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2" r:id="rId1"/>
  </p:sldMasterIdLst>
  <p:notesMasterIdLst>
    <p:notesMasterId r:id="rId24"/>
  </p:notesMasterIdLst>
  <p:handoutMasterIdLst>
    <p:handoutMasterId r:id="rId25"/>
  </p:handoutMasterIdLst>
  <p:sldIdLst>
    <p:sldId id="472" r:id="rId2"/>
    <p:sldId id="688" r:id="rId3"/>
    <p:sldId id="697" r:id="rId4"/>
    <p:sldId id="671" r:id="rId5"/>
    <p:sldId id="698" r:id="rId6"/>
    <p:sldId id="689" r:id="rId7"/>
    <p:sldId id="669" r:id="rId8"/>
    <p:sldId id="676" r:id="rId9"/>
    <p:sldId id="690" r:id="rId10"/>
    <p:sldId id="691" r:id="rId11"/>
    <p:sldId id="672" r:id="rId12"/>
    <p:sldId id="692" r:id="rId13"/>
    <p:sldId id="678" r:id="rId14"/>
    <p:sldId id="683" r:id="rId15"/>
    <p:sldId id="675" r:id="rId16"/>
    <p:sldId id="687" r:id="rId17"/>
    <p:sldId id="695" r:id="rId18"/>
    <p:sldId id="699" r:id="rId19"/>
    <p:sldId id="694" r:id="rId20"/>
    <p:sldId id="693" r:id="rId21"/>
    <p:sldId id="624" r:id="rId22"/>
    <p:sldId id="696" r:id="rId2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696" userDrawn="1">
          <p15:clr>
            <a:srgbClr val="A4A3A4"/>
          </p15:clr>
        </p15:guide>
        <p15:guide id="2" pos="552"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reepiker" initials="F" lastIdx="4" clrIdx="0">
    <p:extLst>
      <p:ext uri="{19B8F6BF-5375-455C-9EA6-DF929625EA0E}">
        <p15:presenceInfo xmlns:p15="http://schemas.microsoft.com/office/powerpoint/2012/main" userId="Freepiker"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C103D"/>
    <a:srgbClr val="E24956"/>
    <a:srgbClr val="FC7900"/>
    <a:srgbClr val="FFB312"/>
    <a:srgbClr val="FF912B"/>
    <a:srgbClr val="FFCA59"/>
    <a:srgbClr val="F9A558"/>
    <a:srgbClr val="F6AE6A"/>
    <a:srgbClr val="FFFFFF"/>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303" autoAdjust="0"/>
    <p:restoredTop sz="96532" autoAdjust="0"/>
  </p:normalViewPr>
  <p:slideViewPr>
    <p:cSldViewPr snapToGrid="0" snapToObjects="1">
      <p:cViewPr>
        <p:scale>
          <a:sx n="68" d="100"/>
          <a:sy n="68" d="100"/>
        </p:scale>
        <p:origin x="1458" y="1020"/>
      </p:cViewPr>
      <p:guideLst>
        <p:guide orient="horz" pos="696"/>
        <p:guide pos="552"/>
      </p:guideLst>
    </p:cSldViewPr>
  </p:slideViewPr>
  <p:outlineViewPr>
    <p:cViewPr>
      <p:scale>
        <a:sx n="33" d="100"/>
        <a:sy n="33" d="100"/>
      </p:scale>
      <p:origin x="0" y="0"/>
    </p:cViewPr>
  </p:outlineViewPr>
  <p:notesTextViewPr>
    <p:cViewPr>
      <p:scale>
        <a:sx n="1" d="1"/>
        <a:sy n="1" d="1"/>
      </p:scale>
      <p:origin x="0" y="0"/>
    </p:cViewPr>
  </p:notesTextViewPr>
  <p:notesViewPr>
    <p:cSldViewPr snapToGrid="0" snapToObjects="1">
      <p:cViewPr varScale="1">
        <p:scale>
          <a:sx n="84" d="100"/>
          <a:sy n="84" d="100"/>
        </p:scale>
        <p:origin x="2976" y="102"/>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commentAuthors" Target="commentAuthor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handoutMaster" Target="handoutMasters/handout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3.2851539012168932E-2"/>
          <c:y val="0.29491550658490429"/>
          <c:w val="0.95381512765449772"/>
          <c:h val="0.53315257213617728"/>
        </c:manualLayout>
      </c:layout>
      <c:barChart>
        <c:barDir val="col"/>
        <c:grouping val="clustered"/>
        <c:varyColors val="0"/>
        <c:ser>
          <c:idx val="0"/>
          <c:order val="0"/>
          <c:tx>
            <c:strRef>
              <c:f>Sheet1!$B$1</c:f>
              <c:strCache>
                <c:ptCount val="1"/>
                <c:pt idx="0">
                  <c:v>Series 1</c:v>
                </c:pt>
              </c:strCache>
            </c:strRef>
          </c:tx>
          <c:spPr>
            <a:solidFill>
              <a:schemeClr val="accent4">
                <a:shade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176-456F-8913-5656F03F4993}"/>
            </c:ext>
          </c:extLst>
        </c:ser>
        <c:ser>
          <c:idx val="1"/>
          <c:order val="1"/>
          <c:tx>
            <c:strRef>
              <c:f>Sheet1!$C$1</c:f>
              <c:strCache>
                <c:ptCount val="1"/>
                <c:pt idx="0">
                  <c:v>Series 2</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176-456F-8913-5656F03F4993}"/>
            </c:ext>
          </c:extLst>
        </c:ser>
        <c:ser>
          <c:idx val="2"/>
          <c:order val="2"/>
          <c:tx>
            <c:strRef>
              <c:f>Sheet1!$D$1</c:f>
              <c:strCache>
                <c:ptCount val="1"/>
                <c:pt idx="0">
                  <c:v>Series 3</c:v>
                </c:pt>
              </c:strCache>
            </c:strRef>
          </c:tx>
          <c:spPr>
            <a:solidFill>
              <a:schemeClr val="accent4">
                <a:tint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176-456F-8913-5656F03F4993}"/>
            </c:ext>
          </c:extLst>
        </c:ser>
        <c:dLbls>
          <c:dLblPos val="outEnd"/>
          <c:showLegendKey val="0"/>
          <c:showVal val="1"/>
          <c:showCatName val="0"/>
          <c:showSerName val="0"/>
          <c:showPercent val="0"/>
          <c:showBubbleSize val="0"/>
        </c:dLbls>
        <c:gapWidth val="219"/>
        <c:overlap val="-27"/>
        <c:axId val="486958944"/>
        <c:axId val="486967144"/>
      </c:barChart>
      <c:catAx>
        <c:axId val="486958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ontserrat" panose="00000500000000000000" pitchFamily="50" charset="0"/>
                <a:ea typeface="+mn-ea"/>
                <a:cs typeface="+mn-cs"/>
              </a:defRPr>
            </a:pPr>
            <a:endParaRPr lang="en-US"/>
          </a:p>
        </c:txPr>
        <c:crossAx val="486967144"/>
        <c:crosses val="autoZero"/>
        <c:auto val="1"/>
        <c:lblAlgn val="ctr"/>
        <c:lblOffset val="100"/>
        <c:noMultiLvlLbl val="0"/>
      </c:catAx>
      <c:valAx>
        <c:axId val="48696714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ontserrat" panose="00000500000000000000" pitchFamily="50" charset="0"/>
                <a:ea typeface="+mn-ea"/>
                <a:cs typeface="+mn-cs"/>
              </a:defRPr>
            </a:pPr>
            <a:endParaRPr lang="en-US"/>
          </a:p>
        </c:txPr>
        <c:crossAx val="4869589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ontserrat" panose="00000500000000000000" pitchFamily="50"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withinLinear" id="17">
  <a:schemeClr val="accent4"/>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9D2CE1B-0954-4D33-AB5F-A7C719F844C3}"/>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D573FD09-A43D-4FFC-B6D0-0547FD8F508E}"/>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B5AFE0E-6A1C-4885-B63C-2DFDC6AB1C79}" type="datetimeFigureOut">
              <a:rPr lang="en-US" smtClean="0"/>
              <a:t>4/16/2020</a:t>
            </a:fld>
            <a:endParaRPr lang="en-US" dirty="0"/>
          </a:p>
        </p:txBody>
      </p:sp>
      <p:sp>
        <p:nvSpPr>
          <p:cNvPr id="4" name="Footer Placeholder 3">
            <a:extLst>
              <a:ext uri="{FF2B5EF4-FFF2-40B4-BE49-F238E27FC236}">
                <a16:creationId xmlns:a16="http://schemas.microsoft.com/office/drawing/2014/main" id="{57CF5188-4104-49A0-8942-88B484853655}"/>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18D68E2C-942E-45D8-A73F-D445E117874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AEA61BB-20CE-4FD0-BD5C-E0532AC8E298}" type="slidenum">
              <a:rPr lang="en-US" smtClean="0"/>
              <a:t>‹#›</a:t>
            </a:fld>
            <a:endParaRPr lang="en-US" dirty="0"/>
          </a:p>
        </p:txBody>
      </p:sp>
    </p:spTree>
    <p:extLst>
      <p:ext uri="{BB962C8B-B14F-4D97-AF65-F5344CB8AC3E}">
        <p14:creationId xmlns:p14="http://schemas.microsoft.com/office/powerpoint/2010/main" val="169045690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D4EA084-1755-244B-AA1B-DD1CDE75AFEE}" type="datetimeFigureOut">
              <a:rPr lang="en-US" smtClean="0"/>
              <a:t>4/16/2020</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3581F7C-1D07-BA46-A5B5-F41F280D9362}" type="slidenum">
              <a:rPr lang="en-US" smtClean="0"/>
              <a:t>‹#›</a:t>
            </a:fld>
            <a:endParaRPr lang="en-US" dirty="0"/>
          </a:p>
        </p:txBody>
      </p:sp>
    </p:spTree>
    <p:extLst>
      <p:ext uri="{BB962C8B-B14F-4D97-AF65-F5344CB8AC3E}">
        <p14:creationId xmlns:p14="http://schemas.microsoft.com/office/powerpoint/2010/main" val="104009380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Genera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8ECB4D-BD78-4876-A320-98CB78C08573}"/>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1_Full Image">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0990B038-95C8-412A-B56A-BBC6AD6D99FD}"/>
              </a:ext>
            </a:extLst>
          </p:cNvPr>
          <p:cNvSpPr>
            <a:spLocks noGrp="1"/>
          </p:cNvSpPr>
          <p:nvPr>
            <p:ph type="pic" sz="quarter" idx="10"/>
          </p:nvPr>
        </p:nvSpPr>
        <p:spPr>
          <a:xfrm>
            <a:off x="0" y="0"/>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0 w 12192000"/>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12192000" h="6857999">
                <a:moveTo>
                  <a:pt x="0" y="0"/>
                </a:moveTo>
                <a:lnTo>
                  <a:pt x="12192000" y="0"/>
                </a:lnTo>
                <a:lnTo>
                  <a:pt x="12192000" y="6857999"/>
                </a:lnTo>
                <a:lnTo>
                  <a:pt x="0" y="6857999"/>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423238544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6_Full Image">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A8486827-C468-4F44-8C64-4A4A3B7226BC}"/>
              </a:ext>
            </a:extLst>
          </p:cNvPr>
          <p:cNvSpPr>
            <a:spLocks noGrp="1"/>
          </p:cNvSpPr>
          <p:nvPr>
            <p:ph type="pic" sz="quarter" idx="11"/>
          </p:nvPr>
        </p:nvSpPr>
        <p:spPr>
          <a:xfrm>
            <a:off x="1511453" y="2150686"/>
            <a:ext cx="1692275" cy="2032763"/>
          </a:xfrm>
          <a:custGeom>
            <a:avLst/>
            <a:gdLst>
              <a:gd name="connsiteX0" fmla="*/ 846331 w 1692275"/>
              <a:gd name="connsiteY0" fmla="*/ 0 h 2032763"/>
              <a:gd name="connsiteX1" fmla="*/ 916456 w 1692275"/>
              <a:gd name="connsiteY1" fmla="*/ 18521 h 2032763"/>
              <a:gd name="connsiteX2" fmla="*/ 1622730 w 1692275"/>
              <a:gd name="connsiteY2" fmla="*/ 453143 h 2032763"/>
              <a:gd name="connsiteX3" fmla="*/ 1692275 w 1692275"/>
              <a:gd name="connsiteY3" fmla="*/ 581554 h 2032763"/>
              <a:gd name="connsiteX4" fmla="*/ 1692275 w 1692275"/>
              <a:gd name="connsiteY4" fmla="*/ 1452444 h 2032763"/>
              <a:gd name="connsiteX5" fmla="*/ 1622730 w 1692275"/>
              <a:gd name="connsiteY5" fmla="*/ 1580855 h 2032763"/>
              <a:gd name="connsiteX6" fmla="*/ 916456 w 1692275"/>
              <a:gd name="connsiteY6" fmla="*/ 2015477 h 2032763"/>
              <a:gd name="connsiteX7" fmla="*/ 777365 w 1692275"/>
              <a:gd name="connsiteY7" fmla="*/ 2015477 h 2032763"/>
              <a:gd name="connsiteX8" fmla="*/ 69546 w 1692275"/>
              <a:gd name="connsiteY8" fmla="*/ 1580855 h 2032763"/>
              <a:gd name="connsiteX9" fmla="*/ 0 w 1692275"/>
              <a:gd name="connsiteY9" fmla="*/ 1452444 h 2032763"/>
              <a:gd name="connsiteX10" fmla="*/ 0 w 1692275"/>
              <a:gd name="connsiteY10" fmla="*/ 581554 h 2032763"/>
              <a:gd name="connsiteX11" fmla="*/ 69546 w 1692275"/>
              <a:gd name="connsiteY11" fmla="*/ 453143 h 2032763"/>
              <a:gd name="connsiteX12" fmla="*/ 777365 w 1692275"/>
              <a:gd name="connsiteY12" fmla="*/ 18521 h 2032763"/>
              <a:gd name="connsiteX13" fmla="*/ 846331 w 1692275"/>
              <a:gd name="connsiteY13" fmla="*/ 0 h 203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2275" h="2032763">
                <a:moveTo>
                  <a:pt x="846331" y="0"/>
                </a:moveTo>
                <a:cubicBezTo>
                  <a:pt x="871638" y="0"/>
                  <a:pt x="897138" y="6173"/>
                  <a:pt x="916456" y="18521"/>
                </a:cubicBezTo>
                <a:cubicBezTo>
                  <a:pt x="1622730" y="453143"/>
                  <a:pt x="1622730" y="453143"/>
                  <a:pt x="1622730" y="453143"/>
                </a:cubicBezTo>
                <a:cubicBezTo>
                  <a:pt x="1661366" y="476191"/>
                  <a:pt x="1692275" y="533811"/>
                  <a:pt x="1692275" y="581554"/>
                </a:cubicBezTo>
                <a:cubicBezTo>
                  <a:pt x="1692275" y="1452444"/>
                  <a:pt x="1692275" y="1452444"/>
                  <a:pt x="1692275" y="1452444"/>
                </a:cubicBezTo>
                <a:cubicBezTo>
                  <a:pt x="1692275" y="1498540"/>
                  <a:pt x="1661366" y="1556161"/>
                  <a:pt x="1622730" y="1580855"/>
                </a:cubicBezTo>
                <a:cubicBezTo>
                  <a:pt x="916456" y="2015477"/>
                  <a:pt x="916456" y="2015477"/>
                  <a:pt x="916456" y="2015477"/>
                </a:cubicBezTo>
                <a:cubicBezTo>
                  <a:pt x="877820" y="2038525"/>
                  <a:pt x="814456" y="2038525"/>
                  <a:pt x="777365" y="2015477"/>
                </a:cubicBezTo>
                <a:cubicBezTo>
                  <a:pt x="69546" y="1580855"/>
                  <a:pt x="69546" y="1580855"/>
                  <a:pt x="69546" y="1580855"/>
                </a:cubicBezTo>
                <a:cubicBezTo>
                  <a:pt x="30909" y="1556161"/>
                  <a:pt x="0" y="1498540"/>
                  <a:pt x="0" y="1452444"/>
                </a:cubicBezTo>
                <a:lnTo>
                  <a:pt x="0" y="581554"/>
                </a:lnTo>
                <a:cubicBezTo>
                  <a:pt x="0" y="533811"/>
                  <a:pt x="30909" y="476191"/>
                  <a:pt x="69546" y="453143"/>
                </a:cubicBezTo>
                <a:cubicBezTo>
                  <a:pt x="777365" y="18521"/>
                  <a:pt x="777365" y="18521"/>
                  <a:pt x="777365" y="18521"/>
                </a:cubicBezTo>
                <a:cubicBezTo>
                  <a:pt x="795910" y="6173"/>
                  <a:pt x="821024" y="0"/>
                  <a:pt x="846331" y="0"/>
                </a:cubicBezTo>
                <a:close/>
              </a:path>
            </a:pathLst>
          </a:custGeom>
        </p:spPr>
        <p:txBody>
          <a:bodyPr wrap="square" anchor="ctr">
            <a:noAutofit/>
          </a:bodyPr>
          <a:lstStyle/>
          <a:p>
            <a:endParaRPr lang="en-US" dirty="0"/>
          </a:p>
        </p:txBody>
      </p:sp>
      <p:sp>
        <p:nvSpPr>
          <p:cNvPr id="21" name="Picture Placeholder 20">
            <a:extLst>
              <a:ext uri="{FF2B5EF4-FFF2-40B4-BE49-F238E27FC236}">
                <a16:creationId xmlns:a16="http://schemas.microsoft.com/office/drawing/2014/main" id="{B7DCD58A-DCB5-41EB-A4CD-F569ED9C459B}"/>
              </a:ext>
            </a:extLst>
          </p:cNvPr>
          <p:cNvSpPr>
            <a:spLocks noGrp="1"/>
          </p:cNvSpPr>
          <p:nvPr>
            <p:ph type="pic" sz="quarter" idx="12"/>
          </p:nvPr>
        </p:nvSpPr>
        <p:spPr>
          <a:xfrm>
            <a:off x="4010812" y="2156861"/>
            <a:ext cx="1692275" cy="2026587"/>
          </a:xfrm>
          <a:custGeom>
            <a:avLst/>
            <a:gdLst>
              <a:gd name="connsiteX0" fmla="*/ 846331 w 1692275"/>
              <a:gd name="connsiteY0" fmla="*/ 0 h 2026587"/>
              <a:gd name="connsiteX1" fmla="*/ 916456 w 1692275"/>
              <a:gd name="connsiteY1" fmla="*/ 18521 h 2026587"/>
              <a:gd name="connsiteX2" fmla="*/ 1622730 w 1692275"/>
              <a:gd name="connsiteY2" fmla="*/ 453143 h 2026587"/>
              <a:gd name="connsiteX3" fmla="*/ 1692275 w 1692275"/>
              <a:gd name="connsiteY3" fmla="*/ 581554 h 2026587"/>
              <a:gd name="connsiteX4" fmla="*/ 1692275 w 1692275"/>
              <a:gd name="connsiteY4" fmla="*/ 728676 h 2026587"/>
              <a:gd name="connsiteX5" fmla="*/ 1692275 w 1692275"/>
              <a:gd name="connsiteY5" fmla="*/ 734853 h 2026587"/>
              <a:gd name="connsiteX6" fmla="*/ 1692275 w 1692275"/>
              <a:gd name="connsiteY6" fmla="*/ 862839 h 2026587"/>
              <a:gd name="connsiteX7" fmla="*/ 1692275 w 1692275"/>
              <a:gd name="connsiteY7" fmla="*/ 869016 h 2026587"/>
              <a:gd name="connsiteX8" fmla="*/ 1692275 w 1692275"/>
              <a:gd name="connsiteY8" fmla="*/ 979142 h 2026587"/>
              <a:gd name="connsiteX9" fmla="*/ 1692275 w 1692275"/>
              <a:gd name="connsiteY9" fmla="*/ 985319 h 2026587"/>
              <a:gd name="connsiteX10" fmla="*/ 1692275 w 1692275"/>
              <a:gd name="connsiteY10" fmla="*/ 1078861 h 2026587"/>
              <a:gd name="connsiteX11" fmla="*/ 1692275 w 1692275"/>
              <a:gd name="connsiteY11" fmla="*/ 1085037 h 2026587"/>
              <a:gd name="connsiteX12" fmla="*/ 1692275 w 1692275"/>
              <a:gd name="connsiteY12" fmla="*/ 1163271 h 2026587"/>
              <a:gd name="connsiteX13" fmla="*/ 1692275 w 1692275"/>
              <a:gd name="connsiteY13" fmla="*/ 1169447 h 2026587"/>
              <a:gd name="connsiteX14" fmla="*/ 1692275 w 1692275"/>
              <a:gd name="connsiteY14" fmla="*/ 1233648 h 2026587"/>
              <a:gd name="connsiteX15" fmla="*/ 1692275 w 1692275"/>
              <a:gd name="connsiteY15" fmla="*/ 1239824 h 2026587"/>
              <a:gd name="connsiteX16" fmla="*/ 1692275 w 1692275"/>
              <a:gd name="connsiteY16" fmla="*/ 1291268 h 2026587"/>
              <a:gd name="connsiteX17" fmla="*/ 1692275 w 1692275"/>
              <a:gd name="connsiteY17" fmla="*/ 1297444 h 2026587"/>
              <a:gd name="connsiteX18" fmla="*/ 1692275 w 1692275"/>
              <a:gd name="connsiteY18" fmla="*/ 1337407 h 2026587"/>
              <a:gd name="connsiteX19" fmla="*/ 1692275 w 1692275"/>
              <a:gd name="connsiteY19" fmla="*/ 1343583 h 2026587"/>
              <a:gd name="connsiteX20" fmla="*/ 1692275 w 1692275"/>
              <a:gd name="connsiteY20" fmla="*/ 1373339 h 2026587"/>
              <a:gd name="connsiteX21" fmla="*/ 1692275 w 1692275"/>
              <a:gd name="connsiteY21" fmla="*/ 1379516 h 2026587"/>
              <a:gd name="connsiteX22" fmla="*/ 1692275 w 1692275"/>
              <a:gd name="connsiteY22" fmla="*/ 1400342 h 2026587"/>
              <a:gd name="connsiteX23" fmla="*/ 1692275 w 1692275"/>
              <a:gd name="connsiteY23" fmla="*/ 1406518 h 2026587"/>
              <a:gd name="connsiteX24" fmla="*/ 1692275 w 1692275"/>
              <a:gd name="connsiteY24" fmla="*/ 1432660 h 2026587"/>
              <a:gd name="connsiteX25" fmla="*/ 1692275 w 1692275"/>
              <a:gd name="connsiteY25" fmla="*/ 1438836 h 2026587"/>
              <a:gd name="connsiteX26" fmla="*/ 1692275 w 1692275"/>
              <a:gd name="connsiteY26" fmla="*/ 1444567 h 2026587"/>
              <a:gd name="connsiteX27" fmla="*/ 1692275 w 1692275"/>
              <a:gd name="connsiteY27" fmla="*/ 1446268 h 2026587"/>
              <a:gd name="connsiteX28" fmla="*/ 1622730 w 1692275"/>
              <a:gd name="connsiteY28" fmla="*/ 1574679 h 2026587"/>
              <a:gd name="connsiteX29" fmla="*/ 916456 w 1692275"/>
              <a:gd name="connsiteY29" fmla="*/ 2009301 h 2026587"/>
              <a:gd name="connsiteX30" fmla="*/ 777365 w 1692275"/>
              <a:gd name="connsiteY30" fmla="*/ 2009301 h 2026587"/>
              <a:gd name="connsiteX31" fmla="*/ 69546 w 1692275"/>
              <a:gd name="connsiteY31" fmla="*/ 1574679 h 2026587"/>
              <a:gd name="connsiteX32" fmla="*/ 0 w 1692275"/>
              <a:gd name="connsiteY32" fmla="*/ 1446268 h 2026587"/>
              <a:gd name="connsiteX33" fmla="*/ 0 w 1692275"/>
              <a:gd name="connsiteY33" fmla="*/ 581554 h 2026587"/>
              <a:gd name="connsiteX34" fmla="*/ 69546 w 1692275"/>
              <a:gd name="connsiteY34" fmla="*/ 453143 h 2026587"/>
              <a:gd name="connsiteX35" fmla="*/ 777365 w 1692275"/>
              <a:gd name="connsiteY35" fmla="*/ 18521 h 2026587"/>
              <a:gd name="connsiteX36" fmla="*/ 846331 w 1692275"/>
              <a:gd name="connsiteY36" fmla="*/ 0 h 202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92275" h="2026587">
                <a:moveTo>
                  <a:pt x="846331" y="0"/>
                </a:moveTo>
                <a:cubicBezTo>
                  <a:pt x="871638" y="0"/>
                  <a:pt x="897138" y="6173"/>
                  <a:pt x="916456" y="18521"/>
                </a:cubicBezTo>
                <a:cubicBezTo>
                  <a:pt x="1622730" y="453143"/>
                  <a:pt x="1622730" y="453143"/>
                  <a:pt x="1622730" y="453143"/>
                </a:cubicBezTo>
                <a:cubicBezTo>
                  <a:pt x="1661366" y="476191"/>
                  <a:pt x="1692275" y="533811"/>
                  <a:pt x="1692275" y="581554"/>
                </a:cubicBezTo>
                <a:lnTo>
                  <a:pt x="1692275" y="728676"/>
                </a:lnTo>
                <a:lnTo>
                  <a:pt x="1692275" y="734853"/>
                </a:lnTo>
                <a:lnTo>
                  <a:pt x="1692275" y="862839"/>
                </a:lnTo>
                <a:lnTo>
                  <a:pt x="1692275" y="869016"/>
                </a:lnTo>
                <a:lnTo>
                  <a:pt x="1692275" y="979142"/>
                </a:lnTo>
                <a:lnTo>
                  <a:pt x="1692275" y="985319"/>
                </a:lnTo>
                <a:lnTo>
                  <a:pt x="1692275" y="1078861"/>
                </a:lnTo>
                <a:lnTo>
                  <a:pt x="1692275" y="1085037"/>
                </a:lnTo>
                <a:lnTo>
                  <a:pt x="1692275" y="1163271"/>
                </a:lnTo>
                <a:lnTo>
                  <a:pt x="1692275" y="1169447"/>
                </a:lnTo>
                <a:lnTo>
                  <a:pt x="1692275" y="1233648"/>
                </a:lnTo>
                <a:lnTo>
                  <a:pt x="1692275" y="1239824"/>
                </a:lnTo>
                <a:lnTo>
                  <a:pt x="1692275" y="1291268"/>
                </a:lnTo>
                <a:lnTo>
                  <a:pt x="1692275" y="1297444"/>
                </a:lnTo>
                <a:lnTo>
                  <a:pt x="1692275" y="1337407"/>
                </a:lnTo>
                <a:lnTo>
                  <a:pt x="1692275" y="1343583"/>
                </a:lnTo>
                <a:lnTo>
                  <a:pt x="1692275" y="1373339"/>
                </a:lnTo>
                <a:lnTo>
                  <a:pt x="1692275" y="1379516"/>
                </a:lnTo>
                <a:lnTo>
                  <a:pt x="1692275" y="1400342"/>
                </a:lnTo>
                <a:lnTo>
                  <a:pt x="1692275" y="1406518"/>
                </a:lnTo>
                <a:lnTo>
                  <a:pt x="1692275" y="1432660"/>
                </a:lnTo>
                <a:lnTo>
                  <a:pt x="1692275" y="1438836"/>
                </a:lnTo>
                <a:lnTo>
                  <a:pt x="1692275" y="1444567"/>
                </a:lnTo>
                <a:lnTo>
                  <a:pt x="1692275" y="1446268"/>
                </a:lnTo>
                <a:cubicBezTo>
                  <a:pt x="1692275" y="1492364"/>
                  <a:pt x="1661366" y="1549985"/>
                  <a:pt x="1622730" y="1574679"/>
                </a:cubicBezTo>
                <a:cubicBezTo>
                  <a:pt x="916456" y="2009301"/>
                  <a:pt x="916456" y="2009301"/>
                  <a:pt x="916456" y="2009301"/>
                </a:cubicBezTo>
                <a:cubicBezTo>
                  <a:pt x="877820" y="2032349"/>
                  <a:pt x="814456" y="2032349"/>
                  <a:pt x="777365" y="2009301"/>
                </a:cubicBezTo>
                <a:cubicBezTo>
                  <a:pt x="69546" y="1574679"/>
                  <a:pt x="69546" y="1574679"/>
                  <a:pt x="69546" y="1574679"/>
                </a:cubicBezTo>
                <a:cubicBezTo>
                  <a:pt x="30909" y="1549985"/>
                  <a:pt x="0" y="1492364"/>
                  <a:pt x="0" y="1446268"/>
                </a:cubicBezTo>
                <a:lnTo>
                  <a:pt x="0" y="581554"/>
                </a:lnTo>
                <a:cubicBezTo>
                  <a:pt x="0" y="533811"/>
                  <a:pt x="30909" y="476191"/>
                  <a:pt x="69546" y="453143"/>
                </a:cubicBezTo>
                <a:cubicBezTo>
                  <a:pt x="777365" y="18521"/>
                  <a:pt x="777365" y="18521"/>
                  <a:pt x="777365" y="18521"/>
                </a:cubicBezTo>
                <a:cubicBezTo>
                  <a:pt x="795910" y="6173"/>
                  <a:pt x="821024" y="0"/>
                  <a:pt x="846331" y="0"/>
                </a:cubicBezTo>
                <a:close/>
              </a:path>
            </a:pathLst>
          </a:custGeom>
        </p:spPr>
        <p:txBody>
          <a:bodyPr wrap="square" anchor="ctr">
            <a:noAutofit/>
          </a:bodyPr>
          <a:lstStyle/>
          <a:p>
            <a:endParaRPr lang="en-US" dirty="0"/>
          </a:p>
        </p:txBody>
      </p:sp>
      <p:sp>
        <p:nvSpPr>
          <p:cNvPr id="24" name="Picture Placeholder 23">
            <a:extLst>
              <a:ext uri="{FF2B5EF4-FFF2-40B4-BE49-F238E27FC236}">
                <a16:creationId xmlns:a16="http://schemas.microsoft.com/office/drawing/2014/main" id="{5975F35F-226C-47BA-8AA9-DCE06FDD2D5D}"/>
              </a:ext>
            </a:extLst>
          </p:cNvPr>
          <p:cNvSpPr>
            <a:spLocks noGrp="1"/>
          </p:cNvSpPr>
          <p:nvPr>
            <p:ph type="pic" sz="quarter" idx="13"/>
          </p:nvPr>
        </p:nvSpPr>
        <p:spPr>
          <a:xfrm>
            <a:off x="6501819" y="2150685"/>
            <a:ext cx="1686113" cy="2020413"/>
          </a:xfrm>
          <a:custGeom>
            <a:avLst/>
            <a:gdLst>
              <a:gd name="connsiteX0" fmla="*/ 846331 w 1686113"/>
              <a:gd name="connsiteY0" fmla="*/ 0 h 2020413"/>
              <a:gd name="connsiteX1" fmla="*/ 916456 w 1686113"/>
              <a:gd name="connsiteY1" fmla="*/ 18521 h 2020413"/>
              <a:gd name="connsiteX2" fmla="*/ 1622730 w 1686113"/>
              <a:gd name="connsiteY2" fmla="*/ 453143 h 2020413"/>
              <a:gd name="connsiteX3" fmla="*/ 1645319 w 1686113"/>
              <a:gd name="connsiteY3" fmla="*/ 472329 h 2020413"/>
              <a:gd name="connsiteX4" fmla="*/ 1665829 w 1686113"/>
              <a:gd name="connsiteY4" fmla="*/ 501914 h 2020413"/>
              <a:gd name="connsiteX5" fmla="*/ 1686113 w 1686113"/>
              <a:gd name="connsiteY5" fmla="*/ 575380 h 2020413"/>
              <a:gd name="connsiteX6" fmla="*/ 1686113 w 1686113"/>
              <a:gd name="connsiteY6" fmla="*/ 722502 h 2020413"/>
              <a:gd name="connsiteX7" fmla="*/ 1686113 w 1686113"/>
              <a:gd name="connsiteY7" fmla="*/ 728679 h 2020413"/>
              <a:gd name="connsiteX8" fmla="*/ 1686113 w 1686113"/>
              <a:gd name="connsiteY8" fmla="*/ 856665 h 2020413"/>
              <a:gd name="connsiteX9" fmla="*/ 1686113 w 1686113"/>
              <a:gd name="connsiteY9" fmla="*/ 862842 h 2020413"/>
              <a:gd name="connsiteX10" fmla="*/ 1686113 w 1686113"/>
              <a:gd name="connsiteY10" fmla="*/ 972968 h 2020413"/>
              <a:gd name="connsiteX11" fmla="*/ 1686113 w 1686113"/>
              <a:gd name="connsiteY11" fmla="*/ 979145 h 2020413"/>
              <a:gd name="connsiteX12" fmla="*/ 1686113 w 1686113"/>
              <a:gd name="connsiteY12" fmla="*/ 1072687 h 2020413"/>
              <a:gd name="connsiteX13" fmla="*/ 1686113 w 1686113"/>
              <a:gd name="connsiteY13" fmla="*/ 1078863 h 2020413"/>
              <a:gd name="connsiteX14" fmla="*/ 1686113 w 1686113"/>
              <a:gd name="connsiteY14" fmla="*/ 1157097 h 2020413"/>
              <a:gd name="connsiteX15" fmla="*/ 1686113 w 1686113"/>
              <a:gd name="connsiteY15" fmla="*/ 1163273 h 2020413"/>
              <a:gd name="connsiteX16" fmla="*/ 1686113 w 1686113"/>
              <a:gd name="connsiteY16" fmla="*/ 1227474 h 2020413"/>
              <a:gd name="connsiteX17" fmla="*/ 1686113 w 1686113"/>
              <a:gd name="connsiteY17" fmla="*/ 1233650 h 2020413"/>
              <a:gd name="connsiteX18" fmla="*/ 1686113 w 1686113"/>
              <a:gd name="connsiteY18" fmla="*/ 1285094 h 2020413"/>
              <a:gd name="connsiteX19" fmla="*/ 1686113 w 1686113"/>
              <a:gd name="connsiteY19" fmla="*/ 1291270 h 2020413"/>
              <a:gd name="connsiteX20" fmla="*/ 1686113 w 1686113"/>
              <a:gd name="connsiteY20" fmla="*/ 1331233 h 2020413"/>
              <a:gd name="connsiteX21" fmla="*/ 1686113 w 1686113"/>
              <a:gd name="connsiteY21" fmla="*/ 1337409 h 2020413"/>
              <a:gd name="connsiteX22" fmla="*/ 1686113 w 1686113"/>
              <a:gd name="connsiteY22" fmla="*/ 1367165 h 2020413"/>
              <a:gd name="connsiteX23" fmla="*/ 1686113 w 1686113"/>
              <a:gd name="connsiteY23" fmla="*/ 1373342 h 2020413"/>
              <a:gd name="connsiteX24" fmla="*/ 1686113 w 1686113"/>
              <a:gd name="connsiteY24" fmla="*/ 1394168 h 2020413"/>
              <a:gd name="connsiteX25" fmla="*/ 1686113 w 1686113"/>
              <a:gd name="connsiteY25" fmla="*/ 1400344 h 2020413"/>
              <a:gd name="connsiteX26" fmla="*/ 1686113 w 1686113"/>
              <a:gd name="connsiteY26" fmla="*/ 1426486 h 2020413"/>
              <a:gd name="connsiteX27" fmla="*/ 1686113 w 1686113"/>
              <a:gd name="connsiteY27" fmla="*/ 1432662 h 2020413"/>
              <a:gd name="connsiteX28" fmla="*/ 1686113 w 1686113"/>
              <a:gd name="connsiteY28" fmla="*/ 1438393 h 2020413"/>
              <a:gd name="connsiteX29" fmla="*/ 1686113 w 1686113"/>
              <a:gd name="connsiteY29" fmla="*/ 1440094 h 2020413"/>
              <a:gd name="connsiteX30" fmla="*/ 1616568 w 1686113"/>
              <a:gd name="connsiteY30" fmla="*/ 1568505 h 2020413"/>
              <a:gd name="connsiteX31" fmla="*/ 910294 w 1686113"/>
              <a:gd name="connsiteY31" fmla="*/ 2003127 h 2020413"/>
              <a:gd name="connsiteX32" fmla="*/ 771203 w 1686113"/>
              <a:gd name="connsiteY32" fmla="*/ 2003127 h 2020413"/>
              <a:gd name="connsiteX33" fmla="*/ 63384 w 1686113"/>
              <a:gd name="connsiteY33" fmla="*/ 1568505 h 2020413"/>
              <a:gd name="connsiteX34" fmla="*/ 36218 w 1686113"/>
              <a:gd name="connsiteY34" fmla="*/ 1544505 h 2020413"/>
              <a:gd name="connsiteX35" fmla="*/ 16842 w 1686113"/>
              <a:gd name="connsiteY35" fmla="*/ 1516287 h 2020413"/>
              <a:gd name="connsiteX36" fmla="*/ 5433 w 1686113"/>
              <a:gd name="connsiteY36" fmla="*/ 1488482 h 2020413"/>
              <a:gd name="connsiteX37" fmla="*/ 0 w 1686113"/>
              <a:gd name="connsiteY37" fmla="*/ 1452444 h 2020413"/>
              <a:gd name="connsiteX38" fmla="*/ 0 w 1686113"/>
              <a:gd name="connsiteY38" fmla="*/ 581554 h 2020413"/>
              <a:gd name="connsiteX39" fmla="*/ 69546 w 1686113"/>
              <a:gd name="connsiteY39" fmla="*/ 453143 h 2020413"/>
              <a:gd name="connsiteX40" fmla="*/ 777365 w 1686113"/>
              <a:gd name="connsiteY40" fmla="*/ 18521 h 2020413"/>
              <a:gd name="connsiteX41" fmla="*/ 846331 w 1686113"/>
              <a:gd name="connsiteY41" fmla="*/ 0 h 202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686113" h="2020413">
                <a:moveTo>
                  <a:pt x="846331" y="0"/>
                </a:moveTo>
                <a:cubicBezTo>
                  <a:pt x="871638" y="0"/>
                  <a:pt x="897138" y="6173"/>
                  <a:pt x="916456" y="18521"/>
                </a:cubicBezTo>
                <a:cubicBezTo>
                  <a:pt x="1622730" y="453143"/>
                  <a:pt x="1622730" y="453143"/>
                  <a:pt x="1622730" y="453143"/>
                </a:cubicBezTo>
                <a:lnTo>
                  <a:pt x="1645319" y="472329"/>
                </a:lnTo>
                <a:lnTo>
                  <a:pt x="1665829" y="501914"/>
                </a:lnTo>
                <a:cubicBezTo>
                  <a:pt x="1678386" y="525168"/>
                  <a:pt x="1686113" y="551509"/>
                  <a:pt x="1686113" y="575380"/>
                </a:cubicBezTo>
                <a:lnTo>
                  <a:pt x="1686113" y="722502"/>
                </a:lnTo>
                <a:lnTo>
                  <a:pt x="1686113" y="728679"/>
                </a:lnTo>
                <a:lnTo>
                  <a:pt x="1686113" y="856665"/>
                </a:lnTo>
                <a:lnTo>
                  <a:pt x="1686113" y="862842"/>
                </a:lnTo>
                <a:lnTo>
                  <a:pt x="1686113" y="972968"/>
                </a:lnTo>
                <a:lnTo>
                  <a:pt x="1686113" y="979145"/>
                </a:lnTo>
                <a:lnTo>
                  <a:pt x="1686113" y="1072687"/>
                </a:lnTo>
                <a:lnTo>
                  <a:pt x="1686113" y="1078863"/>
                </a:lnTo>
                <a:lnTo>
                  <a:pt x="1686113" y="1157097"/>
                </a:lnTo>
                <a:lnTo>
                  <a:pt x="1686113" y="1163273"/>
                </a:lnTo>
                <a:lnTo>
                  <a:pt x="1686113" y="1227474"/>
                </a:lnTo>
                <a:lnTo>
                  <a:pt x="1686113" y="1233650"/>
                </a:lnTo>
                <a:lnTo>
                  <a:pt x="1686113" y="1285094"/>
                </a:lnTo>
                <a:lnTo>
                  <a:pt x="1686113" y="1291270"/>
                </a:lnTo>
                <a:lnTo>
                  <a:pt x="1686113" y="1331233"/>
                </a:lnTo>
                <a:lnTo>
                  <a:pt x="1686113" y="1337409"/>
                </a:lnTo>
                <a:lnTo>
                  <a:pt x="1686113" y="1367165"/>
                </a:lnTo>
                <a:lnTo>
                  <a:pt x="1686113" y="1373342"/>
                </a:lnTo>
                <a:lnTo>
                  <a:pt x="1686113" y="1394168"/>
                </a:lnTo>
                <a:lnTo>
                  <a:pt x="1686113" y="1400344"/>
                </a:lnTo>
                <a:lnTo>
                  <a:pt x="1686113" y="1426486"/>
                </a:lnTo>
                <a:lnTo>
                  <a:pt x="1686113" y="1432662"/>
                </a:lnTo>
                <a:lnTo>
                  <a:pt x="1686113" y="1438393"/>
                </a:lnTo>
                <a:lnTo>
                  <a:pt x="1686113" y="1440094"/>
                </a:lnTo>
                <a:cubicBezTo>
                  <a:pt x="1686113" y="1486190"/>
                  <a:pt x="1655204" y="1543811"/>
                  <a:pt x="1616568" y="1568505"/>
                </a:cubicBezTo>
                <a:cubicBezTo>
                  <a:pt x="910294" y="2003127"/>
                  <a:pt x="910294" y="2003127"/>
                  <a:pt x="910294" y="2003127"/>
                </a:cubicBezTo>
                <a:cubicBezTo>
                  <a:pt x="871658" y="2026175"/>
                  <a:pt x="808294" y="2026175"/>
                  <a:pt x="771203" y="2003127"/>
                </a:cubicBezTo>
                <a:cubicBezTo>
                  <a:pt x="63384" y="1568505"/>
                  <a:pt x="63384" y="1568505"/>
                  <a:pt x="63384" y="1568505"/>
                </a:cubicBezTo>
                <a:cubicBezTo>
                  <a:pt x="53725" y="1562332"/>
                  <a:pt x="44549" y="1554100"/>
                  <a:pt x="36218" y="1544505"/>
                </a:cubicBezTo>
                <a:lnTo>
                  <a:pt x="16842" y="1516287"/>
                </a:lnTo>
                <a:lnTo>
                  <a:pt x="5433" y="1488482"/>
                </a:lnTo>
                <a:cubicBezTo>
                  <a:pt x="1932" y="1476212"/>
                  <a:pt x="0" y="1463968"/>
                  <a:pt x="0" y="1452444"/>
                </a:cubicBezTo>
                <a:lnTo>
                  <a:pt x="0" y="581554"/>
                </a:lnTo>
                <a:cubicBezTo>
                  <a:pt x="0" y="533811"/>
                  <a:pt x="30909" y="476191"/>
                  <a:pt x="69546" y="453143"/>
                </a:cubicBezTo>
                <a:cubicBezTo>
                  <a:pt x="777365" y="18521"/>
                  <a:pt x="777365" y="18521"/>
                  <a:pt x="777365" y="18521"/>
                </a:cubicBezTo>
                <a:cubicBezTo>
                  <a:pt x="795910" y="6173"/>
                  <a:pt x="821024" y="0"/>
                  <a:pt x="846331" y="0"/>
                </a:cubicBezTo>
                <a:close/>
              </a:path>
            </a:pathLst>
          </a:custGeom>
        </p:spPr>
        <p:txBody>
          <a:bodyPr wrap="square" anchor="ctr">
            <a:noAutofit/>
          </a:bodyPr>
          <a:lstStyle/>
          <a:p>
            <a:endParaRPr lang="en-US" dirty="0"/>
          </a:p>
        </p:txBody>
      </p:sp>
      <p:sp>
        <p:nvSpPr>
          <p:cNvPr id="28" name="Picture Placeholder 27">
            <a:extLst>
              <a:ext uri="{FF2B5EF4-FFF2-40B4-BE49-F238E27FC236}">
                <a16:creationId xmlns:a16="http://schemas.microsoft.com/office/drawing/2014/main" id="{7FC752DD-8FDA-4556-B83A-2700E0A86F55}"/>
              </a:ext>
            </a:extLst>
          </p:cNvPr>
          <p:cNvSpPr>
            <a:spLocks noGrp="1"/>
          </p:cNvSpPr>
          <p:nvPr>
            <p:ph type="pic" sz="quarter" idx="14"/>
          </p:nvPr>
        </p:nvSpPr>
        <p:spPr>
          <a:xfrm>
            <a:off x="8940207" y="2150685"/>
            <a:ext cx="1686113" cy="2014239"/>
          </a:xfrm>
          <a:custGeom>
            <a:avLst/>
            <a:gdLst>
              <a:gd name="connsiteX0" fmla="*/ 846331 w 1686113"/>
              <a:gd name="connsiteY0" fmla="*/ 0 h 2014239"/>
              <a:gd name="connsiteX1" fmla="*/ 916456 w 1686113"/>
              <a:gd name="connsiteY1" fmla="*/ 18521 h 2014239"/>
              <a:gd name="connsiteX2" fmla="*/ 1622729 w 1686113"/>
              <a:gd name="connsiteY2" fmla="*/ 453143 h 2014239"/>
              <a:gd name="connsiteX3" fmla="*/ 1649896 w 1686113"/>
              <a:gd name="connsiteY3" fmla="*/ 476216 h 2014239"/>
              <a:gd name="connsiteX4" fmla="*/ 1669236 w 1686113"/>
              <a:gd name="connsiteY4" fmla="*/ 504114 h 2014239"/>
              <a:gd name="connsiteX5" fmla="*/ 1680680 w 1686113"/>
              <a:gd name="connsiteY5" fmla="*/ 532242 h 2014239"/>
              <a:gd name="connsiteX6" fmla="*/ 1686113 w 1686113"/>
              <a:gd name="connsiteY6" fmla="*/ 569206 h 2014239"/>
              <a:gd name="connsiteX7" fmla="*/ 1686113 w 1686113"/>
              <a:gd name="connsiteY7" fmla="*/ 716328 h 2014239"/>
              <a:gd name="connsiteX8" fmla="*/ 1686113 w 1686113"/>
              <a:gd name="connsiteY8" fmla="*/ 722505 h 2014239"/>
              <a:gd name="connsiteX9" fmla="*/ 1686113 w 1686113"/>
              <a:gd name="connsiteY9" fmla="*/ 850491 h 2014239"/>
              <a:gd name="connsiteX10" fmla="*/ 1686113 w 1686113"/>
              <a:gd name="connsiteY10" fmla="*/ 856668 h 2014239"/>
              <a:gd name="connsiteX11" fmla="*/ 1686113 w 1686113"/>
              <a:gd name="connsiteY11" fmla="*/ 966794 h 2014239"/>
              <a:gd name="connsiteX12" fmla="*/ 1686113 w 1686113"/>
              <a:gd name="connsiteY12" fmla="*/ 972971 h 2014239"/>
              <a:gd name="connsiteX13" fmla="*/ 1686113 w 1686113"/>
              <a:gd name="connsiteY13" fmla="*/ 1066513 h 2014239"/>
              <a:gd name="connsiteX14" fmla="*/ 1686113 w 1686113"/>
              <a:gd name="connsiteY14" fmla="*/ 1072689 h 2014239"/>
              <a:gd name="connsiteX15" fmla="*/ 1686113 w 1686113"/>
              <a:gd name="connsiteY15" fmla="*/ 1150923 h 2014239"/>
              <a:gd name="connsiteX16" fmla="*/ 1686113 w 1686113"/>
              <a:gd name="connsiteY16" fmla="*/ 1157099 h 2014239"/>
              <a:gd name="connsiteX17" fmla="*/ 1686113 w 1686113"/>
              <a:gd name="connsiteY17" fmla="*/ 1221300 h 2014239"/>
              <a:gd name="connsiteX18" fmla="*/ 1686113 w 1686113"/>
              <a:gd name="connsiteY18" fmla="*/ 1227476 h 2014239"/>
              <a:gd name="connsiteX19" fmla="*/ 1686113 w 1686113"/>
              <a:gd name="connsiteY19" fmla="*/ 1278920 h 2014239"/>
              <a:gd name="connsiteX20" fmla="*/ 1686113 w 1686113"/>
              <a:gd name="connsiteY20" fmla="*/ 1285096 h 2014239"/>
              <a:gd name="connsiteX21" fmla="*/ 1686113 w 1686113"/>
              <a:gd name="connsiteY21" fmla="*/ 1325059 h 2014239"/>
              <a:gd name="connsiteX22" fmla="*/ 1686113 w 1686113"/>
              <a:gd name="connsiteY22" fmla="*/ 1331235 h 2014239"/>
              <a:gd name="connsiteX23" fmla="*/ 1686113 w 1686113"/>
              <a:gd name="connsiteY23" fmla="*/ 1360991 h 2014239"/>
              <a:gd name="connsiteX24" fmla="*/ 1686113 w 1686113"/>
              <a:gd name="connsiteY24" fmla="*/ 1367168 h 2014239"/>
              <a:gd name="connsiteX25" fmla="*/ 1686113 w 1686113"/>
              <a:gd name="connsiteY25" fmla="*/ 1387994 h 2014239"/>
              <a:gd name="connsiteX26" fmla="*/ 1686113 w 1686113"/>
              <a:gd name="connsiteY26" fmla="*/ 1394170 h 2014239"/>
              <a:gd name="connsiteX27" fmla="*/ 1686113 w 1686113"/>
              <a:gd name="connsiteY27" fmla="*/ 1420312 h 2014239"/>
              <a:gd name="connsiteX28" fmla="*/ 1686113 w 1686113"/>
              <a:gd name="connsiteY28" fmla="*/ 1426488 h 2014239"/>
              <a:gd name="connsiteX29" fmla="*/ 1686113 w 1686113"/>
              <a:gd name="connsiteY29" fmla="*/ 1432219 h 2014239"/>
              <a:gd name="connsiteX30" fmla="*/ 1686113 w 1686113"/>
              <a:gd name="connsiteY30" fmla="*/ 1433920 h 2014239"/>
              <a:gd name="connsiteX31" fmla="*/ 1616568 w 1686113"/>
              <a:gd name="connsiteY31" fmla="*/ 1562331 h 2014239"/>
              <a:gd name="connsiteX32" fmla="*/ 910294 w 1686113"/>
              <a:gd name="connsiteY32" fmla="*/ 1996953 h 2014239"/>
              <a:gd name="connsiteX33" fmla="*/ 771203 w 1686113"/>
              <a:gd name="connsiteY33" fmla="*/ 1996953 h 2014239"/>
              <a:gd name="connsiteX34" fmla="*/ 63384 w 1686113"/>
              <a:gd name="connsiteY34" fmla="*/ 1562331 h 2014239"/>
              <a:gd name="connsiteX35" fmla="*/ 36218 w 1686113"/>
              <a:gd name="connsiteY35" fmla="*/ 1538331 h 2014239"/>
              <a:gd name="connsiteX36" fmla="*/ 16842 w 1686113"/>
              <a:gd name="connsiteY36" fmla="*/ 1510113 h 2014239"/>
              <a:gd name="connsiteX37" fmla="*/ 5433 w 1686113"/>
              <a:gd name="connsiteY37" fmla="*/ 1482308 h 2014239"/>
              <a:gd name="connsiteX38" fmla="*/ 0 w 1686113"/>
              <a:gd name="connsiteY38" fmla="*/ 1446270 h 2014239"/>
              <a:gd name="connsiteX39" fmla="*/ 0 w 1686113"/>
              <a:gd name="connsiteY39" fmla="*/ 581554 h 2014239"/>
              <a:gd name="connsiteX40" fmla="*/ 69546 w 1686113"/>
              <a:gd name="connsiteY40" fmla="*/ 453143 h 2014239"/>
              <a:gd name="connsiteX41" fmla="*/ 777365 w 1686113"/>
              <a:gd name="connsiteY41" fmla="*/ 18521 h 2014239"/>
              <a:gd name="connsiteX42" fmla="*/ 846331 w 1686113"/>
              <a:gd name="connsiteY42" fmla="*/ 0 h 2014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86113" h="2014239">
                <a:moveTo>
                  <a:pt x="846331" y="0"/>
                </a:moveTo>
                <a:cubicBezTo>
                  <a:pt x="871637" y="0"/>
                  <a:pt x="897137" y="6173"/>
                  <a:pt x="916456" y="18521"/>
                </a:cubicBezTo>
                <a:cubicBezTo>
                  <a:pt x="1622729" y="453143"/>
                  <a:pt x="1622729" y="453143"/>
                  <a:pt x="1622729" y="453143"/>
                </a:cubicBezTo>
                <a:cubicBezTo>
                  <a:pt x="1632388" y="458905"/>
                  <a:pt x="1641564" y="466827"/>
                  <a:pt x="1649896" y="476216"/>
                </a:cubicBezTo>
                <a:lnTo>
                  <a:pt x="1669236" y="504114"/>
                </a:lnTo>
                <a:lnTo>
                  <a:pt x="1680680" y="532242"/>
                </a:lnTo>
                <a:cubicBezTo>
                  <a:pt x="1684181" y="544718"/>
                  <a:pt x="1686113" y="557271"/>
                  <a:pt x="1686113" y="569206"/>
                </a:cubicBezTo>
                <a:lnTo>
                  <a:pt x="1686113" y="716328"/>
                </a:lnTo>
                <a:lnTo>
                  <a:pt x="1686113" y="722505"/>
                </a:lnTo>
                <a:lnTo>
                  <a:pt x="1686113" y="850491"/>
                </a:lnTo>
                <a:lnTo>
                  <a:pt x="1686113" y="856668"/>
                </a:lnTo>
                <a:lnTo>
                  <a:pt x="1686113" y="966794"/>
                </a:lnTo>
                <a:lnTo>
                  <a:pt x="1686113" y="972971"/>
                </a:lnTo>
                <a:lnTo>
                  <a:pt x="1686113" y="1066513"/>
                </a:lnTo>
                <a:lnTo>
                  <a:pt x="1686113" y="1072689"/>
                </a:lnTo>
                <a:lnTo>
                  <a:pt x="1686113" y="1150923"/>
                </a:lnTo>
                <a:lnTo>
                  <a:pt x="1686113" y="1157099"/>
                </a:lnTo>
                <a:lnTo>
                  <a:pt x="1686113" y="1221300"/>
                </a:lnTo>
                <a:lnTo>
                  <a:pt x="1686113" y="1227476"/>
                </a:lnTo>
                <a:lnTo>
                  <a:pt x="1686113" y="1278920"/>
                </a:lnTo>
                <a:lnTo>
                  <a:pt x="1686113" y="1285096"/>
                </a:lnTo>
                <a:lnTo>
                  <a:pt x="1686113" y="1325059"/>
                </a:lnTo>
                <a:lnTo>
                  <a:pt x="1686113" y="1331235"/>
                </a:lnTo>
                <a:lnTo>
                  <a:pt x="1686113" y="1360991"/>
                </a:lnTo>
                <a:lnTo>
                  <a:pt x="1686113" y="1367168"/>
                </a:lnTo>
                <a:lnTo>
                  <a:pt x="1686113" y="1387994"/>
                </a:lnTo>
                <a:lnTo>
                  <a:pt x="1686113" y="1394170"/>
                </a:lnTo>
                <a:lnTo>
                  <a:pt x="1686113" y="1420312"/>
                </a:lnTo>
                <a:lnTo>
                  <a:pt x="1686113" y="1426488"/>
                </a:lnTo>
                <a:lnTo>
                  <a:pt x="1686113" y="1432219"/>
                </a:lnTo>
                <a:lnTo>
                  <a:pt x="1686113" y="1433920"/>
                </a:lnTo>
                <a:cubicBezTo>
                  <a:pt x="1686113" y="1480016"/>
                  <a:pt x="1655204" y="1537637"/>
                  <a:pt x="1616568" y="1562331"/>
                </a:cubicBezTo>
                <a:cubicBezTo>
                  <a:pt x="910294" y="1996953"/>
                  <a:pt x="910294" y="1996953"/>
                  <a:pt x="910294" y="1996953"/>
                </a:cubicBezTo>
                <a:cubicBezTo>
                  <a:pt x="871658" y="2020001"/>
                  <a:pt x="808294" y="2020001"/>
                  <a:pt x="771203" y="1996953"/>
                </a:cubicBezTo>
                <a:cubicBezTo>
                  <a:pt x="63384" y="1562331"/>
                  <a:pt x="63384" y="1562331"/>
                  <a:pt x="63384" y="1562331"/>
                </a:cubicBezTo>
                <a:cubicBezTo>
                  <a:pt x="53725" y="1556158"/>
                  <a:pt x="44549" y="1547926"/>
                  <a:pt x="36218" y="1538331"/>
                </a:cubicBezTo>
                <a:lnTo>
                  <a:pt x="16842" y="1510113"/>
                </a:lnTo>
                <a:lnTo>
                  <a:pt x="5433" y="1482308"/>
                </a:lnTo>
                <a:cubicBezTo>
                  <a:pt x="1932" y="1470038"/>
                  <a:pt x="0" y="1457794"/>
                  <a:pt x="0" y="1446270"/>
                </a:cubicBezTo>
                <a:lnTo>
                  <a:pt x="0" y="581554"/>
                </a:lnTo>
                <a:cubicBezTo>
                  <a:pt x="0" y="533811"/>
                  <a:pt x="30909" y="476191"/>
                  <a:pt x="69546" y="453143"/>
                </a:cubicBezTo>
                <a:cubicBezTo>
                  <a:pt x="777365" y="18521"/>
                  <a:pt x="777365" y="18521"/>
                  <a:pt x="777365" y="18521"/>
                </a:cubicBezTo>
                <a:cubicBezTo>
                  <a:pt x="795911" y="6173"/>
                  <a:pt x="821024" y="0"/>
                  <a:pt x="846331" y="0"/>
                </a:cubicBez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39501428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Full Imag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4D919A3-44FA-45D0-8464-1EA02A85616D}"/>
              </a:ext>
            </a:extLst>
          </p:cNvPr>
          <p:cNvSpPr>
            <a:spLocks noGrp="1"/>
          </p:cNvSpPr>
          <p:nvPr>
            <p:ph type="pic" sz="quarter" idx="10"/>
          </p:nvPr>
        </p:nvSpPr>
        <p:spPr>
          <a:xfrm>
            <a:off x="205099" y="264921"/>
            <a:ext cx="2973937" cy="6264066"/>
          </a:xfrm>
          <a:custGeom>
            <a:avLst/>
            <a:gdLst>
              <a:gd name="connsiteX0" fmla="*/ 179461 w 2973937"/>
              <a:gd name="connsiteY0" fmla="*/ 0 h 6264066"/>
              <a:gd name="connsiteX1" fmla="*/ 239436 w 2973937"/>
              <a:gd name="connsiteY1" fmla="*/ 0 h 6264066"/>
              <a:gd name="connsiteX2" fmla="*/ 2794475 w 2973937"/>
              <a:gd name="connsiteY2" fmla="*/ 17090 h 6264066"/>
              <a:gd name="connsiteX3" fmla="*/ 2837204 w 2973937"/>
              <a:gd name="connsiteY3" fmla="*/ 34182 h 6264066"/>
              <a:gd name="connsiteX4" fmla="*/ 2888479 w 2973937"/>
              <a:gd name="connsiteY4" fmla="*/ 68365 h 6264066"/>
              <a:gd name="connsiteX5" fmla="*/ 2905570 w 2973937"/>
              <a:gd name="connsiteY5" fmla="*/ 102548 h 6264066"/>
              <a:gd name="connsiteX6" fmla="*/ 2939753 w 2973937"/>
              <a:gd name="connsiteY6" fmla="*/ 119640 h 6264066"/>
              <a:gd name="connsiteX7" fmla="*/ 2965391 w 2973937"/>
              <a:gd name="connsiteY7" fmla="*/ 188006 h 6264066"/>
              <a:gd name="connsiteX8" fmla="*/ 2973937 w 2973937"/>
              <a:gd name="connsiteY8" fmla="*/ 239281 h 6264066"/>
              <a:gd name="connsiteX9" fmla="*/ 2948299 w 2973937"/>
              <a:gd name="connsiteY9" fmla="*/ 6076058 h 6264066"/>
              <a:gd name="connsiteX10" fmla="*/ 2931208 w 2973937"/>
              <a:gd name="connsiteY10" fmla="*/ 6127333 h 6264066"/>
              <a:gd name="connsiteX11" fmla="*/ 2879933 w 2973937"/>
              <a:gd name="connsiteY11" fmla="*/ 6187154 h 6264066"/>
              <a:gd name="connsiteX12" fmla="*/ 2803021 w 2973937"/>
              <a:gd name="connsiteY12" fmla="*/ 6264066 h 6264066"/>
              <a:gd name="connsiteX13" fmla="*/ 290557 w 2973937"/>
              <a:gd name="connsiteY13" fmla="*/ 6264066 h 6264066"/>
              <a:gd name="connsiteX14" fmla="*/ 205099 w 2973937"/>
              <a:gd name="connsiteY14" fmla="*/ 6264066 h 6264066"/>
              <a:gd name="connsiteX15" fmla="*/ 111095 w 2973937"/>
              <a:gd name="connsiteY15" fmla="*/ 6246974 h 6264066"/>
              <a:gd name="connsiteX16" fmla="*/ 51275 w 2973937"/>
              <a:gd name="connsiteY16" fmla="*/ 6229883 h 6264066"/>
              <a:gd name="connsiteX17" fmla="*/ 34183 w 2973937"/>
              <a:gd name="connsiteY17" fmla="*/ 6204245 h 6264066"/>
              <a:gd name="connsiteX18" fmla="*/ 0 w 2973937"/>
              <a:gd name="connsiteY18" fmla="*/ 6093150 h 6264066"/>
              <a:gd name="connsiteX19" fmla="*/ 0 w 2973937"/>
              <a:gd name="connsiteY19" fmla="*/ 282010 h 6264066"/>
              <a:gd name="connsiteX20" fmla="*/ 17092 w 2973937"/>
              <a:gd name="connsiteY20" fmla="*/ 153823 h 6264066"/>
              <a:gd name="connsiteX21" fmla="*/ 34183 w 2973937"/>
              <a:gd name="connsiteY21" fmla="*/ 68365 h 6264066"/>
              <a:gd name="connsiteX22" fmla="*/ 145279 w 2973937"/>
              <a:gd name="connsiteY22" fmla="*/ 42728 h 626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73937" h="6264066">
                <a:moveTo>
                  <a:pt x="179461" y="0"/>
                </a:moveTo>
                <a:lnTo>
                  <a:pt x="239436" y="0"/>
                </a:lnTo>
                <a:lnTo>
                  <a:pt x="2794475" y="17090"/>
                </a:lnTo>
                <a:lnTo>
                  <a:pt x="2837204" y="34182"/>
                </a:lnTo>
                <a:lnTo>
                  <a:pt x="2888479" y="68365"/>
                </a:lnTo>
                <a:lnTo>
                  <a:pt x="2905570" y="102548"/>
                </a:lnTo>
                <a:lnTo>
                  <a:pt x="2939753" y="119640"/>
                </a:lnTo>
                <a:lnTo>
                  <a:pt x="2965391" y="188006"/>
                </a:lnTo>
                <a:lnTo>
                  <a:pt x="2973937" y="239281"/>
                </a:lnTo>
                <a:lnTo>
                  <a:pt x="2948299" y="6076058"/>
                </a:lnTo>
                <a:lnTo>
                  <a:pt x="2931208" y="6127333"/>
                </a:lnTo>
                <a:lnTo>
                  <a:pt x="2879933" y="6187154"/>
                </a:lnTo>
                <a:lnTo>
                  <a:pt x="2803021" y="6264066"/>
                </a:lnTo>
                <a:lnTo>
                  <a:pt x="290557" y="6264066"/>
                </a:lnTo>
                <a:lnTo>
                  <a:pt x="205099" y="6264066"/>
                </a:lnTo>
                <a:lnTo>
                  <a:pt x="111095" y="6246974"/>
                </a:lnTo>
                <a:lnTo>
                  <a:pt x="51275" y="6229883"/>
                </a:lnTo>
                <a:lnTo>
                  <a:pt x="34183" y="6204245"/>
                </a:lnTo>
                <a:lnTo>
                  <a:pt x="0" y="6093150"/>
                </a:lnTo>
                <a:lnTo>
                  <a:pt x="0" y="282010"/>
                </a:lnTo>
                <a:lnTo>
                  <a:pt x="17092" y="153823"/>
                </a:lnTo>
                <a:lnTo>
                  <a:pt x="34183" y="68365"/>
                </a:lnTo>
                <a:lnTo>
                  <a:pt x="145279" y="42728"/>
                </a:lnTo>
                <a:close/>
              </a:path>
            </a:pathLst>
          </a:custGeom>
        </p:spPr>
        <p:txBody>
          <a:bodyPr wrap="square" anchor="ctr">
            <a:noAutofit/>
          </a:bodyPr>
          <a:lstStyle/>
          <a:p>
            <a:endParaRPr lang="en-US" dirty="0"/>
          </a:p>
        </p:txBody>
      </p:sp>
      <p:sp>
        <p:nvSpPr>
          <p:cNvPr id="8" name="Picture Placeholder 7">
            <a:extLst>
              <a:ext uri="{FF2B5EF4-FFF2-40B4-BE49-F238E27FC236}">
                <a16:creationId xmlns:a16="http://schemas.microsoft.com/office/drawing/2014/main" id="{917D7307-5324-4799-AB4B-74026C457F7D}"/>
              </a:ext>
            </a:extLst>
          </p:cNvPr>
          <p:cNvSpPr>
            <a:spLocks noGrp="1"/>
          </p:cNvSpPr>
          <p:nvPr>
            <p:ph type="pic" sz="quarter" idx="11"/>
          </p:nvPr>
        </p:nvSpPr>
        <p:spPr>
          <a:xfrm>
            <a:off x="3947787" y="3945699"/>
            <a:ext cx="2893513" cy="2555309"/>
          </a:xfrm>
          <a:custGeom>
            <a:avLst/>
            <a:gdLst>
              <a:gd name="connsiteX0" fmla="*/ 0 w 2893513"/>
              <a:gd name="connsiteY0" fmla="*/ 0 h 2555309"/>
              <a:gd name="connsiteX1" fmla="*/ 2893513 w 2893513"/>
              <a:gd name="connsiteY1" fmla="*/ 0 h 2555309"/>
              <a:gd name="connsiteX2" fmla="*/ 2893513 w 2893513"/>
              <a:gd name="connsiteY2" fmla="*/ 2555309 h 2555309"/>
              <a:gd name="connsiteX3" fmla="*/ 0 w 2893513"/>
              <a:gd name="connsiteY3" fmla="*/ 2555309 h 2555309"/>
            </a:gdLst>
            <a:ahLst/>
            <a:cxnLst>
              <a:cxn ang="0">
                <a:pos x="connsiteX0" y="connsiteY0"/>
              </a:cxn>
              <a:cxn ang="0">
                <a:pos x="connsiteX1" y="connsiteY1"/>
              </a:cxn>
              <a:cxn ang="0">
                <a:pos x="connsiteX2" y="connsiteY2"/>
              </a:cxn>
              <a:cxn ang="0">
                <a:pos x="connsiteX3" y="connsiteY3"/>
              </a:cxn>
            </a:cxnLst>
            <a:rect l="l" t="t" r="r" b="b"/>
            <a:pathLst>
              <a:path w="2893513" h="2555309">
                <a:moveTo>
                  <a:pt x="0" y="0"/>
                </a:moveTo>
                <a:lnTo>
                  <a:pt x="2893513" y="0"/>
                </a:lnTo>
                <a:lnTo>
                  <a:pt x="2893513" y="2555309"/>
                </a:lnTo>
                <a:lnTo>
                  <a:pt x="0" y="2555309"/>
                </a:lnTo>
                <a:close/>
              </a:path>
            </a:pathLst>
          </a:custGeom>
        </p:spPr>
        <p:txBody>
          <a:bodyPr wrap="square" anchor="ctr">
            <a:noAutofit/>
          </a:bodyPr>
          <a:lstStyle/>
          <a:p>
            <a:endParaRPr lang="en-US" dirty="0"/>
          </a:p>
        </p:txBody>
      </p:sp>
      <p:sp>
        <p:nvSpPr>
          <p:cNvPr id="11" name="Picture Placeholder 10">
            <a:extLst>
              <a:ext uri="{FF2B5EF4-FFF2-40B4-BE49-F238E27FC236}">
                <a16:creationId xmlns:a16="http://schemas.microsoft.com/office/drawing/2014/main" id="{5A4D5908-270C-43CE-BC40-31746DE22CF2}"/>
              </a:ext>
            </a:extLst>
          </p:cNvPr>
          <p:cNvSpPr>
            <a:spLocks noGrp="1"/>
          </p:cNvSpPr>
          <p:nvPr>
            <p:ph type="pic" sz="quarter" idx="12"/>
          </p:nvPr>
        </p:nvSpPr>
        <p:spPr>
          <a:xfrm>
            <a:off x="7997868" y="3945699"/>
            <a:ext cx="2893512" cy="2555308"/>
          </a:xfrm>
          <a:custGeom>
            <a:avLst/>
            <a:gdLst>
              <a:gd name="connsiteX0" fmla="*/ 0 w 2893512"/>
              <a:gd name="connsiteY0" fmla="*/ 0 h 2555308"/>
              <a:gd name="connsiteX1" fmla="*/ 2893512 w 2893512"/>
              <a:gd name="connsiteY1" fmla="*/ 0 h 2555308"/>
              <a:gd name="connsiteX2" fmla="*/ 2893512 w 2893512"/>
              <a:gd name="connsiteY2" fmla="*/ 2555308 h 2555308"/>
              <a:gd name="connsiteX3" fmla="*/ 0 w 2893512"/>
              <a:gd name="connsiteY3" fmla="*/ 2555308 h 2555308"/>
            </a:gdLst>
            <a:ahLst/>
            <a:cxnLst>
              <a:cxn ang="0">
                <a:pos x="connsiteX0" y="connsiteY0"/>
              </a:cxn>
              <a:cxn ang="0">
                <a:pos x="connsiteX1" y="connsiteY1"/>
              </a:cxn>
              <a:cxn ang="0">
                <a:pos x="connsiteX2" y="connsiteY2"/>
              </a:cxn>
              <a:cxn ang="0">
                <a:pos x="connsiteX3" y="connsiteY3"/>
              </a:cxn>
            </a:cxnLst>
            <a:rect l="l" t="t" r="r" b="b"/>
            <a:pathLst>
              <a:path w="2893512" h="2555308">
                <a:moveTo>
                  <a:pt x="0" y="0"/>
                </a:moveTo>
                <a:lnTo>
                  <a:pt x="2893512" y="0"/>
                </a:lnTo>
                <a:lnTo>
                  <a:pt x="2893512" y="2555308"/>
                </a:lnTo>
                <a:lnTo>
                  <a:pt x="0" y="2555308"/>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311268706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3_Full Imag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BED7851-1E9E-401E-A2FA-77A84B2B2443}"/>
              </a:ext>
            </a:extLst>
          </p:cNvPr>
          <p:cNvSpPr>
            <a:spLocks noGrp="1"/>
          </p:cNvSpPr>
          <p:nvPr>
            <p:ph type="pic" sz="quarter" idx="10"/>
          </p:nvPr>
        </p:nvSpPr>
        <p:spPr>
          <a:xfrm>
            <a:off x="206374" y="3514725"/>
            <a:ext cx="4537074" cy="3136899"/>
          </a:xfrm>
          <a:custGeom>
            <a:avLst/>
            <a:gdLst>
              <a:gd name="connsiteX0" fmla="*/ 0 w 4537074"/>
              <a:gd name="connsiteY0" fmla="*/ 0 h 3136899"/>
              <a:gd name="connsiteX1" fmla="*/ 4537074 w 4537074"/>
              <a:gd name="connsiteY1" fmla="*/ 0 h 3136899"/>
              <a:gd name="connsiteX2" fmla="*/ 4537074 w 4537074"/>
              <a:gd name="connsiteY2" fmla="*/ 3136899 h 3136899"/>
              <a:gd name="connsiteX3" fmla="*/ 0 w 4537074"/>
              <a:gd name="connsiteY3" fmla="*/ 3136899 h 3136899"/>
            </a:gdLst>
            <a:ahLst/>
            <a:cxnLst>
              <a:cxn ang="0">
                <a:pos x="connsiteX0" y="connsiteY0"/>
              </a:cxn>
              <a:cxn ang="0">
                <a:pos x="connsiteX1" y="connsiteY1"/>
              </a:cxn>
              <a:cxn ang="0">
                <a:pos x="connsiteX2" y="connsiteY2"/>
              </a:cxn>
              <a:cxn ang="0">
                <a:pos x="connsiteX3" y="connsiteY3"/>
              </a:cxn>
            </a:cxnLst>
            <a:rect l="l" t="t" r="r" b="b"/>
            <a:pathLst>
              <a:path w="4537074" h="3136899">
                <a:moveTo>
                  <a:pt x="0" y="0"/>
                </a:moveTo>
                <a:lnTo>
                  <a:pt x="4537074" y="0"/>
                </a:lnTo>
                <a:lnTo>
                  <a:pt x="4537074" y="3136899"/>
                </a:lnTo>
                <a:lnTo>
                  <a:pt x="0" y="3136899"/>
                </a:lnTo>
                <a:close/>
              </a:path>
            </a:pathLst>
          </a:custGeom>
        </p:spPr>
        <p:txBody>
          <a:bodyPr wrap="square" anchor="ctr">
            <a:noAutofit/>
          </a:bodyPr>
          <a:lstStyle/>
          <a:p>
            <a:endParaRPr lang="en-US" dirty="0"/>
          </a:p>
        </p:txBody>
      </p:sp>
      <p:sp>
        <p:nvSpPr>
          <p:cNvPr id="9" name="Picture Placeholder 8">
            <a:extLst>
              <a:ext uri="{FF2B5EF4-FFF2-40B4-BE49-F238E27FC236}">
                <a16:creationId xmlns:a16="http://schemas.microsoft.com/office/drawing/2014/main" id="{60D5FA2D-531E-4722-B1FC-C509D0137F01}"/>
              </a:ext>
            </a:extLst>
          </p:cNvPr>
          <p:cNvSpPr>
            <a:spLocks noGrp="1"/>
          </p:cNvSpPr>
          <p:nvPr>
            <p:ph type="pic" sz="quarter" idx="11"/>
          </p:nvPr>
        </p:nvSpPr>
        <p:spPr>
          <a:xfrm>
            <a:off x="4965699" y="174627"/>
            <a:ext cx="3444875" cy="1485899"/>
          </a:xfrm>
          <a:custGeom>
            <a:avLst/>
            <a:gdLst>
              <a:gd name="connsiteX0" fmla="*/ 0 w 3444875"/>
              <a:gd name="connsiteY0" fmla="*/ 0 h 1485899"/>
              <a:gd name="connsiteX1" fmla="*/ 3444875 w 3444875"/>
              <a:gd name="connsiteY1" fmla="*/ 0 h 1485899"/>
              <a:gd name="connsiteX2" fmla="*/ 3444875 w 3444875"/>
              <a:gd name="connsiteY2" fmla="*/ 1485899 h 1485899"/>
              <a:gd name="connsiteX3" fmla="*/ 0 w 3444875"/>
              <a:gd name="connsiteY3" fmla="*/ 1485899 h 1485899"/>
            </a:gdLst>
            <a:ahLst/>
            <a:cxnLst>
              <a:cxn ang="0">
                <a:pos x="connsiteX0" y="connsiteY0"/>
              </a:cxn>
              <a:cxn ang="0">
                <a:pos x="connsiteX1" y="connsiteY1"/>
              </a:cxn>
              <a:cxn ang="0">
                <a:pos x="connsiteX2" y="connsiteY2"/>
              </a:cxn>
              <a:cxn ang="0">
                <a:pos x="connsiteX3" y="connsiteY3"/>
              </a:cxn>
            </a:cxnLst>
            <a:rect l="l" t="t" r="r" b="b"/>
            <a:pathLst>
              <a:path w="3444875" h="1485899">
                <a:moveTo>
                  <a:pt x="0" y="0"/>
                </a:moveTo>
                <a:lnTo>
                  <a:pt x="3444875" y="0"/>
                </a:lnTo>
                <a:lnTo>
                  <a:pt x="3444875" y="1485899"/>
                </a:lnTo>
                <a:lnTo>
                  <a:pt x="0" y="1485899"/>
                </a:lnTo>
                <a:close/>
              </a:path>
            </a:pathLst>
          </a:custGeom>
        </p:spPr>
        <p:txBody>
          <a:bodyPr wrap="square" anchor="ctr">
            <a:noAutofit/>
          </a:bodyPr>
          <a:lstStyle/>
          <a:p>
            <a:endParaRPr lang="en-US" dirty="0"/>
          </a:p>
        </p:txBody>
      </p:sp>
      <p:sp>
        <p:nvSpPr>
          <p:cNvPr id="12" name="Picture Placeholder 11">
            <a:extLst>
              <a:ext uri="{FF2B5EF4-FFF2-40B4-BE49-F238E27FC236}">
                <a16:creationId xmlns:a16="http://schemas.microsoft.com/office/drawing/2014/main" id="{C7D583F0-7C15-4F83-8D31-EFB9EDD5407E}"/>
              </a:ext>
            </a:extLst>
          </p:cNvPr>
          <p:cNvSpPr>
            <a:spLocks noGrp="1"/>
          </p:cNvSpPr>
          <p:nvPr>
            <p:ph type="pic" sz="quarter" idx="12"/>
          </p:nvPr>
        </p:nvSpPr>
        <p:spPr>
          <a:xfrm>
            <a:off x="4965699" y="1838325"/>
            <a:ext cx="3444875" cy="4784725"/>
          </a:xfrm>
          <a:custGeom>
            <a:avLst/>
            <a:gdLst>
              <a:gd name="connsiteX0" fmla="*/ 0 w 3444875"/>
              <a:gd name="connsiteY0" fmla="*/ 0 h 4784725"/>
              <a:gd name="connsiteX1" fmla="*/ 3444875 w 3444875"/>
              <a:gd name="connsiteY1" fmla="*/ 0 h 4784725"/>
              <a:gd name="connsiteX2" fmla="*/ 3444875 w 3444875"/>
              <a:gd name="connsiteY2" fmla="*/ 4784725 h 4784725"/>
              <a:gd name="connsiteX3" fmla="*/ 0 w 3444875"/>
              <a:gd name="connsiteY3" fmla="*/ 4784725 h 4784725"/>
            </a:gdLst>
            <a:ahLst/>
            <a:cxnLst>
              <a:cxn ang="0">
                <a:pos x="connsiteX0" y="connsiteY0"/>
              </a:cxn>
              <a:cxn ang="0">
                <a:pos x="connsiteX1" y="connsiteY1"/>
              </a:cxn>
              <a:cxn ang="0">
                <a:pos x="connsiteX2" y="connsiteY2"/>
              </a:cxn>
              <a:cxn ang="0">
                <a:pos x="connsiteX3" y="connsiteY3"/>
              </a:cxn>
            </a:cxnLst>
            <a:rect l="l" t="t" r="r" b="b"/>
            <a:pathLst>
              <a:path w="3444875" h="4784725">
                <a:moveTo>
                  <a:pt x="0" y="0"/>
                </a:moveTo>
                <a:lnTo>
                  <a:pt x="3444875" y="0"/>
                </a:lnTo>
                <a:lnTo>
                  <a:pt x="3444875" y="4784725"/>
                </a:lnTo>
                <a:lnTo>
                  <a:pt x="0" y="4784725"/>
                </a:lnTo>
                <a:close/>
              </a:path>
            </a:pathLst>
          </a:custGeom>
        </p:spPr>
        <p:txBody>
          <a:bodyPr wrap="square" anchor="ctr">
            <a:noAutofit/>
          </a:bodyPr>
          <a:lstStyle/>
          <a:p>
            <a:endParaRPr lang="en-US" dirty="0"/>
          </a:p>
        </p:txBody>
      </p:sp>
      <p:sp>
        <p:nvSpPr>
          <p:cNvPr id="15" name="Picture Placeholder 14">
            <a:extLst>
              <a:ext uri="{FF2B5EF4-FFF2-40B4-BE49-F238E27FC236}">
                <a16:creationId xmlns:a16="http://schemas.microsoft.com/office/drawing/2014/main" id="{28EAF0C0-0F45-46C6-BCDE-7AA3C9D1CFCA}"/>
              </a:ext>
            </a:extLst>
          </p:cNvPr>
          <p:cNvSpPr>
            <a:spLocks noGrp="1"/>
          </p:cNvSpPr>
          <p:nvPr>
            <p:ph type="pic" sz="quarter" idx="13"/>
          </p:nvPr>
        </p:nvSpPr>
        <p:spPr>
          <a:xfrm>
            <a:off x="8623302" y="174625"/>
            <a:ext cx="3352799" cy="4648200"/>
          </a:xfrm>
          <a:custGeom>
            <a:avLst/>
            <a:gdLst>
              <a:gd name="connsiteX0" fmla="*/ 0 w 3352799"/>
              <a:gd name="connsiteY0" fmla="*/ 0 h 4648200"/>
              <a:gd name="connsiteX1" fmla="*/ 3352799 w 3352799"/>
              <a:gd name="connsiteY1" fmla="*/ 0 h 4648200"/>
              <a:gd name="connsiteX2" fmla="*/ 3352799 w 3352799"/>
              <a:gd name="connsiteY2" fmla="*/ 4648200 h 4648200"/>
              <a:gd name="connsiteX3" fmla="*/ 0 w 3352799"/>
              <a:gd name="connsiteY3" fmla="*/ 4648200 h 4648200"/>
            </a:gdLst>
            <a:ahLst/>
            <a:cxnLst>
              <a:cxn ang="0">
                <a:pos x="connsiteX0" y="connsiteY0"/>
              </a:cxn>
              <a:cxn ang="0">
                <a:pos x="connsiteX1" y="connsiteY1"/>
              </a:cxn>
              <a:cxn ang="0">
                <a:pos x="connsiteX2" y="connsiteY2"/>
              </a:cxn>
              <a:cxn ang="0">
                <a:pos x="connsiteX3" y="connsiteY3"/>
              </a:cxn>
            </a:cxnLst>
            <a:rect l="l" t="t" r="r" b="b"/>
            <a:pathLst>
              <a:path w="3352799" h="4648200">
                <a:moveTo>
                  <a:pt x="0" y="0"/>
                </a:moveTo>
                <a:lnTo>
                  <a:pt x="3352799" y="0"/>
                </a:lnTo>
                <a:lnTo>
                  <a:pt x="3352799" y="4648200"/>
                </a:lnTo>
                <a:lnTo>
                  <a:pt x="0" y="4648200"/>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406395740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7_Full Imag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AAC79190-A298-4B5F-AB48-82DE904D8F44}"/>
              </a:ext>
            </a:extLst>
          </p:cNvPr>
          <p:cNvSpPr>
            <a:spLocks noGrp="1"/>
          </p:cNvSpPr>
          <p:nvPr>
            <p:ph type="pic" sz="quarter" idx="10"/>
          </p:nvPr>
        </p:nvSpPr>
        <p:spPr>
          <a:xfrm>
            <a:off x="4924211" y="9526"/>
            <a:ext cx="7267788" cy="2797174"/>
          </a:xfrm>
          <a:custGeom>
            <a:avLst/>
            <a:gdLst>
              <a:gd name="connsiteX0" fmla="*/ 0 w 7267788"/>
              <a:gd name="connsiteY0" fmla="*/ 0 h 2797174"/>
              <a:gd name="connsiteX1" fmla="*/ 7267788 w 7267788"/>
              <a:gd name="connsiteY1" fmla="*/ 0 h 2797174"/>
              <a:gd name="connsiteX2" fmla="*/ 7267788 w 7267788"/>
              <a:gd name="connsiteY2" fmla="*/ 2797174 h 2797174"/>
              <a:gd name="connsiteX3" fmla="*/ 0 w 7267788"/>
              <a:gd name="connsiteY3" fmla="*/ 2797174 h 2797174"/>
            </a:gdLst>
            <a:ahLst/>
            <a:cxnLst>
              <a:cxn ang="0">
                <a:pos x="connsiteX0" y="connsiteY0"/>
              </a:cxn>
              <a:cxn ang="0">
                <a:pos x="connsiteX1" y="connsiteY1"/>
              </a:cxn>
              <a:cxn ang="0">
                <a:pos x="connsiteX2" y="connsiteY2"/>
              </a:cxn>
              <a:cxn ang="0">
                <a:pos x="connsiteX3" y="connsiteY3"/>
              </a:cxn>
            </a:cxnLst>
            <a:rect l="l" t="t" r="r" b="b"/>
            <a:pathLst>
              <a:path w="7267788" h="2797174">
                <a:moveTo>
                  <a:pt x="0" y="0"/>
                </a:moveTo>
                <a:lnTo>
                  <a:pt x="7267788" y="0"/>
                </a:lnTo>
                <a:lnTo>
                  <a:pt x="7267788" y="2797174"/>
                </a:lnTo>
                <a:lnTo>
                  <a:pt x="0" y="2797174"/>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26012144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Full Imag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965E612C-E9DC-4F86-930B-843C20028A84}"/>
              </a:ext>
            </a:extLst>
          </p:cNvPr>
          <p:cNvSpPr>
            <a:spLocks noGrp="1"/>
          </p:cNvSpPr>
          <p:nvPr>
            <p:ph type="pic" sz="quarter" idx="11"/>
          </p:nvPr>
        </p:nvSpPr>
        <p:spPr>
          <a:xfrm>
            <a:off x="0" y="0"/>
            <a:ext cx="2951018" cy="6414654"/>
          </a:xfrm>
          <a:custGeom>
            <a:avLst/>
            <a:gdLst>
              <a:gd name="connsiteX0" fmla="*/ 0 w 2951018"/>
              <a:gd name="connsiteY0" fmla="*/ 0 h 6414654"/>
              <a:gd name="connsiteX1" fmla="*/ 2951018 w 2951018"/>
              <a:gd name="connsiteY1" fmla="*/ 0 h 6414654"/>
              <a:gd name="connsiteX2" fmla="*/ 2951018 w 2951018"/>
              <a:gd name="connsiteY2" fmla="*/ 6414654 h 6414654"/>
              <a:gd name="connsiteX3" fmla="*/ 0 w 2951018"/>
              <a:gd name="connsiteY3" fmla="*/ 6414654 h 6414654"/>
            </a:gdLst>
            <a:ahLst/>
            <a:cxnLst>
              <a:cxn ang="0">
                <a:pos x="connsiteX0" y="connsiteY0"/>
              </a:cxn>
              <a:cxn ang="0">
                <a:pos x="connsiteX1" y="connsiteY1"/>
              </a:cxn>
              <a:cxn ang="0">
                <a:pos x="connsiteX2" y="connsiteY2"/>
              </a:cxn>
              <a:cxn ang="0">
                <a:pos x="connsiteX3" y="connsiteY3"/>
              </a:cxn>
            </a:cxnLst>
            <a:rect l="l" t="t" r="r" b="b"/>
            <a:pathLst>
              <a:path w="2951018" h="6414654">
                <a:moveTo>
                  <a:pt x="0" y="0"/>
                </a:moveTo>
                <a:lnTo>
                  <a:pt x="2951018" y="0"/>
                </a:lnTo>
                <a:lnTo>
                  <a:pt x="2951018" y="6414654"/>
                </a:lnTo>
                <a:lnTo>
                  <a:pt x="0" y="6414654"/>
                </a:lnTo>
                <a:close/>
              </a:path>
            </a:pathLst>
          </a:custGeom>
        </p:spPr>
        <p:txBody>
          <a:bodyPr wrap="square" anchor="ctr">
            <a:noAutofit/>
          </a:bodyPr>
          <a:lstStyle/>
          <a:p>
            <a:endParaRPr lang="en-US" dirty="0"/>
          </a:p>
        </p:txBody>
      </p:sp>
      <p:sp>
        <p:nvSpPr>
          <p:cNvPr id="9" name="Picture Placeholder 8">
            <a:extLst>
              <a:ext uri="{FF2B5EF4-FFF2-40B4-BE49-F238E27FC236}">
                <a16:creationId xmlns:a16="http://schemas.microsoft.com/office/drawing/2014/main" id="{CB330ECA-9DC5-420E-B0CA-1338A182F48C}"/>
              </a:ext>
            </a:extLst>
          </p:cNvPr>
          <p:cNvSpPr>
            <a:spLocks noGrp="1"/>
          </p:cNvSpPr>
          <p:nvPr>
            <p:ph type="pic" sz="quarter" idx="12"/>
          </p:nvPr>
        </p:nvSpPr>
        <p:spPr>
          <a:xfrm>
            <a:off x="3333750" y="0"/>
            <a:ext cx="2944090" cy="4967887"/>
          </a:xfrm>
          <a:custGeom>
            <a:avLst/>
            <a:gdLst>
              <a:gd name="connsiteX0" fmla="*/ 0 w 2944090"/>
              <a:gd name="connsiteY0" fmla="*/ 0 h 4967887"/>
              <a:gd name="connsiteX1" fmla="*/ 2944090 w 2944090"/>
              <a:gd name="connsiteY1" fmla="*/ 0 h 4967887"/>
              <a:gd name="connsiteX2" fmla="*/ 2944090 w 2944090"/>
              <a:gd name="connsiteY2" fmla="*/ 4967887 h 4967887"/>
              <a:gd name="connsiteX3" fmla="*/ 0 w 2944090"/>
              <a:gd name="connsiteY3" fmla="*/ 4967887 h 4967887"/>
            </a:gdLst>
            <a:ahLst/>
            <a:cxnLst>
              <a:cxn ang="0">
                <a:pos x="connsiteX0" y="connsiteY0"/>
              </a:cxn>
              <a:cxn ang="0">
                <a:pos x="connsiteX1" y="connsiteY1"/>
              </a:cxn>
              <a:cxn ang="0">
                <a:pos x="connsiteX2" y="connsiteY2"/>
              </a:cxn>
              <a:cxn ang="0">
                <a:pos x="connsiteX3" y="connsiteY3"/>
              </a:cxn>
            </a:cxnLst>
            <a:rect l="l" t="t" r="r" b="b"/>
            <a:pathLst>
              <a:path w="2944090" h="4967887">
                <a:moveTo>
                  <a:pt x="0" y="0"/>
                </a:moveTo>
                <a:lnTo>
                  <a:pt x="2944090" y="0"/>
                </a:lnTo>
                <a:lnTo>
                  <a:pt x="2944090" y="4967887"/>
                </a:lnTo>
                <a:lnTo>
                  <a:pt x="0" y="4967887"/>
                </a:lnTo>
                <a:close/>
              </a:path>
            </a:pathLst>
          </a:custGeom>
        </p:spPr>
        <p:txBody>
          <a:bodyPr wrap="square" anchor="ctr">
            <a:noAutofit/>
          </a:bodyPr>
          <a:lstStyle/>
          <a:p>
            <a:endParaRPr lang="en-US" dirty="0"/>
          </a:p>
        </p:txBody>
      </p:sp>
      <p:sp>
        <p:nvSpPr>
          <p:cNvPr id="12" name="Picture Placeholder 11">
            <a:extLst>
              <a:ext uri="{FF2B5EF4-FFF2-40B4-BE49-F238E27FC236}">
                <a16:creationId xmlns:a16="http://schemas.microsoft.com/office/drawing/2014/main" id="{6189D254-4A5A-4777-B97E-B40854CFAD26}"/>
              </a:ext>
            </a:extLst>
          </p:cNvPr>
          <p:cNvSpPr>
            <a:spLocks noGrp="1"/>
          </p:cNvSpPr>
          <p:nvPr>
            <p:ph type="pic" sz="quarter" idx="13"/>
          </p:nvPr>
        </p:nvSpPr>
        <p:spPr>
          <a:xfrm>
            <a:off x="6667502" y="1"/>
            <a:ext cx="2937161" cy="2347923"/>
          </a:xfrm>
          <a:custGeom>
            <a:avLst/>
            <a:gdLst>
              <a:gd name="connsiteX0" fmla="*/ 0 w 2937161"/>
              <a:gd name="connsiteY0" fmla="*/ 0 h 2347923"/>
              <a:gd name="connsiteX1" fmla="*/ 2937161 w 2937161"/>
              <a:gd name="connsiteY1" fmla="*/ 0 h 2347923"/>
              <a:gd name="connsiteX2" fmla="*/ 2937161 w 2937161"/>
              <a:gd name="connsiteY2" fmla="*/ 2347923 h 2347923"/>
              <a:gd name="connsiteX3" fmla="*/ 0 w 2937161"/>
              <a:gd name="connsiteY3" fmla="*/ 2347923 h 2347923"/>
            </a:gdLst>
            <a:ahLst/>
            <a:cxnLst>
              <a:cxn ang="0">
                <a:pos x="connsiteX0" y="connsiteY0"/>
              </a:cxn>
              <a:cxn ang="0">
                <a:pos x="connsiteX1" y="connsiteY1"/>
              </a:cxn>
              <a:cxn ang="0">
                <a:pos x="connsiteX2" y="connsiteY2"/>
              </a:cxn>
              <a:cxn ang="0">
                <a:pos x="connsiteX3" y="connsiteY3"/>
              </a:cxn>
            </a:cxnLst>
            <a:rect l="l" t="t" r="r" b="b"/>
            <a:pathLst>
              <a:path w="2937161" h="2347923">
                <a:moveTo>
                  <a:pt x="0" y="0"/>
                </a:moveTo>
                <a:lnTo>
                  <a:pt x="2937161" y="0"/>
                </a:lnTo>
                <a:lnTo>
                  <a:pt x="2937161" y="2347923"/>
                </a:lnTo>
                <a:lnTo>
                  <a:pt x="0" y="2347923"/>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386315074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_Full Image">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08C4FC3E-84A4-4A40-B0E2-6F348E32225E}"/>
              </a:ext>
            </a:extLst>
          </p:cNvPr>
          <p:cNvSpPr>
            <a:spLocks noGrp="1"/>
          </p:cNvSpPr>
          <p:nvPr>
            <p:ph type="pic" sz="quarter" idx="11"/>
          </p:nvPr>
        </p:nvSpPr>
        <p:spPr>
          <a:xfrm>
            <a:off x="1" y="0"/>
            <a:ext cx="12191998" cy="6858000"/>
          </a:xfrm>
          <a:custGeom>
            <a:avLst/>
            <a:gdLst>
              <a:gd name="connsiteX0" fmla="*/ 0 w 12191998"/>
              <a:gd name="connsiteY0" fmla="*/ 0 h 6858000"/>
              <a:gd name="connsiteX1" fmla="*/ 12191998 w 12191998"/>
              <a:gd name="connsiteY1" fmla="*/ 0 h 6858000"/>
              <a:gd name="connsiteX2" fmla="*/ 12191998 w 12191998"/>
              <a:gd name="connsiteY2" fmla="*/ 6858000 h 6858000"/>
              <a:gd name="connsiteX3" fmla="*/ 0 w 1219199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1998" h="6858000">
                <a:moveTo>
                  <a:pt x="0" y="0"/>
                </a:moveTo>
                <a:lnTo>
                  <a:pt x="12191998" y="0"/>
                </a:lnTo>
                <a:lnTo>
                  <a:pt x="12191998" y="6858000"/>
                </a:lnTo>
                <a:lnTo>
                  <a:pt x="0" y="6858000"/>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320681278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Full Imag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87B9481-4007-49B6-A140-3A6962559B5B}"/>
              </a:ext>
            </a:extLst>
          </p:cNvPr>
          <p:cNvSpPr>
            <a:spLocks noGrp="1"/>
          </p:cNvSpPr>
          <p:nvPr>
            <p:ph type="pic" sz="quarter" idx="11"/>
          </p:nvPr>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23803496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9_Full Image">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CF40498A-F3FC-411C-AE74-B8C671EA1216}"/>
              </a:ext>
            </a:extLst>
          </p:cNvPr>
          <p:cNvSpPr>
            <a:spLocks noGrp="1"/>
          </p:cNvSpPr>
          <p:nvPr>
            <p:ph type="pic" sz="quarter" idx="10"/>
          </p:nvPr>
        </p:nvSpPr>
        <p:spPr>
          <a:xfrm>
            <a:off x="0" y="0"/>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0 w 12192000"/>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12192000" h="6857999">
                <a:moveTo>
                  <a:pt x="0" y="0"/>
                </a:moveTo>
                <a:lnTo>
                  <a:pt x="12192000" y="0"/>
                </a:lnTo>
                <a:lnTo>
                  <a:pt x="12192000" y="6857999"/>
                </a:lnTo>
                <a:lnTo>
                  <a:pt x="0" y="6857999"/>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4375927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Full Imag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D4B5119D-D2B1-4572-9E28-C7AD142872CE}"/>
              </a:ext>
            </a:extLst>
          </p:cNvPr>
          <p:cNvSpPr>
            <a:spLocks noGrp="1"/>
          </p:cNvSpPr>
          <p:nvPr>
            <p:ph type="pic" sz="quarter" idx="10"/>
          </p:nvPr>
        </p:nvSpPr>
        <p:spPr>
          <a:xfrm>
            <a:off x="0" y="1"/>
            <a:ext cx="4934856" cy="6857998"/>
          </a:xfrm>
          <a:custGeom>
            <a:avLst/>
            <a:gdLst>
              <a:gd name="connsiteX0" fmla="*/ 0 w 4934856"/>
              <a:gd name="connsiteY0" fmla="*/ 0 h 6857998"/>
              <a:gd name="connsiteX1" fmla="*/ 4934856 w 4934856"/>
              <a:gd name="connsiteY1" fmla="*/ 0 h 6857998"/>
              <a:gd name="connsiteX2" fmla="*/ 4934856 w 4934856"/>
              <a:gd name="connsiteY2" fmla="*/ 6857998 h 6857998"/>
              <a:gd name="connsiteX3" fmla="*/ 0 w 4934856"/>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4934856" h="6857998">
                <a:moveTo>
                  <a:pt x="0" y="0"/>
                </a:moveTo>
                <a:lnTo>
                  <a:pt x="4934856" y="0"/>
                </a:lnTo>
                <a:lnTo>
                  <a:pt x="4934856" y="6857998"/>
                </a:lnTo>
                <a:lnTo>
                  <a:pt x="0" y="6857998"/>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29001457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4_Full Imag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A4C2CF0E-873A-4E90-991D-C957838C39C1}"/>
              </a:ext>
            </a:extLst>
          </p:cNvPr>
          <p:cNvSpPr>
            <a:spLocks noGrp="1"/>
          </p:cNvSpPr>
          <p:nvPr>
            <p:ph type="pic" sz="quarter" idx="10"/>
          </p:nvPr>
        </p:nvSpPr>
        <p:spPr>
          <a:xfrm>
            <a:off x="6096000" y="0"/>
            <a:ext cx="6096000" cy="6857998"/>
          </a:xfrm>
          <a:custGeom>
            <a:avLst/>
            <a:gdLst>
              <a:gd name="connsiteX0" fmla="*/ 0 w 6096000"/>
              <a:gd name="connsiteY0" fmla="*/ 0 h 6857998"/>
              <a:gd name="connsiteX1" fmla="*/ 6096000 w 6096000"/>
              <a:gd name="connsiteY1" fmla="*/ 0 h 6857998"/>
              <a:gd name="connsiteX2" fmla="*/ 6096000 w 6096000"/>
              <a:gd name="connsiteY2" fmla="*/ 6857998 h 6857998"/>
              <a:gd name="connsiteX3" fmla="*/ 0 w 6096000"/>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6096000" h="6857998">
                <a:moveTo>
                  <a:pt x="0" y="0"/>
                </a:moveTo>
                <a:lnTo>
                  <a:pt x="6096000" y="0"/>
                </a:lnTo>
                <a:lnTo>
                  <a:pt x="6096000" y="6857998"/>
                </a:lnTo>
                <a:lnTo>
                  <a:pt x="0" y="6857998"/>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13313766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2_Full Imag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BC3A3D2F-7AF9-4C8C-916C-400B0597A5A9}"/>
              </a:ext>
            </a:extLst>
          </p:cNvPr>
          <p:cNvSpPr>
            <a:spLocks noGrp="1"/>
          </p:cNvSpPr>
          <p:nvPr>
            <p:ph type="pic" sz="quarter" idx="10"/>
          </p:nvPr>
        </p:nvSpPr>
        <p:spPr>
          <a:xfrm>
            <a:off x="0" y="1905000"/>
            <a:ext cx="12192000" cy="2565400"/>
          </a:xfrm>
          <a:custGeom>
            <a:avLst/>
            <a:gdLst>
              <a:gd name="connsiteX0" fmla="*/ 0 w 12192000"/>
              <a:gd name="connsiteY0" fmla="*/ 0 h 2565400"/>
              <a:gd name="connsiteX1" fmla="*/ 12192000 w 12192000"/>
              <a:gd name="connsiteY1" fmla="*/ 0 h 2565400"/>
              <a:gd name="connsiteX2" fmla="*/ 12192000 w 12192000"/>
              <a:gd name="connsiteY2" fmla="*/ 2565400 h 2565400"/>
              <a:gd name="connsiteX3" fmla="*/ 0 w 12192000"/>
              <a:gd name="connsiteY3" fmla="*/ 2565400 h 2565400"/>
            </a:gdLst>
            <a:ahLst/>
            <a:cxnLst>
              <a:cxn ang="0">
                <a:pos x="connsiteX0" y="connsiteY0"/>
              </a:cxn>
              <a:cxn ang="0">
                <a:pos x="connsiteX1" y="connsiteY1"/>
              </a:cxn>
              <a:cxn ang="0">
                <a:pos x="connsiteX2" y="connsiteY2"/>
              </a:cxn>
              <a:cxn ang="0">
                <a:pos x="connsiteX3" y="connsiteY3"/>
              </a:cxn>
            </a:cxnLst>
            <a:rect l="l" t="t" r="r" b="b"/>
            <a:pathLst>
              <a:path w="12192000" h="2565400">
                <a:moveTo>
                  <a:pt x="0" y="0"/>
                </a:moveTo>
                <a:lnTo>
                  <a:pt x="12192000" y="0"/>
                </a:lnTo>
                <a:lnTo>
                  <a:pt x="12192000" y="2565400"/>
                </a:lnTo>
                <a:lnTo>
                  <a:pt x="0" y="2565400"/>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3795413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Full Image">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4C0BD090-5B48-4982-805A-5171275BAB5B}"/>
              </a:ext>
            </a:extLst>
          </p:cNvPr>
          <p:cNvSpPr>
            <a:spLocks noGrp="1"/>
          </p:cNvSpPr>
          <p:nvPr>
            <p:ph type="pic" sz="quarter" idx="10"/>
          </p:nvPr>
        </p:nvSpPr>
        <p:spPr>
          <a:xfrm>
            <a:off x="2" y="0"/>
            <a:ext cx="4866121" cy="6858000"/>
          </a:xfrm>
          <a:custGeom>
            <a:avLst/>
            <a:gdLst>
              <a:gd name="connsiteX0" fmla="*/ 0 w 4866121"/>
              <a:gd name="connsiteY0" fmla="*/ 0 h 6858000"/>
              <a:gd name="connsiteX1" fmla="*/ 4866121 w 4866121"/>
              <a:gd name="connsiteY1" fmla="*/ 0 h 6858000"/>
              <a:gd name="connsiteX2" fmla="*/ 4866121 w 4866121"/>
              <a:gd name="connsiteY2" fmla="*/ 6858000 h 6858000"/>
              <a:gd name="connsiteX3" fmla="*/ 0 w 48661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866121" h="6858000">
                <a:moveTo>
                  <a:pt x="0" y="0"/>
                </a:moveTo>
                <a:lnTo>
                  <a:pt x="4866121" y="0"/>
                </a:lnTo>
                <a:lnTo>
                  <a:pt x="4866121" y="6858000"/>
                </a:lnTo>
                <a:lnTo>
                  <a:pt x="0" y="6858000"/>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8700070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0_Full Image">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2B2D1C4C-CEA4-4BCC-A6CA-63FE6D21FDB4}"/>
              </a:ext>
            </a:extLst>
          </p:cNvPr>
          <p:cNvSpPr>
            <a:spLocks noGrp="1"/>
          </p:cNvSpPr>
          <p:nvPr>
            <p:ph type="pic" sz="quarter" idx="10"/>
          </p:nvPr>
        </p:nvSpPr>
        <p:spPr>
          <a:xfrm>
            <a:off x="672860" y="1535503"/>
            <a:ext cx="7142672" cy="3933645"/>
          </a:xfrm>
          <a:custGeom>
            <a:avLst/>
            <a:gdLst>
              <a:gd name="connsiteX0" fmla="*/ 4025661 w 7142672"/>
              <a:gd name="connsiteY0" fmla="*/ 0 h 3933645"/>
              <a:gd name="connsiteX1" fmla="*/ 7142672 w 7142672"/>
              <a:gd name="connsiteY1" fmla="*/ 1575758 h 3933645"/>
              <a:gd name="connsiteX2" fmla="*/ 3191774 w 7142672"/>
              <a:gd name="connsiteY2" fmla="*/ 3933645 h 3933645"/>
              <a:gd name="connsiteX3" fmla="*/ 0 w 7142672"/>
              <a:gd name="connsiteY3" fmla="*/ 1989825 h 3933645"/>
            </a:gdLst>
            <a:ahLst/>
            <a:cxnLst>
              <a:cxn ang="0">
                <a:pos x="connsiteX0" y="connsiteY0"/>
              </a:cxn>
              <a:cxn ang="0">
                <a:pos x="connsiteX1" y="connsiteY1"/>
              </a:cxn>
              <a:cxn ang="0">
                <a:pos x="connsiteX2" y="connsiteY2"/>
              </a:cxn>
              <a:cxn ang="0">
                <a:pos x="connsiteX3" y="connsiteY3"/>
              </a:cxn>
            </a:cxnLst>
            <a:rect l="l" t="t" r="r" b="b"/>
            <a:pathLst>
              <a:path w="7142672" h="3933645">
                <a:moveTo>
                  <a:pt x="4025661" y="0"/>
                </a:moveTo>
                <a:lnTo>
                  <a:pt x="7142672" y="1575758"/>
                </a:lnTo>
                <a:lnTo>
                  <a:pt x="3191774" y="3933645"/>
                </a:lnTo>
                <a:lnTo>
                  <a:pt x="0" y="1989825"/>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30013187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_Full Image">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1EEBBC72-74FF-43E3-83E8-3DF8677460F5}"/>
              </a:ext>
            </a:extLst>
          </p:cNvPr>
          <p:cNvSpPr>
            <a:spLocks noGrp="1"/>
          </p:cNvSpPr>
          <p:nvPr>
            <p:ph type="pic" sz="quarter" idx="10"/>
          </p:nvPr>
        </p:nvSpPr>
        <p:spPr>
          <a:xfrm>
            <a:off x="758191" y="4250056"/>
            <a:ext cx="2468880" cy="1843087"/>
          </a:xfrm>
          <a:custGeom>
            <a:avLst/>
            <a:gdLst>
              <a:gd name="connsiteX0" fmla="*/ 0 w 2468880"/>
              <a:gd name="connsiteY0" fmla="*/ 0 h 1843087"/>
              <a:gd name="connsiteX1" fmla="*/ 2468880 w 2468880"/>
              <a:gd name="connsiteY1" fmla="*/ 0 h 1843087"/>
              <a:gd name="connsiteX2" fmla="*/ 2468880 w 2468880"/>
              <a:gd name="connsiteY2" fmla="*/ 1843087 h 1843087"/>
              <a:gd name="connsiteX3" fmla="*/ 0 w 2468880"/>
              <a:gd name="connsiteY3" fmla="*/ 1843087 h 1843087"/>
            </a:gdLst>
            <a:ahLst/>
            <a:cxnLst>
              <a:cxn ang="0">
                <a:pos x="connsiteX0" y="connsiteY0"/>
              </a:cxn>
              <a:cxn ang="0">
                <a:pos x="connsiteX1" y="connsiteY1"/>
              </a:cxn>
              <a:cxn ang="0">
                <a:pos x="connsiteX2" y="connsiteY2"/>
              </a:cxn>
              <a:cxn ang="0">
                <a:pos x="connsiteX3" y="connsiteY3"/>
              </a:cxn>
            </a:cxnLst>
            <a:rect l="l" t="t" r="r" b="b"/>
            <a:pathLst>
              <a:path w="2468880" h="1843087">
                <a:moveTo>
                  <a:pt x="0" y="0"/>
                </a:moveTo>
                <a:lnTo>
                  <a:pt x="2468880" y="0"/>
                </a:lnTo>
                <a:lnTo>
                  <a:pt x="2468880" y="1843087"/>
                </a:lnTo>
                <a:lnTo>
                  <a:pt x="0" y="1843087"/>
                </a:lnTo>
                <a:close/>
              </a:path>
            </a:pathLst>
          </a:custGeom>
        </p:spPr>
        <p:txBody>
          <a:bodyPr wrap="square" anchor="ctr">
            <a:noAutofit/>
          </a:bodyPr>
          <a:lstStyle/>
          <a:p>
            <a:endParaRPr lang="en-US" dirty="0"/>
          </a:p>
        </p:txBody>
      </p:sp>
      <p:sp>
        <p:nvSpPr>
          <p:cNvPr id="17" name="Picture Placeholder 16">
            <a:extLst>
              <a:ext uri="{FF2B5EF4-FFF2-40B4-BE49-F238E27FC236}">
                <a16:creationId xmlns:a16="http://schemas.microsoft.com/office/drawing/2014/main" id="{C90B834F-C8F4-46BD-9B8C-9B06FC97D8C7}"/>
              </a:ext>
            </a:extLst>
          </p:cNvPr>
          <p:cNvSpPr>
            <a:spLocks noGrp="1"/>
          </p:cNvSpPr>
          <p:nvPr>
            <p:ph type="pic" sz="quarter" idx="11"/>
          </p:nvPr>
        </p:nvSpPr>
        <p:spPr>
          <a:xfrm>
            <a:off x="3495675" y="2219325"/>
            <a:ext cx="2524124" cy="1843086"/>
          </a:xfrm>
          <a:custGeom>
            <a:avLst/>
            <a:gdLst>
              <a:gd name="connsiteX0" fmla="*/ 0 w 2524124"/>
              <a:gd name="connsiteY0" fmla="*/ 0 h 1843086"/>
              <a:gd name="connsiteX1" fmla="*/ 2524124 w 2524124"/>
              <a:gd name="connsiteY1" fmla="*/ 0 h 1843086"/>
              <a:gd name="connsiteX2" fmla="*/ 2524124 w 2524124"/>
              <a:gd name="connsiteY2" fmla="*/ 1843086 h 1843086"/>
              <a:gd name="connsiteX3" fmla="*/ 0 w 2524124"/>
              <a:gd name="connsiteY3" fmla="*/ 1843086 h 1843086"/>
            </a:gdLst>
            <a:ahLst/>
            <a:cxnLst>
              <a:cxn ang="0">
                <a:pos x="connsiteX0" y="connsiteY0"/>
              </a:cxn>
              <a:cxn ang="0">
                <a:pos x="connsiteX1" y="connsiteY1"/>
              </a:cxn>
              <a:cxn ang="0">
                <a:pos x="connsiteX2" y="connsiteY2"/>
              </a:cxn>
              <a:cxn ang="0">
                <a:pos x="connsiteX3" y="connsiteY3"/>
              </a:cxn>
            </a:cxnLst>
            <a:rect l="l" t="t" r="r" b="b"/>
            <a:pathLst>
              <a:path w="2524124" h="1843086">
                <a:moveTo>
                  <a:pt x="0" y="0"/>
                </a:moveTo>
                <a:lnTo>
                  <a:pt x="2524124" y="0"/>
                </a:lnTo>
                <a:lnTo>
                  <a:pt x="2524124" y="1843086"/>
                </a:lnTo>
                <a:lnTo>
                  <a:pt x="0" y="1843086"/>
                </a:lnTo>
                <a:close/>
              </a:path>
            </a:pathLst>
          </a:custGeom>
        </p:spPr>
        <p:txBody>
          <a:bodyPr wrap="square" anchor="ctr">
            <a:noAutofit/>
          </a:bodyPr>
          <a:lstStyle/>
          <a:p>
            <a:endParaRPr lang="en-US" dirty="0"/>
          </a:p>
        </p:txBody>
      </p:sp>
      <p:sp>
        <p:nvSpPr>
          <p:cNvPr id="20" name="Picture Placeholder 19">
            <a:extLst>
              <a:ext uri="{FF2B5EF4-FFF2-40B4-BE49-F238E27FC236}">
                <a16:creationId xmlns:a16="http://schemas.microsoft.com/office/drawing/2014/main" id="{DE32145D-15D2-497A-A6DE-1D557471E026}"/>
              </a:ext>
            </a:extLst>
          </p:cNvPr>
          <p:cNvSpPr>
            <a:spLocks noGrp="1"/>
          </p:cNvSpPr>
          <p:nvPr>
            <p:ph type="pic" sz="quarter" idx="12"/>
          </p:nvPr>
        </p:nvSpPr>
        <p:spPr>
          <a:xfrm>
            <a:off x="6273312" y="4218692"/>
            <a:ext cx="2518263" cy="1896132"/>
          </a:xfrm>
          <a:custGeom>
            <a:avLst/>
            <a:gdLst>
              <a:gd name="connsiteX0" fmla="*/ 0 w 2518263"/>
              <a:gd name="connsiteY0" fmla="*/ 0 h 1896132"/>
              <a:gd name="connsiteX1" fmla="*/ 2518263 w 2518263"/>
              <a:gd name="connsiteY1" fmla="*/ 0 h 1896132"/>
              <a:gd name="connsiteX2" fmla="*/ 2518263 w 2518263"/>
              <a:gd name="connsiteY2" fmla="*/ 1896132 h 1896132"/>
              <a:gd name="connsiteX3" fmla="*/ 0 w 2518263"/>
              <a:gd name="connsiteY3" fmla="*/ 1896132 h 1896132"/>
            </a:gdLst>
            <a:ahLst/>
            <a:cxnLst>
              <a:cxn ang="0">
                <a:pos x="connsiteX0" y="connsiteY0"/>
              </a:cxn>
              <a:cxn ang="0">
                <a:pos x="connsiteX1" y="connsiteY1"/>
              </a:cxn>
              <a:cxn ang="0">
                <a:pos x="connsiteX2" y="connsiteY2"/>
              </a:cxn>
              <a:cxn ang="0">
                <a:pos x="connsiteX3" y="connsiteY3"/>
              </a:cxn>
            </a:cxnLst>
            <a:rect l="l" t="t" r="r" b="b"/>
            <a:pathLst>
              <a:path w="2518263" h="1896132">
                <a:moveTo>
                  <a:pt x="0" y="0"/>
                </a:moveTo>
                <a:lnTo>
                  <a:pt x="2518263" y="0"/>
                </a:lnTo>
                <a:lnTo>
                  <a:pt x="2518263" y="1896132"/>
                </a:lnTo>
                <a:lnTo>
                  <a:pt x="0" y="1896132"/>
                </a:lnTo>
                <a:close/>
              </a:path>
            </a:pathLst>
          </a:custGeom>
        </p:spPr>
        <p:txBody>
          <a:bodyPr wrap="square" anchor="ctr">
            <a:noAutofit/>
          </a:bodyPr>
          <a:lstStyle/>
          <a:p>
            <a:endParaRPr lang="en-US" dirty="0"/>
          </a:p>
        </p:txBody>
      </p:sp>
      <p:sp>
        <p:nvSpPr>
          <p:cNvPr id="23" name="Picture Placeholder 22">
            <a:extLst>
              <a:ext uri="{FF2B5EF4-FFF2-40B4-BE49-F238E27FC236}">
                <a16:creationId xmlns:a16="http://schemas.microsoft.com/office/drawing/2014/main" id="{4809F12D-7DBA-410C-890E-1016E19825A2}"/>
              </a:ext>
            </a:extLst>
          </p:cNvPr>
          <p:cNvSpPr>
            <a:spLocks noGrp="1"/>
          </p:cNvSpPr>
          <p:nvPr>
            <p:ph type="pic" sz="quarter" idx="13"/>
          </p:nvPr>
        </p:nvSpPr>
        <p:spPr>
          <a:xfrm>
            <a:off x="9066846" y="2245037"/>
            <a:ext cx="2468880" cy="1843087"/>
          </a:xfrm>
          <a:custGeom>
            <a:avLst/>
            <a:gdLst>
              <a:gd name="connsiteX0" fmla="*/ 0 w 2468880"/>
              <a:gd name="connsiteY0" fmla="*/ 0 h 1843087"/>
              <a:gd name="connsiteX1" fmla="*/ 2468880 w 2468880"/>
              <a:gd name="connsiteY1" fmla="*/ 0 h 1843087"/>
              <a:gd name="connsiteX2" fmla="*/ 2468880 w 2468880"/>
              <a:gd name="connsiteY2" fmla="*/ 1843087 h 1843087"/>
              <a:gd name="connsiteX3" fmla="*/ 0 w 2468880"/>
              <a:gd name="connsiteY3" fmla="*/ 1843087 h 1843087"/>
            </a:gdLst>
            <a:ahLst/>
            <a:cxnLst>
              <a:cxn ang="0">
                <a:pos x="connsiteX0" y="connsiteY0"/>
              </a:cxn>
              <a:cxn ang="0">
                <a:pos x="connsiteX1" y="connsiteY1"/>
              </a:cxn>
              <a:cxn ang="0">
                <a:pos x="connsiteX2" y="connsiteY2"/>
              </a:cxn>
              <a:cxn ang="0">
                <a:pos x="connsiteX3" y="connsiteY3"/>
              </a:cxn>
            </a:cxnLst>
            <a:rect l="l" t="t" r="r" b="b"/>
            <a:pathLst>
              <a:path w="2468880" h="1843087">
                <a:moveTo>
                  <a:pt x="0" y="0"/>
                </a:moveTo>
                <a:lnTo>
                  <a:pt x="2468880" y="0"/>
                </a:lnTo>
                <a:lnTo>
                  <a:pt x="2468880" y="1843087"/>
                </a:lnTo>
                <a:lnTo>
                  <a:pt x="0" y="1843087"/>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32051075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3_Full Imag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7A805DB-425D-41E3-85D4-D48AFE0BA30C}"/>
              </a:ext>
            </a:extLst>
          </p:cNvPr>
          <p:cNvSpPr>
            <a:spLocks noGrp="1"/>
          </p:cNvSpPr>
          <p:nvPr>
            <p:ph type="pic" sz="quarter" idx="10"/>
          </p:nvPr>
        </p:nvSpPr>
        <p:spPr>
          <a:xfrm>
            <a:off x="6413500" y="2"/>
            <a:ext cx="2768600" cy="4533899"/>
          </a:xfrm>
          <a:custGeom>
            <a:avLst/>
            <a:gdLst>
              <a:gd name="connsiteX0" fmla="*/ 0 w 2768600"/>
              <a:gd name="connsiteY0" fmla="*/ 0 h 4533899"/>
              <a:gd name="connsiteX1" fmla="*/ 2768600 w 2768600"/>
              <a:gd name="connsiteY1" fmla="*/ 0 h 4533899"/>
              <a:gd name="connsiteX2" fmla="*/ 2768600 w 2768600"/>
              <a:gd name="connsiteY2" fmla="*/ 4533899 h 4533899"/>
              <a:gd name="connsiteX3" fmla="*/ 0 w 2768600"/>
              <a:gd name="connsiteY3" fmla="*/ 4533899 h 4533899"/>
            </a:gdLst>
            <a:ahLst/>
            <a:cxnLst>
              <a:cxn ang="0">
                <a:pos x="connsiteX0" y="connsiteY0"/>
              </a:cxn>
              <a:cxn ang="0">
                <a:pos x="connsiteX1" y="connsiteY1"/>
              </a:cxn>
              <a:cxn ang="0">
                <a:pos x="connsiteX2" y="connsiteY2"/>
              </a:cxn>
              <a:cxn ang="0">
                <a:pos x="connsiteX3" y="connsiteY3"/>
              </a:cxn>
            </a:cxnLst>
            <a:rect l="l" t="t" r="r" b="b"/>
            <a:pathLst>
              <a:path w="2768600" h="4533899">
                <a:moveTo>
                  <a:pt x="0" y="0"/>
                </a:moveTo>
                <a:lnTo>
                  <a:pt x="2768600" y="0"/>
                </a:lnTo>
                <a:lnTo>
                  <a:pt x="2768600" y="4533899"/>
                </a:lnTo>
                <a:lnTo>
                  <a:pt x="0" y="4533899"/>
                </a:lnTo>
                <a:close/>
              </a:path>
            </a:pathLst>
          </a:custGeom>
        </p:spPr>
        <p:txBody>
          <a:bodyPr wrap="square" anchor="ctr">
            <a:noAutofit/>
          </a:bodyPr>
          <a:lstStyle/>
          <a:p>
            <a:endParaRPr lang="en-US" dirty="0"/>
          </a:p>
        </p:txBody>
      </p:sp>
      <p:sp>
        <p:nvSpPr>
          <p:cNvPr id="8" name="Picture Placeholder 7">
            <a:extLst>
              <a:ext uri="{FF2B5EF4-FFF2-40B4-BE49-F238E27FC236}">
                <a16:creationId xmlns:a16="http://schemas.microsoft.com/office/drawing/2014/main" id="{D187BD05-A949-4122-A079-04B155243798}"/>
              </a:ext>
            </a:extLst>
          </p:cNvPr>
          <p:cNvSpPr>
            <a:spLocks noGrp="1"/>
          </p:cNvSpPr>
          <p:nvPr>
            <p:ph type="pic" sz="quarter" idx="11"/>
          </p:nvPr>
        </p:nvSpPr>
        <p:spPr>
          <a:xfrm>
            <a:off x="6413500" y="4800602"/>
            <a:ext cx="2768600" cy="2057399"/>
          </a:xfrm>
          <a:custGeom>
            <a:avLst/>
            <a:gdLst>
              <a:gd name="connsiteX0" fmla="*/ 0 w 2768600"/>
              <a:gd name="connsiteY0" fmla="*/ 0 h 2057399"/>
              <a:gd name="connsiteX1" fmla="*/ 2768600 w 2768600"/>
              <a:gd name="connsiteY1" fmla="*/ 0 h 2057399"/>
              <a:gd name="connsiteX2" fmla="*/ 2768600 w 2768600"/>
              <a:gd name="connsiteY2" fmla="*/ 2057399 h 2057399"/>
              <a:gd name="connsiteX3" fmla="*/ 0 w 2768600"/>
              <a:gd name="connsiteY3" fmla="*/ 2057399 h 2057399"/>
            </a:gdLst>
            <a:ahLst/>
            <a:cxnLst>
              <a:cxn ang="0">
                <a:pos x="connsiteX0" y="connsiteY0"/>
              </a:cxn>
              <a:cxn ang="0">
                <a:pos x="connsiteX1" y="connsiteY1"/>
              </a:cxn>
              <a:cxn ang="0">
                <a:pos x="connsiteX2" y="connsiteY2"/>
              </a:cxn>
              <a:cxn ang="0">
                <a:pos x="connsiteX3" y="connsiteY3"/>
              </a:cxn>
            </a:cxnLst>
            <a:rect l="l" t="t" r="r" b="b"/>
            <a:pathLst>
              <a:path w="2768600" h="2057399">
                <a:moveTo>
                  <a:pt x="0" y="0"/>
                </a:moveTo>
                <a:lnTo>
                  <a:pt x="2768600" y="0"/>
                </a:lnTo>
                <a:lnTo>
                  <a:pt x="2768600" y="2057399"/>
                </a:lnTo>
                <a:lnTo>
                  <a:pt x="0" y="2057399"/>
                </a:lnTo>
                <a:close/>
              </a:path>
            </a:pathLst>
          </a:custGeom>
        </p:spPr>
        <p:txBody>
          <a:bodyPr wrap="square" anchor="ctr">
            <a:noAutofit/>
          </a:bodyPr>
          <a:lstStyle/>
          <a:p>
            <a:endParaRPr lang="en-US" dirty="0"/>
          </a:p>
        </p:txBody>
      </p:sp>
      <p:sp>
        <p:nvSpPr>
          <p:cNvPr id="13" name="Picture Placeholder 12">
            <a:extLst>
              <a:ext uri="{FF2B5EF4-FFF2-40B4-BE49-F238E27FC236}">
                <a16:creationId xmlns:a16="http://schemas.microsoft.com/office/drawing/2014/main" id="{6A721EAB-B385-4342-9064-4330E72B67D9}"/>
              </a:ext>
            </a:extLst>
          </p:cNvPr>
          <p:cNvSpPr>
            <a:spLocks noGrp="1"/>
          </p:cNvSpPr>
          <p:nvPr>
            <p:ph type="pic" sz="quarter" idx="12"/>
          </p:nvPr>
        </p:nvSpPr>
        <p:spPr>
          <a:xfrm>
            <a:off x="9423400" y="1320800"/>
            <a:ext cx="2768600" cy="5270500"/>
          </a:xfrm>
          <a:custGeom>
            <a:avLst/>
            <a:gdLst>
              <a:gd name="connsiteX0" fmla="*/ 0 w 2768600"/>
              <a:gd name="connsiteY0" fmla="*/ 0 h 5270500"/>
              <a:gd name="connsiteX1" fmla="*/ 2768600 w 2768600"/>
              <a:gd name="connsiteY1" fmla="*/ 0 h 5270500"/>
              <a:gd name="connsiteX2" fmla="*/ 2768600 w 2768600"/>
              <a:gd name="connsiteY2" fmla="*/ 5270500 h 5270500"/>
              <a:gd name="connsiteX3" fmla="*/ 0 w 2768600"/>
              <a:gd name="connsiteY3" fmla="*/ 5270500 h 5270500"/>
            </a:gdLst>
            <a:ahLst/>
            <a:cxnLst>
              <a:cxn ang="0">
                <a:pos x="connsiteX0" y="connsiteY0"/>
              </a:cxn>
              <a:cxn ang="0">
                <a:pos x="connsiteX1" y="connsiteY1"/>
              </a:cxn>
              <a:cxn ang="0">
                <a:pos x="connsiteX2" y="connsiteY2"/>
              </a:cxn>
              <a:cxn ang="0">
                <a:pos x="connsiteX3" y="connsiteY3"/>
              </a:cxn>
            </a:cxnLst>
            <a:rect l="l" t="t" r="r" b="b"/>
            <a:pathLst>
              <a:path w="2768600" h="5270500">
                <a:moveTo>
                  <a:pt x="0" y="0"/>
                </a:moveTo>
                <a:lnTo>
                  <a:pt x="2768600" y="0"/>
                </a:lnTo>
                <a:lnTo>
                  <a:pt x="2768600" y="5270500"/>
                </a:lnTo>
                <a:lnTo>
                  <a:pt x="0" y="5270500"/>
                </a:lnTo>
                <a:close/>
              </a:path>
            </a:pathLst>
          </a:custGeom>
        </p:spPr>
        <p:txBody>
          <a:bodyPr wrap="square" anchor="ctr">
            <a:noAutofit/>
          </a:bodyPr>
          <a:lstStyle/>
          <a:p>
            <a:endParaRPr lang="en-US" dirty="0"/>
          </a:p>
        </p:txBody>
      </p:sp>
    </p:spTree>
    <p:extLst>
      <p:ext uri="{BB962C8B-B14F-4D97-AF65-F5344CB8AC3E}">
        <p14:creationId xmlns:p14="http://schemas.microsoft.com/office/powerpoint/2010/main" val="36787592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5823" y="365125"/>
            <a:ext cx="11420354" cy="596983"/>
          </a:xfrm>
          <a:prstGeom prst="rect">
            <a:avLst/>
          </a:prstGeom>
        </p:spPr>
        <p:txBody>
          <a:bodyPr vert="horz" lIns="91440" tIns="45720" rIns="91440" bIns="45720" rtlCol="0" anchor="ctr">
            <a:normAutofit/>
          </a:bodyPr>
          <a:lstStyle/>
          <a:p>
            <a:r>
              <a:rPr lang="en-US" dirty="0"/>
              <a:t>Click to edit Master title style</a:t>
            </a:r>
          </a:p>
        </p:txBody>
      </p:sp>
      <p:grpSp>
        <p:nvGrpSpPr>
          <p:cNvPr id="3" name="Group 2">
            <a:extLst>
              <a:ext uri="{FF2B5EF4-FFF2-40B4-BE49-F238E27FC236}">
                <a16:creationId xmlns:a16="http://schemas.microsoft.com/office/drawing/2014/main" id="{E860B81A-A3A9-4F4E-9D26-6D11471EA968}"/>
              </a:ext>
            </a:extLst>
          </p:cNvPr>
          <p:cNvGrpSpPr/>
          <p:nvPr userDrawn="1"/>
        </p:nvGrpSpPr>
        <p:grpSpPr>
          <a:xfrm>
            <a:off x="11372256" y="6379222"/>
            <a:ext cx="390166" cy="171788"/>
            <a:chOff x="11125576" y="6251575"/>
            <a:chExt cx="288549" cy="117476"/>
          </a:xfrm>
        </p:grpSpPr>
        <p:sp>
          <p:nvSpPr>
            <p:cNvPr id="4" name="Chevron 32">
              <a:hlinkClick r:id="" action="ppaction://hlinkshowjump?jump=nextslide" tooltip="Next Slide"/>
              <a:extLst>
                <a:ext uri="{FF2B5EF4-FFF2-40B4-BE49-F238E27FC236}">
                  <a16:creationId xmlns:a16="http://schemas.microsoft.com/office/drawing/2014/main" id="{65EA6665-61A4-4F3F-A2F4-38A824AE6962}"/>
                </a:ext>
              </a:extLst>
            </p:cNvPr>
            <p:cNvSpPr/>
            <p:nvPr userDrawn="1"/>
          </p:nvSpPr>
          <p:spPr>
            <a:xfrm>
              <a:off x="11321095" y="6251575"/>
              <a:ext cx="93030" cy="117476"/>
            </a:xfrm>
            <a:prstGeom prst="chevron">
              <a:avLst>
                <a:gd name="adj" fmla="val 66337"/>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 name="Chevron 33">
              <a:hlinkClick r:id="" action="ppaction://hlinkshowjump?jump=previousslide" tooltip="Previous Slide"/>
              <a:extLst>
                <a:ext uri="{FF2B5EF4-FFF2-40B4-BE49-F238E27FC236}">
                  <a16:creationId xmlns:a16="http://schemas.microsoft.com/office/drawing/2014/main" id="{1E6B931B-BEB5-46EF-956C-0E843919D2D6}"/>
                </a:ext>
              </a:extLst>
            </p:cNvPr>
            <p:cNvSpPr/>
            <p:nvPr userDrawn="1"/>
          </p:nvSpPr>
          <p:spPr>
            <a:xfrm rot="10800000">
              <a:off x="11125576" y="6251575"/>
              <a:ext cx="93030" cy="117476"/>
            </a:xfrm>
            <a:prstGeom prst="chevron">
              <a:avLst>
                <a:gd name="adj" fmla="val 64003"/>
              </a:avLst>
            </a:prstGeom>
            <a:solidFill>
              <a:schemeClr val="bg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6" name="Straight Connector 5">
              <a:extLst>
                <a:ext uri="{FF2B5EF4-FFF2-40B4-BE49-F238E27FC236}">
                  <a16:creationId xmlns:a16="http://schemas.microsoft.com/office/drawing/2014/main" id="{A030DF9C-707A-4634-8D49-F116F219E845}"/>
                </a:ext>
              </a:extLst>
            </p:cNvPr>
            <p:cNvCxnSpPr/>
            <p:nvPr userDrawn="1"/>
          </p:nvCxnSpPr>
          <p:spPr>
            <a:xfrm flipV="1">
              <a:off x="11268075" y="6251575"/>
              <a:ext cx="0" cy="117476"/>
            </a:xfrm>
            <a:prstGeom prst="line">
              <a:avLst/>
            </a:prstGeom>
            <a:ln w="63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67622270"/>
      </p:ext>
    </p:extLst>
  </p:cSld>
  <p:clrMap bg1="lt1" tx1="dk1" bg2="lt2" tx2="dk2" accent1="accent1" accent2="accent2" accent3="accent3" accent4="accent4" accent5="accent5" accent6="accent6" hlink="hlink" folHlink="folHlink"/>
  <p:sldLayoutIdLst>
    <p:sldLayoutId id="2147483653" r:id="rId1"/>
    <p:sldLayoutId id="2147483733" r:id="rId2"/>
    <p:sldLayoutId id="2147483715" r:id="rId3"/>
    <p:sldLayoutId id="2147483738" r:id="rId4"/>
    <p:sldLayoutId id="2147483736" r:id="rId5"/>
    <p:sldLayoutId id="2147483659" r:id="rId6"/>
    <p:sldLayoutId id="2147483734" r:id="rId7"/>
    <p:sldLayoutId id="2147483716" r:id="rId8"/>
    <p:sldLayoutId id="2147483729" r:id="rId9"/>
    <p:sldLayoutId id="2147483735" r:id="rId10"/>
    <p:sldLayoutId id="2147483730" r:id="rId11"/>
    <p:sldLayoutId id="2147483717" r:id="rId12"/>
    <p:sldLayoutId id="2147483737" r:id="rId13"/>
    <p:sldLayoutId id="2147483731" r:id="rId14"/>
    <p:sldLayoutId id="2147483739" r:id="rId15"/>
    <p:sldLayoutId id="2147483720" r:id="rId16"/>
    <p:sldLayoutId id="2147483727" r:id="rId17"/>
  </p:sldLayoutIdLst>
  <p:hf hdr="0" ftr="0" dt="0"/>
  <p:txStyles>
    <p:titleStyle>
      <a:lvl1pPr algn="ctr" defTabSz="914400" rtl="0" eaLnBrk="1" latinLnBrk="0" hangingPunct="1">
        <a:lnSpc>
          <a:spcPct val="90000"/>
        </a:lnSpc>
        <a:spcBef>
          <a:spcPct val="0"/>
        </a:spcBef>
        <a:buNone/>
        <a:defRPr sz="3500" b="1"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p:titleStyle>
    <p:bodyStyle>
      <a:lvl1pPr marL="0" indent="0" algn="ctr" defTabSz="914400" rtl="0" eaLnBrk="1" latinLnBrk="0" hangingPunct="1">
        <a:lnSpc>
          <a:spcPct val="90000"/>
        </a:lnSpc>
        <a:spcBef>
          <a:spcPts val="1000"/>
        </a:spcBef>
        <a:buFont typeface="Arial"/>
        <a:buNone/>
        <a:defRPr sz="1200" b="0" i="0" kern="1200">
          <a:solidFill>
            <a:schemeClr val="tx1"/>
          </a:solidFill>
          <a:latin typeface="Bodoni 72 Book" charset="0"/>
          <a:ea typeface="Bodoni 72 Book" charset="0"/>
          <a:cs typeface="Bodoni 72 Book"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solidFill>
          <a:latin typeface="Bodoni 72 Book" charset="0"/>
          <a:ea typeface="Bodoni 72 Book" charset="0"/>
          <a:cs typeface="Bodoni 72 Book"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solidFill>
          <a:latin typeface="Bodoni 72 Book" charset="0"/>
          <a:ea typeface="Bodoni 72 Book" charset="0"/>
          <a:cs typeface="Bodoni 72 Book" charset="0"/>
        </a:defRPr>
      </a:lvl3pPr>
      <a:lvl4pPr marL="1600200" indent="-228600" algn="ctr" defTabSz="914400" rtl="0" eaLnBrk="1" latinLnBrk="0" hangingPunct="1">
        <a:lnSpc>
          <a:spcPct val="90000"/>
        </a:lnSpc>
        <a:spcBef>
          <a:spcPts val="500"/>
        </a:spcBef>
        <a:buFont typeface="Arial"/>
        <a:buChar char="•"/>
        <a:defRPr sz="1800" b="0" i="0" kern="1200">
          <a:solidFill>
            <a:schemeClr val="tx1"/>
          </a:solidFill>
          <a:latin typeface="Bodoni 72 Book" charset="0"/>
          <a:ea typeface="Bodoni 72 Book" charset="0"/>
          <a:cs typeface="Bodoni 72 Book"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solidFill>
          <a:latin typeface="Bodoni 72 Book" charset="0"/>
          <a:ea typeface="Bodoni 72 Book" charset="0"/>
          <a:cs typeface="Bodoni 72 Book"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19.jpg"/><Relationship Id="rId1" Type="http://schemas.openxmlformats.org/officeDocument/2006/relationships/slideLayout" Target="../slideLayouts/slideLayout11.xml"/><Relationship Id="rId5" Type="http://schemas.openxmlformats.org/officeDocument/2006/relationships/image" Target="../media/image21.jpg"/><Relationship Id="rId4" Type="http://schemas.openxmlformats.org/officeDocument/2006/relationships/image" Target="../media/image1.jpg"/></Relationships>
</file>

<file path=ppt/slides/_rels/slide12.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image" Target="../media/image22.jpg"/><Relationship Id="rId1" Type="http://schemas.openxmlformats.org/officeDocument/2006/relationships/slideLayout" Target="../slideLayouts/slideLayout12.xml"/><Relationship Id="rId5" Type="http://schemas.openxmlformats.org/officeDocument/2006/relationships/image" Target="../media/image25.png"/><Relationship Id="rId4" Type="http://schemas.openxmlformats.org/officeDocument/2006/relationships/image" Target="../media/image24.jpg"/></Relationships>
</file>

<file path=ppt/slides/_rels/slide13.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image" Target="../media/image26.jpg"/><Relationship Id="rId1" Type="http://schemas.openxmlformats.org/officeDocument/2006/relationships/slideLayout" Target="../slideLayouts/slideLayout13.xml"/><Relationship Id="rId5" Type="http://schemas.openxmlformats.org/officeDocument/2006/relationships/image" Target="../media/image29.jpg"/><Relationship Id="rId4" Type="http://schemas.openxmlformats.org/officeDocument/2006/relationships/image" Target="../media/image28.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Layout" Target="../slideLayouts/slideLayout3.xml"/><Relationship Id="rId4" Type="http://schemas.openxmlformats.org/officeDocument/2006/relationships/image" Target="../media/image3.svg"/></Relationships>
</file>

<file path=ppt/slides/_rels/slide20.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image" Target="../media/image22.jpg"/><Relationship Id="rId1" Type="http://schemas.openxmlformats.org/officeDocument/2006/relationships/slideLayout" Target="../slideLayouts/slideLayout15.xml"/><Relationship Id="rId4" Type="http://schemas.openxmlformats.org/officeDocument/2006/relationships/image" Target="../media/image29.jpg"/></Relationships>
</file>

<file path=ppt/slides/_rels/slide21.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0.svg"/><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11.jpg"/><Relationship Id="rId1" Type="http://schemas.openxmlformats.org/officeDocument/2006/relationships/slideLayout" Target="../slideLayouts/slideLayout8.xml"/><Relationship Id="rId5" Type="http://schemas.openxmlformats.org/officeDocument/2006/relationships/image" Target="../media/image14.jpg"/><Relationship Id="rId4" Type="http://schemas.openxmlformats.org/officeDocument/2006/relationships/image" Target="../media/image13.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5.jpg"/><Relationship Id="rId1" Type="http://schemas.openxmlformats.org/officeDocument/2006/relationships/slideLayout" Target="../slideLayouts/slideLayout9.xml"/><Relationship Id="rId4" Type="http://schemas.openxmlformats.org/officeDocument/2006/relationships/image" Target="../media/image17.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C64D1A5A-80AC-4A65-8AFD-449455C9F12E}"/>
              </a:ext>
            </a:extLst>
          </p:cNvPr>
          <p:cNvSpPr/>
          <p:nvPr/>
        </p:nvSpPr>
        <p:spPr>
          <a:xfrm>
            <a:off x="1" y="-1"/>
            <a:ext cx="12192000" cy="6858000"/>
          </a:xfrm>
          <a:prstGeom prst="rect">
            <a:avLst/>
          </a:prstGeom>
          <a:solidFill>
            <a:schemeClr val="tx1">
              <a:lumMod val="95000"/>
              <a:lumOff val="5000"/>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
            <a:extLst>
              <a:ext uri="{FF2B5EF4-FFF2-40B4-BE49-F238E27FC236}">
                <a16:creationId xmlns:a16="http://schemas.microsoft.com/office/drawing/2014/main" id="{2FFEAD2C-3757-4DD2-BEE7-D4D66AAF021E}"/>
              </a:ext>
            </a:extLst>
          </p:cNvPr>
          <p:cNvGrpSpPr/>
          <p:nvPr/>
        </p:nvGrpSpPr>
        <p:grpSpPr>
          <a:xfrm>
            <a:off x="3256867" y="1828814"/>
            <a:ext cx="5617030" cy="3200370"/>
            <a:chOff x="3287485" y="1772672"/>
            <a:chExt cx="5617030" cy="3200370"/>
          </a:xfrm>
        </p:grpSpPr>
        <p:sp>
          <p:nvSpPr>
            <p:cNvPr id="43" name="TextBox 42">
              <a:extLst>
                <a:ext uri="{FF2B5EF4-FFF2-40B4-BE49-F238E27FC236}">
                  <a16:creationId xmlns:a16="http://schemas.microsoft.com/office/drawing/2014/main" id="{BAFB10C7-D12C-4B9A-AB6C-6E73FDAEA536}"/>
                </a:ext>
              </a:extLst>
            </p:cNvPr>
            <p:cNvSpPr txBox="1"/>
            <p:nvPr/>
          </p:nvSpPr>
          <p:spPr>
            <a:xfrm>
              <a:off x="3287485" y="3658701"/>
              <a:ext cx="5617030" cy="1015663"/>
            </a:xfrm>
            <a:prstGeom prst="rect">
              <a:avLst/>
            </a:prstGeom>
            <a:noFill/>
          </p:spPr>
          <p:txBody>
            <a:bodyPr wrap="square" rtlCol="0">
              <a:spAutoFit/>
            </a:bodyPr>
            <a:lstStyle/>
            <a:p>
              <a:r>
                <a:rPr lang="en-US" sz="6000" b="1" dirty="0">
                  <a:solidFill>
                    <a:schemeClr val="bg1"/>
                  </a:solidFill>
                  <a:latin typeface="Titillium" panose="00000500000000000000" pitchFamily="50" charset="0"/>
                </a:rPr>
                <a:t>BUSINESS </a:t>
              </a:r>
              <a:r>
                <a:rPr lang="en-US" sz="6000" b="1" dirty="0">
                  <a:solidFill>
                    <a:srgbClr val="FFC000"/>
                  </a:solidFill>
                  <a:latin typeface="Titillium" panose="00000500000000000000" pitchFamily="50" charset="0"/>
                </a:rPr>
                <a:t>PLAN</a:t>
              </a:r>
            </a:p>
          </p:txBody>
        </p:sp>
        <p:sp>
          <p:nvSpPr>
            <p:cNvPr id="45" name="TextBox 44">
              <a:extLst>
                <a:ext uri="{FF2B5EF4-FFF2-40B4-BE49-F238E27FC236}">
                  <a16:creationId xmlns:a16="http://schemas.microsoft.com/office/drawing/2014/main" id="{5F52A19E-47ED-46E9-874F-9D3E3D3AAE77}"/>
                </a:ext>
              </a:extLst>
            </p:cNvPr>
            <p:cNvSpPr txBox="1"/>
            <p:nvPr/>
          </p:nvSpPr>
          <p:spPr>
            <a:xfrm>
              <a:off x="4405086" y="4572932"/>
              <a:ext cx="3381829" cy="400110"/>
            </a:xfrm>
            <a:prstGeom prst="rect">
              <a:avLst/>
            </a:prstGeom>
            <a:noFill/>
          </p:spPr>
          <p:txBody>
            <a:bodyPr wrap="square" rtlCol="0">
              <a:spAutoFit/>
            </a:bodyPr>
            <a:lstStyle/>
            <a:p>
              <a:r>
                <a:rPr lang="en-US" sz="2000" dirty="0">
                  <a:solidFill>
                    <a:schemeClr val="bg1">
                      <a:lumMod val="85000"/>
                    </a:schemeClr>
                  </a:solidFill>
                  <a:latin typeface="Titillium" panose="00000500000000000000" pitchFamily="50" charset="0"/>
                </a:rPr>
                <a:t>NEW POWERPOINT TEMPLTE</a:t>
              </a:r>
            </a:p>
          </p:txBody>
        </p:sp>
        <p:grpSp>
          <p:nvGrpSpPr>
            <p:cNvPr id="21" name="Group 20">
              <a:extLst>
                <a:ext uri="{FF2B5EF4-FFF2-40B4-BE49-F238E27FC236}">
                  <a16:creationId xmlns:a16="http://schemas.microsoft.com/office/drawing/2014/main" id="{2278A653-6BB9-4C2C-AA0B-DAF72A86AD5D}"/>
                </a:ext>
              </a:extLst>
            </p:cNvPr>
            <p:cNvGrpSpPr/>
            <p:nvPr/>
          </p:nvGrpSpPr>
          <p:grpSpPr>
            <a:xfrm>
              <a:off x="4736943" y="1772672"/>
              <a:ext cx="2347261" cy="1992621"/>
              <a:chOff x="4736943" y="1747272"/>
              <a:chExt cx="2347261" cy="1992621"/>
            </a:xfrm>
          </p:grpSpPr>
          <p:sp>
            <p:nvSpPr>
              <p:cNvPr id="15" name="Freeform 14">
                <a:extLst>
                  <a:ext uri="{FF2B5EF4-FFF2-40B4-BE49-F238E27FC236}">
                    <a16:creationId xmlns:a16="http://schemas.microsoft.com/office/drawing/2014/main" id="{2E53AB9E-6B77-45CE-9D9D-441F2F83FA58}"/>
                  </a:ext>
                </a:extLst>
              </p:cNvPr>
              <p:cNvSpPr>
                <a:spLocks/>
              </p:cNvSpPr>
              <p:nvPr/>
            </p:nvSpPr>
            <p:spPr bwMode="auto">
              <a:xfrm>
                <a:off x="4798176" y="2436142"/>
                <a:ext cx="2224795" cy="1303751"/>
              </a:xfrm>
              <a:custGeom>
                <a:avLst/>
                <a:gdLst>
                  <a:gd name="T0" fmla="*/ 459 w 872"/>
                  <a:gd name="T1" fmla="*/ 411 h 511"/>
                  <a:gd name="T2" fmla="*/ 437 w 872"/>
                  <a:gd name="T3" fmla="*/ 435 h 511"/>
                  <a:gd name="T4" fmla="*/ 413 w 872"/>
                  <a:gd name="T5" fmla="*/ 411 h 511"/>
                  <a:gd name="T6" fmla="*/ 411 w 872"/>
                  <a:gd name="T7" fmla="*/ 411 h 511"/>
                  <a:gd name="T8" fmla="*/ 0 w 872"/>
                  <a:gd name="T9" fmla="*/ 0 h 511"/>
                  <a:gd name="T10" fmla="*/ 9 w 872"/>
                  <a:gd name="T11" fmla="*/ 83 h 511"/>
                  <a:gd name="T12" fmla="*/ 406 w 872"/>
                  <a:gd name="T13" fmla="*/ 483 h 511"/>
                  <a:gd name="T14" fmla="*/ 437 w 872"/>
                  <a:gd name="T15" fmla="*/ 511 h 511"/>
                  <a:gd name="T16" fmla="*/ 466 w 872"/>
                  <a:gd name="T17" fmla="*/ 483 h 511"/>
                  <a:gd name="T18" fmla="*/ 863 w 872"/>
                  <a:gd name="T19" fmla="*/ 83 h 511"/>
                  <a:gd name="T20" fmla="*/ 872 w 872"/>
                  <a:gd name="T21" fmla="*/ 0 h 511"/>
                  <a:gd name="T22" fmla="*/ 461 w 872"/>
                  <a:gd name="T23" fmla="*/ 411 h 511"/>
                  <a:gd name="T24" fmla="*/ 459 w 872"/>
                  <a:gd name="T25" fmla="*/ 41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2" h="511">
                    <a:moveTo>
                      <a:pt x="459" y="411"/>
                    </a:moveTo>
                    <a:lnTo>
                      <a:pt x="437" y="435"/>
                    </a:lnTo>
                    <a:lnTo>
                      <a:pt x="413" y="411"/>
                    </a:lnTo>
                    <a:lnTo>
                      <a:pt x="411" y="411"/>
                    </a:lnTo>
                    <a:lnTo>
                      <a:pt x="0" y="0"/>
                    </a:lnTo>
                    <a:lnTo>
                      <a:pt x="9" y="83"/>
                    </a:lnTo>
                    <a:lnTo>
                      <a:pt x="406" y="483"/>
                    </a:lnTo>
                    <a:lnTo>
                      <a:pt x="437" y="511"/>
                    </a:lnTo>
                    <a:lnTo>
                      <a:pt x="466" y="483"/>
                    </a:lnTo>
                    <a:lnTo>
                      <a:pt x="863" y="83"/>
                    </a:lnTo>
                    <a:lnTo>
                      <a:pt x="872" y="0"/>
                    </a:lnTo>
                    <a:lnTo>
                      <a:pt x="461" y="411"/>
                    </a:lnTo>
                    <a:lnTo>
                      <a:pt x="459" y="4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2">
                <a:extLst>
                  <a:ext uri="{FF2B5EF4-FFF2-40B4-BE49-F238E27FC236}">
                    <a16:creationId xmlns:a16="http://schemas.microsoft.com/office/drawing/2014/main" id="{E03D5428-E797-4774-8A98-17E335DF5247}"/>
                  </a:ext>
                </a:extLst>
              </p:cNvPr>
              <p:cNvSpPr>
                <a:spLocks/>
              </p:cNvSpPr>
              <p:nvPr/>
            </p:nvSpPr>
            <p:spPr bwMode="auto">
              <a:xfrm>
                <a:off x="4736943" y="1747272"/>
                <a:ext cx="2347261" cy="1372637"/>
              </a:xfrm>
              <a:custGeom>
                <a:avLst/>
                <a:gdLst>
                  <a:gd name="T0" fmla="*/ 461 w 920"/>
                  <a:gd name="T1" fmla="*/ 461 h 538"/>
                  <a:gd name="T2" fmla="*/ 461 w 920"/>
                  <a:gd name="T3" fmla="*/ 461 h 538"/>
                  <a:gd name="T4" fmla="*/ 626 w 920"/>
                  <a:gd name="T5" fmla="*/ 296 h 538"/>
                  <a:gd name="T6" fmla="*/ 504 w 920"/>
                  <a:gd name="T7" fmla="*/ 78 h 538"/>
                  <a:gd name="T8" fmla="*/ 361 w 920"/>
                  <a:gd name="T9" fmla="*/ 78 h 538"/>
                  <a:gd name="T10" fmla="*/ 277 w 920"/>
                  <a:gd name="T11" fmla="*/ 162 h 538"/>
                  <a:gd name="T12" fmla="*/ 385 w 920"/>
                  <a:gd name="T13" fmla="*/ 162 h 538"/>
                  <a:gd name="T14" fmla="*/ 294 w 920"/>
                  <a:gd name="T15" fmla="*/ 296 h 538"/>
                  <a:gd name="T16" fmla="*/ 0 w 920"/>
                  <a:gd name="T17" fmla="*/ 0 h 538"/>
                  <a:gd name="T18" fmla="*/ 7 w 920"/>
                  <a:gd name="T19" fmla="*/ 86 h 538"/>
                  <a:gd name="T20" fmla="*/ 265 w 920"/>
                  <a:gd name="T21" fmla="*/ 341 h 538"/>
                  <a:gd name="T22" fmla="*/ 265 w 920"/>
                  <a:gd name="T23" fmla="*/ 341 h 538"/>
                  <a:gd name="T24" fmla="*/ 265 w 920"/>
                  <a:gd name="T25" fmla="*/ 344 h 538"/>
                  <a:gd name="T26" fmla="*/ 452 w 920"/>
                  <a:gd name="T27" fmla="*/ 528 h 538"/>
                  <a:gd name="T28" fmla="*/ 461 w 920"/>
                  <a:gd name="T29" fmla="*/ 538 h 538"/>
                  <a:gd name="T30" fmla="*/ 468 w 920"/>
                  <a:gd name="T31" fmla="*/ 528 h 538"/>
                  <a:gd name="T32" fmla="*/ 913 w 920"/>
                  <a:gd name="T33" fmla="*/ 86 h 538"/>
                  <a:gd name="T34" fmla="*/ 920 w 920"/>
                  <a:gd name="T35" fmla="*/ 0 h 538"/>
                  <a:gd name="T36" fmla="*/ 461 w 920"/>
                  <a:gd name="T37" fmla="*/ 461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0" h="538">
                    <a:moveTo>
                      <a:pt x="461" y="461"/>
                    </a:moveTo>
                    <a:lnTo>
                      <a:pt x="461" y="461"/>
                    </a:lnTo>
                    <a:lnTo>
                      <a:pt x="626" y="296"/>
                    </a:lnTo>
                    <a:lnTo>
                      <a:pt x="504" y="78"/>
                    </a:lnTo>
                    <a:lnTo>
                      <a:pt x="361" y="78"/>
                    </a:lnTo>
                    <a:lnTo>
                      <a:pt x="277" y="162"/>
                    </a:lnTo>
                    <a:lnTo>
                      <a:pt x="385" y="162"/>
                    </a:lnTo>
                    <a:lnTo>
                      <a:pt x="294" y="296"/>
                    </a:lnTo>
                    <a:lnTo>
                      <a:pt x="0" y="0"/>
                    </a:lnTo>
                    <a:lnTo>
                      <a:pt x="7" y="86"/>
                    </a:lnTo>
                    <a:lnTo>
                      <a:pt x="265" y="341"/>
                    </a:lnTo>
                    <a:lnTo>
                      <a:pt x="265" y="341"/>
                    </a:lnTo>
                    <a:lnTo>
                      <a:pt x="265" y="344"/>
                    </a:lnTo>
                    <a:lnTo>
                      <a:pt x="452" y="528"/>
                    </a:lnTo>
                    <a:lnTo>
                      <a:pt x="461" y="538"/>
                    </a:lnTo>
                    <a:lnTo>
                      <a:pt x="468" y="528"/>
                    </a:lnTo>
                    <a:lnTo>
                      <a:pt x="913" y="86"/>
                    </a:lnTo>
                    <a:lnTo>
                      <a:pt x="920" y="0"/>
                    </a:lnTo>
                    <a:lnTo>
                      <a:pt x="461" y="46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Freeform 13">
                <a:extLst>
                  <a:ext uri="{FF2B5EF4-FFF2-40B4-BE49-F238E27FC236}">
                    <a16:creationId xmlns:a16="http://schemas.microsoft.com/office/drawing/2014/main" id="{70E21659-CEBC-48E1-B04B-F0EDB57087D6}"/>
                  </a:ext>
                </a:extLst>
              </p:cNvPr>
              <p:cNvSpPr>
                <a:spLocks/>
              </p:cNvSpPr>
              <p:nvPr/>
            </p:nvSpPr>
            <p:spPr bwMode="auto">
              <a:xfrm>
                <a:off x="4772662" y="2094258"/>
                <a:ext cx="2275823" cy="1334368"/>
              </a:xfrm>
              <a:custGeom>
                <a:avLst/>
                <a:gdLst>
                  <a:gd name="T0" fmla="*/ 0 w 892"/>
                  <a:gd name="T1" fmla="*/ 0 h 523"/>
                  <a:gd name="T2" fmla="*/ 7 w 892"/>
                  <a:gd name="T3" fmla="*/ 86 h 523"/>
                  <a:gd name="T4" fmla="*/ 426 w 892"/>
                  <a:gd name="T5" fmla="*/ 502 h 523"/>
                  <a:gd name="T6" fmla="*/ 447 w 892"/>
                  <a:gd name="T7" fmla="*/ 523 h 523"/>
                  <a:gd name="T8" fmla="*/ 466 w 892"/>
                  <a:gd name="T9" fmla="*/ 502 h 523"/>
                  <a:gd name="T10" fmla="*/ 885 w 892"/>
                  <a:gd name="T11" fmla="*/ 86 h 523"/>
                  <a:gd name="T12" fmla="*/ 892 w 892"/>
                  <a:gd name="T13" fmla="*/ 0 h 523"/>
                  <a:gd name="T14" fmla="*/ 447 w 892"/>
                  <a:gd name="T15" fmla="*/ 447 h 523"/>
                  <a:gd name="T16" fmla="*/ 0 w 892"/>
                  <a:gd name="T17" fmla="*/ 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2" h="523">
                    <a:moveTo>
                      <a:pt x="0" y="0"/>
                    </a:moveTo>
                    <a:lnTo>
                      <a:pt x="7" y="86"/>
                    </a:lnTo>
                    <a:lnTo>
                      <a:pt x="426" y="502"/>
                    </a:lnTo>
                    <a:lnTo>
                      <a:pt x="447" y="523"/>
                    </a:lnTo>
                    <a:lnTo>
                      <a:pt x="466" y="502"/>
                    </a:lnTo>
                    <a:lnTo>
                      <a:pt x="885" y="86"/>
                    </a:lnTo>
                    <a:lnTo>
                      <a:pt x="892" y="0"/>
                    </a:lnTo>
                    <a:lnTo>
                      <a:pt x="447" y="447"/>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Freeform 15">
                <a:extLst>
                  <a:ext uri="{FF2B5EF4-FFF2-40B4-BE49-F238E27FC236}">
                    <a16:creationId xmlns:a16="http://schemas.microsoft.com/office/drawing/2014/main" id="{DBC2AF9F-C80A-4E46-9B6A-094BB5C46C6B}"/>
                  </a:ext>
                </a:extLst>
              </p:cNvPr>
              <p:cNvSpPr>
                <a:spLocks/>
              </p:cNvSpPr>
              <p:nvPr/>
            </p:nvSpPr>
            <p:spPr bwMode="auto">
              <a:xfrm>
                <a:off x="4798176" y="1747272"/>
                <a:ext cx="250034" cy="119915"/>
              </a:xfrm>
              <a:custGeom>
                <a:avLst/>
                <a:gdLst>
                  <a:gd name="T0" fmla="*/ 98 w 98"/>
                  <a:gd name="T1" fmla="*/ 0 h 47"/>
                  <a:gd name="T2" fmla="*/ 0 w 98"/>
                  <a:gd name="T3" fmla="*/ 0 h 47"/>
                  <a:gd name="T4" fmla="*/ 50 w 98"/>
                  <a:gd name="T5" fmla="*/ 47 h 47"/>
                  <a:gd name="T6" fmla="*/ 98 w 98"/>
                  <a:gd name="T7" fmla="*/ 0 h 47"/>
                </a:gdLst>
                <a:ahLst/>
                <a:cxnLst>
                  <a:cxn ang="0">
                    <a:pos x="T0" y="T1"/>
                  </a:cxn>
                  <a:cxn ang="0">
                    <a:pos x="T2" y="T3"/>
                  </a:cxn>
                  <a:cxn ang="0">
                    <a:pos x="T4" y="T5"/>
                  </a:cxn>
                  <a:cxn ang="0">
                    <a:pos x="T6" y="T7"/>
                  </a:cxn>
                </a:cxnLst>
                <a:rect l="0" t="0" r="r" b="b"/>
                <a:pathLst>
                  <a:path w="98" h="47">
                    <a:moveTo>
                      <a:pt x="98" y="0"/>
                    </a:moveTo>
                    <a:lnTo>
                      <a:pt x="0" y="0"/>
                    </a:lnTo>
                    <a:lnTo>
                      <a:pt x="50" y="47"/>
                    </a:lnTo>
                    <a:lnTo>
                      <a:pt x="98"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6">
                <a:extLst>
                  <a:ext uri="{FF2B5EF4-FFF2-40B4-BE49-F238E27FC236}">
                    <a16:creationId xmlns:a16="http://schemas.microsoft.com/office/drawing/2014/main" id="{F05630E2-9C19-4559-9BA0-9384DD3C8539}"/>
                  </a:ext>
                </a:extLst>
              </p:cNvPr>
              <p:cNvSpPr>
                <a:spLocks/>
              </p:cNvSpPr>
              <p:nvPr/>
            </p:nvSpPr>
            <p:spPr bwMode="auto">
              <a:xfrm>
                <a:off x="6772937" y="1747272"/>
                <a:ext cx="250034" cy="119915"/>
              </a:xfrm>
              <a:custGeom>
                <a:avLst/>
                <a:gdLst>
                  <a:gd name="T0" fmla="*/ 98 w 98"/>
                  <a:gd name="T1" fmla="*/ 0 h 47"/>
                  <a:gd name="T2" fmla="*/ 0 w 98"/>
                  <a:gd name="T3" fmla="*/ 0 h 47"/>
                  <a:gd name="T4" fmla="*/ 50 w 98"/>
                  <a:gd name="T5" fmla="*/ 47 h 47"/>
                  <a:gd name="T6" fmla="*/ 98 w 98"/>
                  <a:gd name="T7" fmla="*/ 0 h 47"/>
                </a:gdLst>
                <a:ahLst/>
                <a:cxnLst>
                  <a:cxn ang="0">
                    <a:pos x="T0" y="T1"/>
                  </a:cxn>
                  <a:cxn ang="0">
                    <a:pos x="T2" y="T3"/>
                  </a:cxn>
                  <a:cxn ang="0">
                    <a:pos x="T4" y="T5"/>
                  </a:cxn>
                  <a:cxn ang="0">
                    <a:pos x="T6" y="T7"/>
                  </a:cxn>
                </a:cxnLst>
                <a:rect l="0" t="0" r="r" b="b"/>
                <a:pathLst>
                  <a:path w="98" h="47">
                    <a:moveTo>
                      <a:pt x="98" y="0"/>
                    </a:moveTo>
                    <a:lnTo>
                      <a:pt x="0" y="0"/>
                    </a:lnTo>
                    <a:lnTo>
                      <a:pt x="50" y="47"/>
                    </a:lnTo>
                    <a:lnTo>
                      <a:pt x="98" y="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12" name="Picture Placeholder 11">
            <a:extLst>
              <a:ext uri="{FF2B5EF4-FFF2-40B4-BE49-F238E27FC236}">
                <a16:creationId xmlns:a16="http://schemas.microsoft.com/office/drawing/2014/main" id="{75DCB013-65B2-4FB1-987A-5EAB1AF6C8BA}"/>
              </a:ext>
            </a:extLst>
          </p:cNvPr>
          <p:cNvSpPr>
            <a:spLocks noGrp="1"/>
          </p:cNvSpPr>
          <p:nvPr>
            <p:ph type="pic" sz="quarter" idx="10"/>
          </p:nvPr>
        </p:nvSpPr>
        <p:spPr>
          <a:xfrm>
            <a:off x="15598" y="1"/>
            <a:ext cx="12176401" cy="6857999"/>
          </a:xfrm>
        </p:spPr>
      </p:sp>
    </p:spTree>
    <p:extLst>
      <p:ext uri="{BB962C8B-B14F-4D97-AF65-F5344CB8AC3E}">
        <p14:creationId xmlns:p14="http://schemas.microsoft.com/office/powerpoint/2010/main" val="179836936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a:extLst>
              <a:ext uri="{FF2B5EF4-FFF2-40B4-BE49-F238E27FC236}">
                <a16:creationId xmlns:a16="http://schemas.microsoft.com/office/drawing/2014/main" id="{793EDA84-7329-4650-AE92-C1ED0BB50ACA}"/>
              </a:ext>
            </a:extLst>
          </p:cNvPr>
          <p:cNvPicPr>
            <a:picLocks noGrp="1" noChangeAspect="1"/>
          </p:cNvPicPr>
          <p:nvPr>
            <p:ph type="pic" sz="quarter" idx="10"/>
          </p:nvPr>
        </p:nvPicPr>
        <p:blipFill>
          <a:blip r:embed="rId2"/>
          <a:srcRect t="7816" b="7816"/>
          <a:stretch>
            <a:fillRect/>
          </a:stretch>
        </p:blipFill>
        <p:spPr/>
      </p:pic>
      <p:sp>
        <p:nvSpPr>
          <p:cNvPr id="11" name="Rectangle 10">
            <a:extLst>
              <a:ext uri="{FF2B5EF4-FFF2-40B4-BE49-F238E27FC236}">
                <a16:creationId xmlns:a16="http://schemas.microsoft.com/office/drawing/2014/main" id="{F3568D8A-89DA-4753-9C4A-83F7774F5736}"/>
              </a:ext>
            </a:extLst>
          </p:cNvPr>
          <p:cNvSpPr/>
          <p:nvPr/>
        </p:nvSpPr>
        <p:spPr>
          <a:xfrm>
            <a:off x="0" y="0"/>
            <a:ext cx="12192000" cy="6858000"/>
          </a:xfrm>
          <a:prstGeom prst="rect">
            <a:avLst/>
          </a:prstGeom>
          <a:solidFill>
            <a:srgbClr val="FFC0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Oval 11">
            <a:extLst>
              <a:ext uri="{FF2B5EF4-FFF2-40B4-BE49-F238E27FC236}">
                <a16:creationId xmlns:a16="http://schemas.microsoft.com/office/drawing/2014/main" id="{79AB9DB4-FF0F-477E-814E-CB57D73F0F26}"/>
              </a:ext>
            </a:extLst>
          </p:cNvPr>
          <p:cNvSpPr/>
          <p:nvPr/>
        </p:nvSpPr>
        <p:spPr>
          <a:xfrm>
            <a:off x="2663825" y="-6350"/>
            <a:ext cx="6864350" cy="6864350"/>
          </a:xfrm>
          <a:prstGeom prst="ellipse">
            <a:avLst/>
          </a:prstGeom>
          <a:solidFill>
            <a:srgbClr val="FFC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a:extLst>
              <a:ext uri="{FF2B5EF4-FFF2-40B4-BE49-F238E27FC236}">
                <a16:creationId xmlns:a16="http://schemas.microsoft.com/office/drawing/2014/main" id="{6A8DA473-C0C7-4DC2-803D-9CC6ADDDD04D}"/>
              </a:ext>
            </a:extLst>
          </p:cNvPr>
          <p:cNvGrpSpPr/>
          <p:nvPr/>
        </p:nvGrpSpPr>
        <p:grpSpPr>
          <a:xfrm>
            <a:off x="4025900" y="933112"/>
            <a:ext cx="4140200" cy="2158167"/>
            <a:chOff x="4025900" y="933112"/>
            <a:chExt cx="4140200" cy="2158167"/>
          </a:xfrm>
        </p:grpSpPr>
        <p:sp>
          <p:nvSpPr>
            <p:cNvPr id="13" name="TextBox 12">
              <a:extLst>
                <a:ext uri="{FF2B5EF4-FFF2-40B4-BE49-F238E27FC236}">
                  <a16:creationId xmlns:a16="http://schemas.microsoft.com/office/drawing/2014/main" id="{EF0C72F4-E0E7-4C60-9342-43CD87EA370A}"/>
                </a:ext>
              </a:extLst>
            </p:cNvPr>
            <p:cNvSpPr txBox="1"/>
            <p:nvPr/>
          </p:nvSpPr>
          <p:spPr>
            <a:xfrm>
              <a:off x="5289550" y="1346383"/>
              <a:ext cx="1612900" cy="769441"/>
            </a:xfrm>
            <a:prstGeom prst="rect">
              <a:avLst/>
            </a:prstGeom>
            <a:noFill/>
          </p:spPr>
          <p:txBody>
            <a:bodyPr wrap="square" rtlCol="0">
              <a:spAutoFit/>
            </a:bodyPr>
            <a:lstStyle/>
            <a:p>
              <a:r>
                <a:rPr lang="en-US" sz="4400" b="1" dirty="0">
                  <a:solidFill>
                    <a:schemeClr val="bg1"/>
                  </a:solidFill>
                  <a:latin typeface="Titillium" panose="00000500000000000000" pitchFamily="50" charset="0"/>
                </a:rPr>
                <a:t>TEAM</a:t>
              </a:r>
            </a:p>
          </p:txBody>
        </p:sp>
        <p:sp>
          <p:nvSpPr>
            <p:cNvPr id="14" name="Rectangle 13">
              <a:extLst>
                <a:ext uri="{FF2B5EF4-FFF2-40B4-BE49-F238E27FC236}">
                  <a16:creationId xmlns:a16="http://schemas.microsoft.com/office/drawing/2014/main" id="{1AFCDD82-EF55-4016-B8B9-CBBFDBD84DC1}"/>
                </a:ext>
              </a:extLst>
            </p:cNvPr>
            <p:cNvSpPr/>
            <p:nvPr/>
          </p:nvSpPr>
          <p:spPr>
            <a:xfrm>
              <a:off x="4025900" y="2053174"/>
              <a:ext cx="4140200" cy="1038105"/>
            </a:xfrm>
            <a:prstGeom prst="rect">
              <a:avLst/>
            </a:prstGeom>
          </p:spPr>
          <p:txBody>
            <a:bodyPr wrap="square">
              <a:spAutoFit/>
            </a:bodyPr>
            <a:lstStyle/>
            <a:p>
              <a:pPr algn="ctr">
                <a:lnSpc>
                  <a:spcPts val="1900"/>
                </a:lnSpc>
              </a:pPr>
              <a:r>
                <a:rPr lang="en-US" sz="1000" dirty="0">
                  <a:solidFill>
                    <a:schemeClr val="bg1"/>
                  </a:solidFill>
                  <a:latin typeface="Titillium" panose="00000500000000000000" pitchFamily="50" charset="0"/>
                  <a:ea typeface="Bodoni 72 Book" charset="0"/>
                  <a:cs typeface="Bodoni 72 Book" charset="0"/>
                </a:rPr>
                <a:t>Lorem Ipsum is simply dummy text of the printing and typesetting industry. when an unknown printer Lorem Ipsum has been the industry's standard dummy text ever since the 1500s, when an unknown printer took.</a:t>
              </a:r>
            </a:p>
          </p:txBody>
        </p:sp>
        <p:sp>
          <p:nvSpPr>
            <p:cNvPr id="39" name="Google Shape;103;p13">
              <a:extLst>
                <a:ext uri="{FF2B5EF4-FFF2-40B4-BE49-F238E27FC236}">
                  <a16:creationId xmlns:a16="http://schemas.microsoft.com/office/drawing/2014/main" id="{26E66B70-D8B1-4023-AEB1-059FA31C1CFA}"/>
                </a:ext>
              </a:extLst>
            </p:cNvPr>
            <p:cNvSpPr/>
            <p:nvPr/>
          </p:nvSpPr>
          <p:spPr>
            <a:xfrm>
              <a:off x="5620925" y="933112"/>
              <a:ext cx="950150" cy="475921"/>
            </a:xfrm>
            <a:custGeom>
              <a:avLst/>
              <a:gdLst/>
              <a:ahLst/>
              <a:cxnLst/>
              <a:rect l="l" t="t" r="r" b="b"/>
              <a:pathLst>
                <a:path w="204" h="102" extrusionOk="0">
                  <a:moveTo>
                    <a:pt x="104" y="102"/>
                  </a:moveTo>
                  <a:cubicBezTo>
                    <a:pt x="92" y="102"/>
                    <a:pt x="83" y="102"/>
                    <a:pt x="73" y="100"/>
                  </a:cubicBezTo>
                  <a:cubicBezTo>
                    <a:pt x="70" y="99"/>
                    <a:pt x="67" y="98"/>
                    <a:pt x="64" y="96"/>
                  </a:cubicBezTo>
                  <a:cubicBezTo>
                    <a:pt x="58" y="94"/>
                    <a:pt x="56" y="90"/>
                    <a:pt x="56" y="87"/>
                  </a:cubicBezTo>
                  <a:cubicBezTo>
                    <a:pt x="55" y="84"/>
                    <a:pt x="57" y="80"/>
                    <a:pt x="60" y="77"/>
                  </a:cubicBezTo>
                  <a:cubicBezTo>
                    <a:pt x="64" y="73"/>
                    <a:pt x="70" y="69"/>
                    <a:pt x="78" y="65"/>
                  </a:cubicBezTo>
                  <a:cubicBezTo>
                    <a:pt x="80" y="64"/>
                    <a:pt x="82" y="63"/>
                    <a:pt x="85" y="62"/>
                  </a:cubicBezTo>
                  <a:cubicBezTo>
                    <a:pt x="87" y="62"/>
                    <a:pt x="87" y="62"/>
                    <a:pt x="87" y="62"/>
                  </a:cubicBezTo>
                  <a:cubicBezTo>
                    <a:pt x="88" y="61"/>
                    <a:pt x="90" y="60"/>
                    <a:pt x="90" y="58"/>
                  </a:cubicBezTo>
                  <a:cubicBezTo>
                    <a:pt x="90" y="57"/>
                    <a:pt x="90" y="56"/>
                    <a:pt x="88" y="55"/>
                  </a:cubicBezTo>
                  <a:cubicBezTo>
                    <a:pt x="80" y="46"/>
                    <a:pt x="76" y="36"/>
                    <a:pt x="77" y="23"/>
                  </a:cubicBezTo>
                  <a:cubicBezTo>
                    <a:pt x="77" y="11"/>
                    <a:pt x="84" y="4"/>
                    <a:pt x="97" y="0"/>
                  </a:cubicBezTo>
                  <a:cubicBezTo>
                    <a:pt x="99" y="0"/>
                    <a:pt x="102" y="0"/>
                    <a:pt x="104" y="0"/>
                  </a:cubicBezTo>
                  <a:cubicBezTo>
                    <a:pt x="107" y="0"/>
                    <a:pt x="109" y="0"/>
                    <a:pt x="112" y="0"/>
                  </a:cubicBezTo>
                  <a:cubicBezTo>
                    <a:pt x="125" y="4"/>
                    <a:pt x="131" y="11"/>
                    <a:pt x="132" y="23"/>
                  </a:cubicBezTo>
                  <a:cubicBezTo>
                    <a:pt x="132" y="36"/>
                    <a:pt x="128" y="46"/>
                    <a:pt x="120" y="55"/>
                  </a:cubicBezTo>
                  <a:cubicBezTo>
                    <a:pt x="119" y="56"/>
                    <a:pt x="118" y="57"/>
                    <a:pt x="119" y="58"/>
                  </a:cubicBezTo>
                  <a:cubicBezTo>
                    <a:pt x="119" y="60"/>
                    <a:pt x="120" y="61"/>
                    <a:pt x="122" y="62"/>
                  </a:cubicBezTo>
                  <a:cubicBezTo>
                    <a:pt x="124" y="62"/>
                    <a:pt x="124" y="62"/>
                    <a:pt x="124" y="62"/>
                  </a:cubicBezTo>
                  <a:cubicBezTo>
                    <a:pt x="126" y="63"/>
                    <a:pt x="129" y="64"/>
                    <a:pt x="131" y="65"/>
                  </a:cubicBezTo>
                  <a:cubicBezTo>
                    <a:pt x="139" y="69"/>
                    <a:pt x="144" y="73"/>
                    <a:pt x="149" y="77"/>
                  </a:cubicBezTo>
                  <a:cubicBezTo>
                    <a:pt x="151" y="80"/>
                    <a:pt x="153" y="84"/>
                    <a:pt x="152" y="87"/>
                  </a:cubicBezTo>
                  <a:cubicBezTo>
                    <a:pt x="151" y="91"/>
                    <a:pt x="149" y="95"/>
                    <a:pt x="145" y="96"/>
                  </a:cubicBezTo>
                  <a:cubicBezTo>
                    <a:pt x="145" y="96"/>
                    <a:pt x="145" y="96"/>
                    <a:pt x="145" y="96"/>
                  </a:cubicBezTo>
                  <a:cubicBezTo>
                    <a:pt x="142" y="98"/>
                    <a:pt x="139" y="99"/>
                    <a:pt x="136" y="100"/>
                  </a:cubicBezTo>
                  <a:cubicBezTo>
                    <a:pt x="126" y="102"/>
                    <a:pt x="116" y="102"/>
                    <a:pt x="104" y="102"/>
                  </a:cubicBezTo>
                  <a:close/>
                  <a:moveTo>
                    <a:pt x="104" y="5"/>
                  </a:moveTo>
                  <a:cubicBezTo>
                    <a:pt x="102" y="5"/>
                    <a:pt x="100" y="5"/>
                    <a:pt x="98" y="6"/>
                  </a:cubicBezTo>
                  <a:cubicBezTo>
                    <a:pt x="88" y="8"/>
                    <a:pt x="83" y="14"/>
                    <a:pt x="82" y="24"/>
                  </a:cubicBezTo>
                  <a:cubicBezTo>
                    <a:pt x="82" y="35"/>
                    <a:pt x="85" y="43"/>
                    <a:pt x="92" y="51"/>
                  </a:cubicBezTo>
                  <a:cubicBezTo>
                    <a:pt x="95" y="53"/>
                    <a:pt x="96" y="56"/>
                    <a:pt x="95" y="59"/>
                  </a:cubicBezTo>
                  <a:cubicBezTo>
                    <a:pt x="95" y="63"/>
                    <a:pt x="92" y="65"/>
                    <a:pt x="89" y="67"/>
                  </a:cubicBezTo>
                  <a:cubicBezTo>
                    <a:pt x="87" y="67"/>
                    <a:pt x="87" y="67"/>
                    <a:pt x="87" y="67"/>
                  </a:cubicBezTo>
                  <a:cubicBezTo>
                    <a:pt x="85" y="68"/>
                    <a:pt x="82" y="69"/>
                    <a:pt x="80" y="70"/>
                  </a:cubicBezTo>
                  <a:cubicBezTo>
                    <a:pt x="73" y="74"/>
                    <a:pt x="68" y="77"/>
                    <a:pt x="64" y="81"/>
                  </a:cubicBezTo>
                  <a:cubicBezTo>
                    <a:pt x="62" y="83"/>
                    <a:pt x="61" y="85"/>
                    <a:pt x="61" y="86"/>
                  </a:cubicBezTo>
                  <a:cubicBezTo>
                    <a:pt x="62" y="88"/>
                    <a:pt x="63" y="90"/>
                    <a:pt x="66" y="91"/>
                  </a:cubicBezTo>
                  <a:cubicBezTo>
                    <a:pt x="69" y="92"/>
                    <a:pt x="71" y="93"/>
                    <a:pt x="74" y="94"/>
                  </a:cubicBezTo>
                  <a:cubicBezTo>
                    <a:pt x="83" y="96"/>
                    <a:pt x="93" y="97"/>
                    <a:pt x="104" y="97"/>
                  </a:cubicBezTo>
                  <a:cubicBezTo>
                    <a:pt x="116" y="97"/>
                    <a:pt x="125" y="96"/>
                    <a:pt x="134" y="94"/>
                  </a:cubicBezTo>
                  <a:cubicBezTo>
                    <a:pt x="137" y="93"/>
                    <a:pt x="140" y="92"/>
                    <a:pt x="142" y="91"/>
                  </a:cubicBezTo>
                  <a:cubicBezTo>
                    <a:pt x="145" y="90"/>
                    <a:pt x="146" y="89"/>
                    <a:pt x="147" y="86"/>
                  </a:cubicBezTo>
                  <a:cubicBezTo>
                    <a:pt x="147" y="84"/>
                    <a:pt x="146" y="82"/>
                    <a:pt x="145" y="81"/>
                  </a:cubicBezTo>
                  <a:cubicBezTo>
                    <a:pt x="141" y="77"/>
                    <a:pt x="136" y="74"/>
                    <a:pt x="129" y="70"/>
                  </a:cubicBezTo>
                  <a:cubicBezTo>
                    <a:pt x="126" y="69"/>
                    <a:pt x="124" y="68"/>
                    <a:pt x="122" y="67"/>
                  </a:cubicBezTo>
                  <a:cubicBezTo>
                    <a:pt x="120" y="67"/>
                    <a:pt x="120" y="67"/>
                    <a:pt x="120" y="67"/>
                  </a:cubicBezTo>
                  <a:cubicBezTo>
                    <a:pt x="116" y="65"/>
                    <a:pt x="114" y="63"/>
                    <a:pt x="113" y="59"/>
                  </a:cubicBezTo>
                  <a:cubicBezTo>
                    <a:pt x="113" y="56"/>
                    <a:pt x="114" y="53"/>
                    <a:pt x="116" y="51"/>
                  </a:cubicBezTo>
                  <a:cubicBezTo>
                    <a:pt x="123" y="44"/>
                    <a:pt x="127" y="35"/>
                    <a:pt x="126" y="24"/>
                  </a:cubicBezTo>
                  <a:cubicBezTo>
                    <a:pt x="126" y="14"/>
                    <a:pt x="121" y="8"/>
                    <a:pt x="110" y="6"/>
                  </a:cubicBezTo>
                  <a:cubicBezTo>
                    <a:pt x="108" y="5"/>
                    <a:pt x="106" y="5"/>
                    <a:pt x="104" y="5"/>
                  </a:cubicBezTo>
                  <a:close/>
                  <a:moveTo>
                    <a:pt x="143" y="94"/>
                  </a:moveTo>
                  <a:cubicBezTo>
                    <a:pt x="143" y="94"/>
                    <a:pt x="143" y="94"/>
                    <a:pt x="143" y="94"/>
                  </a:cubicBezTo>
                  <a:close/>
                  <a:moveTo>
                    <a:pt x="170" y="102"/>
                  </a:moveTo>
                  <a:cubicBezTo>
                    <a:pt x="168" y="102"/>
                    <a:pt x="168" y="102"/>
                    <a:pt x="168" y="102"/>
                  </a:cubicBezTo>
                  <a:cubicBezTo>
                    <a:pt x="162" y="102"/>
                    <a:pt x="160" y="102"/>
                    <a:pt x="154" y="102"/>
                  </a:cubicBezTo>
                  <a:cubicBezTo>
                    <a:pt x="153" y="101"/>
                    <a:pt x="152" y="100"/>
                    <a:pt x="152" y="99"/>
                  </a:cubicBezTo>
                  <a:cubicBezTo>
                    <a:pt x="152" y="97"/>
                    <a:pt x="154" y="96"/>
                    <a:pt x="155" y="96"/>
                  </a:cubicBezTo>
                  <a:cubicBezTo>
                    <a:pt x="161" y="97"/>
                    <a:pt x="162" y="97"/>
                    <a:pt x="168" y="97"/>
                  </a:cubicBezTo>
                  <a:cubicBezTo>
                    <a:pt x="170" y="97"/>
                    <a:pt x="170" y="97"/>
                    <a:pt x="170" y="97"/>
                  </a:cubicBezTo>
                  <a:cubicBezTo>
                    <a:pt x="177" y="97"/>
                    <a:pt x="184" y="96"/>
                    <a:pt x="190" y="95"/>
                  </a:cubicBezTo>
                  <a:cubicBezTo>
                    <a:pt x="192" y="94"/>
                    <a:pt x="194" y="94"/>
                    <a:pt x="195" y="93"/>
                  </a:cubicBezTo>
                  <a:cubicBezTo>
                    <a:pt x="197" y="92"/>
                    <a:pt x="198" y="92"/>
                    <a:pt x="198" y="90"/>
                  </a:cubicBezTo>
                  <a:cubicBezTo>
                    <a:pt x="198" y="89"/>
                    <a:pt x="198" y="88"/>
                    <a:pt x="197" y="87"/>
                  </a:cubicBezTo>
                  <a:cubicBezTo>
                    <a:pt x="194" y="85"/>
                    <a:pt x="191" y="82"/>
                    <a:pt x="186" y="80"/>
                  </a:cubicBezTo>
                  <a:cubicBezTo>
                    <a:pt x="184" y="79"/>
                    <a:pt x="183" y="79"/>
                    <a:pt x="181" y="78"/>
                  </a:cubicBezTo>
                  <a:cubicBezTo>
                    <a:pt x="180" y="78"/>
                    <a:pt x="180" y="78"/>
                    <a:pt x="180" y="78"/>
                  </a:cubicBezTo>
                  <a:cubicBezTo>
                    <a:pt x="177" y="77"/>
                    <a:pt x="175" y="74"/>
                    <a:pt x="175" y="72"/>
                  </a:cubicBezTo>
                  <a:cubicBezTo>
                    <a:pt x="174" y="69"/>
                    <a:pt x="175" y="67"/>
                    <a:pt x="177" y="65"/>
                  </a:cubicBezTo>
                  <a:cubicBezTo>
                    <a:pt x="182" y="60"/>
                    <a:pt x="184" y="54"/>
                    <a:pt x="184" y="47"/>
                  </a:cubicBezTo>
                  <a:cubicBezTo>
                    <a:pt x="184" y="41"/>
                    <a:pt x="180" y="37"/>
                    <a:pt x="173" y="35"/>
                  </a:cubicBezTo>
                  <a:cubicBezTo>
                    <a:pt x="172" y="35"/>
                    <a:pt x="171" y="35"/>
                    <a:pt x="169" y="35"/>
                  </a:cubicBezTo>
                  <a:cubicBezTo>
                    <a:pt x="168" y="35"/>
                    <a:pt x="167" y="35"/>
                    <a:pt x="165" y="35"/>
                  </a:cubicBezTo>
                  <a:cubicBezTo>
                    <a:pt x="159" y="37"/>
                    <a:pt x="155" y="41"/>
                    <a:pt x="155" y="47"/>
                  </a:cubicBezTo>
                  <a:cubicBezTo>
                    <a:pt x="155" y="54"/>
                    <a:pt x="157" y="60"/>
                    <a:pt x="162" y="65"/>
                  </a:cubicBezTo>
                  <a:cubicBezTo>
                    <a:pt x="164" y="67"/>
                    <a:pt x="165" y="70"/>
                    <a:pt x="164" y="72"/>
                  </a:cubicBezTo>
                  <a:cubicBezTo>
                    <a:pt x="164" y="74"/>
                    <a:pt x="162" y="76"/>
                    <a:pt x="160" y="77"/>
                  </a:cubicBezTo>
                  <a:cubicBezTo>
                    <a:pt x="159" y="77"/>
                    <a:pt x="159" y="77"/>
                    <a:pt x="159" y="77"/>
                  </a:cubicBezTo>
                  <a:cubicBezTo>
                    <a:pt x="158" y="78"/>
                    <a:pt x="156" y="77"/>
                    <a:pt x="156" y="76"/>
                  </a:cubicBezTo>
                  <a:cubicBezTo>
                    <a:pt x="155" y="74"/>
                    <a:pt x="156" y="73"/>
                    <a:pt x="157" y="72"/>
                  </a:cubicBezTo>
                  <a:cubicBezTo>
                    <a:pt x="158" y="72"/>
                    <a:pt x="158" y="72"/>
                    <a:pt x="158" y="72"/>
                  </a:cubicBezTo>
                  <a:cubicBezTo>
                    <a:pt x="158" y="72"/>
                    <a:pt x="159" y="71"/>
                    <a:pt x="159" y="71"/>
                  </a:cubicBezTo>
                  <a:cubicBezTo>
                    <a:pt x="159" y="71"/>
                    <a:pt x="159" y="70"/>
                    <a:pt x="158" y="69"/>
                  </a:cubicBezTo>
                  <a:cubicBezTo>
                    <a:pt x="152" y="63"/>
                    <a:pt x="149" y="55"/>
                    <a:pt x="150" y="47"/>
                  </a:cubicBezTo>
                  <a:cubicBezTo>
                    <a:pt x="150" y="41"/>
                    <a:pt x="152" y="33"/>
                    <a:pt x="164" y="30"/>
                  </a:cubicBezTo>
                  <a:cubicBezTo>
                    <a:pt x="166" y="29"/>
                    <a:pt x="168" y="29"/>
                    <a:pt x="169" y="29"/>
                  </a:cubicBezTo>
                  <a:cubicBezTo>
                    <a:pt x="171" y="29"/>
                    <a:pt x="173" y="29"/>
                    <a:pt x="175" y="30"/>
                  </a:cubicBezTo>
                  <a:cubicBezTo>
                    <a:pt x="186" y="33"/>
                    <a:pt x="189" y="41"/>
                    <a:pt x="189" y="47"/>
                  </a:cubicBezTo>
                  <a:cubicBezTo>
                    <a:pt x="190" y="56"/>
                    <a:pt x="187" y="63"/>
                    <a:pt x="181" y="69"/>
                  </a:cubicBezTo>
                  <a:cubicBezTo>
                    <a:pt x="181" y="69"/>
                    <a:pt x="180" y="70"/>
                    <a:pt x="180" y="71"/>
                  </a:cubicBezTo>
                  <a:cubicBezTo>
                    <a:pt x="180" y="71"/>
                    <a:pt x="181" y="72"/>
                    <a:pt x="182" y="72"/>
                  </a:cubicBezTo>
                  <a:cubicBezTo>
                    <a:pt x="183" y="73"/>
                    <a:pt x="183" y="73"/>
                    <a:pt x="183" y="73"/>
                  </a:cubicBezTo>
                  <a:cubicBezTo>
                    <a:pt x="185" y="73"/>
                    <a:pt x="187" y="74"/>
                    <a:pt x="188" y="75"/>
                  </a:cubicBezTo>
                  <a:cubicBezTo>
                    <a:pt x="194" y="78"/>
                    <a:pt x="198" y="80"/>
                    <a:pt x="201" y="83"/>
                  </a:cubicBezTo>
                  <a:cubicBezTo>
                    <a:pt x="203" y="85"/>
                    <a:pt x="204" y="88"/>
                    <a:pt x="204" y="91"/>
                  </a:cubicBezTo>
                  <a:cubicBezTo>
                    <a:pt x="203" y="94"/>
                    <a:pt x="201" y="97"/>
                    <a:pt x="198" y="98"/>
                  </a:cubicBezTo>
                  <a:cubicBezTo>
                    <a:pt x="196" y="99"/>
                    <a:pt x="194" y="100"/>
                    <a:pt x="191" y="100"/>
                  </a:cubicBezTo>
                  <a:cubicBezTo>
                    <a:pt x="185" y="102"/>
                    <a:pt x="178" y="102"/>
                    <a:pt x="170" y="102"/>
                  </a:cubicBezTo>
                  <a:close/>
                  <a:moveTo>
                    <a:pt x="39" y="102"/>
                  </a:moveTo>
                  <a:cubicBezTo>
                    <a:pt x="30" y="102"/>
                    <a:pt x="22" y="102"/>
                    <a:pt x="14" y="100"/>
                  </a:cubicBezTo>
                  <a:cubicBezTo>
                    <a:pt x="12" y="100"/>
                    <a:pt x="10" y="99"/>
                    <a:pt x="7" y="98"/>
                  </a:cubicBezTo>
                  <a:cubicBezTo>
                    <a:pt x="4" y="96"/>
                    <a:pt x="1" y="93"/>
                    <a:pt x="1" y="90"/>
                  </a:cubicBezTo>
                  <a:cubicBezTo>
                    <a:pt x="0" y="87"/>
                    <a:pt x="1" y="84"/>
                    <a:pt x="4" y="82"/>
                  </a:cubicBezTo>
                  <a:cubicBezTo>
                    <a:pt x="7" y="78"/>
                    <a:pt x="12" y="75"/>
                    <a:pt x="18" y="73"/>
                  </a:cubicBezTo>
                  <a:cubicBezTo>
                    <a:pt x="20" y="72"/>
                    <a:pt x="22" y="71"/>
                    <a:pt x="23" y="70"/>
                  </a:cubicBezTo>
                  <a:cubicBezTo>
                    <a:pt x="25" y="70"/>
                    <a:pt x="25" y="70"/>
                    <a:pt x="25" y="70"/>
                  </a:cubicBezTo>
                  <a:cubicBezTo>
                    <a:pt x="26" y="69"/>
                    <a:pt x="27" y="68"/>
                    <a:pt x="27" y="68"/>
                  </a:cubicBezTo>
                  <a:cubicBezTo>
                    <a:pt x="27" y="67"/>
                    <a:pt x="27" y="66"/>
                    <a:pt x="26" y="65"/>
                  </a:cubicBezTo>
                  <a:cubicBezTo>
                    <a:pt x="20" y="59"/>
                    <a:pt x="17" y="51"/>
                    <a:pt x="17" y="41"/>
                  </a:cubicBezTo>
                  <a:cubicBezTo>
                    <a:pt x="17" y="34"/>
                    <a:pt x="20" y="26"/>
                    <a:pt x="33" y="23"/>
                  </a:cubicBezTo>
                  <a:cubicBezTo>
                    <a:pt x="35" y="22"/>
                    <a:pt x="37" y="22"/>
                    <a:pt x="39" y="22"/>
                  </a:cubicBezTo>
                  <a:cubicBezTo>
                    <a:pt x="41" y="22"/>
                    <a:pt x="43" y="22"/>
                    <a:pt x="45" y="23"/>
                  </a:cubicBezTo>
                  <a:cubicBezTo>
                    <a:pt x="57" y="26"/>
                    <a:pt x="60" y="34"/>
                    <a:pt x="61" y="41"/>
                  </a:cubicBezTo>
                  <a:cubicBezTo>
                    <a:pt x="61" y="51"/>
                    <a:pt x="58" y="59"/>
                    <a:pt x="51" y="65"/>
                  </a:cubicBezTo>
                  <a:cubicBezTo>
                    <a:pt x="51" y="66"/>
                    <a:pt x="50" y="67"/>
                    <a:pt x="51" y="68"/>
                  </a:cubicBezTo>
                  <a:cubicBezTo>
                    <a:pt x="51" y="68"/>
                    <a:pt x="52" y="69"/>
                    <a:pt x="53" y="70"/>
                  </a:cubicBezTo>
                  <a:cubicBezTo>
                    <a:pt x="54" y="70"/>
                    <a:pt x="54" y="70"/>
                    <a:pt x="54" y="70"/>
                  </a:cubicBezTo>
                  <a:cubicBezTo>
                    <a:pt x="56" y="71"/>
                    <a:pt x="56" y="72"/>
                    <a:pt x="56" y="74"/>
                  </a:cubicBezTo>
                  <a:cubicBezTo>
                    <a:pt x="55" y="75"/>
                    <a:pt x="53" y="76"/>
                    <a:pt x="52" y="75"/>
                  </a:cubicBezTo>
                  <a:cubicBezTo>
                    <a:pt x="51" y="75"/>
                    <a:pt x="51" y="75"/>
                    <a:pt x="51" y="75"/>
                  </a:cubicBezTo>
                  <a:cubicBezTo>
                    <a:pt x="48" y="74"/>
                    <a:pt x="46" y="72"/>
                    <a:pt x="45" y="69"/>
                  </a:cubicBezTo>
                  <a:cubicBezTo>
                    <a:pt x="44" y="66"/>
                    <a:pt x="45" y="63"/>
                    <a:pt x="47" y="61"/>
                  </a:cubicBezTo>
                  <a:cubicBezTo>
                    <a:pt x="53" y="56"/>
                    <a:pt x="55" y="49"/>
                    <a:pt x="55" y="41"/>
                  </a:cubicBezTo>
                  <a:cubicBezTo>
                    <a:pt x="55" y="34"/>
                    <a:pt x="51" y="30"/>
                    <a:pt x="43" y="28"/>
                  </a:cubicBezTo>
                  <a:cubicBezTo>
                    <a:pt x="42" y="28"/>
                    <a:pt x="40" y="28"/>
                    <a:pt x="39" y="27"/>
                  </a:cubicBezTo>
                  <a:cubicBezTo>
                    <a:pt x="37" y="28"/>
                    <a:pt x="36" y="28"/>
                    <a:pt x="34" y="28"/>
                  </a:cubicBezTo>
                  <a:cubicBezTo>
                    <a:pt x="27" y="30"/>
                    <a:pt x="23" y="34"/>
                    <a:pt x="23" y="41"/>
                  </a:cubicBezTo>
                  <a:cubicBezTo>
                    <a:pt x="22" y="49"/>
                    <a:pt x="25" y="56"/>
                    <a:pt x="30" y="61"/>
                  </a:cubicBezTo>
                  <a:cubicBezTo>
                    <a:pt x="32" y="63"/>
                    <a:pt x="33" y="66"/>
                    <a:pt x="33" y="69"/>
                  </a:cubicBezTo>
                  <a:cubicBezTo>
                    <a:pt x="32" y="72"/>
                    <a:pt x="30" y="74"/>
                    <a:pt x="27" y="75"/>
                  </a:cubicBezTo>
                  <a:cubicBezTo>
                    <a:pt x="25" y="75"/>
                    <a:pt x="25" y="75"/>
                    <a:pt x="25" y="75"/>
                  </a:cubicBezTo>
                  <a:cubicBezTo>
                    <a:pt x="24" y="76"/>
                    <a:pt x="22" y="77"/>
                    <a:pt x="20" y="78"/>
                  </a:cubicBezTo>
                  <a:cubicBezTo>
                    <a:pt x="15" y="80"/>
                    <a:pt x="11" y="83"/>
                    <a:pt x="8" y="86"/>
                  </a:cubicBezTo>
                  <a:cubicBezTo>
                    <a:pt x="7" y="87"/>
                    <a:pt x="6" y="88"/>
                    <a:pt x="6" y="89"/>
                  </a:cubicBezTo>
                  <a:cubicBezTo>
                    <a:pt x="7" y="91"/>
                    <a:pt x="8" y="92"/>
                    <a:pt x="10" y="93"/>
                  </a:cubicBezTo>
                  <a:cubicBezTo>
                    <a:pt x="12" y="94"/>
                    <a:pt x="14" y="94"/>
                    <a:pt x="16" y="95"/>
                  </a:cubicBezTo>
                  <a:cubicBezTo>
                    <a:pt x="23" y="96"/>
                    <a:pt x="30" y="97"/>
                    <a:pt x="39" y="97"/>
                  </a:cubicBezTo>
                  <a:cubicBezTo>
                    <a:pt x="44" y="97"/>
                    <a:pt x="48" y="97"/>
                    <a:pt x="52" y="96"/>
                  </a:cubicBezTo>
                  <a:cubicBezTo>
                    <a:pt x="54" y="96"/>
                    <a:pt x="55" y="97"/>
                    <a:pt x="56" y="99"/>
                  </a:cubicBezTo>
                  <a:cubicBezTo>
                    <a:pt x="56" y="100"/>
                    <a:pt x="55" y="102"/>
                    <a:pt x="53" y="102"/>
                  </a:cubicBezTo>
                  <a:cubicBezTo>
                    <a:pt x="49" y="102"/>
                    <a:pt x="44" y="102"/>
                    <a:pt x="39" y="10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grpSp>
    </p:spTree>
    <p:extLst>
      <p:ext uri="{BB962C8B-B14F-4D97-AF65-F5344CB8AC3E}">
        <p14:creationId xmlns:p14="http://schemas.microsoft.com/office/powerpoint/2010/main" val="39205563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 name="Picture Placeholder 66">
            <a:extLst>
              <a:ext uri="{FF2B5EF4-FFF2-40B4-BE49-F238E27FC236}">
                <a16:creationId xmlns:a16="http://schemas.microsoft.com/office/drawing/2014/main" id="{0A87DBB3-DF0C-498C-8B2D-8E8CED286D2F}"/>
              </a:ext>
            </a:extLst>
          </p:cNvPr>
          <p:cNvPicPr>
            <a:picLocks noGrp="1" noChangeAspect="1"/>
          </p:cNvPicPr>
          <p:nvPr>
            <p:ph type="pic" sz="quarter" idx="14"/>
          </p:nvPr>
        </p:nvPicPr>
        <p:blipFill rotWithShape="1">
          <a:blip r:embed="rId2"/>
          <a:srcRect t="-270" b="12112"/>
          <a:stretch/>
        </p:blipFill>
        <p:spPr>
          <a:xfrm>
            <a:off x="8940207" y="2150685"/>
            <a:ext cx="1686113" cy="2014239"/>
          </a:xfrm>
        </p:spPr>
      </p:pic>
      <p:pic>
        <p:nvPicPr>
          <p:cNvPr id="65" name="Picture Placeholder 64">
            <a:extLst>
              <a:ext uri="{FF2B5EF4-FFF2-40B4-BE49-F238E27FC236}">
                <a16:creationId xmlns:a16="http://schemas.microsoft.com/office/drawing/2014/main" id="{8881D33E-41DE-49D6-8638-5FD86B244613}"/>
              </a:ext>
            </a:extLst>
          </p:cNvPr>
          <p:cNvPicPr>
            <a:picLocks noGrp="1" noChangeAspect="1"/>
          </p:cNvPicPr>
          <p:nvPr>
            <p:ph type="pic" sz="quarter" idx="13"/>
          </p:nvPr>
        </p:nvPicPr>
        <p:blipFill rotWithShape="1">
          <a:blip r:embed="rId3"/>
          <a:srcRect l="-495" t="2485" r="495" b="17665"/>
          <a:stretch/>
        </p:blipFill>
        <p:spPr>
          <a:xfrm>
            <a:off x="6501819" y="2150685"/>
            <a:ext cx="1686113" cy="2020413"/>
          </a:xfrm>
        </p:spPr>
      </p:pic>
      <p:pic>
        <p:nvPicPr>
          <p:cNvPr id="63" name="Picture Placeholder 62">
            <a:extLst>
              <a:ext uri="{FF2B5EF4-FFF2-40B4-BE49-F238E27FC236}">
                <a16:creationId xmlns:a16="http://schemas.microsoft.com/office/drawing/2014/main" id="{0336EEB5-B073-4725-8514-35D2D3028BAF}"/>
              </a:ext>
            </a:extLst>
          </p:cNvPr>
          <p:cNvPicPr>
            <a:picLocks noGrp="1" noChangeAspect="1"/>
          </p:cNvPicPr>
          <p:nvPr>
            <p:ph type="pic" sz="quarter" idx="12"/>
          </p:nvPr>
        </p:nvPicPr>
        <p:blipFill>
          <a:blip r:embed="rId4"/>
          <a:srcRect t="10100" b="10100"/>
          <a:stretch>
            <a:fillRect/>
          </a:stretch>
        </p:blipFill>
        <p:spPr/>
      </p:pic>
      <p:pic>
        <p:nvPicPr>
          <p:cNvPr id="61" name="Picture Placeholder 60">
            <a:extLst>
              <a:ext uri="{FF2B5EF4-FFF2-40B4-BE49-F238E27FC236}">
                <a16:creationId xmlns:a16="http://schemas.microsoft.com/office/drawing/2014/main" id="{EF849C61-5F2B-432E-80B2-89067B9C26DB}"/>
              </a:ext>
            </a:extLst>
          </p:cNvPr>
          <p:cNvPicPr>
            <a:picLocks noGrp="1" noChangeAspect="1"/>
          </p:cNvPicPr>
          <p:nvPr>
            <p:ph type="pic" sz="quarter" idx="11"/>
          </p:nvPr>
        </p:nvPicPr>
        <p:blipFill rotWithShape="1">
          <a:blip r:embed="rId5"/>
          <a:srcRect l="7832" t="10825" r="6055" b="20240"/>
          <a:stretch/>
        </p:blipFill>
        <p:spPr>
          <a:xfrm>
            <a:off x="1511453" y="2150686"/>
            <a:ext cx="1692275" cy="2032763"/>
          </a:xfrm>
        </p:spPr>
      </p:pic>
      <p:sp>
        <p:nvSpPr>
          <p:cNvPr id="20" name="TextBox 19">
            <a:extLst>
              <a:ext uri="{FF2B5EF4-FFF2-40B4-BE49-F238E27FC236}">
                <a16:creationId xmlns:a16="http://schemas.microsoft.com/office/drawing/2014/main" id="{9630D821-BA20-4CA7-A8EF-D147D5938F22}"/>
              </a:ext>
            </a:extLst>
          </p:cNvPr>
          <p:cNvSpPr txBox="1"/>
          <p:nvPr/>
        </p:nvSpPr>
        <p:spPr>
          <a:xfrm>
            <a:off x="1194105" y="4515785"/>
            <a:ext cx="2292046" cy="353943"/>
          </a:xfrm>
          <a:prstGeom prst="rect">
            <a:avLst/>
          </a:prstGeom>
          <a:noFill/>
        </p:spPr>
        <p:txBody>
          <a:bodyPr wrap="square" rtlCol="0">
            <a:spAutoFit/>
          </a:bodyPr>
          <a:lstStyle/>
          <a:p>
            <a:pPr algn="ctr"/>
            <a:r>
              <a:rPr lang="en-US" sz="1700" dirty="0">
                <a:solidFill>
                  <a:schemeClr val="bg1">
                    <a:lumMod val="50000"/>
                  </a:schemeClr>
                </a:solidFill>
                <a:latin typeface="Titillium" panose="00000500000000000000" pitchFamily="50" charset="0"/>
              </a:rPr>
              <a:t>Simple Text </a:t>
            </a:r>
            <a:r>
              <a:rPr lang="en-US" sz="1700" dirty="0">
                <a:solidFill>
                  <a:srgbClr val="FFC000"/>
                </a:solidFill>
                <a:latin typeface="Titillium" panose="00000500000000000000" pitchFamily="50" charset="0"/>
              </a:rPr>
              <a:t>Here</a:t>
            </a:r>
          </a:p>
        </p:txBody>
      </p:sp>
      <p:sp>
        <p:nvSpPr>
          <p:cNvPr id="21" name="TextBox 20">
            <a:extLst>
              <a:ext uri="{FF2B5EF4-FFF2-40B4-BE49-F238E27FC236}">
                <a16:creationId xmlns:a16="http://schemas.microsoft.com/office/drawing/2014/main" id="{8D22EDEC-38A6-4A64-92C1-1F06CDC7F5F9}"/>
              </a:ext>
            </a:extLst>
          </p:cNvPr>
          <p:cNvSpPr txBox="1"/>
          <p:nvPr/>
        </p:nvSpPr>
        <p:spPr>
          <a:xfrm>
            <a:off x="1156004" y="4851541"/>
            <a:ext cx="2368246" cy="683713"/>
          </a:xfrm>
          <a:prstGeom prst="rect">
            <a:avLst/>
          </a:prstGeom>
          <a:noFill/>
        </p:spPr>
        <p:txBody>
          <a:bodyPr wrap="square" rtlCol="0">
            <a:spAutoFit/>
          </a:bodyPr>
          <a:lstStyle/>
          <a:p>
            <a:pPr algn="ctr">
              <a:lnSpc>
                <a:spcPts val="1600"/>
              </a:lnSpc>
            </a:pPr>
            <a:r>
              <a:rPr lang="en-US" sz="1000" dirty="0">
                <a:solidFill>
                  <a:schemeClr val="bg1">
                    <a:lumMod val="50000"/>
                  </a:schemeClr>
                </a:solidFill>
                <a:latin typeface="Titillium" panose="00000500000000000000" pitchFamily="50" charset="0"/>
              </a:rPr>
              <a:t>industry's standard dummy</a:t>
            </a:r>
          </a:p>
          <a:p>
            <a:pPr algn="ctr">
              <a:lnSpc>
                <a:spcPts val="1600"/>
              </a:lnSpc>
            </a:pPr>
            <a:r>
              <a:rPr lang="en-US" sz="1000" dirty="0">
                <a:solidFill>
                  <a:schemeClr val="bg1">
                    <a:lumMod val="50000"/>
                  </a:schemeClr>
                </a:solidFill>
                <a:latin typeface="Titillium" panose="00000500000000000000" pitchFamily="50" charset="0"/>
              </a:rPr>
              <a:t>text to ever since the 1500s, when</a:t>
            </a:r>
          </a:p>
          <a:p>
            <a:pPr algn="ctr">
              <a:lnSpc>
                <a:spcPts val="1600"/>
              </a:lnSpc>
            </a:pPr>
            <a:r>
              <a:rPr lang="en-US" sz="1000" dirty="0">
                <a:solidFill>
                  <a:schemeClr val="bg1">
                    <a:lumMod val="50000"/>
                  </a:schemeClr>
                </a:solidFill>
                <a:latin typeface="Titillium" panose="00000500000000000000" pitchFamily="50" charset="0"/>
              </a:rPr>
              <a:t>specimen book.</a:t>
            </a:r>
          </a:p>
        </p:txBody>
      </p:sp>
      <p:sp>
        <p:nvSpPr>
          <p:cNvPr id="26" name="TextBox 25">
            <a:extLst>
              <a:ext uri="{FF2B5EF4-FFF2-40B4-BE49-F238E27FC236}">
                <a16:creationId xmlns:a16="http://schemas.microsoft.com/office/drawing/2014/main" id="{AF4C2F39-EE40-48C9-8A1D-5DB4B82947A0}"/>
              </a:ext>
            </a:extLst>
          </p:cNvPr>
          <p:cNvSpPr txBox="1"/>
          <p:nvPr/>
        </p:nvSpPr>
        <p:spPr>
          <a:xfrm>
            <a:off x="3791757" y="4515785"/>
            <a:ext cx="2104571" cy="353943"/>
          </a:xfrm>
          <a:prstGeom prst="rect">
            <a:avLst/>
          </a:prstGeom>
          <a:noFill/>
        </p:spPr>
        <p:txBody>
          <a:bodyPr wrap="square" rtlCol="0">
            <a:spAutoFit/>
          </a:bodyPr>
          <a:lstStyle/>
          <a:p>
            <a:pPr algn="ctr"/>
            <a:r>
              <a:rPr lang="en-US" sz="1700" dirty="0">
                <a:solidFill>
                  <a:schemeClr val="bg1">
                    <a:lumMod val="50000"/>
                  </a:schemeClr>
                </a:solidFill>
                <a:latin typeface="Titillium" panose="00000500000000000000" pitchFamily="50" charset="0"/>
              </a:rPr>
              <a:t>Simple Text </a:t>
            </a:r>
            <a:r>
              <a:rPr lang="en-US" sz="1700" dirty="0">
                <a:solidFill>
                  <a:srgbClr val="FFC000"/>
                </a:solidFill>
                <a:latin typeface="Titillium" panose="00000500000000000000" pitchFamily="50" charset="0"/>
              </a:rPr>
              <a:t>Here</a:t>
            </a:r>
          </a:p>
        </p:txBody>
      </p:sp>
      <p:sp>
        <p:nvSpPr>
          <p:cNvPr id="27" name="TextBox 26">
            <a:extLst>
              <a:ext uri="{FF2B5EF4-FFF2-40B4-BE49-F238E27FC236}">
                <a16:creationId xmlns:a16="http://schemas.microsoft.com/office/drawing/2014/main" id="{DE0AD482-7F9C-4A2F-8B8E-C41B663AD8AA}"/>
              </a:ext>
            </a:extLst>
          </p:cNvPr>
          <p:cNvSpPr txBox="1"/>
          <p:nvPr/>
        </p:nvSpPr>
        <p:spPr>
          <a:xfrm>
            <a:off x="3649234" y="4851541"/>
            <a:ext cx="2389616" cy="683713"/>
          </a:xfrm>
          <a:prstGeom prst="rect">
            <a:avLst/>
          </a:prstGeom>
          <a:noFill/>
        </p:spPr>
        <p:txBody>
          <a:bodyPr wrap="square" rtlCol="0">
            <a:spAutoFit/>
          </a:bodyPr>
          <a:lstStyle/>
          <a:p>
            <a:pPr algn="ctr">
              <a:lnSpc>
                <a:spcPts val="1600"/>
              </a:lnSpc>
            </a:pPr>
            <a:r>
              <a:rPr lang="en-US" sz="1000" dirty="0">
                <a:solidFill>
                  <a:schemeClr val="bg1">
                    <a:lumMod val="50000"/>
                  </a:schemeClr>
                </a:solidFill>
                <a:latin typeface="Titillium" panose="00000500000000000000" pitchFamily="50" charset="0"/>
              </a:rPr>
              <a:t>industry's standard dummy</a:t>
            </a:r>
          </a:p>
          <a:p>
            <a:pPr algn="ctr">
              <a:lnSpc>
                <a:spcPts val="1600"/>
              </a:lnSpc>
            </a:pPr>
            <a:r>
              <a:rPr lang="en-US" sz="1000" dirty="0">
                <a:solidFill>
                  <a:schemeClr val="bg1">
                    <a:lumMod val="50000"/>
                  </a:schemeClr>
                </a:solidFill>
                <a:latin typeface="Titillium" panose="00000500000000000000" pitchFamily="50" charset="0"/>
              </a:rPr>
              <a:t>text to ever since the 1500s, when</a:t>
            </a:r>
          </a:p>
          <a:p>
            <a:pPr algn="ctr">
              <a:lnSpc>
                <a:spcPts val="1600"/>
              </a:lnSpc>
            </a:pPr>
            <a:r>
              <a:rPr lang="en-US" sz="1000" dirty="0">
                <a:solidFill>
                  <a:schemeClr val="bg1">
                    <a:lumMod val="50000"/>
                  </a:schemeClr>
                </a:solidFill>
                <a:latin typeface="Titillium" panose="00000500000000000000" pitchFamily="50" charset="0"/>
              </a:rPr>
              <a:t>specimen book.</a:t>
            </a:r>
          </a:p>
        </p:txBody>
      </p:sp>
      <p:sp>
        <p:nvSpPr>
          <p:cNvPr id="29" name="TextBox 28">
            <a:extLst>
              <a:ext uri="{FF2B5EF4-FFF2-40B4-BE49-F238E27FC236}">
                <a16:creationId xmlns:a16="http://schemas.microsoft.com/office/drawing/2014/main" id="{133E7FCC-7BF8-4FCE-A465-6035FD372293}"/>
              </a:ext>
            </a:extLst>
          </p:cNvPr>
          <p:cNvSpPr txBox="1"/>
          <p:nvPr/>
        </p:nvSpPr>
        <p:spPr>
          <a:xfrm>
            <a:off x="6295672" y="4515785"/>
            <a:ext cx="2104571" cy="353943"/>
          </a:xfrm>
          <a:prstGeom prst="rect">
            <a:avLst/>
          </a:prstGeom>
          <a:noFill/>
        </p:spPr>
        <p:txBody>
          <a:bodyPr wrap="square" rtlCol="0">
            <a:spAutoFit/>
          </a:bodyPr>
          <a:lstStyle/>
          <a:p>
            <a:pPr algn="ctr"/>
            <a:r>
              <a:rPr lang="en-US" sz="1700" dirty="0">
                <a:solidFill>
                  <a:schemeClr val="bg1">
                    <a:lumMod val="50000"/>
                  </a:schemeClr>
                </a:solidFill>
                <a:latin typeface="Titillium" panose="00000500000000000000" pitchFamily="50" charset="0"/>
              </a:rPr>
              <a:t>Simple Text </a:t>
            </a:r>
            <a:r>
              <a:rPr lang="en-US" sz="1700" dirty="0">
                <a:solidFill>
                  <a:srgbClr val="FFC000"/>
                </a:solidFill>
                <a:latin typeface="Titillium" panose="00000500000000000000" pitchFamily="50" charset="0"/>
              </a:rPr>
              <a:t>Here</a:t>
            </a:r>
          </a:p>
        </p:txBody>
      </p:sp>
      <p:sp>
        <p:nvSpPr>
          <p:cNvPr id="30" name="TextBox 29">
            <a:extLst>
              <a:ext uri="{FF2B5EF4-FFF2-40B4-BE49-F238E27FC236}">
                <a16:creationId xmlns:a16="http://schemas.microsoft.com/office/drawing/2014/main" id="{AE26517D-516B-40A8-A6C5-3D7EE383CBC9}"/>
              </a:ext>
            </a:extLst>
          </p:cNvPr>
          <p:cNvSpPr txBox="1"/>
          <p:nvPr/>
        </p:nvSpPr>
        <p:spPr>
          <a:xfrm>
            <a:off x="6209139" y="4851541"/>
            <a:ext cx="2277636" cy="683713"/>
          </a:xfrm>
          <a:prstGeom prst="rect">
            <a:avLst/>
          </a:prstGeom>
          <a:noFill/>
        </p:spPr>
        <p:txBody>
          <a:bodyPr wrap="square" rtlCol="0">
            <a:spAutoFit/>
          </a:bodyPr>
          <a:lstStyle/>
          <a:p>
            <a:pPr algn="ctr">
              <a:lnSpc>
                <a:spcPts val="1600"/>
              </a:lnSpc>
            </a:pPr>
            <a:r>
              <a:rPr lang="en-US" sz="1000" dirty="0">
                <a:solidFill>
                  <a:schemeClr val="bg1">
                    <a:lumMod val="50000"/>
                  </a:schemeClr>
                </a:solidFill>
                <a:latin typeface="Titillium" panose="00000500000000000000" pitchFamily="50" charset="0"/>
              </a:rPr>
              <a:t>industry's standard dummy</a:t>
            </a:r>
          </a:p>
          <a:p>
            <a:pPr algn="ctr">
              <a:lnSpc>
                <a:spcPts val="1600"/>
              </a:lnSpc>
            </a:pPr>
            <a:r>
              <a:rPr lang="en-US" sz="1000" dirty="0">
                <a:solidFill>
                  <a:schemeClr val="bg1">
                    <a:lumMod val="50000"/>
                  </a:schemeClr>
                </a:solidFill>
                <a:latin typeface="Titillium" panose="00000500000000000000" pitchFamily="50" charset="0"/>
              </a:rPr>
              <a:t>text to ever since the 1500s, when</a:t>
            </a:r>
          </a:p>
          <a:p>
            <a:pPr algn="ctr">
              <a:lnSpc>
                <a:spcPts val="1600"/>
              </a:lnSpc>
            </a:pPr>
            <a:r>
              <a:rPr lang="en-US" sz="1000" dirty="0">
                <a:solidFill>
                  <a:schemeClr val="bg1">
                    <a:lumMod val="50000"/>
                  </a:schemeClr>
                </a:solidFill>
                <a:latin typeface="Titillium" panose="00000500000000000000" pitchFamily="50" charset="0"/>
              </a:rPr>
              <a:t>specimen book.</a:t>
            </a:r>
          </a:p>
        </p:txBody>
      </p:sp>
      <p:sp>
        <p:nvSpPr>
          <p:cNvPr id="32" name="TextBox 31">
            <a:extLst>
              <a:ext uri="{FF2B5EF4-FFF2-40B4-BE49-F238E27FC236}">
                <a16:creationId xmlns:a16="http://schemas.microsoft.com/office/drawing/2014/main" id="{E5D608F9-5C13-49AD-BCCE-FEC938528E26}"/>
              </a:ext>
            </a:extLst>
          </p:cNvPr>
          <p:cNvSpPr txBox="1"/>
          <p:nvPr/>
        </p:nvSpPr>
        <p:spPr>
          <a:xfrm>
            <a:off x="8799587" y="4515785"/>
            <a:ext cx="2104571" cy="353943"/>
          </a:xfrm>
          <a:prstGeom prst="rect">
            <a:avLst/>
          </a:prstGeom>
          <a:noFill/>
        </p:spPr>
        <p:txBody>
          <a:bodyPr wrap="square" rtlCol="0">
            <a:spAutoFit/>
          </a:bodyPr>
          <a:lstStyle/>
          <a:p>
            <a:pPr algn="ctr"/>
            <a:r>
              <a:rPr lang="en-US" sz="1700" dirty="0">
                <a:solidFill>
                  <a:schemeClr val="bg1">
                    <a:lumMod val="50000"/>
                  </a:schemeClr>
                </a:solidFill>
                <a:latin typeface="Titillium" panose="00000500000000000000" pitchFamily="50" charset="0"/>
              </a:rPr>
              <a:t>Simple Text </a:t>
            </a:r>
            <a:r>
              <a:rPr lang="en-US" sz="1700" dirty="0">
                <a:solidFill>
                  <a:srgbClr val="FFC000"/>
                </a:solidFill>
                <a:latin typeface="Titillium" panose="00000500000000000000" pitchFamily="50" charset="0"/>
              </a:rPr>
              <a:t>Here</a:t>
            </a:r>
          </a:p>
        </p:txBody>
      </p:sp>
      <p:sp>
        <p:nvSpPr>
          <p:cNvPr id="33" name="TextBox 32">
            <a:extLst>
              <a:ext uri="{FF2B5EF4-FFF2-40B4-BE49-F238E27FC236}">
                <a16:creationId xmlns:a16="http://schemas.microsoft.com/office/drawing/2014/main" id="{43386735-AC93-4F46-B1DC-76D9B74C6235}"/>
              </a:ext>
            </a:extLst>
          </p:cNvPr>
          <p:cNvSpPr txBox="1"/>
          <p:nvPr/>
        </p:nvSpPr>
        <p:spPr>
          <a:xfrm>
            <a:off x="8759519" y="4851541"/>
            <a:ext cx="2184706" cy="683713"/>
          </a:xfrm>
          <a:prstGeom prst="rect">
            <a:avLst/>
          </a:prstGeom>
          <a:noFill/>
        </p:spPr>
        <p:txBody>
          <a:bodyPr wrap="square" rtlCol="0">
            <a:spAutoFit/>
          </a:bodyPr>
          <a:lstStyle/>
          <a:p>
            <a:pPr algn="ctr">
              <a:lnSpc>
                <a:spcPts val="1600"/>
              </a:lnSpc>
            </a:pPr>
            <a:r>
              <a:rPr lang="en-US" sz="1000" dirty="0">
                <a:solidFill>
                  <a:schemeClr val="bg1">
                    <a:lumMod val="50000"/>
                  </a:schemeClr>
                </a:solidFill>
                <a:latin typeface="Titillium" panose="00000500000000000000" pitchFamily="50" charset="0"/>
              </a:rPr>
              <a:t>industry's standard dummy</a:t>
            </a:r>
          </a:p>
          <a:p>
            <a:pPr algn="ctr">
              <a:lnSpc>
                <a:spcPts val="1600"/>
              </a:lnSpc>
            </a:pPr>
            <a:r>
              <a:rPr lang="en-US" sz="1000" dirty="0">
                <a:solidFill>
                  <a:schemeClr val="bg1">
                    <a:lumMod val="50000"/>
                  </a:schemeClr>
                </a:solidFill>
                <a:latin typeface="Titillium" panose="00000500000000000000" pitchFamily="50" charset="0"/>
              </a:rPr>
              <a:t>text to ever since the 1500s, when</a:t>
            </a:r>
          </a:p>
          <a:p>
            <a:pPr algn="ctr">
              <a:lnSpc>
                <a:spcPts val="1600"/>
              </a:lnSpc>
            </a:pPr>
            <a:r>
              <a:rPr lang="en-US" sz="1000" dirty="0">
                <a:solidFill>
                  <a:schemeClr val="bg1">
                    <a:lumMod val="50000"/>
                  </a:schemeClr>
                </a:solidFill>
                <a:latin typeface="Titillium" panose="00000500000000000000" pitchFamily="50" charset="0"/>
              </a:rPr>
              <a:t>specimen book.</a:t>
            </a:r>
          </a:p>
        </p:txBody>
      </p:sp>
      <p:sp>
        <p:nvSpPr>
          <p:cNvPr id="35" name="Rectangle 34">
            <a:extLst>
              <a:ext uri="{FF2B5EF4-FFF2-40B4-BE49-F238E27FC236}">
                <a16:creationId xmlns:a16="http://schemas.microsoft.com/office/drawing/2014/main" id="{0B51FC9A-5751-45FE-AAB6-B5672C963ACF}"/>
              </a:ext>
            </a:extLst>
          </p:cNvPr>
          <p:cNvSpPr/>
          <p:nvPr/>
        </p:nvSpPr>
        <p:spPr>
          <a:xfrm>
            <a:off x="5925669" y="1808606"/>
            <a:ext cx="340663" cy="4571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grpSp>
        <p:nvGrpSpPr>
          <p:cNvPr id="2" name="Group 1">
            <a:extLst>
              <a:ext uri="{FF2B5EF4-FFF2-40B4-BE49-F238E27FC236}">
                <a16:creationId xmlns:a16="http://schemas.microsoft.com/office/drawing/2014/main" id="{F2836B5D-E7FC-4E48-8D0D-7C21BE3817D3}"/>
              </a:ext>
            </a:extLst>
          </p:cNvPr>
          <p:cNvGrpSpPr/>
          <p:nvPr/>
        </p:nvGrpSpPr>
        <p:grpSpPr>
          <a:xfrm>
            <a:off x="1663776" y="563028"/>
            <a:ext cx="8864448" cy="1162174"/>
            <a:chOff x="1511452" y="563028"/>
            <a:chExt cx="8864448" cy="1162174"/>
          </a:xfrm>
        </p:grpSpPr>
        <p:sp>
          <p:nvSpPr>
            <p:cNvPr id="34" name="Title 1">
              <a:extLst>
                <a:ext uri="{FF2B5EF4-FFF2-40B4-BE49-F238E27FC236}">
                  <a16:creationId xmlns:a16="http://schemas.microsoft.com/office/drawing/2014/main" id="{DA2A0F12-2F08-42D8-9155-29A9599C9C0C}"/>
                </a:ext>
              </a:extLst>
            </p:cNvPr>
            <p:cNvSpPr txBox="1">
              <a:spLocks/>
            </p:cNvSpPr>
            <p:nvPr/>
          </p:nvSpPr>
          <p:spPr>
            <a:xfrm>
              <a:off x="3441776" y="563028"/>
              <a:ext cx="5003801" cy="499456"/>
            </a:xfrm>
            <a:prstGeom prst="rect">
              <a:avLst/>
            </a:prstGeom>
          </p:spPr>
          <p:txBody>
            <a:bodyPr/>
            <a:lstStyle>
              <a:lvl1pPr algn="ctr" defTabSz="914400" rtl="0" eaLnBrk="1" latinLnBrk="0" hangingPunct="1">
                <a:lnSpc>
                  <a:spcPct val="90000"/>
                </a:lnSpc>
                <a:spcBef>
                  <a:spcPct val="0"/>
                </a:spcBef>
                <a:buNone/>
                <a:defRPr sz="3500" b="1"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r>
                <a:rPr lang="en-US" sz="4000" dirty="0">
                  <a:solidFill>
                    <a:srgbClr val="FFC000"/>
                  </a:solidFill>
                  <a:latin typeface="Titillium" panose="00000500000000000000" pitchFamily="50" charset="0"/>
                </a:rPr>
                <a:t>OUR TEAM</a:t>
              </a:r>
              <a:r>
                <a:rPr lang="en-US" sz="4000" dirty="0">
                  <a:solidFill>
                    <a:schemeClr val="accent2"/>
                  </a:solidFill>
                  <a:latin typeface="Titillium" panose="00000500000000000000" pitchFamily="50" charset="0"/>
                </a:rPr>
                <a:t> </a:t>
              </a:r>
              <a:r>
                <a:rPr lang="en-US" sz="4000" dirty="0">
                  <a:solidFill>
                    <a:schemeClr val="bg1">
                      <a:lumMod val="50000"/>
                    </a:schemeClr>
                  </a:solidFill>
                  <a:latin typeface="Titillium" panose="00000500000000000000" pitchFamily="50" charset="0"/>
                </a:rPr>
                <a:t>MEMBER</a:t>
              </a:r>
            </a:p>
          </p:txBody>
        </p:sp>
        <p:sp>
          <p:nvSpPr>
            <p:cNvPr id="36" name="Rectangle 35">
              <a:extLst>
                <a:ext uri="{FF2B5EF4-FFF2-40B4-BE49-F238E27FC236}">
                  <a16:creationId xmlns:a16="http://schemas.microsoft.com/office/drawing/2014/main" id="{ED890097-252E-4FEC-A9C2-1EF9D4B8E80F}"/>
                </a:ext>
              </a:extLst>
            </p:cNvPr>
            <p:cNvSpPr/>
            <p:nvPr/>
          </p:nvSpPr>
          <p:spPr>
            <a:xfrm>
              <a:off x="1511452" y="1173320"/>
              <a:ext cx="8864448" cy="551882"/>
            </a:xfrm>
            <a:prstGeom prst="rect">
              <a:avLst/>
            </a:prstGeom>
          </p:spPr>
          <p:txBody>
            <a:bodyPr wrap="square">
              <a:spAutoFit/>
            </a:bodyPr>
            <a:lstStyle/>
            <a:p>
              <a:pPr algn="ctr">
                <a:lnSpc>
                  <a:spcPts val="1900"/>
                </a:lnSpc>
              </a:pPr>
              <a:r>
                <a:rPr lang="en-US" sz="1000" dirty="0">
                  <a:solidFill>
                    <a:schemeClr val="bg1">
                      <a:lumMod val="50000"/>
                    </a:schemeClr>
                  </a:solidFill>
                  <a:latin typeface="Montserrat Light" panose="00000400000000000000" pitchFamily="50" charset="0"/>
                  <a:ea typeface="Bodoni 72 Book" charset="0"/>
                  <a:cs typeface="Bodoni 72 Book" charset="0"/>
                </a:rPr>
                <a:t>Lorem Ipsum is simply dummy text of the printing and typesetting industry. when an unknown printer Lorem Ipsum has been the industry's standard dummy creative best design atext ever since the 1500s, when an unknown printer took.</a:t>
              </a:r>
            </a:p>
          </p:txBody>
        </p:sp>
      </p:grpSp>
    </p:spTree>
    <p:extLst>
      <p:ext uri="{BB962C8B-B14F-4D97-AF65-F5344CB8AC3E}">
        <p14:creationId xmlns:p14="http://schemas.microsoft.com/office/powerpoint/2010/main" val="280327938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B788D0F-15A4-4375-BA7E-77C28D41B4EB}"/>
              </a:ext>
            </a:extLst>
          </p:cNvPr>
          <p:cNvSpPr/>
          <p:nvPr/>
        </p:nvSpPr>
        <p:spPr>
          <a:xfrm>
            <a:off x="0" y="0"/>
            <a:ext cx="12192000" cy="3429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5" name="Picture Placeholder 24">
            <a:extLst>
              <a:ext uri="{FF2B5EF4-FFF2-40B4-BE49-F238E27FC236}">
                <a16:creationId xmlns:a16="http://schemas.microsoft.com/office/drawing/2014/main" id="{27275E73-CCA6-4DE4-9288-8BA755AA9141}"/>
              </a:ext>
            </a:extLst>
          </p:cNvPr>
          <p:cNvPicPr>
            <a:picLocks noGrp="1" noChangeAspect="1"/>
          </p:cNvPicPr>
          <p:nvPr>
            <p:ph type="pic" sz="quarter" idx="10"/>
          </p:nvPr>
        </p:nvPicPr>
        <p:blipFill>
          <a:blip r:embed="rId2"/>
          <a:srcRect l="20316" r="20316"/>
          <a:stretch>
            <a:fillRect/>
          </a:stretch>
        </p:blipFill>
        <p:spPr/>
      </p:pic>
      <p:pic>
        <p:nvPicPr>
          <p:cNvPr id="31" name="Picture Placeholder 30">
            <a:extLst>
              <a:ext uri="{FF2B5EF4-FFF2-40B4-BE49-F238E27FC236}">
                <a16:creationId xmlns:a16="http://schemas.microsoft.com/office/drawing/2014/main" id="{515128F2-ED40-4160-A46C-56576715A361}"/>
              </a:ext>
            </a:extLst>
          </p:cNvPr>
          <p:cNvPicPr>
            <a:picLocks noGrp="1" noChangeAspect="1"/>
          </p:cNvPicPr>
          <p:nvPr>
            <p:ph type="pic" sz="quarter" idx="11"/>
          </p:nvPr>
        </p:nvPicPr>
        <p:blipFill>
          <a:blip r:embed="rId3"/>
          <a:srcRect t="20545" b="20545"/>
          <a:stretch>
            <a:fillRect/>
          </a:stretch>
        </p:blipFill>
        <p:spPr/>
      </p:pic>
      <p:pic>
        <p:nvPicPr>
          <p:cNvPr id="33" name="Picture Placeholder 32">
            <a:extLst>
              <a:ext uri="{FF2B5EF4-FFF2-40B4-BE49-F238E27FC236}">
                <a16:creationId xmlns:a16="http://schemas.microsoft.com/office/drawing/2014/main" id="{45B01DD0-5964-415D-B389-FFE2098180F5}"/>
              </a:ext>
            </a:extLst>
          </p:cNvPr>
          <p:cNvPicPr>
            <a:picLocks noGrp="1" noChangeAspect="1"/>
          </p:cNvPicPr>
          <p:nvPr>
            <p:ph type="pic" sz="quarter" idx="12"/>
          </p:nvPr>
        </p:nvPicPr>
        <p:blipFill>
          <a:blip r:embed="rId4"/>
          <a:srcRect t="5842" b="5842"/>
          <a:stretch>
            <a:fillRect/>
          </a:stretch>
        </p:blipFill>
        <p:spPr/>
      </p:pic>
      <p:pic>
        <p:nvPicPr>
          <p:cNvPr id="17" name="Picture 16">
            <a:extLst>
              <a:ext uri="{FF2B5EF4-FFF2-40B4-BE49-F238E27FC236}">
                <a16:creationId xmlns:a16="http://schemas.microsoft.com/office/drawing/2014/main" id="{DF44823C-FEDA-423F-AC9C-3DE481D71124}"/>
              </a:ext>
            </a:extLst>
          </p:cNvPr>
          <p:cNvPicPr>
            <a:picLocks noChangeAspect="1"/>
          </p:cNvPicPr>
          <p:nvPr/>
        </p:nvPicPr>
        <p:blipFill>
          <a:blip r:embed="rId5"/>
          <a:stretch>
            <a:fillRect/>
          </a:stretch>
        </p:blipFill>
        <p:spPr>
          <a:xfrm>
            <a:off x="0" y="-25052"/>
            <a:ext cx="3364105" cy="6851287"/>
          </a:xfrm>
          <a:prstGeom prst="rect">
            <a:avLst/>
          </a:prstGeom>
        </p:spPr>
      </p:pic>
      <p:sp>
        <p:nvSpPr>
          <p:cNvPr id="4" name="Rectangle 3">
            <a:extLst>
              <a:ext uri="{FF2B5EF4-FFF2-40B4-BE49-F238E27FC236}">
                <a16:creationId xmlns:a16="http://schemas.microsoft.com/office/drawing/2014/main" id="{F15615B3-F639-440F-BD77-40F57E03F732}"/>
              </a:ext>
            </a:extLst>
          </p:cNvPr>
          <p:cNvSpPr/>
          <p:nvPr/>
        </p:nvSpPr>
        <p:spPr>
          <a:xfrm>
            <a:off x="3048000" y="663292"/>
            <a:ext cx="6096000" cy="1823576"/>
          </a:xfrm>
          <a:prstGeom prst="rect">
            <a:avLst/>
          </a:prstGeom>
        </p:spPr>
        <p:txBody>
          <a:bodyPr wrap="square">
            <a:spAutoFit/>
          </a:bodyPr>
          <a:lstStyle/>
          <a:p>
            <a:pPr algn="ctr">
              <a:lnSpc>
                <a:spcPts val="4500"/>
              </a:lnSpc>
            </a:pPr>
            <a:r>
              <a:rPr lang="en-US" sz="4000" b="1" spc="300" dirty="0">
                <a:solidFill>
                  <a:schemeClr val="bg1"/>
                </a:solidFill>
                <a:latin typeface="Titillium" panose="00000500000000000000" pitchFamily="50" charset="0"/>
              </a:rPr>
              <a:t>CREATIVE Protfolio</a:t>
            </a:r>
          </a:p>
          <a:p>
            <a:pPr algn="ctr">
              <a:lnSpc>
                <a:spcPts val="4500"/>
              </a:lnSpc>
            </a:pPr>
            <a:r>
              <a:rPr lang="en-US" sz="4000" b="1" spc="300" dirty="0">
                <a:solidFill>
                  <a:schemeClr val="bg1">
                    <a:lumMod val="50000"/>
                  </a:schemeClr>
                </a:solidFill>
                <a:latin typeface="Titillium" panose="00000500000000000000" pitchFamily="50" charset="0"/>
              </a:rPr>
              <a:t>BUSINESS</a:t>
            </a:r>
          </a:p>
          <a:p>
            <a:pPr algn="ctr">
              <a:lnSpc>
                <a:spcPts val="4500"/>
              </a:lnSpc>
            </a:pPr>
            <a:r>
              <a:rPr lang="en-US" sz="4000" spc="300" dirty="0">
                <a:solidFill>
                  <a:schemeClr val="bg1"/>
                </a:solidFill>
                <a:latin typeface="Titillium" panose="00000500000000000000" pitchFamily="50" charset="0"/>
              </a:rPr>
              <a:t>TO Presentation</a:t>
            </a:r>
          </a:p>
        </p:txBody>
      </p:sp>
      <p:sp>
        <p:nvSpPr>
          <p:cNvPr id="5" name="Rectangle 4">
            <a:extLst>
              <a:ext uri="{FF2B5EF4-FFF2-40B4-BE49-F238E27FC236}">
                <a16:creationId xmlns:a16="http://schemas.microsoft.com/office/drawing/2014/main" id="{244B0555-EA3E-4CDD-9566-4B2611DA166D}"/>
              </a:ext>
            </a:extLst>
          </p:cNvPr>
          <p:cNvSpPr/>
          <p:nvPr/>
        </p:nvSpPr>
        <p:spPr>
          <a:xfrm>
            <a:off x="3364104" y="2592197"/>
            <a:ext cx="5463793" cy="483466"/>
          </a:xfrm>
          <a:prstGeom prst="rect">
            <a:avLst/>
          </a:prstGeom>
        </p:spPr>
        <p:txBody>
          <a:bodyPr wrap="square">
            <a:spAutoFit/>
          </a:bodyPr>
          <a:lstStyle/>
          <a:p>
            <a:pPr algn="ctr">
              <a:lnSpc>
                <a:spcPts val="1600"/>
              </a:lnSpc>
            </a:pPr>
            <a:r>
              <a:rPr lang="en-US" sz="1000" dirty="0">
                <a:solidFill>
                  <a:schemeClr val="bg1"/>
                </a:solidFill>
                <a:latin typeface="Titillium" panose="00000500000000000000" pitchFamily="50" charset="0"/>
                <a:ea typeface="Microsoft JhengHei UI" panose="020B0604030504040204" pitchFamily="34" charset="-120"/>
              </a:rPr>
              <a:t>Lorem Ipsum has been the industry's standard dummy text ever since the 1500s, when an unknown printer took a galley of type and scrambled it to make</a:t>
            </a:r>
          </a:p>
        </p:txBody>
      </p:sp>
      <p:sp>
        <p:nvSpPr>
          <p:cNvPr id="26" name="Rectangle: Rounded Corners 25">
            <a:extLst>
              <a:ext uri="{FF2B5EF4-FFF2-40B4-BE49-F238E27FC236}">
                <a16:creationId xmlns:a16="http://schemas.microsoft.com/office/drawing/2014/main" id="{6887069B-F9A1-49F3-8D48-1525E685C101}"/>
              </a:ext>
            </a:extLst>
          </p:cNvPr>
          <p:cNvSpPr/>
          <p:nvPr/>
        </p:nvSpPr>
        <p:spPr>
          <a:xfrm>
            <a:off x="171959" y="255193"/>
            <a:ext cx="3022575" cy="6283521"/>
          </a:xfrm>
          <a:custGeom>
            <a:avLst/>
            <a:gdLst>
              <a:gd name="connsiteX0" fmla="*/ 0 w 2973937"/>
              <a:gd name="connsiteY0" fmla="*/ 495666 h 6135879"/>
              <a:gd name="connsiteX1" fmla="*/ 495666 w 2973937"/>
              <a:gd name="connsiteY1" fmla="*/ 0 h 6135879"/>
              <a:gd name="connsiteX2" fmla="*/ 2478271 w 2973937"/>
              <a:gd name="connsiteY2" fmla="*/ 0 h 6135879"/>
              <a:gd name="connsiteX3" fmla="*/ 2973937 w 2973937"/>
              <a:gd name="connsiteY3" fmla="*/ 495666 h 6135879"/>
              <a:gd name="connsiteX4" fmla="*/ 2973937 w 2973937"/>
              <a:gd name="connsiteY4" fmla="*/ 5640213 h 6135879"/>
              <a:gd name="connsiteX5" fmla="*/ 2478271 w 2973937"/>
              <a:gd name="connsiteY5" fmla="*/ 6135879 h 6135879"/>
              <a:gd name="connsiteX6" fmla="*/ 495666 w 2973937"/>
              <a:gd name="connsiteY6" fmla="*/ 6135879 h 6135879"/>
              <a:gd name="connsiteX7" fmla="*/ 0 w 2973937"/>
              <a:gd name="connsiteY7" fmla="*/ 5640213 h 6135879"/>
              <a:gd name="connsiteX8" fmla="*/ 0 w 2973937"/>
              <a:gd name="connsiteY8" fmla="*/ 495666 h 6135879"/>
              <a:gd name="connsiteX0" fmla="*/ 384 w 2974321"/>
              <a:gd name="connsiteY0" fmla="*/ 495666 h 6135879"/>
              <a:gd name="connsiteX1" fmla="*/ 252859 w 2974321"/>
              <a:gd name="connsiteY1" fmla="*/ 0 h 6135879"/>
              <a:gd name="connsiteX2" fmla="*/ 2478655 w 2974321"/>
              <a:gd name="connsiteY2" fmla="*/ 0 h 6135879"/>
              <a:gd name="connsiteX3" fmla="*/ 2974321 w 2974321"/>
              <a:gd name="connsiteY3" fmla="*/ 495666 h 6135879"/>
              <a:gd name="connsiteX4" fmla="*/ 2974321 w 2974321"/>
              <a:gd name="connsiteY4" fmla="*/ 5640213 h 6135879"/>
              <a:gd name="connsiteX5" fmla="*/ 2478655 w 2974321"/>
              <a:gd name="connsiteY5" fmla="*/ 6135879 h 6135879"/>
              <a:gd name="connsiteX6" fmla="*/ 496050 w 2974321"/>
              <a:gd name="connsiteY6" fmla="*/ 6135879 h 6135879"/>
              <a:gd name="connsiteX7" fmla="*/ 384 w 2974321"/>
              <a:gd name="connsiteY7" fmla="*/ 5640213 h 6135879"/>
              <a:gd name="connsiteX8" fmla="*/ 384 w 2974321"/>
              <a:gd name="connsiteY8" fmla="*/ 495666 h 6135879"/>
              <a:gd name="connsiteX0" fmla="*/ 0 w 3022575"/>
              <a:gd name="connsiteY0" fmla="*/ 466483 h 6135879"/>
              <a:gd name="connsiteX1" fmla="*/ 301113 w 3022575"/>
              <a:gd name="connsiteY1" fmla="*/ 0 h 6135879"/>
              <a:gd name="connsiteX2" fmla="*/ 2526909 w 3022575"/>
              <a:gd name="connsiteY2" fmla="*/ 0 h 6135879"/>
              <a:gd name="connsiteX3" fmla="*/ 3022575 w 3022575"/>
              <a:gd name="connsiteY3" fmla="*/ 495666 h 6135879"/>
              <a:gd name="connsiteX4" fmla="*/ 3022575 w 3022575"/>
              <a:gd name="connsiteY4" fmla="*/ 5640213 h 6135879"/>
              <a:gd name="connsiteX5" fmla="*/ 2526909 w 3022575"/>
              <a:gd name="connsiteY5" fmla="*/ 6135879 h 6135879"/>
              <a:gd name="connsiteX6" fmla="*/ 544304 w 3022575"/>
              <a:gd name="connsiteY6" fmla="*/ 6135879 h 6135879"/>
              <a:gd name="connsiteX7" fmla="*/ 48638 w 3022575"/>
              <a:gd name="connsiteY7" fmla="*/ 5640213 h 6135879"/>
              <a:gd name="connsiteX8" fmla="*/ 0 w 3022575"/>
              <a:gd name="connsiteY8" fmla="*/ 466483 h 6135879"/>
              <a:gd name="connsiteX0" fmla="*/ 0 w 3022575"/>
              <a:gd name="connsiteY0" fmla="*/ 466483 h 6198000"/>
              <a:gd name="connsiteX1" fmla="*/ 301113 w 3022575"/>
              <a:gd name="connsiteY1" fmla="*/ 0 h 6198000"/>
              <a:gd name="connsiteX2" fmla="*/ 2526909 w 3022575"/>
              <a:gd name="connsiteY2" fmla="*/ 0 h 6198000"/>
              <a:gd name="connsiteX3" fmla="*/ 3022575 w 3022575"/>
              <a:gd name="connsiteY3" fmla="*/ 495666 h 6198000"/>
              <a:gd name="connsiteX4" fmla="*/ 3022575 w 3022575"/>
              <a:gd name="connsiteY4" fmla="*/ 5640213 h 6198000"/>
              <a:gd name="connsiteX5" fmla="*/ 2526909 w 3022575"/>
              <a:gd name="connsiteY5" fmla="*/ 6135879 h 6198000"/>
              <a:gd name="connsiteX6" fmla="*/ 544304 w 3022575"/>
              <a:gd name="connsiteY6" fmla="*/ 6135879 h 6198000"/>
              <a:gd name="connsiteX7" fmla="*/ 29182 w 3022575"/>
              <a:gd name="connsiteY7" fmla="*/ 6048774 h 6198000"/>
              <a:gd name="connsiteX8" fmla="*/ 0 w 3022575"/>
              <a:gd name="connsiteY8" fmla="*/ 466483 h 6198000"/>
              <a:gd name="connsiteX0" fmla="*/ 0 w 3022575"/>
              <a:gd name="connsiteY0" fmla="*/ 466483 h 6267952"/>
              <a:gd name="connsiteX1" fmla="*/ 301113 w 3022575"/>
              <a:gd name="connsiteY1" fmla="*/ 0 h 6267952"/>
              <a:gd name="connsiteX2" fmla="*/ 2526909 w 3022575"/>
              <a:gd name="connsiteY2" fmla="*/ 0 h 6267952"/>
              <a:gd name="connsiteX3" fmla="*/ 3022575 w 3022575"/>
              <a:gd name="connsiteY3" fmla="*/ 495666 h 6267952"/>
              <a:gd name="connsiteX4" fmla="*/ 3022575 w 3022575"/>
              <a:gd name="connsiteY4" fmla="*/ 5640213 h 6267952"/>
              <a:gd name="connsiteX5" fmla="*/ 2526909 w 3022575"/>
              <a:gd name="connsiteY5" fmla="*/ 6135879 h 6267952"/>
              <a:gd name="connsiteX6" fmla="*/ 554032 w 3022575"/>
              <a:gd name="connsiteY6" fmla="*/ 6262339 h 6267952"/>
              <a:gd name="connsiteX7" fmla="*/ 29182 w 3022575"/>
              <a:gd name="connsiteY7" fmla="*/ 6048774 h 6267952"/>
              <a:gd name="connsiteX8" fmla="*/ 0 w 3022575"/>
              <a:gd name="connsiteY8" fmla="*/ 466483 h 6267952"/>
              <a:gd name="connsiteX0" fmla="*/ 0 w 3022575"/>
              <a:gd name="connsiteY0" fmla="*/ 466483 h 6267952"/>
              <a:gd name="connsiteX1" fmla="*/ 301113 w 3022575"/>
              <a:gd name="connsiteY1" fmla="*/ 0 h 6267952"/>
              <a:gd name="connsiteX2" fmla="*/ 2526909 w 3022575"/>
              <a:gd name="connsiteY2" fmla="*/ 0 h 6267952"/>
              <a:gd name="connsiteX3" fmla="*/ 3022575 w 3022575"/>
              <a:gd name="connsiteY3" fmla="*/ 495666 h 6267952"/>
              <a:gd name="connsiteX4" fmla="*/ 3022575 w 3022575"/>
              <a:gd name="connsiteY4" fmla="*/ 5640213 h 6267952"/>
              <a:gd name="connsiteX5" fmla="*/ 2643641 w 3022575"/>
              <a:gd name="connsiteY5" fmla="*/ 6262339 h 6267952"/>
              <a:gd name="connsiteX6" fmla="*/ 554032 w 3022575"/>
              <a:gd name="connsiteY6" fmla="*/ 6262339 h 6267952"/>
              <a:gd name="connsiteX7" fmla="*/ 29182 w 3022575"/>
              <a:gd name="connsiteY7" fmla="*/ 6048774 h 6267952"/>
              <a:gd name="connsiteX8" fmla="*/ 0 w 3022575"/>
              <a:gd name="connsiteY8" fmla="*/ 466483 h 6267952"/>
              <a:gd name="connsiteX0" fmla="*/ 0 w 3022575"/>
              <a:gd name="connsiteY0" fmla="*/ 466483 h 6267952"/>
              <a:gd name="connsiteX1" fmla="*/ 301113 w 3022575"/>
              <a:gd name="connsiteY1" fmla="*/ 0 h 6267952"/>
              <a:gd name="connsiteX2" fmla="*/ 2526909 w 3022575"/>
              <a:gd name="connsiteY2" fmla="*/ 0 h 6267952"/>
              <a:gd name="connsiteX3" fmla="*/ 3022575 w 3022575"/>
              <a:gd name="connsiteY3" fmla="*/ 495666 h 6267952"/>
              <a:gd name="connsiteX4" fmla="*/ 2993392 w 3022575"/>
              <a:gd name="connsiteY4" fmla="*/ 5970954 h 6267952"/>
              <a:gd name="connsiteX5" fmla="*/ 2643641 w 3022575"/>
              <a:gd name="connsiteY5" fmla="*/ 6262339 h 6267952"/>
              <a:gd name="connsiteX6" fmla="*/ 554032 w 3022575"/>
              <a:gd name="connsiteY6" fmla="*/ 6262339 h 6267952"/>
              <a:gd name="connsiteX7" fmla="*/ 29182 w 3022575"/>
              <a:gd name="connsiteY7" fmla="*/ 6048774 h 6267952"/>
              <a:gd name="connsiteX8" fmla="*/ 0 w 3022575"/>
              <a:gd name="connsiteY8" fmla="*/ 466483 h 6267952"/>
              <a:gd name="connsiteX0" fmla="*/ 0 w 3022575"/>
              <a:gd name="connsiteY0" fmla="*/ 466483 h 6267952"/>
              <a:gd name="connsiteX1" fmla="*/ 301113 w 3022575"/>
              <a:gd name="connsiteY1" fmla="*/ 0 h 6267952"/>
              <a:gd name="connsiteX2" fmla="*/ 2526909 w 3022575"/>
              <a:gd name="connsiteY2" fmla="*/ 0 h 6267952"/>
              <a:gd name="connsiteX3" fmla="*/ 3022575 w 3022575"/>
              <a:gd name="connsiteY3" fmla="*/ 340023 h 6267952"/>
              <a:gd name="connsiteX4" fmla="*/ 2993392 w 3022575"/>
              <a:gd name="connsiteY4" fmla="*/ 5970954 h 6267952"/>
              <a:gd name="connsiteX5" fmla="*/ 2643641 w 3022575"/>
              <a:gd name="connsiteY5" fmla="*/ 6262339 h 6267952"/>
              <a:gd name="connsiteX6" fmla="*/ 554032 w 3022575"/>
              <a:gd name="connsiteY6" fmla="*/ 6262339 h 6267952"/>
              <a:gd name="connsiteX7" fmla="*/ 29182 w 3022575"/>
              <a:gd name="connsiteY7" fmla="*/ 6048774 h 6267952"/>
              <a:gd name="connsiteX8" fmla="*/ 0 w 3022575"/>
              <a:gd name="connsiteY8" fmla="*/ 466483 h 6267952"/>
              <a:gd name="connsiteX0" fmla="*/ 0 w 3022575"/>
              <a:gd name="connsiteY0" fmla="*/ 485938 h 6287407"/>
              <a:gd name="connsiteX1" fmla="*/ 301113 w 3022575"/>
              <a:gd name="connsiteY1" fmla="*/ 19455 h 6287407"/>
              <a:gd name="connsiteX2" fmla="*/ 2575547 w 3022575"/>
              <a:gd name="connsiteY2" fmla="*/ 0 h 6287407"/>
              <a:gd name="connsiteX3" fmla="*/ 3022575 w 3022575"/>
              <a:gd name="connsiteY3" fmla="*/ 359478 h 6287407"/>
              <a:gd name="connsiteX4" fmla="*/ 2993392 w 3022575"/>
              <a:gd name="connsiteY4" fmla="*/ 5990409 h 6287407"/>
              <a:gd name="connsiteX5" fmla="*/ 2643641 w 3022575"/>
              <a:gd name="connsiteY5" fmla="*/ 6281794 h 6287407"/>
              <a:gd name="connsiteX6" fmla="*/ 554032 w 3022575"/>
              <a:gd name="connsiteY6" fmla="*/ 6281794 h 6287407"/>
              <a:gd name="connsiteX7" fmla="*/ 29182 w 3022575"/>
              <a:gd name="connsiteY7" fmla="*/ 6068229 h 6287407"/>
              <a:gd name="connsiteX8" fmla="*/ 0 w 3022575"/>
              <a:gd name="connsiteY8" fmla="*/ 485938 h 6287407"/>
              <a:gd name="connsiteX0" fmla="*/ 0 w 3022575"/>
              <a:gd name="connsiteY0" fmla="*/ 485938 h 6287407"/>
              <a:gd name="connsiteX1" fmla="*/ 301113 w 3022575"/>
              <a:gd name="connsiteY1" fmla="*/ 19455 h 6287407"/>
              <a:gd name="connsiteX2" fmla="*/ 2575547 w 3022575"/>
              <a:gd name="connsiteY2" fmla="*/ 0 h 6287407"/>
              <a:gd name="connsiteX3" fmla="*/ 3022575 w 3022575"/>
              <a:gd name="connsiteY3" fmla="*/ 330295 h 6287407"/>
              <a:gd name="connsiteX4" fmla="*/ 2993392 w 3022575"/>
              <a:gd name="connsiteY4" fmla="*/ 5990409 h 6287407"/>
              <a:gd name="connsiteX5" fmla="*/ 2643641 w 3022575"/>
              <a:gd name="connsiteY5" fmla="*/ 6281794 h 6287407"/>
              <a:gd name="connsiteX6" fmla="*/ 554032 w 3022575"/>
              <a:gd name="connsiteY6" fmla="*/ 6281794 h 6287407"/>
              <a:gd name="connsiteX7" fmla="*/ 29182 w 3022575"/>
              <a:gd name="connsiteY7" fmla="*/ 6068229 h 6287407"/>
              <a:gd name="connsiteX8" fmla="*/ 0 w 3022575"/>
              <a:gd name="connsiteY8" fmla="*/ 485938 h 628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2575" h="6287407">
                <a:moveTo>
                  <a:pt x="0" y="485938"/>
                </a:moveTo>
                <a:cubicBezTo>
                  <a:pt x="0" y="212189"/>
                  <a:pt x="27364" y="19455"/>
                  <a:pt x="301113" y="19455"/>
                </a:cubicBezTo>
                <a:lnTo>
                  <a:pt x="2575547" y="0"/>
                </a:lnTo>
                <a:cubicBezTo>
                  <a:pt x="2849296" y="0"/>
                  <a:pt x="3022575" y="56546"/>
                  <a:pt x="3022575" y="330295"/>
                </a:cubicBezTo>
                <a:lnTo>
                  <a:pt x="2993392" y="5990409"/>
                </a:lnTo>
                <a:cubicBezTo>
                  <a:pt x="2993392" y="6264158"/>
                  <a:pt x="2917390" y="6281794"/>
                  <a:pt x="2643641" y="6281794"/>
                </a:cubicBezTo>
                <a:lnTo>
                  <a:pt x="554032" y="6281794"/>
                </a:lnTo>
                <a:cubicBezTo>
                  <a:pt x="280283" y="6281794"/>
                  <a:pt x="29182" y="6341978"/>
                  <a:pt x="29182" y="6068229"/>
                </a:cubicBezTo>
                <a:lnTo>
                  <a:pt x="0" y="485938"/>
                </a:lnTo>
                <a:close/>
              </a:path>
            </a:pathLst>
          </a:custGeom>
          <a:solidFill>
            <a:srgbClr val="FFC000">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99621384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0000">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50000">
                                          <p:cBhvr additive="base">
                                            <p:cTn id="7" dur="750" fill="hold"/>
                                            <p:tgtEl>
                                              <p:spTgt spid="17"/>
                                            </p:tgtEl>
                                            <p:attrNameLst>
                                              <p:attrName>ppt_x</p:attrName>
                                            </p:attrNameLst>
                                          </p:cBhvr>
                                          <p:tavLst>
                                            <p:tav tm="0">
                                              <p:val>
                                                <p:strVal val="#ppt_x"/>
                                              </p:val>
                                            </p:tav>
                                            <p:tav tm="100000">
                                              <p:val>
                                                <p:strVal val="#ppt_x"/>
                                              </p:val>
                                            </p:tav>
                                          </p:tavLst>
                                        </p:anim>
                                        <p:anim calcmode="lin" valueType="num" p14:bounceEnd="50000">
                                          <p:cBhvr additive="base">
                                            <p:cTn id="8"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750" fill="hold"/>
                                            <p:tgtEl>
                                              <p:spTgt spid="17"/>
                                            </p:tgtEl>
                                            <p:attrNameLst>
                                              <p:attrName>ppt_x</p:attrName>
                                            </p:attrNameLst>
                                          </p:cBhvr>
                                          <p:tavLst>
                                            <p:tav tm="0">
                                              <p:val>
                                                <p:strVal val="#ppt_x"/>
                                              </p:val>
                                            </p:tav>
                                            <p:tav tm="100000">
                                              <p:val>
                                                <p:strVal val="#ppt_x"/>
                                              </p:val>
                                            </p:tav>
                                          </p:tavLst>
                                        </p:anim>
                                        <p:anim calcmode="lin" valueType="num">
                                          <p:cBhvr additive="base">
                                            <p:cTn id="8"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Placeholder 38">
            <a:extLst>
              <a:ext uri="{FF2B5EF4-FFF2-40B4-BE49-F238E27FC236}">
                <a16:creationId xmlns:a16="http://schemas.microsoft.com/office/drawing/2014/main" id="{E822C592-EF7E-4144-8827-70593CAFAED6}"/>
              </a:ext>
            </a:extLst>
          </p:cNvPr>
          <p:cNvPicPr>
            <a:picLocks noGrp="1" noChangeAspect="1"/>
          </p:cNvPicPr>
          <p:nvPr>
            <p:ph type="pic" sz="quarter" idx="10"/>
          </p:nvPr>
        </p:nvPicPr>
        <p:blipFill>
          <a:blip r:embed="rId2"/>
          <a:srcRect t="3962" b="3962"/>
          <a:stretch>
            <a:fillRect/>
          </a:stretch>
        </p:blipFill>
        <p:spPr/>
      </p:pic>
      <p:pic>
        <p:nvPicPr>
          <p:cNvPr id="41" name="Picture Placeholder 40">
            <a:extLst>
              <a:ext uri="{FF2B5EF4-FFF2-40B4-BE49-F238E27FC236}">
                <a16:creationId xmlns:a16="http://schemas.microsoft.com/office/drawing/2014/main" id="{832BFDA0-D6E3-475E-B58B-4DED7583B33B}"/>
              </a:ext>
            </a:extLst>
          </p:cNvPr>
          <p:cNvPicPr>
            <a:picLocks noGrp="1" noChangeAspect="1"/>
          </p:cNvPicPr>
          <p:nvPr>
            <p:ph type="pic" sz="quarter" idx="11"/>
          </p:nvPr>
        </p:nvPicPr>
        <p:blipFill>
          <a:blip r:embed="rId3"/>
          <a:srcRect t="21275" b="21275"/>
          <a:stretch>
            <a:fillRect/>
          </a:stretch>
        </p:blipFill>
        <p:spPr/>
      </p:pic>
      <p:pic>
        <p:nvPicPr>
          <p:cNvPr id="49" name="Picture Placeholder 48">
            <a:extLst>
              <a:ext uri="{FF2B5EF4-FFF2-40B4-BE49-F238E27FC236}">
                <a16:creationId xmlns:a16="http://schemas.microsoft.com/office/drawing/2014/main" id="{FD7250DB-EBFC-4382-8CDD-0949A4326D90}"/>
              </a:ext>
            </a:extLst>
          </p:cNvPr>
          <p:cNvPicPr>
            <a:picLocks noGrp="1" noChangeAspect="1"/>
          </p:cNvPicPr>
          <p:nvPr>
            <p:ph type="pic" sz="quarter" idx="13"/>
          </p:nvPr>
        </p:nvPicPr>
        <p:blipFill>
          <a:blip r:embed="rId4"/>
          <a:srcRect l="25956" r="25956"/>
          <a:stretch>
            <a:fillRect/>
          </a:stretch>
        </p:blipFill>
        <p:spPr/>
      </p:pic>
      <p:sp>
        <p:nvSpPr>
          <p:cNvPr id="17" name="Rectangle 16">
            <a:extLst>
              <a:ext uri="{FF2B5EF4-FFF2-40B4-BE49-F238E27FC236}">
                <a16:creationId xmlns:a16="http://schemas.microsoft.com/office/drawing/2014/main" id="{7CB2DA2C-AFF6-4619-B410-73F4DC1A1ED0}"/>
              </a:ext>
            </a:extLst>
          </p:cNvPr>
          <p:cNvSpPr/>
          <p:nvPr/>
        </p:nvSpPr>
        <p:spPr>
          <a:xfrm>
            <a:off x="342900" y="191807"/>
            <a:ext cx="4076700" cy="1323439"/>
          </a:xfrm>
          <a:prstGeom prst="rect">
            <a:avLst/>
          </a:prstGeom>
        </p:spPr>
        <p:txBody>
          <a:bodyPr wrap="square">
            <a:spAutoFit/>
          </a:bodyPr>
          <a:lstStyle/>
          <a:p>
            <a:pPr algn="ctr"/>
            <a:r>
              <a:rPr lang="en-US" sz="4000" b="1" dirty="0">
                <a:solidFill>
                  <a:srgbClr val="FFC000"/>
                </a:solidFill>
                <a:latin typeface="Titillium" panose="00000500000000000000" pitchFamily="50" charset="0"/>
                <a:ea typeface="Open Sans bold" panose="020B0806030504020204" pitchFamily="34" charset="0"/>
                <a:cs typeface="Open Sans bold" panose="020B0806030504020204" pitchFamily="34" charset="0"/>
              </a:rPr>
              <a:t>CREATE</a:t>
            </a:r>
          </a:p>
          <a:p>
            <a:pPr algn="ctr"/>
            <a:r>
              <a:rPr lang="en-US" sz="4000" b="1" dirty="0">
                <a:solidFill>
                  <a:schemeClr val="bg1">
                    <a:lumMod val="50000"/>
                  </a:schemeClr>
                </a:solidFill>
                <a:latin typeface="Titillium" panose="00000500000000000000" pitchFamily="50" charset="0"/>
                <a:ea typeface="Open Sans bold" panose="020B0806030504020204" pitchFamily="34" charset="0"/>
                <a:cs typeface="Open Sans bold" panose="020B0806030504020204" pitchFamily="34" charset="0"/>
              </a:rPr>
              <a:t>PROTFOLIO</a:t>
            </a:r>
          </a:p>
        </p:txBody>
      </p:sp>
      <p:sp>
        <p:nvSpPr>
          <p:cNvPr id="19" name="Rectangle 18">
            <a:extLst>
              <a:ext uri="{FF2B5EF4-FFF2-40B4-BE49-F238E27FC236}">
                <a16:creationId xmlns:a16="http://schemas.microsoft.com/office/drawing/2014/main" id="{DF8F1010-1603-41C0-AE23-02A49395C0BD}"/>
              </a:ext>
            </a:extLst>
          </p:cNvPr>
          <p:cNvSpPr/>
          <p:nvPr/>
        </p:nvSpPr>
        <p:spPr>
          <a:xfrm>
            <a:off x="492919" y="2003823"/>
            <a:ext cx="3776663" cy="688650"/>
          </a:xfrm>
          <a:prstGeom prst="rect">
            <a:avLst/>
          </a:prstGeom>
        </p:spPr>
        <p:txBody>
          <a:bodyPr wrap="square">
            <a:spAutoFit/>
          </a:bodyPr>
          <a:lstStyle/>
          <a:p>
            <a:pPr algn="ctr">
              <a:lnSpc>
                <a:spcPts val="1600"/>
              </a:lnSpc>
            </a:pPr>
            <a:r>
              <a:rPr lang="en-US" sz="1000" dirty="0">
                <a:solidFill>
                  <a:schemeClr val="bg1">
                    <a:lumMod val="50000"/>
                  </a:schemeClr>
                </a:solidFill>
                <a:latin typeface="Titillium" panose="00000500000000000000" pitchFamily="50" charset="0"/>
                <a:ea typeface="Microsoft JhengHei UI" panose="020B0604030504040204" pitchFamily="34" charset="-120"/>
              </a:rPr>
              <a:t>Lorem Ipsum has been the industry's standard dummy text ever since the 1500s, when an unknown printer took a galley of type and scrambled it to make</a:t>
            </a:r>
          </a:p>
        </p:txBody>
      </p:sp>
      <p:sp>
        <p:nvSpPr>
          <p:cNvPr id="27" name="Rectangle 26">
            <a:extLst>
              <a:ext uri="{FF2B5EF4-FFF2-40B4-BE49-F238E27FC236}">
                <a16:creationId xmlns:a16="http://schemas.microsoft.com/office/drawing/2014/main" id="{77F77CBC-E3F9-4650-AA4A-FF713514BDAB}"/>
              </a:ext>
            </a:extLst>
          </p:cNvPr>
          <p:cNvSpPr/>
          <p:nvPr/>
        </p:nvSpPr>
        <p:spPr>
          <a:xfrm>
            <a:off x="8632826" y="5462823"/>
            <a:ext cx="3352800" cy="688650"/>
          </a:xfrm>
          <a:prstGeom prst="rect">
            <a:avLst/>
          </a:prstGeom>
        </p:spPr>
        <p:txBody>
          <a:bodyPr wrap="square">
            <a:spAutoFit/>
          </a:bodyPr>
          <a:lstStyle/>
          <a:p>
            <a:pPr algn="ctr">
              <a:lnSpc>
                <a:spcPts val="1600"/>
              </a:lnSpc>
            </a:pPr>
            <a:r>
              <a:rPr lang="en-US" sz="1000" dirty="0">
                <a:solidFill>
                  <a:schemeClr val="bg1">
                    <a:lumMod val="50000"/>
                  </a:schemeClr>
                </a:solidFill>
                <a:latin typeface="Titillium" panose="00000500000000000000" pitchFamily="50" charset="0"/>
                <a:ea typeface="Microsoft JhengHei UI" panose="020B0604030504040204" pitchFamily="34" charset="-120"/>
              </a:rPr>
              <a:t>Lorem Ipsum has been the industry's standard dummy text ever since the 1500s, when an unknown printer took a galley of type and scrambled it to make</a:t>
            </a:r>
          </a:p>
        </p:txBody>
      </p:sp>
      <p:pic>
        <p:nvPicPr>
          <p:cNvPr id="47" name="Picture Placeholder 46">
            <a:extLst>
              <a:ext uri="{FF2B5EF4-FFF2-40B4-BE49-F238E27FC236}">
                <a16:creationId xmlns:a16="http://schemas.microsoft.com/office/drawing/2014/main" id="{FECA45BC-C72C-4F74-8632-D0EB6E7E1DD6}"/>
              </a:ext>
            </a:extLst>
          </p:cNvPr>
          <p:cNvPicPr>
            <a:picLocks noGrp="1" noChangeAspect="1"/>
          </p:cNvPicPr>
          <p:nvPr>
            <p:ph type="pic" sz="quarter" idx="12"/>
          </p:nvPr>
        </p:nvPicPr>
        <p:blipFill rotWithShape="1">
          <a:blip r:embed="rId5"/>
          <a:srcRect l="39694" r="12620"/>
          <a:stretch/>
        </p:blipFill>
        <p:spPr>
          <a:xfrm>
            <a:off x="4965699" y="1838325"/>
            <a:ext cx="3444875" cy="4784725"/>
          </a:xfrm>
        </p:spPr>
      </p:pic>
    </p:spTree>
    <p:extLst>
      <p:ext uri="{BB962C8B-B14F-4D97-AF65-F5344CB8AC3E}">
        <p14:creationId xmlns:p14="http://schemas.microsoft.com/office/powerpoint/2010/main" val="16291225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2BC7247F-1347-42D3-8760-A27FEEA31450}"/>
              </a:ext>
            </a:extLst>
          </p:cNvPr>
          <p:cNvGrpSpPr/>
          <p:nvPr/>
        </p:nvGrpSpPr>
        <p:grpSpPr>
          <a:xfrm>
            <a:off x="5943865" y="570178"/>
            <a:ext cx="5685896" cy="5748072"/>
            <a:chOff x="5943865" y="570178"/>
            <a:chExt cx="5685896" cy="5748072"/>
          </a:xfrm>
        </p:grpSpPr>
        <p:sp>
          <p:nvSpPr>
            <p:cNvPr id="62" name="Google Shape;860;p21">
              <a:extLst>
                <a:ext uri="{FF2B5EF4-FFF2-40B4-BE49-F238E27FC236}">
                  <a16:creationId xmlns:a16="http://schemas.microsoft.com/office/drawing/2014/main" id="{3E19DD31-47C8-453A-A1F1-65DCA2933E3F}"/>
                </a:ext>
              </a:extLst>
            </p:cNvPr>
            <p:cNvSpPr>
              <a:spLocks/>
            </p:cNvSpPr>
            <p:nvPr/>
          </p:nvSpPr>
          <p:spPr bwMode="auto">
            <a:xfrm>
              <a:off x="6601354" y="4119563"/>
              <a:ext cx="420688" cy="399521"/>
            </a:xfrm>
            <a:custGeom>
              <a:avLst/>
              <a:gdLst>
                <a:gd name="T0" fmla="*/ 72390 w 265"/>
                <a:gd name="T1" fmla="*/ 304800 h 252"/>
                <a:gd name="T2" fmla="*/ 413386 w 265"/>
                <a:gd name="T3" fmla="*/ 470535 h 252"/>
                <a:gd name="T4" fmla="*/ 476251 w 265"/>
                <a:gd name="T5" fmla="*/ 422910 h 252"/>
                <a:gd name="T6" fmla="*/ 499111 w 265"/>
                <a:gd name="T7" fmla="*/ 409575 h 252"/>
                <a:gd name="T8" fmla="*/ 495301 w 265"/>
                <a:gd name="T9" fmla="*/ 403860 h 252"/>
                <a:gd name="T10" fmla="*/ 480061 w 265"/>
                <a:gd name="T11" fmla="*/ 400050 h 252"/>
                <a:gd name="T12" fmla="*/ 466726 w 265"/>
                <a:gd name="T13" fmla="*/ 361950 h 252"/>
                <a:gd name="T14" fmla="*/ 447676 w 265"/>
                <a:gd name="T15" fmla="*/ 346710 h 252"/>
                <a:gd name="T16" fmla="*/ 461011 w 265"/>
                <a:gd name="T17" fmla="*/ 323850 h 252"/>
                <a:gd name="T18" fmla="*/ 438151 w 265"/>
                <a:gd name="T19" fmla="*/ 295275 h 252"/>
                <a:gd name="T20" fmla="*/ 422911 w 265"/>
                <a:gd name="T21" fmla="*/ 270510 h 252"/>
                <a:gd name="T22" fmla="*/ 381001 w 265"/>
                <a:gd name="T23" fmla="*/ 251460 h 252"/>
                <a:gd name="T24" fmla="*/ 365761 w 265"/>
                <a:gd name="T25" fmla="*/ 257175 h 252"/>
                <a:gd name="T26" fmla="*/ 356236 w 265"/>
                <a:gd name="T27" fmla="*/ 241935 h 252"/>
                <a:gd name="T28" fmla="*/ 361951 w 265"/>
                <a:gd name="T29" fmla="*/ 228600 h 252"/>
                <a:gd name="T30" fmla="*/ 346711 w 265"/>
                <a:gd name="T31" fmla="*/ 209550 h 252"/>
                <a:gd name="T32" fmla="*/ 327661 w 265"/>
                <a:gd name="T33" fmla="*/ 200025 h 252"/>
                <a:gd name="T34" fmla="*/ 323851 w 265"/>
                <a:gd name="T35" fmla="*/ 194310 h 252"/>
                <a:gd name="T36" fmla="*/ 323851 w 265"/>
                <a:gd name="T37" fmla="*/ 180975 h 252"/>
                <a:gd name="T38" fmla="*/ 327661 w 265"/>
                <a:gd name="T39" fmla="*/ 156210 h 252"/>
                <a:gd name="T40" fmla="*/ 333376 w 265"/>
                <a:gd name="T41" fmla="*/ 137160 h 252"/>
                <a:gd name="T42" fmla="*/ 346711 w 265"/>
                <a:gd name="T43" fmla="*/ 133350 h 252"/>
                <a:gd name="T44" fmla="*/ 342901 w 265"/>
                <a:gd name="T45" fmla="*/ 114300 h 252"/>
                <a:gd name="T46" fmla="*/ 346711 w 265"/>
                <a:gd name="T47" fmla="*/ 99060 h 252"/>
                <a:gd name="T48" fmla="*/ 361951 w 265"/>
                <a:gd name="T49" fmla="*/ 95250 h 252"/>
                <a:gd name="T50" fmla="*/ 352426 w 265"/>
                <a:gd name="T51" fmla="*/ 85725 h 252"/>
                <a:gd name="T52" fmla="*/ 333376 w 265"/>
                <a:gd name="T53" fmla="*/ 85725 h 252"/>
                <a:gd name="T54" fmla="*/ 304801 w 265"/>
                <a:gd name="T55" fmla="*/ 76200 h 252"/>
                <a:gd name="T56" fmla="*/ 295276 w 265"/>
                <a:gd name="T57" fmla="*/ 57150 h 252"/>
                <a:gd name="T58" fmla="*/ 280036 w 265"/>
                <a:gd name="T59" fmla="*/ 47625 h 252"/>
                <a:gd name="T60" fmla="*/ 276226 w 265"/>
                <a:gd name="T61" fmla="*/ 28575 h 252"/>
                <a:gd name="T62" fmla="*/ 260986 w 265"/>
                <a:gd name="T63" fmla="*/ 15240 h 252"/>
                <a:gd name="T64" fmla="*/ 243840 w 265"/>
                <a:gd name="T65" fmla="*/ 15240 h 252"/>
                <a:gd name="T66" fmla="*/ 234315 w 265"/>
                <a:gd name="T67" fmla="*/ 0 h 252"/>
                <a:gd name="T68" fmla="*/ 205740 w 265"/>
                <a:gd name="T69" fmla="*/ 0 h 252"/>
                <a:gd name="T70" fmla="*/ 177165 w 265"/>
                <a:gd name="T71" fmla="*/ 5715 h 252"/>
                <a:gd name="T72" fmla="*/ 152400 w 265"/>
                <a:gd name="T73" fmla="*/ 15240 h 252"/>
                <a:gd name="T74" fmla="*/ 152400 w 265"/>
                <a:gd name="T75" fmla="*/ 19050 h 252"/>
                <a:gd name="T76" fmla="*/ 142875 w 265"/>
                <a:gd name="T77" fmla="*/ 28575 h 252"/>
                <a:gd name="T78" fmla="*/ 114300 w 265"/>
                <a:gd name="T79" fmla="*/ 41910 h 252"/>
                <a:gd name="T80" fmla="*/ 100965 w 265"/>
                <a:gd name="T81" fmla="*/ 76200 h 252"/>
                <a:gd name="T82" fmla="*/ 110490 w 265"/>
                <a:gd name="T83" fmla="*/ 108585 h 252"/>
                <a:gd name="T84" fmla="*/ 104775 w 265"/>
                <a:gd name="T85" fmla="*/ 137160 h 252"/>
                <a:gd name="T86" fmla="*/ 95250 w 265"/>
                <a:gd name="T87" fmla="*/ 161925 h 252"/>
                <a:gd name="T88" fmla="*/ 0 w 265"/>
                <a:gd name="T89" fmla="*/ 232410 h 25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65" h="252" extrusionOk="0">
                  <a:moveTo>
                    <a:pt x="15" y="157"/>
                  </a:moveTo>
                  <a:lnTo>
                    <a:pt x="38" y="160"/>
                  </a:lnTo>
                  <a:lnTo>
                    <a:pt x="162" y="247"/>
                  </a:lnTo>
                  <a:lnTo>
                    <a:pt x="217" y="247"/>
                  </a:lnTo>
                  <a:lnTo>
                    <a:pt x="235" y="252"/>
                  </a:lnTo>
                  <a:lnTo>
                    <a:pt x="250" y="222"/>
                  </a:lnTo>
                  <a:lnTo>
                    <a:pt x="265" y="217"/>
                  </a:lnTo>
                  <a:lnTo>
                    <a:pt x="262" y="215"/>
                  </a:lnTo>
                  <a:lnTo>
                    <a:pt x="262" y="212"/>
                  </a:lnTo>
                  <a:lnTo>
                    <a:pt x="260" y="212"/>
                  </a:lnTo>
                  <a:lnTo>
                    <a:pt x="257" y="212"/>
                  </a:lnTo>
                  <a:lnTo>
                    <a:pt x="252" y="210"/>
                  </a:lnTo>
                  <a:lnTo>
                    <a:pt x="247" y="207"/>
                  </a:lnTo>
                  <a:lnTo>
                    <a:pt x="245" y="190"/>
                  </a:lnTo>
                  <a:lnTo>
                    <a:pt x="237" y="190"/>
                  </a:lnTo>
                  <a:lnTo>
                    <a:pt x="235" y="182"/>
                  </a:lnTo>
                  <a:lnTo>
                    <a:pt x="235" y="175"/>
                  </a:lnTo>
                  <a:lnTo>
                    <a:pt x="242" y="170"/>
                  </a:lnTo>
                  <a:lnTo>
                    <a:pt x="235" y="157"/>
                  </a:lnTo>
                  <a:lnTo>
                    <a:pt x="230" y="155"/>
                  </a:lnTo>
                  <a:lnTo>
                    <a:pt x="225" y="145"/>
                  </a:lnTo>
                  <a:lnTo>
                    <a:pt x="222" y="142"/>
                  </a:lnTo>
                  <a:lnTo>
                    <a:pt x="220" y="145"/>
                  </a:lnTo>
                  <a:lnTo>
                    <a:pt x="200" y="132"/>
                  </a:lnTo>
                  <a:lnTo>
                    <a:pt x="195" y="132"/>
                  </a:lnTo>
                  <a:lnTo>
                    <a:pt x="192" y="135"/>
                  </a:lnTo>
                  <a:lnTo>
                    <a:pt x="187" y="130"/>
                  </a:lnTo>
                  <a:lnTo>
                    <a:pt x="187" y="127"/>
                  </a:lnTo>
                  <a:lnTo>
                    <a:pt x="187" y="125"/>
                  </a:lnTo>
                  <a:lnTo>
                    <a:pt x="190" y="120"/>
                  </a:lnTo>
                  <a:lnTo>
                    <a:pt x="182" y="115"/>
                  </a:lnTo>
                  <a:lnTo>
                    <a:pt x="182" y="110"/>
                  </a:lnTo>
                  <a:lnTo>
                    <a:pt x="177" y="110"/>
                  </a:lnTo>
                  <a:lnTo>
                    <a:pt x="172" y="105"/>
                  </a:lnTo>
                  <a:lnTo>
                    <a:pt x="170" y="105"/>
                  </a:lnTo>
                  <a:lnTo>
                    <a:pt x="170" y="102"/>
                  </a:lnTo>
                  <a:lnTo>
                    <a:pt x="172" y="97"/>
                  </a:lnTo>
                  <a:lnTo>
                    <a:pt x="170" y="95"/>
                  </a:lnTo>
                  <a:lnTo>
                    <a:pt x="172" y="92"/>
                  </a:lnTo>
                  <a:lnTo>
                    <a:pt x="172" y="82"/>
                  </a:lnTo>
                  <a:lnTo>
                    <a:pt x="175" y="80"/>
                  </a:lnTo>
                  <a:lnTo>
                    <a:pt x="175" y="72"/>
                  </a:lnTo>
                  <a:lnTo>
                    <a:pt x="180" y="72"/>
                  </a:lnTo>
                  <a:lnTo>
                    <a:pt x="182" y="70"/>
                  </a:lnTo>
                  <a:lnTo>
                    <a:pt x="182" y="60"/>
                  </a:lnTo>
                  <a:lnTo>
                    <a:pt x="180" y="60"/>
                  </a:lnTo>
                  <a:lnTo>
                    <a:pt x="180" y="52"/>
                  </a:lnTo>
                  <a:lnTo>
                    <a:pt x="182" y="52"/>
                  </a:lnTo>
                  <a:lnTo>
                    <a:pt x="187" y="50"/>
                  </a:lnTo>
                  <a:lnTo>
                    <a:pt x="190" y="50"/>
                  </a:lnTo>
                  <a:lnTo>
                    <a:pt x="187" y="47"/>
                  </a:lnTo>
                  <a:lnTo>
                    <a:pt x="185" y="45"/>
                  </a:lnTo>
                  <a:lnTo>
                    <a:pt x="177" y="47"/>
                  </a:lnTo>
                  <a:lnTo>
                    <a:pt x="175" y="45"/>
                  </a:lnTo>
                  <a:lnTo>
                    <a:pt x="165" y="40"/>
                  </a:lnTo>
                  <a:lnTo>
                    <a:pt x="160" y="40"/>
                  </a:lnTo>
                  <a:lnTo>
                    <a:pt x="157" y="37"/>
                  </a:lnTo>
                  <a:lnTo>
                    <a:pt x="155" y="30"/>
                  </a:lnTo>
                  <a:lnTo>
                    <a:pt x="150" y="27"/>
                  </a:lnTo>
                  <a:lnTo>
                    <a:pt x="147" y="25"/>
                  </a:lnTo>
                  <a:lnTo>
                    <a:pt x="145" y="20"/>
                  </a:lnTo>
                  <a:lnTo>
                    <a:pt x="145" y="15"/>
                  </a:lnTo>
                  <a:lnTo>
                    <a:pt x="142" y="10"/>
                  </a:lnTo>
                  <a:lnTo>
                    <a:pt x="137" y="8"/>
                  </a:lnTo>
                  <a:lnTo>
                    <a:pt x="130" y="10"/>
                  </a:lnTo>
                  <a:lnTo>
                    <a:pt x="128" y="8"/>
                  </a:lnTo>
                  <a:lnTo>
                    <a:pt x="128" y="3"/>
                  </a:lnTo>
                  <a:lnTo>
                    <a:pt x="123" y="0"/>
                  </a:lnTo>
                  <a:lnTo>
                    <a:pt x="115" y="3"/>
                  </a:lnTo>
                  <a:lnTo>
                    <a:pt x="108" y="0"/>
                  </a:lnTo>
                  <a:lnTo>
                    <a:pt x="95" y="0"/>
                  </a:lnTo>
                  <a:lnTo>
                    <a:pt x="93" y="3"/>
                  </a:lnTo>
                  <a:lnTo>
                    <a:pt x="88" y="3"/>
                  </a:lnTo>
                  <a:lnTo>
                    <a:pt x="80" y="8"/>
                  </a:lnTo>
                  <a:lnTo>
                    <a:pt x="78" y="8"/>
                  </a:lnTo>
                  <a:lnTo>
                    <a:pt x="80" y="10"/>
                  </a:lnTo>
                  <a:lnTo>
                    <a:pt x="78" y="15"/>
                  </a:lnTo>
                  <a:lnTo>
                    <a:pt x="75" y="15"/>
                  </a:lnTo>
                  <a:lnTo>
                    <a:pt x="70" y="20"/>
                  </a:lnTo>
                  <a:lnTo>
                    <a:pt x="60" y="22"/>
                  </a:lnTo>
                  <a:lnTo>
                    <a:pt x="55" y="30"/>
                  </a:lnTo>
                  <a:lnTo>
                    <a:pt x="53" y="40"/>
                  </a:lnTo>
                  <a:lnTo>
                    <a:pt x="58" y="50"/>
                  </a:lnTo>
                  <a:lnTo>
                    <a:pt x="58" y="57"/>
                  </a:lnTo>
                  <a:lnTo>
                    <a:pt x="55" y="67"/>
                  </a:lnTo>
                  <a:lnTo>
                    <a:pt x="55" y="72"/>
                  </a:lnTo>
                  <a:lnTo>
                    <a:pt x="55" y="80"/>
                  </a:lnTo>
                  <a:lnTo>
                    <a:pt x="50" y="85"/>
                  </a:lnTo>
                  <a:lnTo>
                    <a:pt x="48" y="90"/>
                  </a:lnTo>
                  <a:lnTo>
                    <a:pt x="0" y="122"/>
                  </a:lnTo>
                  <a:lnTo>
                    <a:pt x="15" y="157"/>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63" name="Google Shape;861;p21">
              <a:extLst>
                <a:ext uri="{FF2B5EF4-FFF2-40B4-BE49-F238E27FC236}">
                  <a16:creationId xmlns:a16="http://schemas.microsoft.com/office/drawing/2014/main" id="{0EDA319A-C1E6-4629-944A-25B5D247BF09}"/>
                </a:ext>
              </a:extLst>
            </p:cNvPr>
            <p:cNvSpPr>
              <a:spLocks/>
            </p:cNvSpPr>
            <p:nvPr/>
          </p:nvSpPr>
          <p:spPr bwMode="auto">
            <a:xfrm>
              <a:off x="6589449" y="4455583"/>
              <a:ext cx="3968" cy="5292"/>
            </a:xfrm>
            <a:custGeom>
              <a:avLst/>
              <a:gdLst>
                <a:gd name="T0" fmla="*/ 0 w 2"/>
                <a:gd name="T1" fmla="*/ 5714 h 3"/>
                <a:gd name="T2" fmla="*/ 0 w 2"/>
                <a:gd name="T3" fmla="*/ 5714 h 3"/>
                <a:gd name="T4" fmla="*/ 3810 w 2"/>
                <a:gd name="T5" fmla="*/ 0 h 3"/>
                <a:gd name="T6" fmla="*/ 0 w 2"/>
                <a:gd name="T7" fmla="*/ 5714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extrusionOk="0">
                  <a:moveTo>
                    <a:pt x="0" y="3"/>
                  </a:moveTo>
                  <a:lnTo>
                    <a:pt x="0" y="3"/>
                  </a:lnTo>
                  <a:lnTo>
                    <a:pt x="2" y="0"/>
                  </a:lnTo>
                  <a:lnTo>
                    <a:pt x="0" y="3"/>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64" name="Google Shape;862;p21">
              <a:extLst>
                <a:ext uri="{FF2B5EF4-FFF2-40B4-BE49-F238E27FC236}">
                  <a16:creationId xmlns:a16="http://schemas.microsoft.com/office/drawing/2014/main" id="{DE01D443-408C-48A6-81FF-3934470207D0}"/>
                </a:ext>
              </a:extLst>
            </p:cNvPr>
            <p:cNvSpPr>
              <a:spLocks/>
            </p:cNvSpPr>
            <p:nvPr/>
          </p:nvSpPr>
          <p:spPr bwMode="auto">
            <a:xfrm>
              <a:off x="6451865" y="4368271"/>
              <a:ext cx="874448" cy="742157"/>
            </a:xfrm>
            <a:custGeom>
              <a:avLst/>
              <a:gdLst>
                <a:gd name="T0" fmla="*/ 636271 w 551"/>
                <a:gd name="T1" fmla="*/ 186690 h 467"/>
                <a:gd name="T2" fmla="*/ 251460 w 551"/>
                <a:gd name="T3" fmla="*/ 5715 h 467"/>
                <a:gd name="T4" fmla="*/ 112395 w 551"/>
                <a:gd name="T5" fmla="*/ 43815 h 467"/>
                <a:gd name="T6" fmla="*/ 146685 w 551"/>
                <a:gd name="T7" fmla="*/ 148590 h 467"/>
                <a:gd name="T8" fmla="*/ 19050 w 551"/>
                <a:gd name="T9" fmla="*/ 171450 h 467"/>
                <a:gd name="T10" fmla="*/ 3810 w 551"/>
                <a:gd name="T11" fmla="*/ 215265 h 467"/>
                <a:gd name="T12" fmla="*/ 3810 w 551"/>
                <a:gd name="T13" fmla="*/ 228600 h 467"/>
                <a:gd name="T14" fmla="*/ 26670 w 551"/>
                <a:gd name="T15" fmla="*/ 238125 h 467"/>
                <a:gd name="T16" fmla="*/ 45720 w 551"/>
                <a:gd name="T17" fmla="*/ 272415 h 467"/>
                <a:gd name="T18" fmla="*/ 64770 w 551"/>
                <a:gd name="T19" fmla="*/ 295275 h 467"/>
                <a:gd name="T20" fmla="*/ 83820 w 551"/>
                <a:gd name="T21" fmla="*/ 327660 h 467"/>
                <a:gd name="T22" fmla="*/ 99060 w 551"/>
                <a:gd name="T23" fmla="*/ 352425 h 467"/>
                <a:gd name="T24" fmla="*/ 127635 w 551"/>
                <a:gd name="T25" fmla="*/ 390525 h 467"/>
                <a:gd name="T26" fmla="*/ 131445 w 551"/>
                <a:gd name="T27" fmla="*/ 413385 h 467"/>
                <a:gd name="T28" fmla="*/ 146685 w 551"/>
                <a:gd name="T29" fmla="*/ 438150 h 467"/>
                <a:gd name="T30" fmla="*/ 169545 w 551"/>
                <a:gd name="T31" fmla="*/ 441960 h 467"/>
                <a:gd name="T32" fmla="*/ 203835 w 551"/>
                <a:gd name="T33" fmla="*/ 476251 h 467"/>
                <a:gd name="T34" fmla="*/ 213360 w 551"/>
                <a:gd name="T35" fmla="*/ 495301 h 467"/>
                <a:gd name="T36" fmla="*/ 232410 w 551"/>
                <a:gd name="T37" fmla="*/ 537211 h 467"/>
                <a:gd name="T38" fmla="*/ 226695 w 551"/>
                <a:gd name="T39" fmla="*/ 571501 h 467"/>
                <a:gd name="T40" fmla="*/ 245745 w 551"/>
                <a:gd name="T41" fmla="*/ 619126 h 467"/>
                <a:gd name="T42" fmla="*/ 280035 w 551"/>
                <a:gd name="T43" fmla="*/ 657226 h 467"/>
                <a:gd name="T44" fmla="*/ 302895 w 551"/>
                <a:gd name="T45" fmla="*/ 666751 h 467"/>
                <a:gd name="T46" fmla="*/ 331470 w 551"/>
                <a:gd name="T47" fmla="*/ 689611 h 467"/>
                <a:gd name="T48" fmla="*/ 346710 w 551"/>
                <a:gd name="T49" fmla="*/ 742951 h 467"/>
                <a:gd name="T50" fmla="*/ 398145 w 551"/>
                <a:gd name="T51" fmla="*/ 800101 h 467"/>
                <a:gd name="T52" fmla="*/ 422910 w 551"/>
                <a:gd name="T53" fmla="*/ 828676 h 467"/>
                <a:gd name="T54" fmla="*/ 449580 w 551"/>
                <a:gd name="T55" fmla="*/ 855346 h 467"/>
                <a:gd name="T56" fmla="*/ 459105 w 551"/>
                <a:gd name="T57" fmla="*/ 819151 h 467"/>
                <a:gd name="T58" fmla="*/ 493395 w 551"/>
                <a:gd name="T59" fmla="*/ 803911 h 467"/>
                <a:gd name="T60" fmla="*/ 611506 w 551"/>
                <a:gd name="T61" fmla="*/ 842011 h 467"/>
                <a:gd name="T62" fmla="*/ 1043941 w 551"/>
                <a:gd name="T63" fmla="*/ 666751 h 467"/>
                <a:gd name="T64" fmla="*/ 1021081 w 551"/>
                <a:gd name="T65" fmla="*/ 527686 h 467"/>
                <a:gd name="T66" fmla="*/ 849631 w 551"/>
                <a:gd name="T67" fmla="*/ 451486 h 467"/>
                <a:gd name="T68" fmla="*/ 843916 w 551"/>
                <a:gd name="T69" fmla="*/ 422910 h 467"/>
                <a:gd name="T70" fmla="*/ 840106 w 551"/>
                <a:gd name="T71" fmla="*/ 413385 h 467"/>
                <a:gd name="T72" fmla="*/ 811531 w 551"/>
                <a:gd name="T73" fmla="*/ 400050 h 467"/>
                <a:gd name="T74" fmla="*/ 798196 w 551"/>
                <a:gd name="T75" fmla="*/ 375285 h 467"/>
                <a:gd name="T76" fmla="*/ 773431 w 551"/>
                <a:gd name="T77" fmla="*/ 333375 h 467"/>
                <a:gd name="T78" fmla="*/ 763906 w 551"/>
                <a:gd name="T79" fmla="*/ 299085 h 467"/>
                <a:gd name="T80" fmla="*/ 735331 w 551"/>
                <a:gd name="T81" fmla="*/ 266700 h 467"/>
                <a:gd name="T82" fmla="*/ 721996 w 551"/>
                <a:gd name="T83" fmla="*/ 253365 h 467"/>
                <a:gd name="T84" fmla="*/ 725806 w 551"/>
                <a:gd name="T85" fmla="*/ 247650 h 467"/>
                <a:gd name="T86" fmla="*/ 693421 w 551"/>
                <a:gd name="T87" fmla="*/ 219075 h 467"/>
                <a:gd name="T88" fmla="*/ 678181 w 551"/>
                <a:gd name="T89" fmla="*/ 196215 h 4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51" h="467" extrusionOk="0">
                  <a:moveTo>
                    <a:pt x="351" y="100"/>
                  </a:moveTo>
                  <a:lnTo>
                    <a:pt x="336" y="108"/>
                  </a:lnTo>
                  <a:lnTo>
                    <a:pt x="334" y="98"/>
                  </a:lnTo>
                  <a:lnTo>
                    <a:pt x="311" y="90"/>
                  </a:lnTo>
                  <a:lnTo>
                    <a:pt x="256" y="90"/>
                  </a:lnTo>
                  <a:lnTo>
                    <a:pt x="132" y="3"/>
                  </a:lnTo>
                  <a:lnTo>
                    <a:pt x="107" y="0"/>
                  </a:lnTo>
                  <a:lnTo>
                    <a:pt x="97" y="10"/>
                  </a:lnTo>
                  <a:lnTo>
                    <a:pt x="59" y="23"/>
                  </a:lnTo>
                  <a:lnTo>
                    <a:pt x="89" y="55"/>
                  </a:lnTo>
                  <a:lnTo>
                    <a:pt x="77" y="68"/>
                  </a:lnTo>
                  <a:lnTo>
                    <a:pt x="77" y="78"/>
                  </a:lnTo>
                  <a:lnTo>
                    <a:pt x="57" y="80"/>
                  </a:lnTo>
                  <a:lnTo>
                    <a:pt x="37" y="98"/>
                  </a:lnTo>
                  <a:lnTo>
                    <a:pt x="10" y="90"/>
                  </a:lnTo>
                  <a:lnTo>
                    <a:pt x="2" y="90"/>
                  </a:lnTo>
                  <a:lnTo>
                    <a:pt x="2" y="100"/>
                  </a:lnTo>
                  <a:lnTo>
                    <a:pt x="2" y="113"/>
                  </a:lnTo>
                  <a:lnTo>
                    <a:pt x="0" y="120"/>
                  </a:lnTo>
                  <a:lnTo>
                    <a:pt x="0" y="123"/>
                  </a:lnTo>
                  <a:lnTo>
                    <a:pt x="2" y="120"/>
                  </a:lnTo>
                  <a:lnTo>
                    <a:pt x="5" y="123"/>
                  </a:lnTo>
                  <a:lnTo>
                    <a:pt x="7" y="120"/>
                  </a:lnTo>
                  <a:lnTo>
                    <a:pt x="14" y="125"/>
                  </a:lnTo>
                  <a:lnTo>
                    <a:pt x="12" y="125"/>
                  </a:lnTo>
                  <a:lnTo>
                    <a:pt x="24" y="138"/>
                  </a:lnTo>
                  <a:lnTo>
                    <a:pt x="24" y="143"/>
                  </a:lnTo>
                  <a:lnTo>
                    <a:pt x="27" y="145"/>
                  </a:lnTo>
                  <a:lnTo>
                    <a:pt x="29" y="150"/>
                  </a:lnTo>
                  <a:lnTo>
                    <a:pt x="34" y="155"/>
                  </a:lnTo>
                  <a:lnTo>
                    <a:pt x="37" y="155"/>
                  </a:lnTo>
                  <a:lnTo>
                    <a:pt x="44" y="170"/>
                  </a:lnTo>
                  <a:lnTo>
                    <a:pt x="44" y="172"/>
                  </a:lnTo>
                  <a:lnTo>
                    <a:pt x="47" y="177"/>
                  </a:lnTo>
                  <a:lnTo>
                    <a:pt x="52" y="177"/>
                  </a:lnTo>
                  <a:lnTo>
                    <a:pt x="52" y="185"/>
                  </a:lnTo>
                  <a:lnTo>
                    <a:pt x="54" y="190"/>
                  </a:lnTo>
                  <a:lnTo>
                    <a:pt x="62" y="192"/>
                  </a:lnTo>
                  <a:lnTo>
                    <a:pt x="67" y="205"/>
                  </a:lnTo>
                  <a:lnTo>
                    <a:pt x="69" y="207"/>
                  </a:lnTo>
                  <a:lnTo>
                    <a:pt x="72" y="215"/>
                  </a:lnTo>
                  <a:lnTo>
                    <a:pt x="69" y="217"/>
                  </a:lnTo>
                  <a:lnTo>
                    <a:pt x="69" y="222"/>
                  </a:lnTo>
                  <a:lnTo>
                    <a:pt x="74" y="225"/>
                  </a:lnTo>
                  <a:lnTo>
                    <a:pt x="77" y="230"/>
                  </a:lnTo>
                  <a:lnTo>
                    <a:pt x="79" y="232"/>
                  </a:lnTo>
                  <a:lnTo>
                    <a:pt x="84" y="227"/>
                  </a:lnTo>
                  <a:lnTo>
                    <a:pt x="89" y="232"/>
                  </a:lnTo>
                  <a:lnTo>
                    <a:pt x="97" y="237"/>
                  </a:lnTo>
                  <a:lnTo>
                    <a:pt x="104" y="245"/>
                  </a:lnTo>
                  <a:lnTo>
                    <a:pt x="107" y="250"/>
                  </a:lnTo>
                  <a:lnTo>
                    <a:pt x="109" y="250"/>
                  </a:lnTo>
                  <a:lnTo>
                    <a:pt x="109" y="257"/>
                  </a:lnTo>
                  <a:lnTo>
                    <a:pt x="112" y="260"/>
                  </a:lnTo>
                  <a:lnTo>
                    <a:pt x="114" y="267"/>
                  </a:lnTo>
                  <a:lnTo>
                    <a:pt x="119" y="272"/>
                  </a:lnTo>
                  <a:lnTo>
                    <a:pt x="122" y="282"/>
                  </a:lnTo>
                  <a:lnTo>
                    <a:pt x="122" y="285"/>
                  </a:lnTo>
                  <a:lnTo>
                    <a:pt x="119" y="295"/>
                  </a:lnTo>
                  <a:lnTo>
                    <a:pt x="119" y="300"/>
                  </a:lnTo>
                  <a:lnTo>
                    <a:pt x="122" y="310"/>
                  </a:lnTo>
                  <a:lnTo>
                    <a:pt x="124" y="320"/>
                  </a:lnTo>
                  <a:lnTo>
                    <a:pt x="129" y="325"/>
                  </a:lnTo>
                  <a:lnTo>
                    <a:pt x="129" y="327"/>
                  </a:lnTo>
                  <a:lnTo>
                    <a:pt x="144" y="342"/>
                  </a:lnTo>
                  <a:lnTo>
                    <a:pt x="147" y="345"/>
                  </a:lnTo>
                  <a:lnTo>
                    <a:pt x="154" y="345"/>
                  </a:lnTo>
                  <a:lnTo>
                    <a:pt x="157" y="350"/>
                  </a:lnTo>
                  <a:lnTo>
                    <a:pt x="159" y="350"/>
                  </a:lnTo>
                  <a:lnTo>
                    <a:pt x="167" y="355"/>
                  </a:lnTo>
                  <a:lnTo>
                    <a:pt x="167" y="360"/>
                  </a:lnTo>
                  <a:lnTo>
                    <a:pt x="174" y="362"/>
                  </a:lnTo>
                  <a:lnTo>
                    <a:pt x="174" y="365"/>
                  </a:lnTo>
                  <a:lnTo>
                    <a:pt x="177" y="367"/>
                  </a:lnTo>
                  <a:lnTo>
                    <a:pt x="182" y="390"/>
                  </a:lnTo>
                  <a:lnTo>
                    <a:pt x="189" y="392"/>
                  </a:lnTo>
                  <a:lnTo>
                    <a:pt x="189" y="400"/>
                  </a:lnTo>
                  <a:lnTo>
                    <a:pt x="209" y="420"/>
                  </a:lnTo>
                  <a:lnTo>
                    <a:pt x="212" y="420"/>
                  </a:lnTo>
                  <a:lnTo>
                    <a:pt x="214" y="432"/>
                  </a:lnTo>
                  <a:lnTo>
                    <a:pt x="222" y="435"/>
                  </a:lnTo>
                  <a:lnTo>
                    <a:pt x="226" y="447"/>
                  </a:lnTo>
                  <a:lnTo>
                    <a:pt x="231" y="447"/>
                  </a:lnTo>
                  <a:lnTo>
                    <a:pt x="236" y="449"/>
                  </a:lnTo>
                  <a:lnTo>
                    <a:pt x="239" y="445"/>
                  </a:lnTo>
                  <a:lnTo>
                    <a:pt x="246" y="440"/>
                  </a:lnTo>
                  <a:lnTo>
                    <a:pt x="241" y="430"/>
                  </a:lnTo>
                  <a:lnTo>
                    <a:pt x="244" y="417"/>
                  </a:lnTo>
                  <a:lnTo>
                    <a:pt x="251" y="415"/>
                  </a:lnTo>
                  <a:lnTo>
                    <a:pt x="259" y="422"/>
                  </a:lnTo>
                  <a:lnTo>
                    <a:pt x="276" y="422"/>
                  </a:lnTo>
                  <a:lnTo>
                    <a:pt x="299" y="432"/>
                  </a:lnTo>
                  <a:lnTo>
                    <a:pt x="321" y="442"/>
                  </a:lnTo>
                  <a:lnTo>
                    <a:pt x="324" y="467"/>
                  </a:lnTo>
                  <a:lnTo>
                    <a:pt x="371" y="402"/>
                  </a:lnTo>
                  <a:lnTo>
                    <a:pt x="548" y="350"/>
                  </a:lnTo>
                  <a:lnTo>
                    <a:pt x="551" y="290"/>
                  </a:lnTo>
                  <a:lnTo>
                    <a:pt x="546" y="270"/>
                  </a:lnTo>
                  <a:lnTo>
                    <a:pt x="536" y="277"/>
                  </a:lnTo>
                  <a:lnTo>
                    <a:pt x="458" y="265"/>
                  </a:lnTo>
                  <a:lnTo>
                    <a:pt x="453" y="245"/>
                  </a:lnTo>
                  <a:lnTo>
                    <a:pt x="446" y="237"/>
                  </a:lnTo>
                  <a:lnTo>
                    <a:pt x="446" y="227"/>
                  </a:lnTo>
                  <a:lnTo>
                    <a:pt x="443" y="225"/>
                  </a:lnTo>
                  <a:lnTo>
                    <a:pt x="443" y="222"/>
                  </a:lnTo>
                  <a:lnTo>
                    <a:pt x="446" y="220"/>
                  </a:lnTo>
                  <a:lnTo>
                    <a:pt x="441" y="220"/>
                  </a:lnTo>
                  <a:lnTo>
                    <a:pt x="441" y="217"/>
                  </a:lnTo>
                  <a:lnTo>
                    <a:pt x="436" y="217"/>
                  </a:lnTo>
                  <a:lnTo>
                    <a:pt x="429" y="212"/>
                  </a:lnTo>
                  <a:lnTo>
                    <a:pt x="426" y="210"/>
                  </a:lnTo>
                  <a:lnTo>
                    <a:pt x="426" y="212"/>
                  </a:lnTo>
                  <a:lnTo>
                    <a:pt x="421" y="205"/>
                  </a:lnTo>
                  <a:lnTo>
                    <a:pt x="419" y="197"/>
                  </a:lnTo>
                  <a:lnTo>
                    <a:pt x="406" y="182"/>
                  </a:lnTo>
                  <a:lnTo>
                    <a:pt x="401" y="175"/>
                  </a:lnTo>
                  <a:lnTo>
                    <a:pt x="406" y="175"/>
                  </a:lnTo>
                  <a:lnTo>
                    <a:pt x="406" y="172"/>
                  </a:lnTo>
                  <a:lnTo>
                    <a:pt x="401" y="160"/>
                  </a:lnTo>
                  <a:lnTo>
                    <a:pt x="401" y="157"/>
                  </a:lnTo>
                  <a:lnTo>
                    <a:pt x="396" y="153"/>
                  </a:lnTo>
                  <a:lnTo>
                    <a:pt x="394" y="153"/>
                  </a:lnTo>
                  <a:lnTo>
                    <a:pt x="386" y="140"/>
                  </a:lnTo>
                  <a:lnTo>
                    <a:pt x="384" y="140"/>
                  </a:lnTo>
                  <a:lnTo>
                    <a:pt x="379" y="135"/>
                  </a:lnTo>
                  <a:lnTo>
                    <a:pt x="379" y="133"/>
                  </a:lnTo>
                  <a:lnTo>
                    <a:pt x="381" y="133"/>
                  </a:lnTo>
                  <a:lnTo>
                    <a:pt x="384" y="135"/>
                  </a:lnTo>
                  <a:lnTo>
                    <a:pt x="381" y="130"/>
                  </a:lnTo>
                  <a:lnTo>
                    <a:pt x="376" y="130"/>
                  </a:lnTo>
                  <a:lnTo>
                    <a:pt x="369" y="128"/>
                  </a:lnTo>
                  <a:lnTo>
                    <a:pt x="364" y="115"/>
                  </a:lnTo>
                  <a:lnTo>
                    <a:pt x="359" y="108"/>
                  </a:lnTo>
                  <a:lnTo>
                    <a:pt x="356" y="108"/>
                  </a:lnTo>
                  <a:lnTo>
                    <a:pt x="356" y="103"/>
                  </a:lnTo>
                  <a:lnTo>
                    <a:pt x="354" y="103"/>
                  </a:lnTo>
                  <a:lnTo>
                    <a:pt x="351" y="100"/>
                  </a:lnTo>
                  <a:close/>
                </a:path>
              </a:pathLst>
            </a:custGeom>
            <a:solidFill>
              <a:srgbClr val="FC79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65" name="Google Shape;863;p21">
              <a:extLst>
                <a:ext uri="{FF2B5EF4-FFF2-40B4-BE49-F238E27FC236}">
                  <a16:creationId xmlns:a16="http://schemas.microsoft.com/office/drawing/2014/main" id="{B13557F6-8546-4E35-BDB1-DDCBA468FB0C}"/>
                </a:ext>
              </a:extLst>
            </p:cNvPr>
            <p:cNvSpPr>
              <a:spLocks/>
            </p:cNvSpPr>
            <p:nvPr/>
          </p:nvSpPr>
          <p:spPr bwMode="auto">
            <a:xfrm>
              <a:off x="7867386" y="4288896"/>
              <a:ext cx="1189302" cy="1157553"/>
            </a:xfrm>
            <a:custGeom>
              <a:avLst/>
              <a:gdLst>
                <a:gd name="T0" fmla="*/ 485775 w 749"/>
                <a:gd name="T1" fmla="*/ 110490 h 729"/>
                <a:gd name="T2" fmla="*/ 552450 w 749"/>
                <a:gd name="T3" fmla="*/ 142875 h 729"/>
                <a:gd name="T4" fmla="*/ 556260 w 749"/>
                <a:gd name="T5" fmla="*/ 247650 h 729"/>
                <a:gd name="T6" fmla="*/ 676275 w 749"/>
                <a:gd name="T7" fmla="*/ 320040 h 729"/>
                <a:gd name="T8" fmla="*/ 817246 w 749"/>
                <a:gd name="T9" fmla="*/ 367665 h 729"/>
                <a:gd name="T10" fmla="*/ 969646 w 749"/>
                <a:gd name="T11" fmla="*/ 339090 h 729"/>
                <a:gd name="T12" fmla="*/ 1003936 w 749"/>
                <a:gd name="T13" fmla="*/ 342900 h 729"/>
                <a:gd name="T14" fmla="*/ 1127761 w 749"/>
                <a:gd name="T15" fmla="*/ 358140 h 729"/>
                <a:gd name="T16" fmla="*/ 1173481 w 749"/>
                <a:gd name="T17" fmla="*/ 295275 h 729"/>
                <a:gd name="T18" fmla="*/ 1236346 w 749"/>
                <a:gd name="T19" fmla="*/ 247650 h 729"/>
                <a:gd name="T20" fmla="*/ 1331596 w 749"/>
                <a:gd name="T21" fmla="*/ 219075 h 729"/>
                <a:gd name="T22" fmla="*/ 1379221 w 749"/>
                <a:gd name="T23" fmla="*/ 228600 h 729"/>
                <a:gd name="T24" fmla="*/ 1411606 w 749"/>
                <a:gd name="T25" fmla="*/ 272415 h 729"/>
                <a:gd name="T26" fmla="*/ 1369696 w 749"/>
                <a:gd name="T27" fmla="*/ 329565 h 729"/>
                <a:gd name="T28" fmla="*/ 1306831 w 749"/>
                <a:gd name="T29" fmla="*/ 451485 h 729"/>
                <a:gd name="T30" fmla="*/ 1268731 w 749"/>
                <a:gd name="T31" fmla="*/ 561975 h 729"/>
                <a:gd name="T32" fmla="*/ 1240156 w 749"/>
                <a:gd name="T33" fmla="*/ 641985 h 729"/>
                <a:gd name="T34" fmla="*/ 1217296 w 749"/>
                <a:gd name="T35" fmla="*/ 581025 h 729"/>
                <a:gd name="T36" fmla="*/ 1188721 w 749"/>
                <a:gd name="T37" fmla="*/ 556260 h 729"/>
                <a:gd name="T38" fmla="*/ 1154431 w 749"/>
                <a:gd name="T39" fmla="*/ 552450 h 729"/>
                <a:gd name="T40" fmla="*/ 1179196 w 749"/>
                <a:gd name="T41" fmla="*/ 508635 h 729"/>
                <a:gd name="T42" fmla="*/ 1169671 w 749"/>
                <a:gd name="T43" fmla="*/ 451485 h 729"/>
                <a:gd name="T44" fmla="*/ 1070611 w 749"/>
                <a:gd name="T45" fmla="*/ 428625 h 729"/>
                <a:gd name="T46" fmla="*/ 1026796 w 749"/>
                <a:gd name="T47" fmla="*/ 390525 h 729"/>
                <a:gd name="T48" fmla="*/ 988696 w 749"/>
                <a:gd name="T49" fmla="*/ 377190 h 729"/>
                <a:gd name="T50" fmla="*/ 1022986 w 749"/>
                <a:gd name="T51" fmla="*/ 438150 h 729"/>
                <a:gd name="T52" fmla="*/ 1017271 w 749"/>
                <a:gd name="T53" fmla="*/ 514350 h 729"/>
                <a:gd name="T54" fmla="*/ 1055371 w 749"/>
                <a:gd name="T55" fmla="*/ 641985 h 729"/>
                <a:gd name="T56" fmla="*/ 1032511 w 749"/>
                <a:gd name="T57" fmla="*/ 641985 h 729"/>
                <a:gd name="T58" fmla="*/ 994411 w 749"/>
                <a:gd name="T59" fmla="*/ 622935 h 729"/>
                <a:gd name="T60" fmla="*/ 950596 w 749"/>
                <a:gd name="T61" fmla="*/ 680085 h 729"/>
                <a:gd name="T62" fmla="*/ 937261 w 749"/>
                <a:gd name="T63" fmla="*/ 737236 h 729"/>
                <a:gd name="T64" fmla="*/ 864871 w 749"/>
                <a:gd name="T65" fmla="*/ 781051 h 729"/>
                <a:gd name="T66" fmla="*/ 742951 w 749"/>
                <a:gd name="T67" fmla="*/ 908686 h 729"/>
                <a:gd name="T68" fmla="*/ 670560 w 749"/>
                <a:gd name="T69" fmla="*/ 984886 h 729"/>
                <a:gd name="T70" fmla="*/ 641985 w 749"/>
                <a:gd name="T71" fmla="*/ 1108711 h 729"/>
                <a:gd name="T72" fmla="*/ 628650 w 749"/>
                <a:gd name="T73" fmla="*/ 1280161 h 729"/>
                <a:gd name="T74" fmla="*/ 609600 w 749"/>
                <a:gd name="T75" fmla="*/ 1337311 h 729"/>
                <a:gd name="T76" fmla="*/ 552450 w 749"/>
                <a:gd name="T77" fmla="*/ 1365886 h 729"/>
                <a:gd name="T78" fmla="*/ 441960 w 749"/>
                <a:gd name="T79" fmla="*/ 1261111 h 729"/>
                <a:gd name="T80" fmla="*/ 375285 w 749"/>
                <a:gd name="T81" fmla="*/ 1156336 h 729"/>
                <a:gd name="T82" fmla="*/ 333375 w 749"/>
                <a:gd name="T83" fmla="*/ 1032511 h 729"/>
                <a:gd name="T84" fmla="*/ 291465 w 749"/>
                <a:gd name="T85" fmla="*/ 927736 h 729"/>
                <a:gd name="T86" fmla="*/ 253365 w 749"/>
                <a:gd name="T87" fmla="*/ 809626 h 729"/>
                <a:gd name="T88" fmla="*/ 234315 w 749"/>
                <a:gd name="T89" fmla="*/ 699136 h 729"/>
                <a:gd name="T90" fmla="*/ 219075 w 749"/>
                <a:gd name="T91" fmla="*/ 641985 h 729"/>
                <a:gd name="T92" fmla="*/ 209550 w 749"/>
                <a:gd name="T93" fmla="*/ 613410 h 729"/>
                <a:gd name="T94" fmla="*/ 158115 w 749"/>
                <a:gd name="T95" fmla="*/ 718186 h 729"/>
                <a:gd name="T96" fmla="*/ 34290 w 749"/>
                <a:gd name="T97" fmla="*/ 628650 h 729"/>
                <a:gd name="T98" fmla="*/ 95250 w 749"/>
                <a:gd name="T99" fmla="*/ 613410 h 729"/>
                <a:gd name="T100" fmla="*/ 85725 w 749"/>
                <a:gd name="T101" fmla="*/ 603885 h 729"/>
                <a:gd name="T102" fmla="*/ 15240 w 749"/>
                <a:gd name="T103" fmla="*/ 546735 h 729"/>
                <a:gd name="T104" fmla="*/ 95250 w 749"/>
                <a:gd name="T105" fmla="*/ 514350 h 729"/>
                <a:gd name="T106" fmla="*/ 120015 w 749"/>
                <a:gd name="T107" fmla="*/ 466725 h 729"/>
                <a:gd name="T108" fmla="*/ 57150 w 749"/>
                <a:gd name="T109" fmla="*/ 381000 h 729"/>
                <a:gd name="T110" fmla="*/ 76200 w 749"/>
                <a:gd name="T111" fmla="*/ 314325 h 729"/>
                <a:gd name="T112" fmla="*/ 196215 w 749"/>
                <a:gd name="T113" fmla="*/ 247650 h 729"/>
                <a:gd name="T114" fmla="*/ 253365 w 749"/>
                <a:gd name="T115" fmla="*/ 148590 h 729"/>
                <a:gd name="T116" fmla="*/ 304800 w 749"/>
                <a:gd name="T117" fmla="*/ 47625 h 729"/>
                <a:gd name="T118" fmla="*/ 422910 w 749"/>
                <a:gd name="T119" fmla="*/ 28575 h 729"/>
                <a:gd name="T120" fmla="*/ 1022986 w 749"/>
                <a:gd name="T121" fmla="*/ 661035 h 729"/>
                <a:gd name="T122" fmla="*/ 998221 w 749"/>
                <a:gd name="T123" fmla="*/ 657225 h 7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49" h="729" extrusionOk="0">
                  <a:moveTo>
                    <a:pt x="240" y="23"/>
                  </a:moveTo>
                  <a:lnTo>
                    <a:pt x="242" y="25"/>
                  </a:lnTo>
                  <a:lnTo>
                    <a:pt x="242" y="30"/>
                  </a:lnTo>
                  <a:lnTo>
                    <a:pt x="250" y="33"/>
                  </a:lnTo>
                  <a:lnTo>
                    <a:pt x="250" y="43"/>
                  </a:lnTo>
                  <a:lnTo>
                    <a:pt x="252" y="48"/>
                  </a:lnTo>
                  <a:lnTo>
                    <a:pt x="250" y="53"/>
                  </a:lnTo>
                  <a:lnTo>
                    <a:pt x="252" y="53"/>
                  </a:lnTo>
                  <a:lnTo>
                    <a:pt x="255" y="58"/>
                  </a:lnTo>
                  <a:lnTo>
                    <a:pt x="255" y="63"/>
                  </a:lnTo>
                  <a:lnTo>
                    <a:pt x="257" y="63"/>
                  </a:lnTo>
                  <a:lnTo>
                    <a:pt x="260" y="68"/>
                  </a:lnTo>
                  <a:lnTo>
                    <a:pt x="267" y="73"/>
                  </a:lnTo>
                  <a:lnTo>
                    <a:pt x="270" y="68"/>
                  </a:lnTo>
                  <a:lnTo>
                    <a:pt x="275" y="68"/>
                  </a:lnTo>
                  <a:lnTo>
                    <a:pt x="277" y="70"/>
                  </a:lnTo>
                  <a:lnTo>
                    <a:pt x="285" y="70"/>
                  </a:lnTo>
                  <a:lnTo>
                    <a:pt x="290" y="75"/>
                  </a:lnTo>
                  <a:lnTo>
                    <a:pt x="292" y="78"/>
                  </a:lnTo>
                  <a:lnTo>
                    <a:pt x="297" y="83"/>
                  </a:lnTo>
                  <a:lnTo>
                    <a:pt x="300" y="85"/>
                  </a:lnTo>
                  <a:lnTo>
                    <a:pt x="302" y="90"/>
                  </a:lnTo>
                  <a:lnTo>
                    <a:pt x="302" y="88"/>
                  </a:lnTo>
                  <a:lnTo>
                    <a:pt x="305" y="98"/>
                  </a:lnTo>
                  <a:lnTo>
                    <a:pt x="300" y="113"/>
                  </a:lnTo>
                  <a:lnTo>
                    <a:pt x="300" y="120"/>
                  </a:lnTo>
                  <a:lnTo>
                    <a:pt x="292" y="130"/>
                  </a:lnTo>
                  <a:lnTo>
                    <a:pt x="295" y="138"/>
                  </a:lnTo>
                  <a:lnTo>
                    <a:pt x="300" y="138"/>
                  </a:lnTo>
                  <a:lnTo>
                    <a:pt x="305" y="140"/>
                  </a:lnTo>
                  <a:lnTo>
                    <a:pt x="310" y="140"/>
                  </a:lnTo>
                  <a:lnTo>
                    <a:pt x="315" y="145"/>
                  </a:lnTo>
                  <a:lnTo>
                    <a:pt x="325" y="148"/>
                  </a:lnTo>
                  <a:lnTo>
                    <a:pt x="337" y="155"/>
                  </a:lnTo>
                  <a:lnTo>
                    <a:pt x="345" y="165"/>
                  </a:lnTo>
                  <a:lnTo>
                    <a:pt x="355" y="168"/>
                  </a:lnTo>
                  <a:lnTo>
                    <a:pt x="360" y="170"/>
                  </a:lnTo>
                  <a:lnTo>
                    <a:pt x="367" y="170"/>
                  </a:lnTo>
                  <a:lnTo>
                    <a:pt x="375" y="178"/>
                  </a:lnTo>
                  <a:lnTo>
                    <a:pt x="390" y="175"/>
                  </a:lnTo>
                  <a:lnTo>
                    <a:pt x="394" y="180"/>
                  </a:lnTo>
                  <a:lnTo>
                    <a:pt x="407" y="175"/>
                  </a:lnTo>
                  <a:lnTo>
                    <a:pt x="419" y="180"/>
                  </a:lnTo>
                  <a:lnTo>
                    <a:pt x="422" y="185"/>
                  </a:lnTo>
                  <a:lnTo>
                    <a:pt x="429" y="193"/>
                  </a:lnTo>
                  <a:lnTo>
                    <a:pt x="442" y="195"/>
                  </a:lnTo>
                  <a:lnTo>
                    <a:pt x="447" y="193"/>
                  </a:lnTo>
                  <a:lnTo>
                    <a:pt x="457" y="193"/>
                  </a:lnTo>
                  <a:lnTo>
                    <a:pt x="479" y="200"/>
                  </a:lnTo>
                  <a:lnTo>
                    <a:pt x="487" y="198"/>
                  </a:lnTo>
                  <a:lnTo>
                    <a:pt x="497" y="203"/>
                  </a:lnTo>
                  <a:lnTo>
                    <a:pt x="512" y="200"/>
                  </a:lnTo>
                  <a:lnTo>
                    <a:pt x="514" y="188"/>
                  </a:lnTo>
                  <a:lnTo>
                    <a:pt x="509" y="178"/>
                  </a:lnTo>
                  <a:lnTo>
                    <a:pt x="512" y="165"/>
                  </a:lnTo>
                  <a:lnTo>
                    <a:pt x="509" y="160"/>
                  </a:lnTo>
                  <a:lnTo>
                    <a:pt x="514" y="155"/>
                  </a:lnTo>
                  <a:lnTo>
                    <a:pt x="522" y="155"/>
                  </a:lnTo>
                  <a:lnTo>
                    <a:pt x="524" y="160"/>
                  </a:lnTo>
                  <a:lnTo>
                    <a:pt x="524" y="168"/>
                  </a:lnTo>
                  <a:lnTo>
                    <a:pt x="529" y="170"/>
                  </a:lnTo>
                  <a:lnTo>
                    <a:pt x="529" y="175"/>
                  </a:lnTo>
                  <a:lnTo>
                    <a:pt x="527" y="180"/>
                  </a:lnTo>
                  <a:lnTo>
                    <a:pt x="532" y="190"/>
                  </a:lnTo>
                  <a:lnTo>
                    <a:pt x="542" y="190"/>
                  </a:lnTo>
                  <a:lnTo>
                    <a:pt x="547" y="188"/>
                  </a:lnTo>
                  <a:lnTo>
                    <a:pt x="559" y="195"/>
                  </a:lnTo>
                  <a:lnTo>
                    <a:pt x="567" y="195"/>
                  </a:lnTo>
                  <a:lnTo>
                    <a:pt x="572" y="190"/>
                  </a:lnTo>
                  <a:lnTo>
                    <a:pt x="577" y="188"/>
                  </a:lnTo>
                  <a:lnTo>
                    <a:pt x="582" y="190"/>
                  </a:lnTo>
                  <a:lnTo>
                    <a:pt x="592" y="188"/>
                  </a:lnTo>
                  <a:lnTo>
                    <a:pt x="599" y="190"/>
                  </a:lnTo>
                  <a:lnTo>
                    <a:pt x="609" y="185"/>
                  </a:lnTo>
                  <a:lnTo>
                    <a:pt x="609" y="180"/>
                  </a:lnTo>
                  <a:lnTo>
                    <a:pt x="609" y="173"/>
                  </a:lnTo>
                  <a:lnTo>
                    <a:pt x="602" y="170"/>
                  </a:lnTo>
                  <a:lnTo>
                    <a:pt x="602" y="165"/>
                  </a:lnTo>
                  <a:lnTo>
                    <a:pt x="602" y="158"/>
                  </a:lnTo>
                  <a:lnTo>
                    <a:pt x="606" y="158"/>
                  </a:lnTo>
                  <a:lnTo>
                    <a:pt x="616" y="155"/>
                  </a:lnTo>
                  <a:lnTo>
                    <a:pt x="621" y="155"/>
                  </a:lnTo>
                  <a:lnTo>
                    <a:pt x="624" y="148"/>
                  </a:lnTo>
                  <a:lnTo>
                    <a:pt x="626" y="145"/>
                  </a:lnTo>
                  <a:lnTo>
                    <a:pt x="631" y="148"/>
                  </a:lnTo>
                  <a:lnTo>
                    <a:pt x="631" y="143"/>
                  </a:lnTo>
                  <a:lnTo>
                    <a:pt x="636" y="143"/>
                  </a:lnTo>
                  <a:lnTo>
                    <a:pt x="639" y="138"/>
                  </a:lnTo>
                  <a:lnTo>
                    <a:pt x="644" y="130"/>
                  </a:lnTo>
                  <a:lnTo>
                    <a:pt x="649" y="130"/>
                  </a:lnTo>
                  <a:lnTo>
                    <a:pt x="659" y="128"/>
                  </a:lnTo>
                  <a:lnTo>
                    <a:pt x="664" y="120"/>
                  </a:lnTo>
                  <a:lnTo>
                    <a:pt x="664" y="115"/>
                  </a:lnTo>
                  <a:lnTo>
                    <a:pt x="669" y="115"/>
                  </a:lnTo>
                  <a:lnTo>
                    <a:pt x="674" y="110"/>
                  </a:lnTo>
                  <a:lnTo>
                    <a:pt x="679" y="118"/>
                  </a:lnTo>
                  <a:lnTo>
                    <a:pt x="686" y="115"/>
                  </a:lnTo>
                  <a:lnTo>
                    <a:pt x="696" y="118"/>
                  </a:lnTo>
                  <a:lnTo>
                    <a:pt x="699" y="115"/>
                  </a:lnTo>
                  <a:lnTo>
                    <a:pt x="699" y="110"/>
                  </a:lnTo>
                  <a:lnTo>
                    <a:pt x="709" y="105"/>
                  </a:lnTo>
                  <a:lnTo>
                    <a:pt x="714" y="105"/>
                  </a:lnTo>
                  <a:lnTo>
                    <a:pt x="716" y="110"/>
                  </a:lnTo>
                  <a:lnTo>
                    <a:pt x="719" y="108"/>
                  </a:lnTo>
                  <a:lnTo>
                    <a:pt x="721" y="110"/>
                  </a:lnTo>
                  <a:lnTo>
                    <a:pt x="716" y="118"/>
                  </a:lnTo>
                  <a:lnTo>
                    <a:pt x="719" y="123"/>
                  </a:lnTo>
                  <a:lnTo>
                    <a:pt x="724" y="120"/>
                  </a:lnTo>
                  <a:lnTo>
                    <a:pt x="726" y="120"/>
                  </a:lnTo>
                  <a:lnTo>
                    <a:pt x="726" y="125"/>
                  </a:lnTo>
                  <a:lnTo>
                    <a:pt x="731" y="130"/>
                  </a:lnTo>
                  <a:lnTo>
                    <a:pt x="731" y="133"/>
                  </a:lnTo>
                  <a:lnTo>
                    <a:pt x="726" y="138"/>
                  </a:lnTo>
                  <a:lnTo>
                    <a:pt x="729" y="143"/>
                  </a:lnTo>
                  <a:lnTo>
                    <a:pt x="734" y="143"/>
                  </a:lnTo>
                  <a:lnTo>
                    <a:pt x="736" y="143"/>
                  </a:lnTo>
                  <a:lnTo>
                    <a:pt x="741" y="143"/>
                  </a:lnTo>
                  <a:lnTo>
                    <a:pt x="749" y="150"/>
                  </a:lnTo>
                  <a:lnTo>
                    <a:pt x="749" y="153"/>
                  </a:lnTo>
                  <a:lnTo>
                    <a:pt x="744" y="158"/>
                  </a:lnTo>
                  <a:lnTo>
                    <a:pt x="744" y="165"/>
                  </a:lnTo>
                  <a:lnTo>
                    <a:pt x="744" y="170"/>
                  </a:lnTo>
                  <a:lnTo>
                    <a:pt x="739" y="168"/>
                  </a:lnTo>
                  <a:lnTo>
                    <a:pt x="734" y="163"/>
                  </a:lnTo>
                  <a:lnTo>
                    <a:pt x="726" y="170"/>
                  </a:lnTo>
                  <a:lnTo>
                    <a:pt x="719" y="173"/>
                  </a:lnTo>
                  <a:lnTo>
                    <a:pt x="716" y="178"/>
                  </a:lnTo>
                  <a:lnTo>
                    <a:pt x="709" y="185"/>
                  </a:lnTo>
                  <a:lnTo>
                    <a:pt x="704" y="188"/>
                  </a:lnTo>
                  <a:lnTo>
                    <a:pt x="694" y="203"/>
                  </a:lnTo>
                  <a:lnTo>
                    <a:pt x="694" y="207"/>
                  </a:lnTo>
                  <a:lnTo>
                    <a:pt x="696" y="212"/>
                  </a:lnTo>
                  <a:lnTo>
                    <a:pt x="691" y="222"/>
                  </a:lnTo>
                  <a:lnTo>
                    <a:pt x="684" y="235"/>
                  </a:lnTo>
                  <a:lnTo>
                    <a:pt x="686" y="237"/>
                  </a:lnTo>
                  <a:lnTo>
                    <a:pt x="691" y="242"/>
                  </a:lnTo>
                  <a:lnTo>
                    <a:pt x="686" y="255"/>
                  </a:lnTo>
                  <a:lnTo>
                    <a:pt x="684" y="267"/>
                  </a:lnTo>
                  <a:lnTo>
                    <a:pt x="679" y="277"/>
                  </a:lnTo>
                  <a:lnTo>
                    <a:pt x="671" y="277"/>
                  </a:lnTo>
                  <a:lnTo>
                    <a:pt x="669" y="275"/>
                  </a:lnTo>
                  <a:lnTo>
                    <a:pt x="661" y="275"/>
                  </a:lnTo>
                  <a:lnTo>
                    <a:pt x="666" y="287"/>
                  </a:lnTo>
                  <a:lnTo>
                    <a:pt x="666" y="295"/>
                  </a:lnTo>
                  <a:lnTo>
                    <a:pt x="664" y="305"/>
                  </a:lnTo>
                  <a:lnTo>
                    <a:pt x="659" y="302"/>
                  </a:lnTo>
                  <a:lnTo>
                    <a:pt x="659" y="310"/>
                  </a:lnTo>
                  <a:lnTo>
                    <a:pt x="659" y="317"/>
                  </a:lnTo>
                  <a:lnTo>
                    <a:pt x="661" y="322"/>
                  </a:lnTo>
                  <a:lnTo>
                    <a:pt x="656" y="332"/>
                  </a:lnTo>
                  <a:lnTo>
                    <a:pt x="654" y="332"/>
                  </a:lnTo>
                  <a:lnTo>
                    <a:pt x="651" y="332"/>
                  </a:lnTo>
                  <a:lnTo>
                    <a:pt x="651" y="337"/>
                  </a:lnTo>
                  <a:lnTo>
                    <a:pt x="651" y="340"/>
                  </a:lnTo>
                  <a:lnTo>
                    <a:pt x="649" y="340"/>
                  </a:lnTo>
                  <a:lnTo>
                    <a:pt x="649" y="337"/>
                  </a:lnTo>
                  <a:lnTo>
                    <a:pt x="649" y="335"/>
                  </a:lnTo>
                  <a:lnTo>
                    <a:pt x="646" y="332"/>
                  </a:lnTo>
                  <a:lnTo>
                    <a:pt x="646" y="327"/>
                  </a:lnTo>
                  <a:lnTo>
                    <a:pt x="644" y="320"/>
                  </a:lnTo>
                  <a:lnTo>
                    <a:pt x="641" y="310"/>
                  </a:lnTo>
                  <a:lnTo>
                    <a:pt x="639" y="305"/>
                  </a:lnTo>
                  <a:lnTo>
                    <a:pt x="639" y="300"/>
                  </a:lnTo>
                  <a:lnTo>
                    <a:pt x="639" y="292"/>
                  </a:lnTo>
                  <a:lnTo>
                    <a:pt x="636" y="290"/>
                  </a:lnTo>
                  <a:lnTo>
                    <a:pt x="634" y="287"/>
                  </a:lnTo>
                  <a:lnTo>
                    <a:pt x="629" y="287"/>
                  </a:lnTo>
                  <a:lnTo>
                    <a:pt x="626" y="285"/>
                  </a:lnTo>
                  <a:lnTo>
                    <a:pt x="624" y="287"/>
                  </a:lnTo>
                  <a:lnTo>
                    <a:pt x="626" y="290"/>
                  </a:lnTo>
                  <a:lnTo>
                    <a:pt x="624" y="292"/>
                  </a:lnTo>
                  <a:lnTo>
                    <a:pt x="624" y="295"/>
                  </a:lnTo>
                  <a:lnTo>
                    <a:pt x="621" y="297"/>
                  </a:lnTo>
                  <a:lnTo>
                    <a:pt x="624" y="300"/>
                  </a:lnTo>
                  <a:lnTo>
                    <a:pt x="621" y="305"/>
                  </a:lnTo>
                  <a:lnTo>
                    <a:pt x="619" y="305"/>
                  </a:lnTo>
                  <a:lnTo>
                    <a:pt x="616" y="297"/>
                  </a:lnTo>
                  <a:lnTo>
                    <a:pt x="611" y="295"/>
                  </a:lnTo>
                  <a:lnTo>
                    <a:pt x="611" y="292"/>
                  </a:lnTo>
                  <a:lnTo>
                    <a:pt x="606" y="290"/>
                  </a:lnTo>
                  <a:lnTo>
                    <a:pt x="604" y="282"/>
                  </a:lnTo>
                  <a:lnTo>
                    <a:pt x="604" y="280"/>
                  </a:lnTo>
                  <a:lnTo>
                    <a:pt x="606" y="277"/>
                  </a:lnTo>
                  <a:lnTo>
                    <a:pt x="609" y="275"/>
                  </a:lnTo>
                  <a:lnTo>
                    <a:pt x="614" y="270"/>
                  </a:lnTo>
                  <a:lnTo>
                    <a:pt x="614" y="272"/>
                  </a:lnTo>
                  <a:lnTo>
                    <a:pt x="619" y="272"/>
                  </a:lnTo>
                  <a:lnTo>
                    <a:pt x="619" y="270"/>
                  </a:lnTo>
                  <a:lnTo>
                    <a:pt x="619" y="267"/>
                  </a:lnTo>
                  <a:lnTo>
                    <a:pt x="624" y="265"/>
                  </a:lnTo>
                  <a:lnTo>
                    <a:pt x="626" y="255"/>
                  </a:lnTo>
                  <a:lnTo>
                    <a:pt x="626" y="250"/>
                  </a:lnTo>
                  <a:lnTo>
                    <a:pt x="631" y="245"/>
                  </a:lnTo>
                  <a:lnTo>
                    <a:pt x="629" y="242"/>
                  </a:lnTo>
                  <a:lnTo>
                    <a:pt x="624" y="237"/>
                  </a:lnTo>
                  <a:lnTo>
                    <a:pt x="619" y="240"/>
                  </a:lnTo>
                  <a:lnTo>
                    <a:pt x="619" y="237"/>
                  </a:lnTo>
                  <a:lnTo>
                    <a:pt x="614" y="237"/>
                  </a:lnTo>
                  <a:lnTo>
                    <a:pt x="604" y="237"/>
                  </a:lnTo>
                  <a:lnTo>
                    <a:pt x="597" y="237"/>
                  </a:lnTo>
                  <a:lnTo>
                    <a:pt x="587" y="237"/>
                  </a:lnTo>
                  <a:lnTo>
                    <a:pt x="579" y="237"/>
                  </a:lnTo>
                  <a:lnTo>
                    <a:pt x="574" y="235"/>
                  </a:lnTo>
                  <a:lnTo>
                    <a:pt x="569" y="235"/>
                  </a:lnTo>
                  <a:lnTo>
                    <a:pt x="564" y="235"/>
                  </a:lnTo>
                  <a:lnTo>
                    <a:pt x="564" y="230"/>
                  </a:lnTo>
                  <a:lnTo>
                    <a:pt x="562" y="225"/>
                  </a:lnTo>
                  <a:lnTo>
                    <a:pt x="562" y="220"/>
                  </a:lnTo>
                  <a:lnTo>
                    <a:pt x="559" y="215"/>
                  </a:lnTo>
                  <a:lnTo>
                    <a:pt x="557" y="207"/>
                  </a:lnTo>
                  <a:lnTo>
                    <a:pt x="554" y="210"/>
                  </a:lnTo>
                  <a:lnTo>
                    <a:pt x="549" y="210"/>
                  </a:lnTo>
                  <a:lnTo>
                    <a:pt x="544" y="207"/>
                  </a:lnTo>
                  <a:lnTo>
                    <a:pt x="542" y="203"/>
                  </a:lnTo>
                  <a:lnTo>
                    <a:pt x="539" y="203"/>
                  </a:lnTo>
                  <a:lnTo>
                    <a:pt x="539" y="205"/>
                  </a:lnTo>
                  <a:lnTo>
                    <a:pt x="542" y="207"/>
                  </a:lnTo>
                  <a:lnTo>
                    <a:pt x="539" y="210"/>
                  </a:lnTo>
                  <a:lnTo>
                    <a:pt x="534" y="210"/>
                  </a:lnTo>
                  <a:lnTo>
                    <a:pt x="529" y="205"/>
                  </a:lnTo>
                  <a:lnTo>
                    <a:pt x="529" y="200"/>
                  </a:lnTo>
                  <a:lnTo>
                    <a:pt x="527" y="198"/>
                  </a:lnTo>
                  <a:lnTo>
                    <a:pt x="524" y="195"/>
                  </a:lnTo>
                  <a:lnTo>
                    <a:pt x="522" y="198"/>
                  </a:lnTo>
                  <a:lnTo>
                    <a:pt x="519" y="198"/>
                  </a:lnTo>
                  <a:lnTo>
                    <a:pt x="522" y="203"/>
                  </a:lnTo>
                  <a:lnTo>
                    <a:pt x="524" y="205"/>
                  </a:lnTo>
                  <a:lnTo>
                    <a:pt x="522" y="210"/>
                  </a:lnTo>
                  <a:lnTo>
                    <a:pt x="517" y="217"/>
                  </a:lnTo>
                  <a:lnTo>
                    <a:pt x="514" y="222"/>
                  </a:lnTo>
                  <a:lnTo>
                    <a:pt x="527" y="227"/>
                  </a:lnTo>
                  <a:lnTo>
                    <a:pt x="532" y="225"/>
                  </a:lnTo>
                  <a:lnTo>
                    <a:pt x="539" y="225"/>
                  </a:lnTo>
                  <a:lnTo>
                    <a:pt x="537" y="230"/>
                  </a:lnTo>
                  <a:lnTo>
                    <a:pt x="539" y="237"/>
                  </a:lnTo>
                  <a:lnTo>
                    <a:pt x="537" y="240"/>
                  </a:lnTo>
                  <a:lnTo>
                    <a:pt x="532" y="237"/>
                  </a:lnTo>
                  <a:lnTo>
                    <a:pt x="529" y="240"/>
                  </a:lnTo>
                  <a:lnTo>
                    <a:pt x="527" y="247"/>
                  </a:lnTo>
                  <a:lnTo>
                    <a:pt x="522" y="247"/>
                  </a:lnTo>
                  <a:lnTo>
                    <a:pt x="522" y="260"/>
                  </a:lnTo>
                  <a:lnTo>
                    <a:pt x="527" y="265"/>
                  </a:lnTo>
                  <a:lnTo>
                    <a:pt x="534" y="270"/>
                  </a:lnTo>
                  <a:lnTo>
                    <a:pt x="542" y="277"/>
                  </a:lnTo>
                  <a:lnTo>
                    <a:pt x="542" y="285"/>
                  </a:lnTo>
                  <a:lnTo>
                    <a:pt x="544" y="292"/>
                  </a:lnTo>
                  <a:lnTo>
                    <a:pt x="542" y="297"/>
                  </a:lnTo>
                  <a:lnTo>
                    <a:pt x="544" y="305"/>
                  </a:lnTo>
                  <a:lnTo>
                    <a:pt x="552" y="317"/>
                  </a:lnTo>
                  <a:lnTo>
                    <a:pt x="552" y="322"/>
                  </a:lnTo>
                  <a:lnTo>
                    <a:pt x="554" y="327"/>
                  </a:lnTo>
                  <a:lnTo>
                    <a:pt x="554" y="337"/>
                  </a:lnTo>
                  <a:lnTo>
                    <a:pt x="552" y="337"/>
                  </a:lnTo>
                  <a:lnTo>
                    <a:pt x="557" y="342"/>
                  </a:lnTo>
                  <a:lnTo>
                    <a:pt x="552" y="347"/>
                  </a:lnTo>
                  <a:lnTo>
                    <a:pt x="549" y="342"/>
                  </a:lnTo>
                  <a:lnTo>
                    <a:pt x="549" y="345"/>
                  </a:lnTo>
                  <a:lnTo>
                    <a:pt x="547" y="345"/>
                  </a:lnTo>
                  <a:lnTo>
                    <a:pt x="544" y="337"/>
                  </a:lnTo>
                  <a:lnTo>
                    <a:pt x="542" y="335"/>
                  </a:lnTo>
                  <a:lnTo>
                    <a:pt x="542" y="337"/>
                  </a:lnTo>
                  <a:lnTo>
                    <a:pt x="542" y="340"/>
                  </a:lnTo>
                  <a:lnTo>
                    <a:pt x="539" y="342"/>
                  </a:lnTo>
                  <a:lnTo>
                    <a:pt x="537" y="342"/>
                  </a:lnTo>
                  <a:lnTo>
                    <a:pt x="534" y="342"/>
                  </a:lnTo>
                  <a:lnTo>
                    <a:pt x="532" y="340"/>
                  </a:lnTo>
                  <a:lnTo>
                    <a:pt x="529" y="335"/>
                  </a:lnTo>
                  <a:lnTo>
                    <a:pt x="532" y="330"/>
                  </a:lnTo>
                  <a:lnTo>
                    <a:pt x="527" y="327"/>
                  </a:lnTo>
                  <a:lnTo>
                    <a:pt x="522" y="327"/>
                  </a:lnTo>
                  <a:lnTo>
                    <a:pt x="524" y="327"/>
                  </a:lnTo>
                  <a:lnTo>
                    <a:pt x="527" y="330"/>
                  </a:lnTo>
                  <a:lnTo>
                    <a:pt x="527" y="332"/>
                  </a:lnTo>
                  <a:lnTo>
                    <a:pt x="524" y="337"/>
                  </a:lnTo>
                  <a:lnTo>
                    <a:pt x="524" y="340"/>
                  </a:lnTo>
                  <a:lnTo>
                    <a:pt x="519" y="345"/>
                  </a:lnTo>
                  <a:lnTo>
                    <a:pt x="504" y="350"/>
                  </a:lnTo>
                  <a:lnTo>
                    <a:pt x="502" y="352"/>
                  </a:lnTo>
                  <a:lnTo>
                    <a:pt x="499" y="357"/>
                  </a:lnTo>
                  <a:lnTo>
                    <a:pt x="497" y="362"/>
                  </a:lnTo>
                  <a:lnTo>
                    <a:pt x="497" y="365"/>
                  </a:lnTo>
                  <a:lnTo>
                    <a:pt x="502" y="370"/>
                  </a:lnTo>
                  <a:lnTo>
                    <a:pt x="499" y="372"/>
                  </a:lnTo>
                  <a:lnTo>
                    <a:pt x="502" y="372"/>
                  </a:lnTo>
                  <a:lnTo>
                    <a:pt x="497" y="380"/>
                  </a:lnTo>
                  <a:lnTo>
                    <a:pt x="494" y="382"/>
                  </a:lnTo>
                  <a:lnTo>
                    <a:pt x="492" y="385"/>
                  </a:lnTo>
                  <a:lnTo>
                    <a:pt x="492" y="387"/>
                  </a:lnTo>
                  <a:lnTo>
                    <a:pt x="484" y="395"/>
                  </a:lnTo>
                  <a:lnTo>
                    <a:pt x="482" y="397"/>
                  </a:lnTo>
                  <a:lnTo>
                    <a:pt x="469" y="405"/>
                  </a:lnTo>
                  <a:lnTo>
                    <a:pt x="467" y="402"/>
                  </a:lnTo>
                  <a:lnTo>
                    <a:pt x="467" y="400"/>
                  </a:lnTo>
                  <a:lnTo>
                    <a:pt x="464" y="400"/>
                  </a:lnTo>
                  <a:lnTo>
                    <a:pt x="459" y="402"/>
                  </a:lnTo>
                  <a:lnTo>
                    <a:pt x="457" y="402"/>
                  </a:lnTo>
                  <a:lnTo>
                    <a:pt x="454" y="410"/>
                  </a:lnTo>
                  <a:lnTo>
                    <a:pt x="459" y="407"/>
                  </a:lnTo>
                  <a:lnTo>
                    <a:pt x="462" y="407"/>
                  </a:lnTo>
                  <a:lnTo>
                    <a:pt x="444" y="425"/>
                  </a:lnTo>
                  <a:lnTo>
                    <a:pt x="439" y="437"/>
                  </a:lnTo>
                  <a:lnTo>
                    <a:pt x="417" y="455"/>
                  </a:lnTo>
                  <a:lnTo>
                    <a:pt x="412" y="462"/>
                  </a:lnTo>
                  <a:lnTo>
                    <a:pt x="407" y="467"/>
                  </a:lnTo>
                  <a:lnTo>
                    <a:pt x="397" y="472"/>
                  </a:lnTo>
                  <a:lnTo>
                    <a:pt x="390" y="477"/>
                  </a:lnTo>
                  <a:lnTo>
                    <a:pt x="390" y="482"/>
                  </a:lnTo>
                  <a:lnTo>
                    <a:pt x="390" y="490"/>
                  </a:lnTo>
                  <a:lnTo>
                    <a:pt x="387" y="495"/>
                  </a:lnTo>
                  <a:lnTo>
                    <a:pt x="380" y="499"/>
                  </a:lnTo>
                  <a:lnTo>
                    <a:pt x="367" y="497"/>
                  </a:lnTo>
                  <a:lnTo>
                    <a:pt x="362" y="502"/>
                  </a:lnTo>
                  <a:lnTo>
                    <a:pt x="362" y="507"/>
                  </a:lnTo>
                  <a:lnTo>
                    <a:pt x="355" y="517"/>
                  </a:lnTo>
                  <a:lnTo>
                    <a:pt x="352" y="517"/>
                  </a:lnTo>
                  <a:lnTo>
                    <a:pt x="350" y="512"/>
                  </a:lnTo>
                  <a:lnTo>
                    <a:pt x="347" y="512"/>
                  </a:lnTo>
                  <a:lnTo>
                    <a:pt x="337" y="522"/>
                  </a:lnTo>
                  <a:lnTo>
                    <a:pt x="335" y="527"/>
                  </a:lnTo>
                  <a:lnTo>
                    <a:pt x="335" y="537"/>
                  </a:lnTo>
                  <a:lnTo>
                    <a:pt x="340" y="549"/>
                  </a:lnTo>
                  <a:lnTo>
                    <a:pt x="335" y="554"/>
                  </a:lnTo>
                  <a:lnTo>
                    <a:pt x="337" y="562"/>
                  </a:lnTo>
                  <a:lnTo>
                    <a:pt x="337" y="582"/>
                  </a:lnTo>
                  <a:lnTo>
                    <a:pt x="342" y="584"/>
                  </a:lnTo>
                  <a:lnTo>
                    <a:pt x="345" y="597"/>
                  </a:lnTo>
                  <a:lnTo>
                    <a:pt x="337" y="614"/>
                  </a:lnTo>
                  <a:lnTo>
                    <a:pt x="330" y="627"/>
                  </a:lnTo>
                  <a:lnTo>
                    <a:pt x="330" y="637"/>
                  </a:lnTo>
                  <a:lnTo>
                    <a:pt x="335" y="642"/>
                  </a:lnTo>
                  <a:lnTo>
                    <a:pt x="335" y="662"/>
                  </a:lnTo>
                  <a:lnTo>
                    <a:pt x="335" y="669"/>
                  </a:lnTo>
                  <a:lnTo>
                    <a:pt x="330" y="672"/>
                  </a:lnTo>
                  <a:lnTo>
                    <a:pt x="327" y="669"/>
                  </a:lnTo>
                  <a:lnTo>
                    <a:pt x="320" y="672"/>
                  </a:lnTo>
                  <a:lnTo>
                    <a:pt x="317" y="677"/>
                  </a:lnTo>
                  <a:lnTo>
                    <a:pt x="320" y="679"/>
                  </a:lnTo>
                  <a:lnTo>
                    <a:pt x="312" y="687"/>
                  </a:lnTo>
                  <a:lnTo>
                    <a:pt x="310" y="689"/>
                  </a:lnTo>
                  <a:lnTo>
                    <a:pt x="310" y="694"/>
                  </a:lnTo>
                  <a:lnTo>
                    <a:pt x="320" y="699"/>
                  </a:lnTo>
                  <a:lnTo>
                    <a:pt x="320" y="702"/>
                  </a:lnTo>
                  <a:lnTo>
                    <a:pt x="320" y="699"/>
                  </a:lnTo>
                  <a:lnTo>
                    <a:pt x="315" y="697"/>
                  </a:lnTo>
                  <a:lnTo>
                    <a:pt x="305" y="702"/>
                  </a:lnTo>
                  <a:lnTo>
                    <a:pt x="302" y="702"/>
                  </a:lnTo>
                  <a:lnTo>
                    <a:pt x="292" y="704"/>
                  </a:lnTo>
                  <a:lnTo>
                    <a:pt x="290" y="709"/>
                  </a:lnTo>
                  <a:lnTo>
                    <a:pt x="290" y="712"/>
                  </a:lnTo>
                  <a:lnTo>
                    <a:pt x="287" y="714"/>
                  </a:lnTo>
                  <a:lnTo>
                    <a:pt x="290" y="717"/>
                  </a:lnTo>
                  <a:lnTo>
                    <a:pt x="287" y="724"/>
                  </a:lnTo>
                  <a:lnTo>
                    <a:pt x="277" y="729"/>
                  </a:lnTo>
                  <a:lnTo>
                    <a:pt x="267" y="729"/>
                  </a:lnTo>
                  <a:lnTo>
                    <a:pt x="260" y="724"/>
                  </a:lnTo>
                  <a:lnTo>
                    <a:pt x="252" y="714"/>
                  </a:lnTo>
                  <a:lnTo>
                    <a:pt x="242" y="694"/>
                  </a:lnTo>
                  <a:lnTo>
                    <a:pt x="242" y="684"/>
                  </a:lnTo>
                  <a:lnTo>
                    <a:pt x="240" y="674"/>
                  </a:lnTo>
                  <a:lnTo>
                    <a:pt x="232" y="662"/>
                  </a:lnTo>
                  <a:lnTo>
                    <a:pt x="232" y="657"/>
                  </a:lnTo>
                  <a:lnTo>
                    <a:pt x="230" y="657"/>
                  </a:lnTo>
                  <a:lnTo>
                    <a:pt x="227" y="649"/>
                  </a:lnTo>
                  <a:lnTo>
                    <a:pt x="225" y="639"/>
                  </a:lnTo>
                  <a:lnTo>
                    <a:pt x="217" y="632"/>
                  </a:lnTo>
                  <a:lnTo>
                    <a:pt x="212" y="624"/>
                  </a:lnTo>
                  <a:lnTo>
                    <a:pt x="205" y="617"/>
                  </a:lnTo>
                  <a:lnTo>
                    <a:pt x="200" y="609"/>
                  </a:lnTo>
                  <a:lnTo>
                    <a:pt x="197" y="607"/>
                  </a:lnTo>
                  <a:lnTo>
                    <a:pt x="197" y="597"/>
                  </a:lnTo>
                  <a:lnTo>
                    <a:pt x="195" y="592"/>
                  </a:lnTo>
                  <a:lnTo>
                    <a:pt x="190" y="579"/>
                  </a:lnTo>
                  <a:lnTo>
                    <a:pt x="187" y="572"/>
                  </a:lnTo>
                  <a:lnTo>
                    <a:pt x="185" y="564"/>
                  </a:lnTo>
                  <a:lnTo>
                    <a:pt x="182" y="562"/>
                  </a:lnTo>
                  <a:lnTo>
                    <a:pt x="182" y="552"/>
                  </a:lnTo>
                  <a:lnTo>
                    <a:pt x="180" y="552"/>
                  </a:lnTo>
                  <a:lnTo>
                    <a:pt x="175" y="542"/>
                  </a:lnTo>
                  <a:lnTo>
                    <a:pt x="175" y="539"/>
                  </a:lnTo>
                  <a:lnTo>
                    <a:pt x="173" y="539"/>
                  </a:lnTo>
                  <a:lnTo>
                    <a:pt x="165" y="529"/>
                  </a:lnTo>
                  <a:lnTo>
                    <a:pt x="165" y="524"/>
                  </a:lnTo>
                  <a:lnTo>
                    <a:pt x="163" y="522"/>
                  </a:lnTo>
                  <a:lnTo>
                    <a:pt x="160" y="514"/>
                  </a:lnTo>
                  <a:lnTo>
                    <a:pt x="155" y="512"/>
                  </a:lnTo>
                  <a:lnTo>
                    <a:pt x="153" y="502"/>
                  </a:lnTo>
                  <a:lnTo>
                    <a:pt x="153" y="487"/>
                  </a:lnTo>
                  <a:lnTo>
                    <a:pt x="140" y="465"/>
                  </a:lnTo>
                  <a:lnTo>
                    <a:pt x="140" y="457"/>
                  </a:lnTo>
                  <a:lnTo>
                    <a:pt x="135" y="450"/>
                  </a:lnTo>
                  <a:lnTo>
                    <a:pt x="140" y="450"/>
                  </a:lnTo>
                  <a:lnTo>
                    <a:pt x="133" y="440"/>
                  </a:lnTo>
                  <a:lnTo>
                    <a:pt x="133" y="432"/>
                  </a:lnTo>
                  <a:lnTo>
                    <a:pt x="138" y="432"/>
                  </a:lnTo>
                  <a:lnTo>
                    <a:pt x="135" y="430"/>
                  </a:lnTo>
                  <a:lnTo>
                    <a:pt x="133" y="425"/>
                  </a:lnTo>
                  <a:lnTo>
                    <a:pt x="125" y="410"/>
                  </a:lnTo>
                  <a:lnTo>
                    <a:pt x="125" y="400"/>
                  </a:lnTo>
                  <a:lnTo>
                    <a:pt x="130" y="397"/>
                  </a:lnTo>
                  <a:lnTo>
                    <a:pt x="125" y="395"/>
                  </a:lnTo>
                  <a:lnTo>
                    <a:pt x="125" y="390"/>
                  </a:lnTo>
                  <a:lnTo>
                    <a:pt x="128" y="385"/>
                  </a:lnTo>
                  <a:lnTo>
                    <a:pt x="128" y="377"/>
                  </a:lnTo>
                  <a:lnTo>
                    <a:pt x="125" y="370"/>
                  </a:lnTo>
                  <a:lnTo>
                    <a:pt x="123" y="367"/>
                  </a:lnTo>
                  <a:lnTo>
                    <a:pt x="120" y="355"/>
                  </a:lnTo>
                  <a:lnTo>
                    <a:pt x="125" y="352"/>
                  </a:lnTo>
                  <a:lnTo>
                    <a:pt x="128" y="347"/>
                  </a:lnTo>
                  <a:lnTo>
                    <a:pt x="133" y="347"/>
                  </a:lnTo>
                  <a:lnTo>
                    <a:pt x="128" y="347"/>
                  </a:lnTo>
                  <a:lnTo>
                    <a:pt x="120" y="347"/>
                  </a:lnTo>
                  <a:lnTo>
                    <a:pt x="118" y="347"/>
                  </a:lnTo>
                  <a:lnTo>
                    <a:pt x="118" y="342"/>
                  </a:lnTo>
                  <a:lnTo>
                    <a:pt x="115" y="337"/>
                  </a:lnTo>
                  <a:lnTo>
                    <a:pt x="115" y="332"/>
                  </a:lnTo>
                  <a:lnTo>
                    <a:pt x="118" y="332"/>
                  </a:lnTo>
                  <a:lnTo>
                    <a:pt x="120" y="332"/>
                  </a:lnTo>
                  <a:lnTo>
                    <a:pt x="125" y="327"/>
                  </a:lnTo>
                  <a:lnTo>
                    <a:pt x="128" y="325"/>
                  </a:lnTo>
                  <a:lnTo>
                    <a:pt x="123" y="327"/>
                  </a:lnTo>
                  <a:lnTo>
                    <a:pt x="120" y="327"/>
                  </a:lnTo>
                  <a:lnTo>
                    <a:pt x="113" y="327"/>
                  </a:lnTo>
                  <a:lnTo>
                    <a:pt x="110" y="322"/>
                  </a:lnTo>
                  <a:lnTo>
                    <a:pt x="110" y="327"/>
                  </a:lnTo>
                  <a:lnTo>
                    <a:pt x="110" y="332"/>
                  </a:lnTo>
                  <a:lnTo>
                    <a:pt x="108" y="342"/>
                  </a:lnTo>
                  <a:lnTo>
                    <a:pt x="110" y="347"/>
                  </a:lnTo>
                  <a:lnTo>
                    <a:pt x="110" y="357"/>
                  </a:lnTo>
                  <a:lnTo>
                    <a:pt x="105" y="360"/>
                  </a:lnTo>
                  <a:lnTo>
                    <a:pt x="105" y="362"/>
                  </a:lnTo>
                  <a:lnTo>
                    <a:pt x="95" y="367"/>
                  </a:lnTo>
                  <a:lnTo>
                    <a:pt x="83" y="377"/>
                  </a:lnTo>
                  <a:lnTo>
                    <a:pt x="75" y="380"/>
                  </a:lnTo>
                  <a:lnTo>
                    <a:pt x="65" y="377"/>
                  </a:lnTo>
                  <a:lnTo>
                    <a:pt x="45" y="360"/>
                  </a:lnTo>
                  <a:lnTo>
                    <a:pt x="38" y="350"/>
                  </a:lnTo>
                  <a:lnTo>
                    <a:pt x="38" y="347"/>
                  </a:lnTo>
                  <a:lnTo>
                    <a:pt x="35" y="347"/>
                  </a:lnTo>
                  <a:lnTo>
                    <a:pt x="30" y="345"/>
                  </a:lnTo>
                  <a:lnTo>
                    <a:pt x="20" y="335"/>
                  </a:lnTo>
                  <a:lnTo>
                    <a:pt x="18" y="330"/>
                  </a:lnTo>
                  <a:lnTo>
                    <a:pt x="20" y="327"/>
                  </a:lnTo>
                  <a:lnTo>
                    <a:pt x="23" y="327"/>
                  </a:lnTo>
                  <a:lnTo>
                    <a:pt x="28" y="327"/>
                  </a:lnTo>
                  <a:lnTo>
                    <a:pt x="28" y="332"/>
                  </a:lnTo>
                  <a:lnTo>
                    <a:pt x="30" y="335"/>
                  </a:lnTo>
                  <a:lnTo>
                    <a:pt x="35" y="332"/>
                  </a:lnTo>
                  <a:lnTo>
                    <a:pt x="38" y="332"/>
                  </a:lnTo>
                  <a:lnTo>
                    <a:pt x="40" y="330"/>
                  </a:lnTo>
                  <a:lnTo>
                    <a:pt x="50" y="322"/>
                  </a:lnTo>
                  <a:lnTo>
                    <a:pt x="53" y="322"/>
                  </a:lnTo>
                  <a:lnTo>
                    <a:pt x="58" y="315"/>
                  </a:lnTo>
                  <a:lnTo>
                    <a:pt x="60" y="315"/>
                  </a:lnTo>
                  <a:lnTo>
                    <a:pt x="63" y="310"/>
                  </a:lnTo>
                  <a:lnTo>
                    <a:pt x="58" y="310"/>
                  </a:lnTo>
                  <a:lnTo>
                    <a:pt x="55" y="307"/>
                  </a:lnTo>
                  <a:lnTo>
                    <a:pt x="55" y="310"/>
                  </a:lnTo>
                  <a:lnTo>
                    <a:pt x="55" y="312"/>
                  </a:lnTo>
                  <a:lnTo>
                    <a:pt x="45" y="317"/>
                  </a:lnTo>
                  <a:lnTo>
                    <a:pt x="38" y="317"/>
                  </a:lnTo>
                  <a:lnTo>
                    <a:pt x="33" y="320"/>
                  </a:lnTo>
                  <a:lnTo>
                    <a:pt x="15" y="312"/>
                  </a:lnTo>
                  <a:lnTo>
                    <a:pt x="8" y="305"/>
                  </a:lnTo>
                  <a:lnTo>
                    <a:pt x="5" y="302"/>
                  </a:lnTo>
                  <a:lnTo>
                    <a:pt x="5" y="297"/>
                  </a:lnTo>
                  <a:lnTo>
                    <a:pt x="10" y="290"/>
                  </a:lnTo>
                  <a:lnTo>
                    <a:pt x="15" y="287"/>
                  </a:lnTo>
                  <a:lnTo>
                    <a:pt x="8" y="287"/>
                  </a:lnTo>
                  <a:lnTo>
                    <a:pt x="0" y="292"/>
                  </a:lnTo>
                  <a:lnTo>
                    <a:pt x="0" y="285"/>
                  </a:lnTo>
                  <a:lnTo>
                    <a:pt x="8" y="282"/>
                  </a:lnTo>
                  <a:lnTo>
                    <a:pt x="10" y="282"/>
                  </a:lnTo>
                  <a:lnTo>
                    <a:pt x="13" y="275"/>
                  </a:lnTo>
                  <a:lnTo>
                    <a:pt x="18" y="275"/>
                  </a:lnTo>
                  <a:lnTo>
                    <a:pt x="20" y="272"/>
                  </a:lnTo>
                  <a:lnTo>
                    <a:pt x="40" y="275"/>
                  </a:lnTo>
                  <a:lnTo>
                    <a:pt x="50" y="270"/>
                  </a:lnTo>
                  <a:lnTo>
                    <a:pt x="53" y="267"/>
                  </a:lnTo>
                  <a:lnTo>
                    <a:pt x="58" y="267"/>
                  </a:lnTo>
                  <a:lnTo>
                    <a:pt x="55" y="270"/>
                  </a:lnTo>
                  <a:lnTo>
                    <a:pt x="58" y="272"/>
                  </a:lnTo>
                  <a:lnTo>
                    <a:pt x="65" y="270"/>
                  </a:lnTo>
                  <a:lnTo>
                    <a:pt x="70" y="267"/>
                  </a:lnTo>
                  <a:lnTo>
                    <a:pt x="68" y="265"/>
                  </a:lnTo>
                  <a:lnTo>
                    <a:pt x="68" y="262"/>
                  </a:lnTo>
                  <a:lnTo>
                    <a:pt x="63" y="245"/>
                  </a:lnTo>
                  <a:lnTo>
                    <a:pt x="58" y="237"/>
                  </a:lnTo>
                  <a:lnTo>
                    <a:pt x="58" y="235"/>
                  </a:lnTo>
                  <a:lnTo>
                    <a:pt x="55" y="230"/>
                  </a:lnTo>
                  <a:lnTo>
                    <a:pt x="50" y="232"/>
                  </a:lnTo>
                  <a:lnTo>
                    <a:pt x="40" y="225"/>
                  </a:lnTo>
                  <a:lnTo>
                    <a:pt x="40" y="215"/>
                  </a:lnTo>
                  <a:lnTo>
                    <a:pt x="40" y="210"/>
                  </a:lnTo>
                  <a:lnTo>
                    <a:pt x="35" y="203"/>
                  </a:lnTo>
                  <a:lnTo>
                    <a:pt x="30" y="200"/>
                  </a:lnTo>
                  <a:lnTo>
                    <a:pt x="28" y="203"/>
                  </a:lnTo>
                  <a:lnTo>
                    <a:pt x="23" y="200"/>
                  </a:lnTo>
                  <a:lnTo>
                    <a:pt x="18" y="200"/>
                  </a:lnTo>
                  <a:lnTo>
                    <a:pt x="18" y="195"/>
                  </a:lnTo>
                  <a:lnTo>
                    <a:pt x="23" y="183"/>
                  </a:lnTo>
                  <a:lnTo>
                    <a:pt x="25" y="183"/>
                  </a:lnTo>
                  <a:lnTo>
                    <a:pt x="33" y="173"/>
                  </a:lnTo>
                  <a:lnTo>
                    <a:pt x="35" y="168"/>
                  </a:lnTo>
                  <a:lnTo>
                    <a:pt x="40" y="165"/>
                  </a:lnTo>
                  <a:lnTo>
                    <a:pt x="43" y="163"/>
                  </a:lnTo>
                  <a:lnTo>
                    <a:pt x="48" y="165"/>
                  </a:lnTo>
                  <a:lnTo>
                    <a:pt x="50" y="170"/>
                  </a:lnTo>
                  <a:lnTo>
                    <a:pt x="53" y="170"/>
                  </a:lnTo>
                  <a:lnTo>
                    <a:pt x="63" y="165"/>
                  </a:lnTo>
                  <a:lnTo>
                    <a:pt x="78" y="165"/>
                  </a:lnTo>
                  <a:lnTo>
                    <a:pt x="85" y="155"/>
                  </a:lnTo>
                  <a:lnTo>
                    <a:pt x="90" y="140"/>
                  </a:lnTo>
                  <a:lnTo>
                    <a:pt x="103" y="130"/>
                  </a:lnTo>
                  <a:lnTo>
                    <a:pt x="105" y="125"/>
                  </a:lnTo>
                  <a:lnTo>
                    <a:pt x="108" y="118"/>
                  </a:lnTo>
                  <a:lnTo>
                    <a:pt x="113" y="108"/>
                  </a:lnTo>
                  <a:lnTo>
                    <a:pt x="123" y="105"/>
                  </a:lnTo>
                  <a:lnTo>
                    <a:pt x="125" y="98"/>
                  </a:lnTo>
                  <a:lnTo>
                    <a:pt x="125" y="93"/>
                  </a:lnTo>
                  <a:lnTo>
                    <a:pt x="120" y="90"/>
                  </a:lnTo>
                  <a:lnTo>
                    <a:pt x="130" y="83"/>
                  </a:lnTo>
                  <a:lnTo>
                    <a:pt x="133" y="78"/>
                  </a:lnTo>
                  <a:lnTo>
                    <a:pt x="135" y="73"/>
                  </a:lnTo>
                  <a:lnTo>
                    <a:pt x="135" y="58"/>
                  </a:lnTo>
                  <a:lnTo>
                    <a:pt x="133" y="48"/>
                  </a:lnTo>
                  <a:lnTo>
                    <a:pt x="130" y="48"/>
                  </a:lnTo>
                  <a:lnTo>
                    <a:pt x="140" y="38"/>
                  </a:lnTo>
                  <a:lnTo>
                    <a:pt x="145" y="38"/>
                  </a:lnTo>
                  <a:lnTo>
                    <a:pt x="150" y="33"/>
                  </a:lnTo>
                  <a:lnTo>
                    <a:pt x="153" y="35"/>
                  </a:lnTo>
                  <a:lnTo>
                    <a:pt x="160" y="25"/>
                  </a:lnTo>
                  <a:lnTo>
                    <a:pt x="168" y="13"/>
                  </a:lnTo>
                  <a:lnTo>
                    <a:pt x="175" y="5"/>
                  </a:lnTo>
                  <a:lnTo>
                    <a:pt x="182" y="5"/>
                  </a:lnTo>
                  <a:lnTo>
                    <a:pt x="185" y="0"/>
                  </a:lnTo>
                  <a:lnTo>
                    <a:pt x="190" y="0"/>
                  </a:lnTo>
                  <a:lnTo>
                    <a:pt x="205" y="10"/>
                  </a:lnTo>
                  <a:lnTo>
                    <a:pt x="212" y="5"/>
                  </a:lnTo>
                  <a:lnTo>
                    <a:pt x="220" y="8"/>
                  </a:lnTo>
                  <a:lnTo>
                    <a:pt x="222" y="15"/>
                  </a:lnTo>
                  <a:lnTo>
                    <a:pt x="230" y="15"/>
                  </a:lnTo>
                  <a:lnTo>
                    <a:pt x="240" y="23"/>
                  </a:lnTo>
                  <a:close/>
                  <a:moveTo>
                    <a:pt x="542" y="345"/>
                  </a:moveTo>
                  <a:lnTo>
                    <a:pt x="542" y="350"/>
                  </a:lnTo>
                  <a:lnTo>
                    <a:pt x="544" y="347"/>
                  </a:lnTo>
                  <a:lnTo>
                    <a:pt x="542" y="345"/>
                  </a:lnTo>
                  <a:close/>
                  <a:moveTo>
                    <a:pt x="539" y="342"/>
                  </a:moveTo>
                  <a:lnTo>
                    <a:pt x="537" y="345"/>
                  </a:lnTo>
                  <a:lnTo>
                    <a:pt x="537" y="347"/>
                  </a:lnTo>
                  <a:lnTo>
                    <a:pt x="539" y="350"/>
                  </a:lnTo>
                  <a:lnTo>
                    <a:pt x="539" y="345"/>
                  </a:lnTo>
                  <a:lnTo>
                    <a:pt x="539" y="342"/>
                  </a:lnTo>
                  <a:close/>
                  <a:moveTo>
                    <a:pt x="532" y="345"/>
                  </a:moveTo>
                  <a:lnTo>
                    <a:pt x="532" y="350"/>
                  </a:lnTo>
                  <a:lnTo>
                    <a:pt x="537" y="352"/>
                  </a:lnTo>
                  <a:lnTo>
                    <a:pt x="534" y="347"/>
                  </a:lnTo>
                  <a:lnTo>
                    <a:pt x="532" y="345"/>
                  </a:lnTo>
                  <a:close/>
                  <a:moveTo>
                    <a:pt x="524" y="345"/>
                  </a:moveTo>
                  <a:lnTo>
                    <a:pt x="524" y="347"/>
                  </a:lnTo>
                  <a:lnTo>
                    <a:pt x="527" y="347"/>
                  </a:lnTo>
                  <a:lnTo>
                    <a:pt x="529" y="340"/>
                  </a:lnTo>
                  <a:lnTo>
                    <a:pt x="527" y="337"/>
                  </a:lnTo>
                  <a:lnTo>
                    <a:pt x="524" y="345"/>
                  </a:lnTo>
                  <a:close/>
                </a:path>
              </a:pathLst>
            </a:custGeom>
            <a:solidFill>
              <a:srgbClr val="FFB31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66" name="Google Shape;864;p21">
              <a:extLst>
                <a:ext uri="{FF2B5EF4-FFF2-40B4-BE49-F238E27FC236}">
                  <a16:creationId xmlns:a16="http://schemas.microsoft.com/office/drawing/2014/main" id="{D370E37C-AC6E-430E-86A1-8B27305D41D4}"/>
                </a:ext>
              </a:extLst>
            </p:cNvPr>
            <p:cNvSpPr>
              <a:spLocks/>
            </p:cNvSpPr>
            <p:nvPr/>
          </p:nvSpPr>
          <p:spPr bwMode="auto">
            <a:xfrm>
              <a:off x="8331730" y="4429125"/>
              <a:ext cx="351896" cy="182563"/>
            </a:xfrm>
            <a:custGeom>
              <a:avLst/>
              <a:gdLst>
                <a:gd name="T0" fmla="*/ 24765 w 222"/>
                <a:gd name="T1" fmla="*/ 0 h 115"/>
                <a:gd name="T2" fmla="*/ 43815 w 222"/>
                <a:gd name="T3" fmla="*/ 9525 h 115"/>
                <a:gd name="T4" fmla="*/ 57150 w 222"/>
                <a:gd name="T5" fmla="*/ 13335 h 115"/>
                <a:gd name="T6" fmla="*/ 76200 w 222"/>
                <a:gd name="T7" fmla="*/ 3810 h 115"/>
                <a:gd name="T8" fmla="*/ 100965 w 222"/>
                <a:gd name="T9" fmla="*/ 13335 h 115"/>
                <a:gd name="T10" fmla="*/ 120015 w 222"/>
                <a:gd name="T11" fmla="*/ 22860 h 115"/>
                <a:gd name="T12" fmla="*/ 148590 w 222"/>
                <a:gd name="T13" fmla="*/ 38100 h 115"/>
                <a:gd name="T14" fmla="*/ 161925 w 222"/>
                <a:gd name="T15" fmla="*/ 47625 h 115"/>
                <a:gd name="T16" fmla="*/ 177165 w 222"/>
                <a:gd name="T17" fmla="*/ 70485 h 115"/>
                <a:gd name="T18" fmla="*/ 180975 w 222"/>
                <a:gd name="T19" fmla="*/ 51435 h 115"/>
                <a:gd name="T20" fmla="*/ 190500 w 222"/>
                <a:gd name="T21" fmla="*/ 51435 h 115"/>
                <a:gd name="T22" fmla="*/ 209550 w 222"/>
                <a:gd name="T23" fmla="*/ 60960 h 115"/>
                <a:gd name="T24" fmla="*/ 222885 w 222"/>
                <a:gd name="T25" fmla="*/ 85725 h 115"/>
                <a:gd name="T26" fmla="*/ 251460 w 222"/>
                <a:gd name="T27" fmla="*/ 80010 h 115"/>
                <a:gd name="T28" fmla="*/ 257175 w 222"/>
                <a:gd name="T29" fmla="*/ 114301 h 115"/>
                <a:gd name="T30" fmla="*/ 280035 w 222"/>
                <a:gd name="T31" fmla="*/ 118111 h 115"/>
                <a:gd name="T32" fmla="*/ 295275 w 222"/>
                <a:gd name="T33" fmla="*/ 108585 h 115"/>
                <a:gd name="T34" fmla="*/ 323850 w 222"/>
                <a:gd name="T35" fmla="*/ 104775 h 115"/>
                <a:gd name="T36" fmla="*/ 337185 w 222"/>
                <a:gd name="T37" fmla="*/ 118111 h 115"/>
                <a:gd name="T38" fmla="*/ 365760 w 222"/>
                <a:gd name="T39" fmla="*/ 142876 h 115"/>
                <a:gd name="T40" fmla="*/ 384810 w 222"/>
                <a:gd name="T41" fmla="*/ 137161 h 115"/>
                <a:gd name="T42" fmla="*/ 403860 w 222"/>
                <a:gd name="T43" fmla="*/ 133351 h 115"/>
                <a:gd name="T44" fmla="*/ 419100 w 222"/>
                <a:gd name="T45" fmla="*/ 146686 h 115"/>
                <a:gd name="T46" fmla="*/ 422910 w 222"/>
                <a:gd name="T47" fmla="*/ 190501 h 115"/>
                <a:gd name="T48" fmla="*/ 390525 w 222"/>
                <a:gd name="T49" fmla="*/ 219076 h 115"/>
                <a:gd name="T50" fmla="*/ 356235 w 222"/>
                <a:gd name="T51" fmla="*/ 213361 h 115"/>
                <a:gd name="T52" fmla="*/ 295275 w 222"/>
                <a:gd name="T53" fmla="*/ 200026 h 115"/>
                <a:gd name="T54" fmla="*/ 260985 w 222"/>
                <a:gd name="T55" fmla="*/ 200026 h 115"/>
                <a:gd name="T56" fmla="*/ 241935 w 222"/>
                <a:gd name="T57" fmla="*/ 175261 h 115"/>
                <a:gd name="T58" fmla="*/ 194310 w 222"/>
                <a:gd name="T59" fmla="*/ 175261 h 115"/>
                <a:gd name="T60" fmla="*/ 158115 w 222"/>
                <a:gd name="T61" fmla="*/ 171451 h 115"/>
                <a:gd name="T62" fmla="*/ 129540 w 222"/>
                <a:gd name="T63" fmla="*/ 156211 h 115"/>
                <a:gd name="T64" fmla="*/ 100965 w 222"/>
                <a:gd name="T65" fmla="*/ 146686 h 115"/>
                <a:gd name="T66" fmla="*/ 62865 w 222"/>
                <a:gd name="T67" fmla="*/ 114301 h 115"/>
                <a:gd name="T68" fmla="*/ 34290 w 222"/>
                <a:gd name="T69" fmla="*/ 99060 h 115"/>
                <a:gd name="T70" fmla="*/ 15240 w 222"/>
                <a:gd name="T71" fmla="*/ 95250 h 115"/>
                <a:gd name="T72" fmla="*/ 0 w 222"/>
                <a:gd name="T73" fmla="*/ 80010 h 115"/>
                <a:gd name="T74" fmla="*/ 15240 w 222"/>
                <a:gd name="T75" fmla="*/ 47625 h 115"/>
                <a:gd name="T76" fmla="*/ 19050 w 222"/>
                <a:gd name="T77" fmla="*/ 0 h 11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22" h="115" extrusionOk="0">
                  <a:moveTo>
                    <a:pt x="10" y="0"/>
                  </a:moveTo>
                  <a:lnTo>
                    <a:pt x="13" y="0"/>
                  </a:lnTo>
                  <a:lnTo>
                    <a:pt x="20" y="2"/>
                  </a:lnTo>
                  <a:lnTo>
                    <a:pt x="23" y="5"/>
                  </a:lnTo>
                  <a:lnTo>
                    <a:pt x="28" y="5"/>
                  </a:lnTo>
                  <a:lnTo>
                    <a:pt x="30" y="7"/>
                  </a:lnTo>
                  <a:lnTo>
                    <a:pt x="33" y="2"/>
                  </a:lnTo>
                  <a:lnTo>
                    <a:pt x="40" y="2"/>
                  </a:lnTo>
                  <a:lnTo>
                    <a:pt x="50" y="5"/>
                  </a:lnTo>
                  <a:lnTo>
                    <a:pt x="53" y="7"/>
                  </a:lnTo>
                  <a:lnTo>
                    <a:pt x="58" y="7"/>
                  </a:lnTo>
                  <a:lnTo>
                    <a:pt x="63" y="12"/>
                  </a:lnTo>
                  <a:lnTo>
                    <a:pt x="70" y="20"/>
                  </a:lnTo>
                  <a:lnTo>
                    <a:pt x="78" y="20"/>
                  </a:lnTo>
                  <a:lnTo>
                    <a:pt x="83" y="22"/>
                  </a:lnTo>
                  <a:lnTo>
                    <a:pt x="85" y="25"/>
                  </a:lnTo>
                  <a:lnTo>
                    <a:pt x="90" y="32"/>
                  </a:lnTo>
                  <a:lnTo>
                    <a:pt x="93" y="37"/>
                  </a:lnTo>
                  <a:lnTo>
                    <a:pt x="95" y="37"/>
                  </a:lnTo>
                  <a:lnTo>
                    <a:pt x="95" y="27"/>
                  </a:lnTo>
                  <a:lnTo>
                    <a:pt x="98" y="25"/>
                  </a:lnTo>
                  <a:lnTo>
                    <a:pt x="100" y="27"/>
                  </a:lnTo>
                  <a:lnTo>
                    <a:pt x="105" y="27"/>
                  </a:lnTo>
                  <a:lnTo>
                    <a:pt x="110" y="32"/>
                  </a:lnTo>
                  <a:lnTo>
                    <a:pt x="112" y="37"/>
                  </a:lnTo>
                  <a:lnTo>
                    <a:pt x="117" y="45"/>
                  </a:lnTo>
                  <a:lnTo>
                    <a:pt x="127" y="42"/>
                  </a:lnTo>
                  <a:lnTo>
                    <a:pt x="132" y="42"/>
                  </a:lnTo>
                  <a:lnTo>
                    <a:pt x="132" y="55"/>
                  </a:lnTo>
                  <a:lnTo>
                    <a:pt x="135" y="60"/>
                  </a:lnTo>
                  <a:lnTo>
                    <a:pt x="140" y="60"/>
                  </a:lnTo>
                  <a:lnTo>
                    <a:pt x="147" y="62"/>
                  </a:lnTo>
                  <a:lnTo>
                    <a:pt x="150" y="60"/>
                  </a:lnTo>
                  <a:lnTo>
                    <a:pt x="155" y="57"/>
                  </a:lnTo>
                  <a:lnTo>
                    <a:pt x="160" y="52"/>
                  </a:lnTo>
                  <a:lnTo>
                    <a:pt x="170" y="55"/>
                  </a:lnTo>
                  <a:lnTo>
                    <a:pt x="177" y="57"/>
                  </a:lnTo>
                  <a:lnTo>
                    <a:pt x="177" y="62"/>
                  </a:lnTo>
                  <a:lnTo>
                    <a:pt x="187" y="67"/>
                  </a:lnTo>
                  <a:lnTo>
                    <a:pt x="192" y="75"/>
                  </a:lnTo>
                  <a:lnTo>
                    <a:pt x="197" y="75"/>
                  </a:lnTo>
                  <a:lnTo>
                    <a:pt x="202" y="72"/>
                  </a:lnTo>
                  <a:lnTo>
                    <a:pt x="205" y="72"/>
                  </a:lnTo>
                  <a:lnTo>
                    <a:pt x="212" y="70"/>
                  </a:lnTo>
                  <a:lnTo>
                    <a:pt x="217" y="72"/>
                  </a:lnTo>
                  <a:lnTo>
                    <a:pt x="220" y="77"/>
                  </a:lnTo>
                  <a:lnTo>
                    <a:pt x="217" y="90"/>
                  </a:lnTo>
                  <a:lnTo>
                    <a:pt x="222" y="100"/>
                  </a:lnTo>
                  <a:lnTo>
                    <a:pt x="220" y="112"/>
                  </a:lnTo>
                  <a:lnTo>
                    <a:pt x="205" y="115"/>
                  </a:lnTo>
                  <a:lnTo>
                    <a:pt x="195" y="110"/>
                  </a:lnTo>
                  <a:lnTo>
                    <a:pt x="187" y="112"/>
                  </a:lnTo>
                  <a:lnTo>
                    <a:pt x="165" y="105"/>
                  </a:lnTo>
                  <a:lnTo>
                    <a:pt x="155" y="105"/>
                  </a:lnTo>
                  <a:lnTo>
                    <a:pt x="150" y="107"/>
                  </a:lnTo>
                  <a:lnTo>
                    <a:pt x="137" y="105"/>
                  </a:lnTo>
                  <a:lnTo>
                    <a:pt x="130" y="97"/>
                  </a:lnTo>
                  <a:lnTo>
                    <a:pt x="127" y="92"/>
                  </a:lnTo>
                  <a:lnTo>
                    <a:pt x="115" y="87"/>
                  </a:lnTo>
                  <a:lnTo>
                    <a:pt x="102" y="92"/>
                  </a:lnTo>
                  <a:lnTo>
                    <a:pt x="98" y="87"/>
                  </a:lnTo>
                  <a:lnTo>
                    <a:pt x="83" y="90"/>
                  </a:lnTo>
                  <a:lnTo>
                    <a:pt x="75" y="82"/>
                  </a:lnTo>
                  <a:lnTo>
                    <a:pt x="68" y="82"/>
                  </a:lnTo>
                  <a:lnTo>
                    <a:pt x="63" y="80"/>
                  </a:lnTo>
                  <a:lnTo>
                    <a:pt x="53" y="77"/>
                  </a:lnTo>
                  <a:lnTo>
                    <a:pt x="45" y="67"/>
                  </a:lnTo>
                  <a:lnTo>
                    <a:pt x="33" y="60"/>
                  </a:lnTo>
                  <a:lnTo>
                    <a:pt x="23" y="57"/>
                  </a:lnTo>
                  <a:lnTo>
                    <a:pt x="18" y="52"/>
                  </a:lnTo>
                  <a:lnTo>
                    <a:pt x="13" y="52"/>
                  </a:lnTo>
                  <a:lnTo>
                    <a:pt x="8" y="50"/>
                  </a:lnTo>
                  <a:lnTo>
                    <a:pt x="3" y="50"/>
                  </a:lnTo>
                  <a:lnTo>
                    <a:pt x="0" y="42"/>
                  </a:lnTo>
                  <a:lnTo>
                    <a:pt x="8" y="32"/>
                  </a:lnTo>
                  <a:lnTo>
                    <a:pt x="8" y="25"/>
                  </a:lnTo>
                  <a:lnTo>
                    <a:pt x="13" y="10"/>
                  </a:lnTo>
                  <a:lnTo>
                    <a:pt x="10" y="0"/>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67" name="Google Shape;865;p21">
              <a:extLst>
                <a:ext uri="{FF2B5EF4-FFF2-40B4-BE49-F238E27FC236}">
                  <a16:creationId xmlns:a16="http://schemas.microsoft.com/office/drawing/2014/main" id="{D36B942C-7AC6-4F7A-9B36-AD9EE06D4061}"/>
                </a:ext>
              </a:extLst>
            </p:cNvPr>
            <p:cNvSpPr>
              <a:spLocks/>
            </p:cNvSpPr>
            <p:nvPr/>
          </p:nvSpPr>
          <p:spPr bwMode="auto">
            <a:xfrm>
              <a:off x="8704792" y="4524375"/>
              <a:ext cx="129646" cy="74083"/>
            </a:xfrm>
            <a:custGeom>
              <a:avLst/>
              <a:gdLst>
                <a:gd name="T0" fmla="*/ 3810 w 82"/>
                <a:gd name="T1" fmla="*/ 41910 h 47"/>
                <a:gd name="T2" fmla="*/ 19050 w 82"/>
                <a:gd name="T3" fmla="*/ 38100 h 47"/>
                <a:gd name="T4" fmla="*/ 28575 w 82"/>
                <a:gd name="T5" fmla="*/ 13335 h 47"/>
                <a:gd name="T6" fmla="*/ 51435 w 82"/>
                <a:gd name="T7" fmla="*/ 0 h 47"/>
                <a:gd name="T8" fmla="*/ 70485 w 82"/>
                <a:gd name="T9" fmla="*/ 0 h 47"/>
                <a:gd name="T10" fmla="*/ 76200 w 82"/>
                <a:gd name="T11" fmla="*/ 9525 h 47"/>
                <a:gd name="T12" fmla="*/ 99060 w 82"/>
                <a:gd name="T13" fmla="*/ 9525 h 47"/>
                <a:gd name="T14" fmla="*/ 108585 w 82"/>
                <a:gd name="T15" fmla="*/ 13335 h 47"/>
                <a:gd name="T16" fmla="*/ 118110 w 82"/>
                <a:gd name="T17" fmla="*/ 9525 h 47"/>
                <a:gd name="T18" fmla="*/ 133350 w 82"/>
                <a:gd name="T19" fmla="*/ 9525 h 47"/>
                <a:gd name="T20" fmla="*/ 142875 w 82"/>
                <a:gd name="T21" fmla="*/ 19050 h 47"/>
                <a:gd name="T22" fmla="*/ 142875 w 82"/>
                <a:gd name="T23" fmla="*/ 32385 h 47"/>
                <a:gd name="T24" fmla="*/ 142875 w 82"/>
                <a:gd name="T25" fmla="*/ 41910 h 47"/>
                <a:gd name="T26" fmla="*/ 156210 w 82"/>
                <a:gd name="T27" fmla="*/ 47626 h 47"/>
                <a:gd name="T28" fmla="*/ 156210 w 82"/>
                <a:gd name="T29" fmla="*/ 60961 h 47"/>
                <a:gd name="T30" fmla="*/ 156210 w 82"/>
                <a:gd name="T31" fmla="*/ 70486 h 47"/>
                <a:gd name="T32" fmla="*/ 137160 w 82"/>
                <a:gd name="T33" fmla="*/ 80011 h 47"/>
                <a:gd name="T34" fmla="*/ 123825 w 82"/>
                <a:gd name="T35" fmla="*/ 76201 h 47"/>
                <a:gd name="T36" fmla="*/ 104775 w 82"/>
                <a:gd name="T37" fmla="*/ 80011 h 47"/>
                <a:gd name="T38" fmla="*/ 95250 w 82"/>
                <a:gd name="T39" fmla="*/ 76201 h 47"/>
                <a:gd name="T40" fmla="*/ 85725 w 82"/>
                <a:gd name="T41" fmla="*/ 80011 h 47"/>
                <a:gd name="T42" fmla="*/ 76200 w 82"/>
                <a:gd name="T43" fmla="*/ 89536 h 47"/>
                <a:gd name="T44" fmla="*/ 60960 w 82"/>
                <a:gd name="T45" fmla="*/ 89536 h 47"/>
                <a:gd name="T46" fmla="*/ 38100 w 82"/>
                <a:gd name="T47" fmla="*/ 76201 h 47"/>
                <a:gd name="T48" fmla="*/ 28575 w 82"/>
                <a:gd name="T49" fmla="*/ 80011 h 47"/>
                <a:gd name="T50" fmla="*/ 9525 w 82"/>
                <a:gd name="T51" fmla="*/ 80011 h 47"/>
                <a:gd name="T52" fmla="*/ 0 w 82"/>
                <a:gd name="T53" fmla="*/ 60961 h 47"/>
                <a:gd name="T54" fmla="*/ 3810 w 82"/>
                <a:gd name="T55" fmla="*/ 51436 h 47"/>
                <a:gd name="T56" fmla="*/ 3810 w 82"/>
                <a:gd name="T57" fmla="*/ 41910 h 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2" h="47" extrusionOk="0">
                  <a:moveTo>
                    <a:pt x="2" y="22"/>
                  </a:moveTo>
                  <a:lnTo>
                    <a:pt x="10" y="20"/>
                  </a:lnTo>
                  <a:lnTo>
                    <a:pt x="15" y="7"/>
                  </a:lnTo>
                  <a:lnTo>
                    <a:pt x="27" y="0"/>
                  </a:lnTo>
                  <a:lnTo>
                    <a:pt x="37" y="0"/>
                  </a:lnTo>
                  <a:lnTo>
                    <a:pt x="40" y="5"/>
                  </a:lnTo>
                  <a:lnTo>
                    <a:pt x="52" y="5"/>
                  </a:lnTo>
                  <a:lnTo>
                    <a:pt x="57" y="7"/>
                  </a:lnTo>
                  <a:lnTo>
                    <a:pt x="62" y="5"/>
                  </a:lnTo>
                  <a:lnTo>
                    <a:pt x="70" y="5"/>
                  </a:lnTo>
                  <a:lnTo>
                    <a:pt x="75" y="10"/>
                  </a:lnTo>
                  <a:lnTo>
                    <a:pt x="75" y="17"/>
                  </a:lnTo>
                  <a:lnTo>
                    <a:pt x="75" y="22"/>
                  </a:lnTo>
                  <a:lnTo>
                    <a:pt x="82" y="25"/>
                  </a:lnTo>
                  <a:lnTo>
                    <a:pt x="82" y="32"/>
                  </a:lnTo>
                  <a:lnTo>
                    <a:pt x="82" y="37"/>
                  </a:lnTo>
                  <a:lnTo>
                    <a:pt x="72" y="42"/>
                  </a:lnTo>
                  <a:lnTo>
                    <a:pt x="65" y="40"/>
                  </a:lnTo>
                  <a:lnTo>
                    <a:pt x="55" y="42"/>
                  </a:lnTo>
                  <a:lnTo>
                    <a:pt x="50" y="40"/>
                  </a:lnTo>
                  <a:lnTo>
                    <a:pt x="45" y="42"/>
                  </a:lnTo>
                  <a:lnTo>
                    <a:pt x="40" y="47"/>
                  </a:lnTo>
                  <a:lnTo>
                    <a:pt x="32" y="47"/>
                  </a:lnTo>
                  <a:lnTo>
                    <a:pt x="20" y="40"/>
                  </a:lnTo>
                  <a:lnTo>
                    <a:pt x="15" y="42"/>
                  </a:lnTo>
                  <a:lnTo>
                    <a:pt x="5" y="42"/>
                  </a:lnTo>
                  <a:lnTo>
                    <a:pt x="0" y="32"/>
                  </a:lnTo>
                  <a:lnTo>
                    <a:pt x="2" y="27"/>
                  </a:lnTo>
                  <a:lnTo>
                    <a:pt x="2" y="22"/>
                  </a:lnTo>
                  <a:close/>
                </a:path>
              </a:pathLst>
            </a:custGeom>
            <a:solidFill>
              <a:srgbClr val="DEDFE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68" name="Google Shape;866;p21">
              <a:extLst>
                <a:ext uri="{FF2B5EF4-FFF2-40B4-BE49-F238E27FC236}">
                  <a16:creationId xmlns:a16="http://schemas.microsoft.com/office/drawing/2014/main" id="{033B8897-8A39-4846-89A5-9EF29FEA527C}"/>
                </a:ext>
              </a:extLst>
            </p:cNvPr>
            <p:cNvSpPr>
              <a:spLocks/>
            </p:cNvSpPr>
            <p:nvPr/>
          </p:nvSpPr>
          <p:spPr bwMode="auto">
            <a:xfrm>
              <a:off x="8430948" y="3168386"/>
              <a:ext cx="1301750" cy="615156"/>
            </a:xfrm>
            <a:custGeom>
              <a:avLst/>
              <a:gdLst>
                <a:gd name="T0" fmla="*/ 51435 w 820"/>
                <a:gd name="T1" fmla="*/ 222885 h 387"/>
                <a:gd name="T2" fmla="*/ 93345 w 820"/>
                <a:gd name="T3" fmla="*/ 175260 h 387"/>
                <a:gd name="T4" fmla="*/ 112395 w 820"/>
                <a:gd name="T5" fmla="*/ 142875 h 387"/>
                <a:gd name="T6" fmla="*/ 179070 w 820"/>
                <a:gd name="T7" fmla="*/ 123825 h 387"/>
                <a:gd name="T8" fmla="*/ 213360 w 820"/>
                <a:gd name="T9" fmla="*/ 133350 h 387"/>
                <a:gd name="T10" fmla="*/ 270510 w 820"/>
                <a:gd name="T11" fmla="*/ 133350 h 387"/>
                <a:gd name="T12" fmla="*/ 331470 w 820"/>
                <a:gd name="T13" fmla="*/ 184785 h 387"/>
                <a:gd name="T14" fmla="*/ 384810 w 820"/>
                <a:gd name="T15" fmla="*/ 175260 h 387"/>
                <a:gd name="T16" fmla="*/ 441960 w 820"/>
                <a:gd name="T17" fmla="*/ 175260 h 387"/>
                <a:gd name="T18" fmla="*/ 455295 w 820"/>
                <a:gd name="T19" fmla="*/ 114300 h 387"/>
                <a:gd name="T20" fmla="*/ 422910 w 820"/>
                <a:gd name="T21" fmla="*/ 57150 h 387"/>
                <a:gd name="T22" fmla="*/ 455295 w 820"/>
                <a:gd name="T23" fmla="*/ 19050 h 387"/>
                <a:gd name="T24" fmla="*/ 487680 w 820"/>
                <a:gd name="T25" fmla="*/ 5715 h 387"/>
                <a:gd name="T26" fmla="*/ 554355 w 820"/>
                <a:gd name="T27" fmla="*/ 24765 h 387"/>
                <a:gd name="T28" fmla="*/ 617220 w 820"/>
                <a:gd name="T29" fmla="*/ 38100 h 387"/>
                <a:gd name="T30" fmla="*/ 636270 w 820"/>
                <a:gd name="T31" fmla="*/ 85725 h 387"/>
                <a:gd name="T32" fmla="*/ 678180 w 820"/>
                <a:gd name="T33" fmla="*/ 118110 h 387"/>
                <a:gd name="T34" fmla="*/ 731520 w 820"/>
                <a:gd name="T35" fmla="*/ 118110 h 387"/>
                <a:gd name="T36" fmla="*/ 798195 w 820"/>
                <a:gd name="T37" fmla="*/ 99060 h 387"/>
                <a:gd name="T38" fmla="*/ 882015 w 820"/>
                <a:gd name="T39" fmla="*/ 114300 h 387"/>
                <a:gd name="T40" fmla="*/ 944880 w 820"/>
                <a:gd name="T41" fmla="*/ 146685 h 387"/>
                <a:gd name="T42" fmla="*/ 1015365 w 820"/>
                <a:gd name="T43" fmla="*/ 165735 h 387"/>
                <a:gd name="T44" fmla="*/ 1091565 w 820"/>
                <a:gd name="T45" fmla="*/ 165735 h 387"/>
                <a:gd name="T46" fmla="*/ 1173480 w 820"/>
                <a:gd name="T47" fmla="*/ 133350 h 387"/>
                <a:gd name="T48" fmla="*/ 1205865 w 820"/>
                <a:gd name="T49" fmla="*/ 85725 h 387"/>
                <a:gd name="T50" fmla="*/ 1253490 w 820"/>
                <a:gd name="T51" fmla="*/ 66675 h 387"/>
                <a:gd name="T52" fmla="*/ 1304925 w 820"/>
                <a:gd name="T53" fmla="*/ 85725 h 387"/>
                <a:gd name="T54" fmla="*/ 1348740 w 820"/>
                <a:gd name="T55" fmla="*/ 161925 h 387"/>
                <a:gd name="T56" fmla="*/ 1371600 w 820"/>
                <a:gd name="T57" fmla="*/ 251460 h 387"/>
                <a:gd name="T58" fmla="*/ 1453515 w 820"/>
                <a:gd name="T59" fmla="*/ 222885 h 387"/>
                <a:gd name="T60" fmla="*/ 1524000 w 820"/>
                <a:gd name="T61" fmla="*/ 241935 h 387"/>
                <a:gd name="T62" fmla="*/ 1558290 w 820"/>
                <a:gd name="T63" fmla="*/ 304800 h 387"/>
                <a:gd name="T64" fmla="*/ 1524000 w 820"/>
                <a:gd name="T65" fmla="*/ 318135 h 387"/>
                <a:gd name="T66" fmla="*/ 1463040 w 820"/>
                <a:gd name="T67" fmla="*/ 337185 h 387"/>
                <a:gd name="T68" fmla="*/ 1438275 w 820"/>
                <a:gd name="T69" fmla="*/ 356235 h 387"/>
                <a:gd name="T70" fmla="*/ 1390650 w 820"/>
                <a:gd name="T71" fmla="*/ 422911 h 387"/>
                <a:gd name="T72" fmla="*/ 1329690 w 820"/>
                <a:gd name="T73" fmla="*/ 461011 h 387"/>
                <a:gd name="T74" fmla="*/ 1276350 w 820"/>
                <a:gd name="T75" fmla="*/ 461011 h 387"/>
                <a:gd name="T76" fmla="*/ 1211580 w 820"/>
                <a:gd name="T77" fmla="*/ 499111 h 387"/>
                <a:gd name="T78" fmla="*/ 1249680 w 820"/>
                <a:gd name="T79" fmla="*/ 561976 h 387"/>
                <a:gd name="T80" fmla="*/ 1177290 w 820"/>
                <a:gd name="T81" fmla="*/ 636271 h 387"/>
                <a:gd name="T82" fmla="*/ 1087755 w 820"/>
                <a:gd name="T83" fmla="*/ 664846 h 387"/>
                <a:gd name="T84" fmla="*/ 958215 w 820"/>
                <a:gd name="T85" fmla="*/ 737236 h 387"/>
                <a:gd name="T86" fmla="*/ 891540 w 820"/>
                <a:gd name="T87" fmla="*/ 727711 h 387"/>
                <a:gd name="T88" fmla="*/ 763905 w 820"/>
                <a:gd name="T89" fmla="*/ 670561 h 387"/>
                <a:gd name="T90" fmla="*/ 664845 w 820"/>
                <a:gd name="T91" fmla="*/ 683896 h 387"/>
                <a:gd name="T92" fmla="*/ 516255 w 820"/>
                <a:gd name="T93" fmla="*/ 683896 h 387"/>
                <a:gd name="T94" fmla="*/ 464820 w 820"/>
                <a:gd name="T95" fmla="*/ 609601 h 387"/>
                <a:gd name="T96" fmla="*/ 441960 w 820"/>
                <a:gd name="T97" fmla="*/ 575311 h 387"/>
                <a:gd name="T98" fmla="*/ 379095 w 820"/>
                <a:gd name="T99" fmla="*/ 556261 h 387"/>
                <a:gd name="T100" fmla="*/ 293370 w 820"/>
                <a:gd name="T101" fmla="*/ 533401 h 387"/>
                <a:gd name="T102" fmla="*/ 198120 w 820"/>
                <a:gd name="T103" fmla="*/ 485776 h 387"/>
                <a:gd name="T104" fmla="*/ 203835 w 820"/>
                <a:gd name="T105" fmla="*/ 441961 h 387"/>
                <a:gd name="T106" fmla="*/ 175260 w 820"/>
                <a:gd name="T107" fmla="*/ 394336 h 387"/>
                <a:gd name="T108" fmla="*/ 146685 w 820"/>
                <a:gd name="T109" fmla="*/ 352425 h 387"/>
                <a:gd name="T110" fmla="*/ 108585 w 820"/>
                <a:gd name="T111" fmla="*/ 346710 h 387"/>
                <a:gd name="T112" fmla="*/ 74295 w 820"/>
                <a:gd name="T113" fmla="*/ 352425 h 387"/>
                <a:gd name="T114" fmla="*/ 38100 w 820"/>
                <a:gd name="T115" fmla="*/ 318135 h 387"/>
                <a:gd name="T116" fmla="*/ 13335 w 820"/>
                <a:gd name="T117" fmla="*/ 280035 h 387"/>
                <a:gd name="T118" fmla="*/ 0 w 820"/>
                <a:gd name="T119" fmla="*/ 260985 h 3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20" h="387" extrusionOk="0">
                  <a:moveTo>
                    <a:pt x="0" y="137"/>
                  </a:moveTo>
                  <a:lnTo>
                    <a:pt x="5" y="127"/>
                  </a:lnTo>
                  <a:lnTo>
                    <a:pt x="10" y="125"/>
                  </a:lnTo>
                  <a:lnTo>
                    <a:pt x="22" y="125"/>
                  </a:lnTo>
                  <a:lnTo>
                    <a:pt x="25" y="122"/>
                  </a:lnTo>
                  <a:lnTo>
                    <a:pt x="27" y="117"/>
                  </a:lnTo>
                  <a:lnTo>
                    <a:pt x="37" y="115"/>
                  </a:lnTo>
                  <a:lnTo>
                    <a:pt x="37" y="110"/>
                  </a:lnTo>
                  <a:lnTo>
                    <a:pt x="39" y="105"/>
                  </a:lnTo>
                  <a:lnTo>
                    <a:pt x="47" y="100"/>
                  </a:lnTo>
                  <a:lnTo>
                    <a:pt x="47" y="97"/>
                  </a:lnTo>
                  <a:lnTo>
                    <a:pt x="49" y="92"/>
                  </a:lnTo>
                  <a:lnTo>
                    <a:pt x="54" y="92"/>
                  </a:lnTo>
                  <a:lnTo>
                    <a:pt x="59" y="87"/>
                  </a:lnTo>
                  <a:lnTo>
                    <a:pt x="59" y="85"/>
                  </a:lnTo>
                  <a:lnTo>
                    <a:pt x="57" y="82"/>
                  </a:lnTo>
                  <a:lnTo>
                    <a:pt x="57" y="77"/>
                  </a:lnTo>
                  <a:lnTo>
                    <a:pt x="59" y="75"/>
                  </a:lnTo>
                  <a:lnTo>
                    <a:pt x="67" y="77"/>
                  </a:lnTo>
                  <a:lnTo>
                    <a:pt x="72" y="77"/>
                  </a:lnTo>
                  <a:lnTo>
                    <a:pt x="74" y="70"/>
                  </a:lnTo>
                  <a:lnTo>
                    <a:pt x="79" y="67"/>
                  </a:lnTo>
                  <a:lnTo>
                    <a:pt x="87" y="67"/>
                  </a:lnTo>
                  <a:lnTo>
                    <a:pt x="94" y="65"/>
                  </a:lnTo>
                  <a:lnTo>
                    <a:pt x="97" y="65"/>
                  </a:lnTo>
                  <a:lnTo>
                    <a:pt x="104" y="65"/>
                  </a:lnTo>
                  <a:lnTo>
                    <a:pt x="107" y="62"/>
                  </a:lnTo>
                  <a:lnTo>
                    <a:pt x="109" y="62"/>
                  </a:lnTo>
                  <a:lnTo>
                    <a:pt x="112" y="67"/>
                  </a:lnTo>
                  <a:lnTo>
                    <a:pt x="112" y="70"/>
                  </a:lnTo>
                  <a:lnTo>
                    <a:pt x="117" y="75"/>
                  </a:lnTo>
                  <a:lnTo>
                    <a:pt x="122" y="72"/>
                  </a:lnTo>
                  <a:lnTo>
                    <a:pt x="124" y="72"/>
                  </a:lnTo>
                  <a:lnTo>
                    <a:pt x="129" y="72"/>
                  </a:lnTo>
                  <a:lnTo>
                    <a:pt x="134" y="70"/>
                  </a:lnTo>
                  <a:lnTo>
                    <a:pt x="142" y="70"/>
                  </a:lnTo>
                  <a:lnTo>
                    <a:pt x="144" y="75"/>
                  </a:lnTo>
                  <a:lnTo>
                    <a:pt x="144" y="77"/>
                  </a:lnTo>
                  <a:lnTo>
                    <a:pt x="147" y="82"/>
                  </a:lnTo>
                  <a:lnTo>
                    <a:pt x="159" y="90"/>
                  </a:lnTo>
                  <a:lnTo>
                    <a:pt x="164" y="92"/>
                  </a:lnTo>
                  <a:lnTo>
                    <a:pt x="174" y="97"/>
                  </a:lnTo>
                  <a:lnTo>
                    <a:pt x="177" y="95"/>
                  </a:lnTo>
                  <a:lnTo>
                    <a:pt x="182" y="95"/>
                  </a:lnTo>
                  <a:lnTo>
                    <a:pt x="189" y="90"/>
                  </a:lnTo>
                  <a:lnTo>
                    <a:pt x="192" y="90"/>
                  </a:lnTo>
                  <a:lnTo>
                    <a:pt x="197" y="90"/>
                  </a:lnTo>
                  <a:lnTo>
                    <a:pt x="202" y="92"/>
                  </a:lnTo>
                  <a:lnTo>
                    <a:pt x="207" y="92"/>
                  </a:lnTo>
                  <a:lnTo>
                    <a:pt x="217" y="92"/>
                  </a:lnTo>
                  <a:lnTo>
                    <a:pt x="222" y="95"/>
                  </a:lnTo>
                  <a:lnTo>
                    <a:pt x="227" y="95"/>
                  </a:lnTo>
                  <a:lnTo>
                    <a:pt x="229" y="92"/>
                  </a:lnTo>
                  <a:lnTo>
                    <a:pt x="232" y="92"/>
                  </a:lnTo>
                  <a:lnTo>
                    <a:pt x="242" y="92"/>
                  </a:lnTo>
                  <a:lnTo>
                    <a:pt x="247" y="85"/>
                  </a:lnTo>
                  <a:lnTo>
                    <a:pt x="244" y="80"/>
                  </a:lnTo>
                  <a:lnTo>
                    <a:pt x="239" y="77"/>
                  </a:lnTo>
                  <a:lnTo>
                    <a:pt x="239" y="70"/>
                  </a:lnTo>
                  <a:lnTo>
                    <a:pt x="239" y="60"/>
                  </a:lnTo>
                  <a:lnTo>
                    <a:pt x="239" y="57"/>
                  </a:lnTo>
                  <a:lnTo>
                    <a:pt x="234" y="55"/>
                  </a:lnTo>
                  <a:lnTo>
                    <a:pt x="232" y="52"/>
                  </a:lnTo>
                  <a:lnTo>
                    <a:pt x="224" y="50"/>
                  </a:lnTo>
                  <a:lnTo>
                    <a:pt x="222" y="42"/>
                  </a:lnTo>
                  <a:lnTo>
                    <a:pt x="222" y="30"/>
                  </a:lnTo>
                  <a:lnTo>
                    <a:pt x="227" y="25"/>
                  </a:lnTo>
                  <a:lnTo>
                    <a:pt x="227" y="20"/>
                  </a:lnTo>
                  <a:lnTo>
                    <a:pt x="229" y="15"/>
                  </a:lnTo>
                  <a:lnTo>
                    <a:pt x="234" y="15"/>
                  </a:lnTo>
                  <a:lnTo>
                    <a:pt x="237" y="15"/>
                  </a:lnTo>
                  <a:lnTo>
                    <a:pt x="239" y="10"/>
                  </a:lnTo>
                  <a:lnTo>
                    <a:pt x="237" y="8"/>
                  </a:lnTo>
                  <a:lnTo>
                    <a:pt x="239" y="3"/>
                  </a:lnTo>
                  <a:lnTo>
                    <a:pt x="242" y="0"/>
                  </a:lnTo>
                  <a:lnTo>
                    <a:pt x="247" y="0"/>
                  </a:lnTo>
                  <a:lnTo>
                    <a:pt x="251" y="3"/>
                  </a:lnTo>
                  <a:lnTo>
                    <a:pt x="256" y="3"/>
                  </a:lnTo>
                  <a:lnTo>
                    <a:pt x="264" y="8"/>
                  </a:lnTo>
                  <a:lnTo>
                    <a:pt x="266" y="10"/>
                  </a:lnTo>
                  <a:lnTo>
                    <a:pt x="271" y="10"/>
                  </a:lnTo>
                  <a:lnTo>
                    <a:pt x="279" y="13"/>
                  </a:lnTo>
                  <a:lnTo>
                    <a:pt x="289" y="13"/>
                  </a:lnTo>
                  <a:lnTo>
                    <a:pt x="291" y="13"/>
                  </a:lnTo>
                  <a:lnTo>
                    <a:pt x="294" y="15"/>
                  </a:lnTo>
                  <a:lnTo>
                    <a:pt x="301" y="18"/>
                  </a:lnTo>
                  <a:lnTo>
                    <a:pt x="304" y="18"/>
                  </a:lnTo>
                  <a:lnTo>
                    <a:pt x="309" y="20"/>
                  </a:lnTo>
                  <a:lnTo>
                    <a:pt x="321" y="20"/>
                  </a:lnTo>
                  <a:lnTo>
                    <a:pt x="324" y="20"/>
                  </a:lnTo>
                  <a:lnTo>
                    <a:pt x="326" y="25"/>
                  </a:lnTo>
                  <a:lnTo>
                    <a:pt x="326" y="28"/>
                  </a:lnTo>
                  <a:lnTo>
                    <a:pt x="329" y="33"/>
                  </a:lnTo>
                  <a:lnTo>
                    <a:pt x="329" y="35"/>
                  </a:lnTo>
                  <a:lnTo>
                    <a:pt x="331" y="40"/>
                  </a:lnTo>
                  <a:lnTo>
                    <a:pt x="334" y="45"/>
                  </a:lnTo>
                  <a:lnTo>
                    <a:pt x="334" y="50"/>
                  </a:lnTo>
                  <a:lnTo>
                    <a:pt x="336" y="52"/>
                  </a:lnTo>
                  <a:lnTo>
                    <a:pt x="341" y="52"/>
                  </a:lnTo>
                  <a:lnTo>
                    <a:pt x="346" y="57"/>
                  </a:lnTo>
                  <a:lnTo>
                    <a:pt x="346" y="60"/>
                  </a:lnTo>
                  <a:lnTo>
                    <a:pt x="356" y="62"/>
                  </a:lnTo>
                  <a:lnTo>
                    <a:pt x="364" y="67"/>
                  </a:lnTo>
                  <a:lnTo>
                    <a:pt x="366" y="67"/>
                  </a:lnTo>
                  <a:lnTo>
                    <a:pt x="369" y="65"/>
                  </a:lnTo>
                  <a:lnTo>
                    <a:pt x="376" y="65"/>
                  </a:lnTo>
                  <a:lnTo>
                    <a:pt x="381" y="62"/>
                  </a:lnTo>
                  <a:lnTo>
                    <a:pt x="384" y="62"/>
                  </a:lnTo>
                  <a:lnTo>
                    <a:pt x="389" y="65"/>
                  </a:lnTo>
                  <a:lnTo>
                    <a:pt x="391" y="62"/>
                  </a:lnTo>
                  <a:lnTo>
                    <a:pt x="396" y="57"/>
                  </a:lnTo>
                  <a:lnTo>
                    <a:pt x="404" y="55"/>
                  </a:lnTo>
                  <a:lnTo>
                    <a:pt x="414" y="55"/>
                  </a:lnTo>
                  <a:lnTo>
                    <a:pt x="419" y="52"/>
                  </a:lnTo>
                  <a:lnTo>
                    <a:pt x="426" y="52"/>
                  </a:lnTo>
                  <a:lnTo>
                    <a:pt x="434" y="50"/>
                  </a:lnTo>
                  <a:lnTo>
                    <a:pt x="439" y="52"/>
                  </a:lnTo>
                  <a:lnTo>
                    <a:pt x="446" y="52"/>
                  </a:lnTo>
                  <a:lnTo>
                    <a:pt x="458" y="52"/>
                  </a:lnTo>
                  <a:lnTo>
                    <a:pt x="463" y="60"/>
                  </a:lnTo>
                  <a:lnTo>
                    <a:pt x="471" y="65"/>
                  </a:lnTo>
                  <a:lnTo>
                    <a:pt x="481" y="65"/>
                  </a:lnTo>
                  <a:lnTo>
                    <a:pt x="486" y="62"/>
                  </a:lnTo>
                  <a:lnTo>
                    <a:pt x="488" y="65"/>
                  </a:lnTo>
                  <a:lnTo>
                    <a:pt x="491" y="75"/>
                  </a:lnTo>
                  <a:lnTo>
                    <a:pt x="496" y="77"/>
                  </a:lnTo>
                  <a:lnTo>
                    <a:pt x="498" y="80"/>
                  </a:lnTo>
                  <a:lnTo>
                    <a:pt x="503" y="80"/>
                  </a:lnTo>
                  <a:lnTo>
                    <a:pt x="508" y="85"/>
                  </a:lnTo>
                  <a:lnTo>
                    <a:pt x="511" y="85"/>
                  </a:lnTo>
                  <a:lnTo>
                    <a:pt x="523" y="85"/>
                  </a:lnTo>
                  <a:lnTo>
                    <a:pt x="533" y="87"/>
                  </a:lnTo>
                  <a:lnTo>
                    <a:pt x="551" y="87"/>
                  </a:lnTo>
                  <a:lnTo>
                    <a:pt x="556" y="87"/>
                  </a:lnTo>
                  <a:lnTo>
                    <a:pt x="558" y="85"/>
                  </a:lnTo>
                  <a:lnTo>
                    <a:pt x="566" y="85"/>
                  </a:lnTo>
                  <a:lnTo>
                    <a:pt x="571" y="87"/>
                  </a:lnTo>
                  <a:lnTo>
                    <a:pt x="573" y="87"/>
                  </a:lnTo>
                  <a:lnTo>
                    <a:pt x="578" y="80"/>
                  </a:lnTo>
                  <a:lnTo>
                    <a:pt x="588" y="75"/>
                  </a:lnTo>
                  <a:lnTo>
                    <a:pt x="593" y="75"/>
                  </a:lnTo>
                  <a:lnTo>
                    <a:pt x="598" y="70"/>
                  </a:lnTo>
                  <a:lnTo>
                    <a:pt x="603" y="70"/>
                  </a:lnTo>
                  <a:lnTo>
                    <a:pt x="616" y="70"/>
                  </a:lnTo>
                  <a:lnTo>
                    <a:pt x="621" y="65"/>
                  </a:lnTo>
                  <a:lnTo>
                    <a:pt x="621" y="60"/>
                  </a:lnTo>
                  <a:lnTo>
                    <a:pt x="621" y="57"/>
                  </a:lnTo>
                  <a:lnTo>
                    <a:pt x="626" y="52"/>
                  </a:lnTo>
                  <a:lnTo>
                    <a:pt x="631" y="50"/>
                  </a:lnTo>
                  <a:lnTo>
                    <a:pt x="633" y="45"/>
                  </a:lnTo>
                  <a:lnTo>
                    <a:pt x="636" y="40"/>
                  </a:lnTo>
                  <a:lnTo>
                    <a:pt x="641" y="35"/>
                  </a:lnTo>
                  <a:lnTo>
                    <a:pt x="646" y="35"/>
                  </a:lnTo>
                  <a:lnTo>
                    <a:pt x="646" y="38"/>
                  </a:lnTo>
                  <a:lnTo>
                    <a:pt x="653" y="35"/>
                  </a:lnTo>
                  <a:lnTo>
                    <a:pt x="658" y="35"/>
                  </a:lnTo>
                  <a:lnTo>
                    <a:pt x="666" y="40"/>
                  </a:lnTo>
                  <a:lnTo>
                    <a:pt x="668" y="45"/>
                  </a:lnTo>
                  <a:lnTo>
                    <a:pt x="673" y="45"/>
                  </a:lnTo>
                  <a:lnTo>
                    <a:pt x="678" y="42"/>
                  </a:lnTo>
                  <a:lnTo>
                    <a:pt x="680" y="45"/>
                  </a:lnTo>
                  <a:lnTo>
                    <a:pt x="685" y="45"/>
                  </a:lnTo>
                  <a:lnTo>
                    <a:pt x="690" y="42"/>
                  </a:lnTo>
                  <a:lnTo>
                    <a:pt x="690" y="40"/>
                  </a:lnTo>
                  <a:lnTo>
                    <a:pt x="700" y="38"/>
                  </a:lnTo>
                  <a:lnTo>
                    <a:pt x="710" y="40"/>
                  </a:lnTo>
                  <a:lnTo>
                    <a:pt x="713" y="42"/>
                  </a:lnTo>
                  <a:lnTo>
                    <a:pt x="708" y="85"/>
                  </a:lnTo>
                  <a:lnTo>
                    <a:pt x="708" y="92"/>
                  </a:lnTo>
                  <a:lnTo>
                    <a:pt x="705" y="102"/>
                  </a:lnTo>
                  <a:lnTo>
                    <a:pt x="708" y="107"/>
                  </a:lnTo>
                  <a:lnTo>
                    <a:pt x="703" y="117"/>
                  </a:lnTo>
                  <a:lnTo>
                    <a:pt x="708" y="127"/>
                  </a:lnTo>
                  <a:lnTo>
                    <a:pt x="720" y="132"/>
                  </a:lnTo>
                  <a:lnTo>
                    <a:pt x="728" y="127"/>
                  </a:lnTo>
                  <a:lnTo>
                    <a:pt x="740" y="127"/>
                  </a:lnTo>
                  <a:lnTo>
                    <a:pt x="750" y="127"/>
                  </a:lnTo>
                  <a:lnTo>
                    <a:pt x="755" y="132"/>
                  </a:lnTo>
                  <a:lnTo>
                    <a:pt x="763" y="122"/>
                  </a:lnTo>
                  <a:lnTo>
                    <a:pt x="763" y="117"/>
                  </a:lnTo>
                  <a:lnTo>
                    <a:pt x="763" y="112"/>
                  </a:lnTo>
                  <a:lnTo>
                    <a:pt x="770" y="110"/>
                  </a:lnTo>
                  <a:lnTo>
                    <a:pt x="773" y="107"/>
                  </a:lnTo>
                  <a:lnTo>
                    <a:pt x="785" y="112"/>
                  </a:lnTo>
                  <a:lnTo>
                    <a:pt x="790" y="120"/>
                  </a:lnTo>
                  <a:lnTo>
                    <a:pt x="800" y="127"/>
                  </a:lnTo>
                  <a:lnTo>
                    <a:pt x="808" y="137"/>
                  </a:lnTo>
                  <a:lnTo>
                    <a:pt x="818" y="145"/>
                  </a:lnTo>
                  <a:lnTo>
                    <a:pt x="818" y="150"/>
                  </a:lnTo>
                  <a:lnTo>
                    <a:pt x="820" y="152"/>
                  </a:lnTo>
                  <a:lnTo>
                    <a:pt x="820" y="157"/>
                  </a:lnTo>
                  <a:lnTo>
                    <a:pt x="818" y="160"/>
                  </a:lnTo>
                  <a:lnTo>
                    <a:pt x="818" y="165"/>
                  </a:lnTo>
                  <a:lnTo>
                    <a:pt x="815" y="167"/>
                  </a:lnTo>
                  <a:lnTo>
                    <a:pt x="813" y="167"/>
                  </a:lnTo>
                  <a:lnTo>
                    <a:pt x="810" y="165"/>
                  </a:lnTo>
                  <a:lnTo>
                    <a:pt x="803" y="165"/>
                  </a:lnTo>
                  <a:lnTo>
                    <a:pt x="800" y="167"/>
                  </a:lnTo>
                  <a:lnTo>
                    <a:pt x="793" y="165"/>
                  </a:lnTo>
                  <a:lnTo>
                    <a:pt x="788" y="165"/>
                  </a:lnTo>
                  <a:lnTo>
                    <a:pt x="783" y="172"/>
                  </a:lnTo>
                  <a:lnTo>
                    <a:pt x="778" y="177"/>
                  </a:lnTo>
                  <a:lnTo>
                    <a:pt x="773" y="180"/>
                  </a:lnTo>
                  <a:lnTo>
                    <a:pt x="768" y="177"/>
                  </a:lnTo>
                  <a:lnTo>
                    <a:pt x="765" y="177"/>
                  </a:lnTo>
                  <a:lnTo>
                    <a:pt x="765" y="182"/>
                  </a:lnTo>
                  <a:lnTo>
                    <a:pt x="763" y="185"/>
                  </a:lnTo>
                  <a:lnTo>
                    <a:pt x="760" y="185"/>
                  </a:lnTo>
                  <a:lnTo>
                    <a:pt x="758" y="185"/>
                  </a:lnTo>
                  <a:lnTo>
                    <a:pt x="755" y="187"/>
                  </a:lnTo>
                  <a:lnTo>
                    <a:pt x="750" y="195"/>
                  </a:lnTo>
                  <a:lnTo>
                    <a:pt x="748" y="205"/>
                  </a:lnTo>
                  <a:lnTo>
                    <a:pt x="750" y="210"/>
                  </a:lnTo>
                  <a:lnTo>
                    <a:pt x="745" y="212"/>
                  </a:lnTo>
                  <a:lnTo>
                    <a:pt x="740" y="215"/>
                  </a:lnTo>
                  <a:lnTo>
                    <a:pt x="730" y="222"/>
                  </a:lnTo>
                  <a:lnTo>
                    <a:pt x="723" y="222"/>
                  </a:lnTo>
                  <a:lnTo>
                    <a:pt x="715" y="220"/>
                  </a:lnTo>
                  <a:lnTo>
                    <a:pt x="713" y="222"/>
                  </a:lnTo>
                  <a:lnTo>
                    <a:pt x="708" y="232"/>
                  </a:lnTo>
                  <a:lnTo>
                    <a:pt x="703" y="237"/>
                  </a:lnTo>
                  <a:lnTo>
                    <a:pt x="698" y="242"/>
                  </a:lnTo>
                  <a:lnTo>
                    <a:pt x="693" y="245"/>
                  </a:lnTo>
                  <a:lnTo>
                    <a:pt x="693" y="250"/>
                  </a:lnTo>
                  <a:lnTo>
                    <a:pt x="690" y="250"/>
                  </a:lnTo>
                  <a:lnTo>
                    <a:pt x="683" y="247"/>
                  </a:lnTo>
                  <a:lnTo>
                    <a:pt x="678" y="247"/>
                  </a:lnTo>
                  <a:lnTo>
                    <a:pt x="670" y="242"/>
                  </a:lnTo>
                  <a:lnTo>
                    <a:pt x="663" y="240"/>
                  </a:lnTo>
                  <a:lnTo>
                    <a:pt x="656" y="237"/>
                  </a:lnTo>
                  <a:lnTo>
                    <a:pt x="646" y="240"/>
                  </a:lnTo>
                  <a:lnTo>
                    <a:pt x="641" y="245"/>
                  </a:lnTo>
                  <a:lnTo>
                    <a:pt x="636" y="250"/>
                  </a:lnTo>
                  <a:lnTo>
                    <a:pt x="636" y="262"/>
                  </a:lnTo>
                  <a:lnTo>
                    <a:pt x="636" y="267"/>
                  </a:lnTo>
                  <a:lnTo>
                    <a:pt x="636" y="272"/>
                  </a:lnTo>
                  <a:lnTo>
                    <a:pt x="648" y="280"/>
                  </a:lnTo>
                  <a:lnTo>
                    <a:pt x="658" y="287"/>
                  </a:lnTo>
                  <a:lnTo>
                    <a:pt x="658" y="290"/>
                  </a:lnTo>
                  <a:lnTo>
                    <a:pt x="656" y="295"/>
                  </a:lnTo>
                  <a:lnTo>
                    <a:pt x="653" y="300"/>
                  </a:lnTo>
                  <a:lnTo>
                    <a:pt x="641" y="312"/>
                  </a:lnTo>
                  <a:lnTo>
                    <a:pt x="633" y="325"/>
                  </a:lnTo>
                  <a:lnTo>
                    <a:pt x="631" y="332"/>
                  </a:lnTo>
                  <a:lnTo>
                    <a:pt x="626" y="332"/>
                  </a:lnTo>
                  <a:lnTo>
                    <a:pt x="618" y="334"/>
                  </a:lnTo>
                  <a:lnTo>
                    <a:pt x="611" y="337"/>
                  </a:lnTo>
                  <a:lnTo>
                    <a:pt x="603" y="339"/>
                  </a:lnTo>
                  <a:lnTo>
                    <a:pt x="596" y="347"/>
                  </a:lnTo>
                  <a:lnTo>
                    <a:pt x="588" y="347"/>
                  </a:lnTo>
                  <a:lnTo>
                    <a:pt x="578" y="347"/>
                  </a:lnTo>
                  <a:lnTo>
                    <a:pt x="571" y="349"/>
                  </a:lnTo>
                  <a:lnTo>
                    <a:pt x="563" y="352"/>
                  </a:lnTo>
                  <a:lnTo>
                    <a:pt x="543" y="359"/>
                  </a:lnTo>
                  <a:lnTo>
                    <a:pt x="528" y="364"/>
                  </a:lnTo>
                  <a:lnTo>
                    <a:pt x="521" y="372"/>
                  </a:lnTo>
                  <a:lnTo>
                    <a:pt x="508" y="382"/>
                  </a:lnTo>
                  <a:lnTo>
                    <a:pt x="503" y="387"/>
                  </a:lnTo>
                  <a:lnTo>
                    <a:pt x="498" y="387"/>
                  </a:lnTo>
                  <a:lnTo>
                    <a:pt x="491" y="384"/>
                  </a:lnTo>
                  <a:lnTo>
                    <a:pt x="491" y="382"/>
                  </a:lnTo>
                  <a:lnTo>
                    <a:pt x="488" y="377"/>
                  </a:lnTo>
                  <a:lnTo>
                    <a:pt x="478" y="379"/>
                  </a:lnTo>
                  <a:lnTo>
                    <a:pt x="468" y="382"/>
                  </a:lnTo>
                  <a:lnTo>
                    <a:pt x="458" y="377"/>
                  </a:lnTo>
                  <a:lnTo>
                    <a:pt x="451" y="377"/>
                  </a:lnTo>
                  <a:lnTo>
                    <a:pt x="436" y="369"/>
                  </a:lnTo>
                  <a:lnTo>
                    <a:pt x="419" y="362"/>
                  </a:lnTo>
                  <a:lnTo>
                    <a:pt x="409" y="352"/>
                  </a:lnTo>
                  <a:lnTo>
                    <a:pt x="401" y="352"/>
                  </a:lnTo>
                  <a:lnTo>
                    <a:pt x="384" y="352"/>
                  </a:lnTo>
                  <a:lnTo>
                    <a:pt x="366" y="352"/>
                  </a:lnTo>
                  <a:lnTo>
                    <a:pt x="364" y="349"/>
                  </a:lnTo>
                  <a:lnTo>
                    <a:pt x="361" y="352"/>
                  </a:lnTo>
                  <a:lnTo>
                    <a:pt x="359" y="354"/>
                  </a:lnTo>
                  <a:lnTo>
                    <a:pt x="349" y="359"/>
                  </a:lnTo>
                  <a:lnTo>
                    <a:pt x="336" y="359"/>
                  </a:lnTo>
                  <a:lnTo>
                    <a:pt x="314" y="357"/>
                  </a:lnTo>
                  <a:lnTo>
                    <a:pt x="299" y="359"/>
                  </a:lnTo>
                  <a:lnTo>
                    <a:pt x="286" y="357"/>
                  </a:lnTo>
                  <a:lnTo>
                    <a:pt x="276" y="359"/>
                  </a:lnTo>
                  <a:lnTo>
                    <a:pt x="271" y="359"/>
                  </a:lnTo>
                  <a:lnTo>
                    <a:pt x="266" y="357"/>
                  </a:lnTo>
                  <a:lnTo>
                    <a:pt x="261" y="347"/>
                  </a:lnTo>
                  <a:lnTo>
                    <a:pt x="259" y="342"/>
                  </a:lnTo>
                  <a:lnTo>
                    <a:pt x="251" y="332"/>
                  </a:lnTo>
                  <a:lnTo>
                    <a:pt x="249" y="327"/>
                  </a:lnTo>
                  <a:lnTo>
                    <a:pt x="244" y="320"/>
                  </a:lnTo>
                  <a:lnTo>
                    <a:pt x="244" y="317"/>
                  </a:lnTo>
                  <a:lnTo>
                    <a:pt x="242" y="312"/>
                  </a:lnTo>
                  <a:lnTo>
                    <a:pt x="237" y="310"/>
                  </a:lnTo>
                  <a:lnTo>
                    <a:pt x="234" y="310"/>
                  </a:lnTo>
                  <a:lnTo>
                    <a:pt x="234" y="307"/>
                  </a:lnTo>
                  <a:lnTo>
                    <a:pt x="232" y="302"/>
                  </a:lnTo>
                  <a:lnTo>
                    <a:pt x="229" y="302"/>
                  </a:lnTo>
                  <a:lnTo>
                    <a:pt x="222" y="302"/>
                  </a:lnTo>
                  <a:lnTo>
                    <a:pt x="214" y="300"/>
                  </a:lnTo>
                  <a:lnTo>
                    <a:pt x="204" y="292"/>
                  </a:lnTo>
                  <a:lnTo>
                    <a:pt x="202" y="290"/>
                  </a:lnTo>
                  <a:lnTo>
                    <a:pt x="199" y="292"/>
                  </a:lnTo>
                  <a:lnTo>
                    <a:pt x="194" y="290"/>
                  </a:lnTo>
                  <a:lnTo>
                    <a:pt x="192" y="287"/>
                  </a:lnTo>
                  <a:lnTo>
                    <a:pt x="184" y="282"/>
                  </a:lnTo>
                  <a:lnTo>
                    <a:pt x="164" y="277"/>
                  </a:lnTo>
                  <a:lnTo>
                    <a:pt x="162" y="280"/>
                  </a:lnTo>
                  <a:lnTo>
                    <a:pt x="154" y="280"/>
                  </a:lnTo>
                  <a:lnTo>
                    <a:pt x="142" y="282"/>
                  </a:lnTo>
                  <a:lnTo>
                    <a:pt x="117" y="275"/>
                  </a:lnTo>
                  <a:lnTo>
                    <a:pt x="112" y="272"/>
                  </a:lnTo>
                  <a:lnTo>
                    <a:pt x="104" y="262"/>
                  </a:lnTo>
                  <a:lnTo>
                    <a:pt x="104" y="260"/>
                  </a:lnTo>
                  <a:lnTo>
                    <a:pt x="104" y="255"/>
                  </a:lnTo>
                  <a:lnTo>
                    <a:pt x="104" y="252"/>
                  </a:lnTo>
                  <a:lnTo>
                    <a:pt x="109" y="250"/>
                  </a:lnTo>
                  <a:lnTo>
                    <a:pt x="112" y="245"/>
                  </a:lnTo>
                  <a:lnTo>
                    <a:pt x="107" y="240"/>
                  </a:lnTo>
                  <a:lnTo>
                    <a:pt x="107" y="235"/>
                  </a:lnTo>
                  <a:lnTo>
                    <a:pt x="107" y="232"/>
                  </a:lnTo>
                  <a:lnTo>
                    <a:pt x="107" y="225"/>
                  </a:lnTo>
                  <a:lnTo>
                    <a:pt x="104" y="222"/>
                  </a:lnTo>
                  <a:lnTo>
                    <a:pt x="102" y="217"/>
                  </a:lnTo>
                  <a:lnTo>
                    <a:pt x="97" y="215"/>
                  </a:lnTo>
                  <a:lnTo>
                    <a:pt x="94" y="210"/>
                  </a:lnTo>
                  <a:lnTo>
                    <a:pt x="92" y="207"/>
                  </a:lnTo>
                  <a:lnTo>
                    <a:pt x="89" y="202"/>
                  </a:lnTo>
                  <a:lnTo>
                    <a:pt x="87" y="197"/>
                  </a:lnTo>
                  <a:lnTo>
                    <a:pt x="87" y="192"/>
                  </a:lnTo>
                  <a:lnTo>
                    <a:pt x="84" y="190"/>
                  </a:lnTo>
                  <a:lnTo>
                    <a:pt x="79" y="185"/>
                  </a:lnTo>
                  <a:lnTo>
                    <a:pt x="77" y="185"/>
                  </a:lnTo>
                  <a:lnTo>
                    <a:pt x="74" y="182"/>
                  </a:lnTo>
                  <a:lnTo>
                    <a:pt x="69" y="180"/>
                  </a:lnTo>
                  <a:lnTo>
                    <a:pt x="64" y="180"/>
                  </a:lnTo>
                  <a:lnTo>
                    <a:pt x="62" y="182"/>
                  </a:lnTo>
                  <a:lnTo>
                    <a:pt x="59" y="185"/>
                  </a:lnTo>
                  <a:lnTo>
                    <a:pt x="57" y="182"/>
                  </a:lnTo>
                  <a:lnTo>
                    <a:pt x="52" y="177"/>
                  </a:lnTo>
                  <a:lnTo>
                    <a:pt x="52" y="175"/>
                  </a:lnTo>
                  <a:lnTo>
                    <a:pt x="47" y="175"/>
                  </a:lnTo>
                  <a:lnTo>
                    <a:pt x="42" y="177"/>
                  </a:lnTo>
                  <a:lnTo>
                    <a:pt x="39" y="180"/>
                  </a:lnTo>
                  <a:lnTo>
                    <a:pt x="39" y="185"/>
                  </a:lnTo>
                  <a:lnTo>
                    <a:pt x="37" y="185"/>
                  </a:lnTo>
                  <a:lnTo>
                    <a:pt x="30" y="180"/>
                  </a:lnTo>
                  <a:lnTo>
                    <a:pt x="30" y="177"/>
                  </a:lnTo>
                  <a:lnTo>
                    <a:pt x="30" y="175"/>
                  </a:lnTo>
                  <a:lnTo>
                    <a:pt x="25" y="170"/>
                  </a:lnTo>
                  <a:lnTo>
                    <a:pt x="20" y="167"/>
                  </a:lnTo>
                  <a:lnTo>
                    <a:pt x="17" y="162"/>
                  </a:lnTo>
                  <a:lnTo>
                    <a:pt x="12" y="160"/>
                  </a:lnTo>
                  <a:lnTo>
                    <a:pt x="10" y="157"/>
                  </a:lnTo>
                  <a:lnTo>
                    <a:pt x="10" y="155"/>
                  </a:lnTo>
                  <a:lnTo>
                    <a:pt x="10" y="152"/>
                  </a:lnTo>
                  <a:lnTo>
                    <a:pt x="7" y="147"/>
                  </a:lnTo>
                  <a:lnTo>
                    <a:pt x="7" y="150"/>
                  </a:lnTo>
                  <a:lnTo>
                    <a:pt x="5" y="150"/>
                  </a:lnTo>
                  <a:lnTo>
                    <a:pt x="2" y="147"/>
                  </a:lnTo>
                  <a:lnTo>
                    <a:pt x="2" y="145"/>
                  </a:lnTo>
                  <a:lnTo>
                    <a:pt x="2" y="140"/>
                  </a:lnTo>
                  <a:lnTo>
                    <a:pt x="0" y="137"/>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69" name="Google Shape;867;p21">
              <a:extLst>
                <a:ext uri="{FF2B5EF4-FFF2-40B4-BE49-F238E27FC236}">
                  <a16:creationId xmlns:a16="http://schemas.microsoft.com/office/drawing/2014/main" id="{0F6D83F1-D382-4F2F-8F1B-8DF59F34FAA1}"/>
                </a:ext>
              </a:extLst>
            </p:cNvPr>
            <p:cNvSpPr>
              <a:spLocks/>
            </p:cNvSpPr>
            <p:nvPr/>
          </p:nvSpPr>
          <p:spPr bwMode="auto">
            <a:xfrm>
              <a:off x="7967928" y="4079875"/>
              <a:ext cx="308239" cy="254000"/>
            </a:xfrm>
            <a:custGeom>
              <a:avLst/>
              <a:gdLst>
                <a:gd name="T0" fmla="*/ 184785 w 194"/>
                <a:gd name="T1" fmla="*/ 299085 h 160"/>
                <a:gd name="T2" fmla="*/ 213360 w 194"/>
                <a:gd name="T3" fmla="*/ 260985 h 160"/>
                <a:gd name="T4" fmla="*/ 232410 w 194"/>
                <a:gd name="T5" fmla="*/ 251460 h 160"/>
                <a:gd name="T6" fmla="*/ 270510 w 194"/>
                <a:gd name="T7" fmla="*/ 270510 h 160"/>
                <a:gd name="T8" fmla="*/ 299085 w 194"/>
                <a:gd name="T9" fmla="*/ 266700 h 160"/>
                <a:gd name="T10" fmla="*/ 318135 w 194"/>
                <a:gd name="T11" fmla="*/ 280035 h 160"/>
                <a:gd name="T12" fmla="*/ 350520 w 194"/>
                <a:gd name="T13" fmla="*/ 276225 h 160"/>
                <a:gd name="T14" fmla="*/ 365760 w 194"/>
                <a:gd name="T15" fmla="*/ 285750 h 160"/>
                <a:gd name="T16" fmla="*/ 365760 w 194"/>
                <a:gd name="T17" fmla="*/ 257175 h 160"/>
                <a:gd name="T18" fmla="*/ 346710 w 194"/>
                <a:gd name="T19" fmla="*/ 232410 h 160"/>
                <a:gd name="T20" fmla="*/ 337185 w 194"/>
                <a:gd name="T21" fmla="*/ 184785 h 160"/>
                <a:gd name="T22" fmla="*/ 312420 w 194"/>
                <a:gd name="T23" fmla="*/ 165735 h 160"/>
                <a:gd name="T24" fmla="*/ 293370 w 194"/>
                <a:gd name="T25" fmla="*/ 123825 h 160"/>
                <a:gd name="T26" fmla="*/ 255270 w 194"/>
                <a:gd name="T27" fmla="*/ 108585 h 160"/>
                <a:gd name="T28" fmla="*/ 245745 w 194"/>
                <a:gd name="T29" fmla="*/ 95250 h 160"/>
                <a:gd name="T30" fmla="*/ 203835 w 194"/>
                <a:gd name="T31" fmla="*/ 95250 h 160"/>
                <a:gd name="T32" fmla="*/ 190500 w 194"/>
                <a:gd name="T33" fmla="*/ 81915 h 160"/>
                <a:gd name="T34" fmla="*/ 175260 w 194"/>
                <a:gd name="T35" fmla="*/ 57150 h 160"/>
                <a:gd name="T36" fmla="*/ 146685 w 194"/>
                <a:gd name="T37" fmla="*/ 9525 h 160"/>
                <a:gd name="T38" fmla="*/ 133350 w 194"/>
                <a:gd name="T39" fmla="*/ 0 h 160"/>
                <a:gd name="T40" fmla="*/ 123825 w 194"/>
                <a:gd name="T41" fmla="*/ 9525 h 160"/>
                <a:gd name="T42" fmla="*/ 108585 w 194"/>
                <a:gd name="T43" fmla="*/ 15240 h 160"/>
                <a:gd name="T44" fmla="*/ 95250 w 194"/>
                <a:gd name="T45" fmla="*/ 5715 h 160"/>
                <a:gd name="T46" fmla="*/ 80010 w 194"/>
                <a:gd name="T47" fmla="*/ 28575 h 160"/>
                <a:gd name="T48" fmla="*/ 19050 w 194"/>
                <a:gd name="T49" fmla="*/ 43815 h 160"/>
                <a:gd name="T50" fmla="*/ 0 w 194"/>
                <a:gd name="T51" fmla="*/ 66675 h 160"/>
                <a:gd name="T52" fmla="*/ 9525 w 194"/>
                <a:gd name="T53" fmla="*/ 95250 h 160"/>
                <a:gd name="T54" fmla="*/ 28575 w 194"/>
                <a:gd name="T55" fmla="*/ 89535 h 160"/>
                <a:gd name="T56" fmla="*/ 51435 w 194"/>
                <a:gd name="T57" fmla="*/ 114300 h 160"/>
                <a:gd name="T58" fmla="*/ 66675 w 194"/>
                <a:gd name="T59" fmla="*/ 133350 h 160"/>
                <a:gd name="T60" fmla="*/ 80010 w 194"/>
                <a:gd name="T61" fmla="*/ 146685 h 160"/>
                <a:gd name="T62" fmla="*/ 66675 w 194"/>
                <a:gd name="T63" fmla="*/ 165735 h 160"/>
                <a:gd name="T64" fmla="*/ 57150 w 194"/>
                <a:gd name="T65" fmla="*/ 184785 h 160"/>
                <a:gd name="T66" fmla="*/ 76200 w 194"/>
                <a:gd name="T67" fmla="*/ 238125 h 160"/>
                <a:gd name="T68" fmla="*/ 95250 w 194"/>
                <a:gd name="T69" fmla="*/ 266700 h 160"/>
                <a:gd name="T70" fmla="*/ 133350 w 194"/>
                <a:gd name="T71" fmla="*/ 280035 h 160"/>
                <a:gd name="T72" fmla="*/ 156210 w 194"/>
                <a:gd name="T73" fmla="*/ 295275 h 160"/>
                <a:gd name="T74" fmla="*/ 180975 w 194"/>
                <a:gd name="T75" fmla="*/ 295275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4" h="160" extrusionOk="0">
                  <a:moveTo>
                    <a:pt x="95" y="160"/>
                  </a:moveTo>
                  <a:lnTo>
                    <a:pt x="97" y="157"/>
                  </a:lnTo>
                  <a:lnTo>
                    <a:pt x="105" y="145"/>
                  </a:lnTo>
                  <a:lnTo>
                    <a:pt x="112" y="137"/>
                  </a:lnTo>
                  <a:lnTo>
                    <a:pt x="119" y="137"/>
                  </a:lnTo>
                  <a:lnTo>
                    <a:pt x="122" y="132"/>
                  </a:lnTo>
                  <a:lnTo>
                    <a:pt x="127" y="132"/>
                  </a:lnTo>
                  <a:lnTo>
                    <a:pt x="142" y="142"/>
                  </a:lnTo>
                  <a:lnTo>
                    <a:pt x="149" y="137"/>
                  </a:lnTo>
                  <a:lnTo>
                    <a:pt x="157" y="140"/>
                  </a:lnTo>
                  <a:lnTo>
                    <a:pt x="159" y="147"/>
                  </a:lnTo>
                  <a:lnTo>
                    <a:pt x="167" y="147"/>
                  </a:lnTo>
                  <a:lnTo>
                    <a:pt x="177" y="155"/>
                  </a:lnTo>
                  <a:lnTo>
                    <a:pt x="184" y="145"/>
                  </a:lnTo>
                  <a:lnTo>
                    <a:pt x="189" y="147"/>
                  </a:lnTo>
                  <a:lnTo>
                    <a:pt x="192" y="150"/>
                  </a:lnTo>
                  <a:lnTo>
                    <a:pt x="194" y="145"/>
                  </a:lnTo>
                  <a:lnTo>
                    <a:pt x="192" y="135"/>
                  </a:lnTo>
                  <a:lnTo>
                    <a:pt x="189" y="125"/>
                  </a:lnTo>
                  <a:lnTo>
                    <a:pt x="182" y="122"/>
                  </a:lnTo>
                  <a:lnTo>
                    <a:pt x="177" y="110"/>
                  </a:lnTo>
                  <a:lnTo>
                    <a:pt x="177" y="97"/>
                  </a:lnTo>
                  <a:lnTo>
                    <a:pt x="174" y="90"/>
                  </a:lnTo>
                  <a:lnTo>
                    <a:pt x="164" y="87"/>
                  </a:lnTo>
                  <a:lnTo>
                    <a:pt x="159" y="77"/>
                  </a:lnTo>
                  <a:lnTo>
                    <a:pt x="154" y="65"/>
                  </a:lnTo>
                  <a:lnTo>
                    <a:pt x="144" y="60"/>
                  </a:lnTo>
                  <a:lnTo>
                    <a:pt x="134" y="57"/>
                  </a:lnTo>
                  <a:lnTo>
                    <a:pt x="134" y="52"/>
                  </a:lnTo>
                  <a:lnTo>
                    <a:pt x="129" y="50"/>
                  </a:lnTo>
                  <a:lnTo>
                    <a:pt x="117" y="50"/>
                  </a:lnTo>
                  <a:lnTo>
                    <a:pt x="107" y="50"/>
                  </a:lnTo>
                  <a:lnTo>
                    <a:pt x="105" y="45"/>
                  </a:lnTo>
                  <a:lnTo>
                    <a:pt x="100" y="43"/>
                  </a:lnTo>
                  <a:lnTo>
                    <a:pt x="100" y="35"/>
                  </a:lnTo>
                  <a:lnTo>
                    <a:pt x="92" y="30"/>
                  </a:lnTo>
                  <a:lnTo>
                    <a:pt x="80" y="13"/>
                  </a:lnTo>
                  <a:lnTo>
                    <a:pt x="77" y="5"/>
                  </a:lnTo>
                  <a:lnTo>
                    <a:pt x="75" y="0"/>
                  </a:lnTo>
                  <a:lnTo>
                    <a:pt x="70" y="0"/>
                  </a:lnTo>
                  <a:lnTo>
                    <a:pt x="67" y="3"/>
                  </a:lnTo>
                  <a:lnTo>
                    <a:pt x="65" y="5"/>
                  </a:lnTo>
                  <a:lnTo>
                    <a:pt x="60" y="5"/>
                  </a:lnTo>
                  <a:lnTo>
                    <a:pt x="57" y="8"/>
                  </a:lnTo>
                  <a:lnTo>
                    <a:pt x="52" y="3"/>
                  </a:lnTo>
                  <a:lnTo>
                    <a:pt x="50" y="3"/>
                  </a:lnTo>
                  <a:lnTo>
                    <a:pt x="47" y="5"/>
                  </a:lnTo>
                  <a:lnTo>
                    <a:pt x="42" y="15"/>
                  </a:lnTo>
                  <a:lnTo>
                    <a:pt x="30" y="20"/>
                  </a:lnTo>
                  <a:lnTo>
                    <a:pt x="10" y="23"/>
                  </a:lnTo>
                  <a:lnTo>
                    <a:pt x="12" y="28"/>
                  </a:lnTo>
                  <a:lnTo>
                    <a:pt x="0" y="35"/>
                  </a:lnTo>
                  <a:lnTo>
                    <a:pt x="2" y="47"/>
                  </a:lnTo>
                  <a:lnTo>
                    <a:pt x="5" y="50"/>
                  </a:lnTo>
                  <a:lnTo>
                    <a:pt x="10" y="47"/>
                  </a:lnTo>
                  <a:lnTo>
                    <a:pt x="15" y="47"/>
                  </a:lnTo>
                  <a:lnTo>
                    <a:pt x="20" y="52"/>
                  </a:lnTo>
                  <a:lnTo>
                    <a:pt x="27" y="60"/>
                  </a:lnTo>
                  <a:lnTo>
                    <a:pt x="35" y="65"/>
                  </a:lnTo>
                  <a:lnTo>
                    <a:pt x="35" y="70"/>
                  </a:lnTo>
                  <a:lnTo>
                    <a:pt x="42" y="72"/>
                  </a:lnTo>
                  <a:lnTo>
                    <a:pt x="42" y="77"/>
                  </a:lnTo>
                  <a:lnTo>
                    <a:pt x="35" y="82"/>
                  </a:lnTo>
                  <a:lnTo>
                    <a:pt x="35" y="87"/>
                  </a:lnTo>
                  <a:lnTo>
                    <a:pt x="30" y="90"/>
                  </a:lnTo>
                  <a:lnTo>
                    <a:pt x="30" y="97"/>
                  </a:lnTo>
                  <a:lnTo>
                    <a:pt x="35" y="105"/>
                  </a:lnTo>
                  <a:lnTo>
                    <a:pt x="40" y="125"/>
                  </a:lnTo>
                  <a:lnTo>
                    <a:pt x="42" y="132"/>
                  </a:lnTo>
                  <a:lnTo>
                    <a:pt x="50" y="140"/>
                  </a:lnTo>
                  <a:lnTo>
                    <a:pt x="60" y="142"/>
                  </a:lnTo>
                  <a:lnTo>
                    <a:pt x="70" y="147"/>
                  </a:lnTo>
                  <a:lnTo>
                    <a:pt x="72" y="155"/>
                  </a:lnTo>
                  <a:lnTo>
                    <a:pt x="82" y="155"/>
                  </a:lnTo>
                  <a:lnTo>
                    <a:pt x="87" y="152"/>
                  </a:lnTo>
                  <a:lnTo>
                    <a:pt x="95" y="155"/>
                  </a:lnTo>
                  <a:lnTo>
                    <a:pt x="95" y="16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70" name="Google Shape;868;p21">
              <a:extLst>
                <a:ext uri="{FF2B5EF4-FFF2-40B4-BE49-F238E27FC236}">
                  <a16:creationId xmlns:a16="http://schemas.microsoft.com/office/drawing/2014/main" id="{E3F393EF-C865-48C5-9493-376FFE3D44DC}"/>
                </a:ext>
              </a:extLst>
            </p:cNvPr>
            <p:cNvSpPr>
              <a:spLocks/>
            </p:cNvSpPr>
            <p:nvPr/>
          </p:nvSpPr>
          <p:spPr bwMode="auto">
            <a:xfrm>
              <a:off x="7487708" y="4024313"/>
              <a:ext cx="562240" cy="468313"/>
            </a:xfrm>
            <a:custGeom>
              <a:avLst/>
              <a:gdLst>
                <a:gd name="T0" fmla="*/ 622935 w 354"/>
                <a:gd name="T1" fmla="*/ 53340 h 295"/>
                <a:gd name="T2" fmla="*/ 645795 w 354"/>
                <a:gd name="T3" fmla="*/ 53340 h 295"/>
                <a:gd name="T4" fmla="*/ 655320 w 354"/>
                <a:gd name="T5" fmla="*/ 72390 h 295"/>
                <a:gd name="T6" fmla="*/ 632460 w 354"/>
                <a:gd name="T7" fmla="*/ 104775 h 295"/>
                <a:gd name="T8" fmla="*/ 550545 w 354"/>
                <a:gd name="T9" fmla="*/ 114300 h 295"/>
                <a:gd name="T10" fmla="*/ 518160 w 354"/>
                <a:gd name="T11" fmla="*/ 139065 h 295"/>
                <a:gd name="T12" fmla="*/ 531495 w 354"/>
                <a:gd name="T13" fmla="*/ 200025 h 295"/>
                <a:gd name="T14" fmla="*/ 521970 w 354"/>
                <a:gd name="T15" fmla="*/ 257175 h 295"/>
                <a:gd name="T16" fmla="*/ 470535 w 354"/>
                <a:gd name="T17" fmla="*/ 270510 h 295"/>
                <a:gd name="T18" fmla="*/ 474345 w 354"/>
                <a:gd name="T19" fmla="*/ 299084 h 295"/>
                <a:gd name="T20" fmla="*/ 464820 w 354"/>
                <a:gd name="T21" fmla="*/ 327659 h 295"/>
                <a:gd name="T22" fmla="*/ 451485 w 354"/>
                <a:gd name="T23" fmla="*/ 352424 h 295"/>
                <a:gd name="T24" fmla="*/ 441960 w 354"/>
                <a:gd name="T25" fmla="*/ 375284 h 295"/>
                <a:gd name="T26" fmla="*/ 426720 w 354"/>
                <a:gd name="T27" fmla="*/ 403859 h 295"/>
                <a:gd name="T28" fmla="*/ 407670 w 354"/>
                <a:gd name="T29" fmla="*/ 409574 h 295"/>
                <a:gd name="T30" fmla="*/ 384810 w 354"/>
                <a:gd name="T31" fmla="*/ 413384 h 295"/>
                <a:gd name="T32" fmla="*/ 371475 w 354"/>
                <a:gd name="T33" fmla="*/ 438149 h 295"/>
                <a:gd name="T34" fmla="*/ 333375 w 354"/>
                <a:gd name="T35" fmla="*/ 441959 h 295"/>
                <a:gd name="T36" fmla="*/ 318135 w 354"/>
                <a:gd name="T37" fmla="*/ 461009 h 295"/>
                <a:gd name="T38" fmla="*/ 314325 w 354"/>
                <a:gd name="T39" fmla="*/ 504824 h 295"/>
                <a:gd name="T40" fmla="*/ 314325 w 354"/>
                <a:gd name="T41" fmla="*/ 533399 h 295"/>
                <a:gd name="T42" fmla="*/ 260985 w 354"/>
                <a:gd name="T43" fmla="*/ 542924 h 295"/>
                <a:gd name="T44" fmla="*/ 209550 w 354"/>
                <a:gd name="T45" fmla="*/ 552449 h 295"/>
                <a:gd name="T46" fmla="*/ 118110 w 354"/>
                <a:gd name="T47" fmla="*/ 561974 h 295"/>
                <a:gd name="T48" fmla="*/ 89535 w 354"/>
                <a:gd name="T49" fmla="*/ 480059 h 295"/>
                <a:gd name="T50" fmla="*/ 80010 w 354"/>
                <a:gd name="T51" fmla="*/ 428624 h 295"/>
                <a:gd name="T52" fmla="*/ 28575 w 354"/>
                <a:gd name="T53" fmla="*/ 400049 h 295"/>
                <a:gd name="T54" fmla="*/ 13335 w 354"/>
                <a:gd name="T55" fmla="*/ 342899 h 295"/>
                <a:gd name="T56" fmla="*/ 22860 w 354"/>
                <a:gd name="T57" fmla="*/ 314324 h 295"/>
                <a:gd name="T58" fmla="*/ 3810 w 354"/>
                <a:gd name="T59" fmla="*/ 280035 h 295"/>
                <a:gd name="T60" fmla="*/ 3810 w 354"/>
                <a:gd name="T61" fmla="*/ 257175 h 295"/>
                <a:gd name="T62" fmla="*/ 22860 w 354"/>
                <a:gd name="T63" fmla="*/ 238125 h 295"/>
                <a:gd name="T64" fmla="*/ 19050 w 354"/>
                <a:gd name="T65" fmla="*/ 219075 h 295"/>
                <a:gd name="T66" fmla="*/ 22860 w 354"/>
                <a:gd name="T67" fmla="*/ 190500 h 295"/>
                <a:gd name="T68" fmla="*/ 47625 w 354"/>
                <a:gd name="T69" fmla="*/ 200025 h 295"/>
                <a:gd name="T70" fmla="*/ 70485 w 354"/>
                <a:gd name="T71" fmla="*/ 190500 h 295"/>
                <a:gd name="T72" fmla="*/ 89535 w 354"/>
                <a:gd name="T73" fmla="*/ 213360 h 295"/>
                <a:gd name="T74" fmla="*/ 114300 w 354"/>
                <a:gd name="T75" fmla="*/ 194310 h 295"/>
                <a:gd name="T76" fmla="*/ 118110 w 354"/>
                <a:gd name="T77" fmla="*/ 175260 h 295"/>
                <a:gd name="T78" fmla="*/ 156210 w 354"/>
                <a:gd name="T79" fmla="*/ 156210 h 295"/>
                <a:gd name="T80" fmla="*/ 175260 w 354"/>
                <a:gd name="T81" fmla="*/ 139065 h 295"/>
                <a:gd name="T82" fmla="*/ 190500 w 354"/>
                <a:gd name="T83" fmla="*/ 100965 h 295"/>
                <a:gd name="T84" fmla="*/ 190500 w 354"/>
                <a:gd name="T85" fmla="*/ 91440 h 295"/>
                <a:gd name="T86" fmla="*/ 213360 w 354"/>
                <a:gd name="T87" fmla="*/ 81915 h 295"/>
                <a:gd name="T88" fmla="*/ 251460 w 354"/>
                <a:gd name="T89" fmla="*/ 72390 h 295"/>
                <a:gd name="T90" fmla="*/ 280035 w 354"/>
                <a:gd name="T91" fmla="*/ 72390 h 295"/>
                <a:gd name="T92" fmla="*/ 304800 w 354"/>
                <a:gd name="T93" fmla="*/ 85725 h 295"/>
                <a:gd name="T94" fmla="*/ 333375 w 354"/>
                <a:gd name="T95" fmla="*/ 91440 h 295"/>
                <a:gd name="T96" fmla="*/ 371475 w 354"/>
                <a:gd name="T97" fmla="*/ 85725 h 295"/>
                <a:gd name="T98" fmla="*/ 384810 w 354"/>
                <a:gd name="T99" fmla="*/ 72390 h 295"/>
                <a:gd name="T100" fmla="*/ 413385 w 354"/>
                <a:gd name="T101" fmla="*/ 85725 h 295"/>
                <a:gd name="T102" fmla="*/ 407670 w 354"/>
                <a:gd name="T103" fmla="*/ 62865 h 295"/>
                <a:gd name="T104" fmla="*/ 426720 w 354"/>
                <a:gd name="T105" fmla="*/ 57150 h 295"/>
                <a:gd name="T106" fmla="*/ 445770 w 354"/>
                <a:gd name="T107" fmla="*/ 47625 h 295"/>
                <a:gd name="T108" fmla="*/ 455295 w 354"/>
                <a:gd name="T109" fmla="*/ 24765 h 295"/>
                <a:gd name="T110" fmla="*/ 474345 w 354"/>
                <a:gd name="T111" fmla="*/ 0 h 295"/>
                <a:gd name="T112" fmla="*/ 493395 w 354"/>
                <a:gd name="T113" fmla="*/ 19050 h 295"/>
                <a:gd name="T114" fmla="*/ 502920 w 354"/>
                <a:gd name="T115" fmla="*/ 38100 h 295"/>
                <a:gd name="T116" fmla="*/ 508635 w 354"/>
                <a:gd name="T117" fmla="*/ 72390 h 295"/>
                <a:gd name="T118" fmla="*/ 518160 w 354"/>
                <a:gd name="T119" fmla="*/ 110490 h 295"/>
                <a:gd name="T120" fmla="*/ 546735 w 354"/>
                <a:gd name="T121" fmla="*/ 104775 h 295"/>
                <a:gd name="T122" fmla="*/ 575310 w 354"/>
                <a:gd name="T123" fmla="*/ 85725 h 2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54" h="295" extrusionOk="0">
                  <a:moveTo>
                    <a:pt x="307" y="38"/>
                  </a:moveTo>
                  <a:lnTo>
                    <a:pt x="317" y="28"/>
                  </a:lnTo>
                  <a:lnTo>
                    <a:pt x="327" y="28"/>
                  </a:lnTo>
                  <a:lnTo>
                    <a:pt x="327" y="33"/>
                  </a:lnTo>
                  <a:lnTo>
                    <a:pt x="337" y="33"/>
                  </a:lnTo>
                  <a:lnTo>
                    <a:pt x="339" y="28"/>
                  </a:lnTo>
                  <a:lnTo>
                    <a:pt x="352" y="28"/>
                  </a:lnTo>
                  <a:lnTo>
                    <a:pt x="354" y="33"/>
                  </a:lnTo>
                  <a:lnTo>
                    <a:pt x="344" y="38"/>
                  </a:lnTo>
                  <a:lnTo>
                    <a:pt x="349" y="40"/>
                  </a:lnTo>
                  <a:lnTo>
                    <a:pt x="344" y="50"/>
                  </a:lnTo>
                  <a:lnTo>
                    <a:pt x="332" y="55"/>
                  </a:lnTo>
                  <a:lnTo>
                    <a:pt x="304" y="60"/>
                  </a:lnTo>
                  <a:lnTo>
                    <a:pt x="299" y="55"/>
                  </a:lnTo>
                  <a:lnTo>
                    <a:pt x="289" y="60"/>
                  </a:lnTo>
                  <a:lnTo>
                    <a:pt x="284" y="65"/>
                  </a:lnTo>
                  <a:lnTo>
                    <a:pt x="277" y="65"/>
                  </a:lnTo>
                  <a:lnTo>
                    <a:pt x="272" y="73"/>
                  </a:lnTo>
                  <a:lnTo>
                    <a:pt x="267" y="78"/>
                  </a:lnTo>
                  <a:lnTo>
                    <a:pt x="279" y="95"/>
                  </a:lnTo>
                  <a:lnTo>
                    <a:pt x="279" y="105"/>
                  </a:lnTo>
                  <a:lnTo>
                    <a:pt x="267" y="122"/>
                  </a:lnTo>
                  <a:lnTo>
                    <a:pt x="274" y="130"/>
                  </a:lnTo>
                  <a:lnTo>
                    <a:pt x="274" y="135"/>
                  </a:lnTo>
                  <a:lnTo>
                    <a:pt x="267" y="147"/>
                  </a:lnTo>
                  <a:lnTo>
                    <a:pt x="257" y="147"/>
                  </a:lnTo>
                  <a:lnTo>
                    <a:pt x="247" y="142"/>
                  </a:lnTo>
                  <a:lnTo>
                    <a:pt x="239" y="147"/>
                  </a:lnTo>
                  <a:lnTo>
                    <a:pt x="244" y="155"/>
                  </a:lnTo>
                  <a:lnTo>
                    <a:pt x="249" y="157"/>
                  </a:lnTo>
                  <a:lnTo>
                    <a:pt x="252" y="165"/>
                  </a:lnTo>
                  <a:lnTo>
                    <a:pt x="252" y="170"/>
                  </a:lnTo>
                  <a:lnTo>
                    <a:pt x="244" y="172"/>
                  </a:lnTo>
                  <a:lnTo>
                    <a:pt x="239" y="172"/>
                  </a:lnTo>
                  <a:lnTo>
                    <a:pt x="237" y="177"/>
                  </a:lnTo>
                  <a:lnTo>
                    <a:pt x="237" y="185"/>
                  </a:lnTo>
                  <a:lnTo>
                    <a:pt x="234" y="192"/>
                  </a:lnTo>
                  <a:lnTo>
                    <a:pt x="234" y="195"/>
                  </a:lnTo>
                  <a:lnTo>
                    <a:pt x="232" y="197"/>
                  </a:lnTo>
                  <a:lnTo>
                    <a:pt x="234" y="210"/>
                  </a:lnTo>
                  <a:lnTo>
                    <a:pt x="229" y="217"/>
                  </a:lnTo>
                  <a:lnTo>
                    <a:pt x="224" y="212"/>
                  </a:lnTo>
                  <a:lnTo>
                    <a:pt x="219" y="212"/>
                  </a:lnTo>
                  <a:lnTo>
                    <a:pt x="219" y="215"/>
                  </a:lnTo>
                  <a:lnTo>
                    <a:pt x="214" y="215"/>
                  </a:lnTo>
                  <a:lnTo>
                    <a:pt x="209" y="212"/>
                  </a:lnTo>
                  <a:lnTo>
                    <a:pt x="205" y="212"/>
                  </a:lnTo>
                  <a:lnTo>
                    <a:pt x="202" y="217"/>
                  </a:lnTo>
                  <a:lnTo>
                    <a:pt x="192" y="225"/>
                  </a:lnTo>
                  <a:lnTo>
                    <a:pt x="197" y="225"/>
                  </a:lnTo>
                  <a:lnTo>
                    <a:pt x="195" y="230"/>
                  </a:lnTo>
                  <a:lnTo>
                    <a:pt x="185" y="235"/>
                  </a:lnTo>
                  <a:lnTo>
                    <a:pt x="180" y="232"/>
                  </a:lnTo>
                  <a:lnTo>
                    <a:pt x="175" y="232"/>
                  </a:lnTo>
                  <a:lnTo>
                    <a:pt x="172" y="237"/>
                  </a:lnTo>
                  <a:lnTo>
                    <a:pt x="172" y="242"/>
                  </a:lnTo>
                  <a:lnTo>
                    <a:pt x="167" y="242"/>
                  </a:lnTo>
                  <a:lnTo>
                    <a:pt x="162" y="247"/>
                  </a:lnTo>
                  <a:lnTo>
                    <a:pt x="162" y="255"/>
                  </a:lnTo>
                  <a:lnTo>
                    <a:pt x="165" y="265"/>
                  </a:lnTo>
                  <a:lnTo>
                    <a:pt x="165" y="270"/>
                  </a:lnTo>
                  <a:lnTo>
                    <a:pt x="167" y="275"/>
                  </a:lnTo>
                  <a:lnTo>
                    <a:pt x="165" y="280"/>
                  </a:lnTo>
                  <a:lnTo>
                    <a:pt x="155" y="285"/>
                  </a:lnTo>
                  <a:lnTo>
                    <a:pt x="147" y="285"/>
                  </a:lnTo>
                  <a:lnTo>
                    <a:pt x="137" y="285"/>
                  </a:lnTo>
                  <a:lnTo>
                    <a:pt x="122" y="285"/>
                  </a:lnTo>
                  <a:lnTo>
                    <a:pt x="115" y="287"/>
                  </a:lnTo>
                  <a:lnTo>
                    <a:pt x="110" y="290"/>
                  </a:lnTo>
                  <a:lnTo>
                    <a:pt x="102" y="290"/>
                  </a:lnTo>
                  <a:lnTo>
                    <a:pt x="92" y="292"/>
                  </a:lnTo>
                  <a:lnTo>
                    <a:pt x="62" y="295"/>
                  </a:lnTo>
                  <a:lnTo>
                    <a:pt x="27" y="282"/>
                  </a:lnTo>
                  <a:lnTo>
                    <a:pt x="47" y="257"/>
                  </a:lnTo>
                  <a:lnTo>
                    <a:pt x="47" y="252"/>
                  </a:lnTo>
                  <a:lnTo>
                    <a:pt x="45" y="242"/>
                  </a:lnTo>
                  <a:lnTo>
                    <a:pt x="47" y="235"/>
                  </a:lnTo>
                  <a:lnTo>
                    <a:pt x="42" y="225"/>
                  </a:lnTo>
                  <a:lnTo>
                    <a:pt x="20" y="225"/>
                  </a:lnTo>
                  <a:lnTo>
                    <a:pt x="17" y="215"/>
                  </a:lnTo>
                  <a:lnTo>
                    <a:pt x="15" y="210"/>
                  </a:lnTo>
                  <a:lnTo>
                    <a:pt x="17" y="207"/>
                  </a:lnTo>
                  <a:lnTo>
                    <a:pt x="12" y="195"/>
                  </a:lnTo>
                  <a:lnTo>
                    <a:pt x="7" y="180"/>
                  </a:lnTo>
                  <a:lnTo>
                    <a:pt x="7" y="175"/>
                  </a:lnTo>
                  <a:lnTo>
                    <a:pt x="15" y="165"/>
                  </a:lnTo>
                  <a:lnTo>
                    <a:pt x="12" y="165"/>
                  </a:lnTo>
                  <a:lnTo>
                    <a:pt x="5" y="162"/>
                  </a:lnTo>
                  <a:lnTo>
                    <a:pt x="5" y="157"/>
                  </a:lnTo>
                  <a:lnTo>
                    <a:pt x="2" y="147"/>
                  </a:lnTo>
                  <a:lnTo>
                    <a:pt x="2" y="145"/>
                  </a:lnTo>
                  <a:lnTo>
                    <a:pt x="7" y="140"/>
                  </a:lnTo>
                  <a:lnTo>
                    <a:pt x="2" y="135"/>
                  </a:lnTo>
                  <a:lnTo>
                    <a:pt x="0" y="132"/>
                  </a:lnTo>
                  <a:lnTo>
                    <a:pt x="5" y="130"/>
                  </a:lnTo>
                  <a:lnTo>
                    <a:pt x="12" y="125"/>
                  </a:lnTo>
                  <a:lnTo>
                    <a:pt x="12" y="122"/>
                  </a:lnTo>
                  <a:lnTo>
                    <a:pt x="12" y="120"/>
                  </a:lnTo>
                  <a:lnTo>
                    <a:pt x="10" y="115"/>
                  </a:lnTo>
                  <a:lnTo>
                    <a:pt x="12" y="112"/>
                  </a:lnTo>
                  <a:lnTo>
                    <a:pt x="12" y="107"/>
                  </a:lnTo>
                  <a:lnTo>
                    <a:pt x="12" y="100"/>
                  </a:lnTo>
                  <a:lnTo>
                    <a:pt x="15" y="100"/>
                  </a:lnTo>
                  <a:lnTo>
                    <a:pt x="20" y="100"/>
                  </a:lnTo>
                  <a:lnTo>
                    <a:pt x="25" y="105"/>
                  </a:lnTo>
                  <a:lnTo>
                    <a:pt x="27" y="105"/>
                  </a:lnTo>
                  <a:lnTo>
                    <a:pt x="32" y="100"/>
                  </a:lnTo>
                  <a:lnTo>
                    <a:pt x="37" y="100"/>
                  </a:lnTo>
                  <a:lnTo>
                    <a:pt x="42" y="105"/>
                  </a:lnTo>
                  <a:lnTo>
                    <a:pt x="45" y="110"/>
                  </a:lnTo>
                  <a:lnTo>
                    <a:pt x="47" y="112"/>
                  </a:lnTo>
                  <a:lnTo>
                    <a:pt x="50" y="107"/>
                  </a:lnTo>
                  <a:lnTo>
                    <a:pt x="57" y="107"/>
                  </a:lnTo>
                  <a:lnTo>
                    <a:pt x="60" y="102"/>
                  </a:lnTo>
                  <a:lnTo>
                    <a:pt x="62" y="100"/>
                  </a:lnTo>
                  <a:lnTo>
                    <a:pt x="65" y="97"/>
                  </a:lnTo>
                  <a:lnTo>
                    <a:pt x="62" y="92"/>
                  </a:lnTo>
                  <a:lnTo>
                    <a:pt x="72" y="87"/>
                  </a:lnTo>
                  <a:lnTo>
                    <a:pt x="82" y="87"/>
                  </a:lnTo>
                  <a:lnTo>
                    <a:pt x="82" y="82"/>
                  </a:lnTo>
                  <a:lnTo>
                    <a:pt x="87" y="80"/>
                  </a:lnTo>
                  <a:lnTo>
                    <a:pt x="92" y="80"/>
                  </a:lnTo>
                  <a:lnTo>
                    <a:pt x="92" y="73"/>
                  </a:lnTo>
                  <a:lnTo>
                    <a:pt x="92" y="65"/>
                  </a:lnTo>
                  <a:lnTo>
                    <a:pt x="100" y="60"/>
                  </a:lnTo>
                  <a:lnTo>
                    <a:pt x="100" y="53"/>
                  </a:lnTo>
                  <a:lnTo>
                    <a:pt x="97" y="53"/>
                  </a:lnTo>
                  <a:lnTo>
                    <a:pt x="97" y="48"/>
                  </a:lnTo>
                  <a:lnTo>
                    <a:pt x="100" y="48"/>
                  </a:lnTo>
                  <a:lnTo>
                    <a:pt x="102" y="45"/>
                  </a:lnTo>
                  <a:lnTo>
                    <a:pt x="110" y="43"/>
                  </a:lnTo>
                  <a:lnTo>
                    <a:pt x="112" y="43"/>
                  </a:lnTo>
                  <a:lnTo>
                    <a:pt x="120" y="38"/>
                  </a:lnTo>
                  <a:lnTo>
                    <a:pt x="127" y="35"/>
                  </a:lnTo>
                  <a:lnTo>
                    <a:pt x="132" y="38"/>
                  </a:lnTo>
                  <a:lnTo>
                    <a:pt x="137" y="38"/>
                  </a:lnTo>
                  <a:lnTo>
                    <a:pt x="140" y="40"/>
                  </a:lnTo>
                  <a:lnTo>
                    <a:pt x="147" y="38"/>
                  </a:lnTo>
                  <a:lnTo>
                    <a:pt x="152" y="40"/>
                  </a:lnTo>
                  <a:lnTo>
                    <a:pt x="157" y="45"/>
                  </a:lnTo>
                  <a:lnTo>
                    <a:pt x="160" y="45"/>
                  </a:lnTo>
                  <a:lnTo>
                    <a:pt x="165" y="40"/>
                  </a:lnTo>
                  <a:lnTo>
                    <a:pt x="170" y="40"/>
                  </a:lnTo>
                  <a:lnTo>
                    <a:pt x="175" y="48"/>
                  </a:lnTo>
                  <a:lnTo>
                    <a:pt x="180" y="50"/>
                  </a:lnTo>
                  <a:lnTo>
                    <a:pt x="187" y="48"/>
                  </a:lnTo>
                  <a:lnTo>
                    <a:pt x="195" y="45"/>
                  </a:lnTo>
                  <a:lnTo>
                    <a:pt x="197" y="40"/>
                  </a:lnTo>
                  <a:lnTo>
                    <a:pt x="200" y="40"/>
                  </a:lnTo>
                  <a:lnTo>
                    <a:pt x="202" y="38"/>
                  </a:lnTo>
                  <a:lnTo>
                    <a:pt x="205" y="40"/>
                  </a:lnTo>
                  <a:lnTo>
                    <a:pt x="207" y="43"/>
                  </a:lnTo>
                  <a:lnTo>
                    <a:pt x="217" y="45"/>
                  </a:lnTo>
                  <a:lnTo>
                    <a:pt x="217" y="40"/>
                  </a:lnTo>
                  <a:lnTo>
                    <a:pt x="214" y="38"/>
                  </a:lnTo>
                  <a:lnTo>
                    <a:pt x="214" y="33"/>
                  </a:lnTo>
                  <a:lnTo>
                    <a:pt x="222" y="33"/>
                  </a:lnTo>
                  <a:lnTo>
                    <a:pt x="222" y="30"/>
                  </a:lnTo>
                  <a:lnTo>
                    <a:pt x="224" y="30"/>
                  </a:lnTo>
                  <a:lnTo>
                    <a:pt x="227" y="33"/>
                  </a:lnTo>
                  <a:lnTo>
                    <a:pt x="232" y="33"/>
                  </a:lnTo>
                  <a:lnTo>
                    <a:pt x="234" y="25"/>
                  </a:lnTo>
                  <a:lnTo>
                    <a:pt x="234" y="18"/>
                  </a:lnTo>
                  <a:lnTo>
                    <a:pt x="237" y="15"/>
                  </a:lnTo>
                  <a:lnTo>
                    <a:pt x="239" y="13"/>
                  </a:lnTo>
                  <a:lnTo>
                    <a:pt x="242" y="5"/>
                  </a:lnTo>
                  <a:lnTo>
                    <a:pt x="244" y="0"/>
                  </a:lnTo>
                  <a:lnTo>
                    <a:pt x="249" y="0"/>
                  </a:lnTo>
                  <a:lnTo>
                    <a:pt x="254" y="3"/>
                  </a:lnTo>
                  <a:lnTo>
                    <a:pt x="259" y="5"/>
                  </a:lnTo>
                  <a:lnTo>
                    <a:pt x="259" y="10"/>
                  </a:lnTo>
                  <a:lnTo>
                    <a:pt x="257" y="15"/>
                  </a:lnTo>
                  <a:lnTo>
                    <a:pt x="259" y="20"/>
                  </a:lnTo>
                  <a:lnTo>
                    <a:pt x="264" y="20"/>
                  </a:lnTo>
                  <a:lnTo>
                    <a:pt x="267" y="25"/>
                  </a:lnTo>
                  <a:lnTo>
                    <a:pt x="264" y="33"/>
                  </a:lnTo>
                  <a:lnTo>
                    <a:pt x="267" y="38"/>
                  </a:lnTo>
                  <a:lnTo>
                    <a:pt x="267" y="48"/>
                  </a:lnTo>
                  <a:lnTo>
                    <a:pt x="272" y="53"/>
                  </a:lnTo>
                  <a:lnTo>
                    <a:pt x="272" y="58"/>
                  </a:lnTo>
                  <a:lnTo>
                    <a:pt x="274" y="58"/>
                  </a:lnTo>
                  <a:lnTo>
                    <a:pt x="282" y="58"/>
                  </a:lnTo>
                  <a:lnTo>
                    <a:pt x="287" y="55"/>
                  </a:lnTo>
                  <a:lnTo>
                    <a:pt x="287" y="53"/>
                  </a:lnTo>
                  <a:lnTo>
                    <a:pt x="297" y="48"/>
                  </a:lnTo>
                  <a:lnTo>
                    <a:pt x="302" y="45"/>
                  </a:lnTo>
                  <a:lnTo>
                    <a:pt x="302" y="40"/>
                  </a:lnTo>
                  <a:lnTo>
                    <a:pt x="307" y="38"/>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71" name="Google Shape;869;p21">
              <a:extLst>
                <a:ext uri="{FF2B5EF4-FFF2-40B4-BE49-F238E27FC236}">
                  <a16:creationId xmlns:a16="http://schemas.microsoft.com/office/drawing/2014/main" id="{C3C00064-FF51-46E1-8A78-950BAF87DBD8}"/>
                </a:ext>
              </a:extLst>
            </p:cNvPr>
            <p:cNvSpPr>
              <a:spLocks/>
            </p:cNvSpPr>
            <p:nvPr/>
          </p:nvSpPr>
          <p:spPr bwMode="auto">
            <a:xfrm>
              <a:off x="7223125" y="3672417"/>
              <a:ext cx="681303" cy="423333"/>
            </a:xfrm>
            <a:custGeom>
              <a:avLst/>
              <a:gdLst>
                <a:gd name="T0" fmla="*/ 651511 w 429"/>
                <a:gd name="T1" fmla="*/ 476249 h 267"/>
                <a:gd name="T2" fmla="*/ 664846 w 429"/>
                <a:gd name="T3" fmla="*/ 441959 h 267"/>
                <a:gd name="T4" fmla="*/ 651511 w 429"/>
                <a:gd name="T5" fmla="*/ 428624 h 267"/>
                <a:gd name="T6" fmla="*/ 651511 w 429"/>
                <a:gd name="T7" fmla="*/ 400049 h 267"/>
                <a:gd name="T8" fmla="*/ 636271 w 429"/>
                <a:gd name="T9" fmla="*/ 390524 h 267"/>
                <a:gd name="T10" fmla="*/ 613411 w 429"/>
                <a:gd name="T11" fmla="*/ 375284 h 267"/>
                <a:gd name="T12" fmla="*/ 622936 w 429"/>
                <a:gd name="T13" fmla="*/ 352424 h 267"/>
                <a:gd name="T14" fmla="*/ 655321 w 429"/>
                <a:gd name="T15" fmla="*/ 352424 h 267"/>
                <a:gd name="T16" fmla="*/ 674371 w 429"/>
                <a:gd name="T17" fmla="*/ 333374 h 267"/>
                <a:gd name="T18" fmla="*/ 670561 w 429"/>
                <a:gd name="T19" fmla="*/ 323849 h 267"/>
                <a:gd name="T20" fmla="*/ 708661 w 429"/>
                <a:gd name="T21" fmla="*/ 308609 h 267"/>
                <a:gd name="T22" fmla="*/ 693421 w 429"/>
                <a:gd name="T23" fmla="*/ 295274 h 267"/>
                <a:gd name="T24" fmla="*/ 702946 w 429"/>
                <a:gd name="T25" fmla="*/ 276224 h 267"/>
                <a:gd name="T26" fmla="*/ 725806 w 429"/>
                <a:gd name="T27" fmla="*/ 266699 h 267"/>
                <a:gd name="T28" fmla="*/ 754381 w 429"/>
                <a:gd name="T29" fmla="*/ 260984 h 267"/>
                <a:gd name="T30" fmla="*/ 782956 w 429"/>
                <a:gd name="T31" fmla="*/ 266699 h 267"/>
                <a:gd name="T32" fmla="*/ 817246 w 429"/>
                <a:gd name="T33" fmla="*/ 251460 h 267"/>
                <a:gd name="T34" fmla="*/ 788671 w 429"/>
                <a:gd name="T35" fmla="*/ 219075 h 267"/>
                <a:gd name="T36" fmla="*/ 779146 w 429"/>
                <a:gd name="T37" fmla="*/ 232410 h 267"/>
                <a:gd name="T38" fmla="*/ 763906 w 429"/>
                <a:gd name="T39" fmla="*/ 238125 h 267"/>
                <a:gd name="T40" fmla="*/ 731521 w 429"/>
                <a:gd name="T41" fmla="*/ 222885 h 267"/>
                <a:gd name="T42" fmla="*/ 731521 w 429"/>
                <a:gd name="T43" fmla="*/ 203835 h 267"/>
                <a:gd name="T44" fmla="*/ 744856 w 429"/>
                <a:gd name="T45" fmla="*/ 171450 h 267"/>
                <a:gd name="T46" fmla="*/ 725806 w 429"/>
                <a:gd name="T47" fmla="*/ 180975 h 267"/>
                <a:gd name="T48" fmla="*/ 699136 w 429"/>
                <a:gd name="T49" fmla="*/ 209550 h 267"/>
                <a:gd name="T50" fmla="*/ 683896 w 429"/>
                <a:gd name="T51" fmla="*/ 228600 h 267"/>
                <a:gd name="T52" fmla="*/ 655321 w 429"/>
                <a:gd name="T53" fmla="*/ 266699 h 267"/>
                <a:gd name="T54" fmla="*/ 626746 w 429"/>
                <a:gd name="T55" fmla="*/ 251460 h 267"/>
                <a:gd name="T56" fmla="*/ 594361 w 429"/>
                <a:gd name="T57" fmla="*/ 251460 h 267"/>
                <a:gd name="T58" fmla="*/ 560071 w 429"/>
                <a:gd name="T59" fmla="*/ 266699 h 267"/>
                <a:gd name="T60" fmla="*/ 502921 w 429"/>
                <a:gd name="T61" fmla="*/ 200025 h 267"/>
                <a:gd name="T62" fmla="*/ 483871 w 429"/>
                <a:gd name="T63" fmla="*/ 137160 h 267"/>
                <a:gd name="T64" fmla="*/ 445771 w 429"/>
                <a:gd name="T65" fmla="*/ 85725 h 267"/>
                <a:gd name="T66" fmla="*/ 289560 w 429"/>
                <a:gd name="T67" fmla="*/ 95250 h 267"/>
                <a:gd name="T68" fmla="*/ 213360 w 429"/>
                <a:gd name="T69" fmla="*/ 57150 h 267"/>
                <a:gd name="T70" fmla="*/ 0 w 429"/>
                <a:gd name="T71" fmla="*/ 24765 h 267"/>
                <a:gd name="T72" fmla="*/ 66675 w 429"/>
                <a:gd name="T73" fmla="*/ 266699 h 267"/>
                <a:gd name="T74" fmla="*/ 89535 w 429"/>
                <a:gd name="T75" fmla="*/ 257174 h 267"/>
                <a:gd name="T76" fmla="*/ 80010 w 429"/>
                <a:gd name="T77" fmla="*/ 228600 h 267"/>
                <a:gd name="T78" fmla="*/ 104775 w 429"/>
                <a:gd name="T79" fmla="*/ 203835 h 267"/>
                <a:gd name="T80" fmla="*/ 123825 w 429"/>
                <a:gd name="T81" fmla="*/ 184785 h 267"/>
                <a:gd name="T82" fmla="*/ 142875 w 429"/>
                <a:gd name="T83" fmla="*/ 190500 h 267"/>
                <a:gd name="T84" fmla="*/ 156210 w 429"/>
                <a:gd name="T85" fmla="*/ 180975 h 267"/>
                <a:gd name="T86" fmla="*/ 219075 w 429"/>
                <a:gd name="T87" fmla="*/ 213360 h 267"/>
                <a:gd name="T88" fmla="*/ 260985 w 429"/>
                <a:gd name="T89" fmla="*/ 247650 h 267"/>
                <a:gd name="T90" fmla="*/ 299085 w 429"/>
                <a:gd name="T91" fmla="*/ 257174 h 267"/>
                <a:gd name="T92" fmla="*/ 331470 w 429"/>
                <a:gd name="T93" fmla="*/ 270509 h 267"/>
                <a:gd name="T94" fmla="*/ 350520 w 429"/>
                <a:gd name="T95" fmla="*/ 308609 h 267"/>
                <a:gd name="T96" fmla="*/ 365760 w 429"/>
                <a:gd name="T97" fmla="*/ 342899 h 267"/>
                <a:gd name="T98" fmla="*/ 417196 w 429"/>
                <a:gd name="T99" fmla="*/ 375284 h 267"/>
                <a:gd name="T100" fmla="*/ 489586 w 429"/>
                <a:gd name="T101" fmla="*/ 413384 h 267"/>
                <a:gd name="T102" fmla="*/ 550546 w 429"/>
                <a:gd name="T103" fmla="*/ 441959 h 267"/>
                <a:gd name="T104" fmla="*/ 565786 w 429"/>
                <a:gd name="T105" fmla="*/ 447674 h 267"/>
                <a:gd name="T106" fmla="*/ 584836 w 429"/>
                <a:gd name="T107" fmla="*/ 476249 h 267"/>
                <a:gd name="T108" fmla="*/ 598171 w 429"/>
                <a:gd name="T109" fmla="*/ 495299 h 267"/>
                <a:gd name="T110" fmla="*/ 617221 w 429"/>
                <a:gd name="T111" fmla="*/ 508634 h 267"/>
                <a:gd name="T112" fmla="*/ 632461 w 429"/>
                <a:gd name="T113" fmla="*/ 499109 h 267"/>
                <a:gd name="T114" fmla="*/ 645796 w 429"/>
                <a:gd name="T115" fmla="*/ 508634 h 2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29" h="267" extrusionOk="0">
                  <a:moveTo>
                    <a:pt x="339" y="267"/>
                  </a:moveTo>
                  <a:lnTo>
                    <a:pt x="342" y="250"/>
                  </a:lnTo>
                  <a:lnTo>
                    <a:pt x="347" y="237"/>
                  </a:lnTo>
                  <a:lnTo>
                    <a:pt x="349" y="232"/>
                  </a:lnTo>
                  <a:lnTo>
                    <a:pt x="347" y="227"/>
                  </a:lnTo>
                  <a:lnTo>
                    <a:pt x="342" y="225"/>
                  </a:lnTo>
                  <a:lnTo>
                    <a:pt x="339" y="217"/>
                  </a:lnTo>
                  <a:lnTo>
                    <a:pt x="342" y="210"/>
                  </a:lnTo>
                  <a:lnTo>
                    <a:pt x="342" y="205"/>
                  </a:lnTo>
                  <a:lnTo>
                    <a:pt x="334" y="205"/>
                  </a:lnTo>
                  <a:lnTo>
                    <a:pt x="329" y="207"/>
                  </a:lnTo>
                  <a:lnTo>
                    <a:pt x="322" y="197"/>
                  </a:lnTo>
                  <a:lnTo>
                    <a:pt x="322" y="190"/>
                  </a:lnTo>
                  <a:lnTo>
                    <a:pt x="327" y="185"/>
                  </a:lnTo>
                  <a:lnTo>
                    <a:pt x="339" y="187"/>
                  </a:lnTo>
                  <a:lnTo>
                    <a:pt x="344" y="185"/>
                  </a:lnTo>
                  <a:lnTo>
                    <a:pt x="344" y="180"/>
                  </a:lnTo>
                  <a:lnTo>
                    <a:pt x="354" y="175"/>
                  </a:lnTo>
                  <a:lnTo>
                    <a:pt x="354" y="172"/>
                  </a:lnTo>
                  <a:lnTo>
                    <a:pt x="352" y="170"/>
                  </a:lnTo>
                  <a:lnTo>
                    <a:pt x="362" y="167"/>
                  </a:lnTo>
                  <a:lnTo>
                    <a:pt x="372" y="162"/>
                  </a:lnTo>
                  <a:lnTo>
                    <a:pt x="372" y="157"/>
                  </a:lnTo>
                  <a:lnTo>
                    <a:pt x="364" y="155"/>
                  </a:lnTo>
                  <a:lnTo>
                    <a:pt x="364" y="147"/>
                  </a:lnTo>
                  <a:lnTo>
                    <a:pt x="369" y="145"/>
                  </a:lnTo>
                  <a:lnTo>
                    <a:pt x="376" y="140"/>
                  </a:lnTo>
                  <a:lnTo>
                    <a:pt x="381" y="140"/>
                  </a:lnTo>
                  <a:lnTo>
                    <a:pt x="391" y="132"/>
                  </a:lnTo>
                  <a:lnTo>
                    <a:pt x="396" y="137"/>
                  </a:lnTo>
                  <a:lnTo>
                    <a:pt x="399" y="142"/>
                  </a:lnTo>
                  <a:lnTo>
                    <a:pt x="411" y="140"/>
                  </a:lnTo>
                  <a:lnTo>
                    <a:pt x="421" y="140"/>
                  </a:lnTo>
                  <a:lnTo>
                    <a:pt x="429" y="132"/>
                  </a:lnTo>
                  <a:lnTo>
                    <a:pt x="426" y="125"/>
                  </a:lnTo>
                  <a:lnTo>
                    <a:pt x="414" y="115"/>
                  </a:lnTo>
                  <a:lnTo>
                    <a:pt x="411" y="115"/>
                  </a:lnTo>
                  <a:lnTo>
                    <a:pt x="409" y="122"/>
                  </a:lnTo>
                  <a:lnTo>
                    <a:pt x="406" y="127"/>
                  </a:lnTo>
                  <a:lnTo>
                    <a:pt x="401" y="125"/>
                  </a:lnTo>
                  <a:lnTo>
                    <a:pt x="396" y="120"/>
                  </a:lnTo>
                  <a:lnTo>
                    <a:pt x="384" y="117"/>
                  </a:lnTo>
                  <a:lnTo>
                    <a:pt x="379" y="115"/>
                  </a:lnTo>
                  <a:lnTo>
                    <a:pt x="384" y="107"/>
                  </a:lnTo>
                  <a:lnTo>
                    <a:pt x="391" y="95"/>
                  </a:lnTo>
                  <a:lnTo>
                    <a:pt x="391" y="90"/>
                  </a:lnTo>
                  <a:lnTo>
                    <a:pt x="386" y="87"/>
                  </a:lnTo>
                  <a:lnTo>
                    <a:pt x="381" y="95"/>
                  </a:lnTo>
                  <a:lnTo>
                    <a:pt x="376" y="97"/>
                  </a:lnTo>
                  <a:lnTo>
                    <a:pt x="367" y="110"/>
                  </a:lnTo>
                  <a:lnTo>
                    <a:pt x="362" y="117"/>
                  </a:lnTo>
                  <a:lnTo>
                    <a:pt x="359" y="120"/>
                  </a:lnTo>
                  <a:lnTo>
                    <a:pt x="354" y="130"/>
                  </a:lnTo>
                  <a:lnTo>
                    <a:pt x="344" y="140"/>
                  </a:lnTo>
                  <a:lnTo>
                    <a:pt x="342" y="140"/>
                  </a:lnTo>
                  <a:lnTo>
                    <a:pt x="329" y="132"/>
                  </a:lnTo>
                  <a:lnTo>
                    <a:pt x="319" y="132"/>
                  </a:lnTo>
                  <a:lnTo>
                    <a:pt x="312" y="132"/>
                  </a:lnTo>
                  <a:lnTo>
                    <a:pt x="299" y="140"/>
                  </a:lnTo>
                  <a:lnTo>
                    <a:pt x="294" y="140"/>
                  </a:lnTo>
                  <a:lnTo>
                    <a:pt x="284" y="107"/>
                  </a:lnTo>
                  <a:lnTo>
                    <a:pt x="264" y="105"/>
                  </a:lnTo>
                  <a:lnTo>
                    <a:pt x="264" y="67"/>
                  </a:lnTo>
                  <a:lnTo>
                    <a:pt x="254" y="72"/>
                  </a:lnTo>
                  <a:lnTo>
                    <a:pt x="247" y="55"/>
                  </a:lnTo>
                  <a:lnTo>
                    <a:pt x="234" y="45"/>
                  </a:lnTo>
                  <a:lnTo>
                    <a:pt x="189" y="45"/>
                  </a:lnTo>
                  <a:lnTo>
                    <a:pt x="152" y="50"/>
                  </a:lnTo>
                  <a:lnTo>
                    <a:pt x="130" y="35"/>
                  </a:lnTo>
                  <a:lnTo>
                    <a:pt x="112" y="30"/>
                  </a:lnTo>
                  <a:lnTo>
                    <a:pt x="70" y="0"/>
                  </a:lnTo>
                  <a:lnTo>
                    <a:pt x="0" y="13"/>
                  </a:lnTo>
                  <a:lnTo>
                    <a:pt x="22" y="140"/>
                  </a:lnTo>
                  <a:lnTo>
                    <a:pt x="35" y="140"/>
                  </a:lnTo>
                  <a:lnTo>
                    <a:pt x="45" y="140"/>
                  </a:lnTo>
                  <a:lnTo>
                    <a:pt x="47" y="135"/>
                  </a:lnTo>
                  <a:lnTo>
                    <a:pt x="42" y="130"/>
                  </a:lnTo>
                  <a:lnTo>
                    <a:pt x="42" y="120"/>
                  </a:lnTo>
                  <a:lnTo>
                    <a:pt x="47" y="110"/>
                  </a:lnTo>
                  <a:lnTo>
                    <a:pt x="55" y="107"/>
                  </a:lnTo>
                  <a:lnTo>
                    <a:pt x="60" y="102"/>
                  </a:lnTo>
                  <a:lnTo>
                    <a:pt x="65" y="97"/>
                  </a:lnTo>
                  <a:lnTo>
                    <a:pt x="72" y="102"/>
                  </a:lnTo>
                  <a:lnTo>
                    <a:pt x="75" y="100"/>
                  </a:lnTo>
                  <a:lnTo>
                    <a:pt x="70" y="92"/>
                  </a:lnTo>
                  <a:lnTo>
                    <a:pt x="82" y="95"/>
                  </a:lnTo>
                  <a:lnTo>
                    <a:pt x="100" y="102"/>
                  </a:lnTo>
                  <a:lnTo>
                    <a:pt x="115" y="112"/>
                  </a:lnTo>
                  <a:lnTo>
                    <a:pt x="117" y="117"/>
                  </a:lnTo>
                  <a:lnTo>
                    <a:pt x="137" y="130"/>
                  </a:lnTo>
                  <a:lnTo>
                    <a:pt x="155" y="137"/>
                  </a:lnTo>
                  <a:lnTo>
                    <a:pt x="157" y="135"/>
                  </a:lnTo>
                  <a:lnTo>
                    <a:pt x="162" y="135"/>
                  </a:lnTo>
                  <a:lnTo>
                    <a:pt x="174" y="142"/>
                  </a:lnTo>
                  <a:lnTo>
                    <a:pt x="179" y="160"/>
                  </a:lnTo>
                  <a:lnTo>
                    <a:pt x="184" y="162"/>
                  </a:lnTo>
                  <a:lnTo>
                    <a:pt x="187" y="170"/>
                  </a:lnTo>
                  <a:lnTo>
                    <a:pt x="192" y="180"/>
                  </a:lnTo>
                  <a:lnTo>
                    <a:pt x="202" y="185"/>
                  </a:lnTo>
                  <a:lnTo>
                    <a:pt x="219" y="197"/>
                  </a:lnTo>
                  <a:lnTo>
                    <a:pt x="237" y="210"/>
                  </a:lnTo>
                  <a:lnTo>
                    <a:pt x="257" y="217"/>
                  </a:lnTo>
                  <a:lnTo>
                    <a:pt x="274" y="230"/>
                  </a:lnTo>
                  <a:lnTo>
                    <a:pt x="289" y="232"/>
                  </a:lnTo>
                  <a:lnTo>
                    <a:pt x="292" y="237"/>
                  </a:lnTo>
                  <a:lnTo>
                    <a:pt x="297" y="235"/>
                  </a:lnTo>
                  <a:lnTo>
                    <a:pt x="307" y="242"/>
                  </a:lnTo>
                  <a:lnTo>
                    <a:pt x="307" y="250"/>
                  </a:lnTo>
                  <a:lnTo>
                    <a:pt x="307" y="262"/>
                  </a:lnTo>
                  <a:lnTo>
                    <a:pt x="314" y="260"/>
                  </a:lnTo>
                  <a:lnTo>
                    <a:pt x="319" y="262"/>
                  </a:lnTo>
                  <a:lnTo>
                    <a:pt x="324" y="267"/>
                  </a:lnTo>
                  <a:lnTo>
                    <a:pt x="327" y="267"/>
                  </a:lnTo>
                  <a:lnTo>
                    <a:pt x="332" y="262"/>
                  </a:lnTo>
                  <a:lnTo>
                    <a:pt x="337" y="262"/>
                  </a:lnTo>
                  <a:lnTo>
                    <a:pt x="339" y="267"/>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72" name="Google Shape;870;p21">
              <a:extLst>
                <a:ext uri="{FF2B5EF4-FFF2-40B4-BE49-F238E27FC236}">
                  <a16:creationId xmlns:a16="http://schemas.microsoft.com/office/drawing/2014/main" id="{F4291D2C-5A43-4423-8C24-F8C6C6AB625F}"/>
                </a:ext>
              </a:extLst>
            </p:cNvPr>
            <p:cNvSpPr>
              <a:spLocks/>
            </p:cNvSpPr>
            <p:nvPr/>
          </p:nvSpPr>
          <p:spPr bwMode="auto">
            <a:xfrm>
              <a:off x="8882063" y="4519084"/>
              <a:ext cx="375708" cy="845344"/>
            </a:xfrm>
            <a:custGeom>
              <a:avLst/>
              <a:gdLst>
                <a:gd name="T0" fmla="*/ 241934 w 237"/>
                <a:gd name="T1" fmla="*/ 5715 h 532"/>
                <a:gd name="T2" fmla="*/ 280034 w 237"/>
                <a:gd name="T3" fmla="*/ 47625 h 532"/>
                <a:gd name="T4" fmla="*/ 289559 w 237"/>
                <a:gd name="T5" fmla="*/ 127635 h 532"/>
                <a:gd name="T6" fmla="*/ 266699 w 237"/>
                <a:gd name="T7" fmla="*/ 156210 h 532"/>
                <a:gd name="T8" fmla="*/ 251459 w 237"/>
                <a:gd name="T9" fmla="*/ 184785 h 532"/>
                <a:gd name="T10" fmla="*/ 260984 w 237"/>
                <a:gd name="T11" fmla="*/ 219075 h 532"/>
                <a:gd name="T12" fmla="*/ 308609 w 237"/>
                <a:gd name="T13" fmla="*/ 238125 h 532"/>
                <a:gd name="T14" fmla="*/ 327659 w 237"/>
                <a:gd name="T15" fmla="*/ 260985 h 532"/>
                <a:gd name="T16" fmla="*/ 346709 w 237"/>
                <a:gd name="T17" fmla="*/ 289560 h 532"/>
                <a:gd name="T18" fmla="*/ 365759 w 237"/>
                <a:gd name="T19" fmla="*/ 308610 h 532"/>
                <a:gd name="T20" fmla="*/ 356234 w 237"/>
                <a:gd name="T21" fmla="*/ 346710 h 532"/>
                <a:gd name="T22" fmla="*/ 384809 w 237"/>
                <a:gd name="T23" fmla="*/ 365760 h 532"/>
                <a:gd name="T24" fmla="*/ 441959 w 237"/>
                <a:gd name="T25" fmla="*/ 365760 h 532"/>
                <a:gd name="T26" fmla="*/ 422909 w 237"/>
                <a:gd name="T27" fmla="*/ 403860 h 532"/>
                <a:gd name="T28" fmla="*/ 398144 w 237"/>
                <a:gd name="T29" fmla="*/ 438150 h 532"/>
                <a:gd name="T30" fmla="*/ 375284 w 237"/>
                <a:gd name="T31" fmla="*/ 461010 h 532"/>
                <a:gd name="T32" fmla="*/ 340994 w 237"/>
                <a:gd name="T33" fmla="*/ 485775 h 532"/>
                <a:gd name="T34" fmla="*/ 299084 w 237"/>
                <a:gd name="T35" fmla="*/ 523875 h 532"/>
                <a:gd name="T36" fmla="*/ 280034 w 237"/>
                <a:gd name="T37" fmla="*/ 565785 h 532"/>
                <a:gd name="T38" fmla="*/ 318134 w 237"/>
                <a:gd name="T39" fmla="*/ 603885 h 532"/>
                <a:gd name="T40" fmla="*/ 356234 w 237"/>
                <a:gd name="T41" fmla="*/ 666750 h 532"/>
                <a:gd name="T42" fmla="*/ 350519 w 237"/>
                <a:gd name="T43" fmla="*/ 721995 h 532"/>
                <a:gd name="T44" fmla="*/ 375284 w 237"/>
                <a:gd name="T45" fmla="*/ 779145 h 532"/>
                <a:gd name="T46" fmla="*/ 394334 w 237"/>
                <a:gd name="T47" fmla="*/ 845820 h 532"/>
                <a:gd name="T48" fmla="*/ 407669 w 237"/>
                <a:gd name="T49" fmla="*/ 902970 h 532"/>
                <a:gd name="T50" fmla="*/ 379094 w 237"/>
                <a:gd name="T51" fmla="*/ 975360 h 532"/>
                <a:gd name="T52" fmla="*/ 360044 w 237"/>
                <a:gd name="T53" fmla="*/ 998220 h 532"/>
                <a:gd name="T54" fmla="*/ 365759 w 237"/>
                <a:gd name="T55" fmla="*/ 969645 h 532"/>
                <a:gd name="T56" fmla="*/ 375284 w 237"/>
                <a:gd name="T57" fmla="*/ 927735 h 532"/>
                <a:gd name="T58" fmla="*/ 365759 w 237"/>
                <a:gd name="T59" fmla="*/ 880110 h 532"/>
                <a:gd name="T60" fmla="*/ 350519 w 237"/>
                <a:gd name="T61" fmla="*/ 826770 h 532"/>
                <a:gd name="T62" fmla="*/ 337184 w 237"/>
                <a:gd name="T63" fmla="*/ 813435 h 532"/>
                <a:gd name="T64" fmla="*/ 327659 w 237"/>
                <a:gd name="T65" fmla="*/ 760095 h 532"/>
                <a:gd name="T66" fmla="*/ 299084 w 237"/>
                <a:gd name="T67" fmla="*/ 680085 h 532"/>
                <a:gd name="T68" fmla="*/ 299084 w 237"/>
                <a:gd name="T69" fmla="*/ 651510 h 532"/>
                <a:gd name="T70" fmla="*/ 276224 w 237"/>
                <a:gd name="T71" fmla="*/ 641985 h 532"/>
                <a:gd name="T72" fmla="*/ 247649 w 237"/>
                <a:gd name="T73" fmla="*/ 609600 h 532"/>
                <a:gd name="T74" fmla="*/ 257174 w 237"/>
                <a:gd name="T75" fmla="*/ 638175 h 532"/>
                <a:gd name="T76" fmla="*/ 228599 w 237"/>
                <a:gd name="T77" fmla="*/ 651510 h 532"/>
                <a:gd name="T78" fmla="*/ 222885 w 237"/>
                <a:gd name="T79" fmla="*/ 670560 h 532"/>
                <a:gd name="T80" fmla="*/ 175260 w 237"/>
                <a:gd name="T81" fmla="*/ 689610 h 532"/>
                <a:gd name="T82" fmla="*/ 142875 w 237"/>
                <a:gd name="T83" fmla="*/ 693420 h 532"/>
                <a:gd name="T84" fmla="*/ 152400 w 237"/>
                <a:gd name="T85" fmla="*/ 661035 h 532"/>
                <a:gd name="T86" fmla="*/ 127635 w 237"/>
                <a:gd name="T87" fmla="*/ 683895 h 532"/>
                <a:gd name="T88" fmla="*/ 127635 w 237"/>
                <a:gd name="T89" fmla="*/ 590550 h 532"/>
                <a:gd name="T90" fmla="*/ 118110 w 237"/>
                <a:gd name="T91" fmla="*/ 556260 h 532"/>
                <a:gd name="T92" fmla="*/ 89535 w 237"/>
                <a:gd name="T93" fmla="*/ 508635 h 532"/>
                <a:gd name="T94" fmla="*/ 70485 w 237"/>
                <a:gd name="T95" fmla="*/ 514350 h 532"/>
                <a:gd name="T96" fmla="*/ 80010 w 237"/>
                <a:gd name="T97" fmla="*/ 514350 h 532"/>
                <a:gd name="T98" fmla="*/ 89535 w 237"/>
                <a:gd name="T99" fmla="*/ 499110 h 532"/>
                <a:gd name="T100" fmla="*/ 51435 w 237"/>
                <a:gd name="T101" fmla="*/ 466725 h 532"/>
                <a:gd name="T102" fmla="*/ 47625 w 237"/>
                <a:gd name="T103" fmla="*/ 451485 h 532"/>
                <a:gd name="T104" fmla="*/ 9525 w 237"/>
                <a:gd name="T105" fmla="*/ 441960 h 532"/>
                <a:gd name="T106" fmla="*/ 13335 w 237"/>
                <a:gd name="T107" fmla="*/ 394335 h 532"/>
                <a:gd name="T108" fmla="*/ 28575 w 237"/>
                <a:gd name="T109" fmla="*/ 356235 h 532"/>
                <a:gd name="T110" fmla="*/ 38100 w 237"/>
                <a:gd name="T111" fmla="*/ 299085 h 532"/>
                <a:gd name="T112" fmla="*/ 57150 w 237"/>
                <a:gd name="T113" fmla="*/ 247650 h 532"/>
                <a:gd name="T114" fmla="*/ 99060 w 237"/>
                <a:gd name="T115" fmla="*/ 184785 h 532"/>
                <a:gd name="T116" fmla="*/ 104775 w 237"/>
                <a:gd name="T117" fmla="*/ 118110 h 532"/>
                <a:gd name="T118" fmla="*/ 152400 w 237"/>
                <a:gd name="T119" fmla="*/ 53340 h 532"/>
                <a:gd name="T120" fmla="*/ 200025 w 237"/>
                <a:gd name="T121" fmla="*/ 38100 h 532"/>
                <a:gd name="T122" fmla="*/ 66675 w 237"/>
                <a:gd name="T123" fmla="*/ 542925 h 532"/>
                <a:gd name="T124" fmla="*/ 66675 w 237"/>
                <a:gd name="T125" fmla="*/ 542925 h 5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37" h="532" extrusionOk="0">
                  <a:moveTo>
                    <a:pt x="107" y="3"/>
                  </a:moveTo>
                  <a:lnTo>
                    <a:pt x="112" y="0"/>
                  </a:lnTo>
                  <a:lnTo>
                    <a:pt x="117" y="3"/>
                  </a:lnTo>
                  <a:lnTo>
                    <a:pt x="122" y="0"/>
                  </a:lnTo>
                  <a:lnTo>
                    <a:pt x="127" y="3"/>
                  </a:lnTo>
                  <a:lnTo>
                    <a:pt x="132" y="8"/>
                  </a:lnTo>
                  <a:lnTo>
                    <a:pt x="137" y="13"/>
                  </a:lnTo>
                  <a:lnTo>
                    <a:pt x="137" y="20"/>
                  </a:lnTo>
                  <a:lnTo>
                    <a:pt x="142" y="20"/>
                  </a:lnTo>
                  <a:lnTo>
                    <a:pt x="147" y="25"/>
                  </a:lnTo>
                  <a:lnTo>
                    <a:pt x="147" y="35"/>
                  </a:lnTo>
                  <a:lnTo>
                    <a:pt x="152" y="43"/>
                  </a:lnTo>
                  <a:lnTo>
                    <a:pt x="152" y="50"/>
                  </a:lnTo>
                  <a:lnTo>
                    <a:pt x="152" y="62"/>
                  </a:lnTo>
                  <a:lnTo>
                    <a:pt x="152" y="67"/>
                  </a:lnTo>
                  <a:lnTo>
                    <a:pt x="150" y="70"/>
                  </a:lnTo>
                  <a:lnTo>
                    <a:pt x="145" y="72"/>
                  </a:lnTo>
                  <a:lnTo>
                    <a:pt x="145" y="77"/>
                  </a:lnTo>
                  <a:lnTo>
                    <a:pt x="142" y="80"/>
                  </a:lnTo>
                  <a:lnTo>
                    <a:pt x="140" y="82"/>
                  </a:lnTo>
                  <a:lnTo>
                    <a:pt x="142" y="87"/>
                  </a:lnTo>
                  <a:lnTo>
                    <a:pt x="140" y="90"/>
                  </a:lnTo>
                  <a:lnTo>
                    <a:pt x="137" y="90"/>
                  </a:lnTo>
                  <a:lnTo>
                    <a:pt x="135" y="92"/>
                  </a:lnTo>
                  <a:lnTo>
                    <a:pt x="132" y="97"/>
                  </a:lnTo>
                  <a:lnTo>
                    <a:pt x="135" y="102"/>
                  </a:lnTo>
                  <a:lnTo>
                    <a:pt x="132" y="105"/>
                  </a:lnTo>
                  <a:lnTo>
                    <a:pt x="132" y="110"/>
                  </a:lnTo>
                  <a:lnTo>
                    <a:pt x="135" y="112"/>
                  </a:lnTo>
                  <a:lnTo>
                    <a:pt x="137" y="115"/>
                  </a:lnTo>
                  <a:lnTo>
                    <a:pt x="142" y="117"/>
                  </a:lnTo>
                  <a:lnTo>
                    <a:pt x="140" y="125"/>
                  </a:lnTo>
                  <a:lnTo>
                    <a:pt x="142" y="130"/>
                  </a:lnTo>
                  <a:lnTo>
                    <a:pt x="150" y="127"/>
                  </a:lnTo>
                  <a:lnTo>
                    <a:pt x="162" y="125"/>
                  </a:lnTo>
                  <a:lnTo>
                    <a:pt x="162" y="127"/>
                  </a:lnTo>
                  <a:lnTo>
                    <a:pt x="162" y="132"/>
                  </a:lnTo>
                  <a:lnTo>
                    <a:pt x="165" y="135"/>
                  </a:lnTo>
                  <a:lnTo>
                    <a:pt x="172" y="132"/>
                  </a:lnTo>
                  <a:lnTo>
                    <a:pt x="172" y="137"/>
                  </a:lnTo>
                  <a:lnTo>
                    <a:pt x="170" y="142"/>
                  </a:lnTo>
                  <a:lnTo>
                    <a:pt x="174" y="145"/>
                  </a:lnTo>
                  <a:lnTo>
                    <a:pt x="179" y="147"/>
                  </a:lnTo>
                  <a:lnTo>
                    <a:pt x="179" y="150"/>
                  </a:lnTo>
                  <a:lnTo>
                    <a:pt x="182" y="152"/>
                  </a:lnTo>
                  <a:lnTo>
                    <a:pt x="182" y="150"/>
                  </a:lnTo>
                  <a:lnTo>
                    <a:pt x="189" y="150"/>
                  </a:lnTo>
                  <a:lnTo>
                    <a:pt x="194" y="152"/>
                  </a:lnTo>
                  <a:lnTo>
                    <a:pt x="194" y="157"/>
                  </a:lnTo>
                  <a:lnTo>
                    <a:pt x="192" y="162"/>
                  </a:lnTo>
                  <a:lnTo>
                    <a:pt x="192" y="165"/>
                  </a:lnTo>
                  <a:lnTo>
                    <a:pt x="187" y="175"/>
                  </a:lnTo>
                  <a:lnTo>
                    <a:pt x="182" y="180"/>
                  </a:lnTo>
                  <a:lnTo>
                    <a:pt x="182" y="182"/>
                  </a:lnTo>
                  <a:lnTo>
                    <a:pt x="187" y="182"/>
                  </a:lnTo>
                  <a:lnTo>
                    <a:pt x="194" y="182"/>
                  </a:lnTo>
                  <a:lnTo>
                    <a:pt x="197" y="185"/>
                  </a:lnTo>
                  <a:lnTo>
                    <a:pt x="199" y="180"/>
                  </a:lnTo>
                  <a:lnTo>
                    <a:pt x="204" y="185"/>
                  </a:lnTo>
                  <a:lnTo>
                    <a:pt x="202" y="192"/>
                  </a:lnTo>
                  <a:lnTo>
                    <a:pt x="204" y="197"/>
                  </a:lnTo>
                  <a:lnTo>
                    <a:pt x="209" y="200"/>
                  </a:lnTo>
                  <a:lnTo>
                    <a:pt x="214" y="197"/>
                  </a:lnTo>
                  <a:lnTo>
                    <a:pt x="219" y="197"/>
                  </a:lnTo>
                  <a:lnTo>
                    <a:pt x="232" y="192"/>
                  </a:lnTo>
                  <a:lnTo>
                    <a:pt x="237" y="192"/>
                  </a:lnTo>
                  <a:lnTo>
                    <a:pt x="237" y="197"/>
                  </a:lnTo>
                  <a:lnTo>
                    <a:pt x="229" y="205"/>
                  </a:lnTo>
                  <a:lnTo>
                    <a:pt x="222" y="207"/>
                  </a:lnTo>
                  <a:lnTo>
                    <a:pt x="222" y="212"/>
                  </a:lnTo>
                  <a:lnTo>
                    <a:pt x="219" y="215"/>
                  </a:lnTo>
                  <a:lnTo>
                    <a:pt x="222" y="220"/>
                  </a:lnTo>
                  <a:lnTo>
                    <a:pt x="217" y="222"/>
                  </a:lnTo>
                  <a:lnTo>
                    <a:pt x="212" y="222"/>
                  </a:lnTo>
                  <a:lnTo>
                    <a:pt x="209" y="230"/>
                  </a:lnTo>
                  <a:lnTo>
                    <a:pt x="202" y="230"/>
                  </a:lnTo>
                  <a:lnTo>
                    <a:pt x="197" y="232"/>
                  </a:lnTo>
                  <a:lnTo>
                    <a:pt x="197" y="237"/>
                  </a:lnTo>
                  <a:lnTo>
                    <a:pt x="199" y="240"/>
                  </a:lnTo>
                  <a:lnTo>
                    <a:pt x="197" y="242"/>
                  </a:lnTo>
                  <a:lnTo>
                    <a:pt x="189" y="242"/>
                  </a:lnTo>
                  <a:lnTo>
                    <a:pt x="187" y="245"/>
                  </a:lnTo>
                  <a:lnTo>
                    <a:pt x="187" y="252"/>
                  </a:lnTo>
                  <a:lnTo>
                    <a:pt x="184" y="255"/>
                  </a:lnTo>
                  <a:lnTo>
                    <a:pt x="179" y="255"/>
                  </a:lnTo>
                  <a:lnTo>
                    <a:pt x="172" y="260"/>
                  </a:lnTo>
                  <a:lnTo>
                    <a:pt x="162" y="255"/>
                  </a:lnTo>
                  <a:lnTo>
                    <a:pt x="160" y="262"/>
                  </a:lnTo>
                  <a:lnTo>
                    <a:pt x="160" y="270"/>
                  </a:lnTo>
                  <a:lnTo>
                    <a:pt x="157" y="275"/>
                  </a:lnTo>
                  <a:lnTo>
                    <a:pt x="157" y="282"/>
                  </a:lnTo>
                  <a:lnTo>
                    <a:pt x="157" y="287"/>
                  </a:lnTo>
                  <a:lnTo>
                    <a:pt x="152" y="290"/>
                  </a:lnTo>
                  <a:lnTo>
                    <a:pt x="147" y="292"/>
                  </a:lnTo>
                  <a:lnTo>
                    <a:pt x="147" y="297"/>
                  </a:lnTo>
                  <a:lnTo>
                    <a:pt x="150" y="297"/>
                  </a:lnTo>
                  <a:lnTo>
                    <a:pt x="155" y="305"/>
                  </a:lnTo>
                  <a:lnTo>
                    <a:pt x="160" y="310"/>
                  </a:lnTo>
                  <a:lnTo>
                    <a:pt x="160" y="312"/>
                  </a:lnTo>
                  <a:lnTo>
                    <a:pt x="167" y="317"/>
                  </a:lnTo>
                  <a:lnTo>
                    <a:pt x="174" y="332"/>
                  </a:lnTo>
                  <a:lnTo>
                    <a:pt x="177" y="335"/>
                  </a:lnTo>
                  <a:lnTo>
                    <a:pt x="182" y="340"/>
                  </a:lnTo>
                  <a:lnTo>
                    <a:pt x="182" y="347"/>
                  </a:lnTo>
                  <a:lnTo>
                    <a:pt x="187" y="350"/>
                  </a:lnTo>
                  <a:lnTo>
                    <a:pt x="187" y="354"/>
                  </a:lnTo>
                  <a:lnTo>
                    <a:pt x="182" y="357"/>
                  </a:lnTo>
                  <a:lnTo>
                    <a:pt x="182" y="359"/>
                  </a:lnTo>
                  <a:lnTo>
                    <a:pt x="184" y="374"/>
                  </a:lnTo>
                  <a:lnTo>
                    <a:pt x="184" y="379"/>
                  </a:lnTo>
                  <a:lnTo>
                    <a:pt x="177" y="382"/>
                  </a:lnTo>
                  <a:lnTo>
                    <a:pt x="182" y="389"/>
                  </a:lnTo>
                  <a:lnTo>
                    <a:pt x="182" y="394"/>
                  </a:lnTo>
                  <a:lnTo>
                    <a:pt x="189" y="404"/>
                  </a:lnTo>
                  <a:lnTo>
                    <a:pt x="197" y="409"/>
                  </a:lnTo>
                  <a:lnTo>
                    <a:pt x="204" y="417"/>
                  </a:lnTo>
                  <a:lnTo>
                    <a:pt x="207" y="429"/>
                  </a:lnTo>
                  <a:lnTo>
                    <a:pt x="204" y="434"/>
                  </a:lnTo>
                  <a:lnTo>
                    <a:pt x="207" y="439"/>
                  </a:lnTo>
                  <a:lnTo>
                    <a:pt x="207" y="444"/>
                  </a:lnTo>
                  <a:lnTo>
                    <a:pt x="209" y="447"/>
                  </a:lnTo>
                  <a:lnTo>
                    <a:pt x="209" y="454"/>
                  </a:lnTo>
                  <a:lnTo>
                    <a:pt x="212" y="459"/>
                  </a:lnTo>
                  <a:lnTo>
                    <a:pt x="212" y="467"/>
                  </a:lnTo>
                  <a:lnTo>
                    <a:pt x="214" y="474"/>
                  </a:lnTo>
                  <a:lnTo>
                    <a:pt x="214" y="482"/>
                  </a:lnTo>
                  <a:lnTo>
                    <a:pt x="212" y="484"/>
                  </a:lnTo>
                  <a:lnTo>
                    <a:pt x="207" y="502"/>
                  </a:lnTo>
                  <a:lnTo>
                    <a:pt x="199" y="504"/>
                  </a:lnTo>
                  <a:lnTo>
                    <a:pt x="199" y="512"/>
                  </a:lnTo>
                  <a:lnTo>
                    <a:pt x="197" y="517"/>
                  </a:lnTo>
                  <a:lnTo>
                    <a:pt x="194" y="519"/>
                  </a:lnTo>
                  <a:lnTo>
                    <a:pt x="192" y="524"/>
                  </a:lnTo>
                  <a:lnTo>
                    <a:pt x="192" y="532"/>
                  </a:lnTo>
                  <a:lnTo>
                    <a:pt x="189" y="524"/>
                  </a:lnTo>
                  <a:lnTo>
                    <a:pt x="189" y="517"/>
                  </a:lnTo>
                  <a:lnTo>
                    <a:pt x="187" y="514"/>
                  </a:lnTo>
                  <a:lnTo>
                    <a:pt x="187" y="512"/>
                  </a:lnTo>
                  <a:lnTo>
                    <a:pt x="189" y="512"/>
                  </a:lnTo>
                  <a:lnTo>
                    <a:pt x="192" y="509"/>
                  </a:lnTo>
                  <a:lnTo>
                    <a:pt x="194" y="504"/>
                  </a:lnTo>
                  <a:lnTo>
                    <a:pt x="194" y="499"/>
                  </a:lnTo>
                  <a:lnTo>
                    <a:pt x="194" y="492"/>
                  </a:lnTo>
                  <a:lnTo>
                    <a:pt x="197" y="492"/>
                  </a:lnTo>
                  <a:lnTo>
                    <a:pt x="197" y="487"/>
                  </a:lnTo>
                  <a:lnTo>
                    <a:pt x="194" y="482"/>
                  </a:lnTo>
                  <a:lnTo>
                    <a:pt x="199" y="477"/>
                  </a:lnTo>
                  <a:lnTo>
                    <a:pt x="194" y="474"/>
                  </a:lnTo>
                  <a:lnTo>
                    <a:pt x="192" y="469"/>
                  </a:lnTo>
                  <a:lnTo>
                    <a:pt x="192" y="462"/>
                  </a:lnTo>
                  <a:lnTo>
                    <a:pt x="194" y="459"/>
                  </a:lnTo>
                  <a:lnTo>
                    <a:pt x="192" y="454"/>
                  </a:lnTo>
                  <a:lnTo>
                    <a:pt x="189" y="454"/>
                  </a:lnTo>
                  <a:lnTo>
                    <a:pt x="187" y="437"/>
                  </a:lnTo>
                  <a:lnTo>
                    <a:pt x="184" y="434"/>
                  </a:lnTo>
                  <a:lnTo>
                    <a:pt x="182" y="429"/>
                  </a:lnTo>
                  <a:lnTo>
                    <a:pt x="179" y="422"/>
                  </a:lnTo>
                  <a:lnTo>
                    <a:pt x="177" y="429"/>
                  </a:lnTo>
                  <a:lnTo>
                    <a:pt x="177" y="432"/>
                  </a:lnTo>
                  <a:lnTo>
                    <a:pt x="177" y="427"/>
                  </a:lnTo>
                  <a:lnTo>
                    <a:pt x="174" y="422"/>
                  </a:lnTo>
                  <a:lnTo>
                    <a:pt x="174" y="409"/>
                  </a:lnTo>
                  <a:lnTo>
                    <a:pt x="170" y="407"/>
                  </a:lnTo>
                  <a:lnTo>
                    <a:pt x="170" y="399"/>
                  </a:lnTo>
                  <a:lnTo>
                    <a:pt x="172" y="399"/>
                  </a:lnTo>
                  <a:lnTo>
                    <a:pt x="165" y="394"/>
                  </a:lnTo>
                  <a:lnTo>
                    <a:pt x="165" y="384"/>
                  </a:lnTo>
                  <a:lnTo>
                    <a:pt x="162" y="364"/>
                  </a:lnTo>
                  <a:lnTo>
                    <a:pt x="157" y="362"/>
                  </a:lnTo>
                  <a:lnTo>
                    <a:pt x="157" y="357"/>
                  </a:lnTo>
                  <a:lnTo>
                    <a:pt x="160" y="357"/>
                  </a:lnTo>
                  <a:lnTo>
                    <a:pt x="160" y="354"/>
                  </a:lnTo>
                  <a:lnTo>
                    <a:pt x="157" y="347"/>
                  </a:lnTo>
                  <a:lnTo>
                    <a:pt x="157" y="345"/>
                  </a:lnTo>
                  <a:lnTo>
                    <a:pt x="157" y="342"/>
                  </a:lnTo>
                  <a:lnTo>
                    <a:pt x="155" y="345"/>
                  </a:lnTo>
                  <a:lnTo>
                    <a:pt x="152" y="347"/>
                  </a:lnTo>
                  <a:lnTo>
                    <a:pt x="147" y="347"/>
                  </a:lnTo>
                  <a:lnTo>
                    <a:pt x="147" y="340"/>
                  </a:lnTo>
                  <a:lnTo>
                    <a:pt x="145" y="337"/>
                  </a:lnTo>
                  <a:lnTo>
                    <a:pt x="140" y="327"/>
                  </a:lnTo>
                  <a:lnTo>
                    <a:pt x="137" y="325"/>
                  </a:lnTo>
                  <a:lnTo>
                    <a:pt x="135" y="325"/>
                  </a:lnTo>
                  <a:lnTo>
                    <a:pt x="135" y="322"/>
                  </a:lnTo>
                  <a:lnTo>
                    <a:pt x="130" y="320"/>
                  </a:lnTo>
                  <a:lnTo>
                    <a:pt x="132" y="322"/>
                  </a:lnTo>
                  <a:lnTo>
                    <a:pt x="132" y="325"/>
                  </a:lnTo>
                  <a:lnTo>
                    <a:pt x="132" y="327"/>
                  </a:lnTo>
                  <a:lnTo>
                    <a:pt x="135" y="330"/>
                  </a:lnTo>
                  <a:lnTo>
                    <a:pt x="135" y="335"/>
                  </a:lnTo>
                  <a:lnTo>
                    <a:pt x="132" y="337"/>
                  </a:lnTo>
                  <a:lnTo>
                    <a:pt x="132" y="340"/>
                  </a:lnTo>
                  <a:lnTo>
                    <a:pt x="127" y="347"/>
                  </a:lnTo>
                  <a:lnTo>
                    <a:pt x="122" y="345"/>
                  </a:lnTo>
                  <a:lnTo>
                    <a:pt x="120" y="342"/>
                  </a:lnTo>
                  <a:lnTo>
                    <a:pt x="117" y="342"/>
                  </a:lnTo>
                  <a:lnTo>
                    <a:pt x="120" y="345"/>
                  </a:lnTo>
                  <a:lnTo>
                    <a:pt x="120" y="347"/>
                  </a:lnTo>
                  <a:lnTo>
                    <a:pt x="122" y="350"/>
                  </a:lnTo>
                  <a:lnTo>
                    <a:pt x="117" y="352"/>
                  </a:lnTo>
                  <a:lnTo>
                    <a:pt x="112" y="352"/>
                  </a:lnTo>
                  <a:lnTo>
                    <a:pt x="110" y="350"/>
                  </a:lnTo>
                  <a:lnTo>
                    <a:pt x="110" y="354"/>
                  </a:lnTo>
                  <a:lnTo>
                    <a:pt x="97" y="362"/>
                  </a:lnTo>
                  <a:lnTo>
                    <a:pt x="92" y="362"/>
                  </a:lnTo>
                  <a:lnTo>
                    <a:pt x="90" y="362"/>
                  </a:lnTo>
                  <a:lnTo>
                    <a:pt x="90" y="364"/>
                  </a:lnTo>
                  <a:lnTo>
                    <a:pt x="87" y="364"/>
                  </a:lnTo>
                  <a:lnTo>
                    <a:pt x="82" y="362"/>
                  </a:lnTo>
                  <a:lnTo>
                    <a:pt x="75" y="364"/>
                  </a:lnTo>
                  <a:lnTo>
                    <a:pt x="75" y="367"/>
                  </a:lnTo>
                  <a:lnTo>
                    <a:pt x="72" y="369"/>
                  </a:lnTo>
                  <a:lnTo>
                    <a:pt x="72" y="362"/>
                  </a:lnTo>
                  <a:lnTo>
                    <a:pt x="80" y="354"/>
                  </a:lnTo>
                  <a:lnTo>
                    <a:pt x="80" y="347"/>
                  </a:lnTo>
                  <a:lnTo>
                    <a:pt x="77" y="354"/>
                  </a:lnTo>
                  <a:lnTo>
                    <a:pt x="70" y="359"/>
                  </a:lnTo>
                  <a:lnTo>
                    <a:pt x="67" y="364"/>
                  </a:lnTo>
                  <a:lnTo>
                    <a:pt x="65" y="362"/>
                  </a:lnTo>
                  <a:lnTo>
                    <a:pt x="67" y="359"/>
                  </a:lnTo>
                  <a:lnTo>
                    <a:pt x="65" y="354"/>
                  </a:lnTo>
                  <a:lnTo>
                    <a:pt x="70" y="330"/>
                  </a:lnTo>
                  <a:lnTo>
                    <a:pt x="75" y="325"/>
                  </a:lnTo>
                  <a:lnTo>
                    <a:pt x="72" y="322"/>
                  </a:lnTo>
                  <a:lnTo>
                    <a:pt x="67" y="310"/>
                  </a:lnTo>
                  <a:lnTo>
                    <a:pt x="67" y="300"/>
                  </a:lnTo>
                  <a:lnTo>
                    <a:pt x="65" y="300"/>
                  </a:lnTo>
                  <a:lnTo>
                    <a:pt x="65" y="297"/>
                  </a:lnTo>
                  <a:lnTo>
                    <a:pt x="65" y="295"/>
                  </a:lnTo>
                  <a:lnTo>
                    <a:pt x="62" y="292"/>
                  </a:lnTo>
                  <a:lnTo>
                    <a:pt x="60" y="285"/>
                  </a:lnTo>
                  <a:lnTo>
                    <a:pt x="57" y="280"/>
                  </a:lnTo>
                  <a:lnTo>
                    <a:pt x="55" y="277"/>
                  </a:lnTo>
                  <a:lnTo>
                    <a:pt x="55" y="272"/>
                  </a:lnTo>
                  <a:lnTo>
                    <a:pt x="47" y="267"/>
                  </a:lnTo>
                  <a:lnTo>
                    <a:pt x="50" y="272"/>
                  </a:lnTo>
                  <a:lnTo>
                    <a:pt x="52" y="282"/>
                  </a:lnTo>
                  <a:lnTo>
                    <a:pt x="42" y="280"/>
                  </a:lnTo>
                  <a:lnTo>
                    <a:pt x="37" y="272"/>
                  </a:lnTo>
                  <a:lnTo>
                    <a:pt x="37" y="270"/>
                  </a:lnTo>
                  <a:lnTo>
                    <a:pt x="32" y="265"/>
                  </a:lnTo>
                  <a:lnTo>
                    <a:pt x="30" y="262"/>
                  </a:lnTo>
                  <a:lnTo>
                    <a:pt x="35" y="262"/>
                  </a:lnTo>
                  <a:lnTo>
                    <a:pt x="37" y="267"/>
                  </a:lnTo>
                  <a:lnTo>
                    <a:pt x="42" y="270"/>
                  </a:lnTo>
                  <a:lnTo>
                    <a:pt x="42" y="267"/>
                  </a:lnTo>
                  <a:lnTo>
                    <a:pt x="37" y="262"/>
                  </a:lnTo>
                  <a:lnTo>
                    <a:pt x="42" y="260"/>
                  </a:lnTo>
                  <a:lnTo>
                    <a:pt x="45" y="265"/>
                  </a:lnTo>
                  <a:lnTo>
                    <a:pt x="47" y="262"/>
                  </a:lnTo>
                  <a:lnTo>
                    <a:pt x="47" y="257"/>
                  </a:lnTo>
                  <a:lnTo>
                    <a:pt x="42" y="250"/>
                  </a:lnTo>
                  <a:lnTo>
                    <a:pt x="35" y="250"/>
                  </a:lnTo>
                  <a:lnTo>
                    <a:pt x="32" y="245"/>
                  </a:lnTo>
                  <a:lnTo>
                    <a:pt x="27" y="245"/>
                  </a:lnTo>
                  <a:lnTo>
                    <a:pt x="27" y="242"/>
                  </a:lnTo>
                  <a:lnTo>
                    <a:pt x="25" y="245"/>
                  </a:lnTo>
                  <a:lnTo>
                    <a:pt x="20" y="245"/>
                  </a:lnTo>
                  <a:lnTo>
                    <a:pt x="20" y="242"/>
                  </a:lnTo>
                  <a:lnTo>
                    <a:pt x="25" y="237"/>
                  </a:lnTo>
                  <a:lnTo>
                    <a:pt x="20" y="240"/>
                  </a:lnTo>
                  <a:lnTo>
                    <a:pt x="15" y="235"/>
                  </a:lnTo>
                  <a:lnTo>
                    <a:pt x="15" y="237"/>
                  </a:lnTo>
                  <a:lnTo>
                    <a:pt x="17" y="242"/>
                  </a:lnTo>
                  <a:lnTo>
                    <a:pt x="5" y="232"/>
                  </a:lnTo>
                  <a:lnTo>
                    <a:pt x="5" y="225"/>
                  </a:lnTo>
                  <a:lnTo>
                    <a:pt x="2" y="220"/>
                  </a:lnTo>
                  <a:lnTo>
                    <a:pt x="0" y="217"/>
                  </a:lnTo>
                  <a:lnTo>
                    <a:pt x="2" y="212"/>
                  </a:lnTo>
                  <a:lnTo>
                    <a:pt x="7" y="207"/>
                  </a:lnTo>
                  <a:lnTo>
                    <a:pt x="10" y="207"/>
                  </a:lnTo>
                  <a:lnTo>
                    <a:pt x="12" y="200"/>
                  </a:lnTo>
                  <a:lnTo>
                    <a:pt x="12" y="192"/>
                  </a:lnTo>
                  <a:lnTo>
                    <a:pt x="12" y="187"/>
                  </a:lnTo>
                  <a:lnTo>
                    <a:pt x="15" y="187"/>
                  </a:lnTo>
                  <a:lnTo>
                    <a:pt x="17" y="187"/>
                  </a:lnTo>
                  <a:lnTo>
                    <a:pt x="22" y="177"/>
                  </a:lnTo>
                  <a:lnTo>
                    <a:pt x="20" y="172"/>
                  </a:lnTo>
                  <a:lnTo>
                    <a:pt x="20" y="165"/>
                  </a:lnTo>
                  <a:lnTo>
                    <a:pt x="20" y="157"/>
                  </a:lnTo>
                  <a:lnTo>
                    <a:pt x="25" y="160"/>
                  </a:lnTo>
                  <a:lnTo>
                    <a:pt x="27" y="150"/>
                  </a:lnTo>
                  <a:lnTo>
                    <a:pt x="27" y="142"/>
                  </a:lnTo>
                  <a:lnTo>
                    <a:pt x="22" y="130"/>
                  </a:lnTo>
                  <a:lnTo>
                    <a:pt x="30" y="130"/>
                  </a:lnTo>
                  <a:lnTo>
                    <a:pt x="32" y="132"/>
                  </a:lnTo>
                  <a:lnTo>
                    <a:pt x="40" y="132"/>
                  </a:lnTo>
                  <a:lnTo>
                    <a:pt x="45" y="122"/>
                  </a:lnTo>
                  <a:lnTo>
                    <a:pt x="47" y="110"/>
                  </a:lnTo>
                  <a:lnTo>
                    <a:pt x="52" y="97"/>
                  </a:lnTo>
                  <a:lnTo>
                    <a:pt x="47" y="92"/>
                  </a:lnTo>
                  <a:lnTo>
                    <a:pt x="45" y="90"/>
                  </a:lnTo>
                  <a:lnTo>
                    <a:pt x="52" y="77"/>
                  </a:lnTo>
                  <a:lnTo>
                    <a:pt x="57" y="67"/>
                  </a:lnTo>
                  <a:lnTo>
                    <a:pt x="55" y="62"/>
                  </a:lnTo>
                  <a:lnTo>
                    <a:pt x="55" y="58"/>
                  </a:lnTo>
                  <a:lnTo>
                    <a:pt x="65" y="43"/>
                  </a:lnTo>
                  <a:lnTo>
                    <a:pt x="70" y="40"/>
                  </a:lnTo>
                  <a:lnTo>
                    <a:pt x="77" y="33"/>
                  </a:lnTo>
                  <a:lnTo>
                    <a:pt x="80" y="28"/>
                  </a:lnTo>
                  <a:lnTo>
                    <a:pt x="87" y="25"/>
                  </a:lnTo>
                  <a:lnTo>
                    <a:pt x="95" y="18"/>
                  </a:lnTo>
                  <a:lnTo>
                    <a:pt x="100" y="23"/>
                  </a:lnTo>
                  <a:lnTo>
                    <a:pt x="105" y="25"/>
                  </a:lnTo>
                  <a:lnTo>
                    <a:pt x="105" y="20"/>
                  </a:lnTo>
                  <a:lnTo>
                    <a:pt x="105" y="13"/>
                  </a:lnTo>
                  <a:lnTo>
                    <a:pt x="110" y="8"/>
                  </a:lnTo>
                  <a:lnTo>
                    <a:pt x="110" y="5"/>
                  </a:lnTo>
                  <a:lnTo>
                    <a:pt x="107" y="3"/>
                  </a:lnTo>
                  <a:close/>
                  <a:moveTo>
                    <a:pt x="35" y="285"/>
                  </a:moveTo>
                  <a:lnTo>
                    <a:pt x="37" y="287"/>
                  </a:lnTo>
                  <a:lnTo>
                    <a:pt x="42" y="290"/>
                  </a:lnTo>
                  <a:lnTo>
                    <a:pt x="45" y="287"/>
                  </a:lnTo>
                  <a:lnTo>
                    <a:pt x="40" y="282"/>
                  </a:lnTo>
                  <a:lnTo>
                    <a:pt x="35" y="285"/>
                  </a:lnTo>
                  <a:close/>
                </a:path>
              </a:pathLst>
            </a:custGeom>
            <a:solidFill>
              <a:srgbClr val="DEDFE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73" name="Google Shape;871;p21">
              <a:extLst>
                <a:ext uri="{FF2B5EF4-FFF2-40B4-BE49-F238E27FC236}">
                  <a16:creationId xmlns:a16="http://schemas.microsoft.com/office/drawing/2014/main" id="{ADCDF4F9-6923-4A61-B60F-8E54AC9B9544}"/>
                </a:ext>
              </a:extLst>
            </p:cNvPr>
            <p:cNvSpPr>
              <a:spLocks/>
            </p:cNvSpPr>
            <p:nvPr/>
          </p:nvSpPr>
          <p:spPr bwMode="auto">
            <a:xfrm>
              <a:off x="9214115" y="4792928"/>
              <a:ext cx="343958" cy="396875"/>
            </a:xfrm>
            <a:custGeom>
              <a:avLst/>
              <a:gdLst>
                <a:gd name="T0" fmla="*/ 57150 w 217"/>
                <a:gd name="T1" fmla="*/ 66675 h 250"/>
                <a:gd name="T2" fmla="*/ 76200 w 217"/>
                <a:gd name="T3" fmla="*/ 53340 h 250"/>
                <a:gd name="T4" fmla="*/ 72390 w 217"/>
                <a:gd name="T5" fmla="*/ 9525 h 250"/>
                <a:gd name="T6" fmla="*/ 100965 w 217"/>
                <a:gd name="T7" fmla="*/ 0 h 250"/>
                <a:gd name="T8" fmla="*/ 129540 w 217"/>
                <a:gd name="T9" fmla="*/ 28575 h 250"/>
                <a:gd name="T10" fmla="*/ 133350 w 217"/>
                <a:gd name="T11" fmla="*/ 53340 h 250"/>
                <a:gd name="T12" fmla="*/ 186690 w 217"/>
                <a:gd name="T13" fmla="*/ 85725 h 250"/>
                <a:gd name="T14" fmla="*/ 224791 w 217"/>
                <a:gd name="T15" fmla="*/ 85725 h 250"/>
                <a:gd name="T16" fmla="*/ 243841 w 217"/>
                <a:gd name="T17" fmla="*/ 104775 h 250"/>
                <a:gd name="T18" fmla="*/ 257176 w 217"/>
                <a:gd name="T19" fmla="*/ 123825 h 250"/>
                <a:gd name="T20" fmla="*/ 243841 w 217"/>
                <a:gd name="T21" fmla="*/ 152400 h 250"/>
                <a:gd name="T22" fmla="*/ 209551 w 217"/>
                <a:gd name="T23" fmla="*/ 161925 h 250"/>
                <a:gd name="T24" fmla="*/ 215266 w 217"/>
                <a:gd name="T25" fmla="*/ 190500 h 250"/>
                <a:gd name="T26" fmla="*/ 228601 w 217"/>
                <a:gd name="T27" fmla="*/ 209550 h 250"/>
                <a:gd name="T28" fmla="*/ 272416 w 217"/>
                <a:gd name="T29" fmla="*/ 219075 h 250"/>
                <a:gd name="T30" fmla="*/ 310516 w 217"/>
                <a:gd name="T31" fmla="*/ 257175 h 250"/>
                <a:gd name="T32" fmla="*/ 329566 w 217"/>
                <a:gd name="T33" fmla="*/ 295275 h 250"/>
                <a:gd name="T34" fmla="*/ 352426 w 217"/>
                <a:gd name="T35" fmla="*/ 310515 h 250"/>
                <a:gd name="T36" fmla="*/ 365761 w 217"/>
                <a:gd name="T37" fmla="*/ 323850 h 250"/>
                <a:gd name="T38" fmla="*/ 375286 w 217"/>
                <a:gd name="T39" fmla="*/ 339090 h 250"/>
                <a:gd name="T40" fmla="*/ 400051 w 217"/>
                <a:gd name="T41" fmla="*/ 346710 h 250"/>
                <a:gd name="T42" fmla="*/ 403861 w 217"/>
                <a:gd name="T43" fmla="*/ 361950 h 250"/>
                <a:gd name="T44" fmla="*/ 413386 w 217"/>
                <a:gd name="T45" fmla="*/ 381000 h 250"/>
                <a:gd name="T46" fmla="*/ 400051 w 217"/>
                <a:gd name="T47" fmla="*/ 419100 h 250"/>
                <a:gd name="T48" fmla="*/ 400051 w 217"/>
                <a:gd name="T49" fmla="*/ 441960 h 250"/>
                <a:gd name="T50" fmla="*/ 371476 w 217"/>
                <a:gd name="T51" fmla="*/ 438150 h 250"/>
                <a:gd name="T52" fmla="*/ 337186 w 217"/>
                <a:gd name="T53" fmla="*/ 438150 h 250"/>
                <a:gd name="T54" fmla="*/ 352426 w 217"/>
                <a:gd name="T55" fmla="*/ 470535 h 250"/>
                <a:gd name="T56" fmla="*/ 329566 w 217"/>
                <a:gd name="T57" fmla="*/ 457200 h 250"/>
                <a:gd name="T58" fmla="*/ 295276 w 217"/>
                <a:gd name="T59" fmla="*/ 441960 h 250"/>
                <a:gd name="T60" fmla="*/ 310516 w 217"/>
                <a:gd name="T61" fmla="*/ 413385 h 250"/>
                <a:gd name="T62" fmla="*/ 310516 w 217"/>
                <a:gd name="T63" fmla="*/ 390525 h 250"/>
                <a:gd name="T64" fmla="*/ 295276 w 217"/>
                <a:gd name="T65" fmla="*/ 361950 h 250"/>
                <a:gd name="T66" fmla="*/ 281941 w 217"/>
                <a:gd name="T67" fmla="*/ 352425 h 250"/>
                <a:gd name="T68" fmla="*/ 266701 w 217"/>
                <a:gd name="T69" fmla="*/ 323850 h 250"/>
                <a:gd name="T70" fmla="*/ 262891 w 217"/>
                <a:gd name="T71" fmla="*/ 295275 h 250"/>
                <a:gd name="T72" fmla="*/ 247651 w 217"/>
                <a:gd name="T73" fmla="*/ 262890 h 250"/>
                <a:gd name="T74" fmla="*/ 196215 w 217"/>
                <a:gd name="T75" fmla="*/ 228600 h 250"/>
                <a:gd name="T76" fmla="*/ 148590 w 217"/>
                <a:gd name="T77" fmla="*/ 257175 h 250"/>
                <a:gd name="T78" fmla="*/ 110490 w 217"/>
                <a:gd name="T79" fmla="*/ 238125 h 250"/>
                <a:gd name="T80" fmla="*/ 81915 w 217"/>
                <a:gd name="T81" fmla="*/ 257175 h 250"/>
                <a:gd name="T82" fmla="*/ 66675 w 217"/>
                <a:gd name="T83" fmla="*/ 219075 h 250"/>
                <a:gd name="T84" fmla="*/ 66675 w 217"/>
                <a:gd name="T85" fmla="*/ 196215 h 250"/>
                <a:gd name="T86" fmla="*/ 66675 w 217"/>
                <a:gd name="T87" fmla="*/ 161925 h 250"/>
                <a:gd name="T88" fmla="*/ 34290 w 217"/>
                <a:gd name="T89" fmla="*/ 167640 h 250"/>
                <a:gd name="T90" fmla="*/ 28575 w 217"/>
                <a:gd name="T91" fmla="*/ 129540 h 250"/>
                <a:gd name="T92" fmla="*/ 0 w 217"/>
                <a:gd name="T93" fmla="*/ 110490 h 250"/>
                <a:gd name="T94" fmla="*/ 24765 w 217"/>
                <a:gd name="T95" fmla="*/ 91440 h 250"/>
                <a:gd name="T96" fmla="*/ 24765 w 217"/>
                <a:gd name="T97" fmla="*/ 66675 h 2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7" h="250" extrusionOk="0">
                  <a:moveTo>
                    <a:pt x="25" y="28"/>
                  </a:moveTo>
                  <a:lnTo>
                    <a:pt x="28" y="30"/>
                  </a:lnTo>
                  <a:lnTo>
                    <a:pt x="30" y="35"/>
                  </a:lnTo>
                  <a:lnTo>
                    <a:pt x="38" y="33"/>
                  </a:lnTo>
                  <a:lnTo>
                    <a:pt x="43" y="35"/>
                  </a:lnTo>
                  <a:lnTo>
                    <a:pt x="40" y="28"/>
                  </a:lnTo>
                  <a:lnTo>
                    <a:pt x="40" y="20"/>
                  </a:lnTo>
                  <a:lnTo>
                    <a:pt x="38" y="15"/>
                  </a:lnTo>
                  <a:lnTo>
                    <a:pt x="38" y="5"/>
                  </a:lnTo>
                  <a:lnTo>
                    <a:pt x="43" y="3"/>
                  </a:lnTo>
                  <a:lnTo>
                    <a:pt x="43" y="0"/>
                  </a:lnTo>
                  <a:lnTo>
                    <a:pt x="53" y="0"/>
                  </a:lnTo>
                  <a:lnTo>
                    <a:pt x="55" y="3"/>
                  </a:lnTo>
                  <a:lnTo>
                    <a:pt x="63" y="8"/>
                  </a:lnTo>
                  <a:lnTo>
                    <a:pt x="68" y="15"/>
                  </a:lnTo>
                  <a:lnTo>
                    <a:pt x="73" y="18"/>
                  </a:lnTo>
                  <a:lnTo>
                    <a:pt x="73" y="23"/>
                  </a:lnTo>
                  <a:lnTo>
                    <a:pt x="70" y="28"/>
                  </a:lnTo>
                  <a:lnTo>
                    <a:pt x="80" y="38"/>
                  </a:lnTo>
                  <a:lnTo>
                    <a:pt x="85" y="45"/>
                  </a:lnTo>
                  <a:lnTo>
                    <a:pt x="98" y="45"/>
                  </a:lnTo>
                  <a:lnTo>
                    <a:pt x="103" y="48"/>
                  </a:lnTo>
                  <a:lnTo>
                    <a:pt x="110" y="45"/>
                  </a:lnTo>
                  <a:lnTo>
                    <a:pt x="118" y="45"/>
                  </a:lnTo>
                  <a:lnTo>
                    <a:pt x="120" y="50"/>
                  </a:lnTo>
                  <a:lnTo>
                    <a:pt x="128" y="50"/>
                  </a:lnTo>
                  <a:lnTo>
                    <a:pt x="128" y="55"/>
                  </a:lnTo>
                  <a:lnTo>
                    <a:pt x="128" y="60"/>
                  </a:lnTo>
                  <a:lnTo>
                    <a:pt x="135" y="63"/>
                  </a:lnTo>
                  <a:lnTo>
                    <a:pt x="135" y="65"/>
                  </a:lnTo>
                  <a:lnTo>
                    <a:pt x="133" y="68"/>
                  </a:lnTo>
                  <a:lnTo>
                    <a:pt x="130" y="78"/>
                  </a:lnTo>
                  <a:lnTo>
                    <a:pt x="128" y="80"/>
                  </a:lnTo>
                  <a:lnTo>
                    <a:pt x="120" y="83"/>
                  </a:lnTo>
                  <a:lnTo>
                    <a:pt x="113" y="85"/>
                  </a:lnTo>
                  <a:lnTo>
                    <a:pt x="110" y="85"/>
                  </a:lnTo>
                  <a:lnTo>
                    <a:pt x="110" y="88"/>
                  </a:lnTo>
                  <a:lnTo>
                    <a:pt x="115" y="95"/>
                  </a:lnTo>
                  <a:lnTo>
                    <a:pt x="113" y="100"/>
                  </a:lnTo>
                  <a:lnTo>
                    <a:pt x="113" y="103"/>
                  </a:lnTo>
                  <a:lnTo>
                    <a:pt x="118" y="103"/>
                  </a:lnTo>
                  <a:lnTo>
                    <a:pt x="120" y="110"/>
                  </a:lnTo>
                  <a:lnTo>
                    <a:pt x="130" y="110"/>
                  </a:lnTo>
                  <a:lnTo>
                    <a:pt x="138" y="115"/>
                  </a:lnTo>
                  <a:lnTo>
                    <a:pt x="143" y="115"/>
                  </a:lnTo>
                  <a:lnTo>
                    <a:pt x="150" y="125"/>
                  </a:lnTo>
                  <a:lnTo>
                    <a:pt x="158" y="128"/>
                  </a:lnTo>
                  <a:lnTo>
                    <a:pt x="163" y="135"/>
                  </a:lnTo>
                  <a:lnTo>
                    <a:pt x="163" y="140"/>
                  </a:lnTo>
                  <a:lnTo>
                    <a:pt x="170" y="148"/>
                  </a:lnTo>
                  <a:lnTo>
                    <a:pt x="173" y="155"/>
                  </a:lnTo>
                  <a:lnTo>
                    <a:pt x="175" y="158"/>
                  </a:lnTo>
                  <a:lnTo>
                    <a:pt x="182" y="158"/>
                  </a:lnTo>
                  <a:lnTo>
                    <a:pt x="185" y="163"/>
                  </a:lnTo>
                  <a:lnTo>
                    <a:pt x="185" y="165"/>
                  </a:lnTo>
                  <a:lnTo>
                    <a:pt x="190" y="170"/>
                  </a:lnTo>
                  <a:lnTo>
                    <a:pt x="192" y="170"/>
                  </a:lnTo>
                  <a:lnTo>
                    <a:pt x="195" y="170"/>
                  </a:lnTo>
                  <a:lnTo>
                    <a:pt x="195" y="175"/>
                  </a:lnTo>
                  <a:lnTo>
                    <a:pt x="197" y="178"/>
                  </a:lnTo>
                  <a:lnTo>
                    <a:pt x="202" y="178"/>
                  </a:lnTo>
                  <a:lnTo>
                    <a:pt x="207" y="182"/>
                  </a:lnTo>
                  <a:lnTo>
                    <a:pt x="210" y="182"/>
                  </a:lnTo>
                  <a:lnTo>
                    <a:pt x="215" y="180"/>
                  </a:lnTo>
                  <a:lnTo>
                    <a:pt x="215" y="185"/>
                  </a:lnTo>
                  <a:lnTo>
                    <a:pt x="212" y="190"/>
                  </a:lnTo>
                  <a:lnTo>
                    <a:pt x="212" y="195"/>
                  </a:lnTo>
                  <a:lnTo>
                    <a:pt x="212" y="200"/>
                  </a:lnTo>
                  <a:lnTo>
                    <a:pt x="217" y="200"/>
                  </a:lnTo>
                  <a:lnTo>
                    <a:pt x="217" y="205"/>
                  </a:lnTo>
                  <a:lnTo>
                    <a:pt x="210" y="212"/>
                  </a:lnTo>
                  <a:lnTo>
                    <a:pt x="210" y="220"/>
                  </a:lnTo>
                  <a:lnTo>
                    <a:pt x="212" y="222"/>
                  </a:lnTo>
                  <a:lnTo>
                    <a:pt x="215" y="230"/>
                  </a:lnTo>
                  <a:lnTo>
                    <a:pt x="210" y="232"/>
                  </a:lnTo>
                  <a:lnTo>
                    <a:pt x="205" y="232"/>
                  </a:lnTo>
                  <a:lnTo>
                    <a:pt x="197" y="230"/>
                  </a:lnTo>
                  <a:lnTo>
                    <a:pt x="195" y="230"/>
                  </a:lnTo>
                  <a:lnTo>
                    <a:pt x="192" y="225"/>
                  </a:lnTo>
                  <a:lnTo>
                    <a:pt x="182" y="227"/>
                  </a:lnTo>
                  <a:lnTo>
                    <a:pt x="177" y="230"/>
                  </a:lnTo>
                  <a:lnTo>
                    <a:pt x="185" y="237"/>
                  </a:lnTo>
                  <a:lnTo>
                    <a:pt x="182" y="242"/>
                  </a:lnTo>
                  <a:lnTo>
                    <a:pt x="185" y="247"/>
                  </a:lnTo>
                  <a:lnTo>
                    <a:pt x="185" y="250"/>
                  </a:lnTo>
                  <a:lnTo>
                    <a:pt x="177" y="247"/>
                  </a:lnTo>
                  <a:lnTo>
                    <a:pt x="173" y="240"/>
                  </a:lnTo>
                  <a:lnTo>
                    <a:pt x="165" y="240"/>
                  </a:lnTo>
                  <a:lnTo>
                    <a:pt x="163" y="235"/>
                  </a:lnTo>
                  <a:lnTo>
                    <a:pt x="155" y="232"/>
                  </a:lnTo>
                  <a:lnTo>
                    <a:pt x="158" y="230"/>
                  </a:lnTo>
                  <a:lnTo>
                    <a:pt x="163" y="225"/>
                  </a:lnTo>
                  <a:lnTo>
                    <a:pt x="163" y="217"/>
                  </a:lnTo>
                  <a:lnTo>
                    <a:pt x="160" y="212"/>
                  </a:lnTo>
                  <a:lnTo>
                    <a:pt x="163" y="207"/>
                  </a:lnTo>
                  <a:lnTo>
                    <a:pt x="163" y="205"/>
                  </a:lnTo>
                  <a:lnTo>
                    <a:pt x="163" y="197"/>
                  </a:lnTo>
                  <a:lnTo>
                    <a:pt x="163" y="195"/>
                  </a:lnTo>
                  <a:lnTo>
                    <a:pt x="155" y="190"/>
                  </a:lnTo>
                  <a:lnTo>
                    <a:pt x="158" y="187"/>
                  </a:lnTo>
                  <a:lnTo>
                    <a:pt x="153" y="185"/>
                  </a:lnTo>
                  <a:lnTo>
                    <a:pt x="148" y="185"/>
                  </a:lnTo>
                  <a:lnTo>
                    <a:pt x="143" y="178"/>
                  </a:lnTo>
                  <a:lnTo>
                    <a:pt x="138" y="175"/>
                  </a:lnTo>
                  <a:lnTo>
                    <a:pt x="140" y="170"/>
                  </a:lnTo>
                  <a:lnTo>
                    <a:pt x="140" y="163"/>
                  </a:lnTo>
                  <a:lnTo>
                    <a:pt x="138" y="158"/>
                  </a:lnTo>
                  <a:lnTo>
                    <a:pt x="138" y="155"/>
                  </a:lnTo>
                  <a:lnTo>
                    <a:pt x="140" y="150"/>
                  </a:lnTo>
                  <a:lnTo>
                    <a:pt x="138" y="143"/>
                  </a:lnTo>
                  <a:lnTo>
                    <a:pt x="130" y="138"/>
                  </a:lnTo>
                  <a:lnTo>
                    <a:pt x="118" y="130"/>
                  </a:lnTo>
                  <a:lnTo>
                    <a:pt x="115" y="123"/>
                  </a:lnTo>
                  <a:lnTo>
                    <a:pt x="103" y="120"/>
                  </a:lnTo>
                  <a:lnTo>
                    <a:pt x="95" y="123"/>
                  </a:lnTo>
                  <a:lnTo>
                    <a:pt x="88" y="133"/>
                  </a:lnTo>
                  <a:lnTo>
                    <a:pt x="78" y="135"/>
                  </a:lnTo>
                  <a:lnTo>
                    <a:pt x="73" y="130"/>
                  </a:lnTo>
                  <a:lnTo>
                    <a:pt x="68" y="130"/>
                  </a:lnTo>
                  <a:lnTo>
                    <a:pt x="58" y="125"/>
                  </a:lnTo>
                  <a:lnTo>
                    <a:pt x="50" y="128"/>
                  </a:lnTo>
                  <a:lnTo>
                    <a:pt x="50" y="135"/>
                  </a:lnTo>
                  <a:lnTo>
                    <a:pt x="43" y="135"/>
                  </a:lnTo>
                  <a:lnTo>
                    <a:pt x="35" y="140"/>
                  </a:lnTo>
                  <a:lnTo>
                    <a:pt x="35" y="125"/>
                  </a:lnTo>
                  <a:lnTo>
                    <a:pt x="35" y="115"/>
                  </a:lnTo>
                  <a:lnTo>
                    <a:pt x="33" y="110"/>
                  </a:lnTo>
                  <a:lnTo>
                    <a:pt x="35" y="105"/>
                  </a:lnTo>
                  <a:lnTo>
                    <a:pt x="35" y="103"/>
                  </a:lnTo>
                  <a:lnTo>
                    <a:pt x="33" y="95"/>
                  </a:lnTo>
                  <a:lnTo>
                    <a:pt x="35" y="90"/>
                  </a:lnTo>
                  <a:lnTo>
                    <a:pt x="35" y="85"/>
                  </a:lnTo>
                  <a:lnTo>
                    <a:pt x="25" y="85"/>
                  </a:lnTo>
                  <a:lnTo>
                    <a:pt x="20" y="90"/>
                  </a:lnTo>
                  <a:lnTo>
                    <a:pt x="18" y="88"/>
                  </a:lnTo>
                  <a:lnTo>
                    <a:pt x="13" y="80"/>
                  </a:lnTo>
                  <a:lnTo>
                    <a:pt x="18" y="78"/>
                  </a:lnTo>
                  <a:lnTo>
                    <a:pt x="15" y="68"/>
                  </a:lnTo>
                  <a:lnTo>
                    <a:pt x="10" y="63"/>
                  </a:lnTo>
                  <a:lnTo>
                    <a:pt x="3" y="65"/>
                  </a:lnTo>
                  <a:lnTo>
                    <a:pt x="0" y="58"/>
                  </a:lnTo>
                  <a:lnTo>
                    <a:pt x="3" y="50"/>
                  </a:lnTo>
                  <a:lnTo>
                    <a:pt x="8" y="50"/>
                  </a:lnTo>
                  <a:lnTo>
                    <a:pt x="13" y="48"/>
                  </a:lnTo>
                  <a:lnTo>
                    <a:pt x="10" y="43"/>
                  </a:lnTo>
                  <a:lnTo>
                    <a:pt x="13" y="40"/>
                  </a:lnTo>
                  <a:lnTo>
                    <a:pt x="13" y="35"/>
                  </a:lnTo>
                  <a:lnTo>
                    <a:pt x="20" y="33"/>
                  </a:lnTo>
                  <a:lnTo>
                    <a:pt x="25" y="28"/>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74" name="Google Shape;872;p21">
              <a:extLst>
                <a:ext uri="{FF2B5EF4-FFF2-40B4-BE49-F238E27FC236}">
                  <a16:creationId xmlns:a16="http://schemas.microsoft.com/office/drawing/2014/main" id="{70133AB6-774E-46F3-9648-3AB1228ECA93}"/>
                </a:ext>
              </a:extLst>
            </p:cNvPr>
            <p:cNvSpPr>
              <a:spLocks/>
            </p:cNvSpPr>
            <p:nvPr/>
          </p:nvSpPr>
          <p:spPr bwMode="auto">
            <a:xfrm>
              <a:off x="9297459" y="4745303"/>
              <a:ext cx="347928" cy="677333"/>
            </a:xfrm>
            <a:custGeom>
              <a:avLst/>
              <a:gdLst>
                <a:gd name="T0" fmla="*/ 22860 w 219"/>
                <a:gd name="T1" fmla="*/ 38100 h 427"/>
                <a:gd name="T2" fmla="*/ 41910 w 219"/>
                <a:gd name="T3" fmla="*/ 43815 h 427"/>
                <a:gd name="T4" fmla="*/ 76200 w 219"/>
                <a:gd name="T5" fmla="*/ 47625 h 427"/>
                <a:gd name="T6" fmla="*/ 127635 w 219"/>
                <a:gd name="T7" fmla="*/ 28575 h 427"/>
                <a:gd name="T8" fmla="*/ 171450 w 219"/>
                <a:gd name="T9" fmla="*/ 9525 h 427"/>
                <a:gd name="T10" fmla="*/ 213359 w 219"/>
                <a:gd name="T11" fmla="*/ 28575 h 427"/>
                <a:gd name="T12" fmla="*/ 219074 w 219"/>
                <a:gd name="T13" fmla="*/ 62865 h 427"/>
                <a:gd name="T14" fmla="*/ 260984 w 219"/>
                <a:gd name="T15" fmla="*/ 91440 h 427"/>
                <a:gd name="T16" fmla="*/ 302894 w 219"/>
                <a:gd name="T17" fmla="*/ 100965 h 427"/>
                <a:gd name="T18" fmla="*/ 289559 w 219"/>
                <a:gd name="T19" fmla="*/ 114300 h 427"/>
                <a:gd name="T20" fmla="*/ 260984 w 219"/>
                <a:gd name="T21" fmla="*/ 133350 h 427"/>
                <a:gd name="T22" fmla="*/ 236219 w 219"/>
                <a:gd name="T23" fmla="*/ 142875 h 427"/>
                <a:gd name="T24" fmla="*/ 228599 w 219"/>
                <a:gd name="T25" fmla="*/ 152400 h 427"/>
                <a:gd name="T26" fmla="*/ 222884 w 219"/>
                <a:gd name="T27" fmla="*/ 180975 h 427"/>
                <a:gd name="T28" fmla="*/ 203835 w 219"/>
                <a:gd name="T29" fmla="*/ 196215 h 427"/>
                <a:gd name="T30" fmla="*/ 194310 w 219"/>
                <a:gd name="T31" fmla="*/ 219075 h 427"/>
                <a:gd name="T32" fmla="*/ 200025 w 219"/>
                <a:gd name="T33" fmla="*/ 266700 h 427"/>
                <a:gd name="T34" fmla="*/ 232409 w 219"/>
                <a:gd name="T35" fmla="*/ 291465 h 427"/>
                <a:gd name="T36" fmla="*/ 241934 w 219"/>
                <a:gd name="T37" fmla="*/ 329565 h 427"/>
                <a:gd name="T38" fmla="*/ 327659 w 219"/>
                <a:gd name="T39" fmla="*/ 390525 h 427"/>
                <a:gd name="T40" fmla="*/ 365759 w 219"/>
                <a:gd name="T41" fmla="*/ 438149 h 427"/>
                <a:gd name="T42" fmla="*/ 379094 w 219"/>
                <a:gd name="T43" fmla="*/ 470534 h 427"/>
                <a:gd name="T44" fmla="*/ 398144 w 219"/>
                <a:gd name="T45" fmla="*/ 527684 h 427"/>
                <a:gd name="T46" fmla="*/ 403859 w 219"/>
                <a:gd name="T47" fmla="*/ 565784 h 427"/>
                <a:gd name="T48" fmla="*/ 413384 w 219"/>
                <a:gd name="T49" fmla="*/ 590549 h 427"/>
                <a:gd name="T50" fmla="*/ 407669 w 219"/>
                <a:gd name="T51" fmla="*/ 603884 h 427"/>
                <a:gd name="T52" fmla="*/ 398144 w 219"/>
                <a:gd name="T53" fmla="*/ 641984 h 427"/>
                <a:gd name="T54" fmla="*/ 384809 w 219"/>
                <a:gd name="T55" fmla="*/ 666749 h 427"/>
                <a:gd name="T56" fmla="*/ 340994 w 219"/>
                <a:gd name="T57" fmla="*/ 699134 h 427"/>
                <a:gd name="T58" fmla="*/ 289559 w 219"/>
                <a:gd name="T59" fmla="*/ 718184 h 427"/>
                <a:gd name="T60" fmla="*/ 274319 w 219"/>
                <a:gd name="T61" fmla="*/ 714374 h 427"/>
                <a:gd name="T62" fmla="*/ 280034 w 219"/>
                <a:gd name="T63" fmla="*/ 733424 h 427"/>
                <a:gd name="T64" fmla="*/ 274319 w 219"/>
                <a:gd name="T65" fmla="*/ 752474 h 427"/>
                <a:gd name="T66" fmla="*/ 255269 w 219"/>
                <a:gd name="T67" fmla="*/ 756284 h 427"/>
                <a:gd name="T68" fmla="*/ 245744 w 219"/>
                <a:gd name="T69" fmla="*/ 771524 h 427"/>
                <a:gd name="T70" fmla="*/ 222884 w 219"/>
                <a:gd name="T71" fmla="*/ 794384 h 427"/>
                <a:gd name="T72" fmla="*/ 190500 w 219"/>
                <a:gd name="T73" fmla="*/ 809624 h 427"/>
                <a:gd name="T74" fmla="*/ 190500 w 219"/>
                <a:gd name="T75" fmla="*/ 781049 h 427"/>
                <a:gd name="T76" fmla="*/ 200025 w 219"/>
                <a:gd name="T77" fmla="*/ 742949 h 427"/>
                <a:gd name="T78" fmla="*/ 190500 w 219"/>
                <a:gd name="T79" fmla="*/ 733424 h 427"/>
                <a:gd name="T80" fmla="*/ 171450 w 219"/>
                <a:gd name="T81" fmla="*/ 718184 h 427"/>
                <a:gd name="T82" fmla="*/ 209549 w 219"/>
                <a:gd name="T83" fmla="*/ 685799 h 427"/>
                <a:gd name="T84" fmla="*/ 264794 w 219"/>
                <a:gd name="T85" fmla="*/ 695324 h 427"/>
                <a:gd name="T86" fmla="*/ 236219 w 219"/>
                <a:gd name="T87" fmla="*/ 647699 h 427"/>
                <a:gd name="T88" fmla="*/ 302894 w 219"/>
                <a:gd name="T89" fmla="*/ 619124 h 427"/>
                <a:gd name="T90" fmla="*/ 321944 w 219"/>
                <a:gd name="T91" fmla="*/ 565784 h 427"/>
                <a:gd name="T92" fmla="*/ 293369 w 219"/>
                <a:gd name="T93" fmla="*/ 499109 h 427"/>
                <a:gd name="T94" fmla="*/ 299084 w 219"/>
                <a:gd name="T95" fmla="*/ 461009 h 427"/>
                <a:gd name="T96" fmla="*/ 302894 w 219"/>
                <a:gd name="T97" fmla="*/ 419099 h 427"/>
                <a:gd name="T98" fmla="*/ 283844 w 219"/>
                <a:gd name="T99" fmla="*/ 396240 h 427"/>
                <a:gd name="T100" fmla="*/ 260984 w 219"/>
                <a:gd name="T101" fmla="*/ 381000 h 427"/>
                <a:gd name="T102" fmla="*/ 228599 w 219"/>
                <a:gd name="T103" fmla="*/ 352425 h 427"/>
                <a:gd name="T104" fmla="*/ 184785 w 219"/>
                <a:gd name="T105" fmla="*/ 295275 h 427"/>
                <a:gd name="T106" fmla="*/ 123825 w 219"/>
                <a:gd name="T107" fmla="*/ 253365 h 427"/>
                <a:gd name="T108" fmla="*/ 108585 w 219"/>
                <a:gd name="T109" fmla="*/ 219075 h 427"/>
                <a:gd name="T110" fmla="*/ 152400 w 219"/>
                <a:gd name="T111" fmla="*/ 186690 h 427"/>
                <a:gd name="T112" fmla="*/ 142875 w 219"/>
                <a:gd name="T113" fmla="*/ 152400 h 427"/>
                <a:gd name="T114" fmla="*/ 85725 w 219"/>
                <a:gd name="T115" fmla="*/ 142875 h 427"/>
                <a:gd name="T116" fmla="*/ 38100 w 219"/>
                <a:gd name="T117" fmla="*/ 91440 h 427"/>
                <a:gd name="T118" fmla="*/ 137160 w 219"/>
                <a:gd name="T119" fmla="*/ 718184 h 427"/>
                <a:gd name="T120" fmla="*/ 156210 w 219"/>
                <a:gd name="T121" fmla="*/ 723899 h 4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9" h="427" extrusionOk="0">
                  <a:moveTo>
                    <a:pt x="0" y="30"/>
                  </a:moveTo>
                  <a:lnTo>
                    <a:pt x="2" y="28"/>
                  </a:lnTo>
                  <a:lnTo>
                    <a:pt x="5" y="25"/>
                  </a:lnTo>
                  <a:lnTo>
                    <a:pt x="7" y="23"/>
                  </a:lnTo>
                  <a:lnTo>
                    <a:pt x="12" y="20"/>
                  </a:lnTo>
                  <a:lnTo>
                    <a:pt x="17" y="20"/>
                  </a:lnTo>
                  <a:lnTo>
                    <a:pt x="17" y="25"/>
                  </a:lnTo>
                  <a:lnTo>
                    <a:pt x="20" y="28"/>
                  </a:lnTo>
                  <a:lnTo>
                    <a:pt x="22" y="28"/>
                  </a:lnTo>
                  <a:lnTo>
                    <a:pt x="22" y="23"/>
                  </a:lnTo>
                  <a:lnTo>
                    <a:pt x="27" y="20"/>
                  </a:lnTo>
                  <a:lnTo>
                    <a:pt x="32" y="25"/>
                  </a:lnTo>
                  <a:lnTo>
                    <a:pt x="35" y="20"/>
                  </a:lnTo>
                  <a:lnTo>
                    <a:pt x="40" y="20"/>
                  </a:lnTo>
                  <a:lnTo>
                    <a:pt x="40" y="25"/>
                  </a:lnTo>
                  <a:lnTo>
                    <a:pt x="45" y="23"/>
                  </a:lnTo>
                  <a:lnTo>
                    <a:pt x="47" y="18"/>
                  </a:lnTo>
                  <a:lnTo>
                    <a:pt x="52" y="15"/>
                  </a:lnTo>
                  <a:lnTo>
                    <a:pt x="60" y="18"/>
                  </a:lnTo>
                  <a:lnTo>
                    <a:pt x="67" y="15"/>
                  </a:lnTo>
                  <a:lnTo>
                    <a:pt x="67" y="8"/>
                  </a:lnTo>
                  <a:lnTo>
                    <a:pt x="72" y="5"/>
                  </a:lnTo>
                  <a:lnTo>
                    <a:pt x="80" y="5"/>
                  </a:lnTo>
                  <a:lnTo>
                    <a:pt x="82" y="0"/>
                  </a:lnTo>
                  <a:lnTo>
                    <a:pt x="90" y="5"/>
                  </a:lnTo>
                  <a:lnTo>
                    <a:pt x="90" y="8"/>
                  </a:lnTo>
                  <a:lnTo>
                    <a:pt x="95" y="10"/>
                  </a:lnTo>
                  <a:lnTo>
                    <a:pt x="97" y="13"/>
                  </a:lnTo>
                  <a:lnTo>
                    <a:pt x="110" y="13"/>
                  </a:lnTo>
                  <a:lnTo>
                    <a:pt x="112" y="15"/>
                  </a:lnTo>
                  <a:lnTo>
                    <a:pt x="117" y="13"/>
                  </a:lnTo>
                  <a:lnTo>
                    <a:pt x="122" y="18"/>
                  </a:lnTo>
                  <a:lnTo>
                    <a:pt x="122" y="23"/>
                  </a:lnTo>
                  <a:lnTo>
                    <a:pt x="117" y="23"/>
                  </a:lnTo>
                  <a:lnTo>
                    <a:pt x="115" y="33"/>
                  </a:lnTo>
                  <a:lnTo>
                    <a:pt x="117" y="33"/>
                  </a:lnTo>
                  <a:lnTo>
                    <a:pt x="120" y="38"/>
                  </a:lnTo>
                  <a:lnTo>
                    <a:pt x="129" y="43"/>
                  </a:lnTo>
                  <a:lnTo>
                    <a:pt x="132" y="48"/>
                  </a:lnTo>
                  <a:lnTo>
                    <a:pt x="137" y="48"/>
                  </a:lnTo>
                  <a:lnTo>
                    <a:pt x="142" y="53"/>
                  </a:lnTo>
                  <a:lnTo>
                    <a:pt x="147" y="50"/>
                  </a:lnTo>
                  <a:lnTo>
                    <a:pt x="149" y="53"/>
                  </a:lnTo>
                  <a:lnTo>
                    <a:pt x="154" y="50"/>
                  </a:lnTo>
                  <a:lnTo>
                    <a:pt x="159" y="53"/>
                  </a:lnTo>
                  <a:lnTo>
                    <a:pt x="157" y="53"/>
                  </a:lnTo>
                  <a:lnTo>
                    <a:pt x="159" y="55"/>
                  </a:lnTo>
                  <a:lnTo>
                    <a:pt x="157" y="58"/>
                  </a:lnTo>
                  <a:lnTo>
                    <a:pt x="154" y="60"/>
                  </a:lnTo>
                  <a:lnTo>
                    <a:pt x="152" y="60"/>
                  </a:lnTo>
                  <a:lnTo>
                    <a:pt x="147" y="63"/>
                  </a:lnTo>
                  <a:lnTo>
                    <a:pt x="142" y="63"/>
                  </a:lnTo>
                  <a:lnTo>
                    <a:pt x="137" y="63"/>
                  </a:lnTo>
                  <a:lnTo>
                    <a:pt x="137" y="65"/>
                  </a:lnTo>
                  <a:lnTo>
                    <a:pt x="137" y="70"/>
                  </a:lnTo>
                  <a:lnTo>
                    <a:pt x="134" y="70"/>
                  </a:lnTo>
                  <a:lnTo>
                    <a:pt x="134" y="73"/>
                  </a:lnTo>
                  <a:lnTo>
                    <a:pt x="132" y="70"/>
                  </a:lnTo>
                  <a:lnTo>
                    <a:pt x="127" y="73"/>
                  </a:lnTo>
                  <a:lnTo>
                    <a:pt x="124" y="75"/>
                  </a:lnTo>
                  <a:lnTo>
                    <a:pt x="122" y="73"/>
                  </a:lnTo>
                  <a:lnTo>
                    <a:pt x="120" y="73"/>
                  </a:lnTo>
                  <a:lnTo>
                    <a:pt x="120" y="75"/>
                  </a:lnTo>
                  <a:lnTo>
                    <a:pt x="117" y="78"/>
                  </a:lnTo>
                  <a:lnTo>
                    <a:pt x="120" y="80"/>
                  </a:lnTo>
                  <a:lnTo>
                    <a:pt x="117" y="85"/>
                  </a:lnTo>
                  <a:lnTo>
                    <a:pt x="120" y="88"/>
                  </a:lnTo>
                  <a:lnTo>
                    <a:pt x="117" y="90"/>
                  </a:lnTo>
                  <a:lnTo>
                    <a:pt x="120" y="93"/>
                  </a:lnTo>
                  <a:lnTo>
                    <a:pt x="117" y="95"/>
                  </a:lnTo>
                  <a:lnTo>
                    <a:pt x="115" y="95"/>
                  </a:lnTo>
                  <a:lnTo>
                    <a:pt x="112" y="103"/>
                  </a:lnTo>
                  <a:lnTo>
                    <a:pt x="110" y="103"/>
                  </a:lnTo>
                  <a:lnTo>
                    <a:pt x="107" y="100"/>
                  </a:lnTo>
                  <a:lnTo>
                    <a:pt x="107" y="103"/>
                  </a:lnTo>
                  <a:lnTo>
                    <a:pt x="105" y="105"/>
                  </a:lnTo>
                  <a:lnTo>
                    <a:pt x="102" y="108"/>
                  </a:lnTo>
                  <a:lnTo>
                    <a:pt x="100" y="110"/>
                  </a:lnTo>
                  <a:lnTo>
                    <a:pt x="100" y="115"/>
                  </a:lnTo>
                  <a:lnTo>
                    <a:pt x="102" y="115"/>
                  </a:lnTo>
                  <a:lnTo>
                    <a:pt x="105" y="118"/>
                  </a:lnTo>
                  <a:lnTo>
                    <a:pt x="102" y="128"/>
                  </a:lnTo>
                  <a:lnTo>
                    <a:pt x="100" y="133"/>
                  </a:lnTo>
                  <a:lnTo>
                    <a:pt x="105" y="138"/>
                  </a:lnTo>
                  <a:lnTo>
                    <a:pt x="105" y="140"/>
                  </a:lnTo>
                  <a:lnTo>
                    <a:pt x="100" y="140"/>
                  </a:lnTo>
                  <a:lnTo>
                    <a:pt x="105" y="143"/>
                  </a:lnTo>
                  <a:lnTo>
                    <a:pt x="112" y="148"/>
                  </a:lnTo>
                  <a:lnTo>
                    <a:pt x="120" y="153"/>
                  </a:lnTo>
                  <a:lnTo>
                    <a:pt x="122" y="153"/>
                  </a:lnTo>
                  <a:lnTo>
                    <a:pt x="124" y="160"/>
                  </a:lnTo>
                  <a:lnTo>
                    <a:pt x="124" y="163"/>
                  </a:lnTo>
                  <a:lnTo>
                    <a:pt x="124" y="165"/>
                  </a:lnTo>
                  <a:lnTo>
                    <a:pt x="127" y="170"/>
                  </a:lnTo>
                  <a:lnTo>
                    <a:pt x="127" y="173"/>
                  </a:lnTo>
                  <a:lnTo>
                    <a:pt x="137" y="183"/>
                  </a:lnTo>
                  <a:lnTo>
                    <a:pt x="144" y="185"/>
                  </a:lnTo>
                  <a:lnTo>
                    <a:pt x="144" y="188"/>
                  </a:lnTo>
                  <a:lnTo>
                    <a:pt x="159" y="195"/>
                  </a:lnTo>
                  <a:lnTo>
                    <a:pt x="172" y="205"/>
                  </a:lnTo>
                  <a:lnTo>
                    <a:pt x="174" y="210"/>
                  </a:lnTo>
                  <a:lnTo>
                    <a:pt x="187" y="217"/>
                  </a:lnTo>
                  <a:lnTo>
                    <a:pt x="189" y="225"/>
                  </a:lnTo>
                  <a:lnTo>
                    <a:pt x="189" y="230"/>
                  </a:lnTo>
                  <a:lnTo>
                    <a:pt x="192" y="230"/>
                  </a:lnTo>
                  <a:lnTo>
                    <a:pt x="192" y="232"/>
                  </a:lnTo>
                  <a:lnTo>
                    <a:pt x="197" y="240"/>
                  </a:lnTo>
                  <a:lnTo>
                    <a:pt x="197" y="242"/>
                  </a:lnTo>
                  <a:lnTo>
                    <a:pt x="199" y="245"/>
                  </a:lnTo>
                  <a:lnTo>
                    <a:pt x="199" y="247"/>
                  </a:lnTo>
                  <a:lnTo>
                    <a:pt x="202" y="252"/>
                  </a:lnTo>
                  <a:lnTo>
                    <a:pt x="204" y="262"/>
                  </a:lnTo>
                  <a:lnTo>
                    <a:pt x="207" y="262"/>
                  </a:lnTo>
                  <a:lnTo>
                    <a:pt x="209" y="272"/>
                  </a:lnTo>
                  <a:lnTo>
                    <a:pt x="209" y="277"/>
                  </a:lnTo>
                  <a:lnTo>
                    <a:pt x="209" y="282"/>
                  </a:lnTo>
                  <a:lnTo>
                    <a:pt x="212" y="285"/>
                  </a:lnTo>
                  <a:lnTo>
                    <a:pt x="209" y="287"/>
                  </a:lnTo>
                  <a:lnTo>
                    <a:pt x="212" y="295"/>
                  </a:lnTo>
                  <a:lnTo>
                    <a:pt x="212" y="297"/>
                  </a:lnTo>
                  <a:lnTo>
                    <a:pt x="214" y="297"/>
                  </a:lnTo>
                  <a:lnTo>
                    <a:pt x="214" y="302"/>
                  </a:lnTo>
                  <a:lnTo>
                    <a:pt x="219" y="307"/>
                  </a:lnTo>
                  <a:lnTo>
                    <a:pt x="217" y="312"/>
                  </a:lnTo>
                  <a:lnTo>
                    <a:pt x="217" y="310"/>
                  </a:lnTo>
                  <a:lnTo>
                    <a:pt x="214" y="307"/>
                  </a:lnTo>
                  <a:lnTo>
                    <a:pt x="212" y="310"/>
                  </a:lnTo>
                  <a:lnTo>
                    <a:pt x="212" y="312"/>
                  </a:lnTo>
                  <a:lnTo>
                    <a:pt x="214" y="315"/>
                  </a:lnTo>
                  <a:lnTo>
                    <a:pt x="214" y="317"/>
                  </a:lnTo>
                  <a:lnTo>
                    <a:pt x="212" y="320"/>
                  </a:lnTo>
                  <a:lnTo>
                    <a:pt x="212" y="322"/>
                  </a:lnTo>
                  <a:lnTo>
                    <a:pt x="207" y="327"/>
                  </a:lnTo>
                  <a:lnTo>
                    <a:pt x="212" y="332"/>
                  </a:lnTo>
                  <a:lnTo>
                    <a:pt x="209" y="337"/>
                  </a:lnTo>
                  <a:lnTo>
                    <a:pt x="212" y="340"/>
                  </a:lnTo>
                  <a:lnTo>
                    <a:pt x="207" y="342"/>
                  </a:lnTo>
                  <a:lnTo>
                    <a:pt x="204" y="342"/>
                  </a:lnTo>
                  <a:lnTo>
                    <a:pt x="204" y="350"/>
                  </a:lnTo>
                  <a:lnTo>
                    <a:pt x="202" y="350"/>
                  </a:lnTo>
                  <a:lnTo>
                    <a:pt x="194" y="357"/>
                  </a:lnTo>
                  <a:lnTo>
                    <a:pt x="192" y="360"/>
                  </a:lnTo>
                  <a:lnTo>
                    <a:pt x="187" y="362"/>
                  </a:lnTo>
                  <a:lnTo>
                    <a:pt x="184" y="367"/>
                  </a:lnTo>
                  <a:lnTo>
                    <a:pt x="179" y="367"/>
                  </a:lnTo>
                  <a:lnTo>
                    <a:pt x="177" y="370"/>
                  </a:lnTo>
                  <a:lnTo>
                    <a:pt x="167" y="377"/>
                  </a:lnTo>
                  <a:lnTo>
                    <a:pt x="159" y="377"/>
                  </a:lnTo>
                  <a:lnTo>
                    <a:pt x="157" y="377"/>
                  </a:lnTo>
                  <a:lnTo>
                    <a:pt x="152" y="377"/>
                  </a:lnTo>
                  <a:lnTo>
                    <a:pt x="149" y="377"/>
                  </a:lnTo>
                  <a:lnTo>
                    <a:pt x="152" y="375"/>
                  </a:lnTo>
                  <a:lnTo>
                    <a:pt x="149" y="370"/>
                  </a:lnTo>
                  <a:lnTo>
                    <a:pt x="149" y="375"/>
                  </a:lnTo>
                  <a:lnTo>
                    <a:pt x="144" y="375"/>
                  </a:lnTo>
                  <a:lnTo>
                    <a:pt x="147" y="377"/>
                  </a:lnTo>
                  <a:lnTo>
                    <a:pt x="144" y="380"/>
                  </a:lnTo>
                  <a:lnTo>
                    <a:pt x="142" y="377"/>
                  </a:lnTo>
                  <a:lnTo>
                    <a:pt x="149" y="382"/>
                  </a:lnTo>
                  <a:lnTo>
                    <a:pt x="147" y="385"/>
                  </a:lnTo>
                  <a:lnTo>
                    <a:pt x="149" y="387"/>
                  </a:lnTo>
                  <a:lnTo>
                    <a:pt x="144" y="390"/>
                  </a:lnTo>
                  <a:lnTo>
                    <a:pt x="139" y="387"/>
                  </a:lnTo>
                  <a:lnTo>
                    <a:pt x="144" y="392"/>
                  </a:lnTo>
                  <a:lnTo>
                    <a:pt x="144" y="395"/>
                  </a:lnTo>
                  <a:lnTo>
                    <a:pt x="142" y="397"/>
                  </a:lnTo>
                  <a:lnTo>
                    <a:pt x="139" y="397"/>
                  </a:lnTo>
                  <a:lnTo>
                    <a:pt x="137" y="392"/>
                  </a:lnTo>
                  <a:lnTo>
                    <a:pt x="134" y="395"/>
                  </a:lnTo>
                  <a:lnTo>
                    <a:pt x="134" y="397"/>
                  </a:lnTo>
                  <a:lnTo>
                    <a:pt x="134" y="400"/>
                  </a:lnTo>
                  <a:lnTo>
                    <a:pt x="137" y="400"/>
                  </a:lnTo>
                  <a:lnTo>
                    <a:pt x="134" y="402"/>
                  </a:lnTo>
                  <a:lnTo>
                    <a:pt x="132" y="405"/>
                  </a:lnTo>
                  <a:lnTo>
                    <a:pt x="129" y="405"/>
                  </a:lnTo>
                  <a:lnTo>
                    <a:pt x="124" y="407"/>
                  </a:lnTo>
                  <a:lnTo>
                    <a:pt x="122" y="410"/>
                  </a:lnTo>
                  <a:lnTo>
                    <a:pt x="120" y="410"/>
                  </a:lnTo>
                  <a:lnTo>
                    <a:pt x="117" y="412"/>
                  </a:lnTo>
                  <a:lnTo>
                    <a:pt x="117" y="417"/>
                  </a:lnTo>
                  <a:lnTo>
                    <a:pt x="115" y="422"/>
                  </a:lnTo>
                  <a:lnTo>
                    <a:pt x="112" y="422"/>
                  </a:lnTo>
                  <a:lnTo>
                    <a:pt x="102" y="427"/>
                  </a:lnTo>
                  <a:lnTo>
                    <a:pt x="95" y="427"/>
                  </a:lnTo>
                  <a:lnTo>
                    <a:pt x="100" y="425"/>
                  </a:lnTo>
                  <a:lnTo>
                    <a:pt x="105" y="422"/>
                  </a:lnTo>
                  <a:lnTo>
                    <a:pt x="107" y="420"/>
                  </a:lnTo>
                  <a:lnTo>
                    <a:pt x="105" y="420"/>
                  </a:lnTo>
                  <a:lnTo>
                    <a:pt x="100" y="417"/>
                  </a:lnTo>
                  <a:lnTo>
                    <a:pt x="100" y="410"/>
                  </a:lnTo>
                  <a:lnTo>
                    <a:pt x="102" y="410"/>
                  </a:lnTo>
                  <a:lnTo>
                    <a:pt x="100" y="410"/>
                  </a:lnTo>
                  <a:lnTo>
                    <a:pt x="100" y="405"/>
                  </a:lnTo>
                  <a:lnTo>
                    <a:pt x="100" y="397"/>
                  </a:lnTo>
                  <a:lnTo>
                    <a:pt x="105" y="390"/>
                  </a:lnTo>
                  <a:lnTo>
                    <a:pt x="112" y="385"/>
                  </a:lnTo>
                  <a:lnTo>
                    <a:pt x="115" y="382"/>
                  </a:lnTo>
                  <a:lnTo>
                    <a:pt x="110" y="385"/>
                  </a:lnTo>
                  <a:lnTo>
                    <a:pt x="105" y="382"/>
                  </a:lnTo>
                  <a:lnTo>
                    <a:pt x="100" y="385"/>
                  </a:lnTo>
                  <a:lnTo>
                    <a:pt x="97" y="382"/>
                  </a:lnTo>
                  <a:lnTo>
                    <a:pt x="95" y="382"/>
                  </a:lnTo>
                  <a:lnTo>
                    <a:pt x="90" y="382"/>
                  </a:lnTo>
                  <a:lnTo>
                    <a:pt x="92" y="380"/>
                  </a:lnTo>
                  <a:lnTo>
                    <a:pt x="90" y="377"/>
                  </a:lnTo>
                  <a:lnTo>
                    <a:pt x="90" y="375"/>
                  </a:lnTo>
                  <a:lnTo>
                    <a:pt x="95" y="370"/>
                  </a:lnTo>
                  <a:lnTo>
                    <a:pt x="100" y="367"/>
                  </a:lnTo>
                  <a:lnTo>
                    <a:pt x="105" y="360"/>
                  </a:lnTo>
                  <a:lnTo>
                    <a:pt x="110" y="360"/>
                  </a:lnTo>
                  <a:lnTo>
                    <a:pt x="112" y="362"/>
                  </a:lnTo>
                  <a:lnTo>
                    <a:pt x="124" y="360"/>
                  </a:lnTo>
                  <a:lnTo>
                    <a:pt x="129" y="362"/>
                  </a:lnTo>
                  <a:lnTo>
                    <a:pt x="129" y="367"/>
                  </a:lnTo>
                  <a:lnTo>
                    <a:pt x="139" y="365"/>
                  </a:lnTo>
                  <a:lnTo>
                    <a:pt x="137" y="360"/>
                  </a:lnTo>
                  <a:lnTo>
                    <a:pt x="137" y="357"/>
                  </a:lnTo>
                  <a:lnTo>
                    <a:pt x="132" y="352"/>
                  </a:lnTo>
                  <a:lnTo>
                    <a:pt x="127" y="350"/>
                  </a:lnTo>
                  <a:lnTo>
                    <a:pt x="124" y="340"/>
                  </a:lnTo>
                  <a:lnTo>
                    <a:pt x="132" y="337"/>
                  </a:lnTo>
                  <a:lnTo>
                    <a:pt x="139" y="337"/>
                  </a:lnTo>
                  <a:lnTo>
                    <a:pt x="144" y="332"/>
                  </a:lnTo>
                  <a:lnTo>
                    <a:pt x="152" y="327"/>
                  </a:lnTo>
                  <a:lnTo>
                    <a:pt x="159" y="325"/>
                  </a:lnTo>
                  <a:lnTo>
                    <a:pt x="159" y="322"/>
                  </a:lnTo>
                  <a:lnTo>
                    <a:pt x="164" y="320"/>
                  </a:lnTo>
                  <a:lnTo>
                    <a:pt x="167" y="312"/>
                  </a:lnTo>
                  <a:lnTo>
                    <a:pt x="167" y="305"/>
                  </a:lnTo>
                  <a:lnTo>
                    <a:pt x="169" y="297"/>
                  </a:lnTo>
                  <a:lnTo>
                    <a:pt x="167" y="292"/>
                  </a:lnTo>
                  <a:lnTo>
                    <a:pt x="167" y="285"/>
                  </a:lnTo>
                  <a:lnTo>
                    <a:pt x="162" y="275"/>
                  </a:lnTo>
                  <a:lnTo>
                    <a:pt x="157" y="272"/>
                  </a:lnTo>
                  <a:lnTo>
                    <a:pt x="154" y="262"/>
                  </a:lnTo>
                  <a:lnTo>
                    <a:pt x="157" y="262"/>
                  </a:lnTo>
                  <a:lnTo>
                    <a:pt x="162" y="260"/>
                  </a:lnTo>
                  <a:lnTo>
                    <a:pt x="159" y="252"/>
                  </a:lnTo>
                  <a:lnTo>
                    <a:pt x="157" y="250"/>
                  </a:lnTo>
                  <a:lnTo>
                    <a:pt x="157" y="242"/>
                  </a:lnTo>
                  <a:lnTo>
                    <a:pt x="164" y="235"/>
                  </a:lnTo>
                  <a:lnTo>
                    <a:pt x="164" y="230"/>
                  </a:lnTo>
                  <a:lnTo>
                    <a:pt x="159" y="230"/>
                  </a:lnTo>
                  <a:lnTo>
                    <a:pt x="159" y="225"/>
                  </a:lnTo>
                  <a:lnTo>
                    <a:pt x="159" y="220"/>
                  </a:lnTo>
                  <a:lnTo>
                    <a:pt x="162" y="215"/>
                  </a:lnTo>
                  <a:lnTo>
                    <a:pt x="162" y="210"/>
                  </a:lnTo>
                  <a:lnTo>
                    <a:pt x="157" y="212"/>
                  </a:lnTo>
                  <a:lnTo>
                    <a:pt x="154" y="212"/>
                  </a:lnTo>
                  <a:lnTo>
                    <a:pt x="149" y="208"/>
                  </a:lnTo>
                  <a:lnTo>
                    <a:pt x="144" y="208"/>
                  </a:lnTo>
                  <a:lnTo>
                    <a:pt x="142" y="205"/>
                  </a:lnTo>
                  <a:lnTo>
                    <a:pt x="142" y="200"/>
                  </a:lnTo>
                  <a:lnTo>
                    <a:pt x="139" y="200"/>
                  </a:lnTo>
                  <a:lnTo>
                    <a:pt x="137" y="200"/>
                  </a:lnTo>
                  <a:lnTo>
                    <a:pt x="132" y="195"/>
                  </a:lnTo>
                  <a:lnTo>
                    <a:pt x="132" y="193"/>
                  </a:lnTo>
                  <a:lnTo>
                    <a:pt x="129" y="188"/>
                  </a:lnTo>
                  <a:lnTo>
                    <a:pt x="122" y="188"/>
                  </a:lnTo>
                  <a:lnTo>
                    <a:pt x="120" y="185"/>
                  </a:lnTo>
                  <a:lnTo>
                    <a:pt x="117" y="178"/>
                  </a:lnTo>
                  <a:lnTo>
                    <a:pt x="110" y="170"/>
                  </a:lnTo>
                  <a:lnTo>
                    <a:pt x="110" y="165"/>
                  </a:lnTo>
                  <a:lnTo>
                    <a:pt x="105" y="158"/>
                  </a:lnTo>
                  <a:lnTo>
                    <a:pt x="97" y="155"/>
                  </a:lnTo>
                  <a:lnTo>
                    <a:pt x="90" y="145"/>
                  </a:lnTo>
                  <a:lnTo>
                    <a:pt x="85" y="145"/>
                  </a:lnTo>
                  <a:lnTo>
                    <a:pt x="77" y="140"/>
                  </a:lnTo>
                  <a:lnTo>
                    <a:pt x="67" y="140"/>
                  </a:lnTo>
                  <a:lnTo>
                    <a:pt x="65" y="133"/>
                  </a:lnTo>
                  <a:lnTo>
                    <a:pt x="60" y="133"/>
                  </a:lnTo>
                  <a:lnTo>
                    <a:pt x="60" y="130"/>
                  </a:lnTo>
                  <a:lnTo>
                    <a:pt x="62" y="125"/>
                  </a:lnTo>
                  <a:lnTo>
                    <a:pt x="57" y="118"/>
                  </a:lnTo>
                  <a:lnTo>
                    <a:pt x="57" y="115"/>
                  </a:lnTo>
                  <a:lnTo>
                    <a:pt x="60" y="115"/>
                  </a:lnTo>
                  <a:lnTo>
                    <a:pt x="67" y="113"/>
                  </a:lnTo>
                  <a:lnTo>
                    <a:pt x="75" y="110"/>
                  </a:lnTo>
                  <a:lnTo>
                    <a:pt x="77" y="108"/>
                  </a:lnTo>
                  <a:lnTo>
                    <a:pt x="80" y="98"/>
                  </a:lnTo>
                  <a:lnTo>
                    <a:pt x="82" y="95"/>
                  </a:lnTo>
                  <a:lnTo>
                    <a:pt x="82" y="93"/>
                  </a:lnTo>
                  <a:lnTo>
                    <a:pt x="75" y="90"/>
                  </a:lnTo>
                  <a:lnTo>
                    <a:pt x="75" y="85"/>
                  </a:lnTo>
                  <a:lnTo>
                    <a:pt x="75" y="80"/>
                  </a:lnTo>
                  <a:lnTo>
                    <a:pt x="67" y="80"/>
                  </a:lnTo>
                  <a:lnTo>
                    <a:pt x="65" y="75"/>
                  </a:lnTo>
                  <a:lnTo>
                    <a:pt x="57" y="75"/>
                  </a:lnTo>
                  <a:lnTo>
                    <a:pt x="50" y="78"/>
                  </a:lnTo>
                  <a:lnTo>
                    <a:pt x="45" y="75"/>
                  </a:lnTo>
                  <a:lnTo>
                    <a:pt x="32" y="75"/>
                  </a:lnTo>
                  <a:lnTo>
                    <a:pt x="27" y="68"/>
                  </a:lnTo>
                  <a:lnTo>
                    <a:pt x="17" y="58"/>
                  </a:lnTo>
                  <a:lnTo>
                    <a:pt x="20" y="53"/>
                  </a:lnTo>
                  <a:lnTo>
                    <a:pt x="20" y="48"/>
                  </a:lnTo>
                  <a:lnTo>
                    <a:pt x="15" y="45"/>
                  </a:lnTo>
                  <a:lnTo>
                    <a:pt x="10" y="38"/>
                  </a:lnTo>
                  <a:lnTo>
                    <a:pt x="2" y="33"/>
                  </a:lnTo>
                  <a:lnTo>
                    <a:pt x="0" y="30"/>
                  </a:lnTo>
                  <a:close/>
                  <a:moveTo>
                    <a:pt x="72" y="377"/>
                  </a:moveTo>
                  <a:lnTo>
                    <a:pt x="75" y="382"/>
                  </a:lnTo>
                  <a:lnTo>
                    <a:pt x="75" y="385"/>
                  </a:lnTo>
                  <a:lnTo>
                    <a:pt x="77" y="387"/>
                  </a:lnTo>
                  <a:lnTo>
                    <a:pt x="80" y="387"/>
                  </a:lnTo>
                  <a:lnTo>
                    <a:pt x="82" y="380"/>
                  </a:lnTo>
                  <a:lnTo>
                    <a:pt x="80" y="377"/>
                  </a:lnTo>
                  <a:lnTo>
                    <a:pt x="77" y="375"/>
                  </a:lnTo>
                  <a:lnTo>
                    <a:pt x="72" y="377"/>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75" name="Google Shape;873;p21">
              <a:extLst>
                <a:ext uri="{FF2B5EF4-FFF2-40B4-BE49-F238E27FC236}">
                  <a16:creationId xmlns:a16="http://schemas.microsoft.com/office/drawing/2014/main" id="{EA4962AF-B1E2-43AB-854F-6F20D4791763}"/>
                </a:ext>
              </a:extLst>
            </p:cNvPr>
            <p:cNvSpPr>
              <a:spLocks/>
            </p:cNvSpPr>
            <p:nvPr/>
          </p:nvSpPr>
          <p:spPr bwMode="auto">
            <a:xfrm>
              <a:off x="9650678" y="4852459"/>
              <a:ext cx="15875" cy="7938"/>
            </a:xfrm>
            <a:custGeom>
              <a:avLst/>
              <a:gdLst>
                <a:gd name="T0" fmla="*/ 19050 w 10"/>
                <a:gd name="T1" fmla="*/ 3810 h 5"/>
                <a:gd name="T2" fmla="*/ 9525 w 10"/>
                <a:gd name="T3" fmla="*/ 0 h 5"/>
                <a:gd name="T4" fmla="*/ 0 w 10"/>
                <a:gd name="T5" fmla="*/ 0 h 5"/>
                <a:gd name="T6" fmla="*/ 3810 w 10"/>
                <a:gd name="T7" fmla="*/ 3810 h 5"/>
                <a:gd name="T8" fmla="*/ 9525 w 10"/>
                <a:gd name="T9" fmla="*/ 3810 h 5"/>
                <a:gd name="T10" fmla="*/ 19050 w 10"/>
                <a:gd name="T11" fmla="*/ 9524 h 5"/>
                <a:gd name="T12" fmla="*/ 19050 w 10"/>
                <a:gd name="T13" fmla="*/ 381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5" extrusionOk="0">
                  <a:moveTo>
                    <a:pt x="10" y="2"/>
                  </a:moveTo>
                  <a:lnTo>
                    <a:pt x="5" y="0"/>
                  </a:lnTo>
                  <a:lnTo>
                    <a:pt x="0" y="0"/>
                  </a:lnTo>
                  <a:lnTo>
                    <a:pt x="2" y="2"/>
                  </a:lnTo>
                  <a:lnTo>
                    <a:pt x="5" y="2"/>
                  </a:lnTo>
                  <a:lnTo>
                    <a:pt x="10" y="5"/>
                  </a:lnTo>
                  <a:lnTo>
                    <a:pt x="10" y="2"/>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76" name="Google Shape;874;p21">
              <a:extLst>
                <a:ext uri="{FF2B5EF4-FFF2-40B4-BE49-F238E27FC236}">
                  <a16:creationId xmlns:a16="http://schemas.microsoft.com/office/drawing/2014/main" id="{82258D8D-B6D6-44BB-A801-C7585DBAE5FB}"/>
                </a:ext>
              </a:extLst>
            </p:cNvPr>
            <p:cNvSpPr>
              <a:spLocks/>
            </p:cNvSpPr>
            <p:nvPr/>
          </p:nvSpPr>
          <p:spPr bwMode="auto">
            <a:xfrm>
              <a:off x="9581886" y="4896115"/>
              <a:ext cx="100542" cy="87313"/>
            </a:xfrm>
            <a:custGeom>
              <a:avLst/>
              <a:gdLst>
                <a:gd name="T0" fmla="*/ 105614 w 25"/>
                <a:gd name="T1" fmla="*/ 4763 h 22"/>
                <a:gd name="T2" fmla="*/ 96013 w 25"/>
                <a:gd name="T3" fmla="*/ 0 h 22"/>
                <a:gd name="T4" fmla="*/ 86412 w 25"/>
                <a:gd name="T5" fmla="*/ 4763 h 22"/>
                <a:gd name="T6" fmla="*/ 81611 w 25"/>
                <a:gd name="T7" fmla="*/ 0 h 22"/>
                <a:gd name="T8" fmla="*/ 72010 w 25"/>
                <a:gd name="T9" fmla="*/ 4763 h 22"/>
                <a:gd name="T10" fmla="*/ 67209 w 25"/>
                <a:gd name="T11" fmla="*/ 0 h 22"/>
                <a:gd name="T12" fmla="*/ 57608 w 25"/>
                <a:gd name="T13" fmla="*/ 4763 h 22"/>
                <a:gd name="T14" fmla="*/ 48006 w 25"/>
                <a:gd name="T15" fmla="*/ 4763 h 22"/>
                <a:gd name="T16" fmla="*/ 38405 w 25"/>
                <a:gd name="T17" fmla="*/ 9525 h 22"/>
                <a:gd name="T18" fmla="*/ 28804 w 25"/>
                <a:gd name="T19" fmla="*/ 14288 h 22"/>
                <a:gd name="T20" fmla="*/ 28804 w 25"/>
                <a:gd name="T21" fmla="*/ 23813 h 22"/>
                <a:gd name="T22" fmla="*/ 14402 w 25"/>
                <a:gd name="T23" fmla="*/ 28575 h 22"/>
                <a:gd name="T24" fmla="*/ 0 w 25"/>
                <a:gd name="T25" fmla="*/ 42863 h 22"/>
                <a:gd name="T26" fmla="*/ 4801 w 25"/>
                <a:gd name="T27" fmla="*/ 52388 h 22"/>
                <a:gd name="T28" fmla="*/ 4801 w 25"/>
                <a:gd name="T29" fmla="*/ 71438 h 22"/>
                <a:gd name="T30" fmla="*/ 9601 w 25"/>
                <a:gd name="T31" fmla="*/ 80963 h 22"/>
                <a:gd name="T32" fmla="*/ 9601 w 25"/>
                <a:gd name="T33" fmla="*/ 85726 h 22"/>
                <a:gd name="T34" fmla="*/ 19203 w 25"/>
                <a:gd name="T35" fmla="*/ 95251 h 22"/>
                <a:gd name="T36" fmla="*/ 28804 w 25"/>
                <a:gd name="T37" fmla="*/ 95251 h 22"/>
                <a:gd name="T38" fmla="*/ 38405 w 25"/>
                <a:gd name="T39" fmla="*/ 100013 h 22"/>
                <a:gd name="T40" fmla="*/ 43206 w 25"/>
                <a:gd name="T41" fmla="*/ 100013 h 22"/>
                <a:gd name="T42" fmla="*/ 52807 w 25"/>
                <a:gd name="T43" fmla="*/ 104776 h 22"/>
                <a:gd name="T44" fmla="*/ 57608 w 25"/>
                <a:gd name="T45" fmla="*/ 104776 h 22"/>
                <a:gd name="T46" fmla="*/ 62408 w 25"/>
                <a:gd name="T47" fmla="*/ 95251 h 22"/>
                <a:gd name="T48" fmla="*/ 72010 w 25"/>
                <a:gd name="T49" fmla="*/ 95251 h 22"/>
                <a:gd name="T50" fmla="*/ 76810 w 25"/>
                <a:gd name="T51" fmla="*/ 95251 h 22"/>
                <a:gd name="T52" fmla="*/ 86412 w 25"/>
                <a:gd name="T53" fmla="*/ 85726 h 22"/>
                <a:gd name="T54" fmla="*/ 86412 w 25"/>
                <a:gd name="T55" fmla="*/ 80963 h 22"/>
                <a:gd name="T56" fmla="*/ 96013 w 25"/>
                <a:gd name="T57" fmla="*/ 80963 h 22"/>
                <a:gd name="T58" fmla="*/ 100813 w 25"/>
                <a:gd name="T59" fmla="*/ 71438 h 22"/>
                <a:gd name="T60" fmla="*/ 100813 w 25"/>
                <a:gd name="T61" fmla="*/ 61913 h 22"/>
                <a:gd name="T62" fmla="*/ 105614 w 25"/>
                <a:gd name="T63" fmla="*/ 47625 h 22"/>
                <a:gd name="T64" fmla="*/ 110415 w 25"/>
                <a:gd name="T65" fmla="*/ 42863 h 22"/>
                <a:gd name="T66" fmla="*/ 115215 w 25"/>
                <a:gd name="T67" fmla="*/ 38100 h 22"/>
                <a:gd name="T68" fmla="*/ 120016 w 25"/>
                <a:gd name="T69" fmla="*/ 23813 h 22"/>
                <a:gd name="T70" fmla="*/ 115215 w 25"/>
                <a:gd name="T71" fmla="*/ 9525 h 22"/>
                <a:gd name="T72" fmla="*/ 105614 w 25"/>
                <a:gd name="T73" fmla="*/ 4763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22" extrusionOk="0">
                  <a:moveTo>
                    <a:pt x="22" y="1"/>
                  </a:moveTo>
                  <a:cubicBezTo>
                    <a:pt x="20" y="0"/>
                    <a:pt x="20" y="0"/>
                    <a:pt x="20" y="0"/>
                  </a:cubicBezTo>
                  <a:cubicBezTo>
                    <a:pt x="18" y="1"/>
                    <a:pt x="18" y="1"/>
                    <a:pt x="18" y="1"/>
                  </a:cubicBezTo>
                  <a:cubicBezTo>
                    <a:pt x="18" y="1"/>
                    <a:pt x="17" y="0"/>
                    <a:pt x="17" y="0"/>
                  </a:cubicBezTo>
                  <a:cubicBezTo>
                    <a:pt x="15" y="1"/>
                    <a:pt x="15" y="1"/>
                    <a:pt x="15" y="1"/>
                  </a:cubicBezTo>
                  <a:cubicBezTo>
                    <a:pt x="14" y="0"/>
                    <a:pt x="14" y="0"/>
                    <a:pt x="14" y="0"/>
                  </a:cubicBezTo>
                  <a:cubicBezTo>
                    <a:pt x="12" y="1"/>
                    <a:pt x="12" y="1"/>
                    <a:pt x="12" y="1"/>
                  </a:cubicBezTo>
                  <a:cubicBezTo>
                    <a:pt x="10" y="1"/>
                    <a:pt x="10" y="1"/>
                    <a:pt x="10" y="1"/>
                  </a:cubicBezTo>
                  <a:cubicBezTo>
                    <a:pt x="8" y="2"/>
                    <a:pt x="8" y="2"/>
                    <a:pt x="8" y="2"/>
                  </a:cubicBezTo>
                  <a:cubicBezTo>
                    <a:pt x="6" y="3"/>
                    <a:pt x="6" y="3"/>
                    <a:pt x="6" y="3"/>
                  </a:cubicBezTo>
                  <a:cubicBezTo>
                    <a:pt x="6" y="5"/>
                    <a:pt x="6" y="5"/>
                    <a:pt x="6" y="5"/>
                  </a:cubicBezTo>
                  <a:cubicBezTo>
                    <a:pt x="3" y="6"/>
                    <a:pt x="3" y="6"/>
                    <a:pt x="3" y="6"/>
                  </a:cubicBezTo>
                  <a:cubicBezTo>
                    <a:pt x="0" y="9"/>
                    <a:pt x="0" y="9"/>
                    <a:pt x="0" y="9"/>
                  </a:cubicBezTo>
                  <a:cubicBezTo>
                    <a:pt x="1" y="11"/>
                    <a:pt x="1" y="11"/>
                    <a:pt x="1" y="11"/>
                  </a:cubicBezTo>
                  <a:cubicBezTo>
                    <a:pt x="1" y="15"/>
                    <a:pt x="1" y="15"/>
                    <a:pt x="1" y="15"/>
                  </a:cubicBezTo>
                  <a:cubicBezTo>
                    <a:pt x="2" y="17"/>
                    <a:pt x="2" y="17"/>
                    <a:pt x="2" y="17"/>
                  </a:cubicBezTo>
                  <a:cubicBezTo>
                    <a:pt x="2" y="18"/>
                    <a:pt x="2" y="18"/>
                    <a:pt x="2" y="18"/>
                  </a:cubicBezTo>
                  <a:cubicBezTo>
                    <a:pt x="4" y="20"/>
                    <a:pt x="4" y="20"/>
                    <a:pt x="4" y="20"/>
                  </a:cubicBezTo>
                  <a:cubicBezTo>
                    <a:pt x="6" y="20"/>
                    <a:pt x="6" y="20"/>
                    <a:pt x="6" y="20"/>
                  </a:cubicBezTo>
                  <a:cubicBezTo>
                    <a:pt x="8" y="21"/>
                    <a:pt x="8" y="21"/>
                    <a:pt x="8" y="21"/>
                  </a:cubicBezTo>
                  <a:cubicBezTo>
                    <a:pt x="9" y="21"/>
                    <a:pt x="9" y="21"/>
                    <a:pt x="9" y="21"/>
                  </a:cubicBezTo>
                  <a:cubicBezTo>
                    <a:pt x="11" y="22"/>
                    <a:pt x="11" y="22"/>
                    <a:pt x="11" y="22"/>
                  </a:cubicBezTo>
                  <a:cubicBezTo>
                    <a:pt x="12" y="22"/>
                    <a:pt x="12" y="22"/>
                    <a:pt x="12" y="22"/>
                  </a:cubicBezTo>
                  <a:cubicBezTo>
                    <a:pt x="13" y="20"/>
                    <a:pt x="13" y="20"/>
                    <a:pt x="13" y="20"/>
                  </a:cubicBezTo>
                  <a:cubicBezTo>
                    <a:pt x="15" y="20"/>
                    <a:pt x="15" y="20"/>
                    <a:pt x="15" y="20"/>
                  </a:cubicBezTo>
                  <a:cubicBezTo>
                    <a:pt x="16" y="20"/>
                    <a:pt x="16" y="20"/>
                    <a:pt x="16" y="20"/>
                  </a:cubicBezTo>
                  <a:cubicBezTo>
                    <a:pt x="18" y="18"/>
                    <a:pt x="18" y="18"/>
                    <a:pt x="18" y="18"/>
                  </a:cubicBezTo>
                  <a:cubicBezTo>
                    <a:pt x="18" y="17"/>
                    <a:pt x="18" y="17"/>
                    <a:pt x="18" y="17"/>
                  </a:cubicBezTo>
                  <a:cubicBezTo>
                    <a:pt x="20" y="17"/>
                    <a:pt x="20" y="17"/>
                    <a:pt x="20" y="17"/>
                  </a:cubicBezTo>
                  <a:cubicBezTo>
                    <a:pt x="21" y="15"/>
                    <a:pt x="21" y="15"/>
                    <a:pt x="21" y="15"/>
                  </a:cubicBezTo>
                  <a:cubicBezTo>
                    <a:pt x="21" y="13"/>
                    <a:pt x="21" y="13"/>
                    <a:pt x="21" y="13"/>
                  </a:cubicBezTo>
                  <a:cubicBezTo>
                    <a:pt x="22" y="10"/>
                    <a:pt x="22" y="10"/>
                    <a:pt x="22" y="10"/>
                  </a:cubicBezTo>
                  <a:cubicBezTo>
                    <a:pt x="23" y="9"/>
                    <a:pt x="23" y="9"/>
                    <a:pt x="23" y="9"/>
                  </a:cubicBezTo>
                  <a:cubicBezTo>
                    <a:pt x="24" y="8"/>
                    <a:pt x="24" y="8"/>
                    <a:pt x="24" y="8"/>
                  </a:cubicBezTo>
                  <a:cubicBezTo>
                    <a:pt x="25" y="5"/>
                    <a:pt x="25" y="5"/>
                    <a:pt x="25" y="5"/>
                  </a:cubicBezTo>
                  <a:cubicBezTo>
                    <a:pt x="24" y="2"/>
                    <a:pt x="24" y="2"/>
                    <a:pt x="24" y="2"/>
                  </a:cubicBezTo>
                  <a:lnTo>
                    <a:pt x="22" y="1"/>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77" name="Google Shape;875;p21">
              <a:extLst>
                <a:ext uri="{FF2B5EF4-FFF2-40B4-BE49-F238E27FC236}">
                  <a16:creationId xmlns:a16="http://schemas.microsoft.com/office/drawing/2014/main" id="{E63CCF7E-0277-42FD-8A1D-F83C94462B50}"/>
                </a:ext>
              </a:extLst>
            </p:cNvPr>
            <p:cNvSpPr>
              <a:spLocks/>
            </p:cNvSpPr>
            <p:nvPr/>
          </p:nvSpPr>
          <p:spPr bwMode="auto">
            <a:xfrm>
              <a:off x="9325240" y="4836584"/>
              <a:ext cx="3968" cy="3969"/>
            </a:xfrm>
            <a:custGeom>
              <a:avLst/>
              <a:gdLst>
                <a:gd name="T0" fmla="*/ 0 w 3"/>
                <a:gd name="T1" fmla="*/ 0 h 2"/>
                <a:gd name="T2" fmla="*/ 5716 w 3"/>
                <a:gd name="T3" fmla="*/ 3810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extrusionOk="0">
                  <a:moveTo>
                    <a:pt x="0" y="0"/>
                  </a:moveTo>
                  <a:lnTo>
                    <a:pt x="3" y="2"/>
                  </a:lnTo>
                  <a:lnTo>
                    <a:pt x="0" y="0"/>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78" name="Google Shape;876;p21">
              <a:extLst>
                <a:ext uri="{FF2B5EF4-FFF2-40B4-BE49-F238E27FC236}">
                  <a16:creationId xmlns:a16="http://schemas.microsoft.com/office/drawing/2014/main" id="{687BFB8E-656D-434D-8F5C-C0F6FB1144FA}"/>
                </a:ext>
              </a:extLst>
            </p:cNvPr>
            <p:cNvSpPr>
              <a:spLocks/>
            </p:cNvSpPr>
            <p:nvPr/>
          </p:nvSpPr>
          <p:spPr bwMode="auto">
            <a:xfrm>
              <a:off x="7678208" y="4045479"/>
              <a:ext cx="31750" cy="42333"/>
            </a:xfrm>
            <a:custGeom>
              <a:avLst/>
              <a:gdLst>
                <a:gd name="T0" fmla="*/ 38100 w 20"/>
                <a:gd name="T1" fmla="*/ 13335 h 27"/>
                <a:gd name="T2" fmla="*/ 19050 w 20"/>
                <a:gd name="T3" fmla="*/ 0 h 27"/>
                <a:gd name="T4" fmla="*/ 13335 w 20"/>
                <a:gd name="T5" fmla="*/ 0 h 27"/>
                <a:gd name="T6" fmla="*/ 0 w 20"/>
                <a:gd name="T7" fmla="*/ 47626 h 27"/>
                <a:gd name="T8" fmla="*/ 13335 w 20"/>
                <a:gd name="T9" fmla="*/ 41911 h 27"/>
                <a:gd name="T10" fmla="*/ 22860 w 20"/>
                <a:gd name="T11" fmla="*/ 47626 h 27"/>
                <a:gd name="T12" fmla="*/ 32385 w 20"/>
                <a:gd name="T13" fmla="*/ 47626 h 27"/>
                <a:gd name="T14" fmla="*/ 38100 w 20"/>
                <a:gd name="T15" fmla="*/ 51436 h 27"/>
                <a:gd name="T16" fmla="*/ 38100 w 20"/>
                <a:gd name="T17" fmla="*/ 28576 h 27"/>
                <a:gd name="T18" fmla="*/ 38100 w 20"/>
                <a:gd name="T19" fmla="*/ 13335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7" extrusionOk="0">
                  <a:moveTo>
                    <a:pt x="20" y="7"/>
                  </a:moveTo>
                  <a:lnTo>
                    <a:pt x="10" y="0"/>
                  </a:lnTo>
                  <a:lnTo>
                    <a:pt x="7" y="0"/>
                  </a:lnTo>
                  <a:lnTo>
                    <a:pt x="0" y="25"/>
                  </a:lnTo>
                  <a:lnTo>
                    <a:pt x="7" y="22"/>
                  </a:lnTo>
                  <a:lnTo>
                    <a:pt x="12" y="25"/>
                  </a:lnTo>
                  <a:lnTo>
                    <a:pt x="17" y="25"/>
                  </a:lnTo>
                  <a:lnTo>
                    <a:pt x="20" y="27"/>
                  </a:lnTo>
                  <a:lnTo>
                    <a:pt x="20" y="15"/>
                  </a:lnTo>
                  <a:lnTo>
                    <a:pt x="20" y="7"/>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79" name="Google Shape;877;p21">
              <a:extLst>
                <a:ext uri="{FF2B5EF4-FFF2-40B4-BE49-F238E27FC236}">
                  <a16:creationId xmlns:a16="http://schemas.microsoft.com/office/drawing/2014/main" id="{2AB8D3B5-0E25-4080-9246-3DE81601628B}"/>
                </a:ext>
              </a:extLst>
            </p:cNvPr>
            <p:cNvSpPr txBox="1">
              <a:spLocks noChangeArrowheads="1"/>
            </p:cNvSpPr>
            <p:nvPr/>
          </p:nvSpPr>
          <p:spPr bwMode="auto">
            <a:xfrm>
              <a:off x="9547490" y="4828646"/>
              <a:ext cx="1323" cy="2646"/>
            </a:xfrm>
            <a:prstGeom prst="rect">
              <a:avLst/>
            </a:prstGeom>
            <a:solidFill>
              <a:srgbClr val="E24956"/>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defRPr/>
              </a:pPr>
              <a:endParaRPr lang="en-US" altLang="en-US" sz="1800" dirty="0">
                <a:latin typeface="Calibri" panose="020F0502020204030204" pitchFamily="34" charset="0"/>
                <a:cs typeface="Calibri" panose="020F0502020204030204" pitchFamily="34" charset="0"/>
                <a:sym typeface="Calibri" panose="020F0502020204030204" pitchFamily="34" charset="0"/>
              </a:endParaRPr>
            </a:p>
          </p:txBody>
        </p:sp>
        <p:sp>
          <p:nvSpPr>
            <p:cNvPr id="80" name="Google Shape;878;p21">
              <a:extLst>
                <a:ext uri="{FF2B5EF4-FFF2-40B4-BE49-F238E27FC236}">
                  <a16:creationId xmlns:a16="http://schemas.microsoft.com/office/drawing/2014/main" id="{FA7BC28E-C68A-4FB7-898D-7B908BD7A729}"/>
                </a:ext>
              </a:extLst>
            </p:cNvPr>
            <p:cNvSpPr>
              <a:spLocks/>
            </p:cNvSpPr>
            <p:nvPr/>
          </p:nvSpPr>
          <p:spPr bwMode="auto">
            <a:xfrm>
              <a:off x="7912365" y="4111625"/>
              <a:ext cx="121708" cy="134938"/>
            </a:xfrm>
            <a:custGeom>
              <a:avLst/>
              <a:gdLst>
                <a:gd name="T0" fmla="*/ 133351 w 77"/>
                <a:gd name="T1" fmla="*/ 95251 h 85"/>
                <a:gd name="T2" fmla="*/ 133351 w 77"/>
                <a:gd name="T3" fmla="*/ 85726 h 85"/>
                <a:gd name="T4" fmla="*/ 118111 w 77"/>
                <a:gd name="T5" fmla="*/ 76200 h 85"/>
                <a:gd name="T6" fmla="*/ 104776 w 77"/>
                <a:gd name="T7" fmla="*/ 60960 h 85"/>
                <a:gd name="T8" fmla="*/ 95251 w 77"/>
                <a:gd name="T9" fmla="*/ 51435 h 85"/>
                <a:gd name="T10" fmla="*/ 85726 w 77"/>
                <a:gd name="T11" fmla="*/ 51435 h 85"/>
                <a:gd name="T12" fmla="*/ 76201 w 77"/>
                <a:gd name="T13" fmla="*/ 57150 h 85"/>
                <a:gd name="T14" fmla="*/ 70485 w 77"/>
                <a:gd name="T15" fmla="*/ 51435 h 85"/>
                <a:gd name="T16" fmla="*/ 66675 w 77"/>
                <a:gd name="T17" fmla="*/ 28575 h 85"/>
                <a:gd name="T18" fmla="*/ 89536 w 77"/>
                <a:gd name="T19" fmla="*/ 15240 h 85"/>
                <a:gd name="T20" fmla="*/ 85726 w 77"/>
                <a:gd name="T21" fmla="*/ 5715 h 85"/>
                <a:gd name="T22" fmla="*/ 70485 w 77"/>
                <a:gd name="T23" fmla="*/ 9525 h 85"/>
                <a:gd name="T24" fmla="*/ 60960 w 77"/>
                <a:gd name="T25" fmla="*/ 0 h 85"/>
                <a:gd name="T26" fmla="*/ 41910 w 77"/>
                <a:gd name="T27" fmla="*/ 9525 h 85"/>
                <a:gd name="T28" fmla="*/ 32385 w 77"/>
                <a:gd name="T29" fmla="*/ 19050 h 85"/>
                <a:gd name="T30" fmla="*/ 19050 w 77"/>
                <a:gd name="T31" fmla="*/ 19050 h 85"/>
                <a:gd name="T32" fmla="*/ 9525 w 77"/>
                <a:gd name="T33" fmla="*/ 34290 h 85"/>
                <a:gd name="T34" fmla="*/ 0 w 77"/>
                <a:gd name="T35" fmla="*/ 43815 h 85"/>
                <a:gd name="T36" fmla="*/ 22860 w 77"/>
                <a:gd name="T37" fmla="*/ 76200 h 85"/>
                <a:gd name="T38" fmla="*/ 22860 w 77"/>
                <a:gd name="T39" fmla="*/ 95251 h 85"/>
                <a:gd name="T40" fmla="*/ 19050 w 77"/>
                <a:gd name="T41" fmla="*/ 108586 h 85"/>
                <a:gd name="T42" fmla="*/ 133351 w 77"/>
                <a:gd name="T43" fmla="*/ 161926 h 85"/>
                <a:gd name="T44" fmla="*/ 123826 w 77"/>
                <a:gd name="T45" fmla="*/ 146686 h 85"/>
                <a:gd name="T46" fmla="*/ 123826 w 77"/>
                <a:gd name="T47" fmla="*/ 133351 h 85"/>
                <a:gd name="T48" fmla="*/ 133351 w 77"/>
                <a:gd name="T49" fmla="*/ 127636 h 85"/>
                <a:gd name="T50" fmla="*/ 133351 w 77"/>
                <a:gd name="T51" fmla="*/ 118111 h 85"/>
                <a:gd name="T52" fmla="*/ 146686 w 77"/>
                <a:gd name="T53" fmla="*/ 108586 h 85"/>
                <a:gd name="T54" fmla="*/ 146686 w 77"/>
                <a:gd name="T55" fmla="*/ 99061 h 85"/>
                <a:gd name="T56" fmla="*/ 133351 w 77"/>
                <a:gd name="T57" fmla="*/ 95251 h 8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7" h="85" extrusionOk="0">
                  <a:moveTo>
                    <a:pt x="70" y="50"/>
                  </a:moveTo>
                  <a:lnTo>
                    <a:pt x="70" y="45"/>
                  </a:lnTo>
                  <a:lnTo>
                    <a:pt x="62" y="40"/>
                  </a:lnTo>
                  <a:lnTo>
                    <a:pt x="55" y="32"/>
                  </a:lnTo>
                  <a:lnTo>
                    <a:pt x="50" y="27"/>
                  </a:lnTo>
                  <a:lnTo>
                    <a:pt x="45" y="27"/>
                  </a:lnTo>
                  <a:lnTo>
                    <a:pt x="40" y="30"/>
                  </a:lnTo>
                  <a:lnTo>
                    <a:pt x="37" y="27"/>
                  </a:lnTo>
                  <a:lnTo>
                    <a:pt x="35" y="15"/>
                  </a:lnTo>
                  <a:lnTo>
                    <a:pt x="47" y="8"/>
                  </a:lnTo>
                  <a:lnTo>
                    <a:pt x="45" y="3"/>
                  </a:lnTo>
                  <a:lnTo>
                    <a:pt x="37" y="5"/>
                  </a:lnTo>
                  <a:lnTo>
                    <a:pt x="32" y="0"/>
                  </a:lnTo>
                  <a:lnTo>
                    <a:pt x="22" y="5"/>
                  </a:lnTo>
                  <a:lnTo>
                    <a:pt x="17" y="10"/>
                  </a:lnTo>
                  <a:lnTo>
                    <a:pt x="10" y="10"/>
                  </a:lnTo>
                  <a:lnTo>
                    <a:pt x="5" y="18"/>
                  </a:lnTo>
                  <a:lnTo>
                    <a:pt x="0" y="23"/>
                  </a:lnTo>
                  <a:lnTo>
                    <a:pt x="12" y="40"/>
                  </a:lnTo>
                  <a:lnTo>
                    <a:pt x="12" y="50"/>
                  </a:lnTo>
                  <a:lnTo>
                    <a:pt x="10" y="57"/>
                  </a:lnTo>
                  <a:lnTo>
                    <a:pt x="70" y="85"/>
                  </a:lnTo>
                  <a:lnTo>
                    <a:pt x="65" y="77"/>
                  </a:lnTo>
                  <a:lnTo>
                    <a:pt x="65" y="70"/>
                  </a:lnTo>
                  <a:lnTo>
                    <a:pt x="70" y="67"/>
                  </a:lnTo>
                  <a:lnTo>
                    <a:pt x="70" y="62"/>
                  </a:lnTo>
                  <a:lnTo>
                    <a:pt x="77" y="57"/>
                  </a:lnTo>
                  <a:lnTo>
                    <a:pt x="77" y="52"/>
                  </a:lnTo>
                  <a:lnTo>
                    <a:pt x="70" y="50"/>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81" name="Google Shape;879;p21">
              <a:extLst>
                <a:ext uri="{FF2B5EF4-FFF2-40B4-BE49-F238E27FC236}">
                  <a16:creationId xmlns:a16="http://schemas.microsoft.com/office/drawing/2014/main" id="{8B483D22-0326-4078-AD38-17DF1BEF5C5D}"/>
                </a:ext>
              </a:extLst>
            </p:cNvPr>
            <p:cNvSpPr>
              <a:spLocks/>
            </p:cNvSpPr>
            <p:nvPr/>
          </p:nvSpPr>
          <p:spPr bwMode="auto">
            <a:xfrm>
              <a:off x="10002574" y="4622271"/>
              <a:ext cx="7938" cy="7938"/>
            </a:xfrm>
            <a:custGeom>
              <a:avLst/>
              <a:gdLst>
                <a:gd name="T0" fmla="*/ 0 w 5"/>
                <a:gd name="T1" fmla="*/ 0 h 5"/>
                <a:gd name="T2" fmla="*/ 3810 w 5"/>
                <a:gd name="T3" fmla="*/ 9526 h 5"/>
                <a:gd name="T4" fmla="*/ 9524 w 5"/>
                <a:gd name="T5" fmla="*/ 9526 h 5"/>
                <a:gd name="T6" fmla="*/ 9524 w 5"/>
                <a:gd name="T7" fmla="*/ 3810 h 5"/>
                <a:gd name="T8" fmla="*/ 3810 w 5"/>
                <a:gd name="T9" fmla="*/ 0 h 5"/>
                <a:gd name="T10" fmla="*/ 0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extrusionOk="0">
                  <a:moveTo>
                    <a:pt x="0" y="0"/>
                  </a:moveTo>
                  <a:lnTo>
                    <a:pt x="2" y="5"/>
                  </a:lnTo>
                  <a:lnTo>
                    <a:pt x="5" y="5"/>
                  </a:lnTo>
                  <a:lnTo>
                    <a:pt x="5" y="2"/>
                  </a:lnTo>
                  <a:lnTo>
                    <a:pt x="2" y="0"/>
                  </a:lnTo>
                  <a:lnTo>
                    <a:pt x="0" y="0"/>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82" name="Google Shape;880;p21">
              <a:extLst>
                <a:ext uri="{FF2B5EF4-FFF2-40B4-BE49-F238E27FC236}">
                  <a16:creationId xmlns:a16="http://schemas.microsoft.com/office/drawing/2014/main" id="{F54B0F1B-8B08-4D77-AC37-70AA1AF897C0}"/>
                </a:ext>
              </a:extLst>
            </p:cNvPr>
            <p:cNvSpPr>
              <a:spLocks/>
            </p:cNvSpPr>
            <p:nvPr/>
          </p:nvSpPr>
          <p:spPr bwMode="auto">
            <a:xfrm>
              <a:off x="7733771" y="2954074"/>
              <a:ext cx="2590271" cy="1934104"/>
            </a:xfrm>
            <a:custGeom>
              <a:avLst/>
              <a:gdLst>
                <a:gd name="T0" fmla="*/ 2996566 w 1631"/>
                <a:gd name="T1" fmla="*/ 403860 h 1218"/>
                <a:gd name="T2" fmla="*/ 2887981 w 1631"/>
                <a:gd name="T3" fmla="*/ 361950 h 1218"/>
                <a:gd name="T4" fmla="*/ 2802256 w 1631"/>
                <a:gd name="T5" fmla="*/ 295275 h 1218"/>
                <a:gd name="T6" fmla="*/ 2687956 w 1631"/>
                <a:gd name="T7" fmla="*/ 247650 h 1218"/>
                <a:gd name="T8" fmla="*/ 2583181 w 1631"/>
                <a:gd name="T9" fmla="*/ 100965 h 1218"/>
                <a:gd name="T10" fmla="*/ 2516506 w 1631"/>
                <a:gd name="T11" fmla="*/ 19050 h 1218"/>
                <a:gd name="T12" fmla="*/ 2379346 w 1631"/>
                <a:gd name="T13" fmla="*/ 9525 h 1218"/>
                <a:gd name="T14" fmla="*/ 2270761 w 1631"/>
                <a:gd name="T15" fmla="*/ 95250 h 1218"/>
                <a:gd name="T16" fmla="*/ 2293621 w 1631"/>
                <a:gd name="T17" fmla="*/ 247650 h 1218"/>
                <a:gd name="T18" fmla="*/ 2179321 w 1631"/>
                <a:gd name="T19" fmla="*/ 451485 h 1218"/>
                <a:gd name="T20" fmla="*/ 2394586 w 1631"/>
                <a:gd name="T21" fmla="*/ 571500 h 1218"/>
                <a:gd name="T22" fmla="*/ 2226946 w 1631"/>
                <a:gd name="T23" fmla="*/ 680085 h 1218"/>
                <a:gd name="T24" fmla="*/ 2089786 w 1631"/>
                <a:gd name="T25" fmla="*/ 809625 h 1218"/>
                <a:gd name="T26" fmla="*/ 1765936 w 1631"/>
                <a:gd name="T27" fmla="*/ 975360 h 1218"/>
                <a:gd name="T28" fmla="*/ 1329690 w 1631"/>
                <a:gd name="T29" fmla="*/ 908685 h 1218"/>
                <a:gd name="T30" fmla="*/ 1059180 w 1631"/>
                <a:gd name="T31" fmla="*/ 781050 h 1218"/>
                <a:gd name="T32" fmla="*/ 977265 w 1631"/>
                <a:gd name="T33" fmla="*/ 603885 h 1218"/>
                <a:gd name="T34" fmla="*/ 849630 w 1631"/>
                <a:gd name="T35" fmla="*/ 537210 h 1218"/>
                <a:gd name="T36" fmla="*/ 763905 w 1631"/>
                <a:gd name="T37" fmla="*/ 670560 h 1218"/>
                <a:gd name="T38" fmla="*/ 630555 w 1631"/>
                <a:gd name="T39" fmla="*/ 813435 h 1218"/>
                <a:gd name="T40" fmla="*/ 592455 w 1631"/>
                <a:gd name="T41" fmla="*/ 931545 h 1218"/>
                <a:gd name="T42" fmla="*/ 308610 w 1631"/>
                <a:gd name="T43" fmla="*/ 975360 h 1218"/>
                <a:gd name="T44" fmla="*/ 108585 w 1631"/>
                <a:gd name="T45" fmla="*/ 1080135 h 1218"/>
                <a:gd name="T46" fmla="*/ 57150 w 1631"/>
                <a:gd name="T47" fmla="*/ 1184910 h 1218"/>
                <a:gd name="T48" fmla="*/ 76200 w 1631"/>
                <a:gd name="T49" fmla="*/ 1369695 h 1218"/>
                <a:gd name="T50" fmla="*/ 198120 w 1631"/>
                <a:gd name="T51" fmla="*/ 1293495 h 1218"/>
                <a:gd name="T52" fmla="*/ 350520 w 1631"/>
                <a:gd name="T53" fmla="*/ 1337310 h 1218"/>
                <a:gd name="T54" fmla="*/ 535305 w 1631"/>
                <a:gd name="T55" fmla="*/ 1459230 h 1218"/>
                <a:gd name="T56" fmla="*/ 645795 w 1631"/>
                <a:gd name="T57" fmla="*/ 1712595 h 1218"/>
                <a:gd name="T58" fmla="*/ 817245 w 1631"/>
                <a:gd name="T59" fmla="*/ 1783080 h 1218"/>
                <a:gd name="T60" fmla="*/ 1002030 w 1631"/>
                <a:gd name="T61" fmla="*/ 1884045 h 1218"/>
                <a:gd name="T62" fmla="*/ 1263015 w 1631"/>
                <a:gd name="T63" fmla="*/ 1893570 h 1218"/>
                <a:gd name="T64" fmla="*/ 1485900 w 1631"/>
                <a:gd name="T65" fmla="*/ 1826895 h 1218"/>
                <a:gd name="T66" fmla="*/ 1600201 w 1631"/>
                <a:gd name="T67" fmla="*/ 1884045 h 1218"/>
                <a:gd name="T68" fmla="*/ 1634491 w 1631"/>
                <a:gd name="T69" fmla="*/ 2072640 h 1218"/>
                <a:gd name="T70" fmla="*/ 1746886 w 1631"/>
                <a:gd name="T71" fmla="*/ 2177415 h 1218"/>
                <a:gd name="T72" fmla="*/ 1857376 w 1631"/>
                <a:gd name="T73" fmla="*/ 2272665 h 1218"/>
                <a:gd name="T74" fmla="*/ 1965961 w 1631"/>
                <a:gd name="T75" fmla="*/ 2183130 h 1218"/>
                <a:gd name="T76" fmla="*/ 2137411 w 1631"/>
                <a:gd name="T77" fmla="*/ 2240280 h 1218"/>
                <a:gd name="T78" fmla="*/ 2261236 w 1631"/>
                <a:gd name="T79" fmla="*/ 2268855 h 1218"/>
                <a:gd name="T80" fmla="*/ 2303146 w 1631"/>
                <a:gd name="T81" fmla="*/ 2259330 h 1218"/>
                <a:gd name="T82" fmla="*/ 2436496 w 1631"/>
                <a:gd name="T83" fmla="*/ 2186940 h 1218"/>
                <a:gd name="T84" fmla="*/ 2535556 w 1631"/>
                <a:gd name="T85" fmla="*/ 2183130 h 1218"/>
                <a:gd name="T86" fmla="*/ 2630806 w 1631"/>
                <a:gd name="T87" fmla="*/ 2110740 h 1218"/>
                <a:gd name="T88" fmla="*/ 2693671 w 1631"/>
                <a:gd name="T89" fmla="*/ 2044065 h 1218"/>
                <a:gd name="T90" fmla="*/ 2707006 w 1631"/>
                <a:gd name="T91" fmla="*/ 1992630 h 1218"/>
                <a:gd name="T92" fmla="*/ 2741296 w 1631"/>
                <a:gd name="T93" fmla="*/ 1912620 h 1218"/>
                <a:gd name="T94" fmla="*/ 2788921 w 1631"/>
                <a:gd name="T95" fmla="*/ 1821180 h 1218"/>
                <a:gd name="T96" fmla="*/ 2792731 w 1631"/>
                <a:gd name="T97" fmla="*/ 1750695 h 1218"/>
                <a:gd name="T98" fmla="*/ 2722246 w 1631"/>
                <a:gd name="T99" fmla="*/ 1697355 h 1218"/>
                <a:gd name="T100" fmla="*/ 2617471 w 1631"/>
                <a:gd name="T101" fmla="*/ 1588770 h 1218"/>
                <a:gd name="T102" fmla="*/ 2726056 w 1631"/>
                <a:gd name="T103" fmla="*/ 1564005 h 1218"/>
                <a:gd name="T104" fmla="*/ 2630806 w 1631"/>
                <a:gd name="T105" fmla="*/ 1327785 h 1218"/>
                <a:gd name="T106" fmla="*/ 2735581 w 1631"/>
                <a:gd name="T107" fmla="*/ 1245870 h 1218"/>
                <a:gd name="T108" fmla="*/ 2588896 w 1631"/>
                <a:gd name="T109" fmla="*/ 1242060 h 1218"/>
                <a:gd name="T110" fmla="*/ 2465071 w 1631"/>
                <a:gd name="T111" fmla="*/ 1150620 h 1218"/>
                <a:gd name="T112" fmla="*/ 2602231 w 1631"/>
                <a:gd name="T113" fmla="*/ 979170 h 1218"/>
                <a:gd name="T114" fmla="*/ 2659381 w 1631"/>
                <a:gd name="T115" fmla="*/ 1102995 h 1218"/>
                <a:gd name="T116" fmla="*/ 2745106 w 1631"/>
                <a:gd name="T117" fmla="*/ 1055370 h 1218"/>
                <a:gd name="T118" fmla="*/ 3034666 w 1631"/>
                <a:gd name="T119" fmla="*/ 752475 h 1218"/>
                <a:gd name="T120" fmla="*/ 3097531 w 1631"/>
                <a:gd name="T121" fmla="*/ 619125 h 1218"/>
                <a:gd name="T122" fmla="*/ 3101341 w 1631"/>
                <a:gd name="T123" fmla="*/ 489585 h 12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31" h="1218" extrusionOk="0">
                  <a:moveTo>
                    <a:pt x="1628" y="212"/>
                  </a:moveTo>
                  <a:lnTo>
                    <a:pt x="1626" y="210"/>
                  </a:lnTo>
                  <a:lnTo>
                    <a:pt x="1626" y="207"/>
                  </a:lnTo>
                  <a:lnTo>
                    <a:pt x="1621" y="202"/>
                  </a:lnTo>
                  <a:lnTo>
                    <a:pt x="1618" y="200"/>
                  </a:lnTo>
                  <a:lnTo>
                    <a:pt x="1623" y="197"/>
                  </a:lnTo>
                  <a:lnTo>
                    <a:pt x="1618" y="192"/>
                  </a:lnTo>
                  <a:lnTo>
                    <a:pt x="1618" y="190"/>
                  </a:lnTo>
                  <a:lnTo>
                    <a:pt x="1613" y="190"/>
                  </a:lnTo>
                  <a:lnTo>
                    <a:pt x="1611" y="187"/>
                  </a:lnTo>
                  <a:lnTo>
                    <a:pt x="1606" y="185"/>
                  </a:lnTo>
                  <a:lnTo>
                    <a:pt x="1603" y="187"/>
                  </a:lnTo>
                  <a:lnTo>
                    <a:pt x="1598" y="187"/>
                  </a:lnTo>
                  <a:lnTo>
                    <a:pt x="1596" y="190"/>
                  </a:lnTo>
                  <a:lnTo>
                    <a:pt x="1596" y="195"/>
                  </a:lnTo>
                  <a:lnTo>
                    <a:pt x="1593" y="195"/>
                  </a:lnTo>
                  <a:lnTo>
                    <a:pt x="1588" y="195"/>
                  </a:lnTo>
                  <a:lnTo>
                    <a:pt x="1588" y="202"/>
                  </a:lnTo>
                  <a:lnTo>
                    <a:pt x="1583" y="202"/>
                  </a:lnTo>
                  <a:lnTo>
                    <a:pt x="1578" y="202"/>
                  </a:lnTo>
                  <a:lnTo>
                    <a:pt x="1578" y="205"/>
                  </a:lnTo>
                  <a:lnTo>
                    <a:pt x="1578" y="210"/>
                  </a:lnTo>
                  <a:lnTo>
                    <a:pt x="1573" y="212"/>
                  </a:lnTo>
                  <a:lnTo>
                    <a:pt x="1573" y="217"/>
                  </a:lnTo>
                  <a:lnTo>
                    <a:pt x="1573" y="220"/>
                  </a:lnTo>
                  <a:lnTo>
                    <a:pt x="1571" y="220"/>
                  </a:lnTo>
                  <a:lnTo>
                    <a:pt x="1568" y="225"/>
                  </a:lnTo>
                  <a:lnTo>
                    <a:pt x="1561" y="225"/>
                  </a:lnTo>
                  <a:lnTo>
                    <a:pt x="1558" y="227"/>
                  </a:lnTo>
                  <a:lnTo>
                    <a:pt x="1553" y="225"/>
                  </a:lnTo>
                  <a:lnTo>
                    <a:pt x="1551" y="227"/>
                  </a:lnTo>
                  <a:lnTo>
                    <a:pt x="1548" y="230"/>
                  </a:lnTo>
                  <a:lnTo>
                    <a:pt x="1546" y="225"/>
                  </a:lnTo>
                  <a:lnTo>
                    <a:pt x="1543" y="222"/>
                  </a:lnTo>
                  <a:lnTo>
                    <a:pt x="1541" y="222"/>
                  </a:lnTo>
                  <a:lnTo>
                    <a:pt x="1536" y="225"/>
                  </a:lnTo>
                  <a:lnTo>
                    <a:pt x="1533" y="225"/>
                  </a:lnTo>
                  <a:lnTo>
                    <a:pt x="1531" y="222"/>
                  </a:lnTo>
                  <a:lnTo>
                    <a:pt x="1529" y="217"/>
                  </a:lnTo>
                  <a:lnTo>
                    <a:pt x="1526" y="215"/>
                  </a:lnTo>
                  <a:lnTo>
                    <a:pt x="1521" y="210"/>
                  </a:lnTo>
                  <a:lnTo>
                    <a:pt x="1521" y="205"/>
                  </a:lnTo>
                  <a:lnTo>
                    <a:pt x="1521" y="200"/>
                  </a:lnTo>
                  <a:lnTo>
                    <a:pt x="1521" y="195"/>
                  </a:lnTo>
                  <a:lnTo>
                    <a:pt x="1519" y="190"/>
                  </a:lnTo>
                  <a:lnTo>
                    <a:pt x="1516" y="190"/>
                  </a:lnTo>
                  <a:lnTo>
                    <a:pt x="1514" y="187"/>
                  </a:lnTo>
                  <a:lnTo>
                    <a:pt x="1514" y="182"/>
                  </a:lnTo>
                  <a:lnTo>
                    <a:pt x="1516" y="180"/>
                  </a:lnTo>
                  <a:lnTo>
                    <a:pt x="1516" y="177"/>
                  </a:lnTo>
                  <a:lnTo>
                    <a:pt x="1516" y="175"/>
                  </a:lnTo>
                  <a:lnTo>
                    <a:pt x="1514" y="177"/>
                  </a:lnTo>
                  <a:lnTo>
                    <a:pt x="1511" y="177"/>
                  </a:lnTo>
                  <a:lnTo>
                    <a:pt x="1506" y="180"/>
                  </a:lnTo>
                  <a:lnTo>
                    <a:pt x="1504" y="180"/>
                  </a:lnTo>
                  <a:lnTo>
                    <a:pt x="1501" y="180"/>
                  </a:lnTo>
                  <a:lnTo>
                    <a:pt x="1499" y="177"/>
                  </a:lnTo>
                  <a:lnTo>
                    <a:pt x="1496" y="177"/>
                  </a:lnTo>
                  <a:lnTo>
                    <a:pt x="1494" y="175"/>
                  </a:lnTo>
                  <a:lnTo>
                    <a:pt x="1489" y="173"/>
                  </a:lnTo>
                  <a:lnTo>
                    <a:pt x="1489" y="170"/>
                  </a:lnTo>
                  <a:lnTo>
                    <a:pt x="1486" y="168"/>
                  </a:lnTo>
                  <a:lnTo>
                    <a:pt x="1484" y="168"/>
                  </a:lnTo>
                  <a:lnTo>
                    <a:pt x="1481" y="165"/>
                  </a:lnTo>
                  <a:lnTo>
                    <a:pt x="1481" y="163"/>
                  </a:lnTo>
                  <a:lnTo>
                    <a:pt x="1476" y="163"/>
                  </a:lnTo>
                  <a:lnTo>
                    <a:pt x="1474" y="160"/>
                  </a:lnTo>
                  <a:lnTo>
                    <a:pt x="1474" y="158"/>
                  </a:lnTo>
                  <a:lnTo>
                    <a:pt x="1471" y="155"/>
                  </a:lnTo>
                  <a:lnTo>
                    <a:pt x="1469" y="155"/>
                  </a:lnTo>
                  <a:lnTo>
                    <a:pt x="1469" y="158"/>
                  </a:lnTo>
                  <a:lnTo>
                    <a:pt x="1466" y="158"/>
                  </a:lnTo>
                  <a:lnTo>
                    <a:pt x="1461" y="158"/>
                  </a:lnTo>
                  <a:lnTo>
                    <a:pt x="1461" y="160"/>
                  </a:lnTo>
                  <a:lnTo>
                    <a:pt x="1459" y="158"/>
                  </a:lnTo>
                  <a:lnTo>
                    <a:pt x="1456" y="155"/>
                  </a:lnTo>
                  <a:lnTo>
                    <a:pt x="1454" y="155"/>
                  </a:lnTo>
                  <a:lnTo>
                    <a:pt x="1449" y="155"/>
                  </a:lnTo>
                  <a:lnTo>
                    <a:pt x="1446" y="153"/>
                  </a:lnTo>
                  <a:lnTo>
                    <a:pt x="1449" y="150"/>
                  </a:lnTo>
                  <a:lnTo>
                    <a:pt x="1444" y="150"/>
                  </a:lnTo>
                  <a:lnTo>
                    <a:pt x="1441" y="153"/>
                  </a:lnTo>
                  <a:lnTo>
                    <a:pt x="1436" y="150"/>
                  </a:lnTo>
                  <a:lnTo>
                    <a:pt x="1434" y="153"/>
                  </a:lnTo>
                  <a:lnTo>
                    <a:pt x="1431" y="150"/>
                  </a:lnTo>
                  <a:lnTo>
                    <a:pt x="1429" y="150"/>
                  </a:lnTo>
                  <a:lnTo>
                    <a:pt x="1426" y="150"/>
                  </a:lnTo>
                  <a:lnTo>
                    <a:pt x="1424" y="148"/>
                  </a:lnTo>
                  <a:lnTo>
                    <a:pt x="1419" y="145"/>
                  </a:lnTo>
                  <a:lnTo>
                    <a:pt x="1414" y="140"/>
                  </a:lnTo>
                  <a:lnTo>
                    <a:pt x="1411" y="135"/>
                  </a:lnTo>
                  <a:lnTo>
                    <a:pt x="1411" y="130"/>
                  </a:lnTo>
                  <a:lnTo>
                    <a:pt x="1409" y="125"/>
                  </a:lnTo>
                  <a:lnTo>
                    <a:pt x="1406" y="125"/>
                  </a:lnTo>
                  <a:lnTo>
                    <a:pt x="1404" y="123"/>
                  </a:lnTo>
                  <a:lnTo>
                    <a:pt x="1404" y="118"/>
                  </a:lnTo>
                  <a:lnTo>
                    <a:pt x="1401" y="118"/>
                  </a:lnTo>
                  <a:lnTo>
                    <a:pt x="1401" y="110"/>
                  </a:lnTo>
                  <a:lnTo>
                    <a:pt x="1399" y="105"/>
                  </a:lnTo>
                  <a:lnTo>
                    <a:pt x="1389" y="100"/>
                  </a:lnTo>
                  <a:lnTo>
                    <a:pt x="1384" y="93"/>
                  </a:lnTo>
                  <a:lnTo>
                    <a:pt x="1384" y="90"/>
                  </a:lnTo>
                  <a:lnTo>
                    <a:pt x="1381" y="85"/>
                  </a:lnTo>
                  <a:lnTo>
                    <a:pt x="1379" y="88"/>
                  </a:lnTo>
                  <a:lnTo>
                    <a:pt x="1376" y="85"/>
                  </a:lnTo>
                  <a:lnTo>
                    <a:pt x="1379" y="83"/>
                  </a:lnTo>
                  <a:lnTo>
                    <a:pt x="1379" y="80"/>
                  </a:lnTo>
                  <a:lnTo>
                    <a:pt x="1374" y="78"/>
                  </a:lnTo>
                  <a:lnTo>
                    <a:pt x="1374" y="75"/>
                  </a:lnTo>
                  <a:lnTo>
                    <a:pt x="1369" y="73"/>
                  </a:lnTo>
                  <a:lnTo>
                    <a:pt x="1369" y="70"/>
                  </a:lnTo>
                  <a:lnTo>
                    <a:pt x="1366" y="65"/>
                  </a:lnTo>
                  <a:lnTo>
                    <a:pt x="1364" y="60"/>
                  </a:lnTo>
                  <a:lnTo>
                    <a:pt x="1356" y="58"/>
                  </a:lnTo>
                  <a:lnTo>
                    <a:pt x="1356" y="53"/>
                  </a:lnTo>
                  <a:lnTo>
                    <a:pt x="1359" y="50"/>
                  </a:lnTo>
                  <a:lnTo>
                    <a:pt x="1359" y="48"/>
                  </a:lnTo>
                  <a:lnTo>
                    <a:pt x="1351" y="48"/>
                  </a:lnTo>
                  <a:lnTo>
                    <a:pt x="1349" y="45"/>
                  </a:lnTo>
                  <a:lnTo>
                    <a:pt x="1349" y="43"/>
                  </a:lnTo>
                  <a:lnTo>
                    <a:pt x="1349" y="40"/>
                  </a:lnTo>
                  <a:lnTo>
                    <a:pt x="1349" y="35"/>
                  </a:lnTo>
                  <a:lnTo>
                    <a:pt x="1346" y="33"/>
                  </a:lnTo>
                  <a:lnTo>
                    <a:pt x="1344" y="30"/>
                  </a:lnTo>
                  <a:lnTo>
                    <a:pt x="1344" y="28"/>
                  </a:lnTo>
                  <a:lnTo>
                    <a:pt x="1341" y="28"/>
                  </a:lnTo>
                  <a:lnTo>
                    <a:pt x="1339" y="28"/>
                  </a:lnTo>
                  <a:lnTo>
                    <a:pt x="1334" y="25"/>
                  </a:lnTo>
                  <a:lnTo>
                    <a:pt x="1334" y="23"/>
                  </a:lnTo>
                  <a:lnTo>
                    <a:pt x="1334" y="20"/>
                  </a:lnTo>
                  <a:lnTo>
                    <a:pt x="1334" y="18"/>
                  </a:lnTo>
                  <a:lnTo>
                    <a:pt x="1331" y="18"/>
                  </a:lnTo>
                  <a:lnTo>
                    <a:pt x="1329" y="20"/>
                  </a:lnTo>
                  <a:lnTo>
                    <a:pt x="1326" y="18"/>
                  </a:lnTo>
                  <a:lnTo>
                    <a:pt x="1324" y="18"/>
                  </a:lnTo>
                  <a:lnTo>
                    <a:pt x="1324" y="15"/>
                  </a:lnTo>
                  <a:lnTo>
                    <a:pt x="1324" y="13"/>
                  </a:lnTo>
                  <a:lnTo>
                    <a:pt x="1321" y="10"/>
                  </a:lnTo>
                  <a:lnTo>
                    <a:pt x="1319" y="8"/>
                  </a:lnTo>
                  <a:lnTo>
                    <a:pt x="1317" y="10"/>
                  </a:lnTo>
                  <a:lnTo>
                    <a:pt x="1314" y="5"/>
                  </a:lnTo>
                  <a:lnTo>
                    <a:pt x="1312" y="8"/>
                  </a:lnTo>
                  <a:lnTo>
                    <a:pt x="1307" y="8"/>
                  </a:lnTo>
                  <a:lnTo>
                    <a:pt x="1304" y="5"/>
                  </a:lnTo>
                  <a:lnTo>
                    <a:pt x="1302" y="8"/>
                  </a:lnTo>
                  <a:lnTo>
                    <a:pt x="1304" y="10"/>
                  </a:lnTo>
                  <a:lnTo>
                    <a:pt x="1302" y="13"/>
                  </a:lnTo>
                  <a:lnTo>
                    <a:pt x="1297" y="10"/>
                  </a:lnTo>
                  <a:lnTo>
                    <a:pt x="1294" y="8"/>
                  </a:lnTo>
                  <a:lnTo>
                    <a:pt x="1292" y="10"/>
                  </a:lnTo>
                  <a:lnTo>
                    <a:pt x="1284" y="10"/>
                  </a:lnTo>
                  <a:lnTo>
                    <a:pt x="1284" y="8"/>
                  </a:lnTo>
                  <a:lnTo>
                    <a:pt x="1279" y="3"/>
                  </a:lnTo>
                  <a:lnTo>
                    <a:pt x="1272" y="3"/>
                  </a:lnTo>
                  <a:lnTo>
                    <a:pt x="1269" y="0"/>
                  </a:lnTo>
                  <a:lnTo>
                    <a:pt x="1264" y="0"/>
                  </a:lnTo>
                  <a:lnTo>
                    <a:pt x="1262" y="0"/>
                  </a:lnTo>
                  <a:lnTo>
                    <a:pt x="1259" y="0"/>
                  </a:lnTo>
                  <a:lnTo>
                    <a:pt x="1252" y="0"/>
                  </a:lnTo>
                  <a:lnTo>
                    <a:pt x="1252" y="5"/>
                  </a:lnTo>
                  <a:lnTo>
                    <a:pt x="1249" y="5"/>
                  </a:lnTo>
                  <a:lnTo>
                    <a:pt x="1247" y="8"/>
                  </a:lnTo>
                  <a:lnTo>
                    <a:pt x="1242" y="8"/>
                  </a:lnTo>
                  <a:lnTo>
                    <a:pt x="1237" y="8"/>
                  </a:lnTo>
                  <a:lnTo>
                    <a:pt x="1232" y="8"/>
                  </a:lnTo>
                  <a:lnTo>
                    <a:pt x="1229" y="10"/>
                  </a:lnTo>
                  <a:lnTo>
                    <a:pt x="1224" y="10"/>
                  </a:lnTo>
                  <a:lnTo>
                    <a:pt x="1222" y="15"/>
                  </a:lnTo>
                  <a:lnTo>
                    <a:pt x="1217" y="15"/>
                  </a:lnTo>
                  <a:lnTo>
                    <a:pt x="1214" y="15"/>
                  </a:lnTo>
                  <a:lnTo>
                    <a:pt x="1212" y="15"/>
                  </a:lnTo>
                  <a:lnTo>
                    <a:pt x="1209" y="18"/>
                  </a:lnTo>
                  <a:lnTo>
                    <a:pt x="1207" y="18"/>
                  </a:lnTo>
                  <a:lnTo>
                    <a:pt x="1199" y="18"/>
                  </a:lnTo>
                  <a:lnTo>
                    <a:pt x="1197" y="20"/>
                  </a:lnTo>
                  <a:lnTo>
                    <a:pt x="1197" y="25"/>
                  </a:lnTo>
                  <a:lnTo>
                    <a:pt x="1192" y="28"/>
                  </a:lnTo>
                  <a:lnTo>
                    <a:pt x="1192" y="33"/>
                  </a:lnTo>
                  <a:lnTo>
                    <a:pt x="1189" y="35"/>
                  </a:lnTo>
                  <a:lnTo>
                    <a:pt x="1189" y="40"/>
                  </a:lnTo>
                  <a:lnTo>
                    <a:pt x="1187" y="40"/>
                  </a:lnTo>
                  <a:lnTo>
                    <a:pt x="1187" y="48"/>
                  </a:lnTo>
                  <a:lnTo>
                    <a:pt x="1189" y="50"/>
                  </a:lnTo>
                  <a:lnTo>
                    <a:pt x="1192" y="50"/>
                  </a:lnTo>
                  <a:lnTo>
                    <a:pt x="1197" y="48"/>
                  </a:lnTo>
                  <a:lnTo>
                    <a:pt x="1202" y="45"/>
                  </a:lnTo>
                  <a:lnTo>
                    <a:pt x="1204" y="45"/>
                  </a:lnTo>
                  <a:lnTo>
                    <a:pt x="1209" y="53"/>
                  </a:lnTo>
                  <a:lnTo>
                    <a:pt x="1209" y="58"/>
                  </a:lnTo>
                  <a:lnTo>
                    <a:pt x="1214" y="60"/>
                  </a:lnTo>
                  <a:lnTo>
                    <a:pt x="1214" y="65"/>
                  </a:lnTo>
                  <a:lnTo>
                    <a:pt x="1214" y="68"/>
                  </a:lnTo>
                  <a:lnTo>
                    <a:pt x="1214" y="73"/>
                  </a:lnTo>
                  <a:lnTo>
                    <a:pt x="1212" y="75"/>
                  </a:lnTo>
                  <a:lnTo>
                    <a:pt x="1209" y="83"/>
                  </a:lnTo>
                  <a:lnTo>
                    <a:pt x="1207" y="88"/>
                  </a:lnTo>
                  <a:lnTo>
                    <a:pt x="1204" y="90"/>
                  </a:lnTo>
                  <a:lnTo>
                    <a:pt x="1202" y="95"/>
                  </a:lnTo>
                  <a:lnTo>
                    <a:pt x="1199" y="100"/>
                  </a:lnTo>
                  <a:lnTo>
                    <a:pt x="1204" y="105"/>
                  </a:lnTo>
                  <a:lnTo>
                    <a:pt x="1202" y="108"/>
                  </a:lnTo>
                  <a:lnTo>
                    <a:pt x="1202" y="113"/>
                  </a:lnTo>
                  <a:lnTo>
                    <a:pt x="1207" y="118"/>
                  </a:lnTo>
                  <a:lnTo>
                    <a:pt x="1207" y="123"/>
                  </a:lnTo>
                  <a:lnTo>
                    <a:pt x="1202" y="123"/>
                  </a:lnTo>
                  <a:lnTo>
                    <a:pt x="1202" y="125"/>
                  </a:lnTo>
                  <a:lnTo>
                    <a:pt x="1204" y="130"/>
                  </a:lnTo>
                  <a:lnTo>
                    <a:pt x="1204" y="138"/>
                  </a:lnTo>
                  <a:lnTo>
                    <a:pt x="1202" y="140"/>
                  </a:lnTo>
                  <a:lnTo>
                    <a:pt x="1202" y="148"/>
                  </a:lnTo>
                  <a:lnTo>
                    <a:pt x="1204" y="148"/>
                  </a:lnTo>
                  <a:lnTo>
                    <a:pt x="1207" y="150"/>
                  </a:lnTo>
                  <a:lnTo>
                    <a:pt x="1209" y="148"/>
                  </a:lnTo>
                  <a:lnTo>
                    <a:pt x="1212" y="150"/>
                  </a:lnTo>
                  <a:lnTo>
                    <a:pt x="1212" y="155"/>
                  </a:lnTo>
                  <a:lnTo>
                    <a:pt x="1212" y="160"/>
                  </a:lnTo>
                  <a:lnTo>
                    <a:pt x="1207" y="165"/>
                  </a:lnTo>
                  <a:lnTo>
                    <a:pt x="1197" y="165"/>
                  </a:lnTo>
                  <a:lnTo>
                    <a:pt x="1192" y="170"/>
                  </a:lnTo>
                  <a:lnTo>
                    <a:pt x="1179" y="182"/>
                  </a:lnTo>
                  <a:lnTo>
                    <a:pt x="1174" y="182"/>
                  </a:lnTo>
                  <a:lnTo>
                    <a:pt x="1172" y="180"/>
                  </a:lnTo>
                  <a:lnTo>
                    <a:pt x="1164" y="177"/>
                  </a:lnTo>
                  <a:lnTo>
                    <a:pt x="1159" y="180"/>
                  </a:lnTo>
                  <a:lnTo>
                    <a:pt x="1159" y="177"/>
                  </a:lnTo>
                  <a:lnTo>
                    <a:pt x="1154" y="177"/>
                  </a:lnTo>
                  <a:lnTo>
                    <a:pt x="1152" y="177"/>
                  </a:lnTo>
                  <a:lnTo>
                    <a:pt x="1147" y="220"/>
                  </a:lnTo>
                  <a:lnTo>
                    <a:pt x="1147" y="227"/>
                  </a:lnTo>
                  <a:lnTo>
                    <a:pt x="1144" y="237"/>
                  </a:lnTo>
                  <a:lnTo>
                    <a:pt x="1147" y="242"/>
                  </a:lnTo>
                  <a:lnTo>
                    <a:pt x="1142" y="252"/>
                  </a:lnTo>
                  <a:lnTo>
                    <a:pt x="1147" y="262"/>
                  </a:lnTo>
                  <a:lnTo>
                    <a:pt x="1159" y="267"/>
                  </a:lnTo>
                  <a:lnTo>
                    <a:pt x="1167" y="262"/>
                  </a:lnTo>
                  <a:lnTo>
                    <a:pt x="1179" y="262"/>
                  </a:lnTo>
                  <a:lnTo>
                    <a:pt x="1189" y="262"/>
                  </a:lnTo>
                  <a:lnTo>
                    <a:pt x="1194" y="267"/>
                  </a:lnTo>
                  <a:lnTo>
                    <a:pt x="1202" y="257"/>
                  </a:lnTo>
                  <a:lnTo>
                    <a:pt x="1202" y="252"/>
                  </a:lnTo>
                  <a:lnTo>
                    <a:pt x="1202" y="247"/>
                  </a:lnTo>
                  <a:lnTo>
                    <a:pt x="1209" y="245"/>
                  </a:lnTo>
                  <a:lnTo>
                    <a:pt x="1212" y="242"/>
                  </a:lnTo>
                  <a:lnTo>
                    <a:pt x="1224" y="247"/>
                  </a:lnTo>
                  <a:lnTo>
                    <a:pt x="1229" y="255"/>
                  </a:lnTo>
                  <a:lnTo>
                    <a:pt x="1239" y="262"/>
                  </a:lnTo>
                  <a:lnTo>
                    <a:pt x="1247" y="272"/>
                  </a:lnTo>
                  <a:lnTo>
                    <a:pt x="1257" y="280"/>
                  </a:lnTo>
                  <a:lnTo>
                    <a:pt x="1257" y="285"/>
                  </a:lnTo>
                  <a:lnTo>
                    <a:pt x="1259" y="287"/>
                  </a:lnTo>
                  <a:lnTo>
                    <a:pt x="1259" y="292"/>
                  </a:lnTo>
                  <a:lnTo>
                    <a:pt x="1257" y="295"/>
                  </a:lnTo>
                  <a:lnTo>
                    <a:pt x="1257" y="300"/>
                  </a:lnTo>
                  <a:lnTo>
                    <a:pt x="1254" y="302"/>
                  </a:lnTo>
                  <a:lnTo>
                    <a:pt x="1252" y="302"/>
                  </a:lnTo>
                  <a:lnTo>
                    <a:pt x="1249" y="300"/>
                  </a:lnTo>
                  <a:lnTo>
                    <a:pt x="1242" y="300"/>
                  </a:lnTo>
                  <a:lnTo>
                    <a:pt x="1239" y="302"/>
                  </a:lnTo>
                  <a:lnTo>
                    <a:pt x="1232" y="300"/>
                  </a:lnTo>
                  <a:lnTo>
                    <a:pt x="1227" y="300"/>
                  </a:lnTo>
                  <a:lnTo>
                    <a:pt x="1222" y="307"/>
                  </a:lnTo>
                  <a:lnTo>
                    <a:pt x="1217" y="312"/>
                  </a:lnTo>
                  <a:lnTo>
                    <a:pt x="1212" y="315"/>
                  </a:lnTo>
                  <a:lnTo>
                    <a:pt x="1207" y="312"/>
                  </a:lnTo>
                  <a:lnTo>
                    <a:pt x="1204" y="312"/>
                  </a:lnTo>
                  <a:lnTo>
                    <a:pt x="1204" y="317"/>
                  </a:lnTo>
                  <a:lnTo>
                    <a:pt x="1202" y="320"/>
                  </a:lnTo>
                  <a:lnTo>
                    <a:pt x="1199" y="320"/>
                  </a:lnTo>
                  <a:lnTo>
                    <a:pt x="1197" y="320"/>
                  </a:lnTo>
                  <a:lnTo>
                    <a:pt x="1194" y="322"/>
                  </a:lnTo>
                  <a:lnTo>
                    <a:pt x="1189" y="330"/>
                  </a:lnTo>
                  <a:lnTo>
                    <a:pt x="1187" y="340"/>
                  </a:lnTo>
                  <a:lnTo>
                    <a:pt x="1189" y="345"/>
                  </a:lnTo>
                  <a:lnTo>
                    <a:pt x="1184" y="347"/>
                  </a:lnTo>
                  <a:lnTo>
                    <a:pt x="1179" y="350"/>
                  </a:lnTo>
                  <a:lnTo>
                    <a:pt x="1169" y="357"/>
                  </a:lnTo>
                  <a:lnTo>
                    <a:pt x="1162" y="357"/>
                  </a:lnTo>
                  <a:lnTo>
                    <a:pt x="1154" y="355"/>
                  </a:lnTo>
                  <a:lnTo>
                    <a:pt x="1152" y="357"/>
                  </a:lnTo>
                  <a:lnTo>
                    <a:pt x="1147" y="367"/>
                  </a:lnTo>
                  <a:lnTo>
                    <a:pt x="1142" y="372"/>
                  </a:lnTo>
                  <a:lnTo>
                    <a:pt x="1137" y="377"/>
                  </a:lnTo>
                  <a:lnTo>
                    <a:pt x="1132" y="380"/>
                  </a:lnTo>
                  <a:lnTo>
                    <a:pt x="1132" y="385"/>
                  </a:lnTo>
                  <a:lnTo>
                    <a:pt x="1129" y="385"/>
                  </a:lnTo>
                  <a:lnTo>
                    <a:pt x="1122" y="382"/>
                  </a:lnTo>
                  <a:lnTo>
                    <a:pt x="1117" y="382"/>
                  </a:lnTo>
                  <a:lnTo>
                    <a:pt x="1109" y="377"/>
                  </a:lnTo>
                  <a:lnTo>
                    <a:pt x="1102" y="375"/>
                  </a:lnTo>
                  <a:lnTo>
                    <a:pt x="1095" y="372"/>
                  </a:lnTo>
                  <a:lnTo>
                    <a:pt x="1085" y="375"/>
                  </a:lnTo>
                  <a:lnTo>
                    <a:pt x="1080" y="380"/>
                  </a:lnTo>
                  <a:lnTo>
                    <a:pt x="1075" y="385"/>
                  </a:lnTo>
                  <a:lnTo>
                    <a:pt x="1075" y="397"/>
                  </a:lnTo>
                  <a:lnTo>
                    <a:pt x="1075" y="402"/>
                  </a:lnTo>
                  <a:lnTo>
                    <a:pt x="1075" y="407"/>
                  </a:lnTo>
                  <a:lnTo>
                    <a:pt x="1087" y="415"/>
                  </a:lnTo>
                  <a:lnTo>
                    <a:pt x="1097" y="422"/>
                  </a:lnTo>
                  <a:lnTo>
                    <a:pt x="1097" y="425"/>
                  </a:lnTo>
                  <a:lnTo>
                    <a:pt x="1095" y="430"/>
                  </a:lnTo>
                  <a:lnTo>
                    <a:pt x="1092" y="435"/>
                  </a:lnTo>
                  <a:lnTo>
                    <a:pt x="1080" y="447"/>
                  </a:lnTo>
                  <a:lnTo>
                    <a:pt x="1072" y="460"/>
                  </a:lnTo>
                  <a:lnTo>
                    <a:pt x="1070" y="467"/>
                  </a:lnTo>
                  <a:lnTo>
                    <a:pt x="1065" y="467"/>
                  </a:lnTo>
                  <a:lnTo>
                    <a:pt x="1057" y="469"/>
                  </a:lnTo>
                  <a:lnTo>
                    <a:pt x="1050" y="472"/>
                  </a:lnTo>
                  <a:lnTo>
                    <a:pt x="1042" y="474"/>
                  </a:lnTo>
                  <a:lnTo>
                    <a:pt x="1035" y="482"/>
                  </a:lnTo>
                  <a:lnTo>
                    <a:pt x="1027" y="482"/>
                  </a:lnTo>
                  <a:lnTo>
                    <a:pt x="1017" y="482"/>
                  </a:lnTo>
                  <a:lnTo>
                    <a:pt x="1010" y="484"/>
                  </a:lnTo>
                  <a:lnTo>
                    <a:pt x="1002" y="487"/>
                  </a:lnTo>
                  <a:lnTo>
                    <a:pt x="982" y="494"/>
                  </a:lnTo>
                  <a:lnTo>
                    <a:pt x="967" y="499"/>
                  </a:lnTo>
                  <a:lnTo>
                    <a:pt x="960" y="507"/>
                  </a:lnTo>
                  <a:lnTo>
                    <a:pt x="947" y="517"/>
                  </a:lnTo>
                  <a:lnTo>
                    <a:pt x="942" y="522"/>
                  </a:lnTo>
                  <a:lnTo>
                    <a:pt x="937" y="522"/>
                  </a:lnTo>
                  <a:lnTo>
                    <a:pt x="930" y="519"/>
                  </a:lnTo>
                  <a:lnTo>
                    <a:pt x="930" y="517"/>
                  </a:lnTo>
                  <a:lnTo>
                    <a:pt x="927" y="512"/>
                  </a:lnTo>
                  <a:lnTo>
                    <a:pt x="917" y="514"/>
                  </a:lnTo>
                  <a:lnTo>
                    <a:pt x="907" y="517"/>
                  </a:lnTo>
                  <a:lnTo>
                    <a:pt x="897" y="512"/>
                  </a:lnTo>
                  <a:lnTo>
                    <a:pt x="890" y="512"/>
                  </a:lnTo>
                  <a:lnTo>
                    <a:pt x="875" y="504"/>
                  </a:lnTo>
                  <a:lnTo>
                    <a:pt x="858" y="497"/>
                  </a:lnTo>
                  <a:lnTo>
                    <a:pt x="848" y="487"/>
                  </a:lnTo>
                  <a:lnTo>
                    <a:pt x="840" y="487"/>
                  </a:lnTo>
                  <a:lnTo>
                    <a:pt x="823" y="487"/>
                  </a:lnTo>
                  <a:lnTo>
                    <a:pt x="805" y="487"/>
                  </a:lnTo>
                  <a:lnTo>
                    <a:pt x="803" y="484"/>
                  </a:lnTo>
                  <a:lnTo>
                    <a:pt x="800" y="487"/>
                  </a:lnTo>
                  <a:lnTo>
                    <a:pt x="798" y="489"/>
                  </a:lnTo>
                  <a:lnTo>
                    <a:pt x="788" y="494"/>
                  </a:lnTo>
                  <a:lnTo>
                    <a:pt x="775" y="494"/>
                  </a:lnTo>
                  <a:lnTo>
                    <a:pt x="753" y="492"/>
                  </a:lnTo>
                  <a:lnTo>
                    <a:pt x="738" y="494"/>
                  </a:lnTo>
                  <a:lnTo>
                    <a:pt x="725" y="492"/>
                  </a:lnTo>
                  <a:lnTo>
                    <a:pt x="715" y="494"/>
                  </a:lnTo>
                  <a:lnTo>
                    <a:pt x="710" y="494"/>
                  </a:lnTo>
                  <a:lnTo>
                    <a:pt x="705" y="492"/>
                  </a:lnTo>
                  <a:lnTo>
                    <a:pt x="700" y="482"/>
                  </a:lnTo>
                  <a:lnTo>
                    <a:pt x="698" y="477"/>
                  </a:lnTo>
                  <a:lnTo>
                    <a:pt x="690" y="467"/>
                  </a:lnTo>
                  <a:lnTo>
                    <a:pt x="688" y="462"/>
                  </a:lnTo>
                  <a:lnTo>
                    <a:pt x="683" y="455"/>
                  </a:lnTo>
                  <a:lnTo>
                    <a:pt x="683" y="452"/>
                  </a:lnTo>
                  <a:lnTo>
                    <a:pt x="681" y="447"/>
                  </a:lnTo>
                  <a:lnTo>
                    <a:pt x="676" y="445"/>
                  </a:lnTo>
                  <a:lnTo>
                    <a:pt x="673" y="445"/>
                  </a:lnTo>
                  <a:lnTo>
                    <a:pt x="673" y="442"/>
                  </a:lnTo>
                  <a:lnTo>
                    <a:pt x="671" y="437"/>
                  </a:lnTo>
                  <a:lnTo>
                    <a:pt x="668" y="437"/>
                  </a:lnTo>
                  <a:lnTo>
                    <a:pt x="661" y="437"/>
                  </a:lnTo>
                  <a:lnTo>
                    <a:pt x="653" y="435"/>
                  </a:lnTo>
                  <a:lnTo>
                    <a:pt x="643" y="427"/>
                  </a:lnTo>
                  <a:lnTo>
                    <a:pt x="641" y="425"/>
                  </a:lnTo>
                  <a:lnTo>
                    <a:pt x="638" y="427"/>
                  </a:lnTo>
                  <a:lnTo>
                    <a:pt x="633" y="425"/>
                  </a:lnTo>
                  <a:lnTo>
                    <a:pt x="631" y="422"/>
                  </a:lnTo>
                  <a:lnTo>
                    <a:pt x="623" y="417"/>
                  </a:lnTo>
                  <a:lnTo>
                    <a:pt x="603" y="412"/>
                  </a:lnTo>
                  <a:lnTo>
                    <a:pt x="601" y="415"/>
                  </a:lnTo>
                  <a:lnTo>
                    <a:pt x="593" y="415"/>
                  </a:lnTo>
                  <a:lnTo>
                    <a:pt x="581" y="417"/>
                  </a:lnTo>
                  <a:lnTo>
                    <a:pt x="556" y="410"/>
                  </a:lnTo>
                  <a:lnTo>
                    <a:pt x="551" y="407"/>
                  </a:lnTo>
                  <a:lnTo>
                    <a:pt x="543" y="397"/>
                  </a:lnTo>
                  <a:lnTo>
                    <a:pt x="543" y="395"/>
                  </a:lnTo>
                  <a:lnTo>
                    <a:pt x="543" y="390"/>
                  </a:lnTo>
                  <a:lnTo>
                    <a:pt x="543" y="387"/>
                  </a:lnTo>
                  <a:lnTo>
                    <a:pt x="548" y="385"/>
                  </a:lnTo>
                  <a:lnTo>
                    <a:pt x="551" y="380"/>
                  </a:lnTo>
                  <a:lnTo>
                    <a:pt x="546" y="375"/>
                  </a:lnTo>
                  <a:lnTo>
                    <a:pt x="546" y="370"/>
                  </a:lnTo>
                  <a:lnTo>
                    <a:pt x="546" y="367"/>
                  </a:lnTo>
                  <a:lnTo>
                    <a:pt x="546" y="360"/>
                  </a:lnTo>
                  <a:lnTo>
                    <a:pt x="543" y="357"/>
                  </a:lnTo>
                  <a:lnTo>
                    <a:pt x="541" y="352"/>
                  </a:lnTo>
                  <a:lnTo>
                    <a:pt x="536" y="350"/>
                  </a:lnTo>
                  <a:lnTo>
                    <a:pt x="533" y="345"/>
                  </a:lnTo>
                  <a:lnTo>
                    <a:pt x="531" y="342"/>
                  </a:lnTo>
                  <a:lnTo>
                    <a:pt x="528" y="337"/>
                  </a:lnTo>
                  <a:lnTo>
                    <a:pt x="526" y="332"/>
                  </a:lnTo>
                  <a:lnTo>
                    <a:pt x="526" y="327"/>
                  </a:lnTo>
                  <a:lnTo>
                    <a:pt x="523" y="325"/>
                  </a:lnTo>
                  <a:lnTo>
                    <a:pt x="518" y="320"/>
                  </a:lnTo>
                  <a:lnTo>
                    <a:pt x="516" y="320"/>
                  </a:lnTo>
                  <a:lnTo>
                    <a:pt x="513" y="317"/>
                  </a:lnTo>
                  <a:lnTo>
                    <a:pt x="508" y="315"/>
                  </a:lnTo>
                  <a:lnTo>
                    <a:pt x="503" y="315"/>
                  </a:lnTo>
                  <a:lnTo>
                    <a:pt x="501" y="317"/>
                  </a:lnTo>
                  <a:lnTo>
                    <a:pt x="498" y="320"/>
                  </a:lnTo>
                  <a:lnTo>
                    <a:pt x="496" y="317"/>
                  </a:lnTo>
                  <a:lnTo>
                    <a:pt x="491" y="312"/>
                  </a:lnTo>
                  <a:lnTo>
                    <a:pt x="491" y="310"/>
                  </a:lnTo>
                  <a:lnTo>
                    <a:pt x="486" y="310"/>
                  </a:lnTo>
                  <a:lnTo>
                    <a:pt x="481" y="312"/>
                  </a:lnTo>
                  <a:lnTo>
                    <a:pt x="478" y="315"/>
                  </a:lnTo>
                  <a:lnTo>
                    <a:pt x="478" y="320"/>
                  </a:lnTo>
                  <a:lnTo>
                    <a:pt x="476" y="320"/>
                  </a:lnTo>
                  <a:lnTo>
                    <a:pt x="469" y="315"/>
                  </a:lnTo>
                  <a:lnTo>
                    <a:pt x="469" y="312"/>
                  </a:lnTo>
                  <a:lnTo>
                    <a:pt x="469" y="310"/>
                  </a:lnTo>
                  <a:lnTo>
                    <a:pt x="464" y="305"/>
                  </a:lnTo>
                  <a:lnTo>
                    <a:pt x="459" y="302"/>
                  </a:lnTo>
                  <a:lnTo>
                    <a:pt x="456" y="297"/>
                  </a:lnTo>
                  <a:lnTo>
                    <a:pt x="451" y="295"/>
                  </a:lnTo>
                  <a:lnTo>
                    <a:pt x="449" y="292"/>
                  </a:lnTo>
                  <a:lnTo>
                    <a:pt x="449" y="290"/>
                  </a:lnTo>
                  <a:lnTo>
                    <a:pt x="449" y="287"/>
                  </a:lnTo>
                  <a:lnTo>
                    <a:pt x="446" y="282"/>
                  </a:lnTo>
                  <a:lnTo>
                    <a:pt x="446" y="285"/>
                  </a:lnTo>
                  <a:lnTo>
                    <a:pt x="444" y="285"/>
                  </a:lnTo>
                  <a:lnTo>
                    <a:pt x="441" y="282"/>
                  </a:lnTo>
                  <a:lnTo>
                    <a:pt x="441" y="280"/>
                  </a:lnTo>
                  <a:lnTo>
                    <a:pt x="441" y="275"/>
                  </a:lnTo>
                  <a:lnTo>
                    <a:pt x="439" y="272"/>
                  </a:lnTo>
                  <a:lnTo>
                    <a:pt x="431" y="270"/>
                  </a:lnTo>
                  <a:lnTo>
                    <a:pt x="429" y="270"/>
                  </a:lnTo>
                  <a:lnTo>
                    <a:pt x="429" y="272"/>
                  </a:lnTo>
                  <a:lnTo>
                    <a:pt x="424" y="277"/>
                  </a:lnTo>
                  <a:lnTo>
                    <a:pt x="421" y="280"/>
                  </a:lnTo>
                  <a:lnTo>
                    <a:pt x="414" y="287"/>
                  </a:lnTo>
                  <a:lnTo>
                    <a:pt x="414" y="290"/>
                  </a:lnTo>
                  <a:lnTo>
                    <a:pt x="414" y="292"/>
                  </a:lnTo>
                  <a:lnTo>
                    <a:pt x="411" y="300"/>
                  </a:lnTo>
                  <a:lnTo>
                    <a:pt x="404" y="302"/>
                  </a:lnTo>
                  <a:lnTo>
                    <a:pt x="399" y="305"/>
                  </a:lnTo>
                  <a:lnTo>
                    <a:pt x="399" y="312"/>
                  </a:lnTo>
                  <a:lnTo>
                    <a:pt x="399" y="322"/>
                  </a:lnTo>
                  <a:lnTo>
                    <a:pt x="404" y="332"/>
                  </a:lnTo>
                  <a:lnTo>
                    <a:pt x="409" y="340"/>
                  </a:lnTo>
                  <a:lnTo>
                    <a:pt x="409" y="345"/>
                  </a:lnTo>
                  <a:lnTo>
                    <a:pt x="401" y="352"/>
                  </a:lnTo>
                  <a:lnTo>
                    <a:pt x="396" y="352"/>
                  </a:lnTo>
                  <a:lnTo>
                    <a:pt x="391" y="360"/>
                  </a:lnTo>
                  <a:lnTo>
                    <a:pt x="386" y="360"/>
                  </a:lnTo>
                  <a:lnTo>
                    <a:pt x="384" y="360"/>
                  </a:lnTo>
                  <a:lnTo>
                    <a:pt x="384" y="357"/>
                  </a:lnTo>
                  <a:lnTo>
                    <a:pt x="379" y="357"/>
                  </a:lnTo>
                  <a:lnTo>
                    <a:pt x="369" y="357"/>
                  </a:lnTo>
                  <a:lnTo>
                    <a:pt x="361" y="357"/>
                  </a:lnTo>
                  <a:lnTo>
                    <a:pt x="351" y="355"/>
                  </a:lnTo>
                  <a:lnTo>
                    <a:pt x="344" y="352"/>
                  </a:lnTo>
                  <a:lnTo>
                    <a:pt x="341" y="355"/>
                  </a:lnTo>
                  <a:lnTo>
                    <a:pt x="339" y="365"/>
                  </a:lnTo>
                  <a:lnTo>
                    <a:pt x="336" y="372"/>
                  </a:lnTo>
                  <a:lnTo>
                    <a:pt x="336" y="380"/>
                  </a:lnTo>
                  <a:lnTo>
                    <a:pt x="334" y="395"/>
                  </a:lnTo>
                  <a:lnTo>
                    <a:pt x="334" y="407"/>
                  </a:lnTo>
                  <a:lnTo>
                    <a:pt x="331" y="410"/>
                  </a:lnTo>
                  <a:lnTo>
                    <a:pt x="336" y="412"/>
                  </a:lnTo>
                  <a:lnTo>
                    <a:pt x="341" y="415"/>
                  </a:lnTo>
                  <a:lnTo>
                    <a:pt x="339" y="422"/>
                  </a:lnTo>
                  <a:lnTo>
                    <a:pt x="339" y="425"/>
                  </a:lnTo>
                  <a:lnTo>
                    <a:pt x="336" y="425"/>
                  </a:lnTo>
                  <a:lnTo>
                    <a:pt x="331" y="427"/>
                  </a:lnTo>
                  <a:lnTo>
                    <a:pt x="329" y="427"/>
                  </a:lnTo>
                  <a:lnTo>
                    <a:pt x="324" y="425"/>
                  </a:lnTo>
                  <a:lnTo>
                    <a:pt x="321" y="427"/>
                  </a:lnTo>
                  <a:lnTo>
                    <a:pt x="316" y="427"/>
                  </a:lnTo>
                  <a:lnTo>
                    <a:pt x="304" y="430"/>
                  </a:lnTo>
                  <a:lnTo>
                    <a:pt x="296" y="432"/>
                  </a:lnTo>
                  <a:lnTo>
                    <a:pt x="291" y="432"/>
                  </a:lnTo>
                  <a:lnTo>
                    <a:pt x="289" y="432"/>
                  </a:lnTo>
                  <a:lnTo>
                    <a:pt x="284" y="432"/>
                  </a:lnTo>
                  <a:lnTo>
                    <a:pt x="279" y="437"/>
                  </a:lnTo>
                  <a:lnTo>
                    <a:pt x="279" y="442"/>
                  </a:lnTo>
                  <a:lnTo>
                    <a:pt x="284" y="445"/>
                  </a:lnTo>
                  <a:lnTo>
                    <a:pt x="291" y="445"/>
                  </a:lnTo>
                  <a:lnTo>
                    <a:pt x="296" y="445"/>
                  </a:lnTo>
                  <a:lnTo>
                    <a:pt x="296" y="447"/>
                  </a:lnTo>
                  <a:lnTo>
                    <a:pt x="294" y="452"/>
                  </a:lnTo>
                  <a:lnTo>
                    <a:pt x="296" y="460"/>
                  </a:lnTo>
                  <a:lnTo>
                    <a:pt x="296" y="462"/>
                  </a:lnTo>
                  <a:lnTo>
                    <a:pt x="299" y="467"/>
                  </a:lnTo>
                  <a:lnTo>
                    <a:pt x="299" y="472"/>
                  </a:lnTo>
                  <a:lnTo>
                    <a:pt x="304" y="479"/>
                  </a:lnTo>
                  <a:lnTo>
                    <a:pt x="306" y="484"/>
                  </a:lnTo>
                  <a:lnTo>
                    <a:pt x="311" y="489"/>
                  </a:lnTo>
                  <a:lnTo>
                    <a:pt x="314" y="499"/>
                  </a:lnTo>
                  <a:lnTo>
                    <a:pt x="309" y="502"/>
                  </a:lnTo>
                  <a:lnTo>
                    <a:pt x="309" y="507"/>
                  </a:lnTo>
                  <a:lnTo>
                    <a:pt x="314" y="512"/>
                  </a:lnTo>
                  <a:lnTo>
                    <a:pt x="311" y="514"/>
                  </a:lnTo>
                  <a:lnTo>
                    <a:pt x="309" y="517"/>
                  </a:lnTo>
                  <a:lnTo>
                    <a:pt x="304" y="519"/>
                  </a:lnTo>
                  <a:lnTo>
                    <a:pt x="304" y="527"/>
                  </a:lnTo>
                  <a:lnTo>
                    <a:pt x="299" y="529"/>
                  </a:lnTo>
                  <a:lnTo>
                    <a:pt x="289" y="527"/>
                  </a:lnTo>
                  <a:lnTo>
                    <a:pt x="276" y="514"/>
                  </a:lnTo>
                  <a:lnTo>
                    <a:pt x="271" y="514"/>
                  </a:lnTo>
                  <a:lnTo>
                    <a:pt x="262" y="512"/>
                  </a:lnTo>
                  <a:lnTo>
                    <a:pt x="244" y="509"/>
                  </a:lnTo>
                  <a:lnTo>
                    <a:pt x="237" y="512"/>
                  </a:lnTo>
                  <a:lnTo>
                    <a:pt x="224" y="509"/>
                  </a:lnTo>
                  <a:lnTo>
                    <a:pt x="209" y="512"/>
                  </a:lnTo>
                  <a:lnTo>
                    <a:pt x="204" y="514"/>
                  </a:lnTo>
                  <a:lnTo>
                    <a:pt x="197" y="512"/>
                  </a:lnTo>
                  <a:lnTo>
                    <a:pt x="192" y="514"/>
                  </a:lnTo>
                  <a:lnTo>
                    <a:pt x="187" y="517"/>
                  </a:lnTo>
                  <a:lnTo>
                    <a:pt x="174" y="517"/>
                  </a:lnTo>
                  <a:lnTo>
                    <a:pt x="162" y="512"/>
                  </a:lnTo>
                  <a:lnTo>
                    <a:pt x="157" y="509"/>
                  </a:lnTo>
                  <a:lnTo>
                    <a:pt x="149" y="509"/>
                  </a:lnTo>
                  <a:lnTo>
                    <a:pt x="147" y="512"/>
                  </a:lnTo>
                  <a:lnTo>
                    <a:pt x="139" y="512"/>
                  </a:lnTo>
                  <a:lnTo>
                    <a:pt x="134" y="509"/>
                  </a:lnTo>
                  <a:lnTo>
                    <a:pt x="132" y="512"/>
                  </a:lnTo>
                  <a:lnTo>
                    <a:pt x="132" y="517"/>
                  </a:lnTo>
                  <a:lnTo>
                    <a:pt x="134" y="524"/>
                  </a:lnTo>
                  <a:lnTo>
                    <a:pt x="134" y="529"/>
                  </a:lnTo>
                  <a:lnTo>
                    <a:pt x="124" y="532"/>
                  </a:lnTo>
                  <a:lnTo>
                    <a:pt x="109" y="532"/>
                  </a:lnTo>
                  <a:lnTo>
                    <a:pt x="89" y="529"/>
                  </a:lnTo>
                  <a:lnTo>
                    <a:pt x="84" y="527"/>
                  </a:lnTo>
                  <a:lnTo>
                    <a:pt x="77" y="527"/>
                  </a:lnTo>
                  <a:lnTo>
                    <a:pt x="72" y="532"/>
                  </a:lnTo>
                  <a:lnTo>
                    <a:pt x="72" y="534"/>
                  </a:lnTo>
                  <a:lnTo>
                    <a:pt x="67" y="539"/>
                  </a:lnTo>
                  <a:lnTo>
                    <a:pt x="67" y="542"/>
                  </a:lnTo>
                  <a:lnTo>
                    <a:pt x="64" y="539"/>
                  </a:lnTo>
                  <a:lnTo>
                    <a:pt x="69" y="542"/>
                  </a:lnTo>
                  <a:lnTo>
                    <a:pt x="69" y="547"/>
                  </a:lnTo>
                  <a:lnTo>
                    <a:pt x="62" y="559"/>
                  </a:lnTo>
                  <a:lnTo>
                    <a:pt x="57" y="567"/>
                  </a:lnTo>
                  <a:lnTo>
                    <a:pt x="62" y="569"/>
                  </a:lnTo>
                  <a:lnTo>
                    <a:pt x="74" y="572"/>
                  </a:lnTo>
                  <a:lnTo>
                    <a:pt x="79" y="577"/>
                  </a:lnTo>
                  <a:lnTo>
                    <a:pt x="84" y="579"/>
                  </a:lnTo>
                  <a:lnTo>
                    <a:pt x="87" y="574"/>
                  </a:lnTo>
                  <a:lnTo>
                    <a:pt x="89" y="567"/>
                  </a:lnTo>
                  <a:lnTo>
                    <a:pt x="92" y="567"/>
                  </a:lnTo>
                  <a:lnTo>
                    <a:pt x="104" y="577"/>
                  </a:lnTo>
                  <a:lnTo>
                    <a:pt x="107" y="584"/>
                  </a:lnTo>
                  <a:lnTo>
                    <a:pt x="99" y="592"/>
                  </a:lnTo>
                  <a:lnTo>
                    <a:pt x="89" y="592"/>
                  </a:lnTo>
                  <a:lnTo>
                    <a:pt x="77" y="594"/>
                  </a:lnTo>
                  <a:lnTo>
                    <a:pt x="74" y="589"/>
                  </a:lnTo>
                  <a:lnTo>
                    <a:pt x="69" y="584"/>
                  </a:lnTo>
                  <a:lnTo>
                    <a:pt x="59" y="592"/>
                  </a:lnTo>
                  <a:lnTo>
                    <a:pt x="54" y="592"/>
                  </a:lnTo>
                  <a:lnTo>
                    <a:pt x="47" y="597"/>
                  </a:lnTo>
                  <a:lnTo>
                    <a:pt x="42" y="599"/>
                  </a:lnTo>
                  <a:lnTo>
                    <a:pt x="42" y="607"/>
                  </a:lnTo>
                  <a:lnTo>
                    <a:pt x="50" y="609"/>
                  </a:lnTo>
                  <a:lnTo>
                    <a:pt x="50" y="614"/>
                  </a:lnTo>
                  <a:lnTo>
                    <a:pt x="40" y="619"/>
                  </a:lnTo>
                  <a:lnTo>
                    <a:pt x="30" y="622"/>
                  </a:lnTo>
                  <a:lnTo>
                    <a:pt x="32" y="624"/>
                  </a:lnTo>
                  <a:lnTo>
                    <a:pt x="32" y="627"/>
                  </a:lnTo>
                  <a:lnTo>
                    <a:pt x="22" y="632"/>
                  </a:lnTo>
                  <a:lnTo>
                    <a:pt x="22" y="637"/>
                  </a:lnTo>
                  <a:lnTo>
                    <a:pt x="17" y="639"/>
                  </a:lnTo>
                  <a:lnTo>
                    <a:pt x="5" y="637"/>
                  </a:lnTo>
                  <a:lnTo>
                    <a:pt x="0" y="642"/>
                  </a:lnTo>
                  <a:lnTo>
                    <a:pt x="0" y="649"/>
                  </a:lnTo>
                  <a:lnTo>
                    <a:pt x="7" y="659"/>
                  </a:lnTo>
                  <a:lnTo>
                    <a:pt x="12" y="657"/>
                  </a:lnTo>
                  <a:lnTo>
                    <a:pt x="20" y="657"/>
                  </a:lnTo>
                  <a:lnTo>
                    <a:pt x="20" y="662"/>
                  </a:lnTo>
                  <a:lnTo>
                    <a:pt x="17" y="669"/>
                  </a:lnTo>
                  <a:lnTo>
                    <a:pt x="20" y="677"/>
                  </a:lnTo>
                  <a:lnTo>
                    <a:pt x="25" y="679"/>
                  </a:lnTo>
                  <a:lnTo>
                    <a:pt x="27" y="684"/>
                  </a:lnTo>
                  <a:lnTo>
                    <a:pt x="25" y="689"/>
                  </a:lnTo>
                  <a:lnTo>
                    <a:pt x="20" y="702"/>
                  </a:lnTo>
                  <a:lnTo>
                    <a:pt x="17" y="719"/>
                  </a:lnTo>
                  <a:lnTo>
                    <a:pt x="20" y="722"/>
                  </a:lnTo>
                  <a:lnTo>
                    <a:pt x="25" y="724"/>
                  </a:lnTo>
                  <a:lnTo>
                    <a:pt x="32" y="722"/>
                  </a:lnTo>
                  <a:lnTo>
                    <a:pt x="40" y="719"/>
                  </a:lnTo>
                  <a:lnTo>
                    <a:pt x="42" y="714"/>
                  </a:lnTo>
                  <a:lnTo>
                    <a:pt x="45" y="714"/>
                  </a:lnTo>
                  <a:lnTo>
                    <a:pt x="47" y="712"/>
                  </a:lnTo>
                  <a:lnTo>
                    <a:pt x="50" y="714"/>
                  </a:lnTo>
                  <a:lnTo>
                    <a:pt x="52" y="717"/>
                  </a:lnTo>
                  <a:lnTo>
                    <a:pt x="62" y="719"/>
                  </a:lnTo>
                  <a:lnTo>
                    <a:pt x="62" y="714"/>
                  </a:lnTo>
                  <a:lnTo>
                    <a:pt x="59" y="712"/>
                  </a:lnTo>
                  <a:lnTo>
                    <a:pt x="59" y="707"/>
                  </a:lnTo>
                  <a:lnTo>
                    <a:pt x="67" y="707"/>
                  </a:lnTo>
                  <a:lnTo>
                    <a:pt x="67" y="704"/>
                  </a:lnTo>
                  <a:lnTo>
                    <a:pt x="69" y="704"/>
                  </a:lnTo>
                  <a:lnTo>
                    <a:pt x="72" y="707"/>
                  </a:lnTo>
                  <a:lnTo>
                    <a:pt x="77" y="707"/>
                  </a:lnTo>
                  <a:lnTo>
                    <a:pt x="79" y="699"/>
                  </a:lnTo>
                  <a:lnTo>
                    <a:pt x="79" y="692"/>
                  </a:lnTo>
                  <a:lnTo>
                    <a:pt x="82" y="689"/>
                  </a:lnTo>
                  <a:lnTo>
                    <a:pt x="84" y="687"/>
                  </a:lnTo>
                  <a:lnTo>
                    <a:pt x="87" y="679"/>
                  </a:lnTo>
                  <a:lnTo>
                    <a:pt x="89" y="674"/>
                  </a:lnTo>
                  <a:lnTo>
                    <a:pt x="94" y="674"/>
                  </a:lnTo>
                  <a:lnTo>
                    <a:pt x="99" y="677"/>
                  </a:lnTo>
                  <a:lnTo>
                    <a:pt x="104" y="679"/>
                  </a:lnTo>
                  <a:lnTo>
                    <a:pt x="104" y="684"/>
                  </a:lnTo>
                  <a:lnTo>
                    <a:pt x="102" y="689"/>
                  </a:lnTo>
                  <a:lnTo>
                    <a:pt x="104" y="694"/>
                  </a:lnTo>
                  <a:lnTo>
                    <a:pt x="109" y="694"/>
                  </a:lnTo>
                  <a:lnTo>
                    <a:pt x="112" y="699"/>
                  </a:lnTo>
                  <a:lnTo>
                    <a:pt x="109" y="707"/>
                  </a:lnTo>
                  <a:lnTo>
                    <a:pt x="112" y="712"/>
                  </a:lnTo>
                  <a:lnTo>
                    <a:pt x="112" y="722"/>
                  </a:lnTo>
                  <a:lnTo>
                    <a:pt x="117" y="727"/>
                  </a:lnTo>
                  <a:lnTo>
                    <a:pt x="117" y="732"/>
                  </a:lnTo>
                  <a:lnTo>
                    <a:pt x="119" y="732"/>
                  </a:lnTo>
                  <a:lnTo>
                    <a:pt x="127" y="732"/>
                  </a:lnTo>
                  <a:lnTo>
                    <a:pt x="132" y="729"/>
                  </a:lnTo>
                  <a:lnTo>
                    <a:pt x="132" y="727"/>
                  </a:lnTo>
                  <a:lnTo>
                    <a:pt x="142" y="722"/>
                  </a:lnTo>
                  <a:lnTo>
                    <a:pt x="147" y="719"/>
                  </a:lnTo>
                  <a:lnTo>
                    <a:pt x="147" y="714"/>
                  </a:lnTo>
                  <a:lnTo>
                    <a:pt x="152" y="712"/>
                  </a:lnTo>
                  <a:lnTo>
                    <a:pt x="162" y="702"/>
                  </a:lnTo>
                  <a:lnTo>
                    <a:pt x="172" y="702"/>
                  </a:lnTo>
                  <a:lnTo>
                    <a:pt x="172" y="707"/>
                  </a:lnTo>
                  <a:lnTo>
                    <a:pt x="182" y="707"/>
                  </a:lnTo>
                  <a:lnTo>
                    <a:pt x="184" y="702"/>
                  </a:lnTo>
                  <a:lnTo>
                    <a:pt x="197" y="702"/>
                  </a:lnTo>
                  <a:lnTo>
                    <a:pt x="199" y="707"/>
                  </a:lnTo>
                  <a:lnTo>
                    <a:pt x="189" y="712"/>
                  </a:lnTo>
                  <a:lnTo>
                    <a:pt x="194" y="714"/>
                  </a:lnTo>
                  <a:lnTo>
                    <a:pt x="197" y="712"/>
                  </a:lnTo>
                  <a:lnTo>
                    <a:pt x="199" y="712"/>
                  </a:lnTo>
                  <a:lnTo>
                    <a:pt x="204" y="717"/>
                  </a:lnTo>
                  <a:lnTo>
                    <a:pt x="207" y="714"/>
                  </a:lnTo>
                  <a:lnTo>
                    <a:pt x="212" y="714"/>
                  </a:lnTo>
                  <a:lnTo>
                    <a:pt x="214" y="712"/>
                  </a:lnTo>
                  <a:lnTo>
                    <a:pt x="217" y="709"/>
                  </a:lnTo>
                  <a:lnTo>
                    <a:pt x="222" y="709"/>
                  </a:lnTo>
                  <a:lnTo>
                    <a:pt x="224" y="714"/>
                  </a:lnTo>
                  <a:lnTo>
                    <a:pt x="227" y="722"/>
                  </a:lnTo>
                  <a:lnTo>
                    <a:pt x="239" y="739"/>
                  </a:lnTo>
                  <a:lnTo>
                    <a:pt x="247" y="744"/>
                  </a:lnTo>
                  <a:lnTo>
                    <a:pt x="247" y="752"/>
                  </a:lnTo>
                  <a:lnTo>
                    <a:pt x="252" y="754"/>
                  </a:lnTo>
                  <a:lnTo>
                    <a:pt x="254" y="759"/>
                  </a:lnTo>
                  <a:lnTo>
                    <a:pt x="264" y="759"/>
                  </a:lnTo>
                  <a:lnTo>
                    <a:pt x="276" y="759"/>
                  </a:lnTo>
                  <a:lnTo>
                    <a:pt x="281" y="761"/>
                  </a:lnTo>
                  <a:lnTo>
                    <a:pt x="281" y="766"/>
                  </a:lnTo>
                  <a:lnTo>
                    <a:pt x="291" y="769"/>
                  </a:lnTo>
                  <a:lnTo>
                    <a:pt x="301" y="774"/>
                  </a:lnTo>
                  <a:lnTo>
                    <a:pt x="306" y="786"/>
                  </a:lnTo>
                  <a:lnTo>
                    <a:pt x="311" y="796"/>
                  </a:lnTo>
                  <a:lnTo>
                    <a:pt x="321" y="799"/>
                  </a:lnTo>
                  <a:lnTo>
                    <a:pt x="324" y="806"/>
                  </a:lnTo>
                  <a:lnTo>
                    <a:pt x="324" y="819"/>
                  </a:lnTo>
                  <a:lnTo>
                    <a:pt x="329" y="831"/>
                  </a:lnTo>
                  <a:lnTo>
                    <a:pt x="336" y="834"/>
                  </a:lnTo>
                  <a:lnTo>
                    <a:pt x="339" y="844"/>
                  </a:lnTo>
                  <a:lnTo>
                    <a:pt x="341" y="854"/>
                  </a:lnTo>
                  <a:lnTo>
                    <a:pt x="339" y="859"/>
                  </a:lnTo>
                  <a:lnTo>
                    <a:pt x="336" y="856"/>
                  </a:lnTo>
                  <a:lnTo>
                    <a:pt x="331" y="854"/>
                  </a:lnTo>
                  <a:lnTo>
                    <a:pt x="324" y="864"/>
                  </a:lnTo>
                  <a:lnTo>
                    <a:pt x="326" y="866"/>
                  </a:lnTo>
                  <a:lnTo>
                    <a:pt x="326" y="871"/>
                  </a:lnTo>
                  <a:lnTo>
                    <a:pt x="334" y="874"/>
                  </a:lnTo>
                  <a:lnTo>
                    <a:pt x="334" y="884"/>
                  </a:lnTo>
                  <a:lnTo>
                    <a:pt x="336" y="889"/>
                  </a:lnTo>
                  <a:lnTo>
                    <a:pt x="334" y="894"/>
                  </a:lnTo>
                  <a:lnTo>
                    <a:pt x="336" y="894"/>
                  </a:lnTo>
                  <a:lnTo>
                    <a:pt x="339" y="899"/>
                  </a:lnTo>
                  <a:lnTo>
                    <a:pt x="339" y="904"/>
                  </a:lnTo>
                  <a:lnTo>
                    <a:pt x="341" y="904"/>
                  </a:lnTo>
                  <a:lnTo>
                    <a:pt x="344" y="909"/>
                  </a:lnTo>
                  <a:lnTo>
                    <a:pt x="351" y="914"/>
                  </a:lnTo>
                  <a:lnTo>
                    <a:pt x="354" y="909"/>
                  </a:lnTo>
                  <a:lnTo>
                    <a:pt x="359" y="909"/>
                  </a:lnTo>
                  <a:lnTo>
                    <a:pt x="361" y="911"/>
                  </a:lnTo>
                  <a:lnTo>
                    <a:pt x="369" y="911"/>
                  </a:lnTo>
                  <a:lnTo>
                    <a:pt x="374" y="916"/>
                  </a:lnTo>
                  <a:lnTo>
                    <a:pt x="376" y="919"/>
                  </a:lnTo>
                  <a:lnTo>
                    <a:pt x="381" y="924"/>
                  </a:lnTo>
                  <a:lnTo>
                    <a:pt x="384" y="926"/>
                  </a:lnTo>
                  <a:lnTo>
                    <a:pt x="386" y="931"/>
                  </a:lnTo>
                  <a:lnTo>
                    <a:pt x="386" y="929"/>
                  </a:lnTo>
                  <a:lnTo>
                    <a:pt x="389" y="929"/>
                  </a:lnTo>
                  <a:lnTo>
                    <a:pt x="396" y="931"/>
                  </a:lnTo>
                  <a:lnTo>
                    <a:pt x="399" y="934"/>
                  </a:lnTo>
                  <a:lnTo>
                    <a:pt x="404" y="934"/>
                  </a:lnTo>
                  <a:lnTo>
                    <a:pt x="406" y="936"/>
                  </a:lnTo>
                  <a:lnTo>
                    <a:pt x="409" y="931"/>
                  </a:lnTo>
                  <a:lnTo>
                    <a:pt x="416" y="931"/>
                  </a:lnTo>
                  <a:lnTo>
                    <a:pt x="426" y="934"/>
                  </a:lnTo>
                  <a:lnTo>
                    <a:pt x="429" y="936"/>
                  </a:lnTo>
                  <a:lnTo>
                    <a:pt x="434" y="936"/>
                  </a:lnTo>
                  <a:lnTo>
                    <a:pt x="439" y="941"/>
                  </a:lnTo>
                  <a:lnTo>
                    <a:pt x="446" y="949"/>
                  </a:lnTo>
                  <a:lnTo>
                    <a:pt x="454" y="949"/>
                  </a:lnTo>
                  <a:lnTo>
                    <a:pt x="459" y="951"/>
                  </a:lnTo>
                  <a:lnTo>
                    <a:pt x="461" y="954"/>
                  </a:lnTo>
                  <a:lnTo>
                    <a:pt x="466" y="961"/>
                  </a:lnTo>
                  <a:lnTo>
                    <a:pt x="469" y="966"/>
                  </a:lnTo>
                  <a:lnTo>
                    <a:pt x="471" y="966"/>
                  </a:lnTo>
                  <a:lnTo>
                    <a:pt x="471" y="956"/>
                  </a:lnTo>
                  <a:lnTo>
                    <a:pt x="474" y="954"/>
                  </a:lnTo>
                  <a:lnTo>
                    <a:pt x="476" y="956"/>
                  </a:lnTo>
                  <a:lnTo>
                    <a:pt x="481" y="956"/>
                  </a:lnTo>
                  <a:lnTo>
                    <a:pt x="486" y="961"/>
                  </a:lnTo>
                  <a:lnTo>
                    <a:pt x="488" y="966"/>
                  </a:lnTo>
                  <a:lnTo>
                    <a:pt x="493" y="974"/>
                  </a:lnTo>
                  <a:lnTo>
                    <a:pt x="503" y="971"/>
                  </a:lnTo>
                  <a:lnTo>
                    <a:pt x="508" y="971"/>
                  </a:lnTo>
                  <a:lnTo>
                    <a:pt x="508" y="984"/>
                  </a:lnTo>
                  <a:lnTo>
                    <a:pt x="511" y="989"/>
                  </a:lnTo>
                  <a:lnTo>
                    <a:pt x="516" y="989"/>
                  </a:lnTo>
                  <a:lnTo>
                    <a:pt x="523" y="991"/>
                  </a:lnTo>
                  <a:lnTo>
                    <a:pt x="526" y="989"/>
                  </a:lnTo>
                  <a:lnTo>
                    <a:pt x="531" y="986"/>
                  </a:lnTo>
                  <a:lnTo>
                    <a:pt x="536" y="981"/>
                  </a:lnTo>
                  <a:lnTo>
                    <a:pt x="546" y="984"/>
                  </a:lnTo>
                  <a:lnTo>
                    <a:pt x="553" y="986"/>
                  </a:lnTo>
                  <a:lnTo>
                    <a:pt x="553" y="991"/>
                  </a:lnTo>
                  <a:lnTo>
                    <a:pt x="563" y="996"/>
                  </a:lnTo>
                  <a:lnTo>
                    <a:pt x="568" y="1004"/>
                  </a:lnTo>
                  <a:lnTo>
                    <a:pt x="573" y="1004"/>
                  </a:lnTo>
                  <a:lnTo>
                    <a:pt x="578" y="1001"/>
                  </a:lnTo>
                  <a:lnTo>
                    <a:pt x="581" y="1001"/>
                  </a:lnTo>
                  <a:lnTo>
                    <a:pt x="588" y="999"/>
                  </a:lnTo>
                  <a:lnTo>
                    <a:pt x="593" y="1001"/>
                  </a:lnTo>
                  <a:lnTo>
                    <a:pt x="598" y="996"/>
                  </a:lnTo>
                  <a:lnTo>
                    <a:pt x="606" y="996"/>
                  </a:lnTo>
                  <a:lnTo>
                    <a:pt x="608" y="1001"/>
                  </a:lnTo>
                  <a:lnTo>
                    <a:pt x="608" y="1009"/>
                  </a:lnTo>
                  <a:lnTo>
                    <a:pt x="613" y="1011"/>
                  </a:lnTo>
                  <a:lnTo>
                    <a:pt x="621" y="1009"/>
                  </a:lnTo>
                  <a:lnTo>
                    <a:pt x="626" y="996"/>
                  </a:lnTo>
                  <a:lnTo>
                    <a:pt x="638" y="989"/>
                  </a:lnTo>
                  <a:lnTo>
                    <a:pt x="648" y="989"/>
                  </a:lnTo>
                  <a:lnTo>
                    <a:pt x="651" y="994"/>
                  </a:lnTo>
                  <a:lnTo>
                    <a:pt x="663" y="994"/>
                  </a:lnTo>
                  <a:lnTo>
                    <a:pt x="668" y="996"/>
                  </a:lnTo>
                  <a:lnTo>
                    <a:pt x="673" y="994"/>
                  </a:lnTo>
                  <a:lnTo>
                    <a:pt x="681" y="994"/>
                  </a:lnTo>
                  <a:lnTo>
                    <a:pt x="686" y="999"/>
                  </a:lnTo>
                  <a:lnTo>
                    <a:pt x="690" y="999"/>
                  </a:lnTo>
                  <a:lnTo>
                    <a:pt x="700" y="996"/>
                  </a:lnTo>
                  <a:lnTo>
                    <a:pt x="705" y="996"/>
                  </a:lnTo>
                  <a:lnTo>
                    <a:pt x="708" y="989"/>
                  </a:lnTo>
                  <a:lnTo>
                    <a:pt x="710" y="986"/>
                  </a:lnTo>
                  <a:lnTo>
                    <a:pt x="715" y="989"/>
                  </a:lnTo>
                  <a:lnTo>
                    <a:pt x="715" y="984"/>
                  </a:lnTo>
                  <a:lnTo>
                    <a:pt x="720" y="984"/>
                  </a:lnTo>
                  <a:lnTo>
                    <a:pt x="723" y="979"/>
                  </a:lnTo>
                  <a:lnTo>
                    <a:pt x="728" y="971"/>
                  </a:lnTo>
                  <a:lnTo>
                    <a:pt x="733" y="971"/>
                  </a:lnTo>
                  <a:lnTo>
                    <a:pt x="743" y="969"/>
                  </a:lnTo>
                  <a:lnTo>
                    <a:pt x="748" y="961"/>
                  </a:lnTo>
                  <a:lnTo>
                    <a:pt x="748" y="956"/>
                  </a:lnTo>
                  <a:lnTo>
                    <a:pt x="753" y="956"/>
                  </a:lnTo>
                  <a:lnTo>
                    <a:pt x="758" y="951"/>
                  </a:lnTo>
                  <a:lnTo>
                    <a:pt x="763" y="959"/>
                  </a:lnTo>
                  <a:lnTo>
                    <a:pt x="770" y="956"/>
                  </a:lnTo>
                  <a:lnTo>
                    <a:pt x="780" y="959"/>
                  </a:lnTo>
                  <a:lnTo>
                    <a:pt x="783" y="956"/>
                  </a:lnTo>
                  <a:lnTo>
                    <a:pt x="783" y="951"/>
                  </a:lnTo>
                  <a:lnTo>
                    <a:pt x="793" y="946"/>
                  </a:lnTo>
                  <a:lnTo>
                    <a:pt x="798" y="946"/>
                  </a:lnTo>
                  <a:lnTo>
                    <a:pt x="800" y="951"/>
                  </a:lnTo>
                  <a:lnTo>
                    <a:pt x="803" y="949"/>
                  </a:lnTo>
                  <a:lnTo>
                    <a:pt x="805" y="951"/>
                  </a:lnTo>
                  <a:lnTo>
                    <a:pt x="800" y="959"/>
                  </a:lnTo>
                  <a:lnTo>
                    <a:pt x="803" y="964"/>
                  </a:lnTo>
                  <a:lnTo>
                    <a:pt x="808" y="961"/>
                  </a:lnTo>
                  <a:lnTo>
                    <a:pt x="810" y="961"/>
                  </a:lnTo>
                  <a:lnTo>
                    <a:pt x="810" y="966"/>
                  </a:lnTo>
                  <a:lnTo>
                    <a:pt x="815" y="971"/>
                  </a:lnTo>
                  <a:lnTo>
                    <a:pt x="815" y="974"/>
                  </a:lnTo>
                  <a:lnTo>
                    <a:pt x="810" y="979"/>
                  </a:lnTo>
                  <a:lnTo>
                    <a:pt x="813" y="984"/>
                  </a:lnTo>
                  <a:lnTo>
                    <a:pt x="818" y="984"/>
                  </a:lnTo>
                  <a:lnTo>
                    <a:pt x="820" y="984"/>
                  </a:lnTo>
                  <a:lnTo>
                    <a:pt x="825" y="984"/>
                  </a:lnTo>
                  <a:lnTo>
                    <a:pt x="833" y="991"/>
                  </a:lnTo>
                  <a:lnTo>
                    <a:pt x="830" y="989"/>
                  </a:lnTo>
                  <a:lnTo>
                    <a:pt x="835" y="986"/>
                  </a:lnTo>
                  <a:lnTo>
                    <a:pt x="840" y="989"/>
                  </a:lnTo>
                  <a:lnTo>
                    <a:pt x="845" y="986"/>
                  </a:lnTo>
                  <a:lnTo>
                    <a:pt x="850" y="989"/>
                  </a:lnTo>
                  <a:lnTo>
                    <a:pt x="855" y="994"/>
                  </a:lnTo>
                  <a:lnTo>
                    <a:pt x="860" y="999"/>
                  </a:lnTo>
                  <a:lnTo>
                    <a:pt x="860" y="1006"/>
                  </a:lnTo>
                  <a:lnTo>
                    <a:pt x="865" y="1006"/>
                  </a:lnTo>
                  <a:lnTo>
                    <a:pt x="870" y="1011"/>
                  </a:lnTo>
                  <a:lnTo>
                    <a:pt x="870" y="1021"/>
                  </a:lnTo>
                  <a:lnTo>
                    <a:pt x="875" y="1029"/>
                  </a:lnTo>
                  <a:lnTo>
                    <a:pt x="875" y="1036"/>
                  </a:lnTo>
                  <a:lnTo>
                    <a:pt x="875" y="1048"/>
                  </a:lnTo>
                  <a:lnTo>
                    <a:pt x="875" y="1053"/>
                  </a:lnTo>
                  <a:lnTo>
                    <a:pt x="873" y="1056"/>
                  </a:lnTo>
                  <a:lnTo>
                    <a:pt x="868" y="1058"/>
                  </a:lnTo>
                  <a:lnTo>
                    <a:pt x="868" y="1063"/>
                  </a:lnTo>
                  <a:lnTo>
                    <a:pt x="865" y="1066"/>
                  </a:lnTo>
                  <a:lnTo>
                    <a:pt x="863" y="1068"/>
                  </a:lnTo>
                  <a:lnTo>
                    <a:pt x="865" y="1073"/>
                  </a:lnTo>
                  <a:lnTo>
                    <a:pt x="863" y="1076"/>
                  </a:lnTo>
                  <a:lnTo>
                    <a:pt x="860" y="1076"/>
                  </a:lnTo>
                  <a:lnTo>
                    <a:pt x="858" y="1078"/>
                  </a:lnTo>
                  <a:lnTo>
                    <a:pt x="855" y="1083"/>
                  </a:lnTo>
                  <a:lnTo>
                    <a:pt x="858" y="1088"/>
                  </a:lnTo>
                  <a:lnTo>
                    <a:pt x="855" y="1091"/>
                  </a:lnTo>
                  <a:lnTo>
                    <a:pt x="855" y="1096"/>
                  </a:lnTo>
                  <a:lnTo>
                    <a:pt x="858" y="1098"/>
                  </a:lnTo>
                  <a:lnTo>
                    <a:pt x="860" y="1101"/>
                  </a:lnTo>
                  <a:lnTo>
                    <a:pt x="865" y="1103"/>
                  </a:lnTo>
                  <a:lnTo>
                    <a:pt x="863" y="1111"/>
                  </a:lnTo>
                  <a:lnTo>
                    <a:pt x="865" y="1116"/>
                  </a:lnTo>
                  <a:lnTo>
                    <a:pt x="873" y="1113"/>
                  </a:lnTo>
                  <a:lnTo>
                    <a:pt x="885" y="1111"/>
                  </a:lnTo>
                  <a:lnTo>
                    <a:pt x="885" y="1113"/>
                  </a:lnTo>
                  <a:lnTo>
                    <a:pt x="885" y="1118"/>
                  </a:lnTo>
                  <a:lnTo>
                    <a:pt x="888" y="1121"/>
                  </a:lnTo>
                  <a:lnTo>
                    <a:pt x="895" y="1118"/>
                  </a:lnTo>
                  <a:lnTo>
                    <a:pt x="895" y="1123"/>
                  </a:lnTo>
                  <a:lnTo>
                    <a:pt x="893" y="1128"/>
                  </a:lnTo>
                  <a:lnTo>
                    <a:pt x="897" y="1131"/>
                  </a:lnTo>
                  <a:lnTo>
                    <a:pt x="902" y="1133"/>
                  </a:lnTo>
                  <a:lnTo>
                    <a:pt x="902" y="1136"/>
                  </a:lnTo>
                  <a:lnTo>
                    <a:pt x="905" y="1138"/>
                  </a:lnTo>
                  <a:lnTo>
                    <a:pt x="905" y="1136"/>
                  </a:lnTo>
                  <a:lnTo>
                    <a:pt x="912" y="1136"/>
                  </a:lnTo>
                  <a:lnTo>
                    <a:pt x="917" y="1138"/>
                  </a:lnTo>
                  <a:lnTo>
                    <a:pt x="917" y="1143"/>
                  </a:lnTo>
                  <a:lnTo>
                    <a:pt x="915" y="1148"/>
                  </a:lnTo>
                  <a:lnTo>
                    <a:pt x="915" y="1151"/>
                  </a:lnTo>
                  <a:lnTo>
                    <a:pt x="910" y="1161"/>
                  </a:lnTo>
                  <a:lnTo>
                    <a:pt x="905" y="1166"/>
                  </a:lnTo>
                  <a:lnTo>
                    <a:pt x="905" y="1168"/>
                  </a:lnTo>
                  <a:lnTo>
                    <a:pt x="910" y="1168"/>
                  </a:lnTo>
                  <a:lnTo>
                    <a:pt x="917" y="1168"/>
                  </a:lnTo>
                  <a:lnTo>
                    <a:pt x="920" y="1171"/>
                  </a:lnTo>
                  <a:lnTo>
                    <a:pt x="922" y="1166"/>
                  </a:lnTo>
                  <a:lnTo>
                    <a:pt x="927" y="1171"/>
                  </a:lnTo>
                  <a:lnTo>
                    <a:pt x="925" y="1178"/>
                  </a:lnTo>
                  <a:lnTo>
                    <a:pt x="927" y="1183"/>
                  </a:lnTo>
                  <a:lnTo>
                    <a:pt x="932" y="1186"/>
                  </a:lnTo>
                  <a:lnTo>
                    <a:pt x="937" y="1183"/>
                  </a:lnTo>
                  <a:lnTo>
                    <a:pt x="942" y="1183"/>
                  </a:lnTo>
                  <a:lnTo>
                    <a:pt x="955" y="1178"/>
                  </a:lnTo>
                  <a:lnTo>
                    <a:pt x="960" y="1178"/>
                  </a:lnTo>
                  <a:lnTo>
                    <a:pt x="960" y="1183"/>
                  </a:lnTo>
                  <a:lnTo>
                    <a:pt x="957" y="1186"/>
                  </a:lnTo>
                  <a:lnTo>
                    <a:pt x="960" y="1188"/>
                  </a:lnTo>
                  <a:lnTo>
                    <a:pt x="962" y="1193"/>
                  </a:lnTo>
                  <a:lnTo>
                    <a:pt x="970" y="1191"/>
                  </a:lnTo>
                  <a:lnTo>
                    <a:pt x="975" y="1193"/>
                  </a:lnTo>
                  <a:lnTo>
                    <a:pt x="972" y="1186"/>
                  </a:lnTo>
                  <a:lnTo>
                    <a:pt x="972" y="1178"/>
                  </a:lnTo>
                  <a:lnTo>
                    <a:pt x="970" y="1173"/>
                  </a:lnTo>
                  <a:lnTo>
                    <a:pt x="970" y="1163"/>
                  </a:lnTo>
                  <a:lnTo>
                    <a:pt x="975" y="1161"/>
                  </a:lnTo>
                  <a:lnTo>
                    <a:pt x="975" y="1158"/>
                  </a:lnTo>
                  <a:lnTo>
                    <a:pt x="985" y="1158"/>
                  </a:lnTo>
                  <a:lnTo>
                    <a:pt x="987" y="1156"/>
                  </a:lnTo>
                  <a:lnTo>
                    <a:pt x="990" y="1153"/>
                  </a:lnTo>
                  <a:lnTo>
                    <a:pt x="992" y="1151"/>
                  </a:lnTo>
                  <a:lnTo>
                    <a:pt x="997" y="1148"/>
                  </a:lnTo>
                  <a:lnTo>
                    <a:pt x="1002" y="1148"/>
                  </a:lnTo>
                  <a:lnTo>
                    <a:pt x="1002" y="1153"/>
                  </a:lnTo>
                  <a:lnTo>
                    <a:pt x="1005" y="1156"/>
                  </a:lnTo>
                  <a:lnTo>
                    <a:pt x="1007" y="1156"/>
                  </a:lnTo>
                  <a:lnTo>
                    <a:pt x="1007" y="1151"/>
                  </a:lnTo>
                  <a:lnTo>
                    <a:pt x="1012" y="1148"/>
                  </a:lnTo>
                  <a:lnTo>
                    <a:pt x="1017" y="1153"/>
                  </a:lnTo>
                  <a:lnTo>
                    <a:pt x="1020" y="1148"/>
                  </a:lnTo>
                  <a:lnTo>
                    <a:pt x="1025" y="1148"/>
                  </a:lnTo>
                  <a:lnTo>
                    <a:pt x="1025" y="1153"/>
                  </a:lnTo>
                  <a:lnTo>
                    <a:pt x="1030" y="1151"/>
                  </a:lnTo>
                  <a:lnTo>
                    <a:pt x="1032" y="1146"/>
                  </a:lnTo>
                  <a:lnTo>
                    <a:pt x="1037" y="1143"/>
                  </a:lnTo>
                  <a:lnTo>
                    <a:pt x="1045" y="1146"/>
                  </a:lnTo>
                  <a:lnTo>
                    <a:pt x="1052" y="1143"/>
                  </a:lnTo>
                  <a:lnTo>
                    <a:pt x="1052" y="1136"/>
                  </a:lnTo>
                  <a:lnTo>
                    <a:pt x="1057" y="1133"/>
                  </a:lnTo>
                  <a:lnTo>
                    <a:pt x="1065" y="1133"/>
                  </a:lnTo>
                  <a:lnTo>
                    <a:pt x="1067" y="1128"/>
                  </a:lnTo>
                  <a:lnTo>
                    <a:pt x="1075" y="1133"/>
                  </a:lnTo>
                  <a:lnTo>
                    <a:pt x="1075" y="1136"/>
                  </a:lnTo>
                  <a:lnTo>
                    <a:pt x="1080" y="1138"/>
                  </a:lnTo>
                  <a:lnTo>
                    <a:pt x="1082" y="1141"/>
                  </a:lnTo>
                  <a:lnTo>
                    <a:pt x="1095" y="1141"/>
                  </a:lnTo>
                  <a:lnTo>
                    <a:pt x="1097" y="1143"/>
                  </a:lnTo>
                  <a:lnTo>
                    <a:pt x="1102" y="1141"/>
                  </a:lnTo>
                  <a:lnTo>
                    <a:pt x="1107" y="1146"/>
                  </a:lnTo>
                  <a:lnTo>
                    <a:pt x="1107" y="1151"/>
                  </a:lnTo>
                  <a:lnTo>
                    <a:pt x="1102" y="1151"/>
                  </a:lnTo>
                  <a:lnTo>
                    <a:pt x="1100" y="1161"/>
                  </a:lnTo>
                  <a:lnTo>
                    <a:pt x="1102" y="1161"/>
                  </a:lnTo>
                  <a:lnTo>
                    <a:pt x="1105" y="1166"/>
                  </a:lnTo>
                  <a:lnTo>
                    <a:pt x="1114" y="1171"/>
                  </a:lnTo>
                  <a:lnTo>
                    <a:pt x="1117" y="1176"/>
                  </a:lnTo>
                  <a:lnTo>
                    <a:pt x="1122" y="1176"/>
                  </a:lnTo>
                  <a:lnTo>
                    <a:pt x="1127" y="1181"/>
                  </a:lnTo>
                  <a:lnTo>
                    <a:pt x="1132" y="1178"/>
                  </a:lnTo>
                  <a:lnTo>
                    <a:pt x="1134" y="1181"/>
                  </a:lnTo>
                  <a:lnTo>
                    <a:pt x="1139" y="1178"/>
                  </a:lnTo>
                  <a:lnTo>
                    <a:pt x="1142" y="1181"/>
                  </a:lnTo>
                  <a:lnTo>
                    <a:pt x="1144" y="1181"/>
                  </a:lnTo>
                  <a:lnTo>
                    <a:pt x="1147" y="1181"/>
                  </a:lnTo>
                  <a:lnTo>
                    <a:pt x="1149" y="1181"/>
                  </a:lnTo>
                  <a:lnTo>
                    <a:pt x="1154" y="1181"/>
                  </a:lnTo>
                  <a:lnTo>
                    <a:pt x="1154" y="1178"/>
                  </a:lnTo>
                  <a:lnTo>
                    <a:pt x="1154" y="1173"/>
                  </a:lnTo>
                  <a:lnTo>
                    <a:pt x="1157" y="1176"/>
                  </a:lnTo>
                  <a:lnTo>
                    <a:pt x="1162" y="1181"/>
                  </a:lnTo>
                  <a:lnTo>
                    <a:pt x="1164" y="1181"/>
                  </a:lnTo>
                  <a:lnTo>
                    <a:pt x="1172" y="1186"/>
                  </a:lnTo>
                  <a:lnTo>
                    <a:pt x="1174" y="1186"/>
                  </a:lnTo>
                  <a:lnTo>
                    <a:pt x="1179" y="1186"/>
                  </a:lnTo>
                  <a:lnTo>
                    <a:pt x="1182" y="1181"/>
                  </a:lnTo>
                  <a:lnTo>
                    <a:pt x="1184" y="1186"/>
                  </a:lnTo>
                  <a:lnTo>
                    <a:pt x="1189" y="1183"/>
                  </a:lnTo>
                  <a:lnTo>
                    <a:pt x="1192" y="1186"/>
                  </a:lnTo>
                  <a:lnTo>
                    <a:pt x="1187" y="1186"/>
                  </a:lnTo>
                  <a:lnTo>
                    <a:pt x="1187" y="1191"/>
                  </a:lnTo>
                  <a:lnTo>
                    <a:pt x="1184" y="1196"/>
                  </a:lnTo>
                  <a:lnTo>
                    <a:pt x="1182" y="1198"/>
                  </a:lnTo>
                  <a:lnTo>
                    <a:pt x="1189" y="1208"/>
                  </a:lnTo>
                  <a:lnTo>
                    <a:pt x="1194" y="1211"/>
                  </a:lnTo>
                  <a:lnTo>
                    <a:pt x="1192" y="1213"/>
                  </a:lnTo>
                  <a:lnTo>
                    <a:pt x="1194" y="1218"/>
                  </a:lnTo>
                  <a:lnTo>
                    <a:pt x="1197" y="1213"/>
                  </a:lnTo>
                  <a:lnTo>
                    <a:pt x="1202" y="1216"/>
                  </a:lnTo>
                  <a:lnTo>
                    <a:pt x="1207" y="1216"/>
                  </a:lnTo>
                  <a:lnTo>
                    <a:pt x="1212" y="1211"/>
                  </a:lnTo>
                  <a:lnTo>
                    <a:pt x="1209" y="1208"/>
                  </a:lnTo>
                  <a:lnTo>
                    <a:pt x="1207" y="1208"/>
                  </a:lnTo>
                  <a:lnTo>
                    <a:pt x="1207" y="1206"/>
                  </a:lnTo>
                  <a:lnTo>
                    <a:pt x="1204" y="1201"/>
                  </a:lnTo>
                  <a:lnTo>
                    <a:pt x="1202" y="1201"/>
                  </a:lnTo>
                  <a:lnTo>
                    <a:pt x="1199" y="1196"/>
                  </a:lnTo>
                  <a:lnTo>
                    <a:pt x="1199" y="1193"/>
                  </a:lnTo>
                  <a:lnTo>
                    <a:pt x="1204" y="1191"/>
                  </a:lnTo>
                  <a:lnTo>
                    <a:pt x="1204" y="1188"/>
                  </a:lnTo>
                  <a:lnTo>
                    <a:pt x="1204" y="1186"/>
                  </a:lnTo>
                  <a:lnTo>
                    <a:pt x="1207" y="1186"/>
                  </a:lnTo>
                  <a:lnTo>
                    <a:pt x="1207" y="1183"/>
                  </a:lnTo>
                  <a:lnTo>
                    <a:pt x="1209" y="1186"/>
                  </a:lnTo>
                  <a:lnTo>
                    <a:pt x="1209" y="1188"/>
                  </a:lnTo>
                  <a:lnTo>
                    <a:pt x="1212" y="1188"/>
                  </a:lnTo>
                  <a:lnTo>
                    <a:pt x="1212" y="1191"/>
                  </a:lnTo>
                  <a:lnTo>
                    <a:pt x="1214" y="1188"/>
                  </a:lnTo>
                  <a:lnTo>
                    <a:pt x="1219" y="1186"/>
                  </a:lnTo>
                  <a:lnTo>
                    <a:pt x="1222" y="1183"/>
                  </a:lnTo>
                  <a:lnTo>
                    <a:pt x="1227" y="1183"/>
                  </a:lnTo>
                  <a:lnTo>
                    <a:pt x="1232" y="1183"/>
                  </a:lnTo>
                  <a:lnTo>
                    <a:pt x="1237" y="1178"/>
                  </a:lnTo>
                  <a:lnTo>
                    <a:pt x="1234" y="1176"/>
                  </a:lnTo>
                  <a:lnTo>
                    <a:pt x="1239" y="1176"/>
                  </a:lnTo>
                  <a:lnTo>
                    <a:pt x="1244" y="1173"/>
                  </a:lnTo>
                  <a:lnTo>
                    <a:pt x="1249" y="1176"/>
                  </a:lnTo>
                  <a:lnTo>
                    <a:pt x="1254" y="1176"/>
                  </a:lnTo>
                  <a:lnTo>
                    <a:pt x="1259" y="1173"/>
                  </a:lnTo>
                  <a:lnTo>
                    <a:pt x="1264" y="1168"/>
                  </a:lnTo>
                  <a:lnTo>
                    <a:pt x="1267" y="1163"/>
                  </a:lnTo>
                  <a:lnTo>
                    <a:pt x="1269" y="1161"/>
                  </a:lnTo>
                  <a:lnTo>
                    <a:pt x="1272" y="1163"/>
                  </a:lnTo>
                  <a:lnTo>
                    <a:pt x="1274" y="1161"/>
                  </a:lnTo>
                  <a:lnTo>
                    <a:pt x="1277" y="1158"/>
                  </a:lnTo>
                  <a:lnTo>
                    <a:pt x="1282" y="1156"/>
                  </a:lnTo>
                  <a:lnTo>
                    <a:pt x="1279" y="1148"/>
                  </a:lnTo>
                  <a:lnTo>
                    <a:pt x="1279" y="1143"/>
                  </a:lnTo>
                  <a:lnTo>
                    <a:pt x="1279" y="1141"/>
                  </a:lnTo>
                  <a:lnTo>
                    <a:pt x="1279" y="1138"/>
                  </a:lnTo>
                  <a:lnTo>
                    <a:pt x="1282" y="1141"/>
                  </a:lnTo>
                  <a:lnTo>
                    <a:pt x="1287" y="1143"/>
                  </a:lnTo>
                  <a:lnTo>
                    <a:pt x="1289" y="1146"/>
                  </a:lnTo>
                  <a:lnTo>
                    <a:pt x="1294" y="1153"/>
                  </a:lnTo>
                  <a:lnTo>
                    <a:pt x="1297" y="1151"/>
                  </a:lnTo>
                  <a:lnTo>
                    <a:pt x="1294" y="1156"/>
                  </a:lnTo>
                  <a:lnTo>
                    <a:pt x="1292" y="1156"/>
                  </a:lnTo>
                  <a:lnTo>
                    <a:pt x="1292" y="1158"/>
                  </a:lnTo>
                  <a:lnTo>
                    <a:pt x="1302" y="1153"/>
                  </a:lnTo>
                  <a:lnTo>
                    <a:pt x="1302" y="1148"/>
                  </a:lnTo>
                  <a:lnTo>
                    <a:pt x="1307" y="1148"/>
                  </a:lnTo>
                  <a:lnTo>
                    <a:pt x="1309" y="1146"/>
                  </a:lnTo>
                  <a:lnTo>
                    <a:pt x="1314" y="1148"/>
                  </a:lnTo>
                  <a:lnTo>
                    <a:pt x="1317" y="1146"/>
                  </a:lnTo>
                  <a:lnTo>
                    <a:pt x="1317" y="1143"/>
                  </a:lnTo>
                  <a:lnTo>
                    <a:pt x="1321" y="1141"/>
                  </a:lnTo>
                  <a:lnTo>
                    <a:pt x="1324" y="1138"/>
                  </a:lnTo>
                  <a:lnTo>
                    <a:pt x="1324" y="1143"/>
                  </a:lnTo>
                  <a:lnTo>
                    <a:pt x="1329" y="1146"/>
                  </a:lnTo>
                  <a:lnTo>
                    <a:pt x="1331" y="1146"/>
                  </a:lnTo>
                  <a:lnTo>
                    <a:pt x="1331" y="1141"/>
                  </a:lnTo>
                  <a:lnTo>
                    <a:pt x="1334" y="1141"/>
                  </a:lnTo>
                  <a:lnTo>
                    <a:pt x="1336" y="1141"/>
                  </a:lnTo>
                  <a:lnTo>
                    <a:pt x="1339" y="1141"/>
                  </a:lnTo>
                  <a:lnTo>
                    <a:pt x="1341" y="1138"/>
                  </a:lnTo>
                  <a:lnTo>
                    <a:pt x="1346" y="1138"/>
                  </a:lnTo>
                  <a:lnTo>
                    <a:pt x="1349" y="1136"/>
                  </a:lnTo>
                  <a:lnTo>
                    <a:pt x="1351" y="1133"/>
                  </a:lnTo>
                  <a:lnTo>
                    <a:pt x="1354" y="1136"/>
                  </a:lnTo>
                  <a:lnTo>
                    <a:pt x="1354" y="1133"/>
                  </a:lnTo>
                  <a:lnTo>
                    <a:pt x="1356" y="1133"/>
                  </a:lnTo>
                  <a:lnTo>
                    <a:pt x="1361" y="1133"/>
                  </a:lnTo>
                  <a:lnTo>
                    <a:pt x="1359" y="1128"/>
                  </a:lnTo>
                  <a:lnTo>
                    <a:pt x="1361" y="1126"/>
                  </a:lnTo>
                  <a:lnTo>
                    <a:pt x="1364" y="1121"/>
                  </a:lnTo>
                  <a:lnTo>
                    <a:pt x="1361" y="1116"/>
                  </a:lnTo>
                  <a:lnTo>
                    <a:pt x="1364" y="1116"/>
                  </a:lnTo>
                  <a:lnTo>
                    <a:pt x="1366" y="1113"/>
                  </a:lnTo>
                  <a:lnTo>
                    <a:pt x="1371" y="1111"/>
                  </a:lnTo>
                  <a:lnTo>
                    <a:pt x="1374" y="1113"/>
                  </a:lnTo>
                  <a:lnTo>
                    <a:pt x="1379" y="1113"/>
                  </a:lnTo>
                  <a:lnTo>
                    <a:pt x="1379" y="1108"/>
                  </a:lnTo>
                  <a:lnTo>
                    <a:pt x="1381" y="1108"/>
                  </a:lnTo>
                  <a:lnTo>
                    <a:pt x="1384" y="1103"/>
                  </a:lnTo>
                  <a:lnTo>
                    <a:pt x="1386" y="1103"/>
                  </a:lnTo>
                  <a:lnTo>
                    <a:pt x="1386" y="1106"/>
                  </a:lnTo>
                  <a:lnTo>
                    <a:pt x="1386" y="1103"/>
                  </a:lnTo>
                  <a:lnTo>
                    <a:pt x="1391" y="1101"/>
                  </a:lnTo>
                  <a:lnTo>
                    <a:pt x="1394" y="1103"/>
                  </a:lnTo>
                  <a:lnTo>
                    <a:pt x="1394" y="1098"/>
                  </a:lnTo>
                  <a:lnTo>
                    <a:pt x="1396" y="1098"/>
                  </a:lnTo>
                  <a:lnTo>
                    <a:pt x="1399" y="1093"/>
                  </a:lnTo>
                  <a:lnTo>
                    <a:pt x="1394" y="1093"/>
                  </a:lnTo>
                  <a:lnTo>
                    <a:pt x="1391" y="1093"/>
                  </a:lnTo>
                  <a:lnTo>
                    <a:pt x="1384" y="1088"/>
                  </a:lnTo>
                  <a:lnTo>
                    <a:pt x="1394" y="1088"/>
                  </a:lnTo>
                  <a:lnTo>
                    <a:pt x="1396" y="1083"/>
                  </a:lnTo>
                  <a:lnTo>
                    <a:pt x="1399" y="1086"/>
                  </a:lnTo>
                  <a:lnTo>
                    <a:pt x="1401" y="1081"/>
                  </a:lnTo>
                  <a:lnTo>
                    <a:pt x="1409" y="1086"/>
                  </a:lnTo>
                  <a:lnTo>
                    <a:pt x="1411" y="1081"/>
                  </a:lnTo>
                  <a:lnTo>
                    <a:pt x="1406" y="1078"/>
                  </a:lnTo>
                  <a:lnTo>
                    <a:pt x="1404" y="1076"/>
                  </a:lnTo>
                  <a:lnTo>
                    <a:pt x="1406" y="1073"/>
                  </a:lnTo>
                  <a:lnTo>
                    <a:pt x="1411" y="1078"/>
                  </a:lnTo>
                  <a:lnTo>
                    <a:pt x="1414" y="1073"/>
                  </a:lnTo>
                  <a:lnTo>
                    <a:pt x="1409" y="1073"/>
                  </a:lnTo>
                  <a:lnTo>
                    <a:pt x="1409" y="1068"/>
                  </a:lnTo>
                  <a:lnTo>
                    <a:pt x="1406" y="1066"/>
                  </a:lnTo>
                  <a:lnTo>
                    <a:pt x="1411" y="1063"/>
                  </a:lnTo>
                  <a:lnTo>
                    <a:pt x="1411" y="1066"/>
                  </a:lnTo>
                  <a:lnTo>
                    <a:pt x="1414" y="1066"/>
                  </a:lnTo>
                  <a:lnTo>
                    <a:pt x="1416" y="1068"/>
                  </a:lnTo>
                  <a:lnTo>
                    <a:pt x="1416" y="1066"/>
                  </a:lnTo>
                  <a:lnTo>
                    <a:pt x="1411" y="1061"/>
                  </a:lnTo>
                  <a:lnTo>
                    <a:pt x="1414" y="1058"/>
                  </a:lnTo>
                  <a:lnTo>
                    <a:pt x="1416" y="1058"/>
                  </a:lnTo>
                  <a:lnTo>
                    <a:pt x="1416" y="1053"/>
                  </a:lnTo>
                  <a:lnTo>
                    <a:pt x="1421" y="1058"/>
                  </a:lnTo>
                  <a:lnTo>
                    <a:pt x="1421" y="1061"/>
                  </a:lnTo>
                  <a:lnTo>
                    <a:pt x="1424" y="1061"/>
                  </a:lnTo>
                  <a:lnTo>
                    <a:pt x="1426" y="1066"/>
                  </a:lnTo>
                  <a:lnTo>
                    <a:pt x="1426" y="1058"/>
                  </a:lnTo>
                  <a:lnTo>
                    <a:pt x="1426" y="1056"/>
                  </a:lnTo>
                  <a:lnTo>
                    <a:pt x="1424" y="1056"/>
                  </a:lnTo>
                  <a:lnTo>
                    <a:pt x="1421" y="1053"/>
                  </a:lnTo>
                  <a:lnTo>
                    <a:pt x="1426" y="1051"/>
                  </a:lnTo>
                  <a:lnTo>
                    <a:pt x="1426" y="1048"/>
                  </a:lnTo>
                  <a:lnTo>
                    <a:pt x="1421" y="1046"/>
                  </a:lnTo>
                  <a:lnTo>
                    <a:pt x="1429" y="1041"/>
                  </a:lnTo>
                  <a:lnTo>
                    <a:pt x="1424" y="1039"/>
                  </a:lnTo>
                  <a:lnTo>
                    <a:pt x="1421" y="1039"/>
                  </a:lnTo>
                  <a:lnTo>
                    <a:pt x="1419" y="1041"/>
                  </a:lnTo>
                  <a:lnTo>
                    <a:pt x="1419" y="1036"/>
                  </a:lnTo>
                  <a:lnTo>
                    <a:pt x="1424" y="1034"/>
                  </a:lnTo>
                  <a:lnTo>
                    <a:pt x="1434" y="1029"/>
                  </a:lnTo>
                  <a:lnTo>
                    <a:pt x="1431" y="1026"/>
                  </a:lnTo>
                  <a:lnTo>
                    <a:pt x="1429" y="1029"/>
                  </a:lnTo>
                  <a:lnTo>
                    <a:pt x="1421" y="1024"/>
                  </a:lnTo>
                  <a:lnTo>
                    <a:pt x="1426" y="1024"/>
                  </a:lnTo>
                  <a:lnTo>
                    <a:pt x="1424" y="1019"/>
                  </a:lnTo>
                  <a:lnTo>
                    <a:pt x="1419" y="1019"/>
                  </a:lnTo>
                  <a:lnTo>
                    <a:pt x="1421" y="1016"/>
                  </a:lnTo>
                  <a:lnTo>
                    <a:pt x="1419" y="1014"/>
                  </a:lnTo>
                  <a:lnTo>
                    <a:pt x="1424" y="1014"/>
                  </a:lnTo>
                  <a:lnTo>
                    <a:pt x="1424" y="1009"/>
                  </a:lnTo>
                  <a:lnTo>
                    <a:pt x="1426" y="1009"/>
                  </a:lnTo>
                  <a:lnTo>
                    <a:pt x="1429" y="1009"/>
                  </a:lnTo>
                  <a:lnTo>
                    <a:pt x="1429" y="1014"/>
                  </a:lnTo>
                  <a:lnTo>
                    <a:pt x="1431" y="1014"/>
                  </a:lnTo>
                  <a:lnTo>
                    <a:pt x="1439" y="1009"/>
                  </a:lnTo>
                  <a:lnTo>
                    <a:pt x="1439" y="1004"/>
                  </a:lnTo>
                  <a:lnTo>
                    <a:pt x="1444" y="1004"/>
                  </a:lnTo>
                  <a:lnTo>
                    <a:pt x="1441" y="1001"/>
                  </a:lnTo>
                  <a:lnTo>
                    <a:pt x="1436" y="1001"/>
                  </a:lnTo>
                  <a:lnTo>
                    <a:pt x="1439" y="996"/>
                  </a:lnTo>
                  <a:lnTo>
                    <a:pt x="1441" y="999"/>
                  </a:lnTo>
                  <a:lnTo>
                    <a:pt x="1446" y="996"/>
                  </a:lnTo>
                  <a:lnTo>
                    <a:pt x="1446" y="991"/>
                  </a:lnTo>
                  <a:lnTo>
                    <a:pt x="1449" y="991"/>
                  </a:lnTo>
                  <a:lnTo>
                    <a:pt x="1446" y="986"/>
                  </a:lnTo>
                  <a:lnTo>
                    <a:pt x="1446" y="984"/>
                  </a:lnTo>
                  <a:lnTo>
                    <a:pt x="1449" y="981"/>
                  </a:lnTo>
                  <a:lnTo>
                    <a:pt x="1446" y="979"/>
                  </a:lnTo>
                  <a:lnTo>
                    <a:pt x="1446" y="976"/>
                  </a:lnTo>
                  <a:lnTo>
                    <a:pt x="1441" y="974"/>
                  </a:lnTo>
                  <a:lnTo>
                    <a:pt x="1449" y="976"/>
                  </a:lnTo>
                  <a:lnTo>
                    <a:pt x="1451" y="974"/>
                  </a:lnTo>
                  <a:lnTo>
                    <a:pt x="1456" y="964"/>
                  </a:lnTo>
                  <a:lnTo>
                    <a:pt x="1461" y="964"/>
                  </a:lnTo>
                  <a:lnTo>
                    <a:pt x="1461" y="966"/>
                  </a:lnTo>
                  <a:lnTo>
                    <a:pt x="1464" y="969"/>
                  </a:lnTo>
                  <a:lnTo>
                    <a:pt x="1464" y="964"/>
                  </a:lnTo>
                  <a:lnTo>
                    <a:pt x="1469" y="961"/>
                  </a:lnTo>
                  <a:lnTo>
                    <a:pt x="1464" y="956"/>
                  </a:lnTo>
                  <a:lnTo>
                    <a:pt x="1459" y="956"/>
                  </a:lnTo>
                  <a:lnTo>
                    <a:pt x="1456" y="954"/>
                  </a:lnTo>
                  <a:lnTo>
                    <a:pt x="1459" y="951"/>
                  </a:lnTo>
                  <a:lnTo>
                    <a:pt x="1464" y="951"/>
                  </a:lnTo>
                  <a:lnTo>
                    <a:pt x="1466" y="949"/>
                  </a:lnTo>
                  <a:lnTo>
                    <a:pt x="1464" y="946"/>
                  </a:lnTo>
                  <a:lnTo>
                    <a:pt x="1461" y="946"/>
                  </a:lnTo>
                  <a:lnTo>
                    <a:pt x="1464" y="941"/>
                  </a:lnTo>
                  <a:lnTo>
                    <a:pt x="1466" y="941"/>
                  </a:lnTo>
                  <a:lnTo>
                    <a:pt x="1464" y="939"/>
                  </a:lnTo>
                  <a:lnTo>
                    <a:pt x="1454" y="939"/>
                  </a:lnTo>
                  <a:lnTo>
                    <a:pt x="1456" y="936"/>
                  </a:lnTo>
                  <a:lnTo>
                    <a:pt x="1461" y="931"/>
                  </a:lnTo>
                  <a:lnTo>
                    <a:pt x="1466" y="931"/>
                  </a:lnTo>
                  <a:lnTo>
                    <a:pt x="1469" y="931"/>
                  </a:lnTo>
                  <a:lnTo>
                    <a:pt x="1469" y="929"/>
                  </a:lnTo>
                  <a:lnTo>
                    <a:pt x="1471" y="929"/>
                  </a:lnTo>
                  <a:lnTo>
                    <a:pt x="1471" y="931"/>
                  </a:lnTo>
                  <a:lnTo>
                    <a:pt x="1476" y="929"/>
                  </a:lnTo>
                  <a:lnTo>
                    <a:pt x="1474" y="926"/>
                  </a:lnTo>
                  <a:lnTo>
                    <a:pt x="1474" y="919"/>
                  </a:lnTo>
                  <a:lnTo>
                    <a:pt x="1471" y="916"/>
                  </a:lnTo>
                  <a:lnTo>
                    <a:pt x="1466" y="919"/>
                  </a:lnTo>
                  <a:lnTo>
                    <a:pt x="1469" y="921"/>
                  </a:lnTo>
                  <a:lnTo>
                    <a:pt x="1469" y="924"/>
                  </a:lnTo>
                  <a:lnTo>
                    <a:pt x="1461" y="921"/>
                  </a:lnTo>
                  <a:lnTo>
                    <a:pt x="1456" y="929"/>
                  </a:lnTo>
                  <a:lnTo>
                    <a:pt x="1451" y="926"/>
                  </a:lnTo>
                  <a:lnTo>
                    <a:pt x="1451" y="921"/>
                  </a:lnTo>
                  <a:lnTo>
                    <a:pt x="1459" y="921"/>
                  </a:lnTo>
                  <a:lnTo>
                    <a:pt x="1471" y="909"/>
                  </a:lnTo>
                  <a:lnTo>
                    <a:pt x="1464" y="909"/>
                  </a:lnTo>
                  <a:lnTo>
                    <a:pt x="1464" y="906"/>
                  </a:lnTo>
                  <a:lnTo>
                    <a:pt x="1461" y="909"/>
                  </a:lnTo>
                  <a:lnTo>
                    <a:pt x="1454" y="896"/>
                  </a:lnTo>
                  <a:lnTo>
                    <a:pt x="1446" y="896"/>
                  </a:lnTo>
                  <a:lnTo>
                    <a:pt x="1439" y="904"/>
                  </a:lnTo>
                  <a:lnTo>
                    <a:pt x="1434" y="901"/>
                  </a:lnTo>
                  <a:lnTo>
                    <a:pt x="1429" y="894"/>
                  </a:lnTo>
                  <a:lnTo>
                    <a:pt x="1424" y="894"/>
                  </a:lnTo>
                  <a:lnTo>
                    <a:pt x="1419" y="899"/>
                  </a:lnTo>
                  <a:lnTo>
                    <a:pt x="1416" y="904"/>
                  </a:lnTo>
                  <a:lnTo>
                    <a:pt x="1416" y="899"/>
                  </a:lnTo>
                  <a:lnTo>
                    <a:pt x="1424" y="894"/>
                  </a:lnTo>
                  <a:lnTo>
                    <a:pt x="1426" y="894"/>
                  </a:lnTo>
                  <a:lnTo>
                    <a:pt x="1429" y="891"/>
                  </a:lnTo>
                  <a:lnTo>
                    <a:pt x="1436" y="894"/>
                  </a:lnTo>
                  <a:lnTo>
                    <a:pt x="1441" y="891"/>
                  </a:lnTo>
                  <a:lnTo>
                    <a:pt x="1441" y="886"/>
                  </a:lnTo>
                  <a:lnTo>
                    <a:pt x="1444" y="884"/>
                  </a:lnTo>
                  <a:lnTo>
                    <a:pt x="1446" y="884"/>
                  </a:lnTo>
                  <a:lnTo>
                    <a:pt x="1454" y="876"/>
                  </a:lnTo>
                  <a:lnTo>
                    <a:pt x="1461" y="876"/>
                  </a:lnTo>
                  <a:lnTo>
                    <a:pt x="1461" y="874"/>
                  </a:lnTo>
                  <a:lnTo>
                    <a:pt x="1454" y="861"/>
                  </a:lnTo>
                  <a:lnTo>
                    <a:pt x="1441" y="854"/>
                  </a:lnTo>
                  <a:lnTo>
                    <a:pt x="1431" y="849"/>
                  </a:lnTo>
                  <a:lnTo>
                    <a:pt x="1421" y="839"/>
                  </a:lnTo>
                  <a:lnTo>
                    <a:pt x="1416" y="839"/>
                  </a:lnTo>
                  <a:lnTo>
                    <a:pt x="1406" y="844"/>
                  </a:lnTo>
                  <a:lnTo>
                    <a:pt x="1404" y="844"/>
                  </a:lnTo>
                  <a:lnTo>
                    <a:pt x="1396" y="836"/>
                  </a:lnTo>
                  <a:lnTo>
                    <a:pt x="1396" y="834"/>
                  </a:lnTo>
                  <a:lnTo>
                    <a:pt x="1394" y="834"/>
                  </a:lnTo>
                  <a:lnTo>
                    <a:pt x="1386" y="836"/>
                  </a:lnTo>
                  <a:lnTo>
                    <a:pt x="1381" y="834"/>
                  </a:lnTo>
                  <a:lnTo>
                    <a:pt x="1374" y="836"/>
                  </a:lnTo>
                  <a:lnTo>
                    <a:pt x="1366" y="846"/>
                  </a:lnTo>
                  <a:lnTo>
                    <a:pt x="1374" y="834"/>
                  </a:lnTo>
                  <a:lnTo>
                    <a:pt x="1379" y="831"/>
                  </a:lnTo>
                  <a:lnTo>
                    <a:pt x="1381" y="831"/>
                  </a:lnTo>
                  <a:lnTo>
                    <a:pt x="1384" y="831"/>
                  </a:lnTo>
                  <a:lnTo>
                    <a:pt x="1386" y="831"/>
                  </a:lnTo>
                  <a:lnTo>
                    <a:pt x="1389" y="831"/>
                  </a:lnTo>
                  <a:lnTo>
                    <a:pt x="1396" y="829"/>
                  </a:lnTo>
                  <a:lnTo>
                    <a:pt x="1401" y="836"/>
                  </a:lnTo>
                  <a:lnTo>
                    <a:pt x="1404" y="839"/>
                  </a:lnTo>
                  <a:lnTo>
                    <a:pt x="1409" y="839"/>
                  </a:lnTo>
                  <a:lnTo>
                    <a:pt x="1411" y="836"/>
                  </a:lnTo>
                  <a:lnTo>
                    <a:pt x="1421" y="836"/>
                  </a:lnTo>
                  <a:lnTo>
                    <a:pt x="1426" y="841"/>
                  </a:lnTo>
                  <a:lnTo>
                    <a:pt x="1431" y="841"/>
                  </a:lnTo>
                  <a:lnTo>
                    <a:pt x="1436" y="846"/>
                  </a:lnTo>
                  <a:lnTo>
                    <a:pt x="1444" y="841"/>
                  </a:lnTo>
                  <a:lnTo>
                    <a:pt x="1454" y="846"/>
                  </a:lnTo>
                  <a:lnTo>
                    <a:pt x="1456" y="844"/>
                  </a:lnTo>
                  <a:lnTo>
                    <a:pt x="1454" y="836"/>
                  </a:lnTo>
                  <a:lnTo>
                    <a:pt x="1451" y="834"/>
                  </a:lnTo>
                  <a:lnTo>
                    <a:pt x="1444" y="826"/>
                  </a:lnTo>
                  <a:lnTo>
                    <a:pt x="1441" y="824"/>
                  </a:lnTo>
                  <a:lnTo>
                    <a:pt x="1436" y="824"/>
                  </a:lnTo>
                  <a:lnTo>
                    <a:pt x="1431" y="821"/>
                  </a:lnTo>
                  <a:lnTo>
                    <a:pt x="1424" y="811"/>
                  </a:lnTo>
                  <a:lnTo>
                    <a:pt x="1424" y="804"/>
                  </a:lnTo>
                  <a:lnTo>
                    <a:pt x="1414" y="796"/>
                  </a:lnTo>
                  <a:lnTo>
                    <a:pt x="1414" y="789"/>
                  </a:lnTo>
                  <a:lnTo>
                    <a:pt x="1406" y="786"/>
                  </a:lnTo>
                  <a:lnTo>
                    <a:pt x="1411" y="781"/>
                  </a:lnTo>
                  <a:lnTo>
                    <a:pt x="1409" y="779"/>
                  </a:lnTo>
                  <a:lnTo>
                    <a:pt x="1401" y="764"/>
                  </a:lnTo>
                  <a:lnTo>
                    <a:pt x="1386" y="756"/>
                  </a:lnTo>
                  <a:lnTo>
                    <a:pt x="1381" y="759"/>
                  </a:lnTo>
                  <a:lnTo>
                    <a:pt x="1381" y="754"/>
                  </a:lnTo>
                  <a:lnTo>
                    <a:pt x="1369" y="747"/>
                  </a:lnTo>
                  <a:lnTo>
                    <a:pt x="1366" y="749"/>
                  </a:lnTo>
                  <a:lnTo>
                    <a:pt x="1366" y="734"/>
                  </a:lnTo>
                  <a:lnTo>
                    <a:pt x="1369" y="727"/>
                  </a:lnTo>
                  <a:lnTo>
                    <a:pt x="1366" y="719"/>
                  </a:lnTo>
                  <a:lnTo>
                    <a:pt x="1366" y="712"/>
                  </a:lnTo>
                  <a:lnTo>
                    <a:pt x="1369" y="714"/>
                  </a:lnTo>
                  <a:lnTo>
                    <a:pt x="1374" y="712"/>
                  </a:lnTo>
                  <a:lnTo>
                    <a:pt x="1379" y="704"/>
                  </a:lnTo>
                  <a:lnTo>
                    <a:pt x="1381" y="707"/>
                  </a:lnTo>
                  <a:lnTo>
                    <a:pt x="1386" y="699"/>
                  </a:lnTo>
                  <a:lnTo>
                    <a:pt x="1381" y="697"/>
                  </a:lnTo>
                  <a:lnTo>
                    <a:pt x="1379" y="694"/>
                  </a:lnTo>
                  <a:lnTo>
                    <a:pt x="1381" y="689"/>
                  </a:lnTo>
                  <a:lnTo>
                    <a:pt x="1389" y="689"/>
                  </a:lnTo>
                  <a:lnTo>
                    <a:pt x="1391" y="684"/>
                  </a:lnTo>
                  <a:lnTo>
                    <a:pt x="1396" y="682"/>
                  </a:lnTo>
                  <a:lnTo>
                    <a:pt x="1396" y="679"/>
                  </a:lnTo>
                  <a:lnTo>
                    <a:pt x="1391" y="674"/>
                  </a:lnTo>
                  <a:lnTo>
                    <a:pt x="1396" y="674"/>
                  </a:lnTo>
                  <a:lnTo>
                    <a:pt x="1401" y="677"/>
                  </a:lnTo>
                  <a:lnTo>
                    <a:pt x="1401" y="674"/>
                  </a:lnTo>
                  <a:lnTo>
                    <a:pt x="1406" y="674"/>
                  </a:lnTo>
                  <a:lnTo>
                    <a:pt x="1411" y="669"/>
                  </a:lnTo>
                  <a:lnTo>
                    <a:pt x="1414" y="669"/>
                  </a:lnTo>
                  <a:lnTo>
                    <a:pt x="1421" y="662"/>
                  </a:lnTo>
                  <a:lnTo>
                    <a:pt x="1424" y="667"/>
                  </a:lnTo>
                  <a:lnTo>
                    <a:pt x="1424" y="664"/>
                  </a:lnTo>
                  <a:lnTo>
                    <a:pt x="1426" y="667"/>
                  </a:lnTo>
                  <a:lnTo>
                    <a:pt x="1431" y="669"/>
                  </a:lnTo>
                  <a:lnTo>
                    <a:pt x="1439" y="664"/>
                  </a:lnTo>
                  <a:lnTo>
                    <a:pt x="1439" y="662"/>
                  </a:lnTo>
                  <a:lnTo>
                    <a:pt x="1434" y="662"/>
                  </a:lnTo>
                  <a:lnTo>
                    <a:pt x="1434" y="657"/>
                  </a:lnTo>
                  <a:lnTo>
                    <a:pt x="1436" y="654"/>
                  </a:lnTo>
                  <a:lnTo>
                    <a:pt x="1441" y="654"/>
                  </a:lnTo>
                  <a:lnTo>
                    <a:pt x="1436" y="647"/>
                  </a:lnTo>
                  <a:lnTo>
                    <a:pt x="1436" y="644"/>
                  </a:lnTo>
                  <a:lnTo>
                    <a:pt x="1441" y="644"/>
                  </a:lnTo>
                  <a:lnTo>
                    <a:pt x="1439" y="642"/>
                  </a:lnTo>
                  <a:lnTo>
                    <a:pt x="1431" y="642"/>
                  </a:lnTo>
                  <a:lnTo>
                    <a:pt x="1424" y="642"/>
                  </a:lnTo>
                  <a:lnTo>
                    <a:pt x="1426" y="642"/>
                  </a:lnTo>
                  <a:lnTo>
                    <a:pt x="1419" y="642"/>
                  </a:lnTo>
                  <a:lnTo>
                    <a:pt x="1416" y="644"/>
                  </a:lnTo>
                  <a:lnTo>
                    <a:pt x="1401" y="644"/>
                  </a:lnTo>
                  <a:lnTo>
                    <a:pt x="1396" y="642"/>
                  </a:lnTo>
                  <a:lnTo>
                    <a:pt x="1394" y="639"/>
                  </a:lnTo>
                  <a:lnTo>
                    <a:pt x="1391" y="634"/>
                  </a:lnTo>
                  <a:lnTo>
                    <a:pt x="1389" y="634"/>
                  </a:lnTo>
                  <a:lnTo>
                    <a:pt x="1386" y="632"/>
                  </a:lnTo>
                  <a:lnTo>
                    <a:pt x="1374" y="637"/>
                  </a:lnTo>
                  <a:lnTo>
                    <a:pt x="1366" y="637"/>
                  </a:lnTo>
                  <a:lnTo>
                    <a:pt x="1369" y="639"/>
                  </a:lnTo>
                  <a:lnTo>
                    <a:pt x="1369" y="644"/>
                  </a:lnTo>
                  <a:lnTo>
                    <a:pt x="1366" y="647"/>
                  </a:lnTo>
                  <a:lnTo>
                    <a:pt x="1359" y="649"/>
                  </a:lnTo>
                  <a:lnTo>
                    <a:pt x="1359" y="652"/>
                  </a:lnTo>
                  <a:lnTo>
                    <a:pt x="1361" y="654"/>
                  </a:lnTo>
                  <a:lnTo>
                    <a:pt x="1359" y="659"/>
                  </a:lnTo>
                  <a:lnTo>
                    <a:pt x="1356" y="662"/>
                  </a:lnTo>
                  <a:lnTo>
                    <a:pt x="1351" y="659"/>
                  </a:lnTo>
                  <a:lnTo>
                    <a:pt x="1346" y="662"/>
                  </a:lnTo>
                  <a:lnTo>
                    <a:pt x="1339" y="662"/>
                  </a:lnTo>
                  <a:lnTo>
                    <a:pt x="1334" y="647"/>
                  </a:lnTo>
                  <a:lnTo>
                    <a:pt x="1334" y="639"/>
                  </a:lnTo>
                  <a:lnTo>
                    <a:pt x="1331" y="634"/>
                  </a:lnTo>
                  <a:lnTo>
                    <a:pt x="1324" y="637"/>
                  </a:lnTo>
                  <a:lnTo>
                    <a:pt x="1321" y="637"/>
                  </a:lnTo>
                  <a:lnTo>
                    <a:pt x="1321" y="634"/>
                  </a:lnTo>
                  <a:lnTo>
                    <a:pt x="1319" y="634"/>
                  </a:lnTo>
                  <a:lnTo>
                    <a:pt x="1317" y="637"/>
                  </a:lnTo>
                  <a:lnTo>
                    <a:pt x="1314" y="634"/>
                  </a:lnTo>
                  <a:lnTo>
                    <a:pt x="1314" y="637"/>
                  </a:lnTo>
                  <a:lnTo>
                    <a:pt x="1309" y="632"/>
                  </a:lnTo>
                  <a:lnTo>
                    <a:pt x="1309" y="627"/>
                  </a:lnTo>
                  <a:lnTo>
                    <a:pt x="1299" y="622"/>
                  </a:lnTo>
                  <a:lnTo>
                    <a:pt x="1294" y="619"/>
                  </a:lnTo>
                  <a:lnTo>
                    <a:pt x="1294" y="612"/>
                  </a:lnTo>
                  <a:lnTo>
                    <a:pt x="1292" y="607"/>
                  </a:lnTo>
                  <a:lnTo>
                    <a:pt x="1294" y="604"/>
                  </a:lnTo>
                  <a:lnTo>
                    <a:pt x="1294" y="602"/>
                  </a:lnTo>
                  <a:lnTo>
                    <a:pt x="1294" y="599"/>
                  </a:lnTo>
                  <a:lnTo>
                    <a:pt x="1294" y="592"/>
                  </a:lnTo>
                  <a:lnTo>
                    <a:pt x="1299" y="589"/>
                  </a:lnTo>
                  <a:lnTo>
                    <a:pt x="1299" y="587"/>
                  </a:lnTo>
                  <a:lnTo>
                    <a:pt x="1309" y="592"/>
                  </a:lnTo>
                  <a:lnTo>
                    <a:pt x="1317" y="592"/>
                  </a:lnTo>
                  <a:lnTo>
                    <a:pt x="1324" y="592"/>
                  </a:lnTo>
                  <a:lnTo>
                    <a:pt x="1326" y="584"/>
                  </a:lnTo>
                  <a:lnTo>
                    <a:pt x="1324" y="582"/>
                  </a:lnTo>
                  <a:lnTo>
                    <a:pt x="1329" y="582"/>
                  </a:lnTo>
                  <a:lnTo>
                    <a:pt x="1329" y="577"/>
                  </a:lnTo>
                  <a:lnTo>
                    <a:pt x="1326" y="574"/>
                  </a:lnTo>
                  <a:lnTo>
                    <a:pt x="1329" y="572"/>
                  </a:lnTo>
                  <a:lnTo>
                    <a:pt x="1331" y="559"/>
                  </a:lnTo>
                  <a:lnTo>
                    <a:pt x="1341" y="552"/>
                  </a:lnTo>
                  <a:lnTo>
                    <a:pt x="1346" y="552"/>
                  </a:lnTo>
                  <a:lnTo>
                    <a:pt x="1351" y="544"/>
                  </a:lnTo>
                  <a:lnTo>
                    <a:pt x="1354" y="544"/>
                  </a:lnTo>
                  <a:lnTo>
                    <a:pt x="1354" y="534"/>
                  </a:lnTo>
                  <a:lnTo>
                    <a:pt x="1359" y="529"/>
                  </a:lnTo>
                  <a:lnTo>
                    <a:pt x="1361" y="522"/>
                  </a:lnTo>
                  <a:lnTo>
                    <a:pt x="1366" y="514"/>
                  </a:lnTo>
                  <a:lnTo>
                    <a:pt x="1371" y="514"/>
                  </a:lnTo>
                  <a:lnTo>
                    <a:pt x="1374" y="517"/>
                  </a:lnTo>
                  <a:lnTo>
                    <a:pt x="1379" y="517"/>
                  </a:lnTo>
                  <a:lnTo>
                    <a:pt x="1381" y="512"/>
                  </a:lnTo>
                  <a:lnTo>
                    <a:pt x="1389" y="522"/>
                  </a:lnTo>
                  <a:lnTo>
                    <a:pt x="1401" y="529"/>
                  </a:lnTo>
                  <a:lnTo>
                    <a:pt x="1401" y="532"/>
                  </a:lnTo>
                  <a:lnTo>
                    <a:pt x="1399" y="534"/>
                  </a:lnTo>
                  <a:lnTo>
                    <a:pt x="1396" y="539"/>
                  </a:lnTo>
                  <a:lnTo>
                    <a:pt x="1391" y="544"/>
                  </a:lnTo>
                  <a:lnTo>
                    <a:pt x="1391" y="552"/>
                  </a:lnTo>
                  <a:lnTo>
                    <a:pt x="1386" y="552"/>
                  </a:lnTo>
                  <a:lnTo>
                    <a:pt x="1386" y="554"/>
                  </a:lnTo>
                  <a:lnTo>
                    <a:pt x="1386" y="562"/>
                  </a:lnTo>
                  <a:lnTo>
                    <a:pt x="1391" y="567"/>
                  </a:lnTo>
                  <a:lnTo>
                    <a:pt x="1391" y="572"/>
                  </a:lnTo>
                  <a:lnTo>
                    <a:pt x="1389" y="572"/>
                  </a:lnTo>
                  <a:lnTo>
                    <a:pt x="1389" y="574"/>
                  </a:lnTo>
                  <a:lnTo>
                    <a:pt x="1391" y="577"/>
                  </a:lnTo>
                  <a:lnTo>
                    <a:pt x="1396" y="577"/>
                  </a:lnTo>
                  <a:lnTo>
                    <a:pt x="1404" y="572"/>
                  </a:lnTo>
                  <a:lnTo>
                    <a:pt x="1401" y="577"/>
                  </a:lnTo>
                  <a:lnTo>
                    <a:pt x="1396" y="579"/>
                  </a:lnTo>
                  <a:lnTo>
                    <a:pt x="1396" y="582"/>
                  </a:lnTo>
                  <a:lnTo>
                    <a:pt x="1399" y="582"/>
                  </a:lnTo>
                  <a:lnTo>
                    <a:pt x="1399" y="584"/>
                  </a:lnTo>
                  <a:lnTo>
                    <a:pt x="1396" y="587"/>
                  </a:lnTo>
                  <a:lnTo>
                    <a:pt x="1391" y="587"/>
                  </a:lnTo>
                  <a:lnTo>
                    <a:pt x="1386" y="589"/>
                  </a:lnTo>
                  <a:lnTo>
                    <a:pt x="1384" y="589"/>
                  </a:lnTo>
                  <a:lnTo>
                    <a:pt x="1381" y="594"/>
                  </a:lnTo>
                  <a:lnTo>
                    <a:pt x="1386" y="597"/>
                  </a:lnTo>
                  <a:lnTo>
                    <a:pt x="1386" y="602"/>
                  </a:lnTo>
                  <a:lnTo>
                    <a:pt x="1389" y="602"/>
                  </a:lnTo>
                  <a:lnTo>
                    <a:pt x="1391" y="597"/>
                  </a:lnTo>
                  <a:lnTo>
                    <a:pt x="1396" y="597"/>
                  </a:lnTo>
                  <a:lnTo>
                    <a:pt x="1399" y="589"/>
                  </a:lnTo>
                  <a:lnTo>
                    <a:pt x="1406" y="587"/>
                  </a:lnTo>
                  <a:lnTo>
                    <a:pt x="1409" y="584"/>
                  </a:lnTo>
                  <a:lnTo>
                    <a:pt x="1406" y="579"/>
                  </a:lnTo>
                  <a:lnTo>
                    <a:pt x="1414" y="574"/>
                  </a:lnTo>
                  <a:lnTo>
                    <a:pt x="1424" y="567"/>
                  </a:lnTo>
                  <a:lnTo>
                    <a:pt x="1429" y="567"/>
                  </a:lnTo>
                  <a:lnTo>
                    <a:pt x="1429" y="559"/>
                  </a:lnTo>
                  <a:lnTo>
                    <a:pt x="1434" y="559"/>
                  </a:lnTo>
                  <a:lnTo>
                    <a:pt x="1441" y="554"/>
                  </a:lnTo>
                  <a:lnTo>
                    <a:pt x="1444" y="557"/>
                  </a:lnTo>
                  <a:lnTo>
                    <a:pt x="1449" y="557"/>
                  </a:lnTo>
                  <a:lnTo>
                    <a:pt x="1454" y="557"/>
                  </a:lnTo>
                  <a:lnTo>
                    <a:pt x="1461" y="547"/>
                  </a:lnTo>
                  <a:lnTo>
                    <a:pt x="1464" y="552"/>
                  </a:lnTo>
                  <a:lnTo>
                    <a:pt x="1476" y="547"/>
                  </a:lnTo>
                  <a:lnTo>
                    <a:pt x="1553" y="492"/>
                  </a:lnTo>
                  <a:lnTo>
                    <a:pt x="1561" y="452"/>
                  </a:lnTo>
                  <a:lnTo>
                    <a:pt x="1583" y="432"/>
                  </a:lnTo>
                  <a:lnTo>
                    <a:pt x="1586" y="430"/>
                  </a:lnTo>
                  <a:lnTo>
                    <a:pt x="1586" y="427"/>
                  </a:lnTo>
                  <a:lnTo>
                    <a:pt x="1583" y="427"/>
                  </a:lnTo>
                  <a:lnTo>
                    <a:pt x="1581" y="422"/>
                  </a:lnTo>
                  <a:lnTo>
                    <a:pt x="1583" y="420"/>
                  </a:lnTo>
                  <a:lnTo>
                    <a:pt x="1586" y="417"/>
                  </a:lnTo>
                  <a:lnTo>
                    <a:pt x="1591" y="417"/>
                  </a:lnTo>
                  <a:lnTo>
                    <a:pt x="1593" y="417"/>
                  </a:lnTo>
                  <a:lnTo>
                    <a:pt x="1593" y="412"/>
                  </a:lnTo>
                  <a:lnTo>
                    <a:pt x="1593" y="410"/>
                  </a:lnTo>
                  <a:lnTo>
                    <a:pt x="1593" y="407"/>
                  </a:lnTo>
                  <a:lnTo>
                    <a:pt x="1593" y="405"/>
                  </a:lnTo>
                  <a:lnTo>
                    <a:pt x="1593" y="400"/>
                  </a:lnTo>
                  <a:lnTo>
                    <a:pt x="1593" y="395"/>
                  </a:lnTo>
                  <a:lnTo>
                    <a:pt x="1591" y="392"/>
                  </a:lnTo>
                  <a:lnTo>
                    <a:pt x="1591" y="385"/>
                  </a:lnTo>
                  <a:lnTo>
                    <a:pt x="1591" y="380"/>
                  </a:lnTo>
                  <a:lnTo>
                    <a:pt x="1591" y="372"/>
                  </a:lnTo>
                  <a:lnTo>
                    <a:pt x="1591" y="367"/>
                  </a:lnTo>
                  <a:lnTo>
                    <a:pt x="1586" y="362"/>
                  </a:lnTo>
                  <a:lnTo>
                    <a:pt x="1586" y="360"/>
                  </a:lnTo>
                  <a:lnTo>
                    <a:pt x="1583" y="357"/>
                  </a:lnTo>
                  <a:lnTo>
                    <a:pt x="1578" y="347"/>
                  </a:lnTo>
                  <a:lnTo>
                    <a:pt x="1576" y="342"/>
                  </a:lnTo>
                  <a:lnTo>
                    <a:pt x="1576" y="340"/>
                  </a:lnTo>
                  <a:lnTo>
                    <a:pt x="1581" y="337"/>
                  </a:lnTo>
                  <a:lnTo>
                    <a:pt x="1583" y="337"/>
                  </a:lnTo>
                  <a:lnTo>
                    <a:pt x="1586" y="335"/>
                  </a:lnTo>
                  <a:lnTo>
                    <a:pt x="1586" y="330"/>
                  </a:lnTo>
                  <a:lnTo>
                    <a:pt x="1591" y="322"/>
                  </a:lnTo>
                  <a:lnTo>
                    <a:pt x="1593" y="322"/>
                  </a:lnTo>
                  <a:lnTo>
                    <a:pt x="1598" y="322"/>
                  </a:lnTo>
                  <a:lnTo>
                    <a:pt x="1601" y="325"/>
                  </a:lnTo>
                  <a:lnTo>
                    <a:pt x="1618" y="327"/>
                  </a:lnTo>
                  <a:lnTo>
                    <a:pt x="1621" y="327"/>
                  </a:lnTo>
                  <a:lnTo>
                    <a:pt x="1623" y="327"/>
                  </a:lnTo>
                  <a:lnTo>
                    <a:pt x="1626" y="325"/>
                  </a:lnTo>
                  <a:lnTo>
                    <a:pt x="1626" y="322"/>
                  </a:lnTo>
                  <a:lnTo>
                    <a:pt x="1623" y="320"/>
                  </a:lnTo>
                  <a:lnTo>
                    <a:pt x="1623" y="317"/>
                  </a:lnTo>
                  <a:lnTo>
                    <a:pt x="1623" y="315"/>
                  </a:lnTo>
                  <a:lnTo>
                    <a:pt x="1623" y="312"/>
                  </a:lnTo>
                  <a:lnTo>
                    <a:pt x="1623" y="307"/>
                  </a:lnTo>
                  <a:lnTo>
                    <a:pt x="1623" y="302"/>
                  </a:lnTo>
                  <a:lnTo>
                    <a:pt x="1626" y="302"/>
                  </a:lnTo>
                  <a:lnTo>
                    <a:pt x="1626" y="297"/>
                  </a:lnTo>
                  <a:lnTo>
                    <a:pt x="1623" y="295"/>
                  </a:lnTo>
                  <a:lnTo>
                    <a:pt x="1626" y="292"/>
                  </a:lnTo>
                  <a:lnTo>
                    <a:pt x="1628" y="290"/>
                  </a:lnTo>
                  <a:lnTo>
                    <a:pt x="1626" y="287"/>
                  </a:lnTo>
                  <a:lnTo>
                    <a:pt x="1626" y="285"/>
                  </a:lnTo>
                  <a:lnTo>
                    <a:pt x="1626" y="282"/>
                  </a:lnTo>
                  <a:lnTo>
                    <a:pt x="1626" y="280"/>
                  </a:lnTo>
                  <a:lnTo>
                    <a:pt x="1628" y="277"/>
                  </a:lnTo>
                  <a:lnTo>
                    <a:pt x="1628" y="275"/>
                  </a:lnTo>
                  <a:lnTo>
                    <a:pt x="1628" y="272"/>
                  </a:lnTo>
                  <a:lnTo>
                    <a:pt x="1626" y="267"/>
                  </a:lnTo>
                  <a:lnTo>
                    <a:pt x="1626" y="260"/>
                  </a:lnTo>
                  <a:lnTo>
                    <a:pt x="1628" y="260"/>
                  </a:lnTo>
                  <a:lnTo>
                    <a:pt x="1628" y="257"/>
                  </a:lnTo>
                  <a:lnTo>
                    <a:pt x="1626" y="255"/>
                  </a:lnTo>
                  <a:lnTo>
                    <a:pt x="1626" y="252"/>
                  </a:lnTo>
                  <a:lnTo>
                    <a:pt x="1623" y="250"/>
                  </a:lnTo>
                  <a:lnTo>
                    <a:pt x="1623" y="247"/>
                  </a:lnTo>
                  <a:lnTo>
                    <a:pt x="1623" y="245"/>
                  </a:lnTo>
                  <a:lnTo>
                    <a:pt x="1626" y="240"/>
                  </a:lnTo>
                  <a:lnTo>
                    <a:pt x="1623" y="237"/>
                  </a:lnTo>
                  <a:lnTo>
                    <a:pt x="1621" y="235"/>
                  </a:lnTo>
                  <a:lnTo>
                    <a:pt x="1621" y="232"/>
                  </a:lnTo>
                  <a:lnTo>
                    <a:pt x="1626" y="227"/>
                  </a:lnTo>
                  <a:lnTo>
                    <a:pt x="1628" y="227"/>
                  </a:lnTo>
                  <a:lnTo>
                    <a:pt x="1631" y="225"/>
                  </a:lnTo>
                  <a:lnTo>
                    <a:pt x="1631" y="220"/>
                  </a:lnTo>
                  <a:lnTo>
                    <a:pt x="1631" y="215"/>
                  </a:lnTo>
                  <a:lnTo>
                    <a:pt x="1628" y="212"/>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83" name="Google Shape;881;p21">
              <a:extLst>
                <a:ext uri="{FF2B5EF4-FFF2-40B4-BE49-F238E27FC236}">
                  <a16:creationId xmlns:a16="http://schemas.microsoft.com/office/drawing/2014/main" id="{2412A872-8F7F-4F53-A71C-51D345B7D0A1}"/>
                </a:ext>
              </a:extLst>
            </p:cNvPr>
            <p:cNvSpPr>
              <a:spLocks/>
            </p:cNvSpPr>
            <p:nvPr/>
          </p:nvSpPr>
          <p:spPr bwMode="auto">
            <a:xfrm>
              <a:off x="10022417" y="4296834"/>
              <a:ext cx="23813" cy="13229"/>
            </a:xfrm>
            <a:custGeom>
              <a:avLst/>
              <a:gdLst>
                <a:gd name="T0" fmla="*/ 15239 w 15"/>
                <a:gd name="T1" fmla="*/ 0 h 8"/>
                <a:gd name="T2" fmla="*/ 0 w 15"/>
                <a:gd name="T3" fmla="*/ 0 h 8"/>
                <a:gd name="T4" fmla="*/ 0 w 15"/>
                <a:gd name="T5" fmla="*/ 5715 h 8"/>
                <a:gd name="T6" fmla="*/ 5715 w 15"/>
                <a:gd name="T7" fmla="*/ 9525 h 8"/>
                <a:gd name="T8" fmla="*/ 15239 w 15"/>
                <a:gd name="T9" fmla="*/ 9525 h 8"/>
                <a:gd name="T10" fmla="*/ 28574 w 15"/>
                <a:gd name="T11" fmla="*/ 15240 h 8"/>
                <a:gd name="T12" fmla="*/ 24764 w 15"/>
                <a:gd name="T13" fmla="*/ 5715 h 8"/>
                <a:gd name="T14" fmla="*/ 19049 w 15"/>
                <a:gd name="T15" fmla="*/ 5715 h 8"/>
                <a:gd name="T16" fmla="*/ 15239 w 15"/>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8" extrusionOk="0">
                  <a:moveTo>
                    <a:pt x="8" y="0"/>
                  </a:moveTo>
                  <a:lnTo>
                    <a:pt x="0" y="0"/>
                  </a:lnTo>
                  <a:lnTo>
                    <a:pt x="0" y="3"/>
                  </a:lnTo>
                  <a:lnTo>
                    <a:pt x="3" y="5"/>
                  </a:lnTo>
                  <a:lnTo>
                    <a:pt x="8" y="5"/>
                  </a:lnTo>
                  <a:lnTo>
                    <a:pt x="15" y="8"/>
                  </a:lnTo>
                  <a:lnTo>
                    <a:pt x="13" y="3"/>
                  </a:lnTo>
                  <a:lnTo>
                    <a:pt x="10" y="3"/>
                  </a:lnTo>
                  <a:lnTo>
                    <a:pt x="8" y="0"/>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84" name="Google Shape;882;p21">
              <a:extLst>
                <a:ext uri="{FF2B5EF4-FFF2-40B4-BE49-F238E27FC236}">
                  <a16:creationId xmlns:a16="http://schemas.microsoft.com/office/drawing/2014/main" id="{1EF03497-BBA2-4D9F-B1F2-748E678A8FDD}"/>
                </a:ext>
              </a:extLst>
            </p:cNvPr>
            <p:cNvSpPr>
              <a:spLocks/>
            </p:cNvSpPr>
            <p:nvPr/>
          </p:nvSpPr>
          <p:spPr bwMode="auto">
            <a:xfrm>
              <a:off x="10038292" y="4626240"/>
              <a:ext cx="75407" cy="182563"/>
            </a:xfrm>
            <a:custGeom>
              <a:avLst/>
              <a:gdLst>
                <a:gd name="T0" fmla="*/ 81915 w 48"/>
                <a:gd name="T1" fmla="*/ 19050 h 115"/>
                <a:gd name="T2" fmla="*/ 76200 w 48"/>
                <a:gd name="T3" fmla="*/ 19050 h 115"/>
                <a:gd name="T4" fmla="*/ 72390 w 48"/>
                <a:gd name="T5" fmla="*/ 5715 h 115"/>
                <a:gd name="T6" fmla="*/ 62865 w 48"/>
                <a:gd name="T7" fmla="*/ 0 h 115"/>
                <a:gd name="T8" fmla="*/ 53340 w 48"/>
                <a:gd name="T9" fmla="*/ 5715 h 115"/>
                <a:gd name="T10" fmla="*/ 53340 w 48"/>
                <a:gd name="T11" fmla="*/ 15240 h 115"/>
                <a:gd name="T12" fmla="*/ 43815 w 48"/>
                <a:gd name="T13" fmla="*/ 15240 h 115"/>
                <a:gd name="T14" fmla="*/ 34290 w 48"/>
                <a:gd name="T15" fmla="*/ 28575 h 115"/>
                <a:gd name="T16" fmla="*/ 24765 w 48"/>
                <a:gd name="T17" fmla="*/ 47625 h 115"/>
                <a:gd name="T18" fmla="*/ 28575 w 48"/>
                <a:gd name="T19" fmla="*/ 53340 h 115"/>
                <a:gd name="T20" fmla="*/ 24765 w 48"/>
                <a:gd name="T21" fmla="*/ 57150 h 115"/>
                <a:gd name="T22" fmla="*/ 19050 w 48"/>
                <a:gd name="T23" fmla="*/ 62865 h 115"/>
                <a:gd name="T24" fmla="*/ 9525 w 48"/>
                <a:gd name="T25" fmla="*/ 81915 h 115"/>
                <a:gd name="T26" fmla="*/ 5715 w 48"/>
                <a:gd name="T27" fmla="*/ 100965 h 115"/>
                <a:gd name="T28" fmla="*/ 0 w 48"/>
                <a:gd name="T29" fmla="*/ 104775 h 115"/>
                <a:gd name="T30" fmla="*/ 5715 w 48"/>
                <a:gd name="T31" fmla="*/ 110491 h 115"/>
                <a:gd name="T32" fmla="*/ 5715 w 48"/>
                <a:gd name="T33" fmla="*/ 129541 h 115"/>
                <a:gd name="T34" fmla="*/ 5715 w 48"/>
                <a:gd name="T35" fmla="*/ 148591 h 115"/>
                <a:gd name="T36" fmla="*/ 9525 w 48"/>
                <a:gd name="T37" fmla="*/ 152401 h 115"/>
                <a:gd name="T38" fmla="*/ 9525 w 48"/>
                <a:gd name="T39" fmla="*/ 158116 h 115"/>
                <a:gd name="T40" fmla="*/ 9525 w 48"/>
                <a:gd name="T41" fmla="*/ 167641 h 115"/>
                <a:gd name="T42" fmla="*/ 15240 w 48"/>
                <a:gd name="T43" fmla="*/ 171451 h 115"/>
                <a:gd name="T44" fmla="*/ 19050 w 48"/>
                <a:gd name="T45" fmla="*/ 177166 h 115"/>
                <a:gd name="T46" fmla="*/ 24765 w 48"/>
                <a:gd name="T47" fmla="*/ 180976 h 115"/>
                <a:gd name="T48" fmla="*/ 38100 w 48"/>
                <a:gd name="T49" fmla="*/ 186691 h 115"/>
                <a:gd name="T50" fmla="*/ 43815 w 48"/>
                <a:gd name="T51" fmla="*/ 196216 h 115"/>
                <a:gd name="T52" fmla="*/ 43815 w 48"/>
                <a:gd name="T53" fmla="*/ 209551 h 115"/>
                <a:gd name="T54" fmla="*/ 43815 w 48"/>
                <a:gd name="T55" fmla="*/ 219076 h 115"/>
                <a:gd name="T56" fmla="*/ 53340 w 48"/>
                <a:gd name="T57" fmla="*/ 215266 h 115"/>
                <a:gd name="T58" fmla="*/ 57150 w 48"/>
                <a:gd name="T59" fmla="*/ 219076 h 115"/>
                <a:gd name="T60" fmla="*/ 57150 w 48"/>
                <a:gd name="T61" fmla="*/ 205741 h 115"/>
                <a:gd name="T62" fmla="*/ 57150 w 48"/>
                <a:gd name="T63" fmla="*/ 196216 h 115"/>
                <a:gd name="T64" fmla="*/ 53340 w 48"/>
                <a:gd name="T65" fmla="*/ 180976 h 115"/>
                <a:gd name="T66" fmla="*/ 62865 w 48"/>
                <a:gd name="T67" fmla="*/ 167641 h 115"/>
                <a:gd name="T68" fmla="*/ 76200 w 48"/>
                <a:gd name="T69" fmla="*/ 148591 h 115"/>
                <a:gd name="T70" fmla="*/ 76200 w 48"/>
                <a:gd name="T71" fmla="*/ 139066 h 115"/>
                <a:gd name="T72" fmla="*/ 76200 w 48"/>
                <a:gd name="T73" fmla="*/ 133351 h 115"/>
                <a:gd name="T74" fmla="*/ 72390 w 48"/>
                <a:gd name="T75" fmla="*/ 133351 h 115"/>
                <a:gd name="T76" fmla="*/ 76200 w 48"/>
                <a:gd name="T77" fmla="*/ 114301 h 115"/>
                <a:gd name="T78" fmla="*/ 76200 w 48"/>
                <a:gd name="T79" fmla="*/ 100965 h 115"/>
                <a:gd name="T80" fmla="*/ 76200 w 48"/>
                <a:gd name="T81" fmla="*/ 85725 h 115"/>
                <a:gd name="T82" fmla="*/ 81915 w 48"/>
                <a:gd name="T83" fmla="*/ 72390 h 115"/>
                <a:gd name="T84" fmla="*/ 85725 w 48"/>
                <a:gd name="T85" fmla="*/ 47625 h 115"/>
                <a:gd name="T86" fmla="*/ 85725 w 48"/>
                <a:gd name="T87" fmla="*/ 34290 h 115"/>
                <a:gd name="T88" fmla="*/ 91440 w 48"/>
                <a:gd name="T89" fmla="*/ 34290 h 115"/>
                <a:gd name="T90" fmla="*/ 91440 w 48"/>
                <a:gd name="T91" fmla="*/ 24765 h 115"/>
                <a:gd name="T92" fmla="*/ 81915 w 48"/>
                <a:gd name="T93" fmla="*/ 19050 h 11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 h="115" extrusionOk="0">
                  <a:moveTo>
                    <a:pt x="43" y="10"/>
                  </a:moveTo>
                  <a:lnTo>
                    <a:pt x="40" y="10"/>
                  </a:lnTo>
                  <a:lnTo>
                    <a:pt x="38" y="3"/>
                  </a:lnTo>
                  <a:lnTo>
                    <a:pt x="33" y="0"/>
                  </a:lnTo>
                  <a:lnTo>
                    <a:pt x="28" y="3"/>
                  </a:lnTo>
                  <a:lnTo>
                    <a:pt x="28" y="8"/>
                  </a:lnTo>
                  <a:lnTo>
                    <a:pt x="23" y="8"/>
                  </a:lnTo>
                  <a:lnTo>
                    <a:pt x="18" y="15"/>
                  </a:lnTo>
                  <a:lnTo>
                    <a:pt x="13" y="25"/>
                  </a:lnTo>
                  <a:lnTo>
                    <a:pt x="15" y="28"/>
                  </a:lnTo>
                  <a:lnTo>
                    <a:pt x="13" y="30"/>
                  </a:lnTo>
                  <a:lnTo>
                    <a:pt x="10" y="33"/>
                  </a:lnTo>
                  <a:lnTo>
                    <a:pt x="5" y="43"/>
                  </a:lnTo>
                  <a:lnTo>
                    <a:pt x="3" y="53"/>
                  </a:lnTo>
                  <a:lnTo>
                    <a:pt x="0" y="55"/>
                  </a:lnTo>
                  <a:lnTo>
                    <a:pt x="3" y="58"/>
                  </a:lnTo>
                  <a:lnTo>
                    <a:pt x="3" y="68"/>
                  </a:lnTo>
                  <a:lnTo>
                    <a:pt x="3" y="78"/>
                  </a:lnTo>
                  <a:lnTo>
                    <a:pt x="5" y="80"/>
                  </a:lnTo>
                  <a:lnTo>
                    <a:pt x="5" y="83"/>
                  </a:lnTo>
                  <a:lnTo>
                    <a:pt x="5" y="88"/>
                  </a:lnTo>
                  <a:lnTo>
                    <a:pt x="8" y="90"/>
                  </a:lnTo>
                  <a:lnTo>
                    <a:pt x="10" y="93"/>
                  </a:lnTo>
                  <a:lnTo>
                    <a:pt x="13" y="95"/>
                  </a:lnTo>
                  <a:lnTo>
                    <a:pt x="20" y="98"/>
                  </a:lnTo>
                  <a:lnTo>
                    <a:pt x="23" y="103"/>
                  </a:lnTo>
                  <a:lnTo>
                    <a:pt x="23" y="110"/>
                  </a:lnTo>
                  <a:lnTo>
                    <a:pt x="23" y="115"/>
                  </a:lnTo>
                  <a:lnTo>
                    <a:pt x="28" y="113"/>
                  </a:lnTo>
                  <a:lnTo>
                    <a:pt x="30" y="115"/>
                  </a:lnTo>
                  <a:lnTo>
                    <a:pt x="30" y="108"/>
                  </a:lnTo>
                  <a:lnTo>
                    <a:pt x="30" y="103"/>
                  </a:lnTo>
                  <a:lnTo>
                    <a:pt x="28" y="95"/>
                  </a:lnTo>
                  <a:lnTo>
                    <a:pt x="33" y="88"/>
                  </a:lnTo>
                  <a:lnTo>
                    <a:pt x="40" y="78"/>
                  </a:lnTo>
                  <a:lnTo>
                    <a:pt x="40" y="73"/>
                  </a:lnTo>
                  <a:lnTo>
                    <a:pt x="40" y="70"/>
                  </a:lnTo>
                  <a:lnTo>
                    <a:pt x="38" y="70"/>
                  </a:lnTo>
                  <a:lnTo>
                    <a:pt x="40" y="60"/>
                  </a:lnTo>
                  <a:lnTo>
                    <a:pt x="40" y="53"/>
                  </a:lnTo>
                  <a:lnTo>
                    <a:pt x="40" y="45"/>
                  </a:lnTo>
                  <a:lnTo>
                    <a:pt x="43" y="38"/>
                  </a:lnTo>
                  <a:lnTo>
                    <a:pt x="45" y="25"/>
                  </a:lnTo>
                  <a:lnTo>
                    <a:pt x="45" y="18"/>
                  </a:lnTo>
                  <a:lnTo>
                    <a:pt x="48" y="18"/>
                  </a:lnTo>
                  <a:lnTo>
                    <a:pt x="48" y="13"/>
                  </a:lnTo>
                  <a:lnTo>
                    <a:pt x="43" y="10"/>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85" name="Google Shape;883;p21">
              <a:extLst>
                <a:ext uri="{FF2B5EF4-FFF2-40B4-BE49-F238E27FC236}">
                  <a16:creationId xmlns:a16="http://schemas.microsoft.com/office/drawing/2014/main" id="{9E13BCD4-CC53-42C2-9074-BB3334E4FC42}"/>
                </a:ext>
              </a:extLst>
            </p:cNvPr>
            <p:cNvSpPr>
              <a:spLocks/>
            </p:cNvSpPr>
            <p:nvPr/>
          </p:nvSpPr>
          <p:spPr bwMode="auto">
            <a:xfrm>
              <a:off x="9911292" y="4729428"/>
              <a:ext cx="11907" cy="7938"/>
            </a:xfrm>
            <a:custGeom>
              <a:avLst/>
              <a:gdLst>
                <a:gd name="T0" fmla="*/ 0 w 8"/>
                <a:gd name="T1" fmla="*/ 5714 h 5"/>
                <a:gd name="T2" fmla="*/ 5715 w 8"/>
                <a:gd name="T3" fmla="*/ 9524 h 5"/>
                <a:gd name="T4" fmla="*/ 15240 w 8"/>
                <a:gd name="T5" fmla="*/ 9524 h 5"/>
                <a:gd name="T6" fmla="*/ 15240 w 8"/>
                <a:gd name="T7" fmla="*/ 5714 h 5"/>
                <a:gd name="T8" fmla="*/ 9525 w 8"/>
                <a:gd name="T9" fmla="*/ 0 h 5"/>
                <a:gd name="T10" fmla="*/ 0 w 8"/>
                <a:gd name="T11" fmla="*/ 5714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5" extrusionOk="0">
                  <a:moveTo>
                    <a:pt x="0" y="3"/>
                  </a:moveTo>
                  <a:lnTo>
                    <a:pt x="3" y="5"/>
                  </a:lnTo>
                  <a:lnTo>
                    <a:pt x="8" y="5"/>
                  </a:lnTo>
                  <a:lnTo>
                    <a:pt x="8" y="3"/>
                  </a:lnTo>
                  <a:lnTo>
                    <a:pt x="5" y="0"/>
                  </a:lnTo>
                  <a:lnTo>
                    <a:pt x="0" y="3"/>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86" name="Google Shape;884;p21">
              <a:extLst>
                <a:ext uri="{FF2B5EF4-FFF2-40B4-BE49-F238E27FC236}">
                  <a16:creationId xmlns:a16="http://schemas.microsoft.com/office/drawing/2014/main" id="{02CF773C-4BF4-4F3F-8D50-FCA4A5D545C0}"/>
                </a:ext>
              </a:extLst>
            </p:cNvPr>
            <p:cNvSpPr>
              <a:spLocks/>
            </p:cNvSpPr>
            <p:nvPr/>
          </p:nvSpPr>
          <p:spPr bwMode="auto">
            <a:xfrm>
              <a:off x="10070042" y="4381500"/>
              <a:ext cx="15875" cy="10583"/>
            </a:xfrm>
            <a:custGeom>
              <a:avLst/>
              <a:gdLst>
                <a:gd name="T0" fmla="*/ 19050 w 10"/>
                <a:gd name="T1" fmla="*/ 3810 h 7"/>
                <a:gd name="T2" fmla="*/ 9525 w 10"/>
                <a:gd name="T3" fmla="*/ 0 h 7"/>
                <a:gd name="T4" fmla="*/ 5715 w 10"/>
                <a:gd name="T5" fmla="*/ 0 h 7"/>
                <a:gd name="T6" fmla="*/ 0 w 10"/>
                <a:gd name="T7" fmla="*/ 0 h 7"/>
                <a:gd name="T8" fmla="*/ 0 w 10"/>
                <a:gd name="T9" fmla="*/ 3810 h 7"/>
                <a:gd name="T10" fmla="*/ 9525 w 10"/>
                <a:gd name="T11" fmla="*/ 9526 h 7"/>
                <a:gd name="T12" fmla="*/ 19050 w 10"/>
                <a:gd name="T13" fmla="*/ 13336 h 7"/>
                <a:gd name="T14" fmla="*/ 19050 w 10"/>
                <a:gd name="T15" fmla="*/ 3810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7" extrusionOk="0">
                  <a:moveTo>
                    <a:pt x="10" y="2"/>
                  </a:moveTo>
                  <a:lnTo>
                    <a:pt x="5" y="0"/>
                  </a:lnTo>
                  <a:lnTo>
                    <a:pt x="3" y="0"/>
                  </a:lnTo>
                  <a:lnTo>
                    <a:pt x="0" y="0"/>
                  </a:lnTo>
                  <a:lnTo>
                    <a:pt x="0" y="2"/>
                  </a:lnTo>
                  <a:lnTo>
                    <a:pt x="5" y="5"/>
                  </a:lnTo>
                  <a:lnTo>
                    <a:pt x="10" y="7"/>
                  </a:lnTo>
                  <a:lnTo>
                    <a:pt x="10" y="2"/>
                  </a:lnTo>
                  <a:close/>
                </a:path>
              </a:pathLst>
            </a:custGeom>
            <a:solidFill>
              <a:srgbClr val="E2495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87" name="Google Shape;885;p21">
              <a:extLst>
                <a:ext uri="{FF2B5EF4-FFF2-40B4-BE49-F238E27FC236}">
                  <a16:creationId xmlns:a16="http://schemas.microsoft.com/office/drawing/2014/main" id="{D550DDFB-6687-45E5-847E-0F8EB80C8C1A}"/>
                </a:ext>
              </a:extLst>
            </p:cNvPr>
            <p:cNvSpPr>
              <a:spLocks/>
            </p:cNvSpPr>
            <p:nvPr/>
          </p:nvSpPr>
          <p:spPr bwMode="auto">
            <a:xfrm>
              <a:off x="8908521" y="5200386"/>
              <a:ext cx="92604" cy="306917"/>
            </a:xfrm>
            <a:custGeom>
              <a:avLst/>
              <a:gdLst>
                <a:gd name="T0" fmla="*/ 48039 w 23"/>
                <a:gd name="T1" fmla="*/ 57299 h 77"/>
                <a:gd name="T2" fmla="*/ 38431 w 23"/>
                <a:gd name="T3" fmla="*/ 38199 h 77"/>
                <a:gd name="T4" fmla="*/ 48039 w 23"/>
                <a:gd name="T5" fmla="*/ 14325 h 77"/>
                <a:gd name="T6" fmla="*/ 48039 w 23"/>
                <a:gd name="T7" fmla="*/ 4775 h 77"/>
                <a:gd name="T8" fmla="*/ 33627 w 23"/>
                <a:gd name="T9" fmla="*/ 9550 h 77"/>
                <a:gd name="T10" fmla="*/ 33627 w 23"/>
                <a:gd name="T11" fmla="*/ 33424 h 77"/>
                <a:gd name="T12" fmla="*/ 28823 w 23"/>
                <a:gd name="T13" fmla="*/ 62073 h 77"/>
                <a:gd name="T14" fmla="*/ 28823 w 23"/>
                <a:gd name="T15" fmla="*/ 124147 h 77"/>
                <a:gd name="T16" fmla="*/ 33627 w 23"/>
                <a:gd name="T17" fmla="*/ 100273 h 77"/>
                <a:gd name="T18" fmla="*/ 33627 w 23"/>
                <a:gd name="T19" fmla="*/ 81173 h 77"/>
                <a:gd name="T20" fmla="*/ 38431 w 23"/>
                <a:gd name="T21" fmla="*/ 71623 h 77"/>
                <a:gd name="T22" fmla="*/ 28823 w 23"/>
                <a:gd name="T23" fmla="*/ 90723 h 77"/>
                <a:gd name="T24" fmla="*/ 28823 w 23"/>
                <a:gd name="T25" fmla="*/ 109822 h 77"/>
                <a:gd name="T26" fmla="*/ 28823 w 23"/>
                <a:gd name="T27" fmla="*/ 124147 h 77"/>
                <a:gd name="T28" fmla="*/ 14412 w 23"/>
                <a:gd name="T29" fmla="*/ 119372 h 77"/>
                <a:gd name="T30" fmla="*/ 0 w 23"/>
                <a:gd name="T31" fmla="*/ 114597 h 77"/>
                <a:gd name="T32" fmla="*/ 28823 w 23"/>
                <a:gd name="T33" fmla="*/ 171896 h 77"/>
                <a:gd name="T34" fmla="*/ 33627 w 23"/>
                <a:gd name="T35" fmla="*/ 148021 h 77"/>
                <a:gd name="T36" fmla="*/ 19216 w 23"/>
                <a:gd name="T37" fmla="*/ 162346 h 77"/>
                <a:gd name="T38" fmla="*/ 48039 w 23"/>
                <a:gd name="T39" fmla="*/ 233969 h 77"/>
                <a:gd name="T40" fmla="*/ 48039 w 23"/>
                <a:gd name="T41" fmla="*/ 238744 h 77"/>
                <a:gd name="T42" fmla="*/ 62451 w 23"/>
                <a:gd name="T43" fmla="*/ 276943 h 77"/>
                <a:gd name="T44" fmla="*/ 72059 w 23"/>
                <a:gd name="T45" fmla="*/ 291268 h 77"/>
                <a:gd name="T46" fmla="*/ 62451 w 23"/>
                <a:gd name="T47" fmla="*/ 276943 h 77"/>
                <a:gd name="T48" fmla="*/ 86470 w 23"/>
                <a:gd name="T49" fmla="*/ 291268 h 77"/>
                <a:gd name="T50" fmla="*/ 91274 w 23"/>
                <a:gd name="T51" fmla="*/ 291268 h 77"/>
                <a:gd name="T52" fmla="*/ 91274 w 23"/>
                <a:gd name="T53" fmla="*/ 281718 h 77"/>
                <a:gd name="T54" fmla="*/ 81667 w 23"/>
                <a:gd name="T55" fmla="*/ 310367 h 77"/>
                <a:gd name="T56" fmla="*/ 81667 w 23"/>
                <a:gd name="T57" fmla="*/ 300818 h 77"/>
                <a:gd name="T58" fmla="*/ 76863 w 23"/>
                <a:gd name="T59" fmla="*/ 305593 h 77"/>
                <a:gd name="T60" fmla="*/ 100882 w 23"/>
                <a:gd name="T61" fmla="*/ 324692 h 77"/>
                <a:gd name="T62" fmla="*/ 91274 w 23"/>
                <a:gd name="T63" fmla="*/ 329467 h 77"/>
                <a:gd name="T64" fmla="*/ 100882 w 23"/>
                <a:gd name="T65" fmla="*/ 339017 h 77"/>
                <a:gd name="T66" fmla="*/ 96078 w 23"/>
                <a:gd name="T67" fmla="*/ 353341 h 77"/>
                <a:gd name="T68" fmla="*/ 105686 w 23"/>
                <a:gd name="T69" fmla="*/ 367666 h 77"/>
                <a:gd name="T70" fmla="*/ 110490 w 23"/>
                <a:gd name="T71" fmla="*/ 353341 h 77"/>
                <a:gd name="T72" fmla="*/ 100882 w 23"/>
                <a:gd name="T73" fmla="*/ 339017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 h="77" extrusionOk="0">
                  <a:moveTo>
                    <a:pt x="7" y="14"/>
                  </a:moveTo>
                  <a:cubicBezTo>
                    <a:pt x="10" y="12"/>
                    <a:pt x="10" y="12"/>
                    <a:pt x="10" y="12"/>
                  </a:cubicBezTo>
                  <a:cubicBezTo>
                    <a:pt x="10" y="9"/>
                    <a:pt x="10" y="9"/>
                    <a:pt x="10" y="9"/>
                  </a:cubicBezTo>
                  <a:cubicBezTo>
                    <a:pt x="8" y="8"/>
                    <a:pt x="8" y="8"/>
                    <a:pt x="8" y="8"/>
                  </a:cubicBezTo>
                  <a:cubicBezTo>
                    <a:pt x="10" y="6"/>
                    <a:pt x="10" y="6"/>
                    <a:pt x="10" y="6"/>
                  </a:cubicBezTo>
                  <a:cubicBezTo>
                    <a:pt x="10" y="3"/>
                    <a:pt x="10" y="3"/>
                    <a:pt x="10" y="3"/>
                  </a:cubicBezTo>
                  <a:cubicBezTo>
                    <a:pt x="9" y="3"/>
                    <a:pt x="9" y="3"/>
                    <a:pt x="9" y="3"/>
                  </a:cubicBezTo>
                  <a:cubicBezTo>
                    <a:pt x="10" y="1"/>
                    <a:pt x="10" y="1"/>
                    <a:pt x="10" y="1"/>
                  </a:cubicBezTo>
                  <a:cubicBezTo>
                    <a:pt x="9" y="0"/>
                    <a:pt x="9" y="0"/>
                    <a:pt x="9" y="0"/>
                  </a:cubicBezTo>
                  <a:cubicBezTo>
                    <a:pt x="7" y="2"/>
                    <a:pt x="7" y="2"/>
                    <a:pt x="7" y="2"/>
                  </a:cubicBezTo>
                  <a:cubicBezTo>
                    <a:pt x="8" y="6"/>
                    <a:pt x="8" y="6"/>
                    <a:pt x="8" y="6"/>
                  </a:cubicBezTo>
                  <a:cubicBezTo>
                    <a:pt x="7" y="7"/>
                    <a:pt x="7" y="7"/>
                    <a:pt x="7" y="7"/>
                  </a:cubicBezTo>
                  <a:cubicBezTo>
                    <a:pt x="7" y="8"/>
                    <a:pt x="7" y="8"/>
                    <a:pt x="7" y="8"/>
                  </a:cubicBezTo>
                  <a:cubicBezTo>
                    <a:pt x="6" y="13"/>
                    <a:pt x="6" y="13"/>
                    <a:pt x="6" y="13"/>
                  </a:cubicBezTo>
                  <a:cubicBezTo>
                    <a:pt x="7" y="14"/>
                    <a:pt x="7" y="14"/>
                    <a:pt x="7" y="14"/>
                  </a:cubicBezTo>
                  <a:close/>
                  <a:moveTo>
                    <a:pt x="6" y="26"/>
                  </a:moveTo>
                  <a:cubicBezTo>
                    <a:pt x="8" y="23"/>
                    <a:pt x="8" y="23"/>
                    <a:pt x="8" y="23"/>
                  </a:cubicBezTo>
                  <a:cubicBezTo>
                    <a:pt x="7" y="21"/>
                    <a:pt x="7" y="21"/>
                    <a:pt x="7" y="21"/>
                  </a:cubicBezTo>
                  <a:cubicBezTo>
                    <a:pt x="7" y="20"/>
                    <a:pt x="7" y="20"/>
                    <a:pt x="7" y="20"/>
                  </a:cubicBezTo>
                  <a:cubicBezTo>
                    <a:pt x="7" y="17"/>
                    <a:pt x="7" y="17"/>
                    <a:pt x="7" y="17"/>
                  </a:cubicBezTo>
                  <a:cubicBezTo>
                    <a:pt x="8" y="16"/>
                    <a:pt x="8" y="16"/>
                    <a:pt x="8" y="16"/>
                  </a:cubicBezTo>
                  <a:cubicBezTo>
                    <a:pt x="8" y="15"/>
                    <a:pt x="8" y="15"/>
                    <a:pt x="8" y="15"/>
                  </a:cubicBezTo>
                  <a:cubicBezTo>
                    <a:pt x="6" y="16"/>
                    <a:pt x="6" y="16"/>
                    <a:pt x="6" y="16"/>
                  </a:cubicBezTo>
                  <a:cubicBezTo>
                    <a:pt x="6" y="19"/>
                    <a:pt x="6" y="19"/>
                    <a:pt x="6" y="19"/>
                  </a:cubicBezTo>
                  <a:cubicBezTo>
                    <a:pt x="5" y="21"/>
                    <a:pt x="5" y="21"/>
                    <a:pt x="5" y="21"/>
                  </a:cubicBezTo>
                  <a:cubicBezTo>
                    <a:pt x="6" y="23"/>
                    <a:pt x="6" y="23"/>
                    <a:pt x="6" y="23"/>
                  </a:cubicBezTo>
                  <a:cubicBezTo>
                    <a:pt x="5" y="25"/>
                    <a:pt x="5" y="25"/>
                    <a:pt x="5" y="25"/>
                  </a:cubicBezTo>
                  <a:cubicBezTo>
                    <a:pt x="6" y="26"/>
                    <a:pt x="6" y="26"/>
                    <a:pt x="6" y="26"/>
                  </a:cubicBezTo>
                  <a:close/>
                  <a:moveTo>
                    <a:pt x="0" y="24"/>
                  </a:moveTo>
                  <a:cubicBezTo>
                    <a:pt x="3" y="25"/>
                    <a:pt x="3" y="25"/>
                    <a:pt x="3" y="25"/>
                  </a:cubicBezTo>
                  <a:cubicBezTo>
                    <a:pt x="2" y="23"/>
                    <a:pt x="2" y="23"/>
                    <a:pt x="2" y="23"/>
                  </a:cubicBezTo>
                  <a:cubicBezTo>
                    <a:pt x="0" y="24"/>
                    <a:pt x="0" y="24"/>
                    <a:pt x="0" y="24"/>
                  </a:cubicBezTo>
                  <a:close/>
                  <a:moveTo>
                    <a:pt x="4" y="36"/>
                  </a:moveTo>
                  <a:cubicBezTo>
                    <a:pt x="6" y="36"/>
                    <a:pt x="6" y="36"/>
                    <a:pt x="6" y="36"/>
                  </a:cubicBezTo>
                  <a:cubicBezTo>
                    <a:pt x="7" y="33"/>
                    <a:pt x="7" y="33"/>
                    <a:pt x="7" y="33"/>
                  </a:cubicBezTo>
                  <a:cubicBezTo>
                    <a:pt x="7" y="31"/>
                    <a:pt x="7" y="31"/>
                    <a:pt x="7" y="31"/>
                  </a:cubicBezTo>
                  <a:cubicBezTo>
                    <a:pt x="4" y="32"/>
                    <a:pt x="4" y="32"/>
                    <a:pt x="4" y="32"/>
                  </a:cubicBezTo>
                  <a:cubicBezTo>
                    <a:pt x="4" y="34"/>
                    <a:pt x="4" y="34"/>
                    <a:pt x="4" y="34"/>
                  </a:cubicBezTo>
                  <a:cubicBezTo>
                    <a:pt x="4" y="34"/>
                    <a:pt x="4" y="36"/>
                    <a:pt x="4" y="36"/>
                  </a:cubicBezTo>
                  <a:close/>
                  <a:moveTo>
                    <a:pt x="10" y="49"/>
                  </a:moveTo>
                  <a:cubicBezTo>
                    <a:pt x="8" y="50"/>
                    <a:pt x="8" y="50"/>
                    <a:pt x="8" y="50"/>
                  </a:cubicBezTo>
                  <a:cubicBezTo>
                    <a:pt x="10" y="50"/>
                    <a:pt x="10" y="50"/>
                    <a:pt x="10" y="50"/>
                  </a:cubicBezTo>
                  <a:cubicBezTo>
                    <a:pt x="10" y="49"/>
                    <a:pt x="10" y="49"/>
                    <a:pt x="10" y="49"/>
                  </a:cubicBezTo>
                  <a:close/>
                  <a:moveTo>
                    <a:pt x="13" y="58"/>
                  </a:moveTo>
                  <a:cubicBezTo>
                    <a:pt x="14" y="58"/>
                    <a:pt x="14" y="58"/>
                    <a:pt x="14" y="58"/>
                  </a:cubicBezTo>
                  <a:cubicBezTo>
                    <a:pt x="15" y="61"/>
                    <a:pt x="15" y="61"/>
                    <a:pt x="15" y="61"/>
                  </a:cubicBezTo>
                  <a:cubicBezTo>
                    <a:pt x="13" y="59"/>
                    <a:pt x="13" y="59"/>
                    <a:pt x="13" y="59"/>
                  </a:cubicBezTo>
                  <a:cubicBezTo>
                    <a:pt x="13" y="59"/>
                    <a:pt x="13" y="58"/>
                    <a:pt x="13" y="58"/>
                  </a:cubicBezTo>
                  <a:close/>
                  <a:moveTo>
                    <a:pt x="19" y="59"/>
                  </a:moveTo>
                  <a:cubicBezTo>
                    <a:pt x="18" y="61"/>
                    <a:pt x="18" y="61"/>
                    <a:pt x="18" y="61"/>
                  </a:cubicBezTo>
                  <a:cubicBezTo>
                    <a:pt x="19" y="62"/>
                    <a:pt x="19" y="62"/>
                    <a:pt x="19" y="62"/>
                  </a:cubicBezTo>
                  <a:cubicBezTo>
                    <a:pt x="19" y="61"/>
                    <a:pt x="19" y="61"/>
                    <a:pt x="19" y="61"/>
                  </a:cubicBezTo>
                  <a:cubicBezTo>
                    <a:pt x="19" y="60"/>
                    <a:pt x="19" y="60"/>
                    <a:pt x="19" y="60"/>
                  </a:cubicBezTo>
                  <a:cubicBezTo>
                    <a:pt x="19" y="59"/>
                    <a:pt x="19" y="59"/>
                    <a:pt x="19" y="59"/>
                  </a:cubicBezTo>
                  <a:close/>
                  <a:moveTo>
                    <a:pt x="16" y="64"/>
                  </a:moveTo>
                  <a:cubicBezTo>
                    <a:pt x="17" y="65"/>
                    <a:pt x="17" y="65"/>
                    <a:pt x="17" y="65"/>
                  </a:cubicBezTo>
                  <a:cubicBezTo>
                    <a:pt x="18" y="65"/>
                    <a:pt x="18" y="65"/>
                    <a:pt x="18" y="65"/>
                  </a:cubicBezTo>
                  <a:cubicBezTo>
                    <a:pt x="17" y="63"/>
                    <a:pt x="17" y="63"/>
                    <a:pt x="17" y="63"/>
                  </a:cubicBezTo>
                  <a:cubicBezTo>
                    <a:pt x="15" y="63"/>
                    <a:pt x="15" y="63"/>
                    <a:pt x="15" y="63"/>
                  </a:cubicBezTo>
                  <a:cubicBezTo>
                    <a:pt x="16" y="64"/>
                    <a:pt x="16" y="64"/>
                    <a:pt x="16" y="64"/>
                  </a:cubicBezTo>
                  <a:close/>
                  <a:moveTo>
                    <a:pt x="20" y="70"/>
                  </a:moveTo>
                  <a:cubicBezTo>
                    <a:pt x="21" y="68"/>
                    <a:pt x="21" y="68"/>
                    <a:pt x="21" y="68"/>
                  </a:cubicBezTo>
                  <a:cubicBezTo>
                    <a:pt x="20" y="68"/>
                    <a:pt x="20" y="68"/>
                    <a:pt x="20" y="68"/>
                  </a:cubicBezTo>
                  <a:cubicBezTo>
                    <a:pt x="19" y="69"/>
                    <a:pt x="19" y="69"/>
                    <a:pt x="19" y="69"/>
                  </a:cubicBezTo>
                  <a:cubicBezTo>
                    <a:pt x="20" y="70"/>
                    <a:pt x="20" y="70"/>
                    <a:pt x="20" y="70"/>
                  </a:cubicBezTo>
                  <a:close/>
                  <a:moveTo>
                    <a:pt x="21" y="71"/>
                  </a:moveTo>
                  <a:cubicBezTo>
                    <a:pt x="20" y="72"/>
                    <a:pt x="20" y="72"/>
                    <a:pt x="20" y="72"/>
                  </a:cubicBezTo>
                  <a:cubicBezTo>
                    <a:pt x="20" y="74"/>
                    <a:pt x="20" y="74"/>
                    <a:pt x="20" y="74"/>
                  </a:cubicBezTo>
                  <a:cubicBezTo>
                    <a:pt x="20" y="74"/>
                    <a:pt x="21" y="75"/>
                    <a:pt x="21" y="75"/>
                  </a:cubicBezTo>
                  <a:cubicBezTo>
                    <a:pt x="21" y="75"/>
                    <a:pt x="22" y="77"/>
                    <a:pt x="22" y="77"/>
                  </a:cubicBezTo>
                  <a:cubicBezTo>
                    <a:pt x="23" y="75"/>
                    <a:pt x="23" y="75"/>
                    <a:pt x="23" y="75"/>
                  </a:cubicBezTo>
                  <a:cubicBezTo>
                    <a:pt x="23" y="74"/>
                    <a:pt x="23" y="74"/>
                    <a:pt x="23" y="74"/>
                  </a:cubicBezTo>
                  <a:cubicBezTo>
                    <a:pt x="23" y="72"/>
                    <a:pt x="23" y="72"/>
                    <a:pt x="23" y="72"/>
                  </a:cubicBezTo>
                  <a:lnTo>
                    <a:pt x="21" y="7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88" name="Google Shape;886;p21">
              <a:extLst>
                <a:ext uri="{FF2B5EF4-FFF2-40B4-BE49-F238E27FC236}">
                  <a16:creationId xmlns:a16="http://schemas.microsoft.com/office/drawing/2014/main" id="{720212FF-61F5-41E8-8CC5-EB0331D12321}"/>
                </a:ext>
              </a:extLst>
            </p:cNvPr>
            <p:cNvSpPr>
              <a:spLocks/>
            </p:cNvSpPr>
            <p:nvPr/>
          </p:nvSpPr>
          <p:spPr bwMode="auto">
            <a:xfrm>
              <a:off x="5943865" y="570178"/>
              <a:ext cx="5558896" cy="3350948"/>
            </a:xfrm>
            <a:custGeom>
              <a:avLst/>
              <a:gdLst>
                <a:gd name="T0" fmla="*/ 5103267 w 1404"/>
                <a:gd name="T1" fmla="*/ 3294170 h 846"/>
                <a:gd name="T2" fmla="*/ 4661364 w 1404"/>
                <a:gd name="T3" fmla="*/ 2875862 h 846"/>
                <a:gd name="T4" fmla="*/ 4167193 w 1404"/>
                <a:gd name="T5" fmla="*/ 3241881 h 846"/>
                <a:gd name="T6" fmla="*/ 3240622 w 1404"/>
                <a:gd name="T7" fmla="*/ 3251388 h 846"/>
                <a:gd name="T8" fmla="*/ 2280790 w 1404"/>
                <a:gd name="T9" fmla="*/ 3094523 h 846"/>
                <a:gd name="T10" fmla="*/ 1677331 w 1404"/>
                <a:gd name="T11" fmla="*/ 3175332 h 846"/>
                <a:gd name="T12" fmla="*/ 1135643 w 1404"/>
                <a:gd name="T13" fmla="*/ 3436775 h 846"/>
                <a:gd name="T14" fmla="*/ 969336 w 1404"/>
                <a:gd name="T15" fmla="*/ 4016701 h 846"/>
                <a:gd name="T16" fmla="*/ 560694 w 1404"/>
                <a:gd name="T17" fmla="*/ 3432021 h 846"/>
                <a:gd name="T18" fmla="*/ 90281 w 1404"/>
                <a:gd name="T19" fmla="*/ 2699983 h 846"/>
                <a:gd name="T20" fmla="*/ 185314 w 1404"/>
                <a:gd name="T21" fmla="*/ 1920411 h 846"/>
                <a:gd name="T22" fmla="*/ 242334 w 1404"/>
                <a:gd name="T23" fmla="*/ 2186606 h 846"/>
                <a:gd name="T24" fmla="*/ 684237 w 1404"/>
                <a:gd name="T25" fmla="*/ 2124811 h 846"/>
                <a:gd name="T26" fmla="*/ 1040610 w 1404"/>
                <a:gd name="T27" fmla="*/ 1929918 h 846"/>
                <a:gd name="T28" fmla="*/ 1644069 w 1404"/>
                <a:gd name="T29" fmla="*/ 1815834 h 846"/>
                <a:gd name="T30" fmla="*/ 1829383 w 1404"/>
                <a:gd name="T31" fmla="*/ 1834848 h 846"/>
                <a:gd name="T32" fmla="*/ 1990939 w 1404"/>
                <a:gd name="T33" fmla="*/ 1782559 h 846"/>
                <a:gd name="T34" fmla="*/ 1929168 w 1404"/>
                <a:gd name="T35" fmla="*/ 1388020 h 846"/>
                <a:gd name="T36" fmla="*/ 2000443 w 1404"/>
                <a:gd name="T37" fmla="*/ 1164605 h 846"/>
                <a:gd name="T38" fmla="*/ 2204763 w 1404"/>
                <a:gd name="T39" fmla="*/ 774819 h 846"/>
                <a:gd name="T40" fmla="*/ 2513620 w 1404"/>
                <a:gd name="T41" fmla="*/ 527638 h 846"/>
                <a:gd name="T42" fmla="*/ 2936517 w 1404"/>
                <a:gd name="T43" fmla="*/ 765312 h 846"/>
                <a:gd name="T44" fmla="*/ 3112328 w 1404"/>
                <a:gd name="T45" fmla="*/ 922177 h 846"/>
                <a:gd name="T46" fmla="*/ 3763303 w 1404"/>
                <a:gd name="T47" fmla="*/ 879396 h 846"/>
                <a:gd name="T48" fmla="*/ 4238468 w 1404"/>
                <a:gd name="T49" fmla="*/ 827108 h 846"/>
                <a:gd name="T50" fmla="*/ 4689874 w 1404"/>
                <a:gd name="T51" fmla="*/ 741545 h 846"/>
                <a:gd name="T52" fmla="*/ 5682968 w 1404"/>
                <a:gd name="T53" fmla="*/ 760559 h 846"/>
                <a:gd name="T54" fmla="*/ 6314937 w 1404"/>
                <a:gd name="T55" fmla="*/ 622707 h 846"/>
                <a:gd name="T56" fmla="*/ 6604787 w 1404"/>
                <a:gd name="T57" fmla="*/ 789080 h 846"/>
                <a:gd name="T58" fmla="*/ 6419473 w 1404"/>
                <a:gd name="T59" fmla="*/ 1064782 h 846"/>
                <a:gd name="T60" fmla="*/ 6452734 w 1404"/>
                <a:gd name="T61" fmla="*/ 1511610 h 846"/>
                <a:gd name="T62" fmla="*/ 6115368 w 1404"/>
                <a:gd name="T63" fmla="*/ 2001220 h 846"/>
                <a:gd name="T64" fmla="*/ 6224655 w 1404"/>
                <a:gd name="T65" fmla="*/ 2738011 h 846"/>
                <a:gd name="T66" fmla="*/ 5977570 w 1404"/>
                <a:gd name="T67" fmla="*/ 1668476 h 846"/>
                <a:gd name="T68" fmla="*/ 5692471 w 1404"/>
                <a:gd name="T69" fmla="*/ 1858615 h 846"/>
                <a:gd name="T70" fmla="*/ 5336098 w 1404"/>
                <a:gd name="T71" fmla="*/ 2129564 h 846"/>
                <a:gd name="T72" fmla="*/ 5255320 w 1404"/>
                <a:gd name="T73" fmla="*/ 2690476 h 846"/>
                <a:gd name="T74" fmla="*/ 5298085 w 1404"/>
                <a:gd name="T75" fmla="*/ 3660189 h 846"/>
                <a:gd name="T76" fmla="*/ 451406 w 1404"/>
                <a:gd name="T77" fmla="*/ 418307 h 846"/>
                <a:gd name="T78" fmla="*/ 622466 w 1404"/>
                <a:gd name="T79" fmla="*/ 251935 h 846"/>
                <a:gd name="T80" fmla="*/ 570197 w 1404"/>
                <a:gd name="T81" fmla="*/ 418307 h 846"/>
                <a:gd name="T82" fmla="*/ 603459 w 1404"/>
                <a:gd name="T83" fmla="*/ 427814 h 846"/>
                <a:gd name="T84" fmla="*/ 746008 w 1404"/>
                <a:gd name="T85" fmla="*/ 361265 h 846"/>
                <a:gd name="T86" fmla="*/ 959832 w 1404"/>
                <a:gd name="T87" fmla="*/ 1388020 h 846"/>
                <a:gd name="T88" fmla="*/ 1173656 w 1404"/>
                <a:gd name="T89" fmla="*/ 907917 h 846"/>
                <a:gd name="T90" fmla="*/ 917068 w 1404"/>
                <a:gd name="T91" fmla="*/ 1283443 h 846"/>
                <a:gd name="T92" fmla="*/ 869551 w 1404"/>
                <a:gd name="T93" fmla="*/ 1454568 h 846"/>
                <a:gd name="T94" fmla="*/ 1107133 w 1404"/>
                <a:gd name="T95" fmla="*/ 1701750 h 846"/>
                <a:gd name="T96" fmla="*/ 2138240 w 1404"/>
                <a:gd name="T97" fmla="*/ 1530624 h 846"/>
                <a:gd name="T98" fmla="*/ 1677331 w 1404"/>
                <a:gd name="T99" fmla="*/ 1330978 h 846"/>
                <a:gd name="T100" fmla="*/ 1805625 w 1404"/>
                <a:gd name="T101" fmla="*/ 884149 h 846"/>
                <a:gd name="T102" fmla="*/ 2171502 w 1404"/>
                <a:gd name="T103" fmla="*/ 641721 h 846"/>
                <a:gd name="T104" fmla="*/ 1658324 w 1404"/>
                <a:gd name="T105" fmla="*/ 71302 h 846"/>
                <a:gd name="T106" fmla="*/ 1905410 w 1404"/>
                <a:gd name="T107" fmla="*/ 308977 h 846"/>
                <a:gd name="T108" fmla="*/ 4114925 w 1404"/>
                <a:gd name="T109" fmla="*/ 209154 h 846"/>
                <a:gd name="T110" fmla="*/ 3730042 w 1404"/>
                <a:gd name="T111" fmla="*/ 313730 h 846"/>
                <a:gd name="T112" fmla="*/ 2233273 w 1404"/>
                <a:gd name="T113" fmla="*/ 237675 h 846"/>
                <a:gd name="T114" fmla="*/ 3036301 w 1404"/>
                <a:gd name="T115" fmla="*/ 836615 h 846"/>
                <a:gd name="T116" fmla="*/ 5264823 w 1404"/>
                <a:gd name="T117" fmla="*/ 789080 h 846"/>
                <a:gd name="T118" fmla="*/ 5644955 w 1404"/>
                <a:gd name="T119" fmla="*/ 3061249 h 846"/>
                <a:gd name="T120" fmla="*/ 5597438 w 1404"/>
                <a:gd name="T121" fmla="*/ 3241881 h 846"/>
                <a:gd name="T122" fmla="*/ 6167636 w 1404"/>
                <a:gd name="T123" fmla="*/ 2039248 h 846"/>
                <a:gd name="T124" fmla="*/ 6139126 w 1404"/>
                <a:gd name="T125" fmla="*/ 3070756 h 8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04" h="846" extrusionOk="0">
                  <a:moveTo>
                    <a:pt x="1089" y="777"/>
                  </a:moveTo>
                  <a:cubicBezTo>
                    <a:pt x="1089" y="777"/>
                    <a:pt x="1089" y="777"/>
                    <a:pt x="1089" y="777"/>
                  </a:cubicBezTo>
                  <a:cubicBezTo>
                    <a:pt x="1087" y="775"/>
                    <a:pt x="1087" y="775"/>
                    <a:pt x="1087" y="775"/>
                  </a:cubicBezTo>
                  <a:cubicBezTo>
                    <a:pt x="1087" y="775"/>
                    <a:pt x="1087" y="775"/>
                    <a:pt x="1087" y="775"/>
                  </a:cubicBezTo>
                  <a:cubicBezTo>
                    <a:pt x="1088" y="774"/>
                    <a:pt x="1088" y="774"/>
                    <a:pt x="1088" y="774"/>
                  </a:cubicBezTo>
                  <a:cubicBezTo>
                    <a:pt x="1088" y="773"/>
                    <a:pt x="1088" y="773"/>
                    <a:pt x="1088" y="773"/>
                  </a:cubicBezTo>
                  <a:cubicBezTo>
                    <a:pt x="1087" y="773"/>
                    <a:pt x="1087" y="773"/>
                    <a:pt x="1087" y="773"/>
                  </a:cubicBezTo>
                  <a:cubicBezTo>
                    <a:pt x="1086" y="771"/>
                    <a:pt x="1086" y="771"/>
                    <a:pt x="1086" y="771"/>
                  </a:cubicBezTo>
                  <a:cubicBezTo>
                    <a:pt x="1087" y="770"/>
                    <a:pt x="1087" y="770"/>
                    <a:pt x="1087" y="770"/>
                  </a:cubicBezTo>
                  <a:cubicBezTo>
                    <a:pt x="1088" y="769"/>
                    <a:pt x="1088" y="769"/>
                    <a:pt x="1088" y="769"/>
                  </a:cubicBezTo>
                  <a:cubicBezTo>
                    <a:pt x="1090" y="769"/>
                    <a:pt x="1090" y="769"/>
                    <a:pt x="1090" y="769"/>
                  </a:cubicBezTo>
                  <a:cubicBezTo>
                    <a:pt x="1091" y="769"/>
                    <a:pt x="1091" y="769"/>
                    <a:pt x="1091" y="769"/>
                  </a:cubicBezTo>
                  <a:cubicBezTo>
                    <a:pt x="1091" y="767"/>
                    <a:pt x="1091" y="767"/>
                    <a:pt x="1091" y="767"/>
                  </a:cubicBezTo>
                  <a:cubicBezTo>
                    <a:pt x="1091" y="766"/>
                    <a:pt x="1091" y="766"/>
                    <a:pt x="1091" y="766"/>
                  </a:cubicBezTo>
                  <a:cubicBezTo>
                    <a:pt x="1091" y="765"/>
                    <a:pt x="1091" y="765"/>
                    <a:pt x="1091" y="765"/>
                  </a:cubicBezTo>
                  <a:cubicBezTo>
                    <a:pt x="1091" y="764"/>
                    <a:pt x="1091" y="764"/>
                    <a:pt x="1091" y="764"/>
                  </a:cubicBezTo>
                  <a:cubicBezTo>
                    <a:pt x="1091" y="762"/>
                    <a:pt x="1091" y="762"/>
                    <a:pt x="1091" y="762"/>
                  </a:cubicBezTo>
                  <a:cubicBezTo>
                    <a:pt x="1091" y="760"/>
                    <a:pt x="1091" y="760"/>
                    <a:pt x="1091" y="760"/>
                  </a:cubicBezTo>
                  <a:cubicBezTo>
                    <a:pt x="1090" y="759"/>
                    <a:pt x="1090" y="759"/>
                    <a:pt x="1090" y="759"/>
                  </a:cubicBezTo>
                  <a:cubicBezTo>
                    <a:pt x="1090" y="756"/>
                    <a:pt x="1090" y="756"/>
                    <a:pt x="1090" y="756"/>
                  </a:cubicBezTo>
                  <a:cubicBezTo>
                    <a:pt x="1090" y="754"/>
                    <a:pt x="1090" y="754"/>
                    <a:pt x="1090" y="754"/>
                  </a:cubicBezTo>
                  <a:cubicBezTo>
                    <a:pt x="1090" y="751"/>
                    <a:pt x="1090" y="751"/>
                    <a:pt x="1090" y="751"/>
                  </a:cubicBezTo>
                  <a:cubicBezTo>
                    <a:pt x="1090" y="749"/>
                    <a:pt x="1090" y="749"/>
                    <a:pt x="1090" y="749"/>
                  </a:cubicBezTo>
                  <a:cubicBezTo>
                    <a:pt x="1088" y="747"/>
                    <a:pt x="1088" y="747"/>
                    <a:pt x="1088" y="747"/>
                  </a:cubicBezTo>
                  <a:cubicBezTo>
                    <a:pt x="1088" y="746"/>
                    <a:pt x="1088" y="746"/>
                    <a:pt x="1088" y="746"/>
                  </a:cubicBezTo>
                  <a:cubicBezTo>
                    <a:pt x="1087" y="745"/>
                    <a:pt x="1087" y="745"/>
                    <a:pt x="1087" y="745"/>
                  </a:cubicBezTo>
                  <a:cubicBezTo>
                    <a:pt x="1085" y="741"/>
                    <a:pt x="1085" y="741"/>
                    <a:pt x="1085" y="741"/>
                  </a:cubicBezTo>
                  <a:cubicBezTo>
                    <a:pt x="1084" y="739"/>
                    <a:pt x="1084" y="739"/>
                    <a:pt x="1084" y="739"/>
                  </a:cubicBezTo>
                  <a:cubicBezTo>
                    <a:pt x="1084" y="738"/>
                    <a:pt x="1084" y="738"/>
                    <a:pt x="1084" y="738"/>
                  </a:cubicBezTo>
                  <a:cubicBezTo>
                    <a:pt x="1086" y="737"/>
                    <a:pt x="1086" y="737"/>
                    <a:pt x="1086" y="737"/>
                  </a:cubicBezTo>
                  <a:cubicBezTo>
                    <a:pt x="1087" y="737"/>
                    <a:pt x="1087" y="737"/>
                    <a:pt x="1087" y="737"/>
                  </a:cubicBezTo>
                  <a:cubicBezTo>
                    <a:pt x="1088" y="736"/>
                    <a:pt x="1088" y="736"/>
                    <a:pt x="1088" y="736"/>
                  </a:cubicBezTo>
                  <a:cubicBezTo>
                    <a:pt x="1088" y="734"/>
                    <a:pt x="1088" y="734"/>
                    <a:pt x="1088" y="734"/>
                  </a:cubicBezTo>
                  <a:cubicBezTo>
                    <a:pt x="1090" y="731"/>
                    <a:pt x="1090" y="731"/>
                    <a:pt x="1090" y="731"/>
                  </a:cubicBezTo>
                  <a:cubicBezTo>
                    <a:pt x="1091" y="731"/>
                    <a:pt x="1091" y="731"/>
                    <a:pt x="1091" y="731"/>
                  </a:cubicBezTo>
                  <a:cubicBezTo>
                    <a:pt x="1093" y="731"/>
                    <a:pt x="1093" y="731"/>
                    <a:pt x="1093" y="731"/>
                  </a:cubicBezTo>
                  <a:cubicBezTo>
                    <a:pt x="1094" y="732"/>
                    <a:pt x="1094" y="732"/>
                    <a:pt x="1094" y="732"/>
                  </a:cubicBezTo>
                  <a:cubicBezTo>
                    <a:pt x="1101" y="733"/>
                    <a:pt x="1101" y="733"/>
                    <a:pt x="1101" y="733"/>
                  </a:cubicBezTo>
                  <a:cubicBezTo>
                    <a:pt x="1102" y="733"/>
                    <a:pt x="1102" y="733"/>
                    <a:pt x="1102" y="733"/>
                  </a:cubicBezTo>
                  <a:cubicBezTo>
                    <a:pt x="1103" y="733"/>
                    <a:pt x="1103" y="733"/>
                    <a:pt x="1103" y="733"/>
                  </a:cubicBezTo>
                  <a:cubicBezTo>
                    <a:pt x="1104" y="732"/>
                    <a:pt x="1104" y="732"/>
                    <a:pt x="1104" y="732"/>
                  </a:cubicBezTo>
                  <a:cubicBezTo>
                    <a:pt x="1104" y="731"/>
                    <a:pt x="1104" y="731"/>
                    <a:pt x="1104" y="731"/>
                  </a:cubicBezTo>
                  <a:cubicBezTo>
                    <a:pt x="1103" y="730"/>
                    <a:pt x="1103" y="730"/>
                    <a:pt x="1103" y="730"/>
                  </a:cubicBezTo>
                  <a:cubicBezTo>
                    <a:pt x="1103" y="729"/>
                    <a:pt x="1103" y="729"/>
                    <a:pt x="1103" y="729"/>
                  </a:cubicBezTo>
                  <a:cubicBezTo>
                    <a:pt x="1103" y="728"/>
                    <a:pt x="1103" y="728"/>
                    <a:pt x="1103" y="728"/>
                  </a:cubicBezTo>
                  <a:cubicBezTo>
                    <a:pt x="1103" y="727"/>
                    <a:pt x="1103" y="727"/>
                    <a:pt x="1103" y="727"/>
                  </a:cubicBezTo>
                  <a:cubicBezTo>
                    <a:pt x="1103" y="725"/>
                    <a:pt x="1103" y="725"/>
                    <a:pt x="1103" y="725"/>
                  </a:cubicBezTo>
                  <a:cubicBezTo>
                    <a:pt x="1103" y="723"/>
                    <a:pt x="1103" y="723"/>
                    <a:pt x="1103" y="723"/>
                  </a:cubicBezTo>
                  <a:cubicBezTo>
                    <a:pt x="1104" y="723"/>
                    <a:pt x="1104" y="723"/>
                    <a:pt x="1104" y="723"/>
                  </a:cubicBezTo>
                  <a:cubicBezTo>
                    <a:pt x="1104" y="721"/>
                    <a:pt x="1104" y="721"/>
                    <a:pt x="1104" y="721"/>
                  </a:cubicBezTo>
                  <a:cubicBezTo>
                    <a:pt x="1103" y="720"/>
                    <a:pt x="1103" y="720"/>
                    <a:pt x="1103" y="720"/>
                  </a:cubicBezTo>
                  <a:cubicBezTo>
                    <a:pt x="1104" y="719"/>
                    <a:pt x="1104" y="719"/>
                    <a:pt x="1104" y="719"/>
                  </a:cubicBezTo>
                  <a:cubicBezTo>
                    <a:pt x="1105" y="718"/>
                    <a:pt x="1105" y="718"/>
                    <a:pt x="1105" y="718"/>
                  </a:cubicBezTo>
                  <a:cubicBezTo>
                    <a:pt x="1104" y="717"/>
                    <a:pt x="1104" y="717"/>
                    <a:pt x="1104" y="717"/>
                  </a:cubicBezTo>
                  <a:cubicBezTo>
                    <a:pt x="1104" y="716"/>
                    <a:pt x="1104" y="716"/>
                    <a:pt x="1104" y="716"/>
                  </a:cubicBezTo>
                  <a:cubicBezTo>
                    <a:pt x="1104" y="715"/>
                    <a:pt x="1104" y="715"/>
                    <a:pt x="1104" y="715"/>
                  </a:cubicBezTo>
                  <a:cubicBezTo>
                    <a:pt x="1104" y="714"/>
                    <a:pt x="1104" y="714"/>
                    <a:pt x="1104" y="714"/>
                  </a:cubicBezTo>
                  <a:cubicBezTo>
                    <a:pt x="1105" y="713"/>
                    <a:pt x="1105" y="713"/>
                    <a:pt x="1105" y="713"/>
                  </a:cubicBezTo>
                  <a:cubicBezTo>
                    <a:pt x="1105" y="712"/>
                    <a:pt x="1105" y="712"/>
                    <a:pt x="1105" y="712"/>
                  </a:cubicBezTo>
                  <a:cubicBezTo>
                    <a:pt x="1105" y="711"/>
                    <a:pt x="1105" y="711"/>
                    <a:pt x="1105" y="711"/>
                  </a:cubicBezTo>
                  <a:cubicBezTo>
                    <a:pt x="1104" y="709"/>
                    <a:pt x="1104" y="709"/>
                    <a:pt x="1104" y="709"/>
                  </a:cubicBezTo>
                  <a:cubicBezTo>
                    <a:pt x="1104" y="706"/>
                    <a:pt x="1104" y="706"/>
                    <a:pt x="1104" y="706"/>
                  </a:cubicBezTo>
                  <a:cubicBezTo>
                    <a:pt x="1104" y="706"/>
                    <a:pt x="1104" y="706"/>
                    <a:pt x="1104" y="706"/>
                  </a:cubicBezTo>
                  <a:cubicBezTo>
                    <a:pt x="1105" y="706"/>
                    <a:pt x="1105" y="706"/>
                    <a:pt x="1105" y="706"/>
                  </a:cubicBezTo>
                  <a:cubicBezTo>
                    <a:pt x="1105" y="705"/>
                    <a:pt x="1105" y="705"/>
                    <a:pt x="1105" y="705"/>
                  </a:cubicBezTo>
                  <a:cubicBezTo>
                    <a:pt x="1104" y="704"/>
                    <a:pt x="1104" y="704"/>
                    <a:pt x="1104" y="704"/>
                  </a:cubicBezTo>
                  <a:cubicBezTo>
                    <a:pt x="1104" y="703"/>
                    <a:pt x="1104" y="703"/>
                    <a:pt x="1104" y="703"/>
                  </a:cubicBezTo>
                  <a:cubicBezTo>
                    <a:pt x="1103" y="702"/>
                    <a:pt x="1103" y="702"/>
                    <a:pt x="1103" y="702"/>
                  </a:cubicBezTo>
                  <a:cubicBezTo>
                    <a:pt x="1103" y="701"/>
                    <a:pt x="1103" y="701"/>
                    <a:pt x="1103" y="701"/>
                  </a:cubicBezTo>
                  <a:cubicBezTo>
                    <a:pt x="1103" y="700"/>
                    <a:pt x="1103" y="700"/>
                    <a:pt x="1103" y="700"/>
                  </a:cubicBezTo>
                  <a:cubicBezTo>
                    <a:pt x="1104" y="698"/>
                    <a:pt x="1104" y="698"/>
                    <a:pt x="1104" y="698"/>
                  </a:cubicBezTo>
                  <a:cubicBezTo>
                    <a:pt x="1103" y="697"/>
                    <a:pt x="1103" y="697"/>
                    <a:pt x="1103" y="697"/>
                  </a:cubicBezTo>
                  <a:cubicBezTo>
                    <a:pt x="1102" y="696"/>
                    <a:pt x="1102" y="696"/>
                    <a:pt x="1102" y="696"/>
                  </a:cubicBezTo>
                  <a:cubicBezTo>
                    <a:pt x="1102" y="695"/>
                    <a:pt x="1102" y="695"/>
                    <a:pt x="1102" y="695"/>
                  </a:cubicBezTo>
                  <a:cubicBezTo>
                    <a:pt x="1104" y="693"/>
                    <a:pt x="1104" y="693"/>
                    <a:pt x="1104" y="693"/>
                  </a:cubicBezTo>
                  <a:cubicBezTo>
                    <a:pt x="1105" y="693"/>
                    <a:pt x="1105" y="693"/>
                    <a:pt x="1105" y="693"/>
                  </a:cubicBezTo>
                  <a:cubicBezTo>
                    <a:pt x="1106" y="692"/>
                    <a:pt x="1106" y="692"/>
                    <a:pt x="1106" y="692"/>
                  </a:cubicBezTo>
                  <a:cubicBezTo>
                    <a:pt x="1106" y="690"/>
                    <a:pt x="1106" y="690"/>
                    <a:pt x="1106" y="690"/>
                  </a:cubicBezTo>
                  <a:cubicBezTo>
                    <a:pt x="1106" y="688"/>
                    <a:pt x="1106" y="688"/>
                    <a:pt x="1106" y="688"/>
                  </a:cubicBezTo>
                  <a:cubicBezTo>
                    <a:pt x="1105" y="687"/>
                    <a:pt x="1105" y="687"/>
                    <a:pt x="1105" y="687"/>
                  </a:cubicBezTo>
                  <a:cubicBezTo>
                    <a:pt x="1104" y="686"/>
                    <a:pt x="1104" y="686"/>
                    <a:pt x="1104" y="686"/>
                  </a:cubicBezTo>
                  <a:cubicBezTo>
                    <a:pt x="1104" y="685"/>
                    <a:pt x="1104" y="685"/>
                    <a:pt x="1104" y="685"/>
                  </a:cubicBezTo>
                  <a:cubicBezTo>
                    <a:pt x="1102" y="683"/>
                    <a:pt x="1102" y="683"/>
                    <a:pt x="1102" y="683"/>
                  </a:cubicBezTo>
                  <a:cubicBezTo>
                    <a:pt x="1101" y="682"/>
                    <a:pt x="1101" y="682"/>
                    <a:pt x="1101" y="682"/>
                  </a:cubicBezTo>
                  <a:cubicBezTo>
                    <a:pt x="1103" y="681"/>
                    <a:pt x="1103" y="681"/>
                    <a:pt x="1103" y="681"/>
                  </a:cubicBezTo>
                  <a:cubicBezTo>
                    <a:pt x="1101" y="679"/>
                    <a:pt x="1101" y="679"/>
                    <a:pt x="1101" y="679"/>
                  </a:cubicBezTo>
                  <a:cubicBezTo>
                    <a:pt x="1101" y="678"/>
                    <a:pt x="1101" y="678"/>
                    <a:pt x="1101" y="678"/>
                  </a:cubicBezTo>
                  <a:cubicBezTo>
                    <a:pt x="1099" y="678"/>
                    <a:pt x="1099" y="678"/>
                    <a:pt x="1099" y="678"/>
                  </a:cubicBezTo>
                  <a:cubicBezTo>
                    <a:pt x="1098" y="677"/>
                    <a:pt x="1098" y="677"/>
                    <a:pt x="1098" y="677"/>
                  </a:cubicBezTo>
                  <a:cubicBezTo>
                    <a:pt x="1096" y="676"/>
                    <a:pt x="1096" y="676"/>
                    <a:pt x="1096" y="676"/>
                  </a:cubicBezTo>
                  <a:cubicBezTo>
                    <a:pt x="1095" y="677"/>
                    <a:pt x="1095" y="677"/>
                    <a:pt x="1095" y="677"/>
                  </a:cubicBezTo>
                  <a:cubicBezTo>
                    <a:pt x="1093" y="677"/>
                    <a:pt x="1093" y="677"/>
                    <a:pt x="1093" y="677"/>
                  </a:cubicBezTo>
                  <a:cubicBezTo>
                    <a:pt x="1092" y="678"/>
                    <a:pt x="1092" y="678"/>
                    <a:pt x="1092" y="678"/>
                  </a:cubicBezTo>
                  <a:cubicBezTo>
                    <a:pt x="1092" y="680"/>
                    <a:pt x="1092" y="680"/>
                    <a:pt x="1092" y="680"/>
                  </a:cubicBezTo>
                  <a:cubicBezTo>
                    <a:pt x="1091" y="680"/>
                    <a:pt x="1091" y="680"/>
                    <a:pt x="1091" y="680"/>
                  </a:cubicBezTo>
                  <a:cubicBezTo>
                    <a:pt x="1089" y="680"/>
                    <a:pt x="1089" y="680"/>
                    <a:pt x="1089" y="680"/>
                  </a:cubicBezTo>
                  <a:cubicBezTo>
                    <a:pt x="1089" y="683"/>
                    <a:pt x="1089" y="683"/>
                    <a:pt x="1089" y="683"/>
                  </a:cubicBezTo>
                  <a:cubicBezTo>
                    <a:pt x="1087" y="683"/>
                    <a:pt x="1087" y="683"/>
                    <a:pt x="1087" y="683"/>
                  </a:cubicBezTo>
                  <a:cubicBezTo>
                    <a:pt x="1085" y="683"/>
                    <a:pt x="1085" y="683"/>
                    <a:pt x="1085" y="683"/>
                  </a:cubicBezTo>
                  <a:cubicBezTo>
                    <a:pt x="1085" y="684"/>
                    <a:pt x="1085" y="684"/>
                    <a:pt x="1085" y="684"/>
                  </a:cubicBezTo>
                  <a:cubicBezTo>
                    <a:pt x="1085" y="686"/>
                    <a:pt x="1085" y="686"/>
                    <a:pt x="1085" y="686"/>
                  </a:cubicBezTo>
                  <a:cubicBezTo>
                    <a:pt x="1083" y="687"/>
                    <a:pt x="1083" y="687"/>
                    <a:pt x="1083" y="687"/>
                  </a:cubicBezTo>
                  <a:cubicBezTo>
                    <a:pt x="1083" y="689"/>
                    <a:pt x="1083" y="689"/>
                    <a:pt x="1083" y="689"/>
                  </a:cubicBezTo>
                  <a:cubicBezTo>
                    <a:pt x="1083" y="690"/>
                    <a:pt x="1083" y="690"/>
                    <a:pt x="1083" y="690"/>
                  </a:cubicBezTo>
                  <a:cubicBezTo>
                    <a:pt x="1082" y="690"/>
                    <a:pt x="1082" y="690"/>
                    <a:pt x="1082" y="690"/>
                  </a:cubicBezTo>
                  <a:cubicBezTo>
                    <a:pt x="1081" y="692"/>
                    <a:pt x="1081" y="692"/>
                    <a:pt x="1081" y="692"/>
                  </a:cubicBezTo>
                  <a:cubicBezTo>
                    <a:pt x="1078" y="692"/>
                    <a:pt x="1078" y="692"/>
                    <a:pt x="1078" y="692"/>
                  </a:cubicBezTo>
                  <a:cubicBezTo>
                    <a:pt x="1077" y="693"/>
                    <a:pt x="1077" y="693"/>
                    <a:pt x="1077" y="693"/>
                  </a:cubicBezTo>
                  <a:cubicBezTo>
                    <a:pt x="1075" y="692"/>
                    <a:pt x="1075" y="692"/>
                    <a:pt x="1075" y="692"/>
                  </a:cubicBezTo>
                  <a:cubicBezTo>
                    <a:pt x="1074" y="693"/>
                    <a:pt x="1074" y="693"/>
                    <a:pt x="1074" y="693"/>
                  </a:cubicBezTo>
                  <a:cubicBezTo>
                    <a:pt x="1073" y="694"/>
                    <a:pt x="1073" y="694"/>
                    <a:pt x="1073" y="694"/>
                  </a:cubicBezTo>
                  <a:cubicBezTo>
                    <a:pt x="1072" y="692"/>
                    <a:pt x="1072" y="692"/>
                    <a:pt x="1072" y="692"/>
                  </a:cubicBezTo>
                  <a:cubicBezTo>
                    <a:pt x="1071" y="691"/>
                    <a:pt x="1071" y="691"/>
                    <a:pt x="1071" y="691"/>
                  </a:cubicBezTo>
                  <a:cubicBezTo>
                    <a:pt x="1070" y="691"/>
                    <a:pt x="1070" y="691"/>
                    <a:pt x="1070" y="691"/>
                  </a:cubicBezTo>
                  <a:cubicBezTo>
                    <a:pt x="1068" y="692"/>
                    <a:pt x="1068" y="692"/>
                    <a:pt x="1068" y="692"/>
                  </a:cubicBezTo>
                  <a:cubicBezTo>
                    <a:pt x="1067" y="692"/>
                    <a:pt x="1067" y="692"/>
                    <a:pt x="1067" y="692"/>
                  </a:cubicBezTo>
                  <a:cubicBezTo>
                    <a:pt x="1066" y="691"/>
                    <a:pt x="1066" y="691"/>
                    <a:pt x="1066" y="691"/>
                  </a:cubicBezTo>
                  <a:cubicBezTo>
                    <a:pt x="1065" y="689"/>
                    <a:pt x="1065" y="689"/>
                    <a:pt x="1065" y="689"/>
                  </a:cubicBezTo>
                  <a:cubicBezTo>
                    <a:pt x="1064" y="688"/>
                    <a:pt x="1064" y="688"/>
                    <a:pt x="1064" y="688"/>
                  </a:cubicBezTo>
                  <a:cubicBezTo>
                    <a:pt x="1062" y="686"/>
                    <a:pt x="1062" y="686"/>
                    <a:pt x="1062" y="686"/>
                  </a:cubicBezTo>
                  <a:cubicBezTo>
                    <a:pt x="1062" y="684"/>
                    <a:pt x="1062" y="684"/>
                    <a:pt x="1062" y="684"/>
                  </a:cubicBezTo>
                  <a:cubicBezTo>
                    <a:pt x="1062" y="684"/>
                    <a:pt x="1062" y="684"/>
                    <a:pt x="1062" y="684"/>
                  </a:cubicBezTo>
                  <a:cubicBezTo>
                    <a:pt x="1062" y="682"/>
                    <a:pt x="1062" y="682"/>
                    <a:pt x="1062" y="682"/>
                  </a:cubicBezTo>
                  <a:cubicBezTo>
                    <a:pt x="1062" y="680"/>
                    <a:pt x="1062" y="680"/>
                    <a:pt x="1062" y="680"/>
                  </a:cubicBezTo>
                  <a:cubicBezTo>
                    <a:pt x="1061" y="678"/>
                    <a:pt x="1061" y="678"/>
                    <a:pt x="1061" y="678"/>
                  </a:cubicBezTo>
                  <a:cubicBezTo>
                    <a:pt x="1060" y="678"/>
                    <a:pt x="1060" y="678"/>
                    <a:pt x="1060" y="678"/>
                  </a:cubicBezTo>
                  <a:cubicBezTo>
                    <a:pt x="1059" y="677"/>
                    <a:pt x="1059" y="677"/>
                    <a:pt x="1059" y="677"/>
                  </a:cubicBezTo>
                  <a:cubicBezTo>
                    <a:pt x="1059" y="675"/>
                    <a:pt x="1059" y="675"/>
                    <a:pt x="1059" y="675"/>
                  </a:cubicBezTo>
                  <a:cubicBezTo>
                    <a:pt x="1060" y="674"/>
                    <a:pt x="1060" y="674"/>
                    <a:pt x="1060" y="674"/>
                  </a:cubicBezTo>
                  <a:cubicBezTo>
                    <a:pt x="1060" y="673"/>
                    <a:pt x="1060" y="673"/>
                    <a:pt x="1060" y="673"/>
                  </a:cubicBezTo>
                  <a:cubicBezTo>
                    <a:pt x="1060" y="672"/>
                    <a:pt x="1060" y="672"/>
                    <a:pt x="1060" y="672"/>
                  </a:cubicBezTo>
                  <a:cubicBezTo>
                    <a:pt x="1059" y="673"/>
                    <a:pt x="1059" y="673"/>
                    <a:pt x="1059" y="673"/>
                  </a:cubicBezTo>
                  <a:cubicBezTo>
                    <a:pt x="1058" y="673"/>
                    <a:pt x="1058" y="673"/>
                    <a:pt x="1058" y="673"/>
                  </a:cubicBezTo>
                  <a:cubicBezTo>
                    <a:pt x="1056" y="674"/>
                    <a:pt x="1056" y="674"/>
                    <a:pt x="1056" y="674"/>
                  </a:cubicBezTo>
                  <a:cubicBezTo>
                    <a:pt x="1055" y="674"/>
                    <a:pt x="1055" y="674"/>
                    <a:pt x="1055" y="674"/>
                  </a:cubicBezTo>
                  <a:cubicBezTo>
                    <a:pt x="1054" y="674"/>
                    <a:pt x="1054" y="674"/>
                    <a:pt x="1054" y="674"/>
                  </a:cubicBezTo>
                  <a:cubicBezTo>
                    <a:pt x="1053" y="673"/>
                    <a:pt x="1053" y="673"/>
                    <a:pt x="1053" y="673"/>
                  </a:cubicBezTo>
                  <a:cubicBezTo>
                    <a:pt x="1052" y="673"/>
                    <a:pt x="1052" y="673"/>
                    <a:pt x="1052" y="673"/>
                  </a:cubicBezTo>
                  <a:cubicBezTo>
                    <a:pt x="1051" y="672"/>
                    <a:pt x="1051" y="672"/>
                    <a:pt x="1051" y="672"/>
                  </a:cubicBezTo>
                  <a:cubicBezTo>
                    <a:pt x="1049" y="671"/>
                    <a:pt x="1049" y="671"/>
                    <a:pt x="1049" y="671"/>
                  </a:cubicBezTo>
                  <a:cubicBezTo>
                    <a:pt x="1049" y="670"/>
                    <a:pt x="1049" y="670"/>
                    <a:pt x="1049" y="670"/>
                  </a:cubicBezTo>
                  <a:cubicBezTo>
                    <a:pt x="1048" y="669"/>
                    <a:pt x="1048" y="669"/>
                    <a:pt x="1048" y="669"/>
                  </a:cubicBezTo>
                  <a:cubicBezTo>
                    <a:pt x="1047" y="669"/>
                    <a:pt x="1047" y="669"/>
                    <a:pt x="1047" y="669"/>
                  </a:cubicBezTo>
                  <a:cubicBezTo>
                    <a:pt x="1046" y="668"/>
                    <a:pt x="1046" y="668"/>
                    <a:pt x="1046" y="668"/>
                  </a:cubicBezTo>
                  <a:cubicBezTo>
                    <a:pt x="1046" y="667"/>
                    <a:pt x="1046" y="667"/>
                    <a:pt x="1046" y="667"/>
                  </a:cubicBezTo>
                  <a:cubicBezTo>
                    <a:pt x="1044" y="667"/>
                    <a:pt x="1044" y="667"/>
                    <a:pt x="1044" y="667"/>
                  </a:cubicBezTo>
                  <a:cubicBezTo>
                    <a:pt x="1043" y="666"/>
                    <a:pt x="1043" y="666"/>
                    <a:pt x="1043" y="666"/>
                  </a:cubicBezTo>
                  <a:cubicBezTo>
                    <a:pt x="1043" y="665"/>
                    <a:pt x="1043" y="665"/>
                    <a:pt x="1043" y="665"/>
                  </a:cubicBezTo>
                  <a:cubicBezTo>
                    <a:pt x="1042" y="664"/>
                    <a:pt x="1042" y="664"/>
                    <a:pt x="1042" y="664"/>
                  </a:cubicBezTo>
                  <a:cubicBezTo>
                    <a:pt x="1041" y="664"/>
                    <a:pt x="1041" y="664"/>
                    <a:pt x="1041" y="664"/>
                  </a:cubicBezTo>
                  <a:cubicBezTo>
                    <a:pt x="1041" y="665"/>
                    <a:pt x="1041" y="665"/>
                    <a:pt x="1041" y="665"/>
                  </a:cubicBezTo>
                  <a:cubicBezTo>
                    <a:pt x="1040" y="665"/>
                    <a:pt x="1040" y="665"/>
                    <a:pt x="1040" y="665"/>
                  </a:cubicBezTo>
                  <a:cubicBezTo>
                    <a:pt x="1038" y="665"/>
                    <a:pt x="1038" y="665"/>
                    <a:pt x="1038" y="665"/>
                  </a:cubicBezTo>
                  <a:cubicBezTo>
                    <a:pt x="1038" y="666"/>
                    <a:pt x="1038" y="666"/>
                    <a:pt x="1038" y="666"/>
                  </a:cubicBezTo>
                  <a:cubicBezTo>
                    <a:pt x="1037" y="665"/>
                    <a:pt x="1037" y="665"/>
                    <a:pt x="1037" y="665"/>
                  </a:cubicBezTo>
                  <a:cubicBezTo>
                    <a:pt x="1036" y="664"/>
                    <a:pt x="1036" y="664"/>
                    <a:pt x="1036" y="664"/>
                  </a:cubicBezTo>
                  <a:cubicBezTo>
                    <a:pt x="1035" y="664"/>
                    <a:pt x="1035" y="664"/>
                    <a:pt x="1035" y="664"/>
                  </a:cubicBezTo>
                  <a:cubicBezTo>
                    <a:pt x="1033" y="664"/>
                    <a:pt x="1033" y="664"/>
                    <a:pt x="1033" y="664"/>
                  </a:cubicBezTo>
                  <a:cubicBezTo>
                    <a:pt x="1032" y="663"/>
                    <a:pt x="1032" y="663"/>
                    <a:pt x="1032" y="663"/>
                  </a:cubicBezTo>
                  <a:cubicBezTo>
                    <a:pt x="1033" y="662"/>
                    <a:pt x="1033" y="662"/>
                    <a:pt x="1033" y="662"/>
                  </a:cubicBezTo>
                  <a:cubicBezTo>
                    <a:pt x="1033" y="662"/>
                    <a:pt x="1033" y="662"/>
                    <a:pt x="1033" y="662"/>
                  </a:cubicBezTo>
                  <a:cubicBezTo>
                    <a:pt x="1031" y="662"/>
                    <a:pt x="1031" y="662"/>
                    <a:pt x="1031" y="662"/>
                  </a:cubicBezTo>
                  <a:cubicBezTo>
                    <a:pt x="1030" y="663"/>
                    <a:pt x="1030" y="663"/>
                    <a:pt x="1030" y="663"/>
                  </a:cubicBezTo>
                  <a:cubicBezTo>
                    <a:pt x="1028" y="662"/>
                    <a:pt x="1028" y="662"/>
                    <a:pt x="1028" y="662"/>
                  </a:cubicBezTo>
                  <a:cubicBezTo>
                    <a:pt x="1027" y="663"/>
                    <a:pt x="1027" y="663"/>
                    <a:pt x="1027" y="663"/>
                  </a:cubicBezTo>
                  <a:cubicBezTo>
                    <a:pt x="1026" y="662"/>
                    <a:pt x="1026" y="662"/>
                    <a:pt x="1026" y="662"/>
                  </a:cubicBezTo>
                  <a:cubicBezTo>
                    <a:pt x="1025" y="662"/>
                    <a:pt x="1025" y="662"/>
                    <a:pt x="1025" y="662"/>
                  </a:cubicBezTo>
                  <a:cubicBezTo>
                    <a:pt x="1024" y="662"/>
                    <a:pt x="1024" y="662"/>
                    <a:pt x="1024" y="662"/>
                  </a:cubicBezTo>
                  <a:cubicBezTo>
                    <a:pt x="1023" y="661"/>
                    <a:pt x="1023" y="661"/>
                    <a:pt x="1023" y="661"/>
                  </a:cubicBezTo>
                  <a:cubicBezTo>
                    <a:pt x="1021" y="660"/>
                    <a:pt x="1021" y="660"/>
                    <a:pt x="1021" y="660"/>
                  </a:cubicBezTo>
                  <a:cubicBezTo>
                    <a:pt x="1019" y="658"/>
                    <a:pt x="1019" y="658"/>
                    <a:pt x="1019" y="658"/>
                  </a:cubicBezTo>
                  <a:cubicBezTo>
                    <a:pt x="1018" y="656"/>
                    <a:pt x="1018" y="656"/>
                    <a:pt x="1018" y="656"/>
                  </a:cubicBezTo>
                  <a:cubicBezTo>
                    <a:pt x="1018" y="654"/>
                    <a:pt x="1018" y="654"/>
                    <a:pt x="1018" y="654"/>
                  </a:cubicBezTo>
                  <a:cubicBezTo>
                    <a:pt x="1017" y="652"/>
                    <a:pt x="1017" y="652"/>
                    <a:pt x="1017" y="652"/>
                  </a:cubicBezTo>
                  <a:cubicBezTo>
                    <a:pt x="1016" y="652"/>
                    <a:pt x="1016" y="652"/>
                    <a:pt x="1016" y="652"/>
                  </a:cubicBezTo>
                  <a:cubicBezTo>
                    <a:pt x="1015" y="651"/>
                    <a:pt x="1015" y="651"/>
                    <a:pt x="1015" y="651"/>
                  </a:cubicBezTo>
                  <a:cubicBezTo>
                    <a:pt x="1015" y="649"/>
                    <a:pt x="1015" y="649"/>
                    <a:pt x="1015" y="649"/>
                  </a:cubicBezTo>
                  <a:cubicBezTo>
                    <a:pt x="1014" y="649"/>
                    <a:pt x="1014" y="649"/>
                    <a:pt x="1014" y="649"/>
                  </a:cubicBezTo>
                  <a:cubicBezTo>
                    <a:pt x="1014" y="646"/>
                    <a:pt x="1014" y="646"/>
                    <a:pt x="1014" y="646"/>
                  </a:cubicBezTo>
                  <a:cubicBezTo>
                    <a:pt x="1013" y="644"/>
                    <a:pt x="1013" y="644"/>
                    <a:pt x="1013" y="644"/>
                  </a:cubicBezTo>
                  <a:cubicBezTo>
                    <a:pt x="1009" y="642"/>
                    <a:pt x="1009" y="642"/>
                    <a:pt x="1009" y="642"/>
                  </a:cubicBezTo>
                  <a:cubicBezTo>
                    <a:pt x="1007" y="639"/>
                    <a:pt x="1007" y="639"/>
                    <a:pt x="1007" y="639"/>
                  </a:cubicBezTo>
                  <a:cubicBezTo>
                    <a:pt x="1007" y="638"/>
                    <a:pt x="1007" y="638"/>
                    <a:pt x="1007" y="638"/>
                  </a:cubicBezTo>
                  <a:cubicBezTo>
                    <a:pt x="1006" y="636"/>
                    <a:pt x="1006" y="636"/>
                    <a:pt x="1006" y="636"/>
                  </a:cubicBezTo>
                  <a:cubicBezTo>
                    <a:pt x="1005" y="637"/>
                    <a:pt x="1005" y="637"/>
                    <a:pt x="1005" y="637"/>
                  </a:cubicBezTo>
                  <a:cubicBezTo>
                    <a:pt x="1004" y="636"/>
                    <a:pt x="1004" y="636"/>
                    <a:pt x="1004" y="636"/>
                  </a:cubicBezTo>
                  <a:cubicBezTo>
                    <a:pt x="1005" y="635"/>
                    <a:pt x="1005" y="635"/>
                    <a:pt x="1005" y="635"/>
                  </a:cubicBezTo>
                  <a:cubicBezTo>
                    <a:pt x="1005" y="634"/>
                    <a:pt x="1005" y="634"/>
                    <a:pt x="1005" y="634"/>
                  </a:cubicBezTo>
                  <a:cubicBezTo>
                    <a:pt x="1003" y="633"/>
                    <a:pt x="1003" y="633"/>
                    <a:pt x="1003" y="633"/>
                  </a:cubicBezTo>
                  <a:cubicBezTo>
                    <a:pt x="1003" y="632"/>
                    <a:pt x="1003" y="632"/>
                    <a:pt x="1003" y="632"/>
                  </a:cubicBezTo>
                  <a:cubicBezTo>
                    <a:pt x="1001" y="631"/>
                    <a:pt x="1001" y="631"/>
                    <a:pt x="1001" y="631"/>
                  </a:cubicBezTo>
                  <a:cubicBezTo>
                    <a:pt x="1001" y="630"/>
                    <a:pt x="1001" y="630"/>
                    <a:pt x="1001" y="630"/>
                  </a:cubicBezTo>
                  <a:cubicBezTo>
                    <a:pt x="1000" y="628"/>
                    <a:pt x="1000" y="628"/>
                    <a:pt x="1000" y="628"/>
                  </a:cubicBezTo>
                  <a:cubicBezTo>
                    <a:pt x="999" y="626"/>
                    <a:pt x="999" y="626"/>
                    <a:pt x="999" y="626"/>
                  </a:cubicBezTo>
                  <a:cubicBezTo>
                    <a:pt x="996" y="625"/>
                    <a:pt x="996" y="625"/>
                    <a:pt x="996" y="625"/>
                  </a:cubicBezTo>
                  <a:cubicBezTo>
                    <a:pt x="996" y="623"/>
                    <a:pt x="996" y="623"/>
                    <a:pt x="996" y="623"/>
                  </a:cubicBezTo>
                  <a:cubicBezTo>
                    <a:pt x="997" y="622"/>
                    <a:pt x="997" y="622"/>
                    <a:pt x="997" y="622"/>
                  </a:cubicBezTo>
                  <a:cubicBezTo>
                    <a:pt x="997" y="621"/>
                    <a:pt x="997" y="621"/>
                    <a:pt x="997" y="621"/>
                  </a:cubicBezTo>
                  <a:cubicBezTo>
                    <a:pt x="994" y="621"/>
                    <a:pt x="994" y="621"/>
                    <a:pt x="994" y="621"/>
                  </a:cubicBezTo>
                  <a:cubicBezTo>
                    <a:pt x="993" y="620"/>
                    <a:pt x="993" y="620"/>
                    <a:pt x="993" y="620"/>
                  </a:cubicBezTo>
                  <a:cubicBezTo>
                    <a:pt x="993" y="619"/>
                    <a:pt x="993" y="619"/>
                    <a:pt x="993" y="619"/>
                  </a:cubicBezTo>
                  <a:cubicBezTo>
                    <a:pt x="993" y="618"/>
                    <a:pt x="993" y="618"/>
                    <a:pt x="993" y="618"/>
                  </a:cubicBezTo>
                  <a:cubicBezTo>
                    <a:pt x="993" y="616"/>
                    <a:pt x="993" y="616"/>
                    <a:pt x="993" y="616"/>
                  </a:cubicBezTo>
                  <a:cubicBezTo>
                    <a:pt x="992" y="615"/>
                    <a:pt x="992" y="615"/>
                    <a:pt x="992" y="615"/>
                  </a:cubicBezTo>
                  <a:cubicBezTo>
                    <a:pt x="991" y="614"/>
                    <a:pt x="991" y="614"/>
                    <a:pt x="991" y="614"/>
                  </a:cubicBezTo>
                  <a:cubicBezTo>
                    <a:pt x="991" y="613"/>
                    <a:pt x="991" y="613"/>
                    <a:pt x="991" y="613"/>
                  </a:cubicBezTo>
                  <a:cubicBezTo>
                    <a:pt x="990" y="613"/>
                    <a:pt x="990" y="613"/>
                    <a:pt x="990" y="613"/>
                  </a:cubicBezTo>
                  <a:cubicBezTo>
                    <a:pt x="989" y="613"/>
                    <a:pt x="989" y="613"/>
                    <a:pt x="989" y="613"/>
                  </a:cubicBezTo>
                  <a:cubicBezTo>
                    <a:pt x="987" y="612"/>
                    <a:pt x="987" y="612"/>
                    <a:pt x="987" y="612"/>
                  </a:cubicBezTo>
                  <a:cubicBezTo>
                    <a:pt x="987" y="611"/>
                    <a:pt x="987" y="611"/>
                    <a:pt x="987" y="611"/>
                  </a:cubicBezTo>
                  <a:cubicBezTo>
                    <a:pt x="987" y="610"/>
                    <a:pt x="987" y="610"/>
                    <a:pt x="987" y="610"/>
                  </a:cubicBezTo>
                  <a:cubicBezTo>
                    <a:pt x="987" y="609"/>
                    <a:pt x="987" y="609"/>
                    <a:pt x="987" y="609"/>
                  </a:cubicBezTo>
                  <a:cubicBezTo>
                    <a:pt x="986" y="609"/>
                    <a:pt x="986" y="609"/>
                    <a:pt x="986" y="609"/>
                  </a:cubicBezTo>
                  <a:cubicBezTo>
                    <a:pt x="985" y="610"/>
                    <a:pt x="985" y="610"/>
                    <a:pt x="985" y="610"/>
                  </a:cubicBezTo>
                  <a:cubicBezTo>
                    <a:pt x="984" y="609"/>
                    <a:pt x="984" y="609"/>
                    <a:pt x="984" y="609"/>
                  </a:cubicBezTo>
                  <a:cubicBezTo>
                    <a:pt x="983" y="609"/>
                    <a:pt x="983" y="609"/>
                    <a:pt x="983" y="609"/>
                  </a:cubicBezTo>
                  <a:cubicBezTo>
                    <a:pt x="983" y="608"/>
                    <a:pt x="983" y="608"/>
                    <a:pt x="983" y="608"/>
                  </a:cubicBezTo>
                  <a:cubicBezTo>
                    <a:pt x="983" y="607"/>
                    <a:pt x="983" y="607"/>
                    <a:pt x="983" y="607"/>
                  </a:cubicBezTo>
                  <a:cubicBezTo>
                    <a:pt x="982" y="606"/>
                    <a:pt x="982" y="606"/>
                    <a:pt x="982" y="606"/>
                  </a:cubicBezTo>
                  <a:cubicBezTo>
                    <a:pt x="981" y="605"/>
                    <a:pt x="981" y="605"/>
                    <a:pt x="981" y="605"/>
                  </a:cubicBezTo>
                  <a:cubicBezTo>
                    <a:pt x="980" y="606"/>
                    <a:pt x="980" y="606"/>
                    <a:pt x="980" y="606"/>
                  </a:cubicBezTo>
                  <a:cubicBezTo>
                    <a:pt x="979" y="604"/>
                    <a:pt x="979" y="604"/>
                    <a:pt x="979" y="604"/>
                  </a:cubicBezTo>
                  <a:cubicBezTo>
                    <a:pt x="978" y="605"/>
                    <a:pt x="978" y="605"/>
                    <a:pt x="978" y="605"/>
                  </a:cubicBezTo>
                  <a:cubicBezTo>
                    <a:pt x="976" y="605"/>
                    <a:pt x="976" y="605"/>
                    <a:pt x="976" y="605"/>
                  </a:cubicBezTo>
                  <a:cubicBezTo>
                    <a:pt x="975" y="604"/>
                    <a:pt x="975" y="604"/>
                    <a:pt x="975" y="604"/>
                  </a:cubicBezTo>
                  <a:cubicBezTo>
                    <a:pt x="974" y="605"/>
                    <a:pt x="974" y="605"/>
                    <a:pt x="974" y="605"/>
                  </a:cubicBezTo>
                  <a:cubicBezTo>
                    <a:pt x="975" y="606"/>
                    <a:pt x="975" y="606"/>
                    <a:pt x="975" y="606"/>
                  </a:cubicBezTo>
                  <a:cubicBezTo>
                    <a:pt x="974" y="607"/>
                    <a:pt x="974" y="607"/>
                    <a:pt x="974" y="607"/>
                  </a:cubicBezTo>
                  <a:cubicBezTo>
                    <a:pt x="972" y="606"/>
                    <a:pt x="972" y="606"/>
                    <a:pt x="972" y="606"/>
                  </a:cubicBezTo>
                  <a:cubicBezTo>
                    <a:pt x="971" y="605"/>
                    <a:pt x="971" y="605"/>
                    <a:pt x="971" y="605"/>
                  </a:cubicBezTo>
                  <a:cubicBezTo>
                    <a:pt x="970" y="606"/>
                    <a:pt x="970" y="606"/>
                    <a:pt x="970" y="606"/>
                  </a:cubicBezTo>
                  <a:cubicBezTo>
                    <a:pt x="967" y="606"/>
                    <a:pt x="967" y="606"/>
                    <a:pt x="967" y="606"/>
                  </a:cubicBezTo>
                  <a:cubicBezTo>
                    <a:pt x="967" y="605"/>
                    <a:pt x="967" y="605"/>
                    <a:pt x="967" y="605"/>
                  </a:cubicBezTo>
                  <a:cubicBezTo>
                    <a:pt x="965" y="603"/>
                    <a:pt x="965" y="603"/>
                    <a:pt x="965" y="603"/>
                  </a:cubicBezTo>
                  <a:cubicBezTo>
                    <a:pt x="962" y="603"/>
                    <a:pt x="962" y="603"/>
                    <a:pt x="962" y="603"/>
                  </a:cubicBezTo>
                  <a:cubicBezTo>
                    <a:pt x="961" y="602"/>
                    <a:pt x="961" y="602"/>
                    <a:pt x="961" y="602"/>
                  </a:cubicBezTo>
                  <a:cubicBezTo>
                    <a:pt x="959" y="602"/>
                    <a:pt x="959" y="602"/>
                    <a:pt x="959" y="602"/>
                  </a:cubicBezTo>
                  <a:cubicBezTo>
                    <a:pt x="958" y="602"/>
                    <a:pt x="958" y="602"/>
                    <a:pt x="958" y="602"/>
                  </a:cubicBezTo>
                  <a:cubicBezTo>
                    <a:pt x="957" y="602"/>
                    <a:pt x="957" y="602"/>
                    <a:pt x="957" y="602"/>
                  </a:cubicBezTo>
                  <a:cubicBezTo>
                    <a:pt x="954" y="602"/>
                    <a:pt x="954" y="602"/>
                    <a:pt x="954" y="602"/>
                  </a:cubicBezTo>
                  <a:cubicBezTo>
                    <a:pt x="954" y="604"/>
                    <a:pt x="954" y="604"/>
                    <a:pt x="954" y="604"/>
                  </a:cubicBezTo>
                  <a:cubicBezTo>
                    <a:pt x="953" y="604"/>
                    <a:pt x="953" y="604"/>
                    <a:pt x="953" y="604"/>
                  </a:cubicBezTo>
                  <a:cubicBezTo>
                    <a:pt x="952" y="605"/>
                    <a:pt x="952" y="605"/>
                    <a:pt x="952" y="605"/>
                  </a:cubicBezTo>
                  <a:cubicBezTo>
                    <a:pt x="950" y="605"/>
                    <a:pt x="950" y="605"/>
                    <a:pt x="950" y="605"/>
                  </a:cubicBezTo>
                  <a:cubicBezTo>
                    <a:pt x="948" y="605"/>
                    <a:pt x="948" y="605"/>
                    <a:pt x="948" y="605"/>
                  </a:cubicBezTo>
                  <a:cubicBezTo>
                    <a:pt x="946" y="605"/>
                    <a:pt x="946" y="605"/>
                    <a:pt x="946" y="605"/>
                  </a:cubicBezTo>
                  <a:cubicBezTo>
                    <a:pt x="945" y="606"/>
                    <a:pt x="945" y="606"/>
                    <a:pt x="945" y="606"/>
                  </a:cubicBezTo>
                  <a:cubicBezTo>
                    <a:pt x="943" y="606"/>
                    <a:pt x="943" y="606"/>
                    <a:pt x="943" y="606"/>
                  </a:cubicBezTo>
                  <a:cubicBezTo>
                    <a:pt x="942" y="608"/>
                    <a:pt x="942" y="608"/>
                    <a:pt x="942" y="608"/>
                  </a:cubicBezTo>
                  <a:cubicBezTo>
                    <a:pt x="940" y="608"/>
                    <a:pt x="940" y="608"/>
                    <a:pt x="940" y="608"/>
                  </a:cubicBezTo>
                  <a:cubicBezTo>
                    <a:pt x="939" y="608"/>
                    <a:pt x="939" y="608"/>
                    <a:pt x="939" y="608"/>
                  </a:cubicBezTo>
                  <a:cubicBezTo>
                    <a:pt x="938" y="608"/>
                    <a:pt x="938" y="608"/>
                    <a:pt x="938" y="608"/>
                  </a:cubicBezTo>
                  <a:cubicBezTo>
                    <a:pt x="937" y="609"/>
                    <a:pt x="937" y="609"/>
                    <a:pt x="937" y="609"/>
                  </a:cubicBezTo>
                  <a:cubicBezTo>
                    <a:pt x="936" y="609"/>
                    <a:pt x="936" y="609"/>
                    <a:pt x="936" y="609"/>
                  </a:cubicBezTo>
                  <a:cubicBezTo>
                    <a:pt x="933" y="609"/>
                    <a:pt x="933" y="609"/>
                    <a:pt x="933" y="609"/>
                  </a:cubicBezTo>
                  <a:cubicBezTo>
                    <a:pt x="932" y="610"/>
                    <a:pt x="932" y="610"/>
                    <a:pt x="932" y="610"/>
                  </a:cubicBezTo>
                  <a:cubicBezTo>
                    <a:pt x="932" y="612"/>
                    <a:pt x="932" y="612"/>
                    <a:pt x="932" y="612"/>
                  </a:cubicBezTo>
                  <a:cubicBezTo>
                    <a:pt x="930" y="613"/>
                    <a:pt x="930" y="613"/>
                    <a:pt x="930" y="613"/>
                  </a:cubicBezTo>
                  <a:cubicBezTo>
                    <a:pt x="930" y="615"/>
                    <a:pt x="930" y="615"/>
                    <a:pt x="930" y="615"/>
                  </a:cubicBezTo>
                  <a:cubicBezTo>
                    <a:pt x="929" y="616"/>
                    <a:pt x="929" y="616"/>
                    <a:pt x="929" y="616"/>
                  </a:cubicBezTo>
                  <a:cubicBezTo>
                    <a:pt x="929" y="618"/>
                    <a:pt x="929" y="618"/>
                    <a:pt x="929" y="618"/>
                  </a:cubicBezTo>
                  <a:cubicBezTo>
                    <a:pt x="928" y="618"/>
                    <a:pt x="928" y="618"/>
                    <a:pt x="928" y="618"/>
                  </a:cubicBezTo>
                  <a:cubicBezTo>
                    <a:pt x="928" y="621"/>
                    <a:pt x="928" y="621"/>
                    <a:pt x="928" y="621"/>
                  </a:cubicBezTo>
                  <a:cubicBezTo>
                    <a:pt x="929" y="622"/>
                    <a:pt x="929" y="622"/>
                    <a:pt x="929" y="622"/>
                  </a:cubicBezTo>
                  <a:cubicBezTo>
                    <a:pt x="930" y="622"/>
                    <a:pt x="930" y="622"/>
                    <a:pt x="930" y="622"/>
                  </a:cubicBezTo>
                  <a:cubicBezTo>
                    <a:pt x="932" y="621"/>
                    <a:pt x="932" y="621"/>
                    <a:pt x="932" y="621"/>
                  </a:cubicBezTo>
                  <a:cubicBezTo>
                    <a:pt x="934" y="620"/>
                    <a:pt x="934" y="620"/>
                    <a:pt x="934" y="620"/>
                  </a:cubicBezTo>
                  <a:cubicBezTo>
                    <a:pt x="935" y="620"/>
                    <a:pt x="935" y="620"/>
                    <a:pt x="935" y="620"/>
                  </a:cubicBezTo>
                  <a:cubicBezTo>
                    <a:pt x="937" y="623"/>
                    <a:pt x="937" y="623"/>
                    <a:pt x="937" y="623"/>
                  </a:cubicBezTo>
                  <a:cubicBezTo>
                    <a:pt x="937" y="625"/>
                    <a:pt x="937" y="625"/>
                    <a:pt x="937" y="625"/>
                  </a:cubicBezTo>
                  <a:cubicBezTo>
                    <a:pt x="939" y="626"/>
                    <a:pt x="939" y="626"/>
                    <a:pt x="939" y="626"/>
                  </a:cubicBezTo>
                  <a:cubicBezTo>
                    <a:pt x="939" y="628"/>
                    <a:pt x="939" y="628"/>
                    <a:pt x="939" y="628"/>
                  </a:cubicBezTo>
                  <a:cubicBezTo>
                    <a:pt x="939" y="629"/>
                    <a:pt x="939" y="629"/>
                    <a:pt x="939" y="629"/>
                  </a:cubicBezTo>
                  <a:cubicBezTo>
                    <a:pt x="939" y="631"/>
                    <a:pt x="939" y="631"/>
                    <a:pt x="939" y="631"/>
                  </a:cubicBezTo>
                  <a:cubicBezTo>
                    <a:pt x="938" y="632"/>
                    <a:pt x="938" y="632"/>
                    <a:pt x="938" y="632"/>
                  </a:cubicBezTo>
                  <a:cubicBezTo>
                    <a:pt x="937" y="635"/>
                    <a:pt x="937" y="635"/>
                    <a:pt x="937" y="635"/>
                  </a:cubicBezTo>
                  <a:cubicBezTo>
                    <a:pt x="936" y="637"/>
                    <a:pt x="936" y="637"/>
                    <a:pt x="936" y="637"/>
                  </a:cubicBezTo>
                  <a:cubicBezTo>
                    <a:pt x="935" y="638"/>
                    <a:pt x="935" y="638"/>
                    <a:pt x="935" y="638"/>
                  </a:cubicBezTo>
                  <a:cubicBezTo>
                    <a:pt x="934" y="640"/>
                    <a:pt x="934" y="640"/>
                    <a:pt x="934" y="640"/>
                  </a:cubicBezTo>
                  <a:cubicBezTo>
                    <a:pt x="933" y="642"/>
                    <a:pt x="933" y="642"/>
                    <a:pt x="933" y="642"/>
                  </a:cubicBezTo>
                  <a:cubicBezTo>
                    <a:pt x="935" y="644"/>
                    <a:pt x="935" y="644"/>
                    <a:pt x="935" y="644"/>
                  </a:cubicBezTo>
                  <a:cubicBezTo>
                    <a:pt x="934" y="645"/>
                    <a:pt x="934" y="645"/>
                    <a:pt x="934" y="645"/>
                  </a:cubicBezTo>
                  <a:cubicBezTo>
                    <a:pt x="934" y="647"/>
                    <a:pt x="934" y="647"/>
                    <a:pt x="934" y="647"/>
                  </a:cubicBezTo>
                  <a:cubicBezTo>
                    <a:pt x="936" y="649"/>
                    <a:pt x="936" y="649"/>
                    <a:pt x="936" y="649"/>
                  </a:cubicBezTo>
                  <a:cubicBezTo>
                    <a:pt x="936" y="651"/>
                    <a:pt x="936" y="651"/>
                    <a:pt x="936" y="651"/>
                  </a:cubicBezTo>
                  <a:cubicBezTo>
                    <a:pt x="934" y="651"/>
                    <a:pt x="934" y="651"/>
                    <a:pt x="934" y="651"/>
                  </a:cubicBezTo>
                  <a:cubicBezTo>
                    <a:pt x="934" y="652"/>
                    <a:pt x="934" y="652"/>
                    <a:pt x="934" y="652"/>
                  </a:cubicBezTo>
                  <a:cubicBezTo>
                    <a:pt x="935" y="654"/>
                    <a:pt x="935" y="654"/>
                    <a:pt x="935" y="654"/>
                  </a:cubicBezTo>
                  <a:cubicBezTo>
                    <a:pt x="935" y="657"/>
                    <a:pt x="935" y="657"/>
                    <a:pt x="935" y="657"/>
                  </a:cubicBezTo>
                  <a:cubicBezTo>
                    <a:pt x="934" y="658"/>
                    <a:pt x="934" y="658"/>
                    <a:pt x="934" y="658"/>
                  </a:cubicBezTo>
                  <a:cubicBezTo>
                    <a:pt x="934" y="661"/>
                    <a:pt x="934" y="661"/>
                    <a:pt x="934" y="661"/>
                  </a:cubicBezTo>
                  <a:cubicBezTo>
                    <a:pt x="935" y="661"/>
                    <a:pt x="935" y="661"/>
                    <a:pt x="935" y="661"/>
                  </a:cubicBezTo>
                  <a:cubicBezTo>
                    <a:pt x="936" y="662"/>
                    <a:pt x="936" y="662"/>
                    <a:pt x="936" y="662"/>
                  </a:cubicBezTo>
                  <a:cubicBezTo>
                    <a:pt x="937" y="661"/>
                    <a:pt x="937" y="661"/>
                    <a:pt x="937" y="661"/>
                  </a:cubicBezTo>
                  <a:cubicBezTo>
                    <a:pt x="938" y="662"/>
                    <a:pt x="938" y="662"/>
                    <a:pt x="938" y="662"/>
                  </a:cubicBezTo>
                  <a:cubicBezTo>
                    <a:pt x="938" y="664"/>
                    <a:pt x="938" y="664"/>
                    <a:pt x="938" y="664"/>
                  </a:cubicBezTo>
                  <a:cubicBezTo>
                    <a:pt x="938" y="666"/>
                    <a:pt x="938" y="666"/>
                    <a:pt x="938" y="666"/>
                  </a:cubicBezTo>
                  <a:cubicBezTo>
                    <a:pt x="936" y="668"/>
                    <a:pt x="936" y="668"/>
                    <a:pt x="936" y="668"/>
                  </a:cubicBezTo>
                  <a:cubicBezTo>
                    <a:pt x="932" y="668"/>
                    <a:pt x="932" y="668"/>
                    <a:pt x="932" y="668"/>
                  </a:cubicBezTo>
                  <a:cubicBezTo>
                    <a:pt x="930" y="670"/>
                    <a:pt x="930" y="670"/>
                    <a:pt x="930" y="670"/>
                  </a:cubicBezTo>
                  <a:cubicBezTo>
                    <a:pt x="925" y="675"/>
                    <a:pt x="925" y="675"/>
                    <a:pt x="925" y="675"/>
                  </a:cubicBezTo>
                  <a:cubicBezTo>
                    <a:pt x="923" y="675"/>
                    <a:pt x="923" y="675"/>
                    <a:pt x="923" y="675"/>
                  </a:cubicBezTo>
                  <a:cubicBezTo>
                    <a:pt x="922" y="674"/>
                    <a:pt x="922" y="674"/>
                    <a:pt x="922" y="674"/>
                  </a:cubicBezTo>
                  <a:cubicBezTo>
                    <a:pt x="919" y="673"/>
                    <a:pt x="919" y="673"/>
                    <a:pt x="919" y="673"/>
                  </a:cubicBezTo>
                  <a:cubicBezTo>
                    <a:pt x="917" y="674"/>
                    <a:pt x="917" y="674"/>
                    <a:pt x="917" y="674"/>
                  </a:cubicBezTo>
                  <a:cubicBezTo>
                    <a:pt x="917" y="673"/>
                    <a:pt x="917" y="673"/>
                    <a:pt x="917" y="673"/>
                  </a:cubicBezTo>
                  <a:cubicBezTo>
                    <a:pt x="915" y="673"/>
                    <a:pt x="915" y="673"/>
                    <a:pt x="915" y="673"/>
                  </a:cubicBezTo>
                  <a:cubicBezTo>
                    <a:pt x="914" y="673"/>
                    <a:pt x="914" y="673"/>
                    <a:pt x="914" y="673"/>
                  </a:cubicBezTo>
                  <a:cubicBezTo>
                    <a:pt x="913" y="672"/>
                    <a:pt x="913" y="672"/>
                    <a:pt x="913" y="672"/>
                  </a:cubicBezTo>
                  <a:cubicBezTo>
                    <a:pt x="909" y="671"/>
                    <a:pt x="909" y="671"/>
                    <a:pt x="909" y="671"/>
                  </a:cubicBezTo>
                  <a:cubicBezTo>
                    <a:pt x="905" y="672"/>
                    <a:pt x="905" y="672"/>
                    <a:pt x="905" y="672"/>
                  </a:cubicBezTo>
                  <a:cubicBezTo>
                    <a:pt x="905" y="673"/>
                    <a:pt x="905" y="673"/>
                    <a:pt x="905" y="673"/>
                  </a:cubicBezTo>
                  <a:cubicBezTo>
                    <a:pt x="903" y="674"/>
                    <a:pt x="903" y="674"/>
                    <a:pt x="903" y="674"/>
                  </a:cubicBezTo>
                  <a:cubicBezTo>
                    <a:pt x="901" y="674"/>
                    <a:pt x="901" y="674"/>
                    <a:pt x="901" y="674"/>
                  </a:cubicBezTo>
                  <a:cubicBezTo>
                    <a:pt x="900" y="673"/>
                    <a:pt x="900" y="673"/>
                    <a:pt x="900" y="673"/>
                  </a:cubicBezTo>
                  <a:cubicBezTo>
                    <a:pt x="898" y="674"/>
                    <a:pt x="898" y="674"/>
                    <a:pt x="898" y="674"/>
                  </a:cubicBezTo>
                  <a:cubicBezTo>
                    <a:pt x="896" y="674"/>
                    <a:pt x="896" y="674"/>
                    <a:pt x="896" y="674"/>
                  </a:cubicBezTo>
                  <a:cubicBezTo>
                    <a:pt x="895" y="672"/>
                    <a:pt x="895" y="672"/>
                    <a:pt x="895" y="672"/>
                  </a:cubicBezTo>
                  <a:cubicBezTo>
                    <a:pt x="892" y="670"/>
                    <a:pt x="892" y="670"/>
                    <a:pt x="892" y="670"/>
                  </a:cubicBezTo>
                  <a:cubicBezTo>
                    <a:pt x="890" y="670"/>
                    <a:pt x="890" y="670"/>
                    <a:pt x="890" y="670"/>
                  </a:cubicBezTo>
                  <a:cubicBezTo>
                    <a:pt x="887" y="671"/>
                    <a:pt x="887" y="671"/>
                    <a:pt x="887" y="671"/>
                  </a:cubicBezTo>
                  <a:cubicBezTo>
                    <a:pt x="887" y="670"/>
                    <a:pt x="887" y="670"/>
                    <a:pt x="887" y="670"/>
                  </a:cubicBezTo>
                  <a:cubicBezTo>
                    <a:pt x="885" y="670"/>
                    <a:pt x="885" y="670"/>
                    <a:pt x="885" y="670"/>
                  </a:cubicBezTo>
                  <a:cubicBezTo>
                    <a:pt x="883" y="672"/>
                    <a:pt x="883" y="672"/>
                    <a:pt x="883" y="672"/>
                  </a:cubicBezTo>
                  <a:cubicBezTo>
                    <a:pt x="882" y="674"/>
                    <a:pt x="882" y="674"/>
                    <a:pt x="882" y="674"/>
                  </a:cubicBezTo>
                  <a:cubicBezTo>
                    <a:pt x="881" y="676"/>
                    <a:pt x="881" y="676"/>
                    <a:pt x="881" y="676"/>
                  </a:cubicBezTo>
                  <a:cubicBezTo>
                    <a:pt x="879" y="677"/>
                    <a:pt x="879" y="677"/>
                    <a:pt x="879" y="677"/>
                  </a:cubicBezTo>
                  <a:cubicBezTo>
                    <a:pt x="877" y="679"/>
                    <a:pt x="877" y="679"/>
                    <a:pt x="877" y="679"/>
                  </a:cubicBezTo>
                  <a:cubicBezTo>
                    <a:pt x="877" y="680"/>
                    <a:pt x="877" y="680"/>
                    <a:pt x="877" y="680"/>
                  </a:cubicBezTo>
                  <a:cubicBezTo>
                    <a:pt x="877" y="682"/>
                    <a:pt x="877" y="682"/>
                    <a:pt x="877" y="682"/>
                  </a:cubicBezTo>
                  <a:cubicBezTo>
                    <a:pt x="875" y="684"/>
                    <a:pt x="875" y="684"/>
                    <a:pt x="875" y="684"/>
                  </a:cubicBezTo>
                  <a:cubicBezTo>
                    <a:pt x="870" y="684"/>
                    <a:pt x="870" y="684"/>
                    <a:pt x="870" y="684"/>
                  </a:cubicBezTo>
                  <a:cubicBezTo>
                    <a:pt x="868" y="684"/>
                    <a:pt x="868" y="684"/>
                    <a:pt x="868" y="684"/>
                  </a:cubicBezTo>
                  <a:cubicBezTo>
                    <a:pt x="866" y="686"/>
                    <a:pt x="866" y="686"/>
                    <a:pt x="866" y="686"/>
                  </a:cubicBezTo>
                  <a:cubicBezTo>
                    <a:pt x="864" y="686"/>
                    <a:pt x="864" y="686"/>
                    <a:pt x="864" y="686"/>
                  </a:cubicBezTo>
                  <a:cubicBezTo>
                    <a:pt x="860" y="688"/>
                    <a:pt x="860" y="688"/>
                    <a:pt x="860" y="688"/>
                  </a:cubicBezTo>
                  <a:cubicBezTo>
                    <a:pt x="858" y="691"/>
                    <a:pt x="858" y="691"/>
                    <a:pt x="858" y="691"/>
                  </a:cubicBezTo>
                  <a:cubicBezTo>
                    <a:pt x="857" y="691"/>
                    <a:pt x="857" y="691"/>
                    <a:pt x="857" y="691"/>
                  </a:cubicBezTo>
                  <a:cubicBezTo>
                    <a:pt x="855" y="690"/>
                    <a:pt x="855" y="690"/>
                    <a:pt x="855" y="690"/>
                  </a:cubicBezTo>
                  <a:cubicBezTo>
                    <a:pt x="852" y="690"/>
                    <a:pt x="852" y="690"/>
                    <a:pt x="852" y="690"/>
                  </a:cubicBezTo>
                  <a:cubicBezTo>
                    <a:pt x="851" y="691"/>
                    <a:pt x="851" y="691"/>
                    <a:pt x="851" y="691"/>
                  </a:cubicBezTo>
                  <a:cubicBezTo>
                    <a:pt x="849" y="691"/>
                    <a:pt x="849" y="691"/>
                    <a:pt x="849" y="691"/>
                  </a:cubicBezTo>
                  <a:cubicBezTo>
                    <a:pt x="842" y="691"/>
                    <a:pt x="842" y="691"/>
                    <a:pt x="842" y="691"/>
                  </a:cubicBezTo>
                  <a:cubicBezTo>
                    <a:pt x="838" y="690"/>
                    <a:pt x="838" y="690"/>
                    <a:pt x="838" y="690"/>
                  </a:cubicBezTo>
                  <a:cubicBezTo>
                    <a:pt x="833" y="690"/>
                    <a:pt x="833" y="690"/>
                    <a:pt x="833" y="690"/>
                  </a:cubicBezTo>
                  <a:cubicBezTo>
                    <a:pt x="832" y="690"/>
                    <a:pt x="832" y="690"/>
                    <a:pt x="832" y="690"/>
                  </a:cubicBezTo>
                  <a:cubicBezTo>
                    <a:pt x="830" y="688"/>
                    <a:pt x="830" y="688"/>
                    <a:pt x="830" y="688"/>
                  </a:cubicBezTo>
                  <a:cubicBezTo>
                    <a:pt x="828" y="688"/>
                    <a:pt x="828" y="688"/>
                    <a:pt x="828" y="688"/>
                  </a:cubicBezTo>
                  <a:cubicBezTo>
                    <a:pt x="827" y="687"/>
                    <a:pt x="827" y="687"/>
                    <a:pt x="827" y="687"/>
                  </a:cubicBezTo>
                  <a:cubicBezTo>
                    <a:pt x="825" y="686"/>
                    <a:pt x="825" y="686"/>
                    <a:pt x="825" y="686"/>
                  </a:cubicBezTo>
                  <a:cubicBezTo>
                    <a:pt x="824" y="682"/>
                    <a:pt x="824" y="682"/>
                    <a:pt x="824" y="682"/>
                  </a:cubicBezTo>
                  <a:cubicBezTo>
                    <a:pt x="823" y="681"/>
                    <a:pt x="823" y="681"/>
                    <a:pt x="823" y="681"/>
                  </a:cubicBezTo>
                  <a:cubicBezTo>
                    <a:pt x="821" y="682"/>
                    <a:pt x="821" y="682"/>
                    <a:pt x="821" y="682"/>
                  </a:cubicBezTo>
                  <a:cubicBezTo>
                    <a:pt x="817" y="682"/>
                    <a:pt x="817" y="682"/>
                    <a:pt x="817" y="682"/>
                  </a:cubicBezTo>
                  <a:cubicBezTo>
                    <a:pt x="814" y="680"/>
                    <a:pt x="814" y="680"/>
                    <a:pt x="814" y="680"/>
                  </a:cubicBezTo>
                  <a:cubicBezTo>
                    <a:pt x="812" y="677"/>
                    <a:pt x="812" y="677"/>
                    <a:pt x="812" y="677"/>
                  </a:cubicBezTo>
                  <a:cubicBezTo>
                    <a:pt x="807" y="677"/>
                    <a:pt x="807" y="677"/>
                    <a:pt x="807" y="677"/>
                  </a:cubicBezTo>
                  <a:cubicBezTo>
                    <a:pt x="804" y="677"/>
                    <a:pt x="804" y="677"/>
                    <a:pt x="804" y="677"/>
                  </a:cubicBezTo>
                  <a:cubicBezTo>
                    <a:pt x="802" y="676"/>
                    <a:pt x="802" y="676"/>
                    <a:pt x="802" y="676"/>
                  </a:cubicBezTo>
                  <a:cubicBezTo>
                    <a:pt x="799" y="677"/>
                    <a:pt x="799" y="677"/>
                    <a:pt x="799" y="677"/>
                  </a:cubicBezTo>
                  <a:cubicBezTo>
                    <a:pt x="796" y="677"/>
                    <a:pt x="796" y="677"/>
                    <a:pt x="796" y="677"/>
                  </a:cubicBezTo>
                  <a:cubicBezTo>
                    <a:pt x="794" y="678"/>
                    <a:pt x="794" y="678"/>
                    <a:pt x="794" y="678"/>
                  </a:cubicBezTo>
                  <a:cubicBezTo>
                    <a:pt x="790" y="678"/>
                    <a:pt x="790" y="678"/>
                    <a:pt x="790" y="678"/>
                  </a:cubicBezTo>
                  <a:cubicBezTo>
                    <a:pt x="787" y="679"/>
                    <a:pt x="787" y="679"/>
                    <a:pt x="787" y="679"/>
                  </a:cubicBezTo>
                  <a:cubicBezTo>
                    <a:pt x="785" y="681"/>
                    <a:pt x="785" y="681"/>
                    <a:pt x="785" y="681"/>
                  </a:cubicBezTo>
                  <a:cubicBezTo>
                    <a:pt x="784" y="682"/>
                    <a:pt x="784" y="682"/>
                    <a:pt x="784" y="682"/>
                  </a:cubicBezTo>
                  <a:cubicBezTo>
                    <a:pt x="782" y="681"/>
                    <a:pt x="782" y="681"/>
                    <a:pt x="782" y="681"/>
                  </a:cubicBezTo>
                  <a:cubicBezTo>
                    <a:pt x="781" y="681"/>
                    <a:pt x="781" y="681"/>
                    <a:pt x="781" y="681"/>
                  </a:cubicBezTo>
                  <a:cubicBezTo>
                    <a:pt x="779" y="682"/>
                    <a:pt x="779" y="682"/>
                    <a:pt x="779" y="682"/>
                  </a:cubicBezTo>
                  <a:cubicBezTo>
                    <a:pt x="776" y="682"/>
                    <a:pt x="776" y="682"/>
                    <a:pt x="776" y="682"/>
                  </a:cubicBezTo>
                  <a:cubicBezTo>
                    <a:pt x="775" y="683"/>
                    <a:pt x="775" y="683"/>
                    <a:pt x="775" y="683"/>
                  </a:cubicBezTo>
                  <a:cubicBezTo>
                    <a:pt x="774" y="683"/>
                    <a:pt x="774" y="683"/>
                    <a:pt x="774" y="683"/>
                  </a:cubicBezTo>
                  <a:cubicBezTo>
                    <a:pt x="771" y="681"/>
                    <a:pt x="771" y="681"/>
                    <a:pt x="771" y="681"/>
                  </a:cubicBezTo>
                  <a:cubicBezTo>
                    <a:pt x="767" y="680"/>
                    <a:pt x="767" y="680"/>
                    <a:pt x="767" y="680"/>
                  </a:cubicBezTo>
                  <a:cubicBezTo>
                    <a:pt x="767" y="679"/>
                    <a:pt x="767" y="679"/>
                    <a:pt x="767" y="679"/>
                  </a:cubicBezTo>
                  <a:cubicBezTo>
                    <a:pt x="765" y="677"/>
                    <a:pt x="765" y="677"/>
                    <a:pt x="765" y="677"/>
                  </a:cubicBezTo>
                  <a:cubicBezTo>
                    <a:pt x="763" y="677"/>
                    <a:pt x="763" y="677"/>
                    <a:pt x="763" y="677"/>
                  </a:cubicBezTo>
                  <a:cubicBezTo>
                    <a:pt x="762" y="676"/>
                    <a:pt x="762" y="676"/>
                    <a:pt x="762" y="676"/>
                  </a:cubicBezTo>
                  <a:cubicBezTo>
                    <a:pt x="762" y="674"/>
                    <a:pt x="762" y="674"/>
                    <a:pt x="762" y="674"/>
                  </a:cubicBezTo>
                  <a:cubicBezTo>
                    <a:pt x="761" y="672"/>
                    <a:pt x="761" y="672"/>
                    <a:pt x="761" y="672"/>
                  </a:cubicBezTo>
                  <a:cubicBezTo>
                    <a:pt x="760" y="670"/>
                    <a:pt x="760" y="670"/>
                    <a:pt x="760" y="670"/>
                  </a:cubicBezTo>
                  <a:cubicBezTo>
                    <a:pt x="760" y="669"/>
                    <a:pt x="760" y="669"/>
                    <a:pt x="760" y="669"/>
                  </a:cubicBezTo>
                  <a:cubicBezTo>
                    <a:pt x="759" y="667"/>
                    <a:pt x="759" y="667"/>
                    <a:pt x="759" y="667"/>
                  </a:cubicBezTo>
                  <a:cubicBezTo>
                    <a:pt x="759" y="666"/>
                    <a:pt x="759" y="666"/>
                    <a:pt x="759" y="666"/>
                  </a:cubicBezTo>
                  <a:cubicBezTo>
                    <a:pt x="758" y="664"/>
                    <a:pt x="758" y="664"/>
                    <a:pt x="758" y="664"/>
                  </a:cubicBezTo>
                  <a:cubicBezTo>
                    <a:pt x="757" y="664"/>
                    <a:pt x="757" y="664"/>
                    <a:pt x="757" y="664"/>
                  </a:cubicBezTo>
                  <a:cubicBezTo>
                    <a:pt x="752" y="664"/>
                    <a:pt x="752" y="664"/>
                    <a:pt x="752" y="664"/>
                  </a:cubicBezTo>
                  <a:cubicBezTo>
                    <a:pt x="750" y="663"/>
                    <a:pt x="750" y="663"/>
                    <a:pt x="750" y="663"/>
                  </a:cubicBezTo>
                  <a:cubicBezTo>
                    <a:pt x="749" y="663"/>
                    <a:pt x="749" y="663"/>
                    <a:pt x="749" y="663"/>
                  </a:cubicBezTo>
                  <a:cubicBezTo>
                    <a:pt x="746" y="662"/>
                    <a:pt x="746" y="662"/>
                    <a:pt x="746" y="662"/>
                  </a:cubicBezTo>
                  <a:cubicBezTo>
                    <a:pt x="745" y="661"/>
                    <a:pt x="745" y="661"/>
                    <a:pt x="745" y="661"/>
                  </a:cubicBezTo>
                  <a:cubicBezTo>
                    <a:pt x="744" y="661"/>
                    <a:pt x="744" y="661"/>
                    <a:pt x="744" y="661"/>
                  </a:cubicBezTo>
                  <a:cubicBezTo>
                    <a:pt x="740" y="661"/>
                    <a:pt x="740" y="661"/>
                    <a:pt x="740" y="661"/>
                  </a:cubicBezTo>
                  <a:cubicBezTo>
                    <a:pt x="737" y="660"/>
                    <a:pt x="737" y="660"/>
                    <a:pt x="737" y="660"/>
                  </a:cubicBezTo>
                  <a:cubicBezTo>
                    <a:pt x="735" y="660"/>
                    <a:pt x="735" y="660"/>
                    <a:pt x="735" y="660"/>
                  </a:cubicBezTo>
                  <a:cubicBezTo>
                    <a:pt x="734" y="659"/>
                    <a:pt x="734" y="659"/>
                    <a:pt x="734" y="659"/>
                  </a:cubicBezTo>
                  <a:cubicBezTo>
                    <a:pt x="731" y="657"/>
                    <a:pt x="731" y="657"/>
                    <a:pt x="731" y="657"/>
                  </a:cubicBezTo>
                  <a:cubicBezTo>
                    <a:pt x="729" y="657"/>
                    <a:pt x="729" y="657"/>
                    <a:pt x="729" y="657"/>
                  </a:cubicBezTo>
                  <a:cubicBezTo>
                    <a:pt x="727" y="656"/>
                    <a:pt x="727" y="656"/>
                    <a:pt x="727" y="656"/>
                  </a:cubicBezTo>
                  <a:cubicBezTo>
                    <a:pt x="725" y="656"/>
                    <a:pt x="725" y="656"/>
                    <a:pt x="725" y="656"/>
                  </a:cubicBezTo>
                  <a:cubicBezTo>
                    <a:pt x="724" y="657"/>
                    <a:pt x="724" y="657"/>
                    <a:pt x="724" y="657"/>
                  </a:cubicBezTo>
                  <a:cubicBezTo>
                    <a:pt x="723" y="659"/>
                    <a:pt x="723" y="659"/>
                    <a:pt x="723" y="659"/>
                  </a:cubicBezTo>
                  <a:cubicBezTo>
                    <a:pt x="724" y="660"/>
                    <a:pt x="724" y="660"/>
                    <a:pt x="724" y="660"/>
                  </a:cubicBezTo>
                  <a:cubicBezTo>
                    <a:pt x="723" y="662"/>
                    <a:pt x="723" y="662"/>
                    <a:pt x="723" y="662"/>
                  </a:cubicBezTo>
                  <a:cubicBezTo>
                    <a:pt x="722" y="662"/>
                    <a:pt x="722" y="662"/>
                    <a:pt x="722" y="662"/>
                  </a:cubicBezTo>
                  <a:cubicBezTo>
                    <a:pt x="720" y="662"/>
                    <a:pt x="720" y="662"/>
                    <a:pt x="720" y="662"/>
                  </a:cubicBezTo>
                  <a:cubicBezTo>
                    <a:pt x="719" y="664"/>
                    <a:pt x="719" y="664"/>
                    <a:pt x="719" y="664"/>
                  </a:cubicBezTo>
                  <a:cubicBezTo>
                    <a:pt x="719" y="666"/>
                    <a:pt x="719" y="666"/>
                    <a:pt x="719" y="666"/>
                  </a:cubicBezTo>
                  <a:cubicBezTo>
                    <a:pt x="717" y="668"/>
                    <a:pt x="717" y="668"/>
                    <a:pt x="717" y="668"/>
                  </a:cubicBezTo>
                  <a:cubicBezTo>
                    <a:pt x="717" y="673"/>
                    <a:pt x="717" y="673"/>
                    <a:pt x="717" y="673"/>
                  </a:cubicBezTo>
                  <a:cubicBezTo>
                    <a:pt x="718" y="676"/>
                    <a:pt x="718" y="676"/>
                    <a:pt x="718" y="676"/>
                  </a:cubicBezTo>
                  <a:cubicBezTo>
                    <a:pt x="721" y="677"/>
                    <a:pt x="721" y="677"/>
                    <a:pt x="721" y="677"/>
                  </a:cubicBezTo>
                  <a:cubicBezTo>
                    <a:pt x="722" y="678"/>
                    <a:pt x="722" y="678"/>
                    <a:pt x="722" y="678"/>
                  </a:cubicBezTo>
                  <a:cubicBezTo>
                    <a:pt x="724" y="679"/>
                    <a:pt x="724" y="679"/>
                    <a:pt x="724" y="679"/>
                  </a:cubicBezTo>
                  <a:cubicBezTo>
                    <a:pt x="724" y="680"/>
                    <a:pt x="724" y="680"/>
                    <a:pt x="724" y="680"/>
                  </a:cubicBezTo>
                  <a:cubicBezTo>
                    <a:pt x="724" y="684"/>
                    <a:pt x="724" y="684"/>
                    <a:pt x="724" y="684"/>
                  </a:cubicBezTo>
                  <a:cubicBezTo>
                    <a:pt x="724" y="687"/>
                    <a:pt x="724" y="687"/>
                    <a:pt x="724" y="687"/>
                  </a:cubicBezTo>
                  <a:cubicBezTo>
                    <a:pt x="726" y="688"/>
                    <a:pt x="726" y="688"/>
                    <a:pt x="726" y="688"/>
                  </a:cubicBezTo>
                  <a:cubicBezTo>
                    <a:pt x="727" y="690"/>
                    <a:pt x="727" y="690"/>
                    <a:pt x="727" y="690"/>
                  </a:cubicBezTo>
                  <a:cubicBezTo>
                    <a:pt x="725" y="693"/>
                    <a:pt x="725" y="693"/>
                    <a:pt x="725" y="693"/>
                  </a:cubicBezTo>
                  <a:cubicBezTo>
                    <a:pt x="721" y="693"/>
                    <a:pt x="721" y="693"/>
                    <a:pt x="721" y="693"/>
                  </a:cubicBezTo>
                  <a:cubicBezTo>
                    <a:pt x="720" y="693"/>
                    <a:pt x="720" y="693"/>
                    <a:pt x="720" y="693"/>
                  </a:cubicBezTo>
                  <a:cubicBezTo>
                    <a:pt x="719" y="694"/>
                    <a:pt x="719" y="694"/>
                    <a:pt x="719" y="694"/>
                  </a:cubicBezTo>
                  <a:cubicBezTo>
                    <a:pt x="717" y="694"/>
                    <a:pt x="717" y="694"/>
                    <a:pt x="717" y="694"/>
                  </a:cubicBezTo>
                  <a:cubicBezTo>
                    <a:pt x="715" y="693"/>
                    <a:pt x="715" y="693"/>
                    <a:pt x="715" y="693"/>
                  </a:cubicBezTo>
                  <a:cubicBezTo>
                    <a:pt x="711" y="693"/>
                    <a:pt x="711" y="693"/>
                    <a:pt x="711" y="693"/>
                  </a:cubicBezTo>
                  <a:cubicBezTo>
                    <a:pt x="709" y="693"/>
                    <a:pt x="709" y="693"/>
                    <a:pt x="709" y="693"/>
                  </a:cubicBezTo>
                  <a:cubicBezTo>
                    <a:pt x="707" y="692"/>
                    <a:pt x="707" y="692"/>
                    <a:pt x="707" y="692"/>
                  </a:cubicBezTo>
                  <a:cubicBezTo>
                    <a:pt x="705" y="692"/>
                    <a:pt x="705" y="692"/>
                    <a:pt x="705" y="692"/>
                  </a:cubicBezTo>
                  <a:cubicBezTo>
                    <a:pt x="704" y="692"/>
                    <a:pt x="704" y="692"/>
                    <a:pt x="704" y="692"/>
                  </a:cubicBezTo>
                  <a:cubicBezTo>
                    <a:pt x="701" y="694"/>
                    <a:pt x="701" y="694"/>
                    <a:pt x="701" y="694"/>
                  </a:cubicBezTo>
                  <a:cubicBezTo>
                    <a:pt x="699" y="694"/>
                    <a:pt x="699" y="694"/>
                    <a:pt x="699" y="694"/>
                  </a:cubicBezTo>
                  <a:cubicBezTo>
                    <a:pt x="698" y="695"/>
                    <a:pt x="698" y="695"/>
                    <a:pt x="698" y="695"/>
                  </a:cubicBezTo>
                  <a:cubicBezTo>
                    <a:pt x="694" y="693"/>
                    <a:pt x="694" y="693"/>
                    <a:pt x="694" y="693"/>
                  </a:cubicBezTo>
                  <a:cubicBezTo>
                    <a:pt x="692" y="692"/>
                    <a:pt x="692" y="692"/>
                    <a:pt x="692" y="692"/>
                  </a:cubicBezTo>
                  <a:cubicBezTo>
                    <a:pt x="687" y="689"/>
                    <a:pt x="687" y="689"/>
                    <a:pt x="687" y="689"/>
                  </a:cubicBezTo>
                  <a:cubicBezTo>
                    <a:pt x="686" y="687"/>
                    <a:pt x="686" y="687"/>
                    <a:pt x="686" y="687"/>
                  </a:cubicBezTo>
                  <a:cubicBezTo>
                    <a:pt x="686" y="686"/>
                    <a:pt x="686" y="686"/>
                    <a:pt x="686" y="686"/>
                  </a:cubicBezTo>
                  <a:cubicBezTo>
                    <a:pt x="685" y="684"/>
                    <a:pt x="685" y="684"/>
                    <a:pt x="685" y="684"/>
                  </a:cubicBezTo>
                  <a:cubicBezTo>
                    <a:pt x="682" y="684"/>
                    <a:pt x="682" y="684"/>
                    <a:pt x="682" y="684"/>
                  </a:cubicBezTo>
                  <a:cubicBezTo>
                    <a:pt x="680" y="685"/>
                    <a:pt x="680" y="685"/>
                    <a:pt x="680" y="685"/>
                  </a:cubicBezTo>
                  <a:cubicBezTo>
                    <a:pt x="678" y="685"/>
                    <a:pt x="678" y="685"/>
                    <a:pt x="678" y="685"/>
                  </a:cubicBezTo>
                  <a:cubicBezTo>
                    <a:pt x="677" y="685"/>
                    <a:pt x="677" y="685"/>
                    <a:pt x="677" y="685"/>
                  </a:cubicBezTo>
                  <a:cubicBezTo>
                    <a:pt x="675" y="686"/>
                    <a:pt x="675" y="686"/>
                    <a:pt x="675" y="686"/>
                  </a:cubicBezTo>
                  <a:cubicBezTo>
                    <a:pt x="673" y="684"/>
                    <a:pt x="673" y="684"/>
                    <a:pt x="673" y="684"/>
                  </a:cubicBezTo>
                  <a:cubicBezTo>
                    <a:pt x="673" y="683"/>
                    <a:pt x="673" y="683"/>
                    <a:pt x="673" y="683"/>
                  </a:cubicBezTo>
                  <a:cubicBezTo>
                    <a:pt x="672" y="681"/>
                    <a:pt x="672" y="681"/>
                    <a:pt x="672" y="681"/>
                  </a:cubicBezTo>
                  <a:cubicBezTo>
                    <a:pt x="671" y="681"/>
                    <a:pt x="671" y="681"/>
                    <a:pt x="671" y="681"/>
                  </a:cubicBezTo>
                  <a:cubicBezTo>
                    <a:pt x="670" y="682"/>
                    <a:pt x="670" y="682"/>
                    <a:pt x="670" y="682"/>
                  </a:cubicBezTo>
                  <a:cubicBezTo>
                    <a:pt x="667" y="682"/>
                    <a:pt x="667" y="682"/>
                    <a:pt x="667" y="682"/>
                  </a:cubicBezTo>
                  <a:cubicBezTo>
                    <a:pt x="666" y="682"/>
                    <a:pt x="666" y="682"/>
                    <a:pt x="666" y="682"/>
                  </a:cubicBezTo>
                  <a:cubicBezTo>
                    <a:pt x="663" y="683"/>
                    <a:pt x="663" y="683"/>
                    <a:pt x="663" y="683"/>
                  </a:cubicBezTo>
                  <a:cubicBezTo>
                    <a:pt x="660" y="683"/>
                    <a:pt x="660" y="683"/>
                    <a:pt x="660" y="683"/>
                  </a:cubicBezTo>
                  <a:cubicBezTo>
                    <a:pt x="658" y="684"/>
                    <a:pt x="658" y="684"/>
                    <a:pt x="658" y="684"/>
                  </a:cubicBezTo>
                  <a:cubicBezTo>
                    <a:pt x="657" y="687"/>
                    <a:pt x="657" y="687"/>
                    <a:pt x="657" y="687"/>
                  </a:cubicBezTo>
                  <a:cubicBezTo>
                    <a:pt x="655" y="687"/>
                    <a:pt x="655" y="687"/>
                    <a:pt x="655" y="687"/>
                  </a:cubicBezTo>
                  <a:cubicBezTo>
                    <a:pt x="652" y="686"/>
                    <a:pt x="652" y="686"/>
                    <a:pt x="652" y="686"/>
                  </a:cubicBezTo>
                  <a:cubicBezTo>
                    <a:pt x="651" y="687"/>
                    <a:pt x="651" y="687"/>
                    <a:pt x="651" y="687"/>
                  </a:cubicBezTo>
                  <a:cubicBezTo>
                    <a:pt x="651" y="689"/>
                    <a:pt x="651" y="689"/>
                    <a:pt x="651" y="689"/>
                  </a:cubicBezTo>
                  <a:cubicBezTo>
                    <a:pt x="652" y="690"/>
                    <a:pt x="652" y="690"/>
                    <a:pt x="652" y="690"/>
                  </a:cubicBezTo>
                  <a:cubicBezTo>
                    <a:pt x="652" y="691"/>
                    <a:pt x="652" y="691"/>
                    <a:pt x="652" y="691"/>
                  </a:cubicBezTo>
                  <a:cubicBezTo>
                    <a:pt x="650" y="693"/>
                    <a:pt x="650" y="693"/>
                    <a:pt x="650" y="693"/>
                  </a:cubicBezTo>
                  <a:cubicBezTo>
                    <a:pt x="648" y="693"/>
                    <a:pt x="648" y="693"/>
                    <a:pt x="648" y="693"/>
                  </a:cubicBezTo>
                  <a:cubicBezTo>
                    <a:pt x="647" y="695"/>
                    <a:pt x="647" y="695"/>
                    <a:pt x="647" y="695"/>
                  </a:cubicBezTo>
                  <a:cubicBezTo>
                    <a:pt x="647" y="696"/>
                    <a:pt x="647" y="696"/>
                    <a:pt x="647" y="696"/>
                  </a:cubicBezTo>
                  <a:cubicBezTo>
                    <a:pt x="644" y="698"/>
                    <a:pt x="644" y="698"/>
                    <a:pt x="644" y="698"/>
                  </a:cubicBezTo>
                  <a:cubicBezTo>
                    <a:pt x="643" y="700"/>
                    <a:pt x="643" y="700"/>
                    <a:pt x="643" y="700"/>
                  </a:cubicBezTo>
                  <a:cubicBezTo>
                    <a:pt x="643" y="702"/>
                    <a:pt x="643" y="702"/>
                    <a:pt x="643" y="702"/>
                  </a:cubicBezTo>
                  <a:cubicBezTo>
                    <a:pt x="639" y="703"/>
                    <a:pt x="639" y="703"/>
                    <a:pt x="639" y="703"/>
                  </a:cubicBezTo>
                  <a:cubicBezTo>
                    <a:pt x="638" y="705"/>
                    <a:pt x="638" y="705"/>
                    <a:pt x="638" y="705"/>
                  </a:cubicBezTo>
                  <a:cubicBezTo>
                    <a:pt x="637" y="706"/>
                    <a:pt x="637" y="706"/>
                    <a:pt x="637" y="706"/>
                  </a:cubicBezTo>
                  <a:cubicBezTo>
                    <a:pt x="632" y="706"/>
                    <a:pt x="632" y="706"/>
                    <a:pt x="632" y="706"/>
                  </a:cubicBezTo>
                  <a:cubicBezTo>
                    <a:pt x="630" y="707"/>
                    <a:pt x="630" y="707"/>
                    <a:pt x="630" y="707"/>
                  </a:cubicBezTo>
                  <a:cubicBezTo>
                    <a:pt x="628" y="711"/>
                    <a:pt x="628" y="711"/>
                    <a:pt x="628" y="711"/>
                  </a:cubicBezTo>
                  <a:cubicBezTo>
                    <a:pt x="628" y="711"/>
                    <a:pt x="628" y="711"/>
                    <a:pt x="628" y="711"/>
                  </a:cubicBezTo>
                  <a:cubicBezTo>
                    <a:pt x="628" y="711"/>
                    <a:pt x="628" y="711"/>
                    <a:pt x="628" y="711"/>
                  </a:cubicBezTo>
                  <a:cubicBezTo>
                    <a:pt x="625" y="710"/>
                    <a:pt x="625" y="710"/>
                    <a:pt x="625" y="710"/>
                  </a:cubicBezTo>
                  <a:cubicBezTo>
                    <a:pt x="624" y="710"/>
                    <a:pt x="624" y="710"/>
                    <a:pt x="624" y="710"/>
                  </a:cubicBezTo>
                  <a:cubicBezTo>
                    <a:pt x="624" y="710"/>
                    <a:pt x="624" y="710"/>
                    <a:pt x="624" y="710"/>
                  </a:cubicBezTo>
                  <a:cubicBezTo>
                    <a:pt x="620" y="709"/>
                    <a:pt x="620" y="709"/>
                    <a:pt x="620" y="709"/>
                  </a:cubicBezTo>
                  <a:cubicBezTo>
                    <a:pt x="618" y="707"/>
                    <a:pt x="618" y="707"/>
                    <a:pt x="618" y="707"/>
                  </a:cubicBezTo>
                  <a:cubicBezTo>
                    <a:pt x="617" y="706"/>
                    <a:pt x="617" y="706"/>
                    <a:pt x="617" y="706"/>
                  </a:cubicBezTo>
                  <a:cubicBezTo>
                    <a:pt x="616" y="704"/>
                    <a:pt x="616" y="704"/>
                    <a:pt x="616" y="704"/>
                  </a:cubicBezTo>
                  <a:cubicBezTo>
                    <a:pt x="617" y="702"/>
                    <a:pt x="617" y="702"/>
                    <a:pt x="617" y="702"/>
                  </a:cubicBezTo>
                  <a:cubicBezTo>
                    <a:pt x="616" y="701"/>
                    <a:pt x="616" y="701"/>
                    <a:pt x="616" y="701"/>
                  </a:cubicBezTo>
                  <a:cubicBezTo>
                    <a:pt x="614" y="702"/>
                    <a:pt x="614" y="702"/>
                    <a:pt x="614" y="702"/>
                  </a:cubicBezTo>
                  <a:cubicBezTo>
                    <a:pt x="613" y="704"/>
                    <a:pt x="613" y="704"/>
                    <a:pt x="613" y="704"/>
                  </a:cubicBezTo>
                  <a:cubicBezTo>
                    <a:pt x="610" y="705"/>
                    <a:pt x="610" y="705"/>
                    <a:pt x="610" y="705"/>
                  </a:cubicBezTo>
                  <a:cubicBezTo>
                    <a:pt x="605" y="705"/>
                    <a:pt x="605" y="705"/>
                    <a:pt x="605" y="705"/>
                  </a:cubicBezTo>
                  <a:cubicBezTo>
                    <a:pt x="603" y="706"/>
                    <a:pt x="603" y="706"/>
                    <a:pt x="603" y="706"/>
                  </a:cubicBezTo>
                  <a:cubicBezTo>
                    <a:pt x="603" y="707"/>
                    <a:pt x="603" y="707"/>
                    <a:pt x="603" y="707"/>
                  </a:cubicBezTo>
                  <a:cubicBezTo>
                    <a:pt x="601" y="706"/>
                    <a:pt x="601" y="706"/>
                    <a:pt x="601" y="706"/>
                  </a:cubicBezTo>
                  <a:cubicBezTo>
                    <a:pt x="599" y="705"/>
                    <a:pt x="599" y="705"/>
                    <a:pt x="599" y="705"/>
                  </a:cubicBezTo>
                  <a:cubicBezTo>
                    <a:pt x="598" y="706"/>
                    <a:pt x="598" y="706"/>
                    <a:pt x="598" y="706"/>
                  </a:cubicBezTo>
                  <a:cubicBezTo>
                    <a:pt x="598" y="705"/>
                    <a:pt x="598" y="705"/>
                    <a:pt x="598" y="705"/>
                  </a:cubicBezTo>
                  <a:cubicBezTo>
                    <a:pt x="597" y="704"/>
                    <a:pt x="597" y="704"/>
                    <a:pt x="597" y="704"/>
                  </a:cubicBezTo>
                  <a:cubicBezTo>
                    <a:pt x="596" y="703"/>
                    <a:pt x="596" y="703"/>
                    <a:pt x="596" y="703"/>
                  </a:cubicBezTo>
                  <a:cubicBezTo>
                    <a:pt x="596" y="701"/>
                    <a:pt x="596" y="701"/>
                    <a:pt x="596" y="701"/>
                  </a:cubicBezTo>
                  <a:cubicBezTo>
                    <a:pt x="596" y="700"/>
                    <a:pt x="596" y="700"/>
                    <a:pt x="596" y="700"/>
                  </a:cubicBezTo>
                  <a:cubicBezTo>
                    <a:pt x="596" y="699"/>
                    <a:pt x="596" y="699"/>
                    <a:pt x="596" y="699"/>
                  </a:cubicBezTo>
                  <a:cubicBezTo>
                    <a:pt x="595" y="698"/>
                    <a:pt x="595" y="698"/>
                    <a:pt x="595" y="698"/>
                  </a:cubicBezTo>
                  <a:cubicBezTo>
                    <a:pt x="594" y="698"/>
                    <a:pt x="594" y="698"/>
                    <a:pt x="594" y="698"/>
                  </a:cubicBezTo>
                  <a:cubicBezTo>
                    <a:pt x="592" y="696"/>
                    <a:pt x="592" y="696"/>
                    <a:pt x="592" y="696"/>
                  </a:cubicBezTo>
                  <a:cubicBezTo>
                    <a:pt x="589" y="696"/>
                    <a:pt x="589" y="696"/>
                    <a:pt x="589" y="696"/>
                  </a:cubicBezTo>
                  <a:cubicBezTo>
                    <a:pt x="588" y="696"/>
                    <a:pt x="588" y="696"/>
                    <a:pt x="588" y="696"/>
                  </a:cubicBezTo>
                  <a:cubicBezTo>
                    <a:pt x="587" y="693"/>
                    <a:pt x="587" y="693"/>
                    <a:pt x="587" y="693"/>
                  </a:cubicBezTo>
                  <a:cubicBezTo>
                    <a:pt x="585" y="690"/>
                    <a:pt x="585" y="690"/>
                    <a:pt x="585" y="690"/>
                  </a:cubicBezTo>
                  <a:cubicBezTo>
                    <a:pt x="582" y="688"/>
                    <a:pt x="582" y="688"/>
                    <a:pt x="582" y="688"/>
                  </a:cubicBezTo>
                  <a:cubicBezTo>
                    <a:pt x="579" y="687"/>
                    <a:pt x="579" y="687"/>
                    <a:pt x="579" y="687"/>
                  </a:cubicBezTo>
                  <a:cubicBezTo>
                    <a:pt x="575" y="687"/>
                    <a:pt x="575" y="687"/>
                    <a:pt x="575" y="687"/>
                  </a:cubicBezTo>
                  <a:cubicBezTo>
                    <a:pt x="572" y="687"/>
                    <a:pt x="572" y="687"/>
                    <a:pt x="572" y="687"/>
                  </a:cubicBezTo>
                  <a:cubicBezTo>
                    <a:pt x="571" y="688"/>
                    <a:pt x="571" y="688"/>
                    <a:pt x="571" y="688"/>
                  </a:cubicBezTo>
                  <a:cubicBezTo>
                    <a:pt x="572" y="690"/>
                    <a:pt x="572" y="690"/>
                    <a:pt x="572" y="690"/>
                  </a:cubicBezTo>
                  <a:cubicBezTo>
                    <a:pt x="571" y="691"/>
                    <a:pt x="571" y="691"/>
                    <a:pt x="571" y="691"/>
                  </a:cubicBezTo>
                  <a:cubicBezTo>
                    <a:pt x="569" y="691"/>
                    <a:pt x="569" y="691"/>
                    <a:pt x="569" y="691"/>
                  </a:cubicBezTo>
                  <a:cubicBezTo>
                    <a:pt x="568" y="691"/>
                    <a:pt x="568" y="691"/>
                    <a:pt x="568" y="691"/>
                  </a:cubicBezTo>
                  <a:cubicBezTo>
                    <a:pt x="565" y="692"/>
                    <a:pt x="565" y="692"/>
                    <a:pt x="565" y="692"/>
                  </a:cubicBezTo>
                  <a:cubicBezTo>
                    <a:pt x="563" y="691"/>
                    <a:pt x="563" y="691"/>
                    <a:pt x="563" y="691"/>
                  </a:cubicBezTo>
                  <a:cubicBezTo>
                    <a:pt x="561" y="691"/>
                    <a:pt x="561" y="691"/>
                    <a:pt x="561" y="691"/>
                  </a:cubicBezTo>
                  <a:cubicBezTo>
                    <a:pt x="559" y="692"/>
                    <a:pt x="559" y="692"/>
                    <a:pt x="559" y="692"/>
                  </a:cubicBezTo>
                  <a:cubicBezTo>
                    <a:pt x="557" y="692"/>
                    <a:pt x="557" y="692"/>
                    <a:pt x="557" y="692"/>
                  </a:cubicBezTo>
                  <a:cubicBezTo>
                    <a:pt x="556" y="690"/>
                    <a:pt x="556" y="690"/>
                    <a:pt x="556" y="690"/>
                  </a:cubicBezTo>
                  <a:cubicBezTo>
                    <a:pt x="554" y="690"/>
                    <a:pt x="554" y="690"/>
                    <a:pt x="554" y="690"/>
                  </a:cubicBezTo>
                  <a:cubicBezTo>
                    <a:pt x="553" y="688"/>
                    <a:pt x="553" y="688"/>
                    <a:pt x="553" y="688"/>
                  </a:cubicBezTo>
                  <a:cubicBezTo>
                    <a:pt x="554" y="687"/>
                    <a:pt x="554" y="687"/>
                    <a:pt x="554" y="687"/>
                  </a:cubicBezTo>
                  <a:cubicBezTo>
                    <a:pt x="551" y="685"/>
                    <a:pt x="551" y="685"/>
                    <a:pt x="551" y="685"/>
                  </a:cubicBezTo>
                  <a:cubicBezTo>
                    <a:pt x="549" y="686"/>
                    <a:pt x="549" y="686"/>
                    <a:pt x="549" y="686"/>
                  </a:cubicBezTo>
                  <a:cubicBezTo>
                    <a:pt x="549" y="688"/>
                    <a:pt x="549" y="688"/>
                    <a:pt x="549" y="688"/>
                  </a:cubicBezTo>
                  <a:cubicBezTo>
                    <a:pt x="550" y="689"/>
                    <a:pt x="550" y="689"/>
                    <a:pt x="550" y="689"/>
                  </a:cubicBezTo>
                  <a:cubicBezTo>
                    <a:pt x="549" y="690"/>
                    <a:pt x="549" y="690"/>
                    <a:pt x="549" y="690"/>
                  </a:cubicBezTo>
                  <a:cubicBezTo>
                    <a:pt x="547" y="691"/>
                    <a:pt x="547" y="691"/>
                    <a:pt x="547" y="691"/>
                  </a:cubicBezTo>
                  <a:cubicBezTo>
                    <a:pt x="545" y="692"/>
                    <a:pt x="545" y="692"/>
                    <a:pt x="545" y="692"/>
                  </a:cubicBezTo>
                  <a:cubicBezTo>
                    <a:pt x="519" y="659"/>
                    <a:pt x="519" y="659"/>
                    <a:pt x="519" y="659"/>
                  </a:cubicBezTo>
                  <a:cubicBezTo>
                    <a:pt x="499" y="644"/>
                    <a:pt x="499" y="644"/>
                    <a:pt x="499" y="644"/>
                  </a:cubicBezTo>
                  <a:cubicBezTo>
                    <a:pt x="499" y="643"/>
                    <a:pt x="499" y="643"/>
                    <a:pt x="499" y="643"/>
                  </a:cubicBezTo>
                  <a:cubicBezTo>
                    <a:pt x="500" y="642"/>
                    <a:pt x="500" y="642"/>
                    <a:pt x="500" y="642"/>
                  </a:cubicBezTo>
                  <a:cubicBezTo>
                    <a:pt x="502" y="641"/>
                    <a:pt x="502" y="641"/>
                    <a:pt x="502" y="641"/>
                  </a:cubicBezTo>
                  <a:cubicBezTo>
                    <a:pt x="502" y="639"/>
                    <a:pt x="502" y="639"/>
                    <a:pt x="502" y="639"/>
                  </a:cubicBezTo>
                  <a:cubicBezTo>
                    <a:pt x="501" y="638"/>
                    <a:pt x="501" y="638"/>
                    <a:pt x="501" y="638"/>
                  </a:cubicBezTo>
                  <a:cubicBezTo>
                    <a:pt x="498" y="639"/>
                    <a:pt x="498" y="639"/>
                    <a:pt x="498" y="639"/>
                  </a:cubicBezTo>
                  <a:cubicBezTo>
                    <a:pt x="496" y="639"/>
                    <a:pt x="496" y="639"/>
                    <a:pt x="496" y="639"/>
                  </a:cubicBezTo>
                  <a:cubicBezTo>
                    <a:pt x="494" y="641"/>
                    <a:pt x="494" y="641"/>
                    <a:pt x="494" y="641"/>
                  </a:cubicBezTo>
                  <a:cubicBezTo>
                    <a:pt x="493" y="642"/>
                    <a:pt x="493" y="642"/>
                    <a:pt x="493" y="642"/>
                  </a:cubicBezTo>
                  <a:cubicBezTo>
                    <a:pt x="490" y="644"/>
                    <a:pt x="490" y="644"/>
                    <a:pt x="490" y="644"/>
                  </a:cubicBezTo>
                  <a:cubicBezTo>
                    <a:pt x="490" y="646"/>
                    <a:pt x="490" y="646"/>
                    <a:pt x="490" y="646"/>
                  </a:cubicBezTo>
                  <a:cubicBezTo>
                    <a:pt x="488" y="647"/>
                    <a:pt x="488" y="647"/>
                    <a:pt x="488" y="647"/>
                  </a:cubicBezTo>
                  <a:cubicBezTo>
                    <a:pt x="488" y="649"/>
                    <a:pt x="488" y="649"/>
                    <a:pt x="488" y="649"/>
                  </a:cubicBezTo>
                  <a:cubicBezTo>
                    <a:pt x="486" y="650"/>
                    <a:pt x="486" y="650"/>
                    <a:pt x="486" y="650"/>
                  </a:cubicBezTo>
                  <a:cubicBezTo>
                    <a:pt x="482" y="650"/>
                    <a:pt x="482" y="650"/>
                    <a:pt x="482" y="650"/>
                  </a:cubicBezTo>
                  <a:cubicBezTo>
                    <a:pt x="480" y="651"/>
                    <a:pt x="480" y="651"/>
                    <a:pt x="480" y="651"/>
                  </a:cubicBezTo>
                  <a:cubicBezTo>
                    <a:pt x="481" y="654"/>
                    <a:pt x="481" y="654"/>
                    <a:pt x="481" y="654"/>
                  </a:cubicBezTo>
                  <a:cubicBezTo>
                    <a:pt x="480" y="655"/>
                    <a:pt x="480" y="655"/>
                    <a:pt x="480" y="655"/>
                  </a:cubicBezTo>
                  <a:cubicBezTo>
                    <a:pt x="478" y="654"/>
                    <a:pt x="478" y="654"/>
                    <a:pt x="478" y="654"/>
                  </a:cubicBezTo>
                  <a:cubicBezTo>
                    <a:pt x="474" y="653"/>
                    <a:pt x="474" y="653"/>
                    <a:pt x="474" y="653"/>
                  </a:cubicBezTo>
                  <a:cubicBezTo>
                    <a:pt x="472" y="653"/>
                    <a:pt x="472" y="653"/>
                    <a:pt x="472" y="653"/>
                  </a:cubicBezTo>
                  <a:cubicBezTo>
                    <a:pt x="471" y="655"/>
                    <a:pt x="471" y="655"/>
                    <a:pt x="471" y="655"/>
                  </a:cubicBezTo>
                  <a:cubicBezTo>
                    <a:pt x="469" y="655"/>
                    <a:pt x="469" y="655"/>
                    <a:pt x="469" y="655"/>
                  </a:cubicBezTo>
                  <a:cubicBezTo>
                    <a:pt x="468" y="653"/>
                    <a:pt x="468" y="653"/>
                    <a:pt x="468" y="653"/>
                  </a:cubicBezTo>
                  <a:cubicBezTo>
                    <a:pt x="468" y="650"/>
                    <a:pt x="468" y="650"/>
                    <a:pt x="468" y="650"/>
                  </a:cubicBezTo>
                  <a:cubicBezTo>
                    <a:pt x="469" y="649"/>
                    <a:pt x="469" y="649"/>
                    <a:pt x="469" y="649"/>
                  </a:cubicBezTo>
                  <a:cubicBezTo>
                    <a:pt x="470" y="647"/>
                    <a:pt x="470" y="647"/>
                    <a:pt x="470" y="647"/>
                  </a:cubicBezTo>
                  <a:cubicBezTo>
                    <a:pt x="469" y="647"/>
                    <a:pt x="469" y="647"/>
                    <a:pt x="469" y="647"/>
                  </a:cubicBezTo>
                  <a:cubicBezTo>
                    <a:pt x="467" y="648"/>
                    <a:pt x="467" y="648"/>
                    <a:pt x="467" y="648"/>
                  </a:cubicBezTo>
                  <a:cubicBezTo>
                    <a:pt x="466" y="648"/>
                    <a:pt x="466" y="648"/>
                    <a:pt x="466" y="648"/>
                  </a:cubicBezTo>
                  <a:cubicBezTo>
                    <a:pt x="462" y="646"/>
                    <a:pt x="462" y="646"/>
                    <a:pt x="462" y="646"/>
                  </a:cubicBezTo>
                  <a:cubicBezTo>
                    <a:pt x="459" y="646"/>
                    <a:pt x="459" y="646"/>
                    <a:pt x="459" y="646"/>
                  </a:cubicBezTo>
                  <a:cubicBezTo>
                    <a:pt x="460" y="648"/>
                    <a:pt x="460" y="648"/>
                    <a:pt x="460" y="648"/>
                  </a:cubicBezTo>
                  <a:cubicBezTo>
                    <a:pt x="461" y="648"/>
                    <a:pt x="461" y="648"/>
                    <a:pt x="461" y="648"/>
                  </a:cubicBezTo>
                  <a:cubicBezTo>
                    <a:pt x="460" y="650"/>
                    <a:pt x="460" y="650"/>
                    <a:pt x="460" y="650"/>
                  </a:cubicBezTo>
                  <a:cubicBezTo>
                    <a:pt x="458" y="650"/>
                    <a:pt x="458" y="650"/>
                    <a:pt x="458" y="650"/>
                  </a:cubicBezTo>
                  <a:cubicBezTo>
                    <a:pt x="457" y="647"/>
                    <a:pt x="457" y="647"/>
                    <a:pt x="457" y="647"/>
                  </a:cubicBezTo>
                  <a:cubicBezTo>
                    <a:pt x="457" y="644"/>
                    <a:pt x="457" y="644"/>
                    <a:pt x="457" y="644"/>
                  </a:cubicBezTo>
                  <a:cubicBezTo>
                    <a:pt x="453" y="641"/>
                    <a:pt x="453" y="641"/>
                    <a:pt x="453" y="641"/>
                  </a:cubicBezTo>
                  <a:cubicBezTo>
                    <a:pt x="452" y="642"/>
                    <a:pt x="452" y="642"/>
                    <a:pt x="452" y="642"/>
                  </a:cubicBezTo>
                  <a:cubicBezTo>
                    <a:pt x="453" y="644"/>
                    <a:pt x="453" y="644"/>
                    <a:pt x="453" y="644"/>
                  </a:cubicBezTo>
                  <a:cubicBezTo>
                    <a:pt x="453" y="645"/>
                    <a:pt x="453" y="645"/>
                    <a:pt x="453" y="645"/>
                  </a:cubicBezTo>
                  <a:cubicBezTo>
                    <a:pt x="451" y="645"/>
                    <a:pt x="451" y="645"/>
                    <a:pt x="451" y="645"/>
                  </a:cubicBezTo>
                  <a:cubicBezTo>
                    <a:pt x="451" y="643"/>
                    <a:pt x="451" y="643"/>
                    <a:pt x="451" y="643"/>
                  </a:cubicBezTo>
                  <a:cubicBezTo>
                    <a:pt x="449" y="644"/>
                    <a:pt x="449" y="644"/>
                    <a:pt x="449" y="644"/>
                  </a:cubicBezTo>
                  <a:cubicBezTo>
                    <a:pt x="449" y="646"/>
                    <a:pt x="449" y="646"/>
                    <a:pt x="449" y="646"/>
                  </a:cubicBezTo>
                  <a:cubicBezTo>
                    <a:pt x="448" y="646"/>
                    <a:pt x="448" y="646"/>
                    <a:pt x="448" y="646"/>
                  </a:cubicBezTo>
                  <a:cubicBezTo>
                    <a:pt x="446" y="645"/>
                    <a:pt x="446" y="645"/>
                    <a:pt x="446" y="645"/>
                  </a:cubicBezTo>
                  <a:cubicBezTo>
                    <a:pt x="444" y="646"/>
                    <a:pt x="444" y="646"/>
                    <a:pt x="444" y="646"/>
                  </a:cubicBezTo>
                  <a:cubicBezTo>
                    <a:pt x="443" y="646"/>
                    <a:pt x="443" y="646"/>
                    <a:pt x="443" y="646"/>
                  </a:cubicBezTo>
                  <a:cubicBezTo>
                    <a:pt x="442" y="644"/>
                    <a:pt x="442" y="644"/>
                    <a:pt x="442" y="644"/>
                  </a:cubicBezTo>
                  <a:cubicBezTo>
                    <a:pt x="443" y="643"/>
                    <a:pt x="443" y="643"/>
                    <a:pt x="443" y="643"/>
                  </a:cubicBezTo>
                  <a:cubicBezTo>
                    <a:pt x="443" y="642"/>
                    <a:pt x="443" y="642"/>
                    <a:pt x="443" y="642"/>
                  </a:cubicBezTo>
                  <a:cubicBezTo>
                    <a:pt x="443" y="640"/>
                    <a:pt x="443" y="640"/>
                    <a:pt x="443" y="640"/>
                  </a:cubicBezTo>
                  <a:cubicBezTo>
                    <a:pt x="443" y="638"/>
                    <a:pt x="443" y="638"/>
                    <a:pt x="443" y="638"/>
                  </a:cubicBezTo>
                  <a:cubicBezTo>
                    <a:pt x="443" y="637"/>
                    <a:pt x="443" y="637"/>
                    <a:pt x="443" y="637"/>
                  </a:cubicBezTo>
                  <a:cubicBezTo>
                    <a:pt x="442" y="636"/>
                    <a:pt x="442" y="636"/>
                    <a:pt x="442" y="636"/>
                  </a:cubicBezTo>
                  <a:cubicBezTo>
                    <a:pt x="440" y="635"/>
                    <a:pt x="440" y="635"/>
                    <a:pt x="440" y="635"/>
                  </a:cubicBezTo>
                  <a:cubicBezTo>
                    <a:pt x="440" y="632"/>
                    <a:pt x="440" y="632"/>
                    <a:pt x="440" y="632"/>
                  </a:cubicBezTo>
                  <a:cubicBezTo>
                    <a:pt x="439" y="632"/>
                    <a:pt x="439" y="632"/>
                    <a:pt x="439" y="632"/>
                  </a:cubicBezTo>
                  <a:cubicBezTo>
                    <a:pt x="438" y="629"/>
                    <a:pt x="438" y="629"/>
                    <a:pt x="438" y="629"/>
                  </a:cubicBezTo>
                  <a:cubicBezTo>
                    <a:pt x="436" y="629"/>
                    <a:pt x="436" y="629"/>
                    <a:pt x="436" y="629"/>
                  </a:cubicBezTo>
                  <a:cubicBezTo>
                    <a:pt x="433" y="630"/>
                    <a:pt x="433" y="630"/>
                    <a:pt x="433" y="630"/>
                  </a:cubicBezTo>
                  <a:cubicBezTo>
                    <a:pt x="431" y="630"/>
                    <a:pt x="431" y="630"/>
                    <a:pt x="431" y="630"/>
                  </a:cubicBezTo>
                  <a:cubicBezTo>
                    <a:pt x="428" y="628"/>
                    <a:pt x="428" y="628"/>
                    <a:pt x="428" y="628"/>
                  </a:cubicBezTo>
                  <a:cubicBezTo>
                    <a:pt x="425" y="629"/>
                    <a:pt x="425" y="629"/>
                    <a:pt x="425" y="629"/>
                  </a:cubicBezTo>
                  <a:cubicBezTo>
                    <a:pt x="423" y="627"/>
                    <a:pt x="423" y="627"/>
                    <a:pt x="423" y="627"/>
                  </a:cubicBezTo>
                  <a:cubicBezTo>
                    <a:pt x="421" y="628"/>
                    <a:pt x="421" y="628"/>
                    <a:pt x="421" y="628"/>
                  </a:cubicBezTo>
                  <a:cubicBezTo>
                    <a:pt x="420" y="628"/>
                    <a:pt x="420" y="628"/>
                    <a:pt x="420" y="628"/>
                  </a:cubicBezTo>
                  <a:cubicBezTo>
                    <a:pt x="418" y="629"/>
                    <a:pt x="418" y="629"/>
                    <a:pt x="418" y="629"/>
                  </a:cubicBezTo>
                  <a:cubicBezTo>
                    <a:pt x="417" y="631"/>
                    <a:pt x="417" y="631"/>
                    <a:pt x="417" y="631"/>
                  </a:cubicBezTo>
                  <a:cubicBezTo>
                    <a:pt x="414" y="631"/>
                    <a:pt x="414" y="631"/>
                    <a:pt x="414" y="631"/>
                  </a:cubicBezTo>
                  <a:cubicBezTo>
                    <a:pt x="413" y="632"/>
                    <a:pt x="413" y="632"/>
                    <a:pt x="413" y="632"/>
                  </a:cubicBezTo>
                  <a:cubicBezTo>
                    <a:pt x="414" y="633"/>
                    <a:pt x="414" y="633"/>
                    <a:pt x="414" y="633"/>
                  </a:cubicBezTo>
                  <a:cubicBezTo>
                    <a:pt x="414" y="635"/>
                    <a:pt x="414" y="635"/>
                    <a:pt x="414" y="635"/>
                  </a:cubicBezTo>
                  <a:cubicBezTo>
                    <a:pt x="412" y="635"/>
                    <a:pt x="412" y="635"/>
                    <a:pt x="412" y="635"/>
                  </a:cubicBezTo>
                  <a:cubicBezTo>
                    <a:pt x="410" y="635"/>
                    <a:pt x="410" y="635"/>
                    <a:pt x="410" y="635"/>
                  </a:cubicBezTo>
                  <a:cubicBezTo>
                    <a:pt x="409" y="637"/>
                    <a:pt x="409" y="637"/>
                    <a:pt x="409" y="637"/>
                  </a:cubicBezTo>
                  <a:cubicBezTo>
                    <a:pt x="406" y="637"/>
                    <a:pt x="406" y="637"/>
                    <a:pt x="406" y="637"/>
                  </a:cubicBezTo>
                  <a:cubicBezTo>
                    <a:pt x="405" y="638"/>
                    <a:pt x="405" y="638"/>
                    <a:pt x="405" y="638"/>
                  </a:cubicBezTo>
                  <a:cubicBezTo>
                    <a:pt x="404" y="638"/>
                    <a:pt x="404" y="638"/>
                    <a:pt x="404" y="638"/>
                  </a:cubicBezTo>
                  <a:cubicBezTo>
                    <a:pt x="400" y="641"/>
                    <a:pt x="400" y="641"/>
                    <a:pt x="400" y="641"/>
                  </a:cubicBezTo>
                  <a:cubicBezTo>
                    <a:pt x="397" y="642"/>
                    <a:pt x="397" y="642"/>
                    <a:pt x="397" y="642"/>
                  </a:cubicBezTo>
                  <a:cubicBezTo>
                    <a:pt x="395" y="643"/>
                    <a:pt x="395" y="643"/>
                    <a:pt x="395" y="643"/>
                  </a:cubicBezTo>
                  <a:cubicBezTo>
                    <a:pt x="394" y="643"/>
                    <a:pt x="394" y="643"/>
                    <a:pt x="394" y="643"/>
                  </a:cubicBezTo>
                  <a:cubicBezTo>
                    <a:pt x="393" y="642"/>
                    <a:pt x="393" y="642"/>
                    <a:pt x="393" y="642"/>
                  </a:cubicBezTo>
                  <a:cubicBezTo>
                    <a:pt x="391" y="643"/>
                    <a:pt x="391" y="643"/>
                    <a:pt x="391" y="643"/>
                  </a:cubicBezTo>
                  <a:cubicBezTo>
                    <a:pt x="391" y="644"/>
                    <a:pt x="391" y="644"/>
                    <a:pt x="391" y="644"/>
                  </a:cubicBezTo>
                  <a:cubicBezTo>
                    <a:pt x="389" y="644"/>
                    <a:pt x="389" y="644"/>
                    <a:pt x="389" y="644"/>
                  </a:cubicBezTo>
                  <a:cubicBezTo>
                    <a:pt x="387" y="645"/>
                    <a:pt x="387" y="645"/>
                    <a:pt x="387" y="645"/>
                  </a:cubicBezTo>
                  <a:cubicBezTo>
                    <a:pt x="387" y="648"/>
                    <a:pt x="387" y="648"/>
                    <a:pt x="387" y="648"/>
                  </a:cubicBezTo>
                  <a:cubicBezTo>
                    <a:pt x="387" y="648"/>
                    <a:pt x="387" y="648"/>
                    <a:pt x="387" y="648"/>
                  </a:cubicBezTo>
                  <a:cubicBezTo>
                    <a:pt x="385" y="648"/>
                    <a:pt x="385" y="648"/>
                    <a:pt x="385" y="648"/>
                  </a:cubicBezTo>
                  <a:cubicBezTo>
                    <a:pt x="384" y="648"/>
                    <a:pt x="384" y="648"/>
                    <a:pt x="384" y="648"/>
                  </a:cubicBezTo>
                  <a:cubicBezTo>
                    <a:pt x="382" y="649"/>
                    <a:pt x="382" y="649"/>
                    <a:pt x="382" y="649"/>
                  </a:cubicBezTo>
                  <a:cubicBezTo>
                    <a:pt x="379" y="649"/>
                    <a:pt x="379" y="649"/>
                    <a:pt x="379" y="649"/>
                  </a:cubicBezTo>
                  <a:cubicBezTo>
                    <a:pt x="376" y="651"/>
                    <a:pt x="376" y="651"/>
                    <a:pt x="376" y="651"/>
                  </a:cubicBezTo>
                  <a:cubicBezTo>
                    <a:pt x="376" y="652"/>
                    <a:pt x="376" y="652"/>
                    <a:pt x="376" y="652"/>
                  </a:cubicBezTo>
                  <a:cubicBezTo>
                    <a:pt x="373" y="652"/>
                    <a:pt x="373" y="652"/>
                    <a:pt x="373" y="652"/>
                  </a:cubicBezTo>
                  <a:cubicBezTo>
                    <a:pt x="370" y="653"/>
                    <a:pt x="370" y="653"/>
                    <a:pt x="370" y="653"/>
                  </a:cubicBezTo>
                  <a:cubicBezTo>
                    <a:pt x="368" y="654"/>
                    <a:pt x="368" y="654"/>
                    <a:pt x="368" y="654"/>
                  </a:cubicBezTo>
                  <a:cubicBezTo>
                    <a:pt x="364" y="655"/>
                    <a:pt x="364" y="655"/>
                    <a:pt x="364" y="655"/>
                  </a:cubicBezTo>
                  <a:cubicBezTo>
                    <a:pt x="364" y="656"/>
                    <a:pt x="364" y="656"/>
                    <a:pt x="364" y="656"/>
                  </a:cubicBezTo>
                  <a:cubicBezTo>
                    <a:pt x="363" y="658"/>
                    <a:pt x="363" y="658"/>
                    <a:pt x="363" y="658"/>
                  </a:cubicBezTo>
                  <a:cubicBezTo>
                    <a:pt x="362" y="656"/>
                    <a:pt x="362" y="656"/>
                    <a:pt x="362" y="656"/>
                  </a:cubicBezTo>
                  <a:cubicBezTo>
                    <a:pt x="360" y="656"/>
                    <a:pt x="360" y="656"/>
                    <a:pt x="360" y="656"/>
                  </a:cubicBezTo>
                  <a:cubicBezTo>
                    <a:pt x="358" y="657"/>
                    <a:pt x="358" y="657"/>
                    <a:pt x="358" y="657"/>
                  </a:cubicBezTo>
                  <a:cubicBezTo>
                    <a:pt x="358" y="658"/>
                    <a:pt x="358" y="658"/>
                    <a:pt x="358" y="658"/>
                  </a:cubicBezTo>
                  <a:cubicBezTo>
                    <a:pt x="357" y="659"/>
                    <a:pt x="357" y="659"/>
                    <a:pt x="357" y="659"/>
                  </a:cubicBezTo>
                  <a:cubicBezTo>
                    <a:pt x="355" y="658"/>
                    <a:pt x="355" y="658"/>
                    <a:pt x="355" y="658"/>
                  </a:cubicBezTo>
                  <a:cubicBezTo>
                    <a:pt x="353" y="658"/>
                    <a:pt x="353" y="658"/>
                    <a:pt x="353" y="658"/>
                  </a:cubicBezTo>
                  <a:cubicBezTo>
                    <a:pt x="352" y="657"/>
                    <a:pt x="352" y="657"/>
                    <a:pt x="352" y="657"/>
                  </a:cubicBezTo>
                  <a:cubicBezTo>
                    <a:pt x="351" y="657"/>
                    <a:pt x="351" y="657"/>
                    <a:pt x="351" y="657"/>
                  </a:cubicBezTo>
                  <a:cubicBezTo>
                    <a:pt x="349" y="658"/>
                    <a:pt x="349" y="658"/>
                    <a:pt x="349" y="658"/>
                  </a:cubicBezTo>
                  <a:cubicBezTo>
                    <a:pt x="347" y="658"/>
                    <a:pt x="347" y="658"/>
                    <a:pt x="347" y="658"/>
                  </a:cubicBezTo>
                  <a:cubicBezTo>
                    <a:pt x="346" y="659"/>
                    <a:pt x="346" y="659"/>
                    <a:pt x="346" y="659"/>
                  </a:cubicBezTo>
                  <a:cubicBezTo>
                    <a:pt x="348" y="662"/>
                    <a:pt x="348" y="662"/>
                    <a:pt x="348" y="662"/>
                  </a:cubicBezTo>
                  <a:cubicBezTo>
                    <a:pt x="347" y="663"/>
                    <a:pt x="347" y="663"/>
                    <a:pt x="347" y="663"/>
                  </a:cubicBezTo>
                  <a:cubicBezTo>
                    <a:pt x="348" y="663"/>
                    <a:pt x="348" y="663"/>
                    <a:pt x="348" y="663"/>
                  </a:cubicBezTo>
                  <a:cubicBezTo>
                    <a:pt x="351" y="663"/>
                    <a:pt x="351" y="663"/>
                    <a:pt x="351" y="663"/>
                  </a:cubicBezTo>
                  <a:cubicBezTo>
                    <a:pt x="352" y="665"/>
                    <a:pt x="352" y="665"/>
                    <a:pt x="352" y="665"/>
                  </a:cubicBezTo>
                  <a:cubicBezTo>
                    <a:pt x="349" y="665"/>
                    <a:pt x="349" y="665"/>
                    <a:pt x="349" y="665"/>
                  </a:cubicBezTo>
                  <a:cubicBezTo>
                    <a:pt x="348" y="666"/>
                    <a:pt x="348" y="666"/>
                    <a:pt x="348" y="666"/>
                  </a:cubicBezTo>
                  <a:cubicBezTo>
                    <a:pt x="348" y="667"/>
                    <a:pt x="348" y="667"/>
                    <a:pt x="348" y="667"/>
                  </a:cubicBezTo>
                  <a:cubicBezTo>
                    <a:pt x="351" y="667"/>
                    <a:pt x="351" y="667"/>
                    <a:pt x="351" y="667"/>
                  </a:cubicBezTo>
                  <a:cubicBezTo>
                    <a:pt x="353" y="668"/>
                    <a:pt x="353" y="668"/>
                    <a:pt x="353" y="668"/>
                  </a:cubicBezTo>
                  <a:cubicBezTo>
                    <a:pt x="355" y="667"/>
                    <a:pt x="355" y="667"/>
                    <a:pt x="355" y="667"/>
                  </a:cubicBezTo>
                  <a:cubicBezTo>
                    <a:pt x="356" y="667"/>
                    <a:pt x="356" y="667"/>
                    <a:pt x="356" y="667"/>
                  </a:cubicBezTo>
                  <a:cubicBezTo>
                    <a:pt x="358" y="669"/>
                    <a:pt x="358" y="669"/>
                    <a:pt x="358" y="669"/>
                  </a:cubicBezTo>
                  <a:cubicBezTo>
                    <a:pt x="360" y="670"/>
                    <a:pt x="360" y="670"/>
                    <a:pt x="360" y="670"/>
                  </a:cubicBezTo>
                  <a:cubicBezTo>
                    <a:pt x="360" y="672"/>
                    <a:pt x="360" y="672"/>
                    <a:pt x="360" y="672"/>
                  </a:cubicBezTo>
                  <a:cubicBezTo>
                    <a:pt x="359" y="673"/>
                    <a:pt x="359" y="673"/>
                    <a:pt x="359" y="673"/>
                  </a:cubicBezTo>
                  <a:cubicBezTo>
                    <a:pt x="357" y="672"/>
                    <a:pt x="357" y="672"/>
                    <a:pt x="357" y="672"/>
                  </a:cubicBezTo>
                  <a:cubicBezTo>
                    <a:pt x="353" y="672"/>
                    <a:pt x="353" y="672"/>
                    <a:pt x="353" y="672"/>
                  </a:cubicBezTo>
                  <a:cubicBezTo>
                    <a:pt x="350" y="675"/>
                    <a:pt x="350" y="675"/>
                    <a:pt x="350" y="675"/>
                  </a:cubicBezTo>
                  <a:cubicBezTo>
                    <a:pt x="348" y="678"/>
                    <a:pt x="348" y="678"/>
                    <a:pt x="348" y="678"/>
                  </a:cubicBezTo>
                  <a:cubicBezTo>
                    <a:pt x="348" y="680"/>
                    <a:pt x="348" y="680"/>
                    <a:pt x="348" y="680"/>
                  </a:cubicBezTo>
                  <a:cubicBezTo>
                    <a:pt x="349" y="681"/>
                    <a:pt x="349" y="681"/>
                    <a:pt x="349" y="681"/>
                  </a:cubicBezTo>
                  <a:cubicBezTo>
                    <a:pt x="350" y="683"/>
                    <a:pt x="350" y="683"/>
                    <a:pt x="350" y="683"/>
                  </a:cubicBezTo>
                  <a:cubicBezTo>
                    <a:pt x="348" y="685"/>
                    <a:pt x="348" y="685"/>
                    <a:pt x="348" y="685"/>
                  </a:cubicBezTo>
                  <a:cubicBezTo>
                    <a:pt x="348" y="687"/>
                    <a:pt x="348" y="687"/>
                    <a:pt x="348" y="687"/>
                  </a:cubicBezTo>
                  <a:cubicBezTo>
                    <a:pt x="346" y="687"/>
                    <a:pt x="346" y="687"/>
                    <a:pt x="346" y="687"/>
                  </a:cubicBezTo>
                  <a:cubicBezTo>
                    <a:pt x="346" y="689"/>
                    <a:pt x="346" y="689"/>
                    <a:pt x="346" y="689"/>
                  </a:cubicBezTo>
                  <a:cubicBezTo>
                    <a:pt x="347" y="690"/>
                    <a:pt x="347" y="690"/>
                    <a:pt x="347" y="690"/>
                  </a:cubicBezTo>
                  <a:cubicBezTo>
                    <a:pt x="347" y="691"/>
                    <a:pt x="347" y="691"/>
                    <a:pt x="347" y="691"/>
                  </a:cubicBezTo>
                  <a:cubicBezTo>
                    <a:pt x="349" y="691"/>
                    <a:pt x="349" y="691"/>
                    <a:pt x="349" y="691"/>
                  </a:cubicBezTo>
                  <a:cubicBezTo>
                    <a:pt x="351" y="693"/>
                    <a:pt x="351" y="693"/>
                    <a:pt x="351" y="693"/>
                  </a:cubicBezTo>
                  <a:cubicBezTo>
                    <a:pt x="353" y="693"/>
                    <a:pt x="353" y="693"/>
                    <a:pt x="353" y="693"/>
                  </a:cubicBezTo>
                  <a:cubicBezTo>
                    <a:pt x="353" y="694"/>
                    <a:pt x="353" y="694"/>
                    <a:pt x="353" y="694"/>
                  </a:cubicBezTo>
                  <a:cubicBezTo>
                    <a:pt x="355" y="696"/>
                    <a:pt x="355" y="696"/>
                    <a:pt x="355" y="696"/>
                  </a:cubicBezTo>
                  <a:cubicBezTo>
                    <a:pt x="359" y="696"/>
                    <a:pt x="359" y="696"/>
                    <a:pt x="359" y="696"/>
                  </a:cubicBezTo>
                  <a:cubicBezTo>
                    <a:pt x="360" y="697"/>
                    <a:pt x="360" y="697"/>
                    <a:pt x="360" y="697"/>
                  </a:cubicBezTo>
                  <a:cubicBezTo>
                    <a:pt x="360" y="705"/>
                    <a:pt x="360" y="705"/>
                    <a:pt x="360" y="705"/>
                  </a:cubicBezTo>
                  <a:cubicBezTo>
                    <a:pt x="359" y="707"/>
                    <a:pt x="359" y="707"/>
                    <a:pt x="359" y="707"/>
                  </a:cubicBezTo>
                  <a:cubicBezTo>
                    <a:pt x="355" y="708"/>
                    <a:pt x="355" y="708"/>
                    <a:pt x="355" y="708"/>
                  </a:cubicBezTo>
                  <a:cubicBezTo>
                    <a:pt x="352" y="708"/>
                    <a:pt x="352" y="708"/>
                    <a:pt x="352" y="708"/>
                  </a:cubicBezTo>
                  <a:cubicBezTo>
                    <a:pt x="349" y="706"/>
                    <a:pt x="349" y="706"/>
                    <a:pt x="349" y="706"/>
                  </a:cubicBezTo>
                  <a:cubicBezTo>
                    <a:pt x="348" y="707"/>
                    <a:pt x="348" y="707"/>
                    <a:pt x="348" y="707"/>
                  </a:cubicBezTo>
                  <a:cubicBezTo>
                    <a:pt x="348" y="709"/>
                    <a:pt x="348" y="709"/>
                    <a:pt x="348" y="709"/>
                  </a:cubicBezTo>
                  <a:cubicBezTo>
                    <a:pt x="347" y="711"/>
                    <a:pt x="347" y="711"/>
                    <a:pt x="347" y="711"/>
                  </a:cubicBezTo>
                  <a:cubicBezTo>
                    <a:pt x="345" y="712"/>
                    <a:pt x="345" y="712"/>
                    <a:pt x="345" y="712"/>
                  </a:cubicBezTo>
                  <a:cubicBezTo>
                    <a:pt x="341" y="710"/>
                    <a:pt x="341" y="710"/>
                    <a:pt x="341" y="710"/>
                  </a:cubicBezTo>
                  <a:cubicBezTo>
                    <a:pt x="338" y="710"/>
                    <a:pt x="338" y="710"/>
                    <a:pt x="338" y="710"/>
                  </a:cubicBezTo>
                  <a:cubicBezTo>
                    <a:pt x="336" y="709"/>
                    <a:pt x="336" y="709"/>
                    <a:pt x="336" y="709"/>
                  </a:cubicBezTo>
                  <a:cubicBezTo>
                    <a:pt x="335" y="709"/>
                    <a:pt x="335" y="709"/>
                    <a:pt x="335" y="709"/>
                  </a:cubicBezTo>
                  <a:cubicBezTo>
                    <a:pt x="333" y="709"/>
                    <a:pt x="333" y="709"/>
                    <a:pt x="333" y="709"/>
                  </a:cubicBezTo>
                  <a:cubicBezTo>
                    <a:pt x="331" y="706"/>
                    <a:pt x="331" y="706"/>
                    <a:pt x="331" y="706"/>
                  </a:cubicBezTo>
                  <a:cubicBezTo>
                    <a:pt x="333" y="706"/>
                    <a:pt x="333" y="706"/>
                    <a:pt x="333" y="706"/>
                  </a:cubicBezTo>
                  <a:cubicBezTo>
                    <a:pt x="333" y="704"/>
                    <a:pt x="333" y="704"/>
                    <a:pt x="333" y="704"/>
                  </a:cubicBezTo>
                  <a:cubicBezTo>
                    <a:pt x="332" y="703"/>
                    <a:pt x="332" y="703"/>
                    <a:pt x="332" y="703"/>
                  </a:cubicBezTo>
                  <a:cubicBezTo>
                    <a:pt x="329" y="702"/>
                    <a:pt x="329" y="702"/>
                    <a:pt x="329" y="702"/>
                  </a:cubicBezTo>
                  <a:cubicBezTo>
                    <a:pt x="328" y="703"/>
                    <a:pt x="328" y="703"/>
                    <a:pt x="328" y="703"/>
                  </a:cubicBezTo>
                  <a:cubicBezTo>
                    <a:pt x="326" y="703"/>
                    <a:pt x="326" y="703"/>
                    <a:pt x="326" y="703"/>
                  </a:cubicBezTo>
                  <a:cubicBezTo>
                    <a:pt x="324" y="704"/>
                    <a:pt x="324" y="704"/>
                    <a:pt x="324" y="704"/>
                  </a:cubicBezTo>
                  <a:cubicBezTo>
                    <a:pt x="325" y="706"/>
                    <a:pt x="325" y="706"/>
                    <a:pt x="325" y="706"/>
                  </a:cubicBezTo>
                  <a:cubicBezTo>
                    <a:pt x="322" y="707"/>
                    <a:pt x="322" y="707"/>
                    <a:pt x="322" y="707"/>
                  </a:cubicBezTo>
                  <a:cubicBezTo>
                    <a:pt x="321" y="705"/>
                    <a:pt x="321" y="705"/>
                    <a:pt x="321" y="705"/>
                  </a:cubicBezTo>
                  <a:cubicBezTo>
                    <a:pt x="318" y="703"/>
                    <a:pt x="318" y="703"/>
                    <a:pt x="318" y="703"/>
                  </a:cubicBezTo>
                  <a:cubicBezTo>
                    <a:pt x="315" y="703"/>
                    <a:pt x="315" y="703"/>
                    <a:pt x="315" y="703"/>
                  </a:cubicBezTo>
                  <a:cubicBezTo>
                    <a:pt x="314" y="705"/>
                    <a:pt x="314" y="705"/>
                    <a:pt x="314" y="705"/>
                  </a:cubicBezTo>
                  <a:cubicBezTo>
                    <a:pt x="313" y="703"/>
                    <a:pt x="313" y="703"/>
                    <a:pt x="313" y="703"/>
                  </a:cubicBezTo>
                  <a:cubicBezTo>
                    <a:pt x="312" y="704"/>
                    <a:pt x="312" y="704"/>
                    <a:pt x="312" y="704"/>
                  </a:cubicBezTo>
                  <a:cubicBezTo>
                    <a:pt x="311" y="706"/>
                    <a:pt x="311" y="706"/>
                    <a:pt x="311" y="706"/>
                  </a:cubicBezTo>
                  <a:cubicBezTo>
                    <a:pt x="309" y="706"/>
                    <a:pt x="309" y="706"/>
                    <a:pt x="309" y="706"/>
                  </a:cubicBezTo>
                  <a:cubicBezTo>
                    <a:pt x="309" y="710"/>
                    <a:pt x="309" y="710"/>
                    <a:pt x="309" y="710"/>
                  </a:cubicBezTo>
                  <a:cubicBezTo>
                    <a:pt x="306" y="712"/>
                    <a:pt x="306" y="712"/>
                    <a:pt x="306" y="712"/>
                  </a:cubicBezTo>
                  <a:cubicBezTo>
                    <a:pt x="305" y="711"/>
                    <a:pt x="305" y="711"/>
                    <a:pt x="305" y="711"/>
                  </a:cubicBezTo>
                  <a:cubicBezTo>
                    <a:pt x="303" y="709"/>
                    <a:pt x="303" y="709"/>
                    <a:pt x="303" y="709"/>
                  </a:cubicBezTo>
                  <a:cubicBezTo>
                    <a:pt x="299" y="709"/>
                    <a:pt x="299" y="709"/>
                    <a:pt x="299" y="709"/>
                  </a:cubicBezTo>
                  <a:cubicBezTo>
                    <a:pt x="298" y="707"/>
                    <a:pt x="298" y="707"/>
                    <a:pt x="298" y="707"/>
                  </a:cubicBezTo>
                  <a:cubicBezTo>
                    <a:pt x="296" y="708"/>
                    <a:pt x="296" y="708"/>
                    <a:pt x="296" y="708"/>
                  </a:cubicBezTo>
                  <a:cubicBezTo>
                    <a:pt x="296" y="710"/>
                    <a:pt x="296" y="710"/>
                    <a:pt x="296" y="710"/>
                  </a:cubicBezTo>
                  <a:cubicBezTo>
                    <a:pt x="295" y="712"/>
                    <a:pt x="295" y="712"/>
                    <a:pt x="295" y="712"/>
                  </a:cubicBezTo>
                  <a:cubicBezTo>
                    <a:pt x="293" y="712"/>
                    <a:pt x="293" y="712"/>
                    <a:pt x="293" y="712"/>
                  </a:cubicBezTo>
                  <a:cubicBezTo>
                    <a:pt x="293" y="710"/>
                    <a:pt x="293" y="710"/>
                    <a:pt x="293" y="710"/>
                  </a:cubicBezTo>
                  <a:cubicBezTo>
                    <a:pt x="292" y="708"/>
                    <a:pt x="292" y="708"/>
                    <a:pt x="292" y="708"/>
                  </a:cubicBezTo>
                  <a:cubicBezTo>
                    <a:pt x="291" y="708"/>
                    <a:pt x="291" y="708"/>
                    <a:pt x="291" y="708"/>
                  </a:cubicBezTo>
                  <a:cubicBezTo>
                    <a:pt x="288" y="706"/>
                    <a:pt x="288" y="706"/>
                    <a:pt x="288" y="706"/>
                  </a:cubicBezTo>
                  <a:cubicBezTo>
                    <a:pt x="286" y="704"/>
                    <a:pt x="286" y="704"/>
                    <a:pt x="286" y="704"/>
                  </a:cubicBezTo>
                  <a:cubicBezTo>
                    <a:pt x="284" y="704"/>
                    <a:pt x="284" y="704"/>
                    <a:pt x="284" y="704"/>
                  </a:cubicBezTo>
                  <a:cubicBezTo>
                    <a:pt x="282" y="701"/>
                    <a:pt x="282" y="701"/>
                    <a:pt x="282" y="701"/>
                  </a:cubicBezTo>
                  <a:cubicBezTo>
                    <a:pt x="280" y="701"/>
                    <a:pt x="280" y="701"/>
                    <a:pt x="280" y="701"/>
                  </a:cubicBezTo>
                  <a:cubicBezTo>
                    <a:pt x="279" y="699"/>
                    <a:pt x="279" y="699"/>
                    <a:pt x="279" y="699"/>
                  </a:cubicBezTo>
                  <a:cubicBezTo>
                    <a:pt x="278" y="699"/>
                    <a:pt x="278" y="699"/>
                    <a:pt x="278" y="699"/>
                  </a:cubicBezTo>
                  <a:cubicBezTo>
                    <a:pt x="274" y="700"/>
                    <a:pt x="274" y="700"/>
                    <a:pt x="274" y="700"/>
                  </a:cubicBezTo>
                  <a:cubicBezTo>
                    <a:pt x="271" y="699"/>
                    <a:pt x="271" y="699"/>
                    <a:pt x="271" y="699"/>
                  </a:cubicBezTo>
                  <a:cubicBezTo>
                    <a:pt x="270" y="696"/>
                    <a:pt x="270" y="696"/>
                    <a:pt x="270" y="696"/>
                  </a:cubicBezTo>
                  <a:cubicBezTo>
                    <a:pt x="268" y="696"/>
                    <a:pt x="268" y="696"/>
                    <a:pt x="268" y="696"/>
                  </a:cubicBezTo>
                  <a:cubicBezTo>
                    <a:pt x="266" y="697"/>
                    <a:pt x="266" y="697"/>
                    <a:pt x="266" y="697"/>
                  </a:cubicBezTo>
                  <a:cubicBezTo>
                    <a:pt x="264" y="698"/>
                    <a:pt x="264" y="698"/>
                    <a:pt x="264" y="698"/>
                  </a:cubicBezTo>
                  <a:cubicBezTo>
                    <a:pt x="264" y="699"/>
                    <a:pt x="264" y="699"/>
                    <a:pt x="264" y="699"/>
                  </a:cubicBezTo>
                  <a:cubicBezTo>
                    <a:pt x="262" y="700"/>
                    <a:pt x="262" y="700"/>
                    <a:pt x="262" y="700"/>
                  </a:cubicBezTo>
                  <a:cubicBezTo>
                    <a:pt x="262" y="699"/>
                    <a:pt x="262" y="699"/>
                    <a:pt x="262" y="699"/>
                  </a:cubicBezTo>
                  <a:cubicBezTo>
                    <a:pt x="261" y="700"/>
                    <a:pt x="261" y="700"/>
                    <a:pt x="261" y="700"/>
                  </a:cubicBezTo>
                  <a:cubicBezTo>
                    <a:pt x="260" y="701"/>
                    <a:pt x="260" y="701"/>
                    <a:pt x="260" y="701"/>
                  </a:cubicBezTo>
                  <a:cubicBezTo>
                    <a:pt x="258" y="702"/>
                    <a:pt x="258" y="702"/>
                    <a:pt x="258" y="702"/>
                  </a:cubicBezTo>
                  <a:cubicBezTo>
                    <a:pt x="257" y="701"/>
                    <a:pt x="257" y="701"/>
                    <a:pt x="257" y="701"/>
                  </a:cubicBezTo>
                  <a:cubicBezTo>
                    <a:pt x="259" y="699"/>
                    <a:pt x="259" y="699"/>
                    <a:pt x="259" y="699"/>
                  </a:cubicBezTo>
                  <a:cubicBezTo>
                    <a:pt x="259" y="698"/>
                    <a:pt x="259" y="698"/>
                    <a:pt x="259" y="698"/>
                  </a:cubicBezTo>
                  <a:cubicBezTo>
                    <a:pt x="256" y="697"/>
                    <a:pt x="256" y="697"/>
                    <a:pt x="256" y="697"/>
                  </a:cubicBezTo>
                  <a:cubicBezTo>
                    <a:pt x="253" y="695"/>
                    <a:pt x="253" y="695"/>
                    <a:pt x="253" y="695"/>
                  </a:cubicBezTo>
                  <a:cubicBezTo>
                    <a:pt x="253" y="697"/>
                    <a:pt x="253" y="697"/>
                    <a:pt x="253" y="697"/>
                  </a:cubicBezTo>
                  <a:cubicBezTo>
                    <a:pt x="253" y="698"/>
                    <a:pt x="253" y="698"/>
                    <a:pt x="253" y="698"/>
                  </a:cubicBezTo>
                  <a:cubicBezTo>
                    <a:pt x="253" y="700"/>
                    <a:pt x="253" y="700"/>
                    <a:pt x="253" y="700"/>
                  </a:cubicBezTo>
                  <a:cubicBezTo>
                    <a:pt x="251" y="700"/>
                    <a:pt x="251" y="700"/>
                    <a:pt x="251" y="700"/>
                  </a:cubicBezTo>
                  <a:cubicBezTo>
                    <a:pt x="249" y="701"/>
                    <a:pt x="249" y="701"/>
                    <a:pt x="249" y="701"/>
                  </a:cubicBezTo>
                  <a:cubicBezTo>
                    <a:pt x="248" y="704"/>
                    <a:pt x="248" y="704"/>
                    <a:pt x="248" y="704"/>
                  </a:cubicBezTo>
                  <a:cubicBezTo>
                    <a:pt x="247" y="704"/>
                    <a:pt x="247" y="704"/>
                    <a:pt x="247" y="704"/>
                  </a:cubicBezTo>
                  <a:cubicBezTo>
                    <a:pt x="244" y="706"/>
                    <a:pt x="244" y="706"/>
                    <a:pt x="244" y="706"/>
                  </a:cubicBezTo>
                  <a:cubicBezTo>
                    <a:pt x="243" y="708"/>
                    <a:pt x="243" y="708"/>
                    <a:pt x="243" y="708"/>
                  </a:cubicBezTo>
                  <a:cubicBezTo>
                    <a:pt x="244" y="710"/>
                    <a:pt x="244" y="710"/>
                    <a:pt x="244" y="710"/>
                  </a:cubicBezTo>
                  <a:cubicBezTo>
                    <a:pt x="244" y="713"/>
                    <a:pt x="244" y="713"/>
                    <a:pt x="244" y="713"/>
                  </a:cubicBezTo>
                  <a:cubicBezTo>
                    <a:pt x="241" y="713"/>
                    <a:pt x="241" y="713"/>
                    <a:pt x="241" y="713"/>
                  </a:cubicBezTo>
                  <a:cubicBezTo>
                    <a:pt x="238" y="713"/>
                    <a:pt x="238" y="713"/>
                    <a:pt x="238" y="713"/>
                  </a:cubicBezTo>
                  <a:cubicBezTo>
                    <a:pt x="240" y="722"/>
                    <a:pt x="240" y="722"/>
                    <a:pt x="240" y="722"/>
                  </a:cubicBezTo>
                  <a:cubicBezTo>
                    <a:pt x="239" y="723"/>
                    <a:pt x="239" y="723"/>
                    <a:pt x="239" y="723"/>
                  </a:cubicBezTo>
                  <a:cubicBezTo>
                    <a:pt x="239" y="726"/>
                    <a:pt x="239" y="726"/>
                    <a:pt x="239" y="726"/>
                  </a:cubicBezTo>
                  <a:cubicBezTo>
                    <a:pt x="236" y="726"/>
                    <a:pt x="236" y="726"/>
                    <a:pt x="236" y="726"/>
                  </a:cubicBezTo>
                  <a:cubicBezTo>
                    <a:pt x="233" y="724"/>
                    <a:pt x="233" y="724"/>
                    <a:pt x="233" y="724"/>
                  </a:cubicBezTo>
                  <a:cubicBezTo>
                    <a:pt x="232" y="722"/>
                    <a:pt x="232" y="722"/>
                    <a:pt x="232" y="722"/>
                  </a:cubicBezTo>
                  <a:cubicBezTo>
                    <a:pt x="226" y="717"/>
                    <a:pt x="226" y="717"/>
                    <a:pt x="226" y="717"/>
                  </a:cubicBezTo>
                  <a:cubicBezTo>
                    <a:pt x="225" y="719"/>
                    <a:pt x="225" y="719"/>
                    <a:pt x="225" y="719"/>
                  </a:cubicBezTo>
                  <a:cubicBezTo>
                    <a:pt x="225" y="722"/>
                    <a:pt x="225" y="722"/>
                    <a:pt x="225" y="722"/>
                  </a:cubicBezTo>
                  <a:cubicBezTo>
                    <a:pt x="222" y="725"/>
                    <a:pt x="222" y="725"/>
                    <a:pt x="222" y="725"/>
                  </a:cubicBezTo>
                  <a:cubicBezTo>
                    <a:pt x="220" y="726"/>
                    <a:pt x="220" y="726"/>
                    <a:pt x="220" y="726"/>
                  </a:cubicBezTo>
                  <a:cubicBezTo>
                    <a:pt x="220" y="732"/>
                    <a:pt x="220" y="732"/>
                    <a:pt x="220" y="732"/>
                  </a:cubicBezTo>
                  <a:cubicBezTo>
                    <a:pt x="222" y="733"/>
                    <a:pt x="222" y="733"/>
                    <a:pt x="222" y="733"/>
                  </a:cubicBezTo>
                  <a:cubicBezTo>
                    <a:pt x="221" y="740"/>
                    <a:pt x="221" y="740"/>
                    <a:pt x="221" y="740"/>
                  </a:cubicBezTo>
                  <a:cubicBezTo>
                    <a:pt x="219" y="744"/>
                    <a:pt x="219" y="744"/>
                    <a:pt x="219" y="744"/>
                  </a:cubicBezTo>
                  <a:cubicBezTo>
                    <a:pt x="224" y="745"/>
                    <a:pt x="224" y="745"/>
                    <a:pt x="224" y="745"/>
                  </a:cubicBezTo>
                  <a:cubicBezTo>
                    <a:pt x="226" y="748"/>
                    <a:pt x="226" y="748"/>
                    <a:pt x="226" y="748"/>
                  </a:cubicBezTo>
                  <a:cubicBezTo>
                    <a:pt x="225" y="750"/>
                    <a:pt x="225" y="750"/>
                    <a:pt x="225" y="750"/>
                  </a:cubicBezTo>
                  <a:cubicBezTo>
                    <a:pt x="228" y="753"/>
                    <a:pt x="228" y="753"/>
                    <a:pt x="228" y="753"/>
                  </a:cubicBezTo>
                  <a:cubicBezTo>
                    <a:pt x="229" y="751"/>
                    <a:pt x="229" y="751"/>
                    <a:pt x="229" y="751"/>
                  </a:cubicBezTo>
                  <a:cubicBezTo>
                    <a:pt x="236" y="753"/>
                    <a:pt x="236" y="753"/>
                    <a:pt x="236" y="753"/>
                  </a:cubicBezTo>
                  <a:cubicBezTo>
                    <a:pt x="241" y="758"/>
                    <a:pt x="241" y="758"/>
                    <a:pt x="241" y="758"/>
                  </a:cubicBezTo>
                  <a:cubicBezTo>
                    <a:pt x="245" y="765"/>
                    <a:pt x="245" y="765"/>
                    <a:pt x="245" y="765"/>
                  </a:cubicBezTo>
                  <a:cubicBezTo>
                    <a:pt x="241" y="765"/>
                    <a:pt x="241" y="765"/>
                    <a:pt x="241" y="765"/>
                  </a:cubicBezTo>
                  <a:cubicBezTo>
                    <a:pt x="241" y="767"/>
                    <a:pt x="241" y="767"/>
                    <a:pt x="241" y="767"/>
                  </a:cubicBezTo>
                  <a:cubicBezTo>
                    <a:pt x="245" y="769"/>
                    <a:pt x="245" y="769"/>
                    <a:pt x="245" y="769"/>
                  </a:cubicBezTo>
                  <a:cubicBezTo>
                    <a:pt x="248" y="768"/>
                    <a:pt x="248" y="768"/>
                    <a:pt x="248" y="768"/>
                  </a:cubicBezTo>
                  <a:cubicBezTo>
                    <a:pt x="250" y="770"/>
                    <a:pt x="250" y="770"/>
                    <a:pt x="250" y="770"/>
                  </a:cubicBezTo>
                  <a:cubicBezTo>
                    <a:pt x="250" y="770"/>
                    <a:pt x="250" y="770"/>
                    <a:pt x="250" y="770"/>
                  </a:cubicBezTo>
                  <a:cubicBezTo>
                    <a:pt x="250" y="770"/>
                    <a:pt x="250" y="770"/>
                    <a:pt x="250" y="770"/>
                  </a:cubicBezTo>
                  <a:cubicBezTo>
                    <a:pt x="250" y="771"/>
                    <a:pt x="250" y="771"/>
                    <a:pt x="250" y="771"/>
                  </a:cubicBezTo>
                  <a:cubicBezTo>
                    <a:pt x="250" y="772"/>
                    <a:pt x="250" y="772"/>
                    <a:pt x="250" y="772"/>
                  </a:cubicBezTo>
                  <a:cubicBezTo>
                    <a:pt x="248" y="772"/>
                    <a:pt x="248" y="772"/>
                    <a:pt x="248" y="772"/>
                  </a:cubicBezTo>
                  <a:cubicBezTo>
                    <a:pt x="249" y="773"/>
                    <a:pt x="249" y="773"/>
                    <a:pt x="249" y="773"/>
                  </a:cubicBezTo>
                  <a:cubicBezTo>
                    <a:pt x="249" y="774"/>
                    <a:pt x="249" y="774"/>
                    <a:pt x="249" y="774"/>
                  </a:cubicBezTo>
                  <a:cubicBezTo>
                    <a:pt x="248" y="774"/>
                    <a:pt x="248" y="774"/>
                    <a:pt x="248" y="774"/>
                  </a:cubicBezTo>
                  <a:cubicBezTo>
                    <a:pt x="249" y="775"/>
                    <a:pt x="249" y="775"/>
                    <a:pt x="249" y="775"/>
                  </a:cubicBezTo>
                  <a:cubicBezTo>
                    <a:pt x="249" y="776"/>
                    <a:pt x="249" y="776"/>
                    <a:pt x="249" y="776"/>
                  </a:cubicBezTo>
                  <a:cubicBezTo>
                    <a:pt x="248" y="776"/>
                    <a:pt x="248" y="776"/>
                    <a:pt x="248" y="776"/>
                  </a:cubicBezTo>
                  <a:cubicBezTo>
                    <a:pt x="247" y="776"/>
                    <a:pt x="247" y="776"/>
                    <a:pt x="247" y="776"/>
                  </a:cubicBezTo>
                  <a:cubicBezTo>
                    <a:pt x="245" y="776"/>
                    <a:pt x="245" y="776"/>
                    <a:pt x="245" y="776"/>
                  </a:cubicBezTo>
                  <a:cubicBezTo>
                    <a:pt x="243" y="776"/>
                    <a:pt x="243" y="776"/>
                    <a:pt x="243" y="776"/>
                  </a:cubicBezTo>
                  <a:cubicBezTo>
                    <a:pt x="246" y="778"/>
                    <a:pt x="246" y="778"/>
                    <a:pt x="246" y="778"/>
                  </a:cubicBezTo>
                  <a:cubicBezTo>
                    <a:pt x="247" y="779"/>
                    <a:pt x="247" y="779"/>
                    <a:pt x="247" y="779"/>
                  </a:cubicBezTo>
                  <a:cubicBezTo>
                    <a:pt x="246" y="780"/>
                    <a:pt x="246" y="780"/>
                    <a:pt x="246" y="780"/>
                  </a:cubicBezTo>
                  <a:cubicBezTo>
                    <a:pt x="245" y="779"/>
                    <a:pt x="245" y="779"/>
                    <a:pt x="245" y="779"/>
                  </a:cubicBezTo>
                  <a:cubicBezTo>
                    <a:pt x="245" y="779"/>
                    <a:pt x="244" y="779"/>
                    <a:pt x="243" y="779"/>
                  </a:cubicBezTo>
                  <a:cubicBezTo>
                    <a:pt x="243" y="779"/>
                    <a:pt x="243" y="779"/>
                    <a:pt x="243" y="779"/>
                  </a:cubicBezTo>
                  <a:cubicBezTo>
                    <a:pt x="242" y="779"/>
                    <a:pt x="242" y="779"/>
                    <a:pt x="242" y="779"/>
                  </a:cubicBezTo>
                  <a:cubicBezTo>
                    <a:pt x="243" y="779"/>
                    <a:pt x="243" y="779"/>
                    <a:pt x="243" y="779"/>
                  </a:cubicBezTo>
                  <a:cubicBezTo>
                    <a:pt x="243" y="780"/>
                    <a:pt x="243" y="780"/>
                    <a:pt x="243" y="780"/>
                  </a:cubicBezTo>
                  <a:cubicBezTo>
                    <a:pt x="242" y="781"/>
                    <a:pt x="242" y="781"/>
                    <a:pt x="242" y="781"/>
                  </a:cubicBezTo>
                  <a:cubicBezTo>
                    <a:pt x="240" y="781"/>
                    <a:pt x="240" y="781"/>
                    <a:pt x="240" y="781"/>
                  </a:cubicBezTo>
                  <a:cubicBezTo>
                    <a:pt x="239" y="782"/>
                    <a:pt x="239" y="782"/>
                    <a:pt x="239" y="782"/>
                  </a:cubicBezTo>
                  <a:cubicBezTo>
                    <a:pt x="239" y="781"/>
                    <a:pt x="239" y="781"/>
                    <a:pt x="239" y="781"/>
                  </a:cubicBezTo>
                  <a:cubicBezTo>
                    <a:pt x="238" y="782"/>
                    <a:pt x="238" y="782"/>
                    <a:pt x="238" y="782"/>
                  </a:cubicBezTo>
                  <a:cubicBezTo>
                    <a:pt x="237" y="783"/>
                    <a:pt x="237" y="783"/>
                    <a:pt x="237" y="783"/>
                  </a:cubicBezTo>
                  <a:cubicBezTo>
                    <a:pt x="236" y="782"/>
                    <a:pt x="236" y="782"/>
                    <a:pt x="236" y="782"/>
                  </a:cubicBezTo>
                  <a:cubicBezTo>
                    <a:pt x="235" y="782"/>
                    <a:pt x="235" y="782"/>
                    <a:pt x="235" y="782"/>
                  </a:cubicBezTo>
                  <a:cubicBezTo>
                    <a:pt x="235" y="783"/>
                    <a:pt x="235" y="783"/>
                    <a:pt x="235" y="783"/>
                  </a:cubicBezTo>
                  <a:cubicBezTo>
                    <a:pt x="234" y="785"/>
                    <a:pt x="234" y="785"/>
                    <a:pt x="234" y="785"/>
                  </a:cubicBezTo>
                  <a:cubicBezTo>
                    <a:pt x="234" y="787"/>
                    <a:pt x="234" y="787"/>
                    <a:pt x="234" y="787"/>
                  </a:cubicBezTo>
                  <a:cubicBezTo>
                    <a:pt x="233" y="788"/>
                    <a:pt x="233" y="788"/>
                    <a:pt x="233" y="788"/>
                  </a:cubicBezTo>
                  <a:cubicBezTo>
                    <a:pt x="232" y="790"/>
                    <a:pt x="232" y="790"/>
                    <a:pt x="232" y="790"/>
                  </a:cubicBezTo>
                  <a:cubicBezTo>
                    <a:pt x="231" y="792"/>
                    <a:pt x="231" y="792"/>
                    <a:pt x="231" y="792"/>
                  </a:cubicBezTo>
                  <a:cubicBezTo>
                    <a:pt x="231" y="796"/>
                    <a:pt x="231" y="796"/>
                    <a:pt x="231" y="796"/>
                  </a:cubicBezTo>
                  <a:cubicBezTo>
                    <a:pt x="230" y="796"/>
                    <a:pt x="230" y="796"/>
                    <a:pt x="230" y="796"/>
                  </a:cubicBezTo>
                  <a:cubicBezTo>
                    <a:pt x="229" y="798"/>
                    <a:pt x="229" y="798"/>
                    <a:pt x="229" y="798"/>
                  </a:cubicBezTo>
                  <a:cubicBezTo>
                    <a:pt x="230" y="802"/>
                    <a:pt x="230" y="802"/>
                    <a:pt x="230" y="802"/>
                  </a:cubicBezTo>
                  <a:cubicBezTo>
                    <a:pt x="232" y="802"/>
                    <a:pt x="232" y="802"/>
                    <a:pt x="232" y="802"/>
                  </a:cubicBezTo>
                  <a:cubicBezTo>
                    <a:pt x="233" y="802"/>
                    <a:pt x="233" y="802"/>
                    <a:pt x="233" y="802"/>
                  </a:cubicBezTo>
                  <a:cubicBezTo>
                    <a:pt x="235" y="804"/>
                    <a:pt x="235" y="804"/>
                    <a:pt x="235" y="804"/>
                  </a:cubicBezTo>
                  <a:cubicBezTo>
                    <a:pt x="237" y="804"/>
                    <a:pt x="237" y="804"/>
                    <a:pt x="237" y="804"/>
                  </a:cubicBezTo>
                  <a:cubicBezTo>
                    <a:pt x="237" y="808"/>
                    <a:pt x="237" y="808"/>
                    <a:pt x="237" y="808"/>
                  </a:cubicBezTo>
                  <a:cubicBezTo>
                    <a:pt x="239" y="809"/>
                    <a:pt x="239" y="809"/>
                    <a:pt x="239" y="809"/>
                  </a:cubicBezTo>
                  <a:cubicBezTo>
                    <a:pt x="240" y="808"/>
                    <a:pt x="240" y="808"/>
                    <a:pt x="240" y="808"/>
                  </a:cubicBezTo>
                  <a:cubicBezTo>
                    <a:pt x="241" y="808"/>
                    <a:pt x="241" y="808"/>
                    <a:pt x="241" y="808"/>
                  </a:cubicBezTo>
                  <a:cubicBezTo>
                    <a:pt x="240" y="810"/>
                    <a:pt x="240" y="810"/>
                    <a:pt x="240" y="810"/>
                  </a:cubicBezTo>
                  <a:cubicBezTo>
                    <a:pt x="240" y="812"/>
                    <a:pt x="240" y="812"/>
                    <a:pt x="240" y="812"/>
                  </a:cubicBezTo>
                  <a:cubicBezTo>
                    <a:pt x="239" y="812"/>
                    <a:pt x="239" y="812"/>
                    <a:pt x="239" y="812"/>
                  </a:cubicBezTo>
                  <a:cubicBezTo>
                    <a:pt x="239" y="813"/>
                    <a:pt x="239" y="813"/>
                    <a:pt x="239" y="813"/>
                  </a:cubicBezTo>
                  <a:cubicBezTo>
                    <a:pt x="240" y="813"/>
                    <a:pt x="240" y="813"/>
                    <a:pt x="240" y="813"/>
                  </a:cubicBezTo>
                  <a:cubicBezTo>
                    <a:pt x="240" y="815"/>
                    <a:pt x="240" y="815"/>
                    <a:pt x="240" y="815"/>
                  </a:cubicBezTo>
                  <a:cubicBezTo>
                    <a:pt x="241" y="816"/>
                    <a:pt x="241" y="816"/>
                    <a:pt x="241" y="816"/>
                  </a:cubicBezTo>
                  <a:cubicBezTo>
                    <a:pt x="241" y="819"/>
                    <a:pt x="241" y="819"/>
                    <a:pt x="241" y="819"/>
                  </a:cubicBezTo>
                  <a:cubicBezTo>
                    <a:pt x="243" y="821"/>
                    <a:pt x="243" y="821"/>
                    <a:pt x="243" y="821"/>
                  </a:cubicBezTo>
                  <a:cubicBezTo>
                    <a:pt x="244" y="824"/>
                    <a:pt x="244" y="824"/>
                    <a:pt x="244" y="824"/>
                  </a:cubicBezTo>
                  <a:cubicBezTo>
                    <a:pt x="248" y="829"/>
                    <a:pt x="248" y="829"/>
                    <a:pt x="248" y="829"/>
                  </a:cubicBezTo>
                  <a:cubicBezTo>
                    <a:pt x="253" y="833"/>
                    <a:pt x="253" y="833"/>
                    <a:pt x="253" y="833"/>
                  </a:cubicBezTo>
                  <a:cubicBezTo>
                    <a:pt x="254" y="834"/>
                    <a:pt x="254" y="834"/>
                    <a:pt x="254" y="834"/>
                  </a:cubicBezTo>
                  <a:cubicBezTo>
                    <a:pt x="254" y="834"/>
                    <a:pt x="254" y="834"/>
                    <a:pt x="254" y="834"/>
                  </a:cubicBezTo>
                  <a:cubicBezTo>
                    <a:pt x="251" y="839"/>
                    <a:pt x="251" y="839"/>
                    <a:pt x="251" y="839"/>
                  </a:cubicBezTo>
                  <a:cubicBezTo>
                    <a:pt x="247" y="840"/>
                    <a:pt x="247" y="840"/>
                    <a:pt x="247" y="840"/>
                  </a:cubicBezTo>
                  <a:cubicBezTo>
                    <a:pt x="247" y="842"/>
                    <a:pt x="247" y="842"/>
                    <a:pt x="247" y="842"/>
                  </a:cubicBezTo>
                  <a:cubicBezTo>
                    <a:pt x="242" y="842"/>
                    <a:pt x="242" y="842"/>
                    <a:pt x="242" y="842"/>
                  </a:cubicBezTo>
                  <a:cubicBezTo>
                    <a:pt x="240" y="839"/>
                    <a:pt x="240" y="839"/>
                    <a:pt x="240" y="839"/>
                  </a:cubicBezTo>
                  <a:cubicBezTo>
                    <a:pt x="235" y="835"/>
                    <a:pt x="235" y="835"/>
                    <a:pt x="235" y="835"/>
                  </a:cubicBezTo>
                  <a:cubicBezTo>
                    <a:pt x="232" y="835"/>
                    <a:pt x="232" y="835"/>
                    <a:pt x="232" y="835"/>
                  </a:cubicBezTo>
                  <a:cubicBezTo>
                    <a:pt x="231" y="839"/>
                    <a:pt x="231" y="839"/>
                    <a:pt x="231" y="839"/>
                  </a:cubicBezTo>
                  <a:cubicBezTo>
                    <a:pt x="234" y="840"/>
                    <a:pt x="234" y="840"/>
                    <a:pt x="234" y="840"/>
                  </a:cubicBezTo>
                  <a:cubicBezTo>
                    <a:pt x="235" y="843"/>
                    <a:pt x="235" y="843"/>
                    <a:pt x="235" y="843"/>
                  </a:cubicBezTo>
                  <a:cubicBezTo>
                    <a:pt x="235" y="846"/>
                    <a:pt x="235" y="846"/>
                    <a:pt x="235" y="846"/>
                  </a:cubicBezTo>
                  <a:cubicBezTo>
                    <a:pt x="231" y="844"/>
                    <a:pt x="231" y="844"/>
                    <a:pt x="231" y="844"/>
                  </a:cubicBezTo>
                  <a:cubicBezTo>
                    <a:pt x="227" y="844"/>
                    <a:pt x="227" y="844"/>
                    <a:pt x="227" y="844"/>
                  </a:cubicBezTo>
                  <a:cubicBezTo>
                    <a:pt x="221" y="841"/>
                    <a:pt x="221" y="841"/>
                    <a:pt x="221" y="841"/>
                  </a:cubicBezTo>
                  <a:cubicBezTo>
                    <a:pt x="217" y="842"/>
                    <a:pt x="217" y="842"/>
                    <a:pt x="217" y="842"/>
                  </a:cubicBezTo>
                  <a:cubicBezTo>
                    <a:pt x="217" y="844"/>
                    <a:pt x="217" y="844"/>
                    <a:pt x="217" y="844"/>
                  </a:cubicBezTo>
                  <a:cubicBezTo>
                    <a:pt x="219" y="846"/>
                    <a:pt x="219" y="846"/>
                    <a:pt x="219" y="846"/>
                  </a:cubicBezTo>
                  <a:cubicBezTo>
                    <a:pt x="216" y="844"/>
                    <a:pt x="216" y="844"/>
                    <a:pt x="216" y="844"/>
                  </a:cubicBezTo>
                  <a:cubicBezTo>
                    <a:pt x="210" y="844"/>
                    <a:pt x="210" y="844"/>
                    <a:pt x="210" y="844"/>
                  </a:cubicBezTo>
                  <a:cubicBezTo>
                    <a:pt x="209" y="843"/>
                    <a:pt x="209" y="843"/>
                    <a:pt x="209" y="843"/>
                  </a:cubicBezTo>
                  <a:cubicBezTo>
                    <a:pt x="204" y="845"/>
                    <a:pt x="204" y="845"/>
                    <a:pt x="204" y="845"/>
                  </a:cubicBezTo>
                  <a:cubicBezTo>
                    <a:pt x="201" y="846"/>
                    <a:pt x="201" y="846"/>
                    <a:pt x="201" y="846"/>
                  </a:cubicBezTo>
                  <a:cubicBezTo>
                    <a:pt x="201" y="846"/>
                    <a:pt x="201" y="846"/>
                    <a:pt x="201" y="846"/>
                  </a:cubicBezTo>
                  <a:cubicBezTo>
                    <a:pt x="199" y="845"/>
                    <a:pt x="199" y="845"/>
                    <a:pt x="199" y="845"/>
                  </a:cubicBezTo>
                  <a:cubicBezTo>
                    <a:pt x="194" y="841"/>
                    <a:pt x="194" y="841"/>
                    <a:pt x="194" y="841"/>
                  </a:cubicBezTo>
                  <a:cubicBezTo>
                    <a:pt x="192" y="841"/>
                    <a:pt x="192" y="841"/>
                    <a:pt x="192" y="841"/>
                  </a:cubicBezTo>
                  <a:cubicBezTo>
                    <a:pt x="191" y="842"/>
                    <a:pt x="191" y="842"/>
                    <a:pt x="191" y="842"/>
                  </a:cubicBezTo>
                  <a:cubicBezTo>
                    <a:pt x="190" y="842"/>
                    <a:pt x="190" y="842"/>
                    <a:pt x="190" y="842"/>
                  </a:cubicBezTo>
                  <a:cubicBezTo>
                    <a:pt x="187" y="841"/>
                    <a:pt x="187" y="841"/>
                    <a:pt x="187" y="841"/>
                  </a:cubicBezTo>
                  <a:cubicBezTo>
                    <a:pt x="186" y="843"/>
                    <a:pt x="186" y="843"/>
                    <a:pt x="186" y="843"/>
                  </a:cubicBezTo>
                  <a:cubicBezTo>
                    <a:pt x="185" y="842"/>
                    <a:pt x="185" y="842"/>
                    <a:pt x="185" y="842"/>
                  </a:cubicBezTo>
                  <a:cubicBezTo>
                    <a:pt x="184" y="840"/>
                    <a:pt x="184" y="840"/>
                    <a:pt x="184" y="840"/>
                  </a:cubicBezTo>
                  <a:cubicBezTo>
                    <a:pt x="183" y="840"/>
                    <a:pt x="183" y="840"/>
                    <a:pt x="183" y="840"/>
                  </a:cubicBezTo>
                  <a:cubicBezTo>
                    <a:pt x="183" y="840"/>
                    <a:pt x="183" y="840"/>
                    <a:pt x="183" y="840"/>
                  </a:cubicBezTo>
                  <a:cubicBezTo>
                    <a:pt x="183" y="840"/>
                    <a:pt x="183" y="840"/>
                    <a:pt x="183" y="840"/>
                  </a:cubicBezTo>
                  <a:cubicBezTo>
                    <a:pt x="183" y="838"/>
                    <a:pt x="183" y="838"/>
                    <a:pt x="183" y="838"/>
                  </a:cubicBezTo>
                  <a:cubicBezTo>
                    <a:pt x="183" y="837"/>
                    <a:pt x="183" y="837"/>
                    <a:pt x="183" y="837"/>
                  </a:cubicBezTo>
                  <a:cubicBezTo>
                    <a:pt x="182" y="833"/>
                    <a:pt x="182" y="833"/>
                    <a:pt x="182" y="833"/>
                  </a:cubicBezTo>
                  <a:cubicBezTo>
                    <a:pt x="181" y="829"/>
                    <a:pt x="181" y="829"/>
                    <a:pt x="181" y="829"/>
                  </a:cubicBezTo>
                  <a:cubicBezTo>
                    <a:pt x="180" y="827"/>
                    <a:pt x="180" y="827"/>
                    <a:pt x="180" y="827"/>
                  </a:cubicBezTo>
                  <a:cubicBezTo>
                    <a:pt x="177" y="824"/>
                    <a:pt x="177" y="824"/>
                    <a:pt x="177" y="824"/>
                  </a:cubicBezTo>
                  <a:cubicBezTo>
                    <a:pt x="175" y="823"/>
                    <a:pt x="175" y="823"/>
                    <a:pt x="175" y="823"/>
                  </a:cubicBezTo>
                  <a:cubicBezTo>
                    <a:pt x="175" y="822"/>
                    <a:pt x="175" y="822"/>
                    <a:pt x="175" y="822"/>
                  </a:cubicBezTo>
                  <a:cubicBezTo>
                    <a:pt x="172" y="820"/>
                    <a:pt x="172" y="820"/>
                    <a:pt x="172" y="820"/>
                  </a:cubicBezTo>
                  <a:cubicBezTo>
                    <a:pt x="171" y="820"/>
                    <a:pt x="171" y="820"/>
                    <a:pt x="171" y="820"/>
                  </a:cubicBezTo>
                  <a:cubicBezTo>
                    <a:pt x="170" y="820"/>
                    <a:pt x="170" y="820"/>
                    <a:pt x="170" y="820"/>
                  </a:cubicBezTo>
                  <a:cubicBezTo>
                    <a:pt x="168" y="819"/>
                    <a:pt x="168" y="819"/>
                    <a:pt x="168" y="819"/>
                  </a:cubicBezTo>
                  <a:cubicBezTo>
                    <a:pt x="166" y="817"/>
                    <a:pt x="166" y="817"/>
                    <a:pt x="166" y="817"/>
                  </a:cubicBezTo>
                  <a:cubicBezTo>
                    <a:pt x="165" y="817"/>
                    <a:pt x="165" y="817"/>
                    <a:pt x="165" y="817"/>
                  </a:cubicBezTo>
                  <a:cubicBezTo>
                    <a:pt x="163" y="816"/>
                    <a:pt x="163" y="816"/>
                    <a:pt x="163" y="816"/>
                  </a:cubicBezTo>
                  <a:cubicBezTo>
                    <a:pt x="162" y="815"/>
                    <a:pt x="162" y="815"/>
                    <a:pt x="162" y="815"/>
                  </a:cubicBezTo>
                  <a:cubicBezTo>
                    <a:pt x="161" y="815"/>
                    <a:pt x="161" y="815"/>
                    <a:pt x="161" y="815"/>
                  </a:cubicBezTo>
                  <a:cubicBezTo>
                    <a:pt x="159" y="813"/>
                    <a:pt x="159" y="813"/>
                    <a:pt x="159" y="813"/>
                  </a:cubicBezTo>
                  <a:cubicBezTo>
                    <a:pt x="158" y="812"/>
                    <a:pt x="158" y="812"/>
                    <a:pt x="158" y="812"/>
                  </a:cubicBezTo>
                  <a:cubicBezTo>
                    <a:pt x="156" y="811"/>
                    <a:pt x="156" y="811"/>
                    <a:pt x="156" y="811"/>
                  </a:cubicBezTo>
                  <a:cubicBezTo>
                    <a:pt x="155" y="809"/>
                    <a:pt x="155" y="809"/>
                    <a:pt x="155" y="809"/>
                  </a:cubicBezTo>
                  <a:cubicBezTo>
                    <a:pt x="148" y="804"/>
                    <a:pt x="148" y="804"/>
                    <a:pt x="148" y="804"/>
                  </a:cubicBezTo>
                  <a:cubicBezTo>
                    <a:pt x="145" y="803"/>
                    <a:pt x="145" y="803"/>
                    <a:pt x="145" y="803"/>
                  </a:cubicBezTo>
                  <a:cubicBezTo>
                    <a:pt x="141" y="800"/>
                    <a:pt x="141" y="800"/>
                    <a:pt x="141" y="800"/>
                  </a:cubicBezTo>
                  <a:cubicBezTo>
                    <a:pt x="137" y="801"/>
                    <a:pt x="137" y="801"/>
                    <a:pt x="137" y="801"/>
                  </a:cubicBezTo>
                  <a:cubicBezTo>
                    <a:pt x="135" y="798"/>
                    <a:pt x="135" y="798"/>
                    <a:pt x="135" y="798"/>
                  </a:cubicBezTo>
                  <a:cubicBezTo>
                    <a:pt x="135" y="797"/>
                    <a:pt x="135" y="797"/>
                    <a:pt x="135" y="797"/>
                  </a:cubicBezTo>
                  <a:cubicBezTo>
                    <a:pt x="132" y="794"/>
                    <a:pt x="132" y="794"/>
                    <a:pt x="132" y="794"/>
                  </a:cubicBezTo>
                  <a:cubicBezTo>
                    <a:pt x="131" y="794"/>
                    <a:pt x="131" y="794"/>
                    <a:pt x="131" y="794"/>
                  </a:cubicBezTo>
                  <a:cubicBezTo>
                    <a:pt x="128" y="794"/>
                    <a:pt x="128" y="794"/>
                    <a:pt x="128" y="794"/>
                  </a:cubicBezTo>
                  <a:cubicBezTo>
                    <a:pt x="129" y="793"/>
                    <a:pt x="129" y="793"/>
                    <a:pt x="129" y="793"/>
                  </a:cubicBezTo>
                  <a:cubicBezTo>
                    <a:pt x="131" y="792"/>
                    <a:pt x="131" y="792"/>
                    <a:pt x="131" y="792"/>
                  </a:cubicBezTo>
                  <a:cubicBezTo>
                    <a:pt x="130" y="791"/>
                    <a:pt x="130" y="791"/>
                    <a:pt x="130" y="791"/>
                  </a:cubicBezTo>
                  <a:cubicBezTo>
                    <a:pt x="130" y="790"/>
                    <a:pt x="130" y="790"/>
                    <a:pt x="130" y="790"/>
                  </a:cubicBezTo>
                  <a:cubicBezTo>
                    <a:pt x="133" y="790"/>
                    <a:pt x="133" y="790"/>
                    <a:pt x="133" y="790"/>
                  </a:cubicBezTo>
                  <a:cubicBezTo>
                    <a:pt x="134" y="791"/>
                    <a:pt x="134" y="791"/>
                    <a:pt x="134" y="791"/>
                  </a:cubicBezTo>
                  <a:cubicBezTo>
                    <a:pt x="135" y="791"/>
                    <a:pt x="135" y="791"/>
                    <a:pt x="135" y="791"/>
                  </a:cubicBezTo>
                  <a:cubicBezTo>
                    <a:pt x="137" y="791"/>
                    <a:pt x="137" y="791"/>
                    <a:pt x="137" y="791"/>
                  </a:cubicBezTo>
                  <a:cubicBezTo>
                    <a:pt x="137" y="788"/>
                    <a:pt x="137" y="788"/>
                    <a:pt x="137" y="788"/>
                  </a:cubicBezTo>
                  <a:cubicBezTo>
                    <a:pt x="136" y="788"/>
                    <a:pt x="136" y="788"/>
                    <a:pt x="136" y="788"/>
                  </a:cubicBezTo>
                  <a:cubicBezTo>
                    <a:pt x="136" y="786"/>
                    <a:pt x="136" y="786"/>
                    <a:pt x="136" y="786"/>
                  </a:cubicBezTo>
                  <a:cubicBezTo>
                    <a:pt x="139" y="783"/>
                    <a:pt x="139" y="783"/>
                    <a:pt x="139" y="783"/>
                  </a:cubicBezTo>
                  <a:cubicBezTo>
                    <a:pt x="139" y="782"/>
                    <a:pt x="139" y="782"/>
                    <a:pt x="139" y="782"/>
                  </a:cubicBezTo>
                  <a:cubicBezTo>
                    <a:pt x="140" y="782"/>
                    <a:pt x="140" y="782"/>
                    <a:pt x="140" y="782"/>
                  </a:cubicBezTo>
                  <a:cubicBezTo>
                    <a:pt x="141" y="782"/>
                    <a:pt x="141" y="782"/>
                    <a:pt x="141" y="782"/>
                  </a:cubicBezTo>
                  <a:cubicBezTo>
                    <a:pt x="142" y="781"/>
                    <a:pt x="142" y="781"/>
                    <a:pt x="142" y="781"/>
                  </a:cubicBezTo>
                  <a:cubicBezTo>
                    <a:pt x="143" y="780"/>
                    <a:pt x="143" y="780"/>
                    <a:pt x="143" y="780"/>
                  </a:cubicBezTo>
                  <a:cubicBezTo>
                    <a:pt x="143" y="779"/>
                    <a:pt x="143" y="779"/>
                    <a:pt x="143" y="779"/>
                  </a:cubicBezTo>
                  <a:cubicBezTo>
                    <a:pt x="141" y="779"/>
                    <a:pt x="141" y="779"/>
                    <a:pt x="141" y="779"/>
                  </a:cubicBezTo>
                  <a:cubicBezTo>
                    <a:pt x="141" y="778"/>
                    <a:pt x="141" y="778"/>
                    <a:pt x="141" y="778"/>
                  </a:cubicBezTo>
                  <a:cubicBezTo>
                    <a:pt x="139" y="779"/>
                    <a:pt x="139" y="779"/>
                    <a:pt x="139" y="779"/>
                  </a:cubicBezTo>
                  <a:cubicBezTo>
                    <a:pt x="138" y="777"/>
                    <a:pt x="138" y="777"/>
                    <a:pt x="138" y="777"/>
                  </a:cubicBezTo>
                  <a:cubicBezTo>
                    <a:pt x="136" y="774"/>
                    <a:pt x="136" y="774"/>
                    <a:pt x="136" y="774"/>
                  </a:cubicBezTo>
                  <a:cubicBezTo>
                    <a:pt x="140" y="773"/>
                    <a:pt x="140" y="773"/>
                    <a:pt x="140" y="773"/>
                  </a:cubicBezTo>
                  <a:cubicBezTo>
                    <a:pt x="143" y="774"/>
                    <a:pt x="143" y="774"/>
                    <a:pt x="143" y="774"/>
                  </a:cubicBezTo>
                  <a:cubicBezTo>
                    <a:pt x="144" y="772"/>
                    <a:pt x="144" y="772"/>
                    <a:pt x="144" y="772"/>
                  </a:cubicBezTo>
                  <a:cubicBezTo>
                    <a:pt x="143" y="772"/>
                    <a:pt x="143" y="772"/>
                    <a:pt x="143" y="772"/>
                  </a:cubicBezTo>
                  <a:cubicBezTo>
                    <a:pt x="142" y="771"/>
                    <a:pt x="142" y="771"/>
                    <a:pt x="142" y="771"/>
                  </a:cubicBezTo>
                  <a:cubicBezTo>
                    <a:pt x="144" y="770"/>
                    <a:pt x="144" y="770"/>
                    <a:pt x="144" y="770"/>
                  </a:cubicBezTo>
                  <a:cubicBezTo>
                    <a:pt x="149" y="767"/>
                    <a:pt x="149" y="767"/>
                    <a:pt x="149" y="767"/>
                  </a:cubicBezTo>
                  <a:cubicBezTo>
                    <a:pt x="150" y="765"/>
                    <a:pt x="150" y="765"/>
                    <a:pt x="150" y="765"/>
                  </a:cubicBezTo>
                  <a:cubicBezTo>
                    <a:pt x="149" y="764"/>
                    <a:pt x="149" y="764"/>
                    <a:pt x="149" y="764"/>
                  </a:cubicBezTo>
                  <a:cubicBezTo>
                    <a:pt x="147" y="764"/>
                    <a:pt x="147" y="764"/>
                    <a:pt x="147" y="764"/>
                  </a:cubicBezTo>
                  <a:cubicBezTo>
                    <a:pt x="144" y="766"/>
                    <a:pt x="144" y="766"/>
                    <a:pt x="144" y="766"/>
                  </a:cubicBezTo>
                  <a:cubicBezTo>
                    <a:pt x="142" y="766"/>
                    <a:pt x="142" y="766"/>
                    <a:pt x="142" y="766"/>
                  </a:cubicBezTo>
                  <a:cubicBezTo>
                    <a:pt x="142" y="766"/>
                    <a:pt x="142" y="766"/>
                    <a:pt x="142" y="766"/>
                  </a:cubicBezTo>
                  <a:cubicBezTo>
                    <a:pt x="142" y="766"/>
                    <a:pt x="142" y="766"/>
                    <a:pt x="142" y="766"/>
                  </a:cubicBezTo>
                  <a:cubicBezTo>
                    <a:pt x="142" y="761"/>
                    <a:pt x="142" y="761"/>
                    <a:pt x="142" y="761"/>
                  </a:cubicBezTo>
                  <a:cubicBezTo>
                    <a:pt x="144" y="760"/>
                    <a:pt x="144" y="760"/>
                    <a:pt x="144" y="760"/>
                  </a:cubicBezTo>
                  <a:cubicBezTo>
                    <a:pt x="146" y="757"/>
                    <a:pt x="146" y="757"/>
                    <a:pt x="146" y="757"/>
                  </a:cubicBezTo>
                  <a:cubicBezTo>
                    <a:pt x="151" y="756"/>
                    <a:pt x="151" y="756"/>
                    <a:pt x="151" y="756"/>
                  </a:cubicBezTo>
                  <a:cubicBezTo>
                    <a:pt x="153" y="755"/>
                    <a:pt x="153" y="755"/>
                    <a:pt x="153" y="755"/>
                  </a:cubicBezTo>
                  <a:cubicBezTo>
                    <a:pt x="153" y="752"/>
                    <a:pt x="153" y="752"/>
                    <a:pt x="153" y="752"/>
                  </a:cubicBezTo>
                  <a:cubicBezTo>
                    <a:pt x="154" y="748"/>
                    <a:pt x="154" y="748"/>
                    <a:pt x="154" y="748"/>
                  </a:cubicBezTo>
                  <a:cubicBezTo>
                    <a:pt x="153" y="745"/>
                    <a:pt x="153" y="745"/>
                    <a:pt x="153" y="745"/>
                  </a:cubicBezTo>
                  <a:cubicBezTo>
                    <a:pt x="150" y="743"/>
                    <a:pt x="150" y="743"/>
                    <a:pt x="150" y="743"/>
                  </a:cubicBezTo>
                  <a:cubicBezTo>
                    <a:pt x="151" y="738"/>
                    <a:pt x="151" y="738"/>
                    <a:pt x="151" y="738"/>
                  </a:cubicBezTo>
                  <a:cubicBezTo>
                    <a:pt x="153" y="738"/>
                    <a:pt x="153" y="738"/>
                    <a:pt x="153" y="738"/>
                  </a:cubicBezTo>
                  <a:cubicBezTo>
                    <a:pt x="155" y="736"/>
                    <a:pt x="155" y="736"/>
                    <a:pt x="155" y="736"/>
                  </a:cubicBezTo>
                  <a:cubicBezTo>
                    <a:pt x="155" y="733"/>
                    <a:pt x="155" y="733"/>
                    <a:pt x="155" y="733"/>
                  </a:cubicBezTo>
                  <a:cubicBezTo>
                    <a:pt x="153" y="732"/>
                    <a:pt x="153" y="732"/>
                    <a:pt x="153" y="732"/>
                  </a:cubicBezTo>
                  <a:cubicBezTo>
                    <a:pt x="153" y="729"/>
                    <a:pt x="153" y="729"/>
                    <a:pt x="153" y="729"/>
                  </a:cubicBezTo>
                  <a:cubicBezTo>
                    <a:pt x="151" y="731"/>
                    <a:pt x="151" y="731"/>
                    <a:pt x="151" y="731"/>
                  </a:cubicBezTo>
                  <a:cubicBezTo>
                    <a:pt x="148" y="730"/>
                    <a:pt x="148" y="730"/>
                    <a:pt x="148" y="730"/>
                  </a:cubicBezTo>
                  <a:cubicBezTo>
                    <a:pt x="145" y="729"/>
                    <a:pt x="145" y="729"/>
                    <a:pt x="145" y="729"/>
                  </a:cubicBezTo>
                  <a:cubicBezTo>
                    <a:pt x="143" y="729"/>
                    <a:pt x="143" y="729"/>
                    <a:pt x="143" y="729"/>
                  </a:cubicBezTo>
                  <a:cubicBezTo>
                    <a:pt x="141" y="728"/>
                    <a:pt x="141" y="728"/>
                    <a:pt x="141" y="728"/>
                  </a:cubicBezTo>
                  <a:cubicBezTo>
                    <a:pt x="138" y="728"/>
                    <a:pt x="138" y="728"/>
                    <a:pt x="138" y="728"/>
                  </a:cubicBezTo>
                  <a:cubicBezTo>
                    <a:pt x="134" y="727"/>
                    <a:pt x="134" y="727"/>
                    <a:pt x="134" y="727"/>
                  </a:cubicBezTo>
                  <a:cubicBezTo>
                    <a:pt x="133" y="728"/>
                    <a:pt x="133" y="728"/>
                    <a:pt x="133" y="728"/>
                  </a:cubicBezTo>
                  <a:cubicBezTo>
                    <a:pt x="132" y="726"/>
                    <a:pt x="132" y="726"/>
                    <a:pt x="132" y="726"/>
                  </a:cubicBezTo>
                  <a:cubicBezTo>
                    <a:pt x="128" y="724"/>
                    <a:pt x="128" y="724"/>
                    <a:pt x="128" y="724"/>
                  </a:cubicBezTo>
                  <a:cubicBezTo>
                    <a:pt x="126" y="719"/>
                    <a:pt x="126" y="719"/>
                    <a:pt x="126" y="719"/>
                  </a:cubicBezTo>
                  <a:cubicBezTo>
                    <a:pt x="124" y="719"/>
                    <a:pt x="124" y="719"/>
                    <a:pt x="124" y="719"/>
                  </a:cubicBezTo>
                  <a:cubicBezTo>
                    <a:pt x="121" y="722"/>
                    <a:pt x="121" y="722"/>
                    <a:pt x="121" y="722"/>
                  </a:cubicBezTo>
                  <a:cubicBezTo>
                    <a:pt x="118" y="722"/>
                    <a:pt x="118" y="722"/>
                    <a:pt x="118" y="722"/>
                  </a:cubicBezTo>
                  <a:cubicBezTo>
                    <a:pt x="116" y="722"/>
                    <a:pt x="116" y="722"/>
                    <a:pt x="116" y="722"/>
                  </a:cubicBezTo>
                  <a:cubicBezTo>
                    <a:pt x="113" y="721"/>
                    <a:pt x="113" y="721"/>
                    <a:pt x="113" y="721"/>
                  </a:cubicBezTo>
                  <a:cubicBezTo>
                    <a:pt x="111" y="723"/>
                    <a:pt x="111" y="723"/>
                    <a:pt x="111" y="723"/>
                  </a:cubicBezTo>
                  <a:cubicBezTo>
                    <a:pt x="106" y="718"/>
                    <a:pt x="106" y="718"/>
                    <a:pt x="106" y="718"/>
                  </a:cubicBezTo>
                  <a:cubicBezTo>
                    <a:pt x="105" y="715"/>
                    <a:pt x="105" y="715"/>
                    <a:pt x="105" y="715"/>
                  </a:cubicBezTo>
                  <a:cubicBezTo>
                    <a:pt x="105" y="712"/>
                    <a:pt x="105" y="712"/>
                    <a:pt x="105" y="712"/>
                  </a:cubicBezTo>
                  <a:cubicBezTo>
                    <a:pt x="103" y="711"/>
                    <a:pt x="103" y="711"/>
                    <a:pt x="103" y="711"/>
                  </a:cubicBezTo>
                  <a:cubicBezTo>
                    <a:pt x="103" y="709"/>
                    <a:pt x="103" y="709"/>
                    <a:pt x="103" y="709"/>
                  </a:cubicBezTo>
                  <a:cubicBezTo>
                    <a:pt x="100" y="707"/>
                    <a:pt x="100" y="707"/>
                    <a:pt x="100" y="707"/>
                  </a:cubicBezTo>
                  <a:cubicBezTo>
                    <a:pt x="95" y="708"/>
                    <a:pt x="95" y="708"/>
                    <a:pt x="95" y="708"/>
                  </a:cubicBezTo>
                  <a:cubicBezTo>
                    <a:pt x="92" y="704"/>
                    <a:pt x="92" y="704"/>
                    <a:pt x="92" y="704"/>
                  </a:cubicBezTo>
                  <a:cubicBezTo>
                    <a:pt x="93" y="702"/>
                    <a:pt x="93" y="702"/>
                    <a:pt x="93" y="702"/>
                  </a:cubicBezTo>
                  <a:cubicBezTo>
                    <a:pt x="91" y="700"/>
                    <a:pt x="91" y="700"/>
                    <a:pt x="91" y="700"/>
                  </a:cubicBezTo>
                  <a:cubicBezTo>
                    <a:pt x="89" y="695"/>
                    <a:pt x="89" y="695"/>
                    <a:pt x="89" y="695"/>
                  </a:cubicBezTo>
                  <a:cubicBezTo>
                    <a:pt x="87" y="695"/>
                    <a:pt x="87" y="695"/>
                    <a:pt x="87" y="695"/>
                  </a:cubicBezTo>
                  <a:cubicBezTo>
                    <a:pt x="84" y="697"/>
                    <a:pt x="84" y="697"/>
                    <a:pt x="84" y="697"/>
                  </a:cubicBezTo>
                  <a:cubicBezTo>
                    <a:pt x="78" y="697"/>
                    <a:pt x="78" y="697"/>
                    <a:pt x="78" y="697"/>
                  </a:cubicBezTo>
                  <a:cubicBezTo>
                    <a:pt x="73" y="695"/>
                    <a:pt x="73" y="695"/>
                    <a:pt x="73" y="695"/>
                  </a:cubicBezTo>
                  <a:cubicBezTo>
                    <a:pt x="72" y="696"/>
                    <a:pt x="72" y="696"/>
                    <a:pt x="72" y="696"/>
                  </a:cubicBezTo>
                  <a:cubicBezTo>
                    <a:pt x="72" y="698"/>
                    <a:pt x="72" y="698"/>
                    <a:pt x="72" y="698"/>
                  </a:cubicBezTo>
                  <a:cubicBezTo>
                    <a:pt x="69" y="699"/>
                    <a:pt x="69" y="699"/>
                    <a:pt x="69" y="699"/>
                  </a:cubicBezTo>
                  <a:cubicBezTo>
                    <a:pt x="68" y="699"/>
                    <a:pt x="68" y="699"/>
                    <a:pt x="68" y="699"/>
                  </a:cubicBezTo>
                  <a:cubicBezTo>
                    <a:pt x="68" y="696"/>
                    <a:pt x="68" y="696"/>
                    <a:pt x="68" y="696"/>
                  </a:cubicBezTo>
                  <a:cubicBezTo>
                    <a:pt x="65" y="693"/>
                    <a:pt x="65" y="693"/>
                    <a:pt x="65" y="693"/>
                  </a:cubicBezTo>
                  <a:cubicBezTo>
                    <a:pt x="65" y="690"/>
                    <a:pt x="65" y="690"/>
                    <a:pt x="65" y="690"/>
                  </a:cubicBezTo>
                  <a:cubicBezTo>
                    <a:pt x="63" y="687"/>
                    <a:pt x="63" y="687"/>
                    <a:pt x="63" y="687"/>
                  </a:cubicBezTo>
                  <a:cubicBezTo>
                    <a:pt x="63" y="684"/>
                    <a:pt x="63" y="684"/>
                    <a:pt x="63" y="684"/>
                  </a:cubicBezTo>
                  <a:cubicBezTo>
                    <a:pt x="64" y="683"/>
                    <a:pt x="64" y="683"/>
                    <a:pt x="64" y="683"/>
                  </a:cubicBezTo>
                  <a:cubicBezTo>
                    <a:pt x="66" y="685"/>
                    <a:pt x="66" y="685"/>
                    <a:pt x="66" y="685"/>
                  </a:cubicBezTo>
                  <a:cubicBezTo>
                    <a:pt x="72" y="684"/>
                    <a:pt x="72" y="684"/>
                    <a:pt x="72" y="684"/>
                  </a:cubicBezTo>
                  <a:cubicBezTo>
                    <a:pt x="74" y="680"/>
                    <a:pt x="74" y="680"/>
                    <a:pt x="74" y="680"/>
                  </a:cubicBezTo>
                  <a:cubicBezTo>
                    <a:pt x="75" y="679"/>
                    <a:pt x="75" y="679"/>
                    <a:pt x="75" y="679"/>
                  </a:cubicBezTo>
                  <a:cubicBezTo>
                    <a:pt x="72" y="677"/>
                    <a:pt x="72" y="677"/>
                    <a:pt x="72" y="677"/>
                  </a:cubicBezTo>
                  <a:cubicBezTo>
                    <a:pt x="72" y="675"/>
                    <a:pt x="72" y="675"/>
                    <a:pt x="72" y="675"/>
                  </a:cubicBezTo>
                  <a:cubicBezTo>
                    <a:pt x="68" y="672"/>
                    <a:pt x="68" y="672"/>
                    <a:pt x="68" y="672"/>
                  </a:cubicBezTo>
                  <a:cubicBezTo>
                    <a:pt x="65" y="671"/>
                    <a:pt x="65" y="671"/>
                    <a:pt x="65" y="671"/>
                  </a:cubicBezTo>
                  <a:cubicBezTo>
                    <a:pt x="64" y="667"/>
                    <a:pt x="64" y="667"/>
                    <a:pt x="64" y="667"/>
                  </a:cubicBezTo>
                  <a:cubicBezTo>
                    <a:pt x="62" y="666"/>
                    <a:pt x="62" y="666"/>
                    <a:pt x="62" y="666"/>
                  </a:cubicBezTo>
                  <a:cubicBezTo>
                    <a:pt x="59" y="662"/>
                    <a:pt x="59" y="662"/>
                    <a:pt x="59" y="662"/>
                  </a:cubicBezTo>
                  <a:cubicBezTo>
                    <a:pt x="58" y="659"/>
                    <a:pt x="58" y="659"/>
                    <a:pt x="58" y="659"/>
                  </a:cubicBezTo>
                  <a:cubicBezTo>
                    <a:pt x="55" y="657"/>
                    <a:pt x="55" y="657"/>
                    <a:pt x="55" y="657"/>
                  </a:cubicBezTo>
                  <a:cubicBezTo>
                    <a:pt x="55" y="653"/>
                    <a:pt x="55" y="653"/>
                    <a:pt x="55" y="653"/>
                  </a:cubicBezTo>
                  <a:cubicBezTo>
                    <a:pt x="53" y="651"/>
                    <a:pt x="53" y="651"/>
                    <a:pt x="53" y="651"/>
                  </a:cubicBezTo>
                  <a:cubicBezTo>
                    <a:pt x="54" y="648"/>
                    <a:pt x="54" y="648"/>
                    <a:pt x="54" y="648"/>
                  </a:cubicBezTo>
                  <a:cubicBezTo>
                    <a:pt x="53" y="646"/>
                    <a:pt x="53" y="646"/>
                    <a:pt x="53" y="646"/>
                  </a:cubicBezTo>
                  <a:cubicBezTo>
                    <a:pt x="49" y="644"/>
                    <a:pt x="49" y="644"/>
                    <a:pt x="49" y="644"/>
                  </a:cubicBezTo>
                  <a:cubicBezTo>
                    <a:pt x="47" y="644"/>
                    <a:pt x="47" y="644"/>
                    <a:pt x="47" y="644"/>
                  </a:cubicBezTo>
                  <a:cubicBezTo>
                    <a:pt x="46" y="643"/>
                    <a:pt x="46" y="643"/>
                    <a:pt x="46" y="643"/>
                  </a:cubicBezTo>
                  <a:cubicBezTo>
                    <a:pt x="43" y="644"/>
                    <a:pt x="43" y="644"/>
                    <a:pt x="43" y="644"/>
                  </a:cubicBezTo>
                  <a:cubicBezTo>
                    <a:pt x="40" y="646"/>
                    <a:pt x="40" y="646"/>
                    <a:pt x="40" y="646"/>
                  </a:cubicBezTo>
                  <a:cubicBezTo>
                    <a:pt x="38" y="642"/>
                    <a:pt x="38" y="642"/>
                    <a:pt x="38" y="642"/>
                  </a:cubicBezTo>
                  <a:cubicBezTo>
                    <a:pt x="36" y="642"/>
                    <a:pt x="36" y="642"/>
                    <a:pt x="36" y="642"/>
                  </a:cubicBezTo>
                  <a:cubicBezTo>
                    <a:pt x="33" y="643"/>
                    <a:pt x="33" y="643"/>
                    <a:pt x="33" y="643"/>
                  </a:cubicBezTo>
                  <a:cubicBezTo>
                    <a:pt x="31" y="640"/>
                    <a:pt x="31" y="640"/>
                    <a:pt x="31" y="640"/>
                  </a:cubicBezTo>
                  <a:cubicBezTo>
                    <a:pt x="29" y="641"/>
                    <a:pt x="29" y="641"/>
                    <a:pt x="29" y="641"/>
                  </a:cubicBezTo>
                  <a:cubicBezTo>
                    <a:pt x="27" y="640"/>
                    <a:pt x="27" y="640"/>
                    <a:pt x="27" y="640"/>
                  </a:cubicBezTo>
                  <a:cubicBezTo>
                    <a:pt x="26" y="640"/>
                    <a:pt x="26" y="640"/>
                    <a:pt x="26" y="640"/>
                  </a:cubicBezTo>
                  <a:cubicBezTo>
                    <a:pt x="26" y="637"/>
                    <a:pt x="26" y="637"/>
                    <a:pt x="26" y="637"/>
                  </a:cubicBezTo>
                  <a:cubicBezTo>
                    <a:pt x="24" y="635"/>
                    <a:pt x="24" y="635"/>
                    <a:pt x="24" y="635"/>
                  </a:cubicBezTo>
                  <a:cubicBezTo>
                    <a:pt x="23" y="632"/>
                    <a:pt x="23" y="632"/>
                    <a:pt x="23" y="632"/>
                  </a:cubicBezTo>
                  <a:cubicBezTo>
                    <a:pt x="22" y="631"/>
                    <a:pt x="22" y="631"/>
                    <a:pt x="22" y="631"/>
                  </a:cubicBezTo>
                  <a:cubicBezTo>
                    <a:pt x="21" y="628"/>
                    <a:pt x="21" y="628"/>
                    <a:pt x="21" y="628"/>
                  </a:cubicBezTo>
                  <a:cubicBezTo>
                    <a:pt x="21" y="627"/>
                    <a:pt x="21" y="627"/>
                    <a:pt x="21" y="627"/>
                  </a:cubicBezTo>
                  <a:cubicBezTo>
                    <a:pt x="21" y="625"/>
                    <a:pt x="21" y="625"/>
                    <a:pt x="21" y="625"/>
                  </a:cubicBezTo>
                  <a:cubicBezTo>
                    <a:pt x="20" y="624"/>
                    <a:pt x="20" y="624"/>
                    <a:pt x="20" y="624"/>
                  </a:cubicBezTo>
                  <a:cubicBezTo>
                    <a:pt x="20" y="623"/>
                    <a:pt x="20" y="623"/>
                    <a:pt x="20" y="623"/>
                  </a:cubicBezTo>
                  <a:cubicBezTo>
                    <a:pt x="20" y="622"/>
                    <a:pt x="20" y="622"/>
                    <a:pt x="20" y="622"/>
                  </a:cubicBezTo>
                  <a:cubicBezTo>
                    <a:pt x="18" y="621"/>
                    <a:pt x="18" y="621"/>
                    <a:pt x="18" y="621"/>
                  </a:cubicBezTo>
                  <a:cubicBezTo>
                    <a:pt x="19" y="619"/>
                    <a:pt x="19" y="619"/>
                    <a:pt x="19" y="619"/>
                  </a:cubicBezTo>
                  <a:cubicBezTo>
                    <a:pt x="19" y="617"/>
                    <a:pt x="19" y="617"/>
                    <a:pt x="19" y="617"/>
                  </a:cubicBezTo>
                  <a:cubicBezTo>
                    <a:pt x="21" y="615"/>
                    <a:pt x="21" y="615"/>
                    <a:pt x="21" y="615"/>
                  </a:cubicBezTo>
                  <a:cubicBezTo>
                    <a:pt x="21" y="613"/>
                    <a:pt x="21" y="613"/>
                    <a:pt x="21" y="613"/>
                  </a:cubicBezTo>
                  <a:cubicBezTo>
                    <a:pt x="16" y="604"/>
                    <a:pt x="16" y="604"/>
                    <a:pt x="16" y="604"/>
                  </a:cubicBezTo>
                  <a:cubicBezTo>
                    <a:pt x="17" y="596"/>
                    <a:pt x="17" y="596"/>
                    <a:pt x="17" y="596"/>
                  </a:cubicBezTo>
                  <a:cubicBezTo>
                    <a:pt x="18" y="596"/>
                    <a:pt x="18" y="596"/>
                    <a:pt x="18" y="596"/>
                  </a:cubicBezTo>
                  <a:cubicBezTo>
                    <a:pt x="19" y="593"/>
                    <a:pt x="19" y="593"/>
                    <a:pt x="19" y="593"/>
                  </a:cubicBezTo>
                  <a:cubicBezTo>
                    <a:pt x="20" y="590"/>
                    <a:pt x="20" y="590"/>
                    <a:pt x="20" y="590"/>
                  </a:cubicBezTo>
                  <a:cubicBezTo>
                    <a:pt x="21" y="590"/>
                    <a:pt x="21" y="590"/>
                    <a:pt x="21" y="590"/>
                  </a:cubicBezTo>
                  <a:cubicBezTo>
                    <a:pt x="21" y="589"/>
                    <a:pt x="21" y="589"/>
                    <a:pt x="21" y="589"/>
                  </a:cubicBezTo>
                  <a:cubicBezTo>
                    <a:pt x="20" y="588"/>
                    <a:pt x="20" y="588"/>
                    <a:pt x="20" y="588"/>
                  </a:cubicBezTo>
                  <a:cubicBezTo>
                    <a:pt x="20" y="588"/>
                    <a:pt x="20" y="588"/>
                    <a:pt x="20" y="588"/>
                  </a:cubicBezTo>
                  <a:cubicBezTo>
                    <a:pt x="20" y="585"/>
                    <a:pt x="20" y="585"/>
                    <a:pt x="20" y="585"/>
                  </a:cubicBezTo>
                  <a:cubicBezTo>
                    <a:pt x="19" y="584"/>
                    <a:pt x="19" y="584"/>
                    <a:pt x="19" y="584"/>
                  </a:cubicBezTo>
                  <a:cubicBezTo>
                    <a:pt x="19" y="582"/>
                    <a:pt x="19" y="582"/>
                    <a:pt x="19" y="582"/>
                  </a:cubicBezTo>
                  <a:cubicBezTo>
                    <a:pt x="20" y="582"/>
                    <a:pt x="20" y="582"/>
                    <a:pt x="20" y="582"/>
                  </a:cubicBezTo>
                  <a:cubicBezTo>
                    <a:pt x="21" y="584"/>
                    <a:pt x="21" y="584"/>
                    <a:pt x="21" y="584"/>
                  </a:cubicBezTo>
                  <a:cubicBezTo>
                    <a:pt x="23" y="583"/>
                    <a:pt x="23" y="583"/>
                    <a:pt x="23" y="583"/>
                  </a:cubicBezTo>
                  <a:cubicBezTo>
                    <a:pt x="23" y="581"/>
                    <a:pt x="23" y="581"/>
                    <a:pt x="23" y="581"/>
                  </a:cubicBezTo>
                  <a:cubicBezTo>
                    <a:pt x="24" y="580"/>
                    <a:pt x="24" y="580"/>
                    <a:pt x="24" y="580"/>
                  </a:cubicBezTo>
                  <a:cubicBezTo>
                    <a:pt x="26" y="581"/>
                    <a:pt x="26" y="581"/>
                    <a:pt x="26" y="581"/>
                  </a:cubicBezTo>
                  <a:cubicBezTo>
                    <a:pt x="29" y="580"/>
                    <a:pt x="29" y="580"/>
                    <a:pt x="29" y="580"/>
                  </a:cubicBezTo>
                  <a:cubicBezTo>
                    <a:pt x="29" y="578"/>
                    <a:pt x="29" y="578"/>
                    <a:pt x="29" y="578"/>
                  </a:cubicBezTo>
                  <a:cubicBezTo>
                    <a:pt x="31" y="577"/>
                    <a:pt x="31" y="577"/>
                    <a:pt x="31" y="577"/>
                  </a:cubicBezTo>
                  <a:cubicBezTo>
                    <a:pt x="34" y="578"/>
                    <a:pt x="34" y="578"/>
                    <a:pt x="34" y="578"/>
                  </a:cubicBezTo>
                  <a:cubicBezTo>
                    <a:pt x="35" y="577"/>
                    <a:pt x="35" y="577"/>
                    <a:pt x="35" y="577"/>
                  </a:cubicBezTo>
                  <a:cubicBezTo>
                    <a:pt x="33" y="574"/>
                    <a:pt x="33" y="574"/>
                    <a:pt x="33" y="574"/>
                  </a:cubicBezTo>
                  <a:cubicBezTo>
                    <a:pt x="31" y="574"/>
                    <a:pt x="31" y="574"/>
                    <a:pt x="31" y="574"/>
                  </a:cubicBezTo>
                  <a:cubicBezTo>
                    <a:pt x="30" y="574"/>
                    <a:pt x="30" y="574"/>
                    <a:pt x="30" y="574"/>
                  </a:cubicBezTo>
                  <a:cubicBezTo>
                    <a:pt x="28" y="574"/>
                    <a:pt x="28" y="574"/>
                    <a:pt x="28" y="574"/>
                  </a:cubicBezTo>
                  <a:cubicBezTo>
                    <a:pt x="27" y="572"/>
                    <a:pt x="27" y="572"/>
                    <a:pt x="27" y="572"/>
                  </a:cubicBezTo>
                  <a:cubicBezTo>
                    <a:pt x="24" y="572"/>
                    <a:pt x="24" y="572"/>
                    <a:pt x="24" y="572"/>
                  </a:cubicBezTo>
                  <a:cubicBezTo>
                    <a:pt x="22" y="569"/>
                    <a:pt x="22" y="569"/>
                    <a:pt x="22" y="569"/>
                  </a:cubicBezTo>
                  <a:cubicBezTo>
                    <a:pt x="22" y="568"/>
                    <a:pt x="22" y="568"/>
                    <a:pt x="22" y="568"/>
                  </a:cubicBezTo>
                  <a:cubicBezTo>
                    <a:pt x="24" y="570"/>
                    <a:pt x="24" y="570"/>
                    <a:pt x="24" y="570"/>
                  </a:cubicBezTo>
                  <a:cubicBezTo>
                    <a:pt x="24" y="568"/>
                    <a:pt x="24" y="568"/>
                    <a:pt x="24" y="568"/>
                  </a:cubicBezTo>
                  <a:cubicBezTo>
                    <a:pt x="24" y="567"/>
                    <a:pt x="24" y="567"/>
                    <a:pt x="24" y="567"/>
                  </a:cubicBezTo>
                  <a:cubicBezTo>
                    <a:pt x="25" y="565"/>
                    <a:pt x="25" y="565"/>
                    <a:pt x="25" y="565"/>
                  </a:cubicBezTo>
                  <a:cubicBezTo>
                    <a:pt x="23" y="566"/>
                    <a:pt x="23" y="566"/>
                    <a:pt x="23" y="566"/>
                  </a:cubicBezTo>
                  <a:cubicBezTo>
                    <a:pt x="23" y="566"/>
                    <a:pt x="20" y="567"/>
                    <a:pt x="20" y="568"/>
                  </a:cubicBezTo>
                  <a:cubicBezTo>
                    <a:pt x="20" y="568"/>
                    <a:pt x="20" y="568"/>
                    <a:pt x="19" y="568"/>
                  </a:cubicBezTo>
                  <a:cubicBezTo>
                    <a:pt x="19" y="568"/>
                    <a:pt x="19" y="568"/>
                    <a:pt x="19" y="568"/>
                  </a:cubicBezTo>
                  <a:cubicBezTo>
                    <a:pt x="19" y="565"/>
                    <a:pt x="19" y="565"/>
                    <a:pt x="19" y="565"/>
                  </a:cubicBezTo>
                  <a:cubicBezTo>
                    <a:pt x="24" y="560"/>
                    <a:pt x="24" y="560"/>
                    <a:pt x="24" y="560"/>
                  </a:cubicBezTo>
                  <a:cubicBezTo>
                    <a:pt x="26" y="559"/>
                    <a:pt x="26" y="559"/>
                    <a:pt x="26" y="559"/>
                  </a:cubicBezTo>
                  <a:cubicBezTo>
                    <a:pt x="29" y="554"/>
                    <a:pt x="29" y="554"/>
                    <a:pt x="29" y="554"/>
                  </a:cubicBezTo>
                  <a:cubicBezTo>
                    <a:pt x="32" y="550"/>
                    <a:pt x="32" y="550"/>
                    <a:pt x="32" y="550"/>
                  </a:cubicBezTo>
                  <a:cubicBezTo>
                    <a:pt x="35" y="544"/>
                    <a:pt x="35" y="544"/>
                    <a:pt x="35" y="544"/>
                  </a:cubicBezTo>
                  <a:cubicBezTo>
                    <a:pt x="39" y="537"/>
                    <a:pt x="39" y="537"/>
                    <a:pt x="39" y="537"/>
                  </a:cubicBezTo>
                  <a:cubicBezTo>
                    <a:pt x="42" y="530"/>
                    <a:pt x="42" y="530"/>
                    <a:pt x="42" y="530"/>
                  </a:cubicBezTo>
                  <a:cubicBezTo>
                    <a:pt x="41" y="526"/>
                    <a:pt x="41" y="526"/>
                    <a:pt x="41" y="526"/>
                  </a:cubicBezTo>
                  <a:cubicBezTo>
                    <a:pt x="37" y="521"/>
                    <a:pt x="37" y="521"/>
                    <a:pt x="37" y="521"/>
                  </a:cubicBezTo>
                  <a:cubicBezTo>
                    <a:pt x="34" y="520"/>
                    <a:pt x="34" y="520"/>
                    <a:pt x="34" y="520"/>
                  </a:cubicBezTo>
                  <a:cubicBezTo>
                    <a:pt x="29" y="513"/>
                    <a:pt x="29" y="513"/>
                    <a:pt x="29" y="513"/>
                  </a:cubicBezTo>
                  <a:cubicBezTo>
                    <a:pt x="30" y="510"/>
                    <a:pt x="30" y="510"/>
                    <a:pt x="30" y="510"/>
                  </a:cubicBezTo>
                  <a:cubicBezTo>
                    <a:pt x="32" y="507"/>
                    <a:pt x="32" y="507"/>
                    <a:pt x="32" y="507"/>
                  </a:cubicBezTo>
                  <a:cubicBezTo>
                    <a:pt x="32" y="504"/>
                    <a:pt x="32" y="504"/>
                    <a:pt x="32" y="504"/>
                  </a:cubicBezTo>
                  <a:cubicBezTo>
                    <a:pt x="28" y="502"/>
                    <a:pt x="28" y="502"/>
                    <a:pt x="28" y="502"/>
                  </a:cubicBezTo>
                  <a:cubicBezTo>
                    <a:pt x="27" y="499"/>
                    <a:pt x="27" y="499"/>
                    <a:pt x="27" y="499"/>
                  </a:cubicBezTo>
                  <a:cubicBezTo>
                    <a:pt x="27" y="496"/>
                    <a:pt x="27" y="496"/>
                    <a:pt x="27" y="496"/>
                  </a:cubicBezTo>
                  <a:cubicBezTo>
                    <a:pt x="28" y="495"/>
                    <a:pt x="28" y="495"/>
                    <a:pt x="28" y="495"/>
                  </a:cubicBezTo>
                  <a:cubicBezTo>
                    <a:pt x="27" y="493"/>
                    <a:pt x="27" y="493"/>
                    <a:pt x="27" y="493"/>
                  </a:cubicBezTo>
                  <a:cubicBezTo>
                    <a:pt x="24" y="492"/>
                    <a:pt x="24" y="492"/>
                    <a:pt x="24" y="492"/>
                  </a:cubicBezTo>
                  <a:cubicBezTo>
                    <a:pt x="23" y="490"/>
                    <a:pt x="23" y="490"/>
                    <a:pt x="23" y="490"/>
                  </a:cubicBezTo>
                  <a:cubicBezTo>
                    <a:pt x="23" y="487"/>
                    <a:pt x="23" y="487"/>
                    <a:pt x="23" y="487"/>
                  </a:cubicBezTo>
                  <a:cubicBezTo>
                    <a:pt x="24" y="485"/>
                    <a:pt x="24" y="485"/>
                    <a:pt x="24" y="485"/>
                  </a:cubicBezTo>
                  <a:cubicBezTo>
                    <a:pt x="22" y="484"/>
                    <a:pt x="22" y="484"/>
                    <a:pt x="22" y="484"/>
                  </a:cubicBezTo>
                  <a:cubicBezTo>
                    <a:pt x="22" y="482"/>
                    <a:pt x="22" y="482"/>
                    <a:pt x="22" y="482"/>
                  </a:cubicBezTo>
                  <a:cubicBezTo>
                    <a:pt x="23" y="476"/>
                    <a:pt x="23" y="476"/>
                    <a:pt x="23" y="476"/>
                  </a:cubicBezTo>
                  <a:cubicBezTo>
                    <a:pt x="25" y="475"/>
                    <a:pt x="25" y="475"/>
                    <a:pt x="25" y="475"/>
                  </a:cubicBezTo>
                  <a:cubicBezTo>
                    <a:pt x="20" y="464"/>
                    <a:pt x="20" y="464"/>
                    <a:pt x="20" y="464"/>
                  </a:cubicBezTo>
                  <a:cubicBezTo>
                    <a:pt x="15" y="456"/>
                    <a:pt x="15" y="456"/>
                    <a:pt x="15" y="456"/>
                  </a:cubicBezTo>
                  <a:cubicBezTo>
                    <a:pt x="15" y="453"/>
                    <a:pt x="15" y="453"/>
                    <a:pt x="15" y="453"/>
                  </a:cubicBezTo>
                  <a:cubicBezTo>
                    <a:pt x="12" y="450"/>
                    <a:pt x="12" y="450"/>
                    <a:pt x="12" y="450"/>
                  </a:cubicBezTo>
                  <a:cubicBezTo>
                    <a:pt x="14" y="445"/>
                    <a:pt x="14" y="445"/>
                    <a:pt x="14" y="445"/>
                  </a:cubicBezTo>
                  <a:cubicBezTo>
                    <a:pt x="16" y="442"/>
                    <a:pt x="16" y="442"/>
                    <a:pt x="16" y="442"/>
                  </a:cubicBezTo>
                  <a:cubicBezTo>
                    <a:pt x="17" y="439"/>
                    <a:pt x="17" y="439"/>
                    <a:pt x="17" y="439"/>
                  </a:cubicBezTo>
                  <a:cubicBezTo>
                    <a:pt x="16" y="437"/>
                    <a:pt x="16" y="437"/>
                    <a:pt x="16" y="437"/>
                  </a:cubicBezTo>
                  <a:cubicBezTo>
                    <a:pt x="11" y="434"/>
                    <a:pt x="11" y="434"/>
                    <a:pt x="11" y="434"/>
                  </a:cubicBezTo>
                  <a:cubicBezTo>
                    <a:pt x="10" y="432"/>
                    <a:pt x="10" y="432"/>
                    <a:pt x="10" y="432"/>
                  </a:cubicBezTo>
                  <a:cubicBezTo>
                    <a:pt x="8" y="430"/>
                    <a:pt x="8" y="430"/>
                    <a:pt x="8" y="430"/>
                  </a:cubicBezTo>
                  <a:cubicBezTo>
                    <a:pt x="5" y="428"/>
                    <a:pt x="5" y="428"/>
                    <a:pt x="5" y="428"/>
                  </a:cubicBezTo>
                  <a:cubicBezTo>
                    <a:pt x="4" y="428"/>
                    <a:pt x="4" y="428"/>
                    <a:pt x="4" y="428"/>
                  </a:cubicBezTo>
                  <a:cubicBezTo>
                    <a:pt x="2" y="423"/>
                    <a:pt x="2" y="423"/>
                    <a:pt x="2" y="423"/>
                  </a:cubicBezTo>
                  <a:cubicBezTo>
                    <a:pt x="1" y="421"/>
                    <a:pt x="1" y="421"/>
                    <a:pt x="1" y="421"/>
                  </a:cubicBezTo>
                  <a:cubicBezTo>
                    <a:pt x="1" y="418"/>
                    <a:pt x="1" y="418"/>
                    <a:pt x="1" y="418"/>
                  </a:cubicBezTo>
                  <a:cubicBezTo>
                    <a:pt x="2" y="415"/>
                    <a:pt x="2" y="415"/>
                    <a:pt x="2" y="415"/>
                  </a:cubicBezTo>
                  <a:cubicBezTo>
                    <a:pt x="0" y="414"/>
                    <a:pt x="0" y="414"/>
                    <a:pt x="0" y="414"/>
                  </a:cubicBezTo>
                  <a:cubicBezTo>
                    <a:pt x="2" y="413"/>
                    <a:pt x="2" y="413"/>
                    <a:pt x="2" y="413"/>
                  </a:cubicBezTo>
                  <a:cubicBezTo>
                    <a:pt x="5" y="412"/>
                    <a:pt x="5" y="412"/>
                    <a:pt x="5" y="412"/>
                  </a:cubicBezTo>
                  <a:cubicBezTo>
                    <a:pt x="5" y="412"/>
                    <a:pt x="5" y="412"/>
                    <a:pt x="5" y="412"/>
                  </a:cubicBezTo>
                  <a:cubicBezTo>
                    <a:pt x="6" y="412"/>
                    <a:pt x="6" y="412"/>
                    <a:pt x="6" y="412"/>
                  </a:cubicBezTo>
                  <a:cubicBezTo>
                    <a:pt x="6" y="408"/>
                    <a:pt x="6" y="408"/>
                    <a:pt x="6" y="408"/>
                  </a:cubicBezTo>
                  <a:cubicBezTo>
                    <a:pt x="9" y="405"/>
                    <a:pt x="9" y="405"/>
                    <a:pt x="9" y="405"/>
                  </a:cubicBezTo>
                  <a:cubicBezTo>
                    <a:pt x="11" y="405"/>
                    <a:pt x="11" y="405"/>
                    <a:pt x="11" y="405"/>
                  </a:cubicBezTo>
                  <a:cubicBezTo>
                    <a:pt x="13" y="403"/>
                    <a:pt x="13" y="403"/>
                    <a:pt x="13" y="403"/>
                  </a:cubicBezTo>
                  <a:cubicBezTo>
                    <a:pt x="13" y="400"/>
                    <a:pt x="13" y="400"/>
                    <a:pt x="13" y="400"/>
                  </a:cubicBezTo>
                  <a:cubicBezTo>
                    <a:pt x="15" y="400"/>
                    <a:pt x="15" y="400"/>
                    <a:pt x="15" y="400"/>
                  </a:cubicBezTo>
                  <a:cubicBezTo>
                    <a:pt x="17" y="400"/>
                    <a:pt x="17" y="400"/>
                    <a:pt x="17" y="400"/>
                  </a:cubicBezTo>
                  <a:cubicBezTo>
                    <a:pt x="18" y="399"/>
                    <a:pt x="18" y="399"/>
                    <a:pt x="18" y="399"/>
                  </a:cubicBezTo>
                  <a:cubicBezTo>
                    <a:pt x="18" y="397"/>
                    <a:pt x="18" y="397"/>
                    <a:pt x="18" y="397"/>
                  </a:cubicBezTo>
                  <a:cubicBezTo>
                    <a:pt x="18" y="396"/>
                    <a:pt x="18" y="396"/>
                    <a:pt x="18" y="396"/>
                  </a:cubicBezTo>
                  <a:cubicBezTo>
                    <a:pt x="20" y="397"/>
                    <a:pt x="20" y="397"/>
                    <a:pt x="20" y="397"/>
                  </a:cubicBezTo>
                  <a:cubicBezTo>
                    <a:pt x="21" y="398"/>
                    <a:pt x="21" y="398"/>
                    <a:pt x="21" y="398"/>
                  </a:cubicBezTo>
                  <a:cubicBezTo>
                    <a:pt x="21" y="400"/>
                    <a:pt x="21" y="400"/>
                    <a:pt x="21" y="400"/>
                  </a:cubicBezTo>
                  <a:cubicBezTo>
                    <a:pt x="22" y="401"/>
                    <a:pt x="22" y="401"/>
                    <a:pt x="22" y="401"/>
                  </a:cubicBezTo>
                  <a:cubicBezTo>
                    <a:pt x="22" y="398"/>
                    <a:pt x="22" y="398"/>
                    <a:pt x="22" y="398"/>
                  </a:cubicBezTo>
                  <a:cubicBezTo>
                    <a:pt x="23" y="397"/>
                    <a:pt x="23" y="397"/>
                    <a:pt x="23" y="397"/>
                  </a:cubicBezTo>
                  <a:cubicBezTo>
                    <a:pt x="25" y="397"/>
                    <a:pt x="25" y="397"/>
                    <a:pt x="25" y="397"/>
                  </a:cubicBezTo>
                  <a:cubicBezTo>
                    <a:pt x="26" y="397"/>
                    <a:pt x="26" y="397"/>
                    <a:pt x="26" y="397"/>
                  </a:cubicBezTo>
                  <a:cubicBezTo>
                    <a:pt x="24" y="395"/>
                    <a:pt x="24" y="395"/>
                    <a:pt x="24" y="395"/>
                  </a:cubicBezTo>
                  <a:cubicBezTo>
                    <a:pt x="24" y="395"/>
                    <a:pt x="24" y="395"/>
                    <a:pt x="24" y="395"/>
                  </a:cubicBezTo>
                  <a:cubicBezTo>
                    <a:pt x="25" y="395"/>
                    <a:pt x="25" y="395"/>
                    <a:pt x="25" y="395"/>
                  </a:cubicBezTo>
                  <a:cubicBezTo>
                    <a:pt x="26" y="395"/>
                    <a:pt x="26" y="395"/>
                    <a:pt x="26" y="395"/>
                  </a:cubicBezTo>
                  <a:cubicBezTo>
                    <a:pt x="26" y="394"/>
                    <a:pt x="26" y="394"/>
                    <a:pt x="26" y="394"/>
                  </a:cubicBezTo>
                  <a:cubicBezTo>
                    <a:pt x="26" y="394"/>
                    <a:pt x="26" y="394"/>
                    <a:pt x="26" y="394"/>
                  </a:cubicBezTo>
                  <a:cubicBezTo>
                    <a:pt x="25" y="392"/>
                    <a:pt x="25" y="392"/>
                    <a:pt x="25" y="392"/>
                  </a:cubicBezTo>
                  <a:cubicBezTo>
                    <a:pt x="25" y="392"/>
                    <a:pt x="25" y="392"/>
                    <a:pt x="25" y="392"/>
                  </a:cubicBezTo>
                  <a:cubicBezTo>
                    <a:pt x="27" y="392"/>
                    <a:pt x="27" y="392"/>
                    <a:pt x="27" y="392"/>
                  </a:cubicBezTo>
                  <a:cubicBezTo>
                    <a:pt x="30" y="393"/>
                    <a:pt x="30" y="393"/>
                    <a:pt x="30" y="393"/>
                  </a:cubicBezTo>
                  <a:cubicBezTo>
                    <a:pt x="31" y="394"/>
                    <a:pt x="31" y="394"/>
                    <a:pt x="31" y="394"/>
                  </a:cubicBezTo>
                  <a:cubicBezTo>
                    <a:pt x="32" y="395"/>
                    <a:pt x="32" y="395"/>
                    <a:pt x="32" y="395"/>
                  </a:cubicBezTo>
                  <a:cubicBezTo>
                    <a:pt x="33" y="395"/>
                    <a:pt x="33" y="395"/>
                    <a:pt x="33" y="395"/>
                  </a:cubicBezTo>
                  <a:cubicBezTo>
                    <a:pt x="34" y="395"/>
                    <a:pt x="34" y="395"/>
                    <a:pt x="34" y="395"/>
                  </a:cubicBezTo>
                  <a:cubicBezTo>
                    <a:pt x="35" y="396"/>
                    <a:pt x="35" y="396"/>
                    <a:pt x="35" y="396"/>
                  </a:cubicBezTo>
                  <a:cubicBezTo>
                    <a:pt x="36" y="397"/>
                    <a:pt x="36" y="397"/>
                    <a:pt x="36" y="397"/>
                  </a:cubicBezTo>
                  <a:cubicBezTo>
                    <a:pt x="36" y="398"/>
                    <a:pt x="36" y="398"/>
                    <a:pt x="36" y="398"/>
                  </a:cubicBezTo>
                  <a:cubicBezTo>
                    <a:pt x="34" y="399"/>
                    <a:pt x="34" y="399"/>
                    <a:pt x="34" y="399"/>
                  </a:cubicBezTo>
                  <a:cubicBezTo>
                    <a:pt x="33" y="399"/>
                    <a:pt x="33" y="399"/>
                    <a:pt x="33" y="399"/>
                  </a:cubicBezTo>
                  <a:cubicBezTo>
                    <a:pt x="30" y="399"/>
                    <a:pt x="30" y="399"/>
                    <a:pt x="30" y="399"/>
                  </a:cubicBezTo>
                  <a:cubicBezTo>
                    <a:pt x="29" y="397"/>
                    <a:pt x="29" y="397"/>
                    <a:pt x="29" y="397"/>
                  </a:cubicBezTo>
                  <a:cubicBezTo>
                    <a:pt x="29" y="396"/>
                    <a:pt x="29" y="396"/>
                    <a:pt x="29" y="396"/>
                  </a:cubicBezTo>
                  <a:cubicBezTo>
                    <a:pt x="27" y="397"/>
                    <a:pt x="27" y="397"/>
                    <a:pt x="27" y="397"/>
                  </a:cubicBezTo>
                  <a:cubicBezTo>
                    <a:pt x="27" y="400"/>
                    <a:pt x="27" y="400"/>
                    <a:pt x="27" y="400"/>
                  </a:cubicBezTo>
                  <a:cubicBezTo>
                    <a:pt x="28" y="402"/>
                    <a:pt x="28" y="402"/>
                    <a:pt x="28" y="402"/>
                  </a:cubicBezTo>
                  <a:cubicBezTo>
                    <a:pt x="29" y="400"/>
                    <a:pt x="29" y="400"/>
                    <a:pt x="29" y="400"/>
                  </a:cubicBezTo>
                  <a:cubicBezTo>
                    <a:pt x="30" y="401"/>
                    <a:pt x="30" y="401"/>
                    <a:pt x="30" y="401"/>
                  </a:cubicBezTo>
                  <a:cubicBezTo>
                    <a:pt x="31" y="403"/>
                    <a:pt x="31" y="403"/>
                    <a:pt x="31" y="403"/>
                  </a:cubicBezTo>
                  <a:cubicBezTo>
                    <a:pt x="32" y="401"/>
                    <a:pt x="32" y="401"/>
                    <a:pt x="32" y="401"/>
                  </a:cubicBezTo>
                  <a:cubicBezTo>
                    <a:pt x="34" y="402"/>
                    <a:pt x="34" y="402"/>
                    <a:pt x="34" y="402"/>
                  </a:cubicBezTo>
                  <a:cubicBezTo>
                    <a:pt x="34" y="403"/>
                    <a:pt x="34" y="403"/>
                    <a:pt x="34" y="403"/>
                  </a:cubicBezTo>
                  <a:cubicBezTo>
                    <a:pt x="35" y="403"/>
                    <a:pt x="35" y="403"/>
                    <a:pt x="35" y="403"/>
                  </a:cubicBezTo>
                  <a:cubicBezTo>
                    <a:pt x="36" y="402"/>
                    <a:pt x="36" y="402"/>
                    <a:pt x="36" y="402"/>
                  </a:cubicBezTo>
                  <a:cubicBezTo>
                    <a:pt x="37" y="403"/>
                    <a:pt x="37" y="403"/>
                    <a:pt x="37" y="403"/>
                  </a:cubicBezTo>
                  <a:cubicBezTo>
                    <a:pt x="36" y="403"/>
                    <a:pt x="36" y="403"/>
                    <a:pt x="36" y="403"/>
                  </a:cubicBezTo>
                  <a:cubicBezTo>
                    <a:pt x="36" y="405"/>
                    <a:pt x="36" y="405"/>
                    <a:pt x="36" y="405"/>
                  </a:cubicBezTo>
                  <a:cubicBezTo>
                    <a:pt x="38" y="403"/>
                    <a:pt x="38" y="403"/>
                    <a:pt x="38" y="403"/>
                  </a:cubicBezTo>
                  <a:cubicBezTo>
                    <a:pt x="39" y="402"/>
                    <a:pt x="39" y="402"/>
                    <a:pt x="39" y="402"/>
                  </a:cubicBezTo>
                  <a:cubicBezTo>
                    <a:pt x="40" y="402"/>
                    <a:pt x="40" y="402"/>
                    <a:pt x="40" y="402"/>
                  </a:cubicBezTo>
                  <a:cubicBezTo>
                    <a:pt x="39" y="403"/>
                    <a:pt x="39" y="403"/>
                    <a:pt x="39" y="403"/>
                  </a:cubicBezTo>
                  <a:cubicBezTo>
                    <a:pt x="39" y="404"/>
                    <a:pt x="39" y="404"/>
                    <a:pt x="39" y="404"/>
                  </a:cubicBezTo>
                  <a:cubicBezTo>
                    <a:pt x="41" y="404"/>
                    <a:pt x="41" y="404"/>
                    <a:pt x="41" y="404"/>
                  </a:cubicBezTo>
                  <a:cubicBezTo>
                    <a:pt x="41" y="405"/>
                    <a:pt x="41" y="405"/>
                    <a:pt x="41" y="405"/>
                  </a:cubicBezTo>
                  <a:cubicBezTo>
                    <a:pt x="40" y="406"/>
                    <a:pt x="40" y="406"/>
                    <a:pt x="40" y="406"/>
                  </a:cubicBezTo>
                  <a:cubicBezTo>
                    <a:pt x="39" y="408"/>
                    <a:pt x="39" y="408"/>
                    <a:pt x="39" y="408"/>
                  </a:cubicBezTo>
                  <a:cubicBezTo>
                    <a:pt x="41" y="408"/>
                    <a:pt x="41" y="408"/>
                    <a:pt x="41" y="408"/>
                  </a:cubicBezTo>
                  <a:cubicBezTo>
                    <a:pt x="42" y="405"/>
                    <a:pt x="42" y="405"/>
                    <a:pt x="42" y="405"/>
                  </a:cubicBezTo>
                  <a:cubicBezTo>
                    <a:pt x="42" y="404"/>
                    <a:pt x="42" y="404"/>
                    <a:pt x="42" y="404"/>
                  </a:cubicBezTo>
                  <a:cubicBezTo>
                    <a:pt x="43" y="403"/>
                    <a:pt x="43" y="403"/>
                    <a:pt x="43" y="403"/>
                  </a:cubicBezTo>
                  <a:cubicBezTo>
                    <a:pt x="45" y="403"/>
                    <a:pt x="45" y="403"/>
                    <a:pt x="45" y="403"/>
                  </a:cubicBezTo>
                  <a:cubicBezTo>
                    <a:pt x="46" y="404"/>
                    <a:pt x="46" y="404"/>
                    <a:pt x="46" y="404"/>
                  </a:cubicBezTo>
                  <a:cubicBezTo>
                    <a:pt x="47" y="403"/>
                    <a:pt x="47" y="403"/>
                    <a:pt x="47" y="403"/>
                  </a:cubicBezTo>
                  <a:cubicBezTo>
                    <a:pt x="46" y="401"/>
                    <a:pt x="46" y="401"/>
                    <a:pt x="46" y="401"/>
                  </a:cubicBezTo>
                  <a:cubicBezTo>
                    <a:pt x="46" y="401"/>
                    <a:pt x="46" y="401"/>
                    <a:pt x="46" y="401"/>
                  </a:cubicBezTo>
                  <a:cubicBezTo>
                    <a:pt x="48" y="401"/>
                    <a:pt x="48" y="401"/>
                    <a:pt x="48" y="401"/>
                  </a:cubicBezTo>
                  <a:cubicBezTo>
                    <a:pt x="49" y="403"/>
                    <a:pt x="49" y="403"/>
                    <a:pt x="49" y="403"/>
                  </a:cubicBezTo>
                  <a:cubicBezTo>
                    <a:pt x="52" y="403"/>
                    <a:pt x="52" y="403"/>
                    <a:pt x="52" y="403"/>
                  </a:cubicBezTo>
                  <a:cubicBezTo>
                    <a:pt x="54" y="404"/>
                    <a:pt x="54" y="404"/>
                    <a:pt x="54" y="404"/>
                  </a:cubicBezTo>
                  <a:cubicBezTo>
                    <a:pt x="56" y="403"/>
                    <a:pt x="56" y="403"/>
                    <a:pt x="56" y="403"/>
                  </a:cubicBezTo>
                  <a:cubicBezTo>
                    <a:pt x="56" y="402"/>
                    <a:pt x="56" y="402"/>
                    <a:pt x="56" y="402"/>
                  </a:cubicBezTo>
                  <a:cubicBezTo>
                    <a:pt x="58" y="403"/>
                    <a:pt x="58" y="403"/>
                    <a:pt x="58" y="403"/>
                  </a:cubicBezTo>
                  <a:cubicBezTo>
                    <a:pt x="60" y="404"/>
                    <a:pt x="60" y="404"/>
                    <a:pt x="60" y="404"/>
                  </a:cubicBezTo>
                  <a:cubicBezTo>
                    <a:pt x="61" y="403"/>
                    <a:pt x="61" y="403"/>
                    <a:pt x="61" y="403"/>
                  </a:cubicBezTo>
                  <a:cubicBezTo>
                    <a:pt x="63" y="404"/>
                    <a:pt x="63" y="404"/>
                    <a:pt x="63" y="404"/>
                  </a:cubicBezTo>
                  <a:cubicBezTo>
                    <a:pt x="74" y="410"/>
                    <a:pt x="74" y="410"/>
                    <a:pt x="74" y="410"/>
                  </a:cubicBezTo>
                  <a:cubicBezTo>
                    <a:pt x="81" y="415"/>
                    <a:pt x="81" y="415"/>
                    <a:pt x="81" y="415"/>
                  </a:cubicBezTo>
                  <a:cubicBezTo>
                    <a:pt x="83" y="417"/>
                    <a:pt x="83" y="417"/>
                    <a:pt x="83" y="417"/>
                  </a:cubicBezTo>
                  <a:cubicBezTo>
                    <a:pt x="85" y="417"/>
                    <a:pt x="85" y="417"/>
                    <a:pt x="85" y="417"/>
                  </a:cubicBezTo>
                  <a:cubicBezTo>
                    <a:pt x="87" y="421"/>
                    <a:pt x="87" y="421"/>
                    <a:pt x="87" y="421"/>
                  </a:cubicBezTo>
                  <a:cubicBezTo>
                    <a:pt x="89" y="422"/>
                    <a:pt x="89" y="422"/>
                    <a:pt x="89" y="422"/>
                  </a:cubicBezTo>
                  <a:cubicBezTo>
                    <a:pt x="89" y="420"/>
                    <a:pt x="89" y="420"/>
                    <a:pt x="89" y="420"/>
                  </a:cubicBezTo>
                  <a:cubicBezTo>
                    <a:pt x="89" y="420"/>
                    <a:pt x="89" y="420"/>
                    <a:pt x="89" y="420"/>
                  </a:cubicBezTo>
                  <a:cubicBezTo>
                    <a:pt x="90" y="420"/>
                    <a:pt x="90" y="420"/>
                    <a:pt x="90" y="420"/>
                  </a:cubicBezTo>
                  <a:cubicBezTo>
                    <a:pt x="93" y="422"/>
                    <a:pt x="93" y="422"/>
                    <a:pt x="93" y="422"/>
                  </a:cubicBezTo>
                  <a:cubicBezTo>
                    <a:pt x="94" y="422"/>
                    <a:pt x="94" y="422"/>
                    <a:pt x="94" y="422"/>
                  </a:cubicBezTo>
                  <a:cubicBezTo>
                    <a:pt x="97" y="425"/>
                    <a:pt x="97" y="425"/>
                    <a:pt x="97" y="425"/>
                  </a:cubicBezTo>
                  <a:cubicBezTo>
                    <a:pt x="99" y="424"/>
                    <a:pt x="99" y="424"/>
                    <a:pt x="99" y="424"/>
                  </a:cubicBezTo>
                  <a:cubicBezTo>
                    <a:pt x="97" y="422"/>
                    <a:pt x="97" y="422"/>
                    <a:pt x="97" y="422"/>
                  </a:cubicBezTo>
                  <a:cubicBezTo>
                    <a:pt x="96" y="421"/>
                    <a:pt x="96" y="421"/>
                    <a:pt x="96" y="421"/>
                  </a:cubicBezTo>
                  <a:cubicBezTo>
                    <a:pt x="98" y="421"/>
                    <a:pt x="98" y="421"/>
                    <a:pt x="98" y="421"/>
                  </a:cubicBezTo>
                  <a:cubicBezTo>
                    <a:pt x="100" y="423"/>
                    <a:pt x="100" y="423"/>
                    <a:pt x="100" y="423"/>
                  </a:cubicBezTo>
                  <a:cubicBezTo>
                    <a:pt x="100" y="425"/>
                    <a:pt x="100" y="425"/>
                    <a:pt x="100" y="425"/>
                  </a:cubicBezTo>
                  <a:cubicBezTo>
                    <a:pt x="104" y="428"/>
                    <a:pt x="104" y="428"/>
                    <a:pt x="104" y="428"/>
                  </a:cubicBezTo>
                  <a:cubicBezTo>
                    <a:pt x="104" y="429"/>
                    <a:pt x="104" y="429"/>
                    <a:pt x="104" y="429"/>
                  </a:cubicBezTo>
                  <a:cubicBezTo>
                    <a:pt x="106" y="430"/>
                    <a:pt x="106" y="430"/>
                    <a:pt x="106" y="430"/>
                  </a:cubicBezTo>
                  <a:cubicBezTo>
                    <a:pt x="107" y="430"/>
                    <a:pt x="107" y="430"/>
                    <a:pt x="107" y="430"/>
                  </a:cubicBezTo>
                  <a:cubicBezTo>
                    <a:pt x="108" y="430"/>
                    <a:pt x="108" y="430"/>
                    <a:pt x="108" y="430"/>
                  </a:cubicBezTo>
                  <a:cubicBezTo>
                    <a:pt x="111" y="432"/>
                    <a:pt x="111" y="432"/>
                    <a:pt x="111" y="432"/>
                  </a:cubicBezTo>
                  <a:cubicBezTo>
                    <a:pt x="111" y="435"/>
                    <a:pt x="111" y="435"/>
                    <a:pt x="111" y="435"/>
                  </a:cubicBezTo>
                  <a:cubicBezTo>
                    <a:pt x="113" y="436"/>
                    <a:pt x="113" y="436"/>
                    <a:pt x="113" y="436"/>
                  </a:cubicBezTo>
                  <a:cubicBezTo>
                    <a:pt x="114" y="438"/>
                    <a:pt x="114" y="438"/>
                    <a:pt x="114" y="438"/>
                  </a:cubicBezTo>
                  <a:cubicBezTo>
                    <a:pt x="115" y="438"/>
                    <a:pt x="115" y="438"/>
                    <a:pt x="115" y="438"/>
                  </a:cubicBezTo>
                  <a:cubicBezTo>
                    <a:pt x="116" y="439"/>
                    <a:pt x="116" y="439"/>
                    <a:pt x="116" y="439"/>
                  </a:cubicBezTo>
                  <a:cubicBezTo>
                    <a:pt x="116" y="442"/>
                    <a:pt x="116" y="442"/>
                    <a:pt x="116" y="442"/>
                  </a:cubicBezTo>
                  <a:cubicBezTo>
                    <a:pt x="116" y="444"/>
                    <a:pt x="116" y="444"/>
                    <a:pt x="116" y="444"/>
                  </a:cubicBezTo>
                  <a:cubicBezTo>
                    <a:pt x="116" y="447"/>
                    <a:pt x="116" y="447"/>
                    <a:pt x="116" y="447"/>
                  </a:cubicBezTo>
                  <a:cubicBezTo>
                    <a:pt x="115" y="449"/>
                    <a:pt x="115" y="449"/>
                    <a:pt x="115" y="449"/>
                  </a:cubicBezTo>
                  <a:cubicBezTo>
                    <a:pt x="115" y="450"/>
                    <a:pt x="115" y="450"/>
                    <a:pt x="115" y="450"/>
                  </a:cubicBezTo>
                  <a:cubicBezTo>
                    <a:pt x="113" y="453"/>
                    <a:pt x="113" y="453"/>
                    <a:pt x="113" y="453"/>
                  </a:cubicBezTo>
                  <a:cubicBezTo>
                    <a:pt x="112" y="455"/>
                    <a:pt x="112" y="455"/>
                    <a:pt x="112" y="455"/>
                  </a:cubicBezTo>
                  <a:cubicBezTo>
                    <a:pt x="108" y="460"/>
                    <a:pt x="108" y="460"/>
                    <a:pt x="108" y="460"/>
                  </a:cubicBezTo>
                  <a:cubicBezTo>
                    <a:pt x="105" y="462"/>
                    <a:pt x="105" y="462"/>
                    <a:pt x="105" y="462"/>
                  </a:cubicBezTo>
                  <a:cubicBezTo>
                    <a:pt x="102" y="462"/>
                    <a:pt x="102" y="462"/>
                    <a:pt x="102" y="462"/>
                  </a:cubicBezTo>
                  <a:cubicBezTo>
                    <a:pt x="100" y="464"/>
                    <a:pt x="100" y="464"/>
                    <a:pt x="100" y="464"/>
                  </a:cubicBezTo>
                  <a:cubicBezTo>
                    <a:pt x="97" y="464"/>
                    <a:pt x="97" y="464"/>
                    <a:pt x="97" y="464"/>
                  </a:cubicBezTo>
                  <a:cubicBezTo>
                    <a:pt x="97" y="464"/>
                    <a:pt x="97" y="464"/>
                    <a:pt x="97" y="464"/>
                  </a:cubicBezTo>
                  <a:cubicBezTo>
                    <a:pt x="92" y="465"/>
                    <a:pt x="92" y="465"/>
                    <a:pt x="92" y="465"/>
                  </a:cubicBezTo>
                  <a:cubicBezTo>
                    <a:pt x="86" y="465"/>
                    <a:pt x="86" y="465"/>
                    <a:pt x="86" y="465"/>
                  </a:cubicBezTo>
                  <a:cubicBezTo>
                    <a:pt x="82" y="464"/>
                    <a:pt x="82" y="464"/>
                    <a:pt x="82" y="464"/>
                  </a:cubicBezTo>
                  <a:cubicBezTo>
                    <a:pt x="80" y="462"/>
                    <a:pt x="80" y="462"/>
                    <a:pt x="80" y="462"/>
                  </a:cubicBezTo>
                  <a:cubicBezTo>
                    <a:pt x="78" y="463"/>
                    <a:pt x="78" y="463"/>
                    <a:pt x="78" y="463"/>
                  </a:cubicBezTo>
                  <a:cubicBezTo>
                    <a:pt x="76" y="462"/>
                    <a:pt x="76" y="462"/>
                    <a:pt x="76" y="462"/>
                  </a:cubicBezTo>
                  <a:cubicBezTo>
                    <a:pt x="73" y="462"/>
                    <a:pt x="73" y="462"/>
                    <a:pt x="73" y="462"/>
                  </a:cubicBezTo>
                  <a:cubicBezTo>
                    <a:pt x="73" y="461"/>
                    <a:pt x="73" y="461"/>
                    <a:pt x="73" y="461"/>
                  </a:cubicBezTo>
                  <a:cubicBezTo>
                    <a:pt x="71" y="461"/>
                    <a:pt x="71" y="461"/>
                    <a:pt x="71" y="461"/>
                  </a:cubicBezTo>
                  <a:cubicBezTo>
                    <a:pt x="69" y="462"/>
                    <a:pt x="69" y="462"/>
                    <a:pt x="69" y="462"/>
                  </a:cubicBezTo>
                  <a:cubicBezTo>
                    <a:pt x="67" y="459"/>
                    <a:pt x="67" y="459"/>
                    <a:pt x="67" y="459"/>
                  </a:cubicBezTo>
                  <a:cubicBezTo>
                    <a:pt x="67" y="458"/>
                    <a:pt x="67" y="458"/>
                    <a:pt x="67" y="458"/>
                  </a:cubicBezTo>
                  <a:cubicBezTo>
                    <a:pt x="65" y="458"/>
                    <a:pt x="65" y="458"/>
                    <a:pt x="65" y="458"/>
                  </a:cubicBezTo>
                  <a:cubicBezTo>
                    <a:pt x="63" y="458"/>
                    <a:pt x="63" y="458"/>
                    <a:pt x="63" y="458"/>
                  </a:cubicBezTo>
                  <a:cubicBezTo>
                    <a:pt x="64" y="458"/>
                    <a:pt x="64" y="458"/>
                    <a:pt x="64" y="458"/>
                  </a:cubicBezTo>
                  <a:cubicBezTo>
                    <a:pt x="60" y="458"/>
                    <a:pt x="60" y="458"/>
                    <a:pt x="60" y="458"/>
                  </a:cubicBezTo>
                  <a:cubicBezTo>
                    <a:pt x="59" y="459"/>
                    <a:pt x="59" y="459"/>
                    <a:pt x="59" y="459"/>
                  </a:cubicBezTo>
                  <a:cubicBezTo>
                    <a:pt x="57" y="459"/>
                    <a:pt x="57" y="459"/>
                    <a:pt x="57" y="459"/>
                  </a:cubicBezTo>
                  <a:cubicBezTo>
                    <a:pt x="57" y="457"/>
                    <a:pt x="57" y="457"/>
                    <a:pt x="57" y="457"/>
                  </a:cubicBezTo>
                  <a:cubicBezTo>
                    <a:pt x="57" y="457"/>
                    <a:pt x="57" y="457"/>
                    <a:pt x="57" y="457"/>
                  </a:cubicBezTo>
                  <a:cubicBezTo>
                    <a:pt x="58" y="456"/>
                    <a:pt x="58" y="456"/>
                    <a:pt x="58" y="456"/>
                  </a:cubicBezTo>
                  <a:cubicBezTo>
                    <a:pt x="57" y="454"/>
                    <a:pt x="57" y="454"/>
                    <a:pt x="57" y="454"/>
                  </a:cubicBezTo>
                  <a:cubicBezTo>
                    <a:pt x="56" y="455"/>
                    <a:pt x="56" y="455"/>
                    <a:pt x="56" y="455"/>
                  </a:cubicBezTo>
                  <a:cubicBezTo>
                    <a:pt x="53" y="455"/>
                    <a:pt x="53" y="455"/>
                    <a:pt x="53" y="455"/>
                  </a:cubicBezTo>
                  <a:cubicBezTo>
                    <a:pt x="50" y="454"/>
                    <a:pt x="50" y="454"/>
                    <a:pt x="50" y="454"/>
                  </a:cubicBezTo>
                  <a:cubicBezTo>
                    <a:pt x="50" y="454"/>
                    <a:pt x="50" y="454"/>
                    <a:pt x="50" y="454"/>
                  </a:cubicBezTo>
                  <a:cubicBezTo>
                    <a:pt x="49" y="454"/>
                    <a:pt x="49" y="454"/>
                    <a:pt x="49" y="454"/>
                  </a:cubicBezTo>
                  <a:cubicBezTo>
                    <a:pt x="44" y="450"/>
                    <a:pt x="44" y="450"/>
                    <a:pt x="44" y="450"/>
                  </a:cubicBezTo>
                  <a:cubicBezTo>
                    <a:pt x="44" y="448"/>
                    <a:pt x="44" y="448"/>
                    <a:pt x="44" y="448"/>
                  </a:cubicBezTo>
                  <a:cubicBezTo>
                    <a:pt x="41" y="448"/>
                    <a:pt x="41" y="448"/>
                    <a:pt x="41" y="448"/>
                  </a:cubicBezTo>
                  <a:cubicBezTo>
                    <a:pt x="40" y="448"/>
                    <a:pt x="40" y="448"/>
                    <a:pt x="40" y="448"/>
                  </a:cubicBezTo>
                  <a:cubicBezTo>
                    <a:pt x="38" y="448"/>
                    <a:pt x="38" y="448"/>
                    <a:pt x="38" y="448"/>
                  </a:cubicBezTo>
                  <a:cubicBezTo>
                    <a:pt x="38" y="448"/>
                    <a:pt x="38" y="448"/>
                    <a:pt x="38" y="448"/>
                  </a:cubicBezTo>
                  <a:cubicBezTo>
                    <a:pt x="40" y="450"/>
                    <a:pt x="40" y="450"/>
                    <a:pt x="40" y="450"/>
                  </a:cubicBezTo>
                  <a:cubicBezTo>
                    <a:pt x="41" y="453"/>
                    <a:pt x="41" y="453"/>
                    <a:pt x="41" y="453"/>
                  </a:cubicBezTo>
                  <a:cubicBezTo>
                    <a:pt x="43" y="454"/>
                    <a:pt x="43" y="454"/>
                    <a:pt x="43" y="454"/>
                  </a:cubicBezTo>
                  <a:cubicBezTo>
                    <a:pt x="44" y="456"/>
                    <a:pt x="44" y="456"/>
                    <a:pt x="44" y="456"/>
                  </a:cubicBezTo>
                  <a:cubicBezTo>
                    <a:pt x="47" y="457"/>
                    <a:pt x="47" y="457"/>
                    <a:pt x="47" y="457"/>
                  </a:cubicBezTo>
                  <a:cubicBezTo>
                    <a:pt x="47" y="458"/>
                    <a:pt x="47" y="458"/>
                    <a:pt x="47" y="458"/>
                  </a:cubicBezTo>
                  <a:cubicBezTo>
                    <a:pt x="45" y="459"/>
                    <a:pt x="45" y="459"/>
                    <a:pt x="45" y="459"/>
                  </a:cubicBezTo>
                  <a:cubicBezTo>
                    <a:pt x="44" y="460"/>
                    <a:pt x="44" y="460"/>
                    <a:pt x="44" y="460"/>
                  </a:cubicBezTo>
                  <a:cubicBezTo>
                    <a:pt x="45" y="460"/>
                    <a:pt x="45" y="460"/>
                    <a:pt x="45" y="460"/>
                  </a:cubicBezTo>
                  <a:cubicBezTo>
                    <a:pt x="48" y="460"/>
                    <a:pt x="48" y="460"/>
                    <a:pt x="48" y="460"/>
                  </a:cubicBezTo>
                  <a:cubicBezTo>
                    <a:pt x="50" y="459"/>
                    <a:pt x="50" y="459"/>
                    <a:pt x="50" y="459"/>
                  </a:cubicBezTo>
                  <a:cubicBezTo>
                    <a:pt x="51" y="460"/>
                    <a:pt x="51" y="460"/>
                    <a:pt x="51" y="460"/>
                  </a:cubicBezTo>
                  <a:cubicBezTo>
                    <a:pt x="50" y="460"/>
                    <a:pt x="50" y="460"/>
                    <a:pt x="50" y="460"/>
                  </a:cubicBezTo>
                  <a:cubicBezTo>
                    <a:pt x="50" y="461"/>
                    <a:pt x="50" y="461"/>
                    <a:pt x="50" y="461"/>
                  </a:cubicBezTo>
                  <a:cubicBezTo>
                    <a:pt x="52" y="461"/>
                    <a:pt x="52" y="461"/>
                    <a:pt x="52" y="461"/>
                  </a:cubicBezTo>
                  <a:cubicBezTo>
                    <a:pt x="52" y="463"/>
                    <a:pt x="52" y="463"/>
                    <a:pt x="52" y="463"/>
                  </a:cubicBezTo>
                  <a:cubicBezTo>
                    <a:pt x="49" y="463"/>
                    <a:pt x="49" y="463"/>
                    <a:pt x="49" y="463"/>
                  </a:cubicBezTo>
                  <a:cubicBezTo>
                    <a:pt x="49" y="464"/>
                    <a:pt x="49" y="464"/>
                    <a:pt x="49" y="464"/>
                  </a:cubicBezTo>
                  <a:cubicBezTo>
                    <a:pt x="51" y="465"/>
                    <a:pt x="51" y="465"/>
                    <a:pt x="51" y="465"/>
                  </a:cubicBezTo>
                  <a:cubicBezTo>
                    <a:pt x="52" y="464"/>
                    <a:pt x="52" y="464"/>
                    <a:pt x="52" y="464"/>
                  </a:cubicBezTo>
                  <a:cubicBezTo>
                    <a:pt x="54" y="464"/>
                    <a:pt x="54" y="464"/>
                    <a:pt x="54" y="464"/>
                  </a:cubicBezTo>
                  <a:cubicBezTo>
                    <a:pt x="55" y="465"/>
                    <a:pt x="55" y="465"/>
                    <a:pt x="55" y="465"/>
                  </a:cubicBezTo>
                  <a:cubicBezTo>
                    <a:pt x="56" y="464"/>
                    <a:pt x="56" y="464"/>
                    <a:pt x="56" y="464"/>
                  </a:cubicBezTo>
                  <a:cubicBezTo>
                    <a:pt x="61" y="466"/>
                    <a:pt x="61" y="466"/>
                    <a:pt x="61" y="466"/>
                  </a:cubicBezTo>
                  <a:cubicBezTo>
                    <a:pt x="63" y="469"/>
                    <a:pt x="63" y="469"/>
                    <a:pt x="63" y="469"/>
                  </a:cubicBezTo>
                  <a:cubicBezTo>
                    <a:pt x="64" y="470"/>
                    <a:pt x="64" y="470"/>
                    <a:pt x="64" y="470"/>
                  </a:cubicBezTo>
                  <a:cubicBezTo>
                    <a:pt x="64" y="471"/>
                    <a:pt x="64" y="471"/>
                    <a:pt x="64" y="471"/>
                  </a:cubicBezTo>
                  <a:cubicBezTo>
                    <a:pt x="63" y="472"/>
                    <a:pt x="63" y="472"/>
                    <a:pt x="63" y="472"/>
                  </a:cubicBezTo>
                  <a:cubicBezTo>
                    <a:pt x="64" y="473"/>
                    <a:pt x="64" y="473"/>
                    <a:pt x="64" y="473"/>
                  </a:cubicBezTo>
                  <a:cubicBezTo>
                    <a:pt x="64" y="475"/>
                    <a:pt x="64" y="475"/>
                    <a:pt x="64" y="475"/>
                  </a:cubicBezTo>
                  <a:cubicBezTo>
                    <a:pt x="64" y="478"/>
                    <a:pt x="64" y="478"/>
                    <a:pt x="64" y="478"/>
                  </a:cubicBezTo>
                  <a:cubicBezTo>
                    <a:pt x="62" y="479"/>
                    <a:pt x="62" y="479"/>
                    <a:pt x="62" y="479"/>
                  </a:cubicBezTo>
                  <a:cubicBezTo>
                    <a:pt x="62" y="481"/>
                    <a:pt x="62" y="481"/>
                    <a:pt x="62" y="481"/>
                  </a:cubicBezTo>
                  <a:cubicBezTo>
                    <a:pt x="64" y="481"/>
                    <a:pt x="64" y="481"/>
                    <a:pt x="64" y="481"/>
                  </a:cubicBezTo>
                  <a:cubicBezTo>
                    <a:pt x="64" y="483"/>
                    <a:pt x="64" y="483"/>
                    <a:pt x="64" y="483"/>
                  </a:cubicBezTo>
                  <a:cubicBezTo>
                    <a:pt x="67" y="486"/>
                    <a:pt x="67" y="486"/>
                    <a:pt x="67" y="486"/>
                  </a:cubicBezTo>
                  <a:cubicBezTo>
                    <a:pt x="67" y="488"/>
                    <a:pt x="67" y="488"/>
                    <a:pt x="67" y="488"/>
                  </a:cubicBezTo>
                  <a:cubicBezTo>
                    <a:pt x="69" y="490"/>
                    <a:pt x="69" y="490"/>
                    <a:pt x="69" y="490"/>
                  </a:cubicBezTo>
                  <a:cubicBezTo>
                    <a:pt x="69" y="492"/>
                    <a:pt x="69" y="492"/>
                    <a:pt x="69" y="492"/>
                  </a:cubicBezTo>
                  <a:cubicBezTo>
                    <a:pt x="69" y="494"/>
                    <a:pt x="69" y="494"/>
                    <a:pt x="69" y="494"/>
                  </a:cubicBezTo>
                  <a:cubicBezTo>
                    <a:pt x="68" y="496"/>
                    <a:pt x="68" y="496"/>
                    <a:pt x="68" y="496"/>
                  </a:cubicBezTo>
                  <a:cubicBezTo>
                    <a:pt x="69" y="497"/>
                    <a:pt x="69" y="497"/>
                    <a:pt x="69" y="497"/>
                  </a:cubicBezTo>
                  <a:cubicBezTo>
                    <a:pt x="70" y="499"/>
                    <a:pt x="70" y="499"/>
                    <a:pt x="70" y="499"/>
                  </a:cubicBezTo>
                  <a:cubicBezTo>
                    <a:pt x="74" y="500"/>
                    <a:pt x="74" y="500"/>
                    <a:pt x="74" y="500"/>
                  </a:cubicBezTo>
                  <a:cubicBezTo>
                    <a:pt x="76" y="499"/>
                    <a:pt x="76" y="499"/>
                    <a:pt x="76" y="499"/>
                  </a:cubicBezTo>
                  <a:cubicBezTo>
                    <a:pt x="77" y="499"/>
                    <a:pt x="77" y="499"/>
                    <a:pt x="77" y="499"/>
                  </a:cubicBezTo>
                  <a:cubicBezTo>
                    <a:pt x="79" y="501"/>
                    <a:pt x="79" y="501"/>
                    <a:pt x="79" y="501"/>
                  </a:cubicBezTo>
                  <a:cubicBezTo>
                    <a:pt x="81" y="502"/>
                    <a:pt x="81" y="502"/>
                    <a:pt x="81" y="502"/>
                  </a:cubicBezTo>
                  <a:cubicBezTo>
                    <a:pt x="81" y="504"/>
                    <a:pt x="81" y="504"/>
                    <a:pt x="81" y="504"/>
                  </a:cubicBezTo>
                  <a:cubicBezTo>
                    <a:pt x="82" y="505"/>
                    <a:pt x="82" y="505"/>
                    <a:pt x="82" y="505"/>
                  </a:cubicBezTo>
                  <a:cubicBezTo>
                    <a:pt x="85" y="505"/>
                    <a:pt x="85" y="505"/>
                    <a:pt x="85" y="505"/>
                  </a:cubicBezTo>
                  <a:cubicBezTo>
                    <a:pt x="86" y="506"/>
                    <a:pt x="86" y="506"/>
                    <a:pt x="86" y="506"/>
                  </a:cubicBezTo>
                  <a:cubicBezTo>
                    <a:pt x="89" y="506"/>
                    <a:pt x="89" y="506"/>
                    <a:pt x="89" y="506"/>
                  </a:cubicBezTo>
                  <a:cubicBezTo>
                    <a:pt x="91" y="508"/>
                    <a:pt x="91" y="508"/>
                    <a:pt x="91" y="508"/>
                  </a:cubicBezTo>
                  <a:cubicBezTo>
                    <a:pt x="93" y="508"/>
                    <a:pt x="93" y="508"/>
                    <a:pt x="93" y="508"/>
                  </a:cubicBezTo>
                  <a:cubicBezTo>
                    <a:pt x="95" y="506"/>
                    <a:pt x="95" y="506"/>
                    <a:pt x="95" y="506"/>
                  </a:cubicBezTo>
                  <a:cubicBezTo>
                    <a:pt x="97" y="506"/>
                    <a:pt x="97" y="506"/>
                    <a:pt x="97" y="506"/>
                  </a:cubicBezTo>
                  <a:cubicBezTo>
                    <a:pt x="98" y="505"/>
                    <a:pt x="98" y="505"/>
                    <a:pt x="98" y="505"/>
                  </a:cubicBezTo>
                  <a:cubicBezTo>
                    <a:pt x="98" y="502"/>
                    <a:pt x="98" y="502"/>
                    <a:pt x="98" y="502"/>
                  </a:cubicBezTo>
                  <a:cubicBezTo>
                    <a:pt x="96" y="500"/>
                    <a:pt x="96" y="500"/>
                    <a:pt x="96" y="500"/>
                  </a:cubicBezTo>
                  <a:cubicBezTo>
                    <a:pt x="97" y="499"/>
                    <a:pt x="97" y="499"/>
                    <a:pt x="97" y="499"/>
                  </a:cubicBezTo>
                  <a:cubicBezTo>
                    <a:pt x="97" y="498"/>
                    <a:pt x="97" y="498"/>
                    <a:pt x="97" y="498"/>
                  </a:cubicBezTo>
                  <a:cubicBezTo>
                    <a:pt x="95" y="498"/>
                    <a:pt x="95" y="498"/>
                    <a:pt x="95" y="498"/>
                  </a:cubicBezTo>
                  <a:cubicBezTo>
                    <a:pt x="94" y="496"/>
                    <a:pt x="94" y="496"/>
                    <a:pt x="94" y="496"/>
                  </a:cubicBezTo>
                  <a:cubicBezTo>
                    <a:pt x="93" y="497"/>
                    <a:pt x="93" y="497"/>
                    <a:pt x="93" y="497"/>
                  </a:cubicBezTo>
                  <a:cubicBezTo>
                    <a:pt x="92" y="497"/>
                    <a:pt x="92" y="497"/>
                    <a:pt x="92" y="497"/>
                  </a:cubicBezTo>
                  <a:cubicBezTo>
                    <a:pt x="90" y="498"/>
                    <a:pt x="90" y="498"/>
                    <a:pt x="90" y="498"/>
                  </a:cubicBezTo>
                  <a:cubicBezTo>
                    <a:pt x="87" y="497"/>
                    <a:pt x="87" y="497"/>
                    <a:pt x="87" y="497"/>
                  </a:cubicBezTo>
                  <a:cubicBezTo>
                    <a:pt x="85" y="494"/>
                    <a:pt x="85" y="494"/>
                    <a:pt x="85" y="494"/>
                  </a:cubicBezTo>
                  <a:cubicBezTo>
                    <a:pt x="82" y="493"/>
                    <a:pt x="82" y="493"/>
                    <a:pt x="82" y="493"/>
                  </a:cubicBezTo>
                  <a:cubicBezTo>
                    <a:pt x="82" y="490"/>
                    <a:pt x="82" y="490"/>
                    <a:pt x="82" y="490"/>
                  </a:cubicBezTo>
                  <a:cubicBezTo>
                    <a:pt x="80" y="488"/>
                    <a:pt x="80" y="488"/>
                    <a:pt x="80" y="488"/>
                  </a:cubicBezTo>
                  <a:cubicBezTo>
                    <a:pt x="82" y="488"/>
                    <a:pt x="82" y="488"/>
                    <a:pt x="82" y="488"/>
                  </a:cubicBezTo>
                  <a:cubicBezTo>
                    <a:pt x="84" y="486"/>
                    <a:pt x="84" y="486"/>
                    <a:pt x="84" y="486"/>
                  </a:cubicBezTo>
                  <a:cubicBezTo>
                    <a:pt x="83" y="485"/>
                    <a:pt x="83" y="485"/>
                    <a:pt x="83" y="485"/>
                  </a:cubicBezTo>
                  <a:cubicBezTo>
                    <a:pt x="83" y="484"/>
                    <a:pt x="83" y="484"/>
                    <a:pt x="83" y="484"/>
                  </a:cubicBezTo>
                  <a:cubicBezTo>
                    <a:pt x="83" y="483"/>
                    <a:pt x="83" y="483"/>
                    <a:pt x="83" y="483"/>
                  </a:cubicBezTo>
                  <a:cubicBezTo>
                    <a:pt x="83" y="481"/>
                    <a:pt x="83" y="481"/>
                    <a:pt x="83" y="481"/>
                  </a:cubicBezTo>
                  <a:cubicBezTo>
                    <a:pt x="86" y="481"/>
                    <a:pt x="86" y="481"/>
                    <a:pt x="86" y="481"/>
                  </a:cubicBezTo>
                  <a:cubicBezTo>
                    <a:pt x="88" y="483"/>
                    <a:pt x="88" y="483"/>
                    <a:pt x="88" y="483"/>
                  </a:cubicBezTo>
                  <a:cubicBezTo>
                    <a:pt x="91" y="483"/>
                    <a:pt x="91" y="483"/>
                    <a:pt x="91" y="483"/>
                  </a:cubicBezTo>
                  <a:cubicBezTo>
                    <a:pt x="92" y="486"/>
                    <a:pt x="92" y="486"/>
                    <a:pt x="92" y="486"/>
                  </a:cubicBezTo>
                  <a:cubicBezTo>
                    <a:pt x="94" y="487"/>
                    <a:pt x="94" y="487"/>
                    <a:pt x="94" y="487"/>
                  </a:cubicBezTo>
                  <a:cubicBezTo>
                    <a:pt x="98" y="487"/>
                    <a:pt x="98" y="487"/>
                    <a:pt x="98" y="487"/>
                  </a:cubicBezTo>
                  <a:cubicBezTo>
                    <a:pt x="99" y="489"/>
                    <a:pt x="99" y="489"/>
                    <a:pt x="99" y="489"/>
                  </a:cubicBezTo>
                  <a:cubicBezTo>
                    <a:pt x="101" y="489"/>
                    <a:pt x="101" y="489"/>
                    <a:pt x="101" y="489"/>
                  </a:cubicBezTo>
                  <a:cubicBezTo>
                    <a:pt x="108" y="492"/>
                    <a:pt x="108" y="492"/>
                    <a:pt x="108" y="492"/>
                  </a:cubicBezTo>
                  <a:cubicBezTo>
                    <a:pt x="111" y="495"/>
                    <a:pt x="111" y="495"/>
                    <a:pt x="111" y="495"/>
                  </a:cubicBezTo>
                  <a:cubicBezTo>
                    <a:pt x="112" y="493"/>
                    <a:pt x="112" y="493"/>
                    <a:pt x="112" y="493"/>
                  </a:cubicBezTo>
                  <a:cubicBezTo>
                    <a:pt x="114" y="492"/>
                    <a:pt x="114" y="492"/>
                    <a:pt x="114" y="492"/>
                  </a:cubicBezTo>
                  <a:cubicBezTo>
                    <a:pt x="114" y="489"/>
                    <a:pt x="114" y="489"/>
                    <a:pt x="114" y="489"/>
                  </a:cubicBezTo>
                  <a:cubicBezTo>
                    <a:pt x="115" y="489"/>
                    <a:pt x="115" y="489"/>
                    <a:pt x="115" y="489"/>
                  </a:cubicBezTo>
                  <a:cubicBezTo>
                    <a:pt x="117" y="487"/>
                    <a:pt x="117" y="487"/>
                    <a:pt x="117" y="487"/>
                  </a:cubicBezTo>
                  <a:cubicBezTo>
                    <a:pt x="114" y="483"/>
                    <a:pt x="114" y="483"/>
                    <a:pt x="114" y="483"/>
                  </a:cubicBezTo>
                  <a:cubicBezTo>
                    <a:pt x="109" y="478"/>
                    <a:pt x="109" y="478"/>
                    <a:pt x="109" y="478"/>
                  </a:cubicBezTo>
                  <a:cubicBezTo>
                    <a:pt x="108" y="475"/>
                    <a:pt x="108" y="475"/>
                    <a:pt x="108" y="475"/>
                  </a:cubicBezTo>
                  <a:cubicBezTo>
                    <a:pt x="108" y="473"/>
                    <a:pt x="108" y="473"/>
                    <a:pt x="108" y="473"/>
                  </a:cubicBezTo>
                  <a:cubicBezTo>
                    <a:pt x="111" y="471"/>
                    <a:pt x="111" y="471"/>
                    <a:pt x="111" y="471"/>
                  </a:cubicBezTo>
                  <a:cubicBezTo>
                    <a:pt x="114" y="468"/>
                    <a:pt x="114" y="468"/>
                    <a:pt x="114" y="468"/>
                  </a:cubicBezTo>
                  <a:cubicBezTo>
                    <a:pt x="114" y="465"/>
                    <a:pt x="114" y="465"/>
                    <a:pt x="114" y="465"/>
                  </a:cubicBezTo>
                  <a:cubicBezTo>
                    <a:pt x="116" y="463"/>
                    <a:pt x="116" y="463"/>
                    <a:pt x="116" y="463"/>
                  </a:cubicBezTo>
                  <a:cubicBezTo>
                    <a:pt x="119" y="463"/>
                    <a:pt x="119" y="463"/>
                    <a:pt x="119" y="463"/>
                  </a:cubicBezTo>
                  <a:cubicBezTo>
                    <a:pt x="122" y="460"/>
                    <a:pt x="122" y="460"/>
                    <a:pt x="122" y="460"/>
                  </a:cubicBezTo>
                  <a:cubicBezTo>
                    <a:pt x="125" y="455"/>
                    <a:pt x="125" y="455"/>
                    <a:pt x="125" y="455"/>
                  </a:cubicBezTo>
                  <a:cubicBezTo>
                    <a:pt x="126" y="454"/>
                    <a:pt x="126" y="454"/>
                    <a:pt x="126" y="454"/>
                  </a:cubicBezTo>
                  <a:cubicBezTo>
                    <a:pt x="129" y="454"/>
                    <a:pt x="129" y="454"/>
                    <a:pt x="129" y="454"/>
                  </a:cubicBezTo>
                  <a:cubicBezTo>
                    <a:pt x="131" y="456"/>
                    <a:pt x="131" y="456"/>
                    <a:pt x="131" y="456"/>
                  </a:cubicBezTo>
                  <a:cubicBezTo>
                    <a:pt x="134" y="456"/>
                    <a:pt x="134" y="456"/>
                    <a:pt x="134" y="456"/>
                  </a:cubicBezTo>
                  <a:cubicBezTo>
                    <a:pt x="137" y="456"/>
                    <a:pt x="137" y="456"/>
                    <a:pt x="137" y="456"/>
                  </a:cubicBezTo>
                  <a:cubicBezTo>
                    <a:pt x="138" y="457"/>
                    <a:pt x="138" y="457"/>
                    <a:pt x="138" y="457"/>
                  </a:cubicBezTo>
                  <a:cubicBezTo>
                    <a:pt x="138" y="460"/>
                    <a:pt x="138" y="460"/>
                    <a:pt x="138" y="460"/>
                  </a:cubicBezTo>
                  <a:cubicBezTo>
                    <a:pt x="140" y="457"/>
                    <a:pt x="140" y="457"/>
                    <a:pt x="140" y="457"/>
                  </a:cubicBezTo>
                  <a:cubicBezTo>
                    <a:pt x="143" y="459"/>
                    <a:pt x="143" y="459"/>
                    <a:pt x="143" y="459"/>
                  </a:cubicBezTo>
                  <a:cubicBezTo>
                    <a:pt x="144" y="462"/>
                    <a:pt x="144" y="462"/>
                    <a:pt x="144" y="462"/>
                  </a:cubicBezTo>
                  <a:cubicBezTo>
                    <a:pt x="145" y="463"/>
                    <a:pt x="145" y="463"/>
                    <a:pt x="145" y="463"/>
                  </a:cubicBezTo>
                  <a:cubicBezTo>
                    <a:pt x="145" y="459"/>
                    <a:pt x="145" y="459"/>
                    <a:pt x="145" y="459"/>
                  </a:cubicBezTo>
                  <a:cubicBezTo>
                    <a:pt x="144" y="456"/>
                    <a:pt x="144" y="456"/>
                    <a:pt x="144" y="456"/>
                  </a:cubicBezTo>
                  <a:cubicBezTo>
                    <a:pt x="144" y="455"/>
                    <a:pt x="144" y="455"/>
                    <a:pt x="144" y="455"/>
                  </a:cubicBezTo>
                  <a:cubicBezTo>
                    <a:pt x="144" y="450"/>
                    <a:pt x="144" y="450"/>
                    <a:pt x="144" y="450"/>
                  </a:cubicBezTo>
                  <a:cubicBezTo>
                    <a:pt x="145" y="449"/>
                    <a:pt x="145" y="449"/>
                    <a:pt x="145" y="449"/>
                  </a:cubicBezTo>
                  <a:cubicBezTo>
                    <a:pt x="144" y="448"/>
                    <a:pt x="144" y="448"/>
                    <a:pt x="144" y="448"/>
                  </a:cubicBezTo>
                  <a:cubicBezTo>
                    <a:pt x="144" y="447"/>
                    <a:pt x="144" y="447"/>
                    <a:pt x="144" y="447"/>
                  </a:cubicBezTo>
                  <a:cubicBezTo>
                    <a:pt x="144" y="446"/>
                    <a:pt x="144" y="446"/>
                    <a:pt x="144" y="446"/>
                  </a:cubicBezTo>
                  <a:cubicBezTo>
                    <a:pt x="144" y="444"/>
                    <a:pt x="144" y="444"/>
                    <a:pt x="144" y="444"/>
                  </a:cubicBezTo>
                  <a:cubicBezTo>
                    <a:pt x="144" y="443"/>
                    <a:pt x="144" y="443"/>
                    <a:pt x="144" y="443"/>
                  </a:cubicBezTo>
                  <a:cubicBezTo>
                    <a:pt x="143" y="442"/>
                    <a:pt x="143" y="442"/>
                    <a:pt x="143" y="442"/>
                  </a:cubicBezTo>
                  <a:cubicBezTo>
                    <a:pt x="141" y="440"/>
                    <a:pt x="141" y="440"/>
                    <a:pt x="141" y="440"/>
                  </a:cubicBezTo>
                  <a:cubicBezTo>
                    <a:pt x="137" y="440"/>
                    <a:pt x="137" y="440"/>
                    <a:pt x="137" y="440"/>
                  </a:cubicBezTo>
                  <a:cubicBezTo>
                    <a:pt x="137" y="438"/>
                    <a:pt x="137" y="438"/>
                    <a:pt x="137" y="438"/>
                  </a:cubicBezTo>
                  <a:cubicBezTo>
                    <a:pt x="137" y="435"/>
                    <a:pt x="137" y="435"/>
                    <a:pt x="137" y="435"/>
                  </a:cubicBezTo>
                  <a:cubicBezTo>
                    <a:pt x="137" y="430"/>
                    <a:pt x="137" y="430"/>
                    <a:pt x="137" y="430"/>
                  </a:cubicBezTo>
                  <a:cubicBezTo>
                    <a:pt x="138" y="430"/>
                    <a:pt x="138" y="430"/>
                    <a:pt x="138" y="430"/>
                  </a:cubicBezTo>
                  <a:cubicBezTo>
                    <a:pt x="138" y="428"/>
                    <a:pt x="138" y="428"/>
                    <a:pt x="138" y="428"/>
                  </a:cubicBezTo>
                  <a:cubicBezTo>
                    <a:pt x="138" y="426"/>
                    <a:pt x="138" y="426"/>
                    <a:pt x="138" y="426"/>
                  </a:cubicBezTo>
                  <a:cubicBezTo>
                    <a:pt x="139" y="425"/>
                    <a:pt x="139" y="425"/>
                    <a:pt x="139" y="425"/>
                  </a:cubicBezTo>
                  <a:cubicBezTo>
                    <a:pt x="137" y="424"/>
                    <a:pt x="137" y="424"/>
                    <a:pt x="137" y="424"/>
                  </a:cubicBezTo>
                  <a:cubicBezTo>
                    <a:pt x="137" y="421"/>
                    <a:pt x="137" y="421"/>
                    <a:pt x="137" y="421"/>
                  </a:cubicBezTo>
                  <a:cubicBezTo>
                    <a:pt x="136" y="417"/>
                    <a:pt x="136" y="417"/>
                    <a:pt x="136" y="417"/>
                  </a:cubicBezTo>
                  <a:cubicBezTo>
                    <a:pt x="133" y="415"/>
                    <a:pt x="133" y="415"/>
                    <a:pt x="133" y="415"/>
                  </a:cubicBezTo>
                  <a:cubicBezTo>
                    <a:pt x="128" y="410"/>
                    <a:pt x="128" y="410"/>
                    <a:pt x="128" y="410"/>
                  </a:cubicBezTo>
                  <a:cubicBezTo>
                    <a:pt x="127" y="409"/>
                    <a:pt x="127" y="409"/>
                    <a:pt x="127" y="409"/>
                  </a:cubicBezTo>
                  <a:cubicBezTo>
                    <a:pt x="130" y="409"/>
                    <a:pt x="130" y="409"/>
                    <a:pt x="130" y="409"/>
                  </a:cubicBezTo>
                  <a:cubicBezTo>
                    <a:pt x="134" y="412"/>
                    <a:pt x="134" y="412"/>
                    <a:pt x="134" y="412"/>
                  </a:cubicBezTo>
                  <a:cubicBezTo>
                    <a:pt x="137" y="412"/>
                    <a:pt x="137" y="412"/>
                    <a:pt x="137" y="412"/>
                  </a:cubicBezTo>
                  <a:cubicBezTo>
                    <a:pt x="139" y="411"/>
                    <a:pt x="139" y="411"/>
                    <a:pt x="139" y="411"/>
                  </a:cubicBezTo>
                  <a:cubicBezTo>
                    <a:pt x="142" y="411"/>
                    <a:pt x="142" y="411"/>
                    <a:pt x="142" y="411"/>
                  </a:cubicBezTo>
                  <a:cubicBezTo>
                    <a:pt x="148" y="412"/>
                    <a:pt x="148" y="412"/>
                    <a:pt x="148" y="412"/>
                  </a:cubicBezTo>
                  <a:cubicBezTo>
                    <a:pt x="151" y="413"/>
                    <a:pt x="151" y="413"/>
                    <a:pt x="151" y="413"/>
                  </a:cubicBezTo>
                  <a:cubicBezTo>
                    <a:pt x="151" y="415"/>
                    <a:pt x="151" y="415"/>
                    <a:pt x="151" y="415"/>
                  </a:cubicBezTo>
                  <a:cubicBezTo>
                    <a:pt x="153" y="418"/>
                    <a:pt x="153" y="418"/>
                    <a:pt x="153" y="418"/>
                  </a:cubicBezTo>
                  <a:cubicBezTo>
                    <a:pt x="155" y="418"/>
                    <a:pt x="155" y="418"/>
                    <a:pt x="155" y="418"/>
                  </a:cubicBezTo>
                  <a:cubicBezTo>
                    <a:pt x="156" y="420"/>
                    <a:pt x="156" y="420"/>
                    <a:pt x="156" y="420"/>
                  </a:cubicBezTo>
                  <a:cubicBezTo>
                    <a:pt x="159" y="424"/>
                    <a:pt x="159" y="424"/>
                    <a:pt x="159" y="424"/>
                  </a:cubicBezTo>
                  <a:cubicBezTo>
                    <a:pt x="158" y="425"/>
                    <a:pt x="158" y="425"/>
                    <a:pt x="158" y="425"/>
                  </a:cubicBezTo>
                  <a:cubicBezTo>
                    <a:pt x="155" y="425"/>
                    <a:pt x="155" y="425"/>
                    <a:pt x="155" y="425"/>
                  </a:cubicBezTo>
                  <a:cubicBezTo>
                    <a:pt x="154" y="427"/>
                    <a:pt x="154" y="427"/>
                    <a:pt x="154" y="427"/>
                  </a:cubicBezTo>
                  <a:cubicBezTo>
                    <a:pt x="150" y="427"/>
                    <a:pt x="150" y="427"/>
                    <a:pt x="150" y="427"/>
                  </a:cubicBezTo>
                  <a:cubicBezTo>
                    <a:pt x="149" y="428"/>
                    <a:pt x="149" y="428"/>
                    <a:pt x="149" y="428"/>
                  </a:cubicBezTo>
                  <a:cubicBezTo>
                    <a:pt x="150" y="429"/>
                    <a:pt x="150" y="429"/>
                    <a:pt x="150" y="429"/>
                  </a:cubicBezTo>
                  <a:cubicBezTo>
                    <a:pt x="149" y="431"/>
                    <a:pt x="149" y="431"/>
                    <a:pt x="149" y="431"/>
                  </a:cubicBezTo>
                  <a:cubicBezTo>
                    <a:pt x="148" y="430"/>
                    <a:pt x="148" y="430"/>
                    <a:pt x="148" y="430"/>
                  </a:cubicBezTo>
                  <a:cubicBezTo>
                    <a:pt x="147" y="431"/>
                    <a:pt x="147" y="431"/>
                    <a:pt x="147" y="431"/>
                  </a:cubicBezTo>
                  <a:cubicBezTo>
                    <a:pt x="147" y="434"/>
                    <a:pt x="147" y="434"/>
                    <a:pt x="147" y="434"/>
                  </a:cubicBezTo>
                  <a:cubicBezTo>
                    <a:pt x="148" y="435"/>
                    <a:pt x="148" y="435"/>
                    <a:pt x="148" y="435"/>
                  </a:cubicBezTo>
                  <a:cubicBezTo>
                    <a:pt x="153" y="439"/>
                    <a:pt x="153" y="439"/>
                    <a:pt x="153" y="439"/>
                  </a:cubicBezTo>
                  <a:cubicBezTo>
                    <a:pt x="157" y="444"/>
                    <a:pt x="157" y="444"/>
                    <a:pt x="157" y="444"/>
                  </a:cubicBezTo>
                  <a:cubicBezTo>
                    <a:pt x="159" y="444"/>
                    <a:pt x="159" y="444"/>
                    <a:pt x="159" y="444"/>
                  </a:cubicBezTo>
                  <a:cubicBezTo>
                    <a:pt x="162" y="442"/>
                    <a:pt x="162" y="442"/>
                    <a:pt x="162" y="442"/>
                  </a:cubicBezTo>
                  <a:cubicBezTo>
                    <a:pt x="163" y="445"/>
                    <a:pt x="163" y="445"/>
                    <a:pt x="163" y="445"/>
                  </a:cubicBezTo>
                  <a:cubicBezTo>
                    <a:pt x="164" y="443"/>
                    <a:pt x="164" y="443"/>
                    <a:pt x="164" y="443"/>
                  </a:cubicBezTo>
                  <a:cubicBezTo>
                    <a:pt x="166" y="443"/>
                    <a:pt x="166" y="443"/>
                    <a:pt x="166" y="443"/>
                  </a:cubicBezTo>
                  <a:cubicBezTo>
                    <a:pt x="167" y="442"/>
                    <a:pt x="167" y="442"/>
                    <a:pt x="167" y="442"/>
                  </a:cubicBezTo>
                  <a:cubicBezTo>
                    <a:pt x="171" y="441"/>
                    <a:pt x="171" y="441"/>
                    <a:pt x="171" y="441"/>
                  </a:cubicBezTo>
                  <a:cubicBezTo>
                    <a:pt x="171" y="438"/>
                    <a:pt x="171" y="438"/>
                    <a:pt x="171" y="438"/>
                  </a:cubicBezTo>
                  <a:cubicBezTo>
                    <a:pt x="171" y="435"/>
                    <a:pt x="171" y="435"/>
                    <a:pt x="171" y="435"/>
                  </a:cubicBezTo>
                  <a:cubicBezTo>
                    <a:pt x="172" y="433"/>
                    <a:pt x="172" y="433"/>
                    <a:pt x="172" y="433"/>
                  </a:cubicBezTo>
                  <a:cubicBezTo>
                    <a:pt x="172" y="431"/>
                    <a:pt x="172" y="431"/>
                    <a:pt x="172" y="431"/>
                  </a:cubicBezTo>
                  <a:cubicBezTo>
                    <a:pt x="170" y="429"/>
                    <a:pt x="170" y="429"/>
                    <a:pt x="170" y="429"/>
                  </a:cubicBezTo>
                  <a:cubicBezTo>
                    <a:pt x="171" y="428"/>
                    <a:pt x="171" y="428"/>
                    <a:pt x="171" y="428"/>
                  </a:cubicBezTo>
                  <a:cubicBezTo>
                    <a:pt x="177" y="427"/>
                    <a:pt x="177" y="427"/>
                    <a:pt x="177" y="427"/>
                  </a:cubicBezTo>
                  <a:cubicBezTo>
                    <a:pt x="178" y="426"/>
                    <a:pt x="178" y="426"/>
                    <a:pt x="178" y="426"/>
                  </a:cubicBezTo>
                  <a:cubicBezTo>
                    <a:pt x="181" y="427"/>
                    <a:pt x="181" y="427"/>
                    <a:pt x="181" y="427"/>
                  </a:cubicBezTo>
                  <a:cubicBezTo>
                    <a:pt x="181" y="426"/>
                    <a:pt x="181" y="426"/>
                    <a:pt x="181" y="426"/>
                  </a:cubicBezTo>
                  <a:cubicBezTo>
                    <a:pt x="178" y="424"/>
                    <a:pt x="178" y="424"/>
                    <a:pt x="178" y="424"/>
                  </a:cubicBezTo>
                  <a:cubicBezTo>
                    <a:pt x="177" y="421"/>
                    <a:pt x="177" y="421"/>
                    <a:pt x="177" y="421"/>
                  </a:cubicBezTo>
                  <a:cubicBezTo>
                    <a:pt x="178" y="421"/>
                    <a:pt x="178" y="421"/>
                    <a:pt x="178" y="421"/>
                  </a:cubicBezTo>
                  <a:cubicBezTo>
                    <a:pt x="180" y="423"/>
                    <a:pt x="180" y="423"/>
                    <a:pt x="180" y="423"/>
                  </a:cubicBezTo>
                  <a:cubicBezTo>
                    <a:pt x="182" y="422"/>
                    <a:pt x="182" y="422"/>
                    <a:pt x="182" y="422"/>
                  </a:cubicBezTo>
                  <a:cubicBezTo>
                    <a:pt x="186" y="417"/>
                    <a:pt x="186" y="417"/>
                    <a:pt x="186" y="417"/>
                  </a:cubicBezTo>
                  <a:cubicBezTo>
                    <a:pt x="187" y="417"/>
                    <a:pt x="187" y="417"/>
                    <a:pt x="187" y="417"/>
                  </a:cubicBezTo>
                  <a:cubicBezTo>
                    <a:pt x="191" y="412"/>
                    <a:pt x="191" y="412"/>
                    <a:pt x="191" y="412"/>
                  </a:cubicBezTo>
                  <a:cubicBezTo>
                    <a:pt x="191" y="410"/>
                    <a:pt x="191" y="410"/>
                    <a:pt x="191" y="410"/>
                  </a:cubicBezTo>
                  <a:cubicBezTo>
                    <a:pt x="192" y="410"/>
                    <a:pt x="192" y="410"/>
                    <a:pt x="192" y="410"/>
                  </a:cubicBezTo>
                  <a:cubicBezTo>
                    <a:pt x="195" y="410"/>
                    <a:pt x="195" y="410"/>
                    <a:pt x="195" y="410"/>
                  </a:cubicBezTo>
                  <a:cubicBezTo>
                    <a:pt x="198" y="409"/>
                    <a:pt x="198" y="409"/>
                    <a:pt x="198" y="409"/>
                  </a:cubicBezTo>
                  <a:cubicBezTo>
                    <a:pt x="198" y="407"/>
                    <a:pt x="198" y="407"/>
                    <a:pt x="198" y="407"/>
                  </a:cubicBezTo>
                  <a:cubicBezTo>
                    <a:pt x="202" y="406"/>
                    <a:pt x="202" y="406"/>
                    <a:pt x="202" y="406"/>
                  </a:cubicBezTo>
                  <a:cubicBezTo>
                    <a:pt x="203" y="408"/>
                    <a:pt x="203" y="408"/>
                    <a:pt x="203" y="408"/>
                  </a:cubicBezTo>
                  <a:cubicBezTo>
                    <a:pt x="203" y="408"/>
                    <a:pt x="203" y="408"/>
                    <a:pt x="203" y="408"/>
                  </a:cubicBezTo>
                  <a:cubicBezTo>
                    <a:pt x="204" y="409"/>
                    <a:pt x="204" y="409"/>
                    <a:pt x="204" y="409"/>
                  </a:cubicBezTo>
                  <a:cubicBezTo>
                    <a:pt x="203" y="411"/>
                    <a:pt x="203" y="411"/>
                    <a:pt x="203" y="411"/>
                  </a:cubicBezTo>
                  <a:cubicBezTo>
                    <a:pt x="204" y="411"/>
                    <a:pt x="204" y="411"/>
                    <a:pt x="204" y="411"/>
                  </a:cubicBezTo>
                  <a:cubicBezTo>
                    <a:pt x="207" y="409"/>
                    <a:pt x="207" y="409"/>
                    <a:pt x="207" y="409"/>
                  </a:cubicBezTo>
                  <a:cubicBezTo>
                    <a:pt x="207" y="408"/>
                    <a:pt x="207" y="408"/>
                    <a:pt x="207" y="408"/>
                  </a:cubicBezTo>
                  <a:cubicBezTo>
                    <a:pt x="206" y="407"/>
                    <a:pt x="206" y="407"/>
                    <a:pt x="206" y="407"/>
                  </a:cubicBezTo>
                  <a:cubicBezTo>
                    <a:pt x="204" y="405"/>
                    <a:pt x="204" y="405"/>
                    <a:pt x="204" y="405"/>
                  </a:cubicBezTo>
                  <a:cubicBezTo>
                    <a:pt x="204" y="404"/>
                    <a:pt x="204" y="404"/>
                    <a:pt x="204" y="404"/>
                  </a:cubicBezTo>
                  <a:cubicBezTo>
                    <a:pt x="208" y="401"/>
                    <a:pt x="208" y="401"/>
                    <a:pt x="208" y="401"/>
                  </a:cubicBezTo>
                  <a:cubicBezTo>
                    <a:pt x="208" y="400"/>
                    <a:pt x="208" y="400"/>
                    <a:pt x="208" y="400"/>
                  </a:cubicBezTo>
                  <a:cubicBezTo>
                    <a:pt x="209" y="402"/>
                    <a:pt x="209" y="402"/>
                    <a:pt x="209" y="402"/>
                  </a:cubicBezTo>
                  <a:cubicBezTo>
                    <a:pt x="208" y="402"/>
                    <a:pt x="208" y="402"/>
                    <a:pt x="208" y="402"/>
                  </a:cubicBezTo>
                  <a:cubicBezTo>
                    <a:pt x="207" y="403"/>
                    <a:pt x="207" y="403"/>
                    <a:pt x="207" y="403"/>
                  </a:cubicBezTo>
                  <a:cubicBezTo>
                    <a:pt x="209" y="405"/>
                    <a:pt x="209" y="405"/>
                    <a:pt x="209" y="405"/>
                  </a:cubicBezTo>
                  <a:cubicBezTo>
                    <a:pt x="211" y="405"/>
                    <a:pt x="211" y="405"/>
                    <a:pt x="211" y="405"/>
                  </a:cubicBezTo>
                  <a:cubicBezTo>
                    <a:pt x="212" y="403"/>
                    <a:pt x="212" y="403"/>
                    <a:pt x="212" y="403"/>
                  </a:cubicBezTo>
                  <a:cubicBezTo>
                    <a:pt x="211" y="402"/>
                    <a:pt x="211" y="402"/>
                    <a:pt x="211" y="402"/>
                  </a:cubicBezTo>
                  <a:cubicBezTo>
                    <a:pt x="210" y="400"/>
                    <a:pt x="210" y="400"/>
                    <a:pt x="210" y="400"/>
                  </a:cubicBezTo>
                  <a:cubicBezTo>
                    <a:pt x="210" y="399"/>
                    <a:pt x="210" y="399"/>
                    <a:pt x="210" y="399"/>
                  </a:cubicBezTo>
                  <a:cubicBezTo>
                    <a:pt x="211" y="398"/>
                    <a:pt x="211" y="398"/>
                    <a:pt x="211" y="398"/>
                  </a:cubicBezTo>
                  <a:cubicBezTo>
                    <a:pt x="217" y="395"/>
                    <a:pt x="217" y="395"/>
                    <a:pt x="217" y="395"/>
                  </a:cubicBezTo>
                  <a:cubicBezTo>
                    <a:pt x="221" y="395"/>
                    <a:pt x="221" y="395"/>
                    <a:pt x="221" y="395"/>
                  </a:cubicBezTo>
                  <a:cubicBezTo>
                    <a:pt x="221" y="396"/>
                    <a:pt x="221" y="396"/>
                    <a:pt x="221" y="396"/>
                  </a:cubicBezTo>
                  <a:cubicBezTo>
                    <a:pt x="219" y="397"/>
                    <a:pt x="219" y="397"/>
                    <a:pt x="219" y="397"/>
                  </a:cubicBezTo>
                  <a:cubicBezTo>
                    <a:pt x="217" y="397"/>
                    <a:pt x="217" y="397"/>
                    <a:pt x="217" y="397"/>
                  </a:cubicBezTo>
                  <a:cubicBezTo>
                    <a:pt x="213" y="399"/>
                    <a:pt x="213" y="399"/>
                    <a:pt x="213" y="399"/>
                  </a:cubicBezTo>
                  <a:cubicBezTo>
                    <a:pt x="214" y="400"/>
                    <a:pt x="214" y="400"/>
                    <a:pt x="214" y="400"/>
                  </a:cubicBezTo>
                  <a:cubicBezTo>
                    <a:pt x="216" y="400"/>
                    <a:pt x="216" y="400"/>
                    <a:pt x="216" y="400"/>
                  </a:cubicBezTo>
                  <a:cubicBezTo>
                    <a:pt x="217" y="399"/>
                    <a:pt x="217" y="399"/>
                    <a:pt x="217" y="399"/>
                  </a:cubicBezTo>
                  <a:cubicBezTo>
                    <a:pt x="219" y="402"/>
                    <a:pt x="219" y="402"/>
                    <a:pt x="219" y="402"/>
                  </a:cubicBezTo>
                  <a:cubicBezTo>
                    <a:pt x="218" y="403"/>
                    <a:pt x="218" y="403"/>
                    <a:pt x="218" y="403"/>
                  </a:cubicBezTo>
                  <a:cubicBezTo>
                    <a:pt x="217" y="403"/>
                    <a:pt x="217" y="403"/>
                    <a:pt x="217" y="403"/>
                  </a:cubicBezTo>
                  <a:cubicBezTo>
                    <a:pt x="219" y="406"/>
                    <a:pt x="219" y="406"/>
                    <a:pt x="219" y="406"/>
                  </a:cubicBezTo>
                  <a:cubicBezTo>
                    <a:pt x="218" y="407"/>
                    <a:pt x="218" y="407"/>
                    <a:pt x="218" y="407"/>
                  </a:cubicBezTo>
                  <a:cubicBezTo>
                    <a:pt x="216" y="407"/>
                    <a:pt x="216" y="407"/>
                    <a:pt x="216" y="407"/>
                  </a:cubicBezTo>
                  <a:cubicBezTo>
                    <a:pt x="214" y="409"/>
                    <a:pt x="214" y="409"/>
                    <a:pt x="214" y="409"/>
                  </a:cubicBezTo>
                  <a:cubicBezTo>
                    <a:pt x="214" y="411"/>
                    <a:pt x="214" y="411"/>
                    <a:pt x="214" y="411"/>
                  </a:cubicBezTo>
                  <a:cubicBezTo>
                    <a:pt x="216" y="411"/>
                    <a:pt x="216" y="411"/>
                    <a:pt x="216" y="411"/>
                  </a:cubicBezTo>
                  <a:cubicBezTo>
                    <a:pt x="217" y="411"/>
                    <a:pt x="217" y="411"/>
                    <a:pt x="217" y="411"/>
                  </a:cubicBezTo>
                  <a:cubicBezTo>
                    <a:pt x="219" y="411"/>
                    <a:pt x="219" y="411"/>
                    <a:pt x="219" y="411"/>
                  </a:cubicBezTo>
                  <a:cubicBezTo>
                    <a:pt x="220" y="410"/>
                    <a:pt x="220" y="410"/>
                    <a:pt x="220" y="410"/>
                  </a:cubicBezTo>
                  <a:cubicBezTo>
                    <a:pt x="222" y="411"/>
                    <a:pt x="222" y="411"/>
                    <a:pt x="222" y="411"/>
                  </a:cubicBezTo>
                  <a:cubicBezTo>
                    <a:pt x="222" y="413"/>
                    <a:pt x="222" y="413"/>
                    <a:pt x="222" y="413"/>
                  </a:cubicBezTo>
                  <a:cubicBezTo>
                    <a:pt x="223" y="411"/>
                    <a:pt x="223" y="411"/>
                    <a:pt x="223" y="411"/>
                  </a:cubicBezTo>
                  <a:cubicBezTo>
                    <a:pt x="226" y="408"/>
                    <a:pt x="226" y="408"/>
                    <a:pt x="226" y="408"/>
                  </a:cubicBezTo>
                  <a:cubicBezTo>
                    <a:pt x="227" y="408"/>
                    <a:pt x="227" y="408"/>
                    <a:pt x="227" y="408"/>
                  </a:cubicBezTo>
                  <a:cubicBezTo>
                    <a:pt x="228" y="410"/>
                    <a:pt x="228" y="410"/>
                    <a:pt x="228" y="410"/>
                  </a:cubicBezTo>
                  <a:cubicBezTo>
                    <a:pt x="229" y="411"/>
                    <a:pt x="229" y="411"/>
                    <a:pt x="229" y="411"/>
                  </a:cubicBezTo>
                  <a:cubicBezTo>
                    <a:pt x="230" y="410"/>
                    <a:pt x="230" y="410"/>
                    <a:pt x="230" y="410"/>
                  </a:cubicBezTo>
                  <a:cubicBezTo>
                    <a:pt x="230" y="409"/>
                    <a:pt x="230" y="409"/>
                    <a:pt x="230" y="409"/>
                  </a:cubicBezTo>
                  <a:cubicBezTo>
                    <a:pt x="230" y="407"/>
                    <a:pt x="230" y="407"/>
                    <a:pt x="230" y="407"/>
                  </a:cubicBezTo>
                  <a:cubicBezTo>
                    <a:pt x="229" y="406"/>
                    <a:pt x="229" y="406"/>
                    <a:pt x="229" y="406"/>
                  </a:cubicBezTo>
                  <a:cubicBezTo>
                    <a:pt x="228" y="405"/>
                    <a:pt x="228" y="405"/>
                    <a:pt x="228" y="405"/>
                  </a:cubicBezTo>
                  <a:cubicBezTo>
                    <a:pt x="230" y="403"/>
                    <a:pt x="230" y="403"/>
                    <a:pt x="230" y="403"/>
                  </a:cubicBezTo>
                  <a:cubicBezTo>
                    <a:pt x="232" y="403"/>
                    <a:pt x="232" y="403"/>
                    <a:pt x="232" y="403"/>
                  </a:cubicBezTo>
                  <a:cubicBezTo>
                    <a:pt x="233" y="402"/>
                    <a:pt x="233" y="402"/>
                    <a:pt x="233" y="402"/>
                  </a:cubicBezTo>
                  <a:cubicBezTo>
                    <a:pt x="236" y="400"/>
                    <a:pt x="236" y="400"/>
                    <a:pt x="236" y="400"/>
                  </a:cubicBezTo>
                  <a:cubicBezTo>
                    <a:pt x="237" y="401"/>
                    <a:pt x="237" y="401"/>
                    <a:pt x="237" y="401"/>
                  </a:cubicBezTo>
                  <a:cubicBezTo>
                    <a:pt x="239" y="401"/>
                    <a:pt x="239" y="401"/>
                    <a:pt x="239" y="401"/>
                  </a:cubicBezTo>
                  <a:cubicBezTo>
                    <a:pt x="239" y="401"/>
                    <a:pt x="239" y="401"/>
                    <a:pt x="239" y="401"/>
                  </a:cubicBezTo>
                  <a:cubicBezTo>
                    <a:pt x="241" y="401"/>
                    <a:pt x="241" y="401"/>
                    <a:pt x="241" y="401"/>
                  </a:cubicBezTo>
                  <a:cubicBezTo>
                    <a:pt x="246" y="401"/>
                    <a:pt x="246" y="401"/>
                    <a:pt x="246" y="401"/>
                  </a:cubicBezTo>
                  <a:cubicBezTo>
                    <a:pt x="247" y="400"/>
                    <a:pt x="247" y="400"/>
                    <a:pt x="247" y="400"/>
                  </a:cubicBezTo>
                  <a:cubicBezTo>
                    <a:pt x="247" y="399"/>
                    <a:pt x="247" y="399"/>
                    <a:pt x="247" y="399"/>
                  </a:cubicBezTo>
                  <a:cubicBezTo>
                    <a:pt x="248" y="397"/>
                    <a:pt x="248" y="397"/>
                    <a:pt x="248" y="397"/>
                  </a:cubicBezTo>
                  <a:cubicBezTo>
                    <a:pt x="251" y="397"/>
                    <a:pt x="251" y="397"/>
                    <a:pt x="251" y="397"/>
                  </a:cubicBezTo>
                  <a:cubicBezTo>
                    <a:pt x="251" y="396"/>
                    <a:pt x="251" y="396"/>
                    <a:pt x="251" y="396"/>
                  </a:cubicBezTo>
                  <a:cubicBezTo>
                    <a:pt x="253" y="394"/>
                    <a:pt x="253" y="394"/>
                    <a:pt x="253" y="394"/>
                  </a:cubicBezTo>
                  <a:cubicBezTo>
                    <a:pt x="255" y="394"/>
                    <a:pt x="255" y="394"/>
                    <a:pt x="255" y="394"/>
                  </a:cubicBezTo>
                  <a:cubicBezTo>
                    <a:pt x="258" y="391"/>
                    <a:pt x="258" y="391"/>
                    <a:pt x="258" y="391"/>
                  </a:cubicBezTo>
                  <a:cubicBezTo>
                    <a:pt x="259" y="391"/>
                    <a:pt x="259" y="391"/>
                    <a:pt x="259" y="391"/>
                  </a:cubicBezTo>
                  <a:cubicBezTo>
                    <a:pt x="260" y="390"/>
                    <a:pt x="260" y="390"/>
                    <a:pt x="260" y="390"/>
                  </a:cubicBezTo>
                  <a:cubicBezTo>
                    <a:pt x="261" y="391"/>
                    <a:pt x="261" y="391"/>
                    <a:pt x="261" y="391"/>
                  </a:cubicBezTo>
                  <a:cubicBezTo>
                    <a:pt x="259" y="393"/>
                    <a:pt x="259" y="393"/>
                    <a:pt x="259" y="393"/>
                  </a:cubicBezTo>
                  <a:cubicBezTo>
                    <a:pt x="261" y="393"/>
                    <a:pt x="261" y="393"/>
                    <a:pt x="261" y="393"/>
                  </a:cubicBezTo>
                  <a:cubicBezTo>
                    <a:pt x="263" y="396"/>
                    <a:pt x="263" y="396"/>
                    <a:pt x="263" y="396"/>
                  </a:cubicBezTo>
                  <a:cubicBezTo>
                    <a:pt x="263" y="397"/>
                    <a:pt x="263" y="397"/>
                    <a:pt x="263" y="397"/>
                  </a:cubicBezTo>
                  <a:cubicBezTo>
                    <a:pt x="261" y="398"/>
                    <a:pt x="261" y="398"/>
                    <a:pt x="261" y="398"/>
                  </a:cubicBezTo>
                  <a:cubicBezTo>
                    <a:pt x="262" y="400"/>
                    <a:pt x="262" y="400"/>
                    <a:pt x="262" y="400"/>
                  </a:cubicBezTo>
                  <a:cubicBezTo>
                    <a:pt x="262" y="402"/>
                    <a:pt x="262" y="402"/>
                    <a:pt x="262" y="402"/>
                  </a:cubicBezTo>
                  <a:cubicBezTo>
                    <a:pt x="263" y="404"/>
                    <a:pt x="263" y="404"/>
                    <a:pt x="263" y="404"/>
                  </a:cubicBezTo>
                  <a:cubicBezTo>
                    <a:pt x="269" y="404"/>
                    <a:pt x="269" y="404"/>
                    <a:pt x="269" y="404"/>
                  </a:cubicBezTo>
                  <a:cubicBezTo>
                    <a:pt x="270" y="403"/>
                    <a:pt x="270" y="403"/>
                    <a:pt x="270" y="403"/>
                  </a:cubicBezTo>
                  <a:cubicBezTo>
                    <a:pt x="270" y="401"/>
                    <a:pt x="270" y="401"/>
                    <a:pt x="270" y="401"/>
                  </a:cubicBezTo>
                  <a:cubicBezTo>
                    <a:pt x="269" y="401"/>
                    <a:pt x="269" y="401"/>
                    <a:pt x="269" y="401"/>
                  </a:cubicBezTo>
                  <a:cubicBezTo>
                    <a:pt x="267" y="398"/>
                    <a:pt x="267" y="398"/>
                    <a:pt x="267" y="398"/>
                  </a:cubicBezTo>
                  <a:cubicBezTo>
                    <a:pt x="267" y="397"/>
                    <a:pt x="267" y="397"/>
                    <a:pt x="267" y="397"/>
                  </a:cubicBezTo>
                  <a:cubicBezTo>
                    <a:pt x="268" y="396"/>
                    <a:pt x="268" y="396"/>
                    <a:pt x="268" y="396"/>
                  </a:cubicBezTo>
                  <a:cubicBezTo>
                    <a:pt x="271" y="397"/>
                    <a:pt x="271" y="397"/>
                    <a:pt x="271" y="397"/>
                  </a:cubicBezTo>
                  <a:cubicBezTo>
                    <a:pt x="273" y="395"/>
                    <a:pt x="273" y="395"/>
                    <a:pt x="273" y="395"/>
                  </a:cubicBezTo>
                  <a:cubicBezTo>
                    <a:pt x="274" y="392"/>
                    <a:pt x="274" y="392"/>
                    <a:pt x="274" y="392"/>
                  </a:cubicBezTo>
                  <a:cubicBezTo>
                    <a:pt x="276" y="392"/>
                    <a:pt x="276" y="392"/>
                    <a:pt x="276" y="392"/>
                  </a:cubicBezTo>
                  <a:cubicBezTo>
                    <a:pt x="277" y="393"/>
                    <a:pt x="277" y="393"/>
                    <a:pt x="277" y="393"/>
                  </a:cubicBezTo>
                  <a:cubicBezTo>
                    <a:pt x="280" y="393"/>
                    <a:pt x="280" y="393"/>
                    <a:pt x="280" y="393"/>
                  </a:cubicBezTo>
                  <a:cubicBezTo>
                    <a:pt x="277" y="390"/>
                    <a:pt x="277" y="390"/>
                    <a:pt x="277" y="390"/>
                  </a:cubicBezTo>
                  <a:cubicBezTo>
                    <a:pt x="274" y="389"/>
                    <a:pt x="274" y="389"/>
                    <a:pt x="274" y="389"/>
                  </a:cubicBezTo>
                  <a:cubicBezTo>
                    <a:pt x="274" y="387"/>
                    <a:pt x="274" y="387"/>
                    <a:pt x="274" y="387"/>
                  </a:cubicBezTo>
                  <a:cubicBezTo>
                    <a:pt x="272" y="384"/>
                    <a:pt x="272" y="384"/>
                    <a:pt x="272" y="384"/>
                  </a:cubicBezTo>
                  <a:cubicBezTo>
                    <a:pt x="271" y="384"/>
                    <a:pt x="271" y="384"/>
                    <a:pt x="271" y="384"/>
                  </a:cubicBezTo>
                  <a:cubicBezTo>
                    <a:pt x="270" y="386"/>
                    <a:pt x="270" y="386"/>
                    <a:pt x="270" y="386"/>
                  </a:cubicBezTo>
                  <a:cubicBezTo>
                    <a:pt x="269" y="384"/>
                    <a:pt x="269" y="384"/>
                    <a:pt x="269" y="384"/>
                  </a:cubicBezTo>
                  <a:cubicBezTo>
                    <a:pt x="268" y="380"/>
                    <a:pt x="268" y="380"/>
                    <a:pt x="268" y="380"/>
                  </a:cubicBezTo>
                  <a:cubicBezTo>
                    <a:pt x="267" y="379"/>
                    <a:pt x="267" y="379"/>
                    <a:pt x="267" y="379"/>
                  </a:cubicBezTo>
                  <a:cubicBezTo>
                    <a:pt x="265" y="377"/>
                    <a:pt x="265" y="377"/>
                    <a:pt x="265" y="377"/>
                  </a:cubicBezTo>
                  <a:cubicBezTo>
                    <a:pt x="265" y="376"/>
                    <a:pt x="265" y="376"/>
                    <a:pt x="265" y="376"/>
                  </a:cubicBezTo>
                  <a:cubicBezTo>
                    <a:pt x="268" y="375"/>
                    <a:pt x="268" y="375"/>
                    <a:pt x="268" y="375"/>
                  </a:cubicBezTo>
                  <a:cubicBezTo>
                    <a:pt x="268" y="373"/>
                    <a:pt x="268" y="373"/>
                    <a:pt x="268" y="373"/>
                  </a:cubicBezTo>
                  <a:cubicBezTo>
                    <a:pt x="267" y="371"/>
                    <a:pt x="267" y="371"/>
                    <a:pt x="267" y="371"/>
                  </a:cubicBezTo>
                  <a:cubicBezTo>
                    <a:pt x="268" y="370"/>
                    <a:pt x="268" y="370"/>
                    <a:pt x="268" y="370"/>
                  </a:cubicBezTo>
                  <a:cubicBezTo>
                    <a:pt x="270" y="370"/>
                    <a:pt x="270" y="370"/>
                    <a:pt x="270" y="370"/>
                  </a:cubicBezTo>
                  <a:cubicBezTo>
                    <a:pt x="270" y="370"/>
                    <a:pt x="270" y="370"/>
                    <a:pt x="270" y="370"/>
                  </a:cubicBezTo>
                  <a:cubicBezTo>
                    <a:pt x="272" y="371"/>
                    <a:pt x="272" y="371"/>
                    <a:pt x="272" y="371"/>
                  </a:cubicBezTo>
                  <a:cubicBezTo>
                    <a:pt x="274" y="371"/>
                    <a:pt x="274" y="371"/>
                    <a:pt x="274" y="371"/>
                  </a:cubicBezTo>
                  <a:cubicBezTo>
                    <a:pt x="276" y="371"/>
                    <a:pt x="276" y="371"/>
                    <a:pt x="276" y="371"/>
                  </a:cubicBezTo>
                  <a:cubicBezTo>
                    <a:pt x="284" y="370"/>
                    <a:pt x="284" y="370"/>
                    <a:pt x="284" y="370"/>
                  </a:cubicBezTo>
                  <a:cubicBezTo>
                    <a:pt x="295" y="371"/>
                    <a:pt x="295" y="371"/>
                    <a:pt x="295" y="371"/>
                  </a:cubicBezTo>
                  <a:cubicBezTo>
                    <a:pt x="298" y="373"/>
                    <a:pt x="298" y="373"/>
                    <a:pt x="298" y="373"/>
                  </a:cubicBezTo>
                  <a:cubicBezTo>
                    <a:pt x="304" y="375"/>
                    <a:pt x="304" y="375"/>
                    <a:pt x="304" y="375"/>
                  </a:cubicBezTo>
                  <a:cubicBezTo>
                    <a:pt x="305" y="377"/>
                    <a:pt x="305" y="377"/>
                    <a:pt x="305" y="377"/>
                  </a:cubicBezTo>
                  <a:cubicBezTo>
                    <a:pt x="304" y="378"/>
                    <a:pt x="304" y="378"/>
                    <a:pt x="304" y="378"/>
                  </a:cubicBezTo>
                  <a:cubicBezTo>
                    <a:pt x="305" y="380"/>
                    <a:pt x="305" y="380"/>
                    <a:pt x="305" y="380"/>
                  </a:cubicBezTo>
                  <a:cubicBezTo>
                    <a:pt x="307" y="378"/>
                    <a:pt x="307" y="378"/>
                    <a:pt x="307" y="378"/>
                  </a:cubicBezTo>
                  <a:cubicBezTo>
                    <a:pt x="310" y="377"/>
                    <a:pt x="310" y="377"/>
                    <a:pt x="310" y="377"/>
                  </a:cubicBezTo>
                  <a:cubicBezTo>
                    <a:pt x="312" y="379"/>
                    <a:pt x="312" y="379"/>
                    <a:pt x="312" y="379"/>
                  </a:cubicBezTo>
                  <a:cubicBezTo>
                    <a:pt x="314" y="379"/>
                    <a:pt x="314" y="379"/>
                    <a:pt x="314" y="379"/>
                  </a:cubicBezTo>
                  <a:cubicBezTo>
                    <a:pt x="314" y="381"/>
                    <a:pt x="314" y="381"/>
                    <a:pt x="314" y="381"/>
                  </a:cubicBezTo>
                  <a:cubicBezTo>
                    <a:pt x="318" y="382"/>
                    <a:pt x="318" y="382"/>
                    <a:pt x="318" y="382"/>
                  </a:cubicBezTo>
                  <a:cubicBezTo>
                    <a:pt x="324" y="385"/>
                    <a:pt x="324" y="385"/>
                    <a:pt x="324" y="385"/>
                  </a:cubicBezTo>
                  <a:cubicBezTo>
                    <a:pt x="329" y="385"/>
                    <a:pt x="329" y="385"/>
                    <a:pt x="329" y="385"/>
                  </a:cubicBezTo>
                  <a:cubicBezTo>
                    <a:pt x="332" y="387"/>
                    <a:pt x="332" y="387"/>
                    <a:pt x="332" y="387"/>
                  </a:cubicBezTo>
                  <a:cubicBezTo>
                    <a:pt x="333" y="390"/>
                    <a:pt x="333" y="390"/>
                    <a:pt x="333" y="390"/>
                  </a:cubicBezTo>
                  <a:cubicBezTo>
                    <a:pt x="336" y="391"/>
                    <a:pt x="336" y="391"/>
                    <a:pt x="336" y="391"/>
                  </a:cubicBezTo>
                  <a:cubicBezTo>
                    <a:pt x="339" y="393"/>
                    <a:pt x="339" y="393"/>
                    <a:pt x="339" y="393"/>
                  </a:cubicBezTo>
                  <a:cubicBezTo>
                    <a:pt x="342" y="398"/>
                    <a:pt x="342" y="398"/>
                    <a:pt x="342" y="398"/>
                  </a:cubicBezTo>
                  <a:cubicBezTo>
                    <a:pt x="344" y="398"/>
                    <a:pt x="344" y="398"/>
                    <a:pt x="344" y="398"/>
                  </a:cubicBezTo>
                  <a:cubicBezTo>
                    <a:pt x="344" y="397"/>
                    <a:pt x="344" y="397"/>
                    <a:pt x="344" y="397"/>
                  </a:cubicBezTo>
                  <a:cubicBezTo>
                    <a:pt x="343" y="394"/>
                    <a:pt x="343" y="394"/>
                    <a:pt x="343" y="394"/>
                  </a:cubicBezTo>
                  <a:cubicBezTo>
                    <a:pt x="345" y="394"/>
                    <a:pt x="345" y="394"/>
                    <a:pt x="345" y="394"/>
                  </a:cubicBezTo>
                  <a:cubicBezTo>
                    <a:pt x="345" y="393"/>
                    <a:pt x="345" y="393"/>
                    <a:pt x="345" y="393"/>
                  </a:cubicBezTo>
                  <a:cubicBezTo>
                    <a:pt x="344" y="391"/>
                    <a:pt x="344" y="391"/>
                    <a:pt x="344" y="391"/>
                  </a:cubicBezTo>
                  <a:cubicBezTo>
                    <a:pt x="344" y="389"/>
                    <a:pt x="344" y="389"/>
                    <a:pt x="344" y="389"/>
                  </a:cubicBezTo>
                  <a:cubicBezTo>
                    <a:pt x="344" y="383"/>
                    <a:pt x="344" y="383"/>
                    <a:pt x="344" y="383"/>
                  </a:cubicBezTo>
                  <a:cubicBezTo>
                    <a:pt x="346" y="382"/>
                    <a:pt x="346" y="382"/>
                    <a:pt x="346" y="382"/>
                  </a:cubicBezTo>
                  <a:cubicBezTo>
                    <a:pt x="344" y="382"/>
                    <a:pt x="344" y="382"/>
                    <a:pt x="344" y="382"/>
                  </a:cubicBezTo>
                  <a:cubicBezTo>
                    <a:pt x="344" y="381"/>
                    <a:pt x="344" y="381"/>
                    <a:pt x="344" y="381"/>
                  </a:cubicBezTo>
                  <a:cubicBezTo>
                    <a:pt x="342" y="381"/>
                    <a:pt x="342" y="381"/>
                    <a:pt x="342" y="381"/>
                  </a:cubicBezTo>
                  <a:cubicBezTo>
                    <a:pt x="340" y="382"/>
                    <a:pt x="340" y="382"/>
                    <a:pt x="340" y="382"/>
                  </a:cubicBezTo>
                  <a:cubicBezTo>
                    <a:pt x="338" y="381"/>
                    <a:pt x="338" y="381"/>
                    <a:pt x="338" y="381"/>
                  </a:cubicBezTo>
                  <a:cubicBezTo>
                    <a:pt x="334" y="376"/>
                    <a:pt x="334" y="376"/>
                    <a:pt x="334" y="376"/>
                  </a:cubicBezTo>
                  <a:cubicBezTo>
                    <a:pt x="333" y="376"/>
                    <a:pt x="333" y="376"/>
                    <a:pt x="333" y="376"/>
                  </a:cubicBezTo>
                  <a:cubicBezTo>
                    <a:pt x="331" y="374"/>
                    <a:pt x="331" y="374"/>
                    <a:pt x="331" y="374"/>
                  </a:cubicBezTo>
                  <a:cubicBezTo>
                    <a:pt x="331" y="370"/>
                    <a:pt x="331" y="370"/>
                    <a:pt x="331" y="370"/>
                  </a:cubicBezTo>
                  <a:cubicBezTo>
                    <a:pt x="330" y="369"/>
                    <a:pt x="330" y="369"/>
                    <a:pt x="330" y="369"/>
                  </a:cubicBezTo>
                  <a:cubicBezTo>
                    <a:pt x="328" y="372"/>
                    <a:pt x="328" y="372"/>
                    <a:pt x="328" y="372"/>
                  </a:cubicBezTo>
                  <a:cubicBezTo>
                    <a:pt x="326" y="371"/>
                    <a:pt x="326" y="371"/>
                    <a:pt x="326" y="371"/>
                  </a:cubicBezTo>
                  <a:cubicBezTo>
                    <a:pt x="323" y="370"/>
                    <a:pt x="323" y="370"/>
                    <a:pt x="323" y="370"/>
                  </a:cubicBezTo>
                  <a:cubicBezTo>
                    <a:pt x="321" y="369"/>
                    <a:pt x="321" y="369"/>
                    <a:pt x="321" y="369"/>
                  </a:cubicBezTo>
                  <a:cubicBezTo>
                    <a:pt x="320" y="371"/>
                    <a:pt x="320" y="371"/>
                    <a:pt x="320" y="371"/>
                  </a:cubicBezTo>
                  <a:cubicBezTo>
                    <a:pt x="319" y="367"/>
                    <a:pt x="319" y="367"/>
                    <a:pt x="319" y="367"/>
                  </a:cubicBezTo>
                  <a:cubicBezTo>
                    <a:pt x="318" y="366"/>
                    <a:pt x="318" y="366"/>
                    <a:pt x="318" y="366"/>
                  </a:cubicBezTo>
                  <a:cubicBezTo>
                    <a:pt x="316" y="361"/>
                    <a:pt x="316" y="361"/>
                    <a:pt x="316" y="361"/>
                  </a:cubicBezTo>
                  <a:cubicBezTo>
                    <a:pt x="316" y="360"/>
                    <a:pt x="316" y="360"/>
                    <a:pt x="316" y="360"/>
                  </a:cubicBezTo>
                  <a:cubicBezTo>
                    <a:pt x="318" y="361"/>
                    <a:pt x="318" y="361"/>
                    <a:pt x="318" y="361"/>
                  </a:cubicBezTo>
                  <a:cubicBezTo>
                    <a:pt x="319" y="359"/>
                    <a:pt x="319" y="359"/>
                    <a:pt x="319" y="359"/>
                  </a:cubicBezTo>
                  <a:cubicBezTo>
                    <a:pt x="319" y="357"/>
                    <a:pt x="319" y="357"/>
                    <a:pt x="319" y="357"/>
                  </a:cubicBezTo>
                  <a:cubicBezTo>
                    <a:pt x="316" y="354"/>
                    <a:pt x="316" y="354"/>
                    <a:pt x="316" y="354"/>
                  </a:cubicBezTo>
                  <a:cubicBezTo>
                    <a:pt x="316" y="352"/>
                    <a:pt x="316" y="352"/>
                    <a:pt x="316" y="352"/>
                  </a:cubicBezTo>
                  <a:cubicBezTo>
                    <a:pt x="317" y="350"/>
                    <a:pt x="317" y="350"/>
                    <a:pt x="317" y="350"/>
                  </a:cubicBezTo>
                  <a:cubicBezTo>
                    <a:pt x="319" y="350"/>
                    <a:pt x="319" y="350"/>
                    <a:pt x="319" y="350"/>
                  </a:cubicBezTo>
                  <a:cubicBezTo>
                    <a:pt x="317" y="348"/>
                    <a:pt x="317" y="348"/>
                    <a:pt x="317" y="348"/>
                  </a:cubicBezTo>
                  <a:cubicBezTo>
                    <a:pt x="314" y="348"/>
                    <a:pt x="314" y="348"/>
                    <a:pt x="314" y="348"/>
                  </a:cubicBezTo>
                  <a:cubicBezTo>
                    <a:pt x="313" y="344"/>
                    <a:pt x="313" y="344"/>
                    <a:pt x="313" y="344"/>
                  </a:cubicBezTo>
                  <a:cubicBezTo>
                    <a:pt x="311" y="343"/>
                    <a:pt x="311" y="343"/>
                    <a:pt x="311" y="343"/>
                  </a:cubicBezTo>
                  <a:cubicBezTo>
                    <a:pt x="310" y="344"/>
                    <a:pt x="310" y="344"/>
                    <a:pt x="310" y="344"/>
                  </a:cubicBezTo>
                  <a:cubicBezTo>
                    <a:pt x="308" y="341"/>
                    <a:pt x="308" y="341"/>
                    <a:pt x="308" y="341"/>
                  </a:cubicBezTo>
                  <a:cubicBezTo>
                    <a:pt x="308" y="338"/>
                    <a:pt x="308" y="338"/>
                    <a:pt x="308" y="338"/>
                  </a:cubicBezTo>
                  <a:cubicBezTo>
                    <a:pt x="309" y="336"/>
                    <a:pt x="309" y="336"/>
                    <a:pt x="309" y="336"/>
                  </a:cubicBezTo>
                  <a:cubicBezTo>
                    <a:pt x="308" y="334"/>
                    <a:pt x="308" y="334"/>
                    <a:pt x="308" y="334"/>
                  </a:cubicBezTo>
                  <a:cubicBezTo>
                    <a:pt x="307" y="332"/>
                    <a:pt x="307" y="332"/>
                    <a:pt x="307" y="332"/>
                  </a:cubicBezTo>
                  <a:cubicBezTo>
                    <a:pt x="309" y="331"/>
                    <a:pt x="309" y="331"/>
                    <a:pt x="309" y="331"/>
                  </a:cubicBezTo>
                  <a:cubicBezTo>
                    <a:pt x="312" y="325"/>
                    <a:pt x="312" y="325"/>
                    <a:pt x="312" y="325"/>
                  </a:cubicBezTo>
                  <a:cubicBezTo>
                    <a:pt x="315" y="324"/>
                    <a:pt x="315" y="324"/>
                    <a:pt x="315" y="324"/>
                  </a:cubicBezTo>
                  <a:cubicBezTo>
                    <a:pt x="315" y="323"/>
                    <a:pt x="315" y="323"/>
                    <a:pt x="315" y="323"/>
                  </a:cubicBezTo>
                  <a:cubicBezTo>
                    <a:pt x="314" y="320"/>
                    <a:pt x="314" y="320"/>
                    <a:pt x="314" y="320"/>
                  </a:cubicBezTo>
                  <a:cubicBezTo>
                    <a:pt x="314" y="318"/>
                    <a:pt x="314" y="318"/>
                    <a:pt x="314" y="318"/>
                  </a:cubicBezTo>
                  <a:cubicBezTo>
                    <a:pt x="316" y="315"/>
                    <a:pt x="316" y="315"/>
                    <a:pt x="316" y="315"/>
                  </a:cubicBezTo>
                  <a:cubicBezTo>
                    <a:pt x="314" y="313"/>
                    <a:pt x="314" y="313"/>
                    <a:pt x="314" y="313"/>
                  </a:cubicBezTo>
                  <a:cubicBezTo>
                    <a:pt x="314" y="309"/>
                    <a:pt x="314" y="309"/>
                    <a:pt x="314" y="309"/>
                  </a:cubicBezTo>
                  <a:cubicBezTo>
                    <a:pt x="315" y="308"/>
                    <a:pt x="315" y="308"/>
                    <a:pt x="315" y="308"/>
                  </a:cubicBezTo>
                  <a:cubicBezTo>
                    <a:pt x="314" y="306"/>
                    <a:pt x="314" y="306"/>
                    <a:pt x="314" y="306"/>
                  </a:cubicBezTo>
                  <a:cubicBezTo>
                    <a:pt x="314" y="304"/>
                    <a:pt x="314" y="304"/>
                    <a:pt x="314" y="304"/>
                  </a:cubicBezTo>
                  <a:cubicBezTo>
                    <a:pt x="313" y="302"/>
                    <a:pt x="313" y="302"/>
                    <a:pt x="313" y="302"/>
                  </a:cubicBezTo>
                  <a:cubicBezTo>
                    <a:pt x="314" y="298"/>
                    <a:pt x="314" y="298"/>
                    <a:pt x="314" y="298"/>
                  </a:cubicBezTo>
                  <a:cubicBezTo>
                    <a:pt x="314" y="298"/>
                    <a:pt x="314" y="298"/>
                    <a:pt x="314" y="298"/>
                  </a:cubicBezTo>
                  <a:cubicBezTo>
                    <a:pt x="313" y="295"/>
                    <a:pt x="313" y="295"/>
                    <a:pt x="313" y="295"/>
                  </a:cubicBezTo>
                  <a:cubicBezTo>
                    <a:pt x="313" y="292"/>
                    <a:pt x="313" y="292"/>
                    <a:pt x="313" y="292"/>
                  </a:cubicBezTo>
                  <a:cubicBezTo>
                    <a:pt x="313" y="287"/>
                    <a:pt x="313" y="287"/>
                    <a:pt x="313" y="287"/>
                  </a:cubicBezTo>
                  <a:cubicBezTo>
                    <a:pt x="315" y="287"/>
                    <a:pt x="315" y="287"/>
                    <a:pt x="315" y="287"/>
                  </a:cubicBezTo>
                  <a:cubicBezTo>
                    <a:pt x="316" y="288"/>
                    <a:pt x="316" y="288"/>
                    <a:pt x="316" y="288"/>
                  </a:cubicBezTo>
                  <a:cubicBezTo>
                    <a:pt x="316" y="289"/>
                    <a:pt x="316" y="289"/>
                    <a:pt x="316" y="289"/>
                  </a:cubicBezTo>
                  <a:cubicBezTo>
                    <a:pt x="316" y="289"/>
                    <a:pt x="316" y="289"/>
                    <a:pt x="316" y="289"/>
                  </a:cubicBezTo>
                  <a:cubicBezTo>
                    <a:pt x="319" y="288"/>
                    <a:pt x="319" y="288"/>
                    <a:pt x="319" y="288"/>
                  </a:cubicBezTo>
                  <a:cubicBezTo>
                    <a:pt x="322" y="288"/>
                    <a:pt x="322" y="288"/>
                    <a:pt x="322" y="288"/>
                  </a:cubicBezTo>
                  <a:cubicBezTo>
                    <a:pt x="324" y="287"/>
                    <a:pt x="324" y="287"/>
                    <a:pt x="324" y="287"/>
                  </a:cubicBezTo>
                  <a:cubicBezTo>
                    <a:pt x="326" y="287"/>
                    <a:pt x="326" y="287"/>
                    <a:pt x="326" y="287"/>
                  </a:cubicBezTo>
                  <a:cubicBezTo>
                    <a:pt x="328" y="288"/>
                    <a:pt x="328" y="288"/>
                    <a:pt x="328" y="288"/>
                  </a:cubicBezTo>
                  <a:cubicBezTo>
                    <a:pt x="329" y="287"/>
                    <a:pt x="329" y="287"/>
                    <a:pt x="329" y="287"/>
                  </a:cubicBezTo>
                  <a:cubicBezTo>
                    <a:pt x="332" y="287"/>
                    <a:pt x="332" y="287"/>
                    <a:pt x="332" y="287"/>
                  </a:cubicBezTo>
                  <a:cubicBezTo>
                    <a:pt x="338" y="289"/>
                    <a:pt x="338" y="289"/>
                    <a:pt x="338" y="289"/>
                  </a:cubicBezTo>
                  <a:cubicBezTo>
                    <a:pt x="341" y="290"/>
                    <a:pt x="341" y="290"/>
                    <a:pt x="341" y="290"/>
                  </a:cubicBezTo>
                  <a:cubicBezTo>
                    <a:pt x="343" y="290"/>
                    <a:pt x="343" y="290"/>
                    <a:pt x="343" y="290"/>
                  </a:cubicBezTo>
                  <a:cubicBezTo>
                    <a:pt x="344" y="292"/>
                    <a:pt x="344" y="292"/>
                    <a:pt x="344" y="292"/>
                  </a:cubicBezTo>
                  <a:cubicBezTo>
                    <a:pt x="343" y="293"/>
                    <a:pt x="343" y="293"/>
                    <a:pt x="343" y="293"/>
                  </a:cubicBezTo>
                  <a:cubicBezTo>
                    <a:pt x="344" y="295"/>
                    <a:pt x="344" y="295"/>
                    <a:pt x="344" y="295"/>
                  </a:cubicBezTo>
                  <a:cubicBezTo>
                    <a:pt x="344" y="298"/>
                    <a:pt x="344" y="298"/>
                    <a:pt x="344" y="298"/>
                  </a:cubicBezTo>
                  <a:cubicBezTo>
                    <a:pt x="345" y="299"/>
                    <a:pt x="345" y="299"/>
                    <a:pt x="345" y="299"/>
                  </a:cubicBezTo>
                  <a:cubicBezTo>
                    <a:pt x="345" y="303"/>
                    <a:pt x="345" y="303"/>
                    <a:pt x="345" y="303"/>
                  </a:cubicBezTo>
                  <a:cubicBezTo>
                    <a:pt x="346" y="306"/>
                    <a:pt x="346" y="306"/>
                    <a:pt x="346" y="306"/>
                  </a:cubicBezTo>
                  <a:cubicBezTo>
                    <a:pt x="345" y="312"/>
                    <a:pt x="345" y="312"/>
                    <a:pt x="345" y="312"/>
                  </a:cubicBezTo>
                  <a:cubicBezTo>
                    <a:pt x="347" y="313"/>
                    <a:pt x="347" y="313"/>
                    <a:pt x="347" y="313"/>
                  </a:cubicBezTo>
                  <a:cubicBezTo>
                    <a:pt x="346" y="315"/>
                    <a:pt x="346" y="315"/>
                    <a:pt x="346" y="315"/>
                  </a:cubicBezTo>
                  <a:cubicBezTo>
                    <a:pt x="347" y="317"/>
                    <a:pt x="347" y="317"/>
                    <a:pt x="347" y="317"/>
                  </a:cubicBezTo>
                  <a:cubicBezTo>
                    <a:pt x="347" y="319"/>
                    <a:pt x="347" y="319"/>
                    <a:pt x="347" y="319"/>
                  </a:cubicBezTo>
                  <a:cubicBezTo>
                    <a:pt x="345" y="319"/>
                    <a:pt x="345" y="319"/>
                    <a:pt x="345" y="319"/>
                  </a:cubicBezTo>
                  <a:cubicBezTo>
                    <a:pt x="346" y="322"/>
                    <a:pt x="346" y="322"/>
                    <a:pt x="346" y="322"/>
                  </a:cubicBezTo>
                  <a:cubicBezTo>
                    <a:pt x="348" y="324"/>
                    <a:pt x="348" y="324"/>
                    <a:pt x="348" y="324"/>
                  </a:cubicBezTo>
                  <a:cubicBezTo>
                    <a:pt x="350" y="327"/>
                    <a:pt x="350" y="327"/>
                    <a:pt x="350" y="327"/>
                  </a:cubicBezTo>
                  <a:cubicBezTo>
                    <a:pt x="352" y="328"/>
                    <a:pt x="352" y="328"/>
                    <a:pt x="352" y="328"/>
                  </a:cubicBezTo>
                  <a:cubicBezTo>
                    <a:pt x="352" y="328"/>
                    <a:pt x="352" y="328"/>
                    <a:pt x="352" y="328"/>
                  </a:cubicBezTo>
                  <a:cubicBezTo>
                    <a:pt x="354" y="327"/>
                    <a:pt x="354" y="327"/>
                    <a:pt x="354" y="327"/>
                  </a:cubicBezTo>
                  <a:cubicBezTo>
                    <a:pt x="355" y="328"/>
                    <a:pt x="355" y="328"/>
                    <a:pt x="355" y="328"/>
                  </a:cubicBezTo>
                  <a:cubicBezTo>
                    <a:pt x="356" y="332"/>
                    <a:pt x="356" y="332"/>
                    <a:pt x="356" y="332"/>
                  </a:cubicBezTo>
                  <a:cubicBezTo>
                    <a:pt x="358" y="334"/>
                    <a:pt x="358" y="334"/>
                    <a:pt x="358" y="334"/>
                  </a:cubicBezTo>
                  <a:cubicBezTo>
                    <a:pt x="360" y="336"/>
                    <a:pt x="360" y="336"/>
                    <a:pt x="360" y="336"/>
                  </a:cubicBezTo>
                  <a:cubicBezTo>
                    <a:pt x="361" y="343"/>
                    <a:pt x="361" y="343"/>
                    <a:pt x="361" y="343"/>
                  </a:cubicBezTo>
                  <a:cubicBezTo>
                    <a:pt x="362" y="345"/>
                    <a:pt x="362" y="345"/>
                    <a:pt x="362" y="345"/>
                  </a:cubicBezTo>
                  <a:cubicBezTo>
                    <a:pt x="362" y="346"/>
                    <a:pt x="362" y="346"/>
                    <a:pt x="362" y="346"/>
                  </a:cubicBezTo>
                  <a:cubicBezTo>
                    <a:pt x="362" y="348"/>
                    <a:pt x="362" y="348"/>
                    <a:pt x="362" y="348"/>
                  </a:cubicBezTo>
                  <a:cubicBezTo>
                    <a:pt x="364" y="350"/>
                    <a:pt x="364" y="350"/>
                    <a:pt x="364" y="350"/>
                  </a:cubicBezTo>
                  <a:cubicBezTo>
                    <a:pt x="364" y="353"/>
                    <a:pt x="364" y="353"/>
                    <a:pt x="364" y="353"/>
                  </a:cubicBezTo>
                  <a:cubicBezTo>
                    <a:pt x="367" y="358"/>
                    <a:pt x="367" y="358"/>
                    <a:pt x="367" y="358"/>
                  </a:cubicBezTo>
                  <a:cubicBezTo>
                    <a:pt x="366" y="361"/>
                    <a:pt x="366" y="361"/>
                    <a:pt x="366" y="361"/>
                  </a:cubicBezTo>
                  <a:cubicBezTo>
                    <a:pt x="368" y="363"/>
                    <a:pt x="368" y="363"/>
                    <a:pt x="368" y="363"/>
                  </a:cubicBezTo>
                  <a:cubicBezTo>
                    <a:pt x="370" y="365"/>
                    <a:pt x="370" y="365"/>
                    <a:pt x="370" y="365"/>
                  </a:cubicBezTo>
                  <a:cubicBezTo>
                    <a:pt x="369" y="367"/>
                    <a:pt x="369" y="367"/>
                    <a:pt x="369" y="367"/>
                  </a:cubicBezTo>
                  <a:cubicBezTo>
                    <a:pt x="370" y="368"/>
                    <a:pt x="370" y="368"/>
                    <a:pt x="370" y="368"/>
                  </a:cubicBezTo>
                  <a:cubicBezTo>
                    <a:pt x="371" y="372"/>
                    <a:pt x="371" y="372"/>
                    <a:pt x="371" y="372"/>
                  </a:cubicBezTo>
                  <a:cubicBezTo>
                    <a:pt x="375" y="378"/>
                    <a:pt x="375" y="378"/>
                    <a:pt x="375" y="378"/>
                  </a:cubicBezTo>
                  <a:cubicBezTo>
                    <a:pt x="379" y="379"/>
                    <a:pt x="379" y="379"/>
                    <a:pt x="379" y="379"/>
                  </a:cubicBezTo>
                  <a:cubicBezTo>
                    <a:pt x="380" y="381"/>
                    <a:pt x="380" y="381"/>
                    <a:pt x="380" y="381"/>
                  </a:cubicBezTo>
                  <a:cubicBezTo>
                    <a:pt x="382" y="381"/>
                    <a:pt x="382" y="381"/>
                    <a:pt x="382" y="381"/>
                  </a:cubicBezTo>
                  <a:cubicBezTo>
                    <a:pt x="385" y="384"/>
                    <a:pt x="385" y="384"/>
                    <a:pt x="385" y="384"/>
                  </a:cubicBezTo>
                  <a:cubicBezTo>
                    <a:pt x="385" y="386"/>
                    <a:pt x="385" y="386"/>
                    <a:pt x="385" y="386"/>
                  </a:cubicBezTo>
                  <a:cubicBezTo>
                    <a:pt x="384" y="385"/>
                    <a:pt x="384" y="385"/>
                    <a:pt x="384" y="385"/>
                  </a:cubicBezTo>
                  <a:cubicBezTo>
                    <a:pt x="384" y="388"/>
                    <a:pt x="384" y="388"/>
                    <a:pt x="384" y="388"/>
                  </a:cubicBezTo>
                  <a:cubicBezTo>
                    <a:pt x="383" y="391"/>
                    <a:pt x="383" y="391"/>
                    <a:pt x="383" y="391"/>
                  </a:cubicBezTo>
                  <a:cubicBezTo>
                    <a:pt x="384" y="395"/>
                    <a:pt x="384" y="395"/>
                    <a:pt x="384" y="395"/>
                  </a:cubicBezTo>
                  <a:cubicBezTo>
                    <a:pt x="387" y="397"/>
                    <a:pt x="387" y="397"/>
                    <a:pt x="387" y="397"/>
                  </a:cubicBezTo>
                  <a:cubicBezTo>
                    <a:pt x="387" y="400"/>
                    <a:pt x="387" y="400"/>
                    <a:pt x="387" y="400"/>
                  </a:cubicBezTo>
                  <a:cubicBezTo>
                    <a:pt x="385" y="402"/>
                    <a:pt x="385" y="402"/>
                    <a:pt x="385" y="402"/>
                  </a:cubicBezTo>
                  <a:cubicBezTo>
                    <a:pt x="385" y="403"/>
                    <a:pt x="385" y="403"/>
                    <a:pt x="385" y="403"/>
                  </a:cubicBezTo>
                  <a:cubicBezTo>
                    <a:pt x="384" y="405"/>
                    <a:pt x="384" y="405"/>
                    <a:pt x="384" y="405"/>
                  </a:cubicBezTo>
                  <a:cubicBezTo>
                    <a:pt x="385" y="406"/>
                    <a:pt x="385" y="406"/>
                    <a:pt x="385" y="406"/>
                  </a:cubicBezTo>
                  <a:cubicBezTo>
                    <a:pt x="385" y="411"/>
                    <a:pt x="385" y="411"/>
                    <a:pt x="385" y="411"/>
                  </a:cubicBezTo>
                  <a:cubicBezTo>
                    <a:pt x="382" y="412"/>
                    <a:pt x="382" y="412"/>
                    <a:pt x="382" y="412"/>
                  </a:cubicBezTo>
                  <a:cubicBezTo>
                    <a:pt x="383" y="413"/>
                    <a:pt x="383" y="413"/>
                    <a:pt x="383" y="413"/>
                  </a:cubicBezTo>
                  <a:cubicBezTo>
                    <a:pt x="385" y="412"/>
                    <a:pt x="385" y="412"/>
                    <a:pt x="385" y="412"/>
                  </a:cubicBezTo>
                  <a:cubicBezTo>
                    <a:pt x="385" y="414"/>
                    <a:pt x="385" y="414"/>
                    <a:pt x="385" y="414"/>
                  </a:cubicBezTo>
                  <a:cubicBezTo>
                    <a:pt x="382" y="415"/>
                    <a:pt x="382" y="415"/>
                    <a:pt x="382" y="415"/>
                  </a:cubicBezTo>
                  <a:cubicBezTo>
                    <a:pt x="382" y="419"/>
                    <a:pt x="382" y="419"/>
                    <a:pt x="382" y="419"/>
                  </a:cubicBezTo>
                  <a:cubicBezTo>
                    <a:pt x="381" y="421"/>
                    <a:pt x="381" y="421"/>
                    <a:pt x="381" y="421"/>
                  </a:cubicBezTo>
                  <a:cubicBezTo>
                    <a:pt x="379" y="420"/>
                    <a:pt x="379" y="420"/>
                    <a:pt x="379" y="420"/>
                  </a:cubicBezTo>
                  <a:cubicBezTo>
                    <a:pt x="379" y="421"/>
                    <a:pt x="379" y="421"/>
                    <a:pt x="379" y="421"/>
                  </a:cubicBezTo>
                  <a:cubicBezTo>
                    <a:pt x="381" y="423"/>
                    <a:pt x="381" y="423"/>
                    <a:pt x="381" y="423"/>
                  </a:cubicBezTo>
                  <a:cubicBezTo>
                    <a:pt x="381" y="425"/>
                    <a:pt x="381" y="425"/>
                    <a:pt x="381" y="425"/>
                  </a:cubicBezTo>
                  <a:cubicBezTo>
                    <a:pt x="379" y="426"/>
                    <a:pt x="379" y="426"/>
                    <a:pt x="379" y="426"/>
                  </a:cubicBezTo>
                  <a:cubicBezTo>
                    <a:pt x="377" y="428"/>
                    <a:pt x="377" y="428"/>
                    <a:pt x="377" y="428"/>
                  </a:cubicBezTo>
                  <a:cubicBezTo>
                    <a:pt x="373" y="428"/>
                    <a:pt x="373" y="428"/>
                    <a:pt x="373" y="428"/>
                  </a:cubicBezTo>
                  <a:cubicBezTo>
                    <a:pt x="371" y="427"/>
                    <a:pt x="371" y="427"/>
                    <a:pt x="371" y="427"/>
                  </a:cubicBezTo>
                  <a:cubicBezTo>
                    <a:pt x="374" y="425"/>
                    <a:pt x="374" y="425"/>
                    <a:pt x="374" y="425"/>
                  </a:cubicBezTo>
                  <a:cubicBezTo>
                    <a:pt x="374" y="423"/>
                    <a:pt x="374" y="423"/>
                    <a:pt x="374" y="423"/>
                  </a:cubicBezTo>
                  <a:cubicBezTo>
                    <a:pt x="372" y="423"/>
                    <a:pt x="372" y="423"/>
                    <a:pt x="372" y="423"/>
                  </a:cubicBezTo>
                  <a:cubicBezTo>
                    <a:pt x="372" y="425"/>
                    <a:pt x="372" y="425"/>
                    <a:pt x="372" y="425"/>
                  </a:cubicBezTo>
                  <a:cubicBezTo>
                    <a:pt x="370" y="425"/>
                    <a:pt x="370" y="425"/>
                    <a:pt x="370" y="425"/>
                  </a:cubicBezTo>
                  <a:cubicBezTo>
                    <a:pt x="365" y="422"/>
                    <a:pt x="365" y="422"/>
                    <a:pt x="365" y="422"/>
                  </a:cubicBezTo>
                  <a:cubicBezTo>
                    <a:pt x="364" y="423"/>
                    <a:pt x="364" y="423"/>
                    <a:pt x="364" y="423"/>
                  </a:cubicBezTo>
                  <a:cubicBezTo>
                    <a:pt x="358" y="424"/>
                    <a:pt x="358" y="424"/>
                    <a:pt x="358" y="424"/>
                  </a:cubicBezTo>
                  <a:cubicBezTo>
                    <a:pt x="355" y="425"/>
                    <a:pt x="355" y="425"/>
                    <a:pt x="355" y="425"/>
                  </a:cubicBezTo>
                  <a:cubicBezTo>
                    <a:pt x="354" y="427"/>
                    <a:pt x="354" y="427"/>
                    <a:pt x="354" y="427"/>
                  </a:cubicBezTo>
                  <a:cubicBezTo>
                    <a:pt x="355" y="428"/>
                    <a:pt x="355" y="428"/>
                    <a:pt x="355" y="428"/>
                  </a:cubicBezTo>
                  <a:cubicBezTo>
                    <a:pt x="356" y="428"/>
                    <a:pt x="356" y="428"/>
                    <a:pt x="356" y="428"/>
                  </a:cubicBezTo>
                  <a:cubicBezTo>
                    <a:pt x="357" y="426"/>
                    <a:pt x="357" y="426"/>
                    <a:pt x="357" y="426"/>
                  </a:cubicBezTo>
                  <a:cubicBezTo>
                    <a:pt x="360" y="426"/>
                    <a:pt x="360" y="426"/>
                    <a:pt x="360" y="426"/>
                  </a:cubicBezTo>
                  <a:cubicBezTo>
                    <a:pt x="361" y="428"/>
                    <a:pt x="361" y="428"/>
                    <a:pt x="361" y="428"/>
                  </a:cubicBezTo>
                  <a:cubicBezTo>
                    <a:pt x="364" y="430"/>
                    <a:pt x="364" y="430"/>
                    <a:pt x="364" y="430"/>
                  </a:cubicBezTo>
                  <a:cubicBezTo>
                    <a:pt x="372" y="432"/>
                    <a:pt x="372" y="432"/>
                    <a:pt x="372" y="432"/>
                  </a:cubicBezTo>
                  <a:cubicBezTo>
                    <a:pt x="375" y="433"/>
                    <a:pt x="375" y="433"/>
                    <a:pt x="375" y="433"/>
                  </a:cubicBezTo>
                  <a:cubicBezTo>
                    <a:pt x="379" y="432"/>
                    <a:pt x="379" y="432"/>
                    <a:pt x="379" y="432"/>
                  </a:cubicBezTo>
                  <a:cubicBezTo>
                    <a:pt x="383" y="432"/>
                    <a:pt x="383" y="432"/>
                    <a:pt x="383" y="432"/>
                  </a:cubicBezTo>
                  <a:cubicBezTo>
                    <a:pt x="384" y="433"/>
                    <a:pt x="384" y="433"/>
                    <a:pt x="384" y="433"/>
                  </a:cubicBezTo>
                  <a:cubicBezTo>
                    <a:pt x="388" y="434"/>
                    <a:pt x="388" y="434"/>
                    <a:pt x="388" y="434"/>
                  </a:cubicBezTo>
                  <a:cubicBezTo>
                    <a:pt x="391" y="432"/>
                    <a:pt x="391" y="432"/>
                    <a:pt x="391" y="432"/>
                  </a:cubicBezTo>
                  <a:cubicBezTo>
                    <a:pt x="391" y="430"/>
                    <a:pt x="391" y="430"/>
                    <a:pt x="391" y="430"/>
                  </a:cubicBezTo>
                  <a:cubicBezTo>
                    <a:pt x="390" y="429"/>
                    <a:pt x="390" y="429"/>
                    <a:pt x="390" y="429"/>
                  </a:cubicBezTo>
                  <a:cubicBezTo>
                    <a:pt x="390" y="426"/>
                    <a:pt x="390" y="426"/>
                    <a:pt x="390" y="426"/>
                  </a:cubicBezTo>
                  <a:cubicBezTo>
                    <a:pt x="391" y="424"/>
                    <a:pt x="391" y="424"/>
                    <a:pt x="391" y="424"/>
                  </a:cubicBezTo>
                  <a:cubicBezTo>
                    <a:pt x="393" y="423"/>
                    <a:pt x="393" y="423"/>
                    <a:pt x="393" y="423"/>
                  </a:cubicBezTo>
                  <a:cubicBezTo>
                    <a:pt x="393" y="422"/>
                    <a:pt x="393" y="422"/>
                    <a:pt x="393" y="422"/>
                  </a:cubicBezTo>
                  <a:cubicBezTo>
                    <a:pt x="396" y="419"/>
                    <a:pt x="396" y="419"/>
                    <a:pt x="396" y="419"/>
                  </a:cubicBezTo>
                  <a:cubicBezTo>
                    <a:pt x="396" y="417"/>
                    <a:pt x="396" y="417"/>
                    <a:pt x="396" y="417"/>
                  </a:cubicBezTo>
                  <a:cubicBezTo>
                    <a:pt x="398" y="412"/>
                    <a:pt x="398" y="412"/>
                    <a:pt x="398" y="412"/>
                  </a:cubicBezTo>
                  <a:cubicBezTo>
                    <a:pt x="396" y="408"/>
                    <a:pt x="396" y="408"/>
                    <a:pt x="396" y="408"/>
                  </a:cubicBezTo>
                  <a:cubicBezTo>
                    <a:pt x="397" y="405"/>
                    <a:pt x="397" y="405"/>
                    <a:pt x="397" y="405"/>
                  </a:cubicBezTo>
                  <a:cubicBezTo>
                    <a:pt x="400" y="399"/>
                    <a:pt x="400" y="399"/>
                    <a:pt x="400" y="399"/>
                  </a:cubicBezTo>
                  <a:cubicBezTo>
                    <a:pt x="401" y="397"/>
                    <a:pt x="401" y="397"/>
                    <a:pt x="401" y="397"/>
                  </a:cubicBezTo>
                  <a:cubicBezTo>
                    <a:pt x="397" y="389"/>
                    <a:pt x="397" y="389"/>
                    <a:pt x="397" y="389"/>
                  </a:cubicBezTo>
                  <a:cubicBezTo>
                    <a:pt x="393" y="387"/>
                    <a:pt x="393" y="387"/>
                    <a:pt x="393" y="387"/>
                  </a:cubicBezTo>
                  <a:cubicBezTo>
                    <a:pt x="392" y="385"/>
                    <a:pt x="392" y="385"/>
                    <a:pt x="392" y="385"/>
                  </a:cubicBezTo>
                  <a:cubicBezTo>
                    <a:pt x="391" y="379"/>
                    <a:pt x="391" y="379"/>
                    <a:pt x="391" y="379"/>
                  </a:cubicBezTo>
                  <a:cubicBezTo>
                    <a:pt x="395" y="376"/>
                    <a:pt x="395" y="376"/>
                    <a:pt x="395" y="376"/>
                  </a:cubicBezTo>
                  <a:cubicBezTo>
                    <a:pt x="396" y="374"/>
                    <a:pt x="396" y="374"/>
                    <a:pt x="396" y="374"/>
                  </a:cubicBezTo>
                  <a:cubicBezTo>
                    <a:pt x="399" y="373"/>
                    <a:pt x="399" y="373"/>
                    <a:pt x="399" y="373"/>
                  </a:cubicBezTo>
                  <a:cubicBezTo>
                    <a:pt x="403" y="369"/>
                    <a:pt x="403" y="369"/>
                    <a:pt x="403" y="369"/>
                  </a:cubicBezTo>
                  <a:cubicBezTo>
                    <a:pt x="406" y="369"/>
                    <a:pt x="406" y="369"/>
                    <a:pt x="406" y="369"/>
                  </a:cubicBezTo>
                  <a:cubicBezTo>
                    <a:pt x="410" y="372"/>
                    <a:pt x="410" y="372"/>
                    <a:pt x="410" y="372"/>
                  </a:cubicBezTo>
                  <a:cubicBezTo>
                    <a:pt x="410" y="375"/>
                    <a:pt x="410" y="375"/>
                    <a:pt x="410" y="375"/>
                  </a:cubicBezTo>
                  <a:cubicBezTo>
                    <a:pt x="413" y="377"/>
                    <a:pt x="413" y="377"/>
                    <a:pt x="413" y="377"/>
                  </a:cubicBezTo>
                  <a:cubicBezTo>
                    <a:pt x="414" y="379"/>
                    <a:pt x="414" y="379"/>
                    <a:pt x="414" y="379"/>
                  </a:cubicBezTo>
                  <a:cubicBezTo>
                    <a:pt x="415" y="379"/>
                    <a:pt x="415" y="379"/>
                    <a:pt x="415" y="379"/>
                  </a:cubicBezTo>
                  <a:cubicBezTo>
                    <a:pt x="418" y="382"/>
                    <a:pt x="418" y="382"/>
                    <a:pt x="418" y="382"/>
                  </a:cubicBezTo>
                  <a:cubicBezTo>
                    <a:pt x="417" y="384"/>
                    <a:pt x="417" y="384"/>
                    <a:pt x="417" y="384"/>
                  </a:cubicBezTo>
                  <a:cubicBezTo>
                    <a:pt x="419" y="386"/>
                    <a:pt x="419" y="386"/>
                    <a:pt x="419" y="386"/>
                  </a:cubicBezTo>
                  <a:cubicBezTo>
                    <a:pt x="420" y="388"/>
                    <a:pt x="420" y="388"/>
                    <a:pt x="420" y="388"/>
                  </a:cubicBezTo>
                  <a:cubicBezTo>
                    <a:pt x="422" y="391"/>
                    <a:pt x="422" y="391"/>
                    <a:pt x="422" y="391"/>
                  </a:cubicBezTo>
                  <a:cubicBezTo>
                    <a:pt x="422" y="393"/>
                    <a:pt x="422" y="393"/>
                    <a:pt x="422" y="393"/>
                  </a:cubicBezTo>
                  <a:cubicBezTo>
                    <a:pt x="421" y="394"/>
                    <a:pt x="421" y="394"/>
                    <a:pt x="421" y="394"/>
                  </a:cubicBezTo>
                  <a:cubicBezTo>
                    <a:pt x="423" y="397"/>
                    <a:pt x="423" y="397"/>
                    <a:pt x="423" y="397"/>
                  </a:cubicBezTo>
                  <a:cubicBezTo>
                    <a:pt x="425" y="397"/>
                    <a:pt x="425" y="397"/>
                    <a:pt x="425" y="397"/>
                  </a:cubicBezTo>
                  <a:cubicBezTo>
                    <a:pt x="428" y="399"/>
                    <a:pt x="428" y="399"/>
                    <a:pt x="428" y="399"/>
                  </a:cubicBezTo>
                  <a:cubicBezTo>
                    <a:pt x="431" y="398"/>
                    <a:pt x="431" y="398"/>
                    <a:pt x="431" y="398"/>
                  </a:cubicBezTo>
                  <a:cubicBezTo>
                    <a:pt x="433" y="398"/>
                    <a:pt x="433" y="398"/>
                    <a:pt x="433" y="398"/>
                  </a:cubicBezTo>
                  <a:cubicBezTo>
                    <a:pt x="436" y="397"/>
                    <a:pt x="436" y="397"/>
                    <a:pt x="436" y="397"/>
                  </a:cubicBezTo>
                  <a:cubicBezTo>
                    <a:pt x="437" y="396"/>
                    <a:pt x="437" y="396"/>
                    <a:pt x="437" y="396"/>
                  </a:cubicBezTo>
                  <a:cubicBezTo>
                    <a:pt x="438" y="395"/>
                    <a:pt x="438" y="395"/>
                    <a:pt x="438" y="395"/>
                  </a:cubicBezTo>
                  <a:cubicBezTo>
                    <a:pt x="437" y="395"/>
                    <a:pt x="437" y="395"/>
                    <a:pt x="437" y="395"/>
                  </a:cubicBezTo>
                  <a:cubicBezTo>
                    <a:pt x="434" y="395"/>
                    <a:pt x="434" y="395"/>
                    <a:pt x="434" y="395"/>
                  </a:cubicBezTo>
                  <a:cubicBezTo>
                    <a:pt x="434" y="394"/>
                    <a:pt x="434" y="394"/>
                    <a:pt x="434" y="394"/>
                  </a:cubicBezTo>
                  <a:cubicBezTo>
                    <a:pt x="432" y="396"/>
                    <a:pt x="432" y="396"/>
                    <a:pt x="432" y="396"/>
                  </a:cubicBezTo>
                  <a:cubicBezTo>
                    <a:pt x="429" y="396"/>
                    <a:pt x="429" y="396"/>
                    <a:pt x="429" y="396"/>
                  </a:cubicBezTo>
                  <a:cubicBezTo>
                    <a:pt x="428" y="394"/>
                    <a:pt x="428" y="394"/>
                    <a:pt x="428" y="394"/>
                  </a:cubicBezTo>
                  <a:cubicBezTo>
                    <a:pt x="425" y="395"/>
                    <a:pt x="425" y="395"/>
                    <a:pt x="425" y="395"/>
                  </a:cubicBezTo>
                  <a:cubicBezTo>
                    <a:pt x="424" y="393"/>
                    <a:pt x="424" y="393"/>
                    <a:pt x="424" y="393"/>
                  </a:cubicBezTo>
                  <a:cubicBezTo>
                    <a:pt x="425" y="391"/>
                    <a:pt x="425" y="391"/>
                    <a:pt x="425" y="391"/>
                  </a:cubicBezTo>
                  <a:cubicBezTo>
                    <a:pt x="423" y="390"/>
                    <a:pt x="423" y="390"/>
                    <a:pt x="423" y="390"/>
                  </a:cubicBezTo>
                  <a:cubicBezTo>
                    <a:pt x="422" y="387"/>
                    <a:pt x="422" y="387"/>
                    <a:pt x="422" y="387"/>
                  </a:cubicBezTo>
                  <a:cubicBezTo>
                    <a:pt x="422" y="383"/>
                    <a:pt x="422" y="383"/>
                    <a:pt x="422" y="383"/>
                  </a:cubicBezTo>
                  <a:cubicBezTo>
                    <a:pt x="424" y="383"/>
                    <a:pt x="424" y="383"/>
                    <a:pt x="424" y="383"/>
                  </a:cubicBezTo>
                  <a:cubicBezTo>
                    <a:pt x="426" y="381"/>
                    <a:pt x="426" y="381"/>
                    <a:pt x="426" y="381"/>
                  </a:cubicBezTo>
                  <a:cubicBezTo>
                    <a:pt x="424" y="380"/>
                    <a:pt x="424" y="380"/>
                    <a:pt x="424" y="380"/>
                  </a:cubicBezTo>
                  <a:cubicBezTo>
                    <a:pt x="424" y="379"/>
                    <a:pt x="424" y="379"/>
                    <a:pt x="424" y="379"/>
                  </a:cubicBezTo>
                  <a:cubicBezTo>
                    <a:pt x="423" y="378"/>
                    <a:pt x="423" y="378"/>
                    <a:pt x="423" y="378"/>
                  </a:cubicBezTo>
                  <a:cubicBezTo>
                    <a:pt x="423" y="376"/>
                    <a:pt x="423" y="376"/>
                    <a:pt x="423" y="376"/>
                  </a:cubicBezTo>
                  <a:cubicBezTo>
                    <a:pt x="419" y="375"/>
                    <a:pt x="419" y="375"/>
                    <a:pt x="419" y="375"/>
                  </a:cubicBezTo>
                  <a:cubicBezTo>
                    <a:pt x="419" y="373"/>
                    <a:pt x="419" y="373"/>
                    <a:pt x="419" y="373"/>
                  </a:cubicBezTo>
                  <a:cubicBezTo>
                    <a:pt x="417" y="370"/>
                    <a:pt x="417" y="370"/>
                    <a:pt x="417" y="370"/>
                  </a:cubicBezTo>
                  <a:cubicBezTo>
                    <a:pt x="413" y="370"/>
                    <a:pt x="413" y="370"/>
                    <a:pt x="413" y="370"/>
                  </a:cubicBezTo>
                  <a:cubicBezTo>
                    <a:pt x="408" y="368"/>
                    <a:pt x="408" y="368"/>
                    <a:pt x="408" y="368"/>
                  </a:cubicBezTo>
                  <a:cubicBezTo>
                    <a:pt x="407" y="365"/>
                    <a:pt x="407" y="365"/>
                    <a:pt x="407" y="365"/>
                  </a:cubicBezTo>
                  <a:cubicBezTo>
                    <a:pt x="404" y="366"/>
                    <a:pt x="404" y="366"/>
                    <a:pt x="404" y="366"/>
                  </a:cubicBezTo>
                  <a:cubicBezTo>
                    <a:pt x="401" y="364"/>
                    <a:pt x="401" y="364"/>
                    <a:pt x="401" y="364"/>
                  </a:cubicBezTo>
                  <a:cubicBezTo>
                    <a:pt x="399" y="364"/>
                    <a:pt x="399" y="364"/>
                    <a:pt x="399" y="364"/>
                  </a:cubicBezTo>
                  <a:cubicBezTo>
                    <a:pt x="396" y="364"/>
                    <a:pt x="396" y="364"/>
                    <a:pt x="396" y="364"/>
                  </a:cubicBezTo>
                  <a:cubicBezTo>
                    <a:pt x="394" y="366"/>
                    <a:pt x="394" y="366"/>
                    <a:pt x="394" y="366"/>
                  </a:cubicBezTo>
                  <a:cubicBezTo>
                    <a:pt x="393" y="369"/>
                    <a:pt x="393" y="369"/>
                    <a:pt x="393" y="369"/>
                  </a:cubicBezTo>
                  <a:cubicBezTo>
                    <a:pt x="391" y="370"/>
                    <a:pt x="391" y="370"/>
                    <a:pt x="391" y="370"/>
                  </a:cubicBezTo>
                  <a:cubicBezTo>
                    <a:pt x="388" y="369"/>
                    <a:pt x="388" y="369"/>
                    <a:pt x="388" y="369"/>
                  </a:cubicBezTo>
                  <a:cubicBezTo>
                    <a:pt x="384" y="371"/>
                    <a:pt x="384" y="371"/>
                    <a:pt x="384" y="371"/>
                  </a:cubicBezTo>
                  <a:cubicBezTo>
                    <a:pt x="381" y="370"/>
                    <a:pt x="381" y="370"/>
                    <a:pt x="381" y="370"/>
                  </a:cubicBezTo>
                  <a:cubicBezTo>
                    <a:pt x="380" y="369"/>
                    <a:pt x="380" y="369"/>
                    <a:pt x="380" y="369"/>
                  </a:cubicBezTo>
                  <a:cubicBezTo>
                    <a:pt x="381" y="366"/>
                    <a:pt x="381" y="366"/>
                    <a:pt x="381" y="366"/>
                  </a:cubicBezTo>
                  <a:cubicBezTo>
                    <a:pt x="380" y="364"/>
                    <a:pt x="380" y="364"/>
                    <a:pt x="380" y="364"/>
                  </a:cubicBezTo>
                  <a:cubicBezTo>
                    <a:pt x="376" y="360"/>
                    <a:pt x="376" y="360"/>
                    <a:pt x="376" y="360"/>
                  </a:cubicBezTo>
                  <a:cubicBezTo>
                    <a:pt x="375" y="357"/>
                    <a:pt x="375" y="357"/>
                    <a:pt x="375" y="357"/>
                  </a:cubicBezTo>
                  <a:cubicBezTo>
                    <a:pt x="375" y="352"/>
                    <a:pt x="375" y="352"/>
                    <a:pt x="375" y="352"/>
                  </a:cubicBezTo>
                  <a:cubicBezTo>
                    <a:pt x="373" y="349"/>
                    <a:pt x="373" y="349"/>
                    <a:pt x="373" y="349"/>
                  </a:cubicBezTo>
                  <a:cubicBezTo>
                    <a:pt x="374" y="346"/>
                    <a:pt x="374" y="346"/>
                    <a:pt x="374" y="346"/>
                  </a:cubicBezTo>
                  <a:cubicBezTo>
                    <a:pt x="374" y="339"/>
                    <a:pt x="374" y="339"/>
                    <a:pt x="374" y="339"/>
                  </a:cubicBezTo>
                  <a:cubicBezTo>
                    <a:pt x="372" y="335"/>
                    <a:pt x="372" y="335"/>
                    <a:pt x="372" y="335"/>
                  </a:cubicBezTo>
                  <a:cubicBezTo>
                    <a:pt x="370" y="332"/>
                    <a:pt x="370" y="332"/>
                    <a:pt x="370" y="332"/>
                  </a:cubicBezTo>
                  <a:cubicBezTo>
                    <a:pt x="367" y="332"/>
                    <a:pt x="367" y="332"/>
                    <a:pt x="367" y="332"/>
                  </a:cubicBezTo>
                  <a:cubicBezTo>
                    <a:pt x="366" y="329"/>
                    <a:pt x="366" y="329"/>
                    <a:pt x="366" y="329"/>
                  </a:cubicBezTo>
                  <a:cubicBezTo>
                    <a:pt x="361" y="325"/>
                    <a:pt x="361" y="325"/>
                    <a:pt x="361" y="325"/>
                  </a:cubicBezTo>
                  <a:cubicBezTo>
                    <a:pt x="357" y="323"/>
                    <a:pt x="357" y="323"/>
                    <a:pt x="357" y="323"/>
                  </a:cubicBezTo>
                  <a:cubicBezTo>
                    <a:pt x="357" y="320"/>
                    <a:pt x="357" y="320"/>
                    <a:pt x="357" y="320"/>
                  </a:cubicBezTo>
                  <a:cubicBezTo>
                    <a:pt x="359" y="316"/>
                    <a:pt x="359" y="316"/>
                    <a:pt x="359" y="316"/>
                  </a:cubicBezTo>
                  <a:cubicBezTo>
                    <a:pt x="358" y="313"/>
                    <a:pt x="358" y="313"/>
                    <a:pt x="358" y="313"/>
                  </a:cubicBezTo>
                  <a:cubicBezTo>
                    <a:pt x="356" y="311"/>
                    <a:pt x="356" y="311"/>
                    <a:pt x="356" y="311"/>
                  </a:cubicBezTo>
                  <a:cubicBezTo>
                    <a:pt x="356" y="310"/>
                    <a:pt x="356" y="310"/>
                    <a:pt x="356" y="310"/>
                  </a:cubicBezTo>
                  <a:cubicBezTo>
                    <a:pt x="358" y="308"/>
                    <a:pt x="358" y="308"/>
                    <a:pt x="358" y="308"/>
                  </a:cubicBezTo>
                  <a:cubicBezTo>
                    <a:pt x="362" y="304"/>
                    <a:pt x="362" y="304"/>
                    <a:pt x="362" y="304"/>
                  </a:cubicBezTo>
                  <a:cubicBezTo>
                    <a:pt x="363" y="299"/>
                    <a:pt x="363" y="299"/>
                    <a:pt x="363" y="299"/>
                  </a:cubicBezTo>
                  <a:cubicBezTo>
                    <a:pt x="362" y="293"/>
                    <a:pt x="362" y="293"/>
                    <a:pt x="362" y="293"/>
                  </a:cubicBezTo>
                  <a:cubicBezTo>
                    <a:pt x="357" y="284"/>
                    <a:pt x="357" y="284"/>
                    <a:pt x="357" y="284"/>
                  </a:cubicBezTo>
                  <a:cubicBezTo>
                    <a:pt x="359" y="284"/>
                    <a:pt x="359" y="284"/>
                    <a:pt x="359" y="284"/>
                  </a:cubicBezTo>
                  <a:cubicBezTo>
                    <a:pt x="362" y="286"/>
                    <a:pt x="362" y="286"/>
                    <a:pt x="362" y="286"/>
                  </a:cubicBezTo>
                  <a:cubicBezTo>
                    <a:pt x="362" y="289"/>
                    <a:pt x="362" y="289"/>
                    <a:pt x="362" y="289"/>
                  </a:cubicBezTo>
                  <a:cubicBezTo>
                    <a:pt x="364" y="289"/>
                    <a:pt x="364" y="289"/>
                    <a:pt x="364" y="289"/>
                  </a:cubicBezTo>
                  <a:cubicBezTo>
                    <a:pt x="365" y="290"/>
                    <a:pt x="365" y="290"/>
                    <a:pt x="365" y="290"/>
                  </a:cubicBezTo>
                  <a:cubicBezTo>
                    <a:pt x="365" y="294"/>
                    <a:pt x="365" y="294"/>
                    <a:pt x="365" y="294"/>
                  </a:cubicBezTo>
                  <a:cubicBezTo>
                    <a:pt x="367" y="296"/>
                    <a:pt x="367" y="296"/>
                    <a:pt x="367" y="296"/>
                  </a:cubicBezTo>
                  <a:cubicBezTo>
                    <a:pt x="367" y="301"/>
                    <a:pt x="367" y="301"/>
                    <a:pt x="367" y="301"/>
                  </a:cubicBezTo>
                  <a:cubicBezTo>
                    <a:pt x="369" y="303"/>
                    <a:pt x="369" y="303"/>
                    <a:pt x="369" y="303"/>
                  </a:cubicBezTo>
                  <a:cubicBezTo>
                    <a:pt x="368" y="306"/>
                    <a:pt x="368" y="306"/>
                    <a:pt x="368" y="306"/>
                  </a:cubicBezTo>
                  <a:cubicBezTo>
                    <a:pt x="369" y="308"/>
                    <a:pt x="369" y="308"/>
                    <a:pt x="369" y="308"/>
                  </a:cubicBezTo>
                  <a:cubicBezTo>
                    <a:pt x="372" y="311"/>
                    <a:pt x="372" y="311"/>
                    <a:pt x="372" y="311"/>
                  </a:cubicBezTo>
                  <a:cubicBezTo>
                    <a:pt x="372" y="313"/>
                    <a:pt x="372" y="313"/>
                    <a:pt x="372" y="313"/>
                  </a:cubicBezTo>
                  <a:cubicBezTo>
                    <a:pt x="374" y="315"/>
                    <a:pt x="374" y="315"/>
                    <a:pt x="374" y="315"/>
                  </a:cubicBezTo>
                  <a:cubicBezTo>
                    <a:pt x="374" y="316"/>
                    <a:pt x="374" y="316"/>
                    <a:pt x="374" y="316"/>
                  </a:cubicBezTo>
                  <a:cubicBezTo>
                    <a:pt x="372" y="317"/>
                    <a:pt x="372" y="317"/>
                    <a:pt x="372" y="317"/>
                  </a:cubicBezTo>
                  <a:cubicBezTo>
                    <a:pt x="373" y="319"/>
                    <a:pt x="373" y="319"/>
                    <a:pt x="373" y="319"/>
                  </a:cubicBezTo>
                  <a:cubicBezTo>
                    <a:pt x="376" y="319"/>
                    <a:pt x="376" y="319"/>
                    <a:pt x="376" y="319"/>
                  </a:cubicBezTo>
                  <a:cubicBezTo>
                    <a:pt x="379" y="320"/>
                    <a:pt x="379" y="320"/>
                    <a:pt x="379" y="320"/>
                  </a:cubicBezTo>
                  <a:cubicBezTo>
                    <a:pt x="382" y="320"/>
                    <a:pt x="382" y="320"/>
                    <a:pt x="382" y="320"/>
                  </a:cubicBezTo>
                  <a:cubicBezTo>
                    <a:pt x="384" y="320"/>
                    <a:pt x="384" y="320"/>
                    <a:pt x="384" y="320"/>
                  </a:cubicBezTo>
                  <a:cubicBezTo>
                    <a:pt x="386" y="321"/>
                    <a:pt x="386" y="321"/>
                    <a:pt x="386" y="321"/>
                  </a:cubicBezTo>
                  <a:cubicBezTo>
                    <a:pt x="387" y="323"/>
                    <a:pt x="387" y="323"/>
                    <a:pt x="387" y="323"/>
                  </a:cubicBezTo>
                  <a:cubicBezTo>
                    <a:pt x="389" y="320"/>
                    <a:pt x="389" y="320"/>
                    <a:pt x="389" y="320"/>
                  </a:cubicBezTo>
                  <a:cubicBezTo>
                    <a:pt x="391" y="320"/>
                    <a:pt x="391" y="320"/>
                    <a:pt x="391" y="320"/>
                  </a:cubicBezTo>
                  <a:cubicBezTo>
                    <a:pt x="394" y="319"/>
                    <a:pt x="394" y="319"/>
                    <a:pt x="394" y="319"/>
                  </a:cubicBezTo>
                  <a:cubicBezTo>
                    <a:pt x="395" y="319"/>
                    <a:pt x="395" y="319"/>
                    <a:pt x="395" y="319"/>
                  </a:cubicBezTo>
                  <a:cubicBezTo>
                    <a:pt x="398" y="323"/>
                    <a:pt x="398" y="323"/>
                    <a:pt x="398" y="323"/>
                  </a:cubicBezTo>
                  <a:cubicBezTo>
                    <a:pt x="400" y="323"/>
                    <a:pt x="400" y="323"/>
                    <a:pt x="400" y="323"/>
                  </a:cubicBezTo>
                  <a:cubicBezTo>
                    <a:pt x="403" y="325"/>
                    <a:pt x="403" y="325"/>
                    <a:pt x="403" y="325"/>
                  </a:cubicBezTo>
                  <a:cubicBezTo>
                    <a:pt x="408" y="324"/>
                    <a:pt x="408" y="324"/>
                    <a:pt x="408" y="324"/>
                  </a:cubicBezTo>
                  <a:cubicBezTo>
                    <a:pt x="409" y="322"/>
                    <a:pt x="409" y="322"/>
                    <a:pt x="409" y="322"/>
                  </a:cubicBezTo>
                  <a:cubicBezTo>
                    <a:pt x="407" y="323"/>
                    <a:pt x="407" y="323"/>
                    <a:pt x="407" y="323"/>
                  </a:cubicBezTo>
                  <a:cubicBezTo>
                    <a:pt x="403" y="323"/>
                    <a:pt x="403" y="323"/>
                    <a:pt x="403" y="323"/>
                  </a:cubicBezTo>
                  <a:cubicBezTo>
                    <a:pt x="402" y="321"/>
                    <a:pt x="402" y="321"/>
                    <a:pt x="402" y="321"/>
                  </a:cubicBezTo>
                  <a:cubicBezTo>
                    <a:pt x="401" y="320"/>
                    <a:pt x="401" y="320"/>
                    <a:pt x="401" y="320"/>
                  </a:cubicBezTo>
                  <a:cubicBezTo>
                    <a:pt x="400" y="317"/>
                    <a:pt x="400" y="317"/>
                    <a:pt x="400" y="317"/>
                  </a:cubicBezTo>
                  <a:cubicBezTo>
                    <a:pt x="396" y="317"/>
                    <a:pt x="396" y="317"/>
                    <a:pt x="396" y="317"/>
                  </a:cubicBezTo>
                  <a:cubicBezTo>
                    <a:pt x="396" y="315"/>
                    <a:pt x="396" y="315"/>
                    <a:pt x="396" y="315"/>
                  </a:cubicBezTo>
                  <a:cubicBezTo>
                    <a:pt x="395" y="315"/>
                    <a:pt x="395" y="315"/>
                    <a:pt x="395" y="315"/>
                  </a:cubicBezTo>
                  <a:cubicBezTo>
                    <a:pt x="393" y="317"/>
                    <a:pt x="393" y="317"/>
                    <a:pt x="393" y="317"/>
                  </a:cubicBezTo>
                  <a:cubicBezTo>
                    <a:pt x="388" y="316"/>
                    <a:pt x="388" y="316"/>
                    <a:pt x="388" y="316"/>
                  </a:cubicBezTo>
                  <a:cubicBezTo>
                    <a:pt x="386" y="315"/>
                    <a:pt x="386" y="315"/>
                    <a:pt x="386" y="315"/>
                  </a:cubicBezTo>
                  <a:cubicBezTo>
                    <a:pt x="383" y="314"/>
                    <a:pt x="383" y="314"/>
                    <a:pt x="383" y="314"/>
                  </a:cubicBezTo>
                  <a:cubicBezTo>
                    <a:pt x="379" y="311"/>
                    <a:pt x="379" y="311"/>
                    <a:pt x="379" y="311"/>
                  </a:cubicBezTo>
                  <a:cubicBezTo>
                    <a:pt x="378" y="308"/>
                    <a:pt x="378" y="308"/>
                    <a:pt x="378" y="308"/>
                  </a:cubicBezTo>
                  <a:cubicBezTo>
                    <a:pt x="377" y="308"/>
                    <a:pt x="377" y="308"/>
                    <a:pt x="377" y="308"/>
                  </a:cubicBezTo>
                  <a:cubicBezTo>
                    <a:pt x="374" y="303"/>
                    <a:pt x="374" y="303"/>
                    <a:pt x="374" y="303"/>
                  </a:cubicBezTo>
                  <a:cubicBezTo>
                    <a:pt x="375" y="303"/>
                    <a:pt x="375" y="303"/>
                    <a:pt x="375" y="303"/>
                  </a:cubicBezTo>
                  <a:cubicBezTo>
                    <a:pt x="376" y="302"/>
                    <a:pt x="376" y="302"/>
                    <a:pt x="376" y="302"/>
                  </a:cubicBezTo>
                  <a:cubicBezTo>
                    <a:pt x="379" y="299"/>
                    <a:pt x="379" y="299"/>
                    <a:pt x="379" y="299"/>
                  </a:cubicBezTo>
                  <a:cubicBezTo>
                    <a:pt x="381" y="299"/>
                    <a:pt x="381" y="299"/>
                    <a:pt x="381" y="299"/>
                  </a:cubicBezTo>
                  <a:cubicBezTo>
                    <a:pt x="384" y="303"/>
                    <a:pt x="384" y="303"/>
                    <a:pt x="384" y="303"/>
                  </a:cubicBezTo>
                  <a:cubicBezTo>
                    <a:pt x="388" y="305"/>
                    <a:pt x="388" y="305"/>
                    <a:pt x="388" y="305"/>
                  </a:cubicBezTo>
                  <a:cubicBezTo>
                    <a:pt x="391" y="304"/>
                    <a:pt x="391" y="304"/>
                    <a:pt x="391" y="304"/>
                  </a:cubicBezTo>
                  <a:cubicBezTo>
                    <a:pt x="394" y="300"/>
                    <a:pt x="394" y="300"/>
                    <a:pt x="394" y="300"/>
                  </a:cubicBezTo>
                  <a:cubicBezTo>
                    <a:pt x="392" y="296"/>
                    <a:pt x="392" y="296"/>
                    <a:pt x="392" y="296"/>
                  </a:cubicBezTo>
                  <a:cubicBezTo>
                    <a:pt x="388" y="295"/>
                    <a:pt x="388" y="295"/>
                    <a:pt x="388" y="295"/>
                  </a:cubicBezTo>
                  <a:cubicBezTo>
                    <a:pt x="384" y="297"/>
                    <a:pt x="384" y="297"/>
                    <a:pt x="384" y="297"/>
                  </a:cubicBezTo>
                  <a:cubicBezTo>
                    <a:pt x="383" y="296"/>
                    <a:pt x="383" y="296"/>
                    <a:pt x="383" y="296"/>
                  </a:cubicBezTo>
                  <a:cubicBezTo>
                    <a:pt x="384" y="295"/>
                    <a:pt x="384" y="295"/>
                    <a:pt x="384" y="295"/>
                  </a:cubicBezTo>
                  <a:cubicBezTo>
                    <a:pt x="385" y="295"/>
                    <a:pt x="385" y="295"/>
                    <a:pt x="385" y="295"/>
                  </a:cubicBezTo>
                  <a:cubicBezTo>
                    <a:pt x="386" y="294"/>
                    <a:pt x="386" y="294"/>
                    <a:pt x="386" y="294"/>
                  </a:cubicBezTo>
                  <a:cubicBezTo>
                    <a:pt x="386" y="292"/>
                    <a:pt x="386" y="292"/>
                    <a:pt x="386" y="292"/>
                  </a:cubicBezTo>
                  <a:cubicBezTo>
                    <a:pt x="389" y="288"/>
                    <a:pt x="389" y="288"/>
                    <a:pt x="389" y="288"/>
                  </a:cubicBezTo>
                  <a:cubicBezTo>
                    <a:pt x="391" y="287"/>
                    <a:pt x="391" y="287"/>
                    <a:pt x="391" y="287"/>
                  </a:cubicBezTo>
                  <a:cubicBezTo>
                    <a:pt x="393" y="288"/>
                    <a:pt x="393" y="288"/>
                    <a:pt x="393" y="288"/>
                  </a:cubicBezTo>
                  <a:cubicBezTo>
                    <a:pt x="401" y="287"/>
                    <a:pt x="401" y="287"/>
                    <a:pt x="401" y="287"/>
                  </a:cubicBezTo>
                  <a:cubicBezTo>
                    <a:pt x="403" y="290"/>
                    <a:pt x="403" y="290"/>
                    <a:pt x="403" y="290"/>
                  </a:cubicBezTo>
                  <a:cubicBezTo>
                    <a:pt x="406" y="292"/>
                    <a:pt x="406" y="292"/>
                    <a:pt x="406" y="292"/>
                  </a:cubicBezTo>
                  <a:cubicBezTo>
                    <a:pt x="412" y="293"/>
                    <a:pt x="412" y="293"/>
                    <a:pt x="412" y="293"/>
                  </a:cubicBezTo>
                  <a:cubicBezTo>
                    <a:pt x="412" y="295"/>
                    <a:pt x="412" y="295"/>
                    <a:pt x="412" y="295"/>
                  </a:cubicBezTo>
                  <a:cubicBezTo>
                    <a:pt x="415" y="296"/>
                    <a:pt x="415" y="296"/>
                    <a:pt x="415" y="296"/>
                  </a:cubicBezTo>
                  <a:cubicBezTo>
                    <a:pt x="419" y="301"/>
                    <a:pt x="419" y="301"/>
                    <a:pt x="419" y="301"/>
                  </a:cubicBezTo>
                  <a:cubicBezTo>
                    <a:pt x="422" y="301"/>
                    <a:pt x="422" y="301"/>
                    <a:pt x="422" y="301"/>
                  </a:cubicBezTo>
                  <a:cubicBezTo>
                    <a:pt x="428" y="300"/>
                    <a:pt x="428" y="300"/>
                    <a:pt x="428" y="300"/>
                  </a:cubicBezTo>
                  <a:cubicBezTo>
                    <a:pt x="432" y="297"/>
                    <a:pt x="432" y="297"/>
                    <a:pt x="432" y="297"/>
                  </a:cubicBezTo>
                  <a:cubicBezTo>
                    <a:pt x="434" y="299"/>
                    <a:pt x="434" y="299"/>
                    <a:pt x="434" y="299"/>
                  </a:cubicBezTo>
                  <a:cubicBezTo>
                    <a:pt x="435" y="299"/>
                    <a:pt x="435" y="299"/>
                    <a:pt x="435" y="299"/>
                  </a:cubicBezTo>
                  <a:cubicBezTo>
                    <a:pt x="437" y="299"/>
                    <a:pt x="437" y="299"/>
                    <a:pt x="437" y="299"/>
                  </a:cubicBezTo>
                  <a:cubicBezTo>
                    <a:pt x="437" y="303"/>
                    <a:pt x="437" y="303"/>
                    <a:pt x="437" y="303"/>
                  </a:cubicBezTo>
                  <a:cubicBezTo>
                    <a:pt x="437" y="305"/>
                    <a:pt x="437" y="305"/>
                    <a:pt x="437" y="305"/>
                  </a:cubicBezTo>
                  <a:cubicBezTo>
                    <a:pt x="437" y="306"/>
                    <a:pt x="437" y="306"/>
                    <a:pt x="437" y="306"/>
                  </a:cubicBezTo>
                  <a:cubicBezTo>
                    <a:pt x="434" y="308"/>
                    <a:pt x="434" y="308"/>
                    <a:pt x="434" y="308"/>
                  </a:cubicBezTo>
                  <a:cubicBezTo>
                    <a:pt x="434" y="311"/>
                    <a:pt x="434" y="311"/>
                    <a:pt x="434" y="311"/>
                  </a:cubicBezTo>
                  <a:cubicBezTo>
                    <a:pt x="435" y="313"/>
                    <a:pt x="435" y="313"/>
                    <a:pt x="435" y="313"/>
                  </a:cubicBezTo>
                  <a:cubicBezTo>
                    <a:pt x="435" y="317"/>
                    <a:pt x="435" y="317"/>
                    <a:pt x="435" y="317"/>
                  </a:cubicBezTo>
                  <a:cubicBezTo>
                    <a:pt x="439" y="320"/>
                    <a:pt x="439" y="320"/>
                    <a:pt x="439" y="320"/>
                  </a:cubicBezTo>
                  <a:cubicBezTo>
                    <a:pt x="439" y="322"/>
                    <a:pt x="439" y="322"/>
                    <a:pt x="439" y="322"/>
                  </a:cubicBezTo>
                  <a:cubicBezTo>
                    <a:pt x="438" y="324"/>
                    <a:pt x="438" y="324"/>
                    <a:pt x="438" y="324"/>
                  </a:cubicBezTo>
                  <a:cubicBezTo>
                    <a:pt x="439" y="331"/>
                    <a:pt x="439" y="331"/>
                    <a:pt x="439" y="331"/>
                  </a:cubicBezTo>
                  <a:cubicBezTo>
                    <a:pt x="440" y="330"/>
                    <a:pt x="440" y="330"/>
                    <a:pt x="440" y="330"/>
                  </a:cubicBezTo>
                  <a:cubicBezTo>
                    <a:pt x="441" y="328"/>
                    <a:pt x="441" y="328"/>
                    <a:pt x="441" y="328"/>
                  </a:cubicBezTo>
                  <a:cubicBezTo>
                    <a:pt x="440" y="327"/>
                    <a:pt x="440" y="327"/>
                    <a:pt x="440" y="327"/>
                  </a:cubicBezTo>
                  <a:cubicBezTo>
                    <a:pt x="441" y="325"/>
                    <a:pt x="441" y="325"/>
                    <a:pt x="441" y="325"/>
                  </a:cubicBezTo>
                  <a:cubicBezTo>
                    <a:pt x="441" y="323"/>
                    <a:pt x="441" y="323"/>
                    <a:pt x="441" y="323"/>
                  </a:cubicBezTo>
                  <a:cubicBezTo>
                    <a:pt x="443" y="322"/>
                    <a:pt x="443" y="322"/>
                    <a:pt x="443" y="322"/>
                  </a:cubicBezTo>
                  <a:cubicBezTo>
                    <a:pt x="444" y="318"/>
                    <a:pt x="444" y="318"/>
                    <a:pt x="444" y="318"/>
                  </a:cubicBezTo>
                  <a:cubicBezTo>
                    <a:pt x="446" y="320"/>
                    <a:pt x="446" y="320"/>
                    <a:pt x="446" y="320"/>
                  </a:cubicBezTo>
                  <a:cubicBezTo>
                    <a:pt x="447" y="323"/>
                    <a:pt x="447" y="323"/>
                    <a:pt x="447" y="323"/>
                  </a:cubicBezTo>
                  <a:cubicBezTo>
                    <a:pt x="447" y="328"/>
                    <a:pt x="447" y="328"/>
                    <a:pt x="447" y="328"/>
                  </a:cubicBezTo>
                  <a:cubicBezTo>
                    <a:pt x="448" y="330"/>
                    <a:pt x="448" y="330"/>
                    <a:pt x="448" y="330"/>
                  </a:cubicBezTo>
                  <a:cubicBezTo>
                    <a:pt x="446" y="331"/>
                    <a:pt x="446" y="331"/>
                    <a:pt x="446" y="331"/>
                  </a:cubicBezTo>
                  <a:cubicBezTo>
                    <a:pt x="446" y="334"/>
                    <a:pt x="446" y="334"/>
                    <a:pt x="446" y="334"/>
                  </a:cubicBezTo>
                  <a:cubicBezTo>
                    <a:pt x="445" y="334"/>
                    <a:pt x="445" y="334"/>
                    <a:pt x="445" y="334"/>
                  </a:cubicBezTo>
                  <a:cubicBezTo>
                    <a:pt x="449" y="337"/>
                    <a:pt x="449" y="337"/>
                    <a:pt x="449" y="337"/>
                  </a:cubicBezTo>
                  <a:cubicBezTo>
                    <a:pt x="453" y="337"/>
                    <a:pt x="453" y="337"/>
                    <a:pt x="453" y="337"/>
                  </a:cubicBezTo>
                  <a:cubicBezTo>
                    <a:pt x="456" y="337"/>
                    <a:pt x="456" y="337"/>
                    <a:pt x="456" y="337"/>
                  </a:cubicBezTo>
                  <a:cubicBezTo>
                    <a:pt x="458" y="340"/>
                    <a:pt x="458" y="340"/>
                    <a:pt x="458" y="340"/>
                  </a:cubicBezTo>
                  <a:cubicBezTo>
                    <a:pt x="458" y="342"/>
                    <a:pt x="458" y="342"/>
                    <a:pt x="458" y="342"/>
                  </a:cubicBezTo>
                  <a:cubicBezTo>
                    <a:pt x="460" y="344"/>
                    <a:pt x="460" y="344"/>
                    <a:pt x="460" y="344"/>
                  </a:cubicBezTo>
                  <a:cubicBezTo>
                    <a:pt x="464" y="344"/>
                    <a:pt x="464" y="344"/>
                    <a:pt x="464" y="344"/>
                  </a:cubicBezTo>
                  <a:cubicBezTo>
                    <a:pt x="469" y="349"/>
                    <a:pt x="469" y="349"/>
                    <a:pt x="469" y="349"/>
                  </a:cubicBezTo>
                  <a:cubicBezTo>
                    <a:pt x="468" y="347"/>
                    <a:pt x="468" y="347"/>
                    <a:pt x="468" y="347"/>
                  </a:cubicBezTo>
                  <a:cubicBezTo>
                    <a:pt x="468" y="344"/>
                    <a:pt x="468" y="344"/>
                    <a:pt x="468" y="344"/>
                  </a:cubicBezTo>
                  <a:cubicBezTo>
                    <a:pt x="472" y="341"/>
                    <a:pt x="472" y="341"/>
                    <a:pt x="472" y="341"/>
                  </a:cubicBezTo>
                  <a:cubicBezTo>
                    <a:pt x="474" y="341"/>
                    <a:pt x="474" y="341"/>
                    <a:pt x="474" y="341"/>
                  </a:cubicBezTo>
                  <a:cubicBezTo>
                    <a:pt x="478" y="344"/>
                    <a:pt x="478" y="344"/>
                    <a:pt x="478" y="344"/>
                  </a:cubicBezTo>
                  <a:cubicBezTo>
                    <a:pt x="482" y="344"/>
                    <a:pt x="482" y="344"/>
                    <a:pt x="482" y="344"/>
                  </a:cubicBezTo>
                  <a:cubicBezTo>
                    <a:pt x="483" y="347"/>
                    <a:pt x="483" y="347"/>
                    <a:pt x="483" y="347"/>
                  </a:cubicBezTo>
                  <a:cubicBezTo>
                    <a:pt x="484" y="350"/>
                    <a:pt x="484" y="350"/>
                    <a:pt x="484" y="350"/>
                  </a:cubicBezTo>
                  <a:cubicBezTo>
                    <a:pt x="484" y="346"/>
                    <a:pt x="484" y="346"/>
                    <a:pt x="484" y="346"/>
                  </a:cubicBezTo>
                  <a:cubicBezTo>
                    <a:pt x="483" y="343"/>
                    <a:pt x="483" y="343"/>
                    <a:pt x="483" y="343"/>
                  </a:cubicBezTo>
                  <a:cubicBezTo>
                    <a:pt x="481" y="343"/>
                    <a:pt x="481" y="343"/>
                    <a:pt x="481" y="343"/>
                  </a:cubicBezTo>
                  <a:cubicBezTo>
                    <a:pt x="478" y="342"/>
                    <a:pt x="478" y="342"/>
                    <a:pt x="478" y="342"/>
                  </a:cubicBezTo>
                  <a:cubicBezTo>
                    <a:pt x="474" y="340"/>
                    <a:pt x="474" y="340"/>
                    <a:pt x="474" y="340"/>
                  </a:cubicBezTo>
                  <a:cubicBezTo>
                    <a:pt x="470" y="340"/>
                    <a:pt x="470" y="340"/>
                    <a:pt x="470" y="340"/>
                  </a:cubicBezTo>
                  <a:cubicBezTo>
                    <a:pt x="467" y="343"/>
                    <a:pt x="467" y="343"/>
                    <a:pt x="467" y="343"/>
                  </a:cubicBezTo>
                  <a:cubicBezTo>
                    <a:pt x="465" y="342"/>
                    <a:pt x="465" y="342"/>
                    <a:pt x="465" y="342"/>
                  </a:cubicBezTo>
                  <a:cubicBezTo>
                    <a:pt x="465" y="343"/>
                    <a:pt x="465" y="343"/>
                    <a:pt x="465" y="343"/>
                  </a:cubicBezTo>
                  <a:cubicBezTo>
                    <a:pt x="461" y="341"/>
                    <a:pt x="461" y="341"/>
                    <a:pt x="461" y="341"/>
                  </a:cubicBezTo>
                  <a:cubicBezTo>
                    <a:pt x="457" y="337"/>
                    <a:pt x="457" y="337"/>
                    <a:pt x="457" y="337"/>
                  </a:cubicBezTo>
                  <a:cubicBezTo>
                    <a:pt x="455" y="336"/>
                    <a:pt x="455" y="336"/>
                    <a:pt x="455" y="336"/>
                  </a:cubicBezTo>
                  <a:cubicBezTo>
                    <a:pt x="452" y="335"/>
                    <a:pt x="452" y="335"/>
                    <a:pt x="452" y="335"/>
                  </a:cubicBezTo>
                  <a:cubicBezTo>
                    <a:pt x="449" y="332"/>
                    <a:pt x="449" y="332"/>
                    <a:pt x="449" y="332"/>
                  </a:cubicBezTo>
                  <a:cubicBezTo>
                    <a:pt x="451" y="333"/>
                    <a:pt x="451" y="333"/>
                    <a:pt x="451" y="333"/>
                  </a:cubicBezTo>
                  <a:cubicBezTo>
                    <a:pt x="452" y="333"/>
                    <a:pt x="452" y="333"/>
                    <a:pt x="452" y="333"/>
                  </a:cubicBezTo>
                  <a:cubicBezTo>
                    <a:pt x="455" y="328"/>
                    <a:pt x="455" y="328"/>
                    <a:pt x="455" y="328"/>
                  </a:cubicBezTo>
                  <a:cubicBezTo>
                    <a:pt x="454" y="326"/>
                    <a:pt x="454" y="326"/>
                    <a:pt x="454" y="326"/>
                  </a:cubicBezTo>
                  <a:cubicBezTo>
                    <a:pt x="451" y="323"/>
                    <a:pt x="451" y="323"/>
                    <a:pt x="451" y="323"/>
                  </a:cubicBezTo>
                  <a:cubicBezTo>
                    <a:pt x="450" y="318"/>
                    <a:pt x="450" y="318"/>
                    <a:pt x="450" y="318"/>
                  </a:cubicBezTo>
                  <a:cubicBezTo>
                    <a:pt x="447" y="313"/>
                    <a:pt x="447" y="313"/>
                    <a:pt x="447" y="313"/>
                  </a:cubicBezTo>
                  <a:cubicBezTo>
                    <a:pt x="444" y="312"/>
                    <a:pt x="444" y="312"/>
                    <a:pt x="444" y="312"/>
                  </a:cubicBezTo>
                  <a:cubicBezTo>
                    <a:pt x="442" y="309"/>
                    <a:pt x="442" y="309"/>
                    <a:pt x="442" y="309"/>
                  </a:cubicBezTo>
                  <a:cubicBezTo>
                    <a:pt x="443" y="307"/>
                    <a:pt x="443" y="307"/>
                    <a:pt x="443" y="307"/>
                  </a:cubicBezTo>
                  <a:cubicBezTo>
                    <a:pt x="442" y="304"/>
                    <a:pt x="442" y="304"/>
                    <a:pt x="442" y="304"/>
                  </a:cubicBezTo>
                  <a:cubicBezTo>
                    <a:pt x="441" y="299"/>
                    <a:pt x="441" y="299"/>
                    <a:pt x="441" y="299"/>
                  </a:cubicBezTo>
                  <a:cubicBezTo>
                    <a:pt x="439" y="296"/>
                    <a:pt x="439" y="296"/>
                    <a:pt x="439" y="296"/>
                  </a:cubicBezTo>
                  <a:cubicBezTo>
                    <a:pt x="438" y="296"/>
                    <a:pt x="438" y="296"/>
                    <a:pt x="438" y="296"/>
                  </a:cubicBezTo>
                  <a:cubicBezTo>
                    <a:pt x="434" y="294"/>
                    <a:pt x="434" y="294"/>
                    <a:pt x="434" y="294"/>
                  </a:cubicBezTo>
                  <a:cubicBezTo>
                    <a:pt x="428" y="294"/>
                    <a:pt x="428" y="294"/>
                    <a:pt x="428" y="294"/>
                  </a:cubicBezTo>
                  <a:cubicBezTo>
                    <a:pt x="427" y="291"/>
                    <a:pt x="427" y="291"/>
                    <a:pt x="427" y="291"/>
                  </a:cubicBezTo>
                  <a:cubicBezTo>
                    <a:pt x="424" y="289"/>
                    <a:pt x="424" y="289"/>
                    <a:pt x="424" y="289"/>
                  </a:cubicBezTo>
                  <a:cubicBezTo>
                    <a:pt x="424" y="286"/>
                    <a:pt x="424" y="286"/>
                    <a:pt x="424" y="286"/>
                  </a:cubicBezTo>
                  <a:cubicBezTo>
                    <a:pt x="423" y="284"/>
                    <a:pt x="423" y="284"/>
                    <a:pt x="423" y="284"/>
                  </a:cubicBezTo>
                  <a:cubicBezTo>
                    <a:pt x="423" y="283"/>
                    <a:pt x="423" y="283"/>
                    <a:pt x="423" y="283"/>
                  </a:cubicBezTo>
                  <a:cubicBezTo>
                    <a:pt x="420" y="284"/>
                    <a:pt x="420" y="284"/>
                    <a:pt x="420" y="284"/>
                  </a:cubicBezTo>
                  <a:cubicBezTo>
                    <a:pt x="413" y="284"/>
                    <a:pt x="413" y="284"/>
                    <a:pt x="413" y="284"/>
                  </a:cubicBezTo>
                  <a:cubicBezTo>
                    <a:pt x="410" y="284"/>
                    <a:pt x="410" y="284"/>
                    <a:pt x="410" y="284"/>
                  </a:cubicBezTo>
                  <a:cubicBezTo>
                    <a:pt x="407" y="282"/>
                    <a:pt x="407" y="282"/>
                    <a:pt x="407" y="282"/>
                  </a:cubicBezTo>
                  <a:cubicBezTo>
                    <a:pt x="407" y="279"/>
                    <a:pt x="407" y="279"/>
                    <a:pt x="407" y="279"/>
                  </a:cubicBezTo>
                  <a:cubicBezTo>
                    <a:pt x="406" y="279"/>
                    <a:pt x="406" y="279"/>
                    <a:pt x="406" y="279"/>
                  </a:cubicBezTo>
                  <a:cubicBezTo>
                    <a:pt x="405" y="278"/>
                    <a:pt x="405" y="278"/>
                    <a:pt x="405" y="278"/>
                  </a:cubicBezTo>
                  <a:cubicBezTo>
                    <a:pt x="405" y="274"/>
                    <a:pt x="405" y="274"/>
                    <a:pt x="405" y="274"/>
                  </a:cubicBezTo>
                  <a:cubicBezTo>
                    <a:pt x="402" y="269"/>
                    <a:pt x="402" y="269"/>
                    <a:pt x="402" y="269"/>
                  </a:cubicBezTo>
                  <a:cubicBezTo>
                    <a:pt x="399" y="267"/>
                    <a:pt x="399" y="267"/>
                    <a:pt x="399" y="267"/>
                  </a:cubicBezTo>
                  <a:cubicBezTo>
                    <a:pt x="399" y="265"/>
                    <a:pt x="399" y="265"/>
                    <a:pt x="399" y="265"/>
                  </a:cubicBezTo>
                  <a:cubicBezTo>
                    <a:pt x="399" y="264"/>
                    <a:pt x="399" y="264"/>
                    <a:pt x="399" y="264"/>
                  </a:cubicBezTo>
                  <a:cubicBezTo>
                    <a:pt x="397" y="264"/>
                    <a:pt x="397" y="264"/>
                    <a:pt x="397" y="264"/>
                  </a:cubicBezTo>
                  <a:cubicBezTo>
                    <a:pt x="396" y="262"/>
                    <a:pt x="396" y="262"/>
                    <a:pt x="396" y="262"/>
                  </a:cubicBezTo>
                  <a:cubicBezTo>
                    <a:pt x="397" y="260"/>
                    <a:pt x="397" y="260"/>
                    <a:pt x="397" y="260"/>
                  </a:cubicBezTo>
                  <a:cubicBezTo>
                    <a:pt x="397" y="258"/>
                    <a:pt x="397" y="258"/>
                    <a:pt x="397" y="258"/>
                  </a:cubicBezTo>
                  <a:cubicBezTo>
                    <a:pt x="394" y="256"/>
                    <a:pt x="394" y="256"/>
                    <a:pt x="394" y="256"/>
                  </a:cubicBezTo>
                  <a:cubicBezTo>
                    <a:pt x="396" y="255"/>
                    <a:pt x="396" y="255"/>
                    <a:pt x="396" y="255"/>
                  </a:cubicBezTo>
                  <a:cubicBezTo>
                    <a:pt x="399" y="255"/>
                    <a:pt x="399" y="255"/>
                    <a:pt x="399" y="255"/>
                  </a:cubicBezTo>
                  <a:cubicBezTo>
                    <a:pt x="401" y="252"/>
                    <a:pt x="401" y="252"/>
                    <a:pt x="401" y="252"/>
                  </a:cubicBezTo>
                  <a:cubicBezTo>
                    <a:pt x="404" y="252"/>
                    <a:pt x="404" y="252"/>
                    <a:pt x="404" y="252"/>
                  </a:cubicBezTo>
                  <a:cubicBezTo>
                    <a:pt x="410" y="251"/>
                    <a:pt x="410" y="251"/>
                    <a:pt x="410" y="251"/>
                  </a:cubicBezTo>
                  <a:cubicBezTo>
                    <a:pt x="418" y="248"/>
                    <a:pt x="418" y="248"/>
                    <a:pt x="418" y="248"/>
                  </a:cubicBezTo>
                  <a:cubicBezTo>
                    <a:pt x="421" y="245"/>
                    <a:pt x="421" y="245"/>
                    <a:pt x="421" y="245"/>
                  </a:cubicBezTo>
                  <a:cubicBezTo>
                    <a:pt x="424" y="245"/>
                    <a:pt x="424" y="245"/>
                    <a:pt x="424" y="245"/>
                  </a:cubicBezTo>
                  <a:cubicBezTo>
                    <a:pt x="426" y="245"/>
                    <a:pt x="426" y="245"/>
                    <a:pt x="426" y="245"/>
                  </a:cubicBezTo>
                  <a:cubicBezTo>
                    <a:pt x="428" y="244"/>
                    <a:pt x="428" y="244"/>
                    <a:pt x="428" y="244"/>
                  </a:cubicBezTo>
                  <a:cubicBezTo>
                    <a:pt x="429" y="242"/>
                    <a:pt x="429" y="242"/>
                    <a:pt x="429" y="242"/>
                  </a:cubicBezTo>
                  <a:cubicBezTo>
                    <a:pt x="433" y="240"/>
                    <a:pt x="433" y="240"/>
                    <a:pt x="433" y="240"/>
                  </a:cubicBezTo>
                  <a:cubicBezTo>
                    <a:pt x="441" y="237"/>
                    <a:pt x="441" y="237"/>
                    <a:pt x="441" y="237"/>
                  </a:cubicBezTo>
                  <a:cubicBezTo>
                    <a:pt x="441" y="238"/>
                    <a:pt x="441" y="238"/>
                    <a:pt x="441" y="238"/>
                  </a:cubicBezTo>
                  <a:cubicBezTo>
                    <a:pt x="440" y="240"/>
                    <a:pt x="440" y="240"/>
                    <a:pt x="440" y="240"/>
                  </a:cubicBezTo>
                  <a:cubicBezTo>
                    <a:pt x="440" y="242"/>
                    <a:pt x="440" y="242"/>
                    <a:pt x="440" y="242"/>
                  </a:cubicBezTo>
                  <a:cubicBezTo>
                    <a:pt x="439" y="243"/>
                    <a:pt x="439" y="243"/>
                    <a:pt x="439" y="243"/>
                  </a:cubicBezTo>
                  <a:cubicBezTo>
                    <a:pt x="437" y="247"/>
                    <a:pt x="437" y="247"/>
                    <a:pt x="437" y="247"/>
                  </a:cubicBezTo>
                  <a:cubicBezTo>
                    <a:pt x="437" y="250"/>
                    <a:pt x="437" y="250"/>
                    <a:pt x="437" y="250"/>
                  </a:cubicBezTo>
                  <a:cubicBezTo>
                    <a:pt x="441" y="253"/>
                    <a:pt x="441" y="253"/>
                    <a:pt x="441" y="253"/>
                  </a:cubicBezTo>
                  <a:cubicBezTo>
                    <a:pt x="445" y="253"/>
                    <a:pt x="445" y="253"/>
                    <a:pt x="445" y="253"/>
                  </a:cubicBezTo>
                  <a:cubicBezTo>
                    <a:pt x="443" y="252"/>
                    <a:pt x="443" y="252"/>
                    <a:pt x="443" y="252"/>
                  </a:cubicBezTo>
                  <a:cubicBezTo>
                    <a:pt x="439" y="248"/>
                    <a:pt x="439" y="248"/>
                    <a:pt x="439" y="248"/>
                  </a:cubicBezTo>
                  <a:cubicBezTo>
                    <a:pt x="439" y="247"/>
                    <a:pt x="439" y="247"/>
                    <a:pt x="439" y="247"/>
                  </a:cubicBezTo>
                  <a:cubicBezTo>
                    <a:pt x="441" y="245"/>
                    <a:pt x="441" y="245"/>
                    <a:pt x="441" y="245"/>
                  </a:cubicBezTo>
                  <a:cubicBezTo>
                    <a:pt x="445" y="242"/>
                    <a:pt x="445" y="242"/>
                    <a:pt x="445" y="242"/>
                  </a:cubicBezTo>
                  <a:cubicBezTo>
                    <a:pt x="447" y="238"/>
                    <a:pt x="447" y="238"/>
                    <a:pt x="447" y="238"/>
                  </a:cubicBezTo>
                  <a:cubicBezTo>
                    <a:pt x="445" y="235"/>
                    <a:pt x="445" y="235"/>
                    <a:pt x="445" y="235"/>
                  </a:cubicBezTo>
                  <a:cubicBezTo>
                    <a:pt x="443" y="235"/>
                    <a:pt x="443" y="235"/>
                    <a:pt x="443" y="235"/>
                  </a:cubicBezTo>
                  <a:cubicBezTo>
                    <a:pt x="440" y="233"/>
                    <a:pt x="440" y="233"/>
                    <a:pt x="440" y="233"/>
                  </a:cubicBezTo>
                  <a:cubicBezTo>
                    <a:pt x="440" y="231"/>
                    <a:pt x="440" y="231"/>
                    <a:pt x="440" y="231"/>
                  </a:cubicBezTo>
                  <a:cubicBezTo>
                    <a:pt x="437" y="231"/>
                    <a:pt x="437" y="231"/>
                    <a:pt x="437" y="231"/>
                  </a:cubicBezTo>
                  <a:cubicBezTo>
                    <a:pt x="436" y="232"/>
                    <a:pt x="436" y="232"/>
                    <a:pt x="436" y="232"/>
                  </a:cubicBezTo>
                  <a:cubicBezTo>
                    <a:pt x="435" y="231"/>
                    <a:pt x="435" y="231"/>
                    <a:pt x="435" y="231"/>
                  </a:cubicBezTo>
                  <a:cubicBezTo>
                    <a:pt x="433" y="228"/>
                    <a:pt x="433" y="228"/>
                    <a:pt x="433" y="228"/>
                  </a:cubicBezTo>
                  <a:cubicBezTo>
                    <a:pt x="430" y="228"/>
                    <a:pt x="430" y="228"/>
                    <a:pt x="430" y="228"/>
                  </a:cubicBezTo>
                  <a:cubicBezTo>
                    <a:pt x="428" y="229"/>
                    <a:pt x="428" y="229"/>
                    <a:pt x="428" y="229"/>
                  </a:cubicBezTo>
                  <a:cubicBezTo>
                    <a:pt x="426" y="226"/>
                    <a:pt x="426" y="226"/>
                    <a:pt x="426" y="226"/>
                  </a:cubicBezTo>
                  <a:cubicBezTo>
                    <a:pt x="427" y="226"/>
                    <a:pt x="427" y="226"/>
                    <a:pt x="427" y="226"/>
                  </a:cubicBezTo>
                  <a:cubicBezTo>
                    <a:pt x="427" y="224"/>
                    <a:pt x="427" y="224"/>
                    <a:pt x="427" y="224"/>
                  </a:cubicBezTo>
                  <a:cubicBezTo>
                    <a:pt x="428" y="223"/>
                    <a:pt x="428" y="223"/>
                    <a:pt x="428" y="223"/>
                  </a:cubicBezTo>
                  <a:cubicBezTo>
                    <a:pt x="430" y="225"/>
                    <a:pt x="430" y="225"/>
                    <a:pt x="430" y="225"/>
                  </a:cubicBezTo>
                  <a:cubicBezTo>
                    <a:pt x="433" y="225"/>
                    <a:pt x="433" y="225"/>
                    <a:pt x="433" y="225"/>
                  </a:cubicBezTo>
                  <a:cubicBezTo>
                    <a:pt x="435" y="224"/>
                    <a:pt x="435" y="224"/>
                    <a:pt x="435" y="224"/>
                  </a:cubicBezTo>
                  <a:cubicBezTo>
                    <a:pt x="434" y="223"/>
                    <a:pt x="434" y="223"/>
                    <a:pt x="434" y="223"/>
                  </a:cubicBezTo>
                  <a:cubicBezTo>
                    <a:pt x="433" y="223"/>
                    <a:pt x="433" y="223"/>
                    <a:pt x="433" y="223"/>
                  </a:cubicBezTo>
                  <a:cubicBezTo>
                    <a:pt x="431" y="224"/>
                    <a:pt x="431" y="224"/>
                    <a:pt x="431" y="224"/>
                  </a:cubicBezTo>
                  <a:cubicBezTo>
                    <a:pt x="429" y="222"/>
                    <a:pt x="429" y="222"/>
                    <a:pt x="429" y="222"/>
                  </a:cubicBezTo>
                  <a:cubicBezTo>
                    <a:pt x="429" y="220"/>
                    <a:pt x="429" y="220"/>
                    <a:pt x="429" y="220"/>
                  </a:cubicBezTo>
                  <a:cubicBezTo>
                    <a:pt x="426" y="220"/>
                    <a:pt x="426" y="220"/>
                    <a:pt x="426" y="220"/>
                  </a:cubicBezTo>
                  <a:cubicBezTo>
                    <a:pt x="423" y="219"/>
                    <a:pt x="423" y="219"/>
                    <a:pt x="423" y="219"/>
                  </a:cubicBezTo>
                  <a:cubicBezTo>
                    <a:pt x="421" y="220"/>
                    <a:pt x="421" y="220"/>
                    <a:pt x="421" y="220"/>
                  </a:cubicBezTo>
                  <a:cubicBezTo>
                    <a:pt x="419" y="217"/>
                    <a:pt x="419" y="217"/>
                    <a:pt x="419" y="217"/>
                  </a:cubicBezTo>
                  <a:cubicBezTo>
                    <a:pt x="421" y="216"/>
                    <a:pt x="421" y="216"/>
                    <a:pt x="421" y="216"/>
                  </a:cubicBezTo>
                  <a:cubicBezTo>
                    <a:pt x="420" y="214"/>
                    <a:pt x="420" y="214"/>
                    <a:pt x="420" y="214"/>
                  </a:cubicBezTo>
                  <a:cubicBezTo>
                    <a:pt x="419" y="213"/>
                    <a:pt x="419" y="213"/>
                    <a:pt x="419" y="213"/>
                  </a:cubicBezTo>
                  <a:cubicBezTo>
                    <a:pt x="420" y="212"/>
                    <a:pt x="420" y="212"/>
                    <a:pt x="420" y="212"/>
                  </a:cubicBezTo>
                  <a:cubicBezTo>
                    <a:pt x="421" y="212"/>
                    <a:pt x="421" y="212"/>
                    <a:pt x="421" y="212"/>
                  </a:cubicBezTo>
                  <a:cubicBezTo>
                    <a:pt x="423" y="216"/>
                    <a:pt x="423" y="216"/>
                    <a:pt x="423" y="216"/>
                  </a:cubicBezTo>
                  <a:cubicBezTo>
                    <a:pt x="425" y="215"/>
                    <a:pt x="425" y="215"/>
                    <a:pt x="425" y="215"/>
                  </a:cubicBezTo>
                  <a:cubicBezTo>
                    <a:pt x="428" y="218"/>
                    <a:pt x="428" y="218"/>
                    <a:pt x="428" y="218"/>
                  </a:cubicBezTo>
                  <a:cubicBezTo>
                    <a:pt x="428" y="216"/>
                    <a:pt x="428" y="216"/>
                    <a:pt x="428" y="216"/>
                  </a:cubicBezTo>
                  <a:cubicBezTo>
                    <a:pt x="428" y="215"/>
                    <a:pt x="428" y="215"/>
                    <a:pt x="428" y="215"/>
                  </a:cubicBezTo>
                  <a:cubicBezTo>
                    <a:pt x="429" y="213"/>
                    <a:pt x="429" y="213"/>
                    <a:pt x="429" y="213"/>
                  </a:cubicBezTo>
                  <a:cubicBezTo>
                    <a:pt x="430" y="209"/>
                    <a:pt x="430" y="209"/>
                    <a:pt x="430" y="209"/>
                  </a:cubicBezTo>
                  <a:cubicBezTo>
                    <a:pt x="428" y="208"/>
                    <a:pt x="428" y="208"/>
                    <a:pt x="428" y="208"/>
                  </a:cubicBezTo>
                  <a:cubicBezTo>
                    <a:pt x="429" y="207"/>
                    <a:pt x="429" y="207"/>
                    <a:pt x="429" y="207"/>
                  </a:cubicBezTo>
                  <a:cubicBezTo>
                    <a:pt x="431" y="207"/>
                    <a:pt x="431" y="207"/>
                    <a:pt x="431" y="207"/>
                  </a:cubicBezTo>
                  <a:cubicBezTo>
                    <a:pt x="432" y="206"/>
                    <a:pt x="432" y="206"/>
                    <a:pt x="432" y="206"/>
                  </a:cubicBezTo>
                  <a:cubicBezTo>
                    <a:pt x="427" y="205"/>
                    <a:pt x="427" y="205"/>
                    <a:pt x="427" y="205"/>
                  </a:cubicBezTo>
                  <a:cubicBezTo>
                    <a:pt x="426" y="206"/>
                    <a:pt x="426" y="206"/>
                    <a:pt x="426" y="206"/>
                  </a:cubicBezTo>
                  <a:cubicBezTo>
                    <a:pt x="424" y="206"/>
                    <a:pt x="424" y="206"/>
                    <a:pt x="424" y="206"/>
                  </a:cubicBezTo>
                  <a:cubicBezTo>
                    <a:pt x="424" y="204"/>
                    <a:pt x="424" y="204"/>
                    <a:pt x="424" y="204"/>
                  </a:cubicBezTo>
                  <a:cubicBezTo>
                    <a:pt x="426" y="202"/>
                    <a:pt x="426" y="202"/>
                    <a:pt x="426" y="202"/>
                  </a:cubicBezTo>
                  <a:cubicBezTo>
                    <a:pt x="430" y="202"/>
                    <a:pt x="430" y="202"/>
                    <a:pt x="430" y="202"/>
                  </a:cubicBezTo>
                  <a:cubicBezTo>
                    <a:pt x="433" y="201"/>
                    <a:pt x="433" y="201"/>
                    <a:pt x="433" y="201"/>
                  </a:cubicBezTo>
                  <a:cubicBezTo>
                    <a:pt x="432" y="199"/>
                    <a:pt x="432" y="199"/>
                    <a:pt x="432" y="199"/>
                  </a:cubicBezTo>
                  <a:cubicBezTo>
                    <a:pt x="435" y="197"/>
                    <a:pt x="435" y="197"/>
                    <a:pt x="435" y="197"/>
                  </a:cubicBezTo>
                  <a:cubicBezTo>
                    <a:pt x="435" y="195"/>
                    <a:pt x="435" y="195"/>
                    <a:pt x="435" y="195"/>
                  </a:cubicBezTo>
                  <a:cubicBezTo>
                    <a:pt x="435" y="194"/>
                    <a:pt x="435" y="194"/>
                    <a:pt x="435" y="194"/>
                  </a:cubicBezTo>
                  <a:cubicBezTo>
                    <a:pt x="435" y="193"/>
                    <a:pt x="435" y="193"/>
                    <a:pt x="435" y="193"/>
                  </a:cubicBezTo>
                  <a:cubicBezTo>
                    <a:pt x="437" y="190"/>
                    <a:pt x="437" y="190"/>
                    <a:pt x="437" y="190"/>
                  </a:cubicBezTo>
                  <a:cubicBezTo>
                    <a:pt x="438" y="190"/>
                    <a:pt x="438" y="190"/>
                    <a:pt x="438" y="190"/>
                  </a:cubicBezTo>
                  <a:cubicBezTo>
                    <a:pt x="439" y="192"/>
                    <a:pt x="439" y="192"/>
                    <a:pt x="439" y="192"/>
                  </a:cubicBezTo>
                  <a:cubicBezTo>
                    <a:pt x="440" y="191"/>
                    <a:pt x="440" y="191"/>
                    <a:pt x="440" y="191"/>
                  </a:cubicBezTo>
                  <a:cubicBezTo>
                    <a:pt x="440" y="189"/>
                    <a:pt x="440" y="189"/>
                    <a:pt x="440" y="189"/>
                  </a:cubicBezTo>
                  <a:cubicBezTo>
                    <a:pt x="441" y="189"/>
                    <a:pt x="441" y="189"/>
                    <a:pt x="441" y="189"/>
                  </a:cubicBezTo>
                  <a:cubicBezTo>
                    <a:pt x="440" y="187"/>
                    <a:pt x="440" y="187"/>
                    <a:pt x="440" y="187"/>
                  </a:cubicBezTo>
                  <a:cubicBezTo>
                    <a:pt x="441" y="186"/>
                    <a:pt x="441" y="186"/>
                    <a:pt x="441" y="186"/>
                  </a:cubicBezTo>
                  <a:cubicBezTo>
                    <a:pt x="444" y="185"/>
                    <a:pt x="444" y="185"/>
                    <a:pt x="444" y="185"/>
                  </a:cubicBezTo>
                  <a:cubicBezTo>
                    <a:pt x="445" y="184"/>
                    <a:pt x="445" y="184"/>
                    <a:pt x="445" y="184"/>
                  </a:cubicBezTo>
                  <a:cubicBezTo>
                    <a:pt x="445" y="182"/>
                    <a:pt x="445" y="182"/>
                    <a:pt x="445" y="182"/>
                  </a:cubicBezTo>
                  <a:cubicBezTo>
                    <a:pt x="447" y="182"/>
                    <a:pt x="447" y="182"/>
                    <a:pt x="447" y="182"/>
                  </a:cubicBezTo>
                  <a:cubicBezTo>
                    <a:pt x="448" y="183"/>
                    <a:pt x="448" y="183"/>
                    <a:pt x="448" y="183"/>
                  </a:cubicBezTo>
                  <a:cubicBezTo>
                    <a:pt x="452" y="182"/>
                    <a:pt x="452" y="182"/>
                    <a:pt x="452" y="182"/>
                  </a:cubicBezTo>
                  <a:cubicBezTo>
                    <a:pt x="451" y="181"/>
                    <a:pt x="451" y="181"/>
                    <a:pt x="451" y="181"/>
                  </a:cubicBezTo>
                  <a:cubicBezTo>
                    <a:pt x="452" y="179"/>
                    <a:pt x="452" y="179"/>
                    <a:pt x="452" y="179"/>
                  </a:cubicBezTo>
                  <a:cubicBezTo>
                    <a:pt x="456" y="179"/>
                    <a:pt x="456" y="179"/>
                    <a:pt x="456" y="179"/>
                  </a:cubicBezTo>
                  <a:cubicBezTo>
                    <a:pt x="459" y="177"/>
                    <a:pt x="459" y="177"/>
                    <a:pt x="459" y="177"/>
                  </a:cubicBezTo>
                  <a:cubicBezTo>
                    <a:pt x="460" y="175"/>
                    <a:pt x="460" y="175"/>
                    <a:pt x="460" y="175"/>
                  </a:cubicBezTo>
                  <a:cubicBezTo>
                    <a:pt x="466" y="172"/>
                    <a:pt x="466" y="172"/>
                    <a:pt x="466" y="172"/>
                  </a:cubicBezTo>
                  <a:cubicBezTo>
                    <a:pt x="466" y="170"/>
                    <a:pt x="466" y="170"/>
                    <a:pt x="466" y="170"/>
                  </a:cubicBezTo>
                  <a:cubicBezTo>
                    <a:pt x="465" y="170"/>
                    <a:pt x="465" y="170"/>
                    <a:pt x="465" y="170"/>
                  </a:cubicBezTo>
                  <a:cubicBezTo>
                    <a:pt x="461" y="172"/>
                    <a:pt x="461" y="172"/>
                    <a:pt x="461" y="172"/>
                  </a:cubicBezTo>
                  <a:cubicBezTo>
                    <a:pt x="460" y="171"/>
                    <a:pt x="460" y="171"/>
                    <a:pt x="460" y="171"/>
                  </a:cubicBezTo>
                  <a:cubicBezTo>
                    <a:pt x="458" y="173"/>
                    <a:pt x="458" y="173"/>
                    <a:pt x="458" y="173"/>
                  </a:cubicBezTo>
                  <a:cubicBezTo>
                    <a:pt x="457" y="172"/>
                    <a:pt x="457" y="172"/>
                    <a:pt x="457" y="172"/>
                  </a:cubicBezTo>
                  <a:cubicBezTo>
                    <a:pt x="457" y="167"/>
                    <a:pt x="457" y="167"/>
                    <a:pt x="457" y="167"/>
                  </a:cubicBezTo>
                  <a:cubicBezTo>
                    <a:pt x="458" y="167"/>
                    <a:pt x="458" y="167"/>
                    <a:pt x="458" y="167"/>
                  </a:cubicBezTo>
                  <a:cubicBezTo>
                    <a:pt x="459" y="165"/>
                    <a:pt x="459" y="165"/>
                    <a:pt x="459" y="165"/>
                  </a:cubicBezTo>
                  <a:cubicBezTo>
                    <a:pt x="459" y="165"/>
                    <a:pt x="459" y="165"/>
                    <a:pt x="459" y="165"/>
                  </a:cubicBezTo>
                  <a:cubicBezTo>
                    <a:pt x="460" y="166"/>
                    <a:pt x="460" y="166"/>
                    <a:pt x="460" y="166"/>
                  </a:cubicBezTo>
                  <a:cubicBezTo>
                    <a:pt x="461" y="166"/>
                    <a:pt x="461" y="166"/>
                    <a:pt x="461" y="166"/>
                  </a:cubicBezTo>
                  <a:cubicBezTo>
                    <a:pt x="462" y="165"/>
                    <a:pt x="462" y="165"/>
                    <a:pt x="462" y="165"/>
                  </a:cubicBezTo>
                  <a:cubicBezTo>
                    <a:pt x="460" y="163"/>
                    <a:pt x="460" y="163"/>
                    <a:pt x="460" y="163"/>
                  </a:cubicBezTo>
                  <a:cubicBezTo>
                    <a:pt x="462" y="162"/>
                    <a:pt x="462" y="162"/>
                    <a:pt x="462" y="162"/>
                  </a:cubicBezTo>
                  <a:cubicBezTo>
                    <a:pt x="464" y="163"/>
                    <a:pt x="464" y="163"/>
                    <a:pt x="464" y="163"/>
                  </a:cubicBezTo>
                  <a:cubicBezTo>
                    <a:pt x="466" y="164"/>
                    <a:pt x="466" y="164"/>
                    <a:pt x="466" y="164"/>
                  </a:cubicBezTo>
                  <a:cubicBezTo>
                    <a:pt x="469" y="161"/>
                    <a:pt x="469" y="161"/>
                    <a:pt x="469" y="161"/>
                  </a:cubicBezTo>
                  <a:cubicBezTo>
                    <a:pt x="471" y="162"/>
                    <a:pt x="471" y="162"/>
                    <a:pt x="471" y="162"/>
                  </a:cubicBezTo>
                  <a:cubicBezTo>
                    <a:pt x="477" y="160"/>
                    <a:pt x="477" y="160"/>
                    <a:pt x="477" y="160"/>
                  </a:cubicBezTo>
                  <a:cubicBezTo>
                    <a:pt x="479" y="161"/>
                    <a:pt x="479" y="161"/>
                    <a:pt x="479" y="161"/>
                  </a:cubicBezTo>
                  <a:cubicBezTo>
                    <a:pt x="480" y="162"/>
                    <a:pt x="480" y="162"/>
                    <a:pt x="480" y="162"/>
                  </a:cubicBezTo>
                  <a:cubicBezTo>
                    <a:pt x="478" y="167"/>
                    <a:pt x="478" y="167"/>
                    <a:pt x="478" y="167"/>
                  </a:cubicBezTo>
                  <a:cubicBezTo>
                    <a:pt x="478" y="169"/>
                    <a:pt x="478" y="169"/>
                    <a:pt x="478" y="169"/>
                  </a:cubicBezTo>
                  <a:cubicBezTo>
                    <a:pt x="480" y="170"/>
                    <a:pt x="480" y="170"/>
                    <a:pt x="480" y="170"/>
                  </a:cubicBezTo>
                  <a:cubicBezTo>
                    <a:pt x="481" y="167"/>
                    <a:pt x="481" y="167"/>
                    <a:pt x="481" y="167"/>
                  </a:cubicBezTo>
                  <a:cubicBezTo>
                    <a:pt x="483" y="164"/>
                    <a:pt x="483" y="164"/>
                    <a:pt x="483" y="164"/>
                  </a:cubicBezTo>
                  <a:cubicBezTo>
                    <a:pt x="483" y="162"/>
                    <a:pt x="483" y="162"/>
                    <a:pt x="483" y="162"/>
                  </a:cubicBezTo>
                  <a:cubicBezTo>
                    <a:pt x="483" y="161"/>
                    <a:pt x="483" y="161"/>
                    <a:pt x="483" y="161"/>
                  </a:cubicBezTo>
                  <a:cubicBezTo>
                    <a:pt x="485" y="163"/>
                    <a:pt x="485" y="163"/>
                    <a:pt x="485" y="163"/>
                  </a:cubicBezTo>
                  <a:cubicBezTo>
                    <a:pt x="485" y="166"/>
                    <a:pt x="485" y="166"/>
                    <a:pt x="485" y="166"/>
                  </a:cubicBezTo>
                  <a:cubicBezTo>
                    <a:pt x="487" y="166"/>
                    <a:pt x="487" y="166"/>
                    <a:pt x="487" y="166"/>
                  </a:cubicBezTo>
                  <a:cubicBezTo>
                    <a:pt x="488" y="164"/>
                    <a:pt x="488" y="164"/>
                    <a:pt x="488" y="164"/>
                  </a:cubicBezTo>
                  <a:cubicBezTo>
                    <a:pt x="487" y="162"/>
                    <a:pt x="487" y="162"/>
                    <a:pt x="487" y="162"/>
                  </a:cubicBezTo>
                  <a:cubicBezTo>
                    <a:pt x="488" y="160"/>
                    <a:pt x="488" y="160"/>
                    <a:pt x="488" y="160"/>
                  </a:cubicBezTo>
                  <a:cubicBezTo>
                    <a:pt x="489" y="161"/>
                    <a:pt x="489" y="161"/>
                    <a:pt x="489" y="161"/>
                  </a:cubicBezTo>
                  <a:cubicBezTo>
                    <a:pt x="490" y="163"/>
                    <a:pt x="490" y="163"/>
                    <a:pt x="490" y="163"/>
                  </a:cubicBezTo>
                  <a:cubicBezTo>
                    <a:pt x="493" y="161"/>
                    <a:pt x="493" y="161"/>
                    <a:pt x="493" y="161"/>
                  </a:cubicBezTo>
                  <a:cubicBezTo>
                    <a:pt x="493" y="159"/>
                    <a:pt x="493" y="159"/>
                    <a:pt x="493" y="159"/>
                  </a:cubicBezTo>
                  <a:cubicBezTo>
                    <a:pt x="492" y="158"/>
                    <a:pt x="492" y="158"/>
                    <a:pt x="492" y="158"/>
                  </a:cubicBezTo>
                  <a:cubicBezTo>
                    <a:pt x="494" y="158"/>
                    <a:pt x="494" y="158"/>
                    <a:pt x="494" y="158"/>
                  </a:cubicBezTo>
                  <a:cubicBezTo>
                    <a:pt x="495" y="156"/>
                    <a:pt x="495" y="156"/>
                    <a:pt x="495" y="156"/>
                  </a:cubicBezTo>
                  <a:cubicBezTo>
                    <a:pt x="493" y="156"/>
                    <a:pt x="493" y="156"/>
                    <a:pt x="493" y="156"/>
                  </a:cubicBezTo>
                  <a:cubicBezTo>
                    <a:pt x="495" y="153"/>
                    <a:pt x="495" y="153"/>
                    <a:pt x="495" y="153"/>
                  </a:cubicBezTo>
                  <a:cubicBezTo>
                    <a:pt x="498" y="153"/>
                    <a:pt x="498" y="153"/>
                    <a:pt x="498" y="153"/>
                  </a:cubicBezTo>
                  <a:cubicBezTo>
                    <a:pt x="500" y="152"/>
                    <a:pt x="500" y="152"/>
                    <a:pt x="500" y="152"/>
                  </a:cubicBezTo>
                  <a:cubicBezTo>
                    <a:pt x="501" y="152"/>
                    <a:pt x="501" y="152"/>
                    <a:pt x="501" y="152"/>
                  </a:cubicBezTo>
                  <a:cubicBezTo>
                    <a:pt x="502" y="154"/>
                    <a:pt x="502" y="154"/>
                    <a:pt x="502" y="154"/>
                  </a:cubicBezTo>
                  <a:cubicBezTo>
                    <a:pt x="502" y="154"/>
                    <a:pt x="502" y="154"/>
                    <a:pt x="502" y="154"/>
                  </a:cubicBezTo>
                  <a:cubicBezTo>
                    <a:pt x="506" y="155"/>
                    <a:pt x="506" y="155"/>
                    <a:pt x="506" y="155"/>
                  </a:cubicBezTo>
                  <a:cubicBezTo>
                    <a:pt x="506" y="158"/>
                    <a:pt x="506" y="158"/>
                    <a:pt x="506" y="158"/>
                  </a:cubicBezTo>
                  <a:cubicBezTo>
                    <a:pt x="507" y="159"/>
                    <a:pt x="507" y="159"/>
                    <a:pt x="507" y="159"/>
                  </a:cubicBezTo>
                  <a:cubicBezTo>
                    <a:pt x="505" y="164"/>
                    <a:pt x="505" y="164"/>
                    <a:pt x="505" y="164"/>
                  </a:cubicBezTo>
                  <a:cubicBezTo>
                    <a:pt x="508" y="162"/>
                    <a:pt x="508" y="162"/>
                    <a:pt x="508" y="162"/>
                  </a:cubicBezTo>
                  <a:cubicBezTo>
                    <a:pt x="510" y="158"/>
                    <a:pt x="510" y="158"/>
                    <a:pt x="510" y="158"/>
                  </a:cubicBezTo>
                  <a:cubicBezTo>
                    <a:pt x="508" y="154"/>
                    <a:pt x="508" y="154"/>
                    <a:pt x="508" y="154"/>
                  </a:cubicBezTo>
                  <a:cubicBezTo>
                    <a:pt x="505" y="152"/>
                    <a:pt x="505" y="152"/>
                    <a:pt x="505" y="152"/>
                  </a:cubicBezTo>
                  <a:cubicBezTo>
                    <a:pt x="503" y="149"/>
                    <a:pt x="503" y="149"/>
                    <a:pt x="503" y="149"/>
                  </a:cubicBezTo>
                  <a:cubicBezTo>
                    <a:pt x="501" y="151"/>
                    <a:pt x="501" y="151"/>
                    <a:pt x="501" y="151"/>
                  </a:cubicBezTo>
                  <a:cubicBezTo>
                    <a:pt x="499" y="150"/>
                    <a:pt x="499" y="150"/>
                    <a:pt x="499" y="150"/>
                  </a:cubicBezTo>
                  <a:cubicBezTo>
                    <a:pt x="497" y="150"/>
                    <a:pt x="497" y="150"/>
                    <a:pt x="497" y="150"/>
                  </a:cubicBezTo>
                  <a:cubicBezTo>
                    <a:pt x="496" y="148"/>
                    <a:pt x="496" y="148"/>
                    <a:pt x="496" y="148"/>
                  </a:cubicBezTo>
                  <a:cubicBezTo>
                    <a:pt x="494" y="148"/>
                    <a:pt x="494" y="148"/>
                    <a:pt x="494" y="148"/>
                  </a:cubicBezTo>
                  <a:cubicBezTo>
                    <a:pt x="494" y="147"/>
                    <a:pt x="494" y="147"/>
                    <a:pt x="494" y="147"/>
                  </a:cubicBezTo>
                  <a:cubicBezTo>
                    <a:pt x="495" y="145"/>
                    <a:pt x="495" y="145"/>
                    <a:pt x="495" y="145"/>
                  </a:cubicBezTo>
                  <a:cubicBezTo>
                    <a:pt x="500" y="145"/>
                    <a:pt x="500" y="145"/>
                    <a:pt x="500" y="145"/>
                  </a:cubicBezTo>
                  <a:cubicBezTo>
                    <a:pt x="501" y="144"/>
                    <a:pt x="501" y="144"/>
                    <a:pt x="501" y="144"/>
                  </a:cubicBezTo>
                  <a:cubicBezTo>
                    <a:pt x="503" y="144"/>
                    <a:pt x="503" y="144"/>
                    <a:pt x="503" y="144"/>
                  </a:cubicBezTo>
                  <a:cubicBezTo>
                    <a:pt x="505" y="144"/>
                    <a:pt x="505" y="144"/>
                    <a:pt x="505" y="144"/>
                  </a:cubicBezTo>
                  <a:cubicBezTo>
                    <a:pt x="507" y="143"/>
                    <a:pt x="507" y="143"/>
                    <a:pt x="507" y="143"/>
                  </a:cubicBezTo>
                  <a:cubicBezTo>
                    <a:pt x="509" y="144"/>
                    <a:pt x="509" y="144"/>
                    <a:pt x="509" y="144"/>
                  </a:cubicBezTo>
                  <a:cubicBezTo>
                    <a:pt x="514" y="142"/>
                    <a:pt x="514" y="142"/>
                    <a:pt x="514" y="142"/>
                  </a:cubicBezTo>
                  <a:cubicBezTo>
                    <a:pt x="516" y="143"/>
                    <a:pt x="516" y="143"/>
                    <a:pt x="516" y="143"/>
                  </a:cubicBezTo>
                  <a:cubicBezTo>
                    <a:pt x="518" y="143"/>
                    <a:pt x="518" y="143"/>
                    <a:pt x="518" y="143"/>
                  </a:cubicBezTo>
                  <a:cubicBezTo>
                    <a:pt x="520" y="144"/>
                    <a:pt x="520" y="144"/>
                    <a:pt x="520" y="144"/>
                  </a:cubicBezTo>
                  <a:cubicBezTo>
                    <a:pt x="521" y="142"/>
                    <a:pt x="521" y="142"/>
                    <a:pt x="521" y="142"/>
                  </a:cubicBezTo>
                  <a:cubicBezTo>
                    <a:pt x="521" y="141"/>
                    <a:pt x="521" y="141"/>
                    <a:pt x="521" y="141"/>
                  </a:cubicBezTo>
                  <a:cubicBezTo>
                    <a:pt x="517" y="141"/>
                    <a:pt x="517" y="141"/>
                    <a:pt x="517" y="141"/>
                  </a:cubicBezTo>
                  <a:cubicBezTo>
                    <a:pt x="514" y="139"/>
                    <a:pt x="514" y="139"/>
                    <a:pt x="514" y="139"/>
                  </a:cubicBezTo>
                  <a:cubicBezTo>
                    <a:pt x="511" y="140"/>
                    <a:pt x="511" y="140"/>
                    <a:pt x="511" y="140"/>
                  </a:cubicBezTo>
                  <a:cubicBezTo>
                    <a:pt x="507" y="140"/>
                    <a:pt x="507" y="140"/>
                    <a:pt x="507" y="140"/>
                  </a:cubicBezTo>
                  <a:cubicBezTo>
                    <a:pt x="507" y="138"/>
                    <a:pt x="507" y="138"/>
                    <a:pt x="507" y="138"/>
                  </a:cubicBezTo>
                  <a:cubicBezTo>
                    <a:pt x="506" y="136"/>
                    <a:pt x="506" y="136"/>
                    <a:pt x="506" y="136"/>
                  </a:cubicBezTo>
                  <a:cubicBezTo>
                    <a:pt x="510" y="134"/>
                    <a:pt x="510" y="134"/>
                    <a:pt x="510" y="134"/>
                  </a:cubicBezTo>
                  <a:cubicBezTo>
                    <a:pt x="507" y="133"/>
                    <a:pt x="507" y="133"/>
                    <a:pt x="507" y="133"/>
                  </a:cubicBezTo>
                  <a:cubicBezTo>
                    <a:pt x="504" y="130"/>
                    <a:pt x="504" y="130"/>
                    <a:pt x="504" y="130"/>
                  </a:cubicBezTo>
                  <a:cubicBezTo>
                    <a:pt x="502" y="130"/>
                    <a:pt x="502" y="130"/>
                    <a:pt x="502" y="130"/>
                  </a:cubicBezTo>
                  <a:cubicBezTo>
                    <a:pt x="500" y="128"/>
                    <a:pt x="500" y="128"/>
                    <a:pt x="500" y="128"/>
                  </a:cubicBezTo>
                  <a:cubicBezTo>
                    <a:pt x="500" y="125"/>
                    <a:pt x="500" y="125"/>
                    <a:pt x="500" y="125"/>
                  </a:cubicBezTo>
                  <a:cubicBezTo>
                    <a:pt x="502" y="125"/>
                    <a:pt x="502" y="125"/>
                    <a:pt x="502" y="125"/>
                  </a:cubicBezTo>
                  <a:cubicBezTo>
                    <a:pt x="502" y="123"/>
                    <a:pt x="502" y="123"/>
                    <a:pt x="502" y="123"/>
                  </a:cubicBezTo>
                  <a:cubicBezTo>
                    <a:pt x="499" y="120"/>
                    <a:pt x="499" y="120"/>
                    <a:pt x="499" y="120"/>
                  </a:cubicBezTo>
                  <a:cubicBezTo>
                    <a:pt x="499" y="110"/>
                    <a:pt x="499" y="110"/>
                    <a:pt x="499" y="110"/>
                  </a:cubicBezTo>
                  <a:cubicBezTo>
                    <a:pt x="502" y="108"/>
                    <a:pt x="502" y="108"/>
                    <a:pt x="502" y="108"/>
                  </a:cubicBezTo>
                  <a:cubicBezTo>
                    <a:pt x="501" y="105"/>
                    <a:pt x="501" y="105"/>
                    <a:pt x="501" y="105"/>
                  </a:cubicBezTo>
                  <a:cubicBezTo>
                    <a:pt x="501" y="102"/>
                    <a:pt x="501" y="102"/>
                    <a:pt x="501" y="102"/>
                  </a:cubicBezTo>
                  <a:cubicBezTo>
                    <a:pt x="503" y="100"/>
                    <a:pt x="503" y="100"/>
                    <a:pt x="503" y="100"/>
                  </a:cubicBezTo>
                  <a:cubicBezTo>
                    <a:pt x="502" y="97"/>
                    <a:pt x="502" y="97"/>
                    <a:pt x="502" y="97"/>
                  </a:cubicBezTo>
                  <a:cubicBezTo>
                    <a:pt x="504" y="97"/>
                    <a:pt x="504" y="97"/>
                    <a:pt x="504" y="97"/>
                  </a:cubicBezTo>
                  <a:cubicBezTo>
                    <a:pt x="504" y="95"/>
                    <a:pt x="504" y="95"/>
                    <a:pt x="504" y="95"/>
                  </a:cubicBezTo>
                  <a:cubicBezTo>
                    <a:pt x="507" y="93"/>
                    <a:pt x="507" y="93"/>
                    <a:pt x="507" y="93"/>
                  </a:cubicBezTo>
                  <a:cubicBezTo>
                    <a:pt x="509" y="93"/>
                    <a:pt x="509" y="93"/>
                    <a:pt x="509" y="93"/>
                  </a:cubicBezTo>
                  <a:cubicBezTo>
                    <a:pt x="511" y="96"/>
                    <a:pt x="511" y="96"/>
                    <a:pt x="511" y="96"/>
                  </a:cubicBezTo>
                  <a:cubicBezTo>
                    <a:pt x="513" y="94"/>
                    <a:pt x="513" y="94"/>
                    <a:pt x="513" y="94"/>
                  </a:cubicBezTo>
                  <a:cubicBezTo>
                    <a:pt x="515" y="93"/>
                    <a:pt x="515" y="93"/>
                    <a:pt x="515" y="93"/>
                  </a:cubicBezTo>
                  <a:cubicBezTo>
                    <a:pt x="516" y="97"/>
                    <a:pt x="516" y="97"/>
                    <a:pt x="516" y="97"/>
                  </a:cubicBezTo>
                  <a:cubicBezTo>
                    <a:pt x="519" y="97"/>
                    <a:pt x="519" y="97"/>
                    <a:pt x="519" y="97"/>
                  </a:cubicBezTo>
                  <a:cubicBezTo>
                    <a:pt x="522" y="95"/>
                    <a:pt x="522" y="95"/>
                    <a:pt x="522" y="95"/>
                  </a:cubicBezTo>
                  <a:cubicBezTo>
                    <a:pt x="523" y="95"/>
                    <a:pt x="523" y="95"/>
                    <a:pt x="523" y="95"/>
                  </a:cubicBezTo>
                  <a:cubicBezTo>
                    <a:pt x="523" y="98"/>
                    <a:pt x="523" y="98"/>
                    <a:pt x="523" y="98"/>
                  </a:cubicBezTo>
                  <a:cubicBezTo>
                    <a:pt x="524" y="99"/>
                    <a:pt x="524" y="99"/>
                    <a:pt x="524" y="99"/>
                  </a:cubicBezTo>
                  <a:cubicBezTo>
                    <a:pt x="527" y="100"/>
                    <a:pt x="527" y="100"/>
                    <a:pt x="527" y="100"/>
                  </a:cubicBezTo>
                  <a:cubicBezTo>
                    <a:pt x="528" y="101"/>
                    <a:pt x="528" y="101"/>
                    <a:pt x="528" y="101"/>
                  </a:cubicBezTo>
                  <a:cubicBezTo>
                    <a:pt x="526" y="102"/>
                    <a:pt x="526" y="102"/>
                    <a:pt x="526" y="102"/>
                  </a:cubicBezTo>
                  <a:cubicBezTo>
                    <a:pt x="525" y="103"/>
                    <a:pt x="525" y="103"/>
                    <a:pt x="525" y="103"/>
                  </a:cubicBezTo>
                  <a:cubicBezTo>
                    <a:pt x="524" y="105"/>
                    <a:pt x="524" y="105"/>
                    <a:pt x="524" y="105"/>
                  </a:cubicBezTo>
                  <a:cubicBezTo>
                    <a:pt x="525" y="107"/>
                    <a:pt x="525" y="107"/>
                    <a:pt x="525" y="107"/>
                  </a:cubicBezTo>
                  <a:cubicBezTo>
                    <a:pt x="523" y="110"/>
                    <a:pt x="523" y="110"/>
                    <a:pt x="523" y="110"/>
                  </a:cubicBezTo>
                  <a:cubicBezTo>
                    <a:pt x="520" y="111"/>
                    <a:pt x="520" y="111"/>
                    <a:pt x="520" y="111"/>
                  </a:cubicBezTo>
                  <a:cubicBezTo>
                    <a:pt x="519" y="114"/>
                    <a:pt x="519" y="114"/>
                    <a:pt x="519" y="114"/>
                  </a:cubicBezTo>
                  <a:cubicBezTo>
                    <a:pt x="520" y="114"/>
                    <a:pt x="520" y="114"/>
                    <a:pt x="520" y="114"/>
                  </a:cubicBezTo>
                  <a:cubicBezTo>
                    <a:pt x="525" y="112"/>
                    <a:pt x="525" y="112"/>
                    <a:pt x="525" y="112"/>
                  </a:cubicBezTo>
                  <a:cubicBezTo>
                    <a:pt x="529" y="107"/>
                    <a:pt x="529" y="107"/>
                    <a:pt x="529" y="107"/>
                  </a:cubicBezTo>
                  <a:cubicBezTo>
                    <a:pt x="530" y="107"/>
                    <a:pt x="530" y="107"/>
                    <a:pt x="530" y="107"/>
                  </a:cubicBezTo>
                  <a:cubicBezTo>
                    <a:pt x="530" y="109"/>
                    <a:pt x="530" y="109"/>
                    <a:pt x="530" y="109"/>
                  </a:cubicBezTo>
                  <a:cubicBezTo>
                    <a:pt x="529" y="111"/>
                    <a:pt x="529" y="111"/>
                    <a:pt x="529" y="111"/>
                  </a:cubicBezTo>
                  <a:cubicBezTo>
                    <a:pt x="529" y="113"/>
                    <a:pt x="529" y="113"/>
                    <a:pt x="529" y="113"/>
                  </a:cubicBezTo>
                  <a:cubicBezTo>
                    <a:pt x="531" y="113"/>
                    <a:pt x="531" y="113"/>
                    <a:pt x="531" y="113"/>
                  </a:cubicBezTo>
                  <a:cubicBezTo>
                    <a:pt x="533" y="110"/>
                    <a:pt x="533" y="110"/>
                    <a:pt x="533" y="110"/>
                  </a:cubicBezTo>
                  <a:cubicBezTo>
                    <a:pt x="535" y="109"/>
                    <a:pt x="535" y="109"/>
                    <a:pt x="535" y="109"/>
                  </a:cubicBezTo>
                  <a:cubicBezTo>
                    <a:pt x="536" y="110"/>
                    <a:pt x="536" y="110"/>
                    <a:pt x="536" y="110"/>
                  </a:cubicBezTo>
                  <a:cubicBezTo>
                    <a:pt x="539" y="110"/>
                    <a:pt x="539" y="110"/>
                    <a:pt x="539" y="110"/>
                  </a:cubicBezTo>
                  <a:cubicBezTo>
                    <a:pt x="539" y="107"/>
                    <a:pt x="539" y="107"/>
                    <a:pt x="539" y="107"/>
                  </a:cubicBezTo>
                  <a:cubicBezTo>
                    <a:pt x="540" y="107"/>
                    <a:pt x="540" y="107"/>
                    <a:pt x="540" y="107"/>
                  </a:cubicBezTo>
                  <a:cubicBezTo>
                    <a:pt x="542" y="108"/>
                    <a:pt x="542" y="108"/>
                    <a:pt x="542" y="108"/>
                  </a:cubicBezTo>
                  <a:cubicBezTo>
                    <a:pt x="544" y="107"/>
                    <a:pt x="544" y="107"/>
                    <a:pt x="544" y="107"/>
                  </a:cubicBezTo>
                  <a:cubicBezTo>
                    <a:pt x="546" y="110"/>
                    <a:pt x="546" y="110"/>
                    <a:pt x="546" y="110"/>
                  </a:cubicBezTo>
                  <a:cubicBezTo>
                    <a:pt x="546" y="112"/>
                    <a:pt x="546" y="112"/>
                    <a:pt x="546" y="112"/>
                  </a:cubicBezTo>
                  <a:cubicBezTo>
                    <a:pt x="548" y="115"/>
                    <a:pt x="548" y="115"/>
                    <a:pt x="548" y="115"/>
                  </a:cubicBezTo>
                  <a:cubicBezTo>
                    <a:pt x="547" y="116"/>
                    <a:pt x="547" y="116"/>
                    <a:pt x="547" y="116"/>
                  </a:cubicBezTo>
                  <a:cubicBezTo>
                    <a:pt x="547" y="118"/>
                    <a:pt x="547" y="118"/>
                    <a:pt x="547" y="118"/>
                  </a:cubicBezTo>
                  <a:cubicBezTo>
                    <a:pt x="545" y="121"/>
                    <a:pt x="545" y="121"/>
                    <a:pt x="545" y="121"/>
                  </a:cubicBezTo>
                  <a:cubicBezTo>
                    <a:pt x="548" y="126"/>
                    <a:pt x="548" y="126"/>
                    <a:pt x="548" y="126"/>
                  </a:cubicBezTo>
                  <a:cubicBezTo>
                    <a:pt x="548" y="128"/>
                    <a:pt x="548" y="128"/>
                    <a:pt x="548" y="128"/>
                  </a:cubicBezTo>
                  <a:cubicBezTo>
                    <a:pt x="546" y="129"/>
                    <a:pt x="546" y="129"/>
                    <a:pt x="546" y="129"/>
                  </a:cubicBezTo>
                  <a:cubicBezTo>
                    <a:pt x="544" y="130"/>
                    <a:pt x="544" y="130"/>
                    <a:pt x="544" y="130"/>
                  </a:cubicBezTo>
                  <a:cubicBezTo>
                    <a:pt x="546" y="131"/>
                    <a:pt x="546" y="131"/>
                    <a:pt x="546" y="131"/>
                  </a:cubicBezTo>
                  <a:cubicBezTo>
                    <a:pt x="550" y="130"/>
                    <a:pt x="550" y="130"/>
                    <a:pt x="550" y="130"/>
                  </a:cubicBezTo>
                  <a:cubicBezTo>
                    <a:pt x="552" y="127"/>
                    <a:pt x="552" y="127"/>
                    <a:pt x="552" y="127"/>
                  </a:cubicBezTo>
                  <a:cubicBezTo>
                    <a:pt x="556" y="127"/>
                    <a:pt x="556" y="127"/>
                    <a:pt x="556" y="127"/>
                  </a:cubicBezTo>
                  <a:cubicBezTo>
                    <a:pt x="557" y="124"/>
                    <a:pt x="557" y="124"/>
                    <a:pt x="557" y="124"/>
                  </a:cubicBezTo>
                  <a:cubicBezTo>
                    <a:pt x="557" y="120"/>
                    <a:pt x="557" y="120"/>
                    <a:pt x="557" y="120"/>
                  </a:cubicBezTo>
                  <a:cubicBezTo>
                    <a:pt x="556" y="117"/>
                    <a:pt x="556" y="117"/>
                    <a:pt x="556" y="117"/>
                  </a:cubicBezTo>
                  <a:cubicBezTo>
                    <a:pt x="554" y="117"/>
                    <a:pt x="554" y="117"/>
                    <a:pt x="554" y="117"/>
                  </a:cubicBezTo>
                  <a:cubicBezTo>
                    <a:pt x="553" y="117"/>
                    <a:pt x="553" y="117"/>
                    <a:pt x="553" y="117"/>
                  </a:cubicBezTo>
                  <a:cubicBezTo>
                    <a:pt x="553" y="115"/>
                    <a:pt x="553" y="115"/>
                    <a:pt x="553" y="115"/>
                  </a:cubicBezTo>
                  <a:cubicBezTo>
                    <a:pt x="554" y="114"/>
                    <a:pt x="554" y="114"/>
                    <a:pt x="554" y="114"/>
                  </a:cubicBezTo>
                  <a:cubicBezTo>
                    <a:pt x="555" y="114"/>
                    <a:pt x="555" y="114"/>
                    <a:pt x="555" y="114"/>
                  </a:cubicBezTo>
                  <a:cubicBezTo>
                    <a:pt x="556" y="115"/>
                    <a:pt x="556" y="115"/>
                    <a:pt x="556" y="115"/>
                  </a:cubicBezTo>
                  <a:cubicBezTo>
                    <a:pt x="558" y="114"/>
                    <a:pt x="558" y="114"/>
                    <a:pt x="558" y="114"/>
                  </a:cubicBezTo>
                  <a:cubicBezTo>
                    <a:pt x="561" y="113"/>
                    <a:pt x="561" y="113"/>
                    <a:pt x="561" y="113"/>
                  </a:cubicBezTo>
                  <a:cubicBezTo>
                    <a:pt x="564" y="110"/>
                    <a:pt x="564" y="110"/>
                    <a:pt x="564" y="110"/>
                  </a:cubicBezTo>
                  <a:cubicBezTo>
                    <a:pt x="565" y="111"/>
                    <a:pt x="565" y="111"/>
                    <a:pt x="565" y="111"/>
                  </a:cubicBezTo>
                  <a:cubicBezTo>
                    <a:pt x="568" y="111"/>
                    <a:pt x="568" y="111"/>
                    <a:pt x="568" y="111"/>
                  </a:cubicBezTo>
                  <a:cubicBezTo>
                    <a:pt x="569" y="109"/>
                    <a:pt x="569" y="109"/>
                    <a:pt x="569" y="109"/>
                  </a:cubicBezTo>
                  <a:cubicBezTo>
                    <a:pt x="571" y="107"/>
                    <a:pt x="571" y="107"/>
                    <a:pt x="571" y="107"/>
                  </a:cubicBezTo>
                  <a:cubicBezTo>
                    <a:pt x="572" y="107"/>
                    <a:pt x="572" y="107"/>
                    <a:pt x="572" y="107"/>
                  </a:cubicBezTo>
                  <a:cubicBezTo>
                    <a:pt x="573" y="106"/>
                    <a:pt x="573" y="106"/>
                    <a:pt x="573" y="106"/>
                  </a:cubicBezTo>
                  <a:cubicBezTo>
                    <a:pt x="576" y="105"/>
                    <a:pt x="576" y="105"/>
                    <a:pt x="576" y="105"/>
                  </a:cubicBezTo>
                  <a:cubicBezTo>
                    <a:pt x="576" y="106"/>
                    <a:pt x="576" y="106"/>
                    <a:pt x="576" y="106"/>
                  </a:cubicBezTo>
                  <a:cubicBezTo>
                    <a:pt x="579" y="106"/>
                    <a:pt x="579" y="106"/>
                    <a:pt x="579" y="106"/>
                  </a:cubicBezTo>
                  <a:cubicBezTo>
                    <a:pt x="579" y="107"/>
                    <a:pt x="579" y="107"/>
                    <a:pt x="579" y="107"/>
                  </a:cubicBezTo>
                  <a:cubicBezTo>
                    <a:pt x="578" y="108"/>
                    <a:pt x="578" y="108"/>
                    <a:pt x="578" y="108"/>
                  </a:cubicBezTo>
                  <a:cubicBezTo>
                    <a:pt x="579" y="110"/>
                    <a:pt x="579" y="110"/>
                    <a:pt x="579" y="110"/>
                  </a:cubicBezTo>
                  <a:cubicBezTo>
                    <a:pt x="583" y="109"/>
                    <a:pt x="583" y="109"/>
                    <a:pt x="583" y="109"/>
                  </a:cubicBezTo>
                  <a:cubicBezTo>
                    <a:pt x="584" y="110"/>
                    <a:pt x="584" y="110"/>
                    <a:pt x="584" y="110"/>
                  </a:cubicBezTo>
                  <a:cubicBezTo>
                    <a:pt x="586" y="111"/>
                    <a:pt x="586" y="111"/>
                    <a:pt x="586" y="111"/>
                  </a:cubicBezTo>
                  <a:cubicBezTo>
                    <a:pt x="594" y="115"/>
                    <a:pt x="594" y="115"/>
                    <a:pt x="594" y="115"/>
                  </a:cubicBezTo>
                  <a:cubicBezTo>
                    <a:pt x="596" y="116"/>
                    <a:pt x="596" y="116"/>
                    <a:pt x="596" y="116"/>
                  </a:cubicBezTo>
                  <a:cubicBezTo>
                    <a:pt x="597" y="118"/>
                    <a:pt x="597" y="118"/>
                    <a:pt x="597" y="118"/>
                  </a:cubicBezTo>
                  <a:cubicBezTo>
                    <a:pt x="597" y="120"/>
                    <a:pt x="597" y="120"/>
                    <a:pt x="597" y="120"/>
                  </a:cubicBezTo>
                  <a:cubicBezTo>
                    <a:pt x="601" y="124"/>
                    <a:pt x="601" y="124"/>
                    <a:pt x="601" y="124"/>
                  </a:cubicBezTo>
                  <a:cubicBezTo>
                    <a:pt x="602" y="123"/>
                    <a:pt x="602" y="123"/>
                    <a:pt x="602" y="123"/>
                  </a:cubicBezTo>
                  <a:cubicBezTo>
                    <a:pt x="602" y="122"/>
                    <a:pt x="602" y="122"/>
                    <a:pt x="602" y="122"/>
                  </a:cubicBezTo>
                  <a:cubicBezTo>
                    <a:pt x="603" y="121"/>
                    <a:pt x="603" y="121"/>
                    <a:pt x="603" y="121"/>
                  </a:cubicBezTo>
                  <a:cubicBezTo>
                    <a:pt x="603" y="120"/>
                    <a:pt x="603" y="120"/>
                    <a:pt x="603" y="120"/>
                  </a:cubicBezTo>
                  <a:cubicBezTo>
                    <a:pt x="602" y="119"/>
                    <a:pt x="602" y="119"/>
                    <a:pt x="602" y="119"/>
                  </a:cubicBezTo>
                  <a:cubicBezTo>
                    <a:pt x="600" y="119"/>
                    <a:pt x="600" y="119"/>
                    <a:pt x="600" y="119"/>
                  </a:cubicBezTo>
                  <a:cubicBezTo>
                    <a:pt x="600" y="117"/>
                    <a:pt x="600" y="117"/>
                    <a:pt x="600" y="117"/>
                  </a:cubicBezTo>
                  <a:cubicBezTo>
                    <a:pt x="602" y="116"/>
                    <a:pt x="602" y="116"/>
                    <a:pt x="602" y="116"/>
                  </a:cubicBezTo>
                  <a:cubicBezTo>
                    <a:pt x="603" y="116"/>
                    <a:pt x="603" y="116"/>
                    <a:pt x="603" y="116"/>
                  </a:cubicBezTo>
                  <a:cubicBezTo>
                    <a:pt x="604" y="117"/>
                    <a:pt x="604" y="117"/>
                    <a:pt x="604" y="117"/>
                  </a:cubicBezTo>
                  <a:cubicBezTo>
                    <a:pt x="606" y="119"/>
                    <a:pt x="606" y="119"/>
                    <a:pt x="606" y="119"/>
                  </a:cubicBezTo>
                  <a:cubicBezTo>
                    <a:pt x="606" y="121"/>
                    <a:pt x="606" y="121"/>
                    <a:pt x="606" y="121"/>
                  </a:cubicBezTo>
                  <a:cubicBezTo>
                    <a:pt x="609" y="123"/>
                    <a:pt x="609" y="123"/>
                    <a:pt x="609" y="123"/>
                  </a:cubicBezTo>
                  <a:cubicBezTo>
                    <a:pt x="609" y="126"/>
                    <a:pt x="609" y="126"/>
                    <a:pt x="609" y="126"/>
                  </a:cubicBezTo>
                  <a:cubicBezTo>
                    <a:pt x="611" y="126"/>
                    <a:pt x="611" y="126"/>
                    <a:pt x="611" y="126"/>
                  </a:cubicBezTo>
                  <a:cubicBezTo>
                    <a:pt x="612" y="126"/>
                    <a:pt x="612" y="126"/>
                    <a:pt x="612" y="126"/>
                  </a:cubicBezTo>
                  <a:cubicBezTo>
                    <a:pt x="613" y="125"/>
                    <a:pt x="613" y="125"/>
                    <a:pt x="613" y="125"/>
                  </a:cubicBezTo>
                  <a:cubicBezTo>
                    <a:pt x="614" y="126"/>
                    <a:pt x="614" y="126"/>
                    <a:pt x="614" y="126"/>
                  </a:cubicBezTo>
                  <a:cubicBezTo>
                    <a:pt x="615" y="128"/>
                    <a:pt x="615" y="128"/>
                    <a:pt x="615" y="128"/>
                  </a:cubicBezTo>
                  <a:cubicBezTo>
                    <a:pt x="616" y="130"/>
                    <a:pt x="616" y="130"/>
                    <a:pt x="616" y="130"/>
                  </a:cubicBezTo>
                  <a:cubicBezTo>
                    <a:pt x="617" y="133"/>
                    <a:pt x="617" y="133"/>
                    <a:pt x="617" y="133"/>
                  </a:cubicBezTo>
                  <a:cubicBezTo>
                    <a:pt x="617" y="134"/>
                    <a:pt x="617" y="134"/>
                    <a:pt x="617" y="134"/>
                  </a:cubicBezTo>
                  <a:cubicBezTo>
                    <a:pt x="616" y="134"/>
                    <a:pt x="616" y="134"/>
                    <a:pt x="616" y="134"/>
                  </a:cubicBezTo>
                  <a:cubicBezTo>
                    <a:pt x="616" y="133"/>
                    <a:pt x="616" y="133"/>
                    <a:pt x="616" y="133"/>
                  </a:cubicBezTo>
                  <a:cubicBezTo>
                    <a:pt x="615" y="132"/>
                    <a:pt x="615" y="132"/>
                    <a:pt x="615" y="132"/>
                  </a:cubicBezTo>
                  <a:cubicBezTo>
                    <a:pt x="614" y="132"/>
                    <a:pt x="614" y="132"/>
                    <a:pt x="614" y="132"/>
                  </a:cubicBezTo>
                  <a:cubicBezTo>
                    <a:pt x="613" y="133"/>
                    <a:pt x="613" y="133"/>
                    <a:pt x="613" y="133"/>
                  </a:cubicBezTo>
                  <a:cubicBezTo>
                    <a:pt x="612" y="131"/>
                    <a:pt x="612" y="131"/>
                    <a:pt x="612" y="131"/>
                  </a:cubicBezTo>
                  <a:cubicBezTo>
                    <a:pt x="608" y="130"/>
                    <a:pt x="608" y="130"/>
                    <a:pt x="608" y="130"/>
                  </a:cubicBezTo>
                  <a:cubicBezTo>
                    <a:pt x="605" y="130"/>
                    <a:pt x="605" y="130"/>
                    <a:pt x="605" y="130"/>
                  </a:cubicBezTo>
                  <a:cubicBezTo>
                    <a:pt x="605" y="131"/>
                    <a:pt x="605" y="131"/>
                    <a:pt x="605" y="131"/>
                  </a:cubicBezTo>
                  <a:cubicBezTo>
                    <a:pt x="606" y="133"/>
                    <a:pt x="606" y="133"/>
                    <a:pt x="606" y="133"/>
                  </a:cubicBezTo>
                  <a:cubicBezTo>
                    <a:pt x="609" y="133"/>
                    <a:pt x="609" y="133"/>
                    <a:pt x="609" y="133"/>
                  </a:cubicBezTo>
                  <a:cubicBezTo>
                    <a:pt x="610" y="134"/>
                    <a:pt x="610" y="134"/>
                    <a:pt x="610" y="134"/>
                  </a:cubicBezTo>
                  <a:cubicBezTo>
                    <a:pt x="610" y="134"/>
                    <a:pt x="610" y="134"/>
                    <a:pt x="610" y="134"/>
                  </a:cubicBezTo>
                  <a:cubicBezTo>
                    <a:pt x="611" y="137"/>
                    <a:pt x="611" y="137"/>
                    <a:pt x="611" y="137"/>
                  </a:cubicBezTo>
                  <a:cubicBezTo>
                    <a:pt x="612" y="138"/>
                    <a:pt x="612" y="138"/>
                    <a:pt x="612" y="138"/>
                  </a:cubicBezTo>
                  <a:cubicBezTo>
                    <a:pt x="613" y="137"/>
                    <a:pt x="613" y="137"/>
                    <a:pt x="613" y="137"/>
                  </a:cubicBezTo>
                  <a:cubicBezTo>
                    <a:pt x="614" y="134"/>
                    <a:pt x="614" y="134"/>
                    <a:pt x="614" y="134"/>
                  </a:cubicBezTo>
                  <a:cubicBezTo>
                    <a:pt x="615" y="134"/>
                    <a:pt x="615" y="134"/>
                    <a:pt x="615" y="134"/>
                  </a:cubicBezTo>
                  <a:cubicBezTo>
                    <a:pt x="616" y="136"/>
                    <a:pt x="616" y="136"/>
                    <a:pt x="616" y="136"/>
                  </a:cubicBezTo>
                  <a:cubicBezTo>
                    <a:pt x="617" y="137"/>
                    <a:pt x="617" y="137"/>
                    <a:pt x="617" y="137"/>
                  </a:cubicBezTo>
                  <a:cubicBezTo>
                    <a:pt x="618" y="136"/>
                    <a:pt x="618" y="136"/>
                    <a:pt x="618" y="136"/>
                  </a:cubicBezTo>
                  <a:cubicBezTo>
                    <a:pt x="619" y="137"/>
                    <a:pt x="619" y="137"/>
                    <a:pt x="619" y="137"/>
                  </a:cubicBezTo>
                  <a:cubicBezTo>
                    <a:pt x="620" y="138"/>
                    <a:pt x="620" y="138"/>
                    <a:pt x="620" y="138"/>
                  </a:cubicBezTo>
                  <a:cubicBezTo>
                    <a:pt x="619" y="139"/>
                    <a:pt x="619" y="139"/>
                    <a:pt x="619" y="139"/>
                  </a:cubicBezTo>
                  <a:cubicBezTo>
                    <a:pt x="621" y="143"/>
                    <a:pt x="621" y="143"/>
                    <a:pt x="621" y="143"/>
                  </a:cubicBezTo>
                  <a:cubicBezTo>
                    <a:pt x="622" y="146"/>
                    <a:pt x="622" y="146"/>
                    <a:pt x="622" y="146"/>
                  </a:cubicBezTo>
                  <a:cubicBezTo>
                    <a:pt x="622" y="150"/>
                    <a:pt x="622" y="150"/>
                    <a:pt x="622" y="150"/>
                  </a:cubicBezTo>
                  <a:cubicBezTo>
                    <a:pt x="620" y="154"/>
                    <a:pt x="620" y="154"/>
                    <a:pt x="620" y="154"/>
                  </a:cubicBezTo>
                  <a:cubicBezTo>
                    <a:pt x="620" y="154"/>
                    <a:pt x="620" y="154"/>
                    <a:pt x="620" y="154"/>
                  </a:cubicBezTo>
                  <a:cubicBezTo>
                    <a:pt x="619" y="156"/>
                    <a:pt x="619" y="156"/>
                    <a:pt x="619" y="156"/>
                  </a:cubicBezTo>
                  <a:cubicBezTo>
                    <a:pt x="619" y="158"/>
                    <a:pt x="619" y="158"/>
                    <a:pt x="619" y="158"/>
                  </a:cubicBezTo>
                  <a:cubicBezTo>
                    <a:pt x="618" y="161"/>
                    <a:pt x="618" y="161"/>
                    <a:pt x="618" y="161"/>
                  </a:cubicBezTo>
                  <a:cubicBezTo>
                    <a:pt x="618" y="162"/>
                    <a:pt x="618" y="162"/>
                    <a:pt x="618" y="162"/>
                  </a:cubicBezTo>
                  <a:cubicBezTo>
                    <a:pt x="619" y="163"/>
                    <a:pt x="619" y="163"/>
                    <a:pt x="619" y="163"/>
                  </a:cubicBezTo>
                  <a:cubicBezTo>
                    <a:pt x="619" y="165"/>
                    <a:pt x="619" y="165"/>
                    <a:pt x="619" y="165"/>
                  </a:cubicBezTo>
                  <a:cubicBezTo>
                    <a:pt x="617" y="166"/>
                    <a:pt x="617" y="166"/>
                    <a:pt x="617" y="166"/>
                  </a:cubicBezTo>
                  <a:cubicBezTo>
                    <a:pt x="616" y="168"/>
                    <a:pt x="616" y="168"/>
                    <a:pt x="616" y="168"/>
                  </a:cubicBezTo>
                  <a:cubicBezTo>
                    <a:pt x="616" y="169"/>
                    <a:pt x="616" y="169"/>
                    <a:pt x="616" y="169"/>
                  </a:cubicBezTo>
                  <a:cubicBezTo>
                    <a:pt x="615" y="173"/>
                    <a:pt x="615" y="173"/>
                    <a:pt x="615" y="173"/>
                  </a:cubicBezTo>
                  <a:cubicBezTo>
                    <a:pt x="613" y="174"/>
                    <a:pt x="613" y="174"/>
                    <a:pt x="613" y="174"/>
                  </a:cubicBezTo>
                  <a:cubicBezTo>
                    <a:pt x="614" y="175"/>
                    <a:pt x="614" y="175"/>
                    <a:pt x="614" y="175"/>
                  </a:cubicBezTo>
                  <a:cubicBezTo>
                    <a:pt x="613" y="177"/>
                    <a:pt x="613" y="177"/>
                    <a:pt x="613" y="177"/>
                  </a:cubicBezTo>
                  <a:cubicBezTo>
                    <a:pt x="611" y="178"/>
                    <a:pt x="611" y="178"/>
                    <a:pt x="611" y="178"/>
                  </a:cubicBezTo>
                  <a:cubicBezTo>
                    <a:pt x="608" y="180"/>
                    <a:pt x="608" y="180"/>
                    <a:pt x="608" y="180"/>
                  </a:cubicBezTo>
                  <a:cubicBezTo>
                    <a:pt x="606" y="180"/>
                    <a:pt x="606" y="180"/>
                    <a:pt x="606" y="180"/>
                  </a:cubicBezTo>
                  <a:cubicBezTo>
                    <a:pt x="609" y="181"/>
                    <a:pt x="609" y="181"/>
                    <a:pt x="609" y="181"/>
                  </a:cubicBezTo>
                  <a:cubicBezTo>
                    <a:pt x="610" y="181"/>
                    <a:pt x="610" y="181"/>
                    <a:pt x="610" y="181"/>
                  </a:cubicBezTo>
                  <a:cubicBezTo>
                    <a:pt x="612" y="180"/>
                    <a:pt x="612" y="180"/>
                    <a:pt x="612" y="180"/>
                  </a:cubicBezTo>
                  <a:cubicBezTo>
                    <a:pt x="612" y="180"/>
                    <a:pt x="612" y="180"/>
                    <a:pt x="612" y="180"/>
                  </a:cubicBezTo>
                  <a:cubicBezTo>
                    <a:pt x="613" y="183"/>
                    <a:pt x="613" y="183"/>
                    <a:pt x="613" y="183"/>
                  </a:cubicBezTo>
                  <a:cubicBezTo>
                    <a:pt x="612" y="186"/>
                    <a:pt x="612" y="186"/>
                    <a:pt x="612" y="186"/>
                  </a:cubicBezTo>
                  <a:cubicBezTo>
                    <a:pt x="610" y="189"/>
                    <a:pt x="610" y="189"/>
                    <a:pt x="610" y="189"/>
                  </a:cubicBezTo>
                  <a:cubicBezTo>
                    <a:pt x="609" y="194"/>
                    <a:pt x="609" y="194"/>
                    <a:pt x="609" y="194"/>
                  </a:cubicBezTo>
                  <a:cubicBezTo>
                    <a:pt x="610" y="196"/>
                    <a:pt x="610" y="196"/>
                    <a:pt x="610" y="196"/>
                  </a:cubicBezTo>
                  <a:cubicBezTo>
                    <a:pt x="610" y="198"/>
                    <a:pt x="610" y="198"/>
                    <a:pt x="610" y="198"/>
                  </a:cubicBezTo>
                  <a:cubicBezTo>
                    <a:pt x="608" y="202"/>
                    <a:pt x="608" y="202"/>
                    <a:pt x="608" y="202"/>
                  </a:cubicBezTo>
                  <a:cubicBezTo>
                    <a:pt x="606" y="203"/>
                    <a:pt x="606" y="203"/>
                    <a:pt x="606" y="203"/>
                  </a:cubicBezTo>
                  <a:cubicBezTo>
                    <a:pt x="605" y="203"/>
                    <a:pt x="605" y="203"/>
                    <a:pt x="605" y="203"/>
                  </a:cubicBezTo>
                  <a:cubicBezTo>
                    <a:pt x="603" y="203"/>
                    <a:pt x="603" y="203"/>
                    <a:pt x="603" y="203"/>
                  </a:cubicBezTo>
                  <a:cubicBezTo>
                    <a:pt x="602" y="205"/>
                    <a:pt x="602" y="205"/>
                    <a:pt x="602" y="205"/>
                  </a:cubicBezTo>
                  <a:cubicBezTo>
                    <a:pt x="603" y="206"/>
                    <a:pt x="603" y="206"/>
                    <a:pt x="603" y="206"/>
                  </a:cubicBezTo>
                  <a:cubicBezTo>
                    <a:pt x="604" y="210"/>
                    <a:pt x="604" y="210"/>
                    <a:pt x="604" y="210"/>
                  </a:cubicBezTo>
                  <a:cubicBezTo>
                    <a:pt x="604" y="212"/>
                    <a:pt x="604" y="212"/>
                    <a:pt x="604" y="212"/>
                  </a:cubicBezTo>
                  <a:cubicBezTo>
                    <a:pt x="601" y="213"/>
                    <a:pt x="601" y="213"/>
                    <a:pt x="601" y="213"/>
                  </a:cubicBezTo>
                  <a:cubicBezTo>
                    <a:pt x="600" y="216"/>
                    <a:pt x="600" y="216"/>
                    <a:pt x="600" y="216"/>
                  </a:cubicBezTo>
                  <a:cubicBezTo>
                    <a:pt x="601" y="219"/>
                    <a:pt x="601" y="219"/>
                    <a:pt x="601" y="219"/>
                  </a:cubicBezTo>
                  <a:cubicBezTo>
                    <a:pt x="602" y="222"/>
                    <a:pt x="602" y="222"/>
                    <a:pt x="602" y="222"/>
                  </a:cubicBezTo>
                  <a:cubicBezTo>
                    <a:pt x="601" y="223"/>
                    <a:pt x="601" y="223"/>
                    <a:pt x="601" y="223"/>
                  </a:cubicBezTo>
                  <a:cubicBezTo>
                    <a:pt x="601" y="224"/>
                    <a:pt x="601" y="224"/>
                    <a:pt x="601" y="224"/>
                  </a:cubicBezTo>
                  <a:cubicBezTo>
                    <a:pt x="602" y="225"/>
                    <a:pt x="602" y="225"/>
                    <a:pt x="602" y="225"/>
                  </a:cubicBezTo>
                  <a:cubicBezTo>
                    <a:pt x="601" y="231"/>
                    <a:pt x="601" y="231"/>
                    <a:pt x="601" y="231"/>
                  </a:cubicBezTo>
                  <a:cubicBezTo>
                    <a:pt x="599" y="232"/>
                    <a:pt x="599" y="232"/>
                    <a:pt x="599" y="232"/>
                  </a:cubicBezTo>
                  <a:cubicBezTo>
                    <a:pt x="599" y="234"/>
                    <a:pt x="599" y="234"/>
                    <a:pt x="599" y="234"/>
                  </a:cubicBezTo>
                  <a:cubicBezTo>
                    <a:pt x="599" y="233"/>
                    <a:pt x="599" y="233"/>
                    <a:pt x="599" y="233"/>
                  </a:cubicBezTo>
                  <a:cubicBezTo>
                    <a:pt x="601" y="233"/>
                    <a:pt x="601" y="233"/>
                    <a:pt x="601" y="233"/>
                  </a:cubicBezTo>
                  <a:cubicBezTo>
                    <a:pt x="603" y="231"/>
                    <a:pt x="603" y="231"/>
                    <a:pt x="603" y="231"/>
                  </a:cubicBezTo>
                  <a:cubicBezTo>
                    <a:pt x="604" y="229"/>
                    <a:pt x="604" y="229"/>
                    <a:pt x="604" y="229"/>
                  </a:cubicBezTo>
                  <a:cubicBezTo>
                    <a:pt x="604" y="228"/>
                    <a:pt x="604" y="228"/>
                    <a:pt x="604" y="228"/>
                  </a:cubicBezTo>
                  <a:cubicBezTo>
                    <a:pt x="605" y="227"/>
                    <a:pt x="605" y="227"/>
                    <a:pt x="605" y="227"/>
                  </a:cubicBezTo>
                  <a:cubicBezTo>
                    <a:pt x="608" y="226"/>
                    <a:pt x="608" y="226"/>
                    <a:pt x="608" y="226"/>
                  </a:cubicBezTo>
                  <a:cubicBezTo>
                    <a:pt x="609" y="226"/>
                    <a:pt x="609" y="226"/>
                    <a:pt x="609" y="226"/>
                  </a:cubicBezTo>
                  <a:cubicBezTo>
                    <a:pt x="607" y="226"/>
                    <a:pt x="607" y="226"/>
                    <a:pt x="607" y="226"/>
                  </a:cubicBezTo>
                  <a:cubicBezTo>
                    <a:pt x="604" y="222"/>
                    <a:pt x="604" y="222"/>
                    <a:pt x="604" y="222"/>
                  </a:cubicBezTo>
                  <a:cubicBezTo>
                    <a:pt x="603" y="219"/>
                    <a:pt x="603" y="219"/>
                    <a:pt x="603" y="219"/>
                  </a:cubicBezTo>
                  <a:cubicBezTo>
                    <a:pt x="604" y="217"/>
                    <a:pt x="604" y="217"/>
                    <a:pt x="604" y="217"/>
                  </a:cubicBezTo>
                  <a:cubicBezTo>
                    <a:pt x="608" y="216"/>
                    <a:pt x="608" y="216"/>
                    <a:pt x="608" y="216"/>
                  </a:cubicBezTo>
                  <a:cubicBezTo>
                    <a:pt x="611" y="216"/>
                    <a:pt x="611" y="216"/>
                    <a:pt x="611" y="216"/>
                  </a:cubicBezTo>
                  <a:cubicBezTo>
                    <a:pt x="615" y="213"/>
                    <a:pt x="615" y="213"/>
                    <a:pt x="615" y="213"/>
                  </a:cubicBezTo>
                  <a:cubicBezTo>
                    <a:pt x="616" y="213"/>
                    <a:pt x="616" y="213"/>
                    <a:pt x="616" y="213"/>
                  </a:cubicBezTo>
                  <a:cubicBezTo>
                    <a:pt x="617" y="212"/>
                    <a:pt x="617" y="212"/>
                    <a:pt x="617" y="212"/>
                  </a:cubicBezTo>
                  <a:cubicBezTo>
                    <a:pt x="616" y="210"/>
                    <a:pt x="616" y="210"/>
                    <a:pt x="616" y="210"/>
                  </a:cubicBezTo>
                  <a:cubicBezTo>
                    <a:pt x="619" y="208"/>
                    <a:pt x="619" y="208"/>
                    <a:pt x="619" y="208"/>
                  </a:cubicBezTo>
                  <a:cubicBezTo>
                    <a:pt x="621" y="205"/>
                    <a:pt x="621" y="205"/>
                    <a:pt x="621" y="205"/>
                  </a:cubicBezTo>
                  <a:cubicBezTo>
                    <a:pt x="620" y="203"/>
                    <a:pt x="620" y="203"/>
                    <a:pt x="620" y="203"/>
                  </a:cubicBezTo>
                  <a:cubicBezTo>
                    <a:pt x="620" y="202"/>
                    <a:pt x="620" y="202"/>
                    <a:pt x="620" y="202"/>
                  </a:cubicBezTo>
                  <a:cubicBezTo>
                    <a:pt x="622" y="203"/>
                    <a:pt x="622" y="203"/>
                    <a:pt x="622" y="203"/>
                  </a:cubicBezTo>
                  <a:cubicBezTo>
                    <a:pt x="624" y="203"/>
                    <a:pt x="624" y="203"/>
                    <a:pt x="624" y="203"/>
                  </a:cubicBezTo>
                  <a:cubicBezTo>
                    <a:pt x="626" y="200"/>
                    <a:pt x="626" y="200"/>
                    <a:pt x="626" y="200"/>
                  </a:cubicBezTo>
                  <a:cubicBezTo>
                    <a:pt x="625" y="199"/>
                    <a:pt x="625" y="199"/>
                    <a:pt x="625" y="199"/>
                  </a:cubicBezTo>
                  <a:cubicBezTo>
                    <a:pt x="629" y="196"/>
                    <a:pt x="629" y="196"/>
                    <a:pt x="629" y="196"/>
                  </a:cubicBezTo>
                  <a:cubicBezTo>
                    <a:pt x="629" y="193"/>
                    <a:pt x="629" y="193"/>
                    <a:pt x="629" y="193"/>
                  </a:cubicBezTo>
                  <a:cubicBezTo>
                    <a:pt x="628" y="192"/>
                    <a:pt x="628" y="192"/>
                    <a:pt x="628" y="192"/>
                  </a:cubicBezTo>
                  <a:cubicBezTo>
                    <a:pt x="624" y="194"/>
                    <a:pt x="624" y="194"/>
                    <a:pt x="624" y="194"/>
                  </a:cubicBezTo>
                  <a:cubicBezTo>
                    <a:pt x="624" y="195"/>
                    <a:pt x="624" y="195"/>
                    <a:pt x="624" y="195"/>
                  </a:cubicBezTo>
                  <a:cubicBezTo>
                    <a:pt x="621" y="198"/>
                    <a:pt x="621" y="198"/>
                    <a:pt x="621" y="198"/>
                  </a:cubicBezTo>
                  <a:cubicBezTo>
                    <a:pt x="618" y="197"/>
                    <a:pt x="618" y="197"/>
                    <a:pt x="618" y="197"/>
                  </a:cubicBezTo>
                  <a:cubicBezTo>
                    <a:pt x="617" y="194"/>
                    <a:pt x="617" y="194"/>
                    <a:pt x="617" y="194"/>
                  </a:cubicBezTo>
                  <a:cubicBezTo>
                    <a:pt x="619" y="192"/>
                    <a:pt x="619" y="192"/>
                    <a:pt x="619" y="192"/>
                  </a:cubicBezTo>
                  <a:cubicBezTo>
                    <a:pt x="618" y="188"/>
                    <a:pt x="618" y="188"/>
                    <a:pt x="618" y="188"/>
                  </a:cubicBezTo>
                  <a:cubicBezTo>
                    <a:pt x="620" y="186"/>
                    <a:pt x="620" y="186"/>
                    <a:pt x="620" y="186"/>
                  </a:cubicBezTo>
                  <a:cubicBezTo>
                    <a:pt x="623" y="186"/>
                    <a:pt x="623" y="186"/>
                    <a:pt x="623" y="186"/>
                  </a:cubicBezTo>
                  <a:cubicBezTo>
                    <a:pt x="627" y="188"/>
                    <a:pt x="627" y="188"/>
                    <a:pt x="627" y="188"/>
                  </a:cubicBezTo>
                  <a:cubicBezTo>
                    <a:pt x="628" y="187"/>
                    <a:pt x="628" y="187"/>
                    <a:pt x="628" y="187"/>
                  </a:cubicBezTo>
                  <a:cubicBezTo>
                    <a:pt x="628" y="184"/>
                    <a:pt x="628" y="184"/>
                    <a:pt x="628" y="184"/>
                  </a:cubicBezTo>
                  <a:cubicBezTo>
                    <a:pt x="631" y="183"/>
                    <a:pt x="631" y="183"/>
                    <a:pt x="631" y="183"/>
                  </a:cubicBezTo>
                  <a:cubicBezTo>
                    <a:pt x="631" y="185"/>
                    <a:pt x="631" y="185"/>
                    <a:pt x="631" y="185"/>
                  </a:cubicBezTo>
                  <a:cubicBezTo>
                    <a:pt x="630" y="186"/>
                    <a:pt x="630" y="186"/>
                    <a:pt x="630" y="186"/>
                  </a:cubicBezTo>
                  <a:cubicBezTo>
                    <a:pt x="630" y="188"/>
                    <a:pt x="630" y="188"/>
                    <a:pt x="630" y="188"/>
                  </a:cubicBezTo>
                  <a:cubicBezTo>
                    <a:pt x="636" y="193"/>
                    <a:pt x="636" y="193"/>
                    <a:pt x="636" y="193"/>
                  </a:cubicBezTo>
                  <a:cubicBezTo>
                    <a:pt x="639" y="193"/>
                    <a:pt x="639" y="193"/>
                    <a:pt x="639" y="193"/>
                  </a:cubicBezTo>
                  <a:cubicBezTo>
                    <a:pt x="640" y="192"/>
                    <a:pt x="640" y="192"/>
                    <a:pt x="640" y="192"/>
                  </a:cubicBezTo>
                  <a:cubicBezTo>
                    <a:pt x="644" y="192"/>
                    <a:pt x="644" y="192"/>
                    <a:pt x="644" y="192"/>
                  </a:cubicBezTo>
                  <a:cubicBezTo>
                    <a:pt x="646" y="190"/>
                    <a:pt x="646" y="190"/>
                    <a:pt x="646" y="190"/>
                  </a:cubicBezTo>
                  <a:cubicBezTo>
                    <a:pt x="646" y="187"/>
                    <a:pt x="646" y="187"/>
                    <a:pt x="646" y="187"/>
                  </a:cubicBezTo>
                  <a:cubicBezTo>
                    <a:pt x="643" y="184"/>
                    <a:pt x="643" y="184"/>
                    <a:pt x="643" y="184"/>
                  </a:cubicBezTo>
                  <a:cubicBezTo>
                    <a:pt x="642" y="182"/>
                    <a:pt x="642" y="182"/>
                    <a:pt x="642" y="182"/>
                  </a:cubicBezTo>
                  <a:cubicBezTo>
                    <a:pt x="644" y="183"/>
                    <a:pt x="644" y="183"/>
                    <a:pt x="644" y="183"/>
                  </a:cubicBezTo>
                  <a:cubicBezTo>
                    <a:pt x="648" y="187"/>
                    <a:pt x="648" y="187"/>
                    <a:pt x="648" y="187"/>
                  </a:cubicBezTo>
                  <a:cubicBezTo>
                    <a:pt x="649" y="187"/>
                    <a:pt x="649" y="187"/>
                    <a:pt x="649" y="187"/>
                  </a:cubicBezTo>
                  <a:cubicBezTo>
                    <a:pt x="651" y="189"/>
                    <a:pt x="651" y="189"/>
                    <a:pt x="651" y="189"/>
                  </a:cubicBezTo>
                  <a:cubicBezTo>
                    <a:pt x="651" y="190"/>
                    <a:pt x="651" y="190"/>
                    <a:pt x="651" y="190"/>
                  </a:cubicBezTo>
                  <a:cubicBezTo>
                    <a:pt x="651" y="192"/>
                    <a:pt x="651" y="192"/>
                    <a:pt x="651" y="192"/>
                  </a:cubicBezTo>
                  <a:cubicBezTo>
                    <a:pt x="654" y="194"/>
                    <a:pt x="654" y="194"/>
                    <a:pt x="654" y="194"/>
                  </a:cubicBezTo>
                  <a:cubicBezTo>
                    <a:pt x="655" y="198"/>
                    <a:pt x="655" y="198"/>
                    <a:pt x="655" y="198"/>
                  </a:cubicBezTo>
                  <a:cubicBezTo>
                    <a:pt x="655" y="199"/>
                    <a:pt x="655" y="199"/>
                    <a:pt x="655" y="199"/>
                  </a:cubicBezTo>
                  <a:cubicBezTo>
                    <a:pt x="655" y="198"/>
                    <a:pt x="655" y="198"/>
                    <a:pt x="655" y="198"/>
                  </a:cubicBezTo>
                  <a:cubicBezTo>
                    <a:pt x="657" y="196"/>
                    <a:pt x="657" y="196"/>
                    <a:pt x="657" y="196"/>
                  </a:cubicBezTo>
                  <a:cubicBezTo>
                    <a:pt x="658" y="196"/>
                    <a:pt x="658" y="196"/>
                    <a:pt x="658" y="196"/>
                  </a:cubicBezTo>
                  <a:cubicBezTo>
                    <a:pt x="659" y="194"/>
                    <a:pt x="659" y="194"/>
                    <a:pt x="659" y="194"/>
                  </a:cubicBezTo>
                  <a:cubicBezTo>
                    <a:pt x="658" y="193"/>
                    <a:pt x="658" y="193"/>
                    <a:pt x="658" y="193"/>
                  </a:cubicBezTo>
                  <a:cubicBezTo>
                    <a:pt x="657" y="194"/>
                    <a:pt x="657" y="194"/>
                    <a:pt x="657" y="194"/>
                  </a:cubicBezTo>
                  <a:cubicBezTo>
                    <a:pt x="655" y="194"/>
                    <a:pt x="655" y="194"/>
                    <a:pt x="655" y="194"/>
                  </a:cubicBezTo>
                  <a:cubicBezTo>
                    <a:pt x="654" y="191"/>
                    <a:pt x="654" y="191"/>
                    <a:pt x="654" y="191"/>
                  </a:cubicBezTo>
                  <a:cubicBezTo>
                    <a:pt x="657" y="188"/>
                    <a:pt x="657" y="188"/>
                    <a:pt x="657" y="188"/>
                  </a:cubicBezTo>
                  <a:cubicBezTo>
                    <a:pt x="659" y="187"/>
                    <a:pt x="659" y="187"/>
                    <a:pt x="659" y="187"/>
                  </a:cubicBezTo>
                  <a:cubicBezTo>
                    <a:pt x="660" y="186"/>
                    <a:pt x="660" y="186"/>
                    <a:pt x="660" y="186"/>
                  </a:cubicBezTo>
                  <a:cubicBezTo>
                    <a:pt x="661" y="186"/>
                    <a:pt x="661" y="186"/>
                    <a:pt x="661" y="186"/>
                  </a:cubicBezTo>
                  <a:cubicBezTo>
                    <a:pt x="662" y="184"/>
                    <a:pt x="662" y="184"/>
                    <a:pt x="662" y="184"/>
                  </a:cubicBezTo>
                  <a:cubicBezTo>
                    <a:pt x="667" y="183"/>
                    <a:pt x="667" y="183"/>
                    <a:pt x="667" y="183"/>
                  </a:cubicBezTo>
                  <a:cubicBezTo>
                    <a:pt x="674" y="181"/>
                    <a:pt x="674" y="181"/>
                    <a:pt x="674" y="181"/>
                  </a:cubicBezTo>
                  <a:cubicBezTo>
                    <a:pt x="682" y="181"/>
                    <a:pt x="682" y="181"/>
                    <a:pt x="682" y="181"/>
                  </a:cubicBezTo>
                  <a:cubicBezTo>
                    <a:pt x="689" y="178"/>
                    <a:pt x="689" y="178"/>
                    <a:pt x="689" y="178"/>
                  </a:cubicBezTo>
                  <a:cubicBezTo>
                    <a:pt x="692" y="178"/>
                    <a:pt x="692" y="178"/>
                    <a:pt x="692" y="178"/>
                  </a:cubicBezTo>
                  <a:cubicBezTo>
                    <a:pt x="695" y="179"/>
                    <a:pt x="695" y="179"/>
                    <a:pt x="695" y="179"/>
                  </a:cubicBezTo>
                  <a:cubicBezTo>
                    <a:pt x="695" y="181"/>
                    <a:pt x="695" y="181"/>
                    <a:pt x="695" y="181"/>
                  </a:cubicBezTo>
                  <a:cubicBezTo>
                    <a:pt x="694" y="181"/>
                    <a:pt x="694" y="181"/>
                    <a:pt x="694" y="181"/>
                  </a:cubicBezTo>
                  <a:cubicBezTo>
                    <a:pt x="692" y="184"/>
                    <a:pt x="692" y="184"/>
                    <a:pt x="692" y="184"/>
                  </a:cubicBezTo>
                  <a:cubicBezTo>
                    <a:pt x="694" y="188"/>
                    <a:pt x="694" y="188"/>
                    <a:pt x="694" y="188"/>
                  </a:cubicBezTo>
                  <a:cubicBezTo>
                    <a:pt x="697" y="190"/>
                    <a:pt x="697" y="190"/>
                    <a:pt x="697" y="190"/>
                  </a:cubicBezTo>
                  <a:cubicBezTo>
                    <a:pt x="706" y="191"/>
                    <a:pt x="706" y="191"/>
                    <a:pt x="706" y="191"/>
                  </a:cubicBezTo>
                  <a:cubicBezTo>
                    <a:pt x="708" y="191"/>
                    <a:pt x="708" y="191"/>
                    <a:pt x="708" y="191"/>
                  </a:cubicBezTo>
                  <a:cubicBezTo>
                    <a:pt x="709" y="191"/>
                    <a:pt x="709" y="191"/>
                    <a:pt x="709" y="191"/>
                  </a:cubicBezTo>
                  <a:cubicBezTo>
                    <a:pt x="712" y="191"/>
                    <a:pt x="712" y="191"/>
                    <a:pt x="712" y="191"/>
                  </a:cubicBezTo>
                  <a:cubicBezTo>
                    <a:pt x="714" y="192"/>
                    <a:pt x="714" y="192"/>
                    <a:pt x="714" y="192"/>
                  </a:cubicBezTo>
                  <a:cubicBezTo>
                    <a:pt x="721" y="191"/>
                    <a:pt x="721" y="191"/>
                    <a:pt x="721" y="191"/>
                  </a:cubicBezTo>
                  <a:cubicBezTo>
                    <a:pt x="726" y="188"/>
                    <a:pt x="726" y="188"/>
                    <a:pt x="726" y="188"/>
                  </a:cubicBezTo>
                  <a:cubicBezTo>
                    <a:pt x="727" y="189"/>
                    <a:pt x="727" y="189"/>
                    <a:pt x="727" y="189"/>
                  </a:cubicBezTo>
                  <a:cubicBezTo>
                    <a:pt x="730" y="188"/>
                    <a:pt x="730" y="188"/>
                    <a:pt x="730" y="188"/>
                  </a:cubicBezTo>
                  <a:cubicBezTo>
                    <a:pt x="731" y="186"/>
                    <a:pt x="731" y="186"/>
                    <a:pt x="731" y="186"/>
                  </a:cubicBezTo>
                  <a:cubicBezTo>
                    <a:pt x="730" y="185"/>
                    <a:pt x="730" y="185"/>
                    <a:pt x="730" y="185"/>
                  </a:cubicBezTo>
                  <a:cubicBezTo>
                    <a:pt x="732" y="184"/>
                    <a:pt x="732" y="184"/>
                    <a:pt x="732" y="184"/>
                  </a:cubicBezTo>
                  <a:cubicBezTo>
                    <a:pt x="734" y="185"/>
                    <a:pt x="734" y="185"/>
                    <a:pt x="734" y="185"/>
                  </a:cubicBezTo>
                  <a:cubicBezTo>
                    <a:pt x="737" y="184"/>
                    <a:pt x="737" y="184"/>
                    <a:pt x="737" y="184"/>
                  </a:cubicBezTo>
                  <a:cubicBezTo>
                    <a:pt x="737" y="186"/>
                    <a:pt x="737" y="186"/>
                    <a:pt x="737" y="186"/>
                  </a:cubicBezTo>
                  <a:cubicBezTo>
                    <a:pt x="739" y="186"/>
                    <a:pt x="739" y="186"/>
                    <a:pt x="739" y="186"/>
                  </a:cubicBezTo>
                  <a:cubicBezTo>
                    <a:pt x="740" y="184"/>
                    <a:pt x="740" y="184"/>
                    <a:pt x="740" y="184"/>
                  </a:cubicBezTo>
                  <a:cubicBezTo>
                    <a:pt x="739" y="182"/>
                    <a:pt x="739" y="182"/>
                    <a:pt x="739" y="182"/>
                  </a:cubicBezTo>
                  <a:cubicBezTo>
                    <a:pt x="737" y="181"/>
                    <a:pt x="737" y="181"/>
                    <a:pt x="737" y="181"/>
                  </a:cubicBezTo>
                  <a:cubicBezTo>
                    <a:pt x="738" y="179"/>
                    <a:pt x="738" y="179"/>
                    <a:pt x="738" y="179"/>
                  </a:cubicBezTo>
                  <a:cubicBezTo>
                    <a:pt x="737" y="177"/>
                    <a:pt x="737" y="177"/>
                    <a:pt x="737" y="177"/>
                  </a:cubicBezTo>
                  <a:cubicBezTo>
                    <a:pt x="734" y="176"/>
                    <a:pt x="734" y="176"/>
                    <a:pt x="734" y="176"/>
                  </a:cubicBezTo>
                  <a:cubicBezTo>
                    <a:pt x="734" y="174"/>
                    <a:pt x="734" y="174"/>
                    <a:pt x="734" y="174"/>
                  </a:cubicBezTo>
                  <a:cubicBezTo>
                    <a:pt x="733" y="173"/>
                    <a:pt x="733" y="173"/>
                    <a:pt x="733" y="173"/>
                  </a:cubicBezTo>
                  <a:cubicBezTo>
                    <a:pt x="732" y="171"/>
                    <a:pt x="732" y="171"/>
                    <a:pt x="732" y="171"/>
                  </a:cubicBezTo>
                  <a:cubicBezTo>
                    <a:pt x="731" y="169"/>
                    <a:pt x="731" y="169"/>
                    <a:pt x="731" y="169"/>
                  </a:cubicBezTo>
                  <a:cubicBezTo>
                    <a:pt x="730" y="167"/>
                    <a:pt x="730" y="167"/>
                    <a:pt x="730" y="167"/>
                  </a:cubicBezTo>
                  <a:cubicBezTo>
                    <a:pt x="732" y="165"/>
                    <a:pt x="732" y="165"/>
                    <a:pt x="732" y="165"/>
                  </a:cubicBezTo>
                  <a:cubicBezTo>
                    <a:pt x="732" y="166"/>
                    <a:pt x="732" y="166"/>
                    <a:pt x="732" y="166"/>
                  </a:cubicBezTo>
                  <a:cubicBezTo>
                    <a:pt x="733" y="167"/>
                    <a:pt x="733" y="167"/>
                    <a:pt x="733" y="167"/>
                  </a:cubicBezTo>
                  <a:cubicBezTo>
                    <a:pt x="735" y="165"/>
                    <a:pt x="735" y="165"/>
                    <a:pt x="735" y="165"/>
                  </a:cubicBezTo>
                  <a:cubicBezTo>
                    <a:pt x="735" y="164"/>
                    <a:pt x="735" y="164"/>
                    <a:pt x="735" y="164"/>
                  </a:cubicBezTo>
                  <a:cubicBezTo>
                    <a:pt x="734" y="162"/>
                    <a:pt x="734" y="162"/>
                    <a:pt x="734" y="162"/>
                  </a:cubicBezTo>
                  <a:cubicBezTo>
                    <a:pt x="736" y="162"/>
                    <a:pt x="736" y="162"/>
                    <a:pt x="736" y="162"/>
                  </a:cubicBezTo>
                  <a:cubicBezTo>
                    <a:pt x="739" y="164"/>
                    <a:pt x="739" y="164"/>
                    <a:pt x="739" y="164"/>
                  </a:cubicBezTo>
                  <a:cubicBezTo>
                    <a:pt x="740" y="163"/>
                    <a:pt x="740" y="163"/>
                    <a:pt x="740" y="163"/>
                  </a:cubicBezTo>
                  <a:cubicBezTo>
                    <a:pt x="740" y="161"/>
                    <a:pt x="740" y="161"/>
                    <a:pt x="740" y="161"/>
                  </a:cubicBezTo>
                  <a:cubicBezTo>
                    <a:pt x="741" y="162"/>
                    <a:pt x="741" y="162"/>
                    <a:pt x="741" y="162"/>
                  </a:cubicBezTo>
                  <a:cubicBezTo>
                    <a:pt x="744" y="162"/>
                    <a:pt x="744" y="162"/>
                    <a:pt x="744" y="162"/>
                  </a:cubicBezTo>
                  <a:cubicBezTo>
                    <a:pt x="745" y="162"/>
                    <a:pt x="745" y="162"/>
                    <a:pt x="745" y="162"/>
                  </a:cubicBezTo>
                  <a:cubicBezTo>
                    <a:pt x="746" y="161"/>
                    <a:pt x="746" y="161"/>
                    <a:pt x="746" y="161"/>
                  </a:cubicBezTo>
                  <a:cubicBezTo>
                    <a:pt x="748" y="163"/>
                    <a:pt x="748" y="163"/>
                    <a:pt x="748" y="163"/>
                  </a:cubicBezTo>
                  <a:cubicBezTo>
                    <a:pt x="750" y="163"/>
                    <a:pt x="750" y="163"/>
                    <a:pt x="750" y="163"/>
                  </a:cubicBezTo>
                  <a:cubicBezTo>
                    <a:pt x="751" y="165"/>
                    <a:pt x="751" y="165"/>
                    <a:pt x="751" y="165"/>
                  </a:cubicBezTo>
                  <a:cubicBezTo>
                    <a:pt x="752" y="164"/>
                    <a:pt x="752" y="164"/>
                    <a:pt x="752" y="164"/>
                  </a:cubicBezTo>
                  <a:cubicBezTo>
                    <a:pt x="752" y="162"/>
                    <a:pt x="752" y="162"/>
                    <a:pt x="752" y="162"/>
                  </a:cubicBezTo>
                  <a:cubicBezTo>
                    <a:pt x="754" y="162"/>
                    <a:pt x="754" y="162"/>
                    <a:pt x="754" y="162"/>
                  </a:cubicBezTo>
                  <a:cubicBezTo>
                    <a:pt x="755" y="164"/>
                    <a:pt x="755" y="164"/>
                    <a:pt x="755" y="164"/>
                  </a:cubicBezTo>
                  <a:cubicBezTo>
                    <a:pt x="754" y="166"/>
                    <a:pt x="754" y="166"/>
                    <a:pt x="754" y="166"/>
                  </a:cubicBezTo>
                  <a:cubicBezTo>
                    <a:pt x="753" y="167"/>
                    <a:pt x="753" y="167"/>
                    <a:pt x="753" y="167"/>
                  </a:cubicBezTo>
                  <a:cubicBezTo>
                    <a:pt x="754" y="168"/>
                    <a:pt x="754" y="168"/>
                    <a:pt x="754" y="168"/>
                  </a:cubicBezTo>
                  <a:cubicBezTo>
                    <a:pt x="756" y="167"/>
                    <a:pt x="756" y="167"/>
                    <a:pt x="756" y="167"/>
                  </a:cubicBezTo>
                  <a:cubicBezTo>
                    <a:pt x="757" y="168"/>
                    <a:pt x="757" y="168"/>
                    <a:pt x="757" y="168"/>
                  </a:cubicBezTo>
                  <a:cubicBezTo>
                    <a:pt x="757" y="166"/>
                    <a:pt x="757" y="166"/>
                    <a:pt x="757" y="166"/>
                  </a:cubicBezTo>
                  <a:cubicBezTo>
                    <a:pt x="758" y="166"/>
                    <a:pt x="758" y="166"/>
                    <a:pt x="758" y="166"/>
                  </a:cubicBezTo>
                  <a:cubicBezTo>
                    <a:pt x="759" y="166"/>
                    <a:pt x="759" y="166"/>
                    <a:pt x="759" y="166"/>
                  </a:cubicBezTo>
                  <a:cubicBezTo>
                    <a:pt x="759" y="164"/>
                    <a:pt x="759" y="164"/>
                    <a:pt x="759" y="164"/>
                  </a:cubicBezTo>
                  <a:cubicBezTo>
                    <a:pt x="757" y="163"/>
                    <a:pt x="757" y="163"/>
                    <a:pt x="757" y="163"/>
                  </a:cubicBezTo>
                  <a:cubicBezTo>
                    <a:pt x="758" y="162"/>
                    <a:pt x="758" y="162"/>
                    <a:pt x="758" y="162"/>
                  </a:cubicBezTo>
                  <a:cubicBezTo>
                    <a:pt x="760" y="162"/>
                    <a:pt x="760" y="162"/>
                    <a:pt x="760" y="162"/>
                  </a:cubicBezTo>
                  <a:cubicBezTo>
                    <a:pt x="763" y="161"/>
                    <a:pt x="763" y="161"/>
                    <a:pt x="763" y="161"/>
                  </a:cubicBezTo>
                  <a:cubicBezTo>
                    <a:pt x="764" y="162"/>
                    <a:pt x="764" y="162"/>
                    <a:pt x="764" y="162"/>
                  </a:cubicBezTo>
                  <a:cubicBezTo>
                    <a:pt x="765" y="161"/>
                    <a:pt x="765" y="161"/>
                    <a:pt x="765" y="161"/>
                  </a:cubicBezTo>
                  <a:cubicBezTo>
                    <a:pt x="768" y="161"/>
                    <a:pt x="768" y="161"/>
                    <a:pt x="768" y="161"/>
                  </a:cubicBezTo>
                  <a:cubicBezTo>
                    <a:pt x="768" y="163"/>
                    <a:pt x="768" y="163"/>
                    <a:pt x="768" y="163"/>
                  </a:cubicBezTo>
                  <a:cubicBezTo>
                    <a:pt x="769" y="166"/>
                    <a:pt x="769" y="166"/>
                    <a:pt x="769" y="166"/>
                  </a:cubicBezTo>
                  <a:cubicBezTo>
                    <a:pt x="769" y="164"/>
                    <a:pt x="769" y="164"/>
                    <a:pt x="769" y="164"/>
                  </a:cubicBezTo>
                  <a:cubicBezTo>
                    <a:pt x="770" y="164"/>
                    <a:pt x="770" y="164"/>
                    <a:pt x="770" y="164"/>
                  </a:cubicBezTo>
                  <a:cubicBezTo>
                    <a:pt x="772" y="162"/>
                    <a:pt x="772" y="162"/>
                    <a:pt x="772" y="162"/>
                  </a:cubicBezTo>
                  <a:cubicBezTo>
                    <a:pt x="773" y="165"/>
                    <a:pt x="773" y="165"/>
                    <a:pt x="773" y="165"/>
                  </a:cubicBezTo>
                  <a:cubicBezTo>
                    <a:pt x="774" y="165"/>
                    <a:pt x="774" y="165"/>
                    <a:pt x="774" y="165"/>
                  </a:cubicBezTo>
                  <a:cubicBezTo>
                    <a:pt x="776" y="164"/>
                    <a:pt x="776" y="164"/>
                    <a:pt x="776" y="164"/>
                  </a:cubicBezTo>
                  <a:cubicBezTo>
                    <a:pt x="778" y="166"/>
                    <a:pt x="778" y="166"/>
                    <a:pt x="778" y="166"/>
                  </a:cubicBezTo>
                  <a:cubicBezTo>
                    <a:pt x="779" y="170"/>
                    <a:pt x="779" y="170"/>
                    <a:pt x="779" y="170"/>
                  </a:cubicBezTo>
                  <a:cubicBezTo>
                    <a:pt x="780" y="167"/>
                    <a:pt x="780" y="167"/>
                    <a:pt x="780" y="167"/>
                  </a:cubicBezTo>
                  <a:cubicBezTo>
                    <a:pt x="782" y="166"/>
                    <a:pt x="782" y="166"/>
                    <a:pt x="782" y="166"/>
                  </a:cubicBezTo>
                  <a:cubicBezTo>
                    <a:pt x="783" y="167"/>
                    <a:pt x="783" y="167"/>
                    <a:pt x="783" y="167"/>
                  </a:cubicBezTo>
                  <a:cubicBezTo>
                    <a:pt x="781" y="170"/>
                    <a:pt x="781" y="170"/>
                    <a:pt x="781" y="170"/>
                  </a:cubicBezTo>
                  <a:cubicBezTo>
                    <a:pt x="783" y="171"/>
                    <a:pt x="783" y="171"/>
                    <a:pt x="783" y="171"/>
                  </a:cubicBezTo>
                  <a:cubicBezTo>
                    <a:pt x="784" y="172"/>
                    <a:pt x="784" y="172"/>
                    <a:pt x="784" y="172"/>
                  </a:cubicBezTo>
                  <a:cubicBezTo>
                    <a:pt x="786" y="172"/>
                    <a:pt x="786" y="172"/>
                    <a:pt x="786" y="172"/>
                  </a:cubicBezTo>
                  <a:cubicBezTo>
                    <a:pt x="786" y="174"/>
                    <a:pt x="786" y="174"/>
                    <a:pt x="786" y="174"/>
                  </a:cubicBezTo>
                  <a:cubicBezTo>
                    <a:pt x="787" y="173"/>
                    <a:pt x="787" y="173"/>
                    <a:pt x="787" y="173"/>
                  </a:cubicBezTo>
                  <a:cubicBezTo>
                    <a:pt x="788" y="173"/>
                    <a:pt x="788" y="173"/>
                    <a:pt x="788" y="173"/>
                  </a:cubicBezTo>
                  <a:cubicBezTo>
                    <a:pt x="789" y="175"/>
                    <a:pt x="789" y="175"/>
                    <a:pt x="789" y="175"/>
                  </a:cubicBezTo>
                  <a:cubicBezTo>
                    <a:pt x="787" y="177"/>
                    <a:pt x="787" y="177"/>
                    <a:pt x="787" y="177"/>
                  </a:cubicBezTo>
                  <a:cubicBezTo>
                    <a:pt x="787" y="180"/>
                    <a:pt x="787" y="180"/>
                    <a:pt x="787" y="180"/>
                  </a:cubicBezTo>
                  <a:cubicBezTo>
                    <a:pt x="790" y="177"/>
                    <a:pt x="790" y="177"/>
                    <a:pt x="790" y="177"/>
                  </a:cubicBezTo>
                  <a:cubicBezTo>
                    <a:pt x="792" y="177"/>
                    <a:pt x="792" y="177"/>
                    <a:pt x="792" y="177"/>
                  </a:cubicBezTo>
                  <a:cubicBezTo>
                    <a:pt x="792" y="178"/>
                    <a:pt x="792" y="178"/>
                    <a:pt x="792" y="178"/>
                  </a:cubicBezTo>
                  <a:cubicBezTo>
                    <a:pt x="788" y="182"/>
                    <a:pt x="788" y="182"/>
                    <a:pt x="788" y="182"/>
                  </a:cubicBezTo>
                  <a:cubicBezTo>
                    <a:pt x="789" y="185"/>
                    <a:pt x="789" y="185"/>
                    <a:pt x="789" y="185"/>
                  </a:cubicBezTo>
                  <a:cubicBezTo>
                    <a:pt x="792" y="185"/>
                    <a:pt x="792" y="185"/>
                    <a:pt x="792" y="185"/>
                  </a:cubicBezTo>
                  <a:cubicBezTo>
                    <a:pt x="793" y="184"/>
                    <a:pt x="793" y="184"/>
                    <a:pt x="793" y="184"/>
                  </a:cubicBezTo>
                  <a:cubicBezTo>
                    <a:pt x="794" y="183"/>
                    <a:pt x="794" y="183"/>
                    <a:pt x="794" y="183"/>
                  </a:cubicBezTo>
                  <a:cubicBezTo>
                    <a:pt x="796" y="184"/>
                    <a:pt x="796" y="184"/>
                    <a:pt x="796" y="184"/>
                  </a:cubicBezTo>
                  <a:cubicBezTo>
                    <a:pt x="796" y="186"/>
                    <a:pt x="796" y="186"/>
                    <a:pt x="796" y="186"/>
                  </a:cubicBezTo>
                  <a:cubicBezTo>
                    <a:pt x="798" y="185"/>
                    <a:pt x="798" y="185"/>
                    <a:pt x="798" y="185"/>
                  </a:cubicBezTo>
                  <a:cubicBezTo>
                    <a:pt x="800" y="187"/>
                    <a:pt x="800" y="187"/>
                    <a:pt x="800" y="187"/>
                  </a:cubicBezTo>
                  <a:cubicBezTo>
                    <a:pt x="799" y="191"/>
                    <a:pt x="799" y="191"/>
                    <a:pt x="799" y="191"/>
                  </a:cubicBezTo>
                  <a:cubicBezTo>
                    <a:pt x="801" y="190"/>
                    <a:pt x="801" y="190"/>
                    <a:pt x="801" y="190"/>
                  </a:cubicBezTo>
                  <a:cubicBezTo>
                    <a:pt x="802" y="192"/>
                    <a:pt x="802" y="192"/>
                    <a:pt x="802" y="192"/>
                  </a:cubicBezTo>
                  <a:cubicBezTo>
                    <a:pt x="803" y="191"/>
                    <a:pt x="803" y="191"/>
                    <a:pt x="803" y="191"/>
                  </a:cubicBezTo>
                  <a:cubicBezTo>
                    <a:pt x="804" y="193"/>
                    <a:pt x="804" y="193"/>
                    <a:pt x="804" y="193"/>
                  </a:cubicBezTo>
                  <a:cubicBezTo>
                    <a:pt x="802" y="196"/>
                    <a:pt x="802" y="196"/>
                    <a:pt x="802" y="196"/>
                  </a:cubicBezTo>
                  <a:cubicBezTo>
                    <a:pt x="800" y="197"/>
                    <a:pt x="800" y="197"/>
                    <a:pt x="800" y="197"/>
                  </a:cubicBezTo>
                  <a:cubicBezTo>
                    <a:pt x="798" y="196"/>
                    <a:pt x="798" y="196"/>
                    <a:pt x="798" y="196"/>
                  </a:cubicBezTo>
                  <a:cubicBezTo>
                    <a:pt x="793" y="195"/>
                    <a:pt x="793" y="195"/>
                    <a:pt x="793" y="195"/>
                  </a:cubicBezTo>
                  <a:cubicBezTo>
                    <a:pt x="789" y="195"/>
                    <a:pt x="789" y="195"/>
                    <a:pt x="789" y="195"/>
                  </a:cubicBezTo>
                  <a:cubicBezTo>
                    <a:pt x="791" y="196"/>
                    <a:pt x="791" y="196"/>
                    <a:pt x="791" y="196"/>
                  </a:cubicBezTo>
                  <a:cubicBezTo>
                    <a:pt x="791" y="198"/>
                    <a:pt x="791" y="198"/>
                    <a:pt x="791" y="198"/>
                  </a:cubicBezTo>
                  <a:cubicBezTo>
                    <a:pt x="796" y="199"/>
                    <a:pt x="796" y="199"/>
                    <a:pt x="796" y="199"/>
                  </a:cubicBezTo>
                  <a:cubicBezTo>
                    <a:pt x="796" y="200"/>
                    <a:pt x="796" y="200"/>
                    <a:pt x="796" y="200"/>
                  </a:cubicBezTo>
                  <a:cubicBezTo>
                    <a:pt x="800" y="203"/>
                    <a:pt x="800" y="203"/>
                    <a:pt x="800" y="203"/>
                  </a:cubicBezTo>
                  <a:cubicBezTo>
                    <a:pt x="804" y="204"/>
                    <a:pt x="804" y="204"/>
                    <a:pt x="804" y="204"/>
                  </a:cubicBezTo>
                  <a:cubicBezTo>
                    <a:pt x="807" y="202"/>
                    <a:pt x="807" y="202"/>
                    <a:pt x="807" y="202"/>
                  </a:cubicBezTo>
                  <a:cubicBezTo>
                    <a:pt x="807" y="200"/>
                    <a:pt x="807" y="200"/>
                    <a:pt x="807" y="200"/>
                  </a:cubicBezTo>
                  <a:cubicBezTo>
                    <a:pt x="805" y="198"/>
                    <a:pt x="805" y="198"/>
                    <a:pt x="805" y="198"/>
                  </a:cubicBezTo>
                  <a:cubicBezTo>
                    <a:pt x="804" y="197"/>
                    <a:pt x="804" y="197"/>
                    <a:pt x="804" y="197"/>
                  </a:cubicBezTo>
                  <a:cubicBezTo>
                    <a:pt x="805" y="197"/>
                    <a:pt x="805" y="197"/>
                    <a:pt x="805" y="197"/>
                  </a:cubicBezTo>
                  <a:cubicBezTo>
                    <a:pt x="807" y="199"/>
                    <a:pt x="807" y="199"/>
                    <a:pt x="807" y="199"/>
                  </a:cubicBezTo>
                  <a:cubicBezTo>
                    <a:pt x="810" y="201"/>
                    <a:pt x="810" y="201"/>
                    <a:pt x="810" y="201"/>
                  </a:cubicBezTo>
                  <a:cubicBezTo>
                    <a:pt x="811" y="202"/>
                    <a:pt x="811" y="202"/>
                    <a:pt x="811" y="202"/>
                  </a:cubicBezTo>
                  <a:cubicBezTo>
                    <a:pt x="809" y="201"/>
                    <a:pt x="809" y="201"/>
                    <a:pt x="809" y="201"/>
                  </a:cubicBezTo>
                  <a:cubicBezTo>
                    <a:pt x="805" y="205"/>
                    <a:pt x="805" y="205"/>
                    <a:pt x="805" y="205"/>
                  </a:cubicBezTo>
                  <a:cubicBezTo>
                    <a:pt x="806" y="207"/>
                    <a:pt x="806" y="207"/>
                    <a:pt x="806" y="207"/>
                  </a:cubicBezTo>
                  <a:cubicBezTo>
                    <a:pt x="808" y="207"/>
                    <a:pt x="808" y="207"/>
                    <a:pt x="808" y="207"/>
                  </a:cubicBezTo>
                  <a:cubicBezTo>
                    <a:pt x="809" y="206"/>
                    <a:pt x="809" y="206"/>
                    <a:pt x="809" y="206"/>
                  </a:cubicBezTo>
                  <a:cubicBezTo>
                    <a:pt x="811" y="206"/>
                    <a:pt x="811" y="206"/>
                    <a:pt x="811" y="206"/>
                  </a:cubicBezTo>
                  <a:cubicBezTo>
                    <a:pt x="818" y="212"/>
                    <a:pt x="818" y="212"/>
                    <a:pt x="818" y="212"/>
                  </a:cubicBezTo>
                  <a:cubicBezTo>
                    <a:pt x="820" y="213"/>
                    <a:pt x="820" y="213"/>
                    <a:pt x="820" y="213"/>
                  </a:cubicBezTo>
                  <a:cubicBezTo>
                    <a:pt x="822" y="216"/>
                    <a:pt x="822" y="216"/>
                    <a:pt x="822" y="216"/>
                  </a:cubicBezTo>
                  <a:cubicBezTo>
                    <a:pt x="827" y="216"/>
                    <a:pt x="827" y="216"/>
                    <a:pt x="827" y="216"/>
                  </a:cubicBezTo>
                  <a:cubicBezTo>
                    <a:pt x="830" y="220"/>
                    <a:pt x="830" y="220"/>
                    <a:pt x="830" y="220"/>
                  </a:cubicBezTo>
                  <a:cubicBezTo>
                    <a:pt x="833" y="221"/>
                    <a:pt x="833" y="221"/>
                    <a:pt x="833" y="221"/>
                  </a:cubicBezTo>
                  <a:cubicBezTo>
                    <a:pt x="834" y="219"/>
                    <a:pt x="834" y="219"/>
                    <a:pt x="834" y="219"/>
                  </a:cubicBezTo>
                  <a:cubicBezTo>
                    <a:pt x="833" y="218"/>
                    <a:pt x="833" y="218"/>
                    <a:pt x="833" y="218"/>
                  </a:cubicBezTo>
                  <a:cubicBezTo>
                    <a:pt x="834" y="217"/>
                    <a:pt x="834" y="217"/>
                    <a:pt x="834" y="217"/>
                  </a:cubicBezTo>
                  <a:cubicBezTo>
                    <a:pt x="836" y="219"/>
                    <a:pt x="836" y="219"/>
                    <a:pt x="836" y="219"/>
                  </a:cubicBezTo>
                  <a:cubicBezTo>
                    <a:pt x="836" y="221"/>
                    <a:pt x="836" y="221"/>
                    <a:pt x="836" y="221"/>
                  </a:cubicBezTo>
                  <a:cubicBezTo>
                    <a:pt x="838" y="222"/>
                    <a:pt x="838" y="222"/>
                    <a:pt x="838" y="222"/>
                  </a:cubicBezTo>
                  <a:cubicBezTo>
                    <a:pt x="839" y="222"/>
                    <a:pt x="839" y="222"/>
                    <a:pt x="839" y="222"/>
                  </a:cubicBezTo>
                  <a:cubicBezTo>
                    <a:pt x="840" y="220"/>
                    <a:pt x="840" y="220"/>
                    <a:pt x="840" y="220"/>
                  </a:cubicBezTo>
                  <a:cubicBezTo>
                    <a:pt x="837" y="209"/>
                    <a:pt x="837" y="209"/>
                    <a:pt x="837" y="209"/>
                  </a:cubicBezTo>
                  <a:cubicBezTo>
                    <a:pt x="835" y="204"/>
                    <a:pt x="835" y="204"/>
                    <a:pt x="835" y="204"/>
                  </a:cubicBezTo>
                  <a:cubicBezTo>
                    <a:pt x="832" y="197"/>
                    <a:pt x="832" y="197"/>
                    <a:pt x="832" y="197"/>
                  </a:cubicBezTo>
                  <a:cubicBezTo>
                    <a:pt x="831" y="192"/>
                    <a:pt x="831" y="192"/>
                    <a:pt x="831" y="192"/>
                  </a:cubicBezTo>
                  <a:cubicBezTo>
                    <a:pt x="830" y="188"/>
                    <a:pt x="830" y="188"/>
                    <a:pt x="830" y="188"/>
                  </a:cubicBezTo>
                  <a:cubicBezTo>
                    <a:pt x="830" y="187"/>
                    <a:pt x="830" y="187"/>
                    <a:pt x="830" y="187"/>
                  </a:cubicBezTo>
                  <a:cubicBezTo>
                    <a:pt x="832" y="187"/>
                    <a:pt x="832" y="187"/>
                    <a:pt x="832" y="187"/>
                  </a:cubicBezTo>
                  <a:cubicBezTo>
                    <a:pt x="833" y="190"/>
                    <a:pt x="833" y="190"/>
                    <a:pt x="833" y="190"/>
                  </a:cubicBezTo>
                  <a:cubicBezTo>
                    <a:pt x="835" y="193"/>
                    <a:pt x="835" y="193"/>
                    <a:pt x="835" y="193"/>
                  </a:cubicBezTo>
                  <a:cubicBezTo>
                    <a:pt x="838" y="193"/>
                    <a:pt x="838" y="193"/>
                    <a:pt x="838" y="193"/>
                  </a:cubicBezTo>
                  <a:cubicBezTo>
                    <a:pt x="840" y="196"/>
                    <a:pt x="840" y="196"/>
                    <a:pt x="840" y="196"/>
                  </a:cubicBezTo>
                  <a:cubicBezTo>
                    <a:pt x="844" y="196"/>
                    <a:pt x="844" y="196"/>
                    <a:pt x="844" y="196"/>
                  </a:cubicBezTo>
                  <a:cubicBezTo>
                    <a:pt x="852" y="195"/>
                    <a:pt x="852" y="195"/>
                    <a:pt x="852" y="195"/>
                  </a:cubicBezTo>
                  <a:cubicBezTo>
                    <a:pt x="854" y="196"/>
                    <a:pt x="854" y="196"/>
                    <a:pt x="854" y="196"/>
                  </a:cubicBezTo>
                  <a:cubicBezTo>
                    <a:pt x="856" y="195"/>
                    <a:pt x="856" y="195"/>
                    <a:pt x="856" y="195"/>
                  </a:cubicBezTo>
                  <a:cubicBezTo>
                    <a:pt x="858" y="197"/>
                    <a:pt x="858" y="197"/>
                    <a:pt x="858" y="197"/>
                  </a:cubicBezTo>
                  <a:cubicBezTo>
                    <a:pt x="858" y="196"/>
                    <a:pt x="858" y="196"/>
                    <a:pt x="858" y="196"/>
                  </a:cubicBezTo>
                  <a:cubicBezTo>
                    <a:pt x="857" y="194"/>
                    <a:pt x="857" y="194"/>
                    <a:pt x="857" y="194"/>
                  </a:cubicBezTo>
                  <a:cubicBezTo>
                    <a:pt x="857" y="193"/>
                    <a:pt x="857" y="193"/>
                    <a:pt x="857" y="193"/>
                  </a:cubicBezTo>
                  <a:cubicBezTo>
                    <a:pt x="856" y="191"/>
                    <a:pt x="856" y="191"/>
                    <a:pt x="856" y="191"/>
                  </a:cubicBezTo>
                  <a:cubicBezTo>
                    <a:pt x="856" y="190"/>
                    <a:pt x="856" y="190"/>
                    <a:pt x="856" y="190"/>
                  </a:cubicBezTo>
                  <a:cubicBezTo>
                    <a:pt x="857" y="188"/>
                    <a:pt x="857" y="188"/>
                    <a:pt x="857" y="188"/>
                  </a:cubicBezTo>
                  <a:cubicBezTo>
                    <a:pt x="864" y="185"/>
                    <a:pt x="864" y="185"/>
                    <a:pt x="864" y="185"/>
                  </a:cubicBezTo>
                  <a:cubicBezTo>
                    <a:pt x="865" y="186"/>
                    <a:pt x="865" y="186"/>
                    <a:pt x="865" y="186"/>
                  </a:cubicBezTo>
                  <a:cubicBezTo>
                    <a:pt x="867" y="185"/>
                    <a:pt x="867" y="185"/>
                    <a:pt x="867" y="185"/>
                  </a:cubicBezTo>
                  <a:cubicBezTo>
                    <a:pt x="869" y="187"/>
                    <a:pt x="869" y="187"/>
                    <a:pt x="869" y="187"/>
                  </a:cubicBezTo>
                  <a:cubicBezTo>
                    <a:pt x="872" y="187"/>
                    <a:pt x="872" y="187"/>
                    <a:pt x="872" y="187"/>
                  </a:cubicBezTo>
                  <a:cubicBezTo>
                    <a:pt x="875" y="189"/>
                    <a:pt x="875" y="189"/>
                    <a:pt x="875" y="189"/>
                  </a:cubicBezTo>
                  <a:cubicBezTo>
                    <a:pt x="877" y="190"/>
                    <a:pt x="877" y="190"/>
                    <a:pt x="877" y="190"/>
                  </a:cubicBezTo>
                  <a:cubicBezTo>
                    <a:pt x="879" y="192"/>
                    <a:pt x="879" y="192"/>
                    <a:pt x="879" y="192"/>
                  </a:cubicBezTo>
                  <a:cubicBezTo>
                    <a:pt x="882" y="192"/>
                    <a:pt x="882" y="192"/>
                    <a:pt x="882" y="192"/>
                  </a:cubicBezTo>
                  <a:cubicBezTo>
                    <a:pt x="883" y="194"/>
                    <a:pt x="883" y="194"/>
                    <a:pt x="883" y="194"/>
                  </a:cubicBezTo>
                  <a:cubicBezTo>
                    <a:pt x="888" y="194"/>
                    <a:pt x="888" y="194"/>
                    <a:pt x="888" y="194"/>
                  </a:cubicBezTo>
                  <a:cubicBezTo>
                    <a:pt x="885" y="192"/>
                    <a:pt x="885" y="192"/>
                    <a:pt x="885" y="192"/>
                  </a:cubicBezTo>
                  <a:cubicBezTo>
                    <a:pt x="885" y="191"/>
                    <a:pt x="885" y="191"/>
                    <a:pt x="885" y="191"/>
                  </a:cubicBezTo>
                  <a:cubicBezTo>
                    <a:pt x="888" y="192"/>
                    <a:pt x="888" y="192"/>
                    <a:pt x="888" y="192"/>
                  </a:cubicBezTo>
                  <a:cubicBezTo>
                    <a:pt x="890" y="191"/>
                    <a:pt x="890" y="191"/>
                    <a:pt x="890" y="191"/>
                  </a:cubicBezTo>
                  <a:cubicBezTo>
                    <a:pt x="888" y="190"/>
                    <a:pt x="888" y="190"/>
                    <a:pt x="888" y="190"/>
                  </a:cubicBezTo>
                  <a:cubicBezTo>
                    <a:pt x="889" y="188"/>
                    <a:pt x="889" y="188"/>
                    <a:pt x="889" y="188"/>
                  </a:cubicBezTo>
                  <a:cubicBezTo>
                    <a:pt x="887" y="186"/>
                    <a:pt x="887" y="186"/>
                    <a:pt x="887" y="186"/>
                  </a:cubicBezTo>
                  <a:cubicBezTo>
                    <a:pt x="885" y="188"/>
                    <a:pt x="885" y="188"/>
                    <a:pt x="885" y="188"/>
                  </a:cubicBezTo>
                  <a:cubicBezTo>
                    <a:pt x="882" y="187"/>
                    <a:pt x="882" y="187"/>
                    <a:pt x="882" y="187"/>
                  </a:cubicBezTo>
                  <a:cubicBezTo>
                    <a:pt x="882" y="184"/>
                    <a:pt x="882" y="184"/>
                    <a:pt x="882" y="184"/>
                  </a:cubicBezTo>
                  <a:cubicBezTo>
                    <a:pt x="881" y="181"/>
                    <a:pt x="881" y="181"/>
                    <a:pt x="881" y="181"/>
                  </a:cubicBezTo>
                  <a:cubicBezTo>
                    <a:pt x="882" y="180"/>
                    <a:pt x="882" y="180"/>
                    <a:pt x="882" y="180"/>
                  </a:cubicBezTo>
                  <a:cubicBezTo>
                    <a:pt x="883" y="181"/>
                    <a:pt x="883" y="181"/>
                    <a:pt x="883" y="181"/>
                  </a:cubicBezTo>
                  <a:cubicBezTo>
                    <a:pt x="885" y="180"/>
                    <a:pt x="885" y="180"/>
                    <a:pt x="885" y="180"/>
                  </a:cubicBezTo>
                  <a:cubicBezTo>
                    <a:pt x="884" y="178"/>
                    <a:pt x="884" y="178"/>
                    <a:pt x="884" y="178"/>
                  </a:cubicBezTo>
                  <a:cubicBezTo>
                    <a:pt x="886" y="178"/>
                    <a:pt x="886" y="178"/>
                    <a:pt x="886" y="178"/>
                  </a:cubicBezTo>
                  <a:cubicBezTo>
                    <a:pt x="889" y="180"/>
                    <a:pt x="889" y="180"/>
                    <a:pt x="889" y="180"/>
                  </a:cubicBezTo>
                  <a:cubicBezTo>
                    <a:pt x="890" y="183"/>
                    <a:pt x="890" y="183"/>
                    <a:pt x="890" y="183"/>
                  </a:cubicBezTo>
                  <a:cubicBezTo>
                    <a:pt x="891" y="182"/>
                    <a:pt x="891" y="182"/>
                    <a:pt x="891" y="182"/>
                  </a:cubicBezTo>
                  <a:cubicBezTo>
                    <a:pt x="893" y="183"/>
                    <a:pt x="893" y="183"/>
                    <a:pt x="893" y="183"/>
                  </a:cubicBezTo>
                  <a:cubicBezTo>
                    <a:pt x="894" y="182"/>
                    <a:pt x="894" y="182"/>
                    <a:pt x="894" y="182"/>
                  </a:cubicBezTo>
                  <a:cubicBezTo>
                    <a:pt x="893" y="180"/>
                    <a:pt x="893" y="180"/>
                    <a:pt x="893" y="180"/>
                  </a:cubicBezTo>
                  <a:cubicBezTo>
                    <a:pt x="895" y="179"/>
                    <a:pt x="895" y="179"/>
                    <a:pt x="895" y="179"/>
                  </a:cubicBezTo>
                  <a:cubicBezTo>
                    <a:pt x="897" y="180"/>
                    <a:pt x="897" y="180"/>
                    <a:pt x="897" y="180"/>
                  </a:cubicBezTo>
                  <a:cubicBezTo>
                    <a:pt x="898" y="178"/>
                    <a:pt x="898" y="178"/>
                    <a:pt x="898" y="178"/>
                  </a:cubicBezTo>
                  <a:cubicBezTo>
                    <a:pt x="894" y="174"/>
                    <a:pt x="894" y="174"/>
                    <a:pt x="894" y="174"/>
                  </a:cubicBezTo>
                  <a:cubicBezTo>
                    <a:pt x="892" y="174"/>
                    <a:pt x="892" y="174"/>
                    <a:pt x="892" y="174"/>
                  </a:cubicBezTo>
                  <a:cubicBezTo>
                    <a:pt x="889" y="171"/>
                    <a:pt x="889" y="171"/>
                    <a:pt x="889" y="171"/>
                  </a:cubicBezTo>
                  <a:cubicBezTo>
                    <a:pt x="890" y="169"/>
                    <a:pt x="890" y="169"/>
                    <a:pt x="890" y="169"/>
                  </a:cubicBezTo>
                  <a:cubicBezTo>
                    <a:pt x="888" y="167"/>
                    <a:pt x="888" y="167"/>
                    <a:pt x="888" y="167"/>
                  </a:cubicBezTo>
                  <a:cubicBezTo>
                    <a:pt x="886" y="168"/>
                    <a:pt x="886" y="168"/>
                    <a:pt x="886" y="168"/>
                  </a:cubicBezTo>
                  <a:cubicBezTo>
                    <a:pt x="884" y="168"/>
                    <a:pt x="884" y="168"/>
                    <a:pt x="884" y="168"/>
                  </a:cubicBezTo>
                  <a:cubicBezTo>
                    <a:pt x="887" y="166"/>
                    <a:pt x="887" y="166"/>
                    <a:pt x="887" y="166"/>
                  </a:cubicBezTo>
                  <a:cubicBezTo>
                    <a:pt x="886" y="164"/>
                    <a:pt x="886" y="164"/>
                    <a:pt x="886" y="164"/>
                  </a:cubicBezTo>
                  <a:cubicBezTo>
                    <a:pt x="886" y="164"/>
                    <a:pt x="886" y="164"/>
                    <a:pt x="886" y="164"/>
                  </a:cubicBezTo>
                  <a:cubicBezTo>
                    <a:pt x="885" y="161"/>
                    <a:pt x="885" y="161"/>
                    <a:pt x="885" y="161"/>
                  </a:cubicBezTo>
                  <a:cubicBezTo>
                    <a:pt x="888" y="161"/>
                    <a:pt x="888" y="161"/>
                    <a:pt x="888" y="161"/>
                  </a:cubicBezTo>
                  <a:cubicBezTo>
                    <a:pt x="889" y="157"/>
                    <a:pt x="889" y="157"/>
                    <a:pt x="889" y="157"/>
                  </a:cubicBezTo>
                  <a:cubicBezTo>
                    <a:pt x="885" y="158"/>
                    <a:pt x="885" y="158"/>
                    <a:pt x="885" y="158"/>
                  </a:cubicBezTo>
                  <a:cubicBezTo>
                    <a:pt x="883" y="161"/>
                    <a:pt x="883" y="161"/>
                    <a:pt x="883" y="161"/>
                  </a:cubicBezTo>
                  <a:cubicBezTo>
                    <a:pt x="882" y="163"/>
                    <a:pt x="882" y="163"/>
                    <a:pt x="882" y="163"/>
                  </a:cubicBezTo>
                  <a:cubicBezTo>
                    <a:pt x="878" y="162"/>
                    <a:pt x="878" y="162"/>
                    <a:pt x="878" y="162"/>
                  </a:cubicBezTo>
                  <a:cubicBezTo>
                    <a:pt x="876" y="158"/>
                    <a:pt x="876" y="158"/>
                    <a:pt x="876" y="158"/>
                  </a:cubicBezTo>
                  <a:cubicBezTo>
                    <a:pt x="877" y="156"/>
                    <a:pt x="877" y="156"/>
                    <a:pt x="877" y="156"/>
                  </a:cubicBezTo>
                  <a:cubicBezTo>
                    <a:pt x="878" y="153"/>
                    <a:pt x="878" y="153"/>
                    <a:pt x="878" y="153"/>
                  </a:cubicBezTo>
                  <a:cubicBezTo>
                    <a:pt x="881" y="152"/>
                    <a:pt x="881" y="152"/>
                    <a:pt x="881" y="152"/>
                  </a:cubicBezTo>
                  <a:cubicBezTo>
                    <a:pt x="884" y="152"/>
                    <a:pt x="884" y="152"/>
                    <a:pt x="884" y="152"/>
                  </a:cubicBezTo>
                  <a:cubicBezTo>
                    <a:pt x="887" y="148"/>
                    <a:pt x="887" y="148"/>
                    <a:pt x="887" y="148"/>
                  </a:cubicBezTo>
                  <a:cubicBezTo>
                    <a:pt x="888" y="147"/>
                    <a:pt x="888" y="147"/>
                    <a:pt x="888" y="147"/>
                  </a:cubicBezTo>
                  <a:cubicBezTo>
                    <a:pt x="886" y="144"/>
                    <a:pt x="886" y="144"/>
                    <a:pt x="886" y="144"/>
                  </a:cubicBezTo>
                  <a:cubicBezTo>
                    <a:pt x="883" y="145"/>
                    <a:pt x="883" y="145"/>
                    <a:pt x="883" y="145"/>
                  </a:cubicBezTo>
                  <a:cubicBezTo>
                    <a:pt x="881" y="144"/>
                    <a:pt x="881" y="144"/>
                    <a:pt x="881" y="144"/>
                  </a:cubicBezTo>
                  <a:cubicBezTo>
                    <a:pt x="878" y="144"/>
                    <a:pt x="878" y="144"/>
                    <a:pt x="878" y="144"/>
                  </a:cubicBezTo>
                  <a:cubicBezTo>
                    <a:pt x="876" y="141"/>
                    <a:pt x="876" y="141"/>
                    <a:pt x="876" y="141"/>
                  </a:cubicBezTo>
                  <a:cubicBezTo>
                    <a:pt x="879" y="140"/>
                    <a:pt x="879" y="140"/>
                    <a:pt x="879" y="140"/>
                  </a:cubicBezTo>
                  <a:cubicBezTo>
                    <a:pt x="883" y="139"/>
                    <a:pt x="883" y="139"/>
                    <a:pt x="883" y="139"/>
                  </a:cubicBezTo>
                  <a:cubicBezTo>
                    <a:pt x="888" y="141"/>
                    <a:pt x="888" y="141"/>
                    <a:pt x="888" y="141"/>
                  </a:cubicBezTo>
                  <a:cubicBezTo>
                    <a:pt x="892" y="140"/>
                    <a:pt x="892" y="140"/>
                    <a:pt x="892" y="140"/>
                  </a:cubicBezTo>
                  <a:cubicBezTo>
                    <a:pt x="899" y="140"/>
                    <a:pt x="899" y="140"/>
                    <a:pt x="899" y="140"/>
                  </a:cubicBezTo>
                  <a:cubicBezTo>
                    <a:pt x="911" y="139"/>
                    <a:pt x="911" y="139"/>
                    <a:pt x="911" y="139"/>
                  </a:cubicBezTo>
                  <a:cubicBezTo>
                    <a:pt x="913" y="138"/>
                    <a:pt x="913" y="138"/>
                    <a:pt x="913" y="138"/>
                  </a:cubicBezTo>
                  <a:cubicBezTo>
                    <a:pt x="923" y="138"/>
                    <a:pt x="923" y="138"/>
                    <a:pt x="923" y="138"/>
                  </a:cubicBezTo>
                  <a:cubicBezTo>
                    <a:pt x="927" y="138"/>
                    <a:pt x="927" y="138"/>
                    <a:pt x="927" y="138"/>
                  </a:cubicBezTo>
                  <a:cubicBezTo>
                    <a:pt x="930" y="138"/>
                    <a:pt x="930" y="138"/>
                    <a:pt x="930" y="138"/>
                  </a:cubicBezTo>
                  <a:cubicBezTo>
                    <a:pt x="935" y="138"/>
                    <a:pt x="935" y="138"/>
                    <a:pt x="935" y="138"/>
                  </a:cubicBezTo>
                  <a:cubicBezTo>
                    <a:pt x="932" y="139"/>
                    <a:pt x="932" y="139"/>
                    <a:pt x="932" y="139"/>
                  </a:cubicBezTo>
                  <a:cubicBezTo>
                    <a:pt x="925" y="142"/>
                    <a:pt x="925" y="142"/>
                    <a:pt x="925" y="142"/>
                  </a:cubicBezTo>
                  <a:cubicBezTo>
                    <a:pt x="923" y="141"/>
                    <a:pt x="923" y="141"/>
                    <a:pt x="923" y="141"/>
                  </a:cubicBezTo>
                  <a:cubicBezTo>
                    <a:pt x="922" y="141"/>
                    <a:pt x="922" y="141"/>
                    <a:pt x="922" y="141"/>
                  </a:cubicBezTo>
                  <a:cubicBezTo>
                    <a:pt x="919" y="140"/>
                    <a:pt x="919" y="140"/>
                    <a:pt x="919" y="140"/>
                  </a:cubicBezTo>
                  <a:cubicBezTo>
                    <a:pt x="918" y="145"/>
                    <a:pt x="918" y="145"/>
                    <a:pt x="918" y="145"/>
                  </a:cubicBezTo>
                  <a:cubicBezTo>
                    <a:pt x="920" y="147"/>
                    <a:pt x="920" y="147"/>
                    <a:pt x="920" y="147"/>
                  </a:cubicBezTo>
                  <a:cubicBezTo>
                    <a:pt x="918" y="148"/>
                    <a:pt x="918" y="148"/>
                    <a:pt x="918" y="148"/>
                  </a:cubicBezTo>
                  <a:cubicBezTo>
                    <a:pt x="918" y="150"/>
                    <a:pt x="918" y="150"/>
                    <a:pt x="918" y="150"/>
                  </a:cubicBezTo>
                  <a:cubicBezTo>
                    <a:pt x="920" y="151"/>
                    <a:pt x="920" y="151"/>
                    <a:pt x="920" y="151"/>
                  </a:cubicBezTo>
                  <a:cubicBezTo>
                    <a:pt x="923" y="149"/>
                    <a:pt x="923" y="149"/>
                    <a:pt x="923" y="149"/>
                  </a:cubicBezTo>
                  <a:cubicBezTo>
                    <a:pt x="923" y="146"/>
                    <a:pt x="923" y="146"/>
                    <a:pt x="923" y="146"/>
                  </a:cubicBezTo>
                  <a:cubicBezTo>
                    <a:pt x="929" y="143"/>
                    <a:pt x="929" y="143"/>
                    <a:pt x="929" y="143"/>
                  </a:cubicBezTo>
                  <a:cubicBezTo>
                    <a:pt x="936" y="140"/>
                    <a:pt x="936" y="140"/>
                    <a:pt x="936" y="140"/>
                  </a:cubicBezTo>
                  <a:cubicBezTo>
                    <a:pt x="937" y="144"/>
                    <a:pt x="937" y="144"/>
                    <a:pt x="937" y="144"/>
                  </a:cubicBezTo>
                  <a:cubicBezTo>
                    <a:pt x="937" y="149"/>
                    <a:pt x="937" y="149"/>
                    <a:pt x="937" y="149"/>
                  </a:cubicBezTo>
                  <a:cubicBezTo>
                    <a:pt x="937" y="150"/>
                    <a:pt x="937" y="150"/>
                    <a:pt x="937" y="150"/>
                  </a:cubicBezTo>
                  <a:cubicBezTo>
                    <a:pt x="935" y="147"/>
                    <a:pt x="935" y="147"/>
                    <a:pt x="935" y="147"/>
                  </a:cubicBezTo>
                  <a:cubicBezTo>
                    <a:pt x="933" y="145"/>
                    <a:pt x="933" y="145"/>
                    <a:pt x="933" y="145"/>
                  </a:cubicBezTo>
                  <a:cubicBezTo>
                    <a:pt x="933" y="143"/>
                    <a:pt x="933" y="143"/>
                    <a:pt x="933" y="143"/>
                  </a:cubicBezTo>
                  <a:cubicBezTo>
                    <a:pt x="931" y="145"/>
                    <a:pt x="931" y="145"/>
                    <a:pt x="931" y="145"/>
                  </a:cubicBezTo>
                  <a:cubicBezTo>
                    <a:pt x="930" y="144"/>
                    <a:pt x="930" y="144"/>
                    <a:pt x="930" y="144"/>
                  </a:cubicBezTo>
                  <a:cubicBezTo>
                    <a:pt x="931" y="148"/>
                    <a:pt x="931" y="148"/>
                    <a:pt x="931" y="148"/>
                  </a:cubicBezTo>
                  <a:cubicBezTo>
                    <a:pt x="933" y="149"/>
                    <a:pt x="933" y="149"/>
                    <a:pt x="933" y="149"/>
                  </a:cubicBezTo>
                  <a:cubicBezTo>
                    <a:pt x="934" y="153"/>
                    <a:pt x="934" y="153"/>
                    <a:pt x="934" y="153"/>
                  </a:cubicBezTo>
                  <a:cubicBezTo>
                    <a:pt x="932" y="156"/>
                    <a:pt x="932" y="156"/>
                    <a:pt x="932" y="156"/>
                  </a:cubicBezTo>
                  <a:cubicBezTo>
                    <a:pt x="931" y="156"/>
                    <a:pt x="931" y="156"/>
                    <a:pt x="931" y="156"/>
                  </a:cubicBezTo>
                  <a:cubicBezTo>
                    <a:pt x="929" y="157"/>
                    <a:pt x="929" y="157"/>
                    <a:pt x="929" y="157"/>
                  </a:cubicBezTo>
                  <a:cubicBezTo>
                    <a:pt x="932" y="159"/>
                    <a:pt x="932" y="159"/>
                    <a:pt x="932" y="159"/>
                  </a:cubicBezTo>
                  <a:cubicBezTo>
                    <a:pt x="932" y="160"/>
                    <a:pt x="932" y="160"/>
                    <a:pt x="932" y="160"/>
                  </a:cubicBezTo>
                  <a:cubicBezTo>
                    <a:pt x="933" y="161"/>
                    <a:pt x="933" y="161"/>
                    <a:pt x="933" y="161"/>
                  </a:cubicBezTo>
                  <a:cubicBezTo>
                    <a:pt x="935" y="161"/>
                    <a:pt x="935" y="161"/>
                    <a:pt x="935" y="161"/>
                  </a:cubicBezTo>
                  <a:cubicBezTo>
                    <a:pt x="937" y="159"/>
                    <a:pt x="937" y="159"/>
                    <a:pt x="937" y="159"/>
                  </a:cubicBezTo>
                  <a:cubicBezTo>
                    <a:pt x="937" y="156"/>
                    <a:pt x="937" y="156"/>
                    <a:pt x="937" y="156"/>
                  </a:cubicBezTo>
                  <a:cubicBezTo>
                    <a:pt x="939" y="153"/>
                    <a:pt x="939" y="153"/>
                    <a:pt x="939" y="153"/>
                  </a:cubicBezTo>
                  <a:cubicBezTo>
                    <a:pt x="939" y="151"/>
                    <a:pt x="939" y="151"/>
                    <a:pt x="939" y="151"/>
                  </a:cubicBezTo>
                  <a:cubicBezTo>
                    <a:pt x="939" y="148"/>
                    <a:pt x="939" y="148"/>
                    <a:pt x="939" y="148"/>
                  </a:cubicBezTo>
                  <a:cubicBezTo>
                    <a:pt x="938" y="137"/>
                    <a:pt x="938" y="137"/>
                    <a:pt x="938" y="137"/>
                  </a:cubicBezTo>
                  <a:cubicBezTo>
                    <a:pt x="942" y="134"/>
                    <a:pt x="942" y="134"/>
                    <a:pt x="942" y="134"/>
                  </a:cubicBezTo>
                  <a:cubicBezTo>
                    <a:pt x="947" y="133"/>
                    <a:pt x="947" y="133"/>
                    <a:pt x="947" y="133"/>
                  </a:cubicBezTo>
                  <a:cubicBezTo>
                    <a:pt x="954" y="131"/>
                    <a:pt x="954" y="131"/>
                    <a:pt x="954" y="131"/>
                  </a:cubicBezTo>
                  <a:cubicBezTo>
                    <a:pt x="959" y="132"/>
                    <a:pt x="959" y="132"/>
                    <a:pt x="959" y="132"/>
                  </a:cubicBezTo>
                  <a:cubicBezTo>
                    <a:pt x="966" y="135"/>
                    <a:pt x="966" y="135"/>
                    <a:pt x="966" y="135"/>
                  </a:cubicBezTo>
                  <a:cubicBezTo>
                    <a:pt x="970" y="139"/>
                    <a:pt x="970" y="139"/>
                    <a:pt x="970" y="139"/>
                  </a:cubicBezTo>
                  <a:cubicBezTo>
                    <a:pt x="970" y="142"/>
                    <a:pt x="970" y="142"/>
                    <a:pt x="970" y="142"/>
                  </a:cubicBezTo>
                  <a:cubicBezTo>
                    <a:pt x="968" y="143"/>
                    <a:pt x="968" y="143"/>
                    <a:pt x="968" y="143"/>
                  </a:cubicBezTo>
                  <a:cubicBezTo>
                    <a:pt x="964" y="140"/>
                    <a:pt x="964" y="140"/>
                    <a:pt x="964" y="140"/>
                  </a:cubicBezTo>
                  <a:cubicBezTo>
                    <a:pt x="964" y="141"/>
                    <a:pt x="964" y="141"/>
                    <a:pt x="964" y="141"/>
                  </a:cubicBezTo>
                  <a:cubicBezTo>
                    <a:pt x="964" y="143"/>
                    <a:pt x="964" y="143"/>
                    <a:pt x="964" y="143"/>
                  </a:cubicBezTo>
                  <a:cubicBezTo>
                    <a:pt x="964" y="145"/>
                    <a:pt x="964" y="145"/>
                    <a:pt x="964" y="145"/>
                  </a:cubicBezTo>
                  <a:cubicBezTo>
                    <a:pt x="965" y="147"/>
                    <a:pt x="965" y="147"/>
                    <a:pt x="965" y="147"/>
                  </a:cubicBezTo>
                  <a:cubicBezTo>
                    <a:pt x="963" y="149"/>
                    <a:pt x="963" y="149"/>
                    <a:pt x="963" y="149"/>
                  </a:cubicBezTo>
                  <a:cubicBezTo>
                    <a:pt x="964" y="149"/>
                    <a:pt x="964" y="149"/>
                    <a:pt x="964" y="149"/>
                  </a:cubicBezTo>
                  <a:cubicBezTo>
                    <a:pt x="967" y="148"/>
                    <a:pt x="967" y="148"/>
                    <a:pt x="967" y="148"/>
                  </a:cubicBezTo>
                  <a:cubicBezTo>
                    <a:pt x="970" y="148"/>
                    <a:pt x="970" y="148"/>
                    <a:pt x="970" y="148"/>
                  </a:cubicBezTo>
                  <a:cubicBezTo>
                    <a:pt x="972" y="145"/>
                    <a:pt x="972" y="145"/>
                    <a:pt x="972" y="145"/>
                  </a:cubicBezTo>
                  <a:cubicBezTo>
                    <a:pt x="973" y="149"/>
                    <a:pt x="973" y="149"/>
                    <a:pt x="973" y="149"/>
                  </a:cubicBezTo>
                  <a:cubicBezTo>
                    <a:pt x="975" y="151"/>
                    <a:pt x="975" y="151"/>
                    <a:pt x="975" y="151"/>
                  </a:cubicBezTo>
                  <a:cubicBezTo>
                    <a:pt x="975" y="153"/>
                    <a:pt x="975" y="153"/>
                    <a:pt x="975" y="153"/>
                  </a:cubicBezTo>
                  <a:cubicBezTo>
                    <a:pt x="976" y="155"/>
                    <a:pt x="976" y="155"/>
                    <a:pt x="976" y="155"/>
                  </a:cubicBezTo>
                  <a:cubicBezTo>
                    <a:pt x="978" y="152"/>
                    <a:pt x="978" y="152"/>
                    <a:pt x="978" y="152"/>
                  </a:cubicBezTo>
                  <a:cubicBezTo>
                    <a:pt x="977" y="151"/>
                    <a:pt x="977" y="151"/>
                    <a:pt x="977" y="151"/>
                  </a:cubicBezTo>
                  <a:cubicBezTo>
                    <a:pt x="980" y="149"/>
                    <a:pt x="980" y="149"/>
                    <a:pt x="980" y="149"/>
                  </a:cubicBezTo>
                  <a:cubicBezTo>
                    <a:pt x="982" y="150"/>
                    <a:pt x="982" y="150"/>
                    <a:pt x="982" y="150"/>
                  </a:cubicBezTo>
                  <a:cubicBezTo>
                    <a:pt x="983" y="153"/>
                    <a:pt x="983" y="153"/>
                    <a:pt x="983" y="153"/>
                  </a:cubicBezTo>
                  <a:cubicBezTo>
                    <a:pt x="982" y="154"/>
                    <a:pt x="982" y="154"/>
                    <a:pt x="982" y="154"/>
                  </a:cubicBezTo>
                  <a:cubicBezTo>
                    <a:pt x="982" y="157"/>
                    <a:pt x="982" y="157"/>
                    <a:pt x="982" y="157"/>
                  </a:cubicBezTo>
                  <a:cubicBezTo>
                    <a:pt x="982" y="158"/>
                    <a:pt x="982" y="158"/>
                    <a:pt x="982" y="158"/>
                  </a:cubicBezTo>
                  <a:cubicBezTo>
                    <a:pt x="984" y="157"/>
                    <a:pt x="984" y="157"/>
                    <a:pt x="984" y="157"/>
                  </a:cubicBezTo>
                  <a:cubicBezTo>
                    <a:pt x="985" y="155"/>
                    <a:pt x="985" y="155"/>
                    <a:pt x="985" y="155"/>
                  </a:cubicBezTo>
                  <a:cubicBezTo>
                    <a:pt x="986" y="154"/>
                    <a:pt x="986" y="154"/>
                    <a:pt x="986" y="154"/>
                  </a:cubicBezTo>
                  <a:cubicBezTo>
                    <a:pt x="987" y="156"/>
                    <a:pt x="987" y="156"/>
                    <a:pt x="987" y="156"/>
                  </a:cubicBezTo>
                  <a:cubicBezTo>
                    <a:pt x="987" y="153"/>
                    <a:pt x="987" y="153"/>
                    <a:pt x="987" y="153"/>
                  </a:cubicBezTo>
                  <a:cubicBezTo>
                    <a:pt x="989" y="149"/>
                    <a:pt x="989" y="149"/>
                    <a:pt x="989" y="149"/>
                  </a:cubicBezTo>
                  <a:cubicBezTo>
                    <a:pt x="990" y="148"/>
                    <a:pt x="990" y="148"/>
                    <a:pt x="990" y="148"/>
                  </a:cubicBezTo>
                  <a:cubicBezTo>
                    <a:pt x="991" y="149"/>
                    <a:pt x="991" y="149"/>
                    <a:pt x="991" y="149"/>
                  </a:cubicBezTo>
                  <a:cubicBezTo>
                    <a:pt x="996" y="152"/>
                    <a:pt x="996" y="152"/>
                    <a:pt x="996" y="152"/>
                  </a:cubicBezTo>
                  <a:cubicBezTo>
                    <a:pt x="1002" y="154"/>
                    <a:pt x="1002" y="154"/>
                    <a:pt x="1002" y="154"/>
                  </a:cubicBezTo>
                  <a:cubicBezTo>
                    <a:pt x="1005" y="157"/>
                    <a:pt x="1005" y="157"/>
                    <a:pt x="1005" y="157"/>
                  </a:cubicBezTo>
                  <a:cubicBezTo>
                    <a:pt x="1004" y="159"/>
                    <a:pt x="1004" y="159"/>
                    <a:pt x="1004" y="159"/>
                  </a:cubicBezTo>
                  <a:cubicBezTo>
                    <a:pt x="1001" y="161"/>
                    <a:pt x="1001" y="161"/>
                    <a:pt x="1001" y="161"/>
                  </a:cubicBezTo>
                  <a:cubicBezTo>
                    <a:pt x="998" y="164"/>
                    <a:pt x="998" y="164"/>
                    <a:pt x="998" y="164"/>
                  </a:cubicBezTo>
                  <a:cubicBezTo>
                    <a:pt x="1002" y="162"/>
                    <a:pt x="1002" y="162"/>
                    <a:pt x="1002" y="162"/>
                  </a:cubicBezTo>
                  <a:cubicBezTo>
                    <a:pt x="1006" y="161"/>
                    <a:pt x="1006" y="161"/>
                    <a:pt x="1006" y="161"/>
                  </a:cubicBezTo>
                  <a:cubicBezTo>
                    <a:pt x="1009" y="162"/>
                    <a:pt x="1009" y="162"/>
                    <a:pt x="1009" y="162"/>
                  </a:cubicBezTo>
                  <a:cubicBezTo>
                    <a:pt x="1013" y="161"/>
                    <a:pt x="1013" y="161"/>
                    <a:pt x="1013" y="161"/>
                  </a:cubicBezTo>
                  <a:cubicBezTo>
                    <a:pt x="1015" y="159"/>
                    <a:pt x="1015" y="159"/>
                    <a:pt x="1015" y="159"/>
                  </a:cubicBezTo>
                  <a:cubicBezTo>
                    <a:pt x="1018" y="158"/>
                    <a:pt x="1018" y="158"/>
                    <a:pt x="1018" y="158"/>
                  </a:cubicBezTo>
                  <a:cubicBezTo>
                    <a:pt x="1022" y="154"/>
                    <a:pt x="1022" y="154"/>
                    <a:pt x="1022" y="154"/>
                  </a:cubicBezTo>
                  <a:cubicBezTo>
                    <a:pt x="1024" y="153"/>
                    <a:pt x="1024" y="153"/>
                    <a:pt x="1024" y="153"/>
                  </a:cubicBezTo>
                  <a:cubicBezTo>
                    <a:pt x="1027" y="150"/>
                    <a:pt x="1027" y="150"/>
                    <a:pt x="1027" y="150"/>
                  </a:cubicBezTo>
                  <a:cubicBezTo>
                    <a:pt x="1030" y="149"/>
                    <a:pt x="1030" y="149"/>
                    <a:pt x="1030" y="149"/>
                  </a:cubicBezTo>
                  <a:cubicBezTo>
                    <a:pt x="1038" y="145"/>
                    <a:pt x="1038" y="145"/>
                    <a:pt x="1038" y="145"/>
                  </a:cubicBezTo>
                  <a:cubicBezTo>
                    <a:pt x="1042" y="144"/>
                    <a:pt x="1042" y="144"/>
                    <a:pt x="1042" y="144"/>
                  </a:cubicBezTo>
                  <a:cubicBezTo>
                    <a:pt x="1045" y="144"/>
                    <a:pt x="1045" y="144"/>
                    <a:pt x="1045" y="144"/>
                  </a:cubicBezTo>
                  <a:cubicBezTo>
                    <a:pt x="1045" y="143"/>
                    <a:pt x="1045" y="143"/>
                    <a:pt x="1045" y="143"/>
                  </a:cubicBezTo>
                  <a:cubicBezTo>
                    <a:pt x="1049" y="140"/>
                    <a:pt x="1049" y="140"/>
                    <a:pt x="1049" y="140"/>
                  </a:cubicBezTo>
                  <a:cubicBezTo>
                    <a:pt x="1052" y="140"/>
                    <a:pt x="1052" y="140"/>
                    <a:pt x="1052" y="140"/>
                  </a:cubicBezTo>
                  <a:cubicBezTo>
                    <a:pt x="1057" y="140"/>
                    <a:pt x="1057" y="140"/>
                    <a:pt x="1057" y="140"/>
                  </a:cubicBezTo>
                  <a:cubicBezTo>
                    <a:pt x="1068" y="144"/>
                    <a:pt x="1068" y="144"/>
                    <a:pt x="1068" y="144"/>
                  </a:cubicBezTo>
                  <a:cubicBezTo>
                    <a:pt x="1072" y="148"/>
                    <a:pt x="1072" y="148"/>
                    <a:pt x="1072" y="148"/>
                  </a:cubicBezTo>
                  <a:cubicBezTo>
                    <a:pt x="1077" y="151"/>
                    <a:pt x="1077" y="151"/>
                    <a:pt x="1077" y="151"/>
                  </a:cubicBezTo>
                  <a:cubicBezTo>
                    <a:pt x="1080" y="155"/>
                    <a:pt x="1080" y="155"/>
                    <a:pt x="1080" y="155"/>
                  </a:cubicBezTo>
                  <a:cubicBezTo>
                    <a:pt x="1082" y="159"/>
                    <a:pt x="1082" y="159"/>
                    <a:pt x="1082" y="159"/>
                  </a:cubicBezTo>
                  <a:cubicBezTo>
                    <a:pt x="1083" y="161"/>
                    <a:pt x="1083" y="161"/>
                    <a:pt x="1083" y="161"/>
                  </a:cubicBezTo>
                  <a:cubicBezTo>
                    <a:pt x="1084" y="162"/>
                    <a:pt x="1084" y="162"/>
                    <a:pt x="1084" y="162"/>
                  </a:cubicBezTo>
                  <a:cubicBezTo>
                    <a:pt x="1084" y="165"/>
                    <a:pt x="1084" y="165"/>
                    <a:pt x="1084" y="165"/>
                  </a:cubicBezTo>
                  <a:cubicBezTo>
                    <a:pt x="1086" y="169"/>
                    <a:pt x="1086" y="169"/>
                    <a:pt x="1086" y="169"/>
                  </a:cubicBezTo>
                  <a:cubicBezTo>
                    <a:pt x="1086" y="171"/>
                    <a:pt x="1086" y="171"/>
                    <a:pt x="1086" y="171"/>
                  </a:cubicBezTo>
                  <a:cubicBezTo>
                    <a:pt x="1084" y="173"/>
                    <a:pt x="1084" y="173"/>
                    <a:pt x="1084" y="173"/>
                  </a:cubicBezTo>
                  <a:cubicBezTo>
                    <a:pt x="1087" y="173"/>
                    <a:pt x="1087" y="173"/>
                    <a:pt x="1087" y="173"/>
                  </a:cubicBezTo>
                  <a:cubicBezTo>
                    <a:pt x="1089" y="170"/>
                    <a:pt x="1089" y="170"/>
                    <a:pt x="1089" y="170"/>
                  </a:cubicBezTo>
                  <a:cubicBezTo>
                    <a:pt x="1092" y="170"/>
                    <a:pt x="1092" y="170"/>
                    <a:pt x="1092" y="170"/>
                  </a:cubicBezTo>
                  <a:cubicBezTo>
                    <a:pt x="1094" y="171"/>
                    <a:pt x="1094" y="171"/>
                    <a:pt x="1094" y="171"/>
                  </a:cubicBezTo>
                  <a:cubicBezTo>
                    <a:pt x="1094" y="170"/>
                    <a:pt x="1094" y="170"/>
                    <a:pt x="1094" y="170"/>
                  </a:cubicBezTo>
                  <a:cubicBezTo>
                    <a:pt x="1097" y="169"/>
                    <a:pt x="1097" y="169"/>
                    <a:pt x="1097" y="169"/>
                  </a:cubicBezTo>
                  <a:cubicBezTo>
                    <a:pt x="1099" y="171"/>
                    <a:pt x="1099" y="171"/>
                    <a:pt x="1099" y="171"/>
                  </a:cubicBezTo>
                  <a:cubicBezTo>
                    <a:pt x="1100" y="173"/>
                    <a:pt x="1100" y="173"/>
                    <a:pt x="1100" y="173"/>
                  </a:cubicBezTo>
                  <a:cubicBezTo>
                    <a:pt x="1100" y="171"/>
                    <a:pt x="1100" y="171"/>
                    <a:pt x="1100" y="171"/>
                  </a:cubicBezTo>
                  <a:cubicBezTo>
                    <a:pt x="1100" y="168"/>
                    <a:pt x="1100" y="168"/>
                    <a:pt x="1100" y="168"/>
                  </a:cubicBezTo>
                  <a:cubicBezTo>
                    <a:pt x="1101" y="168"/>
                    <a:pt x="1101" y="168"/>
                    <a:pt x="1101" y="168"/>
                  </a:cubicBezTo>
                  <a:cubicBezTo>
                    <a:pt x="1103" y="170"/>
                    <a:pt x="1103" y="170"/>
                    <a:pt x="1103" y="170"/>
                  </a:cubicBezTo>
                  <a:cubicBezTo>
                    <a:pt x="1107" y="174"/>
                    <a:pt x="1107" y="174"/>
                    <a:pt x="1107" y="174"/>
                  </a:cubicBezTo>
                  <a:cubicBezTo>
                    <a:pt x="1107" y="178"/>
                    <a:pt x="1107" y="178"/>
                    <a:pt x="1107" y="178"/>
                  </a:cubicBezTo>
                  <a:cubicBezTo>
                    <a:pt x="1109" y="178"/>
                    <a:pt x="1109" y="178"/>
                    <a:pt x="1109" y="178"/>
                  </a:cubicBezTo>
                  <a:cubicBezTo>
                    <a:pt x="1112" y="182"/>
                    <a:pt x="1112" y="182"/>
                    <a:pt x="1112" y="182"/>
                  </a:cubicBezTo>
                  <a:cubicBezTo>
                    <a:pt x="1112" y="180"/>
                    <a:pt x="1112" y="180"/>
                    <a:pt x="1112" y="180"/>
                  </a:cubicBezTo>
                  <a:cubicBezTo>
                    <a:pt x="1111" y="177"/>
                    <a:pt x="1111" y="177"/>
                    <a:pt x="1111" y="177"/>
                  </a:cubicBezTo>
                  <a:cubicBezTo>
                    <a:pt x="1109" y="176"/>
                    <a:pt x="1109" y="176"/>
                    <a:pt x="1109" y="176"/>
                  </a:cubicBezTo>
                  <a:cubicBezTo>
                    <a:pt x="1109" y="174"/>
                    <a:pt x="1109" y="174"/>
                    <a:pt x="1109" y="174"/>
                  </a:cubicBezTo>
                  <a:cubicBezTo>
                    <a:pt x="1111" y="175"/>
                    <a:pt x="1111" y="175"/>
                    <a:pt x="1111" y="175"/>
                  </a:cubicBezTo>
                  <a:cubicBezTo>
                    <a:pt x="1113" y="175"/>
                    <a:pt x="1113" y="175"/>
                    <a:pt x="1113" y="175"/>
                  </a:cubicBezTo>
                  <a:cubicBezTo>
                    <a:pt x="1115" y="177"/>
                    <a:pt x="1115" y="177"/>
                    <a:pt x="1115" y="177"/>
                  </a:cubicBezTo>
                  <a:cubicBezTo>
                    <a:pt x="1118" y="181"/>
                    <a:pt x="1118" y="181"/>
                    <a:pt x="1118" y="181"/>
                  </a:cubicBezTo>
                  <a:cubicBezTo>
                    <a:pt x="1117" y="178"/>
                    <a:pt x="1117" y="178"/>
                    <a:pt x="1117" y="178"/>
                  </a:cubicBezTo>
                  <a:cubicBezTo>
                    <a:pt x="1113" y="173"/>
                    <a:pt x="1113" y="173"/>
                    <a:pt x="1113" y="173"/>
                  </a:cubicBezTo>
                  <a:cubicBezTo>
                    <a:pt x="1113" y="168"/>
                    <a:pt x="1113" y="168"/>
                    <a:pt x="1113" y="168"/>
                  </a:cubicBezTo>
                  <a:cubicBezTo>
                    <a:pt x="1113" y="164"/>
                    <a:pt x="1113" y="164"/>
                    <a:pt x="1113" y="164"/>
                  </a:cubicBezTo>
                  <a:cubicBezTo>
                    <a:pt x="1116" y="161"/>
                    <a:pt x="1116" y="161"/>
                    <a:pt x="1116" y="161"/>
                  </a:cubicBezTo>
                  <a:cubicBezTo>
                    <a:pt x="1120" y="160"/>
                    <a:pt x="1120" y="160"/>
                    <a:pt x="1120" y="160"/>
                  </a:cubicBezTo>
                  <a:cubicBezTo>
                    <a:pt x="1122" y="159"/>
                    <a:pt x="1122" y="159"/>
                    <a:pt x="1122" y="159"/>
                  </a:cubicBezTo>
                  <a:cubicBezTo>
                    <a:pt x="1126" y="157"/>
                    <a:pt x="1126" y="157"/>
                    <a:pt x="1126" y="157"/>
                  </a:cubicBezTo>
                  <a:cubicBezTo>
                    <a:pt x="1126" y="156"/>
                    <a:pt x="1126" y="156"/>
                    <a:pt x="1126" y="156"/>
                  </a:cubicBezTo>
                  <a:cubicBezTo>
                    <a:pt x="1126" y="155"/>
                    <a:pt x="1126" y="155"/>
                    <a:pt x="1126" y="155"/>
                  </a:cubicBezTo>
                  <a:cubicBezTo>
                    <a:pt x="1128" y="155"/>
                    <a:pt x="1128" y="155"/>
                    <a:pt x="1128" y="155"/>
                  </a:cubicBezTo>
                  <a:cubicBezTo>
                    <a:pt x="1130" y="157"/>
                    <a:pt x="1130" y="157"/>
                    <a:pt x="1130" y="157"/>
                  </a:cubicBezTo>
                  <a:cubicBezTo>
                    <a:pt x="1132" y="157"/>
                    <a:pt x="1132" y="157"/>
                    <a:pt x="1132" y="157"/>
                  </a:cubicBezTo>
                  <a:cubicBezTo>
                    <a:pt x="1135" y="157"/>
                    <a:pt x="1135" y="157"/>
                    <a:pt x="1135" y="157"/>
                  </a:cubicBezTo>
                  <a:cubicBezTo>
                    <a:pt x="1138" y="155"/>
                    <a:pt x="1138" y="155"/>
                    <a:pt x="1138" y="155"/>
                  </a:cubicBezTo>
                  <a:cubicBezTo>
                    <a:pt x="1139" y="155"/>
                    <a:pt x="1139" y="155"/>
                    <a:pt x="1139" y="155"/>
                  </a:cubicBezTo>
                  <a:cubicBezTo>
                    <a:pt x="1143" y="154"/>
                    <a:pt x="1143" y="154"/>
                    <a:pt x="1143" y="154"/>
                  </a:cubicBezTo>
                  <a:cubicBezTo>
                    <a:pt x="1147" y="154"/>
                    <a:pt x="1147" y="154"/>
                    <a:pt x="1147" y="154"/>
                  </a:cubicBezTo>
                  <a:cubicBezTo>
                    <a:pt x="1149" y="153"/>
                    <a:pt x="1149" y="153"/>
                    <a:pt x="1149" y="153"/>
                  </a:cubicBezTo>
                  <a:cubicBezTo>
                    <a:pt x="1150" y="153"/>
                    <a:pt x="1150" y="153"/>
                    <a:pt x="1150" y="153"/>
                  </a:cubicBezTo>
                  <a:cubicBezTo>
                    <a:pt x="1151" y="154"/>
                    <a:pt x="1151" y="154"/>
                    <a:pt x="1151" y="154"/>
                  </a:cubicBezTo>
                  <a:cubicBezTo>
                    <a:pt x="1152" y="155"/>
                    <a:pt x="1152" y="155"/>
                    <a:pt x="1152" y="155"/>
                  </a:cubicBezTo>
                  <a:cubicBezTo>
                    <a:pt x="1153" y="153"/>
                    <a:pt x="1153" y="153"/>
                    <a:pt x="1153" y="153"/>
                  </a:cubicBezTo>
                  <a:cubicBezTo>
                    <a:pt x="1156" y="150"/>
                    <a:pt x="1156" y="150"/>
                    <a:pt x="1156" y="150"/>
                  </a:cubicBezTo>
                  <a:cubicBezTo>
                    <a:pt x="1155" y="148"/>
                    <a:pt x="1155" y="148"/>
                    <a:pt x="1155" y="148"/>
                  </a:cubicBezTo>
                  <a:cubicBezTo>
                    <a:pt x="1155" y="145"/>
                    <a:pt x="1155" y="145"/>
                    <a:pt x="1155" y="145"/>
                  </a:cubicBezTo>
                  <a:cubicBezTo>
                    <a:pt x="1155" y="143"/>
                    <a:pt x="1155" y="143"/>
                    <a:pt x="1155" y="143"/>
                  </a:cubicBezTo>
                  <a:cubicBezTo>
                    <a:pt x="1156" y="142"/>
                    <a:pt x="1156" y="142"/>
                    <a:pt x="1156" y="142"/>
                  </a:cubicBezTo>
                  <a:cubicBezTo>
                    <a:pt x="1160" y="143"/>
                    <a:pt x="1160" y="143"/>
                    <a:pt x="1160" y="143"/>
                  </a:cubicBezTo>
                  <a:cubicBezTo>
                    <a:pt x="1161" y="145"/>
                    <a:pt x="1161" y="145"/>
                    <a:pt x="1161" y="145"/>
                  </a:cubicBezTo>
                  <a:cubicBezTo>
                    <a:pt x="1161" y="146"/>
                    <a:pt x="1161" y="146"/>
                    <a:pt x="1161" y="146"/>
                  </a:cubicBezTo>
                  <a:cubicBezTo>
                    <a:pt x="1164" y="147"/>
                    <a:pt x="1164" y="147"/>
                    <a:pt x="1164" y="147"/>
                  </a:cubicBezTo>
                  <a:cubicBezTo>
                    <a:pt x="1166" y="148"/>
                    <a:pt x="1166" y="148"/>
                    <a:pt x="1166" y="148"/>
                  </a:cubicBezTo>
                  <a:cubicBezTo>
                    <a:pt x="1166" y="151"/>
                    <a:pt x="1166" y="151"/>
                    <a:pt x="1166" y="151"/>
                  </a:cubicBezTo>
                  <a:cubicBezTo>
                    <a:pt x="1169" y="154"/>
                    <a:pt x="1169" y="154"/>
                    <a:pt x="1169" y="154"/>
                  </a:cubicBezTo>
                  <a:cubicBezTo>
                    <a:pt x="1171" y="155"/>
                    <a:pt x="1171" y="155"/>
                    <a:pt x="1171" y="155"/>
                  </a:cubicBezTo>
                  <a:cubicBezTo>
                    <a:pt x="1174" y="155"/>
                    <a:pt x="1174" y="155"/>
                    <a:pt x="1174" y="155"/>
                  </a:cubicBezTo>
                  <a:cubicBezTo>
                    <a:pt x="1179" y="156"/>
                    <a:pt x="1179" y="156"/>
                    <a:pt x="1179" y="156"/>
                  </a:cubicBezTo>
                  <a:cubicBezTo>
                    <a:pt x="1180" y="155"/>
                    <a:pt x="1180" y="155"/>
                    <a:pt x="1180" y="155"/>
                  </a:cubicBezTo>
                  <a:cubicBezTo>
                    <a:pt x="1181" y="155"/>
                    <a:pt x="1181" y="155"/>
                    <a:pt x="1181" y="155"/>
                  </a:cubicBezTo>
                  <a:cubicBezTo>
                    <a:pt x="1185" y="160"/>
                    <a:pt x="1185" y="160"/>
                    <a:pt x="1185" y="160"/>
                  </a:cubicBezTo>
                  <a:cubicBezTo>
                    <a:pt x="1185" y="163"/>
                    <a:pt x="1185" y="163"/>
                    <a:pt x="1185" y="163"/>
                  </a:cubicBezTo>
                  <a:cubicBezTo>
                    <a:pt x="1186" y="164"/>
                    <a:pt x="1186" y="164"/>
                    <a:pt x="1186" y="164"/>
                  </a:cubicBezTo>
                  <a:cubicBezTo>
                    <a:pt x="1190" y="164"/>
                    <a:pt x="1190" y="164"/>
                    <a:pt x="1190" y="164"/>
                  </a:cubicBezTo>
                  <a:cubicBezTo>
                    <a:pt x="1191" y="163"/>
                    <a:pt x="1191" y="163"/>
                    <a:pt x="1191" y="163"/>
                  </a:cubicBezTo>
                  <a:cubicBezTo>
                    <a:pt x="1194" y="163"/>
                    <a:pt x="1194" y="163"/>
                    <a:pt x="1194" y="163"/>
                  </a:cubicBezTo>
                  <a:cubicBezTo>
                    <a:pt x="1194" y="161"/>
                    <a:pt x="1194" y="161"/>
                    <a:pt x="1194" y="161"/>
                  </a:cubicBezTo>
                  <a:cubicBezTo>
                    <a:pt x="1196" y="160"/>
                    <a:pt x="1196" y="160"/>
                    <a:pt x="1196" y="160"/>
                  </a:cubicBezTo>
                  <a:cubicBezTo>
                    <a:pt x="1198" y="160"/>
                    <a:pt x="1198" y="160"/>
                    <a:pt x="1198" y="160"/>
                  </a:cubicBezTo>
                  <a:cubicBezTo>
                    <a:pt x="1198" y="159"/>
                    <a:pt x="1198" y="159"/>
                    <a:pt x="1198" y="159"/>
                  </a:cubicBezTo>
                  <a:cubicBezTo>
                    <a:pt x="1197" y="157"/>
                    <a:pt x="1197" y="157"/>
                    <a:pt x="1197" y="157"/>
                  </a:cubicBezTo>
                  <a:cubicBezTo>
                    <a:pt x="1198" y="156"/>
                    <a:pt x="1198" y="156"/>
                    <a:pt x="1198" y="156"/>
                  </a:cubicBezTo>
                  <a:cubicBezTo>
                    <a:pt x="1197" y="155"/>
                    <a:pt x="1197" y="155"/>
                    <a:pt x="1197" y="155"/>
                  </a:cubicBezTo>
                  <a:cubicBezTo>
                    <a:pt x="1198" y="153"/>
                    <a:pt x="1198" y="153"/>
                    <a:pt x="1198" y="153"/>
                  </a:cubicBezTo>
                  <a:cubicBezTo>
                    <a:pt x="1196" y="151"/>
                    <a:pt x="1196" y="151"/>
                    <a:pt x="1196" y="151"/>
                  </a:cubicBezTo>
                  <a:cubicBezTo>
                    <a:pt x="1192" y="150"/>
                    <a:pt x="1192" y="150"/>
                    <a:pt x="1192" y="150"/>
                  </a:cubicBezTo>
                  <a:cubicBezTo>
                    <a:pt x="1192" y="146"/>
                    <a:pt x="1192" y="146"/>
                    <a:pt x="1192" y="146"/>
                  </a:cubicBezTo>
                  <a:cubicBezTo>
                    <a:pt x="1188" y="143"/>
                    <a:pt x="1188" y="143"/>
                    <a:pt x="1188" y="143"/>
                  </a:cubicBezTo>
                  <a:cubicBezTo>
                    <a:pt x="1186" y="142"/>
                    <a:pt x="1186" y="142"/>
                    <a:pt x="1186" y="142"/>
                  </a:cubicBezTo>
                  <a:cubicBezTo>
                    <a:pt x="1185" y="141"/>
                    <a:pt x="1185" y="141"/>
                    <a:pt x="1185" y="141"/>
                  </a:cubicBezTo>
                  <a:cubicBezTo>
                    <a:pt x="1182" y="139"/>
                    <a:pt x="1182" y="139"/>
                    <a:pt x="1182" y="139"/>
                  </a:cubicBezTo>
                  <a:cubicBezTo>
                    <a:pt x="1180" y="141"/>
                    <a:pt x="1180" y="141"/>
                    <a:pt x="1180" y="141"/>
                  </a:cubicBezTo>
                  <a:cubicBezTo>
                    <a:pt x="1178" y="140"/>
                    <a:pt x="1178" y="140"/>
                    <a:pt x="1178" y="140"/>
                  </a:cubicBezTo>
                  <a:cubicBezTo>
                    <a:pt x="1178" y="138"/>
                    <a:pt x="1178" y="138"/>
                    <a:pt x="1178" y="138"/>
                  </a:cubicBezTo>
                  <a:cubicBezTo>
                    <a:pt x="1179" y="136"/>
                    <a:pt x="1179" y="136"/>
                    <a:pt x="1179" y="136"/>
                  </a:cubicBezTo>
                  <a:cubicBezTo>
                    <a:pt x="1178" y="133"/>
                    <a:pt x="1178" y="133"/>
                    <a:pt x="1178" y="133"/>
                  </a:cubicBezTo>
                  <a:cubicBezTo>
                    <a:pt x="1177" y="131"/>
                    <a:pt x="1177" y="131"/>
                    <a:pt x="1177" y="131"/>
                  </a:cubicBezTo>
                  <a:cubicBezTo>
                    <a:pt x="1176" y="130"/>
                    <a:pt x="1176" y="130"/>
                    <a:pt x="1176" y="130"/>
                  </a:cubicBezTo>
                  <a:cubicBezTo>
                    <a:pt x="1174" y="127"/>
                    <a:pt x="1174" y="127"/>
                    <a:pt x="1174" y="127"/>
                  </a:cubicBezTo>
                  <a:cubicBezTo>
                    <a:pt x="1171" y="124"/>
                    <a:pt x="1171" y="124"/>
                    <a:pt x="1171" y="124"/>
                  </a:cubicBezTo>
                  <a:cubicBezTo>
                    <a:pt x="1172" y="124"/>
                    <a:pt x="1172" y="124"/>
                    <a:pt x="1172" y="124"/>
                  </a:cubicBezTo>
                  <a:cubicBezTo>
                    <a:pt x="1177" y="123"/>
                    <a:pt x="1177" y="123"/>
                    <a:pt x="1177" y="123"/>
                  </a:cubicBezTo>
                  <a:cubicBezTo>
                    <a:pt x="1178" y="124"/>
                    <a:pt x="1178" y="124"/>
                    <a:pt x="1178" y="124"/>
                  </a:cubicBezTo>
                  <a:cubicBezTo>
                    <a:pt x="1184" y="123"/>
                    <a:pt x="1184" y="123"/>
                    <a:pt x="1184" y="123"/>
                  </a:cubicBezTo>
                  <a:cubicBezTo>
                    <a:pt x="1189" y="123"/>
                    <a:pt x="1189" y="123"/>
                    <a:pt x="1189" y="123"/>
                  </a:cubicBezTo>
                  <a:cubicBezTo>
                    <a:pt x="1189" y="122"/>
                    <a:pt x="1189" y="122"/>
                    <a:pt x="1189" y="122"/>
                  </a:cubicBezTo>
                  <a:cubicBezTo>
                    <a:pt x="1191" y="121"/>
                    <a:pt x="1191" y="121"/>
                    <a:pt x="1191" y="121"/>
                  </a:cubicBezTo>
                  <a:cubicBezTo>
                    <a:pt x="1194" y="123"/>
                    <a:pt x="1194" y="123"/>
                    <a:pt x="1194" y="123"/>
                  </a:cubicBezTo>
                  <a:cubicBezTo>
                    <a:pt x="1196" y="122"/>
                    <a:pt x="1196" y="122"/>
                    <a:pt x="1196" y="122"/>
                  </a:cubicBezTo>
                  <a:cubicBezTo>
                    <a:pt x="1197" y="122"/>
                    <a:pt x="1197" y="122"/>
                    <a:pt x="1197" y="122"/>
                  </a:cubicBezTo>
                  <a:cubicBezTo>
                    <a:pt x="1197" y="120"/>
                    <a:pt x="1197" y="120"/>
                    <a:pt x="1197" y="120"/>
                  </a:cubicBezTo>
                  <a:cubicBezTo>
                    <a:pt x="1200" y="120"/>
                    <a:pt x="1200" y="120"/>
                    <a:pt x="1200" y="120"/>
                  </a:cubicBezTo>
                  <a:cubicBezTo>
                    <a:pt x="1201" y="121"/>
                    <a:pt x="1201" y="121"/>
                    <a:pt x="1201" y="121"/>
                  </a:cubicBezTo>
                  <a:cubicBezTo>
                    <a:pt x="1202" y="121"/>
                    <a:pt x="1202" y="121"/>
                    <a:pt x="1202" y="121"/>
                  </a:cubicBezTo>
                  <a:cubicBezTo>
                    <a:pt x="1203" y="119"/>
                    <a:pt x="1203" y="119"/>
                    <a:pt x="1203" y="119"/>
                  </a:cubicBezTo>
                  <a:cubicBezTo>
                    <a:pt x="1205" y="120"/>
                    <a:pt x="1205" y="120"/>
                    <a:pt x="1205" y="120"/>
                  </a:cubicBezTo>
                  <a:cubicBezTo>
                    <a:pt x="1205" y="117"/>
                    <a:pt x="1205" y="117"/>
                    <a:pt x="1205" y="117"/>
                  </a:cubicBezTo>
                  <a:cubicBezTo>
                    <a:pt x="1214" y="115"/>
                    <a:pt x="1214" y="115"/>
                    <a:pt x="1214" y="115"/>
                  </a:cubicBezTo>
                  <a:cubicBezTo>
                    <a:pt x="1215" y="117"/>
                    <a:pt x="1215" y="117"/>
                    <a:pt x="1215" y="117"/>
                  </a:cubicBezTo>
                  <a:cubicBezTo>
                    <a:pt x="1215" y="116"/>
                    <a:pt x="1215" y="116"/>
                    <a:pt x="1215" y="116"/>
                  </a:cubicBezTo>
                  <a:cubicBezTo>
                    <a:pt x="1217" y="114"/>
                    <a:pt x="1217" y="114"/>
                    <a:pt x="1217" y="114"/>
                  </a:cubicBezTo>
                  <a:cubicBezTo>
                    <a:pt x="1218" y="114"/>
                    <a:pt x="1218" y="114"/>
                    <a:pt x="1218" y="114"/>
                  </a:cubicBezTo>
                  <a:cubicBezTo>
                    <a:pt x="1220" y="114"/>
                    <a:pt x="1220" y="114"/>
                    <a:pt x="1220" y="114"/>
                  </a:cubicBezTo>
                  <a:cubicBezTo>
                    <a:pt x="1222" y="114"/>
                    <a:pt x="1222" y="114"/>
                    <a:pt x="1222" y="114"/>
                  </a:cubicBezTo>
                  <a:cubicBezTo>
                    <a:pt x="1224" y="115"/>
                    <a:pt x="1224" y="115"/>
                    <a:pt x="1224" y="115"/>
                  </a:cubicBezTo>
                  <a:cubicBezTo>
                    <a:pt x="1228" y="115"/>
                    <a:pt x="1228" y="115"/>
                    <a:pt x="1228" y="115"/>
                  </a:cubicBezTo>
                  <a:cubicBezTo>
                    <a:pt x="1230" y="114"/>
                    <a:pt x="1230" y="114"/>
                    <a:pt x="1230" y="114"/>
                  </a:cubicBezTo>
                  <a:cubicBezTo>
                    <a:pt x="1231" y="116"/>
                    <a:pt x="1231" y="116"/>
                    <a:pt x="1231" y="116"/>
                  </a:cubicBezTo>
                  <a:cubicBezTo>
                    <a:pt x="1232" y="116"/>
                    <a:pt x="1232" y="116"/>
                    <a:pt x="1232" y="116"/>
                  </a:cubicBezTo>
                  <a:cubicBezTo>
                    <a:pt x="1234" y="115"/>
                    <a:pt x="1234" y="115"/>
                    <a:pt x="1234" y="115"/>
                  </a:cubicBezTo>
                  <a:cubicBezTo>
                    <a:pt x="1237" y="115"/>
                    <a:pt x="1237" y="115"/>
                    <a:pt x="1237" y="115"/>
                  </a:cubicBezTo>
                  <a:cubicBezTo>
                    <a:pt x="1244" y="117"/>
                    <a:pt x="1244" y="117"/>
                    <a:pt x="1244" y="117"/>
                  </a:cubicBezTo>
                  <a:cubicBezTo>
                    <a:pt x="1246" y="118"/>
                    <a:pt x="1246" y="118"/>
                    <a:pt x="1246" y="118"/>
                  </a:cubicBezTo>
                  <a:cubicBezTo>
                    <a:pt x="1248" y="117"/>
                    <a:pt x="1248" y="117"/>
                    <a:pt x="1248" y="117"/>
                  </a:cubicBezTo>
                  <a:cubicBezTo>
                    <a:pt x="1247" y="117"/>
                    <a:pt x="1247" y="117"/>
                    <a:pt x="1247" y="117"/>
                  </a:cubicBezTo>
                  <a:cubicBezTo>
                    <a:pt x="1249" y="116"/>
                    <a:pt x="1249" y="116"/>
                    <a:pt x="1249" y="116"/>
                  </a:cubicBezTo>
                  <a:cubicBezTo>
                    <a:pt x="1251" y="117"/>
                    <a:pt x="1251" y="117"/>
                    <a:pt x="1251" y="117"/>
                  </a:cubicBezTo>
                  <a:cubicBezTo>
                    <a:pt x="1250" y="118"/>
                    <a:pt x="1250" y="118"/>
                    <a:pt x="1250" y="118"/>
                  </a:cubicBezTo>
                  <a:cubicBezTo>
                    <a:pt x="1251" y="119"/>
                    <a:pt x="1251" y="119"/>
                    <a:pt x="1251" y="119"/>
                  </a:cubicBezTo>
                  <a:cubicBezTo>
                    <a:pt x="1254" y="118"/>
                    <a:pt x="1254" y="118"/>
                    <a:pt x="1254" y="118"/>
                  </a:cubicBezTo>
                  <a:cubicBezTo>
                    <a:pt x="1261" y="119"/>
                    <a:pt x="1261" y="119"/>
                    <a:pt x="1261" y="119"/>
                  </a:cubicBezTo>
                  <a:cubicBezTo>
                    <a:pt x="1267" y="123"/>
                    <a:pt x="1267" y="123"/>
                    <a:pt x="1267" y="123"/>
                  </a:cubicBezTo>
                  <a:cubicBezTo>
                    <a:pt x="1267" y="124"/>
                    <a:pt x="1267" y="124"/>
                    <a:pt x="1267" y="124"/>
                  </a:cubicBezTo>
                  <a:cubicBezTo>
                    <a:pt x="1265" y="123"/>
                    <a:pt x="1265" y="123"/>
                    <a:pt x="1265" y="123"/>
                  </a:cubicBezTo>
                  <a:cubicBezTo>
                    <a:pt x="1261" y="122"/>
                    <a:pt x="1261" y="122"/>
                    <a:pt x="1261" y="122"/>
                  </a:cubicBezTo>
                  <a:cubicBezTo>
                    <a:pt x="1261" y="123"/>
                    <a:pt x="1261" y="123"/>
                    <a:pt x="1261" y="123"/>
                  </a:cubicBezTo>
                  <a:cubicBezTo>
                    <a:pt x="1267" y="125"/>
                    <a:pt x="1267" y="125"/>
                    <a:pt x="1267" y="125"/>
                  </a:cubicBezTo>
                  <a:cubicBezTo>
                    <a:pt x="1271" y="125"/>
                    <a:pt x="1271" y="125"/>
                    <a:pt x="1271" y="125"/>
                  </a:cubicBezTo>
                  <a:cubicBezTo>
                    <a:pt x="1271" y="124"/>
                    <a:pt x="1271" y="124"/>
                    <a:pt x="1271" y="124"/>
                  </a:cubicBezTo>
                  <a:cubicBezTo>
                    <a:pt x="1274" y="123"/>
                    <a:pt x="1274" y="123"/>
                    <a:pt x="1274" y="123"/>
                  </a:cubicBezTo>
                  <a:cubicBezTo>
                    <a:pt x="1277" y="123"/>
                    <a:pt x="1277" y="123"/>
                    <a:pt x="1277" y="123"/>
                  </a:cubicBezTo>
                  <a:cubicBezTo>
                    <a:pt x="1277" y="122"/>
                    <a:pt x="1277" y="122"/>
                    <a:pt x="1277" y="122"/>
                  </a:cubicBezTo>
                  <a:cubicBezTo>
                    <a:pt x="1278" y="121"/>
                    <a:pt x="1278" y="121"/>
                    <a:pt x="1278" y="121"/>
                  </a:cubicBezTo>
                  <a:cubicBezTo>
                    <a:pt x="1280" y="123"/>
                    <a:pt x="1280" y="123"/>
                    <a:pt x="1280" y="123"/>
                  </a:cubicBezTo>
                  <a:cubicBezTo>
                    <a:pt x="1282" y="123"/>
                    <a:pt x="1282" y="123"/>
                    <a:pt x="1282" y="123"/>
                  </a:cubicBezTo>
                  <a:cubicBezTo>
                    <a:pt x="1283" y="124"/>
                    <a:pt x="1283" y="124"/>
                    <a:pt x="1283" y="124"/>
                  </a:cubicBezTo>
                  <a:cubicBezTo>
                    <a:pt x="1283" y="123"/>
                    <a:pt x="1283" y="123"/>
                    <a:pt x="1283" y="123"/>
                  </a:cubicBezTo>
                  <a:cubicBezTo>
                    <a:pt x="1283" y="122"/>
                    <a:pt x="1283" y="122"/>
                    <a:pt x="1283" y="122"/>
                  </a:cubicBezTo>
                  <a:cubicBezTo>
                    <a:pt x="1287" y="123"/>
                    <a:pt x="1287" y="123"/>
                    <a:pt x="1287" y="123"/>
                  </a:cubicBezTo>
                  <a:cubicBezTo>
                    <a:pt x="1287" y="124"/>
                    <a:pt x="1287" y="124"/>
                    <a:pt x="1287" y="124"/>
                  </a:cubicBezTo>
                  <a:cubicBezTo>
                    <a:pt x="1290" y="126"/>
                    <a:pt x="1290" y="126"/>
                    <a:pt x="1290" y="126"/>
                  </a:cubicBezTo>
                  <a:cubicBezTo>
                    <a:pt x="1293" y="125"/>
                    <a:pt x="1293" y="125"/>
                    <a:pt x="1293" y="125"/>
                  </a:cubicBezTo>
                  <a:cubicBezTo>
                    <a:pt x="1302" y="126"/>
                    <a:pt x="1302" y="126"/>
                    <a:pt x="1302" y="126"/>
                  </a:cubicBezTo>
                  <a:cubicBezTo>
                    <a:pt x="1301" y="125"/>
                    <a:pt x="1301" y="125"/>
                    <a:pt x="1301" y="125"/>
                  </a:cubicBezTo>
                  <a:cubicBezTo>
                    <a:pt x="1304" y="125"/>
                    <a:pt x="1304" y="125"/>
                    <a:pt x="1304" y="125"/>
                  </a:cubicBezTo>
                  <a:cubicBezTo>
                    <a:pt x="1305" y="127"/>
                    <a:pt x="1305" y="127"/>
                    <a:pt x="1305" y="127"/>
                  </a:cubicBezTo>
                  <a:cubicBezTo>
                    <a:pt x="1306" y="127"/>
                    <a:pt x="1306" y="127"/>
                    <a:pt x="1306" y="127"/>
                  </a:cubicBezTo>
                  <a:cubicBezTo>
                    <a:pt x="1306" y="125"/>
                    <a:pt x="1306" y="125"/>
                    <a:pt x="1306" y="125"/>
                  </a:cubicBezTo>
                  <a:cubicBezTo>
                    <a:pt x="1307" y="125"/>
                    <a:pt x="1307" y="125"/>
                    <a:pt x="1307" y="125"/>
                  </a:cubicBezTo>
                  <a:cubicBezTo>
                    <a:pt x="1310" y="125"/>
                    <a:pt x="1310" y="125"/>
                    <a:pt x="1310" y="125"/>
                  </a:cubicBezTo>
                  <a:cubicBezTo>
                    <a:pt x="1310" y="126"/>
                    <a:pt x="1310" y="126"/>
                    <a:pt x="1310" y="126"/>
                  </a:cubicBezTo>
                  <a:cubicBezTo>
                    <a:pt x="1311" y="129"/>
                    <a:pt x="1311" y="129"/>
                    <a:pt x="1311" y="129"/>
                  </a:cubicBezTo>
                  <a:cubicBezTo>
                    <a:pt x="1314" y="128"/>
                    <a:pt x="1314" y="128"/>
                    <a:pt x="1314" y="128"/>
                  </a:cubicBezTo>
                  <a:cubicBezTo>
                    <a:pt x="1314" y="127"/>
                    <a:pt x="1314" y="127"/>
                    <a:pt x="1314" y="127"/>
                  </a:cubicBezTo>
                  <a:cubicBezTo>
                    <a:pt x="1313" y="126"/>
                    <a:pt x="1313" y="126"/>
                    <a:pt x="1313" y="126"/>
                  </a:cubicBezTo>
                  <a:cubicBezTo>
                    <a:pt x="1317" y="126"/>
                    <a:pt x="1317" y="126"/>
                    <a:pt x="1317" y="126"/>
                  </a:cubicBezTo>
                  <a:cubicBezTo>
                    <a:pt x="1318" y="127"/>
                    <a:pt x="1318" y="127"/>
                    <a:pt x="1318" y="127"/>
                  </a:cubicBezTo>
                  <a:cubicBezTo>
                    <a:pt x="1317" y="128"/>
                    <a:pt x="1317" y="128"/>
                    <a:pt x="1317" y="128"/>
                  </a:cubicBezTo>
                  <a:cubicBezTo>
                    <a:pt x="1319" y="130"/>
                    <a:pt x="1319" y="130"/>
                    <a:pt x="1319" y="130"/>
                  </a:cubicBezTo>
                  <a:cubicBezTo>
                    <a:pt x="1323" y="132"/>
                    <a:pt x="1323" y="132"/>
                    <a:pt x="1323" y="132"/>
                  </a:cubicBezTo>
                  <a:cubicBezTo>
                    <a:pt x="1326" y="131"/>
                    <a:pt x="1326" y="131"/>
                    <a:pt x="1326" y="131"/>
                  </a:cubicBezTo>
                  <a:cubicBezTo>
                    <a:pt x="1322" y="129"/>
                    <a:pt x="1322" y="129"/>
                    <a:pt x="1322" y="129"/>
                  </a:cubicBezTo>
                  <a:cubicBezTo>
                    <a:pt x="1320" y="128"/>
                    <a:pt x="1320" y="128"/>
                    <a:pt x="1320" y="128"/>
                  </a:cubicBezTo>
                  <a:cubicBezTo>
                    <a:pt x="1319" y="127"/>
                    <a:pt x="1319" y="127"/>
                    <a:pt x="1319" y="127"/>
                  </a:cubicBezTo>
                  <a:cubicBezTo>
                    <a:pt x="1322" y="126"/>
                    <a:pt x="1322" y="126"/>
                    <a:pt x="1322" y="126"/>
                  </a:cubicBezTo>
                  <a:cubicBezTo>
                    <a:pt x="1324" y="127"/>
                    <a:pt x="1324" y="127"/>
                    <a:pt x="1324" y="127"/>
                  </a:cubicBezTo>
                  <a:cubicBezTo>
                    <a:pt x="1328" y="129"/>
                    <a:pt x="1328" y="129"/>
                    <a:pt x="1328" y="129"/>
                  </a:cubicBezTo>
                  <a:cubicBezTo>
                    <a:pt x="1329" y="131"/>
                    <a:pt x="1329" y="131"/>
                    <a:pt x="1329" y="131"/>
                  </a:cubicBezTo>
                  <a:cubicBezTo>
                    <a:pt x="1330" y="132"/>
                    <a:pt x="1330" y="132"/>
                    <a:pt x="1330" y="132"/>
                  </a:cubicBezTo>
                  <a:cubicBezTo>
                    <a:pt x="1331" y="130"/>
                    <a:pt x="1331" y="130"/>
                    <a:pt x="1331" y="130"/>
                  </a:cubicBezTo>
                  <a:cubicBezTo>
                    <a:pt x="1330" y="129"/>
                    <a:pt x="1330" y="129"/>
                    <a:pt x="1330" y="129"/>
                  </a:cubicBezTo>
                  <a:cubicBezTo>
                    <a:pt x="1332" y="130"/>
                    <a:pt x="1332" y="130"/>
                    <a:pt x="1332" y="130"/>
                  </a:cubicBezTo>
                  <a:cubicBezTo>
                    <a:pt x="1333" y="131"/>
                    <a:pt x="1333" y="131"/>
                    <a:pt x="1333" y="131"/>
                  </a:cubicBezTo>
                  <a:cubicBezTo>
                    <a:pt x="1333" y="132"/>
                    <a:pt x="1333" y="132"/>
                    <a:pt x="1333" y="132"/>
                  </a:cubicBezTo>
                  <a:cubicBezTo>
                    <a:pt x="1335" y="134"/>
                    <a:pt x="1335" y="134"/>
                    <a:pt x="1335" y="134"/>
                  </a:cubicBezTo>
                  <a:cubicBezTo>
                    <a:pt x="1338" y="140"/>
                    <a:pt x="1338" y="140"/>
                    <a:pt x="1338" y="140"/>
                  </a:cubicBezTo>
                  <a:cubicBezTo>
                    <a:pt x="1342" y="142"/>
                    <a:pt x="1342" y="142"/>
                    <a:pt x="1342" y="142"/>
                  </a:cubicBezTo>
                  <a:cubicBezTo>
                    <a:pt x="1343" y="144"/>
                    <a:pt x="1343" y="144"/>
                    <a:pt x="1343" y="144"/>
                  </a:cubicBezTo>
                  <a:cubicBezTo>
                    <a:pt x="1345" y="146"/>
                    <a:pt x="1345" y="146"/>
                    <a:pt x="1345" y="146"/>
                  </a:cubicBezTo>
                  <a:cubicBezTo>
                    <a:pt x="1346" y="148"/>
                    <a:pt x="1346" y="148"/>
                    <a:pt x="1346" y="148"/>
                  </a:cubicBezTo>
                  <a:cubicBezTo>
                    <a:pt x="1345" y="149"/>
                    <a:pt x="1345" y="149"/>
                    <a:pt x="1345" y="149"/>
                  </a:cubicBezTo>
                  <a:cubicBezTo>
                    <a:pt x="1346" y="151"/>
                    <a:pt x="1346" y="151"/>
                    <a:pt x="1346" y="151"/>
                  </a:cubicBezTo>
                  <a:cubicBezTo>
                    <a:pt x="1347" y="152"/>
                    <a:pt x="1347" y="152"/>
                    <a:pt x="1347" y="152"/>
                  </a:cubicBezTo>
                  <a:cubicBezTo>
                    <a:pt x="1350" y="150"/>
                    <a:pt x="1350" y="150"/>
                    <a:pt x="1350" y="150"/>
                  </a:cubicBezTo>
                  <a:cubicBezTo>
                    <a:pt x="1352" y="150"/>
                    <a:pt x="1352" y="150"/>
                    <a:pt x="1352" y="150"/>
                  </a:cubicBezTo>
                  <a:cubicBezTo>
                    <a:pt x="1354" y="153"/>
                    <a:pt x="1354" y="153"/>
                    <a:pt x="1354" y="153"/>
                  </a:cubicBezTo>
                  <a:cubicBezTo>
                    <a:pt x="1356" y="154"/>
                    <a:pt x="1356" y="154"/>
                    <a:pt x="1356" y="154"/>
                  </a:cubicBezTo>
                  <a:cubicBezTo>
                    <a:pt x="1356" y="153"/>
                    <a:pt x="1356" y="153"/>
                    <a:pt x="1356" y="153"/>
                  </a:cubicBezTo>
                  <a:cubicBezTo>
                    <a:pt x="1355" y="152"/>
                    <a:pt x="1355" y="152"/>
                    <a:pt x="1355" y="152"/>
                  </a:cubicBezTo>
                  <a:cubicBezTo>
                    <a:pt x="1355" y="150"/>
                    <a:pt x="1355" y="150"/>
                    <a:pt x="1355" y="150"/>
                  </a:cubicBezTo>
                  <a:cubicBezTo>
                    <a:pt x="1356" y="149"/>
                    <a:pt x="1356" y="149"/>
                    <a:pt x="1356" y="149"/>
                  </a:cubicBezTo>
                  <a:cubicBezTo>
                    <a:pt x="1357" y="149"/>
                    <a:pt x="1357" y="149"/>
                    <a:pt x="1357" y="149"/>
                  </a:cubicBezTo>
                  <a:cubicBezTo>
                    <a:pt x="1358" y="152"/>
                    <a:pt x="1358" y="152"/>
                    <a:pt x="1358" y="152"/>
                  </a:cubicBezTo>
                  <a:cubicBezTo>
                    <a:pt x="1360" y="154"/>
                    <a:pt x="1360" y="154"/>
                    <a:pt x="1360" y="154"/>
                  </a:cubicBezTo>
                  <a:cubicBezTo>
                    <a:pt x="1360" y="153"/>
                    <a:pt x="1360" y="153"/>
                    <a:pt x="1360" y="153"/>
                  </a:cubicBezTo>
                  <a:cubicBezTo>
                    <a:pt x="1359" y="150"/>
                    <a:pt x="1359" y="150"/>
                    <a:pt x="1359" y="150"/>
                  </a:cubicBezTo>
                  <a:cubicBezTo>
                    <a:pt x="1359" y="148"/>
                    <a:pt x="1359" y="148"/>
                    <a:pt x="1359" y="148"/>
                  </a:cubicBezTo>
                  <a:cubicBezTo>
                    <a:pt x="1357" y="146"/>
                    <a:pt x="1357" y="146"/>
                    <a:pt x="1357" y="146"/>
                  </a:cubicBezTo>
                  <a:cubicBezTo>
                    <a:pt x="1354" y="147"/>
                    <a:pt x="1354" y="147"/>
                    <a:pt x="1354" y="147"/>
                  </a:cubicBezTo>
                  <a:cubicBezTo>
                    <a:pt x="1352" y="148"/>
                    <a:pt x="1352" y="148"/>
                    <a:pt x="1352" y="148"/>
                  </a:cubicBezTo>
                  <a:cubicBezTo>
                    <a:pt x="1351" y="146"/>
                    <a:pt x="1351" y="146"/>
                    <a:pt x="1351" y="146"/>
                  </a:cubicBezTo>
                  <a:cubicBezTo>
                    <a:pt x="1353" y="144"/>
                    <a:pt x="1353" y="144"/>
                    <a:pt x="1353" y="144"/>
                  </a:cubicBezTo>
                  <a:cubicBezTo>
                    <a:pt x="1352" y="142"/>
                    <a:pt x="1352" y="142"/>
                    <a:pt x="1352" y="142"/>
                  </a:cubicBezTo>
                  <a:cubicBezTo>
                    <a:pt x="1348" y="139"/>
                    <a:pt x="1348" y="139"/>
                    <a:pt x="1348" y="139"/>
                  </a:cubicBezTo>
                  <a:cubicBezTo>
                    <a:pt x="1346" y="137"/>
                    <a:pt x="1346" y="137"/>
                    <a:pt x="1346" y="137"/>
                  </a:cubicBezTo>
                  <a:cubicBezTo>
                    <a:pt x="1345" y="135"/>
                    <a:pt x="1345" y="135"/>
                    <a:pt x="1345" y="135"/>
                  </a:cubicBezTo>
                  <a:cubicBezTo>
                    <a:pt x="1344" y="135"/>
                    <a:pt x="1344" y="135"/>
                    <a:pt x="1344" y="135"/>
                  </a:cubicBezTo>
                  <a:cubicBezTo>
                    <a:pt x="1341" y="138"/>
                    <a:pt x="1341" y="138"/>
                    <a:pt x="1341" y="138"/>
                  </a:cubicBezTo>
                  <a:cubicBezTo>
                    <a:pt x="1341" y="136"/>
                    <a:pt x="1341" y="136"/>
                    <a:pt x="1341" y="136"/>
                  </a:cubicBezTo>
                  <a:cubicBezTo>
                    <a:pt x="1343" y="135"/>
                    <a:pt x="1343" y="135"/>
                    <a:pt x="1343" y="135"/>
                  </a:cubicBezTo>
                  <a:cubicBezTo>
                    <a:pt x="1344" y="131"/>
                    <a:pt x="1344" y="131"/>
                    <a:pt x="1344" y="131"/>
                  </a:cubicBezTo>
                  <a:cubicBezTo>
                    <a:pt x="1347" y="128"/>
                    <a:pt x="1347" y="128"/>
                    <a:pt x="1347" y="128"/>
                  </a:cubicBezTo>
                  <a:cubicBezTo>
                    <a:pt x="1349" y="127"/>
                    <a:pt x="1349" y="127"/>
                    <a:pt x="1349" y="127"/>
                  </a:cubicBezTo>
                  <a:cubicBezTo>
                    <a:pt x="1348" y="128"/>
                    <a:pt x="1348" y="128"/>
                    <a:pt x="1348" y="128"/>
                  </a:cubicBezTo>
                  <a:cubicBezTo>
                    <a:pt x="1350" y="132"/>
                    <a:pt x="1350" y="132"/>
                    <a:pt x="1350" y="132"/>
                  </a:cubicBezTo>
                  <a:cubicBezTo>
                    <a:pt x="1352" y="133"/>
                    <a:pt x="1352" y="133"/>
                    <a:pt x="1352" y="133"/>
                  </a:cubicBezTo>
                  <a:cubicBezTo>
                    <a:pt x="1353" y="132"/>
                    <a:pt x="1353" y="132"/>
                    <a:pt x="1353" y="132"/>
                  </a:cubicBezTo>
                  <a:cubicBezTo>
                    <a:pt x="1351" y="130"/>
                    <a:pt x="1351" y="130"/>
                    <a:pt x="1351" y="130"/>
                  </a:cubicBezTo>
                  <a:cubicBezTo>
                    <a:pt x="1350" y="129"/>
                    <a:pt x="1350" y="129"/>
                    <a:pt x="1350" y="129"/>
                  </a:cubicBezTo>
                  <a:cubicBezTo>
                    <a:pt x="1351" y="128"/>
                    <a:pt x="1351" y="128"/>
                    <a:pt x="1351" y="128"/>
                  </a:cubicBezTo>
                  <a:cubicBezTo>
                    <a:pt x="1354" y="127"/>
                    <a:pt x="1354" y="127"/>
                    <a:pt x="1354" y="127"/>
                  </a:cubicBezTo>
                  <a:cubicBezTo>
                    <a:pt x="1354" y="125"/>
                    <a:pt x="1354" y="125"/>
                    <a:pt x="1354" y="125"/>
                  </a:cubicBezTo>
                  <a:cubicBezTo>
                    <a:pt x="1352" y="125"/>
                    <a:pt x="1352" y="125"/>
                    <a:pt x="1352" y="125"/>
                  </a:cubicBezTo>
                  <a:cubicBezTo>
                    <a:pt x="1353" y="124"/>
                    <a:pt x="1353" y="124"/>
                    <a:pt x="1353" y="124"/>
                  </a:cubicBezTo>
                  <a:cubicBezTo>
                    <a:pt x="1354" y="124"/>
                    <a:pt x="1354" y="124"/>
                    <a:pt x="1354" y="124"/>
                  </a:cubicBezTo>
                  <a:cubicBezTo>
                    <a:pt x="1356" y="123"/>
                    <a:pt x="1356" y="123"/>
                    <a:pt x="1356" y="123"/>
                  </a:cubicBezTo>
                  <a:cubicBezTo>
                    <a:pt x="1358" y="120"/>
                    <a:pt x="1358" y="120"/>
                    <a:pt x="1358" y="120"/>
                  </a:cubicBezTo>
                  <a:cubicBezTo>
                    <a:pt x="1360" y="121"/>
                    <a:pt x="1360" y="121"/>
                    <a:pt x="1360" y="121"/>
                  </a:cubicBezTo>
                  <a:cubicBezTo>
                    <a:pt x="1360" y="122"/>
                    <a:pt x="1360" y="122"/>
                    <a:pt x="1360" y="122"/>
                  </a:cubicBezTo>
                  <a:cubicBezTo>
                    <a:pt x="1361" y="121"/>
                    <a:pt x="1361" y="121"/>
                    <a:pt x="1361" y="121"/>
                  </a:cubicBezTo>
                  <a:cubicBezTo>
                    <a:pt x="1363" y="122"/>
                    <a:pt x="1363" y="122"/>
                    <a:pt x="1363" y="122"/>
                  </a:cubicBezTo>
                  <a:cubicBezTo>
                    <a:pt x="1364" y="123"/>
                    <a:pt x="1364" y="123"/>
                    <a:pt x="1364" y="123"/>
                  </a:cubicBezTo>
                  <a:cubicBezTo>
                    <a:pt x="1366" y="125"/>
                    <a:pt x="1366" y="125"/>
                    <a:pt x="1366" y="125"/>
                  </a:cubicBezTo>
                  <a:cubicBezTo>
                    <a:pt x="1369" y="125"/>
                    <a:pt x="1369" y="125"/>
                    <a:pt x="1369" y="125"/>
                  </a:cubicBezTo>
                  <a:cubicBezTo>
                    <a:pt x="1370" y="124"/>
                    <a:pt x="1370" y="124"/>
                    <a:pt x="1370" y="124"/>
                  </a:cubicBezTo>
                  <a:cubicBezTo>
                    <a:pt x="1377" y="126"/>
                    <a:pt x="1377" y="126"/>
                    <a:pt x="1377" y="126"/>
                  </a:cubicBezTo>
                  <a:cubicBezTo>
                    <a:pt x="1376" y="128"/>
                    <a:pt x="1376" y="128"/>
                    <a:pt x="1376" y="128"/>
                  </a:cubicBezTo>
                  <a:cubicBezTo>
                    <a:pt x="1377" y="129"/>
                    <a:pt x="1377" y="129"/>
                    <a:pt x="1377" y="129"/>
                  </a:cubicBezTo>
                  <a:cubicBezTo>
                    <a:pt x="1378" y="128"/>
                    <a:pt x="1378" y="128"/>
                    <a:pt x="1378" y="128"/>
                  </a:cubicBezTo>
                  <a:cubicBezTo>
                    <a:pt x="1378" y="127"/>
                    <a:pt x="1378" y="127"/>
                    <a:pt x="1378" y="127"/>
                  </a:cubicBezTo>
                  <a:cubicBezTo>
                    <a:pt x="1380" y="127"/>
                    <a:pt x="1380" y="127"/>
                    <a:pt x="1380" y="127"/>
                  </a:cubicBezTo>
                  <a:cubicBezTo>
                    <a:pt x="1380" y="130"/>
                    <a:pt x="1380" y="130"/>
                    <a:pt x="1380" y="130"/>
                  </a:cubicBezTo>
                  <a:cubicBezTo>
                    <a:pt x="1382" y="128"/>
                    <a:pt x="1382" y="128"/>
                    <a:pt x="1382" y="128"/>
                  </a:cubicBezTo>
                  <a:cubicBezTo>
                    <a:pt x="1384" y="126"/>
                    <a:pt x="1384" y="126"/>
                    <a:pt x="1384" y="126"/>
                  </a:cubicBezTo>
                  <a:cubicBezTo>
                    <a:pt x="1386" y="127"/>
                    <a:pt x="1386" y="127"/>
                    <a:pt x="1386" y="127"/>
                  </a:cubicBezTo>
                  <a:cubicBezTo>
                    <a:pt x="1386" y="128"/>
                    <a:pt x="1386" y="128"/>
                    <a:pt x="1386" y="128"/>
                  </a:cubicBezTo>
                  <a:cubicBezTo>
                    <a:pt x="1385" y="130"/>
                    <a:pt x="1385" y="130"/>
                    <a:pt x="1385" y="130"/>
                  </a:cubicBezTo>
                  <a:cubicBezTo>
                    <a:pt x="1384" y="131"/>
                    <a:pt x="1384" y="131"/>
                    <a:pt x="1384" y="131"/>
                  </a:cubicBezTo>
                  <a:cubicBezTo>
                    <a:pt x="1386" y="137"/>
                    <a:pt x="1386" y="137"/>
                    <a:pt x="1386" y="137"/>
                  </a:cubicBezTo>
                  <a:cubicBezTo>
                    <a:pt x="1385" y="140"/>
                    <a:pt x="1385" y="140"/>
                    <a:pt x="1385" y="140"/>
                  </a:cubicBezTo>
                  <a:cubicBezTo>
                    <a:pt x="1386" y="141"/>
                    <a:pt x="1386" y="141"/>
                    <a:pt x="1386" y="141"/>
                  </a:cubicBezTo>
                  <a:cubicBezTo>
                    <a:pt x="1388" y="140"/>
                    <a:pt x="1388" y="140"/>
                    <a:pt x="1388" y="140"/>
                  </a:cubicBezTo>
                  <a:cubicBezTo>
                    <a:pt x="1389" y="143"/>
                    <a:pt x="1389" y="143"/>
                    <a:pt x="1389" y="143"/>
                  </a:cubicBezTo>
                  <a:cubicBezTo>
                    <a:pt x="1391" y="144"/>
                    <a:pt x="1391" y="144"/>
                    <a:pt x="1391" y="144"/>
                  </a:cubicBezTo>
                  <a:cubicBezTo>
                    <a:pt x="1392" y="146"/>
                    <a:pt x="1392" y="146"/>
                    <a:pt x="1392" y="146"/>
                  </a:cubicBezTo>
                  <a:cubicBezTo>
                    <a:pt x="1391" y="147"/>
                    <a:pt x="1391" y="147"/>
                    <a:pt x="1391" y="147"/>
                  </a:cubicBezTo>
                  <a:cubicBezTo>
                    <a:pt x="1387" y="147"/>
                    <a:pt x="1387" y="147"/>
                    <a:pt x="1387" y="147"/>
                  </a:cubicBezTo>
                  <a:cubicBezTo>
                    <a:pt x="1384" y="148"/>
                    <a:pt x="1384" y="148"/>
                    <a:pt x="1384" y="148"/>
                  </a:cubicBezTo>
                  <a:cubicBezTo>
                    <a:pt x="1389" y="149"/>
                    <a:pt x="1389" y="149"/>
                    <a:pt x="1389" y="149"/>
                  </a:cubicBezTo>
                  <a:cubicBezTo>
                    <a:pt x="1390" y="151"/>
                    <a:pt x="1390" y="151"/>
                    <a:pt x="1390" y="151"/>
                  </a:cubicBezTo>
                  <a:cubicBezTo>
                    <a:pt x="1389" y="153"/>
                    <a:pt x="1389" y="153"/>
                    <a:pt x="1389" y="153"/>
                  </a:cubicBezTo>
                  <a:cubicBezTo>
                    <a:pt x="1387" y="153"/>
                    <a:pt x="1387" y="153"/>
                    <a:pt x="1387" y="153"/>
                  </a:cubicBezTo>
                  <a:cubicBezTo>
                    <a:pt x="1385" y="157"/>
                    <a:pt x="1385" y="157"/>
                    <a:pt x="1385" y="157"/>
                  </a:cubicBezTo>
                  <a:cubicBezTo>
                    <a:pt x="1384" y="156"/>
                    <a:pt x="1384" y="156"/>
                    <a:pt x="1384" y="156"/>
                  </a:cubicBezTo>
                  <a:cubicBezTo>
                    <a:pt x="1382" y="158"/>
                    <a:pt x="1382" y="158"/>
                    <a:pt x="1382" y="158"/>
                  </a:cubicBezTo>
                  <a:cubicBezTo>
                    <a:pt x="1379" y="158"/>
                    <a:pt x="1379" y="158"/>
                    <a:pt x="1379" y="158"/>
                  </a:cubicBezTo>
                  <a:cubicBezTo>
                    <a:pt x="1377" y="160"/>
                    <a:pt x="1377" y="160"/>
                    <a:pt x="1377" y="160"/>
                  </a:cubicBezTo>
                  <a:cubicBezTo>
                    <a:pt x="1380" y="159"/>
                    <a:pt x="1380" y="159"/>
                    <a:pt x="1380" y="159"/>
                  </a:cubicBezTo>
                  <a:cubicBezTo>
                    <a:pt x="1381" y="160"/>
                    <a:pt x="1381" y="160"/>
                    <a:pt x="1381" y="160"/>
                  </a:cubicBezTo>
                  <a:cubicBezTo>
                    <a:pt x="1382" y="162"/>
                    <a:pt x="1382" y="162"/>
                    <a:pt x="1382" y="162"/>
                  </a:cubicBezTo>
                  <a:cubicBezTo>
                    <a:pt x="1384" y="160"/>
                    <a:pt x="1384" y="160"/>
                    <a:pt x="1384" y="160"/>
                  </a:cubicBezTo>
                  <a:cubicBezTo>
                    <a:pt x="1385" y="160"/>
                    <a:pt x="1385" y="160"/>
                    <a:pt x="1385" y="160"/>
                  </a:cubicBezTo>
                  <a:cubicBezTo>
                    <a:pt x="1385" y="162"/>
                    <a:pt x="1385" y="162"/>
                    <a:pt x="1385" y="162"/>
                  </a:cubicBezTo>
                  <a:cubicBezTo>
                    <a:pt x="1387" y="165"/>
                    <a:pt x="1387" y="165"/>
                    <a:pt x="1387" y="165"/>
                  </a:cubicBezTo>
                  <a:cubicBezTo>
                    <a:pt x="1385" y="166"/>
                    <a:pt x="1385" y="166"/>
                    <a:pt x="1385" y="166"/>
                  </a:cubicBezTo>
                  <a:cubicBezTo>
                    <a:pt x="1385" y="169"/>
                    <a:pt x="1385" y="169"/>
                    <a:pt x="1385" y="169"/>
                  </a:cubicBezTo>
                  <a:cubicBezTo>
                    <a:pt x="1387" y="166"/>
                    <a:pt x="1387" y="166"/>
                    <a:pt x="1387" y="166"/>
                  </a:cubicBezTo>
                  <a:cubicBezTo>
                    <a:pt x="1390" y="166"/>
                    <a:pt x="1390" y="166"/>
                    <a:pt x="1390" y="166"/>
                  </a:cubicBezTo>
                  <a:cubicBezTo>
                    <a:pt x="1393" y="168"/>
                    <a:pt x="1393" y="168"/>
                    <a:pt x="1393" y="168"/>
                  </a:cubicBezTo>
                  <a:cubicBezTo>
                    <a:pt x="1393" y="170"/>
                    <a:pt x="1393" y="170"/>
                    <a:pt x="1393" y="170"/>
                  </a:cubicBezTo>
                  <a:cubicBezTo>
                    <a:pt x="1394" y="173"/>
                    <a:pt x="1394" y="173"/>
                    <a:pt x="1394" y="173"/>
                  </a:cubicBezTo>
                  <a:cubicBezTo>
                    <a:pt x="1392" y="175"/>
                    <a:pt x="1392" y="175"/>
                    <a:pt x="1392" y="175"/>
                  </a:cubicBezTo>
                  <a:cubicBezTo>
                    <a:pt x="1393" y="175"/>
                    <a:pt x="1393" y="175"/>
                    <a:pt x="1393" y="175"/>
                  </a:cubicBezTo>
                  <a:cubicBezTo>
                    <a:pt x="1394" y="178"/>
                    <a:pt x="1394" y="178"/>
                    <a:pt x="1394" y="178"/>
                  </a:cubicBezTo>
                  <a:cubicBezTo>
                    <a:pt x="1391" y="179"/>
                    <a:pt x="1391" y="179"/>
                    <a:pt x="1391" y="179"/>
                  </a:cubicBezTo>
                  <a:cubicBezTo>
                    <a:pt x="1391" y="181"/>
                    <a:pt x="1391" y="181"/>
                    <a:pt x="1391" y="181"/>
                  </a:cubicBezTo>
                  <a:cubicBezTo>
                    <a:pt x="1392" y="182"/>
                    <a:pt x="1392" y="182"/>
                    <a:pt x="1392" y="182"/>
                  </a:cubicBezTo>
                  <a:cubicBezTo>
                    <a:pt x="1392" y="181"/>
                    <a:pt x="1392" y="181"/>
                    <a:pt x="1392" y="181"/>
                  </a:cubicBezTo>
                  <a:cubicBezTo>
                    <a:pt x="1394" y="180"/>
                    <a:pt x="1394" y="180"/>
                    <a:pt x="1394" y="180"/>
                  </a:cubicBezTo>
                  <a:cubicBezTo>
                    <a:pt x="1395" y="182"/>
                    <a:pt x="1395" y="182"/>
                    <a:pt x="1395" y="182"/>
                  </a:cubicBezTo>
                  <a:cubicBezTo>
                    <a:pt x="1395" y="184"/>
                    <a:pt x="1395" y="184"/>
                    <a:pt x="1395" y="184"/>
                  </a:cubicBezTo>
                  <a:cubicBezTo>
                    <a:pt x="1397" y="184"/>
                    <a:pt x="1397" y="184"/>
                    <a:pt x="1397" y="184"/>
                  </a:cubicBezTo>
                  <a:cubicBezTo>
                    <a:pt x="1398" y="185"/>
                    <a:pt x="1398" y="185"/>
                    <a:pt x="1398" y="185"/>
                  </a:cubicBezTo>
                  <a:cubicBezTo>
                    <a:pt x="1398" y="184"/>
                    <a:pt x="1398" y="184"/>
                    <a:pt x="1398" y="184"/>
                  </a:cubicBezTo>
                  <a:cubicBezTo>
                    <a:pt x="1400" y="182"/>
                    <a:pt x="1400" y="182"/>
                    <a:pt x="1400" y="182"/>
                  </a:cubicBezTo>
                  <a:cubicBezTo>
                    <a:pt x="1401" y="183"/>
                    <a:pt x="1401" y="183"/>
                    <a:pt x="1401" y="183"/>
                  </a:cubicBezTo>
                  <a:cubicBezTo>
                    <a:pt x="1403" y="184"/>
                    <a:pt x="1403" y="184"/>
                    <a:pt x="1403" y="184"/>
                  </a:cubicBezTo>
                  <a:cubicBezTo>
                    <a:pt x="1403" y="186"/>
                    <a:pt x="1403" y="186"/>
                    <a:pt x="1403" y="186"/>
                  </a:cubicBezTo>
                  <a:cubicBezTo>
                    <a:pt x="1402" y="187"/>
                    <a:pt x="1402" y="187"/>
                    <a:pt x="1402" y="187"/>
                  </a:cubicBezTo>
                  <a:cubicBezTo>
                    <a:pt x="1400" y="186"/>
                    <a:pt x="1400" y="186"/>
                    <a:pt x="1400" y="186"/>
                  </a:cubicBezTo>
                  <a:cubicBezTo>
                    <a:pt x="1398" y="188"/>
                    <a:pt x="1398" y="188"/>
                    <a:pt x="1398" y="188"/>
                  </a:cubicBezTo>
                  <a:cubicBezTo>
                    <a:pt x="1401" y="189"/>
                    <a:pt x="1401" y="189"/>
                    <a:pt x="1401" y="189"/>
                  </a:cubicBezTo>
                  <a:cubicBezTo>
                    <a:pt x="1403" y="189"/>
                    <a:pt x="1403" y="189"/>
                    <a:pt x="1403" y="189"/>
                  </a:cubicBezTo>
                  <a:cubicBezTo>
                    <a:pt x="1404" y="192"/>
                    <a:pt x="1404" y="192"/>
                    <a:pt x="1404" y="192"/>
                  </a:cubicBezTo>
                  <a:cubicBezTo>
                    <a:pt x="1404" y="193"/>
                    <a:pt x="1404" y="193"/>
                    <a:pt x="1404" y="193"/>
                  </a:cubicBezTo>
                  <a:cubicBezTo>
                    <a:pt x="1401" y="194"/>
                    <a:pt x="1401" y="194"/>
                    <a:pt x="1401" y="194"/>
                  </a:cubicBezTo>
                  <a:cubicBezTo>
                    <a:pt x="1399" y="191"/>
                    <a:pt x="1399" y="191"/>
                    <a:pt x="1399" y="191"/>
                  </a:cubicBezTo>
                  <a:cubicBezTo>
                    <a:pt x="1398" y="190"/>
                    <a:pt x="1398" y="190"/>
                    <a:pt x="1398" y="190"/>
                  </a:cubicBezTo>
                  <a:cubicBezTo>
                    <a:pt x="1399" y="194"/>
                    <a:pt x="1399" y="194"/>
                    <a:pt x="1399" y="194"/>
                  </a:cubicBezTo>
                  <a:cubicBezTo>
                    <a:pt x="1397" y="196"/>
                    <a:pt x="1397" y="196"/>
                    <a:pt x="1397" y="196"/>
                  </a:cubicBezTo>
                  <a:cubicBezTo>
                    <a:pt x="1396" y="196"/>
                    <a:pt x="1396" y="196"/>
                    <a:pt x="1396" y="196"/>
                  </a:cubicBezTo>
                  <a:cubicBezTo>
                    <a:pt x="1396" y="195"/>
                    <a:pt x="1396" y="195"/>
                    <a:pt x="1396" y="195"/>
                  </a:cubicBezTo>
                  <a:cubicBezTo>
                    <a:pt x="1394" y="195"/>
                    <a:pt x="1394" y="195"/>
                    <a:pt x="1394" y="195"/>
                  </a:cubicBezTo>
                  <a:cubicBezTo>
                    <a:pt x="1393" y="194"/>
                    <a:pt x="1393" y="194"/>
                    <a:pt x="1393" y="194"/>
                  </a:cubicBezTo>
                  <a:cubicBezTo>
                    <a:pt x="1388" y="194"/>
                    <a:pt x="1388" y="194"/>
                    <a:pt x="1388" y="194"/>
                  </a:cubicBezTo>
                  <a:cubicBezTo>
                    <a:pt x="1386" y="195"/>
                    <a:pt x="1386" y="195"/>
                    <a:pt x="1386" y="195"/>
                  </a:cubicBezTo>
                  <a:cubicBezTo>
                    <a:pt x="1384" y="195"/>
                    <a:pt x="1384" y="195"/>
                    <a:pt x="1384" y="195"/>
                  </a:cubicBezTo>
                  <a:cubicBezTo>
                    <a:pt x="1384" y="193"/>
                    <a:pt x="1384" y="193"/>
                    <a:pt x="1384" y="193"/>
                  </a:cubicBezTo>
                  <a:cubicBezTo>
                    <a:pt x="1384" y="192"/>
                    <a:pt x="1384" y="192"/>
                    <a:pt x="1384" y="192"/>
                  </a:cubicBezTo>
                  <a:cubicBezTo>
                    <a:pt x="1382" y="192"/>
                    <a:pt x="1382" y="192"/>
                    <a:pt x="1382" y="192"/>
                  </a:cubicBezTo>
                  <a:cubicBezTo>
                    <a:pt x="1383" y="194"/>
                    <a:pt x="1383" y="194"/>
                    <a:pt x="1383" y="194"/>
                  </a:cubicBezTo>
                  <a:cubicBezTo>
                    <a:pt x="1381" y="194"/>
                    <a:pt x="1381" y="194"/>
                    <a:pt x="1381" y="194"/>
                  </a:cubicBezTo>
                  <a:cubicBezTo>
                    <a:pt x="1381" y="195"/>
                    <a:pt x="1381" y="195"/>
                    <a:pt x="1381" y="195"/>
                  </a:cubicBezTo>
                  <a:cubicBezTo>
                    <a:pt x="1382" y="197"/>
                    <a:pt x="1382" y="197"/>
                    <a:pt x="1382" y="197"/>
                  </a:cubicBezTo>
                  <a:cubicBezTo>
                    <a:pt x="1380" y="199"/>
                    <a:pt x="1380" y="199"/>
                    <a:pt x="1380" y="199"/>
                  </a:cubicBezTo>
                  <a:cubicBezTo>
                    <a:pt x="1379" y="199"/>
                    <a:pt x="1379" y="199"/>
                    <a:pt x="1379" y="199"/>
                  </a:cubicBezTo>
                  <a:cubicBezTo>
                    <a:pt x="1379" y="198"/>
                    <a:pt x="1379" y="198"/>
                    <a:pt x="1379" y="198"/>
                  </a:cubicBezTo>
                  <a:cubicBezTo>
                    <a:pt x="1379" y="197"/>
                    <a:pt x="1379" y="197"/>
                    <a:pt x="1379" y="197"/>
                  </a:cubicBezTo>
                  <a:cubicBezTo>
                    <a:pt x="1374" y="198"/>
                    <a:pt x="1374" y="198"/>
                    <a:pt x="1374" y="198"/>
                  </a:cubicBezTo>
                  <a:cubicBezTo>
                    <a:pt x="1373" y="198"/>
                    <a:pt x="1373" y="198"/>
                    <a:pt x="1373" y="198"/>
                  </a:cubicBezTo>
                  <a:cubicBezTo>
                    <a:pt x="1373" y="196"/>
                    <a:pt x="1373" y="196"/>
                    <a:pt x="1373" y="196"/>
                  </a:cubicBezTo>
                  <a:cubicBezTo>
                    <a:pt x="1372" y="194"/>
                    <a:pt x="1372" y="194"/>
                    <a:pt x="1372" y="194"/>
                  </a:cubicBezTo>
                  <a:cubicBezTo>
                    <a:pt x="1372" y="193"/>
                    <a:pt x="1372" y="193"/>
                    <a:pt x="1372" y="193"/>
                  </a:cubicBezTo>
                  <a:cubicBezTo>
                    <a:pt x="1366" y="189"/>
                    <a:pt x="1366" y="189"/>
                    <a:pt x="1366" y="189"/>
                  </a:cubicBezTo>
                  <a:cubicBezTo>
                    <a:pt x="1366" y="189"/>
                    <a:pt x="1366" y="189"/>
                    <a:pt x="1366" y="189"/>
                  </a:cubicBezTo>
                  <a:cubicBezTo>
                    <a:pt x="1366" y="188"/>
                    <a:pt x="1366" y="188"/>
                    <a:pt x="1366" y="188"/>
                  </a:cubicBezTo>
                  <a:cubicBezTo>
                    <a:pt x="1363" y="187"/>
                    <a:pt x="1363" y="187"/>
                    <a:pt x="1363" y="187"/>
                  </a:cubicBezTo>
                  <a:cubicBezTo>
                    <a:pt x="1362" y="189"/>
                    <a:pt x="1362" y="189"/>
                    <a:pt x="1362" y="189"/>
                  </a:cubicBezTo>
                  <a:cubicBezTo>
                    <a:pt x="1359" y="190"/>
                    <a:pt x="1359" y="190"/>
                    <a:pt x="1359" y="190"/>
                  </a:cubicBezTo>
                  <a:cubicBezTo>
                    <a:pt x="1357" y="192"/>
                    <a:pt x="1357" y="192"/>
                    <a:pt x="1357" y="192"/>
                  </a:cubicBezTo>
                  <a:cubicBezTo>
                    <a:pt x="1356" y="192"/>
                    <a:pt x="1356" y="192"/>
                    <a:pt x="1356" y="192"/>
                  </a:cubicBezTo>
                  <a:cubicBezTo>
                    <a:pt x="1355" y="189"/>
                    <a:pt x="1355" y="189"/>
                    <a:pt x="1355" y="189"/>
                  </a:cubicBezTo>
                  <a:cubicBezTo>
                    <a:pt x="1354" y="187"/>
                    <a:pt x="1354" y="187"/>
                    <a:pt x="1354" y="187"/>
                  </a:cubicBezTo>
                  <a:cubicBezTo>
                    <a:pt x="1355" y="189"/>
                    <a:pt x="1355" y="189"/>
                    <a:pt x="1355" y="189"/>
                  </a:cubicBezTo>
                  <a:cubicBezTo>
                    <a:pt x="1354" y="193"/>
                    <a:pt x="1354" y="193"/>
                    <a:pt x="1354" y="193"/>
                  </a:cubicBezTo>
                  <a:cubicBezTo>
                    <a:pt x="1355" y="196"/>
                    <a:pt x="1355" y="196"/>
                    <a:pt x="1355" y="196"/>
                  </a:cubicBezTo>
                  <a:cubicBezTo>
                    <a:pt x="1355" y="198"/>
                    <a:pt x="1355" y="198"/>
                    <a:pt x="1355" y="198"/>
                  </a:cubicBezTo>
                  <a:cubicBezTo>
                    <a:pt x="1351" y="204"/>
                    <a:pt x="1351" y="204"/>
                    <a:pt x="1351" y="204"/>
                  </a:cubicBezTo>
                  <a:cubicBezTo>
                    <a:pt x="1349" y="204"/>
                    <a:pt x="1349" y="204"/>
                    <a:pt x="1349" y="204"/>
                  </a:cubicBezTo>
                  <a:cubicBezTo>
                    <a:pt x="1349" y="200"/>
                    <a:pt x="1349" y="200"/>
                    <a:pt x="1349" y="200"/>
                  </a:cubicBezTo>
                  <a:cubicBezTo>
                    <a:pt x="1346" y="199"/>
                    <a:pt x="1346" y="199"/>
                    <a:pt x="1346" y="199"/>
                  </a:cubicBezTo>
                  <a:cubicBezTo>
                    <a:pt x="1344" y="200"/>
                    <a:pt x="1344" y="200"/>
                    <a:pt x="1344" y="200"/>
                  </a:cubicBezTo>
                  <a:cubicBezTo>
                    <a:pt x="1339" y="196"/>
                    <a:pt x="1339" y="196"/>
                    <a:pt x="1339" y="196"/>
                  </a:cubicBezTo>
                  <a:cubicBezTo>
                    <a:pt x="1339" y="194"/>
                    <a:pt x="1339" y="194"/>
                    <a:pt x="1339" y="194"/>
                  </a:cubicBezTo>
                  <a:cubicBezTo>
                    <a:pt x="1339" y="189"/>
                    <a:pt x="1339" y="189"/>
                    <a:pt x="1339" y="189"/>
                  </a:cubicBezTo>
                  <a:cubicBezTo>
                    <a:pt x="1337" y="189"/>
                    <a:pt x="1337" y="189"/>
                    <a:pt x="1337" y="189"/>
                  </a:cubicBezTo>
                  <a:cubicBezTo>
                    <a:pt x="1336" y="187"/>
                    <a:pt x="1336" y="187"/>
                    <a:pt x="1336" y="187"/>
                  </a:cubicBezTo>
                  <a:cubicBezTo>
                    <a:pt x="1335" y="186"/>
                    <a:pt x="1335" y="186"/>
                    <a:pt x="1335" y="186"/>
                  </a:cubicBezTo>
                  <a:cubicBezTo>
                    <a:pt x="1334" y="187"/>
                    <a:pt x="1334" y="187"/>
                    <a:pt x="1334" y="187"/>
                  </a:cubicBezTo>
                  <a:cubicBezTo>
                    <a:pt x="1334" y="189"/>
                    <a:pt x="1334" y="189"/>
                    <a:pt x="1334" y="189"/>
                  </a:cubicBezTo>
                  <a:cubicBezTo>
                    <a:pt x="1334" y="190"/>
                    <a:pt x="1334" y="190"/>
                    <a:pt x="1334" y="190"/>
                  </a:cubicBezTo>
                  <a:cubicBezTo>
                    <a:pt x="1336" y="192"/>
                    <a:pt x="1336" y="192"/>
                    <a:pt x="1336" y="192"/>
                  </a:cubicBezTo>
                  <a:cubicBezTo>
                    <a:pt x="1335" y="193"/>
                    <a:pt x="1335" y="193"/>
                    <a:pt x="1335" y="193"/>
                  </a:cubicBezTo>
                  <a:cubicBezTo>
                    <a:pt x="1332" y="191"/>
                    <a:pt x="1332" y="191"/>
                    <a:pt x="1332" y="191"/>
                  </a:cubicBezTo>
                  <a:cubicBezTo>
                    <a:pt x="1329" y="188"/>
                    <a:pt x="1329" y="188"/>
                    <a:pt x="1329" y="188"/>
                  </a:cubicBezTo>
                  <a:cubicBezTo>
                    <a:pt x="1329" y="189"/>
                    <a:pt x="1329" y="189"/>
                    <a:pt x="1329" y="189"/>
                  </a:cubicBezTo>
                  <a:cubicBezTo>
                    <a:pt x="1330" y="191"/>
                    <a:pt x="1330" y="191"/>
                    <a:pt x="1330" y="191"/>
                  </a:cubicBezTo>
                  <a:cubicBezTo>
                    <a:pt x="1329" y="193"/>
                    <a:pt x="1329" y="193"/>
                    <a:pt x="1329" y="193"/>
                  </a:cubicBezTo>
                  <a:cubicBezTo>
                    <a:pt x="1330" y="193"/>
                    <a:pt x="1330" y="193"/>
                    <a:pt x="1330" y="193"/>
                  </a:cubicBezTo>
                  <a:cubicBezTo>
                    <a:pt x="1332" y="193"/>
                    <a:pt x="1332" y="193"/>
                    <a:pt x="1332" y="193"/>
                  </a:cubicBezTo>
                  <a:cubicBezTo>
                    <a:pt x="1334" y="195"/>
                    <a:pt x="1334" y="195"/>
                    <a:pt x="1334" y="195"/>
                  </a:cubicBezTo>
                  <a:cubicBezTo>
                    <a:pt x="1333" y="197"/>
                    <a:pt x="1333" y="197"/>
                    <a:pt x="1333" y="197"/>
                  </a:cubicBezTo>
                  <a:cubicBezTo>
                    <a:pt x="1330" y="198"/>
                    <a:pt x="1330" y="198"/>
                    <a:pt x="1330" y="198"/>
                  </a:cubicBezTo>
                  <a:cubicBezTo>
                    <a:pt x="1329" y="199"/>
                    <a:pt x="1329" y="199"/>
                    <a:pt x="1329" y="199"/>
                  </a:cubicBezTo>
                  <a:cubicBezTo>
                    <a:pt x="1331" y="200"/>
                    <a:pt x="1331" y="200"/>
                    <a:pt x="1331" y="200"/>
                  </a:cubicBezTo>
                  <a:cubicBezTo>
                    <a:pt x="1337" y="207"/>
                    <a:pt x="1337" y="207"/>
                    <a:pt x="1337" y="207"/>
                  </a:cubicBezTo>
                  <a:cubicBezTo>
                    <a:pt x="1341" y="208"/>
                    <a:pt x="1341" y="208"/>
                    <a:pt x="1341" y="208"/>
                  </a:cubicBezTo>
                  <a:cubicBezTo>
                    <a:pt x="1343" y="207"/>
                    <a:pt x="1343" y="207"/>
                    <a:pt x="1343" y="207"/>
                  </a:cubicBezTo>
                  <a:cubicBezTo>
                    <a:pt x="1346" y="208"/>
                    <a:pt x="1346" y="208"/>
                    <a:pt x="1346" y="208"/>
                  </a:cubicBezTo>
                  <a:cubicBezTo>
                    <a:pt x="1347" y="211"/>
                    <a:pt x="1347" y="211"/>
                    <a:pt x="1347" y="211"/>
                  </a:cubicBezTo>
                  <a:cubicBezTo>
                    <a:pt x="1346" y="211"/>
                    <a:pt x="1346" y="211"/>
                    <a:pt x="1346" y="211"/>
                  </a:cubicBezTo>
                  <a:cubicBezTo>
                    <a:pt x="1344" y="209"/>
                    <a:pt x="1344" y="209"/>
                    <a:pt x="1344" y="209"/>
                  </a:cubicBezTo>
                  <a:cubicBezTo>
                    <a:pt x="1343" y="209"/>
                    <a:pt x="1343" y="209"/>
                    <a:pt x="1343" y="209"/>
                  </a:cubicBezTo>
                  <a:cubicBezTo>
                    <a:pt x="1345" y="212"/>
                    <a:pt x="1345" y="212"/>
                    <a:pt x="1345" y="212"/>
                  </a:cubicBezTo>
                  <a:cubicBezTo>
                    <a:pt x="1348" y="214"/>
                    <a:pt x="1348" y="214"/>
                    <a:pt x="1348" y="214"/>
                  </a:cubicBezTo>
                  <a:cubicBezTo>
                    <a:pt x="1349" y="217"/>
                    <a:pt x="1349" y="217"/>
                    <a:pt x="1349" y="217"/>
                  </a:cubicBezTo>
                  <a:cubicBezTo>
                    <a:pt x="1351" y="219"/>
                    <a:pt x="1351" y="219"/>
                    <a:pt x="1351" y="219"/>
                  </a:cubicBezTo>
                  <a:cubicBezTo>
                    <a:pt x="1351" y="224"/>
                    <a:pt x="1351" y="224"/>
                    <a:pt x="1351" y="224"/>
                  </a:cubicBezTo>
                  <a:cubicBezTo>
                    <a:pt x="1349" y="231"/>
                    <a:pt x="1349" y="231"/>
                    <a:pt x="1349" y="231"/>
                  </a:cubicBezTo>
                  <a:cubicBezTo>
                    <a:pt x="1350" y="235"/>
                    <a:pt x="1350" y="235"/>
                    <a:pt x="1350" y="235"/>
                  </a:cubicBezTo>
                  <a:cubicBezTo>
                    <a:pt x="1350" y="238"/>
                    <a:pt x="1350" y="238"/>
                    <a:pt x="1350" y="238"/>
                  </a:cubicBezTo>
                  <a:cubicBezTo>
                    <a:pt x="1351" y="239"/>
                    <a:pt x="1351" y="239"/>
                    <a:pt x="1351" y="239"/>
                  </a:cubicBezTo>
                  <a:cubicBezTo>
                    <a:pt x="1348" y="243"/>
                    <a:pt x="1348" y="243"/>
                    <a:pt x="1348" y="243"/>
                  </a:cubicBezTo>
                  <a:cubicBezTo>
                    <a:pt x="1348" y="246"/>
                    <a:pt x="1348" y="246"/>
                    <a:pt x="1348" y="246"/>
                  </a:cubicBezTo>
                  <a:cubicBezTo>
                    <a:pt x="1346" y="247"/>
                    <a:pt x="1346" y="247"/>
                    <a:pt x="1346" y="247"/>
                  </a:cubicBezTo>
                  <a:cubicBezTo>
                    <a:pt x="1347" y="245"/>
                    <a:pt x="1347" y="245"/>
                    <a:pt x="1347" y="245"/>
                  </a:cubicBezTo>
                  <a:cubicBezTo>
                    <a:pt x="1346" y="244"/>
                    <a:pt x="1346" y="244"/>
                    <a:pt x="1346" y="244"/>
                  </a:cubicBezTo>
                  <a:cubicBezTo>
                    <a:pt x="1341" y="248"/>
                    <a:pt x="1341" y="248"/>
                    <a:pt x="1341" y="248"/>
                  </a:cubicBezTo>
                  <a:cubicBezTo>
                    <a:pt x="1340" y="247"/>
                    <a:pt x="1340" y="247"/>
                    <a:pt x="1340" y="247"/>
                  </a:cubicBezTo>
                  <a:cubicBezTo>
                    <a:pt x="1338" y="248"/>
                    <a:pt x="1338" y="248"/>
                    <a:pt x="1338" y="248"/>
                  </a:cubicBezTo>
                  <a:cubicBezTo>
                    <a:pt x="1336" y="248"/>
                    <a:pt x="1336" y="248"/>
                    <a:pt x="1336" y="248"/>
                  </a:cubicBezTo>
                  <a:cubicBezTo>
                    <a:pt x="1335" y="246"/>
                    <a:pt x="1335" y="246"/>
                    <a:pt x="1335" y="246"/>
                  </a:cubicBezTo>
                  <a:cubicBezTo>
                    <a:pt x="1333" y="245"/>
                    <a:pt x="1333" y="245"/>
                    <a:pt x="1333" y="245"/>
                  </a:cubicBezTo>
                  <a:cubicBezTo>
                    <a:pt x="1330" y="242"/>
                    <a:pt x="1330" y="242"/>
                    <a:pt x="1330" y="242"/>
                  </a:cubicBezTo>
                  <a:cubicBezTo>
                    <a:pt x="1327" y="241"/>
                    <a:pt x="1327" y="241"/>
                    <a:pt x="1327" y="241"/>
                  </a:cubicBezTo>
                  <a:cubicBezTo>
                    <a:pt x="1324" y="240"/>
                    <a:pt x="1324" y="240"/>
                    <a:pt x="1324" y="240"/>
                  </a:cubicBezTo>
                  <a:cubicBezTo>
                    <a:pt x="1323" y="239"/>
                    <a:pt x="1323" y="239"/>
                    <a:pt x="1323" y="239"/>
                  </a:cubicBezTo>
                  <a:cubicBezTo>
                    <a:pt x="1321" y="240"/>
                    <a:pt x="1321" y="240"/>
                    <a:pt x="1321" y="240"/>
                  </a:cubicBezTo>
                  <a:cubicBezTo>
                    <a:pt x="1319" y="242"/>
                    <a:pt x="1319" y="242"/>
                    <a:pt x="1319" y="242"/>
                  </a:cubicBezTo>
                  <a:cubicBezTo>
                    <a:pt x="1317" y="242"/>
                    <a:pt x="1317" y="242"/>
                    <a:pt x="1317" y="242"/>
                  </a:cubicBezTo>
                  <a:cubicBezTo>
                    <a:pt x="1319" y="243"/>
                    <a:pt x="1319" y="243"/>
                    <a:pt x="1319" y="243"/>
                  </a:cubicBezTo>
                  <a:cubicBezTo>
                    <a:pt x="1322" y="243"/>
                    <a:pt x="1322" y="243"/>
                    <a:pt x="1322" y="243"/>
                  </a:cubicBezTo>
                  <a:cubicBezTo>
                    <a:pt x="1323" y="241"/>
                    <a:pt x="1323" y="241"/>
                    <a:pt x="1323" y="241"/>
                  </a:cubicBezTo>
                  <a:cubicBezTo>
                    <a:pt x="1329" y="243"/>
                    <a:pt x="1329" y="243"/>
                    <a:pt x="1329" y="243"/>
                  </a:cubicBezTo>
                  <a:cubicBezTo>
                    <a:pt x="1330" y="245"/>
                    <a:pt x="1330" y="245"/>
                    <a:pt x="1330" y="245"/>
                  </a:cubicBezTo>
                  <a:cubicBezTo>
                    <a:pt x="1327" y="247"/>
                    <a:pt x="1327" y="247"/>
                    <a:pt x="1327" y="247"/>
                  </a:cubicBezTo>
                  <a:cubicBezTo>
                    <a:pt x="1325" y="246"/>
                    <a:pt x="1325" y="246"/>
                    <a:pt x="1325" y="246"/>
                  </a:cubicBezTo>
                  <a:cubicBezTo>
                    <a:pt x="1323" y="246"/>
                    <a:pt x="1323" y="246"/>
                    <a:pt x="1323" y="246"/>
                  </a:cubicBezTo>
                  <a:cubicBezTo>
                    <a:pt x="1323" y="248"/>
                    <a:pt x="1323" y="248"/>
                    <a:pt x="1323" y="248"/>
                  </a:cubicBezTo>
                  <a:cubicBezTo>
                    <a:pt x="1321" y="246"/>
                    <a:pt x="1321" y="246"/>
                    <a:pt x="1321" y="246"/>
                  </a:cubicBezTo>
                  <a:cubicBezTo>
                    <a:pt x="1319" y="246"/>
                    <a:pt x="1319" y="246"/>
                    <a:pt x="1319" y="246"/>
                  </a:cubicBezTo>
                  <a:cubicBezTo>
                    <a:pt x="1320" y="246"/>
                    <a:pt x="1320" y="246"/>
                    <a:pt x="1320" y="246"/>
                  </a:cubicBezTo>
                  <a:cubicBezTo>
                    <a:pt x="1321" y="249"/>
                    <a:pt x="1321" y="249"/>
                    <a:pt x="1321" y="249"/>
                  </a:cubicBezTo>
                  <a:cubicBezTo>
                    <a:pt x="1324" y="251"/>
                    <a:pt x="1324" y="251"/>
                    <a:pt x="1324" y="251"/>
                  </a:cubicBezTo>
                  <a:cubicBezTo>
                    <a:pt x="1323" y="254"/>
                    <a:pt x="1323" y="254"/>
                    <a:pt x="1323" y="254"/>
                  </a:cubicBezTo>
                  <a:cubicBezTo>
                    <a:pt x="1325" y="258"/>
                    <a:pt x="1325" y="258"/>
                    <a:pt x="1325" y="258"/>
                  </a:cubicBezTo>
                  <a:cubicBezTo>
                    <a:pt x="1327" y="259"/>
                    <a:pt x="1327" y="259"/>
                    <a:pt x="1327" y="259"/>
                  </a:cubicBezTo>
                  <a:cubicBezTo>
                    <a:pt x="1325" y="257"/>
                    <a:pt x="1325" y="257"/>
                    <a:pt x="1325" y="257"/>
                  </a:cubicBezTo>
                  <a:cubicBezTo>
                    <a:pt x="1326" y="253"/>
                    <a:pt x="1326" y="253"/>
                    <a:pt x="1326" y="253"/>
                  </a:cubicBezTo>
                  <a:cubicBezTo>
                    <a:pt x="1327" y="252"/>
                    <a:pt x="1327" y="252"/>
                    <a:pt x="1327" y="252"/>
                  </a:cubicBezTo>
                  <a:cubicBezTo>
                    <a:pt x="1329" y="253"/>
                    <a:pt x="1329" y="253"/>
                    <a:pt x="1329" y="253"/>
                  </a:cubicBezTo>
                  <a:cubicBezTo>
                    <a:pt x="1329" y="251"/>
                    <a:pt x="1329" y="251"/>
                    <a:pt x="1329" y="251"/>
                  </a:cubicBezTo>
                  <a:cubicBezTo>
                    <a:pt x="1332" y="248"/>
                    <a:pt x="1332" y="248"/>
                    <a:pt x="1332" y="248"/>
                  </a:cubicBezTo>
                  <a:cubicBezTo>
                    <a:pt x="1334" y="248"/>
                    <a:pt x="1334" y="248"/>
                    <a:pt x="1334" y="248"/>
                  </a:cubicBezTo>
                  <a:cubicBezTo>
                    <a:pt x="1335" y="249"/>
                    <a:pt x="1335" y="249"/>
                    <a:pt x="1335" y="249"/>
                  </a:cubicBezTo>
                  <a:cubicBezTo>
                    <a:pt x="1335" y="250"/>
                    <a:pt x="1335" y="250"/>
                    <a:pt x="1335" y="250"/>
                  </a:cubicBezTo>
                  <a:cubicBezTo>
                    <a:pt x="1338" y="255"/>
                    <a:pt x="1338" y="255"/>
                    <a:pt x="1338" y="255"/>
                  </a:cubicBezTo>
                  <a:cubicBezTo>
                    <a:pt x="1341" y="255"/>
                    <a:pt x="1341" y="255"/>
                    <a:pt x="1341" y="255"/>
                  </a:cubicBezTo>
                  <a:cubicBezTo>
                    <a:pt x="1343" y="258"/>
                    <a:pt x="1343" y="258"/>
                    <a:pt x="1343" y="258"/>
                  </a:cubicBezTo>
                  <a:cubicBezTo>
                    <a:pt x="1346" y="257"/>
                    <a:pt x="1346" y="257"/>
                    <a:pt x="1346" y="257"/>
                  </a:cubicBezTo>
                  <a:cubicBezTo>
                    <a:pt x="1347" y="256"/>
                    <a:pt x="1347" y="256"/>
                    <a:pt x="1347" y="256"/>
                  </a:cubicBezTo>
                  <a:cubicBezTo>
                    <a:pt x="1347" y="254"/>
                    <a:pt x="1347" y="254"/>
                    <a:pt x="1347" y="254"/>
                  </a:cubicBezTo>
                  <a:cubicBezTo>
                    <a:pt x="1348" y="254"/>
                    <a:pt x="1348" y="254"/>
                    <a:pt x="1348" y="254"/>
                  </a:cubicBezTo>
                  <a:cubicBezTo>
                    <a:pt x="1353" y="259"/>
                    <a:pt x="1353" y="259"/>
                    <a:pt x="1353" y="259"/>
                  </a:cubicBezTo>
                  <a:cubicBezTo>
                    <a:pt x="1354" y="261"/>
                    <a:pt x="1354" y="261"/>
                    <a:pt x="1354" y="261"/>
                  </a:cubicBezTo>
                  <a:cubicBezTo>
                    <a:pt x="1352" y="260"/>
                    <a:pt x="1352" y="260"/>
                    <a:pt x="1352" y="260"/>
                  </a:cubicBezTo>
                  <a:cubicBezTo>
                    <a:pt x="1352" y="262"/>
                    <a:pt x="1352" y="262"/>
                    <a:pt x="1352" y="262"/>
                  </a:cubicBezTo>
                  <a:cubicBezTo>
                    <a:pt x="1356" y="266"/>
                    <a:pt x="1356" y="266"/>
                    <a:pt x="1356" y="266"/>
                  </a:cubicBezTo>
                  <a:cubicBezTo>
                    <a:pt x="1357" y="266"/>
                    <a:pt x="1357" y="266"/>
                    <a:pt x="1357" y="266"/>
                  </a:cubicBezTo>
                  <a:cubicBezTo>
                    <a:pt x="1357" y="265"/>
                    <a:pt x="1357" y="265"/>
                    <a:pt x="1357" y="265"/>
                  </a:cubicBezTo>
                  <a:cubicBezTo>
                    <a:pt x="1357" y="262"/>
                    <a:pt x="1357" y="262"/>
                    <a:pt x="1357" y="262"/>
                  </a:cubicBezTo>
                  <a:cubicBezTo>
                    <a:pt x="1360" y="264"/>
                    <a:pt x="1360" y="264"/>
                    <a:pt x="1360" y="264"/>
                  </a:cubicBezTo>
                  <a:cubicBezTo>
                    <a:pt x="1364" y="271"/>
                    <a:pt x="1364" y="271"/>
                    <a:pt x="1364" y="271"/>
                  </a:cubicBezTo>
                  <a:cubicBezTo>
                    <a:pt x="1363" y="269"/>
                    <a:pt x="1363" y="269"/>
                    <a:pt x="1363" y="269"/>
                  </a:cubicBezTo>
                  <a:cubicBezTo>
                    <a:pt x="1361" y="269"/>
                    <a:pt x="1361" y="269"/>
                    <a:pt x="1361" y="269"/>
                  </a:cubicBezTo>
                  <a:cubicBezTo>
                    <a:pt x="1361" y="270"/>
                    <a:pt x="1361" y="270"/>
                    <a:pt x="1361" y="270"/>
                  </a:cubicBezTo>
                  <a:cubicBezTo>
                    <a:pt x="1363" y="272"/>
                    <a:pt x="1363" y="272"/>
                    <a:pt x="1363" y="272"/>
                  </a:cubicBezTo>
                  <a:cubicBezTo>
                    <a:pt x="1360" y="274"/>
                    <a:pt x="1360" y="274"/>
                    <a:pt x="1360" y="274"/>
                  </a:cubicBezTo>
                  <a:cubicBezTo>
                    <a:pt x="1360" y="276"/>
                    <a:pt x="1360" y="276"/>
                    <a:pt x="1360" y="276"/>
                  </a:cubicBezTo>
                  <a:cubicBezTo>
                    <a:pt x="1361" y="278"/>
                    <a:pt x="1361" y="278"/>
                    <a:pt x="1361" y="278"/>
                  </a:cubicBezTo>
                  <a:cubicBezTo>
                    <a:pt x="1363" y="277"/>
                    <a:pt x="1363" y="277"/>
                    <a:pt x="1363" y="277"/>
                  </a:cubicBezTo>
                  <a:cubicBezTo>
                    <a:pt x="1364" y="274"/>
                    <a:pt x="1364" y="274"/>
                    <a:pt x="1364" y="274"/>
                  </a:cubicBezTo>
                  <a:cubicBezTo>
                    <a:pt x="1364" y="274"/>
                    <a:pt x="1364" y="274"/>
                    <a:pt x="1364" y="274"/>
                  </a:cubicBezTo>
                  <a:cubicBezTo>
                    <a:pt x="1366" y="274"/>
                    <a:pt x="1366" y="274"/>
                    <a:pt x="1366" y="274"/>
                  </a:cubicBezTo>
                  <a:cubicBezTo>
                    <a:pt x="1366" y="272"/>
                    <a:pt x="1366" y="272"/>
                    <a:pt x="1366" y="272"/>
                  </a:cubicBezTo>
                  <a:cubicBezTo>
                    <a:pt x="1368" y="276"/>
                    <a:pt x="1368" y="276"/>
                    <a:pt x="1368" y="276"/>
                  </a:cubicBezTo>
                  <a:cubicBezTo>
                    <a:pt x="1373" y="279"/>
                    <a:pt x="1373" y="279"/>
                    <a:pt x="1373" y="279"/>
                  </a:cubicBezTo>
                  <a:cubicBezTo>
                    <a:pt x="1378" y="280"/>
                    <a:pt x="1378" y="280"/>
                    <a:pt x="1378" y="280"/>
                  </a:cubicBezTo>
                  <a:cubicBezTo>
                    <a:pt x="1381" y="282"/>
                    <a:pt x="1381" y="282"/>
                    <a:pt x="1381" y="282"/>
                  </a:cubicBezTo>
                  <a:cubicBezTo>
                    <a:pt x="1379" y="284"/>
                    <a:pt x="1379" y="284"/>
                    <a:pt x="1379" y="284"/>
                  </a:cubicBezTo>
                  <a:cubicBezTo>
                    <a:pt x="1382" y="288"/>
                    <a:pt x="1382" y="288"/>
                    <a:pt x="1382" y="288"/>
                  </a:cubicBezTo>
                  <a:cubicBezTo>
                    <a:pt x="1384" y="288"/>
                    <a:pt x="1384" y="288"/>
                    <a:pt x="1384" y="288"/>
                  </a:cubicBezTo>
                  <a:cubicBezTo>
                    <a:pt x="1387" y="293"/>
                    <a:pt x="1387" y="293"/>
                    <a:pt x="1387" y="293"/>
                  </a:cubicBezTo>
                  <a:cubicBezTo>
                    <a:pt x="1387" y="299"/>
                    <a:pt x="1387" y="299"/>
                    <a:pt x="1387" y="299"/>
                  </a:cubicBezTo>
                  <a:cubicBezTo>
                    <a:pt x="1386" y="300"/>
                    <a:pt x="1386" y="300"/>
                    <a:pt x="1386" y="300"/>
                  </a:cubicBezTo>
                  <a:cubicBezTo>
                    <a:pt x="1386" y="301"/>
                    <a:pt x="1386" y="301"/>
                    <a:pt x="1386" y="301"/>
                  </a:cubicBezTo>
                  <a:cubicBezTo>
                    <a:pt x="1388" y="302"/>
                    <a:pt x="1388" y="302"/>
                    <a:pt x="1388" y="302"/>
                  </a:cubicBezTo>
                  <a:cubicBezTo>
                    <a:pt x="1389" y="305"/>
                    <a:pt x="1389" y="305"/>
                    <a:pt x="1389" y="305"/>
                  </a:cubicBezTo>
                  <a:cubicBezTo>
                    <a:pt x="1388" y="305"/>
                    <a:pt x="1388" y="305"/>
                    <a:pt x="1388" y="305"/>
                  </a:cubicBezTo>
                  <a:cubicBezTo>
                    <a:pt x="1387" y="304"/>
                    <a:pt x="1387" y="304"/>
                    <a:pt x="1387" y="304"/>
                  </a:cubicBezTo>
                  <a:cubicBezTo>
                    <a:pt x="1379" y="304"/>
                    <a:pt x="1379" y="304"/>
                    <a:pt x="1379" y="304"/>
                  </a:cubicBezTo>
                  <a:cubicBezTo>
                    <a:pt x="1376" y="302"/>
                    <a:pt x="1376" y="302"/>
                    <a:pt x="1376" y="302"/>
                  </a:cubicBezTo>
                  <a:cubicBezTo>
                    <a:pt x="1375" y="303"/>
                    <a:pt x="1375" y="303"/>
                    <a:pt x="1375" y="303"/>
                  </a:cubicBezTo>
                  <a:cubicBezTo>
                    <a:pt x="1373" y="303"/>
                    <a:pt x="1373" y="303"/>
                    <a:pt x="1373" y="303"/>
                  </a:cubicBezTo>
                  <a:cubicBezTo>
                    <a:pt x="1373" y="301"/>
                    <a:pt x="1373" y="301"/>
                    <a:pt x="1373" y="301"/>
                  </a:cubicBezTo>
                  <a:cubicBezTo>
                    <a:pt x="1371" y="300"/>
                    <a:pt x="1371" y="300"/>
                    <a:pt x="1371" y="300"/>
                  </a:cubicBezTo>
                  <a:cubicBezTo>
                    <a:pt x="1371" y="301"/>
                    <a:pt x="1371" y="301"/>
                    <a:pt x="1371" y="301"/>
                  </a:cubicBezTo>
                  <a:cubicBezTo>
                    <a:pt x="1372" y="303"/>
                    <a:pt x="1372" y="303"/>
                    <a:pt x="1372" y="303"/>
                  </a:cubicBezTo>
                  <a:cubicBezTo>
                    <a:pt x="1368" y="305"/>
                    <a:pt x="1368" y="305"/>
                    <a:pt x="1368" y="305"/>
                  </a:cubicBezTo>
                  <a:cubicBezTo>
                    <a:pt x="1366" y="305"/>
                    <a:pt x="1366" y="305"/>
                    <a:pt x="1366" y="305"/>
                  </a:cubicBezTo>
                  <a:cubicBezTo>
                    <a:pt x="1365" y="306"/>
                    <a:pt x="1365" y="306"/>
                    <a:pt x="1365" y="306"/>
                  </a:cubicBezTo>
                  <a:cubicBezTo>
                    <a:pt x="1366" y="307"/>
                    <a:pt x="1366" y="307"/>
                    <a:pt x="1366" y="307"/>
                  </a:cubicBezTo>
                  <a:cubicBezTo>
                    <a:pt x="1363" y="310"/>
                    <a:pt x="1363" y="310"/>
                    <a:pt x="1363" y="310"/>
                  </a:cubicBezTo>
                  <a:cubicBezTo>
                    <a:pt x="1361" y="310"/>
                    <a:pt x="1361" y="310"/>
                    <a:pt x="1361" y="310"/>
                  </a:cubicBezTo>
                  <a:cubicBezTo>
                    <a:pt x="1361" y="312"/>
                    <a:pt x="1361" y="312"/>
                    <a:pt x="1361" y="312"/>
                  </a:cubicBezTo>
                  <a:cubicBezTo>
                    <a:pt x="1362" y="312"/>
                    <a:pt x="1362" y="312"/>
                    <a:pt x="1362" y="312"/>
                  </a:cubicBezTo>
                  <a:cubicBezTo>
                    <a:pt x="1359" y="316"/>
                    <a:pt x="1359" y="316"/>
                    <a:pt x="1359" y="316"/>
                  </a:cubicBezTo>
                  <a:cubicBezTo>
                    <a:pt x="1358" y="318"/>
                    <a:pt x="1358" y="318"/>
                    <a:pt x="1358" y="318"/>
                  </a:cubicBezTo>
                  <a:cubicBezTo>
                    <a:pt x="1357" y="317"/>
                    <a:pt x="1357" y="317"/>
                    <a:pt x="1357" y="317"/>
                  </a:cubicBezTo>
                  <a:cubicBezTo>
                    <a:pt x="1356" y="317"/>
                    <a:pt x="1356" y="317"/>
                    <a:pt x="1356" y="317"/>
                  </a:cubicBezTo>
                  <a:cubicBezTo>
                    <a:pt x="1356" y="320"/>
                    <a:pt x="1356" y="320"/>
                    <a:pt x="1356" y="320"/>
                  </a:cubicBezTo>
                  <a:cubicBezTo>
                    <a:pt x="1357" y="323"/>
                    <a:pt x="1357" y="323"/>
                    <a:pt x="1357" y="323"/>
                  </a:cubicBezTo>
                  <a:cubicBezTo>
                    <a:pt x="1355" y="325"/>
                    <a:pt x="1355" y="325"/>
                    <a:pt x="1355" y="325"/>
                  </a:cubicBezTo>
                  <a:cubicBezTo>
                    <a:pt x="1354" y="324"/>
                    <a:pt x="1354" y="324"/>
                    <a:pt x="1354" y="324"/>
                  </a:cubicBezTo>
                  <a:cubicBezTo>
                    <a:pt x="1353" y="326"/>
                    <a:pt x="1353" y="326"/>
                    <a:pt x="1353" y="326"/>
                  </a:cubicBezTo>
                  <a:cubicBezTo>
                    <a:pt x="1354" y="328"/>
                    <a:pt x="1354" y="328"/>
                    <a:pt x="1354" y="328"/>
                  </a:cubicBezTo>
                  <a:cubicBezTo>
                    <a:pt x="1352" y="330"/>
                    <a:pt x="1352" y="330"/>
                    <a:pt x="1352" y="330"/>
                  </a:cubicBezTo>
                  <a:cubicBezTo>
                    <a:pt x="1350" y="331"/>
                    <a:pt x="1350" y="331"/>
                    <a:pt x="1350" y="331"/>
                  </a:cubicBezTo>
                  <a:cubicBezTo>
                    <a:pt x="1351" y="332"/>
                    <a:pt x="1351" y="332"/>
                    <a:pt x="1351" y="332"/>
                  </a:cubicBezTo>
                  <a:cubicBezTo>
                    <a:pt x="1351" y="333"/>
                    <a:pt x="1351" y="333"/>
                    <a:pt x="1351" y="333"/>
                  </a:cubicBezTo>
                  <a:cubicBezTo>
                    <a:pt x="1350" y="335"/>
                    <a:pt x="1350" y="335"/>
                    <a:pt x="1350" y="335"/>
                  </a:cubicBezTo>
                  <a:cubicBezTo>
                    <a:pt x="1348" y="334"/>
                    <a:pt x="1348" y="334"/>
                    <a:pt x="1348" y="334"/>
                  </a:cubicBezTo>
                  <a:cubicBezTo>
                    <a:pt x="1347" y="335"/>
                    <a:pt x="1347" y="335"/>
                    <a:pt x="1347" y="335"/>
                  </a:cubicBezTo>
                  <a:cubicBezTo>
                    <a:pt x="1348" y="336"/>
                    <a:pt x="1348" y="336"/>
                    <a:pt x="1348" y="336"/>
                  </a:cubicBezTo>
                  <a:cubicBezTo>
                    <a:pt x="1348" y="338"/>
                    <a:pt x="1348" y="338"/>
                    <a:pt x="1348" y="338"/>
                  </a:cubicBezTo>
                  <a:cubicBezTo>
                    <a:pt x="1346" y="340"/>
                    <a:pt x="1346" y="340"/>
                    <a:pt x="1346" y="340"/>
                  </a:cubicBezTo>
                  <a:cubicBezTo>
                    <a:pt x="1347" y="341"/>
                    <a:pt x="1347" y="341"/>
                    <a:pt x="1347" y="341"/>
                  </a:cubicBezTo>
                  <a:cubicBezTo>
                    <a:pt x="1347" y="343"/>
                    <a:pt x="1347" y="343"/>
                    <a:pt x="1347" y="343"/>
                  </a:cubicBezTo>
                  <a:cubicBezTo>
                    <a:pt x="1345" y="343"/>
                    <a:pt x="1345" y="343"/>
                    <a:pt x="1345" y="343"/>
                  </a:cubicBezTo>
                  <a:cubicBezTo>
                    <a:pt x="1344" y="342"/>
                    <a:pt x="1344" y="342"/>
                    <a:pt x="1344" y="342"/>
                  </a:cubicBezTo>
                  <a:cubicBezTo>
                    <a:pt x="1343" y="343"/>
                    <a:pt x="1343" y="343"/>
                    <a:pt x="1343" y="343"/>
                  </a:cubicBezTo>
                  <a:cubicBezTo>
                    <a:pt x="1344" y="344"/>
                    <a:pt x="1344" y="344"/>
                    <a:pt x="1344" y="344"/>
                  </a:cubicBezTo>
                  <a:cubicBezTo>
                    <a:pt x="1347" y="346"/>
                    <a:pt x="1347" y="346"/>
                    <a:pt x="1347" y="346"/>
                  </a:cubicBezTo>
                  <a:cubicBezTo>
                    <a:pt x="1346" y="348"/>
                    <a:pt x="1346" y="348"/>
                    <a:pt x="1346" y="348"/>
                  </a:cubicBezTo>
                  <a:cubicBezTo>
                    <a:pt x="1343" y="348"/>
                    <a:pt x="1343" y="348"/>
                    <a:pt x="1343" y="348"/>
                  </a:cubicBezTo>
                  <a:cubicBezTo>
                    <a:pt x="1343" y="349"/>
                    <a:pt x="1343" y="349"/>
                    <a:pt x="1343" y="349"/>
                  </a:cubicBezTo>
                  <a:cubicBezTo>
                    <a:pt x="1344" y="350"/>
                    <a:pt x="1344" y="350"/>
                    <a:pt x="1344" y="350"/>
                  </a:cubicBezTo>
                  <a:cubicBezTo>
                    <a:pt x="1346" y="354"/>
                    <a:pt x="1346" y="354"/>
                    <a:pt x="1346" y="354"/>
                  </a:cubicBezTo>
                  <a:cubicBezTo>
                    <a:pt x="1345" y="355"/>
                    <a:pt x="1345" y="355"/>
                    <a:pt x="1345" y="355"/>
                  </a:cubicBezTo>
                  <a:cubicBezTo>
                    <a:pt x="1346" y="356"/>
                    <a:pt x="1346" y="356"/>
                    <a:pt x="1346" y="356"/>
                  </a:cubicBezTo>
                  <a:cubicBezTo>
                    <a:pt x="1343" y="359"/>
                    <a:pt x="1343" y="359"/>
                    <a:pt x="1343" y="359"/>
                  </a:cubicBezTo>
                  <a:cubicBezTo>
                    <a:pt x="1344" y="361"/>
                    <a:pt x="1344" y="361"/>
                    <a:pt x="1344" y="361"/>
                  </a:cubicBezTo>
                  <a:cubicBezTo>
                    <a:pt x="1342" y="365"/>
                    <a:pt x="1342" y="365"/>
                    <a:pt x="1342" y="365"/>
                  </a:cubicBezTo>
                  <a:cubicBezTo>
                    <a:pt x="1342" y="370"/>
                    <a:pt x="1342" y="370"/>
                    <a:pt x="1342" y="370"/>
                  </a:cubicBezTo>
                  <a:cubicBezTo>
                    <a:pt x="1340" y="372"/>
                    <a:pt x="1340" y="372"/>
                    <a:pt x="1340" y="372"/>
                  </a:cubicBezTo>
                  <a:cubicBezTo>
                    <a:pt x="1340" y="374"/>
                    <a:pt x="1340" y="374"/>
                    <a:pt x="1340" y="374"/>
                  </a:cubicBezTo>
                  <a:cubicBezTo>
                    <a:pt x="1341" y="374"/>
                    <a:pt x="1341" y="374"/>
                    <a:pt x="1341" y="374"/>
                  </a:cubicBezTo>
                  <a:cubicBezTo>
                    <a:pt x="1342" y="375"/>
                    <a:pt x="1342" y="375"/>
                    <a:pt x="1342" y="375"/>
                  </a:cubicBezTo>
                  <a:cubicBezTo>
                    <a:pt x="1341" y="377"/>
                    <a:pt x="1341" y="377"/>
                    <a:pt x="1341" y="377"/>
                  </a:cubicBezTo>
                  <a:cubicBezTo>
                    <a:pt x="1344" y="381"/>
                    <a:pt x="1344" y="381"/>
                    <a:pt x="1344" y="381"/>
                  </a:cubicBezTo>
                  <a:cubicBezTo>
                    <a:pt x="1345" y="383"/>
                    <a:pt x="1345" y="383"/>
                    <a:pt x="1345" y="383"/>
                  </a:cubicBezTo>
                  <a:cubicBezTo>
                    <a:pt x="1343" y="382"/>
                    <a:pt x="1343" y="382"/>
                    <a:pt x="1343" y="382"/>
                  </a:cubicBezTo>
                  <a:cubicBezTo>
                    <a:pt x="1340" y="382"/>
                    <a:pt x="1340" y="382"/>
                    <a:pt x="1340" y="382"/>
                  </a:cubicBezTo>
                  <a:cubicBezTo>
                    <a:pt x="1339" y="381"/>
                    <a:pt x="1339" y="381"/>
                    <a:pt x="1339" y="381"/>
                  </a:cubicBezTo>
                  <a:cubicBezTo>
                    <a:pt x="1337" y="382"/>
                    <a:pt x="1337" y="382"/>
                    <a:pt x="1337" y="382"/>
                  </a:cubicBezTo>
                  <a:cubicBezTo>
                    <a:pt x="1334" y="378"/>
                    <a:pt x="1334" y="378"/>
                    <a:pt x="1334" y="378"/>
                  </a:cubicBezTo>
                  <a:cubicBezTo>
                    <a:pt x="1335" y="377"/>
                    <a:pt x="1335" y="377"/>
                    <a:pt x="1335" y="377"/>
                  </a:cubicBezTo>
                  <a:cubicBezTo>
                    <a:pt x="1334" y="377"/>
                    <a:pt x="1334" y="377"/>
                    <a:pt x="1334" y="377"/>
                  </a:cubicBezTo>
                  <a:cubicBezTo>
                    <a:pt x="1332" y="377"/>
                    <a:pt x="1332" y="377"/>
                    <a:pt x="1332" y="377"/>
                  </a:cubicBezTo>
                  <a:cubicBezTo>
                    <a:pt x="1331" y="377"/>
                    <a:pt x="1331" y="377"/>
                    <a:pt x="1331" y="377"/>
                  </a:cubicBezTo>
                  <a:cubicBezTo>
                    <a:pt x="1330" y="375"/>
                    <a:pt x="1330" y="375"/>
                    <a:pt x="1330" y="375"/>
                  </a:cubicBezTo>
                  <a:cubicBezTo>
                    <a:pt x="1325" y="372"/>
                    <a:pt x="1325" y="372"/>
                    <a:pt x="1325" y="372"/>
                  </a:cubicBezTo>
                  <a:cubicBezTo>
                    <a:pt x="1322" y="371"/>
                    <a:pt x="1322" y="371"/>
                    <a:pt x="1322" y="371"/>
                  </a:cubicBezTo>
                  <a:cubicBezTo>
                    <a:pt x="1318" y="374"/>
                    <a:pt x="1318" y="374"/>
                    <a:pt x="1318" y="374"/>
                  </a:cubicBezTo>
                  <a:cubicBezTo>
                    <a:pt x="1317" y="373"/>
                    <a:pt x="1317" y="373"/>
                    <a:pt x="1317" y="373"/>
                  </a:cubicBezTo>
                  <a:cubicBezTo>
                    <a:pt x="1315" y="373"/>
                    <a:pt x="1315" y="373"/>
                    <a:pt x="1315" y="373"/>
                  </a:cubicBezTo>
                  <a:cubicBezTo>
                    <a:pt x="1313" y="376"/>
                    <a:pt x="1313" y="376"/>
                    <a:pt x="1313" y="376"/>
                  </a:cubicBezTo>
                  <a:cubicBezTo>
                    <a:pt x="1310" y="376"/>
                    <a:pt x="1310" y="376"/>
                    <a:pt x="1310" y="376"/>
                  </a:cubicBezTo>
                  <a:cubicBezTo>
                    <a:pt x="1309" y="380"/>
                    <a:pt x="1309" y="380"/>
                    <a:pt x="1309" y="380"/>
                  </a:cubicBezTo>
                  <a:cubicBezTo>
                    <a:pt x="1308" y="382"/>
                    <a:pt x="1308" y="382"/>
                    <a:pt x="1308" y="382"/>
                  </a:cubicBezTo>
                  <a:cubicBezTo>
                    <a:pt x="1306" y="380"/>
                    <a:pt x="1306" y="380"/>
                    <a:pt x="1306" y="380"/>
                  </a:cubicBezTo>
                  <a:cubicBezTo>
                    <a:pt x="1307" y="383"/>
                    <a:pt x="1307" y="383"/>
                    <a:pt x="1307" y="383"/>
                  </a:cubicBezTo>
                  <a:cubicBezTo>
                    <a:pt x="1306" y="385"/>
                    <a:pt x="1306" y="385"/>
                    <a:pt x="1306" y="385"/>
                  </a:cubicBezTo>
                  <a:cubicBezTo>
                    <a:pt x="1307" y="388"/>
                    <a:pt x="1307" y="388"/>
                    <a:pt x="1307" y="388"/>
                  </a:cubicBezTo>
                  <a:cubicBezTo>
                    <a:pt x="1306" y="389"/>
                    <a:pt x="1306" y="389"/>
                    <a:pt x="1306" y="389"/>
                  </a:cubicBezTo>
                  <a:cubicBezTo>
                    <a:pt x="1305" y="395"/>
                    <a:pt x="1305" y="395"/>
                    <a:pt x="1305" y="395"/>
                  </a:cubicBezTo>
                  <a:cubicBezTo>
                    <a:pt x="1304" y="396"/>
                    <a:pt x="1304" y="396"/>
                    <a:pt x="1304" y="396"/>
                  </a:cubicBezTo>
                  <a:cubicBezTo>
                    <a:pt x="1303" y="394"/>
                    <a:pt x="1303" y="394"/>
                    <a:pt x="1303" y="394"/>
                  </a:cubicBezTo>
                  <a:cubicBezTo>
                    <a:pt x="1300" y="387"/>
                    <a:pt x="1300" y="387"/>
                    <a:pt x="1300" y="387"/>
                  </a:cubicBezTo>
                  <a:cubicBezTo>
                    <a:pt x="1300" y="385"/>
                    <a:pt x="1300" y="385"/>
                    <a:pt x="1300" y="385"/>
                  </a:cubicBezTo>
                  <a:cubicBezTo>
                    <a:pt x="1298" y="384"/>
                    <a:pt x="1298" y="384"/>
                    <a:pt x="1298" y="384"/>
                  </a:cubicBezTo>
                  <a:cubicBezTo>
                    <a:pt x="1297" y="382"/>
                    <a:pt x="1297" y="382"/>
                    <a:pt x="1297" y="382"/>
                  </a:cubicBezTo>
                  <a:cubicBezTo>
                    <a:pt x="1296" y="384"/>
                    <a:pt x="1296" y="384"/>
                    <a:pt x="1296" y="384"/>
                  </a:cubicBezTo>
                  <a:cubicBezTo>
                    <a:pt x="1294" y="389"/>
                    <a:pt x="1294" y="389"/>
                    <a:pt x="1294" y="389"/>
                  </a:cubicBezTo>
                  <a:cubicBezTo>
                    <a:pt x="1292" y="390"/>
                    <a:pt x="1292" y="390"/>
                    <a:pt x="1292" y="390"/>
                  </a:cubicBezTo>
                  <a:cubicBezTo>
                    <a:pt x="1292" y="392"/>
                    <a:pt x="1292" y="392"/>
                    <a:pt x="1292" y="392"/>
                  </a:cubicBezTo>
                  <a:cubicBezTo>
                    <a:pt x="1294" y="393"/>
                    <a:pt x="1294" y="393"/>
                    <a:pt x="1294" y="393"/>
                  </a:cubicBezTo>
                  <a:cubicBezTo>
                    <a:pt x="1292" y="398"/>
                    <a:pt x="1292" y="398"/>
                    <a:pt x="1292" y="398"/>
                  </a:cubicBezTo>
                  <a:cubicBezTo>
                    <a:pt x="1290" y="395"/>
                    <a:pt x="1290" y="395"/>
                    <a:pt x="1290" y="395"/>
                  </a:cubicBezTo>
                  <a:cubicBezTo>
                    <a:pt x="1289" y="395"/>
                    <a:pt x="1289" y="395"/>
                    <a:pt x="1289" y="395"/>
                  </a:cubicBezTo>
                  <a:cubicBezTo>
                    <a:pt x="1288" y="394"/>
                    <a:pt x="1288" y="394"/>
                    <a:pt x="1288" y="394"/>
                  </a:cubicBezTo>
                  <a:cubicBezTo>
                    <a:pt x="1286" y="394"/>
                    <a:pt x="1286" y="394"/>
                    <a:pt x="1286" y="394"/>
                  </a:cubicBezTo>
                  <a:cubicBezTo>
                    <a:pt x="1285" y="397"/>
                    <a:pt x="1285" y="397"/>
                    <a:pt x="1285" y="397"/>
                  </a:cubicBezTo>
                  <a:cubicBezTo>
                    <a:pt x="1284" y="397"/>
                    <a:pt x="1284" y="397"/>
                    <a:pt x="1284" y="397"/>
                  </a:cubicBezTo>
                  <a:cubicBezTo>
                    <a:pt x="1282" y="396"/>
                    <a:pt x="1282" y="396"/>
                    <a:pt x="1282" y="396"/>
                  </a:cubicBezTo>
                  <a:cubicBezTo>
                    <a:pt x="1281" y="396"/>
                    <a:pt x="1281" y="396"/>
                    <a:pt x="1281" y="396"/>
                  </a:cubicBezTo>
                  <a:cubicBezTo>
                    <a:pt x="1280" y="398"/>
                    <a:pt x="1280" y="398"/>
                    <a:pt x="1280" y="398"/>
                  </a:cubicBezTo>
                  <a:cubicBezTo>
                    <a:pt x="1282" y="400"/>
                    <a:pt x="1282" y="400"/>
                    <a:pt x="1282" y="400"/>
                  </a:cubicBezTo>
                  <a:cubicBezTo>
                    <a:pt x="1281" y="400"/>
                    <a:pt x="1281" y="400"/>
                    <a:pt x="1281" y="400"/>
                  </a:cubicBezTo>
                  <a:cubicBezTo>
                    <a:pt x="1280" y="402"/>
                    <a:pt x="1280" y="402"/>
                    <a:pt x="1280" y="402"/>
                  </a:cubicBezTo>
                  <a:cubicBezTo>
                    <a:pt x="1280" y="404"/>
                    <a:pt x="1280" y="404"/>
                    <a:pt x="1280" y="404"/>
                  </a:cubicBezTo>
                  <a:cubicBezTo>
                    <a:pt x="1282" y="406"/>
                    <a:pt x="1282" y="406"/>
                    <a:pt x="1282" y="406"/>
                  </a:cubicBezTo>
                  <a:cubicBezTo>
                    <a:pt x="1282" y="409"/>
                    <a:pt x="1282" y="409"/>
                    <a:pt x="1282" y="409"/>
                  </a:cubicBezTo>
                  <a:cubicBezTo>
                    <a:pt x="1281" y="409"/>
                    <a:pt x="1281" y="409"/>
                    <a:pt x="1281" y="409"/>
                  </a:cubicBezTo>
                  <a:cubicBezTo>
                    <a:pt x="1282" y="411"/>
                    <a:pt x="1282" y="411"/>
                    <a:pt x="1282" y="411"/>
                  </a:cubicBezTo>
                  <a:cubicBezTo>
                    <a:pt x="1284" y="411"/>
                    <a:pt x="1284" y="411"/>
                    <a:pt x="1284" y="411"/>
                  </a:cubicBezTo>
                  <a:cubicBezTo>
                    <a:pt x="1285" y="413"/>
                    <a:pt x="1285" y="413"/>
                    <a:pt x="1285" y="413"/>
                  </a:cubicBezTo>
                  <a:cubicBezTo>
                    <a:pt x="1286" y="414"/>
                    <a:pt x="1286" y="414"/>
                    <a:pt x="1286" y="414"/>
                  </a:cubicBezTo>
                  <a:cubicBezTo>
                    <a:pt x="1285" y="414"/>
                    <a:pt x="1285" y="414"/>
                    <a:pt x="1285" y="414"/>
                  </a:cubicBezTo>
                  <a:cubicBezTo>
                    <a:pt x="1284" y="416"/>
                    <a:pt x="1284" y="416"/>
                    <a:pt x="1284" y="416"/>
                  </a:cubicBezTo>
                  <a:cubicBezTo>
                    <a:pt x="1286" y="417"/>
                    <a:pt x="1286" y="417"/>
                    <a:pt x="1286" y="417"/>
                  </a:cubicBezTo>
                  <a:cubicBezTo>
                    <a:pt x="1288" y="419"/>
                    <a:pt x="1288" y="419"/>
                    <a:pt x="1288" y="419"/>
                  </a:cubicBezTo>
                  <a:cubicBezTo>
                    <a:pt x="1287" y="420"/>
                    <a:pt x="1287" y="420"/>
                    <a:pt x="1287" y="420"/>
                  </a:cubicBezTo>
                  <a:cubicBezTo>
                    <a:pt x="1286" y="418"/>
                    <a:pt x="1286" y="418"/>
                    <a:pt x="1286" y="418"/>
                  </a:cubicBezTo>
                  <a:cubicBezTo>
                    <a:pt x="1284" y="419"/>
                    <a:pt x="1284" y="419"/>
                    <a:pt x="1284" y="419"/>
                  </a:cubicBezTo>
                  <a:cubicBezTo>
                    <a:pt x="1284" y="420"/>
                    <a:pt x="1284" y="420"/>
                    <a:pt x="1284" y="420"/>
                  </a:cubicBezTo>
                  <a:cubicBezTo>
                    <a:pt x="1286" y="422"/>
                    <a:pt x="1286" y="422"/>
                    <a:pt x="1286" y="422"/>
                  </a:cubicBezTo>
                  <a:cubicBezTo>
                    <a:pt x="1287" y="421"/>
                    <a:pt x="1287" y="421"/>
                    <a:pt x="1287" y="421"/>
                  </a:cubicBezTo>
                  <a:cubicBezTo>
                    <a:pt x="1287" y="423"/>
                    <a:pt x="1287" y="423"/>
                    <a:pt x="1287" y="423"/>
                  </a:cubicBezTo>
                  <a:cubicBezTo>
                    <a:pt x="1286" y="426"/>
                    <a:pt x="1286" y="426"/>
                    <a:pt x="1286" y="426"/>
                  </a:cubicBezTo>
                  <a:cubicBezTo>
                    <a:pt x="1287" y="428"/>
                    <a:pt x="1287" y="428"/>
                    <a:pt x="1287" y="428"/>
                  </a:cubicBezTo>
                  <a:cubicBezTo>
                    <a:pt x="1285" y="430"/>
                    <a:pt x="1285" y="430"/>
                    <a:pt x="1285" y="430"/>
                  </a:cubicBezTo>
                  <a:cubicBezTo>
                    <a:pt x="1286" y="433"/>
                    <a:pt x="1286" y="433"/>
                    <a:pt x="1286" y="433"/>
                  </a:cubicBezTo>
                  <a:cubicBezTo>
                    <a:pt x="1286" y="434"/>
                    <a:pt x="1286" y="434"/>
                    <a:pt x="1286" y="434"/>
                  </a:cubicBezTo>
                  <a:cubicBezTo>
                    <a:pt x="1287" y="436"/>
                    <a:pt x="1287" y="436"/>
                    <a:pt x="1287" y="436"/>
                  </a:cubicBezTo>
                  <a:cubicBezTo>
                    <a:pt x="1287" y="438"/>
                    <a:pt x="1287" y="438"/>
                    <a:pt x="1287" y="438"/>
                  </a:cubicBezTo>
                  <a:cubicBezTo>
                    <a:pt x="1287" y="440"/>
                    <a:pt x="1287" y="440"/>
                    <a:pt x="1287" y="440"/>
                  </a:cubicBezTo>
                  <a:cubicBezTo>
                    <a:pt x="1288" y="444"/>
                    <a:pt x="1288" y="444"/>
                    <a:pt x="1288" y="444"/>
                  </a:cubicBezTo>
                  <a:cubicBezTo>
                    <a:pt x="1288" y="445"/>
                    <a:pt x="1288" y="445"/>
                    <a:pt x="1288" y="445"/>
                  </a:cubicBezTo>
                  <a:cubicBezTo>
                    <a:pt x="1289" y="446"/>
                    <a:pt x="1289" y="446"/>
                    <a:pt x="1289" y="446"/>
                  </a:cubicBezTo>
                  <a:cubicBezTo>
                    <a:pt x="1291" y="448"/>
                    <a:pt x="1291" y="448"/>
                    <a:pt x="1291" y="448"/>
                  </a:cubicBezTo>
                  <a:cubicBezTo>
                    <a:pt x="1294" y="452"/>
                    <a:pt x="1294" y="452"/>
                    <a:pt x="1294" y="452"/>
                  </a:cubicBezTo>
                  <a:cubicBezTo>
                    <a:pt x="1297" y="453"/>
                    <a:pt x="1297" y="453"/>
                    <a:pt x="1297" y="453"/>
                  </a:cubicBezTo>
                  <a:cubicBezTo>
                    <a:pt x="1297" y="452"/>
                    <a:pt x="1297" y="452"/>
                    <a:pt x="1297" y="452"/>
                  </a:cubicBezTo>
                  <a:cubicBezTo>
                    <a:pt x="1298" y="450"/>
                    <a:pt x="1298" y="450"/>
                    <a:pt x="1298" y="450"/>
                  </a:cubicBezTo>
                  <a:cubicBezTo>
                    <a:pt x="1295" y="447"/>
                    <a:pt x="1295" y="447"/>
                    <a:pt x="1295" y="447"/>
                  </a:cubicBezTo>
                  <a:cubicBezTo>
                    <a:pt x="1295" y="446"/>
                    <a:pt x="1295" y="446"/>
                    <a:pt x="1295" y="446"/>
                  </a:cubicBezTo>
                  <a:cubicBezTo>
                    <a:pt x="1296" y="444"/>
                    <a:pt x="1296" y="444"/>
                    <a:pt x="1296" y="444"/>
                  </a:cubicBezTo>
                  <a:cubicBezTo>
                    <a:pt x="1299" y="445"/>
                    <a:pt x="1299" y="445"/>
                    <a:pt x="1299" y="445"/>
                  </a:cubicBezTo>
                  <a:cubicBezTo>
                    <a:pt x="1302" y="447"/>
                    <a:pt x="1302" y="447"/>
                    <a:pt x="1302" y="447"/>
                  </a:cubicBezTo>
                  <a:cubicBezTo>
                    <a:pt x="1304" y="447"/>
                    <a:pt x="1304" y="447"/>
                    <a:pt x="1304" y="447"/>
                  </a:cubicBezTo>
                  <a:cubicBezTo>
                    <a:pt x="1306" y="448"/>
                    <a:pt x="1306" y="448"/>
                    <a:pt x="1306" y="448"/>
                  </a:cubicBezTo>
                  <a:cubicBezTo>
                    <a:pt x="1306" y="450"/>
                    <a:pt x="1306" y="450"/>
                    <a:pt x="1306" y="450"/>
                  </a:cubicBezTo>
                  <a:cubicBezTo>
                    <a:pt x="1305" y="451"/>
                    <a:pt x="1305" y="451"/>
                    <a:pt x="1305" y="451"/>
                  </a:cubicBezTo>
                  <a:cubicBezTo>
                    <a:pt x="1307" y="452"/>
                    <a:pt x="1307" y="452"/>
                    <a:pt x="1307" y="452"/>
                  </a:cubicBezTo>
                  <a:cubicBezTo>
                    <a:pt x="1305" y="454"/>
                    <a:pt x="1305" y="454"/>
                    <a:pt x="1305" y="454"/>
                  </a:cubicBezTo>
                  <a:cubicBezTo>
                    <a:pt x="1306" y="456"/>
                    <a:pt x="1306" y="456"/>
                    <a:pt x="1306" y="456"/>
                  </a:cubicBezTo>
                  <a:cubicBezTo>
                    <a:pt x="1305" y="457"/>
                    <a:pt x="1305" y="457"/>
                    <a:pt x="1305" y="457"/>
                  </a:cubicBezTo>
                  <a:cubicBezTo>
                    <a:pt x="1304" y="459"/>
                    <a:pt x="1304" y="459"/>
                    <a:pt x="1304" y="459"/>
                  </a:cubicBezTo>
                  <a:cubicBezTo>
                    <a:pt x="1305" y="463"/>
                    <a:pt x="1305" y="463"/>
                    <a:pt x="1305" y="463"/>
                  </a:cubicBezTo>
                  <a:cubicBezTo>
                    <a:pt x="1307" y="465"/>
                    <a:pt x="1307" y="465"/>
                    <a:pt x="1307" y="465"/>
                  </a:cubicBezTo>
                  <a:cubicBezTo>
                    <a:pt x="1307" y="469"/>
                    <a:pt x="1307" y="469"/>
                    <a:pt x="1307" y="469"/>
                  </a:cubicBezTo>
                  <a:cubicBezTo>
                    <a:pt x="1309" y="470"/>
                    <a:pt x="1309" y="470"/>
                    <a:pt x="1309" y="470"/>
                  </a:cubicBezTo>
                  <a:cubicBezTo>
                    <a:pt x="1310" y="470"/>
                    <a:pt x="1310" y="470"/>
                    <a:pt x="1310" y="470"/>
                  </a:cubicBezTo>
                  <a:cubicBezTo>
                    <a:pt x="1310" y="468"/>
                    <a:pt x="1310" y="468"/>
                    <a:pt x="1310" y="468"/>
                  </a:cubicBezTo>
                  <a:cubicBezTo>
                    <a:pt x="1312" y="467"/>
                    <a:pt x="1312" y="467"/>
                    <a:pt x="1312" y="467"/>
                  </a:cubicBezTo>
                  <a:cubicBezTo>
                    <a:pt x="1312" y="466"/>
                    <a:pt x="1312" y="466"/>
                    <a:pt x="1312" y="466"/>
                  </a:cubicBezTo>
                  <a:cubicBezTo>
                    <a:pt x="1313" y="467"/>
                    <a:pt x="1313" y="467"/>
                    <a:pt x="1313" y="467"/>
                  </a:cubicBezTo>
                  <a:cubicBezTo>
                    <a:pt x="1315" y="468"/>
                    <a:pt x="1315" y="468"/>
                    <a:pt x="1315" y="468"/>
                  </a:cubicBezTo>
                  <a:cubicBezTo>
                    <a:pt x="1315" y="473"/>
                    <a:pt x="1315" y="473"/>
                    <a:pt x="1315" y="473"/>
                  </a:cubicBezTo>
                  <a:cubicBezTo>
                    <a:pt x="1320" y="477"/>
                    <a:pt x="1320" y="477"/>
                    <a:pt x="1320" y="477"/>
                  </a:cubicBezTo>
                  <a:cubicBezTo>
                    <a:pt x="1322" y="480"/>
                    <a:pt x="1322" y="480"/>
                    <a:pt x="1322" y="480"/>
                  </a:cubicBezTo>
                  <a:cubicBezTo>
                    <a:pt x="1321" y="482"/>
                    <a:pt x="1321" y="482"/>
                    <a:pt x="1321" y="482"/>
                  </a:cubicBezTo>
                  <a:cubicBezTo>
                    <a:pt x="1321" y="485"/>
                    <a:pt x="1321" y="485"/>
                    <a:pt x="1321" y="485"/>
                  </a:cubicBezTo>
                  <a:cubicBezTo>
                    <a:pt x="1319" y="485"/>
                    <a:pt x="1319" y="485"/>
                    <a:pt x="1319" y="485"/>
                  </a:cubicBezTo>
                  <a:cubicBezTo>
                    <a:pt x="1316" y="483"/>
                    <a:pt x="1316" y="483"/>
                    <a:pt x="1316" y="483"/>
                  </a:cubicBezTo>
                  <a:cubicBezTo>
                    <a:pt x="1313" y="482"/>
                    <a:pt x="1313" y="482"/>
                    <a:pt x="1313" y="482"/>
                  </a:cubicBezTo>
                  <a:cubicBezTo>
                    <a:pt x="1313" y="479"/>
                    <a:pt x="1313" y="479"/>
                    <a:pt x="1313" y="479"/>
                  </a:cubicBezTo>
                  <a:cubicBezTo>
                    <a:pt x="1314" y="477"/>
                    <a:pt x="1314" y="477"/>
                    <a:pt x="1314" y="477"/>
                  </a:cubicBezTo>
                  <a:cubicBezTo>
                    <a:pt x="1314" y="474"/>
                    <a:pt x="1314" y="474"/>
                    <a:pt x="1314" y="474"/>
                  </a:cubicBezTo>
                  <a:cubicBezTo>
                    <a:pt x="1314" y="472"/>
                    <a:pt x="1314" y="472"/>
                    <a:pt x="1314" y="472"/>
                  </a:cubicBezTo>
                  <a:cubicBezTo>
                    <a:pt x="1312" y="473"/>
                    <a:pt x="1312" y="473"/>
                    <a:pt x="1312" y="473"/>
                  </a:cubicBezTo>
                  <a:cubicBezTo>
                    <a:pt x="1313" y="474"/>
                    <a:pt x="1313" y="474"/>
                    <a:pt x="1313" y="474"/>
                  </a:cubicBezTo>
                  <a:cubicBezTo>
                    <a:pt x="1313" y="476"/>
                    <a:pt x="1313" y="476"/>
                    <a:pt x="1313" y="476"/>
                  </a:cubicBezTo>
                  <a:cubicBezTo>
                    <a:pt x="1311" y="476"/>
                    <a:pt x="1311" y="476"/>
                    <a:pt x="1311" y="476"/>
                  </a:cubicBezTo>
                  <a:cubicBezTo>
                    <a:pt x="1309" y="479"/>
                    <a:pt x="1309" y="479"/>
                    <a:pt x="1309" y="479"/>
                  </a:cubicBezTo>
                  <a:cubicBezTo>
                    <a:pt x="1309" y="481"/>
                    <a:pt x="1309" y="481"/>
                    <a:pt x="1309" y="481"/>
                  </a:cubicBezTo>
                  <a:cubicBezTo>
                    <a:pt x="1312" y="480"/>
                    <a:pt x="1312" y="480"/>
                    <a:pt x="1312" y="480"/>
                  </a:cubicBezTo>
                  <a:cubicBezTo>
                    <a:pt x="1312" y="482"/>
                    <a:pt x="1312" y="482"/>
                    <a:pt x="1312" y="482"/>
                  </a:cubicBezTo>
                  <a:cubicBezTo>
                    <a:pt x="1310" y="485"/>
                    <a:pt x="1310" y="485"/>
                    <a:pt x="1310" y="485"/>
                  </a:cubicBezTo>
                  <a:cubicBezTo>
                    <a:pt x="1311" y="488"/>
                    <a:pt x="1311" y="488"/>
                    <a:pt x="1311" y="488"/>
                  </a:cubicBezTo>
                  <a:cubicBezTo>
                    <a:pt x="1311" y="489"/>
                    <a:pt x="1311" y="489"/>
                    <a:pt x="1311" y="489"/>
                  </a:cubicBezTo>
                  <a:cubicBezTo>
                    <a:pt x="1311" y="496"/>
                    <a:pt x="1311" y="496"/>
                    <a:pt x="1311" y="496"/>
                  </a:cubicBezTo>
                  <a:cubicBezTo>
                    <a:pt x="1312" y="498"/>
                    <a:pt x="1312" y="498"/>
                    <a:pt x="1312" y="498"/>
                  </a:cubicBezTo>
                  <a:cubicBezTo>
                    <a:pt x="1312" y="500"/>
                    <a:pt x="1312" y="500"/>
                    <a:pt x="1312" y="500"/>
                  </a:cubicBezTo>
                  <a:cubicBezTo>
                    <a:pt x="1318" y="508"/>
                    <a:pt x="1318" y="508"/>
                    <a:pt x="1318" y="508"/>
                  </a:cubicBezTo>
                  <a:cubicBezTo>
                    <a:pt x="1319" y="508"/>
                    <a:pt x="1319" y="508"/>
                    <a:pt x="1319" y="508"/>
                  </a:cubicBezTo>
                  <a:cubicBezTo>
                    <a:pt x="1323" y="513"/>
                    <a:pt x="1323" y="513"/>
                    <a:pt x="1323" y="513"/>
                  </a:cubicBezTo>
                  <a:cubicBezTo>
                    <a:pt x="1325" y="514"/>
                    <a:pt x="1325" y="514"/>
                    <a:pt x="1325" y="514"/>
                  </a:cubicBezTo>
                  <a:cubicBezTo>
                    <a:pt x="1324" y="516"/>
                    <a:pt x="1324" y="516"/>
                    <a:pt x="1324" y="516"/>
                  </a:cubicBezTo>
                  <a:cubicBezTo>
                    <a:pt x="1324" y="519"/>
                    <a:pt x="1324" y="519"/>
                    <a:pt x="1324" y="519"/>
                  </a:cubicBezTo>
                  <a:cubicBezTo>
                    <a:pt x="1318" y="521"/>
                    <a:pt x="1318" y="521"/>
                    <a:pt x="1318" y="521"/>
                  </a:cubicBezTo>
                  <a:cubicBezTo>
                    <a:pt x="1317" y="520"/>
                    <a:pt x="1317" y="520"/>
                    <a:pt x="1317" y="520"/>
                  </a:cubicBezTo>
                  <a:cubicBezTo>
                    <a:pt x="1314" y="522"/>
                    <a:pt x="1314" y="522"/>
                    <a:pt x="1314" y="522"/>
                  </a:cubicBezTo>
                  <a:cubicBezTo>
                    <a:pt x="1312" y="522"/>
                    <a:pt x="1312" y="522"/>
                    <a:pt x="1312" y="522"/>
                  </a:cubicBezTo>
                  <a:cubicBezTo>
                    <a:pt x="1313" y="523"/>
                    <a:pt x="1313" y="523"/>
                    <a:pt x="1313" y="523"/>
                  </a:cubicBezTo>
                  <a:cubicBezTo>
                    <a:pt x="1311" y="527"/>
                    <a:pt x="1311" y="527"/>
                    <a:pt x="1311" y="527"/>
                  </a:cubicBezTo>
                  <a:cubicBezTo>
                    <a:pt x="1311" y="530"/>
                    <a:pt x="1311" y="530"/>
                    <a:pt x="1311" y="530"/>
                  </a:cubicBezTo>
                  <a:cubicBezTo>
                    <a:pt x="1310" y="531"/>
                    <a:pt x="1310" y="531"/>
                    <a:pt x="1310" y="531"/>
                  </a:cubicBezTo>
                  <a:cubicBezTo>
                    <a:pt x="1311" y="533"/>
                    <a:pt x="1311" y="533"/>
                    <a:pt x="1311" y="533"/>
                  </a:cubicBezTo>
                  <a:cubicBezTo>
                    <a:pt x="1310" y="538"/>
                    <a:pt x="1310" y="538"/>
                    <a:pt x="1310" y="538"/>
                  </a:cubicBezTo>
                  <a:cubicBezTo>
                    <a:pt x="1312" y="544"/>
                    <a:pt x="1312" y="544"/>
                    <a:pt x="1312" y="544"/>
                  </a:cubicBezTo>
                  <a:cubicBezTo>
                    <a:pt x="1315" y="546"/>
                    <a:pt x="1315" y="546"/>
                    <a:pt x="1315" y="546"/>
                  </a:cubicBezTo>
                  <a:cubicBezTo>
                    <a:pt x="1315" y="549"/>
                    <a:pt x="1315" y="549"/>
                    <a:pt x="1315" y="549"/>
                  </a:cubicBezTo>
                  <a:cubicBezTo>
                    <a:pt x="1318" y="550"/>
                    <a:pt x="1318" y="550"/>
                    <a:pt x="1318" y="550"/>
                  </a:cubicBezTo>
                  <a:cubicBezTo>
                    <a:pt x="1319" y="552"/>
                    <a:pt x="1319" y="552"/>
                    <a:pt x="1319" y="552"/>
                  </a:cubicBezTo>
                  <a:cubicBezTo>
                    <a:pt x="1317" y="552"/>
                    <a:pt x="1317" y="552"/>
                    <a:pt x="1317" y="552"/>
                  </a:cubicBezTo>
                  <a:cubicBezTo>
                    <a:pt x="1316" y="551"/>
                    <a:pt x="1316" y="551"/>
                    <a:pt x="1316" y="551"/>
                  </a:cubicBezTo>
                  <a:cubicBezTo>
                    <a:pt x="1314" y="553"/>
                    <a:pt x="1314" y="553"/>
                    <a:pt x="1314" y="553"/>
                  </a:cubicBezTo>
                  <a:cubicBezTo>
                    <a:pt x="1312" y="554"/>
                    <a:pt x="1312" y="554"/>
                    <a:pt x="1312" y="554"/>
                  </a:cubicBezTo>
                  <a:cubicBezTo>
                    <a:pt x="1311" y="554"/>
                    <a:pt x="1311" y="554"/>
                    <a:pt x="1311" y="554"/>
                  </a:cubicBezTo>
                  <a:cubicBezTo>
                    <a:pt x="1308" y="557"/>
                    <a:pt x="1308" y="557"/>
                    <a:pt x="1308" y="557"/>
                  </a:cubicBezTo>
                  <a:cubicBezTo>
                    <a:pt x="1306" y="555"/>
                    <a:pt x="1306" y="555"/>
                    <a:pt x="1306" y="555"/>
                  </a:cubicBezTo>
                  <a:cubicBezTo>
                    <a:pt x="1305" y="557"/>
                    <a:pt x="1305" y="557"/>
                    <a:pt x="1305" y="557"/>
                  </a:cubicBezTo>
                  <a:cubicBezTo>
                    <a:pt x="1306" y="558"/>
                    <a:pt x="1306" y="558"/>
                    <a:pt x="1306" y="558"/>
                  </a:cubicBezTo>
                  <a:cubicBezTo>
                    <a:pt x="1308" y="558"/>
                    <a:pt x="1308" y="558"/>
                    <a:pt x="1308" y="558"/>
                  </a:cubicBezTo>
                  <a:cubicBezTo>
                    <a:pt x="1307" y="561"/>
                    <a:pt x="1307" y="561"/>
                    <a:pt x="1307" y="561"/>
                  </a:cubicBezTo>
                  <a:cubicBezTo>
                    <a:pt x="1307" y="562"/>
                    <a:pt x="1307" y="562"/>
                    <a:pt x="1307" y="562"/>
                  </a:cubicBezTo>
                  <a:cubicBezTo>
                    <a:pt x="1309" y="564"/>
                    <a:pt x="1309" y="564"/>
                    <a:pt x="1309" y="564"/>
                  </a:cubicBezTo>
                  <a:cubicBezTo>
                    <a:pt x="1308" y="565"/>
                    <a:pt x="1308" y="565"/>
                    <a:pt x="1308" y="565"/>
                  </a:cubicBezTo>
                  <a:cubicBezTo>
                    <a:pt x="1307" y="565"/>
                    <a:pt x="1307" y="565"/>
                    <a:pt x="1307" y="565"/>
                  </a:cubicBezTo>
                  <a:cubicBezTo>
                    <a:pt x="1309" y="568"/>
                    <a:pt x="1309" y="568"/>
                    <a:pt x="1309" y="568"/>
                  </a:cubicBezTo>
                  <a:cubicBezTo>
                    <a:pt x="1308" y="569"/>
                    <a:pt x="1308" y="569"/>
                    <a:pt x="1308" y="569"/>
                  </a:cubicBezTo>
                  <a:cubicBezTo>
                    <a:pt x="1309" y="570"/>
                    <a:pt x="1309" y="570"/>
                    <a:pt x="1309" y="570"/>
                  </a:cubicBezTo>
                  <a:cubicBezTo>
                    <a:pt x="1310" y="569"/>
                    <a:pt x="1310" y="569"/>
                    <a:pt x="1310" y="569"/>
                  </a:cubicBezTo>
                  <a:cubicBezTo>
                    <a:pt x="1312" y="571"/>
                    <a:pt x="1312" y="571"/>
                    <a:pt x="1312" y="571"/>
                  </a:cubicBezTo>
                  <a:cubicBezTo>
                    <a:pt x="1311" y="573"/>
                    <a:pt x="1311" y="573"/>
                    <a:pt x="1311" y="573"/>
                  </a:cubicBezTo>
                  <a:cubicBezTo>
                    <a:pt x="1310" y="576"/>
                    <a:pt x="1310" y="576"/>
                    <a:pt x="1310" y="576"/>
                  </a:cubicBezTo>
                  <a:cubicBezTo>
                    <a:pt x="1312" y="578"/>
                    <a:pt x="1312" y="578"/>
                    <a:pt x="1312" y="578"/>
                  </a:cubicBezTo>
                  <a:cubicBezTo>
                    <a:pt x="1311" y="582"/>
                    <a:pt x="1311" y="582"/>
                    <a:pt x="1311" y="582"/>
                  </a:cubicBezTo>
                  <a:cubicBezTo>
                    <a:pt x="1310" y="584"/>
                    <a:pt x="1310" y="584"/>
                    <a:pt x="1310" y="584"/>
                  </a:cubicBezTo>
                  <a:cubicBezTo>
                    <a:pt x="1310" y="585"/>
                    <a:pt x="1310" y="585"/>
                    <a:pt x="1310" y="585"/>
                  </a:cubicBezTo>
                  <a:cubicBezTo>
                    <a:pt x="1310" y="587"/>
                    <a:pt x="1310" y="587"/>
                    <a:pt x="1310" y="587"/>
                  </a:cubicBezTo>
                  <a:cubicBezTo>
                    <a:pt x="1307" y="589"/>
                    <a:pt x="1307" y="589"/>
                    <a:pt x="1307" y="589"/>
                  </a:cubicBezTo>
                  <a:cubicBezTo>
                    <a:pt x="1307" y="591"/>
                    <a:pt x="1307" y="591"/>
                    <a:pt x="1307" y="591"/>
                  </a:cubicBezTo>
                  <a:cubicBezTo>
                    <a:pt x="1306" y="592"/>
                    <a:pt x="1306" y="592"/>
                    <a:pt x="1306" y="592"/>
                  </a:cubicBezTo>
                  <a:cubicBezTo>
                    <a:pt x="1305" y="597"/>
                    <a:pt x="1305" y="597"/>
                    <a:pt x="1305" y="597"/>
                  </a:cubicBezTo>
                  <a:cubicBezTo>
                    <a:pt x="1303" y="601"/>
                    <a:pt x="1303" y="601"/>
                    <a:pt x="1303" y="601"/>
                  </a:cubicBezTo>
                  <a:cubicBezTo>
                    <a:pt x="1303" y="599"/>
                    <a:pt x="1303" y="599"/>
                    <a:pt x="1303" y="599"/>
                  </a:cubicBezTo>
                  <a:cubicBezTo>
                    <a:pt x="1303" y="598"/>
                    <a:pt x="1303" y="598"/>
                    <a:pt x="1303" y="598"/>
                  </a:cubicBezTo>
                  <a:cubicBezTo>
                    <a:pt x="1303" y="595"/>
                    <a:pt x="1303" y="595"/>
                    <a:pt x="1303" y="595"/>
                  </a:cubicBezTo>
                  <a:cubicBezTo>
                    <a:pt x="1302" y="594"/>
                    <a:pt x="1302" y="594"/>
                    <a:pt x="1302" y="594"/>
                  </a:cubicBezTo>
                  <a:cubicBezTo>
                    <a:pt x="1298" y="594"/>
                    <a:pt x="1298" y="594"/>
                    <a:pt x="1298" y="594"/>
                  </a:cubicBezTo>
                  <a:cubicBezTo>
                    <a:pt x="1296" y="590"/>
                    <a:pt x="1296" y="590"/>
                    <a:pt x="1296" y="590"/>
                  </a:cubicBezTo>
                  <a:cubicBezTo>
                    <a:pt x="1295" y="586"/>
                    <a:pt x="1295" y="586"/>
                    <a:pt x="1295" y="586"/>
                  </a:cubicBezTo>
                  <a:cubicBezTo>
                    <a:pt x="1291" y="577"/>
                    <a:pt x="1291" y="577"/>
                    <a:pt x="1291" y="577"/>
                  </a:cubicBezTo>
                  <a:cubicBezTo>
                    <a:pt x="1289" y="573"/>
                    <a:pt x="1289" y="573"/>
                    <a:pt x="1289" y="573"/>
                  </a:cubicBezTo>
                  <a:cubicBezTo>
                    <a:pt x="1290" y="573"/>
                    <a:pt x="1290" y="573"/>
                    <a:pt x="1290" y="573"/>
                  </a:cubicBezTo>
                  <a:cubicBezTo>
                    <a:pt x="1292" y="572"/>
                    <a:pt x="1292" y="572"/>
                    <a:pt x="1292" y="572"/>
                  </a:cubicBezTo>
                  <a:cubicBezTo>
                    <a:pt x="1293" y="570"/>
                    <a:pt x="1293" y="570"/>
                    <a:pt x="1293" y="570"/>
                  </a:cubicBezTo>
                  <a:cubicBezTo>
                    <a:pt x="1291" y="571"/>
                    <a:pt x="1291" y="571"/>
                    <a:pt x="1291" y="571"/>
                  </a:cubicBezTo>
                  <a:cubicBezTo>
                    <a:pt x="1288" y="571"/>
                    <a:pt x="1288" y="571"/>
                    <a:pt x="1288" y="571"/>
                  </a:cubicBezTo>
                  <a:cubicBezTo>
                    <a:pt x="1284" y="569"/>
                    <a:pt x="1284" y="569"/>
                    <a:pt x="1284" y="569"/>
                  </a:cubicBezTo>
                  <a:cubicBezTo>
                    <a:pt x="1276" y="554"/>
                    <a:pt x="1276" y="554"/>
                    <a:pt x="1276" y="554"/>
                  </a:cubicBezTo>
                  <a:cubicBezTo>
                    <a:pt x="1269" y="545"/>
                    <a:pt x="1269" y="545"/>
                    <a:pt x="1269" y="545"/>
                  </a:cubicBezTo>
                  <a:cubicBezTo>
                    <a:pt x="1268" y="542"/>
                    <a:pt x="1268" y="542"/>
                    <a:pt x="1268" y="542"/>
                  </a:cubicBezTo>
                  <a:cubicBezTo>
                    <a:pt x="1266" y="539"/>
                    <a:pt x="1266" y="539"/>
                    <a:pt x="1266" y="539"/>
                  </a:cubicBezTo>
                  <a:cubicBezTo>
                    <a:pt x="1260" y="530"/>
                    <a:pt x="1260" y="530"/>
                    <a:pt x="1260" y="530"/>
                  </a:cubicBezTo>
                  <a:cubicBezTo>
                    <a:pt x="1254" y="519"/>
                    <a:pt x="1254" y="519"/>
                    <a:pt x="1254" y="519"/>
                  </a:cubicBezTo>
                  <a:cubicBezTo>
                    <a:pt x="1250" y="508"/>
                    <a:pt x="1250" y="508"/>
                    <a:pt x="1250" y="508"/>
                  </a:cubicBezTo>
                  <a:cubicBezTo>
                    <a:pt x="1250" y="504"/>
                    <a:pt x="1250" y="504"/>
                    <a:pt x="1250" y="504"/>
                  </a:cubicBezTo>
                  <a:cubicBezTo>
                    <a:pt x="1247" y="500"/>
                    <a:pt x="1247" y="500"/>
                    <a:pt x="1247" y="500"/>
                  </a:cubicBezTo>
                  <a:cubicBezTo>
                    <a:pt x="1246" y="492"/>
                    <a:pt x="1246" y="492"/>
                    <a:pt x="1246" y="492"/>
                  </a:cubicBezTo>
                  <a:cubicBezTo>
                    <a:pt x="1244" y="488"/>
                    <a:pt x="1244" y="488"/>
                    <a:pt x="1244" y="488"/>
                  </a:cubicBezTo>
                  <a:cubicBezTo>
                    <a:pt x="1244" y="484"/>
                    <a:pt x="1244" y="484"/>
                    <a:pt x="1244" y="484"/>
                  </a:cubicBezTo>
                  <a:cubicBezTo>
                    <a:pt x="1247" y="481"/>
                    <a:pt x="1247" y="481"/>
                    <a:pt x="1247" y="481"/>
                  </a:cubicBezTo>
                  <a:cubicBezTo>
                    <a:pt x="1247" y="478"/>
                    <a:pt x="1247" y="478"/>
                    <a:pt x="1247" y="478"/>
                  </a:cubicBezTo>
                  <a:cubicBezTo>
                    <a:pt x="1249" y="477"/>
                    <a:pt x="1249" y="477"/>
                    <a:pt x="1249" y="477"/>
                  </a:cubicBezTo>
                  <a:cubicBezTo>
                    <a:pt x="1248" y="475"/>
                    <a:pt x="1248" y="475"/>
                    <a:pt x="1248" y="475"/>
                  </a:cubicBezTo>
                  <a:cubicBezTo>
                    <a:pt x="1249" y="474"/>
                    <a:pt x="1249" y="474"/>
                    <a:pt x="1249" y="474"/>
                  </a:cubicBezTo>
                  <a:cubicBezTo>
                    <a:pt x="1249" y="469"/>
                    <a:pt x="1249" y="469"/>
                    <a:pt x="1249" y="469"/>
                  </a:cubicBezTo>
                  <a:cubicBezTo>
                    <a:pt x="1245" y="463"/>
                    <a:pt x="1245" y="463"/>
                    <a:pt x="1245" y="463"/>
                  </a:cubicBezTo>
                  <a:cubicBezTo>
                    <a:pt x="1242" y="463"/>
                    <a:pt x="1242" y="463"/>
                    <a:pt x="1242" y="463"/>
                  </a:cubicBezTo>
                  <a:cubicBezTo>
                    <a:pt x="1242" y="462"/>
                    <a:pt x="1242" y="462"/>
                    <a:pt x="1242" y="462"/>
                  </a:cubicBezTo>
                  <a:cubicBezTo>
                    <a:pt x="1244" y="460"/>
                    <a:pt x="1244" y="460"/>
                    <a:pt x="1244" y="460"/>
                  </a:cubicBezTo>
                  <a:cubicBezTo>
                    <a:pt x="1248" y="462"/>
                    <a:pt x="1248" y="462"/>
                    <a:pt x="1248" y="462"/>
                  </a:cubicBezTo>
                  <a:cubicBezTo>
                    <a:pt x="1251" y="459"/>
                    <a:pt x="1251" y="459"/>
                    <a:pt x="1251" y="459"/>
                  </a:cubicBezTo>
                  <a:cubicBezTo>
                    <a:pt x="1250" y="458"/>
                    <a:pt x="1250" y="458"/>
                    <a:pt x="1250" y="458"/>
                  </a:cubicBezTo>
                  <a:cubicBezTo>
                    <a:pt x="1250" y="454"/>
                    <a:pt x="1250" y="454"/>
                    <a:pt x="1250" y="454"/>
                  </a:cubicBezTo>
                  <a:cubicBezTo>
                    <a:pt x="1254" y="453"/>
                    <a:pt x="1254" y="453"/>
                    <a:pt x="1254" y="453"/>
                  </a:cubicBezTo>
                  <a:cubicBezTo>
                    <a:pt x="1256" y="454"/>
                    <a:pt x="1256" y="454"/>
                    <a:pt x="1256" y="454"/>
                  </a:cubicBezTo>
                  <a:cubicBezTo>
                    <a:pt x="1254" y="451"/>
                    <a:pt x="1254" y="451"/>
                    <a:pt x="1254" y="451"/>
                  </a:cubicBezTo>
                  <a:cubicBezTo>
                    <a:pt x="1257" y="445"/>
                    <a:pt x="1257" y="445"/>
                    <a:pt x="1257" y="445"/>
                  </a:cubicBezTo>
                  <a:cubicBezTo>
                    <a:pt x="1256" y="441"/>
                    <a:pt x="1256" y="441"/>
                    <a:pt x="1256" y="441"/>
                  </a:cubicBezTo>
                  <a:cubicBezTo>
                    <a:pt x="1256" y="437"/>
                    <a:pt x="1256" y="437"/>
                    <a:pt x="1256" y="437"/>
                  </a:cubicBezTo>
                  <a:cubicBezTo>
                    <a:pt x="1255" y="434"/>
                    <a:pt x="1255" y="434"/>
                    <a:pt x="1255" y="434"/>
                  </a:cubicBezTo>
                  <a:cubicBezTo>
                    <a:pt x="1256" y="432"/>
                    <a:pt x="1256" y="432"/>
                    <a:pt x="1256" y="432"/>
                  </a:cubicBezTo>
                  <a:cubicBezTo>
                    <a:pt x="1256" y="430"/>
                    <a:pt x="1256" y="430"/>
                    <a:pt x="1256" y="430"/>
                  </a:cubicBezTo>
                  <a:cubicBezTo>
                    <a:pt x="1256" y="429"/>
                    <a:pt x="1256" y="429"/>
                    <a:pt x="1256" y="429"/>
                  </a:cubicBezTo>
                  <a:cubicBezTo>
                    <a:pt x="1256" y="425"/>
                    <a:pt x="1256" y="425"/>
                    <a:pt x="1256" y="425"/>
                  </a:cubicBezTo>
                  <a:cubicBezTo>
                    <a:pt x="1258" y="425"/>
                    <a:pt x="1258" y="425"/>
                    <a:pt x="1258" y="425"/>
                  </a:cubicBezTo>
                  <a:cubicBezTo>
                    <a:pt x="1256" y="423"/>
                    <a:pt x="1256" y="423"/>
                    <a:pt x="1256" y="423"/>
                  </a:cubicBezTo>
                  <a:cubicBezTo>
                    <a:pt x="1256" y="421"/>
                    <a:pt x="1256" y="421"/>
                    <a:pt x="1256" y="421"/>
                  </a:cubicBezTo>
                  <a:cubicBezTo>
                    <a:pt x="1256" y="420"/>
                    <a:pt x="1256" y="420"/>
                    <a:pt x="1256" y="420"/>
                  </a:cubicBezTo>
                  <a:cubicBezTo>
                    <a:pt x="1257" y="416"/>
                    <a:pt x="1257" y="416"/>
                    <a:pt x="1257" y="416"/>
                  </a:cubicBezTo>
                  <a:cubicBezTo>
                    <a:pt x="1256" y="415"/>
                    <a:pt x="1256" y="415"/>
                    <a:pt x="1256" y="415"/>
                  </a:cubicBezTo>
                  <a:cubicBezTo>
                    <a:pt x="1256" y="413"/>
                    <a:pt x="1256" y="413"/>
                    <a:pt x="1256" y="413"/>
                  </a:cubicBezTo>
                  <a:cubicBezTo>
                    <a:pt x="1259" y="412"/>
                    <a:pt x="1259" y="412"/>
                    <a:pt x="1259" y="412"/>
                  </a:cubicBezTo>
                  <a:cubicBezTo>
                    <a:pt x="1260" y="411"/>
                    <a:pt x="1260" y="411"/>
                    <a:pt x="1260" y="411"/>
                  </a:cubicBezTo>
                  <a:cubicBezTo>
                    <a:pt x="1259" y="408"/>
                    <a:pt x="1259" y="408"/>
                    <a:pt x="1259" y="408"/>
                  </a:cubicBezTo>
                  <a:cubicBezTo>
                    <a:pt x="1260" y="403"/>
                    <a:pt x="1260" y="403"/>
                    <a:pt x="1260" y="403"/>
                  </a:cubicBezTo>
                  <a:cubicBezTo>
                    <a:pt x="1259" y="402"/>
                    <a:pt x="1259" y="402"/>
                    <a:pt x="1259" y="402"/>
                  </a:cubicBezTo>
                  <a:cubicBezTo>
                    <a:pt x="1258" y="401"/>
                    <a:pt x="1258" y="401"/>
                    <a:pt x="1258" y="401"/>
                  </a:cubicBezTo>
                  <a:cubicBezTo>
                    <a:pt x="1260" y="398"/>
                    <a:pt x="1260" y="398"/>
                    <a:pt x="1260" y="398"/>
                  </a:cubicBezTo>
                  <a:cubicBezTo>
                    <a:pt x="1260" y="395"/>
                    <a:pt x="1260" y="395"/>
                    <a:pt x="1260" y="395"/>
                  </a:cubicBezTo>
                  <a:cubicBezTo>
                    <a:pt x="1259" y="395"/>
                    <a:pt x="1259" y="395"/>
                    <a:pt x="1259" y="395"/>
                  </a:cubicBezTo>
                  <a:cubicBezTo>
                    <a:pt x="1258" y="393"/>
                    <a:pt x="1258" y="393"/>
                    <a:pt x="1258" y="393"/>
                  </a:cubicBezTo>
                  <a:cubicBezTo>
                    <a:pt x="1259" y="391"/>
                    <a:pt x="1259" y="391"/>
                    <a:pt x="1259" y="391"/>
                  </a:cubicBezTo>
                  <a:cubicBezTo>
                    <a:pt x="1259" y="389"/>
                    <a:pt x="1259" y="389"/>
                    <a:pt x="1259" y="389"/>
                  </a:cubicBezTo>
                  <a:cubicBezTo>
                    <a:pt x="1261" y="388"/>
                    <a:pt x="1261" y="388"/>
                    <a:pt x="1261" y="388"/>
                  </a:cubicBezTo>
                  <a:cubicBezTo>
                    <a:pt x="1261" y="387"/>
                    <a:pt x="1261" y="387"/>
                    <a:pt x="1261" y="387"/>
                  </a:cubicBezTo>
                  <a:cubicBezTo>
                    <a:pt x="1264" y="386"/>
                    <a:pt x="1264" y="386"/>
                    <a:pt x="1264" y="386"/>
                  </a:cubicBezTo>
                  <a:cubicBezTo>
                    <a:pt x="1264" y="384"/>
                    <a:pt x="1264" y="384"/>
                    <a:pt x="1264" y="384"/>
                  </a:cubicBezTo>
                  <a:cubicBezTo>
                    <a:pt x="1267" y="381"/>
                    <a:pt x="1267" y="381"/>
                    <a:pt x="1267" y="381"/>
                  </a:cubicBezTo>
                  <a:cubicBezTo>
                    <a:pt x="1267" y="381"/>
                    <a:pt x="1267" y="381"/>
                    <a:pt x="1267" y="381"/>
                  </a:cubicBezTo>
                  <a:cubicBezTo>
                    <a:pt x="1269" y="380"/>
                    <a:pt x="1269" y="380"/>
                    <a:pt x="1269" y="380"/>
                  </a:cubicBezTo>
                  <a:cubicBezTo>
                    <a:pt x="1271" y="380"/>
                    <a:pt x="1271" y="380"/>
                    <a:pt x="1271" y="380"/>
                  </a:cubicBezTo>
                  <a:cubicBezTo>
                    <a:pt x="1271" y="378"/>
                    <a:pt x="1271" y="378"/>
                    <a:pt x="1271" y="378"/>
                  </a:cubicBezTo>
                  <a:cubicBezTo>
                    <a:pt x="1270" y="377"/>
                    <a:pt x="1270" y="377"/>
                    <a:pt x="1270" y="377"/>
                  </a:cubicBezTo>
                  <a:cubicBezTo>
                    <a:pt x="1268" y="377"/>
                    <a:pt x="1268" y="377"/>
                    <a:pt x="1268" y="377"/>
                  </a:cubicBezTo>
                  <a:cubicBezTo>
                    <a:pt x="1267" y="378"/>
                    <a:pt x="1267" y="378"/>
                    <a:pt x="1267" y="378"/>
                  </a:cubicBezTo>
                  <a:cubicBezTo>
                    <a:pt x="1265" y="377"/>
                    <a:pt x="1265" y="377"/>
                    <a:pt x="1265" y="377"/>
                  </a:cubicBezTo>
                  <a:cubicBezTo>
                    <a:pt x="1266" y="373"/>
                    <a:pt x="1266" y="373"/>
                    <a:pt x="1266" y="373"/>
                  </a:cubicBezTo>
                  <a:cubicBezTo>
                    <a:pt x="1267" y="370"/>
                    <a:pt x="1267" y="370"/>
                    <a:pt x="1267" y="370"/>
                  </a:cubicBezTo>
                  <a:cubicBezTo>
                    <a:pt x="1266" y="368"/>
                    <a:pt x="1266" y="368"/>
                    <a:pt x="1266" y="368"/>
                  </a:cubicBezTo>
                  <a:cubicBezTo>
                    <a:pt x="1265" y="366"/>
                    <a:pt x="1265" y="366"/>
                    <a:pt x="1265" y="366"/>
                  </a:cubicBezTo>
                  <a:cubicBezTo>
                    <a:pt x="1264" y="366"/>
                    <a:pt x="1264" y="366"/>
                    <a:pt x="1264" y="366"/>
                  </a:cubicBezTo>
                  <a:cubicBezTo>
                    <a:pt x="1263" y="367"/>
                    <a:pt x="1263" y="367"/>
                    <a:pt x="1263" y="367"/>
                  </a:cubicBezTo>
                  <a:cubicBezTo>
                    <a:pt x="1262" y="367"/>
                    <a:pt x="1262" y="367"/>
                    <a:pt x="1262" y="367"/>
                  </a:cubicBezTo>
                  <a:cubicBezTo>
                    <a:pt x="1262" y="362"/>
                    <a:pt x="1262" y="362"/>
                    <a:pt x="1262" y="362"/>
                  </a:cubicBezTo>
                  <a:cubicBezTo>
                    <a:pt x="1263" y="361"/>
                    <a:pt x="1263" y="361"/>
                    <a:pt x="1263" y="361"/>
                  </a:cubicBezTo>
                  <a:cubicBezTo>
                    <a:pt x="1263" y="360"/>
                    <a:pt x="1263" y="360"/>
                    <a:pt x="1263" y="360"/>
                  </a:cubicBezTo>
                  <a:cubicBezTo>
                    <a:pt x="1262" y="357"/>
                    <a:pt x="1262" y="357"/>
                    <a:pt x="1262" y="357"/>
                  </a:cubicBezTo>
                  <a:cubicBezTo>
                    <a:pt x="1260" y="356"/>
                    <a:pt x="1260" y="356"/>
                    <a:pt x="1260" y="356"/>
                  </a:cubicBezTo>
                  <a:cubicBezTo>
                    <a:pt x="1261" y="355"/>
                    <a:pt x="1261" y="355"/>
                    <a:pt x="1261" y="355"/>
                  </a:cubicBezTo>
                  <a:cubicBezTo>
                    <a:pt x="1260" y="355"/>
                    <a:pt x="1260" y="355"/>
                    <a:pt x="1260" y="355"/>
                  </a:cubicBezTo>
                  <a:cubicBezTo>
                    <a:pt x="1260" y="354"/>
                    <a:pt x="1260" y="354"/>
                    <a:pt x="1260" y="354"/>
                  </a:cubicBezTo>
                  <a:cubicBezTo>
                    <a:pt x="1258" y="351"/>
                    <a:pt x="1258" y="351"/>
                    <a:pt x="1258" y="351"/>
                  </a:cubicBezTo>
                  <a:cubicBezTo>
                    <a:pt x="1258" y="350"/>
                    <a:pt x="1258" y="350"/>
                    <a:pt x="1258" y="350"/>
                  </a:cubicBezTo>
                  <a:cubicBezTo>
                    <a:pt x="1256" y="348"/>
                    <a:pt x="1256" y="348"/>
                    <a:pt x="1256" y="348"/>
                  </a:cubicBezTo>
                  <a:cubicBezTo>
                    <a:pt x="1256" y="346"/>
                    <a:pt x="1256" y="346"/>
                    <a:pt x="1256" y="346"/>
                  </a:cubicBezTo>
                  <a:cubicBezTo>
                    <a:pt x="1255" y="344"/>
                    <a:pt x="1255" y="344"/>
                    <a:pt x="1255" y="344"/>
                  </a:cubicBezTo>
                  <a:cubicBezTo>
                    <a:pt x="1255" y="342"/>
                    <a:pt x="1255" y="342"/>
                    <a:pt x="1255" y="342"/>
                  </a:cubicBezTo>
                  <a:cubicBezTo>
                    <a:pt x="1258" y="339"/>
                    <a:pt x="1258" y="339"/>
                    <a:pt x="1258" y="339"/>
                  </a:cubicBezTo>
                  <a:cubicBezTo>
                    <a:pt x="1260" y="340"/>
                    <a:pt x="1260" y="340"/>
                    <a:pt x="1260" y="340"/>
                  </a:cubicBezTo>
                  <a:cubicBezTo>
                    <a:pt x="1263" y="339"/>
                    <a:pt x="1263" y="339"/>
                    <a:pt x="1263" y="339"/>
                  </a:cubicBezTo>
                  <a:cubicBezTo>
                    <a:pt x="1261" y="338"/>
                    <a:pt x="1261" y="338"/>
                    <a:pt x="1261" y="338"/>
                  </a:cubicBezTo>
                  <a:cubicBezTo>
                    <a:pt x="1264" y="336"/>
                    <a:pt x="1264" y="336"/>
                    <a:pt x="1264" y="336"/>
                  </a:cubicBezTo>
                  <a:cubicBezTo>
                    <a:pt x="1263" y="337"/>
                    <a:pt x="1263" y="337"/>
                    <a:pt x="1263" y="337"/>
                  </a:cubicBezTo>
                  <a:cubicBezTo>
                    <a:pt x="1261" y="336"/>
                    <a:pt x="1261" y="336"/>
                    <a:pt x="1261" y="336"/>
                  </a:cubicBezTo>
                  <a:cubicBezTo>
                    <a:pt x="1259" y="336"/>
                    <a:pt x="1259" y="336"/>
                    <a:pt x="1259" y="336"/>
                  </a:cubicBezTo>
                  <a:cubicBezTo>
                    <a:pt x="1256" y="336"/>
                    <a:pt x="1256" y="336"/>
                    <a:pt x="1256" y="336"/>
                  </a:cubicBezTo>
                  <a:cubicBezTo>
                    <a:pt x="1253" y="333"/>
                    <a:pt x="1253" y="333"/>
                    <a:pt x="1253" y="333"/>
                  </a:cubicBezTo>
                  <a:cubicBezTo>
                    <a:pt x="1252" y="334"/>
                    <a:pt x="1252" y="334"/>
                    <a:pt x="1252" y="334"/>
                  </a:cubicBezTo>
                  <a:cubicBezTo>
                    <a:pt x="1250" y="334"/>
                    <a:pt x="1250" y="334"/>
                    <a:pt x="1250" y="334"/>
                  </a:cubicBezTo>
                  <a:cubicBezTo>
                    <a:pt x="1248" y="336"/>
                    <a:pt x="1248" y="336"/>
                    <a:pt x="1248" y="336"/>
                  </a:cubicBezTo>
                  <a:cubicBezTo>
                    <a:pt x="1246" y="336"/>
                    <a:pt x="1246" y="336"/>
                    <a:pt x="1246" y="336"/>
                  </a:cubicBezTo>
                  <a:cubicBezTo>
                    <a:pt x="1243" y="339"/>
                    <a:pt x="1243" y="339"/>
                    <a:pt x="1243" y="339"/>
                  </a:cubicBezTo>
                  <a:cubicBezTo>
                    <a:pt x="1244" y="340"/>
                    <a:pt x="1244" y="340"/>
                    <a:pt x="1244" y="340"/>
                  </a:cubicBezTo>
                  <a:cubicBezTo>
                    <a:pt x="1243" y="342"/>
                    <a:pt x="1243" y="342"/>
                    <a:pt x="1243" y="342"/>
                  </a:cubicBezTo>
                  <a:cubicBezTo>
                    <a:pt x="1246" y="344"/>
                    <a:pt x="1246" y="344"/>
                    <a:pt x="1246" y="344"/>
                  </a:cubicBezTo>
                  <a:cubicBezTo>
                    <a:pt x="1246" y="346"/>
                    <a:pt x="1246" y="346"/>
                    <a:pt x="1246" y="346"/>
                  </a:cubicBezTo>
                  <a:cubicBezTo>
                    <a:pt x="1246" y="347"/>
                    <a:pt x="1246" y="347"/>
                    <a:pt x="1246" y="347"/>
                  </a:cubicBezTo>
                  <a:cubicBezTo>
                    <a:pt x="1246" y="350"/>
                    <a:pt x="1246" y="350"/>
                    <a:pt x="1246" y="350"/>
                  </a:cubicBezTo>
                  <a:cubicBezTo>
                    <a:pt x="1248" y="351"/>
                    <a:pt x="1248" y="351"/>
                    <a:pt x="1248" y="351"/>
                  </a:cubicBezTo>
                  <a:cubicBezTo>
                    <a:pt x="1248" y="353"/>
                    <a:pt x="1248" y="353"/>
                    <a:pt x="1248" y="353"/>
                  </a:cubicBezTo>
                  <a:cubicBezTo>
                    <a:pt x="1250" y="353"/>
                    <a:pt x="1250" y="353"/>
                    <a:pt x="1250" y="353"/>
                  </a:cubicBezTo>
                  <a:cubicBezTo>
                    <a:pt x="1251" y="358"/>
                    <a:pt x="1251" y="358"/>
                    <a:pt x="1251" y="358"/>
                  </a:cubicBezTo>
                  <a:cubicBezTo>
                    <a:pt x="1254" y="359"/>
                    <a:pt x="1254" y="359"/>
                    <a:pt x="1254" y="359"/>
                  </a:cubicBezTo>
                  <a:cubicBezTo>
                    <a:pt x="1254" y="362"/>
                    <a:pt x="1254" y="362"/>
                    <a:pt x="1254" y="362"/>
                  </a:cubicBezTo>
                  <a:cubicBezTo>
                    <a:pt x="1255" y="363"/>
                    <a:pt x="1255" y="363"/>
                    <a:pt x="1255" y="363"/>
                  </a:cubicBezTo>
                  <a:cubicBezTo>
                    <a:pt x="1254" y="364"/>
                    <a:pt x="1254" y="364"/>
                    <a:pt x="1254" y="364"/>
                  </a:cubicBezTo>
                  <a:cubicBezTo>
                    <a:pt x="1253" y="363"/>
                    <a:pt x="1253" y="363"/>
                    <a:pt x="1253" y="363"/>
                  </a:cubicBezTo>
                  <a:cubicBezTo>
                    <a:pt x="1252" y="361"/>
                    <a:pt x="1252" y="361"/>
                    <a:pt x="1252" y="361"/>
                  </a:cubicBezTo>
                  <a:cubicBezTo>
                    <a:pt x="1249" y="362"/>
                    <a:pt x="1249" y="362"/>
                    <a:pt x="1249" y="362"/>
                  </a:cubicBezTo>
                  <a:cubicBezTo>
                    <a:pt x="1247" y="363"/>
                    <a:pt x="1247" y="363"/>
                    <a:pt x="1247" y="363"/>
                  </a:cubicBezTo>
                  <a:cubicBezTo>
                    <a:pt x="1246" y="366"/>
                    <a:pt x="1246" y="366"/>
                    <a:pt x="1246" y="366"/>
                  </a:cubicBezTo>
                  <a:cubicBezTo>
                    <a:pt x="1247" y="368"/>
                    <a:pt x="1247" y="368"/>
                    <a:pt x="1247" y="368"/>
                  </a:cubicBezTo>
                  <a:cubicBezTo>
                    <a:pt x="1247" y="371"/>
                    <a:pt x="1247" y="371"/>
                    <a:pt x="1247" y="371"/>
                  </a:cubicBezTo>
                  <a:cubicBezTo>
                    <a:pt x="1246" y="372"/>
                    <a:pt x="1246" y="372"/>
                    <a:pt x="1246" y="372"/>
                  </a:cubicBezTo>
                  <a:cubicBezTo>
                    <a:pt x="1246" y="372"/>
                    <a:pt x="1246" y="372"/>
                    <a:pt x="1246" y="372"/>
                  </a:cubicBezTo>
                  <a:cubicBezTo>
                    <a:pt x="1247" y="373"/>
                    <a:pt x="1247" y="373"/>
                    <a:pt x="1247" y="373"/>
                  </a:cubicBezTo>
                  <a:cubicBezTo>
                    <a:pt x="1247" y="374"/>
                    <a:pt x="1247" y="374"/>
                    <a:pt x="1247" y="374"/>
                  </a:cubicBezTo>
                  <a:cubicBezTo>
                    <a:pt x="1245" y="376"/>
                    <a:pt x="1245" y="376"/>
                    <a:pt x="1245" y="376"/>
                  </a:cubicBezTo>
                  <a:cubicBezTo>
                    <a:pt x="1246" y="378"/>
                    <a:pt x="1246" y="378"/>
                    <a:pt x="1246" y="378"/>
                  </a:cubicBezTo>
                  <a:cubicBezTo>
                    <a:pt x="1245" y="379"/>
                    <a:pt x="1245" y="379"/>
                    <a:pt x="1245" y="379"/>
                  </a:cubicBezTo>
                  <a:cubicBezTo>
                    <a:pt x="1245" y="384"/>
                    <a:pt x="1245" y="384"/>
                    <a:pt x="1245" y="384"/>
                  </a:cubicBezTo>
                  <a:cubicBezTo>
                    <a:pt x="1244" y="386"/>
                    <a:pt x="1244" y="386"/>
                    <a:pt x="1244" y="386"/>
                  </a:cubicBezTo>
                  <a:cubicBezTo>
                    <a:pt x="1244" y="387"/>
                    <a:pt x="1244" y="387"/>
                    <a:pt x="1244" y="387"/>
                  </a:cubicBezTo>
                  <a:cubicBezTo>
                    <a:pt x="1242" y="388"/>
                    <a:pt x="1242" y="388"/>
                    <a:pt x="1242" y="388"/>
                  </a:cubicBezTo>
                  <a:cubicBezTo>
                    <a:pt x="1241" y="391"/>
                    <a:pt x="1241" y="391"/>
                    <a:pt x="1241" y="391"/>
                  </a:cubicBezTo>
                  <a:cubicBezTo>
                    <a:pt x="1240" y="389"/>
                    <a:pt x="1240" y="389"/>
                    <a:pt x="1240" y="389"/>
                  </a:cubicBezTo>
                  <a:cubicBezTo>
                    <a:pt x="1239" y="387"/>
                    <a:pt x="1239" y="387"/>
                    <a:pt x="1239" y="387"/>
                  </a:cubicBezTo>
                  <a:cubicBezTo>
                    <a:pt x="1240" y="384"/>
                    <a:pt x="1240" y="384"/>
                    <a:pt x="1240" y="384"/>
                  </a:cubicBezTo>
                  <a:cubicBezTo>
                    <a:pt x="1239" y="383"/>
                    <a:pt x="1239" y="383"/>
                    <a:pt x="1239" y="383"/>
                  </a:cubicBezTo>
                  <a:cubicBezTo>
                    <a:pt x="1238" y="383"/>
                    <a:pt x="1238" y="383"/>
                    <a:pt x="1238" y="383"/>
                  </a:cubicBezTo>
                  <a:cubicBezTo>
                    <a:pt x="1236" y="384"/>
                    <a:pt x="1236" y="384"/>
                    <a:pt x="1236" y="384"/>
                  </a:cubicBezTo>
                  <a:cubicBezTo>
                    <a:pt x="1236" y="386"/>
                    <a:pt x="1236" y="386"/>
                    <a:pt x="1236" y="386"/>
                  </a:cubicBezTo>
                  <a:cubicBezTo>
                    <a:pt x="1235" y="387"/>
                    <a:pt x="1235" y="387"/>
                    <a:pt x="1235" y="387"/>
                  </a:cubicBezTo>
                  <a:cubicBezTo>
                    <a:pt x="1235" y="383"/>
                    <a:pt x="1235" y="383"/>
                    <a:pt x="1235" y="383"/>
                  </a:cubicBezTo>
                  <a:cubicBezTo>
                    <a:pt x="1232" y="383"/>
                    <a:pt x="1232" y="383"/>
                    <a:pt x="1232" y="383"/>
                  </a:cubicBezTo>
                  <a:cubicBezTo>
                    <a:pt x="1232" y="381"/>
                    <a:pt x="1232" y="381"/>
                    <a:pt x="1232" y="381"/>
                  </a:cubicBezTo>
                  <a:cubicBezTo>
                    <a:pt x="1230" y="383"/>
                    <a:pt x="1230" y="383"/>
                    <a:pt x="1230" y="383"/>
                  </a:cubicBezTo>
                  <a:cubicBezTo>
                    <a:pt x="1229" y="382"/>
                    <a:pt x="1229" y="382"/>
                    <a:pt x="1229" y="382"/>
                  </a:cubicBezTo>
                  <a:cubicBezTo>
                    <a:pt x="1230" y="381"/>
                    <a:pt x="1230" y="381"/>
                    <a:pt x="1230" y="381"/>
                  </a:cubicBezTo>
                  <a:cubicBezTo>
                    <a:pt x="1231" y="380"/>
                    <a:pt x="1231" y="380"/>
                    <a:pt x="1231" y="380"/>
                  </a:cubicBezTo>
                  <a:cubicBezTo>
                    <a:pt x="1230" y="379"/>
                    <a:pt x="1230" y="379"/>
                    <a:pt x="1230" y="379"/>
                  </a:cubicBezTo>
                  <a:cubicBezTo>
                    <a:pt x="1230" y="377"/>
                    <a:pt x="1230" y="377"/>
                    <a:pt x="1230" y="377"/>
                  </a:cubicBezTo>
                  <a:cubicBezTo>
                    <a:pt x="1231" y="377"/>
                    <a:pt x="1231" y="377"/>
                    <a:pt x="1231" y="377"/>
                  </a:cubicBezTo>
                  <a:cubicBezTo>
                    <a:pt x="1230" y="375"/>
                    <a:pt x="1230" y="375"/>
                    <a:pt x="1230" y="375"/>
                  </a:cubicBezTo>
                  <a:cubicBezTo>
                    <a:pt x="1229" y="374"/>
                    <a:pt x="1229" y="374"/>
                    <a:pt x="1229" y="374"/>
                  </a:cubicBezTo>
                  <a:cubicBezTo>
                    <a:pt x="1231" y="372"/>
                    <a:pt x="1231" y="372"/>
                    <a:pt x="1231" y="372"/>
                  </a:cubicBezTo>
                  <a:cubicBezTo>
                    <a:pt x="1230" y="371"/>
                    <a:pt x="1230" y="371"/>
                    <a:pt x="1230" y="371"/>
                  </a:cubicBezTo>
                  <a:cubicBezTo>
                    <a:pt x="1229" y="369"/>
                    <a:pt x="1229" y="369"/>
                    <a:pt x="1229" y="369"/>
                  </a:cubicBezTo>
                  <a:cubicBezTo>
                    <a:pt x="1230" y="368"/>
                    <a:pt x="1230" y="368"/>
                    <a:pt x="1230" y="368"/>
                  </a:cubicBezTo>
                  <a:cubicBezTo>
                    <a:pt x="1229" y="366"/>
                    <a:pt x="1229" y="366"/>
                    <a:pt x="1229" y="366"/>
                  </a:cubicBezTo>
                  <a:cubicBezTo>
                    <a:pt x="1227" y="364"/>
                    <a:pt x="1227" y="364"/>
                    <a:pt x="1227" y="364"/>
                  </a:cubicBezTo>
                  <a:cubicBezTo>
                    <a:pt x="1227" y="363"/>
                    <a:pt x="1227" y="363"/>
                    <a:pt x="1227" y="363"/>
                  </a:cubicBezTo>
                  <a:cubicBezTo>
                    <a:pt x="1226" y="363"/>
                    <a:pt x="1226" y="363"/>
                    <a:pt x="1226" y="363"/>
                  </a:cubicBezTo>
                  <a:cubicBezTo>
                    <a:pt x="1225" y="365"/>
                    <a:pt x="1225" y="365"/>
                    <a:pt x="1225" y="365"/>
                  </a:cubicBezTo>
                  <a:cubicBezTo>
                    <a:pt x="1224" y="366"/>
                    <a:pt x="1224" y="366"/>
                    <a:pt x="1224" y="366"/>
                  </a:cubicBezTo>
                  <a:cubicBezTo>
                    <a:pt x="1224" y="368"/>
                    <a:pt x="1224" y="368"/>
                    <a:pt x="1224" y="368"/>
                  </a:cubicBezTo>
                  <a:cubicBezTo>
                    <a:pt x="1222" y="371"/>
                    <a:pt x="1222" y="371"/>
                    <a:pt x="1222" y="371"/>
                  </a:cubicBezTo>
                  <a:cubicBezTo>
                    <a:pt x="1221" y="371"/>
                    <a:pt x="1221" y="371"/>
                    <a:pt x="1221" y="371"/>
                  </a:cubicBezTo>
                  <a:cubicBezTo>
                    <a:pt x="1220" y="368"/>
                    <a:pt x="1220" y="368"/>
                    <a:pt x="1220" y="368"/>
                  </a:cubicBezTo>
                  <a:cubicBezTo>
                    <a:pt x="1219" y="368"/>
                    <a:pt x="1219" y="368"/>
                    <a:pt x="1219" y="368"/>
                  </a:cubicBezTo>
                  <a:cubicBezTo>
                    <a:pt x="1218" y="368"/>
                    <a:pt x="1218" y="368"/>
                    <a:pt x="1218" y="368"/>
                  </a:cubicBezTo>
                  <a:cubicBezTo>
                    <a:pt x="1218" y="366"/>
                    <a:pt x="1218" y="366"/>
                    <a:pt x="1218" y="366"/>
                  </a:cubicBezTo>
                  <a:cubicBezTo>
                    <a:pt x="1215" y="366"/>
                    <a:pt x="1215" y="366"/>
                    <a:pt x="1215" y="366"/>
                  </a:cubicBezTo>
                  <a:cubicBezTo>
                    <a:pt x="1215" y="367"/>
                    <a:pt x="1215" y="367"/>
                    <a:pt x="1215" y="367"/>
                  </a:cubicBezTo>
                  <a:cubicBezTo>
                    <a:pt x="1214" y="367"/>
                    <a:pt x="1214" y="367"/>
                    <a:pt x="1214" y="367"/>
                  </a:cubicBezTo>
                  <a:cubicBezTo>
                    <a:pt x="1213" y="369"/>
                    <a:pt x="1213" y="369"/>
                    <a:pt x="1213" y="369"/>
                  </a:cubicBezTo>
                  <a:cubicBezTo>
                    <a:pt x="1212" y="370"/>
                    <a:pt x="1212" y="370"/>
                    <a:pt x="1212" y="370"/>
                  </a:cubicBezTo>
                  <a:cubicBezTo>
                    <a:pt x="1211" y="371"/>
                    <a:pt x="1211" y="371"/>
                    <a:pt x="1211" y="371"/>
                  </a:cubicBezTo>
                  <a:cubicBezTo>
                    <a:pt x="1208" y="371"/>
                    <a:pt x="1208" y="371"/>
                    <a:pt x="1208" y="371"/>
                  </a:cubicBezTo>
                  <a:cubicBezTo>
                    <a:pt x="1206" y="372"/>
                    <a:pt x="1206" y="372"/>
                    <a:pt x="1206" y="372"/>
                  </a:cubicBezTo>
                  <a:cubicBezTo>
                    <a:pt x="1205" y="372"/>
                    <a:pt x="1205" y="372"/>
                    <a:pt x="1205" y="372"/>
                  </a:cubicBezTo>
                  <a:cubicBezTo>
                    <a:pt x="1204" y="373"/>
                    <a:pt x="1204" y="373"/>
                    <a:pt x="1204" y="373"/>
                  </a:cubicBezTo>
                  <a:cubicBezTo>
                    <a:pt x="1201" y="373"/>
                    <a:pt x="1201" y="373"/>
                    <a:pt x="1201" y="373"/>
                  </a:cubicBezTo>
                  <a:cubicBezTo>
                    <a:pt x="1199" y="376"/>
                    <a:pt x="1199" y="376"/>
                    <a:pt x="1199" y="376"/>
                  </a:cubicBezTo>
                  <a:cubicBezTo>
                    <a:pt x="1198" y="377"/>
                    <a:pt x="1198" y="377"/>
                    <a:pt x="1198" y="377"/>
                  </a:cubicBezTo>
                  <a:cubicBezTo>
                    <a:pt x="1198" y="380"/>
                    <a:pt x="1198" y="380"/>
                    <a:pt x="1198" y="380"/>
                  </a:cubicBezTo>
                  <a:cubicBezTo>
                    <a:pt x="1196" y="381"/>
                    <a:pt x="1196" y="381"/>
                    <a:pt x="1196" y="381"/>
                  </a:cubicBezTo>
                  <a:cubicBezTo>
                    <a:pt x="1196" y="382"/>
                    <a:pt x="1196" y="382"/>
                    <a:pt x="1196" y="382"/>
                  </a:cubicBezTo>
                  <a:cubicBezTo>
                    <a:pt x="1197" y="383"/>
                    <a:pt x="1197" y="383"/>
                    <a:pt x="1197" y="383"/>
                  </a:cubicBezTo>
                  <a:cubicBezTo>
                    <a:pt x="1198" y="386"/>
                    <a:pt x="1198" y="386"/>
                    <a:pt x="1198" y="386"/>
                  </a:cubicBezTo>
                  <a:cubicBezTo>
                    <a:pt x="1200" y="389"/>
                    <a:pt x="1200" y="389"/>
                    <a:pt x="1200" y="389"/>
                  </a:cubicBezTo>
                  <a:cubicBezTo>
                    <a:pt x="1198" y="391"/>
                    <a:pt x="1198" y="391"/>
                    <a:pt x="1198" y="391"/>
                  </a:cubicBezTo>
                  <a:cubicBezTo>
                    <a:pt x="1197" y="398"/>
                    <a:pt x="1197" y="398"/>
                    <a:pt x="1197" y="398"/>
                  </a:cubicBezTo>
                  <a:cubicBezTo>
                    <a:pt x="1200" y="401"/>
                    <a:pt x="1200" y="401"/>
                    <a:pt x="1200" y="401"/>
                  </a:cubicBezTo>
                  <a:cubicBezTo>
                    <a:pt x="1197" y="402"/>
                    <a:pt x="1197" y="402"/>
                    <a:pt x="1197" y="402"/>
                  </a:cubicBezTo>
                  <a:cubicBezTo>
                    <a:pt x="1198" y="402"/>
                    <a:pt x="1198" y="402"/>
                    <a:pt x="1198" y="402"/>
                  </a:cubicBezTo>
                  <a:cubicBezTo>
                    <a:pt x="1198" y="405"/>
                    <a:pt x="1198" y="405"/>
                    <a:pt x="1198" y="405"/>
                  </a:cubicBezTo>
                  <a:cubicBezTo>
                    <a:pt x="1196" y="407"/>
                    <a:pt x="1196" y="407"/>
                    <a:pt x="1196" y="407"/>
                  </a:cubicBezTo>
                  <a:cubicBezTo>
                    <a:pt x="1196" y="410"/>
                    <a:pt x="1196" y="410"/>
                    <a:pt x="1196" y="410"/>
                  </a:cubicBezTo>
                  <a:cubicBezTo>
                    <a:pt x="1194" y="412"/>
                    <a:pt x="1194" y="412"/>
                    <a:pt x="1194" y="412"/>
                  </a:cubicBezTo>
                  <a:cubicBezTo>
                    <a:pt x="1194" y="414"/>
                    <a:pt x="1194" y="414"/>
                    <a:pt x="1194" y="414"/>
                  </a:cubicBezTo>
                  <a:cubicBezTo>
                    <a:pt x="1193" y="418"/>
                    <a:pt x="1193" y="418"/>
                    <a:pt x="1193" y="418"/>
                  </a:cubicBezTo>
                  <a:cubicBezTo>
                    <a:pt x="1195" y="421"/>
                    <a:pt x="1195" y="421"/>
                    <a:pt x="1195" y="421"/>
                  </a:cubicBezTo>
                  <a:cubicBezTo>
                    <a:pt x="1193" y="422"/>
                    <a:pt x="1193" y="422"/>
                    <a:pt x="1193" y="422"/>
                  </a:cubicBezTo>
                  <a:cubicBezTo>
                    <a:pt x="1196" y="426"/>
                    <a:pt x="1196" y="426"/>
                    <a:pt x="1196" y="426"/>
                  </a:cubicBezTo>
                  <a:cubicBezTo>
                    <a:pt x="1195" y="427"/>
                    <a:pt x="1195" y="427"/>
                    <a:pt x="1195" y="427"/>
                  </a:cubicBezTo>
                  <a:cubicBezTo>
                    <a:pt x="1195" y="429"/>
                    <a:pt x="1195" y="429"/>
                    <a:pt x="1195" y="429"/>
                  </a:cubicBezTo>
                  <a:cubicBezTo>
                    <a:pt x="1196" y="429"/>
                    <a:pt x="1196" y="429"/>
                    <a:pt x="1196" y="429"/>
                  </a:cubicBezTo>
                  <a:cubicBezTo>
                    <a:pt x="1197" y="429"/>
                    <a:pt x="1197" y="429"/>
                    <a:pt x="1197" y="429"/>
                  </a:cubicBezTo>
                  <a:cubicBezTo>
                    <a:pt x="1199" y="429"/>
                    <a:pt x="1199" y="429"/>
                    <a:pt x="1199" y="429"/>
                  </a:cubicBezTo>
                  <a:cubicBezTo>
                    <a:pt x="1199" y="428"/>
                    <a:pt x="1199" y="428"/>
                    <a:pt x="1199" y="428"/>
                  </a:cubicBezTo>
                  <a:cubicBezTo>
                    <a:pt x="1200" y="427"/>
                    <a:pt x="1200" y="427"/>
                    <a:pt x="1200" y="427"/>
                  </a:cubicBezTo>
                  <a:cubicBezTo>
                    <a:pt x="1202" y="428"/>
                    <a:pt x="1202" y="428"/>
                    <a:pt x="1202" y="428"/>
                  </a:cubicBezTo>
                  <a:cubicBezTo>
                    <a:pt x="1203" y="428"/>
                    <a:pt x="1203" y="428"/>
                    <a:pt x="1203" y="428"/>
                  </a:cubicBezTo>
                  <a:cubicBezTo>
                    <a:pt x="1203" y="427"/>
                    <a:pt x="1203" y="427"/>
                    <a:pt x="1203" y="427"/>
                  </a:cubicBezTo>
                  <a:cubicBezTo>
                    <a:pt x="1203" y="427"/>
                    <a:pt x="1203" y="427"/>
                    <a:pt x="1203" y="427"/>
                  </a:cubicBezTo>
                  <a:cubicBezTo>
                    <a:pt x="1204" y="428"/>
                    <a:pt x="1204" y="428"/>
                    <a:pt x="1204" y="428"/>
                  </a:cubicBezTo>
                  <a:cubicBezTo>
                    <a:pt x="1206" y="429"/>
                    <a:pt x="1206" y="429"/>
                    <a:pt x="1206" y="429"/>
                  </a:cubicBezTo>
                  <a:cubicBezTo>
                    <a:pt x="1206" y="430"/>
                    <a:pt x="1206" y="430"/>
                    <a:pt x="1206" y="430"/>
                  </a:cubicBezTo>
                  <a:cubicBezTo>
                    <a:pt x="1206" y="431"/>
                    <a:pt x="1206" y="431"/>
                    <a:pt x="1206" y="431"/>
                  </a:cubicBezTo>
                  <a:cubicBezTo>
                    <a:pt x="1208" y="433"/>
                    <a:pt x="1208" y="433"/>
                    <a:pt x="1208" y="433"/>
                  </a:cubicBezTo>
                  <a:cubicBezTo>
                    <a:pt x="1207" y="434"/>
                    <a:pt x="1207" y="434"/>
                    <a:pt x="1207" y="434"/>
                  </a:cubicBezTo>
                  <a:cubicBezTo>
                    <a:pt x="1206" y="433"/>
                    <a:pt x="1206" y="433"/>
                    <a:pt x="1206" y="433"/>
                  </a:cubicBezTo>
                  <a:cubicBezTo>
                    <a:pt x="1205" y="434"/>
                    <a:pt x="1205" y="434"/>
                    <a:pt x="1205" y="434"/>
                  </a:cubicBezTo>
                  <a:cubicBezTo>
                    <a:pt x="1203" y="434"/>
                    <a:pt x="1203" y="434"/>
                    <a:pt x="1203" y="434"/>
                  </a:cubicBezTo>
                  <a:cubicBezTo>
                    <a:pt x="1202" y="435"/>
                    <a:pt x="1202" y="435"/>
                    <a:pt x="1202" y="435"/>
                  </a:cubicBezTo>
                  <a:cubicBezTo>
                    <a:pt x="1201" y="435"/>
                    <a:pt x="1201" y="435"/>
                    <a:pt x="1201" y="435"/>
                  </a:cubicBezTo>
                  <a:cubicBezTo>
                    <a:pt x="1203" y="437"/>
                    <a:pt x="1203" y="437"/>
                    <a:pt x="1203" y="437"/>
                  </a:cubicBezTo>
                  <a:cubicBezTo>
                    <a:pt x="1200" y="439"/>
                    <a:pt x="1200" y="439"/>
                    <a:pt x="1200" y="439"/>
                  </a:cubicBezTo>
                  <a:cubicBezTo>
                    <a:pt x="1198" y="439"/>
                    <a:pt x="1198" y="439"/>
                    <a:pt x="1198" y="439"/>
                  </a:cubicBezTo>
                  <a:cubicBezTo>
                    <a:pt x="1198" y="437"/>
                    <a:pt x="1198" y="437"/>
                    <a:pt x="1198" y="437"/>
                  </a:cubicBezTo>
                  <a:cubicBezTo>
                    <a:pt x="1197" y="436"/>
                    <a:pt x="1197" y="436"/>
                    <a:pt x="1197" y="436"/>
                  </a:cubicBezTo>
                  <a:cubicBezTo>
                    <a:pt x="1195" y="437"/>
                    <a:pt x="1195" y="437"/>
                    <a:pt x="1195" y="437"/>
                  </a:cubicBezTo>
                  <a:cubicBezTo>
                    <a:pt x="1194" y="436"/>
                    <a:pt x="1194" y="436"/>
                    <a:pt x="1194" y="436"/>
                  </a:cubicBezTo>
                  <a:cubicBezTo>
                    <a:pt x="1193" y="436"/>
                    <a:pt x="1193" y="436"/>
                    <a:pt x="1193" y="436"/>
                  </a:cubicBezTo>
                  <a:cubicBezTo>
                    <a:pt x="1193" y="438"/>
                    <a:pt x="1193" y="438"/>
                    <a:pt x="1193" y="438"/>
                  </a:cubicBezTo>
                  <a:cubicBezTo>
                    <a:pt x="1193" y="440"/>
                    <a:pt x="1193" y="440"/>
                    <a:pt x="1193" y="440"/>
                  </a:cubicBezTo>
                  <a:cubicBezTo>
                    <a:pt x="1192" y="440"/>
                    <a:pt x="1192" y="440"/>
                    <a:pt x="1192" y="440"/>
                  </a:cubicBezTo>
                  <a:cubicBezTo>
                    <a:pt x="1191" y="441"/>
                    <a:pt x="1191" y="441"/>
                    <a:pt x="1191" y="441"/>
                  </a:cubicBezTo>
                  <a:cubicBezTo>
                    <a:pt x="1190" y="442"/>
                    <a:pt x="1190" y="442"/>
                    <a:pt x="1190" y="442"/>
                  </a:cubicBezTo>
                  <a:cubicBezTo>
                    <a:pt x="1191" y="443"/>
                    <a:pt x="1191" y="443"/>
                    <a:pt x="1191" y="443"/>
                  </a:cubicBezTo>
                  <a:cubicBezTo>
                    <a:pt x="1190" y="444"/>
                    <a:pt x="1190" y="444"/>
                    <a:pt x="1190" y="444"/>
                  </a:cubicBezTo>
                  <a:cubicBezTo>
                    <a:pt x="1188" y="444"/>
                    <a:pt x="1188" y="444"/>
                    <a:pt x="1188" y="444"/>
                  </a:cubicBezTo>
                  <a:cubicBezTo>
                    <a:pt x="1186" y="441"/>
                    <a:pt x="1186" y="441"/>
                    <a:pt x="1186" y="441"/>
                  </a:cubicBezTo>
                  <a:cubicBezTo>
                    <a:pt x="1184" y="441"/>
                    <a:pt x="1184" y="441"/>
                    <a:pt x="1184" y="441"/>
                  </a:cubicBezTo>
                  <a:cubicBezTo>
                    <a:pt x="1186" y="444"/>
                    <a:pt x="1186" y="444"/>
                    <a:pt x="1186" y="444"/>
                  </a:cubicBezTo>
                  <a:cubicBezTo>
                    <a:pt x="1184" y="445"/>
                    <a:pt x="1184" y="445"/>
                    <a:pt x="1184" y="445"/>
                  </a:cubicBezTo>
                  <a:cubicBezTo>
                    <a:pt x="1184" y="446"/>
                    <a:pt x="1184" y="446"/>
                    <a:pt x="1184" y="446"/>
                  </a:cubicBezTo>
                  <a:cubicBezTo>
                    <a:pt x="1183" y="447"/>
                    <a:pt x="1183" y="447"/>
                    <a:pt x="1183" y="447"/>
                  </a:cubicBezTo>
                  <a:cubicBezTo>
                    <a:pt x="1180" y="448"/>
                    <a:pt x="1180" y="448"/>
                    <a:pt x="1180" y="448"/>
                  </a:cubicBezTo>
                  <a:cubicBezTo>
                    <a:pt x="1179" y="449"/>
                    <a:pt x="1179" y="449"/>
                    <a:pt x="1179" y="449"/>
                  </a:cubicBezTo>
                  <a:cubicBezTo>
                    <a:pt x="1176" y="446"/>
                    <a:pt x="1176" y="446"/>
                    <a:pt x="1176" y="446"/>
                  </a:cubicBezTo>
                  <a:cubicBezTo>
                    <a:pt x="1174" y="446"/>
                    <a:pt x="1174" y="446"/>
                    <a:pt x="1174" y="446"/>
                  </a:cubicBezTo>
                  <a:cubicBezTo>
                    <a:pt x="1174" y="445"/>
                    <a:pt x="1174" y="445"/>
                    <a:pt x="1174" y="445"/>
                  </a:cubicBezTo>
                  <a:cubicBezTo>
                    <a:pt x="1174" y="444"/>
                    <a:pt x="1174" y="444"/>
                    <a:pt x="1174" y="444"/>
                  </a:cubicBezTo>
                  <a:cubicBezTo>
                    <a:pt x="1176" y="444"/>
                    <a:pt x="1176" y="444"/>
                    <a:pt x="1176" y="444"/>
                  </a:cubicBezTo>
                  <a:cubicBezTo>
                    <a:pt x="1176" y="442"/>
                    <a:pt x="1176" y="442"/>
                    <a:pt x="1176" y="442"/>
                  </a:cubicBezTo>
                  <a:cubicBezTo>
                    <a:pt x="1176" y="441"/>
                    <a:pt x="1176" y="441"/>
                    <a:pt x="1176" y="441"/>
                  </a:cubicBezTo>
                  <a:cubicBezTo>
                    <a:pt x="1180" y="441"/>
                    <a:pt x="1180" y="441"/>
                    <a:pt x="1180" y="441"/>
                  </a:cubicBezTo>
                  <a:cubicBezTo>
                    <a:pt x="1183" y="438"/>
                    <a:pt x="1183" y="438"/>
                    <a:pt x="1183" y="438"/>
                  </a:cubicBezTo>
                  <a:cubicBezTo>
                    <a:pt x="1183" y="437"/>
                    <a:pt x="1183" y="437"/>
                    <a:pt x="1183" y="437"/>
                  </a:cubicBezTo>
                  <a:cubicBezTo>
                    <a:pt x="1181" y="436"/>
                    <a:pt x="1181" y="436"/>
                    <a:pt x="1181" y="436"/>
                  </a:cubicBezTo>
                  <a:cubicBezTo>
                    <a:pt x="1179" y="438"/>
                    <a:pt x="1179" y="438"/>
                    <a:pt x="1179" y="438"/>
                  </a:cubicBezTo>
                  <a:cubicBezTo>
                    <a:pt x="1177" y="438"/>
                    <a:pt x="1177" y="438"/>
                    <a:pt x="1177" y="438"/>
                  </a:cubicBezTo>
                  <a:cubicBezTo>
                    <a:pt x="1177" y="437"/>
                    <a:pt x="1177" y="437"/>
                    <a:pt x="1177" y="437"/>
                  </a:cubicBezTo>
                  <a:cubicBezTo>
                    <a:pt x="1175" y="435"/>
                    <a:pt x="1175" y="435"/>
                    <a:pt x="1175" y="435"/>
                  </a:cubicBezTo>
                  <a:cubicBezTo>
                    <a:pt x="1173" y="435"/>
                    <a:pt x="1173" y="435"/>
                    <a:pt x="1173" y="435"/>
                  </a:cubicBezTo>
                  <a:cubicBezTo>
                    <a:pt x="1170" y="434"/>
                    <a:pt x="1170" y="434"/>
                    <a:pt x="1170" y="434"/>
                  </a:cubicBezTo>
                  <a:cubicBezTo>
                    <a:pt x="1166" y="434"/>
                    <a:pt x="1166" y="434"/>
                    <a:pt x="1166" y="434"/>
                  </a:cubicBezTo>
                  <a:cubicBezTo>
                    <a:pt x="1167" y="436"/>
                    <a:pt x="1167" y="436"/>
                    <a:pt x="1167" y="436"/>
                  </a:cubicBezTo>
                  <a:cubicBezTo>
                    <a:pt x="1166" y="436"/>
                    <a:pt x="1166" y="436"/>
                    <a:pt x="1166" y="436"/>
                  </a:cubicBezTo>
                  <a:cubicBezTo>
                    <a:pt x="1165" y="435"/>
                    <a:pt x="1165" y="435"/>
                    <a:pt x="1165" y="435"/>
                  </a:cubicBezTo>
                  <a:cubicBezTo>
                    <a:pt x="1165" y="434"/>
                    <a:pt x="1165" y="434"/>
                    <a:pt x="1165" y="434"/>
                  </a:cubicBezTo>
                  <a:cubicBezTo>
                    <a:pt x="1162" y="435"/>
                    <a:pt x="1162" y="435"/>
                    <a:pt x="1162" y="435"/>
                  </a:cubicBezTo>
                  <a:cubicBezTo>
                    <a:pt x="1158" y="434"/>
                    <a:pt x="1158" y="434"/>
                    <a:pt x="1158" y="434"/>
                  </a:cubicBezTo>
                  <a:cubicBezTo>
                    <a:pt x="1156" y="434"/>
                    <a:pt x="1156" y="434"/>
                    <a:pt x="1156" y="434"/>
                  </a:cubicBezTo>
                  <a:cubicBezTo>
                    <a:pt x="1155" y="433"/>
                    <a:pt x="1155" y="433"/>
                    <a:pt x="1155" y="433"/>
                  </a:cubicBezTo>
                  <a:cubicBezTo>
                    <a:pt x="1152" y="433"/>
                    <a:pt x="1152" y="433"/>
                    <a:pt x="1152" y="433"/>
                  </a:cubicBezTo>
                  <a:cubicBezTo>
                    <a:pt x="1149" y="436"/>
                    <a:pt x="1149" y="436"/>
                    <a:pt x="1149" y="436"/>
                  </a:cubicBezTo>
                  <a:cubicBezTo>
                    <a:pt x="1148" y="437"/>
                    <a:pt x="1148" y="437"/>
                    <a:pt x="1148" y="437"/>
                  </a:cubicBezTo>
                  <a:cubicBezTo>
                    <a:pt x="1147" y="438"/>
                    <a:pt x="1147" y="438"/>
                    <a:pt x="1147" y="438"/>
                  </a:cubicBezTo>
                  <a:cubicBezTo>
                    <a:pt x="1150" y="440"/>
                    <a:pt x="1150" y="440"/>
                    <a:pt x="1150" y="440"/>
                  </a:cubicBezTo>
                  <a:cubicBezTo>
                    <a:pt x="1147" y="441"/>
                    <a:pt x="1147" y="441"/>
                    <a:pt x="1147" y="441"/>
                  </a:cubicBezTo>
                  <a:cubicBezTo>
                    <a:pt x="1147" y="439"/>
                    <a:pt x="1147" y="439"/>
                    <a:pt x="1147" y="439"/>
                  </a:cubicBezTo>
                  <a:cubicBezTo>
                    <a:pt x="1145" y="442"/>
                    <a:pt x="1145" y="442"/>
                    <a:pt x="1145" y="442"/>
                  </a:cubicBezTo>
                  <a:cubicBezTo>
                    <a:pt x="1148" y="443"/>
                    <a:pt x="1148" y="443"/>
                    <a:pt x="1148" y="443"/>
                  </a:cubicBezTo>
                  <a:cubicBezTo>
                    <a:pt x="1149" y="443"/>
                    <a:pt x="1149" y="443"/>
                    <a:pt x="1149" y="443"/>
                  </a:cubicBezTo>
                  <a:cubicBezTo>
                    <a:pt x="1150" y="443"/>
                    <a:pt x="1150" y="443"/>
                    <a:pt x="1150" y="443"/>
                  </a:cubicBezTo>
                  <a:cubicBezTo>
                    <a:pt x="1150" y="445"/>
                    <a:pt x="1150" y="445"/>
                    <a:pt x="1150" y="445"/>
                  </a:cubicBezTo>
                  <a:cubicBezTo>
                    <a:pt x="1146" y="446"/>
                    <a:pt x="1146" y="446"/>
                    <a:pt x="1146" y="446"/>
                  </a:cubicBezTo>
                  <a:cubicBezTo>
                    <a:pt x="1144" y="445"/>
                    <a:pt x="1144" y="445"/>
                    <a:pt x="1144" y="445"/>
                  </a:cubicBezTo>
                  <a:cubicBezTo>
                    <a:pt x="1141" y="445"/>
                    <a:pt x="1141" y="445"/>
                    <a:pt x="1141" y="445"/>
                  </a:cubicBezTo>
                  <a:cubicBezTo>
                    <a:pt x="1140" y="446"/>
                    <a:pt x="1140" y="446"/>
                    <a:pt x="1140" y="446"/>
                  </a:cubicBezTo>
                  <a:cubicBezTo>
                    <a:pt x="1140" y="447"/>
                    <a:pt x="1140" y="447"/>
                    <a:pt x="1140" y="447"/>
                  </a:cubicBezTo>
                  <a:cubicBezTo>
                    <a:pt x="1139" y="447"/>
                    <a:pt x="1139" y="447"/>
                    <a:pt x="1139" y="447"/>
                  </a:cubicBezTo>
                  <a:cubicBezTo>
                    <a:pt x="1137" y="448"/>
                    <a:pt x="1137" y="448"/>
                    <a:pt x="1137" y="448"/>
                  </a:cubicBezTo>
                  <a:cubicBezTo>
                    <a:pt x="1136" y="448"/>
                    <a:pt x="1136" y="448"/>
                    <a:pt x="1136" y="448"/>
                  </a:cubicBezTo>
                  <a:cubicBezTo>
                    <a:pt x="1136" y="447"/>
                    <a:pt x="1136" y="447"/>
                    <a:pt x="1136" y="447"/>
                  </a:cubicBezTo>
                  <a:cubicBezTo>
                    <a:pt x="1131" y="447"/>
                    <a:pt x="1131" y="447"/>
                    <a:pt x="1131" y="447"/>
                  </a:cubicBezTo>
                  <a:cubicBezTo>
                    <a:pt x="1129" y="448"/>
                    <a:pt x="1129" y="448"/>
                    <a:pt x="1129" y="448"/>
                  </a:cubicBezTo>
                  <a:cubicBezTo>
                    <a:pt x="1125" y="447"/>
                    <a:pt x="1125" y="447"/>
                    <a:pt x="1125" y="447"/>
                  </a:cubicBezTo>
                  <a:cubicBezTo>
                    <a:pt x="1123" y="448"/>
                    <a:pt x="1123" y="448"/>
                    <a:pt x="1123" y="448"/>
                  </a:cubicBezTo>
                  <a:cubicBezTo>
                    <a:pt x="1123" y="449"/>
                    <a:pt x="1123" y="449"/>
                    <a:pt x="1123" y="449"/>
                  </a:cubicBezTo>
                  <a:cubicBezTo>
                    <a:pt x="1126" y="452"/>
                    <a:pt x="1126" y="452"/>
                    <a:pt x="1126" y="452"/>
                  </a:cubicBezTo>
                  <a:cubicBezTo>
                    <a:pt x="1124" y="453"/>
                    <a:pt x="1124" y="453"/>
                    <a:pt x="1124" y="453"/>
                  </a:cubicBezTo>
                  <a:cubicBezTo>
                    <a:pt x="1123" y="455"/>
                    <a:pt x="1123" y="455"/>
                    <a:pt x="1123" y="455"/>
                  </a:cubicBezTo>
                  <a:cubicBezTo>
                    <a:pt x="1121" y="453"/>
                    <a:pt x="1121" y="453"/>
                    <a:pt x="1121" y="453"/>
                  </a:cubicBezTo>
                  <a:cubicBezTo>
                    <a:pt x="1120" y="453"/>
                    <a:pt x="1120" y="453"/>
                    <a:pt x="1120" y="453"/>
                  </a:cubicBezTo>
                  <a:cubicBezTo>
                    <a:pt x="1121" y="451"/>
                    <a:pt x="1121" y="451"/>
                    <a:pt x="1121" y="451"/>
                  </a:cubicBezTo>
                  <a:cubicBezTo>
                    <a:pt x="1119" y="449"/>
                    <a:pt x="1119" y="449"/>
                    <a:pt x="1119" y="449"/>
                  </a:cubicBezTo>
                  <a:cubicBezTo>
                    <a:pt x="1118" y="451"/>
                    <a:pt x="1118" y="451"/>
                    <a:pt x="1118" y="451"/>
                  </a:cubicBezTo>
                  <a:cubicBezTo>
                    <a:pt x="1116" y="451"/>
                    <a:pt x="1116" y="451"/>
                    <a:pt x="1116" y="451"/>
                  </a:cubicBezTo>
                  <a:cubicBezTo>
                    <a:pt x="1114" y="451"/>
                    <a:pt x="1114" y="451"/>
                    <a:pt x="1114" y="451"/>
                  </a:cubicBezTo>
                  <a:cubicBezTo>
                    <a:pt x="1112" y="453"/>
                    <a:pt x="1112" y="453"/>
                    <a:pt x="1112" y="453"/>
                  </a:cubicBezTo>
                  <a:cubicBezTo>
                    <a:pt x="1110" y="452"/>
                    <a:pt x="1110" y="452"/>
                    <a:pt x="1110" y="452"/>
                  </a:cubicBezTo>
                  <a:cubicBezTo>
                    <a:pt x="1107" y="454"/>
                    <a:pt x="1107" y="454"/>
                    <a:pt x="1107" y="454"/>
                  </a:cubicBezTo>
                  <a:cubicBezTo>
                    <a:pt x="1103" y="455"/>
                    <a:pt x="1103" y="455"/>
                    <a:pt x="1103" y="455"/>
                  </a:cubicBezTo>
                  <a:cubicBezTo>
                    <a:pt x="1100" y="458"/>
                    <a:pt x="1100" y="458"/>
                    <a:pt x="1100" y="458"/>
                  </a:cubicBezTo>
                  <a:cubicBezTo>
                    <a:pt x="1098" y="458"/>
                    <a:pt x="1098" y="458"/>
                    <a:pt x="1098" y="458"/>
                  </a:cubicBezTo>
                  <a:cubicBezTo>
                    <a:pt x="1096" y="456"/>
                    <a:pt x="1096" y="456"/>
                    <a:pt x="1096" y="456"/>
                  </a:cubicBezTo>
                  <a:cubicBezTo>
                    <a:pt x="1095" y="457"/>
                    <a:pt x="1095" y="457"/>
                    <a:pt x="1095" y="457"/>
                  </a:cubicBezTo>
                  <a:cubicBezTo>
                    <a:pt x="1094" y="459"/>
                    <a:pt x="1094" y="459"/>
                    <a:pt x="1094" y="459"/>
                  </a:cubicBezTo>
                  <a:cubicBezTo>
                    <a:pt x="1090" y="462"/>
                    <a:pt x="1090" y="462"/>
                    <a:pt x="1090" y="462"/>
                  </a:cubicBezTo>
                  <a:cubicBezTo>
                    <a:pt x="1090" y="464"/>
                    <a:pt x="1090" y="464"/>
                    <a:pt x="1090" y="464"/>
                  </a:cubicBezTo>
                  <a:cubicBezTo>
                    <a:pt x="1088" y="466"/>
                    <a:pt x="1088" y="466"/>
                    <a:pt x="1088" y="466"/>
                  </a:cubicBezTo>
                  <a:cubicBezTo>
                    <a:pt x="1087" y="468"/>
                    <a:pt x="1087" y="468"/>
                    <a:pt x="1087" y="468"/>
                  </a:cubicBezTo>
                  <a:cubicBezTo>
                    <a:pt x="1090" y="472"/>
                    <a:pt x="1090" y="472"/>
                    <a:pt x="1090" y="472"/>
                  </a:cubicBezTo>
                  <a:cubicBezTo>
                    <a:pt x="1089" y="476"/>
                    <a:pt x="1089" y="476"/>
                    <a:pt x="1089" y="476"/>
                  </a:cubicBezTo>
                  <a:cubicBezTo>
                    <a:pt x="1086" y="480"/>
                    <a:pt x="1086" y="480"/>
                    <a:pt x="1086" y="480"/>
                  </a:cubicBezTo>
                  <a:cubicBezTo>
                    <a:pt x="1085" y="483"/>
                    <a:pt x="1085" y="483"/>
                    <a:pt x="1085" y="483"/>
                  </a:cubicBezTo>
                  <a:cubicBezTo>
                    <a:pt x="1085" y="486"/>
                    <a:pt x="1085" y="486"/>
                    <a:pt x="1085" y="486"/>
                  </a:cubicBezTo>
                  <a:cubicBezTo>
                    <a:pt x="1085" y="490"/>
                    <a:pt x="1085" y="490"/>
                    <a:pt x="1085" y="490"/>
                  </a:cubicBezTo>
                  <a:cubicBezTo>
                    <a:pt x="1086" y="492"/>
                    <a:pt x="1086" y="492"/>
                    <a:pt x="1086" y="492"/>
                  </a:cubicBezTo>
                  <a:cubicBezTo>
                    <a:pt x="1086" y="494"/>
                    <a:pt x="1086" y="494"/>
                    <a:pt x="1086" y="494"/>
                  </a:cubicBezTo>
                  <a:cubicBezTo>
                    <a:pt x="1085" y="494"/>
                    <a:pt x="1085" y="494"/>
                    <a:pt x="1085" y="494"/>
                  </a:cubicBezTo>
                  <a:cubicBezTo>
                    <a:pt x="1084" y="495"/>
                    <a:pt x="1084" y="495"/>
                    <a:pt x="1084" y="495"/>
                  </a:cubicBezTo>
                  <a:cubicBezTo>
                    <a:pt x="1084" y="497"/>
                    <a:pt x="1084" y="497"/>
                    <a:pt x="1084" y="497"/>
                  </a:cubicBezTo>
                  <a:cubicBezTo>
                    <a:pt x="1083" y="498"/>
                    <a:pt x="1083" y="498"/>
                    <a:pt x="1083" y="498"/>
                  </a:cubicBezTo>
                  <a:cubicBezTo>
                    <a:pt x="1084" y="502"/>
                    <a:pt x="1084" y="502"/>
                    <a:pt x="1084" y="502"/>
                  </a:cubicBezTo>
                  <a:cubicBezTo>
                    <a:pt x="1082" y="503"/>
                    <a:pt x="1082" y="503"/>
                    <a:pt x="1082" y="503"/>
                  </a:cubicBezTo>
                  <a:cubicBezTo>
                    <a:pt x="1082" y="506"/>
                    <a:pt x="1082" y="506"/>
                    <a:pt x="1082" y="506"/>
                  </a:cubicBezTo>
                  <a:cubicBezTo>
                    <a:pt x="1079" y="510"/>
                    <a:pt x="1079" y="510"/>
                    <a:pt x="1079" y="510"/>
                  </a:cubicBezTo>
                  <a:cubicBezTo>
                    <a:pt x="1079" y="512"/>
                    <a:pt x="1079" y="512"/>
                    <a:pt x="1079" y="512"/>
                  </a:cubicBezTo>
                  <a:cubicBezTo>
                    <a:pt x="1077" y="513"/>
                    <a:pt x="1077" y="513"/>
                    <a:pt x="1077" y="513"/>
                  </a:cubicBezTo>
                  <a:cubicBezTo>
                    <a:pt x="1077" y="517"/>
                    <a:pt x="1077" y="517"/>
                    <a:pt x="1077" y="517"/>
                  </a:cubicBezTo>
                  <a:cubicBezTo>
                    <a:pt x="1076" y="517"/>
                    <a:pt x="1076" y="517"/>
                    <a:pt x="1076" y="517"/>
                  </a:cubicBezTo>
                  <a:cubicBezTo>
                    <a:pt x="1075" y="522"/>
                    <a:pt x="1075" y="522"/>
                    <a:pt x="1075" y="522"/>
                  </a:cubicBezTo>
                  <a:cubicBezTo>
                    <a:pt x="1075" y="526"/>
                    <a:pt x="1075" y="526"/>
                    <a:pt x="1075" y="526"/>
                  </a:cubicBezTo>
                  <a:cubicBezTo>
                    <a:pt x="1074" y="527"/>
                    <a:pt x="1074" y="527"/>
                    <a:pt x="1074" y="527"/>
                  </a:cubicBezTo>
                  <a:cubicBezTo>
                    <a:pt x="1075" y="530"/>
                    <a:pt x="1075" y="530"/>
                    <a:pt x="1075" y="530"/>
                  </a:cubicBezTo>
                  <a:cubicBezTo>
                    <a:pt x="1074" y="532"/>
                    <a:pt x="1074" y="532"/>
                    <a:pt x="1074" y="532"/>
                  </a:cubicBezTo>
                  <a:cubicBezTo>
                    <a:pt x="1073" y="534"/>
                    <a:pt x="1073" y="534"/>
                    <a:pt x="1073" y="534"/>
                  </a:cubicBezTo>
                  <a:cubicBezTo>
                    <a:pt x="1071" y="537"/>
                    <a:pt x="1071" y="537"/>
                    <a:pt x="1071" y="537"/>
                  </a:cubicBezTo>
                  <a:cubicBezTo>
                    <a:pt x="1071" y="539"/>
                    <a:pt x="1071" y="539"/>
                    <a:pt x="1071" y="539"/>
                  </a:cubicBezTo>
                  <a:cubicBezTo>
                    <a:pt x="1070" y="539"/>
                    <a:pt x="1070" y="539"/>
                    <a:pt x="1070" y="539"/>
                  </a:cubicBezTo>
                  <a:cubicBezTo>
                    <a:pt x="1070" y="542"/>
                    <a:pt x="1070" y="542"/>
                    <a:pt x="1070" y="542"/>
                  </a:cubicBezTo>
                  <a:cubicBezTo>
                    <a:pt x="1067" y="544"/>
                    <a:pt x="1067" y="544"/>
                    <a:pt x="1067" y="544"/>
                  </a:cubicBezTo>
                  <a:cubicBezTo>
                    <a:pt x="1067" y="548"/>
                    <a:pt x="1067" y="548"/>
                    <a:pt x="1067" y="548"/>
                  </a:cubicBezTo>
                  <a:cubicBezTo>
                    <a:pt x="1064" y="551"/>
                    <a:pt x="1064" y="551"/>
                    <a:pt x="1064" y="551"/>
                  </a:cubicBezTo>
                  <a:cubicBezTo>
                    <a:pt x="1064" y="552"/>
                    <a:pt x="1064" y="552"/>
                    <a:pt x="1064" y="552"/>
                  </a:cubicBezTo>
                  <a:cubicBezTo>
                    <a:pt x="1062" y="555"/>
                    <a:pt x="1062" y="555"/>
                    <a:pt x="1062" y="555"/>
                  </a:cubicBezTo>
                  <a:cubicBezTo>
                    <a:pt x="1061" y="558"/>
                    <a:pt x="1061" y="558"/>
                    <a:pt x="1061" y="558"/>
                  </a:cubicBezTo>
                  <a:cubicBezTo>
                    <a:pt x="1060" y="560"/>
                    <a:pt x="1060" y="560"/>
                    <a:pt x="1060" y="560"/>
                  </a:cubicBezTo>
                  <a:cubicBezTo>
                    <a:pt x="1061" y="562"/>
                    <a:pt x="1061" y="562"/>
                    <a:pt x="1061" y="562"/>
                  </a:cubicBezTo>
                  <a:cubicBezTo>
                    <a:pt x="1063" y="563"/>
                    <a:pt x="1063" y="563"/>
                    <a:pt x="1063" y="563"/>
                  </a:cubicBezTo>
                  <a:cubicBezTo>
                    <a:pt x="1065" y="562"/>
                    <a:pt x="1065" y="562"/>
                    <a:pt x="1065" y="562"/>
                  </a:cubicBezTo>
                  <a:cubicBezTo>
                    <a:pt x="1067" y="564"/>
                    <a:pt x="1067" y="564"/>
                    <a:pt x="1067" y="564"/>
                  </a:cubicBezTo>
                  <a:cubicBezTo>
                    <a:pt x="1069" y="564"/>
                    <a:pt x="1069" y="564"/>
                    <a:pt x="1069" y="564"/>
                  </a:cubicBezTo>
                  <a:cubicBezTo>
                    <a:pt x="1072" y="562"/>
                    <a:pt x="1072" y="562"/>
                    <a:pt x="1072" y="562"/>
                  </a:cubicBezTo>
                  <a:cubicBezTo>
                    <a:pt x="1073" y="561"/>
                    <a:pt x="1073" y="561"/>
                    <a:pt x="1073" y="561"/>
                  </a:cubicBezTo>
                  <a:cubicBezTo>
                    <a:pt x="1075" y="560"/>
                    <a:pt x="1075" y="560"/>
                    <a:pt x="1075" y="560"/>
                  </a:cubicBezTo>
                  <a:cubicBezTo>
                    <a:pt x="1076" y="560"/>
                    <a:pt x="1076" y="560"/>
                    <a:pt x="1076" y="560"/>
                  </a:cubicBezTo>
                  <a:cubicBezTo>
                    <a:pt x="1079" y="560"/>
                    <a:pt x="1079" y="560"/>
                    <a:pt x="1079" y="560"/>
                  </a:cubicBezTo>
                  <a:cubicBezTo>
                    <a:pt x="1079" y="565"/>
                    <a:pt x="1079" y="565"/>
                    <a:pt x="1079" y="565"/>
                  </a:cubicBezTo>
                  <a:cubicBezTo>
                    <a:pt x="1081" y="569"/>
                    <a:pt x="1081" y="569"/>
                    <a:pt x="1081" y="569"/>
                  </a:cubicBezTo>
                  <a:cubicBezTo>
                    <a:pt x="1082" y="572"/>
                    <a:pt x="1082" y="572"/>
                    <a:pt x="1082" y="572"/>
                  </a:cubicBezTo>
                  <a:cubicBezTo>
                    <a:pt x="1081" y="575"/>
                    <a:pt x="1081" y="575"/>
                    <a:pt x="1081" y="575"/>
                  </a:cubicBezTo>
                  <a:cubicBezTo>
                    <a:pt x="1084" y="577"/>
                    <a:pt x="1084" y="577"/>
                    <a:pt x="1084" y="577"/>
                  </a:cubicBezTo>
                  <a:cubicBezTo>
                    <a:pt x="1086" y="575"/>
                    <a:pt x="1086" y="575"/>
                    <a:pt x="1086" y="575"/>
                  </a:cubicBezTo>
                  <a:cubicBezTo>
                    <a:pt x="1086" y="575"/>
                    <a:pt x="1086" y="575"/>
                    <a:pt x="1086" y="575"/>
                  </a:cubicBezTo>
                  <a:cubicBezTo>
                    <a:pt x="1087" y="574"/>
                    <a:pt x="1087" y="574"/>
                    <a:pt x="1087" y="574"/>
                  </a:cubicBezTo>
                  <a:cubicBezTo>
                    <a:pt x="1088" y="572"/>
                    <a:pt x="1088" y="572"/>
                    <a:pt x="1088" y="572"/>
                  </a:cubicBezTo>
                  <a:cubicBezTo>
                    <a:pt x="1090" y="572"/>
                    <a:pt x="1090" y="572"/>
                    <a:pt x="1090" y="572"/>
                  </a:cubicBezTo>
                  <a:cubicBezTo>
                    <a:pt x="1091" y="573"/>
                    <a:pt x="1091" y="573"/>
                    <a:pt x="1091" y="573"/>
                  </a:cubicBezTo>
                  <a:cubicBezTo>
                    <a:pt x="1092" y="572"/>
                    <a:pt x="1092" y="572"/>
                    <a:pt x="1092" y="572"/>
                  </a:cubicBezTo>
                  <a:cubicBezTo>
                    <a:pt x="1094" y="572"/>
                    <a:pt x="1094" y="572"/>
                    <a:pt x="1094" y="572"/>
                  </a:cubicBezTo>
                  <a:cubicBezTo>
                    <a:pt x="1093" y="573"/>
                    <a:pt x="1093" y="573"/>
                    <a:pt x="1093" y="573"/>
                  </a:cubicBezTo>
                  <a:cubicBezTo>
                    <a:pt x="1092" y="575"/>
                    <a:pt x="1092" y="575"/>
                    <a:pt x="1092" y="575"/>
                  </a:cubicBezTo>
                  <a:cubicBezTo>
                    <a:pt x="1093" y="578"/>
                    <a:pt x="1093" y="578"/>
                    <a:pt x="1093" y="578"/>
                  </a:cubicBezTo>
                  <a:cubicBezTo>
                    <a:pt x="1091" y="578"/>
                    <a:pt x="1091" y="578"/>
                    <a:pt x="1091" y="578"/>
                  </a:cubicBezTo>
                  <a:cubicBezTo>
                    <a:pt x="1090" y="579"/>
                    <a:pt x="1090" y="579"/>
                    <a:pt x="1090" y="579"/>
                  </a:cubicBezTo>
                  <a:cubicBezTo>
                    <a:pt x="1090" y="580"/>
                    <a:pt x="1090" y="580"/>
                    <a:pt x="1090" y="580"/>
                  </a:cubicBezTo>
                  <a:cubicBezTo>
                    <a:pt x="1095" y="579"/>
                    <a:pt x="1095" y="579"/>
                    <a:pt x="1095" y="579"/>
                  </a:cubicBezTo>
                  <a:cubicBezTo>
                    <a:pt x="1098" y="578"/>
                    <a:pt x="1098" y="578"/>
                    <a:pt x="1098" y="578"/>
                  </a:cubicBezTo>
                  <a:cubicBezTo>
                    <a:pt x="1099" y="575"/>
                    <a:pt x="1099" y="575"/>
                    <a:pt x="1099" y="575"/>
                  </a:cubicBezTo>
                  <a:cubicBezTo>
                    <a:pt x="1098" y="573"/>
                    <a:pt x="1098" y="573"/>
                    <a:pt x="1098" y="573"/>
                  </a:cubicBezTo>
                  <a:cubicBezTo>
                    <a:pt x="1099" y="571"/>
                    <a:pt x="1099" y="571"/>
                    <a:pt x="1099" y="571"/>
                  </a:cubicBezTo>
                  <a:cubicBezTo>
                    <a:pt x="1100" y="574"/>
                    <a:pt x="1100" y="574"/>
                    <a:pt x="1100" y="574"/>
                  </a:cubicBezTo>
                  <a:cubicBezTo>
                    <a:pt x="1100" y="577"/>
                    <a:pt x="1100" y="577"/>
                    <a:pt x="1100" y="577"/>
                  </a:cubicBezTo>
                  <a:cubicBezTo>
                    <a:pt x="1100" y="579"/>
                    <a:pt x="1100" y="579"/>
                    <a:pt x="1100" y="579"/>
                  </a:cubicBezTo>
                  <a:cubicBezTo>
                    <a:pt x="1101" y="578"/>
                    <a:pt x="1101" y="578"/>
                    <a:pt x="1101" y="578"/>
                  </a:cubicBezTo>
                  <a:cubicBezTo>
                    <a:pt x="1102" y="576"/>
                    <a:pt x="1102" y="576"/>
                    <a:pt x="1102" y="576"/>
                  </a:cubicBezTo>
                  <a:cubicBezTo>
                    <a:pt x="1101" y="572"/>
                    <a:pt x="1101" y="572"/>
                    <a:pt x="1101" y="572"/>
                  </a:cubicBezTo>
                  <a:cubicBezTo>
                    <a:pt x="1102" y="570"/>
                    <a:pt x="1102" y="570"/>
                    <a:pt x="1102" y="570"/>
                  </a:cubicBezTo>
                  <a:cubicBezTo>
                    <a:pt x="1100" y="568"/>
                    <a:pt x="1100" y="568"/>
                    <a:pt x="1100" y="568"/>
                  </a:cubicBezTo>
                  <a:cubicBezTo>
                    <a:pt x="1099" y="565"/>
                    <a:pt x="1099" y="565"/>
                    <a:pt x="1099" y="565"/>
                  </a:cubicBezTo>
                  <a:cubicBezTo>
                    <a:pt x="1101" y="564"/>
                    <a:pt x="1101" y="564"/>
                    <a:pt x="1101" y="564"/>
                  </a:cubicBezTo>
                  <a:cubicBezTo>
                    <a:pt x="1103" y="566"/>
                    <a:pt x="1103" y="566"/>
                    <a:pt x="1103" y="566"/>
                  </a:cubicBezTo>
                  <a:cubicBezTo>
                    <a:pt x="1103" y="567"/>
                    <a:pt x="1103" y="567"/>
                    <a:pt x="1103" y="567"/>
                  </a:cubicBezTo>
                  <a:cubicBezTo>
                    <a:pt x="1104" y="568"/>
                    <a:pt x="1104" y="568"/>
                    <a:pt x="1104" y="568"/>
                  </a:cubicBezTo>
                  <a:cubicBezTo>
                    <a:pt x="1105" y="568"/>
                    <a:pt x="1105" y="568"/>
                    <a:pt x="1105" y="568"/>
                  </a:cubicBezTo>
                  <a:cubicBezTo>
                    <a:pt x="1106" y="566"/>
                    <a:pt x="1106" y="566"/>
                    <a:pt x="1106" y="566"/>
                  </a:cubicBezTo>
                  <a:cubicBezTo>
                    <a:pt x="1108" y="566"/>
                    <a:pt x="1108" y="566"/>
                    <a:pt x="1108" y="566"/>
                  </a:cubicBezTo>
                  <a:cubicBezTo>
                    <a:pt x="1110" y="564"/>
                    <a:pt x="1110" y="564"/>
                    <a:pt x="1110" y="564"/>
                  </a:cubicBezTo>
                  <a:cubicBezTo>
                    <a:pt x="1113" y="566"/>
                    <a:pt x="1113" y="566"/>
                    <a:pt x="1113" y="566"/>
                  </a:cubicBezTo>
                  <a:cubicBezTo>
                    <a:pt x="1115" y="566"/>
                    <a:pt x="1115" y="566"/>
                    <a:pt x="1115" y="566"/>
                  </a:cubicBezTo>
                  <a:cubicBezTo>
                    <a:pt x="1117" y="568"/>
                    <a:pt x="1117" y="568"/>
                    <a:pt x="1117" y="568"/>
                  </a:cubicBezTo>
                  <a:cubicBezTo>
                    <a:pt x="1118" y="570"/>
                    <a:pt x="1118" y="570"/>
                    <a:pt x="1118" y="570"/>
                  </a:cubicBezTo>
                  <a:cubicBezTo>
                    <a:pt x="1119" y="571"/>
                    <a:pt x="1119" y="571"/>
                    <a:pt x="1119" y="571"/>
                  </a:cubicBezTo>
                  <a:cubicBezTo>
                    <a:pt x="1122" y="572"/>
                    <a:pt x="1122" y="572"/>
                    <a:pt x="1122" y="572"/>
                  </a:cubicBezTo>
                  <a:cubicBezTo>
                    <a:pt x="1123" y="573"/>
                    <a:pt x="1123" y="573"/>
                    <a:pt x="1123" y="573"/>
                  </a:cubicBezTo>
                  <a:cubicBezTo>
                    <a:pt x="1128" y="575"/>
                    <a:pt x="1128" y="575"/>
                    <a:pt x="1128" y="575"/>
                  </a:cubicBezTo>
                  <a:cubicBezTo>
                    <a:pt x="1128" y="576"/>
                    <a:pt x="1128" y="576"/>
                    <a:pt x="1128" y="576"/>
                  </a:cubicBezTo>
                  <a:cubicBezTo>
                    <a:pt x="1130" y="576"/>
                    <a:pt x="1130" y="576"/>
                    <a:pt x="1130" y="576"/>
                  </a:cubicBezTo>
                  <a:cubicBezTo>
                    <a:pt x="1132" y="578"/>
                    <a:pt x="1132" y="578"/>
                    <a:pt x="1132" y="578"/>
                  </a:cubicBezTo>
                  <a:cubicBezTo>
                    <a:pt x="1133" y="578"/>
                    <a:pt x="1133" y="578"/>
                    <a:pt x="1133" y="578"/>
                  </a:cubicBezTo>
                  <a:cubicBezTo>
                    <a:pt x="1135" y="581"/>
                    <a:pt x="1135" y="581"/>
                    <a:pt x="1135" y="581"/>
                  </a:cubicBezTo>
                  <a:cubicBezTo>
                    <a:pt x="1133" y="583"/>
                    <a:pt x="1133" y="583"/>
                    <a:pt x="1133" y="583"/>
                  </a:cubicBezTo>
                  <a:cubicBezTo>
                    <a:pt x="1133" y="585"/>
                    <a:pt x="1133" y="585"/>
                    <a:pt x="1133" y="585"/>
                  </a:cubicBezTo>
                  <a:cubicBezTo>
                    <a:pt x="1132" y="586"/>
                    <a:pt x="1132" y="586"/>
                    <a:pt x="1132" y="586"/>
                  </a:cubicBezTo>
                  <a:cubicBezTo>
                    <a:pt x="1134" y="588"/>
                    <a:pt x="1134" y="588"/>
                    <a:pt x="1134" y="588"/>
                  </a:cubicBezTo>
                  <a:cubicBezTo>
                    <a:pt x="1135" y="588"/>
                    <a:pt x="1135" y="588"/>
                    <a:pt x="1135" y="588"/>
                  </a:cubicBezTo>
                  <a:cubicBezTo>
                    <a:pt x="1138" y="592"/>
                    <a:pt x="1138" y="592"/>
                    <a:pt x="1138" y="592"/>
                  </a:cubicBezTo>
                  <a:cubicBezTo>
                    <a:pt x="1138" y="594"/>
                    <a:pt x="1138" y="594"/>
                    <a:pt x="1138" y="594"/>
                  </a:cubicBezTo>
                  <a:cubicBezTo>
                    <a:pt x="1137" y="595"/>
                    <a:pt x="1137" y="595"/>
                    <a:pt x="1137" y="595"/>
                  </a:cubicBezTo>
                  <a:cubicBezTo>
                    <a:pt x="1137" y="597"/>
                    <a:pt x="1137" y="597"/>
                    <a:pt x="1137" y="597"/>
                  </a:cubicBezTo>
                  <a:cubicBezTo>
                    <a:pt x="1139" y="599"/>
                    <a:pt x="1139" y="599"/>
                    <a:pt x="1139" y="599"/>
                  </a:cubicBezTo>
                  <a:cubicBezTo>
                    <a:pt x="1141" y="600"/>
                    <a:pt x="1141" y="600"/>
                    <a:pt x="1141" y="600"/>
                  </a:cubicBezTo>
                  <a:cubicBezTo>
                    <a:pt x="1142" y="598"/>
                    <a:pt x="1142" y="598"/>
                    <a:pt x="1142" y="598"/>
                  </a:cubicBezTo>
                  <a:cubicBezTo>
                    <a:pt x="1143" y="600"/>
                    <a:pt x="1143" y="600"/>
                    <a:pt x="1143" y="600"/>
                  </a:cubicBezTo>
                  <a:cubicBezTo>
                    <a:pt x="1142" y="602"/>
                    <a:pt x="1142" y="602"/>
                    <a:pt x="1142" y="602"/>
                  </a:cubicBezTo>
                  <a:cubicBezTo>
                    <a:pt x="1142" y="604"/>
                    <a:pt x="1142" y="604"/>
                    <a:pt x="1142" y="604"/>
                  </a:cubicBezTo>
                  <a:cubicBezTo>
                    <a:pt x="1144" y="606"/>
                    <a:pt x="1144" y="606"/>
                    <a:pt x="1144" y="606"/>
                  </a:cubicBezTo>
                  <a:cubicBezTo>
                    <a:pt x="1143" y="607"/>
                    <a:pt x="1143" y="607"/>
                    <a:pt x="1143" y="607"/>
                  </a:cubicBezTo>
                  <a:cubicBezTo>
                    <a:pt x="1142" y="608"/>
                    <a:pt x="1142" y="608"/>
                    <a:pt x="1142" y="608"/>
                  </a:cubicBezTo>
                  <a:cubicBezTo>
                    <a:pt x="1143" y="610"/>
                    <a:pt x="1143" y="610"/>
                    <a:pt x="1143" y="610"/>
                  </a:cubicBezTo>
                  <a:cubicBezTo>
                    <a:pt x="1142" y="612"/>
                    <a:pt x="1142" y="612"/>
                    <a:pt x="1142" y="612"/>
                  </a:cubicBezTo>
                  <a:cubicBezTo>
                    <a:pt x="1143" y="613"/>
                    <a:pt x="1143" y="613"/>
                    <a:pt x="1143" y="613"/>
                  </a:cubicBezTo>
                  <a:cubicBezTo>
                    <a:pt x="1143" y="615"/>
                    <a:pt x="1143" y="615"/>
                    <a:pt x="1143" y="615"/>
                  </a:cubicBezTo>
                  <a:cubicBezTo>
                    <a:pt x="1142" y="616"/>
                    <a:pt x="1142" y="616"/>
                    <a:pt x="1142" y="616"/>
                  </a:cubicBezTo>
                  <a:cubicBezTo>
                    <a:pt x="1144" y="616"/>
                    <a:pt x="1144" y="616"/>
                    <a:pt x="1144" y="616"/>
                  </a:cubicBezTo>
                  <a:cubicBezTo>
                    <a:pt x="1142" y="618"/>
                    <a:pt x="1142" y="618"/>
                    <a:pt x="1142" y="618"/>
                  </a:cubicBezTo>
                  <a:cubicBezTo>
                    <a:pt x="1144" y="623"/>
                    <a:pt x="1144" y="623"/>
                    <a:pt x="1144" y="623"/>
                  </a:cubicBezTo>
                  <a:cubicBezTo>
                    <a:pt x="1143" y="624"/>
                    <a:pt x="1143" y="624"/>
                    <a:pt x="1143" y="624"/>
                  </a:cubicBezTo>
                  <a:cubicBezTo>
                    <a:pt x="1144" y="628"/>
                    <a:pt x="1144" y="628"/>
                    <a:pt x="1144" y="628"/>
                  </a:cubicBezTo>
                  <a:cubicBezTo>
                    <a:pt x="1144" y="630"/>
                    <a:pt x="1144" y="630"/>
                    <a:pt x="1144" y="630"/>
                  </a:cubicBezTo>
                  <a:cubicBezTo>
                    <a:pt x="1144" y="632"/>
                    <a:pt x="1144" y="632"/>
                    <a:pt x="1144" y="632"/>
                  </a:cubicBezTo>
                  <a:cubicBezTo>
                    <a:pt x="1146" y="639"/>
                    <a:pt x="1146" y="639"/>
                    <a:pt x="1146" y="639"/>
                  </a:cubicBezTo>
                  <a:cubicBezTo>
                    <a:pt x="1148" y="639"/>
                    <a:pt x="1148" y="639"/>
                    <a:pt x="1148" y="639"/>
                  </a:cubicBezTo>
                  <a:cubicBezTo>
                    <a:pt x="1150" y="638"/>
                    <a:pt x="1150" y="638"/>
                    <a:pt x="1150" y="638"/>
                  </a:cubicBezTo>
                  <a:cubicBezTo>
                    <a:pt x="1150" y="639"/>
                    <a:pt x="1150" y="639"/>
                    <a:pt x="1150" y="639"/>
                  </a:cubicBezTo>
                  <a:cubicBezTo>
                    <a:pt x="1148" y="641"/>
                    <a:pt x="1148" y="641"/>
                    <a:pt x="1148" y="641"/>
                  </a:cubicBezTo>
                  <a:cubicBezTo>
                    <a:pt x="1147" y="642"/>
                    <a:pt x="1147" y="642"/>
                    <a:pt x="1147" y="642"/>
                  </a:cubicBezTo>
                  <a:cubicBezTo>
                    <a:pt x="1149" y="644"/>
                    <a:pt x="1149" y="644"/>
                    <a:pt x="1149" y="644"/>
                  </a:cubicBezTo>
                  <a:cubicBezTo>
                    <a:pt x="1150" y="644"/>
                    <a:pt x="1150" y="644"/>
                    <a:pt x="1150" y="644"/>
                  </a:cubicBezTo>
                  <a:cubicBezTo>
                    <a:pt x="1152" y="647"/>
                    <a:pt x="1152" y="647"/>
                    <a:pt x="1152" y="647"/>
                  </a:cubicBezTo>
                  <a:cubicBezTo>
                    <a:pt x="1152" y="651"/>
                    <a:pt x="1152" y="651"/>
                    <a:pt x="1152" y="651"/>
                  </a:cubicBezTo>
                  <a:cubicBezTo>
                    <a:pt x="1153" y="653"/>
                    <a:pt x="1153" y="653"/>
                    <a:pt x="1153" y="653"/>
                  </a:cubicBezTo>
                  <a:cubicBezTo>
                    <a:pt x="1153" y="654"/>
                    <a:pt x="1153" y="654"/>
                    <a:pt x="1153" y="654"/>
                  </a:cubicBezTo>
                  <a:cubicBezTo>
                    <a:pt x="1153" y="659"/>
                    <a:pt x="1153" y="659"/>
                    <a:pt x="1153" y="659"/>
                  </a:cubicBezTo>
                  <a:cubicBezTo>
                    <a:pt x="1155" y="659"/>
                    <a:pt x="1155" y="659"/>
                    <a:pt x="1155" y="659"/>
                  </a:cubicBezTo>
                  <a:cubicBezTo>
                    <a:pt x="1155" y="662"/>
                    <a:pt x="1155" y="662"/>
                    <a:pt x="1155" y="662"/>
                  </a:cubicBezTo>
                  <a:cubicBezTo>
                    <a:pt x="1154" y="663"/>
                    <a:pt x="1154" y="663"/>
                    <a:pt x="1154" y="663"/>
                  </a:cubicBezTo>
                  <a:cubicBezTo>
                    <a:pt x="1154" y="666"/>
                    <a:pt x="1154" y="666"/>
                    <a:pt x="1154" y="666"/>
                  </a:cubicBezTo>
                  <a:cubicBezTo>
                    <a:pt x="1155" y="668"/>
                    <a:pt x="1155" y="668"/>
                    <a:pt x="1155" y="668"/>
                  </a:cubicBezTo>
                  <a:cubicBezTo>
                    <a:pt x="1156" y="671"/>
                    <a:pt x="1156" y="671"/>
                    <a:pt x="1156" y="671"/>
                  </a:cubicBezTo>
                  <a:cubicBezTo>
                    <a:pt x="1153" y="674"/>
                    <a:pt x="1153" y="674"/>
                    <a:pt x="1153" y="674"/>
                  </a:cubicBezTo>
                  <a:cubicBezTo>
                    <a:pt x="1152" y="677"/>
                    <a:pt x="1152" y="677"/>
                    <a:pt x="1152" y="677"/>
                  </a:cubicBezTo>
                  <a:cubicBezTo>
                    <a:pt x="1151" y="680"/>
                    <a:pt x="1151" y="680"/>
                    <a:pt x="1151" y="680"/>
                  </a:cubicBezTo>
                  <a:cubicBezTo>
                    <a:pt x="1151" y="684"/>
                    <a:pt x="1151" y="684"/>
                    <a:pt x="1151" y="684"/>
                  </a:cubicBezTo>
                  <a:cubicBezTo>
                    <a:pt x="1152" y="684"/>
                    <a:pt x="1152" y="684"/>
                    <a:pt x="1152" y="684"/>
                  </a:cubicBezTo>
                  <a:cubicBezTo>
                    <a:pt x="1152" y="687"/>
                    <a:pt x="1152" y="687"/>
                    <a:pt x="1152" y="687"/>
                  </a:cubicBezTo>
                  <a:cubicBezTo>
                    <a:pt x="1150" y="689"/>
                    <a:pt x="1150" y="689"/>
                    <a:pt x="1150" y="689"/>
                  </a:cubicBezTo>
                  <a:cubicBezTo>
                    <a:pt x="1150" y="692"/>
                    <a:pt x="1150" y="692"/>
                    <a:pt x="1150" y="692"/>
                  </a:cubicBezTo>
                  <a:cubicBezTo>
                    <a:pt x="1148" y="695"/>
                    <a:pt x="1148" y="695"/>
                    <a:pt x="1148" y="695"/>
                  </a:cubicBezTo>
                  <a:cubicBezTo>
                    <a:pt x="1149" y="696"/>
                    <a:pt x="1149" y="696"/>
                    <a:pt x="1149" y="696"/>
                  </a:cubicBezTo>
                  <a:cubicBezTo>
                    <a:pt x="1149" y="697"/>
                    <a:pt x="1149" y="697"/>
                    <a:pt x="1149" y="697"/>
                  </a:cubicBezTo>
                  <a:cubicBezTo>
                    <a:pt x="1147" y="699"/>
                    <a:pt x="1147" y="699"/>
                    <a:pt x="1147" y="699"/>
                  </a:cubicBezTo>
                  <a:cubicBezTo>
                    <a:pt x="1149" y="704"/>
                    <a:pt x="1149" y="704"/>
                    <a:pt x="1149" y="704"/>
                  </a:cubicBezTo>
                  <a:cubicBezTo>
                    <a:pt x="1146" y="706"/>
                    <a:pt x="1146" y="706"/>
                    <a:pt x="1146" y="706"/>
                  </a:cubicBezTo>
                  <a:cubicBezTo>
                    <a:pt x="1147" y="709"/>
                    <a:pt x="1147" y="709"/>
                    <a:pt x="1147" y="709"/>
                  </a:cubicBezTo>
                  <a:cubicBezTo>
                    <a:pt x="1148" y="710"/>
                    <a:pt x="1148" y="710"/>
                    <a:pt x="1148" y="710"/>
                  </a:cubicBezTo>
                  <a:cubicBezTo>
                    <a:pt x="1148" y="712"/>
                    <a:pt x="1148" y="712"/>
                    <a:pt x="1148" y="712"/>
                  </a:cubicBezTo>
                  <a:cubicBezTo>
                    <a:pt x="1145" y="715"/>
                    <a:pt x="1145" y="715"/>
                    <a:pt x="1145" y="715"/>
                  </a:cubicBezTo>
                  <a:cubicBezTo>
                    <a:pt x="1145" y="717"/>
                    <a:pt x="1145" y="717"/>
                    <a:pt x="1145" y="717"/>
                  </a:cubicBezTo>
                  <a:cubicBezTo>
                    <a:pt x="1143" y="719"/>
                    <a:pt x="1143" y="719"/>
                    <a:pt x="1143" y="719"/>
                  </a:cubicBezTo>
                  <a:cubicBezTo>
                    <a:pt x="1142" y="721"/>
                    <a:pt x="1142" y="721"/>
                    <a:pt x="1142" y="721"/>
                  </a:cubicBezTo>
                  <a:cubicBezTo>
                    <a:pt x="1140" y="724"/>
                    <a:pt x="1140" y="724"/>
                    <a:pt x="1140" y="724"/>
                  </a:cubicBezTo>
                  <a:cubicBezTo>
                    <a:pt x="1138" y="733"/>
                    <a:pt x="1138" y="733"/>
                    <a:pt x="1138" y="733"/>
                  </a:cubicBezTo>
                  <a:cubicBezTo>
                    <a:pt x="1137" y="734"/>
                    <a:pt x="1137" y="734"/>
                    <a:pt x="1137" y="734"/>
                  </a:cubicBezTo>
                  <a:cubicBezTo>
                    <a:pt x="1137" y="736"/>
                    <a:pt x="1137" y="736"/>
                    <a:pt x="1137" y="736"/>
                  </a:cubicBezTo>
                  <a:cubicBezTo>
                    <a:pt x="1138" y="737"/>
                    <a:pt x="1138" y="737"/>
                    <a:pt x="1138" y="737"/>
                  </a:cubicBezTo>
                  <a:cubicBezTo>
                    <a:pt x="1137" y="738"/>
                    <a:pt x="1137" y="738"/>
                    <a:pt x="1137" y="738"/>
                  </a:cubicBezTo>
                  <a:cubicBezTo>
                    <a:pt x="1134" y="740"/>
                    <a:pt x="1134" y="740"/>
                    <a:pt x="1134" y="740"/>
                  </a:cubicBezTo>
                  <a:cubicBezTo>
                    <a:pt x="1134" y="742"/>
                    <a:pt x="1134" y="742"/>
                    <a:pt x="1134" y="742"/>
                  </a:cubicBezTo>
                  <a:cubicBezTo>
                    <a:pt x="1132" y="743"/>
                    <a:pt x="1132" y="743"/>
                    <a:pt x="1132" y="743"/>
                  </a:cubicBezTo>
                  <a:cubicBezTo>
                    <a:pt x="1133" y="747"/>
                    <a:pt x="1133" y="747"/>
                    <a:pt x="1133" y="747"/>
                  </a:cubicBezTo>
                  <a:cubicBezTo>
                    <a:pt x="1131" y="747"/>
                    <a:pt x="1131" y="747"/>
                    <a:pt x="1131" y="747"/>
                  </a:cubicBezTo>
                  <a:cubicBezTo>
                    <a:pt x="1132" y="749"/>
                    <a:pt x="1132" y="749"/>
                    <a:pt x="1132" y="749"/>
                  </a:cubicBezTo>
                  <a:cubicBezTo>
                    <a:pt x="1130" y="753"/>
                    <a:pt x="1130" y="753"/>
                    <a:pt x="1130" y="753"/>
                  </a:cubicBezTo>
                  <a:cubicBezTo>
                    <a:pt x="1130" y="752"/>
                    <a:pt x="1130" y="752"/>
                    <a:pt x="1130" y="752"/>
                  </a:cubicBezTo>
                  <a:cubicBezTo>
                    <a:pt x="1128" y="752"/>
                    <a:pt x="1128" y="752"/>
                    <a:pt x="1128" y="752"/>
                  </a:cubicBezTo>
                  <a:cubicBezTo>
                    <a:pt x="1129" y="754"/>
                    <a:pt x="1129" y="754"/>
                    <a:pt x="1129" y="754"/>
                  </a:cubicBezTo>
                  <a:cubicBezTo>
                    <a:pt x="1129" y="756"/>
                    <a:pt x="1129" y="756"/>
                    <a:pt x="1129" y="756"/>
                  </a:cubicBezTo>
                  <a:cubicBezTo>
                    <a:pt x="1126" y="757"/>
                    <a:pt x="1126" y="757"/>
                    <a:pt x="1126" y="757"/>
                  </a:cubicBezTo>
                  <a:cubicBezTo>
                    <a:pt x="1127" y="759"/>
                    <a:pt x="1127" y="759"/>
                    <a:pt x="1127" y="759"/>
                  </a:cubicBezTo>
                  <a:cubicBezTo>
                    <a:pt x="1124" y="763"/>
                    <a:pt x="1124" y="763"/>
                    <a:pt x="1124" y="763"/>
                  </a:cubicBezTo>
                  <a:cubicBezTo>
                    <a:pt x="1122" y="766"/>
                    <a:pt x="1122" y="766"/>
                    <a:pt x="1122" y="766"/>
                  </a:cubicBezTo>
                  <a:cubicBezTo>
                    <a:pt x="1120" y="766"/>
                    <a:pt x="1120" y="766"/>
                    <a:pt x="1120" y="766"/>
                  </a:cubicBezTo>
                  <a:cubicBezTo>
                    <a:pt x="1120" y="767"/>
                    <a:pt x="1120" y="767"/>
                    <a:pt x="1120" y="767"/>
                  </a:cubicBezTo>
                  <a:cubicBezTo>
                    <a:pt x="1117" y="768"/>
                    <a:pt x="1117" y="768"/>
                    <a:pt x="1117" y="768"/>
                  </a:cubicBezTo>
                  <a:cubicBezTo>
                    <a:pt x="1115" y="770"/>
                    <a:pt x="1115" y="770"/>
                    <a:pt x="1115" y="770"/>
                  </a:cubicBezTo>
                  <a:cubicBezTo>
                    <a:pt x="1113" y="769"/>
                    <a:pt x="1113" y="769"/>
                    <a:pt x="1113" y="769"/>
                  </a:cubicBezTo>
                  <a:cubicBezTo>
                    <a:pt x="1112" y="770"/>
                    <a:pt x="1112" y="770"/>
                    <a:pt x="1112" y="770"/>
                  </a:cubicBezTo>
                  <a:cubicBezTo>
                    <a:pt x="1109" y="768"/>
                    <a:pt x="1109" y="768"/>
                    <a:pt x="1109" y="768"/>
                  </a:cubicBezTo>
                  <a:cubicBezTo>
                    <a:pt x="1106" y="767"/>
                    <a:pt x="1106" y="767"/>
                    <a:pt x="1106" y="767"/>
                  </a:cubicBezTo>
                  <a:cubicBezTo>
                    <a:pt x="1105" y="763"/>
                    <a:pt x="1105" y="763"/>
                    <a:pt x="1105" y="763"/>
                  </a:cubicBezTo>
                  <a:cubicBezTo>
                    <a:pt x="1104" y="762"/>
                    <a:pt x="1104" y="762"/>
                    <a:pt x="1104" y="762"/>
                  </a:cubicBezTo>
                  <a:cubicBezTo>
                    <a:pt x="1101" y="763"/>
                    <a:pt x="1101" y="763"/>
                    <a:pt x="1101" y="763"/>
                  </a:cubicBezTo>
                  <a:cubicBezTo>
                    <a:pt x="1099" y="762"/>
                    <a:pt x="1099" y="762"/>
                    <a:pt x="1099" y="762"/>
                  </a:cubicBezTo>
                  <a:cubicBezTo>
                    <a:pt x="1099" y="763"/>
                    <a:pt x="1099" y="763"/>
                    <a:pt x="1099" y="763"/>
                  </a:cubicBezTo>
                  <a:cubicBezTo>
                    <a:pt x="1099" y="765"/>
                    <a:pt x="1099" y="765"/>
                    <a:pt x="1099" y="765"/>
                  </a:cubicBezTo>
                  <a:cubicBezTo>
                    <a:pt x="1097" y="766"/>
                    <a:pt x="1097" y="766"/>
                    <a:pt x="1097" y="766"/>
                  </a:cubicBezTo>
                  <a:cubicBezTo>
                    <a:pt x="1096" y="770"/>
                    <a:pt x="1096" y="770"/>
                    <a:pt x="1096" y="770"/>
                  </a:cubicBezTo>
                  <a:cubicBezTo>
                    <a:pt x="1095" y="771"/>
                    <a:pt x="1095" y="771"/>
                    <a:pt x="1095" y="771"/>
                  </a:cubicBezTo>
                  <a:cubicBezTo>
                    <a:pt x="1094" y="775"/>
                    <a:pt x="1094" y="775"/>
                    <a:pt x="1094" y="775"/>
                  </a:cubicBezTo>
                  <a:cubicBezTo>
                    <a:pt x="1093" y="774"/>
                    <a:pt x="1093" y="774"/>
                    <a:pt x="1093" y="774"/>
                  </a:cubicBezTo>
                  <a:cubicBezTo>
                    <a:pt x="1091" y="774"/>
                    <a:pt x="1091" y="774"/>
                    <a:pt x="1091" y="774"/>
                  </a:cubicBezTo>
                  <a:cubicBezTo>
                    <a:pt x="1090" y="778"/>
                    <a:pt x="1090" y="778"/>
                    <a:pt x="1090" y="778"/>
                  </a:cubicBezTo>
                  <a:cubicBezTo>
                    <a:pt x="1089" y="777"/>
                    <a:pt x="1089" y="777"/>
                    <a:pt x="1089" y="777"/>
                  </a:cubicBezTo>
                  <a:close/>
                  <a:moveTo>
                    <a:pt x="354" y="785"/>
                  </a:moveTo>
                  <a:cubicBezTo>
                    <a:pt x="351" y="783"/>
                    <a:pt x="351" y="783"/>
                    <a:pt x="351" y="783"/>
                  </a:cubicBezTo>
                  <a:cubicBezTo>
                    <a:pt x="339" y="785"/>
                    <a:pt x="339" y="785"/>
                    <a:pt x="339" y="785"/>
                  </a:cubicBezTo>
                  <a:cubicBezTo>
                    <a:pt x="354" y="785"/>
                    <a:pt x="354" y="785"/>
                    <a:pt x="354" y="785"/>
                  </a:cubicBezTo>
                  <a:close/>
                  <a:moveTo>
                    <a:pt x="1246" y="740"/>
                  </a:moveTo>
                  <a:cubicBezTo>
                    <a:pt x="1247" y="740"/>
                    <a:pt x="1247" y="740"/>
                    <a:pt x="1247" y="740"/>
                  </a:cubicBezTo>
                  <a:cubicBezTo>
                    <a:pt x="1249" y="739"/>
                    <a:pt x="1249" y="739"/>
                    <a:pt x="1249" y="739"/>
                  </a:cubicBezTo>
                  <a:cubicBezTo>
                    <a:pt x="1249" y="737"/>
                    <a:pt x="1249" y="737"/>
                    <a:pt x="1249" y="737"/>
                  </a:cubicBezTo>
                  <a:cubicBezTo>
                    <a:pt x="1248" y="738"/>
                    <a:pt x="1248" y="738"/>
                    <a:pt x="1248" y="738"/>
                  </a:cubicBezTo>
                  <a:cubicBezTo>
                    <a:pt x="1246" y="740"/>
                    <a:pt x="1246" y="740"/>
                    <a:pt x="1246" y="740"/>
                  </a:cubicBezTo>
                  <a:close/>
                  <a:moveTo>
                    <a:pt x="70" y="109"/>
                  </a:moveTo>
                  <a:cubicBezTo>
                    <a:pt x="69" y="107"/>
                    <a:pt x="69" y="107"/>
                    <a:pt x="69" y="107"/>
                  </a:cubicBezTo>
                  <a:cubicBezTo>
                    <a:pt x="69" y="103"/>
                    <a:pt x="69" y="103"/>
                    <a:pt x="69" y="103"/>
                  </a:cubicBezTo>
                  <a:cubicBezTo>
                    <a:pt x="67" y="102"/>
                    <a:pt x="67" y="102"/>
                    <a:pt x="67" y="102"/>
                  </a:cubicBezTo>
                  <a:cubicBezTo>
                    <a:pt x="66" y="102"/>
                    <a:pt x="66" y="102"/>
                    <a:pt x="66" y="102"/>
                  </a:cubicBezTo>
                  <a:cubicBezTo>
                    <a:pt x="65" y="100"/>
                    <a:pt x="65" y="100"/>
                    <a:pt x="65" y="100"/>
                  </a:cubicBezTo>
                  <a:cubicBezTo>
                    <a:pt x="68" y="98"/>
                    <a:pt x="68" y="98"/>
                    <a:pt x="68" y="98"/>
                  </a:cubicBezTo>
                  <a:cubicBezTo>
                    <a:pt x="69" y="95"/>
                    <a:pt x="69" y="95"/>
                    <a:pt x="69" y="95"/>
                  </a:cubicBezTo>
                  <a:cubicBezTo>
                    <a:pt x="72" y="95"/>
                    <a:pt x="72" y="95"/>
                    <a:pt x="72" y="95"/>
                  </a:cubicBezTo>
                  <a:cubicBezTo>
                    <a:pt x="74" y="94"/>
                    <a:pt x="74" y="94"/>
                    <a:pt x="74" y="94"/>
                  </a:cubicBezTo>
                  <a:cubicBezTo>
                    <a:pt x="75" y="94"/>
                    <a:pt x="75" y="94"/>
                    <a:pt x="75" y="94"/>
                  </a:cubicBezTo>
                  <a:cubicBezTo>
                    <a:pt x="76" y="97"/>
                    <a:pt x="76" y="97"/>
                    <a:pt x="76" y="97"/>
                  </a:cubicBezTo>
                  <a:cubicBezTo>
                    <a:pt x="78" y="98"/>
                    <a:pt x="78" y="98"/>
                    <a:pt x="78" y="98"/>
                  </a:cubicBezTo>
                  <a:cubicBezTo>
                    <a:pt x="81" y="97"/>
                    <a:pt x="81" y="97"/>
                    <a:pt x="81" y="97"/>
                  </a:cubicBezTo>
                  <a:cubicBezTo>
                    <a:pt x="81" y="97"/>
                    <a:pt x="81" y="97"/>
                    <a:pt x="81" y="97"/>
                  </a:cubicBezTo>
                  <a:cubicBezTo>
                    <a:pt x="82" y="96"/>
                    <a:pt x="82" y="96"/>
                    <a:pt x="82" y="96"/>
                  </a:cubicBezTo>
                  <a:cubicBezTo>
                    <a:pt x="81" y="95"/>
                    <a:pt x="81" y="95"/>
                    <a:pt x="81" y="95"/>
                  </a:cubicBezTo>
                  <a:cubicBezTo>
                    <a:pt x="79" y="94"/>
                    <a:pt x="79" y="94"/>
                    <a:pt x="79" y="94"/>
                  </a:cubicBezTo>
                  <a:cubicBezTo>
                    <a:pt x="73" y="91"/>
                    <a:pt x="73" y="91"/>
                    <a:pt x="73" y="91"/>
                  </a:cubicBezTo>
                  <a:cubicBezTo>
                    <a:pt x="68" y="90"/>
                    <a:pt x="68" y="90"/>
                    <a:pt x="68" y="90"/>
                  </a:cubicBezTo>
                  <a:cubicBezTo>
                    <a:pt x="66" y="90"/>
                    <a:pt x="66" y="90"/>
                    <a:pt x="66" y="90"/>
                  </a:cubicBezTo>
                  <a:cubicBezTo>
                    <a:pt x="62" y="94"/>
                    <a:pt x="62" y="94"/>
                    <a:pt x="62" y="94"/>
                  </a:cubicBezTo>
                  <a:cubicBezTo>
                    <a:pt x="60" y="97"/>
                    <a:pt x="60" y="97"/>
                    <a:pt x="60" y="97"/>
                  </a:cubicBezTo>
                  <a:cubicBezTo>
                    <a:pt x="58" y="97"/>
                    <a:pt x="58" y="97"/>
                    <a:pt x="58" y="97"/>
                  </a:cubicBezTo>
                  <a:cubicBezTo>
                    <a:pt x="55" y="100"/>
                    <a:pt x="55" y="100"/>
                    <a:pt x="55" y="100"/>
                  </a:cubicBezTo>
                  <a:cubicBezTo>
                    <a:pt x="55" y="105"/>
                    <a:pt x="55" y="105"/>
                    <a:pt x="55" y="105"/>
                  </a:cubicBezTo>
                  <a:cubicBezTo>
                    <a:pt x="57" y="106"/>
                    <a:pt x="57" y="106"/>
                    <a:pt x="57" y="106"/>
                  </a:cubicBezTo>
                  <a:cubicBezTo>
                    <a:pt x="59" y="105"/>
                    <a:pt x="59" y="105"/>
                    <a:pt x="59" y="105"/>
                  </a:cubicBezTo>
                  <a:cubicBezTo>
                    <a:pt x="61" y="106"/>
                    <a:pt x="61" y="106"/>
                    <a:pt x="61" y="106"/>
                  </a:cubicBezTo>
                  <a:cubicBezTo>
                    <a:pt x="62" y="108"/>
                    <a:pt x="62" y="108"/>
                    <a:pt x="62" y="108"/>
                  </a:cubicBezTo>
                  <a:cubicBezTo>
                    <a:pt x="64" y="108"/>
                    <a:pt x="64" y="108"/>
                    <a:pt x="64" y="108"/>
                  </a:cubicBezTo>
                  <a:cubicBezTo>
                    <a:pt x="65" y="107"/>
                    <a:pt x="65" y="107"/>
                    <a:pt x="65" y="107"/>
                  </a:cubicBezTo>
                  <a:cubicBezTo>
                    <a:pt x="65" y="106"/>
                    <a:pt x="65" y="106"/>
                    <a:pt x="65" y="106"/>
                  </a:cubicBezTo>
                  <a:cubicBezTo>
                    <a:pt x="66" y="105"/>
                    <a:pt x="66" y="105"/>
                    <a:pt x="66" y="105"/>
                  </a:cubicBezTo>
                  <a:cubicBezTo>
                    <a:pt x="67" y="106"/>
                    <a:pt x="67" y="106"/>
                    <a:pt x="67" y="106"/>
                  </a:cubicBezTo>
                  <a:cubicBezTo>
                    <a:pt x="68" y="109"/>
                    <a:pt x="68" y="109"/>
                    <a:pt x="68" y="109"/>
                  </a:cubicBezTo>
                  <a:cubicBezTo>
                    <a:pt x="70" y="110"/>
                    <a:pt x="70" y="110"/>
                    <a:pt x="70" y="110"/>
                  </a:cubicBezTo>
                  <a:cubicBezTo>
                    <a:pt x="70" y="109"/>
                    <a:pt x="70" y="109"/>
                    <a:pt x="70" y="109"/>
                  </a:cubicBezTo>
                  <a:close/>
                  <a:moveTo>
                    <a:pt x="87" y="78"/>
                  </a:moveTo>
                  <a:cubicBezTo>
                    <a:pt x="88" y="75"/>
                    <a:pt x="88" y="75"/>
                    <a:pt x="88" y="75"/>
                  </a:cubicBezTo>
                  <a:cubicBezTo>
                    <a:pt x="89" y="73"/>
                    <a:pt x="89" y="73"/>
                    <a:pt x="89" y="73"/>
                  </a:cubicBezTo>
                  <a:cubicBezTo>
                    <a:pt x="90" y="73"/>
                    <a:pt x="90" y="73"/>
                    <a:pt x="90" y="73"/>
                  </a:cubicBezTo>
                  <a:cubicBezTo>
                    <a:pt x="90" y="75"/>
                    <a:pt x="90" y="75"/>
                    <a:pt x="90" y="75"/>
                  </a:cubicBezTo>
                  <a:cubicBezTo>
                    <a:pt x="91" y="77"/>
                    <a:pt x="91" y="77"/>
                    <a:pt x="91" y="77"/>
                  </a:cubicBezTo>
                  <a:cubicBezTo>
                    <a:pt x="91" y="78"/>
                    <a:pt x="91" y="78"/>
                    <a:pt x="91" y="78"/>
                  </a:cubicBezTo>
                  <a:cubicBezTo>
                    <a:pt x="88" y="78"/>
                    <a:pt x="88" y="78"/>
                    <a:pt x="88" y="78"/>
                  </a:cubicBezTo>
                  <a:cubicBezTo>
                    <a:pt x="88" y="78"/>
                    <a:pt x="87" y="78"/>
                    <a:pt x="87" y="78"/>
                  </a:cubicBezTo>
                  <a:close/>
                  <a:moveTo>
                    <a:pt x="83" y="120"/>
                  </a:moveTo>
                  <a:cubicBezTo>
                    <a:pt x="84" y="120"/>
                    <a:pt x="84" y="120"/>
                    <a:pt x="84" y="120"/>
                  </a:cubicBezTo>
                  <a:cubicBezTo>
                    <a:pt x="85" y="119"/>
                    <a:pt x="85" y="119"/>
                    <a:pt x="85" y="119"/>
                  </a:cubicBezTo>
                  <a:cubicBezTo>
                    <a:pt x="86" y="118"/>
                    <a:pt x="86" y="118"/>
                    <a:pt x="86" y="118"/>
                  </a:cubicBezTo>
                  <a:cubicBezTo>
                    <a:pt x="86" y="116"/>
                    <a:pt x="86" y="116"/>
                    <a:pt x="86" y="116"/>
                  </a:cubicBezTo>
                  <a:cubicBezTo>
                    <a:pt x="86" y="115"/>
                    <a:pt x="86" y="115"/>
                    <a:pt x="86" y="115"/>
                  </a:cubicBezTo>
                  <a:cubicBezTo>
                    <a:pt x="87" y="116"/>
                    <a:pt x="87" y="116"/>
                    <a:pt x="87" y="116"/>
                  </a:cubicBezTo>
                  <a:cubicBezTo>
                    <a:pt x="88" y="115"/>
                    <a:pt x="88" y="115"/>
                    <a:pt x="88" y="115"/>
                  </a:cubicBezTo>
                  <a:cubicBezTo>
                    <a:pt x="89" y="112"/>
                    <a:pt x="89" y="112"/>
                    <a:pt x="89" y="112"/>
                  </a:cubicBezTo>
                  <a:cubicBezTo>
                    <a:pt x="89" y="109"/>
                    <a:pt x="89" y="109"/>
                    <a:pt x="89" y="109"/>
                  </a:cubicBezTo>
                  <a:cubicBezTo>
                    <a:pt x="87" y="108"/>
                    <a:pt x="87" y="108"/>
                    <a:pt x="87" y="108"/>
                  </a:cubicBezTo>
                  <a:cubicBezTo>
                    <a:pt x="87" y="107"/>
                    <a:pt x="87" y="107"/>
                    <a:pt x="87" y="107"/>
                  </a:cubicBezTo>
                  <a:cubicBezTo>
                    <a:pt x="89" y="106"/>
                    <a:pt x="89" y="106"/>
                    <a:pt x="89" y="106"/>
                  </a:cubicBezTo>
                  <a:cubicBezTo>
                    <a:pt x="91" y="106"/>
                    <a:pt x="91" y="106"/>
                    <a:pt x="91" y="106"/>
                  </a:cubicBezTo>
                  <a:cubicBezTo>
                    <a:pt x="94" y="105"/>
                    <a:pt x="94" y="105"/>
                    <a:pt x="94" y="105"/>
                  </a:cubicBezTo>
                  <a:cubicBezTo>
                    <a:pt x="95" y="105"/>
                    <a:pt x="95" y="105"/>
                    <a:pt x="95" y="105"/>
                  </a:cubicBezTo>
                  <a:cubicBezTo>
                    <a:pt x="95" y="104"/>
                    <a:pt x="95" y="104"/>
                    <a:pt x="95" y="104"/>
                  </a:cubicBezTo>
                  <a:cubicBezTo>
                    <a:pt x="94" y="103"/>
                    <a:pt x="94" y="103"/>
                    <a:pt x="94" y="103"/>
                  </a:cubicBezTo>
                  <a:cubicBezTo>
                    <a:pt x="93" y="102"/>
                    <a:pt x="93" y="102"/>
                    <a:pt x="93" y="102"/>
                  </a:cubicBezTo>
                  <a:cubicBezTo>
                    <a:pt x="92" y="102"/>
                    <a:pt x="92" y="102"/>
                    <a:pt x="92" y="102"/>
                  </a:cubicBezTo>
                  <a:cubicBezTo>
                    <a:pt x="92" y="101"/>
                    <a:pt x="92" y="101"/>
                    <a:pt x="92" y="101"/>
                  </a:cubicBezTo>
                  <a:cubicBezTo>
                    <a:pt x="92" y="99"/>
                    <a:pt x="92" y="99"/>
                    <a:pt x="92" y="99"/>
                  </a:cubicBezTo>
                  <a:cubicBezTo>
                    <a:pt x="92" y="98"/>
                    <a:pt x="92" y="98"/>
                    <a:pt x="92" y="98"/>
                  </a:cubicBezTo>
                  <a:cubicBezTo>
                    <a:pt x="94" y="98"/>
                    <a:pt x="94" y="98"/>
                    <a:pt x="94" y="98"/>
                  </a:cubicBezTo>
                  <a:cubicBezTo>
                    <a:pt x="94" y="99"/>
                    <a:pt x="94" y="99"/>
                    <a:pt x="94" y="99"/>
                  </a:cubicBezTo>
                  <a:cubicBezTo>
                    <a:pt x="95" y="99"/>
                    <a:pt x="95" y="99"/>
                    <a:pt x="95" y="99"/>
                  </a:cubicBezTo>
                  <a:cubicBezTo>
                    <a:pt x="96" y="99"/>
                    <a:pt x="96" y="99"/>
                    <a:pt x="96" y="99"/>
                  </a:cubicBezTo>
                  <a:cubicBezTo>
                    <a:pt x="98" y="97"/>
                    <a:pt x="98" y="97"/>
                    <a:pt x="98" y="97"/>
                  </a:cubicBezTo>
                  <a:cubicBezTo>
                    <a:pt x="100" y="96"/>
                    <a:pt x="100" y="96"/>
                    <a:pt x="100" y="96"/>
                  </a:cubicBezTo>
                  <a:cubicBezTo>
                    <a:pt x="100" y="95"/>
                    <a:pt x="100" y="95"/>
                    <a:pt x="100" y="95"/>
                  </a:cubicBezTo>
                  <a:cubicBezTo>
                    <a:pt x="99" y="93"/>
                    <a:pt x="99" y="93"/>
                    <a:pt x="99" y="93"/>
                  </a:cubicBezTo>
                  <a:cubicBezTo>
                    <a:pt x="99" y="92"/>
                    <a:pt x="99" y="92"/>
                    <a:pt x="99" y="92"/>
                  </a:cubicBezTo>
                  <a:cubicBezTo>
                    <a:pt x="97" y="90"/>
                    <a:pt x="97" y="90"/>
                    <a:pt x="97" y="90"/>
                  </a:cubicBezTo>
                  <a:cubicBezTo>
                    <a:pt x="96" y="89"/>
                    <a:pt x="96" y="89"/>
                    <a:pt x="96" y="89"/>
                  </a:cubicBezTo>
                  <a:cubicBezTo>
                    <a:pt x="95" y="88"/>
                    <a:pt x="95" y="88"/>
                    <a:pt x="95" y="88"/>
                  </a:cubicBezTo>
                  <a:cubicBezTo>
                    <a:pt x="93" y="90"/>
                    <a:pt x="93" y="90"/>
                    <a:pt x="93" y="90"/>
                  </a:cubicBezTo>
                  <a:cubicBezTo>
                    <a:pt x="91" y="92"/>
                    <a:pt x="91" y="92"/>
                    <a:pt x="91" y="92"/>
                  </a:cubicBezTo>
                  <a:cubicBezTo>
                    <a:pt x="90" y="92"/>
                    <a:pt x="90" y="92"/>
                    <a:pt x="90" y="92"/>
                  </a:cubicBezTo>
                  <a:cubicBezTo>
                    <a:pt x="90" y="91"/>
                    <a:pt x="90" y="91"/>
                    <a:pt x="90" y="91"/>
                  </a:cubicBezTo>
                  <a:cubicBezTo>
                    <a:pt x="91" y="89"/>
                    <a:pt x="91" y="89"/>
                    <a:pt x="91" y="89"/>
                  </a:cubicBezTo>
                  <a:cubicBezTo>
                    <a:pt x="92" y="88"/>
                    <a:pt x="92" y="88"/>
                    <a:pt x="92" y="88"/>
                  </a:cubicBezTo>
                  <a:cubicBezTo>
                    <a:pt x="93" y="85"/>
                    <a:pt x="93" y="85"/>
                    <a:pt x="93" y="85"/>
                  </a:cubicBezTo>
                  <a:cubicBezTo>
                    <a:pt x="93" y="83"/>
                    <a:pt x="93" y="83"/>
                    <a:pt x="93" y="83"/>
                  </a:cubicBezTo>
                  <a:cubicBezTo>
                    <a:pt x="93" y="82"/>
                    <a:pt x="93" y="82"/>
                    <a:pt x="93" y="82"/>
                  </a:cubicBezTo>
                  <a:cubicBezTo>
                    <a:pt x="91" y="85"/>
                    <a:pt x="91" y="85"/>
                    <a:pt x="91" y="85"/>
                  </a:cubicBezTo>
                  <a:cubicBezTo>
                    <a:pt x="90" y="88"/>
                    <a:pt x="90" y="88"/>
                    <a:pt x="90" y="88"/>
                  </a:cubicBezTo>
                  <a:cubicBezTo>
                    <a:pt x="89" y="88"/>
                    <a:pt x="89" y="88"/>
                    <a:pt x="89" y="88"/>
                  </a:cubicBezTo>
                  <a:cubicBezTo>
                    <a:pt x="89" y="87"/>
                    <a:pt x="89" y="87"/>
                    <a:pt x="89" y="87"/>
                  </a:cubicBezTo>
                  <a:cubicBezTo>
                    <a:pt x="89" y="85"/>
                    <a:pt x="89" y="85"/>
                    <a:pt x="89" y="85"/>
                  </a:cubicBezTo>
                  <a:cubicBezTo>
                    <a:pt x="89" y="84"/>
                    <a:pt x="89" y="84"/>
                    <a:pt x="89" y="84"/>
                  </a:cubicBezTo>
                  <a:cubicBezTo>
                    <a:pt x="88" y="84"/>
                    <a:pt x="88" y="84"/>
                    <a:pt x="88" y="84"/>
                  </a:cubicBezTo>
                  <a:cubicBezTo>
                    <a:pt x="87" y="87"/>
                    <a:pt x="87" y="87"/>
                    <a:pt x="87" y="87"/>
                  </a:cubicBezTo>
                  <a:cubicBezTo>
                    <a:pt x="85" y="88"/>
                    <a:pt x="85" y="88"/>
                    <a:pt x="85" y="88"/>
                  </a:cubicBezTo>
                  <a:cubicBezTo>
                    <a:pt x="85" y="90"/>
                    <a:pt x="85" y="90"/>
                    <a:pt x="85" y="90"/>
                  </a:cubicBezTo>
                  <a:cubicBezTo>
                    <a:pt x="86" y="90"/>
                    <a:pt x="86" y="90"/>
                    <a:pt x="86" y="90"/>
                  </a:cubicBezTo>
                  <a:cubicBezTo>
                    <a:pt x="87" y="90"/>
                    <a:pt x="87" y="90"/>
                    <a:pt x="87" y="90"/>
                  </a:cubicBezTo>
                  <a:cubicBezTo>
                    <a:pt x="88" y="90"/>
                    <a:pt x="88" y="90"/>
                    <a:pt x="88" y="90"/>
                  </a:cubicBezTo>
                  <a:cubicBezTo>
                    <a:pt x="88" y="92"/>
                    <a:pt x="88" y="92"/>
                    <a:pt x="88" y="92"/>
                  </a:cubicBezTo>
                  <a:cubicBezTo>
                    <a:pt x="87" y="92"/>
                    <a:pt x="87" y="92"/>
                    <a:pt x="87" y="92"/>
                  </a:cubicBezTo>
                  <a:cubicBezTo>
                    <a:pt x="85" y="94"/>
                    <a:pt x="85" y="94"/>
                    <a:pt x="85" y="94"/>
                  </a:cubicBezTo>
                  <a:cubicBezTo>
                    <a:pt x="86" y="96"/>
                    <a:pt x="86" y="96"/>
                    <a:pt x="86" y="96"/>
                  </a:cubicBezTo>
                  <a:cubicBezTo>
                    <a:pt x="85" y="97"/>
                    <a:pt x="85" y="97"/>
                    <a:pt x="85" y="97"/>
                  </a:cubicBezTo>
                  <a:cubicBezTo>
                    <a:pt x="83" y="98"/>
                    <a:pt x="83" y="98"/>
                    <a:pt x="83" y="98"/>
                  </a:cubicBezTo>
                  <a:cubicBezTo>
                    <a:pt x="82" y="100"/>
                    <a:pt x="82" y="100"/>
                    <a:pt x="82" y="100"/>
                  </a:cubicBezTo>
                  <a:cubicBezTo>
                    <a:pt x="80" y="101"/>
                    <a:pt x="80" y="101"/>
                    <a:pt x="80" y="101"/>
                  </a:cubicBezTo>
                  <a:cubicBezTo>
                    <a:pt x="78" y="100"/>
                    <a:pt x="78" y="100"/>
                    <a:pt x="78" y="100"/>
                  </a:cubicBezTo>
                  <a:cubicBezTo>
                    <a:pt x="76" y="100"/>
                    <a:pt x="76" y="100"/>
                    <a:pt x="76" y="100"/>
                  </a:cubicBezTo>
                  <a:cubicBezTo>
                    <a:pt x="74" y="99"/>
                    <a:pt x="74" y="99"/>
                    <a:pt x="74" y="99"/>
                  </a:cubicBezTo>
                  <a:cubicBezTo>
                    <a:pt x="73" y="98"/>
                    <a:pt x="73" y="98"/>
                    <a:pt x="73" y="98"/>
                  </a:cubicBezTo>
                  <a:cubicBezTo>
                    <a:pt x="72" y="99"/>
                    <a:pt x="72" y="99"/>
                    <a:pt x="72" y="99"/>
                  </a:cubicBezTo>
                  <a:cubicBezTo>
                    <a:pt x="72" y="101"/>
                    <a:pt x="72" y="101"/>
                    <a:pt x="72" y="101"/>
                  </a:cubicBezTo>
                  <a:cubicBezTo>
                    <a:pt x="71" y="102"/>
                    <a:pt x="71" y="102"/>
                    <a:pt x="71" y="102"/>
                  </a:cubicBezTo>
                  <a:cubicBezTo>
                    <a:pt x="71" y="103"/>
                    <a:pt x="71" y="103"/>
                    <a:pt x="71" y="103"/>
                  </a:cubicBezTo>
                  <a:cubicBezTo>
                    <a:pt x="73" y="104"/>
                    <a:pt x="73" y="104"/>
                    <a:pt x="73" y="104"/>
                  </a:cubicBezTo>
                  <a:cubicBezTo>
                    <a:pt x="74" y="102"/>
                    <a:pt x="74" y="102"/>
                    <a:pt x="74" y="102"/>
                  </a:cubicBezTo>
                  <a:cubicBezTo>
                    <a:pt x="76" y="104"/>
                    <a:pt x="76" y="104"/>
                    <a:pt x="76" y="104"/>
                  </a:cubicBezTo>
                  <a:cubicBezTo>
                    <a:pt x="77" y="106"/>
                    <a:pt x="77" y="106"/>
                    <a:pt x="77" y="106"/>
                  </a:cubicBezTo>
                  <a:cubicBezTo>
                    <a:pt x="78" y="106"/>
                    <a:pt x="78" y="106"/>
                    <a:pt x="78" y="106"/>
                  </a:cubicBezTo>
                  <a:cubicBezTo>
                    <a:pt x="79" y="107"/>
                    <a:pt x="79" y="107"/>
                    <a:pt x="79" y="107"/>
                  </a:cubicBezTo>
                  <a:cubicBezTo>
                    <a:pt x="78" y="108"/>
                    <a:pt x="78" y="108"/>
                    <a:pt x="78" y="108"/>
                  </a:cubicBezTo>
                  <a:cubicBezTo>
                    <a:pt x="75" y="108"/>
                    <a:pt x="75" y="108"/>
                    <a:pt x="75" y="108"/>
                  </a:cubicBezTo>
                  <a:cubicBezTo>
                    <a:pt x="74" y="109"/>
                    <a:pt x="74" y="109"/>
                    <a:pt x="74" y="109"/>
                  </a:cubicBezTo>
                  <a:cubicBezTo>
                    <a:pt x="74" y="114"/>
                    <a:pt x="74" y="114"/>
                    <a:pt x="74" y="114"/>
                  </a:cubicBezTo>
                  <a:cubicBezTo>
                    <a:pt x="75" y="116"/>
                    <a:pt x="75" y="116"/>
                    <a:pt x="75" y="116"/>
                  </a:cubicBezTo>
                  <a:cubicBezTo>
                    <a:pt x="75" y="117"/>
                    <a:pt x="75" y="117"/>
                    <a:pt x="75" y="117"/>
                  </a:cubicBezTo>
                  <a:cubicBezTo>
                    <a:pt x="75" y="119"/>
                    <a:pt x="75" y="119"/>
                    <a:pt x="75" y="119"/>
                  </a:cubicBezTo>
                  <a:cubicBezTo>
                    <a:pt x="77" y="118"/>
                    <a:pt x="77" y="118"/>
                    <a:pt x="77" y="118"/>
                  </a:cubicBezTo>
                  <a:cubicBezTo>
                    <a:pt x="79" y="118"/>
                    <a:pt x="79" y="118"/>
                    <a:pt x="79" y="118"/>
                  </a:cubicBezTo>
                  <a:cubicBezTo>
                    <a:pt x="80" y="116"/>
                    <a:pt x="80" y="116"/>
                    <a:pt x="80" y="116"/>
                  </a:cubicBezTo>
                  <a:cubicBezTo>
                    <a:pt x="80" y="114"/>
                    <a:pt x="80" y="114"/>
                    <a:pt x="80" y="114"/>
                  </a:cubicBezTo>
                  <a:cubicBezTo>
                    <a:pt x="81" y="114"/>
                    <a:pt x="81" y="114"/>
                    <a:pt x="81" y="114"/>
                  </a:cubicBezTo>
                  <a:cubicBezTo>
                    <a:pt x="82" y="116"/>
                    <a:pt x="82" y="116"/>
                    <a:pt x="82" y="116"/>
                  </a:cubicBezTo>
                  <a:cubicBezTo>
                    <a:pt x="83" y="120"/>
                    <a:pt x="83" y="120"/>
                    <a:pt x="83" y="120"/>
                  </a:cubicBezTo>
                  <a:close/>
                  <a:moveTo>
                    <a:pt x="97" y="116"/>
                  </a:moveTo>
                  <a:cubicBezTo>
                    <a:pt x="97" y="114"/>
                    <a:pt x="97" y="114"/>
                    <a:pt x="97" y="114"/>
                  </a:cubicBezTo>
                  <a:cubicBezTo>
                    <a:pt x="98" y="113"/>
                    <a:pt x="98" y="113"/>
                    <a:pt x="98" y="113"/>
                  </a:cubicBezTo>
                  <a:cubicBezTo>
                    <a:pt x="98" y="111"/>
                    <a:pt x="98" y="111"/>
                    <a:pt x="98" y="111"/>
                  </a:cubicBezTo>
                  <a:cubicBezTo>
                    <a:pt x="96" y="110"/>
                    <a:pt x="96" y="110"/>
                    <a:pt x="96" y="110"/>
                  </a:cubicBezTo>
                  <a:cubicBezTo>
                    <a:pt x="94" y="109"/>
                    <a:pt x="94" y="109"/>
                    <a:pt x="94" y="109"/>
                  </a:cubicBezTo>
                  <a:cubicBezTo>
                    <a:pt x="93" y="111"/>
                    <a:pt x="93" y="111"/>
                    <a:pt x="93" y="111"/>
                  </a:cubicBezTo>
                  <a:cubicBezTo>
                    <a:pt x="93" y="113"/>
                    <a:pt x="93" y="113"/>
                    <a:pt x="93" y="113"/>
                  </a:cubicBezTo>
                  <a:cubicBezTo>
                    <a:pt x="93" y="114"/>
                    <a:pt x="93" y="114"/>
                    <a:pt x="93" y="114"/>
                  </a:cubicBezTo>
                  <a:cubicBezTo>
                    <a:pt x="97" y="116"/>
                    <a:pt x="97" y="116"/>
                    <a:pt x="97" y="116"/>
                  </a:cubicBezTo>
                  <a:close/>
                  <a:moveTo>
                    <a:pt x="100" y="122"/>
                  </a:moveTo>
                  <a:cubicBezTo>
                    <a:pt x="100" y="122"/>
                    <a:pt x="101" y="122"/>
                    <a:pt x="101" y="122"/>
                  </a:cubicBezTo>
                  <a:cubicBezTo>
                    <a:pt x="103" y="121"/>
                    <a:pt x="103" y="121"/>
                    <a:pt x="103" y="121"/>
                  </a:cubicBezTo>
                  <a:cubicBezTo>
                    <a:pt x="106" y="121"/>
                    <a:pt x="106" y="121"/>
                    <a:pt x="106" y="121"/>
                  </a:cubicBezTo>
                  <a:cubicBezTo>
                    <a:pt x="107" y="119"/>
                    <a:pt x="107" y="119"/>
                    <a:pt x="107" y="119"/>
                  </a:cubicBezTo>
                  <a:cubicBezTo>
                    <a:pt x="107" y="118"/>
                    <a:pt x="107" y="118"/>
                    <a:pt x="107" y="118"/>
                  </a:cubicBezTo>
                  <a:cubicBezTo>
                    <a:pt x="104" y="117"/>
                    <a:pt x="104" y="117"/>
                    <a:pt x="104" y="117"/>
                  </a:cubicBezTo>
                  <a:cubicBezTo>
                    <a:pt x="104" y="115"/>
                    <a:pt x="104" y="115"/>
                    <a:pt x="104" y="115"/>
                  </a:cubicBezTo>
                  <a:cubicBezTo>
                    <a:pt x="102" y="112"/>
                    <a:pt x="102" y="112"/>
                    <a:pt x="102" y="112"/>
                  </a:cubicBezTo>
                  <a:cubicBezTo>
                    <a:pt x="101" y="113"/>
                    <a:pt x="101" y="113"/>
                    <a:pt x="101" y="113"/>
                  </a:cubicBezTo>
                  <a:cubicBezTo>
                    <a:pt x="101" y="116"/>
                    <a:pt x="101" y="116"/>
                    <a:pt x="101" y="116"/>
                  </a:cubicBezTo>
                  <a:cubicBezTo>
                    <a:pt x="100" y="118"/>
                    <a:pt x="100" y="118"/>
                    <a:pt x="100" y="118"/>
                  </a:cubicBezTo>
                  <a:cubicBezTo>
                    <a:pt x="98" y="118"/>
                    <a:pt x="98" y="118"/>
                    <a:pt x="98" y="118"/>
                  </a:cubicBezTo>
                  <a:cubicBezTo>
                    <a:pt x="97" y="118"/>
                    <a:pt x="97" y="118"/>
                    <a:pt x="97" y="118"/>
                  </a:cubicBezTo>
                  <a:cubicBezTo>
                    <a:pt x="99" y="120"/>
                    <a:pt x="99" y="120"/>
                    <a:pt x="99" y="120"/>
                  </a:cubicBezTo>
                  <a:cubicBezTo>
                    <a:pt x="100" y="122"/>
                    <a:pt x="100" y="122"/>
                    <a:pt x="100" y="122"/>
                  </a:cubicBezTo>
                  <a:close/>
                  <a:moveTo>
                    <a:pt x="127" y="46"/>
                  </a:moveTo>
                  <a:cubicBezTo>
                    <a:pt x="129" y="45"/>
                    <a:pt x="129" y="45"/>
                    <a:pt x="129" y="45"/>
                  </a:cubicBezTo>
                  <a:cubicBezTo>
                    <a:pt x="131" y="45"/>
                    <a:pt x="131" y="45"/>
                    <a:pt x="131" y="45"/>
                  </a:cubicBezTo>
                  <a:cubicBezTo>
                    <a:pt x="132" y="44"/>
                    <a:pt x="132" y="44"/>
                    <a:pt x="132" y="44"/>
                  </a:cubicBezTo>
                  <a:cubicBezTo>
                    <a:pt x="133" y="43"/>
                    <a:pt x="133" y="43"/>
                    <a:pt x="133" y="43"/>
                  </a:cubicBezTo>
                  <a:cubicBezTo>
                    <a:pt x="132" y="42"/>
                    <a:pt x="132" y="42"/>
                    <a:pt x="132" y="42"/>
                  </a:cubicBezTo>
                  <a:cubicBezTo>
                    <a:pt x="131" y="40"/>
                    <a:pt x="131" y="40"/>
                    <a:pt x="131" y="40"/>
                  </a:cubicBezTo>
                  <a:cubicBezTo>
                    <a:pt x="130" y="39"/>
                    <a:pt x="130" y="39"/>
                    <a:pt x="130" y="39"/>
                  </a:cubicBezTo>
                  <a:cubicBezTo>
                    <a:pt x="129" y="40"/>
                    <a:pt x="129" y="40"/>
                    <a:pt x="129" y="40"/>
                  </a:cubicBezTo>
                  <a:cubicBezTo>
                    <a:pt x="126" y="40"/>
                    <a:pt x="126" y="40"/>
                    <a:pt x="126" y="40"/>
                  </a:cubicBezTo>
                  <a:cubicBezTo>
                    <a:pt x="124" y="41"/>
                    <a:pt x="124" y="41"/>
                    <a:pt x="124" y="41"/>
                  </a:cubicBezTo>
                  <a:cubicBezTo>
                    <a:pt x="124" y="42"/>
                    <a:pt x="124" y="42"/>
                    <a:pt x="124" y="42"/>
                  </a:cubicBezTo>
                  <a:cubicBezTo>
                    <a:pt x="125" y="43"/>
                    <a:pt x="125" y="43"/>
                    <a:pt x="125" y="43"/>
                  </a:cubicBezTo>
                  <a:cubicBezTo>
                    <a:pt x="126" y="45"/>
                    <a:pt x="126" y="45"/>
                    <a:pt x="126" y="45"/>
                  </a:cubicBezTo>
                  <a:cubicBezTo>
                    <a:pt x="126" y="45"/>
                    <a:pt x="127" y="46"/>
                    <a:pt x="127" y="46"/>
                  </a:cubicBezTo>
                  <a:close/>
                  <a:moveTo>
                    <a:pt x="129" y="50"/>
                  </a:moveTo>
                  <a:cubicBezTo>
                    <a:pt x="129" y="49"/>
                    <a:pt x="129" y="49"/>
                    <a:pt x="129" y="49"/>
                  </a:cubicBezTo>
                  <a:cubicBezTo>
                    <a:pt x="130" y="48"/>
                    <a:pt x="130" y="48"/>
                    <a:pt x="130" y="48"/>
                  </a:cubicBezTo>
                  <a:cubicBezTo>
                    <a:pt x="130" y="49"/>
                    <a:pt x="130" y="49"/>
                    <a:pt x="130" y="49"/>
                  </a:cubicBezTo>
                  <a:cubicBezTo>
                    <a:pt x="129" y="50"/>
                    <a:pt x="129" y="50"/>
                    <a:pt x="129" y="50"/>
                  </a:cubicBezTo>
                  <a:close/>
                  <a:moveTo>
                    <a:pt x="130" y="57"/>
                  </a:moveTo>
                  <a:cubicBezTo>
                    <a:pt x="131" y="55"/>
                    <a:pt x="131" y="55"/>
                    <a:pt x="131" y="55"/>
                  </a:cubicBezTo>
                  <a:cubicBezTo>
                    <a:pt x="132" y="54"/>
                    <a:pt x="132" y="54"/>
                    <a:pt x="132" y="54"/>
                  </a:cubicBezTo>
                  <a:cubicBezTo>
                    <a:pt x="133" y="53"/>
                    <a:pt x="133" y="53"/>
                    <a:pt x="133" y="53"/>
                  </a:cubicBezTo>
                  <a:cubicBezTo>
                    <a:pt x="132" y="52"/>
                    <a:pt x="132" y="52"/>
                    <a:pt x="132" y="52"/>
                  </a:cubicBezTo>
                  <a:cubicBezTo>
                    <a:pt x="131" y="53"/>
                    <a:pt x="131" y="53"/>
                    <a:pt x="131" y="53"/>
                  </a:cubicBezTo>
                  <a:cubicBezTo>
                    <a:pt x="129" y="53"/>
                    <a:pt x="129" y="53"/>
                    <a:pt x="129" y="53"/>
                  </a:cubicBezTo>
                  <a:cubicBezTo>
                    <a:pt x="127" y="52"/>
                    <a:pt x="127" y="52"/>
                    <a:pt x="127" y="52"/>
                  </a:cubicBezTo>
                  <a:cubicBezTo>
                    <a:pt x="126" y="52"/>
                    <a:pt x="126" y="52"/>
                    <a:pt x="126" y="52"/>
                  </a:cubicBezTo>
                  <a:cubicBezTo>
                    <a:pt x="124" y="53"/>
                    <a:pt x="124" y="53"/>
                    <a:pt x="124" y="53"/>
                  </a:cubicBezTo>
                  <a:cubicBezTo>
                    <a:pt x="122" y="54"/>
                    <a:pt x="122" y="54"/>
                    <a:pt x="122" y="54"/>
                  </a:cubicBezTo>
                  <a:cubicBezTo>
                    <a:pt x="122" y="56"/>
                    <a:pt x="122" y="56"/>
                    <a:pt x="122" y="56"/>
                  </a:cubicBezTo>
                  <a:cubicBezTo>
                    <a:pt x="122" y="57"/>
                    <a:pt x="122" y="57"/>
                    <a:pt x="122" y="57"/>
                  </a:cubicBezTo>
                  <a:cubicBezTo>
                    <a:pt x="124" y="58"/>
                    <a:pt x="124" y="58"/>
                    <a:pt x="124" y="58"/>
                  </a:cubicBezTo>
                  <a:cubicBezTo>
                    <a:pt x="126" y="57"/>
                    <a:pt x="126" y="57"/>
                    <a:pt x="126" y="57"/>
                  </a:cubicBezTo>
                  <a:cubicBezTo>
                    <a:pt x="127" y="58"/>
                    <a:pt x="127" y="58"/>
                    <a:pt x="127" y="58"/>
                  </a:cubicBezTo>
                  <a:cubicBezTo>
                    <a:pt x="129" y="58"/>
                    <a:pt x="129" y="58"/>
                    <a:pt x="129" y="58"/>
                  </a:cubicBezTo>
                  <a:cubicBezTo>
                    <a:pt x="130" y="57"/>
                    <a:pt x="130" y="57"/>
                    <a:pt x="130" y="57"/>
                  </a:cubicBezTo>
                  <a:close/>
                  <a:moveTo>
                    <a:pt x="135" y="57"/>
                  </a:moveTo>
                  <a:cubicBezTo>
                    <a:pt x="134" y="55"/>
                    <a:pt x="134" y="55"/>
                    <a:pt x="134" y="55"/>
                  </a:cubicBezTo>
                  <a:cubicBezTo>
                    <a:pt x="135" y="53"/>
                    <a:pt x="135" y="53"/>
                    <a:pt x="135" y="53"/>
                  </a:cubicBezTo>
                  <a:cubicBezTo>
                    <a:pt x="137" y="53"/>
                    <a:pt x="137" y="53"/>
                    <a:pt x="137" y="53"/>
                  </a:cubicBezTo>
                  <a:cubicBezTo>
                    <a:pt x="138" y="54"/>
                    <a:pt x="138" y="54"/>
                    <a:pt x="138" y="54"/>
                  </a:cubicBezTo>
                  <a:cubicBezTo>
                    <a:pt x="138" y="56"/>
                    <a:pt x="138" y="56"/>
                    <a:pt x="138" y="56"/>
                  </a:cubicBezTo>
                  <a:cubicBezTo>
                    <a:pt x="138" y="57"/>
                    <a:pt x="138" y="57"/>
                    <a:pt x="138" y="57"/>
                  </a:cubicBezTo>
                  <a:cubicBezTo>
                    <a:pt x="136" y="58"/>
                    <a:pt x="136" y="58"/>
                    <a:pt x="136" y="58"/>
                  </a:cubicBezTo>
                  <a:cubicBezTo>
                    <a:pt x="135" y="57"/>
                    <a:pt x="135" y="57"/>
                    <a:pt x="135" y="57"/>
                  </a:cubicBezTo>
                  <a:close/>
                  <a:moveTo>
                    <a:pt x="126" y="68"/>
                  </a:moveTo>
                  <a:cubicBezTo>
                    <a:pt x="128" y="65"/>
                    <a:pt x="128" y="65"/>
                    <a:pt x="128" y="65"/>
                  </a:cubicBezTo>
                  <a:cubicBezTo>
                    <a:pt x="130" y="62"/>
                    <a:pt x="130" y="62"/>
                    <a:pt x="130" y="62"/>
                  </a:cubicBezTo>
                  <a:cubicBezTo>
                    <a:pt x="132" y="61"/>
                    <a:pt x="132" y="61"/>
                    <a:pt x="132" y="61"/>
                  </a:cubicBezTo>
                  <a:cubicBezTo>
                    <a:pt x="131" y="60"/>
                    <a:pt x="131" y="60"/>
                    <a:pt x="131" y="60"/>
                  </a:cubicBezTo>
                  <a:cubicBezTo>
                    <a:pt x="130" y="59"/>
                    <a:pt x="130" y="59"/>
                    <a:pt x="130" y="59"/>
                  </a:cubicBezTo>
                  <a:cubicBezTo>
                    <a:pt x="127" y="61"/>
                    <a:pt x="127" y="61"/>
                    <a:pt x="127" y="61"/>
                  </a:cubicBezTo>
                  <a:cubicBezTo>
                    <a:pt x="125" y="60"/>
                    <a:pt x="125" y="60"/>
                    <a:pt x="125" y="60"/>
                  </a:cubicBezTo>
                  <a:cubicBezTo>
                    <a:pt x="123" y="59"/>
                    <a:pt x="123" y="59"/>
                    <a:pt x="123" y="59"/>
                  </a:cubicBezTo>
                  <a:cubicBezTo>
                    <a:pt x="122" y="61"/>
                    <a:pt x="122" y="61"/>
                    <a:pt x="122" y="61"/>
                  </a:cubicBezTo>
                  <a:cubicBezTo>
                    <a:pt x="121" y="63"/>
                    <a:pt x="121" y="63"/>
                    <a:pt x="121" y="63"/>
                  </a:cubicBezTo>
                  <a:cubicBezTo>
                    <a:pt x="122" y="63"/>
                    <a:pt x="122" y="63"/>
                    <a:pt x="122" y="63"/>
                  </a:cubicBezTo>
                  <a:cubicBezTo>
                    <a:pt x="124" y="63"/>
                    <a:pt x="124" y="63"/>
                    <a:pt x="124" y="63"/>
                  </a:cubicBezTo>
                  <a:cubicBezTo>
                    <a:pt x="124" y="66"/>
                    <a:pt x="124" y="66"/>
                    <a:pt x="124" y="66"/>
                  </a:cubicBezTo>
                  <a:cubicBezTo>
                    <a:pt x="125" y="66"/>
                    <a:pt x="125" y="66"/>
                    <a:pt x="125" y="66"/>
                  </a:cubicBezTo>
                  <a:cubicBezTo>
                    <a:pt x="122" y="67"/>
                    <a:pt x="122" y="67"/>
                    <a:pt x="122" y="67"/>
                  </a:cubicBezTo>
                  <a:cubicBezTo>
                    <a:pt x="119" y="68"/>
                    <a:pt x="119" y="68"/>
                    <a:pt x="119" y="68"/>
                  </a:cubicBezTo>
                  <a:cubicBezTo>
                    <a:pt x="118" y="69"/>
                    <a:pt x="118" y="69"/>
                    <a:pt x="118" y="69"/>
                  </a:cubicBezTo>
                  <a:cubicBezTo>
                    <a:pt x="119" y="71"/>
                    <a:pt x="119" y="71"/>
                    <a:pt x="119" y="71"/>
                  </a:cubicBezTo>
                  <a:cubicBezTo>
                    <a:pt x="121" y="71"/>
                    <a:pt x="121" y="71"/>
                    <a:pt x="121" y="71"/>
                  </a:cubicBezTo>
                  <a:cubicBezTo>
                    <a:pt x="123" y="69"/>
                    <a:pt x="123" y="69"/>
                    <a:pt x="123" y="69"/>
                  </a:cubicBezTo>
                  <a:cubicBezTo>
                    <a:pt x="123" y="69"/>
                    <a:pt x="126" y="69"/>
                    <a:pt x="126" y="68"/>
                  </a:cubicBezTo>
                  <a:close/>
                  <a:moveTo>
                    <a:pt x="132" y="69"/>
                  </a:moveTo>
                  <a:cubicBezTo>
                    <a:pt x="130" y="68"/>
                    <a:pt x="130" y="68"/>
                    <a:pt x="130" y="68"/>
                  </a:cubicBezTo>
                  <a:cubicBezTo>
                    <a:pt x="129" y="69"/>
                    <a:pt x="129" y="69"/>
                    <a:pt x="129" y="69"/>
                  </a:cubicBezTo>
                  <a:cubicBezTo>
                    <a:pt x="128" y="69"/>
                    <a:pt x="128" y="69"/>
                    <a:pt x="128" y="69"/>
                  </a:cubicBezTo>
                  <a:cubicBezTo>
                    <a:pt x="129" y="67"/>
                    <a:pt x="129" y="67"/>
                    <a:pt x="129" y="67"/>
                  </a:cubicBezTo>
                  <a:cubicBezTo>
                    <a:pt x="131" y="65"/>
                    <a:pt x="131" y="65"/>
                    <a:pt x="131" y="65"/>
                  </a:cubicBezTo>
                  <a:cubicBezTo>
                    <a:pt x="131" y="64"/>
                    <a:pt x="131" y="64"/>
                    <a:pt x="131" y="64"/>
                  </a:cubicBezTo>
                  <a:cubicBezTo>
                    <a:pt x="133" y="66"/>
                    <a:pt x="133" y="66"/>
                    <a:pt x="133" y="66"/>
                  </a:cubicBezTo>
                  <a:cubicBezTo>
                    <a:pt x="133" y="67"/>
                    <a:pt x="133" y="67"/>
                    <a:pt x="133" y="67"/>
                  </a:cubicBezTo>
                  <a:cubicBezTo>
                    <a:pt x="132" y="69"/>
                    <a:pt x="132" y="69"/>
                    <a:pt x="132" y="69"/>
                  </a:cubicBezTo>
                  <a:close/>
                  <a:moveTo>
                    <a:pt x="139" y="73"/>
                  </a:moveTo>
                  <a:cubicBezTo>
                    <a:pt x="135" y="71"/>
                    <a:pt x="135" y="71"/>
                    <a:pt x="135" y="71"/>
                  </a:cubicBezTo>
                  <a:cubicBezTo>
                    <a:pt x="135" y="69"/>
                    <a:pt x="135" y="69"/>
                    <a:pt x="135" y="69"/>
                  </a:cubicBezTo>
                  <a:cubicBezTo>
                    <a:pt x="135" y="67"/>
                    <a:pt x="135" y="67"/>
                    <a:pt x="135" y="67"/>
                  </a:cubicBezTo>
                  <a:cubicBezTo>
                    <a:pt x="136" y="67"/>
                    <a:pt x="136" y="67"/>
                    <a:pt x="136" y="67"/>
                  </a:cubicBezTo>
                  <a:cubicBezTo>
                    <a:pt x="137" y="69"/>
                    <a:pt x="137" y="69"/>
                    <a:pt x="137" y="69"/>
                  </a:cubicBezTo>
                  <a:cubicBezTo>
                    <a:pt x="139" y="69"/>
                    <a:pt x="139" y="69"/>
                    <a:pt x="139" y="69"/>
                  </a:cubicBezTo>
                  <a:cubicBezTo>
                    <a:pt x="141" y="70"/>
                    <a:pt x="141" y="70"/>
                    <a:pt x="141" y="70"/>
                  </a:cubicBezTo>
                  <a:cubicBezTo>
                    <a:pt x="141" y="72"/>
                    <a:pt x="141" y="72"/>
                    <a:pt x="141" y="72"/>
                  </a:cubicBezTo>
                  <a:cubicBezTo>
                    <a:pt x="139" y="73"/>
                    <a:pt x="139" y="73"/>
                    <a:pt x="139" y="73"/>
                  </a:cubicBezTo>
                  <a:close/>
                  <a:moveTo>
                    <a:pt x="136" y="79"/>
                  </a:moveTo>
                  <a:cubicBezTo>
                    <a:pt x="134" y="77"/>
                    <a:pt x="134" y="77"/>
                    <a:pt x="134" y="77"/>
                  </a:cubicBezTo>
                  <a:cubicBezTo>
                    <a:pt x="130" y="74"/>
                    <a:pt x="130" y="74"/>
                    <a:pt x="130" y="74"/>
                  </a:cubicBezTo>
                  <a:cubicBezTo>
                    <a:pt x="126" y="72"/>
                    <a:pt x="126" y="72"/>
                    <a:pt x="126" y="72"/>
                  </a:cubicBezTo>
                  <a:cubicBezTo>
                    <a:pt x="124" y="72"/>
                    <a:pt x="124" y="72"/>
                    <a:pt x="124" y="72"/>
                  </a:cubicBezTo>
                  <a:cubicBezTo>
                    <a:pt x="123" y="72"/>
                    <a:pt x="123" y="72"/>
                    <a:pt x="123" y="72"/>
                  </a:cubicBezTo>
                  <a:cubicBezTo>
                    <a:pt x="124" y="71"/>
                    <a:pt x="124" y="71"/>
                    <a:pt x="124" y="71"/>
                  </a:cubicBezTo>
                  <a:cubicBezTo>
                    <a:pt x="126" y="70"/>
                    <a:pt x="126" y="70"/>
                    <a:pt x="126" y="70"/>
                  </a:cubicBezTo>
                  <a:cubicBezTo>
                    <a:pt x="129" y="70"/>
                    <a:pt x="129" y="70"/>
                    <a:pt x="129" y="70"/>
                  </a:cubicBezTo>
                  <a:cubicBezTo>
                    <a:pt x="132" y="72"/>
                    <a:pt x="132" y="72"/>
                    <a:pt x="132" y="72"/>
                  </a:cubicBezTo>
                  <a:cubicBezTo>
                    <a:pt x="135" y="75"/>
                    <a:pt x="135" y="75"/>
                    <a:pt x="135" y="75"/>
                  </a:cubicBezTo>
                  <a:cubicBezTo>
                    <a:pt x="136" y="75"/>
                    <a:pt x="136" y="75"/>
                    <a:pt x="136" y="75"/>
                  </a:cubicBezTo>
                  <a:cubicBezTo>
                    <a:pt x="138" y="74"/>
                    <a:pt x="138" y="74"/>
                    <a:pt x="138" y="74"/>
                  </a:cubicBezTo>
                  <a:cubicBezTo>
                    <a:pt x="138" y="74"/>
                    <a:pt x="138" y="74"/>
                    <a:pt x="138" y="74"/>
                  </a:cubicBezTo>
                  <a:cubicBezTo>
                    <a:pt x="138" y="76"/>
                    <a:pt x="138" y="76"/>
                    <a:pt x="138" y="76"/>
                  </a:cubicBezTo>
                  <a:cubicBezTo>
                    <a:pt x="137" y="78"/>
                    <a:pt x="137" y="78"/>
                    <a:pt x="137" y="78"/>
                  </a:cubicBezTo>
                  <a:cubicBezTo>
                    <a:pt x="136" y="79"/>
                    <a:pt x="136" y="79"/>
                    <a:pt x="136" y="79"/>
                  </a:cubicBezTo>
                  <a:close/>
                  <a:moveTo>
                    <a:pt x="137" y="85"/>
                  </a:moveTo>
                  <a:cubicBezTo>
                    <a:pt x="138" y="82"/>
                    <a:pt x="138" y="82"/>
                    <a:pt x="138" y="82"/>
                  </a:cubicBezTo>
                  <a:cubicBezTo>
                    <a:pt x="136" y="79"/>
                    <a:pt x="136" y="79"/>
                    <a:pt x="136" y="79"/>
                  </a:cubicBezTo>
                  <a:cubicBezTo>
                    <a:pt x="134" y="79"/>
                    <a:pt x="134" y="79"/>
                    <a:pt x="134" y="79"/>
                  </a:cubicBezTo>
                  <a:cubicBezTo>
                    <a:pt x="131" y="78"/>
                    <a:pt x="131" y="78"/>
                    <a:pt x="131" y="78"/>
                  </a:cubicBezTo>
                  <a:cubicBezTo>
                    <a:pt x="128" y="76"/>
                    <a:pt x="128" y="76"/>
                    <a:pt x="128" y="76"/>
                  </a:cubicBezTo>
                  <a:cubicBezTo>
                    <a:pt x="127" y="76"/>
                    <a:pt x="127" y="76"/>
                    <a:pt x="127" y="76"/>
                  </a:cubicBezTo>
                  <a:cubicBezTo>
                    <a:pt x="125" y="75"/>
                    <a:pt x="125" y="75"/>
                    <a:pt x="125" y="75"/>
                  </a:cubicBezTo>
                  <a:cubicBezTo>
                    <a:pt x="123" y="75"/>
                    <a:pt x="123" y="75"/>
                    <a:pt x="123" y="75"/>
                  </a:cubicBezTo>
                  <a:cubicBezTo>
                    <a:pt x="121" y="74"/>
                    <a:pt x="121" y="74"/>
                    <a:pt x="121" y="74"/>
                  </a:cubicBezTo>
                  <a:cubicBezTo>
                    <a:pt x="116" y="74"/>
                    <a:pt x="116" y="74"/>
                    <a:pt x="116" y="74"/>
                  </a:cubicBezTo>
                  <a:cubicBezTo>
                    <a:pt x="114" y="75"/>
                    <a:pt x="114" y="75"/>
                    <a:pt x="114" y="75"/>
                  </a:cubicBezTo>
                  <a:cubicBezTo>
                    <a:pt x="114" y="77"/>
                    <a:pt x="114" y="77"/>
                    <a:pt x="114" y="77"/>
                  </a:cubicBezTo>
                  <a:cubicBezTo>
                    <a:pt x="114" y="77"/>
                    <a:pt x="114" y="77"/>
                    <a:pt x="114" y="77"/>
                  </a:cubicBezTo>
                  <a:cubicBezTo>
                    <a:pt x="115" y="78"/>
                    <a:pt x="115" y="78"/>
                    <a:pt x="115" y="78"/>
                  </a:cubicBezTo>
                  <a:cubicBezTo>
                    <a:pt x="118" y="79"/>
                    <a:pt x="118" y="79"/>
                    <a:pt x="118" y="79"/>
                  </a:cubicBezTo>
                  <a:cubicBezTo>
                    <a:pt x="119" y="78"/>
                    <a:pt x="119" y="78"/>
                    <a:pt x="119" y="78"/>
                  </a:cubicBezTo>
                  <a:cubicBezTo>
                    <a:pt x="120" y="78"/>
                    <a:pt x="120" y="78"/>
                    <a:pt x="120" y="78"/>
                  </a:cubicBezTo>
                  <a:cubicBezTo>
                    <a:pt x="122" y="79"/>
                    <a:pt x="122" y="79"/>
                    <a:pt x="122" y="79"/>
                  </a:cubicBezTo>
                  <a:cubicBezTo>
                    <a:pt x="123" y="81"/>
                    <a:pt x="123" y="81"/>
                    <a:pt x="123" y="81"/>
                  </a:cubicBezTo>
                  <a:cubicBezTo>
                    <a:pt x="124" y="81"/>
                    <a:pt x="124" y="81"/>
                    <a:pt x="124" y="81"/>
                  </a:cubicBezTo>
                  <a:cubicBezTo>
                    <a:pt x="125" y="81"/>
                    <a:pt x="125" y="81"/>
                    <a:pt x="125" y="81"/>
                  </a:cubicBezTo>
                  <a:cubicBezTo>
                    <a:pt x="126" y="83"/>
                    <a:pt x="126" y="83"/>
                    <a:pt x="126" y="83"/>
                  </a:cubicBezTo>
                  <a:cubicBezTo>
                    <a:pt x="129" y="84"/>
                    <a:pt x="129" y="84"/>
                    <a:pt x="129" y="84"/>
                  </a:cubicBezTo>
                  <a:cubicBezTo>
                    <a:pt x="131" y="83"/>
                    <a:pt x="131" y="83"/>
                    <a:pt x="131" y="83"/>
                  </a:cubicBezTo>
                  <a:cubicBezTo>
                    <a:pt x="134" y="84"/>
                    <a:pt x="134" y="84"/>
                    <a:pt x="134" y="84"/>
                  </a:cubicBezTo>
                  <a:cubicBezTo>
                    <a:pt x="136" y="85"/>
                    <a:pt x="136" y="85"/>
                    <a:pt x="136" y="85"/>
                  </a:cubicBezTo>
                  <a:cubicBezTo>
                    <a:pt x="137" y="85"/>
                    <a:pt x="137" y="85"/>
                    <a:pt x="137" y="85"/>
                  </a:cubicBezTo>
                  <a:close/>
                  <a:moveTo>
                    <a:pt x="121" y="88"/>
                  </a:moveTo>
                  <a:cubicBezTo>
                    <a:pt x="121" y="88"/>
                    <a:pt x="120" y="88"/>
                    <a:pt x="120" y="88"/>
                  </a:cubicBezTo>
                  <a:cubicBezTo>
                    <a:pt x="119" y="87"/>
                    <a:pt x="119" y="87"/>
                    <a:pt x="119" y="87"/>
                  </a:cubicBezTo>
                  <a:cubicBezTo>
                    <a:pt x="117" y="87"/>
                    <a:pt x="117" y="87"/>
                    <a:pt x="117" y="87"/>
                  </a:cubicBezTo>
                  <a:cubicBezTo>
                    <a:pt x="115" y="85"/>
                    <a:pt x="115" y="85"/>
                    <a:pt x="115" y="85"/>
                  </a:cubicBezTo>
                  <a:cubicBezTo>
                    <a:pt x="115" y="84"/>
                    <a:pt x="115" y="84"/>
                    <a:pt x="115" y="84"/>
                  </a:cubicBezTo>
                  <a:cubicBezTo>
                    <a:pt x="116" y="83"/>
                    <a:pt x="116" y="83"/>
                    <a:pt x="116" y="83"/>
                  </a:cubicBezTo>
                  <a:cubicBezTo>
                    <a:pt x="119" y="83"/>
                    <a:pt x="119" y="83"/>
                    <a:pt x="119" y="83"/>
                  </a:cubicBezTo>
                  <a:cubicBezTo>
                    <a:pt x="121" y="83"/>
                    <a:pt x="121" y="83"/>
                    <a:pt x="121" y="83"/>
                  </a:cubicBezTo>
                  <a:cubicBezTo>
                    <a:pt x="122" y="82"/>
                    <a:pt x="122" y="82"/>
                    <a:pt x="122" y="82"/>
                  </a:cubicBezTo>
                  <a:cubicBezTo>
                    <a:pt x="123" y="84"/>
                    <a:pt x="123" y="84"/>
                    <a:pt x="123" y="84"/>
                  </a:cubicBezTo>
                  <a:cubicBezTo>
                    <a:pt x="124" y="84"/>
                    <a:pt x="124" y="84"/>
                    <a:pt x="124" y="84"/>
                  </a:cubicBezTo>
                  <a:cubicBezTo>
                    <a:pt x="125" y="84"/>
                    <a:pt x="125" y="84"/>
                    <a:pt x="125" y="84"/>
                  </a:cubicBezTo>
                  <a:cubicBezTo>
                    <a:pt x="126" y="84"/>
                    <a:pt x="126" y="84"/>
                    <a:pt x="126" y="84"/>
                  </a:cubicBezTo>
                  <a:cubicBezTo>
                    <a:pt x="126" y="85"/>
                    <a:pt x="126" y="85"/>
                    <a:pt x="126" y="85"/>
                  </a:cubicBezTo>
                  <a:cubicBezTo>
                    <a:pt x="126" y="86"/>
                    <a:pt x="126" y="86"/>
                    <a:pt x="126" y="86"/>
                  </a:cubicBezTo>
                  <a:cubicBezTo>
                    <a:pt x="121" y="88"/>
                    <a:pt x="121" y="88"/>
                    <a:pt x="121" y="88"/>
                  </a:cubicBezTo>
                  <a:close/>
                  <a:moveTo>
                    <a:pt x="117" y="100"/>
                  </a:moveTo>
                  <a:cubicBezTo>
                    <a:pt x="116" y="98"/>
                    <a:pt x="116" y="98"/>
                    <a:pt x="116" y="98"/>
                  </a:cubicBezTo>
                  <a:cubicBezTo>
                    <a:pt x="116" y="95"/>
                    <a:pt x="116" y="95"/>
                    <a:pt x="116" y="95"/>
                  </a:cubicBezTo>
                  <a:cubicBezTo>
                    <a:pt x="114" y="94"/>
                    <a:pt x="114" y="94"/>
                    <a:pt x="114" y="94"/>
                  </a:cubicBezTo>
                  <a:cubicBezTo>
                    <a:pt x="114" y="97"/>
                    <a:pt x="114" y="97"/>
                    <a:pt x="114" y="97"/>
                  </a:cubicBezTo>
                  <a:cubicBezTo>
                    <a:pt x="113" y="98"/>
                    <a:pt x="113" y="98"/>
                    <a:pt x="113" y="98"/>
                  </a:cubicBezTo>
                  <a:cubicBezTo>
                    <a:pt x="114" y="99"/>
                    <a:pt x="114" y="99"/>
                    <a:pt x="114" y="99"/>
                  </a:cubicBezTo>
                  <a:cubicBezTo>
                    <a:pt x="116" y="100"/>
                    <a:pt x="116" y="100"/>
                    <a:pt x="116" y="100"/>
                  </a:cubicBezTo>
                  <a:cubicBezTo>
                    <a:pt x="117" y="100"/>
                    <a:pt x="117" y="100"/>
                    <a:pt x="117" y="100"/>
                  </a:cubicBezTo>
                  <a:close/>
                  <a:moveTo>
                    <a:pt x="119" y="99"/>
                  </a:moveTo>
                  <a:cubicBezTo>
                    <a:pt x="120" y="99"/>
                    <a:pt x="120" y="99"/>
                    <a:pt x="120" y="99"/>
                  </a:cubicBezTo>
                  <a:cubicBezTo>
                    <a:pt x="121" y="98"/>
                    <a:pt x="121" y="98"/>
                    <a:pt x="121" y="98"/>
                  </a:cubicBezTo>
                  <a:cubicBezTo>
                    <a:pt x="120" y="96"/>
                    <a:pt x="120" y="96"/>
                    <a:pt x="120" y="96"/>
                  </a:cubicBezTo>
                  <a:cubicBezTo>
                    <a:pt x="118" y="94"/>
                    <a:pt x="118" y="94"/>
                    <a:pt x="118" y="94"/>
                  </a:cubicBezTo>
                  <a:cubicBezTo>
                    <a:pt x="117" y="94"/>
                    <a:pt x="117" y="94"/>
                    <a:pt x="117" y="94"/>
                  </a:cubicBezTo>
                  <a:cubicBezTo>
                    <a:pt x="117" y="96"/>
                    <a:pt x="117" y="96"/>
                    <a:pt x="117" y="96"/>
                  </a:cubicBezTo>
                  <a:cubicBezTo>
                    <a:pt x="119" y="99"/>
                    <a:pt x="119" y="99"/>
                    <a:pt x="119" y="99"/>
                  </a:cubicBezTo>
                  <a:close/>
                  <a:moveTo>
                    <a:pt x="123" y="97"/>
                  </a:moveTo>
                  <a:cubicBezTo>
                    <a:pt x="123" y="97"/>
                    <a:pt x="125" y="97"/>
                    <a:pt x="125" y="97"/>
                  </a:cubicBezTo>
                  <a:cubicBezTo>
                    <a:pt x="126" y="96"/>
                    <a:pt x="126" y="96"/>
                    <a:pt x="126" y="96"/>
                  </a:cubicBezTo>
                  <a:cubicBezTo>
                    <a:pt x="124" y="95"/>
                    <a:pt x="124" y="95"/>
                    <a:pt x="124" y="95"/>
                  </a:cubicBezTo>
                  <a:cubicBezTo>
                    <a:pt x="122" y="94"/>
                    <a:pt x="122" y="94"/>
                    <a:pt x="122" y="94"/>
                  </a:cubicBezTo>
                  <a:cubicBezTo>
                    <a:pt x="122" y="95"/>
                    <a:pt x="122" y="95"/>
                    <a:pt x="122" y="95"/>
                  </a:cubicBezTo>
                  <a:cubicBezTo>
                    <a:pt x="123" y="97"/>
                    <a:pt x="123" y="97"/>
                    <a:pt x="123" y="97"/>
                  </a:cubicBezTo>
                  <a:close/>
                  <a:moveTo>
                    <a:pt x="123" y="102"/>
                  </a:moveTo>
                  <a:cubicBezTo>
                    <a:pt x="123" y="101"/>
                    <a:pt x="123" y="101"/>
                    <a:pt x="123" y="101"/>
                  </a:cubicBezTo>
                  <a:cubicBezTo>
                    <a:pt x="124" y="99"/>
                    <a:pt x="124" y="99"/>
                    <a:pt x="124" y="99"/>
                  </a:cubicBezTo>
                  <a:cubicBezTo>
                    <a:pt x="124" y="98"/>
                    <a:pt x="124" y="98"/>
                    <a:pt x="124" y="98"/>
                  </a:cubicBezTo>
                  <a:cubicBezTo>
                    <a:pt x="122" y="97"/>
                    <a:pt x="122" y="97"/>
                    <a:pt x="122" y="97"/>
                  </a:cubicBezTo>
                  <a:cubicBezTo>
                    <a:pt x="122" y="98"/>
                    <a:pt x="122" y="98"/>
                    <a:pt x="122" y="98"/>
                  </a:cubicBezTo>
                  <a:cubicBezTo>
                    <a:pt x="122" y="99"/>
                    <a:pt x="122" y="99"/>
                    <a:pt x="122" y="99"/>
                  </a:cubicBezTo>
                  <a:cubicBezTo>
                    <a:pt x="121" y="101"/>
                    <a:pt x="121" y="101"/>
                    <a:pt x="121" y="101"/>
                  </a:cubicBezTo>
                  <a:cubicBezTo>
                    <a:pt x="123" y="102"/>
                    <a:pt x="123" y="102"/>
                    <a:pt x="123" y="102"/>
                  </a:cubicBezTo>
                  <a:close/>
                  <a:moveTo>
                    <a:pt x="120" y="107"/>
                  </a:moveTo>
                  <a:cubicBezTo>
                    <a:pt x="119" y="106"/>
                    <a:pt x="119" y="106"/>
                    <a:pt x="119" y="106"/>
                  </a:cubicBezTo>
                  <a:cubicBezTo>
                    <a:pt x="118" y="106"/>
                    <a:pt x="118" y="106"/>
                    <a:pt x="118" y="106"/>
                  </a:cubicBezTo>
                  <a:cubicBezTo>
                    <a:pt x="116" y="104"/>
                    <a:pt x="116" y="104"/>
                    <a:pt x="116" y="104"/>
                  </a:cubicBezTo>
                  <a:cubicBezTo>
                    <a:pt x="115" y="104"/>
                    <a:pt x="115" y="104"/>
                    <a:pt x="115" y="104"/>
                  </a:cubicBezTo>
                  <a:cubicBezTo>
                    <a:pt x="113" y="105"/>
                    <a:pt x="113" y="105"/>
                    <a:pt x="113" y="105"/>
                  </a:cubicBezTo>
                  <a:cubicBezTo>
                    <a:pt x="115" y="107"/>
                    <a:pt x="115" y="107"/>
                    <a:pt x="115" y="107"/>
                  </a:cubicBezTo>
                  <a:cubicBezTo>
                    <a:pt x="115" y="108"/>
                    <a:pt x="115" y="108"/>
                    <a:pt x="115" y="108"/>
                  </a:cubicBezTo>
                  <a:cubicBezTo>
                    <a:pt x="113" y="109"/>
                    <a:pt x="113" y="109"/>
                    <a:pt x="113" y="109"/>
                  </a:cubicBezTo>
                  <a:cubicBezTo>
                    <a:pt x="114" y="111"/>
                    <a:pt x="114" y="111"/>
                    <a:pt x="114" y="111"/>
                  </a:cubicBezTo>
                  <a:cubicBezTo>
                    <a:pt x="117" y="111"/>
                    <a:pt x="117" y="111"/>
                    <a:pt x="117" y="111"/>
                  </a:cubicBezTo>
                  <a:cubicBezTo>
                    <a:pt x="119" y="110"/>
                    <a:pt x="119" y="110"/>
                    <a:pt x="119" y="110"/>
                  </a:cubicBezTo>
                  <a:cubicBezTo>
                    <a:pt x="120" y="107"/>
                    <a:pt x="120" y="107"/>
                    <a:pt x="120" y="107"/>
                  </a:cubicBezTo>
                  <a:close/>
                  <a:moveTo>
                    <a:pt x="122" y="104"/>
                  </a:moveTo>
                  <a:cubicBezTo>
                    <a:pt x="122" y="106"/>
                    <a:pt x="122" y="106"/>
                    <a:pt x="122" y="106"/>
                  </a:cubicBezTo>
                  <a:cubicBezTo>
                    <a:pt x="122" y="108"/>
                    <a:pt x="122" y="108"/>
                    <a:pt x="122" y="108"/>
                  </a:cubicBezTo>
                  <a:cubicBezTo>
                    <a:pt x="124" y="108"/>
                    <a:pt x="124" y="108"/>
                    <a:pt x="124" y="108"/>
                  </a:cubicBezTo>
                  <a:cubicBezTo>
                    <a:pt x="124" y="106"/>
                    <a:pt x="124" y="106"/>
                    <a:pt x="124" y="106"/>
                  </a:cubicBezTo>
                  <a:cubicBezTo>
                    <a:pt x="123" y="104"/>
                    <a:pt x="123" y="104"/>
                    <a:pt x="123" y="104"/>
                  </a:cubicBezTo>
                  <a:cubicBezTo>
                    <a:pt x="122" y="104"/>
                    <a:pt x="122" y="104"/>
                    <a:pt x="122" y="104"/>
                  </a:cubicBezTo>
                  <a:close/>
                  <a:moveTo>
                    <a:pt x="139" y="80"/>
                  </a:moveTo>
                  <a:cubicBezTo>
                    <a:pt x="139" y="79"/>
                    <a:pt x="139" y="79"/>
                    <a:pt x="139" y="79"/>
                  </a:cubicBezTo>
                  <a:cubicBezTo>
                    <a:pt x="139" y="78"/>
                    <a:pt x="139" y="78"/>
                    <a:pt x="139" y="78"/>
                  </a:cubicBezTo>
                  <a:cubicBezTo>
                    <a:pt x="140" y="75"/>
                    <a:pt x="140" y="75"/>
                    <a:pt x="140" y="75"/>
                  </a:cubicBezTo>
                  <a:cubicBezTo>
                    <a:pt x="141" y="75"/>
                    <a:pt x="141" y="75"/>
                    <a:pt x="141" y="75"/>
                  </a:cubicBezTo>
                  <a:cubicBezTo>
                    <a:pt x="142" y="75"/>
                    <a:pt x="142" y="75"/>
                    <a:pt x="142" y="75"/>
                  </a:cubicBezTo>
                  <a:cubicBezTo>
                    <a:pt x="143" y="77"/>
                    <a:pt x="143" y="77"/>
                    <a:pt x="143" y="77"/>
                  </a:cubicBezTo>
                  <a:cubicBezTo>
                    <a:pt x="143" y="78"/>
                    <a:pt x="143" y="78"/>
                    <a:pt x="143" y="78"/>
                  </a:cubicBezTo>
                  <a:cubicBezTo>
                    <a:pt x="143" y="79"/>
                    <a:pt x="143" y="79"/>
                    <a:pt x="143" y="79"/>
                  </a:cubicBezTo>
                  <a:cubicBezTo>
                    <a:pt x="142" y="80"/>
                    <a:pt x="142" y="80"/>
                    <a:pt x="142" y="80"/>
                  </a:cubicBezTo>
                  <a:cubicBezTo>
                    <a:pt x="141" y="81"/>
                    <a:pt x="141" y="81"/>
                    <a:pt x="141" y="81"/>
                  </a:cubicBezTo>
                  <a:cubicBezTo>
                    <a:pt x="139" y="81"/>
                    <a:pt x="139" y="81"/>
                    <a:pt x="139" y="81"/>
                  </a:cubicBezTo>
                  <a:cubicBezTo>
                    <a:pt x="139" y="80"/>
                    <a:pt x="139" y="80"/>
                    <a:pt x="139" y="80"/>
                  </a:cubicBezTo>
                  <a:close/>
                  <a:moveTo>
                    <a:pt x="126" y="103"/>
                  </a:moveTo>
                  <a:cubicBezTo>
                    <a:pt x="126" y="105"/>
                    <a:pt x="126" y="105"/>
                    <a:pt x="126" y="105"/>
                  </a:cubicBezTo>
                  <a:cubicBezTo>
                    <a:pt x="129" y="105"/>
                    <a:pt x="129" y="105"/>
                    <a:pt x="129" y="105"/>
                  </a:cubicBezTo>
                  <a:cubicBezTo>
                    <a:pt x="130" y="105"/>
                    <a:pt x="130" y="105"/>
                    <a:pt x="130" y="105"/>
                  </a:cubicBezTo>
                  <a:cubicBezTo>
                    <a:pt x="131" y="104"/>
                    <a:pt x="131" y="104"/>
                    <a:pt x="131" y="104"/>
                  </a:cubicBezTo>
                  <a:cubicBezTo>
                    <a:pt x="130" y="102"/>
                    <a:pt x="130" y="102"/>
                    <a:pt x="130" y="102"/>
                  </a:cubicBezTo>
                  <a:cubicBezTo>
                    <a:pt x="130" y="101"/>
                    <a:pt x="130" y="101"/>
                    <a:pt x="130" y="101"/>
                  </a:cubicBezTo>
                  <a:cubicBezTo>
                    <a:pt x="128" y="101"/>
                    <a:pt x="128" y="101"/>
                    <a:pt x="128" y="101"/>
                  </a:cubicBezTo>
                  <a:cubicBezTo>
                    <a:pt x="127" y="103"/>
                    <a:pt x="127" y="103"/>
                    <a:pt x="127" y="103"/>
                  </a:cubicBezTo>
                  <a:cubicBezTo>
                    <a:pt x="126" y="103"/>
                    <a:pt x="126" y="103"/>
                    <a:pt x="126" y="103"/>
                  </a:cubicBezTo>
                  <a:close/>
                  <a:moveTo>
                    <a:pt x="127" y="99"/>
                  </a:moveTo>
                  <a:cubicBezTo>
                    <a:pt x="128" y="99"/>
                    <a:pt x="128" y="99"/>
                    <a:pt x="128" y="99"/>
                  </a:cubicBezTo>
                  <a:cubicBezTo>
                    <a:pt x="128" y="98"/>
                    <a:pt x="128" y="98"/>
                    <a:pt x="128" y="98"/>
                  </a:cubicBezTo>
                  <a:cubicBezTo>
                    <a:pt x="129" y="96"/>
                    <a:pt x="129" y="96"/>
                    <a:pt x="129" y="96"/>
                  </a:cubicBezTo>
                  <a:cubicBezTo>
                    <a:pt x="127" y="97"/>
                    <a:pt x="127" y="97"/>
                    <a:pt x="127" y="97"/>
                  </a:cubicBezTo>
                  <a:cubicBezTo>
                    <a:pt x="127" y="99"/>
                    <a:pt x="127" y="99"/>
                    <a:pt x="127" y="99"/>
                  </a:cubicBezTo>
                  <a:close/>
                  <a:moveTo>
                    <a:pt x="130" y="98"/>
                  </a:moveTo>
                  <a:cubicBezTo>
                    <a:pt x="130" y="98"/>
                    <a:pt x="130" y="98"/>
                    <a:pt x="130" y="98"/>
                  </a:cubicBezTo>
                  <a:cubicBezTo>
                    <a:pt x="132" y="99"/>
                    <a:pt x="132" y="99"/>
                    <a:pt x="132" y="99"/>
                  </a:cubicBezTo>
                  <a:cubicBezTo>
                    <a:pt x="133" y="98"/>
                    <a:pt x="133" y="98"/>
                    <a:pt x="133" y="98"/>
                  </a:cubicBezTo>
                  <a:cubicBezTo>
                    <a:pt x="134" y="97"/>
                    <a:pt x="134" y="97"/>
                    <a:pt x="134" y="97"/>
                  </a:cubicBezTo>
                  <a:cubicBezTo>
                    <a:pt x="133" y="96"/>
                    <a:pt x="133" y="96"/>
                    <a:pt x="133" y="96"/>
                  </a:cubicBezTo>
                  <a:cubicBezTo>
                    <a:pt x="132" y="96"/>
                    <a:pt x="132" y="96"/>
                    <a:pt x="132" y="96"/>
                  </a:cubicBezTo>
                  <a:cubicBezTo>
                    <a:pt x="131" y="97"/>
                    <a:pt x="131" y="97"/>
                    <a:pt x="131" y="97"/>
                  </a:cubicBezTo>
                  <a:cubicBezTo>
                    <a:pt x="130" y="98"/>
                    <a:pt x="130" y="98"/>
                    <a:pt x="130" y="98"/>
                  </a:cubicBezTo>
                  <a:close/>
                  <a:moveTo>
                    <a:pt x="130" y="89"/>
                  </a:moveTo>
                  <a:cubicBezTo>
                    <a:pt x="129" y="91"/>
                    <a:pt x="129" y="91"/>
                    <a:pt x="129" y="91"/>
                  </a:cubicBezTo>
                  <a:cubicBezTo>
                    <a:pt x="128" y="91"/>
                    <a:pt x="128" y="91"/>
                    <a:pt x="128" y="91"/>
                  </a:cubicBezTo>
                  <a:cubicBezTo>
                    <a:pt x="127" y="90"/>
                    <a:pt x="127" y="90"/>
                    <a:pt x="127" y="90"/>
                  </a:cubicBezTo>
                  <a:cubicBezTo>
                    <a:pt x="126" y="88"/>
                    <a:pt x="126" y="88"/>
                    <a:pt x="126" y="88"/>
                  </a:cubicBezTo>
                  <a:cubicBezTo>
                    <a:pt x="128" y="85"/>
                    <a:pt x="128" y="85"/>
                    <a:pt x="128" y="85"/>
                  </a:cubicBezTo>
                  <a:cubicBezTo>
                    <a:pt x="131" y="85"/>
                    <a:pt x="131" y="85"/>
                    <a:pt x="131" y="85"/>
                  </a:cubicBezTo>
                  <a:cubicBezTo>
                    <a:pt x="132" y="85"/>
                    <a:pt x="132" y="85"/>
                    <a:pt x="132" y="85"/>
                  </a:cubicBezTo>
                  <a:cubicBezTo>
                    <a:pt x="133" y="86"/>
                    <a:pt x="133" y="86"/>
                    <a:pt x="133" y="86"/>
                  </a:cubicBezTo>
                  <a:cubicBezTo>
                    <a:pt x="135" y="87"/>
                    <a:pt x="135" y="87"/>
                    <a:pt x="135" y="87"/>
                  </a:cubicBezTo>
                  <a:cubicBezTo>
                    <a:pt x="135" y="89"/>
                    <a:pt x="135" y="89"/>
                    <a:pt x="135" y="89"/>
                  </a:cubicBezTo>
                  <a:cubicBezTo>
                    <a:pt x="134" y="90"/>
                    <a:pt x="134" y="90"/>
                    <a:pt x="134" y="90"/>
                  </a:cubicBezTo>
                  <a:cubicBezTo>
                    <a:pt x="132" y="90"/>
                    <a:pt x="132" y="90"/>
                    <a:pt x="132" y="90"/>
                  </a:cubicBezTo>
                  <a:cubicBezTo>
                    <a:pt x="130" y="89"/>
                    <a:pt x="130" y="89"/>
                    <a:pt x="130" y="89"/>
                  </a:cubicBezTo>
                  <a:close/>
                  <a:moveTo>
                    <a:pt x="138" y="88"/>
                  </a:moveTo>
                  <a:cubicBezTo>
                    <a:pt x="140" y="90"/>
                    <a:pt x="140" y="90"/>
                    <a:pt x="140" y="90"/>
                  </a:cubicBezTo>
                  <a:cubicBezTo>
                    <a:pt x="142" y="90"/>
                    <a:pt x="142" y="90"/>
                    <a:pt x="142" y="90"/>
                  </a:cubicBezTo>
                  <a:cubicBezTo>
                    <a:pt x="143" y="89"/>
                    <a:pt x="143" y="89"/>
                    <a:pt x="143" y="89"/>
                  </a:cubicBezTo>
                  <a:cubicBezTo>
                    <a:pt x="143" y="88"/>
                    <a:pt x="143" y="88"/>
                    <a:pt x="143" y="88"/>
                  </a:cubicBezTo>
                  <a:cubicBezTo>
                    <a:pt x="142" y="86"/>
                    <a:pt x="142" y="86"/>
                    <a:pt x="142" y="86"/>
                  </a:cubicBezTo>
                  <a:cubicBezTo>
                    <a:pt x="141" y="87"/>
                    <a:pt x="141" y="87"/>
                    <a:pt x="141" y="87"/>
                  </a:cubicBezTo>
                  <a:cubicBezTo>
                    <a:pt x="140" y="88"/>
                    <a:pt x="140" y="88"/>
                    <a:pt x="140" y="88"/>
                  </a:cubicBezTo>
                  <a:cubicBezTo>
                    <a:pt x="138" y="88"/>
                    <a:pt x="138" y="88"/>
                    <a:pt x="138" y="88"/>
                  </a:cubicBezTo>
                  <a:close/>
                  <a:moveTo>
                    <a:pt x="143" y="108"/>
                  </a:moveTo>
                  <a:cubicBezTo>
                    <a:pt x="143" y="107"/>
                    <a:pt x="143" y="107"/>
                    <a:pt x="143" y="107"/>
                  </a:cubicBezTo>
                  <a:cubicBezTo>
                    <a:pt x="142" y="105"/>
                    <a:pt x="142" y="105"/>
                    <a:pt x="142" y="105"/>
                  </a:cubicBezTo>
                  <a:cubicBezTo>
                    <a:pt x="142" y="103"/>
                    <a:pt x="142" y="103"/>
                    <a:pt x="142" y="103"/>
                  </a:cubicBezTo>
                  <a:cubicBezTo>
                    <a:pt x="142" y="101"/>
                    <a:pt x="142" y="101"/>
                    <a:pt x="142" y="101"/>
                  </a:cubicBezTo>
                  <a:cubicBezTo>
                    <a:pt x="140" y="98"/>
                    <a:pt x="140" y="98"/>
                    <a:pt x="140" y="98"/>
                  </a:cubicBezTo>
                  <a:cubicBezTo>
                    <a:pt x="139" y="97"/>
                    <a:pt x="139" y="97"/>
                    <a:pt x="139" y="97"/>
                  </a:cubicBezTo>
                  <a:cubicBezTo>
                    <a:pt x="138" y="98"/>
                    <a:pt x="138" y="98"/>
                    <a:pt x="138" y="98"/>
                  </a:cubicBezTo>
                  <a:cubicBezTo>
                    <a:pt x="135" y="98"/>
                    <a:pt x="135" y="98"/>
                    <a:pt x="135" y="98"/>
                  </a:cubicBezTo>
                  <a:cubicBezTo>
                    <a:pt x="133" y="100"/>
                    <a:pt x="133" y="100"/>
                    <a:pt x="133" y="100"/>
                  </a:cubicBezTo>
                  <a:cubicBezTo>
                    <a:pt x="132" y="102"/>
                    <a:pt x="132" y="102"/>
                    <a:pt x="132" y="102"/>
                  </a:cubicBezTo>
                  <a:cubicBezTo>
                    <a:pt x="134" y="104"/>
                    <a:pt x="134" y="104"/>
                    <a:pt x="134" y="104"/>
                  </a:cubicBezTo>
                  <a:cubicBezTo>
                    <a:pt x="135" y="108"/>
                    <a:pt x="135" y="108"/>
                    <a:pt x="135" y="108"/>
                  </a:cubicBezTo>
                  <a:cubicBezTo>
                    <a:pt x="136" y="109"/>
                    <a:pt x="136" y="109"/>
                    <a:pt x="136" y="109"/>
                  </a:cubicBezTo>
                  <a:cubicBezTo>
                    <a:pt x="138" y="109"/>
                    <a:pt x="138" y="109"/>
                    <a:pt x="138" y="109"/>
                  </a:cubicBezTo>
                  <a:cubicBezTo>
                    <a:pt x="141" y="108"/>
                    <a:pt x="141" y="108"/>
                    <a:pt x="141" y="108"/>
                  </a:cubicBezTo>
                  <a:cubicBezTo>
                    <a:pt x="143" y="108"/>
                    <a:pt x="143" y="108"/>
                    <a:pt x="143" y="108"/>
                  </a:cubicBezTo>
                  <a:close/>
                  <a:moveTo>
                    <a:pt x="149" y="107"/>
                  </a:moveTo>
                  <a:cubicBezTo>
                    <a:pt x="149" y="105"/>
                    <a:pt x="149" y="105"/>
                    <a:pt x="149" y="105"/>
                  </a:cubicBezTo>
                  <a:cubicBezTo>
                    <a:pt x="147" y="104"/>
                    <a:pt x="147" y="104"/>
                    <a:pt x="147" y="104"/>
                  </a:cubicBezTo>
                  <a:cubicBezTo>
                    <a:pt x="147" y="103"/>
                    <a:pt x="147" y="103"/>
                    <a:pt x="147" y="103"/>
                  </a:cubicBezTo>
                  <a:cubicBezTo>
                    <a:pt x="149" y="102"/>
                    <a:pt x="149" y="102"/>
                    <a:pt x="149" y="102"/>
                  </a:cubicBezTo>
                  <a:cubicBezTo>
                    <a:pt x="150" y="100"/>
                    <a:pt x="150" y="100"/>
                    <a:pt x="150" y="100"/>
                  </a:cubicBezTo>
                  <a:cubicBezTo>
                    <a:pt x="150" y="99"/>
                    <a:pt x="150" y="99"/>
                    <a:pt x="150" y="99"/>
                  </a:cubicBezTo>
                  <a:cubicBezTo>
                    <a:pt x="153" y="97"/>
                    <a:pt x="153" y="97"/>
                    <a:pt x="153" y="97"/>
                  </a:cubicBezTo>
                  <a:cubicBezTo>
                    <a:pt x="154" y="97"/>
                    <a:pt x="154" y="97"/>
                    <a:pt x="154" y="97"/>
                  </a:cubicBezTo>
                  <a:cubicBezTo>
                    <a:pt x="155" y="96"/>
                    <a:pt x="155" y="96"/>
                    <a:pt x="155" y="96"/>
                  </a:cubicBezTo>
                  <a:cubicBezTo>
                    <a:pt x="153" y="96"/>
                    <a:pt x="153" y="96"/>
                    <a:pt x="153" y="96"/>
                  </a:cubicBezTo>
                  <a:cubicBezTo>
                    <a:pt x="151" y="96"/>
                    <a:pt x="151" y="96"/>
                    <a:pt x="151" y="96"/>
                  </a:cubicBezTo>
                  <a:cubicBezTo>
                    <a:pt x="147" y="94"/>
                    <a:pt x="147" y="94"/>
                    <a:pt x="147" y="94"/>
                  </a:cubicBezTo>
                  <a:cubicBezTo>
                    <a:pt x="145" y="92"/>
                    <a:pt x="145" y="92"/>
                    <a:pt x="145" y="92"/>
                  </a:cubicBezTo>
                  <a:cubicBezTo>
                    <a:pt x="144" y="92"/>
                    <a:pt x="144" y="92"/>
                    <a:pt x="144" y="92"/>
                  </a:cubicBezTo>
                  <a:cubicBezTo>
                    <a:pt x="142" y="93"/>
                    <a:pt x="142" y="93"/>
                    <a:pt x="142" y="93"/>
                  </a:cubicBezTo>
                  <a:cubicBezTo>
                    <a:pt x="141" y="93"/>
                    <a:pt x="141" y="93"/>
                    <a:pt x="141" y="93"/>
                  </a:cubicBezTo>
                  <a:cubicBezTo>
                    <a:pt x="141" y="95"/>
                    <a:pt x="141" y="95"/>
                    <a:pt x="141" y="95"/>
                  </a:cubicBezTo>
                  <a:cubicBezTo>
                    <a:pt x="143" y="99"/>
                    <a:pt x="143" y="99"/>
                    <a:pt x="143" y="99"/>
                  </a:cubicBezTo>
                  <a:cubicBezTo>
                    <a:pt x="143" y="102"/>
                    <a:pt x="143" y="102"/>
                    <a:pt x="143" y="102"/>
                  </a:cubicBezTo>
                  <a:cubicBezTo>
                    <a:pt x="145" y="105"/>
                    <a:pt x="145" y="105"/>
                    <a:pt x="145" y="105"/>
                  </a:cubicBezTo>
                  <a:cubicBezTo>
                    <a:pt x="147" y="107"/>
                    <a:pt x="147" y="107"/>
                    <a:pt x="147" y="107"/>
                  </a:cubicBezTo>
                  <a:cubicBezTo>
                    <a:pt x="149" y="107"/>
                    <a:pt x="149" y="107"/>
                    <a:pt x="149" y="107"/>
                  </a:cubicBezTo>
                  <a:close/>
                  <a:moveTo>
                    <a:pt x="155" y="107"/>
                  </a:moveTo>
                  <a:cubicBezTo>
                    <a:pt x="155" y="108"/>
                    <a:pt x="155" y="108"/>
                    <a:pt x="155" y="108"/>
                  </a:cubicBezTo>
                  <a:cubicBezTo>
                    <a:pt x="158" y="109"/>
                    <a:pt x="158" y="109"/>
                    <a:pt x="158" y="109"/>
                  </a:cubicBezTo>
                  <a:cubicBezTo>
                    <a:pt x="159" y="111"/>
                    <a:pt x="159" y="111"/>
                    <a:pt x="159" y="111"/>
                  </a:cubicBezTo>
                  <a:cubicBezTo>
                    <a:pt x="162" y="111"/>
                    <a:pt x="162" y="111"/>
                    <a:pt x="162" y="111"/>
                  </a:cubicBezTo>
                  <a:cubicBezTo>
                    <a:pt x="164" y="108"/>
                    <a:pt x="164" y="108"/>
                    <a:pt x="164" y="108"/>
                  </a:cubicBezTo>
                  <a:cubicBezTo>
                    <a:pt x="163" y="105"/>
                    <a:pt x="163" y="105"/>
                    <a:pt x="163" y="105"/>
                  </a:cubicBezTo>
                  <a:cubicBezTo>
                    <a:pt x="161" y="104"/>
                    <a:pt x="161" y="104"/>
                    <a:pt x="161" y="104"/>
                  </a:cubicBezTo>
                  <a:cubicBezTo>
                    <a:pt x="158" y="105"/>
                    <a:pt x="158" y="105"/>
                    <a:pt x="158" y="105"/>
                  </a:cubicBezTo>
                  <a:cubicBezTo>
                    <a:pt x="155" y="107"/>
                    <a:pt x="155" y="107"/>
                    <a:pt x="155" y="107"/>
                  </a:cubicBezTo>
                  <a:close/>
                  <a:moveTo>
                    <a:pt x="155" y="111"/>
                  </a:moveTo>
                  <a:cubicBezTo>
                    <a:pt x="155" y="113"/>
                    <a:pt x="155" y="113"/>
                    <a:pt x="155" y="113"/>
                  </a:cubicBezTo>
                  <a:cubicBezTo>
                    <a:pt x="157" y="113"/>
                    <a:pt x="157" y="113"/>
                    <a:pt x="157" y="113"/>
                  </a:cubicBezTo>
                  <a:cubicBezTo>
                    <a:pt x="158" y="114"/>
                    <a:pt x="158" y="114"/>
                    <a:pt x="158" y="114"/>
                  </a:cubicBezTo>
                  <a:cubicBezTo>
                    <a:pt x="159" y="113"/>
                    <a:pt x="159" y="113"/>
                    <a:pt x="159" y="113"/>
                  </a:cubicBezTo>
                  <a:cubicBezTo>
                    <a:pt x="157" y="111"/>
                    <a:pt x="157" y="111"/>
                    <a:pt x="157" y="111"/>
                  </a:cubicBezTo>
                  <a:cubicBezTo>
                    <a:pt x="155" y="111"/>
                    <a:pt x="155" y="111"/>
                    <a:pt x="155" y="111"/>
                  </a:cubicBezTo>
                  <a:close/>
                  <a:moveTo>
                    <a:pt x="155" y="43"/>
                  </a:moveTo>
                  <a:cubicBezTo>
                    <a:pt x="156" y="42"/>
                    <a:pt x="156" y="42"/>
                    <a:pt x="156" y="42"/>
                  </a:cubicBezTo>
                  <a:cubicBezTo>
                    <a:pt x="158" y="42"/>
                    <a:pt x="158" y="42"/>
                    <a:pt x="158" y="42"/>
                  </a:cubicBezTo>
                  <a:cubicBezTo>
                    <a:pt x="159" y="40"/>
                    <a:pt x="159" y="40"/>
                    <a:pt x="159" y="40"/>
                  </a:cubicBezTo>
                  <a:cubicBezTo>
                    <a:pt x="161" y="41"/>
                    <a:pt x="161" y="41"/>
                    <a:pt x="161" y="41"/>
                  </a:cubicBezTo>
                  <a:cubicBezTo>
                    <a:pt x="162" y="41"/>
                    <a:pt x="162" y="41"/>
                    <a:pt x="162" y="41"/>
                  </a:cubicBezTo>
                  <a:cubicBezTo>
                    <a:pt x="163" y="42"/>
                    <a:pt x="163" y="42"/>
                    <a:pt x="163" y="42"/>
                  </a:cubicBezTo>
                  <a:cubicBezTo>
                    <a:pt x="163" y="43"/>
                    <a:pt x="163" y="43"/>
                    <a:pt x="163" y="43"/>
                  </a:cubicBezTo>
                  <a:cubicBezTo>
                    <a:pt x="162" y="45"/>
                    <a:pt x="162" y="45"/>
                    <a:pt x="162" y="45"/>
                  </a:cubicBezTo>
                  <a:cubicBezTo>
                    <a:pt x="160" y="45"/>
                    <a:pt x="160" y="45"/>
                    <a:pt x="160" y="45"/>
                  </a:cubicBezTo>
                  <a:cubicBezTo>
                    <a:pt x="159" y="44"/>
                    <a:pt x="159" y="44"/>
                    <a:pt x="159" y="44"/>
                  </a:cubicBezTo>
                  <a:cubicBezTo>
                    <a:pt x="156" y="44"/>
                    <a:pt x="156" y="44"/>
                    <a:pt x="156" y="44"/>
                  </a:cubicBezTo>
                  <a:cubicBezTo>
                    <a:pt x="155" y="43"/>
                    <a:pt x="155" y="43"/>
                    <a:pt x="155" y="43"/>
                  </a:cubicBezTo>
                  <a:close/>
                  <a:moveTo>
                    <a:pt x="159" y="73"/>
                  </a:moveTo>
                  <a:cubicBezTo>
                    <a:pt x="160" y="70"/>
                    <a:pt x="160" y="70"/>
                    <a:pt x="160" y="70"/>
                  </a:cubicBezTo>
                  <a:cubicBezTo>
                    <a:pt x="162" y="69"/>
                    <a:pt x="162" y="69"/>
                    <a:pt x="162" y="69"/>
                  </a:cubicBezTo>
                  <a:cubicBezTo>
                    <a:pt x="162" y="68"/>
                    <a:pt x="162" y="68"/>
                    <a:pt x="162" y="68"/>
                  </a:cubicBezTo>
                  <a:cubicBezTo>
                    <a:pt x="160" y="67"/>
                    <a:pt x="160" y="67"/>
                    <a:pt x="160" y="67"/>
                  </a:cubicBezTo>
                  <a:cubicBezTo>
                    <a:pt x="159" y="65"/>
                    <a:pt x="159" y="65"/>
                    <a:pt x="159" y="65"/>
                  </a:cubicBezTo>
                  <a:cubicBezTo>
                    <a:pt x="157" y="65"/>
                    <a:pt x="157" y="65"/>
                    <a:pt x="157" y="65"/>
                  </a:cubicBezTo>
                  <a:cubicBezTo>
                    <a:pt x="154" y="66"/>
                    <a:pt x="154" y="66"/>
                    <a:pt x="154" y="66"/>
                  </a:cubicBezTo>
                  <a:cubicBezTo>
                    <a:pt x="152" y="68"/>
                    <a:pt x="152" y="68"/>
                    <a:pt x="152" y="68"/>
                  </a:cubicBezTo>
                  <a:cubicBezTo>
                    <a:pt x="151" y="69"/>
                    <a:pt x="151" y="69"/>
                    <a:pt x="151" y="69"/>
                  </a:cubicBezTo>
                  <a:cubicBezTo>
                    <a:pt x="151" y="71"/>
                    <a:pt x="151" y="71"/>
                    <a:pt x="151" y="71"/>
                  </a:cubicBezTo>
                  <a:cubicBezTo>
                    <a:pt x="155" y="73"/>
                    <a:pt x="155" y="73"/>
                    <a:pt x="155" y="73"/>
                  </a:cubicBezTo>
                  <a:cubicBezTo>
                    <a:pt x="157" y="74"/>
                    <a:pt x="157" y="74"/>
                    <a:pt x="157" y="74"/>
                  </a:cubicBezTo>
                  <a:cubicBezTo>
                    <a:pt x="159" y="73"/>
                    <a:pt x="159" y="73"/>
                    <a:pt x="159" y="73"/>
                  </a:cubicBezTo>
                  <a:close/>
                  <a:moveTo>
                    <a:pt x="165" y="69"/>
                  </a:moveTo>
                  <a:cubicBezTo>
                    <a:pt x="164" y="71"/>
                    <a:pt x="164" y="71"/>
                    <a:pt x="164" y="71"/>
                  </a:cubicBezTo>
                  <a:cubicBezTo>
                    <a:pt x="164" y="73"/>
                    <a:pt x="164" y="73"/>
                    <a:pt x="164" y="73"/>
                  </a:cubicBezTo>
                  <a:cubicBezTo>
                    <a:pt x="162" y="74"/>
                    <a:pt x="162" y="74"/>
                    <a:pt x="162" y="74"/>
                  </a:cubicBezTo>
                  <a:cubicBezTo>
                    <a:pt x="161" y="74"/>
                    <a:pt x="161" y="74"/>
                    <a:pt x="161" y="74"/>
                  </a:cubicBezTo>
                  <a:cubicBezTo>
                    <a:pt x="160" y="74"/>
                    <a:pt x="160" y="74"/>
                    <a:pt x="160" y="74"/>
                  </a:cubicBezTo>
                  <a:cubicBezTo>
                    <a:pt x="157" y="76"/>
                    <a:pt x="157" y="76"/>
                    <a:pt x="157" y="76"/>
                  </a:cubicBezTo>
                  <a:cubicBezTo>
                    <a:pt x="155" y="77"/>
                    <a:pt x="155" y="77"/>
                    <a:pt x="155" y="77"/>
                  </a:cubicBezTo>
                  <a:cubicBezTo>
                    <a:pt x="154" y="75"/>
                    <a:pt x="154" y="75"/>
                    <a:pt x="154" y="75"/>
                  </a:cubicBezTo>
                  <a:cubicBezTo>
                    <a:pt x="152" y="76"/>
                    <a:pt x="152" y="76"/>
                    <a:pt x="152" y="76"/>
                  </a:cubicBezTo>
                  <a:cubicBezTo>
                    <a:pt x="152" y="78"/>
                    <a:pt x="152" y="78"/>
                    <a:pt x="152" y="78"/>
                  </a:cubicBezTo>
                  <a:cubicBezTo>
                    <a:pt x="153" y="80"/>
                    <a:pt x="153" y="80"/>
                    <a:pt x="153" y="80"/>
                  </a:cubicBezTo>
                  <a:cubicBezTo>
                    <a:pt x="153" y="86"/>
                    <a:pt x="153" y="86"/>
                    <a:pt x="153" y="86"/>
                  </a:cubicBezTo>
                  <a:cubicBezTo>
                    <a:pt x="154" y="89"/>
                    <a:pt x="154" y="89"/>
                    <a:pt x="154" y="89"/>
                  </a:cubicBezTo>
                  <a:cubicBezTo>
                    <a:pt x="157" y="93"/>
                    <a:pt x="157" y="93"/>
                    <a:pt x="157" y="93"/>
                  </a:cubicBezTo>
                  <a:cubicBezTo>
                    <a:pt x="159" y="93"/>
                    <a:pt x="159" y="93"/>
                    <a:pt x="159" y="93"/>
                  </a:cubicBezTo>
                  <a:cubicBezTo>
                    <a:pt x="162" y="92"/>
                    <a:pt x="162" y="92"/>
                    <a:pt x="162" y="92"/>
                  </a:cubicBezTo>
                  <a:cubicBezTo>
                    <a:pt x="165" y="91"/>
                    <a:pt x="165" y="91"/>
                    <a:pt x="165" y="91"/>
                  </a:cubicBezTo>
                  <a:cubicBezTo>
                    <a:pt x="167" y="90"/>
                    <a:pt x="167" y="90"/>
                    <a:pt x="167" y="90"/>
                  </a:cubicBezTo>
                  <a:cubicBezTo>
                    <a:pt x="170" y="89"/>
                    <a:pt x="170" y="89"/>
                    <a:pt x="170" y="89"/>
                  </a:cubicBezTo>
                  <a:cubicBezTo>
                    <a:pt x="170" y="88"/>
                    <a:pt x="170" y="88"/>
                    <a:pt x="170" y="88"/>
                  </a:cubicBezTo>
                  <a:cubicBezTo>
                    <a:pt x="168" y="86"/>
                    <a:pt x="168" y="86"/>
                    <a:pt x="168" y="86"/>
                  </a:cubicBezTo>
                  <a:cubicBezTo>
                    <a:pt x="167" y="84"/>
                    <a:pt x="167" y="84"/>
                    <a:pt x="167" y="84"/>
                  </a:cubicBezTo>
                  <a:cubicBezTo>
                    <a:pt x="164" y="83"/>
                    <a:pt x="164" y="83"/>
                    <a:pt x="164" y="83"/>
                  </a:cubicBezTo>
                  <a:cubicBezTo>
                    <a:pt x="163" y="81"/>
                    <a:pt x="163" y="81"/>
                    <a:pt x="163" y="81"/>
                  </a:cubicBezTo>
                  <a:cubicBezTo>
                    <a:pt x="163" y="79"/>
                    <a:pt x="163" y="79"/>
                    <a:pt x="163" y="79"/>
                  </a:cubicBezTo>
                  <a:cubicBezTo>
                    <a:pt x="165" y="78"/>
                    <a:pt x="165" y="78"/>
                    <a:pt x="165" y="78"/>
                  </a:cubicBezTo>
                  <a:cubicBezTo>
                    <a:pt x="168" y="78"/>
                    <a:pt x="168" y="78"/>
                    <a:pt x="168" y="78"/>
                  </a:cubicBezTo>
                  <a:cubicBezTo>
                    <a:pt x="169" y="77"/>
                    <a:pt x="169" y="77"/>
                    <a:pt x="169" y="77"/>
                  </a:cubicBezTo>
                  <a:cubicBezTo>
                    <a:pt x="169" y="75"/>
                    <a:pt x="169" y="75"/>
                    <a:pt x="169" y="75"/>
                  </a:cubicBezTo>
                  <a:cubicBezTo>
                    <a:pt x="168" y="73"/>
                    <a:pt x="168" y="73"/>
                    <a:pt x="168" y="73"/>
                  </a:cubicBezTo>
                  <a:cubicBezTo>
                    <a:pt x="166" y="72"/>
                    <a:pt x="166" y="72"/>
                    <a:pt x="166" y="72"/>
                  </a:cubicBezTo>
                  <a:cubicBezTo>
                    <a:pt x="165" y="69"/>
                    <a:pt x="165" y="69"/>
                    <a:pt x="165" y="69"/>
                  </a:cubicBezTo>
                  <a:close/>
                  <a:moveTo>
                    <a:pt x="174" y="73"/>
                  </a:moveTo>
                  <a:cubicBezTo>
                    <a:pt x="173" y="72"/>
                    <a:pt x="173" y="72"/>
                    <a:pt x="173" y="72"/>
                  </a:cubicBezTo>
                  <a:cubicBezTo>
                    <a:pt x="172" y="71"/>
                    <a:pt x="172" y="71"/>
                    <a:pt x="172" y="71"/>
                  </a:cubicBezTo>
                  <a:cubicBezTo>
                    <a:pt x="171" y="69"/>
                    <a:pt x="171" y="69"/>
                    <a:pt x="171" y="69"/>
                  </a:cubicBezTo>
                  <a:cubicBezTo>
                    <a:pt x="169" y="69"/>
                    <a:pt x="169" y="69"/>
                    <a:pt x="169" y="69"/>
                  </a:cubicBezTo>
                  <a:cubicBezTo>
                    <a:pt x="167" y="68"/>
                    <a:pt x="167" y="68"/>
                    <a:pt x="167" y="68"/>
                  </a:cubicBezTo>
                  <a:cubicBezTo>
                    <a:pt x="167" y="66"/>
                    <a:pt x="167" y="66"/>
                    <a:pt x="167" y="66"/>
                  </a:cubicBezTo>
                  <a:cubicBezTo>
                    <a:pt x="168" y="65"/>
                    <a:pt x="168" y="65"/>
                    <a:pt x="168" y="65"/>
                  </a:cubicBezTo>
                  <a:cubicBezTo>
                    <a:pt x="167" y="62"/>
                    <a:pt x="167" y="62"/>
                    <a:pt x="167" y="62"/>
                  </a:cubicBezTo>
                  <a:cubicBezTo>
                    <a:pt x="166" y="59"/>
                    <a:pt x="166" y="59"/>
                    <a:pt x="166" y="59"/>
                  </a:cubicBezTo>
                  <a:cubicBezTo>
                    <a:pt x="167" y="56"/>
                    <a:pt x="167" y="56"/>
                    <a:pt x="167" y="56"/>
                  </a:cubicBezTo>
                  <a:cubicBezTo>
                    <a:pt x="169" y="55"/>
                    <a:pt x="169" y="55"/>
                    <a:pt x="169" y="55"/>
                  </a:cubicBezTo>
                  <a:cubicBezTo>
                    <a:pt x="171" y="53"/>
                    <a:pt x="171" y="53"/>
                    <a:pt x="171" y="53"/>
                  </a:cubicBezTo>
                  <a:cubicBezTo>
                    <a:pt x="171" y="51"/>
                    <a:pt x="171" y="51"/>
                    <a:pt x="171" y="51"/>
                  </a:cubicBezTo>
                  <a:cubicBezTo>
                    <a:pt x="171" y="50"/>
                    <a:pt x="171" y="50"/>
                    <a:pt x="171" y="50"/>
                  </a:cubicBezTo>
                  <a:cubicBezTo>
                    <a:pt x="173" y="49"/>
                    <a:pt x="173" y="49"/>
                    <a:pt x="173" y="49"/>
                  </a:cubicBezTo>
                  <a:cubicBezTo>
                    <a:pt x="174" y="50"/>
                    <a:pt x="174" y="50"/>
                    <a:pt x="174" y="50"/>
                  </a:cubicBezTo>
                  <a:cubicBezTo>
                    <a:pt x="176" y="51"/>
                    <a:pt x="176" y="51"/>
                    <a:pt x="176" y="51"/>
                  </a:cubicBezTo>
                  <a:cubicBezTo>
                    <a:pt x="177" y="53"/>
                    <a:pt x="177" y="53"/>
                    <a:pt x="177" y="53"/>
                  </a:cubicBezTo>
                  <a:cubicBezTo>
                    <a:pt x="177" y="56"/>
                    <a:pt x="177" y="56"/>
                    <a:pt x="177" y="56"/>
                  </a:cubicBezTo>
                  <a:cubicBezTo>
                    <a:pt x="177" y="57"/>
                    <a:pt x="177" y="57"/>
                    <a:pt x="177" y="57"/>
                  </a:cubicBezTo>
                  <a:cubicBezTo>
                    <a:pt x="179" y="58"/>
                    <a:pt x="179" y="58"/>
                    <a:pt x="179" y="58"/>
                  </a:cubicBezTo>
                  <a:cubicBezTo>
                    <a:pt x="182" y="61"/>
                    <a:pt x="182" y="61"/>
                    <a:pt x="182" y="61"/>
                  </a:cubicBezTo>
                  <a:cubicBezTo>
                    <a:pt x="183" y="61"/>
                    <a:pt x="183" y="61"/>
                    <a:pt x="183" y="61"/>
                  </a:cubicBezTo>
                  <a:cubicBezTo>
                    <a:pt x="183" y="62"/>
                    <a:pt x="183" y="62"/>
                    <a:pt x="183" y="62"/>
                  </a:cubicBezTo>
                  <a:cubicBezTo>
                    <a:pt x="180" y="64"/>
                    <a:pt x="180" y="64"/>
                    <a:pt x="180" y="64"/>
                  </a:cubicBezTo>
                  <a:cubicBezTo>
                    <a:pt x="176" y="65"/>
                    <a:pt x="176" y="65"/>
                    <a:pt x="176" y="65"/>
                  </a:cubicBezTo>
                  <a:cubicBezTo>
                    <a:pt x="176" y="67"/>
                    <a:pt x="176" y="67"/>
                    <a:pt x="176" y="67"/>
                  </a:cubicBezTo>
                  <a:cubicBezTo>
                    <a:pt x="176" y="69"/>
                    <a:pt x="176" y="69"/>
                    <a:pt x="176" y="69"/>
                  </a:cubicBezTo>
                  <a:cubicBezTo>
                    <a:pt x="176" y="71"/>
                    <a:pt x="176" y="71"/>
                    <a:pt x="176" y="71"/>
                  </a:cubicBezTo>
                  <a:cubicBezTo>
                    <a:pt x="174" y="73"/>
                    <a:pt x="174" y="73"/>
                    <a:pt x="174" y="73"/>
                  </a:cubicBezTo>
                  <a:close/>
                  <a:moveTo>
                    <a:pt x="1088" y="133"/>
                  </a:moveTo>
                  <a:cubicBezTo>
                    <a:pt x="1089" y="133"/>
                    <a:pt x="1089" y="133"/>
                    <a:pt x="1089" y="133"/>
                  </a:cubicBezTo>
                  <a:cubicBezTo>
                    <a:pt x="1090" y="132"/>
                    <a:pt x="1090" y="132"/>
                    <a:pt x="1090" y="132"/>
                  </a:cubicBezTo>
                  <a:cubicBezTo>
                    <a:pt x="1089" y="131"/>
                    <a:pt x="1089" y="131"/>
                    <a:pt x="1089" y="131"/>
                  </a:cubicBezTo>
                  <a:cubicBezTo>
                    <a:pt x="1088" y="132"/>
                    <a:pt x="1088" y="132"/>
                    <a:pt x="1088" y="132"/>
                  </a:cubicBezTo>
                  <a:cubicBezTo>
                    <a:pt x="1088" y="133"/>
                    <a:pt x="1088" y="133"/>
                    <a:pt x="1088" y="133"/>
                  </a:cubicBezTo>
                  <a:close/>
                  <a:moveTo>
                    <a:pt x="1080" y="132"/>
                  </a:moveTo>
                  <a:cubicBezTo>
                    <a:pt x="1082" y="132"/>
                    <a:pt x="1082" y="132"/>
                    <a:pt x="1082" y="132"/>
                  </a:cubicBezTo>
                  <a:cubicBezTo>
                    <a:pt x="1082" y="130"/>
                    <a:pt x="1082" y="130"/>
                    <a:pt x="1082" y="130"/>
                  </a:cubicBezTo>
                  <a:cubicBezTo>
                    <a:pt x="1080" y="130"/>
                    <a:pt x="1080" y="130"/>
                    <a:pt x="1080" y="130"/>
                  </a:cubicBezTo>
                  <a:cubicBezTo>
                    <a:pt x="1079" y="131"/>
                    <a:pt x="1079" y="131"/>
                    <a:pt x="1079" y="131"/>
                  </a:cubicBezTo>
                  <a:cubicBezTo>
                    <a:pt x="1080" y="132"/>
                    <a:pt x="1080" y="132"/>
                    <a:pt x="1080" y="132"/>
                  </a:cubicBezTo>
                  <a:close/>
                  <a:moveTo>
                    <a:pt x="1072" y="135"/>
                  </a:moveTo>
                  <a:cubicBezTo>
                    <a:pt x="1073" y="135"/>
                    <a:pt x="1073" y="135"/>
                    <a:pt x="1073" y="135"/>
                  </a:cubicBezTo>
                  <a:cubicBezTo>
                    <a:pt x="1074" y="134"/>
                    <a:pt x="1074" y="134"/>
                    <a:pt x="1074" y="134"/>
                  </a:cubicBezTo>
                  <a:cubicBezTo>
                    <a:pt x="1073" y="132"/>
                    <a:pt x="1073" y="132"/>
                    <a:pt x="1073" y="132"/>
                  </a:cubicBezTo>
                  <a:cubicBezTo>
                    <a:pt x="1072" y="132"/>
                    <a:pt x="1072" y="132"/>
                    <a:pt x="1072" y="132"/>
                  </a:cubicBezTo>
                  <a:cubicBezTo>
                    <a:pt x="1071" y="133"/>
                    <a:pt x="1071" y="133"/>
                    <a:pt x="1071" y="133"/>
                  </a:cubicBezTo>
                  <a:cubicBezTo>
                    <a:pt x="1072" y="135"/>
                    <a:pt x="1072" y="135"/>
                    <a:pt x="1072" y="135"/>
                  </a:cubicBezTo>
                  <a:close/>
                  <a:moveTo>
                    <a:pt x="1257" y="361"/>
                  </a:moveTo>
                  <a:cubicBezTo>
                    <a:pt x="1256" y="361"/>
                    <a:pt x="1256" y="361"/>
                    <a:pt x="1256" y="361"/>
                  </a:cubicBezTo>
                  <a:cubicBezTo>
                    <a:pt x="1257" y="363"/>
                    <a:pt x="1257" y="363"/>
                    <a:pt x="1257" y="363"/>
                  </a:cubicBezTo>
                  <a:cubicBezTo>
                    <a:pt x="1258" y="362"/>
                    <a:pt x="1258" y="362"/>
                    <a:pt x="1258" y="362"/>
                  </a:cubicBezTo>
                  <a:cubicBezTo>
                    <a:pt x="1258" y="361"/>
                    <a:pt x="1258" y="361"/>
                    <a:pt x="1258" y="361"/>
                  </a:cubicBezTo>
                  <a:cubicBezTo>
                    <a:pt x="1258" y="360"/>
                    <a:pt x="1258" y="360"/>
                    <a:pt x="1258" y="360"/>
                  </a:cubicBezTo>
                  <a:cubicBezTo>
                    <a:pt x="1257" y="361"/>
                    <a:pt x="1257" y="361"/>
                    <a:pt x="1257" y="361"/>
                  </a:cubicBezTo>
                  <a:close/>
                  <a:moveTo>
                    <a:pt x="1254" y="357"/>
                  </a:moveTo>
                  <a:cubicBezTo>
                    <a:pt x="1257" y="359"/>
                    <a:pt x="1257" y="359"/>
                    <a:pt x="1257" y="359"/>
                  </a:cubicBezTo>
                  <a:cubicBezTo>
                    <a:pt x="1257" y="358"/>
                    <a:pt x="1257" y="358"/>
                    <a:pt x="1257" y="358"/>
                  </a:cubicBezTo>
                  <a:cubicBezTo>
                    <a:pt x="1258" y="357"/>
                    <a:pt x="1258" y="357"/>
                    <a:pt x="1258" y="357"/>
                  </a:cubicBezTo>
                  <a:cubicBezTo>
                    <a:pt x="1256" y="355"/>
                    <a:pt x="1256" y="355"/>
                    <a:pt x="1256" y="355"/>
                  </a:cubicBezTo>
                  <a:cubicBezTo>
                    <a:pt x="1255" y="356"/>
                    <a:pt x="1255" y="356"/>
                    <a:pt x="1255" y="356"/>
                  </a:cubicBezTo>
                  <a:cubicBezTo>
                    <a:pt x="1254" y="357"/>
                    <a:pt x="1254" y="357"/>
                    <a:pt x="1254" y="357"/>
                  </a:cubicBezTo>
                  <a:close/>
                  <a:moveTo>
                    <a:pt x="200" y="227"/>
                  </a:moveTo>
                  <a:cubicBezTo>
                    <a:pt x="201" y="227"/>
                    <a:pt x="201" y="227"/>
                    <a:pt x="201" y="227"/>
                  </a:cubicBezTo>
                  <a:cubicBezTo>
                    <a:pt x="201" y="226"/>
                    <a:pt x="201" y="226"/>
                    <a:pt x="201" y="226"/>
                  </a:cubicBezTo>
                  <a:cubicBezTo>
                    <a:pt x="204" y="224"/>
                    <a:pt x="204" y="224"/>
                    <a:pt x="204" y="224"/>
                  </a:cubicBezTo>
                  <a:cubicBezTo>
                    <a:pt x="205" y="222"/>
                    <a:pt x="205" y="222"/>
                    <a:pt x="205" y="222"/>
                  </a:cubicBezTo>
                  <a:cubicBezTo>
                    <a:pt x="204" y="222"/>
                    <a:pt x="204" y="222"/>
                    <a:pt x="204" y="222"/>
                  </a:cubicBezTo>
                  <a:cubicBezTo>
                    <a:pt x="202" y="224"/>
                    <a:pt x="202" y="224"/>
                    <a:pt x="202" y="224"/>
                  </a:cubicBezTo>
                  <a:cubicBezTo>
                    <a:pt x="200" y="225"/>
                    <a:pt x="200" y="225"/>
                    <a:pt x="200" y="225"/>
                  </a:cubicBezTo>
                  <a:cubicBezTo>
                    <a:pt x="199" y="226"/>
                    <a:pt x="199" y="226"/>
                    <a:pt x="199" y="226"/>
                  </a:cubicBezTo>
                  <a:cubicBezTo>
                    <a:pt x="200" y="227"/>
                    <a:pt x="200" y="227"/>
                    <a:pt x="200" y="227"/>
                  </a:cubicBezTo>
                  <a:close/>
                  <a:moveTo>
                    <a:pt x="187" y="296"/>
                  </a:moveTo>
                  <a:cubicBezTo>
                    <a:pt x="190" y="296"/>
                    <a:pt x="190" y="296"/>
                    <a:pt x="190" y="296"/>
                  </a:cubicBezTo>
                  <a:cubicBezTo>
                    <a:pt x="193" y="294"/>
                    <a:pt x="193" y="294"/>
                    <a:pt x="193" y="294"/>
                  </a:cubicBezTo>
                  <a:cubicBezTo>
                    <a:pt x="196" y="293"/>
                    <a:pt x="196" y="293"/>
                    <a:pt x="196" y="293"/>
                  </a:cubicBezTo>
                  <a:cubicBezTo>
                    <a:pt x="198" y="293"/>
                    <a:pt x="198" y="293"/>
                    <a:pt x="198" y="293"/>
                  </a:cubicBezTo>
                  <a:cubicBezTo>
                    <a:pt x="199" y="295"/>
                    <a:pt x="199" y="295"/>
                    <a:pt x="199" y="295"/>
                  </a:cubicBezTo>
                  <a:cubicBezTo>
                    <a:pt x="201" y="295"/>
                    <a:pt x="201" y="295"/>
                    <a:pt x="201" y="295"/>
                  </a:cubicBezTo>
                  <a:cubicBezTo>
                    <a:pt x="203" y="294"/>
                    <a:pt x="203" y="294"/>
                    <a:pt x="203" y="294"/>
                  </a:cubicBezTo>
                  <a:cubicBezTo>
                    <a:pt x="202" y="293"/>
                    <a:pt x="202" y="293"/>
                    <a:pt x="202" y="293"/>
                  </a:cubicBezTo>
                  <a:cubicBezTo>
                    <a:pt x="202" y="292"/>
                    <a:pt x="202" y="292"/>
                    <a:pt x="202" y="292"/>
                  </a:cubicBezTo>
                  <a:cubicBezTo>
                    <a:pt x="203" y="292"/>
                    <a:pt x="203" y="292"/>
                    <a:pt x="203" y="292"/>
                  </a:cubicBezTo>
                  <a:cubicBezTo>
                    <a:pt x="204" y="294"/>
                    <a:pt x="204" y="294"/>
                    <a:pt x="204" y="294"/>
                  </a:cubicBezTo>
                  <a:cubicBezTo>
                    <a:pt x="206" y="295"/>
                    <a:pt x="206" y="295"/>
                    <a:pt x="206" y="295"/>
                  </a:cubicBezTo>
                  <a:cubicBezTo>
                    <a:pt x="209" y="295"/>
                    <a:pt x="209" y="295"/>
                    <a:pt x="209" y="295"/>
                  </a:cubicBezTo>
                  <a:cubicBezTo>
                    <a:pt x="209" y="294"/>
                    <a:pt x="209" y="294"/>
                    <a:pt x="209" y="294"/>
                  </a:cubicBezTo>
                  <a:cubicBezTo>
                    <a:pt x="211" y="293"/>
                    <a:pt x="211" y="293"/>
                    <a:pt x="211" y="293"/>
                  </a:cubicBezTo>
                  <a:cubicBezTo>
                    <a:pt x="212" y="291"/>
                    <a:pt x="212" y="291"/>
                    <a:pt x="212" y="291"/>
                  </a:cubicBezTo>
                  <a:cubicBezTo>
                    <a:pt x="212" y="288"/>
                    <a:pt x="212" y="288"/>
                    <a:pt x="212" y="288"/>
                  </a:cubicBezTo>
                  <a:cubicBezTo>
                    <a:pt x="213" y="286"/>
                    <a:pt x="213" y="286"/>
                    <a:pt x="213" y="286"/>
                  </a:cubicBezTo>
                  <a:cubicBezTo>
                    <a:pt x="214" y="284"/>
                    <a:pt x="214" y="284"/>
                    <a:pt x="214" y="284"/>
                  </a:cubicBezTo>
                  <a:cubicBezTo>
                    <a:pt x="212" y="283"/>
                    <a:pt x="212" y="283"/>
                    <a:pt x="212" y="283"/>
                  </a:cubicBezTo>
                  <a:cubicBezTo>
                    <a:pt x="211" y="280"/>
                    <a:pt x="211" y="280"/>
                    <a:pt x="211" y="280"/>
                  </a:cubicBezTo>
                  <a:cubicBezTo>
                    <a:pt x="209" y="280"/>
                    <a:pt x="209" y="280"/>
                    <a:pt x="209" y="280"/>
                  </a:cubicBezTo>
                  <a:cubicBezTo>
                    <a:pt x="207" y="280"/>
                    <a:pt x="207" y="280"/>
                    <a:pt x="207" y="280"/>
                  </a:cubicBezTo>
                  <a:cubicBezTo>
                    <a:pt x="207" y="279"/>
                    <a:pt x="207" y="279"/>
                    <a:pt x="207" y="279"/>
                  </a:cubicBezTo>
                  <a:cubicBezTo>
                    <a:pt x="208" y="278"/>
                    <a:pt x="208" y="278"/>
                    <a:pt x="208" y="278"/>
                  </a:cubicBezTo>
                  <a:cubicBezTo>
                    <a:pt x="210" y="279"/>
                    <a:pt x="210" y="279"/>
                    <a:pt x="210" y="279"/>
                  </a:cubicBezTo>
                  <a:cubicBezTo>
                    <a:pt x="211" y="278"/>
                    <a:pt x="211" y="278"/>
                    <a:pt x="211" y="278"/>
                  </a:cubicBezTo>
                  <a:cubicBezTo>
                    <a:pt x="212" y="280"/>
                    <a:pt x="212" y="280"/>
                    <a:pt x="212" y="280"/>
                  </a:cubicBezTo>
                  <a:cubicBezTo>
                    <a:pt x="212" y="281"/>
                    <a:pt x="212" y="281"/>
                    <a:pt x="212" y="281"/>
                  </a:cubicBezTo>
                  <a:cubicBezTo>
                    <a:pt x="213" y="282"/>
                    <a:pt x="213" y="282"/>
                    <a:pt x="213" y="282"/>
                  </a:cubicBezTo>
                  <a:cubicBezTo>
                    <a:pt x="214" y="280"/>
                    <a:pt x="214" y="280"/>
                    <a:pt x="214" y="280"/>
                  </a:cubicBezTo>
                  <a:cubicBezTo>
                    <a:pt x="213" y="277"/>
                    <a:pt x="213" y="277"/>
                    <a:pt x="213" y="277"/>
                  </a:cubicBezTo>
                  <a:cubicBezTo>
                    <a:pt x="211" y="274"/>
                    <a:pt x="211" y="274"/>
                    <a:pt x="211" y="274"/>
                  </a:cubicBezTo>
                  <a:cubicBezTo>
                    <a:pt x="209" y="271"/>
                    <a:pt x="209" y="271"/>
                    <a:pt x="209" y="271"/>
                  </a:cubicBezTo>
                  <a:cubicBezTo>
                    <a:pt x="210" y="270"/>
                    <a:pt x="210" y="270"/>
                    <a:pt x="210" y="270"/>
                  </a:cubicBezTo>
                  <a:cubicBezTo>
                    <a:pt x="211" y="272"/>
                    <a:pt x="211" y="272"/>
                    <a:pt x="211" y="272"/>
                  </a:cubicBezTo>
                  <a:cubicBezTo>
                    <a:pt x="211" y="274"/>
                    <a:pt x="211" y="274"/>
                    <a:pt x="211" y="274"/>
                  </a:cubicBezTo>
                  <a:cubicBezTo>
                    <a:pt x="213" y="274"/>
                    <a:pt x="213" y="274"/>
                    <a:pt x="213" y="274"/>
                  </a:cubicBezTo>
                  <a:cubicBezTo>
                    <a:pt x="215" y="275"/>
                    <a:pt x="215" y="275"/>
                    <a:pt x="215" y="275"/>
                  </a:cubicBezTo>
                  <a:cubicBezTo>
                    <a:pt x="216" y="274"/>
                    <a:pt x="216" y="274"/>
                    <a:pt x="216" y="274"/>
                  </a:cubicBezTo>
                  <a:cubicBezTo>
                    <a:pt x="216" y="272"/>
                    <a:pt x="216" y="272"/>
                    <a:pt x="216" y="272"/>
                  </a:cubicBezTo>
                  <a:cubicBezTo>
                    <a:pt x="215" y="272"/>
                    <a:pt x="215" y="272"/>
                    <a:pt x="215" y="272"/>
                  </a:cubicBezTo>
                  <a:cubicBezTo>
                    <a:pt x="215" y="270"/>
                    <a:pt x="215" y="270"/>
                    <a:pt x="215" y="270"/>
                  </a:cubicBezTo>
                  <a:cubicBezTo>
                    <a:pt x="216" y="268"/>
                    <a:pt x="216" y="268"/>
                    <a:pt x="216" y="268"/>
                  </a:cubicBezTo>
                  <a:cubicBezTo>
                    <a:pt x="216" y="266"/>
                    <a:pt x="216" y="266"/>
                    <a:pt x="216" y="266"/>
                  </a:cubicBezTo>
                  <a:cubicBezTo>
                    <a:pt x="214" y="264"/>
                    <a:pt x="214" y="264"/>
                    <a:pt x="214" y="264"/>
                  </a:cubicBezTo>
                  <a:cubicBezTo>
                    <a:pt x="212" y="261"/>
                    <a:pt x="212" y="261"/>
                    <a:pt x="212" y="261"/>
                  </a:cubicBezTo>
                  <a:cubicBezTo>
                    <a:pt x="214" y="261"/>
                    <a:pt x="214" y="261"/>
                    <a:pt x="214" y="261"/>
                  </a:cubicBezTo>
                  <a:cubicBezTo>
                    <a:pt x="215" y="263"/>
                    <a:pt x="215" y="263"/>
                    <a:pt x="215" y="263"/>
                  </a:cubicBezTo>
                  <a:cubicBezTo>
                    <a:pt x="217" y="262"/>
                    <a:pt x="217" y="262"/>
                    <a:pt x="217" y="262"/>
                  </a:cubicBezTo>
                  <a:cubicBezTo>
                    <a:pt x="218" y="260"/>
                    <a:pt x="218" y="260"/>
                    <a:pt x="218" y="260"/>
                  </a:cubicBezTo>
                  <a:cubicBezTo>
                    <a:pt x="217" y="259"/>
                    <a:pt x="217" y="259"/>
                    <a:pt x="217" y="259"/>
                  </a:cubicBezTo>
                  <a:cubicBezTo>
                    <a:pt x="216" y="259"/>
                    <a:pt x="216" y="259"/>
                    <a:pt x="216" y="259"/>
                  </a:cubicBezTo>
                  <a:cubicBezTo>
                    <a:pt x="216" y="257"/>
                    <a:pt x="216" y="257"/>
                    <a:pt x="216" y="257"/>
                  </a:cubicBezTo>
                  <a:cubicBezTo>
                    <a:pt x="217" y="256"/>
                    <a:pt x="217" y="256"/>
                    <a:pt x="217" y="256"/>
                  </a:cubicBezTo>
                  <a:cubicBezTo>
                    <a:pt x="219" y="257"/>
                    <a:pt x="219" y="257"/>
                    <a:pt x="219" y="257"/>
                  </a:cubicBezTo>
                  <a:cubicBezTo>
                    <a:pt x="222" y="259"/>
                    <a:pt x="222" y="259"/>
                    <a:pt x="222" y="259"/>
                  </a:cubicBezTo>
                  <a:cubicBezTo>
                    <a:pt x="223" y="257"/>
                    <a:pt x="223" y="257"/>
                    <a:pt x="223" y="257"/>
                  </a:cubicBezTo>
                  <a:cubicBezTo>
                    <a:pt x="221" y="256"/>
                    <a:pt x="221" y="256"/>
                    <a:pt x="221" y="256"/>
                  </a:cubicBezTo>
                  <a:cubicBezTo>
                    <a:pt x="221" y="255"/>
                    <a:pt x="221" y="255"/>
                    <a:pt x="221" y="255"/>
                  </a:cubicBezTo>
                  <a:cubicBezTo>
                    <a:pt x="223" y="255"/>
                    <a:pt x="223" y="255"/>
                    <a:pt x="223" y="255"/>
                  </a:cubicBezTo>
                  <a:cubicBezTo>
                    <a:pt x="224" y="256"/>
                    <a:pt x="224" y="256"/>
                    <a:pt x="224" y="256"/>
                  </a:cubicBezTo>
                  <a:cubicBezTo>
                    <a:pt x="225" y="254"/>
                    <a:pt x="225" y="254"/>
                    <a:pt x="225" y="254"/>
                  </a:cubicBezTo>
                  <a:cubicBezTo>
                    <a:pt x="225" y="252"/>
                    <a:pt x="225" y="252"/>
                    <a:pt x="225" y="252"/>
                  </a:cubicBezTo>
                  <a:cubicBezTo>
                    <a:pt x="225" y="252"/>
                    <a:pt x="225" y="252"/>
                    <a:pt x="225" y="252"/>
                  </a:cubicBezTo>
                  <a:cubicBezTo>
                    <a:pt x="225" y="251"/>
                    <a:pt x="225" y="251"/>
                    <a:pt x="225" y="251"/>
                  </a:cubicBezTo>
                  <a:cubicBezTo>
                    <a:pt x="228" y="249"/>
                    <a:pt x="228" y="249"/>
                    <a:pt x="228" y="249"/>
                  </a:cubicBezTo>
                  <a:cubicBezTo>
                    <a:pt x="228" y="248"/>
                    <a:pt x="228" y="248"/>
                    <a:pt x="228" y="248"/>
                  </a:cubicBezTo>
                  <a:cubicBezTo>
                    <a:pt x="227" y="247"/>
                    <a:pt x="227" y="247"/>
                    <a:pt x="227" y="247"/>
                  </a:cubicBezTo>
                  <a:cubicBezTo>
                    <a:pt x="226" y="245"/>
                    <a:pt x="226" y="245"/>
                    <a:pt x="226" y="245"/>
                  </a:cubicBezTo>
                  <a:cubicBezTo>
                    <a:pt x="227" y="243"/>
                    <a:pt x="227" y="243"/>
                    <a:pt x="227" y="243"/>
                  </a:cubicBezTo>
                  <a:cubicBezTo>
                    <a:pt x="228" y="245"/>
                    <a:pt x="228" y="245"/>
                    <a:pt x="228" y="245"/>
                  </a:cubicBezTo>
                  <a:cubicBezTo>
                    <a:pt x="229" y="244"/>
                    <a:pt x="229" y="244"/>
                    <a:pt x="229" y="244"/>
                  </a:cubicBezTo>
                  <a:cubicBezTo>
                    <a:pt x="232" y="240"/>
                    <a:pt x="232" y="240"/>
                    <a:pt x="232" y="240"/>
                  </a:cubicBezTo>
                  <a:cubicBezTo>
                    <a:pt x="233" y="238"/>
                    <a:pt x="233" y="238"/>
                    <a:pt x="233" y="238"/>
                  </a:cubicBezTo>
                  <a:cubicBezTo>
                    <a:pt x="234" y="237"/>
                    <a:pt x="234" y="237"/>
                    <a:pt x="234" y="237"/>
                  </a:cubicBezTo>
                  <a:cubicBezTo>
                    <a:pt x="235" y="234"/>
                    <a:pt x="235" y="234"/>
                    <a:pt x="235" y="234"/>
                  </a:cubicBezTo>
                  <a:cubicBezTo>
                    <a:pt x="238" y="232"/>
                    <a:pt x="238" y="232"/>
                    <a:pt x="238" y="232"/>
                  </a:cubicBezTo>
                  <a:cubicBezTo>
                    <a:pt x="239" y="229"/>
                    <a:pt x="239" y="229"/>
                    <a:pt x="239" y="229"/>
                  </a:cubicBezTo>
                  <a:cubicBezTo>
                    <a:pt x="240" y="225"/>
                    <a:pt x="240" y="225"/>
                    <a:pt x="240" y="225"/>
                  </a:cubicBezTo>
                  <a:cubicBezTo>
                    <a:pt x="242" y="225"/>
                    <a:pt x="242" y="225"/>
                    <a:pt x="242" y="225"/>
                  </a:cubicBezTo>
                  <a:cubicBezTo>
                    <a:pt x="246" y="222"/>
                    <a:pt x="246" y="222"/>
                    <a:pt x="246" y="222"/>
                  </a:cubicBezTo>
                  <a:cubicBezTo>
                    <a:pt x="250" y="217"/>
                    <a:pt x="250" y="217"/>
                    <a:pt x="250" y="217"/>
                  </a:cubicBezTo>
                  <a:cubicBezTo>
                    <a:pt x="254" y="215"/>
                    <a:pt x="254" y="215"/>
                    <a:pt x="254" y="215"/>
                  </a:cubicBezTo>
                  <a:cubicBezTo>
                    <a:pt x="255" y="214"/>
                    <a:pt x="255" y="214"/>
                    <a:pt x="255" y="214"/>
                  </a:cubicBezTo>
                  <a:cubicBezTo>
                    <a:pt x="258" y="212"/>
                    <a:pt x="258" y="212"/>
                    <a:pt x="258" y="212"/>
                  </a:cubicBezTo>
                  <a:cubicBezTo>
                    <a:pt x="261" y="211"/>
                    <a:pt x="261" y="211"/>
                    <a:pt x="261" y="211"/>
                  </a:cubicBezTo>
                  <a:cubicBezTo>
                    <a:pt x="263" y="209"/>
                    <a:pt x="263" y="209"/>
                    <a:pt x="263" y="209"/>
                  </a:cubicBezTo>
                  <a:cubicBezTo>
                    <a:pt x="266" y="206"/>
                    <a:pt x="266" y="206"/>
                    <a:pt x="266" y="206"/>
                  </a:cubicBezTo>
                  <a:cubicBezTo>
                    <a:pt x="268" y="205"/>
                    <a:pt x="268" y="205"/>
                    <a:pt x="268" y="205"/>
                  </a:cubicBezTo>
                  <a:cubicBezTo>
                    <a:pt x="269" y="205"/>
                    <a:pt x="269" y="205"/>
                    <a:pt x="269" y="205"/>
                  </a:cubicBezTo>
                  <a:cubicBezTo>
                    <a:pt x="271" y="204"/>
                    <a:pt x="271" y="204"/>
                    <a:pt x="271" y="204"/>
                  </a:cubicBezTo>
                  <a:cubicBezTo>
                    <a:pt x="271" y="203"/>
                    <a:pt x="271" y="203"/>
                    <a:pt x="271" y="203"/>
                  </a:cubicBezTo>
                  <a:cubicBezTo>
                    <a:pt x="270" y="202"/>
                    <a:pt x="270" y="202"/>
                    <a:pt x="270" y="202"/>
                  </a:cubicBezTo>
                  <a:cubicBezTo>
                    <a:pt x="271" y="200"/>
                    <a:pt x="271" y="200"/>
                    <a:pt x="271" y="200"/>
                  </a:cubicBezTo>
                  <a:cubicBezTo>
                    <a:pt x="271" y="198"/>
                    <a:pt x="271" y="198"/>
                    <a:pt x="271" y="198"/>
                  </a:cubicBezTo>
                  <a:cubicBezTo>
                    <a:pt x="271" y="195"/>
                    <a:pt x="271" y="195"/>
                    <a:pt x="271" y="195"/>
                  </a:cubicBezTo>
                  <a:cubicBezTo>
                    <a:pt x="270" y="195"/>
                    <a:pt x="270" y="195"/>
                    <a:pt x="270" y="195"/>
                  </a:cubicBezTo>
                  <a:cubicBezTo>
                    <a:pt x="269" y="194"/>
                    <a:pt x="269" y="194"/>
                    <a:pt x="269" y="194"/>
                  </a:cubicBezTo>
                  <a:cubicBezTo>
                    <a:pt x="269" y="192"/>
                    <a:pt x="269" y="192"/>
                    <a:pt x="269" y="192"/>
                  </a:cubicBezTo>
                  <a:cubicBezTo>
                    <a:pt x="270" y="189"/>
                    <a:pt x="270" y="189"/>
                    <a:pt x="270" y="189"/>
                  </a:cubicBezTo>
                  <a:cubicBezTo>
                    <a:pt x="269" y="188"/>
                    <a:pt x="269" y="188"/>
                    <a:pt x="269" y="188"/>
                  </a:cubicBezTo>
                  <a:cubicBezTo>
                    <a:pt x="267" y="188"/>
                    <a:pt x="267" y="188"/>
                    <a:pt x="267" y="188"/>
                  </a:cubicBezTo>
                  <a:cubicBezTo>
                    <a:pt x="266" y="187"/>
                    <a:pt x="266" y="187"/>
                    <a:pt x="266" y="187"/>
                  </a:cubicBezTo>
                  <a:cubicBezTo>
                    <a:pt x="264" y="186"/>
                    <a:pt x="264" y="186"/>
                    <a:pt x="264" y="186"/>
                  </a:cubicBezTo>
                  <a:cubicBezTo>
                    <a:pt x="263" y="185"/>
                    <a:pt x="263" y="185"/>
                    <a:pt x="263" y="185"/>
                  </a:cubicBezTo>
                  <a:cubicBezTo>
                    <a:pt x="263" y="183"/>
                    <a:pt x="263" y="183"/>
                    <a:pt x="263" y="183"/>
                  </a:cubicBezTo>
                  <a:cubicBezTo>
                    <a:pt x="262" y="182"/>
                    <a:pt x="262" y="182"/>
                    <a:pt x="262" y="182"/>
                  </a:cubicBezTo>
                  <a:cubicBezTo>
                    <a:pt x="259" y="183"/>
                    <a:pt x="259" y="183"/>
                    <a:pt x="259" y="183"/>
                  </a:cubicBezTo>
                  <a:cubicBezTo>
                    <a:pt x="259" y="185"/>
                    <a:pt x="259" y="185"/>
                    <a:pt x="259" y="185"/>
                  </a:cubicBezTo>
                  <a:cubicBezTo>
                    <a:pt x="258" y="184"/>
                    <a:pt x="258" y="184"/>
                    <a:pt x="258" y="184"/>
                  </a:cubicBezTo>
                  <a:cubicBezTo>
                    <a:pt x="256" y="183"/>
                    <a:pt x="256" y="183"/>
                    <a:pt x="256" y="183"/>
                  </a:cubicBezTo>
                  <a:cubicBezTo>
                    <a:pt x="254" y="184"/>
                    <a:pt x="254" y="184"/>
                    <a:pt x="254" y="184"/>
                  </a:cubicBezTo>
                  <a:cubicBezTo>
                    <a:pt x="252" y="186"/>
                    <a:pt x="252" y="186"/>
                    <a:pt x="252" y="186"/>
                  </a:cubicBezTo>
                  <a:cubicBezTo>
                    <a:pt x="251" y="187"/>
                    <a:pt x="251" y="187"/>
                    <a:pt x="251" y="187"/>
                  </a:cubicBezTo>
                  <a:cubicBezTo>
                    <a:pt x="250" y="188"/>
                    <a:pt x="250" y="188"/>
                    <a:pt x="250" y="188"/>
                  </a:cubicBezTo>
                  <a:cubicBezTo>
                    <a:pt x="248" y="189"/>
                    <a:pt x="248" y="189"/>
                    <a:pt x="248" y="189"/>
                  </a:cubicBezTo>
                  <a:cubicBezTo>
                    <a:pt x="247" y="190"/>
                    <a:pt x="247" y="190"/>
                    <a:pt x="247" y="190"/>
                  </a:cubicBezTo>
                  <a:cubicBezTo>
                    <a:pt x="247" y="191"/>
                    <a:pt x="247" y="191"/>
                    <a:pt x="247" y="191"/>
                  </a:cubicBezTo>
                  <a:cubicBezTo>
                    <a:pt x="245" y="193"/>
                    <a:pt x="245" y="193"/>
                    <a:pt x="245" y="193"/>
                  </a:cubicBezTo>
                  <a:cubicBezTo>
                    <a:pt x="245" y="194"/>
                    <a:pt x="245" y="194"/>
                    <a:pt x="245" y="194"/>
                  </a:cubicBezTo>
                  <a:cubicBezTo>
                    <a:pt x="246" y="196"/>
                    <a:pt x="246" y="196"/>
                    <a:pt x="246" y="196"/>
                  </a:cubicBezTo>
                  <a:cubicBezTo>
                    <a:pt x="246" y="198"/>
                    <a:pt x="246" y="198"/>
                    <a:pt x="246" y="198"/>
                  </a:cubicBezTo>
                  <a:cubicBezTo>
                    <a:pt x="245" y="198"/>
                    <a:pt x="245" y="198"/>
                    <a:pt x="245" y="198"/>
                  </a:cubicBezTo>
                  <a:cubicBezTo>
                    <a:pt x="244" y="199"/>
                    <a:pt x="244" y="199"/>
                    <a:pt x="244" y="199"/>
                  </a:cubicBezTo>
                  <a:cubicBezTo>
                    <a:pt x="244" y="200"/>
                    <a:pt x="244" y="200"/>
                    <a:pt x="244" y="200"/>
                  </a:cubicBezTo>
                  <a:cubicBezTo>
                    <a:pt x="243" y="201"/>
                    <a:pt x="243" y="201"/>
                    <a:pt x="243" y="201"/>
                  </a:cubicBezTo>
                  <a:cubicBezTo>
                    <a:pt x="241" y="203"/>
                    <a:pt x="241" y="203"/>
                    <a:pt x="241" y="203"/>
                  </a:cubicBezTo>
                  <a:cubicBezTo>
                    <a:pt x="238" y="205"/>
                    <a:pt x="238" y="205"/>
                    <a:pt x="238" y="205"/>
                  </a:cubicBezTo>
                  <a:cubicBezTo>
                    <a:pt x="236" y="206"/>
                    <a:pt x="236" y="206"/>
                    <a:pt x="236" y="206"/>
                  </a:cubicBezTo>
                  <a:cubicBezTo>
                    <a:pt x="236" y="206"/>
                    <a:pt x="236" y="206"/>
                    <a:pt x="236" y="206"/>
                  </a:cubicBezTo>
                  <a:cubicBezTo>
                    <a:pt x="234" y="206"/>
                    <a:pt x="234" y="206"/>
                    <a:pt x="234" y="206"/>
                  </a:cubicBezTo>
                  <a:cubicBezTo>
                    <a:pt x="232" y="207"/>
                    <a:pt x="232" y="207"/>
                    <a:pt x="232" y="207"/>
                  </a:cubicBezTo>
                  <a:cubicBezTo>
                    <a:pt x="230" y="210"/>
                    <a:pt x="230" y="210"/>
                    <a:pt x="230" y="210"/>
                  </a:cubicBezTo>
                  <a:cubicBezTo>
                    <a:pt x="229" y="211"/>
                    <a:pt x="229" y="211"/>
                    <a:pt x="229" y="211"/>
                  </a:cubicBezTo>
                  <a:cubicBezTo>
                    <a:pt x="228" y="210"/>
                    <a:pt x="228" y="210"/>
                    <a:pt x="228" y="210"/>
                  </a:cubicBezTo>
                  <a:cubicBezTo>
                    <a:pt x="227" y="209"/>
                    <a:pt x="227" y="209"/>
                    <a:pt x="227" y="209"/>
                  </a:cubicBezTo>
                  <a:cubicBezTo>
                    <a:pt x="226" y="209"/>
                    <a:pt x="226" y="209"/>
                    <a:pt x="226" y="209"/>
                  </a:cubicBezTo>
                  <a:cubicBezTo>
                    <a:pt x="226" y="210"/>
                    <a:pt x="226" y="210"/>
                    <a:pt x="226" y="210"/>
                  </a:cubicBezTo>
                  <a:cubicBezTo>
                    <a:pt x="226" y="212"/>
                    <a:pt x="226" y="212"/>
                    <a:pt x="226" y="212"/>
                  </a:cubicBezTo>
                  <a:cubicBezTo>
                    <a:pt x="226" y="213"/>
                    <a:pt x="226" y="213"/>
                    <a:pt x="226" y="213"/>
                  </a:cubicBezTo>
                  <a:cubicBezTo>
                    <a:pt x="225" y="211"/>
                    <a:pt x="225" y="211"/>
                    <a:pt x="225" y="211"/>
                  </a:cubicBezTo>
                  <a:cubicBezTo>
                    <a:pt x="224" y="209"/>
                    <a:pt x="224" y="209"/>
                    <a:pt x="224" y="209"/>
                  </a:cubicBezTo>
                  <a:cubicBezTo>
                    <a:pt x="221" y="210"/>
                    <a:pt x="221" y="210"/>
                    <a:pt x="221" y="210"/>
                  </a:cubicBezTo>
                  <a:cubicBezTo>
                    <a:pt x="217" y="211"/>
                    <a:pt x="217" y="211"/>
                    <a:pt x="217" y="211"/>
                  </a:cubicBezTo>
                  <a:cubicBezTo>
                    <a:pt x="216" y="212"/>
                    <a:pt x="216" y="212"/>
                    <a:pt x="216" y="212"/>
                  </a:cubicBezTo>
                  <a:cubicBezTo>
                    <a:pt x="215" y="212"/>
                    <a:pt x="215" y="212"/>
                    <a:pt x="215" y="212"/>
                  </a:cubicBezTo>
                  <a:cubicBezTo>
                    <a:pt x="214" y="213"/>
                    <a:pt x="214" y="213"/>
                    <a:pt x="214" y="213"/>
                  </a:cubicBezTo>
                  <a:cubicBezTo>
                    <a:pt x="215" y="216"/>
                    <a:pt x="215" y="216"/>
                    <a:pt x="215" y="216"/>
                  </a:cubicBezTo>
                  <a:cubicBezTo>
                    <a:pt x="216" y="217"/>
                    <a:pt x="216" y="217"/>
                    <a:pt x="216" y="217"/>
                  </a:cubicBezTo>
                  <a:cubicBezTo>
                    <a:pt x="216" y="218"/>
                    <a:pt x="216" y="218"/>
                    <a:pt x="216" y="218"/>
                  </a:cubicBezTo>
                  <a:cubicBezTo>
                    <a:pt x="215" y="218"/>
                    <a:pt x="215" y="218"/>
                    <a:pt x="215" y="218"/>
                  </a:cubicBezTo>
                  <a:cubicBezTo>
                    <a:pt x="213" y="220"/>
                    <a:pt x="213" y="220"/>
                    <a:pt x="213" y="220"/>
                  </a:cubicBezTo>
                  <a:cubicBezTo>
                    <a:pt x="213" y="219"/>
                    <a:pt x="213" y="219"/>
                    <a:pt x="213" y="219"/>
                  </a:cubicBezTo>
                  <a:cubicBezTo>
                    <a:pt x="213" y="218"/>
                    <a:pt x="213" y="218"/>
                    <a:pt x="213" y="218"/>
                  </a:cubicBezTo>
                  <a:cubicBezTo>
                    <a:pt x="214" y="217"/>
                    <a:pt x="214" y="217"/>
                    <a:pt x="214" y="217"/>
                  </a:cubicBezTo>
                  <a:cubicBezTo>
                    <a:pt x="214" y="216"/>
                    <a:pt x="214" y="216"/>
                    <a:pt x="214" y="216"/>
                  </a:cubicBezTo>
                  <a:cubicBezTo>
                    <a:pt x="212" y="216"/>
                    <a:pt x="212" y="216"/>
                    <a:pt x="212" y="216"/>
                  </a:cubicBezTo>
                  <a:cubicBezTo>
                    <a:pt x="210" y="218"/>
                    <a:pt x="210" y="218"/>
                    <a:pt x="210" y="218"/>
                  </a:cubicBezTo>
                  <a:cubicBezTo>
                    <a:pt x="209" y="219"/>
                    <a:pt x="209" y="219"/>
                    <a:pt x="209" y="219"/>
                  </a:cubicBezTo>
                  <a:cubicBezTo>
                    <a:pt x="209" y="221"/>
                    <a:pt x="209" y="221"/>
                    <a:pt x="209" y="221"/>
                  </a:cubicBezTo>
                  <a:cubicBezTo>
                    <a:pt x="210" y="222"/>
                    <a:pt x="210" y="222"/>
                    <a:pt x="210" y="222"/>
                  </a:cubicBezTo>
                  <a:cubicBezTo>
                    <a:pt x="209" y="222"/>
                    <a:pt x="209" y="222"/>
                    <a:pt x="209" y="222"/>
                  </a:cubicBezTo>
                  <a:cubicBezTo>
                    <a:pt x="208" y="224"/>
                    <a:pt x="208" y="224"/>
                    <a:pt x="208" y="224"/>
                  </a:cubicBezTo>
                  <a:cubicBezTo>
                    <a:pt x="206" y="224"/>
                    <a:pt x="206" y="224"/>
                    <a:pt x="206" y="224"/>
                  </a:cubicBezTo>
                  <a:cubicBezTo>
                    <a:pt x="205" y="225"/>
                    <a:pt x="205" y="225"/>
                    <a:pt x="205" y="225"/>
                  </a:cubicBezTo>
                  <a:cubicBezTo>
                    <a:pt x="204" y="227"/>
                    <a:pt x="204" y="227"/>
                    <a:pt x="204" y="227"/>
                  </a:cubicBezTo>
                  <a:cubicBezTo>
                    <a:pt x="203" y="227"/>
                    <a:pt x="203" y="227"/>
                    <a:pt x="203" y="227"/>
                  </a:cubicBezTo>
                  <a:cubicBezTo>
                    <a:pt x="201" y="228"/>
                    <a:pt x="201" y="228"/>
                    <a:pt x="201" y="228"/>
                  </a:cubicBezTo>
                  <a:cubicBezTo>
                    <a:pt x="201" y="231"/>
                    <a:pt x="201" y="231"/>
                    <a:pt x="201" y="231"/>
                  </a:cubicBezTo>
                  <a:cubicBezTo>
                    <a:pt x="202" y="232"/>
                    <a:pt x="202" y="232"/>
                    <a:pt x="202" y="232"/>
                  </a:cubicBezTo>
                  <a:cubicBezTo>
                    <a:pt x="203" y="232"/>
                    <a:pt x="203" y="232"/>
                    <a:pt x="203" y="232"/>
                  </a:cubicBezTo>
                  <a:cubicBezTo>
                    <a:pt x="201" y="234"/>
                    <a:pt x="201" y="234"/>
                    <a:pt x="201" y="234"/>
                  </a:cubicBezTo>
                  <a:cubicBezTo>
                    <a:pt x="198" y="234"/>
                    <a:pt x="198" y="234"/>
                    <a:pt x="198" y="234"/>
                  </a:cubicBezTo>
                  <a:cubicBezTo>
                    <a:pt x="197" y="235"/>
                    <a:pt x="197" y="235"/>
                    <a:pt x="197" y="235"/>
                  </a:cubicBezTo>
                  <a:cubicBezTo>
                    <a:pt x="197" y="238"/>
                    <a:pt x="197" y="238"/>
                    <a:pt x="197" y="238"/>
                  </a:cubicBezTo>
                  <a:cubicBezTo>
                    <a:pt x="197" y="239"/>
                    <a:pt x="197" y="239"/>
                    <a:pt x="197" y="239"/>
                  </a:cubicBezTo>
                  <a:cubicBezTo>
                    <a:pt x="198" y="239"/>
                    <a:pt x="198" y="239"/>
                    <a:pt x="198" y="239"/>
                  </a:cubicBezTo>
                  <a:cubicBezTo>
                    <a:pt x="199" y="239"/>
                    <a:pt x="199" y="239"/>
                    <a:pt x="199" y="239"/>
                  </a:cubicBezTo>
                  <a:cubicBezTo>
                    <a:pt x="200" y="240"/>
                    <a:pt x="200" y="240"/>
                    <a:pt x="200" y="240"/>
                  </a:cubicBezTo>
                  <a:cubicBezTo>
                    <a:pt x="200" y="241"/>
                    <a:pt x="200" y="241"/>
                    <a:pt x="200" y="241"/>
                  </a:cubicBezTo>
                  <a:cubicBezTo>
                    <a:pt x="200" y="243"/>
                    <a:pt x="200" y="243"/>
                    <a:pt x="200" y="243"/>
                  </a:cubicBezTo>
                  <a:cubicBezTo>
                    <a:pt x="198" y="244"/>
                    <a:pt x="198" y="244"/>
                    <a:pt x="198" y="244"/>
                  </a:cubicBezTo>
                  <a:cubicBezTo>
                    <a:pt x="197" y="243"/>
                    <a:pt x="197" y="243"/>
                    <a:pt x="197" y="243"/>
                  </a:cubicBezTo>
                  <a:cubicBezTo>
                    <a:pt x="195" y="243"/>
                    <a:pt x="195" y="243"/>
                    <a:pt x="195" y="243"/>
                  </a:cubicBezTo>
                  <a:cubicBezTo>
                    <a:pt x="192" y="244"/>
                    <a:pt x="192" y="244"/>
                    <a:pt x="192" y="244"/>
                  </a:cubicBezTo>
                  <a:cubicBezTo>
                    <a:pt x="192" y="245"/>
                    <a:pt x="192" y="245"/>
                    <a:pt x="192" y="245"/>
                  </a:cubicBezTo>
                  <a:cubicBezTo>
                    <a:pt x="192" y="247"/>
                    <a:pt x="192" y="247"/>
                    <a:pt x="192" y="247"/>
                  </a:cubicBezTo>
                  <a:cubicBezTo>
                    <a:pt x="191" y="249"/>
                    <a:pt x="191" y="249"/>
                    <a:pt x="191" y="249"/>
                  </a:cubicBezTo>
                  <a:cubicBezTo>
                    <a:pt x="189" y="250"/>
                    <a:pt x="189" y="250"/>
                    <a:pt x="189" y="250"/>
                  </a:cubicBezTo>
                  <a:cubicBezTo>
                    <a:pt x="187" y="250"/>
                    <a:pt x="187" y="250"/>
                    <a:pt x="187" y="250"/>
                  </a:cubicBezTo>
                  <a:cubicBezTo>
                    <a:pt x="186" y="248"/>
                    <a:pt x="186" y="248"/>
                    <a:pt x="186" y="248"/>
                  </a:cubicBezTo>
                  <a:cubicBezTo>
                    <a:pt x="186" y="247"/>
                    <a:pt x="186" y="247"/>
                    <a:pt x="186" y="247"/>
                  </a:cubicBezTo>
                  <a:cubicBezTo>
                    <a:pt x="185" y="247"/>
                    <a:pt x="185" y="247"/>
                    <a:pt x="185" y="247"/>
                  </a:cubicBezTo>
                  <a:cubicBezTo>
                    <a:pt x="184" y="250"/>
                    <a:pt x="184" y="250"/>
                    <a:pt x="184" y="250"/>
                  </a:cubicBezTo>
                  <a:cubicBezTo>
                    <a:pt x="185" y="252"/>
                    <a:pt x="185" y="252"/>
                    <a:pt x="185" y="252"/>
                  </a:cubicBezTo>
                  <a:cubicBezTo>
                    <a:pt x="187" y="254"/>
                    <a:pt x="187" y="254"/>
                    <a:pt x="187" y="254"/>
                  </a:cubicBezTo>
                  <a:cubicBezTo>
                    <a:pt x="188" y="253"/>
                    <a:pt x="188" y="253"/>
                    <a:pt x="188" y="253"/>
                  </a:cubicBezTo>
                  <a:cubicBezTo>
                    <a:pt x="189" y="254"/>
                    <a:pt x="189" y="254"/>
                    <a:pt x="189" y="254"/>
                  </a:cubicBezTo>
                  <a:cubicBezTo>
                    <a:pt x="189" y="255"/>
                    <a:pt x="189" y="255"/>
                    <a:pt x="189" y="255"/>
                  </a:cubicBezTo>
                  <a:cubicBezTo>
                    <a:pt x="188" y="257"/>
                    <a:pt x="188" y="257"/>
                    <a:pt x="188" y="257"/>
                  </a:cubicBezTo>
                  <a:cubicBezTo>
                    <a:pt x="188" y="258"/>
                    <a:pt x="188" y="258"/>
                    <a:pt x="188" y="258"/>
                  </a:cubicBezTo>
                  <a:cubicBezTo>
                    <a:pt x="190" y="259"/>
                    <a:pt x="190" y="259"/>
                    <a:pt x="190" y="259"/>
                  </a:cubicBezTo>
                  <a:cubicBezTo>
                    <a:pt x="191" y="258"/>
                    <a:pt x="191" y="258"/>
                    <a:pt x="191" y="258"/>
                  </a:cubicBezTo>
                  <a:cubicBezTo>
                    <a:pt x="192" y="258"/>
                    <a:pt x="192" y="258"/>
                    <a:pt x="192" y="258"/>
                  </a:cubicBezTo>
                  <a:cubicBezTo>
                    <a:pt x="192" y="258"/>
                    <a:pt x="192" y="258"/>
                    <a:pt x="192" y="258"/>
                  </a:cubicBezTo>
                  <a:cubicBezTo>
                    <a:pt x="194" y="258"/>
                    <a:pt x="194" y="258"/>
                    <a:pt x="194" y="258"/>
                  </a:cubicBezTo>
                  <a:cubicBezTo>
                    <a:pt x="196" y="257"/>
                    <a:pt x="196" y="257"/>
                    <a:pt x="196" y="257"/>
                  </a:cubicBezTo>
                  <a:cubicBezTo>
                    <a:pt x="196" y="258"/>
                    <a:pt x="196" y="258"/>
                    <a:pt x="196" y="258"/>
                  </a:cubicBezTo>
                  <a:cubicBezTo>
                    <a:pt x="196" y="259"/>
                    <a:pt x="196" y="259"/>
                    <a:pt x="196" y="259"/>
                  </a:cubicBezTo>
                  <a:cubicBezTo>
                    <a:pt x="194" y="260"/>
                    <a:pt x="194" y="260"/>
                    <a:pt x="194" y="260"/>
                  </a:cubicBezTo>
                  <a:cubicBezTo>
                    <a:pt x="192" y="260"/>
                    <a:pt x="192" y="260"/>
                    <a:pt x="192" y="260"/>
                  </a:cubicBezTo>
                  <a:cubicBezTo>
                    <a:pt x="191" y="261"/>
                    <a:pt x="191" y="261"/>
                    <a:pt x="191" y="261"/>
                  </a:cubicBezTo>
                  <a:cubicBezTo>
                    <a:pt x="189" y="260"/>
                    <a:pt x="189" y="260"/>
                    <a:pt x="189" y="260"/>
                  </a:cubicBezTo>
                  <a:cubicBezTo>
                    <a:pt x="189" y="262"/>
                    <a:pt x="189" y="262"/>
                    <a:pt x="189" y="262"/>
                  </a:cubicBezTo>
                  <a:cubicBezTo>
                    <a:pt x="189" y="264"/>
                    <a:pt x="189" y="264"/>
                    <a:pt x="189" y="264"/>
                  </a:cubicBezTo>
                  <a:cubicBezTo>
                    <a:pt x="191" y="265"/>
                    <a:pt x="191" y="265"/>
                    <a:pt x="191" y="265"/>
                  </a:cubicBezTo>
                  <a:cubicBezTo>
                    <a:pt x="192" y="265"/>
                    <a:pt x="192" y="265"/>
                    <a:pt x="192" y="265"/>
                  </a:cubicBezTo>
                  <a:cubicBezTo>
                    <a:pt x="194" y="265"/>
                    <a:pt x="194" y="265"/>
                    <a:pt x="194" y="265"/>
                  </a:cubicBezTo>
                  <a:cubicBezTo>
                    <a:pt x="194" y="265"/>
                    <a:pt x="194" y="265"/>
                    <a:pt x="194" y="265"/>
                  </a:cubicBezTo>
                  <a:cubicBezTo>
                    <a:pt x="194" y="266"/>
                    <a:pt x="194" y="266"/>
                    <a:pt x="194" y="266"/>
                  </a:cubicBezTo>
                  <a:cubicBezTo>
                    <a:pt x="192" y="267"/>
                    <a:pt x="192" y="267"/>
                    <a:pt x="192" y="267"/>
                  </a:cubicBezTo>
                  <a:cubicBezTo>
                    <a:pt x="189" y="267"/>
                    <a:pt x="189" y="267"/>
                    <a:pt x="189" y="267"/>
                  </a:cubicBezTo>
                  <a:cubicBezTo>
                    <a:pt x="188" y="268"/>
                    <a:pt x="188" y="268"/>
                    <a:pt x="188" y="268"/>
                  </a:cubicBezTo>
                  <a:cubicBezTo>
                    <a:pt x="188" y="269"/>
                    <a:pt x="188" y="269"/>
                    <a:pt x="188" y="269"/>
                  </a:cubicBezTo>
                  <a:cubicBezTo>
                    <a:pt x="189" y="270"/>
                    <a:pt x="189" y="270"/>
                    <a:pt x="189" y="270"/>
                  </a:cubicBezTo>
                  <a:cubicBezTo>
                    <a:pt x="190" y="270"/>
                    <a:pt x="190" y="270"/>
                    <a:pt x="190" y="270"/>
                  </a:cubicBezTo>
                  <a:cubicBezTo>
                    <a:pt x="193" y="270"/>
                    <a:pt x="193" y="270"/>
                    <a:pt x="193" y="270"/>
                  </a:cubicBezTo>
                  <a:cubicBezTo>
                    <a:pt x="193" y="270"/>
                    <a:pt x="193" y="270"/>
                    <a:pt x="193" y="270"/>
                  </a:cubicBezTo>
                  <a:cubicBezTo>
                    <a:pt x="191" y="271"/>
                    <a:pt x="191" y="271"/>
                    <a:pt x="191" y="271"/>
                  </a:cubicBezTo>
                  <a:cubicBezTo>
                    <a:pt x="189" y="271"/>
                    <a:pt x="189" y="271"/>
                    <a:pt x="189" y="271"/>
                  </a:cubicBezTo>
                  <a:cubicBezTo>
                    <a:pt x="189" y="272"/>
                    <a:pt x="189" y="272"/>
                    <a:pt x="189" y="272"/>
                  </a:cubicBezTo>
                  <a:cubicBezTo>
                    <a:pt x="190" y="273"/>
                    <a:pt x="190" y="273"/>
                    <a:pt x="190" y="273"/>
                  </a:cubicBezTo>
                  <a:cubicBezTo>
                    <a:pt x="193" y="273"/>
                    <a:pt x="193" y="273"/>
                    <a:pt x="193" y="273"/>
                  </a:cubicBezTo>
                  <a:cubicBezTo>
                    <a:pt x="196" y="275"/>
                    <a:pt x="196" y="275"/>
                    <a:pt x="196" y="275"/>
                  </a:cubicBezTo>
                  <a:cubicBezTo>
                    <a:pt x="197" y="276"/>
                    <a:pt x="197" y="276"/>
                    <a:pt x="197" y="276"/>
                  </a:cubicBezTo>
                  <a:cubicBezTo>
                    <a:pt x="197" y="276"/>
                    <a:pt x="197" y="276"/>
                    <a:pt x="197" y="276"/>
                  </a:cubicBezTo>
                  <a:cubicBezTo>
                    <a:pt x="197" y="278"/>
                    <a:pt x="197" y="278"/>
                    <a:pt x="197" y="278"/>
                  </a:cubicBezTo>
                  <a:cubicBezTo>
                    <a:pt x="196" y="276"/>
                    <a:pt x="196" y="276"/>
                    <a:pt x="196" y="276"/>
                  </a:cubicBezTo>
                  <a:cubicBezTo>
                    <a:pt x="194" y="275"/>
                    <a:pt x="194" y="275"/>
                    <a:pt x="194" y="275"/>
                  </a:cubicBezTo>
                  <a:cubicBezTo>
                    <a:pt x="192" y="275"/>
                    <a:pt x="192" y="275"/>
                    <a:pt x="192" y="275"/>
                  </a:cubicBezTo>
                  <a:cubicBezTo>
                    <a:pt x="190" y="274"/>
                    <a:pt x="190" y="274"/>
                    <a:pt x="190" y="274"/>
                  </a:cubicBezTo>
                  <a:cubicBezTo>
                    <a:pt x="188" y="274"/>
                    <a:pt x="188" y="274"/>
                    <a:pt x="188" y="274"/>
                  </a:cubicBezTo>
                  <a:cubicBezTo>
                    <a:pt x="187" y="275"/>
                    <a:pt x="187" y="275"/>
                    <a:pt x="187" y="275"/>
                  </a:cubicBezTo>
                  <a:cubicBezTo>
                    <a:pt x="187" y="276"/>
                    <a:pt x="187" y="276"/>
                    <a:pt x="187" y="276"/>
                  </a:cubicBezTo>
                  <a:cubicBezTo>
                    <a:pt x="186" y="277"/>
                    <a:pt x="186" y="277"/>
                    <a:pt x="186" y="277"/>
                  </a:cubicBezTo>
                  <a:cubicBezTo>
                    <a:pt x="186" y="278"/>
                    <a:pt x="186" y="278"/>
                    <a:pt x="186" y="278"/>
                  </a:cubicBezTo>
                  <a:cubicBezTo>
                    <a:pt x="187" y="279"/>
                    <a:pt x="187" y="279"/>
                    <a:pt x="187" y="279"/>
                  </a:cubicBezTo>
                  <a:cubicBezTo>
                    <a:pt x="187" y="280"/>
                    <a:pt x="187" y="280"/>
                    <a:pt x="187" y="280"/>
                  </a:cubicBezTo>
                  <a:cubicBezTo>
                    <a:pt x="186" y="281"/>
                    <a:pt x="186" y="281"/>
                    <a:pt x="186" y="281"/>
                  </a:cubicBezTo>
                  <a:cubicBezTo>
                    <a:pt x="185" y="280"/>
                    <a:pt x="185" y="280"/>
                    <a:pt x="185" y="280"/>
                  </a:cubicBezTo>
                  <a:cubicBezTo>
                    <a:pt x="183" y="282"/>
                    <a:pt x="183" y="282"/>
                    <a:pt x="183" y="282"/>
                  </a:cubicBezTo>
                  <a:cubicBezTo>
                    <a:pt x="183" y="284"/>
                    <a:pt x="183" y="284"/>
                    <a:pt x="183" y="284"/>
                  </a:cubicBezTo>
                  <a:cubicBezTo>
                    <a:pt x="183" y="285"/>
                    <a:pt x="183" y="285"/>
                    <a:pt x="183" y="285"/>
                  </a:cubicBezTo>
                  <a:cubicBezTo>
                    <a:pt x="182" y="285"/>
                    <a:pt x="182" y="285"/>
                    <a:pt x="182" y="285"/>
                  </a:cubicBezTo>
                  <a:cubicBezTo>
                    <a:pt x="181" y="286"/>
                    <a:pt x="181" y="286"/>
                    <a:pt x="181" y="286"/>
                  </a:cubicBezTo>
                  <a:cubicBezTo>
                    <a:pt x="181" y="287"/>
                    <a:pt x="181" y="287"/>
                    <a:pt x="181" y="287"/>
                  </a:cubicBezTo>
                  <a:cubicBezTo>
                    <a:pt x="183" y="289"/>
                    <a:pt x="183" y="289"/>
                    <a:pt x="183" y="289"/>
                  </a:cubicBezTo>
                  <a:cubicBezTo>
                    <a:pt x="185" y="290"/>
                    <a:pt x="185" y="290"/>
                    <a:pt x="185" y="290"/>
                  </a:cubicBezTo>
                  <a:cubicBezTo>
                    <a:pt x="186" y="289"/>
                    <a:pt x="186" y="289"/>
                    <a:pt x="186" y="289"/>
                  </a:cubicBezTo>
                  <a:cubicBezTo>
                    <a:pt x="186" y="288"/>
                    <a:pt x="186" y="288"/>
                    <a:pt x="186" y="288"/>
                  </a:cubicBezTo>
                  <a:cubicBezTo>
                    <a:pt x="188" y="287"/>
                    <a:pt x="188" y="287"/>
                    <a:pt x="188" y="287"/>
                  </a:cubicBezTo>
                  <a:cubicBezTo>
                    <a:pt x="190" y="285"/>
                    <a:pt x="190" y="285"/>
                    <a:pt x="190" y="285"/>
                  </a:cubicBezTo>
                  <a:cubicBezTo>
                    <a:pt x="193" y="284"/>
                    <a:pt x="193" y="284"/>
                    <a:pt x="193" y="284"/>
                  </a:cubicBezTo>
                  <a:cubicBezTo>
                    <a:pt x="195" y="285"/>
                    <a:pt x="195" y="285"/>
                    <a:pt x="195" y="285"/>
                  </a:cubicBezTo>
                  <a:cubicBezTo>
                    <a:pt x="196" y="285"/>
                    <a:pt x="196" y="285"/>
                    <a:pt x="196" y="285"/>
                  </a:cubicBezTo>
                  <a:cubicBezTo>
                    <a:pt x="196" y="286"/>
                    <a:pt x="196" y="286"/>
                    <a:pt x="196" y="286"/>
                  </a:cubicBezTo>
                  <a:cubicBezTo>
                    <a:pt x="195" y="287"/>
                    <a:pt x="195" y="287"/>
                    <a:pt x="195" y="287"/>
                  </a:cubicBezTo>
                  <a:cubicBezTo>
                    <a:pt x="193" y="285"/>
                    <a:pt x="193" y="285"/>
                    <a:pt x="193" y="285"/>
                  </a:cubicBezTo>
                  <a:cubicBezTo>
                    <a:pt x="192" y="285"/>
                    <a:pt x="192" y="285"/>
                    <a:pt x="192" y="285"/>
                  </a:cubicBezTo>
                  <a:cubicBezTo>
                    <a:pt x="192" y="287"/>
                    <a:pt x="192" y="287"/>
                    <a:pt x="192" y="287"/>
                  </a:cubicBezTo>
                  <a:cubicBezTo>
                    <a:pt x="189" y="288"/>
                    <a:pt x="189" y="288"/>
                    <a:pt x="189" y="288"/>
                  </a:cubicBezTo>
                  <a:cubicBezTo>
                    <a:pt x="188" y="290"/>
                    <a:pt x="188" y="290"/>
                    <a:pt x="188" y="290"/>
                  </a:cubicBezTo>
                  <a:cubicBezTo>
                    <a:pt x="187" y="292"/>
                    <a:pt x="187" y="292"/>
                    <a:pt x="187" y="292"/>
                  </a:cubicBezTo>
                  <a:cubicBezTo>
                    <a:pt x="188" y="294"/>
                    <a:pt x="188" y="294"/>
                    <a:pt x="188" y="294"/>
                  </a:cubicBezTo>
                  <a:cubicBezTo>
                    <a:pt x="187" y="295"/>
                    <a:pt x="187" y="295"/>
                    <a:pt x="187" y="295"/>
                  </a:cubicBezTo>
                  <a:cubicBezTo>
                    <a:pt x="187" y="295"/>
                    <a:pt x="187" y="296"/>
                    <a:pt x="187" y="296"/>
                  </a:cubicBezTo>
                  <a:close/>
                  <a:moveTo>
                    <a:pt x="197" y="353"/>
                  </a:moveTo>
                  <a:cubicBezTo>
                    <a:pt x="198" y="354"/>
                    <a:pt x="198" y="354"/>
                    <a:pt x="198" y="354"/>
                  </a:cubicBezTo>
                  <a:cubicBezTo>
                    <a:pt x="198" y="352"/>
                    <a:pt x="198" y="352"/>
                    <a:pt x="198" y="352"/>
                  </a:cubicBezTo>
                  <a:cubicBezTo>
                    <a:pt x="197" y="351"/>
                    <a:pt x="197" y="351"/>
                    <a:pt x="197" y="351"/>
                  </a:cubicBezTo>
                  <a:cubicBezTo>
                    <a:pt x="198" y="349"/>
                    <a:pt x="198" y="349"/>
                    <a:pt x="198" y="349"/>
                  </a:cubicBezTo>
                  <a:cubicBezTo>
                    <a:pt x="197" y="348"/>
                    <a:pt x="197" y="348"/>
                    <a:pt x="197" y="348"/>
                  </a:cubicBezTo>
                  <a:cubicBezTo>
                    <a:pt x="195" y="347"/>
                    <a:pt x="195" y="347"/>
                    <a:pt x="195" y="347"/>
                  </a:cubicBezTo>
                  <a:cubicBezTo>
                    <a:pt x="194" y="346"/>
                    <a:pt x="194" y="346"/>
                    <a:pt x="194" y="346"/>
                  </a:cubicBezTo>
                  <a:cubicBezTo>
                    <a:pt x="193" y="345"/>
                    <a:pt x="193" y="345"/>
                    <a:pt x="193" y="345"/>
                  </a:cubicBezTo>
                  <a:cubicBezTo>
                    <a:pt x="190" y="345"/>
                    <a:pt x="190" y="345"/>
                    <a:pt x="190" y="345"/>
                  </a:cubicBezTo>
                  <a:cubicBezTo>
                    <a:pt x="189" y="347"/>
                    <a:pt x="189" y="347"/>
                    <a:pt x="189" y="347"/>
                  </a:cubicBezTo>
                  <a:cubicBezTo>
                    <a:pt x="189" y="348"/>
                    <a:pt x="189" y="348"/>
                    <a:pt x="189" y="348"/>
                  </a:cubicBezTo>
                  <a:cubicBezTo>
                    <a:pt x="191" y="348"/>
                    <a:pt x="191" y="348"/>
                    <a:pt x="191" y="348"/>
                  </a:cubicBezTo>
                  <a:cubicBezTo>
                    <a:pt x="192" y="348"/>
                    <a:pt x="192" y="348"/>
                    <a:pt x="192" y="348"/>
                  </a:cubicBezTo>
                  <a:cubicBezTo>
                    <a:pt x="193" y="349"/>
                    <a:pt x="193" y="349"/>
                    <a:pt x="193" y="349"/>
                  </a:cubicBezTo>
                  <a:cubicBezTo>
                    <a:pt x="193" y="351"/>
                    <a:pt x="193" y="351"/>
                    <a:pt x="193" y="351"/>
                  </a:cubicBezTo>
                  <a:cubicBezTo>
                    <a:pt x="195" y="351"/>
                    <a:pt x="195" y="351"/>
                    <a:pt x="195" y="351"/>
                  </a:cubicBezTo>
                  <a:cubicBezTo>
                    <a:pt x="197" y="353"/>
                    <a:pt x="197" y="353"/>
                    <a:pt x="197" y="353"/>
                  </a:cubicBezTo>
                  <a:close/>
                  <a:moveTo>
                    <a:pt x="235" y="353"/>
                  </a:moveTo>
                  <a:cubicBezTo>
                    <a:pt x="233" y="351"/>
                    <a:pt x="233" y="351"/>
                    <a:pt x="233" y="351"/>
                  </a:cubicBezTo>
                  <a:cubicBezTo>
                    <a:pt x="231" y="352"/>
                    <a:pt x="231" y="352"/>
                    <a:pt x="231" y="352"/>
                  </a:cubicBezTo>
                  <a:cubicBezTo>
                    <a:pt x="230" y="351"/>
                    <a:pt x="230" y="351"/>
                    <a:pt x="230" y="351"/>
                  </a:cubicBezTo>
                  <a:cubicBezTo>
                    <a:pt x="228" y="349"/>
                    <a:pt x="228" y="349"/>
                    <a:pt x="228" y="349"/>
                  </a:cubicBezTo>
                  <a:cubicBezTo>
                    <a:pt x="226" y="349"/>
                    <a:pt x="226" y="349"/>
                    <a:pt x="226" y="349"/>
                  </a:cubicBezTo>
                  <a:cubicBezTo>
                    <a:pt x="222" y="346"/>
                    <a:pt x="222" y="346"/>
                    <a:pt x="222" y="346"/>
                  </a:cubicBezTo>
                  <a:cubicBezTo>
                    <a:pt x="221" y="344"/>
                    <a:pt x="221" y="344"/>
                    <a:pt x="221" y="344"/>
                  </a:cubicBezTo>
                  <a:cubicBezTo>
                    <a:pt x="219" y="344"/>
                    <a:pt x="219" y="344"/>
                    <a:pt x="219" y="344"/>
                  </a:cubicBezTo>
                  <a:cubicBezTo>
                    <a:pt x="216" y="339"/>
                    <a:pt x="216" y="339"/>
                    <a:pt x="216" y="339"/>
                  </a:cubicBezTo>
                  <a:cubicBezTo>
                    <a:pt x="213" y="335"/>
                    <a:pt x="213" y="335"/>
                    <a:pt x="213" y="335"/>
                  </a:cubicBezTo>
                  <a:cubicBezTo>
                    <a:pt x="211" y="330"/>
                    <a:pt x="211" y="330"/>
                    <a:pt x="211" y="330"/>
                  </a:cubicBezTo>
                  <a:cubicBezTo>
                    <a:pt x="209" y="327"/>
                    <a:pt x="209" y="327"/>
                    <a:pt x="209" y="327"/>
                  </a:cubicBezTo>
                  <a:cubicBezTo>
                    <a:pt x="209" y="322"/>
                    <a:pt x="209" y="322"/>
                    <a:pt x="209" y="322"/>
                  </a:cubicBezTo>
                  <a:cubicBezTo>
                    <a:pt x="208" y="318"/>
                    <a:pt x="208" y="318"/>
                    <a:pt x="208" y="318"/>
                  </a:cubicBezTo>
                  <a:cubicBezTo>
                    <a:pt x="207" y="313"/>
                    <a:pt x="207" y="313"/>
                    <a:pt x="207" y="313"/>
                  </a:cubicBezTo>
                  <a:cubicBezTo>
                    <a:pt x="206" y="311"/>
                    <a:pt x="206" y="311"/>
                    <a:pt x="206" y="311"/>
                  </a:cubicBezTo>
                  <a:cubicBezTo>
                    <a:pt x="207" y="309"/>
                    <a:pt x="207" y="309"/>
                    <a:pt x="207" y="309"/>
                  </a:cubicBezTo>
                  <a:cubicBezTo>
                    <a:pt x="207" y="308"/>
                    <a:pt x="207" y="308"/>
                    <a:pt x="207" y="308"/>
                  </a:cubicBezTo>
                  <a:cubicBezTo>
                    <a:pt x="205" y="308"/>
                    <a:pt x="205" y="308"/>
                    <a:pt x="205" y="308"/>
                  </a:cubicBezTo>
                  <a:cubicBezTo>
                    <a:pt x="203" y="308"/>
                    <a:pt x="203" y="308"/>
                    <a:pt x="203" y="308"/>
                  </a:cubicBezTo>
                  <a:cubicBezTo>
                    <a:pt x="202" y="307"/>
                    <a:pt x="202" y="307"/>
                    <a:pt x="202" y="307"/>
                  </a:cubicBezTo>
                  <a:cubicBezTo>
                    <a:pt x="203" y="307"/>
                    <a:pt x="203" y="307"/>
                    <a:pt x="203" y="307"/>
                  </a:cubicBezTo>
                  <a:cubicBezTo>
                    <a:pt x="205" y="307"/>
                    <a:pt x="205" y="307"/>
                    <a:pt x="205" y="307"/>
                  </a:cubicBezTo>
                  <a:cubicBezTo>
                    <a:pt x="208" y="306"/>
                    <a:pt x="208" y="306"/>
                    <a:pt x="208" y="306"/>
                  </a:cubicBezTo>
                  <a:cubicBezTo>
                    <a:pt x="208" y="301"/>
                    <a:pt x="208" y="301"/>
                    <a:pt x="208" y="301"/>
                  </a:cubicBezTo>
                  <a:cubicBezTo>
                    <a:pt x="208" y="300"/>
                    <a:pt x="208" y="300"/>
                    <a:pt x="208" y="300"/>
                  </a:cubicBezTo>
                  <a:cubicBezTo>
                    <a:pt x="206" y="300"/>
                    <a:pt x="206" y="300"/>
                    <a:pt x="206" y="300"/>
                  </a:cubicBezTo>
                  <a:cubicBezTo>
                    <a:pt x="204" y="301"/>
                    <a:pt x="204" y="301"/>
                    <a:pt x="204" y="301"/>
                  </a:cubicBezTo>
                  <a:cubicBezTo>
                    <a:pt x="205" y="300"/>
                    <a:pt x="205" y="300"/>
                    <a:pt x="205" y="300"/>
                  </a:cubicBezTo>
                  <a:cubicBezTo>
                    <a:pt x="208" y="299"/>
                    <a:pt x="208" y="299"/>
                    <a:pt x="208" y="299"/>
                  </a:cubicBezTo>
                  <a:cubicBezTo>
                    <a:pt x="208" y="297"/>
                    <a:pt x="208" y="297"/>
                    <a:pt x="208" y="297"/>
                  </a:cubicBezTo>
                  <a:cubicBezTo>
                    <a:pt x="207" y="296"/>
                    <a:pt x="207" y="296"/>
                    <a:pt x="207" y="296"/>
                  </a:cubicBezTo>
                  <a:cubicBezTo>
                    <a:pt x="203" y="296"/>
                    <a:pt x="203" y="296"/>
                    <a:pt x="203" y="296"/>
                  </a:cubicBezTo>
                  <a:cubicBezTo>
                    <a:pt x="198" y="296"/>
                    <a:pt x="198" y="296"/>
                    <a:pt x="198" y="296"/>
                  </a:cubicBezTo>
                  <a:cubicBezTo>
                    <a:pt x="196" y="294"/>
                    <a:pt x="196" y="294"/>
                    <a:pt x="196" y="294"/>
                  </a:cubicBezTo>
                  <a:cubicBezTo>
                    <a:pt x="195" y="294"/>
                    <a:pt x="195" y="294"/>
                    <a:pt x="195" y="294"/>
                  </a:cubicBezTo>
                  <a:cubicBezTo>
                    <a:pt x="191" y="297"/>
                    <a:pt x="191" y="297"/>
                    <a:pt x="191" y="297"/>
                  </a:cubicBezTo>
                  <a:cubicBezTo>
                    <a:pt x="187" y="297"/>
                    <a:pt x="187" y="297"/>
                    <a:pt x="187" y="297"/>
                  </a:cubicBezTo>
                  <a:cubicBezTo>
                    <a:pt x="186" y="298"/>
                    <a:pt x="186" y="298"/>
                    <a:pt x="186" y="298"/>
                  </a:cubicBezTo>
                  <a:cubicBezTo>
                    <a:pt x="183" y="300"/>
                    <a:pt x="183" y="300"/>
                    <a:pt x="183" y="300"/>
                  </a:cubicBezTo>
                  <a:cubicBezTo>
                    <a:pt x="183" y="302"/>
                    <a:pt x="183" y="302"/>
                    <a:pt x="183" y="302"/>
                  </a:cubicBezTo>
                  <a:cubicBezTo>
                    <a:pt x="182" y="304"/>
                    <a:pt x="182" y="304"/>
                    <a:pt x="182" y="304"/>
                  </a:cubicBezTo>
                  <a:cubicBezTo>
                    <a:pt x="183" y="306"/>
                    <a:pt x="183" y="306"/>
                    <a:pt x="183" y="306"/>
                  </a:cubicBezTo>
                  <a:cubicBezTo>
                    <a:pt x="185" y="306"/>
                    <a:pt x="185" y="306"/>
                    <a:pt x="185" y="306"/>
                  </a:cubicBezTo>
                  <a:cubicBezTo>
                    <a:pt x="185" y="307"/>
                    <a:pt x="185" y="307"/>
                    <a:pt x="185" y="307"/>
                  </a:cubicBezTo>
                  <a:cubicBezTo>
                    <a:pt x="185" y="308"/>
                    <a:pt x="185" y="308"/>
                    <a:pt x="185" y="308"/>
                  </a:cubicBezTo>
                  <a:cubicBezTo>
                    <a:pt x="183" y="308"/>
                    <a:pt x="183" y="308"/>
                    <a:pt x="183" y="308"/>
                  </a:cubicBezTo>
                  <a:cubicBezTo>
                    <a:pt x="181" y="308"/>
                    <a:pt x="181" y="308"/>
                    <a:pt x="181" y="308"/>
                  </a:cubicBezTo>
                  <a:cubicBezTo>
                    <a:pt x="179" y="312"/>
                    <a:pt x="179" y="312"/>
                    <a:pt x="179" y="312"/>
                  </a:cubicBezTo>
                  <a:cubicBezTo>
                    <a:pt x="179" y="314"/>
                    <a:pt x="179" y="314"/>
                    <a:pt x="179" y="314"/>
                  </a:cubicBezTo>
                  <a:cubicBezTo>
                    <a:pt x="180" y="315"/>
                    <a:pt x="180" y="315"/>
                    <a:pt x="180" y="315"/>
                  </a:cubicBezTo>
                  <a:cubicBezTo>
                    <a:pt x="182" y="314"/>
                    <a:pt x="182" y="314"/>
                    <a:pt x="182" y="314"/>
                  </a:cubicBezTo>
                  <a:cubicBezTo>
                    <a:pt x="184" y="313"/>
                    <a:pt x="184" y="313"/>
                    <a:pt x="184" y="313"/>
                  </a:cubicBezTo>
                  <a:cubicBezTo>
                    <a:pt x="185" y="314"/>
                    <a:pt x="185" y="314"/>
                    <a:pt x="185" y="314"/>
                  </a:cubicBezTo>
                  <a:cubicBezTo>
                    <a:pt x="183" y="316"/>
                    <a:pt x="183" y="316"/>
                    <a:pt x="183" y="316"/>
                  </a:cubicBezTo>
                  <a:cubicBezTo>
                    <a:pt x="182" y="317"/>
                    <a:pt x="182" y="317"/>
                    <a:pt x="182" y="317"/>
                  </a:cubicBezTo>
                  <a:cubicBezTo>
                    <a:pt x="184" y="317"/>
                    <a:pt x="184" y="317"/>
                    <a:pt x="184" y="317"/>
                  </a:cubicBezTo>
                  <a:cubicBezTo>
                    <a:pt x="185" y="316"/>
                    <a:pt x="185" y="316"/>
                    <a:pt x="185" y="316"/>
                  </a:cubicBezTo>
                  <a:cubicBezTo>
                    <a:pt x="186" y="315"/>
                    <a:pt x="186" y="315"/>
                    <a:pt x="186" y="315"/>
                  </a:cubicBezTo>
                  <a:cubicBezTo>
                    <a:pt x="187" y="316"/>
                    <a:pt x="187" y="316"/>
                    <a:pt x="187" y="316"/>
                  </a:cubicBezTo>
                  <a:cubicBezTo>
                    <a:pt x="185" y="318"/>
                    <a:pt x="185" y="318"/>
                    <a:pt x="185" y="318"/>
                  </a:cubicBezTo>
                  <a:cubicBezTo>
                    <a:pt x="185" y="319"/>
                    <a:pt x="185" y="319"/>
                    <a:pt x="185" y="319"/>
                  </a:cubicBezTo>
                  <a:cubicBezTo>
                    <a:pt x="186" y="321"/>
                    <a:pt x="186" y="321"/>
                    <a:pt x="186" y="321"/>
                  </a:cubicBezTo>
                  <a:cubicBezTo>
                    <a:pt x="188" y="321"/>
                    <a:pt x="188" y="321"/>
                    <a:pt x="188" y="321"/>
                  </a:cubicBezTo>
                  <a:cubicBezTo>
                    <a:pt x="187" y="322"/>
                    <a:pt x="187" y="322"/>
                    <a:pt x="187" y="322"/>
                  </a:cubicBezTo>
                  <a:cubicBezTo>
                    <a:pt x="186" y="322"/>
                    <a:pt x="186" y="322"/>
                    <a:pt x="186" y="322"/>
                  </a:cubicBezTo>
                  <a:cubicBezTo>
                    <a:pt x="184" y="323"/>
                    <a:pt x="184" y="323"/>
                    <a:pt x="184" y="323"/>
                  </a:cubicBezTo>
                  <a:cubicBezTo>
                    <a:pt x="184" y="325"/>
                    <a:pt x="184" y="325"/>
                    <a:pt x="184" y="325"/>
                  </a:cubicBezTo>
                  <a:cubicBezTo>
                    <a:pt x="186" y="327"/>
                    <a:pt x="186" y="327"/>
                    <a:pt x="186" y="327"/>
                  </a:cubicBezTo>
                  <a:cubicBezTo>
                    <a:pt x="185" y="327"/>
                    <a:pt x="185" y="327"/>
                    <a:pt x="185" y="327"/>
                  </a:cubicBezTo>
                  <a:cubicBezTo>
                    <a:pt x="184" y="327"/>
                    <a:pt x="184" y="327"/>
                    <a:pt x="184" y="327"/>
                  </a:cubicBezTo>
                  <a:cubicBezTo>
                    <a:pt x="182" y="327"/>
                    <a:pt x="182" y="327"/>
                    <a:pt x="182" y="327"/>
                  </a:cubicBezTo>
                  <a:cubicBezTo>
                    <a:pt x="180" y="327"/>
                    <a:pt x="180" y="327"/>
                    <a:pt x="180" y="327"/>
                  </a:cubicBezTo>
                  <a:cubicBezTo>
                    <a:pt x="179" y="327"/>
                    <a:pt x="179" y="327"/>
                    <a:pt x="179" y="327"/>
                  </a:cubicBezTo>
                  <a:cubicBezTo>
                    <a:pt x="177" y="329"/>
                    <a:pt x="177" y="329"/>
                    <a:pt x="177" y="329"/>
                  </a:cubicBezTo>
                  <a:cubicBezTo>
                    <a:pt x="177" y="331"/>
                    <a:pt x="177" y="331"/>
                    <a:pt x="177" y="331"/>
                  </a:cubicBezTo>
                  <a:cubicBezTo>
                    <a:pt x="178" y="334"/>
                    <a:pt x="178" y="334"/>
                    <a:pt x="178" y="334"/>
                  </a:cubicBezTo>
                  <a:cubicBezTo>
                    <a:pt x="177" y="336"/>
                    <a:pt x="177" y="336"/>
                    <a:pt x="177" y="336"/>
                  </a:cubicBezTo>
                  <a:cubicBezTo>
                    <a:pt x="178" y="338"/>
                    <a:pt x="178" y="338"/>
                    <a:pt x="178" y="338"/>
                  </a:cubicBezTo>
                  <a:cubicBezTo>
                    <a:pt x="180" y="341"/>
                    <a:pt x="180" y="341"/>
                    <a:pt x="180" y="341"/>
                  </a:cubicBezTo>
                  <a:cubicBezTo>
                    <a:pt x="181" y="342"/>
                    <a:pt x="181" y="342"/>
                    <a:pt x="181" y="342"/>
                  </a:cubicBezTo>
                  <a:cubicBezTo>
                    <a:pt x="183" y="344"/>
                    <a:pt x="183" y="344"/>
                    <a:pt x="183" y="344"/>
                  </a:cubicBezTo>
                  <a:cubicBezTo>
                    <a:pt x="185" y="345"/>
                    <a:pt x="185" y="345"/>
                    <a:pt x="185" y="345"/>
                  </a:cubicBezTo>
                  <a:cubicBezTo>
                    <a:pt x="186" y="344"/>
                    <a:pt x="186" y="344"/>
                    <a:pt x="186" y="344"/>
                  </a:cubicBezTo>
                  <a:cubicBezTo>
                    <a:pt x="188" y="344"/>
                    <a:pt x="188" y="344"/>
                    <a:pt x="188" y="344"/>
                  </a:cubicBezTo>
                  <a:cubicBezTo>
                    <a:pt x="190" y="341"/>
                    <a:pt x="190" y="341"/>
                    <a:pt x="190" y="341"/>
                  </a:cubicBezTo>
                  <a:cubicBezTo>
                    <a:pt x="189" y="338"/>
                    <a:pt x="189" y="338"/>
                    <a:pt x="189" y="338"/>
                  </a:cubicBezTo>
                  <a:cubicBezTo>
                    <a:pt x="190" y="336"/>
                    <a:pt x="190" y="336"/>
                    <a:pt x="190" y="336"/>
                  </a:cubicBezTo>
                  <a:cubicBezTo>
                    <a:pt x="191" y="334"/>
                    <a:pt x="191" y="334"/>
                    <a:pt x="191" y="334"/>
                  </a:cubicBezTo>
                  <a:cubicBezTo>
                    <a:pt x="190" y="337"/>
                    <a:pt x="190" y="337"/>
                    <a:pt x="190" y="337"/>
                  </a:cubicBezTo>
                  <a:cubicBezTo>
                    <a:pt x="190" y="338"/>
                    <a:pt x="190" y="338"/>
                    <a:pt x="190" y="338"/>
                  </a:cubicBezTo>
                  <a:cubicBezTo>
                    <a:pt x="191" y="340"/>
                    <a:pt x="191" y="340"/>
                    <a:pt x="191" y="340"/>
                  </a:cubicBezTo>
                  <a:cubicBezTo>
                    <a:pt x="192" y="343"/>
                    <a:pt x="192" y="343"/>
                    <a:pt x="192" y="343"/>
                  </a:cubicBezTo>
                  <a:cubicBezTo>
                    <a:pt x="193" y="343"/>
                    <a:pt x="193" y="343"/>
                    <a:pt x="193" y="343"/>
                  </a:cubicBezTo>
                  <a:cubicBezTo>
                    <a:pt x="194" y="342"/>
                    <a:pt x="194" y="342"/>
                    <a:pt x="194" y="342"/>
                  </a:cubicBezTo>
                  <a:cubicBezTo>
                    <a:pt x="194" y="340"/>
                    <a:pt x="194" y="340"/>
                    <a:pt x="194" y="340"/>
                  </a:cubicBezTo>
                  <a:cubicBezTo>
                    <a:pt x="195" y="338"/>
                    <a:pt x="195" y="338"/>
                    <a:pt x="195" y="338"/>
                  </a:cubicBezTo>
                  <a:cubicBezTo>
                    <a:pt x="196" y="339"/>
                    <a:pt x="196" y="339"/>
                    <a:pt x="196" y="339"/>
                  </a:cubicBezTo>
                  <a:cubicBezTo>
                    <a:pt x="196" y="340"/>
                    <a:pt x="196" y="340"/>
                    <a:pt x="196" y="340"/>
                  </a:cubicBezTo>
                  <a:cubicBezTo>
                    <a:pt x="196" y="342"/>
                    <a:pt x="196" y="342"/>
                    <a:pt x="196" y="342"/>
                  </a:cubicBezTo>
                  <a:cubicBezTo>
                    <a:pt x="198" y="345"/>
                    <a:pt x="198" y="345"/>
                    <a:pt x="198" y="345"/>
                  </a:cubicBezTo>
                  <a:cubicBezTo>
                    <a:pt x="200" y="347"/>
                    <a:pt x="200" y="347"/>
                    <a:pt x="200" y="347"/>
                  </a:cubicBezTo>
                  <a:cubicBezTo>
                    <a:pt x="202" y="347"/>
                    <a:pt x="202" y="347"/>
                    <a:pt x="202" y="347"/>
                  </a:cubicBezTo>
                  <a:cubicBezTo>
                    <a:pt x="203" y="346"/>
                    <a:pt x="203" y="346"/>
                    <a:pt x="203" y="346"/>
                  </a:cubicBezTo>
                  <a:cubicBezTo>
                    <a:pt x="204" y="346"/>
                    <a:pt x="204" y="346"/>
                    <a:pt x="204" y="346"/>
                  </a:cubicBezTo>
                  <a:cubicBezTo>
                    <a:pt x="204" y="347"/>
                    <a:pt x="204" y="347"/>
                    <a:pt x="204" y="347"/>
                  </a:cubicBezTo>
                  <a:cubicBezTo>
                    <a:pt x="203" y="347"/>
                    <a:pt x="203" y="347"/>
                    <a:pt x="203" y="347"/>
                  </a:cubicBezTo>
                  <a:cubicBezTo>
                    <a:pt x="202" y="348"/>
                    <a:pt x="202" y="348"/>
                    <a:pt x="202" y="348"/>
                  </a:cubicBezTo>
                  <a:cubicBezTo>
                    <a:pt x="201" y="349"/>
                    <a:pt x="201" y="349"/>
                    <a:pt x="201" y="349"/>
                  </a:cubicBezTo>
                  <a:cubicBezTo>
                    <a:pt x="200" y="351"/>
                    <a:pt x="200" y="351"/>
                    <a:pt x="200" y="351"/>
                  </a:cubicBezTo>
                  <a:cubicBezTo>
                    <a:pt x="202" y="352"/>
                    <a:pt x="202" y="352"/>
                    <a:pt x="202" y="352"/>
                  </a:cubicBezTo>
                  <a:cubicBezTo>
                    <a:pt x="202" y="354"/>
                    <a:pt x="202" y="354"/>
                    <a:pt x="202" y="354"/>
                  </a:cubicBezTo>
                  <a:cubicBezTo>
                    <a:pt x="201" y="354"/>
                    <a:pt x="201" y="354"/>
                    <a:pt x="201" y="354"/>
                  </a:cubicBezTo>
                  <a:cubicBezTo>
                    <a:pt x="200" y="354"/>
                    <a:pt x="200" y="354"/>
                    <a:pt x="200" y="354"/>
                  </a:cubicBezTo>
                  <a:cubicBezTo>
                    <a:pt x="200" y="355"/>
                    <a:pt x="200" y="355"/>
                    <a:pt x="200" y="355"/>
                  </a:cubicBezTo>
                  <a:cubicBezTo>
                    <a:pt x="201" y="356"/>
                    <a:pt x="201" y="356"/>
                    <a:pt x="201" y="356"/>
                  </a:cubicBezTo>
                  <a:cubicBezTo>
                    <a:pt x="204" y="356"/>
                    <a:pt x="204" y="356"/>
                    <a:pt x="204" y="356"/>
                  </a:cubicBezTo>
                  <a:cubicBezTo>
                    <a:pt x="206" y="357"/>
                    <a:pt x="206" y="357"/>
                    <a:pt x="206" y="357"/>
                  </a:cubicBezTo>
                  <a:cubicBezTo>
                    <a:pt x="208" y="357"/>
                    <a:pt x="208" y="357"/>
                    <a:pt x="208" y="357"/>
                  </a:cubicBezTo>
                  <a:cubicBezTo>
                    <a:pt x="211" y="358"/>
                    <a:pt x="211" y="358"/>
                    <a:pt x="211" y="358"/>
                  </a:cubicBezTo>
                  <a:cubicBezTo>
                    <a:pt x="211" y="356"/>
                    <a:pt x="211" y="356"/>
                    <a:pt x="211" y="356"/>
                  </a:cubicBezTo>
                  <a:cubicBezTo>
                    <a:pt x="212" y="356"/>
                    <a:pt x="212" y="356"/>
                    <a:pt x="212" y="356"/>
                  </a:cubicBezTo>
                  <a:cubicBezTo>
                    <a:pt x="213" y="358"/>
                    <a:pt x="213" y="358"/>
                    <a:pt x="213" y="358"/>
                  </a:cubicBezTo>
                  <a:cubicBezTo>
                    <a:pt x="214" y="361"/>
                    <a:pt x="214" y="361"/>
                    <a:pt x="214" y="361"/>
                  </a:cubicBezTo>
                  <a:cubicBezTo>
                    <a:pt x="215" y="362"/>
                    <a:pt x="215" y="362"/>
                    <a:pt x="215" y="362"/>
                  </a:cubicBezTo>
                  <a:cubicBezTo>
                    <a:pt x="217" y="362"/>
                    <a:pt x="217" y="362"/>
                    <a:pt x="217" y="362"/>
                  </a:cubicBezTo>
                  <a:cubicBezTo>
                    <a:pt x="218" y="360"/>
                    <a:pt x="218" y="360"/>
                    <a:pt x="218" y="360"/>
                  </a:cubicBezTo>
                  <a:cubicBezTo>
                    <a:pt x="218" y="358"/>
                    <a:pt x="218" y="358"/>
                    <a:pt x="218" y="358"/>
                  </a:cubicBezTo>
                  <a:cubicBezTo>
                    <a:pt x="215" y="357"/>
                    <a:pt x="215" y="357"/>
                    <a:pt x="215" y="357"/>
                  </a:cubicBezTo>
                  <a:cubicBezTo>
                    <a:pt x="214" y="356"/>
                    <a:pt x="214" y="356"/>
                    <a:pt x="214" y="356"/>
                  </a:cubicBezTo>
                  <a:cubicBezTo>
                    <a:pt x="215" y="355"/>
                    <a:pt x="215" y="355"/>
                    <a:pt x="215" y="355"/>
                  </a:cubicBezTo>
                  <a:cubicBezTo>
                    <a:pt x="216" y="356"/>
                    <a:pt x="216" y="356"/>
                    <a:pt x="216" y="356"/>
                  </a:cubicBezTo>
                  <a:cubicBezTo>
                    <a:pt x="219" y="357"/>
                    <a:pt x="219" y="357"/>
                    <a:pt x="219" y="357"/>
                  </a:cubicBezTo>
                  <a:cubicBezTo>
                    <a:pt x="219" y="359"/>
                    <a:pt x="219" y="359"/>
                    <a:pt x="219" y="359"/>
                  </a:cubicBezTo>
                  <a:cubicBezTo>
                    <a:pt x="220" y="361"/>
                    <a:pt x="220" y="361"/>
                    <a:pt x="220" y="361"/>
                  </a:cubicBezTo>
                  <a:cubicBezTo>
                    <a:pt x="221" y="361"/>
                    <a:pt x="221" y="361"/>
                    <a:pt x="221" y="361"/>
                  </a:cubicBezTo>
                  <a:cubicBezTo>
                    <a:pt x="222" y="359"/>
                    <a:pt x="222" y="359"/>
                    <a:pt x="222" y="359"/>
                  </a:cubicBezTo>
                  <a:cubicBezTo>
                    <a:pt x="223" y="359"/>
                    <a:pt x="223" y="359"/>
                    <a:pt x="223" y="359"/>
                  </a:cubicBezTo>
                  <a:cubicBezTo>
                    <a:pt x="224" y="360"/>
                    <a:pt x="224" y="360"/>
                    <a:pt x="224" y="360"/>
                  </a:cubicBezTo>
                  <a:cubicBezTo>
                    <a:pt x="226" y="361"/>
                    <a:pt x="226" y="361"/>
                    <a:pt x="226" y="361"/>
                  </a:cubicBezTo>
                  <a:cubicBezTo>
                    <a:pt x="228" y="361"/>
                    <a:pt x="228" y="361"/>
                    <a:pt x="228" y="361"/>
                  </a:cubicBezTo>
                  <a:cubicBezTo>
                    <a:pt x="228" y="360"/>
                    <a:pt x="228" y="360"/>
                    <a:pt x="228" y="360"/>
                  </a:cubicBezTo>
                  <a:cubicBezTo>
                    <a:pt x="226" y="358"/>
                    <a:pt x="226" y="358"/>
                    <a:pt x="226" y="358"/>
                  </a:cubicBezTo>
                  <a:cubicBezTo>
                    <a:pt x="226" y="358"/>
                    <a:pt x="226" y="358"/>
                    <a:pt x="226" y="358"/>
                  </a:cubicBezTo>
                  <a:cubicBezTo>
                    <a:pt x="227" y="357"/>
                    <a:pt x="227" y="357"/>
                    <a:pt x="227" y="357"/>
                  </a:cubicBezTo>
                  <a:cubicBezTo>
                    <a:pt x="229" y="358"/>
                    <a:pt x="229" y="358"/>
                    <a:pt x="229" y="358"/>
                  </a:cubicBezTo>
                  <a:cubicBezTo>
                    <a:pt x="230" y="359"/>
                    <a:pt x="230" y="359"/>
                    <a:pt x="230" y="359"/>
                  </a:cubicBezTo>
                  <a:cubicBezTo>
                    <a:pt x="230" y="359"/>
                    <a:pt x="230" y="359"/>
                    <a:pt x="230" y="359"/>
                  </a:cubicBezTo>
                  <a:cubicBezTo>
                    <a:pt x="231" y="361"/>
                    <a:pt x="231" y="361"/>
                    <a:pt x="231" y="361"/>
                  </a:cubicBezTo>
                  <a:cubicBezTo>
                    <a:pt x="232" y="362"/>
                    <a:pt x="232" y="362"/>
                    <a:pt x="232" y="362"/>
                  </a:cubicBezTo>
                  <a:cubicBezTo>
                    <a:pt x="233" y="362"/>
                    <a:pt x="233" y="362"/>
                    <a:pt x="233" y="362"/>
                  </a:cubicBezTo>
                  <a:cubicBezTo>
                    <a:pt x="234" y="360"/>
                    <a:pt x="234" y="360"/>
                    <a:pt x="234" y="360"/>
                  </a:cubicBezTo>
                  <a:cubicBezTo>
                    <a:pt x="233" y="358"/>
                    <a:pt x="233" y="358"/>
                    <a:pt x="233" y="358"/>
                  </a:cubicBezTo>
                  <a:cubicBezTo>
                    <a:pt x="231" y="358"/>
                    <a:pt x="231" y="358"/>
                    <a:pt x="231" y="358"/>
                  </a:cubicBezTo>
                  <a:cubicBezTo>
                    <a:pt x="230" y="358"/>
                    <a:pt x="230" y="358"/>
                    <a:pt x="230" y="358"/>
                  </a:cubicBezTo>
                  <a:cubicBezTo>
                    <a:pt x="231" y="357"/>
                    <a:pt x="231" y="357"/>
                    <a:pt x="231" y="357"/>
                  </a:cubicBezTo>
                  <a:cubicBezTo>
                    <a:pt x="232" y="357"/>
                    <a:pt x="232" y="357"/>
                    <a:pt x="232" y="357"/>
                  </a:cubicBezTo>
                  <a:cubicBezTo>
                    <a:pt x="233" y="357"/>
                    <a:pt x="233" y="357"/>
                    <a:pt x="233" y="357"/>
                  </a:cubicBezTo>
                  <a:cubicBezTo>
                    <a:pt x="234" y="355"/>
                    <a:pt x="234" y="355"/>
                    <a:pt x="234" y="355"/>
                  </a:cubicBezTo>
                  <a:cubicBezTo>
                    <a:pt x="235" y="354"/>
                    <a:pt x="235" y="354"/>
                    <a:pt x="235" y="354"/>
                  </a:cubicBezTo>
                  <a:cubicBezTo>
                    <a:pt x="235" y="353"/>
                    <a:pt x="235" y="353"/>
                    <a:pt x="235" y="353"/>
                  </a:cubicBezTo>
                  <a:close/>
                  <a:moveTo>
                    <a:pt x="75" y="486"/>
                  </a:moveTo>
                  <a:cubicBezTo>
                    <a:pt x="74" y="484"/>
                    <a:pt x="74" y="484"/>
                    <a:pt x="74" y="484"/>
                  </a:cubicBezTo>
                  <a:cubicBezTo>
                    <a:pt x="74" y="484"/>
                    <a:pt x="74" y="484"/>
                    <a:pt x="74" y="484"/>
                  </a:cubicBezTo>
                  <a:cubicBezTo>
                    <a:pt x="74" y="482"/>
                    <a:pt x="74" y="482"/>
                    <a:pt x="74" y="482"/>
                  </a:cubicBezTo>
                  <a:cubicBezTo>
                    <a:pt x="73" y="482"/>
                    <a:pt x="73" y="482"/>
                    <a:pt x="73" y="482"/>
                  </a:cubicBezTo>
                  <a:cubicBezTo>
                    <a:pt x="72" y="483"/>
                    <a:pt x="72" y="483"/>
                    <a:pt x="72" y="483"/>
                  </a:cubicBezTo>
                  <a:cubicBezTo>
                    <a:pt x="72" y="485"/>
                    <a:pt x="72" y="485"/>
                    <a:pt x="72" y="485"/>
                  </a:cubicBezTo>
                  <a:cubicBezTo>
                    <a:pt x="73" y="486"/>
                    <a:pt x="73" y="486"/>
                    <a:pt x="73" y="486"/>
                  </a:cubicBezTo>
                  <a:cubicBezTo>
                    <a:pt x="74" y="487"/>
                    <a:pt x="74" y="487"/>
                    <a:pt x="74" y="487"/>
                  </a:cubicBezTo>
                  <a:cubicBezTo>
                    <a:pt x="75" y="487"/>
                    <a:pt x="75" y="487"/>
                    <a:pt x="75" y="487"/>
                  </a:cubicBezTo>
                  <a:cubicBezTo>
                    <a:pt x="75" y="486"/>
                    <a:pt x="75" y="486"/>
                    <a:pt x="75" y="486"/>
                  </a:cubicBezTo>
                  <a:close/>
                  <a:moveTo>
                    <a:pt x="130" y="451"/>
                  </a:moveTo>
                  <a:cubicBezTo>
                    <a:pt x="131" y="451"/>
                    <a:pt x="131" y="451"/>
                    <a:pt x="131" y="451"/>
                  </a:cubicBezTo>
                  <a:cubicBezTo>
                    <a:pt x="131" y="450"/>
                    <a:pt x="131" y="450"/>
                    <a:pt x="131" y="450"/>
                  </a:cubicBezTo>
                  <a:cubicBezTo>
                    <a:pt x="130" y="449"/>
                    <a:pt x="130" y="449"/>
                    <a:pt x="130" y="449"/>
                  </a:cubicBezTo>
                  <a:cubicBezTo>
                    <a:pt x="129" y="449"/>
                    <a:pt x="129" y="449"/>
                    <a:pt x="129" y="449"/>
                  </a:cubicBezTo>
                  <a:cubicBezTo>
                    <a:pt x="129" y="450"/>
                    <a:pt x="129" y="450"/>
                    <a:pt x="129" y="450"/>
                  </a:cubicBezTo>
                  <a:cubicBezTo>
                    <a:pt x="130" y="451"/>
                    <a:pt x="130" y="451"/>
                    <a:pt x="130" y="451"/>
                  </a:cubicBezTo>
                  <a:close/>
                  <a:moveTo>
                    <a:pt x="173" y="405"/>
                  </a:moveTo>
                  <a:cubicBezTo>
                    <a:pt x="175" y="405"/>
                    <a:pt x="175" y="405"/>
                    <a:pt x="175" y="405"/>
                  </a:cubicBezTo>
                  <a:cubicBezTo>
                    <a:pt x="178" y="402"/>
                    <a:pt x="178" y="402"/>
                    <a:pt x="178" y="402"/>
                  </a:cubicBezTo>
                  <a:cubicBezTo>
                    <a:pt x="180" y="400"/>
                    <a:pt x="180" y="400"/>
                    <a:pt x="180" y="400"/>
                  </a:cubicBezTo>
                  <a:cubicBezTo>
                    <a:pt x="180" y="396"/>
                    <a:pt x="180" y="396"/>
                    <a:pt x="180" y="396"/>
                  </a:cubicBezTo>
                  <a:cubicBezTo>
                    <a:pt x="181" y="395"/>
                    <a:pt x="181" y="395"/>
                    <a:pt x="181" y="395"/>
                  </a:cubicBezTo>
                  <a:cubicBezTo>
                    <a:pt x="182" y="397"/>
                    <a:pt x="182" y="397"/>
                    <a:pt x="182" y="397"/>
                  </a:cubicBezTo>
                  <a:cubicBezTo>
                    <a:pt x="181" y="400"/>
                    <a:pt x="181" y="400"/>
                    <a:pt x="181" y="400"/>
                  </a:cubicBezTo>
                  <a:cubicBezTo>
                    <a:pt x="183" y="397"/>
                    <a:pt x="183" y="397"/>
                    <a:pt x="183" y="397"/>
                  </a:cubicBezTo>
                  <a:cubicBezTo>
                    <a:pt x="183" y="395"/>
                    <a:pt x="183" y="395"/>
                    <a:pt x="183" y="395"/>
                  </a:cubicBezTo>
                  <a:cubicBezTo>
                    <a:pt x="181" y="392"/>
                    <a:pt x="181" y="392"/>
                    <a:pt x="181" y="392"/>
                  </a:cubicBezTo>
                  <a:cubicBezTo>
                    <a:pt x="173" y="389"/>
                    <a:pt x="173" y="389"/>
                    <a:pt x="173" y="389"/>
                  </a:cubicBezTo>
                  <a:cubicBezTo>
                    <a:pt x="170" y="388"/>
                    <a:pt x="170" y="388"/>
                    <a:pt x="170" y="388"/>
                  </a:cubicBezTo>
                  <a:cubicBezTo>
                    <a:pt x="167" y="390"/>
                    <a:pt x="167" y="390"/>
                    <a:pt x="167" y="390"/>
                  </a:cubicBezTo>
                  <a:cubicBezTo>
                    <a:pt x="166" y="394"/>
                    <a:pt x="166" y="394"/>
                    <a:pt x="166" y="394"/>
                  </a:cubicBezTo>
                  <a:cubicBezTo>
                    <a:pt x="166" y="400"/>
                    <a:pt x="166" y="400"/>
                    <a:pt x="166" y="400"/>
                  </a:cubicBezTo>
                  <a:cubicBezTo>
                    <a:pt x="167" y="402"/>
                    <a:pt x="167" y="402"/>
                    <a:pt x="167" y="402"/>
                  </a:cubicBezTo>
                  <a:cubicBezTo>
                    <a:pt x="168" y="405"/>
                    <a:pt x="168" y="405"/>
                    <a:pt x="168" y="405"/>
                  </a:cubicBezTo>
                  <a:cubicBezTo>
                    <a:pt x="169" y="404"/>
                    <a:pt x="169" y="404"/>
                    <a:pt x="169" y="404"/>
                  </a:cubicBezTo>
                  <a:cubicBezTo>
                    <a:pt x="170" y="405"/>
                    <a:pt x="170" y="405"/>
                    <a:pt x="170" y="405"/>
                  </a:cubicBezTo>
                  <a:cubicBezTo>
                    <a:pt x="170" y="406"/>
                    <a:pt x="170" y="406"/>
                    <a:pt x="170" y="406"/>
                  </a:cubicBezTo>
                  <a:cubicBezTo>
                    <a:pt x="171" y="406"/>
                    <a:pt x="171" y="406"/>
                    <a:pt x="171" y="406"/>
                  </a:cubicBezTo>
                  <a:cubicBezTo>
                    <a:pt x="173" y="405"/>
                    <a:pt x="173" y="405"/>
                    <a:pt x="173" y="405"/>
                  </a:cubicBezTo>
                  <a:close/>
                  <a:moveTo>
                    <a:pt x="192" y="409"/>
                  </a:moveTo>
                  <a:cubicBezTo>
                    <a:pt x="193" y="409"/>
                    <a:pt x="193" y="409"/>
                    <a:pt x="193" y="409"/>
                  </a:cubicBezTo>
                  <a:cubicBezTo>
                    <a:pt x="193" y="408"/>
                    <a:pt x="193" y="408"/>
                    <a:pt x="193" y="408"/>
                  </a:cubicBezTo>
                  <a:cubicBezTo>
                    <a:pt x="196" y="408"/>
                    <a:pt x="196" y="408"/>
                    <a:pt x="196" y="408"/>
                  </a:cubicBezTo>
                  <a:cubicBezTo>
                    <a:pt x="197" y="407"/>
                    <a:pt x="197" y="407"/>
                    <a:pt x="197" y="407"/>
                  </a:cubicBezTo>
                  <a:cubicBezTo>
                    <a:pt x="194" y="407"/>
                    <a:pt x="194" y="407"/>
                    <a:pt x="194" y="407"/>
                  </a:cubicBezTo>
                  <a:cubicBezTo>
                    <a:pt x="192" y="408"/>
                    <a:pt x="192" y="408"/>
                    <a:pt x="192" y="408"/>
                  </a:cubicBezTo>
                  <a:cubicBezTo>
                    <a:pt x="192" y="409"/>
                    <a:pt x="192" y="409"/>
                    <a:pt x="192" y="409"/>
                  </a:cubicBezTo>
                  <a:close/>
                  <a:moveTo>
                    <a:pt x="223" y="408"/>
                  </a:moveTo>
                  <a:cubicBezTo>
                    <a:pt x="223" y="409"/>
                    <a:pt x="223" y="409"/>
                    <a:pt x="223" y="409"/>
                  </a:cubicBezTo>
                  <a:cubicBezTo>
                    <a:pt x="225" y="407"/>
                    <a:pt x="225" y="407"/>
                    <a:pt x="225" y="407"/>
                  </a:cubicBezTo>
                  <a:cubicBezTo>
                    <a:pt x="225" y="406"/>
                    <a:pt x="225" y="406"/>
                    <a:pt x="225" y="406"/>
                  </a:cubicBezTo>
                  <a:cubicBezTo>
                    <a:pt x="223" y="406"/>
                    <a:pt x="223" y="406"/>
                    <a:pt x="223" y="406"/>
                  </a:cubicBezTo>
                  <a:cubicBezTo>
                    <a:pt x="223" y="407"/>
                    <a:pt x="223" y="407"/>
                    <a:pt x="223" y="407"/>
                  </a:cubicBezTo>
                  <a:cubicBezTo>
                    <a:pt x="223" y="408"/>
                    <a:pt x="223" y="408"/>
                    <a:pt x="223" y="408"/>
                  </a:cubicBezTo>
                  <a:close/>
                  <a:moveTo>
                    <a:pt x="219" y="409"/>
                  </a:moveTo>
                  <a:cubicBezTo>
                    <a:pt x="220" y="409"/>
                    <a:pt x="220" y="409"/>
                    <a:pt x="220" y="409"/>
                  </a:cubicBezTo>
                  <a:cubicBezTo>
                    <a:pt x="221" y="408"/>
                    <a:pt x="221" y="408"/>
                    <a:pt x="221" y="408"/>
                  </a:cubicBezTo>
                  <a:cubicBezTo>
                    <a:pt x="220" y="407"/>
                    <a:pt x="220" y="407"/>
                    <a:pt x="220" y="407"/>
                  </a:cubicBezTo>
                  <a:cubicBezTo>
                    <a:pt x="219" y="407"/>
                    <a:pt x="219" y="407"/>
                    <a:pt x="219" y="407"/>
                  </a:cubicBezTo>
                  <a:cubicBezTo>
                    <a:pt x="219" y="409"/>
                    <a:pt x="219" y="409"/>
                    <a:pt x="219" y="409"/>
                  </a:cubicBezTo>
                  <a:close/>
                  <a:moveTo>
                    <a:pt x="244" y="398"/>
                  </a:moveTo>
                  <a:cubicBezTo>
                    <a:pt x="245" y="398"/>
                    <a:pt x="245" y="398"/>
                    <a:pt x="245" y="398"/>
                  </a:cubicBezTo>
                  <a:cubicBezTo>
                    <a:pt x="246" y="397"/>
                    <a:pt x="246" y="397"/>
                    <a:pt x="246" y="397"/>
                  </a:cubicBezTo>
                  <a:cubicBezTo>
                    <a:pt x="249" y="396"/>
                    <a:pt x="249" y="396"/>
                    <a:pt x="249" y="396"/>
                  </a:cubicBezTo>
                  <a:cubicBezTo>
                    <a:pt x="250" y="395"/>
                    <a:pt x="250" y="395"/>
                    <a:pt x="250" y="395"/>
                  </a:cubicBezTo>
                  <a:cubicBezTo>
                    <a:pt x="248" y="395"/>
                    <a:pt x="248" y="395"/>
                    <a:pt x="248" y="395"/>
                  </a:cubicBezTo>
                  <a:cubicBezTo>
                    <a:pt x="245" y="396"/>
                    <a:pt x="245" y="396"/>
                    <a:pt x="245" y="396"/>
                  </a:cubicBezTo>
                  <a:cubicBezTo>
                    <a:pt x="244" y="398"/>
                    <a:pt x="244" y="398"/>
                    <a:pt x="244" y="398"/>
                  </a:cubicBezTo>
                  <a:close/>
                  <a:moveTo>
                    <a:pt x="234" y="396"/>
                  </a:moveTo>
                  <a:cubicBezTo>
                    <a:pt x="235" y="397"/>
                    <a:pt x="235" y="397"/>
                    <a:pt x="235" y="397"/>
                  </a:cubicBezTo>
                  <a:cubicBezTo>
                    <a:pt x="236" y="397"/>
                    <a:pt x="236" y="397"/>
                    <a:pt x="236" y="397"/>
                  </a:cubicBezTo>
                  <a:cubicBezTo>
                    <a:pt x="236" y="396"/>
                    <a:pt x="236" y="396"/>
                    <a:pt x="236" y="396"/>
                  </a:cubicBezTo>
                  <a:cubicBezTo>
                    <a:pt x="235" y="395"/>
                    <a:pt x="235" y="395"/>
                    <a:pt x="235" y="395"/>
                  </a:cubicBezTo>
                  <a:cubicBezTo>
                    <a:pt x="234" y="396"/>
                    <a:pt x="234" y="396"/>
                    <a:pt x="234" y="396"/>
                  </a:cubicBezTo>
                  <a:close/>
                  <a:moveTo>
                    <a:pt x="227" y="395"/>
                  </a:moveTo>
                  <a:cubicBezTo>
                    <a:pt x="229" y="396"/>
                    <a:pt x="229" y="396"/>
                    <a:pt x="229" y="396"/>
                  </a:cubicBezTo>
                  <a:cubicBezTo>
                    <a:pt x="230" y="397"/>
                    <a:pt x="230" y="397"/>
                    <a:pt x="230" y="397"/>
                  </a:cubicBezTo>
                  <a:cubicBezTo>
                    <a:pt x="232" y="397"/>
                    <a:pt x="232" y="397"/>
                    <a:pt x="232" y="397"/>
                  </a:cubicBezTo>
                  <a:cubicBezTo>
                    <a:pt x="231" y="395"/>
                    <a:pt x="231" y="395"/>
                    <a:pt x="231" y="395"/>
                  </a:cubicBezTo>
                  <a:cubicBezTo>
                    <a:pt x="229" y="394"/>
                    <a:pt x="229" y="394"/>
                    <a:pt x="229" y="394"/>
                  </a:cubicBezTo>
                  <a:cubicBezTo>
                    <a:pt x="227" y="395"/>
                    <a:pt x="227" y="395"/>
                    <a:pt x="227" y="395"/>
                  </a:cubicBezTo>
                  <a:close/>
                  <a:moveTo>
                    <a:pt x="224" y="396"/>
                  </a:moveTo>
                  <a:cubicBezTo>
                    <a:pt x="224" y="396"/>
                    <a:pt x="224" y="396"/>
                    <a:pt x="224" y="396"/>
                  </a:cubicBezTo>
                  <a:cubicBezTo>
                    <a:pt x="226" y="396"/>
                    <a:pt x="226" y="396"/>
                    <a:pt x="226" y="396"/>
                  </a:cubicBezTo>
                  <a:cubicBezTo>
                    <a:pt x="226" y="395"/>
                    <a:pt x="226" y="395"/>
                    <a:pt x="226" y="395"/>
                  </a:cubicBezTo>
                  <a:cubicBezTo>
                    <a:pt x="225" y="395"/>
                    <a:pt x="225" y="395"/>
                    <a:pt x="225" y="395"/>
                  </a:cubicBezTo>
                  <a:cubicBezTo>
                    <a:pt x="224" y="396"/>
                    <a:pt x="224" y="396"/>
                    <a:pt x="224" y="396"/>
                  </a:cubicBezTo>
                  <a:close/>
                  <a:moveTo>
                    <a:pt x="452" y="326"/>
                  </a:moveTo>
                  <a:cubicBezTo>
                    <a:pt x="452" y="329"/>
                    <a:pt x="452" y="329"/>
                    <a:pt x="452" y="329"/>
                  </a:cubicBezTo>
                  <a:cubicBezTo>
                    <a:pt x="453" y="330"/>
                    <a:pt x="453" y="330"/>
                    <a:pt x="453" y="330"/>
                  </a:cubicBezTo>
                  <a:cubicBezTo>
                    <a:pt x="453" y="328"/>
                    <a:pt x="453" y="328"/>
                    <a:pt x="453" y="328"/>
                  </a:cubicBezTo>
                  <a:cubicBezTo>
                    <a:pt x="453" y="326"/>
                    <a:pt x="453" y="326"/>
                    <a:pt x="453" y="326"/>
                  </a:cubicBezTo>
                  <a:cubicBezTo>
                    <a:pt x="452" y="326"/>
                    <a:pt x="452" y="326"/>
                    <a:pt x="452" y="326"/>
                  </a:cubicBezTo>
                  <a:close/>
                  <a:moveTo>
                    <a:pt x="448" y="320"/>
                  </a:moveTo>
                  <a:cubicBezTo>
                    <a:pt x="448" y="324"/>
                    <a:pt x="448" y="324"/>
                    <a:pt x="448" y="324"/>
                  </a:cubicBezTo>
                  <a:cubicBezTo>
                    <a:pt x="449" y="326"/>
                    <a:pt x="449" y="326"/>
                    <a:pt x="449" y="326"/>
                  </a:cubicBezTo>
                  <a:cubicBezTo>
                    <a:pt x="448" y="329"/>
                    <a:pt x="448" y="329"/>
                    <a:pt x="448" y="329"/>
                  </a:cubicBezTo>
                  <a:cubicBezTo>
                    <a:pt x="449" y="330"/>
                    <a:pt x="449" y="330"/>
                    <a:pt x="449" y="330"/>
                  </a:cubicBezTo>
                  <a:cubicBezTo>
                    <a:pt x="450" y="328"/>
                    <a:pt x="450" y="328"/>
                    <a:pt x="450" y="328"/>
                  </a:cubicBezTo>
                  <a:cubicBezTo>
                    <a:pt x="450" y="322"/>
                    <a:pt x="450" y="322"/>
                    <a:pt x="450" y="322"/>
                  </a:cubicBezTo>
                  <a:cubicBezTo>
                    <a:pt x="448" y="320"/>
                    <a:pt x="448" y="320"/>
                    <a:pt x="448" y="320"/>
                  </a:cubicBezTo>
                  <a:cubicBezTo>
                    <a:pt x="448" y="320"/>
                    <a:pt x="448" y="320"/>
                    <a:pt x="448" y="320"/>
                  </a:cubicBezTo>
                  <a:close/>
                  <a:moveTo>
                    <a:pt x="445" y="316"/>
                  </a:moveTo>
                  <a:cubicBezTo>
                    <a:pt x="446" y="318"/>
                    <a:pt x="446" y="318"/>
                    <a:pt x="446" y="318"/>
                  </a:cubicBezTo>
                  <a:cubicBezTo>
                    <a:pt x="447" y="319"/>
                    <a:pt x="447" y="319"/>
                    <a:pt x="447" y="319"/>
                  </a:cubicBezTo>
                  <a:cubicBezTo>
                    <a:pt x="447" y="317"/>
                    <a:pt x="447" y="317"/>
                    <a:pt x="447" y="317"/>
                  </a:cubicBezTo>
                  <a:cubicBezTo>
                    <a:pt x="446" y="315"/>
                    <a:pt x="446" y="315"/>
                    <a:pt x="446" y="315"/>
                  </a:cubicBezTo>
                  <a:cubicBezTo>
                    <a:pt x="445" y="316"/>
                    <a:pt x="445" y="316"/>
                    <a:pt x="445" y="316"/>
                  </a:cubicBezTo>
                  <a:close/>
                  <a:moveTo>
                    <a:pt x="251" y="380"/>
                  </a:moveTo>
                  <a:cubicBezTo>
                    <a:pt x="252" y="380"/>
                    <a:pt x="252" y="380"/>
                    <a:pt x="252" y="380"/>
                  </a:cubicBezTo>
                  <a:cubicBezTo>
                    <a:pt x="252" y="378"/>
                    <a:pt x="252" y="378"/>
                    <a:pt x="252" y="378"/>
                  </a:cubicBezTo>
                  <a:cubicBezTo>
                    <a:pt x="251" y="377"/>
                    <a:pt x="251" y="377"/>
                    <a:pt x="251" y="377"/>
                  </a:cubicBezTo>
                  <a:cubicBezTo>
                    <a:pt x="251" y="380"/>
                    <a:pt x="251" y="380"/>
                    <a:pt x="251" y="380"/>
                  </a:cubicBezTo>
                  <a:close/>
                  <a:moveTo>
                    <a:pt x="261" y="389"/>
                  </a:moveTo>
                  <a:cubicBezTo>
                    <a:pt x="261" y="388"/>
                    <a:pt x="262" y="387"/>
                    <a:pt x="262" y="387"/>
                  </a:cubicBezTo>
                  <a:cubicBezTo>
                    <a:pt x="261" y="387"/>
                    <a:pt x="261" y="387"/>
                    <a:pt x="261" y="387"/>
                  </a:cubicBezTo>
                  <a:cubicBezTo>
                    <a:pt x="261" y="389"/>
                    <a:pt x="261" y="389"/>
                    <a:pt x="261" y="389"/>
                  </a:cubicBezTo>
                  <a:close/>
                  <a:moveTo>
                    <a:pt x="259" y="385"/>
                  </a:moveTo>
                  <a:cubicBezTo>
                    <a:pt x="259" y="383"/>
                    <a:pt x="259" y="383"/>
                    <a:pt x="259" y="383"/>
                  </a:cubicBezTo>
                  <a:cubicBezTo>
                    <a:pt x="256" y="381"/>
                    <a:pt x="256" y="381"/>
                    <a:pt x="256" y="381"/>
                  </a:cubicBezTo>
                  <a:cubicBezTo>
                    <a:pt x="254" y="380"/>
                    <a:pt x="254" y="380"/>
                    <a:pt x="254" y="380"/>
                  </a:cubicBezTo>
                  <a:cubicBezTo>
                    <a:pt x="254" y="381"/>
                    <a:pt x="254" y="381"/>
                    <a:pt x="254" y="381"/>
                  </a:cubicBezTo>
                  <a:cubicBezTo>
                    <a:pt x="256" y="383"/>
                    <a:pt x="256" y="383"/>
                    <a:pt x="256" y="383"/>
                  </a:cubicBezTo>
                  <a:cubicBezTo>
                    <a:pt x="259" y="385"/>
                    <a:pt x="259" y="385"/>
                    <a:pt x="259" y="385"/>
                  </a:cubicBezTo>
                  <a:close/>
                  <a:moveTo>
                    <a:pt x="265" y="375"/>
                  </a:moveTo>
                  <a:cubicBezTo>
                    <a:pt x="266" y="373"/>
                    <a:pt x="266" y="373"/>
                    <a:pt x="266" y="373"/>
                  </a:cubicBezTo>
                  <a:cubicBezTo>
                    <a:pt x="265" y="370"/>
                    <a:pt x="265" y="370"/>
                    <a:pt x="265" y="370"/>
                  </a:cubicBezTo>
                  <a:cubicBezTo>
                    <a:pt x="261" y="367"/>
                    <a:pt x="261" y="367"/>
                    <a:pt x="261" y="367"/>
                  </a:cubicBezTo>
                  <a:cubicBezTo>
                    <a:pt x="259" y="364"/>
                    <a:pt x="259" y="364"/>
                    <a:pt x="259" y="364"/>
                  </a:cubicBezTo>
                  <a:cubicBezTo>
                    <a:pt x="257" y="364"/>
                    <a:pt x="257" y="364"/>
                    <a:pt x="257" y="364"/>
                  </a:cubicBezTo>
                  <a:cubicBezTo>
                    <a:pt x="254" y="362"/>
                    <a:pt x="254" y="362"/>
                    <a:pt x="254" y="362"/>
                  </a:cubicBezTo>
                  <a:cubicBezTo>
                    <a:pt x="252" y="361"/>
                    <a:pt x="252" y="361"/>
                    <a:pt x="252" y="361"/>
                  </a:cubicBezTo>
                  <a:cubicBezTo>
                    <a:pt x="252" y="359"/>
                    <a:pt x="252" y="359"/>
                    <a:pt x="252" y="359"/>
                  </a:cubicBezTo>
                  <a:cubicBezTo>
                    <a:pt x="249" y="357"/>
                    <a:pt x="249" y="357"/>
                    <a:pt x="249" y="357"/>
                  </a:cubicBezTo>
                  <a:cubicBezTo>
                    <a:pt x="247" y="357"/>
                    <a:pt x="247" y="357"/>
                    <a:pt x="247" y="357"/>
                  </a:cubicBezTo>
                  <a:cubicBezTo>
                    <a:pt x="246" y="358"/>
                    <a:pt x="246" y="358"/>
                    <a:pt x="246" y="358"/>
                  </a:cubicBezTo>
                  <a:cubicBezTo>
                    <a:pt x="246" y="359"/>
                    <a:pt x="246" y="359"/>
                    <a:pt x="246" y="359"/>
                  </a:cubicBezTo>
                  <a:cubicBezTo>
                    <a:pt x="245" y="360"/>
                    <a:pt x="245" y="360"/>
                    <a:pt x="245" y="360"/>
                  </a:cubicBezTo>
                  <a:cubicBezTo>
                    <a:pt x="246" y="362"/>
                    <a:pt x="246" y="362"/>
                    <a:pt x="246" y="362"/>
                  </a:cubicBezTo>
                  <a:cubicBezTo>
                    <a:pt x="248" y="362"/>
                    <a:pt x="248" y="362"/>
                    <a:pt x="248" y="362"/>
                  </a:cubicBezTo>
                  <a:cubicBezTo>
                    <a:pt x="248" y="363"/>
                    <a:pt x="248" y="363"/>
                    <a:pt x="248" y="363"/>
                  </a:cubicBezTo>
                  <a:cubicBezTo>
                    <a:pt x="246" y="364"/>
                    <a:pt x="246" y="364"/>
                    <a:pt x="246" y="364"/>
                  </a:cubicBezTo>
                  <a:cubicBezTo>
                    <a:pt x="245" y="363"/>
                    <a:pt x="245" y="363"/>
                    <a:pt x="245" y="363"/>
                  </a:cubicBezTo>
                  <a:cubicBezTo>
                    <a:pt x="244" y="363"/>
                    <a:pt x="244" y="363"/>
                    <a:pt x="244" y="363"/>
                  </a:cubicBezTo>
                  <a:cubicBezTo>
                    <a:pt x="245" y="364"/>
                    <a:pt x="245" y="364"/>
                    <a:pt x="245" y="364"/>
                  </a:cubicBezTo>
                  <a:cubicBezTo>
                    <a:pt x="249" y="369"/>
                    <a:pt x="249" y="369"/>
                    <a:pt x="249" y="369"/>
                  </a:cubicBezTo>
                  <a:cubicBezTo>
                    <a:pt x="251" y="370"/>
                    <a:pt x="251" y="370"/>
                    <a:pt x="251" y="370"/>
                  </a:cubicBezTo>
                  <a:cubicBezTo>
                    <a:pt x="252" y="372"/>
                    <a:pt x="252" y="372"/>
                    <a:pt x="252" y="372"/>
                  </a:cubicBezTo>
                  <a:cubicBezTo>
                    <a:pt x="253" y="372"/>
                    <a:pt x="253" y="372"/>
                    <a:pt x="253" y="372"/>
                  </a:cubicBezTo>
                  <a:cubicBezTo>
                    <a:pt x="253" y="369"/>
                    <a:pt x="253" y="369"/>
                    <a:pt x="253" y="369"/>
                  </a:cubicBezTo>
                  <a:cubicBezTo>
                    <a:pt x="255" y="370"/>
                    <a:pt x="255" y="370"/>
                    <a:pt x="255" y="370"/>
                  </a:cubicBezTo>
                  <a:cubicBezTo>
                    <a:pt x="257" y="370"/>
                    <a:pt x="257" y="370"/>
                    <a:pt x="257" y="370"/>
                  </a:cubicBezTo>
                  <a:cubicBezTo>
                    <a:pt x="257" y="371"/>
                    <a:pt x="257" y="371"/>
                    <a:pt x="257" y="371"/>
                  </a:cubicBezTo>
                  <a:cubicBezTo>
                    <a:pt x="258" y="373"/>
                    <a:pt x="258" y="373"/>
                    <a:pt x="258" y="373"/>
                  </a:cubicBezTo>
                  <a:cubicBezTo>
                    <a:pt x="257" y="374"/>
                    <a:pt x="257" y="374"/>
                    <a:pt x="257" y="374"/>
                  </a:cubicBezTo>
                  <a:cubicBezTo>
                    <a:pt x="259" y="376"/>
                    <a:pt x="259" y="376"/>
                    <a:pt x="259" y="376"/>
                  </a:cubicBezTo>
                  <a:cubicBezTo>
                    <a:pt x="261" y="376"/>
                    <a:pt x="261" y="376"/>
                    <a:pt x="261" y="376"/>
                  </a:cubicBezTo>
                  <a:cubicBezTo>
                    <a:pt x="263" y="375"/>
                    <a:pt x="263" y="375"/>
                    <a:pt x="263" y="375"/>
                  </a:cubicBezTo>
                  <a:cubicBezTo>
                    <a:pt x="265" y="375"/>
                    <a:pt x="265" y="375"/>
                    <a:pt x="265" y="375"/>
                  </a:cubicBezTo>
                  <a:close/>
                  <a:moveTo>
                    <a:pt x="315" y="285"/>
                  </a:moveTo>
                  <a:cubicBezTo>
                    <a:pt x="316" y="285"/>
                    <a:pt x="316" y="285"/>
                    <a:pt x="316" y="285"/>
                  </a:cubicBezTo>
                  <a:cubicBezTo>
                    <a:pt x="316" y="284"/>
                    <a:pt x="316" y="284"/>
                    <a:pt x="316" y="284"/>
                  </a:cubicBezTo>
                  <a:cubicBezTo>
                    <a:pt x="316" y="282"/>
                    <a:pt x="316" y="282"/>
                    <a:pt x="316" y="282"/>
                  </a:cubicBezTo>
                  <a:cubicBezTo>
                    <a:pt x="317" y="282"/>
                    <a:pt x="317" y="282"/>
                    <a:pt x="317" y="282"/>
                  </a:cubicBezTo>
                  <a:cubicBezTo>
                    <a:pt x="318" y="284"/>
                    <a:pt x="318" y="284"/>
                    <a:pt x="318" y="284"/>
                  </a:cubicBezTo>
                  <a:cubicBezTo>
                    <a:pt x="319" y="284"/>
                    <a:pt x="319" y="284"/>
                    <a:pt x="319" y="284"/>
                  </a:cubicBezTo>
                  <a:cubicBezTo>
                    <a:pt x="320" y="284"/>
                    <a:pt x="320" y="284"/>
                    <a:pt x="320" y="284"/>
                  </a:cubicBezTo>
                  <a:cubicBezTo>
                    <a:pt x="322" y="284"/>
                    <a:pt x="322" y="284"/>
                    <a:pt x="322" y="284"/>
                  </a:cubicBezTo>
                  <a:cubicBezTo>
                    <a:pt x="322" y="282"/>
                    <a:pt x="322" y="282"/>
                    <a:pt x="322" y="282"/>
                  </a:cubicBezTo>
                  <a:cubicBezTo>
                    <a:pt x="324" y="280"/>
                    <a:pt x="324" y="280"/>
                    <a:pt x="324" y="280"/>
                  </a:cubicBezTo>
                  <a:cubicBezTo>
                    <a:pt x="326" y="280"/>
                    <a:pt x="326" y="280"/>
                    <a:pt x="326" y="280"/>
                  </a:cubicBezTo>
                  <a:cubicBezTo>
                    <a:pt x="327" y="278"/>
                    <a:pt x="327" y="278"/>
                    <a:pt x="327" y="278"/>
                  </a:cubicBezTo>
                  <a:cubicBezTo>
                    <a:pt x="326" y="276"/>
                    <a:pt x="326" y="276"/>
                    <a:pt x="326" y="276"/>
                  </a:cubicBezTo>
                  <a:cubicBezTo>
                    <a:pt x="323" y="275"/>
                    <a:pt x="323" y="275"/>
                    <a:pt x="323" y="275"/>
                  </a:cubicBezTo>
                  <a:cubicBezTo>
                    <a:pt x="322" y="273"/>
                    <a:pt x="322" y="273"/>
                    <a:pt x="322" y="273"/>
                  </a:cubicBezTo>
                  <a:cubicBezTo>
                    <a:pt x="321" y="271"/>
                    <a:pt x="321" y="271"/>
                    <a:pt x="321" y="271"/>
                  </a:cubicBezTo>
                  <a:cubicBezTo>
                    <a:pt x="319" y="270"/>
                    <a:pt x="319" y="270"/>
                    <a:pt x="319" y="270"/>
                  </a:cubicBezTo>
                  <a:cubicBezTo>
                    <a:pt x="318" y="271"/>
                    <a:pt x="318" y="271"/>
                    <a:pt x="318" y="271"/>
                  </a:cubicBezTo>
                  <a:cubicBezTo>
                    <a:pt x="316" y="273"/>
                    <a:pt x="316" y="273"/>
                    <a:pt x="316" y="273"/>
                  </a:cubicBezTo>
                  <a:cubicBezTo>
                    <a:pt x="314" y="273"/>
                    <a:pt x="314" y="273"/>
                    <a:pt x="314" y="273"/>
                  </a:cubicBezTo>
                  <a:cubicBezTo>
                    <a:pt x="312" y="274"/>
                    <a:pt x="312" y="274"/>
                    <a:pt x="312" y="274"/>
                  </a:cubicBezTo>
                  <a:cubicBezTo>
                    <a:pt x="312" y="276"/>
                    <a:pt x="312" y="276"/>
                    <a:pt x="312" y="276"/>
                  </a:cubicBezTo>
                  <a:cubicBezTo>
                    <a:pt x="314" y="278"/>
                    <a:pt x="314" y="278"/>
                    <a:pt x="314" y="278"/>
                  </a:cubicBezTo>
                  <a:cubicBezTo>
                    <a:pt x="314" y="280"/>
                    <a:pt x="314" y="280"/>
                    <a:pt x="314" y="280"/>
                  </a:cubicBezTo>
                  <a:cubicBezTo>
                    <a:pt x="314" y="283"/>
                    <a:pt x="314" y="283"/>
                    <a:pt x="314" y="283"/>
                  </a:cubicBezTo>
                  <a:cubicBezTo>
                    <a:pt x="315" y="285"/>
                    <a:pt x="315" y="285"/>
                    <a:pt x="315" y="285"/>
                  </a:cubicBezTo>
                  <a:close/>
                  <a:moveTo>
                    <a:pt x="322" y="374"/>
                  </a:moveTo>
                  <a:cubicBezTo>
                    <a:pt x="322" y="374"/>
                    <a:pt x="322" y="375"/>
                    <a:pt x="322" y="375"/>
                  </a:cubicBezTo>
                  <a:cubicBezTo>
                    <a:pt x="324" y="376"/>
                    <a:pt x="324" y="376"/>
                    <a:pt x="324" y="376"/>
                  </a:cubicBezTo>
                  <a:cubicBezTo>
                    <a:pt x="325" y="374"/>
                    <a:pt x="325" y="374"/>
                    <a:pt x="325" y="374"/>
                  </a:cubicBezTo>
                  <a:cubicBezTo>
                    <a:pt x="325" y="373"/>
                    <a:pt x="325" y="373"/>
                    <a:pt x="325" y="373"/>
                  </a:cubicBezTo>
                  <a:cubicBezTo>
                    <a:pt x="324" y="371"/>
                    <a:pt x="324" y="371"/>
                    <a:pt x="324" y="371"/>
                  </a:cubicBezTo>
                  <a:cubicBezTo>
                    <a:pt x="322" y="372"/>
                    <a:pt x="322" y="372"/>
                    <a:pt x="322" y="372"/>
                  </a:cubicBezTo>
                  <a:cubicBezTo>
                    <a:pt x="322" y="373"/>
                    <a:pt x="322" y="373"/>
                    <a:pt x="322" y="373"/>
                  </a:cubicBezTo>
                  <a:cubicBezTo>
                    <a:pt x="322" y="374"/>
                    <a:pt x="322" y="374"/>
                    <a:pt x="322" y="374"/>
                  </a:cubicBezTo>
                  <a:close/>
                  <a:moveTo>
                    <a:pt x="362" y="425"/>
                  </a:moveTo>
                  <a:cubicBezTo>
                    <a:pt x="362" y="426"/>
                    <a:pt x="362" y="426"/>
                    <a:pt x="362" y="426"/>
                  </a:cubicBezTo>
                  <a:cubicBezTo>
                    <a:pt x="363" y="426"/>
                    <a:pt x="363" y="426"/>
                    <a:pt x="363" y="426"/>
                  </a:cubicBezTo>
                  <a:cubicBezTo>
                    <a:pt x="363" y="428"/>
                    <a:pt x="363" y="428"/>
                    <a:pt x="363" y="428"/>
                  </a:cubicBezTo>
                  <a:cubicBezTo>
                    <a:pt x="366" y="429"/>
                    <a:pt x="366" y="429"/>
                    <a:pt x="366" y="429"/>
                  </a:cubicBezTo>
                  <a:cubicBezTo>
                    <a:pt x="368" y="428"/>
                    <a:pt x="368" y="428"/>
                    <a:pt x="368" y="428"/>
                  </a:cubicBezTo>
                  <a:cubicBezTo>
                    <a:pt x="369" y="427"/>
                    <a:pt x="369" y="427"/>
                    <a:pt x="369" y="427"/>
                  </a:cubicBezTo>
                  <a:cubicBezTo>
                    <a:pt x="368" y="425"/>
                    <a:pt x="368" y="425"/>
                    <a:pt x="368" y="425"/>
                  </a:cubicBezTo>
                  <a:cubicBezTo>
                    <a:pt x="366" y="425"/>
                    <a:pt x="366" y="425"/>
                    <a:pt x="366" y="425"/>
                  </a:cubicBezTo>
                  <a:cubicBezTo>
                    <a:pt x="365" y="425"/>
                    <a:pt x="365" y="425"/>
                    <a:pt x="365" y="425"/>
                  </a:cubicBezTo>
                  <a:cubicBezTo>
                    <a:pt x="363" y="425"/>
                    <a:pt x="363" y="425"/>
                    <a:pt x="363" y="425"/>
                  </a:cubicBezTo>
                  <a:cubicBezTo>
                    <a:pt x="362" y="425"/>
                    <a:pt x="362" y="425"/>
                    <a:pt x="362" y="425"/>
                  </a:cubicBezTo>
                  <a:close/>
                  <a:moveTo>
                    <a:pt x="354" y="283"/>
                  </a:moveTo>
                  <a:cubicBezTo>
                    <a:pt x="354" y="281"/>
                    <a:pt x="354" y="281"/>
                    <a:pt x="354" y="281"/>
                  </a:cubicBezTo>
                  <a:cubicBezTo>
                    <a:pt x="353" y="280"/>
                    <a:pt x="353" y="280"/>
                    <a:pt x="353" y="280"/>
                  </a:cubicBezTo>
                  <a:cubicBezTo>
                    <a:pt x="353" y="279"/>
                    <a:pt x="353" y="279"/>
                    <a:pt x="353" y="279"/>
                  </a:cubicBezTo>
                  <a:cubicBezTo>
                    <a:pt x="354" y="278"/>
                    <a:pt x="354" y="278"/>
                    <a:pt x="354" y="278"/>
                  </a:cubicBezTo>
                  <a:cubicBezTo>
                    <a:pt x="353" y="276"/>
                    <a:pt x="353" y="276"/>
                    <a:pt x="353" y="276"/>
                  </a:cubicBezTo>
                  <a:cubicBezTo>
                    <a:pt x="351" y="276"/>
                    <a:pt x="351" y="276"/>
                    <a:pt x="351" y="276"/>
                  </a:cubicBezTo>
                  <a:cubicBezTo>
                    <a:pt x="350" y="277"/>
                    <a:pt x="350" y="277"/>
                    <a:pt x="350" y="277"/>
                  </a:cubicBezTo>
                  <a:cubicBezTo>
                    <a:pt x="349" y="280"/>
                    <a:pt x="349" y="280"/>
                    <a:pt x="349" y="280"/>
                  </a:cubicBezTo>
                  <a:cubicBezTo>
                    <a:pt x="350" y="282"/>
                    <a:pt x="350" y="282"/>
                    <a:pt x="350" y="282"/>
                  </a:cubicBezTo>
                  <a:cubicBezTo>
                    <a:pt x="352" y="282"/>
                    <a:pt x="352" y="282"/>
                    <a:pt x="352" y="282"/>
                  </a:cubicBezTo>
                  <a:cubicBezTo>
                    <a:pt x="353" y="283"/>
                    <a:pt x="353" y="283"/>
                    <a:pt x="353" y="283"/>
                  </a:cubicBezTo>
                  <a:cubicBezTo>
                    <a:pt x="354" y="283"/>
                    <a:pt x="354" y="283"/>
                    <a:pt x="354" y="283"/>
                  </a:cubicBezTo>
                  <a:close/>
                  <a:moveTo>
                    <a:pt x="351" y="268"/>
                  </a:moveTo>
                  <a:cubicBezTo>
                    <a:pt x="353" y="266"/>
                    <a:pt x="353" y="266"/>
                    <a:pt x="353" y="266"/>
                  </a:cubicBezTo>
                  <a:cubicBezTo>
                    <a:pt x="354" y="267"/>
                    <a:pt x="354" y="267"/>
                    <a:pt x="354" y="267"/>
                  </a:cubicBezTo>
                  <a:cubicBezTo>
                    <a:pt x="356" y="265"/>
                    <a:pt x="356" y="265"/>
                    <a:pt x="356" y="265"/>
                  </a:cubicBezTo>
                  <a:cubicBezTo>
                    <a:pt x="356" y="264"/>
                    <a:pt x="356" y="264"/>
                    <a:pt x="356" y="264"/>
                  </a:cubicBezTo>
                  <a:cubicBezTo>
                    <a:pt x="356" y="263"/>
                    <a:pt x="356" y="263"/>
                    <a:pt x="356" y="263"/>
                  </a:cubicBezTo>
                  <a:cubicBezTo>
                    <a:pt x="357" y="262"/>
                    <a:pt x="357" y="262"/>
                    <a:pt x="357" y="262"/>
                  </a:cubicBezTo>
                  <a:cubicBezTo>
                    <a:pt x="356" y="262"/>
                    <a:pt x="356" y="262"/>
                    <a:pt x="356" y="262"/>
                  </a:cubicBezTo>
                  <a:cubicBezTo>
                    <a:pt x="355" y="262"/>
                    <a:pt x="355" y="262"/>
                    <a:pt x="355" y="262"/>
                  </a:cubicBezTo>
                  <a:cubicBezTo>
                    <a:pt x="352" y="264"/>
                    <a:pt x="352" y="264"/>
                    <a:pt x="352" y="264"/>
                  </a:cubicBezTo>
                  <a:cubicBezTo>
                    <a:pt x="351" y="266"/>
                    <a:pt x="351" y="266"/>
                    <a:pt x="351" y="266"/>
                  </a:cubicBezTo>
                  <a:cubicBezTo>
                    <a:pt x="351" y="268"/>
                    <a:pt x="351" y="268"/>
                    <a:pt x="351" y="268"/>
                  </a:cubicBezTo>
                  <a:close/>
                  <a:moveTo>
                    <a:pt x="360" y="270"/>
                  </a:moveTo>
                  <a:cubicBezTo>
                    <a:pt x="362" y="272"/>
                    <a:pt x="362" y="272"/>
                    <a:pt x="362" y="272"/>
                  </a:cubicBezTo>
                  <a:cubicBezTo>
                    <a:pt x="365" y="273"/>
                    <a:pt x="365" y="273"/>
                    <a:pt x="365" y="273"/>
                  </a:cubicBezTo>
                  <a:cubicBezTo>
                    <a:pt x="367" y="272"/>
                    <a:pt x="367" y="272"/>
                    <a:pt x="367" y="272"/>
                  </a:cubicBezTo>
                  <a:cubicBezTo>
                    <a:pt x="366" y="271"/>
                    <a:pt x="366" y="271"/>
                    <a:pt x="366" y="271"/>
                  </a:cubicBezTo>
                  <a:cubicBezTo>
                    <a:pt x="363" y="271"/>
                    <a:pt x="363" y="271"/>
                    <a:pt x="363" y="271"/>
                  </a:cubicBezTo>
                  <a:cubicBezTo>
                    <a:pt x="361" y="270"/>
                    <a:pt x="361" y="270"/>
                    <a:pt x="361" y="270"/>
                  </a:cubicBezTo>
                  <a:cubicBezTo>
                    <a:pt x="360" y="270"/>
                    <a:pt x="360" y="270"/>
                    <a:pt x="360" y="270"/>
                  </a:cubicBezTo>
                  <a:close/>
                  <a:moveTo>
                    <a:pt x="381" y="286"/>
                  </a:moveTo>
                  <a:cubicBezTo>
                    <a:pt x="381" y="288"/>
                    <a:pt x="381" y="288"/>
                    <a:pt x="381" y="288"/>
                  </a:cubicBezTo>
                  <a:cubicBezTo>
                    <a:pt x="380" y="290"/>
                    <a:pt x="380" y="290"/>
                    <a:pt x="380" y="290"/>
                  </a:cubicBezTo>
                  <a:cubicBezTo>
                    <a:pt x="378" y="291"/>
                    <a:pt x="378" y="291"/>
                    <a:pt x="378" y="291"/>
                  </a:cubicBezTo>
                  <a:cubicBezTo>
                    <a:pt x="378" y="292"/>
                    <a:pt x="378" y="292"/>
                    <a:pt x="378" y="292"/>
                  </a:cubicBezTo>
                  <a:cubicBezTo>
                    <a:pt x="379" y="294"/>
                    <a:pt x="379" y="294"/>
                    <a:pt x="379" y="294"/>
                  </a:cubicBezTo>
                  <a:cubicBezTo>
                    <a:pt x="380" y="294"/>
                    <a:pt x="380" y="294"/>
                    <a:pt x="380" y="294"/>
                  </a:cubicBezTo>
                  <a:cubicBezTo>
                    <a:pt x="382" y="292"/>
                    <a:pt x="382" y="292"/>
                    <a:pt x="382" y="292"/>
                  </a:cubicBezTo>
                  <a:cubicBezTo>
                    <a:pt x="384" y="291"/>
                    <a:pt x="384" y="291"/>
                    <a:pt x="384" y="291"/>
                  </a:cubicBezTo>
                  <a:cubicBezTo>
                    <a:pt x="385" y="289"/>
                    <a:pt x="385" y="289"/>
                    <a:pt x="385" y="289"/>
                  </a:cubicBezTo>
                  <a:cubicBezTo>
                    <a:pt x="387" y="288"/>
                    <a:pt x="387" y="288"/>
                    <a:pt x="387" y="288"/>
                  </a:cubicBezTo>
                  <a:cubicBezTo>
                    <a:pt x="389" y="286"/>
                    <a:pt x="389" y="286"/>
                    <a:pt x="389" y="286"/>
                  </a:cubicBezTo>
                  <a:cubicBezTo>
                    <a:pt x="388" y="284"/>
                    <a:pt x="388" y="284"/>
                    <a:pt x="388" y="284"/>
                  </a:cubicBezTo>
                  <a:cubicBezTo>
                    <a:pt x="387" y="283"/>
                    <a:pt x="387" y="283"/>
                    <a:pt x="387" y="283"/>
                  </a:cubicBezTo>
                  <a:cubicBezTo>
                    <a:pt x="385" y="283"/>
                    <a:pt x="385" y="283"/>
                    <a:pt x="385" y="283"/>
                  </a:cubicBezTo>
                  <a:cubicBezTo>
                    <a:pt x="382" y="284"/>
                    <a:pt x="382" y="284"/>
                    <a:pt x="382" y="284"/>
                  </a:cubicBezTo>
                  <a:cubicBezTo>
                    <a:pt x="381" y="286"/>
                    <a:pt x="381" y="286"/>
                    <a:pt x="381" y="286"/>
                  </a:cubicBezTo>
                  <a:close/>
                  <a:moveTo>
                    <a:pt x="388" y="266"/>
                  </a:moveTo>
                  <a:cubicBezTo>
                    <a:pt x="387" y="269"/>
                    <a:pt x="387" y="269"/>
                    <a:pt x="387" y="269"/>
                  </a:cubicBezTo>
                  <a:cubicBezTo>
                    <a:pt x="386" y="272"/>
                    <a:pt x="386" y="272"/>
                    <a:pt x="386" y="272"/>
                  </a:cubicBezTo>
                  <a:cubicBezTo>
                    <a:pt x="385" y="275"/>
                    <a:pt x="385" y="275"/>
                    <a:pt x="385" y="275"/>
                  </a:cubicBezTo>
                  <a:cubicBezTo>
                    <a:pt x="385" y="276"/>
                    <a:pt x="385" y="276"/>
                    <a:pt x="385" y="276"/>
                  </a:cubicBezTo>
                  <a:cubicBezTo>
                    <a:pt x="387" y="277"/>
                    <a:pt x="387" y="277"/>
                    <a:pt x="387" y="277"/>
                  </a:cubicBezTo>
                  <a:cubicBezTo>
                    <a:pt x="388" y="278"/>
                    <a:pt x="388" y="278"/>
                    <a:pt x="388" y="278"/>
                  </a:cubicBezTo>
                  <a:cubicBezTo>
                    <a:pt x="390" y="278"/>
                    <a:pt x="390" y="278"/>
                    <a:pt x="390" y="278"/>
                  </a:cubicBezTo>
                  <a:cubicBezTo>
                    <a:pt x="392" y="279"/>
                    <a:pt x="392" y="279"/>
                    <a:pt x="392" y="279"/>
                  </a:cubicBezTo>
                  <a:cubicBezTo>
                    <a:pt x="394" y="278"/>
                    <a:pt x="394" y="278"/>
                    <a:pt x="394" y="278"/>
                  </a:cubicBezTo>
                  <a:cubicBezTo>
                    <a:pt x="394" y="277"/>
                    <a:pt x="394" y="277"/>
                    <a:pt x="394" y="277"/>
                  </a:cubicBezTo>
                  <a:cubicBezTo>
                    <a:pt x="392" y="274"/>
                    <a:pt x="392" y="274"/>
                    <a:pt x="392" y="274"/>
                  </a:cubicBezTo>
                  <a:cubicBezTo>
                    <a:pt x="392" y="271"/>
                    <a:pt x="392" y="271"/>
                    <a:pt x="392" y="271"/>
                  </a:cubicBezTo>
                  <a:cubicBezTo>
                    <a:pt x="389" y="269"/>
                    <a:pt x="389" y="269"/>
                    <a:pt x="389" y="269"/>
                  </a:cubicBezTo>
                  <a:cubicBezTo>
                    <a:pt x="388" y="266"/>
                    <a:pt x="388" y="266"/>
                    <a:pt x="388" y="266"/>
                  </a:cubicBezTo>
                  <a:close/>
                  <a:moveTo>
                    <a:pt x="374" y="231"/>
                  </a:moveTo>
                  <a:cubicBezTo>
                    <a:pt x="373" y="229"/>
                    <a:pt x="373" y="229"/>
                    <a:pt x="373" y="229"/>
                  </a:cubicBezTo>
                  <a:cubicBezTo>
                    <a:pt x="373" y="228"/>
                    <a:pt x="373" y="228"/>
                    <a:pt x="373" y="228"/>
                  </a:cubicBezTo>
                  <a:cubicBezTo>
                    <a:pt x="372" y="227"/>
                    <a:pt x="372" y="227"/>
                    <a:pt x="372" y="227"/>
                  </a:cubicBezTo>
                  <a:cubicBezTo>
                    <a:pt x="370" y="227"/>
                    <a:pt x="370" y="227"/>
                    <a:pt x="370" y="227"/>
                  </a:cubicBezTo>
                  <a:cubicBezTo>
                    <a:pt x="369" y="228"/>
                    <a:pt x="369" y="228"/>
                    <a:pt x="369" y="228"/>
                  </a:cubicBezTo>
                  <a:cubicBezTo>
                    <a:pt x="370" y="229"/>
                    <a:pt x="370" y="229"/>
                    <a:pt x="370" y="229"/>
                  </a:cubicBezTo>
                  <a:cubicBezTo>
                    <a:pt x="371" y="231"/>
                    <a:pt x="371" y="231"/>
                    <a:pt x="371" y="231"/>
                  </a:cubicBezTo>
                  <a:cubicBezTo>
                    <a:pt x="372" y="232"/>
                    <a:pt x="372" y="232"/>
                    <a:pt x="372" y="232"/>
                  </a:cubicBezTo>
                  <a:cubicBezTo>
                    <a:pt x="374" y="231"/>
                    <a:pt x="374" y="231"/>
                    <a:pt x="374" y="231"/>
                  </a:cubicBezTo>
                  <a:close/>
                  <a:moveTo>
                    <a:pt x="380" y="204"/>
                  </a:moveTo>
                  <a:cubicBezTo>
                    <a:pt x="379" y="204"/>
                    <a:pt x="379" y="204"/>
                    <a:pt x="379" y="204"/>
                  </a:cubicBezTo>
                  <a:cubicBezTo>
                    <a:pt x="378" y="203"/>
                    <a:pt x="378" y="203"/>
                    <a:pt x="378" y="203"/>
                  </a:cubicBezTo>
                  <a:cubicBezTo>
                    <a:pt x="379" y="207"/>
                    <a:pt x="379" y="207"/>
                    <a:pt x="379" y="207"/>
                  </a:cubicBezTo>
                  <a:cubicBezTo>
                    <a:pt x="380" y="207"/>
                    <a:pt x="380" y="207"/>
                    <a:pt x="380" y="207"/>
                  </a:cubicBezTo>
                  <a:cubicBezTo>
                    <a:pt x="381" y="206"/>
                    <a:pt x="381" y="206"/>
                    <a:pt x="381" y="206"/>
                  </a:cubicBezTo>
                  <a:cubicBezTo>
                    <a:pt x="382" y="207"/>
                    <a:pt x="382" y="207"/>
                    <a:pt x="382" y="207"/>
                  </a:cubicBezTo>
                  <a:cubicBezTo>
                    <a:pt x="382" y="209"/>
                    <a:pt x="382" y="209"/>
                    <a:pt x="382" y="209"/>
                  </a:cubicBezTo>
                  <a:cubicBezTo>
                    <a:pt x="383" y="210"/>
                    <a:pt x="383" y="210"/>
                    <a:pt x="383" y="210"/>
                  </a:cubicBezTo>
                  <a:cubicBezTo>
                    <a:pt x="383" y="208"/>
                    <a:pt x="383" y="208"/>
                    <a:pt x="383" y="208"/>
                  </a:cubicBezTo>
                  <a:cubicBezTo>
                    <a:pt x="383" y="206"/>
                    <a:pt x="383" y="206"/>
                    <a:pt x="383" y="206"/>
                  </a:cubicBezTo>
                  <a:cubicBezTo>
                    <a:pt x="384" y="205"/>
                    <a:pt x="384" y="205"/>
                    <a:pt x="384" y="205"/>
                  </a:cubicBezTo>
                  <a:cubicBezTo>
                    <a:pt x="384" y="203"/>
                    <a:pt x="384" y="203"/>
                    <a:pt x="384" y="203"/>
                  </a:cubicBezTo>
                  <a:cubicBezTo>
                    <a:pt x="383" y="202"/>
                    <a:pt x="383" y="202"/>
                    <a:pt x="383" y="202"/>
                  </a:cubicBezTo>
                  <a:cubicBezTo>
                    <a:pt x="383" y="201"/>
                    <a:pt x="383" y="201"/>
                    <a:pt x="383" y="201"/>
                  </a:cubicBezTo>
                  <a:cubicBezTo>
                    <a:pt x="382" y="199"/>
                    <a:pt x="382" y="199"/>
                    <a:pt x="382" y="199"/>
                  </a:cubicBezTo>
                  <a:cubicBezTo>
                    <a:pt x="381" y="200"/>
                    <a:pt x="381" y="200"/>
                    <a:pt x="381" y="200"/>
                  </a:cubicBezTo>
                  <a:cubicBezTo>
                    <a:pt x="380" y="200"/>
                    <a:pt x="380" y="200"/>
                    <a:pt x="380" y="200"/>
                  </a:cubicBezTo>
                  <a:cubicBezTo>
                    <a:pt x="379" y="201"/>
                    <a:pt x="379" y="201"/>
                    <a:pt x="379" y="201"/>
                  </a:cubicBezTo>
                  <a:cubicBezTo>
                    <a:pt x="380" y="202"/>
                    <a:pt x="380" y="202"/>
                    <a:pt x="380" y="202"/>
                  </a:cubicBezTo>
                  <a:cubicBezTo>
                    <a:pt x="380" y="204"/>
                    <a:pt x="380" y="204"/>
                    <a:pt x="380" y="204"/>
                  </a:cubicBezTo>
                  <a:close/>
                  <a:moveTo>
                    <a:pt x="377" y="191"/>
                  </a:moveTo>
                  <a:cubicBezTo>
                    <a:pt x="374" y="191"/>
                    <a:pt x="374" y="191"/>
                    <a:pt x="374" y="191"/>
                  </a:cubicBezTo>
                  <a:cubicBezTo>
                    <a:pt x="373" y="189"/>
                    <a:pt x="373" y="189"/>
                    <a:pt x="373" y="189"/>
                  </a:cubicBezTo>
                  <a:cubicBezTo>
                    <a:pt x="372" y="189"/>
                    <a:pt x="372" y="189"/>
                    <a:pt x="372" y="189"/>
                  </a:cubicBezTo>
                  <a:cubicBezTo>
                    <a:pt x="371" y="190"/>
                    <a:pt x="371" y="190"/>
                    <a:pt x="371" y="190"/>
                  </a:cubicBezTo>
                  <a:cubicBezTo>
                    <a:pt x="371" y="191"/>
                    <a:pt x="371" y="191"/>
                    <a:pt x="371" y="191"/>
                  </a:cubicBezTo>
                  <a:cubicBezTo>
                    <a:pt x="374" y="192"/>
                    <a:pt x="374" y="192"/>
                    <a:pt x="374" y="192"/>
                  </a:cubicBezTo>
                  <a:cubicBezTo>
                    <a:pt x="376" y="192"/>
                    <a:pt x="376" y="192"/>
                    <a:pt x="376" y="192"/>
                  </a:cubicBezTo>
                  <a:cubicBezTo>
                    <a:pt x="377" y="191"/>
                    <a:pt x="377" y="191"/>
                    <a:pt x="377" y="191"/>
                  </a:cubicBezTo>
                  <a:close/>
                  <a:moveTo>
                    <a:pt x="377" y="189"/>
                  </a:moveTo>
                  <a:cubicBezTo>
                    <a:pt x="377" y="189"/>
                    <a:pt x="378" y="190"/>
                    <a:pt x="378" y="190"/>
                  </a:cubicBezTo>
                  <a:cubicBezTo>
                    <a:pt x="381" y="189"/>
                    <a:pt x="381" y="189"/>
                    <a:pt x="381" y="189"/>
                  </a:cubicBezTo>
                  <a:cubicBezTo>
                    <a:pt x="382" y="189"/>
                    <a:pt x="382" y="189"/>
                    <a:pt x="382" y="189"/>
                  </a:cubicBezTo>
                  <a:cubicBezTo>
                    <a:pt x="384" y="189"/>
                    <a:pt x="384" y="189"/>
                    <a:pt x="384" y="189"/>
                  </a:cubicBezTo>
                  <a:cubicBezTo>
                    <a:pt x="384" y="188"/>
                    <a:pt x="384" y="188"/>
                    <a:pt x="384" y="188"/>
                  </a:cubicBezTo>
                  <a:cubicBezTo>
                    <a:pt x="381" y="187"/>
                    <a:pt x="381" y="187"/>
                    <a:pt x="381" y="187"/>
                  </a:cubicBezTo>
                  <a:cubicBezTo>
                    <a:pt x="380" y="186"/>
                    <a:pt x="380" y="186"/>
                    <a:pt x="380" y="186"/>
                  </a:cubicBezTo>
                  <a:cubicBezTo>
                    <a:pt x="378" y="187"/>
                    <a:pt x="378" y="187"/>
                    <a:pt x="378" y="187"/>
                  </a:cubicBezTo>
                  <a:cubicBezTo>
                    <a:pt x="377" y="189"/>
                    <a:pt x="377" y="189"/>
                    <a:pt x="377" y="189"/>
                  </a:cubicBezTo>
                  <a:close/>
                  <a:moveTo>
                    <a:pt x="401" y="240"/>
                  </a:moveTo>
                  <a:cubicBezTo>
                    <a:pt x="403" y="238"/>
                    <a:pt x="403" y="238"/>
                    <a:pt x="403" y="238"/>
                  </a:cubicBezTo>
                  <a:cubicBezTo>
                    <a:pt x="402" y="237"/>
                    <a:pt x="402" y="237"/>
                    <a:pt x="402" y="237"/>
                  </a:cubicBezTo>
                  <a:cubicBezTo>
                    <a:pt x="400" y="237"/>
                    <a:pt x="400" y="237"/>
                    <a:pt x="400" y="237"/>
                  </a:cubicBezTo>
                  <a:cubicBezTo>
                    <a:pt x="399" y="238"/>
                    <a:pt x="399" y="238"/>
                    <a:pt x="399" y="238"/>
                  </a:cubicBezTo>
                  <a:cubicBezTo>
                    <a:pt x="400" y="240"/>
                    <a:pt x="400" y="240"/>
                    <a:pt x="400" y="240"/>
                  </a:cubicBezTo>
                  <a:cubicBezTo>
                    <a:pt x="401" y="240"/>
                    <a:pt x="401" y="240"/>
                    <a:pt x="401" y="240"/>
                  </a:cubicBezTo>
                  <a:close/>
                  <a:moveTo>
                    <a:pt x="408" y="239"/>
                  </a:moveTo>
                  <a:cubicBezTo>
                    <a:pt x="409" y="237"/>
                    <a:pt x="409" y="237"/>
                    <a:pt x="409" y="237"/>
                  </a:cubicBezTo>
                  <a:cubicBezTo>
                    <a:pt x="409" y="236"/>
                    <a:pt x="409" y="236"/>
                    <a:pt x="409" y="236"/>
                  </a:cubicBezTo>
                  <a:cubicBezTo>
                    <a:pt x="407" y="236"/>
                    <a:pt x="407" y="236"/>
                    <a:pt x="407" y="236"/>
                  </a:cubicBezTo>
                  <a:cubicBezTo>
                    <a:pt x="406" y="236"/>
                    <a:pt x="406" y="236"/>
                    <a:pt x="406" y="236"/>
                  </a:cubicBezTo>
                  <a:cubicBezTo>
                    <a:pt x="405" y="237"/>
                    <a:pt x="405" y="237"/>
                    <a:pt x="405" y="237"/>
                  </a:cubicBezTo>
                  <a:cubicBezTo>
                    <a:pt x="405" y="238"/>
                    <a:pt x="405" y="238"/>
                    <a:pt x="405" y="238"/>
                  </a:cubicBezTo>
                  <a:cubicBezTo>
                    <a:pt x="408" y="239"/>
                    <a:pt x="408" y="239"/>
                    <a:pt x="408" y="239"/>
                  </a:cubicBezTo>
                  <a:close/>
                  <a:moveTo>
                    <a:pt x="417" y="240"/>
                  </a:moveTo>
                  <a:cubicBezTo>
                    <a:pt x="418" y="239"/>
                    <a:pt x="418" y="239"/>
                    <a:pt x="418" y="239"/>
                  </a:cubicBezTo>
                  <a:cubicBezTo>
                    <a:pt x="416" y="238"/>
                    <a:pt x="416" y="238"/>
                    <a:pt x="416" y="238"/>
                  </a:cubicBezTo>
                  <a:cubicBezTo>
                    <a:pt x="413" y="239"/>
                    <a:pt x="413" y="239"/>
                    <a:pt x="413" y="239"/>
                  </a:cubicBezTo>
                  <a:cubicBezTo>
                    <a:pt x="414" y="240"/>
                    <a:pt x="414" y="240"/>
                    <a:pt x="414" y="240"/>
                  </a:cubicBezTo>
                  <a:cubicBezTo>
                    <a:pt x="417" y="240"/>
                    <a:pt x="417" y="240"/>
                    <a:pt x="417" y="240"/>
                  </a:cubicBezTo>
                  <a:close/>
                  <a:moveTo>
                    <a:pt x="432" y="235"/>
                  </a:moveTo>
                  <a:cubicBezTo>
                    <a:pt x="433" y="238"/>
                    <a:pt x="433" y="238"/>
                    <a:pt x="433" y="238"/>
                  </a:cubicBezTo>
                  <a:cubicBezTo>
                    <a:pt x="434" y="239"/>
                    <a:pt x="434" y="239"/>
                    <a:pt x="434" y="239"/>
                  </a:cubicBezTo>
                  <a:cubicBezTo>
                    <a:pt x="435" y="237"/>
                    <a:pt x="435" y="237"/>
                    <a:pt x="435" y="237"/>
                  </a:cubicBezTo>
                  <a:cubicBezTo>
                    <a:pt x="434" y="236"/>
                    <a:pt x="434" y="236"/>
                    <a:pt x="434" y="236"/>
                  </a:cubicBezTo>
                  <a:cubicBezTo>
                    <a:pt x="432" y="235"/>
                    <a:pt x="432" y="235"/>
                    <a:pt x="432" y="235"/>
                  </a:cubicBezTo>
                  <a:close/>
                  <a:moveTo>
                    <a:pt x="423" y="234"/>
                  </a:moveTo>
                  <a:cubicBezTo>
                    <a:pt x="426" y="234"/>
                    <a:pt x="426" y="234"/>
                    <a:pt x="426" y="234"/>
                  </a:cubicBezTo>
                  <a:cubicBezTo>
                    <a:pt x="427" y="232"/>
                    <a:pt x="427" y="232"/>
                    <a:pt x="427" y="232"/>
                  </a:cubicBezTo>
                  <a:cubicBezTo>
                    <a:pt x="425" y="231"/>
                    <a:pt x="425" y="231"/>
                    <a:pt x="425" y="231"/>
                  </a:cubicBezTo>
                  <a:cubicBezTo>
                    <a:pt x="424" y="232"/>
                    <a:pt x="424" y="232"/>
                    <a:pt x="424" y="232"/>
                  </a:cubicBezTo>
                  <a:cubicBezTo>
                    <a:pt x="424" y="233"/>
                    <a:pt x="424" y="233"/>
                    <a:pt x="424" y="233"/>
                  </a:cubicBezTo>
                  <a:cubicBezTo>
                    <a:pt x="423" y="234"/>
                    <a:pt x="423" y="234"/>
                    <a:pt x="423" y="234"/>
                  </a:cubicBezTo>
                  <a:close/>
                  <a:moveTo>
                    <a:pt x="417" y="225"/>
                  </a:moveTo>
                  <a:cubicBezTo>
                    <a:pt x="417" y="224"/>
                    <a:pt x="417" y="224"/>
                    <a:pt x="417" y="224"/>
                  </a:cubicBezTo>
                  <a:cubicBezTo>
                    <a:pt x="415" y="224"/>
                    <a:pt x="415" y="224"/>
                    <a:pt x="415" y="224"/>
                  </a:cubicBezTo>
                  <a:cubicBezTo>
                    <a:pt x="413" y="226"/>
                    <a:pt x="413" y="226"/>
                    <a:pt x="413" y="226"/>
                  </a:cubicBezTo>
                  <a:cubicBezTo>
                    <a:pt x="413" y="227"/>
                    <a:pt x="413" y="227"/>
                    <a:pt x="413" y="227"/>
                  </a:cubicBezTo>
                  <a:cubicBezTo>
                    <a:pt x="415" y="228"/>
                    <a:pt x="415" y="228"/>
                    <a:pt x="415" y="228"/>
                  </a:cubicBezTo>
                  <a:cubicBezTo>
                    <a:pt x="415" y="227"/>
                    <a:pt x="415" y="227"/>
                    <a:pt x="415" y="227"/>
                  </a:cubicBezTo>
                  <a:cubicBezTo>
                    <a:pt x="415" y="226"/>
                    <a:pt x="415" y="226"/>
                    <a:pt x="415" y="226"/>
                  </a:cubicBezTo>
                  <a:cubicBezTo>
                    <a:pt x="415" y="226"/>
                    <a:pt x="415" y="226"/>
                    <a:pt x="415" y="226"/>
                  </a:cubicBezTo>
                  <a:cubicBezTo>
                    <a:pt x="417" y="225"/>
                    <a:pt x="417" y="225"/>
                    <a:pt x="417" y="225"/>
                  </a:cubicBezTo>
                  <a:close/>
                  <a:moveTo>
                    <a:pt x="422" y="223"/>
                  </a:moveTo>
                  <a:cubicBezTo>
                    <a:pt x="422" y="222"/>
                    <a:pt x="422" y="222"/>
                    <a:pt x="422" y="222"/>
                  </a:cubicBezTo>
                  <a:cubicBezTo>
                    <a:pt x="420" y="222"/>
                    <a:pt x="420" y="222"/>
                    <a:pt x="420" y="222"/>
                  </a:cubicBezTo>
                  <a:cubicBezTo>
                    <a:pt x="419" y="223"/>
                    <a:pt x="419" y="223"/>
                    <a:pt x="419" y="223"/>
                  </a:cubicBezTo>
                  <a:cubicBezTo>
                    <a:pt x="419" y="225"/>
                    <a:pt x="419" y="225"/>
                    <a:pt x="419" y="225"/>
                  </a:cubicBezTo>
                  <a:cubicBezTo>
                    <a:pt x="421" y="225"/>
                    <a:pt x="421" y="225"/>
                    <a:pt x="421" y="225"/>
                  </a:cubicBezTo>
                  <a:cubicBezTo>
                    <a:pt x="422" y="224"/>
                    <a:pt x="422" y="224"/>
                    <a:pt x="422" y="224"/>
                  </a:cubicBezTo>
                  <a:cubicBezTo>
                    <a:pt x="422" y="223"/>
                    <a:pt x="422" y="223"/>
                    <a:pt x="422" y="223"/>
                  </a:cubicBezTo>
                  <a:close/>
                  <a:moveTo>
                    <a:pt x="423" y="224"/>
                  </a:moveTo>
                  <a:cubicBezTo>
                    <a:pt x="424" y="225"/>
                    <a:pt x="424" y="225"/>
                    <a:pt x="424" y="225"/>
                  </a:cubicBezTo>
                  <a:cubicBezTo>
                    <a:pt x="424" y="224"/>
                    <a:pt x="424" y="224"/>
                    <a:pt x="424" y="224"/>
                  </a:cubicBezTo>
                  <a:cubicBezTo>
                    <a:pt x="426" y="223"/>
                    <a:pt x="426" y="223"/>
                    <a:pt x="426" y="223"/>
                  </a:cubicBezTo>
                  <a:cubicBezTo>
                    <a:pt x="427" y="221"/>
                    <a:pt x="427" y="221"/>
                    <a:pt x="427" y="221"/>
                  </a:cubicBezTo>
                  <a:cubicBezTo>
                    <a:pt x="426" y="220"/>
                    <a:pt x="426" y="220"/>
                    <a:pt x="426" y="220"/>
                  </a:cubicBezTo>
                  <a:cubicBezTo>
                    <a:pt x="424" y="220"/>
                    <a:pt x="424" y="220"/>
                    <a:pt x="424" y="220"/>
                  </a:cubicBezTo>
                  <a:cubicBezTo>
                    <a:pt x="423" y="222"/>
                    <a:pt x="423" y="222"/>
                    <a:pt x="423" y="222"/>
                  </a:cubicBezTo>
                  <a:cubicBezTo>
                    <a:pt x="424" y="223"/>
                    <a:pt x="424" y="223"/>
                    <a:pt x="424" y="223"/>
                  </a:cubicBezTo>
                  <a:cubicBezTo>
                    <a:pt x="423" y="224"/>
                    <a:pt x="423" y="224"/>
                    <a:pt x="423" y="224"/>
                  </a:cubicBezTo>
                  <a:close/>
                  <a:moveTo>
                    <a:pt x="417" y="218"/>
                  </a:moveTo>
                  <a:cubicBezTo>
                    <a:pt x="418" y="216"/>
                    <a:pt x="418" y="216"/>
                    <a:pt x="418" y="216"/>
                  </a:cubicBezTo>
                  <a:cubicBezTo>
                    <a:pt x="418" y="215"/>
                    <a:pt x="418" y="215"/>
                    <a:pt x="418" y="215"/>
                  </a:cubicBezTo>
                  <a:cubicBezTo>
                    <a:pt x="416" y="215"/>
                    <a:pt x="416" y="215"/>
                    <a:pt x="416" y="215"/>
                  </a:cubicBezTo>
                  <a:cubicBezTo>
                    <a:pt x="415" y="215"/>
                    <a:pt x="415" y="215"/>
                    <a:pt x="415" y="215"/>
                  </a:cubicBezTo>
                  <a:cubicBezTo>
                    <a:pt x="413" y="216"/>
                    <a:pt x="413" y="216"/>
                    <a:pt x="413" y="216"/>
                  </a:cubicBezTo>
                  <a:cubicBezTo>
                    <a:pt x="413" y="216"/>
                    <a:pt x="413" y="216"/>
                    <a:pt x="413" y="216"/>
                  </a:cubicBezTo>
                  <a:cubicBezTo>
                    <a:pt x="416" y="217"/>
                    <a:pt x="416" y="217"/>
                    <a:pt x="416" y="217"/>
                  </a:cubicBezTo>
                  <a:cubicBezTo>
                    <a:pt x="417" y="218"/>
                    <a:pt x="417" y="218"/>
                    <a:pt x="417" y="218"/>
                  </a:cubicBezTo>
                  <a:close/>
                  <a:moveTo>
                    <a:pt x="427" y="213"/>
                  </a:moveTo>
                  <a:cubicBezTo>
                    <a:pt x="428" y="212"/>
                    <a:pt x="428" y="212"/>
                    <a:pt x="428" y="212"/>
                  </a:cubicBezTo>
                  <a:cubicBezTo>
                    <a:pt x="427" y="212"/>
                    <a:pt x="427" y="212"/>
                    <a:pt x="427" y="212"/>
                  </a:cubicBezTo>
                  <a:cubicBezTo>
                    <a:pt x="427" y="211"/>
                    <a:pt x="427" y="211"/>
                    <a:pt x="427" y="211"/>
                  </a:cubicBezTo>
                  <a:cubicBezTo>
                    <a:pt x="428" y="210"/>
                    <a:pt x="428" y="210"/>
                    <a:pt x="428" y="210"/>
                  </a:cubicBezTo>
                  <a:cubicBezTo>
                    <a:pt x="428" y="209"/>
                    <a:pt x="428" y="209"/>
                    <a:pt x="428" y="209"/>
                  </a:cubicBezTo>
                  <a:cubicBezTo>
                    <a:pt x="427" y="208"/>
                    <a:pt x="427" y="208"/>
                    <a:pt x="427" y="208"/>
                  </a:cubicBezTo>
                  <a:cubicBezTo>
                    <a:pt x="424" y="207"/>
                    <a:pt x="424" y="207"/>
                    <a:pt x="424" y="207"/>
                  </a:cubicBezTo>
                  <a:cubicBezTo>
                    <a:pt x="423" y="208"/>
                    <a:pt x="423" y="208"/>
                    <a:pt x="423" y="208"/>
                  </a:cubicBezTo>
                  <a:cubicBezTo>
                    <a:pt x="424" y="210"/>
                    <a:pt x="424" y="210"/>
                    <a:pt x="424" y="210"/>
                  </a:cubicBezTo>
                  <a:cubicBezTo>
                    <a:pt x="423" y="210"/>
                    <a:pt x="423" y="210"/>
                    <a:pt x="423" y="210"/>
                  </a:cubicBezTo>
                  <a:cubicBezTo>
                    <a:pt x="421" y="209"/>
                    <a:pt x="421" y="209"/>
                    <a:pt x="421" y="209"/>
                  </a:cubicBezTo>
                  <a:cubicBezTo>
                    <a:pt x="421" y="209"/>
                    <a:pt x="421" y="209"/>
                    <a:pt x="421" y="209"/>
                  </a:cubicBezTo>
                  <a:cubicBezTo>
                    <a:pt x="422" y="211"/>
                    <a:pt x="422" y="211"/>
                    <a:pt x="422" y="211"/>
                  </a:cubicBezTo>
                  <a:cubicBezTo>
                    <a:pt x="423" y="212"/>
                    <a:pt x="423" y="212"/>
                    <a:pt x="423" y="212"/>
                  </a:cubicBezTo>
                  <a:cubicBezTo>
                    <a:pt x="425" y="212"/>
                    <a:pt x="425" y="212"/>
                    <a:pt x="425" y="212"/>
                  </a:cubicBezTo>
                  <a:cubicBezTo>
                    <a:pt x="427" y="213"/>
                    <a:pt x="427" y="213"/>
                    <a:pt x="427" y="213"/>
                  </a:cubicBezTo>
                  <a:close/>
                  <a:moveTo>
                    <a:pt x="419" y="121"/>
                  </a:moveTo>
                  <a:cubicBezTo>
                    <a:pt x="420" y="121"/>
                    <a:pt x="420" y="121"/>
                    <a:pt x="420" y="121"/>
                  </a:cubicBezTo>
                  <a:cubicBezTo>
                    <a:pt x="420" y="120"/>
                    <a:pt x="420" y="120"/>
                    <a:pt x="420" y="120"/>
                  </a:cubicBezTo>
                  <a:cubicBezTo>
                    <a:pt x="418" y="119"/>
                    <a:pt x="418" y="119"/>
                    <a:pt x="418" y="119"/>
                  </a:cubicBezTo>
                  <a:cubicBezTo>
                    <a:pt x="418" y="120"/>
                    <a:pt x="418" y="120"/>
                    <a:pt x="418" y="120"/>
                  </a:cubicBezTo>
                  <a:cubicBezTo>
                    <a:pt x="419" y="121"/>
                    <a:pt x="419" y="121"/>
                    <a:pt x="419" y="121"/>
                  </a:cubicBezTo>
                  <a:close/>
                  <a:moveTo>
                    <a:pt x="407" y="140"/>
                  </a:moveTo>
                  <a:cubicBezTo>
                    <a:pt x="408" y="141"/>
                    <a:pt x="408" y="141"/>
                    <a:pt x="408" y="141"/>
                  </a:cubicBezTo>
                  <a:cubicBezTo>
                    <a:pt x="409" y="141"/>
                    <a:pt x="409" y="141"/>
                    <a:pt x="409" y="141"/>
                  </a:cubicBezTo>
                  <a:cubicBezTo>
                    <a:pt x="410" y="140"/>
                    <a:pt x="410" y="140"/>
                    <a:pt x="410" y="140"/>
                  </a:cubicBezTo>
                  <a:cubicBezTo>
                    <a:pt x="411" y="139"/>
                    <a:pt x="411" y="139"/>
                    <a:pt x="411" y="139"/>
                  </a:cubicBezTo>
                  <a:cubicBezTo>
                    <a:pt x="411" y="136"/>
                    <a:pt x="411" y="136"/>
                    <a:pt x="411" y="136"/>
                  </a:cubicBezTo>
                  <a:cubicBezTo>
                    <a:pt x="409" y="135"/>
                    <a:pt x="409" y="135"/>
                    <a:pt x="409" y="135"/>
                  </a:cubicBezTo>
                  <a:cubicBezTo>
                    <a:pt x="408" y="135"/>
                    <a:pt x="408" y="135"/>
                    <a:pt x="408" y="135"/>
                  </a:cubicBezTo>
                  <a:cubicBezTo>
                    <a:pt x="407" y="136"/>
                    <a:pt x="407" y="136"/>
                    <a:pt x="407" y="136"/>
                  </a:cubicBezTo>
                  <a:cubicBezTo>
                    <a:pt x="407" y="138"/>
                    <a:pt x="407" y="138"/>
                    <a:pt x="407" y="138"/>
                  </a:cubicBezTo>
                  <a:cubicBezTo>
                    <a:pt x="407" y="140"/>
                    <a:pt x="407" y="140"/>
                    <a:pt x="407" y="140"/>
                  </a:cubicBezTo>
                  <a:close/>
                  <a:moveTo>
                    <a:pt x="454" y="136"/>
                  </a:moveTo>
                  <a:cubicBezTo>
                    <a:pt x="455" y="136"/>
                    <a:pt x="455" y="136"/>
                    <a:pt x="455" y="136"/>
                  </a:cubicBezTo>
                  <a:cubicBezTo>
                    <a:pt x="457" y="135"/>
                    <a:pt x="457" y="135"/>
                    <a:pt x="457" y="135"/>
                  </a:cubicBezTo>
                  <a:cubicBezTo>
                    <a:pt x="459" y="134"/>
                    <a:pt x="459" y="134"/>
                    <a:pt x="459" y="134"/>
                  </a:cubicBezTo>
                  <a:cubicBezTo>
                    <a:pt x="460" y="134"/>
                    <a:pt x="460" y="134"/>
                    <a:pt x="460" y="134"/>
                  </a:cubicBezTo>
                  <a:cubicBezTo>
                    <a:pt x="460" y="135"/>
                    <a:pt x="460" y="135"/>
                    <a:pt x="460" y="135"/>
                  </a:cubicBezTo>
                  <a:cubicBezTo>
                    <a:pt x="459" y="136"/>
                    <a:pt x="459" y="136"/>
                    <a:pt x="459" y="136"/>
                  </a:cubicBezTo>
                  <a:cubicBezTo>
                    <a:pt x="461" y="134"/>
                    <a:pt x="461" y="134"/>
                    <a:pt x="461" y="134"/>
                  </a:cubicBezTo>
                  <a:cubicBezTo>
                    <a:pt x="463" y="132"/>
                    <a:pt x="463" y="132"/>
                    <a:pt x="463" y="132"/>
                  </a:cubicBezTo>
                  <a:cubicBezTo>
                    <a:pt x="463" y="130"/>
                    <a:pt x="463" y="130"/>
                    <a:pt x="463" y="130"/>
                  </a:cubicBezTo>
                  <a:cubicBezTo>
                    <a:pt x="465" y="129"/>
                    <a:pt x="465" y="129"/>
                    <a:pt x="465" y="129"/>
                  </a:cubicBezTo>
                  <a:cubicBezTo>
                    <a:pt x="465" y="127"/>
                    <a:pt x="465" y="127"/>
                    <a:pt x="465" y="127"/>
                  </a:cubicBezTo>
                  <a:cubicBezTo>
                    <a:pt x="464" y="126"/>
                    <a:pt x="464" y="126"/>
                    <a:pt x="464" y="126"/>
                  </a:cubicBezTo>
                  <a:cubicBezTo>
                    <a:pt x="463" y="127"/>
                    <a:pt x="463" y="127"/>
                    <a:pt x="463" y="127"/>
                  </a:cubicBezTo>
                  <a:cubicBezTo>
                    <a:pt x="462" y="128"/>
                    <a:pt x="462" y="128"/>
                    <a:pt x="462" y="128"/>
                  </a:cubicBezTo>
                  <a:cubicBezTo>
                    <a:pt x="460" y="129"/>
                    <a:pt x="460" y="129"/>
                    <a:pt x="460" y="129"/>
                  </a:cubicBezTo>
                  <a:cubicBezTo>
                    <a:pt x="457" y="131"/>
                    <a:pt x="457" y="131"/>
                    <a:pt x="457" y="131"/>
                  </a:cubicBezTo>
                  <a:cubicBezTo>
                    <a:pt x="455" y="134"/>
                    <a:pt x="455" y="134"/>
                    <a:pt x="455" y="134"/>
                  </a:cubicBezTo>
                  <a:cubicBezTo>
                    <a:pt x="454" y="136"/>
                    <a:pt x="454" y="136"/>
                    <a:pt x="454" y="136"/>
                  </a:cubicBezTo>
                  <a:close/>
                  <a:moveTo>
                    <a:pt x="475" y="138"/>
                  </a:moveTo>
                  <a:cubicBezTo>
                    <a:pt x="478" y="137"/>
                    <a:pt x="478" y="137"/>
                    <a:pt x="478" y="137"/>
                  </a:cubicBezTo>
                  <a:cubicBezTo>
                    <a:pt x="479" y="136"/>
                    <a:pt x="479" y="136"/>
                    <a:pt x="479" y="136"/>
                  </a:cubicBezTo>
                  <a:cubicBezTo>
                    <a:pt x="477" y="135"/>
                    <a:pt x="477" y="135"/>
                    <a:pt x="477" y="135"/>
                  </a:cubicBezTo>
                  <a:cubicBezTo>
                    <a:pt x="475" y="136"/>
                    <a:pt x="475" y="136"/>
                    <a:pt x="475" y="136"/>
                  </a:cubicBezTo>
                  <a:cubicBezTo>
                    <a:pt x="475" y="137"/>
                    <a:pt x="475" y="137"/>
                    <a:pt x="475" y="137"/>
                  </a:cubicBezTo>
                  <a:cubicBezTo>
                    <a:pt x="475" y="138"/>
                    <a:pt x="475" y="138"/>
                    <a:pt x="475" y="138"/>
                  </a:cubicBezTo>
                  <a:close/>
                  <a:moveTo>
                    <a:pt x="479" y="142"/>
                  </a:moveTo>
                  <a:cubicBezTo>
                    <a:pt x="479" y="142"/>
                    <a:pt x="479" y="142"/>
                    <a:pt x="479" y="142"/>
                  </a:cubicBezTo>
                  <a:cubicBezTo>
                    <a:pt x="480" y="142"/>
                    <a:pt x="480" y="142"/>
                    <a:pt x="480" y="142"/>
                  </a:cubicBezTo>
                  <a:cubicBezTo>
                    <a:pt x="481" y="141"/>
                    <a:pt x="481" y="141"/>
                    <a:pt x="481" y="141"/>
                  </a:cubicBezTo>
                  <a:cubicBezTo>
                    <a:pt x="479" y="140"/>
                    <a:pt x="479" y="140"/>
                    <a:pt x="479" y="140"/>
                  </a:cubicBezTo>
                  <a:cubicBezTo>
                    <a:pt x="478" y="138"/>
                    <a:pt x="478" y="138"/>
                    <a:pt x="478" y="138"/>
                  </a:cubicBezTo>
                  <a:cubicBezTo>
                    <a:pt x="477" y="138"/>
                    <a:pt x="477" y="138"/>
                    <a:pt x="477" y="138"/>
                  </a:cubicBezTo>
                  <a:cubicBezTo>
                    <a:pt x="477" y="139"/>
                    <a:pt x="477" y="139"/>
                    <a:pt x="477" y="139"/>
                  </a:cubicBezTo>
                  <a:cubicBezTo>
                    <a:pt x="478" y="141"/>
                    <a:pt x="478" y="141"/>
                    <a:pt x="478" y="141"/>
                  </a:cubicBezTo>
                  <a:cubicBezTo>
                    <a:pt x="479" y="142"/>
                    <a:pt x="479" y="142"/>
                    <a:pt x="479" y="142"/>
                  </a:cubicBezTo>
                  <a:close/>
                  <a:moveTo>
                    <a:pt x="460" y="147"/>
                  </a:moveTo>
                  <a:cubicBezTo>
                    <a:pt x="462" y="147"/>
                    <a:pt x="462" y="147"/>
                    <a:pt x="462" y="147"/>
                  </a:cubicBezTo>
                  <a:cubicBezTo>
                    <a:pt x="462" y="145"/>
                    <a:pt x="462" y="145"/>
                    <a:pt x="462" y="145"/>
                  </a:cubicBezTo>
                  <a:cubicBezTo>
                    <a:pt x="461" y="144"/>
                    <a:pt x="461" y="144"/>
                    <a:pt x="461" y="144"/>
                  </a:cubicBezTo>
                  <a:cubicBezTo>
                    <a:pt x="460" y="146"/>
                    <a:pt x="460" y="146"/>
                    <a:pt x="460" y="146"/>
                  </a:cubicBezTo>
                  <a:cubicBezTo>
                    <a:pt x="458" y="147"/>
                    <a:pt x="458" y="147"/>
                    <a:pt x="458" y="147"/>
                  </a:cubicBezTo>
                  <a:cubicBezTo>
                    <a:pt x="458" y="148"/>
                    <a:pt x="458" y="148"/>
                    <a:pt x="458" y="148"/>
                  </a:cubicBezTo>
                  <a:cubicBezTo>
                    <a:pt x="460" y="147"/>
                    <a:pt x="460" y="147"/>
                    <a:pt x="460" y="147"/>
                  </a:cubicBezTo>
                  <a:close/>
                  <a:moveTo>
                    <a:pt x="471" y="148"/>
                  </a:moveTo>
                  <a:cubicBezTo>
                    <a:pt x="472" y="147"/>
                    <a:pt x="472" y="147"/>
                    <a:pt x="472" y="147"/>
                  </a:cubicBezTo>
                  <a:cubicBezTo>
                    <a:pt x="472" y="145"/>
                    <a:pt x="472" y="145"/>
                    <a:pt x="472" y="145"/>
                  </a:cubicBezTo>
                  <a:cubicBezTo>
                    <a:pt x="471" y="144"/>
                    <a:pt x="471" y="144"/>
                    <a:pt x="471" y="144"/>
                  </a:cubicBezTo>
                  <a:cubicBezTo>
                    <a:pt x="471" y="142"/>
                    <a:pt x="471" y="142"/>
                    <a:pt x="471" y="142"/>
                  </a:cubicBezTo>
                  <a:cubicBezTo>
                    <a:pt x="470" y="142"/>
                    <a:pt x="470" y="142"/>
                    <a:pt x="470" y="142"/>
                  </a:cubicBezTo>
                  <a:cubicBezTo>
                    <a:pt x="469" y="143"/>
                    <a:pt x="469" y="143"/>
                    <a:pt x="469" y="143"/>
                  </a:cubicBezTo>
                  <a:cubicBezTo>
                    <a:pt x="468" y="145"/>
                    <a:pt x="468" y="145"/>
                    <a:pt x="468" y="145"/>
                  </a:cubicBezTo>
                  <a:cubicBezTo>
                    <a:pt x="467" y="146"/>
                    <a:pt x="467" y="146"/>
                    <a:pt x="467" y="146"/>
                  </a:cubicBezTo>
                  <a:cubicBezTo>
                    <a:pt x="467" y="147"/>
                    <a:pt x="467" y="147"/>
                    <a:pt x="467" y="147"/>
                  </a:cubicBezTo>
                  <a:cubicBezTo>
                    <a:pt x="468" y="146"/>
                    <a:pt x="468" y="146"/>
                    <a:pt x="468" y="146"/>
                  </a:cubicBezTo>
                  <a:cubicBezTo>
                    <a:pt x="469" y="145"/>
                    <a:pt x="469" y="145"/>
                    <a:pt x="469" y="145"/>
                  </a:cubicBezTo>
                  <a:cubicBezTo>
                    <a:pt x="470" y="146"/>
                    <a:pt x="470" y="146"/>
                    <a:pt x="470" y="146"/>
                  </a:cubicBezTo>
                  <a:cubicBezTo>
                    <a:pt x="471" y="148"/>
                    <a:pt x="471" y="148"/>
                    <a:pt x="471" y="148"/>
                  </a:cubicBezTo>
                  <a:close/>
                  <a:moveTo>
                    <a:pt x="472" y="158"/>
                  </a:moveTo>
                  <a:cubicBezTo>
                    <a:pt x="473" y="158"/>
                    <a:pt x="473" y="158"/>
                    <a:pt x="473" y="158"/>
                  </a:cubicBezTo>
                  <a:cubicBezTo>
                    <a:pt x="474" y="159"/>
                    <a:pt x="474" y="159"/>
                    <a:pt x="474" y="159"/>
                  </a:cubicBezTo>
                  <a:cubicBezTo>
                    <a:pt x="476" y="159"/>
                    <a:pt x="476" y="159"/>
                    <a:pt x="476" y="159"/>
                  </a:cubicBezTo>
                  <a:cubicBezTo>
                    <a:pt x="478" y="159"/>
                    <a:pt x="478" y="159"/>
                    <a:pt x="478" y="159"/>
                  </a:cubicBezTo>
                  <a:cubicBezTo>
                    <a:pt x="480" y="159"/>
                    <a:pt x="480" y="159"/>
                    <a:pt x="480" y="159"/>
                  </a:cubicBezTo>
                  <a:cubicBezTo>
                    <a:pt x="481" y="158"/>
                    <a:pt x="481" y="158"/>
                    <a:pt x="481" y="158"/>
                  </a:cubicBezTo>
                  <a:cubicBezTo>
                    <a:pt x="482" y="157"/>
                    <a:pt x="482" y="157"/>
                    <a:pt x="482" y="157"/>
                  </a:cubicBezTo>
                  <a:cubicBezTo>
                    <a:pt x="482" y="156"/>
                    <a:pt x="482" y="156"/>
                    <a:pt x="482" y="156"/>
                  </a:cubicBezTo>
                  <a:cubicBezTo>
                    <a:pt x="481" y="156"/>
                    <a:pt x="481" y="156"/>
                    <a:pt x="481" y="156"/>
                  </a:cubicBezTo>
                  <a:cubicBezTo>
                    <a:pt x="482" y="155"/>
                    <a:pt x="482" y="155"/>
                    <a:pt x="482" y="155"/>
                  </a:cubicBezTo>
                  <a:cubicBezTo>
                    <a:pt x="481" y="153"/>
                    <a:pt x="481" y="153"/>
                    <a:pt x="481" y="153"/>
                  </a:cubicBezTo>
                  <a:cubicBezTo>
                    <a:pt x="480" y="153"/>
                    <a:pt x="480" y="153"/>
                    <a:pt x="480" y="153"/>
                  </a:cubicBezTo>
                  <a:cubicBezTo>
                    <a:pt x="478" y="154"/>
                    <a:pt x="478" y="154"/>
                    <a:pt x="478" y="154"/>
                  </a:cubicBezTo>
                  <a:cubicBezTo>
                    <a:pt x="479" y="155"/>
                    <a:pt x="479" y="155"/>
                    <a:pt x="479" y="155"/>
                  </a:cubicBezTo>
                  <a:cubicBezTo>
                    <a:pt x="478" y="156"/>
                    <a:pt x="478" y="156"/>
                    <a:pt x="478" y="156"/>
                  </a:cubicBezTo>
                  <a:cubicBezTo>
                    <a:pt x="477" y="156"/>
                    <a:pt x="477" y="156"/>
                    <a:pt x="477" y="156"/>
                  </a:cubicBezTo>
                  <a:cubicBezTo>
                    <a:pt x="476" y="155"/>
                    <a:pt x="476" y="155"/>
                    <a:pt x="476" y="155"/>
                  </a:cubicBezTo>
                  <a:cubicBezTo>
                    <a:pt x="475" y="155"/>
                    <a:pt x="475" y="155"/>
                    <a:pt x="475" y="155"/>
                  </a:cubicBezTo>
                  <a:cubicBezTo>
                    <a:pt x="475" y="156"/>
                    <a:pt x="475" y="156"/>
                    <a:pt x="475" y="156"/>
                  </a:cubicBezTo>
                  <a:cubicBezTo>
                    <a:pt x="473" y="156"/>
                    <a:pt x="473" y="156"/>
                    <a:pt x="473" y="156"/>
                  </a:cubicBezTo>
                  <a:cubicBezTo>
                    <a:pt x="472" y="156"/>
                    <a:pt x="472" y="156"/>
                    <a:pt x="472" y="156"/>
                  </a:cubicBezTo>
                  <a:cubicBezTo>
                    <a:pt x="471" y="158"/>
                    <a:pt x="471" y="158"/>
                    <a:pt x="471" y="158"/>
                  </a:cubicBezTo>
                  <a:cubicBezTo>
                    <a:pt x="472" y="158"/>
                    <a:pt x="472" y="158"/>
                    <a:pt x="472" y="158"/>
                  </a:cubicBezTo>
                  <a:close/>
                  <a:moveTo>
                    <a:pt x="280" y="95"/>
                  </a:moveTo>
                  <a:cubicBezTo>
                    <a:pt x="283" y="96"/>
                    <a:pt x="283" y="96"/>
                    <a:pt x="283" y="96"/>
                  </a:cubicBezTo>
                  <a:cubicBezTo>
                    <a:pt x="284" y="97"/>
                    <a:pt x="284" y="97"/>
                    <a:pt x="284" y="97"/>
                  </a:cubicBezTo>
                  <a:cubicBezTo>
                    <a:pt x="285" y="97"/>
                    <a:pt x="285" y="97"/>
                    <a:pt x="285" y="97"/>
                  </a:cubicBezTo>
                  <a:cubicBezTo>
                    <a:pt x="288" y="96"/>
                    <a:pt x="288" y="96"/>
                    <a:pt x="288" y="96"/>
                  </a:cubicBezTo>
                  <a:cubicBezTo>
                    <a:pt x="288" y="95"/>
                    <a:pt x="288" y="95"/>
                    <a:pt x="288" y="95"/>
                  </a:cubicBezTo>
                  <a:cubicBezTo>
                    <a:pt x="287" y="94"/>
                    <a:pt x="287" y="94"/>
                    <a:pt x="287" y="94"/>
                  </a:cubicBezTo>
                  <a:cubicBezTo>
                    <a:pt x="285" y="95"/>
                    <a:pt x="285" y="95"/>
                    <a:pt x="285" y="95"/>
                  </a:cubicBezTo>
                  <a:cubicBezTo>
                    <a:pt x="283" y="94"/>
                    <a:pt x="283" y="94"/>
                    <a:pt x="283" y="94"/>
                  </a:cubicBezTo>
                  <a:cubicBezTo>
                    <a:pt x="282" y="93"/>
                    <a:pt x="282" y="93"/>
                    <a:pt x="282" y="93"/>
                  </a:cubicBezTo>
                  <a:cubicBezTo>
                    <a:pt x="280" y="94"/>
                    <a:pt x="280" y="94"/>
                    <a:pt x="280" y="94"/>
                  </a:cubicBezTo>
                  <a:cubicBezTo>
                    <a:pt x="280" y="95"/>
                    <a:pt x="280" y="95"/>
                    <a:pt x="280" y="95"/>
                  </a:cubicBezTo>
                  <a:cubicBezTo>
                    <a:pt x="280" y="95"/>
                    <a:pt x="280" y="95"/>
                    <a:pt x="280" y="95"/>
                  </a:cubicBezTo>
                  <a:close/>
                  <a:moveTo>
                    <a:pt x="275" y="50"/>
                  </a:moveTo>
                  <a:cubicBezTo>
                    <a:pt x="275" y="49"/>
                    <a:pt x="275" y="49"/>
                    <a:pt x="275" y="49"/>
                  </a:cubicBezTo>
                  <a:cubicBezTo>
                    <a:pt x="275" y="48"/>
                    <a:pt x="275" y="48"/>
                    <a:pt x="275" y="48"/>
                  </a:cubicBezTo>
                  <a:cubicBezTo>
                    <a:pt x="277" y="45"/>
                    <a:pt x="277" y="45"/>
                    <a:pt x="277" y="45"/>
                  </a:cubicBezTo>
                  <a:cubicBezTo>
                    <a:pt x="281" y="45"/>
                    <a:pt x="281" y="45"/>
                    <a:pt x="281" y="45"/>
                  </a:cubicBezTo>
                  <a:cubicBezTo>
                    <a:pt x="284" y="46"/>
                    <a:pt x="284" y="46"/>
                    <a:pt x="284" y="46"/>
                  </a:cubicBezTo>
                  <a:cubicBezTo>
                    <a:pt x="285" y="48"/>
                    <a:pt x="285" y="48"/>
                    <a:pt x="285" y="48"/>
                  </a:cubicBezTo>
                  <a:cubicBezTo>
                    <a:pt x="283" y="50"/>
                    <a:pt x="283" y="50"/>
                    <a:pt x="283" y="50"/>
                  </a:cubicBezTo>
                  <a:cubicBezTo>
                    <a:pt x="281" y="50"/>
                    <a:pt x="281" y="50"/>
                    <a:pt x="281" y="50"/>
                  </a:cubicBezTo>
                  <a:cubicBezTo>
                    <a:pt x="277" y="50"/>
                    <a:pt x="277" y="50"/>
                    <a:pt x="277" y="50"/>
                  </a:cubicBezTo>
                  <a:cubicBezTo>
                    <a:pt x="277" y="50"/>
                    <a:pt x="275" y="50"/>
                    <a:pt x="275" y="50"/>
                  </a:cubicBezTo>
                  <a:close/>
                  <a:moveTo>
                    <a:pt x="342" y="16"/>
                  </a:moveTo>
                  <a:cubicBezTo>
                    <a:pt x="344" y="14"/>
                    <a:pt x="344" y="14"/>
                    <a:pt x="344" y="14"/>
                  </a:cubicBezTo>
                  <a:cubicBezTo>
                    <a:pt x="345" y="12"/>
                    <a:pt x="345" y="12"/>
                    <a:pt x="345" y="12"/>
                  </a:cubicBezTo>
                  <a:cubicBezTo>
                    <a:pt x="348" y="12"/>
                    <a:pt x="348" y="12"/>
                    <a:pt x="348" y="12"/>
                  </a:cubicBezTo>
                  <a:cubicBezTo>
                    <a:pt x="350" y="12"/>
                    <a:pt x="350" y="12"/>
                    <a:pt x="350" y="12"/>
                  </a:cubicBezTo>
                  <a:cubicBezTo>
                    <a:pt x="349" y="14"/>
                    <a:pt x="349" y="14"/>
                    <a:pt x="349" y="14"/>
                  </a:cubicBezTo>
                  <a:cubicBezTo>
                    <a:pt x="349" y="15"/>
                    <a:pt x="349" y="15"/>
                    <a:pt x="349" y="15"/>
                  </a:cubicBezTo>
                  <a:cubicBezTo>
                    <a:pt x="347" y="17"/>
                    <a:pt x="347" y="17"/>
                    <a:pt x="347" y="17"/>
                  </a:cubicBezTo>
                  <a:cubicBezTo>
                    <a:pt x="345" y="18"/>
                    <a:pt x="345" y="18"/>
                    <a:pt x="345" y="18"/>
                  </a:cubicBezTo>
                  <a:cubicBezTo>
                    <a:pt x="343" y="17"/>
                    <a:pt x="343" y="17"/>
                    <a:pt x="343" y="17"/>
                  </a:cubicBezTo>
                  <a:cubicBezTo>
                    <a:pt x="342" y="16"/>
                    <a:pt x="342" y="16"/>
                    <a:pt x="342" y="16"/>
                  </a:cubicBezTo>
                  <a:close/>
                  <a:moveTo>
                    <a:pt x="389" y="46"/>
                  </a:moveTo>
                  <a:cubicBezTo>
                    <a:pt x="393" y="44"/>
                    <a:pt x="393" y="44"/>
                    <a:pt x="393" y="44"/>
                  </a:cubicBezTo>
                  <a:cubicBezTo>
                    <a:pt x="394" y="42"/>
                    <a:pt x="394" y="42"/>
                    <a:pt x="394" y="42"/>
                  </a:cubicBezTo>
                  <a:cubicBezTo>
                    <a:pt x="394" y="40"/>
                    <a:pt x="394" y="40"/>
                    <a:pt x="394" y="40"/>
                  </a:cubicBezTo>
                  <a:cubicBezTo>
                    <a:pt x="397" y="37"/>
                    <a:pt x="397" y="37"/>
                    <a:pt x="397" y="37"/>
                  </a:cubicBezTo>
                  <a:cubicBezTo>
                    <a:pt x="401" y="34"/>
                    <a:pt x="401" y="34"/>
                    <a:pt x="401" y="34"/>
                  </a:cubicBezTo>
                  <a:cubicBezTo>
                    <a:pt x="404" y="33"/>
                    <a:pt x="404" y="33"/>
                    <a:pt x="404" y="33"/>
                  </a:cubicBezTo>
                  <a:cubicBezTo>
                    <a:pt x="405" y="31"/>
                    <a:pt x="405" y="31"/>
                    <a:pt x="405" y="31"/>
                  </a:cubicBezTo>
                  <a:cubicBezTo>
                    <a:pt x="405" y="28"/>
                    <a:pt x="405" y="28"/>
                    <a:pt x="405" y="28"/>
                  </a:cubicBezTo>
                  <a:cubicBezTo>
                    <a:pt x="401" y="26"/>
                    <a:pt x="401" y="26"/>
                    <a:pt x="401" y="26"/>
                  </a:cubicBezTo>
                  <a:cubicBezTo>
                    <a:pt x="398" y="23"/>
                    <a:pt x="398" y="23"/>
                    <a:pt x="398" y="23"/>
                  </a:cubicBezTo>
                  <a:cubicBezTo>
                    <a:pt x="396" y="20"/>
                    <a:pt x="396" y="20"/>
                    <a:pt x="396" y="20"/>
                  </a:cubicBezTo>
                  <a:cubicBezTo>
                    <a:pt x="396" y="18"/>
                    <a:pt x="396" y="18"/>
                    <a:pt x="396" y="18"/>
                  </a:cubicBezTo>
                  <a:cubicBezTo>
                    <a:pt x="397" y="15"/>
                    <a:pt x="397" y="15"/>
                    <a:pt x="397" y="15"/>
                  </a:cubicBezTo>
                  <a:cubicBezTo>
                    <a:pt x="397" y="14"/>
                    <a:pt x="397" y="14"/>
                    <a:pt x="397" y="14"/>
                  </a:cubicBezTo>
                  <a:cubicBezTo>
                    <a:pt x="396" y="13"/>
                    <a:pt x="396" y="13"/>
                    <a:pt x="396" y="13"/>
                  </a:cubicBezTo>
                  <a:cubicBezTo>
                    <a:pt x="391" y="13"/>
                    <a:pt x="391" y="13"/>
                    <a:pt x="391" y="13"/>
                  </a:cubicBezTo>
                  <a:cubicBezTo>
                    <a:pt x="387" y="12"/>
                    <a:pt x="387" y="12"/>
                    <a:pt x="387" y="12"/>
                  </a:cubicBezTo>
                  <a:cubicBezTo>
                    <a:pt x="384" y="10"/>
                    <a:pt x="384" y="10"/>
                    <a:pt x="384" y="10"/>
                  </a:cubicBezTo>
                  <a:cubicBezTo>
                    <a:pt x="380" y="5"/>
                    <a:pt x="380" y="5"/>
                    <a:pt x="380" y="5"/>
                  </a:cubicBezTo>
                  <a:cubicBezTo>
                    <a:pt x="377" y="2"/>
                    <a:pt x="377" y="2"/>
                    <a:pt x="377" y="2"/>
                  </a:cubicBezTo>
                  <a:cubicBezTo>
                    <a:pt x="373" y="0"/>
                    <a:pt x="373" y="0"/>
                    <a:pt x="373" y="0"/>
                  </a:cubicBezTo>
                  <a:cubicBezTo>
                    <a:pt x="372" y="0"/>
                    <a:pt x="372" y="0"/>
                    <a:pt x="372" y="0"/>
                  </a:cubicBezTo>
                  <a:cubicBezTo>
                    <a:pt x="371" y="1"/>
                    <a:pt x="371" y="1"/>
                    <a:pt x="371" y="1"/>
                  </a:cubicBezTo>
                  <a:cubicBezTo>
                    <a:pt x="371" y="3"/>
                    <a:pt x="371" y="3"/>
                    <a:pt x="371" y="3"/>
                  </a:cubicBezTo>
                  <a:cubicBezTo>
                    <a:pt x="371" y="5"/>
                    <a:pt x="371" y="5"/>
                    <a:pt x="371" y="5"/>
                  </a:cubicBezTo>
                  <a:cubicBezTo>
                    <a:pt x="371" y="7"/>
                    <a:pt x="371" y="7"/>
                    <a:pt x="371" y="7"/>
                  </a:cubicBezTo>
                  <a:cubicBezTo>
                    <a:pt x="369" y="10"/>
                    <a:pt x="369" y="10"/>
                    <a:pt x="369" y="10"/>
                  </a:cubicBezTo>
                  <a:cubicBezTo>
                    <a:pt x="367" y="13"/>
                    <a:pt x="367" y="13"/>
                    <a:pt x="367" y="13"/>
                  </a:cubicBezTo>
                  <a:cubicBezTo>
                    <a:pt x="365" y="16"/>
                    <a:pt x="365" y="16"/>
                    <a:pt x="365" y="16"/>
                  </a:cubicBezTo>
                  <a:cubicBezTo>
                    <a:pt x="365" y="18"/>
                    <a:pt x="365" y="18"/>
                    <a:pt x="365" y="18"/>
                  </a:cubicBezTo>
                  <a:cubicBezTo>
                    <a:pt x="365" y="27"/>
                    <a:pt x="365" y="27"/>
                    <a:pt x="365" y="27"/>
                  </a:cubicBezTo>
                  <a:cubicBezTo>
                    <a:pt x="367" y="29"/>
                    <a:pt x="367" y="29"/>
                    <a:pt x="367" y="29"/>
                  </a:cubicBezTo>
                  <a:cubicBezTo>
                    <a:pt x="369" y="30"/>
                    <a:pt x="369" y="30"/>
                    <a:pt x="369" y="30"/>
                  </a:cubicBezTo>
                  <a:cubicBezTo>
                    <a:pt x="369" y="32"/>
                    <a:pt x="369" y="32"/>
                    <a:pt x="369" y="32"/>
                  </a:cubicBezTo>
                  <a:cubicBezTo>
                    <a:pt x="368" y="38"/>
                    <a:pt x="368" y="38"/>
                    <a:pt x="368" y="38"/>
                  </a:cubicBezTo>
                  <a:cubicBezTo>
                    <a:pt x="367" y="40"/>
                    <a:pt x="367" y="40"/>
                    <a:pt x="367" y="40"/>
                  </a:cubicBezTo>
                  <a:cubicBezTo>
                    <a:pt x="366" y="42"/>
                    <a:pt x="366" y="42"/>
                    <a:pt x="366" y="42"/>
                  </a:cubicBezTo>
                  <a:cubicBezTo>
                    <a:pt x="367" y="43"/>
                    <a:pt x="367" y="43"/>
                    <a:pt x="367" y="43"/>
                  </a:cubicBezTo>
                  <a:cubicBezTo>
                    <a:pt x="368" y="43"/>
                    <a:pt x="368" y="43"/>
                    <a:pt x="368" y="43"/>
                  </a:cubicBezTo>
                  <a:cubicBezTo>
                    <a:pt x="369" y="41"/>
                    <a:pt x="369" y="41"/>
                    <a:pt x="369" y="41"/>
                  </a:cubicBezTo>
                  <a:cubicBezTo>
                    <a:pt x="372" y="40"/>
                    <a:pt x="372" y="40"/>
                    <a:pt x="372" y="40"/>
                  </a:cubicBezTo>
                  <a:cubicBezTo>
                    <a:pt x="373" y="41"/>
                    <a:pt x="373" y="41"/>
                    <a:pt x="373" y="41"/>
                  </a:cubicBezTo>
                  <a:cubicBezTo>
                    <a:pt x="374" y="43"/>
                    <a:pt x="374" y="43"/>
                    <a:pt x="374" y="43"/>
                  </a:cubicBezTo>
                  <a:cubicBezTo>
                    <a:pt x="377" y="45"/>
                    <a:pt x="377" y="45"/>
                    <a:pt x="377" y="45"/>
                  </a:cubicBezTo>
                  <a:cubicBezTo>
                    <a:pt x="379" y="45"/>
                    <a:pt x="379" y="45"/>
                    <a:pt x="379" y="45"/>
                  </a:cubicBezTo>
                  <a:cubicBezTo>
                    <a:pt x="380" y="44"/>
                    <a:pt x="380" y="44"/>
                    <a:pt x="380" y="44"/>
                  </a:cubicBezTo>
                  <a:cubicBezTo>
                    <a:pt x="381" y="44"/>
                    <a:pt x="381" y="44"/>
                    <a:pt x="381" y="44"/>
                  </a:cubicBezTo>
                  <a:cubicBezTo>
                    <a:pt x="384" y="46"/>
                    <a:pt x="384" y="46"/>
                    <a:pt x="384" y="46"/>
                  </a:cubicBezTo>
                  <a:cubicBezTo>
                    <a:pt x="387" y="46"/>
                    <a:pt x="387" y="46"/>
                    <a:pt x="387" y="46"/>
                  </a:cubicBezTo>
                  <a:cubicBezTo>
                    <a:pt x="389" y="46"/>
                    <a:pt x="389" y="46"/>
                    <a:pt x="389" y="46"/>
                  </a:cubicBezTo>
                  <a:close/>
                  <a:moveTo>
                    <a:pt x="379" y="61"/>
                  </a:moveTo>
                  <a:cubicBezTo>
                    <a:pt x="379" y="62"/>
                    <a:pt x="379" y="62"/>
                    <a:pt x="379" y="62"/>
                  </a:cubicBezTo>
                  <a:cubicBezTo>
                    <a:pt x="381" y="63"/>
                    <a:pt x="381" y="63"/>
                    <a:pt x="381" y="63"/>
                  </a:cubicBezTo>
                  <a:cubicBezTo>
                    <a:pt x="384" y="63"/>
                    <a:pt x="384" y="63"/>
                    <a:pt x="384" y="63"/>
                  </a:cubicBezTo>
                  <a:cubicBezTo>
                    <a:pt x="386" y="61"/>
                    <a:pt x="386" y="61"/>
                    <a:pt x="386" y="61"/>
                  </a:cubicBezTo>
                  <a:cubicBezTo>
                    <a:pt x="388" y="59"/>
                    <a:pt x="388" y="59"/>
                    <a:pt x="388" y="59"/>
                  </a:cubicBezTo>
                  <a:cubicBezTo>
                    <a:pt x="390" y="59"/>
                    <a:pt x="390" y="59"/>
                    <a:pt x="390" y="59"/>
                  </a:cubicBezTo>
                  <a:cubicBezTo>
                    <a:pt x="391" y="56"/>
                    <a:pt x="391" y="56"/>
                    <a:pt x="391" y="56"/>
                  </a:cubicBezTo>
                  <a:cubicBezTo>
                    <a:pt x="392" y="52"/>
                    <a:pt x="392" y="52"/>
                    <a:pt x="392" y="52"/>
                  </a:cubicBezTo>
                  <a:cubicBezTo>
                    <a:pt x="391" y="51"/>
                    <a:pt x="391" y="51"/>
                    <a:pt x="391" y="51"/>
                  </a:cubicBezTo>
                  <a:cubicBezTo>
                    <a:pt x="387" y="49"/>
                    <a:pt x="387" y="49"/>
                    <a:pt x="387" y="49"/>
                  </a:cubicBezTo>
                  <a:cubicBezTo>
                    <a:pt x="383" y="48"/>
                    <a:pt x="383" y="48"/>
                    <a:pt x="383" y="48"/>
                  </a:cubicBezTo>
                  <a:cubicBezTo>
                    <a:pt x="380" y="49"/>
                    <a:pt x="380" y="49"/>
                    <a:pt x="380" y="49"/>
                  </a:cubicBezTo>
                  <a:cubicBezTo>
                    <a:pt x="378" y="50"/>
                    <a:pt x="378" y="50"/>
                    <a:pt x="378" y="50"/>
                  </a:cubicBezTo>
                  <a:cubicBezTo>
                    <a:pt x="376" y="49"/>
                    <a:pt x="376" y="49"/>
                    <a:pt x="376" y="49"/>
                  </a:cubicBezTo>
                  <a:cubicBezTo>
                    <a:pt x="375" y="49"/>
                    <a:pt x="375" y="49"/>
                    <a:pt x="375" y="49"/>
                  </a:cubicBezTo>
                  <a:cubicBezTo>
                    <a:pt x="373" y="50"/>
                    <a:pt x="373" y="50"/>
                    <a:pt x="373" y="50"/>
                  </a:cubicBezTo>
                  <a:cubicBezTo>
                    <a:pt x="370" y="50"/>
                    <a:pt x="370" y="50"/>
                    <a:pt x="370" y="50"/>
                  </a:cubicBezTo>
                  <a:cubicBezTo>
                    <a:pt x="370" y="51"/>
                    <a:pt x="370" y="51"/>
                    <a:pt x="370" y="51"/>
                  </a:cubicBezTo>
                  <a:cubicBezTo>
                    <a:pt x="370" y="52"/>
                    <a:pt x="370" y="52"/>
                    <a:pt x="370" y="52"/>
                  </a:cubicBezTo>
                  <a:cubicBezTo>
                    <a:pt x="373" y="53"/>
                    <a:pt x="373" y="53"/>
                    <a:pt x="373" y="53"/>
                  </a:cubicBezTo>
                  <a:cubicBezTo>
                    <a:pt x="374" y="55"/>
                    <a:pt x="374" y="55"/>
                    <a:pt x="374" y="55"/>
                  </a:cubicBezTo>
                  <a:cubicBezTo>
                    <a:pt x="376" y="56"/>
                    <a:pt x="376" y="56"/>
                    <a:pt x="376" y="56"/>
                  </a:cubicBezTo>
                  <a:cubicBezTo>
                    <a:pt x="378" y="58"/>
                    <a:pt x="378" y="58"/>
                    <a:pt x="378" y="58"/>
                  </a:cubicBezTo>
                  <a:cubicBezTo>
                    <a:pt x="380" y="59"/>
                    <a:pt x="380" y="59"/>
                    <a:pt x="380" y="59"/>
                  </a:cubicBezTo>
                  <a:cubicBezTo>
                    <a:pt x="384" y="59"/>
                    <a:pt x="384" y="59"/>
                    <a:pt x="384" y="59"/>
                  </a:cubicBezTo>
                  <a:cubicBezTo>
                    <a:pt x="386" y="59"/>
                    <a:pt x="386" y="59"/>
                    <a:pt x="386" y="59"/>
                  </a:cubicBezTo>
                  <a:cubicBezTo>
                    <a:pt x="385" y="60"/>
                    <a:pt x="385" y="60"/>
                    <a:pt x="385" y="60"/>
                  </a:cubicBezTo>
                  <a:cubicBezTo>
                    <a:pt x="382" y="61"/>
                    <a:pt x="382" y="61"/>
                    <a:pt x="382" y="61"/>
                  </a:cubicBezTo>
                  <a:cubicBezTo>
                    <a:pt x="379" y="61"/>
                    <a:pt x="379" y="61"/>
                    <a:pt x="379" y="61"/>
                  </a:cubicBezTo>
                  <a:close/>
                  <a:moveTo>
                    <a:pt x="451" y="67"/>
                  </a:moveTo>
                  <a:cubicBezTo>
                    <a:pt x="451" y="69"/>
                    <a:pt x="451" y="69"/>
                    <a:pt x="451" y="69"/>
                  </a:cubicBezTo>
                  <a:cubicBezTo>
                    <a:pt x="449" y="72"/>
                    <a:pt x="449" y="72"/>
                    <a:pt x="449" y="72"/>
                  </a:cubicBezTo>
                  <a:cubicBezTo>
                    <a:pt x="446" y="73"/>
                    <a:pt x="446" y="73"/>
                    <a:pt x="446" y="73"/>
                  </a:cubicBezTo>
                  <a:cubicBezTo>
                    <a:pt x="443" y="76"/>
                    <a:pt x="443" y="76"/>
                    <a:pt x="443" y="76"/>
                  </a:cubicBezTo>
                  <a:cubicBezTo>
                    <a:pt x="441" y="77"/>
                    <a:pt x="441" y="77"/>
                    <a:pt x="441" y="77"/>
                  </a:cubicBezTo>
                  <a:cubicBezTo>
                    <a:pt x="439" y="77"/>
                    <a:pt x="439" y="77"/>
                    <a:pt x="439" y="77"/>
                  </a:cubicBezTo>
                  <a:cubicBezTo>
                    <a:pt x="437" y="76"/>
                    <a:pt x="437" y="76"/>
                    <a:pt x="437" y="76"/>
                  </a:cubicBezTo>
                  <a:cubicBezTo>
                    <a:pt x="436" y="74"/>
                    <a:pt x="436" y="74"/>
                    <a:pt x="436" y="74"/>
                  </a:cubicBezTo>
                  <a:cubicBezTo>
                    <a:pt x="434" y="75"/>
                    <a:pt x="434" y="75"/>
                    <a:pt x="434" y="75"/>
                  </a:cubicBezTo>
                  <a:cubicBezTo>
                    <a:pt x="432" y="74"/>
                    <a:pt x="432" y="74"/>
                    <a:pt x="432" y="74"/>
                  </a:cubicBezTo>
                  <a:cubicBezTo>
                    <a:pt x="430" y="75"/>
                    <a:pt x="430" y="75"/>
                    <a:pt x="430" y="75"/>
                  </a:cubicBezTo>
                  <a:cubicBezTo>
                    <a:pt x="425" y="74"/>
                    <a:pt x="425" y="74"/>
                    <a:pt x="425" y="74"/>
                  </a:cubicBezTo>
                  <a:cubicBezTo>
                    <a:pt x="422" y="73"/>
                    <a:pt x="422" y="73"/>
                    <a:pt x="422" y="73"/>
                  </a:cubicBezTo>
                  <a:cubicBezTo>
                    <a:pt x="421" y="72"/>
                    <a:pt x="421" y="72"/>
                    <a:pt x="421" y="72"/>
                  </a:cubicBezTo>
                  <a:cubicBezTo>
                    <a:pt x="418" y="73"/>
                    <a:pt x="418" y="73"/>
                    <a:pt x="418" y="73"/>
                  </a:cubicBezTo>
                  <a:cubicBezTo>
                    <a:pt x="416" y="74"/>
                    <a:pt x="416" y="74"/>
                    <a:pt x="416" y="74"/>
                  </a:cubicBezTo>
                  <a:cubicBezTo>
                    <a:pt x="414" y="74"/>
                    <a:pt x="414" y="74"/>
                    <a:pt x="414" y="74"/>
                  </a:cubicBezTo>
                  <a:cubicBezTo>
                    <a:pt x="411" y="72"/>
                    <a:pt x="411" y="72"/>
                    <a:pt x="411" y="72"/>
                  </a:cubicBezTo>
                  <a:cubicBezTo>
                    <a:pt x="409" y="72"/>
                    <a:pt x="409" y="72"/>
                    <a:pt x="409" y="72"/>
                  </a:cubicBezTo>
                  <a:cubicBezTo>
                    <a:pt x="407" y="70"/>
                    <a:pt x="407" y="70"/>
                    <a:pt x="407" y="70"/>
                  </a:cubicBezTo>
                  <a:cubicBezTo>
                    <a:pt x="406" y="66"/>
                    <a:pt x="406" y="66"/>
                    <a:pt x="406" y="66"/>
                  </a:cubicBezTo>
                  <a:cubicBezTo>
                    <a:pt x="404" y="64"/>
                    <a:pt x="404" y="64"/>
                    <a:pt x="404" y="64"/>
                  </a:cubicBezTo>
                  <a:cubicBezTo>
                    <a:pt x="403" y="64"/>
                    <a:pt x="403" y="64"/>
                    <a:pt x="403" y="64"/>
                  </a:cubicBezTo>
                  <a:cubicBezTo>
                    <a:pt x="401" y="65"/>
                    <a:pt x="401" y="65"/>
                    <a:pt x="401" y="65"/>
                  </a:cubicBezTo>
                  <a:cubicBezTo>
                    <a:pt x="399" y="63"/>
                    <a:pt x="399" y="63"/>
                    <a:pt x="399" y="63"/>
                  </a:cubicBezTo>
                  <a:cubicBezTo>
                    <a:pt x="398" y="63"/>
                    <a:pt x="398" y="63"/>
                    <a:pt x="398" y="63"/>
                  </a:cubicBezTo>
                  <a:cubicBezTo>
                    <a:pt x="397" y="64"/>
                    <a:pt x="397" y="64"/>
                    <a:pt x="397" y="64"/>
                  </a:cubicBezTo>
                  <a:cubicBezTo>
                    <a:pt x="398" y="65"/>
                    <a:pt x="398" y="65"/>
                    <a:pt x="398" y="65"/>
                  </a:cubicBezTo>
                  <a:cubicBezTo>
                    <a:pt x="396" y="66"/>
                    <a:pt x="396" y="66"/>
                    <a:pt x="396" y="66"/>
                  </a:cubicBezTo>
                  <a:cubicBezTo>
                    <a:pt x="396" y="65"/>
                    <a:pt x="396" y="65"/>
                    <a:pt x="396" y="65"/>
                  </a:cubicBezTo>
                  <a:cubicBezTo>
                    <a:pt x="393" y="63"/>
                    <a:pt x="393" y="63"/>
                    <a:pt x="393" y="63"/>
                  </a:cubicBezTo>
                  <a:cubicBezTo>
                    <a:pt x="394" y="62"/>
                    <a:pt x="394" y="62"/>
                    <a:pt x="394" y="62"/>
                  </a:cubicBezTo>
                  <a:cubicBezTo>
                    <a:pt x="396" y="61"/>
                    <a:pt x="396" y="61"/>
                    <a:pt x="396" y="61"/>
                  </a:cubicBezTo>
                  <a:cubicBezTo>
                    <a:pt x="397" y="59"/>
                    <a:pt x="397" y="59"/>
                    <a:pt x="397" y="59"/>
                  </a:cubicBezTo>
                  <a:cubicBezTo>
                    <a:pt x="396" y="56"/>
                    <a:pt x="396" y="56"/>
                    <a:pt x="396" y="56"/>
                  </a:cubicBezTo>
                  <a:cubicBezTo>
                    <a:pt x="396" y="54"/>
                    <a:pt x="396" y="54"/>
                    <a:pt x="396" y="54"/>
                  </a:cubicBezTo>
                  <a:cubicBezTo>
                    <a:pt x="399" y="52"/>
                    <a:pt x="399" y="52"/>
                    <a:pt x="399" y="52"/>
                  </a:cubicBezTo>
                  <a:cubicBezTo>
                    <a:pt x="398" y="50"/>
                    <a:pt x="398" y="50"/>
                    <a:pt x="398" y="50"/>
                  </a:cubicBezTo>
                  <a:cubicBezTo>
                    <a:pt x="397" y="50"/>
                    <a:pt x="397" y="50"/>
                    <a:pt x="397" y="50"/>
                  </a:cubicBezTo>
                  <a:cubicBezTo>
                    <a:pt x="394" y="49"/>
                    <a:pt x="394" y="49"/>
                    <a:pt x="394" y="49"/>
                  </a:cubicBezTo>
                  <a:cubicBezTo>
                    <a:pt x="394" y="47"/>
                    <a:pt x="394" y="47"/>
                    <a:pt x="394" y="47"/>
                  </a:cubicBezTo>
                  <a:cubicBezTo>
                    <a:pt x="395" y="44"/>
                    <a:pt x="395" y="44"/>
                    <a:pt x="395" y="44"/>
                  </a:cubicBezTo>
                  <a:cubicBezTo>
                    <a:pt x="397" y="43"/>
                    <a:pt x="397" y="43"/>
                    <a:pt x="397" y="43"/>
                  </a:cubicBezTo>
                  <a:cubicBezTo>
                    <a:pt x="400" y="42"/>
                    <a:pt x="400" y="42"/>
                    <a:pt x="400" y="42"/>
                  </a:cubicBezTo>
                  <a:cubicBezTo>
                    <a:pt x="400" y="40"/>
                    <a:pt x="400" y="40"/>
                    <a:pt x="400" y="40"/>
                  </a:cubicBezTo>
                  <a:cubicBezTo>
                    <a:pt x="401" y="39"/>
                    <a:pt x="401" y="39"/>
                    <a:pt x="401" y="39"/>
                  </a:cubicBezTo>
                  <a:cubicBezTo>
                    <a:pt x="404" y="38"/>
                    <a:pt x="404" y="38"/>
                    <a:pt x="404" y="38"/>
                  </a:cubicBezTo>
                  <a:cubicBezTo>
                    <a:pt x="407" y="35"/>
                    <a:pt x="407" y="35"/>
                    <a:pt x="407" y="35"/>
                  </a:cubicBezTo>
                  <a:cubicBezTo>
                    <a:pt x="408" y="33"/>
                    <a:pt x="408" y="33"/>
                    <a:pt x="408" y="33"/>
                  </a:cubicBezTo>
                  <a:cubicBezTo>
                    <a:pt x="409" y="32"/>
                    <a:pt x="409" y="32"/>
                    <a:pt x="409" y="32"/>
                  </a:cubicBezTo>
                  <a:cubicBezTo>
                    <a:pt x="413" y="32"/>
                    <a:pt x="413" y="32"/>
                    <a:pt x="413" y="32"/>
                  </a:cubicBezTo>
                  <a:cubicBezTo>
                    <a:pt x="416" y="35"/>
                    <a:pt x="416" y="35"/>
                    <a:pt x="416" y="35"/>
                  </a:cubicBezTo>
                  <a:cubicBezTo>
                    <a:pt x="419" y="39"/>
                    <a:pt x="419" y="39"/>
                    <a:pt x="419" y="39"/>
                  </a:cubicBezTo>
                  <a:cubicBezTo>
                    <a:pt x="420" y="41"/>
                    <a:pt x="420" y="41"/>
                    <a:pt x="420" y="41"/>
                  </a:cubicBezTo>
                  <a:cubicBezTo>
                    <a:pt x="419" y="45"/>
                    <a:pt x="419" y="45"/>
                    <a:pt x="419" y="45"/>
                  </a:cubicBezTo>
                  <a:cubicBezTo>
                    <a:pt x="420" y="46"/>
                    <a:pt x="420" y="46"/>
                    <a:pt x="420" y="46"/>
                  </a:cubicBezTo>
                  <a:cubicBezTo>
                    <a:pt x="420" y="48"/>
                    <a:pt x="420" y="48"/>
                    <a:pt x="420" y="48"/>
                  </a:cubicBezTo>
                  <a:cubicBezTo>
                    <a:pt x="419" y="49"/>
                    <a:pt x="419" y="49"/>
                    <a:pt x="419" y="49"/>
                  </a:cubicBezTo>
                  <a:cubicBezTo>
                    <a:pt x="419" y="51"/>
                    <a:pt x="419" y="51"/>
                    <a:pt x="419" y="51"/>
                  </a:cubicBezTo>
                  <a:cubicBezTo>
                    <a:pt x="420" y="50"/>
                    <a:pt x="420" y="50"/>
                    <a:pt x="420" y="50"/>
                  </a:cubicBezTo>
                  <a:cubicBezTo>
                    <a:pt x="421" y="47"/>
                    <a:pt x="421" y="47"/>
                    <a:pt x="421" y="47"/>
                  </a:cubicBezTo>
                  <a:cubicBezTo>
                    <a:pt x="422" y="45"/>
                    <a:pt x="422" y="45"/>
                    <a:pt x="422" y="45"/>
                  </a:cubicBezTo>
                  <a:cubicBezTo>
                    <a:pt x="422" y="43"/>
                    <a:pt x="422" y="43"/>
                    <a:pt x="422" y="43"/>
                  </a:cubicBezTo>
                  <a:cubicBezTo>
                    <a:pt x="423" y="41"/>
                    <a:pt x="423" y="41"/>
                    <a:pt x="423" y="41"/>
                  </a:cubicBezTo>
                  <a:cubicBezTo>
                    <a:pt x="422" y="40"/>
                    <a:pt x="422" y="40"/>
                    <a:pt x="422" y="40"/>
                  </a:cubicBezTo>
                  <a:cubicBezTo>
                    <a:pt x="420" y="37"/>
                    <a:pt x="420" y="37"/>
                    <a:pt x="420" y="37"/>
                  </a:cubicBezTo>
                  <a:cubicBezTo>
                    <a:pt x="419" y="35"/>
                    <a:pt x="419" y="35"/>
                    <a:pt x="419" y="35"/>
                  </a:cubicBezTo>
                  <a:cubicBezTo>
                    <a:pt x="420" y="34"/>
                    <a:pt x="420" y="34"/>
                    <a:pt x="420" y="34"/>
                  </a:cubicBezTo>
                  <a:cubicBezTo>
                    <a:pt x="423" y="33"/>
                    <a:pt x="423" y="33"/>
                    <a:pt x="423" y="33"/>
                  </a:cubicBezTo>
                  <a:cubicBezTo>
                    <a:pt x="427" y="34"/>
                    <a:pt x="427" y="34"/>
                    <a:pt x="427" y="34"/>
                  </a:cubicBezTo>
                  <a:cubicBezTo>
                    <a:pt x="434" y="39"/>
                    <a:pt x="434" y="39"/>
                    <a:pt x="434" y="39"/>
                  </a:cubicBezTo>
                  <a:cubicBezTo>
                    <a:pt x="435" y="39"/>
                    <a:pt x="435" y="39"/>
                    <a:pt x="435" y="39"/>
                  </a:cubicBezTo>
                  <a:cubicBezTo>
                    <a:pt x="436" y="40"/>
                    <a:pt x="436" y="40"/>
                    <a:pt x="436" y="40"/>
                  </a:cubicBezTo>
                  <a:cubicBezTo>
                    <a:pt x="436" y="43"/>
                    <a:pt x="436" y="43"/>
                    <a:pt x="436" y="43"/>
                  </a:cubicBezTo>
                  <a:cubicBezTo>
                    <a:pt x="438" y="44"/>
                    <a:pt x="438" y="44"/>
                    <a:pt x="438" y="44"/>
                  </a:cubicBezTo>
                  <a:cubicBezTo>
                    <a:pt x="439" y="47"/>
                    <a:pt x="439" y="47"/>
                    <a:pt x="439" y="47"/>
                  </a:cubicBezTo>
                  <a:cubicBezTo>
                    <a:pt x="439" y="50"/>
                    <a:pt x="439" y="50"/>
                    <a:pt x="439" y="50"/>
                  </a:cubicBezTo>
                  <a:cubicBezTo>
                    <a:pt x="442" y="53"/>
                    <a:pt x="442" y="53"/>
                    <a:pt x="442" y="53"/>
                  </a:cubicBezTo>
                  <a:cubicBezTo>
                    <a:pt x="444" y="56"/>
                    <a:pt x="444" y="56"/>
                    <a:pt x="444" y="56"/>
                  </a:cubicBezTo>
                  <a:cubicBezTo>
                    <a:pt x="444" y="57"/>
                    <a:pt x="444" y="57"/>
                    <a:pt x="444" y="57"/>
                  </a:cubicBezTo>
                  <a:cubicBezTo>
                    <a:pt x="442" y="57"/>
                    <a:pt x="442" y="57"/>
                    <a:pt x="442" y="57"/>
                  </a:cubicBezTo>
                  <a:cubicBezTo>
                    <a:pt x="440" y="56"/>
                    <a:pt x="440" y="56"/>
                    <a:pt x="440" y="56"/>
                  </a:cubicBezTo>
                  <a:cubicBezTo>
                    <a:pt x="439" y="56"/>
                    <a:pt x="439" y="56"/>
                    <a:pt x="439" y="56"/>
                  </a:cubicBezTo>
                  <a:cubicBezTo>
                    <a:pt x="440" y="59"/>
                    <a:pt x="440" y="59"/>
                    <a:pt x="440" y="59"/>
                  </a:cubicBezTo>
                  <a:cubicBezTo>
                    <a:pt x="442" y="61"/>
                    <a:pt x="442" y="61"/>
                    <a:pt x="442" y="61"/>
                  </a:cubicBezTo>
                  <a:cubicBezTo>
                    <a:pt x="445" y="61"/>
                    <a:pt x="445" y="61"/>
                    <a:pt x="445" y="61"/>
                  </a:cubicBezTo>
                  <a:cubicBezTo>
                    <a:pt x="447" y="64"/>
                    <a:pt x="447" y="64"/>
                    <a:pt x="447" y="64"/>
                  </a:cubicBezTo>
                  <a:cubicBezTo>
                    <a:pt x="449" y="64"/>
                    <a:pt x="449" y="64"/>
                    <a:pt x="449" y="64"/>
                  </a:cubicBezTo>
                  <a:cubicBezTo>
                    <a:pt x="451" y="67"/>
                    <a:pt x="451" y="67"/>
                    <a:pt x="451" y="67"/>
                  </a:cubicBezTo>
                  <a:close/>
                  <a:moveTo>
                    <a:pt x="841" y="8"/>
                  </a:moveTo>
                  <a:cubicBezTo>
                    <a:pt x="842" y="4"/>
                    <a:pt x="842" y="4"/>
                    <a:pt x="842" y="4"/>
                  </a:cubicBezTo>
                  <a:cubicBezTo>
                    <a:pt x="845" y="1"/>
                    <a:pt x="845" y="1"/>
                    <a:pt x="845" y="1"/>
                  </a:cubicBezTo>
                  <a:cubicBezTo>
                    <a:pt x="846" y="1"/>
                    <a:pt x="846" y="1"/>
                    <a:pt x="846" y="1"/>
                  </a:cubicBezTo>
                  <a:cubicBezTo>
                    <a:pt x="846" y="3"/>
                    <a:pt x="846" y="3"/>
                    <a:pt x="846" y="3"/>
                  </a:cubicBezTo>
                  <a:cubicBezTo>
                    <a:pt x="846" y="4"/>
                    <a:pt x="846" y="4"/>
                    <a:pt x="846" y="4"/>
                  </a:cubicBezTo>
                  <a:cubicBezTo>
                    <a:pt x="845" y="5"/>
                    <a:pt x="845" y="5"/>
                    <a:pt x="845" y="5"/>
                  </a:cubicBezTo>
                  <a:cubicBezTo>
                    <a:pt x="844" y="7"/>
                    <a:pt x="844" y="7"/>
                    <a:pt x="844" y="7"/>
                  </a:cubicBezTo>
                  <a:cubicBezTo>
                    <a:pt x="841" y="8"/>
                    <a:pt x="841" y="8"/>
                    <a:pt x="841" y="8"/>
                  </a:cubicBezTo>
                  <a:close/>
                  <a:moveTo>
                    <a:pt x="864" y="44"/>
                  </a:moveTo>
                  <a:cubicBezTo>
                    <a:pt x="865" y="48"/>
                    <a:pt x="865" y="48"/>
                    <a:pt x="865" y="48"/>
                  </a:cubicBezTo>
                  <a:cubicBezTo>
                    <a:pt x="869" y="53"/>
                    <a:pt x="869" y="53"/>
                    <a:pt x="869" y="53"/>
                  </a:cubicBezTo>
                  <a:cubicBezTo>
                    <a:pt x="870" y="55"/>
                    <a:pt x="870" y="55"/>
                    <a:pt x="870" y="55"/>
                  </a:cubicBezTo>
                  <a:cubicBezTo>
                    <a:pt x="877" y="57"/>
                    <a:pt x="877" y="57"/>
                    <a:pt x="877" y="57"/>
                  </a:cubicBezTo>
                  <a:cubicBezTo>
                    <a:pt x="882" y="58"/>
                    <a:pt x="882" y="58"/>
                    <a:pt x="882" y="58"/>
                  </a:cubicBezTo>
                  <a:cubicBezTo>
                    <a:pt x="886" y="60"/>
                    <a:pt x="886" y="60"/>
                    <a:pt x="886" y="60"/>
                  </a:cubicBezTo>
                  <a:cubicBezTo>
                    <a:pt x="890" y="60"/>
                    <a:pt x="890" y="60"/>
                    <a:pt x="890" y="60"/>
                  </a:cubicBezTo>
                  <a:cubicBezTo>
                    <a:pt x="893" y="59"/>
                    <a:pt x="893" y="59"/>
                    <a:pt x="893" y="59"/>
                  </a:cubicBezTo>
                  <a:cubicBezTo>
                    <a:pt x="896" y="60"/>
                    <a:pt x="896" y="60"/>
                    <a:pt x="896" y="60"/>
                  </a:cubicBezTo>
                  <a:cubicBezTo>
                    <a:pt x="898" y="59"/>
                    <a:pt x="898" y="59"/>
                    <a:pt x="898" y="59"/>
                  </a:cubicBezTo>
                  <a:cubicBezTo>
                    <a:pt x="902" y="57"/>
                    <a:pt x="902" y="57"/>
                    <a:pt x="902" y="57"/>
                  </a:cubicBezTo>
                  <a:cubicBezTo>
                    <a:pt x="903" y="54"/>
                    <a:pt x="903" y="54"/>
                    <a:pt x="903" y="54"/>
                  </a:cubicBezTo>
                  <a:cubicBezTo>
                    <a:pt x="904" y="52"/>
                    <a:pt x="904" y="52"/>
                    <a:pt x="904" y="52"/>
                  </a:cubicBezTo>
                  <a:cubicBezTo>
                    <a:pt x="903" y="49"/>
                    <a:pt x="903" y="49"/>
                    <a:pt x="903" y="49"/>
                  </a:cubicBezTo>
                  <a:cubicBezTo>
                    <a:pt x="902" y="48"/>
                    <a:pt x="902" y="48"/>
                    <a:pt x="902" y="48"/>
                  </a:cubicBezTo>
                  <a:cubicBezTo>
                    <a:pt x="900" y="48"/>
                    <a:pt x="900" y="48"/>
                    <a:pt x="900" y="48"/>
                  </a:cubicBezTo>
                  <a:cubicBezTo>
                    <a:pt x="899" y="46"/>
                    <a:pt x="899" y="46"/>
                    <a:pt x="899" y="46"/>
                  </a:cubicBezTo>
                  <a:cubicBezTo>
                    <a:pt x="900" y="45"/>
                    <a:pt x="900" y="45"/>
                    <a:pt x="900" y="45"/>
                  </a:cubicBezTo>
                  <a:cubicBezTo>
                    <a:pt x="899" y="44"/>
                    <a:pt x="899" y="44"/>
                    <a:pt x="899" y="44"/>
                  </a:cubicBezTo>
                  <a:cubicBezTo>
                    <a:pt x="897" y="45"/>
                    <a:pt x="897" y="45"/>
                    <a:pt x="897" y="45"/>
                  </a:cubicBezTo>
                  <a:cubicBezTo>
                    <a:pt x="894" y="44"/>
                    <a:pt x="894" y="44"/>
                    <a:pt x="894" y="44"/>
                  </a:cubicBezTo>
                  <a:cubicBezTo>
                    <a:pt x="888" y="45"/>
                    <a:pt x="888" y="45"/>
                    <a:pt x="888" y="45"/>
                  </a:cubicBezTo>
                  <a:cubicBezTo>
                    <a:pt x="885" y="47"/>
                    <a:pt x="885" y="47"/>
                    <a:pt x="885" y="47"/>
                  </a:cubicBezTo>
                  <a:cubicBezTo>
                    <a:pt x="883" y="48"/>
                    <a:pt x="883" y="48"/>
                    <a:pt x="883" y="48"/>
                  </a:cubicBezTo>
                  <a:cubicBezTo>
                    <a:pt x="882" y="47"/>
                    <a:pt x="882" y="47"/>
                    <a:pt x="882" y="47"/>
                  </a:cubicBezTo>
                  <a:cubicBezTo>
                    <a:pt x="882" y="45"/>
                    <a:pt x="882" y="45"/>
                    <a:pt x="882" y="45"/>
                  </a:cubicBezTo>
                  <a:cubicBezTo>
                    <a:pt x="880" y="45"/>
                    <a:pt x="880" y="45"/>
                    <a:pt x="880" y="45"/>
                  </a:cubicBezTo>
                  <a:cubicBezTo>
                    <a:pt x="878" y="46"/>
                    <a:pt x="878" y="46"/>
                    <a:pt x="878" y="46"/>
                  </a:cubicBezTo>
                  <a:cubicBezTo>
                    <a:pt x="874" y="46"/>
                    <a:pt x="874" y="46"/>
                    <a:pt x="874" y="46"/>
                  </a:cubicBezTo>
                  <a:cubicBezTo>
                    <a:pt x="873" y="45"/>
                    <a:pt x="873" y="45"/>
                    <a:pt x="873" y="45"/>
                  </a:cubicBezTo>
                  <a:cubicBezTo>
                    <a:pt x="873" y="47"/>
                    <a:pt x="873" y="47"/>
                    <a:pt x="873" y="47"/>
                  </a:cubicBezTo>
                  <a:cubicBezTo>
                    <a:pt x="871" y="48"/>
                    <a:pt x="871" y="48"/>
                    <a:pt x="871" y="48"/>
                  </a:cubicBezTo>
                  <a:cubicBezTo>
                    <a:pt x="867" y="47"/>
                    <a:pt x="867" y="47"/>
                    <a:pt x="867" y="47"/>
                  </a:cubicBezTo>
                  <a:cubicBezTo>
                    <a:pt x="866" y="46"/>
                    <a:pt x="866" y="46"/>
                    <a:pt x="866" y="46"/>
                  </a:cubicBezTo>
                  <a:cubicBezTo>
                    <a:pt x="866" y="44"/>
                    <a:pt x="866" y="44"/>
                    <a:pt x="866" y="44"/>
                  </a:cubicBezTo>
                  <a:cubicBezTo>
                    <a:pt x="864" y="44"/>
                    <a:pt x="864" y="44"/>
                    <a:pt x="864" y="44"/>
                  </a:cubicBezTo>
                  <a:close/>
                  <a:moveTo>
                    <a:pt x="782" y="81"/>
                  </a:moveTo>
                  <a:cubicBezTo>
                    <a:pt x="780" y="76"/>
                    <a:pt x="780" y="76"/>
                    <a:pt x="780" y="76"/>
                  </a:cubicBezTo>
                  <a:cubicBezTo>
                    <a:pt x="779" y="73"/>
                    <a:pt x="779" y="73"/>
                    <a:pt x="779" y="73"/>
                  </a:cubicBezTo>
                  <a:cubicBezTo>
                    <a:pt x="777" y="72"/>
                    <a:pt x="777" y="72"/>
                    <a:pt x="777" y="72"/>
                  </a:cubicBezTo>
                  <a:cubicBezTo>
                    <a:pt x="773" y="71"/>
                    <a:pt x="773" y="71"/>
                    <a:pt x="773" y="71"/>
                  </a:cubicBezTo>
                  <a:cubicBezTo>
                    <a:pt x="772" y="69"/>
                    <a:pt x="772" y="69"/>
                    <a:pt x="772" y="69"/>
                  </a:cubicBezTo>
                  <a:cubicBezTo>
                    <a:pt x="770" y="67"/>
                    <a:pt x="770" y="67"/>
                    <a:pt x="770" y="67"/>
                  </a:cubicBezTo>
                  <a:cubicBezTo>
                    <a:pt x="769" y="67"/>
                    <a:pt x="769" y="67"/>
                    <a:pt x="769" y="67"/>
                  </a:cubicBezTo>
                  <a:cubicBezTo>
                    <a:pt x="769" y="68"/>
                    <a:pt x="769" y="68"/>
                    <a:pt x="769" y="68"/>
                  </a:cubicBezTo>
                  <a:cubicBezTo>
                    <a:pt x="771" y="72"/>
                    <a:pt x="771" y="72"/>
                    <a:pt x="771" y="72"/>
                  </a:cubicBezTo>
                  <a:cubicBezTo>
                    <a:pt x="774" y="74"/>
                    <a:pt x="774" y="74"/>
                    <a:pt x="774" y="74"/>
                  </a:cubicBezTo>
                  <a:cubicBezTo>
                    <a:pt x="777" y="79"/>
                    <a:pt x="777" y="79"/>
                    <a:pt x="777" y="79"/>
                  </a:cubicBezTo>
                  <a:cubicBezTo>
                    <a:pt x="779" y="83"/>
                    <a:pt x="779" y="83"/>
                    <a:pt x="779" y="83"/>
                  </a:cubicBezTo>
                  <a:cubicBezTo>
                    <a:pt x="781" y="84"/>
                    <a:pt x="781" y="84"/>
                    <a:pt x="781" y="84"/>
                  </a:cubicBezTo>
                  <a:cubicBezTo>
                    <a:pt x="782" y="83"/>
                    <a:pt x="782" y="83"/>
                    <a:pt x="782" y="83"/>
                  </a:cubicBezTo>
                  <a:cubicBezTo>
                    <a:pt x="782" y="81"/>
                    <a:pt x="782" y="81"/>
                    <a:pt x="782" y="81"/>
                  </a:cubicBezTo>
                  <a:close/>
                  <a:moveTo>
                    <a:pt x="823" y="85"/>
                  </a:moveTo>
                  <a:cubicBezTo>
                    <a:pt x="822" y="86"/>
                    <a:pt x="822" y="86"/>
                    <a:pt x="822" y="86"/>
                  </a:cubicBezTo>
                  <a:cubicBezTo>
                    <a:pt x="821" y="85"/>
                    <a:pt x="821" y="85"/>
                    <a:pt x="821" y="85"/>
                  </a:cubicBezTo>
                  <a:cubicBezTo>
                    <a:pt x="821" y="83"/>
                    <a:pt x="821" y="83"/>
                    <a:pt x="821" y="83"/>
                  </a:cubicBezTo>
                  <a:cubicBezTo>
                    <a:pt x="821" y="82"/>
                    <a:pt x="821" y="82"/>
                    <a:pt x="821" y="82"/>
                  </a:cubicBezTo>
                  <a:cubicBezTo>
                    <a:pt x="822" y="83"/>
                    <a:pt x="822" y="83"/>
                    <a:pt x="822" y="83"/>
                  </a:cubicBezTo>
                  <a:cubicBezTo>
                    <a:pt x="823" y="84"/>
                    <a:pt x="823" y="84"/>
                    <a:pt x="823" y="84"/>
                  </a:cubicBezTo>
                  <a:cubicBezTo>
                    <a:pt x="825" y="85"/>
                    <a:pt x="825" y="85"/>
                    <a:pt x="825" y="85"/>
                  </a:cubicBezTo>
                  <a:cubicBezTo>
                    <a:pt x="826" y="86"/>
                    <a:pt x="826" y="86"/>
                    <a:pt x="826" y="86"/>
                  </a:cubicBezTo>
                  <a:cubicBezTo>
                    <a:pt x="826" y="87"/>
                    <a:pt x="826" y="87"/>
                    <a:pt x="826" y="87"/>
                  </a:cubicBezTo>
                  <a:cubicBezTo>
                    <a:pt x="828" y="87"/>
                    <a:pt x="828" y="87"/>
                    <a:pt x="828" y="87"/>
                  </a:cubicBezTo>
                  <a:cubicBezTo>
                    <a:pt x="829" y="84"/>
                    <a:pt x="829" y="84"/>
                    <a:pt x="829" y="84"/>
                  </a:cubicBezTo>
                  <a:cubicBezTo>
                    <a:pt x="831" y="80"/>
                    <a:pt x="831" y="80"/>
                    <a:pt x="831" y="80"/>
                  </a:cubicBezTo>
                  <a:cubicBezTo>
                    <a:pt x="835" y="77"/>
                    <a:pt x="835" y="77"/>
                    <a:pt x="835" y="77"/>
                  </a:cubicBezTo>
                  <a:cubicBezTo>
                    <a:pt x="838" y="76"/>
                    <a:pt x="838" y="76"/>
                    <a:pt x="838" y="76"/>
                  </a:cubicBezTo>
                  <a:cubicBezTo>
                    <a:pt x="839" y="75"/>
                    <a:pt x="839" y="75"/>
                    <a:pt x="839" y="75"/>
                  </a:cubicBezTo>
                  <a:cubicBezTo>
                    <a:pt x="840" y="75"/>
                    <a:pt x="840" y="75"/>
                    <a:pt x="840" y="75"/>
                  </a:cubicBezTo>
                  <a:cubicBezTo>
                    <a:pt x="840" y="77"/>
                    <a:pt x="840" y="77"/>
                    <a:pt x="840" y="77"/>
                  </a:cubicBezTo>
                  <a:cubicBezTo>
                    <a:pt x="842" y="77"/>
                    <a:pt x="842" y="77"/>
                    <a:pt x="842" y="77"/>
                  </a:cubicBezTo>
                  <a:cubicBezTo>
                    <a:pt x="843" y="78"/>
                    <a:pt x="843" y="78"/>
                    <a:pt x="843" y="78"/>
                  </a:cubicBezTo>
                  <a:cubicBezTo>
                    <a:pt x="845" y="77"/>
                    <a:pt x="845" y="77"/>
                    <a:pt x="845" y="77"/>
                  </a:cubicBezTo>
                  <a:cubicBezTo>
                    <a:pt x="845" y="75"/>
                    <a:pt x="845" y="75"/>
                    <a:pt x="845" y="75"/>
                  </a:cubicBezTo>
                  <a:cubicBezTo>
                    <a:pt x="848" y="74"/>
                    <a:pt x="848" y="74"/>
                    <a:pt x="848" y="74"/>
                  </a:cubicBezTo>
                  <a:cubicBezTo>
                    <a:pt x="850" y="72"/>
                    <a:pt x="850" y="72"/>
                    <a:pt x="850" y="72"/>
                  </a:cubicBezTo>
                  <a:cubicBezTo>
                    <a:pt x="849" y="71"/>
                    <a:pt x="849" y="71"/>
                    <a:pt x="849" y="71"/>
                  </a:cubicBezTo>
                  <a:cubicBezTo>
                    <a:pt x="846" y="71"/>
                    <a:pt x="846" y="71"/>
                    <a:pt x="846" y="71"/>
                  </a:cubicBezTo>
                  <a:cubicBezTo>
                    <a:pt x="843" y="73"/>
                    <a:pt x="843" y="73"/>
                    <a:pt x="843" y="73"/>
                  </a:cubicBezTo>
                  <a:cubicBezTo>
                    <a:pt x="840" y="71"/>
                    <a:pt x="840" y="71"/>
                    <a:pt x="840" y="71"/>
                  </a:cubicBezTo>
                  <a:cubicBezTo>
                    <a:pt x="836" y="70"/>
                    <a:pt x="836" y="70"/>
                    <a:pt x="836" y="70"/>
                  </a:cubicBezTo>
                  <a:cubicBezTo>
                    <a:pt x="835" y="68"/>
                    <a:pt x="835" y="68"/>
                    <a:pt x="835" y="68"/>
                  </a:cubicBezTo>
                  <a:cubicBezTo>
                    <a:pt x="833" y="68"/>
                    <a:pt x="833" y="68"/>
                    <a:pt x="833" y="68"/>
                  </a:cubicBezTo>
                  <a:cubicBezTo>
                    <a:pt x="832" y="67"/>
                    <a:pt x="832" y="67"/>
                    <a:pt x="832" y="67"/>
                  </a:cubicBezTo>
                  <a:cubicBezTo>
                    <a:pt x="829" y="64"/>
                    <a:pt x="829" y="64"/>
                    <a:pt x="829" y="64"/>
                  </a:cubicBezTo>
                  <a:cubicBezTo>
                    <a:pt x="827" y="63"/>
                    <a:pt x="827" y="63"/>
                    <a:pt x="827" y="63"/>
                  </a:cubicBezTo>
                  <a:cubicBezTo>
                    <a:pt x="826" y="59"/>
                    <a:pt x="826" y="59"/>
                    <a:pt x="826" y="59"/>
                  </a:cubicBezTo>
                  <a:cubicBezTo>
                    <a:pt x="826" y="58"/>
                    <a:pt x="826" y="58"/>
                    <a:pt x="826" y="58"/>
                  </a:cubicBezTo>
                  <a:cubicBezTo>
                    <a:pt x="824" y="56"/>
                    <a:pt x="824" y="56"/>
                    <a:pt x="824" y="56"/>
                  </a:cubicBezTo>
                  <a:cubicBezTo>
                    <a:pt x="824" y="54"/>
                    <a:pt x="824" y="54"/>
                    <a:pt x="824" y="54"/>
                  </a:cubicBezTo>
                  <a:cubicBezTo>
                    <a:pt x="822" y="52"/>
                    <a:pt x="822" y="52"/>
                    <a:pt x="822" y="52"/>
                  </a:cubicBezTo>
                  <a:cubicBezTo>
                    <a:pt x="822" y="51"/>
                    <a:pt x="822" y="51"/>
                    <a:pt x="822" y="51"/>
                  </a:cubicBezTo>
                  <a:cubicBezTo>
                    <a:pt x="823" y="51"/>
                    <a:pt x="823" y="51"/>
                    <a:pt x="823" y="51"/>
                  </a:cubicBezTo>
                  <a:cubicBezTo>
                    <a:pt x="822" y="49"/>
                    <a:pt x="822" y="49"/>
                    <a:pt x="822" y="49"/>
                  </a:cubicBezTo>
                  <a:cubicBezTo>
                    <a:pt x="823" y="48"/>
                    <a:pt x="823" y="48"/>
                    <a:pt x="823" y="48"/>
                  </a:cubicBezTo>
                  <a:cubicBezTo>
                    <a:pt x="824" y="48"/>
                    <a:pt x="824" y="48"/>
                    <a:pt x="824" y="48"/>
                  </a:cubicBezTo>
                  <a:cubicBezTo>
                    <a:pt x="824" y="46"/>
                    <a:pt x="824" y="46"/>
                    <a:pt x="824" y="46"/>
                  </a:cubicBezTo>
                  <a:cubicBezTo>
                    <a:pt x="823" y="46"/>
                    <a:pt x="823" y="46"/>
                    <a:pt x="823" y="46"/>
                  </a:cubicBezTo>
                  <a:cubicBezTo>
                    <a:pt x="821" y="44"/>
                    <a:pt x="821" y="44"/>
                    <a:pt x="821" y="44"/>
                  </a:cubicBezTo>
                  <a:cubicBezTo>
                    <a:pt x="817" y="45"/>
                    <a:pt x="817" y="45"/>
                    <a:pt x="817" y="45"/>
                  </a:cubicBezTo>
                  <a:cubicBezTo>
                    <a:pt x="814" y="44"/>
                    <a:pt x="814" y="44"/>
                    <a:pt x="814" y="44"/>
                  </a:cubicBezTo>
                  <a:cubicBezTo>
                    <a:pt x="812" y="42"/>
                    <a:pt x="812" y="42"/>
                    <a:pt x="812" y="42"/>
                  </a:cubicBezTo>
                  <a:cubicBezTo>
                    <a:pt x="810" y="42"/>
                    <a:pt x="810" y="42"/>
                    <a:pt x="810" y="42"/>
                  </a:cubicBezTo>
                  <a:cubicBezTo>
                    <a:pt x="808" y="41"/>
                    <a:pt x="808" y="41"/>
                    <a:pt x="808" y="41"/>
                  </a:cubicBezTo>
                  <a:cubicBezTo>
                    <a:pt x="807" y="42"/>
                    <a:pt x="807" y="42"/>
                    <a:pt x="807" y="42"/>
                  </a:cubicBezTo>
                  <a:cubicBezTo>
                    <a:pt x="810" y="45"/>
                    <a:pt x="810" y="45"/>
                    <a:pt x="810" y="45"/>
                  </a:cubicBezTo>
                  <a:cubicBezTo>
                    <a:pt x="812" y="45"/>
                    <a:pt x="812" y="45"/>
                    <a:pt x="812" y="45"/>
                  </a:cubicBezTo>
                  <a:cubicBezTo>
                    <a:pt x="813" y="46"/>
                    <a:pt x="813" y="46"/>
                    <a:pt x="813" y="46"/>
                  </a:cubicBezTo>
                  <a:cubicBezTo>
                    <a:pt x="810" y="46"/>
                    <a:pt x="810" y="46"/>
                    <a:pt x="810" y="46"/>
                  </a:cubicBezTo>
                  <a:cubicBezTo>
                    <a:pt x="810" y="46"/>
                    <a:pt x="810" y="46"/>
                    <a:pt x="810" y="46"/>
                  </a:cubicBezTo>
                  <a:cubicBezTo>
                    <a:pt x="808" y="46"/>
                    <a:pt x="808" y="46"/>
                    <a:pt x="808" y="46"/>
                  </a:cubicBezTo>
                  <a:cubicBezTo>
                    <a:pt x="807" y="48"/>
                    <a:pt x="807" y="48"/>
                    <a:pt x="807" y="48"/>
                  </a:cubicBezTo>
                  <a:cubicBezTo>
                    <a:pt x="807" y="50"/>
                    <a:pt x="807" y="50"/>
                    <a:pt x="807" y="50"/>
                  </a:cubicBezTo>
                  <a:cubicBezTo>
                    <a:pt x="809" y="52"/>
                    <a:pt x="809" y="52"/>
                    <a:pt x="809" y="52"/>
                  </a:cubicBezTo>
                  <a:cubicBezTo>
                    <a:pt x="809" y="55"/>
                    <a:pt x="809" y="55"/>
                    <a:pt x="809" y="55"/>
                  </a:cubicBezTo>
                  <a:cubicBezTo>
                    <a:pt x="813" y="59"/>
                    <a:pt x="813" y="59"/>
                    <a:pt x="813" y="59"/>
                  </a:cubicBezTo>
                  <a:cubicBezTo>
                    <a:pt x="813" y="60"/>
                    <a:pt x="813" y="60"/>
                    <a:pt x="813" y="60"/>
                  </a:cubicBezTo>
                  <a:cubicBezTo>
                    <a:pt x="812" y="61"/>
                    <a:pt x="812" y="61"/>
                    <a:pt x="812" y="61"/>
                  </a:cubicBezTo>
                  <a:cubicBezTo>
                    <a:pt x="810" y="61"/>
                    <a:pt x="810" y="61"/>
                    <a:pt x="810" y="61"/>
                  </a:cubicBezTo>
                  <a:cubicBezTo>
                    <a:pt x="808" y="59"/>
                    <a:pt x="808" y="59"/>
                    <a:pt x="808" y="59"/>
                  </a:cubicBezTo>
                  <a:cubicBezTo>
                    <a:pt x="806" y="55"/>
                    <a:pt x="806" y="55"/>
                    <a:pt x="806" y="55"/>
                  </a:cubicBezTo>
                  <a:cubicBezTo>
                    <a:pt x="805" y="55"/>
                    <a:pt x="805" y="55"/>
                    <a:pt x="805" y="55"/>
                  </a:cubicBezTo>
                  <a:cubicBezTo>
                    <a:pt x="803" y="55"/>
                    <a:pt x="803" y="55"/>
                    <a:pt x="803" y="55"/>
                  </a:cubicBezTo>
                  <a:cubicBezTo>
                    <a:pt x="802" y="56"/>
                    <a:pt x="802" y="56"/>
                    <a:pt x="802" y="56"/>
                  </a:cubicBezTo>
                  <a:cubicBezTo>
                    <a:pt x="801" y="55"/>
                    <a:pt x="801" y="55"/>
                    <a:pt x="801" y="55"/>
                  </a:cubicBezTo>
                  <a:cubicBezTo>
                    <a:pt x="799" y="55"/>
                    <a:pt x="799" y="55"/>
                    <a:pt x="799" y="55"/>
                  </a:cubicBezTo>
                  <a:cubicBezTo>
                    <a:pt x="799" y="52"/>
                    <a:pt x="799" y="52"/>
                    <a:pt x="799" y="52"/>
                  </a:cubicBezTo>
                  <a:cubicBezTo>
                    <a:pt x="798" y="51"/>
                    <a:pt x="798" y="51"/>
                    <a:pt x="798" y="51"/>
                  </a:cubicBezTo>
                  <a:cubicBezTo>
                    <a:pt x="796" y="50"/>
                    <a:pt x="796" y="50"/>
                    <a:pt x="796" y="50"/>
                  </a:cubicBezTo>
                  <a:cubicBezTo>
                    <a:pt x="794" y="48"/>
                    <a:pt x="794" y="48"/>
                    <a:pt x="794" y="48"/>
                  </a:cubicBezTo>
                  <a:cubicBezTo>
                    <a:pt x="790" y="48"/>
                    <a:pt x="790" y="48"/>
                    <a:pt x="790" y="48"/>
                  </a:cubicBezTo>
                  <a:cubicBezTo>
                    <a:pt x="789" y="47"/>
                    <a:pt x="789" y="47"/>
                    <a:pt x="789" y="47"/>
                  </a:cubicBezTo>
                  <a:cubicBezTo>
                    <a:pt x="788" y="45"/>
                    <a:pt x="788" y="45"/>
                    <a:pt x="788" y="45"/>
                  </a:cubicBezTo>
                  <a:cubicBezTo>
                    <a:pt x="786" y="46"/>
                    <a:pt x="786" y="46"/>
                    <a:pt x="786" y="46"/>
                  </a:cubicBezTo>
                  <a:cubicBezTo>
                    <a:pt x="784" y="48"/>
                    <a:pt x="784" y="48"/>
                    <a:pt x="784" y="48"/>
                  </a:cubicBezTo>
                  <a:cubicBezTo>
                    <a:pt x="784" y="51"/>
                    <a:pt x="784" y="51"/>
                    <a:pt x="784" y="51"/>
                  </a:cubicBezTo>
                  <a:cubicBezTo>
                    <a:pt x="784" y="51"/>
                    <a:pt x="784" y="51"/>
                    <a:pt x="784" y="51"/>
                  </a:cubicBezTo>
                  <a:cubicBezTo>
                    <a:pt x="784" y="54"/>
                    <a:pt x="784" y="54"/>
                    <a:pt x="784" y="54"/>
                  </a:cubicBezTo>
                  <a:cubicBezTo>
                    <a:pt x="783" y="57"/>
                    <a:pt x="783" y="57"/>
                    <a:pt x="783" y="57"/>
                  </a:cubicBezTo>
                  <a:cubicBezTo>
                    <a:pt x="781" y="59"/>
                    <a:pt x="781" y="59"/>
                    <a:pt x="781" y="59"/>
                  </a:cubicBezTo>
                  <a:cubicBezTo>
                    <a:pt x="781" y="60"/>
                    <a:pt x="781" y="60"/>
                    <a:pt x="781" y="60"/>
                  </a:cubicBezTo>
                  <a:cubicBezTo>
                    <a:pt x="783" y="64"/>
                    <a:pt x="783" y="64"/>
                    <a:pt x="783" y="64"/>
                  </a:cubicBezTo>
                  <a:cubicBezTo>
                    <a:pt x="785" y="64"/>
                    <a:pt x="785" y="64"/>
                    <a:pt x="785" y="64"/>
                  </a:cubicBezTo>
                  <a:cubicBezTo>
                    <a:pt x="786" y="65"/>
                    <a:pt x="786" y="65"/>
                    <a:pt x="786" y="65"/>
                  </a:cubicBezTo>
                  <a:cubicBezTo>
                    <a:pt x="785" y="66"/>
                    <a:pt x="785" y="66"/>
                    <a:pt x="785" y="66"/>
                  </a:cubicBezTo>
                  <a:cubicBezTo>
                    <a:pt x="784" y="66"/>
                    <a:pt x="784" y="66"/>
                    <a:pt x="784" y="66"/>
                  </a:cubicBezTo>
                  <a:cubicBezTo>
                    <a:pt x="784" y="68"/>
                    <a:pt x="784" y="68"/>
                    <a:pt x="784" y="68"/>
                  </a:cubicBezTo>
                  <a:cubicBezTo>
                    <a:pt x="786" y="69"/>
                    <a:pt x="786" y="69"/>
                    <a:pt x="786" y="69"/>
                  </a:cubicBezTo>
                  <a:cubicBezTo>
                    <a:pt x="787" y="71"/>
                    <a:pt x="787" y="71"/>
                    <a:pt x="787" y="71"/>
                  </a:cubicBezTo>
                  <a:cubicBezTo>
                    <a:pt x="787" y="72"/>
                    <a:pt x="787" y="72"/>
                    <a:pt x="787" y="72"/>
                  </a:cubicBezTo>
                  <a:cubicBezTo>
                    <a:pt x="788" y="73"/>
                    <a:pt x="788" y="73"/>
                    <a:pt x="788" y="73"/>
                  </a:cubicBezTo>
                  <a:cubicBezTo>
                    <a:pt x="790" y="74"/>
                    <a:pt x="790" y="74"/>
                    <a:pt x="790" y="74"/>
                  </a:cubicBezTo>
                  <a:cubicBezTo>
                    <a:pt x="791" y="75"/>
                    <a:pt x="791" y="75"/>
                    <a:pt x="791" y="75"/>
                  </a:cubicBezTo>
                  <a:cubicBezTo>
                    <a:pt x="791" y="76"/>
                    <a:pt x="791" y="76"/>
                    <a:pt x="791" y="76"/>
                  </a:cubicBezTo>
                  <a:cubicBezTo>
                    <a:pt x="792" y="77"/>
                    <a:pt x="792" y="77"/>
                    <a:pt x="792" y="77"/>
                  </a:cubicBezTo>
                  <a:cubicBezTo>
                    <a:pt x="793" y="77"/>
                    <a:pt x="793" y="77"/>
                    <a:pt x="793" y="77"/>
                  </a:cubicBezTo>
                  <a:cubicBezTo>
                    <a:pt x="794" y="77"/>
                    <a:pt x="794" y="77"/>
                    <a:pt x="794" y="77"/>
                  </a:cubicBezTo>
                  <a:cubicBezTo>
                    <a:pt x="795" y="78"/>
                    <a:pt x="795" y="78"/>
                    <a:pt x="795" y="78"/>
                  </a:cubicBezTo>
                  <a:cubicBezTo>
                    <a:pt x="793" y="79"/>
                    <a:pt x="793" y="79"/>
                    <a:pt x="793" y="79"/>
                  </a:cubicBezTo>
                  <a:cubicBezTo>
                    <a:pt x="793" y="78"/>
                    <a:pt x="793" y="78"/>
                    <a:pt x="793" y="78"/>
                  </a:cubicBezTo>
                  <a:cubicBezTo>
                    <a:pt x="791" y="78"/>
                    <a:pt x="791" y="78"/>
                    <a:pt x="791" y="78"/>
                  </a:cubicBezTo>
                  <a:cubicBezTo>
                    <a:pt x="791" y="80"/>
                    <a:pt x="791" y="80"/>
                    <a:pt x="791" y="80"/>
                  </a:cubicBezTo>
                  <a:cubicBezTo>
                    <a:pt x="791" y="82"/>
                    <a:pt x="791" y="82"/>
                    <a:pt x="791" y="82"/>
                  </a:cubicBezTo>
                  <a:cubicBezTo>
                    <a:pt x="798" y="86"/>
                    <a:pt x="798" y="86"/>
                    <a:pt x="798" y="86"/>
                  </a:cubicBezTo>
                  <a:cubicBezTo>
                    <a:pt x="801" y="87"/>
                    <a:pt x="801" y="87"/>
                    <a:pt x="801" y="87"/>
                  </a:cubicBezTo>
                  <a:cubicBezTo>
                    <a:pt x="804" y="87"/>
                    <a:pt x="804" y="87"/>
                    <a:pt x="804" y="87"/>
                  </a:cubicBezTo>
                  <a:cubicBezTo>
                    <a:pt x="806" y="88"/>
                    <a:pt x="806" y="88"/>
                    <a:pt x="806" y="88"/>
                  </a:cubicBezTo>
                  <a:cubicBezTo>
                    <a:pt x="808" y="90"/>
                    <a:pt x="808" y="90"/>
                    <a:pt x="808" y="90"/>
                  </a:cubicBezTo>
                  <a:cubicBezTo>
                    <a:pt x="809" y="92"/>
                    <a:pt x="809" y="92"/>
                    <a:pt x="809" y="92"/>
                  </a:cubicBezTo>
                  <a:cubicBezTo>
                    <a:pt x="811" y="94"/>
                    <a:pt x="811" y="94"/>
                    <a:pt x="811" y="94"/>
                  </a:cubicBezTo>
                  <a:cubicBezTo>
                    <a:pt x="814" y="94"/>
                    <a:pt x="814" y="94"/>
                    <a:pt x="814" y="94"/>
                  </a:cubicBezTo>
                  <a:cubicBezTo>
                    <a:pt x="817" y="92"/>
                    <a:pt x="817" y="92"/>
                    <a:pt x="817" y="92"/>
                  </a:cubicBezTo>
                  <a:cubicBezTo>
                    <a:pt x="820" y="93"/>
                    <a:pt x="820" y="93"/>
                    <a:pt x="820" y="93"/>
                  </a:cubicBezTo>
                  <a:cubicBezTo>
                    <a:pt x="822" y="94"/>
                    <a:pt x="822" y="94"/>
                    <a:pt x="822" y="94"/>
                  </a:cubicBezTo>
                  <a:cubicBezTo>
                    <a:pt x="824" y="94"/>
                    <a:pt x="824" y="94"/>
                    <a:pt x="824" y="94"/>
                  </a:cubicBezTo>
                  <a:cubicBezTo>
                    <a:pt x="825" y="92"/>
                    <a:pt x="825" y="92"/>
                    <a:pt x="825" y="92"/>
                  </a:cubicBezTo>
                  <a:cubicBezTo>
                    <a:pt x="825" y="90"/>
                    <a:pt x="825" y="90"/>
                    <a:pt x="825" y="90"/>
                  </a:cubicBezTo>
                  <a:cubicBezTo>
                    <a:pt x="823" y="87"/>
                    <a:pt x="823" y="87"/>
                    <a:pt x="823" y="87"/>
                  </a:cubicBezTo>
                  <a:cubicBezTo>
                    <a:pt x="823" y="85"/>
                    <a:pt x="823" y="85"/>
                    <a:pt x="823" y="85"/>
                  </a:cubicBezTo>
                  <a:close/>
                  <a:moveTo>
                    <a:pt x="825" y="44"/>
                  </a:moveTo>
                  <a:cubicBezTo>
                    <a:pt x="828" y="44"/>
                    <a:pt x="828" y="44"/>
                    <a:pt x="828" y="44"/>
                  </a:cubicBezTo>
                  <a:cubicBezTo>
                    <a:pt x="831" y="44"/>
                    <a:pt x="831" y="44"/>
                    <a:pt x="831" y="44"/>
                  </a:cubicBezTo>
                  <a:cubicBezTo>
                    <a:pt x="833" y="44"/>
                    <a:pt x="833" y="44"/>
                    <a:pt x="833" y="44"/>
                  </a:cubicBezTo>
                  <a:cubicBezTo>
                    <a:pt x="838" y="47"/>
                    <a:pt x="838" y="47"/>
                    <a:pt x="838" y="47"/>
                  </a:cubicBezTo>
                  <a:cubicBezTo>
                    <a:pt x="841" y="47"/>
                    <a:pt x="841" y="47"/>
                    <a:pt x="841" y="47"/>
                  </a:cubicBezTo>
                  <a:cubicBezTo>
                    <a:pt x="843" y="47"/>
                    <a:pt x="843" y="47"/>
                    <a:pt x="843" y="47"/>
                  </a:cubicBezTo>
                  <a:cubicBezTo>
                    <a:pt x="848" y="47"/>
                    <a:pt x="848" y="47"/>
                    <a:pt x="848" y="47"/>
                  </a:cubicBezTo>
                  <a:cubicBezTo>
                    <a:pt x="853" y="49"/>
                    <a:pt x="853" y="49"/>
                    <a:pt x="853" y="49"/>
                  </a:cubicBezTo>
                  <a:cubicBezTo>
                    <a:pt x="853" y="50"/>
                    <a:pt x="853" y="50"/>
                    <a:pt x="853" y="50"/>
                  </a:cubicBezTo>
                  <a:cubicBezTo>
                    <a:pt x="851" y="50"/>
                    <a:pt x="851" y="50"/>
                    <a:pt x="851" y="50"/>
                  </a:cubicBezTo>
                  <a:cubicBezTo>
                    <a:pt x="849" y="52"/>
                    <a:pt x="849" y="52"/>
                    <a:pt x="849" y="52"/>
                  </a:cubicBezTo>
                  <a:cubicBezTo>
                    <a:pt x="849" y="54"/>
                    <a:pt x="849" y="54"/>
                    <a:pt x="849" y="54"/>
                  </a:cubicBezTo>
                  <a:cubicBezTo>
                    <a:pt x="852" y="57"/>
                    <a:pt x="852" y="57"/>
                    <a:pt x="852" y="57"/>
                  </a:cubicBezTo>
                  <a:cubicBezTo>
                    <a:pt x="854" y="57"/>
                    <a:pt x="854" y="57"/>
                    <a:pt x="854" y="57"/>
                  </a:cubicBezTo>
                  <a:cubicBezTo>
                    <a:pt x="854" y="60"/>
                    <a:pt x="854" y="60"/>
                    <a:pt x="854" y="60"/>
                  </a:cubicBezTo>
                  <a:cubicBezTo>
                    <a:pt x="855" y="62"/>
                    <a:pt x="855" y="62"/>
                    <a:pt x="855" y="62"/>
                  </a:cubicBezTo>
                  <a:cubicBezTo>
                    <a:pt x="854" y="63"/>
                    <a:pt x="854" y="63"/>
                    <a:pt x="854" y="63"/>
                  </a:cubicBezTo>
                  <a:cubicBezTo>
                    <a:pt x="853" y="66"/>
                    <a:pt x="853" y="66"/>
                    <a:pt x="853" y="66"/>
                  </a:cubicBezTo>
                  <a:cubicBezTo>
                    <a:pt x="851" y="68"/>
                    <a:pt x="851" y="68"/>
                    <a:pt x="851" y="68"/>
                  </a:cubicBezTo>
                  <a:cubicBezTo>
                    <a:pt x="850" y="69"/>
                    <a:pt x="850" y="69"/>
                    <a:pt x="850" y="69"/>
                  </a:cubicBezTo>
                  <a:cubicBezTo>
                    <a:pt x="848" y="68"/>
                    <a:pt x="848" y="68"/>
                    <a:pt x="848" y="68"/>
                  </a:cubicBezTo>
                  <a:cubicBezTo>
                    <a:pt x="847" y="68"/>
                    <a:pt x="847" y="68"/>
                    <a:pt x="847" y="68"/>
                  </a:cubicBezTo>
                  <a:cubicBezTo>
                    <a:pt x="845" y="70"/>
                    <a:pt x="845" y="70"/>
                    <a:pt x="845" y="70"/>
                  </a:cubicBezTo>
                  <a:cubicBezTo>
                    <a:pt x="843" y="70"/>
                    <a:pt x="843" y="70"/>
                    <a:pt x="843" y="70"/>
                  </a:cubicBezTo>
                  <a:cubicBezTo>
                    <a:pt x="838" y="67"/>
                    <a:pt x="838" y="67"/>
                    <a:pt x="838" y="67"/>
                  </a:cubicBezTo>
                  <a:cubicBezTo>
                    <a:pt x="835" y="65"/>
                    <a:pt x="835" y="65"/>
                    <a:pt x="835" y="65"/>
                  </a:cubicBezTo>
                  <a:cubicBezTo>
                    <a:pt x="831" y="61"/>
                    <a:pt x="831" y="61"/>
                    <a:pt x="831" y="61"/>
                  </a:cubicBezTo>
                  <a:cubicBezTo>
                    <a:pt x="830" y="58"/>
                    <a:pt x="830" y="58"/>
                    <a:pt x="830" y="58"/>
                  </a:cubicBezTo>
                  <a:cubicBezTo>
                    <a:pt x="831" y="56"/>
                    <a:pt x="831" y="56"/>
                    <a:pt x="831" y="56"/>
                  </a:cubicBezTo>
                  <a:cubicBezTo>
                    <a:pt x="831" y="54"/>
                    <a:pt x="831" y="54"/>
                    <a:pt x="831" y="54"/>
                  </a:cubicBezTo>
                  <a:cubicBezTo>
                    <a:pt x="831" y="53"/>
                    <a:pt x="831" y="53"/>
                    <a:pt x="831" y="53"/>
                  </a:cubicBezTo>
                  <a:cubicBezTo>
                    <a:pt x="830" y="51"/>
                    <a:pt x="830" y="51"/>
                    <a:pt x="830" y="51"/>
                  </a:cubicBezTo>
                  <a:cubicBezTo>
                    <a:pt x="829" y="51"/>
                    <a:pt x="829" y="51"/>
                    <a:pt x="829" y="51"/>
                  </a:cubicBezTo>
                  <a:cubicBezTo>
                    <a:pt x="829" y="49"/>
                    <a:pt x="829" y="49"/>
                    <a:pt x="829" y="49"/>
                  </a:cubicBezTo>
                  <a:cubicBezTo>
                    <a:pt x="827" y="48"/>
                    <a:pt x="827" y="48"/>
                    <a:pt x="827" y="48"/>
                  </a:cubicBezTo>
                  <a:cubicBezTo>
                    <a:pt x="826" y="46"/>
                    <a:pt x="826" y="46"/>
                    <a:pt x="826" y="46"/>
                  </a:cubicBezTo>
                  <a:cubicBezTo>
                    <a:pt x="825" y="44"/>
                    <a:pt x="825" y="44"/>
                    <a:pt x="825" y="44"/>
                  </a:cubicBezTo>
                  <a:close/>
                  <a:moveTo>
                    <a:pt x="470" y="99"/>
                  </a:moveTo>
                  <a:cubicBezTo>
                    <a:pt x="470" y="99"/>
                    <a:pt x="473" y="98"/>
                    <a:pt x="473" y="98"/>
                  </a:cubicBezTo>
                  <a:cubicBezTo>
                    <a:pt x="474" y="95"/>
                    <a:pt x="474" y="95"/>
                    <a:pt x="474" y="95"/>
                  </a:cubicBezTo>
                  <a:cubicBezTo>
                    <a:pt x="477" y="92"/>
                    <a:pt x="477" y="92"/>
                    <a:pt x="477" y="92"/>
                  </a:cubicBezTo>
                  <a:cubicBezTo>
                    <a:pt x="478" y="91"/>
                    <a:pt x="478" y="91"/>
                    <a:pt x="478" y="91"/>
                  </a:cubicBezTo>
                  <a:cubicBezTo>
                    <a:pt x="478" y="90"/>
                    <a:pt x="478" y="90"/>
                    <a:pt x="478" y="90"/>
                  </a:cubicBezTo>
                  <a:cubicBezTo>
                    <a:pt x="478" y="88"/>
                    <a:pt x="478" y="88"/>
                    <a:pt x="478" y="88"/>
                  </a:cubicBezTo>
                  <a:cubicBezTo>
                    <a:pt x="483" y="85"/>
                    <a:pt x="483" y="85"/>
                    <a:pt x="483" y="85"/>
                  </a:cubicBezTo>
                  <a:cubicBezTo>
                    <a:pt x="485" y="85"/>
                    <a:pt x="485" y="85"/>
                    <a:pt x="485" y="85"/>
                  </a:cubicBezTo>
                  <a:cubicBezTo>
                    <a:pt x="486" y="86"/>
                    <a:pt x="486" y="86"/>
                    <a:pt x="486" y="86"/>
                  </a:cubicBezTo>
                  <a:cubicBezTo>
                    <a:pt x="487" y="86"/>
                    <a:pt x="487" y="86"/>
                    <a:pt x="487" y="86"/>
                  </a:cubicBezTo>
                  <a:cubicBezTo>
                    <a:pt x="488" y="84"/>
                    <a:pt x="488" y="84"/>
                    <a:pt x="488" y="84"/>
                  </a:cubicBezTo>
                  <a:cubicBezTo>
                    <a:pt x="489" y="82"/>
                    <a:pt x="489" y="82"/>
                    <a:pt x="489" y="82"/>
                  </a:cubicBezTo>
                  <a:cubicBezTo>
                    <a:pt x="492" y="81"/>
                    <a:pt x="492" y="81"/>
                    <a:pt x="492" y="81"/>
                  </a:cubicBezTo>
                  <a:cubicBezTo>
                    <a:pt x="495" y="78"/>
                    <a:pt x="495" y="78"/>
                    <a:pt x="495" y="78"/>
                  </a:cubicBezTo>
                  <a:cubicBezTo>
                    <a:pt x="496" y="77"/>
                    <a:pt x="496" y="77"/>
                    <a:pt x="496" y="77"/>
                  </a:cubicBezTo>
                  <a:cubicBezTo>
                    <a:pt x="497" y="76"/>
                    <a:pt x="497" y="76"/>
                    <a:pt x="497" y="76"/>
                  </a:cubicBezTo>
                  <a:cubicBezTo>
                    <a:pt x="499" y="72"/>
                    <a:pt x="499" y="72"/>
                    <a:pt x="499" y="72"/>
                  </a:cubicBezTo>
                  <a:cubicBezTo>
                    <a:pt x="498" y="69"/>
                    <a:pt x="498" y="69"/>
                    <a:pt x="498" y="69"/>
                  </a:cubicBezTo>
                  <a:cubicBezTo>
                    <a:pt x="496" y="66"/>
                    <a:pt x="496" y="66"/>
                    <a:pt x="496" y="66"/>
                  </a:cubicBezTo>
                  <a:cubicBezTo>
                    <a:pt x="494" y="63"/>
                    <a:pt x="494" y="63"/>
                    <a:pt x="494" y="63"/>
                  </a:cubicBezTo>
                  <a:cubicBezTo>
                    <a:pt x="494" y="61"/>
                    <a:pt x="494" y="61"/>
                    <a:pt x="494" y="61"/>
                  </a:cubicBezTo>
                  <a:cubicBezTo>
                    <a:pt x="491" y="59"/>
                    <a:pt x="491" y="59"/>
                    <a:pt x="491" y="59"/>
                  </a:cubicBezTo>
                  <a:cubicBezTo>
                    <a:pt x="489" y="59"/>
                    <a:pt x="489" y="59"/>
                    <a:pt x="489" y="59"/>
                  </a:cubicBezTo>
                  <a:cubicBezTo>
                    <a:pt x="488" y="60"/>
                    <a:pt x="488" y="60"/>
                    <a:pt x="488" y="60"/>
                  </a:cubicBezTo>
                  <a:cubicBezTo>
                    <a:pt x="486" y="59"/>
                    <a:pt x="486" y="59"/>
                    <a:pt x="486" y="59"/>
                  </a:cubicBezTo>
                  <a:cubicBezTo>
                    <a:pt x="484" y="58"/>
                    <a:pt x="484" y="58"/>
                    <a:pt x="484" y="58"/>
                  </a:cubicBezTo>
                  <a:cubicBezTo>
                    <a:pt x="481" y="55"/>
                    <a:pt x="481" y="55"/>
                    <a:pt x="481" y="55"/>
                  </a:cubicBezTo>
                  <a:cubicBezTo>
                    <a:pt x="480" y="55"/>
                    <a:pt x="480" y="55"/>
                    <a:pt x="480" y="55"/>
                  </a:cubicBezTo>
                  <a:cubicBezTo>
                    <a:pt x="479" y="56"/>
                    <a:pt x="479" y="56"/>
                    <a:pt x="479" y="56"/>
                  </a:cubicBezTo>
                  <a:cubicBezTo>
                    <a:pt x="478" y="55"/>
                    <a:pt x="478" y="55"/>
                    <a:pt x="478" y="55"/>
                  </a:cubicBezTo>
                  <a:cubicBezTo>
                    <a:pt x="477" y="54"/>
                    <a:pt x="477" y="54"/>
                    <a:pt x="477" y="54"/>
                  </a:cubicBezTo>
                  <a:cubicBezTo>
                    <a:pt x="476" y="52"/>
                    <a:pt x="476" y="52"/>
                    <a:pt x="476" y="52"/>
                  </a:cubicBezTo>
                  <a:cubicBezTo>
                    <a:pt x="474" y="52"/>
                    <a:pt x="474" y="52"/>
                    <a:pt x="474" y="52"/>
                  </a:cubicBezTo>
                  <a:cubicBezTo>
                    <a:pt x="474" y="54"/>
                    <a:pt x="474" y="54"/>
                    <a:pt x="474" y="54"/>
                  </a:cubicBezTo>
                  <a:cubicBezTo>
                    <a:pt x="473" y="54"/>
                    <a:pt x="473" y="54"/>
                    <a:pt x="473" y="54"/>
                  </a:cubicBezTo>
                  <a:cubicBezTo>
                    <a:pt x="471" y="51"/>
                    <a:pt x="471" y="51"/>
                    <a:pt x="471" y="51"/>
                  </a:cubicBezTo>
                  <a:cubicBezTo>
                    <a:pt x="470" y="50"/>
                    <a:pt x="470" y="50"/>
                    <a:pt x="470" y="50"/>
                  </a:cubicBezTo>
                  <a:cubicBezTo>
                    <a:pt x="470" y="51"/>
                    <a:pt x="470" y="51"/>
                    <a:pt x="470" y="51"/>
                  </a:cubicBezTo>
                  <a:cubicBezTo>
                    <a:pt x="471" y="53"/>
                    <a:pt x="471" y="53"/>
                    <a:pt x="471" y="53"/>
                  </a:cubicBezTo>
                  <a:cubicBezTo>
                    <a:pt x="471" y="54"/>
                    <a:pt x="471" y="54"/>
                    <a:pt x="471" y="54"/>
                  </a:cubicBezTo>
                  <a:cubicBezTo>
                    <a:pt x="470" y="56"/>
                    <a:pt x="470" y="56"/>
                    <a:pt x="470" y="56"/>
                  </a:cubicBezTo>
                  <a:cubicBezTo>
                    <a:pt x="470" y="58"/>
                    <a:pt x="470" y="58"/>
                    <a:pt x="470" y="58"/>
                  </a:cubicBezTo>
                  <a:cubicBezTo>
                    <a:pt x="469" y="57"/>
                    <a:pt x="469" y="57"/>
                    <a:pt x="469" y="57"/>
                  </a:cubicBezTo>
                  <a:cubicBezTo>
                    <a:pt x="468" y="56"/>
                    <a:pt x="468" y="56"/>
                    <a:pt x="468" y="56"/>
                  </a:cubicBezTo>
                  <a:cubicBezTo>
                    <a:pt x="468" y="49"/>
                    <a:pt x="468" y="49"/>
                    <a:pt x="468" y="49"/>
                  </a:cubicBezTo>
                  <a:cubicBezTo>
                    <a:pt x="465" y="48"/>
                    <a:pt x="465" y="48"/>
                    <a:pt x="465" y="48"/>
                  </a:cubicBezTo>
                  <a:cubicBezTo>
                    <a:pt x="463" y="48"/>
                    <a:pt x="463" y="48"/>
                    <a:pt x="463" y="48"/>
                  </a:cubicBezTo>
                  <a:cubicBezTo>
                    <a:pt x="461" y="46"/>
                    <a:pt x="461" y="46"/>
                    <a:pt x="461" y="46"/>
                  </a:cubicBezTo>
                  <a:cubicBezTo>
                    <a:pt x="459" y="46"/>
                    <a:pt x="459" y="46"/>
                    <a:pt x="459" y="46"/>
                  </a:cubicBezTo>
                  <a:cubicBezTo>
                    <a:pt x="458" y="48"/>
                    <a:pt x="458" y="48"/>
                    <a:pt x="458" y="48"/>
                  </a:cubicBezTo>
                  <a:cubicBezTo>
                    <a:pt x="458" y="50"/>
                    <a:pt x="458" y="50"/>
                    <a:pt x="458" y="50"/>
                  </a:cubicBezTo>
                  <a:cubicBezTo>
                    <a:pt x="461" y="51"/>
                    <a:pt x="461" y="51"/>
                    <a:pt x="461" y="51"/>
                  </a:cubicBezTo>
                  <a:cubicBezTo>
                    <a:pt x="462" y="53"/>
                    <a:pt x="462" y="53"/>
                    <a:pt x="462" y="53"/>
                  </a:cubicBezTo>
                  <a:cubicBezTo>
                    <a:pt x="461" y="54"/>
                    <a:pt x="461" y="54"/>
                    <a:pt x="461" y="54"/>
                  </a:cubicBezTo>
                  <a:cubicBezTo>
                    <a:pt x="459" y="54"/>
                    <a:pt x="459" y="54"/>
                    <a:pt x="459" y="54"/>
                  </a:cubicBezTo>
                  <a:cubicBezTo>
                    <a:pt x="459" y="53"/>
                    <a:pt x="459" y="53"/>
                    <a:pt x="459" y="53"/>
                  </a:cubicBezTo>
                  <a:cubicBezTo>
                    <a:pt x="457" y="52"/>
                    <a:pt x="457" y="52"/>
                    <a:pt x="457" y="52"/>
                  </a:cubicBezTo>
                  <a:cubicBezTo>
                    <a:pt x="456" y="52"/>
                    <a:pt x="456" y="52"/>
                    <a:pt x="456" y="52"/>
                  </a:cubicBezTo>
                  <a:cubicBezTo>
                    <a:pt x="457" y="53"/>
                    <a:pt x="457" y="53"/>
                    <a:pt x="457" y="53"/>
                  </a:cubicBezTo>
                  <a:cubicBezTo>
                    <a:pt x="457" y="55"/>
                    <a:pt x="457" y="55"/>
                    <a:pt x="457" y="55"/>
                  </a:cubicBezTo>
                  <a:cubicBezTo>
                    <a:pt x="457" y="55"/>
                    <a:pt x="457" y="55"/>
                    <a:pt x="457" y="55"/>
                  </a:cubicBezTo>
                  <a:cubicBezTo>
                    <a:pt x="457" y="58"/>
                    <a:pt x="457" y="58"/>
                    <a:pt x="457" y="58"/>
                  </a:cubicBezTo>
                  <a:cubicBezTo>
                    <a:pt x="458" y="59"/>
                    <a:pt x="458" y="59"/>
                    <a:pt x="458" y="59"/>
                  </a:cubicBezTo>
                  <a:cubicBezTo>
                    <a:pt x="460" y="59"/>
                    <a:pt x="460" y="59"/>
                    <a:pt x="460" y="59"/>
                  </a:cubicBezTo>
                  <a:cubicBezTo>
                    <a:pt x="460" y="61"/>
                    <a:pt x="460" y="61"/>
                    <a:pt x="460" y="61"/>
                  </a:cubicBezTo>
                  <a:cubicBezTo>
                    <a:pt x="460" y="62"/>
                    <a:pt x="460" y="62"/>
                    <a:pt x="460" y="62"/>
                  </a:cubicBezTo>
                  <a:cubicBezTo>
                    <a:pt x="462" y="68"/>
                    <a:pt x="462" y="68"/>
                    <a:pt x="462" y="68"/>
                  </a:cubicBezTo>
                  <a:cubicBezTo>
                    <a:pt x="464" y="69"/>
                    <a:pt x="464" y="69"/>
                    <a:pt x="464" y="69"/>
                  </a:cubicBezTo>
                  <a:cubicBezTo>
                    <a:pt x="466" y="69"/>
                    <a:pt x="466" y="69"/>
                    <a:pt x="466" y="69"/>
                  </a:cubicBezTo>
                  <a:cubicBezTo>
                    <a:pt x="465" y="71"/>
                    <a:pt x="465" y="71"/>
                    <a:pt x="465" y="71"/>
                  </a:cubicBezTo>
                  <a:cubicBezTo>
                    <a:pt x="463" y="71"/>
                    <a:pt x="463" y="71"/>
                    <a:pt x="463" y="71"/>
                  </a:cubicBezTo>
                  <a:cubicBezTo>
                    <a:pt x="461" y="75"/>
                    <a:pt x="461" y="75"/>
                    <a:pt x="461" y="75"/>
                  </a:cubicBezTo>
                  <a:cubicBezTo>
                    <a:pt x="463" y="78"/>
                    <a:pt x="463" y="78"/>
                    <a:pt x="463" y="78"/>
                  </a:cubicBezTo>
                  <a:cubicBezTo>
                    <a:pt x="464" y="81"/>
                    <a:pt x="464" y="81"/>
                    <a:pt x="464" y="81"/>
                  </a:cubicBezTo>
                  <a:cubicBezTo>
                    <a:pt x="464" y="84"/>
                    <a:pt x="464" y="84"/>
                    <a:pt x="464" y="84"/>
                  </a:cubicBezTo>
                  <a:cubicBezTo>
                    <a:pt x="465" y="85"/>
                    <a:pt x="465" y="85"/>
                    <a:pt x="465" y="85"/>
                  </a:cubicBezTo>
                  <a:cubicBezTo>
                    <a:pt x="465" y="87"/>
                    <a:pt x="465" y="87"/>
                    <a:pt x="465" y="87"/>
                  </a:cubicBezTo>
                  <a:cubicBezTo>
                    <a:pt x="465" y="88"/>
                    <a:pt x="465" y="88"/>
                    <a:pt x="465" y="88"/>
                  </a:cubicBezTo>
                  <a:cubicBezTo>
                    <a:pt x="466" y="91"/>
                    <a:pt x="466" y="91"/>
                    <a:pt x="466" y="91"/>
                  </a:cubicBezTo>
                  <a:cubicBezTo>
                    <a:pt x="467" y="94"/>
                    <a:pt x="467" y="94"/>
                    <a:pt x="467" y="94"/>
                  </a:cubicBezTo>
                  <a:cubicBezTo>
                    <a:pt x="469" y="96"/>
                    <a:pt x="469" y="96"/>
                    <a:pt x="469" y="96"/>
                  </a:cubicBezTo>
                  <a:cubicBezTo>
                    <a:pt x="469" y="98"/>
                    <a:pt x="469" y="98"/>
                    <a:pt x="469" y="98"/>
                  </a:cubicBezTo>
                  <a:cubicBezTo>
                    <a:pt x="470" y="99"/>
                    <a:pt x="470" y="99"/>
                    <a:pt x="470" y="99"/>
                  </a:cubicBezTo>
                  <a:close/>
                  <a:moveTo>
                    <a:pt x="511" y="76"/>
                  </a:moveTo>
                  <a:cubicBezTo>
                    <a:pt x="513" y="74"/>
                    <a:pt x="513" y="74"/>
                    <a:pt x="513" y="74"/>
                  </a:cubicBezTo>
                  <a:cubicBezTo>
                    <a:pt x="513" y="73"/>
                    <a:pt x="513" y="73"/>
                    <a:pt x="513" y="73"/>
                  </a:cubicBezTo>
                  <a:cubicBezTo>
                    <a:pt x="512" y="72"/>
                    <a:pt x="512" y="72"/>
                    <a:pt x="512" y="72"/>
                  </a:cubicBezTo>
                  <a:cubicBezTo>
                    <a:pt x="513" y="71"/>
                    <a:pt x="513" y="71"/>
                    <a:pt x="513" y="71"/>
                  </a:cubicBezTo>
                  <a:cubicBezTo>
                    <a:pt x="514" y="71"/>
                    <a:pt x="514" y="71"/>
                    <a:pt x="514" y="71"/>
                  </a:cubicBezTo>
                  <a:cubicBezTo>
                    <a:pt x="514" y="70"/>
                    <a:pt x="514" y="70"/>
                    <a:pt x="514" y="70"/>
                  </a:cubicBezTo>
                  <a:cubicBezTo>
                    <a:pt x="512" y="70"/>
                    <a:pt x="512" y="70"/>
                    <a:pt x="512" y="70"/>
                  </a:cubicBezTo>
                  <a:cubicBezTo>
                    <a:pt x="510" y="72"/>
                    <a:pt x="510" y="72"/>
                    <a:pt x="510" y="72"/>
                  </a:cubicBezTo>
                  <a:cubicBezTo>
                    <a:pt x="511" y="73"/>
                    <a:pt x="511" y="73"/>
                    <a:pt x="511" y="73"/>
                  </a:cubicBezTo>
                  <a:cubicBezTo>
                    <a:pt x="509" y="74"/>
                    <a:pt x="509" y="74"/>
                    <a:pt x="509" y="74"/>
                  </a:cubicBezTo>
                  <a:cubicBezTo>
                    <a:pt x="509" y="75"/>
                    <a:pt x="509" y="75"/>
                    <a:pt x="509" y="75"/>
                  </a:cubicBezTo>
                  <a:cubicBezTo>
                    <a:pt x="510" y="76"/>
                    <a:pt x="510" y="76"/>
                    <a:pt x="510" y="76"/>
                  </a:cubicBezTo>
                  <a:cubicBezTo>
                    <a:pt x="511" y="76"/>
                    <a:pt x="511" y="76"/>
                    <a:pt x="511" y="76"/>
                  </a:cubicBezTo>
                  <a:close/>
                  <a:moveTo>
                    <a:pt x="514" y="76"/>
                  </a:moveTo>
                  <a:cubicBezTo>
                    <a:pt x="515" y="74"/>
                    <a:pt x="515" y="74"/>
                    <a:pt x="515" y="74"/>
                  </a:cubicBezTo>
                  <a:cubicBezTo>
                    <a:pt x="518" y="75"/>
                    <a:pt x="518" y="75"/>
                    <a:pt x="518" y="75"/>
                  </a:cubicBezTo>
                  <a:cubicBezTo>
                    <a:pt x="519" y="73"/>
                    <a:pt x="519" y="73"/>
                    <a:pt x="519" y="73"/>
                  </a:cubicBezTo>
                  <a:cubicBezTo>
                    <a:pt x="521" y="73"/>
                    <a:pt x="521" y="73"/>
                    <a:pt x="521" y="73"/>
                  </a:cubicBezTo>
                  <a:cubicBezTo>
                    <a:pt x="522" y="72"/>
                    <a:pt x="522" y="72"/>
                    <a:pt x="522" y="72"/>
                  </a:cubicBezTo>
                  <a:cubicBezTo>
                    <a:pt x="523" y="72"/>
                    <a:pt x="523" y="72"/>
                    <a:pt x="523" y="72"/>
                  </a:cubicBezTo>
                  <a:cubicBezTo>
                    <a:pt x="524" y="75"/>
                    <a:pt x="524" y="75"/>
                    <a:pt x="524" y="75"/>
                  </a:cubicBezTo>
                  <a:cubicBezTo>
                    <a:pt x="523" y="77"/>
                    <a:pt x="523" y="77"/>
                    <a:pt x="523" y="77"/>
                  </a:cubicBezTo>
                  <a:cubicBezTo>
                    <a:pt x="521" y="76"/>
                    <a:pt x="521" y="76"/>
                    <a:pt x="521" y="76"/>
                  </a:cubicBezTo>
                  <a:cubicBezTo>
                    <a:pt x="520" y="77"/>
                    <a:pt x="520" y="77"/>
                    <a:pt x="520" y="77"/>
                  </a:cubicBezTo>
                  <a:cubicBezTo>
                    <a:pt x="517" y="77"/>
                    <a:pt x="517" y="77"/>
                    <a:pt x="517" y="77"/>
                  </a:cubicBezTo>
                  <a:cubicBezTo>
                    <a:pt x="514" y="77"/>
                    <a:pt x="514" y="77"/>
                    <a:pt x="514" y="77"/>
                  </a:cubicBezTo>
                  <a:cubicBezTo>
                    <a:pt x="514" y="76"/>
                    <a:pt x="514" y="76"/>
                    <a:pt x="514" y="76"/>
                  </a:cubicBezTo>
                  <a:close/>
                  <a:moveTo>
                    <a:pt x="536" y="96"/>
                  </a:moveTo>
                  <a:cubicBezTo>
                    <a:pt x="536" y="98"/>
                    <a:pt x="536" y="98"/>
                    <a:pt x="536" y="98"/>
                  </a:cubicBezTo>
                  <a:cubicBezTo>
                    <a:pt x="538" y="100"/>
                    <a:pt x="538" y="100"/>
                    <a:pt x="538" y="100"/>
                  </a:cubicBezTo>
                  <a:cubicBezTo>
                    <a:pt x="537" y="101"/>
                    <a:pt x="537" y="101"/>
                    <a:pt x="537" y="101"/>
                  </a:cubicBezTo>
                  <a:cubicBezTo>
                    <a:pt x="537" y="102"/>
                    <a:pt x="537" y="102"/>
                    <a:pt x="537" y="102"/>
                  </a:cubicBezTo>
                  <a:cubicBezTo>
                    <a:pt x="539" y="101"/>
                    <a:pt x="539" y="101"/>
                    <a:pt x="539" y="101"/>
                  </a:cubicBezTo>
                  <a:cubicBezTo>
                    <a:pt x="540" y="99"/>
                    <a:pt x="540" y="99"/>
                    <a:pt x="540" y="99"/>
                  </a:cubicBezTo>
                  <a:cubicBezTo>
                    <a:pt x="539" y="96"/>
                    <a:pt x="539" y="96"/>
                    <a:pt x="539" y="96"/>
                  </a:cubicBezTo>
                  <a:cubicBezTo>
                    <a:pt x="537" y="96"/>
                    <a:pt x="537" y="96"/>
                    <a:pt x="537" y="96"/>
                  </a:cubicBezTo>
                  <a:cubicBezTo>
                    <a:pt x="536" y="96"/>
                    <a:pt x="536" y="96"/>
                    <a:pt x="536" y="96"/>
                  </a:cubicBezTo>
                  <a:close/>
                  <a:moveTo>
                    <a:pt x="734" y="160"/>
                  </a:moveTo>
                  <a:cubicBezTo>
                    <a:pt x="735" y="160"/>
                    <a:pt x="735" y="160"/>
                    <a:pt x="735" y="160"/>
                  </a:cubicBezTo>
                  <a:cubicBezTo>
                    <a:pt x="735" y="157"/>
                    <a:pt x="735" y="157"/>
                    <a:pt x="735" y="157"/>
                  </a:cubicBezTo>
                  <a:cubicBezTo>
                    <a:pt x="735" y="156"/>
                    <a:pt x="735" y="156"/>
                    <a:pt x="735" y="156"/>
                  </a:cubicBezTo>
                  <a:cubicBezTo>
                    <a:pt x="732" y="157"/>
                    <a:pt x="732" y="157"/>
                    <a:pt x="732" y="157"/>
                  </a:cubicBezTo>
                  <a:cubicBezTo>
                    <a:pt x="732" y="158"/>
                    <a:pt x="732" y="158"/>
                    <a:pt x="732" y="158"/>
                  </a:cubicBezTo>
                  <a:cubicBezTo>
                    <a:pt x="732" y="159"/>
                    <a:pt x="732" y="159"/>
                    <a:pt x="732" y="159"/>
                  </a:cubicBezTo>
                  <a:cubicBezTo>
                    <a:pt x="733" y="160"/>
                    <a:pt x="733" y="160"/>
                    <a:pt x="733" y="160"/>
                  </a:cubicBezTo>
                  <a:cubicBezTo>
                    <a:pt x="734" y="160"/>
                    <a:pt x="734" y="160"/>
                    <a:pt x="734" y="160"/>
                  </a:cubicBezTo>
                  <a:close/>
                  <a:moveTo>
                    <a:pt x="707" y="190"/>
                  </a:moveTo>
                  <a:cubicBezTo>
                    <a:pt x="710" y="190"/>
                    <a:pt x="710" y="190"/>
                    <a:pt x="710" y="190"/>
                  </a:cubicBezTo>
                  <a:cubicBezTo>
                    <a:pt x="711" y="189"/>
                    <a:pt x="711" y="189"/>
                    <a:pt x="711" y="189"/>
                  </a:cubicBezTo>
                  <a:cubicBezTo>
                    <a:pt x="712" y="189"/>
                    <a:pt x="712" y="189"/>
                    <a:pt x="712" y="189"/>
                  </a:cubicBezTo>
                  <a:cubicBezTo>
                    <a:pt x="712" y="189"/>
                    <a:pt x="712" y="189"/>
                    <a:pt x="712" y="189"/>
                  </a:cubicBezTo>
                  <a:cubicBezTo>
                    <a:pt x="711" y="187"/>
                    <a:pt x="711" y="187"/>
                    <a:pt x="711" y="187"/>
                  </a:cubicBezTo>
                  <a:cubicBezTo>
                    <a:pt x="709" y="186"/>
                    <a:pt x="709" y="186"/>
                    <a:pt x="709" y="186"/>
                  </a:cubicBezTo>
                  <a:cubicBezTo>
                    <a:pt x="707" y="186"/>
                    <a:pt x="707" y="186"/>
                    <a:pt x="707" y="186"/>
                  </a:cubicBezTo>
                  <a:cubicBezTo>
                    <a:pt x="706" y="186"/>
                    <a:pt x="706" y="186"/>
                    <a:pt x="706" y="186"/>
                  </a:cubicBezTo>
                  <a:cubicBezTo>
                    <a:pt x="706" y="187"/>
                    <a:pt x="706" y="187"/>
                    <a:pt x="706" y="187"/>
                  </a:cubicBezTo>
                  <a:cubicBezTo>
                    <a:pt x="707" y="188"/>
                    <a:pt x="707" y="188"/>
                    <a:pt x="707" y="188"/>
                  </a:cubicBezTo>
                  <a:cubicBezTo>
                    <a:pt x="707" y="188"/>
                    <a:pt x="707" y="190"/>
                    <a:pt x="707" y="190"/>
                  </a:cubicBezTo>
                  <a:close/>
                  <a:moveTo>
                    <a:pt x="633" y="177"/>
                  </a:moveTo>
                  <a:cubicBezTo>
                    <a:pt x="636" y="177"/>
                    <a:pt x="636" y="177"/>
                    <a:pt x="636" y="177"/>
                  </a:cubicBezTo>
                  <a:cubicBezTo>
                    <a:pt x="637" y="178"/>
                    <a:pt x="637" y="178"/>
                    <a:pt x="637" y="178"/>
                  </a:cubicBezTo>
                  <a:cubicBezTo>
                    <a:pt x="639" y="177"/>
                    <a:pt x="639" y="177"/>
                    <a:pt x="639" y="177"/>
                  </a:cubicBezTo>
                  <a:cubicBezTo>
                    <a:pt x="639" y="176"/>
                    <a:pt x="639" y="176"/>
                    <a:pt x="639" y="176"/>
                  </a:cubicBezTo>
                  <a:cubicBezTo>
                    <a:pt x="640" y="175"/>
                    <a:pt x="640" y="175"/>
                    <a:pt x="640" y="175"/>
                  </a:cubicBezTo>
                  <a:cubicBezTo>
                    <a:pt x="640" y="173"/>
                    <a:pt x="640" y="173"/>
                    <a:pt x="640" y="173"/>
                  </a:cubicBezTo>
                  <a:cubicBezTo>
                    <a:pt x="639" y="172"/>
                    <a:pt x="639" y="172"/>
                    <a:pt x="639" y="172"/>
                  </a:cubicBezTo>
                  <a:cubicBezTo>
                    <a:pt x="639" y="168"/>
                    <a:pt x="639" y="168"/>
                    <a:pt x="639" y="168"/>
                  </a:cubicBezTo>
                  <a:cubicBezTo>
                    <a:pt x="638" y="167"/>
                    <a:pt x="638" y="167"/>
                    <a:pt x="638" y="167"/>
                  </a:cubicBezTo>
                  <a:cubicBezTo>
                    <a:pt x="637" y="165"/>
                    <a:pt x="637" y="165"/>
                    <a:pt x="637" y="165"/>
                  </a:cubicBezTo>
                  <a:cubicBezTo>
                    <a:pt x="636" y="163"/>
                    <a:pt x="636" y="163"/>
                    <a:pt x="636" y="163"/>
                  </a:cubicBezTo>
                  <a:cubicBezTo>
                    <a:pt x="635" y="163"/>
                    <a:pt x="635" y="163"/>
                    <a:pt x="635" y="163"/>
                  </a:cubicBezTo>
                  <a:cubicBezTo>
                    <a:pt x="631" y="164"/>
                    <a:pt x="631" y="164"/>
                    <a:pt x="631" y="164"/>
                  </a:cubicBezTo>
                  <a:cubicBezTo>
                    <a:pt x="627" y="167"/>
                    <a:pt x="627" y="167"/>
                    <a:pt x="627" y="167"/>
                  </a:cubicBezTo>
                  <a:cubicBezTo>
                    <a:pt x="625" y="167"/>
                    <a:pt x="625" y="167"/>
                    <a:pt x="625" y="167"/>
                  </a:cubicBezTo>
                  <a:cubicBezTo>
                    <a:pt x="625" y="168"/>
                    <a:pt x="625" y="168"/>
                    <a:pt x="625" y="168"/>
                  </a:cubicBezTo>
                  <a:cubicBezTo>
                    <a:pt x="625" y="170"/>
                    <a:pt x="625" y="170"/>
                    <a:pt x="625" y="170"/>
                  </a:cubicBezTo>
                  <a:cubicBezTo>
                    <a:pt x="627" y="171"/>
                    <a:pt x="627" y="171"/>
                    <a:pt x="627" y="171"/>
                  </a:cubicBezTo>
                  <a:cubicBezTo>
                    <a:pt x="627" y="173"/>
                    <a:pt x="627" y="173"/>
                    <a:pt x="627" y="173"/>
                  </a:cubicBezTo>
                  <a:cubicBezTo>
                    <a:pt x="627" y="174"/>
                    <a:pt x="627" y="174"/>
                    <a:pt x="627" y="174"/>
                  </a:cubicBezTo>
                  <a:cubicBezTo>
                    <a:pt x="625" y="174"/>
                    <a:pt x="625" y="174"/>
                    <a:pt x="625" y="174"/>
                  </a:cubicBezTo>
                  <a:cubicBezTo>
                    <a:pt x="624" y="174"/>
                    <a:pt x="624" y="174"/>
                    <a:pt x="624" y="174"/>
                  </a:cubicBezTo>
                  <a:cubicBezTo>
                    <a:pt x="625" y="175"/>
                    <a:pt x="625" y="175"/>
                    <a:pt x="625" y="175"/>
                  </a:cubicBezTo>
                  <a:cubicBezTo>
                    <a:pt x="628" y="176"/>
                    <a:pt x="628" y="176"/>
                    <a:pt x="628" y="176"/>
                  </a:cubicBezTo>
                  <a:cubicBezTo>
                    <a:pt x="633" y="177"/>
                    <a:pt x="633" y="177"/>
                    <a:pt x="633" y="177"/>
                  </a:cubicBezTo>
                  <a:close/>
                  <a:moveTo>
                    <a:pt x="850" y="112"/>
                  </a:moveTo>
                  <a:cubicBezTo>
                    <a:pt x="851" y="111"/>
                    <a:pt x="851" y="111"/>
                    <a:pt x="851" y="111"/>
                  </a:cubicBezTo>
                  <a:cubicBezTo>
                    <a:pt x="851" y="111"/>
                    <a:pt x="851" y="111"/>
                    <a:pt x="851" y="111"/>
                  </a:cubicBezTo>
                  <a:cubicBezTo>
                    <a:pt x="852" y="109"/>
                    <a:pt x="852" y="109"/>
                    <a:pt x="852" y="109"/>
                  </a:cubicBezTo>
                  <a:cubicBezTo>
                    <a:pt x="853" y="107"/>
                    <a:pt x="853" y="107"/>
                    <a:pt x="853" y="107"/>
                  </a:cubicBezTo>
                  <a:cubicBezTo>
                    <a:pt x="852" y="105"/>
                    <a:pt x="852" y="105"/>
                    <a:pt x="852" y="105"/>
                  </a:cubicBezTo>
                  <a:cubicBezTo>
                    <a:pt x="850" y="102"/>
                    <a:pt x="850" y="102"/>
                    <a:pt x="850" y="102"/>
                  </a:cubicBezTo>
                  <a:cubicBezTo>
                    <a:pt x="849" y="99"/>
                    <a:pt x="849" y="99"/>
                    <a:pt x="849" y="99"/>
                  </a:cubicBezTo>
                  <a:cubicBezTo>
                    <a:pt x="847" y="99"/>
                    <a:pt x="847" y="99"/>
                    <a:pt x="847" y="99"/>
                  </a:cubicBezTo>
                  <a:cubicBezTo>
                    <a:pt x="845" y="100"/>
                    <a:pt x="845" y="100"/>
                    <a:pt x="845" y="100"/>
                  </a:cubicBezTo>
                  <a:cubicBezTo>
                    <a:pt x="843" y="102"/>
                    <a:pt x="843" y="102"/>
                    <a:pt x="843" y="102"/>
                  </a:cubicBezTo>
                  <a:cubicBezTo>
                    <a:pt x="843" y="103"/>
                    <a:pt x="843" y="103"/>
                    <a:pt x="843" y="103"/>
                  </a:cubicBezTo>
                  <a:cubicBezTo>
                    <a:pt x="844" y="106"/>
                    <a:pt x="844" y="106"/>
                    <a:pt x="844" y="106"/>
                  </a:cubicBezTo>
                  <a:cubicBezTo>
                    <a:pt x="844" y="107"/>
                    <a:pt x="844" y="107"/>
                    <a:pt x="844" y="107"/>
                  </a:cubicBezTo>
                  <a:cubicBezTo>
                    <a:pt x="845" y="108"/>
                    <a:pt x="845" y="108"/>
                    <a:pt x="845" y="108"/>
                  </a:cubicBezTo>
                  <a:cubicBezTo>
                    <a:pt x="846" y="109"/>
                    <a:pt x="846" y="109"/>
                    <a:pt x="846" y="109"/>
                  </a:cubicBezTo>
                  <a:cubicBezTo>
                    <a:pt x="848" y="111"/>
                    <a:pt x="848" y="111"/>
                    <a:pt x="848" y="111"/>
                  </a:cubicBezTo>
                  <a:cubicBezTo>
                    <a:pt x="850" y="112"/>
                    <a:pt x="850" y="112"/>
                    <a:pt x="850" y="112"/>
                  </a:cubicBezTo>
                  <a:close/>
                  <a:moveTo>
                    <a:pt x="857" y="128"/>
                  </a:moveTo>
                  <a:cubicBezTo>
                    <a:pt x="858" y="127"/>
                    <a:pt x="858" y="127"/>
                    <a:pt x="858" y="127"/>
                  </a:cubicBezTo>
                  <a:cubicBezTo>
                    <a:pt x="860" y="125"/>
                    <a:pt x="860" y="125"/>
                    <a:pt x="860" y="125"/>
                  </a:cubicBezTo>
                  <a:cubicBezTo>
                    <a:pt x="863" y="123"/>
                    <a:pt x="863" y="123"/>
                    <a:pt x="863" y="123"/>
                  </a:cubicBezTo>
                  <a:cubicBezTo>
                    <a:pt x="866" y="124"/>
                    <a:pt x="866" y="124"/>
                    <a:pt x="866" y="124"/>
                  </a:cubicBezTo>
                  <a:cubicBezTo>
                    <a:pt x="870" y="124"/>
                    <a:pt x="870" y="124"/>
                    <a:pt x="870" y="124"/>
                  </a:cubicBezTo>
                  <a:cubicBezTo>
                    <a:pt x="873" y="123"/>
                    <a:pt x="873" y="123"/>
                    <a:pt x="873" y="123"/>
                  </a:cubicBezTo>
                  <a:cubicBezTo>
                    <a:pt x="878" y="123"/>
                    <a:pt x="878" y="123"/>
                    <a:pt x="878" y="123"/>
                  </a:cubicBezTo>
                  <a:cubicBezTo>
                    <a:pt x="880" y="122"/>
                    <a:pt x="880" y="122"/>
                    <a:pt x="880" y="122"/>
                  </a:cubicBezTo>
                  <a:cubicBezTo>
                    <a:pt x="884" y="122"/>
                    <a:pt x="884" y="122"/>
                    <a:pt x="884" y="122"/>
                  </a:cubicBezTo>
                  <a:cubicBezTo>
                    <a:pt x="886" y="122"/>
                    <a:pt x="886" y="122"/>
                    <a:pt x="886" y="122"/>
                  </a:cubicBezTo>
                  <a:cubicBezTo>
                    <a:pt x="888" y="120"/>
                    <a:pt x="888" y="120"/>
                    <a:pt x="888" y="120"/>
                  </a:cubicBezTo>
                  <a:cubicBezTo>
                    <a:pt x="886" y="119"/>
                    <a:pt x="886" y="119"/>
                    <a:pt x="886" y="119"/>
                  </a:cubicBezTo>
                  <a:cubicBezTo>
                    <a:pt x="885" y="117"/>
                    <a:pt x="885" y="117"/>
                    <a:pt x="885" y="117"/>
                  </a:cubicBezTo>
                  <a:cubicBezTo>
                    <a:pt x="882" y="113"/>
                    <a:pt x="882" y="113"/>
                    <a:pt x="882" y="113"/>
                  </a:cubicBezTo>
                  <a:cubicBezTo>
                    <a:pt x="878" y="110"/>
                    <a:pt x="878" y="110"/>
                    <a:pt x="878" y="110"/>
                  </a:cubicBezTo>
                  <a:cubicBezTo>
                    <a:pt x="875" y="110"/>
                    <a:pt x="875" y="110"/>
                    <a:pt x="875" y="110"/>
                  </a:cubicBezTo>
                  <a:cubicBezTo>
                    <a:pt x="872" y="109"/>
                    <a:pt x="872" y="109"/>
                    <a:pt x="872" y="109"/>
                  </a:cubicBezTo>
                  <a:cubicBezTo>
                    <a:pt x="870" y="107"/>
                    <a:pt x="870" y="107"/>
                    <a:pt x="870" y="107"/>
                  </a:cubicBezTo>
                  <a:cubicBezTo>
                    <a:pt x="868" y="107"/>
                    <a:pt x="868" y="107"/>
                    <a:pt x="868" y="107"/>
                  </a:cubicBezTo>
                  <a:cubicBezTo>
                    <a:pt x="867" y="108"/>
                    <a:pt x="867" y="108"/>
                    <a:pt x="867" y="108"/>
                  </a:cubicBezTo>
                  <a:cubicBezTo>
                    <a:pt x="864" y="107"/>
                    <a:pt x="864" y="107"/>
                    <a:pt x="864" y="107"/>
                  </a:cubicBezTo>
                  <a:cubicBezTo>
                    <a:pt x="862" y="107"/>
                    <a:pt x="862" y="107"/>
                    <a:pt x="862" y="107"/>
                  </a:cubicBezTo>
                  <a:cubicBezTo>
                    <a:pt x="861" y="109"/>
                    <a:pt x="861" y="109"/>
                    <a:pt x="861" y="109"/>
                  </a:cubicBezTo>
                  <a:cubicBezTo>
                    <a:pt x="858" y="112"/>
                    <a:pt x="858" y="112"/>
                    <a:pt x="858" y="112"/>
                  </a:cubicBezTo>
                  <a:cubicBezTo>
                    <a:pt x="859" y="115"/>
                    <a:pt x="859" y="115"/>
                    <a:pt x="859" y="115"/>
                  </a:cubicBezTo>
                  <a:cubicBezTo>
                    <a:pt x="859" y="119"/>
                    <a:pt x="859" y="119"/>
                    <a:pt x="859" y="119"/>
                  </a:cubicBezTo>
                  <a:cubicBezTo>
                    <a:pt x="857" y="124"/>
                    <a:pt x="857" y="124"/>
                    <a:pt x="857" y="124"/>
                  </a:cubicBezTo>
                  <a:cubicBezTo>
                    <a:pt x="855" y="126"/>
                    <a:pt x="855" y="126"/>
                    <a:pt x="855" y="126"/>
                  </a:cubicBezTo>
                  <a:cubicBezTo>
                    <a:pt x="855" y="128"/>
                    <a:pt x="855" y="128"/>
                    <a:pt x="855" y="128"/>
                  </a:cubicBezTo>
                  <a:cubicBezTo>
                    <a:pt x="857" y="128"/>
                    <a:pt x="857" y="128"/>
                    <a:pt x="857" y="128"/>
                  </a:cubicBezTo>
                  <a:close/>
                  <a:moveTo>
                    <a:pt x="806" y="118"/>
                  </a:moveTo>
                  <a:cubicBezTo>
                    <a:pt x="807" y="119"/>
                    <a:pt x="807" y="119"/>
                    <a:pt x="807" y="119"/>
                  </a:cubicBezTo>
                  <a:cubicBezTo>
                    <a:pt x="808" y="121"/>
                    <a:pt x="808" y="121"/>
                    <a:pt x="808" y="121"/>
                  </a:cubicBezTo>
                  <a:cubicBezTo>
                    <a:pt x="810" y="121"/>
                    <a:pt x="810" y="121"/>
                    <a:pt x="810" y="121"/>
                  </a:cubicBezTo>
                  <a:cubicBezTo>
                    <a:pt x="812" y="123"/>
                    <a:pt x="812" y="123"/>
                    <a:pt x="812" y="123"/>
                  </a:cubicBezTo>
                  <a:cubicBezTo>
                    <a:pt x="814" y="123"/>
                    <a:pt x="814" y="123"/>
                    <a:pt x="814" y="123"/>
                  </a:cubicBezTo>
                  <a:cubicBezTo>
                    <a:pt x="817" y="125"/>
                    <a:pt x="817" y="125"/>
                    <a:pt x="817" y="125"/>
                  </a:cubicBezTo>
                  <a:cubicBezTo>
                    <a:pt x="818" y="125"/>
                    <a:pt x="818" y="125"/>
                    <a:pt x="818" y="125"/>
                  </a:cubicBezTo>
                  <a:cubicBezTo>
                    <a:pt x="818" y="123"/>
                    <a:pt x="818" y="123"/>
                    <a:pt x="818" y="123"/>
                  </a:cubicBezTo>
                  <a:cubicBezTo>
                    <a:pt x="815" y="120"/>
                    <a:pt x="815" y="120"/>
                    <a:pt x="815" y="120"/>
                  </a:cubicBezTo>
                  <a:cubicBezTo>
                    <a:pt x="813" y="120"/>
                    <a:pt x="813" y="120"/>
                    <a:pt x="813" y="120"/>
                  </a:cubicBezTo>
                  <a:cubicBezTo>
                    <a:pt x="810" y="120"/>
                    <a:pt x="810" y="120"/>
                    <a:pt x="810" y="120"/>
                  </a:cubicBezTo>
                  <a:cubicBezTo>
                    <a:pt x="808" y="117"/>
                    <a:pt x="808" y="117"/>
                    <a:pt x="808" y="117"/>
                  </a:cubicBezTo>
                  <a:cubicBezTo>
                    <a:pt x="806" y="117"/>
                    <a:pt x="806" y="117"/>
                    <a:pt x="806" y="117"/>
                  </a:cubicBezTo>
                  <a:cubicBezTo>
                    <a:pt x="806" y="118"/>
                    <a:pt x="806" y="118"/>
                    <a:pt x="806" y="118"/>
                  </a:cubicBezTo>
                  <a:close/>
                  <a:moveTo>
                    <a:pt x="874" y="185"/>
                  </a:moveTo>
                  <a:cubicBezTo>
                    <a:pt x="876" y="187"/>
                    <a:pt x="876" y="187"/>
                    <a:pt x="876" y="187"/>
                  </a:cubicBezTo>
                  <a:cubicBezTo>
                    <a:pt x="877" y="188"/>
                    <a:pt x="877" y="188"/>
                    <a:pt x="877" y="188"/>
                  </a:cubicBezTo>
                  <a:cubicBezTo>
                    <a:pt x="877" y="187"/>
                    <a:pt x="877" y="187"/>
                    <a:pt x="877" y="187"/>
                  </a:cubicBezTo>
                  <a:cubicBezTo>
                    <a:pt x="880" y="186"/>
                    <a:pt x="880" y="186"/>
                    <a:pt x="880" y="186"/>
                  </a:cubicBezTo>
                  <a:cubicBezTo>
                    <a:pt x="881" y="185"/>
                    <a:pt x="881" y="185"/>
                    <a:pt x="881" y="185"/>
                  </a:cubicBezTo>
                  <a:cubicBezTo>
                    <a:pt x="880" y="184"/>
                    <a:pt x="880" y="184"/>
                    <a:pt x="880" y="184"/>
                  </a:cubicBezTo>
                  <a:cubicBezTo>
                    <a:pt x="879" y="181"/>
                    <a:pt x="879" y="181"/>
                    <a:pt x="879" y="181"/>
                  </a:cubicBezTo>
                  <a:cubicBezTo>
                    <a:pt x="878" y="182"/>
                    <a:pt x="878" y="182"/>
                    <a:pt x="878" y="182"/>
                  </a:cubicBezTo>
                  <a:cubicBezTo>
                    <a:pt x="878" y="183"/>
                    <a:pt x="878" y="183"/>
                    <a:pt x="878" y="183"/>
                  </a:cubicBezTo>
                  <a:cubicBezTo>
                    <a:pt x="876" y="185"/>
                    <a:pt x="876" y="185"/>
                    <a:pt x="876" y="185"/>
                  </a:cubicBezTo>
                  <a:cubicBezTo>
                    <a:pt x="876" y="185"/>
                    <a:pt x="874" y="185"/>
                    <a:pt x="874" y="185"/>
                  </a:cubicBezTo>
                  <a:close/>
                  <a:moveTo>
                    <a:pt x="1112" y="167"/>
                  </a:moveTo>
                  <a:cubicBezTo>
                    <a:pt x="1112" y="166"/>
                    <a:pt x="1112" y="166"/>
                    <a:pt x="1112" y="166"/>
                  </a:cubicBezTo>
                  <a:cubicBezTo>
                    <a:pt x="1113" y="165"/>
                    <a:pt x="1113" y="165"/>
                    <a:pt x="1113" y="165"/>
                  </a:cubicBezTo>
                  <a:cubicBezTo>
                    <a:pt x="1112" y="163"/>
                    <a:pt x="1112" y="163"/>
                    <a:pt x="1112" y="163"/>
                  </a:cubicBezTo>
                  <a:cubicBezTo>
                    <a:pt x="1111" y="163"/>
                    <a:pt x="1111" y="163"/>
                    <a:pt x="1111" y="163"/>
                  </a:cubicBezTo>
                  <a:cubicBezTo>
                    <a:pt x="1111" y="164"/>
                    <a:pt x="1111" y="164"/>
                    <a:pt x="1111" y="164"/>
                  </a:cubicBezTo>
                  <a:cubicBezTo>
                    <a:pt x="1112" y="167"/>
                    <a:pt x="1112" y="167"/>
                    <a:pt x="1112" y="167"/>
                  </a:cubicBezTo>
                  <a:close/>
                  <a:moveTo>
                    <a:pt x="1110" y="168"/>
                  </a:moveTo>
                  <a:cubicBezTo>
                    <a:pt x="1111" y="169"/>
                    <a:pt x="1111" y="169"/>
                    <a:pt x="1111" y="169"/>
                  </a:cubicBezTo>
                  <a:cubicBezTo>
                    <a:pt x="1111" y="167"/>
                    <a:pt x="1111" y="167"/>
                    <a:pt x="1111" y="167"/>
                  </a:cubicBezTo>
                  <a:cubicBezTo>
                    <a:pt x="1110" y="165"/>
                    <a:pt x="1110" y="165"/>
                    <a:pt x="1110" y="165"/>
                  </a:cubicBezTo>
                  <a:cubicBezTo>
                    <a:pt x="1109" y="165"/>
                    <a:pt x="1109" y="165"/>
                    <a:pt x="1109" y="165"/>
                  </a:cubicBezTo>
                  <a:cubicBezTo>
                    <a:pt x="1108" y="166"/>
                    <a:pt x="1108" y="166"/>
                    <a:pt x="1108" y="166"/>
                  </a:cubicBezTo>
                  <a:cubicBezTo>
                    <a:pt x="1110" y="168"/>
                    <a:pt x="1110" y="168"/>
                    <a:pt x="1110" y="168"/>
                  </a:cubicBezTo>
                  <a:close/>
                  <a:moveTo>
                    <a:pt x="1108" y="169"/>
                  </a:moveTo>
                  <a:cubicBezTo>
                    <a:pt x="1110" y="172"/>
                    <a:pt x="1110" y="172"/>
                    <a:pt x="1110" y="172"/>
                  </a:cubicBezTo>
                  <a:cubicBezTo>
                    <a:pt x="1111" y="174"/>
                    <a:pt x="1111" y="174"/>
                    <a:pt x="1111" y="174"/>
                  </a:cubicBezTo>
                  <a:cubicBezTo>
                    <a:pt x="1112" y="173"/>
                    <a:pt x="1112" y="173"/>
                    <a:pt x="1112" y="173"/>
                  </a:cubicBezTo>
                  <a:cubicBezTo>
                    <a:pt x="1111" y="170"/>
                    <a:pt x="1111" y="170"/>
                    <a:pt x="1111" y="170"/>
                  </a:cubicBezTo>
                  <a:cubicBezTo>
                    <a:pt x="1109" y="168"/>
                    <a:pt x="1109" y="168"/>
                    <a:pt x="1109" y="168"/>
                  </a:cubicBezTo>
                  <a:cubicBezTo>
                    <a:pt x="1108" y="168"/>
                    <a:pt x="1108" y="168"/>
                    <a:pt x="1108" y="168"/>
                  </a:cubicBezTo>
                  <a:cubicBezTo>
                    <a:pt x="1108" y="169"/>
                    <a:pt x="1108" y="169"/>
                    <a:pt x="1108" y="169"/>
                  </a:cubicBezTo>
                  <a:close/>
                  <a:moveTo>
                    <a:pt x="1103" y="168"/>
                  </a:moveTo>
                  <a:cubicBezTo>
                    <a:pt x="1104" y="170"/>
                    <a:pt x="1104" y="170"/>
                    <a:pt x="1104" y="170"/>
                  </a:cubicBezTo>
                  <a:cubicBezTo>
                    <a:pt x="1105" y="171"/>
                    <a:pt x="1105" y="171"/>
                    <a:pt x="1105" y="171"/>
                  </a:cubicBezTo>
                  <a:cubicBezTo>
                    <a:pt x="1106" y="170"/>
                    <a:pt x="1106" y="170"/>
                    <a:pt x="1106" y="170"/>
                  </a:cubicBezTo>
                  <a:cubicBezTo>
                    <a:pt x="1106" y="170"/>
                    <a:pt x="1106" y="170"/>
                    <a:pt x="1106" y="170"/>
                  </a:cubicBezTo>
                  <a:cubicBezTo>
                    <a:pt x="1106" y="167"/>
                    <a:pt x="1106" y="167"/>
                    <a:pt x="1106" y="167"/>
                  </a:cubicBezTo>
                  <a:cubicBezTo>
                    <a:pt x="1105" y="167"/>
                    <a:pt x="1105" y="167"/>
                    <a:pt x="1105" y="167"/>
                  </a:cubicBezTo>
                  <a:cubicBezTo>
                    <a:pt x="1104" y="167"/>
                    <a:pt x="1104" y="167"/>
                    <a:pt x="1104" y="167"/>
                  </a:cubicBezTo>
                  <a:cubicBezTo>
                    <a:pt x="1103" y="168"/>
                    <a:pt x="1103" y="168"/>
                    <a:pt x="1103" y="168"/>
                  </a:cubicBezTo>
                  <a:close/>
                  <a:moveTo>
                    <a:pt x="1162" y="144"/>
                  </a:moveTo>
                  <a:cubicBezTo>
                    <a:pt x="1164" y="145"/>
                    <a:pt x="1164" y="145"/>
                    <a:pt x="1164" y="145"/>
                  </a:cubicBezTo>
                  <a:cubicBezTo>
                    <a:pt x="1167" y="144"/>
                    <a:pt x="1167" y="144"/>
                    <a:pt x="1167" y="144"/>
                  </a:cubicBezTo>
                  <a:cubicBezTo>
                    <a:pt x="1168" y="142"/>
                    <a:pt x="1168" y="142"/>
                    <a:pt x="1168" y="142"/>
                  </a:cubicBezTo>
                  <a:cubicBezTo>
                    <a:pt x="1168" y="140"/>
                    <a:pt x="1168" y="140"/>
                    <a:pt x="1168" y="140"/>
                  </a:cubicBezTo>
                  <a:cubicBezTo>
                    <a:pt x="1166" y="138"/>
                    <a:pt x="1166" y="138"/>
                    <a:pt x="1166" y="138"/>
                  </a:cubicBezTo>
                  <a:cubicBezTo>
                    <a:pt x="1167" y="137"/>
                    <a:pt x="1167" y="137"/>
                    <a:pt x="1167" y="137"/>
                  </a:cubicBezTo>
                  <a:cubicBezTo>
                    <a:pt x="1166" y="135"/>
                    <a:pt x="1166" y="135"/>
                    <a:pt x="1166" y="135"/>
                  </a:cubicBezTo>
                  <a:cubicBezTo>
                    <a:pt x="1164" y="134"/>
                    <a:pt x="1164" y="134"/>
                    <a:pt x="1164" y="134"/>
                  </a:cubicBezTo>
                  <a:cubicBezTo>
                    <a:pt x="1163" y="134"/>
                    <a:pt x="1163" y="134"/>
                    <a:pt x="1163" y="134"/>
                  </a:cubicBezTo>
                  <a:cubicBezTo>
                    <a:pt x="1161" y="134"/>
                    <a:pt x="1161" y="134"/>
                    <a:pt x="1161" y="134"/>
                  </a:cubicBezTo>
                  <a:cubicBezTo>
                    <a:pt x="1159" y="133"/>
                    <a:pt x="1159" y="133"/>
                    <a:pt x="1159" y="133"/>
                  </a:cubicBezTo>
                  <a:cubicBezTo>
                    <a:pt x="1157" y="133"/>
                    <a:pt x="1157" y="133"/>
                    <a:pt x="1157" y="133"/>
                  </a:cubicBezTo>
                  <a:cubicBezTo>
                    <a:pt x="1157" y="134"/>
                    <a:pt x="1157" y="134"/>
                    <a:pt x="1157" y="134"/>
                  </a:cubicBezTo>
                  <a:cubicBezTo>
                    <a:pt x="1156" y="134"/>
                    <a:pt x="1156" y="134"/>
                    <a:pt x="1156" y="134"/>
                  </a:cubicBezTo>
                  <a:cubicBezTo>
                    <a:pt x="1156" y="135"/>
                    <a:pt x="1156" y="135"/>
                    <a:pt x="1156" y="135"/>
                  </a:cubicBezTo>
                  <a:cubicBezTo>
                    <a:pt x="1154" y="135"/>
                    <a:pt x="1154" y="135"/>
                    <a:pt x="1154" y="135"/>
                  </a:cubicBezTo>
                  <a:cubicBezTo>
                    <a:pt x="1154" y="137"/>
                    <a:pt x="1154" y="137"/>
                    <a:pt x="1154" y="137"/>
                  </a:cubicBezTo>
                  <a:cubicBezTo>
                    <a:pt x="1154" y="141"/>
                    <a:pt x="1154" y="141"/>
                    <a:pt x="1154" y="141"/>
                  </a:cubicBezTo>
                  <a:cubicBezTo>
                    <a:pt x="1155" y="141"/>
                    <a:pt x="1155" y="141"/>
                    <a:pt x="1155" y="141"/>
                  </a:cubicBezTo>
                  <a:cubicBezTo>
                    <a:pt x="1157" y="141"/>
                    <a:pt x="1157" y="141"/>
                    <a:pt x="1157" y="141"/>
                  </a:cubicBezTo>
                  <a:cubicBezTo>
                    <a:pt x="1159" y="142"/>
                    <a:pt x="1159" y="142"/>
                    <a:pt x="1159" y="142"/>
                  </a:cubicBezTo>
                  <a:cubicBezTo>
                    <a:pt x="1162" y="144"/>
                    <a:pt x="1162" y="144"/>
                    <a:pt x="1162" y="144"/>
                  </a:cubicBezTo>
                  <a:close/>
                  <a:moveTo>
                    <a:pt x="1175" y="139"/>
                  </a:moveTo>
                  <a:cubicBezTo>
                    <a:pt x="1177" y="137"/>
                    <a:pt x="1177" y="137"/>
                    <a:pt x="1177" y="137"/>
                  </a:cubicBezTo>
                  <a:cubicBezTo>
                    <a:pt x="1177" y="136"/>
                    <a:pt x="1177" y="136"/>
                    <a:pt x="1177" y="136"/>
                  </a:cubicBezTo>
                  <a:cubicBezTo>
                    <a:pt x="1175" y="136"/>
                    <a:pt x="1175" y="136"/>
                    <a:pt x="1175" y="136"/>
                  </a:cubicBezTo>
                  <a:cubicBezTo>
                    <a:pt x="1174" y="137"/>
                    <a:pt x="1174" y="137"/>
                    <a:pt x="1174" y="137"/>
                  </a:cubicBezTo>
                  <a:cubicBezTo>
                    <a:pt x="1175" y="139"/>
                    <a:pt x="1175" y="139"/>
                    <a:pt x="1175" y="139"/>
                  </a:cubicBezTo>
                  <a:close/>
                  <a:moveTo>
                    <a:pt x="1190" y="710"/>
                  </a:moveTo>
                  <a:cubicBezTo>
                    <a:pt x="1190" y="708"/>
                    <a:pt x="1190" y="708"/>
                    <a:pt x="1190" y="708"/>
                  </a:cubicBezTo>
                  <a:cubicBezTo>
                    <a:pt x="1190" y="705"/>
                    <a:pt x="1190" y="705"/>
                    <a:pt x="1190" y="705"/>
                  </a:cubicBezTo>
                  <a:cubicBezTo>
                    <a:pt x="1189" y="703"/>
                    <a:pt x="1189" y="703"/>
                    <a:pt x="1189" y="703"/>
                  </a:cubicBezTo>
                  <a:cubicBezTo>
                    <a:pt x="1188" y="701"/>
                    <a:pt x="1188" y="701"/>
                    <a:pt x="1188" y="701"/>
                  </a:cubicBezTo>
                  <a:cubicBezTo>
                    <a:pt x="1189" y="697"/>
                    <a:pt x="1189" y="697"/>
                    <a:pt x="1189" y="697"/>
                  </a:cubicBezTo>
                  <a:cubicBezTo>
                    <a:pt x="1191" y="696"/>
                    <a:pt x="1191" y="696"/>
                    <a:pt x="1191" y="696"/>
                  </a:cubicBezTo>
                  <a:cubicBezTo>
                    <a:pt x="1192" y="696"/>
                    <a:pt x="1192" y="696"/>
                    <a:pt x="1192" y="696"/>
                  </a:cubicBezTo>
                  <a:cubicBezTo>
                    <a:pt x="1192" y="698"/>
                    <a:pt x="1192" y="698"/>
                    <a:pt x="1192" y="698"/>
                  </a:cubicBezTo>
                  <a:cubicBezTo>
                    <a:pt x="1193" y="699"/>
                    <a:pt x="1193" y="699"/>
                    <a:pt x="1193" y="699"/>
                  </a:cubicBezTo>
                  <a:cubicBezTo>
                    <a:pt x="1197" y="698"/>
                    <a:pt x="1197" y="698"/>
                    <a:pt x="1197" y="698"/>
                  </a:cubicBezTo>
                  <a:cubicBezTo>
                    <a:pt x="1198" y="697"/>
                    <a:pt x="1198" y="697"/>
                    <a:pt x="1198" y="697"/>
                  </a:cubicBezTo>
                  <a:cubicBezTo>
                    <a:pt x="1199" y="697"/>
                    <a:pt x="1199" y="697"/>
                    <a:pt x="1199" y="697"/>
                  </a:cubicBezTo>
                  <a:cubicBezTo>
                    <a:pt x="1199" y="698"/>
                    <a:pt x="1199" y="698"/>
                    <a:pt x="1199" y="698"/>
                  </a:cubicBezTo>
                  <a:cubicBezTo>
                    <a:pt x="1199" y="699"/>
                    <a:pt x="1199" y="699"/>
                    <a:pt x="1199" y="699"/>
                  </a:cubicBezTo>
                  <a:cubicBezTo>
                    <a:pt x="1199" y="700"/>
                    <a:pt x="1199" y="700"/>
                    <a:pt x="1199" y="700"/>
                  </a:cubicBezTo>
                  <a:cubicBezTo>
                    <a:pt x="1201" y="703"/>
                    <a:pt x="1201" y="703"/>
                    <a:pt x="1201" y="703"/>
                  </a:cubicBezTo>
                  <a:cubicBezTo>
                    <a:pt x="1201" y="705"/>
                    <a:pt x="1201" y="705"/>
                    <a:pt x="1201" y="705"/>
                  </a:cubicBezTo>
                  <a:cubicBezTo>
                    <a:pt x="1203" y="706"/>
                    <a:pt x="1203" y="706"/>
                    <a:pt x="1203" y="706"/>
                  </a:cubicBezTo>
                  <a:cubicBezTo>
                    <a:pt x="1203" y="705"/>
                    <a:pt x="1203" y="705"/>
                    <a:pt x="1203" y="705"/>
                  </a:cubicBezTo>
                  <a:cubicBezTo>
                    <a:pt x="1202" y="703"/>
                    <a:pt x="1202" y="703"/>
                    <a:pt x="1202" y="703"/>
                  </a:cubicBezTo>
                  <a:cubicBezTo>
                    <a:pt x="1202" y="701"/>
                    <a:pt x="1202" y="701"/>
                    <a:pt x="1202" y="701"/>
                  </a:cubicBezTo>
                  <a:cubicBezTo>
                    <a:pt x="1202" y="699"/>
                    <a:pt x="1202" y="699"/>
                    <a:pt x="1202" y="699"/>
                  </a:cubicBezTo>
                  <a:cubicBezTo>
                    <a:pt x="1200" y="697"/>
                    <a:pt x="1200" y="697"/>
                    <a:pt x="1200" y="697"/>
                  </a:cubicBezTo>
                  <a:cubicBezTo>
                    <a:pt x="1200" y="694"/>
                    <a:pt x="1200" y="694"/>
                    <a:pt x="1200" y="694"/>
                  </a:cubicBezTo>
                  <a:cubicBezTo>
                    <a:pt x="1199" y="692"/>
                    <a:pt x="1199" y="692"/>
                    <a:pt x="1199" y="692"/>
                  </a:cubicBezTo>
                  <a:cubicBezTo>
                    <a:pt x="1198" y="693"/>
                    <a:pt x="1198" y="693"/>
                    <a:pt x="1198" y="693"/>
                  </a:cubicBezTo>
                  <a:cubicBezTo>
                    <a:pt x="1196" y="693"/>
                    <a:pt x="1196" y="693"/>
                    <a:pt x="1196" y="693"/>
                  </a:cubicBezTo>
                  <a:cubicBezTo>
                    <a:pt x="1193" y="691"/>
                    <a:pt x="1193" y="691"/>
                    <a:pt x="1193" y="691"/>
                  </a:cubicBezTo>
                  <a:cubicBezTo>
                    <a:pt x="1193" y="688"/>
                    <a:pt x="1193" y="688"/>
                    <a:pt x="1193" y="688"/>
                  </a:cubicBezTo>
                  <a:cubicBezTo>
                    <a:pt x="1191" y="686"/>
                    <a:pt x="1191" y="686"/>
                    <a:pt x="1191" y="686"/>
                  </a:cubicBezTo>
                  <a:cubicBezTo>
                    <a:pt x="1189" y="683"/>
                    <a:pt x="1189" y="683"/>
                    <a:pt x="1189" y="683"/>
                  </a:cubicBezTo>
                  <a:cubicBezTo>
                    <a:pt x="1187" y="683"/>
                    <a:pt x="1187" y="683"/>
                    <a:pt x="1187" y="683"/>
                  </a:cubicBezTo>
                  <a:cubicBezTo>
                    <a:pt x="1185" y="681"/>
                    <a:pt x="1185" y="681"/>
                    <a:pt x="1185" y="681"/>
                  </a:cubicBezTo>
                  <a:cubicBezTo>
                    <a:pt x="1185" y="677"/>
                    <a:pt x="1185" y="677"/>
                    <a:pt x="1185" y="677"/>
                  </a:cubicBezTo>
                  <a:cubicBezTo>
                    <a:pt x="1183" y="675"/>
                    <a:pt x="1183" y="675"/>
                    <a:pt x="1183" y="675"/>
                  </a:cubicBezTo>
                  <a:cubicBezTo>
                    <a:pt x="1182" y="672"/>
                    <a:pt x="1182" y="672"/>
                    <a:pt x="1182" y="672"/>
                  </a:cubicBezTo>
                  <a:cubicBezTo>
                    <a:pt x="1182" y="668"/>
                    <a:pt x="1182" y="668"/>
                    <a:pt x="1182" y="668"/>
                  </a:cubicBezTo>
                  <a:cubicBezTo>
                    <a:pt x="1182" y="664"/>
                    <a:pt x="1182" y="664"/>
                    <a:pt x="1182" y="664"/>
                  </a:cubicBezTo>
                  <a:cubicBezTo>
                    <a:pt x="1181" y="662"/>
                    <a:pt x="1181" y="662"/>
                    <a:pt x="1181" y="662"/>
                  </a:cubicBezTo>
                  <a:cubicBezTo>
                    <a:pt x="1181" y="659"/>
                    <a:pt x="1181" y="659"/>
                    <a:pt x="1181" y="659"/>
                  </a:cubicBezTo>
                  <a:cubicBezTo>
                    <a:pt x="1181" y="656"/>
                    <a:pt x="1181" y="656"/>
                    <a:pt x="1181" y="656"/>
                  </a:cubicBezTo>
                  <a:cubicBezTo>
                    <a:pt x="1179" y="654"/>
                    <a:pt x="1179" y="654"/>
                    <a:pt x="1179" y="654"/>
                  </a:cubicBezTo>
                  <a:cubicBezTo>
                    <a:pt x="1180" y="652"/>
                    <a:pt x="1180" y="652"/>
                    <a:pt x="1180" y="652"/>
                  </a:cubicBezTo>
                  <a:cubicBezTo>
                    <a:pt x="1181" y="651"/>
                    <a:pt x="1181" y="651"/>
                    <a:pt x="1181" y="651"/>
                  </a:cubicBezTo>
                  <a:cubicBezTo>
                    <a:pt x="1181" y="650"/>
                    <a:pt x="1181" y="650"/>
                    <a:pt x="1181" y="650"/>
                  </a:cubicBezTo>
                  <a:cubicBezTo>
                    <a:pt x="1182" y="649"/>
                    <a:pt x="1182" y="649"/>
                    <a:pt x="1182" y="649"/>
                  </a:cubicBezTo>
                  <a:cubicBezTo>
                    <a:pt x="1183" y="650"/>
                    <a:pt x="1183" y="650"/>
                    <a:pt x="1183" y="650"/>
                  </a:cubicBezTo>
                  <a:cubicBezTo>
                    <a:pt x="1185" y="649"/>
                    <a:pt x="1185" y="649"/>
                    <a:pt x="1185" y="649"/>
                  </a:cubicBezTo>
                  <a:cubicBezTo>
                    <a:pt x="1188" y="649"/>
                    <a:pt x="1188" y="649"/>
                    <a:pt x="1188" y="649"/>
                  </a:cubicBezTo>
                  <a:cubicBezTo>
                    <a:pt x="1190" y="651"/>
                    <a:pt x="1190" y="651"/>
                    <a:pt x="1190" y="651"/>
                  </a:cubicBezTo>
                  <a:cubicBezTo>
                    <a:pt x="1192" y="654"/>
                    <a:pt x="1192" y="654"/>
                    <a:pt x="1192" y="654"/>
                  </a:cubicBezTo>
                  <a:cubicBezTo>
                    <a:pt x="1194" y="655"/>
                    <a:pt x="1194" y="655"/>
                    <a:pt x="1194" y="655"/>
                  </a:cubicBezTo>
                  <a:cubicBezTo>
                    <a:pt x="1196" y="656"/>
                    <a:pt x="1196" y="656"/>
                    <a:pt x="1196" y="656"/>
                  </a:cubicBezTo>
                  <a:cubicBezTo>
                    <a:pt x="1198" y="659"/>
                    <a:pt x="1198" y="659"/>
                    <a:pt x="1198" y="659"/>
                  </a:cubicBezTo>
                  <a:cubicBezTo>
                    <a:pt x="1199" y="660"/>
                    <a:pt x="1199" y="660"/>
                    <a:pt x="1199" y="660"/>
                  </a:cubicBezTo>
                  <a:cubicBezTo>
                    <a:pt x="1198" y="657"/>
                    <a:pt x="1198" y="657"/>
                    <a:pt x="1198" y="657"/>
                  </a:cubicBezTo>
                  <a:cubicBezTo>
                    <a:pt x="1196" y="654"/>
                    <a:pt x="1196" y="654"/>
                    <a:pt x="1196" y="654"/>
                  </a:cubicBezTo>
                  <a:cubicBezTo>
                    <a:pt x="1193" y="652"/>
                    <a:pt x="1193" y="652"/>
                    <a:pt x="1193" y="652"/>
                  </a:cubicBezTo>
                  <a:cubicBezTo>
                    <a:pt x="1191" y="649"/>
                    <a:pt x="1191" y="649"/>
                    <a:pt x="1191" y="649"/>
                  </a:cubicBezTo>
                  <a:cubicBezTo>
                    <a:pt x="1189" y="646"/>
                    <a:pt x="1189" y="646"/>
                    <a:pt x="1189" y="646"/>
                  </a:cubicBezTo>
                  <a:cubicBezTo>
                    <a:pt x="1189" y="645"/>
                    <a:pt x="1189" y="645"/>
                    <a:pt x="1189" y="645"/>
                  </a:cubicBezTo>
                  <a:cubicBezTo>
                    <a:pt x="1188" y="644"/>
                    <a:pt x="1188" y="644"/>
                    <a:pt x="1188" y="644"/>
                  </a:cubicBezTo>
                  <a:cubicBezTo>
                    <a:pt x="1186" y="640"/>
                    <a:pt x="1186" y="640"/>
                    <a:pt x="1186" y="640"/>
                  </a:cubicBezTo>
                  <a:cubicBezTo>
                    <a:pt x="1185" y="638"/>
                    <a:pt x="1185" y="638"/>
                    <a:pt x="1185" y="638"/>
                  </a:cubicBezTo>
                  <a:cubicBezTo>
                    <a:pt x="1184" y="637"/>
                    <a:pt x="1184" y="637"/>
                    <a:pt x="1184" y="637"/>
                  </a:cubicBezTo>
                  <a:cubicBezTo>
                    <a:pt x="1183" y="635"/>
                    <a:pt x="1183" y="635"/>
                    <a:pt x="1183" y="635"/>
                  </a:cubicBezTo>
                  <a:cubicBezTo>
                    <a:pt x="1180" y="631"/>
                    <a:pt x="1180" y="631"/>
                    <a:pt x="1180" y="631"/>
                  </a:cubicBezTo>
                  <a:cubicBezTo>
                    <a:pt x="1177" y="626"/>
                    <a:pt x="1177" y="626"/>
                    <a:pt x="1177" y="626"/>
                  </a:cubicBezTo>
                  <a:cubicBezTo>
                    <a:pt x="1177" y="623"/>
                    <a:pt x="1177" y="623"/>
                    <a:pt x="1177" y="623"/>
                  </a:cubicBezTo>
                  <a:cubicBezTo>
                    <a:pt x="1173" y="618"/>
                    <a:pt x="1173" y="618"/>
                    <a:pt x="1173" y="618"/>
                  </a:cubicBezTo>
                  <a:cubicBezTo>
                    <a:pt x="1171" y="615"/>
                    <a:pt x="1171" y="615"/>
                    <a:pt x="1171" y="615"/>
                  </a:cubicBezTo>
                  <a:cubicBezTo>
                    <a:pt x="1169" y="614"/>
                    <a:pt x="1169" y="614"/>
                    <a:pt x="1169" y="614"/>
                  </a:cubicBezTo>
                  <a:cubicBezTo>
                    <a:pt x="1169" y="611"/>
                    <a:pt x="1169" y="611"/>
                    <a:pt x="1169" y="611"/>
                  </a:cubicBezTo>
                  <a:cubicBezTo>
                    <a:pt x="1168" y="609"/>
                    <a:pt x="1168" y="609"/>
                    <a:pt x="1168" y="609"/>
                  </a:cubicBezTo>
                  <a:cubicBezTo>
                    <a:pt x="1167" y="609"/>
                    <a:pt x="1167" y="609"/>
                    <a:pt x="1167" y="609"/>
                  </a:cubicBezTo>
                  <a:cubicBezTo>
                    <a:pt x="1167" y="610"/>
                    <a:pt x="1167" y="610"/>
                    <a:pt x="1167" y="610"/>
                  </a:cubicBezTo>
                  <a:cubicBezTo>
                    <a:pt x="1165" y="610"/>
                    <a:pt x="1165" y="610"/>
                    <a:pt x="1165" y="610"/>
                  </a:cubicBezTo>
                  <a:cubicBezTo>
                    <a:pt x="1165" y="609"/>
                    <a:pt x="1165" y="609"/>
                    <a:pt x="1165" y="609"/>
                  </a:cubicBezTo>
                  <a:cubicBezTo>
                    <a:pt x="1165" y="607"/>
                    <a:pt x="1165" y="607"/>
                    <a:pt x="1165" y="607"/>
                  </a:cubicBezTo>
                  <a:cubicBezTo>
                    <a:pt x="1165" y="605"/>
                    <a:pt x="1165" y="605"/>
                    <a:pt x="1165" y="605"/>
                  </a:cubicBezTo>
                  <a:cubicBezTo>
                    <a:pt x="1163" y="604"/>
                    <a:pt x="1163" y="604"/>
                    <a:pt x="1163" y="604"/>
                  </a:cubicBezTo>
                  <a:cubicBezTo>
                    <a:pt x="1161" y="602"/>
                    <a:pt x="1161" y="602"/>
                    <a:pt x="1161" y="602"/>
                  </a:cubicBezTo>
                  <a:cubicBezTo>
                    <a:pt x="1160" y="599"/>
                    <a:pt x="1160" y="599"/>
                    <a:pt x="1160" y="599"/>
                  </a:cubicBezTo>
                  <a:cubicBezTo>
                    <a:pt x="1159" y="597"/>
                    <a:pt x="1159" y="597"/>
                    <a:pt x="1159" y="597"/>
                  </a:cubicBezTo>
                  <a:cubicBezTo>
                    <a:pt x="1158" y="595"/>
                    <a:pt x="1158" y="595"/>
                    <a:pt x="1158" y="595"/>
                  </a:cubicBezTo>
                  <a:cubicBezTo>
                    <a:pt x="1159" y="593"/>
                    <a:pt x="1159" y="593"/>
                    <a:pt x="1159" y="593"/>
                  </a:cubicBezTo>
                  <a:cubicBezTo>
                    <a:pt x="1159" y="594"/>
                    <a:pt x="1159" y="594"/>
                    <a:pt x="1159" y="594"/>
                  </a:cubicBezTo>
                  <a:cubicBezTo>
                    <a:pt x="1159" y="591"/>
                    <a:pt x="1159" y="591"/>
                    <a:pt x="1159" y="591"/>
                  </a:cubicBezTo>
                  <a:cubicBezTo>
                    <a:pt x="1158" y="587"/>
                    <a:pt x="1158" y="587"/>
                    <a:pt x="1158" y="587"/>
                  </a:cubicBezTo>
                  <a:cubicBezTo>
                    <a:pt x="1158" y="585"/>
                    <a:pt x="1158" y="585"/>
                    <a:pt x="1158" y="585"/>
                  </a:cubicBezTo>
                  <a:cubicBezTo>
                    <a:pt x="1156" y="584"/>
                    <a:pt x="1156" y="584"/>
                    <a:pt x="1156" y="584"/>
                  </a:cubicBezTo>
                  <a:cubicBezTo>
                    <a:pt x="1153" y="582"/>
                    <a:pt x="1153" y="582"/>
                    <a:pt x="1153" y="582"/>
                  </a:cubicBezTo>
                  <a:cubicBezTo>
                    <a:pt x="1153" y="580"/>
                    <a:pt x="1153" y="580"/>
                    <a:pt x="1153" y="580"/>
                  </a:cubicBezTo>
                  <a:cubicBezTo>
                    <a:pt x="1152" y="579"/>
                    <a:pt x="1152" y="579"/>
                    <a:pt x="1152" y="579"/>
                  </a:cubicBezTo>
                  <a:cubicBezTo>
                    <a:pt x="1152" y="578"/>
                    <a:pt x="1152" y="578"/>
                    <a:pt x="1152" y="578"/>
                  </a:cubicBezTo>
                  <a:cubicBezTo>
                    <a:pt x="1153" y="578"/>
                    <a:pt x="1153" y="578"/>
                    <a:pt x="1153" y="578"/>
                  </a:cubicBezTo>
                  <a:cubicBezTo>
                    <a:pt x="1155" y="580"/>
                    <a:pt x="1155" y="580"/>
                    <a:pt x="1155" y="580"/>
                  </a:cubicBezTo>
                  <a:cubicBezTo>
                    <a:pt x="1157" y="583"/>
                    <a:pt x="1157" y="583"/>
                    <a:pt x="1157" y="583"/>
                  </a:cubicBezTo>
                  <a:cubicBezTo>
                    <a:pt x="1156" y="580"/>
                    <a:pt x="1156" y="580"/>
                    <a:pt x="1156" y="580"/>
                  </a:cubicBezTo>
                  <a:cubicBezTo>
                    <a:pt x="1154" y="576"/>
                    <a:pt x="1154" y="576"/>
                    <a:pt x="1154" y="576"/>
                  </a:cubicBezTo>
                  <a:cubicBezTo>
                    <a:pt x="1151" y="574"/>
                    <a:pt x="1151" y="574"/>
                    <a:pt x="1151" y="574"/>
                  </a:cubicBezTo>
                  <a:cubicBezTo>
                    <a:pt x="1150" y="574"/>
                    <a:pt x="1150" y="574"/>
                    <a:pt x="1150" y="574"/>
                  </a:cubicBezTo>
                  <a:cubicBezTo>
                    <a:pt x="1150" y="572"/>
                    <a:pt x="1150" y="572"/>
                    <a:pt x="1150" y="572"/>
                  </a:cubicBezTo>
                  <a:cubicBezTo>
                    <a:pt x="1145" y="568"/>
                    <a:pt x="1145" y="568"/>
                    <a:pt x="1145" y="568"/>
                  </a:cubicBezTo>
                  <a:cubicBezTo>
                    <a:pt x="1144" y="566"/>
                    <a:pt x="1144" y="566"/>
                    <a:pt x="1144" y="566"/>
                  </a:cubicBezTo>
                  <a:cubicBezTo>
                    <a:pt x="1144" y="562"/>
                    <a:pt x="1144" y="562"/>
                    <a:pt x="1144" y="562"/>
                  </a:cubicBezTo>
                  <a:cubicBezTo>
                    <a:pt x="1143" y="561"/>
                    <a:pt x="1143" y="561"/>
                    <a:pt x="1143" y="561"/>
                  </a:cubicBezTo>
                  <a:cubicBezTo>
                    <a:pt x="1140" y="560"/>
                    <a:pt x="1140" y="560"/>
                    <a:pt x="1140" y="560"/>
                  </a:cubicBezTo>
                  <a:cubicBezTo>
                    <a:pt x="1138" y="557"/>
                    <a:pt x="1138" y="557"/>
                    <a:pt x="1138" y="557"/>
                  </a:cubicBezTo>
                  <a:cubicBezTo>
                    <a:pt x="1137" y="556"/>
                    <a:pt x="1137" y="556"/>
                    <a:pt x="1137" y="556"/>
                  </a:cubicBezTo>
                  <a:cubicBezTo>
                    <a:pt x="1137" y="557"/>
                    <a:pt x="1137" y="557"/>
                    <a:pt x="1137" y="557"/>
                  </a:cubicBezTo>
                  <a:cubicBezTo>
                    <a:pt x="1137" y="558"/>
                    <a:pt x="1137" y="558"/>
                    <a:pt x="1137" y="558"/>
                  </a:cubicBezTo>
                  <a:cubicBezTo>
                    <a:pt x="1137" y="559"/>
                    <a:pt x="1137" y="559"/>
                    <a:pt x="1137" y="559"/>
                  </a:cubicBezTo>
                  <a:cubicBezTo>
                    <a:pt x="1136" y="560"/>
                    <a:pt x="1136" y="560"/>
                    <a:pt x="1136" y="560"/>
                  </a:cubicBezTo>
                  <a:cubicBezTo>
                    <a:pt x="1135" y="559"/>
                    <a:pt x="1135" y="559"/>
                    <a:pt x="1135" y="559"/>
                  </a:cubicBezTo>
                  <a:cubicBezTo>
                    <a:pt x="1133" y="559"/>
                    <a:pt x="1133" y="559"/>
                    <a:pt x="1133" y="559"/>
                  </a:cubicBezTo>
                  <a:cubicBezTo>
                    <a:pt x="1136" y="562"/>
                    <a:pt x="1136" y="562"/>
                    <a:pt x="1136" y="562"/>
                  </a:cubicBezTo>
                  <a:cubicBezTo>
                    <a:pt x="1139" y="564"/>
                    <a:pt x="1139" y="564"/>
                    <a:pt x="1139" y="564"/>
                  </a:cubicBezTo>
                  <a:cubicBezTo>
                    <a:pt x="1140" y="566"/>
                    <a:pt x="1140" y="566"/>
                    <a:pt x="1140" y="566"/>
                  </a:cubicBezTo>
                  <a:cubicBezTo>
                    <a:pt x="1140" y="568"/>
                    <a:pt x="1140" y="568"/>
                    <a:pt x="1140" y="568"/>
                  </a:cubicBezTo>
                  <a:cubicBezTo>
                    <a:pt x="1141" y="567"/>
                    <a:pt x="1141" y="567"/>
                    <a:pt x="1141" y="567"/>
                  </a:cubicBezTo>
                  <a:cubicBezTo>
                    <a:pt x="1142" y="567"/>
                    <a:pt x="1142" y="567"/>
                    <a:pt x="1142" y="567"/>
                  </a:cubicBezTo>
                  <a:cubicBezTo>
                    <a:pt x="1143" y="568"/>
                    <a:pt x="1143" y="568"/>
                    <a:pt x="1143" y="568"/>
                  </a:cubicBezTo>
                  <a:cubicBezTo>
                    <a:pt x="1142" y="569"/>
                    <a:pt x="1142" y="569"/>
                    <a:pt x="1142" y="569"/>
                  </a:cubicBezTo>
                  <a:cubicBezTo>
                    <a:pt x="1141" y="570"/>
                    <a:pt x="1141" y="570"/>
                    <a:pt x="1141" y="570"/>
                  </a:cubicBezTo>
                  <a:cubicBezTo>
                    <a:pt x="1141" y="571"/>
                    <a:pt x="1141" y="571"/>
                    <a:pt x="1141" y="571"/>
                  </a:cubicBezTo>
                  <a:cubicBezTo>
                    <a:pt x="1143" y="572"/>
                    <a:pt x="1143" y="572"/>
                    <a:pt x="1143" y="572"/>
                  </a:cubicBezTo>
                  <a:cubicBezTo>
                    <a:pt x="1143" y="574"/>
                    <a:pt x="1143" y="574"/>
                    <a:pt x="1143" y="574"/>
                  </a:cubicBezTo>
                  <a:cubicBezTo>
                    <a:pt x="1141" y="575"/>
                    <a:pt x="1141" y="575"/>
                    <a:pt x="1141" y="575"/>
                  </a:cubicBezTo>
                  <a:cubicBezTo>
                    <a:pt x="1140" y="574"/>
                    <a:pt x="1140" y="574"/>
                    <a:pt x="1140" y="574"/>
                  </a:cubicBezTo>
                  <a:cubicBezTo>
                    <a:pt x="1138" y="573"/>
                    <a:pt x="1138" y="573"/>
                    <a:pt x="1138" y="573"/>
                  </a:cubicBezTo>
                  <a:cubicBezTo>
                    <a:pt x="1137" y="574"/>
                    <a:pt x="1137" y="574"/>
                    <a:pt x="1137" y="574"/>
                  </a:cubicBezTo>
                  <a:cubicBezTo>
                    <a:pt x="1136" y="577"/>
                    <a:pt x="1136" y="577"/>
                    <a:pt x="1136" y="577"/>
                  </a:cubicBezTo>
                  <a:cubicBezTo>
                    <a:pt x="1138" y="579"/>
                    <a:pt x="1138" y="579"/>
                    <a:pt x="1138" y="579"/>
                  </a:cubicBezTo>
                  <a:cubicBezTo>
                    <a:pt x="1138" y="581"/>
                    <a:pt x="1138" y="581"/>
                    <a:pt x="1138" y="581"/>
                  </a:cubicBezTo>
                  <a:cubicBezTo>
                    <a:pt x="1141" y="584"/>
                    <a:pt x="1141" y="584"/>
                    <a:pt x="1141" y="584"/>
                  </a:cubicBezTo>
                  <a:cubicBezTo>
                    <a:pt x="1142" y="587"/>
                    <a:pt x="1142" y="587"/>
                    <a:pt x="1142" y="587"/>
                  </a:cubicBezTo>
                  <a:cubicBezTo>
                    <a:pt x="1143" y="592"/>
                    <a:pt x="1143" y="592"/>
                    <a:pt x="1143" y="592"/>
                  </a:cubicBezTo>
                  <a:cubicBezTo>
                    <a:pt x="1143" y="593"/>
                    <a:pt x="1143" y="593"/>
                    <a:pt x="1143" y="593"/>
                  </a:cubicBezTo>
                  <a:cubicBezTo>
                    <a:pt x="1144" y="596"/>
                    <a:pt x="1144" y="596"/>
                    <a:pt x="1144" y="596"/>
                  </a:cubicBezTo>
                  <a:cubicBezTo>
                    <a:pt x="1145" y="601"/>
                    <a:pt x="1145" y="601"/>
                    <a:pt x="1145" y="601"/>
                  </a:cubicBezTo>
                  <a:cubicBezTo>
                    <a:pt x="1147" y="605"/>
                    <a:pt x="1147" y="605"/>
                    <a:pt x="1147" y="605"/>
                  </a:cubicBezTo>
                  <a:cubicBezTo>
                    <a:pt x="1149" y="606"/>
                    <a:pt x="1149" y="606"/>
                    <a:pt x="1149" y="606"/>
                  </a:cubicBezTo>
                  <a:cubicBezTo>
                    <a:pt x="1149" y="607"/>
                    <a:pt x="1149" y="607"/>
                    <a:pt x="1149" y="607"/>
                  </a:cubicBezTo>
                  <a:cubicBezTo>
                    <a:pt x="1149" y="608"/>
                    <a:pt x="1149" y="608"/>
                    <a:pt x="1149" y="608"/>
                  </a:cubicBezTo>
                  <a:cubicBezTo>
                    <a:pt x="1154" y="613"/>
                    <a:pt x="1154" y="613"/>
                    <a:pt x="1154" y="613"/>
                  </a:cubicBezTo>
                  <a:cubicBezTo>
                    <a:pt x="1155" y="613"/>
                    <a:pt x="1155" y="613"/>
                    <a:pt x="1155" y="613"/>
                  </a:cubicBezTo>
                  <a:cubicBezTo>
                    <a:pt x="1158" y="617"/>
                    <a:pt x="1158" y="617"/>
                    <a:pt x="1158" y="617"/>
                  </a:cubicBezTo>
                  <a:cubicBezTo>
                    <a:pt x="1159" y="621"/>
                    <a:pt x="1159" y="621"/>
                    <a:pt x="1159" y="621"/>
                  </a:cubicBezTo>
                  <a:cubicBezTo>
                    <a:pt x="1158" y="623"/>
                    <a:pt x="1158" y="623"/>
                    <a:pt x="1158" y="623"/>
                  </a:cubicBezTo>
                  <a:cubicBezTo>
                    <a:pt x="1160" y="626"/>
                    <a:pt x="1160" y="626"/>
                    <a:pt x="1160" y="626"/>
                  </a:cubicBezTo>
                  <a:cubicBezTo>
                    <a:pt x="1160" y="628"/>
                    <a:pt x="1160" y="628"/>
                    <a:pt x="1160" y="628"/>
                  </a:cubicBezTo>
                  <a:cubicBezTo>
                    <a:pt x="1162" y="630"/>
                    <a:pt x="1162" y="630"/>
                    <a:pt x="1162" y="630"/>
                  </a:cubicBezTo>
                  <a:cubicBezTo>
                    <a:pt x="1164" y="632"/>
                    <a:pt x="1164" y="632"/>
                    <a:pt x="1164" y="632"/>
                  </a:cubicBezTo>
                  <a:cubicBezTo>
                    <a:pt x="1163" y="632"/>
                    <a:pt x="1163" y="632"/>
                    <a:pt x="1163" y="632"/>
                  </a:cubicBezTo>
                  <a:cubicBezTo>
                    <a:pt x="1163" y="634"/>
                    <a:pt x="1163" y="634"/>
                    <a:pt x="1163" y="634"/>
                  </a:cubicBezTo>
                  <a:cubicBezTo>
                    <a:pt x="1166" y="638"/>
                    <a:pt x="1166" y="638"/>
                    <a:pt x="1166" y="638"/>
                  </a:cubicBezTo>
                  <a:cubicBezTo>
                    <a:pt x="1166" y="640"/>
                    <a:pt x="1166" y="640"/>
                    <a:pt x="1166" y="640"/>
                  </a:cubicBezTo>
                  <a:cubicBezTo>
                    <a:pt x="1167" y="643"/>
                    <a:pt x="1167" y="643"/>
                    <a:pt x="1167" y="643"/>
                  </a:cubicBezTo>
                  <a:cubicBezTo>
                    <a:pt x="1168" y="647"/>
                    <a:pt x="1168" y="647"/>
                    <a:pt x="1168" y="647"/>
                  </a:cubicBezTo>
                  <a:cubicBezTo>
                    <a:pt x="1169" y="648"/>
                    <a:pt x="1169" y="648"/>
                    <a:pt x="1169" y="648"/>
                  </a:cubicBezTo>
                  <a:cubicBezTo>
                    <a:pt x="1168" y="650"/>
                    <a:pt x="1168" y="650"/>
                    <a:pt x="1168" y="650"/>
                  </a:cubicBezTo>
                  <a:cubicBezTo>
                    <a:pt x="1169" y="654"/>
                    <a:pt x="1169" y="654"/>
                    <a:pt x="1169" y="654"/>
                  </a:cubicBezTo>
                  <a:cubicBezTo>
                    <a:pt x="1170" y="658"/>
                    <a:pt x="1170" y="658"/>
                    <a:pt x="1170" y="658"/>
                  </a:cubicBezTo>
                  <a:cubicBezTo>
                    <a:pt x="1170" y="660"/>
                    <a:pt x="1170" y="660"/>
                    <a:pt x="1170" y="660"/>
                  </a:cubicBezTo>
                  <a:cubicBezTo>
                    <a:pt x="1170" y="662"/>
                    <a:pt x="1170" y="662"/>
                    <a:pt x="1170" y="662"/>
                  </a:cubicBezTo>
                  <a:cubicBezTo>
                    <a:pt x="1172" y="664"/>
                    <a:pt x="1172" y="664"/>
                    <a:pt x="1172" y="664"/>
                  </a:cubicBezTo>
                  <a:cubicBezTo>
                    <a:pt x="1176" y="669"/>
                    <a:pt x="1176" y="669"/>
                    <a:pt x="1176" y="669"/>
                  </a:cubicBezTo>
                  <a:cubicBezTo>
                    <a:pt x="1176" y="671"/>
                    <a:pt x="1176" y="671"/>
                    <a:pt x="1176" y="671"/>
                  </a:cubicBezTo>
                  <a:cubicBezTo>
                    <a:pt x="1178" y="674"/>
                    <a:pt x="1178" y="674"/>
                    <a:pt x="1178" y="674"/>
                  </a:cubicBezTo>
                  <a:cubicBezTo>
                    <a:pt x="1177" y="679"/>
                    <a:pt x="1177" y="679"/>
                    <a:pt x="1177" y="679"/>
                  </a:cubicBezTo>
                  <a:cubicBezTo>
                    <a:pt x="1178" y="682"/>
                    <a:pt x="1178" y="682"/>
                    <a:pt x="1178" y="682"/>
                  </a:cubicBezTo>
                  <a:cubicBezTo>
                    <a:pt x="1180" y="686"/>
                    <a:pt x="1180" y="686"/>
                    <a:pt x="1180" y="686"/>
                  </a:cubicBezTo>
                  <a:cubicBezTo>
                    <a:pt x="1180" y="688"/>
                    <a:pt x="1180" y="688"/>
                    <a:pt x="1180" y="688"/>
                  </a:cubicBezTo>
                  <a:cubicBezTo>
                    <a:pt x="1183" y="691"/>
                    <a:pt x="1183" y="691"/>
                    <a:pt x="1183" y="691"/>
                  </a:cubicBezTo>
                  <a:cubicBezTo>
                    <a:pt x="1183" y="693"/>
                    <a:pt x="1183" y="693"/>
                    <a:pt x="1183" y="693"/>
                  </a:cubicBezTo>
                  <a:cubicBezTo>
                    <a:pt x="1183" y="696"/>
                    <a:pt x="1183" y="696"/>
                    <a:pt x="1183" y="696"/>
                  </a:cubicBezTo>
                  <a:cubicBezTo>
                    <a:pt x="1183" y="701"/>
                    <a:pt x="1183" y="701"/>
                    <a:pt x="1183" y="701"/>
                  </a:cubicBezTo>
                  <a:cubicBezTo>
                    <a:pt x="1183" y="704"/>
                    <a:pt x="1183" y="704"/>
                    <a:pt x="1183" y="704"/>
                  </a:cubicBezTo>
                  <a:cubicBezTo>
                    <a:pt x="1186" y="705"/>
                    <a:pt x="1186" y="705"/>
                    <a:pt x="1186" y="705"/>
                  </a:cubicBezTo>
                  <a:cubicBezTo>
                    <a:pt x="1187" y="708"/>
                    <a:pt x="1187" y="708"/>
                    <a:pt x="1187" y="708"/>
                  </a:cubicBezTo>
                  <a:cubicBezTo>
                    <a:pt x="1190" y="710"/>
                    <a:pt x="1190" y="710"/>
                    <a:pt x="1190" y="710"/>
                  </a:cubicBezTo>
                  <a:close/>
                  <a:moveTo>
                    <a:pt x="1081" y="559"/>
                  </a:moveTo>
                  <a:cubicBezTo>
                    <a:pt x="1082" y="559"/>
                    <a:pt x="1082" y="559"/>
                    <a:pt x="1082" y="559"/>
                  </a:cubicBezTo>
                  <a:cubicBezTo>
                    <a:pt x="1082" y="558"/>
                    <a:pt x="1082" y="558"/>
                    <a:pt x="1082" y="558"/>
                  </a:cubicBezTo>
                  <a:cubicBezTo>
                    <a:pt x="1083" y="557"/>
                    <a:pt x="1083" y="557"/>
                    <a:pt x="1083" y="557"/>
                  </a:cubicBezTo>
                  <a:cubicBezTo>
                    <a:pt x="1084" y="557"/>
                    <a:pt x="1084" y="557"/>
                    <a:pt x="1084" y="557"/>
                  </a:cubicBezTo>
                  <a:cubicBezTo>
                    <a:pt x="1085" y="559"/>
                    <a:pt x="1085" y="559"/>
                    <a:pt x="1085" y="559"/>
                  </a:cubicBezTo>
                  <a:cubicBezTo>
                    <a:pt x="1087" y="559"/>
                    <a:pt x="1087" y="559"/>
                    <a:pt x="1087" y="559"/>
                  </a:cubicBezTo>
                  <a:cubicBezTo>
                    <a:pt x="1088" y="558"/>
                    <a:pt x="1088" y="558"/>
                    <a:pt x="1088" y="558"/>
                  </a:cubicBezTo>
                  <a:cubicBezTo>
                    <a:pt x="1089" y="557"/>
                    <a:pt x="1089" y="557"/>
                    <a:pt x="1089" y="557"/>
                  </a:cubicBezTo>
                  <a:cubicBezTo>
                    <a:pt x="1088" y="556"/>
                    <a:pt x="1088" y="556"/>
                    <a:pt x="1088" y="556"/>
                  </a:cubicBezTo>
                  <a:cubicBezTo>
                    <a:pt x="1088" y="555"/>
                    <a:pt x="1088" y="555"/>
                    <a:pt x="1088" y="555"/>
                  </a:cubicBezTo>
                  <a:cubicBezTo>
                    <a:pt x="1089" y="553"/>
                    <a:pt x="1089" y="553"/>
                    <a:pt x="1089" y="553"/>
                  </a:cubicBezTo>
                  <a:cubicBezTo>
                    <a:pt x="1090" y="552"/>
                    <a:pt x="1090" y="552"/>
                    <a:pt x="1090" y="552"/>
                  </a:cubicBezTo>
                  <a:cubicBezTo>
                    <a:pt x="1088" y="552"/>
                    <a:pt x="1088" y="552"/>
                    <a:pt x="1088" y="552"/>
                  </a:cubicBezTo>
                  <a:cubicBezTo>
                    <a:pt x="1087" y="553"/>
                    <a:pt x="1087" y="553"/>
                    <a:pt x="1087" y="553"/>
                  </a:cubicBezTo>
                  <a:cubicBezTo>
                    <a:pt x="1086" y="554"/>
                    <a:pt x="1086" y="554"/>
                    <a:pt x="1086" y="554"/>
                  </a:cubicBezTo>
                  <a:cubicBezTo>
                    <a:pt x="1086" y="554"/>
                    <a:pt x="1086" y="554"/>
                    <a:pt x="1086" y="554"/>
                  </a:cubicBezTo>
                  <a:cubicBezTo>
                    <a:pt x="1087" y="552"/>
                    <a:pt x="1087" y="552"/>
                    <a:pt x="1087" y="552"/>
                  </a:cubicBezTo>
                  <a:cubicBezTo>
                    <a:pt x="1087" y="551"/>
                    <a:pt x="1087" y="551"/>
                    <a:pt x="1087" y="551"/>
                  </a:cubicBezTo>
                  <a:cubicBezTo>
                    <a:pt x="1086" y="551"/>
                    <a:pt x="1086" y="551"/>
                    <a:pt x="1086" y="551"/>
                  </a:cubicBezTo>
                  <a:cubicBezTo>
                    <a:pt x="1084" y="551"/>
                    <a:pt x="1084" y="551"/>
                    <a:pt x="1084" y="551"/>
                  </a:cubicBezTo>
                  <a:cubicBezTo>
                    <a:pt x="1083" y="551"/>
                    <a:pt x="1083" y="551"/>
                    <a:pt x="1083" y="551"/>
                  </a:cubicBezTo>
                  <a:cubicBezTo>
                    <a:pt x="1081" y="552"/>
                    <a:pt x="1081" y="552"/>
                    <a:pt x="1081" y="552"/>
                  </a:cubicBezTo>
                  <a:cubicBezTo>
                    <a:pt x="1081" y="554"/>
                    <a:pt x="1081" y="554"/>
                    <a:pt x="1081" y="554"/>
                  </a:cubicBezTo>
                  <a:cubicBezTo>
                    <a:pt x="1080" y="555"/>
                    <a:pt x="1080" y="555"/>
                    <a:pt x="1080" y="555"/>
                  </a:cubicBezTo>
                  <a:cubicBezTo>
                    <a:pt x="1080" y="556"/>
                    <a:pt x="1080" y="556"/>
                    <a:pt x="1080" y="556"/>
                  </a:cubicBezTo>
                  <a:cubicBezTo>
                    <a:pt x="1081" y="559"/>
                    <a:pt x="1081" y="559"/>
                    <a:pt x="1081" y="559"/>
                  </a:cubicBezTo>
                  <a:close/>
                  <a:moveTo>
                    <a:pt x="1074" y="558"/>
                  </a:moveTo>
                  <a:cubicBezTo>
                    <a:pt x="1075" y="557"/>
                    <a:pt x="1075" y="557"/>
                    <a:pt x="1075" y="557"/>
                  </a:cubicBezTo>
                  <a:cubicBezTo>
                    <a:pt x="1075" y="557"/>
                    <a:pt x="1075" y="557"/>
                    <a:pt x="1075" y="557"/>
                  </a:cubicBezTo>
                  <a:cubicBezTo>
                    <a:pt x="1076" y="556"/>
                    <a:pt x="1076" y="556"/>
                    <a:pt x="1076" y="556"/>
                  </a:cubicBezTo>
                  <a:cubicBezTo>
                    <a:pt x="1077" y="557"/>
                    <a:pt x="1077" y="557"/>
                    <a:pt x="1077" y="557"/>
                  </a:cubicBezTo>
                  <a:cubicBezTo>
                    <a:pt x="1078" y="556"/>
                    <a:pt x="1078" y="556"/>
                    <a:pt x="1078" y="556"/>
                  </a:cubicBezTo>
                  <a:cubicBezTo>
                    <a:pt x="1077" y="555"/>
                    <a:pt x="1077" y="555"/>
                    <a:pt x="1077" y="555"/>
                  </a:cubicBezTo>
                  <a:cubicBezTo>
                    <a:pt x="1078" y="553"/>
                    <a:pt x="1078" y="553"/>
                    <a:pt x="1078" y="553"/>
                  </a:cubicBezTo>
                  <a:cubicBezTo>
                    <a:pt x="1077" y="552"/>
                    <a:pt x="1077" y="552"/>
                    <a:pt x="1077" y="552"/>
                  </a:cubicBezTo>
                  <a:cubicBezTo>
                    <a:pt x="1077" y="552"/>
                    <a:pt x="1077" y="552"/>
                    <a:pt x="1077" y="552"/>
                  </a:cubicBezTo>
                  <a:cubicBezTo>
                    <a:pt x="1075" y="554"/>
                    <a:pt x="1075" y="554"/>
                    <a:pt x="1075" y="554"/>
                  </a:cubicBezTo>
                  <a:cubicBezTo>
                    <a:pt x="1073" y="554"/>
                    <a:pt x="1073" y="554"/>
                    <a:pt x="1073" y="554"/>
                  </a:cubicBezTo>
                  <a:cubicBezTo>
                    <a:pt x="1073" y="556"/>
                    <a:pt x="1073" y="556"/>
                    <a:pt x="1073" y="556"/>
                  </a:cubicBezTo>
                  <a:cubicBezTo>
                    <a:pt x="1074" y="558"/>
                    <a:pt x="1074" y="558"/>
                    <a:pt x="1074" y="558"/>
                  </a:cubicBezTo>
                  <a:close/>
                  <a:moveTo>
                    <a:pt x="1089" y="565"/>
                  </a:moveTo>
                  <a:cubicBezTo>
                    <a:pt x="1089" y="565"/>
                    <a:pt x="1089" y="565"/>
                    <a:pt x="1089" y="565"/>
                  </a:cubicBezTo>
                  <a:cubicBezTo>
                    <a:pt x="1090" y="564"/>
                    <a:pt x="1090" y="564"/>
                    <a:pt x="1090" y="564"/>
                  </a:cubicBezTo>
                  <a:cubicBezTo>
                    <a:pt x="1091" y="563"/>
                    <a:pt x="1091" y="563"/>
                    <a:pt x="1091" y="563"/>
                  </a:cubicBezTo>
                  <a:cubicBezTo>
                    <a:pt x="1090" y="562"/>
                    <a:pt x="1090" y="562"/>
                    <a:pt x="1090" y="562"/>
                  </a:cubicBezTo>
                  <a:cubicBezTo>
                    <a:pt x="1089" y="562"/>
                    <a:pt x="1089" y="562"/>
                    <a:pt x="1089" y="562"/>
                  </a:cubicBezTo>
                  <a:cubicBezTo>
                    <a:pt x="1090" y="563"/>
                    <a:pt x="1090" y="563"/>
                    <a:pt x="1090" y="563"/>
                  </a:cubicBezTo>
                  <a:cubicBezTo>
                    <a:pt x="1089" y="565"/>
                    <a:pt x="1089" y="565"/>
                    <a:pt x="1089" y="565"/>
                  </a:cubicBezTo>
                  <a:close/>
                  <a:moveTo>
                    <a:pt x="1086" y="562"/>
                  </a:moveTo>
                  <a:cubicBezTo>
                    <a:pt x="1086" y="563"/>
                    <a:pt x="1086" y="563"/>
                    <a:pt x="1086" y="563"/>
                  </a:cubicBezTo>
                  <a:cubicBezTo>
                    <a:pt x="1087" y="565"/>
                    <a:pt x="1087" y="565"/>
                    <a:pt x="1087" y="565"/>
                  </a:cubicBezTo>
                  <a:cubicBezTo>
                    <a:pt x="1088" y="564"/>
                    <a:pt x="1088" y="564"/>
                    <a:pt x="1088" y="564"/>
                  </a:cubicBezTo>
                  <a:cubicBezTo>
                    <a:pt x="1088" y="562"/>
                    <a:pt x="1088" y="562"/>
                    <a:pt x="1088" y="562"/>
                  </a:cubicBezTo>
                  <a:cubicBezTo>
                    <a:pt x="1087" y="562"/>
                    <a:pt x="1087" y="562"/>
                    <a:pt x="1087" y="562"/>
                  </a:cubicBezTo>
                  <a:cubicBezTo>
                    <a:pt x="1086" y="562"/>
                    <a:pt x="1086" y="562"/>
                    <a:pt x="1086" y="562"/>
                  </a:cubicBezTo>
                  <a:close/>
                  <a:moveTo>
                    <a:pt x="1087" y="572"/>
                  </a:moveTo>
                  <a:cubicBezTo>
                    <a:pt x="1088" y="570"/>
                    <a:pt x="1088" y="570"/>
                    <a:pt x="1088" y="570"/>
                  </a:cubicBezTo>
                  <a:cubicBezTo>
                    <a:pt x="1089" y="570"/>
                    <a:pt x="1089" y="570"/>
                    <a:pt x="1089" y="570"/>
                  </a:cubicBezTo>
                  <a:cubicBezTo>
                    <a:pt x="1090" y="568"/>
                    <a:pt x="1090" y="568"/>
                    <a:pt x="1090" y="568"/>
                  </a:cubicBezTo>
                  <a:cubicBezTo>
                    <a:pt x="1090" y="567"/>
                    <a:pt x="1090" y="567"/>
                    <a:pt x="1090" y="567"/>
                  </a:cubicBezTo>
                  <a:cubicBezTo>
                    <a:pt x="1090" y="566"/>
                    <a:pt x="1090" y="566"/>
                    <a:pt x="1090" y="566"/>
                  </a:cubicBezTo>
                  <a:cubicBezTo>
                    <a:pt x="1087" y="567"/>
                    <a:pt x="1087" y="567"/>
                    <a:pt x="1087" y="567"/>
                  </a:cubicBezTo>
                  <a:cubicBezTo>
                    <a:pt x="1085" y="569"/>
                    <a:pt x="1085" y="569"/>
                    <a:pt x="1085" y="569"/>
                  </a:cubicBezTo>
                  <a:cubicBezTo>
                    <a:pt x="1085" y="571"/>
                    <a:pt x="1085" y="571"/>
                    <a:pt x="1085" y="571"/>
                  </a:cubicBezTo>
                  <a:cubicBezTo>
                    <a:pt x="1087" y="572"/>
                    <a:pt x="1087" y="572"/>
                    <a:pt x="1087" y="572"/>
                  </a:cubicBezTo>
                  <a:close/>
                  <a:moveTo>
                    <a:pt x="1169" y="447"/>
                  </a:moveTo>
                  <a:cubicBezTo>
                    <a:pt x="1170" y="447"/>
                    <a:pt x="1170" y="447"/>
                    <a:pt x="1170" y="447"/>
                  </a:cubicBezTo>
                  <a:cubicBezTo>
                    <a:pt x="1171" y="445"/>
                    <a:pt x="1171" y="445"/>
                    <a:pt x="1171" y="445"/>
                  </a:cubicBezTo>
                  <a:cubicBezTo>
                    <a:pt x="1171" y="444"/>
                    <a:pt x="1171" y="444"/>
                    <a:pt x="1171" y="444"/>
                  </a:cubicBezTo>
                  <a:cubicBezTo>
                    <a:pt x="1170" y="444"/>
                    <a:pt x="1170" y="444"/>
                    <a:pt x="1170" y="444"/>
                  </a:cubicBezTo>
                  <a:cubicBezTo>
                    <a:pt x="1169" y="446"/>
                    <a:pt x="1169" y="446"/>
                    <a:pt x="1169" y="446"/>
                  </a:cubicBezTo>
                  <a:cubicBezTo>
                    <a:pt x="1169" y="447"/>
                    <a:pt x="1169" y="447"/>
                    <a:pt x="1169" y="447"/>
                  </a:cubicBezTo>
                  <a:close/>
                  <a:moveTo>
                    <a:pt x="1299" y="434"/>
                  </a:moveTo>
                  <a:cubicBezTo>
                    <a:pt x="1300" y="434"/>
                    <a:pt x="1300" y="434"/>
                    <a:pt x="1300" y="434"/>
                  </a:cubicBezTo>
                  <a:cubicBezTo>
                    <a:pt x="1299" y="432"/>
                    <a:pt x="1299" y="432"/>
                    <a:pt x="1299" y="432"/>
                  </a:cubicBezTo>
                  <a:cubicBezTo>
                    <a:pt x="1298" y="430"/>
                    <a:pt x="1298" y="430"/>
                    <a:pt x="1298" y="430"/>
                  </a:cubicBezTo>
                  <a:cubicBezTo>
                    <a:pt x="1299" y="429"/>
                    <a:pt x="1299" y="429"/>
                    <a:pt x="1299" y="429"/>
                  </a:cubicBezTo>
                  <a:cubicBezTo>
                    <a:pt x="1299" y="427"/>
                    <a:pt x="1299" y="427"/>
                    <a:pt x="1299" y="427"/>
                  </a:cubicBezTo>
                  <a:cubicBezTo>
                    <a:pt x="1300" y="425"/>
                    <a:pt x="1300" y="425"/>
                    <a:pt x="1300" y="425"/>
                  </a:cubicBezTo>
                  <a:cubicBezTo>
                    <a:pt x="1302" y="423"/>
                    <a:pt x="1302" y="423"/>
                    <a:pt x="1302" y="423"/>
                  </a:cubicBezTo>
                  <a:cubicBezTo>
                    <a:pt x="1304" y="421"/>
                    <a:pt x="1304" y="421"/>
                    <a:pt x="1304" y="421"/>
                  </a:cubicBezTo>
                  <a:cubicBezTo>
                    <a:pt x="1305" y="420"/>
                    <a:pt x="1305" y="420"/>
                    <a:pt x="1305" y="420"/>
                  </a:cubicBezTo>
                  <a:cubicBezTo>
                    <a:pt x="1305" y="418"/>
                    <a:pt x="1305" y="418"/>
                    <a:pt x="1305" y="418"/>
                  </a:cubicBezTo>
                  <a:cubicBezTo>
                    <a:pt x="1304" y="415"/>
                    <a:pt x="1304" y="415"/>
                    <a:pt x="1304" y="415"/>
                  </a:cubicBezTo>
                  <a:cubicBezTo>
                    <a:pt x="1301" y="413"/>
                    <a:pt x="1301" y="413"/>
                    <a:pt x="1301" y="413"/>
                  </a:cubicBezTo>
                  <a:cubicBezTo>
                    <a:pt x="1300" y="412"/>
                    <a:pt x="1300" y="412"/>
                    <a:pt x="1300" y="412"/>
                  </a:cubicBezTo>
                  <a:cubicBezTo>
                    <a:pt x="1299" y="413"/>
                    <a:pt x="1299" y="413"/>
                    <a:pt x="1299" y="413"/>
                  </a:cubicBezTo>
                  <a:cubicBezTo>
                    <a:pt x="1299" y="414"/>
                    <a:pt x="1299" y="414"/>
                    <a:pt x="1299" y="414"/>
                  </a:cubicBezTo>
                  <a:cubicBezTo>
                    <a:pt x="1298" y="415"/>
                    <a:pt x="1298" y="415"/>
                    <a:pt x="1298" y="415"/>
                  </a:cubicBezTo>
                  <a:cubicBezTo>
                    <a:pt x="1295" y="418"/>
                    <a:pt x="1295" y="418"/>
                    <a:pt x="1295" y="418"/>
                  </a:cubicBezTo>
                  <a:cubicBezTo>
                    <a:pt x="1294" y="419"/>
                    <a:pt x="1294" y="419"/>
                    <a:pt x="1294" y="419"/>
                  </a:cubicBezTo>
                  <a:cubicBezTo>
                    <a:pt x="1293" y="421"/>
                    <a:pt x="1293" y="421"/>
                    <a:pt x="1293" y="421"/>
                  </a:cubicBezTo>
                  <a:cubicBezTo>
                    <a:pt x="1294" y="420"/>
                    <a:pt x="1294" y="420"/>
                    <a:pt x="1294" y="420"/>
                  </a:cubicBezTo>
                  <a:cubicBezTo>
                    <a:pt x="1296" y="420"/>
                    <a:pt x="1296" y="420"/>
                    <a:pt x="1296" y="420"/>
                  </a:cubicBezTo>
                  <a:cubicBezTo>
                    <a:pt x="1296" y="420"/>
                    <a:pt x="1296" y="420"/>
                    <a:pt x="1296" y="420"/>
                  </a:cubicBezTo>
                  <a:cubicBezTo>
                    <a:pt x="1296" y="422"/>
                    <a:pt x="1296" y="422"/>
                    <a:pt x="1296" y="422"/>
                  </a:cubicBezTo>
                  <a:cubicBezTo>
                    <a:pt x="1296" y="425"/>
                    <a:pt x="1296" y="425"/>
                    <a:pt x="1296" y="425"/>
                  </a:cubicBezTo>
                  <a:cubicBezTo>
                    <a:pt x="1297" y="427"/>
                    <a:pt x="1297" y="427"/>
                    <a:pt x="1297" y="427"/>
                  </a:cubicBezTo>
                  <a:cubicBezTo>
                    <a:pt x="1298" y="429"/>
                    <a:pt x="1298" y="429"/>
                    <a:pt x="1298" y="429"/>
                  </a:cubicBezTo>
                  <a:cubicBezTo>
                    <a:pt x="1297" y="431"/>
                    <a:pt x="1297" y="431"/>
                    <a:pt x="1297" y="431"/>
                  </a:cubicBezTo>
                  <a:cubicBezTo>
                    <a:pt x="1297" y="432"/>
                    <a:pt x="1297" y="432"/>
                    <a:pt x="1297" y="432"/>
                  </a:cubicBezTo>
                  <a:cubicBezTo>
                    <a:pt x="1299" y="434"/>
                    <a:pt x="1299" y="434"/>
                    <a:pt x="1299" y="434"/>
                  </a:cubicBezTo>
                  <a:close/>
                  <a:moveTo>
                    <a:pt x="1376" y="501"/>
                  </a:moveTo>
                  <a:cubicBezTo>
                    <a:pt x="1377" y="503"/>
                    <a:pt x="1377" y="503"/>
                    <a:pt x="1377" y="503"/>
                  </a:cubicBezTo>
                  <a:cubicBezTo>
                    <a:pt x="1379" y="503"/>
                    <a:pt x="1379" y="503"/>
                    <a:pt x="1379" y="503"/>
                  </a:cubicBezTo>
                  <a:cubicBezTo>
                    <a:pt x="1381" y="505"/>
                    <a:pt x="1381" y="505"/>
                    <a:pt x="1381" y="505"/>
                  </a:cubicBezTo>
                  <a:cubicBezTo>
                    <a:pt x="1384" y="506"/>
                    <a:pt x="1384" y="506"/>
                    <a:pt x="1384" y="506"/>
                  </a:cubicBezTo>
                  <a:cubicBezTo>
                    <a:pt x="1385" y="507"/>
                    <a:pt x="1385" y="507"/>
                    <a:pt x="1385" y="507"/>
                  </a:cubicBezTo>
                  <a:cubicBezTo>
                    <a:pt x="1388" y="506"/>
                    <a:pt x="1388" y="506"/>
                    <a:pt x="1388" y="506"/>
                  </a:cubicBezTo>
                  <a:cubicBezTo>
                    <a:pt x="1387" y="506"/>
                    <a:pt x="1387" y="506"/>
                    <a:pt x="1387" y="506"/>
                  </a:cubicBezTo>
                  <a:cubicBezTo>
                    <a:pt x="1384" y="504"/>
                    <a:pt x="1384" y="504"/>
                    <a:pt x="1384" y="504"/>
                  </a:cubicBezTo>
                  <a:cubicBezTo>
                    <a:pt x="1383" y="503"/>
                    <a:pt x="1383" y="503"/>
                    <a:pt x="1383" y="503"/>
                  </a:cubicBezTo>
                  <a:cubicBezTo>
                    <a:pt x="1381" y="503"/>
                    <a:pt x="1381" y="503"/>
                    <a:pt x="1381" y="503"/>
                  </a:cubicBezTo>
                  <a:cubicBezTo>
                    <a:pt x="1379" y="501"/>
                    <a:pt x="1379" y="501"/>
                    <a:pt x="1379" y="501"/>
                  </a:cubicBezTo>
                  <a:cubicBezTo>
                    <a:pt x="1377" y="500"/>
                    <a:pt x="1377" y="500"/>
                    <a:pt x="1377" y="500"/>
                  </a:cubicBezTo>
                  <a:cubicBezTo>
                    <a:pt x="1376" y="501"/>
                    <a:pt x="1376" y="501"/>
                    <a:pt x="1376" y="501"/>
                  </a:cubicBezTo>
                  <a:close/>
                  <a:moveTo>
                    <a:pt x="1353" y="496"/>
                  </a:moveTo>
                  <a:cubicBezTo>
                    <a:pt x="1355" y="497"/>
                    <a:pt x="1355" y="497"/>
                    <a:pt x="1355" y="497"/>
                  </a:cubicBezTo>
                  <a:cubicBezTo>
                    <a:pt x="1357" y="497"/>
                    <a:pt x="1357" y="497"/>
                    <a:pt x="1357" y="497"/>
                  </a:cubicBezTo>
                  <a:cubicBezTo>
                    <a:pt x="1358" y="498"/>
                    <a:pt x="1358" y="498"/>
                    <a:pt x="1358" y="498"/>
                  </a:cubicBezTo>
                  <a:cubicBezTo>
                    <a:pt x="1358" y="499"/>
                    <a:pt x="1358" y="499"/>
                    <a:pt x="1358" y="499"/>
                  </a:cubicBezTo>
                  <a:cubicBezTo>
                    <a:pt x="1360" y="501"/>
                    <a:pt x="1360" y="501"/>
                    <a:pt x="1360" y="501"/>
                  </a:cubicBezTo>
                  <a:cubicBezTo>
                    <a:pt x="1362" y="501"/>
                    <a:pt x="1362" y="501"/>
                    <a:pt x="1362" y="501"/>
                  </a:cubicBezTo>
                  <a:cubicBezTo>
                    <a:pt x="1363" y="503"/>
                    <a:pt x="1363" y="503"/>
                    <a:pt x="1363" y="503"/>
                  </a:cubicBezTo>
                  <a:cubicBezTo>
                    <a:pt x="1364" y="504"/>
                    <a:pt x="1364" y="504"/>
                    <a:pt x="1364" y="504"/>
                  </a:cubicBezTo>
                  <a:cubicBezTo>
                    <a:pt x="1365" y="503"/>
                    <a:pt x="1365" y="503"/>
                    <a:pt x="1365" y="503"/>
                  </a:cubicBezTo>
                  <a:cubicBezTo>
                    <a:pt x="1367" y="505"/>
                    <a:pt x="1367" y="505"/>
                    <a:pt x="1367" y="505"/>
                  </a:cubicBezTo>
                  <a:cubicBezTo>
                    <a:pt x="1370" y="505"/>
                    <a:pt x="1370" y="505"/>
                    <a:pt x="1370" y="505"/>
                  </a:cubicBezTo>
                  <a:cubicBezTo>
                    <a:pt x="1370" y="505"/>
                    <a:pt x="1370" y="505"/>
                    <a:pt x="1370" y="505"/>
                  </a:cubicBezTo>
                  <a:cubicBezTo>
                    <a:pt x="1369" y="502"/>
                    <a:pt x="1369" y="502"/>
                    <a:pt x="1369" y="502"/>
                  </a:cubicBezTo>
                  <a:cubicBezTo>
                    <a:pt x="1367" y="501"/>
                    <a:pt x="1367" y="501"/>
                    <a:pt x="1367" y="501"/>
                  </a:cubicBezTo>
                  <a:cubicBezTo>
                    <a:pt x="1364" y="499"/>
                    <a:pt x="1364" y="499"/>
                    <a:pt x="1364" y="499"/>
                  </a:cubicBezTo>
                  <a:cubicBezTo>
                    <a:pt x="1363" y="497"/>
                    <a:pt x="1363" y="497"/>
                    <a:pt x="1363" y="497"/>
                  </a:cubicBezTo>
                  <a:cubicBezTo>
                    <a:pt x="1361" y="497"/>
                    <a:pt x="1361" y="497"/>
                    <a:pt x="1361" y="497"/>
                  </a:cubicBezTo>
                  <a:cubicBezTo>
                    <a:pt x="1359" y="494"/>
                    <a:pt x="1359" y="494"/>
                    <a:pt x="1359" y="494"/>
                  </a:cubicBezTo>
                  <a:cubicBezTo>
                    <a:pt x="1359" y="493"/>
                    <a:pt x="1359" y="493"/>
                    <a:pt x="1359" y="493"/>
                  </a:cubicBezTo>
                  <a:cubicBezTo>
                    <a:pt x="1360" y="493"/>
                    <a:pt x="1360" y="493"/>
                    <a:pt x="1360" y="493"/>
                  </a:cubicBezTo>
                  <a:cubicBezTo>
                    <a:pt x="1358" y="492"/>
                    <a:pt x="1358" y="492"/>
                    <a:pt x="1358" y="492"/>
                  </a:cubicBezTo>
                  <a:cubicBezTo>
                    <a:pt x="1356" y="493"/>
                    <a:pt x="1356" y="493"/>
                    <a:pt x="1356" y="493"/>
                  </a:cubicBezTo>
                  <a:cubicBezTo>
                    <a:pt x="1355" y="493"/>
                    <a:pt x="1355" y="493"/>
                    <a:pt x="1355" y="493"/>
                  </a:cubicBezTo>
                  <a:cubicBezTo>
                    <a:pt x="1353" y="495"/>
                    <a:pt x="1353" y="495"/>
                    <a:pt x="1353" y="495"/>
                  </a:cubicBezTo>
                  <a:cubicBezTo>
                    <a:pt x="1353" y="496"/>
                    <a:pt x="1353" y="496"/>
                    <a:pt x="1353" y="496"/>
                  </a:cubicBezTo>
                  <a:close/>
                  <a:moveTo>
                    <a:pt x="1301" y="606"/>
                  </a:moveTo>
                  <a:cubicBezTo>
                    <a:pt x="1302" y="606"/>
                    <a:pt x="1302" y="606"/>
                    <a:pt x="1302" y="606"/>
                  </a:cubicBezTo>
                  <a:cubicBezTo>
                    <a:pt x="1303" y="605"/>
                    <a:pt x="1303" y="605"/>
                    <a:pt x="1303" y="605"/>
                  </a:cubicBezTo>
                  <a:cubicBezTo>
                    <a:pt x="1302" y="603"/>
                    <a:pt x="1302" y="603"/>
                    <a:pt x="1302" y="603"/>
                  </a:cubicBezTo>
                  <a:cubicBezTo>
                    <a:pt x="1301" y="602"/>
                    <a:pt x="1301" y="602"/>
                    <a:pt x="1301" y="602"/>
                  </a:cubicBezTo>
                  <a:cubicBezTo>
                    <a:pt x="1300" y="603"/>
                    <a:pt x="1300" y="603"/>
                    <a:pt x="1300" y="603"/>
                  </a:cubicBezTo>
                  <a:cubicBezTo>
                    <a:pt x="1300" y="604"/>
                    <a:pt x="1300" y="604"/>
                    <a:pt x="1300" y="604"/>
                  </a:cubicBezTo>
                  <a:cubicBezTo>
                    <a:pt x="1301" y="606"/>
                    <a:pt x="1301" y="606"/>
                    <a:pt x="1301" y="606"/>
                  </a:cubicBezTo>
                  <a:close/>
                  <a:moveTo>
                    <a:pt x="1290" y="603"/>
                  </a:moveTo>
                  <a:cubicBezTo>
                    <a:pt x="1290" y="605"/>
                    <a:pt x="1290" y="605"/>
                    <a:pt x="1290" y="605"/>
                  </a:cubicBezTo>
                  <a:cubicBezTo>
                    <a:pt x="1291" y="606"/>
                    <a:pt x="1291" y="606"/>
                    <a:pt x="1291" y="606"/>
                  </a:cubicBezTo>
                  <a:cubicBezTo>
                    <a:pt x="1293" y="605"/>
                    <a:pt x="1293" y="605"/>
                    <a:pt x="1293" y="605"/>
                  </a:cubicBezTo>
                  <a:cubicBezTo>
                    <a:pt x="1293" y="604"/>
                    <a:pt x="1293" y="604"/>
                    <a:pt x="1293" y="604"/>
                  </a:cubicBezTo>
                  <a:cubicBezTo>
                    <a:pt x="1291" y="602"/>
                    <a:pt x="1291" y="602"/>
                    <a:pt x="1291" y="602"/>
                  </a:cubicBezTo>
                  <a:cubicBezTo>
                    <a:pt x="1290" y="603"/>
                    <a:pt x="1290" y="603"/>
                    <a:pt x="1290" y="603"/>
                  </a:cubicBezTo>
                  <a:close/>
                  <a:moveTo>
                    <a:pt x="1296" y="621"/>
                  </a:moveTo>
                  <a:cubicBezTo>
                    <a:pt x="1297" y="621"/>
                    <a:pt x="1297" y="621"/>
                    <a:pt x="1297" y="621"/>
                  </a:cubicBezTo>
                  <a:cubicBezTo>
                    <a:pt x="1297" y="619"/>
                    <a:pt x="1297" y="619"/>
                    <a:pt x="1297" y="619"/>
                  </a:cubicBezTo>
                  <a:cubicBezTo>
                    <a:pt x="1297" y="617"/>
                    <a:pt x="1297" y="617"/>
                    <a:pt x="1297" y="617"/>
                  </a:cubicBezTo>
                  <a:cubicBezTo>
                    <a:pt x="1299" y="616"/>
                    <a:pt x="1299" y="616"/>
                    <a:pt x="1299" y="616"/>
                  </a:cubicBezTo>
                  <a:cubicBezTo>
                    <a:pt x="1300" y="614"/>
                    <a:pt x="1300" y="614"/>
                    <a:pt x="1300" y="614"/>
                  </a:cubicBezTo>
                  <a:cubicBezTo>
                    <a:pt x="1300" y="612"/>
                    <a:pt x="1300" y="612"/>
                    <a:pt x="1300" y="612"/>
                  </a:cubicBezTo>
                  <a:cubicBezTo>
                    <a:pt x="1300" y="610"/>
                    <a:pt x="1300" y="610"/>
                    <a:pt x="1300" y="610"/>
                  </a:cubicBezTo>
                  <a:cubicBezTo>
                    <a:pt x="1301" y="609"/>
                    <a:pt x="1301" y="609"/>
                    <a:pt x="1301" y="609"/>
                  </a:cubicBezTo>
                  <a:cubicBezTo>
                    <a:pt x="1301" y="607"/>
                    <a:pt x="1301" y="607"/>
                    <a:pt x="1301" y="607"/>
                  </a:cubicBezTo>
                  <a:cubicBezTo>
                    <a:pt x="1297" y="604"/>
                    <a:pt x="1297" y="604"/>
                    <a:pt x="1297" y="604"/>
                  </a:cubicBezTo>
                  <a:cubicBezTo>
                    <a:pt x="1297" y="606"/>
                    <a:pt x="1297" y="606"/>
                    <a:pt x="1297" y="606"/>
                  </a:cubicBezTo>
                  <a:cubicBezTo>
                    <a:pt x="1297" y="609"/>
                    <a:pt x="1297" y="609"/>
                    <a:pt x="1297" y="609"/>
                  </a:cubicBezTo>
                  <a:cubicBezTo>
                    <a:pt x="1297" y="612"/>
                    <a:pt x="1297" y="612"/>
                    <a:pt x="1297" y="612"/>
                  </a:cubicBezTo>
                  <a:cubicBezTo>
                    <a:pt x="1295" y="612"/>
                    <a:pt x="1295" y="612"/>
                    <a:pt x="1295" y="612"/>
                  </a:cubicBezTo>
                  <a:cubicBezTo>
                    <a:pt x="1294" y="614"/>
                    <a:pt x="1294" y="614"/>
                    <a:pt x="1294" y="614"/>
                  </a:cubicBezTo>
                  <a:cubicBezTo>
                    <a:pt x="1292" y="614"/>
                    <a:pt x="1292" y="614"/>
                    <a:pt x="1292" y="614"/>
                  </a:cubicBezTo>
                  <a:cubicBezTo>
                    <a:pt x="1292" y="615"/>
                    <a:pt x="1292" y="615"/>
                    <a:pt x="1292" y="615"/>
                  </a:cubicBezTo>
                  <a:cubicBezTo>
                    <a:pt x="1294" y="617"/>
                    <a:pt x="1294" y="617"/>
                    <a:pt x="1294" y="617"/>
                  </a:cubicBezTo>
                  <a:cubicBezTo>
                    <a:pt x="1294" y="619"/>
                    <a:pt x="1294" y="619"/>
                    <a:pt x="1294" y="619"/>
                  </a:cubicBezTo>
                  <a:cubicBezTo>
                    <a:pt x="1293" y="619"/>
                    <a:pt x="1293" y="619"/>
                    <a:pt x="1293" y="619"/>
                  </a:cubicBezTo>
                  <a:cubicBezTo>
                    <a:pt x="1293" y="620"/>
                    <a:pt x="1293" y="620"/>
                    <a:pt x="1293" y="620"/>
                  </a:cubicBezTo>
                  <a:cubicBezTo>
                    <a:pt x="1295" y="620"/>
                    <a:pt x="1295" y="620"/>
                    <a:pt x="1295" y="620"/>
                  </a:cubicBezTo>
                  <a:cubicBezTo>
                    <a:pt x="1296" y="621"/>
                    <a:pt x="1296" y="621"/>
                    <a:pt x="1296" y="621"/>
                  </a:cubicBezTo>
                  <a:close/>
                  <a:moveTo>
                    <a:pt x="1294" y="634"/>
                  </a:moveTo>
                  <a:cubicBezTo>
                    <a:pt x="1294" y="634"/>
                    <a:pt x="1295" y="633"/>
                    <a:pt x="1295" y="633"/>
                  </a:cubicBezTo>
                  <a:cubicBezTo>
                    <a:pt x="1294" y="631"/>
                    <a:pt x="1294" y="631"/>
                    <a:pt x="1294" y="631"/>
                  </a:cubicBezTo>
                  <a:cubicBezTo>
                    <a:pt x="1294" y="629"/>
                    <a:pt x="1294" y="629"/>
                    <a:pt x="1294" y="629"/>
                  </a:cubicBezTo>
                  <a:cubicBezTo>
                    <a:pt x="1293" y="628"/>
                    <a:pt x="1293" y="628"/>
                    <a:pt x="1293" y="628"/>
                  </a:cubicBezTo>
                  <a:cubicBezTo>
                    <a:pt x="1293" y="630"/>
                    <a:pt x="1293" y="630"/>
                    <a:pt x="1293" y="630"/>
                  </a:cubicBezTo>
                  <a:cubicBezTo>
                    <a:pt x="1292" y="632"/>
                    <a:pt x="1292" y="632"/>
                    <a:pt x="1292" y="632"/>
                  </a:cubicBezTo>
                  <a:cubicBezTo>
                    <a:pt x="1294" y="634"/>
                    <a:pt x="1294" y="634"/>
                    <a:pt x="1294" y="634"/>
                  </a:cubicBezTo>
                  <a:close/>
                  <a:moveTo>
                    <a:pt x="1294" y="638"/>
                  </a:moveTo>
                  <a:cubicBezTo>
                    <a:pt x="1295" y="638"/>
                    <a:pt x="1295" y="638"/>
                    <a:pt x="1295" y="638"/>
                  </a:cubicBezTo>
                  <a:cubicBezTo>
                    <a:pt x="1295" y="636"/>
                    <a:pt x="1295" y="636"/>
                    <a:pt x="1295" y="636"/>
                  </a:cubicBezTo>
                  <a:cubicBezTo>
                    <a:pt x="1293" y="636"/>
                    <a:pt x="1293" y="636"/>
                    <a:pt x="1293" y="636"/>
                  </a:cubicBezTo>
                  <a:cubicBezTo>
                    <a:pt x="1293" y="636"/>
                    <a:pt x="1293" y="636"/>
                    <a:pt x="1293" y="636"/>
                  </a:cubicBezTo>
                  <a:cubicBezTo>
                    <a:pt x="1293" y="637"/>
                    <a:pt x="1293" y="637"/>
                    <a:pt x="1293" y="637"/>
                  </a:cubicBezTo>
                  <a:cubicBezTo>
                    <a:pt x="1294" y="638"/>
                    <a:pt x="1294" y="638"/>
                    <a:pt x="1294" y="638"/>
                  </a:cubicBezTo>
                  <a:close/>
                  <a:moveTo>
                    <a:pt x="1290" y="641"/>
                  </a:moveTo>
                  <a:cubicBezTo>
                    <a:pt x="1291" y="641"/>
                    <a:pt x="1291" y="641"/>
                    <a:pt x="1291" y="641"/>
                  </a:cubicBezTo>
                  <a:cubicBezTo>
                    <a:pt x="1291" y="640"/>
                    <a:pt x="1291" y="640"/>
                    <a:pt x="1291" y="640"/>
                  </a:cubicBezTo>
                  <a:cubicBezTo>
                    <a:pt x="1290" y="640"/>
                    <a:pt x="1290" y="640"/>
                    <a:pt x="1290" y="640"/>
                  </a:cubicBezTo>
                  <a:cubicBezTo>
                    <a:pt x="1289" y="641"/>
                    <a:pt x="1289" y="641"/>
                    <a:pt x="1289" y="641"/>
                  </a:cubicBezTo>
                  <a:cubicBezTo>
                    <a:pt x="1290" y="641"/>
                    <a:pt x="1290" y="641"/>
                    <a:pt x="1290" y="641"/>
                  </a:cubicBezTo>
                  <a:close/>
                  <a:moveTo>
                    <a:pt x="1292" y="646"/>
                  </a:moveTo>
                  <a:cubicBezTo>
                    <a:pt x="1293" y="646"/>
                    <a:pt x="1293" y="646"/>
                    <a:pt x="1293" y="646"/>
                  </a:cubicBezTo>
                  <a:cubicBezTo>
                    <a:pt x="1294" y="645"/>
                    <a:pt x="1294" y="645"/>
                    <a:pt x="1294" y="645"/>
                  </a:cubicBezTo>
                  <a:cubicBezTo>
                    <a:pt x="1294" y="643"/>
                    <a:pt x="1294" y="643"/>
                    <a:pt x="1294" y="643"/>
                  </a:cubicBezTo>
                  <a:cubicBezTo>
                    <a:pt x="1293" y="642"/>
                    <a:pt x="1293" y="642"/>
                    <a:pt x="1293" y="642"/>
                  </a:cubicBezTo>
                  <a:cubicBezTo>
                    <a:pt x="1292" y="643"/>
                    <a:pt x="1292" y="643"/>
                    <a:pt x="1292" y="643"/>
                  </a:cubicBezTo>
                  <a:cubicBezTo>
                    <a:pt x="1292" y="646"/>
                    <a:pt x="1292" y="646"/>
                    <a:pt x="1292" y="646"/>
                  </a:cubicBezTo>
                  <a:close/>
                  <a:moveTo>
                    <a:pt x="1289" y="659"/>
                  </a:moveTo>
                  <a:cubicBezTo>
                    <a:pt x="1290" y="658"/>
                    <a:pt x="1290" y="658"/>
                    <a:pt x="1290" y="658"/>
                  </a:cubicBezTo>
                  <a:cubicBezTo>
                    <a:pt x="1289" y="658"/>
                    <a:pt x="1289" y="658"/>
                    <a:pt x="1289" y="658"/>
                  </a:cubicBezTo>
                  <a:cubicBezTo>
                    <a:pt x="1288" y="658"/>
                    <a:pt x="1288" y="658"/>
                    <a:pt x="1288" y="658"/>
                  </a:cubicBezTo>
                  <a:cubicBezTo>
                    <a:pt x="1289" y="659"/>
                    <a:pt x="1289" y="659"/>
                    <a:pt x="1289" y="659"/>
                  </a:cubicBezTo>
                  <a:close/>
                  <a:moveTo>
                    <a:pt x="1288" y="667"/>
                  </a:moveTo>
                  <a:cubicBezTo>
                    <a:pt x="1289" y="665"/>
                    <a:pt x="1289" y="665"/>
                    <a:pt x="1289" y="665"/>
                  </a:cubicBezTo>
                  <a:cubicBezTo>
                    <a:pt x="1289" y="664"/>
                    <a:pt x="1289" y="664"/>
                    <a:pt x="1289" y="664"/>
                  </a:cubicBezTo>
                  <a:cubicBezTo>
                    <a:pt x="1288" y="665"/>
                    <a:pt x="1288" y="665"/>
                    <a:pt x="1288" y="665"/>
                  </a:cubicBezTo>
                  <a:cubicBezTo>
                    <a:pt x="1288" y="667"/>
                    <a:pt x="1288" y="667"/>
                    <a:pt x="1288" y="667"/>
                  </a:cubicBezTo>
                  <a:close/>
                  <a:moveTo>
                    <a:pt x="1288" y="668"/>
                  </a:moveTo>
                  <a:cubicBezTo>
                    <a:pt x="1288" y="670"/>
                    <a:pt x="1288" y="670"/>
                    <a:pt x="1288" y="670"/>
                  </a:cubicBezTo>
                  <a:cubicBezTo>
                    <a:pt x="1289" y="668"/>
                    <a:pt x="1289" y="668"/>
                    <a:pt x="1289" y="668"/>
                  </a:cubicBezTo>
                  <a:cubicBezTo>
                    <a:pt x="1288" y="668"/>
                    <a:pt x="1288" y="668"/>
                    <a:pt x="1288" y="668"/>
                  </a:cubicBezTo>
                  <a:close/>
                  <a:moveTo>
                    <a:pt x="1286" y="672"/>
                  </a:moveTo>
                  <a:cubicBezTo>
                    <a:pt x="1286" y="673"/>
                    <a:pt x="1286" y="673"/>
                    <a:pt x="1286" y="673"/>
                  </a:cubicBezTo>
                  <a:cubicBezTo>
                    <a:pt x="1287" y="673"/>
                    <a:pt x="1287" y="673"/>
                    <a:pt x="1287" y="673"/>
                  </a:cubicBezTo>
                  <a:cubicBezTo>
                    <a:pt x="1287" y="672"/>
                    <a:pt x="1287" y="672"/>
                    <a:pt x="1287" y="672"/>
                  </a:cubicBezTo>
                  <a:cubicBezTo>
                    <a:pt x="1286" y="671"/>
                    <a:pt x="1286" y="671"/>
                    <a:pt x="1286" y="671"/>
                  </a:cubicBezTo>
                  <a:cubicBezTo>
                    <a:pt x="1286" y="672"/>
                    <a:pt x="1286" y="672"/>
                    <a:pt x="1286" y="672"/>
                  </a:cubicBezTo>
                  <a:close/>
                  <a:moveTo>
                    <a:pt x="1284" y="681"/>
                  </a:moveTo>
                  <a:cubicBezTo>
                    <a:pt x="1285" y="680"/>
                    <a:pt x="1285" y="680"/>
                    <a:pt x="1285" y="680"/>
                  </a:cubicBezTo>
                  <a:cubicBezTo>
                    <a:pt x="1285" y="676"/>
                    <a:pt x="1285" y="676"/>
                    <a:pt x="1285" y="676"/>
                  </a:cubicBezTo>
                  <a:cubicBezTo>
                    <a:pt x="1285" y="676"/>
                    <a:pt x="1285" y="676"/>
                    <a:pt x="1285" y="676"/>
                  </a:cubicBezTo>
                  <a:cubicBezTo>
                    <a:pt x="1284" y="678"/>
                    <a:pt x="1284" y="678"/>
                    <a:pt x="1284" y="678"/>
                  </a:cubicBezTo>
                  <a:cubicBezTo>
                    <a:pt x="1284" y="681"/>
                    <a:pt x="1284" y="681"/>
                    <a:pt x="1284" y="681"/>
                  </a:cubicBezTo>
                  <a:cubicBezTo>
                    <a:pt x="1284" y="681"/>
                    <a:pt x="1284" y="681"/>
                    <a:pt x="1284" y="681"/>
                  </a:cubicBezTo>
                  <a:close/>
                  <a:moveTo>
                    <a:pt x="1266" y="705"/>
                  </a:moveTo>
                  <a:cubicBezTo>
                    <a:pt x="1267" y="705"/>
                    <a:pt x="1267" y="705"/>
                    <a:pt x="1267" y="705"/>
                  </a:cubicBezTo>
                  <a:cubicBezTo>
                    <a:pt x="1269" y="703"/>
                    <a:pt x="1269" y="703"/>
                    <a:pt x="1269" y="703"/>
                  </a:cubicBezTo>
                  <a:cubicBezTo>
                    <a:pt x="1271" y="701"/>
                    <a:pt x="1271" y="701"/>
                    <a:pt x="1271" y="701"/>
                  </a:cubicBezTo>
                  <a:cubicBezTo>
                    <a:pt x="1272" y="700"/>
                    <a:pt x="1272" y="700"/>
                    <a:pt x="1272" y="700"/>
                  </a:cubicBezTo>
                  <a:cubicBezTo>
                    <a:pt x="1272" y="698"/>
                    <a:pt x="1272" y="698"/>
                    <a:pt x="1272" y="698"/>
                  </a:cubicBezTo>
                  <a:cubicBezTo>
                    <a:pt x="1273" y="695"/>
                    <a:pt x="1273" y="695"/>
                    <a:pt x="1273" y="695"/>
                  </a:cubicBezTo>
                  <a:cubicBezTo>
                    <a:pt x="1275" y="692"/>
                    <a:pt x="1275" y="692"/>
                    <a:pt x="1275" y="692"/>
                  </a:cubicBezTo>
                  <a:cubicBezTo>
                    <a:pt x="1274" y="693"/>
                    <a:pt x="1274" y="693"/>
                    <a:pt x="1274" y="693"/>
                  </a:cubicBezTo>
                  <a:cubicBezTo>
                    <a:pt x="1272" y="693"/>
                    <a:pt x="1272" y="693"/>
                    <a:pt x="1272" y="693"/>
                  </a:cubicBezTo>
                  <a:cubicBezTo>
                    <a:pt x="1271" y="695"/>
                    <a:pt x="1271" y="695"/>
                    <a:pt x="1271" y="695"/>
                  </a:cubicBezTo>
                  <a:cubicBezTo>
                    <a:pt x="1270" y="696"/>
                    <a:pt x="1270" y="696"/>
                    <a:pt x="1270" y="696"/>
                  </a:cubicBezTo>
                  <a:cubicBezTo>
                    <a:pt x="1269" y="698"/>
                    <a:pt x="1269" y="698"/>
                    <a:pt x="1269" y="698"/>
                  </a:cubicBezTo>
                  <a:cubicBezTo>
                    <a:pt x="1269" y="699"/>
                    <a:pt x="1269" y="699"/>
                    <a:pt x="1269" y="699"/>
                  </a:cubicBezTo>
                  <a:cubicBezTo>
                    <a:pt x="1268" y="700"/>
                    <a:pt x="1268" y="700"/>
                    <a:pt x="1268" y="700"/>
                  </a:cubicBezTo>
                  <a:cubicBezTo>
                    <a:pt x="1267" y="702"/>
                    <a:pt x="1267" y="702"/>
                    <a:pt x="1267" y="702"/>
                  </a:cubicBezTo>
                  <a:cubicBezTo>
                    <a:pt x="1266" y="705"/>
                    <a:pt x="1266" y="705"/>
                    <a:pt x="1266" y="705"/>
                  </a:cubicBezTo>
                  <a:close/>
                  <a:moveTo>
                    <a:pt x="1246" y="729"/>
                  </a:moveTo>
                  <a:cubicBezTo>
                    <a:pt x="1247" y="728"/>
                    <a:pt x="1247" y="728"/>
                    <a:pt x="1247" y="728"/>
                  </a:cubicBezTo>
                  <a:cubicBezTo>
                    <a:pt x="1248" y="726"/>
                    <a:pt x="1248" y="726"/>
                    <a:pt x="1248" y="726"/>
                  </a:cubicBezTo>
                  <a:cubicBezTo>
                    <a:pt x="1249" y="725"/>
                    <a:pt x="1249" y="725"/>
                    <a:pt x="1249" y="725"/>
                  </a:cubicBezTo>
                  <a:cubicBezTo>
                    <a:pt x="1249" y="722"/>
                    <a:pt x="1249" y="722"/>
                    <a:pt x="1249" y="722"/>
                  </a:cubicBezTo>
                  <a:cubicBezTo>
                    <a:pt x="1250" y="721"/>
                    <a:pt x="1250" y="721"/>
                    <a:pt x="1250" y="721"/>
                  </a:cubicBezTo>
                  <a:cubicBezTo>
                    <a:pt x="1250" y="720"/>
                    <a:pt x="1250" y="720"/>
                    <a:pt x="1250" y="720"/>
                  </a:cubicBezTo>
                  <a:cubicBezTo>
                    <a:pt x="1251" y="719"/>
                    <a:pt x="1251" y="719"/>
                    <a:pt x="1251" y="719"/>
                  </a:cubicBezTo>
                  <a:cubicBezTo>
                    <a:pt x="1252" y="719"/>
                    <a:pt x="1252" y="719"/>
                    <a:pt x="1252" y="719"/>
                  </a:cubicBezTo>
                  <a:cubicBezTo>
                    <a:pt x="1253" y="718"/>
                    <a:pt x="1253" y="718"/>
                    <a:pt x="1253" y="718"/>
                  </a:cubicBezTo>
                  <a:cubicBezTo>
                    <a:pt x="1255" y="715"/>
                    <a:pt x="1255" y="715"/>
                    <a:pt x="1255" y="715"/>
                  </a:cubicBezTo>
                  <a:cubicBezTo>
                    <a:pt x="1257" y="712"/>
                    <a:pt x="1257" y="712"/>
                    <a:pt x="1257" y="712"/>
                  </a:cubicBezTo>
                  <a:cubicBezTo>
                    <a:pt x="1259" y="712"/>
                    <a:pt x="1259" y="712"/>
                    <a:pt x="1259" y="712"/>
                  </a:cubicBezTo>
                  <a:cubicBezTo>
                    <a:pt x="1261" y="711"/>
                    <a:pt x="1261" y="711"/>
                    <a:pt x="1261" y="711"/>
                  </a:cubicBezTo>
                  <a:cubicBezTo>
                    <a:pt x="1261" y="709"/>
                    <a:pt x="1261" y="709"/>
                    <a:pt x="1261" y="709"/>
                  </a:cubicBezTo>
                  <a:cubicBezTo>
                    <a:pt x="1260" y="707"/>
                    <a:pt x="1260" y="707"/>
                    <a:pt x="1260" y="707"/>
                  </a:cubicBezTo>
                  <a:cubicBezTo>
                    <a:pt x="1259" y="707"/>
                    <a:pt x="1259" y="707"/>
                    <a:pt x="1259" y="707"/>
                  </a:cubicBezTo>
                  <a:cubicBezTo>
                    <a:pt x="1257" y="710"/>
                    <a:pt x="1257" y="710"/>
                    <a:pt x="1257" y="710"/>
                  </a:cubicBezTo>
                  <a:cubicBezTo>
                    <a:pt x="1256" y="711"/>
                    <a:pt x="1256" y="711"/>
                    <a:pt x="1256" y="711"/>
                  </a:cubicBezTo>
                  <a:cubicBezTo>
                    <a:pt x="1255" y="712"/>
                    <a:pt x="1255" y="712"/>
                    <a:pt x="1255" y="712"/>
                  </a:cubicBezTo>
                  <a:cubicBezTo>
                    <a:pt x="1253" y="713"/>
                    <a:pt x="1253" y="713"/>
                    <a:pt x="1253" y="713"/>
                  </a:cubicBezTo>
                  <a:cubicBezTo>
                    <a:pt x="1252" y="712"/>
                    <a:pt x="1252" y="712"/>
                    <a:pt x="1252" y="712"/>
                  </a:cubicBezTo>
                  <a:cubicBezTo>
                    <a:pt x="1252" y="711"/>
                    <a:pt x="1252" y="711"/>
                    <a:pt x="1252" y="711"/>
                  </a:cubicBezTo>
                  <a:cubicBezTo>
                    <a:pt x="1251" y="711"/>
                    <a:pt x="1251" y="711"/>
                    <a:pt x="1251" y="711"/>
                  </a:cubicBezTo>
                  <a:cubicBezTo>
                    <a:pt x="1250" y="713"/>
                    <a:pt x="1250" y="713"/>
                    <a:pt x="1250" y="713"/>
                  </a:cubicBezTo>
                  <a:cubicBezTo>
                    <a:pt x="1251" y="714"/>
                    <a:pt x="1251" y="714"/>
                    <a:pt x="1251" y="714"/>
                  </a:cubicBezTo>
                  <a:cubicBezTo>
                    <a:pt x="1250" y="715"/>
                    <a:pt x="1250" y="715"/>
                    <a:pt x="1250" y="715"/>
                  </a:cubicBezTo>
                  <a:cubicBezTo>
                    <a:pt x="1249" y="717"/>
                    <a:pt x="1249" y="717"/>
                    <a:pt x="1249" y="717"/>
                  </a:cubicBezTo>
                  <a:cubicBezTo>
                    <a:pt x="1248" y="717"/>
                    <a:pt x="1248" y="717"/>
                    <a:pt x="1248" y="717"/>
                  </a:cubicBezTo>
                  <a:cubicBezTo>
                    <a:pt x="1248" y="719"/>
                    <a:pt x="1248" y="719"/>
                    <a:pt x="1248" y="719"/>
                  </a:cubicBezTo>
                  <a:cubicBezTo>
                    <a:pt x="1248" y="721"/>
                    <a:pt x="1248" y="721"/>
                    <a:pt x="1248" y="721"/>
                  </a:cubicBezTo>
                  <a:cubicBezTo>
                    <a:pt x="1246" y="722"/>
                    <a:pt x="1246" y="722"/>
                    <a:pt x="1246" y="722"/>
                  </a:cubicBezTo>
                  <a:cubicBezTo>
                    <a:pt x="1246" y="723"/>
                    <a:pt x="1246" y="723"/>
                    <a:pt x="1246" y="723"/>
                  </a:cubicBezTo>
                  <a:cubicBezTo>
                    <a:pt x="1247" y="724"/>
                    <a:pt x="1247" y="724"/>
                    <a:pt x="1247" y="724"/>
                  </a:cubicBezTo>
                  <a:cubicBezTo>
                    <a:pt x="1246" y="725"/>
                    <a:pt x="1246" y="725"/>
                    <a:pt x="1246" y="725"/>
                  </a:cubicBezTo>
                  <a:cubicBezTo>
                    <a:pt x="1245" y="726"/>
                    <a:pt x="1245" y="726"/>
                    <a:pt x="1245" y="726"/>
                  </a:cubicBezTo>
                  <a:cubicBezTo>
                    <a:pt x="1246" y="729"/>
                    <a:pt x="1246" y="729"/>
                    <a:pt x="1246" y="729"/>
                  </a:cubicBezTo>
                  <a:close/>
                  <a:moveTo>
                    <a:pt x="1237" y="743"/>
                  </a:moveTo>
                  <a:cubicBezTo>
                    <a:pt x="1237" y="742"/>
                    <a:pt x="1237" y="740"/>
                    <a:pt x="1237" y="740"/>
                  </a:cubicBezTo>
                  <a:cubicBezTo>
                    <a:pt x="1238" y="735"/>
                    <a:pt x="1238" y="735"/>
                    <a:pt x="1238" y="735"/>
                  </a:cubicBezTo>
                  <a:cubicBezTo>
                    <a:pt x="1239" y="734"/>
                    <a:pt x="1239" y="734"/>
                    <a:pt x="1239" y="734"/>
                  </a:cubicBezTo>
                  <a:cubicBezTo>
                    <a:pt x="1242" y="732"/>
                    <a:pt x="1242" y="732"/>
                    <a:pt x="1242" y="732"/>
                  </a:cubicBezTo>
                  <a:cubicBezTo>
                    <a:pt x="1242" y="729"/>
                    <a:pt x="1242" y="729"/>
                    <a:pt x="1242" y="729"/>
                  </a:cubicBezTo>
                  <a:cubicBezTo>
                    <a:pt x="1242" y="729"/>
                    <a:pt x="1242" y="729"/>
                    <a:pt x="1242" y="729"/>
                  </a:cubicBezTo>
                  <a:cubicBezTo>
                    <a:pt x="1240" y="730"/>
                    <a:pt x="1240" y="730"/>
                    <a:pt x="1240" y="730"/>
                  </a:cubicBezTo>
                  <a:cubicBezTo>
                    <a:pt x="1239" y="729"/>
                    <a:pt x="1239" y="729"/>
                    <a:pt x="1239" y="729"/>
                  </a:cubicBezTo>
                  <a:cubicBezTo>
                    <a:pt x="1238" y="728"/>
                    <a:pt x="1238" y="728"/>
                    <a:pt x="1238" y="728"/>
                  </a:cubicBezTo>
                  <a:cubicBezTo>
                    <a:pt x="1237" y="729"/>
                    <a:pt x="1237" y="729"/>
                    <a:pt x="1237" y="729"/>
                  </a:cubicBezTo>
                  <a:cubicBezTo>
                    <a:pt x="1237" y="732"/>
                    <a:pt x="1237" y="732"/>
                    <a:pt x="1237" y="732"/>
                  </a:cubicBezTo>
                  <a:cubicBezTo>
                    <a:pt x="1236" y="734"/>
                    <a:pt x="1236" y="734"/>
                    <a:pt x="1236" y="734"/>
                  </a:cubicBezTo>
                  <a:cubicBezTo>
                    <a:pt x="1236" y="737"/>
                    <a:pt x="1236" y="737"/>
                    <a:pt x="1236" y="737"/>
                  </a:cubicBezTo>
                  <a:cubicBezTo>
                    <a:pt x="1235" y="739"/>
                    <a:pt x="1235" y="739"/>
                    <a:pt x="1235" y="739"/>
                  </a:cubicBezTo>
                  <a:cubicBezTo>
                    <a:pt x="1235" y="740"/>
                    <a:pt x="1235" y="740"/>
                    <a:pt x="1235" y="740"/>
                  </a:cubicBezTo>
                  <a:cubicBezTo>
                    <a:pt x="1237" y="743"/>
                    <a:pt x="1237" y="743"/>
                    <a:pt x="1237" y="743"/>
                  </a:cubicBezTo>
                  <a:close/>
                  <a:moveTo>
                    <a:pt x="22" y="572"/>
                  </a:moveTo>
                  <a:cubicBezTo>
                    <a:pt x="22" y="572"/>
                    <a:pt x="21" y="574"/>
                    <a:pt x="21" y="574"/>
                  </a:cubicBezTo>
                  <a:cubicBezTo>
                    <a:pt x="23" y="575"/>
                    <a:pt x="23" y="575"/>
                    <a:pt x="23" y="575"/>
                  </a:cubicBezTo>
                  <a:cubicBezTo>
                    <a:pt x="24" y="574"/>
                    <a:pt x="24" y="574"/>
                    <a:pt x="24" y="574"/>
                  </a:cubicBezTo>
                  <a:lnTo>
                    <a:pt x="22" y="572"/>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89" name="Google Shape;887;p21">
              <a:extLst>
                <a:ext uri="{FF2B5EF4-FFF2-40B4-BE49-F238E27FC236}">
                  <a16:creationId xmlns:a16="http://schemas.microsoft.com/office/drawing/2014/main" id="{DB4DF679-22DE-42EF-9EE2-67D2C4A4BBFC}"/>
                </a:ext>
              </a:extLst>
            </p:cNvPr>
            <p:cNvSpPr>
              <a:spLocks/>
            </p:cNvSpPr>
            <p:nvPr/>
          </p:nvSpPr>
          <p:spPr bwMode="auto">
            <a:xfrm>
              <a:off x="10191750" y="3410480"/>
              <a:ext cx="669396" cy="1283229"/>
            </a:xfrm>
            <a:custGeom>
              <a:avLst/>
              <a:gdLst>
                <a:gd name="T0" fmla="*/ 333375 w 422"/>
                <a:gd name="T1" fmla="*/ 742950 h 809"/>
                <a:gd name="T2" fmla="*/ 28575 w 422"/>
                <a:gd name="T3" fmla="*/ 1535431 h 809"/>
                <a:gd name="T4" fmla="*/ 180975 w 422"/>
                <a:gd name="T5" fmla="*/ 1384936 h 809"/>
                <a:gd name="T6" fmla="*/ 224790 w 422"/>
                <a:gd name="T7" fmla="*/ 1303021 h 809"/>
                <a:gd name="T8" fmla="*/ 234315 w 422"/>
                <a:gd name="T9" fmla="*/ 1270636 h 809"/>
                <a:gd name="T10" fmla="*/ 499110 w 422"/>
                <a:gd name="T11" fmla="*/ 262890 h 809"/>
                <a:gd name="T12" fmla="*/ 546735 w 422"/>
                <a:gd name="T13" fmla="*/ 276225 h 809"/>
                <a:gd name="T14" fmla="*/ 546735 w 422"/>
                <a:gd name="T15" fmla="*/ 205740 h 809"/>
                <a:gd name="T16" fmla="*/ 581025 w 422"/>
                <a:gd name="T17" fmla="*/ 171450 h 809"/>
                <a:gd name="T18" fmla="*/ 571500 w 422"/>
                <a:gd name="T19" fmla="*/ 100965 h 809"/>
                <a:gd name="T20" fmla="*/ 565785 w 422"/>
                <a:gd name="T21" fmla="*/ 0 h 809"/>
                <a:gd name="T22" fmla="*/ 695325 w 422"/>
                <a:gd name="T23" fmla="*/ 100965 h 809"/>
                <a:gd name="T24" fmla="*/ 752475 w 422"/>
                <a:gd name="T25" fmla="*/ 100965 h 809"/>
                <a:gd name="T26" fmla="*/ 798195 w 422"/>
                <a:gd name="T27" fmla="*/ 142875 h 809"/>
                <a:gd name="T28" fmla="*/ 742950 w 422"/>
                <a:gd name="T29" fmla="*/ 186690 h 809"/>
                <a:gd name="T30" fmla="*/ 676275 w 422"/>
                <a:gd name="T31" fmla="*/ 253365 h 809"/>
                <a:gd name="T32" fmla="*/ 565785 w 422"/>
                <a:gd name="T33" fmla="*/ 234315 h 809"/>
                <a:gd name="T34" fmla="*/ 609600 w 422"/>
                <a:gd name="T35" fmla="*/ 291465 h 809"/>
                <a:gd name="T36" fmla="*/ 552450 w 422"/>
                <a:gd name="T37" fmla="*/ 590550 h 809"/>
                <a:gd name="T38" fmla="*/ 552450 w 422"/>
                <a:gd name="T39" fmla="*/ 609600 h 809"/>
                <a:gd name="T40" fmla="*/ 171450 w 422"/>
                <a:gd name="T41" fmla="*/ 965836 h 809"/>
                <a:gd name="T42" fmla="*/ 158115 w 422"/>
                <a:gd name="T43" fmla="*/ 979171 h 809"/>
                <a:gd name="T44" fmla="*/ 224790 w 422"/>
                <a:gd name="T45" fmla="*/ 1013461 h 809"/>
                <a:gd name="T46" fmla="*/ 224790 w 422"/>
                <a:gd name="T47" fmla="*/ 994411 h 809"/>
                <a:gd name="T48" fmla="*/ 441960 w 422"/>
                <a:gd name="T49" fmla="*/ 866776 h 809"/>
                <a:gd name="T50" fmla="*/ 371475 w 422"/>
                <a:gd name="T51" fmla="*/ 965836 h 809"/>
                <a:gd name="T52" fmla="*/ 422910 w 422"/>
                <a:gd name="T53" fmla="*/ 927736 h 809"/>
                <a:gd name="T54" fmla="*/ 384810 w 422"/>
                <a:gd name="T55" fmla="*/ 880111 h 809"/>
                <a:gd name="T56" fmla="*/ 339090 w 422"/>
                <a:gd name="T57" fmla="*/ 927736 h 809"/>
                <a:gd name="T58" fmla="*/ 291465 w 422"/>
                <a:gd name="T59" fmla="*/ 1146811 h 809"/>
                <a:gd name="T60" fmla="*/ 300990 w 422"/>
                <a:gd name="T61" fmla="*/ 1074421 h 809"/>
                <a:gd name="T62" fmla="*/ 310515 w 422"/>
                <a:gd name="T63" fmla="*/ 979171 h 809"/>
                <a:gd name="T64" fmla="*/ 300990 w 422"/>
                <a:gd name="T65" fmla="*/ 912496 h 809"/>
                <a:gd name="T66" fmla="*/ 314325 w 422"/>
                <a:gd name="T67" fmla="*/ 893446 h 809"/>
                <a:gd name="T68" fmla="*/ 384810 w 422"/>
                <a:gd name="T69" fmla="*/ 857251 h 809"/>
                <a:gd name="T70" fmla="*/ 461010 w 422"/>
                <a:gd name="T71" fmla="*/ 842011 h 809"/>
                <a:gd name="T72" fmla="*/ 495300 w 422"/>
                <a:gd name="T73" fmla="*/ 912496 h 809"/>
                <a:gd name="T74" fmla="*/ 514350 w 422"/>
                <a:gd name="T75" fmla="*/ 832486 h 809"/>
                <a:gd name="T76" fmla="*/ 552450 w 422"/>
                <a:gd name="T77" fmla="*/ 822961 h 809"/>
                <a:gd name="T78" fmla="*/ 603885 w 422"/>
                <a:gd name="T79" fmla="*/ 800101 h 809"/>
                <a:gd name="T80" fmla="*/ 657225 w 422"/>
                <a:gd name="T81" fmla="*/ 775336 h 809"/>
                <a:gd name="T82" fmla="*/ 685800 w 422"/>
                <a:gd name="T83" fmla="*/ 800101 h 809"/>
                <a:gd name="T84" fmla="*/ 689610 w 422"/>
                <a:gd name="T85" fmla="*/ 685800 h 809"/>
                <a:gd name="T86" fmla="*/ 704850 w 422"/>
                <a:gd name="T87" fmla="*/ 537210 h 809"/>
                <a:gd name="T88" fmla="*/ 699135 w 422"/>
                <a:gd name="T89" fmla="*/ 466725 h 809"/>
                <a:gd name="T90" fmla="*/ 632460 w 422"/>
                <a:gd name="T91" fmla="*/ 323850 h 809"/>
                <a:gd name="T92" fmla="*/ 609600 w 422"/>
                <a:gd name="T93" fmla="*/ 342900 h 809"/>
                <a:gd name="T94" fmla="*/ 594360 w 422"/>
                <a:gd name="T95" fmla="*/ 342900 h 809"/>
                <a:gd name="T96" fmla="*/ 584835 w 422"/>
                <a:gd name="T97" fmla="*/ 422910 h 809"/>
                <a:gd name="T98" fmla="*/ 594360 w 422"/>
                <a:gd name="T99" fmla="*/ 552450 h 809"/>
                <a:gd name="T100" fmla="*/ 514350 w 422"/>
                <a:gd name="T101" fmla="*/ 680085 h 809"/>
                <a:gd name="T102" fmla="*/ 476250 w 422"/>
                <a:gd name="T103" fmla="*/ 641985 h 809"/>
                <a:gd name="T104" fmla="*/ 466725 w 422"/>
                <a:gd name="T105" fmla="*/ 756285 h 809"/>
                <a:gd name="T106" fmla="*/ 422910 w 422"/>
                <a:gd name="T107" fmla="*/ 765810 h 809"/>
                <a:gd name="T108" fmla="*/ 304800 w 422"/>
                <a:gd name="T109" fmla="*/ 813436 h 809"/>
                <a:gd name="T110" fmla="*/ 253365 w 422"/>
                <a:gd name="T111" fmla="*/ 893446 h 809"/>
                <a:gd name="T112" fmla="*/ 200025 w 422"/>
                <a:gd name="T113" fmla="*/ 946786 h 809"/>
                <a:gd name="T114" fmla="*/ 209550 w 422"/>
                <a:gd name="T115" fmla="*/ 984886 h 809"/>
                <a:gd name="T116" fmla="*/ 219075 w 422"/>
                <a:gd name="T117" fmla="*/ 950596 h 809"/>
                <a:gd name="T118" fmla="*/ 243840 w 422"/>
                <a:gd name="T119" fmla="*/ 1051561 h 809"/>
                <a:gd name="T120" fmla="*/ 272415 w 422"/>
                <a:gd name="T121" fmla="*/ 1045846 h 8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22" h="809" extrusionOk="0">
                  <a:moveTo>
                    <a:pt x="170" y="387"/>
                  </a:moveTo>
                  <a:lnTo>
                    <a:pt x="173" y="390"/>
                  </a:lnTo>
                  <a:lnTo>
                    <a:pt x="170" y="392"/>
                  </a:lnTo>
                  <a:lnTo>
                    <a:pt x="168" y="392"/>
                  </a:lnTo>
                  <a:lnTo>
                    <a:pt x="170" y="387"/>
                  </a:lnTo>
                  <a:close/>
                  <a:moveTo>
                    <a:pt x="173" y="390"/>
                  </a:moveTo>
                  <a:lnTo>
                    <a:pt x="173" y="387"/>
                  </a:lnTo>
                  <a:lnTo>
                    <a:pt x="175" y="382"/>
                  </a:lnTo>
                  <a:lnTo>
                    <a:pt x="178" y="382"/>
                  </a:lnTo>
                  <a:lnTo>
                    <a:pt x="178" y="387"/>
                  </a:lnTo>
                  <a:lnTo>
                    <a:pt x="175" y="390"/>
                  </a:lnTo>
                  <a:lnTo>
                    <a:pt x="173" y="390"/>
                  </a:lnTo>
                  <a:close/>
                  <a:moveTo>
                    <a:pt x="8" y="806"/>
                  </a:moveTo>
                  <a:lnTo>
                    <a:pt x="5" y="804"/>
                  </a:lnTo>
                  <a:lnTo>
                    <a:pt x="3" y="804"/>
                  </a:lnTo>
                  <a:lnTo>
                    <a:pt x="0" y="809"/>
                  </a:lnTo>
                  <a:lnTo>
                    <a:pt x="5" y="809"/>
                  </a:lnTo>
                  <a:lnTo>
                    <a:pt x="8" y="806"/>
                  </a:lnTo>
                  <a:close/>
                  <a:moveTo>
                    <a:pt x="10" y="801"/>
                  </a:moveTo>
                  <a:lnTo>
                    <a:pt x="13" y="799"/>
                  </a:lnTo>
                  <a:lnTo>
                    <a:pt x="15" y="801"/>
                  </a:lnTo>
                  <a:lnTo>
                    <a:pt x="15" y="806"/>
                  </a:lnTo>
                  <a:lnTo>
                    <a:pt x="10" y="806"/>
                  </a:lnTo>
                  <a:lnTo>
                    <a:pt x="10" y="801"/>
                  </a:lnTo>
                  <a:close/>
                  <a:moveTo>
                    <a:pt x="35" y="784"/>
                  </a:moveTo>
                  <a:lnTo>
                    <a:pt x="35" y="789"/>
                  </a:lnTo>
                  <a:lnTo>
                    <a:pt x="38" y="791"/>
                  </a:lnTo>
                  <a:lnTo>
                    <a:pt x="40" y="791"/>
                  </a:lnTo>
                  <a:lnTo>
                    <a:pt x="40" y="786"/>
                  </a:lnTo>
                  <a:lnTo>
                    <a:pt x="35" y="784"/>
                  </a:lnTo>
                  <a:close/>
                  <a:moveTo>
                    <a:pt x="93" y="737"/>
                  </a:moveTo>
                  <a:lnTo>
                    <a:pt x="90" y="729"/>
                  </a:lnTo>
                  <a:lnTo>
                    <a:pt x="95" y="727"/>
                  </a:lnTo>
                  <a:lnTo>
                    <a:pt x="98" y="724"/>
                  </a:lnTo>
                  <a:lnTo>
                    <a:pt x="95" y="722"/>
                  </a:lnTo>
                  <a:lnTo>
                    <a:pt x="100" y="719"/>
                  </a:lnTo>
                  <a:lnTo>
                    <a:pt x="103" y="714"/>
                  </a:lnTo>
                  <a:lnTo>
                    <a:pt x="105" y="719"/>
                  </a:lnTo>
                  <a:lnTo>
                    <a:pt x="103" y="722"/>
                  </a:lnTo>
                  <a:lnTo>
                    <a:pt x="103" y="727"/>
                  </a:lnTo>
                  <a:lnTo>
                    <a:pt x="95" y="732"/>
                  </a:lnTo>
                  <a:lnTo>
                    <a:pt x="95" y="737"/>
                  </a:lnTo>
                  <a:lnTo>
                    <a:pt x="93" y="737"/>
                  </a:lnTo>
                  <a:close/>
                  <a:moveTo>
                    <a:pt x="118" y="684"/>
                  </a:moveTo>
                  <a:lnTo>
                    <a:pt x="120" y="687"/>
                  </a:lnTo>
                  <a:lnTo>
                    <a:pt x="123" y="692"/>
                  </a:lnTo>
                  <a:lnTo>
                    <a:pt x="120" y="692"/>
                  </a:lnTo>
                  <a:lnTo>
                    <a:pt x="115" y="689"/>
                  </a:lnTo>
                  <a:lnTo>
                    <a:pt x="115" y="684"/>
                  </a:lnTo>
                  <a:lnTo>
                    <a:pt x="118" y="684"/>
                  </a:lnTo>
                  <a:close/>
                  <a:moveTo>
                    <a:pt x="128" y="674"/>
                  </a:moveTo>
                  <a:lnTo>
                    <a:pt x="125" y="672"/>
                  </a:lnTo>
                  <a:lnTo>
                    <a:pt x="123" y="672"/>
                  </a:lnTo>
                  <a:lnTo>
                    <a:pt x="120" y="672"/>
                  </a:lnTo>
                  <a:lnTo>
                    <a:pt x="123" y="667"/>
                  </a:lnTo>
                  <a:lnTo>
                    <a:pt x="128" y="664"/>
                  </a:lnTo>
                  <a:lnTo>
                    <a:pt x="130" y="662"/>
                  </a:lnTo>
                  <a:lnTo>
                    <a:pt x="133" y="662"/>
                  </a:lnTo>
                  <a:lnTo>
                    <a:pt x="138" y="659"/>
                  </a:lnTo>
                  <a:lnTo>
                    <a:pt x="135" y="667"/>
                  </a:lnTo>
                  <a:lnTo>
                    <a:pt x="130" y="669"/>
                  </a:lnTo>
                  <a:lnTo>
                    <a:pt x="130" y="672"/>
                  </a:lnTo>
                  <a:lnTo>
                    <a:pt x="128" y="674"/>
                  </a:lnTo>
                  <a:close/>
                  <a:moveTo>
                    <a:pt x="265" y="145"/>
                  </a:moveTo>
                  <a:lnTo>
                    <a:pt x="265" y="143"/>
                  </a:lnTo>
                  <a:lnTo>
                    <a:pt x="262" y="138"/>
                  </a:lnTo>
                  <a:lnTo>
                    <a:pt x="267" y="135"/>
                  </a:lnTo>
                  <a:lnTo>
                    <a:pt x="270" y="135"/>
                  </a:lnTo>
                  <a:lnTo>
                    <a:pt x="270" y="138"/>
                  </a:lnTo>
                  <a:lnTo>
                    <a:pt x="270" y="143"/>
                  </a:lnTo>
                  <a:lnTo>
                    <a:pt x="265" y="145"/>
                  </a:lnTo>
                  <a:close/>
                  <a:moveTo>
                    <a:pt x="297" y="173"/>
                  </a:moveTo>
                  <a:lnTo>
                    <a:pt x="295" y="170"/>
                  </a:lnTo>
                  <a:lnTo>
                    <a:pt x="292" y="165"/>
                  </a:lnTo>
                  <a:lnTo>
                    <a:pt x="292" y="163"/>
                  </a:lnTo>
                  <a:lnTo>
                    <a:pt x="292" y="155"/>
                  </a:lnTo>
                  <a:lnTo>
                    <a:pt x="287" y="145"/>
                  </a:lnTo>
                  <a:lnTo>
                    <a:pt x="285" y="140"/>
                  </a:lnTo>
                  <a:lnTo>
                    <a:pt x="280" y="138"/>
                  </a:lnTo>
                  <a:lnTo>
                    <a:pt x="277" y="138"/>
                  </a:lnTo>
                  <a:lnTo>
                    <a:pt x="275" y="135"/>
                  </a:lnTo>
                  <a:lnTo>
                    <a:pt x="277" y="128"/>
                  </a:lnTo>
                  <a:lnTo>
                    <a:pt x="275" y="123"/>
                  </a:lnTo>
                  <a:lnTo>
                    <a:pt x="277" y="118"/>
                  </a:lnTo>
                  <a:lnTo>
                    <a:pt x="280" y="115"/>
                  </a:lnTo>
                  <a:lnTo>
                    <a:pt x="280" y="113"/>
                  </a:lnTo>
                  <a:lnTo>
                    <a:pt x="285" y="113"/>
                  </a:lnTo>
                  <a:lnTo>
                    <a:pt x="287" y="108"/>
                  </a:lnTo>
                  <a:lnTo>
                    <a:pt x="290" y="105"/>
                  </a:lnTo>
                  <a:lnTo>
                    <a:pt x="287" y="103"/>
                  </a:lnTo>
                  <a:lnTo>
                    <a:pt x="282" y="98"/>
                  </a:lnTo>
                  <a:lnTo>
                    <a:pt x="280" y="98"/>
                  </a:lnTo>
                  <a:lnTo>
                    <a:pt x="280" y="95"/>
                  </a:lnTo>
                  <a:lnTo>
                    <a:pt x="282" y="93"/>
                  </a:lnTo>
                  <a:lnTo>
                    <a:pt x="285" y="90"/>
                  </a:lnTo>
                  <a:lnTo>
                    <a:pt x="292" y="95"/>
                  </a:lnTo>
                  <a:lnTo>
                    <a:pt x="302" y="98"/>
                  </a:lnTo>
                  <a:lnTo>
                    <a:pt x="305" y="95"/>
                  </a:lnTo>
                  <a:lnTo>
                    <a:pt x="305" y="90"/>
                  </a:lnTo>
                  <a:lnTo>
                    <a:pt x="307" y="90"/>
                  </a:lnTo>
                  <a:lnTo>
                    <a:pt x="305" y="85"/>
                  </a:lnTo>
                  <a:lnTo>
                    <a:pt x="302" y="85"/>
                  </a:lnTo>
                  <a:lnTo>
                    <a:pt x="302" y="83"/>
                  </a:lnTo>
                  <a:lnTo>
                    <a:pt x="300" y="78"/>
                  </a:lnTo>
                  <a:lnTo>
                    <a:pt x="297" y="73"/>
                  </a:lnTo>
                  <a:lnTo>
                    <a:pt x="302" y="68"/>
                  </a:lnTo>
                  <a:lnTo>
                    <a:pt x="305" y="68"/>
                  </a:lnTo>
                  <a:lnTo>
                    <a:pt x="305" y="65"/>
                  </a:lnTo>
                  <a:lnTo>
                    <a:pt x="302" y="60"/>
                  </a:lnTo>
                  <a:lnTo>
                    <a:pt x="300" y="53"/>
                  </a:lnTo>
                  <a:lnTo>
                    <a:pt x="300" y="48"/>
                  </a:lnTo>
                  <a:lnTo>
                    <a:pt x="300" y="38"/>
                  </a:lnTo>
                  <a:lnTo>
                    <a:pt x="297" y="33"/>
                  </a:lnTo>
                  <a:lnTo>
                    <a:pt x="290" y="18"/>
                  </a:lnTo>
                  <a:lnTo>
                    <a:pt x="287" y="10"/>
                  </a:lnTo>
                  <a:lnTo>
                    <a:pt x="285" y="8"/>
                  </a:lnTo>
                  <a:lnTo>
                    <a:pt x="287" y="5"/>
                  </a:lnTo>
                  <a:lnTo>
                    <a:pt x="290" y="5"/>
                  </a:lnTo>
                  <a:lnTo>
                    <a:pt x="292" y="3"/>
                  </a:lnTo>
                  <a:lnTo>
                    <a:pt x="292" y="0"/>
                  </a:lnTo>
                  <a:lnTo>
                    <a:pt x="297" y="0"/>
                  </a:lnTo>
                  <a:lnTo>
                    <a:pt x="300" y="5"/>
                  </a:lnTo>
                  <a:lnTo>
                    <a:pt x="307" y="13"/>
                  </a:lnTo>
                  <a:lnTo>
                    <a:pt x="315" y="13"/>
                  </a:lnTo>
                  <a:lnTo>
                    <a:pt x="317" y="20"/>
                  </a:lnTo>
                  <a:lnTo>
                    <a:pt x="330" y="33"/>
                  </a:lnTo>
                  <a:lnTo>
                    <a:pt x="337" y="38"/>
                  </a:lnTo>
                  <a:lnTo>
                    <a:pt x="340" y="40"/>
                  </a:lnTo>
                  <a:lnTo>
                    <a:pt x="345" y="43"/>
                  </a:lnTo>
                  <a:lnTo>
                    <a:pt x="350" y="48"/>
                  </a:lnTo>
                  <a:lnTo>
                    <a:pt x="357" y="50"/>
                  </a:lnTo>
                  <a:lnTo>
                    <a:pt x="365" y="53"/>
                  </a:lnTo>
                  <a:lnTo>
                    <a:pt x="370" y="58"/>
                  </a:lnTo>
                  <a:lnTo>
                    <a:pt x="372" y="55"/>
                  </a:lnTo>
                  <a:lnTo>
                    <a:pt x="375" y="58"/>
                  </a:lnTo>
                  <a:lnTo>
                    <a:pt x="382" y="55"/>
                  </a:lnTo>
                  <a:lnTo>
                    <a:pt x="390" y="50"/>
                  </a:lnTo>
                  <a:lnTo>
                    <a:pt x="395" y="45"/>
                  </a:lnTo>
                  <a:lnTo>
                    <a:pt x="395" y="40"/>
                  </a:lnTo>
                  <a:lnTo>
                    <a:pt x="397" y="38"/>
                  </a:lnTo>
                  <a:lnTo>
                    <a:pt x="397" y="40"/>
                  </a:lnTo>
                  <a:lnTo>
                    <a:pt x="397" y="45"/>
                  </a:lnTo>
                  <a:lnTo>
                    <a:pt x="395" y="53"/>
                  </a:lnTo>
                  <a:lnTo>
                    <a:pt x="395" y="60"/>
                  </a:lnTo>
                  <a:lnTo>
                    <a:pt x="397" y="63"/>
                  </a:lnTo>
                  <a:lnTo>
                    <a:pt x="402" y="68"/>
                  </a:lnTo>
                  <a:lnTo>
                    <a:pt x="407" y="73"/>
                  </a:lnTo>
                  <a:lnTo>
                    <a:pt x="407" y="75"/>
                  </a:lnTo>
                  <a:lnTo>
                    <a:pt x="407" y="78"/>
                  </a:lnTo>
                  <a:lnTo>
                    <a:pt x="412" y="78"/>
                  </a:lnTo>
                  <a:lnTo>
                    <a:pt x="414" y="75"/>
                  </a:lnTo>
                  <a:lnTo>
                    <a:pt x="417" y="70"/>
                  </a:lnTo>
                  <a:lnTo>
                    <a:pt x="422" y="70"/>
                  </a:lnTo>
                  <a:lnTo>
                    <a:pt x="419" y="75"/>
                  </a:lnTo>
                  <a:lnTo>
                    <a:pt x="417" y="75"/>
                  </a:lnTo>
                  <a:lnTo>
                    <a:pt x="417" y="80"/>
                  </a:lnTo>
                  <a:lnTo>
                    <a:pt x="412" y="83"/>
                  </a:lnTo>
                  <a:lnTo>
                    <a:pt x="409" y="85"/>
                  </a:lnTo>
                  <a:lnTo>
                    <a:pt x="407" y="90"/>
                  </a:lnTo>
                  <a:lnTo>
                    <a:pt x="405" y="93"/>
                  </a:lnTo>
                  <a:lnTo>
                    <a:pt x="402" y="93"/>
                  </a:lnTo>
                  <a:lnTo>
                    <a:pt x="400" y="90"/>
                  </a:lnTo>
                  <a:lnTo>
                    <a:pt x="397" y="95"/>
                  </a:lnTo>
                  <a:lnTo>
                    <a:pt x="397" y="98"/>
                  </a:lnTo>
                  <a:lnTo>
                    <a:pt x="390" y="98"/>
                  </a:lnTo>
                  <a:lnTo>
                    <a:pt x="385" y="95"/>
                  </a:lnTo>
                  <a:lnTo>
                    <a:pt x="380" y="98"/>
                  </a:lnTo>
                  <a:lnTo>
                    <a:pt x="375" y="108"/>
                  </a:lnTo>
                  <a:lnTo>
                    <a:pt x="372" y="118"/>
                  </a:lnTo>
                  <a:lnTo>
                    <a:pt x="370" y="128"/>
                  </a:lnTo>
                  <a:lnTo>
                    <a:pt x="372" y="133"/>
                  </a:lnTo>
                  <a:lnTo>
                    <a:pt x="370" y="138"/>
                  </a:lnTo>
                  <a:lnTo>
                    <a:pt x="370" y="140"/>
                  </a:lnTo>
                  <a:lnTo>
                    <a:pt x="367" y="140"/>
                  </a:lnTo>
                  <a:lnTo>
                    <a:pt x="365" y="135"/>
                  </a:lnTo>
                  <a:lnTo>
                    <a:pt x="355" y="133"/>
                  </a:lnTo>
                  <a:lnTo>
                    <a:pt x="347" y="130"/>
                  </a:lnTo>
                  <a:lnTo>
                    <a:pt x="340" y="123"/>
                  </a:lnTo>
                  <a:lnTo>
                    <a:pt x="335" y="118"/>
                  </a:lnTo>
                  <a:lnTo>
                    <a:pt x="330" y="118"/>
                  </a:lnTo>
                  <a:lnTo>
                    <a:pt x="327" y="118"/>
                  </a:lnTo>
                  <a:lnTo>
                    <a:pt x="325" y="115"/>
                  </a:lnTo>
                  <a:lnTo>
                    <a:pt x="320" y="115"/>
                  </a:lnTo>
                  <a:lnTo>
                    <a:pt x="312" y="120"/>
                  </a:lnTo>
                  <a:lnTo>
                    <a:pt x="307" y="128"/>
                  </a:lnTo>
                  <a:lnTo>
                    <a:pt x="305" y="125"/>
                  </a:lnTo>
                  <a:lnTo>
                    <a:pt x="297" y="123"/>
                  </a:lnTo>
                  <a:lnTo>
                    <a:pt x="295" y="123"/>
                  </a:lnTo>
                  <a:lnTo>
                    <a:pt x="290" y="125"/>
                  </a:lnTo>
                  <a:lnTo>
                    <a:pt x="290" y="130"/>
                  </a:lnTo>
                  <a:lnTo>
                    <a:pt x="292" y="135"/>
                  </a:lnTo>
                  <a:lnTo>
                    <a:pt x="297" y="138"/>
                  </a:lnTo>
                  <a:lnTo>
                    <a:pt x="305" y="138"/>
                  </a:lnTo>
                  <a:lnTo>
                    <a:pt x="310" y="143"/>
                  </a:lnTo>
                  <a:lnTo>
                    <a:pt x="317" y="145"/>
                  </a:lnTo>
                  <a:lnTo>
                    <a:pt x="322" y="145"/>
                  </a:lnTo>
                  <a:lnTo>
                    <a:pt x="325" y="148"/>
                  </a:lnTo>
                  <a:lnTo>
                    <a:pt x="320" y="153"/>
                  </a:lnTo>
                  <a:lnTo>
                    <a:pt x="320" y="158"/>
                  </a:lnTo>
                  <a:lnTo>
                    <a:pt x="315" y="155"/>
                  </a:lnTo>
                  <a:lnTo>
                    <a:pt x="307" y="155"/>
                  </a:lnTo>
                  <a:lnTo>
                    <a:pt x="305" y="155"/>
                  </a:lnTo>
                  <a:lnTo>
                    <a:pt x="307" y="160"/>
                  </a:lnTo>
                  <a:lnTo>
                    <a:pt x="305" y="165"/>
                  </a:lnTo>
                  <a:lnTo>
                    <a:pt x="297" y="173"/>
                  </a:lnTo>
                  <a:close/>
                  <a:moveTo>
                    <a:pt x="290" y="320"/>
                  </a:moveTo>
                  <a:lnTo>
                    <a:pt x="290" y="315"/>
                  </a:lnTo>
                  <a:lnTo>
                    <a:pt x="292" y="310"/>
                  </a:lnTo>
                  <a:lnTo>
                    <a:pt x="290" y="310"/>
                  </a:lnTo>
                  <a:lnTo>
                    <a:pt x="287" y="312"/>
                  </a:lnTo>
                  <a:lnTo>
                    <a:pt x="287" y="307"/>
                  </a:lnTo>
                  <a:lnTo>
                    <a:pt x="290" y="300"/>
                  </a:lnTo>
                  <a:lnTo>
                    <a:pt x="290" y="297"/>
                  </a:lnTo>
                  <a:lnTo>
                    <a:pt x="292" y="302"/>
                  </a:lnTo>
                  <a:lnTo>
                    <a:pt x="290" y="305"/>
                  </a:lnTo>
                  <a:lnTo>
                    <a:pt x="295" y="307"/>
                  </a:lnTo>
                  <a:lnTo>
                    <a:pt x="295" y="310"/>
                  </a:lnTo>
                  <a:lnTo>
                    <a:pt x="295" y="315"/>
                  </a:lnTo>
                  <a:lnTo>
                    <a:pt x="292" y="317"/>
                  </a:lnTo>
                  <a:lnTo>
                    <a:pt x="290" y="320"/>
                  </a:lnTo>
                  <a:close/>
                  <a:moveTo>
                    <a:pt x="93" y="499"/>
                  </a:moveTo>
                  <a:lnTo>
                    <a:pt x="95" y="502"/>
                  </a:lnTo>
                  <a:lnTo>
                    <a:pt x="98" y="499"/>
                  </a:lnTo>
                  <a:lnTo>
                    <a:pt x="95" y="497"/>
                  </a:lnTo>
                  <a:lnTo>
                    <a:pt x="93" y="497"/>
                  </a:lnTo>
                  <a:lnTo>
                    <a:pt x="93" y="499"/>
                  </a:lnTo>
                  <a:close/>
                  <a:moveTo>
                    <a:pt x="93" y="502"/>
                  </a:moveTo>
                  <a:lnTo>
                    <a:pt x="93" y="504"/>
                  </a:lnTo>
                  <a:lnTo>
                    <a:pt x="93" y="502"/>
                  </a:lnTo>
                  <a:close/>
                  <a:moveTo>
                    <a:pt x="90" y="504"/>
                  </a:moveTo>
                  <a:lnTo>
                    <a:pt x="90" y="507"/>
                  </a:lnTo>
                  <a:lnTo>
                    <a:pt x="93" y="504"/>
                  </a:lnTo>
                  <a:lnTo>
                    <a:pt x="90" y="504"/>
                  </a:lnTo>
                  <a:close/>
                  <a:moveTo>
                    <a:pt x="85" y="507"/>
                  </a:moveTo>
                  <a:lnTo>
                    <a:pt x="85" y="509"/>
                  </a:lnTo>
                  <a:lnTo>
                    <a:pt x="90" y="509"/>
                  </a:lnTo>
                  <a:lnTo>
                    <a:pt x="85" y="507"/>
                  </a:lnTo>
                  <a:close/>
                  <a:moveTo>
                    <a:pt x="83" y="522"/>
                  </a:moveTo>
                  <a:lnTo>
                    <a:pt x="80" y="517"/>
                  </a:lnTo>
                  <a:lnTo>
                    <a:pt x="80" y="512"/>
                  </a:lnTo>
                  <a:lnTo>
                    <a:pt x="83" y="512"/>
                  </a:lnTo>
                  <a:lnTo>
                    <a:pt x="83" y="514"/>
                  </a:lnTo>
                  <a:lnTo>
                    <a:pt x="88" y="517"/>
                  </a:lnTo>
                  <a:lnTo>
                    <a:pt x="88" y="519"/>
                  </a:lnTo>
                  <a:lnTo>
                    <a:pt x="85" y="522"/>
                  </a:lnTo>
                  <a:lnTo>
                    <a:pt x="83" y="522"/>
                  </a:lnTo>
                  <a:close/>
                  <a:moveTo>
                    <a:pt x="123" y="524"/>
                  </a:moveTo>
                  <a:lnTo>
                    <a:pt x="123" y="522"/>
                  </a:lnTo>
                  <a:lnTo>
                    <a:pt x="123" y="519"/>
                  </a:lnTo>
                  <a:lnTo>
                    <a:pt x="125" y="522"/>
                  </a:lnTo>
                  <a:lnTo>
                    <a:pt x="125" y="524"/>
                  </a:lnTo>
                  <a:lnTo>
                    <a:pt x="123" y="524"/>
                  </a:lnTo>
                  <a:close/>
                  <a:moveTo>
                    <a:pt x="118" y="532"/>
                  </a:moveTo>
                  <a:lnTo>
                    <a:pt x="120" y="532"/>
                  </a:lnTo>
                  <a:lnTo>
                    <a:pt x="123" y="532"/>
                  </a:lnTo>
                  <a:lnTo>
                    <a:pt x="120" y="534"/>
                  </a:lnTo>
                  <a:lnTo>
                    <a:pt x="118" y="532"/>
                  </a:lnTo>
                  <a:close/>
                  <a:moveTo>
                    <a:pt x="115" y="519"/>
                  </a:moveTo>
                  <a:lnTo>
                    <a:pt x="113" y="522"/>
                  </a:lnTo>
                  <a:lnTo>
                    <a:pt x="115" y="527"/>
                  </a:lnTo>
                  <a:lnTo>
                    <a:pt x="118" y="529"/>
                  </a:lnTo>
                  <a:lnTo>
                    <a:pt x="120" y="529"/>
                  </a:lnTo>
                  <a:lnTo>
                    <a:pt x="120" y="527"/>
                  </a:lnTo>
                  <a:lnTo>
                    <a:pt x="118" y="522"/>
                  </a:lnTo>
                  <a:lnTo>
                    <a:pt x="118" y="519"/>
                  </a:lnTo>
                  <a:lnTo>
                    <a:pt x="115" y="519"/>
                  </a:lnTo>
                  <a:close/>
                  <a:moveTo>
                    <a:pt x="230" y="455"/>
                  </a:moveTo>
                  <a:lnTo>
                    <a:pt x="227" y="450"/>
                  </a:lnTo>
                  <a:lnTo>
                    <a:pt x="227" y="445"/>
                  </a:lnTo>
                  <a:lnTo>
                    <a:pt x="230" y="442"/>
                  </a:lnTo>
                  <a:lnTo>
                    <a:pt x="232" y="442"/>
                  </a:lnTo>
                  <a:lnTo>
                    <a:pt x="232" y="445"/>
                  </a:lnTo>
                  <a:lnTo>
                    <a:pt x="232" y="450"/>
                  </a:lnTo>
                  <a:lnTo>
                    <a:pt x="232" y="452"/>
                  </a:lnTo>
                  <a:lnTo>
                    <a:pt x="232" y="455"/>
                  </a:lnTo>
                  <a:lnTo>
                    <a:pt x="230" y="455"/>
                  </a:lnTo>
                  <a:close/>
                  <a:moveTo>
                    <a:pt x="210" y="450"/>
                  </a:moveTo>
                  <a:lnTo>
                    <a:pt x="215" y="447"/>
                  </a:lnTo>
                  <a:lnTo>
                    <a:pt x="220" y="447"/>
                  </a:lnTo>
                  <a:lnTo>
                    <a:pt x="217" y="450"/>
                  </a:lnTo>
                  <a:lnTo>
                    <a:pt x="215" y="452"/>
                  </a:lnTo>
                  <a:lnTo>
                    <a:pt x="210" y="450"/>
                  </a:lnTo>
                  <a:close/>
                  <a:moveTo>
                    <a:pt x="188" y="507"/>
                  </a:moveTo>
                  <a:lnTo>
                    <a:pt x="190" y="507"/>
                  </a:lnTo>
                  <a:lnTo>
                    <a:pt x="190" y="504"/>
                  </a:lnTo>
                  <a:lnTo>
                    <a:pt x="195" y="507"/>
                  </a:lnTo>
                  <a:lnTo>
                    <a:pt x="197" y="504"/>
                  </a:lnTo>
                  <a:lnTo>
                    <a:pt x="197" y="502"/>
                  </a:lnTo>
                  <a:lnTo>
                    <a:pt x="193" y="497"/>
                  </a:lnTo>
                  <a:lnTo>
                    <a:pt x="195" y="492"/>
                  </a:lnTo>
                  <a:lnTo>
                    <a:pt x="195" y="484"/>
                  </a:lnTo>
                  <a:lnTo>
                    <a:pt x="202" y="482"/>
                  </a:lnTo>
                  <a:lnTo>
                    <a:pt x="205" y="477"/>
                  </a:lnTo>
                  <a:lnTo>
                    <a:pt x="210" y="479"/>
                  </a:lnTo>
                  <a:lnTo>
                    <a:pt x="217" y="484"/>
                  </a:lnTo>
                  <a:lnTo>
                    <a:pt x="220" y="487"/>
                  </a:lnTo>
                  <a:lnTo>
                    <a:pt x="222" y="487"/>
                  </a:lnTo>
                  <a:lnTo>
                    <a:pt x="225" y="477"/>
                  </a:lnTo>
                  <a:lnTo>
                    <a:pt x="232" y="472"/>
                  </a:lnTo>
                  <a:lnTo>
                    <a:pt x="232" y="467"/>
                  </a:lnTo>
                  <a:lnTo>
                    <a:pt x="230" y="465"/>
                  </a:lnTo>
                  <a:lnTo>
                    <a:pt x="230" y="462"/>
                  </a:lnTo>
                  <a:lnTo>
                    <a:pt x="222" y="457"/>
                  </a:lnTo>
                  <a:lnTo>
                    <a:pt x="220" y="457"/>
                  </a:lnTo>
                  <a:lnTo>
                    <a:pt x="215" y="455"/>
                  </a:lnTo>
                  <a:lnTo>
                    <a:pt x="207" y="455"/>
                  </a:lnTo>
                  <a:lnTo>
                    <a:pt x="202" y="460"/>
                  </a:lnTo>
                  <a:lnTo>
                    <a:pt x="202" y="462"/>
                  </a:lnTo>
                  <a:lnTo>
                    <a:pt x="200" y="467"/>
                  </a:lnTo>
                  <a:lnTo>
                    <a:pt x="195" y="467"/>
                  </a:lnTo>
                  <a:lnTo>
                    <a:pt x="190" y="469"/>
                  </a:lnTo>
                  <a:lnTo>
                    <a:pt x="188" y="469"/>
                  </a:lnTo>
                  <a:lnTo>
                    <a:pt x="185" y="462"/>
                  </a:lnTo>
                  <a:lnTo>
                    <a:pt x="183" y="462"/>
                  </a:lnTo>
                  <a:lnTo>
                    <a:pt x="175" y="472"/>
                  </a:lnTo>
                  <a:lnTo>
                    <a:pt x="175" y="477"/>
                  </a:lnTo>
                  <a:lnTo>
                    <a:pt x="170" y="479"/>
                  </a:lnTo>
                  <a:lnTo>
                    <a:pt x="170" y="484"/>
                  </a:lnTo>
                  <a:lnTo>
                    <a:pt x="178" y="487"/>
                  </a:lnTo>
                  <a:lnTo>
                    <a:pt x="178" y="492"/>
                  </a:lnTo>
                  <a:lnTo>
                    <a:pt x="178" y="497"/>
                  </a:lnTo>
                  <a:lnTo>
                    <a:pt x="180" y="502"/>
                  </a:lnTo>
                  <a:lnTo>
                    <a:pt x="188" y="502"/>
                  </a:lnTo>
                  <a:lnTo>
                    <a:pt x="188" y="507"/>
                  </a:lnTo>
                  <a:close/>
                  <a:moveTo>
                    <a:pt x="153" y="597"/>
                  </a:moveTo>
                  <a:lnTo>
                    <a:pt x="150" y="592"/>
                  </a:lnTo>
                  <a:lnTo>
                    <a:pt x="145" y="592"/>
                  </a:lnTo>
                  <a:lnTo>
                    <a:pt x="145" y="597"/>
                  </a:lnTo>
                  <a:lnTo>
                    <a:pt x="148" y="602"/>
                  </a:lnTo>
                  <a:lnTo>
                    <a:pt x="153" y="602"/>
                  </a:lnTo>
                  <a:lnTo>
                    <a:pt x="153" y="599"/>
                  </a:lnTo>
                  <a:lnTo>
                    <a:pt x="153" y="597"/>
                  </a:lnTo>
                  <a:close/>
                  <a:moveTo>
                    <a:pt x="158" y="589"/>
                  </a:moveTo>
                  <a:lnTo>
                    <a:pt x="155" y="582"/>
                  </a:lnTo>
                  <a:lnTo>
                    <a:pt x="155" y="579"/>
                  </a:lnTo>
                  <a:lnTo>
                    <a:pt x="160" y="582"/>
                  </a:lnTo>
                  <a:lnTo>
                    <a:pt x="160" y="584"/>
                  </a:lnTo>
                  <a:lnTo>
                    <a:pt x="158" y="589"/>
                  </a:lnTo>
                  <a:close/>
                  <a:moveTo>
                    <a:pt x="148" y="574"/>
                  </a:moveTo>
                  <a:lnTo>
                    <a:pt x="153" y="572"/>
                  </a:lnTo>
                  <a:lnTo>
                    <a:pt x="158" y="564"/>
                  </a:lnTo>
                  <a:lnTo>
                    <a:pt x="153" y="559"/>
                  </a:lnTo>
                  <a:lnTo>
                    <a:pt x="153" y="557"/>
                  </a:lnTo>
                  <a:lnTo>
                    <a:pt x="155" y="557"/>
                  </a:lnTo>
                  <a:lnTo>
                    <a:pt x="160" y="557"/>
                  </a:lnTo>
                  <a:lnTo>
                    <a:pt x="160" y="559"/>
                  </a:lnTo>
                  <a:lnTo>
                    <a:pt x="163" y="554"/>
                  </a:lnTo>
                  <a:lnTo>
                    <a:pt x="163" y="544"/>
                  </a:lnTo>
                  <a:lnTo>
                    <a:pt x="160" y="542"/>
                  </a:lnTo>
                  <a:lnTo>
                    <a:pt x="160" y="527"/>
                  </a:lnTo>
                  <a:lnTo>
                    <a:pt x="160" y="517"/>
                  </a:lnTo>
                  <a:lnTo>
                    <a:pt x="163" y="514"/>
                  </a:lnTo>
                  <a:lnTo>
                    <a:pt x="168" y="509"/>
                  </a:lnTo>
                  <a:lnTo>
                    <a:pt x="168" y="504"/>
                  </a:lnTo>
                  <a:lnTo>
                    <a:pt x="165" y="504"/>
                  </a:lnTo>
                  <a:lnTo>
                    <a:pt x="165" y="499"/>
                  </a:lnTo>
                  <a:lnTo>
                    <a:pt x="163" y="497"/>
                  </a:lnTo>
                  <a:lnTo>
                    <a:pt x="163" y="494"/>
                  </a:lnTo>
                  <a:lnTo>
                    <a:pt x="155" y="494"/>
                  </a:lnTo>
                  <a:lnTo>
                    <a:pt x="153" y="492"/>
                  </a:lnTo>
                  <a:lnTo>
                    <a:pt x="158" y="489"/>
                  </a:lnTo>
                  <a:lnTo>
                    <a:pt x="158" y="487"/>
                  </a:lnTo>
                  <a:lnTo>
                    <a:pt x="158" y="479"/>
                  </a:lnTo>
                  <a:lnTo>
                    <a:pt x="153" y="477"/>
                  </a:lnTo>
                  <a:lnTo>
                    <a:pt x="150" y="479"/>
                  </a:lnTo>
                  <a:lnTo>
                    <a:pt x="145" y="482"/>
                  </a:lnTo>
                  <a:lnTo>
                    <a:pt x="143" y="482"/>
                  </a:lnTo>
                  <a:lnTo>
                    <a:pt x="135" y="477"/>
                  </a:lnTo>
                  <a:lnTo>
                    <a:pt x="138" y="472"/>
                  </a:lnTo>
                  <a:lnTo>
                    <a:pt x="145" y="467"/>
                  </a:lnTo>
                  <a:lnTo>
                    <a:pt x="153" y="467"/>
                  </a:lnTo>
                  <a:lnTo>
                    <a:pt x="160" y="469"/>
                  </a:lnTo>
                  <a:lnTo>
                    <a:pt x="165" y="472"/>
                  </a:lnTo>
                  <a:lnTo>
                    <a:pt x="165" y="469"/>
                  </a:lnTo>
                  <a:lnTo>
                    <a:pt x="165" y="465"/>
                  </a:lnTo>
                  <a:lnTo>
                    <a:pt x="165" y="460"/>
                  </a:lnTo>
                  <a:lnTo>
                    <a:pt x="165" y="457"/>
                  </a:lnTo>
                  <a:lnTo>
                    <a:pt x="165" y="455"/>
                  </a:lnTo>
                  <a:lnTo>
                    <a:pt x="170" y="452"/>
                  </a:lnTo>
                  <a:lnTo>
                    <a:pt x="173" y="457"/>
                  </a:lnTo>
                  <a:lnTo>
                    <a:pt x="175" y="457"/>
                  </a:lnTo>
                  <a:lnTo>
                    <a:pt x="180" y="455"/>
                  </a:lnTo>
                  <a:lnTo>
                    <a:pt x="188" y="452"/>
                  </a:lnTo>
                  <a:lnTo>
                    <a:pt x="197" y="450"/>
                  </a:lnTo>
                  <a:lnTo>
                    <a:pt x="202" y="450"/>
                  </a:lnTo>
                  <a:lnTo>
                    <a:pt x="205" y="450"/>
                  </a:lnTo>
                  <a:lnTo>
                    <a:pt x="207" y="450"/>
                  </a:lnTo>
                  <a:lnTo>
                    <a:pt x="207" y="447"/>
                  </a:lnTo>
                  <a:lnTo>
                    <a:pt x="212" y="445"/>
                  </a:lnTo>
                  <a:lnTo>
                    <a:pt x="215" y="442"/>
                  </a:lnTo>
                  <a:lnTo>
                    <a:pt x="220" y="437"/>
                  </a:lnTo>
                  <a:lnTo>
                    <a:pt x="227" y="435"/>
                  </a:lnTo>
                  <a:lnTo>
                    <a:pt x="235" y="435"/>
                  </a:lnTo>
                  <a:lnTo>
                    <a:pt x="240" y="435"/>
                  </a:lnTo>
                  <a:lnTo>
                    <a:pt x="242" y="437"/>
                  </a:lnTo>
                  <a:lnTo>
                    <a:pt x="242" y="442"/>
                  </a:lnTo>
                  <a:lnTo>
                    <a:pt x="237" y="447"/>
                  </a:lnTo>
                  <a:lnTo>
                    <a:pt x="235" y="452"/>
                  </a:lnTo>
                  <a:lnTo>
                    <a:pt x="237" y="452"/>
                  </a:lnTo>
                  <a:lnTo>
                    <a:pt x="240" y="457"/>
                  </a:lnTo>
                  <a:lnTo>
                    <a:pt x="240" y="462"/>
                  </a:lnTo>
                  <a:lnTo>
                    <a:pt x="240" y="465"/>
                  </a:lnTo>
                  <a:lnTo>
                    <a:pt x="240" y="469"/>
                  </a:lnTo>
                  <a:lnTo>
                    <a:pt x="245" y="472"/>
                  </a:lnTo>
                  <a:lnTo>
                    <a:pt x="252" y="479"/>
                  </a:lnTo>
                  <a:lnTo>
                    <a:pt x="257" y="479"/>
                  </a:lnTo>
                  <a:lnTo>
                    <a:pt x="260" y="479"/>
                  </a:lnTo>
                  <a:lnTo>
                    <a:pt x="267" y="469"/>
                  </a:lnTo>
                  <a:lnTo>
                    <a:pt x="267" y="465"/>
                  </a:lnTo>
                  <a:lnTo>
                    <a:pt x="270" y="465"/>
                  </a:lnTo>
                  <a:lnTo>
                    <a:pt x="270" y="462"/>
                  </a:lnTo>
                  <a:lnTo>
                    <a:pt x="270" y="457"/>
                  </a:lnTo>
                  <a:lnTo>
                    <a:pt x="272" y="452"/>
                  </a:lnTo>
                  <a:lnTo>
                    <a:pt x="277" y="450"/>
                  </a:lnTo>
                  <a:lnTo>
                    <a:pt x="282" y="450"/>
                  </a:lnTo>
                  <a:lnTo>
                    <a:pt x="282" y="447"/>
                  </a:lnTo>
                  <a:lnTo>
                    <a:pt x="280" y="440"/>
                  </a:lnTo>
                  <a:lnTo>
                    <a:pt x="270" y="437"/>
                  </a:lnTo>
                  <a:lnTo>
                    <a:pt x="270" y="435"/>
                  </a:lnTo>
                  <a:lnTo>
                    <a:pt x="272" y="427"/>
                  </a:lnTo>
                  <a:lnTo>
                    <a:pt x="275" y="425"/>
                  </a:lnTo>
                  <a:lnTo>
                    <a:pt x="277" y="422"/>
                  </a:lnTo>
                  <a:lnTo>
                    <a:pt x="275" y="425"/>
                  </a:lnTo>
                  <a:lnTo>
                    <a:pt x="277" y="432"/>
                  </a:lnTo>
                  <a:lnTo>
                    <a:pt x="280" y="432"/>
                  </a:lnTo>
                  <a:lnTo>
                    <a:pt x="282" y="430"/>
                  </a:lnTo>
                  <a:lnTo>
                    <a:pt x="285" y="430"/>
                  </a:lnTo>
                  <a:lnTo>
                    <a:pt x="287" y="432"/>
                  </a:lnTo>
                  <a:lnTo>
                    <a:pt x="290" y="432"/>
                  </a:lnTo>
                  <a:lnTo>
                    <a:pt x="292" y="432"/>
                  </a:lnTo>
                  <a:lnTo>
                    <a:pt x="292" y="435"/>
                  </a:lnTo>
                  <a:lnTo>
                    <a:pt x="287" y="435"/>
                  </a:lnTo>
                  <a:lnTo>
                    <a:pt x="287" y="437"/>
                  </a:lnTo>
                  <a:lnTo>
                    <a:pt x="292" y="437"/>
                  </a:lnTo>
                  <a:lnTo>
                    <a:pt x="300" y="432"/>
                  </a:lnTo>
                  <a:lnTo>
                    <a:pt x="312" y="435"/>
                  </a:lnTo>
                  <a:lnTo>
                    <a:pt x="320" y="432"/>
                  </a:lnTo>
                  <a:lnTo>
                    <a:pt x="317" y="432"/>
                  </a:lnTo>
                  <a:lnTo>
                    <a:pt x="315" y="427"/>
                  </a:lnTo>
                  <a:lnTo>
                    <a:pt x="317" y="420"/>
                  </a:lnTo>
                  <a:lnTo>
                    <a:pt x="322" y="417"/>
                  </a:lnTo>
                  <a:lnTo>
                    <a:pt x="327" y="417"/>
                  </a:lnTo>
                  <a:lnTo>
                    <a:pt x="327" y="422"/>
                  </a:lnTo>
                  <a:lnTo>
                    <a:pt x="327" y="427"/>
                  </a:lnTo>
                  <a:lnTo>
                    <a:pt x="330" y="432"/>
                  </a:lnTo>
                  <a:lnTo>
                    <a:pt x="332" y="432"/>
                  </a:lnTo>
                  <a:lnTo>
                    <a:pt x="337" y="427"/>
                  </a:lnTo>
                  <a:lnTo>
                    <a:pt x="335" y="417"/>
                  </a:lnTo>
                  <a:lnTo>
                    <a:pt x="335" y="412"/>
                  </a:lnTo>
                  <a:lnTo>
                    <a:pt x="342" y="407"/>
                  </a:lnTo>
                  <a:lnTo>
                    <a:pt x="345" y="407"/>
                  </a:lnTo>
                  <a:lnTo>
                    <a:pt x="347" y="405"/>
                  </a:lnTo>
                  <a:lnTo>
                    <a:pt x="345" y="400"/>
                  </a:lnTo>
                  <a:lnTo>
                    <a:pt x="345" y="395"/>
                  </a:lnTo>
                  <a:lnTo>
                    <a:pt x="350" y="392"/>
                  </a:lnTo>
                  <a:lnTo>
                    <a:pt x="355" y="392"/>
                  </a:lnTo>
                  <a:lnTo>
                    <a:pt x="355" y="395"/>
                  </a:lnTo>
                  <a:lnTo>
                    <a:pt x="352" y="400"/>
                  </a:lnTo>
                  <a:lnTo>
                    <a:pt x="352" y="407"/>
                  </a:lnTo>
                  <a:lnTo>
                    <a:pt x="352" y="422"/>
                  </a:lnTo>
                  <a:lnTo>
                    <a:pt x="355" y="422"/>
                  </a:lnTo>
                  <a:lnTo>
                    <a:pt x="360" y="420"/>
                  </a:lnTo>
                  <a:lnTo>
                    <a:pt x="360" y="415"/>
                  </a:lnTo>
                  <a:lnTo>
                    <a:pt x="365" y="415"/>
                  </a:lnTo>
                  <a:lnTo>
                    <a:pt x="370" y="410"/>
                  </a:lnTo>
                  <a:lnTo>
                    <a:pt x="372" y="402"/>
                  </a:lnTo>
                  <a:lnTo>
                    <a:pt x="372" y="400"/>
                  </a:lnTo>
                  <a:lnTo>
                    <a:pt x="377" y="392"/>
                  </a:lnTo>
                  <a:lnTo>
                    <a:pt x="377" y="390"/>
                  </a:lnTo>
                  <a:lnTo>
                    <a:pt x="372" y="387"/>
                  </a:lnTo>
                  <a:lnTo>
                    <a:pt x="367" y="380"/>
                  </a:lnTo>
                  <a:lnTo>
                    <a:pt x="365" y="372"/>
                  </a:lnTo>
                  <a:lnTo>
                    <a:pt x="362" y="360"/>
                  </a:lnTo>
                  <a:lnTo>
                    <a:pt x="365" y="345"/>
                  </a:lnTo>
                  <a:lnTo>
                    <a:pt x="365" y="335"/>
                  </a:lnTo>
                  <a:lnTo>
                    <a:pt x="360" y="315"/>
                  </a:lnTo>
                  <a:lnTo>
                    <a:pt x="355" y="307"/>
                  </a:lnTo>
                  <a:lnTo>
                    <a:pt x="355" y="300"/>
                  </a:lnTo>
                  <a:lnTo>
                    <a:pt x="355" y="292"/>
                  </a:lnTo>
                  <a:lnTo>
                    <a:pt x="365" y="287"/>
                  </a:lnTo>
                  <a:lnTo>
                    <a:pt x="367" y="287"/>
                  </a:lnTo>
                  <a:lnTo>
                    <a:pt x="370" y="292"/>
                  </a:lnTo>
                  <a:lnTo>
                    <a:pt x="372" y="290"/>
                  </a:lnTo>
                  <a:lnTo>
                    <a:pt x="370" y="282"/>
                  </a:lnTo>
                  <a:lnTo>
                    <a:pt x="370" y="280"/>
                  </a:lnTo>
                  <a:lnTo>
                    <a:pt x="367" y="277"/>
                  </a:lnTo>
                  <a:lnTo>
                    <a:pt x="365" y="272"/>
                  </a:lnTo>
                  <a:lnTo>
                    <a:pt x="367" y="270"/>
                  </a:lnTo>
                  <a:lnTo>
                    <a:pt x="367" y="265"/>
                  </a:lnTo>
                  <a:lnTo>
                    <a:pt x="367" y="262"/>
                  </a:lnTo>
                  <a:lnTo>
                    <a:pt x="367" y="260"/>
                  </a:lnTo>
                  <a:lnTo>
                    <a:pt x="370" y="257"/>
                  </a:lnTo>
                  <a:lnTo>
                    <a:pt x="367" y="255"/>
                  </a:lnTo>
                  <a:lnTo>
                    <a:pt x="367" y="247"/>
                  </a:lnTo>
                  <a:lnTo>
                    <a:pt x="367" y="245"/>
                  </a:lnTo>
                  <a:lnTo>
                    <a:pt x="365" y="240"/>
                  </a:lnTo>
                  <a:lnTo>
                    <a:pt x="365" y="230"/>
                  </a:lnTo>
                  <a:lnTo>
                    <a:pt x="360" y="222"/>
                  </a:lnTo>
                  <a:lnTo>
                    <a:pt x="357" y="222"/>
                  </a:lnTo>
                  <a:lnTo>
                    <a:pt x="355" y="220"/>
                  </a:lnTo>
                  <a:lnTo>
                    <a:pt x="352" y="210"/>
                  </a:lnTo>
                  <a:lnTo>
                    <a:pt x="347" y="205"/>
                  </a:lnTo>
                  <a:lnTo>
                    <a:pt x="337" y="192"/>
                  </a:lnTo>
                  <a:lnTo>
                    <a:pt x="335" y="187"/>
                  </a:lnTo>
                  <a:lnTo>
                    <a:pt x="332" y="178"/>
                  </a:lnTo>
                  <a:lnTo>
                    <a:pt x="332" y="170"/>
                  </a:lnTo>
                  <a:lnTo>
                    <a:pt x="332" y="168"/>
                  </a:lnTo>
                  <a:lnTo>
                    <a:pt x="330" y="170"/>
                  </a:lnTo>
                  <a:lnTo>
                    <a:pt x="327" y="170"/>
                  </a:lnTo>
                  <a:lnTo>
                    <a:pt x="325" y="168"/>
                  </a:lnTo>
                  <a:lnTo>
                    <a:pt x="320" y="165"/>
                  </a:lnTo>
                  <a:lnTo>
                    <a:pt x="317" y="165"/>
                  </a:lnTo>
                  <a:lnTo>
                    <a:pt x="317" y="168"/>
                  </a:lnTo>
                  <a:lnTo>
                    <a:pt x="315" y="175"/>
                  </a:lnTo>
                  <a:lnTo>
                    <a:pt x="315" y="178"/>
                  </a:lnTo>
                  <a:lnTo>
                    <a:pt x="317" y="180"/>
                  </a:lnTo>
                  <a:lnTo>
                    <a:pt x="320" y="180"/>
                  </a:lnTo>
                  <a:lnTo>
                    <a:pt x="327" y="175"/>
                  </a:lnTo>
                  <a:lnTo>
                    <a:pt x="330" y="180"/>
                  </a:lnTo>
                  <a:lnTo>
                    <a:pt x="327" y="185"/>
                  </a:lnTo>
                  <a:lnTo>
                    <a:pt x="325" y="187"/>
                  </a:lnTo>
                  <a:lnTo>
                    <a:pt x="320" y="185"/>
                  </a:lnTo>
                  <a:lnTo>
                    <a:pt x="322" y="192"/>
                  </a:lnTo>
                  <a:lnTo>
                    <a:pt x="320" y="195"/>
                  </a:lnTo>
                  <a:lnTo>
                    <a:pt x="315" y="192"/>
                  </a:lnTo>
                  <a:lnTo>
                    <a:pt x="315" y="187"/>
                  </a:lnTo>
                  <a:lnTo>
                    <a:pt x="312" y="182"/>
                  </a:lnTo>
                  <a:lnTo>
                    <a:pt x="312" y="180"/>
                  </a:lnTo>
                  <a:lnTo>
                    <a:pt x="307" y="180"/>
                  </a:lnTo>
                  <a:lnTo>
                    <a:pt x="305" y="180"/>
                  </a:lnTo>
                  <a:lnTo>
                    <a:pt x="305" y="182"/>
                  </a:lnTo>
                  <a:lnTo>
                    <a:pt x="307" y="192"/>
                  </a:lnTo>
                  <a:lnTo>
                    <a:pt x="307" y="197"/>
                  </a:lnTo>
                  <a:lnTo>
                    <a:pt x="302" y="197"/>
                  </a:lnTo>
                  <a:lnTo>
                    <a:pt x="300" y="202"/>
                  </a:lnTo>
                  <a:lnTo>
                    <a:pt x="300" y="205"/>
                  </a:lnTo>
                  <a:lnTo>
                    <a:pt x="307" y="212"/>
                  </a:lnTo>
                  <a:lnTo>
                    <a:pt x="310" y="217"/>
                  </a:lnTo>
                  <a:lnTo>
                    <a:pt x="307" y="222"/>
                  </a:lnTo>
                  <a:lnTo>
                    <a:pt x="302" y="225"/>
                  </a:lnTo>
                  <a:lnTo>
                    <a:pt x="300" y="225"/>
                  </a:lnTo>
                  <a:lnTo>
                    <a:pt x="297" y="227"/>
                  </a:lnTo>
                  <a:lnTo>
                    <a:pt x="302" y="232"/>
                  </a:lnTo>
                  <a:lnTo>
                    <a:pt x="307" y="232"/>
                  </a:lnTo>
                  <a:lnTo>
                    <a:pt x="310" y="227"/>
                  </a:lnTo>
                  <a:lnTo>
                    <a:pt x="315" y="240"/>
                  </a:lnTo>
                  <a:lnTo>
                    <a:pt x="317" y="252"/>
                  </a:lnTo>
                  <a:lnTo>
                    <a:pt x="315" y="260"/>
                  </a:lnTo>
                  <a:lnTo>
                    <a:pt x="317" y="272"/>
                  </a:lnTo>
                  <a:lnTo>
                    <a:pt x="312" y="290"/>
                  </a:lnTo>
                  <a:lnTo>
                    <a:pt x="312" y="297"/>
                  </a:lnTo>
                  <a:lnTo>
                    <a:pt x="310" y="305"/>
                  </a:lnTo>
                  <a:lnTo>
                    <a:pt x="305" y="310"/>
                  </a:lnTo>
                  <a:lnTo>
                    <a:pt x="302" y="317"/>
                  </a:lnTo>
                  <a:lnTo>
                    <a:pt x="302" y="325"/>
                  </a:lnTo>
                  <a:lnTo>
                    <a:pt x="297" y="332"/>
                  </a:lnTo>
                  <a:lnTo>
                    <a:pt x="297" y="337"/>
                  </a:lnTo>
                  <a:lnTo>
                    <a:pt x="292" y="342"/>
                  </a:lnTo>
                  <a:lnTo>
                    <a:pt x="277" y="350"/>
                  </a:lnTo>
                  <a:lnTo>
                    <a:pt x="272" y="352"/>
                  </a:lnTo>
                  <a:lnTo>
                    <a:pt x="270" y="357"/>
                  </a:lnTo>
                  <a:lnTo>
                    <a:pt x="265" y="352"/>
                  </a:lnTo>
                  <a:lnTo>
                    <a:pt x="257" y="345"/>
                  </a:lnTo>
                  <a:lnTo>
                    <a:pt x="257" y="342"/>
                  </a:lnTo>
                  <a:lnTo>
                    <a:pt x="262" y="340"/>
                  </a:lnTo>
                  <a:lnTo>
                    <a:pt x="265" y="335"/>
                  </a:lnTo>
                  <a:lnTo>
                    <a:pt x="265" y="332"/>
                  </a:lnTo>
                  <a:lnTo>
                    <a:pt x="267" y="330"/>
                  </a:lnTo>
                  <a:lnTo>
                    <a:pt x="267" y="327"/>
                  </a:lnTo>
                  <a:lnTo>
                    <a:pt x="260" y="330"/>
                  </a:lnTo>
                  <a:lnTo>
                    <a:pt x="255" y="335"/>
                  </a:lnTo>
                  <a:lnTo>
                    <a:pt x="250" y="337"/>
                  </a:lnTo>
                  <a:lnTo>
                    <a:pt x="250" y="342"/>
                  </a:lnTo>
                  <a:lnTo>
                    <a:pt x="252" y="347"/>
                  </a:lnTo>
                  <a:lnTo>
                    <a:pt x="255" y="360"/>
                  </a:lnTo>
                  <a:lnTo>
                    <a:pt x="252" y="367"/>
                  </a:lnTo>
                  <a:lnTo>
                    <a:pt x="247" y="372"/>
                  </a:lnTo>
                  <a:lnTo>
                    <a:pt x="247" y="377"/>
                  </a:lnTo>
                  <a:lnTo>
                    <a:pt x="245" y="380"/>
                  </a:lnTo>
                  <a:lnTo>
                    <a:pt x="245" y="387"/>
                  </a:lnTo>
                  <a:lnTo>
                    <a:pt x="245" y="390"/>
                  </a:lnTo>
                  <a:lnTo>
                    <a:pt x="247" y="395"/>
                  </a:lnTo>
                  <a:lnTo>
                    <a:pt x="245" y="397"/>
                  </a:lnTo>
                  <a:lnTo>
                    <a:pt x="245" y="400"/>
                  </a:lnTo>
                  <a:lnTo>
                    <a:pt x="242" y="402"/>
                  </a:lnTo>
                  <a:lnTo>
                    <a:pt x="245" y="405"/>
                  </a:lnTo>
                  <a:lnTo>
                    <a:pt x="240" y="405"/>
                  </a:lnTo>
                  <a:lnTo>
                    <a:pt x="237" y="402"/>
                  </a:lnTo>
                  <a:lnTo>
                    <a:pt x="232" y="405"/>
                  </a:lnTo>
                  <a:lnTo>
                    <a:pt x="230" y="405"/>
                  </a:lnTo>
                  <a:lnTo>
                    <a:pt x="230" y="400"/>
                  </a:lnTo>
                  <a:lnTo>
                    <a:pt x="227" y="400"/>
                  </a:lnTo>
                  <a:lnTo>
                    <a:pt x="225" y="402"/>
                  </a:lnTo>
                  <a:lnTo>
                    <a:pt x="222" y="402"/>
                  </a:lnTo>
                  <a:lnTo>
                    <a:pt x="220" y="400"/>
                  </a:lnTo>
                  <a:lnTo>
                    <a:pt x="207" y="405"/>
                  </a:lnTo>
                  <a:lnTo>
                    <a:pt x="202" y="407"/>
                  </a:lnTo>
                  <a:lnTo>
                    <a:pt x="197" y="410"/>
                  </a:lnTo>
                  <a:lnTo>
                    <a:pt x="190" y="410"/>
                  </a:lnTo>
                  <a:lnTo>
                    <a:pt x="183" y="412"/>
                  </a:lnTo>
                  <a:lnTo>
                    <a:pt x="180" y="410"/>
                  </a:lnTo>
                  <a:lnTo>
                    <a:pt x="175" y="410"/>
                  </a:lnTo>
                  <a:lnTo>
                    <a:pt x="165" y="417"/>
                  </a:lnTo>
                  <a:lnTo>
                    <a:pt x="163" y="425"/>
                  </a:lnTo>
                  <a:lnTo>
                    <a:pt x="160" y="427"/>
                  </a:lnTo>
                  <a:lnTo>
                    <a:pt x="160" y="430"/>
                  </a:lnTo>
                  <a:lnTo>
                    <a:pt x="153" y="437"/>
                  </a:lnTo>
                  <a:lnTo>
                    <a:pt x="148" y="440"/>
                  </a:lnTo>
                  <a:lnTo>
                    <a:pt x="143" y="445"/>
                  </a:lnTo>
                  <a:lnTo>
                    <a:pt x="143" y="450"/>
                  </a:lnTo>
                  <a:lnTo>
                    <a:pt x="138" y="452"/>
                  </a:lnTo>
                  <a:lnTo>
                    <a:pt x="130" y="455"/>
                  </a:lnTo>
                  <a:lnTo>
                    <a:pt x="128" y="457"/>
                  </a:lnTo>
                  <a:lnTo>
                    <a:pt x="130" y="467"/>
                  </a:lnTo>
                  <a:lnTo>
                    <a:pt x="133" y="467"/>
                  </a:lnTo>
                  <a:lnTo>
                    <a:pt x="133" y="469"/>
                  </a:lnTo>
                  <a:lnTo>
                    <a:pt x="133" y="474"/>
                  </a:lnTo>
                  <a:lnTo>
                    <a:pt x="128" y="474"/>
                  </a:lnTo>
                  <a:lnTo>
                    <a:pt x="123" y="477"/>
                  </a:lnTo>
                  <a:lnTo>
                    <a:pt x="120" y="482"/>
                  </a:lnTo>
                  <a:lnTo>
                    <a:pt x="118" y="484"/>
                  </a:lnTo>
                  <a:lnTo>
                    <a:pt x="113" y="489"/>
                  </a:lnTo>
                  <a:lnTo>
                    <a:pt x="110" y="492"/>
                  </a:lnTo>
                  <a:lnTo>
                    <a:pt x="105" y="494"/>
                  </a:lnTo>
                  <a:lnTo>
                    <a:pt x="100" y="497"/>
                  </a:lnTo>
                  <a:lnTo>
                    <a:pt x="103" y="497"/>
                  </a:lnTo>
                  <a:lnTo>
                    <a:pt x="105" y="497"/>
                  </a:lnTo>
                  <a:lnTo>
                    <a:pt x="108" y="502"/>
                  </a:lnTo>
                  <a:lnTo>
                    <a:pt x="110" y="507"/>
                  </a:lnTo>
                  <a:lnTo>
                    <a:pt x="108" y="509"/>
                  </a:lnTo>
                  <a:lnTo>
                    <a:pt x="108" y="504"/>
                  </a:lnTo>
                  <a:lnTo>
                    <a:pt x="105" y="502"/>
                  </a:lnTo>
                  <a:lnTo>
                    <a:pt x="105" y="507"/>
                  </a:lnTo>
                  <a:lnTo>
                    <a:pt x="105" y="512"/>
                  </a:lnTo>
                  <a:lnTo>
                    <a:pt x="108" y="512"/>
                  </a:lnTo>
                  <a:lnTo>
                    <a:pt x="110" y="514"/>
                  </a:lnTo>
                  <a:lnTo>
                    <a:pt x="108" y="519"/>
                  </a:lnTo>
                  <a:lnTo>
                    <a:pt x="110" y="517"/>
                  </a:lnTo>
                  <a:lnTo>
                    <a:pt x="113" y="514"/>
                  </a:lnTo>
                  <a:lnTo>
                    <a:pt x="115" y="512"/>
                  </a:lnTo>
                  <a:lnTo>
                    <a:pt x="118" y="514"/>
                  </a:lnTo>
                  <a:lnTo>
                    <a:pt x="118" y="517"/>
                  </a:lnTo>
                  <a:lnTo>
                    <a:pt x="123" y="514"/>
                  </a:lnTo>
                  <a:lnTo>
                    <a:pt x="123" y="509"/>
                  </a:lnTo>
                  <a:lnTo>
                    <a:pt x="120" y="507"/>
                  </a:lnTo>
                  <a:lnTo>
                    <a:pt x="115" y="509"/>
                  </a:lnTo>
                  <a:lnTo>
                    <a:pt x="115" y="507"/>
                  </a:lnTo>
                  <a:lnTo>
                    <a:pt x="115" y="504"/>
                  </a:lnTo>
                  <a:lnTo>
                    <a:pt x="115" y="499"/>
                  </a:lnTo>
                  <a:lnTo>
                    <a:pt x="118" y="497"/>
                  </a:lnTo>
                  <a:lnTo>
                    <a:pt x="123" y="499"/>
                  </a:lnTo>
                  <a:lnTo>
                    <a:pt x="125" y="507"/>
                  </a:lnTo>
                  <a:lnTo>
                    <a:pt x="128" y="514"/>
                  </a:lnTo>
                  <a:lnTo>
                    <a:pt x="130" y="517"/>
                  </a:lnTo>
                  <a:lnTo>
                    <a:pt x="130" y="524"/>
                  </a:lnTo>
                  <a:lnTo>
                    <a:pt x="125" y="534"/>
                  </a:lnTo>
                  <a:lnTo>
                    <a:pt x="120" y="534"/>
                  </a:lnTo>
                  <a:lnTo>
                    <a:pt x="123" y="537"/>
                  </a:lnTo>
                  <a:lnTo>
                    <a:pt x="125" y="544"/>
                  </a:lnTo>
                  <a:lnTo>
                    <a:pt x="128" y="552"/>
                  </a:lnTo>
                  <a:lnTo>
                    <a:pt x="133" y="559"/>
                  </a:lnTo>
                  <a:lnTo>
                    <a:pt x="133" y="562"/>
                  </a:lnTo>
                  <a:lnTo>
                    <a:pt x="130" y="564"/>
                  </a:lnTo>
                  <a:lnTo>
                    <a:pt x="133" y="569"/>
                  </a:lnTo>
                  <a:lnTo>
                    <a:pt x="138" y="569"/>
                  </a:lnTo>
                  <a:lnTo>
                    <a:pt x="140" y="572"/>
                  </a:lnTo>
                  <a:lnTo>
                    <a:pt x="143" y="569"/>
                  </a:lnTo>
                  <a:lnTo>
                    <a:pt x="143" y="567"/>
                  </a:lnTo>
                  <a:lnTo>
                    <a:pt x="140" y="559"/>
                  </a:lnTo>
                  <a:lnTo>
                    <a:pt x="140" y="552"/>
                  </a:lnTo>
                  <a:lnTo>
                    <a:pt x="143" y="549"/>
                  </a:lnTo>
                  <a:lnTo>
                    <a:pt x="145" y="552"/>
                  </a:lnTo>
                  <a:lnTo>
                    <a:pt x="143" y="554"/>
                  </a:lnTo>
                  <a:lnTo>
                    <a:pt x="143" y="557"/>
                  </a:lnTo>
                  <a:lnTo>
                    <a:pt x="148" y="559"/>
                  </a:lnTo>
                  <a:lnTo>
                    <a:pt x="148" y="567"/>
                  </a:lnTo>
                  <a:lnTo>
                    <a:pt x="148" y="572"/>
                  </a:lnTo>
                  <a:lnTo>
                    <a:pt x="148" y="574"/>
                  </a:lnTo>
                  <a:close/>
                </a:path>
              </a:pathLst>
            </a:custGeom>
            <a:solidFill>
              <a:srgbClr val="0953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90" name="Google Shape;888;p21">
              <a:extLst>
                <a:ext uri="{FF2B5EF4-FFF2-40B4-BE49-F238E27FC236}">
                  <a16:creationId xmlns:a16="http://schemas.microsoft.com/office/drawing/2014/main" id="{F7FE6183-9FDD-4B00-AB6E-C28A859227E9}"/>
                </a:ext>
              </a:extLst>
            </p:cNvPr>
            <p:cNvSpPr>
              <a:spLocks/>
            </p:cNvSpPr>
            <p:nvPr/>
          </p:nvSpPr>
          <p:spPr bwMode="auto">
            <a:xfrm>
              <a:off x="10141480" y="3897313"/>
              <a:ext cx="193146" cy="304271"/>
            </a:xfrm>
            <a:custGeom>
              <a:avLst/>
              <a:gdLst>
                <a:gd name="T0" fmla="*/ 146685 w 122"/>
                <a:gd name="T1" fmla="*/ 257175 h 192"/>
                <a:gd name="T2" fmla="*/ 142875 w 122"/>
                <a:gd name="T3" fmla="*/ 266700 h 192"/>
                <a:gd name="T4" fmla="*/ 70485 w 122"/>
                <a:gd name="T5" fmla="*/ 300990 h 192"/>
                <a:gd name="T6" fmla="*/ 66675 w 122"/>
                <a:gd name="T7" fmla="*/ 285750 h 192"/>
                <a:gd name="T8" fmla="*/ 76200 w 122"/>
                <a:gd name="T9" fmla="*/ 281940 h 192"/>
                <a:gd name="T10" fmla="*/ 76200 w 122"/>
                <a:gd name="T11" fmla="*/ 295275 h 192"/>
                <a:gd name="T12" fmla="*/ 70485 w 122"/>
                <a:gd name="T13" fmla="*/ 300990 h 192"/>
                <a:gd name="T14" fmla="*/ 175260 w 122"/>
                <a:gd name="T15" fmla="*/ 253365 h 192"/>
                <a:gd name="T16" fmla="*/ 180975 w 122"/>
                <a:gd name="T17" fmla="*/ 262890 h 192"/>
                <a:gd name="T18" fmla="*/ 190500 w 122"/>
                <a:gd name="T19" fmla="*/ 257175 h 192"/>
                <a:gd name="T20" fmla="*/ 184785 w 122"/>
                <a:gd name="T21" fmla="*/ 243840 h 192"/>
                <a:gd name="T22" fmla="*/ 219075 w 122"/>
                <a:gd name="T23" fmla="*/ 304800 h 192"/>
                <a:gd name="T24" fmla="*/ 228600 w 122"/>
                <a:gd name="T25" fmla="*/ 300990 h 192"/>
                <a:gd name="T26" fmla="*/ 222885 w 122"/>
                <a:gd name="T27" fmla="*/ 308610 h 192"/>
                <a:gd name="T28" fmla="*/ 228600 w 122"/>
                <a:gd name="T29" fmla="*/ 291465 h 192"/>
                <a:gd name="T30" fmla="*/ 219075 w 122"/>
                <a:gd name="T31" fmla="*/ 285750 h 192"/>
                <a:gd name="T32" fmla="*/ 222885 w 122"/>
                <a:gd name="T33" fmla="*/ 272415 h 192"/>
                <a:gd name="T34" fmla="*/ 228600 w 122"/>
                <a:gd name="T35" fmla="*/ 272415 h 192"/>
                <a:gd name="T36" fmla="*/ 228600 w 122"/>
                <a:gd name="T37" fmla="*/ 291465 h 192"/>
                <a:gd name="T38" fmla="*/ 80010 w 122"/>
                <a:gd name="T39" fmla="*/ 356235 h 192"/>
                <a:gd name="T40" fmla="*/ 104775 w 122"/>
                <a:gd name="T41" fmla="*/ 342900 h 192"/>
                <a:gd name="T42" fmla="*/ 118110 w 122"/>
                <a:gd name="T43" fmla="*/ 352425 h 192"/>
                <a:gd name="T44" fmla="*/ 95250 w 122"/>
                <a:gd name="T45" fmla="*/ 365760 h 192"/>
                <a:gd name="T46" fmla="*/ 0 w 122"/>
                <a:gd name="T47" fmla="*/ 62865 h 192"/>
                <a:gd name="T48" fmla="*/ 9525 w 122"/>
                <a:gd name="T49" fmla="*/ 57150 h 192"/>
                <a:gd name="T50" fmla="*/ 19050 w 122"/>
                <a:gd name="T51" fmla="*/ 62865 h 192"/>
                <a:gd name="T52" fmla="*/ 51435 w 122"/>
                <a:gd name="T53" fmla="*/ 95250 h 192"/>
                <a:gd name="T54" fmla="*/ 57150 w 122"/>
                <a:gd name="T55" fmla="*/ 104775 h 192"/>
                <a:gd name="T56" fmla="*/ 66675 w 122"/>
                <a:gd name="T57" fmla="*/ 123825 h 192"/>
                <a:gd name="T58" fmla="*/ 47625 w 122"/>
                <a:gd name="T59" fmla="*/ 114300 h 192"/>
                <a:gd name="T60" fmla="*/ 38100 w 122"/>
                <a:gd name="T61" fmla="*/ 120015 h 192"/>
                <a:gd name="T62" fmla="*/ 47625 w 122"/>
                <a:gd name="T63" fmla="*/ 142875 h 192"/>
                <a:gd name="T64" fmla="*/ 57150 w 122"/>
                <a:gd name="T65" fmla="*/ 152400 h 192"/>
                <a:gd name="T66" fmla="*/ 66675 w 122"/>
                <a:gd name="T67" fmla="*/ 177165 h 192"/>
                <a:gd name="T68" fmla="*/ 60960 w 122"/>
                <a:gd name="T69" fmla="*/ 205740 h 192"/>
                <a:gd name="T70" fmla="*/ 66675 w 122"/>
                <a:gd name="T71" fmla="*/ 215265 h 192"/>
                <a:gd name="T72" fmla="*/ 60960 w 122"/>
                <a:gd name="T73" fmla="*/ 228600 h 192"/>
                <a:gd name="T74" fmla="*/ 66675 w 122"/>
                <a:gd name="T75" fmla="*/ 247650 h 192"/>
                <a:gd name="T76" fmla="*/ 70485 w 122"/>
                <a:gd name="T77" fmla="*/ 272415 h 192"/>
                <a:gd name="T78" fmla="*/ 80010 w 122"/>
                <a:gd name="T79" fmla="*/ 281940 h 192"/>
                <a:gd name="T80" fmla="*/ 85725 w 122"/>
                <a:gd name="T81" fmla="*/ 295275 h 192"/>
                <a:gd name="T82" fmla="*/ 95250 w 122"/>
                <a:gd name="T83" fmla="*/ 276225 h 192"/>
                <a:gd name="T84" fmla="*/ 104775 w 122"/>
                <a:gd name="T85" fmla="*/ 272415 h 192"/>
                <a:gd name="T86" fmla="*/ 137160 w 122"/>
                <a:gd name="T87" fmla="*/ 253365 h 192"/>
                <a:gd name="T88" fmla="*/ 146685 w 122"/>
                <a:gd name="T89" fmla="*/ 247650 h 192"/>
                <a:gd name="T90" fmla="*/ 156210 w 122"/>
                <a:gd name="T91" fmla="*/ 257175 h 192"/>
                <a:gd name="T92" fmla="*/ 171450 w 122"/>
                <a:gd name="T93" fmla="*/ 257175 h 192"/>
                <a:gd name="T94" fmla="*/ 171450 w 122"/>
                <a:gd name="T95" fmla="*/ 247650 h 192"/>
                <a:gd name="T96" fmla="*/ 194310 w 122"/>
                <a:gd name="T97" fmla="*/ 238125 h 192"/>
                <a:gd name="T98" fmla="*/ 203835 w 122"/>
                <a:gd name="T99" fmla="*/ 219075 h 192"/>
                <a:gd name="T100" fmla="*/ 209550 w 122"/>
                <a:gd name="T101" fmla="*/ 171450 h 192"/>
                <a:gd name="T102" fmla="*/ 203835 w 122"/>
                <a:gd name="T103" fmla="*/ 177165 h 192"/>
                <a:gd name="T104" fmla="*/ 194310 w 122"/>
                <a:gd name="T105" fmla="*/ 129540 h 192"/>
                <a:gd name="T106" fmla="*/ 184785 w 122"/>
                <a:gd name="T107" fmla="*/ 100965 h 192"/>
                <a:gd name="T108" fmla="*/ 127635 w 122"/>
                <a:gd name="T109" fmla="*/ 34290 h 192"/>
                <a:gd name="T110" fmla="*/ 89535 w 122"/>
                <a:gd name="T111" fmla="*/ 9525 h 192"/>
                <a:gd name="T112" fmla="*/ 38100 w 122"/>
                <a:gd name="T113" fmla="*/ 28575 h 192"/>
                <a:gd name="T114" fmla="*/ 5715 w 122"/>
                <a:gd name="T115" fmla="*/ 53340 h 19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2" h="192" extrusionOk="0">
                  <a:moveTo>
                    <a:pt x="75" y="138"/>
                  </a:moveTo>
                  <a:lnTo>
                    <a:pt x="77" y="135"/>
                  </a:lnTo>
                  <a:lnTo>
                    <a:pt x="80" y="138"/>
                  </a:lnTo>
                  <a:lnTo>
                    <a:pt x="75" y="140"/>
                  </a:lnTo>
                  <a:lnTo>
                    <a:pt x="75" y="138"/>
                  </a:lnTo>
                  <a:close/>
                  <a:moveTo>
                    <a:pt x="37" y="158"/>
                  </a:moveTo>
                  <a:lnTo>
                    <a:pt x="35" y="153"/>
                  </a:lnTo>
                  <a:lnTo>
                    <a:pt x="35" y="150"/>
                  </a:lnTo>
                  <a:lnTo>
                    <a:pt x="37" y="150"/>
                  </a:lnTo>
                  <a:lnTo>
                    <a:pt x="40" y="148"/>
                  </a:lnTo>
                  <a:lnTo>
                    <a:pt x="40" y="150"/>
                  </a:lnTo>
                  <a:lnTo>
                    <a:pt x="40" y="155"/>
                  </a:lnTo>
                  <a:lnTo>
                    <a:pt x="37" y="155"/>
                  </a:lnTo>
                  <a:lnTo>
                    <a:pt x="37" y="158"/>
                  </a:lnTo>
                  <a:close/>
                  <a:moveTo>
                    <a:pt x="97" y="128"/>
                  </a:moveTo>
                  <a:lnTo>
                    <a:pt x="92" y="133"/>
                  </a:lnTo>
                  <a:lnTo>
                    <a:pt x="92" y="135"/>
                  </a:lnTo>
                  <a:lnTo>
                    <a:pt x="95" y="138"/>
                  </a:lnTo>
                  <a:lnTo>
                    <a:pt x="97" y="138"/>
                  </a:lnTo>
                  <a:lnTo>
                    <a:pt x="100" y="135"/>
                  </a:lnTo>
                  <a:lnTo>
                    <a:pt x="100" y="130"/>
                  </a:lnTo>
                  <a:lnTo>
                    <a:pt x="97" y="128"/>
                  </a:lnTo>
                  <a:close/>
                  <a:moveTo>
                    <a:pt x="115" y="162"/>
                  </a:moveTo>
                  <a:lnTo>
                    <a:pt x="115" y="160"/>
                  </a:lnTo>
                  <a:lnTo>
                    <a:pt x="117" y="158"/>
                  </a:lnTo>
                  <a:lnTo>
                    <a:pt x="120" y="158"/>
                  </a:lnTo>
                  <a:lnTo>
                    <a:pt x="120" y="160"/>
                  </a:lnTo>
                  <a:lnTo>
                    <a:pt x="117" y="162"/>
                  </a:lnTo>
                  <a:lnTo>
                    <a:pt x="115" y="162"/>
                  </a:lnTo>
                  <a:close/>
                  <a:moveTo>
                    <a:pt x="120" y="153"/>
                  </a:moveTo>
                  <a:lnTo>
                    <a:pt x="117" y="155"/>
                  </a:lnTo>
                  <a:lnTo>
                    <a:pt x="115" y="150"/>
                  </a:lnTo>
                  <a:lnTo>
                    <a:pt x="117" y="145"/>
                  </a:lnTo>
                  <a:lnTo>
                    <a:pt x="117" y="143"/>
                  </a:lnTo>
                  <a:lnTo>
                    <a:pt x="120" y="140"/>
                  </a:lnTo>
                  <a:lnTo>
                    <a:pt x="120" y="143"/>
                  </a:lnTo>
                  <a:lnTo>
                    <a:pt x="122" y="148"/>
                  </a:lnTo>
                  <a:lnTo>
                    <a:pt x="120" y="153"/>
                  </a:lnTo>
                  <a:close/>
                  <a:moveTo>
                    <a:pt x="42" y="192"/>
                  </a:moveTo>
                  <a:lnTo>
                    <a:pt x="42" y="187"/>
                  </a:lnTo>
                  <a:lnTo>
                    <a:pt x="45" y="185"/>
                  </a:lnTo>
                  <a:lnTo>
                    <a:pt x="55" y="180"/>
                  </a:lnTo>
                  <a:lnTo>
                    <a:pt x="62" y="182"/>
                  </a:lnTo>
                  <a:lnTo>
                    <a:pt x="62" y="185"/>
                  </a:lnTo>
                  <a:lnTo>
                    <a:pt x="57" y="190"/>
                  </a:lnTo>
                  <a:lnTo>
                    <a:pt x="50" y="192"/>
                  </a:lnTo>
                  <a:lnTo>
                    <a:pt x="42" y="192"/>
                  </a:lnTo>
                  <a:close/>
                  <a:moveTo>
                    <a:pt x="0" y="33"/>
                  </a:moveTo>
                  <a:lnTo>
                    <a:pt x="3" y="33"/>
                  </a:lnTo>
                  <a:lnTo>
                    <a:pt x="5" y="30"/>
                  </a:lnTo>
                  <a:lnTo>
                    <a:pt x="15" y="30"/>
                  </a:lnTo>
                  <a:lnTo>
                    <a:pt x="10" y="33"/>
                  </a:lnTo>
                  <a:lnTo>
                    <a:pt x="20" y="40"/>
                  </a:lnTo>
                  <a:lnTo>
                    <a:pt x="27" y="50"/>
                  </a:lnTo>
                  <a:lnTo>
                    <a:pt x="30" y="53"/>
                  </a:lnTo>
                  <a:lnTo>
                    <a:pt x="30" y="55"/>
                  </a:lnTo>
                  <a:lnTo>
                    <a:pt x="32" y="60"/>
                  </a:lnTo>
                  <a:lnTo>
                    <a:pt x="35" y="65"/>
                  </a:lnTo>
                  <a:lnTo>
                    <a:pt x="27" y="63"/>
                  </a:lnTo>
                  <a:lnTo>
                    <a:pt x="25" y="60"/>
                  </a:lnTo>
                  <a:lnTo>
                    <a:pt x="22" y="63"/>
                  </a:lnTo>
                  <a:lnTo>
                    <a:pt x="20" y="63"/>
                  </a:lnTo>
                  <a:lnTo>
                    <a:pt x="13" y="70"/>
                  </a:lnTo>
                  <a:lnTo>
                    <a:pt x="25" y="75"/>
                  </a:lnTo>
                  <a:lnTo>
                    <a:pt x="27" y="75"/>
                  </a:lnTo>
                  <a:lnTo>
                    <a:pt x="30" y="80"/>
                  </a:lnTo>
                  <a:lnTo>
                    <a:pt x="30" y="93"/>
                  </a:lnTo>
                  <a:lnTo>
                    <a:pt x="35" y="93"/>
                  </a:lnTo>
                  <a:lnTo>
                    <a:pt x="40" y="100"/>
                  </a:lnTo>
                  <a:lnTo>
                    <a:pt x="32" y="108"/>
                  </a:lnTo>
                  <a:lnTo>
                    <a:pt x="32" y="110"/>
                  </a:lnTo>
                  <a:lnTo>
                    <a:pt x="35" y="113"/>
                  </a:lnTo>
                  <a:lnTo>
                    <a:pt x="35" y="118"/>
                  </a:lnTo>
                  <a:lnTo>
                    <a:pt x="32" y="120"/>
                  </a:lnTo>
                  <a:lnTo>
                    <a:pt x="32" y="125"/>
                  </a:lnTo>
                  <a:lnTo>
                    <a:pt x="35" y="130"/>
                  </a:lnTo>
                  <a:lnTo>
                    <a:pt x="32" y="130"/>
                  </a:lnTo>
                  <a:lnTo>
                    <a:pt x="37" y="143"/>
                  </a:lnTo>
                  <a:lnTo>
                    <a:pt x="42" y="143"/>
                  </a:lnTo>
                  <a:lnTo>
                    <a:pt x="42" y="148"/>
                  </a:lnTo>
                  <a:lnTo>
                    <a:pt x="45" y="150"/>
                  </a:lnTo>
                  <a:lnTo>
                    <a:pt x="45" y="155"/>
                  </a:lnTo>
                  <a:lnTo>
                    <a:pt x="50" y="153"/>
                  </a:lnTo>
                  <a:lnTo>
                    <a:pt x="50" y="145"/>
                  </a:lnTo>
                  <a:lnTo>
                    <a:pt x="52" y="148"/>
                  </a:lnTo>
                  <a:lnTo>
                    <a:pt x="55" y="143"/>
                  </a:lnTo>
                  <a:lnTo>
                    <a:pt x="67" y="133"/>
                  </a:lnTo>
                  <a:lnTo>
                    <a:pt x="72" y="133"/>
                  </a:lnTo>
                  <a:lnTo>
                    <a:pt x="72" y="135"/>
                  </a:lnTo>
                  <a:lnTo>
                    <a:pt x="77" y="130"/>
                  </a:lnTo>
                  <a:lnTo>
                    <a:pt x="80" y="130"/>
                  </a:lnTo>
                  <a:lnTo>
                    <a:pt x="82" y="135"/>
                  </a:lnTo>
                  <a:lnTo>
                    <a:pt x="87" y="133"/>
                  </a:lnTo>
                  <a:lnTo>
                    <a:pt x="90" y="135"/>
                  </a:lnTo>
                  <a:lnTo>
                    <a:pt x="92" y="135"/>
                  </a:lnTo>
                  <a:lnTo>
                    <a:pt x="90" y="130"/>
                  </a:lnTo>
                  <a:lnTo>
                    <a:pt x="97" y="125"/>
                  </a:lnTo>
                  <a:lnTo>
                    <a:pt x="102" y="125"/>
                  </a:lnTo>
                  <a:lnTo>
                    <a:pt x="110" y="118"/>
                  </a:lnTo>
                  <a:lnTo>
                    <a:pt x="107" y="115"/>
                  </a:lnTo>
                  <a:lnTo>
                    <a:pt x="112" y="110"/>
                  </a:lnTo>
                  <a:lnTo>
                    <a:pt x="110" y="90"/>
                  </a:lnTo>
                  <a:lnTo>
                    <a:pt x="107" y="90"/>
                  </a:lnTo>
                  <a:lnTo>
                    <a:pt x="107" y="93"/>
                  </a:lnTo>
                  <a:lnTo>
                    <a:pt x="107" y="88"/>
                  </a:lnTo>
                  <a:lnTo>
                    <a:pt x="102" y="68"/>
                  </a:lnTo>
                  <a:lnTo>
                    <a:pt x="100" y="63"/>
                  </a:lnTo>
                  <a:lnTo>
                    <a:pt x="97" y="53"/>
                  </a:lnTo>
                  <a:lnTo>
                    <a:pt x="82" y="33"/>
                  </a:lnTo>
                  <a:lnTo>
                    <a:pt x="67" y="18"/>
                  </a:lnTo>
                  <a:lnTo>
                    <a:pt x="57" y="0"/>
                  </a:lnTo>
                  <a:lnTo>
                    <a:pt x="47" y="5"/>
                  </a:lnTo>
                  <a:lnTo>
                    <a:pt x="30" y="8"/>
                  </a:lnTo>
                  <a:lnTo>
                    <a:pt x="20" y="15"/>
                  </a:lnTo>
                  <a:lnTo>
                    <a:pt x="10" y="18"/>
                  </a:lnTo>
                  <a:lnTo>
                    <a:pt x="3" y="28"/>
                  </a:lnTo>
                  <a:lnTo>
                    <a:pt x="0" y="33"/>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91" name="Google Shape;889;p21">
              <a:extLst>
                <a:ext uri="{FF2B5EF4-FFF2-40B4-BE49-F238E27FC236}">
                  <a16:creationId xmlns:a16="http://schemas.microsoft.com/office/drawing/2014/main" id="{575A5716-A594-4537-8729-BE07DAD96704}"/>
                </a:ext>
              </a:extLst>
            </p:cNvPr>
            <p:cNvSpPr>
              <a:spLocks/>
            </p:cNvSpPr>
            <p:nvPr/>
          </p:nvSpPr>
          <p:spPr bwMode="auto">
            <a:xfrm>
              <a:off x="10058136" y="3616854"/>
              <a:ext cx="197114" cy="343958"/>
            </a:xfrm>
            <a:custGeom>
              <a:avLst/>
              <a:gdLst>
                <a:gd name="T0" fmla="*/ 0 w 124"/>
                <a:gd name="T1" fmla="*/ 228601 h 217"/>
                <a:gd name="T2" fmla="*/ 19050 w 124"/>
                <a:gd name="T3" fmla="*/ 203835 h 217"/>
                <a:gd name="T4" fmla="*/ 28575 w 124"/>
                <a:gd name="T5" fmla="*/ 184785 h 217"/>
                <a:gd name="T6" fmla="*/ 47625 w 124"/>
                <a:gd name="T7" fmla="*/ 165735 h 217"/>
                <a:gd name="T8" fmla="*/ 60960 w 124"/>
                <a:gd name="T9" fmla="*/ 133350 h 217"/>
                <a:gd name="T10" fmla="*/ 60960 w 124"/>
                <a:gd name="T11" fmla="*/ 108585 h 217"/>
                <a:gd name="T12" fmla="*/ 80010 w 124"/>
                <a:gd name="T13" fmla="*/ 114300 h 217"/>
                <a:gd name="T14" fmla="*/ 95250 w 124"/>
                <a:gd name="T15" fmla="*/ 123825 h 217"/>
                <a:gd name="T16" fmla="*/ 114300 w 124"/>
                <a:gd name="T17" fmla="*/ 123825 h 217"/>
                <a:gd name="T18" fmla="*/ 146685 w 124"/>
                <a:gd name="T19" fmla="*/ 123825 h 217"/>
                <a:gd name="T20" fmla="*/ 156210 w 124"/>
                <a:gd name="T21" fmla="*/ 104775 h 217"/>
                <a:gd name="T22" fmla="*/ 131445 w 124"/>
                <a:gd name="T23" fmla="*/ 85725 h 217"/>
                <a:gd name="T24" fmla="*/ 150495 w 124"/>
                <a:gd name="T25" fmla="*/ 81915 h 217"/>
                <a:gd name="T26" fmla="*/ 169545 w 124"/>
                <a:gd name="T27" fmla="*/ 53340 h 217"/>
                <a:gd name="T28" fmla="*/ 188595 w 124"/>
                <a:gd name="T29" fmla="*/ 38100 h 217"/>
                <a:gd name="T30" fmla="*/ 188595 w 124"/>
                <a:gd name="T31" fmla="*/ 24765 h 217"/>
                <a:gd name="T32" fmla="*/ 188595 w 124"/>
                <a:gd name="T33" fmla="*/ 0 h 217"/>
                <a:gd name="T34" fmla="*/ 207645 w 124"/>
                <a:gd name="T35" fmla="*/ 5715 h 217"/>
                <a:gd name="T36" fmla="*/ 213360 w 124"/>
                <a:gd name="T37" fmla="*/ 19050 h 217"/>
                <a:gd name="T38" fmla="*/ 236220 w 124"/>
                <a:gd name="T39" fmla="*/ 43815 h 217"/>
                <a:gd name="T40" fmla="*/ 217170 w 124"/>
                <a:gd name="T41" fmla="*/ 57150 h 217"/>
                <a:gd name="T42" fmla="*/ 213360 w 124"/>
                <a:gd name="T43" fmla="*/ 72390 h 217"/>
                <a:gd name="T44" fmla="*/ 207645 w 124"/>
                <a:gd name="T45" fmla="*/ 108585 h 217"/>
                <a:gd name="T46" fmla="*/ 217170 w 124"/>
                <a:gd name="T47" fmla="*/ 142875 h 217"/>
                <a:gd name="T48" fmla="*/ 222885 w 124"/>
                <a:gd name="T49" fmla="*/ 161925 h 217"/>
                <a:gd name="T50" fmla="*/ 213360 w 124"/>
                <a:gd name="T51" fmla="*/ 175260 h 217"/>
                <a:gd name="T52" fmla="*/ 188595 w 124"/>
                <a:gd name="T53" fmla="*/ 209551 h 217"/>
                <a:gd name="T54" fmla="*/ 179070 w 124"/>
                <a:gd name="T55" fmla="*/ 222886 h 217"/>
                <a:gd name="T56" fmla="*/ 160020 w 124"/>
                <a:gd name="T57" fmla="*/ 228601 h 217"/>
                <a:gd name="T58" fmla="*/ 140970 w 124"/>
                <a:gd name="T59" fmla="*/ 247651 h 217"/>
                <a:gd name="T60" fmla="*/ 146685 w 124"/>
                <a:gd name="T61" fmla="*/ 270511 h 217"/>
                <a:gd name="T62" fmla="*/ 140970 w 124"/>
                <a:gd name="T63" fmla="*/ 289561 h 217"/>
                <a:gd name="T64" fmla="*/ 165735 w 124"/>
                <a:gd name="T65" fmla="*/ 304801 h 217"/>
                <a:gd name="T66" fmla="*/ 207645 w 124"/>
                <a:gd name="T67" fmla="*/ 337186 h 217"/>
                <a:gd name="T68" fmla="*/ 156210 w 124"/>
                <a:gd name="T69" fmla="*/ 352426 h 217"/>
                <a:gd name="T70" fmla="*/ 118110 w 124"/>
                <a:gd name="T71" fmla="*/ 371476 h 217"/>
                <a:gd name="T72" fmla="*/ 99060 w 124"/>
                <a:gd name="T73" fmla="*/ 400051 h 217"/>
                <a:gd name="T74" fmla="*/ 85725 w 124"/>
                <a:gd name="T75" fmla="*/ 390526 h 217"/>
                <a:gd name="T76" fmla="*/ 76200 w 124"/>
                <a:gd name="T77" fmla="*/ 409576 h 217"/>
                <a:gd name="T78" fmla="*/ 60960 w 124"/>
                <a:gd name="T79" fmla="*/ 413386 h 217"/>
                <a:gd name="T80" fmla="*/ 66675 w 124"/>
                <a:gd name="T81" fmla="*/ 390526 h 217"/>
                <a:gd name="T82" fmla="*/ 47625 w 124"/>
                <a:gd name="T83" fmla="*/ 390526 h 217"/>
                <a:gd name="T84" fmla="*/ 41910 w 124"/>
                <a:gd name="T85" fmla="*/ 381001 h 217"/>
                <a:gd name="T86" fmla="*/ 51435 w 124"/>
                <a:gd name="T87" fmla="*/ 346711 h 217"/>
                <a:gd name="T88" fmla="*/ 76200 w 124"/>
                <a:gd name="T89" fmla="*/ 337186 h 217"/>
                <a:gd name="T90" fmla="*/ 47625 w 124"/>
                <a:gd name="T91" fmla="*/ 337186 h 217"/>
                <a:gd name="T92" fmla="*/ 41910 w 124"/>
                <a:gd name="T93" fmla="*/ 314326 h 217"/>
                <a:gd name="T94" fmla="*/ 47625 w 124"/>
                <a:gd name="T95" fmla="*/ 280036 h 217"/>
                <a:gd name="T96" fmla="*/ 57150 w 124"/>
                <a:gd name="T97" fmla="*/ 266701 h 217"/>
                <a:gd name="T98" fmla="*/ 47625 w 124"/>
                <a:gd name="T99" fmla="*/ 276226 h 217"/>
                <a:gd name="T100" fmla="*/ 22860 w 124"/>
                <a:gd name="T101" fmla="*/ 270511 h 217"/>
                <a:gd name="T102" fmla="*/ 13335 w 124"/>
                <a:gd name="T103" fmla="*/ 276226 h 217"/>
                <a:gd name="T104" fmla="*/ 0 w 124"/>
                <a:gd name="T105" fmla="*/ 260986 h 21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24" h="217" extrusionOk="0">
                  <a:moveTo>
                    <a:pt x="0" y="135"/>
                  </a:moveTo>
                  <a:lnTo>
                    <a:pt x="0" y="120"/>
                  </a:lnTo>
                  <a:lnTo>
                    <a:pt x="5" y="115"/>
                  </a:lnTo>
                  <a:lnTo>
                    <a:pt x="10" y="107"/>
                  </a:lnTo>
                  <a:lnTo>
                    <a:pt x="10" y="102"/>
                  </a:lnTo>
                  <a:lnTo>
                    <a:pt x="15" y="97"/>
                  </a:lnTo>
                  <a:lnTo>
                    <a:pt x="20" y="90"/>
                  </a:lnTo>
                  <a:lnTo>
                    <a:pt x="25" y="87"/>
                  </a:lnTo>
                  <a:lnTo>
                    <a:pt x="30" y="75"/>
                  </a:lnTo>
                  <a:lnTo>
                    <a:pt x="32" y="70"/>
                  </a:lnTo>
                  <a:lnTo>
                    <a:pt x="32" y="67"/>
                  </a:lnTo>
                  <a:lnTo>
                    <a:pt x="32" y="57"/>
                  </a:lnTo>
                  <a:lnTo>
                    <a:pt x="37" y="52"/>
                  </a:lnTo>
                  <a:lnTo>
                    <a:pt x="42" y="60"/>
                  </a:lnTo>
                  <a:lnTo>
                    <a:pt x="47" y="62"/>
                  </a:lnTo>
                  <a:lnTo>
                    <a:pt x="50" y="65"/>
                  </a:lnTo>
                  <a:lnTo>
                    <a:pt x="55" y="62"/>
                  </a:lnTo>
                  <a:lnTo>
                    <a:pt x="60" y="65"/>
                  </a:lnTo>
                  <a:lnTo>
                    <a:pt x="72" y="65"/>
                  </a:lnTo>
                  <a:lnTo>
                    <a:pt x="77" y="65"/>
                  </a:lnTo>
                  <a:lnTo>
                    <a:pt x="82" y="57"/>
                  </a:lnTo>
                  <a:lnTo>
                    <a:pt x="82" y="55"/>
                  </a:lnTo>
                  <a:lnTo>
                    <a:pt x="74" y="50"/>
                  </a:lnTo>
                  <a:lnTo>
                    <a:pt x="69" y="45"/>
                  </a:lnTo>
                  <a:lnTo>
                    <a:pt x="74" y="43"/>
                  </a:lnTo>
                  <a:lnTo>
                    <a:pt x="79" y="43"/>
                  </a:lnTo>
                  <a:lnTo>
                    <a:pt x="89" y="33"/>
                  </a:lnTo>
                  <a:lnTo>
                    <a:pt x="89" y="28"/>
                  </a:lnTo>
                  <a:lnTo>
                    <a:pt x="94" y="23"/>
                  </a:lnTo>
                  <a:lnTo>
                    <a:pt x="99" y="20"/>
                  </a:lnTo>
                  <a:lnTo>
                    <a:pt x="102" y="15"/>
                  </a:lnTo>
                  <a:lnTo>
                    <a:pt x="99" y="13"/>
                  </a:lnTo>
                  <a:lnTo>
                    <a:pt x="99" y="8"/>
                  </a:lnTo>
                  <a:lnTo>
                    <a:pt x="99" y="0"/>
                  </a:lnTo>
                  <a:lnTo>
                    <a:pt x="104" y="0"/>
                  </a:lnTo>
                  <a:lnTo>
                    <a:pt x="109" y="3"/>
                  </a:lnTo>
                  <a:lnTo>
                    <a:pt x="109" y="8"/>
                  </a:lnTo>
                  <a:lnTo>
                    <a:pt x="112" y="10"/>
                  </a:lnTo>
                  <a:lnTo>
                    <a:pt x="119" y="13"/>
                  </a:lnTo>
                  <a:lnTo>
                    <a:pt x="124" y="23"/>
                  </a:lnTo>
                  <a:lnTo>
                    <a:pt x="124" y="20"/>
                  </a:lnTo>
                  <a:lnTo>
                    <a:pt x="114" y="30"/>
                  </a:lnTo>
                  <a:lnTo>
                    <a:pt x="112" y="30"/>
                  </a:lnTo>
                  <a:lnTo>
                    <a:pt x="112" y="38"/>
                  </a:lnTo>
                  <a:lnTo>
                    <a:pt x="109" y="50"/>
                  </a:lnTo>
                  <a:lnTo>
                    <a:pt x="109" y="57"/>
                  </a:lnTo>
                  <a:lnTo>
                    <a:pt x="114" y="62"/>
                  </a:lnTo>
                  <a:lnTo>
                    <a:pt x="114" y="75"/>
                  </a:lnTo>
                  <a:lnTo>
                    <a:pt x="119" y="80"/>
                  </a:lnTo>
                  <a:lnTo>
                    <a:pt x="117" y="85"/>
                  </a:lnTo>
                  <a:lnTo>
                    <a:pt x="109" y="90"/>
                  </a:lnTo>
                  <a:lnTo>
                    <a:pt x="112" y="92"/>
                  </a:lnTo>
                  <a:lnTo>
                    <a:pt x="97" y="107"/>
                  </a:lnTo>
                  <a:lnTo>
                    <a:pt x="99" y="110"/>
                  </a:lnTo>
                  <a:lnTo>
                    <a:pt x="94" y="115"/>
                  </a:lnTo>
                  <a:lnTo>
                    <a:pt x="94" y="117"/>
                  </a:lnTo>
                  <a:lnTo>
                    <a:pt x="89" y="117"/>
                  </a:lnTo>
                  <a:lnTo>
                    <a:pt x="84" y="120"/>
                  </a:lnTo>
                  <a:lnTo>
                    <a:pt x="82" y="127"/>
                  </a:lnTo>
                  <a:lnTo>
                    <a:pt x="74" y="130"/>
                  </a:lnTo>
                  <a:lnTo>
                    <a:pt x="74" y="137"/>
                  </a:lnTo>
                  <a:lnTo>
                    <a:pt x="77" y="142"/>
                  </a:lnTo>
                  <a:lnTo>
                    <a:pt x="74" y="147"/>
                  </a:lnTo>
                  <a:lnTo>
                    <a:pt x="74" y="152"/>
                  </a:lnTo>
                  <a:lnTo>
                    <a:pt x="84" y="155"/>
                  </a:lnTo>
                  <a:lnTo>
                    <a:pt x="87" y="160"/>
                  </a:lnTo>
                  <a:lnTo>
                    <a:pt x="107" y="170"/>
                  </a:lnTo>
                  <a:lnTo>
                    <a:pt x="109" y="177"/>
                  </a:lnTo>
                  <a:lnTo>
                    <a:pt x="99" y="182"/>
                  </a:lnTo>
                  <a:lnTo>
                    <a:pt x="82" y="185"/>
                  </a:lnTo>
                  <a:lnTo>
                    <a:pt x="72" y="192"/>
                  </a:lnTo>
                  <a:lnTo>
                    <a:pt x="62" y="195"/>
                  </a:lnTo>
                  <a:lnTo>
                    <a:pt x="55" y="205"/>
                  </a:lnTo>
                  <a:lnTo>
                    <a:pt x="52" y="210"/>
                  </a:lnTo>
                  <a:lnTo>
                    <a:pt x="47" y="202"/>
                  </a:lnTo>
                  <a:lnTo>
                    <a:pt x="45" y="205"/>
                  </a:lnTo>
                  <a:lnTo>
                    <a:pt x="45" y="207"/>
                  </a:lnTo>
                  <a:lnTo>
                    <a:pt x="40" y="215"/>
                  </a:lnTo>
                  <a:lnTo>
                    <a:pt x="37" y="212"/>
                  </a:lnTo>
                  <a:lnTo>
                    <a:pt x="32" y="217"/>
                  </a:lnTo>
                  <a:lnTo>
                    <a:pt x="30" y="212"/>
                  </a:lnTo>
                  <a:lnTo>
                    <a:pt x="35" y="205"/>
                  </a:lnTo>
                  <a:lnTo>
                    <a:pt x="30" y="202"/>
                  </a:lnTo>
                  <a:lnTo>
                    <a:pt x="25" y="205"/>
                  </a:lnTo>
                  <a:lnTo>
                    <a:pt x="22" y="205"/>
                  </a:lnTo>
                  <a:lnTo>
                    <a:pt x="22" y="200"/>
                  </a:lnTo>
                  <a:lnTo>
                    <a:pt x="25" y="190"/>
                  </a:lnTo>
                  <a:lnTo>
                    <a:pt x="27" y="182"/>
                  </a:lnTo>
                  <a:lnTo>
                    <a:pt x="35" y="182"/>
                  </a:lnTo>
                  <a:lnTo>
                    <a:pt x="40" y="177"/>
                  </a:lnTo>
                  <a:lnTo>
                    <a:pt x="35" y="180"/>
                  </a:lnTo>
                  <a:lnTo>
                    <a:pt x="25" y="177"/>
                  </a:lnTo>
                  <a:lnTo>
                    <a:pt x="22" y="177"/>
                  </a:lnTo>
                  <a:lnTo>
                    <a:pt x="22" y="165"/>
                  </a:lnTo>
                  <a:lnTo>
                    <a:pt x="30" y="152"/>
                  </a:lnTo>
                  <a:lnTo>
                    <a:pt x="25" y="147"/>
                  </a:lnTo>
                  <a:lnTo>
                    <a:pt x="30" y="145"/>
                  </a:lnTo>
                  <a:lnTo>
                    <a:pt x="30" y="140"/>
                  </a:lnTo>
                  <a:lnTo>
                    <a:pt x="27" y="142"/>
                  </a:lnTo>
                  <a:lnTo>
                    <a:pt x="25" y="145"/>
                  </a:lnTo>
                  <a:lnTo>
                    <a:pt x="15" y="147"/>
                  </a:lnTo>
                  <a:lnTo>
                    <a:pt x="12" y="142"/>
                  </a:lnTo>
                  <a:lnTo>
                    <a:pt x="7" y="140"/>
                  </a:lnTo>
                  <a:lnTo>
                    <a:pt x="7" y="145"/>
                  </a:lnTo>
                  <a:lnTo>
                    <a:pt x="2" y="147"/>
                  </a:lnTo>
                  <a:lnTo>
                    <a:pt x="0" y="137"/>
                  </a:lnTo>
                  <a:lnTo>
                    <a:pt x="0" y="135"/>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92" name="Google Shape;890;p21">
              <a:extLst>
                <a:ext uri="{FF2B5EF4-FFF2-40B4-BE49-F238E27FC236}">
                  <a16:creationId xmlns:a16="http://schemas.microsoft.com/office/drawing/2014/main" id="{FEBDF494-9C54-442E-A958-686AA1B369E9}"/>
                </a:ext>
              </a:extLst>
            </p:cNvPr>
            <p:cNvSpPr>
              <a:spLocks/>
            </p:cNvSpPr>
            <p:nvPr/>
          </p:nvSpPr>
          <p:spPr bwMode="auto">
            <a:xfrm>
              <a:off x="6810375" y="3054615"/>
              <a:ext cx="1604698" cy="842698"/>
            </a:xfrm>
            <a:custGeom>
              <a:avLst/>
              <a:gdLst>
                <a:gd name="T0" fmla="*/ 47625 w 1011"/>
                <a:gd name="T1" fmla="*/ 588646 h 531"/>
                <a:gd name="T2" fmla="*/ 5715 w 1011"/>
                <a:gd name="T3" fmla="*/ 470535 h 531"/>
                <a:gd name="T4" fmla="*/ 95250 w 1011"/>
                <a:gd name="T5" fmla="*/ 455295 h 531"/>
                <a:gd name="T6" fmla="*/ 139065 w 1011"/>
                <a:gd name="T7" fmla="*/ 365760 h 531"/>
                <a:gd name="T8" fmla="*/ 190500 w 1011"/>
                <a:gd name="T9" fmla="*/ 340995 h 531"/>
                <a:gd name="T10" fmla="*/ 224790 w 1011"/>
                <a:gd name="T11" fmla="*/ 331470 h 531"/>
                <a:gd name="T12" fmla="*/ 310515 w 1011"/>
                <a:gd name="T13" fmla="*/ 365760 h 531"/>
                <a:gd name="T14" fmla="*/ 367665 w 1011"/>
                <a:gd name="T15" fmla="*/ 384810 h 531"/>
                <a:gd name="T16" fmla="*/ 441960 w 1011"/>
                <a:gd name="T17" fmla="*/ 365760 h 531"/>
                <a:gd name="T18" fmla="*/ 508635 w 1011"/>
                <a:gd name="T19" fmla="*/ 360045 h 531"/>
                <a:gd name="T20" fmla="*/ 556260 w 1011"/>
                <a:gd name="T21" fmla="*/ 388620 h 531"/>
                <a:gd name="T22" fmla="*/ 647700 w 1011"/>
                <a:gd name="T23" fmla="*/ 384810 h 531"/>
                <a:gd name="T24" fmla="*/ 619125 w 1011"/>
                <a:gd name="T25" fmla="*/ 302895 h 531"/>
                <a:gd name="T26" fmla="*/ 613410 w 1011"/>
                <a:gd name="T27" fmla="*/ 251460 h 531"/>
                <a:gd name="T28" fmla="*/ 651510 w 1011"/>
                <a:gd name="T29" fmla="*/ 190500 h 531"/>
                <a:gd name="T30" fmla="*/ 613410 w 1011"/>
                <a:gd name="T31" fmla="*/ 171450 h 531"/>
                <a:gd name="T32" fmla="*/ 647700 w 1011"/>
                <a:gd name="T33" fmla="*/ 146685 h 531"/>
                <a:gd name="T34" fmla="*/ 708660 w 1011"/>
                <a:gd name="T35" fmla="*/ 127635 h 531"/>
                <a:gd name="T36" fmla="*/ 800100 w 1011"/>
                <a:gd name="T37" fmla="*/ 99060 h 531"/>
                <a:gd name="T38" fmla="*/ 861060 w 1011"/>
                <a:gd name="T39" fmla="*/ 66675 h 531"/>
                <a:gd name="T40" fmla="*/ 922020 w 1011"/>
                <a:gd name="T41" fmla="*/ 22860 h 531"/>
                <a:gd name="T42" fmla="*/ 1007746 w 1011"/>
                <a:gd name="T43" fmla="*/ 13335 h 531"/>
                <a:gd name="T44" fmla="*/ 1064896 w 1011"/>
                <a:gd name="T45" fmla="*/ 51435 h 531"/>
                <a:gd name="T46" fmla="*/ 1093471 w 1011"/>
                <a:gd name="T47" fmla="*/ 89535 h 531"/>
                <a:gd name="T48" fmla="*/ 1131571 w 1011"/>
                <a:gd name="T49" fmla="*/ 95250 h 531"/>
                <a:gd name="T50" fmla="*/ 1188721 w 1011"/>
                <a:gd name="T51" fmla="*/ 95250 h 531"/>
                <a:gd name="T52" fmla="*/ 1230631 w 1011"/>
                <a:gd name="T53" fmla="*/ 127635 h 531"/>
                <a:gd name="T54" fmla="*/ 1287781 w 1011"/>
                <a:gd name="T55" fmla="*/ 80010 h 531"/>
                <a:gd name="T56" fmla="*/ 1331596 w 1011"/>
                <a:gd name="T57" fmla="*/ 76200 h 531"/>
                <a:gd name="T58" fmla="*/ 1579246 w 1011"/>
                <a:gd name="T59" fmla="*/ 274320 h 531"/>
                <a:gd name="T60" fmla="*/ 1644016 w 1011"/>
                <a:gd name="T61" fmla="*/ 308610 h 531"/>
                <a:gd name="T62" fmla="*/ 1725931 w 1011"/>
                <a:gd name="T63" fmla="*/ 289560 h 531"/>
                <a:gd name="T64" fmla="*/ 1792606 w 1011"/>
                <a:gd name="T65" fmla="*/ 346710 h 531"/>
                <a:gd name="T66" fmla="*/ 1824991 w 1011"/>
                <a:gd name="T67" fmla="*/ 375285 h 531"/>
                <a:gd name="T68" fmla="*/ 1897381 w 1011"/>
                <a:gd name="T69" fmla="*/ 379095 h 531"/>
                <a:gd name="T70" fmla="*/ 1891666 w 1011"/>
                <a:gd name="T71" fmla="*/ 451485 h 531"/>
                <a:gd name="T72" fmla="*/ 1863091 w 1011"/>
                <a:gd name="T73" fmla="*/ 550546 h 531"/>
                <a:gd name="T74" fmla="*/ 1764031 w 1011"/>
                <a:gd name="T75" fmla="*/ 550546 h 531"/>
                <a:gd name="T76" fmla="*/ 1758316 w 1011"/>
                <a:gd name="T77" fmla="*/ 670561 h 531"/>
                <a:gd name="T78" fmla="*/ 1687831 w 1011"/>
                <a:gd name="T79" fmla="*/ 699136 h 531"/>
                <a:gd name="T80" fmla="*/ 1672591 w 1011"/>
                <a:gd name="T81" fmla="*/ 727711 h 531"/>
                <a:gd name="T82" fmla="*/ 1701166 w 1011"/>
                <a:gd name="T83" fmla="*/ 811531 h 531"/>
                <a:gd name="T84" fmla="*/ 1678306 w 1011"/>
                <a:gd name="T85" fmla="*/ 887731 h 531"/>
                <a:gd name="T86" fmla="*/ 1497331 w 1011"/>
                <a:gd name="T87" fmla="*/ 859156 h 531"/>
                <a:gd name="T88" fmla="*/ 1373506 w 1011"/>
                <a:gd name="T89" fmla="*/ 855346 h 531"/>
                <a:gd name="T90" fmla="*/ 1268731 w 1011"/>
                <a:gd name="T91" fmla="*/ 883921 h 531"/>
                <a:gd name="T92" fmla="*/ 1194436 w 1011"/>
                <a:gd name="T93" fmla="*/ 950596 h 531"/>
                <a:gd name="T94" fmla="*/ 1064896 w 1011"/>
                <a:gd name="T95" fmla="*/ 1007746 h 531"/>
                <a:gd name="T96" fmla="*/ 784860 w 1011"/>
                <a:gd name="T97" fmla="*/ 836296 h 531"/>
                <a:gd name="T98" fmla="*/ 438150 w 1011"/>
                <a:gd name="T99" fmla="*/ 954406 h 531"/>
                <a:gd name="T100" fmla="*/ 358140 w 1011"/>
                <a:gd name="T101" fmla="*/ 922021 h 531"/>
                <a:gd name="T102" fmla="*/ 300990 w 1011"/>
                <a:gd name="T103" fmla="*/ 897256 h 531"/>
                <a:gd name="T104" fmla="*/ 257175 w 1011"/>
                <a:gd name="T105" fmla="*/ 849631 h 531"/>
                <a:gd name="T106" fmla="*/ 228600 w 1011"/>
                <a:gd name="T107" fmla="*/ 811531 h 531"/>
                <a:gd name="T108" fmla="*/ 281940 w 1011"/>
                <a:gd name="T109" fmla="*/ 802006 h 531"/>
                <a:gd name="T110" fmla="*/ 276225 w 1011"/>
                <a:gd name="T111" fmla="*/ 750571 h 531"/>
                <a:gd name="T112" fmla="*/ 342900 w 1011"/>
                <a:gd name="T113" fmla="*/ 760096 h 531"/>
                <a:gd name="T114" fmla="*/ 339090 w 1011"/>
                <a:gd name="T115" fmla="*/ 708661 h 531"/>
                <a:gd name="T116" fmla="*/ 323850 w 1011"/>
                <a:gd name="T117" fmla="*/ 651511 h 531"/>
                <a:gd name="T118" fmla="*/ 272415 w 1011"/>
                <a:gd name="T119" fmla="*/ 655321 h 531"/>
                <a:gd name="T120" fmla="*/ 228600 w 1011"/>
                <a:gd name="T121" fmla="*/ 641986 h 531"/>
                <a:gd name="T122" fmla="*/ 180975 w 1011"/>
                <a:gd name="T123" fmla="*/ 674371 h 5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11" h="531" extrusionOk="0">
                  <a:moveTo>
                    <a:pt x="78" y="357"/>
                  </a:moveTo>
                  <a:lnTo>
                    <a:pt x="73" y="352"/>
                  </a:lnTo>
                  <a:lnTo>
                    <a:pt x="65" y="354"/>
                  </a:lnTo>
                  <a:lnTo>
                    <a:pt x="55" y="349"/>
                  </a:lnTo>
                  <a:lnTo>
                    <a:pt x="55" y="344"/>
                  </a:lnTo>
                  <a:lnTo>
                    <a:pt x="65" y="344"/>
                  </a:lnTo>
                  <a:lnTo>
                    <a:pt x="55" y="327"/>
                  </a:lnTo>
                  <a:lnTo>
                    <a:pt x="43" y="314"/>
                  </a:lnTo>
                  <a:lnTo>
                    <a:pt x="25" y="309"/>
                  </a:lnTo>
                  <a:lnTo>
                    <a:pt x="23" y="314"/>
                  </a:lnTo>
                  <a:lnTo>
                    <a:pt x="15" y="307"/>
                  </a:lnTo>
                  <a:lnTo>
                    <a:pt x="18" y="302"/>
                  </a:lnTo>
                  <a:lnTo>
                    <a:pt x="13" y="294"/>
                  </a:lnTo>
                  <a:lnTo>
                    <a:pt x="0" y="292"/>
                  </a:lnTo>
                  <a:lnTo>
                    <a:pt x="5" y="282"/>
                  </a:lnTo>
                  <a:lnTo>
                    <a:pt x="8" y="264"/>
                  </a:lnTo>
                  <a:lnTo>
                    <a:pt x="3" y="262"/>
                  </a:lnTo>
                  <a:lnTo>
                    <a:pt x="3" y="247"/>
                  </a:lnTo>
                  <a:lnTo>
                    <a:pt x="8" y="244"/>
                  </a:lnTo>
                  <a:lnTo>
                    <a:pt x="15" y="237"/>
                  </a:lnTo>
                  <a:lnTo>
                    <a:pt x="15" y="229"/>
                  </a:lnTo>
                  <a:lnTo>
                    <a:pt x="18" y="224"/>
                  </a:lnTo>
                  <a:lnTo>
                    <a:pt x="33" y="237"/>
                  </a:lnTo>
                  <a:lnTo>
                    <a:pt x="35" y="242"/>
                  </a:lnTo>
                  <a:lnTo>
                    <a:pt x="43" y="247"/>
                  </a:lnTo>
                  <a:lnTo>
                    <a:pt x="50" y="247"/>
                  </a:lnTo>
                  <a:lnTo>
                    <a:pt x="50" y="239"/>
                  </a:lnTo>
                  <a:lnTo>
                    <a:pt x="53" y="237"/>
                  </a:lnTo>
                  <a:lnTo>
                    <a:pt x="48" y="214"/>
                  </a:lnTo>
                  <a:lnTo>
                    <a:pt x="55" y="214"/>
                  </a:lnTo>
                  <a:lnTo>
                    <a:pt x="63" y="214"/>
                  </a:lnTo>
                  <a:lnTo>
                    <a:pt x="63" y="207"/>
                  </a:lnTo>
                  <a:lnTo>
                    <a:pt x="60" y="202"/>
                  </a:lnTo>
                  <a:lnTo>
                    <a:pt x="63" y="197"/>
                  </a:lnTo>
                  <a:lnTo>
                    <a:pt x="70" y="192"/>
                  </a:lnTo>
                  <a:lnTo>
                    <a:pt x="73" y="192"/>
                  </a:lnTo>
                  <a:lnTo>
                    <a:pt x="75" y="184"/>
                  </a:lnTo>
                  <a:lnTo>
                    <a:pt x="80" y="182"/>
                  </a:lnTo>
                  <a:lnTo>
                    <a:pt x="85" y="182"/>
                  </a:lnTo>
                  <a:lnTo>
                    <a:pt x="85" y="177"/>
                  </a:lnTo>
                  <a:lnTo>
                    <a:pt x="85" y="174"/>
                  </a:lnTo>
                  <a:lnTo>
                    <a:pt x="85" y="169"/>
                  </a:lnTo>
                  <a:lnTo>
                    <a:pt x="93" y="174"/>
                  </a:lnTo>
                  <a:lnTo>
                    <a:pt x="100" y="177"/>
                  </a:lnTo>
                  <a:lnTo>
                    <a:pt x="100" y="179"/>
                  </a:lnTo>
                  <a:lnTo>
                    <a:pt x="95" y="184"/>
                  </a:lnTo>
                  <a:lnTo>
                    <a:pt x="98" y="187"/>
                  </a:lnTo>
                  <a:lnTo>
                    <a:pt x="103" y="184"/>
                  </a:lnTo>
                  <a:lnTo>
                    <a:pt x="105" y="182"/>
                  </a:lnTo>
                  <a:lnTo>
                    <a:pt x="108" y="179"/>
                  </a:lnTo>
                  <a:lnTo>
                    <a:pt x="108" y="182"/>
                  </a:lnTo>
                  <a:lnTo>
                    <a:pt x="113" y="179"/>
                  </a:lnTo>
                  <a:lnTo>
                    <a:pt x="113" y="177"/>
                  </a:lnTo>
                  <a:lnTo>
                    <a:pt x="118" y="174"/>
                  </a:lnTo>
                  <a:lnTo>
                    <a:pt x="123" y="172"/>
                  </a:lnTo>
                  <a:lnTo>
                    <a:pt x="128" y="172"/>
                  </a:lnTo>
                  <a:lnTo>
                    <a:pt x="130" y="179"/>
                  </a:lnTo>
                  <a:lnTo>
                    <a:pt x="138" y="182"/>
                  </a:lnTo>
                  <a:lnTo>
                    <a:pt x="148" y="179"/>
                  </a:lnTo>
                  <a:lnTo>
                    <a:pt x="150" y="179"/>
                  </a:lnTo>
                  <a:lnTo>
                    <a:pt x="153" y="184"/>
                  </a:lnTo>
                  <a:lnTo>
                    <a:pt x="158" y="184"/>
                  </a:lnTo>
                  <a:lnTo>
                    <a:pt x="163" y="192"/>
                  </a:lnTo>
                  <a:lnTo>
                    <a:pt x="168" y="192"/>
                  </a:lnTo>
                  <a:lnTo>
                    <a:pt x="173" y="197"/>
                  </a:lnTo>
                  <a:lnTo>
                    <a:pt x="180" y="202"/>
                  </a:lnTo>
                  <a:lnTo>
                    <a:pt x="183" y="202"/>
                  </a:lnTo>
                  <a:lnTo>
                    <a:pt x="185" y="207"/>
                  </a:lnTo>
                  <a:lnTo>
                    <a:pt x="185" y="212"/>
                  </a:lnTo>
                  <a:lnTo>
                    <a:pt x="190" y="212"/>
                  </a:lnTo>
                  <a:lnTo>
                    <a:pt x="193" y="207"/>
                  </a:lnTo>
                  <a:lnTo>
                    <a:pt x="193" y="202"/>
                  </a:lnTo>
                  <a:lnTo>
                    <a:pt x="198" y="199"/>
                  </a:lnTo>
                  <a:lnTo>
                    <a:pt x="200" y="204"/>
                  </a:lnTo>
                  <a:lnTo>
                    <a:pt x="210" y="204"/>
                  </a:lnTo>
                  <a:lnTo>
                    <a:pt x="215" y="209"/>
                  </a:lnTo>
                  <a:lnTo>
                    <a:pt x="217" y="212"/>
                  </a:lnTo>
                  <a:lnTo>
                    <a:pt x="225" y="207"/>
                  </a:lnTo>
                  <a:lnTo>
                    <a:pt x="225" y="197"/>
                  </a:lnTo>
                  <a:lnTo>
                    <a:pt x="230" y="197"/>
                  </a:lnTo>
                  <a:lnTo>
                    <a:pt x="232" y="192"/>
                  </a:lnTo>
                  <a:lnTo>
                    <a:pt x="235" y="189"/>
                  </a:lnTo>
                  <a:lnTo>
                    <a:pt x="237" y="194"/>
                  </a:lnTo>
                  <a:lnTo>
                    <a:pt x="240" y="189"/>
                  </a:lnTo>
                  <a:lnTo>
                    <a:pt x="247" y="189"/>
                  </a:lnTo>
                  <a:lnTo>
                    <a:pt x="255" y="194"/>
                  </a:lnTo>
                  <a:lnTo>
                    <a:pt x="257" y="199"/>
                  </a:lnTo>
                  <a:lnTo>
                    <a:pt x="265" y="197"/>
                  </a:lnTo>
                  <a:lnTo>
                    <a:pt x="262" y="192"/>
                  </a:lnTo>
                  <a:lnTo>
                    <a:pt x="267" y="189"/>
                  </a:lnTo>
                  <a:lnTo>
                    <a:pt x="272" y="189"/>
                  </a:lnTo>
                  <a:lnTo>
                    <a:pt x="275" y="187"/>
                  </a:lnTo>
                  <a:lnTo>
                    <a:pt x="282" y="189"/>
                  </a:lnTo>
                  <a:lnTo>
                    <a:pt x="285" y="192"/>
                  </a:lnTo>
                  <a:lnTo>
                    <a:pt x="285" y="197"/>
                  </a:lnTo>
                  <a:lnTo>
                    <a:pt x="280" y="197"/>
                  </a:lnTo>
                  <a:lnTo>
                    <a:pt x="285" y="204"/>
                  </a:lnTo>
                  <a:lnTo>
                    <a:pt x="290" y="204"/>
                  </a:lnTo>
                  <a:lnTo>
                    <a:pt x="292" y="204"/>
                  </a:lnTo>
                  <a:lnTo>
                    <a:pt x="297" y="207"/>
                  </a:lnTo>
                  <a:lnTo>
                    <a:pt x="305" y="207"/>
                  </a:lnTo>
                  <a:lnTo>
                    <a:pt x="315" y="212"/>
                  </a:lnTo>
                  <a:lnTo>
                    <a:pt x="320" y="209"/>
                  </a:lnTo>
                  <a:lnTo>
                    <a:pt x="322" y="204"/>
                  </a:lnTo>
                  <a:lnTo>
                    <a:pt x="322" y="199"/>
                  </a:lnTo>
                  <a:lnTo>
                    <a:pt x="325" y="197"/>
                  </a:lnTo>
                  <a:lnTo>
                    <a:pt x="332" y="202"/>
                  </a:lnTo>
                  <a:lnTo>
                    <a:pt x="340" y="202"/>
                  </a:lnTo>
                  <a:lnTo>
                    <a:pt x="350" y="199"/>
                  </a:lnTo>
                  <a:lnTo>
                    <a:pt x="352" y="194"/>
                  </a:lnTo>
                  <a:lnTo>
                    <a:pt x="352" y="174"/>
                  </a:lnTo>
                  <a:lnTo>
                    <a:pt x="350" y="172"/>
                  </a:lnTo>
                  <a:lnTo>
                    <a:pt x="340" y="172"/>
                  </a:lnTo>
                  <a:lnTo>
                    <a:pt x="335" y="167"/>
                  </a:lnTo>
                  <a:lnTo>
                    <a:pt x="335" y="164"/>
                  </a:lnTo>
                  <a:lnTo>
                    <a:pt x="330" y="164"/>
                  </a:lnTo>
                  <a:lnTo>
                    <a:pt x="325" y="159"/>
                  </a:lnTo>
                  <a:lnTo>
                    <a:pt x="320" y="159"/>
                  </a:lnTo>
                  <a:lnTo>
                    <a:pt x="320" y="157"/>
                  </a:lnTo>
                  <a:lnTo>
                    <a:pt x="317" y="154"/>
                  </a:lnTo>
                  <a:lnTo>
                    <a:pt x="317" y="149"/>
                  </a:lnTo>
                  <a:lnTo>
                    <a:pt x="322" y="149"/>
                  </a:lnTo>
                  <a:lnTo>
                    <a:pt x="322" y="144"/>
                  </a:lnTo>
                  <a:lnTo>
                    <a:pt x="327" y="139"/>
                  </a:lnTo>
                  <a:lnTo>
                    <a:pt x="325" y="134"/>
                  </a:lnTo>
                  <a:lnTo>
                    <a:pt x="322" y="132"/>
                  </a:lnTo>
                  <a:lnTo>
                    <a:pt x="322" y="127"/>
                  </a:lnTo>
                  <a:lnTo>
                    <a:pt x="327" y="119"/>
                  </a:lnTo>
                  <a:lnTo>
                    <a:pt x="335" y="112"/>
                  </a:lnTo>
                  <a:lnTo>
                    <a:pt x="345" y="112"/>
                  </a:lnTo>
                  <a:lnTo>
                    <a:pt x="350" y="114"/>
                  </a:lnTo>
                  <a:lnTo>
                    <a:pt x="352" y="112"/>
                  </a:lnTo>
                  <a:lnTo>
                    <a:pt x="352" y="107"/>
                  </a:lnTo>
                  <a:lnTo>
                    <a:pt x="347" y="105"/>
                  </a:lnTo>
                  <a:lnTo>
                    <a:pt x="342" y="100"/>
                  </a:lnTo>
                  <a:lnTo>
                    <a:pt x="340" y="100"/>
                  </a:lnTo>
                  <a:lnTo>
                    <a:pt x="335" y="102"/>
                  </a:lnTo>
                  <a:lnTo>
                    <a:pt x="330" y="100"/>
                  </a:lnTo>
                  <a:lnTo>
                    <a:pt x="322" y="100"/>
                  </a:lnTo>
                  <a:lnTo>
                    <a:pt x="322" y="97"/>
                  </a:lnTo>
                  <a:lnTo>
                    <a:pt x="325" y="95"/>
                  </a:lnTo>
                  <a:lnTo>
                    <a:pt x="332" y="95"/>
                  </a:lnTo>
                  <a:lnTo>
                    <a:pt x="330" y="90"/>
                  </a:lnTo>
                  <a:lnTo>
                    <a:pt x="322" y="90"/>
                  </a:lnTo>
                  <a:lnTo>
                    <a:pt x="320" y="90"/>
                  </a:lnTo>
                  <a:lnTo>
                    <a:pt x="322" y="87"/>
                  </a:lnTo>
                  <a:lnTo>
                    <a:pt x="317" y="80"/>
                  </a:lnTo>
                  <a:lnTo>
                    <a:pt x="320" y="77"/>
                  </a:lnTo>
                  <a:lnTo>
                    <a:pt x="325" y="77"/>
                  </a:lnTo>
                  <a:lnTo>
                    <a:pt x="330" y="75"/>
                  </a:lnTo>
                  <a:lnTo>
                    <a:pt x="332" y="75"/>
                  </a:lnTo>
                  <a:lnTo>
                    <a:pt x="335" y="77"/>
                  </a:lnTo>
                  <a:lnTo>
                    <a:pt x="340" y="77"/>
                  </a:lnTo>
                  <a:lnTo>
                    <a:pt x="345" y="80"/>
                  </a:lnTo>
                  <a:lnTo>
                    <a:pt x="347" y="77"/>
                  </a:lnTo>
                  <a:lnTo>
                    <a:pt x="347" y="75"/>
                  </a:lnTo>
                  <a:lnTo>
                    <a:pt x="352" y="72"/>
                  </a:lnTo>
                  <a:lnTo>
                    <a:pt x="357" y="72"/>
                  </a:lnTo>
                  <a:lnTo>
                    <a:pt x="360" y="77"/>
                  </a:lnTo>
                  <a:lnTo>
                    <a:pt x="362" y="72"/>
                  </a:lnTo>
                  <a:lnTo>
                    <a:pt x="362" y="70"/>
                  </a:lnTo>
                  <a:lnTo>
                    <a:pt x="372" y="67"/>
                  </a:lnTo>
                  <a:lnTo>
                    <a:pt x="377" y="65"/>
                  </a:lnTo>
                  <a:lnTo>
                    <a:pt x="385" y="62"/>
                  </a:lnTo>
                  <a:lnTo>
                    <a:pt x="392" y="62"/>
                  </a:lnTo>
                  <a:lnTo>
                    <a:pt x="392" y="60"/>
                  </a:lnTo>
                  <a:lnTo>
                    <a:pt x="400" y="55"/>
                  </a:lnTo>
                  <a:lnTo>
                    <a:pt x="407" y="55"/>
                  </a:lnTo>
                  <a:lnTo>
                    <a:pt x="412" y="52"/>
                  </a:lnTo>
                  <a:lnTo>
                    <a:pt x="415" y="52"/>
                  </a:lnTo>
                  <a:lnTo>
                    <a:pt x="420" y="52"/>
                  </a:lnTo>
                  <a:lnTo>
                    <a:pt x="420" y="45"/>
                  </a:lnTo>
                  <a:lnTo>
                    <a:pt x="424" y="42"/>
                  </a:lnTo>
                  <a:lnTo>
                    <a:pt x="429" y="42"/>
                  </a:lnTo>
                  <a:lnTo>
                    <a:pt x="429" y="40"/>
                  </a:lnTo>
                  <a:lnTo>
                    <a:pt x="434" y="37"/>
                  </a:lnTo>
                  <a:lnTo>
                    <a:pt x="437" y="40"/>
                  </a:lnTo>
                  <a:lnTo>
                    <a:pt x="439" y="40"/>
                  </a:lnTo>
                  <a:lnTo>
                    <a:pt x="444" y="37"/>
                  </a:lnTo>
                  <a:lnTo>
                    <a:pt x="452" y="35"/>
                  </a:lnTo>
                  <a:lnTo>
                    <a:pt x="462" y="27"/>
                  </a:lnTo>
                  <a:lnTo>
                    <a:pt x="464" y="27"/>
                  </a:lnTo>
                  <a:lnTo>
                    <a:pt x="467" y="25"/>
                  </a:lnTo>
                  <a:lnTo>
                    <a:pt x="474" y="25"/>
                  </a:lnTo>
                  <a:lnTo>
                    <a:pt x="477" y="20"/>
                  </a:lnTo>
                  <a:lnTo>
                    <a:pt x="482" y="20"/>
                  </a:lnTo>
                  <a:lnTo>
                    <a:pt x="487" y="20"/>
                  </a:lnTo>
                  <a:lnTo>
                    <a:pt x="487" y="15"/>
                  </a:lnTo>
                  <a:lnTo>
                    <a:pt x="484" y="12"/>
                  </a:lnTo>
                  <a:lnTo>
                    <a:pt x="487" y="10"/>
                  </a:lnTo>
                  <a:lnTo>
                    <a:pt x="494" y="10"/>
                  </a:lnTo>
                  <a:lnTo>
                    <a:pt x="497" y="5"/>
                  </a:lnTo>
                  <a:lnTo>
                    <a:pt x="502" y="2"/>
                  </a:lnTo>
                  <a:lnTo>
                    <a:pt x="504" y="2"/>
                  </a:lnTo>
                  <a:lnTo>
                    <a:pt x="509" y="0"/>
                  </a:lnTo>
                  <a:lnTo>
                    <a:pt x="514" y="5"/>
                  </a:lnTo>
                  <a:lnTo>
                    <a:pt x="522" y="2"/>
                  </a:lnTo>
                  <a:lnTo>
                    <a:pt x="529" y="7"/>
                  </a:lnTo>
                  <a:lnTo>
                    <a:pt x="534" y="7"/>
                  </a:lnTo>
                  <a:lnTo>
                    <a:pt x="542" y="5"/>
                  </a:lnTo>
                  <a:lnTo>
                    <a:pt x="547" y="5"/>
                  </a:lnTo>
                  <a:lnTo>
                    <a:pt x="549" y="12"/>
                  </a:lnTo>
                  <a:lnTo>
                    <a:pt x="552" y="12"/>
                  </a:lnTo>
                  <a:lnTo>
                    <a:pt x="552" y="20"/>
                  </a:lnTo>
                  <a:lnTo>
                    <a:pt x="557" y="22"/>
                  </a:lnTo>
                  <a:lnTo>
                    <a:pt x="559" y="25"/>
                  </a:lnTo>
                  <a:lnTo>
                    <a:pt x="559" y="27"/>
                  </a:lnTo>
                  <a:lnTo>
                    <a:pt x="559" y="32"/>
                  </a:lnTo>
                  <a:lnTo>
                    <a:pt x="559" y="37"/>
                  </a:lnTo>
                  <a:lnTo>
                    <a:pt x="559" y="40"/>
                  </a:lnTo>
                  <a:lnTo>
                    <a:pt x="557" y="42"/>
                  </a:lnTo>
                  <a:lnTo>
                    <a:pt x="559" y="47"/>
                  </a:lnTo>
                  <a:lnTo>
                    <a:pt x="562" y="47"/>
                  </a:lnTo>
                  <a:lnTo>
                    <a:pt x="567" y="45"/>
                  </a:lnTo>
                  <a:lnTo>
                    <a:pt x="572" y="47"/>
                  </a:lnTo>
                  <a:lnTo>
                    <a:pt x="574" y="47"/>
                  </a:lnTo>
                  <a:lnTo>
                    <a:pt x="574" y="42"/>
                  </a:lnTo>
                  <a:lnTo>
                    <a:pt x="579" y="40"/>
                  </a:lnTo>
                  <a:lnTo>
                    <a:pt x="579" y="45"/>
                  </a:lnTo>
                  <a:lnTo>
                    <a:pt x="584" y="45"/>
                  </a:lnTo>
                  <a:lnTo>
                    <a:pt x="584" y="42"/>
                  </a:lnTo>
                  <a:lnTo>
                    <a:pt x="582" y="37"/>
                  </a:lnTo>
                  <a:lnTo>
                    <a:pt x="584" y="35"/>
                  </a:lnTo>
                  <a:lnTo>
                    <a:pt x="594" y="42"/>
                  </a:lnTo>
                  <a:lnTo>
                    <a:pt x="594" y="50"/>
                  </a:lnTo>
                  <a:lnTo>
                    <a:pt x="597" y="57"/>
                  </a:lnTo>
                  <a:lnTo>
                    <a:pt x="602" y="57"/>
                  </a:lnTo>
                  <a:lnTo>
                    <a:pt x="604" y="52"/>
                  </a:lnTo>
                  <a:lnTo>
                    <a:pt x="602" y="52"/>
                  </a:lnTo>
                  <a:lnTo>
                    <a:pt x="599" y="47"/>
                  </a:lnTo>
                  <a:lnTo>
                    <a:pt x="607" y="47"/>
                  </a:lnTo>
                  <a:lnTo>
                    <a:pt x="617" y="52"/>
                  </a:lnTo>
                  <a:lnTo>
                    <a:pt x="619" y="52"/>
                  </a:lnTo>
                  <a:lnTo>
                    <a:pt x="624" y="50"/>
                  </a:lnTo>
                  <a:lnTo>
                    <a:pt x="627" y="50"/>
                  </a:lnTo>
                  <a:lnTo>
                    <a:pt x="624" y="55"/>
                  </a:lnTo>
                  <a:lnTo>
                    <a:pt x="622" y="57"/>
                  </a:lnTo>
                  <a:lnTo>
                    <a:pt x="622" y="65"/>
                  </a:lnTo>
                  <a:lnTo>
                    <a:pt x="624" y="70"/>
                  </a:lnTo>
                  <a:lnTo>
                    <a:pt x="629" y="70"/>
                  </a:lnTo>
                  <a:lnTo>
                    <a:pt x="632" y="65"/>
                  </a:lnTo>
                  <a:lnTo>
                    <a:pt x="636" y="65"/>
                  </a:lnTo>
                  <a:lnTo>
                    <a:pt x="646" y="67"/>
                  </a:lnTo>
                  <a:lnTo>
                    <a:pt x="651" y="70"/>
                  </a:lnTo>
                  <a:lnTo>
                    <a:pt x="654" y="67"/>
                  </a:lnTo>
                  <a:lnTo>
                    <a:pt x="651" y="60"/>
                  </a:lnTo>
                  <a:lnTo>
                    <a:pt x="656" y="57"/>
                  </a:lnTo>
                  <a:lnTo>
                    <a:pt x="666" y="57"/>
                  </a:lnTo>
                  <a:lnTo>
                    <a:pt x="671" y="55"/>
                  </a:lnTo>
                  <a:lnTo>
                    <a:pt x="671" y="50"/>
                  </a:lnTo>
                  <a:lnTo>
                    <a:pt x="676" y="47"/>
                  </a:lnTo>
                  <a:lnTo>
                    <a:pt x="676" y="42"/>
                  </a:lnTo>
                  <a:lnTo>
                    <a:pt x="684" y="37"/>
                  </a:lnTo>
                  <a:lnTo>
                    <a:pt x="686" y="35"/>
                  </a:lnTo>
                  <a:lnTo>
                    <a:pt x="691" y="30"/>
                  </a:lnTo>
                  <a:lnTo>
                    <a:pt x="696" y="30"/>
                  </a:lnTo>
                  <a:lnTo>
                    <a:pt x="704" y="27"/>
                  </a:lnTo>
                  <a:lnTo>
                    <a:pt x="706" y="30"/>
                  </a:lnTo>
                  <a:lnTo>
                    <a:pt x="706" y="35"/>
                  </a:lnTo>
                  <a:lnTo>
                    <a:pt x="701" y="37"/>
                  </a:lnTo>
                  <a:lnTo>
                    <a:pt x="699" y="40"/>
                  </a:lnTo>
                  <a:lnTo>
                    <a:pt x="699" y="42"/>
                  </a:lnTo>
                  <a:lnTo>
                    <a:pt x="749" y="80"/>
                  </a:lnTo>
                  <a:lnTo>
                    <a:pt x="814" y="162"/>
                  </a:lnTo>
                  <a:lnTo>
                    <a:pt x="819" y="159"/>
                  </a:lnTo>
                  <a:lnTo>
                    <a:pt x="824" y="157"/>
                  </a:lnTo>
                  <a:lnTo>
                    <a:pt x="826" y="154"/>
                  </a:lnTo>
                  <a:lnTo>
                    <a:pt x="824" y="152"/>
                  </a:lnTo>
                  <a:lnTo>
                    <a:pt x="824" y="147"/>
                  </a:lnTo>
                  <a:lnTo>
                    <a:pt x="829" y="144"/>
                  </a:lnTo>
                  <a:lnTo>
                    <a:pt x="836" y="149"/>
                  </a:lnTo>
                  <a:lnTo>
                    <a:pt x="834" y="152"/>
                  </a:lnTo>
                  <a:lnTo>
                    <a:pt x="836" y="157"/>
                  </a:lnTo>
                  <a:lnTo>
                    <a:pt x="841" y="157"/>
                  </a:lnTo>
                  <a:lnTo>
                    <a:pt x="844" y="162"/>
                  </a:lnTo>
                  <a:lnTo>
                    <a:pt x="848" y="162"/>
                  </a:lnTo>
                  <a:lnTo>
                    <a:pt x="853" y="159"/>
                  </a:lnTo>
                  <a:lnTo>
                    <a:pt x="858" y="159"/>
                  </a:lnTo>
                  <a:lnTo>
                    <a:pt x="863" y="162"/>
                  </a:lnTo>
                  <a:lnTo>
                    <a:pt x="871" y="159"/>
                  </a:lnTo>
                  <a:lnTo>
                    <a:pt x="873" y="159"/>
                  </a:lnTo>
                  <a:lnTo>
                    <a:pt x="878" y="159"/>
                  </a:lnTo>
                  <a:lnTo>
                    <a:pt x="881" y="157"/>
                  </a:lnTo>
                  <a:lnTo>
                    <a:pt x="878" y="152"/>
                  </a:lnTo>
                  <a:lnTo>
                    <a:pt x="881" y="149"/>
                  </a:lnTo>
                  <a:lnTo>
                    <a:pt x="888" y="149"/>
                  </a:lnTo>
                  <a:lnTo>
                    <a:pt x="898" y="149"/>
                  </a:lnTo>
                  <a:lnTo>
                    <a:pt x="906" y="152"/>
                  </a:lnTo>
                  <a:lnTo>
                    <a:pt x="913" y="157"/>
                  </a:lnTo>
                  <a:lnTo>
                    <a:pt x="918" y="164"/>
                  </a:lnTo>
                  <a:lnTo>
                    <a:pt x="921" y="172"/>
                  </a:lnTo>
                  <a:lnTo>
                    <a:pt x="923" y="172"/>
                  </a:lnTo>
                  <a:lnTo>
                    <a:pt x="931" y="172"/>
                  </a:lnTo>
                  <a:lnTo>
                    <a:pt x="936" y="177"/>
                  </a:lnTo>
                  <a:lnTo>
                    <a:pt x="938" y="177"/>
                  </a:lnTo>
                  <a:lnTo>
                    <a:pt x="941" y="179"/>
                  </a:lnTo>
                  <a:lnTo>
                    <a:pt x="941" y="182"/>
                  </a:lnTo>
                  <a:lnTo>
                    <a:pt x="941" y="184"/>
                  </a:lnTo>
                  <a:lnTo>
                    <a:pt x="941" y="189"/>
                  </a:lnTo>
                  <a:lnTo>
                    <a:pt x="943" y="192"/>
                  </a:lnTo>
                  <a:lnTo>
                    <a:pt x="946" y="194"/>
                  </a:lnTo>
                  <a:lnTo>
                    <a:pt x="946" y="197"/>
                  </a:lnTo>
                  <a:lnTo>
                    <a:pt x="948" y="194"/>
                  </a:lnTo>
                  <a:lnTo>
                    <a:pt x="953" y="197"/>
                  </a:lnTo>
                  <a:lnTo>
                    <a:pt x="958" y="199"/>
                  </a:lnTo>
                  <a:lnTo>
                    <a:pt x="958" y="197"/>
                  </a:lnTo>
                  <a:lnTo>
                    <a:pt x="963" y="194"/>
                  </a:lnTo>
                  <a:lnTo>
                    <a:pt x="976" y="194"/>
                  </a:lnTo>
                  <a:lnTo>
                    <a:pt x="983" y="192"/>
                  </a:lnTo>
                  <a:lnTo>
                    <a:pt x="986" y="187"/>
                  </a:lnTo>
                  <a:lnTo>
                    <a:pt x="991" y="184"/>
                  </a:lnTo>
                  <a:lnTo>
                    <a:pt x="993" y="187"/>
                  </a:lnTo>
                  <a:lnTo>
                    <a:pt x="991" y="192"/>
                  </a:lnTo>
                  <a:lnTo>
                    <a:pt x="993" y="197"/>
                  </a:lnTo>
                  <a:lnTo>
                    <a:pt x="996" y="199"/>
                  </a:lnTo>
                  <a:lnTo>
                    <a:pt x="1001" y="204"/>
                  </a:lnTo>
                  <a:lnTo>
                    <a:pt x="1011" y="207"/>
                  </a:lnTo>
                  <a:lnTo>
                    <a:pt x="1011" y="209"/>
                  </a:lnTo>
                  <a:lnTo>
                    <a:pt x="1006" y="214"/>
                  </a:lnTo>
                  <a:lnTo>
                    <a:pt x="1003" y="217"/>
                  </a:lnTo>
                  <a:lnTo>
                    <a:pt x="996" y="224"/>
                  </a:lnTo>
                  <a:lnTo>
                    <a:pt x="996" y="227"/>
                  </a:lnTo>
                  <a:lnTo>
                    <a:pt x="996" y="229"/>
                  </a:lnTo>
                  <a:lnTo>
                    <a:pt x="993" y="237"/>
                  </a:lnTo>
                  <a:lnTo>
                    <a:pt x="986" y="239"/>
                  </a:lnTo>
                  <a:lnTo>
                    <a:pt x="981" y="242"/>
                  </a:lnTo>
                  <a:lnTo>
                    <a:pt x="981" y="249"/>
                  </a:lnTo>
                  <a:lnTo>
                    <a:pt x="981" y="259"/>
                  </a:lnTo>
                  <a:lnTo>
                    <a:pt x="986" y="269"/>
                  </a:lnTo>
                  <a:lnTo>
                    <a:pt x="991" y="277"/>
                  </a:lnTo>
                  <a:lnTo>
                    <a:pt x="991" y="282"/>
                  </a:lnTo>
                  <a:lnTo>
                    <a:pt x="983" y="289"/>
                  </a:lnTo>
                  <a:lnTo>
                    <a:pt x="978" y="289"/>
                  </a:lnTo>
                  <a:lnTo>
                    <a:pt x="973" y="297"/>
                  </a:lnTo>
                  <a:lnTo>
                    <a:pt x="968" y="297"/>
                  </a:lnTo>
                  <a:lnTo>
                    <a:pt x="966" y="297"/>
                  </a:lnTo>
                  <a:lnTo>
                    <a:pt x="966" y="294"/>
                  </a:lnTo>
                  <a:lnTo>
                    <a:pt x="961" y="294"/>
                  </a:lnTo>
                  <a:lnTo>
                    <a:pt x="951" y="294"/>
                  </a:lnTo>
                  <a:lnTo>
                    <a:pt x="943" y="294"/>
                  </a:lnTo>
                  <a:lnTo>
                    <a:pt x="933" y="292"/>
                  </a:lnTo>
                  <a:lnTo>
                    <a:pt x="926" y="289"/>
                  </a:lnTo>
                  <a:lnTo>
                    <a:pt x="923" y="292"/>
                  </a:lnTo>
                  <a:lnTo>
                    <a:pt x="921" y="302"/>
                  </a:lnTo>
                  <a:lnTo>
                    <a:pt x="918" y="309"/>
                  </a:lnTo>
                  <a:lnTo>
                    <a:pt x="918" y="317"/>
                  </a:lnTo>
                  <a:lnTo>
                    <a:pt x="916" y="332"/>
                  </a:lnTo>
                  <a:lnTo>
                    <a:pt x="916" y="344"/>
                  </a:lnTo>
                  <a:lnTo>
                    <a:pt x="913" y="347"/>
                  </a:lnTo>
                  <a:lnTo>
                    <a:pt x="918" y="349"/>
                  </a:lnTo>
                  <a:lnTo>
                    <a:pt x="923" y="352"/>
                  </a:lnTo>
                  <a:lnTo>
                    <a:pt x="921" y="359"/>
                  </a:lnTo>
                  <a:lnTo>
                    <a:pt x="921" y="362"/>
                  </a:lnTo>
                  <a:lnTo>
                    <a:pt x="918" y="362"/>
                  </a:lnTo>
                  <a:lnTo>
                    <a:pt x="913" y="364"/>
                  </a:lnTo>
                  <a:lnTo>
                    <a:pt x="911" y="364"/>
                  </a:lnTo>
                  <a:lnTo>
                    <a:pt x="906" y="362"/>
                  </a:lnTo>
                  <a:lnTo>
                    <a:pt x="903" y="364"/>
                  </a:lnTo>
                  <a:lnTo>
                    <a:pt x="898" y="364"/>
                  </a:lnTo>
                  <a:lnTo>
                    <a:pt x="886" y="367"/>
                  </a:lnTo>
                  <a:lnTo>
                    <a:pt x="878" y="369"/>
                  </a:lnTo>
                  <a:lnTo>
                    <a:pt x="873" y="369"/>
                  </a:lnTo>
                  <a:lnTo>
                    <a:pt x="871" y="369"/>
                  </a:lnTo>
                  <a:lnTo>
                    <a:pt x="866" y="369"/>
                  </a:lnTo>
                  <a:lnTo>
                    <a:pt x="861" y="374"/>
                  </a:lnTo>
                  <a:lnTo>
                    <a:pt x="861" y="379"/>
                  </a:lnTo>
                  <a:lnTo>
                    <a:pt x="866" y="382"/>
                  </a:lnTo>
                  <a:lnTo>
                    <a:pt x="873" y="382"/>
                  </a:lnTo>
                  <a:lnTo>
                    <a:pt x="878" y="382"/>
                  </a:lnTo>
                  <a:lnTo>
                    <a:pt x="878" y="384"/>
                  </a:lnTo>
                  <a:lnTo>
                    <a:pt x="876" y="389"/>
                  </a:lnTo>
                  <a:lnTo>
                    <a:pt x="878" y="397"/>
                  </a:lnTo>
                  <a:lnTo>
                    <a:pt x="878" y="399"/>
                  </a:lnTo>
                  <a:lnTo>
                    <a:pt x="881" y="404"/>
                  </a:lnTo>
                  <a:lnTo>
                    <a:pt x="881" y="409"/>
                  </a:lnTo>
                  <a:lnTo>
                    <a:pt x="886" y="416"/>
                  </a:lnTo>
                  <a:lnTo>
                    <a:pt x="888" y="421"/>
                  </a:lnTo>
                  <a:lnTo>
                    <a:pt x="893" y="426"/>
                  </a:lnTo>
                  <a:lnTo>
                    <a:pt x="896" y="436"/>
                  </a:lnTo>
                  <a:lnTo>
                    <a:pt x="891" y="439"/>
                  </a:lnTo>
                  <a:lnTo>
                    <a:pt x="891" y="444"/>
                  </a:lnTo>
                  <a:lnTo>
                    <a:pt x="896" y="449"/>
                  </a:lnTo>
                  <a:lnTo>
                    <a:pt x="893" y="451"/>
                  </a:lnTo>
                  <a:lnTo>
                    <a:pt x="891" y="454"/>
                  </a:lnTo>
                  <a:lnTo>
                    <a:pt x="886" y="456"/>
                  </a:lnTo>
                  <a:lnTo>
                    <a:pt x="886" y="464"/>
                  </a:lnTo>
                  <a:lnTo>
                    <a:pt x="881" y="466"/>
                  </a:lnTo>
                  <a:lnTo>
                    <a:pt x="871" y="464"/>
                  </a:lnTo>
                  <a:lnTo>
                    <a:pt x="858" y="451"/>
                  </a:lnTo>
                  <a:lnTo>
                    <a:pt x="853" y="451"/>
                  </a:lnTo>
                  <a:lnTo>
                    <a:pt x="844" y="449"/>
                  </a:lnTo>
                  <a:lnTo>
                    <a:pt x="826" y="446"/>
                  </a:lnTo>
                  <a:lnTo>
                    <a:pt x="819" y="449"/>
                  </a:lnTo>
                  <a:lnTo>
                    <a:pt x="806" y="446"/>
                  </a:lnTo>
                  <a:lnTo>
                    <a:pt x="791" y="449"/>
                  </a:lnTo>
                  <a:lnTo>
                    <a:pt x="786" y="451"/>
                  </a:lnTo>
                  <a:lnTo>
                    <a:pt x="779" y="449"/>
                  </a:lnTo>
                  <a:lnTo>
                    <a:pt x="774" y="451"/>
                  </a:lnTo>
                  <a:lnTo>
                    <a:pt x="769" y="454"/>
                  </a:lnTo>
                  <a:lnTo>
                    <a:pt x="756" y="454"/>
                  </a:lnTo>
                  <a:lnTo>
                    <a:pt x="744" y="449"/>
                  </a:lnTo>
                  <a:lnTo>
                    <a:pt x="739" y="446"/>
                  </a:lnTo>
                  <a:lnTo>
                    <a:pt x="731" y="446"/>
                  </a:lnTo>
                  <a:lnTo>
                    <a:pt x="729" y="449"/>
                  </a:lnTo>
                  <a:lnTo>
                    <a:pt x="721" y="449"/>
                  </a:lnTo>
                  <a:lnTo>
                    <a:pt x="716" y="446"/>
                  </a:lnTo>
                  <a:lnTo>
                    <a:pt x="714" y="449"/>
                  </a:lnTo>
                  <a:lnTo>
                    <a:pt x="714" y="454"/>
                  </a:lnTo>
                  <a:lnTo>
                    <a:pt x="716" y="461"/>
                  </a:lnTo>
                  <a:lnTo>
                    <a:pt x="716" y="466"/>
                  </a:lnTo>
                  <a:lnTo>
                    <a:pt x="706" y="469"/>
                  </a:lnTo>
                  <a:lnTo>
                    <a:pt x="691" y="469"/>
                  </a:lnTo>
                  <a:lnTo>
                    <a:pt x="671" y="466"/>
                  </a:lnTo>
                  <a:lnTo>
                    <a:pt x="666" y="464"/>
                  </a:lnTo>
                  <a:lnTo>
                    <a:pt x="659" y="464"/>
                  </a:lnTo>
                  <a:lnTo>
                    <a:pt x="654" y="469"/>
                  </a:lnTo>
                  <a:lnTo>
                    <a:pt x="654" y="471"/>
                  </a:lnTo>
                  <a:lnTo>
                    <a:pt x="649" y="476"/>
                  </a:lnTo>
                  <a:lnTo>
                    <a:pt x="649" y="479"/>
                  </a:lnTo>
                  <a:lnTo>
                    <a:pt x="646" y="476"/>
                  </a:lnTo>
                  <a:lnTo>
                    <a:pt x="641" y="484"/>
                  </a:lnTo>
                  <a:lnTo>
                    <a:pt x="636" y="486"/>
                  </a:lnTo>
                  <a:lnTo>
                    <a:pt x="627" y="499"/>
                  </a:lnTo>
                  <a:lnTo>
                    <a:pt x="622" y="506"/>
                  </a:lnTo>
                  <a:lnTo>
                    <a:pt x="619" y="509"/>
                  </a:lnTo>
                  <a:lnTo>
                    <a:pt x="614" y="519"/>
                  </a:lnTo>
                  <a:lnTo>
                    <a:pt x="604" y="529"/>
                  </a:lnTo>
                  <a:lnTo>
                    <a:pt x="602" y="529"/>
                  </a:lnTo>
                  <a:lnTo>
                    <a:pt x="589" y="521"/>
                  </a:lnTo>
                  <a:lnTo>
                    <a:pt x="579" y="521"/>
                  </a:lnTo>
                  <a:lnTo>
                    <a:pt x="572" y="521"/>
                  </a:lnTo>
                  <a:lnTo>
                    <a:pt x="559" y="529"/>
                  </a:lnTo>
                  <a:lnTo>
                    <a:pt x="554" y="529"/>
                  </a:lnTo>
                  <a:lnTo>
                    <a:pt x="544" y="496"/>
                  </a:lnTo>
                  <a:lnTo>
                    <a:pt x="524" y="494"/>
                  </a:lnTo>
                  <a:lnTo>
                    <a:pt x="524" y="456"/>
                  </a:lnTo>
                  <a:lnTo>
                    <a:pt x="514" y="461"/>
                  </a:lnTo>
                  <a:lnTo>
                    <a:pt x="507" y="444"/>
                  </a:lnTo>
                  <a:lnTo>
                    <a:pt x="494" y="434"/>
                  </a:lnTo>
                  <a:lnTo>
                    <a:pt x="449" y="434"/>
                  </a:lnTo>
                  <a:lnTo>
                    <a:pt x="412" y="439"/>
                  </a:lnTo>
                  <a:lnTo>
                    <a:pt x="390" y="424"/>
                  </a:lnTo>
                  <a:lnTo>
                    <a:pt x="372" y="419"/>
                  </a:lnTo>
                  <a:lnTo>
                    <a:pt x="330" y="389"/>
                  </a:lnTo>
                  <a:lnTo>
                    <a:pt x="260" y="402"/>
                  </a:lnTo>
                  <a:lnTo>
                    <a:pt x="282" y="529"/>
                  </a:lnTo>
                  <a:lnTo>
                    <a:pt x="277" y="529"/>
                  </a:lnTo>
                  <a:lnTo>
                    <a:pt x="267" y="531"/>
                  </a:lnTo>
                  <a:lnTo>
                    <a:pt x="250" y="511"/>
                  </a:lnTo>
                  <a:lnTo>
                    <a:pt x="230" y="501"/>
                  </a:lnTo>
                  <a:lnTo>
                    <a:pt x="212" y="499"/>
                  </a:lnTo>
                  <a:lnTo>
                    <a:pt x="200" y="504"/>
                  </a:lnTo>
                  <a:lnTo>
                    <a:pt x="185" y="516"/>
                  </a:lnTo>
                  <a:lnTo>
                    <a:pt x="183" y="511"/>
                  </a:lnTo>
                  <a:lnTo>
                    <a:pt x="183" y="504"/>
                  </a:lnTo>
                  <a:lnTo>
                    <a:pt x="185" y="496"/>
                  </a:lnTo>
                  <a:lnTo>
                    <a:pt x="185" y="489"/>
                  </a:lnTo>
                  <a:lnTo>
                    <a:pt x="185" y="486"/>
                  </a:lnTo>
                  <a:lnTo>
                    <a:pt x="188" y="484"/>
                  </a:lnTo>
                  <a:lnTo>
                    <a:pt x="185" y="484"/>
                  </a:lnTo>
                  <a:lnTo>
                    <a:pt x="180" y="484"/>
                  </a:lnTo>
                  <a:lnTo>
                    <a:pt x="175" y="481"/>
                  </a:lnTo>
                  <a:lnTo>
                    <a:pt x="170" y="481"/>
                  </a:lnTo>
                  <a:lnTo>
                    <a:pt x="165" y="484"/>
                  </a:lnTo>
                  <a:lnTo>
                    <a:pt x="165" y="481"/>
                  </a:lnTo>
                  <a:lnTo>
                    <a:pt x="163" y="476"/>
                  </a:lnTo>
                  <a:lnTo>
                    <a:pt x="160" y="476"/>
                  </a:lnTo>
                  <a:lnTo>
                    <a:pt x="158" y="471"/>
                  </a:lnTo>
                  <a:lnTo>
                    <a:pt x="155" y="469"/>
                  </a:lnTo>
                  <a:lnTo>
                    <a:pt x="153" y="471"/>
                  </a:lnTo>
                  <a:lnTo>
                    <a:pt x="148" y="471"/>
                  </a:lnTo>
                  <a:lnTo>
                    <a:pt x="145" y="471"/>
                  </a:lnTo>
                  <a:lnTo>
                    <a:pt x="145" y="466"/>
                  </a:lnTo>
                  <a:lnTo>
                    <a:pt x="145" y="459"/>
                  </a:lnTo>
                  <a:lnTo>
                    <a:pt x="138" y="451"/>
                  </a:lnTo>
                  <a:lnTo>
                    <a:pt x="138" y="449"/>
                  </a:lnTo>
                  <a:lnTo>
                    <a:pt x="135" y="446"/>
                  </a:lnTo>
                  <a:lnTo>
                    <a:pt x="133" y="441"/>
                  </a:lnTo>
                  <a:lnTo>
                    <a:pt x="130" y="439"/>
                  </a:lnTo>
                  <a:lnTo>
                    <a:pt x="128" y="436"/>
                  </a:lnTo>
                  <a:lnTo>
                    <a:pt x="123" y="434"/>
                  </a:lnTo>
                  <a:lnTo>
                    <a:pt x="120" y="434"/>
                  </a:lnTo>
                  <a:lnTo>
                    <a:pt x="115" y="429"/>
                  </a:lnTo>
                  <a:lnTo>
                    <a:pt x="115" y="426"/>
                  </a:lnTo>
                  <a:lnTo>
                    <a:pt x="118" y="424"/>
                  </a:lnTo>
                  <a:lnTo>
                    <a:pt x="120" y="426"/>
                  </a:lnTo>
                  <a:lnTo>
                    <a:pt x="130" y="424"/>
                  </a:lnTo>
                  <a:lnTo>
                    <a:pt x="130" y="426"/>
                  </a:lnTo>
                  <a:lnTo>
                    <a:pt x="135" y="426"/>
                  </a:lnTo>
                  <a:lnTo>
                    <a:pt x="138" y="426"/>
                  </a:lnTo>
                  <a:lnTo>
                    <a:pt x="140" y="424"/>
                  </a:lnTo>
                  <a:lnTo>
                    <a:pt x="143" y="424"/>
                  </a:lnTo>
                  <a:lnTo>
                    <a:pt x="145" y="426"/>
                  </a:lnTo>
                  <a:lnTo>
                    <a:pt x="148" y="424"/>
                  </a:lnTo>
                  <a:lnTo>
                    <a:pt x="148" y="421"/>
                  </a:lnTo>
                  <a:lnTo>
                    <a:pt x="140" y="421"/>
                  </a:lnTo>
                  <a:lnTo>
                    <a:pt x="140" y="416"/>
                  </a:lnTo>
                  <a:lnTo>
                    <a:pt x="135" y="411"/>
                  </a:lnTo>
                  <a:lnTo>
                    <a:pt x="135" y="409"/>
                  </a:lnTo>
                  <a:lnTo>
                    <a:pt x="138" y="406"/>
                  </a:lnTo>
                  <a:lnTo>
                    <a:pt x="138" y="402"/>
                  </a:lnTo>
                  <a:lnTo>
                    <a:pt x="135" y="399"/>
                  </a:lnTo>
                  <a:lnTo>
                    <a:pt x="140" y="397"/>
                  </a:lnTo>
                  <a:lnTo>
                    <a:pt x="145" y="394"/>
                  </a:lnTo>
                  <a:lnTo>
                    <a:pt x="150" y="394"/>
                  </a:lnTo>
                  <a:lnTo>
                    <a:pt x="153" y="394"/>
                  </a:lnTo>
                  <a:lnTo>
                    <a:pt x="158" y="394"/>
                  </a:lnTo>
                  <a:lnTo>
                    <a:pt x="163" y="394"/>
                  </a:lnTo>
                  <a:lnTo>
                    <a:pt x="165" y="394"/>
                  </a:lnTo>
                  <a:lnTo>
                    <a:pt x="168" y="394"/>
                  </a:lnTo>
                  <a:lnTo>
                    <a:pt x="170" y="394"/>
                  </a:lnTo>
                  <a:lnTo>
                    <a:pt x="175" y="399"/>
                  </a:lnTo>
                  <a:lnTo>
                    <a:pt x="180" y="399"/>
                  </a:lnTo>
                  <a:lnTo>
                    <a:pt x="185" y="397"/>
                  </a:lnTo>
                  <a:lnTo>
                    <a:pt x="185" y="394"/>
                  </a:lnTo>
                  <a:lnTo>
                    <a:pt x="183" y="392"/>
                  </a:lnTo>
                  <a:lnTo>
                    <a:pt x="178" y="392"/>
                  </a:lnTo>
                  <a:lnTo>
                    <a:pt x="175" y="384"/>
                  </a:lnTo>
                  <a:lnTo>
                    <a:pt x="175" y="377"/>
                  </a:lnTo>
                  <a:lnTo>
                    <a:pt x="178" y="377"/>
                  </a:lnTo>
                  <a:lnTo>
                    <a:pt x="180" y="374"/>
                  </a:lnTo>
                  <a:lnTo>
                    <a:pt x="178" y="372"/>
                  </a:lnTo>
                  <a:lnTo>
                    <a:pt x="178" y="369"/>
                  </a:lnTo>
                  <a:lnTo>
                    <a:pt x="175" y="367"/>
                  </a:lnTo>
                  <a:lnTo>
                    <a:pt x="180" y="362"/>
                  </a:lnTo>
                  <a:lnTo>
                    <a:pt x="180" y="359"/>
                  </a:lnTo>
                  <a:lnTo>
                    <a:pt x="175" y="354"/>
                  </a:lnTo>
                  <a:lnTo>
                    <a:pt x="175" y="352"/>
                  </a:lnTo>
                  <a:lnTo>
                    <a:pt x="175" y="347"/>
                  </a:lnTo>
                  <a:lnTo>
                    <a:pt x="173" y="344"/>
                  </a:lnTo>
                  <a:lnTo>
                    <a:pt x="170" y="342"/>
                  </a:lnTo>
                  <a:lnTo>
                    <a:pt x="170" y="339"/>
                  </a:lnTo>
                  <a:lnTo>
                    <a:pt x="160" y="339"/>
                  </a:lnTo>
                  <a:lnTo>
                    <a:pt x="158" y="339"/>
                  </a:lnTo>
                  <a:lnTo>
                    <a:pt x="153" y="339"/>
                  </a:lnTo>
                  <a:lnTo>
                    <a:pt x="153" y="342"/>
                  </a:lnTo>
                  <a:lnTo>
                    <a:pt x="150" y="342"/>
                  </a:lnTo>
                  <a:lnTo>
                    <a:pt x="150" y="344"/>
                  </a:lnTo>
                  <a:lnTo>
                    <a:pt x="148" y="347"/>
                  </a:lnTo>
                  <a:lnTo>
                    <a:pt x="143" y="344"/>
                  </a:lnTo>
                  <a:lnTo>
                    <a:pt x="143" y="342"/>
                  </a:lnTo>
                  <a:lnTo>
                    <a:pt x="140" y="344"/>
                  </a:lnTo>
                  <a:lnTo>
                    <a:pt x="138" y="344"/>
                  </a:lnTo>
                  <a:lnTo>
                    <a:pt x="135" y="342"/>
                  </a:lnTo>
                  <a:lnTo>
                    <a:pt x="135" y="337"/>
                  </a:lnTo>
                  <a:lnTo>
                    <a:pt x="133" y="339"/>
                  </a:lnTo>
                  <a:lnTo>
                    <a:pt x="130" y="339"/>
                  </a:lnTo>
                  <a:lnTo>
                    <a:pt x="128" y="337"/>
                  </a:lnTo>
                  <a:lnTo>
                    <a:pt x="120" y="337"/>
                  </a:lnTo>
                  <a:lnTo>
                    <a:pt x="118" y="339"/>
                  </a:lnTo>
                  <a:lnTo>
                    <a:pt x="115" y="344"/>
                  </a:lnTo>
                  <a:lnTo>
                    <a:pt x="113" y="344"/>
                  </a:lnTo>
                  <a:lnTo>
                    <a:pt x="110" y="344"/>
                  </a:lnTo>
                  <a:lnTo>
                    <a:pt x="105" y="347"/>
                  </a:lnTo>
                  <a:lnTo>
                    <a:pt x="103" y="347"/>
                  </a:lnTo>
                  <a:lnTo>
                    <a:pt x="100" y="352"/>
                  </a:lnTo>
                  <a:lnTo>
                    <a:pt x="98" y="354"/>
                  </a:lnTo>
                  <a:lnTo>
                    <a:pt x="95" y="354"/>
                  </a:lnTo>
                  <a:lnTo>
                    <a:pt x="93" y="357"/>
                  </a:lnTo>
                  <a:lnTo>
                    <a:pt x="90" y="359"/>
                  </a:lnTo>
                  <a:lnTo>
                    <a:pt x="90" y="357"/>
                  </a:lnTo>
                  <a:lnTo>
                    <a:pt x="88" y="357"/>
                  </a:lnTo>
                  <a:lnTo>
                    <a:pt x="85" y="359"/>
                  </a:lnTo>
                  <a:lnTo>
                    <a:pt x="83" y="359"/>
                  </a:lnTo>
                  <a:lnTo>
                    <a:pt x="80" y="357"/>
                  </a:lnTo>
                  <a:lnTo>
                    <a:pt x="78" y="357"/>
                  </a:lnTo>
                  <a:close/>
                </a:path>
              </a:pathLst>
            </a:custGeom>
            <a:solidFill>
              <a:srgbClr val="DEDFE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93" name="Google Shape;891;p21">
              <a:extLst>
                <a:ext uri="{FF2B5EF4-FFF2-40B4-BE49-F238E27FC236}">
                  <a16:creationId xmlns:a16="http://schemas.microsoft.com/office/drawing/2014/main" id="{E9C61AD7-5400-49A4-B0FD-ADF4328EB954}"/>
                </a:ext>
              </a:extLst>
            </p:cNvPr>
            <p:cNvSpPr>
              <a:spLocks/>
            </p:cNvSpPr>
            <p:nvPr/>
          </p:nvSpPr>
          <p:spPr bwMode="auto">
            <a:xfrm>
              <a:off x="7104063" y="3817938"/>
              <a:ext cx="605896" cy="383646"/>
            </a:xfrm>
            <a:custGeom>
              <a:avLst/>
              <a:gdLst>
                <a:gd name="T0" fmla="*/ 727710 w 382"/>
                <a:gd name="T1" fmla="*/ 285750 h 242"/>
                <a:gd name="T2" fmla="*/ 693420 w 382"/>
                <a:gd name="T3" fmla="*/ 266700 h 242"/>
                <a:gd name="T4" fmla="*/ 594360 w 382"/>
                <a:gd name="T5" fmla="*/ 224790 h 242"/>
                <a:gd name="T6" fmla="*/ 508635 w 382"/>
                <a:gd name="T7" fmla="*/ 167640 h 242"/>
                <a:gd name="T8" fmla="*/ 483870 w 382"/>
                <a:gd name="T9" fmla="*/ 129540 h 242"/>
                <a:gd name="T10" fmla="*/ 441960 w 382"/>
                <a:gd name="T11" fmla="*/ 81915 h 242"/>
                <a:gd name="T12" fmla="*/ 365760 w 382"/>
                <a:gd name="T13" fmla="*/ 47625 h 242"/>
                <a:gd name="T14" fmla="*/ 299085 w 382"/>
                <a:gd name="T15" fmla="*/ 5715 h 242"/>
                <a:gd name="T16" fmla="*/ 280035 w 382"/>
                <a:gd name="T17" fmla="*/ 19050 h 242"/>
                <a:gd name="T18" fmla="*/ 247650 w 382"/>
                <a:gd name="T19" fmla="*/ 28575 h 242"/>
                <a:gd name="T20" fmla="*/ 222885 w 382"/>
                <a:gd name="T21" fmla="*/ 72390 h 242"/>
                <a:gd name="T22" fmla="*/ 209550 w 382"/>
                <a:gd name="T23" fmla="*/ 91440 h 242"/>
                <a:gd name="T24" fmla="*/ 123825 w 382"/>
                <a:gd name="T25" fmla="*/ 57150 h 242"/>
                <a:gd name="T26" fmla="*/ 28575 w 382"/>
                <a:gd name="T27" fmla="*/ 43815 h 242"/>
                <a:gd name="T28" fmla="*/ 5715 w 382"/>
                <a:gd name="T29" fmla="*/ 81915 h 242"/>
                <a:gd name="T30" fmla="*/ 19050 w 382"/>
                <a:gd name="T31" fmla="*/ 104775 h 242"/>
                <a:gd name="T32" fmla="*/ 24765 w 382"/>
                <a:gd name="T33" fmla="*/ 148590 h 242"/>
                <a:gd name="T34" fmla="*/ 34290 w 382"/>
                <a:gd name="T35" fmla="*/ 186690 h 242"/>
                <a:gd name="T36" fmla="*/ 47625 w 382"/>
                <a:gd name="T37" fmla="*/ 190500 h 242"/>
                <a:gd name="T38" fmla="*/ 70485 w 382"/>
                <a:gd name="T39" fmla="*/ 186690 h 242"/>
                <a:gd name="T40" fmla="*/ 76200 w 382"/>
                <a:gd name="T41" fmla="*/ 209550 h 242"/>
                <a:gd name="T42" fmla="*/ 85725 w 382"/>
                <a:gd name="T43" fmla="*/ 219075 h 242"/>
                <a:gd name="T44" fmla="*/ 66675 w 382"/>
                <a:gd name="T45" fmla="*/ 215265 h 242"/>
                <a:gd name="T46" fmla="*/ 60960 w 382"/>
                <a:gd name="T47" fmla="*/ 238125 h 242"/>
                <a:gd name="T48" fmla="*/ 70485 w 382"/>
                <a:gd name="T49" fmla="*/ 228600 h 242"/>
                <a:gd name="T50" fmla="*/ 99060 w 382"/>
                <a:gd name="T51" fmla="*/ 247650 h 242"/>
                <a:gd name="T52" fmla="*/ 104775 w 382"/>
                <a:gd name="T53" fmla="*/ 281940 h 242"/>
                <a:gd name="T54" fmla="*/ 114300 w 382"/>
                <a:gd name="T55" fmla="*/ 348615 h 242"/>
                <a:gd name="T56" fmla="*/ 156210 w 382"/>
                <a:gd name="T57" fmla="*/ 329565 h 242"/>
                <a:gd name="T58" fmla="*/ 190500 w 382"/>
                <a:gd name="T59" fmla="*/ 300990 h 242"/>
                <a:gd name="T60" fmla="*/ 238125 w 382"/>
                <a:gd name="T61" fmla="*/ 291465 h 242"/>
                <a:gd name="T62" fmla="*/ 266700 w 382"/>
                <a:gd name="T63" fmla="*/ 291465 h 242"/>
                <a:gd name="T64" fmla="*/ 333375 w 382"/>
                <a:gd name="T65" fmla="*/ 329565 h 242"/>
                <a:gd name="T66" fmla="*/ 365760 w 382"/>
                <a:gd name="T67" fmla="*/ 329565 h 242"/>
                <a:gd name="T68" fmla="*/ 384810 w 382"/>
                <a:gd name="T69" fmla="*/ 352425 h 242"/>
                <a:gd name="T70" fmla="*/ 438150 w 382"/>
                <a:gd name="T71" fmla="*/ 381000 h 242"/>
                <a:gd name="T72" fmla="*/ 480060 w 382"/>
                <a:gd name="T73" fmla="*/ 403860 h 242"/>
                <a:gd name="T74" fmla="*/ 480060 w 382"/>
                <a:gd name="T75" fmla="*/ 432435 h 242"/>
                <a:gd name="T76" fmla="*/ 499110 w 382"/>
                <a:gd name="T77" fmla="*/ 438150 h 242"/>
                <a:gd name="T78" fmla="*/ 521970 w 382"/>
                <a:gd name="T79" fmla="*/ 438150 h 242"/>
                <a:gd name="T80" fmla="*/ 546735 w 382"/>
                <a:gd name="T81" fmla="*/ 457200 h 242"/>
                <a:gd name="T82" fmla="*/ 569595 w 382"/>
                <a:gd name="T83" fmla="*/ 451485 h 242"/>
                <a:gd name="T84" fmla="*/ 584835 w 382"/>
                <a:gd name="T85" fmla="*/ 432435 h 242"/>
                <a:gd name="T86" fmla="*/ 617220 w 382"/>
                <a:gd name="T87" fmla="*/ 413385 h 242"/>
                <a:gd name="T88" fmla="*/ 636270 w 382"/>
                <a:gd name="T89" fmla="*/ 400050 h 242"/>
                <a:gd name="T90" fmla="*/ 651510 w 382"/>
                <a:gd name="T91" fmla="*/ 361950 h 242"/>
                <a:gd name="T92" fmla="*/ 645795 w 382"/>
                <a:gd name="T93" fmla="*/ 339090 h 242"/>
                <a:gd name="T94" fmla="*/ 670560 w 382"/>
                <a:gd name="T95" fmla="*/ 329565 h 242"/>
                <a:gd name="T96" fmla="*/ 702945 w 382"/>
                <a:gd name="T97" fmla="*/ 314325 h 242"/>
                <a:gd name="T98" fmla="*/ 727710 w 382"/>
                <a:gd name="T99" fmla="*/ 323850 h 2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82" h="242" extrusionOk="0">
                  <a:moveTo>
                    <a:pt x="382" y="170"/>
                  </a:moveTo>
                  <a:lnTo>
                    <a:pt x="382" y="158"/>
                  </a:lnTo>
                  <a:lnTo>
                    <a:pt x="382" y="150"/>
                  </a:lnTo>
                  <a:lnTo>
                    <a:pt x="372" y="143"/>
                  </a:lnTo>
                  <a:lnTo>
                    <a:pt x="367" y="145"/>
                  </a:lnTo>
                  <a:lnTo>
                    <a:pt x="364" y="140"/>
                  </a:lnTo>
                  <a:lnTo>
                    <a:pt x="349" y="138"/>
                  </a:lnTo>
                  <a:lnTo>
                    <a:pt x="332" y="125"/>
                  </a:lnTo>
                  <a:lnTo>
                    <a:pt x="312" y="118"/>
                  </a:lnTo>
                  <a:lnTo>
                    <a:pt x="294" y="105"/>
                  </a:lnTo>
                  <a:lnTo>
                    <a:pt x="277" y="93"/>
                  </a:lnTo>
                  <a:lnTo>
                    <a:pt x="267" y="88"/>
                  </a:lnTo>
                  <a:lnTo>
                    <a:pt x="262" y="78"/>
                  </a:lnTo>
                  <a:lnTo>
                    <a:pt x="259" y="70"/>
                  </a:lnTo>
                  <a:lnTo>
                    <a:pt x="254" y="68"/>
                  </a:lnTo>
                  <a:lnTo>
                    <a:pt x="249" y="50"/>
                  </a:lnTo>
                  <a:lnTo>
                    <a:pt x="237" y="43"/>
                  </a:lnTo>
                  <a:lnTo>
                    <a:pt x="232" y="43"/>
                  </a:lnTo>
                  <a:lnTo>
                    <a:pt x="230" y="45"/>
                  </a:lnTo>
                  <a:lnTo>
                    <a:pt x="212" y="38"/>
                  </a:lnTo>
                  <a:lnTo>
                    <a:pt x="192" y="25"/>
                  </a:lnTo>
                  <a:lnTo>
                    <a:pt x="190" y="20"/>
                  </a:lnTo>
                  <a:lnTo>
                    <a:pt x="175" y="10"/>
                  </a:lnTo>
                  <a:lnTo>
                    <a:pt x="157" y="3"/>
                  </a:lnTo>
                  <a:lnTo>
                    <a:pt x="145" y="0"/>
                  </a:lnTo>
                  <a:lnTo>
                    <a:pt x="150" y="8"/>
                  </a:lnTo>
                  <a:lnTo>
                    <a:pt x="147" y="10"/>
                  </a:lnTo>
                  <a:lnTo>
                    <a:pt x="140" y="5"/>
                  </a:lnTo>
                  <a:lnTo>
                    <a:pt x="135" y="10"/>
                  </a:lnTo>
                  <a:lnTo>
                    <a:pt x="130" y="15"/>
                  </a:lnTo>
                  <a:lnTo>
                    <a:pt x="122" y="18"/>
                  </a:lnTo>
                  <a:lnTo>
                    <a:pt x="117" y="28"/>
                  </a:lnTo>
                  <a:lnTo>
                    <a:pt x="117" y="38"/>
                  </a:lnTo>
                  <a:lnTo>
                    <a:pt x="122" y="43"/>
                  </a:lnTo>
                  <a:lnTo>
                    <a:pt x="120" y="48"/>
                  </a:lnTo>
                  <a:lnTo>
                    <a:pt x="110" y="48"/>
                  </a:lnTo>
                  <a:lnTo>
                    <a:pt x="92" y="48"/>
                  </a:lnTo>
                  <a:lnTo>
                    <a:pt x="82" y="50"/>
                  </a:lnTo>
                  <a:lnTo>
                    <a:pt x="65" y="30"/>
                  </a:lnTo>
                  <a:lnTo>
                    <a:pt x="45" y="20"/>
                  </a:lnTo>
                  <a:lnTo>
                    <a:pt x="27" y="18"/>
                  </a:lnTo>
                  <a:lnTo>
                    <a:pt x="15" y="23"/>
                  </a:lnTo>
                  <a:lnTo>
                    <a:pt x="0" y="35"/>
                  </a:lnTo>
                  <a:lnTo>
                    <a:pt x="0" y="38"/>
                  </a:lnTo>
                  <a:lnTo>
                    <a:pt x="3" y="43"/>
                  </a:lnTo>
                  <a:lnTo>
                    <a:pt x="5" y="48"/>
                  </a:lnTo>
                  <a:lnTo>
                    <a:pt x="10" y="50"/>
                  </a:lnTo>
                  <a:lnTo>
                    <a:pt x="10" y="55"/>
                  </a:lnTo>
                  <a:lnTo>
                    <a:pt x="18" y="63"/>
                  </a:lnTo>
                  <a:lnTo>
                    <a:pt x="15" y="70"/>
                  </a:lnTo>
                  <a:lnTo>
                    <a:pt x="13" y="78"/>
                  </a:lnTo>
                  <a:lnTo>
                    <a:pt x="13" y="90"/>
                  </a:lnTo>
                  <a:lnTo>
                    <a:pt x="18" y="95"/>
                  </a:lnTo>
                  <a:lnTo>
                    <a:pt x="18" y="98"/>
                  </a:lnTo>
                  <a:lnTo>
                    <a:pt x="27" y="108"/>
                  </a:lnTo>
                  <a:lnTo>
                    <a:pt x="27" y="103"/>
                  </a:lnTo>
                  <a:lnTo>
                    <a:pt x="25" y="100"/>
                  </a:lnTo>
                  <a:lnTo>
                    <a:pt x="25" y="98"/>
                  </a:lnTo>
                  <a:lnTo>
                    <a:pt x="32" y="100"/>
                  </a:lnTo>
                  <a:lnTo>
                    <a:pt x="37" y="98"/>
                  </a:lnTo>
                  <a:lnTo>
                    <a:pt x="40" y="100"/>
                  </a:lnTo>
                  <a:lnTo>
                    <a:pt x="37" y="105"/>
                  </a:lnTo>
                  <a:lnTo>
                    <a:pt x="40" y="110"/>
                  </a:lnTo>
                  <a:lnTo>
                    <a:pt x="42" y="110"/>
                  </a:lnTo>
                  <a:lnTo>
                    <a:pt x="45" y="113"/>
                  </a:lnTo>
                  <a:lnTo>
                    <a:pt x="45" y="115"/>
                  </a:lnTo>
                  <a:lnTo>
                    <a:pt x="40" y="115"/>
                  </a:lnTo>
                  <a:lnTo>
                    <a:pt x="37" y="115"/>
                  </a:lnTo>
                  <a:lnTo>
                    <a:pt x="35" y="113"/>
                  </a:lnTo>
                  <a:lnTo>
                    <a:pt x="30" y="118"/>
                  </a:lnTo>
                  <a:lnTo>
                    <a:pt x="30" y="123"/>
                  </a:lnTo>
                  <a:lnTo>
                    <a:pt x="32" y="125"/>
                  </a:lnTo>
                  <a:lnTo>
                    <a:pt x="32" y="120"/>
                  </a:lnTo>
                  <a:lnTo>
                    <a:pt x="35" y="120"/>
                  </a:lnTo>
                  <a:lnTo>
                    <a:pt x="37" y="120"/>
                  </a:lnTo>
                  <a:lnTo>
                    <a:pt x="42" y="123"/>
                  </a:lnTo>
                  <a:lnTo>
                    <a:pt x="45" y="128"/>
                  </a:lnTo>
                  <a:lnTo>
                    <a:pt x="52" y="130"/>
                  </a:lnTo>
                  <a:lnTo>
                    <a:pt x="52" y="135"/>
                  </a:lnTo>
                  <a:lnTo>
                    <a:pt x="52" y="143"/>
                  </a:lnTo>
                  <a:lnTo>
                    <a:pt x="55" y="148"/>
                  </a:lnTo>
                  <a:lnTo>
                    <a:pt x="52" y="160"/>
                  </a:lnTo>
                  <a:lnTo>
                    <a:pt x="55" y="170"/>
                  </a:lnTo>
                  <a:lnTo>
                    <a:pt x="60" y="183"/>
                  </a:lnTo>
                  <a:lnTo>
                    <a:pt x="67" y="180"/>
                  </a:lnTo>
                  <a:lnTo>
                    <a:pt x="80" y="180"/>
                  </a:lnTo>
                  <a:lnTo>
                    <a:pt x="82" y="173"/>
                  </a:lnTo>
                  <a:lnTo>
                    <a:pt x="85" y="168"/>
                  </a:lnTo>
                  <a:lnTo>
                    <a:pt x="90" y="168"/>
                  </a:lnTo>
                  <a:lnTo>
                    <a:pt x="100" y="158"/>
                  </a:lnTo>
                  <a:lnTo>
                    <a:pt x="112" y="155"/>
                  </a:lnTo>
                  <a:lnTo>
                    <a:pt x="122" y="158"/>
                  </a:lnTo>
                  <a:lnTo>
                    <a:pt x="125" y="153"/>
                  </a:lnTo>
                  <a:lnTo>
                    <a:pt x="130" y="150"/>
                  </a:lnTo>
                  <a:lnTo>
                    <a:pt x="135" y="153"/>
                  </a:lnTo>
                  <a:lnTo>
                    <a:pt x="140" y="153"/>
                  </a:lnTo>
                  <a:lnTo>
                    <a:pt x="150" y="160"/>
                  </a:lnTo>
                  <a:lnTo>
                    <a:pt x="157" y="163"/>
                  </a:lnTo>
                  <a:lnTo>
                    <a:pt x="175" y="173"/>
                  </a:lnTo>
                  <a:lnTo>
                    <a:pt x="177" y="173"/>
                  </a:lnTo>
                  <a:lnTo>
                    <a:pt x="182" y="170"/>
                  </a:lnTo>
                  <a:lnTo>
                    <a:pt x="192" y="173"/>
                  </a:lnTo>
                  <a:lnTo>
                    <a:pt x="197" y="175"/>
                  </a:lnTo>
                  <a:lnTo>
                    <a:pt x="200" y="183"/>
                  </a:lnTo>
                  <a:lnTo>
                    <a:pt x="202" y="185"/>
                  </a:lnTo>
                  <a:lnTo>
                    <a:pt x="207" y="183"/>
                  </a:lnTo>
                  <a:lnTo>
                    <a:pt x="217" y="185"/>
                  </a:lnTo>
                  <a:lnTo>
                    <a:pt x="230" y="200"/>
                  </a:lnTo>
                  <a:lnTo>
                    <a:pt x="239" y="203"/>
                  </a:lnTo>
                  <a:lnTo>
                    <a:pt x="247" y="205"/>
                  </a:lnTo>
                  <a:lnTo>
                    <a:pt x="252" y="212"/>
                  </a:lnTo>
                  <a:lnTo>
                    <a:pt x="249" y="215"/>
                  </a:lnTo>
                  <a:lnTo>
                    <a:pt x="252" y="222"/>
                  </a:lnTo>
                  <a:lnTo>
                    <a:pt x="252" y="227"/>
                  </a:lnTo>
                  <a:lnTo>
                    <a:pt x="254" y="230"/>
                  </a:lnTo>
                  <a:lnTo>
                    <a:pt x="257" y="230"/>
                  </a:lnTo>
                  <a:lnTo>
                    <a:pt x="262" y="230"/>
                  </a:lnTo>
                  <a:lnTo>
                    <a:pt x="267" y="235"/>
                  </a:lnTo>
                  <a:lnTo>
                    <a:pt x="269" y="235"/>
                  </a:lnTo>
                  <a:lnTo>
                    <a:pt x="274" y="230"/>
                  </a:lnTo>
                  <a:lnTo>
                    <a:pt x="279" y="230"/>
                  </a:lnTo>
                  <a:lnTo>
                    <a:pt x="284" y="235"/>
                  </a:lnTo>
                  <a:lnTo>
                    <a:pt x="287" y="240"/>
                  </a:lnTo>
                  <a:lnTo>
                    <a:pt x="289" y="242"/>
                  </a:lnTo>
                  <a:lnTo>
                    <a:pt x="292" y="237"/>
                  </a:lnTo>
                  <a:lnTo>
                    <a:pt x="299" y="237"/>
                  </a:lnTo>
                  <a:lnTo>
                    <a:pt x="302" y="232"/>
                  </a:lnTo>
                  <a:lnTo>
                    <a:pt x="304" y="230"/>
                  </a:lnTo>
                  <a:lnTo>
                    <a:pt x="307" y="227"/>
                  </a:lnTo>
                  <a:lnTo>
                    <a:pt x="304" y="222"/>
                  </a:lnTo>
                  <a:lnTo>
                    <a:pt x="314" y="217"/>
                  </a:lnTo>
                  <a:lnTo>
                    <a:pt x="324" y="217"/>
                  </a:lnTo>
                  <a:lnTo>
                    <a:pt x="324" y="212"/>
                  </a:lnTo>
                  <a:lnTo>
                    <a:pt x="329" y="210"/>
                  </a:lnTo>
                  <a:lnTo>
                    <a:pt x="334" y="210"/>
                  </a:lnTo>
                  <a:lnTo>
                    <a:pt x="334" y="203"/>
                  </a:lnTo>
                  <a:lnTo>
                    <a:pt x="334" y="195"/>
                  </a:lnTo>
                  <a:lnTo>
                    <a:pt x="342" y="190"/>
                  </a:lnTo>
                  <a:lnTo>
                    <a:pt x="342" y="183"/>
                  </a:lnTo>
                  <a:lnTo>
                    <a:pt x="339" y="183"/>
                  </a:lnTo>
                  <a:lnTo>
                    <a:pt x="339" y="178"/>
                  </a:lnTo>
                  <a:lnTo>
                    <a:pt x="342" y="178"/>
                  </a:lnTo>
                  <a:lnTo>
                    <a:pt x="344" y="175"/>
                  </a:lnTo>
                  <a:lnTo>
                    <a:pt x="352" y="173"/>
                  </a:lnTo>
                  <a:lnTo>
                    <a:pt x="354" y="173"/>
                  </a:lnTo>
                  <a:lnTo>
                    <a:pt x="362" y="168"/>
                  </a:lnTo>
                  <a:lnTo>
                    <a:pt x="369" y="165"/>
                  </a:lnTo>
                  <a:lnTo>
                    <a:pt x="374" y="168"/>
                  </a:lnTo>
                  <a:lnTo>
                    <a:pt x="379" y="168"/>
                  </a:lnTo>
                  <a:lnTo>
                    <a:pt x="382" y="170"/>
                  </a:lnTo>
                  <a:close/>
                </a:path>
              </a:pathLst>
            </a:custGeom>
            <a:solidFill>
              <a:srgbClr val="39B3E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94" name="Google Shape;892;p21">
              <a:extLst>
                <a:ext uri="{FF2B5EF4-FFF2-40B4-BE49-F238E27FC236}">
                  <a16:creationId xmlns:a16="http://schemas.microsoft.com/office/drawing/2014/main" id="{B1DE223E-E0D9-414F-B7B7-5D9DFD90E7C5}"/>
                </a:ext>
              </a:extLst>
            </p:cNvPr>
            <p:cNvSpPr>
              <a:spLocks/>
            </p:cNvSpPr>
            <p:nvPr/>
          </p:nvSpPr>
          <p:spPr bwMode="auto">
            <a:xfrm>
              <a:off x="10988146" y="5851261"/>
              <a:ext cx="641615" cy="466989"/>
            </a:xfrm>
            <a:custGeom>
              <a:avLst/>
              <a:gdLst>
                <a:gd name="T0" fmla="*/ 617596 w 162"/>
                <a:gd name="T1" fmla="*/ 545831 h 118"/>
                <a:gd name="T2" fmla="*/ 617596 w 162"/>
                <a:gd name="T3" fmla="*/ 545831 h 118"/>
                <a:gd name="T4" fmla="*/ 327801 w 162"/>
                <a:gd name="T5" fmla="*/ 56956 h 118"/>
                <a:gd name="T6" fmla="*/ 731614 w 162"/>
                <a:gd name="T7" fmla="*/ 246811 h 118"/>
                <a:gd name="T8" fmla="*/ 741116 w 162"/>
                <a:gd name="T9" fmla="*/ 294274 h 118"/>
                <a:gd name="T10" fmla="*/ 712611 w 162"/>
                <a:gd name="T11" fmla="*/ 223079 h 118"/>
                <a:gd name="T12" fmla="*/ 684107 w 162"/>
                <a:gd name="T13" fmla="*/ 180362 h 118"/>
                <a:gd name="T14" fmla="*/ 536834 w 162"/>
                <a:gd name="T15" fmla="*/ 90181 h 118"/>
                <a:gd name="T16" fmla="*/ 622347 w 162"/>
                <a:gd name="T17" fmla="*/ 161376 h 118"/>
                <a:gd name="T18" fmla="*/ 603344 w 162"/>
                <a:gd name="T19" fmla="*/ 137644 h 118"/>
                <a:gd name="T20" fmla="*/ 451320 w 162"/>
                <a:gd name="T21" fmla="*/ 0 h 118"/>
                <a:gd name="T22" fmla="*/ 494077 w 162"/>
                <a:gd name="T23" fmla="*/ 85434 h 118"/>
                <a:gd name="T24" fmla="*/ 470323 w 162"/>
                <a:gd name="T25" fmla="*/ 189854 h 118"/>
                <a:gd name="T26" fmla="*/ 422816 w 162"/>
                <a:gd name="T27" fmla="*/ 261050 h 118"/>
                <a:gd name="T28" fmla="*/ 517831 w 162"/>
                <a:gd name="T29" fmla="*/ 270542 h 118"/>
                <a:gd name="T30" fmla="*/ 574840 w 162"/>
                <a:gd name="T31" fmla="*/ 227825 h 118"/>
                <a:gd name="T32" fmla="*/ 584341 w 162"/>
                <a:gd name="T33" fmla="*/ 156630 h 118"/>
                <a:gd name="T34" fmla="*/ 555837 w 162"/>
                <a:gd name="T35" fmla="*/ 199347 h 118"/>
                <a:gd name="T36" fmla="*/ 489326 w 162"/>
                <a:gd name="T37" fmla="*/ 223079 h 118"/>
                <a:gd name="T38" fmla="*/ 456071 w 162"/>
                <a:gd name="T39" fmla="*/ 223079 h 118"/>
                <a:gd name="T40" fmla="*/ 351555 w 162"/>
                <a:gd name="T41" fmla="*/ 232571 h 118"/>
                <a:gd name="T42" fmla="*/ 318300 w 162"/>
                <a:gd name="T43" fmla="*/ 218332 h 118"/>
                <a:gd name="T44" fmla="*/ 270792 w 162"/>
                <a:gd name="T45" fmla="*/ 185108 h 118"/>
                <a:gd name="T46" fmla="*/ 593843 w 162"/>
                <a:gd name="T47" fmla="*/ 412933 h 118"/>
                <a:gd name="T48" fmla="*/ 527332 w 162"/>
                <a:gd name="T49" fmla="*/ 393948 h 118"/>
                <a:gd name="T50" fmla="*/ 513080 w 162"/>
                <a:gd name="T51" fmla="*/ 465143 h 118"/>
                <a:gd name="T52" fmla="*/ 508329 w 162"/>
                <a:gd name="T53" fmla="*/ 469889 h 118"/>
                <a:gd name="T54" fmla="*/ 503579 w 162"/>
                <a:gd name="T55" fmla="*/ 450904 h 118"/>
                <a:gd name="T56" fmla="*/ 489326 w 162"/>
                <a:gd name="T57" fmla="*/ 436665 h 118"/>
                <a:gd name="T58" fmla="*/ 475074 w 162"/>
                <a:gd name="T59" fmla="*/ 427172 h 118"/>
                <a:gd name="T60" fmla="*/ 190030 w 162"/>
                <a:gd name="T61" fmla="*/ 341738 h 118"/>
                <a:gd name="T62" fmla="*/ 190030 w 162"/>
                <a:gd name="T63" fmla="*/ 346484 h 118"/>
                <a:gd name="T64" fmla="*/ 161525 w 162"/>
                <a:gd name="T65" fmla="*/ 355977 h 118"/>
                <a:gd name="T66" fmla="*/ 133021 w 162"/>
                <a:gd name="T67" fmla="*/ 393948 h 118"/>
                <a:gd name="T68" fmla="*/ 118769 w 162"/>
                <a:gd name="T69" fmla="*/ 393948 h 118"/>
                <a:gd name="T70" fmla="*/ 133021 w 162"/>
                <a:gd name="T71" fmla="*/ 365469 h 118"/>
                <a:gd name="T72" fmla="*/ 14252 w 162"/>
                <a:gd name="T73" fmla="*/ 80688 h 118"/>
                <a:gd name="T74" fmla="*/ 33255 w 162"/>
                <a:gd name="T75" fmla="*/ 422426 h 118"/>
                <a:gd name="T76" fmla="*/ 114018 w 162"/>
                <a:gd name="T77" fmla="*/ 417679 h 118"/>
                <a:gd name="T78" fmla="*/ 71261 w 162"/>
                <a:gd name="T79" fmla="*/ 374962 h 118"/>
                <a:gd name="T80" fmla="*/ 38006 w 162"/>
                <a:gd name="T81" fmla="*/ 336991 h 118"/>
                <a:gd name="T82" fmla="*/ 85513 w 162"/>
                <a:gd name="T83" fmla="*/ 384455 h 118"/>
                <a:gd name="T84" fmla="*/ 123519 w 162"/>
                <a:gd name="T85" fmla="*/ 360723 h 118"/>
                <a:gd name="T86" fmla="*/ 142522 w 162"/>
                <a:gd name="T87" fmla="*/ 355977 h 118"/>
                <a:gd name="T88" fmla="*/ 161525 w 162"/>
                <a:gd name="T89" fmla="*/ 346484 h 118"/>
                <a:gd name="T90" fmla="*/ 171027 w 162"/>
                <a:gd name="T91" fmla="*/ 332245 h 118"/>
                <a:gd name="T92" fmla="*/ 213783 w 162"/>
                <a:gd name="T93" fmla="*/ 336991 h 118"/>
                <a:gd name="T94" fmla="*/ 275543 w 162"/>
                <a:gd name="T95" fmla="*/ 393948 h 118"/>
                <a:gd name="T96" fmla="*/ 342053 w 162"/>
                <a:gd name="T97" fmla="*/ 469889 h 118"/>
                <a:gd name="T98" fmla="*/ 422816 w 162"/>
                <a:gd name="T99" fmla="*/ 479382 h 118"/>
                <a:gd name="T100" fmla="*/ 475074 w 162"/>
                <a:gd name="T101" fmla="*/ 507860 h 118"/>
                <a:gd name="T102" fmla="*/ 498828 w 162"/>
                <a:gd name="T103" fmla="*/ 479382 h 118"/>
                <a:gd name="T104" fmla="*/ 456071 w 162"/>
                <a:gd name="T105" fmla="*/ 446157 h 118"/>
                <a:gd name="T106" fmla="*/ 413314 w 162"/>
                <a:gd name="T107" fmla="*/ 412933 h 118"/>
                <a:gd name="T108" fmla="*/ 365807 w 162"/>
                <a:gd name="T109" fmla="*/ 365469 h 118"/>
                <a:gd name="T110" fmla="*/ 308798 w 162"/>
                <a:gd name="T111" fmla="*/ 299020 h 118"/>
                <a:gd name="T112" fmla="*/ 323050 w 162"/>
                <a:gd name="T113" fmla="*/ 256303 h 118"/>
                <a:gd name="T114" fmla="*/ 256540 w 162"/>
                <a:gd name="T115" fmla="*/ 199347 h 118"/>
                <a:gd name="T116" fmla="*/ 194780 w 162"/>
                <a:gd name="T117" fmla="*/ 151883 h 118"/>
                <a:gd name="T118" fmla="*/ 95015 w 162"/>
                <a:gd name="T119" fmla="*/ 113913 h 118"/>
                <a:gd name="T120" fmla="*/ 23754 w 162"/>
                <a:gd name="T121" fmla="*/ 80688 h 1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2" h="118" extrusionOk="0">
                  <a:moveTo>
                    <a:pt x="139" y="114"/>
                  </a:moveTo>
                  <a:cubicBezTo>
                    <a:pt x="140" y="113"/>
                    <a:pt x="140" y="113"/>
                    <a:pt x="140" y="113"/>
                  </a:cubicBezTo>
                  <a:cubicBezTo>
                    <a:pt x="142" y="114"/>
                    <a:pt x="142" y="114"/>
                    <a:pt x="142" y="114"/>
                  </a:cubicBezTo>
                  <a:cubicBezTo>
                    <a:pt x="142" y="115"/>
                    <a:pt x="142" y="115"/>
                    <a:pt x="142" y="115"/>
                  </a:cubicBezTo>
                  <a:cubicBezTo>
                    <a:pt x="140" y="115"/>
                    <a:pt x="140" y="115"/>
                    <a:pt x="140" y="115"/>
                  </a:cubicBezTo>
                  <a:cubicBezTo>
                    <a:pt x="139" y="115"/>
                    <a:pt x="139" y="115"/>
                    <a:pt x="139" y="115"/>
                  </a:cubicBezTo>
                  <a:cubicBezTo>
                    <a:pt x="139" y="114"/>
                    <a:pt x="139" y="114"/>
                    <a:pt x="139" y="114"/>
                  </a:cubicBezTo>
                  <a:close/>
                  <a:moveTo>
                    <a:pt x="130" y="115"/>
                  </a:moveTo>
                  <a:cubicBezTo>
                    <a:pt x="133" y="117"/>
                    <a:pt x="133" y="117"/>
                    <a:pt x="133" y="117"/>
                  </a:cubicBezTo>
                  <a:cubicBezTo>
                    <a:pt x="134" y="117"/>
                    <a:pt x="134" y="117"/>
                    <a:pt x="134" y="117"/>
                  </a:cubicBezTo>
                  <a:cubicBezTo>
                    <a:pt x="135" y="118"/>
                    <a:pt x="135" y="118"/>
                    <a:pt x="135" y="118"/>
                  </a:cubicBezTo>
                  <a:cubicBezTo>
                    <a:pt x="136" y="117"/>
                    <a:pt x="136" y="117"/>
                    <a:pt x="136" y="117"/>
                  </a:cubicBezTo>
                  <a:cubicBezTo>
                    <a:pt x="135" y="116"/>
                    <a:pt x="135" y="116"/>
                    <a:pt x="135" y="116"/>
                  </a:cubicBezTo>
                  <a:cubicBezTo>
                    <a:pt x="134" y="116"/>
                    <a:pt x="134" y="116"/>
                    <a:pt x="134" y="116"/>
                  </a:cubicBezTo>
                  <a:cubicBezTo>
                    <a:pt x="131" y="114"/>
                    <a:pt x="131" y="114"/>
                    <a:pt x="131" y="114"/>
                  </a:cubicBezTo>
                  <a:cubicBezTo>
                    <a:pt x="130" y="115"/>
                    <a:pt x="130" y="115"/>
                    <a:pt x="130" y="115"/>
                  </a:cubicBezTo>
                  <a:close/>
                  <a:moveTo>
                    <a:pt x="63" y="9"/>
                  </a:moveTo>
                  <a:cubicBezTo>
                    <a:pt x="64" y="9"/>
                    <a:pt x="64" y="9"/>
                    <a:pt x="64" y="9"/>
                  </a:cubicBezTo>
                  <a:cubicBezTo>
                    <a:pt x="65" y="9"/>
                    <a:pt x="65" y="9"/>
                    <a:pt x="65" y="9"/>
                  </a:cubicBezTo>
                  <a:cubicBezTo>
                    <a:pt x="67" y="8"/>
                    <a:pt x="67" y="8"/>
                    <a:pt x="67" y="8"/>
                  </a:cubicBezTo>
                  <a:cubicBezTo>
                    <a:pt x="68" y="9"/>
                    <a:pt x="68" y="9"/>
                    <a:pt x="68" y="9"/>
                  </a:cubicBezTo>
                  <a:cubicBezTo>
                    <a:pt x="70" y="9"/>
                    <a:pt x="70" y="9"/>
                    <a:pt x="70" y="9"/>
                  </a:cubicBezTo>
                  <a:cubicBezTo>
                    <a:pt x="71" y="10"/>
                    <a:pt x="71" y="10"/>
                    <a:pt x="71" y="10"/>
                  </a:cubicBezTo>
                  <a:cubicBezTo>
                    <a:pt x="69" y="12"/>
                    <a:pt x="69" y="12"/>
                    <a:pt x="69" y="12"/>
                  </a:cubicBezTo>
                  <a:cubicBezTo>
                    <a:pt x="66" y="12"/>
                    <a:pt x="66" y="12"/>
                    <a:pt x="66" y="12"/>
                  </a:cubicBezTo>
                  <a:cubicBezTo>
                    <a:pt x="65" y="11"/>
                    <a:pt x="65" y="11"/>
                    <a:pt x="65" y="11"/>
                  </a:cubicBezTo>
                  <a:cubicBezTo>
                    <a:pt x="64" y="11"/>
                    <a:pt x="64" y="11"/>
                    <a:pt x="64" y="11"/>
                  </a:cubicBezTo>
                  <a:cubicBezTo>
                    <a:pt x="64" y="11"/>
                    <a:pt x="63" y="9"/>
                    <a:pt x="63" y="9"/>
                  </a:cubicBezTo>
                  <a:close/>
                  <a:moveTo>
                    <a:pt x="150" y="47"/>
                  </a:moveTo>
                  <a:cubicBezTo>
                    <a:pt x="152" y="47"/>
                    <a:pt x="152" y="47"/>
                    <a:pt x="152" y="47"/>
                  </a:cubicBezTo>
                  <a:cubicBezTo>
                    <a:pt x="153" y="49"/>
                    <a:pt x="153" y="49"/>
                    <a:pt x="153" y="49"/>
                  </a:cubicBezTo>
                  <a:cubicBezTo>
                    <a:pt x="154" y="52"/>
                    <a:pt x="154" y="52"/>
                    <a:pt x="154" y="52"/>
                  </a:cubicBezTo>
                  <a:cubicBezTo>
                    <a:pt x="157" y="53"/>
                    <a:pt x="157" y="53"/>
                    <a:pt x="157" y="53"/>
                  </a:cubicBezTo>
                  <a:cubicBezTo>
                    <a:pt x="160" y="55"/>
                    <a:pt x="160" y="55"/>
                    <a:pt x="160" y="55"/>
                  </a:cubicBezTo>
                  <a:cubicBezTo>
                    <a:pt x="162" y="58"/>
                    <a:pt x="162" y="58"/>
                    <a:pt x="162" y="58"/>
                  </a:cubicBezTo>
                  <a:cubicBezTo>
                    <a:pt x="162" y="61"/>
                    <a:pt x="162" y="61"/>
                    <a:pt x="162" y="61"/>
                  </a:cubicBezTo>
                  <a:cubicBezTo>
                    <a:pt x="161" y="61"/>
                    <a:pt x="161" y="61"/>
                    <a:pt x="161" y="61"/>
                  </a:cubicBezTo>
                  <a:cubicBezTo>
                    <a:pt x="160" y="62"/>
                    <a:pt x="160" y="62"/>
                    <a:pt x="160" y="62"/>
                  </a:cubicBezTo>
                  <a:cubicBezTo>
                    <a:pt x="157" y="63"/>
                    <a:pt x="157" y="63"/>
                    <a:pt x="157" y="63"/>
                  </a:cubicBezTo>
                  <a:cubicBezTo>
                    <a:pt x="156" y="62"/>
                    <a:pt x="156" y="62"/>
                    <a:pt x="156" y="62"/>
                  </a:cubicBezTo>
                  <a:cubicBezTo>
                    <a:pt x="154" y="62"/>
                    <a:pt x="154" y="62"/>
                    <a:pt x="154" y="62"/>
                  </a:cubicBezTo>
                  <a:cubicBezTo>
                    <a:pt x="153" y="60"/>
                    <a:pt x="153" y="60"/>
                    <a:pt x="153" y="60"/>
                  </a:cubicBezTo>
                  <a:cubicBezTo>
                    <a:pt x="154" y="59"/>
                    <a:pt x="154" y="59"/>
                    <a:pt x="154" y="59"/>
                  </a:cubicBezTo>
                  <a:cubicBezTo>
                    <a:pt x="152" y="56"/>
                    <a:pt x="152" y="56"/>
                    <a:pt x="152" y="56"/>
                  </a:cubicBezTo>
                  <a:cubicBezTo>
                    <a:pt x="150" y="54"/>
                    <a:pt x="150" y="54"/>
                    <a:pt x="150" y="54"/>
                  </a:cubicBezTo>
                  <a:cubicBezTo>
                    <a:pt x="150" y="51"/>
                    <a:pt x="150" y="51"/>
                    <a:pt x="150" y="51"/>
                  </a:cubicBezTo>
                  <a:cubicBezTo>
                    <a:pt x="149" y="49"/>
                    <a:pt x="149" y="49"/>
                    <a:pt x="149" y="49"/>
                  </a:cubicBezTo>
                  <a:cubicBezTo>
                    <a:pt x="150" y="47"/>
                    <a:pt x="150" y="47"/>
                    <a:pt x="150" y="47"/>
                  </a:cubicBezTo>
                  <a:close/>
                  <a:moveTo>
                    <a:pt x="147" y="42"/>
                  </a:moveTo>
                  <a:cubicBezTo>
                    <a:pt x="147" y="43"/>
                    <a:pt x="147" y="43"/>
                    <a:pt x="147" y="43"/>
                  </a:cubicBezTo>
                  <a:cubicBezTo>
                    <a:pt x="148" y="45"/>
                    <a:pt x="148" y="45"/>
                    <a:pt x="148" y="45"/>
                  </a:cubicBezTo>
                  <a:cubicBezTo>
                    <a:pt x="148" y="47"/>
                    <a:pt x="148" y="47"/>
                    <a:pt x="148" y="47"/>
                  </a:cubicBezTo>
                  <a:cubicBezTo>
                    <a:pt x="149" y="45"/>
                    <a:pt x="149" y="45"/>
                    <a:pt x="149" y="45"/>
                  </a:cubicBezTo>
                  <a:cubicBezTo>
                    <a:pt x="149" y="43"/>
                    <a:pt x="149" y="43"/>
                    <a:pt x="149" y="43"/>
                  </a:cubicBezTo>
                  <a:cubicBezTo>
                    <a:pt x="147" y="42"/>
                    <a:pt x="147" y="42"/>
                    <a:pt x="147" y="42"/>
                  </a:cubicBezTo>
                  <a:close/>
                  <a:moveTo>
                    <a:pt x="144" y="38"/>
                  </a:moveTo>
                  <a:cubicBezTo>
                    <a:pt x="145" y="37"/>
                    <a:pt x="145" y="37"/>
                    <a:pt x="145" y="37"/>
                  </a:cubicBezTo>
                  <a:cubicBezTo>
                    <a:pt x="146" y="36"/>
                    <a:pt x="146" y="36"/>
                    <a:pt x="146" y="36"/>
                  </a:cubicBezTo>
                  <a:cubicBezTo>
                    <a:pt x="147" y="37"/>
                    <a:pt x="147" y="37"/>
                    <a:pt x="147" y="37"/>
                  </a:cubicBezTo>
                  <a:cubicBezTo>
                    <a:pt x="146" y="39"/>
                    <a:pt x="146" y="39"/>
                    <a:pt x="146" y="39"/>
                  </a:cubicBezTo>
                  <a:cubicBezTo>
                    <a:pt x="144" y="39"/>
                    <a:pt x="144" y="39"/>
                    <a:pt x="144" y="39"/>
                  </a:cubicBezTo>
                  <a:cubicBezTo>
                    <a:pt x="144" y="38"/>
                    <a:pt x="144" y="38"/>
                    <a:pt x="144" y="38"/>
                  </a:cubicBezTo>
                  <a:close/>
                  <a:moveTo>
                    <a:pt x="108" y="16"/>
                  </a:moveTo>
                  <a:cubicBezTo>
                    <a:pt x="113" y="19"/>
                    <a:pt x="113" y="19"/>
                    <a:pt x="113" y="19"/>
                  </a:cubicBezTo>
                  <a:cubicBezTo>
                    <a:pt x="116" y="20"/>
                    <a:pt x="116" y="20"/>
                    <a:pt x="116" y="20"/>
                  </a:cubicBezTo>
                  <a:cubicBezTo>
                    <a:pt x="120" y="23"/>
                    <a:pt x="120" y="23"/>
                    <a:pt x="120" y="23"/>
                  </a:cubicBezTo>
                  <a:cubicBezTo>
                    <a:pt x="123" y="23"/>
                    <a:pt x="123" y="23"/>
                    <a:pt x="123" y="23"/>
                  </a:cubicBezTo>
                  <a:cubicBezTo>
                    <a:pt x="125" y="25"/>
                    <a:pt x="125" y="25"/>
                    <a:pt x="125" y="25"/>
                  </a:cubicBezTo>
                  <a:cubicBezTo>
                    <a:pt x="127" y="26"/>
                    <a:pt x="127" y="26"/>
                    <a:pt x="127" y="26"/>
                  </a:cubicBezTo>
                  <a:cubicBezTo>
                    <a:pt x="129" y="30"/>
                    <a:pt x="129" y="30"/>
                    <a:pt x="129" y="30"/>
                  </a:cubicBezTo>
                  <a:cubicBezTo>
                    <a:pt x="130" y="30"/>
                    <a:pt x="130" y="30"/>
                    <a:pt x="130" y="30"/>
                  </a:cubicBezTo>
                  <a:cubicBezTo>
                    <a:pt x="131" y="34"/>
                    <a:pt x="131" y="34"/>
                    <a:pt x="131" y="34"/>
                  </a:cubicBezTo>
                  <a:cubicBezTo>
                    <a:pt x="132" y="35"/>
                    <a:pt x="132" y="35"/>
                    <a:pt x="132" y="35"/>
                  </a:cubicBezTo>
                  <a:cubicBezTo>
                    <a:pt x="132" y="36"/>
                    <a:pt x="132" y="36"/>
                    <a:pt x="132" y="36"/>
                  </a:cubicBezTo>
                  <a:cubicBezTo>
                    <a:pt x="131" y="38"/>
                    <a:pt x="131" y="38"/>
                    <a:pt x="131" y="38"/>
                  </a:cubicBezTo>
                  <a:cubicBezTo>
                    <a:pt x="131" y="41"/>
                    <a:pt x="131" y="41"/>
                    <a:pt x="131" y="41"/>
                  </a:cubicBezTo>
                  <a:cubicBezTo>
                    <a:pt x="129" y="39"/>
                    <a:pt x="129" y="39"/>
                    <a:pt x="129" y="39"/>
                  </a:cubicBezTo>
                  <a:cubicBezTo>
                    <a:pt x="128" y="36"/>
                    <a:pt x="128" y="36"/>
                    <a:pt x="128" y="36"/>
                  </a:cubicBezTo>
                  <a:cubicBezTo>
                    <a:pt x="129" y="35"/>
                    <a:pt x="129" y="35"/>
                    <a:pt x="129" y="35"/>
                  </a:cubicBezTo>
                  <a:cubicBezTo>
                    <a:pt x="127" y="29"/>
                    <a:pt x="127" y="29"/>
                    <a:pt x="127" y="29"/>
                  </a:cubicBezTo>
                  <a:cubicBezTo>
                    <a:pt x="123" y="25"/>
                    <a:pt x="123" y="25"/>
                    <a:pt x="123" y="25"/>
                  </a:cubicBezTo>
                  <a:cubicBezTo>
                    <a:pt x="121" y="25"/>
                    <a:pt x="121" y="25"/>
                    <a:pt x="121" y="25"/>
                  </a:cubicBezTo>
                  <a:cubicBezTo>
                    <a:pt x="117" y="23"/>
                    <a:pt x="117" y="23"/>
                    <a:pt x="117" y="23"/>
                  </a:cubicBezTo>
                  <a:cubicBezTo>
                    <a:pt x="110" y="19"/>
                    <a:pt x="110" y="19"/>
                    <a:pt x="110" y="19"/>
                  </a:cubicBezTo>
                  <a:cubicBezTo>
                    <a:pt x="108" y="17"/>
                    <a:pt x="108" y="17"/>
                    <a:pt x="108" y="17"/>
                  </a:cubicBezTo>
                  <a:cubicBezTo>
                    <a:pt x="108" y="16"/>
                    <a:pt x="108" y="16"/>
                    <a:pt x="108" y="16"/>
                  </a:cubicBezTo>
                  <a:close/>
                  <a:moveTo>
                    <a:pt x="93" y="0"/>
                  </a:moveTo>
                  <a:cubicBezTo>
                    <a:pt x="95" y="0"/>
                    <a:pt x="95" y="0"/>
                    <a:pt x="95" y="0"/>
                  </a:cubicBezTo>
                  <a:cubicBezTo>
                    <a:pt x="97" y="2"/>
                    <a:pt x="97" y="2"/>
                    <a:pt x="97" y="2"/>
                  </a:cubicBezTo>
                  <a:cubicBezTo>
                    <a:pt x="96" y="3"/>
                    <a:pt x="96" y="3"/>
                    <a:pt x="96" y="3"/>
                  </a:cubicBezTo>
                  <a:cubicBezTo>
                    <a:pt x="94" y="1"/>
                    <a:pt x="94" y="1"/>
                    <a:pt x="94" y="1"/>
                  </a:cubicBezTo>
                  <a:cubicBezTo>
                    <a:pt x="93" y="0"/>
                    <a:pt x="93" y="0"/>
                    <a:pt x="93" y="0"/>
                  </a:cubicBezTo>
                  <a:close/>
                  <a:moveTo>
                    <a:pt x="100" y="15"/>
                  </a:moveTo>
                  <a:cubicBezTo>
                    <a:pt x="102" y="15"/>
                    <a:pt x="102" y="15"/>
                    <a:pt x="102" y="15"/>
                  </a:cubicBezTo>
                  <a:cubicBezTo>
                    <a:pt x="104" y="15"/>
                    <a:pt x="104" y="15"/>
                    <a:pt x="104" y="15"/>
                  </a:cubicBezTo>
                  <a:cubicBezTo>
                    <a:pt x="104" y="18"/>
                    <a:pt x="104" y="18"/>
                    <a:pt x="104" y="18"/>
                  </a:cubicBezTo>
                  <a:cubicBezTo>
                    <a:pt x="101" y="18"/>
                    <a:pt x="101" y="18"/>
                    <a:pt x="101" y="18"/>
                  </a:cubicBezTo>
                  <a:cubicBezTo>
                    <a:pt x="100" y="17"/>
                    <a:pt x="100" y="17"/>
                    <a:pt x="100" y="17"/>
                  </a:cubicBezTo>
                  <a:cubicBezTo>
                    <a:pt x="100" y="15"/>
                    <a:pt x="100" y="15"/>
                    <a:pt x="100" y="15"/>
                  </a:cubicBezTo>
                  <a:close/>
                  <a:moveTo>
                    <a:pt x="99" y="42"/>
                  </a:moveTo>
                  <a:cubicBezTo>
                    <a:pt x="101" y="44"/>
                    <a:pt x="101" y="44"/>
                    <a:pt x="101" y="44"/>
                  </a:cubicBezTo>
                  <a:cubicBezTo>
                    <a:pt x="102" y="42"/>
                    <a:pt x="102" y="42"/>
                    <a:pt x="102" y="42"/>
                  </a:cubicBezTo>
                  <a:cubicBezTo>
                    <a:pt x="101" y="40"/>
                    <a:pt x="101" y="40"/>
                    <a:pt x="101" y="40"/>
                  </a:cubicBezTo>
                  <a:cubicBezTo>
                    <a:pt x="99" y="40"/>
                    <a:pt x="99" y="40"/>
                    <a:pt x="99" y="40"/>
                  </a:cubicBezTo>
                  <a:cubicBezTo>
                    <a:pt x="99" y="42"/>
                    <a:pt x="99" y="42"/>
                    <a:pt x="99" y="42"/>
                  </a:cubicBezTo>
                  <a:close/>
                  <a:moveTo>
                    <a:pt x="81" y="47"/>
                  </a:moveTo>
                  <a:cubicBezTo>
                    <a:pt x="80" y="50"/>
                    <a:pt x="80" y="50"/>
                    <a:pt x="80" y="50"/>
                  </a:cubicBezTo>
                  <a:cubicBezTo>
                    <a:pt x="82" y="52"/>
                    <a:pt x="82" y="52"/>
                    <a:pt x="82" y="52"/>
                  </a:cubicBezTo>
                  <a:cubicBezTo>
                    <a:pt x="84" y="52"/>
                    <a:pt x="84" y="52"/>
                    <a:pt x="84" y="52"/>
                  </a:cubicBezTo>
                  <a:cubicBezTo>
                    <a:pt x="87" y="55"/>
                    <a:pt x="87" y="55"/>
                    <a:pt x="87" y="55"/>
                  </a:cubicBezTo>
                  <a:cubicBezTo>
                    <a:pt x="88" y="56"/>
                    <a:pt x="88" y="56"/>
                    <a:pt x="88" y="56"/>
                  </a:cubicBezTo>
                  <a:cubicBezTo>
                    <a:pt x="89" y="55"/>
                    <a:pt x="89" y="55"/>
                    <a:pt x="89" y="55"/>
                  </a:cubicBezTo>
                  <a:cubicBezTo>
                    <a:pt x="93" y="55"/>
                    <a:pt x="93" y="55"/>
                    <a:pt x="93" y="55"/>
                  </a:cubicBezTo>
                  <a:cubicBezTo>
                    <a:pt x="94" y="57"/>
                    <a:pt x="94" y="57"/>
                    <a:pt x="94" y="57"/>
                  </a:cubicBezTo>
                  <a:cubicBezTo>
                    <a:pt x="96" y="57"/>
                    <a:pt x="96" y="57"/>
                    <a:pt x="96" y="57"/>
                  </a:cubicBezTo>
                  <a:cubicBezTo>
                    <a:pt x="98" y="57"/>
                    <a:pt x="98" y="57"/>
                    <a:pt x="98" y="57"/>
                  </a:cubicBezTo>
                  <a:cubicBezTo>
                    <a:pt x="102" y="56"/>
                    <a:pt x="102" y="56"/>
                    <a:pt x="102" y="56"/>
                  </a:cubicBezTo>
                  <a:cubicBezTo>
                    <a:pt x="104" y="57"/>
                    <a:pt x="104" y="57"/>
                    <a:pt x="104" y="57"/>
                  </a:cubicBezTo>
                  <a:cubicBezTo>
                    <a:pt x="106" y="56"/>
                    <a:pt x="106" y="56"/>
                    <a:pt x="106" y="56"/>
                  </a:cubicBezTo>
                  <a:cubicBezTo>
                    <a:pt x="109" y="57"/>
                    <a:pt x="109" y="57"/>
                    <a:pt x="109" y="57"/>
                  </a:cubicBezTo>
                  <a:cubicBezTo>
                    <a:pt x="109" y="56"/>
                    <a:pt x="109" y="56"/>
                    <a:pt x="109" y="56"/>
                  </a:cubicBezTo>
                  <a:cubicBezTo>
                    <a:pt x="109" y="55"/>
                    <a:pt x="109" y="55"/>
                    <a:pt x="109" y="55"/>
                  </a:cubicBezTo>
                  <a:cubicBezTo>
                    <a:pt x="112" y="54"/>
                    <a:pt x="112" y="54"/>
                    <a:pt x="112" y="54"/>
                  </a:cubicBezTo>
                  <a:cubicBezTo>
                    <a:pt x="116" y="50"/>
                    <a:pt x="116" y="50"/>
                    <a:pt x="116" y="50"/>
                  </a:cubicBezTo>
                  <a:cubicBezTo>
                    <a:pt x="116" y="48"/>
                    <a:pt x="116" y="48"/>
                    <a:pt x="116" y="48"/>
                  </a:cubicBezTo>
                  <a:cubicBezTo>
                    <a:pt x="117" y="48"/>
                    <a:pt x="117" y="48"/>
                    <a:pt x="117" y="48"/>
                  </a:cubicBezTo>
                  <a:cubicBezTo>
                    <a:pt x="119" y="49"/>
                    <a:pt x="119" y="49"/>
                    <a:pt x="119" y="49"/>
                  </a:cubicBezTo>
                  <a:cubicBezTo>
                    <a:pt x="121" y="48"/>
                    <a:pt x="121" y="48"/>
                    <a:pt x="121" y="48"/>
                  </a:cubicBezTo>
                  <a:cubicBezTo>
                    <a:pt x="123" y="46"/>
                    <a:pt x="123" y="46"/>
                    <a:pt x="123" y="46"/>
                  </a:cubicBezTo>
                  <a:cubicBezTo>
                    <a:pt x="120" y="44"/>
                    <a:pt x="120" y="44"/>
                    <a:pt x="120" y="44"/>
                  </a:cubicBezTo>
                  <a:cubicBezTo>
                    <a:pt x="120" y="43"/>
                    <a:pt x="120" y="43"/>
                    <a:pt x="120" y="43"/>
                  </a:cubicBezTo>
                  <a:cubicBezTo>
                    <a:pt x="122" y="42"/>
                    <a:pt x="122" y="42"/>
                    <a:pt x="122" y="42"/>
                  </a:cubicBezTo>
                  <a:cubicBezTo>
                    <a:pt x="123" y="42"/>
                    <a:pt x="123" y="42"/>
                    <a:pt x="123" y="42"/>
                  </a:cubicBezTo>
                  <a:cubicBezTo>
                    <a:pt x="125" y="40"/>
                    <a:pt x="125" y="40"/>
                    <a:pt x="125" y="40"/>
                  </a:cubicBezTo>
                  <a:cubicBezTo>
                    <a:pt x="125" y="35"/>
                    <a:pt x="125" y="35"/>
                    <a:pt x="125" y="35"/>
                  </a:cubicBezTo>
                  <a:cubicBezTo>
                    <a:pt x="123" y="33"/>
                    <a:pt x="123" y="33"/>
                    <a:pt x="123" y="33"/>
                  </a:cubicBezTo>
                  <a:cubicBezTo>
                    <a:pt x="122" y="34"/>
                    <a:pt x="122" y="34"/>
                    <a:pt x="122" y="34"/>
                  </a:cubicBezTo>
                  <a:cubicBezTo>
                    <a:pt x="121" y="35"/>
                    <a:pt x="121" y="35"/>
                    <a:pt x="121" y="35"/>
                  </a:cubicBezTo>
                  <a:cubicBezTo>
                    <a:pt x="119" y="34"/>
                    <a:pt x="119" y="34"/>
                    <a:pt x="119" y="34"/>
                  </a:cubicBezTo>
                  <a:cubicBezTo>
                    <a:pt x="117" y="34"/>
                    <a:pt x="117" y="34"/>
                    <a:pt x="117" y="34"/>
                  </a:cubicBezTo>
                  <a:cubicBezTo>
                    <a:pt x="116" y="35"/>
                    <a:pt x="116" y="35"/>
                    <a:pt x="116" y="35"/>
                  </a:cubicBezTo>
                  <a:cubicBezTo>
                    <a:pt x="117" y="40"/>
                    <a:pt x="117" y="40"/>
                    <a:pt x="117" y="40"/>
                  </a:cubicBezTo>
                  <a:cubicBezTo>
                    <a:pt x="118" y="41"/>
                    <a:pt x="118" y="41"/>
                    <a:pt x="118" y="41"/>
                  </a:cubicBezTo>
                  <a:cubicBezTo>
                    <a:pt x="117" y="42"/>
                    <a:pt x="117" y="42"/>
                    <a:pt x="117" y="42"/>
                  </a:cubicBezTo>
                  <a:cubicBezTo>
                    <a:pt x="114" y="42"/>
                    <a:pt x="114" y="42"/>
                    <a:pt x="114" y="42"/>
                  </a:cubicBezTo>
                  <a:cubicBezTo>
                    <a:pt x="110" y="45"/>
                    <a:pt x="110" y="45"/>
                    <a:pt x="110" y="45"/>
                  </a:cubicBezTo>
                  <a:cubicBezTo>
                    <a:pt x="110" y="47"/>
                    <a:pt x="110" y="47"/>
                    <a:pt x="110" y="47"/>
                  </a:cubicBezTo>
                  <a:cubicBezTo>
                    <a:pt x="108" y="48"/>
                    <a:pt x="108" y="48"/>
                    <a:pt x="108" y="48"/>
                  </a:cubicBezTo>
                  <a:cubicBezTo>
                    <a:pt x="107" y="48"/>
                    <a:pt x="107" y="48"/>
                    <a:pt x="107" y="48"/>
                  </a:cubicBezTo>
                  <a:cubicBezTo>
                    <a:pt x="106" y="49"/>
                    <a:pt x="106" y="49"/>
                    <a:pt x="106" y="49"/>
                  </a:cubicBezTo>
                  <a:cubicBezTo>
                    <a:pt x="104" y="47"/>
                    <a:pt x="104" y="47"/>
                    <a:pt x="104" y="47"/>
                  </a:cubicBezTo>
                  <a:cubicBezTo>
                    <a:pt x="103" y="47"/>
                    <a:pt x="103" y="47"/>
                    <a:pt x="103" y="47"/>
                  </a:cubicBezTo>
                  <a:cubicBezTo>
                    <a:pt x="101" y="49"/>
                    <a:pt x="101" y="49"/>
                    <a:pt x="101" y="49"/>
                  </a:cubicBezTo>
                  <a:cubicBezTo>
                    <a:pt x="100" y="49"/>
                    <a:pt x="100" y="49"/>
                    <a:pt x="100" y="49"/>
                  </a:cubicBezTo>
                  <a:cubicBezTo>
                    <a:pt x="99" y="46"/>
                    <a:pt x="99" y="46"/>
                    <a:pt x="99" y="46"/>
                  </a:cubicBezTo>
                  <a:cubicBezTo>
                    <a:pt x="100" y="45"/>
                    <a:pt x="100" y="45"/>
                    <a:pt x="100" y="45"/>
                  </a:cubicBezTo>
                  <a:cubicBezTo>
                    <a:pt x="98" y="44"/>
                    <a:pt x="98" y="44"/>
                    <a:pt x="98" y="44"/>
                  </a:cubicBezTo>
                  <a:cubicBezTo>
                    <a:pt x="97" y="45"/>
                    <a:pt x="97" y="45"/>
                    <a:pt x="97" y="45"/>
                  </a:cubicBezTo>
                  <a:cubicBezTo>
                    <a:pt x="98" y="46"/>
                    <a:pt x="98" y="46"/>
                    <a:pt x="98" y="46"/>
                  </a:cubicBezTo>
                  <a:cubicBezTo>
                    <a:pt x="96" y="47"/>
                    <a:pt x="96" y="47"/>
                    <a:pt x="96" y="47"/>
                  </a:cubicBezTo>
                  <a:cubicBezTo>
                    <a:pt x="94" y="47"/>
                    <a:pt x="94" y="47"/>
                    <a:pt x="94" y="47"/>
                  </a:cubicBezTo>
                  <a:cubicBezTo>
                    <a:pt x="91" y="48"/>
                    <a:pt x="91" y="48"/>
                    <a:pt x="91" y="48"/>
                  </a:cubicBezTo>
                  <a:cubicBezTo>
                    <a:pt x="90" y="48"/>
                    <a:pt x="90" y="48"/>
                    <a:pt x="90" y="48"/>
                  </a:cubicBezTo>
                  <a:cubicBezTo>
                    <a:pt x="88" y="47"/>
                    <a:pt x="88" y="47"/>
                    <a:pt x="88" y="47"/>
                  </a:cubicBezTo>
                  <a:cubicBezTo>
                    <a:pt x="86" y="47"/>
                    <a:pt x="86" y="47"/>
                    <a:pt x="86" y="47"/>
                  </a:cubicBezTo>
                  <a:cubicBezTo>
                    <a:pt x="84" y="48"/>
                    <a:pt x="84" y="48"/>
                    <a:pt x="84" y="48"/>
                  </a:cubicBezTo>
                  <a:cubicBezTo>
                    <a:pt x="81" y="47"/>
                    <a:pt x="81" y="47"/>
                    <a:pt x="81" y="47"/>
                  </a:cubicBezTo>
                  <a:close/>
                  <a:moveTo>
                    <a:pt x="74" y="49"/>
                  </a:moveTo>
                  <a:cubicBezTo>
                    <a:pt x="75" y="47"/>
                    <a:pt x="75" y="47"/>
                    <a:pt x="75" y="47"/>
                  </a:cubicBezTo>
                  <a:cubicBezTo>
                    <a:pt x="77" y="49"/>
                    <a:pt x="77" y="49"/>
                    <a:pt x="77" y="49"/>
                  </a:cubicBezTo>
                  <a:cubicBezTo>
                    <a:pt x="77" y="51"/>
                    <a:pt x="77" y="51"/>
                    <a:pt x="77" y="51"/>
                  </a:cubicBezTo>
                  <a:cubicBezTo>
                    <a:pt x="77" y="52"/>
                    <a:pt x="77" y="52"/>
                    <a:pt x="77" y="52"/>
                  </a:cubicBezTo>
                  <a:cubicBezTo>
                    <a:pt x="75" y="51"/>
                    <a:pt x="75" y="51"/>
                    <a:pt x="75" y="51"/>
                  </a:cubicBezTo>
                  <a:cubicBezTo>
                    <a:pt x="74" y="49"/>
                    <a:pt x="74" y="49"/>
                    <a:pt x="74" y="49"/>
                  </a:cubicBezTo>
                  <a:close/>
                  <a:moveTo>
                    <a:pt x="68" y="45"/>
                  </a:moveTo>
                  <a:cubicBezTo>
                    <a:pt x="67" y="46"/>
                    <a:pt x="67" y="46"/>
                    <a:pt x="67" y="46"/>
                  </a:cubicBezTo>
                  <a:cubicBezTo>
                    <a:pt x="68" y="48"/>
                    <a:pt x="68" y="48"/>
                    <a:pt x="68" y="48"/>
                  </a:cubicBezTo>
                  <a:cubicBezTo>
                    <a:pt x="69" y="47"/>
                    <a:pt x="69" y="47"/>
                    <a:pt x="69" y="47"/>
                  </a:cubicBezTo>
                  <a:cubicBezTo>
                    <a:pt x="69" y="46"/>
                    <a:pt x="69" y="46"/>
                    <a:pt x="69" y="46"/>
                  </a:cubicBezTo>
                  <a:cubicBezTo>
                    <a:pt x="68" y="45"/>
                    <a:pt x="68" y="45"/>
                    <a:pt x="68" y="45"/>
                  </a:cubicBezTo>
                  <a:close/>
                  <a:moveTo>
                    <a:pt x="57" y="38"/>
                  </a:moveTo>
                  <a:cubicBezTo>
                    <a:pt x="55" y="39"/>
                    <a:pt x="55" y="39"/>
                    <a:pt x="55" y="39"/>
                  </a:cubicBezTo>
                  <a:cubicBezTo>
                    <a:pt x="56" y="40"/>
                    <a:pt x="56" y="40"/>
                    <a:pt x="56" y="40"/>
                  </a:cubicBezTo>
                  <a:cubicBezTo>
                    <a:pt x="57" y="39"/>
                    <a:pt x="57" y="39"/>
                    <a:pt x="57" y="39"/>
                  </a:cubicBezTo>
                  <a:cubicBezTo>
                    <a:pt x="57" y="38"/>
                    <a:pt x="57" y="38"/>
                    <a:pt x="57" y="38"/>
                  </a:cubicBezTo>
                  <a:close/>
                  <a:moveTo>
                    <a:pt x="125" y="87"/>
                  </a:moveTo>
                  <a:cubicBezTo>
                    <a:pt x="124" y="88"/>
                    <a:pt x="124" y="88"/>
                    <a:pt x="124" y="88"/>
                  </a:cubicBezTo>
                  <a:cubicBezTo>
                    <a:pt x="125" y="89"/>
                    <a:pt x="125" y="89"/>
                    <a:pt x="125" y="89"/>
                  </a:cubicBezTo>
                  <a:cubicBezTo>
                    <a:pt x="126" y="89"/>
                    <a:pt x="126" y="89"/>
                    <a:pt x="126" y="89"/>
                  </a:cubicBezTo>
                  <a:cubicBezTo>
                    <a:pt x="128" y="91"/>
                    <a:pt x="128" y="91"/>
                    <a:pt x="128" y="91"/>
                  </a:cubicBezTo>
                  <a:cubicBezTo>
                    <a:pt x="128" y="89"/>
                    <a:pt x="128" y="89"/>
                    <a:pt x="128" y="89"/>
                  </a:cubicBezTo>
                  <a:cubicBezTo>
                    <a:pt x="125" y="87"/>
                    <a:pt x="125" y="87"/>
                    <a:pt x="125" y="87"/>
                  </a:cubicBezTo>
                  <a:close/>
                  <a:moveTo>
                    <a:pt x="109" y="80"/>
                  </a:moveTo>
                  <a:cubicBezTo>
                    <a:pt x="109" y="81"/>
                    <a:pt x="109" y="81"/>
                    <a:pt x="109" y="81"/>
                  </a:cubicBezTo>
                  <a:cubicBezTo>
                    <a:pt x="109" y="82"/>
                    <a:pt x="109" y="82"/>
                    <a:pt x="109" y="82"/>
                  </a:cubicBezTo>
                  <a:cubicBezTo>
                    <a:pt x="110" y="82"/>
                    <a:pt x="110" y="82"/>
                    <a:pt x="110" y="82"/>
                  </a:cubicBezTo>
                  <a:cubicBezTo>
                    <a:pt x="110" y="84"/>
                    <a:pt x="110" y="84"/>
                    <a:pt x="110" y="84"/>
                  </a:cubicBezTo>
                  <a:cubicBezTo>
                    <a:pt x="110" y="84"/>
                    <a:pt x="110" y="84"/>
                    <a:pt x="110" y="84"/>
                  </a:cubicBezTo>
                  <a:cubicBezTo>
                    <a:pt x="110" y="84"/>
                    <a:pt x="110" y="84"/>
                    <a:pt x="110" y="84"/>
                  </a:cubicBezTo>
                  <a:cubicBezTo>
                    <a:pt x="111" y="83"/>
                    <a:pt x="111" y="83"/>
                    <a:pt x="111" y="83"/>
                  </a:cubicBezTo>
                  <a:cubicBezTo>
                    <a:pt x="110" y="80"/>
                    <a:pt x="110" y="80"/>
                    <a:pt x="110" y="80"/>
                  </a:cubicBezTo>
                  <a:cubicBezTo>
                    <a:pt x="109" y="80"/>
                    <a:pt x="109" y="80"/>
                    <a:pt x="109" y="80"/>
                  </a:cubicBezTo>
                  <a:close/>
                  <a:moveTo>
                    <a:pt x="105" y="96"/>
                  </a:moveTo>
                  <a:cubicBezTo>
                    <a:pt x="106" y="96"/>
                    <a:pt x="106" y="96"/>
                    <a:pt x="106" y="96"/>
                  </a:cubicBezTo>
                  <a:cubicBezTo>
                    <a:pt x="107" y="97"/>
                    <a:pt x="107" y="97"/>
                    <a:pt x="107" y="97"/>
                  </a:cubicBezTo>
                  <a:cubicBezTo>
                    <a:pt x="107" y="97"/>
                    <a:pt x="107" y="97"/>
                    <a:pt x="107" y="97"/>
                  </a:cubicBezTo>
                  <a:cubicBezTo>
                    <a:pt x="108" y="98"/>
                    <a:pt x="108" y="98"/>
                    <a:pt x="108" y="98"/>
                  </a:cubicBezTo>
                  <a:cubicBezTo>
                    <a:pt x="108" y="98"/>
                    <a:pt x="108" y="98"/>
                    <a:pt x="108" y="98"/>
                  </a:cubicBezTo>
                  <a:cubicBezTo>
                    <a:pt x="109" y="97"/>
                    <a:pt x="109" y="97"/>
                    <a:pt x="109" y="97"/>
                  </a:cubicBezTo>
                  <a:cubicBezTo>
                    <a:pt x="110" y="97"/>
                    <a:pt x="110" y="97"/>
                    <a:pt x="110" y="97"/>
                  </a:cubicBezTo>
                  <a:cubicBezTo>
                    <a:pt x="111" y="98"/>
                    <a:pt x="111" y="98"/>
                    <a:pt x="111" y="98"/>
                  </a:cubicBezTo>
                  <a:cubicBezTo>
                    <a:pt x="110" y="99"/>
                    <a:pt x="110" y="99"/>
                    <a:pt x="110" y="99"/>
                  </a:cubicBezTo>
                  <a:cubicBezTo>
                    <a:pt x="109" y="100"/>
                    <a:pt x="109" y="100"/>
                    <a:pt x="109" y="100"/>
                  </a:cubicBezTo>
                  <a:cubicBezTo>
                    <a:pt x="108" y="100"/>
                    <a:pt x="108" y="100"/>
                    <a:pt x="108" y="100"/>
                  </a:cubicBezTo>
                  <a:cubicBezTo>
                    <a:pt x="107" y="100"/>
                    <a:pt x="107" y="100"/>
                    <a:pt x="107" y="100"/>
                  </a:cubicBezTo>
                  <a:cubicBezTo>
                    <a:pt x="107" y="99"/>
                    <a:pt x="107" y="99"/>
                    <a:pt x="107" y="99"/>
                  </a:cubicBezTo>
                  <a:cubicBezTo>
                    <a:pt x="106" y="98"/>
                    <a:pt x="106" y="98"/>
                    <a:pt x="106" y="98"/>
                  </a:cubicBezTo>
                  <a:cubicBezTo>
                    <a:pt x="105" y="97"/>
                    <a:pt x="105" y="97"/>
                    <a:pt x="105" y="97"/>
                  </a:cubicBezTo>
                  <a:cubicBezTo>
                    <a:pt x="105" y="96"/>
                    <a:pt x="105" y="96"/>
                    <a:pt x="105" y="96"/>
                  </a:cubicBezTo>
                  <a:cubicBezTo>
                    <a:pt x="105" y="96"/>
                    <a:pt x="105" y="96"/>
                    <a:pt x="105" y="96"/>
                  </a:cubicBezTo>
                  <a:close/>
                  <a:moveTo>
                    <a:pt x="103" y="92"/>
                  </a:moveTo>
                  <a:cubicBezTo>
                    <a:pt x="103" y="94"/>
                    <a:pt x="103" y="94"/>
                    <a:pt x="103" y="94"/>
                  </a:cubicBezTo>
                  <a:cubicBezTo>
                    <a:pt x="104" y="95"/>
                    <a:pt x="104" y="95"/>
                    <a:pt x="104" y="95"/>
                  </a:cubicBezTo>
                  <a:cubicBezTo>
                    <a:pt x="106" y="95"/>
                    <a:pt x="106" y="95"/>
                    <a:pt x="106" y="95"/>
                  </a:cubicBezTo>
                  <a:cubicBezTo>
                    <a:pt x="106" y="95"/>
                    <a:pt x="106" y="95"/>
                    <a:pt x="106" y="95"/>
                  </a:cubicBezTo>
                  <a:cubicBezTo>
                    <a:pt x="107" y="94"/>
                    <a:pt x="107" y="94"/>
                    <a:pt x="107" y="94"/>
                  </a:cubicBezTo>
                  <a:cubicBezTo>
                    <a:pt x="106" y="94"/>
                    <a:pt x="106" y="94"/>
                    <a:pt x="106" y="94"/>
                  </a:cubicBezTo>
                  <a:cubicBezTo>
                    <a:pt x="105" y="94"/>
                    <a:pt x="105" y="94"/>
                    <a:pt x="105" y="94"/>
                  </a:cubicBezTo>
                  <a:cubicBezTo>
                    <a:pt x="106" y="93"/>
                    <a:pt x="106" y="93"/>
                    <a:pt x="106" y="93"/>
                  </a:cubicBezTo>
                  <a:cubicBezTo>
                    <a:pt x="105" y="92"/>
                    <a:pt x="105" y="92"/>
                    <a:pt x="105" y="92"/>
                  </a:cubicBezTo>
                  <a:cubicBezTo>
                    <a:pt x="104" y="92"/>
                    <a:pt x="104" y="92"/>
                    <a:pt x="104" y="92"/>
                  </a:cubicBezTo>
                  <a:cubicBezTo>
                    <a:pt x="103" y="92"/>
                    <a:pt x="103" y="92"/>
                    <a:pt x="103" y="92"/>
                  </a:cubicBezTo>
                  <a:cubicBezTo>
                    <a:pt x="103" y="92"/>
                    <a:pt x="103" y="92"/>
                    <a:pt x="103" y="92"/>
                  </a:cubicBezTo>
                  <a:close/>
                  <a:moveTo>
                    <a:pt x="98" y="90"/>
                  </a:moveTo>
                  <a:cubicBezTo>
                    <a:pt x="99" y="92"/>
                    <a:pt x="99" y="92"/>
                    <a:pt x="99" y="92"/>
                  </a:cubicBezTo>
                  <a:cubicBezTo>
                    <a:pt x="100" y="92"/>
                    <a:pt x="100" y="92"/>
                    <a:pt x="100" y="92"/>
                  </a:cubicBezTo>
                  <a:cubicBezTo>
                    <a:pt x="101" y="93"/>
                    <a:pt x="101" y="93"/>
                    <a:pt x="101" y="93"/>
                  </a:cubicBezTo>
                  <a:cubicBezTo>
                    <a:pt x="101" y="94"/>
                    <a:pt x="101" y="94"/>
                    <a:pt x="101" y="94"/>
                  </a:cubicBezTo>
                  <a:cubicBezTo>
                    <a:pt x="102" y="92"/>
                    <a:pt x="102" y="92"/>
                    <a:pt x="102" y="92"/>
                  </a:cubicBezTo>
                  <a:cubicBezTo>
                    <a:pt x="100" y="90"/>
                    <a:pt x="100" y="90"/>
                    <a:pt x="100" y="90"/>
                  </a:cubicBezTo>
                  <a:cubicBezTo>
                    <a:pt x="99" y="90"/>
                    <a:pt x="99" y="90"/>
                    <a:pt x="99" y="90"/>
                  </a:cubicBezTo>
                  <a:cubicBezTo>
                    <a:pt x="98" y="90"/>
                    <a:pt x="98" y="90"/>
                    <a:pt x="98" y="90"/>
                  </a:cubicBezTo>
                  <a:close/>
                  <a:moveTo>
                    <a:pt x="45" y="73"/>
                  </a:moveTo>
                  <a:cubicBezTo>
                    <a:pt x="44" y="73"/>
                    <a:pt x="44" y="73"/>
                    <a:pt x="44" y="73"/>
                  </a:cubicBezTo>
                  <a:cubicBezTo>
                    <a:pt x="45" y="74"/>
                    <a:pt x="45" y="74"/>
                    <a:pt x="45" y="74"/>
                  </a:cubicBezTo>
                  <a:cubicBezTo>
                    <a:pt x="45" y="74"/>
                    <a:pt x="45" y="73"/>
                    <a:pt x="45" y="73"/>
                  </a:cubicBezTo>
                  <a:close/>
                  <a:moveTo>
                    <a:pt x="40" y="73"/>
                  </a:moveTo>
                  <a:cubicBezTo>
                    <a:pt x="40" y="72"/>
                    <a:pt x="40" y="72"/>
                    <a:pt x="40" y="72"/>
                  </a:cubicBezTo>
                  <a:cubicBezTo>
                    <a:pt x="41" y="72"/>
                    <a:pt x="41" y="72"/>
                    <a:pt x="41" y="72"/>
                  </a:cubicBezTo>
                  <a:cubicBezTo>
                    <a:pt x="40" y="73"/>
                    <a:pt x="40" y="73"/>
                    <a:pt x="40" y="73"/>
                  </a:cubicBezTo>
                  <a:close/>
                  <a:moveTo>
                    <a:pt x="37" y="72"/>
                  </a:moveTo>
                  <a:cubicBezTo>
                    <a:pt x="37" y="74"/>
                    <a:pt x="37" y="74"/>
                    <a:pt x="37" y="74"/>
                  </a:cubicBezTo>
                  <a:cubicBezTo>
                    <a:pt x="38" y="74"/>
                    <a:pt x="38" y="74"/>
                    <a:pt x="38" y="74"/>
                  </a:cubicBezTo>
                  <a:cubicBezTo>
                    <a:pt x="38" y="73"/>
                    <a:pt x="38" y="73"/>
                    <a:pt x="38" y="73"/>
                  </a:cubicBezTo>
                  <a:cubicBezTo>
                    <a:pt x="37" y="72"/>
                    <a:pt x="37" y="72"/>
                    <a:pt x="37" y="72"/>
                  </a:cubicBezTo>
                  <a:close/>
                  <a:moveTo>
                    <a:pt x="40" y="73"/>
                  </a:moveTo>
                  <a:cubicBezTo>
                    <a:pt x="38" y="72"/>
                    <a:pt x="38" y="72"/>
                    <a:pt x="38" y="72"/>
                  </a:cubicBezTo>
                  <a:cubicBezTo>
                    <a:pt x="39" y="71"/>
                    <a:pt x="39" y="71"/>
                    <a:pt x="39" y="71"/>
                  </a:cubicBezTo>
                  <a:cubicBezTo>
                    <a:pt x="40" y="71"/>
                    <a:pt x="40" y="71"/>
                    <a:pt x="40" y="71"/>
                  </a:cubicBezTo>
                  <a:cubicBezTo>
                    <a:pt x="40" y="72"/>
                    <a:pt x="40" y="72"/>
                    <a:pt x="40" y="72"/>
                  </a:cubicBezTo>
                  <a:cubicBezTo>
                    <a:pt x="40" y="73"/>
                    <a:pt x="40" y="73"/>
                    <a:pt x="40" y="73"/>
                  </a:cubicBezTo>
                  <a:close/>
                  <a:moveTo>
                    <a:pt x="32" y="73"/>
                  </a:moveTo>
                  <a:cubicBezTo>
                    <a:pt x="33" y="75"/>
                    <a:pt x="33" y="75"/>
                    <a:pt x="33" y="75"/>
                  </a:cubicBezTo>
                  <a:cubicBezTo>
                    <a:pt x="34" y="75"/>
                    <a:pt x="34" y="75"/>
                    <a:pt x="34" y="75"/>
                  </a:cubicBezTo>
                  <a:cubicBezTo>
                    <a:pt x="33" y="74"/>
                    <a:pt x="33" y="74"/>
                    <a:pt x="33" y="74"/>
                  </a:cubicBezTo>
                  <a:cubicBezTo>
                    <a:pt x="32" y="73"/>
                    <a:pt x="32" y="73"/>
                    <a:pt x="32" y="73"/>
                  </a:cubicBezTo>
                  <a:close/>
                  <a:moveTo>
                    <a:pt x="29" y="82"/>
                  </a:moveTo>
                  <a:cubicBezTo>
                    <a:pt x="30" y="80"/>
                    <a:pt x="30" y="80"/>
                    <a:pt x="30" y="80"/>
                  </a:cubicBezTo>
                  <a:cubicBezTo>
                    <a:pt x="31" y="80"/>
                    <a:pt x="31" y="80"/>
                    <a:pt x="31" y="80"/>
                  </a:cubicBezTo>
                  <a:cubicBezTo>
                    <a:pt x="31" y="81"/>
                    <a:pt x="31" y="81"/>
                    <a:pt x="31" y="81"/>
                  </a:cubicBezTo>
                  <a:cubicBezTo>
                    <a:pt x="31" y="81"/>
                    <a:pt x="29" y="81"/>
                    <a:pt x="29" y="82"/>
                  </a:cubicBezTo>
                  <a:close/>
                  <a:moveTo>
                    <a:pt x="28" y="83"/>
                  </a:moveTo>
                  <a:cubicBezTo>
                    <a:pt x="29" y="83"/>
                    <a:pt x="29" y="83"/>
                    <a:pt x="29" y="83"/>
                  </a:cubicBezTo>
                  <a:cubicBezTo>
                    <a:pt x="29" y="83"/>
                    <a:pt x="29" y="83"/>
                    <a:pt x="29" y="83"/>
                  </a:cubicBezTo>
                  <a:cubicBezTo>
                    <a:pt x="28" y="83"/>
                    <a:pt x="28" y="83"/>
                    <a:pt x="28" y="83"/>
                  </a:cubicBezTo>
                  <a:close/>
                  <a:moveTo>
                    <a:pt x="26" y="82"/>
                  </a:moveTo>
                  <a:cubicBezTo>
                    <a:pt x="27" y="82"/>
                    <a:pt x="27" y="82"/>
                    <a:pt x="27" y="82"/>
                  </a:cubicBezTo>
                  <a:cubicBezTo>
                    <a:pt x="28" y="82"/>
                    <a:pt x="28" y="82"/>
                    <a:pt x="28" y="82"/>
                  </a:cubicBezTo>
                  <a:cubicBezTo>
                    <a:pt x="26" y="82"/>
                    <a:pt x="26" y="82"/>
                    <a:pt x="26" y="82"/>
                  </a:cubicBezTo>
                  <a:close/>
                  <a:moveTo>
                    <a:pt x="25" y="83"/>
                  </a:moveTo>
                  <a:cubicBezTo>
                    <a:pt x="25" y="83"/>
                    <a:pt x="28" y="84"/>
                    <a:pt x="28" y="84"/>
                  </a:cubicBezTo>
                  <a:cubicBezTo>
                    <a:pt x="30" y="85"/>
                    <a:pt x="30" y="85"/>
                    <a:pt x="30" y="85"/>
                  </a:cubicBezTo>
                  <a:cubicBezTo>
                    <a:pt x="25" y="83"/>
                    <a:pt x="25" y="83"/>
                    <a:pt x="25" y="83"/>
                  </a:cubicBezTo>
                  <a:close/>
                  <a:moveTo>
                    <a:pt x="28" y="77"/>
                  </a:moveTo>
                  <a:cubicBezTo>
                    <a:pt x="30" y="78"/>
                    <a:pt x="30" y="78"/>
                    <a:pt x="30" y="78"/>
                  </a:cubicBezTo>
                  <a:cubicBezTo>
                    <a:pt x="30" y="78"/>
                    <a:pt x="30" y="78"/>
                    <a:pt x="30" y="78"/>
                  </a:cubicBezTo>
                  <a:cubicBezTo>
                    <a:pt x="28" y="78"/>
                    <a:pt x="28" y="78"/>
                    <a:pt x="28" y="78"/>
                  </a:cubicBezTo>
                  <a:cubicBezTo>
                    <a:pt x="28" y="77"/>
                    <a:pt x="28" y="77"/>
                    <a:pt x="28" y="77"/>
                  </a:cubicBezTo>
                  <a:close/>
                  <a:moveTo>
                    <a:pt x="31" y="77"/>
                  </a:moveTo>
                  <a:cubicBezTo>
                    <a:pt x="30" y="76"/>
                    <a:pt x="30" y="76"/>
                    <a:pt x="30" y="76"/>
                  </a:cubicBezTo>
                  <a:cubicBezTo>
                    <a:pt x="30" y="75"/>
                    <a:pt x="30" y="75"/>
                    <a:pt x="30" y="75"/>
                  </a:cubicBezTo>
                  <a:cubicBezTo>
                    <a:pt x="31" y="74"/>
                    <a:pt x="31" y="74"/>
                    <a:pt x="31" y="74"/>
                  </a:cubicBezTo>
                  <a:cubicBezTo>
                    <a:pt x="32" y="76"/>
                    <a:pt x="32" y="76"/>
                    <a:pt x="32" y="76"/>
                  </a:cubicBezTo>
                  <a:cubicBezTo>
                    <a:pt x="32" y="77"/>
                    <a:pt x="32" y="77"/>
                    <a:pt x="32" y="77"/>
                  </a:cubicBezTo>
                  <a:cubicBezTo>
                    <a:pt x="32" y="77"/>
                    <a:pt x="31" y="77"/>
                    <a:pt x="31" y="77"/>
                  </a:cubicBezTo>
                  <a:close/>
                  <a:moveTo>
                    <a:pt x="3" y="17"/>
                  </a:moveTo>
                  <a:cubicBezTo>
                    <a:pt x="1" y="57"/>
                    <a:pt x="1" y="57"/>
                    <a:pt x="1" y="57"/>
                  </a:cubicBezTo>
                  <a:cubicBezTo>
                    <a:pt x="1" y="60"/>
                    <a:pt x="1" y="60"/>
                    <a:pt x="1" y="60"/>
                  </a:cubicBezTo>
                  <a:cubicBezTo>
                    <a:pt x="1" y="62"/>
                    <a:pt x="1" y="62"/>
                    <a:pt x="1" y="62"/>
                  </a:cubicBezTo>
                  <a:cubicBezTo>
                    <a:pt x="1" y="63"/>
                    <a:pt x="1" y="63"/>
                    <a:pt x="1" y="63"/>
                  </a:cubicBezTo>
                  <a:cubicBezTo>
                    <a:pt x="0" y="88"/>
                    <a:pt x="0" y="88"/>
                    <a:pt x="0" y="88"/>
                  </a:cubicBezTo>
                  <a:cubicBezTo>
                    <a:pt x="4" y="89"/>
                    <a:pt x="4" y="89"/>
                    <a:pt x="4" y="89"/>
                  </a:cubicBezTo>
                  <a:cubicBezTo>
                    <a:pt x="5" y="89"/>
                    <a:pt x="5" y="89"/>
                    <a:pt x="5" y="89"/>
                  </a:cubicBezTo>
                  <a:cubicBezTo>
                    <a:pt x="7" y="89"/>
                    <a:pt x="7" y="89"/>
                    <a:pt x="7" y="89"/>
                  </a:cubicBezTo>
                  <a:cubicBezTo>
                    <a:pt x="13" y="89"/>
                    <a:pt x="13" y="89"/>
                    <a:pt x="13" y="89"/>
                  </a:cubicBezTo>
                  <a:cubicBezTo>
                    <a:pt x="14" y="89"/>
                    <a:pt x="14" y="89"/>
                    <a:pt x="14" y="89"/>
                  </a:cubicBezTo>
                  <a:cubicBezTo>
                    <a:pt x="15" y="90"/>
                    <a:pt x="15" y="90"/>
                    <a:pt x="15" y="90"/>
                  </a:cubicBezTo>
                  <a:cubicBezTo>
                    <a:pt x="16" y="91"/>
                    <a:pt x="16" y="91"/>
                    <a:pt x="16" y="91"/>
                  </a:cubicBezTo>
                  <a:cubicBezTo>
                    <a:pt x="18" y="92"/>
                    <a:pt x="18" y="92"/>
                    <a:pt x="18" y="92"/>
                  </a:cubicBezTo>
                  <a:cubicBezTo>
                    <a:pt x="20" y="90"/>
                    <a:pt x="20" y="90"/>
                    <a:pt x="20" y="90"/>
                  </a:cubicBezTo>
                  <a:cubicBezTo>
                    <a:pt x="24" y="89"/>
                    <a:pt x="24" y="89"/>
                    <a:pt x="24" y="89"/>
                  </a:cubicBezTo>
                  <a:cubicBezTo>
                    <a:pt x="24" y="88"/>
                    <a:pt x="24" y="88"/>
                    <a:pt x="24" y="88"/>
                  </a:cubicBezTo>
                  <a:cubicBezTo>
                    <a:pt x="25" y="89"/>
                    <a:pt x="25" y="89"/>
                    <a:pt x="25" y="89"/>
                  </a:cubicBezTo>
                  <a:cubicBezTo>
                    <a:pt x="26" y="88"/>
                    <a:pt x="26" y="88"/>
                    <a:pt x="26" y="88"/>
                  </a:cubicBezTo>
                  <a:cubicBezTo>
                    <a:pt x="26" y="85"/>
                    <a:pt x="26" y="85"/>
                    <a:pt x="26" y="85"/>
                  </a:cubicBezTo>
                  <a:cubicBezTo>
                    <a:pt x="23" y="83"/>
                    <a:pt x="23" y="83"/>
                    <a:pt x="23" y="83"/>
                  </a:cubicBezTo>
                  <a:cubicBezTo>
                    <a:pt x="20" y="81"/>
                    <a:pt x="20" y="81"/>
                    <a:pt x="20" y="81"/>
                  </a:cubicBezTo>
                  <a:cubicBezTo>
                    <a:pt x="17" y="81"/>
                    <a:pt x="17" y="81"/>
                    <a:pt x="17" y="81"/>
                  </a:cubicBezTo>
                  <a:cubicBezTo>
                    <a:pt x="16" y="80"/>
                    <a:pt x="16" y="80"/>
                    <a:pt x="16" y="80"/>
                  </a:cubicBezTo>
                  <a:cubicBezTo>
                    <a:pt x="15" y="79"/>
                    <a:pt x="15" y="79"/>
                    <a:pt x="15" y="79"/>
                  </a:cubicBezTo>
                  <a:cubicBezTo>
                    <a:pt x="14" y="79"/>
                    <a:pt x="14" y="79"/>
                    <a:pt x="14" y="79"/>
                  </a:cubicBezTo>
                  <a:cubicBezTo>
                    <a:pt x="13" y="79"/>
                    <a:pt x="13" y="79"/>
                    <a:pt x="13" y="79"/>
                  </a:cubicBezTo>
                  <a:cubicBezTo>
                    <a:pt x="12" y="76"/>
                    <a:pt x="12" y="76"/>
                    <a:pt x="12" y="76"/>
                  </a:cubicBezTo>
                  <a:cubicBezTo>
                    <a:pt x="11" y="74"/>
                    <a:pt x="11" y="74"/>
                    <a:pt x="11" y="74"/>
                  </a:cubicBezTo>
                  <a:cubicBezTo>
                    <a:pt x="9" y="73"/>
                    <a:pt x="9" y="73"/>
                    <a:pt x="9" y="73"/>
                  </a:cubicBezTo>
                  <a:cubicBezTo>
                    <a:pt x="8" y="71"/>
                    <a:pt x="8" y="71"/>
                    <a:pt x="8" y="71"/>
                  </a:cubicBezTo>
                  <a:cubicBezTo>
                    <a:pt x="7" y="70"/>
                    <a:pt x="7" y="70"/>
                    <a:pt x="7" y="70"/>
                  </a:cubicBezTo>
                  <a:cubicBezTo>
                    <a:pt x="8" y="71"/>
                    <a:pt x="8" y="71"/>
                    <a:pt x="8" y="71"/>
                  </a:cubicBezTo>
                  <a:cubicBezTo>
                    <a:pt x="9" y="73"/>
                    <a:pt x="9" y="73"/>
                    <a:pt x="9" y="73"/>
                  </a:cubicBezTo>
                  <a:cubicBezTo>
                    <a:pt x="10" y="73"/>
                    <a:pt x="10" y="73"/>
                    <a:pt x="10" y="73"/>
                  </a:cubicBezTo>
                  <a:cubicBezTo>
                    <a:pt x="13" y="74"/>
                    <a:pt x="13" y="74"/>
                    <a:pt x="13" y="74"/>
                  </a:cubicBezTo>
                  <a:cubicBezTo>
                    <a:pt x="13" y="76"/>
                    <a:pt x="13" y="76"/>
                    <a:pt x="13" y="76"/>
                  </a:cubicBezTo>
                  <a:cubicBezTo>
                    <a:pt x="13" y="78"/>
                    <a:pt x="13" y="78"/>
                    <a:pt x="13" y="78"/>
                  </a:cubicBezTo>
                  <a:cubicBezTo>
                    <a:pt x="14" y="78"/>
                    <a:pt x="14" y="78"/>
                    <a:pt x="14" y="78"/>
                  </a:cubicBezTo>
                  <a:cubicBezTo>
                    <a:pt x="17" y="79"/>
                    <a:pt x="17" y="79"/>
                    <a:pt x="17" y="79"/>
                  </a:cubicBezTo>
                  <a:cubicBezTo>
                    <a:pt x="18" y="81"/>
                    <a:pt x="18" y="81"/>
                    <a:pt x="18" y="81"/>
                  </a:cubicBezTo>
                  <a:cubicBezTo>
                    <a:pt x="19" y="80"/>
                    <a:pt x="19" y="80"/>
                    <a:pt x="19" y="80"/>
                  </a:cubicBezTo>
                  <a:cubicBezTo>
                    <a:pt x="22" y="80"/>
                    <a:pt x="22" y="80"/>
                    <a:pt x="22" y="80"/>
                  </a:cubicBezTo>
                  <a:cubicBezTo>
                    <a:pt x="25" y="80"/>
                    <a:pt x="25" y="80"/>
                    <a:pt x="25" y="80"/>
                  </a:cubicBezTo>
                  <a:cubicBezTo>
                    <a:pt x="27" y="80"/>
                    <a:pt x="27" y="80"/>
                    <a:pt x="27" y="80"/>
                  </a:cubicBezTo>
                  <a:cubicBezTo>
                    <a:pt x="29" y="79"/>
                    <a:pt x="29" y="79"/>
                    <a:pt x="29" y="79"/>
                  </a:cubicBezTo>
                  <a:cubicBezTo>
                    <a:pt x="28" y="78"/>
                    <a:pt x="28" y="78"/>
                    <a:pt x="28" y="78"/>
                  </a:cubicBezTo>
                  <a:cubicBezTo>
                    <a:pt x="27" y="77"/>
                    <a:pt x="27" y="77"/>
                    <a:pt x="27" y="77"/>
                  </a:cubicBezTo>
                  <a:cubicBezTo>
                    <a:pt x="26" y="76"/>
                    <a:pt x="26" y="76"/>
                    <a:pt x="26" y="76"/>
                  </a:cubicBezTo>
                  <a:cubicBezTo>
                    <a:pt x="24" y="76"/>
                    <a:pt x="24" y="76"/>
                    <a:pt x="24" y="76"/>
                  </a:cubicBezTo>
                  <a:cubicBezTo>
                    <a:pt x="24" y="75"/>
                    <a:pt x="24" y="75"/>
                    <a:pt x="24" y="75"/>
                  </a:cubicBezTo>
                  <a:cubicBezTo>
                    <a:pt x="25" y="76"/>
                    <a:pt x="25" y="76"/>
                    <a:pt x="25" y="76"/>
                  </a:cubicBezTo>
                  <a:cubicBezTo>
                    <a:pt x="27" y="75"/>
                    <a:pt x="27" y="75"/>
                    <a:pt x="27" y="75"/>
                  </a:cubicBezTo>
                  <a:cubicBezTo>
                    <a:pt x="29" y="77"/>
                    <a:pt x="29" y="77"/>
                    <a:pt x="29" y="77"/>
                  </a:cubicBezTo>
                  <a:cubicBezTo>
                    <a:pt x="30" y="77"/>
                    <a:pt x="30" y="77"/>
                    <a:pt x="30" y="77"/>
                  </a:cubicBezTo>
                  <a:cubicBezTo>
                    <a:pt x="30" y="76"/>
                    <a:pt x="30" y="76"/>
                    <a:pt x="30" y="76"/>
                  </a:cubicBezTo>
                  <a:cubicBezTo>
                    <a:pt x="30" y="75"/>
                    <a:pt x="30" y="75"/>
                    <a:pt x="30" y="75"/>
                  </a:cubicBezTo>
                  <a:cubicBezTo>
                    <a:pt x="31" y="74"/>
                    <a:pt x="31" y="74"/>
                    <a:pt x="31" y="74"/>
                  </a:cubicBezTo>
                  <a:cubicBezTo>
                    <a:pt x="31" y="73"/>
                    <a:pt x="31" y="73"/>
                    <a:pt x="31" y="73"/>
                  </a:cubicBezTo>
                  <a:cubicBezTo>
                    <a:pt x="31" y="71"/>
                    <a:pt x="31" y="71"/>
                    <a:pt x="31" y="71"/>
                  </a:cubicBezTo>
                  <a:cubicBezTo>
                    <a:pt x="29" y="70"/>
                    <a:pt x="29" y="70"/>
                    <a:pt x="29" y="70"/>
                  </a:cubicBezTo>
                  <a:cubicBezTo>
                    <a:pt x="29" y="69"/>
                    <a:pt x="29" y="69"/>
                    <a:pt x="29" y="69"/>
                  </a:cubicBezTo>
                  <a:cubicBezTo>
                    <a:pt x="31" y="70"/>
                    <a:pt x="31" y="70"/>
                    <a:pt x="31" y="70"/>
                  </a:cubicBezTo>
                  <a:cubicBezTo>
                    <a:pt x="31" y="71"/>
                    <a:pt x="31" y="71"/>
                    <a:pt x="31" y="71"/>
                  </a:cubicBezTo>
                  <a:cubicBezTo>
                    <a:pt x="34" y="73"/>
                    <a:pt x="34" y="73"/>
                    <a:pt x="34" y="73"/>
                  </a:cubicBezTo>
                  <a:cubicBezTo>
                    <a:pt x="35" y="73"/>
                    <a:pt x="35" y="73"/>
                    <a:pt x="35" y="73"/>
                  </a:cubicBezTo>
                  <a:cubicBezTo>
                    <a:pt x="35" y="72"/>
                    <a:pt x="35" y="72"/>
                    <a:pt x="35" y="72"/>
                  </a:cubicBezTo>
                  <a:cubicBezTo>
                    <a:pt x="35" y="71"/>
                    <a:pt x="35" y="71"/>
                    <a:pt x="35" y="71"/>
                  </a:cubicBezTo>
                  <a:cubicBezTo>
                    <a:pt x="35" y="71"/>
                    <a:pt x="35" y="71"/>
                    <a:pt x="35" y="71"/>
                  </a:cubicBezTo>
                  <a:cubicBezTo>
                    <a:pt x="36" y="73"/>
                    <a:pt x="36" y="73"/>
                    <a:pt x="36" y="73"/>
                  </a:cubicBezTo>
                  <a:cubicBezTo>
                    <a:pt x="37" y="73"/>
                    <a:pt x="37" y="73"/>
                    <a:pt x="37" y="73"/>
                  </a:cubicBezTo>
                  <a:cubicBezTo>
                    <a:pt x="37" y="72"/>
                    <a:pt x="37" y="72"/>
                    <a:pt x="37" y="72"/>
                  </a:cubicBezTo>
                  <a:cubicBezTo>
                    <a:pt x="36" y="70"/>
                    <a:pt x="36" y="70"/>
                    <a:pt x="36" y="70"/>
                  </a:cubicBezTo>
                  <a:cubicBezTo>
                    <a:pt x="37" y="68"/>
                    <a:pt x="37" y="68"/>
                    <a:pt x="37" y="68"/>
                  </a:cubicBezTo>
                  <a:cubicBezTo>
                    <a:pt x="38" y="69"/>
                    <a:pt x="38" y="69"/>
                    <a:pt x="38" y="69"/>
                  </a:cubicBezTo>
                  <a:cubicBezTo>
                    <a:pt x="40" y="70"/>
                    <a:pt x="40" y="70"/>
                    <a:pt x="40" y="70"/>
                  </a:cubicBezTo>
                  <a:cubicBezTo>
                    <a:pt x="41" y="72"/>
                    <a:pt x="41" y="72"/>
                    <a:pt x="41" y="72"/>
                  </a:cubicBezTo>
                  <a:cubicBezTo>
                    <a:pt x="42" y="72"/>
                    <a:pt x="42" y="72"/>
                    <a:pt x="42" y="72"/>
                  </a:cubicBezTo>
                  <a:cubicBezTo>
                    <a:pt x="44" y="72"/>
                    <a:pt x="44" y="72"/>
                    <a:pt x="44" y="72"/>
                  </a:cubicBezTo>
                  <a:cubicBezTo>
                    <a:pt x="44" y="73"/>
                    <a:pt x="44" y="73"/>
                    <a:pt x="44" y="73"/>
                  </a:cubicBezTo>
                  <a:cubicBezTo>
                    <a:pt x="45" y="71"/>
                    <a:pt x="45" y="71"/>
                    <a:pt x="45" y="71"/>
                  </a:cubicBezTo>
                  <a:cubicBezTo>
                    <a:pt x="45" y="73"/>
                    <a:pt x="45" y="73"/>
                    <a:pt x="45" y="73"/>
                  </a:cubicBezTo>
                  <a:cubicBezTo>
                    <a:pt x="45" y="74"/>
                    <a:pt x="45" y="74"/>
                    <a:pt x="45" y="74"/>
                  </a:cubicBezTo>
                  <a:cubicBezTo>
                    <a:pt x="46" y="74"/>
                    <a:pt x="46" y="74"/>
                    <a:pt x="46" y="74"/>
                  </a:cubicBezTo>
                  <a:cubicBezTo>
                    <a:pt x="48" y="76"/>
                    <a:pt x="48" y="76"/>
                    <a:pt x="48" y="76"/>
                  </a:cubicBezTo>
                  <a:cubicBezTo>
                    <a:pt x="54" y="77"/>
                    <a:pt x="54" y="77"/>
                    <a:pt x="54" y="77"/>
                  </a:cubicBezTo>
                  <a:cubicBezTo>
                    <a:pt x="55" y="78"/>
                    <a:pt x="55" y="78"/>
                    <a:pt x="55" y="78"/>
                  </a:cubicBezTo>
                  <a:cubicBezTo>
                    <a:pt x="57" y="80"/>
                    <a:pt x="57" y="80"/>
                    <a:pt x="57" y="80"/>
                  </a:cubicBezTo>
                  <a:cubicBezTo>
                    <a:pt x="58" y="83"/>
                    <a:pt x="58" y="83"/>
                    <a:pt x="58" y="83"/>
                  </a:cubicBezTo>
                  <a:cubicBezTo>
                    <a:pt x="61" y="87"/>
                    <a:pt x="61" y="87"/>
                    <a:pt x="61" y="87"/>
                  </a:cubicBezTo>
                  <a:cubicBezTo>
                    <a:pt x="61" y="88"/>
                    <a:pt x="61" y="88"/>
                    <a:pt x="61" y="88"/>
                  </a:cubicBezTo>
                  <a:cubicBezTo>
                    <a:pt x="63" y="89"/>
                    <a:pt x="63" y="89"/>
                    <a:pt x="63" y="89"/>
                  </a:cubicBezTo>
                  <a:cubicBezTo>
                    <a:pt x="64" y="90"/>
                    <a:pt x="64" y="90"/>
                    <a:pt x="64" y="90"/>
                  </a:cubicBezTo>
                  <a:cubicBezTo>
                    <a:pt x="65" y="91"/>
                    <a:pt x="65" y="91"/>
                    <a:pt x="65" y="91"/>
                  </a:cubicBezTo>
                  <a:cubicBezTo>
                    <a:pt x="70" y="97"/>
                    <a:pt x="70" y="97"/>
                    <a:pt x="70" y="97"/>
                  </a:cubicBezTo>
                  <a:cubicBezTo>
                    <a:pt x="70" y="98"/>
                    <a:pt x="70" y="98"/>
                    <a:pt x="70" y="98"/>
                  </a:cubicBezTo>
                  <a:cubicBezTo>
                    <a:pt x="72" y="99"/>
                    <a:pt x="72" y="99"/>
                    <a:pt x="72" y="99"/>
                  </a:cubicBezTo>
                  <a:cubicBezTo>
                    <a:pt x="75" y="100"/>
                    <a:pt x="75" y="100"/>
                    <a:pt x="75" y="100"/>
                  </a:cubicBezTo>
                  <a:cubicBezTo>
                    <a:pt x="76" y="100"/>
                    <a:pt x="76" y="100"/>
                    <a:pt x="76" y="100"/>
                  </a:cubicBezTo>
                  <a:cubicBezTo>
                    <a:pt x="77" y="100"/>
                    <a:pt x="77" y="100"/>
                    <a:pt x="77" y="100"/>
                  </a:cubicBezTo>
                  <a:cubicBezTo>
                    <a:pt x="79" y="101"/>
                    <a:pt x="79" y="101"/>
                    <a:pt x="79" y="101"/>
                  </a:cubicBezTo>
                  <a:cubicBezTo>
                    <a:pt x="82" y="100"/>
                    <a:pt x="82" y="100"/>
                    <a:pt x="82" y="100"/>
                  </a:cubicBezTo>
                  <a:cubicBezTo>
                    <a:pt x="84" y="101"/>
                    <a:pt x="84" y="101"/>
                    <a:pt x="84" y="101"/>
                  </a:cubicBezTo>
                  <a:cubicBezTo>
                    <a:pt x="86" y="101"/>
                    <a:pt x="86" y="101"/>
                    <a:pt x="86" y="101"/>
                  </a:cubicBezTo>
                  <a:cubicBezTo>
                    <a:pt x="89" y="101"/>
                    <a:pt x="89" y="101"/>
                    <a:pt x="89" y="101"/>
                  </a:cubicBezTo>
                  <a:cubicBezTo>
                    <a:pt x="91" y="102"/>
                    <a:pt x="91" y="102"/>
                    <a:pt x="91" y="102"/>
                  </a:cubicBezTo>
                  <a:cubicBezTo>
                    <a:pt x="93" y="102"/>
                    <a:pt x="93" y="102"/>
                    <a:pt x="93" y="102"/>
                  </a:cubicBezTo>
                  <a:cubicBezTo>
                    <a:pt x="94" y="103"/>
                    <a:pt x="94" y="103"/>
                    <a:pt x="94" y="103"/>
                  </a:cubicBezTo>
                  <a:cubicBezTo>
                    <a:pt x="96" y="103"/>
                    <a:pt x="96" y="103"/>
                    <a:pt x="96" y="103"/>
                  </a:cubicBezTo>
                  <a:cubicBezTo>
                    <a:pt x="97" y="104"/>
                    <a:pt x="97" y="104"/>
                    <a:pt x="97" y="104"/>
                  </a:cubicBezTo>
                  <a:cubicBezTo>
                    <a:pt x="95" y="105"/>
                    <a:pt x="95" y="105"/>
                    <a:pt x="95" y="105"/>
                  </a:cubicBezTo>
                  <a:cubicBezTo>
                    <a:pt x="98" y="105"/>
                    <a:pt x="98" y="105"/>
                    <a:pt x="98" y="105"/>
                  </a:cubicBezTo>
                  <a:cubicBezTo>
                    <a:pt x="100" y="107"/>
                    <a:pt x="100" y="107"/>
                    <a:pt x="100" y="107"/>
                  </a:cubicBezTo>
                  <a:cubicBezTo>
                    <a:pt x="102" y="106"/>
                    <a:pt x="102" y="106"/>
                    <a:pt x="102" y="106"/>
                  </a:cubicBezTo>
                  <a:cubicBezTo>
                    <a:pt x="103" y="105"/>
                    <a:pt x="103" y="105"/>
                    <a:pt x="103" y="105"/>
                  </a:cubicBezTo>
                  <a:cubicBezTo>
                    <a:pt x="100" y="103"/>
                    <a:pt x="100" y="103"/>
                    <a:pt x="100" y="103"/>
                  </a:cubicBezTo>
                  <a:cubicBezTo>
                    <a:pt x="100" y="103"/>
                    <a:pt x="100" y="103"/>
                    <a:pt x="100" y="103"/>
                  </a:cubicBezTo>
                  <a:cubicBezTo>
                    <a:pt x="100" y="102"/>
                    <a:pt x="100" y="102"/>
                    <a:pt x="100" y="102"/>
                  </a:cubicBezTo>
                  <a:cubicBezTo>
                    <a:pt x="101" y="102"/>
                    <a:pt x="101" y="102"/>
                    <a:pt x="101" y="102"/>
                  </a:cubicBezTo>
                  <a:cubicBezTo>
                    <a:pt x="103" y="102"/>
                    <a:pt x="103" y="102"/>
                    <a:pt x="103" y="102"/>
                  </a:cubicBezTo>
                  <a:cubicBezTo>
                    <a:pt x="105" y="101"/>
                    <a:pt x="105" y="101"/>
                    <a:pt x="105" y="101"/>
                  </a:cubicBezTo>
                  <a:cubicBezTo>
                    <a:pt x="101" y="100"/>
                    <a:pt x="101" y="100"/>
                    <a:pt x="101" y="100"/>
                  </a:cubicBezTo>
                  <a:cubicBezTo>
                    <a:pt x="96" y="100"/>
                    <a:pt x="96" y="100"/>
                    <a:pt x="96" y="100"/>
                  </a:cubicBezTo>
                  <a:cubicBezTo>
                    <a:pt x="94" y="98"/>
                    <a:pt x="94" y="98"/>
                    <a:pt x="94" y="98"/>
                  </a:cubicBezTo>
                  <a:cubicBezTo>
                    <a:pt x="93" y="97"/>
                    <a:pt x="93" y="97"/>
                    <a:pt x="93" y="97"/>
                  </a:cubicBezTo>
                  <a:cubicBezTo>
                    <a:pt x="95" y="96"/>
                    <a:pt x="95" y="96"/>
                    <a:pt x="95" y="96"/>
                  </a:cubicBezTo>
                  <a:cubicBezTo>
                    <a:pt x="97" y="96"/>
                    <a:pt x="97" y="96"/>
                    <a:pt x="97" y="96"/>
                  </a:cubicBezTo>
                  <a:cubicBezTo>
                    <a:pt x="98" y="95"/>
                    <a:pt x="98" y="95"/>
                    <a:pt x="98" y="95"/>
                  </a:cubicBezTo>
                  <a:cubicBezTo>
                    <a:pt x="96" y="94"/>
                    <a:pt x="96" y="94"/>
                    <a:pt x="96" y="94"/>
                  </a:cubicBezTo>
                  <a:cubicBezTo>
                    <a:pt x="93" y="94"/>
                    <a:pt x="93" y="94"/>
                    <a:pt x="93" y="94"/>
                  </a:cubicBezTo>
                  <a:cubicBezTo>
                    <a:pt x="89" y="94"/>
                    <a:pt x="89" y="94"/>
                    <a:pt x="89" y="94"/>
                  </a:cubicBezTo>
                  <a:cubicBezTo>
                    <a:pt x="88" y="93"/>
                    <a:pt x="88" y="93"/>
                    <a:pt x="88" y="93"/>
                  </a:cubicBezTo>
                  <a:cubicBezTo>
                    <a:pt x="88" y="91"/>
                    <a:pt x="88" y="91"/>
                    <a:pt x="88" y="91"/>
                  </a:cubicBezTo>
                  <a:cubicBezTo>
                    <a:pt x="89" y="90"/>
                    <a:pt x="89" y="90"/>
                    <a:pt x="89" y="90"/>
                  </a:cubicBezTo>
                  <a:cubicBezTo>
                    <a:pt x="89" y="88"/>
                    <a:pt x="89" y="88"/>
                    <a:pt x="89" y="88"/>
                  </a:cubicBezTo>
                  <a:cubicBezTo>
                    <a:pt x="88" y="87"/>
                    <a:pt x="88" y="87"/>
                    <a:pt x="88" y="87"/>
                  </a:cubicBezTo>
                  <a:cubicBezTo>
                    <a:pt x="87" y="87"/>
                    <a:pt x="87" y="87"/>
                    <a:pt x="87" y="87"/>
                  </a:cubicBezTo>
                  <a:cubicBezTo>
                    <a:pt x="86" y="88"/>
                    <a:pt x="86" y="88"/>
                    <a:pt x="86" y="88"/>
                  </a:cubicBezTo>
                  <a:cubicBezTo>
                    <a:pt x="84" y="87"/>
                    <a:pt x="84" y="87"/>
                    <a:pt x="84" y="87"/>
                  </a:cubicBezTo>
                  <a:cubicBezTo>
                    <a:pt x="83" y="88"/>
                    <a:pt x="83" y="88"/>
                    <a:pt x="83" y="88"/>
                  </a:cubicBezTo>
                  <a:cubicBezTo>
                    <a:pt x="81" y="86"/>
                    <a:pt x="81" y="86"/>
                    <a:pt x="81" y="86"/>
                  </a:cubicBezTo>
                  <a:cubicBezTo>
                    <a:pt x="81" y="83"/>
                    <a:pt x="81" y="83"/>
                    <a:pt x="81" y="83"/>
                  </a:cubicBezTo>
                  <a:cubicBezTo>
                    <a:pt x="79" y="82"/>
                    <a:pt x="79" y="82"/>
                    <a:pt x="79" y="82"/>
                  </a:cubicBezTo>
                  <a:cubicBezTo>
                    <a:pt x="78" y="77"/>
                    <a:pt x="78" y="77"/>
                    <a:pt x="78" y="77"/>
                  </a:cubicBezTo>
                  <a:cubicBezTo>
                    <a:pt x="77" y="77"/>
                    <a:pt x="77" y="77"/>
                    <a:pt x="77" y="77"/>
                  </a:cubicBezTo>
                  <a:cubicBezTo>
                    <a:pt x="76" y="75"/>
                    <a:pt x="76" y="75"/>
                    <a:pt x="76" y="75"/>
                  </a:cubicBezTo>
                  <a:cubicBezTo>
                    <a:pt x="74" y="75"/>
                    <a:pt x="74" y="75"/>
                    <a:pt x="74" y="75"/>
                  </a:cubicBezTo>
                  <a:cubicBezTo>
                    <a:pt x="72" y="74"/>
                    <a:pt x="72" y="74"/>
                    <a:pt x="72" y="74"/>
                  </a:cubicBezTo>
                  <a:cubicBezTo>
                    <a:pt x="71" y="72"/>
                    <a:pt x="71" y="72"/>
                    <a:pt x="71" y="72"/>
                  </a:cubicBezTo>
                  <a:cubicBezTo>
                    <a:pt x="69" y="70"/>
                    <a:pt x="69" y="70"/>
                    <a:pt x="69" y="70"/>
                  </a:cubicBezTo>
                  <a:cubicBezTo>
                    <a:pt x="68" y="67"/>
                    <a:pt x="68" y="67"/>
                    <a:pt x="68" y="67"/>
                  </a:cubicBezTo>
                  <a:cubicBezTo>
                    <a:pt x="67" y="66"/>
                    <a:pt x="67" y="66"/>
                    <a:pt x="67" y="66"/>
                  </a:cubicBezTo>
                  <a:cubicBezTo>
                    <a:pt x="65" y="63"/>
                    <a:pt x="65" y="63"/>
                    <a:pt x="65" y="63"/>
                  </a:cubicBezTo>
                  <a:cubicBezTo>
                    <a:pt x="66" y="63"/>
                    <a:pt x="66" y="63"/>
                    <a:pt x="66" y="63"/>
                  </a:cubicBezTo>
                  <a:cubicBezTo>
                    <a:pt x="70" y="63"/>
                    <a:pt x="70" y="63"/>
                    <a:pt x="70" y="63"/>
                  </a:cubicBezTo>
                  <a:cubicBezTo>
                    <a:pt x="74" y="61"/>
                    <a:pt x="74" y="61"/>
                    <a:pt x="74" y="61"/>
                  </a:cubicBezTo>
                  <a:cubicBezTo>
                    <a:pt x="75" y="59"/>
                    <a:pt x="75" y="59"/>
                    <a:pt x="75" y="59"/>
                  </a:cubicBezTo>
                  <a:cubicBezTo>
                    <a:pt x="75" y="57"/>
                    <a:pt x="75" y="57"/>
                    <a:pt x="75" y="57"/>
                  </a:cubicBezTo>
                  <a:cubicBezTo>
                    <a:pt x="72" y="54"/>
                    <a:pt x="72" y="54"/>
                    <a:pt x="72" y="54"/>
                  </a:cubicBezTo>
                  <a:cubicBezTo>
                    <a:pt x="69" y="53"/>
                    <a:pt x="69" y="53"/>
                    <a:pt x="69" y="53"/>
                  </a:cubicBezTo>
                  <a:cubicBezTo>
                    <a:pt x="68" y="54"/>
                    <a:pt x="68" y="54"/>
                    <a:pt x="68" y="54"/>
                  </a:cubicBezTo>
                  <a:cubicBezTo>
                    <a:pt x="66" y="53"/>
                    <a:pt x="66" y="53"/>
                    <a:pt x="66" y="53"/>
                  </a:cubicBezTo>
                  <a:cubicBezTo>
                    <a:pt x="62" y="51"/>
                    <a:pt x="62" y="51"/>
                    <a:pt x="62" y="51"/>
                  </a:cubicBezTo>
                  <a:cubicBezTo>
                    <a:pt x="60" y="49"/>
                    <a:pt x="60" y="49"/>
                    <a:pt x="60" y="49"/>
                  </a:cubicBezTo>
                  <a:cubicBezTo>
                    <a:pt x="58" y="49"/>
                    <a:pt x="58" y="49"/>
                    <a:pt x="58" y="49"/>
                  </a:cubicBezTo>
                  <a:cubicBezTo>
                    <a:pt x="53" y="48"/>
                    <a:pt x="53" y="48"/>
                    <a:pt x="53" y="48"/>
                  </a:cubicBezTo>
                  <a:cubicBezTo>
                    <a:pt x="52" y="46"/>
                    <a:pt x="52" y="46"/>
                    <a:pt x="52" y="46"/>
                  </a:cubicBezTo>
                  <a:cubicBezTo>
                    <a:pt x="54" y="44"/>
                    <a:pt x="54" y="44"/>
                    <a:pt x="54" y="44"/>
                  </a:cubicBezTo>
                  <a:cubicBezTo>
                    <a:pt x="54" y="42"/>
                    <a:pt x="54" y="42"/>
                    <a:pt x="54" y="42"/>
                  </a:cubicBezTo>
                  <a:cubicBezTo>
                    <a:pt x="53" y="40"/>
                    <a:pt x="53" y="40"/>
                    <a:pt x="53" y="40"/>
                  </a:cubicBezTo>
                  <a:cubicBezTo>
                    <a:pt x="49" y="36"/>
                    <a:pt x="49" y="36"/>
                    <a:pt x="49" y="36"/>
                  </a:cubicBezTo>
                  <a:cubicBezTo>
                    <a:pt x="48" y="36"/>
                    <a:pt x="48" y="36"/>
                    <a:pt x="48" y="36"/>
                  </a:cubicBezTo>
                  <a:cubicBezTo>
                    <a:pt x="47" y="37"/>
                    <a:pt x="47" y="37"/>
                    <a:pt x="47" y="37"/>
                  </a:cubicBezTo>
                  <a:cubicBezTo>
                    <a:pt x="46" y="35"/>
                    <a:pt x="46" y="35"/>
                    <a:pt x="46" y="35"/>
                  </a:cubicBezTo>
                  <a:cubicBezTo>
                    <a:pt x="44" y="34"/>
                    <a:pt x="44" y="34"/>
                    <a:pt x="44" y="34"/>
                  </a:cubicBezTo>
                  <a:cubicBezTo>
                    <a:pt x="43" y="32"/>
                    <a:pt x="43" y="32"/>
                    <a:pt x="43" y="32"/>
                  </a:cubicBezTo>
                  <a:cubicBezTo>
                    <a:pt x="41" y="32"/>
                    <a:pt x="41" y="32"/>
                    <a:pt x="41" y="32"/>
                  </a:cubicBezTo>
                  <a:cubicBezTo>
                    <a:pt x="40" y="30"/>
                    <a:pt x="40" y="30"/>
                    <a:pt x="40" y="30"/>
                  </a:cubicBezTo>
                  <a:cubicBezTo>
                    <a:pt x="39" y="30"/>
                    <a:pt x="39" y="30"/>
                    <a:pt x="39" y="30"/>
                  </a:cubicBezTo>
                  <a:cubicBezTo>
                    <a:pt x="37" y="29"/>
                    <a:pt x="37" y="29"/>
                    <a:pt x="37" y="29"/>
                  </a:cubicBezTo>
                  <a:cubicBezTo>
                    <a:pt x="35" y="29"/>
                    <a:pt x="35" y="29"/>
                    <a:pt x="35" y="29"/>
                  </a:cubicBezTo>
                  <a:cubicBezTo>
                    <a:pt x="33" y="27"/>
                    <a:pt x="33" y="27"/>
                    <a:pt x="33" y="27"/>
                  </a:cubicBezTo>
                  <a:cubicBezTo>
                    <a:pt x="30" y="27"/>
                    <a:pt x="30" y="27"/>
                    <a:pt x="30" y="27"/>
                  </a:cubicBezTo>
                  <a:cubicBezTo>
                    <a:pt x="26" y="25"/>
                    <a:pt x="26" y="25"/>
                    <a:pt x="26" y="25"/>
                  </a:cubicBezTo>
                  <a:cubicBezTo>
                    <a:pt x="20" y="24"/>
                    <a:pt x="20" y="24"/>
                    <a:pt x="20" y="24"/>
                  </a:cubicBezTo>
                  <a:cubicBezTo>
                    <a:pt x="18" y="23"/>
                    <a:pt x="18" y="23"/>
                    <a:pt x="18" y="23"/>
                  </a:cubicBezTo>
                  <a:cubicBezTo>
                    <a:pt x="17" y="22"/>
                    <a:pt x="17" y="22"/>
                    <a:pt x="17" y="22"/>
                  </a:cubicBezTo>
                  <a:cubicBezTo>
                    <a:pt x="16" y="22"/>
                    <a:pt x="16" y="22"/>
                    <a:pt x="16" y="22"/>
                  </a:cubicBezTo>
                  <a:cubicBezTo>
                    <a:pt x="15" y="22"/>
                    <a:pt x="15" y="22"/>
                    <a:pt x="15" y="22"/>
                  </a:cubicBezTo>
                  <a:cubicBezTo>
                    <a:pt x="11" y="20"/>
                    <a:pt x="11" y="20"/>
                    <a:pt x="11" y="20"/>
                  </a:cubicBezTo>
                  <a:cubicBezTo>
                    <a:pt x="10" y="19"/>
                    <a:pt x="10" y="19"/>
                    <a:pt x="10" y="19"/>
                  </a:cubicBezTo>
                  <a:cubicBezTo>
                    <a:pt x="8" y="19"/>
                    <a:pt x="8" y="19"/>
                    <a:pt x="8" y="19"/>
                  </a:cubicBezTo>
                  <a:cubicBezTo>
                    <a:pt x="5" y="17"/>
                    <a:pt x="5" y="17"/>
                    <a:pt x="5" y="17"/>
                  </a:cubicBezTo>
                  <a:lnTo>
                    <a:pt x="3" y="17"/>
                  </a:lnTo>
                  <a:close/>
                </a:path>
              </a:pathLst>
            </a:custGeom>
            <a:solidFill>
              <a:srgbClr val="DEDFE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95" name="Google Shape;893;p21">
              <a:extLst>
                <a:ext uri="{FF2B5EF4-FFF2-40B4-BE49-F238E27FC236}">
                  <a16:creationId xmlns:a16="http://schemas.microsoft.com/office/drawing/2014/main" id="{D12B1280-7E89-4F6A-94BE-0F39726ED5EE}"/>
                </a:ext>
              </a:extLst>
            </p:cNvPr>
            <p:cNvSpPr>
              <a:spLocks/>
            </p:cNvSpPr>
            <p:nvPr/>
          </p:nvSpPr>
          <p:spPr bwMode="auto">
            <a:xfrm>
              <a:off x="9966854" y="4919927"/>
              <a:ext cx="420688" cy="633677"/>
            </a:xfrm>
            <a:custGeom>
              <a:avLst/>
              <a:gdLst>
                <a:gd name="T0" fmla="*/ 195263 w 106"/>
                <a:gd name="T1" fmla="*/ 14252 h 160"/>
                <a:gd name="T2" fmla="*/ 252413 w 106"/>
                <a:gd name="T3" fmla="*/ 299287 h 160"/>
                <a:gd name="T4" fmla="*/ 319088 w 106"/>
                <a:gd name="T5" fmla="*/ 313539 h 160"/>
                <a:gd name="T6" fmla="*/ 352426 w 106"/>
                <a:gd name="T7" fmla="*/ 361045 h 160"/>
                <a:gd name="T8" fmla="*/ 342901 w 106"/>
                <a:gd name="T9" fmla="*/ 370546 h 160"/>
                <a:gd name="T10" fmla="*/ 271463 w 106"/>
                <a:gd name="T11" fmla="*/ 313539 h 160"/>
                <a:gd name="T12" fmla="*/ 209550 w 106"/>
                <a:gd name="T13" fmla="*/ 327791 h 160"/>
                <a:gd name="T14" fmla="*/ 176213 w 106"/>
                <a:gd name="T15" fmla="*/ 285035 h 160"/>
                <a:gd name="T16" fmla="*/ 138113 w 106"/>
                <a:gd name="T17" fmla="*/ 261282 h 160"/>
                <a:gd name="T18" fmla="*/ 133350 w 106"/>
                <a:gd name="T19" fmla="*/ 185273 h 160"/>
                <a:gd name="T20" fmla="*/ 185738 w 106"/>
                <a:gd name="T21" fmla="*/ 57007 h 160"/>
                <a:gd name="T22" fmla="*/ 228600 w 106"/>
                <a:gd name="T23" fmla="*/ 95012 h 160"/>
                <a:gd name="T24" fmla="*/ 233363 w 106"/>
                <a:gd name="T25" fmla="*/ 185273 h 160"/>
                <a:gd name="T26" fmla="*/ 238125 w 106"/>
                <a:gd name="T27" fmla="*/ 289786 h 160"/>
                <a:gd name="T28" fmla="*/ 247650 w 106"/>
                <a:gd name="T29" fmla="*/ 247031 h 160"/>
                <a:gd name="T30" fmla="*/ 166688 w 106"/>
                <a:gd name="T31" fmla="*/ 342042 h 160"/>
                <a:gd name="T32" fmla="*/ 223838 w 106"/>
                <a:gd name="T33" fmla="*/ 389548 h 160"/>
                <a:gd name="T34" fmla="*/ 357188 w 106"/>
                <a:gd name="T35" fmla="*/ 304038 h 160"/>
                <a:gd name="T36" fmla="*/ 252413 w 106"/>
                <a:gd name="T37" fmla="*/ 342042 h 160"/>
                <a:gd name="T38" fmla="*/ 261938 w 106"/>
                <a:gd name="T39" fmla="*/ 399049 h 160"/>
                <a:gd name="T40" fmla="*/ 300038 w 106"/>
                <a:gd name="T41" fmla="*/ 351543 h 160"/>
                <a:gd name="T42" fmla="*/ 333376 w 106"/>
                <a:gd name="T43" fmla="*/ 380047 h 160"/>
                <a:gd name="T44" fmla="*/ 323851 w 106"/>
                <a:gd name="T45" fmla="*/ 389548 h 160"/>
                <a:gd name="T46" fmla="*/ 257176 w 106"/>
                <a:gd name="T47" fmla="*/ 498812 h 160"/>
                <a:gd name="T48" fmla="*/ 271463 w 106"/>
                <a:gd name="T49" fmla="*/ 432303 h 160"/>
                <a:gd name="T50" fmla="*/ 304801 w 106"/>
                <a:gd name="T51" fmla="*/ 465558 h 160"/>
                <a:gd name="T52" fmla="*/ 295276 w 106"/>
                <a:gd name="T53" fmla="*/ 494061 h 160"/>
                <a:gd name="T54" fmla="*/ 357188 w 106"/>
                <a:gd name="T55" fmla="*/ 494061 h 160"/>
                <a:gd name="T56" fmla="*/ 333376 w 106"/>
                <a:gd name="T57" fmla="*/ 551068 h 160"/>
                <a:gd name="T58" fmla="*/ 300038 w 106"/>
                <a:gd name="T59" fmla="*/ 498812 h 160"/>
                <a:gd name="T60" fmla="*/ 328613 w 106"/>
                <a:gd name="T61" fmla="*/ 570071 h 160"/>
                <a:gd name="T62" fmla="*/ 385763 w 106"/>
                <a:gd name="T63" fmla="*/ 517814 h 160"/>
                <a:gd name="T64" fmla="*/ 428626 w 106"/>
                <a:gd name="T65" fmla="*/ 527315 h 160"/>
                <a:gd name="T66" fmla="*/ 385763 w 106"/>
                <a:gd name="T67" fmla="*/ 446555 h 160"/>
                <a:gd name="T68" fmla="*/ 447676 w 106"/>
                <a:gd name="T69" fmla="*/ 465558 h 160"/>
                <a:gd name="T70" fmla="*/ 404813 w 106"/>
                <a:gd name="T71" fmla="*/ 384798 h 160"/>
                <a:gd name="T72" fmla="*/ 404813 w 106"/>
                <a:gd name="T73" fmla="*/ 432303 h 160"/>
                <a:gd name="T74" fmla="*/ 381001 w 106"/>
                <a:gd name="T75" fmla="*/ 460807 h 160"/>
                <a:gd name="T76" fmla="*/ 423863 w 106"/>
                <a:gd name="T77" fmla="*/ 513063 h 160"/>
                <a:gd name="T78" fmla="*/ 452438 w 106"/>
                <a:gd name="T79" fmla="*/ 475059 h 160"/>
                <a:gd name="T80" fmla="*/ 447676 w 106"/>
                <a:gd name="T81" fmla="*/ 498812 h 160"/>
                <a:gd name="T82" fmla="*/ 461963 w 106"/>
                <a:gd name="T83" fmla="*/ 536816 h 160"/>
                <a:gd name="T84" fmla="*/ 271463 w 106"/>
                <a:gd name="T85" fmla="*/ 655581 h 160"/>
                <a:gd name="T86" fmla="*/ 342901 w 106"/>
                <a:gd name="T87" fmla="*/ 593823 h 160"/>
                <a:gd name="T88" fmla="*/ 404813 w 106"/>
                <a:gd name="T89" fmla="*/ 598574 h 160"/>
                <a:gd name="T90" fmla="*/ 433388 w 106"/>
                <a:gd name="T91" fmla="*/ 536816 h 160"/>
                <a:gd name="T92" fmla="*/ 476251 w 106"/>
                <a:gd name="T93" fmla="*/ 598574 h 160"/>
                <a:gd name="T94" fmla="*/ 500063 w 106"/>
                <a:gd name="T95" fmla="*/ 688835 h 160"/>
                <a:gd name="T96" fmla="*/ 481013 w 106"/>
                <a:gd name="T97" fmla="*/ 693586 h 160"/>
                <a:gd name="T98" fmla="*/ 447676 w 106"/>
                <a:gd name="T99" fmla="*/ 755343 h 160"/>
                <a:gd name="T100" fmla="*/ 390526 w 106"/>
                <a:gd name="T101" fmla="*/ 741092 h 160"/>
                <a:gd name="T102" fmla="*/ 376238 w 106"/>
                <a:gd name="T103" fmla="*/ 674583 h 160"/>
                <a:gd name="T104" fmla="*/ 328613 w 106"/>
                <a:gd name="T105" fmla="*/ 660332 h 160"/>
                <a:gd name="T106" fmla="*/ 295276 w 106"/>
                <a:gd name="T107" fmla="*/ 646080 h 160"/>
                <a:gd name="T108" fmla="*/ 276226 w 106"/>
                <a:gd name="T109" fmla="*/ 703087 h 160"/>
                <a:gd name="T110" fmla="*/ 161925 w 106"/>
                <a:gd name="T111" fmla="*/ 413301 h 160"/>
                <a:gd name="T112" fmla="*/ 133350 w 106"/>
                <a:gd name="T113" fmla="*/ 418052 h 160"/>
                <a:gd name="T114" fmla="*/ 23813 w 106"/>
                <a:gd name="T115" fmla="*/ 598574 h 160"/>
                <a:gd name="T116" fmla="*/ 109538 w 106"/>
                <a:gd name="T117" fmla="*/ 522565 h 160"/>
                <a:gd name="T118" fmla="*/ 114300 w 106"/>
                <a:gd name="T119" fmla="*/ 484560 h 160"/>
                <a:gd name="T120" fmla="*/ 47625 w 106"/>
                <a:gd name="T121" fmla="*/ 565320 h 160"/>
                <a:gd name="T122" fmla="*/ 19050 w 106"/>
                <a:gd name="T123" fmla="*/ 617576 h 1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6" h="160" extrusionOk="0">
                  <a:moveTo>
                    <a:pt x="38" y="8"/>
                  </a:moveTo>
                  <a:cubicBezTo>
                    <a:pt x="40" y="8"/>
                    <a:pt x="40" y="8"/>
                    <a:pt x="40" y="8"/>
                  </a:cubicBezTo>
                  <a:cubicBezTo>
                    <a:pt x="39" y="9"/>
                    <a:pt x="39" y="9"/>
                    <a:pt x="39" y="9"/>
                  </a:cubicBezTo>
                  <a:cubicBezTo>
                    <a:pt x="38" y="8"/>
                    <a:pt x="38" y="8"/>
                    <a:pt x="38" y="8"/>
                  </a:cubicBezTo>
                  <a:close/>
                  <a:moveTo>
                    <a:pt x="36" y="3"/>
                  </a:moveTo>
                  <a:cubicBezTo>
                    <a:pt x="38" y="5"/>
                    <a:pt x="38" y="5"/>
                    <a:pt x="38" y="5"/>
                  </a:cubicBezTo>
                  <a:cubicBezTo>
                    <a:pt x="36" y="5"/>
                    <a:pt x="36" y="5"/>
                    <a:pt x="36" y="5"/>
                  </a:cubicBezTo>
                  <a:cubicBezTo>
                    <a:pt x="36" y="3"/>
                    <a:pt x="36" y="3"/>
                    <a:pt x="36" y="3"/>
                  </a:cubicBezTo>
                  <a:close/>
                  <a:moveTo>
                    <a:pt x="41" y="0"/>
                  </a:moveTo>
                  <a:cubicBezTo>
                    <a:pt x="39" y="2"/>
                    <a:pt x="39" y="2"/>
                    <a:pt x="39" y="2"/>
                  </a:cubicBezTo>
                  <a:cubicBezTo>
                    <a:pt x="41" y="3"/>
                    <a:pt x="41" y="3"/>
                    <a:pt x="41" y="3"/>
                  </a:cubicBezTo>
                  <a:cubicBezTo>
                    <a:pt x="41" y="0"/>
                    <a:pt x="41" y="0"/>
                    <a:pt x="41" y="0"/>
                  </a:cubicBezTo>
                  <a:close/>
                  <a:moveTo>
                    <a:pt x="46" y="6"/>
                  </a:moveTo>
                  <a:cubicBezTo>
                    <a:pt x="44" y="7"/>
                    <a:pt x="44" y="7"/>
                    <a:pt x="44" y="7"/>
                  </a:cubicBezTo>
                  <a:cubicBezTo>
                    <a:pt x="45" y="8"/>
                    <a:pt x="45" y="8"/>
                    <a:pt x="45" y="8"/>
                  </a:cubicBezTo>
                  <a:cubicBezTo>
                    <a:pt x="46" y="7"/>
                    <a:pt x="46" y="7"/>
                    <a:pt x="46" y="7"/>
                  </a:cubicBezTo>
                  <a:cubicBezTo>
                    <a:pt x="46" y="7"/>
                    <a:pt x="45" y="6"/>
                    <a:pt x="46" y="6"/>
                  </a:cubicBezTo>
                  <a:close/>
                  <a:moveTo>
                    <a:pt x="46" y="60"/>
                  </a:moveTo>
                  <a:cubicBezTo>
                    <a:pt x="48" y="61"/>
                    <a:pt x="48" y="61"/>
                    <a:pt x="48" y="61"/>
                  </a:cubicBezTo>
                  <a:cubicBezTo>
                    <a:pt x="49" y="63"/>
                    <a:pt x="49" y="63"/>
                    <a:pt x="49" y="63"/>
                  </a:cubicBezTo>
                  <a:cubicBezTo>
                    <a:pt x="52" y="64"/>
                    <a:pt x="52" y="64"/>
                    <a:pt x="52" y="64"/>
                  </a:cubicBezTo>
                  <a:cubicBezTo>
                    <a:pt x="53" y="63"/>
                    <a:pt x="53" y="63"/>
                    <a:pt x="53" y="63"/>
                  </a:cubicBezTo>
                  <a:cubicBezTo>
                    <a:pt x="54" y="62"/>
                    <a:pt x="54" y="62"/>
                    <a:pt x="54" y="62"/>
                  </a:cubicBezTo>
                  <a:cubicBezTo>
                    <a:pt x="57" y="60"/>
                    <a:pt x="57" y="60"/>
                    <a:pt x="57" y="60"/>
                  </a:cubicBezTo>
                  <a:cubicBezTo>
                    <a:pt x="59" y="59"/>
                    <a:pt x="59" y="59"/>
                    <a:pt x="59" y="59"/>
                  </a:cubicBezTo>
                  <a:cubicBezTo>
                    <a:pt x="62" y="61"/>
                    <a:pt x="62" y="61"/>
                    <a:pt x="62" y="61"/>
                  </a:cubicBezTo>
                  <a:cubicBezTo>
                    <a:pt x="63" y="64"/>
                    <a:pt x="63" y="64"/>
                    <a:pt x="63" y="64"/>
                  </a:cubicBezTo>
                  <a:cubicBezTo>
                    <a:pt x="63" y="66"/>
                    <a:pt x="63" y="66"/>
                    <a:pt x="63" y="66"/>
                  </a:cubicBezTo>
                  <a:cubicBezTo>
                    <a:pt x="64" y="67"/>
                    <a:pt x="64" y="67"/>
                    <a:pt x="64" y="67"/>
                  </a:cubicBezTo>
                  <a:cubicBezTo>
                    <a:pt x="65" y="66"/>
                    <a:pt x="65" y="66"/>
                    <a:pt x="65" y="66"/>
                  </a:cubicBezTo>
                  <a:cubicBezTo>
                    <a:pt x="65" y="64"/>
                    <a:pt x="65" y="64"/>
                    <a:pt x="65" y="64"/>
                  </a:cubicBezTo>
                  <a:cubicBezTo>
                    <a:pt x="66" y="64"/>
                    <a:pt x="66" y="64"/>
                    <a:pt x="66" y="64"/>
                  </a:cubicBezTo>
                  <a:cubicBezTo>
                    <a:pt x="67" y="66"/>
                    <a:pt x="67" y="66"/>
                    <a:pt x="67" y="66"/>
                  </a:cubicBezTo>
                  <a:cubicBezTo>
                    <a:pt x="70" y="66"/>
                    <a:pt x="70" y="66"/>
                    <a:pt x="70" y="66"/>
                  </a:cubicBezTo>
                  <a:cubicBezTo>
                    <a:pt x="72" y="67"/>
                    <a:pt x="72" y="67"/>
                    <a:pt x="72" y="67"/>
                  </a:cubicBezTo>
                  <a:cubicBezTo>
                    <a:pt x="72" y="68"/>
                    <a:pt x="72" y="68"/>
                    <a:pt x="72" y="68"/>
                  </a:cubicBezTo>
                  <a:cubicBezTo>
                    <a:pt x="71" y="68"/>
                    <a:pt x="71" y="68"/>
                    <a:pt x="71" y="68"/>
                  </a:cubicBezTo>
                  <a:cubicBezTo>
                    <a:pt x="70" y="67"/>
                    <a:pt x="70" y="67"/>
                    <a:pt x="70" y="67"/>
                  </a:cubicBezTo>
                  <a:cubicBezTo>
                    <a:pt x="69" y="68"/>
                    <a:pt x="69" y="68"/>
                    <a:pt x="69" y="68"/>
                  </a:cubicBezTo>
                  <a:cubicBezTo>
                    <a:pt x="69" y="70"/>
                    <a:pt x="69" y="70"/>
                    <a:pt x="69" y="70"/>
                  </a:cubicBezTo>
                  <a:cubicBezTo>
                    <a:pt x="70" y="74"/>
                    <a:pt x="70" y="74"/>
                    <a:pt x="70" y="74"/>
                  </a:cubicBezTo>
                  <a:cubicBezTo>
                    <a:pt x="70" y="75"/>
                    <a:pt x="70" y="75"/>
                    <a:pt x="70" y="75"/>
                  </a:cubicBezTo>
                  <a:cubicBezTo>
                    <a:pt x="73" y="75"/>
                    <a:pt x="73" y="75"/>
                    <a:pt x="73" y="75"/>
                  </a:cubicBezTo>
                  <a:cubicBezTo>
                    <a:pt x="74" y="76"/>
                    <a:pt x="74" y="76"/>
                    <a:pt x="74" y="76"/>
                  </a:cubicBezTo>
                  <a:cubicBezTo>
                    <a:pt x="76" y="76"/>
                    <a:pt x="76" y="76"/>
                    <a:pt x="76" y="76"/>
                  </a:cubicBezTo>
                  <a:cubicBezTo>
                    <a:pt x="77" y="77"/>
                    <a:pt x="77" y="77"/>
                    <a:pt x="77" y="77"/>
                  </a:cubicBezTo>
                  <a:cubicBezTo>
                    <a:pt x="76" y="78"/>
                    <a:pt x="76" y="78"/>
                    <a:pt x="76" y="78"/>
                  </a:cubicBezTo>
                  <a:cubicBezTo>
                    <a:pt x="76" y="79"/>
                    <a:pt x="76" y="79"/>
                    <a:pt x="76" y="79"/>
                  </a:cubicBezTo>
                  <a:cubicBezTo>
                    <a:pt x="75" y="82"/>
                    <a:pt x="75" y="82"/>
                    <a:pt x="75" y="82"/>
                  </a:cubicBezTo>
                  <a:cubicBezTo>
                    <a:pt x="73" y="82"/>
                    <a:pt x="73" y="82"/>
                    <a:pt x="73" y="82"/>
                  </a:cubicBezTo>
                  <a:cubicBezTo>
                    <a:pt x="72" y="79"/>
                    <a:pt x="72" y="79"/>
                    <a:pt x="72" y="79"/>
                  </a:cubicBezTo>
                  <a:cubicBezTo>
                    <a:pt x="73" y="78"/>
                    <a:pt x="73" y="78"/>
                    <a:pt x="73" y="78"/>
                  </a:cubicBezTo>
                  <a:cubicBezTo>
                    <a:pt x="73" y="77"/>
                    <a:pt x="73" y="77"/>
                    <a:pt x="73" y="77"/>
                  </a:cubicBezTo>
                  <a:cubicBezTo>
                    <a:pt x="72" y="77"/>
                    <a:pt x="72" y="77"/>
                    <a:pt x="72" y="77"/>
                  </a:cubicBezTo>
                  <a:cubicBezTo>
                    <a:pt x="72" y="78"/>
                    <a:pt x="72" y="78"/>
                    <a:pt x="72" y="78"/>
                  </a:cubicBezTo>
                  <a:cubicBezTo>
                    <a:pt x="70" y="78"/>
                    <a:pt x="70" y="78"/>
                    <a:pt x="70" y="78"/>
                  </a:cubicBezTo>
                  <a:cubicBezTo>
                    <a:pt x="68" y="76"/>
                    <a:pt x="68" y="76"/>
                    <a:pt x="68" y="76"/>
                  </a:cubicBezTo>
                  <a:cubicBezTo>
                    <a:pt x="66" y="75"/>
                    <a:pt x="66" y="75"/>
                    <a:pt x="66" y="75"/>
                  </a:cubicBezTo>
                  <a:cubicBezTo>
                    <a:pt x="66" y="73"/>
                    <a:pt x="66" y="73"/>
                    <a:pt x="66" y="73"/>
                  </a:cubicBezTo>
                  <a:cubicBezTo>
                    <a:pt x="65" y="71"/>
                    <a:pt x="65" y="71"/>
                    <a:pt x="65" y="71"/>
                  </a:cubicBezTo>
                  <a:cubicBezTo>
                    <a:pt x="62" y="70"/>
                    <a:pt x="62" y="70"/>
                    <a:pt x="62" y="70"/>
                  </a:cubicBezTo>
                  <a:cubicBezTo>
                    <a:pt x="61" y="67"/>
                    <a:pt x="61" y="67"/>
                    <a:pt x="61" y="67"/>
                  </a:cubicBezTo>
                  <a:cubicBezTo>
                    <a:pt x="59" y="66"/>
                    <a:pt x="59" y="66"/>
                    <a:pt x="59" y="66"/>
                  </a:cubicBezTo>
                  <a:cubicBezTo>
                    <a:pt x="58" y="65"/>
                    <a:pt x="58" y="65"/>
                    <a:pt x="58" y="65"/>
                  </a:cubicBezTo>
                  <a:cubicBezTo>
                    <a:pt x="57" y="65"/>
                    <a:pt x="57" y="65"/>
                    <a:pt x="57" y="65"/>
                  </a:cubicBezTo>
                  <a:cubicBezTo>
                    <a:pt x="57" y="66"/>
                    <a:pt x="57" y="66"/>
                    <a:pt x="57" y="66"/>
                  </a:cubicBezTo>
                  <a:cubicBezTo>
                    <a:pt x="59" y="70"/>
                    <a:pt x="59" y="70"/>
                    <a:pt x="59" y="70"/>
                  </a:cubicBezTo>
                  <a:cubicBezTo>
                    <a:pt x="59" y="74"/>
                    <a:pt x="59" y="74"/>
                    <a:pt x="59" y="74"/>
                  </a:cubicBezTo>
                  <a:cubicBezTo>
                    <a:pt x="59" y="74"/>
                    <a:pt x="59" y="74"/>
                    <a:pt x="59" y="74"/>
                  </a:cubicBezTo>
                  <a:cubicBezTo>
                    <a:pt x="57" y="70"/>
                    <a:pt x="57" y="70"/>
                    <a:pt x="57" y="70"/>
                  </a:cubicBezTo>
                  <a:cubicBezTo>
                    <a:pt x="54" y="68"/>
                    <a:pt x="54" y="68"/>
                    <a:pt x="54" y="68"/>
                  </a:cubicBezTo>
                  <a:cubicBezTo>
                    <a:pt x="53" y="67"/>
                    <a:pt x="53" y="67"/>
                    <a:pt x="53" y="67"/>
                  </a:cubicBezTo>
                  <a:cubicBezTo>
                    <a:pt x="49" y="65"/>
                    <a:pt x="49" y="65"/>
                    <a:pt x="49" y="65"/>
                  </a:cubicBezTo>
                  <a:cubicBezTo>
                    <a:pt x="47" y="65"/>
                    <a:pt x="47" y="65"/>
                    <a:pt x="47" y="65"/>
                  </a:cubicBezTo>
                  <a:cubicBezTo>
                    <a:pt x="46" y="67"/>
                    <a:pt x="46" y="67"/>
                    <a:pt x="46" y="67"/>
                  </a:cubicBezTo>
                  <a:cubicBezTo>
                    <a:pt x="46" y="68"/>
                    <a:pt x="46" y="68"/>
                    <a:pt x="46" y="68"/>
                  </a:cubicBezTo>
                  <a:cubicBezTo>
                    <a:pt x="44" y="69"/>
                    <a:pt x="44" y="69"/>
                    <a:pt x="44" y="69"/>
                  </a:cubicBezTo>
                  <a:cubicBezTo>
                    <a:pt x="42" y="67"/>
                    <a:pt x="42" y="67"/>
                    <a:pt x="42" y="67"/>
                  </a:cubicBezTo>
                  <a:cubicBezTo>
                    <a:pt x="40" y="68"/>
                    <a:pt x="40" y="68"/>
                    <a:pt x="40" y="68"/>
                  </a:cubicBezTo>
                  <a:cubicBezTo>
                    <a:pt x="38" y="69"/>
                    <a:pt x="38" y="69"/>
                    <a:pt x="38" y="69"/>
                  </a:cubicBezTo>
                  <a:cubicBezTo>
                    <a:pt x="39" y="67"/>
                    <a:pt x="39" y="67"/>
                    <a:pt x="39" y="67"/>
                  </a:cubicBezTo>
                  <a:cubicBezTo>
                    <a:pt x="39" y="65"/>
                    <a:pt x="39" y="65"/>
                    <a:pt x="39" y="65"/>
                  </a:cubicBezTo>
                  <a:cubicBezTo>
                    <a:pt x="37" y="65"/>
                    <a:pt x="37" y="65"/>
                    <a:pt x="37" y="65"/>
                  </a:cubicBezTo>
                  <a:cubicBezTo>
                    <a:pt x="37" y="68"/>
                    <a:pt x="37" y="68"/>
                    <a:pt x="37" y="68"/>
                  </a:cubicBezTo>
                  <a:cubicBezTo>
                    <a:pt x="35" y="65"/>
                    <a:pt x="35" y="65"/>
                    <a:pt x="35" y="65"/>
                  </a:cubicBezTo>
                  <a:cubicBezTo>
                    <a:pt x="36" y="63"/>
                    <a:pt x="36" y="63"/>
                    <a:pt x="36" y="63"/>
                  </a:cubicBezTo>
                  <a:cubicBezTo>
                    <a:pt x="35" y="61"/>
                    <a:pt x="35" y="61"/>
                    <a:pt x="35" y="61"/>
                  </a:cubicBezTo>
                  <a:cubicBezTo>
                    <a:pt x="37" y="60"/>
                    <a:pt x="37" y="60"/>
                    <a:pt x="37" y="60"/>
                  </a:cubicBezTo>
                  <a:cubicBezTo>
                    <a:pt x="39" y="57"/>
                    <a:pt x="39" y="57"/>
                    <a:pt x="39" y="57"/>
                  </a:cubicBezTo>
                  <a:cubicBezTo>
                    <a:pt x="37" y="56"/>
                    <a:pt x="37" y="56"/>
                    <a:pt x="37" y="56"/>
                  </a:cubicBezTo>
                  <a:cubicBezTo>
                    <a:pt x="35" y="55"/>
                    <a:pt x="35" y="55"/>
                    <a:pt x="35" y="55"/>
                  </a:cubicBezTo>
                  <a:cubicBezTo>
                    <a:pt x="35" y="57"/>
                    <a:pt x="35" y="57"/>
                    <a:pt x="35" y="57"/>
                  </a:cubicBezTo>
                  <a:cubicBezTo>
                    <a:pt x="36" y="58"/>
                    <a:pt x="36" y="58"/>
                    <a:pt x="36" y="58"/>
                  </a:cubicBezTo>
                  <a:cubicBezTo>
                    <a:pt x="35" y="60"/>
                    <a:pt x="35" y="60"/>
                    <a:pt x="35" y="60"/>
                  </a:cubicBezTo>
                  <a:cubicBezTo>
                    <a:pt x="33" y="60"/>
                    <a:pt x="33" y="60"/>
                    <a:pt x="33" y="60"/>
                  </a:cubicBezTo>
                  <a:cubicBezTo>
                    <a:pt x="31" y="57"/>
                    <a:pt x="31" y="57"/>
                    <a:pt x="31" y="57"/>
                  </a:cubicBezTo>
                  <a:cubicBezTo>
                    <a:pt x="31" y="55"/>
                    <a:pt x="31" y="55"/>
                    <a:pt x="31" y="55"/>
                  </a:cubicBezTo>
                  <a:cubicBezTo>
                    <a:pt x="30" y="54"/>
                    <a:pt x="30" y="54"/>
                    <a:pt x="30" y="54"/>
                  </a:cubicBezTo>
                  <a:cubicBezTo>
                    <a:pt x="29" y="55"/>
                    <a:pt x="29" y="55"/>
                    <a:pt x="29" y="55"/>
                  </a:cubicBezTo>
                  <a:cubicBezTo>
                    <a:pt x="28" y="54"/>
                    <a:pt x="28" y="54"/>
                    <a:pt x="28" y="54"/>
                  </a:cubicBezTo>
                  <a:cubicBezTo>
                    <a:pt x="28" y="50"/>
                    <a:pt x="28" y="50"/>
                    <a:pt x="28" y="50"/>
                  </a:cubicBezTo>
                  <a:cubicBezTo>
                    <a:pt x="27" y="48"/>
                    <a:pt x="27" y="48"/>
                    <a:pt x="27" y="48"/>
                  </a:cubicBezTo>
                  <a:cubicBezTo>
                    <a:pt x="26" y="44"/>
                    <a:pt x="26" y="44"/>
                    <a:pt x="26" y="44"/>
                  </a:cubicBezTo>
                  <a:cubicBezTo>
                    <a:pt x="27" y="43"/>
                    <a:pt x="27" y="43"/>
                    <a:pt x="27" y="43"/>
                  </a:cubicBezTo>
                  <a:cubicBezTo>
                    <a:pt x="26" y="42"/>
                    <a:pt x="26" y="42"/>
                    <a:pt x="26" y="42"/>
                  </a:cubicBezTo>
                  <a:cubicBezTo>
                    <a:pt x="25" y="42"/>
                    <a:pt x="25" y="42"/>
                    <a:pt x="25" y="42"/>
                  </a:cubicBezTo>
                  <a:cubicBezTo>
                    <a:pt x="25" y="40"/>
                    <a:pt x="25" y="40"/>
                    <a:pt x="25" y="40"/>
                  </a:cubicBezTo>
                  <a:cubicBezTo>
                    <a:pt x="25" y="37"/>
                    <a:pt x="25" y="37"/>
                    <a:pt x="25" y="37"/>
                  </a:cubicBezTo>
                  <a:cubicBezTo>
                    <a:pt x="26" y="39"/>
                    <a:pt x="26" y="39"/>
                    <a:pt x="26" y="39"/>
                  </a:cubicBezTo>
                  <a:cubicBezTo>
                    <a:pt x="28" y="39"/>
                    <a:pt x="28" y="39"/>
                    <a:pt x="28" y="39"/>
                  </a:cubicBezTo>
                  <a:cubicBezTo>
                    <a:pt x="30" y="39"/>
                    <a:pt x="30" y="39"/>
                    <a:pt x="30" y="39"/>
                  </a:cubicBezTo>
                  <a:cubicBezTo>
                    <a:pt x="30" y="37"/>
                    <a:pt x="30" y="37"/>
                    <a:pt x="30" y="37"/>
                  </a:cubicBezTo>
                  <a:cubicBezTo>
                    <a:pt x="28" y="34"/>
                    <a:pt x="28" y="34"/>
                    <a:pt x="28" y="34"/>
                  </a:cubicBezTo>
                  <a:cubicBezTo>
                    <a:pt x="29" y="31"/>
                    <a:pt x="29" y="31"/>
                    <a:pt x="29" y="31"/>
                  </a:cubicBezTo>
                  <a:cubicBezTo>
                    <a:pt x="30" y="26"/>
                    <a:pt x="30" y="26"/>
                    <a:pt x="30" y="26"/>
                  </a:cubicBezTo>
                  <a:cubicBezTo>
                    <a:pt x="30" y="21"/>
                    <a:pt x="30" y="21"/>
                    <a:pt x="30" y="21"/>
                  </a:cubicBezTo>
                  <a:cubicBezTo>
                    <a:pt x="30" y="19"/>
                    <a:pt x="30" y="19"/>
                    <a:pt x="30" y="19"/>
                  </a:cubicBezTo>
                  <a:cubicBezTo>
                    <a:pt x="32" y="14"/>
                    <a:pt x="32" y="14"/>
                    <a:pt x="32" y="14"/>
                  </a:cubicBezTo>
                  <a:cubicBezTo>
                    <a:pt x="32" y="12"/>
                    <a:pt x="32" y="12"/>
                    <a:pt x="32" y="12"/>
                  </a:cubicBezTo>
                  <a:cubicBezTo>
                    <a:pt x="35" y="11"/>
                    <a:pt x="35" y="11"/>
                    <a:pt x="35" y="11"/>
                  </a:cubicBezTo>
                  <a:cubicBezTo>
                    <a:pt x="39" y="12"/>
                    <a:pt x="39" y="12"/>
                    <a:pt x="39" y="12"/>
                  </a:cubicBezTo>
                  <a:cubicBezTo>
                    <a:pt x="41" y="14"/>
                    <a:pt x="41" y="14"/>
                    <a:pt x="41" y="14"/>
                  </a:cubicBezTo>
                  <a:cubicBezTo>
                    <a:pt x="43" y="15"/>
                    <a:pt x="43" y="15"/>
                    <a:pt x="43" y="15"/>
                  </a:cubicBezTo>
                  <a:cubicBezTo>
                    <a:pt x="43" y="14"/>
                    <a:pt x="43" y="14"/>
                    <a:pt x="43" y="14"/>
                  </a:cubicBezTo>
                  <a:cubicBezTo>
                    <a:pt x="46" y="14"/>
                    <a:pt x="46" y="14"/>
                    <a:pt x="46" y="14"/>
                  </a:cubicBezTo>
                  <a:cubicBezTo>
                    <a:pt x="48" y="12"/>
                    <a:pt x="48" y="12"/>
                    <a:pt x="48" y="12"/>
                  </a:cubicBezTo>
                  <a:cubicBezTo>
                    <a:pt x="48" y="11"/>
                    <a:pt x="48" y="11"/>
                    <a:pt x="48" y="11"/>
                  </a:cubicBezTo>
                  <a:cubicBezTo>
                    <a:pt x="49" y="11"/>
                    <a:pt x="49" y="11"/>
                    <a:pt x="49" y="11"/>
                  </a:cubicBezTo>
                  <a:cubicBezTo>
                    <a:pt x="50" y="13"/>
                    <a:pt x="50" y="13"/>
                    <a:pt x="50" y="13"/>
                  </a:cubicBezTo>
                  <a:cubicBezTo>
                    <a:pt x="50" y="14"/>
                    <a:pt x="50" y="14"/>
                    <a:pt x="50" y="14"/>
                  </a:cubicBezTo>
                  <a:cubicBezTo>
                    <a:pt x="49" y="16"/>
                    <a:pt x="49" y="16"/>
                    <a:pt x="49" y="16"/>
                  </a:cubicBezTo>
                  <a:cubicBezTo>
                    <a:pt x="48" y="20"/>
                    <a:pt x="48" y="20"/>
                    <a:pt x="48" y="20"/>
                  </a:cubicBezTo>
                  <a:cubicBezTo>
                    <a:pt x="50" y="23"/>
                    <a:pt x="50" y="23"/>
                    <a:pt x="50" y="23"/>
                  </a:cubicBezTo>
                  <a:cubicBezTo>
                    <a:pt x="51" y="24"/>
                    <a:pt x="51" y="24"/>
                    <a:pt x="51" y="24"/>
                  </a:cubicBezTo>
                  <a:cubicBezTo>
                    <a:pt x="52" y="27"/>
                    <a:pt x="52" y="27"/>
                    <a:pt x="52" y="27"/>
                  </a:cubicBezTo>
                  <a:cubicBezTo>
                    <a:pt x="53" y="28"/>
                    <a:pt x="53" y="28"/>
                    <a:pt x="53" y="28"/>
                  </a:cubicBezTo>
                  <a:cubicBezTo>
                    <a:pt x="52" y="33"/>
                    <a:pt x="52" y="33"/>
                    <a:pt x="52" y="33"/>
                  </a:cubicBezTo>
                  <a:cubicBezTo>
                    <a:pt x="51" y="36"/>
                    <a:pt x="51" y="36"/>
                    <a:pt x="51" y="36"/>
                  </a:cubicBezTo>
                  <a:cubicBezTo>
                    <a:pt x="52" y="38"/>
                    <a:pt x="52" y="38"/>
                    <a:pt x="52" y="38"/>
                  </a:cubicBezTo>
                  <a:cubicBezTo>
                    <a:pt x="50" y="41"/>
                    <a:pt x="50" y="41"/>
                    <a:pt x="50" y="41"/>
                  </a:cubicBezTo>
                  <a:cubicBezTo>
                    <a:pt x="50" y="40"/>
                    <a:pt x="50" y="40"/>
                    <a:pt x="50" y="40"/>
                  </a:cubicBezTo>
                  <a:cubicBezTo>
                    <a:pt x="50" y="39"/>
                    <a:pt x="50" y="39"/>
                    <a:pt x="50" y="39"/>
                  </a:cubicBezTo>
                  <a:cubicBezTo>
                    <a:pt x="49" y="39"/>
                    <a:pt x="49" y="39"/>
                    <a:pt x="49" y="39"/>
                  </a:cubicBezTo>
                  <a:cubicBezTo>
                    <a:pt x="46" y="43"/>
                    <a:pt x="46" y="43"/>
                    <a:pt x="46" y="43"/>
                  </a:cubicBezTo>
                  <a:cubicBezTo>
                    <a:pt x="45" y="44"/>
                    <a:pt x="45" y="44"/>
                    <a:pt x="45" y="44"/>
                  </a:cubicBezTo>
                  <a:cubicBezTo>
                    <a:pt x="45" y="47"/>
                    <a:pt x="45" y="47"/>
                    <a:pt x="45" y="47"/>
                  </a:cubicBezTo>
                  <a:cubicBezTo>
                    <a:pt x="44" y="48"/>
                    <a:pt x="44" y="48"/>
                    <a:pt x="44" y="48"/>
                  </a:cubicBezTo>
                  <a:cubicBezTo>
                    <a:pt x="44" y="51"/>
                    <a:pt x="44" y="51"/>
                    <a:pt x="44" y="51"/>
                  </a:cubicBezTo>
                  <a:cubicBezTo>
                    <a:pt x="45" y="52"/>
                    <a:pt x="45" y="52"/>
                    <a:pt x="45" y="52"/>
                  </a:cubicBezTo>
                  <a:cubicBezTo>
                    <a:pt x="46" y="55"/>
                    <a:pt x="46" y="55"/>
                    <a:pt x="46" y="55"/>
                  </a:cubicBezTo>
                  <a:cubicBezTo>
                    <a:pt x="47" y="56"/>
                    <a:pt x="47" y="56"/>
                    <a:pt x="47" y="56"/>
                  </a:cubicBezTo>
                  <a:cubicBezTo>
                    <a:pt x="46" y="58"/>
                    <a:pt x="46" y="58"/>
                    <a:pt x="46" y="58"/>
                  </a:cubicBezTo>
                  <a:cubicBezTo>
                    <a:pt x="46" y="60"/>
                    <a:pt x="46" y="60"/>
                    <a:pt x="46" y="60"/>
                  </a:cubicBezTo>
                  <a:close/>
                  <a:moveTo>
                    <a:pt x="50" y="61"/>
                  </a:moveTo>
                  <a:cubicBezTo>
                    <a:pt x="51" y="62"/>
                    <a:pt x="51" y="62"/>
                    <a:pt x="51" y="62"/>
                  </a:cubicBezTo>
                  <a:cubicBezTo>
                    <a:pt x="52" y="63"/>
                    <a:pt x="52" y="63"/>
                    <a:pt x="52" y="63"/>
                  </a:cubicBezTo>
                  <a:cubicBezTo>
                    <a:pt x="52" y="62"/>
                    <a:pt x="52" y="62"/>
                    <a:pt x="52" y="62"/>
                  </a:cubicBezTo>
                  <a:cubicBezTo>
                    <a:pt x="50" y="61"/>
                    <a:pt x="50" y="61"/>
                    <a:pt x="50" y="61"/>
                  </a:cubicBezTo>
                  <a:close/>
                  <a:moveTo>
                    <a:pt x="49" y="53"/>
                  </a:moveTo>
                  <a:cubicBezTo>
                    <a:pt x="50" y="55"/>
                    <a:pt x="50" y="55"/>
                    <a:pt x="50" y="55"/>
                  </a:cubicBezTo>
                  <a:cubicBezTo>
                    <a:pt x="49" y="56"/>
                    <a:pt x="49" y="56"/>
                    <a:pt x="49" y="56"/>
                  </a:cubicBezTo>
                  <a:cubicBezTo>
                    <a:pt x="50" y="58"/>
                    <a:pt x="50" y="58"/>
                    <a:pt x="50" y="58"/>
                  </a:cubicBezTo>
                  <a:cubicBezTo>
                    <a:pt x="51" y="56"/>
                    <a:pt x="51" y="56"/>
                    <a:pt x="51" y="56"/>
                  </a:cubicBezTo>
                  <a:cubicBezTo>
                    <a:pt x="51" y="53"/>
                    <a:pt x="51" y="53"/>
                    <a:pt x="51" y="53"/>
                  </a:cubicBezTo>
                  <a:cubicBezTo>
                    <a:pt x="52" y="52"/>
                    <a:pt x="52" y="52"/>
                    <a:pt x="52" y="52"/>
                  </a:cubicBezTo>
                  <a:cubicBezTo>
                    <a:pt x="51" y="51"/>
                    <a:pt x="51" y="51"/>
                    <a:pt x="51" y="51"/>
                  </a:cubicBezTo>
                  <a:cubicBezTo>
                    <a:pt x="49" y="53"/>
                    <a:pt x="49" y="53"/>
                    <a:pt x="49" y="53"/>
                  </a:cubicBezTo>
                  <a:close/>
                  <a:moveTo>
                    <a:pt x="30" y="66"/>
                  </a:moveTo>
                  <a:cubicBezTo>
                    <a:pt x="30" y="68"/>
                    <a:pt x="30" y="68"/>
                    <a:pt x="30" y="68"/>
                  </a:cubicBezTo>
                  <a:cubicBezTo>
                    <a:pt x="33" y="69"/>
                    <a:pt x="33" y="69"/>
                    <a:pt x="33" y="69"/>
                  </a:cubicBezTo>
                  <a:cubicBezTo>
                    <a:pt x="33" y="68"/>
                    <a:pt x="33" y="68"/>
                    <a:pt x="33" y="68"/>
                  </a:cubicBezTo>
                  <a:cubicBezTo>
                    <a:pt x="31" y="66"/>
                    <a:pt x="31" y="66"/>
                    <a:pt x="31" y="66"/>
                  </a:cubicBezTo>
                  <a:cubicBezTo>
                    <a:pt x="30" y="66"/>
                    <a:pt x="30" y="66"/>
                    <a:pt x="30" y="66"/>
                  </a:cubicBezTo>
                  <a:close/>
                  <a:moveTo>
                    <a:pt x="33" y="71"/>
                  </a:moveTo>
                  <a:cubicBezTo>
                    <a:pt x="34" y="72"/>
                    <a:pt x="34" y="72"/>
                    <a:pt x="34" y="72"/>
                  </a:cubicBezTo>
                  <a:cubicBezTo>
                    <a:pt x="35" y="72"/>
                    <a:pt x="35" y="72"/>
                    <a:pt x="35" y="72"/>
                  </a:cubicBezTo>
                  <a:cubicBezTo>
                    <a:pt x="36" y="74"/>
                    <a:pt x="36" y="74"/>
                    <a:pt x="36" y="74"/>
                  </a:cubicBezTo>
                  <a:cubicBezTo>
                    <a:pt x="37" y="75"/>
                    <a:pt x="37" y="75"/>
                    <a:pt x="37" y="75"/>
                  </a:cubicBezTo>
                  <a:cubicBezTo>
                    <a:pt x="39" y="76"/>
                    <a:pt x="39" y="76"/>
                    <a:pt x="39" y="76"/>
                  </a:cubicBezTo>
                  <a:cubicBezTo>
                    <a:pt x="39" y="80"/>
                    <a:pt x="39" y="80"/>
                    <a:pt x="39" y="80"/>
                  </a:cubicBezTo>
                  <a:cubicBezTo>
                    <a:pt x="40" y="81"/>
                    <a:pt x="40" y="81"/>
                    <a:pt x="40" y="81"/>
                  </a:cubicBezTo>
                  <a:cubicBezTo>
                    <a:pt x="40" y="83"/>
                    <a:pt x="40" y="83"/>
                    <a:pt x="40" y="83"/>
                  </a:cubicBezTo>
                  <a:cubicBezTo>
                    <a:pt x="42" y="85"/>
                    <a:pt x="42" y="85"/>
                    <a:pt x="42" y="85"/>
                  </a:cubicBezTo>
                  <a:cubicBezTo>
                    <a:pt x="44" y="86"/>
                    <a:pt x="44" y="86"/>
                    <a:pt x="44" y="86"/>
                  </a:cubicBezTo>
                  <a:cubicBezTo>
                    <a:pt x="46" y="84"/>
                    <a:pt x="46" y="84"/>
                    <a:pt x="46" y="84"/>
                  </a:cubicBezTo>
                  <a:cubicBezTo>
                    <a:pt x="46" y="82"/>
                    <a:pt x="46" y="82"/>
                    <a:pt x="46" y="82"/>
                  </a:cubicBezTo>
                  <a:cubicBezTo>
                    <a:pt x="47" y="82"/>
                    <a:pt x="47" y="82"/>
                    <a:pt x="47" y="82"/>
                  </a:cubicBezTo>
                  <a:cubicBezTo>
                    <a:pt x="47" y="80"/>
                    <a:pt x="47" y="80"/>
                    <a:pt x="47" y="80"/>
                  </a:cubicBezTo>
                  <a:cubicBezTo>
                    <a:pt x="46" y="78"/>
                    <a:pt x="46" y="78"/>
                    <a:pt x="46" y="78"/>
                  </a:cubicBezTo>
                  <a:cubicBezTo>
                    <a:pt x="47" y="77"/>
                    <a:pt x="47" y="77"/>
                    <a:pt x="47" y="77"/>
                  </a:cubicBezTo>
                  <a:cubicBezTo>
                    <a:pt x="47" y="75"/>
                    <a:pt x="47" y="75"/>
                    <a:pt x="47" y="75"/>
                  </a:cubicBezTo>
                  <a:cubicBezTo>
                    <a:pt x="45" y="74"/>
                    <a:pt x="45" y="74"/>
                    <a:pt x="45" y="74"/>
                  </a:cubicBezTo>
                  <a:cubicBezTo>
                    <a:pt x="40" y="70"/>
                    <a:pt x="40" y="70"/>
                    <a:pt x="40" y="70"/>
                  </a:cubicBezTo>
                  <a:cubicBezTo>
                    <a:pt x="38" y="71"/>
                    <a:pt x="38" y="71"/>
                    <a:pt x="38" y="71"/>
                  </a:cubicBezTo>
                  <a:cubicBezTo>
                    <a:pt x="35" y="70"/>
                    <a:pt x="35" y="70"/>
                    <a:pt x="35" y="70"/>
                  </a:cubicBezTo>
                  <a:cubicBezTo>
                    <a:pt x="33" y="71"/>
                    <a:pt x="33" y="71"/>
                    <a:pt x="33" y="71"/>
                  </a:cubicBezTo>
                  <a:close/>
                  <a:moveTo>
                    <a:pt x="76" y="63"/>
                  </a:moveTo>
                  <a:cubicBezTo>
                    <a:pt x="75" y="64"/>
                    <a:pt x="75" y="64"/>
                    <a:pt x="75" y="64"/>
                  </a:cubicBezTo>
                  <a:cubicBezTo>
                    <a:pt x="75" y="66"/>
                    <a:pt x="75" y="66"/>
                    <a:pt x="75" y="66"/>
                  </a:cubicBezTo>
                  <a:cubicBezTo>
                    <a:pt x="74" y="68"/>
                    <a:pt x="74" y="68"/>
                    <a:pt x="74" y="68"/>
                  </a:cubicBezTo>
                  <a:cubicBezTo>
                    <a:pt x="74" y="69"/>
                    <a:pt x="74" y="69"/>
                    <a:pt x="74" y="69"/>
                  </a:cubicBezTo>
                  <a:cubicBezTo>
                    <a:pt x="75" y="70"/>
                    <a:pt x="75" y="70"/>
                    <a:pt x="75" y="70"/>
                  </a:cubicBezTo>
                  <a:cubicBezTo>
                    <a:pt x="77" y="69"/>
                    <a:pt x="77" y="69"/>
                    <a:pt x="77" y="69"/>
                  </a:cubicBezTo>
                  <a:cubicBezTo>
                    <a:pt x="78" y="67"/>
                    <a:pt x="78" y="67"/>
                    <a:pt x="78" y="67"/>
                  </a:cubicBezTo>
                  <a:cubicBezTo>
                    <a:pt x="77" y="65"/>
                    <a:pt x="77" y="65"/>
                    <a:pt x="77" y="65"/>
                  </a:cubicBezTo>
                  <a:cubicBezTo>
                    <a:pt x="76" y="63"/>
                    <a:pt x="76" y="63"/>
                    <a:pt x="76" y="63"/>
                  </a:cubicBezTo>
                  <a:close/>
                  <a:moveTo>
                    <a:pt x="50" y="72"/>
                  </a:moveTo>
                  <a:cubicBezTo>
                    <a:pt x="52" y="74"/>
                    <a:pt x="52" y="74"/>
                    <a:pt x="52" y="74"/>
                  </a:cubicBezTo>
                  <a:cubicBezTo>
                    <a:pt x="53" y="72"/>
                    <a:pt x="53" y="72"/>
                    <a:pt x="53" y="72"/>
                  </a:cubicBezTo>
                  <a:cubicBezTo>
                    <a:pt x="54" y="71"/>
                    <a:pt x="54" y="71"/>
                    <a:pt x="54" y="71"/>
                  </a:cubicBezTo>
                  <a:cubicBezTo>
                    <a:pt x="53" y="70"/>
                    <a:pt x="53" y="70"/>
                    <a:pt x="53" y="70"/>
                  </a:cubicBezTo>
                  <a:cubicBezTo>
                    <a:pt x="51" y="69"/>
                    <a:pt x="51" y="69"/>
                    <a:pt x="51" y="69"/>
                  </a:cubicBezTo>
                  <a:cubicBezTo>
                    <a:pt x="49" y="70"/>
                    <a:pt x="49" y="70"/>
                    <a:pt x="49" y="70"/>
                  </a:cubicBezTo>
                  <a:cubicBezTo>
                    <a:pt x="50" y="72"/>
                    <a:pt x="50" y="72"/>
                    <a:pt x="50" y="72"/>
                  </a:cubicBezTo>
                  <a:close/>
                  <a:moveTo>
                    <a:pt x="54" y="80"/>
                  </a:moveTo>
                  <a:cubicBezTo>
                    <a:pt x="53" y="82"/>
                    <a:pt x="53" y="82"/>
                    <a:pt x="53" y="82"/>
                  </a:cubicBezTo>
                  <a:cubicBezTo>
                    <a:pt x="52" y="84"/>
                    <a:pt x="52" y="84"/>
                    <a:pt x="52" y="84"/>
                  </a:cubicBezTo>
                  <a:cubicBezTo>
                    <a:pt x="53" y="87"/>
                    <a:pt x="53" y="87"/>
                    <a:pt x="53" y="87"/>
                  </a:cubicBezTo>
                  <a:cubicBezTo>
                    <a:pt x="54" y="86"/>
                    <a:pt x="54" y="86"/>
                    <a:pt x="54" y="86"/>
                  </a:cubicBezTo>
                  <a:cubicBezTo>
                    <a:pt x="55" y="84"/>
                    <a:pt x="55" y="84"/>
                    <a:pt x="55" y="84"/>
                  </a:cubicBezTo>
                  <a:cubicBezTo>
                    <a:pt x="54" y="82"/>
                    <a:pt x="54" y="82"/>
                    <a:pt x="54" y="82"/>
                  </a:cubicBezTo>
                  <a:cubicBezTo>
                    <a:pt x="55" y="79"/>
                    <a:pt x="55" y="79"/>
                    <a:pt x="55" y="79"/>
                  </a:cubicBezTo>
                  <a:cubicBezTo>
                    <a:pt x="54" y="80"/>
                    <a:pt x="54" y="80"/>
                    <a:pt x="54" y="80"/>
                  </a:cubicBezTo>
                  <a:close/>
                  <a:moveTo>
                    <a:pt x="59" y="82"/>
                  </a:moveTo>
                  <a:cubicBezTo>
                    <a:pt x="58" y="82"/>
                    <a:pt x="58" y="82"/>
                    <a:pt x="58" y="82"/>
                  </a:cubicBezTo>
                  <a:cubicBezTo>
                    <a:pt x="58" y="84"/>
                    <a:pt x="58" y="84"/>
                    <a:pt x="58" y="84"/>
                  </a:cubicBezTo>
                  <a:cubicBezTo>
                    <a:pt x="60" y="84"/>
                    <a:pt x="60" y="84"/>
                    <a:pt x="60" y="84"/>
                  </a:cubicBezTo>
                  <a:cubicBezTo>
                    <a:pt x="60" y="82"/>
                    <a:pt x="60" y="82"/>
                    <a:pt x="60" y="82"/>
                  </a:cubicBezTo>
                  <a:cubicBezTo>
                    <a:pt x="59" y="82"/>
                    <a:pt x="59" y="82"/>
                    <a:pt x="59" y="82"/>
                  </a:cubicBezTo>
                  <a:close/>
                  <a:moveTo>
                    <a:pt x="66" y="76"/>
                  </a:moveTo>
                  <a:cubicBezTo>
                    <a:pt x="63" y="74"/>
                    <a:pt x="63" y="74"/>
                    <a:pt x="63" y="74"/>
                  </a:cubicBezTo>
                  <a:cubicBezTo>
                    <a:pt x="63" y="74"/>
                    <a:pt x="63" y="74"/>
                    <a:pt x="63" y="74"/>
                  </a:cubicBezTo>
                  <a:cubicBezTo>
                    <a:pt x="63" y="76"/>
                    <a:pt x="63" y="76"/>
                    <a:pt x="63" y="76"/>
                  </a:cubicBezTo>
                  <a:cubicBezTo>
                    <a:pt x="65" y="79"/>
                    <a:pt x="65" y="79"/>
                    <a:pt x="65" y="79"/>
                  </a:cubicBezTo>
                  <a:cubicBezTo>
                    <a:pt x="66" y="78"/>
                    <a:pt x="66" y="78"/>
                    <a:pt x="66" y="78"/>
                  </a:cubicBezTo>
                  <a:cubicBezTo>
                    <a:pt x="66" y="76"/>
                    <a:pt x="66" y="76"/>
                    <a:pt x="66" y="76"/>
                  </a:cubicBezTo>
                  <a:close/>
                  <a:moveTo>
                    <a:pt x="70" y="80"/>
                  </a:moveTo>
                  <a:cubicBezTo>
                    <a:pt x="70" y="82"/>
                    <a:pt x="70" y="82"/>
                    <a:pt x="70" y="82"/>
                  </a:cubicBezTo>
                  <a:cubicBezTo>
                    <a:pt x="72" y="83"/>
                    <a:pt x="72" y="83"/>
                    <a:pt x="72" y="83"/>
                  </a:cubicBezTo>
                  <a:cubicBezTo>
                    <a:pt x="73" y="83"/>
                    <a:pt x="73" y="83"/>
                    <a:pt x="73" y="83"/>
                  </a:cubicBezTo>
                  <a:cubicBezTo>
                    <a:pt x="71" y="81"/>
                    <a:pt x="71" y="81"/>
                    <a:pt x="71" y="81"/>
                  </a:cubicBezTo>
                  <a:cubicBezTo>
                    <a:pt x="70" y="80"/>
                    <a:pt x="70" y="80"/>
                    <a:pt x="70" y="80"/>
                  </a:cubicBezTo>
                  <a:close/>
                  <a:moveTo>
                    <a:pt x="66" y="88"/>
                  </a:moveTo>
                  <a:cubicBezTo>
                    <a:pt x="68" y="85"/>
                    <a:pt x="68" y="85"/>
                    <a:pt x="68" y="85"/>
                  </a:cubicBezTo>
                  <a:cubicBezTo>
                    <a:pt x="69" y="85"/>
                    <a:pt x="69" y="85"/>
                    <a:pt x="69" y="85"/>
                  </a:cubicBezTo>
                  <a:cubicBezTo>
                    <a:pt x="72" y="88"/>
                    <a:pt x="72" y="88"/>
                    <a:pt x="72" y="88"/>
                  </a:cubicBezTo>
                  <a:cubicBezTo>
                    <a:pt x="74" y="89"/>
                    <a:pt x="74" y="89"/>
                    <a:pt x="74" y="89"/>
                  </a:cubicBezTo>
                  <a:cubicBezTo>
                    <a:pt x="76" y="89"/>
                    <a:pt x="76" y="89"/>
                    <a:pt x="76" y="89"/>
                  </a:cubicBezTo>
                  <a:cubicBezTo>
                    <a:pt x="76" y="88"/>
                    <a:pt x="76" y="88"/>
                    <a:pt x="76" y="88"/>
                  </a:cubicBezTo>
                  <a:cubicBezTo>
                    <a:pt x="75" y="86"/>
                    <a:pt x="75" y="86"/>
                    <a:pt x="75" y="86"/>
                  </a:cubicBezTo>
                  <a:cubicBezTo>
                    <a:pt x="71" y="84"/>
                    <a:pt x="71" y="84"/>
                    <a:pt x="71" y="84"/>
                  </a:cubicBezTo>
                  <a:cubicBezTo>
                    <a:pt x="70" y="84"/>
                    <a:pt x="70" y="84"/>
                    <a:pt x="70" y="84"/>
                  </a:cubicBezTo>
                  <a:cubicBezTo>
                    <a:pt x="68" y="82"/>
                    <a:pt x="68" y="82"/>
                    <a:pt x="68" y="82"/>
                  </a:cubicBezTo>
                  <a:cubicBezTo>
                    <a:pt x="67" y="82"/>
                    <a:pt x="67" y="82"/>
                    <a:pt x="67" y="82"/>
                  </a:cubicBezTo>
                  <a:cubicBezTo>
                    <a:pt x="68" y="81"/>
                    <a:pt x="68" y="81"/>
                    <a:pt x="68" y="81"/>
                  </a:cubicBezTo>
                  <a:cubicBezTo>
                    <a:pt x="66" y="81"/>
                    <a:pt x="66" y="81"/>
                    <a:pt x="66" y="81"/>
                  </a:cubicBezTo>
                  <a:cubicBezTo>
                    <a:pt x="66" y="83"/>
                    <a:pt x="66" y="83"/>
                    <a:pt x="66" y="83"/>
                  </a:cubicBezTo>
                  <a:cubicBezTo>
                    <a:pt x="67" y="85"/>
                    <a:pt x="67" y="85"/>
                    <a:pt x="67" y="85"/>
                  </a:cubicBezTo>
                  <a:cubicBezTo>
                    <a:pt x="66" y="86"/>
                    <a:pt x="66" y="86"/>
                    <a:pt x="66" y="86"/>
                  </a:cubicBezTo>
                  <a:cubicBezTo>
                    <a:pt x="66" y="87"/>
                    <a:pt x="66" y="87"/>
                    <a:pt x="66" y="87"/>
                  </a:cubicBezTo>
                  <a:cubicBezTo>
                    <a:pt x="66" y="88"/>
                    <a:pt x="66" y="88"/>
                    <a:pt x="66" y="88"/>
                  </a:cubicBezTo>
                  <a:close/>
                  <a:moveTo>
                    <a:pt x="56" y="104"/>
                  </a:moveTo>
                  <a:cubicBezTo>
                    <a:pt x="55" y="105"/>
                    <a:pt x="55" y="105"/>
                    <a:pt x="55" y="105"/>
                  </a:cubicBezTo>
                  <a:cubicBezTo>
                    <a:pt x="54" y="105"/>
                    <a:pt x="54" y="105"/>
                    <a:pt x="54" y="105"/>
                  </a:cubicBezTo>
                  <a:cubicBezTo>
                    <a:pt x="53" y="101"/>
                    <a:pt x="53" y="101"/>
                    <a:pt x="53" y="101"/>
                  </a:cubicBezTo>
                  <a:cubicBezTo>
                    <a:pt x="54" y="99"/>
                    <a:pt x="54" y="99"/>
                    <a:pt x="54" y="99"/>
                  </a:cubicBezTo>
                  <a:cubicBezTo>
                    <a:pt x="54" y="95"/>
                    <a:pt x="54" y="95"/>
                    <a:pt x="54" y="95"/>
                  </a:cubicBezTo>
                  <a:cubicBezTo>
                    <a:pt x="54" y="93"/>
                    <a:pt x="54" y="93"/>
                    <a:pt x="54" y="93"/>
                  </a:cubicBezTo>
                  <a:cubicBezTo>
                    <a:pt x="54" y="91"/>
                    <a:pt x="54" y="91"/>
                    <a:pt x="54" y="91"/>
                  </a:cubicBezTo>
                  <a:cubicBezTo>
                    <a:pt x="53" y="91"/>
                    <a:pt x="53" y="91"/>
                    <a:pt x="53" y="91"/>
                  </a:cubicBezTo>
                  <a:cubicBezTo>
                    <a:pt x="51" y="90"/>
                    <a:pt x="51" y="90"/>
                    <a:pt x="51" y="90"/>
                  </a:cubicBezTo>
                  <a:cubicBezTo>
                    <a:pt x="52" y="89"/>
                    <a:pt x="52" y="89"/>
                    <a:pt x="52" y="89"/>
                  </a:cubicBezTo>
                  <a:cubicBezTo>
                    <a:pt x="54" y="88"/>
                    <a:pt x="54" y="88"/>
                    <a:pt x="54" y="88"/>
                  </a:cubicBezTo>
                  <a:cubicBezTo>
                    <a:pt x="56" y="90"/>
                    <a:pt x="56" y="90"/>
                    <a:pt x="56" y="90"/>
                  </a:cubicBezTo>
                  <a:cubicBezTo>
                    <a:pt x="57" y="91"/>
                    <a:pt x="57" y="91"/>
                    <a:pt x="57" y="91"/>
                  </a:cubicBezTo>
                  <a:cubicBezTo>
                    <a:pt x="57" y="92"/>
                    <a:pt x="57" y="92"/>
                    <a:pt x="57" y="92"/>
                  </a:cubicBezTo>
                  <a:cubicBezTo>
                    <a:pt x="58" y="92"/>
                    <a:pt x="58" y="92"/>
                    <a:pt x="58" y="92"/>
                  </a:cubicBezTo>
                  <a:cubicBezTo>
                    <a:pt x="60" y="92"/>
                    <a:pt x="60" y="92"/>
                    <a:pt x="60" y="92"/>
                  </a:cubicBezTo>
                  <a:cubicBezTo>
                    <a:pt x="62" y="92"/>
                    <a:pt x="62" y="92"/>
                    <a:pt x="62" y="92"/>
                  </a:cubicBezTo>
                  <a:cubicBezTo>
                    <a:pt x="63" y="94"/>
                    <a:pt x="63" y="94"/>
                    <a:pt x="63" y="94"/>
                  </a:cubicBezTo>
                  <a:cubicBezTo>
                    <a:pt x="64" y="92"/>
                    <a:pt x="64" y="92"/>
                    <a:pt x="64" y="92"/>
                  </a:cubicBezTo>
                  <a:cubicBezTo>
                    <a:pt x="66" y="92"/>
                    <a:pt x="66" y="92"/>
                    <a:pt x="66" y="92"/>
                  </a:cubicBezTo>
                  <a:cubicBezTo>
                    <a:pt x="67" y="93"/>
                    <a:pt x="67" y="93"/>
                    <a:pt x="67" y="93"/>
                  </a:cubicBezTo>
                  <a:cubicBezTo>
                    <a:pt x="66" y="95"/>
                    <a:pt x="66" y="95"/>
                    <a:pt x="66" y="95"/>
                  </a:cubicBezTo>
                  <a:cubicBezTo>
                    <a:pt x="65" y="96"/>
                    <a:pt x="65" y="96"/>
                    <a:pt x="65" y="96"/>
                  </a:cubicBezTo>
                  <a:cubicBezTo>
                    <a:pt x="64" y="98"/>
                    <a:pt x="64" y="98"/>
                    <a:pt x="64" y="98"/>
                  </a:cubicBezTo>
                  <a:cubicBezTo>
                    <a:pt x="62" y="100"/>
                    <a:pt x="62" y="100"/>
                    <a:pt x="62" y="100"/>
                  </a:cubicBezTo>
                  <a:cubicBezTo>
                    <a:pt x="61" y="102"/>
                    <a:pt x="61" y="102"/>
                    <a:pt x="61" y="102"/>
                  </a:cubicBezTo>
                  <a:cubicBezTo>
                    <a:pt x="60" y="102"/>
                    <a:pt x="60" y="102"/>
                    <a:pt x="60" y="102"/>
                  </a:cubicBezTo>
                  <a:cubicBezTo>
                    <a:pt x="59" y="102"/>
                    <a:pt x="59" y="102"/>
                    <a:pt x="59" y="102"/>
                  </a:cubicBezTo>
                  <a:cubicBezTo>
                    <a:pt x="58" y="102"/>
                    <a:pt x="58" y="102"/>
                    <a:pt x="58" y="102"/>
                  </a:cubicBezTo>
                  <a:cubicBezTo>
                    <a:pt x="56" y="104"/>
                    <a:pt x="56" y="104"/>
                    <a:pt x="56" y="104"/>
                  </a:cubicBezTo>
                  <a:close/>
                  <a:moveTo>
                    <a:pt x="61" y="102"/>
                  </a:moveTo>
                  <a:cubicBezTo>
                    <a:pt x="59" y="103"/>
                    <a:pt x="59" y="103"/>
                    <a:pt x="59" y="103"/>
                  </a:cubicBezTo>
                  <a:cubicBezTo>
                    <a:pt x="59" y="105"/>
                    <a:pt x="59" y="105"/>
                    <a:pt x="59" y="105"/>
                  </a:cubicBezTo>
                  <a:cubicBezTo>
                    <a:pt x="60" y="106"/>
                    <a:pt x="60" y="106"/>
                    <a:pt x="60" y="106"/>
                  </a:cubicBezTo>
                  <a:cubicBezTo>
                    <a:pt x="62" y="104"/>
                    <a:pt x="62" y="104"/>
                    <a:pt x="62" y="104"/>
                  </a:cubicBezTo>
                  <a:cubicBezTo>
                    <a:pt x="62" y="103"/>
                    <a:pt x="62" y="103"/>
                    <a:pt x="62" y="103"/>
                  </a:cubicBezTo>
                  <a:cubicBezTo>
                    <a:pt x="61" y="102"/>
                    <a:pt x="61" y="102"/>
                    <a:pt x="61" y="102"/>
                  </a:cubicBezTo>
                  <a:close/>
                  <a:moveTo>
                    <a:pt x="79" y="102"/>
                  </a:moveTo>
                  <a:cubicBezTo>
                    <a:pt x="79" y="104"/>
                    <a:pt x="79" y="104"/>
                    <a:pt x="79" y="104"/>
                  </a:cubicBezTo>
                  <a:cubicBezTo>
                    <a:pt x="78" y="103"/>
                    <a:pt x="78" y="103"/>
                    <a:pt x="78" y="103"/>
                  </a:cubicBezTo>
                  <a:cubicBezTo>
                    <a:pt x="79" y="102"/>
                    <a:pt x="79" y="102"/>
                    <a:pt x="79" y="102"/>
                  </a:cubicBezTo>
                  <a:close/>
                  <a:moveTo>
                    <a:pt x="70" y="116"/>
                  </a:moveTo>
                  <a:cubicBezTo>
                    <a:pt x="71" y="114"/>
                    <a:pt x="71" y="114"/>
                    <a:pt x="71" y="114"/>
                  </a:cubicBezTo>
                  <a:cubicBezTo>
                    <a:pt x="72" y="110"/>
                    <a:pt x="72" y="110"/>
                    <a:pt x="72" y="110"/>
                  </a:cubicBezTo>
                  <a:cubicBezTo>
                    <a:pt x="75" y="106"/>
                    <a:pt x="75" y="106"/>
                    <a:pt x="75" y="106"/>
                  </a:cubicBezTo>
                  <a:cubicBezTo>
                    <a:pt x="75" y="104"/>
                    <a:pt x="75" y="104"/>
                    <a:pt x="75" y="104"/>
                  </a:cubicBezTo>
                  <a:cubicBezTo>
                    <a:pt x="75" y="102"/>
                    <a:pt x="75" y="102"/>
                    <a:pt x="75" y="102"/>
                  </a:cubicBezTo>
                  <a:cubicBezTo>
                    <a:pt x="76" y="101"/>
                    <a:pt x="76" y="101"/>
                    <a:pt x="76" y="101"/>
                  </a:cubicBezTo>
                  <a:cubicBezTo>
                    <a:pt x="76" y="97"/>
                    <a:pt x="76" y="97"/>
                    <a:pt x="76" y="97"/>
                  </a:cubicBezTo>
                  <a:cubicBezTo>
                    <a:pt x="75" y="97"/>
                    <a:pt x="75" y="97"/>
                    <a:pt x="75" y="97"/>
                  </a:cubicBezTo>
                  <a:cubicBezTo>
                    <a:pt x="74" y="101"/>
                    <a:pt x="74" y="101"/>
                    <a:pt x="74" y="101"/>
                  </a:cubicBezTo>
                  <a:cubicBezTo>
                    <a:pt x="72" y="104"/>
                    <a:pt x="72" y="104"/>
                    <a:pt x="72" y="104"/>
                  </a:cubicBezTo>
                  <a:cubicBezTo>
                    <a:pt x="72" y="107"/>
                    <a:pt x="72" y="107"/>
                    <a:pt x="72" y="107"/>
                  </a:cubicBezTo>
                  <a:cubicBezTo>
                    <a:pt x="71" y="110"/>
                    <a:pt x="71" y="110"/>
                    <a:pt x="71" y="110"/>
                  </a:cubicBezTo>
                  <a:cubicBezTo>
                    <a:pt x="69" y="112"/>
                    <a:pt x="69" y="112"/>
                    <a:pt x="69" y="112"/>
                  </a:cubicBezTo>
                  <a:cubicBezTo>
                    <a:pt x="69" y="114"/>
                    <a:pt x="69" y="114"/>
                    <a:pt x="69" y="114"/>
                  </a:cubicBezTo>
                  <a:cubicBezTo>
                    <a:pt x="70" y="116"/>
                    <a:pt x="70" y="116"/>
                    <a:pt x="70" y="116"/>
                  </a:cubicBezTo>
                  <a:close/>
                  <a:moveTo>
                    <a:pt x="67" y="115"/>
                  </a:moveTo>
                  <a:cubicBezTo>
                    <a:pt x="67" y="111"/>
                    <a:pt x="67" y="111"/>
                    <a:pt x="67" y="111"/>
                  </a:cubicBezTo>
                  <a:cubicBezTo>
                    <a:pt x="68" y="105"/>
                    <a:pt x="68" y="105"/>
                    <a:pt x="68" y="105"/>
                  </a:cubicBezTo>
                  <a:cubicBezTo>
                    <a:pt x="70" y="103"/>
                    <a:pt x="70" y="103"/>
                    <a:pt x="70" y="103"/>
                  </a:cubicBezTo>
                  <a:cubicBezTo>
                    <a:pt x="70" y="101"/>
                    <a:pt x="70" y="101"/>
                    <a:pt x="70" y="101"/>
                  </a:cubicBezTo>
                  <a:cubicBezTo>
                    <a:pt x="69" y="100"/>
                    <a:pt x="69" y="100"/>
                    <a:pt x="69" y="100"/>
                  </a:cubicBezTo>
                  <a:cubicBezTo>
                    <a:pt x="68" y="100"/>
                    <a:pt x="68" y="100"/>
                    <a:pt x="68" y="100"/>
                  </a:cubicBezTo>
                  <a:cubicBezTo>
                    <a:pt x="66" y="100"/>
                    <a:pt x="66" y="100"/>
                    <a:pt x="66" y="100"/>
                  </a:cubicBezTo>
                  <a:cubicBezTo>
                    <a:pt x="65" y="101"/>
                    <a:pt x="65" y="101"/>
                    <a:pt x="65" y="101"/>
                  </a:cubicBezTo>
                  <a:cubicBezTo>
                    <a:pt x="65" y="103"/>
                    <a:pt x="65" y="103"/>
                    <a:pt x="65" y="103"/>
                  </a:cubicBezTo>
                  <a:cubicBezTo>
                    <a:pt x="63" y="105"/>
                    <a:pt x="63" y="105"/>
                    <a:pt x="63" y="105"/>
                  </a:cubicBezTo>
                  <a:cubicBezTo>
                    <a:pt x="64" y="108"/>
                    <a:pt x="64" y="108"/>
                    <a:pt x="64" y="108"/>
                  </a:cubicBezTo>
                  <a:cubicBezTo>
                    <a:pt x="63" y="110"/>
                    <a:pt x="63" y="110"/>
                    <a:pt x="63" y="110"/>
                  </a:cubicBezTo>
                  <a:cubicBezTo>
                    <a:pt x="59" y="111"/>
                    <a:pt x="59" y="111"/>
                    <a:pt x="59" y="111"/>
                  </a:cubicBezTo>
                  <a:cubicBezTo>
                    <a:pt x="58" y="112"/>
                    <a:pt x="58" y="112"/>
                    <a:pt x="58" y="112"/>
                  </a:cubicBezTo>
                  <a:cubicBezTo>
                    <a:pt x="59" y="115"/>
                    <a:pt x="59" y="115"/>
                    <a:pt x="59" y="115"/>
                  </a:cubicBezTo>
                  <a:cubicBezTo>
                    <a:pt x="60" y="116"/>
                    <a:pt x="60" y="116"/>
                    <a:pt x="60" y="116"/>
                  </a:cubicBezTo>
                  <a:cubicBezTo>
                    <a:pt x="63" y="117"/>
                    <a:pt x="63" y="117"/>
                    <a:pt x="63" y="117"/>
                  </a:cubicBezTo>
                  <a:cubicBezTo>
                    <a:pt x="65" y="117"/>
                    <a:pt x="65" y="117"/>
                    <a:pt x="65" y="117"/>
                  </a:cubicBezTo>
                  <a:cubicBezTo>
                    <a:pt x="65" y="120"/>
                    <a:pt x="65" y="120"/>
                    <a:pt x="65" y="120"/>
                  </a:cubicBezTo>
                  <a:cubicBezTo>
                    <a:pt x="67" y="121"/>
                    <a:pt x="67" y="121"/>
                    <a:pt x="67" y="121"/>
                  </a:cubicBezTo>
                  <a:cubicBezTo>
                    <a:pt x="69" y="120"/>
                    <a:pt x="69" y="120"/>
                    <a:pt x="69" y="120"/>
                  </a:cubicBezTo>
                  <a:cubicBezTo>
                    <a:pt x="69" y="118"/>
                    <a:pt x="69" y="118"/>
                    <a:pt x="69" y="118"/>
                  </a:cubicBezTo>
                  <a:cubicBezTo>
                    <a:pt x="67" y="115"/>
                    <a:pt x="67" y="115"/>
                    <a:pt x="67" y="115"/>
                  </a:cubicBezTo>
                  <a:close/>
                  <a:moveTo>
                    <a:pt x="73" y="118"/>
                  </a:moveTo>
                  <a:cubicBezTo>
                    <a:pt x="73" y="119"/>
                    <a:pt x="73" y="119"/>
                    <a:pt x="73" y="119"/>
                  </a:cubicBezTo>
                  <a:cubicBezTo>
                    <a:pt x="73" y="120"/>
                    <a:pt x="73" y="120"/>
                    <a:pt x="73" y="120"/>
                  </a:cubicBezTo>
                  <a:cubicBezTo>
                    <a:pt x="72" y="121"/>
                    <a:pt x="72" y="121"/>
                    <a:pt x="72" y="121"/>
                  </a:cubicBezTo>
                  <a:cubicBezTo>
                    <a:pt x="70" y="120"/>
                    <a:pt x="70" y="120"/>
                    <a:pt x="70" y="120"/>
                  </a:cubicBezTo>
                  <a:cubicBezTo>
                    <a:pt x="71" y="119"/>
                    <a:pt x="71" y="119"/>
                    <a:pt x="71" y="119"/>
                  </a:cubicBezTo>
                  <a:cubicBezTo>
                    <a:pt x="73" y="118"/>
                    <a:pt x="73" y="118"/>
                    <a:pt x="73" y="118"/>
                  </a:cubicBezTo>
                  <a:close/>
                  <a:moveTo>
                    <a:pt x="79" y="109"/>
                  </a:moveTo>
                  <a:cubicBezTo>
                    <a:pt x="81" y="109"/>
                    <a:pt x="81" y="109"/>
                    <a:pt x="81" y="109"/>
                  </a:cubicBezTo>
                  <a:cubicBezTo>
                    <a:pt x="82" y="110"/>
                    <a:pt x="82" y="110"/>
                    <a:pt x="82" y="110"/>
                  </a:cubicBezTo>
                  <a:cubicBezTo>
                    <a:pt x="82" y="112"/>
                    <a:pt x="82" y="112"/>
                    <a:pt x="82" y="112"/>
                  </a:cubicBezTo>
                  <a:cubicBezTo>
                    <a:pt x="81" y="113"/>
                    <a:pt x="81" y="113"/>
                    <a:pt x="81" y="113"/>
                  </a:cubicBezTo>
                  <a:cubicBezTo>
                    <a:pt x="78" y="115"/>
                    <a:pt x="78" y="115"/>
                    <a:pt x="78" y="115"/>
                  </a:cubicBezTo>
                  <a:cubicBezTo>
                    <a:pt x="75" y="115"/>
                    <a:pt x="75" y="115"/>
                    <a:pt x="75" y="115"/>
                  </a:cubicBezTo>
                  <a:cubicBezTo>
                    <a:pt x="75" y="114"/>
                    <a:pt x="75" y="114"/>
                    <a:pt x="75" y="114"/>
                  </a:cubicBezTo>
                  <a:cubicBezTo>
                    <a:pt x="74" y="112"/>
                    <a:pt x="74" y="112"/>
                    <a:pt x="74" y="112"/>
                  </a:cubicBezTo>
                  <a:cubicBezTo>
                    <a:pt x="76" y="111"/>
                    <a:pt x="76" y="111"/>
                    <a:pt x="76" y="111"/>
                  </a:cubicBezTo>
                  <a:cubicBezTo>
                    <a:pt x="79" y="109"/>
                    <a:pt x="79" y="109"/>
                    <a:pt x="79" y="109"/>
                  </a:cubicBezTo>
                  <a:close/>
                  <a:moveTo>
                    <a:pt x="89" y="109"/>
                  </a:moveTo>
                  <a:cubicBezTo>
                    <a:pt x="90" y="111"/>
                    <a:pt x="90" y="111"/>
                    <a:pt x="90" y="111"/>
                  </a:cubicBezTo>
                  <a:cubicBezTo>
                    <a:pt x="90" y="112"/>
                    <a:pt x="90" y="112"/>
                    <a:pt x="90" y="112"/>
                  </a:cubicBezTo>
                  <a:cubicBezTo>
                    <a:pt x="89" y="111"/>
                    <a:pt x="89" y="111"/>
                    <a:pt x="89" y="111"/>
                  </a:cubicBezTo>
                  <a:cubicBezTo>
                    <a:pt x="89" y="109"/>
                    <a:pt x="89" y="109"/>
                    <a:pt x="89" y="109"/>
                  </a:cubicBezTo>
                  <a:close/>
                  <a:moveTo>
                    <a:pt x="83" y="117"/>
                  </a:moveTo>
                  <a:cubicBezTo>
                    <a:pt x="85" y="119"/>
                    <a:pt x="85" y="119"/>
                    <a:pt x="85" y="119"/>
                  </a:cubicBezTo>
                  <a:cubicBezTo>
                    <a:pt x="85" y="121"/>
                    <a:pt x="85" y="121"/>
                    <a:pt x="85" y="121"/>
                  </a:cubicBezTo>
                  <a:cubicBezTo>
                    <a:pt x="83" y="120"/>
                    <a:pt x="83" y="120"/>
                    <a:pt x="83" y="120"/>
                  </a:cubicBezTo>
                  <a:cubicBezTo>
                    <a:pt x="83" y="118"/>
                    <a:pt x="83" y="118"/>
                    <a:pt x="83" y="118"/>
                  </a:cubicBezTo>
                  <a:cubicBezTo>
                    <a:pt x="83" y="117"/>
                    <a:pt x="83" y="117"/>
                    <a:pt x="83" y="117"/>
                  </a:cubicBezTo>
                  <a:close/>
                  <a:moveTo>
                    <a:pt x="82" y="92"/>
                  </a:moveTo>
                  <a:cubicBezTo>
                    <a:pt x="81" y="94"/>
                    <a:pt x="81" y="94"/>
                    <a:pt x="81" y="94"/>
                  </a:cubicBezTo>
                  <a:cubicBezTo>
                    <a:pt x="79" y="94"/>
                    <a:pt x="79" y="94"/>
                    <a:pt x="79" y="94"/>
                  </a:cubicBezTo>
                  <a:cubicBezTo>
                    <a:pt x="78" y="93"/>
                    <a:pt x="78" y="93"/>
                    <a:pt x="78" y="93"/>
                  </a:cubicBezTo>
                  <a:cubicBezTo>
                    <a:pt x="79" y="92"/>
                    <a:pt x="79" y="92"/>
                    <a:pt x="79" y="92"/>
                  </a:cubicBezTo>
                  <a:cubicBezTo>
                    <a:pt x="82" y="92"/>
                    <a:pt x="82" y="92"/>
                    <a:pt x="82" y="92"/>
                  </a:cubicBezTo>
                  <a:close/>
                  <a:moveTo>
                    <a:pt x="86" y="95"/>
                  </a:moveTo>
                  <a:cubicBezTo>
                    <a:pt x="88" y="96"/>
                    <a:pt x="88" y="96"/>
                    <a:pt x="88" y="96"/>
                  </a:cubicBezTo>
                  <a:cubicBezTo>
                    <a:pt x="88" y="97"/>
                    <a:pt x="88" y="97"/>
                    <a:pt x="88" y="97"/>
                  </a:cubicBezTo>
                  <a:cubicBezTo>
                    <a:pt x="92" y="98"/>
                    <a:pt x="92" y="98"/>
                    <a:pt x="92" y="98"/>
                  </a:cubicBezTo>
                  <a:cubicBezTo>
                    <a:pt x="92" y="98"/>
                    <a:pt x="92" y="98"/>
                    <a:pt x="92" y="98"/>
                  </a:cubicBezTo>
                  <a:cubicBezTo>
                    <a:pt x="93" y="97"/>
                    <a:pt x="93" y="97"/>
                    <a:pt x="93" y="97"/>
                  </a:cubicBezTo>
                  <a:cubicBezTo>
                    <a:pt x="94" y="98"/>
                    <a:pt x="94" y="98"/>
                    <a:pt x="94" y="98"/>
                  </a:cubicBezTo>
                  <a:cubicBezTo>
                    <a:pt x="93" y="97"/>
                    <a:pt x="93" y="97"/>
                    <a:pt x="93" y="97"/>
                  </a:cubicBezTo>
                  <a:cubicBezTo>
                    <a:pt x="92" y="95"/>
                    <a:pt x="92" y="95"/>
                    <a:pt x="92" y="95"/>
                  </a:cubicBezTo>
                  <a:cubicBezTo>
                    <a:pt x="91" y="94"/>
                    <a:pt x="91" y="94"/>
                    <a:pt x="91" y="94"/>
                  </a:cubicBezTo>
                  <a:cubicBezTo>
                    <a:pt x="91" y="91"/>
                    <a:pt x="91" y="91"/>
                    <a:pt x="91" y="91"/>
                  </a:cubicBezTo>
                  <a:cubicBezTo>
                    <a:pt x="91" y="87"/>
                    <a:pt x="91" y="87"/>
                    <a:pt x="91" y="87"/>
                  </a:cubicBezTo>
                  <a:cubicBezTo>
                    <a:pt x="91" y="86"/>
                    <a:pt x="91" y="86"/>
                    <a:pt x="91" y="86"/>
                  </a:cubicBezTo>
                  <a:cubicBezTo>
                    <a:pt x="90" y="85"/>
                    <a:pt x="90" y="85"/>
                    <a:pt x="90" y="85"/>
                  </a:cubicBezTo>
                  <a:cubicBezTo>
                    <a:pt x="88" y="83"/>
                    <a:pt x="88" y="83"/>
                    <a:pt x="88" y="83"/>
                  </a:cubicBezTo>
                  <a:cubicBezTo>
                    <a:pt x="87" y="81"/>
                    <a:pt x="87" y="81"/>
                    <a:pt x="87" y="81"/>
                  </a:cubicBezTo>
                  <a:cubicBezTo>
                    <a:pt x="86" y="80"/>
                    <a:pt x="86" y="80"/>
                    <a:pt x="86" y="80"/>
                  </a:cubicBezTo>
                  <a:cubicBezTo>
                    <a:pt x="85" y="81"/>
                    <a:pt x="85" y="81"/>
                    <a:pt x="85" y="81"/>
                  </a:cubicBezTo>
                  <a:cubicBezTo>
                    <a:pt x="84" y="80"/>
                    <a:pt x="84" y="80"/>
                    <a:pt x="84" y="80"/>
                  </a:cubicBezTo>
                  <a:cubicBezTo>
                    <a:pt x="83" y="81"/>
                    <a:pt x="83" y="81"/>
                    <a:pt x="83" y="81"/>
                  </a:cubicBezTo>
                  <a:cubicBezTo>
                    <a:pt x="82" y="81"/>
                    <a:pt x="82" y="81"/>
                    <a:pt x="82" y="81"/>
                  </a:cubicBezTo>
                  <a:cubicBezTo>
                    <a:pt x="80" y="81"/>
                    <a:pt x="80" y="81"/>
                    <a:pt x="80" y="81"/>
                  </a:cubicBezTo>
                  <a:cubicBezTo>
                    <a:pt x="79" y="81"/>
                    <a:pt x="79" y="81"/>
                    <a:pt x="79" y="81"/>
                  </a:cubicBezTo>
                  <a:cubicBezTo>
                    <a:pt x="78" y="81"/>
                    <a:pt x="78" y="81"/>
                    <a:pt x="78" y="81"/>
                  </a:cubicBezTo>
                  <a:cubicBezTo>
                    <a:pt x="78" y="82"/>
                    <a:pt x="78" y="82"/>
                    <a:pt x="78" y="82"/>
                  </a:cubicBezTo>
                  <a:cubicBezTo>
                    <a:pt x="79" y="86"/>
                    <a:pt x="79" y="86"/>
                    <a:pt x="79" y="86"/>
                  </a:cubicBezTo>
                  <a:cubicBezTo>
                    <a:pt x="82" y="88"/>
                    <a:pt x="82" y="88"/>
                    <a:pt x="82" y="88"/>
                  </a:cubicBezTo>
                  <a:cubicBezTo>
                    <a:pt x="84" y="91"/>
                    <a:pt x="84" y="91"/>
                    <a:pt x="84" y="91"/>
                  </a:cubicBezTo>
                  <a:cubicBezTo>
                    <a:pt x="85" y="91"/>
                    <a:pt x="85" y="91"/>
                    <a:pt x="85" y="91"/>
                  </a:cubicBezTo>
                  <a:cubicBezTo>
                    <a:pt x="85" y="92"/>
                    <a:pt x="85" y="92"/>
                    <a:pt x="85" y="92"/>
                  </a:cubicBezTo>
                  <a:cubicBezTo>
                    <a:pt x="84" y="94"/>
                    <a:pt x="84" y="94"/>
                    <a:pt x="84" y="94"/>
                  </a:cubicBezTo>
                  <a:cubicBezTo>
                    <a:pt x="84" y="94"/>
                    <a:pt x="84" y="94"/>
                    <a:pt x="84" y="94"/>
                  </a:cubicBezTo>
                  <a:cubicBezTo>
                    <a:pt x="85" y="94"/>
                    <a:pt x="85" y="94"/>
                    <a:pt x="85" y="94"/>
                  </a:cubicBezTo>
                  <a:cubicBezTo>
                    <a:pt x="85" y="94"/>
                    <a:pt x="85" y="94"/>
                    <a:pt x="85" y="94"/>
                  </a:cubicBezTo>
                  <a:cubicBezTo>
                    <a:pt x="86" y="95"/>
                    <a:pt x="86" y="95"/>
                    <a:pt x="86" y="95"/>
                  </a:cubicBezTo>
                  <a:close/>
                  <a:moveTo>
                    <a:pt x="84" y="95"/>
                  </a:moveTo>
                  <a:cubicBezTo>
                    <a:pt x="82" y="96"/>
                    <a:pt x="82" y="96"/>
                    <a:pt x="82" y="96"/>
                  </a:cubicBezTo>
                  <a:cubicBezTo>
                    <a:pt x="80" y="95"/>
                    <a:pt x="80" y="95"/>
                    <a:pt x="80" y="95"/>
                  </a:cubicBezTo>
                  <a:cubicBezTo>
                    <a:pt x="79" y="95"/>
                    <a:pt x="79" y="95"/>
                    <a:pt x="79" y="95"/>
                  </a:cubicBezTo>
                  <a:cubicBezTo>
                    <a:pt x="80" y="97"/>
                    <a:pt x="80" y="97"/>
                    <a:pt x="80" y="97"/>
                  </a:cubicBezTo>
                  <a:cubicBezTo>
                    <a:pt x="80" y="99"/>
                    <a:pt x="80" y="99"/>
                    <a:pt x="80" y="99"/>
                  </a:cubicBezTo>
                  <a:cubicBezTo>
                    <a:pt x="81" y="101"/>
                    <a:pt x="81" y="101"/>
                    <a:pt x="81" y="101"/>
                  </a:cubicBezTo>
                  <a:cubicBezTo>
                    <a:pt x="82" y="100"/>
                    <a:pt x="82" y="100"/>
                    <a:pt x="82" y="100"/>
                  </a:cubicBezTo>
                  <a:cubicBezTo>
                    <a:pt x="83" y="101"/>
                    <a:pt x="83" y="101"/>
                    <a:pt x="83" y="101"/>
                  </a:cubicBezTo>
                  <a:cubicBezTo>
                    <a:pt x="83" y="103"/>
                    <a:pt x="83" y="103"/>
                    <a:pt x="83" y="103"/>
                  </a:cubicBezTo>
                  <a:cubicBezTo>
                    <a:pt x="84" y="105"/>
                    <a:pt x="84" y="105"/>
                    <a:pt x="84" y="105"/>
                  </a:cubicBezTo>
                  <a:cubicBezTo>
                    <a:pt x="84" y="108"/>
                    <a:pt x="84" y="108"/>
                    <a:pt x="84" y="108"/>
                  </a:cubicBezTo>
                  <a:cubicBezTo>
                    <a:pt x="86" y="110"/>
                    <a:pt x="86" y="110"/>
                    <a:pt x="86" y="110"/>
                  </a:cubicBezTo>
                  <a:cubicBezTo>
                    <a:pt x="86" y="107"/>
                    <a:pt x="86" y="107"/>
                    <a:pt x="86" y="107"/>
                  </a:cubicBezTo>
                  <a:cubicBezTo>
                    <a:pt x="87" y="108"/>
                    <a:pt x="87" y="108"/>
                    <a:pt x="87" y="108"/>
                  </a:cubicBezTo>
                  <a:cubicBezTo>
                    <a:pt x="89" y="108"/>
                    <a:pt x="89" y="108"/>
                    <a:pt x="89" y="108"/>
                  </a:cubicBezTo>
                  <a:cubicBezTo>
                    <a:pt x="89" y="106"/>
                    <a:pt x="89" y="106"/>
                    <a:pt x="89" y="106"/>
                  </a:cubicBezTo>
                  <a:cubicBezTo>
                    <a:pt x="88" y="103"/>
                    <a:pt x="88" y="103"/>
                    <a:pt x="88" y="103"/>
                  </a:cubicBezTo>
                  <a:cubicBezTo>
                    <a:pt x="86" y="102"/>
                    <a:pt x="86" y="102"/>
                    <a:pt x="86" y="102"/>
                  </a:cubicBezTo>
                  <a:cubicBezTo>
                    <a:pt x="86" y="99"/>
                    <a:pt x="86" y="99"/>
                    <a:pt x="86" y="99"/>
                  </a:cubicBezTo>
                  <a:cubicBezTo>
                    <a:pt x="85" y="96"/>
                    <a:pt x="85" y="96"/>
                    <a:pt x="85" y="96"/>
                  </a:cubicBezTo>
                  <a:cubicBezTo>
                    <a:pt x="84" y="95"/>
                    <a:pt x="84" y="95"/>
                    <a:pt x="84" y="95"/>
                  </a:cubicBezTo>
                  <a:close/>
                  <a:moveTo>
                    <a:pt x="95" y="100"/>
                  </a:moveTo>
                  <a:cubicBezTo>
                    <a:pt x="96" y="100"/>
                    <a:pt x="96" y="100"/>
                    <a:pt x="96" y="100"/>
                  </a:cubicBezTo>
                  <a:cubicBezTo>
                    <a:pt x="95" y="99"/>
                    <a:pt x="95" y="99"/>
                    <a:pt x="95" y="99"/>
                  </a:cubicBezTo>
                  <a:cubicBezTo>
                    <a:pt x="94" y="100"/>
                    <a:pt x="94" y="100"/>
                    <a:pt x="94" y="100"/>
                  </a:cubicBezTo>
                  <a:cubicBezTo>
                    <a:pt x="95" y="100"/>
                    <a:pt x="95" y="100"/>
                    <a:pt x="95" y="100"/>
                  </a:cubicBezTo>
                  <a:close/>
                  <a:moveTo>
                    <a:pt x="95" y="102"/>
                  </a:moveTo>
                  <a:cubicBezTo>
                    <a:pt x="94" y="102"/>
                    <a:pt x="94" y="102"/>
                    <a:pt x="94" y="102"/>
                  </a:cubicBezTo>
                  <a:cubicBezTo>
                    <a:pt x="94" y="103"/>
                    <a:pt x="94" y="103"/>
                    <a:pt x="94" y="103"/>
                  </a:cubicBezTo>
                  <a:cubicBezTo>
                    <a:pt x="95" y="103"/>
                    <a:pt x="95" y="103"/>
                    <a:pt x="95" y="103"/>
                  </a:cubicBezTo>
                  <a:cubicBezTo>
                    <a:pt x="95" y="102"/>
                    <a:pt x="95" y="102"/>
                    <a:pt x="95" y="102"/>
                  </a:cubicBezTo>
                  <a:close/>
                  <a:moveTo>
                    <a:pt x="95" y="113"/>
                  </a:moveTo>
                  <a:cubicBezTo>
                    <a:pt x="95" y="110"/>
                    <a:pt x="95" y="110"/>
                    <a:pt x="95" y="110"/>
                  </a:cubicBezTo>
                  <a:cubicBezTo>
                    <a:pt x="94" y="109"/>
                    <a:pt x="94" y="109"/>
                    <a:pt x="94" y="109"/>
                  </a:cubicBezTo>
                  <a:cubicBezTo>
                    <a:pt x="94" y="107"/>
                    <a:pt x="94" y="107"/>
                    <a:pt x="94" y="107"/>
                  </a:cubicBezTo>
                  <a:cubicBezTo>
                    <a:pt x="94" y="106"/>
                    <a:pt x="94" y="106"/>
                    <a:pt x="94" y="106"/>
                  </a:cubicBezTo>
                  <a:cubicBezTo>
                    <a:pt x="94" y="105"/>
                    <a:pt x="94" y="105"/>
                    <a:pt x="94" y="105"/>
                  </a:cubicBezTo>
                  <a:cubicBezTo>
                    <a:pt x="93" y="105"/>
                    <a:pt x="93" y="105"/>
                    <a:pt x="93" y="105"/>
                  </a:cubicBezTo>
                  <a:cubicBezTo>
                    <a:pt x="92" y="108"/>
                    <a:pt x="92" y="108"/>
                    <a:pt x="92" y="108"/>
                  </a:cubicBezTo>
                  <a:cubicBezTo>
                    <a:pt x="94" y="110"/>
                    <a:pt x="94" y="110"/>
                    <a:pt x="94" y="110"/>
                  </a:cubicBezTo>
                  <a:cubicBezTo>
                    <a:pt x="93" y="112"/>
                    <a:pt x="93" y="112"/>
                    <a:pt x="93" y="112"/>
                  </a:cubicBezTo>
                  <a:cubicBezTo>
                    <a:pt x="94" y="113"/>
                    <a:pt x="94" y="113"/>
                    <a:pt x="94" y="113"/>
                  </a:cubicBezTo>
                  <a:cubicBezTo>
                    <a:pt x="95" y="113"/>
                    <a:pt x="95" y="113"/>
                    <a:pt x="95" y="113"/>
                  </a:cubicBezTo>
                  <a:close/>
                  <a:moveTo>
                    <a:pt x="97" y="113"/>
                  </a:moveTo>
                  <a:cubicBezTo>
                    <a:pt x="97" y="115"/>
                    <a:pt x="97" y="115"/>
                    <a:pt x="97" y="115"/>
                  </a:cubicBezTo>
                  <a:cubicBezTo>
                    <a:pt x="98" y="116"/>
                    <a:pt x="98" y="116"/>
                    <a:pt x="98" y="116"/>
                  </a:cubicBezTo>
                  <a:cubicBezTo>
                    <a:pt x="98" y="114"/>
                    <a:pt x="98" y="114"/>
                    <a:pt x="98" y="114"/>
                  </a:cubicBezTo>
                  <a:cubicBezTo>
                    <a:pt x="97" y="113"/>
                    <a:pt x="97" y="113"/>
                    <a:pt x="97" y="113"/>
                  </a:cubicBezTo>
                  <a:close/>
                  <a:moveTo>
                    <a:pt x="98" y="109"/>
                  </a:moveTo>
                  <a:cubicBezTo>
                    <a:pt x="98" y="111"/>
                    <a:pt x="98" y="111"/>
                    <a:pt x="98" y="111"/>
                  </a:cubicBezTo>
                  <a:cubicBezTo>
                    <a:pt x="98" y="112"/>
                    <a:pt x="98" y="112"/>
                    <a:pt x="98" y="112"/>
                  </a:cubicBezTo>
                  <a:cubicBezTo>
                    <a:pt x="99" y="113"/>
                    <a:pt x="99" y="113"/>
                    <a:pt x="99" y="113"/>
                  </a:cubicBezTo>
                  <a:cubicBezTo>
                    <a:pt x="100" y="113"/>
                    <a:pt x="100" y="113"/>
                    <a:pt x="100" y="113"/>
                  </a:cubicBezTo>
                  <a:cubicBezTo>
                    <a:pt x="99" y="111"/>
                    <a:pt x="99" y="111"/>
                    <a:pt x="99" y="111"/>
                  </a:cubicBezTo>
                  <a:cubicBezTo>
                    <a:pt x="98" y="109"/>
                    <a:pt x="98" y="109"/>
                    <a:pt x="98" y="109"/>
                  </a:cubicBezTo>
                  <a:close/>
                  <a:moveTo>
                    <a:pt x="57" y="146"/>
                  </a:moveTo>
                  <a:cubicBezTo>
                    <a:pt x="55" y="144"/>
                    <a:pt x="55" y="144"/>
                    <a:pt x="55" y="144"/>
                  </a:cubicBezTo>
                  <a:cubicBezTo>
                    <a:pt x="56" y="141"/>
                    <a:pt x="56" y="141"/>
                    <a:pt x="56" y="141"/>
                  </a:cubicBezTo>
                  <a:cubicBezTo>
                    <a:pt x="57" y="138"/>
                    <a:pt x="57" y="138"/>
                    <a:pt x="57" y="138"/>
                  </a:cubicBezTo>
                  <a:cubicBezTo>
                    <a:pt x="56" y="136"/>
                    <a:pt x="56" y="136"/>
                    <a:pt x="56" y="136"/>
                  </a:cubicBezTo>
                  <a:cubicBezTo>
                    <a:pt x="58" y="134"/>
                    <a:pt x="58" y="134"/>
                    <a:pt x="58" y="134"/>
                  </a:cubicBezTo>
                  <a:cubicBezTo>
                    <a:pt x="60" y="133"/>
                    <a:pt x="60" y="133"/>
                    <a:pt x="60" y="133"/>
                  </a:cubicBezTo>
                  <a:cubicBezTo>
                    <a:pt x="62" y="132"/>
                    <a:pt x="62" y="132"/>
                    <a:pt x="62" y="132"/>
                  </a:cubicBezTo>
                  <a:cubicBezTo>
                    <a:pt x="64" y="132"/>
                    <a:pt x="64" y="132"/>
                    <a:pt x="64" y="132"/>
                  </a:cubicBezTo>
                  <a:cubicBezTo>
                    <a:pt x="67" y="132"/>
                    <a:pt x="67" y="132"/>
                    <a:pt x="67" y="132"/>
                  </a:cubicBezTo>
                  <a:cubicBezTo>
                    <a:pt x="66" y="130"/>
                    <a:pt x="66" y="130"/>
                    <a:pt x="66" y="130"/>
                  </a:cubicBezTo>
                  <a:cubicBezTo>
                    <a:pt x="67" y="128"/>
                    <a:pt x="67" y="128"/>
                    <a:pt x="67" y="128"/>
                  </a:cubicBezTo>
                  <a:cubicBezTo>
                    <a:pt x="69" y="127"/>
                    <a:pt x="69" y="127"/>
                    <a:pt x="69" y="127"/>
                  </a:cubicBezTo>
                  <a:cubicBezTo>
                    <a:pt x="70" y="125"/>
                    <a:pt x="70" y="125"/>
                    <a:pt x="70" y="125"/>
                  </a:cubicBezTo>
                  <a:cubicBezTo>
                    <a:pt x="72" y="125"/>
                    <a:pt x="72" y="125"/>
                    <a:pt x="72" y="125"/>
                  </a:cubicBezTo>
                  <a:cubicBezTo>
                    <a:pt x="75" y="127"/>
                    <a:pt x="75" y="127"/>
                    <a:pt x="75" y="127"/>
                  </a:cubicBezTo>
                  <a:cubicBezTo>
                    <a:pt x="75" y="131"/>
                    <a:pt x="75" y="131"/>
                    <a:pt x="75" y="131"/>
                  </a:cubicBezTo>
                  <a:cubicBezTo>
                    <a:pt x="73" y="134"/>
                    <a:pt x="73" y="134"/>
                    <a:pt x="73" y="134"/>
                  </a:cubicBezTo>
                  <a:cubicBezTo>
                    <a:pt x="75" y="132"/>
                    <a:pt x="75" y="132"/>
                    <a:pt x="75" y="132"/>
                  </a:cubicBezTo>
                  <a:cubicBezTo>
                    <a:pt x="77" y="132"/>
                    <a:pt x="77" y="132"/>
                    <a:pt x="77" y="132"/>
                  </a:cubicBezTo>
                  <a:cubicBezTo>
                    <a:pt x="79" y="131"/>
                    <a:pt x="79" y="131"/>
                    <a:pt x="79" y="131"/>
                  </a:cubicBezTo>
                  <a:cubicBezTo>
                    <a:pt x="80" y="127"/>
                    <a:pt x="80" y="127"/>
                    <a:pt x="80" y="127"/>
                  </a:cubicBezTo>
                  <a:cubicBezTo>
                    <a:pt x="83" y="126"/>
                    <a:pt x="83" y="126"/>
                    <a:pt x="83" y="126"/>
                  </a:cubicBezTo>
                  <a:cubicBezTo>
                    <a:pt x="84" y="128"/>
                    <a:pt x="84" y="128"/>
                    <a:pt x="84" y="128"/>
                  </a:cubicBezTo>
                  <a:cubicBezTo>
                    <a:pt x="85" y="128"/>
                    <a:pt x="85" y="128"/>
                    <a:pt x="85" y="128"/>
                  </a:cubicBezTo>
                  <a:cubicBezTo>
                    <a:pt x="85" y="126"/>
                    <a:pt x="85" y="126"/>
                    <a:pt x="85" y="126"/>
                  </a:cubicBezTo>
                  <a:cubicBezTo>
                    <a:pt x="84" y="125"/>
                    <a:pt x="84" y="125"/>
                    <a:pt x="84" y="125"/>
                  </a:cubicBezTo>
                  <a:cubicBezTo>
                    <a:pt x="85" y="121"/>
                    <a:pt x="85" y="121"/>
                    <a:pt x="85" y="121"/>
                  </a:cubicBezTo>
                  <a:cubicBezTo>
                    <a:pt x="88" y="122"/>
                    <a:pt x="88" y="122"/>
                    <a:pt x="88" y="122"/>
                  </a:cubicBezTo>
                  <a:cubicBezTo>
                    <a:pt x="89" y="123"/>
                    <a:pt x="89" y="123"/>
                    <a:pt x="89" y="123"/>
                  </a:cubicBezTo>
                  <a:cubicBezTo>
                    <a:pt x="90" y="122"/>
                    <a:pt x="90" y="122"/>
                    <a:pt x="90" y="122"/>
                  </a:cubicBezTo>
                  <a:cubicBezTo>
                    <a:pt x="90" y="119"/>
                    <a:pt x="90" y="119"/>
                    <a:pt x="90" y="119"/>
                  </a:cubicBezTo>
                  <a:cubicBezTo>
                    <a:pt x="90" y="119"/>
                    <a:pt x="90" y="119"/>
                    <a:pt x="90" y="119"/>
                  </a:cubicBezTo>
                  <a:cubicBezTo>
                    <a:pt x="92" y="121"/>
                    <a:pt x="92" y="121"/>
                    <a:pt x="92" y="121"/>
                  </a:cubicBezTo>
                  <a:cubicBezTo>
                    <a:pt x="92" y="119"/>
                    <a:pt x="92" y="119"/>
                    <a:pt x="92" y="119"/>
                  </a:cubicBezTo>
                  <a:cubicBezTo>
                    <a:pt x="91" y="115"/>
                    <a:pt x="91" y="115"/>
                    <a:pt x="91" y="115"/>
                  </a:cubicBezTo>
                  <a:cubicBezTo>
                    <a:pt x="91" y="113"/>
                    <a:pt x="91" y="113"/>
                    <a:pt x="91" y="113"/>
                  </a:cubicBezTo>
                  <a:cubicBezTo>
                    <a:pt x="93" y="113"/>
                    <a:pt x="93" y="113"/>
                    <a:pt x="93" y="113"/>
                  </a:cubicBezTo>
                  <a:cubicBezTo>
                    <a:pt x="94" y="113"/>
                    <a:pt x="94" y="113"/>
                    <a:pt x="94" y="113"/>
                  </a:cubicBezTo>
                  <a:cubicBezTo>
                    <a:pt x="94" y="115"/>
                    <a:pt x="94" y="115"/>
                    <a:pt x="94" y="115"/>
                  </a:cubicBezTo>
                  <a:cubicBezTo>
                    <a:pt x="97" y="117"/>
                    <a:pt x="97" y="117"/>
                    <a:pt x="97" y="117"/>
                  </a:cubicBezTo>
                  <a:cubicBezTo>
                    <a:pt x="99" y="119"/>
                    <a:pt x="99" y="119"/>
                    <a:pt x="99" y="119"/>
                  </a:cubicBezTo>
                  <a:cubicBezTo>
                    <a:pt x="100" y="118"/>
                    <a:pt x="100" y="118"/>
                    <a:pt x="100" y="118"/>
                  </a:cubicBezTo>
                  <a:cubicBezTo>
                    <a:pt x="100" y="120"/>
                    <a:pt x="100" y="120"/>
                    <a:pt x="100" y="120"/>
                  </a:cubicBezTo>
                  <a:cubicBezTo>
                    <a:pt x="102" y="122"/>
                    <a:pt x="102" y="122"/>
                    <a:pt x="102" y="122"/>
                  </a:cubicBezTo>
                  <a:cubicBezTo>
                    <a:pt x="102" y="125"/>
                    <a:pt x="102" y="125"/>
                    <a:pt x="102" y="125"/>
                  </a:cubicBezTo>
                  <a:cubicBezTo>
                    <a:pt x="100" y="125"/>
                    <a:pt x="100" y="125"/>
                    <a:pt x="100" y="125"/>
                  </a:cubicBezTo>
                  <a:cubicBezTo>
                    <a:pt x="100" y="126"/>
                    <a:pt x="100" y="126"/>
                    <a:pt x="100" y="126"/>
                  </a:cubicBezTo>
                  <a:cubicBezTo>
                    <a:pt x="101" y="127"/>
                    <a:pt x="101" y="127"/>
                    <a:pt x="101" y="127"/>
                  </a:cubicBezTo>
                  <a:cubicBezTo>
                    <a:pt x="102" y="127"/>
                    <a:pt x="102" y="127"/>
                    <a:pt x="102" y="127"/>
                  </a:cubicBezTo>
                  <a:cubicBezTo>
                    <a:pt x="102" y="129"/>
                    <a:pt x="102" y="129"/>
                    <a:pt x="102" y="129"/>
                  </a:cubicBezTo>
                  <a:cubicBezTo>
                    <a:pt x="102" y="131"/>
                    <a:pt x="102" y="131"/>
                    <a:pt x="102" y="131"/>
                  </a:cubicBezTo>
                  <a:cubicBezTo>
                    <a:pt x="103" y="130"/>
                    <a:pt x="103" y="130"/>
                    <a:pt x="103" y="130"/>
                  </a:cubicBezTo>
                  <a:cubicBezTo>
                    <a:pt x="103" y="132"/>
                    <a:pt x="103" y="132"/>
                    <a:pt x="103" y="132"/>
                  </a:cubicBezTo>
                  <a:cubicBezTo>
                    <a:pt x="103" y="135"/>
                    <a:pt x="103" y="135"/>
                    <a:pt x="103" y="135"/>
                  </a:cubicBezTo>
                  <a:cubicBezTo>
                    <a:pt x="104" y="137"/>
                    <a:pt x="104" y="137"/>
                    <a:pt x="104" y="137"/>
                  </a:cubicBezTo>
                  <a:cubicBezTo>
                    <a:pt x="106" y="139"/>
                    <a:pt x="106" y="139"/>
                    <a:pt x="106" y="139"/>
                  </a:cubicBezTo>
                  <a:cubicBezTo>
                    <a:pt x="106" y="142"/>
                    <a:pt x="106" y="142"/>
                    <a:pt x="106" y="142"/>
                  </a:cubicBezTo>
                  <a:cubicBezTo>
                    <a:pt x="105" y="145"/>
                    <a:pt x="105" y="145"/>
                    <a:pt x="105" y="145"/>
                  </a:cubicBezTo>
                  <a:cubicBezTo>
                    <a:pt x="104" y="145"/>
                    <a:pt x="104" y="145"/>
                    <a:pt x="104" y="145"/>
                  </a:cubicBezTo>
                  <a:cubicBezTo>
                    <a:pt x="104" y="146"/>
                    <a:pt x="104" y="146"/>
                    <a:pt x="104" y="146"/>
                  </a:cubicBezTo>
                  <a:cubicBezTo>
                    <a:pt x="103" y="145"/>
                    <a:pt x="103" y="145"/>
                    <a:pt x="103" y="145"/>
                  </a:cubicBezTo>
                  <a:cubicBezTo>
                    <a:pt x="102" y="145"/>
                    <a:pt x="102" y="145"/>
                    <a:pt x="102" y="145"/>
                  </a:cubicBezTo>
                  <a:cubicBezTo>
                    <a:pt x="102" y="146"/>
                    <a:pt x="102" y="146"/>
                    <a:pt x="102" y="146"/>
                  </a:cubicBezTo>
                  <a:cubicBezTo>
                    <a:pt x="102" y="149"/>
                    <a:pt x="102" y="149"/>
                    <a:pt x="102" y="149"/>
                  </a:cubicBezTo>
                  <a:cubicBezTo>
                    <a:pt x="102" y="152"/>
                    <a:pt x="102" y="152"/>
                    <a:pt x="102" y="152"/>
                  </a:cubicBezTo>
                  <a:cubicBezTo>
                    <a:pt x="102" y="153"/>
                    <a:pt x="102" y="153"/>
                    <a:pt x="102" y="153"/>
                  </a:cubicBezTo>
                  <a:cubicBezTo>
                    <a:pt x="101" y="152"/>
                    <a:pt x="101" y="152"/>
                    <a:pt x="101" y="152"/>
                  </a:cubicBezTo>
                  <a:cubicBezTo>
                    <a:pt x="100" y="148"/>
                    <a:pt x="100" y="148"/>
                    <a:pt x="100" y="148"/>
                  </a:cubicBezTo>
                  <a:cubicBezTo>
                    <a:pt x="101" y="146"/>
                    <a:pt x="101" y="146"/>
                    <a:pt x="101" y="146"/>
                  </a:cubicBezTo>
                  <a:cubicBezTo>
                    <a:pt x="100" y="145"/>
                    <a:pt x="100" y="145"/>
                    <a:pt x="100" y="145"/>
                  </a:cubicBezTo>
                  <a:cubicBezTo>
                    <a:pt x="99" y="143"/>
                    <a:pt x="99" y="143"/>
                    <a:pt x="99" y="143"/>
                  </a:cubicBezTo>
                  <a:cubicBezTo>
                    <a:pt x="98" y="141"/>
                    <a:pt x="98" y="141"/>
                    <a:pt x="98" y="141"/>
                  </a:cubicBezTo>
                  <a:cubicBezTo>
                    <a:pt x="96" y="141"/>
                    <a:pt x="96" y="141"/>
                    <a:pt x="96" y="141"/>
                  </a:cubicBezTo>
                  <a:cubicBezTo>
                    <a:pt x="94" y="146"/>
                    <a:pt x="94" y="146"/>
                    <a:pt x="94" y="146"/>
                  </a:cubicBezTo>
                  <a:cubicBezTo>
                    <a:pt x="93" y="148"/>
                    <a:pt x="93" y="148"/>
                    <a:pt x="93" y="148"/>
                  </a:cubicBezTo>
                  <a:cubicBezTo>
                    <a:pt x="95" y="149"/>
                    <a:pt x="95" y="149"/>
                    <a:pt x="95" y="149"/>
                  </a:cubicBezTo>
                  <a:cubicBezTo>
                    <a:pt x="96" y="152"/>
                    <a:pt x="96" y="152"/>
                    <a:pt x="96" y="152"/>
                  </a:cubicBezTo>
                  <a:cubicBezTo>
                    <a:pt x="97" y="153"/>
                    <a:pt x="97" y="153"/>
                    <a:pt x="97" y="153"/>
                  </a:cubicBezTo>
                  <a:cubicBezTo>
                    <a:pt x="97" y="155"/>
                    <a:pt x="97" y="155"/>
                    <a:pt x="97" y="155"/>
                  </a:cubicBezTo>
                  <a:cubicBezTo>
                    <a:pt x="94" y="159"/>
                    <a:pt x="94" y="159"/>
                    <a:pt x="94" y="159"/>
                  </a:cubicBezTo>
                  <a:cubicBezTo>
                    <a:pt x="93" y="160"/>
                    <a:pt x="93" y="160"/>
                    <a:pt x="93" y="160"/>
                  </a:cubicBezTo>
                  <a:cubicBezTo>
                    <a:pt x="92" y="159"/>
                    <a:pt x="92" y="159"/>
                    <a:pt x="92" y="159"/>
                  </a:cubicBezTo>
                  <a:cubicBezTo>
                    <a:pt x="91" y="157"/>
                    <a:pt x="91" y="157"/>
                    <a:pt x="91" y="157"/>
                  </a:cubicBezTo>
                  <a:cubicBezTo>
                    <a:pt x="92" y="156"/>
                    <a:pt x="92" y="156"/>
                    <a:pt x="92" y="156"/>
                  </a:cubicBezTo>
                  <a:cubicBezTo>
                    <a:pt x="91" y="155"/>
                    <a:pt x="91" y="155"/>
                    <a:pt x="91" y="155"/>
                  </a:cubicBezTo>
                  <a:cubicBezTo>
                    <a:pt x="90" y="156"/>
                    <a:pt x="90" y="156"/>
                    <a:pt x="90" y="156"/>
                  </a:cubicBezTo>
                  <a:cubicBezTo>
                    <a:pt x="90" y="157"/>
                    <a:pt x="90" y="157"/>
                    <a:pt x="90" y="157"/>
                  </a:cubicBezTo>
                  <a:cubicBezTo>
                    <a:pt x="88" y="158"/>
                    <a:pt x="88" y="158"/>
                    <a:pt x="88" y="158"/>
                  </a:cubicBezTo>
                  <a:cubicBezTo>
                    <a:pt x="86" y="157"/>
                    <a:pt x="86" y="157"/>
                    <a:pt x="86" y="157"/>
                  </a:cubicBezTo>
                  <a:cubicBezTo>
                    <a:pt x="84" y="156"/>
                    <a:pt x="84" y="156"/>
                    <a:pt x="84" y="156"/>
                  </a:cubicBezTo>
                  <a:cubicBezTo>
                    <a:pt x="82" y="156"/>
                    <a:pt x="82" y="156"/>
                    <a:pt x="82" y="156"/>
                  </a:cubicBezTo>
                  <a:cubicBezTo>
                    <a:pt x="80" y="153"/>
                    <a:pt x="80" y="153"/>
                    <a:pt x="80" y="153"/>
                  </a:cubicBezTo>
                  <a:cubicBezTo>
                    <a:pt x="79" y="152"/>
                    <a:pt x="79" y="152"/>
                    <a:pt x="79" y="152"/>
                  </a:cubicBezTo>
                  <a:cubicBezTo>
                    <a:pt x="78" y="150"/>
                    <a:pt x="78" y="150"/>
                    <a:pt x="78" y="150"/>
                  </a:cubicBezTo>
                  <a:cubicBezTo>
                    <a:pt x="78" y="148"/>
                    <a:pt x="78" y="148"/>
                    <a:pt x="78" y="148"/>
                  </a:cubicBezTo>
                  <a:cubicBezTo>
                    <a:pt x="78" y="147"/>
                    <a:pt x="78" y="147"/>
                    <a:pt x="78" y="147"/>
                  </a:cubicBezTo>
                  <a:cubicBezTo>
                    <a:pt x="77" y="145"/>
                    <a:pt x="77" y="145"/>
                    <a:pt x="77" y="145"/>
                  </a:cubicBezTo>
                  <a:cubicBezTo>
                    <a:pt x="78" y="144"/>
                    <a:pt x="78" y="144"/>
                    <a:pt x="78" y="144"/>
                  </a:cubicBezTo>
                  <a:cubicBezTo>
                    <a:pt x="78" y="143"/>
                    <a:pt x="78" y="143"/>
                    <a:pt x="78" y="143"/>
                  </a:cubicBezTo>
                  <a:cubicBezTo>
                    <a:pt x="79" y="143"/>
                    <a:pt x="79" y="143"/>
                    <a:pt x="79" y="143"/>
                  </a:cubicBezTo>
                  <a:cubicBezTo>
                    <a:pt x="81" y="143"/>
                    <a:pt x="81" y="143"/>
                    <a:pt x="81" y="143"/>
                  </a:cubicBezTo>
                  <a:cubicBezTo>
                    <a:pt x="79" y="142"/>
                    <a:pt x="79" y="142"/>
                    <a:pt x="79" y="142"/>
                  </a:cubicBezTo>
                  <a:cubicBezTo>
                    <a:pt x="79" y="140"/>
                    <a:pt x="79" y="140"/>
                    <a:pt x="79" y="140"/>
                  </a:cubicBezTo>
                  <a:cubicBezTo>
                    <a:pt x="77" y="138"/>
                    <a:pt x="77" y="138"/>
                    <a:pt x="77" y="138"/>
                  </a:cubicBezTo>
                  <a:cubicBezTo>
                    <a:pt x="75" y="138"/>
                    <a:pt x="75" y="138"/>
                    <a:pt x="75" y="138"/>
                  </a:cubicBezTo>
                  <a:cubicBezTo>
                    <a:pt x="73" y="136"/>
                    <a:pt x="73" y="136"/>
                    <a:pt x="73" y="136"/>
                  </a:cubicBezTo>
                  <a:cubicBezTo>
                    <a:pt x="72" y="136"/>
                    <a:pt x="72" y="136"/>
                    <a:pt x="72" y="136"/>
                  </a:cubicBezTo>
                  <a:cubicBezTo>
                    <a:pt x="71" y="137"/>
                    <a:pt x="71" y="137"/>
                    <a:pt x="71" y="137"/>
                  </a:cubicBezTo>
                  <a:cubicBezTo>
                    <a:pt x="71" y="138"/>
                    <a:pt x="71" y="138"/>
                    <a:pt x="71" y="138"/>
                  </a:cubicBezTo>
                  <a:cubicBezTo>
                    <a:pt x="71" y="139"/>
                    <a:pt x="71" y="139"/>
                    <a:pt x="71" y="139"/>
                  </a:cubicBezTo>
                  <a:cubicBezTo>
                    <a:pt x="72" y="141"/>
                    <a:pt x="72" y="141"/>
                    <a:pt x="72" y="141"/>
                  </a:cubicBezTo>
                  <a:cubicBezTo>
                    <a:pt x="71" y="140"/>
                    <a:pt x="71" y="140"/>
                    <a:pt x="71" y="140"/>
                  </a:cubicBezTo>
                  <a:cubicBezTo>
                    <a:pt x="69" y="139"/>
                    <a:pt x="69" y="139"/>
                    <a:pt x="69" y="139"/>
                  </a:cubicBezTo>
                  <a:cubicBezTo>
                    <a:pt x="68" y="139"/>
                    <a:pt x="68" y="139"/>
                    <a:pt x="68" y="139"/>
                  </a:cubicBezTo>
                  <a:cubicBezTo>
                    <a:pt x="69" y="138"/>
                    <a:pt x="69" y="138"/>
                    <a:pt x="69" y="138"/>
                  </a:cubicBezTo>
                  <a:cubicBezTo>
                    <a:pt x="68" y="138"/>
                    <a:pt x="68" y="138"/>
                    <a:pt x="68" y="138"/>
                  </a:cubicBezTo>
                  <a:cubicBezTo>
                    <a:pt x="67" y="138"/>
                    <a:pt x="67" y="138"/>
                    <a:pt x="67" y="138"/>
                  </a:cubicBezTo>
                  <a:cubicBezTo>
                    <a:pt x="67" y="140"/>
                    <a:pt x="67" y="140"/>
                    <a:pt x="67" y="140"/>
                  </a:cubicBezTo>
                  <a:cubicBezTo>
                    <a:pt x="66" y="140"/>
                    <a:pt x="66" y="140"/>
                    <a:pt x="66" y="140"/>
                  </a:cubicBezTo>
                  <a:cubicBezTo>
                    <a:pt x="65" y="140"/>
                    <a:pt x="65" y="140"/>
                    <a:pt x="65" y="140"/>
                  </a:cubicBezTo>
                  <a:cubicBezTo>
                    <a:pt x="64" y="139"/>
                    <a:pt x="64" y="139"/>
                    <a:pt x="64" y="139"/>
                  </a:cubicBezTo>
                  <a:cubicBezTo>
                    <a:pt x="64" y="137"/>
                    <a:pt x="64" y="137"/>
                    <a:pt x="64" y="137"/>
                  </a:cubicBezTo>
                  <a:cubicBezTo>
                    <a:pt x="63" y="136"/>
                    <a:pt x="63" y="136"/>
                    <a:pt x="63" y="136"/>
                  </a:cubicBezTo>
                  <a:cubicBezTo>
                    <a:pt x="62" y="136"/>
                    <a:pt x="62" y="136"/>
                    <a:pt x="62" y="136"/>
                  </a:cubicBezTo>
                  <a:cubicBezTo>
                    <a:pt x="61" y="139"/>
                    <a:pt x="61" y="139"/>
                    <a:pt x="61" y="139"/>
                  </a:cubicBezTo>
                  <a:cubicBezTo>
                    <a:pt x="59" y="140"/>
                    <a:pt x="59" y="140"/>
                    <a:pt x="59" y="140"/>
                  </a:cubicBezTo>
                  <a:cubicBezTo>
                    <a:pt x="58" y="145"/>
                    <a:pt x="58" y="145"/>
                    <a:pt x="58" y="145"/>
                  </a:cubicBezTo>
                  <a:cubicBezTo>
                    <a:pt x="57" y="146"/>
                    <a:pt x="57" y="146"/>
                    <a:pt x="57" y="146"/>
                  </a:cubicBezTo>
                  <a:close/>
                  <a:moveTo>
                    <a:pt x="54" y="149"/>
                  </a:moveTo>
                  <a:cubicBezTo>
                    <a:pt x="54" y="150"/>
                    <a:pt x="54" y="150"/>
                    <a:pt x="54" y="150"/>
                  </a:cubicBezTo>
                  <a:cubicBezTo>
                    <a:pt x="55" y="152"/>
                    <a:pt x="55" y="152"/>
                    <a:pt x="55" y="152"/>
                  </a:cubicBezTo>
                  <a:cubicBezTo>
                    <a:pt x="56" y="152"/>
                    <a:pt x="56" y="152"/>
                    <a:pt x="56" y="152"/>
                  </a:cubicBezTo>
                  <a:cubicBezTo>
                    <a:pt x="59" y="150"/>
                    <a:pt x="59" y="150"/>
                    <a:pt x="59" y="150"/>
                  </a:cubicBezTo>
                  <a:cubicBezTo>
                    <a:pt x="59" y="149"/>
                    <a:pt x="59" y="149"/>
                    <a:pt x="59" y="149"/>
                  </a:cubicBezTo>
                  <a:cubicBezTo>
                    <a:pt x="58" y="148"/>
                    <a:pt x="58" y="148"/>
                    <a:pt x="58" y="148"/>
                  </a:cubicBezTo>
                  <a:cubicBezTo>
                    <a:pt x="57" y="148"/>
                    <a:pt x="57" y="148"/>
                    <a:pt x="57" y="148"/>
                  </a:cubicBezTo>
                  <a:cubicBezTo>
                    <a:pt x="56" y="149"/>
                    <a:pt x="56" y="149"/>
                    <a:pt x="56" y="149"/>
                  </a:cubicBezTo>
                  <a:cubicBezTo>
                    <a:pt x="54" y="149"/>
                    <a:pt x="54" y="149"/>
                    <a:pt x="54" y="149"/>
                  </a:cubicBezTo>
                  <a:close/>
                  <a:moveTo>
                    <a:pt x="29" y="87"/>
                  </a:moveTo>
                  <a:cubicBezTo>
                    <a:pt x="28" y="86"/>
                    <a:pt x="28" y="86"/>
                    <a:pt x="28" y="86"/>
                  </a:cubicBezTo>
                  <a:cubicBezTo>
                    <a:pt x="28" y="85"/>
                    <a:pt x="28" y="85"/>
                    <a:pt x="28" y="85"/>
                  </a:cubicBezTo>
                  <a:cubicBezTo>
                    <a:pt x="28" y="84"/>
                    <a:pt x="28" y="84"/>
                    <a:pt x="28" y="84"/>
                  </a:cubicBezTo>
                  <a:cubicBezTo>
                    <a:pt x="30" y="84"/>
                    <a:pt x="30" y="84"/>
                    <a:pt x="30" y="84"/>
                  </a:cubicBezTo>
                  <a:cubicBezTo>
                    <a:pt x="31" y="85"/>
                    <a:pt x="31" y="85"/>
                    <a:pt x="31" y="85"/>
                  </a:cubicBezTo>
                  <a:cubicBezTo>
                    <a:pt x="33" y="86"/>
                    <a:pt x="33" y="86"/>
                    <a:pt x="33" y="86"/>
                  </a:cubicBezTo>
                  <a:cubicBezTo>
                    <a:pt x="34" y="87"/>
                    <a:pt x="34" y="87"/>
                    <a:pt x="34" y="87"/>
                  </a:cubicBezTo>
                  <a:cubicBezTo>
                    <a:pt x="33" y="88"/>
                    <a:pt x="33" y="88"/>
                    <a:pt x="33" y="88"/>
                  </a:cubicBezTo>
                  <a:cubicBezTo>
                    <a:pt x="32" y="87"/>
                    <a:pt x="32" y="87"/>
                    <a:pt x="32" y="87"/>
                  </a:cubicBezTo>
                  <a:cubicBezTo>
                    <a:pt x="29" y="87"/>
                    <a:pt x="29" y="87"/>
                    <a:pt x="29" y="87"/>
                  </a:cubicBezTo>
                  <a:close/>
                  <a:moveTo>
                    <a:pt x="28" y="88"/>
                  </a:moveTo>
                  <a:cubicBezTo>
                    <a:pt x="30" y="89"/>
                    <a:pt x="30" y="89"/>
                    <a:pt x="30" y="89"/>
                  </a:cubicBezTo>
                  <a:cubicBezTo>
                    <a:pt x="31" y="90"/>
                    <a:pt x="31" y="90"/>
                    <a:pt x="31" y="90"/>
                  </a:cubicBezTo>
                  <a:cubicBezTo>
                    <a:pt x="30" y="91"/>
                    <a:pt x="30" y="91"/>
                    <a:pt x="30" y="91"/>
                  </a:cubicBezTo>
                  <a:cubicBezTo>
                    <a:pt x="29" y="92"/>
                    <a:pt x="29" y="92"/>
                    <a:pt x="29" y="92"/>
                  </a:cubicBezTo>
                  <a:cubicBezTo>
                    <a:pt x="28" y="92"/>
                    <a:pt x="28" y="92"/>
                    <a:pt x="28" y="92"/>
                  </a:cubicBezTo>
                  <a:cubicBezTo>
                    <a:pt x="28" y="90"/>
                    <a:pt x="28" y="90"/>
                    <a:pt x="28" y="90"/>
                  </a:cubicBezTo>
                  <a:cubicBezTo>
                    <a:pt x="28" y="88"/>
                    <a:pt x="28" y="88"/>
                    <a:pt x="28" y="88"/>
                  </a:cubicBezTo>
                  <a:close/>
                  <a:moveTo>
                    <a:pt x="29" y="104"/>
                  </a:moveTo>
                  <a:cubicBezTo>
                    <a:pt x="30" y="104"/>
                    <a:pt x="30" y="104"/>
                    <a:pt x="30" y="104"/>
                  </a:cubicBezTo>
                  <a:cubicBezTo>
                    <a:pt x="31" y="103"/>
                    <a:pt x="31" y="103"/>
                    <a:pt x="31" y="103"/>
                  </a:cubicBezTo>
                  <a:cubicBezTo>
                    <a:pt x="31" y="104"/>
                    <a:pt x="31" y="104"/>
                    <a:pt x="31" y="104"/>
                  </a:cubicBezTo>
                  <a:cubicBezTo>
                    <a:pt x="32" y="105"/>
                    <a:pt x="32" y="105"/>
                    <a:pt x="32" y="105"/>
                  </a:cubicBezTo>
                  <a:cubicBezTo>
                    <a:pt x="32" y="106"/>
                    <a:pt x="32" y="106"/>
                    <a:pt x="32" y="106"/>
                  </a:cubicBezTo>
                  <a:cubicBezTo>
                    <a:pt x="30" y="106"/>
                    <a:pt x="30" y="106"/>
                    <a:pt x="30" y="106"/>
                  </a:cubicBezTo>
                  <a:cubicBezTo>
                    <a:pt x="29" y="106"/>
                    <a:pt x="29" y="106"/>
                    <a:pt x="29" y="106"/>
                  </a:cubicBezTo>
                  <a:cubicBezTo>
                    <a:pt x="29" y="104"/>
                    <a:pt x="29" y="104"/>
                    <a:pt x="29" y="104"/>
                  </a:cubicBezTo>
                  <a:close/>
                  <a:moveTo>
                    <a:pt x="3" y="128"/>
                  </a:moveTo>
                  <a:cubicBezTo>
                    <a:pt x="5" y="126"/>
                    <a:pt x="5" y="126"/>
                    <a:pt x="5" y="126"/>
                  </a:cubicBezTo>
                  <a:cubicBezTo>
                    <a:pt x="7" y="126"/>
                    <a:pt x="7" y="126"/>
                    <a:pt x="7" y="126"/>
                  </a:cubicBezTo>
                  <a:cubicBezTo>
                    <a:pt x="8" y="125"/>
                    <a:pt x="8" y="125"/>
                    <a:pt x="8" y="125"/>
                  </a:cubicBezTo>
                  <a:cubicBezTo>
                    <a:pt x="11" y="124"/>
                    <a:pt x="11" y="124"/>
                    <a:pt x="11" y="124"/>
                  </a:cubicBezTo>
                  <a:cubicBezTo>
                    <a:pt x="13" y="120"/>
                    <a:pt x="13" y="120"/>
                    <a:pt x="13" y="120"/>
                  </a:cubicBezTo>
                  <a:cubicBezTo>
                    <a:pt x="15" y="119"/>
                    <a:pt x="15" y="119"/>
                    <a:pt x="15" y="119"/>
                  </a:cubicBezTo>
                  <a:cubicBezTo>
                    <a:pt x="17" y="118"/>
                    <a:pt x="17" y="118"/>
                    <a:pt x="17" y="118"/>
                  </a:cubicBezTo>
                  <a:cubicBezTo>
                    <a:pt x="17" y="117"/>
                    <a:pt x="17" y="117"/>
                    <a:pt x="17" y="117"/>
                  </a:cubicBezTo>
                  <a:cubicBezTo>
                    <a:pt x="19" y="115"/>
                    <a:pt x="19" y="115"/>
                    <a:pt x="19" y="115"/>
                  </a:cubicBezTo>
                  <a:cubicBezTo>
                    <a:pt x="19" y="112"/>
                    <a:pt x="19" y="112"/>
                    <a:pt x="19" y="112"/>
                  </a:cubicBezTo>
                  <a:cubicBezTo>
                    <a:pt x="20" y="110"/>
                    <a:pt x="20" y="110"/>
                    <a:pt x="20" y="110"/>
                  </a:cubicBezTo>
                  <a:cubicBezTo>
                    <a:pt x="23" y="110"/>
                    <a:pt x="23" y="110"/>
                    <a:pt x="23" y="110"/>
                  </a:cubicBezTo>
                  <a:cubicBezTo>
                    <a:pt x="24" y="108"/>
                    <a:pt x="24" y="108"/>
                    <a:pt x="24" y="108"/>
                  </a:cubicBezTo>
                  <a:cubicBezTo>
                    <a:pt x="25" y="107"/>
                    <a:pt x="25" y="107"/>
                    <a:pt x="25" y="107"/>
                  </a:cubicBezTo>
                  <a:cubicBezTo>
                    <a:pt x="27" y="106"/>
                    <a:pt x="27" y="106"/>
                    <a:pt x="27" y="106"/>
                  </a:cubicBezTo>
                  <a:cubicBezTo>
                    <a:pt x="28" y="104"/>
                    <a:pt x="28" y="104"/>
                    <a:pt x="28" y="104"/>
                  </a:cubicBezTo>
                  <a:cubicBezTo>
                    <a:pt x="27" y="102"/>
                    <a:pt x="27" y="102"/>
                    <a:pt x="27" y="102"/>
                  </a:cubicBezTo>
                  <a:cubicBezTo>
                    <a:pt x="25" y="100"/>
                    <a:pt x="25" y="100"/>
                    <a:pt x="25" y="100"/>
                  </a:cubicBezTo>
                  <a:cubicBezTo>
                    <a:pt x="26" y="98"/>
                    <a:pt x="26" y="98"/>
                    <a:pt x="26" y="98"/>
                  </a:cubicBezTo>
                  <a:cubicBezTo>
                    <a:pt x="25" y="95"/>
                    <a:pt x="25" y="95"/>
                    <a:pt x="25" y="95"/>
                  </a:cubicBezTo>
                  <a:cubicBezTo>
                    <a:pt x="24" y="95"/>
                    <a:pt x="24" y="95"/>
                    <a:pt x="24" y="95"/>
                  </a:cubicBezTo>
                  <a:cubicBezTo>
                    <a:pt x="24" y="99"/>
                    <a:pt x="24" y="99"/>
                    <a:pt x="24" y="99"/>
                  </a:cubicBezTo>
                  <a:cubicBezTo>
                    <a:pt x="24" y="102"/>
                    <a:pt x="24" y="102"/>
                    <a:pt x="24" y="102"/>
                  </a:cubicBezTo>
                  <a:cubicBezTo>
                    <a:pt x="23" y="101"/>
                    <a:pt x="23" y="101"/>
                    <a:pt x="23" y="101"/>
                  </a:cubicBezTo>
                  <a:cubicBezTo>
                    <a:pt x="24" y="103"/>
                    <a:pt x="24" y="103"/>
                    <a:pt x="24" y="103"/>
                  </a:cubicBezTo>
                  <a:cubicBezTo>
                    <a:pt x="24" y="104"/>
                    <a:pt x="24" y="104"/>
                    <a:pt x="24" y="104"/>
                  </a:cubicBezTo>
                  <a:cubicBezTo>
                    <a:pt x="22" y="106"/>
                    <a:pt x="22" y="106"/>
                    <a:pt x="22" y="106"/>
                  </a:cubicBezTo>
                  <a:cubicBezTo>
                    <a:pt x="21" y="106"/>
                    <a:pt x="21" y="106"/>
                    <a:pt x="21" y="106"/>
                  </a:cubicBezTo>
                  <a:cubicBezTo>
                    <a:pt x="19" y="108"/>
                    <a:pt x="19" y="108"/>
                    <a:pt x="19" y="108"/>
                  </a:cubicBezTo>
                  <a:cubicBezTo>
                    <a:pt x="19" y="110"/>
                    <a:pt x="19" y="110"/>
                    <a:pt x="19" y="110"/>
                  </a:cubicBezTo>
                  <a:cubicBezTo>
                    <a:pt x="16" y="111"/>
                    <a:pt x="16" y="111"/>
                    <a:pt x="16" y="111"/>
                  </a:cubicBezTo>
                  <a:cubicBezTo>
                    <a:pt x="14" y="116"/>
                    <a:pt x="14" y="116"/>
                    <a:pt x="14" y="116"/>
                  </a:cubicBezTo>
                  <a:cubicBezTo>
                    <a:pt x="11" y="119"/>
                    <a:pt x="11" y="119"/>
                    <a:pt x="11" y="119"/>
                  </a:cubicBezTo>
                  <a:cubicBezTo>
                    <a:pt x="10" y="119"/>
                    <a:pt x="10" y="119"/>
                    <a:pt x="10" y="119"/>
                  </a:cubicBezTo>
                  <a:cubicBezTo>
                    <a:pt x="8" y="122"/>
                    <a:pt x="8" y="122"/>
                    <a:pt x="8" y="122"/>
                  </a:cubicBezTo>
                  <a:cubicBezTo>
                    <a:pt x="7" y="122"/>
                    <a:pt x="7" y="122"/>
                    <a:pt x="7" y="122"/>
                  </a:cubicBezTo>
                  <a:cubicBezTo>
                    <a:pt x="4" y="126"/>
                    <a:pt x="4" y="126"/>
                    <a:pt x="4" y="126"/>
                  </a:cubicBezTo>
                  <a:cubicBezTo>
                    <a:pt x="3" y="127"/>
                    <a:pt x="3" y="127"/>
                    <a:pt x="3" y="127"/>
                  </a:cubicBezTo>
                  <a:cubicBezTo>
                    <a:pt x="3" y="128"/>
                    <a:pt x="3" y="128"/>
                    <a:pt x="3" y="128"/>
                  </a:cubicBezTo>
                  <a:close/>
                  <a:moveTo>
                    <a:pt x="4" y="129"/>
                  </a:moveTo>
                  <a:cubicBezTo>
                    <a:pt x="3" y="130"/>
                    <a:pt x="3" y="130"/>
                    <a:pt x="3" y="130"/>
                  </a:cubicBezTo>
                  <a:cubicBezTo>
                    <a:pt x="4" y="130"/>
                    <a:pt x="4" y="130"/>
                    <a:pt x="4" y="130"/>
                  </a:cubicBezTo>
                  <a:cubicBezTo>
                    <a:pt x="4" y="129"/>
                    <a:pt x="4" y="129"/>
                    <a:pt x="4" y="129"/>
                  </a:cubicBezTo>
                  <a:close/>
                  <a:moveTo>
                    <a:pt x="5" y="130"/>
                  </a:moveTo>
                  <a:cubicBezTo>
                    <a:pt x="4" y="130"/>
                    <a:pt x="4" y="130"/>
                    <a:pt x="4" y="130"/>
                  </a:cubicBezTo>
                  <a:cubicBezTo>
                    <a:pt x="5" y="131"/>
                    <a:pt x="5" y="131"/>
                    <a:pt x="5" y="131"/>
                  </a:cubicBezTo>
                  <a:cubicBezTo>
                    <a:pt x="5" y="130"/>
                    <a:pt x="5" y="130"/>
                    <a:pt x="5" y="130"/>
                  </a:cubicBezTo>
                  <a:close/>
                  <a:moveTo>
                    <a:pt x="2" y="132"/>
                  </a:moveTo>
                  <a:cubicBezTo>
                    <a:pt x="0" y="133"/>
                    <a:pt x="0" y="133"/>
                    <a:pt x="0" y="133"/>
                  </a:cubicBezTo>
                  <a:cubicBezTo>
                    <a:pt x="0" y="134"/>
                    <a:pt x="0" y="134"/>
                    <a:pt x="0" y="134"/>
                  </a:cubicBezTo>
                  <a:cubicBezTo>
                    <a:pt x="1" y="136"/>
                    <a:pt x="1" y="136"/>
                    <a:pt x="1" y="136"/>
                  </a:cubicBezTo>
                  <a:cubicBezTo>
                    <a:pt x="2" y="136"/>
                    <a:pt x="2" y="136"/>
                    <a:pt x="2" y="136"/>
                  </a:cubicBezTo>
                  <a:cubicBezTo>
                    <a:pt x="2" y="133"/>
                    <a:pt x="2" y="133"/>
                    <a:pt x="2" y="133"/>
                  </a:cubicBezTo>
                  <a:cubicBezTo>
                    <a:pt x="3" y="133"/>
                    <a:pt x="3" y="133"/>
                    <a:pt x="3" y="133"/>
                  </a:cubicBezTo>
                  <a:lnTo>
                    <a:pt x="2" y="132"/>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96" name="Google Shape;894;p21">
              <a:extLst>
                <a:ext uri="{FF2B5EF4-FFF2-40B4-BE49-F238E27FC236}">
                  <a16:creationId xmlns:a16="http://schemas.microsoft.com/office/drawing/2014/main" id="{117D5EFB-01BC-40BD-B25F-30E89AE6169A}"/>
                </a:ext>
              </a:extLst>
            </p:cNvPr>
            <p:cNvSpPr>
              <a:spLocks/>
            </p:cNvSpPr>
            <p:nvPr/>
          </p:nvSpPr>
          <p:spPr bwMode="auto">
            <a:xfrm>
              <a:off x="9056688" y="5515241"/>
              <a:ext cx="1943365" cy="768614"/>
            </a:xfrm>
            <a:custGeom>
              <a:avLst/>
              <a:gdLst>
                <a:gd name="T0" fmla="*/ 2231993 w 491"/>
                <a:gd name="T1" fmla="*/ 722407 h 194"/>
                <a:gd name="T2" fmla="*/ 2046785 w 491"/>
                <a:gd name="T3" fmla="*/ 579827 h 194"/>
                <a:gd name="T4" fmla="*/ 1904317 w 491"/>
                <a:gd name="T5" fmla="*/ 546558 h 194"/>
                <a:gd name="T6" fmla="*/ 1890070 w 491"/>
                <a:gd name="T7" fmla="*/ 465763 h 194"/>
                <a:gd name="T8" fmla="*/ 1985049 w 491"/>
                <a:gd name="T9" fmla="*/ 480021 h 194"/>
                <a:gd name="T10" fmla="*/ 2194001 w 491"/>
                <a:gd name="T11" fmla="*/ 437247 h 194"/>
                <a:gd name="T12" fmla="*/ 1818837 w 491"/>
                <a:gd name="T13" fmla="*/ 365956 h 194"/>
                <a:gd name="T14" fmla="*/ 1609884 w 491"/>
                <a:gd name="T15" fmla="*/ 114064 h 194"/>
                <a:gd name="T16" fmla="*/ 1643127 w 491"/>
                <a:gd name="T17" fmla="*/ 299419 h 194"/>
                <a:gd name="T18" fmla="*/ 1709611 w 491"/>
                <a:gd name="T19" fmla="*/ 337440 h 194"/>
                <a:gd name="T20" fmla="*/ 1676369 w 491"/>
                <a:gd name="T21" fmla="*/ 432494 h 194"/>
                <a:gd name="T22" fmla="*/ 1657373 w 491"/>
                <a:gd name="T23" fmla="*/ 508537 h 194"/>
                <a:gd name="T24" fmla="*/ 1676369 w 491"/>
                <a:gd name="T25" fmla="*/ 499031 h 194"/>
                <a:gd name="T26" fmla="*/ 1272711 w 491"/>
                <a:gd name="T27" fmla="*/ 670128 h 194"/>
                <a:gd name="T28" fmla="*/ 1505408 w 491"/>
                <a:gd name="T29" fmla="*/ 451505 h 194"/>
                <a:gd name="T30" fmla="*/ 1396183 w 491"/>
                <a:gd name="T31" fmla="*/ 608343 h 194"/>
                <a:gd name="T32" fmla="*/ 1434174 w 491"/>
                <a:gd name="T33" fmla="*/ 418236 h 194"/>
                <a:gd name="T34" fmla="*/ 1438923 w 491"/>
                <a:gd name="T35" fmla="*/ 337440 h 194"/>
                <a:gd name="T36" fmla="*/ 1301204 w 491"/>
                <a:gd name="T37" fmla="*/ 280408 h 194"/>
                <a:gd name="T38" fmla="*/ 1201477 w 491"/>
                <a:gd name="T39" fmla="*/ 537053 h 194"/>
                <a:gd name="T40" fmla="*/ 1296455 w 491"/>
                <a:gd name="T41" fmla="*/ 489526 h 194"/>
                <a:gd name="T42" fmla="*/ 1391434 w 491"/>
                <a:gd name="T43" fmla="*/ 556064 h 194"/>
                <a:gd name="T44" fmla="*/ 1405680 w 491"/>
                <a:gd name="T45" fmla="*/ 399225 h 194"/>
                <a:gd name="T46" fmla="*/ 1315451 w 491"/>
                <a:gd name="T47" fmla="*/ 33269 h 194"/>
                <a:gd name="T48" fmla="*/ 1134992 w 491"/>
                <a:gd name="T49" fmla="*/ 161591 h 194"/>
                <a:gd name="T50" fmla="*/ 717087 w 491"/>
                <a:gd name="T51" fmla="*/ 394472 h 194"/>
                <a:gd name="T52" fmla="*/ 987775 w 491"/>
                <a:gd name="T53" fmla="*/ 261397 h 194"/>
                <a:gd name="T54" fmla="*/ 1139741 w 491"/>
                <a:gd name="T55" fmla="*/ 232881 h 194"/>
                <a:gd name="T56" fmla="*/ 1078005 w 491"/>
                <a:gd name="T57" fmla="*/ 437247 h 194"/>
                <a:gd name="T58" fmla="*/ 959282 w 491"/>
                <a:gd name="T59" fmla="*/ 532300 h 194"/>
                <a:gd name="T60" fmla="*/ 774074 w 491"/>
                <a:gd name="T61" fmla="*/ 508537 h 194"/>
                <a:gd name="T62" fmla="*/ 707589 w 491"/>
                <a:gd name="T63" fmla="*/ 285161 h 194"/>
                <a:gd name="T64" fmla="*/ 2065780 w 491"/>
                <a:gd name="T65" fmla="*/ 380214 h 194"/>
                <a:gd name="T66" fmla="*/ 1994547 w 491"/>
                <a:gd name="T67" fmla="*/ 693891 h 194"/>
                <a:gd name="T68" fmla="*/ 1980300 w 491"/>
                <a:gd name="T69" fmla="*/ 646365 h 194"/>
                <a:gd name="T70" fmla="*/ 1809339 w 491"/>
                <a:gd name="T71" fmla="*/ 741418 h 194"/>
                <a:gd name="T72" fmla="*/ 1733356 w 491"/>
                <a:gd name="T73" fmla="*/ 698644 h 194"/>
                <a:gd name="T74" fmla="*/ 1657373 w 491"/>
                <a:gd name="T75" fmla="*/ 784192 h 194"/>
                <a:gd name="T76" fmla="*/ 1434174 w 491"/>
                <a:gd name="T77" fmla="*/ 855482 h 194"/>
                <a:gd name="T78" fmla="*/ 1258464 w 491"/>
                <a:gd name="T79" fmla="*/ 855482 h 194"/>
                <a:gd name="T80" fmla="*/ 1581391 w 491"/>
                <a:gd name="T81" fmla="*/ 765182 h 194"/>
                <a:gd name="T82" fmla="*/ 1453170 w 491"/>
                <a:gd name="T83" fmla="*/ 793698 h 194"/>
                <a:gd name="T84" fmla="*/ 1367689 w 491"/>
                <a:gd name="T85" fmla="*/ 793698 h 194"/>
                <a:gd name="T86" fmla="*/ 1225222 w 491"/>
                <a:gd name="T87" fmla="*/ 793698 h 194"/>
                <a:gd name="T88" fmla="*/ 1163486 w 491"/>
                <a:gd name="T89" fmla="*/ 779440 h 194"/>
                <a:gd name="T90" fmla="*/ 968780 w 491"/>
                <a:gd name="T91" fmla="*/ 774687 h 194"/>
                <a:gd name="T92" fmla="*/ 2217746 w 491"/>
                <a:gd name="T93" fmla="*/ 746171 h 194"/>
                <a:gd name="T94" fmla="*/ 546126 w 491"/>
                <a:gd name="T95" fmla="*/ 665375 h 194"/>
                <a:gd name="T96" fmla="*/ 897546 w 491"/>
                <a:gd name="T97" fmla="*/ 750924 h 194"/>
                <a:gd name="T98" fmla="*/ 698091 w 491"/>
                <a:gd name="T99" fmla="*/ 755676 h 194"/>
                <a:gd name="T100" fmla="*/ 565122 w 491"/>
                <a:gd name="T101" fmla="*/ 199613 h 194"/>
                <a:gd name="T102" fmla="*/ 698091 w 491"/>
                <a:gd name="T103" fmla="*/ 441999 h 194"/>
                <a:gd name="T104" fmla="*/ 546126 w 491"/>
                <a:gd name="T105" fmla="*/ 480021 h 194"/>
                <a:gd name="T106" fmla="*/ 493888 w 491"/>
                <a:gd name="T107" fmla="*/ 356451 h 194"/>
                <a:gd name="T108" fmla="*/ 270688 w 491"/>
                <a:gd name="T109" fmla="*/ 503784 h 194"/>
                <a:gd name="T110" fmla="*/ 113974 w 491"/>
                <a:gd name="T111" fmla="*/ 270903 h 194"/>
                <a:gd name="T112" fmla="*/ 132970 w 491"/>
                <a:gd name="T113" fmla="*/ 204365 h 194"/>
                <a:gd name="T114" fmla="*/ 384663 w 491"/>
                <a:gd name="T115" fmla="*/ 579827 h 194"/>
                <a:gd name="T116" fmla="*/ 527130 w 491"/>
                <a:gd name="T117" fmla="*/ 475268 h 194"/>
                <a:gd name="T118" fmla="*/ 403658 w 491"/>
                <a:gd name="T119" fmla="*/ 318430 h 194"/>
                <a:gd name="T120" fmla="*/ 99727 w 491"/>
                <a:gd name="T121" fmla="*/ 66538 h 194"/>
                <a:gd name="T122" fmla="*/ 1567144 w 491"/>
                <a:gd name="T123" fmla="*/ 798450 h 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91" h="194" extrusionOk="0">
                  <a:moveTo>
                    <a:pt x="491" y="102"/>
                  </a:moveTo>
                  <a:cubicBezTo>
                    <a:pt x="489" y="142"/>
                    <a:pt x="489" y="142"/>
                    <a:pt x="489" y="142"/>
                  </a:cubicBezTo>
                  <a:cubicBezTo>
                    <a:pt x="489" y="145"/>
                    <a:pt x="489" y="145"/>
                    <a:pt x="489" y="145"/>
                  </a:cubicBezTo>
                  <a:cubicBezTo>
                    <a:pt x="489" y="147"/>
                    <a:pt x="489" y="147"/>
                    <a:pt x="489" y="147"/>
                  </a:cubicBezTo>
                  <a:cubicBezTo>
                    <a:pt x="489" y="148"/>
                    <a:pt x="489" y="148"/>
                    <a:pt x="489" y="148"/>
                  </a:cubicBezTo>
                  <a:cubicBezTo>
                    <a:pt x="488" y="173"/>
                    <a:pt x="488" y="173"/>
                    <a:pt x="488" y="173"/>
                  </a:cubicBezTo>
                  <a:cubicBezTo>
                    <a:pt x="488" y="173"/>
                    <a:pt x="488" y="173"/>
                    <a:pt x="488" y="173"/>
                  </a:cubicBezTo>
                  <a:cubicBezTo>
                    <a:pt x="485" y="173"/>
                    <a:pt x="485" y="173"/>
                    <a:pt x="485" y="173"/>
                  </a:cubicBezTo>
                  <a:cubicBezTo>
                    <a:pt x="482" y="169"/>
                    <a:pt x="482" y="169"/>
                    <a:pt x="482" y="169"/>
                  </a:cubicBezTo>
                  <a:cubicBezTo>
                    <a:pt x="481" y="168"/>
                    <a:pt x="481" y="168"/>
                    <a:pt x="481" y="168"/>
                  </a:cubicBezTo>
                  <a:cubicBezTo>
                    <a:pt x="482" y="167"/>
                    <a:pt x="482" y="167"/>
                    <a:pt x="482" y="167"/>
                  </a:cubicBezTo>
                  <a:cubicBezTo>
                    <a:pt x="479" y="165"/>
                    <a:pt x="479" y="165"/>
                    <a:pt x="479" y="165"/>
                  </a:cubicBezTo>
                  <a:cubicBezTo>
                    <a:pt x="478" y="165"/>
                    <a:pt x="478" y="165"/>
                    <a:pt x="478" y="165"/>
                  </a:cubicBezTo>
                  <a:cubicBezTo>
                    <a:pt x="478" y="163"/>
                    <a:pt x="478" y="163"/>
                    <a:pt x="478" y="163"/>
                  </a:cubicBezTo>
                  <a:cubicBezTo>
                    <a:pt x="479" y="161"/>
                    <a:pt x="479" y="161"/>
                    <a:pt x="479" y="161"/>
                  </a:cubicBezTo>
                  <a:cubicBezTo>
                    <a:pt x="479" y="159"/>
                    <a:pt x="479" y="159"/>
                    <a:pt x="479" y="159"/>
                  </a:cubicBezTo>
                  <a:cubicBezTo>
                    <a:pt x="478" y="161"/>
                    <a:pt x="478" y="161"/>
                    <a:pt x="478" y="161"/>
                  </a:cubicBezTo>
                  <a:cubicBezTo>
                    <a:pt x="477" y="162"/>
                    <a:pt x="477" y="162"/>
                    <a:pt x="477" y="162"/>
                  </a:cubicBezTo>
                  <a:cubicBezTo>
                    <a:pt x="474" y="162"/>
                    <a:pt x="474" y="162"/>
                    <a:pt x="474" y="162"/>
                  </a:cubicBezTo>
                  <a:cubicBezTo>
                    <a:pt x="472" y="163"/>
                    <a:pt x="472" y="163"/>
                    <a:pt x="472" y="163"/>
                  </a:cubicBezTo>
                  <a:cubicBezTo>
                    <a:pt x="470" y="163"/>
                    <a:pt x="470" y="163"/>
                    <a:pt x="470" y="163"/>
                  </a:cubicBezTo>
                  <a:cubicBezTo>
                    <a:pt x="470" y="162"/>
                    <a:pt x="470" y="162"/>
                    <a:pt x="470" y="162"/>
                  </a:cubicBezTo>
                  <a:cubicBezTo>
                    <a:pt x="467" y="163"/>
                    <a:pt x="467" y="163"/>
                    <a:pt x="467" y="163"/>
                  </a:cubicBezTo>
                  <a:cubicBezTo>
                    <a:pt x="466" y="162"/>
                    <a:pt x="466" y="162"/>
                    <a:pt x="466" y="162"/>
                  </a:cubicBezTo>
                  <a:cubicBezTo>
                    <a:pt x="467" y="161"/>
                    <a:pt x="467" y="161"/>
                    <a:pt x="467" y="161"/>
                  </a:cubicBezTo>
                  <a:cubicBezTo>
                    <a:pt x="467" y="160"/>
                    <a:pt x="467" y="160"/>
                    <a:pt x="467" y="160"/>
                  </a:cubicBezTo>
                  <a:cubicBezTo>
                    <a:pt x="467" y="158"/>
                    <a:pt x="467" y="158"/>
                    <a:pt x="467" y="158"/>
                  </a:cubicBezTo>
                  <a:cubicBezTo>
                    <a:pt x="468" y="158"/>
                    <a:pt x="468" y="158"/>
                    <a:pt x="468" y="158"/>
                  </a:cubicBezTo>
                  <a:cubicBezTo>
                    <a:pt x="468" y="155"/>
                    <a:pt x="468" y="155"/>
                    <a:pt x="468" y="155"/>
                  </a:cubicBezTo>
                  <a:cubicBezTo>
                    <a:pt x="467" y="154"/>
                    <a:pt x="467" y="154"/>
                    <a:pt x="467" y="154"/>
                  </a:cubicBezTo>
                  <a:cubicBezTo>
                    <a:pt x="466" y="153"/>
                    <a:pt x="466" y="153"/>
                    <a:pt x="466" y="153"/>
                  </a:cubicBezTo>
                  <a:cubicBezTo>
                    <a:pt x="467" y="153"/>
                    <a:pt x="467" y="153"/>
                    <a:pt x="467" y="153"/>
                  </a:cubicBezTo>
                  <a:cubicBezTo>
                    <a:pt x="468" y="153"/>
                    <a:pt x="468" y="153"/>
                    <a:pt x="468" y="153"/>
                  </a:cubicBezTo>
                  <a:cubicBezTo>
                    <a:pt x="470" y="152"/>
                    <a:pt x="470" y="152"/>
                    <a:pt x="470" y="152"/>
                  </a:cubicBezTo>
                  <a:cubicBezTo>
                    <a:pt x="471" y="152"/>
                    <a:pt x="471" y="152"/>
                    <a:pt x="471" y="152"/>
                  </a:cubicBezTo>
                  <a:cubicBezTo>
                    <a:pt x="470" y="151"/>
                    <a:pt x="470" y="151"/>
                    <a:pt x="470" y="151"/>
                  </a:cubicBezTo>
                  <a:cubicBezTo>
                    <a:pt x="467" y="152"/>
                    <a:pt x="467" y="152"/>
                    <a:pt x="467" y="152"/>
                  </a:cubicBezTo>
                  <a:cubicBezTo>
                    <a:pt x="466" y="151"/>
                    <a:pt x="466" y="151"/>
                    <a:pt x="466" y="151"/>
                  </a:cubicBezTo>
                  <a:cubicBezTo>
                    <a:pt x="464" y="150"/>
                    <a:pt x="464" y="150"/>
                    <a:pt x="464" y="150"/>
                  </a:cubicBezTo>
                  <a:cubicBezTo>
                    <a:pt x="464" y="148"/>
                    <a:pt x="464" y="148"/>
                    <a:pt x="464" y="148"/>
                  </a:cubicBezTo>
                  <a:cubicBezTo>
                    <a:pt x="465" y="148"/>
                    <a:pt x="465" y="148"/>
                    <a:pt x="465" y="148"/>
                  </a:cubicBezTo>
                  <a:cubicBezTo>
                    <a:pt x="467" y="148"/>
                    <a:pt x="467" y="148"/>
                    <a:pt x="467" y="148"/>
                  </a:cubicBezTo>
                  <a:cubicBezTo>
                    <a:pt x="466" y="147"/>
                    <a:pt x="466" y="147"/>
                    <a:pt x="466" y="147"/>
                  </a:cubicBezTo>
                  <a:cubicBezTo>
                    <a:pt x="463" y="145"/>
                    <a:pt x="463" y="145"/>
                    <a:pt x="463" y="145"/>
                  </a:cubicBezTo>
                  <a:cubicBezTo>
                    <a:pt x="461" y="144"/>
                    <a:pt x="461" y="144"/>
                    <a:pt x="461" y="144"/>
                  </a:cubicBezTo>
                  <a:cubicBezTo>
                    <a:pt x="461" y="143"/>
                    <a:pt x="461" y="143"/>
                    <a:pt x="461" y="143"/>
                  </a:cubicBezTo>
                  <a:cubicBezTo>
                    <a:pt x="461" y="140"/>
                    <a:pt x="461" y="140"/>
                    <a:pt x="461" y="140"/>
                  </a:cubicBezTo>
                  <a:cubicBezTo>
                    <a:pt x="459" y="138"/>
                    <a:pt x="459" y="138"/>
                    <a:pt x="459" y="138"/>
                  </a:cubicBezTo>
                  <a:cubicBezTo>
                    <a:pt x="459" y="137"/>
                    <a:pt x="459" y="137"/>
                    <a:pt x="459" y="137"/>
                  </a:cubicBezTo>
                  <a:cubicBezTo>
                    <a:pt x="461" y="135"/>
                    <a:pt x="461" y="135"/>
                    <a:pt x="461" y="135"/>
                  </a:cubicBezTo>
                  <a:cubicBezTo>
                    <a:pt x="459" y="135"/>
                    <a:pt x="459" y="135"/>
                    <a:pt x="459" y="135"/>
                  </a:cubicBezTo>
                  <a:cubicBezTo>
                    <a:pt x="458" y="134"/>
                    <a:pt x="458" y="134"/>
                    <a:pt x="458" y="134"/>
                  </a:cubicBezTo>
                  <a:cubicBezTo>
                    <a:pt x="458" y="134"/>
                    <a:pt x="458" y="134"/>
                    <a:pt x="458" y="134"/>
                  </a:cubicBezTo>
                  <a:cubicBezTo>
                    <a:pt x="458" y="133"/>
                    <a:pt x="458" y="133"/>
                    <a:pt x="458" y="133"/>
                  </a:cubicBezTo>
                  <a:cubicBezTo>
                    <a:pt x="459" y="131"/>
                    <a:pt x="459" y="131"/>
                    <a:pt x="459" y="131"/>
                  </a:cubicBezTo>
                  <a:cubicBezTo>
                    <a:pt x="457" y="132"/>
                    <a:pt x="457" y="132"/>
                    <a:pt x="457" y="132"/>
                  </a:cubicBezTo>
                  <a:cubicBezTo>
                    <a:pt x="456" y="131"/>
                    <a:pt x="456" y="131"/>
                    <a:pt x="456" y="131"/>
                  </a:cubicBezTo>
                  <a:cubicBezTo>
                    <a:pt x="455" y="132"/>
                    <a:pt x="455" y="132"/>
                    <a:pt x="455" y="132"/>
                  </a:cubicBezTo>
                  <a:cubicBezTo>
                    <a:pt x="454" y="131"/>
                    <a:pt x="454" y="131"/>
                    <a:pt x="454" y="131"/>
                  </a:cubicBezTo>
                  <a:cubicBezTo>
                    <a:pt x="456" y="129"/>
                    <a:pt x="456" y="129"/>
                    <a:pt x="456" y="129"/>
                  </a:cubicBezTo>
                  <a:cubicBezTo>
                    <a:pt x="454" y="130"/>
                    <a:pt x="454" y="130"/>
                    <a:pt x="454" y="130"/>
                  </a:cubicBezTo>
                  <a:cubicBezTo>
                    <a:pt x="452" y="130"/>
                    <a:pt x="452" y="130"/>
                    <a:pt x="452" y="130"/>
                  </a:cubicBezTo>
                  <a:cubicBezTo>
                    <a:pt x="449" y="129"/>
                    <a:pt x="449" y="129"/>
                    <a:pt x="449" y="129"/>
                  </a:cubicBezTo>
                  <a:cubicBezTo>
                    <a:pt x="449" y="127"/>
                    <a:pt x="449" y="127"/>
                    <a:pt x="449" y="127"/>
                  </a:cubicBezTo>
                  <a:cubicBezTo>
                    <a:pt x="446" y="126"/>
                    <a:pt x="446" y="126"/>
                    <a:pt x="446" y="126"/>
                  </a:cubicBezTo>
                  <a:cubicBezTo>
                    <a:pt x="444" y="126"/>
                    <a:pt x="444" y="126"/>
                    <a:pt x="444" y="126"/>
                  </a:cubicBezTo>
                  <a:cubicBezTo>
                    <a:pt x="438" y="124"/>
                    <a:pt x="438" y="124"/>
                    <a:pt x="438" y="124"/>
                  </a:cubicBezTo>
                  <a:cubicBezTo>
                    <a:pt x="431" y="122"/>
                    <a:pt x="431" y="122"/>
                    <a:pt x="431" y="122"/>
                  </a:cubicBezTo>
                  <a:cubicBezTo>
                    <a:pt x="428" y="122"/>
                    <a:pt x="428" y="122"/>
                    <a:pt x="428" y="122"/>
                  </a:cubicBezTo>
                  <a:cubicBezTo>
                    <a:pt x="425" y="121"/>
                    <a:pt x="425" y="121"/>
                    <a:pt x="425" y="121"/>
                  </a:cubicBezTo>
                  <a:cubicBezTo>
                    <a:pt x="425" y="120"/>
                    <a:pt x="425" y="120"/>
                    <a:pt x="425" y="120"/>
                  </a:cubicBezTo>
                  <a:cubicBezTo>
                    <a:pt x="425" y="119"/>
                    <a:pt x="425" y="119"/>
                    <a:pt x="425" y="119"/>
                  </a:cubicBezTo>
                  <a:cubicBezTo>
                    <a:pt x="422" y="118"/>
                    <a:pt x="422" y="118"/>
                    <a:pt x="422" y="118"/>
                  </a:cubicBezTo>
                  <a:cubicBezTo>
                    <a:pt x="422" y="117"/>
                    <a:pt x="422" y="117"/>
                    <a:pt x="422" y="117"/>
                  </a:cubicBezTo>
                  <a:cubicBezTo>
                    <a:pt x="424" y="117"/>
                    <a:pt x="424" y="117"/>
                    <a:pt x="424" y="117"/>
                  </a:cubicBezTo>
                  <a:cubicBezTo>
                    <a:pt x="425" y="117"/>
                    <a:pt x="425" y="117"/>
                    <a:pt x="425" y="117"/>
                  </a:cubicBezTo>
                  <a:cubicBezTo>
                    <a:pt x="425" y="116"/>
                    <a:pt x="425" y="116"/>
                    <a:pt x="425" y="116"/>
                  </a:cubicBezTo>
                  <a:cubicBezTo>
                    <a:pt x="423" y="116"/>
                    <a:pt x="423" y="116"/>
                    <a:pt x="423" y="116"/>
                  </a:cubicBezTo>
                  <a:cubicBezTo>
                    <a:pt x="421" y="117"/>
                    <a:pt x="421" y="117"/>
                    <a:pt x="421" y="117"/>
                  </a:cubicBezTo>
                  <a:cubicBezTo>
                    <a:pt x="420" y="116"/>
                    <a:pt x="420" y="116"/>
                    <a:pt x="420" y="116"/>
                  </a:cubicBezTo>
                  <a:cubicBezTo>
                    <a:pt x="419" y="115"/>
                    <a:pt x="419" y="115"/>
                    <a:pt x="419" y="115"/>
                  </a:cubicBezTo>
                  <a:cubicBezTo>
                    <a:pt x="419" y="115"/>
                    <a:pt x="419" y="115"/>
                    <a:pt x="419" y="115"/>
                  </a:cubicBezTo>
                  <a:cubicBezTo>
                    <a:pt x="418" y="116"/>
                    <a:pt x="418" y="116"/>
                    <a:pt x="418" y="116"/>
                  </a:cubicBezTo>
                  <a:cubicBezTo>
                    <a:pt x="417" y="114"/>
                    <a:pt x="417" y="114"/>
                    <a:pt x="417" y="114"/>
                  </a:cubicBezTo>
                  <a:cubicBezTo>
                    <a:pt x="416" y="114"/>
                    <a:pt x="416" y="114"/>
                    <a:pt x="416" y="114"/>
                  </a:cubicBezTo>
                  <a:cubicBezTo>
                    <a:pt x="416" y="114"/>
                    <a:pt x="416" y="114"/>
                    <a:pt x="416" y="114"/>
                  </a:cubicBezTo>
                  <a:cubicBezTo>
                    <a:pt x="415" y="115"/>
                    <a:pt x="415" y="115"/>
                    <a:pt x="415" y="115"/>
                  </a:cubicBezTo>
                  <a:cubicBezTo>
                    <a:pt x="414" y="114"/>
                    <a:pt x="414" y="114"/>
                    <a:pt x="414" y="114"/>
                  </a:cubicBezTo>
                  <a:cubicBezTo>
                    <a:pt x="413" y="111"/>
                    <a:pt x="413" y="111"/>
                    <a:pt x="413" y="111"/>
                  </a:cubicBezTo>
                  <a:cubicBezTo>
                    <a:pt x="412" y="109"/>
                    <a:pt x="412" y="109"/>
                    <a:pt x="412" y="109"/>
                  </a:cubicBezTo>
                  <a:cubicBezTo>
                    <a:pt x="414" y="107"/>
                    <a:pt x="414" y="107"/>
                    <a:pt x="414" y="107"/>
                  </a:cubicBezTo>
                  <a:cubicBezTo>
                    <a:pt x="414" y="104"/>
                    <a:pt x="414" y="104"/>
                    <a:pt x="414" y="104"/>
                  </a:cubicBezTo>
                  <a:cubicBezTo>
                    <a:pt x="413" y="107"/>
                    <a:pt x="413" y="107"/>
                    <a:pt x="413" y="107"/>
                  </a:cubicBezTo>
                  <a:cubicBezTo>
                    <a:pt x="412" y="109"/>
                    <a:pt x="412" y="109"/>
                    <a:pt x="412" y="109"/>
                  </a:cubicBezTo>
                  <a:cubicBezTo>
                    <a:pt x="411" y="110"/>
                    <a:pt x="411" y="110"/>
                    <a:pt x="411" y="110"/>
                  </a:cubicBezTo>
                  <a:cubicBezTo>
                    <a:pt x="410" y="111"/>
                    <a:pt x="410" y="111"/>
                    <a:pt x="410" y="111"/>
                  </a:cubicBezTo>
                  <a:cubicBezTo>
                    <a:pt x="409" y="114"/>
                    <a:pt x="409" y="114"/>
                    <a:pt x="409" y="114"/>
                  </a:cubicBezTo>
                  <a:cubicBezTo>
                    <a:pt x="409" y="116"/>
                    <a:pt x="409" y="116"/>
                    <a:pt x="409" y="116"/>
                  </a:cubicBezTo>
                  <a:cubicBezTo>
                    <a:pt x="407" y="118"/>
                    <a:pt x="407" y="118"/>
                    <a:pt x="407" y="118"/>
                  </a:cubicBezTo>
                  <a:cubicBezTo>
                    <a:pt x="405" y="119"/>
                    <a:pt x="405" y="119"/>
                    <a:pt x="405" y="119"/>
                  </a:cubicBezTo>
                  <a:cubicBezTo>
                    <a:pt x="403" y="118"/>
                    <a:pt x="403" y="118"/>
                    <a:pt x="403" y="118"/>
                  </a:cubicBezTo>
                  <a:cubicBezTo>
                    <a:pt x="401" y="115"/>
                    <a:pt x="401" y="115"/>
                    <a:pt x="401" y="115"/>
                  </a:cubicBezTo>
                  <a:cubicBezTo>
                    <a:pt x="401" y="113"/>
                    <a:pt x="401" y="113"/>
                    <a:pt x="401" y="113"/>
                  </a:cubicBezTo>
                  <a:cubicBezTo>
                    <a:pt x="402" y="113"/>
                    <a:pt x="402" y="113"/>
                    <a:pt x="402" y="113"/>
                  </a:cubicBezTo>
                  <a:cubicBezTo>
                    <a:pt x="402" y="111"/>
                    <a:pt x="402" y="111"/>
                    <a:pt x="402" y="111"/>
                  </a:cubicBezTo>
                  <a:cubicBezTo>
                    <a:pt x="402" y="110"/>
                    <a:pt x="402" y="110"/>
                    <a:pt x="402" y="110"/>
                  </a:cubicBezTo>
                  <a:cubicBezTo>
                    <a:pt x="401" y="110"/>
                    <a:pt x="401" y="110"/>
                    <a:pt x="401" y="110"/>
                  </a:cubicBezTo>
                  <a:cubicBezTo>
                    <a:pt x="400" y="110"/>
                    <a:pt x="400" y="110"/>
                    <a:pt x="400" y="110"/>
                  </a:cubicBezTo>
                  <a:cubicBezTo>
                    <a:pt x="399" y="107"/>
                    <a:pt x="399" y="107"/>
                    <a:pt x="399" y="107"/>
                  </a:cubicBezTo>
                  <a:cubicBezTo>
                    <a:pt x="397" y="106"/>
                    <a:pt x="397" y="106"/>
                    <a:pt x="397" y="106"/>
                  </a:cubicBezTo>
                  <a:cubicBezTo>
                    <a:pt x="395" y="106"/>
                    <a:pt x="395" y="106"/>
                    <a:pt x="395" y="106"/>
                  </a:cubicBezTo>
                  <a:cubicBezTo>
                    <a:pt x="394" y="105"/>
                    <a:pt x="394" y="105"/>
                    <a:pt x="394" y="105"/>
                  </a:cubicBezTo>
                  <a:cubicBezTo>
                    <a:pt x="395" y="103"/>
                    <a:pt x="395" y="103"/>
                    <a:pt x="395" y="103"/>
                  </a:cubicBezTo>
                  <a:cubicBezTo>
                    <a:pt x="398" y="103"/>
                    <a:pt x="398" y="103"/>
                    <a:pt x="398" y="103"/>
                  </a:cubicBezTo>
                  <a:cubicBezTo>
                    <a:pt x="399" y="104"/>
                    <a:pt x="399" y="104"/>
                    <a:pt x="399" y="104"/>
                  </a:cubicBezTo>
                  <a:cubicBezTo>
                    <a:pt x="401" y="104"/>
                    <a:pt x="401" y="104"/>
                    <a:pt x="401" y="104"/>
                  </a:cubicBezTo>
                  <a:cubicBezTo>
                    <a:pt x="402" y="105"/>
                    <a:pt x="402" y="105"/>
                    <a:pt x="402" y="105"/>
                  </a:cubicBezTo>
                  <a:cubicBezTo>
                    <a:pt x="404" y="103"/>
                    <a:pt x="404" y="103"/>
                    <a:pt x="404" y="103"/>
                  </a:cubicBezTo>
                  <a:cubicBezTo>
                    <a:pt x="405" y="101"/>
                    <a:pt x="405" y="101"/>
                    <a:pt x="405" y="101"/>
                  </a:cubicBezTo>
                  <a:cubicBezTo>
                    <a:pt x="407" y="100"/>
                    <a:pt x="407" y="100"/>
                    <a:pt x="407" y="100"/>
                  </a:cubicBezTo>
                  <a:cubicBezTo>
                    <a:pt x="410" y="102"/>
                    <a:pt x="410" y="102"/>
                    <a:pt x="410" y="102"/>
                  </a:cubicBezTo>
                  <a:cubicBezTo>
                    <a:pt x="411" y="104"/>
                    <a:pt x="411" y="104"/>
                    <a:pt x="411" y="104"/>
                  </a:cubicBezTo>
                  <a:cubicBezTo>
                    <a:pt x="412" y="102"/>
                    <a:pt x="412" y="102"/>
                    <a:pt x="412" y="102"/>
                  </a:cubicBezTo>
                  <a:cubicBezTo>
                    <a:pt x="413" y="100"/>
                    <a:pt x="413" y="100"/>
                    <a:pt x="413" y="100"/>
                  </a:cubicBezTo>
                  <a:cubicBezTo>
                    <a:pt x="415" y="101"/>
                    <a:pt x="415" y="101"/>
                    <a:pt x="415" y="101"/>
                  </a:cubicBezTo>
                  <a:cubicBezTo>
                    <a:pt x="415" y="98"/>
                    <a:pt x="415" y="98"/>
                    <a:pt x="415" y="98"/>
                  </a:cubicBezTo>
                  <a:cubicBezTo>
                    <a:pt x="414" y="97"/>
                    <a:pt x="414" y="97"/>
                    <a:pt x="414" y="97"/>
                  </a:cubicBezTo>
                  <a:cubicBezTo>
                    <a:pt x="409" y="96"/>
                    <a:pt x="409" y="96"/>
                    <a:pt x="409" y="96"/>
                  </a:cubicBezTo>
                  <a:cubicBezTo>
                    <a:pt x="410" y="97"/>
                    <a:pt x="410" y="97"/>
                    <a:pt x="410" y="97"/>
                  </a:cubicBezTo>
                  <a:cubicBezTo>
                    <a:pt x="408" y="98"/>
                    <a:pt x="408" y="98"/>
                    <a:pt x="408" y="98"/>
                  </a:cubicBezTo>
                  <a:cubicBezTo>
                    <a:pt x="407" y="97"/>
                    <a:pt x="407" y="97"/>
                    <a:pt x="407" y="97"/>
                  </a:cubicBezTo>
                  <a:cubicBezTo>
                    <a:pt x="404" y="98"/>
                    <a:pt x="404" y="98"/>
                    <a:pt x="404" y="98"/>
                  </a:cubicBezTo>
                  <a:cubicBezTo>
                    <a:pt x="403" y="98"/>
                    <a:pt x="403" y="98"/>
                    <a:pt x="403" y="98"/>
                  </a:cubicBezTo>
                  <a:cubicBezTo>
                    <a:pt x="401" y="98"/>
                    <a:pt x="401" y="98"/>
                    <a:pt x="401" y="98"/>
                  </a:cubicBezTo>
                  <a:cubicBezTo>
                    <a:pt x="400" y="97"/>
                    <a:pt x="400" y="97"/>
                    <a:pt x="400" y="97"/>
                  </a:cubicBezTo>
                  <a:cubicBezTo>
                    <a:pt x="398" y="98"/>
                    <a:pt x="398" y="98"/>
                    <a:pt x="398" y="98"/>
                  </a:cubicBezTo>
                  <a:cubicBezTo>
                    <a:pt x="396" y="98"/>
                    <a:pt x="396" y="98"/>
                    <a:pt x="396" y="98"/>
                  </a:cubicBezTo>
                  <a:cubicBezTo>
                    <a:pt x="394" y="96"/>
                    <a:pt x="394" y="96"/>
                    <a:pt x="394" y="96"/>
                  </a:cubicBezTo>
                  <a:cubicBezTo>
                    <a:pt x="393" y="93"/>
                    <a:pt x="393" y="93"/>
                    <a:pt x="393" y="93"/>
                  </a:cubicBezTo>
                  <a:cubicBezTo>
                    <a:pt x="394" y="93"/>
                    <a:pt x="394" y="93"/>
                    <a:pt x="394" y="93"/>
                  </a:cubicBezTo>
                  <a:cubicBezTo>
                    <a:pt x="393" y="91"/>
                    <a:pt x="393" y="91"/>
                    <a:pt x="393" y="91"/>
                  </a:cubicBezTo>
                  <a:cubicBezTo>
                    <a:pt x="390" y="89"/>
                    <a:pt x="390" y="89"/>
                    <a:pt x="390" y="89"/>
                  </a:cubicBezTo>
                  <a:cubicBezTo>
                    <a:pt x="388" y="88"/>
                    <a:pt x="388" y="88"/>
                    <a:pt x="388" y="88"/>
                  </a:cubicBezTo>
                  <a:cubicBezTo>
                    <a:pt x="388" y="89"/>
                    <a:pt x="388" y="89"/>
                    <a:pt x="388" y="89"/>
                  </a:cubicBezTo>
                  <a:cubicBezTo>
                    <a:pt x="386" y="90"/>
                    <a:pt x="386" y="90"/>
                    <a:pt x="386" y="90"/>
                  </a:cubicBezTo>
                  <a:cubicBezTo>
                    <a:pt x="384" y="89"/>
                    <a:pt x="384" y="89"/>
                    <a:pt x="384" y="89"/>
                  </a:cubicBezTo>
                  <a:cubicBezTo>
                    <a:pt x="384" y="88"/>
                    <a:pt x="384" y="88"/>
                    <a:pt x="384" y="88"/>
                  </a:cubicBezTo>
                  <a:cubicBezTo>
                    <a:pt x="387" y="86"/>
                    <a:pt x="387" y="86"/>
                    <a:pt x="387" y="86"/>
                  </a:cubicBezTo>
                  <a:cubicBezTo>
                    <a:pt x="387" y="85"/>
                    <a:pt x="387" y="85"/>
                    <a:pt x="387" y="85"/>
                  </a:cubicBezTo>
                  <a:cubicBezTo>
                    <a:pt x="386" y="83"/>
                    <a:pt x="386" y="83"/>
                    <a:pt x="386" y="83"/>
                  </a:cubicBezTo>
                  <a:cubicBezTo>
                    <a:pt x="388" y="82"/>
                    <a:pt x="388" y="82"/>
                    <a:pt x="388" y="82"/>
                  </a:cubicBezTo>
                  <a:cubicBezTo>
                    <a:pt x="391" y="82"/>
                    <a:pt x="391" y="82"/>
                    <a:pt x="391" y="82"/>
                  </a:cubicBezTo>
                  <a:cubicBezTo>
                    <a:pt x="392" y="80"/>
                    <a:pt x="392" y="80"/>
                    <a:pt x="392" y="80"/>
                  </a:cubicBezTo>
                  <a:cubicBezTo>
                    <a:pt x="394" y="80"/>
                    <a:pt x="394" y="80"/>
                    <a:pt x="394" y="80"/>
                  </a:cubicBezTo>
                  <a:cubicBezTo>
                    <a:pt x="397" y="78"/>
                    <a:pt x="397" y="78"/>
                    <a:pt x="397" y="78"/>
                  </a:cubicBezTo>
                  <a:cubicBezTo>
                    <a:pt x="397" y="77"/>
                    <a:pt x="397" y="77"/>
                    <a:pt x="397" y="77"/>
                  </a:cubicBezTo>
                  <a:cubicBezTo>
                    <a:pt x="401" y="76"/>
                    <a:pt x="401" y="76"/>
                    <a:pt x="401" y="76"/>
                  </a:cubicBezTo>
                  <a:cubicBezTo>
                    <a:pt x="406" y="78"/>
                    <a:pt x="406" y="78"/>
                    <a:pt x="406" y="78"/>
                  </a:cubicBezTo>
                  <a:cubicBezTo>
                    <a:pt x="410" y="81"/>
                    <a:pt x="410" y="81"/>
                    <a:pt x="410" y="81"/>
                  </a:cubicBezTo>
                  <a:cubicBezTo>
                    <a:pt x="413" y="81"/>
                    <a:pt x="413" y="81"/>
                    <a:pt x="413" y="81"/>
                  </a:cubicBezTo>
                  <a:cubicBezTo>
                    <a:pt x="417" y="81"/>
                    <a:pt x="417" y="81"/>
                    <a:pt x="417" y="81"/>
                  </a:cubicBezTo>
                  <a:cubicBezTo>
                    <a:pt x="417" y="82"/>
                    <a:pt x="417" y="82"/>
                    <a:pt x="417" y="82"/>
                  </a:cubicBezTo>
                  <a:cubicBezTo>
                    <a:pt x="417" y="83"/>
                    <a:pt x="417" y="83"/>
                    <a:pt x="417" y="83"/>
                  </a:cubicBezTo>
                  <a:cubicBezTo>
                    <a:pt x="417" y="86"/>
                    <a:pt x="417" y="86"/>
                    <a:pt x="417" y="86"/>
                  </a:cubicBezTo>
                  <a:cubicBezTo>
                    <a:pt x="419" y="87"/>
                    <a:pt x="419" y="87"/>
                    <a:pt x="419" y="87"/>
                  </a:cubicBezTo>
                  <a:cubicBezTo>
                    <a:pt x="419" y="89"/>
                    <a:pt x="419" y="89"/>
                    <a:pt x="419" y="89"/>
                  </a:cubicBezTo>
                  <a:cubicBezTo>
                    <a:pt x="418" y="91"/>
                    <a:pt x="418" y="91"/>
                    <a:pt x="418" y="91"/>
                  </a:cubicBezTo>
                  <a:cubicBezTo>
                    <a:pt x="417" y="93"/>
                    <a:pt x="417" y="93"/>
                    <a:pt x="417" y="93"/>
                  </a:cubicBezTo>
                  <a:cubicBezTo>
                    <a:pt x="418" y="96"/>
                    <a:pt x="418" y="96"/>
                    <a:pt x="418" y="96"/>
                  </a:cubicBezTo>
                  <a:cubicBezTo>
                    <a:pt x="418" y="101"/>
                    <a:pt x="418" y="101"/>
                    <a:pt x="418" y="101"/>
                  </a:cubicBezTo>
                  <a:cubicBezTo>
                    <a:pt x="419" y="103"/>
                    <a:pt x="419" y="103"/>
                    <a:pt x="419" y="103"/>
                  </a:cubicBezTo>
                  <a:cubicBezTo>
                    <a:pt x="420" y="105"/>
                    <a:pt x="420" y="105"/>
                    <a:pt x="420" y="105"/>
                  </a:cubicBezTo>
                  <a:cubicBezTo>
                    <a:pt x="421" y="105"/>
                    <a:pt x="421" y="105"/>
                    <a:pt x="421" y="105"/>
                  </a:cubicBezTo>
                  <a:cubicBezTo>
                    <a:pt x="421" y="102"/>
                    <a:pt x="421" y="102"/>
                    <a:pt x="421" y="102"/>
                  </a:cubicBezTo>
                  <a:cubicBezTo>
                    <a:pt x="422" y="101"/>
                    <a:pt x="422" y="101"/>
                    <a:pt x="422" y="101"/>
                  </a:cubicBezTo>
                  <a:cubicBezTo>
                    <a:pt x="423" y="102"/>
                    <a:pt x="423" y="102"/>
                    <a:pt x="423" y="102"/>
                  </a:cubicBezTo>
                  <a:cubicBezTo>
                    <a:pt x="423" y="104"/>
                    <a:pt x="423" y="104"/>
                    <a:pt x="423" y="104"/>
                  </a:cubicBezTo>
                  <a:cubicBezTo>
                    <a:pt x="424" y="106"/>
                    <a:pt x="424" y="106"/>
                    <a:pt x="424" y="106"/>
                  </a:cubicBezTo>
                  <a:cubicBezTo>
                    <a:pt x="424" y="105"/>
                    <a:pt x="424" y="105"/>
                    <a:pt x="424" y="105"/>
                  </a:cubicBezTo>
                  <a:cubicBezTo>
                    <a:pt x="425" y="107"/>
                    <a:pt x="425" y="107"/>
                    <a:pt x="425" y="107"/>
                  </a:cubicBezTo>
                  <a:cubicBezTo>
                    <a:pt x="428" y="109"/>
                    <a:pt x="428" y="109"/>
                    <a:pt x="428" y="109"/>
                  </a:cubicBezTo>
                  <a:cubicBezTo>
                    <a:pt x="429" y="111"/>
                    <a:pt x="429" y="111"/>
                    <a:pt x="429" y="111"/>
                  </a:cubicBezTo>
                  <a:cubicBezTo>
                    <a:pt x="431" y="111"/>
                    <a:pt x="431" y="111"/>
                    <a:pt x="431" y="111"/>
                  </a:cubicBezTo>
                  <a:cubicBezTo>
                    <a:pt x="433" y="110"/>
                    <a:pt x="433" y="110"/>
                    <a:pt x="433" y="110"/>
                  </a:cubicBezTo>
                  <a:cubicBezTo>
                    <a:pt x="433" y="108"/>
                    <a:pt x="433" y="108"/>
                    <a:pt x="433" y="108"/>
                  </a:cubicBezTo>
                  <a:cubicBezTo>
                    <a:pt x="434" y="107"/>
                    <a:pt x="434" y="107"/>
                    <a:pt x="434" y="107"/>
                  </a:cubicBezTo>
                  <a:cubicBezTo>
                    <a:pt x="436" y="106"/>
                    <a:pt x="436" y="106"/>
                    <a:pt x="436" y="106"/>
                  </a:cubicBezTo>
                  <a:cubicBezTo>
                    <a:pt x="436" y="104"/>
                    <a:pt x="436" y="104"/>
                    <a:pt x="436" y="104"/>
                  </a:cubicBezTo>
                  <a:cubicBezTo>
                    <a:pt x="437" y="102"/>
                    <a:pt x="437" y="102"/>
                    <a:pt x="437" y="102"/>
                  </a:cubicBezTo>
                  <a:cubicBezTo>
                    <a:pt x="439" y="101"/>
                    <a:pt x="439" y="101"/>
                    <a:pt x="439" y="101"/>
                  </a:cubicBezTo>
                  <a:cubicBezTo>
                    <a:pt x="441" y="100"/>
                    <a:pt x="441" y="100"/>
                    <a:pt x="441" y="100"/>
                  </a:cubicBezTo>
                  <a:cubicBezTo>
                    <a:pt x="441" y="98"/>
                    <a:pt x="441" y="98"/>
                    <a:pt x="441" y="98"/>
                  </a:cubicBezTo>
                  <a:cubicBezTo>
                    <a:pt x="442" y="97"/>
                    <a:pt x="442" y="97"/>
                    <a:pt x="442" y="97"/>
                  </a:cubicBezTo>
                  <a:cubicBezTo>
                    <a:pt x="443" y="98"/>
                    <a:pt x="443" y="98"/>
                    <a:pt x="443" y="98"/>
                  </a:cubicBezTo>
                  <a:cubicBezTo>
                    <a:pt x="444" y="97"/>
                    <a:pt x="444" y="97"/>
                    <a:pt x="444" y="97"/>
                  </a:cubicBezTo>
                  <a:cubicBezTo>
                    <a:pt x="446" y="97"/>
                    <a:pt x="446" y="97"/>
                    <a:pt x="446" y="97"/>
                  </a:cubicBezTo>
                  <a:cubicBezTo>
                    <a:pt x="449" y="96"/>
                    <a:pt x="449" y="96"/>
                    <a:pt x="449" y="96"/>
                  </a:cubicBezTo>
                  <a:cubicBezTo>
                    <a:pt x="450" y="95"/>
                    <a:pt x="450" y="95"/>
                    <a:pt x="450" y="95"/>
                  </a:cubicBezTo>
                  <a:cubicBezTo>
                    <a:pt x="449" y="93"/>
                    <a:pt x="449" y="93"/>
                    <a:pt x="449" y="93"/>
                  </a:cubicBezTo>
                  <a:cubicBezTo>
                    <a:pt x="449" y="92"/>
                    <a:pt x="449" y="92"/>
                    <a:pt x="449" y="92"/>
                  </a:cubicBezTo>
                  <a:cubicBezTo>
                    <a:pt x="454" y="89"/>
                    <a:pt x="454" y="89"/>
                    <a:pt x="454" y="89"/>
                  </a:cubicBezTo>
                  <a:cubicBezTo>
                    <a:pt x="457" y="89"/>
                    <a:pt x="457" y="89"/>
                    <a:pt x="457" y="89"/>
                  </a:cubicBezTo>
                  <a:cubicBezTo>
                    <a:pt x="459" y="91"/>
                    <a:pt x="459" y="91"/>
                    <a:pt x="459" y="91"/>
                  </a:cubicBezTo>
                  <a:cubicBezTo>
                    <a:pt x="462" y="92"/>
                    <a:pt x="462" y="92"/>
                    <a:pt x="462" y="92"/>
                  </a:cubicBezTo>
                  <a:cubicBezTo>
                    <a:pt x="466" y="93"/>
                    <a:pt x="466" y="93"/>
                    <a:pt x="466" y="93"/>
                  </a:cubicBezTo>
                  <a:cubicBezTo>
                    <a:pt x="468" y="95"/>
                    <a:pt x="468" y="95"/>
                    <a:pt x="468" y="95"/>
                  </a:cubicBezTo>
                  <a:cubicBezTo>
                    <a:pt x="470" y="95"/>
                    <a:pt x="470" y="95"/>
                    <a:pt x="470" y="95"/>
                  </a:cubicBezTo>
                  <a:cubicBezTo>
                    <a:pt x="472" y="96"/>
                    <a:pt x="472" y="96"/>
                    <a:pt x="472" y="96"/>
                  </a:cubicBezTo>
                  <a:cubicBezTo>
                    <a:pt x="479" y="98"/>
                    <a:pt x="479" y="98"/>
                    <a:pt x="479" y="98"/>
                  </a:cubicBezTo>
                  <a:cubicBezTo>
                    <a:pt x="480" y="98"/>
                    <a:pt x="480" y="98"/>
                    <a:pt x="480" y="98"/>
                  </a:cubicBezTo>
                  <a:cubicBezTo>
                    <a:pt x="482" y="98"/>
                    <a:pt x="482" y="98"/>
                    <a:pt x="482" y="98"/>
                  </a:cubicBezTo>
                  <a:cubicBezTo>
                    <a:pt x="484" y="99"/>
                    <a:pt x="484" y="99"/>
                    <a:pt x="484" y="99"/>
                  </a:cubicBezTo>
                  <a:cubicBezTo>
                    <a:pt x="486" y="99"/>
                    <a:pt x="486" y="99"/>
                    <a:pt x="486" y="99"/>
                  </a:cubicBezTo>
                  <a:cubicBezTo>
                    <a:pt x="488" y="100"/>
                    <a:pt x="488" y="100"/>
                    <a:pt x="488" y="100"/>
                  </a:cubicBezTo>
                  <a:cubicBezTo>
                    <a:pt x="488" y="101"/>
                    <a:pt x="488" y="101"/>
                    <a:pt x="488" y="101"/>
                  </a:cubicBezTo>
                  <a:cubicBezTo>
                    <a:pt x="488" y="102"/>
                    <a:pt x="488" y="102"/>
                    <a:pt x="488" y="102"/>
                  </a:cubicBezTo>
                  <a:cubicBezTo>
                    <a:pt x="489" y="102"/>
                    <a:pt x="489" y="102"/>
                    <a:pt x="489" y="102"/>
                  </a:cubicBezTo>
                  <a:cubicBezTo>
                    <a:pt x="491" y="102"/>
                    <a:pt x="491" y="102"/>
                    <a:pt x="491" y="102"/>
                  </a:cubicBezTo>
                  <a:cubicBezTo>
                    <a:pt x="491" y="102"/>
                    <a:pt x="491" y="102"/>
                    <a:pt x="491" y="102"/>
                  </a:cubicBezTo>
                  <a:close/>
                  <a:moveTo>
                    <a:pt x="364" y="72"/>
                  </a:moveTo>
                  <a:cubicBezTo>
                    <a:pt x="368" y="74"/>
                    <a:pt x="368" y="74"/>
                    <a:pt x="368" y="74"/>
                  </a:cubicBezTo>
                  <a:cubicBezTo>
                    <a:pt x="368" y="76"/>
                    <a:pt x="368" y="76"/>
                    <a:pt x="368" y="76"/>
                  </a:cubicBezTo>
                  <a:cubicBezTo>
                    <a:pt x="365" y="74"/>
                    <a:pt x="365" y="74"/>
                    <a:pt x="365" y="74"/>
                  </a:cubicBezTo>
                  <a:cubicBezTo>
                    <a:pt x="364" y="72"/>
                    <a:pt x="364" y="72"/>
                    <a:pt x="364" y="72"/>
                  </a:cubicBezTo>
                  <a:close/>
                  <a:moveTo>
                    <a:pt x="385" y="77"/>
                  </a:moveTo>
                  <a:cubicBezTo>
                    <a:pt x="387" y="77"/>
                    <a:pt x="387" y="77"/>
                    <a:pt x="387" y="77"/>
                  </a:cubicBezTo>
                  <a:cubicBezTo>
                    <a:pt x="388" y="77"/>
                    <a:pt x="388" y="77"/>
                    <a:pt x="388" y="77"/>
                  </a:cubicBezTo>
                  <a:cubicBezTo>
                    <a:pt x="388" y="75"/>
                    <a:pt x="388" y="75"/>
                    <a:pt x="388" y="75"/>
                  </a:cubicBezTo>
                  <a:cubicBezTo>
                    <a:pt x="385" y="74"/>
                    <a:pt x="385" y="74"/>
                    <a:pt x="385" y="74"/>
                  </a:cubicBezTo>
                  <a:cubicBezTo>
                    <a:pt x="382" y="74"/>
                    <a:pt x="382" y="74"/>
                    <a:pt x="382" y="74"/>
                  </a:cubicBezTo>
                  <a:cubicBezTo>
                    <a:pt x="380" y="75"/>
                    <a:pt x="380" y="75"/>
                    <a:pt x="380" y="75"/>
                  </a:cubicBezTo>
                  <a:cubicBezTo>
                    <a:pt x="378" y="75"/>
                    <a:pt x="378" y="75"/>
                    <a:pt x="378" y="75"/>
                  </a:cubicBezTo>
                  <a:cubicBezTo>
                    <a:pt x="377" y="75"/>
                    <a:pt x="377" y="75"/>
                    <a:pt x="377" y="75"/>
                  </a:cubicBezTo>
                  <a:cubicBezTo>
                    <a:pt x="378" y="76"/>
                    <a:pt x="378" y="76"/>
                    <a:pt x="378" y="76"/>
                  </a:cubicBezTo>
                  <a:cubicBezTo>
                    <a:pt x="377" y="76"/>
                    <a:pt x="377" y="76"/>
                    <a:pt x="377" y="76"/>
                  </a:cubicBezTo>
                  <a:cubicBezTo>
                    <a:pt x="380" y="77"/>
                    <a:pt x="380" y="77"/>
                    <a:pt x="380" y="77"/>
                  </a:cubicBezTo>
                  <a:cubicBezTo>
                    <a:pt x="382" y="78"/>
                    <a:pt x="382" y="78"/>
                    <a:pt x="382" y="78"/>
                  </a:cubicBezTo>
                  <a:cubicBezTo>
                    <a:pt x="383" y="77"/>
                    <a:pt x="383" y="77"/>
                    <a:pt x="383" y="77"/>
                  </a:cubicBezTo>
                  <a:cubicBezTo>
                    <a:pt x="383" y="77"/>
                    <a:pt x="383" y="77"/>
                    <a:pt x="383" y="77"/>
                  </a:cubicBezTo>
                  <a:cubicBezTo>
                    <a:pt x="382" y="76"/>
                    <a:pt x="382" y="76"/>
                    <a:pt x="382" y="76"/>
                  </a:cubicBezTo>
                  <a:cubicBezTo>
                    <a:pt x="381" y="75"/>
                    <a:pt x="381" y="75"/>
                    <a:pt x="381" y="75"/>
                  </a:cubicBezTo>
                  <a:cubicBezTo>
                    <a:pt x="382" y="75"/>
                    <a:pt x="382" y="75"/>
                    <a:pt x="382" y="75"/>
                  </a:cubicBezTo>
                  <a:cubicBezTo>
                    <a:pt x="385" y="77"/>
                    <a:pt x="385" y="77"/>
                    <a:pt x="385" y="77"/>
                  </a:cubicBezTo>
                  <a:close/>
                  <a:moveTo>
                    <a:pt x="382" y="83"/>
                  </a:moveTo>
                  <a:cubicBezTo>
                    <a:pt x="380" y="82"/>
                    <a:pt x="380" y="82"/>
                    <a:pt x="380" y="82"/>
                  </a:cubicBezTo>
                  <a:cubicBezTo>
                    <a:pt x="378" y="83"/>
                    <a:pt x="378" y="83"/>
                    <a:pt x="378" y="83"/>
                  </a:cubicBezTo>
                  <a:cubicBezTo>
                    <a:pt x="379" y="84"/>
                    <a:pt x="379" y="84"/>
                    <a:pt x="379" y="84"/>
                  </a:cubicBezTo>
                  <a:cubicBezTo>
                    <a:pt x="382" y="83"/>
                    <a:pt x="382" y="83"/>
                    <a:pt x="382" y="83"/>
                  </a:cubicBezTo>
                  <a:close/>
                  <a:moveTo>
                    <a:pt x="383" y="82"/>
                  </a:moveTo>
                  <a:cubicBezTo>
                    <a:pt x="382" y="83"/>
                    <a:pt x="382" y="83"/>
                    <a:pt x="382" y="83"/>
                  </a:cubicBezTo>
                  <a:cubicBezTo>
                    <a:pt x="382" y="82"/>
                    <a:pt x="382" y="82"/>
                    <a:pt x="382" y="82"/>
                  </a:cubicBezTo>
                  <a:cubicBezTo>
                    <a:pt x="383" y="82"/>
                    <a:pt x="383" y="82"/>
                    <a:pt x="383" y="82"/>
                  </a:cubicBezTo>
                  <a:close/>
                  <a:moveTo>
                    <a:pt x="383" y="83"/>
                  </a:moveTo>
                  <a:cubicBezTo>
                    <a:pt x="381" y="85"/>
                    <a:pt x="381" y="85"/>
                    <a:pt x="381" y="85"/>
                  </a:cubicBezTo>
                  <a:cubicBezTo>
                    <a:pt x="381" y="88"/>
                    <a:pt x="381" y="88"/>
                    <a:pt x="381" y="88"/>
                  </a:cubicBezTo>
                  <a:cubicBezTo>
                    <a:pt x="383" y="88"/>
                    <a:pt x="383" y="88"/>
                    <a:pt x="383" y="88"/>
                  </a:cubicBezTo>
                  <a:cubicBezTo>
                    <a:pt x="384" y="87"/>
                    <a:pt x="384" y="87"/>
                    <a:pt x="384" y="87"/>
                  </a:cubicBezTo>
                  <a:cubicBezTo>
                    <a:pt x="385" y="84"/>
                    <a:pt x="385" y="84"/>
                    <a:pt x="385" y="84"/>
                  </a:cubicBezTo>
                  <a:cubicBezTo>
                    <a:pt x="383" y="83"/>
                    <a:pt x="383" y="83"/>
                    <a:pt x="383" y="83"/>
                  </a:cubicBezTo>
                  <a:close/>
                  <a:moveTo>
                    <a:pt x="323" y="31"/>
                  </a:moveTo>
                  <a:cubicBezTo>
                    <a:pt x="326" y="34"/>
                    <a:pt x="326" y="34"/>
                    <a:pt x="326" y="34"/>
                  </a:cubicBezTo>
                  <a:cubicBezTo>
                    <a:pt x="326" y="36"/>
                    <a:pt x="326" y="36"/>
                    <a:pt x="326" y="36"/>
                  </a:cubicBezTo>
                  <a:cubicBezTo>
                    <a:pt x="325" y="37"/>
                    <a:pt x="325" y="37"/>
                    <a:pt x="325" y="37"/>
                  </a:cubicBezTo>
                  <a:cubicBezTo>
                    <a:pt x="323" y="35"/>
                    <a:pt x="323" y="35"/>
                    <a:pt x="323" y="35"/>
                  </a:cubicBezTo>
                  <a:cubicBezTo>
                    <a:pt x="323" y="32"/>
                    <a:pt x="323" y="32"/>
                    <a:pt x="323" y="32"/>
                  </a:cubicBezTo>
                  <a:cubicBezTo>
                    <a:pt x="323" y="31"/>
                    <a:pt x="323" y="31"/>
                    <a:pt x="323" y="31"/>
                  </a:cubicBezTo>
                  <a:close/>
                  <a:moveTo>
                    <a:pt x="336" y="23"/>
                  </a:moveTo>
                  <a:cubicBezTo>
                    <a:pt x="337" y="26"/>
                    <a:pt x="337" y="26"/>
                    <a:pt x="337" y="26"/>
                  </a:cubicBezTo>
                  <a:cubicBezTo>
                    <a:pt x="337" y="28"/>
                    <a:pt x="337" y="28"/>
                    <a:pt x="337" y="28"/>
                  </a:cubicBezTo>
                  <a:cubicBezTo>
                    <a:pt x="339" y="28"/>
                    <a:pt x="339" y="28"/>
                    <a:pt x="339" y="28"/>
                  </a:cubicBezTo>
                  <a:cubicBezTo>
                    <a:pt x="339" y="26"/>
                    <a:pt x="339" y="26"/>
                    <a:pt x="339" y="26"/>
                  </a:cubicBezTo>
                  <a:cubicBezTo>
                    <a:pt x="339" y="24"/>
                    <a:pt x="339" y="24"/>
                    <a:pt x="339" y="24"/>
                  </a:cubicBezTo>
                  <a:cubicBezTo>
                    <a:pt x="337" y="23"/>
                    <a:pt x="337" y="23"/>
                    <a:pt x="337" y="23"/>
                  </a:cubicBezTo>
                  <a:cubicBezTo>
                    <a:pt x="336" y="23"/>
                    <a:pt x="336" y="23"/>
                    <a:pt x="336" y="23"/>
                  </a:cubicBezTo>
                  <a:close/>
                  <a:moveTo>
                    <a:pt x="336" y="29"/>
                  </a:moveTo>
                  <a:cubicBezTo>
                    <a:pt x="338" y="29"/>
                    <a:pt x="338" y="29"/>
                    <a:pt x="338" y="29"/>
                  </a:cubicBezTo>
                  <a:cubicBezTo>
                    <a:pt x="338" y="31"/>
                    <a:pt x="338" y="31"/>
                    <a:pt x="338" y="31"/>
                  </a:cubicBezTo>
                  <a:cubicBezTo>
                    <a:pt x="337" y="31"/>
                    <a:pt x="337" y="31"/>
                    <a:pt x="337" y="31"/>
                  </a:cubicBezTo>
                  <a:cubicBezTo>
                    <a:pt x="337" y="31"/>
                    <a:pt x="336" y="29"/>
                    <a:pt x="336" y="29"/>
                  </a:cubicBezTo>
                  <a:close/>
                  <a:moveTo>
                    <a:pt x="354" y="48"/>
                  </a:moveTo>
                  <a:cubicBezTo>
                    <a:pt x="354" y="52"/>
                    <a:pt x="354" y="52"/>
                    <a:pt x="354" y="52"/>
                  </a:cubicBezTo>
                  <a:cubicBezTo>
                    <a:pt x="355" y="51"/>
                    <a:pt x="355" y="51"/>
                    <a:pt x="355" y="51"/>
                  </a:cubicBezTo>
                  <a:cubicBezTo>
                    <a:pt x="357" y="51"/>
                    <a:pt x="357" y="51"/>
                    <a:pt x="357" y="51"/>
                  </a:cubicBezTo>
                  <a:cubicBezTo>
                    <a:pt x="359" y="49"/>
                    <a:pt x="359" y="49"/>
                    <a:pt x="359" y="49"/>
                  </a:cubicBezTo>
                  <a:cubicBezTo>
                    <a:pt x="358" y="48"/>
                    <a:pt x="358" y="48"/>
                    <a:pt x="358" y="48"/>
                  </a:cubicBezTo>
                  <a:cubicBezTo>
                    <a:pt x="357" y="47"/>
                    <a:pt x="357" y="47"/>
                    <a:pt x="357" y="47"/>
                  </a:cubicBezTo>
                  <a:cubicBezTo>
                    <a:pt x="355" y="48"/>
                    <a:pt x="355" y="48"/>
                    <a:pt x="355" y="48"/>
                  </a:cubicBezTo>
                  <a:cubicBezTo>
                    <a:pt x="354" y="48"/>
                    <a:pt x="354" y="48"/>
                    <a:pt x="354" y="48"/>
                  </a:cubicBezTo>
                  <a:close/>
                  <a:moveTo>
                    <a:pt x="352" y="77"/>
                  </a:moveTo>
                  <a:cubicBezTo>
                    <a:pt x="352" y="80"/>
                    <a:pt x="352" y="80"/>
                    <a:pt x="352" y="80"/>
                  </a:cubicBezTo>
                  <a:cubicBezTo>
                    <a:pt x="355" y="82"/>
                    <a:pt x="355" y="82"/>
                    <a:pt x="355" y="82"/>
                  </a:cubicBezTo>
                  <a:cubicBezTo>
                    <a:pt x="356" y="83"/>
                    <a:pt x="356" y="83"/>
                    <a:pt x="356" y="83"/>
                  </a:cubicBezTo>
                  <a:cubicBezTo>
                    <a:pt x="355" y="84"/>
                    <a:pt x="355" y="84"/>
                    <a:pt x="355" y="84"/>
                  </a:cubicBezTo>
                  <a:cubicBezTo>
                    <a:pt x="355" y="85"/>
                    <a:pt x="355" y="85"/>
                    <a:pt x="355" y="85"/>
                  </a:cubicBezTo>
                  <a:cubicBezTo>
                    <a:pt x="354" y="83"/>
                    <a:pt x="354" y="83"/>
                    <a:pt x="354" y="83"/>
                  </a:cubicBezTo>
                  <a:cubicBezTo>
                    <a:pt x="353" y="82"/>
                    <a:pt x="353" y="82"/>
                    <a:pt x="353" y="82"/>
                  </a:cubicBezTo>
                  <a:cubicBezTo>
                    <a:pt x="351" y="79"/>
                    <a:pt x="351" y="79"/>
                    <a:pt x="351" y="79"/>
                  </a:cubicBezTo>
                  <a:cubicBezTo>
                    <a:pt x="349" y="78"/>
                    <a:pt x="349" y="78"/>
                    <a:pt x="349" y="78"/>
                  </a:cubicBezTo>
                  <a:cubicBezTo>
                    <a:pt x="347" y="75"/>
                    <a:pt x="347" y="75"/>
                    <a:pt x="347" y="75"/>
                  </a:cubicBezTo>
                  <a:cubicBezTo>
                    <a:pt x="348" y="73"/>
                    <a:pt x="348" y="73"/>
                    <a:pt x="348" y="73"/>
                  </a:cubicBezTo>
                  <a:cubicBezTo>
                    <a:pt x="348" y="72"/>
                    <a:pt x="348" y="72"/>
                    <a:pt x="348" y="72"/>
                  </a:cubicBezTo>
                  <a:cubicBezTo>
                    <a:pt x="348" y="70"/>
                    <a:pt x="348" y="70"/>
                    <a:pt x="348" y="70"/>
                  </a:cubicBezTo>
                  <a:cubicBezTo>
                    <a:pt x="346" y="69"/>
                    <a:pt x="346" y="69"/>
                    <a:pt x="346" y="69"/>
                  </a:cubicBezTo>
                  <a:cubicBezTo>
                    <a:pt x="346" y="67"/>
                    <a:pt x="346" y="67"/>
                    <a:pt x="346" y="67"/>
                  </a:cubicBezTo>
                  <a:cubicBezTo>
                    <a:pt x="347" y="65"/>
                    <a:pt x="347" y="65"/>
                    <a:pt x="347" y="65"/>
                  </a:cubicBezTo>
                  <a:cubicBezTo>
                    <a:pt x="346" y="63"/>
                    <a:pt x="346" y="63"/>
                    <a:pt x="346" y="63"/>
                  </a:cubicBezTo>
                  <a:cubicBezTo>
                    <a:pt x="345" y="62"/>
                    <a:pt x="345" y="62"/>
                    <a:pt x="345" y="62"/>
                  </a:cubicBezTo>
                  <a:cubicBezTo>
                    <a:pt x="346" y="59"/>
                    <a:pt x="346" y="59"/>
                    <a:pt x="346" y="59"/>
                  </a:cubicBezTo>
                  <a:cubicBezTo>
                    <a:pt x="347" y="58"/>
                    <a:pt x="347" y="58"/>
                    <a:pt x="347" y="58"/>
                  </a:cubicBezTo>
                  <a:cubicBezTo>
                    <a:pt x="347" y="55"/>
                    <a:pt x="347" y="55"/>
                    <a:pt x="347" y="55"/>
                  </a:cubicBezTo>
                  <a:cubicBezTo>
                    <a:pt x="347" y="52"/>
                    <a:pt x="347" y="52"/>
                    <a:pt x="347" y="52"/>
                  </a:cubicBezTo>
                  <a:cubicBezTo>
                    <a:pt x="351" y="49"/>
                    <a:pt x="351" y="49"/>
                    <a:pt x="351" y="49"/>
                  </a:cubicBezTo>
                  <a:cubicBezTo>
                    <a:pt x="352" y="49"/>
                    <a:pt x="352" y="49"/>
                    <a:pt x="352" y="49"/>
                  </a:cubicBezTo>
                  <a:cubicBezTo>
                    <a:pt x="351" y="50"/>
                    <a:pt x="351" y="50"/>
                    <a:pt x="351" y="50"/>
                  </a:cubicBezTo>
                  <a:cubicBezTo>
                    <a:pt x="350" y="52"/>
                    <a:pt x="350" y="52"/>
                    <a:pt x="350" y="52"/>
                  </a:cubicBezTo>
                  <a:cubicBezTo>
                    <a:pt x="350" y="53"/>
                    <a:pt x="350" y="53"/>
                    <a:pt x="350" y="53"/>
                  </a:cubicBezTo>
                  <a:cubicBezTo>
                    <a:pt x="352" y="54"/>
                    <a:pt x="352" y="54"/>
                    <a:pt x="352" y="54"/>
                  </a:cubicBezTo>
                  <a:cubicBezTo>
                    <a:pt x="352" y="57"/>
                    <a:pt x="352" y="57"/>
                    <a:pt x="352" y="57"/>
                  </a:cubicBezTo>
                  <a:cubicBezTo>
                    <a:pt x="351" y="60"/>
                    <a:pt x="351" y="60"/>
                    <a:pt x="351" y="60"/>
                  </a:cubicBezTo>
                  <a:cubicBezTo>
                    <a:pt x="349" y="60"/>
                    <a:pt x="349" y="60"/>
                    <a:pt x="349" y="60"/>
                  </a:cubicBezTo>
                  <a:cubicBezTo>
                    <a:pt x="348" y="62"/>
                    <a:pt x="348" y="62"/>
                    <a:pt x="348" y="62"/>
                  </a:cubicBezTo>
                  <a:cubicBezTo>
                    <a:pt x="349" y="63"/>
                    <a:pt x="349" y="63"/>
                    <a:pt x="349" y="63"/>
                  </a:cubicBezTo>
                  <a:cubicBezTo>
                    <a:pt x="350" y="63"/>
                    <a:pt x="350" y="63"/>
                    <a:pt x="350" y="63"/>
                  </a:cubicBezTo>
                  <a:cubicBezTo>
                    <a:pt x="351" y="62"/>
                    <a:pt x="351" y="62"/>
                    <a:pt x="351" y="62"/>
                  </a:cubicBezTo>
                  <a:cubicBezTo>
                    <a:pt x="353" y="61"/>
                    <a:pt x="353" y="61"/>
                    <a:pt x="353" y="61"/>
                  </a:cubicBezTo>
                  <a:cubicBezTo>
                    <a:pt x="354" y="60"/>
                    <a:pt x="354" y="60"/>
                    <a:pt x="354" y="60"/>
                  </a:cubicBezTo>
                  <a:cubicBezTo>
                    <a:pt x="352" y="60"/>
                    <a:pt x="352" y="60"/>
                    <a:pt x="352" y="60"/>
                  </a:cubicBezTo>
                  <a:cubicBezTo>
                    <a:pt x="353" y="58"/>
                    <a:pt x="353" y="58"/>
                    <a:pt x="353" y="58"/>
                  </a:cubicBezTo>
                  <a:cubicBezTo>
                    <a:pt x="356" y="57"/>
                    <a:pt x="356" y="57"/>
                    <a:pt x="356" y="57"/>
                  </a:cubicBezTo>
                  <a:cubicBezTo>
                    <a:pt x="359" y="55"/>
                    <a:pt x="359" y="55"/>
                    <a:pt x="359" y="55"/>
                  </a:cubicBezTo>
                  <a:cubicBezTo>
                    <a:pt x="360" y="57"/>
                    <a:pt x="360" y="57"/>
                    <a:pt x="360" y="57"/>
                  </a:cubicBezTo>
                  <a:cubicBezTo>
                    <a:pt x="361" y="58"/>
                    <a:pt x="361" y="58"/>
                    <a:pt x="361" y="58"/>
                  </a:cubicBezTo>
                  <a:cubicBezTo>
                    <a:pt x="359" y="62"/>
                    <a:pt x="359" y="62"/>
                    <a:pt x="359" y="62"/>
                  </a:cubicBezTo>
                  <a:cubicBezTo>
                    <a:pt x="355" y="63"/>
                    <a:pt x="355" y="63"/>
                    <a:pt x="355" y="63"/>
                  </a:cubicBezTo>
                  <a:cubicBezTo>
                    <a:pt x="354" y="65"/>
                    <a:pt x="354" y="65"/>
                    <a:pt x="354" y="65"/>
                  </a:cubicBezTo>
                  <a:cubicBezTo>
                    <a:pt x="355" y="66"/>
                    <a:pt x="355" y="66"/>
                    <a:pt x="355" y="66"/>
                  </a:cubicBezTo>
                  <a:cubicBezTo>
                    <a:pt x="356" y="66"/>
                    <a:pt x="356" y="66"/>
                    <a:pt x="356" y="66"/>
                  </a:cubicBezTo>
                  <a:cubicBezTo>
                    <a:pt x="359" y="68"/>
                    <a:pt x="359" y="68"/>
                    <a:pt x="359" y="68"/>
                  </a:cubicBezTo>
                  <a:cubicBezTo>
                    <a:pt x="359" y="70"/>
                    <a:pt x="359" y="70"/>
                    <a:pt x="359" y="70"/>
                  </a:cubicBezTo>
                  <a:cubicBezTo>
                    <a:pt x="360" y="71"/>
                    <a:pt x="360" y="71"/>
                    <a:pt x="360" y="71"/>
                  </a:cubicBezTo>
                  <a:cubicBezTo>
                    <a:pt x="358" y="71"/>
                    <a:pt x="358" y="71"/>
                    <a:pt x="358" y="71"/>
                  </a:cubicBezTo>
                  <a:cubicBezTo>
                    <a:pt x="357" y="70"/>
                    <a:pt x="357" y="70"/>
                    <a:pt x="357" y="70"/>
                  </a:cubicBezTo>
                  <a:cubicBezTo>
                    <a:pt x="354" y="70"/>
                    <a:pt x="354" y="70"/>
                    <a:pt x="354" y="70"/>
                  </a:cubicBezTo>
                  <a:cubicBezTo>
                    <a:pt x="351" y="69"/>
                    <a:pt x="351" y="69"/>
                    <a:pt x="351" y="69"/>
                  </a:cubicBezTo>
                  <a:cubicBezTo>
                    <a:pt x="350" y="69"/>
                    <a:pt x="350" y="69"/>
                    <a:pt x="350" y="69"/>
                  </a:cubicBezTo>
                  <a:cubicBezTo>
                    <a:pt x="350" y="73"/>
                    <a:pt x="350" y="73"/>
                    <a:pt x="350" y="73"/>
                  </a:cubicBezTo>
                  <a:cubicBezTo>
                    <a:pt x="352" y="77"/>
                    <a:pt x="352" y="77"/>
                    <a:pt x="352" y="77"/>
                  </a:cubicBezTo>
                  <a:close/>
                  <a:moveTo>
                    <a:pt x="343" y="82"/>
                  </a:moveTo>
                  <a:cubicBezTo>
                    <a:pt x="344" y="83"/>
                    <a:pt x="344" y="83"/>
                    <a:pt x="344" y="83"/>
                  </a:cubicBezTo>
                  <a:cubicBezTo>
                    <a:pt x="342" y="83"/>
                    <a:pt x="342" y="83"/>
                    <a:pt x="342" y="83"/>
                  </a:cubicBezTo>
                  <a:cubicBezTo>
                    <a:pt x="342" y="81"/>
                    <a:pt x="342" y="81"/>
                    <a:pt x="342" y="81"/>
                  </a:cubicBezTo>
                  <a:cubicBezTo>
                    <a:pt x="343" y="82"/>
                    <a:pt x="343" y="82"/>
                    <a:pt x="343" y="82"/>
                  </a:cubicBezTo>
                  <a:close/>
                  <a:moveTo>
                    <a:pt x="343" y="77"/>
                  </a:moveTo>
                  <a:cubicBezTo>
                    <a:pt x="342" y="77"/>
                    <a:pt x="342" y="77"/>
                    <a:pt x="342" y="77"/>
                  </a:cubicBezTo>
                  <a:cubicBezTo>
                    <a:pt x="341" y="79"/>
                    <a:pt x="341" y="79"/>
                    <a:pt x="341" y="79"/>
                  </a:cubicBezTo>
                  <a:cubicBezTo>
                    <a:pt x="342" y="80"/>
                    <a:pt x="342" y="80"/>
                    <a:pt x="342" y="80"/>
                  </a:cubicBezTo>
                  <a:cubicBezTo>
                    <a:pt x="343" y="78"/>
                    <a:pt x="343" y="78"/>
                    <a:pt x="343" y="78"/>
                  </a:cubicBezTo>
                  <a:cubicBezTo>
                    <a:pt x="343" y="77"/>
                    <a:pt x="343" y="77"/>
                    <a:pt x="343" y="77"/>
                  </a:cubicBezTo>
                  <a:close/>
                  <a:moveTo>
                    <a:pt x="345" y="79"/>
                  </a:moveTo>
                  <a:cubicBezTo>
                    <a:pt x="344" y="79"/>
                    <a:pt x="344" y="79"/>
                    <a:pt x="344" y="79"/>
                  </a:cubicBezTo>
                  <a:cubicBezTo>
                    <a:pt x="344" y="80"/>
                    <a:pt x="344" y="80"/>
                    <a:pt x="344" y="80"/>
                  </a:cubicBezTo>
                  <a:cubicBezTo>
                    <a:pt x="345" y="82"/>
                    <a:pt x="345" y="82"/>
                    <a:pt x="345" y="82"/>
                  </a:cubicBezTo>
                  <a:cubicBezTo>
                    <a:pt x="347" y="82"/>
                    <a:pt x="347" y="82"/>
                    <a:pt x="347" y="82"/>
                  </a:cubicBezTo>
                  <a:cubicBezTo>
                    <a:pt x="348" y="83"/>
                    <a:pt x="348" y="83"/>
                    <a:pt x="348" y="83"/>
                  </a:cubicBezTo>
                  <a:cubicBezTo>
                    <a:pt x="349" y="82"/>
                    <a:pt x="349" y="82"/>
                    <a:pt x="349" y="82"/>
                  </a:cubicBezTo>
                  <a:cubicBezTo>
                    <a:pt x="349" y="81"/>
                    <a:pt x="349" y="81"/>
                    <a:pt x="349" y="81"/>
                  </a:cubicBezTo>
                  <a:cubicBezTo>
                    <a:pt x="347" y="81"/>
                    <a:pt x="347" y="81"/>
                    <a:pt x="347" y="81"/>
                  </a:cubicBezTo>
                  <a:cubicBezTo>
                    <a:pt x="347" y="79"/>
                    <a:pt x="347" y="79"/>
                    <a:pt x="347" y="79"/>
                  </a:cubicBezTo>
                  <a:cubicBezTo>
                    <a:pt x="346" y="78"/>
                    <a:pt x="346" y="78"/>
                    <a:pt x="346" y="78"/>
                  </a:cubicBezTo>
                  <a:cubicBezTo>
                    <a:pt x="345" y="79"/>
                    <a:pt x="345" y="79"/>
                    <a:pt x="345" y="79"/>
                  </a:cubicBezTo>
                  <a:close/>
                  <a:moveTo>
                    <a:pt x="344" y="91"/>
                  </a:moveTo>
                  <a:cubicBezTo>
                    <a:pt x="347" y="89"/>
                    <a:pt x="347" y="89"/>
                    <a:pt x="347" y="89"/>
                  </a:cubicBezTo>
                  <a:cubicBezTo>
                    <a:pt x="350" y="89"/>
                    <a:pt x="350" y="89"/>
                    <a:pt x="350" y="89"/>
                  </a:cubicBezTo>
                  <a:cubicBezTo>
                    <a:pt x="353" y="91"/>
                    <a:pt x="353" y="91"/>
                    <a:pt x="353" y="91"/>
                  </a:cubicBezTo>
                  <a:cubicBezTo>
                    <a:pt x="352" y="93"/>
                    <a:pt x="352" y="93"/>
                    <a:pt x="352" y="93"/>
                  </a:cubicBezTo>
                  <a:cubicBezTo>
                    <a:pt x="351" y="93"/>
                    <a:pt x="351" y="93"/>
                    <a:pt x="351" y="93"/>
                  </a:cubicBezTo>
                  <a:cubicBezTo>
                    <a:pt x="349" y="93"/>
                    <a:pt x="349" y="93"/>
                    <a:pt x="349" y="93"/>
                  </a:cubicBezTo>
                  <a:cubicBezTo>
                    <a:pt x="347" y="93"/>
                    <a:pt x="347" y="93"/>
                    <a:pt x="347" y="93"/>
                  </a:cubicBezTo>
                  <a:cubicBezTo>
                    <a:pt x="346" y="92"/>
                    <a:pt x="346" y="92"/>
                    <a:pt x="346" y="92"/>
                  </a:cubicBezTo>
                  <a:cubicBezTo>
                    <a:pt x="344" y="91"/>
                    <a:pt x="344" y="91"/>
                    <a:pt x="344" y="91"/>
                  </a:cubicBezTo>
                  <a:close/>
                  <a:moveTo>
                    <a:pt x="375" y="92"/>
                  </a:moveTo>
                  <a:cubicBezTo>
                    <a:pt x="371" y="93"/>
                    <a:pt x="371" y="93"/>
                    <a:pt x="371" y="93"/>
                  </a:cubicBezTo>
                  <a:cubicBezTo>
                    <a:pt x="370" y="94"/>
                    <a:pt x="370" y="94"/>
                    <a:pt x="370" y="94"/>
                  </a:cubicBezTo>
                  <a:cubicBezTo>
                    <a:pt x="371" y="95"/>
                    <a:pt x="371" y="95"/>
                    <a:pt x="371" y="95"/>
                  </a:cubicBezTo>
                  <a:cubicBezTo>
                    <a:pt x="374" y="96"/>
                    <a:pt x="374" y="96"/>
                    <a:pt x="374" y="96"/>
                  </a:cubicBezTo>
                  <a:cubicBezTo>
                    <a:pt x="377" y="95"/>
                    <a:pt x="377" y="95"/>
                    <a:pt x="377" y="95"/>
                  </a:cubicBezTo>
                  <a:cubicBezTo>
                    <a:pt x="376" y="94"/>
                    <a:pt x="376" y="94"/>
                    <a:pt x="376" y="94"/>
                  </a:cubicBezTo>
                  <a:cubicBezTo>
                    <a:pt x="376" y="93"/>
                    <a:pt x="376" y="93"/>
                    <a:pt x="376" y="93"/>
                  </a:cubicBezTo>
                  <a:cubicBezTo>
                    <a:pt x="375" y="92"/>
                    <a:pt x="375" y="92"/>
                    <a:pt x="375" y="92"/>
                  </a:cubicBezTo>
                  <a:close/>
                  <a:moveTo>
                    <a:pt x="357" y="113"/>
                  </a:moveTo>
                  <a:cubicBezTo>
                    <a:pt x="358" y="112"/>
                    <a:pt x="358" y="112"/>
                    <a:pt x="358" y="112"/>
                  </a:cubicBezTo>
                  <a:cubicBezTo>
                    <a:pt x="358" y="113"/>
                    <a:pt x="358" y="113"/>
                    <a:pt x="358" y="113"/>
                  </a:cubicBezTo>
                  <a:cubicBezTo>
                    <a:pt x="357" y="114"/>
                    <a:pt x="357" y="114"/>
                    <a:pt x="357" y="114"/>
                  </a:cubicBezTo>
                  <a:cubicBezTo>
                    <a:pt x="357" y="113"/>
                    <a:pt x="357" y="113"/>
                    <a:pt x="357" y="113"/>
                  </a:cubicBezTo>
                  <a:close/>
                  <a:moveTo>
                    <a:pt x="355" y="113"/>
                  </a:moveTo>
                  <a:cubicBezTo>
                    <a:pt x="356" y="113"/>
                    <a:pt x="356" y="113"/>
                    <a:pt x="356" y="113"/>
                  </a:cubicBezTo>
                  <a:cubicBezTo>
                    <a:pt x="356" y="114"/>
                    <a:pt x="356" y="114"/>
                    <a:pt x="356" y="114"/>
                  </a:cubicBezTo>
                  <a:cubicBezTo>
                    <a:pt x="355" y="114"/>
                    <a:pt x="355" y="114"/>
                    <a:pt x="355" y="114"/>
                  </a:cubicBezTo>
                  <a:cubicBezTo>
                    <a:pt x="355" y="113"/>
                    <a:pt x="355" y="113"/>
                    <a:pt x="355" y="113"/>
                  </a:cubicBezTo>
                  <a:close/>
                  <a:moveTo>
                    <a:pt x="349" y="114"/>
                  </a:moveTo>
                  <a:cubicBezTo>
                    <a:pt x="352" y="113"/>
                    <a:pt x="352" y="113"/>
                    <a:pt x="352" y="113"/>
                  </a:cubicBezTo>
                  <a:cubicBezTo>
                    <a:pt x="353" y="112"/>
                    <a:pt x="353" y="112"/>
                    <a:pt x="353" y="112"/>
                  </a:cubicBezTo>
                  <a:cubicBezTo>
                    <a:pt x="354" y="113"/>
                    <a:pt x="354" y="113"/>
                    <a:pt x="354" y="113"/>
                  </a:cubicBezTo>
                  <a:cubicBezTo>
                    <a:pt x="353" y="115"/>
                    <a:pt x="353" y="115"/>
                    <a:pt x="353" y="115"/>
                  </a:cubicBezTo>
                  <a:cubicBezTo>
                    <a:pt x="352" y="114"/>
                    <a:pt x="352" y="114"/>
                    <a:pt x="352" y="114"/>
                  </a:cubicBezTo>
                  <a:cubicBezTo>
                    <a:pt x="351" y="115"/>
                    <a:pt x="351" y="115"/>
                    <a:pt x="351" y="115"/>
                  </a:cubicBezTo>
                  <a:cubicBezTo>
                    <a:pt x="349" y="114"/>
                    <a:pt x="349" y="114"/>
                    <a:pt x="349" y="114"/>
                  </a:cubicBezTo>
                  <a:close/>
                  <a:moveTo>
                    <a:pt x="349" y="107"/>
                  </a:moveTo>
                  <a:cubicBezTo>
                    <a:pt x="347" y="109"/>
                    <a:pt x="347" y="109"/>
                    <a:pt x="347" y="109"/>
                  </a:cubicBezTo>
                  <a:cubicBezTo>
                    <a:pt x="348" y="109"/>
                    <a:pt x="348" y="109"/>
                    <a:pt x="348" y="109"/>
                  </a:cubicBezTo>
                  <a:cubicBezTo>
                    <a:pt x="349" y="107"/>
                    <a:pt x="349" y="107"/>
                    <a:pt x="349" y="107"/>
                  </a:cubicBezTo>
                  <a:close/>
                  <a:moveTo>
                    <a:pt x="351" y="105"/>
                  </a:moveTo>
                  <a:cubicBezTo>
                    <a:pt x="349" y="105"/>
                    <a:pt x="349" y="105"/>
                    <a:pt x="349" y="105"/>
                  </a:cubicBezTo>
                  <a:cubicBezTo>
                    <a:pt x="349" y="106"/>
                    <a:pt x="349" y="106"/>
                    <a:pt x="349" y="106"/>
                  </a:cubicBezTo>
                  <a:cubicBezTo>
                    <a:pt x="350" y="106"/>
                    <a:pt x="350" y="106"/>
                    <a:pt x="350" y="106"/>
                  </a:cubicBezTo>
                  <a:cubicBezTo>
                    <a:pt x="351" y="105"/>
                    <a:pt x="351" y="105"/>
                    <a:pt x="351" y="105"/>
                  </a:cubicBezTo>
                  <a:close/>
                  <a:moveTo>
                    <a:pt x="351" y="111"/>
                  </a:moveTo>
                  <a:cubicBezTo>
                    <a:pt x="353" y="108"/>
                    <a:pt x="353" y="108"/>
                    <a:pt x="353" y="108"/>
                  </a:cubicBezTo>
                  <a:cubicBezTo>
                    <a:pt x="355" y="110"/>
                    <a:pt x="355" y="110"/>
                    <a:pt x="355" y="110"/>
                  </a:cubicBezTo>
                  <a:cubicBezTo>
                    <a:pt x="356" y="111"/>
                    <a:pt x="356" y="111"/>
                    <a:pt x="356" y="111"/>
                  </a:cubicBezTo>
                  <a:cubicBezTo>
                    <a:pt x="358" y="111"/>
                    <a:pt x="358" y="111"/>
                    <a:pt x="358" y="111"/>
                  </a:cubicBezTo>
                  <a:cubicBezTo>
                    <a:pt x="360" y="109"/>
                    <a:pt x="360" y="109"/>
                    <a:pt x="360" y="109"/>
                  </a:cubicBezTo>
                  <a:cubicBezTo>
                    <a:pt x="361" y="109"/>
                    <a:pt x="361" y="109"/>
                    <a:pt x="361" y="109"/>
                  </a:cubicBezTo>
                  <a:cubicBezTo>
                    <a:pt x="362" y="111"/>
                    <a:pt x="362" y="111"/>
                    <a:pt x="362" y="111"/>
                  </a:cubicBezTo>
                  <a:cubicBezTo>
                    <a:pt x="367" y="112"/>
                    <a:pt x="367" y="112"/>
                    <a:pt x="367" y="112"/>
                  </a:cubicBezTo>
                  <a:cubicBezTo>
                    <a:pt x="368" y="110"/>
                    <a:pt x="368" y="110"/>
                    <a:pt x="368" y="110"/>
                  </a:cubicBezTo>
                  <a:cubicBezTo>
                    <a:pt x="370" y="110"/>
                    <a:pt x="370" y="110"/>
                    <a:pt x="370" y="110"/>
                  </a:cubicBezTo>
                  <a:cubicBezTo>
                    <a:pt x="374" y="113"/>
                    <a:pt x="374" y="113"/>
                    <a:pt x="374" y="113"/>
                  </a:cubicBezTo>
                  <a:cubicBezTo>
                    <a:pt x="376" y="113"/>
                    <a:pt x="376" y="113"/>
                    <a:pt x="376" y="113"/>
                  </a:cubicBezTo>
                  <a:cubicBezTo>
                    <a:pt x="378" y="116"/>
                    <a:pt x="378" y="116"/>
                    <a:pt x="378" y="116"/>
                  </a:cubicBezTo>
                  <a:cubicBezTo>
                    <a:pt x="381" y="116"/>
                    <a:pt x="381" y="116"/>
                    <a:pt x="381" y="116"/>
                  </a:cubicBezTo>
                  <a:cubicBezTo>
                    <a:pt x="381" y="114"/>
                    <a:pt x="381" y="114"/>
                    <a:pt x="381" y="114"/>
                  </a:cubicBezTo>
                  <a:cubicBezTo>
                    <a:pt x="380" y="110"/>
                    <a:pt x="380" y="110"/>
                    <a:pt x="380" y="110"/>
                  </a:cubicBezTo>
                  <a:cubicBezTo>
                    <a:pt x="375" y="107"/>
                    <a:pt x="375" y="107"/>
                    <a:pt x="375" y="107"/>
                  </a:cubicBezTo>
                  <a:cubicBezTo>
                    <a:pt x="371" y="106"/>
                    <a:pt x="371" y="106"/>
                    <a:pt x="371" y="106"/>
                  </a:cubicBezTo>
                  <a:cubicBezTo>
                    <a:pt x="369" y="104"/>
                    <a:pt x="369" y="104"/>
                    <a:pt x="369" y="104"/>
                  </a:cubicBezTo>
                  <a:cubicBezTo>
                    <a:pt x="366" y="104"/>
                    <a:pt x="366" y="104"/>
                    <a:pt x="366" y="104"/>
                  </a:cubicBezTo>
                  <a:cubicBezTo>
                    <a:pt x="364" y="106"/>
                    <a:pt x="364" y="106"/>
                    <a:pt x="364" y="106"/>
                  </a:cubicBezTo>
                  <a:cubicBezTo>
                    <a:pt x="362" y="105"/>
                    <a:pt x="362" y="105"/>
                    <a:pt x="362" y="105"/>
                  </a:cubicBezTo>
                  <a:cubicBezTo>
                    <a:pt x="361" y="105"/>
                    <a:pt x="361" y="105"/>
                    <a:pt x="361" y="105"/>
                  </a:cubicBezTo>
                  <a:cubicBezTo>
                    <a:pt x="357" y="105"/>
                    <a:pt x="357" y="105"/>
                    <a:pt x="357" y="105"/>
                  </a:cubicBezTo>
                  <a:cubicBezTo>
                    <a:pt x="353" y="105"/>
                    <a:pt x="353" y="105"/>
                    <a:pt x="353" y="105"/>
                  </a:cubicBezTo>
                  <a:cubicBezTo>
                    <a:pt x="352" y="106"/>
                    <a:pt x="352" y="106"/>
                    <a:pt x="352" y="106"/>
                  </a:cubicBezTo>
                  <a:cubicBezTo>
                    <a:pt x="352" y="107"/>
                    <a:pt x="352" y="107"/>
                    <a:pt x="352" y="107"/>
                  </a:cubicBezTo>
                  <a:cubicBezTo>
                    <a:pt x="350" y="108"/>
                    <a:pt x="350" y="108"/>
                    <a:pt x="350" y="108"/>
                  </a:cubicBezTo>
                  <a:cubicBezTo>
                    <a:pt x="350" y="110"/>
                    <a:pt x="350" y="110"/>
                    <a:pt x="350" y="110"/>
                  </a:cubicBezTo>
                  <a:cubicBezTo>
                    <a:pt x="350" y="111"/>
                    <a:pt x="350" y="111"/>
                    <a:pt x="350" y="111"/>
                  </a:cubicBezTo>
                  <a:cubicBezTo>
                    <a:pt x="351" y="111"/>
                    <a:pt x="351" y="111"/>
                    <a:pt x="351" y="111"/>
                  </a:cubicBezTo>
                  <a:close/>
                  <a:moveTo>
                    <a:pt x="330" y="108"/>
                  </a:moveTo>
                  <a:cubicBezTo>
                    <a:pt x="332" y="109"/>
                    <a:pt x="332" y="109"/>
                    <a:pt x="332" y="109"/>
                  </a:cubicBezTo>
                  <a:cubicBezTo>
                    <a:pt x="334" y="107"/>
                    <a:pt x="334" y="107"/>
                    <a:pt x="334" y="107"/>
                  </a:cubicBezTo>
                  <a:cubicBezTo>
                    <a:pt x="338" y="107"/>
                    <a:pt x="338" y="107"/>
                    <a:pt x="338" y="107"/>
                  </a:cubicBezTo>
                  <a:cubicBezTo>
                    <a:pt x="341" y="109"/>
                    <a:pt x="341" y="109"/>
                    <a:pt x="341" y="109"/>
                  </a:cubicBezTo>
                  <a:cubicBezTo>
                    <a:pt x="341" y="110"/>
                    <a:pt x="341" y="110"/>
                    <a:pt x="341" y="110"/>
                  </a:cubicBezTo>
                  <a:cubicBezTo>
                    <a:pt x="343" y="112"/>
                    <a:pt x="343" y="112"/>
                    <a:pt x="343" y="112"/>
                  </a:cubicBezTo>
                  <a:cubicBezTo>
                    <a:pt x="343" y="114"/>
                    <a:pt x="343" y="114"/>
                    <a:pt x="343" y="114"/>
                  </a:cubicBezTo>
                  <a:cubicBezTo>
                    <a:pt x="341" y="114"/>
                    <a:pt x="341" y="114"/>
                    <a:pt x="341" y="114"/>
                  </a:cubicBezTo>
                  <a:cubicBezTo>
                    <a:pt x="339" y="116"/>
                    <a:pt x="339" y="116"/>
                    <a:pt x="339" y="116"/>
                  </a:cubicBezTo>
                  <a:cubicBezTo>
                    <a:pt x="337" y="115"/>
                    <a:pt x="337" y="115"/>
                    <a:pt x="337" y="115"/>
                  </a:cubicBezTo>
                  <a:cubicBezTo>
                    <a:pt x="334" y="116"/>
                    <a:pt x="334" y="116"/>
                    <a:pt x="334" y="116"/>
                  </a:cubicBezTo>
                  <a:cubicBezTo>
                    <a:pt x="333" y="115"/>
                    <a:pt x="333" y="115"/>
                    <a:pt x="333" y="115"/>
                  </a:cubicBezTo>
                  <a:cubicBezTo>
                    <a:pt x="330" y="114"/>
                    <a:pt x="330" y="114"/>
                    <a:pt x="330" y="114"/>
                  </a:cubicBezTo>
                  <a:cubicBezTo>
                    <a:pt x="328" y="112"/>
                    <a:pt x="328" y="112"/>
                    <a:pt x="328" y="112"/>
                  </a:cubicBezTo>
                  <a:cubicBezTo>
                    <a:pt x="329" y="109"/>
                    <a:pt x="329" y="109"/>
                    <a:pt x="329" y="109"/>
                  </a:cubicBezTo>
                  <a:cubicBezTo>
                    <a:pt x="330" y="108"/>
                    <a:pt x="330" y="108"/>
                    <a:pt x="330" y="108"/>
                  </a:cubicBezTo>
                  <a:close/>
                  <a:moveTo>
                    <a:pt x="271" y="152"/>
                  </a:moveTo>
                  <a:cubicBezTo>
                    <a:pt x="270" y="151"/>
                    <a:pt x="270" y="151"/>
                    <a:pt x="270" y="151"/>
                  </a:cubicBezTo>
                  <a:cubicBezTo>
                    <a:pt x="269" y="152"/>
                    <a:pt x="269" y="152"/>
                    <a:pt x="269" y="152"/>
                  </a:cubicBezTo>
                  <a:cubicBezTo>
                    <a:pt x="270" y="153"/>
                    <a:pt x="270" y="153"/>
                    <a:pt x="270" y="153"/>
                  </a:cubicBezTo>
                  <a:cubicBezTo>
                    <a:pt x="271" y="152"/>
                    <a:pt x="271" y="152"/>
                    <a:pt x="271" y="152"/>
                  </a:cubicBezTo>
                  <a:close/>
                  <a:moveTo>
                    <a:pt x="269" y="137"/>
                  </a:moveTo>
                  <a:cubicBezTo>
                    <a:pt x="271" y="140"/>
                    <a:pt x="271" y="140"/>
                    <a:pt x="271" y="140"/>
                  </a:cubicBezTo>
                  <a:cubicBezTo>
                    <a:pt x="270" y="142"/>
                    <a:pt x="270" y="142"/>
                    <a:pt x="270" y="142"/>
                  </a:cubicBezTo>
                  <a:cubicBezTo>
                    <a:pt x="269" y="144"/>
                    <a:pt x="269" y="144"/>
                    <a:pt x="269" y="144"/>
                  </a:cubicBezTo>
                  <a:cubicBezTo>
                    <a:pt x="269" y="143"/>
                    <a:pt x="269" y="143"/>
                    <a:pt x="269" y="143"/>
                  </a:cubicBezTo>
                  <a:cubicBezTo>
                    <a:pt x="268" y="141"/>
                    <a:pt x="268" y="141"/>
                    <a:pt x="268" y="141"/>
                  </a:cubicBezTo>
                  <a:cubicBezTo>
                    <a:pt x="269" y="140"/>
                    <a:pt x="269" y="140"/>
                    <a:pt x="269" y="140"/>
                  </a:cubicBezTo>
                  <a:cubicBezTo>
                    <a:pt x="269" y="138"/>
                    <a:pt x="269" y="138"/>
                    <a:pt x="269" y="138"/>
                  </a:cubicBezTo>
                  <a:cubicBezTo>
                    <a:pt x="269" y="137"/>
                    <a:pt x="269" y="137"/>
                    <a:pt x="269" y="137"/>
                  </a:cubicBezTo>
                  <a:close/>
                  <a:moveTo>
                    <a:pt x="328" y="96"/>
                  </a:moveTo>
                  <a:cubicBezTo>
                    <a:pt x="328" y="98"/>
                    <a:pt x="328" y="98"/>
                    <a:pt x="328" y="98"/>
                  </a:cubicBezTo>
                  <a:cubicBezTo>
                    <a:pt x="330" y="100"/>
                    <a:pt x="330" y="100"/>
                    <a:pt x="330" y="100"/>
                  </a:cubicBezTo>
                  <a:cubicBezTo>
                    <a:pt x="330" y="101"/>
                    <a:pt x="330" y="101"/>
                    <a:pt x="330" y="101"/>
                  </a:cubicBezTo>
                  <a:cubicBezTo>
                    <a:pt x="329" y="101"/>
                    <a:pt x="329" y="101"/>
                    <a:pt x="329" y="101"/>
                  </a:cubicBezTo>
                  <a:cubicBezTo>
                    <a:pt x="328" y="98"/>
                    <a:pt x="328" y="98"/>
                    <a:pt x="328" y="98"/>
                  </a:cubicBezTo>
                  <a:cubicBezTo>
                    <a:pt x="328" y="96"/>
                    <a:pt x="328" y="96"/>
                    <a:pt x="328" y="96"/>
                  </a:cubicBezTo>
                  <a:cubicBezTo>
                    <a:pt x="328" y="96"/>
                    <a:pt x="328" y="96"/>
                    <a:pt x="328" y="96"/>
                  </a:cubicBezTo>
                  <a:close/>
                  <a:moveTo>
                    <a:pt x="322" y="93"/>
                  </a:moveTo>
                  <a:cubicBezTo>
                    <a:pt x="324" y="93"/>
                    <a:pt x="324" y="93"/>
                    <a:pt x="324" y="93"/>
                  </a:cubicBezTo>
                  <a:cubicBezTo>
                    <a:pt x="325" y="93"/>
                    <a:pt x="325" y="93"/>
                    <a:pt x="325" y="93"/>
                  </a:cubicBezTo>
                  <a:cubicBezTo>
                    <a:pt x="327" y="93"/>
                    <a:pt x="327" y="93"/>
                    <a:pt x="327" y="93"/>
                  </a:cubicBezTo>
                  <a:cubicBezTo>
                    <a:pt x="331" y="93"/>
                    <a:pt x="331" y="93"/>
                    <a:pt x="331" y="93"/>
                  </a:cubicBezTo>
                  <a:cubicBezTo>
                    <a:pt x="333" y="94"/>
                    <a:pt x="333" y="94"/>
                    <a:pt x="333" y="94"/>
                  </a:cubicBezTo>
                  <a:cubicBezTo>
                    <a:pt x="330" y="94"/>
                    <a:pt x="330" y="94"/>
                    <a:pt x="330" y="94"/>
                  </a:cubicBezTo>
                  <a:cubicBezTo>
                    <a:pt x="326" y="95"/>
                    <a:pt x="326" y="95"/>
                    <a:pt x="326" y="95"/>
                  </a:cubicBezTo>
                  <a:cubicBezTo>
                    <a:pt x="323" y="95"/>
                    <a:pt x="323" y="95"/>
                    <a:pt x="323" y="95"/>
                  </a:cubicBezTo>
                  <a:cubicBezTo>
                    <a:pt x="323" y="94"/>
                    <a:pt x="323" y="94"/>
                    <a:pt x="323" y="94"/>
                  </a:cubicBezTo>
                  <a:cubicBezTo>
                    <a:pt x="322" y="93"/>
                    <a:pt x="322" y="93"/>
                    <a:pt x="322" y="93"/>
                  </a:cubicBezTo>
                  <a:close/>
                  <a:moveTo>
                    <a:pt x="312" y="93"/>
                  </a:moveTo>
                  <a:cubicBezTo>
                    <a:pt x="313" y="92"/>
                    <a:pt x="313" y="92"/>
                    <a:pt x="313" y="92"/>
                  </a:cubicBezTo>
                  <a:cubicBezTo>
                    <a:pt x="314" y="92"/>
                    <a:pt x="314" y="92"/>
                    <a:pt x="314" y="92"/>
                  </a:cubicBezTo>
                  <a:cubicBezTo>
                    <a:pt x="316" y="92"/>
                    <a:pt x="316" y="92"/>
                    <a:pt x="316" y="92"/>
                  </a:cubicBezTo>
                  <a:cubicBezTo>
                    <a:pt x="318" y="92"/>
                    <a:pt x="318" y="92"/>
                    <a:pt x="318" y="92"/>
                  </a:cubicBezTo>
                  <a:cubicBezTo>
                    <a:pt x="319" y="93"/>
                    <a:pt x="319" y="93"/>
                    <a:pt x="319" y="93"/>
                  </a:cubicBezTo>
                  <a:cubicBezTo>
                    <a:pt x="320" y="92"/>
                    <a:pt x="320" y="92"/>
                    <a:pt x="320" y="92"/>
                  </a:cubicBezTo>
                  <a:cubicBezTo>
                    <a:pt x="322" y="93"/>
                    <a:pt x="322" y="93"/>
                    <a:pt x="322" y="93"/>
                  </a:cubicBezTo>
                  <a:cubicBezTo>
                    <a:pt x="322" y="94"/>
                    <a:pt x="322" y="94"/>
                    <a:pt x="322" y="94"/>
                  </a:cubicBezTo>
                  <a:cubicBezTo>
                    <a:pt x="320" y="94"/>
                    <a:pt x="320" y="94"/>
                    <a:pt x="320" y="94"/>
                  </a:cubicBezTo>
                  <a:cubicBezTo>
                    <a:pt x="318" y="95"/>
                    <a:pt x="318" y="95"/>
                    <a:pt x="318" y="95"/>
                  </a:cubicBezTo>
                  <a:cubicBezTo>
                    <a:pt x="317" y="95"/>
                    <a:pt x="317" y="95"/>
                    <a:pt x="317" y="95"/>
                  </a:cubicBezTo>
                  <a:cubicBezTo>
                    <a:pt x="315" y="96"/>
                    <a:pt x="315" y="96"/>
                    <a:pt x="315" y="96"/>
                  </a:cubicBezTo>
                  <a:cubicBezTo>
                    <a:pt x="313" y="96"/>
                    <a:pt x="313" y="96"/>
                    <a:pt x="313" y="96"/>
                  </a:cubicBezTo>
                  <a:cubicBezTo>
                    <a:pt x="312" y="95"/>
                    <a:pt x="312" y="95"/>
                    <a:pt x="312" y="95"/>
                  </a:cubicBezTo>
                  <a:cubicBezTo>
                    <a:pt x="312" y="93"/>
                    <a:pt x="312" y="93"/>
                    <a:pt x="312" y="93"/>
                  </a:cubicBezTo>
                  <a:close/>
                  <a:moveTo>
                    <a:pt x="293" y="133"/>
                  </a:moveTo>
                  <a:cubicBezTo>
                    <a:pt x="295" y="130"/>
                    <a:pt x="295" y="130"/>
                    <a:pt x="295" y="130"/>
                  </a:cubicBezTo>
                  <a:cubicBezTo>
                    <a:pt x="296" y="126"/>
                    <a:pt x="296" y="126"/>
                    <a:pt x="296" y="126"/>
                  </a:cubicBezTo>
                  <a:cubicBezTo>
                    <a:pt x="296" y="123"/>
                    <a:pt x="296" y="123"/>
                    <a:pt x="296" y="123"/>
                  </a:cubicBezTo>
                  <a:cubicBezTo>
                    <a:pt x="297" y="122"/>
                    <a:pt x="297" y="122"/>
                    <a:pt x="297" y="122"/>
                  </a:cubicBezTo>
                  <a:cubicBezTo>
                    <a:pt x="299" y="122"/>
                    <a:pt x="299" y="122"/>
                    <a:pt x="299" y="122"/>
                  </a:cubicBezTo>
                  <a:cubicBezTo>
                    <a:pt x="299" y="124"/>
                    <a:pt x="299" y="124"/>
                    <a:pt x="299" y="124"/>
                  </a:cubicBezTo>
                  <a:cubicBezTo>
                    <a:pt x="299" y="125"/>
                    <a:pt x="299" y="125"/>
                    <a:pt x="299" y="125"/>
                  </a:cubicBezTo>
                  <a:cubicBezTo>
                    <a:pt x="299" y="126"/>
                    <a:pt x="299" y="126"/>
                    <a:pt x="299" y="126"/>
                  </a:cubicBezTo>
                  <a:cubicBezTo>
                    <a:pt x="299" y="125"/>
                    <a:pt x="299" y="125"/>
                    <a:pt x="299" y="125"/>
                  </a:cubicBezTo>
                  <a:cubicBezTo>
                    <a:pt x="298" y="126"/>
                    <a:pt x="298" y="126"/>
                    <a:pt x="298" y="126"/>
                  </a:cubicBezTo>
                  <a:cubicBezTo>
                    <a:pt x="297" y="127"/>
                    <a:pt x="297" y="127"/>
                    <a:pt x="297" y="127"/>
                  </a:cubicBezTo>
                  <a:cubicBezTo>
                    <a:pt x="296" y="128"/>
                    <a:pt x="296" y="128"/>
                    <a:pt x="296" y="128"/>
                  </a:cubicBezTo>
                  <a:cubicBezTo>
                    <a:pt x="297" y="130"/>
                    <a:pt x="297" y="130"/>
                    <a:pt x="297" y="130"/>
                  </a:cubicBezTo>
                  <a:cubicBezTo>
                    <a:pt x="299" y="130"/>
                    <a:pt x="299" y="130"/>
                    <a:pt x="299" y="130"/>
                  </a:cubicBezTo>
                  <a:cubicBezTo>
                    <a:pt x="299" y="131"/>
                    <a:pt x="299" y="131"/>
                    <a:pt x="299" y="131"/>
                  </a:cubicBezTo>
                  <a:cubicBezTo>
                    <a:pt x="298" y="132"/>
                    <a:pt x="298" y="132"/>
                    <a:pt x="298" y="132"/>
                  </a:cubicBezTo>
                  <a:cubicBezTo>
                    <a:pt x="297" y="132"/>
                    <a:pt x="297" y="132"/>
                    <a:pt x="297" y="132"/>
                  </a:cubicBezTo>
                  <a:cubicBezTo>
                    <a:pt x="296" y="134"/>
                    <a:pt x="296" y="134"/>
                    <a:pt x="296" y="134"/>
                  </a:cubicBezTo>
                  <a:cubicBezTo>
                    <a:pt x="294" y="135"/>
                    <a:pt x="294" y="135"/>
                    <a:pt x="294" y="135"/>
                  </a:cubicBezTo>
                  <a:cubicBezTo>
                    <a:pt x="293" y="134"/>
                    <a:pt x="293" y="134"/>
                    <a:pt x="293" y="134"/>
                  </a:cubicBezTo>
                  <a:cubicBezTo>
                    <a:pt x="293" y="133"/>
                    <a:pt x="293" y="133"/>
                    <a:pt x="293" y="133"/>
                  </a:cubicBezTo>
                  <a:close/>
                  <a:moveTo>
                    <a:pt x="288" y="131"/>
                  </a:moveTo>
                  <a:cubicBezTo>
                    <a:pt x="288" y="131"/>
                    <a:pt x="288" y="132"/>
                    <a:pt x="288" y="132"/>
                  </a:cubicBezTo>
                  <a:cubicBezTo>
                    <a:pt x="289" y="132"/>
                    <a:pt x="289" y="132"/>
                    <a:pt x="289" y="132"/>
                  </a:cubicBezTo>
                  <a:cubicBezTo>
                    <a:pt x="291" y="132"/>
                    <a:pt x="291" y="132"/>
                    <a:pt x="291" y="132"/>
                  </a:cubicBezTo>
                  <a:cubicBezTo>
                    <a:pt x="291" y="131"/>
                    <a:pt x="291" y="131"/>
                    <a:pt x="291" y="131"/>
                  </a:cubicBezTo>
                  <a:cubicBezTo>
                    <a:pt x="292" y="131"/>
                    <a:pt x="292" y="131"/>
                    <a:pt x="292" y="131"/>
                  </a:cubicBezTo>
                  <a:cubicBezTo>
                    <a:pt x="292" y="129"/>
                    <a:pt x="292" y="129"/>
                    <a:pt x="292" y="129"/>
                  </a:cubicBezTo>
                  <a:cubicBezTo>
                    <a:pt x="294" y="128"/>
                    <a:pt x="294" y="128"/>
                    <a:pt x="294" y="128"/>
                  </a:cubicBezTo>
                  <a:cubicBezTo>
                    <a:pt x="294" y="127"/>
                    <a:pt x="294" y="127"/>
                    <a:pt x="294" y="127"/>
                  </a:cubicBezTo>
                  <a:cubicBezTo>
                    <a:pt x="293" y="125"/>
                    <a:pt x="293" y="125"/>
                    <a:pt x="293" y="125"/>
                  </a:cubicBezTo>
                  <a:cubicBezTo>
                    <a:pt x="291" y="126"/>
                    <a:pt x="291" y="126"/>
                    <a:pt x="291" y="126"/>
                  </a:cubicBezTo>
                  <a:cubicBezTo>
                    <a:pt x="290" y="127"/>
                    <a:pt x="290" y="127"/>
                    <a:pt x="290" y="127"/>
                  </a:cubicBezTo>
                  <a:cubicBezTo>
                    <a:pt x="290" y="128"/>
                    <a:pt x="290" y="128"/>
                    <a:pt x="290" y="128"/>
                  </a:cubicBezTo>
                  <a:cubicBezTo>
                    <a:pt x="288" y="131"/>
                    <a:pt x="288" y="131"/>
                    <a:pt x="288" y="131"/>
                  </a:cubicBezTo>
                  <a:close/>
                  <a:moveTo>
                    <a:pt x="284" y="129"/>
                  </a:moveTo>
                  <a:cubicBezTo>
                    <a:pt x="283" y="130"/>
                    <a:pt x="283" y="130"/>
                    <a:pt x="283" y="130"/>
                  </a:cubicBezTo>
                  <a:cubicBezTo>
                    <a:pt x="283" y="131"/>
                    <a:pt x="283" y="131"/>
                    <a:pt x="283" y="131"/>
                  </a:cubicBezTo>
                  <a:cubicBezTo>
                    <a:pt x="284" y="133"/>
                    <a:pt x="284" y="133"/>
                    <a:pt x="284" y="133"/>
                  </a:cubicBezTo>
                  <a:cubicBezTo>
                    <a:pt x="285" y="134"/>
                    <a:pt x="285" y="134"/>
                    <a:pt x="285" y="134"/>
                  </a:cubicBezTo>
                  <a:cubicBezTo>
                    <a:pt x="286" y="133"/>
                    <a:pt x="286" y="133"/>
                    <a:pt x="286" y="133"/>
                  </a:cubicBezTo>
                  <a:cubicBezTo>
                    <a:pt x="286" y="131"/>
                    <a:pt x="286" y="131"/>
                    <a:pt x="286" y="131"/>
                  </a:cubicBezTo>
                  <a:cubicBezTo>
                    <a:pt x="284" y="129"/>
                    <a:pt x="284" y="129"/>
                    <a:pt x="284" y="129"/>
                  </a:cubicBezTo>
                  <a:cubicBezTo>
                    <a:pt x="284" y="129"/>
                    <a:pt x="284" y="129"/>
                    <a:pt x="284" y="129"/>
                  </a:cubicBezTo>
                  <a:close/>
                  <a:moveTo>
                    <a:pt x="299" y="94"/>
                  </a:moveTo>
                  <a:cubicBezTo>
                    <a:pt x="298" y="95"/>
                    <a:pt x="298" y="95"/>
                    <a:pt x="298" y="95"/>
                  </a:cubicBezTo>
                  <a:cubicBezTo>
                    <a:pt x="299" y="95"/>
                    <a:pt x="299" y="95"/>
                    <a:pt x="299" y="95"/>
                  </a:cubicBezTo>
                  <a:cubicBezTo>
                    <a:pt x="299" y="95"/>
                    <a:pt x="299" y="94"/>
                    <a:pt x="299" y="94"/>
                  </a:cubicBezTo>
                  <a:close/>
                  <a:moveTo>
                    <a:pt x="301" y="93"/>
                  </a:moveTo>
                  <a:cubicBezTo>
                    <a:pt x="300" y="94"/>
                    <a:pt x="300" y="94"/>
                    <a:pt x="300" y="94"/>
                  </a:cubicBezTo>
                  <a:cubicBezTo>
                    <a:pt x="302" y="94"/>
                    <a:pt x="302" y="94"/>
                    <a:pt x="302" y="94"/>
                  </a:cubicBezTo>
                  <a:cubicBezTo>
                    <a:pt x="301" y="93"/>
                    <a:pt x="301" y="93"/>
                    <a:pt x="301" y="93"/>
                  </a:cubicBezTo>
                  <a:close/>
                  <a:moveTo>
                    <a:pt x="304" y="91"/>
                  </a:moveTo>
                  <a:cubicBezTo>
                    <a:pt x="303" y="92"/>
                    <a:pt x="303" y="92"/>
                    <a:pt x="303" y="92"/>
                  </a:cubicBezTo>
                  <a:cubicBezTo>
                    <a:pt x="305" y="92"/>
                    <a:pt x="305" y="92"/>
                    <a:pt x="305" y="92"/>
                  </a:cubicBezTo>
                  <a:cubicBezTo>
                    <a:pt x="304" y="91"/>
                    <a:pt x="304" y="91"/>
                    <a:pt x="304" y="91"/>
                  </a:cubicBezTo>
                  <a:close/>
                  <a:moveTo>
                    <a:pt x="295" y="88"/>
                  </a:moveTo>
                  <a:cubicBezTo>
                    <a:pt x="298" y="87"/>
                    <a:pt x="298" y="87"/>
                    <a:pt x="298" y="87"/>
                  </a:cubicBezTo>
                  <a:cubicBezTo>
                    <a:pt x="301" y="87"/>
                    <a:pt x="301" y="87"/>
                    <a:pt x="301" y="87"/>
                  </a:cubicBezTo>
                  <a:cubicBezTo>
                    <a:pt x="301" y="88"/>
                    <a:pt x="301" y="88"/>
                    <a:pt x="301" y="88"/>
                  </a:cubicBezTo>
                  <a:cubicBezTo>
                    <a:pt x="300" y="89"/>
                    <a:pt x="300" y="89"/>
                    <a:pt x="300" y="89"/>
                  </a:cubicBezTo>
                  <a:cubicBezTo>
                    <a:pt x="302" y="89"/>
                    <a:pt x="302" y="89"/>
                    <a:pt x="302" y="89"/>
                  </a:cubicBezTo>
                  <a:cubicBezTo>
                    <a:pt x="302" y="88"/>
                    <a:pt x="302" y="88"/>
                    <a:pt x="302" y="88"/>
                  </a:cubicBezTo>
                  <a:cubicBezTo>
                    <a:pt x="304" y="89"/>
                    <a:pt x="304" y="89"/>
                    <a:pt x="304" y="89"/>
                  </a:cubicBezTo>
                  <a:cubicBezTo>
                    <a:pt x="304" y="90"/>
                    <a:pt x="304" y="90"/>
                    <a:pt x="304" y="90"/>
                  </a:cubicBezTo>
                  <a:cubicBezTo>
                    <a:pt x="302" y="91"/>
                    <a:pt x="302" y="91"/>
                    <a:pt x="302" y="91"/>
                  </a:cubicBezTo>
                  <a:cubicBezTo>
                    <a:pt x="301" y="90"/>
                    <a:pt x="301" y="90"/>
                    <a:pt x="301" y="90"/>
                  </a:cubicBezTo>
                  <a:cubicBezTo>
                    <a:pt x="300" y="91"/>
                    <a:pt x="300" y="91"/>
                    <a:pt x="300" y="91"/>
                  </a:cubicBezTo>
                  <a:cubicBezTo>
                    <a:pt x="298" y="90"/>
                    <a:pt x="298" y="90"/>
                    <a:pt x="298" y="90"/>
                  </a:cubicBezTo>
                  <a:cubicBezTo>
                    <a:pt x="297" y="91"/>
                    <a:pt x="297" y="91"/>
                    <a:pt x="297" y="91"/>
                  </a:cubicBezTo>
                  <a:cubicBezTo>
                    <a:pt x="295" y="90"/>
                    <a:pt x="295" y="90"/>
                    <a:pt x="295" y="90"/>
                  </a:cubicBezTo>
                  <a:cubicBezTo>
                    <a:pt x="295" y="88"/>
                    <a:pt x="295" y="88"/>
                    <a:pt x="295" y="88"/>
                  </a:cubicBezTo>
                  <a:close/>
                  <a:moveTo>
                    <a:pt x="284" y="78"/>
                  </a:moveTo>
                  <a:cubicBezTo>
                    <a:pt x="286" y="78"/>
                    <a:pt x="286" y="78"/>
                    <a:pt x="286" y="78"/>
                  </a:cubicBezTo>
                  <a:cubicBezTo>
                    <a:pt x="286" y="77"/>
                    <a:pt x="286" y="77"/>
                    <a:pt x="286" y="77"/>
                  </a:cubicBezTo>
                  <a:cubicBezTo>
                    <a:pt x="286" y="77"/>
                    <a:pt x="284" y="78"/>
                    <a:pt x="284" y="78"/>
                  </a:cubicBezTo>
                  <a:close/>
                  <a:moveTo>
                    <a:pt x="283" y="78"/>
                  </a:moveTo>
                  <a:cubicBezTo>
                    <a:pt x="283" y="78"/>
                    <a:pt x="283" y="78"/>
                    <a:pt x="283" y="78"/>
                  </a:cubicBezTo>
                  <a:cubicBezTo>
                    <a:pt x="285" y="79"/>
                    <a:pt x="285" y="79"/>
                    <a:pt x="285" y="79"/>
                  </a:cubicBezTo>
                  <a:cubicBezTo>
                    <a:pt x="283" y="79"/>
                    <a:pt x="283" y="79"/>
                    <a:pt x="283" y="79"/>
                  </a:cubicBezTo>
                  <a:cubicBezTo>
                    <a:pt x="283" y="78"/>
                    <a:pt x="283" y="78"/>
                    <a:pt x="283" y="78"/>
                  </a:cubicBezTo>
                  <a:close/>
                  <a:moveTo>
                    <a:pt x="269" y="69"/>
                  </a:moveTo>
                  <a:cubicBezTo>
                    <a:pt x="272" y="68"/>
                    <a:pt x="272" y="68"/>
                    <a:pt x="272" y="68"/>
                  </a:cubicBezTo>
                  <a:cubicBezTo>
                    <a:pt x="275" y="69"/>
                    <a:pt x="275" y="69"/>
                    <a:pt x="275" y="69"/>
                  </a:cubicBezTo>
                  <a:cubicBezTo>
                    <a:pt x="278" y="70"/>
                    <a:pt x="278" y="70"/>
                    <a:pt x="278" y="70"/>
                  </a:cubicBezTo>
                  <a:cubicBezTo>
                    <a:pt x="282" y="68"/>
                    <a:pt x="282" y="68"/>
                    <a:pt x="282" y="68"/>
                  </a:cubicBezTo>
                  <a:cubicBezTo>
                    <a:pt x="284" y="68"/>
                    <a:pt x="284" y="68"/>
                    <a:pt x="284" y="68"/>
                  </a:cubicBezTo>
                  <a:cubicBezTo>
                    <a:pt x="285" y="69"/>
                    <a:pt x="285" y="69"/>
                    <a:pt x="285" y="69"/>
                  </a:cubicBezTo>
                  <a:cubicBezTo>
                    <a:pt x="288" y="69"/>
                    <a:pt x="288" y="69"/>
                    <a:pt x="288" y="69"/>
                  </a:cubicBezTo>
                  <a:cubicBezTo>
                    <a:pt x="289" y="69"/>
                    <a:pt x="289" y="69"/>
                    <a:pt x="289" y="69"/>
                  </a:cubicBezTo>
                  <a:cubicBezTo>
                    <a:pt x="293" y="69"/>
                    <a:pt x="293" y="69"/>
                    <a:pt x="293" y="69"/>
                  </a:cubicBezTo>
                  <a:cubicBezTo>
                    <a:pt x="296" y="69"/>
                    <a:pt x="296" y="69"/>
                    <a:pt x="296" y="69"/>
                  </a:cubicBezTo>
                  <a:cubicBezTo>
                    <a:pt x="296" y="68"/>
                    <a:pt x="296" y="68"/>
                    <a:pt x="296" y="68"/>
                  </a:cubicBezTo>
                  <a:cubicBezTo>
                    <a:pt x="299" y="68"/>
                    <a:pt x="299" y="68"/>
                    <a:pt x="299" y="68"/>
                  </a:cubicBezTo>
                  <a:cubicBezTo>
                    <a:pt x="300" y="69"/>
                    <a:pt x="300" y="69"/>
                    <a:pt x="300" y="69"/>
                  </a:cubicBezTo>
                  <a:cubicBezTo>
                    <a:pt x="301" y="70"/>
                    <a:pt x="301" y="70"/>
                    <a:pt x="301" y="70"/>
                  </a:cubicBezTo>
                  <a:cubicBezTo>
                    <a:pt x="303" y="71"/>
                    <a:pt x="303" y="71"/>
                    <a:pt x="303" y="71"/>
                  </a:cubicBezTo>
                  <a:cubicBezTo>
                    <a:pt x="311" y="69"/>
                    <a:pt x="311" y="69"/>
                    <a:pt x="311" y="69"/>
                  </a:cubicBezTo>
                  <a:cubicBezTo>
                    <a:pt x="315" y="67"/>
                    <a:pt x="315" y="67"/>
                    <a:pt x="315" y="67"/>
                  </a:cubicBezTo>
                  <a:cubicBezTo>
                    <a:pt x="315" y="65"/>
                    <a:pt x="315" y="65"/>
                    <a:pt x="315" y="65"/>
                  </a:cubicBezTo>
                  <a:cubicBezTo>
                    <a:pt x="317" y="65"/>
                    <a:pt x="317" y="65"/>
                    <a:pt x="317" y="65"/>
                  </a:cubicBezTo>
                  <a:cubicBezTo>
                    <a:pt x="318" y="64"/>
                    <a:pt x="318" y="64"/>
                    <a:pt x="318" y="64"/>
                  </a:cubicBezTo>
                  <a:cubicBezTo>
                    <a:pt x="319" y="63"/>
                    <a:pt x="319" y="63"/>
                    <a:pt x="319" y="63"/>
                  </a:cubicBezTo>
                  <a:cubicBezTo>
                    <a:pt x="320" y="61"/>
                    <a:pt x="320" y="61"/>
                    <a:pt x="320" y="61"/>
                  </a:cubicBezTo>
                  <a:cubicBezTo>
                    <a:pt x="321" y="59"/>
                    <a:pt x="321" y="59"/>
                    <a:pt x="321" y="59"/>
                  </a:cubicBezTo>
                  <a:cubicBezTo>
                    <a:pt x="322" y="58"/>
                    <a:pt x="322" y="58"/>
                    <a:pt x="322" y="58"/>
                  </a:cubicBezTo>
                  <a:cubicBezTo>
                    <a:pt x="321" y="57"/>
                    <a:pt x="321" y="57"/>
                    <a:pt x="321" y="57"/>
                  </a:cubicBezTo>
                  <a:cubicBezTo>
                    <a:pt x="321" y="56"/>
                    <a:pt x="321" y="56"/>
                    <a:pt x="321" y="56"/>
                  </a:cubicBezTo>
                  <a:cubicBezTo>
                    <a:pt x="318" y="55"/>
                    <a:pt x="318" y="55"/>
                    <a:pt x="318" y="55"/>
                  </a:cubicBezTo>
                  <a:cubicBezTo>
                    <a:pt x="316" y="56"/>
                    <a:pt x="316" y="56"/>
                    <a:pt x="316" y="56"/>
                  </a:cubicBezTo>
                  <a:cubicBezTo>
                    <a:pt x="315" y="58"/>
                    <a:pt x="315" y="58"/>
                    <a:pt x="315" y="58"/>
                  </a:cubicBezTo>
                  <a:cubicBezTo>
                    <a:pt x="314" y="59"/>
                    <a:pt x="314" y="59"/>
                    <a:pt x="314" y="59"/>
                  </a:cubicBezTo>
                  <a:cubicBezTo>
                    <a:pt x="314" y="60"/>
                    <a:pt x="314" y="60"/>
                    <a:pt x="314" y="60"/>
                  </a:cubicBezTo>
                  <a:cubicBezTo>
                    <a:pt x="311" y="62"/>
                    <a:pt x="311" y="62"/>
                    <a:pt x="311" y="62"/>
                  </a:cubicBezTo>
                  <a:cubicBezTo>
                    <a:pt x="310" y="62"/>
                    <a:pt x="310" y="62"/>
                    <a:pt x="310" y="62"/>
                  </a:cubicBezTo>
                  <a:cubicBezTo>
                    <a:pt x="309" y="64"/>
                    <a:pt x="309" y="64"/>
                    <a:pt x="309" y="64"/>
                  </a:cubicBezTo>
                  <a:cubicBezTo>
                    <a:pt x="306" y="65"/>
                    <a:pt x="306" y="65"/>
                    <a:pt x="306" y="65"/>
                  </a:cubicBezTo>
                  <a:cubicBezTo>
                    <a:pt x="301" y="64"/>
                    <a:pt x="301" y="64"/>
                    <a:pt x="301" y="64"/>
                  </a:cubicBezTo>
                  <a:cubicBezTo>
                    <a:pt x="297" y="63"/>
                    <a:pt x="297" y="63"/>
                    <a:pt x="297" y="63"/>
                  </a:cubicBezTo>
                  <a:cubicBezTo>
                    <a:pt x="296" y="64"/>
                    <a:pt x="296" y="64"/>
                    <a:pt x="296" y="64"/>
                  </a:cubicBezTo>
                  <a:cubicBezTo>
                    <a:pt x="295" y="64"/>
                    <a:pt x="295" y="64"/>
                    <a:pt x="295" y="64"/>
                  </a:cubicBezTo>
                  <a:cubicBezTo>
                    <a:pt x="293" y="63"/>
                    <a:pt x="293" y="63"/>
                    <a:pt x="293" y="63"/>
                  </a:cubicBezTo>
                  <a:cubicBezTo>
                    <a:pt x="291" y="62"/>
                    <a:pt x="291" y="62"/>
                    <a:pt x="291" y="62"/>
                  </a:cubicBezTo>
                  <a:cubicBezTo>
                    <a:pt x="289" y="63"/>
                    <a:pt x="289" y="63"/>
                    <a:pt x="289" y="63"/>
                  </a:cubicBezTo>
                  <a:cubicBezTo>
                    <a:pt x="287" y="62"/>
                    <a:pt x="287" y="62"/>
                    <a:pt x="287" y="62"/>
                  </a:cubicBezTo>
                  <a:cubicBezTo>
                    <a:pt x="285" y="62"/>
                    <a:pt x="285" y="62"/>
                    <a:pt x="285" y="62"/>
                  </a:cubicBezTo>
                  <a:cubicBezTo>
                    <a:pt x="283" y="63"/>
                    <a:pt x="283" y="63"/>
                    <a:pt x="283" y="63"/>
                  </a:cubicBezTo>
                  <a:cubicBezTo>
                    <a:pt x="282" y="62"/>
                    <a:pt x="282" y="62"/>
                    <a:pt x="282" y="62"/>
                  </a:cubicBezTo>
                  <a:cubicBezTo>
                    <a:pt x="280" y="60"/>
                    <a:pt x="280" y="60"/>
                    <a:pt x="280" y="60"/>
                  </a:cubicBezTo>
                  <a:cubicBezTo>
                    <a:pt x="276" y="59"/>
                    <a:pt x="276" y="59"/>
                    <a:pt x="276" y="59"/>
                  </a:cubicBezTo>
                  <a:cubicBezTo>
                    <a:pt x="274" y="59"/>
                    <a:pt x="274" y="59"/>
                    <a:pt x="274" y="59"/>
                  </a:cubicBezTo>
                  <a:cubicBezTo>
                    <a:pt x="274" y="61"/>
                    <a:pt x="274" y="61"/>
                    <a:pt x="274" y="61"/>
                  </a:cubicBezTo>
                  <a:cubicBezTo>
                    <a:pt x="273" y="62"/>
                    <a:pt x="273" y="62"/>
                    <a:pt x="273" y="62"/>
                  </a:cubicBezTo>
                  <a:cubicBezTo>
                    <a:pt x="272" y="64"/>
                    <a:pt x="272" y="64"/>
                    <a:pt x="272" y="64"/>
                  </a:cubicBezTo>
                  <a:cubicBezTo>
                    <a:pt x="271" y="66"/>
                    <a:pt x="271" y="66"/>
                    <a:pt x="271" y="66"/>
                  </a:cubicBezTo>
                  <a:cubicBezTo>
                    <a:pt x="268" y="65"/>
                    <a:pt x="268" y="65"/>
                    <a:pt x="268" y="65"/>
                  </a:cubicBezTo>
                  <a:cubicBezTo>
                    <a:pt x="265" y="65"/>
                    <a:pt x="265" y="65"/>
                    <a:pt x="265" y="65"/>
                  </a:cubicBezTo>
                  <a:cubicBezTo>
                    <a:pt x="264" y="67"/>
                    <a:pt x="264" y="67"/>
                    <a:pt x="264" y="67"/>
                  </a:cubicBezTo>
                  <a:cubicBezTo>
                    <a:pt x="264" y="67"/>
                    <a:pt x="264" y="67"/>
                    <a:pt x="264" y="67"/>
                  </a:cubicBezTo>
                  <a:cubicBezTo>
                    <a:pt x="262" y="70"/>
                    <a:pt x="262" y="70"/>
                    <a:pt x="262" y="70"/>
                  </a:cubicBezTo>
                  <a:cubicBezTo>
                    <a:pt x="262" y="73"/>
                    <a:pt x="262" y="73"/>
                    <a:pt x="262" y="73"/>
                  </a:cubicBezTo>
                  <a:cubicBezTo>
                    <a:pt x="262" y="75"/>
                    <a:pt x="262" y="75"/>
                    <a:pt x="262" y="75"/>
                  </a:cubicBezTo>
                  <a:cubicBezTo>
                    <a:pt x="262" y="78"/>
                    <a:pt x="262" y="78"/>
                    <a:pt x="262" y="78"/>
                  </a:cubicBezTo>
                  <a:cubicBezTo>
                    <a:pt x="262" y="79"/>
                    <a:pt x="262" y="79"/>
                    <a:pt x="262" y="79"/>
                  </a:cubicBezTo>
                  <a:cubicBezTo>
                    <a:pt x="263" y="82"/>
                    <a:pt x="263" y="82"/>
                    <a:pt x="263" y="82"/>
                  </a:cubicBezTo>
                  <a:cubicBezTo>
                    <a:pt x="263" y="84"/>
                    <a:pt x="263" y="84"/>
                    <a:pt x="263" y="84"/>
                  </a:cubicBezTo>
                  <a:cubicBezTo>
                    <a:pt x="262" y="83"/>
                    <a:pt x="262" y="83"/>
                    <a:pt x="262" y="83"/>
                  </a:cubicBezTo>
                  <a:cubicBezTo>
                    <a:pt x="262" y="81"/>
                    <a:pt x="262" y="81"/>
                    <a:pt x="262" y="81"/>
                  </a:cubicBezTo>
                  <a:cubicBezTo>
                    <a:pt x="260" y="82"/>
                    <a:pt x="260" y="82"/>
                    <a:pt x="260" y="82"/>
                  </a:cubicBezTo>
                  <a:cubicBezTo>
                    <a:pt x="259" y="83"/>
                    <a:pt x="259" y="83"/>
                    <a:pt x="259" y="83"/>
                  </a:cubicBezTo>
                  <a:cubicBezTo>
                    <a:pt x="257" y="84"/>
                    <a:pt x="257" y="84"/>
                    <a:pt x="257" y="84"/>
                  </a:cubicBezTo>
                  <a:cubicBezTo>
                    <a:pt x="257" y="86"/>
                    <a:pt x="257" y="86"/>
                    <a:pt x="257" y="86"/>
                  </a:cubicBezTo>
                  <a:cubicBezTo>
                    <a:pt x="257" y="89"/>
                    <a:pt x="257" y="89"/>
                    <a:pt x="257" y="89"/>
                  </a:cubicBezTo>
                  <a:cubicBezTo>
                    <a:pt x="256" y="90"/>
                    <a:pt x="256" y="90"/>
                    <a:pt x="256" y="90"/>
                  </a:cubicBezTo>
                  <a:cubicBezTo>
                    <a:pt x="257" y="95"/>
                    <a:pt x="257" y="95"/>
                    <a:pt x="257" y="95"/>
                  </a:cubicBezTo>
                  <a:cubicBezTo>
                    <a:pt x="256" y="96"/>
                    <a:pt x="256" y="96"/>
                    <a:pt x="256" y="96"/>
                  </a:cubicBezTo>
                  <a:cubicBezTo>
                    <a:pt x="256" y="98"/>
                    <a:pt x="256" y="98"/>
                    <a:pt x="256" y="98"/>
                  </a:cubicBezTo>
                  <a:cubicBezTo>
                    <a:pt x="255" y="98"/>
                    <a:pt x="255" y="98"/>
                    <a:pt x="255" y="98"/>
                  </a:cubicBezTo>
                  <a:cubicBezTo>
                    <a:pt x="255" y="101"/>
                    <a:pt x="255" y="101"/>
                    <a:pt x="255" y="101"/>
                  </a:cubicBezTo>
                  <a:cubicBezTo>
                    <a:pt x="252" y="103"/>
                    <a:pt x="252" y="103"/>
                    <a:pt x="252" y="103"/>
                  </a:cubicBezTo>
                  <a:cubicBezTo>
                    <a:pt x="251" y="106"/>
                    <a:pt x="251" y="106"/>
                    <a:pt x="251" y="106"/>
                  </a:cubicBezTo>
                  <a:cubicBezTo>
                    <a:pt x="252" y="106"/>
                    <a:pt x="252" y="106"/>
                    <a:pt x="252" y="106"/>
                  </a:cubicBezTo>
                  <a:cubicBezTo>
                    <a:pt x="251" y="108"/>
                    <a:pt x="251" y="108"/>
                    <a:pt x="251" y="108"/>
                  </a:cubicBezTo>
                  <a:cubicBezTo>
                    <a:pt x="252" y="111"/>
                    <a:pt x="252" y="111"/>
                    <a:pt x="252" y="111"/>
                  </a:cubicBezTo>
                  <a:cubicBezTo>
                    <a:pt x="253" y="113"/>
                    <a:pt x="253" y="113"/>
                    <a:pt x="253" y="113"/>
                  </a:cubicBezTo>
                  <a:cubicBezTo>
                    <a:pt x="254" y="113"/>
                    <a:pt x="254" y="113"/>
                    <a:pt x="254" y="113"/>
                  </a:cubicBezTo>
                  <a:cubicBezTo>
                    <a:pt x="256" y="113"/>
                    <a:pt x="256" y="113"/>
                    <a:pt x="256" y="113"/>
                  </a:cubicBezTo>
                  <a:cubicBezTo>
                    <a:pt x="257" y="112"/>
                    <a:pt x="257" y="112"/>
                    <a:pt x="257" y="112"/>
                  </a:cubicBezTo>
                  <a:cubicBezTo>
                    <a:pt x="258" y="112"/>
                    <a:pt x="258" y="112"/>
                    <a:pt x="258" y="112"/>
                  </a:cubicBezTo>
                  <a:cubicBezTo>
                    <a:pt x="259" y="115"/>
                    <a:pt x="259" y="115"/>
                    <a:pt x="259" y="115"/>
                  </a:cubicBezTo>
                  <a:cubicBezTo>
                    <a:pt x="260" y="120"/>
                    <a:pt x="260" y="120"/>
                    <a:pt x="260" y="120"/>
                  </a:cubicBezTo>
                  <a:cubicBezTo>
                    <a:pt x="260" y="121"/>
                    <a:pt x="260" y="121"/>
                    <a:pt x="260" y="121"/>
                  </a:cubicBezTo>
                  <a:cubicBezTo>
                    <a:pt x="259" y="124"/>
                    <a:pt x="259" y="124"/>
                    <a:pt x="259" y="124"/>
                  </a:cubicBezTo>
                  <a:cubicBezTo>
                    <a:pt x="257" y="126"/>
                    <a:pt x="257" y="126"/>
                    <a:pt x="257" y="126"/>
                  </a:cubicBezTo>
                  <a:cubicBezTo>
                    <a:pt x="257" y="131"/>
                    <a:pt x="257" y="131"/>
                    <a:pt x="257" y="131"/>
                  </a:cubicBezTo>
                  <a:cubicBezTo>
                    <a:pt x="258" y="134"/>
                    <a:pt x="258" y="134"/>
                    <a:pt x="258" y="134"/>
                  </a:cubicBezTo>
                  <a:cubicBezTo>
                    <a:pt x="259" y="134"/>
                    <a:pt x="259" y="134"/>
                    <a:pt x="259" y="134"/>
                  </a:cubicBezTo>
                  <a:cubicBezTo>
                    <a:pt x="260" y="135"/>
                    <a:pt x="260" y="135"/>
                    <a:pt x="260" y="135"/>
                  </a:cubicBezTo>
                  <a:cubicBezTo>
                    <a:pt x="262" y="135"/>
                    <a:pt x="262" y="135"/>
                    <a:pt x="262" y="135"/>
                  </a:cubicBezTo>
                  <a:cubicBezTo>
                    <a:pt x="263" y="134"/>
                    <a:pt x="263" y="134"/>
                    <a:pt x="263" y="134"/>
                  </a:cubicBezTo>
                  <a:cubicBezTo>
                    <a:pt x="265" y="134"/>
                    <a:pt x="265" y="134"/>
                    <a:pt x="265" y="134"/>
                  </a:cubicBezTo>
                  <a:cubicBezTo>
                    <a:pt x="267" y="134"/>
                    <a:pt x="267" y="134"/>
                    <a:pt x="267" y="134"/>
                  </a:cubicBezTo>
                  <a:cubicBezTo>
                    <a:pt x="268" y="135"/>
                    <a:pt x="268" y="135"/>
                    <a:pt x="268" y="135"/>
                  </a:cubicBezTo>
                  <a:cubicBezTo>
                    <a:pt x="269" y="133"/>
                    <a:pt x="269" y="133"/>
                    <a:pt x="269" y="133"/>
                  </a:cubicBezTo>
                  <a:cubicBezTo>
                    <a:pt x="269" y="131"/>
                    <a:pt x="269" y="131"/>
                    <a:pt x="269" y="131"/>
                  </a:cubicBezTo>
                  <a:cubicBezTo>
                    <a:pt x="267" y="130"/>
                    <a:pt x="267" y="130"/>
                    <a:pt x="267" y="130"/>
                  </a:cubicBezTo>
                  <a:cubicBezTo>
                    <a:pt x="267" y="128"/>
                    <a:pt x="267" y="128"/>
                    <a:pt x="267" y="128"/>
                  </a:cubicBezTo>
                  <a:cubicBezTo>
                    <a:pt x="268" y="126"/>
                    <a:pt x="268" y="126"/>
                    <a:pt x="268" y="126"/>
                  </a:cubicBezTo>
                  <a:cubicBezTo>
                    <a:pt x="268" y="122"/>
                    <a:pt x="268" y="122"/>
                    <a:pt x="268" y="122"/>
                  </a:cubicBezTo>
                  <a:cubicBezTo>
                    <a:pt x="268" y="119"/>
                    <a:pt x="268" y="119"/>
                    <a:pt x="268" y="119"/>
                  </a:cubicBezTo>
                  <a:cubicBezTo>
                    <a:pt x="267" y="118"/>
                    <a:pt x="267" y="118"/>
                    <a:pt x="267" y="118"/>
                  </a:cubicBezTo>
                  <a:cubicBezTo>
                    <a:pt x="269" y="115"/>
                    <a:pt x="269" y="115"/>
                    <a:pt x="269" y="115"/>
                  </a:cubicBezTo>
                  <a:cubicBezTo>
                    <a:pt x="270" y="112"/>
                    <a:pt x="270" y="112"/>
                    <a:pt x="270" y="112"/>
                  </a:cubicBezTo>
                  <a:cubicBezTo>
                    <a:pt x="269" y="109"/>
                    <a:pt x="269" y="109"/>
                    <a:pt x="269" y="109"/>
                  </a:cubicBezTo>
                  <a:cubicBezTo>
                    <a:pt x="268" y="108"/>
                    <a:pt x="268" y="108"/>
                    <a:pt x="268" y="108"/>
                  </a:cubicBezTo>
                  <a:cubicBezTo>
                    <a:pt x="268" y="107"/>
                    <a:pt x="268" y="107"/>
                    <a:pt x="268" y="107"/>
                  </a:cubicBezTo>
                  <a:cubicBezTo>
                    <a:pt x="270" y="105"/>
                    <a:pt x="270" y="105"/>
                    <a:pt x="270" y="105"/>
                  </a:cubicBezTo>
                  <a:cubicBezTo>
                    <a:pt x="271" y="104"/>
                    <a:pt x="271" y="104"/>
                    <a:pt x="271" y="104"/>
                  </a:cubicBezTo>
                  <a:cubicBezTo>
                    <a:pt x="273" y="103"/>
                    <a:pt x="273" y="103"/>
                    <a:pt x="273" y="103"/>
                  </a:cubicBezTo>
                  <a:cubicBezTo>
                    <a:pt x="276" y="104"/>
                    <a:pt x="276" y="104"/>
                    <a:pt x="276" y="104"/>
                  </a:cubicBezTo>
                  <a:cubicBezTo>
                    <a:pt x="275" y="105"/>
                    <a:pt x="275" y="105"/>
                    <a:pt x="275" y="105"/>
                  </a:cubicBezTo>
                  <a:cubicBezTo>
                    <a:pt x="276" y="107"/>
                    <a:pt x="276" y="107"/>
                    <a:pt x="276" y="107"/>
                  </a:cubicBezTo>
                  <a:cubicBezTo>
                    <a:pt x="276" y="109"/>
                    <a:pt x="276" y="109"/>
                    <a:pt x="276" y="109"/>
                  </a:cubicBezTo>
                  <a:cubicBezTo>
                    <a:pt x="275" y="111"/>
                    <a:pt x="275" y="111"/>
                    <a:pt x="275" y="111"/>
                  </a:cubicBezTo>
                  <a:cubicBezTo>
                    <a:pt x="274" y="113"/>
                    <a:pt x="274" y="113"/>
                    <a:pt x="274" y="113"/>
                  </a:cubicBezTo>
                  <a:cubicBezTo>
                    <a:pt x="275" y="115"/>
                    <a:pt x="275" y="115"/>
                    <a:pt x="275" y="115"/>
                  </a:cubicBezTo>
                  <a:cubicBezTo>
                    <a:pt x="277" y="115"/>
                    <a:pt x="277" y="115"/>
                    <a:pt x="277" y="115"/>
                  </a:cubicBezTo>
                  <a:cubicBezTo>
                    <a:pt x="278" y="117"/>
                    <a:pt x="278" y="117"/>
                    <a:pt x="278" y="117"/>
                  </a:cubicBezTo>
                  <a:cubicBezTo>
                    <a:pt x="281" y="118"/>
                    <a:pt x="281" y="118"/>
                    <a:pt x="281" y="118"/>
                  </a:cubicBezTo>
                  <a:cubicBezTo>
                    <a:pt x="281" y="120"/>
                    <a:pt x="281" y="120"/>
                    <a:pt x="281" y="120"/>
                  </a:cubicBezTo>
                  <a:cubicBezTo>
                    <a:pt x="280" y="120"/>
                    <a:pt x="280" y="120"/>
                    <a:pt x="280" y="120"/>
                  </a:cubicBezTo>
                  <a:cubicBezTo>
                    <a:pt x="280" y="124"/>
                    <a:pt x="280" y="124"/>
                    <a:pt x="280" y="124"/>
                  </a:cubicBezTo>
                  <a:cubicBezTo>
                    <a:pt x="280" y="126"/>
                    <a:pt x="280" y="126"/>
                    <a:pt x="280" y="126"/>
                  </a:cubicBezTo>
                  <a:cubicBezTo>
                    <a:pt x="282" y="127"/>
                    <a:pt x="282" y="127"/>
                    <a:pt x="282" y="127"/>
                  </a:cubicBezTo>
                  <a:cubicBezTo>
                    <a:pt x="283" y="126"/>
                    <a:pt x="283" y="126"/>
                    <a:pt x="283" y="126"/>
                  </a:cubicBezTo>
                  <a:cubicBezTo>
                    <a:pt x="285" y="127"/>
                    <a:pt x="285" y="127"/>
                    <a:pt x="285" y="127"/>
                  </a:cubicBezTo>
                  <a:cubicBezTo>
                    <a:pt x="287" y="127"/>
                    <a:pt x="287" y="127"/>
                    <a:pt x="287" y="127"/>
                  </a:cubicBezTo>
                  <a:cubicBezTo>
                    <a:pt x="287" y="126"/>
                    <a:pt x="287" y="126"/>
                    <a:pt x="287" y="126"/>
                  </a:cubicBezTo>
                  <a:cubicBezTo>
                    <a:pt x="286" y="125"/>
                    <a:pt x="286" y="125"/>
                    <a:pt x="286" y="125"/>
                  </a:cubicBezTo>
                  <a:cubicBezTo>
                    <a:pt x="288" y="123"/>
                    <a:pt x="288" y="123"/>
                    <a:pt x="288" y="123"/>
                  </a:cubicBezTo>
                  <a:cubicBezTo>
                    <a:pt x="290" y="123"/>
                    <a:pt x="290" y="123"/>
                    <a:pt x="290" y="123"/>
                  </a:cubicBezTo>
                  <a:cubicBezTo>
                    <a:pt x="293" y="121"/>
                    <a:pt x="293" y="121"/>
                    <a:pt x="293" y="121"/>
                  </a:cubicBezTo>
                  <a:cubicBezTo>
                    <a:pt x="296" y="121"/>
                    <a:pt x="296" y="121"/>
                    <a:pt x="296" y="121"/>
                  </a:cubicBezTo>
                  <a:cubicBezTo>
                    <a:pt x="297" y="120"/>
                    <a:pt x="297" y="120"/>
                    <a:pt x="297" y="120"/>
                  </a:cubicBezTo>
                  <a:cubicBezTo>
                    <a:pt x="298" y="121"/>
                    <a:pt x="298" y="121"/>
                    <a:pt x="298" y="121"/>
                  </a:cubicBezTo>
                  <a:cubicBezTo>
                    <a:pt x="299" y="121"/>
                    <a:pt x="299" y="121"/>
                    <a:pt x="299" y="121"/>
                  </a:cubicBezTo>
                  <a:cubicBezTo>
                    <a:pt x="300" y="119"/>
                    <a:pt x="300" y="119"/>
                    <a:pt x="300" y="119"/>
                  </a:cubicBezTo>
                  <a:cubicBezTo>
                    <a:pt x="300" y="118"/>
                    <a:pt x="300" y="118"/>
                    <a:pt x="300" y="118"/>
                  </a:cubicBezTo>
                  <a:cubicBezTo>
                    <a:pt x="297" y="118"/>
                    <a:pt x="297" y="118"/>
                    <a:pt x="297" y="118"/>
                  </a:cubicBezTo>
                  <a:cubicBezTo>
                    <a:pt x="296" y="118"/>
                    <a:pt x="296" y="118"/>
                    <a:pt x="296" y="118"/>
                  </a:cubicBezTo>
                  <a:cubicBezTo>
                    <a:pt x="295" y="118"/>
                    <a:pt x="295" y="118"/>
                    <a:pt x="295" y="118"/>
                  </a:cubicBezTo>
                  <a:cubicBezTo>
                    <a:pt x="293" y="118"/>
                    <a:pt x="293" y="118"/>
                    <a:pt x="293" y="118"/>
                  </a:cubicBezTo>
                  <a:cubicBezTo>
                    <a:pt x="293" y="117"/>
                    <a:pt x="293" y="117"/>
                    <a:pt x="293" y="117"/>
                  </a:cubicBezTo>
                  <a:cubicBezTo>
                    <a:pt x="292" y="116"/>
                    <a:pt x="292" y="116"/>
                    <a:pt x="292" y="116"/>
                  </a:cubicBezTo>
                  <a:cubicBezTo>
                    <a:pt x="292" y="115"/>
                    <a:pt x="292" y="115"/>
                    <a:pt x="292" y="115"/>
                  </a:cubicBezTo>
                  <a:cubicBezTo>
                    <a:pt x="291" y="115"/>
                    <a:pt x="291" y="115"/>
                    <a:pt x="291" y="115"/>
                  </a:cubicBezTo>
                  <a:cubicBezTo>
                    <a:pt x="290" y="116"/>
                    <a:pt x="290" y="116"/>
                    <a:pt x="290" y="116"/>
                  </a:cubicBezTo>
                  <a:cubicBezTo>
                    <a:pt x="290" y="115"/>
                    <a:pt x="290" y="115"/>
                    <a:pt x="290" y="115"/>
                  </a:cubicBezTo>
                  <a:cubicBezTo>
                    <a:pt x="288" y="114"/>
                    <a:pt x="288" y="114"/>
                    <a:pt x="288" y="114"/>
                  </a:cubicBezTo>
                  <a:cubicBezTo>
                    <a:pt x="288" y="113"/>
                    <a:pt x="288" y="113"/>
                    <a:pt x="288" y="113"/>
                  </a:cubicBezTo>
                  <a:cubicBezTo>
                    <a:pt x="289" y="112"/>
                    <a:pt x="289" y="112"/>
                    <a:pt x="289" y="112"/>
                  </a:cubicBezTo>
                  <a:cubicBezTo>
                    <a:pt x="290" y="111"/>
                    <a:pt x="290" y="111"/>
                    <a:pt x="290" y="111"/>
                  </a:cubicBezTo>
                  <a:cubicBezTo>
                    <a:pt x="290" y="111"/>
                    <a:pt x="290" y="111"/>
                    <a:pt x="290" y="111"/>
                  </a:cubicBezTo>
                  <a:cubicBezTo>
                    <a:pt x="290" y="110"/>
                    <a:pt x="290" y="110"/>
                    <a:pt x="290" y="110"/>
                  </a:cubicBezTo>
                  <a:cubicBezTo>
                    <a:pt x="291" y="109"/>
                    <a:pt x="291" y="109"/>
                    <a:pt x="291" y="109"/>
                  </a:cubicBezTo>
                  <a:cubicBezTo>
                    <a:pt x="291" y="108"/>
                    <a:pt x="291" y="108"/>
                    <a:pt x="291" y="108"/>
                  </a:cubicBezTo>
                  <a:cubicBezTo>
                    <a:pt x="290" y="107"/>
                    <a:pt x="290" y="107"/>
                    <a:pt x="290" y="107"/>
                  </a:cubicBezTo>
                  <a:cubicBezTo>
                    <a:pt x="289" y="107"/>
                    <a:pt x="289" y="107"/>
                    <a:pt x="289" y="107"/>
                  </a:cubicBezTo>
                  <a:cubicBezTo>
                    <a:pt x="289" y="106"/>
                    <a:pt x="289" y="106"/>
                    <a:pt x="289" y="106"/>
                  </a:cubicBezTo>
                  <a:cubicBezTo>
                    <a:pt x="289" y="105"/>
                    <a:pt x="289" y="105"/>
                    <a:pt x="289" y="105"/>
                  </a:cubicBezTo>
                  <a:cubicBezTo>
                    <a:pt x="287" y="103"/>
                    <a:pt x="287" y="103"/>
                    <a:pt x="287" y="103"/>
                  </a:cubicBezTo>
                  <a:cubicBezTo>
                    <a:pt x="286" y="103"/>
                    <a:pt x="286" y="103"/>
                    <a:pt x="286" y="103"/>
                  </a:cubicBezTo>
                  <a:cubicBezTo>
                    <a:pt x="285" y="101"/>
                    <a:pt x="285" y="101"/>
                    <a:pt x="285" y="101"/>
                  </a:cubicBezTo>
                  <a:cubicBezTo>
                    <a:pt x="283" y="98"/>
                    <a:pt x="283" y="98"/>
                    <a:pt x="283" y="98"/>
                  </a:cubicBezTo>
                  <a:cubicBezTo>
                    <a:pt x="281" y="97"/>
                    <a:pt x="281" y="97"/>
                    <a:pt x="281" y="97"/>
                  </a:cubicBezTo>
                  <a:cubicBezTo>
                    <a:pt x="280" y="95"/>
                    <a:pt x="280" y="95"/>
                    <a:pt x="280" y="95"/>
                  </a:cubicBezTo>
                  <a:cubicBezTo>
                    <a:pt x="280" y="94"/>
                    <a:pt x="280" y="94"/>
                    <a:pt x="280" y="94"/>
                  </a:cubicBezTo>
                  <a:cubicBezTo>
                    <a:pt x="281" y="94"/>
                    <a:pt x="281" y="94"/>
                    <a:pt x="281" y="94"/>
                  </a:cubicBezTo>
                  <a:cubicBezTo>
                    <a:pt x="281" y="95"/>
                    <a:pt x="281" y="95"/>
                    <a:pt x="281" y="95"/>
                  </a:cubicBezTo>
                  <a:cubicBezTo>
                    <a:pt x="283" y="95"/>
                    <a:pt x="283" y="95"/>
                    <a:pt x="283" y="95"/>
                  </a:cubicBezTo>
                  <a:cubicBezTo>
                    <a:pt x="285" y="94"/>
                    <a:pt x="285" y="94"/>
                    <a:pt x="285" y="94"/>
                  </a:cubicBezTo>
                  <a:cubicBezTo>
                    <a:pt x="285" y="93"/>
                    <a:pt x="285" y="93"/>
                    <a:pt x="285" y="93"/>
                  </a:cubicBezTo>
                  <a:cubicBezTo>
                    <a:pt x="290" y="91"/>
                    <a:pt x="290" y="91"/>
                    <a:pt x="290" y="91"/>
                  </a:cubicBezTo>
                  <a:cubicBezTo>
                    <a:pt x="293" y="89"/>
                    <a:pt x="293" y="89"/>
                    <a:pt x="293" y="89"/>
                  </a:cubicBezTo>
                  <a:cubicBezTo>
                    <a:pt x="294" y="86"/>
                    <a:pt x="294" y="86"/>
                    <a:pt x="294" y="86"/>
                  </a:cubicBezTo>
                  <a:cubicBezTo>
                    <a:pt x="296" y="85"/>
                    <a:pt x="296" y="85"/>
                    <a:pt x="296" y="85"/>
                  </a:cubicBezTo>
                  <a:cubicBezTo>
                    <a:pt x="296" y="84"/>
                    <a:pt x="296" y="84"/>
                    <a:pt x="296" y="84"/>
                  </a:cubicBezTo>
                  <a:cubicBezTo>
                    <a:pt x="298" y="83"/>
                    <a:pt x="298" y="83"/>
                    <a:pt x="298" y="83"/>
                  </a:cubicBezTo>
                  <a:cubicBezTo>
                    <a:pt x="300" y="84"/>
                    <a:pt x="300" y="84"/>
                    <a:pt x="300" y="84"/>
                  </a:cubicBezTo>
                  <a:cubicBezTo>
                    <a:pt x="302" y="85"/>
                    <a:pt x="302" y="85"/>
                    <a:pt x="302" y="85"/>
                  </a:cubicBezTo>
                  <a:cubicBezTo>
                    <a:pt x="304" y="82"/>
                    <a:pt x="304" y="82"/>
                    <a:pt x="304" y="82"/>
                  </a:cubicBezTo>
                  <a:cubicBezTo>
                    <a:pt x="304" y="80"/>
                    <a:pt x="304" y="80"/>
                    <a:pt x="304" y="80"/>
                  </a:cubicBezTo>
                  <a:cubicBezTo>
                    <a:pt x="301" y="79"/>
                    <a:pt x="301" y="79"/>
                    <a:pt x="301" y="79"/>
                  </a:cubicBezTo>
                  <a:cubicBezTo>
                    <a:pt x="297" y="80"/>
                    <a:pt x="297" y="80"/>
                    <a:pt x="297" y="80"/>
                  </a:cubicBezTo>
                  <a:cubicBezTo>
                    <a:pt x="295" y="81"/>
                    <a:pt x="295" y="81"/>
                    <a:pt x="295" y="81"/>
                  </a:cubicBezTo>
                  <a:cubicBezTo>
                    <a:pt x="291" y="81"/>
                    <a:pt x="291" y="81"/>
                    <a:pt x="291" y="81"/>
                  </a:cubicBezTo>
                  <a:cubicBezTo>
                    <a:pt x="290" y="82"/>
                    <a:pt x="290" y="82"/>
                    <a:pt x="290" y="82"/>
                  </a:cubicBezTo>
                  <a:cubicBezTo>
                    <a:pt x="288" y="84"/>
                    <a:pt x="288" y="84"/>
                    <a:pt x="288" y="84"/>
                  </a:cubicBezTo>
                  <a:cubicBezTo>
                    <a:pt x="286" y="84"/>
                    <a:pt x="286" y="84"/>
                    <a:pt x="286" y="84"/>
                  </a:cubicBezTo>
                  <a:cubicBezTo>
                    <a:pt x="285" y="84"/>
                    <a:pt x="285" y="84"/>
                    <a:pt x="285" y="84"/>
                  </a:cubicBezTo>
                  <a:cubicBezTo>
                    <a:pt x="283" y="83"/>
                    <a:pt x="283" y="83"/>
                    <a:pt x="283" y="83"/>
                  </a:cubicBezTo>
                  <a:cubicBezTo>
                    <a:pt x="281" y="82"/>
                    <a:pt x="281" y="82"/>
                    <a:pt x="281" y="82"/>
                  </a:cubicBezTo>
                  <a:cubicBezTo>
                    <a:pt x="279" y="85"/>
                    <a:pt x="279" y="85"/>
                    <a:pt x="279" y="85"/>
                  </a:cubicBezTo>
                  <a:cubicBezTo>
                    <a:pt x="277" y="88"/>
                    <a:pt x="277" y="88"/>
                    <a:pt x="277" y="88"/>
                  </a:cubicBezTo>
                  <a:cubicBezTo>
                    <a:pt x="275" y="90"/>
                    <a:pt x="275" y="90"/>
                    <a:pt x="275" y="90"/>
                  </a:cubicBezTo>
                  <a:cubicBezTo>
                    <a:pt x="273" y="89"/>
                    <a:pt x="273" y="89"/>
                    <a:pt x="273" y="89"/>
                  </a:cubicBezTo>
                  <a:cubicBezTo>
                    <a:pt x="272" y="88"/>
                    <a:pt x="272" y="88"/>
                    <a:pt x="272" y="88"/>
                  </a:cubicBezTo>
                  <a:cubicBezTo>
                    <a:pt x="269" y="85"/>
                    <a:pt x="269" y="85"/>
                    <a:pt x="269" y="85"/>
                  </a:cubicBezTo>
                  <a:cubicBezTo>
                    <a:pt x="267" y="83"/>
                    <a:pt x="267" y="83"/>
                    <a:pt x="267" y="83"/>
                  </a:cubicBezTo>
                  <a:cubicBezTo>
                    <a:pt x="265" y="79"/>
                    <a:pt x="265" y="79"/>
                    <a:pt x="265" y="79"/>
                  </a:cubicBezTo>
                  <a:cubicBezTo>
                    <a:pt x="266" y="75"/>
                    <a:pt x="266" y="75"/>
                    <a:pt x="266" y="75"/>
                  </a:cubicBezTo>
                  <a:cubicBezTo>
                    <a:pt x="267" y="71"/>
                    <a:pt x="267" y="71"/>
                    <a:pt x="267" y="71"/>
                  </a:cubicBezTo>
                  <a:cubicBezTo>
                    <a:pt x="269" y="69"/>
                    <a:pt x="269" y="69"/>
                    <a:pt x="269" y="69"/>
                  </a:cubicBezTo>
                  <a:close/>
                  <a:moveTo>
                    <a:pt x="271" y="0"/>
                  </a:moveTo>
                  <a:cubicBezTo>
                    <a:pt x="270" y="2"/>
                    <a:pt x="270" y="2"/>
                    <a:pt x="270" y="2"/>
                  </a:cubicBezTo>
                  <a:cubicBezTo>
                    <a:pt x="271" y="2"/>
                    <a:pt x="271" y="2"/>
                    <a:pt x="271" y="2"/>
                  </a:cubicBezTo>
                  <a:cubicBezTo>
                    <a:pt x="272" y="1"/>
                    <a:pt x="272" y="1"/>
                    <a:pt x="272" y="1"/>
                  </a:cubicBezTo>
                  <a:cubicBezTo>
                    <a:pt x="271" y="0"/>
                    <a:pt x="271" y="0"/>
                    <a:pt x="271" y="0"/>
                  </a:cubicBezTo>
                  <a:close/>
                  <a:moveTo>
                    <a:pt x="274" y="7"/>
                  </a:moveTo>
                  <a:cubicBezTo>
                    <a:pt x="276" y="7"/>
                    <a:pt x="276" y="7"/>
                    <a:pt x="276" y="7"/>
                  </a:cubicBezTo>
                  <a:cubicBezTo>
                    <a:pt x="277" y="7"/>
                    <a:pt x="277" y="7"/>
                    <a:pt x="277" y="7"/>
                  </a:cubicBezTo>
                  <a:cubicBezTo>
                    <a:pt x="278" y="7"/>
                    <a:pt x="278" y="7"/>
                    <a:pt x="278" y="7"/>
                  </a:cubicBezTo>
                  <a:cubicBezTo>
                    <a:pt x="279" y="6"/>
                    <a:pt x="279" y="6"/>
                    <a:pt x="279" y="6"/>
                  </a:cubicBezTo>
                  <a:cubicBezTo>
                    <a:pt x="279" y="5"/>
                    <a:pt x="279" y="5"/>
                    <a:pt x="279" y="5"/>
                  </a:cubicBezTo>
                  <a:cubicBezTo>
                    <a:pt x="277" y="5"/>
                    <a:pt x="277" y="5"/>
                    <a:pt x="277" y="5"/>
                  </a:cubicBezTo>
                  <a:cubicBezTo>
                    <a:pt x="274" y="5"/>
                    <a:pt x="274" y="5"/>
                    <a:pt x="274" y="5"/>
                  </a:cubicBezTo>
                  <a:cubicBezTo>
                    <a:pt x="273" y="6"/>
                    <a:pt x="273" y="6"/>
                    <a:pt x="273" y="6"/>
                  </a:cubicBezTo>
                  <a:cubicBezTo>
                    <a:pt x="274" y="7"/>
                    <a:pt x="274" y="7"/>
                    <a:pt x="274" y="7"/>
                  </a:cubicBezTo>
                  <a:close/>
                  <a:moveTo>
                    <a:pt x="258" y="18"/>
                  </a:moveTo>
                  <a:cubicBezTo>
                    <a:pt x="257" y="19"/>
                    <a:pt x="257" y="19"/>
                    <a:pt x="257" y="19"/>
                  </a:cubicBezTo>
                  <a:cubicBezTo>
                    <a:pt x="258" y="21"/>
                    <a:pt x="258" y="21"/>
                    <a:pt x="258" y="21"/>
                  </a:cubicBezTo>
                  <a:cubicBezTo>
                    <a:pt x="258" y="20"/>
                    <a:pt x="258" y="20"/>
                    <a:pt x="258" y="20"/>
                  </a:cubicBezTo>
                  <a:cubicBezTo>
                    <a:pt x="258" y="18"/>
                    <a:pt x="258" y="18"/>
                    <a:pt x="258" y="18"/>
                  </a:cubicBezTo>
                  <a:close/>
                  <a:moveTo>
                    <a:pt x="261" y="16"/>
                  </a:moveTo>
                  <a:cubicBezTo>
                    <a:pt x="265" y="13"/>
                    <a:pt x="265" y="13"/>
                    <a:pt x="265" y="13"/>
                  </a:cubicBezTo>
                  <a:cubicBezTo>
                    <a:pt x="267" y="13"/>
                    <a:pt x="267" y="13"/>
                    <a:pt x="267" y="13"/>
                  </a:cubicBezTo>
                  <a:cubicBezTo>
                    <a:pt x="267" y="14"/>
                    <a:pt x="267" y="14"/>
                    <a:pt x="267" y="14"/>
                  </a:cubicBezTo>
                  <a:cubicBezTo>
                    <a:pt x="264" y="16"/>
                    <a:pt x="264" y="16"/>
                    <a:pt x="264" y="16"/>
                  </a:cubicBezTo>
                  <a:cubicBezTo>
                    <a:pt x="262" y="17"/>
                    <a:pt x="262" y="17"/>
                    <a:pt x="262" y="17"/>
                  </a:cubicBezTo>
                  <a:cubicBezTo>
                    <a:pt x="261" y="16"/>
                    <a:pt x="261" y="16"/>
                    <a:pt x="261" y="16"/>
                  </a:cubicBezTo>
                  <a:close/>
                  <a:moveTo>
                    <a:pt x="240" y="28"/>
                  </a:moveTo>
                  <a:cubicBezTo>
                    <a:pt x="240" y="29"/>
                    <a:pt x="240" y="29"/>
                    <a:pt x="240" y="29"/>
                  </a:cubicBezTo>
                  <a:cubicBezTo>
                    <a:pt x="239" y="28"/>
                    <a:pt x="239" y="28"/>
                    <a:pt x="239" y="28"/>
                  </a:cubicBezTo>
                  <a:cubicBezTo>
                    <a:pt x="240" y="28"/>
                    <a:pt x="240" y="28"/>
                    <a:pt x="240" y="28"/>
                  </a:cubicBezTo>
                  <a:close/>
                  <a:moveTo>
                    <a:pt x="240" y="26"/>
                  </a:moveTo>
                  <a:cubicBezTo>
                    <a:pt x="240" y="27"/>
                    <a:pt x="240" y="27"/>
                    <a:pt x="240" y="27"/>
                  </a:cubicBezTo>
                  <a:cubicBezTo>
                    <a:pt x="240" y="28"/>
                    <a:pt x="240" y="28"/>
                    <a:pt x="240" y="28"/>
                  </a:cubicBezTo>
                  <a:cubicBezTo>
                    <a:pt x="242" y="28"/>
                    <a:pt x="242" y="28"/>
                    <a:pt x="242" y="28"/>
                  </a:cubicBezTo>
                  <a:cubicBezTo>
                    <a:pt x="242" y="27"/>
                    <a:pt x="242" y="27"/>
                    <a:pt x="242" y="27"/>
                  </a:cubicBezTo>
                  <a:cubicBezTo>
                    <a:pt x="240" y="26"/>
                    <a:pt x="240" y="26"/>
                    <a:pt x="240" y="26"/>
                  </a:cubicBezTo>
                  <a:close/>
                  <a:moveTo>
                    <a:pt x="241" y="32"/>
                  </a:moveTo>
                  <a:cubicBezTo>
                    <a:pt x="239" y="33"/>
                    <a:pt x="239" y="33"/>
                    <a:pt x="239" y="33"/>
                  </a:cubicBezTo>
                  <a:cubicBezTo>
                    <a:pt x="240" y="33"/>
                    <a:pt x="240" y="33"/>
                    <a:pt x="240" y="33"/>
                  </a:cubicBezTo>
                  <a:cubicBezTo>
                    <a:pt x="241" y="32"/>
                    <a:pt x="241" y="32"/>
                    <a:pt x="241" y="32"/>
                  </a:cubicBezTo>
                  <a:close/>
                  <a:moveTo>
                    <a:pt x="239" y="34"/>
                  </a:moveTo>
                  <a:cubicBezTo>
                    <a:pt x="240" y="35"/>
                    <a:pt x="240" y="35"/>
                    <a:pt x="240" y="35"/>
                  </a:cubicBezTo>
                  <a:cubicBezTo>
                    <a:pt x="240" y="37"/>
                    <a:pt x="240" y="37"/>
                    <a:pt x="240" y="37"/>
                  </a:cubicBezTo>
                  <a:cubicBezTo>
                    <a:pt x="239" y="37"/>
                    <a:pt x="239" y="37"/>
                    <a:pt x="239" y="37"/>
                  </a:cubicBezTo>
                  <a:cubicBezTo>
                    <a:pt x="239" y="34"/>
                    <a:pt x="239" y="34"/>
                    <a:pt x="239" y="34"/>
                  </a:cubicBezTo>
                  <a:close/>
                  <a:moveTo>
                    <a:pt x="225" y="111"/>
                  </a:moveTo>
                  <a:cubicBezTo>
                    <a:pt x="226" y="112"/>
                    <a:pt x="226" y="112"/>
                    <a:pt x="226" y="112"/>
                  </a:cubicBezTo>
                  <a:cubicBezTo>
                    <a:pt x="226" y="115"/>
                    <a:pt x="226" y="115"/>
                    <a:pt x="226" y="115"/>
                  </a:cubicBezTo>
                  <a:cubicBezTo>
                    <a:pt x="225" y="115"/>
                    <a:pt x="225" y="115"/>
                    <a:pt x="225" y="115"/>
                  </a:cubicBezTo>
                  <a:cubicBezTo>
                    <a:pt x="225" y="112"/>
                    <a:pt x="225" y="112"/>
                    <a:pt x="225" y="112"/>
                  </a:cubicBezTo>
                  <a:cubicBezTo>
                    <a:pt x="225" y="111"/>
                    <a:pt x="225" y="111"/>
                    <a:pt x="225" y="111"/>
                  </a:cubicBezTo>
                  <a:close/>
                  <a:moveTo>
                    <a:pt x="224" y="111"/>
                  </a:moveTo>
                  <a:cubicBezTo>
                    <a:pt x="224" y="115"/>
                    <a:pt x="224" y="115"/>
                    <a:pt x="224" y="115"/>
                  </a:cubicBezTo>
                  <a:cubicBezTo>
                    <a:pt x="224" y="117"/>
                    <a:pt x="224" y="117"/>
                    <a:pt x="224" y="117"/>
                  </a:cubicBezTo>
                  <a:cubicBezTo>
                    <a:pt x="222" y="118"/>
                    <a:pt x="222" y="118"/>
                    <a:pt x="222" y="118"/>
                  </a:cubicBezTo>
                  <a:cubicBezTo>
                    <a:pt x="221" y="117"/>
                    <a:pt x="221" y="117"/>
                    <a:pt x="221" y="117"/>
                  </a:cubicBezTo>
                  <a:cubicBezTo>
                    <a:pt x="222" y="114"/>
                    <a:pt x="222" y="114"/>
                    <a:pt x="222" y="114"/>
                  </a:cubicBezTo>
                  <a:cubicBezTo>
                    <a:pt x="223" y="111"/>
                    <a:pt x="223" y="111"/>
                    <a:pt x="223" y="111"/>
                  </a:cubicBezTo>
                  <a:cubicBezTo>
                    <a:pt x="224" y="111"/>
                    <a:pt x="224" y="111"/>
                    <a:pt x="224" y="111"/>
                  </a:cubicBezTo>
                  <a:cubicBezTo>
                    <a:pt x="224" y="111"/>
                    <a:pt x="224" y="111"/>
                    <a:pt x="224" y="111"/>
                  </a:cubicBezTo>
                  <a:close/>
                  <a:moveTo>
                    <a:pt x="151" y="78"/>
                  </a:moveTo>
                  <a:cubicBezTo>
                    <a:pt x="153" y="79"/>
                    <a:pt x="153" y="79"/>
                    <a:pt x="153" y="79"/>
                  </a:cubicBezTo>
                  <a:cubicBezTo>
                    <a:pt x="154" y="79"/>
                    <a:pt x="154" y="79"/>
                    <a:pt x="154" y="79"/>
                  </a:cubicBezTo>
                  <a:cubicBezTo>
                    <a:pt x="152" y="80"/>
                    <a:pt x="152" y="80"/>
                    <a:pt x="152" y="80"/>
                  </a:cubicBezTo>
                  <a:cubicBezTo>
                    <a:pt x="151" y="79"/>
                    <a:pt x="151" y="79"/>
                    <a:pt x="151" y="79"/>
                  </a:cubicBezTo>
                  <a:cubicBezTo>
                    <a:pt x="150" y="78"/>
                    <a:pt x="150" y="78"/>
                    <a:pt x="150" y="78"/>
                  </a:cubicBezTo>
                  <a:cubicBezTo>
                    <a:pt x="151" y="78"/>
                    <a:pt x="151" y="78"/>
                    <a:pt x="151" y="78"/>
                  </a:cubicBezTo>
                  <a:close/>
                  <a:moveTo>
                    <a:pt x="152" y="82"/>
                  </a:moveTo>
                  <a:cubicBezTo>
                    <a:pt x="154" y="83"/>
                    <a:pt x="154" y="83"/>
                    <a:pt x="154" y="83"/>
                  </a:cubicBezTo>
                  <a:cubicBezTo>
                    <a:pt x="155" y="84"/>
                    <a:pt x="155" y="84"/>
                    <a:pt x="155" y="84"/>
                  </a:cubicBezTo>
                  <a:cubicBezTo>
                    <a:pt x="156" y="84"/>
                    <a:pt x="156" y="84"/>
                    <a:pt x="156" y="84"/>
                  </a:cubicBezTo>
                  <a:cubicBezTo>
                    <a:pt x="156" y="85"/>
                    <a:pt x="156" y="85"/>
                    <a:pt x="156" y="85"/>
                  </a:cubicBezTo>
                  <a:cubicBezTo>
                    <a:pt x="154" y="85"/>
                    <a:pt x="154" y="85"/>
                    <a:pt x="154" y="85"/>
                  </a:cubicBezTo>
                  <a:cubicBezTo>
                    <a:pt x="153" y="85"/>
                    <a:pt x="153" y="85"/>
                    <a:pt x="153" y="85"/>
                  </a:cubicBezTo>
                  <a:cubicBezTo>
                    <a:pt x="151" y="83"/>
                    <a:pt x="151" y="83"/>
                    <a:pt x="151" y="83"/>
                  </a:cubicBezTo>
                  <a:cubicBezTo>
                    <a:pt x="152" y="82"/>
                    <a:pt x="152" y="82"/>
                    <a:pt x="152" y="82"/>
                  </a:cubicBezTo>
                  <a:close/>
                  <a:moveTo>
                    <a:pt x="154" y="86"/>
                  </a:moveTo>
                  <a:cubicBezTo>
                    <a:pt x="156" y="86"/>
                    <a:pt x="156" y="86"/>
                    <a:pt x="156" y="86"/>
                  </a:cubicBezTo>
                  <a:cubicBezTo>
                    <a:pt x="158" y="87"/>
                    <a:pt x="158" y="87"/>
                    <a:pt x="158" y="87"/>
                  </a:cubicBezTo>
                  <a:cubicBezTo>
                    <a:pt x="156" y="89"/>
                    <a:pt x="156" y="89"/>
                    <a:pt x="156" y="89"/>
                  </a:cubicBezTo>
                  <a:cubicBezTo>
                    <a:pt x="155" y="89"/>
                    <a:pt x="155" y="89"/>
                    <a:pt x="155" y="89"/>
                  </a:cubicBezTo>
                  <a:cubicBezTo>
                    <a:pt x="154" y="88"/>
                    <a:pt x="154" y="88"/>
                    <a:pt x="154" y="88"/>
                  </a:cubicBezTo>
                  <a:cubicBezTo>
                    <a:pt x="154" y="87"/>
                    <a:pt x="154" y="87"/>
                    <a:pt x="154" y="87"/>
                  </a:cubicBezTo>
                  <a:cubicBezTo>
                    <a:pt x="154" y="87"/>
                    <a:pt x="154" y="86"/>
                    <a:pt x="154" y="86"/>
                  </a:cubicBezTo>
                  <a:close/>
                  <a:moveTo>
                    <a:pt x="149" y="60"/>
                  </a:moveTo>
                  <a:cubicBezTo>
                    <a:pt x="150" y="57"/>
                    <a:pt x="150" y="57"/>
                    <a:pt x="150" y="57"/>
                  </a:cubicBezTo>
                  <a:cubicBezTo>
                    <a:pt x="153" y="54"/>
                    <a:pt x="153" y="54"/>
                    <a:pt x="153" y="54"/>
                  </a:cubicBezTo>
                  <a:cubicBezTo>
                    <a:pt x="154" y="52"/>
                    <a:pt x="154" y="52"/>
                    <a:pt x="154" y="52"/>
                  </a:cubicBezTo>
                  <a:cubicBezTo>
                    <a:pt x="156" y="52"/>
                    <a:pt x="156" y="52"/>
                    <a:pt x="156" y="52"/>
                  </a:cubicBezTo>
                  <a:cubicBezTo>
                    <a:pt x="158" y="56"/>
                    <a:pt x="158" y="56"/>
                    <a:pt x="158" y="56"/>
                  </a:cubicBezTo>
                  <a:cubicBezTo>
                    <a:pt x="161" y="58"/>
                    <a:pt x="161" y="58"/>
                    <a:pt x="161" y="58"/>
                  </a:cubicBezTo>
                  <a:cubicBezTo>
                    <a:pt x="162" y="59"/>
                    <a:pt x="162" y="59"/>
                    <a:pt x="162" y="59"/>
                  </a:cubicBezTo>
                  <a:cubicBezTo>
                    <a:pt x="164" y="61"/>
                    <a:pt x="164" y="61"/>
                    <a:pt x="164" y="61"/>
                  </a:cubicBezTo>
                  <a:cubicBezTo>
                    <a:pt x="165" y="63"/>
                    <a:pt x="165" y="63"/>
                    <a:pt x="165" y="63"/>
                  </a:cubicBezTo>
                  <a:cubicBezTo>
                    <a:pt x="166" y="63"/>
                    <a:pt x="166" y="63"/>
                    <a:pt x="166" y="63"/>
                  </a:cubicBezTo>
                  <a:cubicBezTo>
                    <a:pt x="170" y="62"/>
                    <a:pt x="170" y="62"/>
                    <a:pt x="170" y="62"/>
                  </a:cubicBezTo>
                  <a:cubicBezTo>
                    <a:pt x="170" y="61"/>
                    <a:pt x="170" y="61"/>
                    <a:pt x="170" y="61"/>
                  </a:cubicBezTo>
                  <a:cubicBezTo>
                    <a:pt x="173" y="61"/>
                    <a:pt x="173" y="61"/>
                    <a:pt x="173" y="61"/>
                  </a:cubicBezTo>
                  <a:cubicBezTo>
                    <a:pt x="174" y="61"/>
                    <a:pt x="174" y="61"/>
                    <a:pt x="174" y="61"/>
                  </a:cubicBezTo>
                  <a:cubicBezTo>
                    <a:pt x="180" y="61"/>
                    <a:pt x="180" y="61"/>
                    <a:pt x="180" y="61"/>
                  </a:cubicBezTo>
                  <a:cubicBezTo>
                    <a:pt x="186" y="59"/>
                    <a:pt x="186" y="59"/>
                    <a:pt x="186" y="59"/>
                  </a:cubicBezTo>
                  <a:cubicBezTo>
                    <a:pt x="187" y="57"/>
                    <a:pt x="187" y="57"/>
                    <a:pt x="187" y="57"/>
                  </a:cubicBezTo>
                  <a:cubicBezTo>
                    <a:pt x="193" y="57"/>
                    <a:pt x="193" y="57"/>
                    <a:pt x="193" y="57"/>
                  </a:cubicBezTo>
                  <a:cubicBezTo>
                    <a:pt x="195" y="58"/>
                    <a:pt x="195" y="58"/>
                    <a:pt x="195" y="58"/>
                  </a:cubicBezTo>
                  <a:cubicBezTo>
                    <a:pt x="196" y="60"/>
                    <a:pt x="196" y="60"/>
                    <a:pt x="196" y="60"/>
                  </a:cubicBezTo>
                  <a:cubicBezTo>
                    <a:pt x="199" y="60"/>
                    <a:pt x="199" y="60"/>
                    <a:pt x="199" y="60"/>
                  </a:cubicBezTo>
                  <a:cubicBezTo>
                    <a:pt x="203" y="57"/>
                    <a:pt x="203" y="57"/>
                    <a:pt x="203" y="57"/>
                  </a:cubicBezTo>
                  <a:cubicBezTo>
                    <a:pt x="208" y="56"/>
                    <a:pt x="208" y="56"/>
                    <a:pt x="208" y="56"/>
                  </a:cubicBezTo>
                  <a:cubicBezTo>
                    <a:pt x="208" y="55"/>
                    <a:pt x="208" y="55"/>
                    <a:pt x="208" y="55"/>
                  </a:cubicBezTo>
                  <a:cubicBezTo>
                    <a:pt x="212" y="48"/>
                    <a:pt x="212" y="48"/>
                    <a:pt x="212" y="48"/>
                  </a:cubicBezTo>
                  <a:cubicBezTo>
                    <a:pt x="214" y="44"/>
                    <a:pt x="214" y="44"/>
                    <a:pt x="214" y="44"/>
                  </a:cubicBezTo>
                  <a:cubicBezTo>
                    <a:pt x="217" y="39"/>
                    <a:pt x="217" y="39"/>
                    <a:pt x="217" y="39"/>
                  </a:cubicBezTo>
                  <a:cubicBezTo>
                    <a:pt x="219" y="31"/>
                    <a:pt x="219" y="31"/>
                    <a:pt x="219" y="31"/>
                  </a:cubicBezTo>
                  <a:cubicBezTo>
                    <a:pt x="219" y="29"/>
                    <a:pt x="219" y="29"/>
                    <a:pt x="219" y="29"/>
                  </a:cubicBezTo>
                  <a:cubicBezTo>
                    <a:pt x="220" y="27"/>
                    <a:pt x="220" y="27"/>
                    <a:pt x="220" y="27"/>
                  </a:cubicBezTo>
                  <a:cubicBezTo>
                    <a:pt x="220" y="26"/>
                    <a:pt x="220" y="26"/>
                    <a:pt x="220" y="26"/>
                  </a:cubicBezTo>
                  <a:cubicBezTo>
                    <a:pt x="222" y="23"/>
                    <a:pt x="222" y="23"/>
                    <a:pt x="222" y="23"/>
                  </a:cubicBezTo>
                  <a:cubicBezTo>
                    <a:pt x="224" y="24"/>
                    <a:pt x="224" y="24"/>
                    <a:pt x="224" y="24"/>
                  </a:cubicBezTo>
                  <a:cubicBezTo>
                    <a:pt x="227" y="24"/>
                    <a:pt x="227" y="24"/>
                    <a:pt x="227" y="24"/>
                  </a:cubicBezTo>
                  <a:cubicBezTo>
                    <a:pt x="232" y="24"/>
                    <a:pt x="232" y="24"/>
                    <a:pt x="232" y="24"/>
                  </a:cubicBezTo>
                  <a:cubicBezTo>
                    <a:pt x="233" y="25"/>
                    <a:pt x="233" y="25"/>
                    <a:pt x="233" y="25"/>
                  </a:cubicBezTo>
                  <a:cubicBezTo>
                    <a:pt x="236" y="25"/>
                    <a:pt x="236" y="25"/>
                    <a:pt x="236" y="25"/>
                  </a:cubicBezTo>
                  <a:cubicBezTo>
                    <a:pt x="239" y="25"/>
                    <a:pt x="239" y="25"/>
                    <a:pt x="239" y="25"/>
                  </a:cubicBezTo>
                  <a:cubicBezTo>
                    <a:pt x="238" y="26"/>
                    <a:pt x="238" y="26"/>
                    <a:pt x="238" y="26"/>
                  </a:cubicBezTo>
                  <a:cubicBezTo>
                    <a:pt x="237" y="26"/>
                    <a:pt x="237" y="26"/>
                    <a:pt x="237" y="26"/>
                  </a:cubicBezTo>
                  <a:cubicBezTo>
                    <a:pt x="238" y="27"/>
                    <a:pt x="238" y="27"/>
                    <a:pt x="238" y="27"/>
                  </a:cubicBezTo>
                  <a:cubicBezTo>
                    <a:pt x="237" y="28"/>
                    <a:pt x="237" y="28"/>
                    <a:pt x="237" y="28"/>
                  </a:cubicBezTo>
                  <a:cubicBezTo>
                    <a:pt x="239" y="29"/>
                    <a:pt x="239" y="29"/>
                    <a:pt x="239" y="29"/>
                  </a:cubicBezTo>
                  <a:cubicBezTo>
                    <a:pt x="241" y="31"/>
                    <a:pt x="241" y="31"/>
                    <a:pt x="241" y="31"/>
                  </a:cubicBezTo>
                  <a:cubicBezTo>
                    <a:pt x="239" y="32"/>
                    <a:pt x="239" y="32"/>
                    <a:pt x="239" y="32"/>
                  </a:cubicBezTo>
                  <a:cubicBezTo>
                    <a:pt x="236" y="32"/>
                    <a:pt x="236" y="32"/>
                    <a:pt x="236" y="32"/>
                  </a:cubicBezTo>
                  <a:cubicBezTo>
                    <a:pt x="235" y="32"/>
                    <a:pt x="235" y="32"/>
                    <a:pt x="235" y="32"/>
                  </a:cubicBezTo>
                  <a:cubicBezTo>
                    <a:pt x="237" y="34"/>
                    <a:pt x="237" y="34"/>
                    <a:pt x="237" y="34"/>
                  </a:cubicBezTo>
                  <a:cubicBezTo>
                    <a:pt x="238" y="35"/>
                    <a:pt x="238" y="35"/>
                    <a:pt x="238" y="35"/>
                  </a:cubicBezTo>
                  <a:cubicBezTo>
                    <a:pt x="238" y="36"/>
                    <a:pt x="238" y="36"/>
                    <a:pt x="238" y="36"/>
                  </a:cubicBezTo>
                  <a:cubicBezTo>
                    <a:pt x="237" y="36"/>
                    <a:pt x="237" y="36"/>
                    <a:pt x="237" y="36"/>
                  </a:cubicBezTo>
                  <a:cubicBezTo>
                    <a:pt x="237" y="38"/>
                    <a:pt x="237" y="38"/>
                    <a:pt x="237" y="38"/>
                  </a:cubicBezTo>
                  <a:cubicBezTo>
                    <a:pt x="238" y="39"/>
                    <a:pt x="238" y="39"/>
                    <a:pt x="238" y="39"/>
                  </a:cubicBezTo>
                  <a:cubicBezTo>
                    <a:pt x="239" y="42"/>
                    <a:pt x="239" y="42"/>
                    <a:pt x="239" y="42"/>
                  </a:cubicBezTo>
                  <a:cubicBezTo>
                    <a:pt x="243" y="45"/>
                    <a:pt x="243" y="45"/>
                    <a:pt x="243" y="45"/>
                  </a:cubicBezTo>
                  <a:cubicBezTo>
                    <a:pt x="244" y="47"/>
                    <a:pt x="244" y="47"/>
                    <a:pt x="244" y="47"/>
                  </a:cubicBezTo>
                  <a:cubicBezTo>
                    <a:pt x="243" y="49"/>
                    <a:pt x="243" y="49"/>
                    <a:pt x="243" y="49"/>
                  </a:cubicBezTo>
                  <a:cubicBezTo>
                    <a:pt x="240" y="49"/>
                    <a:pt x="240" y="49"/>
                    <a:pt x="240" y="49"/>
                  </a:cubicBezTo>
                  <a:cubicBezTo>
                    <a:pt x="240" y="51"/>
                    <a:pt x="240" y="51"/>
                    <a:pt x="240" y="51"/>
                  </a:cubicBezTo>
                  <a:cubicBezTo>
                    <a:pt x="241" y="51"/>
                    <a:pt x="241" y="51"/>
                    <a:pt x="241" y="51"/>
                  </a:cubicBezTo>
                  <a:cubicBezTo>
                    <a:pt x="241" y="53"/>
                    <a:pt x="241" y="53"/>
                    <a:pt x="241" y="53"/>
                  </a:cubicBezTo>
                  <a:cubicBezTo>
                    <a:pt x="243" y="54"/>
                    <a:pt x="243" y="54"/>
                    <a:pt x="243" y="54"/>
                  </a:cubicBezTo>
                  <a:cubicBezTo>
                    <a:pt x="247" y="58"/>
                    <a:pt x="247" y="58"/>
                    <a:pt x="247" y="58"/>
                  </a:cubicBezTo>
                  <a:cubicBezTo>
                    <a:pt x="249" y="58"/>
                    <a:pt x="249" y="58"/>
                    <a:pt x="249" y="58"/>
                  </a:cubicBezTo>
                  <a:cubicBezTo>
                    <a:pt x="251" y="60"/>
                    <a:pt x="251" y="60"/>
                    <a:pt x="251" y="60"/>
                  </a:cubicBezTo>
                  <a:cubicBezTo>
                    <a:pt x="251" y="62"/>
                    <a:pt x="251" y="62"/>
                    <a:pt x="251" y="62"/>
                  </a:cubicBezTo>
                  <a:cubicBezTo>
                    <a:pt x="253" y="62"/>
                    <a:pt x="253" y="62"/>
                    <a:pt x="253" y="62"/>
                  </a:cubicBezTo>
                  <a:cubicBezTo>
                    <a:pt x="253" y="64"/>
                    <a:pt x="253" y="64"/>
                    <a:pt x="253" y="64"/>
                  </a:cubicBezTo>
                  <a:cubicBezTo>
                    <a:pt x="251" y="65"/>
                    <a:pt x="251" y="65"/>
                    <a:pt x="251" y="65"/>
                  </a:cubicBezTo>
                  <a:cubicBezTo>
                    <a:pt x="250" y="64"/>
                    <a:pt x="250" y="64"/>
                    <a:pt x="250" y="64"/>
                  </a:cubicBezTo>
                  <a:cubicBezTo>
                    <a:pt x="248" y="65"/>
                    <a:pt x="248" y="65"/>
                    <a:pt x="248" y="65"/>
                  </a:cubicBezTo>
                  <a:cubicBezTo>
                    <a:pt x="246" y="65"/>
                    <a:pt x="246" y="65"/>
                    <a:pt x="246" y="65"/>
                  </a:cubicBezTo>
                  <a:cubicBezTo>
                    <a:pt x="242" y="61"/>
                    <a:pt x="242" y="61"/>
                    <a:pt x="242" y="61"/>
                  </a:cubicBezTo>
                  <a:cubicBezTo>
                    <a:pt x="243" y="64"/>
                    <a:pt x="243" y="64"/>
                    <a:pt x="243" y="64"/>
                  </a:cubicBezTo>
                  <a:cubicBezTo>
                    <a:pt x="242" y="65"/>
                    <a:pt x="242" y="65"/>
                    <a:pt x="242" y="65"/>
                  </a:cubicBezTo>
                  <a:cubicBezTo>
                    <a:pt x="241" y="64"/>
                    <a:pt x="241" y="64"/>
                    <a:pt x="241" y="64"/>
                  </a:cubicBezTo>
                  <a:cubicBezTo>
                    <a:pt x="239" y="66"/>
                    <a:pt x="239" y="66"/>
                    <a:pt x="239" y="66"/>
                  </a:cubicBezTo>
                  <a:cubicBezTo>
                    <a:pt x="239" y="68"/>
                    <a:pt x="239" y="68"/>
                    <a:pt x="239" y="68"/>
                  </a:cubicBezTo>
                  <a:cubicBezTo>
                    <a:pt x="238" y="69"/>
                    <a:pt x="238" y="69"/>
                    <a:pt x="238" y="69"/>
                  </a:cubicBezTo>
                  <a:cubicBezTo>
                    <a:pt x="238" y="73"/>
                    <a:pt x="238" y="73"/>
                    <a:pt x="238" y="73"/>
                  </a:cubicBezTo>
                  <a:cubicBezTo>
                    <a:pt x="237" y="75"/>
                    <a:pt x="237" y="75"/>
                    <a:pt x="237" y="75"/>
                  </a:cubicBezTo>
                  <a:cubicBezTo>
                    <a:pt x="236" y="78"/>
                    <a:pt x="236" y="78"/>
                    <a:pt x="236" y="78"/>
                  </a:cubicBezTo>
                  <a:cubicBezTo>
                    <a:pt x="233" y="80"/>
                    <a:pt x="233" y="80"/>
                    <a:pt x="233" y="80"/>
                  </a:cubicBezTo>
                  <a:cubicBezTo>
                    <a:pt x="234" y="83"/>
                    <a:pt x="234" y="83"/>
                    <a:pt x="234" y="83"/>
                  </a:cubicBezTo>
                  <a:cubicBezTo>
                    <a:pt x="233" y="85"/>
                    <a:pt x="233" y="85"/>
                    <a:pt x="233" y="85"/>
                  </a:cubicBezTo>
                  <a:cubicBezTo>
                    <a:pt x="231" y="87"/>
                    <a:pt x="231" y="87"/>
                    <a:pt x="231" y="87"/>
                  </a:cubicBezTo>
                  <a:cubicBezTo>
                    <a:pt x="230" y="85"/>
                    <a:pt x="230" y="85"/>
                    <a:pt x="230" y="85"/>
                  </a:cubicBezTo>
                  <a:cubicBezTo>
                    <a:pt x="229" y="85"/>
                    <a:pt x="229" y="85"/>
                    <a:pt x="229" y="85"/>
                  </a:cubicBezTo>
                  <a:cubicBezTo>
                    <a:pt x="230" y="86"/>
                    <a:pt x="230" y="86"/>
                    <a:pt x="230" y="86"/>
                  </a:cubicBezTo>
                  <a:cubicBezTo>
                    <a:pt x="230" y="88"/>
                    <a:pt x="230" y="88"/>
                    <a:pt x="230" y="88"/>
                  </a:cubicBezTo>
                  <a:cubicBezTo>
                    <a:pt x="228" y="90"/>
                    <a:pt x="228" y="90"/>
                    <a:pt x="228" y="90"/>
                  </a:cubicBezTo>
                  <a:cubicBezTo>
                    <a:pt x="227" y="92"/>
                    <a:pt x="227" y="92"/>
                    <a:pt x="227" y="92"/>
                  </a:cubicBezTo>
                  <a:cubicBezTo>
                    <a:pt x="226" y="93"/>
                    <a:pt x="226" y="93"/>
                    <a:pt x="226" y="93"/>
                  </a:cubicBezTo>
                  <a:cubicBezTo>
                    <a:pt x="224" y="93"/>
                    <a:pt x="224" y="93"/>
                    <a:pt x="224" y="93"/>
                  </a:cubicBezTo>
                  <a:cubicBezTo>
                    <a:pt x="225" y="94"/>
                    <a:pt x="225" y="94"/>
                    <a:pt x="225" y="94"/>
                  </a:cubicBezTo>
                  <a:cubicBezTo>
                    <a:pt x="224" y="95"/>
                    <a:pt x="224" y="95"/>
                    <a:pt x="224" y="95"/>
                  </a:cubicBezTo>
                  <a:cubicBezTo>
                    <a:pt x="226" y="95"/>
                    <a:pt x="226" y="95"/>
                    <a:pt x="226" y="95"/>
                  </a:cubicBezTo>
                  <a:cubicBezTo>
                    <a:pt x="227" y="95"/>
                    <a:pt x="227" y="95"/>
                    <a:pt x="227" y="95"/>
                  </a:cubicBezTo>
                  <a:cubicBezTo>
                    <a:pt x="226" y="97"/>
                    <a:pt x="226" y="97"/>
                    <a:pt x="226" y="97"/>
                  </a:cubicBezTo>
                  <a:cubicBezTo>
                    <a:pt x="225" y="98"/>
                    <a:pt x="225" y="98"/>
                    <a:pt x="225" y="98"/>
                  </a:cubicBezTo>
                  <a:cubicBezTo>
                    <a:pt x="226" y="98"/>
                    <a:pt x="226" y="98"/>
                    <a:pt x="226" y="98"/>
                  </a:cubicBezTo>
                  <a:cubicBezTo>
                    <a:pt x="227" y="98"/>
                    <a:pt x="227" y="98"/>
                    <a:pt x="227" y="98"/>
                  </a:cubicBezTo>
                  <a:cubicBezTo>
                    <a:pt x="227" y="100"/>
                    <a:pt x="227" y="100"/>
                    <a:pt x="227" y="100"/>
                  </a:cubicBezTo>
                  <a:cubicBezTo>
                    <a:pt x="227" y="101"/>
                    <a:pt x="227" y="101"/>
                    <a:pt x="227" y="101"/>
                  </a:cubicBezTo>
                  <a:cubicBezTo>
                    <a:pt x="225" y="101"/>
                    <a:pt x="225" y="101"/>
                    <a:pt x="225" y="101"/>
                  </a:cubicBezTo>
                  <a:cubicBezTo>
                    <a:pt x="225" y="100"/>
                    <a:pt x="225" y="100"/>
                    <a:pt x="225" y="100"/>
                  </a:cubicBezTo>
                  <a:cubicBezTo>
                    <a:pt x="225" y="101"/>
                    <a:pt x="225" y="101"/>
                    <a:pt x="225" y="101"/>
                  </a:cubicBezTo>
                  <a:cubicBezTo>
                    <a:pt x="226" y="102"/>
                    <a:pt x="226" y="102"/>
                    <a:pt x="226" y="102"/>
                  </a:cubicBezTo>
                  <a:cubicBezTo>
                    <a:pt x="226" y="103"/>
                    <a:pt x="226" y="103"/>
                    <a:pt x="226" y="103"/>
                  </a:cubicBezTo>
                  <a:cubicBezTo>
                    <a:pt x="225" y="106"/>
                    <a:pt x="225" y="106"/>
                    <a:pt x="225" y="106"/>
                  </a:cubicBezTo>
                  <a:cubicBezTo>
                    <a:pt x="223" y="106"/>
                    <a:pt x="223" y="106"/>
                    <a:pt x="223" y="106"/>
                  </a:cubicBezTo>
                  <a:cubicBezTo>
                    <a:pt x="223" y="105"/>
                    <a:pt x="223" y="105"/>
                    <a:pt x="223" y="105"/>
                  </a:cubicBezTo>
                  <a:cubicBezTo>
                    <a:pt x="222" y="108"/>
                    <a:pt x="222" y="108"/>
                    <a:pt x="222" y="108"/>
                  </a:cubicBezTo>
                  <a:cubicBezTo>
                    <a:pt x="222" y="110"/>
                    <a:pt x="222" y="110"/>
                    <a:pt x="222" y="110"/>
                  </a:cubicBezTo>
                  <a:cubicBezTo>
                    <a:pt x="220" y="114"/>
                    <a:pt x="220" y="114"/>
                    <a:pt x="220" y="114"/>
                  </a:cubicBezTo>
                  <a:cubicBezTo>
                    <a:pt x="217" y="116"/>
                    <a:pt x="217" y="116"/>
                    <a:pt x="217" y="116"/>
                  </a:cubicBezTo>
                  <a:cubicBezTo>
                    <a:pt x="213" y="117"/>
                    <a:pt x="213" y="117"/>
                    <a:pt x="213" y="117"/>
                  </a:cubicBezTo>
                  <a:cubicBezTo>
                    <a:pt x="209" y="119"/>
                    <a:pt x="209" y="119"/>
                    <a:pt x="209" y="119"/>
                  </a:cubicBezTo>
                  <a:cubicBezTo>
                    <a:pt x="207" y="119"/>
                    <a:pt x="207" y="119"/>
                    <a:pt x="207" y="119"/>
                  </a:cubicBezTo>
                  <a:cubicBezTo>
                    <a:pt x="206" y="116"/>
                    <a:pt x="206" y="116"/>
                    <a:pt x="206" y="116"/>
                  </a:cubicBezTo>
                  <a:cubicBezTo>
                    <a:pt x="207" y="114"/>
                    <a:pt x="207" y="114"/>
                    <a:pt x="207" y="114"/>
                  </a:cubicBezTo>
                  <a:cubicBezTo>
                    <a:pt x="206" y="113"/>
                    <a:pt x="206" y="113"/>
                    <a:pt x="206" y="113"/>
                  </a:cubicBezTo>
                  <a:cubicBezTo>
                    <a:pt x="205" y="112"/>
                    <a:pt x="205" y="112"/>
                    <a:pt x="205" y="112"/>
                  </a:cubicBezTo>
                  <a:cubicBezTo>
                    <a:pt x="204" y="113"/>
                    <a:pt x="204" y="113"/>
                    <a:pt x="204" y="113"/>
                  </a:cubicBezTo>
                  <a:cubicBezTo>
                    <a:pt x="203" y="111"/>
                    <a:pt x="203" y="111"/>
                    <a:pt x="203" y="111"/>
                  </a:cubicBezTo>
                  <a:cubicBezTo>
                    <a:pt x="202" y="112"/>
                    <a:pt x="202" y="112"/>
                    <a:pt x="202" y="112"/>
                  </a:cubicBezTo>
                  <a:cubicBezTo>
                    <a:pt x="200" y="111"/>
                    <a:pt x="200" y="111"/>
                    <a:pt x="200" y="111"/>
                  </a:cubicBezTo>
                  <a:cubicBezTo>
                    <a:pt x="200" y="109"/>
                    <a:pt x="200" y="109"/>
                    <a:pt x="200" y="109"/>
                  </a:cubicBezTo>
                  <a:cubicBezTo>
                    <a:pt x="199" y="111"/>
                    <a:pt x="199" y="111"/>
                    <a:pt x="199" y="111"/>
                  </a:cubicBezTo>
                  <a:cubicBezTo>
                    <a:pt x="200" y="112"/>
                    <a:pt x="200" y="112"/>
                    <a:pt x="200" y="112"/>
                  </a:cubicBezTo>
                  <a:cubicBezTo>
                    <a:pt x="198" y="112"/>
                    <a:pt x="198" y="112"/>
                    <a:pt x="198" y="112"/>
                  </a:cubicBezTo>
                  <a:cubicBezTo>
                    <a:pt x="197" y="111"/>
                    <a:pt x="197" y="111"/>
                    <a:pt x="197" y="111"/>
                  </a:cubicBezTo>
                  <a:cubicBezTo>
                    <a:pt x="197" y="109"/>
                    <a:pt x="197" y="109"/>
                    <a:pt x="197" y="109"/>
                  </a:cubicBezTo>
                  <a:cubicBezTo>
                    <a:pt x="196" y="108"/>
                    <a:pt x="196" y="108"/>
                    <a:pt x="196" y="108"/>
                  </a:cubicBezTo>
                  <a:cubicBezTo>
                    <a:pt x="194" y="109"/>
                    <a:pt x="194" y="109"/>
                    <a:pt x="194" y="109"/>
                  </a:cubicBezTo>
                  <a:cubicBezTo>
                    <a:pt x="192" y="108"/>
                    <a:pt x="192" y="108"/>
                    <a:pt x="192" y="108"/>
                  </a:cubicBezTo>
                  <a:cubicBezTo>
                    <a:pt x="191" y="108"/>
                    <a:pt x="191" y="108"/>
                    <a:pt x="191" y="108"/>
                  </a:cubicBezTo>
                  <a:cubicBezTo>
                    <a:pt x="190" y="110"/>
                    <a:pt x="190" y="110"/>
                    <a:pt x="190" y="110"/>
                  </a:cubicBezTo>
                  <a:cubicBezTo>
                    <a:pt x="187" y="110"/>
                    <a:pt x="187" y="110"/>
                    <a:pt x="187" y="110"/>
                  </a:cubicBezTo>
                  <a:cubicBezTo>
                    <a:pt x="187" y="111"/>
                    <a:pt x="187" y="111"/>
                    <a:pt x="187" y="111"/>
                  </a:cubicBezTo>
                  <a:cubicBezTo>
                    <a:pt x="185" y="111"/>
                    <a:pt x="185" y="111"/>
                    <a:pt x="185" y="111"/>
                  </a:cubicBezTo>
                  <a:cubicBezTo>
                    <a:pt x="184" y="110"/>
                    <a:pt x="184" y="110"/>
                    <a:pt x="184" y="110"/>
                  </a:cubicBezTo>
                  <a:cubicBezTo>
                    <a:pt x="183" y="111"/>
                    <a:pt x="183" y="111"/>
                    <a:pt x="183" y="111"/>
                  </a:cubicBezTo>
                  <a:cubicBezTo>
                    <a:pt x="180" y="114"/>
                    <a:pt x="180" y="114"/>
                    <a:pt x="180" y="114"/>
                  </a:cubicBezTo>
                  <a:cubicBezTo>
                    <a:pt x="179" y="114"/>
                    <a:pt x="179" y="114"/>
                    <a:pt x="179" y="114"/>
                  </a:cubicBezTo>
                  <a:cubicBezTo>
                    <a:pt x="179" y="112"/>
                    <a:pt x="179" y="112"/>
                    <a:pt x="179" y="112"/>
                  </a:cubicBezTo>
                  <a:cubicBezTo>
                    <a:pt x="179" y="108"/>
                    <a:pt x="179" y="108"/>
                    <a:pt x="179" y="108"/>
                  </a:cubicBezTo>
                  <a:cubicBezTo>
                    <a:pt x="178" y="106"/>
                    <a:pt x="178" y="106"/>
                    <a:pt x="178" y="106"/>
                  </a:cubicBezTo>
                  <a:cubicBezTo>
                    <a:pt x="178" y="104"/>
                    <a:pt x="178" y="104"/>
                    <a:pt x="178" y="104"/>
                  </a:cubicBezTo>
                  <a:cubicBezTo>
                    <a:pt x="177" y="103"/>
                    <a:pt x="177" y="103"/>
                    <a:pt x="177" y="103"/>
                  </a:cubicBezTo>
                  <a:cubicBezTo>
                    <a:pt x="178" y="104"/>
                    <a:pt x="178" y="104"/>
                    <a:pt x="178" y="104"/>
                  </a:cubicBezTo>
                  <a:cubicBezTo>
                    <a:pt x="177" y="106"/>
                    <a:pt x="177" y="106"/>
                    <a:pt x="177" y="106"/>
                  </a:cubicBezTo>
                  <a:cubicBezTo>
                    <a:pt x="175" y="107"/>
                    <a:pt x="175" y="107"/>
                    <a:pt x="175" y="107"/>
                  </a:cubicBezTo>
                  <a:cubicBezTo>
                    <a:pt x="174" y="106"/>
                    <a:pt x="174" y="106"/>
                    <a:pt x="174" y="106"/>
                  </a:cubicBezTo>
                  <a:cubicBezTo>
                    <a:pt x="172" y="107"/>
                    <a:pt x="172" y="107"/>
                    <a:pt x="172" y="107"/>
                  </a:cubicBezTo>
                  <a:cubicBezTo>
                    <a:pt x="170" y="107"/>
                    <a:pt x="170" y="107"/>
                    <a:pt x="170" y="107"/>
                  </a:cubicBezTo>
                  <a:cubicBezTo>
                    <a:pt x="168" y="107"/>
                    <a:pt x="168" y="107"/>
                    <a:pt x="168" y="107"/>
                  </a:cubicBezTo>
                  <a:cubicBezTo>
                    <a:pt x="166" y="106"/>
                    <a:pt x="166" y="106"/>
                    <a:pt x="166" y="106"/>
                  </a:cubicBezTo>
                  <a:cubicBezTo>
                    <a:pt x="165" y="105"/>
                    <a:pt x="165" y="105"/>
                    <a:pt x="165" y="105"/>
                  </a:cubicBezTo>
                  <a:cubicBezTo>
                    <a:pt x="163" y="107"/>
                    <a:pt x="163" y="107"/>
                    <a:pt x="163" y="107"/>
                  </a:cubicBezTo>
                  <a:cubicBezTo>
                    <a:pt x="162" y="107"/>
                    <a:pt x="162" y="107"/>
                    <a:pt x="162" y="107"/>
                  </a:cubicBezTo>
                  <a:cubicBezTo>
                    <a:pt x="161" y="104"/>
                    <a:pt x="161" y="104"/>
                    <a:pt x="161" y="104"/>
                  </a:cubicBezTo>
                  <a:cubicBezTo>
                    <a:pt x="161" y="101"/>
                    <a:pt x="161" y="101"/>
                    <a:pt x="161" y="101"/>
                  </a:cubicBezTo>
                  <a:cubicBezTo>
                    <a:pt x="160" y="96"/>
                    <a:pt x="160" y="96"/>
                    <a:pt x="160" y="96"/>
                  </a:cubicBezTo>
                  <a:cubicBezTo>
                    <a:pt x="158" y="95"/>
                    <a:pt x="158" y="95"/>
                    <a:pt x="158" y="95"/>
                  </a:cubicBezTo>
                  <a:cubicBezTo>
                    <a:pt x="158" y="94"/>
                    <a:pt x="158" y="94"/>
                    <a:pt x="158" y="94"/>
                  </a:cubicBezTo>
                  <a:cubicBezTo>
                    <a:pt x="159" y="92"/>
                    <a:pt x="159" y="92"/>
                    <a:pt x="159" y="92"/>
                  </a:cubicBezTo>
                  <a:cubicBezTo>
                    <a:pt x="161" y="90"/>
                    <a:pt x="161" y="90"/>
                    <a:pt x="161" y="90"/>
                  </a:cubicBezTo>
                  <a:cubicBezTo>
                    <a:pt x="160" y="88"/>
                    <a:pt x="160" y="88"/>
                    <a:pt x="160" y="88"/>
                  </a:cubicBezTo>
                  <a:cubicBezTo>
                    <a:pt x="159" y="86"/>
                    <a:pt x="159" y="86"/>
                    <a:pt x="159" y="86"/>
                  </a:cubicBezTo>
                  <a:cubicBezTo>
                    <a:pt x="156" y="83"/>
                    <a:pt x="156" y="83"/>
                    <a:pt x="156" y="83"/>
                  </a:cubicBezTo>
                  <a:cubicBezTo>
                    <a:pt x="154" y="82"/>
                    <a:pt x="154" y="82"/>
                    <a:pt x="154" y="82"/>
                  </a:cubicBezTo>
                  <a:cubicBezTo>
                    <a:pt x="151" y="81"/>
                    <a:pt x="151" y="81"/>
                    <a:pt x="151" y="81"/>
                  </a:cubicBezTo>
                  <a:cubicBezTo>
                    <a:pt x="151" y="80"/>
                    <a:pt x="151" y="80"/>
                    <a:pt x="151" y="80"/>
                  </a:cubicBezTo>
                  <a:cubicBezTo>
                    <a:pt x="153" y="80"/>
                    <a:pt x="153" y="80"/>
                    <a:pt x="153" y="80"/>
                  </a:cubicBezTo>
                  <a:cubicBezTo>
                    <a:pt x="155" y="79"/>
                    <a:pt x="155" y="79"/>
                    <a:pt x="155" y="79"/>
                  </a:cubicBezTo>
                  <a:cubicBezTo>
                    <a:pt x="158" y="78"/>
                    <a:pt x="158" y="78"/>
                    <a:pt x="158" y="78"/>
                  </a:cubicBezTo>
                  <a:cubicBezTo>
                    <a:pt x="161" y="76"/>
                    <a:pt x="161" y="76"/>
                    <a:pt x="161" y="76"/>
                  </a:cubicBezTo>
                  <a:cubicBezTo>
                    <a:pt x="163" y="76"/>
                    <a:pt x="163" y="76"/>
                    <a:pt x="163" y="76"/>
                  </a:cubicBezTo>
                  <a:cubicBezTo>
                    <a:pt x="161" y="76"/>
                    <a:pt x="161" y="76"/>
                    <a:pt x="161" y="76"/>
                  </a:cubicBezTo>
                  <a:cubicBezTo>
                    <a:pt x="158" y="77"/>
                    <a:pt x="158" y="77"/>
                    <a:pt x="158" y="77"/>
                  </a:cubicBezTo>
                  <a:cubicBezTo>
                    <a:pt x="155" y="78"/>
                    <a:pt x="155" y="78"/>
                    <a:pt x="155" y="78"/>
                  </a:cubicBezTo>
                  <a:cubicBezTo>
                    <a:pt x="153" y="78"/>
                    <a:pt x="153" y="78"/>
                    <a:pt x="153" y="78"/>
                  </a:cubicBezTo>
                  <a:cubicBezTo>
                    <a:pt x="151" y="77"/>
                    <a:pt x="151" y="77"/>
                    <a:pt x="151" y="77"/>
                  </a:cubicBezTo>
                  <a:cubicBezTo>
                    <a:pt x="150" y="75"/>
                    <a:pt x="150" y="75"/>
                    <a:pt x="150" y="75"/>
                  </a:cubicBezTo>
                  <a:cubicBezTo>
                    <a:pt x="151" y="74"/>
                    <a:pt x="151" y="74"/>
                    <a:pt x="151" y="74"/>
                  </a:cubicBezTo>
                  <a:cubicBezTo>
                    <a:pt x="152" y="75"/>
                    <a:pt x="152" y="75"/>
                    <a:pt x="152" y="75"/>
                  </a:cubicBezTo>
                  <a:cubicBezTo>
                    <a:pt x="151" y="73"/>
                    <a:pt x="151" y="73"/>
                    <a:pt x="151" y="73"/>
                  </a:cubicBezTo>
                  <a:cubicBezTo>
                    <a:pt x="148" y="69"/>
                    <a:pt x="148" y="69"/>
                    <a:pt x="148" y="69"/>
                  </a:cubicBezTo>
                  <a:cubicBezTo>
                    <a:pt x="147" y="65"/>
                    <a:pt x="147" y="65"/>
                    <a:pt x="147" y="65"/>
                  </a:cubicBezTo>
                  <a:cubicBezTo>
                    <a:pt x="149" y="64"/>
                    <a:pt x="149" y="64"/>
                    <a:pt x="149" y="64"/>
                  </a:cubicBezTo>
                  <a:cubicBezTo>
                    <a:pt x="149" y="63"/>
                    <a:pt x="149" y="63"/>
                    <a:pt x="149" y="63"/>
                  </a:cubicBezTo>
                  <a:cubicBezTo>
                    <a:pt x="149" y="62"/>
                    <a:pt x="149" y="62"/>
                    <a:pt x="149" y="62"/>
                  </a:cubicBezTo>
                  <a:cubicBezTo>
                    <a:pt x="149" y="60"/>
                    <a:pt x="149" y="60"/>
                    <a:pt x="149" y="60"/>
                  </a:cubicBezTo>
                  <a:close/>
                  <a:moveTo>
                    <a:pt x="425" y="83"/>
                  </a:moveTo>
                  <a:cubicBezTo>
                    <a:pt x="423" y="84"/>
                    <a:pt x="423" y="84"/>
                    <a:pt x="423" y="84"/>
                  </a:cubicBezTo>
                  <a:cubicBezTo>
                    <a:pt x="424" y="85"/>
                    <a:pt x="424" y="85"/>
                    <a:pt x="424" y="85"/>
                  </a:cubicBezTo>
                  <a:cubicBezTo>
                    <a:pt x="426" y="85"/>
                    <a:pt x="426" y="85"/>
                    <a:pt x="426" y="85"/>
                  </a:cubicBezTo>
                  <a:cubicBezTo>
                    <a:pt x="425" y="83"/>
                    <a:pt x="425" y="83"/>
                    <a:pt x="425" y="83"/>
                  </a:cubicBezTo>
                  <a:close/>
                  <a:moveTo>
                    <a:pt x="429" y="90"/>
                  </a:moveTo>
                  <a:cubicBezTo>
                    <a:pt x="426" y="90"/>
                    <a:pt x="426" y="90"/>
                    <a:pt x="426" y="90"/>
                  </a:cubicBezTo>
                  <a:cubicBezTo>
                    <a:pt x="428" y="91"/>
                    <a:pt x="428" y="91"/>
                    <a:pt x="428" y="91"/>
                  </a:cubicBezTo>
                  <a:cubicBezTo>
                    <a:pt x="429" y="90"/>
                    <a:pt x="429" y="90"/>
                    <a:pt x="429" y="90"/>
                  </a:cubicBezTo>
                  <a:close/>
                  <a:moveTo>
                    <a:pt x="431" y="91"/>
                  </a:moveTo>
                  <a:cubicBezTo>
                    <a:pt x="431" y="91"/>
                    <a:pt x="432" y="91"/>
                    <a:pt x="432" y="91"/>
                  </a:cubicBezTo>
                  <a:cubicBezTo>
                    <a:pt x="435" y="93"/>
                    <a:pt x="435" y="93"/>
                    <a:pt x="435" y="93"/>
                  </a:cubicBezTo>
                  <a:cubicBezTo>
                    <a:pt x="440" y="94"/>
                    <a:pt x="440" y="94"/>
                    <a:pt x="440" y="94"/>
                  </a:cubicBezTo>
                  <a:cubicBezTo>
                    <a:pt x="444" y="93"/>
                    <a:pt x="444" y="93"/>
                    <a:pt x="444" y="93"/>
                  </a:cubicBezTo>
                  <a:cubicBezTo>
                    <a:pt x="446" y="92"/>
                    <a:pt x="446" y="92"/>
                    <a:pt x="446" y="92"/>
                  </a:cubicBezTo>
                  <a:cubicBezTo>
                    <a:pt x="442" y="91"/>
                    <a:pt x="442" y="91"/>
                    <a:pt x="442" y="91"/>
                  </a:cubicBezTo>
                  <a:cubicBezTo>
                    <a:pt x="440" y="92"/>
                    <a:pt x="440" y="92"/>
                    <a:pt x="440" y="92"/>
                  </a:cubicBezTo>
                  <a:cubicBezTo>
                    <a:pt x="437" y="91"/>
                    <a:pt x="437" y="91"/>
                    <a:pt x="437" y="91"/>
                  </a:cubicBezTo>
                  <a:cubicBezTo>
                    <a:pt x="435" y="92"/>
                    <a:pt x="435" y="92"/>
                    <a:pt x="435" y="92"/>
                  </a:cubicBezTo>
                  <a:cubicBezTo>
                    <a:pt x="431" y="91"/>
                    <a:pt x="431" y="91"/>
                    <a:pt x="431" y="91"/>
                  </a:cubicBezTo>
                  <a:close/>
                  <a:moveTo>
                    <a:pt x="431" y="80"/>
                  </a:moveTo>
                  <a:cubicBezTo>
                    <a:pt x="433" y="82"/>
                    <a:pt x="433" y="82"/>
                    <a:pt x="433" y="82"/>
                  </a:cubicBezTo>
                  <a:cubicBezTo>
                    <a:pt x="433" y="81"/>
                    <a:pt x="433" y="81"/>
                    <a:pt x="433" y="81"/>
                  </a:cubicBezTo>
                  <a:cubicBezTo>
                    <a:pt x="434" y="81"/>
                    <a:pt x="434" y="81"/>
                    <a:pt x="434" y="81"/>
                  </a:cubicBezTo>
                  <a:cubicBezTo>
                    <a:pt x="435" y="84"/>
                    <a:pt x="435" y="84"/>
                    <a:pt x="435" y="84"/>
                  </a:cubicBezTo>
                  <a:cubicBezTo>
                    <a:pt x="435" y="85"/>
                    <a:pt x="435" y="85"/>
                    <a:pt x="435" y="85"/>
                  </a:cubicBezTo>
                  <a:cubicBezTo>
                    <a:pt x="437" y="85"/>
                    <a:pt x="437" y="85"/>
                    <a:pt x="437" y="85"/>
                  </a:cubicBezTo>
                  <a:cubicBezTo>
                    <a:pt x="437" y="85"/>
                    <a:pt x="437" y="85"/>
                    <a:pt x="437" y="85"/>
                  </a:cubicBezTo>
                  <a:cubicBezTo>
                    <a:pt x="438" y="86"/>
                    <a:pt x="438" y="86"/>
                    <a:pt x="438" y="86"/>
                  </a:cubicBezTo>
                  <a:cubicBezTo>
                    <a:pt x="441" y="85"/>
                    <a:pt x="441" y="85"/>
                    <a:pt x="441" y="85"/>
                  </a:cubicBezTo>
                  <a:cubicBezTo>
                    <a:pt x="440" y="84"/>
                    <a:pt x="440" y="84"/>
                    <a:pt x="440" y="84"/>
                  </a:cubicBezTo>
                  <a:cubicBezTo>
                    <a:pt x="438" y="84"/>
                    <a:pt x="438" y="84"/>
                    <a:pt x="438" y="84"/>
                  </a:cubicBezTo>
                  <a:cubicBezTo>
                    <a:pt x="437" y="81"/>
                    <a:pt x="437" y="81"/>
                    <a:pt x="437" y="81"/>
                  </a:cubicBezTo>
                  <a:cubicBezTo>
                    <a:pt x="435" y="80"/>
                    <a:pt x="435" y="80"/>
                    <a:pt x="435" y="80"/>
                  </a:cubicBezTo>
                  <a:cubicBezTo>
                    <a:pt x="433" y="80"/>
                    <a:pt x="433" y="80"/>
                    <a:pt x="433" y="80"/>
                  </a:cubicBezTo>
                  <a:cubicBezTo>
                    <a:pt x="430" y="80"/>
                    <a:pt x="430" y="80"/>
                    <a:pt x="430" y="80"/>
                  </a:cubicBezTo>
                  <a:cubicBezTo>
                    <a:pt x="431" y="80"/>
                    <a:pt x="431" y="80"/>
                    <a:pt x="431" y="80"/>
                  </a:cubicBezTo>
                  <a:close/>
                  <a:moveTo>
                    <a:pt x="400" y="134"/>
                  </a:moveTo>
                  <a:cubicBezTo>
                    <a:pt x="401" y="136"/>
                    <a:pt x="401" y="136"/>
                    <a:pt x="401" y="136"/>
                  </a:cubicBezTo>
                  <a:cubicBezTo>
                    <a:pt x="401" y="137"/>
                    <a:pt x="401" y="137"/>
                    <a:pt x="401" y="137"/>
                  </a:cubicBezTo>
                  <a:cubicBezTo>
                    <a:pt x="401" y="138"/>
                    <a:pt x="401" y="138"/>
                    <a:pt x="401" y="138"/>
                  </a:cubicBezTo>
                  <a:cubicBezTo>
                    <a:pt x="401" y="136"/>
                    <a:pt x="401" y="136"/>
                    <a:pt x="401" y="136"/>
                  </a:cubicBezTo>
                  <a:cubicBezTo>
                    <a:pt x="400" y="134"/>
                    <a:pt x="400" y="134"/>
                    <a:pt x="400" y="134"/>
                  </a:cubicBezTo>
                  <a:close/>
                  <a:moveTo>
                    <a:pt x="406" y="132"/>
                  </a:moveTo>
                  <a:cubicBezTo>
                    <a:pt x="404" y="133"/>
                    <a:pt x="404" y="133"/>
                    <a:pt x="404" y="133"/>
                  </a:cubicBezTo>
                  <a:cubicBezTo>
                    <a:pt x="403" y="137"/>
                    <a:pt x="403" y="137"/>
                    <a:pt x="403" y="137"/>
                  </a:cubicBezTo>
                  <a:cubicBezTo>
                    <a:pt x="402" y="138"/>
                    <a:pt x="402" y="138"/>
                    <a:pt x="402" y="138"/>
                  </a:cubicBezTo>
                  <a:cubicBezTo>
                    <a:pt x="403" y="138"/>
                    <a:pt x="403" y="138"/>
                    <a:pt x="403" y="138"/>
                  </a:cubicBezTo>
                  <a:cubicBezTo>
                    <a:pt x="405" y="134"/>
                    <a:pt x="405" y="134"/>
                    <a:pt x="405" y="134"/>
                  </a:cubicBezTo>
                  <a:cubicBezTo>
                    <a:pt x="406" y="132"/>
                    <a:pt x="406" y="132"/>
                    <a:pt x="406" y="132"/>
                  </a:cubicBezTo>
                  <a:close/>
                  <a:moveTo>
                    <a:pt x="422" y="146"/>
                  </a:moveTo>
                  <a:cubicBezTo>
                    <a:pt x="422" y="147"/>
                    <a:pt x="422" y="147"/>
                    <a:pt x="422" y="147"/>
                  </a:cubicBezTo>
                  <a:cubicBezTo>
                    <a:pt x="422" y="147"/>
                    <a:pt x="422" y="147"/>
                    <a:pt x="422" y="147"/>
                  </a:cubicBezTo>
                  <a:cubicBezTo>
                    <a:pt x="423" y="147"/>
                    <a:pt x="423" y="147"/>
                    <a:pt x="423" y="147"/>
                  </a:cubicBezTo>
                  <a:cubicBezTo>
                    <a:pt x="422" y="146"/>
                    <a:pt x="422" y="146"/>
                    <a:pt x="422" y="146"/>
                  </a:cubicBezTo>
                  <a:close/>
                  <a:moveTo>
                    <a:pt x="416" y="142"/>
                  </a:moveTo>
                  <a:cubicBezTo>
                    <a:pt x="415" y="141"/>
                    <a:pt x="415" y="141"/>
                    <a:pt x="415" y="141"/>
                  </a:cubicBezTo>
                  <a:cubicBezTo>
                    <a:pt x="416" y="142"/>
                    <a:pt x="416" y="142"/>
                    <a:pt x="416" y="142"/>
                  </a:cubicBezTo>
                  <a:cubicBezTo>
                    <a:pt x="416" y="145"/>
                    <a:pt x="416" y="145"/>
                    <a:pt x="416" y="145"/>
                  </a:cubicBezTo>
                  <a:cubicBezTo>
                    <a:pt x="416" y="145"/>
                    <a:pt x="416" y="145"/>
                    <a:pt x="416" y="145"/>
                  </a:cubicBezTo>
                  <a:cubicBezTo>
                    <a:pt x="417" y="147"/>
                    <a:pt x="417" y="147"/>
                    <a:pt x="417" y="147"/>
                  </a:cubicBezTo>
                  <a:cubicBezTo>
                    <a:pt x="416" y="146"/>
                    <a:pt x="416" y="146"/>
                    <a:pt x="416" y="146"/>
                  </a:cubicBezTo>
                  <a:cubicBezTo>
                    <a:pt x="415" y="146"/>
                    <a:pt x="415" y="146"/>
                    <a:pt x="415" y="146"/>
                  </a:cubicBezTo>
                  <a:cubicBezTo>
                    <a:pt x="415" y="148"/>
                    <a:pt x="415" y="148"/>
                    <a:pt x="415" y="148"/>
                  </a:cubicBezTo>
                  <a:cubicBezTo>
                    <a:pt x="416" y="149"/>
                    <a:pt x="416" y="149"/>
                    <a:pt x="416" y="149"/>
                  </a:cubicBezTo>
                  <a:cubicBezTo>
                    <a:pt x="417" y="149"/>
                    <a:pt x="417" y="149"/>
                    <a:pt x="417" y="149"/>
                  </a:cubicBezTo>
                  <a:cubicBezTo>
                    <a:pt x="419" y="147"/>
                    <a:pt x="419" y="147"/>
                    <a:pt x="419" y="147"/>
                  </a:cubicBezTo>
                  <a:cubicBezTo>
                    <a:pt x="420" y="146"/>
                    <a:pt x="420" y="146"/>
                    <a:pt x="420" y="146"/>
                  </a:cubicBezTo>
                  <a:cubicBezTo>
                    <a:pt x="419" y="145"/>
                    <a:pt x="419" y="145"/>
                    <a:pt x="419" y="145"/>
                  </a:cubicBezTo>
                  <a:cubicBezTo>
                    <a:pt x="418" y="144"/>
                    <a:pt x="418" y="144"/>
                    <a:pt x="418" y="144"/>
                  </a:cubicBezTo>
                  <a:cubicBezTo>
                    <a:pt x="416" y="142"/>
                    <a:pt x="416" y="142"/>
                    <a:pt x="416" y="142"/>
                  </a:cubicBezTo>
                  <a:close/>
                  <a:moveTo>
                    <a:pt x="420" y="143"/>
                  </a:moveTo>
                  <a:cubicBezTo>
                    <a:pt x="420" y="143"/>
                    <a:pt x="419" y="143"/>
                    <a:pt x="419" y="143"/>
                  </a:cubicBezTo>
                  <a:cubicBezTo>
                    <a:pt x="419" y="144"/>
                    <a:pt x="419" y="144"/>
                    <a:pt x="419" y="144"/>
                  </a:cubicBezTo>
                  <a:cubicBezTo>
                    <a:pt x="420" y="145"/>
                    <a:pt x="420" y="145"/>
                    <a:pt x="420" y="145"/>
                  </a:cubicBezTo>
                  <a:cubicBezTo>
                    <a:pt x="421" y="145"/>
                    <a:pt x="421" y="145"/>
                    <a:pt x="421" y="145"/>
                  </a:cubicBezTo>
                  <a:cubicBezTo>
                    <a:pt x="421" y="144"/>
                    <a:pt x="421" y="144"/>
                    <a:pt x="421" y="144"/>
                  </a:cubicBezTo>
                  <a:cubicBezTo>
                    <a:pt x="420" y="143"/>
                    <a:pt x="420" y="143"/>
                    <a:pt x="420" y="143"/>
                  </a:cubicBezTo>
                  <a:close/>
                  <a:moveTo>
                    <a:pt x="417" y="140"/>
                  </a:moveTo>
                  <a:cubicBezTo>
                    <a:pt x="416" y="139"/>
                    <a:pt x="416" y="139"/>
                    <a:pt x="416" y="139"/>
                  </a:cubicBezTo>
                  <a:cubicBezTo>
                    <a:pt x="416" y="140"/>
                    <a:pt x="416" y="140"/>
                    <a:pt x="416" y="140"/>
                  </a:cubicBezTo>
                  <a:cubicBezTo>
                    <a:pt x="417" y="142"/>
                    <a:pt x="417" y="142"/>
                    <a:pt x="417" y="142"/>
                  </a:cubicBezTo>
                  <a:cubicBezTo>
                    <a:pt x="419" y="143"/>
                    <a:pt x="419" y="143"/>
                    <a:pt x="419" y="143"/>
                  </a:cubicBezTo>
                  <a:cubicBezTo>
                    <a:pt x="419" y="143"/>
                    <a:pt x="419" y="143"/>
                    <a:pt x="419" y="143"/>
                  </a:cubicBezTo>
                  <a:cubicBezTo>
                    <a:pt x="417" y="141"/>
                    <a:pt x="417" y="141"/>
                    <a:pt x="417" y="141"/>
                  </a:cubicBezTo>
                  <a:cubicBezTo>
                    <a:pt x="417" y="140"/>
                    <a:pt x="417" y="140"/>
                    <a:pt x="417" y="140"/>
                  </a:cubicBezTo>
                  <a:close/>
                  <a:moveTo>
                    <a:pt x="421" y="138"/>
                  </a:moveTo>
                  <a:cubicBezTo>
                    <a:pt x="419" y="139"/>
                    <a:pt x="419" y="139"/>
                    <a:pt x="419" y="139"/>
                  </a:cubicBezTo>
                  <a:cubicBezTo>
                    <a:pt x="418" y="140"/>
                    <a:pt x="418" y="140"/>
                    <a:pt x="418" y="140"/>
                  </a:cubicBezTo>
                  <a:cubicBezTo>
                    <a:pt x="418" y="141"/>
                    <a:pt x="418" y="141"/>
                    <a:pt x="418" y="141"/>
                  </a:cubicBezTo>
                  <a:cubicBezTo>
                    <a:pt x="420" y="142"/>
                    <a:pt x="420" y="142"/>
                    <a:pt x="420" y="142"/>
                  </a:cubicBezTo>
                  <a:cubicBezTo>
                    <a:pt x="421" y="143"/>
                    <a:pt x="421" y="143"/>
                    <a:pt x="421" y="143"/>
                  </a:cubicBezTo>
                  <a:cubicBezTo>
                    <a:pt x="422" y="141"/>
                    <a:pt x="422" y="141"/>
                    <a:pt x="422" y="141"/>
                  </a:cubicBezTo>
                  <a:cubicBezTo>
                    <a:pt x="422" y="140"/>
                    <a:pt x="422" y="140"/>
                    <a:pt x="422" y="140"/>
                  </a:cubicBezTo>
                  <a:cubicBezTo>
                    <a:pt x="422" y="140"/>
                    <a:pt x="422" y="140"/>
                    <a:pt x="422" y="140"/>
                  </a:cubicBezTo>
                  <a:cubicBezTo>
                    <a:pt x="422" y="139"/>
                    <a:pt x="422" y="139"/>
                    <a:pt x="422" y="139"/>
                  </a:cubicBezTo>
                  <a:cubicBezTo>
                    <a:pt x="422" y="138"/>
                    <a:pt x="422" y="138"/>
                    <a:pt x="422" y="138"/>
                  </a:cubicBezTo>
                  <a:cubicBezTo>
                    <a:pt x="421" y="138"/>
                    <a:pt x="421" y="138"/>
                    <a:pt x="421" y="138"/>
                  </a:cubicBezTo>
                  <a:close/>
                  <a:moveTo>
                    <a:pt x="417" y="136"/>
                  </a:moveTo>
                  <a:cubicBezTo>
                    <a:pt x="416" y="136"/>
                    <a:pt x="416" y="136"/>
                    <a:pt x="416" y="136"/>
                  </a:cubicBezTo>
                  <a:cubicBezTo>
                    <a:pt x="416" y="137"/>
                    <a:pt x="416" y="137"/>
                    <a:pt x="416" y="137"/>
                  </a:cubicBezTo>
                  <a:cubicBezTo>
                    <a:pt x="417" y="136"/>
                    <a:pt x="417" y="136"/>
                    <a:pt x="417" y="136"/>
                  </a:cubicBezTo>
                  <a:cubicBezTo>
                    <a:pt x="417" y="136"/>
                    <a:pt x="417" y="136"/>
                    <a:pt x="417" y="136"/>
                  </a:cubicBezTo>
                  <a:close/>
                  <a:moveTo>
                    <a:pt x="420" y="133"/>
                  </a:moveTo>
                  <a:cubicBezTo>
                    <a:pt x="421" y="134"/>
                    <a:pt x="421" y="134"/>
                    <a:pt x="421" y="134"/>
                  </a:cubicBezTo>
                  <a:cubicBezTo>
                    <a:pt x="422" y="134"/>
                    <a:pt x="422" y="134"/>
                    <a:pt x="422" y="134"/>
                  </a:cubicBezTo>
                  <a:cubicBezTo>
                    <a:pt x="421" y="133"/>
                    <a:pt x="421" y="133"/>
                    <a:pt x="421" y="133"/>
                  </a:cubicBezTo>
                  <a:cubicBezTo>
                    <a:pt x="420" y="133"/>
                    <a:pt x="420" y="133"/>
                    <a:pt x="420" y="133"/>
                  </a:cubicBezTo>
                  <a:close/>
                  <a:moveTo>
                    <a:pt x="420" y="133"/>
                  </a:moveTo>
                  <a:cubicBezTo>
                    <a:pt x="419" y="133"/>
                    <a:pt x="419" y="133"/>
                    <a:pt x="419" y="133"/>
                  </a:cubicBezTo>
                  <a:cubicBezTo>
                    <a:pt x="418" y="135"/>
                    <a:pt x="418" y="135"/>
                    <a:pt x="418" y="135"/>
                  </a:cubicBezTo>
                  <a:cubicBezTo>
                    <a:pt x="417" y="135"/>
                    <a:pt x="417" y="135"/>
                    <a:pt x="417" y="135"/>
                  </a:cubicBezTo>
                  <a:cubicBezTo>
                    <a:pt x="418" y="135"/>
                    <a:pt x="418" y="135"/>
                    <a:pt x="418" y="135"/>
                  </a:cubicBezTo>
                  <a:cubicBezTo>
                    <a:pt x="418" y="136"/>
                    <a:pt x="418" y="136"/>
                    <a:pt x="418" y="136"/>
                  </a:cubicBezTo>
                  <a:cubicBezTo>
                    <a:pt x="419" y="136"/>
                    <a:pt x="419" y="136"/>
                    <a:pt x="419" y="136"/>
                  </a:cubicBezTo>
                  <a:cubicBezTo>
                    <a:pt x="418" y="137"/>
                    <a:pt x="418" y="137"/>
                    <a:pt x="418" y="137"/>
                  </a:cubicBezTo>
                  <a:cubicBezTo>
                    <a:pt x="418" y="138"/>
                    <a:pt x="418" y="138"/>
                    <a:pt x="418" y="138"/>
                  </a:cubicBezTo>
                  <a:cubicBezTo>
                    <a:pt x="419" y="138"/>
                    <a:pt x="419" y="138"/>
                    <a:pt x="419" y="138"/>
                  </a:cubicBezTo>
                  <a:cubicBezTo>
                    <a:pt x="420" y="137"/>
                    <a:pt x="420" y="137"/>
                    <a:pt x="420" y="137"/>
                  </a:cubicBezTo>
                  <a:cubicBezTo>
                    <a:pt x="422" y="137"/>
                    <a:pt x="422" y="137"/>
                    <a:pt x="422" y="137"/>
                  </a:cubicBezTo>
                  <a:cubicBezTo>
                    <a:pt x="422" y="136"/>
                    <a:pt x="422" y="136"/>
                    <a:pt x="422" y="136"/>
                  </a:cubicBezTo>
                  <a:cubicBezTo>
                    <a:pt x="422" y="134"/>
                    <a:pt x="422" y="134"/>
                    <a:pt x="422" y="134"/>
                  </a:cubicBezTo>
                  <a:cubicBezTo>
                    <a:pt x="421" y="134"/>
                    <a:pt x="421" y="134"/>
                    <a:pt x="421" y="134"/>
                  </a:cubicBezTo>
                  <a:cubicBezTo>
                    <a:pt x="420" y="133"/>
                    <a:pt x="420" y="133"/>
                    <a:pt x="420" y="133"/>
                  </a:cubicBezTo>
                  <a:close/>
                  <a:moveTo>
                    <a:pt x="392" y="150"/>
                  </a:moveTo>
                  <a:cubicBezTo>
                    <a:pt x="394" y="149"/>
                    <a:pt x="394" y="149"/>
                    <a:pt x="394" y="149"/>
                  </a:cubicBezTo>
                  <a:cubicBezTo>
                    <a:pt x="393" y="149"/>
                    <a:pt x="393" y="149"/>
                    <a:pt x="393" y="149"/>
                  </a:cubicBezTo>
                  <a:cubicBezTo>
                    <a:pt x="392" y="150"/>
                    <a:pt x="392" y="150"/>
                    <a:pt x="392" y="150"/>
                  </a:cubicBezTo>
                  <a:close/>
                  <a:moveTo>
                    <a:pt x="390" y="151"/>
                  </a:moveTo>
                  <a:cubicBezTo>
                    <a:pt x="393" y="152"/>
                    <a:pt x="393" y="152"/>
                    <a:pt x="393" y="152"/>
                  </a:cubicBezTo>
                  <a:cubicBezTo>
                    <a:pt x="392" y="151"/>
                    <a:pt x="392" y="151"/>
                    <a:pt x="392" y="151"/>
                  </a:cubicBezTo>
                  <a:cubicBezTo>
                    <a:pt x="390" y="151"/>
                    <a:pt x="390" y="151"/>
                    <a:pt x="390" y="151"/>
                  </a:cubicBezTo>
                  <a:close/>
                  <a:moveTo>
                    <a:pt x="381" y="156"/>
                  </a:moveTo>
                  <a:cubicBezTo>
                    <a:pt x="380" y="156"/>
                    <a:pt x="380" y="156"/>
                    <a:pt x="380" y="156"/>
                  </a:cubicBezTo>
                  <a:cubicBezTo>
                    <a:pt x="381" y="156"/>
                    <a:pt x="381" y="156"/>
                    <a:pt x="381" y="156"/>
                  </a:cubicBezTo>
                  <a:cubicBezTo>
                    <a:pt x="381" y="156"/>
                    <a:pt x="381" y="155"/>
                    <a:pt x="381" y="156"/>
                  </a:cubicBezTo>
                  <a:close/>
                  <a:moveTo>
                    <a:pt x="384" y="154"/>
                  </a:moveTo>
                  <a:cubicBezTo>
                    <a:pt x="381" y="155"/>
                    <a:pt x="381" y="155"/>
                    <a:pt x="381" y="155"/>
                  </a:cubicBezTo>
                  <a:cubicBezTo>
                    <a:pt x="382" y="155"/>
                    <a:pt x="382" y="155"/>
                    <a:pt x="382" y="155"/>
                  </a:cubicBezTo>
                  <a:cubicBezTo>
                    <a:pt x="383" y="155"/>
                    <a:pt x="383" y="155"/>
                    <a:pt x="383" y="155"/>
                  </a:cubicBezTo>
                  <a:cubicBezTo>
                    <a:pt x="384" y="154"/>
                    <a:pt x="384" y="154"/>
                    <a:pt x="384" y="154"/>
                  </a:cubicBezTo>
                  <a:close/>
                  <a:moveTo>
                    <a:pt x="384" y="162"/>
                  </a:moveTo>
                  <a:cubicBezTo>
                    <a:pt x="383" y="162"/>
                    <a:pt x="383" y="162"/>
                    <a:pt x="383" y="162"/>
                  </a:cubicBezTo>
                  <a:cubicBezTo>
                    <a:pt x="381" y="163"/>
                    <a:pt x="381" y="163"/>
                    <a:pt x="381" y="163"/>
                  </a:cubicBezTo>
                  <a:cubicBezTo>
                    <a:pt x="380" y="164"/>
                    <a:pt x="380" y="164"/>
                    <a:pt x="380" y="164"/>
                  </a:cubicBezTo>
                  <a:cubicBezTo>
                    <a:pt x="382" y="164"/>
                    <a:pt x="382" y="164"/>
                    <a:pt x="382" y="164"/>
                  </a:cubicBezTo>
                  <a:cubicBezTo>
                    <a:pt x="383" y="163"/>
                    <a:pt x="383" y="163"/>
                    <a:pt x="383" y="163"/>
                  </a:cubicBezTo>
                  <a:cubicBezTo>
                    <a:pt x="384" y="162"/>
                    <a:pt x="384" y="162"/>
                    <a:pt x="384" y="162"/>
                  </a:cubicBezTo>
                  <a:close/>
                  <a:moveTo>
                    <a:pt x="387" y="153"/>
                  </a:moveTo>
                  <a:cubicBezTo>
                    <a:pt x="384" y="156"/>
                    <a:pt x="384" y="156"/>
                    <a:pt x="384" y="156"/>
                  </a:cubicBezTo>
                  <a:cubicBezTo>
                    <a:pt x="384" y="157"/>
                    <a:pt x="384" y="157"/>
                    <a:pt x="384" y="157"/>
                  </a:cubicBezTo>
                  <a:cubicBezTo>
                    <a:pt x="385" y="158"/>
                    <a:pt x="385" y="158"/>
                    <a:pt x="385" y="158"/>
                  </a:cubicBezTo>
                  <a:cubicBezTo>
                    <a:pt x="383" y="159"/>
                    <a:pt x="383" y="159"/>
                    <a:pt x="383" y="159"/>
                  </a:cubicBezTo>
                  <a:cubicBezTo>
                    <a:pt x="383" y="160"/>
                    <a:pt x="383" y="160"/>
                    <a:pt x="383" y="160"/>
                  </a:cubicBezTo>
                  <a:cubicBezTo>
                    <a:pt x="385" y="161"/>
                    <a:pt x="385" y="161"/>
                    <a:pt x="385" y="161"/>
                  </a:cubicBezTo>
                  <a:cubicBezTo>
                    <a:pt x="386" y="161"/>
                    <a:pt x="386" y="161"/>
                    <a:pt x="386" y="161"/>
                  </a:cubicBezTo>
                  <a:cubicBezTo>
                    <a:pt x="389" y="158"/>
                    <a:pt x="389" y="158"/>
                    <a:pt x="389" y="158"/>
                  </a:cubicBezTo>
                  <a:cubicBezTo>
                    <a:pt x="390" y="155"/>
                    <a:pt x="390" y="155"/>
                    <a:pt x="390" y="155"/>
                  </a:cubicBezTo>
                  <a:cubicBezTo>
                    <a:pt x="389" y="154"/>
                    <a:pt x="389" y="154"/>
                    <a:pt x="389" y="154"/>
                  </a:cubicBezTo>
                  <a:cubicBezTo>
                    <a:pt x="390" y="153"/>
                    <a:pt x="390" y="153"/>
                    <a:pt x="390" y="153"/>
                  </a:cubicBezTo>
                  <a:cubicBezTo>
                    <a:pt x="389" y="152"/>
                    <a:pt x="389" y="152"/>
                    <a:pt x="389" y="152"/>
                  </a:cubicBezTo>
                  <a:cubicBezTo>
                    <a:pt x="388" y="152"/>
                    <a:pt x="388" y="152"/>
                    <a:pt x="388" y="152"/>
                  </a:cubicBezTo>
                  <a:cubicBezTo>
                    <a:pt x="387" y="153"/>
                    <a:pt x="387" y="153"/>
                    <a:pt x="387" y="153"/>
                  </a:cubicBezTo>
                  <a:cubicBezTo>
                    <a:pt x="387" y="153"/>
                    <a:pt x="387" y="153"/>
                    <a:pt x="387" y="153"/>
                  </a:cubicBezTo>
                  <a:close/>
                  <a:moveTo>
                    <a:pt x="371" y="143"/>
                  </a:moveTo>
                  <a:cubicBezTo>
                    <a:pt x="373" y="142"/>
                    <a:pt x="373" y="142"/>
                    <a:pt x="373" y="142"/>
                  </a:cubicBezTo>
                  <a:cubicBezTo>
                    <a:pt x="371" y="141"/>
                    <a:pt x="371" y="141"/>
                    <a:pt x="371" y="141"/>
                  </a:cubicBezTo>
                  <a:cubicBezTo>
                    <a:pt x="371" y="143"/>
                    <a:pt x="371" y="143"/>
                    <a:pt x="371" y="143"/>
                  </a:cubicBezTo>
                  <a:close/>
                  <a:moveTo>
                    <a:pt x="366" y="146"/>
                  </a:moveTo>
                  <a:cubicBezTo>
                    <a:pt x="365" y="147"/>
                    <a:pt x="365" y="147"/>
                    <a:pt x="365" y="147"/>
                  </a:cubicBezTo>
                  <a:cubicBezTo>
                    <a:pt x="367" y="147"/>
                    <a:pt x="367" y="147"/>
                    <a:pt x="367" y="147"/>
                  </a:cubicBezTo>
                  <a:cubicBezTo>
                    <a:pt x="366" y="146"/>
                    <a:pt x="366" y="146"/>
                    <a:pt x="366" y="146"/>
                  </a:cubicBezTo>
                  <a:close/>
                  <a:moveTo>
                    <a:pt x="370" y="162"/>
                  </a:moveTo>
                  <a:cubicBezTo>
                    <a:pt x="368" y="163"/>
                    <a:pt x="368" y="163"/>
                    <a:pt x="368" y="163"/>
                  </a:cubicBezTo>
                  <a:cubicBezTo>
                    <a:pt x="369" y="163"/>
                    <a:pt x="369" y="163"/>
                    <a:pt x="369" y="163"/>
                  </a:cubicBezTo>
                  <a:cubicBezTo>
                    <a:pt x="370" y="162"/>
                    <a:pt x="370" y="162"/>
                    <a:pt x="370" y="162"/>
                  </a:cubicBezTo>
                  <a:close/>
                  <a:moveTo>
                    <a:pt x="367" y="159"/>
                  </a:moveTo>
                  <a:cubicBezTo>
                    <a:pt x="368" y="158"/>
                    <a:pt x="368" y="158"/>
                    <a:pt x="368" y="158"/>
                  </a:cubicBezTo>
                  <a:cubicBezTo>
                    <a:pt x="369" y="159"/>
                    <a:pt x="369" y="159"/>
                    <a:pt x="369" y="159"/>
                  </a:cubicBezTo>
                  <a:cubicBezTo>
                    <a:pt x="370" y="161"/>
                    <a:pt x="370" y="161"/>
                    <a:pt x="370" y="161"/>
                  </a:cubicBezTo>
                  <a:cubicBezTo>
                    <a:pt x="368" y="161"/>
                    <a:pt x="368" y="161"/>
                    <a:pt x="368" y="161"/>
                  </a:cubicBezTo>
                  <a:cubicBezTo>
                    <a:pt x="367" y="160"/>
                    <a:pt x="367" y="160"/>
                    <a:pt x="367" y="160"/>
                  </a:cubicBezTo>
                  <a:cubicBezTo>
                    <a:pt x="367" y="159"/>
                    <a:pt x="367" y="159"/>
                    <a:pt x="367" y="159"/>
                  </a:cubicBezTo>
                  <a:close/>
                  <a:moveTo>
                    <a:pt x="355" y="152"/>
                  </a:moveTo>
                  <a:cubicBezTo>
                    <a:pt x="356" y="151"/>
                    <a:pt x="356" y="151"/>
                    <a:pt x="356" y="151"/>
                  </a:cubicBezTo>
                  <a:cubicBezTo>
                    <a:pt x="357" y="152"/>
                    <a:pt x="357" y="152"/>
                    <a:pt x="357" y="152"/>
                  </a:cubicBezTo>
                  <a:cubicBezTo>
                    <a:pt x="357" y="153"/>
                    <a:pt x="357" y="153"/>
                    <a:pt x="357" y="153"/>
                  </a:cubicBezTo>
                  <a:cubicBezTo>
                    <a:pt x="355" y="153"/>
                    <a:pt x="355" y="153"/>
                    <a:pt x="355" y="153"/>
                  </a:cubicBezTo>
                  <a:cubicBezTo>
                    <a:pt x="355" y="152"/>
                    <a:pt x="355" y="152"/>
                    <a:pt x="355" y="152"/>
                  </a:cubicBezTo>
                  <a:close/>
                  <a:moveTo>
                    <a:pt x="357" y="164"/>
                  </a:moveTo>
                  <a:cubicBezTo>
                    <a:pt x="359" y="164"/>
                    <a:pt x="359" y="164"/>
                    <a:pt x="359" y="164"/>
                  </a:cubicBezTo>
                  <a:cubicBezTo>
                    <a:pt x="360" y="165"/>
                    <a:pt x="360" y="165"/>
                    <a:pt x="360" y="165"/>
                  </a:cubicBezTo>
                  <a:cubicBezTo>
                    <a:pt x="359" y="165"/>
                    <a:pt x="359" y="165"/>
                    <a:pt x="359" y="165"/>
                  </a:cubicBezTo>
                  <a:cubicBezTo>
                    <a:pt x="357" y="164"/>
                    <a:pt x="357" y="164"/>
                    <a:pt x="357" y="164"/>
                  </a:cubicBezTo>
                  <a:close/>
                  <a:moveTo>
                    <a:pt x="341" y="157"/>
                  </a:moveTo>
                  <a:cubicBezTo>
                    <a:pt x="343" y="155"/>
                    <a:pt x="343" y="155"/>
                    <a:pt x="343" y="155"/>
                  </a:cubicBezTo>
                  <a:cubicBezTo>
                    <a:pt x="342" y="155"/>
                    <a:pt x="342" y="155"/>
                    <a:pt x="342" y="155"/>
                  </a:cubicBezTo>
                  <a:cubicBezTo>
                    <a:pt x="341" y="156"/>
                    <a:pt x="341" y="156"/>
                    <a:pt x="341" y="156"/>
                  </a:cubicBezTo>
                  <a:cubicBezTo>
                    <a:pt x="341" y="157"/>
                    <a:pt x="341" y="157"/>
                    <a:pt x="341" y="157"/>
                  </a:cubicBezTo>
                  <a:close/>
                  <a:moveTo>
                    <a:pt x="347" y="163"/>
                  </a:moveTo>
                  <a:cubicBezTo>
                    <a:pt x="350" y="163"/>
                    <a:pt x="350" y="163"/>
                    <a:pt x="350" y="163"/>
                  </a:cubicBezTo>
                  <a:cubicBezTo>
                    <a:pt x="352" y="163"/>
                    <a:pt x="352" y="163"/>
                    <a:pt x="352" y="163"/>
                  </a:cubicBezTo>
                  <a:cubicBezTo>
                    <a:pt x="352" y="164"/>
                    <a:pt x="352" y="164"/>
                    <a:pt x="352" y="164"/>
                  </a:cubicBezTo>
                  <a:cubicBezTo>
                    <a:pt x="349" y="165"/>
                    <a:pt x="349" y="165"/>
                    <a:pt x="349" y="165"/>
                  </a:cubicBezTo>
                  <a:cubicBezTo>
                    <a:pt x="347" y="164"/>
                    <a:pt x="347" y="164"/>
                    <a:pt x="347" y="164"/>
                  </a:cubicBezTo>
                  <a:cubicBezTo>
                    <a:pt x="347" y="163"/>
                    <a:pt x="347" y="163"/>
                    <a:pt x="347" y="163"/>
                  </a:cubicBezTo>
                  <a:close/>
                  <a:moveTo>
                    <a:pt x="344" y="164"/>
                  </a:moveTo>
                  <a:cubicBezTo>
                    <a:pt x="345" y="163"/>
                    <a:pt x="345" y="163"/>
                    <a:pt x="345" y="163"/>
                  </a:cubicBezTo>
                  <a:cubicBezTo>
                    <a:pt x="345" y="165"/>
                    <a:pt x="345" y="165"/>
                    <a:pt x="345" y="165"/>
                  </a:cubicBezTo>
                  <a:cubicBezTo>
                    <a:pt x="344" y="164"/>
                    <a:pt x="344" y="164"/>
                    <a:pt x="344" y="164"/>
                  </a:cubicBezTo>
                  <a:close/>
                  <a:moveTo>
                    <a:pt x="339" y="163"/>
                  </a:moveTo>
                  <a:cubicBezTo>
                    <a:pt x="340" y="162"/>
                    <a:pt x="340" y="162"/>
                    <a:pt x="340" y="162"/>
                  </a:cubicBezTo>
                  <a:cubicBezTo>
                    <a:pt x="341" y="163"/>
                    <a:pt x="341" y="163"/>
                    <a:pt x="341" y="163"/>
                  </a:cubicBezTo>
                  <a:cubicBezTo>
                    <a:pt x="340" y="164"/>
                    <a:pt x="340" y="164"/>
                    <a:pt x="340" y="164"/>
                  </a:cubicBezTo>
                  <a:cubicBezTo>
                    <a:pt x="339" y="163"/>
                    <a:pt x="339" y="163"/>
                    <a:pt x="339" y="163"/>
                  </a:cubicBezTo>
                  <a:close/>
                  <a:moveTo>
                    <a:pt x="299" y="186"/>
                  </a:moveTo>
                  <a:cubicBezTo>
                    <a:pt x="298" y="188"/>
                    <a:pt x="298" y="188"/>
                    <a:pt x="298" y="188"/>
                  </a:cubicBezTo>
                  <a:cubicBezTo>
                    <a:pt x="300" y="189"/>
                    <a:pt x="300" y="189"/>
                    <a:pt x="300" y="189"/>
                  </a:cubicBezTo>
                  <a:cubicBezTo>
                    <a:pt x="303" y="188"/>
                    <a:pt x="303" y="188"/>
                    <a:pt x="303" y="188"/>
                  </a:cubicBezTo>
                  <a:cubicBezTo>
                    <a:pt x="306" y="186"/>
                    <a:pt x="306" y="186"/>
                    <a:pt x="306" y="186"/>
                  </a:cubicBezTo>
                  <a:cubicBezTo>
                    <a:pt x="308" y="186"/>
                    <a:pt x="308" y="186"/>
                    <a:pt x="308" y="186"/>
                  </a:cubicBezTo>
                  <a:cubicBezTo>
                    <a:pt x="310" y="186"/>
                    <a:pt x="310" y="186"/>
                    <a:pt x="310" y="186"/>
                  </a:cubicBezTo>
                  <a:cubicBezTo>
                    <a:pt x="312" y="185"/>
                    <a:pt x="312" y="185"/>
                    <a:pt x="312" y="185"/>
                  </a:cubicBezTo>
                  <a:cubicBezTo>
                    <a:pt x="313" y="183"/>
                    <a:pt x="313" y="183"/>
                    <a:pt x="313" y="183"/>
                  </a:cubicBezTo>
                  <a:cubicBezTo>
                    <a:pt x="317" y="180"/>
                    <a:pt x="317" y="180"/>
                    <a:pt x="317" y="180"/>
                  </a:cubicBezTo>
                  <a:cubicBezTo>
                    <a:pt x="318" y="178"/>
                    <a:pt x="318" y="178"/>
                    <a:pt x="318" y="178"/>
                  </a:cubicBezTo>
                  <a:cubicBezTo>
                    <a:pt x="319" y="178"/>
                    <a:pt x="319" y="178"/>
                    <a:pt x="319" y="178"/>
                  </a:cubicBezTo>
                  <a:cubicBezTo>
                    <a:pt x="316" y="175"/>
                    <a:pt x="316" y="175"/>
                    <a:pt x="316" y="175"/>
                  </a:cubicBezTo>
                  <a:cubicBezTo>
                    <a:pt x="314" y="173"/>
                    <a:pt x="314" y="173"/>
                    <a:pt x="314" y="173"/>
                  </a:cubicBezTo>
                  <a:cubicBezTo>
                    <a:pt x="313" y="173"/>
                    <a:pt x="313" y="173"/>
                    <a:pt x="313" y="173"/>
                  </a:cubicBezTo>
                  <a:cubicBezTo>
                    <a:pt x="312" y="174"/>
                    <a:pt x="312" y="174"/>
                    <a:pt x="312" y="174"/>
                  </a:cubicBezTo>
                  <a:cubicBezTo>
                    <a:pt x="311" y="177"/>
                    <a:pt x="311" y="177"/>
                    <a:pt x="311" y="177"/>
                  </a:cubicBezTo>
                  <a:cubicBezTo>
                    <a:pt x="309" y="177"/>
                    <a:pt x="309" y="177"/>
                    <a:pt x="309" y="177"/>
                  </a:cubicBezTo>
                  <a:cubicBezTo>
                    <a:pt x="307" y="178"/>
                    <a:pt x="307" y="178"/>
                    <a:pt x="307" y="178"/>
                  </a:cubicBezTo>
                  <a:cubicBezTo>
                    <a:pt x="306" y="176"/>
                    <a:pt x="306" y="176"/>
                    <a:pt x="306" y="176"/>
                  </a:cubicBezTo>
                  <a:cubicBezTo>
                    <a:pt x="305" y="177"/>
                    <a:pt x="305" y="177"/>
                    <a:pt x="305" y="177"/>
                  </a:cubicBezTo>
                  <a:cubicBezTo>
                    <a:pt x="303" y="178"/>
                    <a:pt x="303" y="178"/>
                    <a:pt x="303" y="178"/>
                  </a:cubicBezTo>
                  <a:cubicBezTo>
                    <a:pt x="302" y="180"/>
                    <a:pt x="302" y="180"/>
                    <a:pt x="302" y="180"/>
                  </a:cubicBezTo>
                  <a:cubicBezTo>
                    <a:pt x="300" y="184"/>
                    <a:pt x="300" y="184"/>
                    <a:pt x="300" y="184"/>
                  </a:cubicBezTo>
                  <a:cubicBezTo>
                    <a:pt x="300" y="184"/>
                    <a:pt x="300" y="184"/>
                    <a:pt x="300" y="184"/>
                  </a:cubicBezTo>
                  <a:cubicBezTo>
                    <a:pt x="301" y="185"/>
                    <a:pt x="301" y="185"/>
                    <a:pt x="301" y="185"/>
                  </a:cubicBezTo>
                  <a:cubicBezTo>
                    <a:pt x="301" y="186"/>
                    <a:pt x="301" y="186"/>
                    <a:pt x="301" y="186"/>
                  </a:cubicBezTo>
                  <a:cubicBezTo>
                    <a:pt x="300" y="186"/>
                    <a:pt x="300" y="186"/>
                    <a:pt x="300" y="186"/>
                  </a:cubicBezTo>
                  <a:cubicBezTo>
                    <a:pt x="299" y="186"/>
                    <a:pt x="299" y="186"/>
                    <a:pt x="299" y="186"/>
                  </a:cubicBezTo>
                  <a:close/>
                  <a:moveTo>
                    <a:pt x="297" y="188"/>
                  </a:moveTo>
                  <a:cubicBezTo>
                    <a:pt x="298" y="186"/>
                    <a:pt x="298" y="186"/>
                    <a:pt x="298" y="186"/>
                  </a:cubicBezTo>
                  <a:cubicBezTo>
                    <a:pt x="297" y="186"/>
                    <a:pt x="297" y="186"/>
                    <a:pt x="297" y="186"/>
                  </a:cubicBezTo>
                  <a:cubicBezTo>
                    <a:pt x="296" y="188"/>
                    <a:pt x="296" y="188"/>
                    <a:pt x="296" y="188"/>
                  </a:cubicBezTo>
                  <a:cubicBezTo>
                    <a:pt x="297" y="188"/>
                    <a:pt x="297" y="188"/>
                    <a:pt x="297" y="188"/>
                  </a:cubicBezTo>
                  <a:close/>
                  <a:moveTo>
                    <a:pt x="297" y="189"/>
                  </a:moveTo>
                  <a:cubicBezTo>
                    <a:pt x="295" y="190"/>
                    <a:pt x="295" y="190"/>
                    <a:pt x="295" y="190"/>
                  </a:cubicBezTo>
                  <a:cubicBezTo>
                    <a:pt x="296" y="191"/>
                    <a:pt x="296" y="191"/>
                    <a:pt x="296" y="191"/>
                  </a:cubicBezTo>
                  <a:cubicBezTo>
                    <a:pt x="292" y="192"/>
                    <a:pt x="292" y="192"/>
                    <a:pt x="292" y="192"/>
                  </a:cubicBezTo>
                  <a:cubicBezTo>
                    <a:pt x="291" y="194"/>
                    <a:pt x="291" y="194"/>
                    <a:pt x="291" y="194"/>
                  </a:cubicBezTo>
                  <a:cubicBezTo>
                    <a:pt x="292" y="194"/>
                    <a:pt x="292" y="194"/>
                    <a:pt x="292" y="194"/>
                  </a:cubicBezTo>
                  <a:cubicBezTo>
                    <a:pt x="297" y="192"/>
                    <a:pt x="297" y="192"/>
                    <a:pt x="297" y="192"/>
                  </a:cubicBezTo>
                  <a:cubicBezTo>
                    <a:pt x="298" y="191"/>
                    <a:pt x="298" y="191"/>
                    <a:pt x="298" y="191"/>
                  </a:cubicBezTo>
                  <a:cubicBezTo>
                    <a:pt x="297" y="189"/>
                    <a:pt x="297" y="189"/>
                    <a:pt x="297" y="189"/>
                  </a:cubicBezTo>
                  <a:close/>
                  <a:moveTo>
                    <a:pt x="281" y="189"/>
                  </a:moveTo>
                  <a:cubicBezTo>
                    <a:pt x="283" y="190"/>
                    <a:pt x="283" y="190"/>
                    <a:pt x="283" y="190"/>
                  </a:cubicBezTo>
                  <a:cubicBezTo>
                    <a:pt x="283" y="191"/>
                    <a:pt x="283" y="191"/>
                    <a:pt x="283" y="191"/>
                  </a:cubicBezTo>
                  <a:cubicBezTo>
                    <a:pt x="281" y="191"/>
                    <a:pt x="281" y="191"/>
                    <a:pt x="281" y="191"/>
                  </a:cubicBezTo>
                  <a:cubicBezTo>
                    <a:pt x="280" y="191"/>
                    <a:pt x="280" y="191"/>
                    <a:pt x="280" y="191"/>
                  </a:cubicBezTo>
                  <a:cubicBezTo>
                    <a:pt x="281" y="190"/>
                    <a:pt x="281" y="190"/>
                    <a:pt x="281" y="190"/>
                  </a:cubicBezTo>
                  <a:cubicBezTo>
                    <a:pt x="281" y="189"/>
                    <a:pt x="281" y="189"/>
                    <a:pt x="281" y="189"/>
                  </a:cubicBezTo>
                  <a:close/>
                  <a:moveTo>
                    <a:pt x="251" y="178"/>
                  </a:moveTo>
                  <a:cubicBezTo>
                    <a:pt x="255" y="175"/>
                    <a:pt x="255" y="175"/>
                    <a:pt x="255" y="175"/>
                  </a:cubicBezTo>
                  <a:cubicBezTo>
                    <a:pt x="258" y="177"/>
                    <a:pt x="258" y="177"/>
                    <a:pt x="258" y="177"/>
                  </a:cubicBezTo>
                  <a:cubicBezTo>
                    <a:pt x="260" y="177"/>
                    <a:pt x="260" y="177"/>
                    <a:pt x="260" y="177"/>
                  </a:cubicBezTo>
                  <a:cubicBezTo>
                    <a:pt x="262" y="176"/>
                    <a:pt x="262" y="176"/>
                    <a:pt x="262" y="176"/>
                  </a:cubicBezTo>
                  <a:cubicBezTo>
                    <a:pt x="264" y="178"/>
                    <a:pt x="264" y="178"/>
                    <a:pt x="264" y="178"/>
                  </a:cubicBezTo>
                  <a:cubicBezTo>
                    <a:pt x="265" y="180"/>
                    <a:pt x="265" y="180"/>
                    <a:pt x="265" y="180"/>
                  </a:cubicBezTo>
                  <a:cubicBezTo>
                    <a:pt x="267" y="180"/>
                    <a:pt x="267" y="180"/>
                    <a:pt x="267" y="180"/>
                  </a:cubicBezTo>
                  <a:cubicBezTo>
                    <a:pt x="269" y="182"/>
                    <a:pt x="269" y="182"/>
                    <a:pt x="269" y="182"/>
                  </a:cubicBezTo>
                  <a:cubicBezTo>
                    <a:pt x="271" y="184"/>
                    <a:pt x="271" y="184"/>
                    <a:pt x="271" y="184"/>
                  </a:cubicBezTo>
                  <a:cubicBezTo>
                    <a:pt x="271" y="185"/>
                    <a:pt x="271" y="185"/>
                    <a:pt x="271" y="185"/>
                  </a:cubicBezTo>
                  <a:cubicBezTo>
                    <a:pt x="268" y="187"/>
                    <a:pt x="268" y="187"/>
                    <a:pt x="268" y="187"/>
                  </a:cubicBezTo>
                  <a:cubicBezTo>
                    <a:pt x="265" y="187"/>
                    <a:pt x="265" y="187"/>
                    <a:pt x="265" y="187"/>
                  </a:cubicBezTo>
                  <a:cubicBezTo>
                    <a:pt x="263" y="186"/>
                    <a:pt x="263" y="186"/>
                    <a:pt x="263" y="186"/>
                  </a:cubicBezTo>
                  <a:cubicBezTo>
                    <a:pt x="261" y="183"/>
                    <a:pt x="261" y="183"/>
                    <a:pt x="261" y="183"/>
                  </a:cubicBezTo>
                  <a:cubicBezTo>
                    <a:pt x="259" y="183"/>
                    <a:pt x="259" y="183"/>
                    <a:pt x="259" y="183"/>
                  </a:cubicBezTo>
                  <a:cubicBezTo>
                    <a:pt x="257" y="181"/>
                    <a:pt x="257" y="181"/>
                    <a:pt x="257" y="181"/>
                  </a:cubicBezTo>
                  <a:cubicBezTo>
                    <a:pt x="255" y="181"/>
                    <a:pt x="255" y="181"/>
                    <a:pt x="255" y="181"/>
                  </a:cubicBezTo>
                  <a:cubicBezTo>
                    <a:pt x="252" y="181"/>
                    <a:pt x="252" y="181"/>
                    <a:pt x="252" y="181"/>
                  </a:cubicBezTo>
                  <a:cubicBezTo>
                    <a:pt x="250" y="179"/>
                    <a:pt x="250" y="179"/>
                    <a:pt x="250" y="179"/>
                  </a:cubicBezTo>
                  <a:cubicBezTo>
                    <a:pt x="251" y="178"/>
                    <a:pt x="251" y="178"/>
                    <a:pt x="251" y="178"/>
                  </a:cubicBezTo>
                  <a:close/>
                  <a:moveTo>
                    <a:pt x="218" y="153"/>
                  </a:moveTo>
                  <a:cubicBezTo>
                    <a:pt x="219" y="153"/>
                    <a:pt x="219" y="153"/>
                    <a:pt x="219" y="153"/>
                  </a:cubicBezTo>
                  <a:cubicBezTo>
                    <a:pt x="220" y="153"/>
                    <a:pt x="220" y="153"/>
                    <a:pt x="220" y="153"/>
                  </a:cubicBezTo>
                  <a:cubicBezTo>
                    <a:pt x="220" y="154"/>
                    <a:pt x="220" y="154"/>
                    <a:pt x="220" y="154"/>
                  </a:cubicBezTo>
                  <a:cubicBezTo>
                    <a:pt x="218" y="154"/>
                    <a:pt x="218" y="154"/>
                    <a:pt x="218" y="154"/>
                  </a:cubicBezTo>
                  <a:cubicBezTo>
                    <a:pt x="218" y="153"/>
                    <a:pt x="218" y="153"/>
                    <a:pt x="218" y="153"/>
                  </a:cubicBezTo>
                  <a:close/>
                  <a:moveTo>
                    <a:pt x="211" y="150"/>
                  </a:moveTo>
                  <a:cubicBezTo>
                    <a:pt x="213" y="151"/>
                    <a:pt x="213" y="151"/>
                    <a:pt x="213" y="151"/>
                  </a:cubicBezTo>
                  <a:cubicBezTo>
                    <a:pt x="214" y="150"/>
                    <a:pt x="214" y="150"/>
                    <a:pt x="214" y="150"/>
                  </a:cubicBezTo>
                  <a:cubicBezTo>
                    <a:pt x="215" y="150"/>
                    <a:pt x="215" y="150"/>
                    <a:pt x="215" y="150"/>
                  </a:cubicBezTo>
                  <a:cubicBezTo>
                    <a:pt x="216" y="150"/>
                    <a:pt x="216" y="150"/>
                    <a:pt x="216" y="150"/>
                  </a:cubicBezTo>
                  <a:cubicBezTo>
                    <a:pt x="216" y="149"/>
                    <a:pt x="216" y="149"/>
                    <a:pt x="216" y="149"/>
                  </a:cubicBezTo>
                  <a:cubicBezTo>
                    <a:pt x="214" y="149"/>
                    <a:pt x="214" y="149"/>
                    <a:pt x="214" y="149"/>
                  </a:cubicBezTo>
                  <a:cubicBezTo>
                    <a:pt x="212" y="149"/>
                    <a:pt x="212" y="149"/>
                    <a:pt x="212" y="149"/>
                  </a:cubicBezTo>
                  <a:cubicBezTo>
                    <a:pt x="211" y="149"/>
                    <a:pt x="211" y="149"/>
                    <a:pt x="211" y="149"/>
                  </a:cubicBezTo>
                  <a:cubicBezTo>
                    <a:pt x="211" y="150"/>
                    <a:pt x="211" y="150"/>
                    <a:pt x="211" y="150"/>
                  </a:cubicBezTo>
                  <a:close/>
                  <a:moveTo>
                    <a:pt x="326" y="161"/>
                  </a:moveTo>
                  <a:cubicBezTo>
                    <a:pt x="328" y="159"/>
                    <a:pt x="328" y="159"/>
                    <a:pt x="328" y="159"/>
                  </a:cubicBezTo>
                  <a:cubicBezTo>
                    <a:pt x="332" y="160"/>
                    <a:pt x="332" y="160"/>
                    <a:pt x="332" y="160"/>
                  </a:cubicBezTo>
                  <a:cubicBezTo>
                    <a:pt x="333" y="161"/>
                    <a:pt x="333" y="161"/>
                    <a:pt x="333" y="161"/>
                  </a:cubicBezTo>
                  <a:cubicBezTo>
                    <a:pt x="333" y="160"/>
                    <a:pt x="333" y="160"/>
                    <a:pt x="333" y="160"/>
                  </a:cubicBezTo>
                  <a:cubicBezTo>
                    <a:pt x="335" y="159"/>
                    <a:pt x="335" y="159"/>
                    <a:pt x="335" y="159"/>
                  </a:cubicBezTo>
                  <a:cubicBezTo>
                    <a:pt x="336" y="158"/>
                    <a:pt x="336" y="158"/>
                    <a:pt x="336" y="158"/>
                  </a:cubicBezTo>
                  <a:cubicBezTo>
                    <a:pt x="336" y="157"/>
                    <a:pt x="336" y="157"/>
                    <a:pt x="336" y="157"/>
                  </a:cubicBezTo>
                  <a:cubicBezTo>
                    <a:pt x="334" y="156"/>
                    <a:pt x="334" y="156"/>
                    <a:pt x="334" y="156"/>
                  </a:cubicBezTo>
                  <a:cubicBezTo>
                    <a:pt x="333" y="157"/>
                    <a:pt x="333" y="157"/>
                    <a:pt x="333" y="157"/>
                  </a:cubicBezTo>
                  <a:cubicBezTo>
                    <a:pt x="329" y="158"/>
                    <a:pt x="329" y="158"/>
                    <a:pt x="329" y="158"/>
                  </a:cubicBezTo>
                  <a:cubicBezTo>
                    <a:pt x="328" y="157"/>
                    <a:pt x="328" y="157"/>
                    <a:pt x="328" y="157"/>
                  </a:cubicBezTo>
                  <a:cubicBezTo>
                    <a:pt x="326" y="158"/>
                    <a:pt x="326" y="158"/>
                    <a:pt x="326" y="158"/>
                  </a:cubicBezTo>
                  <a:cubicBezTo>
                    <a:pt x="326" y="160"/>
                    <a:pt x="326" y="160"/>
                    <a:pt x="326" y="160"/>
                  </a:cubicBezTo>
                  <a:cubicBezTo>
                    <a:pt x="326" y="161"/>
                    <a:pt x="326" y="161"/>
                    <a:pt x="326" y="161"/>
                  </a:cubicBezTo>
                  <a:close/>
                  <a:moveTo>
                    <a:pt x="322" y="164"/>
                  </a:moveTo>
                  <a:cubicBezTo>
                    <a:pt x="322" y="165"/>
                    <a:pt x="322" y="165"/>
                    <a:pt x="322" y="165"/>
                  </a:cubicBezTo>
                  <a:cubicBezTo>
                    <a:pt x="322" y="165"/>
                    <a:pt x="322" y="165"/>
                    <a:pt x="322" y="165"/>
                  </a:cubicBezTo>
                  <a:cubicBezTo>
                    <a:pt x="323" y="164"/>
                    <a:pt x="323" y="164"/>
                    <a:pt x="323" y="164"/>
                  </a:cubicBezTo>
                  <a:cubicBezTo>
                    <a:pt x="322" y="164"/>
                    <a:pt x="322" y="164"/>
                    <a:pt x="322" y="164"/>
                  </a:cubicBezTo>
                  <a:close/>
                  <a:moveTo>
                    <a:pt x="313" y="163"/>
                  </a:moveTo>
                  <a:cubicBezTo>
                    <a:pt x="311" y="164"/>
                    <a:pt x="311" y="164"/>
                    <a:pt x="311" y="164"/>
                  </a:cubicBezTo>
                  <a:cubicBezTo>
                    <a:pt x="312" y="165"/>
                    <a:pt x="312" y="165"/>
                    <a:pt x="312" y="165"/>
                  </a:cubicBezTo>
                  <a:cubicBezTo>
                    <a:pt x="311" y="166"/>
                    <a:pt x="311" y="166"/>
                    <a:pt x="311" y="166"/>
                  </a:cubicBezTo>
                  <a:cubicBezTo>
                    <a:pt x="311" y="167"/>
                    <a:pt x="311" y="167"/>
                    <a:pt x="311" y="167"/>
                  </a:cubicBezTo>
                  <a:cubicBezTo>
                    <a:pt x="313" y="167"/>
                    <a:pt x="313" y="167"/>
                    <a:pt x="313" y="167"/>
                  </a:cubicBezTo>
                  <a:cubicBezTo>
                    <a:pt x="317" y="166"/>
                    <a:pt x="317" y="166"/>
                    <a:pt x="317" y="166"/>
                  </a:cubicBezTo>
                  <a:cubicBezTo>
                    <a:pt x="318" y="164"/>
                    <a:pt x="318" y="164"/>
                    <a:pt x="318" y="164"/>
                  </a:cubicBezTo>
                  <a:cubicBezTo>
                    <a:pt x="317" y="164"/>
                    <a:pt x="317" y="164"/>
                    <a:pt x="317" y="164"/>
                  </a:cubicBezTo>
                  <a:cubicBezTo>
                    <a:pt x="314" y="164"/>
                    <a:pt x="314" y="164"/>
                    <a:pt x="314" y="164"/>
                  </a:cubicBezTo>
                  <a:cubicBezTo>
                    <a:pt x="313" y="163"/>
                    <a:pt x="313" y="163"/>
                    <a:pt x="313" y="163"/>
                  </a:cubicBezTo>
                  <a:close/>
                  <a:moveTo>
                    <a:pt x="305" y="168"/>
                  </a:moveTo>
                  <a:cubicBezTo>
                    <a:pt x="307" y="168"/>
                    <a:pt x="307" y="168"/>
                    <a:pt x="307" y="168"/>
                  </a:cubicBezTo>
                  <a:cubicBezTo>
                    <a:pt x="308" y="169"/>
                    <a:pt x="308" y="169"/>
                    <a:pt x="308" y="169"/>
                  </a:cubicBezTo>
                  <a:cubicBezTo>
                    <a:pt x="309" y="166"/>
                    <a:pt x="309" y="166"/>
                    <a:pt x="309" y="166"/>
                  </a:cubicBezTo>
                  <a:cubicBezTo>
                    <a:pt x="309" y="165"/>
                    <a:pt x="309" y="165"/>
                    <a:pt x="309" y="165"/>
                  </a:cubicBezTo>
                  <a:cubicBezTo>
                    <a:pt x="308" y="166"/>
                    <a:pt x="308" y="166"/>
                    <a:pt x="308" y="166"/>
                  </a:cubicBezTo>
                  <a:cubicBezTo>
                    <a:pt x="306" y="167"/>
                    <a:pt x="306" y="167"/>
                    <a:pt x="306" y="167"/>
                  </a:cubicBezTo>
                  <a:cubicBezTo>
                    <a:pt x="305" y="168"/>
                    <a:pt x="305" y="168"/>
                    <a:pt x="305" y="168"/>
                  </a:cubicBezTo>
                  <a:close/>
                  <a:moveTo>
                    <a:pt x="299" y="168"/>
                  </a:moveTo>
                  <a:cubicBezTo>
                    <a:pt x="301" y="166"/>
                    <a:pt x="301" y="166"/>
                    <a:pt x="301" y="166"/>
                  </a:cubicBezTo>
                  <a:cubicBezTo>
                    <a:pt x="300" y="165"/>
                    <a:pt x="300" y="165"/>
                    <a:pt x="300" y="165"/>
                  </a:cubicBezTo>
                  <a:cubicBezTo>
                    <a:pt x="301" y="165"/>
                    <a:pt x="301" y="165"/>
                    <a:pt x="301" y="165"/>
                  </a:cubicBezTo>
                  <a:cubicBezTo>
                    <a:pt x="303" y="165"/>
                    <a:pt x="303" y="165"/>
                    <a:pt x="303" y="165"/>
                  </a:cubicBezTo>
                  <a:cubicBezTo>
                    <a:pt x="304" y="164"/>
                    <a:pt x="304" y="164"/>
                    <a:pt x="304" y="164"/>
                  </a:cubicBezTo>
                  <a:cubicBezTo>
                    <a:pt x="305" y="165"/>
                    <a:pt x="305" y="165"/>
                    <a:pt x="305" y="165"/>
                  </a:cubicBezTo>
                  <a:cubicBezTo>
                    <a:pt x="303" y="167"/>
                    <a:pt x="303" y="167"/>
                    <a:pt x="303" y="167"/>
                  </a:cubicBezTo>
                  <a:cubicBezTo>
                    <a:pt x="302" y="168"/>
                    <a:pt x="302" y="168"/>
                    <a:pt x="302" y="168"/>
                  </a:cubicBezTo>
                  <a:cubicBezTo>
                    <a:pt x="299" y="169"/>
                    <a:pt x="299" y="169"/>
                    <a:pt x="299" y="169"/>
                  </a:cubicBezTo>
                  <a:cubicBezTo>
                    <a:pt x="299" y="168"/>
                    <a:pt x="299" y="168"/>
                    <a:pt x="299" y="168"/>
                  </a:cubicBezTo>
                  <a:close/>
                  <a:moveTo>
                    <a:pt x="297" y="167"/>
                  </a:moveTo>
                  <a:cubicBezTo>
                    <a:pt x="295" y="168"/>
                    <a:pt x="295" y="168"/>
                    <a:pt x="295" y="168"/>
                  </a:cubicBezTo>
                  <a:cubicBezTo>
                    <a:pt x="294" y="169"/>
                    <a:pt x="294" y="169"/>
                    <a:pt x="294" y="169"/>
                  </a:cubicBezTo>
                  <a:cubicBezTo>
                    <a:pt x="295" y="168"/>
                    <a:pt x="295" y="168"/>
                    <a:pt x="295" y="168"/>
                  </a:cubicBezTo>
                  <a:cubicBezTo>
                    <a:pt x="297" y="167"/>
                    <a:pt x="297" y="167"/>
                    <a:pt x="297" y="167"/>
                  </a:cubicBezTo>
                  <a:close/>
                  <a:moveTo>
                    <a:pt x="298" y="164"/>
                  </a:moveTo>
                  <a:cubicBezTo>
                    <a:pt x="296" y="165"/>
                    <a:pt x="296" y="165"/>
                    <a:pt x="296" y="165"/>
                  </a:cubicBezTo>
                  <a:cubicBezTo>
                    <a:pt x="298" y="166"/>
                    <a:pt x="298" y="166"/>
                    <a:pt x="298" y="166"/>
                  </a:cubicBezTo>
                  <a:cubicBezTo>
                    <a:pt x="298" y="165"/>
                    <a:pt x="298" y="165"/>
                    <a:pt x="298" y="165"/>
                  </a:cubicBezTo>
                  <a:cubicBezTo>
                    <a:pt x="298" y="164"/>
                    <a:pt x="298" y="164"/>
                    <a:pt x="298" y="164"/>
                  </a:cubicBezTo>
                  <a:close/>
                  <a:moveTo>
                    <a:pt x="260" y="169"/>
                  </a:moveTo>
                  <a:cubicBezTo>
                    <a:pt x="260" y="168"/>
                    <a:pt x="261" y="167"/>
                    <a:pt x="261" y="167"/>
                  </a:cubicBezTo>
                  <a:cubicBezTo>
                    <a:pt x="264" y="165"/>
                    <a:pt x="264" y="165"/>
                    <a:pt x="264" y="165"/>
                  </a:cubicBezTo>
                  <a:cubicBezTo>
                    <a:pt x="269" y="164"/>
                    <a:pt x="269" y="164"/>
                    <a:pt x="269" y="164"/>
                  </a:cubicBezTo>
                  <a:cubicBezTo>
                    <a:pt x="272" y="165"/>
                    <a:pt x="272" y="165"/>
                    <a:pt x="272" y="165"/>
                  </a:cubicBezTo>
                  <a:cubicBezTo>
                    <a:pt x="273" y="165"/>
                    <a:pt x="273" y="165"/>
                    <a:pt x="273" y="165"/>
                  </a:cubicBezTo>
                  <a:cubicBezTo>
                    <a:pt x="276" y="165"/>
                    <a:pt x="276" y="165"/>
                    <a:pt x="276" y="165"/>
                  </a:cubicBezTo>
                  <a:cubicBezTo>
                    <a:pt x="279" y="167"/>
                    <a:pt x="279" y="167"/>
                    <a:pt x="279" y="167"/>
                  </a:cubicBezTo>
                  <a:cubicBezTo>
                    <a:pt x="281" y="166"/>
                    <a:pt x="281" y="166"/>
                    <a:pt x="281" y="166"/>
                  </a:cubicBezTo>
                  <a:cubicBezTo>
                    <a:pt x="284" y="166"/>
                    <a:pt x="284" y="166"/>
                    <a:pt x="284" y="166"/>
                  </a:cubicBezTo>
                  <a:cubicBezTo>
                    <a:pt x="285" y="168"/>
                    <a:pt x="285" y="168"/>
                    <a:pt x="285" y="168"/>
                  </a:cubicBezTo>
                  <a:cubicBezTo>
                    <a:pt x="288" y="167"/>
                    <a:pt x="288" y="167"/>
                    <a:pt x="288" y="167"/>
                  </a:cubicBezTo>
                  <a:cubicBezTo>
                    <a:pt x="289" y="166"/>
                    <a:pt x="289" y="166"/>
                    <a:pt x="289" y="166"/>
                  </a:cubicBezTo>
                  <a:cubicBezTo>
                    <a:pt x="291" y="165"/>
                    <a:pt x="291" y="165"/>
                    <a:pt x="291" y="165"/>
                  </a:cubicBezTo>
                  <a:cubicBezTo>
                    <a:pt x="292" y="163"/>
                    <a:pt x="292" y="163"/>
                    <a:pt x="292" y="163"/>
                  </a:cubicBezTo>
                  <a:cubicBezTo>
                    <a:pt x="291" y="163"/>
                    <a:pt x="291" y="163"/>
                    <a:pt x="291" y="163"/>
                  </a:cubicBezTo>
                  <a:cubicBezTo>
                    <a:pt x="293" y="162"/>
                    <a:pt x="293" y="162"/>
                    <a:pt x="293" y="162"/>
                  </a:cubicBezTo>
                  <a:cubicBezTo>
                    <a:pt x="295" y="163"/>
                    <a:pt x="295" y="163"/>
                    <a:pt x="295" y="163"/>
                  </a:cubicBezTo>
                  <a:cubicBezTo>
                    <a:pt x="296" y="165"/>
                    <a:pt x="296" y="165"/>
                    <a:pt x="296" y="165"/>
                  </a:cubicBezTo>
                  <a:cubicBezTo>
                    <a:pt x="295" y="166"/>
                    <a:pt x="295" y="166"/>
                    <a:pt x="295" y="166"/>
                  </a:cubicBezTo>
                  <a:cubicBezTo>
                    <a:pt x="293" y="167"/>
                    <a:pt x="293" y="167"/>
                    <a:pt x="293" y="167"/>
                  </a:cubicBezTo>
                  <a:cubicBezTo>
                    <a:pt x="292" y="169"/>
                    <a:pt x="292" y="169"/>
                    <a:pt x="292" y="169"/>
                  </a:cubicBezTo>
                  <a:cubicBezTo>
                    <a:pt x="289" y="169"/>
                    <a:pt x="289" y="169"/>
                    <a:pt x="289" y="169"/>
                  </a:cubicBezTo>
                  <a:cubicBezTo>
                    <a:pt x="288" y="170"/>
                    <a:pt x="288" y="170"/>
                    <a:pt x="288" y="170"/>
                  </a:cubicBezTo>
                  <a:cubicBezTo>
                    <a:pt x="287" y="170"/>
                    <a:pt x="287" y="170"/>
                    <a:pt x="287" y="170"/>
                  </a:cubicBezTo>
                  <a:cubicBezTo>
                    <a:pt x="284" y="170"/>
                    <a:pt x="284" y="170"/>
                    <a:pt x="284" y="170"/>
                  </a:cubicBezTo>
                  <a:cubicBezTo>
                    <a:pt x="281" y="171"/>
                    <a:pt x="281" y="171"/>
                    <a:pt x="281" y="171"/>
                  </a:cubicBezTo>
                  <a:cubicBezTo>
                    <a:pt x="277" y="170"/>
                    <a:pt x="277" y="170"/>
                    <a:pt x="277" y="170"/>
                  </a:cubicBezTo>
                  <a:cubicBezTo>
                    <a:pt x="275" y="171"/>
                    <a:pt x="275" y="171"/>
                    <a:pt x="275" y="171"/>
                  </a:cubicBezTo>
                  <a:cubicBezTo>
                    <a:pt x="275" y="172"/>
                    <a:pt x="275" y="172"/>
                    <a:pt x="275" y="172"/>
                  </a:cubicBezTo>
                  <a:cubicBezTo>
                    <a:pt x="273" y="172"/>
                    <a:pt x="273" y="172"/>
                    <a:pt x="273" y="172"/>
                  </a:cubicBezTo>
                  <a:cubicBezTo>
                    <a:pt x="272" y="171"/>
                    <a:pt x="272" y="171"/>
                    <a:pt x="272" y="171"/>
                  </a:cubicBezTo>
                  <a:cubicBezTo>
                    <a:pt x="270" y="172"/>
                    <a:pt x="270" y="172"/>
                    <a:pt x="270" y="172"/>
                  </a:cubicBezTo>
                  <a:cubicBezTo>
                    <a:pt x="269" y="171"/>
                    <a:pt x="269" y="171"/>
                    <a:pt x="269" y="171"/>
                  </a:cubicBezTo>
                  <a:cubicBezTo>
                    <a:pt x="267" y="171"/>
                    <a:pt x="267" y="171"/>
                    <a:pt x="267" y="171"/>
                  </a:cubicBezTo>
                  <a:cubicBezTo>
                    <a:pt x="265" y="171"/>
                    <a:pt x="265" y="171"/>
                    <a:pt x="265" y="171"/>
                  </a:cubicBezTo>
                  <a:cubicBezTo>
                    <a:pt x="264" y="171"/>
                    <a:pt x="264" y="171"/>
                    <a:pt x="264" y="171"/>
                  </a:cubicBezTo>
                  <a:cubicBezTo>
                    <a:pt x="262" y="171"/>
                    <a:pt x="262" y="171"/>
                    <a:pt x="262" y="171"/>
                  </a:cubicBezTo>
                  <a:cubicBezTo>
                    <a:pt x="261" y="170"/>
                    <a:pt x="261" y="170"/>
                    <a:pt x="261" y="170"/>
                  </a:cubicBezTo>
                  <a:cubicBezTo>
                    <a:pt x="260" y="169"/>
                    <a:pt x="260" y="169"/>
                    <a:pt x="260" y="169"/>
                  </a:cubicBezTo>
                  <a:close/>
                  <a:moveTo>
                    <a:pt x="259" y="168"/>
                  </a:moveTo>
                  <a:cubicBezTo>
                    <a:pt x="258" y="171"/>
                    <a:pt x="258" y="171"/>
                    <a:pt x="258" y="171"/>
                  </a:cubicBezTo>
                  <a:cubicBezTo>
                    <a:pt x="259" y="170"/>
                    <a:pt x="259" y="170"/>
                    <a:pt x="259" y="170"/>
                  </a:cubicBezTo>
                  <a:cubicBezTo>
                    <a:pt x="260" y="169"/>
                    <a:pt x="260" y="169"/>
                    <a:pt x="260" y="169"/>
                  </a:cubicBezTo>
                  <a:cubicBezTo>
                    <a:pt x="259" y="168"/>
                    <a:pt x="259" y="168"/>
                    <a:pt x="259" y="168"/>
                  </a:cubicBezTo>
                  <a:close/>
                  <a:moveTo>
                    <a:pt x="258" y="167"/>
                  </a:moveTo>
                  <a:cubicBezTo>
                    <a:pt x="256" y="167"/>
                    <a:pt x="256" y="167"/>
                    <a:pt x="256" y="167"/>
                  </a:cubicBezTo>
                  <a:cubicBezTo>
                    <a:pt x="255" y="169"/>
                    <a:pt x="255" y="169"/>
                    <a:pt x="255" y="169"/>
                  </a:cubicBezTo>
                  <a:cubicBezTo>
                    <a:pt x="256" y="171"/>
                    <a:pt x="256" y="171"/>
                    <a:pt x="256" y="171"/>
                  </a:cubicBezTo>
                  <a:cubicBezTo>
                    <a:pt x="257" y="168"/>
                    <a:pt x="257" y="168"/>
                    <a:pt x="257" y="168"/>
                  </a:cubicBezTo>
                  <a:cubicBezTo>
                    <a:pt x="258" y="167"/>
                    <a:pt x="258" y="167"/>
                    <a:pt x="258" y="167"/>
                  </a:cubicBezTo>
                  <a:close/>
                  <a:moveTo>
                    <a:pt x="227" y="169"/>
                  </a:moveTo>
                  <a:cubicBezTo>
                    <a:pt x="227" y="170"/>
                    <a:pt x="227" y="170"/>
                    <a:pt x="227" y="170"/>
                  </a:cubicBezTo>
                  <a:cubicBezTo>
                    <a:pt x="228" y="171"/>
                    <a:pt x="228" y="171"/>
                    <a:pt x="228" y="171"/>
                  </a:cubicBezTo>
                  <a:cubicBezTo>
                    <a:pt x="227" y="172"/>
                    <a:pt x="227" y="172"/>
                    <a:pt x="227" y="172"/>
                  </a:cubicBezTo>
                  <a:cubicBezTo>
                    <a:pt x="228" y="173"/>
                    <a:pt x="228" y="173"/>
                    <a:pt x="228" y="173"/>
                  </a:cubicBezTo>
                  <a:cubicBezTo>
                    <a:pt x="230" y="174"/>
                    <a:pt x="230" y="174"/>
                    <a:pt x="230" y="174"/>
                  </a:cubicBezTo>
                  <a:cubicBezTo>
                    <a:pt x="233" y="173"/>
                    <a:pt x="233" y="173"/>
                    <a:pt x="233" y="173"/>
                  </a:cubicBezTo>
                  <a:cubicBezTo>
                    <a:pt x="234" y="174"/>
                    <a:pt x="234" y="174"/>
                    <a:pt x="234" y="174"/>
                  </a:cubicBezTo>
                  <a:cubicBezTo>
                    <a:pt x="236" y="173"/>
                    <a:pt x="236" y="173"/>
                    <a:pt x="236" y="173"/>
                  </a:cubicBezTo>
                  <a:cubicBezTo>
                    <a:pt x="237" y="172"/>
                    <a:pt x="237" y="172"/>
                    <a:pt x="237" y="172"/>
                  </a:cubicBezTo>
                  <a:cubicBezTo>
                    <a:pt x="239" y="172"/>
                    <a:pt x="239" y="172"/>
                    <a:pt x="239" y="172"/>
                  </a:cubicBezTo>
                  <a:cubicBezTo>
                    <a:pt x="242" y="171"/>
                    <a:pt x="242" y="171"/>
                    <a:pt x="242" y="171"/>
                  </a:cubicBezTo>
                  <a:cubicBezTo>
                    <a:pt x="244" y="172"/>
                    <a:pt x="244" y="172"/>
                    <a:pt x="244" y="172"/>
                  </a:cubicBezTo>
                  <a:cubicBezTo>
                    <a:pt x="246" y="170"/>
                    <a:pt x="246" y="170"/>
                    <a:pt x="246" y="170"/>
                  </a:cubicBezTo>
                  <a:cubicBezTo>
                    <a:pt x="247" y="171"/>
                    <a:pt x="247" y="171"/>
                    <a:pt x="247" y="171"/>
                  </a:cubicBezTo>
                  <a:cubicBezTo>
                    <a:pt x="249" y="171"/>
                    <a:pt x="249" y="171"/>
                    <a:pt x="249" y="171"/>
                  </a:cubicBezTo>
                  <a:cubicBezTo>
                    <a:pt x="252" y="171"/>
                    <a:pt x="252" y="171"/>
                    <a:pt x="252" y="171"/>
                  </a:cubicBezTo>
                  <a:cubicBezTo>
                    <a:pt x="250" y="170"/>
                    <a:pt x="250" y="170"/>
                    <a:pt x="250" y="170"/>
                  </a:cubicBezTo>
                  <a:cubicBezTo>
                    <a:pt x="253" y="170"/>
                    <a:pt x="253" y="170"/>
                    <a:pt x="253" y="170"/>
                  </a:cubicBezTo>
                  <a:cubicBezTo>
                    <a:pt x="253" y="168"/>
                    <a:pt x="253" y="168"/>
                    <a:pt x="253" y="168"/>
                  </a:cubicBezTo>
                  <a:cubicBezTo>
                    <a:pt x="253" y="169"/>
                    <a:pt x="253" y="169"/>
                    <a:pt x="253" y="169"/>
                  </a:cubicBezTo>
                  <a:cubicBezTo>
                    <a:pt x="252" y="167"/>
                    <a:pt x="252" y="167"/>
                    <a:pt x="252" y="167"/>
                  </a:cubicBezTo>
                  <a:cubicBezTo>
                    <a:pt x="252" y="165"/>
                    <a:pt x="252" y="165"/>
                    <a:pt x="252" y="165"/>
                  </a:cubicBezTo>
                  <a:cubicBezTo>
                    <a:pt x="250" y="165"/>
                    <a:pt x="250" y="165"/>
                    <a:pt x="250" y="165"/>
                  </a:cubicBezTo>
                  <a:cubicBezTo>
                    <a:pt x="250" y="166"/>
                    <a:pt x="250" y="166"/>
                    <a:pt x="250" y="166"/>
                  </a:cubicBezTo>
                  <a:cubicBezTo>
                    <a:pt x="249" y="167"/>
                    <a:pt x="249" y="167"/>
                    <a:pt x="249" y="167"/>
                  </a:cubicBezTo>
                  <a:cubicBezTo>
                    <a:pt x="249" y="165"/>
                    <a:pt x="249" y="165"/>
                    <a:pt x="249" y="165"/>
                  </a:cubicBezTo>
                  <a:cubicBezTo>
                    <a:pt x="247" y="164"/>
                    <a:pt x="247" y="164"/>
                    <a:pt x="247" y="164"/>
                  </a:cubicBezTo>
                  <a:cubicBezTo>
                    <a:pt x="245" y="164"/>
                    <a:pt x="245" y="164"/>
                    <a:pt x="245" y="164"/>
                  </a:cubicBezTo>
                  <a:cubicBezTo>
                    <a:pt x="243" y="163"/>
                    <a:pt x="243" y="163"/>
                    <a:pt x="243" y="163"/>
                  </a:cubicBezTo>
                  <a:cubicBezTo>
                    <a:pt x="241" y="162"/>
                    <a:pt x="241" y="162"/>
                    <a:pt x="241" y="162"/>
                  </a:cubicBezTo>
                  <a:cubicBezTo>
                    <a:pt x="238" y="164"/>
                    <a:pt x="238" y="164"/>
                    <a:pt x="238" y="164"/>
                  </a:cubicBezTo>
                  <a:cubicBezTo>
                    <a:pt x="238" y="165"/>
                    <a:pt x="238" y="165"/>
                    <a:pt x="238" y="165"/>
                  </a:cubicBezTo>
                  <a:cubicBezTo>
                    <a:pt x="243" y="167"/>
                    <a:pt x="243" y="167"/>
                    <a:pt x="243" y="167"/>
                  </a:cubicBezTo>
                  <a:cubicBezTo>
                    <a:pt x="244" y="169"/>
                    <a:pt x="244" y="169"/>
                    <a:pt x="244" y="169"/>
                  </a:cubicBezTo>
                  <a:cubicBezTo>
                    <a:pt x="242" y="169"/>
                    <a:pt x="242" y="169"/>
                    <a:pt x="242" y="169"/>
                  </a:cubicBezTo>
                  <a:cubicBezTo>
                    <a:pt x="240" y="170"/>
                    <a:pt x="240" y="170"/>
                    <a:pt x="240" y="170"/>
                  </a:cubicBezTo>
                  <a:cubicBezTo>
                    <a:pt x="237" y="168"/>
                    <a:pt x="237" y="168"/>
                    <a:pt x="237" y="168"/>
                  </a:cubicBezTo>
                  <a:cubicBezTo>
                    <a:pt x="237" y="166"/>
                    <a:pt x="237" y="166"/>
                    <a:pt x="237" y="166"/>
                  </a:cubicBezTo>
                  <a:cubicBezTo>
                    <a:pt x="235" y="166"/>
                    <a:pt x="235" y="166"/>
                    <a:pt x="235" y="166"/>
                  </a:cubicBezTo>
                  <a:cubicBezTo>
                    <a:pt x="234" y="166"/>
                    <a:pt x="234" y="166"/>
                    <a:pt x="234" y="166"/>
                  </a:cubicBezTo>
                  <a:cubicBezTo>
                    <a:pt x="232" y="166"/>
                    <a:pt x="232" y="166"/>
                    <a:pt x="232" y="166"/>
                  </a:cubicBezTo>
                  <a:cubicBezTo>
                    <a:pt x="229" y="167"/>
                    <a:pt x="229" y="167"/>
                    <a:pt x="229" y="167"/>
                  </a:cubicBezTo>
                  <a:cubicBezTo>
                    <a:pt x="229" y="167"/>
                    <a:pt x="227" y="169"/>
                    <a:pt x="227" y="169"/>
                  </a:cubicBezTo>
                  <a:close/>
                  <a:moveTo>
                    <a:pt x="221" y="166"/>
                  </a:moveTo>
                  <a:cubicBezTo>
                    <a:pt x="223" y="165"/>
                    <a:pt x="223" y="165"/>
                    <a:pt x="223" y="165"/>
                  </a:cubicBezTo>
                  <a:cubicBezTo>
                    <a:pt x="227" y="166"/>
                    <a:pt x="227" y="166"/>
                    <a:pt x="227" y="166"/>
                  </a:cubicBezTo>
                  <a:cubicBezTo>
                    <a:pt x="226" y="168"/>
                    <a:pt x="226" y="168"/>
                    <a:pt x="226" y="168"/>
                  </a:cubicBezTo>
                  <a:cubicBezTo>
                    <a:pt x="225" y="170"/>
                    <a:pt x="225" y="170"/>
                    <a:pt x="225" y="170"/>
                  </a:cubicBezTo>
                  <a:cubicBezTo>
                    <a:pt x="225" y="171"/>
                    <a:pt x="225" y="171"/>
                    <a:pt x="225" y="171"/>
                  </a:cubicBezTo>
                  <a:cubicBezTo>
                    <a:pt x="224" y="171"/>
                    <a:pt x="224" y="171"/>
                    <a:pt x="224" y="171"/>
                  </a:cubicBezTo>
                  <a:cubicBezTo>
                    <a:pt x="222" y="172"/>
                    <a:pt x="222" y="172"/>
                    <a:pt x="222" y="172"/>
                  </a:cubicBezTo>
                  <a:cubicBezTo>
                    <a:pt x="218" y="171"/>
                    <a:pt x="218" y="171"/>
                    <a:pt x="218" y="171"/>
                  </a:cubicBezTo>
                  <a:cubicBezTo>
                    <a:pt x="218" y="170"/>
                    <a:pt x="218" y="170"/>
                    <a:pt x="218" y="170"/>
                  </a:cubicBezTo>
                  <a:cubicBezTo>
                    <a:pt x="219" y="169"/>
                    <a:pt x="219" y="169"/>
                    <a:pt x="219" y="169"/>
                  </a:cubicBezTo>
                  <a:cubicBezTo>
                    <a:pt x="220" y="169"/>
                    <a:pt x="220" y="169"/>
                    <a:pt x="220" y="169"/>
                  </a:cubicBezTo>
                  <a:cubicBezTo>
                    <a:pt x="221" y="166"/>
                    <a:pt x="221" y="166"/>
                    <a:pt x="221" y="166"/>
                  </a:cubicBezTo>
                  <a:close/>
                  <a:moveTo>
                    <a:pt x="214" y="170"/>
                  </a:moveTo>
                  <a:cubicBezTo>
                    <a:pt x="215" y="168"/>
                    <a:pt x="215" y="168"/>
                    <a:pt x="215" y="168"/>
                  </a:cubicBezTo>
                  <a:cubicBezTo>
                    <a:pt x="216" y="170"/>
                    <a:pt x="216" y="170"/>
                    <a:pt x="216" y="170"/>
                  </a:cubicBezTo>
                  <a:cubicBezTo>
                    <a:pt x="215" y="170"/>
                    <a:pt x="215" y="170"/>
                    <a:pt x="215" y="170"/>
                  </a:cubicBezTo>
                  <a:cubicBezTo>
                    <a:pt x="214" y="170"/>
                    <a:pt x="214" y="170"/>
                    <a:pt x="214" y="170"/>
                  </a:cubicBezTo>
                  <a:close/>
                  <a:moveTo>
                    <a:pt x="204" y="163"/>
                  </a:moveTo>
                  <a:cubicBezTo>
                    <a:pt x="204" y="165"/>
                    <a:pt x="204" y="165"/>
                    <a:pt x="204" y="165"/>
                  </a:cubicBezTo>
                  <a:cubicBezTo>
                    <a:pt x="205" y="166"/>
                    <a:pt x="205" y="166"/>
                    <a:pt x="205" y="166"/>
                  </a:cubicBezTo>
                  <a:cubicBezTo>
                    <a:pt x="208" y="167"/>
                    <a:pt x="208" y="167"/>
                    <a:pt x="208" y="167"/>
                  </a:cubicBezTo>
                  <a:cubicBezTo>
                    <a:pt x="210" y="169"/>
                    <a:pt x="210" y="169"/>
                    <a:pt x="210" y="169"/>
                  </a:cubicBezTo>
                  <a:cubicBezTo>
                    <a:pt x="211" y="170"/>
                    <a:pt x="211" y="170"/>
                    <a:pt x="211" y="170"/>
                  </a:cubicBezTo>
                  <a:cubicBezTo>
                    <a:pt x="212" y="168"/>
                    <a:pt x="212" y="168"/>
                    <a:pt x="212" y="168"/>
                  </a:cubicBezTo>
                  <a:cubicBezTo>
                    <a:pt x="214" y="168"/>
                    <a:pt x="214" y="168"/>
                    <a:pt x="214" y="168"/>
                  </a:cubicBezTo>
                  <a:cubicBezTo>
                    <a:pt x="214" y="167"/>
                    <a:pt x="214" y="167"/>
                    <a:pt x="214" y="167"/>
                  </a:cubicBezTo>
                  <a:cubicBezTo>
                    <a:pt x="216" y="166"/>
                    <a:pt x="216" y="166"/>
                    <a:pt x="216" y="166"/>
                  </a:cubicBezTo>
                  <a:cubicBezTo>
                    <a:pt x="217" y="165"/>
                    <a:pt x="217" y="165"/>
                    <a:pt x="217" y="165"/>
                  </a:cubicBezTo>
                  <a:cubicBezTo>
                    <a:pt x="214" y="162"/>
                    <a:pt x="214" y="162"/>
                    <a:pt x="214" y="162"/>
                  </a:cubicBezTo>
                  <a:cubicBezTo>
                    <a:pt x="212" y="162"/>
                    <a:pt x="212" y="162"/>
                    <a:pt x="212" y="162"/>
                  </a:cubicBezTo>
                  <a:cubicBezTo>
                    <a:pt x="209" y="163"/>
                    <a:pt x="209" y="163"/>
                    <a:pt x="209" y="163"/>
                  </a:cubicBezTo>
                  <a:cubicBezTo>
                    <a:pt x="206" y="162"/>
                    <a:pt x="206" y="162"/>
                    <a:pt x="206" y="162"/>
                  </a:cubicBezTo>
                  <a:cubicBezTo>
                    <a:pt x="204" y="163"/>
                    <a:pt x="204" y="163"/>
                    <a:pt x="204" y="163"/>
                  </a:cubicBezTo>
                  <a:close/>
                  <a:moveTo>
                    <a:pt x="463" y="164"/>
                  </a:moveTo>
                  <a:cubicBezTo>
                    <a:pt x="464" y="165"/>
                    <a:pt x="464" y="165"/>
                    <a:pt x="464" y="165"/>
                  </a:cubicBezTo>
                  <a:cubicBezTo>
                    <a:pt x="466" y="165"/>
                    <a:pt x="466" y="165"/>
                    <a:pt x="466" y="165"/>
                  </a:cubicBezTo>
                  <a:cubicBezTo>
                    <a:pt x="466" y="165"/>
                    <a:pt x="466" y="165"/>
                    <a:pt x="466" y="165"/>
                  </a:cubicBezTo>
                  <a:cubicBezTo>
                    <a:pt x="465" y="162"/>
                    <a:pt x="465" y="162"/>
                    <a:pt x="465" y="162"/>
                  </a:cubicBezTo>
                  <a:cubicBezTo>
                    <a:pt x="465" y="162"/>
                    <a:pt x="465" y="162"/>
                    <a:pt x="465" y="162"/>
                  </a:cubicBezTo>
                  <a:cubicBezTo>
                    <a:pt x="464" y="163"/>
                    <a:pt x="464" y="163"/>
                    <a:pt x="464" y="163"/>
                  </a:cubicBezTo>
                  <a:cubicBezTo>
                    <a:pt x="463" y="164"/>
                    <a:pt x="463" y="164"/>
                    <a:pt x="463" y="164"/>
                  </a:cubicBezTo>
                  <a:close/>
                  <a:moveTo>
                    <a:pt x="452" y="165"/>
                  </a:moveTo>
                  <a:cubicBezTo>
                    <a:pt x="452" y="165"/>
                    <a:pt x="456" y="165"/>
                    <a:pt x="456" y="165"/>
                  </a:cubicBezTo>
                  <a:cubicBezTo>
                    <a:pt x="457" y="164"/>
                    <a:pt x="457" y="164"/>
                    <a:pt x="457" y="164"/>
                  </a:cubicBezTo>
                  <a:cubicBezTo>
                    <a:pt x="460" y="165"/>
                    <a:pt x="460" y="165"/>
                    <a:pt x="460" y="165"/>
                  </a:cubicBezTo>
                  <a:cubicBezTo>
                    <a:pt x="462" y="164"/>
                    <a:pt x="462" y="164"/>
                    <a:pt x="462" y="164"/>
                  </a:cubicBezTo>
                  <a:cubicBezTo>
                    <a:pt x="463" y="162"/>
                    <a:pt x="463" y="162"/>
                    <a:pt x="463" y="162"/>
                  </a:cubicBezTo>
                  <a:cubicBezTo>
                    <a:pt x="465" y="162"/>
                    <a:pt x="465" y="162"/>
                    <a:pt x="465" y="162"/>
                  </a:cubicBezTo>
                  <a:cubicBezTo>
                    <a:pt x="466" y="160"/>
                    <a:pt x="466" y="160"/>
                    <a:pt x="466" y="160"/>
                  </a:cubicBezTo>
                  <a:cubicBezTo>
                    <a:pt x="466" y="159"/>
                    <a:pt x="466" y="159"/>
                    <a:pt x="466" y="159"/>
                  </a:cubicBezTo>
                  <a:cubicBezTo>
                    <a:pt x="466" y="159"/>
                    <a:pt x="466" y="159"/>
                    <a:pt x="466" y="159"/>
                  </a:cubicBezTo>
                  <a:cubicBezTo>
                    <a:pt x="467" y="157"/>
                    <a:pt x="467" y="157"/>
                    <a:pt x="467" y="157"/>
                  </a:cubicBezTo>
                  <a:cubicBezTo>
                    <a:pt x="467" y="156"/>
                    <a:pt x="467" y="156"/>
                    <a:pt x="467" y="156"/>
                  </a:cubicBezTo>
                  <a:cubicBezTo>
                    <a:pt x="466" y="155"/>
                    <a:pt x="466" y="155"/>
                    <a:pt x="466" y="155"/>
                  </a:cubicBezTo>
                  <a:cubicBezTo>
                    <a:pt x="465" y="154"/>
                    <a:pt x="465" y="154"/>
                    <a:pt x="465" y="154"/>
                  </a:cubicBezTo>
                  <a:cubicBezTo>
                    <a:pt x="461" y="154"/>
                    <a:pt x="461" y="154"/>
                    <a:pt x="461" y="154"/>
                  </a:cubicBezTo>
                  <a:cubicBezTo>
                    <a:pt x="459" y="155"/>
                    <a:pt x="459" y="155"/>
                    <a:pt x="459" y="155"/>
                  </a:cubicBezTo>
                  <a:cubicBezTo>
                    <a:pt x="458" y="158"/>
                    <a:pt x="458" y="158"/>
                    <a:pt x="458" y="158"/>
                  </a:cubicBezTo>
                  <a:cubicBezTo>
                    <a:pt x="456" y="161"/>
                    <a:pt x="456" y="161"/>
                    <a:pt x="456" y="161"/>
                  </a:cubicBezTo>
                  <a:cubicBezTo>
                    <a:pt x="452" y="165"/>
                    <a:pt x="452" y="165"/>
                    <a:pt x="452" y="165"/>
                  </a:cubicBezTo>
                  <a:close/>
                  <a:moveTo>
                    <a:pt x="188" y="149"/>
                  </a:moveTo>
                  <a:cubicBezTo>
                    <a:pt x="186" y="151"/>
                    <a:pt x="186" y="151"/>
                    <a:pt x="186" y="151"/>
                  </a:cubicBezTo>
                  <a:cubicBezTo>
                    <a:pt x="188" y="153"/>
                    <a:pt x="188" y="153"/>
                    <a:pt x="188" y="153"/>
                  </a:cubicBezTo>
                  <a:cubicBezTo>
                    <a:pt x="190" y="153"/>
                    <a:pt x="190" y="153"/>
                    <a:pt x="190" y="153"/>
                  </a:cubicBezTo>
                  <a:cubicBezTo>
                    <a:pt x="191" y="153"/>
                    <a:pt x="191" y="153"/>
                    <a:pt x="191" y="153"/>
                  </a:cubicBezTo>
                  <a:cubicBezTo>
                    <a:pt x="195" y="153"/>
                    <a:pt x="195" y="153"/>
                    <a:pt x="195" y="153"/>
                  </a:cubicBezTo>
                  <a:cubicBezTo>
                    <a:pt x="197" y="152"/>
                    <a:pt x="197" y="152"/>
                    <a:pt x="197" y="152"/>
                  </a:cubicBezTo>
                  <a:cubicBezTo>
                    <a:pt x="199" y="152"/>
                    <a:pt x="199" y="152"/>
                    <a:pt x="199" y="152"/>
                  </a:cubicBezTo>
                  <a:cubicBezTo>
                    <a:pt x="200" y="150"/>
                    <a:pt x="200" y="150"/>
                    <a:pt x="200" y="150"/>
                  </a:cubicBezTo>
                  <a:cubicBezTo>
                    <a:pt x="199" y="150"/>
                    <a:pt x="199" y="150"/>
                    <a:pt x="199" y="150"/>
                  </a:cubicBezTo>
                  <a:cubicBezTo>
                    <a:pt x="196" y="150"/>
                    <a:pt x="196" y="150"/>
                    <a:pt x="196" y="150"/>
                  </a:cubicBezTo>
                  <a:cubicBezTo>
                    <a:pt x="195" y="150"/>
                    <a:pt x="195" y="150"/>
                    <a:pt x="195" y="150"/>
                  </a:cubicBezTo>
                  <a:cubicBezTo>
                    <a:pt x="189" y="149"/>
                    <a:pt x="189" y="149"/>
                    <a:pt x="189" y="149"/>
                  </a:cubicBezTo>
                  <a:cubicBezTo>
                    <a:pt x="188" y="149"/>
                    <a:pt x="188" y="149"/>
                    <a:pt x="188" y="149"/>
                  </a:cubicBezTo>
                  <a:close/>
                  <a:moveTo>
                    <a:pt x="107" y="145"/>
                  </a:moveTo>
                  <a:cubicBezTo>
                    <a:pt x="108" y="146"/>
                    <a:pt x="108" y="146"/>
                    <a:pt x="108" y="146"/>
                  </a:cubicBezTo>
                  <a:cubicBezTo>
                    <a:pt x="108" y="146"/>
                    <a:pt x="108" y="146"/>
                    <a:pt x="108" y="146"/>
                  </a:cubicBezTo>
                  <a:cubicBezTo>
                    <a:pt x="109" y="145"/>
                    <a:pt x="109" y="145"/>
                    <a:pt x="109" y="145"/>
                  </a:cubicBezTo>
                  <a:cubicBezTo>
                    <a:pt x="107" y="145"/>
                    <a:pt x="107" y="145"/>
                    <a:pt x="107" y="145"/>
                  </a:cubicBezTo>
                  <a:close/>
                  <a:moveTo>
                    <a:pt x="109" y="147"/>
                  </a:moveTo>
                  <a:cubicBezTo>
                    <a:pt x="110" y="148"/>
                    <a:pt x="110" y="148"/>
                    <a:pt x="110" y="148"/>
                  </a:cubicBezTo>
                  <a:cubicBezTo>
                    <a:pt x="111" y="147"/>
                    <a:pt x="111" y="147"/>
                    <a:pt x="111" y="147"/>
                  </a:cubicBezTo>
                  <a:cubicBezTo>
                    <a:pt x="112" y="145"/>
                    <a:pt x="112" y="145"/>
                    <a:pt x="112" y="145"/>
                  </a:cubicBezTo>
                  <a:cubicBezTo>
                    <a:pt x="114" y="145"/>
                    <a:pt x="114" y="145"/>
                    <a:pt x="114" y="145"/>
                  </a:cubicBezTo>
                  <a:cubicBezTo>
                    <a:pt x="115" y="142"/>
                    <a:pt x="115" y="142"/>
                    <a:pt x="115" y="142"/>
                  </a:cubicBezTo>
                  <a:cubicBezTo>
                    <a:pt x="115" y="140"/>
                    <a:pt x="115" y="140"/>
                    <a:pt x="115" y="140"/>
                  </a:cubicBezTo>
                  <a:cubicBezTo>
                    <a:pt x="117" y="138"/>
                    <a:pt x="117" y="138"/>
                    <a:pt x="117" y="138"/>
                  </a:cubicBezTo>
                  <a:cubicBezTo>
                    <a:pt x="118" y="139"/>
                    <a:pt x="118" y="139"/>
                    <a:pt x="118" y="139"/>
                  </a:cubicBezTo>
                  <a:cubicBezTo>
                    <a:pt x="120" y="139"/>
                    <a:pt x="120" y="139"/>
                    <a:pt x="120" y="139"/>
                  </a:cubicBezTo>
                  <a:cubicBezTo>
                    <a:pt x="124" y="139"/>
                    <a:pt x="124" y="139"/>
                    <a:pt x="124" y="139"/>
                  </a:cubicBezTo>
                  <a:cubicBezTo>
                    <a:pt x="125" y="140"/>
                    <a:pt x="125" y="140"/>
                    <a:pt x="125" y="140"/>
                  </a:cubicBezTo>
                  <a:cubicBezTo>
                    <a:pt x="126" y="140"/>
                    <a:pt x="126" y="140"/>
                    <a:pt x="126" y="140"/>
                  </a:cubicBezTo>
                  <a:cubicBezTo>
                    <a:pt x="127" y="139"/>
                    <a:pt x="127" y="139"/>
                    <a:pt x="127" y="139"/>
                  </a:cubicBezTo>
                  <a:cubicBezTo>
                    <a:pt x="131" y="139"/>
                    <a:pt x="131" y="139"/>
                    <a:pt x="131" y="139"/>
                  </a:cubicBezTo>
                  <a:cubicBezTo>
                    <a:pt x="133" y="140"/>
                    <a:pt x="133" y="140"/>
                    <a:pt x="133" y="140"/>
                  </a:cubicBezTo>
                  <a:cubicBezTo>
                    <a:pt x="136" y="141"/>
                    <a:pt x="136" y="141"/>
                    <a:pt x="136" y="141"/>
                  </a:cubicBezTo>
                  <a:cubicBezTo>
                    <a:pt x="141" y="142"/>
                    <a:pt x="141" y="142"/>
                    <a:pt x="141" y="142"/>
                  </a:cubicBezTo>
                  <a:cubicBezTo>
                    <a:pt x="142" y="144"/>
                    <a:pt x="142" y="144"/>
                    <a:pt x="142" y="144"/>
                  </a:cubicBezTo>
                  <a:cubicBezTo>
                    <a:pt x="142" y="146"/>
                    <a:pt x="142" y="146"/>
                    <a:pt x="142" y="146"/>
                  </a:cubicBezTo>
                  <a:cubicBezTo>
                    <a:pt x="143" y="147"/>
                    <a:pt x="143" y="147"/>
                    <a:pt x="143" y="147"/>
                  </a:cubicBezTo>
                  <a:cubicBezTo>
                    <a:pt x="146" y="149"/>
                    <a:pt x="146" y="149"/>
                    <a:pt x="146" y="149"/>
                  </a:cubicBezTo>
                  <a:cubicBezTo>
                    <a:pt x="153" y="149"/>
                    <a:pt x="153" y="149"/>
                    <a:pt x="153" y="149"/>
                  </a:cubicBezTo>
                  <a:cubicBezTo>
                    <a:pt x="158" y="149"/>
                    <a:pt x="158" y="149"/>
                    <a:pt x="158" y="149"/>
                  </a:cubicBezTo>
                  <a:cubicBezTo>
                    <a:pt x="163" y="149"/>
                    <a:pt x="163" y="149"/>
                    <a:pt x="163" y="149"/>
                  </a:cubicBezTo>
                  <a:cubicBezTo>
                    <a:pt x="165" y="147"/>
                    <a:pt x="165" y="147"/>
                    <a:pt x="165" y="147"/>
                  </a:cubicBezTo>
                  <a:cubicBezTo>
                    <a:pt x="165" y="143"/>
                    <a:pt x="165" y="143"/>
                    <a:pt x="165" y="143"/>
                  </a:cubicBezTo>
                  <a:cubicBezTo>
                    <a:pt x="167" y="143"/>
                    <a:pt x="167" y="143"/>
                    <a:pt x="167" y="143"/>
                  </a:cubicBezTo>
                  <a:cubicBezTo>
                    <a:pt x="170" y="145"/>
                    <a:pt x="170" y="145"/>
                    <a:pt x="170" y="145"/>
                  </a:cubicBezTo>
                  <a:cubicBezTo>
                    <a:pt x="172" y="145"/>
                    <a:pt x="172" y="145"/>
                    <a:pt x="172" y="145"/>
                  </a:cubicBezTo>
                  <a:cubicBezTo>
                    <a:pt x="173" y="145"/>
                    <a:pt x="173" y="145"/>
                    <a:pt x="173" y="145"/>
                  </a:cubicBezTo>
                  <a:cubicBezTo>
                    <a:pt x="175" y="146"/>
                    <a:pt x="175" y="146"/>
                    <a:pt x="175" y="146"/>
                  </a:cubicBezTo>
                  <a:cubicBezTo>
                    <a:pt x="177" y="148"/>
                    <a:pt x="177" y="148"/>
                    <a:pt x="177" y="148"/>
                  </a:cubicBezTo>
                  <a:cubicBezTo>
                    <a:pt x="179" y="148"/>
                    <a:pt x="179" y="148"/>
                    <a:pt x="179" y="148"/>
                  </a:cubicBezTo>
                  <a:cubicBezTo>
                    <a:pt x="181" y="149"/>
                    <a:pt x="181" y="149"/>
                    <a:pt x="181" y="149"/>
                  </a:cubicBezTo>
                  <a:cubicBezTo>
                    <a:pt x="182" y="149"/>
                    <a:pt x="182" y="149"/>
                    <a:pt x="182" y="149"/>
                  </a:cubicBezTo>
                  <a:cubicBezTo>
                    <a:pt x="185" y="149"/>
                    <a:pt x="185" y="149"/>
                    <a:pt x="185" y="149"/>
                  </a:cubicBezTo>
                  <a:cubicBezTo>
                    <a:pt x="185" y="152"/>
                    <a:pt x="185" y="152"/>
                    <a:pt x="185" y="152"/>
                  </a:cubicBezTo>
                  <a:cubicBezTo>
                    <a:pt x="187" y="154"/>
                    <a:pt x="187" y="154"/>
                    <a:pt x="187" y="154"/>
                  </a:cubicBezTo>
                  <a:cubicBezTo>
                    <a:pt x="187" y="156"/>
                    <a:pt x="187" y="156"/>
                    <a:pt x="187" y="156"/>
                  </a:cubicBezTo>
                  <a:cubicBezTo>
                    <a:pt x="189" y="158"/>
                    <a:pt x="189" y="158"/>
                    <a:pt x="189" y="158"/>
                  </a:cubicBezTo>
                  <a:cubicBezTo>
                    <a:pt x="191" y="159"/>
                    <a:pt x="191" y="159"/>
                    <a:pt x="191" y="159"/>
                  </a:cubicBezTo>
                  <a:cubicBezTo>
                    <a:pt x="193" y="158"/>
                    <a:pt x="193" y="158"/>
                    <a:pt x="193" y="158"/>
                  </a:cubicBezTo>
                  <a:cubicBezTo>
                    <a:pt x="195" y="159"/>
                    <a:pt x="195" y="159"/>
                    <a:pt x="195" y="159"/>
                  </a:cubicBezTo>
                  <a:cubicBezTo>
                    <a:pt x="197" y="159"/>
                    <a:pt x="197" y="159"/>
                    <a:pt x="197" y="159"/>
                  </a:cubicBezTo>
                  <a:cubicBezTo>
                    <a:pt x="198" y="158"/>
                    <a:pt x="198" y="158"/>
                    <a:pt x="198" y="158"/>
                  </a:cubicBezTo>
                  <a:cubicBezTo>
                    <a:pt x="200" y="158"/>
                    <a:pt x="200" y="158"/>
                    <a:pt x="200" y="158"/>
                  </a:cubicBezTo>
                  <a:cubicBezTo>
                    <a:pt x="200" y="159"/>
                    <a:pt x="200" y="159"/>
                    <a:pt x="200" y="159"/>
                  </a:cubicBezTo>
                  <a:cubicBezTo>
                    <a:pt x="202" y="159"/>
                    <a:pt x="202" y="159"/>
                    <a:pt x="202" y="159"/>
                  </a:cubicBezTo>
                  <a:cubicBezTo>
                    <a:pt x="203" y="160"/>
                    <a:pt x="203" y="160"/>
                    <a:pt x="203" y="160"/>
                  </a:cubicBezTo>
                  <a:cubicBezTo>
                    <a:pt x="203" y="165"/>
                    <a:pt x="203" y="165"/>
                    <a:pt x="203" y="165"/>
                  </a:cubicBezTo>
                  <a:cubicBezTo>
                    <a:pt x="202" y="166"/>
                    <a:pt x="202" y="166"/>
                    <a:pt x="202" y="166"/>
                  </a:cubicBezTo>
                  <a:cubicBezTo>
                    <a:pt x="203" y="167"/>
                    <a:pt x="203" y="167"/>
                    <a:pt x="203" y="167"/>
                  </a:cubicBezTo>
                  <a:cubicBezTo>
                    <a:pt x="203" y="170"/>
                    <a:pt x="203" y="170"/>
                    <a:pt x="203" y="170"/>
                  </a:cubicBezTo>
                  <a:cubicBezTo>
                    <a:pt x="202" y="171"/>
                    <a:pt x="202" y="171"/>
                    <a:pt x="202" y="171"/>
                  </a:cubicBezTo>
                  <a:cubicBezTo>
                    <a:pt x="200" y="169"/>
                    <a:pt x="200" y="169"/>
                    <a:pt x="200" y="169"/>
                  </a:cubicBezTo>
                  <a:cubicBezTo>
                    <a:pt x="198" y="169"/>
                    <a:pt x="198" y="169"/>
                    <a:pt x="198" y="169"/>
                  </a:cubicBezTo>
                  <a:cubicBezTo>
                    <a:pt x="195" y="167"/>
                    <a:pt x="195" y="167"/>
                    <a:pt x="195" y="167"/>
                  </a:cubicBezTo>
                  <a:cubicBezTo>
                    <a:pt x="193" y="166"/>
                    <a:pt x="193" y="166"/>
                    <a:pt x="193" y="166"/>
                  </a:cubicBezTo>
                  <a:cubicBezTo>
                    <a:pt x="191" y="164"/>
                    <a:pt x="191" y="164"/>
                    <a:pt x="191" y="164"/>
                  </a:cubicBezTo>
                  <a:cubicBezTo>
                    <a:pt x="190" y="164"/>
                    <a:pt x="190" y="164"/>
                    <a:pt x="190" y="164"/>
                  </a:cubicBezTo>
                  <a:cubicBezTo>
                    <a:pt x="186" y="166"/>
                    <a:pt x="186" y="166"/>
                    <a:pt x="186" y="166"/>
                  </a:cubicBezTo>
                  <a:cubicBezTo>
                    <a:pt x="183" y="166"/>
                    <a:pt x="183" y="166"/>
                    <a:pt x="183" y="166"/>
                  </a:cubicBezTo>
                  <a:cubicBezTo>
                    <a:pt x="181" y="164"/>
                    <a:pt x="181" y="164"/>
                    <a:pt x="181" y="164"/>
                  </a:cubicBezTo>
                  <a:cubicBezTo>
                    <a:pt x="178" y="164"/>
                    <a:pt x="178" y="164"/>
                    <a:pt x="178" y="164"/>
                  </a:cubicBezTo>
                  <a:cubicBezTo>
                    <a:pt x="175" y="166"/>
                    <a:pt x="175" y="166"/>
                    <a:pt x="175" y="166"/>
                  </a:cubicBezTo>
                  <a:cubicBezTo>
                    <a:pt x="172" y="164"/>
                    <a:pt x="172" y="164"/>
                    <a:pt x="172" y="164"/>
                  </a:cubicBezTo>
                  <a:cubicBezTo>
                    <a:pt x="169" y="164"/>
                    <a:pt x="169" y="164"/>
                    <a:pt x="169" y="164"/>
                  </a:cubicBezTo>
                  <a:cubicBezTo>
                    <a:pt x="167" y="165"/>
                    <a:pt x="167" y="165"/>
                    <a:pt x="167" y="165"/>
                  </a:cubicBezTo>
                  <a:cubicBezTo>
                    <a:pt x="161" y="163"/>
                    <a:pt x="161" y="163"/>
                    <a:pt x="161" y="163"/>
                  </a:cubicBezTo>
                  <a:cubicBezTo>
                    <a:pt x="156" y="159"/>
                    <a:pt x="156" y="159"/>
                    <a:pt x="156" y="159"/>
                  </a:cubicBezTo>
                  <a:cubicBezTo>
                    <a:pt x="152" y="160"/>
                    <a:pt x="152" y="160"/>
                    <a:pt x="152" y="160"/>
                  </a:cubicBezTo>
                  <a:cubicBezTo>
                    <a:pt x="150" y="158"/>
                    <a:pt x="150" y="158"/>
                    <a:pt x="150" y="158"/>
                  </a:cubicBezTo>
                  <a:cubicBezTo>
                    <a:pt x="148" y="158"/>
                    <a:pt x="148" y="158"/>
                    <a:pt x="148" y="158"/>
                  </a:cubicBezTo>
                  <a:cubicBezTo>
                    <a:pt x="147" y="159"/>
                    <a:pt x="147" y="159"/>
                    <a:pt x="147" y="159"/>
                  </a:cubicBezTo>
                  <a:cubicBezTo>
                    <a:pt x="145" y="159"/>
                    <a:pt x="145" y="159"/>
                    <a:pt x="145" y="159"/>
                  </a:cubicBezTo>
                  <a:cubicBezTo>
                    <a:pt x="143" y="157"/>
                    <a:pt x="143" y="157"/>
                    <a:pt x="143" y="157"/>
                  </a:cubicBezTo>
                  <a:cubicBezTo>
                    <a:pt x="142" y="157"/>
                    <a:pt x="142" y="157"/>
                    <a:pt x="142" y="157"/>
                  </a:cubicBezTo>
                  <a:cubicBezTo>
                    <a:pt x="140" y="160"/>
                    <a:pt x="140" y="160"/>
                    <a:pt x="140" y="160"/>
                  </a:cubicBezTo>
                  <a:cubicBezTo>
                    <a:pt x="135" y="158"/>
                    <a:pt x="135" y="158"/>
                    <a:pt x="135" y="158"/>
                  </a:cubicBezTo>
                  <a:cubicBezTo>
                    <a:pt x="132" y="156"/>
                    <a:pt x="132" y="156"/>
                    <a:pt x="132" y="156"/>
                  </a:cubicBezTo>
                  <a:cubicBezTo>
                    <a:pt x="129" y="156"/>
                    <a:pt x="129" y="156"/>
                    <a:pt x="129" y="156"/>
                  </a:cubicBezTo>
                  <a:cubicBezTo>
                    <a:pt x="127" y="155"/>
                    <a:pt x="127" y="155"/>
                    <a:pt x="127" y="155"/>
                  </a:cubicBezTo>
                  <a:cubicBezTo>
                    <a:pt x="125" y="156"/>
                    <a:pt x="125" y="156"/>
                    <a:pt x="125" y="156"/>
                  </a:cubicBezTo>
                  <a:cubicBezTo>
                    <a:pt x="123" y="155"/>
                    <a:pt x="123" y="155"/>
                    <a:pt x="123" y="155"/>
                  </a:cubicBezTo>
                  <a:cubicBezTo>
                    <a:pt x="120" y="155"/>
                    <a:pt x="120" y="155"/>
                    <a:pt x="120" y="155"/>
                  </a:cubicBezTo>
                  <a:cubicBezTo>
                    <a:pt x="119" y="154"/>
                    <a:pt x="119" y="154"/>
                    <a:pt x="119" y="154"/>
                  </a:cubicBezTo>
                  <a:cubicBezTo>
                    <a:pt x="121" y="151"/>
                    <a:pt x="121" y="151"/>
                    <a:pt x="121" y="151"/>
                  </a:cubicBezTo>
                  <a:cubicBezTo>
                    <a:pt x="122" y="150"/>
                    <a:pt x="122" y="150"/>
                    <a:pt x="122" y="150"/>
                  </a:cubicBezTo>
                  <a:cubicBezTo>
                    <a:pt x="120" y="150"/>
                    <a:pt x="120" y="150"/>
                    <a:pt x="120" y="150"/>
                  </a:cubicBezTo>
                  <a:cubicBezTo>
                    <a:pt x="119" y="151"/>
                    <a:pt x="119" y="151"/>
                    <a:pt x="119" y="151"/>
                  </a:cubicBezTo>
                  <a:cubicBezTo>
                    <a:pt x="117" y="150"/>
                    <a:pt x="117" y="150"/>
                    <a:pt x="117" y="150"/>
                  </a:cubicBezTo>
                  <a:cubicBezTo>
                    <a:pt x="116" y="148"/>
                    <a:pt x="116" y="148"/>
                    <a:pt x="116" y="148"/>
                  </a:cubicBezTo>
                  <a:cubicBezTo>
                    <a:pt x="114" y="149"/>
                    <a:pt x="114" y="149"/>
                    <a:pt x="114" y="149"/>
                  </a:cubicBezTo>
                  <a:cubicBezTo>
                    <a:pt x="110" y="149"/>
                    <a:pt x="110" y="149"/>
                    <a:pt x="110" y="149"/>
                  </a:cubicBezTo>
                  <a:cubicBezTo>
                    <a:pt x="108" y="148"/>
                    <a:pt x="108" y="148"/>
                    <a:pt x="108" y="148"/>
                  </a:cubicBezTo>
                  <a:cubicBezTo>
                    <a:pt x="108" y="147"/>
                    <a:pt x="108" y="147"/>
                    <a:pt x="108" y="147"/>
                  </a:cubicBezTo>
                  <a:cubicBezTo>
                    <a:pt x="109" y="147"/>
                    <a:pt x="109" y="147"/>
                    <a:pt x="109" y="147"/>
                  </a:cubicBezTo>
                  <a:close/>
                  <a:moveTo>
                    <a:pt x="137" y="27"/>
                  </a:moveTo>
                  <a:cubicBezTo>
                    <a:pt x="139" y="29"/>
                    <a:pt x="139" y="29"/>
                    <a:pt x="139" y="29"/>
                  </a:cubicBezTo>
                  <a:cubicBezTo>
                    <a:pt x="140" y="29"/>
                    <a:pt x="140" y="29"/>
                    <a:pt x="140" y="29"/>
                  </a:cubicBezTo>
                  <a:cubicBezTo>
                    <a:pt x="140" y="31"/>
                    <a:pt x="140" y="31"/>
                    <a:pt x="140" y="31"/>
                  </a:cubicBezTo>
                  <a:cubicBezTo>
                    <a:pt x="141" y="31"/>
                    <a:pt x="141" y="31"/>
                    <a:pt x="141" y="31"/>
                  </a:cubicBezTo>
                  <a:cubicBezTo>
                    <a:pt x="142" y="28"/>
                    <a:pt x="142" y="28"/>
                    <a:pt x="142" y="28"/>
                  </a:cubicBezTo>
                  <a:cubicBezTo>
                    <a:pt x="140" y="24"/>
                    <a:pt x="140" y="24"/>
                    <a:pt x="140" y="24"/>
                  </a:cubicBezTo>
                  <a:cubicBezTo>
                    <a:pt x="138" y="25"/>
                    <a:pt x="138" y="25"/>
                    <a:pt x="138" y="25"/>
                  </a:cubicBezTo>
                  <a:cubicBezTo>
                    <a:pt x="137" y="27"/>
                    <a:pt x="137" y="27"/>
                    <a:pt x="137" y="27"/>
                  </a:cubicBezTo>
                  <a:close/>
                  <a:moveTo>
                    <a:pt x="119" y="40"/>
                  </a:moveTo>
                  <a:cubicBezTo>
                    <a:pt x="119" y="42"/>
                    <a:pt x="119" y="42"/>
                    <a:pt x="119" y="42"/>
                  </a:cubicBezTo>
                  <a:cubicBezTo>
                    <a:pt x="120" y="41"/>
                    <a:pt x="120" y="41"/>
                    <a:pt x="120" y="41"/>
                  </a:cubicBezTo>
                  <a:cubicBezTo>
                    <a:pt x="119" y="40"/>
                    <a:pt x="119" y="40"/>
                    <a:pt x="119" y="40"/>
                  </a:cubicBezTo>
                  <a:close/>
                  <a:moveTo>
                    <a:pt x="119" y="36"/>
                  </a:moveTo>
                  <a:cubicBezTo>
                    <a:pt x="120" y="34"/>
                    <a:pt x="120" y="34"/>
                    <a:pt x="120" y="34"/>
                  </a:cubicBezTo>
                  <a:cubicBezTo>
                    <a:pt x="119" y="34"/>
                    <a:pt x="119" y="34"/>
                    <a:pt x="119" y="34"/>
                  </a:cubicBezTo>
                  <a:cubicBezTo>
                    <a:pt x="119" y="36"/>
                    <a:pt x="119" y="36"/>
                    <a:pt x="119" y="36"/>
                  </a:cubicBezTo>
                  <a:close/>
                  <a:moveTo>
                    <a:pt x="119" y="36"/>
                  </a:moveTo>
                  <a:cubicBezTo>
                    <a:pt x="119" y="38"/>
                    <a:pt x="119" y="38"/>
                    <a:pt x="119" y="38"/>
                  </a:cubicBezTo>
                  <a:cubicBezTo>
                    <a:pt x="120" y="38"/>
                    <a:pt x="120" y="38"/>
                    <a:pt x="120" y="38"/>
                  </a:cubicBezTo>
                  <a:cubicBezTo>
                    <a:pt x="119" y="36"/>
                    <a:pt x="119" y="36"/>
                    <a:pt x="119" y="36"/>
                  </a:cubicBezTo>
                  <a:close/>
                  <a:moveTo>
                    <a:pt x="112" y="38"/>
                  </a:moveTo>
                  <a:cubicBezTo>
                    <a:pt x="112" y="40"/>
                    <a:pt x="112" y="40"/>
                    <a:pt x="112" y="40"/>
                  </a:cubicBezTo>
                  <a:cubicBezTo>
                    <a:pt x="113" y="41"/>
                    <a:pt x="113" y="41"/>
                    <a:pt x="113" y="41"/>
                  </a:cubicBezTo>
                  <a:cubicBezTo>
                    <a:pt x="115" y="39"/>
                    <a:pt x="115" y="39"/>
                    <a:pt x="115" y="39"/>
                  </a:cubicBezTo>
                  <a:cubicBezTo>
                    <a:pt x="114" y="38"/>
                    <a:pt x="114" y="38"/>
                    <a:pt x="114" y="38"/>
                  </a:cubicBezTo>
                  <a:cubicBezTo>
                    <a:pt x="112" y="38"/>
                    <a:pt x="112" y="38"/>
                    <a:pt x="112" y="38"/>
                  </a:cubicBezTo>
                  <a:close/>
                  <a:moveTo>
                    <a:pt x="94" y="62"/>
                  </a:moveTo>
                  <a:cubicBezTo>
                    <a:pt x="96" y="63"/>
                    <a:pt x="96" y="63"/>
                    <a:pt x="96" y="63"/>
                  </a:cubicBezTo>
                  <a:cubicBezTo>
                    <a:pt x="98" y="61"/>
                    <a:pt x="98" y="61"/>
                    <a:pt x="98" y="61"/>
                  </a:cubicBezTo>
                  <a:cubicBezTo>
                    <a:pt x="97" y="59"/>
                    <a:pt x="97" y="59"/>
                    <a:pt x="97" y="59"/>
                  </a:cubicBezTo>
                  <a:cubicBezTo>
                    <a:pt x="94" y="62"/>
                    <a:pt x="94" y="62"/>
                    <a:pt x="94" y="62"/>
                  </a:cubicBezTo>
                  <a:close/>
                  <a:moveTo>
                    <a:pt x="99" y="60"/>
                  </a:moveTo>
                  <a:cubicBezTo>
                    <a:pt x="98" y="62"/>
                    <a:pt x="98" y="62"/>
                    <a:pt x="98" y="62"/>
                  </a:cubicBezTo>
                  <a:cubicBezTo>
                    <a:pt x="101" y="63"/>
                    <a:pt x="101" y="63"/>
                    <a:pt x="101" y="63"/>
                  </a:cubicBezTo>
                  <a:cubicBezTo>
                    <a:pt x="101" y="65"/>
                    <a:pt x="101" y="65"/>
                    <a:pt x="101" y="65"/>
                  </a:cubicBezTo>
                  <a:cubicBezTo>
                    <a:pt x="103" y="65"/>
                    <a:pt x="103" y="65"/>
                    <a:pt x="103" y="65"/>
                  </a:cubicBezTo>
                  <a:cubicBezTo>
                    <a:pt x="103" y="62"/>
                    <a:pt x="103" y="62"/>
                    <a:pt x="103" y="62"/>
                  </a:cubicBezTo>
                  <a:cubicBezTo>
                    <a:pt x="102" y="60"/>
                    <a:pt x="102" y="60"/>
                    <a:pt x="102" y="60"/>
                  </a:cubicBezTo>
                  <a:cubicBezTo>
                    <a:pt x="103" y="59"/>
                    <a:pt x="103" y="59"/>
                    <a:pt x="103" y="59"/>
                  </a:cubicBezTo>
                  <a:cubicBezTo>
                    <a:pt x="102" y="59"/>
                    <a:pt x="102" y="59"/>
                    <a:pt x="102" y="59"/>
                  </a:cubicBezTo>
                  <a:cubicBezTo>
                    <a:pt x="101" y="60"/>
                    <a:pt x="101" y="60"/>
                    <a:pt x="101" y="60"/>
                  </a:cubicBezTo>
                  <a:cubicBezTo>
                    <a:pt x="99" y="60"/>
                    <a:pt x="99" y="60"/>
                    <a:pt x="99" y="60"/>
                  </a:cubicBezTo>
                  <a:close/>
                  <a:moveTo>
                    <a:pt x="147" y="92"/>
                  </a:moveTo>
                  <a:cubicBezTo>
                    <a:pt x="147" y="93"/>
                    <a:pt x="147" y="93"/>
                    <a:pt x="147" y="93"/>
                  </a:cubicBezTo>
                  <a:cubicBezTo>
                    <a:pt x="148" y="94"/>
                    <a:pt x="148" y="94"/>
                    <a:pt x="148" y="94"/>
                  </a:cubicBezTo>
                  <a:cubicBezTo>
                    <a:pt x="149" y="93"/>
                    <a:pt x="149" y="93"/>
                    <a:pt x="149" y="93"/>
                  </a:cubicBezTo>
                  <a:cubicBezTo>
                    <a:pt x="148" y="92"/>
                    <a:pt x="148" y="92"/>
                    <a:pt x="148" y="92"/>
                  </a:cubicBezTo>
                  <a:cubicBezTo>
                    <a:pt x="147" y="92"/>
                    <a:pt x="147" y="92"/>
                    <a:pt x="147" y="92"/>
                  </a:cubicBezTo>
                  <a:close/>
                  <a:moveTo>
                    <a:pt x="133" y="102"/>
                  </a:moveTo>
                  <a:cubicBezTo>
                    <a:pt x="133" y="104"/>
                    <a:pt x="133" y="104"/>
                    <a:pt x="133" y="104"/>
                  </a:cubicBezTo>
                  <a:cubicBezTo>
                    <a:pt x="133" y="105"/>
                    <a:pt x="133" y="105"/>
                    <a:pt x="133" y="105"/>
                  </a:cubicBezTo>
                  <a:cubicBezTo>
                    <a:pt x="131" y="105"/>
                    <a:pt x="131" y="105"/>
                    <a:pt x="131" y="105"/>
                  </a:cubicBezTo>
                  <a:cubicBezTo>
                    <a:pt x="130" y="106"/>
                    <a:pt x="130" y="106"/>
                    <a:pt x="130" y="106"/>
                  </a:cubicBezTo>
                  <a:cubicBezTo>
                    <a:pt x="132" y="106"/>
                    <a:pt x="132" y="106"/>
                    <a:pt x="132" y="106"/>
                  </a:cubicBezTo>
                  <a:cubicBezTo>
                    <a:pt x="132" y="106"/>
                    <a:pt x="132" y="106"/>
                    <a:pt x="132" y="106"/>
                  </a:cubicBezTo>
                  <a:cubicBezTo>
                    <a:pt x="134" y="105"/>
                    <a:pt x="134" y="105"/>
                    <a:pt x="134" y="105"/>
                  </a:cubicBezTo>
                  <a:cubicBezTo>
                    <a:pt x="133" y="108"/>
                    <a:pt x="133" y="108"/>
                    <a:pt x="133" y="108"/>
                  </a:cubicBezTo>
                  <a:cubicBezTo>
                    <a:pt x="135" y="110"/>
                    <a:pt x="135" y="110"/>
                    <a:pt x="135" y="110"/>
                  </a:cubicBezTo>
                  <a:cubicBezTo>
                    <a:pt x="137" y="107"/>
                    <a:pt x="137" y="107"/>
                    <a:pt x="137" y="107"/>
                  </a:cubicBezTo>
                  <a:cubicBezTo>
                    <a:pt x="138" y="108"/>
                    <a:pt x="138" y="108"/>
                    <a:pt x="138" y="108"/>
                  </a:cubicBezTo>
                  <a:cubicBezTo>
                    <a:pt x="140" y="109"/>
                    <a:pt x="140" y="109"/>
                    <a:pt x="140" y="109"/>
                  </a:cubicBezTo>
                  <a:cubicBezTo>
                    <a:pt x="140" y="107"/>
                    <a:pt x="140" y="107"/>
                    <a:pt x="140" y="107"/>
                  </a:cubicBezTo>
                  <a:cubicBezTo>
                    <a:pt x="142" y="106"/>
                    <a:pt x="142" y="106"/>
                    <a:pt x="142" y="106"/>
                  </a:cubicBezTo>
                  <a:cubicBezTo>
                    <a:pt x="141" y="104"/>
                    <a:pt x="141" y="104"/>
                    <a:pt x="141" y="104"/>
                  </a:cubicBezTo>
                  <a:cubicBezTo>
                    <a:pt x="137" y="102"/>
                    <a:pt x="137" y="102"/>
                    <a:pt x="137" y="102"/>
                  </a:cubicBezTo>
                  <a:cubicBezTo>
                    <a:pt x="134" y="101"/>
                    <a:pt x="134" y="101"/>
                    <a:pt x="134" y="101"/>
                  </a:cubicBezTo>
                  <a:cubicBezTo>
                    <a:pt x="133" y="102"/>
                    <a:pt x="133" y="102"/>
                    <a:pt x="133" y="102"/>
                  </a:cubicBezTo>
                  <a:close/>
                  <a:moveTo>
                    <a:pt x="126" y="106"/>
                  </a:moveTo>
                  <a:cubicBezTo>
                    <a:pt x="126" y="108"/>
                    <a:pt x="126" y="108"/>
                    <a:pt x="126" y="108"/>
                  </a:cubicBezTo>
                  <a:cubicBezTo>
                    <a:pt x="127" y="106"/>
                    <a:pt x="127" y="106"/>
                    <a:pt x="127" y="106"/>
                  </a:cubicBezTo>
                  <a:cubicBezTo>
                    <a:pt x="126" y="106"/>
                    <a:pt x="126" y="106"/>
                    <a:pt x="126" y="106"/>
                  </a:cubicBezTo>
                  <a:close/>
                  <a:moveTo>
                    <a:pt x="111" y="92"/>
                  </a:moveTo>
                  <a:cubicBezTo>
                    <a:pt x="110" y="94"/>
                    <a:pt x="110" y="94"/>
                    <a:pt x="110" y="94"/>
                  </a:cubicBezTo>
                  <a:cubicBezTo>
                    <a:pt x="108" y="95"/>
                    <a:pt x="108" y="95"/>
                    <a:pt x="108" y="95"/>
                  </a:cubicBezTo>
                  <a:cubicBezTo>
                    <a:pt x="110" y="97"/>
                    <a:pt x="110" y="97"/>
                    <a:pt x="110" y="97"/>
                  </a:cubicBezTo>
                  <a:cubicBezTo>
                    <a:pt x="114" y="97"/>
                    <a:pt x="114" y="97"/>
                    <a:pt x="114" y="97"/>
                  </a:cubicBezTo>
                  <a:cubicBezTo>
                    <a:pt x="115" y="98"/>
                    <a:pt x="115" y="98"/>
                    <a:pt x="115" y="98"/>
                  </a:cubicBezTo>
                  <a:cubicBezTo>
                    <a:pt x="115" y="101"/>
                    <a:pt x="115" y="101"/>
                    <a:pt x="115" y="101"/>
                  </a:cubicBezTo>
                  <a:cubicBezTo>
                    <a:pt x="116" y="101"/>
                    <a:pt x="116" y="101"/>
                    <a:pt x="116" y="101"/>
                  </a:cubicBezTo>
                  <a:cubicBezTo>
                    <a:pt x="117" y="104"/>
                    <a:pt x="117" y="104"/>
                    <a:pt x="117" y="104"/>
                  </a:cubicBezTo>
                  <a:cubicBezTo>
                    <a:pt x="119" y="106"/>
                    <a:pt x="119" y="106"/>
                    <a:pt x="119" y="106"/>
                  </a:cubicBezTo>
                  <a:cubicBezTo>
                    <a:pt x="121" y="105"/>
                    <a:pt x="121" y="105"/>
                    <a:pt x="121" y="105"/>
                  </a:cubicBezTo>
                  <a:cubicBezTo>
                    <a:pt x="122" y="108"/>
                    <a:pt x="122" y="108"/>
                    <a:pt x="122" y="108"/>
                  </a:cubicBezTo>
                  <a:cubicBezTo>
                    <a:pt x="123" y="108"/>
                    <a:pt x="123" y="108"/>
                    <a:pt x="123" y="108"/>
                  </a:cubicBezTo>
                  <a:cubicBezTo>
                    <a:pt x="124" y="107"/>
                    <a:pt x="124" y="107"/>
                    <a:pt x="124" y="107"/>
                  </a:cubicBezTo>
                  <a:cubicBezTo>
                    <a:pt x="123" y="105"/>
                    <a:pt x="123" y="105"/>
                    <a:pt x="123" y="105"/>
                  </a:cubicBezTo>
                  <a:cubicBezTo>
                    <a:pt x="124" y="102"/>
                    <a:pt x="124" y="102"/>
                    <a:pt x="124" y="102"/>
                  </a:cubicBezTo>
                  <a:cubicBezTo>
                    <a:pt x="121" y="101"/>
                    <a:pt x="121" y="101"/>
                    <a:pt x="121" y="101"/>
                  </a:cubicBezTo>
                  <a:cubicBezTo>
                    <a:pt x="119" y="99"/>
                    <a:pt x="119" y="99"/>
                    <a:pt x="119" y="99"/>
                  </a:cubicBezTo>
                  <a:cubicBezTo>
                    <a:pt x="118" y="94"/>
                    <a:pt x="118" y="94"/>
                    <a:pt x="118" y="94"/>
                  </a:cubicBezTo>
                  <a:cubicBezTo>
                    <a:pt x="117" y="93"/>
                    <a:pt x="117" y="93"/>
                    <a:pt x="117" y="93"/>
                  </a:cubicBezTo>
                  <a:cubicBezTo>
                    <a:pt x="117" y="91"/>
                    <a:pt x="117" y="91"/>
                    <a:pt x="117" y="91"/>
                  </a:cubicBezTo>
                  <a:cubicBezTo>
                    <a:pt x="115" y="91"/>
                    <a:pt x="115" y="91"/>
                    <a:pt x="115" y="91"/>
                  </a:cubicBezTo>
                  <a:cubicBezTo>
                    <a:pt x="114" y="91"/>
                    <a:pt x="114" y="91"/>
                    <a:pt x="114" y="91"/>
                  </a:cubicBezTo>
                  <a:cubicBezTo>
                    <a:pt x="114" y="92"/>
                    <a:pt x="114" y="92"/>
                    <a:pt x="114" y="92"/>
                  </a:cubicBezTo>
                  <a:cubicBezTo>
                    <a:pt x="115" y="94"/>
                    <a:pt x="115" y="94"/>
                    <a:pt x="115" y="94"/>
                  </a:cubicBezTo>
                  <a:cubicBezTo>
                    <a:pt x="113" y="93"/>
                    <a:pt x="113" y="93"/>
                    <a:pt x="113" y="93"/>
                  </a:cubicBezTo>
                  <a:cubicBezTo>
                    <a:pt x="111" y="92"/>
                    <a:pt x="111" y="92"/>
                    <a:pt x="111" y="92"/>
                  </a:cubicBezTo>
                  <a:cubicBezTo>
                    <a:pt x="111" y="92"/>
                    <a:pt x="111" y="92"/>
                    <a:pt x="111" y="92"/>
                  </a:cubicBezTo>
                  <a:close/>
                  <a:moveTo>
                    <a:pt x="100" y="79"/>
                  </a:moveTo>
                  <a:cubicBezTo>
                    <a:pt x="99" y="80"/>
                    <a:pt x="99" y="80"/>
                    <a:pt x="99" y="80"/>
                  </a:cubicBezTo>
                  <a:cubicBezTo>
                    <a:pt x="101" y="82"/>
                    <a:pt x="101" y="82"/>
                    <a:pt x="101" y="82"/>
                  </a:cubicBezTo>
                  <a:cubicBezTo>
                    <a:pt x="103" y="81"/>
                    <a:pt x="103" y="81"/>
                    <a:pt x="103" y="81"/>
                  </a:cubicBezTo>
                  <a:cubicBezTo>
                    <a:pt x="102" y="79"/>
                    <a:pt x="102" y="79"/>
                    <a:pt x="102" y="79"/>
                  </a:cubicBezTo>
                  <a:cubicBezTo>
                    <a:pt x="100" y="79"/>
                    <a:pt x="100" y="79"/>
                    <a:pt x="100" y="79"/>
                  </a:cubicBezTo>
                  <a:close/>
                  <a:moveTo>
                    <a:pt x="102" y="74"/>
                  </a:moveTo>
                  <a:cubicBezTo>
                    <a:pt x="101" y="76"/>
                    <a:pt x="101" y="76"/>
                    <a:pt x="101" y="76"/>
                  </a:cubicBezTo>
                  <a:cubicBezTo>
                    <a:pt x="102" y="78"/>
                    <a:pt x="102" y="78"/>
                    <a:pt x="102" y="78"/>
                  </a:cubicBezTo>
                  <a:cubicBezTo>
                    <a:pt x="104" y="77"/>
                    <a:pt x="104" y="77"/>
                    <a:pt x="104" y="77"/>
                  </a:cubicBezTo>
                  <a:cubicBezTo>
                    <a:pt x="106" y="79"/>
                    <a:pt x="106" y="79"/>
                    <a:pt x="106" y="79"/>
                  </a:cubicBezTo>
                  <a:cubicBezTo>
                    <a:pt x="107" y="78"/>
                    <a:pt x="107" y="78"/>
                    <a:pt x="107" y="78"/>
                  </a:cubicBezTo>
                  <a:cubicBezTo>
                    <a:pt x="104" y="75"/>
                    <a:pt x="104" y="75"/>
                    <a:pt x="104" y="75"/>
                  </a:cubicBezTo>
                  <a:cubicBezTo>
                    <a:pt x="102" y="74"/>
                    <a:pt x="102" y="74"/>
                    <a:pt x="102" y="74"/>
                  </a:cubicBezTo>
                  <a:close/>
                  <a:moveTo>
                    <a:pt x="81" y="60"/>
                  </a:moveTo>
                  <a:cubicBezTo>
                    <a:pt x="79" y="63"/>
                    <a:pt x="79" y="63"/>
                    <a:pt x="79" y="63"/>
                  </a:cubicBezTo>
                  <a:cubicBezTo>
                    <a:pt x="79" y="65"/>
                    <a:pt x="79" y="65"/>
                    <a:pt x="79" y="65"/>
                  </a:cubicBezTo>
                  <a:cubicBezTo>
                    <a:pt x="83" y="65"/>
                    <a:pt x="83" y="65"/>
                    <a:pt x="83" y="65"/>
                  </a:cubicBezTo>
                  <a:cubicBezTo>
                    <a:pt x="86" y="66"/>
                    <a:pt x="86" y="66"/>
                    <a:pt x="86" y="66"/>
                  </a:cubicBezTo>
                  <a:cubicBezTo>
                    <a:pt x="86" y="66"/>
                    <a:pt x="86" y="66"/>
                    <a:pt x="86" y="66"/>
                  </a:cubicBezTo>
                  <a:cubicBezTo>
                    <a:pt x="86" y="63"/>
                    <a:pt x="86" y="63"/>
                    <a:pt x="86" y="63"/>
                  </a:cubicBezTo>
                  <a:cubicBezTo>
                    <a:pt x="83" y="61"/>
                    <a:pt x="83" y="61"/>
                    <a:pt x="83" y="61"/>
                  </a:cubicBezTo>
                  <a:cubicBezTo>
                    <a:pt x="81" y="60"/>
                    <a:pt x="81" y="60"/>
                    <a:pt x="81" y="60"/>
                  </a:cubicBezTo>
                  <a:close/>
                  <a:moveTo>
                    <a:pt x="75" y="57"/>
                  </a:moveTo>
                  <a:cubicBezTo>
                    <a:pt x="76" y="57"/>
                    <a:pt x="76" y="57"/>
                    <a:pt x="76" y="57"/>
                  </a:cubicBezTo>
                  <a:cubicBezTo>
                    <a:pt x="79" y="58"/>
                    <a:pt x="79" y="58"/>
                    <a:pt x="79" y="58"/>
                  </a:cubicBezTo>
                  <a:cubicBezTo>
                    <a:pt x="80" y="59"/>
                    <a:pt x="80" y="59"/>
                    <a:pt x="80" y="59"/>
                  </a:cubicBezTo>
                  <a:cubicBezTo>
                    <a:pt x="78" y="62"/>
                    <a:pt x="78" y="62"/>
                    <a:pt x="78" y="62"/>
                  </a:cubicBezTo>
                  <a:cubicBezTo>
                    <a:pt x="77" y="61"/>
                    <a:pt x="77" y="61"/>
                    <a:pt x="77" y="61"/>
                  </a:cubicBezTo>
                  <a:cubicBezTo>
                    <a:pt x="75" y="57"/>
                    <a:pt x="75" y="57"/>
                    <a:pt x="75" y="57"/>
                  </a:cubicBezTo>
                  <a:close/>
                  <a:moveTo>
                    <a:pt x="67" y="52"/>
                  </a:moveTo>
                  <a:cubicBezTo>
                    <a:pt x="68" y="55"/>
                    <a:pt x="68" y="55"/>
                    <a:pt x="68" y="55"/>
                  </a:cubicBezTo>
                  <a:cubicBezTo>
                    <a:pt x="70" y="55"/>
                    <a:pt x="70" y="55"/>
                    <a:pt x="70" y="55"/>
                  </a:cubicBezTo>
                  <a:cubicBezTo>
                    <a:pt x="72" y="52"/>
                    <a:pt x="72" y="52"/>
                    <a:pt x="72" y="52"/>
                  </a:cubicBezTo>
                  <a:cubicBezTo>
                    <a:pt x="70" y="50"/>
                    <a:pt x="70" y="50"/>
                    <a:pt x="70" y="50"/>
                  </a:cubicBezTo>
                  <a:cubicBezTo>
                    <a:pt x="69" y="51"/>
                    <a:pt x="69" y="51"/>
                    <a:pt x="69" y="51"/>
                  </a:cubicBezTo>
                  <a:cubicBezTo>
                    <a:pt x="67" y="52"/>
                    <a:pt x="67" y="52"/>
                    <a:pt x="67" y="52"/>
                  </a:cubicBezTo>
                  <a:close/>
                  <a:moveTo>
                    <a:pt x="75" y="131"/>
                  </a:moveTo>
                  <a:cubicBezTo>
                    <a:pt x="77" y="133"/>
                    <a:pt x="77" y="133"/>
                    <a:pt x="77" y="133"/>
                  </a:cubicBezTo>
                  <a:cubicBezTo>
                    <a:pt x="77" y="132"/>
                    <a:pt x="77" y="132"/>
                    <a:pt x="77" y="132"/>
                  </a:cubicBezTo>
                  <a:cubicBezTo>
                    <a:pt x="76" y="131"/>
                    <a:pt x="76" y="131"/>
                    <a:pt x="76" y="131"/>
                  </a:cubicBezTo>
                  <a:cubicBezTo>
                    <a:pt x="75" y="131"/>
                    <a:pt x="75" y="131"/>
                    <a:pt x="75" y="131"/>
                  </a:cubicBezTo>
                  <a:close/>
                  <a:moveTo>
                    <a:pt x="55" y="105"/>
                  </a:moveTo>
                  <a:cubicBezTo>
                    <a:pt x="54" y="107"/>
                    <a:pt x="54" y="107"/>
                    <a:pt x="54" y="107"/>
                  </a:cubicBezTo>
                  <a:cubicBezTo>
                    <a:pt x="58" y="110"/>
                    <a:pt x="58" y="110"/>
                    <a:pt x="58" y="110"/>
                  </a:cubicBezTo>
                  <a:cubicBezTo>
                    <a:pt x="57" y="108"/>
                    <a:pt x="57" y="108"/>
                    <a:pt x="57" y="108"/>
                  </a:cubicBezTo>
                  <a:cubicBezTo>
                    <a:pt x="57" y="106"/>
                    <a:pt x="57" y="106"/>
                    <a:pt x="57" y="106"/>
                  </a:cubicBezTo>
                  <a:cubicBezTo>
                    <a:pt x="55" y="105"/>
                    <a:pt x="55" y="105"/>
                    <a:pt x="55" y="105"/>
                  </a:cubicBezTo>
                  <a:close/>
                  <a:moveTo>
                    <a:pt x="52" y="103"/>
                  </a:moveTo>
                  <a:cubicBezTo>
                    <a:pt x="54" y="103"/>
                    <a:pt x="54" y="103"/>
                    <a:pt x="54" y="103"/>
                  </a:cubicBezTo>
                  <a:cubicBezTo>
                    <a:pt x="52" y="105"/>
                    <a:pt x="52" y="105"/>
                    <a:pt x="52" y="105"/>
                  </a:cubicBezTo>
                  <a:cubicBezTo>
                    <a:pt x="52" y="103"/>
                    <a:pt x="52" y="103"/>
                    <a:pt x="52" y="103"/>
                  </a:cubicBezTo>
                  <a:close/>
                  <a:moveTo>
                    <a:pt x="48" y="96"/>
                  </a:moveTo>
                  <a:cubicBezTo>
                    <a:pt x="47" y="97"/>
                    <a:pt x="47" y="97"/>
                    <a:pt x="47" y="97"/>
                  </a:cubicBezTo>
                  <a:cubicBezTo>
                    <a:pt x="48" y="99"/>
                    <a:pt x="48" y="99"/>
                    <a:pt x="48" y="99"/>
                  </a:cubicBezTo>
                  <a:cubicBezTo>
                    <a:pt x="50" y="99"/>
                    <a:pt x="50" y="99"/>
                    <a:pt x="50" y="99"/>
                  </a:cubicBezTo>
                  <a:cubicBezTo>
                    <a:pt x="48" y="96"/>
                    <a:pt x="48" y="96"/>
                    <a:pt x="48" y="96"/>
                  </a:cubicBezTo>
                  <a:close/>
                  <a:moveTo>
                    <a:pt x="36" y="86"/>
                  </a:moveTo>
                  <a:cubicBezTo>
                    <a:pt x="36" y="88"/>
                    <a:pt x="36" y="88"/>
                    <a:pt x="36" y="88"/>
                  </a:cubicBezTo>
                  <a:cubicBezTo>
                    <a:pt x="39" y="89"/>
                    <a:pt x="39" y="89"/>
                    <a:pt x="39" y="89"/>
                  </a:cubicBezTo>
                  <a:cubicBezTo>
                    <a:pt x="41" y="93"/>
                    <a:pt x="41" y="93"/>
                    <a:pt x="41" y="93"/>
                  </a:cubicBezTo>
                  <a:cubicBezTo>
                    <a:pt x="44" y="94"/>
                    <a:pt x="44" y="94"/>
                    <a:pt x="44" y="94"/>
                  </a:cubicBezTo>
                  <a:cubicBezTo>
                    <a:pt x="44" y="90"/>
                    <a:pt x="44" y="90"/>
                    <a:pt x="44" y="90"/>
                  </a:cubicBezTo>
                  <a:cubicBezTo>
                    <a:pt x="41" y="85"/>
                    <a:pt x="41" y="85"/>
                    <a:pt x="41" y="85"/>
                  </a:cubicBezTo>
                  <a:cubicBezTo>
                    <a:pt x="39" y="84"/>
                    <a:pt x="39" y="84"/>
                    <a:pt x="39" y="84"/>
                  </a:cubicBezTo>
                  <a:cubicBezTo>
                    <a:pt x="36" y="86"/>
                    <a:pt x="36" y="86"/>
                    <a:pt x="36" y="86"/>
                  </a:cubicBezTo>
                  <a:close/>
                  <a:moveTo>
                    <a:pt x="35" y="78"/>
                  </a:moveTo>
                  <a:cubicBezTo>
                    <a:pt x="34" y="81"/>
                    <a:pt x="34" y="81"/>
                    <a:pt x="34" y="81"/>
                  </a:cubicBezTo>
                  <a:cubicBezTo>
                    <a:pt x="35" y="82"/>
                    <a:pt x="35" y="82"/>
                    <a:pt x="35" y="82"/>
                  </a:cubicBezTo>
                  <a:cubicBezTo>
                    <a:pt x="37" y="81"/>
                    <a:pt x="37" y="81"/>
                    <a:pt x="37" y="81"/>
                  </a:cubicBezTo>
                  <a:cubicBezTo>
                    <a:pt x="37" y="79"/>
                    <a:pt x="37" y="79"/>
                    <a:pt x="37" y="79"/>
                  </a:cubicBezTo>
                  <a:cubicBezTo>
                    <a:pt x="35" y="78"/>
                    <a:pt x="35" y="78"/>
                    <a:pt x="35" y="78"/>
                  </a:cubicBezTo>
                  <a:close/>
                  <a:moveTo>
                    <a:pt x="36" y="72"/>
                  </a:moveTo>
                  <a:cubicBezTo>
                    <a:pt x="39" y="73"/>
                    <a:pt x="39" y="73"/>
                    <a:pt x="39" y="73"/>
                  </a:cubicBezTo>
                  <a:cubicBezTo>
                    <a:pt x="40" y="73"/>
                    <a:pt x="40" y="73"/>
                    <a:pt x="40" y="73"/>
                  </a:cubicBezTo>
                  <a:cubicBezTo>
                    <a:pt x="40" y="72"/>
                    <a:pt x="40" y="72"/>
                    <a:pt x="40" y="72"/>
                  </a:cubicBezTo>
                  <a:cubicBezTo>
                    <a:pt x="38" y="71"/>
                    <a:pt x="38" y="71"/>
                    <a:pt x="38" y="71"/>
                  </a:cubicBezTo>
                  <a:cubicBezTo>
                    <a:pt x="36" y="72"/>
                    <a:pt x="36" y="72"/>
                    <a:pt x="36" y="72"/>
                  </a:cubicBezTo>
                  <a:close/>
                  <a:moveTo>
                    <a:pt x="21" y="58"/>
                  </a:moveTo>
                  <a:cubicBezTo>
                    <a:pt x="23" y="58"/>
                    <a:pt x="23" y="58"/>
                    <a:pt x="23" y="58"/>
                  </a:cubicBezTo>
                  <a:cubicBezTo>
                    <a:pt x="24" y="57"/>
                    <a:pt x="24" y="57"/>
                    <a:pt x="24" y="57"/>
                  </a:cubicBezTo>
                  <a:cubicBezTo>
                    <a:pt x="26" y="57"/>
                    <a:pt x="26" y="57"/>
                    <a:pt x="26" y="57"/>
                  </a:cubicBezTo>
                  <a:cubicBezTo>
                    <a:pt x="27" y="60"/>
                    <a:pt x="27" y="60"/>
                    <a:pt x="27" y="60"/>
                  </a:cubicBezTo>
                  <a:cubicBezTo>
                    <a:pt x="30" y="62"/>
                    <a:pt x="30" y="62"/>
                    <a:pt x="30" y="62"/>
                  </a:cubicBezTo>
                  <a:cubicBezTo>
                    <a:pt x="29" y="64"/>
                    <a:pt x="29" y="64"/>
                    <a:pt x="29" y="64"/>
                  </a:cubicBezTo>
                  <a:cubicBezTo>
                    <a:pt x="29" y="67"/>
                    <a:pt x="29" y="67"/>
                    <a:pt x="29" y="67"/>
                  </a:cubicBezTo>
                  <a:cubicBezTo>
                    <a:pt x="28" y="67"/>
                    <a:pt x="28" y="67"/>
                    <a:pt x="28" y="67"/>
                  </a:cubicBezTo>
                  <a:cubicBezTo>
                    <a:pt x="26" y="63"/>
                    <a:pt x="26" y="63"/>
                    <a:pt x="26" y="63"/>
                  </a:cubicBezTo>
                  <a:cubicBezTo>
                    <a:pt x="24" y="63"/>
                    <a:pt x="24" y="63"/>
                    <a:pt x="24" y="63"/>
                  </a:cubicBezTo>
                  <a:cubicBezTo>
                    <a:pt x="24" y="61"/>
                    <a:pt x="24" y="61"/>
                    <a:pt x="24" y="61"/>
                  </a:cubicBezTo>
                  <a:cubicBezTo>
                    <a:pt x="21" y="58"/>
                    <a:pt x="21" y="58"/>
                    <a:pt x="21" y="58"/>
                  </a:cubicBezTo>
                  <a:close/>
                  <a:moveTo>
                    <a:pt x="21" y="50"/>
                  </a:moveTo>
                  <a:cubicBezTo>
                    <a:pt x="24" y="51"/>
                    <a:pt x="24" y="51"/>
                    <a:pt x="24" y="51"/>
                  </a:cubicBezTo>
                  <a:cubicBezTo>
                    <a:pt x="23" y="49"/>
                    <a:pt x="23" y="49"/>
                    <a:pt x="23" y="49"/>
                  </a:cubicBezTo>
                  <a:cubicBezTo>
                    <a:pt x="21" y="50"/>
                    <a:pt x="21" y="50"/>
                    <a:pt x="21" y="50"/>
                  </a:cubicBezTo>
                  <a:close/>
                  <a:moveTo>
                    <a:pt x="7" y="41"/>
                  </a:moveTo>
                  <a:cubicBezTo>
                    <a:pt x="6" y="42"/>
                    <a:pt x="6" y="42"/>
                    <a:pt x="6" y="42"/>
                  </a:cubicBezTo>
                  <a:cubicBezTo>
                    <a:pt x="5" y="43"/>
                    <a:pt x="5" y="43"/>
                    <a:pt x="5" y="43"/>
                  </a:cubicBezTo>
                  <a:cubicBezTo>
                    <a:pt x="7" y="44"/>
                    <a:pt x="7" y="44"/>
                    <a:pt x="7" y="44"/>
                  </a:cubicBezTo>
                  <a:cubicBezTo>
                    <a:pt x="10" y="44"/>
                    <a:pt x="10" y="44"/>
                    <a:pt x="10" y="44"/>
                  </a:cubicBezTo>
                  <a:cubicBezTo>
                    <a:pt x="8" y="42"/>
                    <a:pt x="8" y="42"/>
                    <a:pt x="8" y="42"/>
                  </a:cubicBezTo>
                  <a:cubicBezTo>
                    <a:pt x="7" y="41"/>
                    <a:pt x="7" y="41"/>
                    <a:pt x="7" y="41"/>
                  </a:cubicBezTo>
                  <a:close/>
                  <a:moveTo>
                    <a:pt x="0" y="11"/>
                  </a:moveTo>
                  <a:cubicBezTo>
                    <a:pt x="0" y="12"/>
                    <a:pt x="0" y="12"/>
                    <a:pt x="0" y="12"/>
                  </a:cubicBezTo>
                  <a:cubicBezTo>
                    <a:pt x="1" y="15"/>
                    <a:pt x="1" y="15"/>
                    <a:pt x="1" y="15"/>
                  </a:cubicBezTo>
                  <a:cubicBezTo>
                    <a:pt x="3" y="21"/>
                    <a:pt x="3" y="21"/>
                    <a:pt x="3" y="21"/>
                  </a:cubicBezTo>
                  <a:cubicBezTo>
                    <a:pt x="5" y="22"/>
                    <a:pt x="5" y="22"/>
                    <a:pt x="5" y="22"/>
                  </a:cubicBezTo>
                  <a:cubicBezTo>
                    <a:pt x="9" y="27"/>
                    <a:pt x="9" y="27"/>
                    <a:pt x="9" y="27"/>
                  </a:cubicBezTo>
                  <a:cubicBezTo>
                    <a:pt x="11" y="27"/>
                    <a:pt x="11" y="27"/>
                    <a:pt x="11" y="27"/>
                  </a:cubicBezTo>
                  <a:cubicBezTo>
                    <a:pt x="14" y="30"/>
                    <a:pt x="14" y="30"/>
                    <a:pt x="14" y="30"/>
                  </a:cubicBezTo>
                  <a:cubicBezTo>
                    <a:pt x="15" y="31"/>
                    <a:pt x="15" y="31"/>
                    <a:pt x="15" y="31"/>
                  </a:cubicBezTo>
                  <a:cubicBezTo>
                    <a:pt x="17" y="30"/>
                    <a:pt x="17" y="30"/>
                    <a:pt x="17" y="30"/>
                  </a:cubicBezTo>
                  <a:cubicBezTo>
                    <a:pt x="20" y="33"/>
                    <a:pt x="20" y="33"/>
                    <a:pt x="20" y="33"/>
                  </a:cubicBezTo>
                  <a:cubicBezTo>
                    <a:pt x="24" y="39"/>
                    <a:pt x="24" y="39"/>
                    <a:pt x="24" y="39"/>
                  </a:cubicBezTo>
                  <a:cubicBezTo>
                    <a:pt x="28" y="43"/>
                    <a:pt x="28" y="43"/>
                    <a:pt x="28" y="43"/>
                  </a:cubicBezTo>
                  <a:cubicBezTo>
                    <a:pt x="29" y="43"/>
                    <a:pt x="29" y="43"/>
                    <a:pt x="29" y="43"/>
                  </a:cubicBezTo>
                  <a:cubicBezTo>
                    <a:pt x="29" y="45"/>
                    <a:pt x="29" y="45"/>
                    <a:pt x="29" y="45"/>
                  </a:cubicBezTo>
                  <a:cubicBezTo>
                    <a:pt x="30" y="46"/>
                    <a:pt x="30" y="46"/>
                    <a:pt x="30" y="46"/>
                  </a:cubicBezTo>
                  <a:cubicBezTo>
                    <a:pt x="30" y="49"/>
                    <a:pt x="30" y="49"/>
                    <a:pt x="30" y="49"/>
                  </a:cubicBezTo>
                  <a:cubicBezTo>
                    <a:pt x="31" y="50"/>
                    <a:pt x="31" y="50"/>
                    <a:pt x="31" y="50"/>
                  </a:cubicBezTo>
                  <a:cubicBezTo>
                    <a:pt x="34" y="50"/>
                    <a:pt x="34" y="50"/>
                    <a:pt x="34" y="50"/>
                  </a:cubicBezTo>
                  <a:cubicBezTo>
                    <a:pt x="37" y="54"/>
                    <a:pt x="37" y="54"/>
                    <a:pt x="37" y="54"/>
                  </a:cubicBezTo>
                  <a:cubicBezTo>
                    <a:pt x="38" y="55"/>
                    <a:pt x="38" y="55"/>
                    <a:pt x="38" y="55"/>
                  </a:cubicBezTo>
                  <a:cubicBezTo>
                    <a:pt x="39" y="54"/>
                    <a:pt x="39" y="54"/>
                    <a:pt x="39" y="54"/>
                  </a:cubicBezTo>
                  <a:cubicBezTo>
                    <a:pt x="40" y="56"/>
                    <a:pt x="40" y="56"/>
                    <a:pt x="40" y="56"/>
                  </a:cubicBezTo>
                  <a:cubicBezTo>
                    <a:pt x="39" y="57"/>
                    <a:pt x="39" y="57"/>
                    <a:pt x="39" y="57"/>
                  </a:cubicBezTo>
                  <a:cubicBezTo>
                    <a:pt x="40" y="59"/>
                    <a:pt x="40" y="59"/>
                    <a:pt x="40" y="59"/>
                  </a:cubicBezTo>
                  <a:cubicBezTo>
                    <a:pt x="41" y="61"/>
                    <a:pt x="41" y="61"/>
                    <a:pt x="41" y="61"/>
                  </a:cubicBezTo>
                  <a:cubicBezTo>
                    <a:pt x="41" y="62"/>
                    <a:pt x="41" y="62"/>
                    <a:pt x="41" y="62"/>
                  </a:cubicBezTo>
                  <a:cubicBezTo>
                    <a:pt x="43" y="68"/>
                    <a:pt x="43" y="68"/>
                    <a:pt x="43" y="68"/>
                  </a:cubicBezTo>
                  <a:cubicBezTo>
                    <a:pt x="44" y="71"/>
                    <a:pt x="44" y="71"/>
                    <a:pt x="44" y="71"/>
                  </a:cubicBezTo>
                  <a:cubicBezTo>
                    <a:pt x="47" y="72"/>
                    <a:pt x="47" y="72"/>
                    <a:pt x="47" y="72"/>
                  </a:cubicBezTo>
                  <a:cubicBezTo>
                    <a:pt x="50" y="74"/>
                    <a:pt x="50" y="74"/>
                    <a:pt x="50" y="74"/>
                  </a:cubicBezTo>
                  <a:cubicBezTo>
                    <a:pt x="50" y="76"/>
                    <a:pt x="50" y="76"/>
                    <a:pt x="50" y="76"/>
                  </a:cubicBezTo>
                  <a:cubicBezTo>
                    <a:pt x="53" y="80"/>
                    <a:pt x="53" y="80"/>
                    <a:pt x="53" y="80"/>
                  </a:cubicBezTo>
                  <a:cubicBezTo>
                    <a:pt x="55" y="82"/>
                    <a:pt x="55" y="82"/>
                    <a:pt x="55" y="82"/>
                  </a:cubicBezTo>
                  <a:cubicBezTo>
                    <a:pt x="56" y="87"/>
                    <a:pt x="56" y="87"/>
                    <a:pt x="56" y="87"/>
                  </a:cubicBezTo>
                  <a:cubicBezTo>
                    <a:pt x="60" y="95"/>
                    <a:pt x="60" y="95"/>
                    <a:pt x="60" y="95"/>
                  </a:cubicBezTo>
                  <a:cubicBezTo>
                    <a:pt x="59" y="98"/>
                    <a:pt x="59" y="98"/>
                    <a:pt x="59" y="98"/>
                  </a:cubicBezTo>
                  <a:cubicBezTo>
                    <a:pt x="60" y="100"/>
                    <a:pt x="60" y="100"/>
                    <a:pt x="60" y="100"/>
                  </a:cubicBezTo>
                  <a:cubicBezTo>
                    <a:pt x="64" y="103"/>
                    <a:pt x="64" y="103"/>
                    <a:pt x="64" y="103"/>
                  </a:cubicBezTo>
                  <a:cubicBezTo>
                    <a:pt x="68" y="108"/>
                    <a:pt x="68" y="108"/>
                    <a:pt x="68" y="108"/>
                  </a:cubicBezTo>
                  <a:cubicBezTo>
                    <a:pt x="69" y="111"/>
                    <a:pt x="69" y="111"/>
                    <a:pt x="69" y="111"/>
                  </a:cubicBezTo>
                  <a:cubicBezTo>
                    <a:pt x="72" y="111"/>
                    <a:pt x="72" y="111"/>
                    <a:pt x="72" y="111"/>
                  </a:cubicBezTo>
                  <a:cubicBezTo>
                    <a:pt x="73" y="112"/>
                    <a:pt x="73" y="112"/>
                    <a:pt x="73" y="112"/>
                  </a:cubicBezTo>
                  <a:cubicBezTo>
                    <a:pt x="76" y="114"/>
                    <a:pt x="76" y="114"/>
                    <a:pt x="76" y="114"/>
                  </a:cubicBezTo>
                  <a:cubicBezTo>
                    <a:pt x="76" y="117"/>
                    <a:pt x="76" y="117"/>
                    <a:pt x="76" y="117"/>
                  </a:cubicBezTo>
                  <a:cubicBezTo>
                    <a:pt x="79" y="119"/>
                    <a:pt x="79" y="119"/>
                    <a:pt x="79" y="119"/>
                  </a:cubicBezTo>
                  <a:cubicBezTo>
                    <a:pt x="81" y="122"/>
                    <a:pt x="81" y="122"/>
                    <a:pt x="81" y="122"/>
                  </a:cubicBezTo>
                  <a:cubicBezTo>
                    <a:pt x="86" y="125"/>
                    <a:pt x="86" y="125"/>
                    <a:pt x="86" y="125"/>
                  </a:cubicBezTo>
                  <a:cubicBezTo>
                    <a:pt x="87" y="127"/>
                    <a:pt x="87" y="127"/>
                    <a:pt x="87" y="127"/>
                  </a:cubicBezTo>
                  <a:cubicBezTo>
                    <a:pt x="90" y="128"/>
                    <a:pt x="90" y="128"/>
                    <a:pt x="90" y="128"/>
                  </a:cubicBezTo>
                  <a:cubicBezTo>
                    <a:pt x="97" y="133"/>
                    <a:pt x="97" y="133"/>
                    <a:pt x="97" y="133"/>
                  </a:cubicBezTo>
                  <a:cubicBezTo>
                    <a:pt x="97" y="136"/>
                    <a:pt x="97" y="136"/>
                    <a:pt x="97" y="136"/>
                  </a:cubicBezTo>
                  <a:cubicBezTo>
                    <a:pt x="98" y="136"/>
                    <a:pt x="98" y="136"/>
                    <a:pt x="98" y="136"/>
                  </a:cubicBezTo>
                  <a:cubicBezTo>
                    <a:pt x="100" y="139"/>
                    <a:pt x="100" y="139"/>
                    <a:pt x="100" y="139"/>
                  </a:cubicBezTo>
                  <a:cubicBezTo>
                    <a:pt x="101" y="138"/>
                    <a:pt x="101" y="138"/>
                    <a:pt x="101" y="138"/>
                  </a:cubicBezTo>
                  <a:cubicBezTo>
                    <a:pt x="101" y="136"/>
                    <a:pt x="101" y="136"/>
                    <a:pt x="101" y="136"/>
                  </a:cubicBezTo>
                  <a:cubicBezTo>
                    <a:pt x="100" y="135"/>
                    <a:pt x="100" y="135"/>
                    <a:pt x="100" y="135"/>
                  </a:cubicBezTo>
                  <a:cubicBezTo>
                    <a:pt x="100" y="134"/>
                    <a:pt x="100" y="134"/>
                    <a:pt x="100" y="134"/>
                  </a:cubicBezTo>
                  <a:cubicBezTo>
                    <a:pt x="102" y="134"/>
                    <a:pt x="102" y="134"/>
                    <a:pt x="102" y="134"/>
                  </a:cubicBezTo>
                  <a:cubicBezTo>
                    <a:pt x="106" y="138"/>
                    <a:pt x="106" y="138"/>
                    <a:pt x="106" y="138"/>
                  </a:cubicBezTo>
                  <a:cubicBezTo>
                    <a:pt x="107" y="137"/>
                    <a:pt x="107" y="137"/>
                    <a:pt x="107" y="137"/>
                  </a:cubicBezTo>
                  <a:cubicBezTo>
                    <a:pt x="107" y="134"/>
                    <a:pt x="107" y="134"/>
                    <a:pt x="107" y="134"/>
                  </a:cubicBezTo>
                  <a:cubicBezTo>
                    <a:pt x="108" y="133"/>
                    <a:pt x="108" y="133"/>
                    <a:pt x="108" y="133"/>
                  </a:cubicBezTo>
                  <a:cubicBezTo>
                    <a:pt x="110" y="133"/>
                    <a:pt x="110" y="133"/>
                    <a:pt x="110" y="133"/>
                  </a:cubicBezTo>
                  <a:cubicBezTo>
                    <a:pt x="112" y="136"/>
                    <a:pt x="112" y="136"/>
                    <a:pt x="112" y="136"/>
                  </a:cubicBezTo>
                  <a:cubicBezTo>
                    <a:pt x="113" y="137"/>
                    <a:pt x="113" y="137"/>
                    <a:pt x="113" y="137"/>
                  </a:cubicBezTo>
                  <a:cubicBezTo>
                    <a:pt x="114" y="135"/>
                    <a:pt x="114" y="135"/>
                    <a:pt x="114" y="135"/>
                  </a:cubicBezTo>
                  <a:cubicBezTo>
                    <a:pt x="114" y="131"/>
                    <a:pt x="114" y="131"/>
                    <a:pt x="114" y="131"/>
                  </a:cubicBezTo>
                  <a:cubicBezTo>
                    <a:pt x="115" y="125"/>
                    <a:pt x="115" y="125"/>
                    <a:pt x="115" y="125"/>
                  </a:cubicBezTo>
                  <a:cubicBezTo>
                    <a:pt x="114" y="121"/>
                    <a:pt x="114" y="121"/>
                    <a:pt x="114" y="121"/>
                  </a:cubicBezTo>
                  <a:cubicBezTo>
                    <a:pt x="116" y="117"/>
                    <a:pt x="116" y="117"/>
                    <a:pt x="116" y="117"/>
                  </a:cubicBezTo>
                  <a:cubicBezTo>
                    <a:pt x="115" y="115"/>
                    <a:pt x="115" y="115"/>
                    <a:pt x="115" y="115"/>
                  </a:cubicBezTo>
                  <a:cubicBezTo>
                    <a:pt x="115" y="112"/>
                    <a:pt x="115" y="112"/>
                    <a:pt x="115" y="112"/>
                  </a:cubicBezTo>
                  <a:cubicBezTo>
                    <a:pt x="117" y="111"/>
                    <a:pt x="117" y="111"/>
                    <a:pt x="117" y="111"/>
                  </a:cubicBezTo>
                  <a:cubicBezTo>
                    <a:pt x="118" y="109"/>
                    <a:pt x="118" y="109"/>
                    <a:pt x="118" y="109"/>
                  </a:cubicBezTo>
                  <a:cubicBezTo>
                    <a:pt x="117" y="107"/>
                    <a:pt x="117" y="107"/>
                    <a:pt x="117" y="107"/>
                  </a:cubicBezTo>
                  <a:cubicBezTo>
                    <a:pt x="116" y="106"/>
                    <a:pt x="116" y="106"/>
                    <a:pt x="116" y="106"/>
                  </a:cubicBezTo>
                  <a:cubicBezTo>
                    <a:pt x="114" y="105"/>
                    <a:pt x="114" y="105"/>
                    <a:pt x="114" y="105"/>
                  </a:cubicBezTo>
                  <a:cubicBezTo>
                    <a:pt x="113" y="102"/>
                    <a:pt x="113" y="102"/>
                    <a:pt x="113" y="102"/>
                  </a:cubicBezTo>
                  <a:cubicBezTo>
                    <a:pt x="112" y="102"/>
                    <a:pt x="112" y="102"/>
                    <a:pt x="112" y="102"/>
                  </a:cubicBezTo>
                  <a:cubicBezTo>
                    <a:pt x="111" y="100"/>
                    <a:pt x="111" y="100"/>
                    <a:pt x="111" y="100"/>
                  </a:cubicBezTo>
                  <a:cubicBezTo>
                    <a:pt x="109" y="99"/>
                    <a:pt x="109" y="99"/>
                    <a:pt x="109" y="99"/>
                  </a:cubicBezTo>
                  <a:cubicBezTo>
                    <a:pt x="106" y="100"/>
                    <a:pt x="106" y="100"/>
                    <a:pt x="106" y="100"/>
                  </a:cubicBezTo>
                  <a:cubicBezTo>
                    <a:pt x="104" y="99"/>
                    <a:pt x="104" y="99"/>
                    <a:pt x="104" y="99"/>
                  </a:cubicBezTo>
                  <a:cubicBezTo>
                    <a:pt x="104" y="96"/>
                    <a:pt x="104" y="96"/>
                    <a:pt x="104" y="96"/>
                  </a:cubicBezTo>
                  <a:cubicBezTo>
                    <a:pt x="102" y="94"/>
                    <a:pt x="102" y="94"/>
                    <a:pt x="102" y="94"/>
                  </a:cubicBezTo>
                  <a:cubicBezTo>
                    <a:pt x="101" y="95"/>
                    <a:pt x="101" y="95"/>
                    <a:pt x="101" y="95"/>
                  </a:cubicBezTo>
                  <a:cubicBezTo>
                    <a:pt x="102" y="93"/>
                    <a:pt x="102" y="93"/>
                    <a:pt x="102" y="93"/>
                  </a:cubicBezTo>
                  <a:cubicBezTo>
                    <a:pt x="101" y="91"/>
                    <a:pt x="101" y="91"/>
                    <a:pt x="101" y="91"/>
                  </a:cubicBezTo>
                  <a:cubicBezTo>
                    <a:pt x="100" y="85"/>
                    <a:pt x="100" y="85"/>
                    <a:pt x="100" y="85"/>
                  </a:cubicBezTo>
                  <a:cubicBezTo>
                    <a:pt x="98" y="86"/>
                    <a:pt x="98" y="86"/>
                    <a:pt x="98" y="86"/>
                  </a:cubicBezTo>
                  <a:cubicBezTo>
                    <a:pt x="97" y="85"/>
                    <a:pt x="97" y="85"/>
                    <a:pt x="97" y="85"/>
                  </a:cubicBezTo>
                  <a:cubicBezTo>
                    <a:pt x="93" y="85"/>
                    <a:pt x="93" y="85"/>
                    <a:pt x="93" y="85"/>
                  </a:cubicBezTo>
                  <a:cubicBezTo>
                    <a:pt x="89" y="83"/>
                    <a:pt x="89" y="83"/>
                    <a:pt x="89" y="83"/>
                  </a:cubicBezTo>
                  <a:cubicBezTo>
                    <a:pt x="89" y="81"/>
                    <a:pt x="89" y="81"/>
                    <a:pt x="89" y="81"/>
                  </a:cubicBezTo>
                  <a:cubicBezTo>
                    <a:pt x="91" y="80"/>
                    <a:pt x="91" y="80"/>
                    <a:pt x="91" y="80"/>
                  </a:cubicBezTo>
                  <a:cubicBezTo>
                    <a:pt x="94" y="79"/>
                    <a:pt x="94" y="79"/>
                    <a:pt x="94" y="79"/>
                  </a:cubicBezTo>
                  <a:cubicBezTo>
                    <a:pt x="92" y="78"/>
                    <a:pt x="92" y="78"/>
                    <a:pt x="92" y="78"/>
                  </a:cubicBezTo>
                  <a:cubicBezTo>
                    <a:pt x="90" y="78"/>
                    <a:pt x="90" y="78"/>
                    <a:pt x="90" y="78"/>
                  </a:cubicBezTo>
                  <a:cubicBezTo>
                    <a:pt x="89" y="78"/>
                    <a:pt x="89" y="78"/>
                    <a:pt x="89" y="78"/>
                  </a:cubicBezTo>
                  <a:cubicBezTo>
                    <a:pt x="86" y="78"/>
                    <a:pt x="86" y="78"/>
                    <a:pt x="86" y="78"/>
                  </a:cubicBezTo>
                  <a:cubicBezTo>
                    <a:pt x="88" y="77"/>
                    <a:pt x="88" y="77"/>
                    <a:pt x="88" y="77"/>
                  </a:cubicBezTo>
                  <a:cubicBezTo>
                    <a:pt x="91" y="75"/>
                    <a:pt x="91" y="75"/>
                    <a:pt x="91" y="75"/>
                  </a:cubicBezTo>
                  <a:cubicBezTo>
                    <a:pt x="94" y="75"/>
                    <a:pt x="94" y="75"/>
                    <a:pt x="94" y="75"/>
                  </a:cubicBezTo>
                  <a:cubicBezTo>
                    <a:pt x="93" y="72"/>
                    <a:pt x="93" y="72"/>
                    <a:pt x="93" y="72"/>
                  </a:cubicBezTo>
                  <a:cubicBezTo>
                    <a:pt x="90" y="69"/>
                    <a:pt x="90" y="69"/>
                    <a:pt x="90" y="69"/>
                  </a:cubicBezTo>
                  <a:cubicBezTo>
                    <a:pt x="88" y="69"/>
                    <a:pt x="88" y="69"/>
                    <a:pt x="88" y="69"/>
                  </a:cubicBezTo>
                  <a:cubicBezTo>
                    <a:pt x="85" y="70"/>
                    <a:pt x="85" y="70"/>
                    <a:pt x="85" y="70"/>
                  </a:cubicBezTo>
                  <a:cubicBezTo>
                    <a:pt x="83" y="72"/>
                    <a:pt x="83" y="72"/>
                    <a:pt x="83" y="72"/>
                  </a:cubicBezTo>
                  <a:cubicBezTo>
                    <a:pt x="81" y="72"/>
                    <a:pt x="81" y="72"/>
                    <a:pt x="81" y="72"/>
                  </a:cubicBezTo>
                  <a:cubicBezTo>
                    <a:pt x="82" y="71"/>
                    <a:pt x="82" y="71"/>
                    <a:pt x="82" y="71"/>
                  </a:cubicBezTo>
                  <a:cubicBezTo>
                    <a:pt x="83" y="70"/>
                    <a:pt x="83" y="70"/>
                    <a:pt x="83" y="70"/>
                  </a:cubicBezTo>
                  <a:cubicBezTo>
                    <a:pt x="84" y="70"/>
                    <a:pt x="84" y="70"/>
                    <a:pt x="84" y="70"/>
                  </a:cubicBezTo>
                  <a:cubicBezTo>
                    <a:pt x="85" y="69"/>
                    <a:pt x="85" y="69"/>
                    <a:pt x="85" y="69"/>
                  </a:cubicBezTo>
                  <a:cubicBezTo>
                    <a:pt x="85" y="67"/>
                    <a:pt x="85" y="67"/>
                    <a:pt x="85" y="67"/>
                  </a:cubicBezTo>
                  <a:cubicBezTo>
                    <a:pt x="82" y="66"/>
                    <a:pt x="82" y="66"/>
                    <a:pt x="82" y="66"/>
                  </a:cubicBezTo>
                  <a:cubicBezTo>
                    <a:pt x="78" y="66"/>
                    <a:pt x="78" y="66"/>
                    <a:pt x="78" y="66"/>
                  </a:cubicBezTo>
                  <a:cubicBezTo>
                    <a:pt x="76" y="64"/>
                    <a:pt x="76" y="64"/>
                    <a:pt x="76" y="64"/>
                  </a:cubicBezTo>
                  <a:cubicBezTo>
                    <a:pt x="76" y="63"/>
                    <a:pt x="76" y="63"/>
                    <a:pt x="76" y="63"/>
                  </a:cubicBezTo>
                  <a:cubicBezTo>
                    <a:pt x="75" y="60"/>
                    <a:pt x="75" y="60"/>
                    <a:pt x="75" y="60"/>
                  </a:cubicBezTo>
                  <a:cubicBezTo>
                    <a:pt x="71" y="56"/>
                    <a:pt x="71" y="56"/>
                    <a:pt x="71" y="56"/>
                  </a:cubicBezTo>
                  <a:cubicBezTo>
                    <a:pt x="70" y="55"/>
                    <a:pt x="70" y="55"/>
                    <a:pt x="70" y="55"/>
                  </a:cubicBezTo>
                  <a:cubicBezTo>
                    <a:pt x="68" y="56"/>
                    <a:pt x="68" y="56"/>
                    <a:pt x="68" y="56"/>
                  </a:cubicBezTo>
                  <a:cubicBezTo>
                    <a:pt x="66" y="54"/>
                    <a:pt x="66" y="54"/>
                    <a:pt x="66" y="54"/>
                  </a:cubicBezTo>
                  <a:cubicBezTo>
                    <a:pt x="66" y="50"/>
                    <a:pt x="66" y="50"/>
                    <a:pt x="66" y="50"/>
                  </a:cubicBezTo>
                  <a:cubicBezTo>
                    <a:pt x="63" y="47"/>
                    <a:pt x="63" y="47"/>
                    <a:pt x="63" y="47"/>
                  </a:cubicBezTo>
                  <a:cubicBezTo>
                    <a:pt x="59" y="45"/>
                    <a:pt x="59" y="45"/>
                    <a:pt x="59" y="45"/>
                  </a:cubicBezTo>
                  <a:cubicBezTo>
                    <a:pt x="56" y="45"/>
                    <a:pt x="56" y="45"/>
                    <a:pt x="56" y="45"/>
                  </a:cubicBezTo>
                  <a:cubicBezTo>
                    <a:pt x="56" y="46"/>
                    <a:pt x="56" y="46"/>
                    <a:pt x="56" y="46"/>
                  </a:cubicBezTo>
                  <a:cubicBezTo>
                    <a:pt x="55" y="45"/>
                    <a:pt x="55" y="45"/>
                    <a:pt x="55" y="45"/>
                  </a:cubicBezTo>
                  <a:cubicBezTo>
                    <a:pt x="54" y="42"/>
                    <a:pt x="54" y="42"/>
                    <a:pt x="54" y="42"/>
                  </a:cubicBezTo>
                  <a:cubicBezTo>
                    <a:pt x="53" y="44"/>
                    <a:pt x="53" y="44"/>
                    <a:pt x="53" y="44"/>
                  </a:cubicBezTo>
                  <a:cubicBezTo>
                    <a:pt x="51" y="42"/>
                    <a:pt x="51" y="42"/>
                    <a:pt x="51" y="42"/>
                  </a:cubicBezTo>
                  <a:cubicBezTo>
                    <a:pt x="51" y="39"/>
                    <a:pt x="51" y="39"/>
                    <a:pt x="51" y="39"/>
                  </a:cubicBezTo>
                  <a:cubicBezTo>
                    <a:pt x="49" y="37"/>
                    <a:pt x="49" y="37"/>
                    <a:pt x="49" y="37"/>
                  </a:cubicBezTo>
                  <a:cubicBezTo>
                    <a:pt x="47" y="36"/>
                    <a:pt x="47" y="36"/>
                    <a:pt x="47" y="36"/>
                  </a:cubicBezTo>
                  <a:cubicBezTo>
                    <a:pt x="46" y="35"/>
                    <a:pt x="46" y="35"/>
                    <a:pt x="46" y="35"/>
                  </a:cubicBezTo>
                  <a:cubicBezTo>
                    <a:pt x="40" y="31"/>
                    <a:pt x="40" y="31"/>
                    <a:pt x="40" y="31"/>
                  </a:cubicBezTo>
                  <a:cubicBezTo>
                    <a:pt x="38" y="30"/>
                    <a:pt x="38" y="30"/>
                    <a:pt x="38" y="30"/>
                  </a:cubicBezTo>
                  <a:cubicBezTo>
                    <a:pt x="35" y="28"/>
                    <a:pt x="35" y="28"/>
                    <a:pt x="35" y="28"/>
                  </a:cubicBezTo>
                  <a:cubicBezTo>
                    <a:pt x="33" y="27"/>
                    <a:pt x="33" y="27"/>
                    <a:pt x="33" y="27"/>
                  </a:cubicBezTo>
                  <a:cubicBezTo>
                    <a:pt x="32" y="26"/>
                    <a:pt x="32" y="26"/>
                    <a:pt x="32" y="26"/>
                  </a:cubicBezTo>
                  <a:cubicBezTo>
                    <a:pt x="32" y="22"/>
                    <a:pt x="32" y="22"/>
                    <a:pt x="32" y="22"/>
                  </a:cubicBezTo>
                  <a:cubicBezTo>
                    <a:pt x="30" y="21"/>
                    <a:pt x="30" y="21"/>
                    <a:pt x="30" y="21"/>
                  </a:cubicBezTo>
                  <a:cubicBezTo>
                    <a:pt x="28" y="18"/>
                    <a:pt x="28" y="18"/>
                    <a:pt x="28" y="18"/>
                  </a:cubicBezTo>
                  <a:cubicBezTo>
                    <a:pt x="27" y="18"/>
                    <a:pt x="27" y="18"/>
                    <a:pt x="27" y="18"/>
                  </a:cubicBezTo>
                  <a:cubicBezTo>
                    <a:pt x="26" y="15"/>
                    <a:pt x="26" y="15"/>
                    <a:pt x="26" y="15"/>
                  </a:cubicBezTo>
                  <a:cubicBezTo>
                    <a:pt x="23" y="14"/>
                    <a:pt x="23" y="14"/>
                    <a:pt x="23" y="14"/>
                  </a:cubicBezTo>
                  <a:cubicBezTo>
                    <a:pt x="21" y="14"/>
                    <a:pt x="21" y="14"/>
                    <a:pt x="21" y="14"/>
                  </a:cubicBezTo>
                  <a:cubicBezTo>
                    <a:pt x="20" y="15"/>
                    <a:pt x="20" y="15"/>
                    <a:pt x="20" y="15"/>
                  </a:cubicBezTo>
                  <a:cubicBezTo>
                    <a:pt x="19" y="14"/>
                    <a:pt x="19" y="14"/>
                    <a:pt x="19" y="14"/>
                  </a:cubicBezTo>
                  <a:cubicBezTo>
                    <a:pt x="16" y="14"/>
                    <a:pt x="16" y="14"/>
                    <a:pt x="16" y="14"/>
                  </a:cubicBezTo>
                  <a:cubicBezTo>
                    <a:pt x="13" y="15"/>
                    <a:pt x="13" y="15"/>
                    <a:pt x="13" y="15"/>
                  </a:cubicBezTo>
                  <a:cubicBezTo>
                    <a:pt x="11" y="14"/>
                    <a:pt x="11" y="14"/>
                    <a:pt x="11" y="14"/>
                  </a:cubicBezTo>
                  <a:cubicBezTo>
                    <a:pt x="6" y="11"/>
                    <a:pt x="6" y="11"/>
                    <a:pt x="6" y="11"/>
                  </a:cubicBezTo>
                  <a:cubicBezTo>
                    <a:pt x="2" y="10"/>
                    <a:pt x="2" y="10"/>
                    <a:pt x="2" y="10"/>
                  </a:cubicBezTo>
                  <a:lnTo>
                    <a:pt x="0" y="11"/>
                  </a:lnTo>
                  <a:close/>
                  <a:moveTo>
                    <a:pt x="306" y="176"/>
                  </a:moveTo>
                  <a:cubicBezTo>
                    <a:pt x="307" y="178"/>
                    <a:pt x="307" y="178"/>
                    <a:pt x="307" y="178"/>
                  </a:cubicBezTo>
                  <a:cubicBezTo>
                    <a:pt x="309" y="177"/>
                    <a:pt x="309" y="177"/>
                    <a:pt x="309" y="177"/>
                  </a:cubicBezTo>
                  <a:cubicBezTo>
                    <a:pt x="311" y="177"/>
                    <a:pt x="311" y="177"/>
                    <a:pt x="311" y="177"/>
                  </a:cubicBezTo>
                  <a:cubicBezTo>
                    <a:pt x="312" y="174"/>
                    <a:pt x="312" y="174"/>
                    <a:pt x="312" y="174"/>
                  </a:cubicBezTo>
                  <a:cubicBezTo>
                    <a:pt x="310" y="174"/>
                    <a:pt x="310" y="174"/>
                    <a:pt x="310" y="174"/>
                  </a:cubicBezTo>
                  <a:cubicBezTo>
                    <a:pt x="307" y="175"/>
                    <a:pt x="307" y="175"/>
                    <a:pt x="307" y="175"/>
                  </a:cubicBezTo>
                  <a:cubicBezTo>
                    <a:pt x="306" y="176"/>
                    <a:pt x="306" y="176"/>
                    <a:pt x="306" y="176"/>
                  </a:cubicBezTo>
                  <a:close/>
                  <a:moveTo>
                    <a:pt x="314" y="173"/>
                  </a:moveTo>
                  <a:cubicBezTo>
                    <a:pt x="316" y="175"/>
                    <a:pt x="316" y="175"/>
                    <a:pt x="316" y="175"/>
                  </a:cubicBezTo>
                  <a:cubicBezTo>
                    <a:pt x="319" y="178"/>
                    <a:pt x="319" y="178"/>
                    <a:pt x="319" y="178"/>
                  </a:cubicBezTo>
                  <a:cubicBezTo>
                    <a:pt x="319" y="178"/>
                    <a:pt x="319" y="178"/>
                    <a:pt x="319" y="178"/>
                  </a:cubicBezTo>
                  <a:cubicBezTo>
                    <a:pt x="321" y="176"/>
                    <a:pt x="321" y="176"/>
                    <a:pt x="321" y="176"/>
                  </a:cubicBezTo>
                  <a:cubicBezTo>
                    <a:pt x="323" y="175"/>
                    <a:pt x="323" y="175"/>
                    <a:pt x="323" y="175"/>
                  </a:cubicBezTo>
                  <a:cubicBezTo>
                    <a:pt x="325" y="175"/>
                    <a:pt x="325" y="175"/>
                    <a:pt x="325" y="175"/>
                  </a:cubicBezTo>
                  <a:cubicBezTo>
                    <a:pt x="329" y="175"/>
                    <a:pt x="329" y="175"/>
                    <a:pt x="329" y="175"/>
                  </a:cubicBezTo>
                  <a:cubicBezTo>
                    <a:pt x="332" y="173"/>
                    <a:pt x="332" y="173"/>
                    <a:pt x="332" y="173"/>
                  </a:cubicBezTo>
                  <a:cubicBezTo>
                    <a:pt x="336" y="172"/>
                    <a:pt x="336" y="172"/>
                    <a:pt x="336" y="172"/>
                  </a:cubicBezTo>
                  <a:cubicBezTo>
                    <a:pt x="336" y="171"/>
                    <a:pt x="336" y="171"/>
                    <a:pt x="336" y="171"/>
                  </a:cubicBezTo>
                  <a:cubicBezTo>
                    <a:pt x="338" y="170"/>
                    <a:pt x="338" y="170"/>
                    <a:pt x="338" y="170"/>
                  </a:cubicBezTo>
                  <a:cubicBezTo>
                    <a:pt x="340" y="169"/>
                    <a:pt x="340" y="169"/>
                    <a:pt x="340" y="169"/>
                  </a:cubicBezTo>
                  <a:cubicBezTo>
                    <a:pt x="340" y="168"/>
                    <a:pt x="340" y="168"/>
                    <a:pt x="340" y="168"/>
                  </a:cubicBezTo>
                  <a:cubicBezTo>
                    <a:pt x="339" y="167"/>
                    <a:pt x="339" y="167"/>
                    <a:pt x="339" y="167"/>
                  </a:cubicBezTo>
                  <a:cubicBezTo>
                    <a:pt x="335" y="168"/>
                    <a:pt x="335" y="168"/>
                    <a:pt x="335" y="168"/>
                  </a:cubicBezTo>
                  <a:cubicBezTo>
                    <a:pt x="332" y="168"/>
                    <a:pt x="332" y="168"/>
                    <a:pt x="332" y="168"/>
                  </a:cubicBezTo>
                  <a:cubicBezTo>
                    <a:pt x="330" y="168"/>
                    <a:pt x="330" y="168"/>
                    <a:pt x="330" y="168"/>
                  </a:cubicBezTo>
                  <a:cubicBezTo>
                    <a:pt x="328" y="168"/>
                    <a:pt x="328" y="168"/>
                    <a:pt x="328" y="168"/>
                  </a:cubicBezTo>
                  <a:cubicBezTo>
                    <a:pt x="325" y="169"/>
                    <a:pt x="325" y="169"/>
                    <a:pt x="325" y="169"/>
                  </a:cubicBezTo>
                  <a:cubicBezTo>
                    <a:pt x="320" y="169"/>
                    <a:pt x="320" y="169"/>
                    <a:pt x="320" y="169"/>
                  </a:cubicBezTo>
                  <a:cubicBezTo>
                    <a:pt x="317" y="172"/>
                    <a:pt x="317" y="172"/>
                    <a:pt x="317" y="172"/>
                  </a:cubicBezTo>
                  <a:lnTo>
                    <a:pt x="314" y="173"/>
                  </a:lnTo>
                  <a:close/>
                </a:path>
              </a:pathLst>
            </a:custGeom>
            <a:solidFill>
              <a:srgbClr val="9CCF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97" name="Google Shape;895;p21">
              <a:extLst>
                <a:ext uri="{FF2B5EF4-FFF2-40B4-BE49-F238E27FC236}">
                  <a16:creationId xmlns:a16="http://schemas.microsoft.com/office/drawing/2014/main" id="{AA41610F-09BE-481D-9AB3-5F71DDF7D634}"/>
                </a:ext>
              </a:extLst>
            </p:cNvPr>
            <p:cNvSpPr>
              <a:spLocks/>
            </p:cNvSpPr>
            <p:nvPr/>
          </p:nvSpPr>
          <p:spPr bwMode="auto">
            <a:xfrm>
              <a:off x="9859698" y="5581386"/>
              <a:ext cx="47625" cy="39688"/>
            </a:xfrm>
            <a:custGeom>
              <a:avLst/>
              <a:gdLst>
                <a:gd name="T0" fmla="*/ 0 w 30"/>
                <a:gd name="T1" fmla="*/ 19050 h 25"/>
                <a:gd name="T2" fmla="*/ 3810 w 30"/>
                <a:gd name="T3" fmla="*/ 22860 h 25"/>
                <a:gd name="T4" fmla="*/ 9525 w 30"/>
                <a:gd name="T5" fmla="*/ 22860 h 25"/>
                <a:gd name="T6" fmla="*/ 19050 w 30"/>
                <a:gd name="T7" fmla="*/ 38101 h 25"/>
                <a:gd name="T8" fmla="*/ 28575 w 30"/>
                <a:gd name="T9" fmla="*/ 47626 h 25"/>
                <a:gd name="T10" fmla="*/ 32385 w 30"/>
                <a:gd name="T11" fmla="*/ 41911 h 25"/>
                <a:gd name="T12" fmla="*/ 32385 w 30"/>
                <a:gd name="T13" fmla="*/ 19050 h 25"/>
                <a:gd name="T14" fmla="*/ 38100 w 30"/>
                <a:gd name="T15" fmla="*/ 13335 h 25"/>
                <a:gd name="T16" fmla="*/ 41910 w 30"/>
                <a:gd name="T17" fmla="*/ 9525 h 25"/>
                <a:gd name="T18" fmla="*/ 41910 w 30"/>
                <a:gd name="T19" fmla="*/ 0 h 25"/>
                <a:gd name="T20" fmla="*/ 28575 w 30"/>
                <a:gd name="T21" fmla="*/ 0 h 25"/>
                <a:gd name="T22" fmla="*/ 19050 w 30"/>
                <a:gd name="T23" fmla="*/ 9525 h 25"/>
                <a:gd name="T24" fmla="*/ 0 w 30"/>
                <a:gd name="T25" fmla="*/ 13335 h 25"/>
                <a:gd name="T26" fmla="*/ 0 w 30"/>
                <a:gd name="T27" fmla="*/ 19050 h 25"/>
                <a:gd name="T28" fmla="*/ 41910 w 30"/>
                <a:gd name="T29" fmla="*/ 13335 h 25"/>
                <a:gd name="T30" fmla="*/ 41910 w 30"/>
                <a:gd name="T31" fmla="*/ 22860 h 25"/>
                <a:gd name="T32" fmla="*/ 47625 w 30"/>
                <a:gd name="T33" fmla="*/ 32386 h 25"/>
                <a:gd name="T34" fmla="*/ 51435 w 30"/>
                <a:gd name="T35" fmla="*/ 38101 h 25"/>
                <a:gd name="T36" fmla="*/ 57150 w 30"/>
                <a:gd name="T37" fmla="*/ 28576 h 25"/>
                <a:gd name="T38" fmla="*/ 51435 w 30"/>
                <a:gd name="T39" fmla="*/ 13335 h 25"/>
                <a:gd name="T40" fmla="*/ 47625 w 30"/>
                <a:gd name="T41" fmla="*/ 9525 h 25"/>
                <a:gd name="T42" fmla="*/ 47625 w 30"/>
                <a:gd name="T43" fmla="*/ 13335 h 25"/>
                <a:gd name="T44" fmla="*/ 41910 w 30"/>
                <a:gd name="T45" fmla="*/ 13335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0" h="25" extrusionOk="0">
                  <a:moveTo>
                    <a:pt x="0" y="10"/>
                  </a:moveTo>
                  <a:lnTo>
                    <a:pt x="2" y="12"/>
                  </a:lnTo>
                  <a:lnTo>
                    <a:pt x="5" y="12"/>
                  </a:lnTo>
                  <a:lnTo>
                    <a:pt x="10" y="20"/>
                  </a:lnTo>
                  <a:lnTo>
                    <a:pt x="15" y="25"/>
                  </a:lnTo>
                  <a:lnTo>
                    <a:pt x="17" y="22"/>
                  </a:lnTo>
                  <a:lnTo>
                    <a:pt x="17" y="10"/>
                  </a:lnTo>
                  <a:lnTo>
                    <a:pt x="20" y="7"/>
                  </a:lnTo>
                  <a:lnTo>
                    <a:pt x="22" y="5"/>
                  </a:lnTo>
                  <a:lnTo>
                    <a:pt x="22" y="0"/>
                  </a:lnTo>
                  <a:lnTo>
                    <a:pt x="15" y="0"/>
                  </a:lnTo>
                  <a:lnTo>
                    <a:pt x="10" y="5"/>
                  </a:lnTo>
                  <a:lnTo>
                    <a:pt x="0" y="7"/>
                  </a:lnTo>
                  <a:lnTo>
                    <a:pt x="0" y="10"/>
                  </a:lnTo>
                  <a:close/>
                  <a:moveTo>
                    <a:pt x="22" y="7"/>
                  </a:moveTo>
                  <a:lnTo>
                    <a:pt x="22" y="12"/>
                  </a:lnTo>
                  <a:lnTo>
                    <a:pt x="25" y="17"/>
                  </a:lnTo>
                  <a:lnTo>
                    <a:pt x="27" y="20"/>
                  </a:lnTo>
                  <a:lnTo>
                    <a:pt x="30" y="15"/>
                  </a:lnTo>
                  <a:lnTo>
                    <a:pt x="27" y="7"/>
                  </a:lnTo>
                  <a:lnTo>
                    <a:pt x="25" y="5"/>
                  </a:lnTo>
                  <a:lnTo>
                    <a:pt x="25" y="7"/>
                  </a:lnTo>
                  <a:lnTo>
                    <a:pt x="22" y="7"/>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98" name="Google Shape;896;p21">
              <a:extLst>
                <a:ext uri="{FF2B5EF4-FFF2-40B4-BE49-F238E27FC236}">
                  <a16:creationId xmlns:a16="http://schemas.microsoft.com/office/drawing/2014/main" id="{733B4FBC-E1EF-4EEB-8800-4E2CFC1494B2}"/>
                </a:ext>
              </a:extLst>
            </p:cNvPr>
            <p:cNvSpPr>
              <a:spLocks/>
            </p:cNvSpPr>
            <p:nvPr/>
          </p:nvSpPr>
          <p:spPr bwMode="auto">
            <a:xfrm>
              <a:off x="9341115" y="5150115"/>
              <a:ext cx="224896" cy="190500"/>
            </a:xfrm>
            <a:custGeom>
              <a:avLst/>
              <a:gdLst>
                <a:gd name="T0" fmla="*/ 129540 w 142"/>
                <a:gd name="T1" fmla="*/ 219075 h 120"/>
                <a:gd name="T2" fmla="*/ 148590 w 142"/>
                <a:gd name="T3" fmla="*/ 200025 h 120"/>
                <a:gd name="T4" fmla="*/ 161925 w 142"/>
                <a:gd name="T5" fmla="*/ 203835 h 120"/>
                <a:gd name="T6" fmla="*/ 194310 w 142"/>
                <a:gd name="T7" fmla="*/ 203835 h 120"/>
                <a:gd name="T8" fmla="*/ 213360 w 142"/>
                <a:gd name="T9" fmla="*/ 209550 h 120"/>
                <a:gd name="T10" fmla="*/ 209550 w 142"/>
                <a:gd name="T11" fmla="*/ 194310 h 120"/>
                <a:gd name="T12" fmla="*/ 190500 w 142"/>
                <a:gd name="T13" fmla="*/ 180975 h 120"/>
                <a:gd name="T14" fmla="*/ 200025 w 142"/>
                <a:gd name="T15" fmla="*/ 156210 h 120"/>
                <a:gd name="T16" fmla="*/ 222885 w 142"/>
                <a:gd name="T17" fmla="*/ 146685 h 120"/>
                <a:gd name="T18" fmla="*/ 251460 w 142"/>
                <a:gd name="T19" fmla="*/ 133350 h 120"/>
                <a:gd name="T20" fmla="*/ 260985 w 142"/>
                <a:gd name="T21" fmla="*/ 123825 h 120"/>
                <a:gd name="T22" fmla="*/ 266700 w 142"/>
                <a:gd name="T23" fmla="*/ 95250 h 120"/>
                <a:gd name="T24" fmla="*/ 266700 w 142"/>
                <a:gd name="T25" fmla="*/ 70485 h 120"/>
                <a:gd name="T26" fmla="*/ 257175 w 142"/>
                <a:gd name="T27" fmla="*/ 38100 h 120"/>
                <a:gd name="T28" fmla="*/ 241935 w 142"/>
                <a:gd name="T29" fmla="*/ 13335 h 120"/>
                <a:gd name="T30" fmla="*/ 222885 w 142"/>
                <a:gd name="T31" fmla="*/ 9525 h 120"/>
                <a:gd name="T32" fmla="*/ 213360 w 142"/>
                <a:gd name="T33" fmla="*/ 0 h 120"/>
                <a:gd name="T34" fmla="*/ 184785 w 142"/>
                <a:gd name="T35" fmla="*/ 9525 h 120"/>
                <a:gd name="T36" fmla="*/ 194310 w 142"/>
                <a:gd name="T37" fmla="*/ 32385 h 120"/>
                <a:gd name="T38" fmla="*/ 200025 w 142"/>
                <a:gd name="T39" fmla="*/ 47625 h 120"/>
                <a:gd name="T40" fmla="*/ 177165 w 142"/>
                <a:gd name="T41" fmla="*/ 28575 h 120"/>
                <a:gd name="T42" fmla="*/ 158115 w 142"/>
                <a:gd name="T43" fmla="*/ 19050 h 120"/>
                <a:gd name="T44" fmla="*/ 139065 w 142"/>
                <a:gd name="T45" fmla="*/ 13335 h 120"/>
                <a:gd name="T46" fmla="*/ 114300 w 142"/>
                <a:gd name="T47" fmla="*/ 9525 h 120"/>
                <a:gd name="T48" fmla="*/ 91440 w 142"/>
                <a:gd name="T49" fmla="*/ 3810 h 120"/>
                <a:gd name="T50" fmla="*/ 72390 w 142"/>
                <a:gd name="T51" fmla="*/ 9525 h 120"/>
                <a:gd name="T52" fmla="*/ 34290 w 142"/>
                <a:gd name="T53" fmla="*/ 13335 h 120"/>
                <a:gd name="T54" fmla="*/ 15240 w 142"/>
                <a:gd name="T55" fmla="*/ 28575 h 120"/>
                <a:gd name="T56" fmla="*/ 5715 w 142"/>
                <a:gd name="T57" fmla="*/ 57150 h 120"/>
                <a:gd name="T58" fmla="*/ 5715 w 142"/>
                <a:gd name="T59" fmla="*/ 95250 h 120"/>
                <a:gd name="T60" fmla="*/ 19050 w 142"/>
                <a:gd name="T61" fmla="*/ 108585 h 120"/>
                <a:gd name="T62" fmla="*/ 19050 w 142"/>
                <a:gd name="T63" fmla="*/ 137160 h 120"/>
                <a:gd name="T64" fmla="*/ 24765 w 142"/>
                <a:gd name="T65" fmla="*/ 156210 h 120"/>
                <a:gd name="T66" fmla="*/ 34290 w 142"/>
                <a:gd name="T67" fmla="*/ 171450 h 120"/>
                <a:gd name="T68" fmla="*/ 43815 w 142"/>
                <a:gd name="T69" fmla="*/ 180975 h 120"/>
                <a:gd name="T70" fmla="*/ 47625 w 142"/>
                <a:gd name="T71" fmla="*/ 194310 h 120"/>
                <a:gd name="T72" fmla="*/ 53340 w 142"/>
                <a:gd name="T73" fmla="*/ 209550 h 120"/>
                <a:gd name="T74" fmla="*/ 66675 w 142"/>
                <a:gd name="T75" fmla="*/ 209550 h 120"/>
                <a:gd name="T76" fmla="*/ 72390 w 142"/>
                <a:gd name="T77" fmla="*/ 194310 h 120"/>
                <a:gd name="T78" fmla="*/ 76200 w 142"/>
                <a:gd name="T79" fmla="*/ 194310 h 120"/>
                <a:gd name="T80" fmla="*/ 76200 w 142"/>
                <a:gd name="T81" fmla="*/ 209550 h 120"/>
                <a:gd name="T82" fmla="*/ 76200 w 142"/>
                <a:gd name="T83" fmla="*/ 222885 h 120"/>
                <a:gd name="T84" fmla="*/ 81915 w 142"/>
                <a:gd name="T85" fmla="*/ 228600 h 120"/>
                <a:gd name="T86" fmla="*/ 95250 w 142"/>
                <a:gd name="T87" fmla="*/ 222885 h 120"/>
                <a:gd name="T88" fmla="*/ 110490 w 142"/>
                <a:gd name="T89" fmla="*/ 222885 h 12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42" h="120" extrusionOk="0">
                  <a:moveTo>
                    <a:pt x="63" y="120"/>
                  </a:moveTo>
                  <a:lnTo>
                    <a:pt x="68" y="115"/>
                  </a:lnTo>
                  <a:lnTo>
                    <a:pt x="73" y="112"/>
                  </a:lnTo>
                  <a:lnTo>
                    <a:pt x="78" y="105"/>
                  </a:lnTo>
                  <a:lnTo>
                    <a:pt x="83" y="105"/>
                  </a:lnTo>
                  <a:lnTo>
                    <a:pt x="85" y="107"/>
                  </a:lnTo>
                  <a:lnTo>
                    <a:pt x="97" y="105"/>
                  </a:lnTo>
                  <a:lnTo>
                    <a:pt x="102" y="107"/>
                  </a:lnTo>
                  <a:lnTo>
                    <a:pt x="102" y="112"/>
                  </a:lnTo>
                  <a:lnTo>
                    <a:pt x="112" y="110"/>
                  </a:lnTo>
                  <a:lnTo>
                    <a:pt x="110" y="105"/>
                  </a:lnTo>
                  <a:lnTo>
                    <a:pt x="110" y="102"/>
                  </a:lnTo>
                  <a:lnTo>
                    <a:pt x="105" y="97"/>
                  </a:lnTo>
                  <a:lnTo>
                    <a:pt x="100" y="95"/>
                  </a:lnTo>
                  <a:lnTo>
                    <a:pt x="97" y="85"/>
                  </a:lnTo>
                  <a:lnTo>
                    <a:pt x="105" y="82"/>
                  </a:lnTo>
                  <a:lnTo>
                    <a:pt x="112" y="82"/>
                  </a:lnTo>
                  <a:lnTo>
                    <a:pt x="117" y="77"/>
                  </a:lnTo>
                  <a:lnTo>
                    <a:pt x="125" y="72"/>
                  </a:lnTo>
                  <a:lnTo>
                    <a:pt x="132" y="70"/>
                  </a:lnTo>
                  <a:lnTo>
                    <a:pt x="132" y="67"/>
                  </a:lnTo>
                  <a:lnTo>
                    <a:pt x="137" y="65"/>
                  </a:lnTo>
                  <a:lnTo>
                    <a:pt x="140" y="57"/>
                  </a:lnTo>
                  <a:lnTo>
                    <a:pt x="140" y="50"/>
                  </a:lnTo>
                  <a:lnTo>
                    <a:pt x="142" y="42"/>
                  </a:lnTo>
                  <a:lnTo>
                    <a:pt x="140" y="37"/>
                  </a:lnTo>
                  <a:lnTo>
                    <a:pt x="140" y="30"/>
                  </a:lnTo>
                  <a:lnTo>
                    <a:pt x="135" y="20"/>
                  </a:lnTo>
                  <a:lnTo>
                    <a:pt x="130" y="17"/>
                  </a:lnTo>
                  <a:lnTo>
                    <a:pt x="127" y="7"/>
                  </a:lnTo>
                  <a:lnTo>
                    <a:pt x="125" y="7"/>
                  </a:lnTo>
                  <a:lnTo>
                    <a:pt x="117" y="5"/>
                  </a:lnTo>
                  <a:lnTo>
                    <a:pt x="115" y="5"/>
                  </a:lnTo>
                  <a:lnTo>
                    <a:pt x="112" y="0"/>
                  </a:lnTo>
                  <a:lnTo>
                    <a:pt x="102" y="2"/>
                  </a:lnTo>
                  <a:lnTo>
                    <a:pt x="97" y="5"/>
                  </a:lnTo>
                  <a:lnTo>
                    <a:pt x="105" y="12"/>
                  </a:lnTo>
                  <a:lnTo>
                    <a:pt x="102" y="17"/>
                  </a:lnTo>
                  <a:lnTo>
                    <a:pt x="105" y="22"/>
                  </a:lnTo>
                  <a:lnTo>
                    <a:pt x="105" y="25"/>
                  </a:lnTo>
                  <a:lnTo>
                    <a:pt x="97" y="22"/>
                  </a:lnTo>
                  <a:lnTo>
                    <a:pt x="93" y="15"/>
                  </a:lnTo>
                  <a:lnTo>
                    <a:pt x="85" y="15"/>
                  </a:lnTo>
                  <a:lnTo>
                    <a:pt x="83" y="10"/>
                  </a:lnTo>
                  <a:lnTo>
                    <a:pt x="75" y="7"/>
                  </a:lnTo>
                  <a:lnTo>
                    <a:pt x="73" y="7"/>
                  </a:lnTo>
                  <a:lnTo>
                    <a:pt x="68" y="5"/>
                  </a:lnTo>
                  <a:lnTo>
                    <a:pt x="60" y="5"/>
                  </a:lnTo>
                  <a:lnTo>
                    <a:pt x="55" y="2"/>
                  </a:lnTo>
                  <a:lnTo>
                    <a:pt x="48" y="2"/>
                  </a:lnTo>
                  <a:lnTo>
                    <a:pt x="40" y="7"/>
                  </a:lnTo>
                  <a:lnTo>
                    <a:pt x="38" y="5"/>
                  </a:lnTo>
                  <a:lnTo>
                    <a:pt x="30" y="5"/>
                  </a:lnTo>
                  <a:lnTo>
                    <a:pt x="18" y="7"/>
                  </a:lnTo>
                  <a:lnTo>
                    <a:pt x="13" y="7"/>
                  </a:lnTo>
                  <a:lnTo>
                    <a:pt x="8" y="15"/>
                  </a:lnTo>
                  <a:lnTo>
                    <a:pt x="5" y="22"/>
                  </a:lnTo>
                  <a:lnTo>
                    <a:pt x="3" y="30"/>
                  </a:lnTo>
                  <a:lnTo>
                    <a:pt x="0" y="40"/>
                  </a:lnTo>
                  <a:lnTo>
                    <a:pt x="3" y="50"/>
                  </a:lnTo>
                  <a:lnTo>
                    <a:pt x="8" y="52"/>
                  </a:lnTo>
                  <a:lnTo>
                    <a:pt x="10" y="57"/>
                  </a:lnTo>
                  <a:lnTo>
                    <a:pt x="10" y="67"/>
                  </a:lnTo>
                  <a:lnTo>
                    <a:pt x="10" y="72"/>
                  </a:lnTo>
                  <a:lnTo>
                    <a:pt x="13" y="77"/>
                  </a:lnTo>
                  <a:lnTo>
                    <a:pt x="13" y="82"/>
                  </a:lnTo>
                  <a:lnTo>
                    <a:pt x="18" y="85"/>
                  </a:lnTo>
                  <a:lnTo>
                    <a:pt x="18" y="90"/>
                  </a:lnTo>
                  <a:lnTo>
                    <a:pt x="20" y="95"/>
                  </a:lnTo>
                  <a:lnTo>
                    <a:pt x="23" y="95"/>
                  </a:lnTo>
                  <a:lnTo>
                    <a:pt x="25" y="97"/>
                  </a:lnTo>
                  <a:lnTo>
                    <a:pt x="25" y="102"/>
                  </a:lnTo>
                  <a:lnTo>
                    <a:pt x="25" y="105"/>
                  </a:lnTo>
                  <a:lnTo>
                    <a:pt x="28" y="110"/>
                  </a:lnTo>
                  <a:lnTo>
                    <a:pt x="30" y="110"/>
                  </a:lnTo>
                  <a:lnTo>
                    <a:pt x="35" y="110"/>
                  </a:lnTo>
                  <a:lnTo>
                    <a:pt x="35" y="105"/>
                  </a:lnTo>
                  <a:lnTo>
                    <a:pt x="38" y="102"/>
                  </a:lnTo>
                  <a:lnTo>
                    <a:pt x="40" y="100"/>
                  </a:lnTo>
                  <a:lnTo>
                    <a:pt x="40" y="102"/>
                  </a:lnTo>
                  <a:lnTo>
                    <a:pt x="43" y="107"/>
                  </a:lnTo>
                  <a:lnTo>
                    <a:pt x="40" y="110"/>
                  </a:lnTo>
                  <a:lnTo>
                    <a:pt x="38" y="115"/>
                  </a:lnTo>
                  <a:lnTo>
                    <a:pt x="40" y="117"/>
                  </a:lnTo>
                  <a:lnTo>
                    <a:pt x="40" y="120"/>
                  </a:lnTo>
                  <a:lnTo>
                    <a:pt x="43" y="120"/>
                  </a:lnTo>
                  <a:lnTo>
                    <a:pt x="48" y="115"/>
                  </a:lnTo>
                  <a:lnTo>
                    <a:pt x="50" y="117"/>
                  </a:lnTo>
                  <a:lnTo>
                    <a:pt x="55" y="117"/>
                  </a:lnTo>
                  <a:lnTo>
                    <a:pt x="58" y="117"/>
                  </a:lnTo>
                  <a:lnTo>
                    <a:pt x="63" y="120"/>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99" name="Google Shape;897;p21">
              <a:extLst>
                <a:ext uri="{FF2B5EF4-FFF2-40B4-BE49-F238E27FC236}">
                  <a16:creationId xmlns:a16="http://schemas.microsoft.com/office/drawing/2014/main" id="{D5396030-3504-4445-BF45-C3DBEDB920DC}"/>
                </a:ext>
              </a:extLst>
            </p:cNvPr>
            <p:cNvSpPr>
              <a:spLocks/>
            </p:cNvSpPr>
            <p:nvPr/>
          </p:nvSpPr>
          <p:spPr bwMode="auto">
            <a:xfrm>
              <a:off x="9114896" y="4884209"/>
              <a:ext cx="357188" cy="665428"/>
            </a:xfrm>
            <a:custGeom>
              <a:avLst/>
              <a:gdLst>
                <a:gd name="T0" fmla="*/ 152400 w 90"/>
                <a:gd name="T1" fmla="*/ 38009 h 168"/>
                <a:gd name="T2" fmla="*/ 185738 w 90"/>
                <a:gd name="T3" fmla="*/ 52263 h 168"/>
                <a:gd name="T4" fmla="*/ 180975 w 90"/>
                <a:gd name="T5" fmla="*/ 99774 h 168"/>
                <a:gd name="T6" fmla="*/ 214313 w 90"/>
                <a:gd name="T7" fmla="*/ 147286 h 168"/>
                <a:gd name="T8" fmla="*/ 266701 w 90"/>
                <a:gd name="T9" fmla="*/ 147286 h 168"/>
                <a:gd name="T10" fmla="*/ 342901 w 90"/>
                <a:gd name="T11" fmla="*/ 137783 h 168"/>
                <a:gd name="T12" fmla="*/ 381001 w 90"/>
                <a:gd name="T13" fmla="*/ 190046 h 168"/>
                <a:gd name="T14" fmla="*/ 400051 w 90"/>
                <a:gd name="T15" fmla="*/ 242309 h 168"/>
                <a:gd name="T16" fmla="*/ 428626 w 90"/>
                <a:gd name="T17" fmla="*/ 266065 h 168"/>
                <a:gd name="T18" fmla="*/ 428626 w 90"/>
                <a:gd name="T19" fmla="*/ 318327 h 168"/>
                <a:gd name="T20" fmla="*/ 376238 w 90"/>
                <a:gd name="T21" fmla="*/ 323079 h 168"/>
                <a:gd name="T22" fmla="*/ 304801 w 90"/>
                <a:gd name="T23" fmla="*/ 332581 h 168"/>
                <a:gd name="T24" fmla="*/ 271463 w 90"/>
                <a:gd name="T25" fmla="*/ 394346 h 168"/>
                <a:gd name="T26" fmla="*/ 290513 w 90"/>
                <a:gd name="T27" fmla="*/ 456111 h 168"/>
                <a:gd name="T28" fmla="*/ 271463 w 90"/>
                <a:gd name="T29" fmla="*/ 451360 h 168"/>
                <a:gd name="T30" fmla="*/ 238126 w 90"/>
                <a:gd name="T31" fmla="*/ 427604 h 168"/>
                <a:gd name="T32" fmla="*/ 219076 w 90"/>
                <a:gd name="T33" fmla="*/ 432355 h 168"/>
                <a:gd name="T34" fmla="*/ 200025 w 90"/>
                <a:gd name="T35" fmla="*/ 418102 h 168"/>
                <a:gd name="T36" fmla="*/ 185738 w 90"/>
                <a:gd name="T37" fmla="*/ 389595 h 168"/>
                <a:gd name="T38" fmla="*/ 161925 w 90"/>
                <a:gd name="T39" fmla="*/ 389595 h 168"/>
                <a:gd name="T40" fmla="*/ 147638 w 90"/>
                <a:gd name="T41" fmla="*/ 389595 h 168"/>
                <a:gd name="T42" fmla="*/ 152400 w 90"/>
                <a:gd name="T43" fmla="*/ 432355 h 168"/>
                <a:gd name="T44" fmla="*/ 142875 w 90"/>
                <a:gd name="T45" fmla="*/ 475115 h 168"/>
                <a:gd name="T46" fmla="*/ 114300 w 90"/>
                <a:gd name="T47" fmla="*/ 560636 h 168"/>
                <a:gd name="T48" fmla="*/ 119063 w 90"/>
                <a:gd name="T49" fmla="*/ 584392 h 168"/>
                <a:gd name="T50" fmla="*/ 133350 w 90"/>
                <a:gd name="T51" fmla="*/ 617650 h 168"/>
                <a:gd name="T52" fmla="*/ 157163 w 90"/>
                <a:gd name="T53" fmla="*/ 612899 h 168"/>
                <a:gd name="T54" fmla="*/ 171450 w 90"/>
                <a:gd name="T55" fmla="*/ 655659 h 168"/>
                <a:gd name="T56" fmla="*/ 185738 w 90"/>
                <a:gd name="T57" fmla="*/ 660411 h 168"/>
                <a:gd name="T58" fmla="*/ 190500 w 90"/>
                <a:gd name="T59" fmla="*/ 698420 h 168"/>
                <a:gd name="T60" fmla="*/ 195263 w 90"/>
                <a:gd name="T61" fmla="*/ 707922 h 168"/>
                <a:gd name="T62" fmla="*/ 228601 w 90"/>
                <a:gd name="T63" fmla="*/ 741180 h 168"/>
                <a:gd name="T64" fmla="*/ 261938 w 90"/>
                <a:gd name="T65" fmla="*/ 764936 h 168"/>
                <a:gd name="T66" fmla="*/ 261938 w 90"/>
                <a:gd name="T67" fmla="*/ 793443 h 168"/>
                <a:gd name="T68" fmla="*/ 223838 w 90"/>
                <a:gd name="T69" fmla="*/ 788692 h 168"/>
                <a:gd name="T70" fmla="*/ 209550 w 90"/>
                <a:gd name="T71" fmla="*/ 755434 h 168"/>
                <a:gd name="T72" fmla="*/ 171450 w 90"/>
                <a:gd name="T73" fmla="*/ 755434 h 168"/>
                <a:gd name="T74" fmla="*/ 147638 w 90"/>
                <a:gd name="T75" fmla="*/ 722176 h 168"/>
                <a:gd name="T76" fmla="*/ 119063 w 90"/>
                <a:gd name="T77" fmla="*/ 693669 h 168"/>
                <a:gd name="T78" fmla="*/ 95250 w 90"/>
                <a:gd name="T79" fmla="*/ 655659 h 168"/>
                <a:gd name="T80" fmla="*/ 76200 w 90"/>
                <a:gd name="T81" fmla="*/ 646157 h 168"/>
                <a:gd name="T82" fmla="*/ 85725 w 90"/>
                <a:gd name="T83" fmla="*/ 603397 h 168"/>
                <a:gd name="T84" fmla="*/ 95250 w 90"/>
                <a:gd name="T85" fmla="*/ 570139 h 168"/>
                <a:gd name="T86" fmla="*/ 100013 w 90"/>
                <a:gd name="T87" fmla="*/ 522627 h 168"/>
                <a:gd name="T88" fmla="*/ 123825 w 90"/>
                <a:gd name="T89" fmla="*/ 451360 h 168"/>
                <a:gd name="T90" fmla="*/ 114300 w 90"/>
                <a:gd name="T91" fmla="*/ 399097 h 168"/>
                <a:gd name="T92" fmla="*/ 80963 w 90"/>
                <a:gd name="T93" fmla="*/ 332581 h 168"/>
                <a:gd name="T94" fmla="*/ 71438 w 90"/>
                <a:gd name="T95" fmla="*/ 275567 h 168"/>
                <a:gd name="T96" fmla="*/ 66675 w 90"/>
                <a:gd name="T97" fmla="*/ 223304 h 168"/>
                <a:gd name="T98" fmla="*/ 23813 w 90"/>
                <a:gd name="T99" fmla="*/ 156788 h 168"/>
                <a:gd name="T100" fmla="*/ 0 w 90"/>
                <a:gd name="T101" fmla="*/ 118779 h 168"/>
                <a:gd name="T102" fmla="*/ 23813 w 90"/>
                <a:gd name="T103" fmla="*/ 76018 h 168"/>
                <a:gd name="T104" fmla="*/ 71438 w 90"/>
                <a:gd name="T105" fmla="*/ 47512 h 168"/>
                <a:gd name="T106" fmla="*/ 100013 w 90"/>
                <a:gd name="T107" fmla="*/ 19005 h 168"/>
                <a:gd name="T108" fmla="*/ 119063 w 90"/>
                <a:gd name="T109" fmla="*/ 0 h 168"/>
                <a:gd name="T110" fmla="*/ 152400 w 90"/>
                <a:gd name="T111" fmla="*/ 745931 h 168"/>
                <a:gd name="T112" fmla="*/ 119063 w 90"/>
                <a:gd name="T113" fmla="*/ 698420 h 168"/>
                <a:gd name="T114" fmla="*/ 80963 w 90"/>
                <a:gd name="T115" fmla="*/ 693669 h 168"/>
                <a:gd name="T116" fmla="*/ 266701 w 90"/>
                <a:gd name="T117" fmla="*/ 460862 h 168"/>
                <a:gd name="T118" fmla="*/ 157163 w 90"/>
                <a:gd name="T119" fmla="*/ 584392 h 168"/>
                <a:gd name="T120" fmla="*/ 161925 w 90"/>
                <a:gd name="T121" fmla="*/ 603397 h 1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168" extrusionOk="0">
                  <a:moveTo>
                    <a:pt x="25" y="0"/>
                  </a:moveTo>
                  <a:cubicBezTo>
                    <a:pt x="26" y="3"/>
                    <a:pt x="26" y="3"/>
                    <a:pt x="26" y="3"/>
                  </a:cubicBezTo>
                  <a:cubicBezTo>
                    <a:pt x="29" y="2"/>
                    <a:pt x="29" y="2"/>
                    <a:pt x="29" y="2"/>
                  </a:cubicBezTo>
                  <a:cubicBezTo>
                    <a:pt x="31" y="4"/>
                    <a:pt x="31" y="4"/>
                    <a:pt x="31" y="4"/>
                  </a:cubicBezTo>
                  <a:cubicBezTo>
                    <a:pt x="32" y="8"/>
                    <a:pt x="32" y="8"/>
                    <a:pt x="32" y="8"/>
                  </a:cubicBezTo>
                  <a:cubicBezTo>
                    <a:pt x="30" y="9"/>
                    <a:pt x="30" y="9"/>
                    <a:pt x="30" y="9"/>
                  </a:cubicBezTo>
                  <a:cubicBezTo>
                    <a:pt x="32" y="12"/>
                    <a:pt x="32" y="12"/>
                    <a:pt x="32" y="12"/>
                  </a:cubicBezTo>
                  <a:cubicBezTo>
                    <a:pt x="33" y="13"/>
                    <a:pt x="33" y="13"/>
                    <a:pt x="33" y="13"/>
                  </a:cubicBezTo>
                  <a:cubicBezTo>
                    <a:pt x="35" y="11"/>
                    <a:pt x="35" y="11"/>
                    <a:pt x="35" y="11"/>
                  </a:cubicBezTo>
                  <a:cubicBezTo>
                    <a:pt x="39" y="11"/>
                    <a:pt x="39" y="11"/>
                    <a:pt x="39" y="11"/>
                  </a:cubicBezTo>
                  <a:cubicBezTo>
                    <a:pt x="39" y="13"/>
                    <a:pt x="39" y="13"/>
                    <a:pt x="39" y="13"/>
                  </a:cubicBezTo>
                  <a:cubicBezTo>
                    <a:pt x="38" y="15"/>
                    <a:pt x="38" y="15"/>
                    <a:pt x="38" y="15"/>
                  </a:cubicBezTo>
                  <a:cubicBezTo>
                    <a:pt x="39" y="18"/>
                    <a:pt x="39" y="18"/>
                    <a:pt x="39" y="18"/>
                  </a:cubicBezTo>
                  <a:cubicBezTo>
                    <a:pt x="39" y="19"/>
                    <a:pt x="39" y="19"/>
                    <a:pt x="39" y="19"/>
                  </a:cubicBezTo>
                  <a:cubicBezTo>
                    <a:pt x="38" y="21"/>
                    <a:pt x="38" y="21"/>
                    <a:pt x="38" y="21"/>
                  </a:cubicBezTo>
                  <a:cubicBezTo>
                    <a:pt x="39" y="23"/>
                    <a:pt x="39" y="23"/>
                    <a:pt x="39" y="23"/>
                  </a:cubicBezTo>
                  <a:cubicBezTo>
                    <a:pt x="39" y="27"/>
                    <a:pt x="39" y="27"/>
                    <a:pt x="39" y="27"/>
                  </a:cubicBezTo>
                  <a:cubicBezTo>
                    <a:pt x="39" y="33"/>
                    <a:pt x="39" y="33"/>
                    <a:pt x="39" y="33"/>
                  </a:cubicBezTo>
                  <a:cubicBezTo>
                    <a:pt x="42" y="31"/>
                    <a:pt x="42" y="31"/>
                    <a:pt x="42" y="31"/>
                  </a:cubicBezTo>
                  <a:cubicBezTo>
                    <a:pt x="45" y="31"/>
                    <a:pt x="45" y="31"/>
                    <a:pt x="45" y="31"/>
                  </a:cubicBezTo>
                  <a:cubicBezTo>
                    <a:pt x="45" y="28"/>
                    <a:pt x="45" y="28"/>
                    <a:pt x="45" y="28"/>
                  </a:cubicBezTo>
                  <a:cubicBezTo>
                    <a:pt x="48" y="27"/>
                    <a:pt x="48" y="27"/>
                    <a:pt x="48" y="27"/>
                  </a:cubicBezTo>
                  <a:cubicBezTo>
                    <a:pt x="52" y="29"/>
                    <a:pt x="52" y="29"/>
                    <a:pt x="52" y="29"/>
                  </a:cubicBezTo>
                  <a:cubicBezTo>
                    <a:pt x="54" y="29"/>
                    <a:pt x="54" y="29"/>
                    <a:pt x="54" y="29"/>
                  </a:cubicBezTo>
                  <a:cubicBezTo>
                    <a:pt x="56" y="31"/>
                    <a:pt x="56" y="31"/>
                    <a:pt x="56" y="31"/>
                  </a:cubicBezTo>
                  <a:cubicBezTo>
                    <a:pt x="60" y="30"/>
                    <a:pt x="60" y="30"/>
                    <a:pt x="60" y="30"/>
                  </a:cubicBezTo>
                  <a:cubicBezTo>
                    <a:pt x="63" y="26"/>
                    <a:pt x="63" y="26"/>
                    <a:pt x="63" y="26"/>
                  </a:cubicBezTo>
                  <a:cubicBezTo>
                    <a:pt x="66" y="25"/>
                    <a:pt x="66" y="25"/>
                    <a:pt x="66" y="25"/>
                  </a:cubicBezTo>
                  <a:cubicBezTo>
                    <a:pt x="71" y="26"/>
                    <a:pt x="71" y="26"/>
                    <a:pt x="71" y="26"/>
                  </a:cubicBezTo>
                  <a:cubicBezTo>
                    <a:pt x="72" y="29"/>
                    <a:pt x="72" y="29"/>
                    <a:pt x="72" y="29"/>
                  </a:cubicBezTo>
                  <a:cubicBezTo>
                    <a:pt x="77" y="32"/>
                    <a:pt x="77" y="32"/>
                    <a:pt x="77" y="32"/>
                  </a:cubicBezTo>
                  <a:cubicBezTo>
                    <a:pt x="80" y="34"/>
                    <a:pt x="80" y="34"/>
                    <a:pt x="80" y="34"/>
                  </a:cubicBezTo>
                  <a:cubicBezTo>
                    <a:pt x="81" y="37"/>
                    <a:pt x="81" y="37"/>
                    <a:pt x="81" y="37"/>
                  </a:cubicBezTo>
                  <a:cubicBezTo>
                    <a:pt x="80" y="39"/>
                    <a:pt x="80" y="39"/>
                    <a:pt x="80" y="39"/>
                  </a:cubicBezTo>
                  <a:cubicBezTo>
                    <a:pt x="80" y="40"/>
                    <a:pt x="80" y="40"/>
                    <a:pt x="80" y="40"/>
                  </a:cubicBezTo>
                  <a:cubicBezTo>
                    <a:pt x="81" y="42"/>
                    <a:pt x="81" y="42"/>
                    <a:pt x="81" y="42"/>
                  </a:cubicBezTo>
                  <a:cubicBezTo>
                    <a:pt x="81" y="45"/>
                    <a:pt x="81" y="45"/>
                    <a:pt x="81" y="45"/>
                  </a:cubicBezTo>
                  <a:cubicBezTo>
                    <a:pt x="80" y="47"/>
                    <a:pt x="80" y="47"/>
                    <a:pt x="80" y="47"/>
                  </a:cubicBezTo>
                  <a:cubicBezTo>
                    <a:pt x="82" y="48"/>
                    <a:pt x="82" y="48"/>
                    <a:pt x="82" y="48"/>
                  </a:cubicBezTo>
                  <a:cubicBezTo>
                    <a:pt x="84" y="51"/>
                    <a:pt x="84" y="51"/>
                    <a:pt x="84" y="51"/>
                  </a:cubicBezTo>
                  <a:cubicBezTo>
                    <a:pt x="86" y="51"/>
                    <a:pt x="86" y="51"/>
                    <a:pt x="86" y="51"/>
                  </a:cubicBezTo>
                  <a:cubicBezTo>
                    <a:pt x="88" y="52"/>
                    <a:pt x="88" y="52"/>
                    <a:pt x="88" y="52"/>
                  </a:cubicBezTo>
                  <a:cubicBezTo>
                    <a:pt x="87" y="53"/>
                    <a:pt x="87" y="53"/>
                    <a:pt x="87" y="53"/>
                  </a:cubicBezTo>
                  <a:cubicBezTo>
                    <a:pt x="90" y="55"/>
                    <a:pt x="90" y="55"/>
                    <a:pt x="90" y="55"/>
                  </a:cubicBezTo>
                  <a:cubicBezTo>
                    <a:pt x="90" y="56"/>
                    <a:pt x="90" y="56"/>
                    <a:pt x="90" y="56"/>
                  </a:cubicBezTo>
                  <a:cubicBezTo>
                    <a:pt x="90" y="59"/>
                    <a:pt x="90" y="59"/>
                    <a:pt x="90" y="59"/>
                  </a:cubicBezTo>
                  <a:cubicBezTo>
                    <a:pt x="90" y="60"/>
                    <a:pt x="90" y="60"/>
                    <a:pt x="90" y="60"/>
                  </a:cubicBezTo>
                  <a:cubicBezTo>
                    <a:pt x="89" y="62"/>
                    <a:pt x="89" y="62"/>
                    <a:pt x="89" y="62"/>
                  </a:cubicBezTo>
                  <a:cubicBezTo>
                    <a:pt x="90" y="64"/>
                    <a:pt x="90" y="64"/>
                    <a:pt x="90" y="64"/>
                  </a:cubicBezTo>
                  <a:cubicBezTo>
                    <a:pt x="90" y="67"/>
                    <a:pt x="90" y="67"/>
                    <a:pt x="90" y="67"/>
                  </a:cubicBezTo>
                  <a:cubicBezTo>
                    <a:pt x="88" y="69"/>
                    <a:pt x="88" y="69"/>
                    <a:pt x="88" y="69"/>
                  </a:cubicBezTo>
                  <a:cubicBezTo>
                    <a:pt x="86" y="70"/>
                    <a:pt x="86" y="70"/>
                    <a:pt x="86" y="70"/>
                  </a:cubicBezTo>
                  <a:cubicBezTo>
                    <a:pt x="84" y="69"/>
                    <a:pt x="84" y="69"/>
                    <a:pt x="84" y="69"/>
                  </a:cubicBezTo>
                  <a:cubicBezTo>
                    <a:pt x="81" y="69"/>
                    <a:pt x="81" y="69"/>
                    <a:pt x="81" y="69"/>
                  </a:cubicBezTo>
                  <a:cubicBezTo>
                    <a:pt x="79" y="68"/>
                    <a:pt x="79" y="68"/>
                    <a:pt x="79" y="68"/>
                  </a:cubicBezTo>
                  <a:cubicBezTo>
                    <a:pt x="76" y="68"/>
                    <a:pt x="76" y="68"/>
                    <a:pt x="76" y="68"/>
                  </a:cubicBezTo>
                  <a:cubicBezTo>
                    <a:pt x="73" y="70"/>
                    <a:pt x="73" y="70"/>
                    <a:pt x="73" y="70"/>
                  </a:cubicBezTo>
                  <a:cubicBezTo>
                    <a:pt x="72" y="69"/>
                    <a:pt x="72" y="69"/>
                    <a:pt x="72" y="69"/>
                  </a:cubicBezTo>
                  <a:cubicBezTo>
                    <a:pt x="69" y="69"/>
                    <a:pt x="69" y="69"/>
                    <a:pt x="69" y="69"/>
                  </a:cubicBezTo>
                  <a:cubicBezTo>
                    <a:pt x="64" y="70"/>
                    <a:pt x="64" y="70"/>
                    <a:pt x="64" y="70"/>
                  </a:cubicBezTo>
                  <a:cubicBezTo>
                    <a:pt x="62" y="70"/>
                    <a:pt x="62" y="70"/>
                    <a:pt x="62" y="70"/>
                  </a:cubicBezTo>
                  <a:cubicBezTo>
                    <a:pt x="60" y="73"/>
                    <a:pt x="60" y="73"/>
                    <a:pt x="60" y="73"/>
                  </a:cubicBezTo>
                  <a:cubicBezTo>
                    <a:pt x="59" y="76"/>
                    <a:pt x="59" y="76"/>
                    <a:pt x="59" y="76"/>
                  </a:cubicBezTo>
                  <a:cubicBezTo>
                    <a:pt x="58" y="79"/>
                    <a:pt x="58" y="79"/>
                    <a:pt x="58" y="79"/>
                  </a:cubicBezTo>
                  <a:cubicBezTo>
                    <a:pt x="57" y="83"/>
                    <a:pt x="57" y="83"/>
                    <a:pt x="57" y="83"/>
                  </a:cubicBezTo>
                  <a:cubicBezTo>
                    <a:pt x="58" y="87"/>
                    <a:pt x="58" y="87"/>
                    <a:pt x="58" y="87"/>
                  </a:cubicBezTo>
                  <a:cubicBezTo>
                    <a:pt x="60" y="88"/>
                    <a:pt x="60" y="88"/>
                    <a:pt x="60" y="88"/>
                  </a:cubicBezTo>
                  <a:cubicBezTo>
                    <a:pt x="61" y="90"/>
                    <a:pt x="61" y="90"/>
                    <a:pt x="61" y="90"/>
                  </a:cubicBezTo>
                  <a:cubicBezTo>
                    <a:pt x="61" y="94"/>
                    <a:pt x="61" y="94"/>
                    <a:pt x="61" y="94"/>
                  </a:cubicBezTo>
                  <a:cubicBezTo>
                    <a:pt x="61" y="96"/>
                    <a:pt x="61" y="96"/>
                    <a:pt x="61" y="96"/>
                  </a:cubicBezTo>
                  <a:cubicBezTo>
                    <a:pt x="60" y="96"/>
                    <a:pt x="60" y="96"/>
                    <a:pt x="60" y="96"/>
                  </a:cubicBezTo>
                  <a:cubicBezTo>
                    <a:pt x="60" y="97"/>
                    <a:pt x="60" y="97"/>
                    <a:pt x="60" y="97"/>
                  </a:cubicBezTo>
                  <a:cubicBezTo>
                    <a:pt x="59" y="97"/>
                    <a:pt x="59" y="97"/>
                    <a:pt x="59" y="97"/>
                  </a:cubicBezTo>
                  <a:cubicBezTo>
                    <a:pt x="59" y="97"/>
                    <a:pt x="59" y="97"/>
                    <a:pt x="59" y="97"/>
                  </a:cubicBezTo>
                  <a:cubicBezTo>
                    <a:pt x="57" y="95"/>
                    <a:pt x="57" y="95"/>
                    <a:pt x="57" y="95"/>
                  </a:cubicBezTo>
                  <a:cubicBezTo>
                    <a:pt x="56" y="95"/>
                    <a:pt x="56" y="95"/>
                    <a:pt x="56" y="95"/>
                  </a:cubicBezTo>
                  <a:cubicBezTo>
                    <a:pt x="56" y="94"/>
                    <a:pt x="56" y="94"/>
                    <a:pt x="56" y="94"/>
                  </a:cubicBezTo>
                  <a:cubicBezTo>
                    <a:pt x="55" y="93"/>
                    <a:pt x="55" y="93"/>
                    <a:pt x="55" y="93"/>
                  </a:cubicBezTo>
                  <a:cubicBezTo>
                    <a:pt x="52" y="91"/>
                    <a:pt x="52" y="91"/>
                    <a:pt x="52" y="91"/>
                  </a:cubicBezTo>
                  <a:cubicBezTo>
                    <a:pt x="50" y="90"/>
                    <a:pt x="50" y="90"/>
                    <a:pt x="50" y="90"/>
                  </a:cubicBezTo>
                  <a:cubicBezTo>
                    <a:pt x="49" y="91"/>
                    <a:pt x="49" y="91"/>
                    <a:pt x="49" y="91"/>
                  </a:cubicBezTo>
                  <a:cubicBezTo>
                    <a:pt x="49" y="92"/>
                    <a:pt x="49" y="92"/>
                    <a:pt x="49" y="92"/>
                  </a:cubicBezTo>
                  <a:cubicBezTo>
                    <a:pt x="49" y="92"/>
                    <a:pt x="49" y="92"/>
                    <a:pt x="49" y="92"/>
                  </a:cubicBezTo>
                  <a:cubicBezTo>
                    <a:pt x="48" y="91"/>
                    <a:pt x="48" y="91"/>
                    <a:pt x="48" y="91"/>
                  </a:cubicBezTo>
                  <a:cubicBezTo>
                    <a:pt x="46" y="91"/>
                    <a:pt x="46" y="91"/>
                    <a:pt x="46" y="91"/>
                  </a:cubicBezTo>
                  <a:cubicBezTo>
                    <a:pt x="44" y="91"/>
                    <a:pt x="44" y="91"/>
                    <a:pt x="44" y="91"/>
                  </a:cubicBezTo>
                  <a:cubicBezTo>
                    <a:pt x="42" y="91"/>
                    <a:pt x="42" y="91"/>
                    <a:pt x="42" y="91"/>
                  </a:cubicBezTo>
                  <a:cubicBezTo>
                    <a:pt x="41" y="91"/>
                    <a:pt x="41" y="91"/>
                    <a:pt x="41" y="91"/>
                  </a:cubicBezTo>
                  <a:cubicBezTo>
                    <a:pt x="41" y="89"/>
                    <a:pt x="41" y="89"/>
                    <a:pt x="41" y="89"/>
                  </a:cubicBezTo>
                  <a:cubicBezTo>
                    <a:pt x="42" y="88"/>
                    <a:pt x="42" y="88"/>
                    <a:pt x="42" y="88"/>
                  </a:cubicBezTo>
                  <a:cubicBezTo>
                    <a:pt x="41" y="87"/>
                    <a:pt x="41" y="87"/>
                    <a:pt x="41" y="87"/>
                  </a:cubicBezTo>
                  <a:cubicBezTo>
                    <a:pt x="41" y="84"/>
                    <a:pt x="41" y="84"/>
                    <a:pt x="41" y="84"/>
                  </a:cubicBezTo>
                  <a:cubicBezTo>
                    <a:pt x="42" y="83"/>
                    <a:pt x="42" y="83"/>
                    <a:pt x="42" y="83"/>
                  </a:cubicBezTo>
                  <a:cubicBezTo>
                    <a:pt x="41" y="82"/>
                    <a:pt x="41" y="82"/>
                    <a:pt x="41" y="82"/>
                  </a:cubicBezTo>
                  <a:cubicBezTo>
                    <a:pt x="39" y="82"/>
                    <a:pt x="39" y="82"/>
                    <a:pt x="39" y="82"/>
                  </a:cubicBezTo>
                  <a:cubicBezTo>
                    <a:pt x="39" y="81"/>
                    <a:pt x="39" y="81"/>
                    <a:pt x="39" y="81"/>
                  </a:cubicBezTo>
                  <a:cubicBezTo>
                    <a:pt x="38" y="81"/>
                    <a:pt x="38" y="81"/>
                    <a:pt x="38" y="81"/>
                  </a:cubicBezTo>
                  <a:cubicBezTo>
                    <a:pt x="37" y="81"/>
                    <a:pt x="37" y="81"/>
                    <a:pt x="37" y="81"/>
                  </a:cubicBezTo>
                  <a:cubicBezTo>
                    <a:pt x="36" y="82"/>
                    <a:pt x="36" y="82"/>
                    <a:pt x="36" y="82"/>
                  </a:cubicBezTo>
                  <a:cubicBezTo>
                    <a:pt x="34" y="82"/>
                    <a:pt x="34" y="82"/>
                    <a:pt x="34" y="82"/>
                  </a:cubicBezTo>
                  <a:cubicBezTo>
                    <a:pt x="34" y="81"/>
                    <a:pt x="34" y="81"/>
                    <a:pt x="34" y="81"/>
                  </a:cubicBezTo>
                  <a:cubicBezTo>
                    <a:pt x="33" y="82"/>
                    <a:pt x="33" y="82"/>
                    <a:pt x="33" y="82"/>
                  </a:cubicBezTo>
                  <a:cubicBezTo>
                    <a:pt x="32" y="82"/>
                    <a:pt x="32" y="82"/>
                    <a:pt x="32" y="82"/>
                  </a:cubicBezTo>
                  <a:cubicBezTo>
                    <a:pt x="31" y="82"/>
                    <a:pt x="31" y="82"/>
                    <a:pt x="31" y="82"/>
                  </a:cubicBezTo>
                  <a:cubicBezTo>
                    <a:pt x="31" y="82"/>
                    <a:pt x="31" y="82"/>
                    <a:pt x="31" y="82"/>
                  </a:cubicBezTo>
                  <a:cubicBezTo>
                    <a:pt x="31" y="84"/>
                    <a:pt x="31" y="84"/>
                    <a:pt x="31" y="84"/>
                  </a:cubicBezTo>
                  <a:cubicBezTo>
                    <a:pt x="32" y="84"/>
                    <a:pt x="32" y="84"/>
                    <a:pt x="32" y="84"/>
                  </a:cubicBezTo>
                  <a:cubicBezTo>
                    <a:pt x="33" y="86"/>
                    <a:pt x="33" y="86"/>
                    <a:pt x="33" y="86"/>
                  </a:cubicBezTo>
                  <a:cubicBezTo>
                    <a:pt x="32" y="88"/>
                    <a:pt x="32" y="88"/>
                    <a:pt x="32" y="88"/>
                  </a:cubicBezTo>
                  <a:cubicBezTo>
                    <a:pt x="32" y="91"/>
                    <a:pt x="32" y="91"/>
                    <a:pt x="32" y="91"/>
                  </a:cubicBezTo>
                  <a:cubicBezTo>
                    <a:pt x="31" y="92"/>
                    <a:pt x="31" y="92"/>
                    <a:pt x="31" y="92"/>
                  </a:cubicBezTo>
                  <a:cubicBezTo>
                    <a:pt x="32" y="93"/>
                    <a:pt x="32" y="93"/>
                    <a:pt x="32" y="93"/>
                  </a:cubicBezTo>
                  <a:cubicBezTo>
                    <a:pt x="32" y="96"/>
                    <a:pt x="32" y="96"/>
                    <a:pt x="32" y="96"/>
                  </a:cubicBezTo>
                  <a:cubicBezTo>
                    <a:pt x="30" y="97"/>
                    <a:pt x="30" y="97"/>
                    <a:pt x="30" y="97"/>
                  </a:cubicBezTo>
                  <a:cubicBezTo>
                    <a:pt x="30" y="100"/>
                    <a:pt x="30" y="100"/>
                    <a:pt x="30" y="100"/>
                  </a:cubicBezTo>
                  <a:cubicBezTo>
                    <a:pt x="28" y="102"/>
                    <a:pt x="28" y="102"/>
                    <a:pt x="28" y="102"/>
                  </a:cubicBezTo>
                  <a:cubicBezTo>
                    <a:pt x="28" y="110"/>
                    <a:pt x="28" y="110"/>
                    <a:pt x="28" y="110"/>
                  </a:cubicBezTo>
                  <a:cubicBezTo>
                    <a:pt x="25" y="113"/>
                    <a:pt x="25" y="113"/>
                    <a:pt x="25" y="113"/>
                  </a:cubicBezTo>
                  <a:cubicBezTo>
                    <a:pt x="25" y="115"/>
                    <a:pt x="25" y="115"/>
                    <a:pt x="25" y="115"/>
                  </a:cubicBezTo>
                  <a:cubicBezTo>
                    <a:pt x="24" y="118"/>
                    <a:pt x="24" y="118"/>
                    <a:pt x="24" y="118"/>
                  </a:cubicBezTo>
                  <a:cubicBezTo>
                    <a:pt x="25" y="118"/>
                    <a:pt x="25" y="118"/>
                    <a:pt x="25" y="118"/>
                  </a:cubicBezTo>
                  <a:cubicBezTo>
                    <a:pt x="26" y="118"/>
                    <a:pt x="26" y="118"/>
                    <a:pt x="26" y="118"/>
                  </a:cubicBezTo>
                  <a:cubicBezTo>
                    <a:pt x="25" y="120"/>
                    <a:pt x="25" y="120"/>
                    <a:pt x="25" y="120"/>
                  </a:cubicBezTo>
                  <a:cubicBezTo>
                    <a:pt x="25" y="121"/>
                    <a:pt x="25" y="121"/>
                    <a:pt x="25" y="121"/>
                  </a:cubicBezTo>
                  <a:cubicBezTo>
                    <a:pt x="25" y="123"/>
                    <a:pt x="25" y="123"/>
                    <a:pt x="25" y="123"/>
                  </a:cubicBezTo>
                  <a:cubicBezTo>
                    <a:pt x="25" y="124"/>
                    <a:pt x="25" y="124"/>
                    <a:pt x="25" y="124"/>
                  </a:cubicBezTo>
                  <a:cubicBezTo>
                    <a:pt x="28" y="127"/>
                    <a:pt x="28" y="127"/>
                    <a:pt x="28" y="127"/>
                  </a:cubicBezTo>
                  <a:cubicBezTo>
                    <a:pt x="27" y="129"/>
                    <a:pt x="27" y="129"/>
                    <a:pt x="27" y="129"/>
                  </a:cubicBezTo>
                  <a:cubicBezTo>
                    <a:pt x="27" y="130"/>
                    <a:pt x="27" y="130"/>
                    <a:pt x="27" y="130"/>
                  </a:cubicBezTo>
                  <a:cubicBezTo>
                    <a:pt x="28" y="130"/>
                    <a:pt x="28" y="130"/>
                    <a:pt x="28" y="130"/>
                  </a:cubicBezTo>
                  <a:cubicBezTo>
                    <a:pt x="29" y="129"/>
                    <a:pt x="29" y="129"/>
                    <a:pt x="29" y="129"/>
                  </a:cubicBezTo>
                  <a:cubicBezTo>
                    <a:pt x="30" y="128"/>
                    <a:pt x="30" y="128"/>
                    <a:pt x="30" y="128"/>
                  </a:cubicBezTo>
                  <a:cubicBezTo>
                    <a:pt x="30" y="128"/>
                    <a:pt x="30" y="128"/>
                    <a:pt x="30" y="128"/>
                  </a:cubicBezTo>
                  <a:cubicBezTo>
                    <a:pt x="32" y="128"/>
                    <a:pt x="32" y="128"/>
                    <a:pt x="32" y="128"/>
                  </a:cubicBezTo>
                  <a:cubicBezTo>
                    <a:pt x="33" y="129"/>
                    <a:pt x="33" y="129"/>
                    <a:pt x="33" y="129"/>
                  </a:cubicBezTo>
                  <a:cubicBezTo>
                    <a:pt x="33" y="132"/>
                    <a:pt x="33" y="132"/>
                    <a:pt x="33" y="132"/>
                  </a:cubicBezTo>
                  <a:cubicBezTo>
                    <a:pt x="34" y="133"/>
                    <a:pt x="34" y="133"/>
                    <a:pt x="34" y="133"/>
                  </a:cubicBezTo>
                  <a:cubicBezTo>
                    <a:pt x="34" y="135"/>
                    <a:pt x="34" y="135"/>
                    <a:pt x="34" y="135"/>
                  </a:cubicBezTo>
                  <a:cubicBezTo>
                    <a:pt x="35" y="135"/>
                    <a:pt x="35" y="135"/>
                    <a:pt x="35" y="135"/>
                  </a:cubicBezTo>
                  <a:cubicBezTo>
                    <a:pt x="36" y="138"/>
                    <a:pt x="36" y="138"/>
                    <a:pt x="36" y="138"/>
                  </a:cubicBezTo>
                  <a:cubicBezTo>
                    <a:pt x="37" y="138"/>
                    <a:pt x="37" y="138"/>
                    <a:pt x="37" y="138"/>
                  </a:cubicBezTo>
                  <a:cubicBezTo>
                    <a:pt x="37" y="137"/>
                    <a:pt x="37" y="137"/>
                    <a:pt x="37" y="137"/>
                  </a:cubicBezTo>
                  <a:cubicBezTo>
                    <a:pt x="37" y="136"/>
                    <a:pt x="37" y="136"/>
                    <a:pt x="37" y="136"/>
                  </a:cubicBezTo>
                  <a:cubicBezTo>
                    <a:pt x="38" y="137"/>
                    <a:pt x="38" y="137"/>
                    <a:pt x="38" y="137"/>
                  </a:cubicBezTo>
                  <a:cubicBezTo>
                    <a:pt x="39" y="139"/>
                    <a:pt x="39" y="139"/>
                    <a:pt x="39" y="139"/>
                  </a:cubicBezTo>
                  <a:cubicBezTo>
                    <a:pt x="39" y="141"/>
                    <a:pt x="39" y="141"/>
                    <a:pt x="39" y="141"/>
                  </a:cubicBezTo>
                  <a:cubicBezTo>
                    <a:pt x="40" y="142"/>
                    <a:pt x="40" y="142"/>
                    <a:pt x="40" y="142"/>
                  </a:cubicBezTo>
                  <a:cubicBezTo>
                    <a:pt x="41" y="146"/>
                    <a:pt x="41" y="146"/>
                    <a:pt x="41" y="146"/>
                  </a:cubicBezTo>
                  <a:cubicBezTo>
                    <a:pt x="40" y="146"/>
                    <a:pt x="40" y="146"/>
                    <a:pt x="40" y="146"/>
                  </a:cubicBezTo>
                  <a:cubicBezTo>
                    <a:pt x="40" y="147"/>
                    <a:pt x="40" y="147"/>
                    <a:pt x="40" y="147"/>
                  </a:cubicBezTo>
                  <a:cubicBezTo>
                    <a:pt x="40" y="147"/>
                    <a:pt x="40" y="147"/>
                    <a:pt x="40" y="147"/>
                  </a:cubicBezTo>
                  <a:cubicBezTo>
                    <a:pt x="38" y="148"/>
                    <a:pt x="38" y="148"/>
                    <a:pt x="38" y="148"/>
                  </a:cubicBezTo>
                  <a:cubicBezTo>
                    <a:pt x="38" y="149"/>
                    <a:pt x="38" y="149"/>
                    <a:pt x="38" y="149"/>
                  </a:cubicBezTo>
                  <a:cubicBezTo>
                    <a:pt x="41" y="150"/>
                    <a:pt x="41" y="150"/>
                    <a:pt x="41" y="150"/>
                  </a:cubicBezTo>
                  <a:cubicBezTo>
                    <a:pt x="41" y="149"/>
                    <a:pt x="41" y="149"/>
                    <a:pt x="41" y="149"/>
                  </a:cubicBezTo>
                  <a:cubicBezTo>
                    <a:pt x="42" y="149"/>
                    <a:pt x="42" y="149"/>
                    <a:pt x="42" y="149"/>
                  </a:cubicBezTo>
                  <a:cubicBezTo>
                    <a:pt x="42" y="151"/>
                    <a:pt x="42" y="151"/>
                    <a:pt x="42" y="151"/>
                  </a:cubicBezTo>
                  <a:cubicBezTo>
                    <a:pt x="43" y="152"/>
                    <a:pt x="43" y="152"/>
                    <a:pt x="43" y="152"/>
                  </a:cubicBezTo>
                  <a:cubicBezTo>
                    <a:pt x="46" y="155"/>
                    <a:pt x="46" y="155"/>
                    <a:pt x="46" y="155"/>
                  </a:cubicBezTo>
                  <a:cubicBezTo>
                    <a:pt x="48" y="156"/>
                    <a:pt x="48" y="156"/>
                    <a:pt x="48" y="156"/>
                  </a:cubicBezTo>
                  <a:cubicBezTo>
                    <a:pt x="48" y="156"/>
                    <a:pt x="48" y="156"/>
                    <a:pt x="48" y="156"/>
                  </a:cubicBezTo>
                  <a:cubicBezTo>
                    <a:pt x="51" y="156"/>
                    <a:pt x="51" y="156"/>
                    <a:pt x="51" y="156"/>
                  </a:cubicBezTo>
                  <a:cubicBezTo>
                    <a:pt x="53" y="157"/>
                    <a:pt x="53" y="157"/>
                    <a:pt x="53" y="157"/>
                  </a:cubicBezTo>
                  <a:cubicBezTo>
                    <a:pt x="54" y="160"/>
                    <a:pt x="54" y="160"/>
                    <a:pt x="54" y="160"/>
                  </a:cubicBezTo>
                  <a:cubicBezTo>
                    <a:pt x="55" y="161"/>
                    <a:pt x="55" y="161"/>
                    <a:pt x="55" y="161"/>
                  </a:cubicBezTo>
                  <a:cubicBezTo>
                    <a:pt x="57" y="162"/>
                    <a:pt x="57" y="162"/>
                    <a:pt x="57" y="162"/>
                  </a:cubicBezTo>
                  <a:cubicBezTo>
                    <a:pt x="57" y="164"/>
                    <a:pt x="57" y="164"/>
                    <a:pt x="57" y="164"/>
                  </a:cubicBezTo>
                  <a:cubicBezTo>
                    <a:pt x="57" y="164"/>
                    <a:pt x="57" y="164"/>
                    <a:pt x="57" y="164"/>
                  </a:cubicBezTo>
                  <a:cubicBezTo>
                    <a:pt x="57" y="166"/>
                    <a:pt x="57" y="166"/>
                    <a:pt x="57" y="166"/>
                  </a:cubicBezTo>
                  <a:cubicBezTo>
                    <a:pt x="55" y="167"/>
                    <a:pt x="55" y="167"/>
                    <a:pt x="55" y="167"/>
                  </a:cubicBezTo>
                  <a:cubicBezTo>
                    <a:pt x="54" y="166"/>
                    <a:pt x="54" y="166"/>
                    <a:pt x="54" y="166"/>
                  </a:cubicBezTo>
                  <a:cubicBezTo>
                    <a:pt x="52" y="166"/>
                    <a:pt x="52" y="166"/>
                    <a:pt x="52" y="166"/>
                  </a:cubicBezTo>
                  <a:cubicBezTo>
                    <a:pt x="50" y="168"/>
                    <a:pt x="50" y="168"/>
                    <a:pt x="50" y="168"/>
                  </a:cubicBezTo>
                  <a:cubicBezTo>
                    <a:pt x="47" y="167"/>
                    <a:pt x="47" y="167"/>
                    <a:pt x="47" y="167"/>
                  </a:cubicBezTo>
                  <a:cubicBezTo>
                    <a:pt x="47" y="166"/>
                    <a:pt x="47" y="166"/>
                    <a:pt x="47" y="166"/>
                  </a:cubicBezTo>
                  <a:cubicBezTo>
                    <a:pt x="48" y="164"/>
                    <a:pt x="48" y="164"/>
                    <a:pt x="48" y="164"/>
                  </a:cubicBezTo>
                  <a:cubicBezTo>
                    <a:pt x="48" y="161"/>
                    <a:pt x="48" y="161"/>
                    <a:pt x="48" y="161"/>
                  </a:cubicBezTo>
                  <a:cubicBezTo>
                    <a:pt x="47" y="160"/>
                    <a:pt x="47" y="160"/>
                    <a:pt x="47" y="160"/>
                  </a:cubicBezTo>
                  <a:cubicBezTo>
                    <a:pt x="45" y="160"/>
                    <a:pt x="45" y="160"/>
                    <a:pt x="45" y="160"/>
                  </a:cubicBezTo>
                  <a:cubicBezTo>
                    <a:pt x="44" y="159"/>
                    <a:pt x="44" y="159"/>
                    <a:pt x="44" y="159"/>
                  </a:cubicBezTo>
                  <a:cubicBezTo>
                    <a:pt x="41" y="158"/>
                    <a:pt x="41" y="158"/>
                    <a:pt x="41" y="158"/>
                  </a:cubicBezTo>
                  <a:cubicBezTo>
                    <a:pt x="39" y="156"/>
                    <a:pt x="39" y="156"/>
                    <a:pt x="39" y="156"/>
                  </a:cubicBezTo>
                  <a:cubicBezTo>
                    <a:pt x="38" y="158"/>
                    <a:pt x="38" y="158"/>
                    <a:pt x="38" y="158"/>
                  </a:cubicBezTo>
                  <a:cubicBezTo>
                    <a:pt x="37" y="160"/>
                    <a:pt x="37" y="160"/>
                    <a:pt x="37" y="160"/>
                  </a:cubicBezTo>
                  <a:cubicBezTo>
                    <a:pt x="36" y="159"/>
                    <a:pt x="36" y="159"/>
                    <a:pt x="36" y="159"/>
                  </a:cubicBezTo>
                  <a:cubicBezTo>
                    <a:pt x="32" y="156"/>
                    <a:pt x="32" y="156"/>
                    <a:pt x="32" y="156"/>
                  </a:cubicBezTo>
                  <a:cubicBezTo>
                    <a:pt x="32" y="155"/>
                    <a:pt x="32" y="155"/>
                    <a:pt x="32" y="155"/>
                  </a:cubicBezTo>
                  <a:cubicBezTo>
                    <a:pt x="32" y="154"/>
                    <a:pt x="32" y="154"/>
                    <a:pt x="32" y="154"/>
                  </a:cubicBezTo>
                  <a:cubicBezTo>
                    <a:pt x="33" y="152"/>
                    <a:pt x="33" y="152"/>
                    <a:pt x="33" y="152"/>
                  </a:cubicBezTo>
                  <a:cubicBezTo>
                    <a:pt x="31" y="152"/>
                    <a:pt x="31" y="152"/>
                    <a:pt x="31" y="152"/>
                  </a:cubicBezTo>
                  <a:cubicBezTo>
                    <a:pt x="31" y="151"/>
                    <a:pt x="31" y="151"/>
                    <a:pt x="31" y="151"/>
                  </a:cubicBezTo>
                  <a:cubicBezTo>
                    <a:pt x="29" y="150"/>
                    <a:pt x="29" y="150"/>
                    <a:pt x="29" y="150"/>
                  </a:cubicBezTo>
                  <a:cubicBezTo>
                    <a:pt x="29" y="149"/>
                    <a:pt x="29" y="149"/>
                    <a:pt x="29" y="149"/>
                  </a:cubicBezTo>
                  <a:cubicBezTo>
                    <a:pt x="26" y="146"/>
                    <a:pt x="26" y="146"/>
                    <a:pt x="26" y="146"/>
                  </a:cubicBezTo>
                  <a:cubicBezTo>
                    <a:pt x="25" y="146"/>
                    <a:pt x="25" y="146"/>
                    <a:pt x="25" y="146"/>
                  </a:cubicBezTo>
                  <a:cubicBezTo>
                    <a:pt x="23" y="142"/>
                    <a:pt x="23" y="142"/>
                    <a:pt x="23" y="142"/>
                  </a:cubicBezTo>
                  <a:cubicBezTo>
                    <a:pt x="22" y="141"/>
                    <a:pt x="22" y="141"/>
                    <a:pt x="22" y="141"/>
                  </a:cubicBezTo>
                  <a:cubicBezTo>
                    <a:pt x="22" y="140"/>
                    <a:pt x="22" y="140"/>
                    <a:pt x="22" y="140"/>
                  </a:cubicBezTo>
                  <a:cubicBezTo>
                    <a:pt x="20" y="139"/>
                    <a:pt x="20" y="139"/>
                    <a:pt x="20" y="139"/>
                  </a:cubicBezTo>
                  <a:cubicBezTo>
                    <a:pt x="20" y="138"/>
                    <a:pt x="20" y="138"/>
                    <a:pt x="20" y="138"/>
                  </a:cubicBezTo>
                  <a:cubicBezTo>
                    <a:pt x="18" y="139"/>
                    <a:pt x="18" y="139"/>
                    <a:pt x="18" y="139"/>
                  </a:cubicBezTo>
                  <a:cubicBezTo>
                    <a:pt x="18" y="141"/>
                    <a:pt x="18" y="141"/>
                    <a:pt x="18" y="141"/>
                  </a:cubicBezTo>
                  <a:cubicBezTo>
                    <a:pt x="17" y="141"/>
                    <a:pt x="17" y="141"/>
                    <a:pt x="17" y="141"/>
                  </a:cubicBezTo>
                  <a:cubicBezTo>
                    <a:pt x="16" y="139"/>
                    <a:pt x="16" y="139"/>
                    <a:pt x="16" y="139"/>
                  </a:cubicBezTo>
                  <a:cubicBezTo>
                    <a:pt x="16" y="136"/>
                    <a:pt x="16" y="136"/>
                    <a:pt x="16" y="136"/>
                  </a:cubicBezTo>
                  <a:cubicBezTo>
                    <a:pt x="16" y="135"/>
                    <a:pt x="16" y="135"/>
                    <a:pt x="16" y="135"/>
                  </a:cubicBezTo>
                  <a:cubicBezTo>
                    <a:pt x="16" y="132"/>
                    <a:pt x="16" y="132"/>
                    <a:pt x="16" y="132"/>
                  </a:cubicBezTo>
                  <a:cubicBezTo>
                    <a:pt x="17" y="131"/>
                    <a:pt x="17" y="131"/>
                    <a:pt x="17" y="131"/>
                  </a:cubicBezTo>
                  <a:cubicBezTo>
                    <a:pt x="17" y="127"/>
                    <a:pt x="17" y="127"/>
                    <a:pt x="17" y="127"/>
                  </a:cubicBezTo>
                  <a:cubicBezTo>
                    <a:pt x="18" y="127"/>
                    <a:pt x="18" y="127"/>
                    <a:pt x="18" y="127"/>
                  </a:cubicBezTo>
                  <a:cubicBezTo>
                    <a:pt x="19" y="125"/>
                    <a:pt x="19" y="125"/>
                    <a:pt x="19" y="125"/>
                  </a:cubicBezTo>
                  <a:cubicBezTo>
                    <a:pt x="18" y="125"/>
                    <a:pt x="18" y="125"/>
                    <a:pt x="18" y="125"/>
                  </a:cubicBezTo>
                  <a:cubicBezTo>
                    <a:pt x="19" y="123"/>
                    <a:pt x="19" y="123"/>
                    <a:pt x="19" y="123"/>
                  </a:cubicBezTo>
                  <a:cubicBezTo>
                    <a:pt x="19" y="122"/>
                    <a:pt x="19" y="122"/>
                    <a:pt x="19" y="122"/>
                  </a:cubicBezTo>
                  <a:cubicBezTo>
                    <a:pt x="20" y="120"/>
                    <a:pt x="20" y="120"/>
                    <a:pt x="20" y="120"/>
                  </a:cubicBezTo>
                  <a:cubicBezTo>
                    <a:pt x="19" y="120"/>
                    <a:pt x="19" y="120"/>
                    <a:pt x="19" y="120"/>
                  </a:cubicBezTo>
                  <a:cubicBezTo>
                    <a:pt x="19" y="116"/>
                    <a:pt x="19" y="116"/>
                    <a:pt x="19" y="116"/>
                  </a:cubicBezTo>
                  <a:cubicBezTo>
                    <a:pt x="20" y="115"/>
                    <a:pt x="20" y="115"/>
                    <a:pt x="20" y="115"/>
                  </a:cubicBezTo>
                  <a:cubicBezTo>
                    <a:pt x="21" y="113"/>
                    <a:pt x="21" y="113"/>
                    <a:pt x="21" y="113"/>
                  </a:cubicBezTo>
                  <a:cubicBezTo>
                    <a:pt x="21" y="110"/>
                    <a:pt x="21" y="110"/>
                    <a:pt x="21" y="110"/>
                  </a:cubicBezTo>
                  <a:cubicBezTo>
                    <a:pt x="24" y="109"/>
                    <a:pt x="24" y="109"/>
                    <a:pt x="24" y="109"/>
                  </a:cubicBezTo>
                  <a:cubicBezTo>
                    <a:pt x="26" y="102"/>
                    <a:pt x="26" y="102"/>
                    <a:pt x="26" y="102"/>
                  </a:cubicBezTo>
                  <a:cubicBezTo>
                    <a:pt x="27" y="101"/>
                    <a:pt x="27" y="101"/>
                    <a:pt x="27" y="101"/>
                  </a:cubicBezTo>
                  <a:cubicBezTo>
                    <a:pt x="27" y="98"/>
                    <a:pt x="27" y="98"/>
                    <a:pt x="27" y="98"/>
                  </a:cubicBezTo>
                  <a:cubicBezTo>
                    <a:pt x="26" y="95"/>
                    <a:pt x="26" y="95"/>
                    <a:pt x="26" y="95"/>
                  </a:cubicBezTo>
                  <a:cubicBezTo>
                    <a:pt x="26" y="92"/>
                    <a:pt x="26" y="92"/>
                    <a:pt x="26" y="92"/>
                  </a:cubicBezTo>
                  <a:cubicBezTo>
                    <a:pt x="25" y="90"/>
                    <a:pt x="25" y="90"/>
                    <a:pt x="25" y="90"/>
                  </a:cubicBezTo>
                  <a:cubicBezTo>
                    <a:pt x="25" y="87"/>
                    <a:pt x="25" y="87"/>
                    <a:pt x="25" y="87"/>
                  </a:cubicBezTo>
                  <a:cubicBezTo>
                    <a:pt x="24" y="86"/>
                    <a:pt x="24" y="86"/>
                    <a:pt x="24" y="86"/>
                  </a:cubicBezTo>
                  <a:cubicBezTo>
                    <a:pt x="24" y="84"/>
                    <a:pt x="24" y="84"/>
                    <a:pt x="24" y="84"/>
                  </a:cubicBezTo>
                  <a:cubicBezTo>
                    <a:pt x="23" y="82"/>
                    <a:pt x="23" y="82"/>
                    <a:pt x="23" y="82"/>
                  </a:cubicBezTo>
                  <a:cubicBezTo>
                    <a:pt x="24" y="80"/>
                    <a:pt x="24" y="80"/>
                    <a:pt x="24" y="80"/>
                  </a:cubicBezTo>
                  <a:cubicBezTo>
                    <a:pt x="23" y="75"/>
                    <a:pt x="23" y="75"/>
                    <a:pt x="23" y="75"/>
                  </a:cubicBezTo>
                  <a:cubicBezTo>
                    <a:pt x="20" y="72"/>
                    <a:pt x="20" y="72"/>
                    <a:pt x="20" y="72"/>
                  </a:cubicBezTo>
                  <a:cubicBezTo>
                    <a:pt x="17" y="70"/>
                    <a:pt x="17" y="70"/>
                    <a:pt x="17" y="70"/>
                  </a:cubicBezTo>
                  <a:cubicBezTo>
                    <a:pt x="14" y="66"/>
                    <a:pt x="14" y="66"/>
                    <a:pt x="14" y="66"/>
                  </a:cubicBezTo>
                  <a:cubicBezTo>
                    <a:pt x="14" y="64"/>
                    <a:pt x="14" y="64"/>
                    <a:pt x="14" y="64"/>
                  </a:cubicBezTo>
                  <a:cubicBezTo>
                    <a:pt x="12" y="61"/>
                    <a:pt x="12" y="61"/>
                    <a:pt x="12" y="61"/>
                  </a:cubicBezTo>
                  <a:cubicBezTo>
                    <a:pt x="15" y="60"/>
                    <a:pt x="15" y="60"/>
                    <a:pt x="15" y="60"/>
                  </a:cubicBezTo>
                  <a:cubicBezTo>
                    <a:pt x="15" y="58"/>
                    <a:pt x="15" y="58"/>
                    <a:pt x="15" y="58"/>
                  </a:cubicBezTo>
                  <a:cubicBezTo>
                    <a:pt x="14" y="52"/>
                    <a:pt x="14" y="52"/>
                    <a:pt x="14" y="52"/>
                  </a:cubicBezTo>
                  <a:cubicBezTo>
                    <a:pt x="14" y="51"/>
                    <a:pt x="14" y="51"/>
                    <a:pt x="14" y="51"/>
                  </a:cubicBezTo>
                  <a:cubicBezTo>
                    <a:pt x="16" y="50"/>
                    <a:pt x="16" y="50"/>
                    <a:pt x="16" y="50"/>
                  </a:cubicBezTo>
                  <a:cubicBezTo>
                    <a:pt x="16" y="48"/>
                    <a:pt x="16" y="48"/>
                    <a:pt x="16" y="48"/>
                  </a:cubicBezTo>
                  <a:cubicBezTo>
                    <a:pt x="14" y="47"/>
                    <a:pt x="14" y="47"/>
                    <a:pt x="14" y="47"/>
                  </a:cubicBezTo>
                  <a:cubicBezTo>
                    <a:pt x="14" y="44"/>
                    <a:pt x="14" y="44"/>
                    <a:pt x="14" y="44"/>
                  </a:cubicBezTo>
                  <a:cubicBezTo>
                    <a:pt x="12" y="42"/>
                    <a:pt x="12" y="42"/>
                    <a:pt x="12" y="42"/>
                  </a:cubicBezTo>
                  <a:cubicBezTo>
                    <a:pt x="11" y="41"/>
                    <a:pt x="11" y="41"/>
                    <a:pt x="11" y="41"/>
                  </a:cubicBezTo>
                  <a:cubicBezTo>
                    <a:pt x="8" y="35"/>
                    <a:pt x="8" y="35"/>
                    <a:pt x="8" y="35"/>
                  </a:cubicBezTo>
                  <a:cubicBezTo>
                    <a:pt x="5" y="33"/>
                    <a:pt x="5" y="33"/>
                    <a:pt x="5" y="33"/>
                  </a:cubicBezTo>
                  <a:cubicBezTo>
                    <a:pt x="5" y="32"/>
                    <a:pt x="5" y="32"/>
                    <a:pt x="5" y="32"/>
                  </a:cubicBezTo>
                  <a:cubicBezTo>
                    <a:pt x="3" y="30"/>
                    <a:pt x="3" y="30"/>
                    <a:pt x="3" y="30"/>
                  </a:cubicBezTo>
                  <a:cubicBezTo>
                    <a:pt x="1" y="27"/>
                    <a:pt x="1" y="27"/>
                    <a:pt x="1" y="27"/>
                  </a:cubicBezTo>
                  <a:cubicBezTo>
                    <a:pt x="0" y="27"/>
                    <a:pt x="0" y="27"/>
                    <a:pt x="0" y="27"/>
                  </a:cubicBezTo>
                  <a:cubicBezTo>
                    <a:pt x="0" y="25"/>
                    <a:pt x="0" y="25"/>
                    <a:pt x="0" y="25"/>
                  </a:cubicBezTo>
                  <a:cubicBezTo>
                    <a:pt x="2" y="24"/>
                    <a:pt x="2" y="24"/>
                    <a:pt x="2" y="24"/>
                  </a:cubicBezTo>
                  <a:cubicBezTo>
                    <a:pt x="4" y="23"/>
                    <a:pt x="4" y="23"/>
                    <a:pt x="4" y="23"/>
                  </a:cubicBezTo>
                  <a:cubicBezTo>
                    <a:pt x="4" y="21"/>
                    <a:pt x="4" y="21"/>
                    <a:pt x="4" y="21"/>
                  </a:cubicBezTo>
                  <a:cubicBezTo>
                    <a:pt x="4" y="18"/>
                    <a:pt x="4" y="18"/>
                    <a:pt x="4" y="18"/>
                  </a:cubicBezTo>
                  <a:cubicBezTo>
                    <a:pt x="5" y="16"/>
                    <a:pt x="5" y="16"/>
                    <a:pt x="5" y="16"/>
                  </a:cubicBezTo>
                  <a:cubicBezTo>
                    <a:pt x="5" y="13"/>
                    <a:pt x="5" y="13"/>
                    <a:pt x="5" y="13"/>
                  </a:cubicBezTo>
                  <a:cubicBezTo>
                    <a:pt x="6" y="10"/>
                    <a:pt x="6" y="10"/>
                    <a:pt x="6" y="10"/>
                  </a:cubicBezTo>
                  <a:cubicBezTo>
                    <a:pt x="10" y="12"/>
                    <a:pt x="10" y="12"/>
                    <a:pt x="10" y="12"/>
                  </a:cubicBezTo>
                  <a:cubicBezTo>
                    <a:pt x="13" y="10"/>
                    <a:pt x="13" y="10"/>
                    <a:pt x="13" y="10"/>
                  </a:cubicBezTo>
                  <a:cubicBezTo>
                    <a:pt x="15" y="10"/>
                    <a:pt x="15" y="10"/>
                    <a:pt x="15" y="10"/>
                  </a:cubicBezTo>
                  <a:cubicBezTo>
                    <a:pt x="16" y="9"/>
                    <a:pt x="16" y="9"/>
                    <a:pt x="16" y="9"/>
                  </a:cubicBezTo>
                  <a:cubicBezTo>
                    <a:pt x="16" y="6"/>
                    <a:pt x="16" y="6"/>
                    <a:pt x="16" y="6"/>
                  </a:cubicBezTo>
                  <a:cubicBezTo>
                    <a:pt x="17" y="5"/>
                    <a:pt x="17" y="5"/>
                    <a:pt x="17" y="5"/>
                  </a:cubicBezTo>
                  <a:cubicBezTo>
                    <a:pt x="20" y="5"/>
                    <a:pt x="20" y="5"/>
                    <a:pt x="20" y="5"/>
                  </a:cubicBezTo>
                  <a:cubicBezTo>
                    <a:pt x="21" y="4"/>
                    <a:pt x="21" y="4"/>
                    <a:pt x="21" y="4"/>
                  </a:cubicBezTo>
                  <a:cubicBezTo>
                    <a:pt x="20" y="3"/>
                    <a:pt x="20" y="3"/>
                    <a:pt x="20" y="3"/>
                  </a:cubicBezTo>
                  <a:cubicBezTo>
                    <a:pt x="20" y="1"/>
                    <a:pt x="20" y="1"/>
                    <a:pt x="20" y="1"/>
                  </a:cubicBezTo>
                  <a:cubicBezTo>
                    <a:pt x="22" y="0"/>
                    <a:pt x="22" y="0"/>
                    <a:pt x="22" y="0"/>
                  </a:cubicBezTo>
                  <a:cubicBezTo>
                    <a:pt x="25" y="0"/>
                    <a:pt x="25" y="0"/>
                    <a:pt x="25" y="0"/>
                  </a:cubicBezTo>
                  <a:cubicBezTo>
                    <a:pt x="25" y="0"/>
                    <a:pt x="25" y="0"/>
                    <a:pt x="25" y="0"/>
                  </a:cubicBezTo>
                  <a:close/>
                  <a:moveTo>
                    <a:pt x="31" y="157"/>
                  </a:moveTo>
                  <a:cubicBezTo>
                    <a:pt x="32" y="159"/>
                    <a:pt x="32" y="159"/>
                    <a:pt x="32" y="159"/>
                  </a:cubicBezTo>
                  <a:cubicBezTo>
                    <a:pt x="33" y="159"/>
                    <a:pt x="33" y="159"/>
                    <a:pt x="33" y="159"/>
                  </a:cubicBezTo>
                  <a:cubicBezTo>
                    <a:pt x="32" y="157"/>
                    <a:pt x="32" y="157"/>
                    <a:pt x="32" y="157"/>
                  </a:cubicBezTo>
                  <a:cubicBezTo>
                    <a:pt x="32" y="157"/>
                    <a:pt x="32" y="157"/>
                    <a:pt x="32" y="157"/>
                  </a:cubicBezTo>
                  <a:cubicBezTo>
                    <a:pt x="31" y="157"/>
                    <a:pt x="31" y="157"/>
                    <a:pt x="31" y="157"/>
                  </a:cubicBezTo>
                  <a:close/>
                  <a:moveTo>
                    <a:pt x="24" y="147"/>
                  </a:moveTo>
                  <a:cubicBezTo>
                    <a:pt x="25" y="149"/>
                    <a:pt x="25" y="149"/>
                    <a:pt x="25" y="149"/>
                  </a:cubicBezTo>
                  <a:cubicBezTo>
                    <a:pt x="25" y="148"/>
                    <a:pt x="25" y="148"/>
                    <a:pt x="25" y="148"/>
                  </a:cubicBezTo>
                  <a:cubicBezTo>
                    <a:pt x="25" y="147"/>
                    <a:pt x="25" y="147"/>
                    <a:pt x="25" y="147"/>
                  </a:cubicBezTo>
                  <a:cubicBezTo>
                    <a:pt x="24" y="147"/>
                    <a:pt x="24" y="147"/>
                    <a:pt x="24" y="147"/>
                  </a:cubicBezTo>
                  <a:close/>
                  <a:moveTo>
                    <a:pt x="17" y="141"/>
                  </a:moveTo>
                  <a:cubicBezTo>
                    <a:pt x="16" y="143"/>
                    <a:pt x="16" y="143"/>
                    <a:pt x="16" y="143"/>
                  </a:cubicBezTo>
                  <a:cubicBezTo>
                    <a:pt x="17" y="144"/>
                    <a:pt x="17" y="144"/>
                    <a:pt x="17" y="144"/>
                  </a:cubicBezTo>
                  <a:cubicBezTo>
                    <a:pt x="17" y="146"/>
                    <a:pt x="17" y="146"/>
                    <a:pt x="17" y="146"/>
                  </a:cubicBezTo>
                  <a:cubicBezTo>
                    <a:pt x="18" y="144"/>
                    <a:pt x="18" y="144"/>
                    <a:pt x="18" y="144"/>
                  </a:cubicBezTo>
                  <a:cubicBezTo>
                    <a:pt x="18" y="141"/>
                    <a:pt x="18" y="141"/>
                    <a:pt x="18" y="141"/>
                  </a:cubicBezTo>
                  <a:cubicBezTo>
                    <a:pt x="18" y="141"/>
                    <a:pt x="17" y="141"/>
                    <a:pt x="17" y="141"/>
                  </a:cubicBezTo>
                  <a:close/>
                  <a:moveTo>
                    <a:pt x="56" y="96"/>
                  </a:moveTo>
                  <a:cubicBezTo>
                    <a:pt x="56" y="97"/>
                    <a:pt x="56" y="97"/>
                    <a:pt x="56" y="97"/>
                  </a:cubicBezTo>
                  <a:cubicBezTo>
                    <a:pt x="57" y="99"/>
                    <a:pt x="57" y="99"/>
                    <a:pt x="57" y="99"/>
                  </a:cubicBezTo>
                  <a:cubicBezTo>
                    <a:pt x="58" y="98"/>
                    <a:pt x="58" y="98"/>
                    <a:pt x="58" y="98"/>
                  </a:cubicBezTo>
                  <a:cubicBezTo>
                    <a:pt x="56" y="96"/>
                    <a:pt x="56" y="96"/>
                    <a:pt x="56" y="96"/>
                  </a:cubicBezTo>
                  <a:close/>
                  <a:moveTo>
                    <a:pt x="35" y="122"/>
                  </a:moveTo>
                  <a:cubicBezTo>
                    <a:pt x="33" y="123"/>
                    <a:pt x="33" y="123"/>
                    <a:pt x="33" y="123"/>
                  </a:cubicBezTo>
                  <a:cubicBezTo>
                    <a:pt x="34" y="123"/>
                    <a:pt x="34" y="123"/>
                    <a:pt x="34" y="123"/>
                  </a:cubicBezTo>
                  <a:cubicBezTo>
                    <a:pt x="35" y="122"/>
                    <a:pt x="35" y="122"/>
                    <a:pt x="35" y="122"/>
                  </a:cubicBezTo>
                  <a:close/>
                  <a:moveTo>
                    <a:pt x="35" y="124"/>
                  </a:moveTo>
                  <a:cubicBezTo>
                    <a:pt x="34" y="125"/>
                    <a:pt x="34" y="125"/>
                    <a:pt x="34" y="125"/>
                  </a:cubicBezTo>
                  <a:cubicBezTo>
                    <a:pt x="34" y="127"/>
                    <a:pt x="34" y="127"/>
                    <a:pt x="34" y="127"/>
                  </a:cubicBezTo>
                  <a:cubicBezTo>
                    <a:pt x="35" y="128"/>
                    <a:pt x="35" y="128"/>
                    <a:pt x="35" y="128"/>
                  </a:cubicBezTo>
                  <a:cubicBezTo>
                    <a:pt x="36" y="126"/>
                    <a:pt x="36" y="126"/>
                    <a:pt x="36" y="126"/>
                  </a:cubicBezTo>
                  <a:lnTo>
                    <a:pt x="35" y="124"/>
                  </a:lnTo>
                  <a:close/>
                </a:path>
              </a:pathLst>
            </a:custGeom>
            <a:solidFill>
              <a:srgbClr val="69D1D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00" name="Google Shape;898;p21">
              <a:extLst>
                <a:ext uri="{FF2B5EF4-FFF2-40B4-BE49-F238E27FC236}">
                  <a16:creationId xmlns:a16="http://schemas.microsoft.com/office/drawing/2014/main" id="{005DE8A1-DA19-419C-8D66-8EE89481FBAB}"/>
                </a:ext>
              </a:extLst>
            </p:cNvPr>
            <p:cNvSpPr>
              <a:spLocks/>
            </p:cNvSpPr>
            <p:nvPr/>
          </p:nvSpPr>
          <p:spPr bwMode="auto">
            <a:xfrm>
              <a:off x="8395229" y="5372365"/>
              <a:ext cx="91282" cy="169333"/>
            </a:xfrm>
            <a:custGeom>
              <a:avLst/>
              <a:gdLst>
                <a:gd name="T0" fmla="*/ 0 w 58"/>
                <a:gd name="T1" fmla="*/ 89535 h 107"/>
                <a:gd name="T2" fmla="*/ 5715 w 58"/>
                <a:gd name="T3" fmla="*/ 76200 h 107"/>
                <a:gd name="T4" fmla="*/ 0 w 58"/>
                <a:gd name="T5" fmla="*/ 80010 h 107"/>
                <a:gd name="T6" fmla="*/ 0 w 58"/>
                <a:gd name="T7" fmla="*/ 99060 h 107"/>
                <a:gd name="T8" fmla="*/ 5715 w 58"/>
                <a:gd name="T9" fmla="*/ 3810 h 107"/>
                <a:gd name="T10" fmla="*/ 19050 w 58"/>
                <a:gd name="T11" fmla="*/ 0 h 107"/>
                <a:gd name="T12" fmla="*/ 19050 w 58"/>
                <a:gd name="T13" fmla="*/ 9525 h 107"/>
                <a:gd name="T14" fmla="*/ 19050 w 58"/>
                <a:gd name="T15" fmla="*/ 13335 h 107"/>
                <a:gd name="T16" fmla="*/ 38100 w 58"/>
                <a:gd name="T17" fmla="*/ 3810 h 107"/>
                <a:gd name="T18" fmla="*/ 47625 w 58"/>
                <a:gd name="T19" fmla="*/ 19050 h 107"/>
                <a:gd name="T20" fmla="*/ 47625 w 58"/>
                <a:gd name="T21" fmla="*/ 19050 h 107"/>
                <a:gd name="T22" fmla="*/ 34290 w 58"/>
                <a:gd name="T23" fmla="*/ 13335 h 107"/>
                <a:gd name="T24" fmla="*/ 24765 w 58"/>
                <a:gd name="T25" fmla="*/ 9525 h 107"/>
                <a:gd name="T26" fmla="*/ 28575 w 58"/>
                <a:gd name="T27" fmla="*/ 3810 h 107"/>
                <a:gd name="T28" fmla="*/ 19050 w 58"/>
                <a:gd name="T29" fmla="*/ 19050 h 107"/>
                <a:gd name="T30" fmla="*/ 19050 w 58"/>
                <a:gd name="T31" fmla="*/ 22860 h 107"/>
                <a:gd name="T32" fmla="*/ 19050 w 58"/>
                <a:gd name="T33" fmla="*/ 38100 h 107"/>
                <a:gd name="T34" fmla="*/ 9525 w 58"/>
                <a:gd name="T35" fmla="*/ 41910 h 107"/>
                <a:gd name="T36" fmla="*/ 0 w 58"/>
                <a:gd name="T37" fmla="*/ 38100 h 107"/>
                <a:gd name="T38" fmla="*/ 5715 w 58"/>
                <a:gd name="T39" fmla="*/ 41910 h 107"/>
                <a:gd name="T40" fmla="*/ 5715 w 58"/>
                <a:gd name="T41" fmla="*/ 51435 h 107"/>
                <a:gd name="T42" fmla="*/ 9525 w 58"/>
                <a:gd name="T43" fmla="*/ 76200 h 107"/>
                <a:gd name="T44" fmla="*/ 5715 w 58"/>
                <a:gd name="T45" fmla="*/ 99060 h 107"/>
                <a:gd name="T46" fmla="*/ 0 w 58"/>
                <a:gd name="T47" fmla="*/ 108586 h 107"/>
                <a:gd name="T48" fmla="*/ 5715 w 58"/>
                <a:gd name="T49" fmla="*/ 137161 h 107"/>
                <a:gd name="T50" fmla="*/ 19050 w 58"/>
                <a:gd name="T51" fmla="*/ 190501 h 107"/>
                <a:gd name="T52" fmla="*/ 38100 w 58"/>
                <a:gd name="T53" fmla="*/ 203836 h 107"/>
                <a:gd name="T54" fmla="*/ 66675 w 58"/>
                <a:gd name="T55" fmla="*/ 198121 h 107"/>
                <a:gd name="T56" fmla="*/ 100965 w 58"/>
                <a:gd name="T57" fmla="*/ 180976 h 107"/>
                <a:gd name="T58" fmla="*/ 110490 w 58"/>
                <a:gd name="T59" fmla="*/ 156211 h 107"/>
                <a:gd name="T60" fmla="*/ 110490 w 58"/>
                <a:gd name="T61" fmla="*/ 133351 h 107"/>
                <a:gd name="T62" fmla="*/ 110490 w 58"/>
                <a:gd name="T63" fmla="*/ 118111 h 107"/>
                <a:gd name="T64" fmla="*/ 91440 w 58"/>
                <a:gd name="T65" fmla="*/ 89535 h 107"/>
                <a:gd name="T66" fmla="*/ 76200 w 58"/>
                <a:gd name="T67" fmla="*/ 76200 h 107"/>
                <a:gd name="T68" fmla="*/ 66675 w 58"/>
                <a:gd name="T69" fmla="*/ 70485 h 107"/>
                <a:gd name="T70" fmla="*/ 76200 w 58"/>
                <a:gd name="T71" fmla="*/ 60960 h 107"/>
                <a:gd name="T72" fmla="*/ 66675 w 58"/>
                <a:gd name="T73" fmla="*/ 47625 h 107"/>
                <a:gd name="T74" fmla="*/ 57150 w 58"/>
                <a:gd name="T75" fmla="*/ 38100 h 107"/>
                <a:gd name="T76" fmla="*/ 53340 w 58"/>
                <a:gd name="T77" fmla="*/ 28575 h 107"/>
                <a:gd name="T78" fmla="*/ 38100 w 58"/>
                <a:gd name="T79" fmla="*/ 28575 h 107"/>
                <a:gd name="T80" fmla="*/ 34290 w 58"/>
                <a:gd name="T81" fmla="*/ 19050 h 10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 h="107" extrusionOk="0">
                  <a:moveTo>
                    <a:pt x="0" y="52"/>
                  </a:moveTo>
                  <a:lnTo>
                    <a:pt x="0" y="47"/>
                  </a:lnTo>
                  <a:lnTo>
                    <a:pt x="0" y="42"/>
                  </a:lnTo>
                  <a:lnTo>
                    <a:pt x="3" y="40"/>
                  </a:lnTo>
                  <a:lnTo>
                    <a:pt x="3" y="42"/>
                  </a:lnTo>
                  <a:lnTo>
                    <a:pt x="0" y="42"/>
                  </a:lnTo>
                  <a:lnTo>
                    <a:pt x="3" y="47"/>
                  </a:lnTo>
                  <a:lnTo>
                    <a:pt x="0" y="52"/>
                  </a:lnTo>
                  <a:close/>
                  <a:moveTo>
                    <a:pt x="10" y="7"/>
                  </a:moveTo>
                  <a:lnTo>
                    <a:pt x="3" y="2"/>
                  </a:lnTo>
                  <a:lnTo>
                    <a:pt x="3" y="0"/>
                  </a:lnTo>
                  <a:lnTo>
                    <a:pt x="10" y="0"/>
                  </a:lnTo>
                  <a:lnTo>
                    <a:pt x="13" y="0"/>
                  </a:lnTo>
                  <a:lnTo>
                    <a:pt x="10" y="5"/>
                  </a:lnTo>
                  <a:lnTo>
                    <a:pt x="8" y="5"/>
                  </a:lnTo>
                  <a:lnTo>
                    <a:pt x="10" y="7"/>
                  </a:lnTo>
                  <a:close/>
                  <a:moveTo>
                    <a:pt x="15" y="2"/>
                  </a:moveTo>
                  <a:lnTo>
                    <a:pt x="20" y="2"/>
                  </a:lnTo>
                  <a:lnTo>
                    <a:pt x="20" y="7"/>
                  </a:lnTo>
                  <a:lnTo>
                    <a:pt x="25" y="10"/>
                  </a:lnTo>
                  <a:lnTo>
                    <a:pt x="28" y="12"/>
                  </a:lnTo>
                  <a:lnTo>
                    <a:pt x="25" y="10"/>
                  </a:lnTo>
                  <a:lnTo>
                    <a:pt x="20" y="10"/>
                  </a:lnTo>
                  <a:lnTo>
                    <a:pt x="18" y="7"/>
                  </a:lnTo>
                  <a:lnTo>
                    <a:pt x="13" y="7"/>
                  </a:lnTo>
                  <a:lnTo>
                    <a:pt x="13" y="5"/>
                  </a:lnTo>
                  <a:lnTo>
                    <a:pt x="15" y="5"/>
                  </a:lnTo>
                  <a:lnTo>
                    <a:pt x="15" y="2"/>
                  </a:lnTo>
                  <a:close/>
                  <a:moveTo>
                    <a:pt x="10" y="10"/>
                  </a:moveTo>
                  <a:lnTo>
                    <a:pt x="10" y="10"/>
                  </a:lnTo>
                  <a:lnTo>
                    <a:pt x="13" y="12"/>
                  </a:lnTo>
                  <a:lnTo>
                    <a:pt x="10" y="12"/>
                  </a:lnTo>
                  <a:lnTo>
                    <a:pt x="10" y="15"/>
                  </a:lnTo>
                  <a:lnTo>
                    <a:pt x="10" y="20"/>
                  </a:lnTo>
                  <a:lnTo>
                    <a:pt x="8" y="25"/>
                  </a:lnTo>
                  <a:lnTo>
                    <a:pt x="5" y="22"/>
                  </a:lnTo>
                  <a:lnTo>
                    <a:pt x="3" y="20"/>
                  </a:lnTo>
                  <a:lnTo>
                    <a:pt x="0" y="20"/>
                  </a:lnTo>
                  <a:lnTo>
                    <a:pt x="0" y="22"/>
                  </a:lnTo>
                  <a:lnTo>
                    <a:pt x="3" y="22"/>
                  </a:lnTo>
                  <a:lnTo>
                    <a:pt x="3" y="25"/>
                  </a:lnTo>
                  <a:lnTo>
                    <a:pt x="3" y="27"/>
                  </a:lnTo>
                  <a:lnTo>
                    <a:pt x="5" y="32"/>
                  </a:lnTo>
                  <a:lnTo>
                    <a:pt x="5" y="40"/>
                  </a:lnTo>
                  <a:lnTo>
                    <a:pt x="3" y="42"/>
                  </a:lnTo>
                  <a:lnTo>
                    <a:pt x="3" y="52"/>
                  </a:lnTo>
                  <a:lnTo>
                    <a:pt x="3" y="57"/>
                  </a:lnTo>
                  <a:lnTo>
                    <a:pt x="0" y="57"/>
                  </a:lnTo>
                  <a:lnTo>
                    <a:pt x="3" y="67"/>
                  </a:lnTo>
                  <a:lnTo>
                    <a:pt x="3" y="72"/>
                  </a:lnTo>
                  <a:lnTo>
                    <a:pt x="5" y="85"/>
                  </a:lnTo>
                  <a:lnTo>
                    <a:pt x="10" y="100"/>
                  </a:lnTo>
                  <a:lnTo>
                    <a:pt x="13" y="104"/>
                  </a:lnTo>
                  <a:lnTo>
                    <a:pt x="20" y="107"/>
                  </a:lnTo>
                  <a:lnTo>
                    <a:pt x="25" y="107"/>
                  </a:lnTo>
                  <a:lnTo>
                    <a:pt x="35" y="104"/>
                  </a:lnTo>
                  <a:lnTo>
                    <a:pt x="43" y="102"/>
                  </a:lnTo>
                  <a:lnTo>
                    <a:pt x="53" y="95"/>
                  </a:lnTo>
                  <a:lnTo>
                    <a:pt x="55" y="87"/>
                  </a:lnTo>
                  <a:lnTo>
                    <a:pt x="58" y="82"/>
                  </a:lnTo>
                  <a:lnTo>
                    <a:pt x="58" y="77"/>
                  </a:lnTo>
                  <a:lnTo>
                    <a:pt x="58" y="70"/>
                  </a:lnTo>
                  <a:lnTo>
                    <a:pt x="55" y="65"/>
                  </a:lnTo>
                  <a:lnTo>
                    <a:pt x="58" y="62"/>
                  </a:lnTo>
                  <a:lnTo>
                    <a:pt x="53" y="57"/>
                  </a:lnTo>
                  <a:lnTo>
                    <a:pt x="48" y="47"/>
                  </a:lnTo>
                  <a:lnTo>
                    <a:pt x="45" y="37"/>
                  </a:lnTo>
                  <a:lnTo>
                    <a:pt x="40" y="40"/>
                  </a:lnTo>
                  <a:lnTo>
                    <a:pt x="40" y="37"/>
                  </a:lnTo>
                  <a:lnTo>
                    <a:pt x="35" y="37"/>
                  </a:lnTo>
                  <a:lnTo>
                    <a:pt x="40" y="35"/>
                  </a:lnTo>
                  <a:lnTo>
                    <a:pt x="40" y="32"/>
                  </a:lnTo>
                  <a:lnTo>
                    <a:pt x="38" y="30"/>
                  </a:lnTo>
                  <a:lnTo>
                    <a:pt x="35" y="25"/>
                  </a:lnTo>
                  <a:lnTo>
                    <a:pt x="33" y="25"/>
                  </a:lnTo>
                  <a:lnTo>
                    <a:pt x="30" y="20"/>
                  </a:lnTo>
                  <a:lnTo>
                    <a:pt x="28" y="17"/>
                  </a:lnTo>
                  <a:lnTo>
                    <a:pt x="28" y="15"/>
                  </a:lnTo>
                  <a:lnTo>
                    <a:pt x="20" y="12"/>
                  </a:lnTo>
                  <a:lnTo>
                    <a:pt x="20" y="15"/>
                  </a:lnTo>
                  <a:lnTo>
                    <a:pt x="15" y="12"/>
                  </a:lnTo>
                  <a:lnTo>
                    <a:pt x="18" y="10"/>
                  </a:lnTo>
                  <a:lnTo>
                    <a:pt x="10" y="1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01" name="Google Shape;899;p21">
              <a:extLst>
                <a:ext uri="{FF2B5EF4-FFF2-40B4-BE49-F238E27FC236}">
                  <a16:creationId xmlns:a16="http://schemas.microsoft.com/office/drawing/2014/main" id="{EF7AFEC0-4292-4BC4-BFA2-DE88E4346159}"/>
                </a:ext>
              </a:extLst>
            </p:cNvPr>
            <p:cNvSpPr>
              <a:spLocks/>
            </p:cNvSpPr>
            <p:nvPr/>
          </p:nvSpPr>
          <p:spPr bwMode="auto">
            <a:xfrm>
              <a:off x="8683625" y="4598458"/>
              <a:ext cx="216958" cy="281782"/>
            </a:xfrm>
            <a:custGeom>
              <a:avLst/>
              <a:gdLst>
                <a:gd name="T0" fmla="*/ 256241 w 55"/>
                <a:gd name="T1" fmla="*/ 299191 h 71"/>
                <a:gd name="T2" fmla="*/ 237260 w 55"/>
                <a:gd name="T3" fmla="*/ 318188 h 71"/>
                <a:gd name="T4" fmla="*/ 242005 w 55"/>
                <a:gd name="T5" fmla="*/ 337184 h 71"/>
                <a:gd name="T6" fmla="*/ 223024 w 55"/>
                <a:gd name="T7" fmla="*/ 303941 h 71"/>
                <a:gd name="T8" fmla="*/ 223024 w 55"/>
                <a:gd name="T9" fmla="*/ 284944 h 71"/>
                <a:gd name="T10" fmla="*/ 213534 w 55"/>
                <a:gd name="T11" fmla="*/ 294442 h 71"/>
                <a:gd name="T12" fmla="*/ 213534 w 55"/>
                <a:gd name="T13" fmla="*/ 265948 h 71"/>
                <a:gd name="T14" fmla="*/ 189808 w 55"/>
                <a:gd name="T15" fmla="*/ 218457 h 71"/>
                <a:gd name="T16" fmla="*/ 185063 w 55"/>
                <a:gd name="T17" fmla="*/ 218457 h 71"/>
                <a:gd name="T18" fmla="*/ 156592 w 55"/>
                <a:gd name="T19" fmla="*/ 213708 h 71"/>
                <a:gd name="T20" fmla="*/ 137611 w 55"/>
                <a:gd name="T21" fmla="*/ 189963 h 71"/>
                <a:gd name="T22" fmla="*/ 142356 w 55"/>
                <a:gd name="T23" fmla="*/ 223206 h 71"/>
                <a:gd name="T24" fmla="*/ 147101 w 55"/>
                <a:gd name="T25" fmla="*/ 242203 h 71"/>
                <a:gd name="T26" fmla="*/ 128120 w 55"/>
                <a:gd name="T27" fmla="*/ 275446 h 71"/>
                <a:gd name="T28" fmla="*/ 128120 w 55"/>
                <a:gd name="T29" fmla="*/ 256450 h 71"/>
                <a:gd name="T30" fmla="*/ 118630 w 55"/>
                <a:gd name="T31" fmla="*/ 265948 h 71"/>
                <a:gd name="T32" fmla="*/ 113885 w 55"/>
                <a:gd name="T33" fmla="*/ 237454 h 71"/>
                <a:gd name="T34" fmla="*/ 109140 w 55"/>
                <a:gd name="T35" fmla="*/ 242203 h 71"/>
                <a:gd name="T36" fmla="*/ 113885 w 55"/>
                <a:gd name="T37" fmla="*/ 265948 h 71"/>
                <a:gd name="T38" fmla="*/ 104394 w 55"/>
                <a:gd name="T39" fmla="*/ 275446 h 71"/>
                <a:gd name="T40" fmla="*/ 90159 w 55"/>
                <a:gd name="T41" fmla="*/ 280195 h 71"/>
                <a:gd name="T42" fmla="*/ 80668 w 55"/>
                <a:gd name="T43" fmla="*/ 265948 h 71"/>
                <a:gd name="T44" fmla="*/ 71178 w 55"/>
                <a:gd name="T45" fmla="*/ 242203 h 71"/>
                <a:gd name="T46" fmla="*/ 52197 w 55"/>
                <a:gd name="T47" fmla="*/ 194712 h 71"/>
                <a:gd name="T48" fmla="*/ 52197 w 55"/>
                <a:gd name="T49" fmla="*/ 156719 h 71"/>
                <a:gd name="T50" fmla="*/ 14236 w 55"/>
                <a:gd name="T51" fmla="*/ 123476 h 71"/>
                <a:gd name="T52" fmla="*/ 28471 w 55"/>
                <a:gd name="T53" fmla="*/ 85483 h 71"/>
                <a:gd name="T54" fmla="*/ 47452 w 55"/>
                <a:gd name="T55" fmla="*/ 80734 h 71"/>
                <a:gd name="T56" fmla="*/ 33216 w 55"/>
                <a:gd name="T57" fmla="*/ 56989 h 71"/>
                <a:gd name="T58" fmla="*/ 4745 w 55"/>
                <a:gd name="T59" fmla="*/ 42742 h 71"/>
                <a:gd name="T60" fmla="*/ 14236 w 55"/>
                <a:gd name="T61" fmla="*/ 14247 h 71"/>
                <a:gd name="T62" fmla="*/ 18981 w 55"/>
                <a:gd name="T63" fmla="*/ 0 h 71"/>
                <a:gd name="T64" fmla="*/ 28471 w 55"/>
                <a:gd name="T65" fmla="*/ 18996 h 71"/>
                <a:gd name="T66" fmla="*/ 52197 w 55"/>
                <a:gd name="T67" fmla="*/ 23745 h 71"/>
                <a:gd name="T68" fmla="*/ 52197 w 55"/>
                <a:gd name="T69" fmla="*/ 14247 h 71"/>
                <a:gd name="T70" fmla="*/ 75923 w 55"/>
                <a:gd name="T71" fmla="*/ 28494 h 71"/>
                <a:gd name="T72" fmla="*/ 85414 w 55"/>
                <a:gd name="T73" fmla="*/ 37993 h 71"/>
                <a:gd name="T74" fmla="*/ 94904 w 55"/>
                <a:gd name="T75" fmla="*/ 66487 h 71"/>
                <a:gd name="T76" fmla="*/ 113885 w 55"/>
                <a:gd name="T77" fmla="*/ 75985 h 71"/>
                <a:gd name="T78" fmla="*/ 156592 w 55"/>
                <a:gd name="T79" fmla="*/ 80734 h 71"/>
                <a:gd name="T80" fmla="*/ 199298 w 55"/>
                <a:gd name="T81" fmla="*/ 80734 h 71"/>
                <a:gd name="T82" fmla="*/ 218279 w 55"/>
                <a:gd name="T83" fmla="*/ 90232 h 71"/>
                <a:gd name="T84" fmla="*/ 213534 w 55"/>
                <a:gd name="T85" fmla="*/ 113978 h 71"/>
                <a:gd name="T86" fmla="*/ 199298 w 55"/>
                <a:gd name="T87" fmla="*/ 142472 h 71"/>
                <a:gd name="T88" fmla="*/ 189808 w 55"/>
                <a:gd name="T89" fmla="*/ 142472 h 71"/>
                <a:gd name="T90" fmla="*/ 170827 w 55"/>
                <a:gd name="T91" fmla="*/ 161468 h 71"/>
                <a:gd name="T92" fmla="*/ 185063 w 55"/>
                <a:gd name="T93" fmla="*/ 185214 h 71"/>
                <a:gd name="T94" fmla="*/ 199298 w 55"/>
                <a:gd name="T95" fmla="*/ 208959 h 71"/>
                <a:gd name="T96" fmla="*/ 204044 w 55"/>
                <a:gd name="T97" fmla="*/ 194712 h 71"/>
                <a:gd name="T98" fmla="*/ 213534 w 55"/>
                <a:gd name="T99" fmla="*/ 180465 h 71"/>
                <a:gd name="T100" fmla="*/ 218279 w 55"/>
                <a:gd name="T101" fmla="*/ 175716 h 71"/>
                <a:gd name="T102" fmla="*/ 237260 w 55"/>
                <a:gd name="T103" fmla="*/ 185214 h 71"/>
                <a:gd name="T104" fmla="*/ 242005 w 55"/>
                <a:gd name="T105" fmla="*/ 218457 h 71"/>
                <a:gd name="T106" fmla="*/ 251496 w 55"/>
                <a:gd name="T107" fmla="*/ 261199 h 71"/>
                <a:gd name="T108" fmla="*/ 256241 w 55"/>
                <a:gd name="T109" fmla="*/ 275446 h 71"/>
                <a:gd name="T110" fmla="*/ 189808 w 55"/>
                <a:gd name="T111" fmla="*/ 232704 h 71"/>
                <a:gd name="T112" fmla="*/ 189808 w 55"/>
                <a:gd name="T113" fmla="*/ 242203 h 71"/>
                <a:gd name="T114" fmla="*/ 170827 w 55"/>
                <a:gd name="T115" fmla="*/ 242203 h 71"/>
                <a:gd name="T116" fmla="*/ 180318 w 55"/>
                <a:gd name="T117" fmla="*/ 242203 h 71"/>
                <a:gd name="T118" fmla="*/ 166082 w 55"/>
                <a:gd name="T119" fmla="*/ 232704 h 71"/>
                <a:gd name="T120" fmla="*/ 147101 w 55"/>
                <a:gd name="T121" fmla="*/ 232704 h 71"/>
                <a:gd name="T122" fmla="*/ 161337 w 55"/>
                <a:gd name="T123" fmla="*/ 232704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5" h="71" extrusionOk="0">
                  <a:moveTo>
                    <a:pt x="55" y="58"/>
                  </a:moveTo>
                  <a:cubicBezTo>
                    <a:pt x="55" y="60"/>
                    <a:pt x="55" y="60"/>
                    <a:pt x="55" y="60"/>
                  </a:cubicBezTo>
                  <a:cubicBezTo>
                    <a:pt x="54" y="63"/>
                    <a:pt x="54" y="63"/>
                    <a:pt x="54" y="63"/>
                  </a:cubicBezTo>
                  <a:cubicBezTo>
                    <a:pt x="53" y="63"/>
                    <a:pt x="53" y="63"/>
                    <a:pt x="53" y="63"/>
                  </a:cubicBezTo>
                  <a:cubicBezTo>
                    <a:pt x="51" y="65"/>
                    <a:pt x="51" y="65"/>
                    <a:pt x="51" y="65"/>
                  </a:cubicBezTo>
                  <a:cubicBezTo>
                    <a:pt x="50" y="67"/>
                    <a:pt x="50" y="67"/>
                    <a:pt x="50" y="67"/>
                  </a:cubicBezTo>
                  <a:cubicBezTo>
                    <a:pt x="51" y="68"/>
                    <a:pt x="51" y="68"/>
                    <a:pt x="51" y="68"/>
                  </a:cubicBezTo>
                  <a:cubicBezTo>
                    <a:pt x="50" y="68"/>
                    <a:pt x="50" y="68"/>
                    <a:pt x="50" y="68"/>
                  </a:cubicBezTo>
                  <a:cubicBezTo>
                    <a:pt x="51" y="71"/>
                    <a:pt x="51" y="71"/>
                    <a:pt x="51" y="71"/>
                  </a:cubicBezTo>
                  <a:cubicBezTo>
                    <a:pt x="50" y="71"/>
                    <a:pt x="50" y="71"/>
                    <a:pt x="50" y="71"/>
                  </a:cubicBezTo>
                  <a:cubicBezTo>
                    <a:pt x="49" y="67"/>
                    <a:pt x="49" y="67"/>
                    <a:pt x="49" y="67"/>
                  </a:cubicBezTo>
                  <a:cubicBezTo>
                    <a:pt x="47" y="64"/>
                    <a:pt x="47" y="64"/>
                    <a:pt x="47" y="64"/>
                  </a:cubicBezTo>
                  <a:cubicBezTo>
                    <a:pt x="46" y="63"/>
                    <a:pt x="46" y="63"/>
                    <a:pt x="46" y="63"/>
                  </a:cubicBezTo>
                  <a:cubicBezTo>
                    <a:pt x="47" y="62"/>
                    <a:pt x="47" y="62"/>
                    <a:pt x="47" y="62"/>
                  </a:cubicBezTo>
                  <a:cubicBezTo>
                    <a:pt x="47" y="60"/>
                    <a:pt x="47" y="60"/>
                    <a:pt x="47" y="60"/>
                  </a:cubicBezTo>
                  <a:cubicBezTo>
                    <a:pt x="46" y="61"/>
                    <a:pt x="46" y="61"/>
                    <a:pt x="46" y="61"/>
                  </a:cubicBezTo>
                  <a:cubicBezTo>
                    <a:pt x="45" y="62"/>
                    <a:pt x="45" y="62"/>
                    <a:pt x="45" y="62"/>
                  </a:cubicBezTo>
                  <a:cubicBezTo>
                    <a:pt x="45" y="62"/>
                    <a:pt x="45" y="62"/>
                    <a:pt x="45" y="62"/>
                  </a:cubicBezTo>
                  <a:cubicBezTo>
                    <a:pt x="45" y="58"/>
                    <a:pt x="45" y="58"/>
                    <a:pt x="45" y="58"/>
                  </a:cubicBezTo>
                  <a:cubicBezTo>
                    <a:pt x="45" y="58"/>
                    <a:pt x="45" y="58"/>
                    <a:pt x="45" y="58"/>
                  </a:cubicBezTo>
                  <a:cubicBezTo>
                    <a:pt x="45" y="56"/>
                    <a:pt x="45" y="56"/>
                    <a:pt x="45" y="56"/>
                  </a:cubicBezTo>
                  <a:cubicBezTo>
                    <a:pt x="45" y="54"/>
                    <a:pt x="45" y="54"/>
                    <a:pt x="45" y="54"/>
                  </a:cubicBezTo>
                  <a:cubicBezTo>
                    <a:pt x="44" y="53"/>
                    <a:pt x="44" y="53"/>
                    <a:pt x="44" y="53"/>
                  </a:cubicBezTo>
                  <a:cubicBezTo>
                    <a:pt x="40" y="46"/>
                    <a:pt x="40" y="46"/>
                    <a:pt x="40" y="46"/>
                  </a:cubicBezTo>
                  <a:cubicBezTo>
                    <a:pt x="40" y="46"/>
                    <a:pt x="40" y="46"/>
                    <a:pt x="40" y="46"/>
                  </a:cubicBezTo>
                  <a:cubicBezTo>
                    <a:pt x="40" y="46"/>
                    <a:pt x="40" y="46"/>
                    <a:pt x="40" y="46"/>
                  </a:cubicBezTo>
                  <a:cubicBezTo>
                    <a:pt x="39" y="46"/>
                    <a:pt x="39" y="46"/>
                    <a:pt x="39" y="46"/>
                  </a:cubicBezTo>
                  <a:cubicBezTo>
                    <a:pt x="37" y="47"/>
                    <a:pt x="37" y="47"/>
                    <a:pt x="37" y="47"/>
                  </a:cubicBezTo>
                  <a:cubicBezTo>
                    <a:pt x="33" y="46"/>
                    <a:pt x="33" y="46"/>
                    <a:pt x="33" y="46"/>
                  </a:cubicBezTo>
                  <a:cubicBezTo>
                    <a:pt x="33" y="45"/>
                    <a:pt x="33" y="45"/>
                    <a:pt x="33" y="45"/>
                  </a:cubicBezTo>
                  <a:cubicBezTo>
                    <a:pt x="32" y="45"/>
                    <a:pt x="32" y="45"/>
                    <a:pt x="32" y="45"/>
                  </a:cubicBezTo>
                  <a:cubicBezTo>
                    <a:pt x="30" y="43"/>
                    <a:pt x="30" y="43"/>
                    <a:pt x="30" y="43"/>
                  </a:cubicBezTo>
                  <a:cubicBezTo>
                    <a:pt x="29" y="40"/>
                    <a:pt x="29" y="40"/>
                    <a:pt x="29" y="40"/>
                  </a:cubicBezTo>
                  <a:cubicBezTo>
                    <a:pt x="29" y="44"/>
                    <a:pt x="29" y="44"/>
                    <a:pt x="29" y="44"/>
                  </a:cubicBezTo>
                  <a:cubicBezTo>
                    <a:pt x="31" y="46"/>
                    <a:pt x="31" y="46"/>
                    <a:pt x="31" y="46"/>
                  </a:cubicBezTo>
                  <a:cubicBezTo>
                    <a:pt x="30" y="47"/>
                    <a:pt x="30" y="47"/>
                    <a:pt x="30" y="47"/>
                  </a:cubicBezTo>
                  <a:cubicBezTo>
                    <a:pt x="28" y="48"/>
                    <a:pt x="28" y="48"/>
                    <a:pt x="28" y="48"/>
                  </a:cubicBezTo>
                  <a:cubicBezTo>
                    <a:pt x="29" y="48"/>
                    <a:pt x="29" y="48"/>
                    <a:pt x="29" y="48"/>
                  </a:cubicBezTo>
                  <a:cubicBezTo>
                    <a:pt x="31" y="51"/>
                    <a:pt x="31" y="51"/>
                    <a:pt x="31" y="51"/>
                  </a:cubicBezTo>
                  <a:cubicBezTo>
                    <a:pt x="31" y="54"/>
                    <a:pt x="31" y="54"/>
                    <a:pt x="31" y="54"/>
                  </a:cubicBezTo>
                  <a:cubicBezTo>
                    <a:pt x="29" y="54"/>
                    <a:pt x="29" y="54"/>
                    <a:pt x="29" y="54"/>
                  </a:cubicBezTo>
                  <a:cubicBezTo>
                    <a:pt x="27" y="58"/>
                    <a:pt x="27" y="58"/>
                    <a:pt x="27" y="58"/>
                  </a:cubicBezTo>
                  <a:cubicBezTo>
                    <a:pt x="25" y="56"/>
                    <a:pt x="25" y="56"/>
                    <a:pt x="25" y="56"/>
                  </a:cubicBezTo>
                  <a:cubicBezTo>
                    <a:pt x="26" y="55"/>
                    <a:pt x="26" y="55"/>
                    <a:pt x="26" y="55"/>
                  </a:cubicBezTo>
                  <a:cubicBezTo>
                    <a:pt x="27" y="54"/>
                    <a:pt x="27" y="54"/>
                    <a:pt x="27" y="54"/>
                  </a:cubicBezTo>
                  <a:cubicBezTo>
                    <a:pt x="28" y="53"/>
                    <a:pt x="28" y="53"/>
                    <a:pt x="28" y="53"/>
                  </a:cubicBezTo>
                  <a:cubicBezTo>
                    <a:pt x="26" y="54"/>
                    <a:pt x="26" y="54"/>
                    <a:pt x="26" y="54"/>
                  </a:cubicBezTo>
                  <a:cubicBezTo>
                    <a:pt x="25" y="56"/>
                    <a:pt x="25" y="56"/>
                    <a:pt x="25" y="56"/>
                  </a:cubicBezTo>
                  <a:cubicBezTo>
                    <a:pt x="23" y="54"/>
                    <a:pt x="23" y="54"/>
                    <a:pt x="23" y="54"/>
                  </a:cubicBezTo>
                  <a:cubicBezTo>
                    <a:pt x="24" y="51"/>
                    <a:pt x="24" y="51"/>
                    <a:pt x="24" y="51"/>
                  </a:cubicBezTo>
                  <a:cubicBezTo>
                    <a:pt x="24" y="50"/>
                    <a:pt x="24" y="50"/>
                    <a:pt x="24" y="50"/>
                  </a:cubicBezTo>
                  <a:cubicBezTo>
                    <a:pt x="24" y="49"/>
                    <a:pt x="24" y="49"/>
                    <a:pt x="24" y="49"/>
                  </a:cubicBezTo>
                  <a:cubicBezTo>
                    <a:pt x="24" y="50"/>
                    <a:pt x="24" y="50"/>
                    <a:pt x="24" y="50"/>
                  </a:cubicBezTo>
                  <a:cubicBezTo>
                    <a:pt x="23" y="51"/>
                    <a:pt x="23" y="51"/>
                    <a:pt x="23" y="51"/>
                  </a:cubicBezTo>
                  <a:cubicBezTo>
                    <a:pt x="23" y="54"/>
                    <a:pt x="23" y="54"/>
                    <a:pt x="23" y="54"/>
                  </a:cubicBezTo>
                  <a:cubicBezTo>
                    <a:pt x="23" y="54"/>
                    <a:pt x="23" y="54"/>
                    <a:pt x="23" y="54"/>
                  </a:cubicBezTo>
                  <a:cubicBezTo>
                    <a:pt x="24" y="56"/>
                    <a:pt x="24" y="56"/>
                    <a:pt x="24" y="56"/>
                  </a:cubicBezTo>
                  <a:cubicBezTo>
                    <a:pt x="23" y="58"/>
                    <a:pt x="23" y="58"/>
                    <a:pt x="23" y="58"/>
                  </a:cubicBezTo>
                  <a:cubicBezTo>
                    <a:pt x="22" y="59"/>
                    <a:pt x="22" y="59"/>
                    <a:pt x="22" y="59"/>
                  </a:cubicBezTo>
                  <a:cubicBezTo>
                    <a:pt x="22" y="58"/>
                    <a:pt x="22" y="58"/>
                    <a:pt x="22" y="58"/>
                  </a:cubicBezTo>
                  <a:cubicBezTo>
                    <a:pt x="21" y="57"/>
                    <a:pt x="21" y="57"/>
                    <a:pt x="21" y="57"/>
                  </a:cubicBezTo>
                  <a:cubicBezTo>
                    <a:pt x="20" y="58"/>
                    <a:pt x="20" y="58"/>
                    <a:pt x="20" y="58"/>
                  </a:cubicBezTo>
                  <a:cubicBezTo>
                    <a:pt x="19" y="59"/>
                    <a:pt x="19" y="59"/>
                    <a:pt x="19" y="59"/>
                  </a:cubicBezTo>
                  <a:cubicBezTo>
                    <a:pt x="18" y="59"/>
                    <a:pt x="18" y="59"/>
                    <a:pt x="18" y="59"/>
                  </a:cubicBezTo>
                  <a:cubicBezTo>
                    <a:pt x="18" y="58"/>
                    <a:pt x="18" y="58"/>
                    <a:pt x="18" y="58"/>
                  </a:cubicBezTo>
                  <a:cubicBezTo>
                    <a:pt x="17" y="56"/>
                    <a:pt x="17" y="56"/>
                    <a:pt x="17" y="56"/>
                  </a:cubicBezTo>
                  <a:cubicBezTo>
                    <a:pt x="16" y="57"/>
                    <a:pt x="16" y="57"/>
                    <a:pt x="16" y="57"/>
                  </a:cubicBezTo>
                  <a:cubicBezTo>
                    <a:pt x="16" y="53"/>
                    <a:pt x="16" y="53"/>
                    <a:pt x="16" y="53"/>
                  </a:cubicBezTo>
                  <a:cubicBezTo>
                    <a:pt x="15" y="51"/>
                    <a:pt x="15" y="51"/>
                    <a:pt x="15" y="51"/>
                  </a:cubicBezTo>
                  <a:cubicBezTo>
                    <a:pt x="15" y="49"/>
                    <a:pt x="15" y="49"/>
                    <a:pt x="15" y="49"/>
                  </a:cubicBezTo>
                  <a:cubicBezTo>
                    <a:pt x="12" y="44"/>
                    <a:pt x="12" y="44"/>
                    <a:pt x="12" y="44"/>
                  </a:cubicBezTo>
                  <a:cubicBezTo>
                    <a:pt x="11" y="41"/>
                    <a:pt x="11" y="41"/>
                    <a:pt x="11" y="41"/>
                  </a:cubicBezTo>
                  <a:cubicBezTo>
                    <a:pt x="12" y="39"/>
                    <a:pt x="12" y="39"/>
                    <a:pt x="12" y="39"/>
                  </a:cubicBezTo>
                  <a:cubicBezTo>
                    <a:pt x="11" y="36"/>
                    <a:pt x="11" y="36"/>
                    <a:pt x="11" y="36"/>
                  </a:cubicBezTo>
                  <a:cubicBezTo>
                    <a:pt x="11" y="33"/>
                    <a:pt x="11" y="33"/>
                    <a:pt x="11" y="33"/>
                  </a:cubicBezTo>
                  <a:cubicBezTo>
                    <a:pt x="8" y="30"/>
                    <a:pt x="8" y="30"/>
                    <a:pt x="8" y="30"/>
                  </a:cubicBezTo>
                  <a:cubicBezTo>
                    <a:pt x="5" y="28"/>
                    <a:pt x="5" y="28"/>
                    <a:pt x="5" y="28"/>
                  </a:cubicBezTo>
                  <a:cubicBezTo>
                    <a:pt x="3" y="26"/>
                    <a:pt x="3" y="26"/>
                    <a:pt x="3" y="26"/>
                  </a:cubicBezTo>
                  <a:cubicBezTo>
                    <a:pt x="3" y="21"/>
                    <a:pt x="3" y="21"/>
                    <a:pt x="3" y="21"/>
                  </a:cubicBezTo>
                  <a:cubicBezTo>
                    <a:pt x="5" y="21"/>
                    <a:pt x="5" y="21"/>
                    <a:pt x="5" y="21"/>
                  </a:cubicBezTo>
                  <a:cubicBezTo>
                    <a:pt x="6" y="18"/>
                    <a:pt x="6" y="18"/>
                    <a:pt x="6" y="18"/>
                  </a:cubicBezTo>
                  <a:cubicBezTo>
                    <a:pt x="7" y="17"/>
                    <a:pt x="7" y="17"/>
                    <a:pt x="7" y="17"/>
                  </a:cubicBezTo>
                  <a:cubicBezTo>
                    <a:pt x="9" y="18"/>
                    <a:pt x="9" y="18"/>
                    <a:pt x="9" y="18"/>
                  </a:cubicBezTo>
                  <a:cubicBezTo>
                    <a:pt x="10" y="17"/>
                    <a:pt x="10" y="17"/>
                    <a:pt x="10" y="17"/>
                  </a:cubicBezTo>
                  <a:cubicBezTo>
                    <a:pt x="9" y="14"/>
                    <a:pt x="9" y="14"/>
                    <a:pt x="9" y="14"/>
                  </a:cubicBezTo>
                  <a:cubicBezTo>
                    <a:pt x="10" y="12"/>
                    <a:pt x="10" y="12"/>
                    <a:pt x="10" y="12"/>
                  </a:cubicBezTo>
                  <a:cubicBezTo>
                    <a:pt x="7" y="12"/>
                    <a:pt x="7" y="12"/>
                    <a:pt x="7" y="12"/>
                  </a:cubicBezTo>
                  <a:cubicBezTo>
                    <a:pt x="5" y="13"/>
                    <a:pt x="5" y="13"/>
                    <a:pt x="5" y="13"/>
                  </a:cubicBezTo>
                  <a:cubicBezTo>
                    <a:pt x="0" y="11"/>
                    <a:pt x="0" y="11"/>
                    <a:pt x="0" y="11"/>
                  </a:cubicBezTo>
                  <a:cubicBezTo>
                    <a:pt x="1" y="9"/>
                    <a:pt x="1" y="9"/>
                    <a:pt x="1" y="9"/>
                  </a:cubicBezTo>
                  <a:cubicBezTo>
                    <a:pt x="3" y="6"/>
                    <a:pt x="3" y="6"/>
                    <a:pt x="3" y="6"/>
                  </a:cubicBezTo>
                  <a:cubicBezTo>
                    <a:pt x="4" y="4"/>
                    <a:pt x="4" y="4"/>
                    <a:pt x="4" y="4"/>
                  </a:cubicBezTo>
                  <a:cubicBezTo>
                    <a:pt x="3" y="3"/>
                    <a:pt x="3" y="3"/>
                    <a:pt x="3" y="3"/>
                  </a:cubicBezTo>
                  <a:cubicBezTo>
                    <a:pt x="2" y="1"/>
                    <a:pt x="2" y="1"/>
                    <a:pt x="2" y="1"/>
                  </a:cubicBezTo>
                  <a:cubicBezTo>
                    <a:pt x="3" y="1"/>
                    <a:pt x="3" y="1"/>
                    <a:pt x="3" y="1"/>
                  </a:cubicBezTo>
                  <a:cubicBezTo>
                    <a:pt x="4" y="0"/>
                    <a:pt x="4" y="0"/>
                    <a:pt x="4" y="0"/>
                  </a:cubicBezTo>
                  <a:cubicBezTo>
                    <a:pt x="5" y="1"/>
                    <a:pt x="5" y="1"/>
                    <a:pt x="5" y="1"/>
                  </a:cubicBezTo>
                  <a:cubicBezTo>
                    <a:pt x="6" y="2"/>
                    <a:pt x="6" y="2"/>
                    <a:pt x="6" y="2"/>
                  </a:cubicBezTo>
                  <a:cubicBezTo>
                    <a:pt x="6" y="4"/>
                    <a:pt x="6" y="4"/>
                    <a:pt x="6" y="4"/>
                  </a:cubicBezTo>
                  <a:cubicBezTo>
                    <a:pt x="8" y="6"/>
                    <a:pt x="8" y="6"/>
                    <a:pt x="8" y="6"/>
                  </a:cubicBezTo>
                  <a:cubicBezTo>
                    <a:pt x="10" y="6"/>
                    <a:pt x="10" y="6"/>
                    <a:pt x="10" y="6"/>
                  </a:cubicBezTo>
                  <a:cubicBezTo>
                    <a:pt x="11" y="5"/>
                    <a:pt x="11" y="5"/>
                    <a:pt x="11" y="5"/>
                  </a:cubicBezTo>
                  <a:cubicBezTo>
                    <a:pt x="10" y="4"/>
                    <a:pt x="10" y="4"/>
                    <a:pt x="10" y="4"/>
                  </a:cubicBezTo>
                  <a:cubicBezTo>
                    <a:pt x="10" y="3"/>
                    <a:pt x="10" y="3"/>
                    <a:pt x="10" y="3"/>
                  </a:cubicBezTo>
                  <a:cubicBezTo>
                    <a:pt x="11" y="3"/>
                    <a:pt x="11" y="3"/>
                    <a:pt x="11" y="3"/>
                  </a:cubicBezTo>
                  <a:cubicBezTo>
                    <a:pt x="12" y="5"/>
                    <a:pt x="12" y="5"/>
                    <a:pt x="12" y="5"/>
                  </a:cubicBezTo>
                  <a:cubicBezTo>
                    <a:pt x="14" y="6"/>
                    <a:pt x="14" y="6"/>
                    <a:pt x="14" y="6"/>
                  </a:cubicBezTo>
                  <a:cubicBezTo>
                    <a:pt x="16" y="6"/>
                    <a:pt x="16" y="6"/>
                    <a:pt x="16" y="6"/>
                  </a:cubicBezTo>
                  <a:cubicBezTo>
                    <a:pt x="16" y="6"/>
                    <a:pt x="16" y="6"/>
                    <a:pt x="16" y="6"/>
                  </a:cubicBezTo>
                  <a:cubicBezTo>
                    <a:pt x="17" y="5"/>
                    <a:pt x="17" y="5"/>
                    <a:pt x="17" y="5"/>
                  </a:cubicBezTo>
                  <a:cubicBezTo>
                    <a:pt x="18" y="8"/>
                    <a:pt x="18" y="8"/>
                    <a:pt x="18" y="8"/>
                  </a:cubicBezTo>
                  <a:cubicBezTo>
                    <a:pt x="19" y="10"/>
                    <a:pt x="19" y="10"/>
                    <a:pt x="19" y="10"/>
                  </a:cubicBezTo>
                  <a:cubicBezTo>
                    <a:pt x="19" y="12"/>
                    <a:pt x="19" y="12"/>
                    <a:pt x="19" y="12"/>
                  </a:cubicBezTo>
                  <a:cubicBezTo>
                    <a:pt x="20" y="14"/>
                    <a:pt x="20" y="14"/>
                    <a:pt x="20" y="14"/>
                  </a:cubicBezTo>
                  <a:cubicBezTo>
                    <a:pt x="20" y="16"/>
                    <a:pt x="20" y="16"/>
                    <a:pt x="20" y="16"/>
                  </a:cubicBezTo>
                  <a:cubicBezTo>
                    <a:pt x="22" y="16"/>
                    <a:pt x="22" y="16"/>
                    <a:pt x="22" y="16"/>
                  </a:cubicBezTo>
                  <a:cubicBezTo>
                    <a:pt x="24" y="16"/>
                    <a:pt x="24" y="16"/>
                    <a:pt x="24" y="16"/>
                  </a:cubicBezTo>
                  <a:cubicBezTo>
                    <a:pt x="26" y="17"/>
                    <a:pt x="26" y="17"/>
                    <a:pt x="26" y="17"/>
                  </a:cubicBezTo>
                  <a:cubicBezTo>
                    <a:pt x="29" y="17"/>
                    <a:pt x="29" y="17"/>
                    <a:pt x="29" y="17"/>
                  </a:cubicBezTo>
                  <a:cubicBezTo>
                    <a:pt x="33" y="17"/>
                    <a:pt x="33" y="17"/>
                    <a:pt x="33" y="17"/>
                  </a:cubicBezTo>
                  <a:cubicBezTo>
                    <a:pt x="36" y="17"/>
                    <a:pt x="36" y="17"/>
                    <a:pt x="36" y="17"/>
                  </a:cubicBezTo>
                  <a:cubicBezTo>
                    <a:pt x="40" y="17"/>
                    <a:pt x="40" y="17"/>
                    <a:pt x="40" y="17"/>
                  </a:cubicBezTo>
                  <a:cubicBezTo>
                    <a:pt x="42" y="17"/>
                    <a:pt x="42" y="17"/>
                    <a:pt x="42" y="17"/>
                  </a:cubicBezTo>
                  <a:cubicBezTo>
                    <a:pt x="42" y="18"/>
                    <a:pt x="42" y="18"/>
                    <a:pt x="42" y="18"/>
                  </a:cubicBezTo>
                  <a:cubicBezTo>
                    <a:pt x="44" y="17"/>
                    <a:pt x="44" y="17"/>
                    <a:pt x="44" y="17"/>
                  </a:cubicBezTo>
                  <a:cubicBezTo>
                    <a:pt x="46" y="19"/>
                    <a:pt x="46" y="19"/>
                    <a:pt x="46" y="19"/>
                  </a:cubicBezTo>
                  <a:cubicBezTo>
                    <a:pt x="47" y="20"/>
                    <a:pt x="47" y="20"/>
                    <a:pt x="47" y="20"/>
                  </a:cubicBezTo>
                  <a:cubicBezTo>
                    <a:pt x="45" y="22"/>
                    <a:pt x="45" y="22"/>
                    <a:pt x="45" y="22"/>
                  </a:cubicBezTo>
                  <a:cubicBezTo>
                    <a:pt x="45" y="24"/>
                    <a:pt x="45" y="24"/>
                    <a:pt x="45" y="24"/>
                  </a:cubicBezTo>
                  <a:cubicBezTo>
                    <a:pt x="44" y="28"/>
                    <a:pt x="44" y="28"/>
                    <a:pt x="44" y="28"/>
                  </a:cubicBezTo>
                  <a:cubicBezTo>
                    <a:pt x="42" y="29"/>
                    <a:pt x="42" y="29"/>
                    <a:pt x="42" y="29"/>
                  </a:cubicBezTo>
                  <a:cubicBezTo>
                    <a:pt x="42" y="30"/>
                    <a:pt x="42" y="30"/>
                    <a:pt x="42" y="30"/>
                  </a:cubicBezTo>
                  <a:cubicBezTo>
                    <a:pt x="42" y="31"/>
                    <a:pt x="42" y="31"/>
                    <a:pt x="42" y="31"/>
                  </a:cubicBezTo>
                  <a:cubicBezTo>
                    <a:pt x="40" y="31"/>
                    <a:pt x="40" y="31"/>
                    <a:pt x="40" y="31"/>
                  </a:cubicBezTo>
                  <a:cubicBezTo>
                    <a:pt x="40" y="30"/>
                    <a:pt x="40" y="30"/>
                    <a:pt x="40" y="30"/>
                  </a:cubicBezTo>
                  <a:cubicBezTo>
                    <a:pt x="38" y="32"/>
                    <a:pt x="38" y="32"/>
                    <a:pt x="38" y="32"/>
                  </a:cubicBezTo>
                  <a:cubicBezTo>
                    <a:pt x="37" y="33"/>
                    <a:pt x="37" y="33"/>
                    <a:pt x="37" y="33"/>
                  </a:cubicBezTo>
                  <a:cubicBezTo>
                    <a:pt x="36" y="34"/>
                    <a:pt x="36" y="34"/>
                    <a:pt x="36" y="34"/>
                  </a:cubicBezTo>
                  <a:cubicBezTo>
                    <a:pt x="36" y="35"/>
                    <a:pt x="36" y="35"/>
                    <a:pt x="36" y="35"/>
                  </a:cubicBezTo>
                  <a:cubicBezTo>
                    <a:pt x="37" y="38"/>
                    <a:pt x="37" y="38"/>
                    <a:pt x="37" y="38"/>
                  </a:cubicBezTo>
                  <a:cubicBezTo>
                    <a:pt x="39" y="39"/>
                    <a:pt x="39" y="39"/>
                    <a:pt x="39" y="39"/>
                  </a:cubicBezTo>
                  <a:cubicBezTo>
                    <a:pt x="39" y="40"/>
                    <a:pt x="39" y="40"/>
                    <a:pt x="39" y="40"/>
                  </a:cubicBezTo>
                  <a:cubicBezTo>
                    <a:pt x="41" y="41"/>
                    <a:pt x="41" y="41"/>
                    <a:pt x="41" y="41"/>
                  </a:cubicBezTo>
                  <a:cubicBezTo>
                    <a:pt x="42" y="44"/>
                    <a:pt x="42" y="44"/>
                    <a:pt x="42" y="44"/>
                  </a:cubicBezTo>
                  <a:cubicBezTo>
                    <a:pt x="43" y="44"/>
                    <a:pt x="43" y="44"/>
                    <a:pt x="43" y="44"/>
                  </a:cubicBezTo>
                  <a:cubicBezTo>
                    <a:pt x="44" y="42"/>
                    <a:pt x="44" y="42"/>
                    <a:pt x="44" y="42"/>
                  </a:cubicBezTo>
                  <a:cubicBezTo>
                    <a:pt x="43" y="41"/>
                    <a:pt x="43" y="41"/>
                    <a:pt x="43" y="41"/>
                  </a:cubicBezTo>
                  <a:cubicBezTo>
                    <a:pt x="44" y="40"/>
                    <a:pt x="44" y="40"/>
                    <a:pt x="44" y="40"/>
                  </a:cubicBezTo>
                  <a:cubicBezTo>
                    <a:pt x="44" y="39"/>
                    <a:pt x="44" y="39"/>
                    <a:pt x="44" y="39"/>
                  </a:cubicBezTo>
                  <a:cubicBezTo>
                    <a:pt x="45" y="38"/>
                    <a:pt x="45" y="38"/>
                    <a:pt x="45" y="38"/>
                  </a:cubicBezTo>
                  <a:cubicBezTo>
                    <a:pt x="44" y="37"/>
                    <a:pt x="44" y="37"/>
                    <a:pt x="44" y="37"/>
                  </a:cubicBezTo>
                  <a:cubicBezTo>
                    <a:pt x="45" y="36"/>
                    <a:pt x="45" y="36"/>
                    <a:pt x="45" y="36"/>
                  </a:cubicBezTo>
                  <a:cubicBezTo>
                    <a:pt x="46" y="37"/>
                    <a:pt x="46" y="37"/>
                    <a:pt x="46" y="37"/>
                  </a:cubicBezTo>
                  <a:cubicBezTo>
                    <a:pt x="48" y="37"/>
                    <a:pt x="48" y="37"/>
                    <a:pt x="48" y="37"/>
                  </a:cubicBezTo>
                  <a:cubicBezTo>
                    <a:pt x="49" y="38"/>
                    <a:pt x="49" y="38"/>
                    <a:pt x="49" y="38"/>
                  </a:cubicBezTo>
                  <a:cubicBezTo>
                    <a:pt x="50" y="39"/>
                    <a:pt x="50" y="39"/>
                    <a:pt x="50" y="39"/>
                  </a:cubicBezTo>
                  <a:cubicBezTo>
                    <a:pt x="50" y="42"/>
                    <a:pt x="50" y="42"/>
                    <a:pt x="50" y="42"/>
                  </a:cubicBezTo>
                  <a:cubicBezTo>
                    <a:pt x="50" y="44"/>
                    <a:pt x="50" y="44"/>
                    <a:pt x="50" y="44"/>
                  </a:cubicBezTo>
                  <a:cubicBezTo>
                    <a:pt x="51" y="46"/>
                    <a:pt x="51" y="46"/>
                    <a:pt x="51" y="46"/>
                  </a:cubicBezTo>
                  <a:cubicBezTo>
                    <a:pt x="52" y="50"/>
                    <a:pt x="52" y="50"/>
                    <a:pt x="52" y="50"/>
                  </a:cubicBezTo>
                  <a:cubicBezTo>
                    <a:pt x="53" y="53"/>
                    <a:pt x="53" y="53"/>
                    <a:pt x="53" y="53"/>
                  </a:cubicBezTo>
                  <a:cubicBezTo>
                    <a:pt x="53" y="55"/>
                    <a:pt x="53" y="55"/>
                    <a:pt x="53" y="55"/>
                  </a:cubicBezTo>
                  <a:cubicBezTo>
                    <a:pt x="54" y="56"/>
                    <a:pt x="54" y="56"/>
                    <a:pt x="54" y="56"/>
                  </a:cubicBezTo>
                  <a:cubicBezTo>
                    <a:pt x="54" y="57"/>
                    <a:pt x="54" y="57"/>
                    <a:pt x="54" y="57"/>
                  </a:cubicBezTo>
                  <a:cubicBezTo>
                    <a:pt x="54" y="58"/>
                    <a:pt x="54" y="58"/>
                    <a:pt x="54" y="58"/>
                  </a:cubicBezTo>
                  <a:cubicBezTo>
                    <a:pt x="55" y="58"/>
                    <a:pt x="55" y="58"/>
                    <a:pt x="55" y="58"/>
                  </a:cubicBezTo>
                  <a:close/>
                  <a:moveTo>
                    <a:pt x="40" y="49"/>
                  </a:moveTo>
                  <a:cubicBezTo>
                    <a:pt x="40" y="49"/>
                    <a:pt x="40" y="49"/>
                    <a:pt x="40" y="49"/>
                  </a:cubicBezTo>
                  <a:cubicBezTo>
                    <a:pt x="39" y="49"/>
                    <a:pt x="39" y="49"/>
                    <a:pt x="39" y="49"/>
                  </a:cubicBezTo>
                  <a:cubicBezTo>
                    <a:pt x="39" y="51"/>
                    <a:pt x="39" y="51"/>
                    <a:pt x="39" y="51"/>
                  </a:cubicBezTo>
                  <a:cubicBezTo>
                    <a:pt x="40" y="51"/>
                    <a:pt x="40" y="51"/>
                    <a:pt x="40" y="51"/>
                  </a:cubicBezTo>
                  <a:cubicBezTo>
                    <a:pt x="40" y="49"/>
                    <a:pt x="40" y="49"/>
                    <a:pt x="40" y="49"/>
                  </a:cubicBezTo>
                  <a:close/>
                  <a:moveTo>
                    <a:pt x="35" y="49"/>
                  </a:moveTo>
                  <a:cubicBezTo>
                    <a:pt x="36" y="51"/>
                    <a:pt x="36" y="51"/>
                    <a:pt x="36" y="51"/>
                  </a:cubicBezTo>
                  <a:cubicBezTo>
                    <a:pt x="36" y="53"/>
                    <a:pt x="36" y="53"/>
                    <a:pt x="36" y="53"/>
                  </a:cubicBezTo>
                  <a:cubicBezTo>
                    <a:pt x="37" y="54"/>
                    <a:pt x="37" y="54"/>
                    <a:pt x="37" y="54"/>
                  </a:cubicBezTo>
                  <a:cubicBezTo>
                    <a:pt x="38" y="51"/>
                    <a:pt x="38" y="51"/>
                    <a:pt x="38" y="51"/>
                  </a:cubicBezTo>
                  <a:cubicBezTo>
                    <a:pt x="37" y="50"/>
                    <a:pt x="37" y="50"/>
                    <a:pt x="37" y="50"/>
                  </a:cubicBezTo>
                  <a:cubicBezTo>
                    <a:pt x="35" y="48"/>
                    <a:pt x="35" y="48"/>
                    <a:pt x="35" y="48"/>
                  </a:cubicBezTo>
                  <a:cubicBezTo>
                    <a:pt x="35" y="48"/>
                    <a:pt x="35" y="49"/>
                    <a:pt x="35" y="49"/>
                  </a:cubicBezTo>
                  <a:close/>
                  <a:moveTo>
                    <a:pt x="33" y="47"/>
                  </a:moveTo>
                  <a:cubicBezTo>
                    <a:pt x="31" y="48"/>
                    <a:pt x="31" y="48"/>
                    <a:pt x="31" y="48"/>
                  </a:cubicBezTo>
                  <a:cubicBezTo>
                    <a:pt x="31" y="49"/>
                    <a:pt x="31" y="49"/>
                    <a:pt x="31" y="49"/>
                  </a:cubicBezTo>
                  <a:cubicBezTo>
                    <a:pt x="32" y="52"/>
                    <a:pt x="32" y="52"/>
                    <a:pt x="32" y="52"/>
                  </a:cubicBezTo>
                  <a:cubicBezTo>
                    <a:pt x="34" y="52"/>
                    <a:pt x="34" y="52"/>
                    <a:pt x="34" y="52"/>
                  </a:cubicBezTo>
                  <a:cubicBezTo>
                    <a:pt x="34" y="49"/>
                    <a:pt x="34" y="49"/>
                    <a:pt x="34" y="49"/>
                  </a:cubicBezTo>
                  <a:lnTo>
                    <a:pt x="33" y="47"/>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02" name="Google Shape;900;p21">
              <a:extLst>
                <a:ext uri="{FF2B5EF4-FFF2-40B4-BE49-F238E27FC236}">
                  <a16:creationId xmlns:a16="http://schemas.microsoft.com/office/drawing/2014/main" id="{82500CE2-4A8F-48E4-ACBA-64AB1EEFAD27}"/>
                </a:ext>
              </a:extLst>
            </p:cNvPr>
            <p:cNvSpPr>
              <a:spLocks/>
            </p:cNvSpPr>
            <p:nvPr/>
          </p:nvSpPr>
          <p:spPr bwMode="auto">
            <a:xfrm>
              <a:off x="7531365" y="4111625"/>
              <a:ext cx="587375" cy="645583"/>
            </a:xfrm>
            <a:custGeom>
              <a:avLst/>
              <a:gdLst>
                <a:gd name="T0" fmla="*/ 422910 w 370"/>
                <a:gd name="T1" fmla="*/ 750571 h 407"/>
                <a:gd name="T2" fmla="*/ 480060 w 370"/>
                <a:gd name="T3" fmla="*/ 737236 h 407"/>
                <a:gd name="T4" fmla="*/ 508635 w 370"/>
                <a:gd name="T5" fmla="*/ 727711 h 407"/>
                <a:gd name="T6" fmla="*/ 533400 w 370"/>
                <a:gd name="T7" fmla="*/ 718186 h 407"/>
                <a:gd name="T8" fmla="*/ 514350 w 370"/>
                <a:gd name="T9" fmla="*/ 661036 h 407"/>
                <a:gd name="T10" fmla="*/ 480060 w 370"/>
                <a:gd name="T11" fmla="*/ 622936 h 407"/>
                <a:gd name="T12" fmla="*/ 457200 w 370"/>
                <a:gd name="T13" fmla="*/ 600076 h 407"/>
                <a:gd name="T14" fmla="*/ 447675 w 370"/>
                <a:gd name="T15" fmla="*/ 561976 h 407"/>
                <a:gd name="T16" fmla="*/ 480060 w 370"/>
                <a:gd name="T17" fmla="*/ 527686 h 407"/>
                <a:gd name="T18" fmla="*/ 504825 w 370"/>
                <a:gd name="T19" fmla="*/ 537211 h 407"/>
                <a:gd name="T20" fmla="*/ 575310 w 370"/>
                <a:gd name="T21" fmla="*/ 480061 h 407"/>
                <a:gd name="T22" fmla="*/ 619125 w 370"/>
                <a:gd name="T23" fmla="*/ 419101 h 407"/>
                <a:gd name="T24" fmla="*/ 632460 w 370"/>
                <a:gd name="T25" fmla="*/ 384810 h 407"/>
                <a:gd name="T26" fmla="*/ 661035 w 370"/>
                <a:gd name="T27" fmla="*/ 323850 h 407"/>
                <a:gd name="T28" fmla="*/ 680085 w 370"/>
                <a:gd name="T29" fmla="*/ 285750 h 407"/>
                <a:gd name="T30" fmla="*/ 704850 w 370"/>
                <a:gd name="T31" fmla="*/ 257175 h 407"/>
                <a:gd name="T32" fmla="*/ 657225 w 370"/>
                <a:gd name="T33" fmla="*/ 241935 h 407"/>
                <a:gd name="T34" fmla="*/ 600075 w 370"/>
                <a:gd name="T35" fmla="*/ 200025 h 407"/>
                <a:gd name="T36" fmla="*/ 590550 w 370"/>
                <a:gd name="T37" fmla="*/ 127635 h 407"/>
                <a:gd name="T38" fmla="*/ 590550 w 370"/>
                <a:gd name="T39" fmla="*/ 95250 h 407"/>
                <a:gd name="T40" fmla="*/ 552450 w 370"/>
                <a:gd name="T41" fmla="*/ 51435 h 407"/>
                <a:gd name="T42" fmla="*/ 523875 w 370"/>
                <a:gd name="T43" fmla="*/ 28575 h 407"/>
                <a:gd name="T44" fmla="*/ 518160 w 370"/>
                <a:gd name="T45" fmla="*/ 0 h 407"/>
                <a:gd name="T46" fmla="*/ 466725 w 370"/>
                <a:gd name="T47" fmla="*/ 34290 h 407"/>
                <a:gd name="T48" fmla="*/ 457200 w 370"/>
                <a:gd name="T49" fmla="*/ 127635 h 407"/>
                <a:gd name="T50" fmla="*/ 438150 w 370"/>
                <a:gd name="T51" fmla="*/ 175260 h 407"/>
                <a:gd name="T52" fmla="*/ 422910 w 370"/>
                <a:gd name="T53" fmla="*/ 194310 h 407"/>
                <a:gd name="T54" fmla="*/ 403860 w 370"/>
                <a:gd name="T55" fmla="*/ 222885 h 407"/>
                <a:gd name="T56" fmla="*/ 394335 w 370"/>
                <a:gd name="T57" fmla="*/ 266700 h 407"/>
                <a:gd name="T58" fmla="*/ 375285 w 370"/>
                <a:gd name="T59" fmla="*/ 299085 h 407"/>
                <a:gd name="T60" fmla="*/ 346710 w 370"/>
                <a:gd name="T61" fmla="*/ 299085 h 407"/>
                <a:gd name="T62" fmla="*/ 323850 w 370"/>
                <a:gd name="T63" fmla="*/ 323850 h 407"/>
                <a:gd name="T64" fmla="*/ 281940 w 370"/>
                <a:gd name="T65" fmla="*/ 337185 h 407"/>
                <a:gd name="T66" fmla="*/ 257175 w 370"/>
                <a:gd name="T67" fmla="*/ 365760 h 407"/>
                <a:gd name="T68" fmla="*/ 266700 w 370"/>
                <a:gd name="T69" fmla="*/ 419101 h 407"/>
                <a:gd name="T70" fmla="*/ 209550 w 370"/>
                <a:gd name="T71" fmla="*/ 438151 h 407"/>
                <a:gd name="T72" fmla="*/ 142875 w 370"/>
                <a:gd name="T73" fmla="*/ 447676 h 407"/>
                <a:gd name="T74" fmla="*/ 24765 w 370"/>
                <a:gd name="T75" fmla="*/ 470536 h 407"/>
                <a:gd name="T76" fmla="*/ 62865 w 370"/>
                <a:gd name="T77" fmla="*/ 508636 h 407"/>
                <a:gd name="T78" fmla="*/ 100965 w 370"/>
                <a:gd name="T79" fmla="*/ 518161 h 407"/>
                <a:gd name="T80" fmla="*/ 110490 w 370"/>
                <a:gd name="T81" fmla="*/ 571501 h 407"/>
                <a:gd name="T82" fmla="*/ 129540 w 370"/>
                <a:gd name="T83" fmla="*/ 603886 h 407"/>
                <a:gd name="T84" fmla="*/ 72390 w 370"/>
                <a:gd name="T85" fmla="*/ 617221 h 407"/>
                <a:gd name="T86" fmla="*/ 66675 w 370"/>
                <a:gd name="T87" fmla="*/ 661036 h 407"/>
                <a:gd name="T88" fmla="*/ 66675 w 370"/>
                <a:gd name="T89" fmla="*/ 693421 h 407"/>
                <a:gd name="T90" fmla="*/ 100965 w 370"/>
                <a:gd name="T91" fmla="*/ 689611 h 407"/>
                <a:gd name="T92" fmla="*/ 129540 w 370"/>
                <a:gd name="T93" fmla="*/ 683896 h 407"/>
                <a:gd name="T94" fmla="*/ 148590 w 370"/>
                <a:gd name="T95" fmla="*/ 680086 h 407"/>
                <a:gd name="T96" fmla="*/ 171450 w 370"/>
                <a:gd name="T97" fmla="*/ 674371 h 407"/>
                <a:gd name="T98" fmla="*/ 196215 w 370"/>
                <a:gd name="T99" fmla="*/ 689611 h 407"/>
                <a:gd name="T100" fmla="*/ 238125 w 370"/>
                <a:gd name="T101" fmla="*/ 680086 h 407"/>
                <a:gd name="T102" fmla="*/ 257175 w 370"/>
                <a:gd name="T103" fmla="*/ 674371 h 407"/>
                <a:gd name="T104" fmla="*/ 310515 w 370"/>
                <a:gd name="T105" fmla="*/ 680086 h 407"/>
                <a:gd name="T106" fmla="*/ 310515 w 370"/>
                <a:gd name="T107" fmla="*/ 702946 h 407"/>
                <a:gd name="T108" fmla="*/ 346710 w 370"/>
                <a:gd name="T109" fmla="*/ 721996 h 407"/>
                <a:gd name="T110" fmla="*/ 346710 w 370"/>
                <a:gd name="T111" fmla="*/ 750571 h 407"/>
                <a:gd name="T112" fmla="*/ 381000 w 370"/>
                <a:gd name="T113" fmla="*/ 760096 h 4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0" h="407" extrusionOk="0">
                  <a:moveTo>
                    <a:pt x="212" y="404"/>
                  </a:moveTo>
                  <a:lnTo>
                    <a:pt x="212" y="397"/>
                  </a:lnTo>
                  <a:lnTo>
                    <a:pt x="220" y="394"/>
                  </a:lnTo>
                  <a:lnTo>
                    <a:pt x="222" y="394"/>
                  </a:lnTo>
                  <a:lnTo>
                    <a:pt x="225" y="387"/>
                  </a:lnTo>
                  <a:lnTo>
                    <a:pt x="230" y="387"/>
                  </a:lnTo>
                  <a:lnTo>
                    <a:pt x="232" y="384"/>
                  </a:lnTo>
                  <a:lnTo>
                    <a:pt x="252" y="387"/>
                  </a:lnTo>
                  <a:lnTo>
                    <a:pt x="262" y="382"/>
                  </a:lnTo>
                  <a:lnTo>
                    <a:pt x="265" y="379"/>
                  </a:lnTo>
                  <a:lnTo>
                    <a:pt x="270" y="379"/>
                  </a:lnTo>
                  <a:lnTo>
                    <a:pt x="267" y="382"/>
                  </a:lnTo>
                  <a:lnTo>
                    <a:pt x="270" y="384"/>
                  </a:lnTo>
                  <a:lnTo>
                    <a:pt x="277" y="382"/>
                  </a:lnTo>
                  <a:lnTo>
                    <a:pt x="282" y="379"/>
                  </a:lnTo>
                  <a:lnTo>
                    <a:pt x="280" y="377"/>
                  </a:lnTo>
                  <a:lnTo>
                    <a:pt x="280" y="374"/>
                  </a:lnTo>
                  <a:lnTo>
                    <a:pt x="275" y="357"/>
                  </a:lnTo>
                  <a:lnTo>
                    <a:pt x="270" y="349"/>
                  </a:lnTo>
                  <a:lnTo>
                    <a:pt x="270" y="347"/>
                  </a:lnTo>
                  <a:lnTo>
                    <a:pt x="267" y="342"/>
                  </a:lnTo>
                  <a:lnTo>
                    <a:pt x="262" y="344"/>
                  </a:lnTo>
                  <a:lnTo>
                    <a:pt x="252" y="337"/>
                  </a:lnTo>
                  <a:lnTo>
                    <a:pt x="252" y="327"/>
                  </a:lnTo>
                  <a:lnTo>
                    <a:pt x="252" y="322"/>
                  </a:lnTo>
                  <a:lnTo>
                    <a:pt x="247" y="315"/>
                  </a:lnTo>
                  <a:lnTo>
                    <a:pt x="242" y="312"/>
                  </a:lnTo>
                  <a:lnTo>
                    <a:pt x="240" y="315"/>
                  </a:lnTo>
                  <a:lnTo>
                    <a:pt x="235" y="312"/>
                  </a:lnTo>
                  <a:lnTo>
                    <a:pt x="230" y="312"/>
                  </a:lnTo>
                  <a:lnTo>
                    <a:pt x="230" y="307"/>
                  </a:lnTo>
                  <a:lnTo>
                    <a:pt x="235" y="295"/>
                  </a:lnTo>
                  <a:lnTo>
                    <a:pt x="237" y="295"/>
                  </a:lnTo>
                  <a:lnTo>
                    <a:pt x="245" y="285"/>
                  </a:lnTo>
                  <a:lnTo>
                    <a:pt x="247" y="280"/>
                  </a:lnTo>
                  <a:lnTo>
                    <a:pt x="252" y="277"/>
                  </a:lnTo>
                  <a:lnTo>
                    <a:pt x="255" y="275"/>
                  </a:lnTo>
                  <a:lnTo>
                    <a:pt x="260" y="277"/>
                  </a:lnTo>
                  <a:lnTo>
                    <a:pt x="262" y="282"/>
                  </a:lnTo>
                  <a:lnTo>
                    <a:pt x="265" y="282"/>
                  </a:lnTo>
                  <a:lnTo>
                    <a:pt x="275" y="277"/>
                  </a:lnTo>
                  <a:lnTo>
                    <a:pt x="290" y="277"/>
                  </a:lnTo>
                  <a:lnTo>
                    <a:pt x="297" y="267"/>
                  </a:lnTo>
                  <a:lnTo>
                    <a:pt x="302" y="252"/>
                  </a:lnTo>
                  <a:lnTo>
                    <a:pt x="315" y="242"/>
                  </a:lnTo>
                  <a:lnTo>
                    <a:pt x="317" y="237"/>
                  </a:lnTo>
                  <a:lnTo>
                    <a:pt x="320" y="230"/>
                  </a:lnTo>
                  <a:lnTo>
                    <a:pt x="325" y="220"/>
                  </a:lnTo>
                  <a:lnTo>
                    <a:pt x="335" y="217"/>
                  </a:lnTo>
                  <a:lnTo>
                    <a:pt x="337" y="210"/>
                  </a:lnTo>
                  <a:lnTo>
                    <a:pt x="337" y="205"/>
                  </a:lnTo>
                  <a:lnTo>
                    <a:pt x="332" y="202"/>
                  </a:lnTo>
                  <a:lnTo>
                    <a:pt x="342" y="195"/>
                  </a:lnTo>
                  <a:lnTo>
                    <a:pt x="345" y="190"/>
                  </a:lnTo>
                  <a:lnTo>
                    <a:pt x="347" y="185"/>
                  </a:lnTo>
                  <a:lnTo>
                    <a:pt x="347" y="170"/>
                  </a:lnTo>
                  <a:lnTo>
                    <a:pt x="345" y="160"/>
                  </a:lnTo>
                  <a:lnTo>
                    <a:pt x="342" y="160"/>
                  </a:lnTo>
                  <a:lnTo>
                    <a:pt x="352" y="150"/>
                  </a:lnTo>
                  <a:lnTo>
                    <a:pt x="357" y="150"/>
                  </a:lnTo>
                  <a:lnTo>
                    <a:pt x="362" y="145"/>
                  </a:lnTo>
                  <a:lnTo>
                    <a:pt x="365" y="147"/>
                  </a:lnTo>
                  <a:lnTo>
                    <a:pt x="370" y="140"/>
                  </a:lnTo>
                  <a:lnTo>
                    <a:pt x="370" y="135"/>
                  </a:lnTo>
                  <a:lnTo>
                    <a:pt x="362" y="132"/>
                  </a:lnTo>
                  <a:lnTo>
                    <a:pt x="357" y="135"/>
                  </a:lnTo>
                  <a:lnTo>
                    <a:pt x="347" y="135"/>
                  </a:lnTo>
                  <a:lnTo>
                    <a:pt x="345" y="127"/>
                  </a:lnTo>
                  <a:lnTo>
                    <a:pt x="335" y="122"/>
                  </a:lnTo>
                  <a:lnTo>
                    <a:pt x="325" y="120"/>
                  </a:lnTo>
                  <a:lnTo>
                    <a:pt x="317" y="112"/>
                  </a:lnTo>
                  <a:lnTo>
                    <a:pt x="315" y="105"/>
                  </a:lnTo>
                  <a:lnTo>
                    <a:pt x="310" y="85"/>
                  </a:lnTo>
                  <a:lnTo>
                    <a:pt x="305" y="77"/>
                  </a:lnTo>
                  <a:lnTo>
                    <a:pt x="305" y="70"/>
                  </a:lnTo>
                  <a:lnTo>
                    <a:pt x="310" y="67"/>
                  </a:lnTo>
                  <a:lnTo>
                    <a:pt x="310" y="62"/>
                  </a:lnTo>
                  <a:lnTo>
                    <a:pt x="317" y="57"/>
                  </a:lnTo>
                  <a:lnTo>
                    <a:pt x="317" y="52"/>
                  </a:lnTo>
                  <a:lnTo>
                    <a:pt x="310" y="50"/>
                  </a:lnTo>
                  <a:lnTo>
                    <a:pt x="310" y="45"/>
                  </a:lnTo>
                  <a:lnTo>
                    <a:pt x="302" y="40"/>
                  </a:lnTo>
                  <a:lnTo>
                    <a:pt x="295" y="32"/>
                  </a:lnTo>
                  <a:lnTo>
                    <a:pt x="290" y="27"/>
                  </a:lnTo>
                  <a:lnTo>
                    <a:pt x="285" y="27"/>
                  </a:lnTo>
                  <a:lnTo>
                    <a:pt x="280" y="30"/>
                  </a:lnTo>
                  <a:lnTo>
                    <a:pt x="277" y="27"/>
                  </a:lnTo>
                  <a:lnTo>
                    <a:pt x="275" y="15"/>
                  </a:lnTo>
                  <a:lnTo>
                    <a:pt x="287" y="8"/>
                  </a:lnTo>
                  <a:lnTo>
                    <a:pt x="285" y="3"/>
                  </a:lnTo>
                  <a:lnTo>
                    <a:pt x="277" y="5"/>
                  </a:lnTo>
                  <a:lnTo>
                    <a:pt x="272" y="0"/>
                  </a:lnTo>
                  <a:lnTo>
                    <a:pt x="262" y="5"/>
                  </a:lnTo>
                  <a:lnTo>
                    <a:pt x="257" y="10"/>
                  </a:lnTo>
                  <a:lnTo>
                    <a:pt x="250" y="10"/>
                  </a:lnTo>
                  <a:lnTo>
                    <a:pt x="245" y="18"/>
                  </a:lnTo>
                  <a:lnTo>
                    <a:pt x="240" y="23"/>
                  </a:lnTo>
                  <a:lnTo>
                    <a:pt x="252" y="40"/>
                  </a:lnTo>
                  <a:lnTo>
                    <a:pt x="252" y="50"/>
                  </a:lnTo>
                  <a:lnTo>
                    <a:pt x="240" y="67"/>
                  </a:lnTo>
                  <a:lnTo>
                    <a:pt x="247" y="75"/>
                  </a:lnTo>
                  <a:lnTo>
                    <a:pt x="247" y="80"/>
                  </a:lnTo>
                  <a:lnTo>
                    <a:pt x="240" y="92"/>
                  </a:lnTo>
                  <a:lnTo>
                    <a:pt x="230" y="92"/>
                  </a:lnTo>
                  <a:lnTo>
                    <a:pt x="220" y="87"/>
                  </a:lnTo>
                  <a:lnTo>
                    <a:pt x="212" y="92"/>
                  </a:lnTo>
                  <a:lnTo>
                    <a:pt x="217" y="100"/>
                  </a:lnTo>
                  <a:lnTo>
                    <a:pt x="222" y="102"/>
                  </a:lnTo>
                  <a:lnTo>
                    <a:pt x="225" y="110"/>
                  </a:lnTo>
                  <a:lnTo>
                    <a:pt x="225" y="115"/>
                  </a:lnTo>
                  <a:lnTo>
                    <a:pt x="217" y="117"/>
                  </a:lnTo>
                  <a:lnTo>
                    <a:pt x="212" y="117"/>
                  </a:lnTo>
                  <a:lnTo>
                    <a:pt x="210" y="122"/>
                  </a:lnTo>
                  <a:lnTo>
                    <a:pt x="210" y="130"/>
                  </a:lnTo>
                  <a:lnTo>
                    <a:pt x="207" y="137"/>
                  </a:lnTo>
                  <a:lnTo>
                    <a:pt x="207" y="140"/>
                  </a:lnTo>
                  <a:lnTo>
                    <a:pt x="205" y="142"/>
                  </a:lnTo>
                  <a:lnTo>
                    <a:pt x="207" y="155"/>
                  </a:lnTo>
                  <a:lnTo>
                    <a:pt x="202" y="162"/>
                  </a:lnTo>
                  <a:lnTo>
                    <a:pt x="197" y="157"/>
                  </a:lnTo>
                  <a:lnTo>
                    <a:pt x="192" y="157"/>
                  </a:lnTo>
                  <a:lnTo>
                    <a:pt x="192" y="160"/>
                  </a:lnTo>
                  <a:lnTo>
                    <a:pt x="187" y="160"/>
                  </a:lnTo>
                  <a:lnTo>
                    <a:pt x="182" y="157"/>
                  </a:lnTo>
                  <a:lnTo>
                    <a:pt x="178" y="157"/>
                  </a:lnTo>
                  <a:lnTo>
                    <a:pt x="175" y="162"/>
                  </a:lnTo>
                  <a:lnTo>
                    <a:pt x="165" y="170"/>
                  </a:lnTo>
                  <a:lnTo>
                    <a:pt x="170" y="170"/>
                  </a:lnTo>
                  <a:lnTo>
                    <a:pt x="168" y="175"/>
                  </a:lnTo>
                  <a:lnTo>
                    <a:pt x="158" y="180"/>
                  </a:lnTo>
                  <a:lnTo>
                    <a:pt x="153" y="177"/>
                  </a:lnTo>
                  <a:lnTo>
                    <a:pt x="148" y="177"/>
                  </a:lnTo>
                  <a:lnTo>
                    <a:pt x="145" y="182"/>
                  </a:lnTo>
                  <a:lnTo>
                    <a:pt x="145" y="187"/>
                  </a:lnTo>
                  <a:lnTo>
                    <a:pt x="140" y="187"/>
                  </a:lnTo>
                  <a:lnTo>
                    <a:pt x="135" y="192"/>
                  </a:lnTo>
                  <a:lnTo>
                    <a:pt x="135" y="200"/>
                  </a:lnTo>
                  <a:lnTo>
                    <a:pt x="138" y="210"/>
                  </a:lnTo>
                  <a:lnTo>
                    <a:pt x="138" y="215"/>
                  </a:lnTo>
                  <a:lnTo>
                    <a:pt x="140" y="220"/>
                  </a:lnTo>
                  <a:lnTo>
                    <a:pt x="138" y="225"/>
                  </a:lnTo>
                  <a:lnTo>
                    <a:pt x="128" y="230"/>
                  </a:lnTo>
                  <a:lnTo>
                    <a:pt x="120" y="230"/>
                  </a:lnTo>
                  <a:lnTo>
                    <a:pt x="110" y="230"/>
                  </a:lnTo>
                  <a:lnTo>
                    <a:pt x="95" y="230"/>
                  </a:lnTo>
                  <a:lnTo>
                    <a:pt x="88" y="232"/>
                  </a:lnTo>
                  <a:lnTo>
                    <a:pt x="83" y="235"/>
                  </a:lnTo>
                  <a:lnTo>
                    <a:pt x="75" y="235"/>
                  </a:lnTo>
                  <a:lnTo>
                    <a:pt x="65" y="237"/>
                  </a:lnTo>
                  <a:lnTo>
                    <a:pt x="35" y="240"/>
                  </a:lnTo>
                  <a:lnTo>
                    <a:pt x="0" y="227"/>
                  </a:lnTo>
                  <a:lnTo>
                    <a:pt x="13" y="247"/>
                  </a:lnTo>
                  <a:lnTo>
                    <a:pt x="15" y="252"/>
                  </a:lnTo>
                  <a:lnTo>
                    <a:pt x="23" y="260"/>
                  </a:lnTo>
                  <a:lnTo>
                    <a:pt x="30" y="265"/>
                  </a:lnTo>
                  <a:lnTo>
                    <a:pt x="33" y="267"/>
                  </a:lnTo>
                  <a:lnTo>
                    <a:pt x="40" y="267"/>
                  </a:lnTo>
                  <a:lnTo>
                    <a:pt x="45" y="270"/>
                  </a:lnTo>
                  <a:lnTo>
                    <a:pt x="45" y="272"/>
                  </a:lnTo>
                  <a:lnTo>
                    <a:pt x="53" y="272"/>
                  </a:lnTo>
                  <a:lnTo>
                    <a:pt x="53" y="282"/>
                  </a:lnTo>
                  <a:lnTo>
                    <a:pt x="55" y="287"/>
                  </a:lnTo>
                  <a:lnTo>
                    <a:pt x="55" y="295"/>
                  </a:lnTo>
                  <a:lnTo>
                    <a:pt x="58" y="300"/>
                  </a:lnTo>
                  <a:lnTo>
                    <a:pt x="65" y="300"/>
                  </a:lnTo>
                  <a:lnTo>
                    <a:pt x="70" y="305"/>
                  </a:lnTo>
                  <a:lnTo>
                    <a:pt x="73" y="315"/>
                  </a:lnTo>
                  <a:lnTo>
                    <a:pt x="68" y="317"/>
                  </a:lnTo>
                  <a:lnTo>
                    <a:pt x="60" y="315"/>
                  </a:lnTo>
                  <a:lnTo>
                    <a:pt x="48" y="319"/>
                  </a:lnTo>
                  <a:lnTo>
                    <a:pt x="45" y="322"/>
                  </a:lnTo>
                  <a:lnTo>
                    <a:pt x="38" y="324"/>
                  </a:lnTo>
                  <a:lnTo>
                    <a:pt x="35" y="329"/>
                  </a:lnTo>
                  <a:lnTo>
                    <a:pt x="35" y="334"/>
                  </a:lnTo>
                  <a:lnTo>
                    <a:pt x="33" y="339"/>
                  </a:lnTo>
                  <a:lnTo>
                    <a:pt x="35" y="347"/>
                  </a:lnTo>
                  <a:lnTo>
                    <a:pt x="33" y="357"/>
                  </a:lnTo>
                  <a:lnTo>
                    <a:pt x="33" y="362"/>
                  </a:lnTo>
                  <a:lnTo>
                    <a:pt x="38" y="362"/>
                  </a:lnTo>
                  <a:lnTo>
                    <a:pt x="35" y="364"/>
                  </a:lnTo>
                  <a:lnTo>
                    <a:pt x="38" y="364"/>
                  </a:lnTo>
                  <a:lnTo>
                    <a:pt x="48" y="362"/>
                  </a:lnTo>
                  <a:lnTo>
                    <a:pt x="53" y="359"/>
                  </a:lnTo>
                  <a:lnTo>
                    <a:pt x="53" y="362"/>
                  </a:lnTo>
                  <a:lnTo>
                    <a:pt x="55" y="362"/>
                  </a:lnTo>
                  <a:lnTo>
                    <a:pt x="60" y="359"/>
                  </a:lnTo>
                  <a:lnTo>
                    <a:pt x="65" y="359"/>
                  </a:lnTo>
                  <a:lnTo>
                    <a:pt x="68" y="359"/>
                  </a:lnTo>
                  <a:lnTo>
                    <a:pt x="73" y="359"/>
                  </a:lnTo>
                  <a:lnTo>
                    <a:pt x="75" y="359"/>
                  </a:lnTo>
                  <a:lnTo>
                    <a:pt x="78" y="359"/>
                  </a:lnTo>
                  <a:lnTo>
                    <a:pt x="78" y="357"/>
                  </a:lnTo>
                  <a:lnTo>
                    <a:pt x="80" y="354"/>
                  </a:lnTo>
                  <a:lnTo>
                    <a:pt x="85" y="357"/>
                  </a:lnTo>
                  <a:lnTo>
                    <a:pt x="90" y="357"/>
                  </a:lnTo>
                  <a:lnTo>
                    <a:pt x="90" y="354"/>
                  </a:lnTo>
                  <a:lnTo>
                    <a:pt x="93" y="354"/>
                  </a:lnTo>
                  <a:lnTo>
                    <a:pt x="95" y="359"/>
                  </a:lnTo>
                  <a:lnTo>
                    <a:pt x="100" y="359"/>
                  </a:lnTo>
                  <a:lnTo>
                    <a:pt x="103" y="362"/>
                  </a:lnTo>
                  <a:lnTo>
                    <a:pt x="108" y="362"/>
                  </a:lnTo>
                  <a:lnTo>
                    <a:pt x="113" y="354"/>
                  </a:lnTo>
                  <a:lnTo>
                    <a:pt x="120" y="354"/>
                  </a:lnTo>
                  <a:lnTo>
                    <a:pt x="125" y="357"/>
                  </a:lnTo>
                  <a:lnTo>
                    <a:pt x="128" y="354"/>
                  </a:lnTo>
                  <a:lnTo>
                    <a:pt x="133" y="354"/>
                  </a:lnTo>
                  <a:lnTo>
                    <a:pt x="133" y="352"/>
                  </a:lnTo>
                  <a:lnTo>
                    <a:pt x="135" y="354"/>
                  </a:lnTo>
                  <a:lnTo>
                    <a:pt x="143" y="354"/>
                  </a:lnTo>
                  <a:lnTo>
                    <a:pt x="150" y="352"/>
                  </a:lnTo>
                  <a:lnTo>
                    <a:pt x="158" y="352"/>
                  </a:lnTo>
                  <a:lnTo>
                    <a:pt x="163" y="357"/>
                  </a:lnTo>
                  <a:lnTo>
                    <a:pt x="165" y="362"/>
                  </a:lnTo>
                  <a:lnTo>
                    <a:pt x="165" y="367"/>
                  </a:lnTo>
                  <a:lnTo>
                    <a:pt x="163" y="367"/>
                  </a:lnTo>
                  <a:lnTo>
                    <a:pt x="163" y="369"/>
                  </a:lnTo>
                  <a:lnTo>
                    <a:pt x="168" y="369"/>
                  </a:lnTo>
                  <a:lnTo>
                    <a:pt x="175" y="367"/>
                  </a:lnTo>
                  <a:lnTo>
                    <a:pt x="175" y="372"/>
                  </a:lnTo>
                  <a:lnTo>
                    <a:pt x="182" y="379"/>
                  </a:lnTo>
                  <a:lnTo>
                    <a:pt x="182" y="389"/>
                  </a:lnTo>
                  <a:lnTo>
                    <a:pt x="185" y="389"/>
                  </a:lnTo>
                  <a:lnTo>
                    <a:pt x="185" y="392"/>
                  </a:lnTo>
                  <a:lnTo>
                    <a:pt x="182" y="394"/>
                  </a:lnTo>
                  <a:lnTo>
                    <a:pt x="185" y="394"/>
                  </a:lnTo>
                  <a:lnTo>
                    <a:pt x="187" y="399"/>
                  </a:lnTo>
                  <a:lnTo>
                    <a:pt x="192" y="399"/>
                  </a:lnTo>
                  <a:lnTo>
                    <a:pt x="200" y="399"/>
                  </a:lnTo>
                  <a:lnTo>
                    <a:pt x="210" y="404"/>
                  </a:lnTo>
                  <a:lnTo>
                    <a:pt x="210" y="407"/>
                  </a:lnTo>
                  <a:lnTo>
                    <a:pt x="212" y="404"/>
                  </a:lnTo>
                  <a:close/>
                </a:path>
              </a:pathLst>
            </a:custGeom>
            <a:solidFill>
              <a:srgbClr val="DEDFE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03" name="Google Shape;901;p21">
              <a:extLst>
                <a:ext uri="{FF2B5EF4-FFF2-40B4-BE49-F238E27FC236}">
                  <a16:creationId xmlns:a16="http://schemas.microsoft.com/office/drawing/2014/main" id="{EBC70FA1-FA95-4FE5-8CCC-AD32F547CC6E}"/>
                </a:ext>
              </a:extLst>
            </p:cNvPr>
            <p:cNvSpPr>
              <a:spLocks/>
            </p:cNvSpPr>
            <p:nvPr/>
          </p:nvSpPr>
          <p:spPr bwMode="auto">
            <a:xfrm>
              <a:off x="6799792" y="3873500"/>
              <a:ext cx="232833" cy="190500"/>
            </a:xfrm>
            <a:custGeom>
              <a:avLst/>
              <a:gdLst>
                <a:gd name="T0" fmla="*/ 5715 w 147"/>
                <a:gd name="T1" fmla="*/ 38100 h 120"/>
                <a:gd name="T2" fmla="*/ 51435 w 147"/>
                <a:gd name="T3" fmla="*/ 47625 h 120"/>
                <a:gd name="T4" fmla="*/ 89535 w 147"/>
                <a:gd name="T5" fmla="*/ 57150 h 120"/>
                <a:gd name="T6" fmla="*/ 85725 w 147"/>
                <a:gd name="T7" fmla="*/ 28575 h 120"/>
                <a:gd name="T8" fmla="*/ 76200 w 147"/>
                <a:gd name="T9" fmla="*/ 5715 h 120"/>
                <a:gd name="T10" fmla="*/ 114300 w 147"/>
                <a:gd name="T11" fmla="*/ 24765 h 120"/>
                <a:gd name="T12" fmla="*/ 146684 w 147"/>
                <a:gd name="T13" fmla="*/ 38100 h 120"/>
                <a:gd name="T14" fmla="*/ 165734 w 147"/>
                <a:gd name="T15" fmla="*/ 24765 h 120"/>
                <a:gd name="T16" fmla="*/ 190499 w 147"/>
                <a:gd name="T17" fmla="*/ 9525 h 120"/>
                <a:gd name="T18" fmla="*/ 209549 w 147"/>
                <a:gd name="T19" fmla="*/ 38100 h 120"/>
                <a:gd name="T20" fmla="*/ 232409 w 147"/>
                <a:gd name="T21" fmla="*/ 66675 h 120"/>
                <a:gd name="T22" fmla="*/ 247649 w 147"/>
                <a:gd name="T23" fmla="*/ 81915 h 120"/>
                <a:gd name="T24" fmla="*/ 270509 w 147"/>
                <a:gd name="T25" fmla="*/ 85725 h 120"/>
                <a:gd name="T26" fmla="*/ 270509 w 147"/>
                <a:gd name="T27" fmla="*/ 95250 h 120"/>
                <a:gd name="T28" fmla="*/ 251459 w 147"/>
                <a:gd name="T29" fmla="*/ 100965 h 120"/>
                <a:gd name="T30" fmla="*/ 238124 w 147"/>
                <a:gd name="T31" fmla="*/ 129540 h 120"/>
                <a:gd name="T32" fmla="*/ 232409 w 147"/>
                <a:gd name="T33" fmla="*/ 142875 h 120"/>
                <a:gd name="T34" fmla="*/ 238124 w 147"/>
                <a:gd name="T35" fmla="*/ 161925 h 120"/>
                <a:gd name="T36" fmla="*/ 232409 w 147"/>
                <a:gd name="T37" fmla="*/ 171450 h 120"/>
                <a:gd name="T38" fmla="*/ 228599 w 147"/>
                <a:gd name="T39" fmla="*/ 196215 h 120"/>
                <a:gd name="T40" fmla="*/ 228599 w 147"/>
                <a:gd name="T41" fmla="*/ 180975 h 120"/>
                <a:gd name="T42" fmla="*/ 219074 w 147"/>
                <a:gd name="T43" fmla="*/ 177165 h 120"/>
                <a:gd name="T44" fmla="*/ 219074 w 147"/>
                <a:gd name="T45" fmla="*/ 196215 h 120"/>
                <a:gd name="T46" fmla="*/ 219074 w 147"/>
                <a:gd name="T47" fmla="*/ 209550 h 120"/>
                <a:gd name="T48" fmla="*/ 213359 w 147"/>
                <a:gd name="T49" fmla="*/ 228600 h 120"/>
                <a:gd name="T50" fmla="*/ 203834 w 147"/>
                <a:gd name="T51" fmla="*/ 224790 h 120"/>
                <a:gd name="T52" fmla="*/ 175259 w 147"/>
                <a:gd name="T53" fmla="*/ 200025 h 120"/>
                <a:gd name="T54" fmla="*/ 180974 w 147"/>
                <a:gd name="T55" fmla="*/ 180975 h 120"/>
                <a:gd name="T56" fmla="*/ 184784 w 147"/>
                <a:gd name="T57" fmla="*/ 171450 h 120"/>
                <a:gd name="T58" fmla="*/ 175259 w 147"/>
                <a:gd name="T59" fmla="*/ 158115 h 120"/>
                <a:gd name="T60" fmla="*/ 171449 w 147"/>
                <a:gd name="T61" fmla="*/ 152400 h 120"/>
                <a:gd name="T62" fmla="*/ 156209 w 147"/>
                <a:gd name="T63" fmla="*/ 161925 h 120"/>
                <a:gd name="T64" fmla="*/ 142874 w 147"/>
                <a:gd name="T65" fmla="*/ 171450 h 120"/>
                <a:gd name="T66" fmla="*/ 127635 w 147"/>
                <a:gd name="T67" fmla="*/ 186690 h 120"/>
                <a:gd name="T68" fmla="*/ 118110 w 147"/>
                <a:gd name="T69" fmla="*/ 190500 h 120"/>
                <a:gd name="T70" fmla="*/ 108585 w 147"/>
                <a:gd name="T71" fmla="*/ 200025 h 120"/>
                <a:gd name="T72" fmla="*/ 99060 w 147"/>
                <a:gd name="T73" fmla="*/ 186690 h 120"/>
                <a:gd name="T74" fmla="*/ 95250 w 147"/>
                <a:gd name="T75" fmla="*/ 167640 h 120"/>
                <a:gd name="T76" fmla="*/ 99060 w 147"/>
                <a:gd name="T77" fmla="*/ 158115 h 120"/>
                <a:gd name="T78" fmla="*/ 60960 w 147"/>
                <a:gd name="T79" fmla="*/ 142875 h 120"/>
                <a:gd name="T80" fmla="*/ 60960 w 147"/>
                <a:gd name="T81" fmla="*/ 120015 h 120"/>
                <a:gd name="T82" fmla="*/ 38100 w 147"/>
                <a:gd name="T83" fmla="*/ 91440 h 120"/>
                <a:gd name="T84" fmla="*/ 41910 w 147"/>
                <a:gd name="T85" fmla="*/ 72390 h 120"/>
                <a:gd name="T86" fmla="*/ 13335 w 147"/>
                <a:gd name="T87" fmla="*/ 57150 h 120"/>
                <a:gd name="T88" fmla="*/ 89535 w 147"/>
                <a:gd name="T89" fmla="*/ 200025 h 120"/>
                <a:gd name="T90" fmla="*/ 51435 w 147"/>
                <a:gd name="T91" fmla="*/ 161925 h 120"/>
                <a:gd name="T92" fmla="*/ 38100 w 147"/>
                <a:gd name="T93" fmla="*/ 148590 h 120"/>
                <a:gd name="T94" fmla="*/ 19050 w 147"/>
                <a:gd name="T95" fmla="*/ 139065 h 120"/>
                <a:gd name="T96" fmla="*/ 0 w 147"/>
                <a:gd name="T97" fmla="*/ 142875 h 120"/>
                <a:gd name="T98" fmla="*/ 13335 w 147"/>
                <a:gd name="T99" fmla="*/ 152400 h 120"/>
                <a:gd name="T100" fmla="*/ 22860 w 147"/>
                <a:gd name="T101" fmla="*/ 161925 h 120"/>
                <a:gd name="T102" fmla="*/ 41910 w 147"/>
                <a:gd name="T103" fmla="*/ 180975 h 120"/>
                <a:gd name="T104" fmla="*/ 57150 w 147"/>
                <a:gd name="T105" fmla="*/ 200025 h 120"/>
                <a:gd name="T106" fmla="*/ 85725 w 147"/>
                <a:gd name="T107" fmla="*/ 209550 h 1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7" h="120" extrusionOk="0">
                  <a:moveTo>
                    <a:pt x="3" y="25"/>
                  </a:moveTo>
                  <a:lnTo>
                    <a:pt x="3" y="20"/>
                  </a:lnTo>
                  <a:lnTo>
                    <a:pt x="12" y="18"/>
                  </a:lnTo>
                  <a:lnTo>
                    <a:pt x="27" y="25"/>
                  </a:lnTo>
                  <a:lnTo>
                    <a:pt x="37" y="25"/>
                  </a:lnTo>
                  <a:lnTo>
                    <a:pt x="47" y="30"/>
                  </a:lnTo>
                  <a:lnTo>
                    <a:pt x="47" y="23"/>
                  </a:lnTo>
                  <a:lnTo>
                    <a:pt x="45" y="15"/>
                  </a:lnTo>
                  <a:lnTo>
                    <a:pt x="37" y="13"/>
                  </a:lnTo>
                  <a:lnTo>
                    <a:pt x="40" y="3"/>
                  </a:lnTo>
                  <a:lnTo>
                    <a:pt x="47" y="3"/>
                  </a:lnTo>
                  <a:lnTo>
                    <a:pt x="60" y="13"/>
                  </a:lnTo>
                  <a:lnTo>
                    <a:pt x="65" y="20"/>
                  </a:lnTo>
                  <a:lnTo>
                    <a:pt x="77" y="20"/>
                  </a:lnTo>
                  <a:lnTo>
                    <a:pt x="77" y="15"/>
                  </a:lnTo>
                  <a:lnTo>
                    <a:pt x="87" y="13"/>
                  </a:lnTo>
                  <a:lnTo>
                    <a:pt x="95" y="0"/>
                  </a:lnTo>
                  <a:lnTo>
                    <a:pt x="100" y="5"/>
                  </a:lnTo>
                  <a:lnTo>
                    <a:pt x="110" y="15"/>
                  </a:lnTo>
                  <a:lnTo>
                    <a:pt x="110" y="20"/>
                  </a:lnTo>
                  <a:lnTo>
                    <a:pt x="112" y="28"/>
                  </a:lnTo>
                  <a:lnTo>
                    <a:pt x="122" y="35"/>
                  </a:lnTo>
                  <a:lnTo>
                    <a:pt x="122" y="38"/>
                  </a:lnTo>
                  <a:lnTo>
                    <a:pt x="130" y="43"/>
                  </a:lnTo>
                  <a:lnTo>
                    <a:pt x="135" y="43"/>
                  </a:lnTo>
                  <a:lnTo>
                    <a:pt x="142" y="45"/>
                  </a:lnTo>
                  <a:lnTo>
                    <a:pt x="147" y="50"/>
                  </a:lnTo>
                  <a:lnTo>
                    <a:pt x="142" y="50"/>
                  </a:lnTo>
                  <a:lnTo>
                    <a:pt x="140" y="53"/>
                  </a:lnTo>
                  <a:lnTo>
                    <a:pt x="132" y="53"/>
                  </a:lnTo>
                  <a:lnTo>
                    <a:pt x="125" y="60"/>
                  </a:lnTo>
                  <a:lnTo>
                    <a:pt x="125" y="68"/>
                  </a:lnTo>
                  <a:lnTo>
                    <a:pt x="125" y="73"/>
                  </a:lnTo>
                  <a:lnTo>
                    <a:pt x="122" y="75"/>
                  </a:lnTo>
                  <a:lnTo>
                    <a:pt x="122" y="80"/>
                  </a:lnTo>
                  <a:lnTo>
                    <a:pt x="125" y="85"/>
                  </a:lnTo>
                  <a:lnTo>
                    <a:pt x="125" y="88"/>
                  </a:lnTo>
                  <a:lnTo>
                    <a:pt x="122" y="90"/>
                  </a:lnTo>
                  <a:lnTo>
                    <a:pt x="122" y="100"/>
                  </a:lnTo>
                  <a:lnTo>
                    <a:pt x="120" y="103"/>
                  </a:lnTo>
                  <a:lnTo>
                    <a:pt x="117" y="100"/>
                  </a:lnTo>
                  <a:lnTo>
                    <a:pt x="120" y="95"/>
                  </a:lnTo>
                  <a:lnTo>
                    <a:pt x="117" y="90"/>
                  </a:lnTo>
                  <a:lnTo>
                    <a:pt x="115" y="93"/>
                  </a:lnTo>
                  <a:lnTo>
                    <a:pt x="112" y="95"/>
                  </a:lnTo>
                  <a:lnTo>
                    <a:pt x="115" y="103"/>
                  </a:lnTo>
                  <a:lnTo>
                    <a:pt x="115" y="108"/>
                  </a:lnTo>
                  <a:lnTo>
                    <a:pt x="115" y="110"/>
                  </a:lnTo>
                  <a:lnTo>
                    <a:pt x="115" y="120"/>
                  </a:lnTo>
                  <a:lnTo>
                    <a:pt x="112" y="120"/>
                  </a:lnTo>
                  <a:lnTo>
                    <a:pt x="107" y="120"/>
                  </a:lnTo>
                  <a:lnTo>
                    <a:pt x="107" y="118"/>
                  </a:lnTo>
                  <a:lnTo>
                    <a:pt x="102" y="115"/>
                  </a:lnTo>
                  <a:lnTo>
                    <a:pt x="92" y="105"/>
                  </a:lnTo>
                  <a:lnTo>
                    <a:pt x="102" y="100"/>
                  </a:lnTo>
                  <a:lnTo>
                    <a:pt x="95" y="95"/>
                  </a:lnTo>
                  <a:lnTo>
                    <a:pt x="95" y="93"/>
                  </a:lnTo>
                  <a:lnTo>
                    <a:pt x="97" y="90"/>
                  </a:lnTo>
                  <a:lnTo>
                    <a:pt x="95" y="88"/>
                  </a:lnTo>
                  <a:lnTo>
                    <a:pt x="92" y="83"/>
                  </a:lnTo>
                  <a:lnTo>
                    <a:pt x="90" y="83"/>
                  </a:lnTo>
                  <a:lnTo>
                    <a:pt x="90" y="80"/>
                  </a:lnTo>
                  <a:lnTo>
                    <a:pt x="87" y="80"/>
                  </a:lnTo>
                  <a:lnTo>
                    <a:pt x="82" y="85"/>
                  </a:lnTo>
                  <a:lnTo>
                    <a:pt x="77" y="85"/>
                  </a:lnTo>
                  <a:lnTo>
                    <a:pt x="75" y="90"/>
                  </a:lnTo>
                  <a:lnTo>
                    <a:pt x="70" y="90"/>
                  </a:lnTo>
                  <a:lnTo>
                    <a:pt x="67" y="98"/>
                  </a:lnTo>
                  <a:lnTo>
                    <a:pt x="62" y="98"/>
                  </a:lnTo>
                  <a:lnTo>
                    <a:pt x="62" y="100"/>
                  </a:lnTo>
                  <a:lnTo>
                    <a:pt x="60" y="103"/>
                  </a:lnTo>
                  <a:lnTo>
                    <a:pt x="57" y="105"/>
                  </a:lnTo>
                  <a:lnTo>
                    <a:pt x="52" y="103"/>
                  </a:lnTo>
                  <a:lnTo>
                    <a:pt x="52" y="98"/>
                  </a:lnTo>
                  <a:lnTo>
                    <a:pt x="55" y="95"/>
                  </a:lnTo>
                  <a:lnTo>
                    <a:pt x="50" y="88"/>
                  </a:lnTo>
                  <a:lnTo>
                    <a:pt x="57" y="88"/>
                  </a:lnTo>
                  <a:lnTo>
                    <a:pt x="52" y="83"/>
                  </a:lnTo>
                  <a:lnTo>
                    <a:pt x="42" y="80"/>
                  </a:lnTo>
                  <a:lnTo>
                    <a:pt x="32" y="75"/>
                  </a:lnTo>
                  <a:lnTo>
                    <a:pt x="27" y="68"/>
                  </a:lnTo>
                  <a:lnTo>
                    <a:pt x="32" y="63"/>
                  </a:lnTo>
                  <a:lnTo>
                    <a:pt x="32" y="58"/>
                  </a:lnTo>
                  <a:lnTo>
                    <a:pt x="20" y="48"/>
                  </a:lnTo>
                  <a:lnTo>
                    <a:pt x="20" y="43"/>
                  </a:lnTo>
                  <a:lnTo>
                    <a:pt x="22" y="38"/>
                  </a:lnTo>
                  <a:lnTo>
                    <a:pt x="17" y="33"/>
                  </a:lnTo>
                  <a:lnTo>
                    <a:pt x="7" y="30"/>
                  </a:lnTo>
                  <a:lnTo>
                    <a:pt x="3" y="25"/>
                  </a:lnTo>
                  <a:close/>
                  <a:moveTo>
                    <a:pt x="47" y="105"/>
                  </a:moveTo>
                  <a:lnTo>
                    <a:pt x="35" y="88"/>
                  </a:lnTo>
                  <a:lnTo>
                    <a:pt x="27" y="85"/>
                  </a:lnTo>
                  <a:lnTo>
                    <a:pt x="25" y="78"/>
                  </a:lnTo>
                  <a:lnTo>
                    <a:pt x="20" y="78"/>
                  </a:lnTo>
                  <a:lnTo>
                    <a:pt x="17" y="80"/>
                  </a:lnTo>
                  <a:lnTo>
                    <a:pt x="10" y="73"/>
                  </a:lnTo>
                  <a:lnTo>
                    <a:pt x="5" y="75"/>
                  </a:lnTo>
                  <a:lnTo>
                    <a:pt x="0" y="75"/>
                  </a:lnTo>
                  <a:lnTo>
                    <a:pt x="3" y="78"/>
                  </a:lnTo>
                  <a:lnTo>
                    <a:pt x="7" y="80"/>
                  </a:lnTo>
                  <a:lnTo>
                    <a:pt x="10" y="80"/>
                  </a:lnTo>
                  <a:lnTo>
                    <a:pt x="12" y="85"/>
                  </a:lnTo>
                  <a:lnTo>
                    <a:pt x="12" y="90"/>
                  </a:lnTo>
                  <a:lnTo>
                    <a:pt x="22" y="95"/>
                  </a:lnTo>
                  <a:lnTo>
                    <a:pt x="25" y="100"/>
                  </a:lnTo>
                  <a:lnTo>
                    <a:pt x="30" y="105"/>
                  </a:lnTo>
                  <a:lnTo>
                    <a:pt x="37" y="105"/>
                  </a:lnTo>
                  <a:lnTo>
                    <a:pt x="45" y="110"/>
                  </a:lnTo>
                  <a:lnTo>
                    <a:pt x="47" y="105"/>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04" name="Google Shape;902;p21">
              <a:extLst>
                <a:ext uri="{FF2B5EF4-FFF2-40B4-BE49-F238E27FC236}">
                  <a16:creationId xmlns:a16="http://schemas.microsoft.com/office/drawing/2014/main" id="{653CD979-74AA-47F0-A7C1-6EF4FEA19449}"/>
                </a:ext>
              </a:extLst>
            </p:cNvPr>
            <p:cNvSpPr>
              <a:spLocks/>
            </p:cNvSpPr>
            <p:nvPr/>
          </p:nvSpPr>
          <p:spPr bwMode="auto">
            <a:xfrm>
              <a:off x="6779948" y="3997855"/>
              <a:ext cx="866510" cy="691886"/>
            </a:xfrm>
            <a:custGeom>
              <a:avLst/>
              <a:gdLst>
                <a:gd name="T0" fmla="*/ 45720 w 546"/>
                <a:gd name="T1" fmla="*/ 13335 h 436"/>
                <a:gd name="T2" fmla="*/ 93345 w 546"/>
                <a:gd name="T3" fmla="*/ 51435 h 436"/>
                <a:gd name="T4" fmla="*/ 137160 w 546"/>
                <a:gd name="T5" fmla="*/ 47625 h 436"/>
                <a:gd name="T6" fmla="*/ 165735 w 546"/>
                <a:gd name="T7" fmla="*/ 22860 h 436"/>
                <a:gd name="T8" fmla="*/ 194310 w 546"/>
                <a:gd name="T9" fmla="*/ 9525 h 436"/>
                <a:gd name="T10" fmla="*/ 203835 w 546"/>
                <a:gd name="T11" fmla="*/ 32385 h 436"/>
                <a:gd name="T12" fmla="*/ 226695 w 546"/>
                <a:gd name="T13" fmla="*/ 80010 h 436"/>
                <a:gd name="T14" fmla="*/ 251460 w 546"/>
                <a:gd name="T15" fmla="*/ 118110 h 436"/>
                <a:gd name="T16" fmla="*/ 289560 w 546"/>
                <a:gd name="T17" fmla="*/ 137160 h 436"/>
                <a:gd name="T18" fmla="*/ 331470 w 546"/>
                <a:gd name="T19" fmla="*/ 161925 h 436"/>
                <a:gd name="T20" fmla="*/ 445770 w 546"/>
                <a:gd name="T21" fmla="*/ 171450 h 436"/>
                <a:gd name="T22" fmla="*/ 506730 w 546"/>
                <a:gd name="T23" fmla="*/ 146685 h 436"/>
                <a:gd name="T24" fmla="*/ 550545 w 546"/>
                <a:gd name="T25" fmla="*/ 104775 h 436"/>
                <a:gd name="T26" fmla="*/ 626745 w 546"/>
                <a:gd name="T27" fmla="*/ 76200 h 436"/>
                <a:gd name="T28" fmla="*/ 687705 w 546"/>
                <a:gd name="T29" fmla="*/ 95250 h 436"/>
                <a:gd name="T30" fmla="*/ 763905 w 546"/>
                <a:gd name="T31" fmla="*/ 118110 h 436"/>
                <a:gd name="T32" fmla="*/ 826770 w 546"/>
                <a:gd name="T33" fmla="*/ 165735 h 436"/>
                <a:gd name="T34" fmla="*/ 868680 w 546"/>
                <a:gd name="T35" fmla="*/ 207645 h 436"/>
                <a:gd name="T36" fmla="*/ 868680 w 546"/>
                <a:gd name="T37" fmla="*/ 251460 h 436"/>
                <a:gd name="T38" fmla="*/ 849630 w 546"/>
                <a:gd name="T39" fmla="*/ 283845 h 436"/>
                <a:gd name="T40" fmla="*/ 859155 w 546"/>
                <a:gd name="T41" fmla="*/ 331470 h 436"/>
                <a:gd name="T42" fmla="*/ 862965 w 546"/>
                <a:gd name="T43" fmla="*/ 375285 h 436"/>
                <a:gd name="T44" fmla="*/ 887730 w 546"/>
                <a:gd name="T45" fmla="*/ 461010 h 436"/>
                <a:gd name="T46" fmla="*/ 939165 w 546"/>
                <a:gd name="T47" fmla="*/ 521970 h 436"/>
                <a:gd name="T48" fmla="*/ 958215 w 546"/>
                <a:gd name="T49" fmla="*/ 641985 h 436"/>
                <a:gd name="T50" fmla="*/ 1002030 w 546"/>
                <a:gd name="T51" fmla="*/ 655320 h 436"/>
                <a:gd name="T52" fmla="*/ 1024890 w 546"/>
                <a:gd name="T53" fmla="*/ 708660 h 436"/>
                <a:gd name="T54" fmla="*/ 992505 w 546"/>
                <a:gd name="T55" fmla="*/ 744855 h 436"/>
                <a:gd name="T56" fmla="*/ 963930 w 546"/>
                <a:gd name="T57" fmla="*/ 782955 h 436"/>
                <a:gd name="T58" fmla="*/ 954405 w 546"/>
                <a:gd name="T59" fmla="*/ 830580 h 436"/>
                <a:gd name="T60" fmla="*/ 910590 w 546"/>
                <a:gd name="T61" fmla="*/ 821055 h 436"/>
                <a:gd name="T62" fmla="*/ 862965 w 546"/>
                <a:gd name="T63" fmla="*/ 817245 h 436"/>
                <a:gd name="T64" fmla="*/ 788670 w 546"/>
                <a:gd name="T65" fmla="*/ 807720 h 436"/>
                <a:gd name="T66" fmla="*/ 735330 w 546"/>
                <a:gd name="T67" fmla="*/ 792480 h 436"/>
                <a:gd name="T68" fmla="*/ 706755 w 546"/>
                <a:gd name="T69" fmla="*/ 721995 h 436"/>
                <a:gd name="T70" fmla="*/ 664845 w 546"/>
                <a:gd name="T71" fmla="*/ 731520 h 436"/>
                <a:gd name="T72" fmla="*/ 611505 w 546"/>
                <a:gd name="T73" fmla="*/ 760095 h 436"/>
                <a:gd name="T74" fmla="*/ 541020 w 546"/>
                <a:gd name="T75" fmla="*/ 731520 h 436"/>
                <a:gd name="T76" fmla="*/ 502920 w 546"/>
                <a:gd name="T77" fmla="*/ 699135 h 436"/>
                <a:gd name="T78" fmla="*/ 468630 w 546"/>
                <a:gd name="T79" fmla="*/ 683895 h 436"/>
                <a:gd name="T80" fmla="*/ 407670 w 546"/>
                <a:gd name="T81" fmla="*/ 636270 h 436"/>
                <a:gd name="T82" fmla="*/ 398145 w 546"/>
                <a:gd name="T83" fmla="*/ 617220 h 436"/>
                <a:gd name="T84" fmla="*/ 365760 w 546"/>
                <a:gd name="T85" fmla="*/ 569595 h 436"/>
                <a:gd name="T86" fmla="*/ 321945 w 546"/>
                <a:gd name="T87" fmla="*/ 556260 h 436"/>
                <a:gd name="T88" fmla="*/ 302895 w 546"/>
                <a:gd name="T89" fmla="*/ 546735 h 436"/>
                <a:gd name="T90" fmla="*/ 293370 w 546"/>
                <a:gd name="T91" fmla="*/ 565785 h 436"/>
                <a:gd name="T92" fmla="*/ 264795 w 546"/>
                <a:gd name="T93" fmla="*/ 546735 h 436"/>
                <a:gd name="T94" fmla="*/ 232410 w 546"/>
                <a:gd name="T95" fmla="*/ 480060 h 436"/>
                <a:gd name="T96" fmla="*/ 207645 w 546"/>
                <a:gd name="T97" fmla="*/ 417195 h 436"/>
                <a:gd name="T98" fmla="*/ 140970 w 546"/>
                <a:gd name="T99" fmla="*/ 394335 h 436"/>
                <a:gd name="T100" fmla="*/ 131445 w 546"/>
                <a:gd name="T101" fmla="*/ 356235 h 436"/>
                <a:gd name="T102" fmla="*/ 112395 w 546"/>
                <a:gd name="T103" fmla="*/ 331470 h 436"/>
                <a:gd name="T104" fmla="*/ 118110 w 546"/>
                <a:gd name="T105" fmla="*/ 283845 h 436"/>
                <a:gd name="T106" fmla="*/ 127635 w 546"/>
                <a:gd name="T107" fmla="*/ 245745 h 436"/>
                <a:gd name="T108" fmla="*/ 137160 w 546"/>
                <a:gd name="T109" fmla="*/ 232410 h 436"/>
                <a:gd name="T110" fmla="*/ 83820 w 546"/>
                <a:gd name="T111" fmla="*/ 217170 h 436"/>
                <a:gd name="T112" fmla="*/ 60960 w 546"/>
                <a:gd name="T113" fmla="*/ 175260 h 436"/>
                <a:gd name="T114" fmla="*/ 32385 w 546"/>
                <a:gd name="T115" fmla="*/ 123825 h 436"/>
                <a:gd name="T116" fmla="*/ 22860 w 546"/>
                <a:gd name="T117" fmla="*/ 76200 h 436"/>
                <a:gd name="T118" fmla="*/ 3810 w 546"/>
                <a:gd name="T119" fmla="*/ 22860 h 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46" h="436" extrusionOk="0">
                  <a:moveTo>
                    <a:pt x="15" y="0"/>
                  </a:moveTo>
                  <a:lnTo>
                    <a:pt x="15" y="0"/>
                  </a:lnTo>
                  <a:lnTo>
                    <a:pt x="19" y="2"/>
                  </a:lnTo>
                  <a:lnTo>
                    <a:pt x="22" y="2"/>
                  </a:lnTo>
                  <a:lnTo>
                    <a:pt x="24" y="7"/>
                  </a:lnTo>
                  <a:lnTo>
                    <a:pt x="24" y="12"/>
                  </a:lnTo>
                  <a:lnTo>
                    <a:pt x="34" y="17"/>
                  </a:lnTo>
                  <a:lnTo>
                    <a:pt x="37" y="22"/>
                  </a:lnTo>
                  <a:lnTo>
                    <a:pt x="42" y="27"/>
                  </a:lnTo>
                  <a:lnTo>
                    <a:pt x="49" y="27"/>
                  </a:lnTo>
                  <a:lnTo>
                    <a:pt x="57" y="32"/>
                  </a:lnTo>
                  <a:lnTo>
                    <a:pt x="59" y="27"/>
                  </a:lnTo>
                  <a:lnTo>
                    <a:pt x="64" y="25"/>
                  </a:lnTo>
                  <a:lnTo>
                    <a:pt x="69" y="27"/>
                  </a:lnTo>
                  <a:lnTo>
                    <a:pt x="72" y="25"/>
                  </a:lnTo>
                  <a:lnTo>
                    <a:pt x="74" y="22"/>
                  </a:lnTo>
                  <a:lnTo>
                    <a:pt x="74" y="20"/>
                  </a:lnTo>
                  <a:lnTo>
                    <a:pt x="79" y="20"/>
                  </a:lnTo>
                  <a:lnTo>
                    <a:pt x="82" y="12"/>
                  </a:lnTo>
                  <a:lnTo>
                    <a:pt x="87" y="12"/>
                  </a:lnTo>
                  <a:lnTo>
                    <a:pt x="89" y="7"/>
                  </a:lnTo>
                  <a:lnTo>
                    <a:pt x="94" y="7"/>
                  </a:lnTo>
                  <a:lnTo>
                    <a:pt x="99" y="2"/>
                  </a:lnTo>
                  <a:lnTo>
                    <a:pt x="102" y="2"/>
                  </a:lnTo>
                  <a:lnTo>
                    <a:pt x="102" y="5"/>
                  </a:lnTo>
                  <a:lnTo>
                    <a:pt x="104" y="5"/>
                  </a:lnTo>
                  <a:lnTo>
                    <a:pt x="107" y="10"/>
                  </a:lnTo>
                  <a:lnTo>
                    <a:pt x="109" y="12"/>
                  </a:lnTo>
                  <a:lnTo>
                    <a:pt x="107" y="15"/>
                  </a:lnTo>
                  <a:lnTo>
                    <a:pt x="107" y="17"/>
                  </a:lnTo>
                  <a:lnTo>
                    <a:pt x="114" y="22"/>
                  </a:lnTo>
                  <a:lnTo>
                    <a:pt x="104" y="27"/>
                  </a:lnTo>
                  <a:lnTo>
                    <a:pt x="114" y="37"/>
                  </a:lnTo>
                  <a:lnTo>
                    <a:pt x="119" y="40"/>
                  </a:lnTo>
                  <a:lnTo>
                    <a:pt x="119" y="42"/>
                  </a:lnTo>
                  <a:lnTo>
                    <a:pt x="124" y="42"/>
                  </a:lnTo>
                  <a:lnTo>
                    <a:pt x="127" y="42"/>
                  </a:lnTo>
                  <a:lnTo>
                    <a:pt x="132" y="50"/>
                  </a:lnTo>
                  <a:lnTo>
                    <a:pt x="132" y="55"/>
                  </a:lnTo>
                  <a:lnTo>
                    <a:pt x="132" y="62"/>
                  </a:lnTo>
                  <a:lnTo>
                    <a:pt x="132" y="65"/>
                  </a:lnTo>
                  <a:lnTo>
                    <a:pt x="137" y="65"/>
                  </a:lnTo>
                  <a:lnTo>
                    <a:pt x="142" y="70"/>
                  </a:lnTo>
                  <a:lnTo>
                    <a:pt x="147" y="70"/>
                  </a:lnTo>
                  <a:lnTo>
                    <a:pt x="152" y="72"/>
                  </a:lnTo>
                  <a:lnTo>
                    <a:pt x="159" y="70"/>
                  </a:lnTo>
                  <a:lnTo>
                    <a:pt x="164" y="72"/>
                  </a:lnTo>
                  <a:lnTo>
                    <a:pt x="169" y="75"/>
                  </a:lnTo>
                  <a:lnTo>
                    <a:pt x="169" y="80"/>
                  </a:lnTo>
                  <a:lnTo>
                    <a:pt x="174" y="85"/>
                  </a:lnTo>
                  <a:lnTo>
                    <a:pt x="187" y="90"/>
                  </a:lnTo>
                  <a:lnTo>
                    <a:pt x="194" y="90"/>
                  </a:lnTo>
                  <a:lnTo>
                    <a:pt x="209" y="95"/>
                  </a:lnTo>
                  <a:lnTo>
                    <a:pt x="217" y="95"/>
                  </a:lnTo>
                  <a:lnTo>
                    <a:pt x="234" y="90"/>
                  </a:lnTo>
                  <a:lnTo>
                    <a:pt x="249" y="87"/>
                  </a:lnTo>
                  <a:lnTo>
                    <a:pt x="264" y="90"/>
                  </a:lnTo>
                  <a:lnTo>
                    <a:pt x="269" y="90"/>
                  </a:lnTo>
                  <a:lnTo>
                    <a:pt x="271" y="85"/>
                  </a:lnTo>
                  <a:lnTo>
                    <a:pt x="266" y="77"/>
                  </a:lnTo>
                  <a:lnTo>
                    <a:pt x="264" y="70"/>
                  </a:lnTo>
                  <a:lnTo>
                    <a:pt x="271" y="67"/>
                  </a:lnTo>
                  <a:lnTo>
                    <a:pt x="284" y="67"/>
                  </a:lnTo>
                  <a:lnTo>
                    <a:pt x="286" y="60"/>
                  </a:lnTo>
                  <a:lnTo>
                    <a:pt x="289" y="55"/>
                  </a:lnTo>
                  <a:lnTo>
                    <a:pt x="294" y="55"/>
                  </a:lnTo>
                  <a:lnTo>
                    <a:pt x="304" y="45"/>
                  </a:lnTo>
                  <a:lnTo>
                    <a:pt x="316" y="42"/>
                  </a:lnTo>
                  <a:lnTo>
                    <a:pt x="326" y="45"/>
                  </a:lnTo>
                  <a:lnTo>
                    <a:pt x="329" y="40"/>
                  </a:lnTo>
                  <a:lnTo>
                    <a:pt x="334" y="37"/>
                  </a:lnTo>
                  <a:lnTo>
                    <a:pt x="339" y="40"/>
                  </a:lnTo>
                  <a:lnTo>
                    <a:pt x="344" y="40"/>
                  </a:lnTo>
                  <a:lnTo>
                    <a:pt x="354" y="47"/>
                  </a:lnTo>
                  <a:lnTo>
                    <a:pt x="361" y="50"/>
                  </a:lnTo>
                  <a:lnTo>
                    <a:pt x="379" y="60"/>
                  </a:lnTo>
                  <a:lnTo>
                    <a:pt x="381" y="60"/>
                  </a:lnTo>
                  <a:lnTo>
                    <a:pt x="386" y="57"/>
                  </a:lnTo>
                  <a:lnTo>
                    <a:pt x="396" y="60"/>
                  </a:lnTo>
                  <a:lnTo>
                    <a:pt x="401" y="62"/>
                  </a:lnTo>
                  <a:lnTo>
                    <a:pt x="404" y="70"/>
                  </a:lnTo>
                  <a:lnTo>
                    <a:pt x="406" y="72"/>
                  </a:lnTo>
                  <a:lnTo>
                    <a:pt x="411" y="70"/>
                  </a:lnTo>
                  <a:lnTo>
                    <a:pt x="421" y="72"/>
                  </a:lnTo>
                  <a:lnTo>
                    <a:pt x="434" y="87"/>
                  </a:lnTo>
                  <a:lnTo>
                    <a:pt x="443" y="90"/>
                  </a:lnTo>
                  <a:lnTo>
                    <a:pt x="451" y="92"/>
                  </a:lnTo>
                  <a:lnTo>
                    <a:pt x="456" y="99"/>
                  </a:lnTo>
                  <a:lnTo>
                    <a:pt x="453" y="102"/>
                  </a:lnTo>
                  <a:lnTo>
                    <a:pt x="456" y="109"/>
                  </a:lnTo>
                  <a:lnTo>
                    <a:pt x="456" y="114"/>
                  </a:lnTo>
                  <a:lnTo>
                    <a:pt x="458" y="117"/>
                  </a:lnTo>
                  <a:lnTo>
                    <a:pt x="458" y="124"/>
                  </a:lnTo>
                  <a:lnTo>
                    <a:pt x="458" y="129"/>
                  </a:lnTo>
                  <a:lnTo>
                    <a:pt x="456" y="132"/>
                  </a:lnTo>
                  <a:lnTo>
                    <a:pt x="458" y="137"/>
                  </a:lnTo>
                  <a:lnTo>
                    <a:pt x="458" y="139"/>
                  </a:lnTo>
                  <a:lnTo>
                    <a:pt x="458" y="142"/>
                  </a:lnTo>
                  <a:lnTo>
                    <a:pt x="451" y="147"/>
                  </a:lnTo>
                  <a:lnTo>
                    <a:pt x="446" y="149"/>
                  </a:lnTo>
                  <a:lnTo>
                    <a:pt x="448" y="152"/>
                  </a:lnTo>
                  <a:lnTo>
                    <a:pt x="453" y="157"/>
                  </a:lnTo>
                  <a:lnTo>
                    <a:pt x="448" y="162"/>
                  </a:lnTo>
                  <a:lnTo>
                    <a:pt x="448" y="164"/>
                  </a:lnTo>
                  <a:lnTo>
                    <a:pt x="451" y="174"/>
                  </a:lnTo>
                  <a:lnTo>
                    <a:pt x="451" y="179"/>
                  </a:lnTo>
                  <a:lnTo>
                    <a:pt x="458" y="182"/>
                  </a:lnTo>
                  <a:lnTo>
                    <a:pt x="461" y="182"/>
                  </a:lnTo>
                  <a:lnTo>
                    <a:pt x="453" y="192"/>
                  </a:lnTo>
                  <a:lnTo>
                    <a:pt x="453" y="197"/>
                  </a:lnTo>
                  <a:lnTo>
                    <a:pt x="458" y="212"/>
                  </a:lnTo>
                  <a:lnTo>
                    <a:pt x="463" y="224"/>
                  </a:lnTo>
                  <a:lnTo>
                    <a:pt x="461" y="227"/>
                  </a:lnTo>
                  <a:lnTo>
                    <a:pt x="463" y="232"/>
                  </a:lnTo>
                  <a:lnTo>
                    <a:pt x="466" y="242"/>
                  </a:lnTo>
                  <a:lnTo>
                    <a:pt x="488" y="242"/>
                  </a:lnTo>
                  <a:lnTo>
                    <a:pt x="493" y="252"/>
                  </a:lnTo>
                  <a:lnTo>
                    <a:pt x="491" y="259"/>
                  </a:lnTo>
                  <a:lnTo>
                    <a:pt x="493" y="269"/>
                  </a:lnTo>
                  <a:lnTo>
                    <a:pt x="493" y="274"/>
                  </a:lnTo>
                  <a:lnTo>
                    <a:pt x="473" y="299"/>
                  </a:lnTo>
                  <a:lnTo>
                    <a:pt x="486" y="319"/>
                  </a:lnTo>
                  <a:lnTo>
                    <a:pt x="488" y="324"/>
                  </a:lnTo>
                  <a:lnTo>
                    <a:pt x="496" y="332"/>
                  </a:lnTo>
                  <a:lnTo>
                    <a:pt x="503" y="337"/>
                  </a:lnTo>
                  <a:lnTo>
                    <a:pt x="506" y="339"/>
                  </a:lnTo>
                  <a:lnTo>
                    <a:pt x="513" y="339"/>
                  </a:lnTo>
                  <a:lnTo>
                    <a:pt x="518" y="342"/>
                  </a:lnTo>
                  <a:lnTo>
                    <a:pt x="518" y="344"/>
                  </a:lnTo>
                  <a:lnTo>
                    <a:pt x="526" y="344"/>
                  </a:lnTo>
                  <a:lnTo>
                    <a:pt x="526" y="354"/>
                  </a:lnTo>
                  <a:lnTo>
                    <a:pt x="528" y="359"/>
                  </a:lnTo>
                  <a:lnTo>
                    <a:pt x="528" y="367"/>
                  </a:lnTo>
                  <a:lnTo>
                    <a:pt x="531" y="372"/>
                  </a:lnTo>
                  <a:lnTo>
                    <a:pt x="538" y="372"/>
                  </a:lnTo>
                  <a:lnTo>
                    <a:pt x="543" y="377"/>
                  </a:lnTo>
                  <a:lnTo>
                    <a:pt x="546" y="387"/>
                  </a:lnTo>
                  <a:lnTo>
                    <a:pt x="541" y="389"/>
                  </a:lnTo>
                  <a:lnTo>
                    <a:pt x="533" y="387"/>
                  </a:lnTo>
                  <a:lnTo>
                    <a:pt x="521" y="391"/>
                  </a:lnTo>
                  <a:lnTo>
                    <a:pt x="518" y="394"/>
                  </a:lnTo>
                  <a:lnTo>
                    <a:pt x="511" y="396"/>
                  </a:lnTo>
                  <a:lnTo>
                    <a:pt x="508" y="401"/>
                  </a:lnTo>
                  <a:lnTo>
                    <a:pt x="508" y="406"/>
                  </a:lnTo>
                  <a:lnTo>
                    <a:pt x="506" y="411"/>
                  </a:lnTo>
                  <a:lnTo>
                    <a:pt x="508" y="419"/>
                  </a:lnTo>
                  <a:lnTo>
                    <a:pt x="506" y="429"/>
                  </a:lnTo>
                  <a:lnTo>
                    <a:pt x="506" y="434"/>
                  </a:lnTo>
                  <a:lnTo>
                    <a:pt x="503" y="434"/>
                  </a:lnTo>
                  <a:lnTo>
                    <a:pt x="501" y="436"/>
                  </a:lnTo>
                  <a:lnTo>
                    <a:pt x="491" y="434"/>
                  </a:lnTo>
                  <a:lnTo>
                    <a:pt x="483" y="431"/>
                  </a:lnTo>
                  <a:lnTo>
                    <a:pt x="481" y="426"/>
                  </a:lnTo>
                  <a:lnTo>
                    <a:pt x="478" y="426"/>
                  </a:lnTo>
                  <a:lnTo>
                    <a:pt x="478" y="431"/>
                  </a:lnTo>
                  <a:lnTo>
                    <a:pt x="476" y="431"/>
                  </a:lnTo>
                  <a:lnTo>
                    <a:pt x="471" y="429"/>
                  </a:lnTo>
                  <a:lnTo>
                    <a:pt x="468" y="429"/>
                  </a:lnTo>
                  <a:lnTo>
                    <a:pt x="466" y="429"/>
                  </a:lnTo>
                  <a:lnTo>
                    <a:pt x="453" y="429"/>
                  </a:lnTo>
                  <a:lnTo>
                    <a:pt x="446" y="424"/>
                  </a:lnTo>
                  <a:lnTo>
                    <a:pt x="431" y="426"/>
                  </a:lnTo>
                  <a:lnTo>
                    <a:pt x="424" y="419"/>
                  </a:lnTo>
                  <a:lnTo>
                    <a:pt x="421" y="419"/>
                  </a:lnTo>
                  <a:lnTo>
                    <a:pt x="414" y="424"/>
                  </a:lnTo>
                  <a:lnTo>
                    <a:pt x="409" y="419"/>
                  </a:lnTo>
                  <a:lnTo>
                    <a:pt x="404" y="419"/>
                  </a:lnTo>
                  <a:lnTo>
                    <a:pt x="389" y="421"/>
                  </a:lnTo>
                  <a:lnTo>
                    <a:pt x="389" y="416"/>
                  </a:lnTo>
                  <a:lnTo>
                    <a:pt x="386" y="416"/>
                  </a:lnTo>
                  <a:lnTo>
                    <a:pt x="386" y="409"/>
                  </a:lnTo>
                  <a:lnTo>
                    <a:pt x="381" y="399"/>
                  </a:lnTo>
                  <a:lnTo>
                    <a:pt x="376" y="389"/>
                  </a:lnTo>
                  <a:lnTo>
                    <a:pt x="374" y="382"/>
                  </a:lnTo>
                  <a:lnTo>
                    <a:pt x="371" y="379"/>
                  </a:lnTo>
                  <a:lnTo>
                    <a:pt x="369" y="379"/>
                  </a:lnTo>
                  <a:lnTo>
                    <a:pt x="369" y="377"/>
                  </a:lnTo>
                  <a:lnTo>
                    <a:pt x="361" y="377"/>
                  </a:lnTo>
                  <a:lnTo>
                    <a:pt x="356" y="379"/>
                  </a:lnTo>
                  <a:lnTo>
                    <a:pt x="349" y="384"/>
                  </a:lnTo>
                  <a:lnTo>
                    <a:pt x="344" y="384"/>
                  </a:lnTo>
                  <a:lnTo>
                    <a:pt x="341" y="382"/>
                  </a:lnTo>
                  <a:lnTo>
                    <a:pt x="341" y="384"/>
                  </a:lnTo>
                  <a:lnTo>
                    <a:pt x="331" y="391"/>
                  </a:lnTo>
                  <a:lnTo>
                    <a:pt x="321" y="399"/>
                  </a:lnTo>
                  <a:lnTo>
                    <a:pt x="311" y="391"/>
                  </a:lnTo>
                  <a:lnTo>
                    <a:pt x="301" y="389"/>
                  </a:lnTo>
                  <a:lnTo>
                    <a:pt x="296" y="389"/>
                  </a:lnTo>
                  <a:lnTo>
                    <a:pt x="294" y="391"/>
                  </a:lnTo>
                  <a:lnTo>
                    <a:pt x="284" y="384"/>
                  </a:lnTo>
                  <a:lnTo>
                    <a:pt x="279" y="384"/>
                  </a:lnTo>
                  <a:lnTo>
                    <a:pt x="276" y="379"/>
                  </a:lnTo>
                  <a:lnTo>
                    <a:pt x="269" y="379"/>
                  </a:lnTo>
                  <a:lnTo>
                    <a:pt x="261" y="372"/>
                  </a:lnTo>
                  <a:lnTo>
                    <a:pt x="264" y="367"/>
                  </a:lnTo>
                  <a:lnTo>
                    <a:pt x="264" y="364"/>
                  </a:lnTo>
                  <a:lnTo>
                    <a:pt x="259" y="364"/>
                  </a:lnTo>
                  <a:lnTo>
                    <a:pt x="256" y="364"/>
                  </a:lnTo>
                  <a:lnTo>
                    <a:pt x="249" y="362"/>
                  </a:lnTo>
                  <a:lnTo>
                    <a:pt x="246" y="359"/>
                  </a:lnTo>
                  <a:lnTo>
                    <a:pt x="239" y="357"/>
                  </a:lnTo>
                  <a:lnTo>
                    <a:pt x="229" y="359"/>
                  </a:lnTo>
                  <a:lnTo>
                    <a:pt x="224" y="354"/>
                  </a:lnTo>
                  <a:lnTo>
                    <a:pt x="217" y="337"/>
                  </a:lnTo>
                  <a:lnTo>
                    <a:pt x="214" y="334"/>
                  </a:lnTo>
                  <a:lnTo>
                    <a:pt x="212" y="334"/>
                  </a:lnTo>
                  <a:lnTo>
                    <a:pt x="209" y="329"/>
                  </a:lnTo>
                  <a:lnTo>
                    <a:pt x="212" y="329"/>
                  </a:lnTo>
                  <a:lnTo>
                    <a:pt x="214" y="329"/>
                  </a:lnTo>
                  <a:lnTo>
                    <a:pt x="209" y="324"/>
                  </a:lnTo>
                  <a:lnTo>
                    <a:pt x="207" y="324"/>
                  </a:lnTo>
                  <a:lnTo>
                    <a:pt x="204" y="324"/>
                  </a:lnTo>
                  <a:lnTo>
                    <a:pt x="202" y="314"/>
                  </a:lnTo>
                  <a:lnTo>
                    <a:pt x="194" y="304"/>
                  </a:lnTo>
                  <a:lnTo>
                    <a:pt x="192" y="299"/>
                  </a:lnTo>
                  <a:lnTo>
                    <a:pt x="187" y="292"/>
                  </a:lnTo>
                  <a:lnTo>
                    <a:pt x="184" y="289"/>
                  </a:lnTo>
                  <a:lnTo>
                    <a:pt x="177" y="297"/>
                  </a:lnTo>
                  <a:lnTo>
                    <a:pt x="174" y="297"/>
                  </a:lnTo>
                  <a:lnTo>
                    <a:pt x="169" y="292"/>
                  </a:lnTo>
                  <a:lnTo>
                    <a:pt x="162" y="289"/>
                  </a:lnTo>
                  <a:lnTo>
                    <a:pt x="162" y="287"/>
                  </a:lnTo>
                  <a:lnTo>
                    <a:pt x="164" y="284"/>
                  </a:lnTo>
                  <a:lnTo>
                    <a:pt x="162" y="284"/>
                  </a:lnTo>
                  <a:lnTo>
                    <a:pt x="159" y="287"/>
                  </a:lnTo>
                  <a:lnTo>
                    <a:pt x="157" y="284"/>
                  </a:lnTo>
                  <a:lnTo>
                    <a:pt x="159" y="289"/>
                  </a:lnTo>
                  <a:lnTo>
                    <a:pt x="159" y="294"/>
                  </a:lnTo>
                  <a:lnTo>
                    <a:pt x="157" y="297"/>
                  </a:lnTo>
                  <a:lnTo>
                    <a:pt x="154" y="297"/>
                  </a:lnTo>
                  <a:lnTo>
                    <a:pt x="149" y="292"/>
                  </a:lnTo>
                  <a:lnTo>
                    <a:pt x="149" y="289"/>
                  </a:lnTo>
                  <a:lnTo>
                    <a:pt x="147" y="289"/>
                  </a:lnTo>
                  <a:lnTo>
                    <a:pt x="144" y="289"/>
                  </a:lnTo>
                  <a:lnTo>
                    <a:pt x="139" y="287"/>
                  </a:lnTo>
                  <a:lnTo>
                    <a:pt x="134" y="284"/>
                  </a:lnTo>
                  <a:lnTo>
                    <a:pt x="132" y="267"/>
                  </a:lnTo>
                  <a:lnTo>
                    <a:pt x="124" y="267"/>
                  </a:lnTo>
                  <a:lnTo>
                    <a:pt x="122" y="259"/>
                  </a:lnTo>
                  <a:lnTo>
                    <a:pt x="122" y="252"/>
                  </a:lnTo>
                  <a:lnTo>
                    <a:pt x="129" y="247"/>
                  </a:lnTo>
                  <a:lnTo>
                    <a:pt x="122" y="234"/>
                  </a:lnTo>
                  <a:lnTo>
                    <a:pt x="117" y="232"/>
                  </a:lnTo>
                  <a:lnTo>
                    <a:pt x="112" y="222"/>
                  </a:lnTo>
                  <a:lnTo>
                    <a:pt x="109" y="219"/>
                  </a:lnTo>
                  <a:lnTo>
                    <a:pt x="107" y="222"/>
                  </a:lnTo>
                  <a:lnTo>
                    <a:pt x="87" y="209"/>
                  </a:lnTo>
                  <a:lnTo>
                    <a:pt x="82" y="209"/>
                  </a:lnTo>
                  <a:lnTo>
                    <a:pt x="79" y="212"/>
                  </a:lnTo>
                  <a:lnTo>
                    <a:pt x="74" y="207"/>
                  </a:lnTo>
                  <a:lnTo>
                    <a:pt x="74" y="204"/>
                  </a:lnTo>
                  <a:lnTo>
                    <a:pt x="74" y="202"/>
                  </a:lnTo>
                  <a:lnTo>
                    <a:pt x="77" y="197"/>
                  </a:lnTo>
                  <a:lnTo>
                    <a:pt x="69" y="192"/>
                  </a:lnTo>
                  <a:lnTo>
                    <a:pt x="69" y="187"/>
                  </a:lnTo>
                  <a:lnTo>
                    <a:pt x="64" y="187"/>
                  </a:lnTo>
                  <a:lnTo>
                    <a:pt x="59" y="182"/>
                  </a:lnTo>
                  <a:lnTo>
                    <a:pt x="57" y="182"/>
                  </a:lnTo>
                  <a:lnTo>
                    <a:pt x="57" y="179"/>
                  </a:lnTo>
                  <a:lnTo>
                    <a:pt x="59" y="174"/>
                  </a:lnTo>
                  <a:lnTo>
                    <a:pt x="57" y="172"/>
                  </a:lnTo>
                  <a:lnTo>
                    <a:pt x="59" y="169"/>
                  </a:lnTo>
                  <a:lnTo>
                    <a:pt x="59" y="159"/>
                  </a:lnTo>
                  <a:lnTo>
                    <a:pt x="62" y="157"/>
                  </a:lnTo>
                  <a:lnTo>
                    <a:pt x="62" y="149"/>
                  </a:lnTo>
                  <a:lnTo>
                    <a:pt x="67" y="149"/>
                  </a:lnTo>
                  <a:lnTo>
                    <a:pt x="69" y="147"/>
                  </a:lnTo>
                  <a:lnTo>
                    <a:pt x="69" y="137"/>
                  </a:lnTo>
                  <a:lnTo>
                    <a:pt x="67" y="137"/>
                  </a:lnTo>
                  <a:lnTo>
                    <a:pt x="67" y="129"/>
                  </a:lnTo>
                  <a:lnTo>
                    <a:pt x="69" y="129"/>
                  </a:lnTo>
                  <a:lnTo>
                    <a:pt x="74" y="127"/>
                  </a:lnTo>
                  <a:lnTo>
                    <a:pt x="77" y="127"/>
                  </a:lnTo>
                  <a:lnTo>
                    <a:pt x="74" y="124"/>
                  </a:lnTo>
                  <a:lnTo>
                    <a:pt x="72" y="122"/>
                  </a:lnTo>
                  <a:lnTo>
                    <a:pt x="64" y="124"/>
                  </a:lnTo>
                  <a:lnTo>
                    <a:pt x="62" y="122"/>
                  </a:lnTo>
                  <a:lnTo>
                    <a:pt x="52" y="117"/>
                  </a:lnTo>
                  <a:lnTo>
                    <a:pt x="47" y="117"/>
                  </a:lnTo>
                  <a:lnTo>
                    <a:pt x="44" y="114"/>
                  </a:lnTo>
                  <a:lnTo>
                    <a:pt x="42" y="107"/>
                  </a:lnTo>
                  <a:lnTo>
                    <a:pt x="37" y="104"/>
                  </a:lnTo>
                  <a:lnTo>
                    <a:pt x="34" y="102"/>
                  </a:lnTo>
                  <a:lnTo>
                    <a:pt x="32" y="97"/>
                  </a:lnTo>
                  <a:lnTo>
                    <a:pt x="32" y="92"/>
                  </a:lnTo>
                  <a:lnTo>
                    <a:pt x="29" y="87"/>
                  </a:lnTo>
                  <a:lnTo>
                    <a:pt x="24" y="85"/>
                  </a:lnTo>
                  <a:lnTo>
                    <a:pt x="24" y="82"/>
                  </a:lnTo>
                  <a:lnTo>
                    <a:pt x="22" y="75"/>
                  </a:lnTo>
                  <a:lnTo>
                    <a:pt x="17" y="65"/>
                  </a:lnTo>
                  <a:lnTo>
                    <a:pt x="10" y="62"/>
                  </a:lnTo>
                  <a:lnTo>
                    <a:pt x="10" y="60"/>
                  </a:lnTo>
                  <a:lnTo>
                    <a:pt x="10" y="52"/>
                  </a:lnTo>
                  <a:lnTo>
                    <a:pt x="15" y="42"/>
                  </a:lnTo>
                  <a:lnTo>
                    <a:pt x="12" y="40"/>
                  </a:lnTo>
                  <a:lnTo>
                    <a:pt x="5" y="40"/>
                  </a:lnTo>
                  <a:lnTo>
                    <a:pt x="5" y="32"/>
                  </a:lnTo>
                  <a:lnTo>
                    <a:pt x="7" y="27"/>
                  </a:lnTo>
                  <a:lnTo>
                    <a:pt x="5" y="17"/>
                  </a:lnTo>
                  <a:lnTo>
                    <a:pt x="2" y="12"/>
                  </a:lnTo>
                  <a:lnTo>
                    <a:pt x="0" y="10"/>
                  </a:lnTo>
                  <a:lnTo>
                    <a:pt x="7" y="10"/>
                  </a:lnTo>
                  <a:lnTo>
                    <a:pt x="10" y="2"/>
                  </a:lnTo>
                  <a:lnTo>
                    <a:pt x="15" y="0"/>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05" name="Google Shape;903;p21">
              <a:extLst>
                <a:ext uri="{FF2B5EF4-FFF2-40B4-BE49-F238E27FC236}">
                  <a16:creationId xmlns:a16="http://schemas.microsoft.com/office/drawing/2014/main" id="{20C4968E-710A-4FF9-8C16-D899E8F76C53}"/>
                </a:ext>
              </a:extLst>
            </p:cNvPr>
            <p:cNvSpPr>
              <a:spLocks/>
            </p:cNvSpPr>
            <p:nvPr/>
          </p:nvSpPr>
          <p:spPr bwMode="auto">
            <a:xfrm>
              <a:off x="6740261" y="3910542"/>
              <a:ext cx="149489" cy="129646"/>
            </a:xfrm>
            <a:custGeom>
              <a:avLst/>
              <a:gdLst>
                <a:gd name="T0" fmla="*/ 0 w 94"/>
                <a:gd name="T1" fmla="*/ 13335 h 82"/>
                <a:gd name="T2" fmla="*/ 13335 w 94"/>
                <a:gd name="T3" fmla="*/ 9525 h 82"/>
                <a:gd name="T4" fmla="*/ 38100 w 94"/>
                <a:gd name="T5" fmla="*/ 0 h 82"/>
                <a:gd name="T6" fmla="*/ 41910 w 94"/>
                <a:gd name="T7" fmla="*/ 3810 h 82"/>
                <a:gd name="T8" fmla="*/ 70485 w 94"/>
                <a:gd name="T9" fmla="*/ 3810 h 82"/>
                <a:gd name="T10" fmla="*/ 83820 w 94"/>
                <a:gd name="T11" fmla="*/ 13335 h 82"/>
                <a:gd name="T12" fmla="*/ 102870 w 94"/>
                <a:gd name="T13" fmla="*/ 19050 h 82"/>
                <a:gd name="T14" fmla="*/ 112395 w 94"/>
                <a:gd name="T15" fmla="*/ 28575 h 82"/>
                <a:gd name="T16" fmla="*/ 108585 w 94"/>
                <a:gd name="T17" fmla="*/ 38100 h 82"/>
                <a:gd name="T18" fmla="*/ 108585 w 94"/>
                <a:gd name="T19" fmla="*/ 47625 h 82"/>
                <a:gd name="T20" fmla="*/ 131445 w 94"/>
                <a:gd name="T21" fmla="*/ 66675 h 82"/>
                <a:gd name="T22" fmla="*/ 131445 w 94"/>
                <a:gd name="T23" fmla="*/ 76200 h 82"/>
                <a:gd name="T24" fmla="*/ 121920 w 94"/>
                <a:gd name="T25" fmla="*/ 85725 h 82"/>
                <a:gd name="T26" fmla="*/ 131445 w 94"/>
                <a:gd name="T27" fmla="*/ 99060 h 82"/>
                <a:gd name="T28" fmla="*/ 150495 w 94"/>
                <a:gd name="T29" fmla="*/ 108585 h 82"/>
                <a:gd name="T30" fmla="*/ 169545 w 94"/>
                <a:gd name="T31" fmla="*/ 114300 h 82"/>
                <a:gd name="T32" fmla="*/ 179070 w 94"/>
                <a:gd name="T33" fmla="*/ 123825 h 82"/>
                <a:gd name="T34" fmla="*/ 165735 w 94"/>
                <a:gd name="T35" fmla="*/ 123825 h 82"/>
                <a:gd name="T36" fmla="*/ 175260 w 94"/>
                <a:gd name="T37" fmla="*/ 137160 h 82"/>
                <a:gd name="T38" fmla="*/ 169545 w 94"/>
                <a:gd name="T39" fmla="*/ 142875 h 82"/>
                <a:gd name="T40" fmla="*/ 169545 w 94"/>
                <a:gd name="T41" fmla="*/ 152400 h 82"/>
                <a:gd name="T42" fmla="*/ 160020 w 94"/>
                <a:gd name="T43" fmla="*/ 156210 h 82"/>
                <a:gd name="T44" fmla="*/ 137160 w 94"/>
                <a:gd name="T45" fmla="*/ 123825 h 82"/>
                <a:gd name="T46" fmla="*/ 121920 w 94"/>
                <a:gd name="T47" fmla="*/ 118110 h 82"/>
                <a:gd name="T48" fmla="*/ 118110 w 94"/>
                <a:gd name="T49" fmla="*/ 104775 h 82"/>
                <a:gd name="T50" fmla="*/ 108585 w 94"/>
                <a:gd name="T51" fmla="*/ 104775 h 82"/>
                <a:gd name="T52" fmla="*/ 102870 w 94"/>
                <a:gd name="T53" fmla="*/ 108585 h 82"/>
                <a:gd name="T54" fmla="*/ 89535 w 94"/>
                <a:gd name="T55" fmla="*/ 95250 h 82"/>
                <a:gd name="T56" fmla="*/ 80010 w 94"/>
                <a:gd name="T57" fmla="*/ 99060 h 82"/>
                <a:gd name="T58" fmla="*/ 70485 w 94"/>
                <a:gd name="T59" fmla="*/ 99060 h 82"/>
                <a:gd name="T60" fmla="*/ 66675 w 94"/>
                <a:gd name="T61" fmla="*/ 95250 h 82"/>
                <a:gd name="T62" fmla="*/ 60960 w 94"/>
                <a:gd name="T63" fmla="*/ 85725 h 82"/>
                <a:gd name="T64" fmla="*/ 51435 w 94"/>
                <a:gd name="T65" fmla="*/ 85725 h 82"/>
                <a:gd name="T66" fmla="*/ 32385 w 94"/>
                <a:gd name="T67" fmla="*/ 85725 h 82"/>
                <a:gd name="T68" fmla="*/ 19050 w 94"/>
                <a:gd name="T69" fmla="*/ 76200 h 82"/>
                <a:gd name="T70" fmla="*/ 19050 w 94"/>
                <a:gd name="T71" fmla="*/ 57150 h 82"/>
                <a:gd name="T72" fmla="*/ 22860 w 94"/>
                <a:gd name="T73" fmla="*/ 38100 h 82"/>
                <a:gd name="T74" fmla="*/ 19050 w 94"/>
                <a:gd name="T75" fmla="*/ 28575 h 82"/>
                <a:gd name="T76" fmla="*/ 9525 w 94"/>
                <a:gd name="T77" fmla="*/ 28575 h 82"/>
                <a:gd name="T78" fmla="*/ 3810 w 94"/>
                <a:gd name="T79" fmla="*/ 19050 h 82"/>
                <a:gd name="T80" fmla="*/ 0 w 94"/>
                <a:gd name="T81" fmla="*/ 13335 h 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4" h="82" extrusionOk="0">
                  <a:moveTo>
                    <a:pt x="0" y="7"/>
                  </a:moveTo>
                  <a:lnTo>
                    <a:pt x="7" y="5"/>
                  </a:lnTo>
                  <a:lnTo>
                    <a:pt x="20" y="0"/>
                  </a:lnTo>
                  <a:lnTo>
                    <a:pt x="22" y="2"/>
                  </a:lnTo>
                  <a:lnTo>
                    <a:pt x="37" y="2"/>
                  </a:lnTo>
                  <a:lnTo>
                    <a:pt x="44" y="7"/>
                  </a:lnTo>
                  <a:lnTo>
                    <a:pt x="54" y="10"/>
                  </a:lnTo>
                  <a:lnTo>
                    <a:pt x="59" y="15"/>
                  </a:lnTo>
                  <a:lnTo>
                    <a:pt x="57" y="20"/>
                  </a:lnTo>
                  <a:lnTo>
                    <a:pt x="57" y="25"/>
                  </a:lnTo>
                  <a:lnTo>
                    <a:pt x="69" y="35"/>
                  </a:lnTo>
                  <a:lnTo>
                    <a:pt x="69" y="40"/>
                  </a:lnTo>
                  <a:lnTo>
                    <a:pt x="64" y="45"/>
                  </a:lnTo>
                  <a:lnTo>
                    <a:pt x="69" y="52"/>
                  </a:lnTo>
                  <a:lnTo>
                    <a:pt x="79" y="57"/>
                  </a:lnTo>
                  <a:lnTo>
                    <a:pt x="89" y="60"/>
                  </a:lnTo>
                  <a:lnTo>
                    <a:pt x="94" y="65"/>
                  </a:lnTo>
                  <a:lnTo>
                    <a:pt x="87" y="65"/>
                  </a:lnTo>
                  <a:lnTo>
                    <a:pt x="92" y="72"/>
                  </a:lnTo>
                  <a:lnTo>
                    <a:pt x="89" y="75"/>
                  </a:lnTo>
                  <a:lnTo>
                    <a:pt x="89" y="80"/>
                  </a:lnTo>
                  <a:lnTo>
                    <a:pt x="84" y="82"/>
                  </a:lnTo>
                  <a:lnTo>
                    <a:pt x="72" y="65"/>
                  </a:lnTo>
                  <a:lnTo>
                    <a:pt x="64" y="62"/>
                  </a:lnTo>
                  <a:lnTo>
                    <a:pt x="62" y="55"/>
                  </a:lnTo>
                  <a:lnTo>
                    <a:pt x="57" y="55"/>
                  </a:lnTo>
                  <a:lnTo>
                    <a:pt x="54" y="57"/>
                  </a:lnTo>
                  <a:lnTo>
                    <a:pt x="47" y="50"/>
                  </a:lnTo>
                  <a:lnTo>
                    <a:pt x="42" y="52"/>
                  </a:lnTo>
                  <a:lnTo>
                    <a:pt x="37" y="52"/>
                  </a:lnTo>
                  <a:lnTo>
                    <a:pt x="35" y="50"/>
                  </a:lnTo>
                  <a:lnTo>
                    <a:pt x="32" y="45"/>
                  </a:lnTo>
                  <a:lnTo>
                    <a:pt x="27" y="45"/>
                  </a:lnTo>
                  <a:lnTo>
                    <a:pt x="17" y="45"/>
                  </a:lnTo>
                  <a:lnTo>
                    <a:pt x="10" y="40"/>
                  </a:lnTo>
                  <a:lnTo>
                    <a:pt x="10" y="30"/>
                  </a:lnTo>
                  <a:lnTo>
                    <a:pt x="12" y="20"/>
                  </a:lnTo>
                  <a:lnTo>
                    <a:pt x="10" y="15"/>
                  </a:lnTo>
                  <a:lnTo>
                    <a:pt x="5" y="15"/>
                  </a:lnTo>
                  <a:lnTo>
                    <a:pt x="2" y="10"/>
                  </a:lnTo>
                  <a:lnTo>
                    <a:pt x="0" y="7"/>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06" name="Google Shape;904;p21">
              <a:extLst>
                <a:ext uri="{FF2B5EF4-FFF2-40B4-BE49-F238E27FC236}">
                  <a16:creationId xmlns:a16="http://schemas.microsoft.com/office/drawing/2014/main" id="{61D113D9-D939-46DA-BE36-C6A32BC696F4}"/>
                </a:ext>
              </a:extLst>
            </p:cNvPr>
            <p:cNvSpPr>
              <a:spLocks/>
            </p:cNvSpPr>
            <p:nvPr/>
          </p:nvSpPr>
          <p:spPr bwMode="auto">
            <a:xfrm>
              <a:off x="6039115" y="3881438"/>
              <a:ext cx="779198" cy="312208"/>
            </a:xfrm>
            <a:custGeom>
              <a:avLst/>
              <a:gdLst>
                <a:gd name="T0" fmla="*/ 43815 w 491"/>
                <a:gd name="T1" fmla="*/ 47625 h 197"/>
                <a:gd name="T2" fmla="*/ 47625 w 491"/>
                <a:gd name="T3" fmla="*/ 9525 h 197"/>
                <a:gd name="T4" fmla="*/ 100965 w 491"/>
                <a:gd name="T5" fmla="*/ 9525 h 197"/>
                <a:gd name="T6" fmla="*/ 152400 w 491"/>
                <a:gd name="T7" fmla="*/ 62865 h 197"/>
                <a:gd name="T8" fmla="*/ 114300 w 491"/>
                <a:gd name="T9" fmla="*/ 72390 h 197"/>
                <a:gd name="T10" fmla="*/ 47625 w 491"/>
                <a:gd name="T11" fmla="*/ 104775 h 197"/>
                <a:gd name="T12" fmla="*/ 47625 w 491"/>
                <a:gd name="T13" fmla="*/ 95250 h 197"/>
                <a:gd name="T14" fmla="*/ 15240 w 491"/>
                <a:gd name="T15" fmla="*/ 81915 h 197"/>
                <a:gd name="T16" fmla="*/ 718186 w 491"/>
                <a:gd name="T17" fmla="*/ 53340 h 197"/>
                <a:gd name="T18" fmla="*/ 664846 w 491"/>
                <a:gd name="T19" fmla="*/ 57150 h 197"/>
                <a:gd name="T20" fmla="*/ 588646 w 491"/>
                <a:gd name="T21" fmla="*/ 66675 h 197"/>
                <a:gd name="T22" fmla="*/ 521971 w 491"/>
                <a:gd name="T23" fmla="*/ 38100 h 197"/>
                <a:gd name="T24" fmla="*/ 495301 w 491"/>
                <a:gd name="T25" fmla="*/ 19050 h 197"/>
                <a:gd name="T26" fmla="*/ 441960 w 491"/>
                <a:gd name="T27" fmla="*/ 9525 h 197"/>
                <a:gd name="T28" fmla="*/ 390525 w 491"/>
                <a:gd name="T29" fmla="*/ 5715 h 197"/>
                <a:gd name="T30" fmla="*/ 299085 w 491"/>
                <a:gd name="T31" fmla="*/ 19050 h 197"/>
                <a:gd name="T32" fmla="*/ 266700 w 491"/>
                <a:gd name="T33" fmla="*/ 53340 h 197"/>
                <a:gd name="T34" fmla="*/ 209550 w 491"/>
                <a:gd name="T35" fmla="*/ 53340 h 197"/>
                <a:gd name="T36" fmla="*/ 156210 w 491"/>
                <a:gd name="T37" fmla="*/ 62865 h 197"/>
                <a:gd name="T38" fmla="*/ 190500 w 491"/>
                <a:gd name="T39" fmla="*/ 91440 h 197"/>
                <a:gd name="T40" fmla="*/ 156210 w 491"/>
                <a:gd name="T41" fmla="*/ 104775 h 197"/>
                <a:gd name="T42" fmla="*/ 110490 w 491"/>
                <a:gd name="T43" fmla="*/ 114300 h 197"/>
                <a:gd name="T44" fmla="*/ 66675 w 491"/>
                <a:gd name="T45" fmla="*/ 110490 h 197"/>
                <a:gd name="T46" fmla="*/ 28575 w 491"/>
                <a:gd name="T47" fmla="*/ 148590 h 197"/>
                <a:gd name="T48" fmla="*/ 53340 w 491"/>
                <a:gd name="T49" fmla="*/ 167640 h 197"/>
                <a:gd name="T50" fmla="*/ 62865 w 491"/>
                <a:gd name="T51" fmla="*/ 200024 h 197"/>
                <a:gd name="T52" fmla="*/ 57150 w 491"/>
                <a:gd name="T53" fmla="*/ 219074 h 197"/>
                <a:gd name="T54" fmla="*/ 47625 w 491"/>
                <a:gd name="T55" fmla="*/ 238124 h 197"/>
                <a:gd name="T56" fmla="*/ 38100 w 491"/>
                <a:gd name="T57" fmla="*/ 243839 h 197"/>
                <a:gd name="T58" fmla="*/ 66675 w 491"/>
                <a:gd name="T59" fmla="*/ 257174 h 197"/>
                <a:gd name="T60" fmla="*/ 81915 w 491"/>
                <a:gd name="T61" fmla="*/ 300989 h 197"/>
                <a:gd name="T62" fmla="*/ 85725 w 491"/>
                <a:gd name="T63" fmla="*/ 323849 h 197"/>
                <a:gd name="T64" fmla="*/ 123825 w 491"/>
                <a:gd name="T65" fmla="*/ 327659 h 197"/>
                <a:gd name="T66" fmla="*/ 104775 w 491"/>
                <a:gd name="T67" fmla="*/ 337184 h 197"/>
                <a:gd name="T68" fmla="*/ 127635 w 491"/>
                <a:gd name="T69" fmla="*/ 337184 h 197"/>
                <a:gd name="T70" fmla="*/ 165735 w 491"/>
                <a:gd name="T71" fmla="*/ 342899 h 197"/>
                <a:gd name="T72" fmla="*/ 175260 w 491"/>
                <a:gd name="T73" fmla="*/ 352424 h 197"/>
                <a:gd name="T74" fmla="*/ 219075 w 491"/>
                <a:gd name="T75" fmla="*/ 365759 h 197"/>
                <a:gd name="T76" fmla="*/ 251460 w 491"/>
                <a:gd name="T77" fmla="*/ 356234 h 197"/>
                <a:gd name="T78" fmla="*/ 289560 w 491"/>
                <a:gd name="T79" fmla="*/ 327659 h 197"/>
                <a:gd name="T80" fmla="*/ 400050 w 491"/>
                <a:gd name="T81" fmla="*/ 365759 h 197"/>
                <a:gd name="T82" fmla="*/ 432435 w 491"/>
                <a:gd name="T83" fmla="*/ 352424 h 197"/>
                <a:gd name="T84" fmla="*/ 508636 w 491"/>
                <a:gd name="T85" fmla="*/ 333374 h 197"/>
                <a:gd name="T86" fmla="*/ 521971 w 491"/>
                <a:gd name="T87" fmla="*/ 342899 h 197"/>
                <a:gd name="T88" fmla="*/ 527686 w 491"/>
                <a:gd name="T89" fmla="*/ 375284 h 197"/>
                <a:gd name="T90" fmla="*/ 556261 w 491"/>
                <a:gd name="T91" fmla="*/ 337184 h 197"/>
                <a:gd name="T92" fmla="*/ 613411 w 491"/>
                <a:gd name="T93" fmla="*/ 323849 h 197"/>
                <a:gd name="T94" fmla="*/ 674371 w 491"/>
                <a:gd name="T95" fmla="*/ 327659 h 197"/>
                <a:gd name="T96" fmla="*/ 741046 w 491"/>
                <a:gd name="T97" fmla="*/ 304799 h 197"/>
                <a:gd name="T98" fmla="*/ 822961 w 491"/>
                <a:gd name="T99" fmla="*/ 300989 h 197"/>
                <a:gd name="T100" fmla="*/ 880111 w 491"/>
                <a:gd name="T101" fmla="*/ 285749 h 197"/>
                <a:gd name="T102" fmla="*/ 922021 w 491"/>
                <a:gd name="T103" fmla="*/ 304799 h 197"/>
                <a:gd name="T104" fmla="*/ 908686 w 491"/>
                <a:gd name="T105" fmla="*/ 257174 h 197"/>
                <a:gd name="T106" fmla="*/ 899161 w 491"/>
                <a:gd name="T107" fmla="*/ 215264 h 197"/>
                <a:gd name="T108" fmla="*/ 889636 w 491"/>
                <a:gd name="T109" fmla="*/ 158115 h 197"/>
                <a:gd name="T110" fmla="*/ 902971 w 491"/>
                <a:gd name="T111" fmla="*/ 120015 h 197"/>
                <a:gd name="T112" fmla="*/ 864871 w 491"/>
                <a:gd name="T113" fmla="*/ 72390 h 197"/>
                <a:gd name="T114" fmla="*/ 832486 w 491"/>
                <a:gd name="T115" fmla="*/ 43815 h 197"/>
                <a:gd name="T116" fmla="*/ 775336 w 491"/>
                <a:gd name="T117" fmla="*/ 24765 h 197"/>
                <a:gd name="T118" fmla="*/ 110490 w 491"/>
                <a:gd name="T119" fmla="*/ 346709 h 197"/>
                <a:gd name="T120" fmla="*/ 110490 w 491"/>
                <a:gd name="T121" fmla="*/ 346709 h 197"/>
                <a:gd name="T122" fmla="*/ 15240 w 491"/>
                <a:gd name="T123" fmla="*/ 114300 h 1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91" h="197" extrusionOk="0">
                  <a:moveTo>
                    <a:pt x="8" y="43"/>
                  </a:moveTo>
                  <a:lnTo>
                    <a:pt x="13" y="43"/>
                  </a:lnTo>
                  <a:lnTo>
                    <a:pt x="15" y="35"/>
                  </a:lnTo>
                  <a:lnTo>
                    <a:pt x="15" y="30"/>
                  </a:lnTo>
                  <a:lnTo>
                    <a:pt x="23" y="25"/>
                  </a:lnTo>
                  <a:lnTo>
                    <a:pt x="23" y="18"/>
                  </a:lnTo>
                  <a:lnTo>
                    <a:pt x="18" y="18"/>
                  </a:lnTo>
                  <a:lnTo>
                    <a:pt x="18" y="10"/>
                  </a:lnTo>
                  <a:lnTo>
                    <a:pt x="23" y="5"/>
                  </a:lnTo>
                  <a:lnTo>
                    <a:pt x="25" y="5"/>
                  </a:lnTo>
                  <a:lnTo>
                    <a:pt x="30" y="0"/>
                  </a:lnTo>
                  <a:lnTo>
                    <a:pt x="38" y="0"/>
                  </a:lnTo>
                  <a:lnTo>
                    <a:pt x="45" y="8"/>
                  </a:lnTo>
                  <a:lnTo>
                    <a:pt x="48" y="3"/>
                  </a:lnTo>
                  <a:lnTo>
                    <a:pt x="53" y="5"/>
                  </a:lnTo>
                  <a:lnTo>
                    <a:pt x="55" y="15"/>
                  </a:lnTo>
                  <a:lnTo>
                    <a:pt x="62" y="23"/>
                  </a:lnTo>
                  <a:lnTo>
                    <a:pt x="67" y="23"/>
                  </a:lnTo>
                  <a:lnTo>
                    <a:pt x="75" y="28"/>
                  </a:lnTo>
                  <a:lnTo>
                    <a:pt x="80" y="33"/>
                  </a:lnTo>
                  <a:lnTo>
                    <a:pt x="80" y="35"/>
                  </a:lnTo>
                  <a:lnTo>
                    <a:pt x="75" y="40"/>
                  </a:lnTo>
                  <a:lnTo>
                    <a:pt x="67" y="40"/>
                  </a:lnTo>
                  <a:lnTo>
                    <a:pt x="65" y="38"/>
                  </a:lnTo>
                  <a:lnTo>
                    <a:pt x="60" y="38"/>
                  </a:lnTo>
                  <a:lnTo>
                    <a:pt x="58" y="40"/>
                  </a:lnTo>
                  <a:lnTo>
                    <a:pt x="48" y="40"/>
                  </a:lnTo>
                  <a:lnTo>
                    <a:pt x="43" y="40"/>
                  </a:lnTo>
                  <a:lnTo>
                    <a:pt x="40" y="48"/>
                  </a:lnTo>
                  <a:lnTo>
                    <a:pt x="25" y="55"/>
                  </a:lnTo>
                  <a:lnTo>
                    <a:pt x="15" y="65"/>
                  </a:lnTo>
                  <a:lnTo>
                    <a:pt x="15" y="60"/>
                  </a:lnTo>
                  <a:lnTo>
                    <a:pt x="18" y="53"/>
                  </a:lnTo>
                  <a:lnTo>
                    <a:pt x="20" y="53"/>
                  </a:lnTo>
                  <a:lnTo>
                    <a:pt x="25" y="50"/>
                  </a:lnTo>
                  <a:lnTo>
                    <a:pt x="20" y="50"/>
                  </a:lnTo>
                  <a:lnTo>
                    <a:pt x="18" y="50"/>
                  </a:lnTo>
                  <a:lnTo>
                    <a:pt x="13" y="50"/>
                  </a:lnTo>
                  <a:lnTo>
                    <a:pt x="10" y="48"/>
                  </a:lnTo>
                  <a:lnTo>
                    <a:pt x="8" y="43"/>
                  </a:lnTo>
                  <a:close/>
                  <a:moveTo>
                    <a:pt x="397" y="10"/>
                  </a:moveTo>
                  <a:lnTo>
                    <a:pt x="394" y="13"/>
                  </a:lnTo>
                  <a:lnTo>
                    <a:pt x="392" y="20"/>
                  </a:lnTo>
                  <a:lnTo>
                    <a:pt x="384" y="23"/>
                  </a:lnTo>
                  <a:lnTo>
                    <a:pt x="377" y="28"/>
                  </a:lnTo>
                  <a:lnTo>
                    <a:pt x="374" y="33"/>
                  </a:lnTo>
                  <a:lnTo>
                    <a:pt x="367" y="33"/>
                  </a:lnTo>
                  <a:lnTo>
                    <a:pt x="364" y="35"/>
                  </a:lnTo>
                  <a:lnTo>
                    <a:pt x="352" y="33"/>
                  </a:lnTo>
                  <a:lnTo>
                    <a:pt x="349" y="30"/>
                  </a:lnTo>
                  <a:lnTo>
                    <a:pt x="344" y="30"/>
                  </a:lnTo>
                  <a:lnTo>
                    <a:pt x="339" y="30"/>
                  </a:lnTo>
                  <a:lnTo>
                    <a:pt x="329" y="33"/>
                  </a:lnTo>
                  <a:lnTo>
                    <a:pt x="317" y="35"/>
                  </a:lnTo>
                  <a:lnTo>
                    <a:pt x="309" y="35"/>
                  </a:lnTo>
                  <a:lnTo>
                    <a:pt x="302" y="30"/>
                  </a:lnTo>
                  <a:lnTo>
                    <a:pt x="299" y="33"/>
                  </a:lnTo>
                  <a:lnTo>
                    <a:pt x="289" y="28"/>
                  </a:lnTo>
                  <a:lnTo>
                    <a:pt x="284" y="28"/>
                  </a:lnTo>
                  <a:lnTo>
                    <a:pt x="274" y="20"/>
                  </a:lnTo>
                  <a:lnTo>
                    <a:pt x="272" y="20"/>
                  </a:lnTo>
                  <a:lnTo>
                    <a:pt x="270" y="23"/>
                  </a:lnTo>
                  <a:lnTo>
                    <a:pt x="265" y="23"/>
                  </a:lnTo>
                  <a:lnTo>
                    <a:pt x="260" y="18"/>
                  </a:lnTo>
                  <a:lnTo>
                    <a:pt x="260" y="10"/>
                  </a:lnTo>
                  <a:lnTo>
                    <a:pt x="255" y="5"/>
                  </a:lnTo>
                  <a:lnTo>
                    <a:pt x="252" y="8"/>
                  </a:lnTo>
                  <a:lnTo>
                    <a:pt x="245" y="13"/>
                  </a:lnTo>
                  <a:lnTo>
                    <a:pt x="242" y="15"/>
                  </a:lnTo>
                  <a:lnTo>
                    <a:pt x="232" y="5"/>
                  </a:lnTo>
                  <a:lnTo>
                    <a:pt x="230" y="0"/>
                  </a:lnTo>
                  <a:lnTo>
                    <a:pt x="222" y="3"/>
                  </a:lnTo>
                  <a:lnTo>
                    <a:pt x="215" y="3"/>
                  </a:lnTo>
                  <a:lnTo>
                    <a:pt x="210" y="0"/>
                  </a:lnTo>
                  <a:lnTo>
                    <a:pt x="205" y="3"/>
                  </a:lnTo>
                  <a:lnTo>
                    <a:pt x="192" y="3"/>
                  </a:lnTo>
                  <a:lnTo>
                    <a:pt x="185" y="3"/>
                  </a:lnTo>
                  <a:lnTo>
                    <a:pt x="172" y="8"/>
                  </a:lnTo>
                  <a:lnTo>
                    <a:pt x="167" y="10"/>
                  </a:lnTo>
                  <a:lnTo>
                    <a:pt x="157" y="10"/>
                  </a:lnTo>
                  <a:lnTo>
                    <a:pt x="155" y="15"/>
                  </a:lnTo>
                  <a:lnTo>
                    <a:pt x="150" y="15"/>
                  </a:lnTo>
                  <a:lnTo>
                    <a:pt x="145" y="20"/>
                  </a:lnTo>
                  <a:lnTo>
                    <a:pt x="142" y="23"/>
                  </a:lnTo>
                  <a:lnTo>
                    <a:pt x="140" y="28"/>
                  </a:lnTo>
                  <a:lnTo>
                    <a:pt x="137" y="30"/>
                  </a:lnTo>
                  <a:lnTo>
                    <a:pt x="140" y="33"/>
                  </a:lnTo>
                  <a:lnTo>
                    <a:pt x="130" y="33"/>
                  </a:lnTo>
                  <a:lnTo>
                    <a:pt x="115" y="28"/>
                  </a:lnTo>
                  <a:lnTo>
                    <a:pt x="110" y="28"/>
                  </a:lnTo>
                  <a:lnTo>
                    <a:pt x="107" y="30"/>
                  </a:lnTo>
                  <a:lnTo>
                    <a:pt x="102" y="30"/>
                  </a:lnTo>
                  <a:lnTo>
                    <a:pt x="95" y="33"/>
                  </a:lnTo>
                  <a:lnTo>
                    <a:pt x="90" y="30"/>
                  </a:lnTo>
                  <a:lnTo>
                    <a:pt x="82" y="33"/>
                  </a:lnTo>
                  <a:lnTo>
                    <a:pt x="82" y="35"/>
                  </a:lnTo>
                  <a:lnTo>
                    <a:pt x="87" y="43"/>
                  </a:lnTo>
                  <a:lnTo>
                    <a:pt x="95" y="45"/>
                  </a:lnTo>
                  <a:lnTo>
                    <a:pt x="100" y="45"/>
                  </a:lnTo>
                  <a:lnTo>
                    <a:pt x="100" y="48"/>
                  </a:lnTo>
                  <a:lnTo>
                    <a:pt x="87" y="48"/>
                  </a:lnTo>
                  <a:lnTo>
                    <a:pt x="80" y="50"/>
                  </a:lnTo>
                  <a:lnTo>
                    <a:pt x="75" y="55"/>
                  </a:lnTo>
                  <a:lnTo>
                    <a:pt x="77" y="58"/>
                  </a:lnTo>
                  <a:lnTo>
                    <a:pt x="82" y="55"/>
                  </a:lnTo>
                  <a:lnTo>
                    <a:pt x="85" y="60"/>
                  </a:lnTo>
                  <a:lnTo>
                    <a:pt x="80" y="60"/>
                  </a:lnTo>
                  <a:lnTo>
                    <a:pt x="67" y="60"/>
                  </a:lnTo>
                  <a:lnTo>
                    <a:pt x="62" y="58"/>
                  </a:lnTo>
                  <a:lnTo>
                    <a:pt x="58" y="60"/>
                  </a:lnTo>
                  <a:lnTo>
                    <a:pt x="53" y="58"/>
                  </a:lnTo>
                  <a:lnTo>
                    <a:pt x="50" y="58"/>
                  </a:lnTo>
                  <a:lnTo>
                    <a:pt x="45" y="63"/>
                  </a:lnTo>
                  <a:lnTo>
                    <a:pt x="40" y="63"/>
                  </a:lnTo>
                  <a:lnTo>
                    <a:pt x="35" y="58"/>
                  </a:lnTo>
                  <a:lnTo>
                    <a:pt x="28" y="58"/>
                  </a:lnTo>
                  <a:lnTo>
                    <a:pt x="18" y="65"/>
                  </a:lnTo>
                  <a:lnTo>
                    <a:pt x="15" y="70"/>
                  </a:lnTo>
                  <a:lnTo>
                    <a:pt x="13" y="75"/>
                  </a:lnTo>
                  <a:lnTo>
                    <a:pt x="15" y="78"/>
                  </a:lnTo>
                  <a:lnTo>
                    <a:pt x="15" y="85"/>
                  </a:lnTo>
                  <a:lnTo>
                    <a:pt x="13" y="88"/>
                  </a:lnTo>
                  <a:lnTo>
                    <a:pt x="15" y="90"/>
                  </a:lnTo>
                  <a:lnTo>
                    <a:pt x="23" y="88"/>
                  </a:lnTo>
                  <a:lnTo>
                    <a:pt x="28" y="88"/>
                  </a:lnTo>
                  <a:lnTo>
                    <a:pt x="35" y="88"/>
                  </a:lnTo>
                  <a:lnTo>
                    <a:pt x="30" y="93"/>
                  </a:lnTo>
                  <a:lnTo>
                    <a:pt x="30" y="98"/>
                  </a:lnTo>
                  <a:lnTo>
                    <a:pt x="33" y="100"/>
                  </a:lnTo>
                  <a:lnTo>
                    <a:pt x="33" y="105"/>
                  </a:lnTo>
                  <a:lnTo>
                    <a:pt x="33" y="108"/>
                  </a:lnTo>
                  <a:lnTo>
                    <a:pt x="38" y="105"/>
                  </a:lnTo>
                  <a:lnTo>
                    <a:pt x="38" y="108"/>
                  </a:lnTo>
                  <a:lnTo>
                    <a:pt x="35" y="110"/>
                  </a:lnTo>
                  <a:lnTo>
                    <a:pt x="30" y="115"/>
                  </a:lnTo>
                  <a:lnTo>
                    <a:pt x="30" y="118"/>
                  </a:lnTo>
                  <a:lnTo>
                    <a:pt x="35" y="118"/>
                  </a:lnTo>
                  <a:lnTo>
                    <a:pt x="30" y="120"/>
                  </a:lnTo>
                  <a:lnTo>
                    <a:pt x="30" y="125"/>
                  </a:lnTo>
                  <a:lnTo>
                    <a:pt x="25" y="125"/>
                  </a:lnTo>
                  <a:lnTo>
                    <a:pt x="23" y="118"/>
                  </a:lnTo>
                  <a:lnTo>
                    <a:pt x="20" y="115"/>
                  </a:lnTo>
                  <a:lnTo>
                    <a:pt x="20" y="120"/>
                  </a:lnTo>
                  <a:lnTo>
                    <a:pt x="23" y="125"/>
                  </a:lnTo>
                  <a:lnTo>
                    <a:pt x="20" y="128"/>
                  </a:lnTo>
                  <a:lnTo>
                    <a:pt x="20" y="133"/>
                  </a:lnTo>
                  <a:lnTo>
                    <a:pt x="25" y="135"/>
                  </a:lnTo>
                  <a:lnTo>
                    <a:pt x="25" y="133"/>
                  </a:lnTo>
                  <a:lnTo>
                    <a:pt x="30" y="138"/>
                  </a:lnTo>
                  <a:lnTo>
                    <a:pt x="35" y="135"/>
                  </a:lnTo>
                  <a:lnTo>
                    <a:pt x="40" y="140"/>
                  </a:lnTo>
                  <a:lnTo>
                    <a:pt x="43" y="145"/>
                  </a:lnTo>
                  <a:lnTo>
                    <a:pt x="38" y="150"/>
                  </a:lnTo>
                  <a:lnTo>
                    <a:pt x="43" y="153"/>
                  </a:lnTo>
                  <a:lnTo>
                    <a:pt x="43" y="158"/>
                  </a:lnTo>
                  <a:lnTo>
                    <a:pt x="45" y="158"/>
                  </a:lnTo>
                  <a:lnTo>
                    <a:pt x="53" y="163"/>
                  </a:lnTo>
                  <a:lnTo>
                    <a:pt x="50" y="168"/>
                  </a:lnTo>
                  <a:lnTo>
                    <a:pt x="45" y="165"/>
                  </a:lnTo>
                  <a:lnTo>
                    <a:pt x="45" y="170"/>
                  </a:lnTo>
                  <a:lnTo>
                    <a:pt x="48" y="170"/>
                  </a:lnTo>
                  <a:lnTo>
                    <a:pt x="55" y="168"/>
                  </a:lnTo>
                  <a:lnTo>
                    <a:pt x="67" y="168"/>
                  </a:lnTo>
                  <a:lnTo>
                    <a:pt x="67" y="170"/>
                  </a:lnTo>
                  <a:lnTo>
                    <a:pt x="65" y="172"/>
                  </a:lnTo>
                  <a:lnTo>
                    <a:pt x="58" y="175"/>
                  </a:lnTo>
                  <a:lnTo>
                    <a:pt x="50" y="175"/>
                  </a:lnTo>
                  <a:lnTo>
                    <a:pt x="48" y="177"/>
                  </a:lnTo>
                  <a:lnTo>
                    <a:pt x="50" y="180"/>
                  </a:lnTo>
                  <a:lnTo>
                    <a:pt x="55" y="177"/>
                  </a:lnTo>
                  <a:lnTo>
                    <a:pt x="60" y="177"/>
                  </a:lnTo>
                  <a:lnTo>
                    <a:pt x="65" y="177"/>
                  </a:lnTo>
                  <a:lnTo>
                    <a:pt x="65" y="180"/>
                  </a:lnTo>
                  <a:lnTo>
                    <a:pt x="65" y="182"/>
                  </a:lnTo>
                  <a:lnTo>
                    <a:pt x="67" y="177"/>
                  </a:lnTo>
                  <a:lnTo>
                    <a:pt x="72" y="172"/>
                  </a:lnTo>
                  <a:lnTo>
                    <a:pt x="75" y="172"/>
                  </a:lnTo>
                  <a:lnTo>
                    <a:pt x="77" y="177"/>
                  </a:lnTo>
                  <a:lnTo>
                    <a:pt x="82" y="177"/>
                  </a:lnTo>
                  <a:lnTo>
                    <a:pt x="87" y="180"/>
                  </a:lnTo>
                  <a:lnTo>
                    <a:pt x="90" y="175"/>
                  </a:lnTo>
                  <a:lnTo>
                    <a:pt x="92" y="177"/>
                  </a:lnTo>
                  <a:lnTo>
                    <a:pt x="92" y="180"/>
                  </a:lnTo>
                  <a:lnTo>
                    <a:pt x="90" y="180"/>
                  </a:lnTo>
                  <a:lnTo>
                    <a:pt x="92" y="185"/>
                  </a:lnTo>
                  <a:lnTo>
                    <a:pt x="95" y="187"/>
                  </a:lnTo>
                  <a:lnTo>
                    <a:pt x="100" y="192"/>
                  </a:lnTo>
                  <a:lnTo>
                    <a:pt x="102" y="192"/>
                  </a:lnTo>
                  <a:lnTo>
                    <a:pt x="107" y="195"/>
                  </a:lnTo>
                  <a:lnTo>
                    <a:pt x="115" y="192"/>
                  </a:lnTo>
                  <a:lnTo>
                    <a:pt x="117" y="190"/>
                  </a:lnTo>
                  <a:lnTo>
                    <a:pt x="122" y="190"/>
                  </a:lnTo>
                  <a:lnTo>
                    <a:pt x="125" y="187"/>
                  </a:lnTo>
                  <a:lnTo>
                    <a:pt x="130" y="190"/>
                  </a:lnTo>
                  <a:lnTo>
                    <a:pt x="132" y="187"/>
                  </a:lnTo>
                  <a:lnTo>
                    <a:pt x="132" y="182"/>
                  </a:lnTo>
                  <a:lnTo>
                    <a:pt x="132" y="180"/>
                  </a:lnTo>
                  <a:lnTo>
                    <a:pt x="132" y="172"/>
                  </a:lnTo>
                  <a:lnTo>
                    <a:pt x="145" y="172"/>
                  </a:lnTo>
                  <a:lnTo>
                    <a:pt x="152" y="172"/>
                  </a:lnTo>
                  <a:lnTo>
                    <a:pt x="167" y="180"/>
                  </a:lnTo>
                  <a:lnTo>
                    <a:pt x="170" y="180"/>
                  </a:lnTo>
                  <a:lnTo>
                    <a:pt x="180" y="190"/>
                  </a:lnTo>
                  <a:lnTo>
                    <a:pt x="187" y="195"/>
                  </a:lnTo>
                  <a:lnTo>
                    <a:pt x="210" y="192"/>
                  </a:lnTo>
                  <a:lnTo>
                    <a:pt x="217" y="190"/>
                  </a:lnTo>
                  <a:lnTo>
                    <a:pt x="220" y="190"/>
                  </a:lnTo>
                  <a:lnTo>
                    <a:pt x="222" y="190"/>
                  </a:lnTo>
                  <a:lnTo>
                    <a:pt x="225" y="187"/>
                  </a:lnTo>
                  <a:lnTo>
                    <a:pt x="227" y="185"/>
                  </a:lnTo>
                  <a:lnTo>
                    <a:pt x="237" y="170"/>
                  </a:lnTo>
                  <a:lnTo>
                    <a:pt x="240" y="170"/>
                  </a:lnTo>
                  <a:lnTo>
                    <a:pt x="252" y="175"/>
                  </a:lnTo>
                  <a:lnTo>
                    <a:pt x="257" y="177"/>
                  </a:lnTo>
                  <a:lnTo>
                    <a:pt x="267" y="175"/>
                  </a:lnTo>
                  <a:lnTo>
                    <a:pt x="267" y="172"/>
                  </a:lnTo>
                  <a:lnTo>
                    <a:pt x="272" y="168"/>
                  </a:lnTo>
                  <a:lnTo>
                    <a:pt x="277" y="170"/>
                  </a:lnTo>
                  <a:lnTo>
                    <a:pt x="277" y="175"/>
                  </a:lnTo>
                  <a:lnTo>
                    <a:pt x="274" y="180"/>
                  </a:lnTo>
                  <a:lnTo>
                    <a:pt x="270" y="185"/>
                  </a:lnTo>
                  <a:lnTo>
                    <a:pt x="270" y="187"/>
                  </a:lnTo>
                  <a:lnTo>
                    <a:pt x="274" y="192"/>
                  </a:lnTo>
                  <a:lnTo>
                    <a:pt x="272" y="197"/>
                  </a:lnTo>
                  <a:lnTo>
                    <a:pt x="277" y="197"/>
                  </a:lnTo>
                  <a:lnTo>
                    <a:pt x="282" y="197"/>
                  </a:lnTo>
                  <a:lnTo>
                    <a:pt x="289" y="195"/>
                  </a:lnTo>
                  <a:lnTo>
                    <a:pt x="287" y="190"/>
                  </a:lnTo>
                  <a:lnTo>
                    <a:pt x="292" y="187"/>
                  </a:lnTo>
                  <a:lnTo>
                    <a:pt x="292" y="177"/>
                  </a:lnTo>
                  <a:lnTo>
                    <a:pt x="292" y="172"/>
                  </a:lnTo>
                  <a:lnTo>
                    <a:pt x="299" y="175"/>
                  </a:lnTo>
                  <a:lnTo>
                    <a:pt x="304" y="175"/>
                  </a:lnTo>
                  <a:lnTo>
                    <a:pt x="317" y="170"/>
                  </a:lnTo>
                  <a:lnTo>
                    <a:pt x="322" y="170"/>
                  </a:lnTo>
                  <a:lnTo>
                    <a:pt x="324" y="168"/>
                  </a:lnTo>
                  <a:lnTo>
                    <a:pt x="339" y="168"/>
                  </a:lnTo>
                  <a:lnTo>
                    <a:pt x="344" y="168"/>
                  </a:lnTo>
                  <a:lnTo>
                    <a:pt x="347" y="170"/>
                  </a:lnTo>
                  <a:lnTo>
                    <a:pt x="354" y="172"/>
                  </a:lnTo>
                  <a:lnTo>
                    <a:pt x="367" y="172"/>
                  </a:lnTo>
                  <a:lnTo>
                    <a:pt x="369" y="170"/>
                  </a:lnTo>
                  <a:lnTo>
                    <a:pt x="374" y="168"/>
                  </a:lnTo>
                  <a:lnTo>
                    <a:pt x="379" y="163"/>
                  </a:lnTo>
                  <a:lnTo>
                    <a:pt x="389" y="160"/>
                  </a:lnTo>
                  <a:lnTo>
                    <a:pt x="394" y="160"/>
                  </a:lnTo>
                  <a:lnTo>
                    <a:pt x="399" y="160"/>
                  </a:lnTo>
                  <a:lnTo>
                    <a:pt x="414" y="160"/>
                  </a:lnTo>
                  <a:lnTo>
                    <a:pt x="424" y="158"/>
                  </a:lnTo>
                  <a:lnTo>
                    <a:pt x="432" y="158"/>
                  </a:lnTo>
                  <a:lnTo>
                    <a:pt x="434" y="158"/>
                  </a:lnTo>
                  <a:lnTo>
                    <a:pt x="442" y="153"/>
                  </a:lnTo>
                  <a:lnTo>
                    <a:pt x="447" y="153"/>
                  </a:lnTo>
                  <a:lnTo>
                    <a:pt x="449" y="150"/>
                  </a:lnTo>
                  <a:lnTo>
                    <a:pt x="462" y="150"/>
                  </a:lnTo>
                  <a:lnTo>
                    <a:pt x="469" y="153"/>
                  </a:lnTo>
                  <a:lnTo>
                    <a:pt x="477" y="150"/>
                  </a:lnTo>
                  <a:lnTo>
                    <a:pt x="482" y="153"/>
                  </a:lnTo>
                  <a:lnTo>
                    <a:pt x="482" y="158"/>
                  </a:lnTo>
                  <a:lnTo>
                    <a:pt x="484" y="160"/>
                  </a:lnTo>
                  <a:lnTo>
                    <a:pt x="491" y="158"/>
                  </a:lnTo>
                  <a:lnTo>
                    <a:pt x="491" y="155"/>
                  </a:lnTo>
                  <a:lnTo>
                    <a:pt x="489" y="148"/>
                  </a:lnTo>
                  <a:lnTo>
                    <a:pt x="484" y="138"/>
                  </a:lnTo>
                  <a:lnTo>
                    <a:pt x="477" y="135"/>
                  </a:lnTo>
                  <a:lnTo>
                    <a:pt x="477" y="133"/>
                  </a:lnTo>
                  <a:lnTo>
                    <a:pt x="477" y="125"/>
                  </a:lnTo>
                  <a:lnTo>
                    <a:pt x="482" y="115"/>
                  </a:lnTo>
                  <a:lnTo>
                    <a:pt x="479" y="113"/>
                  </a:lnTo>
                  <a:lnTo>
                    <a:pt x="472" y="113"/>
                  </a:lnTo>
                  <a:lnTo>
                    <a:pt x="472" y="105"/>
                  </a:lnTo>
                  <a:lnTo>
                    <a:pt x="474" y="100"/>
                  </a:lnTo>
                  <a:lnTo>
                    <a:pt x="472" y="90"/>
                  </a:lnTo>
                  <a:lnTo>
                    <a:pt x="469" y="85"/>
                  </a:lnTo>
                  <a:lnTo>
                    <a:pt x="467" y="83"/>
                  </a:lnTo>
                  <a:lnTo>
                    <a:pt x="474" y="83"/>
                  </a:lnTo>
                  <a:lnTo>
                    <a:pt x="477" y="75"/>
                  </a:lnTo>
                  <a:lnTo>
                    <a:pt x="482" y="73"/>
                  </a:lnTo>
                  <a:lnTo>
                    <a:pt x="477" y="68"/>
                  </a:lnTo>
                  <a:lnTo>
                    <a:pt x="474" y="63"/>
                  </a:lnTo>
                  <a:lnTo>
                    <a:pt x="469" y="63"/>
                  </a:lnTo>
                  <a:lnTo>
                    <a:pt x="459" y="63"/>
                  </a:lnTo>
                  <a:lnTo>
                    <a:pt x="452" y="58"/>
                  </a:lnTo>
                  <a:lnTo>
                    <a:pt x="452" y="48"/>
                  </a:lnTo>
                  <a:lnTo>
                    <a:pt x="454" y="38"/>
                  </a:lnTo>
                  <a:lnTo>
                    <a:pt x="452" y="33"/>
                  </a:lnTo>
                  <a:lnTo>
                    <a:pt x="447" y="33"/>
                  </a:lnTo>
                  <a:lnTo>
                    <a:pt x="444" y="28"/>
                  </a:lnTo>
                  <a:lnTo>
                    <a:pt x="442" y="25"/>
                  </a:lnTo>
                  <a:lnTo>
                    <a:pt x="437" y="23"/>
                  </a:lnTo>
                  <a:lnTo>
                    <a:pt x="424" y="13"/>
                  </a:lnTo>
                  <a:lnTo>
                    <a:pt x="419" y="13"/>
                  </a:lnTo>
                  <a:lnTo>
                    <a:pt x="417" y="15"/>
                  </a:lnTo>
                  <a:lnTo>
                    <a:pt x="414" y="15"/>
                  </a:lnTo>
                  <a:lnTo>
                    <a:pt x="407" y="13"/>
                  </a:lnTo>
                  <a:lnTo>
                    <a:pt x="404" y="18"/>
                  </a:lnTo>
                  <a:lnTo>
                    <a:pt x="402" y="15"/>
                  </a:lnTo>
                  <a:lnTo>
                    <a:pt x="399" y="10"/>
                  </a:lnTo>
                  <a:lnTo>
                    <a:pt x="397" y="10"/>
                  </a:lnTo>
                  <a:close/>
                  <a:moveTo>
                    <a:pt x="58" y="182"/>
                  </a:moveTo>
                  <a:lnTo>
                    <a:pt x="60" y="180"/>
                  </a:lnTo>
                  <a:lnTo>
                    <a:pt x="62" y="180"/>
                  </a:lnTo>
                  <a:lnTo>
                    <a:pt x="62" y="182"/>
                  </a:lnTo>
                  <a:lnTo>
                    <a:pt x="60" y="182"/>
                  </a:lnTo>
                  <a:lnTo>
                    <a:pt x="58" y="182"/>
                  </a:lnTo>
                  <a:close/>
                  <a:moveTo>
                    <a:pt x="0" y="65"/>
                  </a:moveTo>
                  <a:lnTo>
                    <a:pt x="3" y="65"/>
                  </a:lnTo>
                  <a:lnTo>
                    <a:pt x="8" y="65"/>
                  </a:lnTo>
                  <a:lnTo>
                    <a:pt x="10" y="60"/>
                  </a:lnTo>
                  <a:lnTo>
                    <a:pt x="8" y="60"/>
                  </a:lnTo>
                  <a:lnTo>
                    <a:pt x="5" y="63"/>
                  </a:lnTo>
                  <a:lnTo>
                    <a:pt x="0" y="63"/>
                  </a:lnTo>
                  <a:lnTo>
                    <a:pt x="0" y="65"/>
                  </a:lnTo>
                  <a:close/>
                </a:path>
              </a:pathLst>
            </a:custGeom>
            <a:solidFill>
              <a:srgbClr val="8C103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07" name="Google Shape;905;p21">
              <a:extLst>
                <a:ext uri="{FF2B5EF4-FFF2-40B4-BE49-F238E27FC236}">
                  <a16:creationId xmlns:a16="http://schemas.microsoft.com/office/drawing/2014/main" id="{8C033332-F6DF-4BD1-A56E-EA63916E2FAE}"/>
                </a:ext>
              </a:extLst>
            </p:cNvPr>
            <p:cNvSpPr>
              <a:spLocks/>
            </p:cNvSpPr>
            <p:nvPr/>
          </p:nvSpPr>
          <p:spPr bwMode="auto">
            <a:xfrm>
              <a:off x="6937375" y="4463521"/>
              <a:ext cx="71438" cy="76729"/>
            </a:xfrm>
            <a:custGeom>
              <a:avLst/>
              <a:gdLst>
                <a:gd name="T0" fmla="*/ 0 w 45"/>
                <a:gd name="T1" fmla="*/ 57150 h 48"/>
                <a:gd name="T2" fmla="*/ 15240 w 45"/>
                <a:gd name="T3" fmla="*/ 38100 h 48"/>
                <a:gd name="T4" fmla="*/ 24765 w 45"/>
                <a:gd name="T5" fmla="*/ 15240 h 48"/>
                <a:gd name="T6" fmla="*/ 47626 w 45"/>
                <a:gd name="T7" fmla="*/ 0 h 48"/>
                <a:gd name="T8" fmla="*/ 62866 w 45"/>
                <a:gd name="T9" fmla="*/ 9525 h 48"/>
                <a:gd name="T10" fmla="*/ 76201 w 45"/>
                <a:gd name="T11" fmla="*/ 5715 h 48"/>
                <a:gd name="T12" fmla="*/ 81916 w 45"/>
                <a:gd name="T13" fmla="*/ 5715 h 48"/>
                <a:gd name="T14" fmla="*/ 81916 w 45"/>
                <a:gd name="T15" fmla="*/ 9525 h 48"/>
                <a:gd name="T16" fmla="*/ 85726 w 45"/>
                <a:gd name="T17" fmla="*/ 34290 h 48"/>
                <a:gd name="T18" fmla="*/ 57151 w 45"/>
                <a:gd name="T19" fmla="*/ 38100 h 48"/>
                <a:gd name="T20" fmla="*/ 76201 w 45"/>
                <a:gd name="T21" fmla="*/ 53340 h 48"/>
                <a:gd name="T22" fmla="*/ 76201 w 45"/>
                <a:gd name="T23" fmla="*/ 47625 h 48"/>
                <a:gd name="T24" fmla="*/ 81916 w 45"/>
                <a:gd name="T25" fmla="*/ 53340 h 48"/>
                <a:gd name="T26" fmla="*/ 81916 w 45"/>
                <a:gd name="T27" fmla="*/ 62865 h 48"/>
                <a:gd name="T28" fmla="*/ 85726 w 45"/>
                <a:gd name="T29" fmla="*/ 66675 h 48"/>
                <a:gd name="T30" fmla="*/ 81916 w 45"/>
                <a:gd name="T31" fmla="*/ 72390 h 48"/>
                <a:gd name="T32" fmla="*/ 85726 w 45"/>
                <a:gd name="T33" fmla="*/ 76200 h 48"/>
                <a:gd name="T34" fmla="*/ 57151 w 45"/>
                <a:gd name="T35" fmla="*/ 91440 h 48"/>
                <a:gd name="T36" fmla="*/ 53341 w 45"/>
                <a:gd name="T37" fmla="*/ 72390 h 48"/>
                <a:gd name="T38" fmla="*/ 9525 w 45"/>
                <a:gd name="T39" fmla="*/ 57150 h 48"/>
                <a:gd name="T40" fmla="*/ 0 w 45"/>
                <a:gd name="T41" fmla="*/ 5715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48" extrusionOk="0">
                  <a:moveTo>
                    <a:pt x="0" y="30"/>
                  </a:moveTo>
                  <a:lnTo>
                    <a:pt x="8" y="20"/>
                  </a:lnTo>
                  <a:lnTo>
                    <a:pt x="13" y="8"/>
                  </a:lnTo>
                  <a:lnTo>
                    <a:pt x="25" y="0"/>
                  </a:lnTo>
                  <a:lnTo>
                    <a:pt x="33" y="5"/>
                  </a:lnTo>
                  <a:lnTo>
                    <a:pt x="40" y="3"/>
                  </a:lnTo>
                  <a:lnTo>
                    <a:pt x="43" y="3"/>
                  </a:lnTo>
                  <a:lnTo>
                    <a:pt x="43" y="5"/>
                  </a:lnTo>
                  <a:lnTo>
                    <a:pt x="45" y="18"/>
                  </a:lnTo>
                  <a:lnTo>
                    <a:pt x="30" y="20"/>
                  </a:lnTo>
                  <a:lnTo>
                    <a:pt x="40" y="28"/>
                  </a:lnTo>
                  <a:lnTo>
                    <a:pt x="40" y="25"/>
                  </a:lnTo>
                  <a:lnTo>
                    <a:pt x="43" y="28"/>
                  </a:lnTo>
                  <a:lnTo>
                    <a:pt x="43" y="33"/>
                  </a:lnTo>
                  <a:lnTo>
                    <a:pt x="45" y="35"/>
                  </a:lnTo>
                  <a:lnTo>
                    <a:pt x="43" y="38"/>
                  </a:lnTo>
                  <a:lnTo>
                    <a:pt x="45" y="40"/>
                  </a:lnTo>
                  <a:lnTo>
                    <a:pt x="30" y="48"/>
                  </a:lnTo>
                  <a:lnTo>
                    <a:pt x="28" y="38"/>
                  </a:lnTo>
                  <a:lnTo>
                    <a:pt x="5" y="30"/>
                  </a:lnTo>
                  <a:lnTo>
                    <a:pt x="0" y="30"/>
                  </a:lnTo>
                  <a:close/>
                </a:path>
              </a:pathLst>
            </a:custGeom>
            <a:solidFill>
              <a:srgbClr val="DEDFE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08" name="Google Shape;906;p21">
              <a:extLst>
                <a:ext uri="{FF2B5EF4-FFF2-40B4-BE49-F238E27FC236}">
                  <a16:creationId xmlns:a16="http://schemas.microsoft.com/office/drawing/2014/main" id="{B5295504-F0C3-46C9-9E6C-3657BB9A0DE9}"/>
                </a:ext>
              </a:extLst>
            </p:cNvPr>
            <p:cNvSpPr>
              <a:spLocks/>
            </p:cNvSpPr>
            <p:nvPr/>
          </p:nvSpPr>
          <p:spPr bwMode="auto">
            <a:xfrm>
              <a:off x="6467741" y="4132792"/>
              <a:ext cx="260614" cy="232833"/>
            </a:xfrm>
            <a:custGeom>
              <a:avLst/>
              <a:gdLst>
                <a:gd name="T0" fmla="*/ 251460 w 164"/>
                <a:gd name="T1" fmla="*/ 156209 h 147"/>
                <a:gd name="T2" fmla="*/ 264795 w 164"/>
                <a:gd name="T3" fmla="*/ 137160 h 147"/>
                <a:gd name="T4" fmla="*/ 264795 w 164"/>
                <a:gd name="T5" fmla="*/ 112395 h 147"/>
                <a:gd name="T6" fmla="*/ 270510 w 164"/>
                <a:gd name="T7" fmla="*/ 80010 h 147"/>
                <a:gd name="T8" fmla="*/ 264795 w 164"/>
                <a:gd name="T9" fmla="*/ 41910 h 147"/>
                <a:gd name="T10" fmla="*/ 293370 w 164"/>
                <a:gd name="T11" fmla="*/ 22860 h 147"/>
                <a:gd name="T12" fmla="*/ 308610 w 164"/>
                <a:gd name="T13" fmla="*/ 13335 h 147"/>
                <a:gd name="T14" fmla="*/ 308610 w 164"/>
                <a:gd name="T15" fmla="*/ 0 h 147"/>
                <a:gd name="T16" fmla="*/ 274320 w 164"/>
                <a:gd name="T17" fmla="*/ 3810 h 147"/>
                <a:gd name="T18" fmla="*/ 236220 w 164"/>
                <a:gd name="T19" fmla="*/ 3810 h 147"/>
                <a:gd name="T20" fmla="*/ 207645 w 164"/>
                <a:gd name="T21" fmla="*/ 9525 h 147"/>
                <a:gd name="T22" fmla="*/ 188595 w 164"/>
                <a:gd name="T23" fmla="*/ 22860 h 147"/>
                <a:gd name="T24" fmla="*/ 160020 w 164"/>
                <a:gd name="T25" fmla="*/ 26670 h 147"/>
                <a:gd name="T26" fmla="*/ 140970 w 164"/>
                <a:gd name="T27" fmla="*/ 19050 h 147"/>
                <a:gd name="T28" fmla="*/ 102870 w 164"/>
                <a:gd name="T29" fmla="*/ 19050 h 147"/>
                <a:gd name="T30" fmla="*/ 89535 w 164"/>
                <a:gd name="T31" fmla="*/ 22860 h 147"/>
                <a:gd name="T32" fmla="*/ 55245 w 164"/>
                <a:gd name="T33" fmla="*/ 32385 h 147"/>
                <a:gd name="T34" fmla="*/ 41910 w 164"/>
                <a:gd name="T35" fmla="*/ 36195 h 147"/>
                <a:gd name="T36" fmla="*/ 32385 w 164"/>
                <a:gd name="T37" fmla="*/ 60960 h 147"/>
                <a:gd name="T38" fmla="*/ 22860 w 164"/>
                <a:gd name="T39" fmla="*/ 74295 h 147"/>
                <a:gd name="T40" fmla="*/ 3810 w 164"/>
                <a:gd name="T41" fmla="*/ 74295 h 147"/>
                <a:gd name="T42" fmla="*/ 0 w 164"/>
                <a:gd name="T43" fmla="*/ 93345 h 147"/>
                <a:gd name="T44" fmla="*/ 13335 w 164"/>
                <a:gd name="T45" fmla="*/ 121920 h 147"/>
                <a:gd name="T46" fmla="*/ 7620 w 164"/>
                <a:gd name="T47" fmla="*/ 150494 h 147"/>
                <a:gd name="T48" fmla="*/ 32385 w 164"/>
                <a:gd name="T49" fmla="*/ 165734 h 147"/>
                <a:gd name="T50" fmla="*/ 41910 w 164"/>
                <a:gd name="T51" fmla="*/ 184784 h 147"/>
                <a:gd name="T52" fmla="*/ 41910 w 164"/>
                <a:gd name="T53" fmla="*/ 194309 h 147"/>
                <a:gd name="T54" fmla="*/ 22860 w 164"/>
                <a:gd name="T55" fmla="*/ 198119 h 147"/>
                <a:gd name="T56" fmla="*/ 13335 w 164"/>
                <a:gd name="T57" fmla="*/ 222884 h 147"/>
                <a:gd name="T58" fmla="*/ 22860 w 164"/>
                <a:gd name="T59" fmla="*/ 236219 h 147"/>
                <a:gd name="T60" fmla="*/ 22860 w 164"/>
                <a:gd name="T61" fmla="*/ 260984 h 147"/>
                <a:gd name="T62" fmla="*/ 41910 w 164"/>
                <a:gd name="T63" fmla="*/ 270509 h 147"/>
                <a:gd name="T64" fmla="*/ 55245 w 164"/>
                <a:gd name="T65" fmla="*/ 274319 h 147"/>
                <a:gd name="T66" fmla="*/ 160020 w 164"/>
                <a:gd name="T67" fmla="*/ 217169 h 1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4" h="147" extrusionOk="0">
                  <a:moveTo>
                    <a:pt x="84" y="114"/>
                  </a:moveTo>
                  <a:lnTo>
                    <a:pt x="132" y="82"/>
                  </a:lnTo>
                  <a:lnTo>
                    <a:pt x="134" y="77"/>
                  </a:lnTo>
                  <a:lnTo>
                    <a:pt x="139" y="72"/>
                  </a:lnTo>
                  <a:lnTo>
                    <a:pt x="139" y="64"/>
                  </a:lnTo>
                  <a:lnTo>
                    <a:pt x="139" y="59"/>
                  </a:lnTo>
                  <a:lnTo>
                    <a:pt x="142" y="49"/>
                  </a:lnTo>
                  <a:lnTo>
                    <a:pt x="142" y="42"/>
                  </a:lnTo>
                  <a:lnTo>
                    <a:pt x="137" y="32"/>
                  </a:lnTo>
                  <a:lnTo>
                    <a:pt x="139" y="22"/>
                  </a:lnTo>
                  <a:lnTo>
                    <a:pt x="144" y="14"/>
                  </a:lnTo>
                  <a:lnTo>
                    <a:pt x="154" y="12"/>
                  </a:lnTo>
                  <a:lnTo>
                    <a:pt x="159" y="7"/>
                  </a:lnTo>
                  <a:lnTo>
                    <a:pt x="162" y="7"/>
                  </a:lnTo>
                  <a:lnTo>
                    <a:pt x="164" y="2"/>
                  </a:lnTo>
                  <a:lnTo>
                    <a:pt x="162" y="0"/>
                  </a:lnTo>
                  <a:lnTo>
                    <a:pt x="154" y="0"/>
                  </a:lnTo>
                  <a:lnTo>
                    <a:pt x="144" y="2"/>
                  </a:lnTo>
                  <a:lnTo>
                    <a:pt x="129" y="2"/>
                  </a:lnTo>
                  <a:lnTo>
                    <a:pt x="124" y="2"/>
                  </a:lnTo>
                  <a:lnTo>
                    <a:pt x="119" y="2"/>
                  </a:lnTo>
                  <a:lnTo>
                    <a:pt x="109" y="5"/>
                  </a:lnTo>
                  <a:lnTo>
                    <a:pt x="104" y="10"/>
                  </a:lnTo>
                  <a:lnTo>
                    <a:pt x="99" y="12"/>
                  </a:lnTo>
                  <a:lnTo>
                    <a:pt x="97" y="14"/>
                  </a:lnTo>
                  <a:lnTo>
                    <a:pt x="84" y="14"/>
                  </a:lnTo>
                  <a:lnTo>
                    <a:pt x="77" y="12"/>
                  </a:lnTo>
                  <a:lnTo>
                    <a:pt x="74" y="10"/>
                  </a:lnTo>
                  <a:lnTo>
                    <a:pt x="69" y="10"/>
                  </a:lnTo>
                  <a:lnTo>
                    <a:pt x="54" y="10"/>
                  </a:lnTo>
                  <a:lnTo>
                    <a:pt x="52" y="12"/>
                  </a:lnTo>
                  <a:lnTo>
                    <a:pt x="47" y="12"/>
                  </a:lnTo>
                  <a:lnTo>
                    <a:pt x="34" y="17"/>
                  </a:lnTo>
                  <a:lnTo>
                    <a:pt x="29" y="17"/>
                  </a:lnTo>
                  <a:lnTo>
                    <a:pt x="22" y="14"/>
                  </a:lnTo>
                  <a:lnTo>
                    <a:pt x="22" y="19"/>
                  </a:lnTo>
                  <a:lnTo>
                    <a:pt x="22" y="29"/>
                  </a:lnTo>
                  <a:lnTo>
                    <a:pt x="17" y="32"/>
                  </a:lnTo>
                  <a:lnTo>
                    <a:pt x="19" y="37"/>
                  </a:lnTo>
                  <a:lnTo>
                    <a:pt x="12" y="39"/>
                  </a:lnTo>
                  <a:lnTo>
                    <a:pt x="7" y="39"/>
                  </a:lnTo>
                  <a:lnTo>
                    <a:pt x="2" y="39"/>
                  </a:lnTo>
                  <a:lnTo>
                    <a:pt x="0" y="39"/>
                  </a:lnTo>
                  <a:lnTo>
                    <a:pt x="0" y="49"/>
                  </a:lnTo>
                  <a:lnTo>
                    <a:pt x="4" y="57"/>
                  </a:lnTo>
                  <a:lnTo>
                    <a:pt x="7" y="64"/>
                  </a:lnTo>
                  <a:lnTo>
                    <a:pt x="4" y="69"/>
                  </a:lnTo>
                  <a:lnTo>
                    <a:pt x="4" y="79"/>
                  </a:lnTo>
                  <a:lnTo>
                    <a:pt x="14" y="82"/>
                  </a:lnTo>
                  <a:lnTo>
                    <a:pt x="17" y="87"/>
                  </a:lnTo>
                  <a:lnTo>
                    <a:pt x="22" y="89"/>
                  </a:lnTo>
                  <a:lnTo>
                    <a:pt x="22" y="97"/>
                  </a:lnTo>
                  <a:lnTo>
                    <a:pt x="24" y="99"/>
                  </a:lnTo>
                  <a:lnTo>
                    <a:pt x="22" y="102"/>
                  </a:lnTo>
                  <a:lnTo>
                    <a:pt x="19" y="102"/>
                  </a:lnTo>
                  <a:lnTo>
                    <a:pt x="12" y="104"/>
                  </a:lnTo>
                  <a:lnTo>
                    <a:pt x="12" y="112"/>
                  </a:lnTo>
                  <a:lnTo>
                    <a:pt x="7" y="117"/>
                  </a:lnTo>
                  <a:lnTo>
                    <a:pt x="7" y="119"/>
                  </a:lnTo>
                  <a:lnTo>
                    <a:pt x="12" y="124"/>
                  </a:lnTo>
                  <a:lnTo>
                    <a:pt x="12" y="132"/>
                  </a:lnTo>
                  <a:lnTo>
                    <a:pt x="12" y="137"/>
                  </a:lnTo>
                  <a:lnTo>
                    <a:pt x="14" y="137"/>
                  </a:lnTo>
                  <a:lnTo>
                    <a:pt x="22" y="142"/>
                  </a:lnTo>
                  <a:lnTo>
                    <a:pt x="27" y="144"/>
                  </a:lnTo>
                  <a:lnTo>
                    <a:pt x="29" y="144"/>
                  </a:lnTo>
                  <a:lnTo>
                    <a:pt x="32" y="147"/>
                  </a:lnTo>
                  <a:lnTo>
                    <a:pt x="84" y="114"/>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09" name="Google Shape;907;p21">
              <a:extLst>
                <a:ext uri="{FF2B5EF4-FFF2-40B4-BE49-F238E27FC236}">
                  <a16:creationId xmlns:a16="http://schemas.microsoft.com/office/drawing/2014/main" id="{AE4281F0-CB06-4B5F-BC7B-05708AA83064}"/>
                </a:ext>
              </a:extLst>
            </p:cNvPr>
            <p:cNvSpPr>
              <a:spLocks/>
            </p:cNvSpPr>
            <p:nvPr/>
          </p:nvSpPr>
          <p:spPr bwMode="auto">
            <a:xfrm>
              <a:off x="6412178" y="4318000"/>
              <a:ext cx="66146" cy="185208"/>
            </a:xfrm>
            <a:custGeom>
              <a:avLst/>
              <a:gdLst>
                <a:gd name="T0" fmla="*/ 51435 w 42"/>
                <a:gd name="T1" fmla="*/ 222886 h 117"/>
                <a:gd name="T2" fmla="*/ 57150 w 42"/>
                <a:gd name="T3" fmla="*/ 213361 h 117"/>
                <a:gd name="T4" fmla="*/ 57150 w 42"/>
                <a:gd name="T5" fmla="*/ 209551 h 117"/>
                <a:gd name="T6" fmla="*/ 60960 w 42"/>
                <a:gd name="T7" fmla="*/ 203836 h 117"/>
                <a:gd name="T8" fmla="*/ 60960 w 42"/>
                <a:gd name="T9" fmla="*/ 190501 h 117"/>
                <a:gd name="T10" fmla="*/ 66675 w 42"/>
                <a:gd name="T11" fmla="*/ 175261 h 117"/>
                <a:gd name="T12" fmla="*/ 66675 w 42"/>
                <a:gd name="T13" fmla="*/ 161926 h 117"/>
                <a:gd name="T14" fmla="*/ 66675 w 42"/>
                <a:gd name="T15" fmla="*/ 152401 h 117"/>
                <a:gd name="T16" fmla="*/ 70485 w 42"/>
                <a:gd name="T17" fmla="*/ 137161 h 117"/>
                <a:gd name="T18" fmla="*/ 70485 w 42"/>
                <a:gd name="T19" fmla="*/ 133351 h 117"/>
                <a:gd name="T20" fmla="*/ 70485 w 42"/>
                <a:gd name="T21" fmla="*/ 108585 h 117"/>
                <a:gd name="T22" fmla="*/ 66675 w 42"/>
                <a:gd name="T23" fmla="*/ 108585 h 117"/>
                <a:gd name="T24" fmla="*/ 60960 w 42"/>
                <a:gd name="T25" fmla="*/ 108585 h 117"/>
                <a:gd name="T26" fmla="*/ 51435 w 42"/>
                <a:gd name="T27" fmla="*/ 114301 h 117"/>
                <a:gd name="T28" fmla="*/ 47625 w 42"/>
                <a:gd name="T29" fmla="*/ 108585 h 117"/>
                <a:gd name="T30" fmla="*/ 51435 w 42"/>
                <a:gd name="T31" fmla="*/ 95250 h 117"/>
                <a:gd name="T32" fmla="*/ 51435 w 42"/>
                <a:gd name="T33" fmla="*/ 70485 h 117"/>
                <a:gd name="T34" fmla="*/ 47625 w 42"/>
                <a:gd name="T35" fmla="*/ 66675 h 117"/>
                <a:gd name="T36" fmla="*/ 51435 w 42"/>
                <a:gd name="T37" fmla="*/ 51435 h 117"/>
                <a:gd name="T38" fmla="*/ 60960 w 42"/>
                <a:gd name="T39" fmla="*/ 51435 h 117"/>
                <a:gd name="T40" fmla="*/ 60960 w 42"/>
                <a:gd name="T41" fmla="*/ 60960 h 117"/>
                <a:gd name="T42" fmla="*/ 66675 w 42"/>
                <a:gd name="T43" fmla="*/ 60960 h 117"/>
                <a:gd name="T44" fmla="*/ 74295 w 42"/>
                <a:gd name="T45" fmla="*/ 57150 h 117"/>
                <a:gd name="T46" fmla="*/ 74295 w 42"/>
                <a:gd name="T47" fmla="*/ 47625 h 117"/>
                <a:gd name="T48" fmla="*/ 70485 w 42"/>
                <a:gd name="T49" fmla="*/ 41910 h 117"/>
                <a:gd name="T50" fmla="*/ 70485 w 42"/>
                <a:gd name="T51" fmla="*/ 38100 h 117"/>
                <a:gd name="T52" fmla="*/ 74295 w 42"/>
                <a:gd name="T53" fmla="*/ 19050 h 117"/>
                <a:gd name="T54" fmla="*/ 74295 w 42"/>
                <a:gd name="T55" fmla="*/ 9525 h 117"/>
                <a:gd name="T56" fmla="*/ 80010 w 42"/>
                <a:gd name="T57" fmla="*/ 0 h 117"/>
                <a:gd name="T58" fmla="*/ 74295 w 42"/>
                <a:gd name="T59" fmla="*/ 3810 h 117"/>
                <a:gd name="T60" fmla="*/ 66675 w 42"/>
                <a:gd name="T61" fmla="*/ 13335 h 117"/>
                <a:gd name="T62" fmla="*/ 51435 w 42"/>
                <a:gd name="T63" fmla="*/ 13335 h 117"/>
                <a:gd name="T64" fmla="*/ 47625 w 42"/>
                <a:gd name="T65" fmla="*/ 13335 h 117"/>
                <a:gd name="T66" fmla="*/ 38100 w 42"/>
                <a:gd name="T67" fmla="*/ 22860 h 117"/>
                <a:gd name="T68" fmla="*/ 32385 w 42"/>
                <a:gd name="T69" fmla="*/ 60960 h 117"/>
                <a:gd name="T70" fmla="*/ 19050 w 42"/>
                <a:gd name="T71" fmla="*/ 89535 h 117"/>
                <a:gd name="T72" fmla="*/ 0 w 42"/>
                <a:gd name="T73" fmla="*/ 108585 h 117"/>
                <a:gd name="T74" fmla="*/ 9525 w 42"/>
                <a:gd name="T75" fmla="*/ 114301 h 117"/>
                <a:gd name="T76" fmla="*/ 19050 w 42"/>
                <a:gd name="T77" fmla="*/ 127636 h 117"/>
                <a:gd name="T78" fmla="*/ 22860 w 42"/>
                <a:gd name="T79" fmla="*/ 146686 h 117"/>
                <a:gd name="T80" fmla="*/ 38100 w 42"/>
                <a:gd name="T81" fmla="*/ 171451 h 117"/>
                <a:gd name="T82" fmla="*/ 47625 w 42"/>
                <a:gd name="T83" fmla="*/ 194311 h 117"/>
                <a:gd name="T84" fmla="*/ 41910 w 42"/>
                <a:gd name="T85" fmla="*/ 209551 h 117"/>
                <a:gd name="T86" fmla="*/ 51435 w 42"/>
                <a:gd name="T87" fmla="*/ 222886 h 1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2" h="117" extrusionOk="0">
                  <a:moveTo>
                    <a:pt x="27" y="117"/>
                  </a:moveTo>
                  <a:lnTo>
                    <a:pt x="30" y="112"/>
                  </a:lnTo>
                  <a:lnTo>
                    <a:pt x="30" y="110"/>
                  </a:lnTo>
                  <a:lnTo>
                    <a:pt x="32" y="107"/>
                  </a:lnTo>
                  <a:lnTo>
                    <a:pt x="32" y="100"/>
                  </a:lnTo>
                  <a:lnTo>
                    <a:pt x="35" y="92"/>
                  </a:lnTo>
                  <a:lnTo>
                    <a:pt x="35" y="85"/>
                  </a:lnTo>
                  <a:lnTo>
                    <a:pt x="35" y="80"/>
                  </a:lnTo>
                  <a:lnTo>
                    <a:pt x="37" y="72"/>
                  </a:lnTo>
                  <a:lnTo>
                    <a:pt x="37" y="70"/>
                  </a:lnTo>
                  <a:lnTo>
                    <a:pt x="37" y="57"/>
                  </a:lnTo>
                  <a:lnTo>
                    <a:pt x="35" y="57"/>
                  </a:lnTo>
                  <a:lnTo>
                    <a:pt x="32" y="57"/>
                  </a:lnTo>
                  <a:lnTo>
                    <a:pt x="27" y="60"/>
                  </a:lnTo>
                  <a:lnTo>
                    <a:pt x="25" y="57"/>
                  </a:lnTo>
                  <a:lnTo>
                    <a:pt x="27" y="50"/>
                  </a:lnTo>
                  <a:lnTo>
                    <a:pt x="27" y="37"/>
                  </a:lnTo>
                  <a:lnTo>
                    <a:pt x="25" y="35"/>
                  </a:lnTo>
                  <a:lnTo>
                    <a:pt x="27" y="27"/>
                  </a:lnTo>
                  <a:lnTo>
                    <a:pt x="32" y="27"/>
                  </a:lnTo>
                  <a:lnTo>
                    <a:pt x="32" y="32"/>
                  </a:lnTo>
                  <a:lnTo>
                    <a:pt x="35" y="32"/>
                  </a:lnTo>
                  <a:lnTo>
                    <a:pt x="39" y="30"/>
                  </a:lnTo>
                  <a:lnTo>
                    <a:pt x="39" y="25"/>
                  </a:lnTo>
                  <a:lnTo>
                    <a:pt x="37" y="22"/>
                  </a:lnTo>
                  <a:lnTo>
                    <a:pt x="37" y="20"/>
                  </a:lnTo>
                  <a:lnTo>
                    <a:pt x="39" y="10"/>
                  </a:lnTo>
                  <a:lnTo>
                    <a:pt x="39" y="5"/>
                  </a:lnTo>
                  <a:lnTo>
                    <a:pt x="42" y="0"/>
                  </a:lnTo>
                  <a:lnTo>
                    <a:pt x="39" y="2"/>
                  </a:lnTo>
                  <a:lnTo>
                    <a:pt x="35" y="7"/>
                  </a:lnTo>
                  <a:lnTo>
                    <a:pt x="27" y="7"/>
                  </a:lnTo>
                  <a:lnTo>
                    <a:pt x="25" y="7"/>
                  </a:lnTo>
                  <a:lnTo>
                    <a:pt x="20" y="12"/>
                  </a:lnTo>
                  <a:lnTo>
                    <a:pt x="17" y="32"/>
                  </a:lnTo>
                  <a:lnTo>
                    <a:pt x="10" y="47"/>
                  </a:lnTo>
                  <a:lnTo>
                    <a:pt x="0" y="57"/>
                  </a:lnTo>
                  <a:lnTo>
                    <a:pt x="5" y="60"/>
                  </a:lnTo>
                  <a:lnTo>
                    <a:pt x="10" y="67"/>
                  </a:lnTo>
                  <a:lnTo>
                    <a:pt x="12" y="77"/>
                  </a:lnTo>
                  <a:lnTo>
                    <a:pt x="20" y="90"/>
                  </a:lnTo>
                  <a:lnTo>
                    <a:pt x="25" y="102"/>
                  </a:lnTo>
                  <a:lnTo>
                    <a:pt x="22" y="110"/>
                  </a:lnTo>
                  <a:lnTo>
                    <a:pt x="27" y="117"/>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10" name="Google Shape;908;p21">
              <a:extLst>
                <a:ext uri="{FF2B5EF4-FFF2-40B4-BE49-F238E27FC236}">
                  <a16:creationId xmlns:a16="http://schemas.microsoft.com/office/drawing/2014/main" id="{C4E05FC9-7C7B-496E-A2D5-CBCBFD9B3B7F}"/>
                </a:ext>
              </a:extLst>
            </p:cNvPr>
            <p:cNvSpPr>
              <a:spLocks/>
            </p:cNvSpPr>
            <p:nvPr/>
          </p:nvSpPr>
          <p:spPr bwMode="auto">
            <a:xfrm>
              <a:off x="6451865" y="4318000"/>
              <a:ext cx="34396" cy="95250"/>
            </a:xfrm>
            <a:custGeom>
              <a:avLst/>
              <a:gdLst>
                <a:gd name="T0" fmla="*/ 26670 w 22"/>
                <a:gd name="T1" fmla="*/ 47625 h 60"/>
                <a:gd name="T2" fmla="*/ 22860 w 22"/>
                <a:gd name="T3" fmla="*/ 41910 h 60"/>
                <a:gd name="T4" fmla="*/ 22860 w 22"/>
                <a:gd name="T5" fmla="*/ 38100 h 60"/>
                <a:gd name="T6" fmla="*/ 26670 w 22"/>
                <a:gd name="T7" fmla="*/ 19050 h 60"/>
                <a:gd name="T8" fmla="*/ 26670 w 22"/>
                <a:gd name="T9" fmla="*/ 9525 h 60"/>
                <a:gd name="T10" fmla="*/ 32385 w 22"/>
                <a:gd name="T11" fmla="*/ 0 h 60"/>
                <a:gd name="T12" fmla="*/ 32385 w 22"/>
                <a:gd name="T13" fmla="*/ 3810 h 60"/>
                <a:gd name="T14" fmla="*/ 41910 w 22"/>
                <a:gd name="T15" fmla="*/ 13335 h 60"/>
                <a:gd name="T16" fmla="*/ 41910 w 22"/>
                <a:gd name="T17" fmla="*/ 28575 h 60"/>
                <a:gd name="T18" fmla="*/ 41910 w 22"/>
                <a:gd name="T19" fmla="*/ 38100 h 60"/>
                <a:gd name="T20" fmla="*/ 36195 w 22"/>
                <a:gd name="T21" fmla="*/ 38100 h 60"/>
                <a:gd name="T22" fmla="*/ 32385 w 22"/>
                <a:gd name="T23" fmla="*/ 41910 h 60"/>
                <a:gd name="T24" fmla="*/ 26670 w 22"/>
                <a:gd name="T25" fmla="*/ 47625 h 60"/>
                <a:gd name="T26" fmla="*/ 22860 w 22"/>
                <a:gd name="T27" fmla="*/ 108585 h 60"/>
                <a:gd name="T28" fmla="*/ 22860 w 22"/>
                <a:gd name="T29" fmla="*/ 89535 h 60"/>
                <a:gd name="T30" fmla="*/ 22860 w 22"/>
                <a:gd name="T31" fmla="*/ 80010 h 60"/>
                <a:gd name="T32" fmla="*/ 26670 w 22"/>
                <a:gd name="T33" fmla="*/ 70485 h 60"/>
                <a:gd name="T34" fmla="*/ 26670 w 22"/>
                <a:gd name="T35" fmla="*/ 66675 h 60"/>
                <a:gd name="T36" fmla="*/ 26670 w 22"/>
                <a:gd name="T37" fmla="*/ 57150 h 60"/>
                <a:gd name="T38" fmla="*/ 19050 w 22"/>
                <a:gd name="T39" fmla="*/ 60960 h 60"/>
                <a:gd name="T40" fmla="*/ 13335 w 22"/>
                <a:gd name="T41" fmla="*/ 60960 h 60"/>
                <a:gd name="T42" fmla="*/ 13335 w 22"/>
                <a:gd name="T43" fmla="*/ 51435 h 60"/>
                <a:gd name="T44" fmla="*/ 3810 w 22"/>
                <a:gd name="T45" fmla="*/ 51435 h 60"/>
                <a:gd name="T46" fmla="*/ 0 w 22"/>
                <a:gd name="T47" fmla="*/ 66675 h 60"/>
                <a:gd name="T48" fmla="*/ 3810 w 22"/>
                <a:gd name="T49" fmla="*/ 70485 h 60"/>
                <a:gd name="T50" fmla="*/ 3810 w 22"/>
                <a:gd name="T51" fmla="*/ 95250 h 60"/>
                <a:gd name="T52" fmla="*/ 0 w 22"/>
                <a:gd name="T53" fmla="*/ 108585 h 60"/>
                <a:gd name="T54" fmla="*/ 3810 w 22"/>
                <a:gd name="T55" fmla="*/ 114300 h 60"/>
                <a:gd name="T56" fmla="*/ 13335 w 22"/>
                <a:gd name="T57" fmla="*/ 108585 h 60"/>
                <a:gd name="T58" fmla="*/ 19050 w 22"/>
                <a:gd name="T59" fmla="*/ 108585 h 60"/>
                <a:gd name="T60" fmla="*/ 22860 w 22"/>
                <a:gd name="T61" fmla="*/ 108585 h 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2" h="60" extrusionOk="0">
                  <a:moveTo>
                    <a:pt x="14" y="25"/>
                  </a:moveTo>
                  <a:lnTo>
                    <a:pt x="12" y="22"/>
                  </a:lnTo>
                  <a:lnTo>
                    <a:pt x="12" y="20"/>
                  </a:lnTo>
                  <a:lnTo>
                    <a:pt x="14" y="10"/>
                  </a:lnTo>
                  <a:lnTo>
                    <a:pt x="14" y="5"/>
                  </a:lnTo>
                  <a:lnTo>
                    <a:pt x="17" y="0"/>
                  </a:lnTo>
                  <a:lnTo>
                    <a:pt x="17" y="2"/>
                  </a:lnTo>
                  <a:lnTo>
                    <a:pt x="22" y="7"/>
                  </a:lnTo>
                  <a:lnTo>
                    <a:pt x="22" y="15"/>
                  </a:lnTo>
                  <a:lnTo>
                    <a:pt x="22" y="20"/>
                  </a:lnTo>
                  <a:lnTo>
                    <a:pt x="19" y="20"/>
                  </a:lnTo>
                  <a:lnTo>
                    <a:pt x="17" y="22"/>
                  </a:lnTo>
                  <a:lnTo>
                    <a:pt x="14" y="25"/>
                  </a:lnTo>
                  <a:close/>
                  <a:moveTo>
                    <a:pt x="12" y="57"/>
                  </a:moveTo>
                  <a:lnTo>
                    <a:pt x="12" y="47"/>
                  </a:lnTo>
                  <a:lnTo>
                    <a:pt x="12" y="42"/>
                  </a:lnTo>
                  <a:lnTo>
                    <a:pt x="14" y="37"/>
                  </a:lnTo>
                  <a:lnTo>
                    <a:pt x="14" y="35"/>
                  </a:lnTo>
                  <a:lnTo>
                    <a:pt x="14" y="30"/>
                  </a:lnTo>
                  <a:lnTo>
                    <a:pt x="10" y="32"/>
                  </a:lnTo>
                  <a:lnTo>
                    <a:pt x="7" y="32"/>
                  </a:lnTo>
                  <a:lnTo>
                    <a:pt x="7" y="27"/>
                  </a:lnTo>
                  <a:lnTo>
                    <a:pt x="2" y="27"/>
                  </a:lnTo>
                  <a:lnTo>
                    <a:pt x="0" y="35"/>
                  </a:lnTo>
                  <a:lnTo>
                    <a:pt x="2" y="37"/>
                  </a:lnTo>
                  <a:lnTo>
                    <a:pt x="2" y="50"/>
                  </a:lnTo>
                  <a:lnTo>
                    <a:pt x="0" y="57"/>
                  </a:lnTo>
                  <a:lnTo>
                    <a:pt x="2" y="60"/>
                  </a:lnTo>
                  <a:lnTo>
                    <a:pt x="7" y="57"/>
                  </a:lnTo>
                  <a:lnTo>
                    <a:pt x="10" y="57"/>
                  </a:lnTo>
                  <a:lnTo>
                    <a:pt x="12" y="57"/>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11" name="Google Shape;909;p21">
              <a:extLst>
                <a:ext uri="{FF2B5EF4-FFF2-40B4-BE49-F238E27FC236}">
                  <a16:creationId xmlns:a16="http://schemas.microsoft.com/office/drawing/2014/main" id="{7BFB7788-6153-436B-A8FA-41312D687735}"/>
                </a:ext>
              </a:extLst>
            </p:cNvPr>
            <p:cNvSpPr>
              <a:spLocks/>
            </p:cNvSpPr>
            <p:nvPr/>
          </p:nvSpPr>
          <p:spPr bwMode="auto">
            <a:xfrm>
              <a:off x="6451866" y="4257146"/>
              <a:ext cx="54239" cy="71438"/>
            </a:xfrm>
            <a:custGeom>
              <a:avLst/>
              <a:gdLst>
                <a:gd name="T0" fmla="*/ 0 w 34"/>
                <a:gd name="T1" fmla="*/ 85726 h 45"/>
                <a:gd name="T2" fmla="*/ 3810 w 34"/>
                <a:gd name="T3" fmla="*/ 85726 h 45"/>
                <a:gd name="T4" fmla="*/ 19050 w 34"/>
                <a:gd name="T5" fmla="*/ 85726 h 45"/>
                <a:gd name="T6" fmla="*/ 26670 w 34"/>
                <a:gd name="T7" fmla="*/ 76201 h 45"/>
                <a:gd name="T8" fmla="*/ 32385 w 34"/>
                <a:gd name="T9" fmla="*/ 72391 h 45"/>
                <a:gd name="T10" fmla="*/ 41910 w 34"/>
                <a:gd name="T11" fmla="*/ 62866 h 45"/>
                <a:gd name="T12" fmla="*/ 41910 w 34"/>
                <a:gd name="T13" fmla="*/ 47626 h 45"/>
                <a:gd name="T14" fmla="*/ 55245 w 34"/>
                <a:gd name="T15" fmla="*/ 43816 h 45"/>
                <a:gd name="T16" fmla="*/ 60960 w 34"/>
                <a:gd name="T17" fmla="*/ 43816 h 45"/>
                <a:gd name="T18" fmla="*/ 64770 w 34"/>
                <a:gd name="T19" fmla="*/ 38100 h 45"/>
                <a:gd name="T20" fmla="*/ 60960 w 34"/>
                <a:gd name="T21" fmla="*/ 34290 h 45"/>
                <a:gd name="T22" fmla="*/ 60960 w 34"/>
                <a:gd name="T23" fmla="*/ 19050 h 45"/>
                <a:gd name="T24" fmla="*/ 51435 w 34"/>
                <a:gd name="T25" fmla="*/ 15240 h 45"/>
                <a:gd name="T26" fmla="*/ 45720 w 34"/>
                <a:gd name="T27" fmla="*/ 5715 h 45"/>
                <a:gd name="T28" fmla="*/ 26670 w 34"/>
                <a:gd name="T29" fmla="*/ 0 h 45"/>
                <a:gd name="T30" fmla="*/ 26670 w 34"/>
                <a:gd name="T31" fmla="*/ 5715 h 45"/>
                <a:gd name="T32" fmla="*/ 19050 w 34"/>
                <a:gd name="T33" fmla="*/ 5715 h 45"/>
                <a:gd name="T34" fmla="*/ 19050 w 34"/>
                <a:gd name="T35" fmla="*/ 43816 h 45"/>
                <a:gd name="T36" fmla="*/ 9525 w 34"/>
                <a:gd name="T37" fmla="*/ 57151 h 45"/>
                <a:gd name="T38" fmla="*/ 0 w 34"/>
                <a:gd name="T39" fmla="*/ 66676 h 45"/>
                <a:gd name="T40" fmla="*/ 0 w 34"/>
                <a:gd name="T41" fmla="*/ 81916 h 45"/>
                <a:gd name="T42" fmla="*/ 0 w 34"/>
                <a:gd name="T43" fmla="*/ 85726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4" h="45" extrusionOk="0">
                  <a:moveTo>
                    <a:pt x="0" y="45"/>
                  </a:moveTo>
                  <a:lnTo>
                    <a:pt x="2" y="45"/>
                  </a:lnTo>
                  <a:lnTo>
                    <a:pt x="10" y="45"/>
                  </a:lnTo>
                  <a:lnTo>
                    <a:pt x="14" y="40"/>
                  </a:lnTo>
                  <a:lnTo>
                    <a:pt x="17" y="38"/>
                  </a:lnTo>
                  <a:lnTo>
                    <a:pt x="22" y="33"/>
                  </a:lnTo>
                  <a:lnTo>
                    <a:pt x="22" y="25"/>
                  </a:lnTo>
                  <a:lnTo>
                    <a:pt x="29" y="23"/>
                  </a:lnTo>
                  <a:lnTo>
                    <a:pt x="32" y="23"/>
                  </a:lnTo>
                  <a:lnTo>
                    <a:pt x="34" y="20"/>
                  </a:lnTo>
                  <a:lnTo>
                    <a:pt x="32" y="18"/>
                  </a:lnTo>
                  <a:lnTo>
                    <a:pt x="32" y="10"/>
                  </a:lnTo>
                  <a:lnTo>
                    <a:pt x="27" y="8"/>
                  </a:lnTo>
                  <a:lnTo>
                    <a:pt x="24" y="3"/>
                  </a:lnTo>
                  <a:lnTo>
                    <a:pt x="14" y="0"/>
                  </a:lnTo>
                  <a:lnTo>
                    <a:pt x="14" y="3"/>
                  </a:lnTo>
                  <a:lnTo>
                    <a:pt x="10" y="3"/>
                  </a:lnTo>
                  <a:lnTo>
                    <a:pt x="10" y="23"/>
                  </a:lnTo>
                  <a:lnTo>
                    <a:pt x="5" y="30"/>
                  </a:lnTo>
                  <a:lnTo>
                    <a:pt x="0" y="35"/>
                  </a:lnTo>
                  <a:lnTo>
                    <a:pt x="0" y="43"/>
                  </a:lnTo>
                  <a:lnTo>
                    <a:pt x="0" y="45"/>
                  </a:lnTo>
                  <a:close/>
                </a:path>
              </a:pathLst>
            </a:custGeom>
            <a:solidFill>
              <a:srgbClr val="DEDFE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12" name="Google Shape;910;p21">
              <a:extLst>
                <a:ext uri="{FF2B5EF4-FFF2-40B4-BE49-F238E27FC236}">
                  <a16:creationId xmlns:a16="http://schemas.microsoft.com/office/drawing/2014/main" id="{5457E27B-6452-4037-818C-34668B2A2363}"/>
                </a:ext>
              </a:extLst>
            </p:cNvPr>
            <p:cNvSpPr>
              <a:spLocks/>
            </p:cNvSpPr>
            <p:nvPr/>
          </p:nvSpPr>
          <p:spPr bwMode="auto">
            <a:xfrm>
              <a:off x="6454511" y="4312708"/>
              <a:ext cx="170656" cy="211667"/>
            </a:xfrm>
            <a:custGeom>
              <a:avLst/>
              <a:gdLst>
                <a:gd name="T0" fmla="*/ 5715 w 107"/>
                <a:gd name="T1" fmla="*/ 219074 h 133"/>
                <a:gd name="T2" fmla="*/ 5715 w 107"/>
                <a:gd name="T3" fmla="*/ 219074 h 133"/>
                <a:gd name="T4" fmla="*/ 5715 w 107"/>
                <a:gd name="T5" fmla="*/ 215264 h 133"/>
                <a:gd name="T6" fmla="*/ 9525 w 107"/>
                <a:gd name="T7" fmla="*/ 209549 h 133"/>
                <a:gd name="T8" fmla="*/ 9525 w 107"/>
                <a:gd name="T9" fmla="*/ 196214 h 133"/>
                <a:gd name="T10" fmla="*/ 15240 w 107"/>
                <a:gd name="T11" fmla="*/ 180974 h 133"/>
                <a:gd name="T12" fmla="*/ 15240 w 107"/>
                <a:gd name="T13" fmla="*/ 167639 h 133"/>
                <a:gd name="T14" fmla="*/ 15240 w 107"/>
                <a:gd name="T15" fmla="*/ 158114 h 133"/>
                <a:gd name="T16" fmla="*/ 19050 w 107"/>
                <a:gd name="T17" fmla="*/ 142874 h 133"/>
                <a:gd name="T18" fmla="*/ 19050 w 107"/>
                <a:gd name="T19" fmla="*/ 139064 h 133"/>
                <a:gd name="T20" fmla="*/ 19050 w 107"/>
                <a:gd name="T21" fmla="*/ 95250 h 133"/>
                <a:gd name="T22" fmla="*/ 19050 w 107"/>
                <a:gd name="T23" fmla="*/ 85725 h 133"/>
                <a:gd name="T24" fmla="*/ 22860 w 107"/>
                <a:gd name="T25" fmla="*/ 76200 h 133"/>
                <a:gd name="T26" fmla="*/ 22860 w 107"/>
                <a:gd name="T27" fmla="*/ 72390 h 133"/>
                <a:gd name="T28" fmla="*/ 22860 w 107"/>
                <a:gd name="T29" fmla="*/ 62865 h 133"/>
                <a:gd name="T30" fmla="*/ 22860 w 107"/>
                <a:gd name="T31" fmla="*/ 53340 h 133"/>
                <a:gd name="T32" fmla="*/ 28575 w 107"/>
                <a:gd name="T33" fmla="*/ 47625 h 133"/>
                <a:gd name="T34" fmla="*/ 32385 w 107"/>
                <a:gd name="T35" fmla="*/ 43815 h 133"/>
                <a:gd name="T36" fmla="*/ 41910 w 107"/>
                <a:gd name="T37" fmla="*/ 43815 h 133"/>
                <a:gd name="T38" fmla="*/ 57150 w 107"/>
                <a:gd name="T39" fmla="*/ 53340 h 133"/>
                <a:gd name="T40" fmla="*/ 66675 w 107"/>
                <a:gd name="T41" fmla="*/ 57150 h 133"/>
                <a:gd name="T42" fmla="*/ 70485 w 107"/>
                <a:gd name="T43" fmla="*/ 57150 h 133"/>
                <a:gd name="T44" fmla="*/ 76200 w 107"/>
                <a:gd name="T45" fmla="*/ 62865 h 133"/>
                <a:gd name="T46" fmla="*/ 175261 w 107"/>
                <a:gd name="T47" fmla="*/ 0 h 133"/>
                <a:gd name="T48" fmla="*/ 203836 w 107"/>
                <a:gd name="T49" fmla="*/ 66675 h 133"/>
                <a:gd name="T50" fmla="*/ 200026 w 107"/>
                <a:gd name="T51" fmla="*/ 66675 h 133"/>
                <a:gd name="T52" fmla="*/ 180976 w 107"/>
                <a:gd name="T53" fmla="*/ 85725 h 133"/>
                <a:gd name="T54" fmla="*/ 108586 w 107"/>
                <a:gd name="T55" fmla="*/ 110490 h 133"/>
                <a:gd name="T56" fmla="*/ 165736 w 107"/>
                <a:gd name="T57" fmla="*/ 171449 h 133"/>
                <a:gd name="T58" fmla="*/ 142876 w 107"/>
                <a:gd name="T59" fmla="*/ 196214 h 133"/>
                <a:gd name="T60" fmla="*/ 142876 w 107"/>
                <a:gd name="T61" fmla="*/ 215264 h 133"/>
                <a:gd name="T62" fmla="*/ 104776 w 107"/>
                <a:gd name="T63" fmla="*/ 219074 h 133"/>
                <a:gd name="T64" fmla="*/ 66675 w 107"/>
                <a:gd name="T65" fmla="*/ 253364 h 133"/>
                <a:gd name="T66" fmla="*/ 15240 w 107"/>
                <a:gd name="T67" fmla="*/ 238124 h 133"/>
                <a:gd name="T68" fmla="*/ 0 w 107"/>
                <a:gd name="T69" fmla="*/ 238124 h 133"/>
                <a:gd name="T70" fmla="*/ 5715 w 107"/>
                <a:gd name="T71" fmla="*/ 224789 h 133"/>
                <a:gd name="T72" fmla="*/ 5715 w 107"/>
                <a:gd name="T73" fmla="*/ 219074 h 1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7" h="133" extrusionOk="0">
                  <a:moveTo>
                    <a:pt x="3" y="115"/>
                  </a:moveTo>
                  <a:lnTo>
                    <a:pt x="3" y="115"/>
                  </a:lnTo>
                  <a:lnTo>
                    <a:pt x="3" y="113"/>
                  </a:lnTo>
                  <a:lnTo>
                    <a:pt x="5" y="110"/>
                  </a:lnTo>
                  <a:lnTo>
                    <a:pt x="5" y="103"/>
                  </a:lnTo>
                  <a:lnTo>
                    <a:pt x="8" y="95"/>
                  </a:lnTo>
                  <a:lnTo>
                    <a:pt x="8" y="88"/>
                  </a:lnTo>
                  <a:lnTo>
                    <a:pt x="8" y="83"/>
                  </a:lnTo>
                  <a:lnTo>
                    <a:pt x="10" y="75"/>
                  </a:lnTo>
                  <a:lnTo>
                    <a:pt x="10" y="73"/>
                  </a:lnTo>
                  <a:lnTo>
                    <a:pt x="10" y="50"/>
                  </a:lnTo>
                  <a:lnTo>
                    <a:pt x="10" y="45"/>
                  </a:lnTo>
                  <a:lnTo>
                    <a:pt x="12" y="40"/>
                  </a:lnTo>
                  <a:lnTo>
                    <a:pt x="12" y="38"/>
                  </a:lnTo>
                  <a:lnTo>
                    <a:pt x="12" y="33"/>
                  </a:lnTo>
                  <a:lnTo>
                    <a:pt x="12" y="28"/>
                  </a:lnTo>
                  <a:lnTo>
                    <a:pt x="15" y="25"/>
                  </a:lnTo>
                  <a:lnTo>
                    <a:pt x="17" y="23"/>
                  </a:lnTo>
                  <a:lnTo>
                    <a:pt x="22" y="23"/>
                  </a:lnTo>
                  <a:lnTo>
                    <a:pt x="30" y="28"/>
                  </a:lnTo>
                  <a:lnTo>
                    <a:pt x="35" y="30"/>
                  </a:lnTo>
                  <a:lnTo>
                    <a:pt x="37" y="30"/>
                  </a:lnTo>
                  <a:lnTo>
                    <a:pt x="40" y="33"/>
                  </a:lnTo>
                  <a:lnTo>
                    <a:pt x="92" y="0"/>
                  </a:lnTo>
                  <a:lnTo>
                    <a:pt x="107" y="35"/>
                  </a:lnTo>
                  <a:lnTo>
                    <a:pt x="105" y="35"/>
                  </a:lnTo>
                  <a:lnTo>
                    <a:pt x="95" y="45"/>
                  </a:lnTo>
                  <a:lnTo>
                    <a:pt x="57" y="58"/>
                  </a:lnTo>
                  <a:lnTo>
                    <a:pt x="87" y="90"/>
                  </a:lnTo>
                  <a:lnTo>
                    <a:pt x="75" y="103"/>
                  </a:lnTo>
                  <a:lnTo>
                    <a:pt x="75" y="113"/>
                  </a:lnTo>
                  <a:lnTo>
                    <a:pt x="55" y="115"/>
                  </a:lnTo>
                  <a:lnTo>
                    <a:pt x="35" y="133"/>
                  </a:lnTo>
                  <a:lnTo>
                    <a:pt x="8" y="125"/>
                  </a:lnTo>
                  <a:lnTo>
                    <a:pt x="0" y="125"/>
                  </a:lnTo>
                  <a:lnTo>
                    <a:pt x="3" y="118"/>
                  </a:lnTo>
                  <a:lnTo>
                    <a:pt x="3" y="115"/>
                  </a:lnTo>
                  <a:close/>
                </a:path>
              </a:pathLst>
            </a:custGeom>
            <a:solidFill>
              <a:srgbClr val="DEDFE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13" name="Google Shape;911;p21">
              <a:extLst>
                <a:ext uri="{FF2B5EF4-FFF2-40B4-BE49-F238E27FC236}">
                  <a16:creationId xmlns:a16="http://schemas.microsoft.com/office/drawing/2014/main" id="{2DC3B90A-CC04-4DD7-B835-C793EE5121ED}"/>
                </a:ext>
              </a:extLst>
            </p:cNvPr>
            <p:cNvSpPr>
              <a:spLocks/>
            </p:cNvSpPr>
            <p:nvPr/>
          </p:nvSpPr>
          <p:spPr bwMode="auto">
            <a:xfrm>
              <a:off x="6454511" y="4312708"/>
              <a:ext cx="170656" cy="211667"/>
            </a:xfrm>
            <a:custGeom>
              <a:avLst/>
              <a:gdLst>
                <a:gd name="T0" fmla="*/ 5715 w 107"/>
                <a:gd name="T1" fmla="*/ 219074 h 133"/>
                <a:gd name="T2" fmla="*/ 5715 w 107"/>
                <a:gd name="T3" fmla="*/ 219074 h 133"/>
                <a:gd name="T4" fmla="*/ 5715 w 107"/>
                <a:gd name="T5" fmla="*/ 215264 h 133"/>
                <a:gd name="T6" fmla="*/ 9525 w 107"/>
                <a:gd name="T7" fmla="*/ 209549 h 133"/>
                <a:gd name="T8" fmla="*/ 9525 w 107"/>
                <a:gd name="T9" fmla="*/ 196214 h 133"/>
                <a:gd name="T10" fmla="*/ 15240 w 107"/>
                <a:gd name="T11" fmla="*/ 180974 h 133"/>
                <a:gd name="T12" fmla="*/ 15240 w 107"/>
                <a:gd name="T13" fmla="*/ 167639 h 133"/>
                <a:gd name="T14" fmla="*/ 15240 w 107"/>
                <a:gd name="T15" fmla="*/ 158114 h 133"/>
                <a:gd name="T16" fmla="*/ 19050 w 107"/>
                <a:gd name="T17" fmla="*/ 142874 h 133"/>
                <a:gd name="T18" fmla="*/ 19050 w 107"/>
                <a:gd name="T19" fmla="*/ 139064 h 133"/>
                <a:gd name="T20" fmla="*/ 19050 w 107"/>
                <a:gd name="T21" fmla="*/ 95250 h 133"/>
                <a:gd name="T22" fmla="*/ 19050 w 107"/>
                <a:gd name="T23" fmla="*/ 85725 h 133"/>
                <a:gd name="T24" fmla="*/ 22860 w 107"/>
                <a:gd name="T25" fmla="*/ 76200 h 133"/>
                <a:gd name="T26" fmla="*/ 22860 w 107"/>
                <a:gd name="T27" fmla="*/ 72390 h 133"/>
                <a:gd name="T28" fmla="*/ 22860 w 107"/>
                <a:gd name="T29" fmla="*/ 62865 h 133"/>
                <a:gd name="T30" fmla="*/ 22860 w 107"/>
                <a:gd name="T31" fmla="*/ 53340 h 133"/>
                <a:gd name="T32" fmla="*/ 28575 w 107"/>
                <a:gd name="T33" fmla="*/ 47625 h 133"/>
                <a:gd name="T34" fmla="*/ 32385 w 107"/>
                <a:gd name="T35" fmla="*/ 43815 h 133"/>
                <a:gd name="T36" fmla="*/ 41910 w 107"/>
                <a:gd name="T37" fmla="*/ 43815 h 133"/>
                <a:gd name="T38" fmla="*/ 57150 w 107"/>
                <a:gd name="T39" fmla="*/ 53340 h 133"/>
                <a:gd name="T40" fmla="*/ 66675 w 107"/>
                <a:gd name="T41" fmla="*/ 57150 h 133"/>
                <a:gd name="T42" fmla="*/ 70485 w 107"/>
                <a:gd name="T43" fmla="*/ 57150 h 133"/>
                <a:gd name="T44" fmla="*/ 76200 w 107"/>
                <a:gd name="T45" fmla="*/ 62865 h 133"/>
                <a:gd name="T46" fmla="*/ 175261 w 107"/>
                <a:gd name="T47" fmla="*/ 0 h 133"/>
                <a:gd name="T48" fmla="*/ 203836 w 107"/>
                <a:gd name="T49" fmla="*/ 66675 h 133"/>
                <a:gd name="T50" fmla="*/ 200026 w 107"/>
                <a:gd name="T51" fmla="*/ 66675 h 133"/>
                <a:gd name="T52" fmla="*/ 180976 w 107"/>
                <a:gd name="T53" fmla="*/ 85725 h 133"/>
                <a:gd name="T54" fmla="*/ 108586 w 107"/>
                <a:gd name="T55" fmla="*/ 110490 h 133"/>
                <a:gd name="T56" fmla="*/ 165736 w 107"/>
                <a:gd name="T57" fmla="*/ 171449 h 133"/>
                <a:gd name="T58" fmla="*/ 142876 w 107"/>
                <a:gd name="T59" fmla="*/ 196214 h 133"/>
                <a:gd name="T60" fmla="*/ 142876 w 107"/>
                <a:gd name="T61" fmla="*/ 215264 h 133"/>
                <a:gd name="T62" fmla="*/ 104776 w 107"/>
                <a:gd name="T63" fmla="*/ 219074 h 133"/>
                <a:gd name="T64" fmla="*/ 66675 w 107"/>
                <a:gd name="T65" fmla="*/ 253364 h 133"/>
                <a:gd name="T66" fmla="*/ 15240 w 107"/>
                <a:gd name="T67" fmla="*/ 238124 h 133"/>
                <a:gd name="T68" fmla="*/ 0 w 107"/>
                <a:gd name="T69" fmla="*/ 238124 h 133"/>
                <a:gd name="T70" fmla="*/ 5715 w 107"/>
                <a:gd name="T71" fmla="*/ 224789 h 133"/>
                <a:gd name="T72" fmla="*/ 5715 w 107"/>
                <a:gd name="T73" fmla="*/ 219074 h 1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7" h="133" extrusionOk="0">
                  <a:moveTo>
                    <a:pt x="3" y="115"/>
                  </a:moveTo>
                  <a:lnTo>
                    <a:pt x="3" y="115"/>
                  </a:lnTo>
                  <a:lnTo>
                    <a:pt x="3" y="113"/>
                  </a:lnTo>
                  <a:lnTo>
                    <a:pt x="5" y="110"/>
                  </a:lnTo>
                  <a:lnTo>
                    <a:pt x="5" y="103"/>
                  </a:lnTo>
                  <a:lnTo>
                    <a:pt x="8" y="95"/>
                  </a:lnTo>
                  <a:lnTo>
                    <a:pt x="8" y="88"/>
                  </a:lnTo>
                  <a:lnTo>
                    <a:pt x="8" y="83"/>
                  </a:lnTo>
                  <a:lnTo>
                    <a:pt x="10" y="75"/>
                  </a:lnTo>
                  <a:lnTo>
                    <a:pt x="10" y="73"/>
                  </a:lnTo>
                  <a:lnTo>
                    <a:pt x="10" y="50"/>
                  </a:lnTo>
                  <a:lnTo>
                    <a:pt x="10" y="45"/>
                  </a:lnTo>
                  <a:lnTo>
                    <a:pt x="12" y="40"/>
                  </a:lnTo>
                  <a:lnTo>
                    <a:pt x="12" y="38"/>
                  </a:lnTo>
                  <a:lnTo>
                    <a:pt x="12" y="33"/>
                  </a:lnTo>
                  <a:lnTo>
                    <a:pt x="12" y="28"/>
                  </a:lnTo>
                  <a:lnTo>
                    <a:pt x="15" y="25"/>
                  </a:lnTo>
                  <a:lnTo>
                    <a:pt x="17" y="23"/>
                  </a:lnTo>
                  <a:lnTo>
                    <a:pt x="22" y="23"/>
                  </a:lnTo>
                  <a:lnTo>
                    <a:pt x="30" y="28"/>
                  </a:lnTo>
                  <a:lnTo>
                    <a:pt x="35" y="30"/>
                  </a:lnTo>
                  <a:lnTo>
                    <a:pt x="37" y="30"/>
                  </a:lnTo>
                  <a:lnTo>
                    <a:pt x="40" y="33"/>
                  </a:lnTo>
                  <a:lnTo>
                    <a:pt x="92" y="0"/>
                  </a:lnTo>
                  <a:lnTo>
                    <a:pt x="107" y="35"/>
                  </a:lnTo>
                  <a:lnTo>
                    <a:pt x="105" y="35"/>
                  </a:lnTo>
                  <a:lnTo>
                    <a:pt x="95" y="45"/>
                  </a:lnTo>
                  <a:lnTo>
                    <a:pt x="57" y="58"/>
                  </a:lnTo>
                  <a:lnTo>
                    <a:pt x="87" y="90"/>
                  </a:lnTo>
                  <a:lnTo>
                    <a:pt x="75" y="103"/>
                  </a:lnTo>
                  <a:lnTo>
                    <a:pt x="75" y="113"/>
                  </a:lnTo>
                  <a:lnTo>
                    <a:pt x="55" y="115"/>
                  </a:lnTo>
                  <a:lnTo>
                    <a:pt x="35" y="133"/>
                  </a:lnTo>
                  <a:lnTo>
                    <a:pt x="8" y="125"/>
                  </a:lnTo>
                  <a:lnTo>
                    <a:pt x="0" y="125"/>
                  </a:lnTo>
                  <a:lnTo>
                    <a:pt x="3" y="118"/>
                  </a:lnTo>
                  <a:lnTo>
                    <a:pt x="3" y="115"/>
                  </a:lnTo>
                  <a:close/>
                </a:path>
              </a:pathLst>
            </a:custGeom>
            <a:solidFill>
              <a:srgbClr val="DEDFE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14" name="Google Shape;912;p21">
              <a:extLst>
                <a:ext uri="{FF2B5EF4-FFF2-40B4-BE49-F238E27FC236}">
                  <a16:creationId xmlns:a16="http://schemas.microsoft.com/office/drawing/2014/main" id="{C1EE41D4-8833-4D52-B65E-5F5ABAA43BEF}"/>
                </a:ext>
              </a:extLst>
            </p:cNvPr>
            <p:cNvSpPr>
              <a:spLocks/>
            </p:cNvSpPr>
            <p:nvPr/>
          </p:nvSpPr>
          <p:spPr bwMode="auto">
            <a:xfrm>
              <a:off x="6451865" y="4368271"/>
              <a:ext cx="874448" cy="742157"/>
            </a:xfrm>
            <a:custGeom>
              <a:avLst/>
              <a:gdLst>
                <a:gd name="T0" fmla="*/ 636271 w 551"/>
                <a:gd name="T1" fmla="*/ 186690 h 467"/>
                <a:gd name="T2" fmla="*/ 251460 w 551"/>
                <a:gd name="T3" fmla="*/ 5715 h 467"/>
                <a:gd name="T4" fmla="*/ 112395 w 551"/>
                <a:gd name="T5" fmla="*/ 43815 h 467"/>
                <a:gd name="T6" fmla="*/ 146685 w 551"/>
                <a:gd name="T7" fmla="*/ 148590 h 467"/>
                <a:gd name="T8" fmla="*/ 19050 w 551"/>
                <a:gd name="T9" fmla="*/ 171450 h 467"/>
                <a:gd name="T10" fmla="*/ 3810 w 551"/>
                <a:gd name="T11" fmla="*/ 215265 h 467"/>
                <a:gd name="T12" fmla="*/ 3810 w 551"/>
                <a:gd name="T13" fmla="*/ 228600 h 467"/>
                <a:gd name="T14" fmla="*/ 26670 w 551"/>
                <a:gd name="T15" fmla="*/ 238125 h 467"/>
                <a:gd name="T16" fmla="*/ 45720 w 551"/>
                <a:gd name="T17" fmla="*/ 272415 h 467"/>
                <a:gd name="T18" fmla="*/ 64770 w 551"/>
                <a:gd name="T19" fmla="*/ 295275 h 467"/>
                <a:gd name="T20" fmla="*/ 83820 w 551"/>
                <a:gd name="T21" fmla="*/ 327660 h 467"/>
                <a:gd name="T22" fmla="*/ 99060 w 551"/>
                <a:gd name="T23" fmla="*/ 352425 h 467"/>
                <a:gd name="T24" fmla="*/ 127635 w 551"/>
                <a:gd name="T25" fmla="*/ 390525 h 467"/>
                <a:gd name="T26" fmla="*/ 131445 w 551"/>
                <a:gd name="T27" fmla="*/ 413385 h 467"/>
                <a:gd name="T28" fmla="*/ 146685 w 551"/>
                <a:gd name="T29" fmla="*/ 438150 h 467"/>
                <a:gd name="T30" fmla="*/ 169545 w 551"/>
                <a:gd name="T31" fmla="*/ 441960 h 467"/>
                <a:gd name="T32" fmla="*/ 203835 w 551"/>
                <a:gd name="T33" fmla="*/ 476251 h 467"/>
                <a:gd name="T34" fmla="*/ 213360 w 551"/>
                <a:gd name="T35" fmla="*/ 495301 h 467"/>
                <a:gd name="T36" fmla="*/ 232410 w 551"/>
                <a:gd name="T37" fmla="*/ 537211 h 467"/>
                <a:gd name="T38" fmla="*/ 226695 w 551"/>
                <a:gd name="T39" fmla="*/ 571501 h 467"/>
                <a:gd name="T40" fmla="*/ 245745 w 551"/>
                <a:gd name="T41" fmla="*/ 619126 h 467"/>
                <a:gd name="T42" fmla="*/ 280035 w 551"/>
                <a:gd name="T43" fmla="*/ 657226 h 467"/>
                <a:gd name="T44" fmla="*/ 302895 w 551"/>
                <a:gd name="T45" fmla="*/ 666751 h 467"/>
                <a:gd name="T46" fmla="*/ 331470 w 551"/>
                <a:gd name="T47" fmla="*/ 689611 h 467"/>
                <a:gd name="T48" fmla="*/ 346710 w 551"/>
                <a:gd name="T49" fmla="*/ 742951 h 467"/>
                <a:gd name="T50" fmla="*/ 398145 w 551"/>
                <a:gd name="T51" fmla="*/ 800101 h 467"/>
                <a:gd name="T52" fmla="*/ 422910 w 551"/>
                <a:gd name="T53" fmla="*/ 828676 h 467"/>
                <a:gd name="T54" fmla="*/ 449580 w 551"/>
                <a:gd name="T55" fmla="*/ 855346 h 467"/>
                <a:gd name="T56" fmla="*/ 459105 w 551"/>
                <a:gd name="T57" fmla="*/ 819151 h 467"/>
                <a:gd name="T58" fmla="*/ 493395 w 551"/>
                <a:gd name="T59" fmla="*/ 803911 h 467"/>
                <a:gd name="T60" fmla="*/ 611506 w 551"/>
                <a:gd name="T61" fmla="*/ 842011 h 467"/>
                <a:gd name="T62" fmla="*/ 1043941 w 551"/>
                <a:gd name="T63" fmla="*/ 666751 h 467"/>
                <a:gd name="T64" fmla="*/ 1021081 w 551"/>
                <a:gd name="T65" fmla="*/ 527686 h 467"/>
                <a:gd name="T66" fmla="*/ 849631 w 551"/>
                <a:gd name="T67" fmla="*/ 451486 h 467"/>
                <a:gd name="T68" fmla="*/ 843916 w 551"/>
                <a:gd name="T69" fmla="*/ 422910 h 467"/>
                <a:gd name="T70" fmla="*/ 840106 w 551"/>
                <a:gd name="T71" fmla="*/ 413385 h 467"/>
                <a:gd name="T72" fmla="*/ 811531 w 551"/>
                <a:gd name="T73" fmla="*/ 400050 h 467"/>
                <a:gd name="T74" fmla="*/ 798196 w 551"/>
                <a:gd name="T75" fmla="*/ 375285 h 467"/>
                <a:gd name="T76" fmla="*/ 773431 w 551"/>
                <a:gd name="T77" fmla="*/ 333375 h 467"/>
                <a:gd name="T78" fmla="*/ 763906 w 551"/>
                <a:gd name="T79" fmla="*/ 299085 h 467"/>
                <a:gd name="T80" fmla="*/ 735331 w 551"/>
                <a:gd name="T81" fmla="*/ 266700 h 467"/>
                <a:gd name="T82" fmla="*/ 721996 w 551"/>
                <a:gd name="T83" fmla="*/ 253365 h 467"/>
                <a:gd name="T84" fmla="*/ 725806 w 551"/>
                <a:gd name="T85" fmla="*/ 247650 h 467"/>
                <a:gd name="T86" fmla="*/ 693421 w 551"/>
                <a:gd name="T87" fmla="*/ 219075 h 467"/>
                <a:gd name="T88" fmla="*/ 678181 w 551"/>
                <a:gd name="T89" fmla="*/ 196215 h 4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51" h="467" extrusionOk="0">
                  <a:moveTo>
                    <a:pt x="351" y="100"/>
                  </a:moveTo>
                  <a:lnTo>
                    <a:pt x="336" y="108"/>
                  </a:lnTo>
                  <a:lnTo>
                    <a:pt x="334" y="98"/>
                  </a:lnTo>
                  <a:lnTo>
                    <a:pt x="311" y="90"/>
                  </a:lnTo>
                  <a:lnTo>
                    <a:pt x="256" y="90"/>
                  </a:lnTo>
                  <a:lnTo>
                    <a:pt x="132" y="3"/>
                  </a:lnTo>
                  <a:lnTo>
                    <a:pt x="107" y="0"/>
                  </a:lnTo>
                  <a:lnTo>
                    <a:pt x="97" y="10"/>
                  </a:lnTo>
                  <a:lnTo>
                    <a:pt x="59" y="23"/>
                  </a:lnTo>
                  <a:lnTo>
                    <a:pt x="89" y="55"/>
                  </a:lnTo>
                  <a:lnTo>
                    <a:pt x="77" y="68"/>
                  </a:lnTo>
                  <a:lnTo>
                    <a:pt x="77" y="78"/>
                  </a:lnTo>
                  <a:lnTo>
                    <a:pt x="57" y="80"/>
                  </a:lnTo>
                  <a:lnTo>
                    <a:pt x="37" y="98"/>
                  </a:lnTo>
                  <a:lnTo>
                    <a:pt x="10" y="90"/>
                  </a:lnTo>
                  <a:lnTo>
                    <a:pt x="2" y="90"/>
                  </a:lnTo>
                  <a:lnTo>
                    <a:pt x="2" y="100"/>
                  </a:lnTo>
                  <a:lnTo>
                    <a:pt x="2" y="113"/>
                  </a:lnTo>
                  <a:lnTo>
                    <a:pt x="0" y="120"/>
                  </a:lnTo>
                  <a:lnTo>
                    <a:pt x="0" y="123"/>
                  </a:lnTo>
                  <a:lnTo>
                    <a:pt x="2" y="120"/>
                  </a:lnTo>
                  <a:lnTo>
                    <a:pt x="5" y="123"/>
                  </a:lnTo>
                  <a:lnTo>
                    <a:pt x="7" y="120"/>
                  </a:lnTo>
                  <a:lnTo>
                    <a:pt x="14" y="125"/>
                  </a:lnTo>
                  <a:lnTo>
                    <a:pt x="12" y="125"/>
                  </a:lnTo>
                  <a:lnTo>
                    <a:pt x="24" y="138"/>
                  </a:lnTo>
                  <a:lnTo>
                    <a:pt x="24" y="143"/>
                  </a:lnTo>
                  <a:lnTo>
                    <a:pt x="27" y="145"/>
                  </a:lnTo>
                  <a:lnTo>
                    <a:pt x="29" y="150"/>
                  </a:lnTo>
                  <a:lnTo>
                    <a:pt x="34" y="155"/>
                  </a:lnTo>
                  <a:lnTo>
                    <a:pt x="37" y="155"/>
                  </a:lnTo>
                  <a:lnTo>
                    <a:pt x="44" y="170"/>
                  </a:lnTo>
                  <a:lnTo>
                    <a:pt x="44" y="172"/>
                  </a:lnTo>
                  <a:lnTo>
                    <a:pt x="47" y="177"/>
                  </a:lnTo>
                  <a:lnTo>
                    <a:pt x="52" y="177"/>
                  </a:lnTo>
                  <a:lnTo>
                    <a:pt x="52" y="185"/>
                  </a:lnTo>
                  <a:lnTo>
                    <a:pt x="54" y="190"/>
                  </a:lnTo>
                  <a:lnTo>
                    <a:pt x="62" y="192"/>
                  </a:lnTo>
                  <a:lnTo>
                    <a:pt x="67" y="205"/>
                  </a:lnTo>
                  <a:lnTo>
                    <a:pt x="69" y="207"/>
                  </a:lnTo>
                  <a:lnTo>
                    <a:pt x="72" y="215"/>
                  </a:lnTo>
                  <a:lnTo>
                    <a:pt x="69" y="217"/>
                  </a:lnTo>
                  <a:lnTo>
                    <a:pt x="69" y="222"/>
                  </a:lnTo>
                  <a:lnTo>
                    <a:pt x="74" y="225"/>
                  </a:lnTo>
                  <a:lnTo>
                    <a:pt x="77" y="230"/>
                  </a:lnTo>
                  <a:lnTo>
                    <a:pt x="79" y="232"/>
                  </a:lnTo>
                  <a:lnTo>
                    <a:pt x="84" y="227"/>
                  </a:lnTo>
                  <a:lnTo>
                    <a:pt x="89" y="232"/>
                  </a:lnTo>
                  <a:lnTo>
                    <a:pt x="97" y="237"/>
                  </a:lnTo>
                  <a:lnTo>
                    <a:pt x="104" y="245"/>
                  </a:lnTo>
                  <a:lnTo>
                    <a:pt x="107" y="250"/>
                  </a:lnTo>
                  <a:lnTo>
                    <a:pt x="109" y="250"/>
                  </a:lnTo>
                  <a:lnTo>
                    <a:pt x="109" y="257"/>
                  </a:lnTo>
                  <a:lnTo>
                    <a:pt x="112" y="260"/>
                  </a:lnTo>
                  <a:lnTo>
                    <a:pt x="114" y="267"/>
                  </a:lnTo>
                  <a:lnTo>
                    <a:pt x="119" y="272"/>
                  </a:lnTo>
                  <a:lnTo>
                    <a:pt x="122" y="282"/>
                  </a:lnTo>
                  <a:lnTo>
                    <a:pt x="122" y="285"/>
                  </a:lnTo>
                  <a:lnTo>
                    <a:pt x="119" y="295"/>
                  </a:lnTo>
                  <a:lnTo>
                    <a:pt x="119" y="300"/>
                  </a:lnTo>
                  <a:lnTo>
                    <a:pt x="122" y="310"/>
                  </a:lnTo>
                  <a:lnTo>
                    <a:pt x="124" y="320"/>
                  </a:lnTo>
                  <a:lnTo>
                    <a:pt x="129" y="325"/>
                  </a:lnTo>
                  <a:lnTo>
                    <a:pt x="129" y="327"/>
                  </a:lnTo>
                  <a:lnTo>
                    <a:pt x="144" y="342"/>
                  </a:lnTo>
                  <a:lnTo>
                    <a:pt x="147" y="345"/>
                  </a:lnTo>
                  <a:lnTo>
                    <a:pt x="154" y="345"/>
                  </a:lnTo>
                  <a:lnTo>
                    <a:pt x="157" y="350"/>
                  </a:lnTo>
                  <a:lnTo>
                    <a:pt x="159" y="350"/>
                  </a:lnTo>
                  <a:lnTo>
                    <a:pt x="167" y="355"/>
                  </a:lnTo>
                  <a:lnTo>
                    <a:pt x="167" y="360"/>
                  </a:lnTo>
                  <a:lnTo>
                    <a:pt x="174" y="362"/>
                  </a:lnTo>
                  <a:lnTo>
                    <a:pt x="174" y="365"/>
                  </a:lnTo>
                  <a:lnTo>
                    <a:pt x="177" y="367"/>
                  </a:lnTo>
                  <a:lnTo>
                    <a:pt x="182" y="390"/>
                  </a:lnTo>
                  <a:lnTo>
                    <a:pt x="189" y="392"/>
                  </a:lnTo>
                  <a:lnTo>
                    <a:pt x="189" y="400"/>
                  </a:lnTo>
                  <a:lnTo>
                    <a:pt x="209" y="420"/>
                  </a:lnTo>
                  <a:lnTo>
                    <a:pt x="212" y="420"/>
                  </a:lnTo>
                  <a:lnTo>
                    <a:pt x="214" y="432"/>
                  </a:lnTo>
                  <a:lnTo>
                    <a:pt x="222" y="435"/>
                  </a:lnTo>
                  <a:lnTo>
                    <a:pt x="226" y="447"/>
                  </a:lnTo>
                  <a:lnTo>
                    <a:pt x="231" y="447"/>
                  </a:lnTo>
                  <a:lnTo>
                    <a:pt x="236" y="449"/>
                  </a:lnTo>
                  <a:lnTo>
                    <a:pt x="239" y="445"/>
                  </a:lnTo>
                  <a:lnTo>
                    <a:pt x="246" y="440"/>
                  </a:lnTo>
                  <a:lnTo>
                    <a:pt x="241" y="430"/>
                  </a:lnTo>
                  <a:lnTo>
                    <a:pt x="244" y="417"/>
                  </a:lnTo>
                  <a:lnTo>
                    <a:pt x="251" y="415"/>
                  </a:lnTo>
                  <a:lnTo>
                    <a:pt x="259" y="422"/>
                  </a:lnTo>
                  <a:lnTo>
                    <a:pt x="276" y="422"/>
                  </a:lnTo>
                  <a:lnTo>
                    <a:pt x="299" y="432"/>
                  </a:lnTo>
                  <a:lnTo>
                    <a:pt x="321" y="442"/>
                  </a:lnTo>
                  <a:lnTo>
                    <a:pt x="324" y="467"/>
                  </a:lnTo>
                  <a:lnTo>
                    <a:pt x="371" y="402"/>
                  </a:lnTo>
                  <a:lnTo>
                    <a:pt x="548" y="350"/>
                  </a:lnTo>
                  <a:lnTo>
                    <a:pt x="551" y="290"/>
                  </a:lnTo>
                  <a:lnTo>
                    <a:pt x="546" y="270"/>
                  </a:lnTo>
                  <a:lnTo>
                    <a:pt x="536" y="277"/>
                  </a:lnTo>
                  <a:lnTo>
                    <a:pt x="458" y="265"/>
                  </a:lnTo>
                  <a:lnTo>
                    <a:pt x="453" y="245"/>
                  </a:lnTo>
                  <a:lnTo>
                    <a:pt x="446" y="237"/>
                  </a:lnTo>
                  <a:lnTo>
                    <a:pt x="446" y="227"/>
                  </a:lnTo>
                  <a:lnTo>
                    <a:pt x="443" y="225"/>
                  </a:lnTo>
                  <a:lnTo>
                    <a:pt x="443" y="222"/>
                  </a:lnTo>
                  <a:lnTo>
                    <a:pt x="446" y="220"/>
                  </a:lnTo>
                  <a:lnTo>
                    <a:pt x="441" y="220"/>
                  </a:lnTo>
                  <a:lnTo>
                    <a:pt x="441" y="217"/>
                  </a:lnTo>
                  <a:lnTo>
                    <a:pt x="436" y="217"/>
                  </a:lnTo>
                  <a:lnTo>
                    <a:pt x="429" y="212"/>
                  </a:lnTo>
                  <a:lnTo>
                    <a:pt x="426" y="210"/>
                  </a:lnTo>
                  <a:lnTo>
                    <a:pt x="426" y="212"/>
                  </a:lnTo>
                  <a:lnTo>
                    <a:pt x="421" y="205"/>
                  </a:lnTo>
                  <a:lnTo>
                    <a:pt x="419" y="197"/>
                  </a:lnTo>
                  <a:lnTo>
                    <a:pt x="406" y="182"/>
                  </a:lnTo>
                  <a:lnTo>
                    <a:pt x="401" y="175"/>
                  </a:lnTo>
                  <a:lnTo>
                    <a:pt x="406" y="175"/>
                  </a:lnTo>
                  <a:lnTo>
                    <a:pt x="406" y="172"/>
                  </a:lnTo>
                  <a:lnTo>
                    <a:pt x="401" y="160"/>
                  </a:lnTo>
                  <a:lnTo>
                    <a:pt x="401" y="157"/>
                  </a:lnTo>
                  <a:lnTo>
                    <a:pt x="396" y="153"/>
                  </a:lnTo>
                  <a:lnTo>
                    <a:pt x="394" y="153"/>
                  </a:lnTo>
                  <a:lnTo>
                    <a:pt x="386" y="140"/>
                  </a:lnTo>
                  <a:lnTo>
                    <a:pt x="384" y="140"/>
                  </a:lnTo>
                  <a:lnTo>
                    <a:pt x="379" y="135"/>
                  </a:lnTo>
                  <a:lnTo>
                    <a:pt x="379" y="133"/>
                  </a:lnTo>
                  <a:lnTo>
                    <a:pt x="381" y="133"/>
                  </a:lnTo>
                  <a:lnTo>
                    <a:pt x="384" y="135"/>
                  </a:lnTo>
                  <a:lnTo>
                    <a:pt x="381" y="130"/>
                  </a:lnTo>
                  <a:lnTo>
                    <a:pt x="376" y="130"/>
                  </a:lnTo>
                  <a:lnTo>
                    <a:pt x="369" y="128"/>
                  </a:lnTo>
                  <a:lnTo>
                    <a:pt x="364" y="115"/>
                  </a:lnTo>
                  <a:lnTo>
                    <a:pt x="359" y="108"/>
                  </a:lnTo>
                  <a:lnTo>
                    <a:pt x="356" y="108"/>
                  </a:lnTo>
                  <a:lnTo>
                    <a:pt x="356" y="103"/>
                  </a:lnTo>
                  <a:lnTo>
                    <a:pt x="354" y="103"/>
                  </a:lnTo>
                  <a:lnTo>
                    <a:pt x="351" y="100"/>
                  </a:lnTo>
                  <a:close/>
                </a:path>
              </a:pathLst>
            </a:custGeom>
            <a:solidFill>
              <a:srgbClr val="FC79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15" name="Google Shape;913;p21">
              <a:extLst>
                <a:ext uri="{FF2B5EF4-FFF2-40B4-BE49-F238E27FC236}">
                  <a16:creationId xmlns:a16="http://schemas.microsoft.com/office/drawing/2014/main" id="{A441762F-8773-4E8C-96E1-742914B9B9DF}"/>
                </a:ext>
              </a:extLst>
            </p:cNvPr>
            <p:cNvSpPr>
              <a:spLocks/>
            </p:cNvSpPr>
            <p:nvPr/>
          </p:nvSpPr>
          <p:spPr bwMode="auto">
            <a:xfrm>
              <a:off x="7125230" y="4642115"/>
              <a:ext cx="34396" cy="71438"/>
            </a:xfrm>
            <a:custGeom>
              <a:avLst/>
              <a:gdLst>
                <a:gd name="T0" fmla="*/ 32385 w 22"/>
                <a:gd name="T1" fmla="*/ 85726 h 45"/>
                <a:gd name="T2" fmla="*/ 22860 w 22"/>
                <a:gd name="T3" fmla="*/ 85726 h 45"/>
                <a:gd name="T4" fmla="*/ 9525 w 22"/>
                <a:gd name="T5" fmla="*/ 76201 h 45"/>
                <a:gd name="T6" fmla="*/ 3810 w 22"/>
                <a:gd name="T7" fmla="*/ 72391 h 45"/>
                <a:gd name="T8" fmla="*/ 9525 w 22"/>
                <a:gd name="T9" fmla="*/ 72391 h 45"/>
                <a:gd name="T10" fmla="*/ 9525 w 22"/>
                <a:gd name="T11" fmla="*/ 62866 h 45"/>
                <a:gd name="T12" fmla="*/ 3810 w 22"/>
                <a:gd name="T13" fmla="*/ 57151 h 45"/>
                <a:gd name="T14" fmla="*/ 0 w 22"/>
                <a:gd name="T15" fmla="*/ 47626 h 45"/>
                <a:gd name="T16" fmla="*/ 3810 w 22"/>
                <a:gd name="T17" fmla="*/ 34290 h 45"/>
                <a:gd name="T18" fmla="*/ 9525 w 22"/>
                <a:gd name="T19" fmla="*/ 34290 h 45"/>
                <a:gd name="T20" fmla="*/ 9525 w 22"/>
                <a:gd name="T21" fmla="*/ 38100 h 45"/>
                <a:gd name="T22" fmla="*/ 9525 w 22"/>
                <a:gd name="T23" fmla="*/ 19050 h 45"/>
                <a:gd name="T24" fmla="*/ 9525 w 22"/>
                <a:gd name="T25" fmla="*/ 15240 h 45"/>
                <a:gd name="T26" fmla="*/ 9525 w 22"/>
                <a:gd name="T27" fmla="*/ 9525 h 45"/>
                <a:gd name="T28" fmla="*/ 9525 w 22"/>
                <a:gd name="T29" fmla="*/ 5715 h 45"/>
                <a:gd name="T30" fmla="*/ 13335 w 22"/>
                <a:gd name="T31" fmla="*/ 5715 h 45"/>
                <a:gd name="T32" fmla="*/ 19050 w 22"/>
                <a:gd name="T33" fmla="*/ 0 h 45"/>
                <a:gd name="T34" fmla="*/ 26670 w 22"/>
                <a:gd name="T35" fmla="*/ 9525 h 45"/>
                <a:gd name="T36" fmla="*/ 26670 w 22"/>
                <a:gd name="T37" fmla="*/ 15240 h 45"/>
                <a:gd name="T38" fmla="*/ 32385 w 22"/>
                <a:gd name="T39" fmla="*/ 15240 h 45"/>
                <a:gd name="T40" fmla="*/ 36195 w 22"/>
                <a:gd name="T41" fmla="*/ 15240 h 45"/>
                <a:gd name="T42" fmla="*/ 32385 w 22"/>
                <a:gd name="T43" fmla="*/ 34290 h 45"/>
                <a:gd name="T44" fmla="*/ 26670 w 22"/>
                <a:gd name="T45" fmla="*/ 34290 h 45"/>
                <a:gd name="T46" fmla="*/ 32385 w 22"/>
                <a:gd name="T47" fmla="*/ 53341 h 45"/>
                <a:gd name="T48" fmla="*/ 36195 w 22"/>
                <a:gd name="T49" fmla="*/ 53341 h 45"/>
                <a:gd name="T50" fmla="*/ 41910 w 22"/>
                <a:gd name="T51" fmla="*/ 62866 h 45"/>
                <a:gd name="T52" fmla="*/ 36195 w 22"/>
                <a:gd name="T53" fmla="*/ 85726 h 45"/>
                <a:gd name="T54" fmla="*/ 32385 w 22"/>
                <a:gd name="T55" fmla="*/ 85726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2" h="45" extrusionOk="0">
                  <a:moveTo>
                    <a:pt x="17" y="45"/>
                  </a:moveTo>
                  <a:lnTo>
                    <a:pt x="12" y="45"/>
                  </a:lnTo>
                  <a:lnTo>
                    <a:pt x="5" y="40"/>
                  </a:lnTo>
                  <a:lnTo>
                    <a:pt x="2" y="38"/>
                  </a:lnTo>
                  <a:lnTo>
                    <a:pt x="5" y="38"/>
                  </a:lnTo>
                  <a:lnTo>
                    <a:pt x="5" y="33"/>
                  </a:lnTo>
                  <a:lnTo>
                    <a:pt x="2" y="30"/>
                  </a:lnTo>
                  <a:lnTo>
                    <a:pt x="0" y="25"/>
                  </a:lnTo>
                  <a:lnTo>
                    <a:pt x="2" y="18"/>
                  </a:lnTo>
                  <a:lnTo>
                    <a:pt x="5" y="18"/>
                  </a:lnTo>
                  <a:lnTo>
                    <a:pt x="5" y="20"/>
                  </a:lnTo>
                  <a:lnTo>
                    <a:pt x="5" y="10"/>
                  </a:lnTo>
                  <a:lnTo>
                    <a:pt x="5" y="8"/>
                  </a:lnTo>
                  <a:lnTo>
                    <a:pt x="5" y="5"/>
                  </a:lnTo>
                  <a:lnTo>
                    <a:pt x="5" y="3"/>
                  </a:lnTo>
                  <a:lnTo>
                    <a:pt x="7" y="3"/>
                  </a:lnTo>
                  <a:lnTo>
                    <a:pt x="10" y="0"/>
                  </a:lnTo>
                  <a:lnTo>
                    <a:pt x="14" y="5"/>
                  </a:lnTo>
                  <a:lnTo>
                    <a:pt x="14" y="8"/>
                  </a:lnTo>
                  <a:lnTo>
                    <a:pt x="17" y="8"/>
                  </a:lnTo>
                  <a:lnTo>
                    <a:pt x="19" y="8"/>
                  </a:lnTo>
                  <a:lnTo>
                    <a:pt x="17" y="18"/>
                  </a:lnTo>
                  <a:lnTo>
                    <a:pt x="14" y="18"/>
                  </a:lnTo>
                  <a:lnTo>
                    <a:pt x="17" y="28"/>
                  </a:lnTo>
                  <a:lnTo>
                    <a:pt x="19" y="28"/>
                  </a:lnTo>
                  <a:lnTo>
                    <a:pt x="22" y="33"/>
                  </a:lnTo>
                  <a:lnTo>
                    <a:pt x="19" y="45"/>
                  </a:lnTo>
                  <a:lnTo>
                    <a:pt x="17" y="45"/>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16" name="Google Shape;914;p21">
              <a:extLst>
                <a:ext uri="{FF2B5EF4-FFF2-40B4-BE49-F238E27FC236}">
                  <a16:creationId xmlns:a16="http://schemas.microsoft.com/office/drawing/2014/main" id="{D73F960B-6E08-4BDC-961F-B6786A82F932}"/>
                </a:ext>
              </a:extLst>
            </p:cNvPr>
            <p:cNvSpPr>
              <a:spLocks/>
            </p:cNvSpPr>
            <p:nvPr/>
          </p:nvSpPr>
          <p:spPr bwMode="auto">
            <a:xfrm>
              <a:off x="7159625" y="4650053"/>
              <a:ext cx="201083" cy="158750"/>
            </a:xfrm>
            <a:custGeom>
              <a:avLst/>
              <a:gdLst>
                <a:gd name="T0" fmla="*/ 0 w 127"/>
                <a:gd name="T1" fmla="*/ 95250 h 100"/>
                <a:gd name="T2" fmla="*/ 0 w 127"/>
                <a:gd name="T3" fmla="*/ 114300 h 100"/>
                <a:gd name="T4" fmla="*/ 13335 w 127"/>
                <a:gd name="T5" fmla="*/ 129540 h 100"/>
                <a:gd name="T6" fmla="*/ 22860 w 127"/>
                <a:gd name="T7" fmla="*/ 167640 h 100"/>
                <a:gd name="T8" fmla="*/ 171451 w 127"/>
                <a:gd name="T9" fmla="*/ 190500 h 100"/>
                <a:gd name="T10" fmla="*/ 190501 w 127"/>
                <a:gd name="T11" fmla="*/ 177165 h 100"/>
                <a:gd name="T12" fmla="*/ 232411 w 127"/>
                <a:gd name="T13" fmla="*/ 43815 h 100"/>
                <a:gd name="T14" fmla="*/ 241936 w 127"/>
                <a:gd name="T15" fmla="*/ 38100 h 100"/>
                <a:gd name="T16" fmla="*/ 241936 w 127"/>
                <a:gd name="T17" fmla="*/ 28575 h 100"/>
                <a:gd name="T18" fmla="*/ 238126 w 127"/>
                <a:gd name="T19" fmla="*/ 19050 h 100"/>
                <a:gd name="T20" fmla="*/ 238126 w 127"/>
                <a:gd name="T21" fmla="*/ 24765 h 100"/>
                <a:gd name="T22" fmla="*/ 232411 w 127"/>
                <a:gd name="T23" fmla="*/ 19050 h 100"/>
                <a:gd name="T24" fmla="*/ 228601 w 127"/>
                <a:gd name="T25" fmla="*/ 19050 h 100"/>
                <a:gd name="T26" fmla="*/ 228601 w 127"/>
                <a:gd name="T27" fmla="*/ 0 h 100"/>
                <a:gd name="T28" fmla="*/ 219076 w 127"/>
                <a:gd name="T29" fmla="*/ 0 h 100"/>
                <a:gd name="T30" fmla="*/ 219076 w 127"/>
                <a:gd name="T31" fmla="*/ 5715 h 100"/>
                <a:gd name="T32" fmla="*/ 219076 w 127"/>
                <a:gd name="T33" fmla="*/ 9525 h 100"/>
                <a:gd name="T34" fmla="*/ 184786 w 127"/>
                <a:gd name="T35" fmla="*/ 28575 h 100"/>
                <a:gd name="T36" fmla="*/ 184786 w 127"/>
                <a:gd name="T37" fmla="*/ 43815 h 100"/>
                <a:gd name="T38" fmla="*/ 156211 w 127"/>
                <a:gd name="T39" fmla="*/ 66675 h 100"/>
                <a:gd name="T40" fmla="*/ 152401 w 127"/>
                <a:gd name="T41" fmla="*/ 76200 h 100"/>
                <a:gd name="T42" fmla="*/ 156211 w 127"/>
                <a:gd name="T43" fmla="*/ 76200 h 100"/>
                <a:gd name="T44" fmla="*/ 156211 w 127"/>
                <a:gd name="T45" fmla="*/ 81915 h 100"/>
                <a:gd name="T46" fmla="*/ 146686 w 127"/>
                <a:gd name="T47" fmla="*/ 95250 h 100"/>
                <a:gd name="T48" fmla="*/ 142876 w 127"/>
                <a:gd name="T49" fmla="*/ 91440 h 100"/>
                <a:gd name="T50" fmla="*/ 137161 w 127"/>
                <a:gd name="T51" fmla="*/ 95250 h 100"/>
                <a:gd name="T52" fmla="*/ 133351 w 127"/>
                <a:gd name="T53" fmla="*/ 95250 h 100"/>
                <a:gd name="T54" fmla="*/ 133351 w 127"/>
                <a:gd name="T55" fmla="*/ 100965 h 100"/>
                <a:gd name="T56" fmla="*/ 127636 w 127"/>
                <a:gd name="T57" fmla="*/ 100965 h 100"/>
                <a:gd name="T58" fmla="*/ 127636 w 127"/>
                <a:gd name="T59" fmla="*/ 104775 h 100"/>
                <a:gd name="T60" fmla="*/ 108585 w 127"/>
                <a:gd name="T61" fmla="*/ 110490 h 100"/>
                <a:gd name="T62" fmla="*/ 99060 w 127"/>
                <a:gd name="T63" fmla="*/ 110490 h 100"/>
                <a:gd name="T64" fmla="*/ 95250 w 127"/>
                <a:gd name="T65" fmla="*/ 104775 h 100"/>
                <a:gd name="T66" fmla="*/ 85725 w 127"/>
                <a:gd name="T67" fmla="*/ 104775 h 100"/>
                <a:gd name="T68" fmla="*/ 80010 w 127"/>
                <a:gd name="T69" fmla="*/ 104775 h 100"/>
                <a:gd name="T70" fmla="*/ 76200 w 127"/>
                <a:gd name="T71" fmla="*/ 104775 h 100"/>
                <a:gd name="T72" fmla="*/ 57150 w 127"/>
                <a:gd name="T73" fmla="*/ 100965 h 100"/>
                <a:gd name="T74" fmla="*/ 38100 w 127"/>
                <a:gd name="T75" fmla="*/ 120015 h 100"/>
                <a:gd name="T76" fmla="*/ 28575 w 127"/>
                <a:gd name="T77" fmla="*/ 114300 h 100"/>
                <a:gd name="T78" fmla="*/ 19050 w 127"/>
                <a:gd name="T79" fmla="*/ 114300 h 100"/>
                <a:gd name="T80" fmla="*/ 13335 w 127"/>
                <a:gd name="T81" fmla="*/ 120015 h 100"/>
                <a:gd name="T82" fmla="*/ 9525 w 127"/>
                <a:gd name="T83" fmla="*/ 95250 h 100"/>
                <a:gd name="T84" fmla="*/ 3810 w 127"/>
                <a:gd name="T85" fmla="*/ 100965 h 100"/>
                <a:gd name="T86" fmla="*/ 0 w 127"/>
                <a:gd name="T87" fmla="*/ 95250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7" h="100" extrusionOk="0">
                  <a:moveTo>
                    <a:pt x="0" y="50"/>
                  </a:moveTo>
                  <a:lnTo>
                    <a:pt x="0" y="60"/>
                  </a:lnTo>
                  <a:lnTo>
                    <a:pt x="7" y="68"/>
                  </a:lnTo>
                  <a:lnTo>
                    <a:pt x="12" y="88"/>
                  </a:lnTo>
                  <a:lnTo>
                    <a:pt x="90" y="100"/>
                  </a:lnTo>
                  <a:lnTo>
                    <a:pt x="100" y="93"/>
                  </a:lnTo>
                  <a:lnTo>
                    <a:pt x="122" y="23"/>
                  </a:lnTo>
                  <a:lnTo>
                    <a:pt x="127" y="20"/>
                  </a:lnTo>
                  <a:lnTo>
                    <a:pt x="127" y="15"/>
                  </a:lnTo>
                  <a:lnTo>
                    <a:pt x="125" y="10"/>
                  </a:lnTo>
                  <a:lnTo>
                    <a:pt x="125" y="13"/>
                  </a:lnTo>
                  <a:lnTo>
                    <a:pt x="122" y="10"/>
                  </a:lnTo>
                  <a:lnTo>
                    <a:pt x="120" y="10"/>
                  </a:lnTo>
                  <a:lnTo>
                    <a:pt x="120" y="0"/>
                  </a:lnTo>
                  <a:lnTo>
                    <a:pt x="115" y="0"/>
                  </a:lnTo>
                  <a:lnTo>
                    <a:pt x="115" y="3"/>
                  </a:lnTo>
                  <a:lnTo>
                    <a:pt x="115" y="5"/>
                  </a:lnTo>
                  <a:lnTo>
                    <a:pt x="97" y="15"/>
                  </a:lnTo>
                  <a:lnTo>
                    <a:pt x="97" y="23"/>
                  </a:lnTo>
                  <a:lnTo>
                    <a:pt x="82" y="35"/>
                  </a:lnTo>
                  <a:lnTo>
                    <a:pt x="80" y="40"/>
                  </a:lnTo>
                  <a:lnTo>
                    <a:pt x="82" y="40"/>
                  </a:lnTo>
                  <a:lnTo>
                    <a:pt x="82" y="43"/>
                  </a:lnTo>
                  <a:lnTo>
                    <a:pt x="77" y="50"/>
                  </a:lnTo>
                  <a:lnTo>
                    <a:pt x="75" y="48"/>
                  </a:lnTo>
                  <a:lnTo>
                    <a:pt x="72" y="50"/>
                  </a:lnTo>
                  <a:lnTo>
                    <a:pt x="70" y="50"/>
                  </a:lnTo>
                  <a:lnTo>
                    <a:pt x="70" y="53"/>
                  </a:lnTo>
                  <a:lnTo>
                    <a:pt x="67" y="53"/>
                  </a:lnTo>
                  <a:lnTo>
                    <a:pt x="67" y="55"/>
                  </a:lnTo>
                  <a:lnTo>
                    <a:pt x="57" y="58"/>
                  </a:lnTo>
                  <a:lnTo>
                    <a:pt x="52" y="58"/>
                  </a:lnTo>
                  <a:lnTo>
                    <a:pt x="50" y="55"/>
                  </a:lnTo>
                  <a:lnTo>
                    <a:pt x="45" y="55"/>
                  </a:lnTo>
                  <a:lnTo>
                    <a:pt x="42" y="55"/>
                  </a:lnTo>
                  <a:lnTo>
                    <a:pt x="40" y="55"/>
                  </a:lnTo>
                  <a:lnTo>
                    <a:pt x="30" y="53"/>
                  </a:lnTo>
                  <a:lnTo>
                    <a:pt x="20" y="63"/>
                  </a:lnTo>
                  <a:lnTo>
                    <a:pt x="15" y="60"/>
                  </a:lnTo>
                  <a:lnTo>
                    <a:pt x="10" y="60"/>
                  </a:lnTo>
                  <a:lnTo>
                    <a:pt x="7" y="63"/>
                  </a:lnTo>
                  <a:lnTo>
                    <a:pt x="5" y="50"/>
                  </a:lnTo>
                  <a:lnTo>
                    <a:pt x="2" y="53"/>
                  </a:lnTo>
                  <a:lnTo>
                    <a:pt x="0" y="50"/>
                  </a:lnTo>
                  <a:close/>
                </a:path>
              </a:pathLst>
            </a:custGeom>
            <a:solidFill>
              <a:srgbClr val="DEDFE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17" name="Google Shape;915;p21">
              <a:extLst>
                <a:ext uri="{FF2B5EF4-FFF2-40B4-BE49-F238E27FC236}">
                  <a16:creationId xmlns:a16="http://schemas.microsoft.com/office/drawing/2014/main" id="{67176388-401D-4842-BFBA-132E76D391DE}"/>
                </a:ext>
              </a:extLst>
            </p:cNvPr>
            <p:cNvSpPr>
              <a:spLocks/>
            </p:cNvSpPr>
            <p:nvPr/>
          </p:nvSpPr>
          <p:spPr bwMode="auto">
            <a:xfrm>
              <a:off x="7199313" y="4630208"/>
              <a:ext cx="316178" cy="444500"/>
            </a:xfrm>
            <a:custGeom>
              <a:avLst/>
              <a:gdLst>
                <a:gd name="T0" fmla="*/ 146685 w 199"/>
                <a:gd name="T1" fmla="*/ 352425 h 280"/>
                <a:gd name="T2" fmla="*/ 142875 w 199"/>
                <a:gd name="T3" fmla="*/ 200025 h 280"/>
                <a:gd name="T4" fmla="*/ 194309 w 199"/>
                <a:gd name="T5" fmla="*/ 60960 h 280"/>
                <a:gd name="T6" fmla="*/ 213359 w 199"/>
                <a:gd name="T7" fmla="*/ 114300 h 280"/>
                <a:gd name="T8" fmla="*/ 241934 w 199"/>
                <a:gd name="T9" fmla="*/ 146685 h 280"/>
                <a:gd name="T10" fmla="*/ 260984 w 199"/>
                <a:gd name="T11" fmla="*/ 146685 h 280"/>
                <a:gd name="T12" fmla="*/ 295274 w 199"/>
                <a:gd name="T13" fmla="*/ 146685 h 280"/>
                <a:gd name="T14" fmla="*/ 314324 w 199"/>
                <a:gd name="T15" fmla="*/ 146685 h 280"/>
                <a:gd name="T16" fmla="*/ 333374 w 199"/>
                <a:gd name="T17" fmla="*/ 180975 h 280"/>
                <a:gd name="T18" fmla="*/ 346709 w 199"/>
                <a:gd name="T19" fmla="*/ 194310 h 280"/>
                <a:gd name="T20" fmla="*/ 375284 w 199"/>
                <a:gd name="T21" fmla="*/ 213360 h 280"/>
                <a:gd name="T22" fmla="*/ 375284 w 199"/>
                <a:gd name="T23" fmla="*/ 228600 h 280"/>
                <a:gd name="T24" fmla="*/ 369569 w 199"/>
                <a:gd name="T25" fmla="*/ 241935 h 280"/>
                <a:gd name="T26" fmla="*/ 350519 w 199"/>
                <a:gd name="T27" fmla="*/ 280035 h 280"/>
                <a:gd name="T28" fmla="*/ 333374 w 199"/>
                <a:gd name="T29" fmla="*/ 304800 h 280"/>
                <a:gd name="T30" fmla="*/ 323849 w 199"/>
                <a:gd name="T31" fmla="*/ 327660 h 280"/>
                <a:gd name="T32" fmla="*/ 308609 w 199"/>
                <a:gd name="T33" fmla="*/ 323850 h 280"/>
                <a:gd name="T34" fmla="*/ 314324 w 199"/>
                <a:gd name="T35" fmla="*/ 314325 h 280"/>
                <a:gd name="T36" fmla="*/ 304799 w 199"/>
                <a:gd name="T37" fmla="*/ 318135 h 280"/>
                <a:gd name="T38" fmla="*/ 295274 w 199"/>
                <a:gd name="T39" fmla="*/ 327660 h 280"/>
                <a:gd name="T40" fmla="*/ 295274 w 199"/>
                <a:gd name="T41" fmla="*/ 337185 h 280"/>
                <a:gd name="T42" fmla="*/ 285749 w 199"/>
                <a:gd name="T43" fmla="*/ 361950 h 280"/>
                <a:gd name="T44" fmla="*/ 285749 w 199"/>
                <a:gd name="T45" fmla="*/ 371475 h 280"/>
                <a:gd name="T46" fmla="*/ 285749 w 199"/>
                <a:gd name="T47" fmla="*/ 381000 h 280"/>
                <a:gd name="T48" fmla="*/ 295274 w 199"/>
                <a:gd name="T49" fmla="*/ 403860 h 280"/>
                <a:gd name="T50" fmla="*/ 270509 w 199"/>
                <a:gd name="T51" fmla="*/ 409575 h 280"/>
                <a:gd name="T52" fmla="*/ 257174 w 199"/>
                <a:gd name="T53" fmla="*/ 409575 h 280"/>
                <a:gd name="T54" fmla="*/ 228599 w 199"/>
                <a:gd name="T55" fmla="*/ 438150 h 280"/>
                <a:gd name="T56" fmla="*/ 222884 w 199"/>
                <a:gd name="T57" fmla="*/ 457200 h 280"/>
                <a:gd name="T58" fmla="*/ 209549 w 199"/>
                <a:gd name="T59" fmla="*/ 461010 h 280"/>
                <a:gd name="T60" fmla="*/ 175260 w 199"/>
                <a:gd name="T61" fmla="*/ 466725 h 280"/>
                <a:gd name="T62" fmla="*/ 165735 w 199"/>
                <a:gd name="T63" fmla="*/ 476250 h 280"/>
                <a:gd name="T64" fmla="*/ 165735 w 199"/>
                <a:gd name="T65" fmla="*/ 485775 h 280"/>
                <a:gd name="T66" fmla="*/ 171450 w 199"/>
                <a:gd name="T67" fmla="*/ 495300 h 280"/>
                <a:gd name="T68" fmla="*/ 165735 w 199"/>
                <a:gd name="T69" fmla="*/ 499110 h 280"/>
                <a:gd name="T70" fmla="*/ 152400 w 199"/>
                <a:gd name="T71" fmla="*/ 518160 h 280"/>
                <a:gd name="T72" fmla="*/ 133350 w 199"/>
                <a:gd name="T73" fmla="*/ 514350 h 280"/>
                <a:gd name="T74" fmla="*/ 104775 w 199"/>
                <a:gd name="T75" fmla="*/ 523875 h 280"/>
                <a:gd name="T76" fmla="*/ 85725 w 199"/>
                <a:gd name="T77" fmla="*/ 533400 h 280"/>
                <a:gd name="T78" fmla="*/ 66675 w 199"/>
                <a:gd name="T79" fmla="*/ 533400 h 280"/>
                <a:gd name="T80" fmla="*/ 47625 w 199"/>
                <a:gd name="T81" fmla="*/ 476250 h 280"/>
                <a:gd name="T82" fmla="*/ 3810 w 199"/>
                <a:gd name="T83" fmla="*/ 394335 h 280"/>
                <a:gd name="T84" fmla="*/ 184785 w 199"/>
                <a:gd name="T85" fmla="*/ 38100 h 280"/>
                <a:gd name="T86" fmla="*/ 190499 w 199"/>
                <a:gd name="T87" fmla="*/ 13335 h 280"/>
                <a:gd name="T88" fmla="*/ 190499 w 199"/>
                <a:gd name="T89" fmla="*/ 0 h 280"/>
                <a:gd name="T90" fmla="*/ 180975 w 199"/>
                <a:gd name="T91" fmla="*/ 0 h 280"/>
                <a:gd name="T92" fmla="*/ 175260 w 199"/>
                <a:gd name="T93" fmla="*/ 13335 h 280"/>
                <a:gd name="T94" fmla="*/ 171450 w 199"/>
                <a:gd name="T95" fmla="*/ 22860 h 280"/>
                <a:gd name="T96" fmla="*/ 180975 w 199"/>
                <a:gd name="T97" fmla="*/ 41910 h 2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9" h="280" extrusionOk="0">
                  <a:moveTo>
                    <a:pt x="2" y="207"/>
                  </a:moveTo>
                  <a:lnTo>
                    <a:pt x="77" y="185"/>
                  </a:lnTo>
                  <a:lnTo>
                    <a:pt x="80" y="125"/>
                  </a:lnTo>
                  <a:lnTo>
                    <a:pt x="75" y="105"/>
                  </a:lnTo>
                  <a:lnTo>
                    <a:pt x="97" y="35"/>
                  </a:lnTo>
                  <a:lnTo>
                    <a:pt x="102" y="32"/>
                  </a:lnTo>
                  <a:lnTo>
                    <a:pt x="105" y="50"/>
                  </a:lnTo>
                  <a:lnTo>
                    <a:pt x="112" y="60"/>
                  </a:lnTo>
                  <a:lnTo>
                    <a:pt x="112" y="65"/>
                  </a:lnTo>
                  <a:lnTo>
                    <a:pt x="127" y="77"/>
                  </a:lnTo>
                  <a:lnTo>
                    <a:pt x="135" y="77"/>
                  </a:lnTo>
                  <a:lnTo>
                    <a:pt x="137" y="77"/>
                  </a:lnTo>
                  <a:lnTo>
                    <a:pt x="142" y="77"/>
                  </a:lnTo>
                  <a:lnTo>
                    <a:pt x="155" y="77"/>
                  </a:lnTo>
                  <a:lnTo>
                    <a:pt x="162" y="77"/>
                  </a:lnTo>
                  <a:lnTo>
                    <a:pt x="165" y="77"/>
                  </a:lnTo>
                  <a:lnTo>
                    <a:pt x="172" y="87"/>
                  </a:lnTo>
                  <a:lnTo>
                    <a:pt x="175" y="95"/>
                  </a:lnTo>
                  <a:lnTo>
                    <a:pt x="179" y="97"/>
                  </a:lnTo>
                  <a:lnTo>
                    <a:pt x="182" y="102"/>
                  </a:lnTo>
                  <a:lnTo>
                    <a:pt x="192" y="110"/>
                  </a:lnTo>
                  <a:lnTo>
                    <a:pt x="197" y="112"/>
                  </a:lnTo>
                  <a:lnTo>
                    <a:pt x="199" y="115"/>
                  </a:lnTo>
                  <a:lnTo>
                    <a:pt x="197" y="120"/>
                  </a:lnTo>
                  <a:lnTo>
                    <a:pt x="194" y="125"/>
                  </a:lnTo>
                  <a:lnTo>
                    <a:pt x="194" y="127"/>
                  </a:lnTo>
                  <a:lnTo>
                    <a:pt x="194" y="132"/>
                  </a:lnTo>
                  <a:lnTo>
                    <a:pt x="184" y="147"/>
                  </a:lnTo>
                  <a:lnTo>
                    <a:pt x="177" y="155"/>
                  </a:lnTo>
                  <a:lnTo>
                    <a:pt x="175" y="160"/>
                  </a:lnTo>
                  <a:lnTo>
                    <a:pt x="172" y="162"/>
                  </a:lnTo>
                  <a:lnTo>
                    <a:pt x="170" y="172"/>
                  </a:lnTo>
                  <a:lnTo>
                    <a:pt x="167" y="172"/>
                  </a:lnTo>
                  <a:lnTo>
                    <a:pt x="162" y="170"/>
                  </a:lnTo>
                  <a:lnTo>
                    <a:pt x="165" y="167"/>
                  </a:lnTo>
                  <a:lnTo>
                    <a:pt x="165" y="165"/>
                  </a:lnTo>
                  <a:lnTo>
                    <a:pt x="162" y="165"/>
                  </a:lnTo>
                  <a:lnTo>
                    <a:pt x="160" y="167"/>
                  </a:lnTo>
                  <a:lnTo>
                    <a:pt x="157" y="172"/>
                  </a:lnTo>
                  <a:lnTo>
                    <a:pt x="155" y="172"/>
                  </a:lnTo>
                  <a:lnTo>
                    <a:pt x="157" y="177"/>
                  </a:lnTo>
                  <a:lnTo>
                    <a:pt x="155" y="177"/>
                  </a:lnTo>
                  <a:lnTo>
                    <a:pt x="150" y="185"/>
                  </a:lnTo>
                  <a:lnTo>
                    <a:pt x="150" y="190"/>
                  </a:lnTo>
                  <a:lnTo>
                    <a:pt x="147" y="195"/>
                  </a:lnTo>
                  <a:lnTo>
                    <a:pt x="150" y="195"/>
                  </a:lnTo>
                  <a:lnTo>
                    <a:pt x="152" y="200"/>
                  </a:lnTo>
                  <a:lnTo>
                    <a:pt x="150" y="200"/>
                  </a:lnTo>
                  <a:lnTo>
                    <a:pt x="155" y="210"/>
                  </a:lnTo>
                  <a:lnTo>
                    <a:pt x="155" y="212"/>
                  </a:lnTo>
                  <a:lnTo>
                    <a:pt x="155" y="215"/>
                  </a:lnTo>
                  <a:lnTo>
                    <a:pt x="142" y="215"/>
                  </a:lnTo>
                  <a:lnTo>
                    <a:pt x="140" y="217"/>
                  </a:lnTo>
                  <a:lnTo>
                    <a:pt x="135" y="215"/>
                  </a:lnTo>
                  <a:lnTo>
                    <a:pt x="130" y="217"/>
                  </a:lnTo>
                  <a:lnTo>
                    <a:pt x="120" y="230"/>
                  </a:lnTo>
                  <a:lnTo>
                    <a:pt x="120" y="237"/>
                  </a:lnTo>
                  <a:lnTo>
                    <a:pt x="117" y="240"/>
                  </a:lnTo>
                  <a:lnTo>
                    <a:pt x="112" y="245"/>
                  </a:lnTo>
                  <a:lnTo>
                    <a:pt x="110" y="242"/>
                  </a:lnTo>
                  <a:lnTo>
                    <a:pt x="102" y="245"/>
                  </a:lnTo>
                  <a:lnTo>
                    <a:pt x="92" y="245"/>
                  </a:lnTo>
                  <a:lnTo>
                    <a:pt x="90" y="247"/>
                  </a:lnTo>
                  <a:lnTo>
                    <a:pt x="87" y="250"/>
                  </a:lnTo>
                  <a:lnTo>
                    <a:pt x="87" y="252"/>
                  </a:lnTo>
                  <a:lnTo>
                    <a:pt x="87" y="255"/>
                  </a:lnTo>
                  <a:lnTo>
                    <a:pt x="90" y="257"/>
                  </a:lnTo>
                  <a:lnTo>
                    <a:pt x="90" y="260"/>
                  </a:lnTo>
                  <a:lnTo>
                    <a:pt x="87" y="260"/>
                  </a:lnTo>
                  <a:lnTo>
                    <a:pt x="87" y="262"/>
                  </a:lnTo>
                  <a:lnTo>
                    <a:pt x="82" y="272"/>
                  </a:lnTo>
                  <a:lnTo>
                    <a:pt x="80" y="272"/>
                  </a:lnTo>
                  <a:lnTo>
                    <a:pt x="75" y="270"/>
                  </a:lnTo>
                  <a:lnTo>
                    <a:pt x="70" y="270"/>
                  </a:lnTo>
                  <a:lnTo>
                    <a:pt x="65" y="270"/>
                  </a:lnTo>
                  <a:lnTo>
                    <a:pt x="55" y="275"/>
                  </a:lnTo>
                  <a:lnTo>
                    <a:pt x="50" y="275"/>
                  </a:lnTo>
                  <a:lnTo>
                    <a:pt x="45" y="280"/>
                  </a:lnTo>
                  <a:lnTo>
                    <a:pt x="40" y="280"/>
                  </a:lnTo>
                  <a:lnTo>
                    <a:pt x="35" y="280"/>
                  </a:lnTo>
                  <a:lnTo>
                    <a:pt x="20" y="262"/>
                  </a:lnTo>
                  <a:lnTo>
                    <a:pt x="25" y="250"/>
                  </a:lnTo>
                  <a:lnTo>
                    <a:pt x="0" y="220"/>
                  </a:lnTo>
                  <a:lnTo>
                    <a:pt x="2" y="207"/>
                  </a:lnTo>
                  <a:close/>
                  <a:moveTo>
                    <a:pt x="97" y="22"/>
                  </a:moveTo>
                  <a:lnTo>
                    <a:pt x="97" y="20"/>
                  </a:lnTo>
                  <a:lnTo>
                    <a:pt x="100" y="15"/>
                  </a:lnTo>
                  <a:lnTo>
                    <a:pt x="100" y="7"/>
                  </a:lnTo>
                  <a:lnTo>
                    <a:pt x="100" y="2"/>
                  </a:lnTo>
                  <a:lnTo>
                    <a:pt x="100" y="0"/>
                  </a:lnTo>
                  <a:lnTo>
                    <a:pt x="97" y="0"/>
                  </a:lnTo>
                  <a:lnTo>
                    <a:pt x="95" y="0"/>
                  </a:lnTo>
                  <a:lnTo>
                    <a:pt x="95" y="7"/>
                  </a:lnTo>
                  <a:lnTo>
                    <a:pt x="92" y="7"/>
                  </a:lnTo>
                  <a:lnTo>
                    <a:pt x="90" y="10"/>
                  </a:lnTo>
                  <a:lnTo>
                    <a:pt x="90" y="12"/>
                  </a:lnTo>
                  <a:lnTo>
                    <a:pt x="95" y="12"/>
                  </a:lnTo>
                  <a:lnTo>
                    <a:pt x="95" y="22"/>
                  </a:lnTo>
                  <a:lnTo>
                    <a:pt x="97" y="22"/>
                  </a:lnTo>
                  <a:close/>
                </a:path>
              </a:pathLst>
            </a:custGeom>
            <a:solidFill>
              <a:srgbClr val="EEEFF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18" name="Google Shape;916;p21">
              <a:extLst>
                <a:ext uri="{FF2B5EF4-FFF2-40B4-BE49-F238E27FC236}">
                  <a16:creationId xmlns:a16="http://schemas.microsoft.com/office/drawing/2014/main" id="{585729E4-036F-4751-9D43-5C3148D1DE22}"/>
                </a:ext>
              </a:extLst>
            </p:cNvPr>
            <p:cNvSpPr>
              <a:spLocks/>
            </p:cNvSpPr>
            <p:nvPr/>
          </p:nvSpPr>
          <p:spPr bwMode="auto">
            <a:xfrm>
              <a:off x="6807730" y="4959615"/>
              <a:ext cx="510646" cy="312208"/>
            </a:xfrm>
            <a:custGeom>
              <a:avLst/>
              <a:gdLst>
                <a:gd name="T0" fmla="*/ 13335 w 322"/>
                <a:gd name="T1" fmla="*/ 142875 h 197"/>
                <a:gd name="T2" fmla="*/ 28575 w 322"/>
                <a:gd name="T3" fmla="*/ 139065 h 197"/>
                <a:gd name="T4" fmla="*/ 32385 w 322"/>
                <a:gd name="T5" fmla="*/ 110490 h 197"/>
                <a:gd name="T6" fmla="*/ 51435 w 322"/>
                <a:gd name="T7" fmla="*/ 81915 h 197"/>
                <a:gd name="T8" fmla="*/ 99060 w 322"/>
                <a:gd name="T9" fmla="*/ 95250 h 197"/>
                <a:gd name="T10" fmla="*/ 184785 w 322"/>
                <a:gd name="T11" fmla="*/ 133350 h 197"/>
                <a:gd name="T12" fmla="*/ 280035 w 322"/>
                <a:gd name="T13" fmla="*/ 57150 h 197"/>
                <a:gd name="T14" fmla="*/ 470535 w 322"/>
                <a:gd name="T15" fmla="*/ 24765 h 197"/>
                <a:gd name="T16" fmla="*/ 508635 w 322"/>
                <a:gd name="T17" fmla="*/ 104775 h 197"/>
                <a:gd name="T18" fmla="*/ 527685 w 322"/>
                <a:gd name="T19" fmla="*/ 142875 h 197"/>
                <a:gd name="T20" fmla="*/ 489585 w 322"/>
                <a:gd name="T21" fmla="*/ 165735 h 197"/>
                <a:gd name="T22" fmla="*/ 493395 w 322"/>
                <a:gd name="T23" fmla="*/ 184785 h 197"/>
                <a:gd name="T24" fmla="*/ 493395 w 322"/>
                <a:gd name="T25" fmla="*/ 190501 h 197"/>
                <a:gd name="T26" fmla="*/ 461010 w 322"/>
                <a:gd name="T27" fmla="*/ 203836 h 197"/>
                <a:gd name="T28" fmla="*/ 407670 w 322"/>
                <a:gd name="T29" fmla="*/ 222886 h 197"/>
                <a:gd name="T30" fmla="*/ 352425 w 322"/>
                <a:gd name="T31" fmla="*/ 241936 h 197"/>
                <a:gd name="T32" fmla="*/ 337185 w 322"/>
                <a:gd name="T33" fmla="*/ 247651 h 197"/>
                <a:gd name="T34" fmla="*/ 308610 w 322"/>
                <a:gd name="T35" fmla="*/ 276226 h 197"/>
                <a:gd name="T36" fmla="*/ 299085 w 322"/>
                <a:gd name="T37" fmla="*/ 276226 h 197"/>
                <a:gd name="T38" fmla="*/ 289560 w 322"/>
                <a:gd name="T39" fmla="*/ 280036 h 197"/>
                <a:gd name="T40" fmla="*/ 276225 w 322"/>
                <a:gd name="T41" fmla="*/ 276226 h 197"/>
                <a:gd name="T42" fmla="*/ 257175 w 322"/>
                <a:gd name="T43" fmla="*/ 295276 h 197"/>
                <a:gd name="T44" fmla="*/ 228600 w 322"/>
                <a:gd name="T45" fmla="*/ 304801 h 197"/>
                <a:gd name="T46" fmla="*/ 194310 w 322"/>
                <a:gd name="T47" fmla="*/ 308611 h 197"/>
                <a:gd name="T48" fmla="*/ 175260 w 322"/>
                <a:gd name="T49" fmla="*/ 304801 h 197"/>
                <a:gd name="T50" fmla="*/ 161925 w 322"/>
                <a:gd name="T51" fmla="*/ 304801 h 197"/>
                <a:gd name="T52" fmla="*/ 142875 w 322"/>
                <a:gd name="T53" fmla="*/ 327661 h 197"/>
                <a:gd name="T54" fmla="*/ 127635 w 322"/>
                <a:gd name="T55" fmla="*/ 342901 h 197"/>
                <a:gd name="T56" fmla="*/ 114300 w 322"/>
                <a:gd name="T57" fmla="*/ 337186 h 197"/>
                <a:gd name="T58" fmla="*/ 95250 w 322"/>
                <a:gd name="T59" fmla="*/ 346711 h 197"/>
                <a:gd name="T60" fmla="*/ 70485 w 322"/>
                <a:gd name="T61" fmla="*/ 346711 h 197"/>
                <a:gd name="T62" fmla="*/ 57150 w 322"/>
                <a:gd name="T63" fmla="*/ 352426 h 197"/>
                <a:gd name="T64" fmla="*/ 51435 w 322"/>
                <a:gd name="T65" fmla="*/ 327661 h 197"/>
                <a:gd name="T66" fmla="*/ 32385 w 322"/>
                <a:gd name="T67" fmla="*/ 304801 h 197"/>
                <a:gd name="T68" fmla="*/ 38100 w 322"/>
                <a:gd name="T69" fmla="*/ 285751 h 197"/>
                <a:gd name="T70" fmla="*/ 19050 w 322"/>
                <a:gd name="T71" fmla="*/ 228601 h 197"/>
                <a:gd name="T72" fmla="*/ 9525 w 322"/>
                <a:gd name="T73" fmla="*/ 203836 h 197"/>
                <a:gd name="T74" fmla="*/ 0 w 322"/>
                <a:gd name="T75" fmla="*/ 194311 h 197"/>
                <a:gd name="T76" fmla="*/ 3810 w 322"/>
                <a:gd name="T77" fmla="*/ 194311 h 197"/>
                <a:gd name="T78" fmla="*/ 13335 w 322"/>
                <a:gd name="T79" fmla="*/ 175260 h 197"/>
                <a:gd name="T80" fmla="*/ 3810 w 322"/>
                <a:gd name="T81" fmla="*/ 142875 h 197"/>
                <a:gd name="T82" fmla="*/ 499110 w 322"/>
                <a:gd name="T83" fmla="*/ 371476 h 197"/>
                <a:gd name="T84" fmla="*/ 502920 w 322"/>
                <a:gd name="T85" fmla="*/ 375286 h 197"/>
                <a:gd name="T86" fmla="*/ 550545 w 322"/>
                <a:gd name="T87" fmla="*/ 361951 h 197"/>
                <a:gd name="T88" fmla="*/ 560070 w 322"/>
                <a:gd name="T89" fmla="*/ 346711 h 197"/>
                <a:gd name="T90" fmla="*/ 569595 w 322"/>
                <a:gd name="T91" fmla="*/ 342901 h 197"/>
                <a:gd name="T92" fmla="*/ 579120 w 322"/>
                <a:gd name="T93" fmla="*/ 352426 h 197"/>
                <a:gd name="T94" fmla="*/ 598170 w 322"/>
                <a:gd name="T95" fmla="*/ 346711 h 197"/>
                <a:gd name="T96" fmla="*/ 613410 w 322"/>
                <a:gd name="T97" fmla="*/ 352426 h 197"/>
                <a:gd name="T98" fmla="*/ 607695 w 322"/>
                <a:gd name="T99" fmla="*/ 361951 h 197"/>
                <a:gd name="T100" fmla="*/ 594360 w 322"/>
                <a:gd name="T101" fmla="*/ 365761 h 197"/>
                <a:gd name="T102" fmla="*/ 565785 w 322"/>
                <a:gd name="T103" fmla="*/ 365761 h 197"/>
                <a:gd name="T104" fmla="*/ 550545 w 322"/>
                <a:gd name="T105" fmla="*/ 361951 h 19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22" h="197" extrusionOk="0">
                  <a:moveTo>
                    <a:pt x="2" y="75"/>
                  </a:moveTo>
                  <a:lnTo>
                    <a:pt x="7" y="75"/>
                  </a:lnTo>
                  <a:lnTo>
                    <a:pt x="12" y="77"/>
                  </a:lnTo>
                  <a:lnTo>
                    <a:pt x="15" y="73"/>
                  </a:lnTo>
                  <a:lnTo>
                    <a:pt x="22" y="68"/>
                  </a:lnTo>
                  <a:lnTo>
                    <a:pt x="17" y="58"/>
                  </a:lnTo>
                  <a:lnTo>
                    <a:pt x="20" y="45"/>
                  </a:lnTo>
                  <a:lnTo>
                    <a:pt x="27" y="43"/>
                  </a:lnTo>
                  <a:lnTo>
                    <a:pt x="35" y="50"/>
                  </a:lnTo>
                  <a:lnTo>
                    <a:pt x="52" y="50"/>
                  </a:lnTo>
                  <a:lnTo>
                    <a:pt x="75" y="60"/>
                  </a:lnTo>
                  <a:lnTo>
                    <a:pt x="97" y="70"/>
                  </a:lnTo>
                  <a:lnTo>
                    <a:pt x="100" y="95"/>
                  </a:lnTo>
                  <a:lnTo>
                    <a:pt x="147" y="30"/>
                  </a:lnTo>
                  <a:lnTo>
                    <a:pt x="249" y="0"/>
                  </a:lnTo>
                  <a:lnTo>
                    <a:pt x="247" y="13"/>
                  </a:lnTo>
                  <a:lnTo>
                    <a:pt x="272" y="43"/>
                  </a:lnTo>
                  <a:lnTo>
                    <a:pt x="267" y="55"/>
                  </a:lnTo>
                  <a:lnTo>
                    <a:pt x="282" y="73"/>
                  </a:lnTo>
                  <a:lnTo>
                    <a:pt x="277" y="75"/>
                  </a:lnTo>
                  <a:lnTo>
                    <a:pt x="267" y="77"/>
                  </a:lnTo>
                  <a:lnTo>
                    <a:pt x="257" y="87"/>
                  </a:lnTo>
                  <a:lnTo>
                    <a:pt x="257" y="95"/>
                  </a:lnTo>
                  <a:lnTo>
                    <a:pt x="259" y="97"/>
                  </a:lnTo>
                  <a:lnTo>
                    <a:pt x="257" y="97"/>
                  </a:lnTo>
                  <a:lnTo>
                    <a:pt x="259" y="100"/>
                  </a:lnTo>
                  <a:lnTo>
                    <a:pt x="247" y="102"/>
                  </a:lnTo>
                  <a:lnTo>
                    <a:pt x="242" y="107"/>
                  </a:lnTo>
                  <a:lnTo>
                    <a:pt x="232" y="112"/>
                  </a:lnTo>
                  <a:lnTo>
                    <a:pt x="214" y="117"/>
                  </a:lnTo>
                  <a:lnTo>
                    <a:pt x="212" y="120"/>
                  </a:lnTo>
                  <a:lnTo>
                    <a:pt x="185" y="127"/>
                  </a:lnTo>
                  <a:lnTo>
                    <a:pt x="180" y="127"/>
                  </a:lnTo>
                  <a:lnTo>
                    <a:pt x="177" y="130"/>
                  </a:lnTo>
                  <a:lnTo>
                    <a:pt x="170" y="140"/>
                  </a:lnTo>
                  <a:lnTo>
                    <a:pt x="162" y="145"/>
                  </a:lnTo>
                  <a:lnTo>
                    <a:pt x="160" y="145"/>
                  </a:lnTo>
                  <a:lnTo>
                    <a:pt x="157" y="145"/>
                  </a:lnTo>
                  <a:lnTo>
                    <a:pt x="155" y="147"/>
                  </a:lnTo>
                  <a:lnTo>
                    <a:pt x="152" y="147"/>
                  </a:lnTo>
                  <a:lnTo>
                    <a:pt x="147" y="145"/>
                  </a:lnTo>
                  <a:lnTo>
                    <a:pt x="145" y="145"/>
                  </a:lnTo>
                  <a:lnTo>
                    <a:pt x="135" y="152"/>
                  </a:lnTo>
                  <a:lnTo>
                    <a:pt x="135" y="155"/>
                  </a:lnTo>
                  <a:lnTo>
                    <a:pt x="130" y="157"/>
                  </a:lnTo>
                  <a:lnTo>
                    <a:pt x="120" y="160"/>
                  </a:lnTo>
                  <a:lnTo>
                    <a:pt x="107" y="165"/>
                  </a:lnTo>
                  <a:lnTo>
                    <a:pt x="102" y="162"/>
                  </a:lnTo>
                  <a:lnTo>
                    <a:pt x="100" y="160"/>
                  </a:lnTo>
                  <a:lnTo>
                    <a:pt x="92" y="160"/>
                  </a:lnTo>
                  <a:lnTo>
                    <a:pt x="87" y="160"/>
                  </a:lnTo>
                  <a:lnTo>
                    <a:pt x="85" y="160"/>
                  </a:lnTo>
                  <a:lnTo>
                    <a:pt x="77" y="165"/>
                  </a:lnTo>
                  <a:lnTo>
                    <a:pt x="75" y="172"/>
                  </a:lnTo>
                  <a:lnTo>
                    <a:pt x="72" y="172"/>
                  </a:lnTo>
                  <a:lnTo>
                    <a:pt x="67" y="180"/>
                  </a:lnTo>
                  <a:lnTo>
                    <a:pt x="62" y="180"/>
                  </a:lnTo>
                  <a:lnTo>
                    <a:pt x="60" y="177"/>
                  </a:lnTo>
                  <a:lnTo>
                    <a:pt x="55" y="177"/>
                  </a:lnTo>
                  <a:lnTo>
                    <a:pt x="50" y="182"/>
                  </a:lnTo>
                  <a:lnTo>
                    <a:pt x="45" y="185"/>
                  </a:lnTo>
                  <a:lnTo>
                    <a:pt x="37" y="182"/>
                  </a:lnTo>
                  <a:lnTo>
                    <a:pt x="35" y="182"/>
                  </a:lnTo>
                  <a:lnTo>
                    <a:pt x="30" y="185"/>
                  </a:lnTo>
                  <a:lnTo>
                    <a:pt x="27" y="180"/>
                  </a:lnTo>
                  <a:lnTo>
                    <a:pt x="27" y="172"/>
                  </a:lnTo>
                  <a:lnTo>
                    <a:pt x="20" y="167"/>
                  </a:lnTo>
                  <a:lnTo>
                    <a:pt x="17" y="160"/>
                  </a:lnTo>
                  <a:lnTo>
                    <a:pt x="20" y="157"/>
                  </a:lnTo>
                  <a:lnTo>
                    <a:pt x="20" y="150"/>
                  </a:lnTo>
                  <a:lnTo>
                    <a:pt x="15" y="145"/>
                  </a:lnTo>
                  <a:lnTo>
                    <a:pt x="10" y="120"/>
                  </a:lnTo>
                  <a:lnTo>
                    <a:pt x="5" y="110"/>
                  </a:lnTo>
                  <a:lnTo>
                    <a:pt x="5" y="107"/>
                  </a:lnTo>
                  <a:lnTo>
                    <a:pt x="0" y="107"/>
                  </a:lnTo>
                  <a:lnTo>
                    <a:pt x="0" y="102"/>
                  </a:lnTo>
                  <a:lnTo>
                    <a:pt x="2" y="105"/>
                  </a:lnTo>
                  <a:lnTo>
                    <a:pt x="2" y="102"/>
                  </a:lnTo>
                  <a:lnTo>
                    <a:pt x="7" y="102"/>
                  </a:lnTo>
                  <a:lnTo>
                    <a:pt x="7" y="92"/>
                  </a:lnTo>
                  <a:lnTo>
                    <a:pt x="5" y="80"/>
                  </a:lnTo>
                  <a:lnTo>
                    <a:pt x="2" y="75"/>
                  </a:lnTo>
                  <a:close/>
                  <a:moveTo>
                    <a:pt x="257" y="197"/>
                  </a:moveTo>
                  <a:lnTo>
                    <a:pt x="262" y="195"/>
                  </a:lnTo>
                  <a:lnTo>
                    <a:pt x="269" y="197"/>
                  </a:lnTo>
                  <a:lnTo>
                    <a:pt x="264" y="197"/>
                  </a:lnTo>
                  <a:lnTo>
                    <a:pt x="257" y="197"/>
                  </a:lnTo>
                  <a:close/>
                  <a:moveTo>
                    <a:pt x="289" y="190"/>
                  </a:moveTo>
                  <a:lnTo>
                    <a:pt x="294" y="187"/>
                  </a:lnTo>
                  <a:lnTo>
                    <a:pt x="294" y="182"/>
                  </a:lnTo>
                  <a:lnTo>
                    <a:pt x="297" y="180"/>
                  </a:lnTo>
                  <a:lnTo>
                    <a:pt x="299" y="180"/>
                  </a:lnTo>
                  <a:lnTo>
                    <a:pt x="302" y="182"/>
                  </a:lnTo>
                  <a:lnTo>
                    <a:pt x="304" y="185"/>
                  </a:lnTo>
                  <a:lnTo>
                    <a:pt x="309" y="182"/>
                  </a:lnTo>
                  <a:lnTo>
                    <a:pt x="314" y="182"/>
                  </a:lnTo>
                  <a:lnTo>
                    <a:pt x="317" y="185"/>
                  </a:lnTo>
                  <a:lnTo>
                    <a:pt x="322" y="185"/>
                  </a:lnTo>
                  <a:lnTo>
                    <a:pt x="322" y="187"/>
                  </a:lnTo>
                  <a:lnTo>
                    <a:pt x="319" y="190"/>
                  </a:lnTo>
                  <a:lnTo>
                    <a:pt x="317" y="190"/>
                  </a:lnTo>
                  <a:lnTo>
                    <a:pt x="312" y="192"/>
                  </a:lnTo>
                  <a:lnTo>
                    <a:pt x="302" y="195"/>
                  </a:lnTo>
                  <a:lnTo>
                    <a:pt x="297" y="192"/>
                  </a:lnTo>
                  <a:lnTo>
                    <a:pt x="294" y="190"/>
                  </a:lnTo>
                  <a:lnTo>
                    <a:pt x="289" y="190"/>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19" name="Google Shape;917;p21">
              <a:extLst>
                <a:ext uri="{FF2B5EF4-FFF2-40B4-BE49-F238E27FC236}">
                  <a16:creationId xmlns:a16="http://schemas.microsoft.com/office/drawing/2014/main" id="{DA272290-0C85-435D-814F-E49B46BD3AFA}"/>
                </a:ext>
              </a:extLst>
            </p:cNvPr>
            <p:cNvSpPr>
              <a:spLocks/>
            </p:cNvSpPr>
            <p:nvPr/>
          </p:nvSpPr>
          <p:spPr bwMode="auto">
            <a:xfrm>
              <a:off x="9261740" y="5478198"/>
              <a:ext cx="812271" cy="285750"/>
            </a:xfrm>
            <a:custGeom>
              <a:avLst/>
              <a:gdLst>
                <a:gd name="T0" fmla="*/ 590550 w 512"/>
                <a:gd name="T1" fmla="*/ 266700 h 180"/>
                <a:gd name="T2" fmla="*/ 584835 w 512"/>
                <a:gd name="T3" fmla="*/ 257175 h 180"/>
                <a:gd name="T4" fmla="*/ 5715 w 512"/>
                <a:gd name="T5" fmla="*/ 108585 h 180"/>
                <a:gd name="T6" fmla="*/ 584835 w 512"/>
                <a:gd name="T7" fmla="*/ 260985 h 180"/>
                <a:gd name="T8" fmla="*/ 603885 w 512"/>
                <a:gd name="T9" fmla="*/ 257175 h 180"/>
                <a:gd name="T10" fmla="*/ 590550 w 512"/>
                <a:gd name="T11" fmla="*/ 251460 h 180"/>
                <a:gd name="T12" fmla="*/ 851535 w 512"/>
                <a:gd name="T13" fmla="*/ 5715 h 180"/>
                <a:gd name="T14" fmla="*/ 851535 w 512"/>
                <a:gd name="T15" fmla="*/ 5715 h 180"/>
                <a:gd name="T16" fmla="*/ 855345 w 512"/>
                <a:gd name="T17" fmla="*/ 9525 h 180"/>
                <a:gd name="T18" fmla="*/ 960120 w 512"/>
                <a:gd name="T19" fmla="*/ 108585 h 180"/>
                <a:gd name="T20" fmla="*/ 922020 w 512"/>
                <a:gd name="T21" fmla="*/ 85725 h 180"/>
                <a:gd name="T22" fmla="*/ 912495 w 512"/>
                <a:gd name="T23" fmla="*/ 80010 h 180"/>
                <a:gd name="T24" fmla="*/ 889635 w 512"/>
                <a:gd name="T25" fmla="*/ 80010 h 180"/>
                <a:gd name="T26" fmla="*/ 893445 w 512"/>
                <a:gd name="T27" fmla="*/ 53340 h 180"/>
                <a:gd name="T28" fmla="*/ 870585 w 512"/>
                <a:gd name="T29" fmla="*/ 24765 h 180"/>
                <a:gd name="T30" fmla="*/ 845820 w 512"/>
                <a:gd name="T31" fmla="*/ 43815 h 180"/>
                <a:gd name="T32" fmla="*/ 836295 w 512"/>
                <a:gd name="T33" fmla="*/ 24765 h 180"/>
                <a:gd name="T34" fmla="*/ 807720 w 512"/>
                <a:gd name="T35" fmla="*/ 85725 h 180"/>
                <a:gd name="T36" fmla="*/ 765810 w 512"/>
                <a:gd name="T37" fmla="*/ 114300 h 180"/>
                <a:gd name="T38" fmla="*/ 779145 w 512"/>
                <a:gd name="T39" fmla="*/ 118110 h 180"/>
                <a:gd name="T40" fmla="*/ 769620 w 512"/>
                <a:gd name="T41" fmla="*/ 137160 h 180"/>
                <a:gd name="T42" fmla="*/ 760095 w 512"/>
                <a:gd name="T43" fmla="*/ 146685 h 180"/>
                <a:gd name="T44" fmla="*/ 750570 w 512"/>
                <a:gd name="T45" fmla="*/ 142875 h 180"/>
                <a:gd name="T46" fmla="*/ 727710 w 512"/>
                <a:gd name="T47" fmla="*/ 146685 h 180"/>
                <a:gd name="T48" fmla="*/ 708660 w 512"/>
                <a:gd name="T49" fmla="*/ 161925 h 180"/>
                <a:gd name="T50" fmla="*/ 676275 w 512"/>
                <a:gd name="T51" fmla="*/ 209550 h 180"/>
                <a:gd name="T52" fmla="*/ 600075 w 512"/>
                <a:gd name="T53" fmla="*/ 247650 h 180"/>
                <a:gd name="T54" fmla="*/ 594360 w 512"/>
                <a:gd name="T55" fmla="*/ 266700 h 180"/>
                <a:gd name="T56" fmla="*/ 575310 w 512"/>
                <a:gd name="T57" fmla="*/ 299085 h 180"/>
                <a:gd name="T58" fmla="*/ 508635 w 512"/>
                <a:gd name="T59" fmla="*/ 304800 h 180"/>
                <a:gd name="T60" fmla="*/ 518160 w 512"/>
                <a:gd name="T61" fmla="*/ 318135 h 180"/>
                <a:gd name="T62" fmla="*/ 542925 w 512"/>
                <a:gd name="T63" fmla="*/ 342900 h 180"/>
                <a:gd name="T64" fmla="*/ 581025 w 512"/>
                <a:gd name="T65" fmla="*/ 333375 h 180"/>
                <a:gd name="T66" fmla="*/ 670560 w 512"/>
                <a:gd name="T67" fmla="*/ 314325 h 180"/>
                <a:gd name="T68" fmla="*/ 718185 w 512"/>
                <a:gd name="T69" fmla="*/ 314325 h 180"/>
                <a:gd name="T70" fmla="*/ 769620 w 512"/>
                <a:gd name="T71" fmla="*/ 251460 h 180"/>
                <a:gd name="T72" fmla="*/ 798195 w 512"/>
                <a:gd name="T73" fmla="*/ 171450 h 180"/>
                <a:gd name="T74" fmla="*/ 832485 w 512"/>
                <a:gd name="T75" fmla="*/ 156210 h 180"/>
                <a:gd name="T76" fmla="*/ 889635 w 512"/>
                <a:gd name="T77" fmla="*/ 161925 h 180"/>
                <a:gd name="T78" fmla="*/ 918210 w 512"/>
                <a:gd name="T79" fmla="*/ 161925 h 180"/>
                <a:gd name="T80" fmla="*/ 918210 w 512"/>
                <a:gd name="T81" fmla="*/ 127635 h 180"/>
                <a:gd name="T82" fmla="*/ 975360 w 512"/>
                <a:gd name="T83" fmla="*/ 114300 h 180"/>
                <a:gd name="T84" fmla="*/ 205740 w 512"/>
                <a:gd name="T85" fmla="*/ 276225 h 180"/>
                <a:gd name="T86" fmla="*/ 200025 w 512"/>
                <a:gd name="T87" fmla="*/ 251460 h 180"/>
                <a:gd name="T88" fmla="*/ 171450 w 512"/>
                <a:gd name="T89" fmla="*/ 222885 h 180"/>
                <a:gd name="T90" fmla="*/ 171450 w 512"/>
                <a:gd name="T91" fmla="*/ 175260 h 180"/>
                <a:gd name="T92" fmla="*/ 158115 w 512"/>
                <a:gd name="T93" fmla="*/ 108585 h 180"/>
                <a:gd name="T94" fmla="*/ 104775 w 512"/>
                <a:gd name="T95" fmla="*/ 62865 h 180"/>
                <a:gd name="T96" fmla="*/ 81915 w 512"/>
                <a:gd name="T97" fmla="*/ 76200 h 180"/>
                <a:gd name="T98" fmla="*/ 47625 w 512"/>
                <a:gd name="T99" fmla="*/ 76200 h 180"/>
                <a:gd name="T100" fmla="*/ 38100 w 512"/>
                <a:gd name="T101" fmla="*/ 47625 h 180"/>
                <a:gd name="T102" fmla="*/ 5715 w 512"/>
                <a:gd name="T103" fmla="*/ 38100 h 180"/>
                <a:gd name="T104" fmla="*/ 24765 w 512"/>
                <a:gd name="T105" fmla="*/ 123825 h 180"/>
                <a:gd name="T106" fmla="*/ 24765 w 512"/>
                <a:gd name="T107" fmla="*/ 165735 h 180"/>
                <a:gd name="T108" fmla="*/ 47625 w 512"/>
                <a:gd name="T109" fmla="*/ 194310 h 180"/>
                <a:gd name="T110" fmla="*/ 66675 w 512"/>
                <a:gd name="T111" fmla="*/ 228600 h 180"/>
                <a:gd name="T112" fmla="*/ 104775 w 512"/>
                <a:gd name="T113" fmla="*/ 260985 h 180"/>
                <a:gd name="T114" fmla="*/ 133350 w 512"/>
                <a:gd name="T115" fmla="*/ 280035 h 180"/>
                <a:gd name="T116" fmla="*/ 177165 w 512"/>
                <a:gd name="T117" fmla="*/ 304800 h 180"/>
                <a:gd name="T118" fmla="*/ 205740 w 512"/>
                <a:gd name="T119" fmla="*/ 308610 h 180"/>
                <a:gd name="T120" fmla="*/ 209550 w 512"/>
                <a:gd name="T121" fmla="*/ 304800 h 180"/>
                <a:gd name="T122" fmla="*/ 219075 w 512"/>
                <a:gd name="T123" fmla="*/ 304800 h 1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12" h="180" extrusionOk="0">
                  <a:moveTo>
                    <a:pt x="307" y="137"/>
                  </a:moveTo>
                  <a:lnTo>
                    <a:pt x="310" y="135"/>
                  </a:lnTo>
                  <a:lnTo>
                    <a:pt x="312" y="137"/>
                  </a:lnTo>
                  <a:lnTo>
                    <a:pt x="310" y="140"/>
                  </a:lnTo>
                  <a:lnTo>
                    <a:pt x="307" y="137"/>
                  </a:lnTo>
                  <a:close/>
                  <a:moveTo>
                    <a:pt x="307" y="135"/>
                  </a:moveTo>
                  <a:lnTo>
                    <a:pt x="307" y="130"/>
                  </a:lnTo>
                  <a:lnTo>
                    <a:pt x="307" y="135"/>
                  </a:lnTo>
                  <a:close/>
                  <a:moveTo>
                    <a:pt x="3" y="50"/>
                  </a:moveTo>
                  <a:lnTo>
                    <a:pt x="0" y="47"/>
                  </a:lnTo>
                  <a:lnTo>
                    <a:pt x="0" y="55"/>
                  </a:lnTo>
                  <a:lnTo>
                    <a:pt x="3" y="57"/>
                  </a:lnTo>
                  <a:lnTo>
                    <a:pt x="5" y="57"/>
                  </a:lnTo>
                  <a:lnTo>
                    <a:pt x="5" y="52"/>
                  </a:lnTo>
                  <a:lnTo>
                    <a:pt x="3" y="50"/>
                  </a:lnTo>
                  <a:close/>
                  <a:moveTo>
                    <a:pt x="307" y="137"/>
                  </a:moveTo>
                  <a:lnTo>
                    <a:pt x="302" y="142"/>
                  </a:lnTo>
                  <a:lnTo>
                    <a:pt x="307" y="140"/>
                  </a:lnTo>
                  <a:lnTo>
                    <a:pt x="307" y="137"/>
                  </a:lnTo>
                  <a:close/>
                  <a:moveTo>
                    <a:pt x="317" y="135"/>
                  </a:moveTo>
                  <a:lnTo>
                    <a:pt x="315" y="130"/>
                  </a:lnTo>
                  <a:lnTo>
                    <a:pt x="312" y="130"/>
                  </a:lnTo>
                  <a:lnTo>
                    <a:pt x="310" y="130"/>
                  </a:lnTo>
                  <a:lnTo>
                    <a:pt x="310" y="132"/>
                  </a:lnTo>
                  <a:lnTo>
                    <a:pt x="310" y="135"/>
                  </a:lnTo>
                  <a:lnTo>
                    <a:pt x="312" y="137"/>
                  </a:lnTo>
                  <a:lnTo>
                    <a:pt x="317" y="135"/>
                  </a:lnTo>
                  <a:close/>
                  <a:moveTo>
                    <a:pt x="447" y="3"/>
                  </a:moveTo>
                  <a:lnTo>
                    <a:pt x="447" y="0"/>
                  </a:lnTo>
                  <a:lnTo>
                    <a:pt x="442" y="5"/>
                  </a:lnTo>
                  <a:lnTo>
                    <a:pt x="444" y="3"/>
                  </a:lnTo>
                  <a:lnTo>
                    <a:pt x="447" y="3"/>
                  </a:lnTo>
                  <a:close/>
                  <a:moveTo>
                    <a:pt x="457" y="5"/>
                  </a:moveTo>
                  <a:lnTo>
                    <a:pt x="457" y="0"/>
                  </a:lnTo>
                  <a:lnTo>
                    <a:pt x="454" y="0"/>
                  </a:lnTo>
                  <a:lnTo>
                    <a:pt x="449" y="5"/>
                  </a:lnTo>
                  <a:lnTo>
                    <a:pt x="452" y="5"/>
                  </a:lnTo>
                  <a:lnTo>
                    <a:pt x="457" y="5"/>
                  </a:lnTo>
                  <a:close/>
                  <a:moveTo>
                    <a:pt x="509" y="57"/>
                  </a:moveTo>
                  <a:lnTo>
                    <a:pt x="504" y="57"/>
                  </a:lnTo>
                  <a:lnTo>
                    <a:pt x="499" y="55"/>
                  </a:lnTo>
                  <a:lnTo>
                    <a:pt x="494" y="52"/>
                  </a:lnTo>
                  <a:lnTo>
                    <a:pt x="489" y="52"/>
                  </a:lnTo>
                  <a:lnTo>
                    <a:pt x="484" y="45"/>
                  </a:lnTo>
                  <a:lnTo>
                    <a:pt x="479" y="45"/>
                  </a:lnTo>
                  <a:lnTo>
                    <a:pt x="477" y="50"/>
                  </a:lnTo>
                  <a:lnTo>
                    <a:pt x="474" y="47"/>
                  </a:lnTo>
                  <a:lnTo>
                    <a:pt x="479" y="42"/>
                  </a:lnTo>
                  <a:lnTo>
                    <a:pt x="477" y="37"/>
                  </a:lnTo>
                  <a:lnTo>
                    <a:pt x="474" y="40"/>
                  </a:lnTo>
                  <a:lnTo>
                    <a:pt x="469" y="45"/>
                  </a:lnTo>
                  <a:lnTo>
                    <a:pt x="467" y="42"/>
                  </a:lnTo>
                  <a:lnTo>
                    <a:pt x="467" y="40"/>
                  </a:lnTo>
                  <a:lnTo>
                    <a:pt x="467" y="33"/>
                  </a:lnTo>
                  <a:lnTo>
                    <a:pt x="469" y="30"/>
                  </a:lnTo>
                  <a:lnTo>
                    <a:pt x="469" y="28"/>
                  </a:lnTo>
                  <a:lnTo>
                    <a:pt x="464" y="23"/>
                  </a:lnTo>
                  <a:lnTo>
                    <a:pt x="462" y="25"/>
                  </a:lnTo>
                  <a:lnTo>
                    <a:pt x="457" y="20"/>
                  </a:lnTo>
                  <a:lnTo>
                    <a:pt x="457" y="13"/>
                  </a:lnTo>
                  <a:lnTo>
                    <a:pt x="452" y="10"/>
                  </a:lnTo>
                  <a:lnTo>
                    <a:pt x="449" y="10"/>
                  </a:lnTo>
                  <a:lnTo>
                    <a:pt x="449" y="15"/>
                  </a:lnTo>
                  <a:lnTo>
                    <a:pt x="444" y="23"/>
                  </a:lnTo>
                  <a:lnTo>
                    <a:pt x="442" y="20"/>
                  </a:lnTo>
                  <a:lnTo>
                    <a:pt x="444" y="15"/>
                  </a:lnTo>
                  <a:lnTo>
                    <a:pt x="442" y="13"/>
                  </a:lnTo>
                  <a:lnTo>
                    <a:pt x="439" y="13"/>
                  </a:lnTo>
                  <a:lnTo>
                    <a:pt x="437" y="23"/>
                  </a:lnTo>
                  <a:lnTo>
                    <a:pt x="432" y="25"/>
                  </a:lnTo>
                  <a:lnTo>
                    <a:pt x="427" y="37"/>
                  </a:lnTo>
                  <a:lnTo>
                    <a:pt x="424" y="45"/>
                  </a:lnTo>
                  <a:lnTo>
                    <a:pt x="417" y="55"/>
                  </a:lnTo>
                  <a:lnTo>
                    <a:pt x="412" y="55"/>
                  </a:lnTo>
                  <a:lnTo>
                    <a:pt x="404" y="57"/>
                  </a:lnTo>
                  <a:lnTo>
                    <a:pt x="402" y="60"/>
                  </a:lnTo>
                  <a:lnTo>
                    <a:pt x="404" y="60"/>
                  </a:lnTo>
                  <a:lnTo>
                    <a:pt x="402" y="62"/>
                  </a:lnTo>
                  <a:lnTo>
                    <a:pt x="404" y="65"/>
                  </a:lnTo>
                  <a:lnTo>
                    <a:pt x="409" y="62"/>
                  </a:lnTo>
                  <a:lnTo>
                    <a:pt x="407" y="67"/>
                  </a:lnTo>
                  <a:lnTo>
                    <a:pt x="404" y="67"/>
                  </a:lnTo>
                  <a:lnTo>
                    <a:pt x="402" y="70"/>
                  </a:lnTo>
                  <a:lnTo>
                    <a:pt x="404" y="72"/>
                  </a:lnTo>
                  <a:lnTo>
                    <a:pt x="407" y="80"/>
                  </a:lnTo>
                  <a:lnTo>
                    <a:pt x="404" y="85"/>
                  </a:lnTo>
                  <a:lnTo>
                    <a:pt x="402" y="82"/>
                  </a:lnTo>
                  <a:lnTo>
                    <a:pt x="399" y="77"/>
                  </a:lnTo>
                  <a:lnTo>
                    <a:pt x="399" y="72"/>
                  </a:lnTo>
                  <a:lnTo>
                    <a:pt x="399" y="70"/>
                  </a:lnTo>
                  <a:lnTo>
                    <a:pt x="397" y="72"/>
                  </a:lnTo>
                  <a:lnTo>
                    <a:pt x="394" y="75"/>
                  </a:lnTo>
                  <a:lnTo>
                    <a:pt x="394" y="87"/>
                  </a:lnTo>
                  <a:lnTo>
                    <a:pt x="392" y="90"/>
                  </a:lnTo>
                  <a:lnTo>
                    <a:pt x="387" y="85"/>
                  </a:lnTo>
                  <a:lnTo>
                    <a:pt x="382" y="77"/>
                  </a:lnTo>
                  <a:lnTo>
                    <a:pt x="379" y="77"/>
                  </a:lnTo>
                  <a:lnTo>
                    <a:pt x="377" y="75"/>
                  </a:lnTo>
                  <a:lnTo>
                    <a:pt x="372" y="80"/>
                  </a:lnTo>
                  <a:lnTo>
                    <a:pt x="372" y="85"/>
                  </a:lnTo>
                  <a:lnTo>
                    <a:pt x="364" y="92"/>
                  </a:lnTo>
                  <a:lnTo>
                    <a:pt x="362" y="97"/>
                  </a:lnTo>
                  <a:lnTo>
                    <a:pt x="355" y="105"/>
                  </a:lnTo>
                  <a:lnTo>
                    <a:pt x="355" y="110"/>
                  </a:lnTo>
                  <a:lnTo>
                    <a:pt x="347" y="117"/>
                  </a:lnTo>
                  <a:lnTo>
                    <a:pt x="340" y="122"/>
                  </a:lnTo>
                  <a:lnTo>
                    <a:pt x="317" y="127"/>
                  </a:lnTo>
                  <a:lnTo>
                    <a:pt x="315" y="130"/>
                  </a:lnTo>
                  <a:lnTo>
                    <a:pt x="317" y="137"/>
                  </a:lnTo>
                  <a:lnTo>
                    <a:pt x="320" y="140"/>
                  </a:lnTo>
                  <a:lnTo>
                    <a:pt x="317" y="137"/>
                  </a:lnTo>
                  <a:lnTo>
                    <a:pt x="312" y="140"/>
                  </a:lnTo>
                  <a:lnTo>
                    <a:pt x="307" y="140"/>
                  </a:lnTo>
                  <a:lnTo>
                    <a:pt x="305" y="145"/>
                  </a:lnTo>
                  <a:lnTo>
                    <a:pt x="302" y="150"/>
                  </a:lnTo>
                  <a:lnTo>
                    <a:pt x="302" y="157"/>
                  </a:lnTo>
                  <a:lnTo>
                    <a:pt x="297" y="165"/>
                  </a:lnTo>
                  <a:lnTo>
                    <a:pt x="287" y="165"/>
                  </a:lnTo>
                  <a:lnTo>
                    <a:pt x="275" y="160"/>
                  </a:lnTo>
                  <a:lnTo>
                    <a:pt x="267" y="160"/>
                  </a:lnTo>
                  <a:lnTo>
                    <a:pt x="265" y="157"/>
                  </a:lnTo>
                  <a:lnTo>
                    <a:pt x="260" y="152"/>
                  </a:lnTo>
                  <a:lnTo>
                    <a:pt x="265" y="162"/>
                  </a:lnTo>
                  <a:lnTo>
                    <a:pt x="272" y="167"/>
                  </a:lnTo>
                  <a:lnTo>
                    <a:pt x="275" y="170"/>
                  </a:lnTo>
                  <a:lnTo>
                    <a:pt x="280" y="175"/>
                  </a:lnTo>
                  <a:lnTo>
                    <a:pt x="282" y="180"/>
                  </a:lnTo>
                  <a:lnTo>
                    <a:pt x="285" y="180"/>
                  </a:lnTo>
                  <a:lnTo>
                    <a:pt x="295" y="177"/>
                  </a:lnTo>
                  <a:lnTo>
                    <a:pt x="295" y="175"/>
                  </a:lnTo>
                  <a:lnTo>
                    <a:pt x="302" y="175"/>
                  </a:lnTo>
                  <a:lnTo>
                    <a:pt x="305" y="175"/>
                  </a:lnTo>
                  <a:lnTo>
                    <a:pt x="320" y="175"/>
                  </a:lnTo>
                  <a:lnTo>
                    <a:pt x="335" y="170"/>
                  </a:lnTo>
                  <a:lnTo>
                    <a:pt x="337" y="165"/>
                  </a:lnTo>
                  <a:lnTo>
                    <a:pt x="352" y="165"/>
                  </a:lnTo>
                  <a:lnTo>
                    <a:pt x="357" y="167"/>
                  </a:lnTo>
                  <a:lnTo>
                    <a:pt x="359" y="172"/>
                  </a:lnTo>
                  <a:lnTo>
                    <a:pt x="367" y="172"/>
                  </a:lnTo>
                  <a:lnTo>
                    <a:pt x="377" y="165"/>
                  </a:lnTo>
                  <a:lnTo>
                    <a:pt x="389" y="162"/>
                  </a:lnTo>
                  <a:lnTo>
                    <a:pt x="389" y="160"/>
                  </a:lnTo>
                  <a:lnTo>
                    <a:pt x="399" y="142"/>
                  </a:lnTo>
                  <a:lnTo>
                    <a:pt x="404" y="132"/>
                  </a:lnTo>
                  <a:lnTo>
                    <a:pt x="412" y="120"/>
                  </a:lnTo>
                  <a:lnTo>
                    <a:pt x="417" y="100"/>
                  </a:lnTo>
                  <a:lnTo>
                    <a:pt x="417" y="95"/>
                  </a:lnTo>
                  <a:lnTo>
                    <a:pt x="419" y="90"/>
                  </a:lnTo>
                  <a:lnTo>
                    <a:pt x="419" y="87"/>
                  </a:lnTo>
                  <a:lnTo>
                    <a:pt x="424" y="80"/>
                  </a:lnTo>
                  <a:lnTo>
                    <a:pt x="429" y="82"/>
                  </a:lnTo>
                  <a:lnTo>
                    <a:pt x="437" y="82"/>
                  </a:lnTo>
                  <a:lnTo>
                    <a:pt x="449" y="82"/>
                  </a:lnTo>
                  <a:lnTo>
                    <a:pt x="452" y="85"/>
                  </a:lnTo>
                  <a:lnTo>
                    <a:pt x="459" y="85"/>
                  </a:lnTo>
                  <a:lnTo>
                    <a:pt x="467" y="85"/>
                  </a:lnTo>
                  <a:lnTo>
                    <a:pt x="467" y="82"/>
                  </a:lnTo>
                  <a:lnTo>
                    <a:pt x="472" y="87"/>
                  </a:lnTo>
                  <a:lnTo>
                    <a:pt x="477" y="87"/>
                  </a:lnTo>
                  <a:lnTo>
                    <a:pt x="482" y="85"/>
                  </a:lnTo>
                  <a:lnTo>
                    <a:pt x="489" y="85"/>
                  </a:lnTo>
                  <a:lnTo>
                    <a:pt x="489" y="82"/>
                  </a:lnTo>
                  <a:lnTo>
                    <a:pt x="482" y="75"/>
                  </a:lnTo>
                  <a:lnTo>
                    <a:pt x="482" y="67"/>
                  </a:lnTo>
                  <a:lnTo>
                    <a:pt x="487" y="67"/>
                  </a:lnTo>
                  <a:lnTo>
                    <a:pt x="497" y="67"/>
                  </a:lnTo>
                  <a:lnTo>
                    <a:pt x="504" y="65"/>
                  </a:lnTo>
                  <a:lnTo>
                    <a:pt x="512" y="60"/>
                  </a:lnTo>
                  <a:lnTo>
                    <a:pt x="509" y="57"/>
                  </a:lnTo>
                  <a:close/>
                  <a:moveTo>
                    <a:pt x="110" y="147"/>
                  </a:moveTo>
                  <a:lnTo>
                    <a:pt x="108" y="147"/>
                  </a:lnTo>
                  <a:lnTo>
                    <a:pt x="108" y="145"/>
                  </a:lnTo>
                  <a:lnTo>
                    <a:pt x="108" y="142"/>
                  </a:lnTo>
                  <a:lnTo>
                    <a:pt x="105" y="142"/>
                  </a:lnTo>
                  <a:lnTo>
                    <a:pt x="105" y="135"/>
                  </a:lnTo>
                  <a:lnTo>
                    <a:pt x="105" y="132"/>
                  </a:lnTo>
                  <a:lnTo>
                    <a:pt x="105" y="130"/>
                  </a:lnTo>
                  <a:lnTo>
                    <a:pt x="100" y="130"/>
                  </a:lnTo>
                  <a:lnTo>
                    <a:pt x="93" y="125"/>
                  </a:lnTo>
                  <a:lnTo>
                    <a:pt x="90" y="117"/>
                  </a:lnTo>
                  <a:lnTo>
                    <a:pt x="90" y="105"/>
                  </a:lnTo>
                  <a:lnTo>
                    <a:pt x="88" y="100"/>
                  </a:lnTo>
                  <a:lnTo>
                    <a:pt x="88" y="95"/>
                  </a:lnTo>
                  <a:lnTo>
                    <a:pt x="90" y="92"/>
                  </a:lnTo>
                  <a:lnTo>
                    <a:pt x="90" y="80"/>
                  </a:lnTo>
                  <a:lnTo>
                    <a:pt x="90" y="77"/>
                  </a:lnTo>
                  <a:lnTo>
                    <a:pt x="88" y="67"/>
                  </a:lnTo>
                  <a:lnTo>
                    <a:pt x="83" y="57"/>
                  </a:lnTo>
                  <a:lnTo>
                    <a:pt x="63" y="37"/>
                  </a:lnTo>
                  <a:lnTo>
                    <a:pt x="60" y="30"/>
                  </a:lnTo>
                  <a:lnTo>
                    <a:pt x="58" y="30"/>
                  </a:lnTo>
                  <a:lnTo>
                    <a:pt x="55" y="33"/>
                  </a:lnTo>
                  <a:lnTo>
                    <a:pt x="50" y="35"/>
                  </a:lnTo>
                  <a:lnTo>
                    <a:pt x="50" y="40"/>
                  </a:lnTo>
                  <a:lnTo>
                    <a:pt x="45" y="42"/>
                  </a:lnTo>
                  <a:lnTo>
                    <a:pt x="43" y="40"/>
                  </a:lnTo>
                  <a:lnTo>
                    <a:pt x="38" y="40"/>
                  </a:lnTo>
                  <a:lnTo>
                    <a:pt x="33" y="45"/>
                  </a:lnTo>
                  <a:lnTo>
                    <a:pt x="25" y="42"/>
                  </a:lnTo>
                  <a:lnTo>
                    <a:pt x="25" y="40"/>
                  </a:lnTo>
                  <a:lnTo>
                    <a:pt x="28" y="35"/>
                  </a:lnTo>
                  <a:lnTo>
                    <a:pt x="28" y="28"/>
                  </a:lnTo>
                  <a:lnTo>
                    <a:pt x="25" y="25"/>
                  </a:lnTo>
                  <a:lnTo>
                    <a:pt x="20" y="25"/>
                  </a:lnTo>
                  <a:lnTo>
                    <a:pt x="18" y="23"/>
                  </a:lnTo>
                  <a:lnTo>
                    <a:pt x="10" y="20"/>
                  </a:lnTo>
                  <a:lnTo>
                    <a:pt x="5" y="15"/>
                  </a:lnTo>
                  <a:lnTo>
                    <a:pt x="3" y="20"/>
                  </a:lnTo>
                  <a:lnTo>
                    <a:pt x="0" y="25"/>
                  </a:lnTo>
                  <a:lnTo>
                    <a:pt x="5" y="35"/>
                  </a:lnTo>
                  <a:lnTo>
                    <a:pt x="10" y="57"/>
                  </a:lnTo>
                  <a:lnTo>
                    <a:pt x="13" y="65"/>
                  </a:lnTo>
                  <a:lnTo>
                    <a:pt x="15" y="70"/>
                  </a:lnTo>
                  <a:lnTo>
                    <a:pt x="15" y="80"/>
                  </a:lnTo>
                  <a:lnTo>
                    <a:pt x="13" y="80"/>
                  </a:lnTo>
                  <a:lnTo>
                    <a:pt x="13" y="87"/>
                  </a:lnTo>
                  <a:lnTo>
                    <a:pt x="18" y="90"/>
                  </a:lnTo>
                  <a:lnTo>
                    <a:pt x="15" y="92"/>
                  </a:lnTo>
                  <a:lnTo>
                    <a:pt x="20" y="97"/>
                  </a:lnTo>
                  <a:lnTo>
                    <a:pt x="25" y="102"/>
                  </a:lnTo>
                  <a:lnTo>
                    <a:pt x="30" y="107"/>
                  </a:lnTo>
                  <a:lnTo>
                    <a:pt x="35" y="112"/>
                  </a:lnTo>
                  <a:lnTo>
                    <a:pt x="40" y="117"/>
                  </a:lnTo>
                  <a:lnTo>
                    <a:pt x="35" y="120"/>
                  </a:lnTo>
                  <a:lnTo>
                    <a:pt x="35" y="125"/>
                  </a:lnTo>
                  <a:lnTo>
                    <a:pt x="38" y="127"/>
                  </a:lnTo>
                  <a:lnTo>
                    <a:pt x="48" y="130"/>
                  </a:lnTo>
                  <a:lnTo>
                    <a:pt x="55" y="137"/>
                  </a:lnTo>
                  <a:lnTo>
                    <a:pt x="55" y="142"/>
                  </a:lnTo>
                  <a:lnTo>
                    <a:pt x="60" y="150"/>
                  </a:lnTo>
                  <a:lnTo>
                    <a:pt x="65" y="150"/>
                  </a:lnTo>
                  <a:lnTo>
                    <a:pt x="70" y="147"/>
                  </a:lnTo>
                  <a:lnTo>
                    <a:pt x="73" y="150"/>
                  </a:lnTo>
                  <a:lnTo>
                    <a:pt x="75" y="155"/>
                  </a:lnTo>
                  <a:lnTo>
                    <a:pt x="83" y="160"/>
                  </a:lnTo>
                  <a:lnTo>
                    <a:pt x="93" y="160"/>
                  </a:lnTo>
                  <a:lnTo>
                    <a:pt x="95" y="165"/>
                  </a:lnTo>
                  <a:lnTo>
                    <a:pt x="100" y="167"/>
                  </a:lnTo>
                  <a:lnTo>
                    <a:pt x="103" y="165"/>
                  </a:lnTo>
                  <a:lnTo>
                    <a:pt x="108" y="162"/>
                  </a:lnTo>
                  <a:lnTo>
                    <a:pt x="110" y="162"/>
                  </a:lnTo>
                  <a:lnTo>
                    <a:pt x="110" y="160"/>
                  </a:lnTo>
                  <a:lnTo>
                    <a:pt x="108" y="157"/>
                  </a:lnTo>
                  <a:lnTo>
                    <a:pt x="110" y="160"/>
                  </a:lnTo>
                  <a:lnTo>
                    <a:pt x="110" y="162"/>
                  </a:lnTo>
                  <a:lnTo>
                    <a:pt x="113" y="165"/>
                  </a:lnTo>
                  <a:lnTo>
                    <a:pt x="115" y="165"/>
                  </a:lnTo>
                  <a:lnTo>
                    <a:pt x="115" y="160"/>
                  </a:lnTo>
                  <a:lnTo>
                    <a:pt x="110" y="147"/>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20" name="Google Shape;918;p21">
              <a:extLst>
                <a:ext uri="{FF2B5EF4-FFF2-40B4-BE49-F238E27FC236}">
                  <a16:creationId xmlns:a16="http://schemas.microsoft.com/office/drawing/2014/main" id="{8B03F794-AB14-47A6-9D30-1F5800604590}"/>
                </a:ext>
              </a:extLst>
            </p:cNvPr>
            <p:cNvSpPr>
              <a:spLocks/>
            </p:cNvSpPr>
            <p:nvPr/>
          </p:nvSpPr>
          <p:spPr bwMode="auto">
            <a:xfrm>
              <a:off x="9424458" y="5736167"/>
              <a:ext cx="11907" cy="7938"/>
            </a:xfrm>
            <a:custGeom>
              <a:avLst/>
              <a:gdLst>
                <a:gd name="T0" fmla="*/ 13334 w 7"/>
                <a:gd name="T1" fmla="*/ 0 h 5"/>
                <a:gd name="T2" fmla="*/ 9524 w 7"/>
                <a:gd name="T3" fmla="*/ 0 h 5"/>
                <a:gd name="T4" fmla="*/ 0 w 7"/>
                <a:gd name="T5" fmla="*/ 5714 h 5"/>
                <a:gd name="T6" fmla="*/ 3810 w 7"/>
                <a:gd name="T7" fmla="*/ 9524 h 5"/>
                <a:gd name="T8" fmla="*/ 13334 w 7"/>
                <a:gd name="T9" fmla="*/ 5714 h 5"/>
                <a:gd name="T10" fmla="*/ 13334 w 7"/>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 extrusionOk="0">
                  <a:moveTo>
                    <a:pt x="7" y="0"/>
                  </a:moveTo>
                  <a:lnTo>
                    <a:pt x="5" y="0"/>
                  </a:lnTo>
                  <a:lnTo>
                    <a:pt x="0" y="3"/>
                  </a:lnTo>
                  <a:lnTo>
                    <a:pt x="2" y="5"/>
                  </a:lnTo>
                  <a:lnTo>
                    <a:pt x="7" y="3"/>
                  </a:lnTo>
                  <a:lnTo>
                    <a:pt x="7"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45700" rIns="91425" bIns="45700"/>
            <a:lstStyle/>
            <a:p>
              <a:endParaRPr lang="en-UA"/>
            </a:p>
          </p:txBody>
        </p:sp>
        <p:sp>
          <p:nvSpPr>
            <p:cNvPr id="121" name="Google Shape;919;p21">
              <a:extLst>
                <a:ext uri="{FF2B5EF4-FFF2-40B4-BE49-F238E27FC236}">
                  <a16:creationId xmlns:a16="http://schemas.microsoft.com/office/drawing/2014/main" id="{3995005D-F339-48FC-A9BD-A3D5B4E64BAA}"/>
                </a:ext>
              </a:extLst>
            </p:cNvPr>
            <p:cNvSpPr txBox="1">
              <a:spLocks noChangeArrowheads="1"/>
            </p:cNvSpPr>
            <p:nvPr/>
          </p:nvSpPr>
          <p:spPr bwMode="auto">
            <a:xfrm>
              <a:off x="8691563" y="3976688"/>
              <a:ext cx="1022615" cy="349250"/>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FFFF"/>
                </a:buClr>
                <a:buSzPts val="1600"/>
                <a:buFont typeface="Open Sans SemiBold" panose="020B0706030804020204" pitchFamily="34" charset="0"/>
                <a:buNone/>
                <a:defRPr/>
              </a:pPr>
              <a:r>
                <a:rPr lang="en-US" altLang="en-US" sz="1600" b="1" dirty="0">
                  <a:solidFill>
                    <a:srgbClr val="FFFFFF"/>
                  </a:solidFill>
                  <a:latin typeface="Open Sans SemiBold" panose="020B0706030804020204" pitchFamily="34" charset="0"/>
                  <a:cs typeface="Open Sans SemiBold" panose="020B0706030804020204" pitchFamily="34" charset="0"/>
                  <a:sym typeface="Open Sans SemiBold" panose="020B0706030804020204" pitchFamily="34" charset="0"/>
                </a:rPr>
                <a:t>C H I N A</a:t>
              </a:r>
              <a:endParaRPr lang="en-US" altLang="en-US" dirty="0"/>
            </a:p>
          </p:txBody>
        </p:sp>
        <p:sp>
          <p:nvSpPr>
            <p:cNvPr id="122" name="Google Shape;920;p21">
              <a:extLst>
                <a:ext uri="{FF2B5EF4-FFF2-40B4-BE49-F238E27FC236}">
                  <a16:creationId xmlns:a16="http://schemas.microsoft.com/office/drawing/2014/main" id="{4223322D-EBF4-41DA-AD8D-B665FB2FFFDE}"/>
                </a:ext>
              </a:extLst>
            </p:cNvPr>
            <p:cNvSpPr txBox="1">
              <a:spLocks noChangeArrowheads="1"/>
            </p:cNvSpPr>
            <p:nvPr/>
          </p:nvSpPr>
          <p:spPr bwMode="auto">
            <a:xfrm>
              <a:off x="8770938" y="3418417"/>
              <a:ext cx="705115" cy="18520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900"/>
                <a:buFont typeface="Open Sans SemiBold" panose="020B0706030804020204" pitchFamily="34" charset="0"/>
                <a:buNone/>
                <a:defRPr/>
              </a:pPr>
              <a:r>
                <a:rPr lang="en-US" altLang="en-US" sz="900" b="1" dirty="0">
                  <a:latin typeface="Open Sans SemiBold" panose="020B0706030804020204" pitchFamily="34" charset="0"/>
                  <a:cs typeface="Open Sans SemiBold" panose="020B0706030804020204" pitchFamily="34" charset="0"/>
                  <a:sym typeface="Open Sans SemiBold" panose="020B0706030804020204" pitchFamily="34" charset="0"/>
                </a:rPr>
                <a:t>MONGOLIA</a:t>
              </a:r>
              <a:endParaRPr lang="en-US" altLang="en-US" dirty="0"/>
            </a:p>
          </p:txBody>
        </p:sp>
        <p:sp>
          <p:nvSpPr>
            <p:cNvPr id="123" name="Google Shape;921;p21">
              <a:extLst>
                <a:ext uri="{FF2B5EF4-FFF2-40B4-BE49-F238E27FC236}">
                  <a16:creationId xmlns:a16="http://schemas.microsoft.com/office/drawing/2014/main" id="{251C271F-558B-4688-873A-69B257CE4D86}"/>
                </a:ext>
              </a:extLst>
            </p:cNvPr>
            <p:cNvSpPr txBox="1">
              <a:spLocks noChangeArrowheads="1"/>
            </p:cNvSpPr>
            <p:nvPr/>
          </p:nvSpPr>
          <p:spPr bwMode="auto">
            <a:xfrm>
              <a:off x="7373938" y="3426354"/>
              <a:ext cx="816240" cy="18520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900"/>
                <a:buFont typeface="Open Sans SemiBold" panose="020B0706030804020204" pitchFamily="34" charset="0"/>
                <a:buNone/>
                <a:defRPr/>
              </a:pPr>
              <a:r>
                <a:rPr lang="en-US" altLang="en-US" sz="900" b="1" dirty="0">
                  <a:latin typeface="Open Sans SemiBold" panose="020B0706030804020204" pitchFamily="34" charset="0"/>
                  <a:cs typeface="Open Sans SemiBold" panose="020B0706030804020204" pitchFamily="34" charset="0"/>
                  <a:sym typeface="Open Sans SemiBold" panose="020B0706030804020204" pitchFamily="34" charset="0"/>
                </a:rPr>
                <a:t>KAZAKHSTAN</a:t>
              </a:r>
              <a:endParaRPr lang="en-US" altLang="en-US" dirty="0"/>
            </a:p>
          </p:txBody>
        </p:sp>
        <p:sp>
          <p:nvSpPr>
            <p:cNvPr id="124" name="Google Shape;922;p21">
              <a:extLst>
                <a:ext uri="{FF2B5EF4-FFF2-40B4-BE49-F238E27FC236}">
                  <a16:creationId xmlns:a16="http://schemas.microsoft.com/office/drawing/2014/main" id="{8373CDA3-ADAE-4926-996E-A344A43AE9D3}"/>
                </a:ext>
              </a:extLst>
            </p:cNvPr>
            <p:cNvSpPr txBox="1">
              <a:spLocks noChangeArrowheads="1"/>
            </p:cNvSpPr>
            <p:nvPr/>
          </p:nvSpPr>
          <p:spPr bwMode="auto">
            <a:xfrm>
              <a:off x="6279886" y="3976688"/>
              <a:ext cx="377031" cy="142875"/>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FFFF"/>
                </a:buClr>
                <a:buSzPts val="600"/>
                <a:buFont typeface="Open Sans SemiBold" panose="020B0706030804020204" pitchFamily="34" charset="0"/>
                <a:buNone/>
                <a:defRPr/>
              </a:pPr>
              <a:r>
                <a:rPr lang="en-US" altLang="en-US" sz="600" b="1" dirty="0">
                  <a:solidFill>
                    <a:srgbClr val="FFFFFF"/>
                  </a:solidFill>
                  <a:latin typeface="Open Sans SemiBold" panose="020B0706030804020204" pitchFamily="34" charset="0"/>
                  <a:cs typeface="Open Sans SemiBold" panose="020B0706030804020204" pitchFamily="34" charset="0"/>
                  <a:sym typeface="Open Sans SemiBold" panose="020B0706030804020204" pitchFamily="34" charset="0"/>
                </a:rPr>
                <a:t>TURKEY</a:t>
              </a:r>
              <a:endParaRPr lang="en-US" altLang="en-US" dirty="0"/>
            </a:p>
          </p:txBody>
        </p:sp>
        <p:sp>
          <p:nvSpPr>
            <p:cNvPr id="125" name="Google Shape;923;p21">
              <a:extLst>
                <a:ext uri="{FF2B5EF4-FFF2-40B4-BE49-F238E27FC236}">
                  <a16:creationId xmlns:a16="http://schemas.microsoft.com/office/drawing/2014/main" id="{584580D9-B292-465C-90CC-D5ED3D0526BF}"/>
                </a:ext>
              </a:extLst>
            </p:cNvPr>
            <p:cNvSpPr txBox="1">
              <a:spLocks noChangeArrowheads="1"/>
            </p:cNvSpPr>
            <p:nvPr/>
          </p:nvSpPr>
          <p:spPr bwMode="auto">
            <a:xfrm>
              <a:off x="6740261" y="4606396"/>
              <a:ext cx="371739" cy="166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FFFF"/>
                </a:buClr>
                <a:buSzPts val="800"/>
                <a:buFont typeface="Open Sans SemiBold" panose="020B0706030804020204" pitchFamily="34" charset="0"/>
                <a:buNone/>
                <a:defRPr/>
              </a:pPr>
              <a:r>
                <a:rPr lang="en-US" altLang="en-US" sz="800" b="1" dirty="0">
                  <a:solidFill>
                    <a:srgbClr val="FFFFFF"/>
                  </a:solidFill>
                  <a:latin typeface="Open Sans SemiBold" panose="020B0706030804020204" pitchFamily="34" charset="0"/>
                  <a:cs typeface="Open Sans SemiBold" panose="020B0706030804020204" pitchFamily="34" charset="0"/>
                  <a:sym typeface="Open Sans SemiBold" panose="020B0706030804020204" pitchFamily="34" charset="0"/>
                </a:rPr>
                <a:t>SAUDI</a:t>
              </a:r>
              <a:endParaRPr lang="en-US" altLang="en-US" dirty="0"/>
            </a:p>
          </p:txBody>
        </p:sp>
        <p:sp>
          <p:nvSpPr>
            <p:cNvPr id="126" name="Google Shape;924;p21">
              <a:extLst>
                <a:ext uri="{FF2B5EF4-FFF2-40B4-BE49-F238E27FC236}">
                  <a16:creationId xmlns:a16="http://schemas.microsoft.com/office/drawing/2014/main" id="{A59222B2-965B-4E50-AB5E-320C476610BE}"/>
                </a:ext>
              </a:extLst>
            </p:cNvPr>
            <p:cNvSpPr txBox="1">
              <a:spLocks noChangeArrowheads="1"/>
            </p:cNvSpPr>
            <p:nvPr/>
          </p:nvSpPr>
          <p:spPr bwMode="auto">
            <a:xfrm>
              <a:off x="6712480" y="4713553"/>
              <a:ext cx="431271" cy="166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FFFF"/>
                </a:buClr>
                <a:buSzPts val="800"/>
                <a:buFont typeface="Open Sans SemiBold" panose="020B0706030804020204" pitchFamily="34" charset="0"/>
                <a:buNone/>
                <a:defRPr/>
              </a:pPr>
              <a:r>
                <a:rPr lang="en-US" altLang="en-US" sz="800" b="1" dirty="0">
                  <a:solidFill>
                    <a:srgbClr val="FFFFFF"/>
                  </a:solidFill>
                  <a:latin typeface="Open Sans SemiBold" panose="020B0706030804020204" pitchFamily="34" charset="0"/>
                  <a:cs typeface="Open Sans SemiBold" panose="020B0706030804020204" pitchFamily="34" charset="0"/>
                  <a:sym typeface="Open Sans SemiBold" panose="020B0706030804020204" pitchFamily="34" charset="0"/>
                </a:rPr>
                <a:t>ARABIA</a:t>
              </a:r>
              <a:endParaRPr lang="en-US" altLang="en-US" dirty="0"/>
            </a:p>
          </p:txBody>
        </p:sp>
        <p:sp>
          <p:nvSpPr>
            <p:cNvPr id="127" name="Google Shape;925;p21">
              <a:extLst>
                <a:ext uri="{FF2B5EF4-FFF2-40B4-BE49-F238E27FC236}">
                  <a16:creationId xmlns:a16="http://schemas.microsoft.com/office/drawing/2014/main" id="{26B757BF-7077-45BB-95E5-0BA23C340105}"/>
                </a:ext>
              </a:extLst>
            </p:cNvPr>
            <p:cNvSpPr txBox="1">
              <a:spLocks noChangeArrowheads="1"/>
            </p:cNvSpPr>
            <p:nvPr/>
          </p:nvSpPr>
          <p:spPr bwMode="auto">
            <a:xfrm>
              <a:off x="6518011" y="4189678"/>
              <a:ext cx="174625" cy="8731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400"/>
                <a:buFont typeface="Open Sans SemiBold" panose="020B0706030804020204" pitchFamily="34" charset="0"/>
                <a:buNone/>
                <a:defRPr/>
              </a:pPr>
              <a:r>
                <a:rPr lang="en-US" altLang="en-US" sz="400" b="1" dirty="0">
                  <a:latin typeface="Open Sans SemiBold" panose="020B0706030804020204" pitchFamily="34" charset="0"/>
                  <a:cs typeface="Open Sans SemiBold" panose="020B0706030804020204" pitchFamily="34" charset="0"/>
                  <a:sym typeface="Open Sans SemiBold" panose="020B0706030804020204" pitchFamily="34" charset="0"/>
                </a:rPr>
                <a:t>SYRIA</a:t>
              </a:r>
              <a:endParaRPr lang="en-US" altLang="en-US" dirty="0"/>
            </a:p>
          </p:txBody>
        </p:sp>
        <p:sp>
          <p:nvSpPr>
            <p:cNvPr id="128" name="Google Shape;926;p21">
              <a:extLst>
                <a:ext uri="{FF2B5EF4-FFF2-40B4-BE49-F238E27FC236}">
                  <a16:creationId xmlns:a16="http://schemas.microsoft.com/office/drawing/2014/main" id="{6BE40031-9629-41FF-93AB-83FCF3D091BA}"/>
                </a:ext>
              </a:extLst>
            </p:cNvPr>
            <p:cNvSpPr txBox="1">
              <a:spLocks noChangeArrowheads="1"/>
            </p:cNvSpPr>
            <p:nvPr/>
          </p:nvSpPr>
          <p:spPr bwMode="auto">
            <a:xfrm>
              <a:off x="6720417" y="4304771"/>
              <a:ext cx="153458" cy="8731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400"/>
                <a:buFont typeface="Open Sans SemiBold" panose="020B0706030804020204" pitchFamily="34" charset="0"/>
                <a:buNone/>
                <a:defRPr/>
              </a:pPr>
              <a:r>
                <a:rPr lang="en-US" altLang="en-US" sz="400" b="1" dirty="0">
                  <a:latin typeface="Open Sans SemiBold" panose="020B0706030804020204" pitchFamily="34" charset="0"/>
                  <a:cs typeface="Open Sans SemiBold" panose="020B0706030804020204" pitchFamily="34" charset="0"/>
                  <a:sym typeface="Open Sans SemiBold" panose="020B0706030804020204" pitchFamily="34" charset="0"/>
                </a:rPr>
                <a:t>IRAQ</a:t>
              </a:r>
              <a:endParaRPr lang="en-US" altLang="en-US" dirty="0"/>
            </a:p>
          </p:txBody>
        </p:sp>
        <p:sp>
          <p:nvSpPr>
            <p:cNvPr id="129" name="Google Shape;927;p21">
              <a:extLst>
                <a:ext uri="{FF2B5EF4-FFF2-40B4-BE49-F238E27FC236}">
                  <a16:creationId xmlns:a16="http://schemas.microsoft.com/office/drawing/2014/main" id="{E42760F3-34F5-4113-BFF5-331E3D12B924}"/>
                </a:ext>
              </a:extLst>
            </p:cNvPr>
            <p:cNvSpPr txBox="1">
              <a:spLocks noChangeArrowheads="1"/>
            </p:cNvSpPr>
            <p:nvPr/>
          </p:nvSpPr>
          <p:spPr bwMode="auto">
            <a:xfrm>
              <a:off x="6412178" y="4273021"/>
              <a:ext cx="129646"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LEBANON</a:t>
              </a:r>
              <a:endParaRPr lang="en-US" altLang="en-US" dirty="0"/>
            </a:p>
          </p:txBody>
        </p:sp>
        <p:sp>
          <p:nvSpPr>
            <p:cNvPr id="130" name="Google Shape;928;p21">
              <a:extLst>
                <a:ext uri="{FF2B5EF4-FFF2-40B4-BE49-F238E27FC236}">
                  <a16:creationId xmlns:a16="http://schemas.microsoft.com/office/drawing/2014/main" id="{00DEAA36-0CDA-49E0-A915-2BC58ECAFF53}"/>
                </a:ext>
              </a:extLst>
            </p:cNvPr>
            <p:cNvSpPr txBox="1">
              <a:spLocks noChangeArrowheads="1"/>
            </p:cNvSpPr>
            <p:nvPr/>
          </p:nvSpPr>
          <p:spPr bwMode="auto">
            <a:xfrm>
              <a:off x="6388365" y="4397375"/>
              <a:ext cx="95250"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ISRAEL</a:t>
              </a:r>
              <a:endParaRPr lang="en-US" altLang="en-US" dirty="0"/>
            </a:p>
          </p:txBody>
        </p:sp>
        <p:sp>
          <p:nvSpPr>
            <p:cNvPr id="131" name="Google Shape;929;p21">
              <a:extLst>
                <a:ext uri="{FF2B5EF4-FFF2-40B4-BE49-F238E27FC236}">
                  <a16:creationId xmlns:a16="http://schemas.microsoft.com/office/drawing/2014/main" id="{7511DCD3-2AC1-4BA1-BB1F-1F6AD47FF1EE}"/>
                </a:ext>
              </a:extLst>
            </p:cNvPr>
            <p:cNvSpPr txBox="1">
              <a:spLocks noChangeArrowheads="1"/>
            </p:cNvSpPr>
            <p:nvPr/>
          </p:nvSpPr>
          <p:spPr bwMode="auto">
            <a:xfrm>
              <a:off x="6486261" y="4445000"/>
              <a:ext cx="111125"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JORDAN</a:t>
              </a:r>
              <a:endParaRPr lang="en-US" altLang="en-US" dirty="0"/>
            </a:p>
          </p:txBody>
        </p:sp>
        <p:sp>
          <p:nvSpPr>
            <p:cNvPr id="132" name="Google Shape;930;p21">
              <a:extLst>
                <a:ext uri="{FF2B5EF4-FFF2-40B4-BE49-F238E27FC236}">
                  <a16:creationId xmlns:a16="http://schemas.microsoft.com/office/drawing/2014/main" id="{49DBE7FB-1115-46B0-AC7F-2D5F7350A17B}"/>
                </a:ext>
              </a:extLst>
            </p:cNvPr>
            <p:cNvSpPr txBox="1">
              <a:spLocks noChangeArrowheads="1"/>
            </p:cNvSpPr>
            <p:nvPr/>
          </p:nvSpPr>
          <p:spPr bwMode="auto">
            <a:xfrm>
              <a:off x="6921500" y="4471459"/>
              <a:ext cx="105833"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KUWAIT</a:t>
              </a:r>
              <a:endParaRPr lang="en-US" altLang="en-US" dirty="0"/>
            </a:p>
          </p:txBody>
        </p:sp>
        <p:sp>
          <p:nvSpPr>
            <p:cNvPr id="133" name="Google Shape;931;p21">
              <a:extLst>
                <a:ext uri="{FF2B5EF4-FFF2-40B4-BE49-F238E27FC236}">
                  <a16:creationId xmlns:a16="http://schemas.microsoft.com/office/drawing/2014/main" id="{ECD30C25-D1E8-4F93-8FB1-80D3C48F6E43}"/>
                </a:ext>
              </a:extLst>
            </p:cNvPr>
            <p:cNvSpPr txBox="1">
              <a:spLocks noChangeArrowheads="1"/>
            </p:cNvSpPr>
            <p:nvPr/>
          </p:nvSpPr>
          <p:spPr bwMode="auto">
            <a:xfrm>
              <a:off x="7151688" y="4618303"/>
              <a:ext cx="95250"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QATAR</a:t>
              </a:r>
              <a:endParaRPr lang="en-US" altLang="en-US" dirty="0"/>
            </a:p>
          </p:txBody>
        </p:sp>
        <p:sp>
          <p:nvSpPr>
            <p:cNvPr id="134" name="Google Shape;932;p21">
              <a:extLst>
                <a:ext uri="{FF2B5EF4-FFF2-40B4-BE49-F238E27FC236}">
                  <a16:creationId xmlns:a16="http://schemas.microsoft.com/office/drawing/2014/main" id="{C42CBD17-B2ED-4240-9788-4D704CD1F979}"/>
                </a:ext>
              </a:extLst>
            </p:cNvPr>
            <p:cNvSpPr txBox="1">
              <a:spLocks noChangeArrowheads="1"/>
            </p:cNvSpPr>
            <p:nvPr/>
          </p:nvSpPr>
          <p:spPr bwMode="auto">
            <a:xfrm>
              <a:off x="7217834" y="4745303"/>
              <a:ext cx="119063" cy="6746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U A E</a:t>
              </a:r>
              <a:endParaRPr lang="en-US" altLang="en-US" dirty="0"/>
            </a:p>
          </p:txBody>
        </p:sp>
        <p:sp>
          <p:nvSpPr>
            <p:cNvPr id="135" name="Google Shape;933;p21">
              <a:extLst>
                <a:ext uri="{FF2B5EF4-FFF2-40B4-BE49-F238E27FC236}">
                  <a16:creationId xmlns:a16="http://schemas.microsoft.com/office/drawing/2014/main" id="{4E582B33-8F31-4260-9D03-8F3F7FC387E5}"/>
                </a:ext>
              </a:extLst>
            </p:cNvPr>
            <p:cNvSpPr txBox="1">
              <a:spLocks noChangeArrowheads="1"/>
            </p:cNvSpPr>
            <p:nvPr/>
          </p:nvSpPr>
          <p:spPr bwMode="auto">
            <a:xfrm>
              <a:off x="7336896" y="4795574"/>
              <a:ext cx="194469" cy="8731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400"/>
                <a:buFont typeface="Open Sans SemiBold" panose="020B0706030804020204" pitchFamily="34" charset="0"/>
                <a:buNone/>
                <a:defRPr/>
              </a:pPr>
              <a:r>
                <a:rPr lang="en-US" altLang="en-US" sz="400" b="1" dirty="0">
                  <a:latin typeface="Open Sans SemiBold" panose="020B0706030804020204" pitchFamily="34" charset="0"/>
                  <a:cs typeface="Open Sans SemiBold" panose="020B0706030804020204" pitchFamily="34" charset="0"/>
                  <a:sym typeface="Open Sans SemiBold" panose="020B0706030804020204" pitchFamily="34" charset="0"/>
                </a:rPr>
                <a:t>OMAN</a:t>
              </a:r>
              <a:endParaRPr lang="en-US" altLang="en-US" dirty="0"/>
            </a:p>
          </p:txBody>
        </p:sp>
        <p:sp>
          <p:nvSpPr>
            <p:cNvPr id="136" name="Google Shape;934;p21">
              <a:extLst>
                <a:ext uri="{FF2B5EF4-FFF2-40B4-BE49-F238E27FC236}">
                  <a16:creationId xmlns:a16="http://schemas.microsoft.com/office/drawing/2014/main" id="{58F988FA-6ECE-40FC-8521-A4D3E42DD6D2}"/>
                </a:ext>
              </a:extLst>
            </p:cNvPr>
            <p:cNvSpPr txBox="1">
              <a:spLocks noChangeArrowheads="1"/>
            </p:cNvSpPr>
            <p:nvPr/>
          </p:nvSpPr>
          <p:spPr bwMode="auto">
            <a:xfrm>
              <a:off x="6858000" y="5113074"/>
              <a:ext cx="206375" cy="8731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400"/>
                <a:buFont typeface="Open Sans SemiBold" panose="020B0706030804020204" pitchFamily="34" charset="0"/>
                <a:buNone/>
                <a:defRPr/>
              </a:pPr>
              <a:r>
                <a:rPr lang="en-US" altLang="en-US" sz="400" b="1" dirty="0">
                  <a:latin typeface="Open Sans SemiBold" panose="020B0706030804020204" pitchFamily="34" charset="0"/>
                  <a:cs typeface="Open Sans SemiBold" panose="020B0706030804020204" pitchFamily="34" charset="0"/>
                  <a:sym typeface="Open Sans SemiBold" panose="020B0706030804020204" pitchFamily="34" charset="0"/>
                </a:rPr>
                <a:t>YEMEN</a:t>
              </a:r>
              <a:endParaRPr lang="en-US" altLang="en-US" dirty="0"/>
            </a:p>
          </p:txBody>
        </p:sp>
        <p:sp>
          <p:nvSpPr>
            <p:cNvPr id="137" name="Google Shape;935;p21">
              <a:extLst>
                <a:ext uri="{FF2B5EF4-FFF2-40B4-BE49-F238E27FC236}">
                  <a16:creationId xmlns:a16="http://schemas.microsoft.com/office/drawing/2014/main" id="{307C78A8-644D-4EE8-8622-02426F338709}"/>
                </a:ext>
              </a:extLst>
            </p:cNvPr>
            <p:cNvSpPr txBox="1">
              <a:spLocks noChangeArrowheads="1"/>
            </p:cNvSpPr>
            <p:nvPr/>
          </p:nvSpPr>
          <p:spPr bwMode="auto">
            <a:xfrm>
              <a:off x="6768042" y="3952875"/>
              <a:ext cx="127000"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ARMENIA</a:t>
              </a:r>
              <a:endParaRPr lang="en-US" altLang="en-US" dirty="0"/>
            </a:p>
          </p:txBody>
        </p:sp>
        <p:sp>
          <p:nvSpPr>
            <p:cNvPr id="138" name="Google Shape;936;p21">
              <a:extLst>
                <a:ext uri="{FF2B5EF4-FFF2-40B4-BE49-F238E27FC236}">
                  <a16:creationId xmlns:a16="http://schemas.microsoft.com/office/drawing/2014/main" id="{0C670C72-E1B0-46EF-9980-8FDFEC2E5205}"/>
                </a:ext>
              </a:extLst>
            </p:cNvPr>
            <p:cNvSpPr txBox="1">
              <a:spLocks noChangeArrowheads="1"/>
            </p:cNvSpPr>
            <p:nvPr/>
          </p:nvSpPr>
          <p:spPr bwMode="auto">
            <a:xfrm>
              <a:off x="6863292" y="3942292"/>
              <a:ext cx="153458"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AZERBAIJAN</a:t>
              </a:r>
              <a:endParaRPr lang="en-US" altLang="en-US" dirty="0"/>
            </a:p>
          </p:txBody>
        </p:sp>
        <p:sp>
          <p:nvSpPr>
            <p:cNvPr id="139" name="Google Shape;937;p21">
              <a:extLst>
                <a:ext uri="{FF2B5EF4-FFF2-40B4-BE49-F238E27FC236}">
                  <a16:creationId xmlns:a16="http://schemas.microsoft.com/office/drawing/2014/main" id="{170A9A44-2C31-4D4C-92EB-24D489237291}"/>
                </a:ext>
              </a:extLst>
            </p:cNvPr>
            <p:cNvSpPr txBox="1">
              <a:spLocks noChangeArrowheads="1"/>
            </p:cNvSpPr>
            <p:nvPr/>
          </p:nvSpPr>
          <p:spPr bwMode="auto">
            <a:xfrm>
              <a:off x="7392458" y="3791480"/>
              <a:ext cx="265907" cy="6746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UZBEKISTAN</a:t>
              </a:r>
              <a:endParaRPr lang="en-US" altLang="en-US" dirty="0"/>
            </a:p>
          </p:txBody>
        </p:sp>
        <p:sp>
          <p:nvSpPr>
            <p:cNvPr id="140" name="Google Shape;938;p21">
              <a:extLst>
                <a:ext uri="{FF2B5EF4-FFF2-40B4-BE49-F238E27FC236}">
                  <a16:creationId xmlns:a16="http://schemas.microsoft.com/office/drawing/2014/main" id="{C7BB4AD2-E8F2-43F0-BCA3-FA0F52D28F11}"/>
                </a:ext>
              </a:extLst>
            </p:cNvPr>
            <p:cNvSpPr txBox="1">
              <a:spLocks noChangeArrowheads="1"/>
            </p:cNvSpPr>
            <p:nvPr/>
          </p:nvSpPr>
          <p:spPr bwMode="auto">
            <a:xfrm>
              <a:off x="7194021" y="3963459"/>
              <a:ext cx="427303" cy="8731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FFFF"/>
                </a:buClr>
                <a:buSzPts val="400"/>
                <a:buFont typeface="Open Sans SemiBold" panose="020B0706030804020204" pitchFamily="34" charset="0"/>
                <a:buNone/>
                <a:defRPr/>
              </a:pPr>
              <a:r>
                <a:rPr lang="en-US" altLang="en-US" sz="400" b="1" dirty="0">
                  <a:solidFill>
                    <a:srgbClr val="FFFFFF"/>
                  </a:solidFill>
                  <a:latin typeface="Open Sans SemiBold" panose="020B0706030804020204" pitchFamily="34" charset="0"/>
                  <a:cs typeface="Open Sans SemiBold" panose="020B0706030804020204" pitchFamily="34" charset="0"/>
                  <a:sym typeface="Open Sans SemiBold" panose="020B0706030804020204" pitchFamily="34" charset="0"/>
                </a:rPr>
                <a:t>TURKMENISTAN</a:t>
              </a:r>
              <a:endParaRPr lang="en-US" altLang="en-US" dirty="0"/>
            </a:p>
          </p:txBody>
        </p:sp>
        <p:sp>
          <p:nvSpPr>
            <p:cNvPr id="141" name="Google Shape;939;p21">
              <a:extLst>
                <a:ext uri="{FF2B5EF4-FFF2-40B4-BE49-F238E27FC236}">
                  <a16:creationId xmlns:a16="http://schemas.microsoft.com/office/drawing/2014/main" id="{7B129392-E0D8-4C93-83B4-309CFFBA33A2}"/>
                </a:ext>
              </a:extLst>
            </p:cNvPr>
            <p:cNvSpPr txBox="1">
              <a:spLocks noChangeArrowheads="1"/>
            </p:cNvSpPr>
            <p:nvPr/>
          </p:nvSpPr>
          <p:spPr bwMode="auto">
            <a:xfrm>
              <a:off x="7559146" y="4241271"/>
              <a:ext cx="301625" cy="68792"/>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AFGHANISTAN</a:t>
              </a:r>
              <a:endParaRPr lang="en-US" altLang="en-US" dirty="0"/>
            </a:p>
          </p:txBody>
        </p:sp>
        <p:sp>
          <p:nvSpPr>
            <p:cNvPr id="142" name="Google Shape;940;p21">
              <a:extLst>
                <a:ext uri="{FF2B5EF4-FFF2-40B4-BE49-F238E27FC236}">
                  <a16:creationId xmlns:a16="http://schemas.microsoft.com/office/drawing/2014/main" id="{C9CEE82F-6A45-49F7-8256-84CA39D70A34}"/>
                </a:ext>
              </a:extLst>
            </p:cNvPr>
            <p:cNvSpPr txBox="1">
              <a:spLocks noChangeArrowheads="1"/>
            </p:cNvSpPr>
            <p:nvPr/>
          </p:nvSpPr>
          <p:spPr bwMode="auto">
            <a:xfrm>
              <a:off x="8055240" y="4217458"/>
              <a:ext cx="201083" cy="68792"/>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KASHMIR</a:t>
              </a:r>
              <a:endParaRPr lang="en-US" altLang="en-US" dirty="0"/>
            </a:p>
          </p:txBody>
        </p:sp>
        <p:sp>
          <p:nvSpPr>
            <p:cNvPr id="143" name="Google Shape;941;p21">
              <a:extLst>
                <a:ext uri="{FF2B5EF4-FFF2-40B4-BE49-F238E27FC236}">
                  <a16:creationId xmlns:a16="http://schemas.microsoft.com/office/drawing/2014/main" id="{ABAA84C6-B047-4999-A0AD-1520AC603315}"/>
                </a:ext>
              </a:extLst>
            </p:cNvPr>
            <p:cNvSpPr txBox="1">
              <a:spLocks noChangeArrowheads="1"/>
            </p:cNvSpPr>
            <p:nvPr/>
          </p:nvSpPr>
          <p:spPr bwMode="auto">
            <a:xfrm>
              <a:off x="8423011" y="4500562"/>
              <a:ext cx="150813" cy="68792"/>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NEPAL</a:t>
              </a:r>
              <a:endParaRPr lang="en-US" altLang="en-US" dirty="0"/>
            </a:p>
          </p:txBody>
        </p:sp>
        <p:sp>
          <p:nvSpPr>
            <p:cNvPr id="144" name="Google Shape;942;p21">
              <a:extLst>
                <a:ext uri="{FF2B5EF4-FFF2-40B4-BE49-F238E27FC236}">
                  <a16:creationId xmlns:a16="http://schemas.microsoft.com/office/drawing/2014/main" id="{4102D2AC-E67C-468D-83FE-1E139D7E5AA8}"/>
                </a:ext>
              </a:extLst>
            </p:cNvPr>
            <p:cNvSpPr txBox="1">
              <a:spLocks noChangeArrowheads="1"/>
            </p:cNvSpPr>
            <p:nvPr/>
          </p:nvSpPr>
          <p:spPr bwMode="auto">
            <a:xfrm>
              <a:off x="8426980" y="5454386"/>
              <a:ext cx="50271"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SRI</a:t>
              </a:r>
              <a:endParaRPr lang="en-US" altLang="en-US" dirty="0"/>
            </a:p>
          </p:txBody>
        </p:sp>
        <p:sp>
          <p:nvSpPr>
            <p:cNvPr id="145" name="Google Shape;943;p21">
              <a:extLst>
                <a:ext uri="{FF2B5EF4-FFF2-40B4-BE49-F238E27FC236}">
                  <a16:creationId xmlns:a16="http://schemas.microsoft.com/office/drawing/2014/main" id="{30433948-4394-411A-AAF5-3F118043FB0B}"/>
                </a:ext>
              </a:extLst>
            </p:cNvPr>
            <p:cNvSpPr txBox="1">
              <a:spLocks noChangeArrowheads="1"/>
            </p:cNvSpPr>
            <p:nvPr/>
          </p:nvSpPr>
          <p:spPr bwMode="auto">
            <a:xfrm>
              <a:off x="8407136" y="5478199"/>
              <a:ext cx="95250"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LANKA</a:t>
              </a:r>
              <a:endParaRPr lang="en-US" altLang="en-US" dirty="0"/>
            </a:p>
          </p:txBody>
        </p:sp>
        <p:sp>
          <p:nvSpPr>
            <p:cNvPr id="146" name="Google Shape;944;p21">
              <a:extLst>
                <a:ext uri="{FF2B5EF4-FFF2-40B4-BE49-F238E27FC236}">
                  <a16:creationId xmlns:a16="http://schemas.microsoft.com/office/drawing/2014/main" id="{1E2F1B34-16BC-4919-9710-B8FBD094436E}"/>
                </a:ext>
              </a:extLst>
            </p:cNvPr>
            <p:cNvSpPr txBox="1">
              <a:spLocks noChangeArrowheads="1"/>
            </p:cNvSpPr>
            <p:nvPr/>
          </p:nvSpPr>
          <p:spPr bwMode="auto">
            <a:xfrm>
              <a:off x="8723313" y="4556125"/>
              <a:ext cx="113771"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BHUTAN</a:t>
              </a:r>
              <a:endParaRPr lang="en-US" altLang="en-US" dirty="0"/>
            </a:p>
          </p:txBody>
        </p:sp>
        <p:sp>
          <p:nvSpPr>
            <p:cNvPr id="147" name="Google Shape;945;p21">
              <a:extLst>
                <a:ext uri="{FF2B5EF4-FFF2-40B4-BE49-F238E27FC236}">
                  <a16:creationId xmlns:a16="http://schemas.microsoft.com/office/drawing/2014/main" id="{7BB23463-E777-4549-B5D7-06F52DD89549}"/>
                </a:ext>
              </a:extLst>
            </p:cNvPr>
            <p:cNvSpPr txBox="1">
              <a:spLocks noChangeArrowheads="1"/>
            </p:cNvSpPr>
            <p:nvPr/>
          </p:nvSpPr>
          <p:spPr bwMode="auto">
            <a:xfrm>
              <a:off x="8715375" y="4681803"/>
              <a:ext cx="174625"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BANGLADESH</a:t>
              </a:r>
              <a:endParaRPr lang="en-US" altLang="en-US" dirty="0"/>
            </a:p>
          </p:txBody>
        </p:sp>
        <p:sp>
          <p:nvSpPr>
            <p:cNvPr id="148" name="Google Shape;946;p21">
              <a:extLst>
                <a:ext uri="{FF2B5EF4-FFF2-40B4-BE49-F238E27FC236}">
                  <a16:creationId xmlns:a16="http://schemas.microsoft.com/office/drawing/2014/main" id="{FFFC45C1-9260-45F1-877F-12C255790630}"/>
                </a:ext>
              </a:extLst>
            </p:cNvPr>
            <p:cNvSpPr txBox="1">
              <a:spLocks noChangeArrowheads="1"/>
            </p:cNvSpPr>
            <p:nvPr/>
          </p:nvSpPr>
          <p:spPr bwMode="auto">
            <a:xfrm>
              <a:off x="8969375" y="4784990"/>
              <a:ext cx="230188" cy="6746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MYANMAR</a:t>
              </a:r>
              <a:endParaRPr lang="en-US" altLang="en-US" dirty="0"/>
            </a:p>
          </p:txBody>
        </p:sp>
        <p:sp>
          <p:nvSpPr>
            <p:cNvPr id="149" name="Google Shape;947;p21">
              <a:extLst>
                <a:ext uri="{FF2B5EF4-FFF2-40B4-BE49-F238E27FC236}">
                  <a16:creationId xmlns:a16="http://schemas.microsoft.com/office/drawing/2014/main" id="{A7B908C7-E607-44EC-9565-999927B7B854}"/>
                </a:ext>
              </a:extLst>
            </p:cNvPr>
            <p:cNvSpPr txBox="1">
              <a:spLocks noChangeArrowheads="1"/>
            </p:cNvSpPr>
            <p:nvPr/>
          </p:nvSpPr>
          <p:spPr bwMode="auto">
            <a:xfrm>
              <a:off x="8985250" y="4820708"/>
              <a:ext cx="193146" cy="68792"/>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(BURMA)</a:t>
              </a:r>
              <a:endParaRPr lang="en-US" altLang="en-US" dirty="0"/>
            </a:p>
          </p:txBody>
        </p:sp>
        <p:sp>
          <p:nvSpPr>
            <p:cNvPr id="150" name="Google Shape;948;p21">
              <a:extLst>
                <a:ext uri="{FF2B5EF4-FFF2-40B4-BE49-F238E27FC236}">
                  <a16:creationId xmlns:a16="http://schemas.microsoft.com/office/drawing/2014/main" id="{F09063CD-2B3E-429C-9C78-4708D3F537AC}"/>
                </a:ext>
              </a:extLst>
            </p:cNvPr>
            <p:cNvSpPr txBox="1">
              <a:spLocks noChangeArrowheads="1"/>
            </p:cNvSpPr>
            <p:nvPr/>
          </p:nvSpPr>
          <p:spPr bwMode="auto">
            <a:xfrm>
              <a:off x="9273646" y="4856428"/>
              <a:ext cx="162719" cy="8731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400"/>
                <a:buFont typeface="Open Sans SemiBold" panose="020B0706030804020204" pitchFamily="34" charset="0"/>
                <a:buNone/>
                <a:defRPr/>
              </a:pPr>
              <a:r>
                <a:rPr lang="en-US" altLang="en-US" sz="400" b="1" dirty="0">
                  <a:latin typeface="Open Sans SemiBold" panose="020B0706030804020204" pitchFamily="34" charset="0"/>
                  <a:cs typeface="Open Sans SemiBold" panose="020B0706030804020204" pitchFamily="34" charset="0"/>
                  <a:sym typeface="Open Sans SemiBold" panose="020B0706030804020204" pitchFamily="34" charset="0"/>
                </a:rPr>
                <a:t>LAOS</a:t>
              </a:r>
              <a:endParaRPr lang="en-US" altLang="en-US" dirty="0"/>
            </a:p>
          </p:txBody>
        </p:sp>
        <p:sp>
          <p:nvSpPr>
            <p:cNvPr id="151" name="Google Shape;949;p21">
              <a:extLst>
                <a:ext uri="{FF2B5EF4-FFF2-40B4-BE49-F238E27FC236}">
                  <a16:creationId xmlns:a16="http://schemas.microsoft.com/office/drawing/2014/main" id="{6DA7A551-24AD-4ED6-9EBE-0A263A9B8206}"/>
                </a:ext>
              </a:extLst>
            </p:cNvPr>
            <p:cNvSpPr txBox="1">
              <a:spLocks noChangeArrowheads="1"/>
            </p:cNvSpPr>
            <p:nvPr/>
          </p:nvSpPr>
          <p:spPr bwMode="auto">
            <a:xfrm>
              <a:off x="10117667" y="3767667"/>
              <a:ext cx="166688" cy="6746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NORTH</a:t>
              </a:r>
              <a:endParaRPr lang="en-US" altLang="en-US" dirty="0"/>
            </a:p>
          </p:txBody>
        </p:sp>
        <p:sp>
          <p:nvSpPr>
            <p:cNvPr id="152" name="Google Shape;950;p21">
              <a:extLst>
                <a:ext uri="{FF2B5EF4-FFF2-40B4-BE49-F238E27FC236}">
                  <a16:creationId xmlns:a16="http://schemas.microsoft.com/office/drawing/2014/main" id="{259538FD-C06C-4F20-AA5F-3196A040AC0D}"/>
                </a:ext>
              </a:extLst>
            </p:cNvPr>
            <p:cNvSpPr txBox="1">
              <a:spLocks noChangeArrowheads="1"/>
            </p:cNvSpPr>
            <p:nvPr/>
          </p:nvSpPr>
          <p:spPr bwMode="auto">
            <a:xfrm>
              <a:off x="10121636" y="3810000"/>
              <a:ext cx="154781" cy="68792"/>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KOREA</a:t>
              </a:r>
              <a:endParaRPr lang="en-US" altLang="en-US" dirty="0"/>
            </a:p>
          </p:txBody>
        </p:sp>
        <p:sp>
          <p:nvSpPr>
            <p:cNvPr id="153" name="Google Shape;951;p21">
              <a:extLst>
                <a:ext uri="{FF2B5EF4-FFF2-40B4-BE49-F238E27FC236}">
                  <a16:creationId xmlns:a16="http://schemas.microsoft.com/office/drawing/2014/main" id="{BD97C250-FF94-4683-9F80-7AA547270B93}"/>
                </a:ext>
              </a:extLst>
            </p:cNvPr>
            <p:cNvSpPr txBox="1">
              <a:spLocks noChangeArrowheads="1"/>
            </p:cNvSpPr>
            <p:nvPr/>
          </p:nvSpPr>
          <p:spPr bwMode="auto">
            <a:xfrm>
              <a:off x="10223500" y="3966105"/>
              <a:ext cx="158750" cy="6746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SOUTH</a:t>
              </a:r>
              <a:endParaRPr lang="en-US" altLang="en-US" dirty="0"/>
            </a:p>
          </p:txBody>
        </p:sp>
        <p:sp>
          <p:nvSpPr>
            <p:cNvPr id="154" name="Google Shape;952;p21">
              <a:extLst>
                <a:ext uri="{FF2B5EF4-FFF2-40B4-BE49-F238E27FC236}">
                  <a16:creationId xmlns:a16="http://schemas.microsoft.com/office/drawing/2014/main" id="{9A5743E7-FDBB-423B-B883-1AEE4600AC69}"/>
                </a:ext>
              </a:extLst>
            </p:cNvPr>
            <p:cNvSpPr txBox="1">
              <a:spLocks noChangeArrowheads="1"/>
            </p:cNvSpPr>
            <p:nvPr/>
          </p:nvSpPr>
          <p:spPr bwMode="auto">
            <a:xfrm>
              <a:off x="10228792" y="4005792"/>
              <a:ext cx="153458" cy="6746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KOREA</a:t>
              </a:r>
              <a:endParaRPr lang="en-US" altLang="en-US" dirty="0"/>
            </a:p>
          </p:txBody>
        </p:sp>
        <p:sp>
          <p:nvSpPr>
            <p:cNvPr id="155" name="Google Shape;953;p21">
              <a:extLst>
                <a:ext uri="{FF2B5EF4-FFF2-40B4-BE49-F238E27FC236}">
                  <a16:creationId xmlns:a16="http://schemas.microsoft.com/office/drawing/2014/main" id="{36DFAB2A-B885-445D-899D-570F361F4DE1}"/>
                </a:ext>
              </a:extLst>
            </p:cNvPr>
            <p:cNvSpPr txBox="1">
              <a:spLocks noChangeArrowheads="1"/>
            </p:cNvSpPr>
            <p:nvPr/>
          </p:nvSpPr>
          <p:spPr bwMode="auto">
            <a:xfrm>
              <a:off x="10535708" y="4169834"/>
              <a:ext cx="377032" cy="166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800"/>
                <a:buFont typeface="Open Sans SemiBold" panose="020B0706030804020204" pitchFamily="34" charset="0"/>
                <a:buNone/>
                <a:defRPr/>
              </a:pPr>
              <a:r>
                <a:rPr lang="en-US" altLang="en-US" sz="800" b="1" dirty="0">
                  <a:latin typeface="Open Sans SemiBold" panose="020B0706030804020204" pitchFamily="34" charset="0"/>
                  <a:cs typeface="Open Sans SemiBold" panose="020B0706030804020204" pitchFamily="34" charset="0"/>
                  <a:sym typeface="Open Sans SemiBold" panose="020B0706030804020204" pitchFamily="34" charset="0"/>
                </a:rPr>
                <a:t>JAPAN</a:t>
              </a:r>
              <a:endParaRPr lang="en-US" altLang="en-US" dirty="0"/>
            </a:p>
          </p:txBody>
        </p:sp>
        <p:sp>
          <p:nvSpPr>
            <p:cNvPr id="156" name="Google Shape;954;p21">
              <a:extLst>
                <a:ext uri="{FF2B5EF4-FFF2-40B4-BE49-F238E27FC236}">
                  <a16:creationId xmlns:a16="http://schemas.microsoft.com/office/drawing/2014/main" id="{840FAB24-082B-490E-A369-A9BDDF3CEEDF}"/>
                </a:ext>
              </a:extLst>
            </p:cNvPr>
            <p:cNvSpPr txBox="1">
              <a:spLocks noChangeArrowheads="1"/>
            </p:cNvSpPr>
            <p:nvPr/>
          </p:nvSpPr>
          <p:spPr bwMode="auto">
            <a:xfrm>
              <a:off x="10109730" y="4700324"/>
              <a:ext cx="209021" cy="8731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400"/>
                <a:buFont typeface="Open Sans SemiBold" panose="020B0706030804020204" pitchFamily="34" charset="0"/>
                <a:buNone/>
                <a:defRPr/>
              </a:pPr>
              <a:r>
                <a:rPr lang="en-US" altLang="en-US" sz="400" b="1" dirty="0">
                  <a:latin typeface="Open Sans SemiBold" panose="020B0706030804020204" pitchFamily="34" charset="0"/>
                  <a:cs typeface="Open Sans SemiBold" panose="020B0706030804020204" pitchFamily="34" charset="0"/>
                  <a:sym typeface="Open Sans SemiBold" panose="020B0706030804020204" pitchFamily="34" charset="0"/>
                </a:rPr>
                <a:t>Taiwan</a:t>
              </a:r>
              <a:endParaRPr lang="en-US" altLang="en-US" dirty="0"/>
            </a:p>
          </p:txBody>
        </p:sp>
        <p:sp>
          <p:nvSpPr>
            <p:cNvPr id="157" name="Google Shape;955;p21">
              <a:extLst>
                <a:ext uri="{FF2B5EF4-FFF2-40B4-BE49-F238E27FC236}">
                  <a16:creationId xmlns:a16="http://schemas.microsoft.com/office/drawing/2014/main" id="{5096E8D8-0065-4C4A-8E42-26010F7747D9}"/>
                </a:ext>
              </a:extLst>
            </p:cNvPr>
            <p:cNvSpPr txBox="1">
              <a:spLocks noChangeArrowheads="1"/>
            </p:cNvSpPr>
            <p:nvPr/>
          </p:nvSpPr>
          <p:spPr bwMode="auto">
            <a:xfrm>
              <a:off x="9202209" y="5069417"/>
              <a:ext cx="289719" cy="8731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FFFF"/>
                </a:buClr>
                <a:buSzPts val="400"/>
                <a:buFont typeface="Open Sans SemiBold" panose="020B0706030804020204" pitchFamily="34" charset="0"/>
                <a:buNone/>
                <a:defRPr/>
              </a:pPr>
              <a:r>
                <a:rPr lang="en-US" altLang="en-US" sz="400" b="1" dirty="0">
                  <a:solidFill>
                    <a:srgbClr val="FFFFFF"/>
                  </a:solidFill>
                  <a:latin typeface="Open Sans SemiBold" panose="020B0706030804020204" pitchFamily="34" charset="0"/>
                  <a:cs typeface="Open Sans SemiBold" panose="020B0706030804020204" pitchFamily="34" charset="0"/>
                  <a:sym typeface="Open Sans SemiBold" panose="020B0706030804020204" pitchFamily="34" charset="0"/>
                </a:rPr>
                <a:t>THAILAND</a:t>
              </a:r>
              <a:endParaRPr lang="en-US" altLang="en-US" dirty="0"/>
            </a:p>
          </p:txBody>
        </p:sp>
        <p:sp>
          <p:nvSpPr>
            <p:cNvPr id="158" name="Google Shape;956;p21">
              <a:extLst>
                <a:ext uri="{FF2B5EF4-FFF2-40B4-BE49-F238E27FC236}">
                  <a16:creationId xmlns:a16="http://schemas.microsoft.com/office/drawing/2014/main" id="{CD0FE029-737F-4259-972C-DDFA02CB4EA1}"/>
                </a:ext>
              </a:extLst>
            </p:cNvPr>
            <p:cNvSpPr txBox="1">
              <a:spLocks noChangeArrowheads="1"/>
            </p:cNvSpPr>
            <p:nvPr/>
          </p:nvSpPr>
          <p:spPr bwMode="auto">
            <a:xfrm>
              <a:off x="9372865" y="5205678"/>
              <a:ext cx="232833" cy="6746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CAMBODIA</a:t>
              </a:r>
              <a:endParaRPr lang="en-US" altLang="en-US" dirty="0"/>
            </a:p>
          </p:txBody>
        </p:sp>
        <p:sp>
          <p:nvSpPr>
            <p:cNvPr id="159" name="Google Shape;957;p21">
              <a:extLst>
                <a:ext uri="{FF2B5EF4-FFF2-40B4-BE49-F238E27FC236}">
                  <a16:creationId xmlns:a16="http://schemas.microsoft.com/office/drawing/2014/main" id="{D7EDA77A-BE36-40DB-8C59-EC777BD085D1}"/>
                </a:ext>
              </a:extLst>
            </p:cNvPr>
            <p:cNvSpPr txBox="1">
              <a:spLocks noChangeArrowheads="1"/>
            </p:cNvSpPr>
            <p:nvPr/>
          </p:nvSpPr>
          <p:spPr bwMode="auto">
            <a:xfrm>
              <a:off x="9341115" y="5585355"/>
              <a:ext cx="216958" cy="6746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MALAYSIA</a:t>
              </a:r>
              <a:endParaRPr lang="en-US" altLang="en-US" dirty="0"/>
            </a:p>
          </p:txBody>
        </p:sp>
        <p:sp>
          <p:nvSpPr>
            <p:cNvPr id="160" name="Google Shape;958;p21">
              <a:extLst>
                <a:ext uri="{FF2B5EF4-FFF2-40B4-BE49-F238E27FC236}">
                  <a16:creationId xmlns:a16="http://schemas.microsoft.com/office/drawing/2014/main" id="{D830DC63-3514-4F4F-A572-6C7E33EAEE43}"/>
                </a:ext>
              </a:extLst>
            </p:cNvPr>
            <p:cNvSpPr txBox="1">
              <a:spLocks noChangeArrowheads="1"/>
            </p:cNvSpPr>
            <p:nvPr/>
          </p:nvSpPr>
          <p:spPr bwMode="auto">
            <a:xfrm>
              <a:off x="9436365" y="5728229"/>
              <a:ext cx="150813"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SINGAPORE</a:t>
              </a:r>
              <a:endParaRPr lang="en-US" altLang="en-US" dirty="0"/>
            </a:p>
          </p:txBody>
        </p:sp>
        <p:sp>
          <p:nvSpPr>
            <p:cNvPr id="161" name="Google Shape;959;p21">
              <a:extLst>
                <a:ext uri="{FF2B5EF4-FFF2-40B4-BE49-F238E27FC236}">
                  <a16:creationId xmlns:a16="http://schemas.microsoft.com/office/drawing/2014/main" id="{0E9253E9-FEDD-464F-BF29-74D437488950}"/>
                </a:ext>
              </a:extLst>
            </p:cNvPr>
            <p:cNvSpPr txBox="1">
              <a:spLocks noChangeArrowheads="1"/>
            </p:cNvSpPr>
            <p:nvPr/>
          </p:nvSpPr>
          <p:spPr bwMode="auto">
            <a:xfrm>
              <a:off x="9571303" y="5134240"/>
              <a:ext cx="201083" cy="6746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VIETNAM</a:t>
              </a:r>
              <a:endParaRPr lang="en-US" altLang="en-US" dirty="0"/>
            </a:p>
          </p:txBody>
        </p:sp>
        <p:sp>
          <p:nvSpPr>
            <p:cNvPr id="162" name="Google Shape;960;p21">
              <a:extLst>
                <a:ext uri="{FF2B5EF4-FFF2-40B4-BE49-F238E27FC236}">
                  <a16:creationId xmlns:a16="http://schemas.microsoft.com/office/drawing/2014/main" id="{07AC864B-D96C-4050-B050-8442CF028AAE}"/>
                </a:ext>
              </a:extLst>
            </p:cNvPr>
            <p:cNvSpPr txBox="1">
              <a:spLocks noChangeArrowheads="1"/>
            </p:cNvSpPr>
            <p:nvPr/>
          </p:nvSpPr>
          <p:spPr bwMode="auto">
            <a:xfrm>
              <a:off x="9820011" y="5557574"/>
              <a:ext cx="103188" cy="39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
                <a:buFont typeface="Open Sans SemiBold" panose="020B0706030804020204" pitchFamily="34" charset="0"/>
                <a:buNone/>
                <a:defRPr/>
              </a:pPr>
              <a:r>
                <a:rPr lang="en-US" altLang="en-US" sz="100" b="1" dirty="0">
                  <a:latin typeface="Open Sans SemiBold" panose="020B0706030804020204" pitchFamily="34" charset="0"/>
                  <a:cs typeface="Open Sans SemiBold" panose="020B0706030804020204" pitchFamily="34" charset="0"/>
                  <a:sym typeface="Open Sans SemiBold" panose="020B0706030804020204" pitchFamily="34" charset="0"/>
                </a:rPr>
                <a:t>BRUNEI</a:t>
              </a:r>
              <a:endParaRPr lang="en-US" altLang="en-US" dirty="0"/>
            </a:p>
          </p:txBody>
        </p:sp>
        <p:sp>
          <p:nvSpPr>
            <p:cNvPr id="163" name="Google Shape;961;p21">
              <a:extLst>
                <a:ext uri="{FF2B5EF4-FFF2-40B4-BE49-F238E27FC236}">
                  <a16:creationId xmlns:a16="http://schemas.microsoft.com/office/drawing/2014/main" id="{FCAD315F-0511-48B4-AA09-B973D1C24D5B}"/>
                </a:ext>
              </a:extLst>
            </p:cNvPr>
            <p:cNvSpPr txBox="1">
              <a:spLocks noChangeArrowheads="1"/>
            </p:cNvSpPr>
            <p:nvPr/>
          </p:nvSpPr>
          <p:spPr bwMode="auto">
            <a:xfrm>
              <a:off x="10050199" y="5232136"/>
              <a:ext cx="337343" cy="8731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400"/>
                <a:buFont typeface="Open Sans SemiBold" panose="020B0706030804020204" pitchFamily="34" charset="0"/>
                <a:buNone/>
                <a:defRPr/>
              </a:pPr>
              <a:r>
                <a:rPr lang="en-US" altLang="en-US" sz="400" b="1" dirty="0">
                  <a:latin typeface="Open Sans SemiBold" panose="020B0706030804020204" pitchFamily="34" charset="0"/>
                  <a:cs typeface="Open Sans SemiBold" panose="020B0706030804020204" pitchFamily="34" charset="0"/>
                  <a:sym typeface="Open Sans SemiBold" panose="020B0706030804020204" pitchFamily="34" charset="0"/>
                </a:rPr>
                <a:t>PHILIPPINES</a:t>
              </a:r>
              <a:endParaRPr lang="en-US" altLang="en-US" dirty="0"/>
            </a:p>
          </p:txBody>
        </p:sp>
        <p:sp>
          <p:nvSpPr>
            <p:cNvPr id="164" name="Google Shape;962;p21">
              <a:extLst>
                <a:ext uri="{FF2B5EF4-FFF2-40B4-BE49-F238E27FC236}">
                  <a16:creationId xmlns:a16="http://schemas.microsoft.com/office/drawing/2014/main" id="{3AC2EF13-C28D-4865-9D0F-5D666BEE2404}"/>
                </a:ext>
              </a:extLst>
            </p:cNvPr>
            <p:cNvSpPr txBox="1">
              <a:spLocks noChangeArrowheads="1"/>
            </p:cNvSpPr>
            <p:nvPr/>
          </p:nvSpPr>
          <p:spPr bwMode="auto">
            <a:xfrm>
              <a:off x="11023865" y="5984875"/>
              <a:ext cx="150813" cy="68792"/>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PAPUA</a:t>
              </a:r>
              <a:endParaRPr lang="en-US" altLang="en-US" dirty="0"/>
            </a:p>
          </p:txBody>
        </p:sp>
        <p:sp>
          <p:nvSpPr>
            <p:cNvPr id="165" name="Google Shape;963;p21">
              <a:extLst>
                <a:ext uri="{FF2B5EF4-FFF2-40B4-BE49-F238E27FC236}">
                  <a16:creationId xmlns:a16="http://schemas.microsoft.com/office/drawing/2014/main" id="{083ECF93-B68B-4263-B8FB-C4FD1A0C0BC4}"/>
                </a:ext>
              </a:extLst>
            </p:cNvPr>
            <p:cNvSpPr txBox="1">
              <a:spLocks noChangeArrowheads="1"/>
            </p:cNvSpPr>
            <p:nvPr/>
          </p:nvSpPr>
          <p:spPr bwMode="auto">
            <a:xfrm>
              <a:off x="11039740" y="6024562"/>
              <a:ext cx="113771" cy="68792"/>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NEW</a:t>
              </a:r>
              <a:endParaRPr lang="en-US" altLang="en-US" dirty="0"/>
            </a:p>
          </p:txBody>
        </p:sp>
        <p:sp>
          <p:nvSpPr>
            <p:cNvPr id="166" name="Google Shape;964;p21">
              <a:extLst>
                <a:ext uri="{FF2B5EF4-FFF2-40B4-BE49-F238E27FC236}">
                  <a16:creationId xmlns:a16="http://schemas.microsoft.com/office/drawing/2014/main" id="{1A52D39B-3CF2-469C-A1E3-20734E8B6598}"/>
                </a:ext>
              </a:extLst>
            </p:cNvPr>
            <p:cNvSpPr txBox="1">
              <a:spLocks noChangeArrowheads="1"/>
            </p:cNvSpPr>
            <p:nvPr/>
          </p:nvSpPr>
          <p:spPr bwMode="auto">
            <a:xfrm>
              <a:off x="11015928" y="6069542"/>
              <a:ext cx="174625" cy="6746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300"/>
                <a:buFont typeface="Open Sans SemiBold" panose="020B0706030804020204" pitchFamily="34" charset="0"/>
                <a:buNone/>
                <a:defRPr/>
              </a:pPr>
              <a:r>
                <a:rPr lang="en-US" altLang="en-US" sz="300" b="1" dirty="0">
                  <a:latin typeface="Open Sans SemiBold" panose="020B0706030804020204" pitchFamily="34" charset="0"/>
                  <a:cs typeface="Open Sans SemiBold" panose="020B0706030804020204" pitchFamily="34" charset="0"/>
                  <a:sym typeface="Open Sans SemiBold" panose="020B0706030804020204" pitchFamily="34" charset="0"/>
                </a:rPr>
                <a:t>GUINEA</a:t>
              </a:r>
              <a:endParaRPr lang="en-US" altLang="en-US" dirty="0"/>
            </a:p>
          </p:txBody>
        </p:sp>
        <p:sp>
          <p:nvSpPr>
            <p:cNvPr id="167" name="Google Shape;965;p21">
              <a:extLst>
                <a:ext uri="{FF2B5EF4-FFF2-40B4-BE49-F238E27FC236}">
                  <a16:creationId xmlns:a16="http://schemas.microsoft.com/office/drawing/2014/main" id="{A786C206-5731-4C39-9539-84A68CF9070A}"/>
                </a:ext>
              </a:extLst>
            </p:cNvPr>
            <p:cNvSpPr txBox="1">
              <a:spLocks noChangeArrowheads="1"/>
            </p:cNvSpPr>
            <p:nvPr/>
          </p:nvSpPr>
          <p:spPr bwMode="auto">
            <a:xfrm>
              <a:off x="9801490" y="5974292"/>
              <a:ext cx="842698" cy="166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800"/>
                <a:buFont typeface="Open Sans SemiBold" panose="020B0706030804020204" pitchFamily="34" charset="0"/>
                <a:buNone/>
                <a:defRPr/>
              </a:pPr>
              <a:r>
                <a:rPr lang="en-US" altLang="en-US" sz="800" b="1" dirty="0">
                  <a:latin typeface="Open Sans SemiBold" panose="020B0706030804020204" pitchFamily="34" charset="0"/>
                  <a:cs typeface="Open Sans SemiBold" panose="020B0706030804020204" pitchFamily="34" charset="0"/>
                  <a:sym typeface="Open Sans SemiBold" panose="020B0706030804020204" pitchFamily="34" charset="0"/>
                </a:rPr>
                <a:t>I N D O N E S I A</a:t>
              </a:r>
              <a:endParaRPr lang="en-US" altLang="en-US" dirty="0"/>
            </a:p>
          </p:txBody>
        </p:sp>
        <p:sp>
          <p:nvSpPr>
            <p:cNvPr id="168" name="Google Shape;966;p21">
              <a:extLst>
                <a:ext uri="{FF2B5EF4-FFF2-40B4-BE49-F238E27FC236}">
                  <a16:creationId xmlns:a16="http://schemas.microsoft.com/office/drawing/2014/main" id="{AB98166E-8110-4BFF-96F9-BA1261BEAAEB}"/>
                </a:ext>
              </a:extLst>
            </p:cNvPr>
            <p:cNvSpPr txBox="1">
              <a:spLocks noChangeArrowheads="1"/>
            </p:cNvSpPr>
            <p:nvPr/>
          </p:nvSpPr>
          <p:spPr bwMode="auto">
            <a:xfrm>
              <a:off x="8161073" y="4669896"/>
              <a:ext cx="459052" cy="166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FFFF"/>
                </a:buClr>
                <a:buSzPts val="800"/>
                <a:buFont typeface="Open Sans SemiBold" panose="020B0706030804020204" pitchFamily="34" charset="0"/>
                <a:buNone/>
                <a:defRPr/>
              </a:pPr>
              <a:r>
                <a:rPr lang="en-US" altLang="en-US" sz="800" b="1" dirty="0">
                  <a:solidFill>
                    <a:srgbClr val="FFFFFF"/>
                  </a:solidFill>
                  <a:latin typeface="Open Sans SemiBold" panose="020B0706030804020204" pitchFamily="34" charset="0"/>
                  <a:cs typeface="Open Sans SemiBold" panose="020B0706030804020204" pitchFamily="34" charset="0"/>
                  <a:sym typeface="Open Sans SemiBold" panose="020B0706030804020204" pitchFamily="34" charset="0"/>
                </a:rPr>
                <a:t>I N D I A</a:t>
              </a:r>
              <a:endParaRPr lang="en-US" altLang="en-US" dirty="0"/>
            </a:p>
          </p:txBody>
        </p:sp>
        <p:sp>
          <p:nvSpPr>
            <p:cNvPr id="169" name="Google Shape;967;p21">
              <a:extLst>
                <a:ext uri="{FF2B5EF4-FFF2-40B4-BE49-F238E27FC236}">
                  <a16:creationId xmlns:a16="http://schemas.microsoft.com/office/drawing/2014/main" id="{6F367061-1C7B-4A8B-83D4-8FA182894638}"/>
                </a:ext>
              </a:extLst>
            </p:cNvPr>
            <p:cNvSpPr txBox="1">
              <a:spLocks noChangeArrowheads="1"/>
            </p:cNvSpPr>
            <p:nvPr/>
          </p:nvSpPr>
          <p:spPr bwMode="auto">
            <a:xfrm>
              <a:off x="7789334" y="4415896"/>
              <a:ext cx="277813" cy="8731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400"/>
                <a:buFont typeface="Open Sans SemiBold" panose="020B0706030804020204" pitchFamily="34" charset="0"/>
                <a:buNone/>
                <a:defRPr/>
              </a:pPr>
              <a:r>
                <a:rPr lang="en-US" altLang="en-US" sz="400" b="1" dirty="0">
                  <a:latin typeface="Open Sans SemiBold" panose="020B0706030804020204" pitchFamily="34" charset="0"/>
                  <a:cs typeface="Open Sans SemiBold" panose="020B0706030804020204" pitchFamily="34" charset="0"/>
                  <a:sym typeface="Open Sans SemiBold" panose="020B0706030804020204" pitchFamily="34" charset="0"/>
                </a:rPr>
                <a:t>PAKISTAN</a:t>
              </a:r>
              <a:endParaRPr lang="en-US" altLang="en-US" dirty="0"/>
            </a:p>
          </p:txBody>
        </p:sp>
        <p:sp>
          <p:nvSpPr>
            <p:cNvPr id="170" name="Google Shape;968;p21">
              <a:extLst>
                <a:ext uri="{FF2B5EF4-FFF2-40B4-BE49-F238E27FC236}">
                  <a16:creationId xmlns:a16="http://schemas.microsoft.com/office/drawing/2014/main" id="{9638E12F-6B3D-4064-96EB-8D50D6F61A4B}"/>
                </a:ext>
              </a:extLst>
            </p:cNvPr>
            <p:cNvSpPr txBox="1">
              <a:spLocks noChangeArrowheads="1"/>
            </p:cNvSpPr>
            <p:nvPr/>
          </p:nvSpPr>
          <p:spPr bwMode="auto">
            <a:xfrm>
              <a:off x="7080250" y="4238625"/>
              <a:ext cx="391583" cy="166688"/>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800"/>
                <a:buFont typeface="Open Sans SemiBold" panose="020B0706030804020204" pitchFamily="34" charset="0"/>
                <a:buNone/>
                <a:defRPr/>
              </a:pPr>
              <a:r>
                <a:rPr lang="en-US" altLang="en-US" sz="800" b="1" dirty="0">
                  <a:latin typeface="Open Sans SemiBold" panose="020B0706030804020204" pitchFamily="34" charset="0"/>
                  <a:cs typeface="Open Sans SemiBold" panose="020B0706030804020204" pitchFamily="34" charset="0"/>
                  <a:sym typeface="Open Sans SemiBold" panose="020B0706030804020204" pitchFamily="34" charset="0"/>
                </a:rPr>
                <a:t>I R A N</a:t>
              </a:r>
              <a:endParaRPr lang="en-US" altLang="en-US" dirty="0"/>
            </a:p>
          </p:txBody>
        </p:sp>
        <p:sp>
          <p:nvSpPr>
            <p:cNvPr id="171" name="Google Shape;969;p21">
              <a:extLst>
                <a:ext uri="{FF2B5EF4-FFF2-40B4-BE49-F238E27FC236}">
                  <a16:creationId xmlns:a16="http://schemas.microsoft.com/office/drawing/2014/main" id="{7EE7AC11-F362-4716-A0F8-DA8E84A1402A}"/>
                </a:ext>
              </a:extLst>
            </p:cNvPr>
            <p:cNvSpPr txBox="1">
              <a:spLocks noChangeArrowheads="1"/>
            </p:cNvSpPr>
            <p:nvPr/>
          </p:nvSpPr>
          <p:spPr bwMode="auto">
            <a:xfrm>
              <a:off x="8220604" y="2237053"/>
              <a:ext cx="1144323" cy="349250"/>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600"/>
                <a:buFont typeface="Open Sans SemiBold" panose="020B0706030804020204" pitchFamily="34" charset="0"/>
                <a:buNone/>
                <a:defRPr/>
              </a:pPr>
              <a:r>
                <a:rPr lang="en-US" altLang="en-US" sz="1600" b="1" dirty="0">
                  <a:latin typeface="Open Sans SemiBold" panose="020B0706030804020204" pitchFamily="34" charset="0"/>
                  <a:cs typeface="Open Sans SemiBold" panose="020B0706030804020204" pitchFamily="34" charset="0"/>
                  <a:sym typeface="Open Sans SemiBold" panose="020B0706030804020204" pitchFamily="34" charset="0"/>
                </a:rPr>
                <a:t>R U S S I A</a:t>
              </a:r>
              <a:endParaRPr lang="en-US" altLang="en-US" dirty="0"/>
            </a:p>
          </p:txBody>
        </p:sp>
      </p:grpSp>
      <p:sp>
        <p:nvSpPr>
          <p:cNvPr id="4" name="TextBox 3">
            <a:extLst>
              <a:ext uri="{FF2B5EF4-FFF2-40B4-BE49-F238E27FC236}">
                <a16:creationId xmlns:a16="http://schemas.microsoft.com/office/drawing/2014/main" id="{AD4425D0-E3AA-44D8-8F30-5E6CF894FD7E}"/>
              </a:ext>
            </a:extLst>
          </p:cNvPr>
          <p:cNvSpPr txBox="1"/>
          <p:nvPr/>
        </p:nvSpPr>
        <p:spPr>
          <a:xfrm>
            <a:off x="4889500" y="708895"/>
            <a:ext cx="2413000" cy="707886"/>
          </a:xfrm>
          <a:prstGeom prst="rect">
            <a:avLst/>
          </a:prstGeom>
          <a:noFill/>
        </p:spPr>
        <p:txBody>
          <a:bodyPr wrap="square" rtlCol="0">
            <a:spAutoFit/>
          </a:bodyPr>
          <a:lstStyle/>
          <a:p>
            <a:r>
              <a:rPr lang="en-US" sz="4000" b="1" dirty="0">
                <a:solidFill>
                  <a:srgbClr val="FFC000"/>
                </a:solidFill>
                <a:latin typeface="Titillium" panose="00000500000000000000" pitchFamily="50" charset="0"/>
              </a:rPr>
              <a:t>OUR</a:t>
            </a:r>
            <a:r>
              <a:rPr lang="en-US" sz="4000" b="1" dirty="0">
                <a:latin typeface="Titillium" panose="00000500000000000000" pitchFamily="50" charset="0"/>
              </a:rPr>
              <a:t> </a:t>
            </a:r>
            <a:r>
              <a:rPr lang="en-US" sz="4000" b="1" dirty="0">
                <a:solidFill>
                  <a:schemeClr val="bg1">
                    <a:lumMod val="50000"/>
                  </a:schemeClr>
                </a:solidFill>
                <a:latin typeface="Titillium" panose="00000500000000000000" pitchFamily="50" charset="0"/>
              </a:rPr>
              <a:t>MAP</a:t>
            </a:r>
          </a:p>
        </p:txBody>
      </p:sp>
      <p:grpSp>
        <p:nvGrpSpPr>
          <p:cNvPr id="6" name="Group 5">
            <a:extLst>
              <a:ext uri="{FF2B5EF4-FFF2-40B4-BE49-F238E27FC236}">
                <a16:creationId xmlns:a16="http://schemas.microsoft.com/office/drawing/2014/main" id="{5D4FDC52-B488-4BDC-A764-E97F1DC46D42}"/>
              </a:ext>
            </a:extLst>
          </p:cNvPr>
          <p:cNvGrpSpPr/>
          <p:nvPr/>
        </p:nvGrpSpPr>
        <p:grpSpPr>
          <a:xfrm>
            <a:off x="1007752" y="2564344"/>
            <a:ext cx="3954509" cy="2846913"/>
            <a:chOff x="1007752" y="2582338"/>
            <a:chExt cx="3954509" cy="2846913"/>
          </a:xfrm>
        </p:grpSpPr>
        <p:sp>
          <p:nvSpPr>
            <p:cNvPr id="172" name="TextBox 171">
              <a:extLst>
                <a:ext uri="{FF2B5EF4-FFF2-40B4-BE49-F238E27FC236}">
                  <a16:creationId xmlns:a16="http://schemas.microsoft.com/office/drawing/2014/main" id="{FAE9D697-9CF9-4CC2-BBD7-C304001DB791}"/>
                </a:ext>
              </a:extLst>
            </p:cNvPr>
            <p:cNvSpPr txBox="1"/>
            <p:nvPr/>
          </p:nvSpPr>
          <p:spPr>
            <a:xfrm>
              <a:off x="1007752" y="2582338"/>
              <a:ext cx="3954509" cy="996491"/>
            </a:xfrm>
            <a:prstGeom prst="rect">
              <a:avLst/>
            </a:prstGeom>
            <a:noFill/>
          </p:spPr>
          <p:txBody>
            <a:bodyPr wrap="square" rtlCol="0">
              <a:spAutoFit/>
            </a:bodyPr>
            <a:lstStyle/>
            <a:p>
              <a:pPr>
                <a:lnSpc>
                  <a:spcPts val="2400"/>
                </a:lnSpc>
              </a:pPr>
              <a:r>
                <a:rPr lang="en-US" cap="all" dirty="0">
                  <a:solidFill>
                    <a:schemeClr val="bg1">
                      <a:lumMod val="50000"/>
                    </a:schemeClr>
                  </a:solidFill>
                  <a:latin typeface="Titillium" panose="00000500000000000000" pitchFamily="50" charset="0"/>
                  <a:ea typeface="Montserrat" charset="0"/>
                  <a:cs typeface="Montserrat" charset="0"/>
                </a:rPr>
                <a:t>Fact </a:t>
              </a:r>
              <a:r>
                <a:rPr lang="en-US" cap="all" dirty="0">
                  <a:solidFill>
                    <a:schemeClr val="bg1">
                      <a:lumMod val="50000"/>
                    </a:schemeClr>
                  </a:solidFill>
                  <a:latin typeface="Titillium" panose="00000500000000000000" pitchFamily="50" charset="0"/>
                  <a:ea typeface="Montserrat Light" charset="0"/>
                  <a:cs typeface="Montserrat Light" charset="0"/>
                </a:rPr>
                <a:t>Open unto divided first shall made they're appear form great morning over form.</a:t>
              </a:r>
            </a:p>
          </p:txBody>
        </p:sp>
        <p:sp>
          <p:nvSpPr>
            <p:cNvPr id="173" name="TextBox 172">
              <a:extLst>
                <a:ext uri="{FF2B5EF4-FFF2-40B4-BE49-F238E27FC236}">
                  <a16:creationId xmlns:a16="http://schemas.microsoft.com/office/drawing/2014/main" id="{BFD98836-5E2F-49A2-86BA-B56C65724200}"/>
                </a:ext>
              </a:extLst>
            </p:cNvPr>
            <p:cNvSpPr txBox="1"/>
            <p:nvPr/>
          </p:nvSpPr>
          <p:spPr>
            <a:xfrm>
              <a:off x="1023411" y="4105812"/>
              <a:ext cx="3780482" cy="1323439"/>
            </a:xfrm>
            <a:prstGeom prst="rect">
              <a:avLst/>
            </a:prstGeom>
            <a:noFill/>
          </p:spPr>
          <p:txBody>
            <a:bodyPr wrap="square" rtlCol="0">
              <a:spAutoFit/>
            </a:bodyPr>
            <a:lstStyle/>
            <a:p>
              <a:pPr>
                <a:lnSpc>
                  <a:spcPts val="1700"/>
                </a:lnSpc>
              </a:pPr>
              <a:r>
                <a:rPr lang="en-US" sz="950" dirty="0">
                  <a:solidFill>
                    <a:schemeClr val="bg1">
                      <a:lumMod val="50000"/>
                    </a:schemeClr>
                  </a:solidFill>
                  <a:latin typeface="Titillium" panose="00000500000000000000" pitchFamily="50" charset="0"/>
                  <a:ea typeface="Montserrat Light" charset="0"/>
                  <a:cs typeface="Montserrat Light" charset="0"/>
                </a:rPr>
                <a:t>Man wherein seas our creeping. Very. Make from for seas place and won't appear him, were they. Fifth you'll, man wherein seas our creeping. Very. Make from for seas place and won't appear him, were they.</a:t>
              </a:r>
            </a:p>
            <a:p>
              <a:pPr>
                <a:lnSpc>
                  <a:spcPts val="1400"/>
                </a:lnSpc>
              </a:pPr>
              <a:endParaRPr lang="en-US" sz="900" dirty="0">
                <a:solidFill>
                  <a:schemeClr val="bg1">
                    <a:lumMod val="50000"/>
                  </a:schemeClr>
                </a:solidFill>
                <a:latin typeface="Titillium" panose="00000500000000000000" pitchFamily="50" charset="0"/>
                <a:ea typeface="Montserrat Light" charset="0"/>
                <a:cs typeface="Montserrat Light" charset="0"/>
              </a:endParaRPr>
            </a:p>
            <a:p>
              <a:pPr>
                <a:lnSpc>
                  <a:spcPts val="1400"/>
                </a:lnSpc>
              </a:pPr>
              <a:r>
                <a:rPr lang="en-US" sz="1000" dirty="0">
                  <a:solidFill>
                    <a:schemeClr val="bg1">
                      <a:lumMod val="50000"/>
                    </a:schemeClr>
                  </a:solidFill>
                  <a:latin typeface="Titillium" panose="00000500000000000000" pitchFamily="50" charset="0"/>
                  <a:ea typeface="Montserrat Light" charset="0"/>
                  <a:cs typeface="Montserrat Light" charset="0"/>
                </a:rPr>
                <a:t>Abundantly is fish evening let hath I gathered fly.</a:t>
              </a:r>
            </a:p>
          </p:txBody>
        </p:sp>
      </p:grpSp>
    </p:spTree>
    <p:extLst>
      <p:ext uri="{BB962C8B-B14F-4D97-AF65-F5344CB8AC3E}">
        <p14:creationId xmlns:p14="http://schemas.microsoft.com/office/powerpoint/2010/main" val="386101461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AutoShape 3">
            <a:extLst>
              <a:ext uri="{FF2B5EF4-FFF2-40B4-BE49-F238E27FC236}">
                <a16:creationId xmlns:a16="http://schemas.microsoft.com/office/drawing/2014/main" id="{97E7CE85-79E7-4BDA-8CE8-E5C19C200592}"/>
              </a:ext>
            </a:extLst>
          </p:cNvPr>
          <p:cNvSpPr>
            <a:spLocks noChangeAspect="1" noChangeArrowheads="1" noTextEdit="1"/>
          </p:cNvSpPr>
          <p:nvPr/>
        </p:nvSpPr>
        <p:spPr bwMode="auto">
          <a:xfrm>
            <a:off x="4183275" y="1913890"/>
            <a:ext cx="7415277" cy="405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5">
            <a:extLst>
              <a:ext uri="{FF2B5EF4-FFF2-40B4-BE49-F238E27FC236}">
                <a16:creationId xmlns:a16="http://schemas.microsoft.com/office/drawing/2014/main" id="{C5FCD783-7CF0-421D-8899-883F763169AA}"/>
              </a:ext>
            </a:extLst>
          </p:cNvPr>
          <p:cNvSpPr>
            <a:spLocks/>
          </p:cNvSpPr>
          <p:nvPr/>
        </p:nvSpPr>
        <p:spPr bwMode="auto">
          <a:xfrm>
            <a:off x="6718759" y="3769641"/>
            <a:ext cx="10621" cy="7724"/>
          </a:xfrm>
          <a:custGeom>
            <a:avLst/>
            <a:gdLst>
              <a:gd name="T0" fmla="*/ 11 w 11"/>
              <a:gd name="T1" fmla="*/ 5 h 8"/>
              <a:gd name="T2" fmla="*/ 11 w 11"/>
              <a:gd name="T3" fmla="*/ 7 h 8"/>
              <a:gd name="T4" fmla="*/ 11 w 11"/>
              <a:gd name="T5" fmla="*/ 7 h 8"/>
              <a:gd name="T6" fmla="*/ 11 w 11"/>
              <a:gd name="T7" fmla="*/ 8 h 8"/>
              <a:gd name="T8" fmla="*/ 10 w 11"/>
              <a:gd name="T9" fmla="*/ 8 h 8"/>
              <a:gd name="T10" fmla="*/ 8 w 11"/>
              <a:gd name="T11" fmla="*/ 7 h 8"/>
              <a:gd name="T12" fmla="*/ 8 w 11"/>
              <a:gd name="T13" fmla="*/ 7 h 8"/>
              <a:gd name="T14" fmla="*/ 8 w 11"/>
              <a:gd name="T15" fmla="*/ 8 h 8"/>
              <a:gd name="T16" fmla="*/ 8 w 11"/>
              <a:gd name="T17" fmla="*/ 8 h 8"/>
              <a:gd name="T18" fmla="*/ 8 w 11"/>
              <a:gd name="T19" fmla="*/ 8 h 8"/>
              <a:gd name="T20" fmla="*/ 3 w 11"/>
              <a:gd name="T21" fmla="*/ 2 h 8"/>
              <a:gd name="T22" fmla="*/ 3 w 11"/>
              <a:gd name="T23" fmla="*/ 2 h 8"/>
              <a:gd name="T24" fmla="*/ 1 w 11"/>
              <a:gd name="T25" fmla="*/ 3 h 8"/>
              <a:gd name="T26" fmla="*/ 0 w 11"/>
              <a:gd name="T27" fmla="*/ 3 h 8"/>
              <a:gd name="T28" fmla="*/ 0 w 11"/>
              <a:gd name="T29" fmla="*/ 2 h 8"/>
              <a:gd name="T30" fmla="*/ 0 w 11"/>
              <a:gd name="T31" fmla="*/ 2 h 8"/>
              <a:gd name="T32" fmla="*/ 0 w 11"/>
              <a:gd name="T33" fmla="*/ 2 h 8"/>
              <a:gd name="T34" fmla="*/ 5 w 11"/>
              <a:gd name="T35" fmla="*/ 0 h 8"/>
              <a:gd name="T36" fmla="*/ 10 w 11"/>
              <a:gd name="T37" fmla="*/ 2 h 8"/>
              <a:gd name="T38" fmla="*/ 11 w 11"/>
              <a:gd name="T3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8">
                <a:moveTo>
                  <a:pt x="11" y="5"/>
                </a:moveTo>
                <a:lnTo>
                  <a:pt x="11" y="7"/>
                </a:lnTo>
                <a:lnTo>
                  <a:pt x="11" y="7"/>
                </a:lnTo>
                <a:lnTo>
                  <a:pt x="11" y="8"/>
                </a:lnTo>
                <a:lnTo>
                  <a:pt x="10" y="8"/>
                </a:lnTo>
                <a:lnTo>
                  <a:pt x="8" y="7"/>
                </a:lnTo>
                <a:lnTo>
                  <a:pt x="8" y="7"/>
                </a:lnTo>
                <a:lnTo>
                  <a:pt x="8" y="8"/>
                </a:lnTo>
                <a:lnTo>
                  <a:pt x="8" y="8"/>
                </a:lnTo>
                <a:lnTo>
                  <a:pt x="8" y="8"/>
                </a:lnTo>
                <a:lnTo>
                  <a:pt x="3" y="2"/>
                </a:lnTo>
                <a:lnTo>
                  <a:pt x="3" y="2"/>
                </a:lnTo>
                <a:lnTo>
                  <a:pt x="1" y="3"/>
                </a:lnTo>
                <a:lnTo>
                  <a:pt x="0" y="3"/>
                </a:lnTo>
                <a:lnTo>
                  <a:pt x="0" y="2"/>
                </a:lnTo>
                <a:lnTo>
                  <a:pt x="0" y="2"/>
                </a:lnTo>
                <a:lnTo>
                  <a:pt x="0" y="2"/>
                </a:lnTo>
                <a:lnTo>
                  <a:pt x="5" y="0"/>
                </a:lnTo>
                <a:lnTo>
                  <a:pt x="10" y="2"/>
                </a:lnTo>
                <a:lnTo>
                  <a:pt x="11" y="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6">
            <a:extLst>
              <a:ext uri="{FF2B5EF4-FFF2-40B4-BE49-F238E27FC236}">
                <a16:creationId xmlns:a16="http://schemas.microsoft.com/office/drawing/2014/main" id="{E5764F5F-1B38-4B07-9939-3181D810350A}"/>
              </a:ext>
            </a:extLst>
          </p:cNvPr>
          <p:cNvSpPr>
            <a:spLocks/>
          </p:cNvSpPr>
          <p:nvPr/>
        </p:nvSpPr>
        <p:spPr bwMode="auto">
          <a:xfrm>
            <a:off x="6718759" y="3769641"/>
            <a:ext cx="10621" cy="7724"/>
          </a:xfrm>
          <a:custGeom>
            <a:avLst/>
            <a:gdLst>
              <a:gd name="T0" fmla="*/ 11 w 11"/>
              <a:gd name="T1" fmla="*/ 5 h 8"/>
              <a:gd name="T2" fmla="*/ 11 w 11"/>
              <a:gd name="T3" fmla="*/ 7 h 8"/>
              <a:gd name="T4" fmla="*/ 11 w 11"/>
              <a:gd name="T5" fmla="*/ 7 h 8"/>
              <a:gd name="T6" fmla="*/ 11 w 11"/>
              <a:gd name="T7" fmla="*/ 8 h 8"/>
              <a:gd name="T8" fmla="*/ 10 w 11"/>
              <a:gd name="T9" fmla="*/ 8 h 8"/>
              <a:gd name="T10" fmla="*/ 8 w 11"/>
              <a:gd name="T11" fmla="*/ 7 h 8"/>
              <a:gd name="T12" fmla="*/ 8 w 11"/>
              <a:gd name="T13" fmla="*/ 7 h 8"/>
              <a:gd name="T14" fmla="*/ 8 w 11"/>
              <a:gd name="T15" fmla="*/ 8 h 8"/>
              <a:gd name="T16" fmla="*/ 8 w 11"/>
              <a:gd name="T17" fmla="*/ 8 h 8"/>
              <a:gd name="T18" fmla="*/ 8 w 11"/>
              <a:gd name="T19" fmla="*/ 8 h 8"/>
              <a:gd name="T20" fmla="*/ 3 w 11"/>
              <a:gd name="T21" fmla="*/ 2 h 8"/>
              <a:gd name="T22" fmla="*/ 3 w 11"/>
              <a:gd name="T23" fmla="*/ 2 h 8"/>
              <a:gd name="T24" fmla="*/ 1 w 11"/>
              <a:gd name="T25" fmla="*/ 3 h 8"/>
              <a:gd name="T26" fmla="*/ 0 w 11"/>
              <a:gd name="T27" fmla="*/ 3 h 8"/>
              <a:gd name="T28" fmla="*/ 0 w 11"/>
              <a:gd name="T29" fmla="*/ 2 h 8"/>
              <a:gd name="T30" fmla="*/ 0 w 11"/>
              <a:gd name="T31" fmla="*/ 2 h 8"/>
              <a:gd name="T32" fmla="*/ 0 w 11"/>
              <a:gd name="T33" fmla="*/ 2 h 8"/>
              <a:gd name="T34" fmla="*/ 5 w 11"/>
              <a:gd name="T35" fmla="*/ 0 h 8"/>
              <a:gd name="T36" fmla="*/ 10 w 11"/>
              <a:gd name="T37" fmla="*/ 2 h 8"/>
              <a:gd name="T38" fmla="*/ 11 w 11"/>
              <a:gd name="T3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8">
                <a:moveTo>
                  <a:pt x="11" y="5"/>
                </a:moveTo>
                <a:lnTo>
                  <a:pt x="11" y="7"/>
                </a:lnTo>
                <a:lnTo>
                  <a:pt x="11" y="7"/>
                </a:lnTo>
                <a:lnTo>
                  <a:pt x="11" y="8"/>
                </a:lnTo>
                <a:lnTo>
                  <a:pt x="10" y="8"/>
                </a:lnTo>
                <a:lnTo>
                  <a:pt x="8" y="7"/>
                </a:lnTo>
                <a:lnTo>
                  <a:pt x="8" y="7"/>
                </a:lnTo>
                <a:lnTo>
                  <a:pt x="8" y="8"/>
                </a:lnTo>
                <a:lnTo>
                  <a:pt x="8" y="8"/>
                </a:lnTo>
                <a:lnTo>
                  <a:pt x="8" y="8"/>
                </a:lnTo>
                <a:lnTo>
                  <a:pt x="3" y="2"/>
                </a:lnTo>
                <a:lnTo>
                  <a:pt x="3" y="2"/>
                </a:lnTo>
                <a:lnTo>
                  <a:pt x="1" y="3"/>
                </a:lnTo>
                <a:lnTo>
                  <a:pt x="0" y="3"/>
                </a:lnTo>
                <a:lnTo>
                  <a:pt x="0" y="2"/>
                </a:lnTo>
                <a:lnTo>
                  <a:pt x="0" y="2"/>
                </a:lnTo>
                <a:lnTo>
                  <a:pt x="0" y="2"/>
                </a:lnTo>
                <a:lnTo>
                  <a:pt x="5" y="0"/>
                </a:lnTo>
                <a:lnTo>
                  <a:pt x="10" y="2"/>
                </a:lnTo>
                <a:lnTo>
                  <a:pt x="11" y="5"/>
                </a:lnTo>
                <a:close/>
              </a:path>
            </a:pathLst>
          </a:custGeom>
          <a:noFill/>
          <a:ln w="1588" cap="rnd">
            <a:solidFill>
              <a:srgbClr val="6D6E7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4" name="Freeform 7">
            <a:extLst>
              <a:ext uri="{FF2B5EF4-FFF2-40B4-BE49-F238E27FC236}">
                <a16:creationId xmlns:a16="http://schemas.microsoft.com/office/drawing/2014/main" id="{3AA6694C-F487-433D-8302-AF318D393016}"/>
              </a:ext>
            </a:extLst>
          </p:cNvPr>
          <p:cNvSpPr>
            <a:spLocks/>
          </p:cNvSpPr>
          <p:nvPr/>
        </p:nvSpPr>
        <p:spPr bwMode="auto">
          <a:xfrm>
            <a:off x="6916693" y="4648275"/>
            <a:ext cx="700975" cy="503042"/>
          </a:xfrm>
          <a:custGeom>
            <a:avLst/>
            <a:gdLst>
              <a:gd name="T0" fmla="*/ 499 w 726"/>
              <a:gd name="T1" fmla="*/ 75 h 521"/>
              <a:gd name="T2" fmla="*/ 487 w 726"/>
              <a:gd name="T3" fmla="*/ 111 h 521"/>
              <a:gd name="T4" fmla="*/ 613 w 726"/>
              <a:gd name="T5" fmla="*/ 127 h 521"/>
              <a:gd name="T6" fmla="*/ 687 w 726"/>
              <a:gd name="T7" fmla="*/ 185 h 521"/>
              <a:gd name="T8" fmla="*/ 652 w 726"/>
              <a:gd name="T9" fmla="*/ 259 h 521"/>
              <a:gd name="T10" fmla="*/ 659 w 726"/>
              <a:gd name="T11" fmla="*/ 291 h 521"/>
              <a:gd name="T12" fmla="*/ 697 w 726"/>
              <a:gd name="T13" fmla="*/ 312 h 521"/>
              <a:gd name="T14" fmla="*/ 719 w 726"/>
              <a:gd name="T15" fmla="*/ 348 h 521"/>
              <a:gd name="T16" fmla="*/ 706 w 726"/>
              <a:gd name="T17" fmla="*/ 358 h 521"/>
              <a:gd name="T18" fmla="*/ 692 w 726"/>
              <a:gd name="T19" fmla="*/ 383 h 521"/>
              <a:gd name="T20" fmla="*/ 680 w 726"/>
              <a:gd name="T21" fmla="*/ 395 h 521"/>
              <a:gd name="T22" fmla="*/ 680 w 726"/>
              <a:gd name="T23" fmla="*/ 425 h 521"/>
              <a:gd name="T24" fmla="*/ 628 w 726"/>
              <a:gd name="T25" fmla="*/ 437 h 521"/>
              <a:gd name="T26" fmla="*/ 608 w 726"/>
              <a:gd name="T27" fmla="*/ 437 h 521"/>
              <a:gd name="T28" fmla="*/ 608 w 726"/>
              <a:gd name="T29" fmla="*/ 447 h 521"/>
              <a:gd name="T30" fmla="*/ 593 w 726"/>
              <a:gd name="T31" fmla="*/ 444 h 521"/>
              <a:gd name="T32" fmla="*/ 588 w 726"/>
              <a:gd name="T33" fmla="*/ 440 h 521"/>
              <a:gd name="T34" fmla="*/ 573 w 726"/>
              <a:gd name="T35" fmla="*/ 445 h 521"/>
              <a:gd name="T36" fmla="*/ 559 w 726"/>
              <a:gd name="T37" fmla="*/ 440 h 521"/>
              <a:gd name="T38" fmla="*/ 554 w 726"/>
              <a:gd name="T39" fmla="*/ 450 h 521"/>
              <a:gd name="T40" fmla="*/ 543 w 726"/>
              <a:gd name="T41" fmla="*/ 455 h 521"/>
              <a:gd name="T42" fmla="*/ 527 w 726"/>
              <a:gd name="T43" fmla="*/ 465 h 521"/>
              <a:gd name="T44" fmla="*/ 531 w 726"/>
              <a:gd name="T45" fmla="*/ 474 h 521"/>
              <a:gd name="T46" fmla="*/ 499 w 726"/>
              <a:gd name="T47" fmla="*/ 481 h 521"/>
              <a:gd name="T48" fmla="*/ 460 w 726"/>
              <a:gd name="T49" fmla="*/ 494 h 521"/>
              <a:gd name="T50" fmla="*/ 440 w 726"/>
              <a:gd name="T51" fmla="*/ 491 h 521"/>
              <a:gd name="T52" fmla="*/ 435 w 726"/>
              <a:gd name="T53" fmla="*/ 501 h 521"/>
              <a:gd name="T54" fmla="*/ 425 w 726"/>
              <a:gd name="T55" fmla="*/ 513 h 521"/>
              <a:gd name="T56" fmla="*/ 422 w 726"/>
              <a:gd name="T57" fmla="*/ 519 h 521"/>
              <a:gd name="T58" fmla="*/ 411 w 726"/>
              <a:gd name="T59" fmla="*/ 516 h 521"/>
              <a:gd name="T60" fmla="*/ 403 w 726"/>
              <a:gd name="T61" fmla="*/ 518 h 521"/>
              <a:gd name="T62" fmla="*/ 405 w 726"/>
              <a:gd name="T63" fmla="*/ 506 h 521"/>
              <a:gd name="T64" fmla="*/ 411 w 726"/>
              <a:gd name="T65" fmla="*/ 501 h 521"/>
              <a:gd name="T66" fmla="*/ 403 w 726"/>
              <a:gd name="T67" fmla="*/ 486 h 521"/>
              <a:gd name="T68" fmla="*/ 396 w 726"/>
              <a:gd name="T69" fmla="*/ 477 h 521"/>
              <a:gd name="T70" fmla="*/ 401 w 726"/>
              <a:gd name="T71" fmla="*/ 472 h 521"/>
              <a:gd name="T72" fmla="*/ 396 w 726"/>
              <a:gd name="T73" fmla="*/ 471 h 521"/>
              <a:gd name="T74" fmla="*/ 401 w 726"/>
              <a:gd name="T75" fmla="*/ 460 h 521"/>
              <a:gd name="T76" fmla="*/ 403 w 726"/>
              <a:gd name="T77" fmla="*/ 452 h 521"/>
              <a:gd name="T78" fmla="*/ 391 w 726"/>
              <a:gd name="T79" fmla="*/ 442 h 521"/>
              <a:gd name="T80" fmla="*/ 383 w 726"/>
              <a:gd name="T81" fmla="*/ 445 h 521"/>
              <a:gd name="T82" fmla="*/ 363 w 726"/>
              <a:gd name="T83" fmla="*/ 450 h 521"/>
              <a:gd name="T84" fmla="*/ 316 w 726"/>
              <a:gd name="T85" fmla="*/ 460 h 521"/>
              <a:gd name="T86" fmla="*/ 43 w 726"/>
              <a:gd name="T87" fmla="*/ 344 h 521"/>
              <a:gd name="T88" fmla="*/ 21 w 726"/>
              <a:gd name="T89" fmla="*/ 279 h 521"/>
              <a:gd name="T90" fmla="*/ 3 w 726"/>
              <a:gd name="T91" fmla="*/ 233 h 521"/>
              <a:gd name="T92" fmla="*/ 38 w 726"/>
              <a:gd name="T93" fmla="*/ 154 h 521"/>
              <a:gd name="T94" fmla="*/ 57 w 726"/>
              <a:gd name="T95" fmla="*/ 136 h 521"/>
              <a:gd name="T96" fmla="*/ 99 w 726"/>
              <a:gd name="T97" fmla="*/ 109 h 521"/>
              <a:gd name="T98" fmla="*/ 100 w 726"/>
              <a:gd name="T99" fmla="*/ 72 h 521"/>
              <a:gd name="T100" fmla="*/ 105 w 726"/>
              <a:gd name="T101" fmla="*/ 48 h 521"/>
              <a:gd name="T102" fmla="*/ 122 w 726"/>
              <a:gd name="T103" fmla="*/ 25 h 521"/>
              <a:gd name="T104" fmla="*/ 122 w 726"/>
              <a:gd name="T105" fmla="*/ 11 h 521"/>
              <a:gd name="T106" fmla="*/ 137 w 726"/>
              <a:gd name="T107" fmla="*/ 3 h 521"/>
              <a:gd name="T108" fmla="*/ 168 w 726"/>
              <a:gd name="T109" fmla="*/ 15 h 521"/>
              <a:gd name="T110" fmla="*/ 215 w 726"/>
              <a:gd name="T111" fmla="*/ 15 h 521"/>
              <a:gd name="T112" fmla="*/ 230 w 726"/>
              <a:gd name="T113" fmla="*/ 11 h 521"/>
              <a:gd name="T114" fmla="*/ 233 w 726"/>
              <a:gd name="T115" fmla="*/ 23 h 521"/>
              <a:gd name="T116" fmla="*/ 299 w 726"/>
              <a:gd name="T117" fmla="*/ 23 h 521"/>
              <a:gd name="T118" fmla="*/ 322 w 726"/>
              <a:gd name="T119" fmla="*/ 38 h 521"/>
              <a:gd name="T120" fmla="*/ 385 w 726"/>
              <a:gd name="T121" fmla="*/ 3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6" h="521">
                <a:moveTo>
                  <a:pt x="464" y="27"/>
                </a:moveTo>
                <a:lnTo>
                  <a:pt x="477" y="25"/>
                </a:lnTo>
                <a:lnTo>
                  <a:pt x="477" y="27"/>
                </a:lnTo>
                <a:lnTo>
                  <a:pt x="480" y="32"/>
                </a:lnTo>
                <a:lnTo>
                  <a:pt x="497" y="65"/>
                </a:lnTo>
                <a:lnTo>
                  <a:pt x="497" y="67"/>
                </a:lnTo>
                <a:lnTo>
                  <a:pt x="497" y="69"/>
                </a:lnTo>
                <a:lnTo>
                  <a:pt x="497" y="69"/>
                </a:lnTo>
                <a:lnTo>
                  <a:pt x="499" y="74"/>
                </a:lnTo>
                <a:lnTo>
                  <a:pt x="501" y="74"/>
                </a:lnTo>
                <a:lnTo>
                  <a:pt x="501" y="74"/>
                </a:lnTo>
                <a:lnTo>
                  <a:pt x="501" y="75"/>
                </a:lnTo>
                <a:lnTo>
                  <a:pt x="501" y="75"/>
                </a:lnTo>
                <a:lnTo>
                  <a:pt x="499" y="75"/>
                </a:lnTo>
                <a:lnTo>
                  <a:pt x="497" y="79"/>
                </a:lnTo>
                <a:lnTo>
                  <a:pt x="497" y="79"/>
                </a:lnTo>
                <a:lnTo>
                  <a:pt x="497" y="80"/>
                </a:lnTo>
                <a:lnTo>
                  <a:pt x="495" y="85"/>
                </a:lnTo>
                <a:lnTo>
                  <a:pt x="494" y="87"/>
                </a:lnTo>
                <a:lnTo>
                  <a:pt x="494" y="87"/>
                </a:lnTo>
                <a:lnTo>
                  <a:pt x="492" y="89"/>
                </a:lnTo>
                <a:lnTo>
                  <a:pt x="492" y="91"/>
                </a:lnTo>
                <a:lnTo>
                  <a:pt x="492" y="91"/>
                </a:lnTo>
                <a:lnTo>
                  <a:pt x="490" y="94"/>
                </a:lnTo>
                <a:lnTo>
                  <a:pt x="490" y="104"/>
                </a:lnTo>
                <a:lnTo>
                  <a:pt x="490" y="106"/>
                </a:lnTo>
                <a:lnTo>
                  <a:pt x="490" y="107"/>
                </a:lnTo>
                <a:lnTo>
                  <a:pt x="487" y="111"/>
                </a:lnTo>
                <a:lnTo>
                  <a:pt x="485" y="111"/>
                </a:lnTo>
                <a:lnTo>
                  <a:pt x="485" y="112"/>
                </a:lnTo>
                <a:lnTo>
                  <a:pt x="485" y="112"/>
                </a:lnTo>
                <a:lnTo>
                  <a:pt x="485" y="112"/>
                </a:lnTo>
                <a:lnTo>
                  <a:pt x="487" y="114"/>
                </a:lnTo>
                <a:lnTo>
                  <a:pt x="490" y="116"/>
                </a:lnTo>
                <a:lnTo>
                  <a:pt x="492" y="119"/>
                </a:lnTo>
                <a:lnTo>
                  <a:pt x="494" y="119"/>
                </a:lnTo>
                <a:lnTo>
                  <a:pt x="534" y="122"/>
                </a:lnTo>
                <a:lnTo>
                  <a:pt x="558" y="117"/>
                </a:lnTo>
                <a:lnTo>
                  <a:pt x="590" y="119"/>
                </a:lnTo>
                <a:lnTo>
                  <a:pt x="611" y="126"/>
                </a:lnTo>
                <a:lnTo>
                  <a:pt x="613" y="126"/>
                </a:lnTo>
                <a:lnTo>
                  <a:pt x="613" y="127"/>
                </a:lnTo>
                <a:lnTo>
                  <a:pt x="616" y="143"/>
                </a:lnTo>
                <a:lnTo>
                  <a:pt x="616" y="144"/>
                </a:lnTo>
                <a:lnTo>
                  <a:pt x="616" y="144"/>
                </a:lnTo>
                <a:lnTo>
                  <a:pt x="618" y="146"/>
                </a:lnTo>
                <a:lnTo>
                  <a:pt x="632" y="146"/>
                </a:lnTo>
                <a:lnTo>
                  <a:pt x="632" y="148"/>
                </a:lnTo>
                <a:lnTo>
                  <a:pt x="633" y="148"/>
                </a:lnTo>
                <a:lnTo>
                  <a:pt x="635" y="149"/>
                </a:lnTo>
                <a:lnTo>
                  <a:pt x="650" y="185"/>
                </a:lnTo>
                <a:lnTo>
                  <a:pt x="652" y="186"/>
                </a:lnTo>
                <a:lnTo>
                  <a:pt x="652" y="186"/>
                </a:lnTo>
                <a:lnTo>
                  <a:pt x="653" y="186"/>
                </a:lnTo>
                <a:lnTo>
                  <a:pt x="685" y="185"/>
                </a:lnTo>
                <a:lnTo>
                  <a:pt x="687" y="185"/>
                </a:lnTo>
                <a:lnTo>
                  <a:pt x="687" y="185"/>
                </a:lnTo>
                <a:lnTo>
                  <a:pt x="687" y="186"/>
                </a:lnTo>
                <a:lnTo>
                  <a:pt x="687" y="191"/>
                </a:lnTo>
                <a:lnTo>
                  <a:pt x="687" y="193"/>
                </a:lnTo>
                <a:lnTo>
                  <a:pt x="687" y="195"/>
                </a:lnTo>
                <a:lnTo>
                  <a:pt x="697" y="210"/>
                </a:lnTo>
                <a:lnTo>
                  <a:pt x="697" y="210"/>
                </a:lnTo>
                <a:lnTo>
                  <a:pt x="697" y="212"/>
                </a:lnTo>
                <a:lnTo>
                  <a:pt x="697" y="212"/>
                </a:lnTo>
                <a:lnTo>
                  <a:pt x="695" y="213"/>
                </a:lnTo>
                <a:lnTo>
                  <a:pt x="675" y="222"/>
                </a:lnTo>
                <a:lnTo>
                  <a:pt x="675" y="222"/>
                </a:lnTo>
                <a:lnTo>
                  <a:pt x="675" y="222"/>
                </a:lnTo>
                <a:lnTo>
                  <a:pt x="652" y="259"/>
                </a:lnTo>
                <a:lnTo>
                  <a:pt x="652" y="260"/>
                </a:lnTo>
                <a:lnTo>
                  <a:pt x="652" y="260"/>
                </a:lnTo>
                <a:lnTo>
                  <a:pt x="652" y="260"/>
                </a:lnTo>
                <a:lnTo>
                  <a:pt x="652" y="260"/>
                </a:lnTo>
                <a:lnTo>
                  <a:pt x="652" y="262"/>
                </a:lnTo>
                <a:lnTo>
                  <a:pt x="655" y="284"/>
                </a:lnTo>
                <a:lnTo>
                  <a:pt x="655" y="286"/>
                </a:lnTo>
                <a:lnTo>
                  <a:pt x="655" y="287"/>
                </a:lnTo>
                <a:lnTo>
                  <a:pt x="657" y="287"/>
                </a:lnTo>
                <a:lnTo>
                  <a:pt x="657" y="289"/>
                </a:lnTo>
                <a:lnTo>
                  <a:pt x="659" y="289"/>
                </a:lnTo>
                <a:lnTo>
                  <a:pt x="659" y="291"/>
                </a:lnTo>
                <a:lnTo>
                  <a:pt x="659" y="291"/>
                </a:lnTo>
                <a:lnTo>
                  <a:pt x="659" y="291"/>
                </a:lnTo>
                <a:lnTo>
                  <a:pt x="659" y="291"/>
                </a:lnTo>
                <a:lnTo>
                  <a:pt x="659" y="292"/>
                </a:lnTo>
                <a:lnTo>
                  <a:pt x="659" y="292"/>
                </a:lnTo>
                <a:lnTo>
                  <a:pt x="659" y="292"/>
                </a:lnTo>
                <a:lnTo>
                  <a:pt x="660" y="296"/>
                </a:lnTo>
                <a:lnTo>
                  <a:pt x="660" y="297"/>
                </a:lnTo>
                <a:lnTo>
                  <a:pt x="660" y="299"/>
                </a:lnTo>
                <a:lnTo>
                  <a:pt x="662" y="299"/>
                </a:lnTo>
                <a:lnTo>
                  <a:pt x="662" y="299"/>
                </a:lnTo>
                <a:lnTo>
                  <a:pt x="662" y="299"/>
                </a:lnTo>
                <a:lnTo>
                  <a:pt x="689" y="306"/>
                </a:lnTo>
                <a:lnTo>
                  <a:pt x="690" y="307"/>
                </a:lnTo>
                <a:lnTo>
                  <a:pt x="695" y="312"/>
                </a:lnTo>
                <a:lnTo>
                  <a:pt x="697" y="312"/>
                </a:lnTo>
                <a:lnTo>
                  <a:pt x="697" y="314"/>
                </a:lnTo>
                <a:lnTo>
                  <a:pt x="697" y="314"/>
                </a:lnTo>
                <a:lnTo>
                  <a:pt x="699" y="314"/>
                </a:lnTo>
                <a:lnTo>
                  <a:pt x="722" y="316"/>
                </a:lnTo>
                <a:lnTo>
                  <a:pt x="722" y="316"/>
                </a:lnTo>
                <a:lnTo>
                  <a:pt x="722" y="316"/>
                </a:lnTo>
                <a:lnTo>
                  <a:pt x="724" y="318"/>
                </a:lnTo>
                <a:lnTo>
                  <a:pt x="726" y="323"/>
                </a:lnTo>
                <a:lnTo>
                  <a:pt x="724" y="329"/>
                </a:lnTo>
                <a:lnTo>
                  <a:pt x="724" y="343"/>
                </a:lnTo>
                <a:lnTo>
                  <a:pt x="724" y="344"/>
                </a:lnTo>
                <a:lnTo>
                  <a:pt x="724" y="344"/>
                </a:lnTo>
                <a:lnTo>
                  <a:pt x="724" y="346"/>
                </a:lnTo>
                <a:lnTo>
                  <a:pt x="719" y="348"/>
                </a:lnTo>
                <a:lnTo>
                  <a:pt x="717" y="349"/>
                </a:lnTo>
                <a:lnTo>
                  <a:pt x="716" y="348"/>
                </a:lnTo>
                <a:lnTo>
                  <a:pt x="714" y="348"/>
                </a:lnTo>
                <a:lnTo>
                  <a:pt x="712" y="346"/>
                </a:lnTo>
                <a:lnTo>
                  <a:pt x="712" y="348"/>
                </a:lnTo>
                <a:lnTo>
                  <a:pt x="712" y="348"/>
                </a:lnTo>
                <a:lnTo>
                  <a:pt x="712" y="351"/>
                </a:lnTo>
                <a:lnTo>
                  <a:pt x="711" y="353"/>
                </a:lnTo>
                <a:lnTo>
                  <a:pt x="709" y="356"/>
                </a:lnTo>
                <a:lnTo>
                  <a:pt x="709" y="358"/>
                </a:lnTo>
                <a:lnTo>
                  <a:pt x="707" y="358"/>
                </a:lnTo>
                <a:lnTo>
                  <a:pt x="707" y="358"/>
                </a:lnTo>
                <a:lnTo>
                  <a:pt x="707" y="358"/>
                </a:lnTo>
                <a:lnTo>
                  <a:pt x="706" y="358"/>
                </a:lnTo>
                <a:lnTo>
                  <a:pt x="706" y="358"/>
                </a:lnTo>
                <a:lnTo>
                  <a:pt x="706" y="358"/>
                </a:lnTo>
                <a:lnTo>
                  <a:pt x="706" y="358"/>
                </a:lnTo>
                <a:lnTo>
                  <a:pt x="704" y="361"/>
                </a:lnTo>
                <a:lnTo>
                  <a:pt x="702" y="361"/>
                </a:lnTo>
                <a:lnTo>
                  <a:pt x="702" y="363"/>
                </a:lnTo>
                <a:lnTo>
                  <a:pt x="699" y="363"/>
                </a:lnTo>
                <a:lnTo>
                  <a:pt x="699" y="363"/>
                </a:lnTo>
                <a:lnTo>
                  <a:pt x="697" y="365"/>
                </a:lnTo>
                <a:lnTo>
                  <a:pt x="695" y="375"/>
                </a:lnTo>
                <a:lnTo>
                  <a:pt x="694" y="376"/>
                </a:lnTo>
                <a:lnTo>
                  <a:pt x="692" y="380"/>
                </a:lnTo>
                <a:lnTo>
                  <a:pt x="692" y="381"/>
                </a:lnTo>
                <a:lnTo>
                  <a:pt x="692" y="383"/>
                </a:lnTo>
                <a:lnTo>
                  <a:pt x="690" y="383"/>
                </a:lnTo>
                <a:lnTo>
                  <a:pt x="690" y="385"/>
                </a:lnTo>
                <a:lnTo>
                  <a:pt x="690" y="385"/>
                </a:lnTo>
                <a:lnTo>
                  <a:pt x="690" y="385"/>
                </a:lnTo>
                <a:lnTo>
                  <a:pt x="687" y="385"/>
                </a:lnTo>
                <a:lnTo>
                  <a:pt x="687" y="385"/>
                </a:lnTo>
                <a:lnTo>
                  <a:pt x="687" y="385"/>
                </a:lnTo>
                <a:lnTo>
                  <a:pt x="685" y="386"/>
                </a:lnTo>
                <a:lnTo>
                  <a:pt x="685" y="386"/>
                </a:lnTo>
                <a:lnTo>
                  <a:pt x="680" y="393"/>
                </a:lnTo>
                <a:lnTo>
                  <a:pt x="680" y="393"/>
                </a:lnTo>
                <a:lnTo>
                  <a:pt x="680" y="395"/>
                </a:lnTo>
                <a:lnTo>
                  <a:pt x="680" y="395"/>
                </a:lnTo>
                <a:lnTo>
                  <a:pt x="680" y="395"/>
                </a:lnTo>
                <a:lnTo>
                  <a:pt x="680" y="397"/>
                </a:lnTo>
                <a:lnTo>
                  <a:pt x="680" y="397"/>
                </a:lnTo>
                <a:lnTo>
                  <a:pt x="685" y="398"/>
                </a:lnTo>
                <a:lnTo>
                  <a:pt x="687" y="398"/>
                </a:lnTo>
                <a:lnTo>
                  <a:pt x="689" y="397"/>
                </a:lnTo>
                <a:lnTo>
                  <a:pt x="690" y="397"/>
                </a:lnTo>
                <a:lnTo>
                  <a:pt x="690" y="397"/>
                </a:lnTo>
                <a:lnTo>
                  <a:pt x="690" y="398"/>
                </a:lnTo>
                <a:lnTo>
                  <a:pt x="690" y="400"/>
                </a:lnTo>
                <a:lnTo>
                  <a:pt x="685" y="417"/>
                </a:lnTo>
                <a:lnTo>
                  <a:pt x="685" y="422"/>
                </a:lnTo>
                <a:lnTo>
                  <a:pt x="682" y="425"/>
                </a:lnTo>
                <a:lnTo>
                  <a:pt x="680" y="425"/>
                </a:lnTo>
                <a:lnTo>
                  <a:pt x="680" y="425"/>
                </a:lnTo>
                <a:lnTo>
                  <a:pt x="679" y="425"/>
                </a:lnTo>
                <a:lnTo>
                  <a:pt x="674" y="422"/>
                </a:lnTo>
                <a:lnTo>
                  <a:pt x="674" y="422"/>
                </a:lnTo>
                <a:lnTo>
                  <a:pt x="674" y="422"/>
                </a:lnTo>
                <a:lnTo>
                  <a:pt x="669" y="425"/>
                </a:lnTo>
                <a:lnTo>
                  <a:pt x="660" y="432"/>
                </a:lnTo>
                <a:lnTo>
                  <a:pt x="655" y="435"/>
                </a:lnTo>
                <a:lnTo>
                  <a:pt x="650" y="439"/>
                </a:lnTo>
                <a:lnTo>
                  <a:pt x="642" y="447"/>
                </a:lnTo>
                <a:lnTo>
                  <a:pt x="642" y="447"/>
                </a:lnTo>
                <a:lnTo>
                  <a:pt x="640" y="447"/>
                </a:lnTo>
                <a:lnTo>
                  <a:pt x="633" y="439"/>
                </a:lnTo>
                <a:lnTo>
                  <a:pt x="630" y="437"/>
                </a:lnTo>
                <a:lnTo>
                  <a:pt x="628" y="437"/>
                </a:lnTo>
                <a:lnTo>
                  <a:pt x="627" y="437"/>
                </a:lnTo>
                <a:lnTo>
                  <a:pt x="622" y="440"/>
                </a:lnTo>
                <a:lnTo>
                  <a:pt x="620" y="440"/>
                </a:lnTo>
                <a:lnTo>
                  <a:pt x="620" y="440"/>
                </a:lnTo>
                <a:lnTo>
                  <a:pt x="620" y="440"/>
                </a:lnTo>
                <a:lnTo>
                  <a:pt x="618" y="439"/>
                </a:lnTo>
                <a:lnTo>
                  <a:pt x="618" y="439"/>
                </a:lnTo>
                <a:lnTo>
                  <a:pt x="613" y="435"/>
                </a:lnTo>
                <a:lnTo>
                  <a:pt x="610" y="435"/>
                </a:lnTo>
                <a:lnTo>
                  <a:pt x="608" y="435"/>
                </a:lnTo>
                <a:lnTo>
                  <a:pt x="608" y="435"/>
                </a:lnTo>
                <a:lnTo>
                  <a:pt x="608" y="437"/>
                </a:lnTo>
                <a:lnTo>
                  <a:pt x="608" y="437"/>
                </a:lnTo>
                <a:lnTo>
                  <a:pt x="608" y="437"/>
                </a:lnTo>
                <a:lnTo>
                  <a:pt x="608" y="439"/>
                </a:lnTo>
                <a:lnTo>
                  <a:pt x="608" y="439"/>
                </a:lnTo>
                <a:lnTo>
                  <a:pt x="608" y="439"/>
                </a:lnTo>
                <a:lnTo>
                  <a:pt x="610" y="440"/>
                </a:lnTo>
                <a:lnTo>
                  <a:pt x="610" y="440"/>
                </a:lnTo>
                <a:lnTo>
                  <a:pt x="610" y="440"/>
                </a:lnTo>
                <a:lnTo>
                  <a:pt x="610" y="442"/>
                </a:lnTo>
                <a:lnTo>
                  <a:pt x="610" y="442"/>
                </a:lnTo>
                <a:lnTo>
                  <a:pt x="610" y="442"/>
                </a:lnTo>
                <a:lnTo>
                  <a:pt x="610" y="444"/>
                </a:lnTo>
                <a:lnTo>
                  <a:pt x="610" y="444"/>
                </a:lnTo>
                <a:lnTo>
                  <a:pt x="610" y="444"/>
                </a:lnTo>
                <a:lnTo>
                  <a:pt x="610" y="445"/>
                </a:lnTo>
                <a:lnTo>
                  <a:pt x="608" y="447"/>
                </a:lnTo>
                <a:lnTo>
                  <a:pt x="608" y="447"/>
                </a:lnTo>
                <a:lnTo>
                  <a:pt x="606" y="447"/>
                </a:lnTo>
                <a:lnTo>
                  <a:pt x="601" y="447"/>
                </a:lnTo>
                <a:lnTo>
                  <a:pt x="601" y="447"/>
                </a:lnTo>
                <a:lnTo>
                  <a:pt x="600" y="445"/>
                </a:lnTo>
                <a:lnTo>
                  <a:pt x="600" y="445"/>
                </a:lnTo>
                <a:lnTo>
                  <a:pt x="598" y="444"/>
                </a:lnTo>
                <a:lnTo>
                  <a:pt x="598" y="445"/>
                </a:lnTo>
                <a:lnTo>
                  <a:pt x="598" y="445"/>
                </a:lnTo>
                <a:lnTo>
                  <a:pt x="596" y="445"/>
                </a:lnTo>
                <a:lnTo>
                  <a:pt x="596" y="445"/>
                </a:lnTo>
                <a:lnTo>
                  <a:pt x="593" y="445"/>
                </a:lnTo>
                <a:lnTo>
                  <a:pt x="593" y="445"/>
                </a:lnTo>
                <a:lnTo>
                  <a:pt x="593" y="444"/>
                </a:lnTo>
                <a:lnTo>
                  <a:pt x="593" y="444"/>
                </a:lnTo>
                <a:lnTo>
                  <a:pt x="593" y="442"/>
                </a:lnTo>
                <a:lnTo>
                  <a:pt x="593" y="442"/>
                </a:lnTo>
                <a:lnTo>
                  <a:pt x="593" y="442"/>
                </a:lnTo>
                <a:lnTo>
                  <a:pt x="593" y="442"/>
                </a:lnTo>
                <a:lnTo>
                  <a:pt x="593" y="442"/>
                </a:lnTo>
                <a:lnTo>
                  <a:pt x="591" y="440"/>
                </a:lnTo>
                <a:lnTo>
                  <a:pt x="591" y="440"/>
                </a:lnTo>
                <a:lnTo>
                  <a:pt x="591" y="440"/>
                </a:lnTo>
                <a:lnTo>
                  <a:pt x="591" y="440"/>
                </a:lnTo>
                <a:lnTo>
                  <a:pt x="590" y="440"/>
                </a:lnTo>
                <a:lnTo>
                  <a:pt x="590" y="440"/>
                </a:lnTo>
                <a:lnTo>
                  <a:pt x="590" y="440"/>
                </a:lnTo>
                <a:lnTo>
                  <a:pt x="588" y="440"/>
                </a:lnTo>
                <a:lnTo>
                  <a:pt x="585" y="439"/>
                </a:lnTo>
                <a:lnTo>
                  <a:pt x="585" y="439"/>
                </a:lnTo>
                <a:lnTo>
                  <a:pt x="585" y="439"/>
                </a:lnTo>
                <a:lnTo>
                  <a:pt x="583" y="439"/>
                </a:lnTo>
                <a:lnTo>
                  <a:pt x="583" y="439"/>
                </a:lnTo>
                <a:lnTo>
                  <a:pt x="581" y="440"/>
                </a:lnTo>
                <a:lnTo>
                  <a:pt x="581" y="440"/>
                </a:lnTo>
                <a:lnTo>
                  <a:pt x="581" y="440"/>
                </a:lnTo>
                <a:lnTo>
                  <a:pt x="580" y="442"/>
                </a:lnTo>
                <a:lnTo>
                  <a:pt x="578" y="442"/>
                </a:lnTo>
                <a:lnTo>
                  <a:pt x="576" y="444"/>
                </a:lnTo>
                <a:lnTo>
                  <a:pt x="576" y="444"/>
                </a:lnTo>
                <a:lnTo>
                  <a:pt x="576" y="444"/>
                </a:lnTo>
                <a:lnTo>
                  <a:pt x="573" y="445"/>
                </a:lnTo>
                <a:lnTo>
                  <a:pt x="569" y="445"/>
                </a:lnTo>
                <a:lnTo>
                  <a:pt x="569" y="445"/>
                </a:lnTo>
                <a:lnTo>
                  <a:pt x="569" y="445"/>
                </a:lnTo>
                <a:lnTo>
                  <a:pt x="569" y="445"/>
                </a:lnTo>
                <a:lnTo>
                  <a:pt x="569" y="444"/>
                </a:lnTo>
                <a:lnTo>
                  <a:pt x="568" y="442"/>
                </a:lnTo>
                <a:lnTo>
                  <a:pt x="566" y="440"/>
                </a:lnTo>
                <a:lnTo>
                  <a:pt x="566" y="439"/>
                </a:lnTo>
                <a:lnTo>
                  <a:pt x="564" y="439"/>
                </a:lnTo>
                <a:lnTo>
                  <a:pt x="563" y="439"/>
                </a:lnTo>
                <a:lnTo>
                  <a:pt x="559" y="439"/>
                </a:lnTo>
                <a:lnTo>
                  <a:pt x="559" y="439"/>
                </a:lnTo>
                <a:lnTo>
                  <a:pt x="559" y="439"/>
                </a:lnTo>
                <a:lnTo>
                  <a:pt x="559" y="440"/>
                </a:lnTo>
                <a:lnTo>
                  <a:pt x="559" y="442"/>
                </a:lnTo>
                <a:lnTo>
                  <a:pt x="558" y="444"/>
                </a:lnTo>
                <a:lnTo>
                  <a:pt x="558" y="445"/>
                </a:lnTo>
                <a:lnTo>
                  <a:pt x="558" y="445"/>
                </a:lnTo>
                <a:lnTo>
                  <a:pt x="556" y="445"/>
                </a:lnTo>
                <a:lnTo>
                  <a:pt x="556" y="445"/>
                </a:lnTo>
                <a:lnTo>
                  <a:pt x="556" y="445"/>
                </a:lnTo>
                <a:lnTo>
                  <a:pt x="556" y="445"/>
                </a:lnTo>
                <a:lnTo>
                  <a:pt x="554" y="447"/>
                </a:lnTo>
                <a:lnTo>
                  <a:pt x="554" y="447"/>
                </a:lnTo>
                <a:lnTo>
                  <a:pt x="554" y="449"/>
                </a:lnTo>
                <a:lnTo>
                  <a:pt x="554" y="450"/>
                </a:lnTo>
                <a:lnTo>
                  <a:pt x="554" y="450"/>
                </a:lnTo>
                <a:lnTo>
                  <a:pt x="554" y="450"/>
                </a:lnTo>
                <a:lnTo>
                  <a:pt x="553" y="450"/>
                </a:lnTo>
                <a:lnTo>
                  <a:pt x="553" y="450"/>
                </a:lnTo>
                <a:lnTo>
                  <a:pt x="549" y="450"/>
                </a:lnTo>
                <a:lnTo>
                  <a:pt x="548" y="450"/>
                </a:lnTo>
                <a:lnTo>
                  <a:pt x="548" y="452"/>
                </a:lnTo>
                <a:lnTo>
                  <a:pt x="548" y="452"/>
                </a:lnTo>
                <a:lnTo>
                  <a:pt x="548" y="452"/>
                </a:lnTo>
                <a:lnTo>
                  <a:pt x="548" y="452"/>
                </a:lnTo>
                <a:lnTo>
                  <a:pt x="548" y="454"/>
                </a:lnTo>
                <a:lnTo>
                  <a:pt x="548" y="454"/>
                </a:lnTo>
                <a:lnTo>
                  <a:pt x="548" y="454"/>
                </a:lnTo>
                <a:lnTo>
                  <a:pt x="544" y="455"/>
                </a:lnTo>
                <a:lnTo>
                  <a:pt x="544" y="455"/>
                </a:lnTo>
                <a:lnTo>
                  <a:pt x="543" y="455"/>
                </a:lnTo>
                <a:lnTo>
                  <a:pt x="541" y="455"/>
                </a:lnTo>
                <a:lnTo>
                  <a:pt x="541" y="455"/>
                </a:lnTo>
                <a:lnTo>
                  <a:pt x="541" y="455"/>
                </a:lnTo>
                <a:lnTo>
                  <a:pt x="537" y="459"/>
                </a:lnTo>
                <a:lnTo>
                  <a:pt x="536" y="459"/>
                </a:lnTo>
                <a:lnTo>
                  <a:pt x="536" y="459"/>
                </a:lnTo>
                <a:lnTo>
                  <a:pt x="537" y="459"/>
                </a:lnTo>
                <a:lnTo>
                  <a:pt x="537" y="460"/>
                </a:lnTo>
                <a:lnTo>
                  <a:pt x="537" y="460"/>
                </a:lnTo>
                <a:lnTo>
                  <a:pt x="537" y="462"/>
                </a:lnTo>
                <a:lnTo>
                  <a:pt x="537" y="462"/>
                </a:lnTo>
                <a:lnTo>
                  <a:pt x="537" y="462"/>
                </a:lnTo>
                <a:lnTo>
                  <a:pt x="537" y="462"/>
                </a:lnTo>
                <a:lnTo>
                  <a:pt x="527" y="465"/>
                </a:lnTo>
                <a:lnTo>
                  <a:pt x="526" y="465"/>
                </a:lnTo>
                <a:lnTo>
                  <a:pt x="526" y="467"/>
                </a:lnTo>
                <a:lnTo>
                  <a:pt x="526" y="467"/>
                </a:lnTo>
                <a:lnTo>
                  <a:pt x="526" y="467"/>
                </a:lnTo>
                <a:lnTo>
                  <a:pt x="526" y="467"/>
                </a:lnTo>
                <a:lnTo>
                  <a:pt x="526" y="469"/>
                </a:lnTo>
                <a:lnTo>
                  <a:pt x="526" y="469"/>
                </a:lnTo>
                <a:lnTo>
                  <a:pt x="526" y="469"/>
                </a:lnTo>
                <a:lnTo>
                  <a:pt x="526" y="469"/>
                </a:lnTo>
                <a:lnTo>
                  <a:pt x="526" y="471"/>
                </a:lnTo>
                <a:lnTo>
                  <a:pt x="531" y="471"/>
                </a:lnTo>
                <a:lnTo>
                  <a:pt x="531" y="472"/>
                </a:lnTo>
                <a:lnTo>
                  <a:pt x="531" y="472"/>
                </a:lnTo>
                <a:lnTo>
                  <a:pt x="531" y="474"/>
                </a:lnTo>
                <a:lnTo>
                  <a:pt x="516" y="476"/>
                </a:lnTo>
                <a:lnTo>
                  <a:pt x="512" y="474"/>
                </a:lnTo>
                <a:lnTo>
                  <a:pt x="511" y="474"/>
                </a:lnTo>
                <a:lnTo>
                  <a:pt x="509" y="472"/>
                </a:lnTo>
                <a:lnTo>
                  <a:pt x="509" y="472"/>
                </a:lnTo>
                <a:lnTo>
                  <a:pt x="509" y="472"/>
                </a:lnTo>
                <a:lnTo>
                  <a:pt x="502" y="474"/>
                </a:lnTo>
                <a:lnTo>
                  <a:pt x="502" y="474"/>
                </a:lnTo>
                <a:lnTo>
                  <a:pt x="502" y="476"/>
                </a:lnTo>
                <a:lnTo>
                  <a:pt x="501" y="476"/>
                </a:lnTo>
                <a:lnTo>
                  <a:pt x="501" y="477"/>
                </a:lnTo>
                <a:lnTo>
                  <a:pt x="501" y="477"/>
                </a:lnTo>
                <a:lnTo>
                  <a:pt x="501" y="481"/>
                </a:lnTo>
                <a:lnTo>
                  <a:pt x="499" y="481"/>
                </a:lnTo>
                <a:lnTo>
                  <a:pt x="495" y="482"/>
                </a:lnTo>
                <a:lnTo>
                  <a:pt x="495" y="482"/>
                </a:lnTo>
                <a:lnTo>
                  <a:pt x="495" y="481"/>
                </a:lnTo>
                <a:lnTo>
                  <a:pt x="494" y="481"/>
                </a:lnTo>
                <a:lnTo>
                  <a:pt x="494" y="481"/>
                </a:lnTo>
                <a:lnTo>
                  <a:pt x="492" y="479"/>
                </a:lnTo>
                <a:lnTo>
                  <a:pt x="492" y="479"/>
                </a:lnTo>
                <a:lnTo>
                  <a:pt x="490" y="479"/>
                </a:lnTo>
                <a:lnTo>
                  <a:pt x="489" y="479"/>
                </a:lnTo>
                <a:lnTo>
                  <a:pt x="465" y="489"/>
                </a:lnTo>
                <a:lnTo>
                  <a:pt x="464" y="489"/>
                </a:lnTo>
                <a:lnTo>
                  <a:pt x="462" y="494"/>
                </a:lnTo>
                <a:lnTo>
                  <a:pt x="460" y="494"/>
                </a:lnTo>
                <a:lnTo>
                  <a:pt x="460" y="494"/>
                </a:lnTo>
                <a:lnTo>
                  <a:pt x="460" y="494"/>
                </a:lnTo>
                <a:lnTo>
                  <a:pt x="458" y="494"/>
                </a:lnTo>
                <a:lnTo>
                  <a:pt x="458" y="494"/>
                </a:lnTo>
                <a:lnTo>
                  <a:pt x="458" y="494"/>
                </a:lnTo>
                <a:lnTo>
                  <a:pt x="458" y="492"/>
                </a:lnTo>
                <a:lnTo>
                  <a:pt x="458" y="491"/>
                </a:lnTo>
                <a:lnTo>
                  <a:pt x="457" y="491"/>
                </a:lnTo>
                <a:lnTo>
                  <a:pt x="455" y="489"/>
                </a:lnTo>
                <a:lnTo>
                  <a:pt x="453" y="487"/>
                </a:lnTo>
                <a:lnTo>
                  <a:pt x="453" y="487"/>
                </a:lnTo>
                <a:lnTo>
                  <a:pt x="453" y="487"/>
                </a:lnTo>
                <a:lnTo>
                  <a:pt x="447" y="489"/>
                </a:lnTo>
                <a:lnTo>
                  <a:pt x="442" y="491"/>
                </a:lnTo>
                <a:lnTo>
                  <a:pt x="440" y="491"/>
                </a:lnTo>
                <a:lnTo>
                  <a:pt x="440" y="492"/>
                </a:lnTo>
                <a:lnTo>
                  <a:pt x="440" y="492"/>
                </a:lnTo>
                <a:lnTo>
                  <a:pt x="438" y="496"/>
                </a:lnTo>
                <a:lnTo>
                  <a:pt x="438" y="496"/>
                </a:lnTo>
                <a:lnTo>
                  <a:pt x="438" y="496"/>
                </a:lnTo>
                <a:lnTo>
                  <a:pt x="438" y="497"/>
                </a:lnTo>
                <a:lnTo>
                  <a:pt x="438" y="497"/>
                </a:lnTo>
                <a:lnTo>
                  <a:pt x="438" y="499"/>
                </a:lnTo>
                <a:lnTo>
                  <a:pt x="437" y="499"/>
                </a:lnTo>
                <a:lnTo>
                  <a:pt x="437" y="501"/>
                </a:lnTo>
                <a:lnTo>
                  <a:pt x="437" y="501"/>
                </a:lnTo>
                <a:lnTo>
                  <a:pt x="437" y="501"/>
                </a:lnTo>
                <a:lnTo>
                  <a:pt x="435" y="501"/>
                </a:lnTo>
                <a:lnTo>
                  <a:pt x="435" y="501"/>
                </a:lnTo>
                <a:lnTo>
                  <a:pt x="433" y="502"/>
                </a:lnTo>
                <a:lnTo>
                  <a:pt x="433" y="502"/>
                </a:lnTo>
                <a:lnTo>
                  <a:pt x="430" y="502"/>
                </a:lnTo>
                <a:lnTo>
                  <a:pt x="430" y="504"/>
                </a:lnTo>
                <a:lnTo>
                  <a:pt x="430" y="504"/>
                </a:lnTo>
                <a:lnTo>
                  <a:pt x="430" y="504"/>
                </a:lnTo>
                <a:lnTo>
                  <a:pt x="428" y="506"/>
                </a:lnTo>
                <a:lnTo>
                  <a:pt x="428" y="506"/>
                </a:lnTo>
                <a:lnTo>
                  <a:pt x="428" y="508"/>
                </a:lnTo>
                <a:lnTo>
                  <a:pt x="427" y="508"/>
                </a:lnTo>
                <a:lnTo>
                  <a:pt x="427" y="509"/>
                </a:lnTo>
                <a:lnTo>
                  <a:pt x="427" y="511"/>
                </a:lnTo>
                <a:lnTo>
                  <a:pt x="427" y="511"/>
                </a:lnTo>
                <a:lnTo>
                  <a:pt x="425" y="513"/>
                </a:lnTo>
                <a:lnTo>
                  <a:pt x="425" y="513"/>
                </a:lnTo>
                <a:lnTo>
                  <a:pt x="423" y="514"/>
                </a:lnTo>
                <a:lnTo>
                  <a:pt x="423" y="514"/>
                </a:lnTo>
                <a:lnTo>
                  <a:pt x="423" y="514"/>
                </a:lnTo>
                <a:lnTo>
                  <a:pt x="423" y="516"/>
                </a:lnTo>
                <a:lnTo>
                  <a:pt x="423" y="516"/>
                </a:lnTo>
                <a:lnTo>
                  <a:pt x="425" y="516"/>
                </a:lnTo>
                <a:lnTo>
                  <a:pt x="423" y="516"/>
                </a:lnTo>
                <a:lnTo>
                  <a:pt x="423" y="518"/>
                </a:lnTo>
                <a:lnTo>
                  <a:pt x="423" y="518"/>
                </a:lnTo>
                <a:lnTo>
                  <a:pt x="423" y="519"/>
                </a:lnTo>
                <a:lnTo>
                  <a:pt x="422" y="519"/>
                </a:lnTo>
                <a:lnTo>
                  <a:pt x="422" y="519"/>
                </a:lnTo>
                <a:lnTo>
                  <a:pt x="422" y="519"/>
                </a:lnTo>
                <a:lnTo>
                  <a:pt x="418" y="519"/>
                </a:lnTo>
                <a:lnTo>
                  <a:pt x="415" y="518"/>
                </a:lnTo>
                <a:lnTo>
                  <a:pt x="415" y="518"/>
                </a:lnTo>
                <a:lnTo>
                  <a:pt x="413" y="519"/>
                </a:lnTo>
                <a:lnTo>
                  <a:pt x="411" y="519"/>
                </a:lnTo>
                <a:lnTo>
                  <a:pt x="411" y="521"/>
                </a:lnTo>
                <a:lnTo>
                  <a:pt x="410" y="521"/>
                </a:lnTo>
                <a:lnTo>
                  <a:pt x="410" y="521"/>
                </a:lnTo>
                <a:lnTo>
                  <a:pt x="410" y="521"/>
                </a:lnTo>
                <a:lnTo>
                  <a:pt x="410" y="519"/>
                </a:lnTo>
                <a:lnTo>
                  <a:pt x="411" y="518"/>
                </a:lnTo>
                <a:lnTo>
                  <a:pt x="411" y="518"/>
                </a:lnTo>
                <a:lnTo>
                  <a:pt x="411" y="516"/>
                </a:lnTo>
                <a:lnTo>
                  <a:pt x="411" y="516"/>
                </a:lnTo>
                <a:lnTo>
                  <a:pt x="410" y="516"/>
                </a:lnTo>
                <a:lnTo>
                  <a:pt x="410" y="516"/>
                </a:lnTo>
                <a:lnTo>
                  <a:pt x="406" y="518"/>
                </a:lnTo>
                <a:lnTo>
                  <a:pt x="406" y="518"/>
                </a:lnTo>
                <a:lnTo>
                  <a:pt x="406" y="518"/>
                </a:lnTo>
                <a:lnTo>
                  <a:pt x="405" y="518"/>
                </a:lnTo>
                <a:lnTo>
                  <a:pt x="405" y="519"/>
                </a:lnTo>
                <a:lnTo>
                  <a:pt x="405" y="519"/>
                </a:lnTo>
                <a:lnTo>
                  <a:pt x="405" y="521"/>
                </a:lnTo>
                <a:lnTo>
                  <a:pt x="403" y="521"/>
                </a:lnTo>
                <a:lnTo>
                  <a:pt x="403" y="519"/>
                </a:lnTo>
                <a:lnTo>
                  <a:pt x="403" y="519"/>
                </a:lnTo>
                <a:lnTo>
                  <a:pt x="403" y="519"/>
                </a:lnTo>
                <a:lnTo>
                  <a:pt x="403" y="518"/>
                </a:lnTo>
                <a:lnTo>
                  <a:pt x="403" y="518"/>
                </a:lnTo>
                <a:lnTo>
                  <a:pt x="401" y="516"/>
                </a:lnTo>
                <a:lnTo>
                  <a:pt x="401" y="516"/>
                </a:lnTo>
                <a:lnTo>
                  <a:pt x="400" y="514"/>
                </a:lnTo>
                <a:lnTo>
                  <a:pt x="401" y="514"/>
                </a:lnTo>
                <a:lnTo>
                  <a:pt x="401" y="514"/>
                </a:lnTo>
                <a:lnTo>
                  <a:pt x="401" y="513"/>
                </a:lnTo>
                <a:lnTo>
                  <a:pt x="401" y="513"/>
                </a:lnTo>
                <a:lnTo>
                  <a:pt x="403" y="511"/>
                </a:lnTo>
                <a:lnTo>
                  <a:pt x="403" y="511"/>
                </a:lnTo>
                <a:lnTo>
                  <a:pt x="403" y="511"/>
                </a:lnTo>
                <a:lnTo>
                  <a:pt x="403" y="511"/>
                </a:lnTo>
                <a:lnTo>
                  <a:pt x="403" y="509"/>
                </a:lnTo>
                <a:lnTo>
                  <a:pt x="405" y="506"/>
                </a:lnTo>
                <a:lnTo>
                  <a:pt x="405" y="504"/>
                </a:lnTo>
                <a:lnTo>
                  <a:pt x="405" y="504"/>
                </a:lnTo>
                <a:lnTo>
                  <a:pt x="408" y="506"/>
                </a:lnTo>
                <a:lnTo>
                  <a:pt x="408" y="506"/>
                </a:lnTo>
                <a:lnTo>
                  <a:pt x="408" y="506"/>
                </a:lnTo>
                <a:lnTo>
                  <a:pt x="408" y="504"/>
                </a:lnTo>
                <a:lnTo>
                  <a:pt x="408" y="502"/>
                </a:lnTo>
                <a:lnTo>
                  <a:pt x="408" y="502"/>
                </a:lnTo>
                <a:lnTo>
                  <a:pt x="408" y="502"/>
                </a:lnTo>
                <a:lnTo>
                  <a:pt x="408" y="502"/>
                </a:lnTo>
                <a:lnTo>
                  <a:pt x="410" y="501"/>
                </a:lnTo>
                <a:lnTo>
                  <a:pt x="410" y="501"/>
                </a:lnTo>
                <a:lnTo>
                  <a:pt x="411" y="501"/>
                </a:lnTo>
                <a:lnTo>
                  <a:pt x="411" y="501"/>
                </a:lnTo>
                <a:lnTo>
                  <a:pt x="411" y="499"/>
                </a:lnTo>
                <a:lnTo>
                  <a:pt x="410" y="499"/>
                </a:lnTo>
                <a:lnTo>
                  <a:pt x="408" y="496"/>
                </a:lnTo>
                <a:lnTo>
                  <a:pt x="408" y="496"/>
                </a:lnTo>
                <a:lnTo>
                  <a:pt x="408" y="494"/>
                </a:lnTo>
                <a:lnTo>
                  <a:pt x="408" y="494"/>
                </a:lnTo>
                <a:lnTo>
                  <a:pt x="408" y="494"/>
                </a:lnTo>
                <a:lnTo>
                  <a:pt x="408" y="494"/>
                </a:lnTo>
                <a:lnTo>
                  <a:pt x="408" y="494"/>
                </a:lnTo>
                <a:lnTo>
                  <a:pt x="406" y="492"/>
                </a:lnTo>
                <a:lnTo>
                  <a:pt x="403" y="487"/>
                </a:lnTo>
                <a:lnTo>
                  <a:pt x="401" y="487"/>
                </a:lnTo>
                <a:lnTo>
                  <a:pt x="401" y="486"/>
                </a:lnTo>
                <a:lnTo>
                  <a:pt x="403" y="486"/>
                </a:lnTo>
                <a:lnTo>
                  <a:pt x="405" y="482"/>
                </a:lnTo>
                <a:lnTo>
                  <a:pt x="405" y="482"/>
                </a:lnTo>
                <a:lnTo>
                  <a:pt x="406" y="482"/>
                </a:lnTo>
                <a:lnTo>
                  <a:pt x="405" y="481"/>
                </a:lnTo>
                <a:lnTo>
                  <a:pt x="405" y="481"/>
                </a:lnTo>
                <a:lnTo>
                  <a:pt x="405" y="481"/>
                </a:lnTo>
                <a:lnTo>
                  <a:pt x="405" y="479"/>
                </a:lnTo>
                <a:lnTo>
                  <a:pt x="403" y="481"/>
                </a:lnTo>
                <a:lnTo>
                  <a:pt x="401" y="481"/>
                </a:lnTo>
                <a:lnTo>
                  <a:pt x="401" y="481"/>
                </a:lnTo>
                <a:lnTo>
                  <a:pt x="401" y="481"/>
                </a:lnTo>
                <a:lnTo>
                  <a:pt x="398" y="477"/>
                </a:lnTo>
                <a:lnTo>
                  <a:pt x="396" y="477"/>
                </a:lnTo>
                <a:lnTo>
                  <a:pt x="396" y="477"/>
                </a:lnTo>
                <a:lnTo>
                  <a:pt x="396" y="477"/>
                </a:lnTo>
                <a:lnTo>
                  <a:pt x="398" y="476"/>
                </a:lnTo>
                <a:lnTo>
                  <a:pt x="398" y="476"/>
                </a:lnTo>
                <a:lnTo>
                  <a:pt x="398" y="474"/>
                </a:lnTo>
                <a:lnTo>
                  <a:pt x="398" y="474"/>
                </a:lnTo>
                <a:lnTo>
                  <a:pt x="398" y="474"/>
                </a:lnTo>
                <a:lnTo>
                  <a:pt x="398" y="472"/>
                </a:lnTo>
                <a:lnTo>
                  <a:pt x="398" y="472"/>
                </a:lnTo>
                <a:lnTo>
                  <a:pt x="400" y="472"/>
                </a:lnTo>
                <a:lnTo>
                  <a:pt x="400" y="472"/>
                </a:lnTo>
                <a:lnTo>
                  <a:pt x="400" y="472"/>
                </a:lnTo>
                <a:lnTo>
                  <a:pt x="400" y="472"/>
                </a:lnTo>
                <a:lnTo>
                  <a:pt x="400" y="472"/>
                </a:lnTo>
                <a:lnTo>
                  <a:pt x="401" y="472"/>
                </a:lnTo>
                <a:lnTo>
                  <a:pt x="401" y="472"/>
                </a:lnTo>
                <a:lnTo>
                  <a:pt x="401" y="472"/>
                </a:lnTo>
                <a:lnTo>
                  <a:pt x="401" y="472"/>
                </a:lnTo>
                <a:lnTo>
                  <a:pt x="403" y="472"/>
                </a:lnTo>
                <a:lnTo>
                  <a:pt x="403" y="471"/>
                </a:lnTo>
                <a:lnTo>
                  <a:pt x="401" y="471"/>
                </a:lnTo>
                <a:lnTo>
                  <a:pt x="401" y="469"/>
                </a:lnTo>
                <a:lnTo>
                  <a:pt x="400" y="469"/>
                </a:lnTo>
                <a:lnTo>
                  <a:pt x="400" y="469"/>
                </a:lnTo>
                <a:lnTo>
                  <a:pt x="400" y="469"/>
                </a:lnTo>
                <a:lnTo>
                  <a:pt x="400" y="469"/>
                </a:lnTo>
                <a:lnTo>
                  <a:pt x="398" y="471"/>
                </a:lnTo>
                <a:lnTo>
                  <a:pt x="396" y="471"/>
                </a:lnTo>
                <a:lnTo>
                  <a:pt x="396" y="471"/>
                </a:lnTo>
                <a:lnTo>
                  <a:pt x="396" y="471"/>
                </a:lnTo>
                <a:lnTo>
                  <a:pt x="396" y="471"/>
                </a:lnTo>
                <a:lnTo>
                  <a:pt x="395" y="469"/>
                </a:lnTo>
                <a:lnTo>
                  <a:pt x="395" y="469"/>
                </a:lnTo>
                <a:lnTo>
                  <a:pt x="395" y="469"/>
                </a:lnTo>
                <a:lnTo>
                  <a:pt x="395" y="467"/>
                </a:lnTo>
                <a:lnTo>
                  <a:pt x="398" y="464"/>
                </a:lnTo>
                <a:lnTo>
                  <a:pt x="398" y="464"/>
                </a:lnTo>
                <a:lnTo>
                  <a:pt x="400" y="464"/>
                </a:lnTo>
                <a:lnTo>
                  <a:pt x="398" y="464"/>
                </a:lnTo>
                <a:lnTo>
                  <a:pt x="398" y="462"/>
                </a:lnTo>
                <a:lnTo>
                  <a:pt x="398" y="462"/>
                </a:lnTo>
                <a:lnTo>
                  <a:pt x="400" y="462"/>
                </a:lnTo>
                <a:lnTo>
                  <a:pt x="401" y="460"/>
                </a:lnTo>
                <a:lnTo>
                  <a:pt x="401" y="459"/>
                </a:lnTo>
                <a:lnTo>
                  <a:pt x="401" y="459"/>
                </a:lnTo>
                <a:lnTo>
                  <a:pt x="403" y="459"/>
                </a:lnTo>
                <a:lnTo>
                  <a:pt x="401" y="459"/>
                </a:lnTo>
                <a:lnTo>
                  <a:pt x="401" y="457"/>
                </a:lnTo>
                <a:lnTo>
                  <a:pt x="401" y="457"/>
                </a:lnTo>
                <a:lnTo>
                  <a:pt x="401" y="457"/>
                </a:lnTo>
                <a:lnTo>
                  <a:pt x="401" y="457"/>
                </a:lnTo>
                <a:lnTo>
                  <a:pt x="400" y="457"/>
                </a:lnTo>
                <a:lnTo>
                  <a:pt x="400" y="457"/>
                </a:lnTo>
                <a:lnTo>
                  <a:pt x="400" y="455"/>
                </a:lnTo>
                <a:lnTo>
                  <a:pt x="400" y="455"/>
                </a:lnTo>
                <a:lnTo>
                  <a:pt x="400" y="455"/>
                </a:lnTo>
                <a:lnTo>
                  <a:pt x="403" y="452"/>
                </a:lnTo>
                <a:lnTo>
                  <a:pt x="405" y="452"/>
                </a:lnTo>
                <a:lnTo>
                  <a:pt x="405" y="452"/>
                </a:lnTo>
                <a:lnTo>
                  <a:pt x="405" y="450"/>
                </a:lnTo>
                <a:lnTo>
                  <a:pt x="405" y="450"/>
                </a:lnTo>
                <a:lnTo>
                  <a:pt x="405" y="450"/>
                </a:lnTo>
                <a:lnTo>
                  <a:pt x="405" y="449"/>
                </a:lnTo>
                <a:lnTo>
                  <a:pt x="405" y="449"/>
                </a:lnTo>
                <a:lnTo>
                  <a:pt x="398" y="439"/>
                </a:lnTo>
                <a:lnTo>
                  <a:pt x="396" y="439"/>
                </a:lnTo>
                <a:lnTo>
                  <a:pt x="395" y="440"/>
                </a:lnTo>
                <a:lnTo>
                  <a:pt x="393" y="442"/>
                </a:lnTo>
                <a:lnTo>
                  <a:pt x="393" y="442"/>
                </a:lnTo>
                <a:lnTo>
                  <a:pt x="391" y="442"/>
                </a:lnTo>
                <a:lnTo>
                  <a:pt x="391" y="442"/>
                </a:lnTo>
                <a:lnTo>
                  <a:pt x="390" y="440"/>
                </a:lnTo>
                <a:lnTo>
                  <a:pt x="388" y="440"/>
                </a:lnTo>
                <a:lnTo>
                  <a:pt x="388" y="440"/>
                </a:lnTo>
                <a:lnTo>
                  <a:pt x="385" y="440"/>
                </a:lnTo>
                <a:lnTo>
                  <a:pt x="385" y="440"/>
                </a:lnTo>
                <a:lnTo>
                  <a:pt x="383" y="440"/>
                </a:lnTo>
                <a:lnTo>
                  <a:pt x="383" y="440"/>
                </a:lnTo>
                <a:lnTo>
                  <a:pt x="383" y="442"/>
                </a:lnTo>
                <a:lnTo>
                  <a:pt x="383" y="442"/>
                </a:lnTo>
                <a:lnTo>
                  <a:pt x="383" y="442"/>
                </a:lnTo>
                <a:lnTo>
                  <a:pt x="383" y="445"/>
                </a:lnTo>
                <a:lnTo>
                  <a:pt x="383" y="445"/>
                </a:lnTo>
                <a:lnTo>
                  <a:pt x="383" y="445"/>
                </a:lnTo>
                <a:lnTo>
                  <a:pt x="383" y="445"/>
                </a:lnTo>
                <a:lnTo>
                  <a:pt x="383" y="447"/>
                </a:lnTo>
                <a:lnTo>
                  <a:pt x="383" y="447"/>
                </a:lnTo>
                <a:lnTo>
                  <a:pt x="383" y="449"/>
                </a:lnTo>
                <a:lnTo>
                  <a:pt x="383" y="450"/>
                </a:lnTo>
                <a:lnTo>
                  <a:pt x="381" y="450"/>
                </a:lnTo>
                <a:lnTo>
                  <a:pt x="379" y="450"/>
                </a:lnTo>
                <a:lnTo>
                  <a:pt x="379" y="450"/>
                </a:lnTo>
                <a:lnTo>
                  <a:pt x="376" y="449"/>
                </a:lnTo>
                <a:lnTo>
                  <a:pt x="376" y="449"/>
                </a:lnTo>
                <a:lnTo>
                  <a:pt x="374" y="449"/>
                </a:lnTo>
                <a:lnTo>
                  <a:pt x="369" y="450"/>
                </a:lnTo>
                <a:lnTo>
                  <a:pt x="368" y="450"/>
                </a:lnTo>
                <a:lnTo>
                  <a:pt x="366" y="450"/>
                </a:lnTo>
                <a:lnTo>
                  <a:pt x="363" y="450"/>
                </a:lnTo>
                <a:lnTo>
                  <a:pt x="363" y="450"/>
                </a:lnTo>
                <a:lnTo>
                  <a:pt x="363" y="452"/>
                </a:lnTo>
                <a:lnTo>
                  <a:pt x="361" y="452"/>
                </a:lnTo>
                <a:lnTo>
                  <a:pt x="359" y="454"/>
                </a:lnTo>
                <a:lnTo>
                  <a:pt x="359" y="454"/>
                </a:lnTo>
                <a:lnTo>
                  <a:pt x="358" y="455"/>
                </a:lnTo>
                <a:lnTo>
                  <a:pt x="358" y="455"/>
                </a:lnTo>
                <a:lnTo>
                  <a:pt x="354" y="455"/>
                </a:lnTo>
                <a:lnTo>
                  <a:pt x="348" y="455"/>
                </a:lnTo>
                <a:lnTo>
                  <a:pt x="343" y="455"/>
                </a:lnTo>
                <a:lnTo>
                  <a:pt x="341" y="455"/>
                </a:lnTo>
                <a:lnTo>
                  <a:pt x="337" y="455"/>
                </a:lnTo>
                <a:lnTo>
                  <a:pt x="316" y="462"/>
                </a:lnTo>
                <a:lnTo>
                  <a:pt x="316" y="460"/>
                </a:lnTo>
                <a:lnTo>
                  <a:pt x="311" y="450"/>
                </a:lnTo>
                <a:lnTo>
                  <a:pt x="300" y="437"/>
                </a:lnTo>
                <a:lnTo>
                  <a:pt x="297" y="435"/>
                </a:lnTo>
                <a:lnTo>
                  <a:pt x="295" y="434"/>
                </a:lnTo>
                <a:lnTo>
                  <a:pt x="260" y="439"/>
                </a:lnTo>
                <a:lnTo>
                  <a:pt x="252" y="440"/>
                </a:lnTo>
                <a:lnTo>
                  <a:pt x="250" y="439"/>
                </a:lnTo>
                <a:lnTo>
                  <a:pt x="218" y="391"/>
                </a:lnTo>
                <a:lnTo>
                  <a:pt x="161" y="368"/>
                </a:lnTo>
                <a:lnTo>
                  <a:pt x="161" y="365"/>
                </a:lnTo>
                <a:lnTo>
                  <a:pt x="84" y="354"/>
                </a:lnTo>
                <a:lnTo>
                  <a:pt x="80" y="353"/>
                </a:lnTo>
                <a:lnTo>
                  <a:pt x="79" y="351"/>
                </a:lnTo>
                <a:lnTo>
                  <a:pt x="43" y="344"/>
                </a:lnTo>
                <a:lnTo>
                  <a:pt x="42" y="341"/>
                </a:lnTo>
                <a:lnTo>
                  <a:pt x="42" y="341"/>
                </a:lnTo>
                <a:lnTo>
                  <a:pt x="42" y="339"/>
                </a:lnTo>
                <a:lnTo>
                  <a:pt x="42" y="338"/>
                </a:lnTo>
                <a:lnTo>
                  <a:pt x="38" y="331"/>
                </a:lnTo>
                <a:lnTo>
                  <a:pt x="37" y="329"/>
                </a:lnTo>
                <a:lnTo>
                  <a:pt x="32" y="329"/>
                </a:lnTo>
                <a:lnTo>
                  <a:pt x="26" y="309"/>
                </a:lnTo>
                <a:lnTo>
                  <a:pt x="23" y="304"/>
                </a:lnTo>
                <a:lnTo>
                  <a:pt x="21" y="304"/>
                </a:lnTo>
                <a:lnTo>
                  <a:pt x="20" y="302"/>
                </a:lnTo>
                <a:lnTo>
                  <a:pt x="20" y="302"/>
                </a:lnTo>
                <a:lnTo>
                  <a:pt x="20" y="301"/>
                </a:lnTo>
                <a:lnTo>
                  <a:pt x="21" y="279"/>
                </a:lnTo>
                <a:lnTo>
                  <a:pt x="21" y="277"/>
                </a:lnTo>
                <a:lnTo>
                  <a:pt x="21" y="277"/>
                </a:lnTo>
                <a:lnTo>
                  <a:pt x="21" y="275"/>
                </a:lnTo>
                <a:lnTo>
                  <a:pt x="0" y="257"/>
                </a:lnTo>
                <a:lnTo>
                  <a:pt x="0" y="255"/>
                </a:lnTo>
                <a:lnTo>
                  <a:pt x="0" y="255"/>
                </a:lnTo>
                <a:lnTo>
                  <a:pt x="1" y="254"/>
                </a:lnTo>
                <a:lnTo>
                  <a:pt x="6" y="249"/>
                </a:lnTo>
                <a:lnTo>
                  <a:pt x="8" y="249"/>
                </a:lnTo>
                <a:lnTo>
                  <a:pt x="8" y="247"/>
                </a:lnTo>
                <a:lnTo>
                  <a:pt x="6" y="244"/>
                </a:lnTo>
                <a:lnTo>
                  <a:pt x="1" y="235"/>
                </a:lnTo>
                <a:lnTo>
                  <a:pt x="1" y="233"/>
                </a:lnTo>
                <a:lnTo>
                  <a:pt x="3" y="233"/>
                </a:lnTo>
                <a:lnTo>
                  <a:pt x="15" y="225"/>
                </a:lnTo>
                <a:lnTo>
                  <a:pt x="15" y="222"/>
                </a:lnTo>
                <a:lnTo>
                  <a:pt x="6" y="212"/>
                </a:lnTo>
                <a:lnTo>
                  <a:pt x="10" y="208"/>
                </a:lnTo>
                <a:lnTo>
                  <a:pt x="10" y="208"/>
                </a:lnTo>
                <a:lnTo>
                  <a:pt x="10" y="205"/>
                </a:lnTo>
                <a:lnTo>
                  <a:pt x="10" y="203"/>
                </a:lnTo>
                <a:lnTo>
                  <a:pt x="11" y="201"/>
                </a:lnTo>
                <a:lnTo>
                  <a:pt x="21" y="193"/>
                </a:lnTo>
                <a:lnTo>
                  <a:pt x="37" y="176"/>
                </a:lnTo>
                <a:lnTo>
                  <a:pt x="38" y="173"/>
                </a:lnTo>
                <a:lnTo>
                  <a:pt x="40" y="171"/>
                </a:lnTo>
                <a:lnTo>
                  <a:pt x="40" y="168"/>
                </a:lnTo>
                <a:lnTo>
                  <a:pt x="38" y="154"/>
                </a:lnTo>
                <a:lnTo>
                  <a:pt x="38" y="153"/>
                </a:lnTo>
                <a:lnTo>
                  <a:pt x="40" y="151"/>
                </a:lnTo>
                <a:lnTo>
                  <a:pt x="40" y="151"/>
                </a:lnTo>
                <a:lnTo>
                  <a:pt x="47" y="149"/>
                </a:lnTo>
                <a:lnTo>
                  <a:pt x="47" y="148"/>
                </a:lnTo>
                <a:lnTo>
                  <a:pt x="50" y="146"/>
                </a:lnTo>
                <a:lnTo>
                  <a:pt x="50" y="146"/>
                </a:lnTo>
                <a:lnTo>
                  <a:pt x="50" y="144"/>
                </a:lnTo>
                <a:lnTo>
                  <a:pt x="53" y="138"/>
                </a:lnTo>
                <a:lnTo>
                  <a:pt x="55" y="134"/>
                </a:lnTo>
                <a:lnTo>
                  <a:pt x="55" y="134"/>
                </a:lnTo>
                <a:lnTo>
                  <a:pt x="55" y="134"/>
                </a:lnTo>
                <a:lnTo>
                  <a:pt x="57" y="136"/>
                </a:lnTo>
                <a:lnTo>
                  <a:pt x="57" y="136"/>
                </a:lnTo>
                <a:lnTo>
                  <a:pt x="58" y="136"/>
                </a:lnTo>
                <a:lnTo>
                  <a:pt x="58" y="136"/>
                </a:lnTo>
                <a:lnTo>
                  <a:pt x="60" y="136"/>
                </a:lnTo>
                <a:lnTo>
                  <a:pt x="60" y="134"/>
                </a:lnTo>
                <a:lnTo>
                  <a:pt x="60" y="134"/>
                </a:lnTo>
                <a:lnTo>
                  <a:pt x="69" y="126"/>
                </a:lnTo>
                <a:lnTo>
                  <a:pt x="69" y="124"/>
                </a:lnTo>
                <a:lnTo>
                  <a:pt x="82" y="126"/>
                </a:lnTo>
                <a:lnTo>
                  <a:pt x="92" y="124"/>
                </a:lnTo>
                <a:lnTo>
                  <a:pt x="94" y="122"/>
                </a:lnTo>
                <a:lnTo>
                  <a:pt x="94" y="121"/>
                </a:lnTo>
                <a:lnTo>
                  <a:pt x="94" y="114"/>
                </a:lnTo>
                <a:lnTo>
                  <a:pt x="95" y="112"/>
                </a:lnTo>
                <a:lnTo>
                  <a:pt x="99" y="109"/>
                </a:lnTo>
                <a:lnTo>
                  <a:pt x="99" y="107"/>
                </a:lnTo>
                <a:lnTo>
                  <a:pt x="100" y="106"/>
                </a:lnTo>
                <a:lnTo>
                  <a:pt x="100" y="89"/>
                </a:lnTo>
                <a:lnTo>
                  <a:pt x="104" y="77"/>
                </a:lnTo>
                <a:lnTo>
                  <a:pt x="104" y="75"/>
                </a:lnTo>
                <a:lnTo>
                  <a:pt x="104" y="75"/>
                </a:lnTo>
                <a:lnTo>
                  <a:pt x="104" y="75"/>
                </a:lnTo>
                <a:lnTo>
                  <a:pt x="104" y="75"/>
                </a:lnTo>
                <a:lnTo>
                  <a:pt x="102" y="74"/>
                </a:lnTo>
                <a:lnTo>
                  <a:pt x="102" y="74"/>
                </a:lnTo>
                <a:lnTo>
                  <a:pt x="102" y="74"/>
                </a:lnTo>
                <a:lnTo>
                  <a:pt x="100" y="72"/>
                </a:lnTo>
                <a:lnTo>
                  <a:pt x="100" y="72"/>
                </a:lnTo>
                <a:lnTo>
                  <a:pt x="100" y="72"/>
                </a:lnTo>
                <a:lnTo>
                  <a:pt x="100" y="70"/>
                </a:lnTo>
                <a:lnTo>
                  <a:pt x="105" y="67"/>
                </a:lnTo>
                <a:lnTo>
                  <a:pt x="105" y="65"/>
                </a:lnTo>
                <a:lnTo>
                  <a:pt x="111" y="57"/>
                </a:lnTo>
                <a:lnTo>
                  <a:pt x="111" y="57"/>
                </a:lnTo>
                <a:lnTo>
                  <a:pt x="111" y="55"/>
                </a:lnTo>
                <a:lnTo>
                  <a:pt x="109" y="52"/>
                </a:lnTo>
                <a:lnTo>
                  <a:pt x="109" y="52"/>
                </a:lnTo>
                <a:lnTo>
                  <a:pt x="109" y="50"/>
                </a:lnTo>
                <a:lnTo>
                  <a:pt x="109" y="50"/>
                </a:lnTo>
                <a:lnTo>
                  <a:pt x="109" y="50"/>
                </a:lnTo>
                <a:lnTo>
                  <a:pt x="109" y="50"/>
                </a:lnTo>
                <a:lnTo>
                  <a:pt x="107" y="48"/>
                </a:lnTo>
                <a:lnTo>
                  <a:pt x="105" y="48"/>
                </a:lnTo>
                <a:lnTo>
                  <a:pt x="105" y="48"/>
                </a:lnTo>
                <a:lnTo>
                  <a:pt x="105" y="47"/>
                </a:lnTo>
                <a:lnTo>
                  <a:pt x="107" y="45"/>
                </a:lnTo>
                <a:lnTo>
                  <a:pt x="109" y="38"/>
                </a:lnTo>
                <a:lnTo>
                  <a:pt x="111" y="37"/>
                </a:lnTo>
                <a:lnTo>
                  <a:pt x="112" y="35"/>
                </a:lnTo>
                <a:lnTo>
                  <a:pt x="114" y="35"/>
                </a:lnTo>
                <a:lnTo>
                  <a:pt x="121" y="32"/>
                </a:lnTo>
                <a:lnTo>
                  <a:pt x="121" y="32"/>
                </a:lnTo>
                <a:lnTo>
                  <a:pt x="122" y="30"/>
                </a:lnTo>
                <a:lnTo>
                  <a:pt x="122" y="28"/>
                </a:lnTo>
                <a:lnTo>
                  <a:pt x="122" y="28"/>
                </a:lnTo>
                <a:lnTo>
                  <a:pt x="122" y="27"/>
                </a:lnTo>
                <a:lnTo>
                  <a:pt x="122" y="25"/>
                </a:lnTo>
                <a:lnTo>
                  <a:pt x="122" y="23"/>
                </a:lnTo>
                <a:lnTo>
                  <a:pt x="122" y="23"/>
                </a:lnTo>
                <a:lnTo>
                  <a:pt x="122" y="22"/>
                </a:lnTo>
                <a:lnTo>
                  <a:pt x="122" y="22"/>
                </a:lnTo>
                <a:lnTo>
                  <a:pt x="122" y="22"/>
                </a:lnTo>
                <a:lnTo>
                  <a:pt x="121" y="22"/>
                </a:lnTo>
                <a:lnTo>
                  <a:pt x="121" y="20"/>
                </a:lnTo>
                <a:lnTo>
                  <a:pt x="119" y="20"/>
                </a:lnTo>
                <a:lnTo>
                  <a:pt x="121" y="13"/>
                </a:lnTo>
                <a:lnTo>
                  <a:pt x="121" y="13"/>
                </a:lnTo>
                <a:lnTo>
                  <a:pt x="121" y="13"/>
                </a:lnTo>
                <a:lnTo>
                  <a:pt x="121" y="13"/>
                </a:lnTo>
                <a:lnTo>
                  <a:pt x="122" y="11"/>
                </a:lnTo>
                <a:lnTo>
                  <a:pt x="122" y="11"/>
                </a:lnTo>
                <a:lnTo>
                  <a:pt x="124" y="11"/>
                </a:lnTo>
                <a:lnTo>
                  <a:pt x="126" y="13"/>
                </a:lnTo>
                <a:lnTo>
                  <a:pt x="126" y="11"/>
                </a:lnTo>
                <a:lnTo>
                  <a:pt x="126" y="10"/>
                </a:lnTo>
                <a:lnTo>
                  <a:pt x="126" y="10"/>
                </a:lnTo>
                <a:lnTo>
                  <a:pt x="126" y="8"/>
                </a:lnTo>
                <a:lnTo>
                  <a:pt x="127" y="1"/>
                </a:lnTo>
                <a:lnTo>
                  <a:pt x="127" y="1"/>
                </a:lnTo>
                <a:lnTo>
                  <a:pt x="127" y="0"/>
                </a:lnTo>
                <a:lnTo>
                  <a:pt x="129" y="0"/>
                </a:lnTo>
                <a:lnTo>
                  <a:pt x="129" y="0"/>
                </a:lnTo>
                <a:lnTo>
                  <a:pt x="129" y="0"/>
                </a:lnTo>
                <a:lnTo>
                  <a:pt x="136" y="3"/>
                </a:lnTo>
                <a:lnTo>
                  <a:pt x="137" y="3"/>
                </a:lnTo>
                <a:lnTo>
                  <a:pt x="139" y="3"/>
                </a:lnTo>
                <a:lnTo>
                  <a:pt x="142" y="5"/>
                </a:lnTo>
                <a:lnTo>
                  <a:pt x="142" y="6"/>
                </a:lnTo>
                <a:lnTo>
                  <a:pt x="151" y="5"/>
                </a:lnTo>
                <a:lnTo>
                  <a:pt x="158" y="6"/>
                </a:lnTo>
                <a:lnTo>
                  <a:pt x="159" y="6"/>
                </a:lnTo>
                <a:lnTo>
                  <a:pt x="163" y="10"/>
                </a:lnTo>
                <a:lnTo>
                  <a:pt x="164" y="11"/>
                </a:lnTo>
                <a:lnTo>
                  <a:pt x="164" y="13"/>
                </a:lnTo>
                <a:lnTo>
                  <a:pt x="166" y="13"/>
                </a:lnTo>
                <a:lnTo>
                  <a:pt x="166" y="13"/>
                </a:lnTo>
                <a:lnTo>
                  <a:pt x="166" y="15"/>
                </a:lnTo>
                <a:lnTo>
                  <a:pt x="168" y="15"/>
                </a:lnTo>
                <a:lnTo>
                  <a:pt x="168" y="15"/>
                </a:lnTo>
                <a:lnTo>
                  <a:pt x="168" y="15"/>
                </a:lnTo>
                <a:lnTo>
                  <a:pt x="174" y="10"/>
                </a:lnTo>
                <a:lnTo>
                  <a:pt x="178" y="10"/>
                </a:lnTo>
                <a:lnTo>
                  <a:pt x="179" y="10"/>
                </a:lnTo>
                <a:lnTo>
                  <a:pt x="195" y="13"/>
                </a:lnTo>
                <a:lnTo>
                  <a:pt x="195" y="13"/>
                </a:lnTo>
                <a:lnTo>
                  <a:pt x="205" y="10"/>
                </a:lnTo>
                <a:lnTo>
                  <a:pt x="205" y="10"/>
                </a:lnTo>
                <a:lnTo>
                  <a:pt x="206" y="10"/>
                </a:lnTo>
                <a:lnTo>
                  <a:pt x="210" y="15"/>
                </a:lnTo>
                <a:lnTo>
                  <a:pt x="210" y="15"/>
                </a:lnTo>
                <a:lnTo>
                  <a:pt x="210" y="15"/>
                </a:lnTo>
                <a:lnTo>
                  <a:pt x="215" y="15"/>
                </a:lnTo>
                <a:lnTo>
                  <a:pt x="215" y="15"/>
                </a:lnTo>
                <a:lnTo>
                  <a:pt x="218" y="11"/>
                </a:lnTo>
                <a:lnTo>
                  <a:pt x="218" y="11"/>
                </a:lnTo>
                <a:lnTo>
                  <a:pt x="220" y="11"/>
                </a:lnTo>
                <a:lnTo>
                  <a:pt x="220" y="11"/>
                </a:lnTo>
                <a:lnTo>
                  <a:pt x="220" y="11"/>
                </a:lnTo>
                <a:lnTo>
                  <a:pt x="220" y="11"/>
                </a:lnTo>
                <a:lnTo>
                  <a:pt x="221" y="11"/>
                </a:lnTo>
                <a:lnTo>
                  <a:pt x="223" y="11"/>
                </a:lnTo>
                <a:lnTo>
                  <a:pt x="225" y="11"/>
                </a:lnTo>
                <a:lnTo>
                  <a:pt x="225" y="11"/>
                </a:lnTo>
                <a:lnTo>
                  <a:pt x="228" y="11"/>
                </a:lnTo>
                <a:lnTo>
                  <a:pt x="230" y="11"/>
                </a:lnTo>
                <a:lnTo>
                  <a:pt x="230" y="11"/>
                </a:lnTo>
                <a:lnTo>
                  <a:pt x="230" y="11"/>
                </a:lnTo>
                <a:lnTo>
                  <a:pt x="232" y="13"/>
                </a:lnTo>
                <a:lnTo>
                  <a:pt x="232" y="13"/>
                </a:lnTo>
                <a:lnTo>
                  <a:pt x="233" y="13"/>
                </a:lnTo>
                <a:lnTo>
                  <a:pt x="233" y="15"/>
                </a:lnTo>
                <a:lnTo>
                  <a:pt x="235" y="15"/>
                </a:lnTo>
                <a:lnTo>
                  <a:pt x="235" y="15"/>
                </a:lnTo>
                <a:lnTo>
                  <a:pt x="235" y="15"/>
                </a:lnTo>
                <a:lnTo>
                  <a:pt x="235" y="15"/>
                </a:lnTo>
                <a:lnTo>
                  <a:pt x="235" y="17"/>
                </a:lnTo>
                <a:lnTo>
                  <a:pt x="235" y="17"/>
                </a:lnTo>
                <a:lnTo>
                  <a:pt x="233" y="17"/>
                </a:lnTo>
                <a:lnTo>
                  <a:pt x="233" y="18"/>
                </a:lnTo>
                <a:lnTo>
                  <a:pt x="233" y="22"/>
                </a:lnTo>
                <a:lnTo>
                  <a:pt x="233" y="23"/>
                </a:lnTo>
                <a:lnTo>
                  <a:pt x="233" y="23"/>
                </a:lnTo>
                <a:lnTo>
                  <a:pt x="235" y="25"/>
                </a:lnTo>
                <a:lnTo>
                  <a:pt x="237" y="28"/>
                </a:lnTo>
                <a:lnTo>
                  <a:pt x="237" y="28"/>
                </a:lnTo>
                <a:lnTo>
                  <a:pt x="238" y="28"/>
                </a:lnTo>
                <a:lnTo>
                  <a:pt x="243" y="27"/>
                </a:lnTo>
                <a:lnTo>
                  <a:pt x="260" y="28"/>
                </a:lnTo>
                <a:lnTo>
                  <a:pt x="275" y="32"/>
                </a:lnTo>
                <a:lnTo>
                  <a:pt x="277" y="32"/>
                </a:lnTo>
                <a:lnTo>
                  <a:pt x="277" y="32"/>
                </a:lnTo>
                <a:lnTo>
                  <a:pt x="289" y="23"/>
                </a:lnTo>
                <a:lnTo>
                  <a:pt x="289" y="23"/>
                </a:lnTo>
                <a:lnTo>
                  <a:pt x="290" y="23"/>
                </a:lnTo>
                <a:lnTo>
                  <a:pt x="299" y="23"/>
                </a:lnTo>
                <a:lnTo>
                  <a:pt x="299" y="23"/>
                </a:lnTo>
                <a:lnTo>
                  <a:pt x="302" y="22"/>
                </a:lnTo>
                <a:lnTo>
                  <a:pt x="302" y="20"/>
                </a:lnTo>
                <a:lnTo>
                  <a:pt x="304" y="20"/>
                </a:lnTo>
                <a:lnTo>
                  <a:pt x="317" y="25"/>
                </a:lnTo>
                <a:lnTo>
                  <a:pt x="319" y="27"/>
                </a:lnTo>
                <a:lnTo>
                  <a:pt x="319" y="27"/>
                </a:lnTo>
                <a:lnTo>
                  <a:pt x="319" y="28"/>
                </a:lnTo>
                <a:lnTo>
                  <a:pt x="319" y="32"/>
                </a:lnTo>
                <a:lnTo>
                  <a:pt x="319" y="33"/>
                </a:lnTo>
                <a:lnTo>
                  <a:pt x="321" y="35"/>
                </a:lnTo>
                <a:lnTo>
                  <a:pt x="321" y="37"/>
                </a:lnTo>
                <a:lnTo>
                  <a:pt x="322" y="37"/>
                </a:lnTo>
                <a:lnTo>
                  <a:pt x="322" y="38"/>
                </a:lnTo>
                <a:lnTo>
                  <a:pt x="341" y="42"/>
                </a:lnTo>
                <a:lnTo>
                  <a:pt x="343" y="40"/>
                </a:lnTo>
                <a:lnTo>
                  <a:pt x="356" y="40"/>
                </a:lnTo>
                <a:lnTo>
                  <a:pt x="359" y="40"/>
                </a:lnTo>
                <a:lnTo>
                  <a:pt x="361" y="42"/>
                </a:lnTo>
                <a:lnTo>
                  <a:pt x="371" y="52"/>
                </a:lnTo>
                <a:lnTo>
                  <a:pt x="373" y="52"/>
                </a:lnTo>
                <a:lnTo>
                  <a:pt x="374" y="52"/>
                </a:lnTo>
                <a:lnTo>
                  <a:pt x="383" y="45"/>
                </a:lnTo>
                <a:lnTo>
                  <a:pt x="383" y="43"/>
                </a:lnTo>
                <a:lnTo>
                  <a:pt x="385" y="43"/>
                </a:lnTo>
                <a:lnTo>
                  <a:pt x="385" y="42"/>
                </a:lnTo>
                <a:lnTo>
                  <a:pt x="385" y="37"/>
                </a:lnTo>
                <a:lnTo>
                  <a:pt x="385" y="35"/>
                </a:lnTo>
                <a:lnTo>
                  <a:pt x="385" y="35"/>
                </a:lnTo>
                <a:lnTo>
                  <a:pt x="386" y="33"/>
                </a:lnTo>
                <a:lnTo>
                  <a:pt x="423" y="5"/>
                </a:lnTo>
                <a:lnTo>
                  <a:pt x="440" y="3"/>
                </a:lnTo>
                <a:lnTo>
                  <a:pt x="442" y="5"/>
                </a:lnTo>
                <a:lnTo>
                  <a:pt x="442" y="5"/>
                </a:lnTo>
                <a:lnTo>
                  <a:pt x="445" y="10"/>
                </a:lnTo>
                <a:lnTo>
                  <a:pt x="458" y="22"/>
                </a:lnTo>
                <a:lnTo>
                  <a:pt x="462" y="25"/>
                </a:lnTo>
                <a:lnTo>
                  <a:pt x="464" y="27"/>
                </a:lnTo>
                <a:lnTo>
                  <a:pt x="464" y="27"/>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Freeform 8">
            <a:extLst>
              <a:ext uri="{FF2B5EF4-FFF2-40B4-BE49-F238E27FC236}">
                <a16:creationId xmlns:a16="http://schemas.microsoft.com/office/drawing/2014/main" id="{0889BB58-630D-4978-912F-8837226F328E}"/>
              </a:ext>
            </a:extLst>
          </p:cNvPr>
          <p:cNvSpPr>
            <a:spLocks/>
          </p:cNvSpPr>
          <p:nvPr/>
        </p:nvSpPr>
        <p:spPr bwMode="auto">
          <a:xfrm>
            <a:off x="6916693" y="4648275"/>
            <a:ext cx="700975" cy="503042"/>
          </a:xfrm>
          <a:custGeom>
            <a:avLst/>
            <a:gdLst>
              <a:gd name="T0" fmla="*/ 499 w 726"/>
              <a:gd name="T1" fmla="*/ 75 h 521"/>
              <a:gd name="T2" fmla="*/ 487 w 726"/>
              <a:gd name="T3" fmla="*/ 111 h 521"/>
              <a:gd name="T4" fmla="*/ 613 w 726"/>
              <a:gd name="T5" fmla="*/ 127 h 521"/>
              <a:gd name="T6" fmla="*/ 687 w 726"/>
              <a:gd name="T7" fmla="*/ 185 h 521"/>
              <a:gd name="T8" fmla="*/ 652 w 726"/>
              <a:gd name="T9" fmla="*/ 259 h 521"/>
              <a:gd name="T10" fmla="*/ 659 w 726"/>
              <a:gd name="T11" fmla="*/ 291 h 521"/>
              <a:gd name="T12" fmla="*/ 697 w 726"/>
              <a:gd name="T13" fmla="*/ 312 h 521"/>
              <a:gd name="T14" fmla="*/ 719 w 726"/>
              <a:gd name="T15" fmla="*/ 348 h 521"/>
              <a:gd name="T16" fmla="*/ 706 w 726"/>
              <a:gd name="T17" fmla="*/ 358 h 521"/>
              <a:gd name="T18" fmla="*/ 692 w 726"/>
              <a:gd name="T19" fmla="*/ 383 h 521"/>
              <a:gd name="T20" fmla="*/ 680 w 726"/>
              <a:gd name="T21" fmla="*/ 395 h 521"/>
              <a:gd name="T22" fmla="*/ 680 w 726"/>
              <a:gd name="T23" fmla="*/ 425 h 521"/>
              <a:gd name="T24" fmla="*/ 628 w 726"/>
              <a:gd name="T25" fmla="*/ 437 h 521"/>
              <a:gd name="T26" fmla="*/ 608 w 726"/>
              <a:gd name="T27" fmla="*/ 437 h 521"/>
              <a:gd name="T28" fmla="*/ 608 w 726"/>
              <a:gd name="T29" fmla="*/ 447 h 521"/>
              <a:gd name="T30" fmla="*/ 593 w 726"/>
              <a:gd name="T31" fmla="*/ 444 h 521"/>
              <a:gd name="T32" fmla="*/ 588 w 726"/>
              <a:gd name="T33" fmla="*/ 440 h 521"/>
              <a:gd name="T34" fmla="*/ 573 w 726"/>
              <a:gd name="T35" fmla="*/ 445 h 521"/>
              <a:gd name="T36" fmla="*/ 559 w 726"/>
              <a:gd name="T37" fmla="*/ 440 h 521"/>
              <a:gd name="T38" fmla="*/ 554 w 726"/>
              <a:gd name="T39" fmla="*/ 450 h 521"/>
              <a:gd name="T40" fmla="*/ 543 w 726"/>
              <a:gd name="T41" fmla="*/ 455 h 521"/>
              <a:gd name="T42" fmla="*/ 527 w 726"/>
              <a:gd name="T43" fmla="*/ 465 h 521"/>
              <a:gd name="T44" fmla="*/ 531 w 726"/>
              <a:gd name="T45" fmla="*/ 474 h 521"/>
              <a:gd name="T46" fmla="*/ 499 w 726"/>
              <a:gd name="T47" fmla="*/ 481 h 521"/>
              <a:gd name="T48" fmla="*/ 460 w 726"/>
              <a:gd name="T49" fmla="*/ 494 h 521"/>
              <a:gd name="T50" fmla="*/ 440 w 726"/>
              <a:gd name="T51" fmla="*/ 491 h 521"/>
              <a:gd name="T52" fmla="*/ 435 w 726"/>
              <a:gd name="T53" fmla="*/ 501 h 521"/>
              <a:gd name="T54" fmla="*/ 425 w 726"/>
              <a:gd name="T55" fmla="*/ 513 h 521"/>
              <a:gd name="T56" fmla="*/ 422 w 726"/>
              <a:gd name="T57" fmla="*/ 519 h 521"/>
              <a:gd name="T58" fmla="*/ 411 w 726"/>
              <a:gd name="T59" fmla="*/ 516 h 521"/>
              <a:gd name="T60" fmla="*/ 403 w 726"/>
              <a:gd name="T61" fmla="*/ 518 h 521"/>
              <a:gd name="T62" fmla="*/ 405 w 726"/>
              <a:gd name="T63" fmla="*/ 506 h 521"/>
              <a:gd name="T64" fmla="*/ 411 w 726"/>
              <a:gd name="T65" fmla="*/ 501 h 521"/>
              <a:gd name="T66" fmla="*/ 403 w 726"/>
              <a:gd name="T67" fmla="*/ 486 h 521"/>
              <a:gd name="T68" fmla="*/ 396 w 726"/>
              <a:gd name="T69" fmla="*/ 477 h 521"/>
              <a:gd name="T70" fmla="*/ 401 w 726"/>
              <a:gd name="T71" fmla="*/ 472 h 521"/>
              <a:gd name="T72" fmla="*/ 396 w 726"/>
              <a:gd name="T73" fmla="*/ 471 h 521"/>
              <a:gd name="T74" fmla="*/ 401 w 726"/>
              <a:gd name="T75" fmla="*/ 460 h 521"/>
              <a:gd name="T76" fmla="*/ 403 w 726"/>
              <a:gd name="T77" fmla="*/ 452 h 521"/>
              <a:gd name="T78" fmla="*/ 391 w 726"/>
              <a:gd name="T79" fmla="*/ 442 h 521"/>
              <a:gd name="T80" fmla="*/ 383 w 726"/>
              <a:gd name="T81" fmla="*/ 445 h 521"/>
              <a:gd name="T82" fmla="*/ 363 w 726"/>
              <a:gd name="T83" fmla="*/ 450 h 521"/>
              <a:gd name="T84" fmla="*/ 316 w 726"/>
              <a:gd name="T85" fmla="*/ 460 h 521"/>
              <a:gd name="T86" fmla="*/ 43 w 726"/>
              <a:gd name="T87" fmla="*/ 344 h 521"/>
              <a:gd name="T88" fmla="*/ 21 w 726"/>
              <a:gd name="T89" fmla="*/ 279 h 521"/>
              <a:gd name="T90" fmla="*/ 3 w 726"/>
              <a:gd name="T91" fmla="*/ 233 h 521"/>
              <a:gd name="T92" fmla="*/ 38 w 726"/>
              <a:gd name="T93" fmla="*/ 154 h 521"/>
              <a:gd name="T94" fmla="*/ 57 w 726"/>
              <a:gd name="T95" fmla="*/ 136 h 521"/>
              <a:gd name="T96" fmla="*/ 99 w 726"/>
              <a:gd name="T97" fmla="*/ 109 h 521"/>
              <a:gd name="T98" fmla="*/ 100 w 726"/>
              <a:gd name="T99" fmla="*/ 72 h 521"/>
              <a:gd name="T100" fmla="*/ 105 w 726"/>
              <a:gd name="T101" fmla="*/ 48 h 521"/>
              <a:gd name="T102" fmla="*/ 122 w 726"/>
              <a:gd name="T103" fmla="*/ 25 h 521"/>
              <a:gd name="T104" fmla="*/ 122 w 726"/>
              <a:gd name="T105" fmla="*/ 11 h 521"/>
              <a:gd name="T106" fmla="*/ 137 w 726"/>
              <a:gd name="T107" fmla="*/ 3 h 521"/>
              <a:gd name="T108" fmla="*/ 168 w 726"/>
              <a:gd name="T109" fmla="*/ 15 h 521"/>
              <a:gd name="T110" fmla="*/ 215 w 726"/>
              <a:gd name="T111" fmla="*/ 15 h 521"/>
              <a:gd name="T112" fmla="*/ 230 w 726"/>
              <a:gd name="T113" fmla="*/ 11 h 521"/>
              <a:gd name="T114" fmla="*/ 233 w 726"/>
              <a:gd name="T115" fmla="*/ 23 h 521"/>
              <a:gd name="T116" fmla="*/ 299 w 726"/>
              <a:gd name="T117" fmla="*/ 23 h 521"/>
              <a:gd name="T118" fmla="*/ 322 w 726"/>
              <a:gd name="T119" fmla="*/ 38 h 521"/>
              <a:gd name="T120" fmla="*/ 385 w 726"/>
              <a:gd name="T121" fmla="*/ 3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6" h="521">
                <a:moveTo>
                  <a:pt x="464" y="27"/>
                </a:moveTo>
                <a:lnTo>
                  <a:pt x="477" y="25"/>
                </a:lnTo>
                <a:lnTo>
                  <a:pt x="477" y="27"/>
                </a:lnTo>
                <a:lnTo>
                  <a:pt x="480" y="32"/>
                </a:lnTo>
                <a:lnTo>
                  <a:pt x="497" y="65"/>
                </a:lnTo>
                <a:lnTo>
                  <a:pt x="497" y="67"/>
                </a:lnTo>
                <a:lnTo>
                  <a:pt x="497" y="69"/>
                </a:lnTo>
                <a:lnTo>
                  <a:pt x="497" y="69"/>
                </a:lnTo>
                <a:lnTo>
                  <a:pt x="499" y="74"/>
                </a:lnTo>
                <a:lnTo>
                  <a:pt x="501" y="74"/>
                </a:lnTo>
                <a:lnTo>
                  <a:pt x="501" y="74"/>
                </a:lnTo>
                <a:lnTo>
                  <a:pt x="501" y="75"/>
                </a:lnTo>
                <a:lnTo>
                  <a:pt x="501" y="75"/>
                </a:lnTo>
                <a:lnTo>
                  <a:pt x="499" y="75"/>
                </a:lnTo>
                <a:lnTo>
                  <a:pt x="497" y="79"/>
                </a:lnTo>
                <a:lnTo>
                  <a:pt x="497" y="79"/>
                </a:lnTo>
                <a:lnTo>
                  <a:pt x="497" y="80"/>
                </a:lnTo>
                <a:lnTo>
                  <a:pt x="495" y="85"/>
                </a:lnTo>
                <a:lnTo>
                  <a:pt x="494" y="87"/>
                </a:lnTo>
                <a:lnTo>
                  <a:pt x="494" y="87"/>
                </a:lnTo>
                <a:lnTo>
                  <a:pt x="492" y="89"/>
                </a:lnTo>
                <a:lnTo>
                  <a:pt x="492" y="91"/>
                </a:lnTo>
                <a:lnTo>
                  <a:pt x="492" y="91"/>
                </a:lnTo>
                <a:lnTo>
                  <a:pt x="490" y="94"/>
                </a:lnTo>
                <a:lnTo>
                  <a:pt x="490" y="104"/>
                </a:lnTo>
                <a:lnTo>
                  <a:pt x="490" y="106"/>
                </a:lnTo>
                <a:lnTo>
                  <a:pt x="490" y="107"/>
                </a:lnTo>
                <a:lnTo>
                  <a:pt x="487" y="111"/>
                </a:lnTo>
                <a:lnTo>
                  <a:pt x="485" y="111"/>
                </a:lnTo>
                <a:lnTo>
                  <a:pt x="485" y="112"/>
                </a:lnTo>
                <a:lnTo>
                  <a:pt x="485" y="112"/>
                </a:lnTo>
                <a:lnTo>
                  <a:pt x="485" y="112"/>
                </a:lnTo>
                <a:lnTo>
                  <a:pt x="487" y="114"/>
                </a:lnTo>
                <a:lnTo>
                  <a:pt x="490" y="116"/>
                </a:lnTo>
                <a:lnTo>
                  <a:pt x="492" y="119"/>
                </a:lnTo>
                <a:lnTo>
                  <a:pt x="494" y="119"/>
                </a:lnTo>
                <a:lnTo>
                  <a:pt x="534" y="122"/>
                </a:lnTo>
                <a:lnTo>
                  <a:pt x="558" y="117"/>
                </a:lnTo>
                <a:lnTo>
                  <a:pt x="590" y="119"/>
                </a:lnTo>
                <a:lnTo>
                  <a:pt x="611" y="126"/>
                </a:lnTo>
                <a:lnTo>
                  <a:pt x="613" y="126"/>
                </a:lnTo>
                <a:lnTo>
                  <a:pt x="613" y="127"/>
                </a:lnTo>
                <a:lnTo>
                  <a:pt x="616" y="143"/>
                </a:lnTo>
                <a:lnTo>
                  <a:pt x="616" y="144"/>
                </a:lnTo>
                <a:lnTo>
                  <a:pt x="616" y="144"/>
                </a:lnTo>
                <a:lnTo>
                  <a:pt x="618" y="146"/>
                </a:lnTo>
                <a:lnTo>
                  <a:pt x="632" y="146"/>
                </a:lnTo>
                <a:lnTo>
                  <a:pt x="632" y="148"/>
                </a:lnTo>
                <a:lnTo>
                  <a:pt x="633" y="148"/>
                </a:lnTo>
                <a:lnTo>
                  <a:pt x="635" y="149"/>
                </a:lnTo>
                <a:lnTo>
                  <a:pt x="650" y="185"/>
                </a:lnTo>
                <a:lnTo>
                  <a:pt x="652" y="186"/>
                </a:lnTo>
                <a:lnTo>
                  <a:pt x="652" y="186"/>
                </a:lnTo>
                <a:lnTo>
                  <a:pt x="653" y="186"/>
                </a:lnTo>
                <a:lnTo>
                  <a:pt x="685" y="185"/>
                </a:lnTo>
                <a:lnTo>
                  <a:pt x="687" y="185"/>
                </a:lnTo>
                <a:lnTo>
                  <a:pt x="687" y="185"/>
                </a:lnTo>
                <a:lnTo>
                  <a:pt x="687" y="186"/>
                </a:lnTo>
                <a:lnTo>
                  <a:pt x="687" y="191"/>
                </a:lnTo>
                <a:lnTo>
                  <a:pt x="687" y="193"/>
                </a:lnTo>
                <a:lnTo>
                  <a:pt x="687" y="195"/>
                </a:lnTo>
                <a:lnTo>
                  <a:pt x="697" y="210"/>
                </a:lnTo>
                <a:lnTo>
                  <a:pt x="697" y="210"/>
                </a:lnTo>
                <a:lnTo>
                  <a:pt x="697" y="212"/>
                </a:lnTo>
                <a:lnTo>
                  <a:pt x="697" y="212"/>
                </a:lnTo>
                <a:lnTo>
                  <a:pt x="695" y="213"/>
                </a:lnTo>
                <a:lnTo>
                  <a:pt x="675" y="222"/>
                </a:lnTo>
                <a:lnTo>
                  <a:pt x="675" y="222"/>
                </a:lnTo>
                <a:lnTo>
                  <a:pt x="675" y="222"/>
                </a:lnTo>
                <a:lnTo>
                  <a:pt x="652" y="259"/>
                </a:lnTo>
                <a:lnTo>
                  <a:pt x="652" y="260"/>
                </a:lnTo>
                <a:lnTo>
                  <a:pt x="652" y="260"/>
                </a:lnTo>
                <a:lnTo>
                  <a:pt x="652" y="260"/>
                </a:lnTo>
                <a:lnTo>
                  <a:pt x="652" y="260"/>
                </a:lnTo>
                <a:lnTo>
                  <a:pt x="652" y="262"/>
                </a:lnTo>
                <a:lnTo>
                  <a:pt x="655" y="284"/>
                </a:lnTo>
                <a:lnTo>
                  <a:pt x="655" y="286"/>
                </a:lnTo>
                <a:lnTo>
                  <a:pt x="655" y="287"/>
                </a:lnTo>
                <a:lnTo>
                  <a:pt x="657" y="287"/>
                </a:lnTo>
                <a:lnTo>
                  <a:pt x="657" y="289"/>
                </a:lnTo>
                <a:lnTo>
                  <a:pt x="659" y="289"/>
                </a:lnTo>
                <a:lnTo>
                  <a:pt x="659" y="291"/>
                </a:lnTo>
                <a:lnTo>
                  <a:pt x="659" y="291"/>
                </a:lnTo>
                <a:lnTo>
                  <a:pt x="659" y="291"/>
                </a:lnTo>
                <a:lnTo>
                  <a:pt x="659" y="291"/>
                </a:lnTo>
                <a:lnTo>
                  <a:pt x="659" y="292"/>
                </a:lnTo>
                <a:lnTo>
                  <a:pt x="659" y="292"/>
                </a:lnTo>
                <a:lnTo>
                  <a:pt x="659" y="292"/>
                </a:lnTo>
                <a:lnTo>
                  <a:pt x="660" y="296"/>
                </a:lnTo>
                <a:lnTo>
                  <a:pt x="660" y="297"/>
                </a:lnTo>
                <a:lnTo>
                  <a:pt x="660" y="299"/>
                </a:lnTo>
                <a:lnTo>
                  <a:pt x="662" y="299"/>
                </a:lnTo>
                <a:lnTo>
                  <a:pt x="662" y="299"/>
                </a:lnTo>
                <a:lnTo>
                  <a:pt x="662" y="299"/>
                </a:lnTo>
                <a:lnTo>
                  <a:pt x="689" y="306"/>
                </a:lnTo>
                <a:lnTo>
                  <a:pt x="690" y="307"/>
                </a:lnTo>
                <a:lnTo>
                  <a:pt x="695" y="312"/>
                </a:lnTo>
                <a:lnTo>
                  <a:pt x="697" y="312"/>
                </a:lnTo>
                <a:lnTo>
                  <a:pt x="697" y="314"/>
                </a:lnTo>
                <a:lnTo>
                  <a:pt x="697" y="314"/>
                </a:lnTo>
                <a:lnTo>
                  <a:pt x="699" y="314"/>
                </a:lnTo>
                <a:lnTo>
                  <a:pt x="722" y="316"/>
                </a:lnTo>
                <a:lnTo>
                  <a:pt x="722" y="316"/>
                </a:lnTo>
                <a:lnTo>
                  <a:pt x="722" y="316"/>
                </a:lnTo>
                <a:lnTo>
                  <a:pt x="724" y="318"/>
                </a:lnTo>
                <a:lnTo>
                  <a:pt x="726" y="323"/>
                </a:lnTo>
                <a:lnTo>
                  <a:pt x="724" y="329"/>
                </a:lnTo>
                <a:lnTo>
                  <a:pt x="724" y="343"/>
                </a:lnTo>
                <a:lnTo>
                  <a:pt x="724" y="344"/>
                </a:lnTo>
                <a:lnTo>
                  <a:pt x="724" y="344"/>
                </a:lnTo>
                <a:lnTo>
                  <a:pt x="724" y="346"/>
                </a:lnTo>
                <a:lnTo>
                  <a:pt x="719" y="348"/>
                </a:lnTo>
                <a:lnTo>
                  <a:pt x="717" y="349"/>
                </a:lnTo>
                <a:lnTo>
                  <a:pt x="716" y="348"/>
                </a:lnTo>
                <a:lnTo>
                  <a:pt x="714" y="348"/>
                </a:lnTo>
                <a:lnTo>
                  <a:pt x="712" y="346"/>
                </a:lnTo>
                <a:lnTo>
                  <a:pt x="712" y="348"/>
                </a:lnTo>
                <a:lnTo>
                  <a:pt x="712" y="348"/>
                </a:lnTo>
                <a:lnTo>
                  <a:pt x="712" y="351"/>
                </a:lnTo>
                <a:lnTo>
                  <a:pt x="711" y="353"/>
                </a:lnTo>
                <a:lnTo>
                  <a:pt x="709" y="356"/>
                </a:lnTo>
                <a:lnTo>
                  <a:pt x="709" y="358"/>
                </a:lnTo>
                <a:lnTo>
                  <a:pt x="707" y="358"/>
                </a:lnTo>
                <a:lnTo>
                  <a:pt x="707" y="358"/>
                </a:lnTo>
                <a:lnTo>
                  <a:pt x="707" y="358"/>
                </a:lnTo>
                <a:lnTo>
                  <a:pt x="706" y="358"/>
                </a:lnTo>
                <a:lnTo>
                  <a:pt x="706" y="358"/>
                </a:lnTo>
                <a:lnTo>
                  <a:pt x="706" y="358"/>
                </a:lnTo>
                <a:lnTo>
                  <a:pt x="706" y="358"/>
                </a:lnTo>
                <a:lnTo>
                  <a:pt x="704" y="361"/>
                </a:lnTo>
                <a:lnTo>
                  <a:pt x="702" y="361"/>
                </a:lnTo>
                <a:lnTo>
                  <a:pt x="702" y="363"/>
                </a:lnTo>
                <a:lnTo>
                  <a:pt x="699" y="363"/>
                </a:lnTo>
                <a:lnTo>
                  <a:pt x="699" y="363"/>
                </a:lnTo>
                <a:lnTo>
                  <a:pt x="697" y="365"/>
                </a:lnTo>
                <a:lnTo>
                  <a:pt x="695" y="375"/>
                </a:lnTo>
                <a:lnTo>
                  <a:pt x="694" y="376"/>
                </a:lnTo>
                <a:lnTo>
                  <a:pt x="692" y="380"/>
                </a:lnTo>
                <a:lnTo>
                  <a:pt x="692" y="381"/>
                </a:lnTo>
                <a:lnTo>
                  <a:pt x="692" y="383"/>
                </a:lnTo>
                <a:lnTo>
                  <a:pt x="690" y="383"/>
                </a:lnTo>
                <a:lnTo>
                  <a:pt x="690" y="385"/>
                </a:lnTo>
                <a:lnTo>
                  <a:pt x="690" y="385"/>
                </a:lnTo>
                <a:lnTo>
                  <a:pt x="690" y="385"/>
                </a:lnTo>
                <a:lnTo>
                  <a:pt x="687" y="385"/>
                </a:lnTo>
                <a:lnTo>
                  <a:pt x="687" y="385"/>
                </a:lnTo>
                <a:lnTo>
                  <a:pt x="687" y="385"/>
                </a:lnTo>
                <a:lnTo>
                  <a:pt x="685" y="386"/>
                </a:lnTo>
                <a:lnTo>
                  <a:pt x="685" y="386"/>
                </a:lnTo>
                <a:lnTo>
                  <a:pt x="680" y="393"/>
                </a:lnTo>
                <a:lnTo>
                  <a:pt x="680" y="393"/>
                </a:lnTo>
                <a:lnTo>
                  <a:pt x="680" y="395"/>
                </a:lnTo>
                <a:lnTo>
                  <a:pt x="680" y="395"/>
                </a:lnTo>
                <a:lnTo>
                  <a:pt x="680" y="395"/>
                </a:lnTo>
                <a:lnTo>
                  <a:pt x="680" y="397"/>
                </a:lnTo>
                <a:lnTo>
                  <a:pt x="680" y="397"/>
                </a:lnTo>
                <a:lnTo>
                  <a:pt x="685" y="398"/>
                </a:lnTo>
                <a:lnTo>
                  <a:pt x="687" y="398"/>
                </a:lnTo>
                <a:lnTo>
                  <a:pt x="689" y="397"/>
                </a:lnTo>
                <a:lnTo>
                  <a:pt x="690" y="397"/>
                </a:lnTo>
                <a:lnTo>
                  <a:pt x="690" y="397"/>
                </a:lnTo>
                <a:lnTo>
                  <a:pt x="690" y="398"/>
                </a:lnTo>
                <a:lnTo>
                  <a:pt x="690" y="400"/>
                </a:lnTo>
                <a:lnTo>
                  <a:pt x="685" y="417"/>
                </a:lnTo>
                <a:lnTo>
                  <a:pt x="685" y="422"/>
                </a:lnTo>
                <a:lnTo>
                  <a:pt x="682" y="425"/>
                </a:lnTo>
                <a:lnTo>
                  <a:pt x="680" y="425"/>
                </a:lnTo>
                <a:lnTo>
                  <a:pt x="680" y="425"/>
                </a:lnTo>
                <a:lnTo>
                  <a:pt x="679" y="425"/>
                </a:lnTo>
                <a:lnTo>
                  <a:pt x="674" y="422"/>
                </a:lnTo>
                <a:lnTo>
                  <a:pt x="674" y="422"/>
                </a:lnTo>
                <a:lnTo>
                  <a:pt x="674" y="422"/>
                </a:lnTo>
                <a:lnTo>
                  <a:pt x="669" y="425"/>
                </a:lnTo>
                <a:lnTo>
                  <a:pt x="660" y="432"/>
                </a:lnTo>
                <a:lnTo>
                  <a:pt x="655" y="435"/>
                </a:lnTo>
                <a:lnTo>
                  <a:pt x="650" y="439"/>
                </a:lnTo>
                <a:lnTo>
                  <a:pt x="642" y="447"/>
                </a:lnTo>
                <a:lnTo>
                  <a:pt x="642" y="447"/>
                </a:lnTo>
                <a:lnTo>
                  <a:pt x="640" y="447"/>
                </a:lnTo>
                <a:lnTo>
                  <a:pt x="633" y="439"/>
                </a:lnTo>
                <a:lnTo>
                  <a:pt x="630" y="437"/>
                </a:lnTo>
                <a:lnTo>
                  <a:pt x="628" y="437"/>
                </a:lnTo>
                <a:lnTo>
                  <a:pt x="627" y="437"/>
                </a:lnTo>
                <a:lnTo>
                  <a:pt x="622" y="440"/>
                </a:lnTo>
                <a:lnTo>
                  <a:pt x="620" y="440"/>
                </a:lnTo>
                <a:lnTo>
                  <a:pt x="620" y="440"/>
                </a:lnTo>
                <a:lnTo>
                  <a:pt x="620" y="440"/>
                </a:lnTo>
                <a:lnTo>
                  <a:pt x="618" y="439"/>
                </a:lnTo>
                <a:lnTo>
                  <a:pt x="618" y="439"/>
                </a:lnTo>
                <a:lnTo>
                  <a:pt x="613" y="435"/>
                </a:lnTo>
                <a:lnTo>
                  <a:pt x="610" y="435"/>
                </a:lnTo>
                <a:lnTo>
                  <a:pt x="608" y="435"/>
                </a:lnTo>
                <a:lnTo>
                  <a:pt x="608" y="435"/>
                </a:lnTo>
                <a:lnTo>
                  <a:pt x="608" y="437"/>
                </a:lnTo>
                <a:lnTo>
                  <a:pt x="608" y="437"/>
                </a:lnTo>
                <a:lnTo>
                  <a:pt x="608" y="437"/>
                </a:lnTo>
                <a:lnTo>
                  <a:pt x="608" y="439"/>
                </a:lnTo>
                <a:lnTo>
                  <a:pt x="608" y="439"/>
                </a:lnTo>
                <a:lnTo>
                  <a:pt x="608" y="439"/>
                </a:lnTo>
                <a:lnTo>
                  <a:pt x="610" y="440"/>
                </a:lnTo>
                <a:lnTo>
                  <a:pt x="610" y="440"/>
                </a:lnTo>
                <a:lnTo>
                  <a:pt x="610" y="440"/>
                </a:lnTo>
                <a:lnTo>
                  <a:pt x="610" y="442"/>
                </a:lnTo>
                <a:lnTo>
                  <a:pt x="610" y="442"/>
                </a:lnTo>
                <a:lnTo>
                  <a:pt x="610" y="442"/>
                </a:lnTo>
                <a:lnTo>
                  <a:pt x="610" y="444"/>
                </a:lnTo>
                <a:lnTo>
                  <a:pt x="610" y="444"/>
                </a:lnTo>
                <a:lnTo>
                  <a:pt x="610" y="444"/>
                </a:lnTo>
                <a:lnTo>
                  <a:pt x="610" y="445"/>
                </a:lnTo>
                <a:lnTo>
                  <a:pt x="608" y="447"/>
                </a:lnTo>
                <a:lnTo>
                  <a:pt x="608" y="447"/>
                </a:lnTo>
                <a:lnTo>
                  <a:pt x="606" y="447"/>
                </a:lnTo>
                <a:lnTo>
                  <a:pt x="601" y="447"/>
                </a:lnTo>
                <a:lnTo>
                  <a:pt x="601" y="447"/>
                </a:lnTo>
                <a:lnTo>
                  <a:pt x="600" y="445"/>
                </a:lnTo>
                <a:lnTo>
                  <a:pt x="600" y="445"/>
                </a:lnTo>
                <a:lnTo>
                  <a:pt x="598" y="444"/>
                </a:lnTo>
                <a:lnTo>
                  <a:pt x="598" y="445"/>
                </a:lnTo>
                <a:lnTo>
                  <a:pt x="598" y="445"/>
                </a:lnTo>
                <a:lnTo>
                  <a:pt x="596" y="445"/>
                </a:lnTo>
                <a:lnTo>
                  <a:pt x="596" y="445"/>
                </a:lnTo>
                <a:lnTo>
                  <a:pt x="593" y="445"/>
                </a:lnTo>
                <a:lnTo>
                  <a:pt x="593" y="445"/>
                </a:lnTo>
                <a:lnTo>
                  <a:pt x="593" y="444"/>
                </a:lnTo>
                <a:lnTo>
                  <a:pt x="593" y="444"/>
                </a:lnTo>
                <a:lnTo>
                  <a:pt x="593" y="442"/>
                </a:lnTo>
                <a:lnTo>
                  <a:pt x="593" y="442"/>
                </a:lnTo>
                <a:lnTo>
                  <a:pt x="593" y="442"/>
                </a:lnTo>
                <a:lnTo>
                  <a:pt x="593" y="442"/>
                </a:lnTo>
                <a:lnTo>
                  <a:pt x="593" y="442"/>
                </a:lnTo>
                <a:lnTo>
                  <a:pt x="591" y="440"/>
                </a:lnTo>
                <a:lnTo>
                  <a:pt x="591" y="440"/>
                </a:lnTo>
                <a:lnTo>
                  <a:pt x="591" y="440"/>
                </a:lnTo>
                <a:lnTo>
                  <a:pt x="591" y="440"/>
                </a:lnTo>
                <a:lnTo>
                  <a:pt x="590" y="440"/>
                </a:lnTo>
                <a:lnTo>
                  <a:pt x="590" y="440"/>
                </a:lnTo>
                <a:lnTo>
                  <a:pt x="590" y="440"/>
                </a:lnTo>
                <a:lnTo>
                  <a:pt x="588" y="440"/>
                </a:lnTo>
                <a:lnTo>
                  <a:pt x="585" y="439"/>
                </a:lnTo>
                <a:lnTo>
                  <a:pt x="585" y="439"/>
                </a:lnTo>
                <a:lnTo>
                  <a:pt x="585" y="439"/>
                </a:lnTo>
                <a:lnTo>
                  <a:pt x="583" y="439"/>
                </a:lnTo>
                <a:lnTo>
                  <a:pt x="583" y="439"/>
                </a:lnTo>
                <a:lnTo>
                  <a:pt x="581" y="440"/>
                </a:lnTo>
                <a:lnTo>
                  <a:pt x="581" y="440"/>
                </a:lnTo>
                <a:lnTo>
                  <a:pt x="581" y="440"/>
                </a:lnTo>
                <a:lnTo>
                  <a:pt x="580" y="442"/>
                </a:lnTo>
                <a:lnTo>
                  <a:pt x="578" y="442"/>
                </a:lnTo>
                <a:lnTo>
                  <a:pt x="576" y="444"/>
                </a:lnTo>
                <a:lnTo>
                  <a:pt x="576" y="444"/>
                </a:lnTo>
                <a:lnTo>
                  <a:pt x="576" y="444"/>
                </a:lnTo>
                <a:lnTo>
                  <a:pt x="573" y="445"/>
                </a:lnTo>
                <a:lnTo>
                  <a:pt x="569" y="445"/>
                </a:lnTo>
                <a:lnTo>
                  <a:pt x="569" y="445"/>
                </a:lnTo>
                <a:lnTo>
                  <a:pt x="569" y="445"/>
                </a:lnTo>
                <a:lnTo>
                  <a:pt x="569" y="445"/>
                </a:lnTo>
                <a:lnTo>
                  <a:pt x="569" y="444"/>
                </a:lnTo>
                <a:lnTo>
                  <a:pt x="568" y="442"/>
                </a:lnTo>
                <a:lnTo>
                  <a:pt x="566" y="440"/>
                </a:lnTo>
                <a:lnTo>
                  <a:pt x="566" y="439"/>
                </a:lnTo>
                <a:lnTo>
                  <a:pt x="564" y="439"/>
                </a:lnTo>
                <a:lnTo>
                  <a:pt x="563" y="439"/>
                </a:lnTo>
                <a:lnTo>
                  <a:pt x="559" y="439"/>
                </a:lnTo>
                <a:lnTo>
                  <a:pt x="559" y="439"/>
                </a:lnTo>
                <a:lnTo>
                  <a:pt x="559" y="439"/>
                </a:lnTo>
                <a:lnTo>
                  <a:pt x="559" y="440"/>
                </a:lnTo>
                <a:lnTo>
                  <a:pt x="559" y="442"/>
                </a:lnTo>
                <a:lnTo>
                  <a:pt x="558" y="444"/>
                </a:lnTo>
                <a:lnTo>
                  <a:pt x="558" y="445"/>
                </a:lnTo>
                <a:lnTo>
                  <a:pt x="558" y="445"/>
                </a:lnTo>
                <a:lnTo>
                  <a:pt x="556" y="445"/>
                </a:lnTo>
                <a:lnTo>
                  <a:pt x="556" y="445"/>
                </a:lnTo>
                <a:lnTo>
                  <a:pt x="556" y="445"/>
                </a:lnTo>
                <a:lnTo>
                  <a:pt x="556" y="445"/>
                </a:lnTo>
                <a:lnTo>
                  <a:pt x="554" y="447"/>
                </a:lnTo>
                <a:lnTo>
                  <a:pt x="554" y="447"/>
                </a:lnTo>
                <a:lnTo>
                  <a:pt x="554" y="449"/>
                </a:lnTo>
                <a:lnTo>
                  <a:pt x="554" y="450"/>
                </a:lnTo>
                <a:lnTo>
                  <a:pt x="554" y="450"/>
                </a:lnTo>
                <a:lnTo>
                  <a:pt x="554" y="450"/>
                </a:lnTo>
                <a:lnTo>
                  <a:pt x="553" y="450"/>
                </a:lnTo>
                <a:lnTo>
                  <a:pt x="553" y="450"/>
                </a:lnTo>
                <a:lnTo>
                  <a:pt x="549" y="450"/>
                </a:lnTo>
                <a:lnTo>
                  <a:pt x="548" y="450"/>
                </a:lnTo>
                <a:lnTo>
                  <a:pt x="548" y="452"/>
                </a:lnTo>
                <a:lnTo>
                  <a:pt x="548" y="452"/>
                </a:lnTo>
                <a:lnTo>
                  <a:pt x="548" y="452"/>
                </a:lnTo>
                <a:lnTo>
                  <a:pt x="548" y="452"/>
                </a:lnTo>
                <a:lnTo>
                  <a:pt x="548" y="454"/>
                </a:lnTo>
                <a:lnTo>
                  <a:pt x="548" y="454"/>
                </a:lnTo>
                <a:lnTo>
                  <a:pt x="548" y="454"/>
                </a:lnTo>
                <a:lnTo>
                  <a:pt x="544" y="455"/>
                </a:lnTo>
                <a:lnTo>
                  <a:pt x="544" y="455"/>
                </a:lnTo>
                <a:lnTo>
                  <a:pt x="543" y="455"/>
                </a:lnTo>
                <a:lnTo>
                  <a:pt x="541" y="455"/>
                </a:lnTo>
                <a:lnTo>
                  <a:pt x="541" y="455"/>
                </a:lnTo>
                <a:lnTo>
                  <a:pt x="541" y="455"/>
                </a:lnTo>
                <a:lnTo>
                  <a:pt x="537" y="459"/>
                </a:lnTo>
                <a:lnTo>
                  <a:pt x="536" y="459"/>
                </a:lnTo>
                <a:lnTo>
                  <a:pt x="536" y="459"/>
                </a:lnTo>
                <a:lnTo>
                  <a:pt x="537" y="459"/>
                </a:lnTo>
                <a:lnTo>
                  <a:pt x="537" y="460"/>
                </a:lnTo>
                <a:lnTo>
                  <a:pt x="537" y="460"/>
                </a:lnTo>
                <a:lnTo>
                  <a:pt x="537" y="462"/>
                </a:lnTo>
                <a:lnTo>
                  <a:pt x="537" y="462"/>
                </a:lnTo>
                <a:lnTo>
                  <a:pt x="537" y="462"/>
                </a:lnTo>
                <a:lnTo>
                  <a:pt x="537" y="462"/>
                </a:lnTo>
                <a:lnTo>
                  <a:pt x="527" y="465"/>
                </a:lnTo>
                <a:lnTo>
                  <a:pt x="526" y="465"/>
                </a:lnTo>
                <a:lnTo>
                  <a:pt x="526" y="467"/>
                </a:lnTo>
                <a:lnTo>
                  <a:pt x="526" y="467"/>
                </a:lnTo>
                <a:lnTo>
                  <a:pt x="526" y="467"/>
                </a:lnTo>
                <a:lnTo>
                  <a:pt x="526" y="467"/>
                </a:lnTo>
                <a:lnTo>
                  <a:pt x="526" y="469"/>
                </a:lnTo>
                <a:lnTo>
                  <a:pt x="526" y="469"/>
                </a:lnTo>
                <a:lnTo>
                  <a:pt x="526" y="469"/>
                </a:lnTo>
                <a:lnTo>
                  <a:pt x="526" y="469"/>
                </a:lnTo>
                <a:lnTo>
                  <a:pt x="526" y="471"/>
                </a:lnTo>
                <a:lnTo>
                  <a:pt x="531" y="471"/>
                </a:lnTo>
                <a:lnTo>
                  <a:pt x="531" y="472"/>
                </a:lnTo>
                <a:lnTo>
                  <a:pt x="531" y="472"/>
                </a:lnTo>
                <a:lnTo>
                  <a:pt x="531" y="474"/>
                </a:lnTo>
                <a:lnTo>
                  <a:pt x="516" y="476"/>
                </a:lnTo>
                <a:lnTo>
                  <a:pt x="512" y="474"/>
                </a:lnTo>
                <a:lnTo>
                  <a:pt x="511" y="474"/>
                </a:lnTo>
                <a:lnTo>
                  <a:pt x="509" y="472"/>
                </a:lnTo>
                <a:lnTo>
                  <a:pt x="509" y="472"/>
                </a:lnTo>
                <a:lnTo>
                  <a:pt x="509" y="472"/>
                </a:lnTo>
                <a:lnTo>
                  <a:pt x="502" y="474"/>
                </a:lnTo>
                <a:lnTo>
                  <a:pt x="502" y="474"/>
                </a:lnTo>
                <a:lnTo>
                  <a:pt x="502" y="476"/>
                </a:lnTo>
                <a:lnTo>
                  <a:pt x="501" y="476"/>
                </a:lnTo>
                <a:lnTo>
                  <a:pt x="501" y="477"/>
                </a:lnTo>
                <a:lnTo>
                  <a:pt x="501" y="477"/>
                </a:lnTo>
                <a:lnTo>
                  <a:pt x="501" y="481"/>
                </a:lnTo>
                <a:lnTo>
                  <a:pt x="499" y="481"/>
                </a:lnTo>
                <a:lnTo>
                  <a:pt x="495" y="482"/>
                </a:lnTo>
                <a:lnTo>
                  <a:pt x="495" y="482"/>
                </a:lnTo>
                <a:lnTo>
                  <a:pt x="495" y="481"/>
                </a:lnTo>
                <a:lnTo>
                  <a:pt x="494" y="481"/>
                </a:lnTo>
                <a:lnTo>
                  <a:pt x="494" y="481"/>
                </a:lnTo>
                <a:lnTo>
                  <a:pt x="492" y="479"/>
                </a:lnTo>
                <a:lnTo>
                  <a:pt x="492" y="479"/>
                </a:lnTo>
                <a:lnTo>
                  <a:pt x="490" y="479"/>
                </a:lnTo>
                <a:lnTo>
                  <a:pt x="489" y="479"/>
                </a:lnTo>
                <a:lnTo>
                  <a:pt x="465" y="489"/>
                </a:lnTo>
                <a:lnTo>
                  <a:pt x="464" y="489"/>
                </a:lnTo>
                <a:lnTo>
                  <a:pt x="462" y="494"/>
                </a:lnTo>
                <a:lnTo>
                  <a:pt x="460" y="494"/>
                </a:lnTo>
                <a:lnTo>
                  <a:pt x="460" y="494"/>
                </a:lnTo>
                <a:lnTo>
                  <a:pt x="460" y="494"/>
                </a:lnTo>
                <a:lnTo>
                  <a:pt x="458" y="494"/>
                </a:lnTo>
                <a:lnTo>
                  <a:pt x="458" y="494"/>
                </a:lnTo>
                <a:lnTo>
                  <a:pt x="458" y="494"/>
                </a:lnTo>
                <a:lnTo>
                  <a:pt x="458" y="492"/>
                </a:lnTo>
                <a:lnTo>
                  <a:pt x="458" y="491"/>
                </a:lnTo>
                <a:lnTo>
                  <a:pt x="457" y="491"/>
                </a:lnTo>
                <a:lnTo>
                  <a:pt x="455" y="489"/>
                </a:lnTo>
                <a:lnTo>
                  <a:pt x="453" y="487"/>
                </a:lnTo>
                <a:lnTo>
                  <a:pt x="453" y="487"/>
                </a:lnTo>
                <a:lnTo>
                  <a:pt x="453" y="487"/>
                </a:lnTo>
                <a:lnTo>
                  <a:pt x="447" y="489"/>
                </a:lnTo>
                <a:lnTo>
                  <a:pt x="442" y="491"/>
                </a:lnTo>
                <a:lnTo>
                  <a:pt x="440" y="491"/>
                </a:lnTo>
                <a:lnTo>
                  <a:pt x="440" y="492"/>
                </a:lnTo>
                <a:lnTo>
                  <a:pt x="440" y="492"/>
                </a:lnTo>
                <a:lnTo>
                  <a:pt x="438" y="496"/>
                </a:lnTo>
                <a:lnTo>
                  <a:pt x="438" y="496"/>
                </a:lnTo>
                <a:lnTo>
                  <a:pt x="438" y="496"/>
                </a:lnTo>
                <a:lnTo>
                  <a:pt x="438" y="497"/>
                </a:lnTo>
                <a:lnTo>
                  <a:pt x="438" y="497"/>
                </a:lnTo>
                <a:lnTo>
                  <a:pt x="438" y="499"/>
                </a:lnTo>
                <a:lnTo>
                  <a:pt x="437" y="499"/>
                </a:lnTo>
                <a:lnTo>
                  <a:pt x="437" y="501"/>
                </a:lnTo>
                <a:lnTo>
                  <a:pt x="437" y="501"/>
                </a:lnTo>
                <a:lnTo>
                  <a:pt x="437" y="501"/>
                </a:lnTo>
                <a:lnTo>
                  <a:pt x="435" y="501"/>
                </a:lnTo>
                <a:lnTo>
                  <a:pt x="435" y="501"/>
                </a:lnTo>
                <a:lnTo>
                  <a:pt x="433" y="502"/>
                </a:lnTo>
                <a:lnTo>
                  <a:pt x="433" y="502"/>
                </a:lnTo>
                <a:lnTo>
                  <a:pt x="430" y="502"/>
                </a:lnTo>
                <a:lnTo>
                  <a:pt x="430" y="504"/>
                </a:lnTo>
                <a:lnTo>
                  <a:pt x="430" y="504"/>
                </a:lnTo>
                <a:lnTo>
                  <a:pt x="430" y="504"/>
                </a:lnTo>
                <a:lnTo>
                  <a:pt x="428" y="506"/>
                </a:lnTo>
                <a:lnTo>
                  <a:pt x="428" y="506"/>
                </a:lnTo>
                <a:lnTo>
                  <a:pt x="428" y="508"/>
                </a:lnTo>
                <a:lnTo>
                  <a:pt x="427" y="508"/>
                </a:lnTo>
                <a:lnTo>
                  <a:pt x="427" y="509"/>
                </a:lnTo>
                <a:lnTo>
                  <a:pt x="427" y="511"/>
                </a:lnTo>
                <a:lnTo>
                  <a:pt x="427" y="511"/>
                </a:lnTo>
                <a:lnTo>
                  <a:pt x="425" y="513"/>
                </a:lnTo>
                <a:lnTo>
                  <a:pt x="425" y="513"/>
                </a:lnTo>
                <a:lnTo>
                  <a:pt x="423" y="514"/>
                </a:lnTo>
                <a:lnTo>
                  <a:pt x="423" y="514"/>
                </a:lnTo>
                <a:lnTo>
                  <a:pt x="423" y="514"/>
                </a:lnTo>
                <a:lnTo>
                  <a:pt x="423" y="516"/>
                </a:lnTo>
                <a:lnTo>
                  <a:pt x="423" y="516"/>
                </a:lnTo>
                <a:lnTo>
                  <a:pt x="425" y="516"/>
                </a:lnTo>
                <a:lnTo>
                  <a:pt x="423" y="516"/>
                </a:lnTo>
                <a:lnTo>
                  <a:pt x="423" y="518"/>
                </a:lnTo>
                <a:lnTo>
                  <a:pt x="423" y="518"/>
                </a:lnTo>
                <a:lnTo>
                  <a:pt x="423" y="519"/>
                </a:lnTo>
                <a:lnTo>
                  <a:pt x="422" y="519"/>
                </a:lnTo>
                <a:lnTo>
                  <a:pt x="422" y="519"/>
                </a:lnTo>
                <a:lnTo>
                  <a:pt x="422" y="519"/>
                </a:lnTo>
                <a:lnTo>
                  <a:pt x="418" y="519"/>
                </a:lnTo>
                <a:lnTo>
                  <a:pt x="415" y="518"/>
                </a:lnTo>
                <a:lnTo>
                  <a:pt x="415" y="518"/>
                </a:lnTo>
                <a:lnTo>
                  <a:pt x="413" y="519"/>
                </a:lnTo>
                <a:lnTo>
                  <a:pt x="411" y="519"/>
                </a:lnTo>
                <a:lnTo>
                  <a:pt x="411" y="521"/>
                </a:lnTo>
                <a:lnTo>
                  <a:pt x="410" y="521"/>
                </a:lnTo>
                <a:lnTo>
                  <a:pt x="410" y="521"/>
                </a:lnTo>
                <a:lnTo>
                  <a:pt x="410" y="521"/>
                </a:lnTo>
                <a:lnTo>
                  <a:pt x="410" y="519"/>
                </a:lnTo>
                <a:lnTo>
                  <a:pt x="411" y="518"/>
                </a:lnTo>
                <a:lnTo>
                  <a:pt x="411" y="518"/>
                </a:lnTo>
                <a:lnTo>
                  <a:pt x="411" y="516"/>
                </a:lnTo>
                <a:lnTo>
                  <a:pt x="411" y="516"/>
                </a:lnTo>
                <a:lnTo>
                  <a:pt x="410" y="516"/>
                </a:lnTo>
                <a:lnTo>
                  <a:pt x="410" y="516"/>
                </a:lnTo>
                <a:lnTo>
                  <a:pt x="406" y="518"/>
                </a:lnTo>
                <a:lnTo>
                  <a:pt x="406" y="518"/>
                </a:lnTo>
                <a:lnTo>
                  <a:pt x="406" y="518"/>
                </a:lnTo>
                <a:lnTo>
                  <a:pt x="405" y="518"/>
                </a:lnTo>
                <a:lnTo>
                  <a:pt x="405" y="519"/>
                </a:lnTo>
                <a:lnTo>
                  <a:pt x="405" y="519"/>
                </a:lnTo>
                <a:lnTo>
                  <a:pt x="405" y="521"/>
                </a:lnTo>
                <a:lnTo>
                  <a:pt x="403" y="521"/>
                </a:lnTo>
                <a:lnTo>
                  <a:pt x="403" y="519"/>
                </a:lnTo>
                <a:lnTo>
                  <a:pt x="403" y="519"/>
                </a:lnTo>
                <a:lnTo>
                  <a:pt x="403" y="519"/>
                </a:lnTo>
                <a:lnTo>
                  <a:pt x="403" y="518"/>
                </a:lnTo>
                <a:lnTo>
                  <a:pt x="403" y="518"/>
                </a:lnTo>
                <a:lnTo>
                  <a:pt x="401" y="516"/>
                </a:lnTo>
                <a:lnTo>
                  <a:pt x="401" y="516"/>
                </a:lnTo>
                <a:lnTo>
                  <a:pt x="400" y="514"/>
                </a:lnTo>
                <a:lnTo>
                  <a:pt x="401" y="514"/>
                </a:lnTo>
                <a:lnTo>
                  <a:pt x="401" y="514"/>
                </a:lnTo>
                <a:lnTo>
                  <a:pt x="401" y="513"/>
                </a:lnTo>
                <a:lnTo>
                  <a:pt x="401" y="513"/>
                </a:lnTo>
                <a:lnTo>
                  <a:pt x="403" y="511"/>
                </a:lnTo>
                <a:lnTo>
                  <a:pt x="403" y="511"/>
                </a:lnTo>
                <a:lnTo>
                  <a:pt x="403" y="511"/>
                </a:lnTo>
                <a:lnTo>
                  <a:pt x="403" y="511"/>
                </a:lnTo>
                <a:lnTo>
                  <a:pt x="403" y="509"/>
                </a:lnTo>
                <a:lnTo>
                  <a:pt x="405" y="506"/>
                </a:lnTo>
                <a:lnTo>
                  <a:pt x="405" y="504"/>
                </a:lnTo>
                <a:lnTo>
                  <a:pt x="405" y="504"/>
                </a:lnTo>
                <a:lnTo>
                  <a:pt x="408" y="506"/>
                </a:lnTo>
                <a:lnTo>
                  <a:pt x="408" y="506"/>
                </a:lnTo>
                <a:lnTo>
                  <a:pt x="408" y="506"/>
                </a:lnTo>
                <a:lnTo>
                  <a:pt x="408" y="504"/>
                </a:lnTo>
                <a:lnTo>
                  <a:pt x="408" y="502"/>
                </a:lnTo>
                <a:lnTo>
                  <a:pt x="408" y="502"/>
                </a:lnTo>
                <a:lnTo>
                  <a:pt x="408" y="502"/>
                </a:lnTo>
                <a:lnTo>
                  <a:pt x="408" y="502"/>
                </a:lnTo>
                <a:lnTo>
                  <a:pt x="410" y="501"/>
                </a:lnTo>
                <a:lnTo>
                  <a:pt x="410" y="501"/>
                </a:lnTo>
                <a:lnTo>
                  <a:pt x="411" y="501"/>
                </a:lnTo>
                <a:lnTo>
                  <a:pt x="411" y="501"/>
                </a:lnTo>
                <a:lnTo>
                  <a:pt x="411" y="499"/>
                </a:lnTo>
                <a:lnTo>
                  <a:pt x="410" y="499"/>
                </a:lnTo>
                <a:lnTo>
                  <a:pt x="408" y="496"/>
                </a:lnTo>
                <a:lnTo>
                  <a:pt x="408" y="496"/>
                </a:lnTo>
                <a:lnTo>
                  <a:pt x="408" y="494"/>
                </a:lnTo>
                <a:lnTo>
                  <a:pt x="408" y="494"/>
                </a:lnTo>
                <a:lnTo>
                  <a:pt x="408" y="494"/>
                </a:lnTo>
                <a:lnTo>
                  <a:pt x="408" y="494"/>
                </a:lnTo>
                <a:lnTo>
                  <a:pt x="408" y="494"/>
                </a:lnTo>
                <a:lnTo>
                  <a:pt x="406" y="492"/>
                </a:lnTo>
                <a:lnTo>
                  <a:pt x="403" y="487"/>
                </a:lnTo>
                <a:lnTo>
                  <a:pt x="401" y="487"/>
                </a:lnTo>
                <a:lnTo>
                  <a:pt x="401" y="486"/>
                </a:lnTo>
                <a:lnTo>
                  <a:pt x="403" y="486"/>
                </a:lnTo>
                <a:lnTo>
                  <a:pt x="405" y="482"/>
                </a:lnTo>
                <a:lnTo>
                  <a:pt x="405" y="482"/>
                </a:lnTo>
                <a:lnTo>
                  <a:pt x="406" y="482"/>
                </a:lnTo>
                <a:lnTo>
                  <a:pt x="405" y="481"/>
                </a:lnTo>
                <a:lnTo>
                  <a:pt x="405" y="481"/>
                </a:lnTo>
                <a:lnTo>
                  <a:pt x="405" y="481"/>
                </a:lnTo>
                <a:lnTo>
                  <a:pt x="405" y="479"/>
                </a:lnTo>
                <a:lnTo>
                  <a:pt x="403" y="481"/>
                </a:lnTo>
                <a:lnTo>
                  <a:pt x="401" y="481"/>
                </a:lnTo>
                <a:lnTo>
                  <a:pt x="401" y="481"/>
                </a:lnTo>
                <a:lnTo>
                  <a:pt x="401" y="481"/>
                </a:lnTo>
                <a:lnTo>
                  <a:pt x="398" y="477"/>
                </a:lnTo>
                <a:lnTo>
                  <a:pt x="396" y="477"/>
                </a:lnTo>
                <a:lnTo>
                  <a:pt x="396" y="477"/>
                </a:lnTo>
                <a:lnTo>
                  <a:pt x="396" y="477"/>
                </a:lnTo>
                <a:lnTo>
                  <a:pt x="398" y="476"/>
                </a:lnTo>
                <a:lnTo>
                  <a:pt x="398" y="476"/>
                </a:lnTo>
                <a:lnTo>
                  <a:pt x="398" y="474"/>
                </a:lnTo>
                <a:lnTo>
                  <a:pt x="398" y="474"/>
                </a:lnTo>
                <a:lnTo>
                  <a:pt x="398" y="474"/>
                </a:lnTo>
                <a:lnTo>
                  <a:pt x="398" y="472"/>
                </a:lnTo>
                <a:lnTo>
                  <a:pt x="398" y="472"/>
                </a:lnTo>
                <a:lnTo>
                  <a:pt x="400" y="472"/>
                </a:lnTo>
                <a:lnTo>
                  <a:pt x="400" y="472"/>
                </a:lnTo>
                <a:lnTo>
                  <a:pt x="400" y="472"/>
                </a:lnTo>
                <a:lnTo>
                  <a:pt x="400" y="472"/>
                </a:lnTo>
                <a:lnTo>
                  <a:pt x="400" y="472"/>
                </a:lnTo>
                <a:lnTo>
                  <a:pt x="401" y="472"/>
                </a:lnTo>
                <a:lnTo>
                  <a:pt x="401" y="472"/>
                </a:lnTo>
                <a:lnTo>
                  <a:pt x="401" y="472"/>
                </a:lnTo>
                <a:lnTo>
                  <a:pt x="401" y="472"/>
                </a:lnTo>
                <a:lnTo>
                  <a:pt x="403" y="472"/>
                </a:lnTo>
                <a:lnTo>
                  <a:pt x="403" y="471"/>
                </a:lnTo>
                <a:lnTo>
                  <a:pt x="401" y="471"/>
                </a:lnTo>
                <a:lnTo>
                  <a:pt x="401" y="469"/>
                </a:lnTo>
                <a:lnTo>
                  <a:pt x="400" y="469"/>
                </a:lnTo>
                <a:lnTo>
                  <a:pt x="400" y="469"/>
                </a:lnTo>
                <a:lnTo>
                  <a:pt x="400" y="469"/>
                </a:lnTo>
                <a:lnTo>
                  <a:pt x="400" y="469"/>
                </a:lnTo>
                <a:lnTo>
                  <a:pt x="398" y="471"/>
                </a:lnTo>
                <a:lnTo>
                  <a:pt x="396" y="471"/>
                </a:lnTo>
                <a:lnTo>
                  <a:pt x="396" y="471"/>
                </a:lnTo>
                <a:lnTo>
                  <a:pt x="396" y="471"/>
                </a:lnTo>
                <a:lnTo>
                  <a:pt x="396" y="471"/>
                </a:lnTo>
                <a:lnTo>
                  <a:pt x="395" y="469"/>
                </a:lnTo>
                <a:lnTo>
                  <a:pt x="395" y="469"/>
                </a:lnTo>
                <a:lnTo>
                  <a:pt x="395" y="469"/>
                </a:lnTo>
                <a:lnTo>
                  <a:pt x="395" y="467"/>
                </a:lnTo>
                <a:lnTo>
                  <a:pt x="398" y="464"/>
                </a:lnTo>
                <a:lnTo>
                  <a:pt x="398" y="464"/>
                </a:lnTo>
                <a:lnTo>
                  <a:pt x="400" y="464"/>
                </a:lnTo>
                <a:lnTo>
                  <a:pt x="398" y="464"/>
                </a:lnTo>
                <a:lnTo>
                  <a:pt x="398" y="462"/>
                </a:lnTo>
                <a:lnTo>
                  <a:pt x="398" y="462"/>
                </a:lnTo>
                <a:lnTo>
                  <a:pt x="400" y="462"/>
                </a:lnTo>
                <a:lnTo>
                  <a:pt x="401" y="460"/>
                </a:lnTo>
                <a:lnTo>
                  <a:pt x="401" y="459"/>
                </a:lnTo>
                <a:lnTo>
                  <a:pt x="401" y="459"/>
                </a:lnTo>
                <a:lnTo>
                  <a:pt x="403" y="459"/>
                </a:lnTo>
                <a:lnTo>
                  <a:pt x="401" y="459"/>
                </a:lnTo>
                <a:lnTo>
                  <a:pt x="401" y="457"/>
                </a:lnTo>
                <a:lnTo>
                  <a:pt x="401" y="457"/>
                </a:lnTo>
                <a:lnTo>
                  <a:pt x="401" y="457"/>
                </a:lnTo>
                <a:lnTo>
                  <a:pt x="401" y="457"/>
                </a:lnTo>
                <a:lnTo>
                  <a:pt x="400" y="457"/>
                </a:lnTo>
                <a:lnTo>
                  <a:pt x="400" y="457"/>
                </a:lnTo>
                <a:lnTo>
                  <a:pt x="400" y="455"/>
                </a:lnTo>
                <a:lnTo>
                  <a:pt x="400" y="455"/>
                </a:lnTo>
                <a:lnTo>
                  <a:pt x="400" y="455"/>
                </a:lnTo>
                <a:lnTo>
                  <a:pt x="403" y="452"/>
                </a:lnTo>
                <a:lnTo>
                  <a:pt x="405" y="452"/>
                </a:lnTo>
                <a:lnTo>
                  <a:pt x="405" y="452"/>
                </a:lnTo>
                <a:lnTo>
                  <a:pt x="405" y="450"/>
                </a:lnTo>
                <a:lnTo>
                  <a:pt x="405" y="450"/>
                </a:lnTo>
                <a:lnTo>
                  <a:pt x="405" y="450"/>
                </a:lnTo>
                <a:lnTo>
                  <a:pt x="405" y="449"/>
                </a:lnTo>
                <a:lnTo>
                  <a:pt x="405" y="449"/>
                </a:lnTo>
                <a:lnTo>
                  <a:pt x="398" y="439"/>
                </a:lnTo>
                <a:lnTo>
                  <a:pt x="396" y="439"/>
                </a:lnTo>
                <a:lnTo>
                  <a:pt x="395" y="440"/>
                </a:lnTo>
                <a:lnTo>
                  <a:pt x="393" y="442"/>
                </a:lnTo>
                <a:lnTo>
                  <a:pt x="393" y="442"/>
                </a:lnTo>
                <a:lnTo>
                  <a:pt x="391" y="442"/>
                </a:lnTo>
                <a:lnTo>
                  <a:pt x="391" y="442"/>
                </a:lnTo>
                <a:lnTo>
                  <a:pt x="390" y="440"/>
                </a:lnTo>
                <a:lnTo>
                  <a:pt x="388" y="440"/>
                </a:lnTo>
                <a:lnTo>
                  <a:pt x="388" y="440"/>
                </a:lnTo>
                <a:lnTo>
                  <a:pt x="385" y="440"/>
                </a:lnTo>
                <a:lnTo>
                  <a:pt x="385" y="440"/>
                </a:lnTo>
                <a:lnTo>
                  <a:pt x="383" y="440"/>
                </a:lnTo>
                <a:lnTo>
                  <a:pt x="383" y="440"/>
                </a:lnTo>
                <a:lnTo>
                  <a:pt x="383" y="442"/>
                </a:lnTo>
                <a:lnTo>
                  <a:pt x="383" y="442"/>
                </a:lnTo>
                <a:lnTo>
                  <a:pt x="383" y="442"/>
                </a:lnTo>
                <a:lnTo>
                  <a:pt x="383" y="445"/>
                </a:lnTo>
                <a:lnTo>
                  <a:pt x="383" y="445"/>
                </a:lnTo>
                <a:lnTo>
                  <a:pt x="383" y="445"/>
                </a:lnTo>
                <a:lnTo>
                  <a:pt x="383" y="445"/>
                </a:lnTo>
                <a:lnTo>
                  <a:pt x="383" y="447"/>
                </a:lnTo>
                <a:lnTo>
                  <a:pt x="383" y="447"/>
                </a:lnTo>
                <a:lnTo>
                  <a:pt x="383" y="449"/>
                </a:lnTo>
                <a:lnTo>
                  <a:pt x="383" y="450"/>
                </a:lnTo>
                <a:lnTo>
                  <a:pt x="381" y="450"/>
                </a:lnTo>
                <a:lnTo>
                  <a:pt x="379" y="450"/>
                </a:lnTo>
                <a:lnTo>
                  <a:pt x="379" y="450"/>
                </a:lnTo>
                <a:lnTo>
                  <a:pt x="376" y="449"/>
                </a:lnTo>
                <a:lnTo>
                  <a:pt x="376" y="449"/>
                </a:lnTo>
                <a:lnTo>
                  <a:pt x="374" y="449"/>
                </a:lnTo>
                <a:lnTo>
                  <a:pt x="369" y="450"/>
                </a:lnTo>
                <a:lnTo>
                  <a:pt x="368" y="450"/>
                </a:lnTo>
                <a:lnTo>
                  <a:pt x="366" y="450"/>
                </a:lnTo>
                <a:lnTo>
                  <a:pt x="363" y="450"/>
                </a:lnTo>
                <a:lnTo>
                  <a:pt x="363" y="450"/>
                </a:lnTo>
                <a:lnTo>
                  <a:pt x="363" y="452"/>
                </a:lnTo>
                <a:lnTo>
                  <a:pt x="361" y="452"/>
                </a:lnTo>
                <a:lnTo>
                  <a:pt x="359" y="454"/>
                </a:lnTo>
                <a:lnTo>
                  <a:pt x="359" y="454"/>
                </a:lnTo>
                <a:lnTo>
                  <a:pt x="358" y="455"/>
                </a:lnTo>
                <a:lnTo>
                  <a:pt x="358" y="455"/>
                </a:lnTo>
                <a:lnTo>
                  <a:pt x="354" y="455"/>
                </a:lnTo>
                <a:lnTo>
                  <a:pt x="348" y="455"/>
                </a:lnTo>
                <a:lnTo>
                  <a:pt x="343" y="455"/>
                </a:lnTo>
                <a:lnTo>
                  <a:pt x="341" y="455"/>
                </a:lnTo>
                <a:lnTo>
                  <a:pt x="337" y="455"/>
                </a:lnTo>
                <a:lnTo>
                  <a:pt x="316" y="462"/>
                </a:lnTo>
                <a:lnTo>
                  <a:pt x="316" y="460"/>
                </a:lnTo>
                <a:lnTo>
                  <a:pt x="311" y="450"/>
                </a:lnTo>
                <a:lnTo>
                  <a:pt x="300" y="437"/>
                </a:lnTo>
                <a:lnTo>
                  <a:pt x="297" y="435"/>
                </a:lnTo>
                <a:lnTo>
                  <a:pt x="295" y="434"/>
                </a:lnTo>
                <a:lnTo>
                  <a:pt x="260" y="439"/>
                </a:lnTo>
                <a:lnTo>
                  <a:pt x="252" y="440"/>
                </a:lnTo>
                <a:lnTo>
                  <a:pt x="250" y="439"/>
                </a:lnTo>
                <a:lnTo>
                  <a:pt x="218" y="391"/>
                </a:lnTo>
                <a:lnTo>
                  <a:pt x="161" y="368"/>
                </a:lnTo>
                <a:lnTo>
                  <a:pt x="161" y="365"/>
                </a:lnTo>
                <a:lnTo>
                  <a:pt x="84" y="354"/>
                </a:lnTo>
                <a:lnTo>
                  <a:pt x="80" y="353"/>
                </a:lnTo>
                <a:lnTo>
                  <a:pt x="79" y="351"/>
                </a:lnTo>
                <a:lnTo>
                  <a:pt x="43" y="344"/>
                </a:lnTo>
                <a:lnTo>
                  <a:pt x="42" y="341"/>
                </a:lnTo>
                <a:lnTo>
                  <a:pt x="42" y="341"/>
                </a:lnTo>
                <a:lnTo>
                  <a:pt x="42" y="339"/>
                </a:lnTo>
                <a:lnTo>
                  <a:pt x="42" y="338"/>
                </a:lnTo>
                <a:lnTo>
                  <a:pt x="38" y="331"/>
                </a:lnTo>
                <a:lnTo>
                  <a:pt x="37" y="329"/>
                </a:lnTo>
                <a:lnTo>
                  <a:pt x="32" y="329"/>
                </a:lnTo>
                <a:lnTo>
                  <a:pt x="26" y="309"/>
                </a:lnTo>
                <a:lnTo>
                  <a:pt x="23" y="304"/>
                </a:lnTo>
                <a:lnTo>
                  <a:pt x="21" y="304"/>
                </a:lnTo>
                <a:lnTo>
                  <a:pt x="20" y="302"/>
                </a:lnTo>
                <a:lnTo>
                  <a:pt x="20" y="302"/>
                </a:lnTo>
                <a:lnTo>
                  <a:pt x="20" y="301"/>
                </a:lnTo>
                <a:lnTo>
                  <a:pt x="21" y="279"/>
                </a:lnTo>
                <a:lnTo>
                  <a:pt x="21" y="277"/>
                </a:lnTo>
                <a:lnTo>
                  <a:pt x="21" y="277"/>
                </a:lnTo>
                <a:lnTo>
                  <a:pt x="21" y="275"/>
                </a:lnTo>
                <a:lnTo>
                  <a:pt x="0" y="257"/>
                </a:lnTo>
                <a:lnTo>
                  <a:pt x="0" y="255"/>
                </a:lnTo>
                <a:lnTo>
                  <a:pt x="0" y="255"/>
                </a:lnTo>
                <a:lnTo>
                  <a:pt x="1" y="254"/>
                </a:lnTo>
                <a:lnTo>
                  <a:pt x="6" y="249"/>
                </a:lnTo>
                <a:lnTo>
                  <a:pt x="8" y="249"/>
                </a:lnTo>
                <a:lnTo>
                  <a:pt x="8" y="247"/>
                </a:lnTo>
                <a:lnTo>
                  <a:pt x="6" y="244"/>
                </a:lnTo>
                <a:lnTo>
                  <a:pt x="1" y="235"/>
                </a:lnTo>
                <a:lnTo>
                  <a:pt x="1" y="233"/>
                </a:lnTo>
                <a:lnTo>
                  <a:pt x="3" y="233"/>
                </a:lnTo>
                <a:lnTo>
                  <a:pt x="15" y="225"/>
                </a:lnTo>
                <a:lnTo>
                  <a:pt x="15" y="222"/>
                </a:lnTo>
                <a:lnTo>
                  <a:pt x="6" y="212"/>
                </a:lnTo>
                <a:lnTo>
                  <a:pt x="10" y="208"/>
                </a:lnTo>
                <a:lnTo>
                  <a:pt x="10" y="208"/>
                </a:lnTo>
                <a:lnTo>
                  <a:pt x="10" y="205"/>
                </a:lnTo>
                <a:lnTo>
                  <a:pt x="10" y="203"/>
                </a:lnTo>
                <a:lnTo>
                  <a:pt x="11" y="201"/>
                </a:lnTo>
                <a:lnTo>
                  <a:pt x="21" y="193"/>
                </a:lnTo>
                <a:lnTo>
                  <a:pt x="37" y="176"/>
                </a:lnTo>
                <a:lnTo>
                  <a:pt x="38" y="173"/>
                </a:lnTo>
                <a:lnTo>
                  <a:pt x="40" y="171"/>
                </a:lnTo>
                <a:lnTo>
                  <a:pt x="40" y="168"/>
                </a:lnTo>
                <a:lnTo>
                  <a:pt x="38" y="154"/>
                </a:lnTo>
                <a:lnTo>
                  <a:pt x="38" y="153"/>
                </a:lnTo>
                <a:lnTo>
                  <a:pt x="40" y="151"/>
                </a:lnTo>
                <a:lnTo>
                  <a:pt x="40" y="151"/>
                </a:lnTo>
                <a:lnTo>
                  <a:pt x="47" y="149"/>
                </a:lnTo>
                <a:lnTo>
                  <a:pt x="47" y="148"/>
                </a:lnTo>
                <a:lnTo>
                  <a:pt x="50" y="146"/>
                </a:lnTo>
                <a:lnTo>
                  <a:pt x="50" y="146"/>
                </a:lnTo>
                <a:lnTo>
                  <a:pt x="50" y="144"/>
                </a:lnTo>
                <a:lnTo>
                  <a:pt x="53" y="138"/>
                </a:lnTo>
                <a:lnTo>
                  <a:pt x="55" y="134"/>
                </a:lnTo>
                <a:lnTo>
                  <a:pt x="55" y="134"/>
                </a:lnTo>
                <a:lnTo>
                  <a:pt x="55" y="134"/>
                </a:lnTo>
                <a:lnTo>
                  <a:pt x="57" y="136"/>
                </a:lnTo>
                <a:lnTo>
                  <a:pt x="57" y="136"/>
                </a:lnTo>
                <a:lnTo>
                  <a:pt x="58" y="136"/>
                </a:lnTo>
                <a:lnTo>
                  <a:pt x="58" y="136"/>
                </a:lnTo>
                <a:lnTo>
                  <a:pt x="60" y="136"/>
                </a:lnTo>
                <a:lnTo>
                  <a:pt x="60" y="134"/>
                </a:lnTo>
                <a:lnTo>
                  <a:pt x="60" y="134"/>
                </a:lnTo>
                <a:lnTo>
                  <a:pt x="69" y="126"/>
                </a:lnTo>
                <a:lnTo>
                  <a:pt x="69" y="124"/>
                </a:lnTo>
                <a:lnTo>
                  <a:pt x="82" y="126"/>
                </a:lnTo>
                <a:lnTo>
                  <a:pt x="92" y="124"/>
                </a:lnTo>
                <a:lnTo>
                  <a:pt x="94" y="122"/>
                </a:lnTo>
                <a:lnTo>
                  <a:pt x="94" y="121"/>
                </a:lnTo>
                <a:lnTo>
                  <a:pt x="94" y="114"/>
                </a:lnTo>
                <a:lnTo>
                  <a:pt x="95" y="112"/>
                </a:lnTo>
                <a:lnTo>
                  <a:pt x="99" y="109"/>
                </a:lnTo>
                <a:lnTo>
                  <a:pt x="99" y="107"/>
                </a:lnTo>
                <a:lnTo>
                  <a:pt x="100" y="106"/>
                </a:lnTo>
                <a:lnTo>
                  <a:pt x="100" y="89"/>
                </a:lnTo>
                <a:lnTo>
                  <a:pt x="104" y="77"/>
                </a:lnTo>
                <a:lnTo>
                  <a:pt x="104" y="75"/>
                </a:lnTo>
                <a:lnTo>
                  <a:pt x="104" y="75"/>
                </a:lnTo>
                <a:lnTo>
                  <a:pt x="104" y="75"/>
                </a:lnTo>
                <a:lnTo>
                  <a:pt x="104" y="75"/>
                </a:lnTo>
                <a:lnTo>
                  <a:pt x="102" y="74"/>
                </a:lnTo>
                <a:lnTo>
                  <a:pt x="102" y="74"/>
                </a:lnTo>
                <a:lnTo>
                  <a:pt x="102" y="74"/>
                </a:lnTo>
                <a:lnTo>
                  <a:pt x="100" y="72"/>
                </a:lnTo>
                <a:lnTo>
                  <a:pt x="100" y="72"/>
                </a:lnTo>
                <a:lnTo>
                  <a:pt x="100" y="72"/>
                </a:lnTo>
                <a:lnTo>
                  <a:pt x="100" y="70"/>
                </a:lnTo>
                <a:lnTo>
                  <a:pt x="105" y="67"/>
                </a:lnTo>
                <a:lnTo>
                  <a:pt x="105" y="65"/>
                </a:lnTo>
                <a:lnTo>
                  <a:pt x="111" y="57"/>
                </a:lnTo>
                <a:lnTo>
                  <a:pt x="111" y="57"/>
                </a:lnTo>
                <a:lnTo>
                  <a:pt x="111" y="55"/>
                </a:lnTo>
                <a:lnTo>
                  <a:pt x="109" y="52"/>
                </a:lnTo>
                <a:lnTo>
                  <a:pt x="109" y="52"/>
                </a:lnTo>
                <a:lnTo>
                  <a:pt x="109" y="50"/>
                </a:lnTo>
                <a:lnTo>
                  <a:pt x="109" y="50"/>
                </a:lnTo>
                <a:lnTo>
                  <a:pt x="109" y="50"/>
                </a:lnTo>
                <a:lnTo>
                  <a:pt x="109" y="50"/>
                </a:lnTo>
                <a:lnTo>
                  <a:pt x="107" y="48"/>
                </a:lnTo>
                <a:lnTo>
                  <a:pt x="105" y="48"/>
                </a:lnTo>
                <a:lnTo>
                  <a:pt x="105" y="48"/>
                </a:lnTo>
                <a:lnTo>
                  <a:pt x="105" y="47"/>
                </a:lnTo>
                <a:lnTo>
                  <a:pt x="107" y="45"/>
                </a:lnTo>
                <a:lnTo>
                  <a:pt x="109" y="38"/>
                </a:lnTo>
                <a:lnTo>
                  <a:pt x="111" y="37"/>
                </a:lnTo>
                <a:lnTo>
                  <a:pt x="112" y="35"/>
                </a:lnTo>
                <a:lnTo>
                  <a:pt x="114" y="35"/>
                </a:lnTo>
                <a:lnTo>
                  <a:pt x="121" y="32"/>
                </a:lnTo>
                <a:lnTo>
                  <a:pt x="121" y="32"/>
                </a:lnTo>
                <a:lnTo>
                  <a:pt x="122" y="30"/>
                </a:lnTo>
                <a:lnTo>
                  <a:pt x="122" y="28"/>
                </a:lnTo>
                <a:lnTo>
                  <a:pt x="122" y="28"/>
                </a:lnTo>
                <a:lnTo>
                  <a:pt x="122" y="27"/>
                </a:lnTo>
                <a:lnTo>
                  <a:pt x="122" y="25"/>
                </a:lnTo>
                <a:lnTo>
                  <a:pt x="122" y="23"/>
                </a:lnTo>
                <a:lnTo>
                  <a:pt x="122" y="23"/>
                </a:lnTo>
                <a:lnTo>
                  <a:pt x="122" y="22"/>
                </a:lnTo>
                <a:lnTo>
                  <a:pt x="122" y="22"/>
                </a:lnTo>
                <a:lnTo>
                  <a:pt x="122" y="22"/>
                </a:lnTo>
                <a:lnTo>
                  <a:pt x="121" y="22"/>
                </a:lnTo>
                <a:lnTo>
                  <a:pt x="121" y="20"/>
                </a:lnTo>
                <a:lnTo>
                  <a:pt x="119" y="20"/>
                </a:lnTo>
                <a:lnTo>
                  <a:pt x="121" y="13"/>
                </a:lnTo>
                <a:lnTo>
                  <a:pt x="121" y="13"/>
                </a:lnTo>
                <a:lnTo>
                  <a:pt x="121" y="13"/>
                </a:lnTo>
                <a:lnTo>
                  <a:pt x="121" y="13"/>
                </a:lnTo>
                <a:lnTo>
                  <a:pt x="122" y="11"/>
                </a:lnTo>
                <a:lnTo>
                  <a:pt x="122" y="11"/>
                </a:lnTo>
                <a:lnTo>
                  <a:pt x="124" y="11"/>
                </a:lnTo>
                <a:lnTo>
                  <a:pt x="126" y="13"/>
                </a:lnTo>
                <a:lnTo>
                  <a:pt x="126" y="11"/>
                </a:lnTo>
                <a:lnTo>
                  <a:pt x="126" y="10"/>
                </a:lnTo>
                <a:lnTo>
                  <a:pt x="126" y="10"/>
                </a:lnTo>
                <a:lnTo>
                  <a:pt x="126" y="8"/>
                </a:lnTo>
                <a:lnTo>
                  <a:pt x="127" y="1"/>
                </a:lnTo>
                <a:lnTo>
                  <a:pt x="127" y="1"/>
                </a:lnTo>
                <a:lnTo>
                  <a:pt x="127" y="0"/>
                </a:lnTo>
                <a:lnTo>
                  <a:pt x="129" y="0"/>
                </a:lnTo>
                <a:lnTo>
                  <a:pt x="129" y="0"/>
                </a:lnTo>
                <a:lnTo>
                  <a:pt x="129" y="0"/>
                </a:lnTo>
                <a:lnTo>
                  <a:pt x="136" y="3"/>
                </a:lnTo>
                <a:lnTo>
                  <a:pt x="137" y="3"/>
                </a:lnTo>
                <a:lnTo>
                  <a:pt x="139" y="3"/>
                </a:lnTo>
                <a:lnTo>
                  <a:pt x="142" y="5"/>
                </a:lnTo>
                <a:lnTo>
                  <a:pt x="142" y="6"/>
                </a:lnTo>
                <a:lnTo>
                  <a:pt x="151" y="5"/>
                </a:lnTo>
                <a:lnTo>
                  <a:pt x="158" y="6"/>
                </a:lnTo>
                <a:lnTo>
                  <a:pt x="159" y="6"/>
                </a:lnTo>
                <a:lnTo>
                  <a:pt x="163" y="10"/>
                </a:lnTo>
                <a:lnTo>
                  <a:pt x="164" y="11"/>
                </a:lnTo>
                <a:lnTo>
                  <a:pt x="164" y="13"/>
                </a:lnTo>
                <a:lnTo>
                  <a:pt x="166" y="13"/>
                </a:lnTo>
                <a:lnTo>
                  <a:pt x="166" y="13"/>
                </a:lnTo>
                <a:lnTo>
                  <a:pt x="166" y="15"/>
                </a:lnTo>
                <a:lnTo>
                  <a:pt x="168" y="15"/>
                </a:lnTo>
                <a:lnTo>
                  <a:pt x="168" y="15"/>
                </a:lnTo>
                <a:lnTo>
                  <a:pt x="168" y="15"/>
                </a:lnTo>
                <a:lnTo>
                  <a:pt x="174" y="10"/>
                </a:lnTo>
                <a:lnTo>
                  <a:pt x="178" y="10"/>
                </a:lnTo>
                <a:lnTo>
                  <a:pt x="179" y="10"/>
                </a:lnTo>
                <a:lnTo>
                  <a:pt x="195" y="13"/>
                </a:lnTo>
                <a:lnTo>
                  <a:pt x="195" y="13"/>
                </a:lnTo>
                <a:lnTo>
                  <a:pt x="205" y="10"/>
                </a:lnTo>
                <a:lnTo>
                  <a:pt x="205" y="10"/>
                </a:lnTo>
                <a:lnTo>
                  <a:pt x="206" y="10"/>
                </a:lnTo>
                <a:lnTo>
                  <a:pt x="210" y="15"/>
                </a:lnTo>
                <a:lnTo>
                  <a:pt x="210" y="15"/>
                </a:lnTo>
                <a:lnTo>
                  <a:pt x="210" y="15"/>
                </a:lnTo>
                <a:lnTo>
                  <a:pt x="215" y="15"/>
                </a:lnTo>
                <a:lnTo>
                  <a:pt x="215" y="15"/>
                </a:lnTo>
                <a:lnTo>
                  <a:pt x="218" y="11"/>
                </a:lnTo>
                <a:lnTo>
                  <a:pt x="218" y="11"/>
                </a:lnTo>
                <a:lnTo>
                  <a:pt x="220" y="11"/>
                </a:lnTo>
                <a:lnTo>
                  <a:pt x="220" y="11"/>
                </a:lnTo>
                <a:lnTo>
                  <a:pt x="220" y="11"/>
                </a:lnTo>
                <a:lnTo>
                  <a:pt x="220" y="11"/>
                </a:lnTo>
                <a:lnTo>
                  <a:pt x="221" y="11"/>
                </a:lnTo>
                <a:lnTo>
                  <a:pt x="223" y="11"/>
                </a:lnTo>
                <a:lnTo>
                  <a:pt x="225" y="11"/>
                </a:lnTo>
                <a:lnTo>
                  <a:pt x="225" y="11"/>
                </a:lnTo>
                <a:lnTo>
                  <a:pt x="228" y="11"/>
                </a:lnTo>
                <a:lnTo>
                  <a:pt x="230" y="11"/>
                </a:lnTo>
                <a:lnTo>
                  <a:pt x="230" y="11"/>
                </a:lnTo>
                <a:lnTo>
                  <a:pt x="230" y="11"/>
                </a:lnTo>
                <a:lnTo>
                  <a:pt x="232" y="13"/>
                </a:lnTo>
                <a:lnTo>
                  <a:pt x="232" y="13"/>
                </a:lnTo>
                <a:lnTo>
                  <a:pt x="233" y="13"/>
                </a:lnTo>
                <a:lnTo>
                  <a:pt x="233" y="15"/>
                </a:lnTo>
                <a:lnTo>
                  <a:pt x="235" y="15"/>
                </a:lnTo>
                <a:lnTo>
                  <a:pt x="235" y="15"/>
                </a:lnTo>
                <a:lnTo>
                  <a:pt x="235" y="15"/>
                </a:lnTo>
                <a:lnTo>
                  <a:pt x="235" y="15"/>
                </a:lnTo>
                <a:lnTo>
                  <a:pt x="235" y="17"/>
                </a:lnTo>
                <a:lnTo>
                  <a:pt x="235" y="17"/>
                </a:lnTo>
                <a:lnTo>
                  <a:pt x="233" y="17"/>
                </a:lnTo>
                <a:lnTo>
                  <a:pt x="233" y="18"/>
                </a:lnTo>
                <a:lnTo>
                  <a:pt x="233" y="22"/>
                </a:lnTo>
                <a:lnTo>
                  <a:pt x="233" y="23"/>
                </a:lnTo>
                <a:lnTo>
                  <a:pt x="233" y="23"/>
                </a:lnTo>
                <a:lnTo>
                  <a:pt x="235" y="25"/>
                </a:lnTo>
                <a:lnTo>
                  <a:pt x="237" y="28"/>
                </a:lnTo>
                <a:lnTo>
                  <a:pt x="237" y="28"/>
                </a:lnTo>
                <a:lnTo>
                  <a:pt x="238" y="28"/>
                </a:lnTo>
                <a:lnTo>
                  <a:pt x="243" y="27"/>
                </a:lnTo>
                <a:lnTo>
                  <a:pt x="260" y="28"/>
                </a:lnTo>
                <a:lnTo>
                  <a:pt x="275" y="32"/>
                </a:lnTo>
                <a:lnTo>
                  <a:pt x="277" y="32"/>
                </a:lnTo>
                <a:lnTo>
                  <a:pt x="277" y="32"/>
                </a:lnTo>
                <a:lnTo>
                  <a:pt x="289" y="23"/>
                </a:lnTo>
                <a:lnTo>
                  <a:pt x="289" y="23"/>
                </a:lnTo>
                <a:lnTo>
                  <a:pt x="290" y="23"/>
                </a:lnTo>
                <a:lnTo>
                  <a:pt x="299" y="23"/>
                </a:lnTo>
                <a:lnTo>
                  <a:pt x="299" y="23"/>
                </a:lnTo>
                <a:lnTo>
                  <a:pt x="302" y="22"/>
                </a:lnTo>
                <a:lnTo>
                  <a:pt x="302" y="20"/>
                </a:lnTo>
                <a:lnTo>
                  <a:pt x="304" y="20"/>
                </a:lnTo>
                <a:lnTo>
                  <a:pt x="317" y="25"/>
                </a:lnTo>
                <a:lnTo>
                  <a:pt x="319" y="27"/>
                </a:lnTo>
                <a:lnTo>
                  <a:pt x="319" y="27"/>
                </a:lnTo>
                <a:lnTo>
                  <a:pt x="319" y="28"/>
                </a:lnTo>
                <a:lnTo>
                  <a:pt x="319" y="32"/>
                </a:lnTo>
                <a:lnTo>
                  <a:pt x="319" y="33"/>
                </a:lnTo>
                <a:lnTo>
                  <a:pt x="321" y="35"/>
                </a:lnTo>
                <a:lnTo>
                  <a:pt x="321" y="37"/>
                </a:lnTo>
                <a:lnTo>
                  <a:pt x="322" y="37"/>
                </a:lnTo>
                <a:lnTo>
                  <a:pt x="322" y="38"/>
                </a:lnTo>
                <a:lnTo>
                  <a:pt x="341" y="42"/>
                </a:lnTo>
                <a:lnTo>
                  <a:pt x="343" y="40"/>
                </a:lnTo>
                <a:lnTo>
                  <a:pt x="356" y="40"/>
                </a:lnTo>
                <a:lnTo>
                  <a:pt x="359" y="40"/>
                </a:lnTo>
                <a:lnTo>
                  <a:pt x="361" y="42"/>
                </a:lnTo>
                <a:lnTo>
                  <a:pt x="371" y="52"/>
                </a:lnTo>
                <a:lnTo>
                  <a:pt x="373" y="52"/>
                </a:lnTo>
                <a:lnTo>
                  <a:pt x="374" y="52"/>
                </a:lnTo>
                <a:lnTo>
                  <a:pt x="383" y="45"/>
                </a:lnTo>
                <a:lnTo>
                  <a:pt x="383" y="43"/>
                </a:lnTo>
                <a:lnTo>
                  <a:pt x="385" y="43"/>
                </a:lnTo>
                <a:lnTo>
                  <a:pt x="385" y="42"/>
                </a:lnTo>
                <a:lnTo>
                  <a:pt x="385" y="37"/>
                </a:lnTo>
                <a:lnTo>
                  <a:pt x="385" y="35"/>
                </a:lnTo>
                <a:lnTo>
                  <a:pt x="385" y="35"/>
                </a:lnTo>
                <a:lnTo>
                  <a:pt x="386" y="33"/>
                </a:lnTo>
                <a:lnTo>
                  <a:pt x="423" y="5"/>
                </a:lnTo>
                <a:lnTo>
                  <a:pt x="440" y="3"/>
                </a:lnTo>
                <a:lnTo>
                  <a:pt x="442" y="5"/>
                </a:lnTo>
                <a:lnTo>
                  <a:pt x="442" y="5"/>
                </a:lnTo>
                <a:lnTo>
                  <a:pt x="445" y="10"/>
                </a:lnTo>
                <a:lnTo>
                  <a:pt x="458" y="22"/>
                </a:lnTo>
                <a:lnTo>
                  <a:pt x="462" y="25"/>
                </a:lnTo>
                <a:lnTo>
                  <a:pt x="464" y="27"/>
                </a:lnTo>
                <a:lnTo>
                  <a:pt x="464" y="27"/>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6" name="Freeform 9">
            <a:extLst>
              <a:ext uri="{FF2B5EF4-FFF2-40B4-BE49-F238E27FC236}">
                <a16:creationId xmlns:a16="http://schemas.microsoft.com/office/drawing/2014/main" id="{95084528-48C7-4B19-BB2B-D6BE8E96E12D}"/>
              </a:ext>
            </a:extLst>
          </p:cNvPr>
          <p:cNvSpPr>
            <a:spLocks/>
          </p:cNvSpPr>
          <p:nvPr/>
        </p:nvSpPr>
        <p:spPr bwMode="auto">
          <a:xfrm>
            <a:off x="4757766" y="5492149"/>
            <a:ext cx="99450" cy="131312"/>
          </a:xfrm>
          <a:custGeom>
            <a:avLst/>
            <a:gdLst>
              <a:gd name="T0" fmla="*/ 71 w 103"/>
              <a:gd name="T1" fmla="*/ 22 h 136"/>
              <a:gd name="T2" fmla="*/ 76 w 103"/>
              <a:gd name="T3" fmla="*/ 27 h 136"/>
              <a:gd name="T4" fmla="*/ 92 w 103"/>
              <a:gd name="T5" fmla="*/ 32 h 136"/>
              <a:gd name="T6" fmla="*/ 103 w 103"/>
              <a:gd name="T7" fmla="*/ 61 h 136"/>
              <a:gd name="T8" fmla="*/ 103 w 103"/>
              <a:gd name="T9" fmla="*/ 77 h 136"/>
              <a:gd name="T10" fmla="*/ 99 w 103"/>
              <a:gd name="T11" fmla="*/ 91 h 136"/>
              <a:gd name="T12" fmla="*/ 96 w 103"/>
              <a:gd name="T13" fmla="*/ 88 h 136"/>
              <a:gd name="T14" fmla="*/ 97 w 103"/>
              <a:gd name="T15" fmla="*/ 79 h 136"/>
              <a:gd name="T16" fmla="*/ 96 w 103"/>
              <a:gd name="T17" fmla="*/ 72 h 136"/>
              <a:gd name="T18" fmla="*/ 92 w 103"/>
              <a:gd name="T19" fmla="*/ 62 h 136"/>
              <a:gd name="T20" fmla="*/ 81 w 103"/>
              <a:gd name="T21" fmla="*/ 69 h 136"/>
              <a:gd name="T22" fmla="*/ 81 w 103"/>
              <a:gd name="T23" fmla="*/ 77 h 136"/>
              <a:gd name="T24" fmla="*/ 77 w 103"/>
              <a:gd name="T25" fmla="*/ 98 h 136"/>
              <a:gd name="T26" fmla="*/ 71 w 103"/>
              <a:gd name="T27" fmla="*/ 103 h 136"/>
              <a:gd name="T28" fmla="*/ 69 w 103"/>
              <a:gd name="T29" fmla="*/ 121 h 136"/>
              <a:gd name="T30" fmla="*/ 64 w 103"/>
              <a:gd name="T31" fmla="*/ 128 h 136"/>
              <a:gd name="T32" fmla="*/ 54 w 103"/>
              <a:gd name="T33" fmla="*/ 136 h 136"/>
              <a:gd name="T34" fmla="*/ 39 w 103"/>
              <a:gd name="T35" fmla="*/ 123 h 136"/>
              <a:gd name="T36" fmla="*/ 30 w 103"/>
              <a:gd name="T37" fmla="*/ 116 h 136"/>
              <a:gd name="T38" fmla="*/ 27 w 103"/>
              <a:gd name="T39" fmla="*/ 108 h 136"/>
              <a:gd name="T40" fmla="*/ 29 w 103"/>
              <a:gd name="T41" fmla="*/ 104 h 136"/>
              <a:gd name="T42" fmla="*/ 32 w 103"/>
              <a:gd name="T43" fmla="*/ 99 h 136"/>
              <a:gd name="T44" fmla="*/ 34 w 103"/>
              <a:gd name="T45" fmla="*/ 91 h 136"/>
              <a:gd name="T46" fmla="*/ 39 w 103"/>
              <a:gd name="T47" fmla="*/ 93 h 136"/>
              <a:gd name="T48" fmla="*/ 40 w 103"/>
              <a:gd name="T49" fmla="*/ 99 h 136"/>
              <a:gd name="T50" fmla="*/ 44 w 103"/>
              <a:gd name="T51" fmla="*/ 104 h 136"/>
              <a:gd name="T52" fmla="*/ 47 w 103"/>
              <a:gd name="T53" fmla="*/ 101 h 136"/>
              <a:gd name="T54" fmla="*/ 54 w 103"/>
              <a:gd name="T55" fmla="*/ 96 h 136"/>
              <a:gd name="T56" fmla="*/ 49 w 103"/>
              <a:gd name="T57" fmla="*/ 89 h 136"/>
              <a:gd name="T58" fmla="*/ 44 w 103"/>
              <a:gd name="T59" fmla="*/ 81 h 136"/>
              <a:gd name="T60" fmla="*/ 44 w 103"/>
              <a:gd name="T61" fmla="*/ 77 h 136"/>
              <a:gd name="T62" fmla="*/ 54 w 103"/>
              <a:gd name="T63" fmla="*/ 64 h 136"/>
              <a:gd name="T64" fmla="*/ 59 w 103"/>
              <a:gd name="T65" fmla="*/ 59 h 136"/>
              <a:gd name="T66" fmla="*/ 62 w 103"/>
              <a:gd name="T67" fmla="*/ 56 h 136"/>
              <a:gd name="T68" fmla="*/ 67 w 103"/>
              <a:gd name="T69" fmla="*/ 56 h 136"/>
              <a:gd name="T70" fmla="*/ 69 w 103"/>
              <a:gd name="T71" fmla="*/ 47 h 136"/>
              <a:gd name="T72" fmla="*/ 69 w 103"/>
              <a:gd name="T73" fmla="*/ 40 h 136"/>
              <a:gd name="T74" fmla="*/ 69 w 103"/>
              <a:gd name="T75" fmla="*/ 35 h 136"/>
              <a:gd name="T76" fmla="*/ 62 w 103"/>
              <a:gd name="T77" fmla="*/ 30 h 136"/>
              <a:gd name="T78" fmla="*/ 57 w 103"/>
              <a:gd name="T79" fmla="*/ 30 h 136"/>
              <a:gd name="T80" fmla="*/ 57 w 103"/>
              <a:gd name="T81" fmla="*/ 27 h 136"/>
              <a:gd name="T82" fmla="*/ 54 w 103"/>
              <a:gd name="T83" fmla="*/ 29 h 136"/>
              <a:gd name="T84" fmla="*/ 52 w 103"/>
              <a:gd name="T85" fmla="*/ 27 h 136"/>
              <a:gd name="T86" fmla="*/ 57 w 103"/>
              <a:gd name="T87" fmla="*/ 25 h 136"/>
              <a:gd name="T88" fmla="*/ 52 w 103"/>
              <a:gd name="T89" fmla="*/ 22 h 136"/>
              <a:gd name="T90" fmla="*/ 49 w 103"/>
              <a:gd name="T91" fmla="*/ 19 h 136"/>
              <a:gd name="T92" fmla="*/ 45 w 103"/>
              <a:gd name="T93" fmla="*/ 25 h 136"/>
              <a:gd name="T94" fmla="*/ 49 w 103"/>
              <a:gd name="T95" fmla="*/ 29 h 136"/>
              <a:gd name="T96" fmla="*/ 50 w 103"/>
              <a:gd name="T97" fmla="*/ 34 h 136"/>
              <a:gd name="T98" fmla="*/ 40 w 103"/>
              <a:gd name="T99" fmla="*/ 37 h 136"/>
              <a:gd name="T100" fmla="*/ 13 w 103"/>
              <a:gd name="T101" fmla="*/ 22 h 136"/>
              <a:gd name="T102" fmla="*/ 2 w 103"/>
              <a:gd name="T103" fmla="*/ 8 h 136"/>
              <a:gd name="T104" fmla="*/ 5 w 103"/>
              <a:gd name="T105" fmla="*/ 3 h 136"/>
              <a:gd name="T106" fmla="*/ 10 w 103"/>
              <a:gd name="T107" fmla="*/ 5 h 136"/>
              <a:gd name="T108" fmla="*/ 17 w 103"/>
              <a:gd name="T109" fmla="*/ 5 h 136"/>
              <a:gd name="T110" fmla="*/ 18 w 103"/>
              <a:gd name="T111" fmla="*/ 10 h 136"/>
              <a:gd name="T112" fmla="*/ 25 w 103"/>
              <a:gd name="T113" fmla="*/ 15 h 136"/>
              <a:gd name="T114" fmla="*/ 39 w 103"/>
              <a:gd name="T115" fmla="*/ 15 h 136"/>
              <a:gd name="T116" fmla="*/ 57 w 103"/>
              <a:gd name="T117" fmla="*/ 8 h 136"/>
              <a:gd name="T118" fmla="*/ 62 w 103"/>
              <a:gd name="T119" fmla="*/ 12 h 136"/>
              <a:gd name="T120" fmla="*/ 64 w 103"/>
              <a:gd name="T121" fmla="*/ 1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36">
                <a:moveTo>
                  <a:pt x="66" y="17"/>
                </a:moveTo>
                <a:lnTo>
                  <a:pt x="67" y="17"/>
                </a:lnTo>
                <a:lnTo>
                  <a:pt x="67" y="19"/>
                </a:lnTo>
                <a:lnTo>
                  <a:pt x="67" y="19"/>
                </a:lnTo>
                <a:lnTo>
                  <a:pt x="67" y="20"/>
                </a:lnTo>
                <a:lnTo>
                  <a:pt x="67" y="20"/>
                </a:lnTo>
                <a:lnTo>
                  <a:pt x="69" y="20"/>
                </a:lnTo>
                <a:lnTo>
                  <a:pt x="69" y="20"/>
                </a:lnTo>
                <a:lnTo>
                  <a:pt x="69" y="20"/>
                </a:lnTo>
                <a:lnTo>
                  <a:pt x="71" y="22"/>
                </a:lnTo>
                <a:lnTo>
                  <a:pt x="71" y="22"/>
                </a:lnTo>
                <a:lnTo>
                  <a:pt x="71" y="22"/>
                </a:lnTo>
                <a:lnTo>
                  <a:pt x="71" y="22"/>
                </a:lnTo>
                <a:lnTo>
                  <a:pt x="71" y="22"/>
                </a:lnTo>
                <a:lnTo>
                  <a:pt x="71" y="24"/>
                </a:lnTo>
                <a:lnTo>
                  <a:pt x="71" y="24"/>
                </a:lnTo>
                <a:lnTo>
                  <a:pt x="71" y="24"/>
                </a:lnTo>
                <a:lnTo>
                  <a:pt x="72" y="24"/>
                </a:lnTo>
                <a:lnTo>
                  <a:pt x="76" y="25"/>
                </a:lnTo>
                <a:lnTo>
                  <a:pt x="76" y="27"/>
                </a:lnTo>
                <a:lnTo>
                  <a:pt x="77" y="27"/>
                </a:lnTo>
                <a:lnTo>
                  <a:pt x="79" y="27"/>
                </a:lnTo>
                <a:lnTo>
                  <a:pt x="82" y="27"/>
                </a:lnTo>
                <a:lnTo>
                  <a:pt x="84" y="27"/>
                </a:lnTo>
                <a:lnTo>
                  <a:pt x="84" y="27"/>
                </a:lnTo>
                <a:lnTo>
                  <a:pt x="87" y="27"/>
                </a:lnTo>
                <a:lnTo>
                  <a:pt x="87" y="29"/>
                </a:lnTo>
                <a:lnTo>
                  <a:pt x="91" y="30"/>
                </a:lnTo>
                <a:lnTo>
                  <a:pt x="92" y="32"/>
                </a:lnTo>
                <a:lnTo>
                  <a:pt x="92" y="32"/>
                </a:lnTo>
                <a:lnTo>
                  <a:pt x="92" y="35"/>
                </a:lnTo>
                <a:lnTo>
                  <a:pt x="94" y="39"/>
                </a:lnTo>
                <a:lnTo>
                  <a:pt x="96" y="39"/>
                </a:lnTo>
                <a:lnTo>
                  <a:pt x="97" y="42"/>
                </a:lnTo>
                <a:lnTo>
                  <a:pt x="101" y="51"/>
                </a:lnTo>
                <a:lnTo>
                  <a:pt x="101" y="52"/>
                </a:lnTo>
                <a:lnTo>
                  <a:pt x="101" y="52"/>
                </a:lnTo>
                <a:lnTo>
                  <a:pt x="101" y="54"/>
                </a:lnTo>
                <a:lnTo>
                  <a:pt x="101" y="56"/>
                </a:lnTo>
                <a:lnTo>
                  <a:pt x="103" y="61"/>
                </a:lnTo>
                <a:lnTo>
                  <a:pt x="103" y="62"/>
                </a:lnTo>
                <a:lnTo>
                  <a:pt x="103" y="62"/>
                </a:lnTo>
                <a:lnTo>
                  <a:pt x="103" y="62"/>
                </a:lnTo>
                <a:lnTo>
                  <a:pt x="103" y="64"/>
                </a:lnTo>
                <a:lnTo>
                  <a:pt x="103" y="64"/>
                </a:lnTo>
                <a:lnTo>
                  <a:pt x="101" y="69"/>
                </a:lnTo>
                <a:lnTo>
                  <a:pt x="101" y="71"/>
                </a:lnTo>
                <a:lnTo>
                  <a:pt x="101" y="74"/>
                </a:lnTo>
                <a:lnTo>
                  <a:pt x="101" y="76"/>
                </a:lnTo>
                <a:lnTo>
                  <a:pt x="103" y="77"/>
                </a:lnTo>
                <a:lnTo>
                  <a:pt x="103" y="77"/>
                </a:lnTo>
                <a:lnTo>
                  <a:pt x="103" y="79"/>
                </a:lnTo>
                <a:lnTo>
                  <a:pt x="103" y="79"/>
                </a:lnTo>
                <a:lnTo>
                  <a:pt x="103" y="81"/>
                </a:lnTo>
                <a:lnTo>
                  <a:pt x="103" y="81"/>
                </a:lnTo>
                <a:lnTo>
                  <a:pt x="103" y="81"/>
                </a:lnTo>
                <a:lnTo>
                  <a:pt x="101" y="82"/>
                </a:lnTo>
                <a:lnTo>
                  <a:pt x="101" y="84"/>
                </a:lnTo>
                <a:lnTo>
                  <a:pt x="101" y="91"/>
                </a:lnTo>
                <a:lnTo>
                  <a:pt x="99" y="91"/>
                </a:lnTo>
                <a:lnTo>
                  <a:pt x="99" y="91"/>
                </a:lnTo>
                <a:lnTo>
                  <a:pt x="99" y="91"/>
                </a:lnTo>
                <a:lnTo>
                  <a:pt x="94" y="89"/>
                </a:lnTo>
                <a:lnTo>
                  <a:pt x="92" y="89"/>
                </a:lnTo>
                <a:lnTo>
                  <a:pt x="92" y="89"/>
                </a:lnTo>
                <a:lnTo>
                  <a:pt x="92" y="89"/>
                </a:lnTo>
                <a:lnTo>
                  <a:pt x="92" y="88"/>
                </a:lnTo>
                <a:lnTo>
                  <a:pt x="94" y="88"/>
                </a:lnTo>
                <a:lnTo>
                  <a:pt x="94" y="88"/>
                </a:lnTo>
                <a:lnTo>
                  <a:pt x="96" y="88"/>
                </a:lnTo>
                <a:lnTo>
                  <a:pt x="96" y="88"/>
                </a:lnTo>
                <a:lnTo>
                  <a:pt x="96" y="88"/>
                </a:lnTo>
                <a:lnTo>
                  <a:pt x="96" y="88"/>
                </a:lnTo>
                <a:lnTo>
                  <a:pt x="97" y="86"/>
                </a:lnTo>
                <a:lnTo>
                  <a:pt x="97" y="84"/>
                </a:lnTo>
                <a:lnTo>
                  <a:pt x="97" y="84"/>
                </a:lnTo>
                <a:lnTo>
                  <a:pt x="97" y="82"/>
                </a:lnTo>
                <a:lnTo>
                  <a:pt x="97" y="79"/>
                </a:lnTo>
                <a:lnTo>
                  <a:pt x="97" y="79"/>
                </a:lnTo>
                <a:lnTo>
                  <a:pt x="97" y="79"/>
                </a:lnTo>
                <a:lnTo>
                  <a:pt x="97" y="77"/>
                </a:lnTo>
                <a:lnTo>
                  <a:pt x="97" y="77"/>
                </a:lnTo>
                <a:lnTo>
                  <a:pt x="97" y="77"/>
                </a:lnTo>
                <a:lnTo>
                  <a:pt x="97" y="76"/>
                </a:lnTo>
                <a:lnTo>
                  <a:pt x="97" y="76"/>
                </a:lnTo>
                <a:lnTo>
                  <a:pt x="97" y="74"/>
                </a:lnTo>
                <a:lnTo>
                  <a:pt x="96" y="74"/>
                </a:lnTo>
                <a:lnTo>
                  <a:pt x="96" y="72"/>
                </a:lnTo>
                <a:lnTo>
                  <a:pt x="96" y="72"/>
                </a:lnTo>
                <a:lnTo>
                  <a:pt x="96" y="72"/>
                </a:lnTo>
                <a:lnTo>
                  <a:pt x="96" y="71"/>
                </a:lnTo>
                <a:lnTo>
                  <a:pt x="96" y="71"/>
                </a:lnTo>
                <a:lnTo>
                  <a:pt x="96" y="69"/>
                </a:lnTo>
                <a:lnTo>
                  <a:pt x="96" y="69"/>
                </a:lnTo>
                <a:lnTo>
                  <a:pt x="97" y="67"/>
                </a:lnTo>
                <a:lnTo>
                  <a:pt x="97" y="66"/>
                </a:lnTo>
                <a:lnTo>
                  <a:pt x="96" y="66"/>
                </a:lnTo>
                <a:lnTo>
                  <a:pt x="94" y="64"/>
                </a:lnTo>
                <a:lnTo>
                  <a:pt x="92" y="62"/>
                </a:lnTo>
                <a:lnTo>
                  <a:pt x="92" y="62"/>
                </a:lnTo>
                <a:lnTo>
                  <a:pt x="91" y="62"/>
                </a:lnTo>
                <a:lnTo>
                  <a:pt x="91" y="62"/>
                </a:lnTo>
                <a:lnTo>
                  <a:pt x="89" y="62"/>
                </a:lnTo>
                <a:lnTo>
                  <a:pt x="89" y="62"/>
                </a:lnTo>
                <a:lnTo>
                  <a:pt x="89" y="62"/>
                </a:lnTo>
                <a:lnTo>
                  <a:pt x="87" y="62"/>
                </a:lnTo>
                <a:lnTo>
                  <a:pt x="87" y="66"/>
                </a:lnTo>
                <a:lnTo>
                  <a:pt x="86" y="69"/>
                </a:lnTo>
                <a:lnTo>
                  <a:pt x="84" y="69"/>
                </a:lnTo>
                <a:lnTo>
                  <a:pt x="81" y="69"/>
                </a:lnTo>
                <a:lnTo>
                  <a:pt x="81" y="71"/>
                </a:lnTo>
                <a:lnTo>
                  <a:pt x="81" y="71"/>
                </a:lnTo>
                <a:lnTo>
                  <a:pt x="79" y="72"/>
                </a:lnTo>
                <a:lnTo>
                  <a:pt x="79" y="72"/>
                </a:lnTo>
                <a:lnTo>
                  <a:pt x="79" y="74"/>
                </a:lnTo>
                <a:lnTo>
                  <a:pt x="79" y="74"/>
                </a:lnTo>
                <a:lnTo>
                  <a:pt x="79" y="76"/>
                </a:lnTo>
                <a:lnTo>
                  <a:pt x="79" y="76"/>
                </a:lnTo>
                <a:lnTo>
                  <a:pt x="81" y="76"/>
                </a:lnTo>
                <a:lnTo>
                  <a:pt x="81" y="77"/>
                </a:lnTo>
                <a:lnTo>
                  <a:pt x="81" y="77"/>
                </a:lnTo>
                <a:lnTo>
                  <a:pt x="82" y="81"/>
                </a:lnTo>
                <a:lnTo>
                  <a:pt x="82" y="81"/>
                </a:lnTo>
                <a:lnTo>
                  <a:pt x="82" y="81"/>
                </a:lnTo>
                <a:lnTo>
                  <a:pt x="77" y="93"/>
                </a:lnTo>
                <a:lnTo>
                  <a:pt x="77" y="94"/>
                </a:lnTo>
                <a:lnTo>
                  <a:pt x="77" y="96"/>
                </a:lnTo>
                <a:lnTo>
                  <a:pt x="77" y="96"/>
                </a:lnTo>
                <a:lnTo>
                  <a:pt x="77" y="98"/>
                </a:lnTo>
                <a:lnTo>
                  <a:pt x="77" y="98"/>
                </a:lnTo>
                <a:lnTo>
                  <a:pt x="77" y="98"/>
                </a:lnTo>
                <a:lnTo>
                  <a:pt x="76" y="99"/>
                </a:lnTo>
                <a:lnTo>
                  <a:pt x="76" y="99"/>
                </a:lnTo>
                <a:lnTo>
                  <a:pt x="76" y="99"/>
                </a:lnTo>
                <a:lnTo>
                  <a:pt x="74" y="99"/>
                </a:lnTo>
                <a:lnTo>
                  <a:pt x="72" y="101"/>
                </a:lnTo>
                <a:lnTo>
                  <a:pt x="71" y="101"/>
                </a:lnTo>
                <a:lnTo>
                  <a:pt x="71" y="103"/>
                </a:lnTo>
                <a:lnTo>
                  <a:pt x="71" y="103"/>
                </a:lnTo>
                <a:lnTo>
                  <a:pt x="71" y="103"/>
                </a:lnTo>
                <a:lnTo>
                  <a:pt x="66" y="116"/>
                </a:lnTo>
                <a:lnTo>
                  <a:pt x="66" y="118"/>
                </a:lnTo>
                <a:lnTo>
                  <a:pt x="66" y="118"/>
                </a:lnTo>
                <a:lnTo>
                  <a:pt x="67" y="119"/>
                </a:lnTo>
                <a:lnTo>
                  <a:pt x="67" y="119"/>
                </a:lnTo>
                <a:lnTo>
                  <a:pt x="69" y="121"/>
                </a:lnTo>
                <a:lnTo>
                  <a:pt x="69" y="121"/>
                </a:lnTo>
                <a:lnTo>
                  <a:pt x="69" y="121"/>
                </a:lnTo>
                <a:lnTo>
                  <a:pt x="69" y="121"/>
                </a:lnTo>
                <a:lnTo>
                  <a:pt x="69" y="121"/>
                </a:lnTo>
                <a:lnTo>
                  <a:pt x="69" y="123"/>
                </a:lnTo>
                <a:lnTo>
                  <a:pt x="69" y="123"/>
                </a:lnTo>
                <a:lnTo>
                  <a:pt x="67" y="123"/>
                </a:lnTo>
                <a:lnTo>
                  <a:pt x="67" y="125"/>
                </a:lnTo>
                <a:lnTo>
                  <a:pt x="67" y="125"/>
                </a:lnTo>
                <a:lnTo>
                  <a:pt x="66" y="126"/>
                </a:lnTo>
                <a:lnTo>
                  <a:pt x="66" y="126"/>
                </a:lnTo>
                <a:lnTo>
                  <a:pt x="66" y="126"/>
                </a:lnTo>
                <a:lnTo>
                  <a:pt x="64" y="128"/>
                </a:lnTo>
                <a:lnTo>
                  <a:pt x="64" y="128"/>
                </a:lnTo>
                <a:lnTo>
                  <a:pt x="62" y="128"/>
                </a:lnTo>
                <a:lnTo>
                  <a:pt x="60" y="131"/>
                </a:lnTo>
                <a:lnTo>
                  <a:pt x="59" y="133"/>
                </a:lnTo>
                <a:lnTo>
                  <a:pt x="57" y="135"/>
                </a:lnTo>
                <a:lnTo>
                  <a:pt x="55" y="136"/>
                </a:lnTo>
                <a:lnTo>
                  <a:pt x="55" y="136"/>
                </a:lnTo>
                <a:lnTo>
                  <a:pt x="55" y="136"/>
                </a:lnTo>
                <a:lnTo>
                  <a:pt x="55" y="136"/>
                </a:lnTo>
                <a:lnTo>
                  <a:pt x="54" y="136"/>
                </a:lnTo>
                <a:lnTo>
                  <a:pt x="54" y="136"/>
                </a:lnTo>
                <a:lnTo>
                  <a:pt x="52" y="136"/>
                </a:lnTo>
                <a:lnTo>
                  <a:pt x="52" y="136"/>
                </a:lnTo>
                <a:lnTo>
                  <a:pt x="50" y="136"/>
                </a:lnTo>
                <a:lnTo>
                  <a:pt x="50" y="135"/>
                </a:lnTo>
                <a:lnTo>
                  <a:pt x="47" y="130"/>
                </a:lnTo>
                <a:lnTo>
                  <a:pt x="45" y="128"/>
                </a:lnTo>
                <a:lnTo>
                  <a:pt x="44" y="126"/>
                </a:lnTo>
                <a:lnTo>
                  <a:pt x="42" y="125"/>
                </a:lnTo>
                <a:lnTo>
                  <a:pt x="40" y="123"/>
                </a:lnTo>
                <a:lnTo>
                  <a:pt x="39" y="123"/>
                </a:lnTo>
                <a:lnTo>
                  <a:pt x="39" y="123"/>
                </a:lnTo>
                <a:lnTo>
                  <a:pt x="37" y="119"/>
                </a:lnTo>
                <a:lnTo>
                  <a:pt x="37" y="118"/>
                </a:lnTo>
                <a:lnTo>
                  <a:pt x="35" y="116"/>
                </a:lnTo>
                <a:lnTo>
                  <a:pt x="35" y="116"/>
                </a:lnTo>
                <a:lnTo>
                  <a:pt x="35" y="116"/>
                </a:lnTo>
                <a:lnTo>
                  <a:pt x="34" y="116"/>
                </a:lnTo>
                <a:lnTo>
                  <a:pt x="34" y="116"/>
                </a:lnTo>
                <a:lnTo>
                  <a:pt x="32" y="116"/>
                </a:lnTo>
                <a:lnTo>
                  <a:pt x="30" y="116"/>
                </a:lnTo>
                <a:lnTo>
                  <a:pt x="30" y="116"/>
                </a:lnTo>
                <a:lnTo>
                  <a:pt x="30" y="114"/>
                </a:lnTo>
                <a:lnTo>
                  <a:pt x="29" y="114"/>
                </a:lnTo>
                <a:lnTo>
                  <a:pt x="27" y="113"/>
                </a:lnTo>
                <a:lnTo>
                  <a:pt x="27" y="111"/>
                </a:lnTo>
                <a:lnTo>
                  <a:pt x="25" y="111"/>
                </a:lnTo>
                <a:lnTo>
                  <a:pt x="25" y="109"/>
                </a:lnTo>
                <a:lnTo>
                  <a:pt x="25" y="109"/>
                </a:lnTo>
                <a:lnTo>
                  <a:pt x="27" y="109"/>
                </a:lnTo>
                <a:lnTo>
                  <a:pt x="27" y="108"/>
                </a:lnTo>
                <a:lnTo>
                  <a:pt x="27" y="108"/>
                </a:lnTo>
                <a:lnTo>
                  <a:pt x="29" y="108"/>
                </a:lnTo>
                <a:lnTo>
                  <a:pt x="29" y="108"/>
                </a:lnTo>
                <a:lnTo>
                  <a:pt x="29" y="108"/>
                </a:lnTo>
                <a:lnTo>
                  <a:pt x="29" y="108"/>
                </a:lnTo>
                <a:lnTo>
                  <a:pt x="29" y="106"/>
                </a:lnTo>
                <a:lnTo>
                  <a:pt x="29" y="106"/>
                </a:lnTo>
                <a:lnTo>
                  <a:pt x="29" y="106"/>
                </a:lnTo>
                <a:lnTo>
                  <a:pt x="29" y="104"/>
                </a:lnTo>
                <a:lnTo>
                  <a:pt x="29" y="104"/>
                </a:lnTo>
                <a:lnTo>
                  <a:pt x="29" y="104"/>
                </a:lnTo>
                <a:lnTo>
                  <a:pt x="29" y="104"/>
                </a:lnTo>
                <a:lnTo>
                  <a:pt x="29" y="104"/>
                </a:lnTo>
                <a:lnTo>
                  <a:pt x="29" y="103"/>
                </a:lnTo>
                <a:lnTo>
                  <a:pt x="29" y="103"/>
                </a:lnTo>
                <a:lnTo>
                  <a:pt x="30" y="101"/>
                </a:lnTo>
                <a:lnTo>
                  <a:pt x="32" y="101"/>
                </a:lnTo>
                <a:lnTo>
                  <a:pt x="32" y="101"/>
                </a:lnTo>
                <a:lnTo>
                  <a:pt x="32" y="99"/>
                </a:lnTo>
                <a:lnTo>
                  <a:pt x="32" y="99"/>
                </a:lnTo>
                <a:lnTo>
                  <a:pt x="32" y="98"/>
                </a:lnTo>
                <a:lnTo>
                  <a:pt x="32" y="98"/>
                </a:lnTo>
                <a:lnTo>
                  <a:pt x="32" y="96"/>
                </a:lnTo>
                <a:lnTo>
                  <a:pt x="32" y="94"/>
                </a:lnTo>
                <a:lnTo>
                  <a:pt x="32" y="94"/>
                </a:lnTo>
                <a:lnTo>
                  <a:pt x="32" y="94"/>
                </a:lnTo>
                <a:lnTo>
                  <a:pt x="32" y="93"/>
                </a:lnTo>
                <a:lnTo>
                  <a:pt x="32" y="93"/>
                </a:lnTo>
                <a:lnTo>
                  <a:pt x="34" y="93"/>
                </a:lnTo>
                <a:lnTo>
                  <a:pt x="34" y="91"/>
                </a:lnTo>
                <a:lnTo>
                  <a:pt x="35" y="91"/>
                </a:lnTo>
                <a:lnTo>
                  <a:pt x="35" y="89"/>
                </a:lnTo>
                <a:lnTo>
                  <a:pt x="35" y="89"/>
                </a:lnTo>
                <a:lnTo>
                  <a:pt x="37" y="91"/>
                </a:lnTo>
                <a:lnTo>
                  <a:pt x="37" y="91"/>
                </a:lnTo>
                <a:lnTo>
                  <a:pt x="39" y="91"/>
                </a:lnTo>
                <a:lnTo>
                  <a:pt x="39" y="93"/>
                </a:lnTo>
                <a:lnTo>
                  <a:pt x="39" y="93"/>
                </a:lnTo>
                <a:lnTo>
                  <a:pt x="39" y="93"/>
                </a:lnTo>
                <a:lnTo>
                  <a:pt x="39" y="93"/>
                </a:lnTo>
                <a:lnTo>
                  <a:pt x="39" y="94"/>
                </a:lnTo>
                <a:lnTo>
                  <a:pt x="39" y="94"/>
                </a:lnTo>
                <a:lnTo>
                  <a:pt x="39" y="96"/>
                </a:lnTo>
                <a:lnTo>
                  <a:pt x="39" y="96"/>
                </a:lnTo>
                <a:lnTo>
                  <a:pt x="39" y="98"/>
                </a:lnTo>
                <a:lnTo>
                  <a:pt x="39" y="98"/>
                </a:lnTo>
                <a:lnTo>
                  <a:pt x="39" y="98"/>
                </a:lnTo>
                <a:lnTo>
                  <a:pt x="40" y="98"/>
                </a:lnTo>
                <a:lnTo>
                  <a:pt x="40" y="99"/>
                </a:lnTo>
                <a:lnTo>
                  <a:pt x="40" y="99"/>
                </a:lnTo>
                <a:lnTo>
                  <a:pt x="40" y="99"/>
                </a:lnTo>
                <a:lnTo>
                  <a:pt x="40" y="99"/>
                </a:lnTo>
                <a:lnTo>
                  <a:pt x="40" y="101"/>
                </a:lnTo>
                <a:lnTo>
                  <a:pt x="40" y="103"/>
                </a:lnTo>
                <a:lnTo>
                  <a:pt x="40" y="103"/>
                </a:lnTo>
                <a:lnTo>
                  <a:pt x="40" y="103"/>
                </a:lnTo>
                <a:lnTo>
                  <a:pt x="40" y="104"/>
                </a:lnTo>
                <a:lnTo>
                  <a:pt x="42" y="104"/>
                </a:lnTo>
                <a:lnTo>
                  <a:pt x="42" y="104"/>
                </a:lnTo>
                <a:lnTo>
                  <a:pt x="44" y="104"/>
                </a:lnTo>
                <a:lnTo>
                  <a:pt x="44" y="104"/>
                </a:lnTo>
                <a:lnTo>
                  <a:pt x="44" y="104"/>
                </a:lnTo>
                <a:lnTo>
                  <a:pt x="44" y="104"/>
                </a:lnTo>
                <a:lnTo>
                  <a:pt x="45" y="104"/>
                </a:lnTo>
                <a:lnTo>
                  <a:pt x="45" y="104"/>
                </a:lnTo>
                <a:lnTo>
                  <a:pt x="47" y="103"/>
                </a:lnTo>
                <a:lnTo>
                  <a:pt x="47" y="103"/>
                </a:lnTo>
                <a:lnTo>
                  <a:pt x="47" y="103"/>
                </a:lnTo>
                <a:lnTo>
                  <a:pt x="47" y="101"/>
                </a:lnTo>
                <a:lnTo>
                  <a:pt x="47" y="101"/>
                </a:lnTo>
                <a:lnTo>
                  <a:pt x="49" y="101"/>
                </a:lnTo>
                <a:lnTo>
                  <a:pt x="49" y="101"/>
                </a:lnTo>
                <a:lnTo>
                  <a:pt x="50" y="101"/>
                </a:lnTo>
                <a:lnTo>
                  <a:pt x="50" y="101"/>
                </a:lnTo>
                <a:lnTo>
                  <a:pt x="50" y="99"/>
                </a:lnTo>
                <a:lnTo>
                  <a:pt x="50" y="99"/>
                </a:lnTo>
                <a:lnTo>
                  <a:pt x="52" y="98"/>
                </a:lnTo>
                <a:lnTo>
                  <a:pt x="52" y="98"/>
                </a:lnTo>
                <a:lnTo>
                  <a:pt x="52" y="96"/>
                </a:lnTo>
                <a:lnTo>
                  <a:pt x="54" y="96"/>
                </a:lnTo>
                <a:lnTo>
                  <a:pt x="55" y="94"/>
                </a:lnTo>
                <a:lnTo>
                  <a:pt x="55" y="94"/>
                </a:lnTo>
                <a:lnTo>
                  <a:pt x="55" y="94"/>
                </a:lnTo>
                <a:lnTo>
                  <a:pt x="55" y="93"/>
                </a:lnTo>
                <a:lnTo>
                  <a:pt x="55" y="93"/>
                </a:lnTo>
                <a:lnTo>
                  <a:pt x="54" y="93"/>
                </a:lnTo>
                <a:lnTo>
                  <a:pt x="50" y="91"/>
                </a:lnTo>
                <a:lnTo>
                  <a:pt x="49" y="89"/>
                </a:lnTo>
                <a:lnTo>
                  <a:pt x="49" y="89"/>
                </a:lnTo>
                <a:lnTo>
                  <a:pt x="49" y="89"/>
                </a:lnTo>
                <a:lnTo>
                  <a:pt x="49" y="88"/>
                </a:lnTo>
                <a:lnTo>
                  <a:pt x="49" y="88"/>
                </a:lnTo>
                <a:lnTo>
                  <a:pt x="49" y="82"/>
                </a:lnTo>
                <a:lnTo>
                  <a:pt x="49" y="82"/>
                </a:lnTo>
                <a:lnTo>
                  <a:pt x="49" y="82"/>
                </a:lnTo>
                <a:lnTo>
                  <a:pt x="47" y="82"/>
                </a:lnTo>
                <a:lnTo>
                  <a:pt x="47" y="81"/>
                </a:lnTo>
                <a:lnTo>
                  <a:pt x="47" y="81"/>
                </a:lnTo>
                <a:lnTo>
                  <a:pt x="47" y="81"/>
                </a:lnTo>
                <a:lnTo>
                  <a:pt x="44" y="81"/>
                </a:lnTo>
                <a:lnTo>
                  <a:pt x="44" y="81"/>
                </a:lnTo>
                <a:lnTo>
                  <a:pt x="44" y="81"/>
                </a:lnTo>
                <a:lnTo>
                  <a:pt x="44" y="81"/>
                </a:lnTo>
                <a:lnTo>
                  <a:pt x="44" y="81"/>
                </a:lnTo>
                <a:lnTo>
                  <a:pt x="44" y="81"/>
                </a:lnTo>
                <a:lnTo>
                  <a:pt x="44" y="81"/>
                </a:lnTo>
                <a:lnTo>
                  <a:pt x="42" y="79"/>
                </a:lnTo>
                <a:lnTo>
                  <a:pt x="42" y="79"/>
                </a:lnTo>
                <a:lnTo>
                  <a:pt x="42" y="79"/>
                </a:lnTo>
                <a:lnTo>
                  <a:pt x="44" y="77"/>
                </a:lnTo>
                <a:lnTo>
                  <a:pt x="44" y="77"/>
                </a:lnTo>
                <a:lnTo>
                  <a:pt x="44" y="77"/>
                </a:lnTo>
                <a:lnTo>
                  <a:pt x="47" y="74"/>
                </a:lnTo>
                <a:lnTo>
                  <a:pt x="49" y="72"/>
                </a:lnTo>
                <a:lnTo>
                  <a:pt x="50" y="71"/>
                </a:lnTo>
                <a:lnTo>
                  <a:pt x="50" y="71"/>
                </a:lnTo>
                <a:lnTo>
                  <a:pt x="52" y="71"/>
                </a:lnTo>
                <a:lnTo>
                  <a:pt x="52" y="69"/>
                </a:lnTo>
                <a:lnTo>
                  <a:pt x="54" y="64"/>
                </a:lnTo>
                <a:lnTo>
                  <a:pt x="54" y="64"/>
                </a:lnTo>
                <a:lnTo>
                  <a:pt x="55" y="62"/>
                </a:lnTo>
                <a:lnTo>
                  <a:pt x="55" y="64"/>
                </a:lnTo>
                <a:lnTo>
                  <a:pt x="57" y="64"/>
                </a:lnTo>
                <a:lnTo>
                  <a:pt x="57" y="64"/>
                </a:lnTo>
                <a:lnTo>
                  <a:pt x="57" y="64"/>
                </a:lnTo>
                <a:lnTo>
                  <a:pt x="57" y="62"/>
                </a:lnTo>
                <a:lnTo>
                  <a:pt x="59" y="61"/>
                </a:lnTo>
                <a:lnTo>
                  <a:pt x="59" y="61"/>
                </a:lnTo>
                <a:lnTo>
                  <a:pt x="59" y="61"/>
                </a:lnTo>
                <a:lnTo>
                  <a:pt x="59" y="59"/>
                </a:lnTo>
                <a:lnTo>
                  <a:pt x="59" y="59"/>
                </a:lnTo>
                <a:lnTo>
                  <a:pt x="60" y="56"/>
                </a:lnTo>
                <a:lnTo>
                  <a:pt x="60" y="56"/>
                </a:lnTo>
                <a:lnTo>
                  <a:pt x="60" y="56"/>
                </a:lnTo>
                <a:lnTo>
                  <a:pt x="60" y="54"/>
                </a:lnTo>
                <a:lnTo>
                  <a:pt x="60" y="54"/>
                </a:lnTo>
                <a:lnTo>
                  <a:pt x="60" y="54"/>
                </a:lnTo>
                <a:lnTo>
                  <a:pt x="60" y="54"/>
                </a:lnTo>
                <a:lnTo>
                  <a:pt x="62" y="56"/>
                </a:lnTo>
                <a:lnTo>
                  <a:pt x="62" y="56"/>
                </a:lnTo>
                <a:lnTo>
                  <a:pt x="62" y="56"/>
                </a:lnTo>
                <a:lnTo>
                  <a:pt x="62" y="56"/>
                </a:lnTo>
                <a:lnTo>
                  <a:pt x="64" y="56"/>
                </a:lnTo>
                <a:lnTo>
                  <a:pt x="64" y="56"/>
                </a:lnTo>
                <a:lnTo>
                  <a:pt x="66" y="54"/>
                </a:lnTo>
                <a:lnTo>
                  <a:pt x="66" y="54"/>
                </a:lnTo>
                <a:lnTo>
                  <a:pt x="66" y="54"/>
                </a:lnTo>
                <a:lnTo>
                  <a:pt x="66" y="54"/>
                </a:lnTo>
                <a:lnTo>
                  <a:pt x="66" y="56"/>
                </a:lnTo>
                <a:lnTo>
                  <a:pt x="67" y="56"/>
                </a:lnTo>
                <a:lnTo>
                  <a:pt x="67" y="56"/>
                </a:lnTo>
                <a:lnTo>
                  <a:pt x="67" y="54"/>
                </a:lnTo>
                <a:lnTo>
                  <a:pt x="67" y="54"/>
                </a:lnTo>
                <a:lnTo>
                  <a:pt x="67" y="54"/>
                </a:lnTo>
                <a:lnTo>
                  <a:pt x="67" y="54"/>
                </a:lnTo>
                <a:lnTo>
                  <a:pt x="67" y="54"/>
                </a:lnTo>
                <a:lnTo>
                  <a:pt x="69" y="52"/>
                </a:lnTo>
                <a:lnTo>
                  <a:pt x="67" y="51"/>
                </a:lnTo>
                <a:lnTo>
                  <a:pt x="69" y="47"/>
                </a:lnTo>
                <a:lnTo>
                  <a:pt x="69" y="47"/>
                </a:lnTo>
                <a:lnTo>
                  <a:pt x="69" y="47"/>
                </a:lnTo>
                <a:lnTo>
                  <a:pt x="69" y="47"/>
                </a:lnTo>
                <a:lnTo>
                  <a:pt x="69" y="45"/>
                </a:lnTo>
                <a:lnTo>
                  <a:pt x="69" y="45"/>
                </a:lnTo>
                <a:lnTo>
                  <a:pt x="69" y="45"/>
                </a:lnTo>
                <a:lnTo>
                  <a:pt x="67" y="45"/>
                </a:lnTo>
                <a:lnTo>
                  <a:pt x="67" y="45"/>
                </a:lnTo>
                <a:lnTo>
                  <a:pt x="67" y="44"/>
                </a:lnTo>
                <a:lnTo>
                  <a:pt x="67" y="40"/>
                </a:lnTo>
                <a:lnTo>
                  <a:pt x="69" y="40"/>
                </a:lnTo>
                <a:lnTo>
                  <a:pt x="69" y="40"/>
                </a:lnTo>
                <a:lnTo>
                  <a:pt x="69" y="40"/>
                </a:lnTo>
                <a:lnTo>
                  <a:pt x="69" y="40"/>
                </a:lnTo>
                <a:lnTo>
                  <a:pt x="71" y="39"/>
                </a:lnTo>
                <a:lnTo>
                  <a:pt x="69" y="37"/>
                </a:lnTo>
                <a:lnTo>
                  <a:pt x="69" y="37"/>
                </a:lnTo>
                <a:lnTo>
                  <a:pt x="69" y="37"/>
                </a:lnTo>
                <a:lnTo>
                  <a:pt x="69" y="37"/>
                </a:lnTo>
                <a:lnTo>
                  <a:pt x="69" y="37"/>
                </a:lnTo>
                <a:lnTo>
                  <a:pt x="69" y="35"/>
                </a:lnTo>
                <a:lnTo>
                  <a:pt x="69" y="35"/>
                </a:lnTo>
                <a:lnTo>
                  <a:pt x="69" y="34"/>
                </a:lnTo>
                <a:lnTo>
                  <a:pt x="69" y="34"/>
                </a:lnTo>
                <a:lnTo>
                  <a:pt x="69" y="34"/>
                </a:lnTo>
                <a:lnTo>
                  <a:pt x="69" y="32"/>
                </a:lnTo>
                <a:lnTo>
                  <a:pt x="69" y="32"/>
                </a:lnTo>
                <a:lnTo>
                  <a:pt x="69" y="30"/>
                </a:lnTo>
                <a:lnTo>
                  <a:pt x="69" y="29"/>
                </a:lnTo>
                <a:lnTo>
                  <a:pt x="64" y="30"/>
                </a:lnTo>
                <a:lnTo>
                  <a:pt x="62" y="30"/>
                </a:lnTo>
                <a:lnTo>
                  <a:pt x="59" y="32"/>
                </a:lnTo>
                <a:lnTo>
                  <a:pt x="59" y="32"/>
                </a:lnTo>
                <a:lnTo>
                  <a:pt x="59" y="32"/>
                </a:lnTo>
                <a:lnTo>
                  <a:pt x="59" y="32"/>
                </a:lnTo>
                <a:lnTo>
                  <a:pt x="59" y="32"/>
                </a:lnTo>
                <a:lnTo>
                  <a:pt x="57" y="32"/>
                </a:lnTo>
                <a:lnTo>
                  <a:pt x="57" y="30"/>
                </a:lnTo>
                <a:lnTo>
                  <a:pt x="57" y="30"/>
                </a:lnTo>
                <a:lnTo>
                  <a:pt x="57" y="30"/>
                </a:lnTo>
                <a:lnTo>
                  <a:pt x="57" y="30"/>
                </a:lnTo>
                <a:lnTo>
                  <a:pt x="57" y="30"/>
                </a:lnTo>
                <a:lnTo>
                  <a:pt x="57" y="30"/>
                </a:lnTo>
                <a:lnTo>
                  <a:pt x="57" y="30"/>
                </a:lnTo>
                <a:lnTo>
                  <a:pt x="57" y="29"/>
                </a:lnTo>
                <a:lnTo>
                  <a:pt x="57" y="29"/>
                </a:lnTo>
                <a:lnTo>
                  <a:pt x="57" y="29"/>
                </a:lnTo>
                <a:lnTo>
                  <a:pt x="57" y="29"/>
                </a:lnTo>
                <a:lnTo>
                  <a:pt x="57" y="27"/>
                </a:lnTo>
                <a:lnTo>
                  <a:pt x="57" y="27"/>
                </a:lnTo>
                <a:lnTo>
                  <a:pt x="57" y="27"/>
                </a:lnTo>
                <a:lnTo>
                  <a:pt x="55" y="27"/>
                </a:lnTo>
                <a:lnTo>
                  <a:pt x="55" y="27"/>
                </a:lnTo>
                <a:lnTo>
                  <a:pt x="55" y="27"/>
                </a:lnTo>
                <a:lnTo>
                  <a:pt x="54" y="27"/>
                </a:lnTo>
                <a:lnTo>
                  <a:pt x="54" y="27"/>
                </a:lnTo>
                <a:lnTo>
                  <a:pt x="54" y="27"/>
                </a:lnTo>
                <a:lnTo>
                  <a:pt x="54" y="27"/>
                </a:lnTo>
                <a:lnTo>
                  <a:pt x="54" y="27"/>
                </a:lnTo>
                <a:lnTo>
                  <a:pt x="54" y="29"/>
                </a:lnTo>
                <a:lnTo>
                  <a:pt x="54" y="29"/>
                </a:lnTo>
                <a:lnTo>
                  <a:pt x="54" y="29"/>
                </a:lnTo>
                <a:lnTo>
                  <a:pt x="54" y="29"/>
                </a:lnTo>
                <a:lnTo>
                  <a:pt x="54" y="29"/>
                </a:lnTo>
                <a:lnTo>
                  <a:pt x="52" y="29"/>
                </a:lnTo>
                <a:lnTo>
                  <a:pt x="52" y="29"/>
                </a:lnTo>
                <a:lnTo>
                  <a:pt x="52" y="29"/>
                </a:lnTo>
                <a:lnTo>
                  <a:pt x="52" y="29"/>
                </a:lnTo>
                <a:lnTo>
                  <a:pt x="52" y="27"/>
                </a:lnTo>
                <a:lnTo>
                  <a:pt x="52" y="27"/>
                </a:lnTo>
                <a:lnTo>
                  <a:pt x="52" y="27"/>
                </a:lnTo>
                <a:lnTo>
                  <a:pt x="52" y="27"/>
                </a:lnTo>
                <a:lnTo>
                  <a:pt x="52" y="27"/>
                </a:lnTo>
                <a:lnTo>
                  <a:pt x="52" y="27"/>
                </a:lnTo>
                <a:lnTo>
                  <a:pt x="54" y="25"/>
                </a:lnTo>
                <a:lnTo>
                  <a:pt x="55" y="25"/>
                </a:lnTo>
                <a:lnTo>
                  <a:pt x="55" y="25"/>
                </a:lnTo>
                <a:lnTo>
                  <a:pt x="55" y="25"/>
                </a:lnTo>
                <a:lnTo>
                  <a:pt x="55" y="25"/>
                </a:lnTo>
                <a:lnTo>
                  <a:pt x="55" y="24"/>
                </a:lnTo>
                <a:lnTo>
                  <a:pt x="57" y="25"/>
                </a:lnTo>
                <a:lnTo>
                  <a:pt x="57" y="24"/>
                </a:lnTo>
                <a:lnTo>
                  <a:pt x="57" y="24"/>
                </a:lnTo>
                <a:lnTo>
                  <a:pt x="57" y="24"/>
                </a:lnTo>
                <a:lnTo>
                  <a:pt x="57" y="24"/>
                </a:lnTo>
                <a:lnTo>
                  <a:pt x="55" y="22"/>
                </a:lnTo>
                <a:lnTo>
                  <a:pt x="55" y="22"/>
                </a:lnTo>
                <a:lnTo>
                  <a:pt x="55" y="22"/>
                </a:lnTo>
                <a:lnTo>
                  <a:pt x="52" y="22"/>
                </a:lnTo>
                <a:lnTo>
                  <a:pt x="52" y="22"/>
                </a:lnTo>
                <a:lnTo>
                  <a:pt x="52" y="22"/>
                </a:lnTo>
                <a:lnTo>
                  <a:pt x="52" y="20"/>
                </a:lnTo>
                <a:lnTo>
                  <a:pt x="50" y="20"/>
                </a:lnTo>
                <a:lnTo>
                  <a:pt x="50" y="20"/>
                </a:lnTo>
                <a:lnTo>
                  <a:pt x="50" y="20"/>
                </a:lnTo>
                <a:lnTo>
                  <a:pt x="50" y="20"/>
                </a:lnTo>
                <a:lnTo>
                  <a:pt x="50" y="19"/>
                </a:lnTo>
                <a:lnTo>
                  <a:pt x="50" y="19"/>
                </a:lnTo>
                <a:lnTo>
                  <a:pt x="50" y="19"/>
                </a:lnTo>
                <a:lnTo>
                  <a:pt x="49" y="19"/>
                </a:lnTo>
                <a:lnTo>
                  <a:pt x="49" y="19"/>
                </a:lnTo>
                <a:lnTo>
                  <a:pt x="49" y="19"/>
                </a:lnTo>
                <a:lnTo>
                  <a:pt x="49" y="19"/>
                </a:lnTo>
                <a:lnTo>
                  <a:pt x="49" y="19"/>
                </a:lnTo>
                <a:lnTo>
                  <a:pt x="49" y="19"/>
                </a:lnTo>
                <a:lnTo>
                  <a:pt x="49" y="19"/>
                </a:lnTo>
                <a:lnTo>
                  <a:pt x="47" y="19"/>
                </a:lnTo>
                <a:lnTo>
                  <a:pt x="47" y="22"/>
                </a:lnTo>
                <a:lnTo>
                  <a:pt x="45" y="22"/>
                </a:lnTo>
                <a:lnTo>
                  <a:pt x="45" y="24"/>
                </a:lnTo>
                <a:lnTo>
                  <a:pt x="45" y="25"/>
                </a:lnTo>
                <a:lnTo>
                  <a:pt x="45" y="25"/>
                </a:lnTo>
                <a:lnTo>
                  <a:pt x="45" y="25"/>
                </a:lnTo>
                <a:lnTo>
                  <a:pt x="45" y="25"/>
                </a:lnTo>
                <a:lnTo>
                  <a:pt x="47" y="25"/>
                </a:lnTo>
                <a:lnTo>
                  <a:pt x="47" y="27"/>
                </a:lnTo>
                <a:lnTo>
                  <a:pt x="49" y="29"/>
                </a:lnTo>
                <a:lnTo>
                  <a:pt x="49" y="29"/>
                </a:lnTo>
                <a:lnTo>
                  <a:pt x="49" y="29"/>
                </a:lnTo>
                <a:lnTo>
                  <a:pt x="49" y="29"/>
                </a:lnTo>
                <a:lnTo>
                  <a:pt x="49" y="29"/>
                </a:lnTo>
                <a:lnTo>
                  <a:pt x="49" y="30"/>
                </a:lnTo>
                <a:lnTo>
                  <a:pt x="49" y="30"/>
                </a:lnTo>
                <a:lnTo>
                  <a:pt x="49" y="30"/>
                </a:lnTo>
                <a:lnTo>
                  <a:pt x="49" y="32"/>
                </a:lnTo>
                <a:lnTo>
                  <a:pt x="49" y="32"/>
                </a:lnTo>
                <a:lnTo>
                  <a:pt x="49" y="32"/>
                </a:lnTo>
                <a:lnTo>
                  <a:pt x="49" y="32"/>
                </a:lnTo>
                <a:lnTo>
                  <a:pt x="50" y="34"/>
                </a:lnTo>
                <a:lnTo>
                  <a:pt x="50" y="34"/>
                </a:lnTo>
                <a:lnTo>
                  <a:pt x="50" y="34"/>
                </a:lnTo>
                <a:lnTo>
                  <a:pt x="50" y="34"/>
                </a:lnTo>
                <a:lnTo>
                  <a:pt x="50" y="35"/>
                </a:lnTo>
                <a:lnTo>
                  <a:pt x="50" y="35"/>
                </a:lnTo>
                <a:lnTo>
                  <a:pt x="50" y="35"/>
                </a:lnTo>
                <a:lnTo>
                  <a:pt x="50" y="35"/>
                </a:lnTo>
                <a:lnTo>
                  <a:pt x="45" y="37"/>
                </a:lnTo>
                <a:lnTo>
                  <a:pt x="45" y="37"/>
                </a:lnTo>
                <a:lnTo>
                  <a:pt x="44" y="37"/>
                </a:lnTo>
                <a:lnTo>
                  <a:pt x="42" y="37"/>
                </a:lnTo>
                <a:lnTo>
                  <a:pt x="40" y="37"/>
                </a:lnTo>
                <a:lnTo>
                  <a:pt x="39" y="37"/>
                </a:lnTo>
                <a:lnTo>
                  <a:pt x="39" y="37"/>
                </a:lnTo>
                <a:lnTo>
                  <a:pt x="39" y="35"/>
                </a:lnTo>
                <a:lnTo>
                  <a:pt x="37" y="35"/>
                </a:lnTo>
                <a:lnTo>
                  <a:pt x="35" y="34"/>
                </a:lnTo>
                <a:lnTo>
                  <a:pt x="32" y="32"/>
                </a:lnTo>
                <a:lnTo>
                  <a:pt x="18" y="27"/>
                </a:lnTo>
                <a:lnTo>
                  <a:pt x="17" y="27"/>
                </a:lnTo>
                <a:lnTo>
                  <a:pt x="15" y="25"/>
                </a:lnTo>
                <a:lnTo>
                  <a:pt x="13" y="22"/>
                </a:lnTo>
                <a:lnTo>
                  <a:pt x="12" y="20"/>
                </a:lnTo>
                <a:lnTo>
                  <a:pt x="10" y="17"/>
                </a:lnTo>
                <a:lnTo>
                  <a:pt x="7" y="14"/>
                </a:lnTo>
                <a:lnTo>
                  <a:pt x="5" y="12"/>
                </a:lnTo>
                <a:lnTo>
                  <a:pt x="5" y="10"/>
                </a:lnTo>
                <a:lnTo>
                  <a:pt x="5" y="10"/>
                </a:lnTo>
                <a:lnTo>
                  <a:pt x="3" y="10"/>
                </a:lnTo>
                <a:lnTo>
                  <a:pt x="3" y="10"/>
                </a:lnTo>
                <a:lnTo>
                  <a:pt x="2" y="8"/>
                </a:lnTo>
                <a:lnTo>
                  <a:pt x="2" y="8"/>
                </a:lnTo>
                <a:lnTo>
                  <a:pt x="0" y="7"/>
                </a:lnTo>
                <a:lnTo>
                  <a:pt x="0" y="7"/>
                </a:lnTo>
                <a:lnTo>
                  <a:pt x="0" y="7"/>
                </a:lnTo>
                <a:lnTo>
                  <a:pt x="0" y="7"/>
                </a:lnTo>
                <a:lnTo>
                  <a:pt x="0" y="5"/>
                </a:lnTo>
                <a:lnTo>
                  <a:pt x="2" y="3"/>
                </a:lnTo>
                <a:lnTo>
                  <a:pt x="3" y="0"/>
                </a:lnTo>
                <a:lnTo>
                  <a:pt x="5" y="2"/>
                </a:lnTo>
                <a:lnTo>
                  <a:pt x="5" y="2"/>
                </a:lnTo>
                <a:lnTo>
                  <a:pt x="5" y="3"/>
                </a:lnTo>
                <a:lnTo>
                  <a:pt x="5" y="3"/>
                </a:lnTo>
                <a:lnTo>
                  <a:pt x="7" y="3"/>
                </a:lnTo>
                <a:lnTo>
                  <a:pt x="7" y="3"/>
                </a:lnTo>
                <a:lnTo>
                  <a:pt x="8" y="5"/>
                </a:lnTo>
                <a:lnTo>
                  <a:pt x="8" y="5"/>
                </a:lnTo>
                <a:lnTo>
                  <a:pt x="8" y="5"/>
                </a:lnTo>
                <a:lnTo>
                  <a:pt x="10" y="5"/>
                </a:lnTo>
                <a:lnTo>
                  <a:pt x="10" y="5"/>
                </a:lnTo>
                <a:lnTo>
                  <a:pt x="10" y="5"/>
                </a:lnTo>
                <a:lnTo>
                  <a:pt x="10" y="5"/>
                </a:lnTo>
                <a:lnTo>
                  <a:pt x="10" y="3"/>
                </a:lnTo>
                <a:lnTo>
                  <a:pt x="12" y="3"/>
                </a:lnTo>
                <a:lnTo>
                  <a:pt x="12" y="3"/>
                </a:lnTo>
                <a:lnTo>
                  <a:pt x="12" y="3"/>
                </a:lnTo>
                <a:lnTo>
                  <a:pt x="13" y="3"/>
                </a:lnTo>
                <a:lnTo>
                  <a:pt x="13" y="3"/>
                </a:lnTo>
                <a:lnTo>
                  <a:pt x="15" y="3"/>
                </a:lnTo>
                <a:lnTo>
                  <a:pt x="15" y="3"/>
                </a:lnTo>
                <a:lnTo>
                  <a:pt x="17" y="5"/>
                </a:lnTo>
                <a:lnTo>
                  <a:pt x="17" y="5"/>
                </a:lnTo>
                <a:lnTo>
                  <a:pt x="17" y="5"/>
                </a:lnTo>
                <a:lnTo>
                  <a:pt x="17" y="5"/>
                </a:lnTo>
                <a:lnTo>
                  <a:pt x="17" y="7"/>
                </a:lnTo>
                <a:lnTo>
                  <a:pt x="17" y="7"/>
                </a:lnTo>
                <a:lnTo>
                  <a:pt x="15" y="7"/>
                </a:lnTo>
                <a:lnTo>
                  <a:pt x="15" y="7"/>
                </a:lnTo>
                <a:lnTo>
                  <a:pt x="17" y="8"/>
                </a:lnTo>
                <a:lnTo>
                  <a:pt x="17" y="8"/>
                </a:lnTo>
                <a:lnTo>
                  <a:pt x="18" y="8"/>
                </a:lnTo>
                <a:lnTo>
                  <a:pt x="18" y="10"/>
                </a:lnTo>
                <a:lnTo>
                  <a:pt x="18" y="10"/>
                </a:lnTo>
                <a:lnTo>
                  <a:pt x="18" y="12"/>
                </a:lnTo>
                <a:lnTo>
                  <a:pt x="18" y="12"/>
                </a:lnTo>
                <a:lnTo>
                  <a:pt x="20" y="12"/>
                </a:lnTo>
                <a:lnTo>
                  <a:pt x="20" y="12"/>
                </a:lnTo>
                <a:lnTo>
                  <a:pt x="20" y="14"/>
                </a:lnTo>
                <a:lnTo>
                  <a:pt x="20" y="14"/>
                </a:lnTo>
                <a:lnTo>
                  <a:pt x="22" y="15"/>
                </a:lnTo>
                <a:lnTo>
                  <a:pt x="24" y="15"/>
                </a:lnTo>
                <a:lnTo>
                  <a:pt x="25" y="15"/>
                </a:lnTo>
                <a:lnTo>
                  <a:pt x="25" y="14"/>
                </a:lnTo>
                <a:lnTo>
                  <a:pt x="27" y="15"/>
                </a:lnTo>
                <a:lnTo>
                  <a:pt x="29" y="15"/>
                </a:lnTo>
                <a:lnTo>
                  <a:pt x="29" y="17"/>
                </a:lnTo>
                <a:lnTo>
                  <a:pt x="32" y="17"/>
                </a:lnTo>
                <a:lnTo>
                  <a:pt x="37" y="17"/>
                </a:lnTo>
                <a:lnTo>
                  <a:pt x="37" y="17"/>
                </a:lnTo>
                <a:lnTo>
                  <a:pt x="37" y="17"/>
                </a:lnTo>
                <a:lnTo>
                  <a:pt x="39" y="17"/>
                </a:lnTo>
                <a:lnTo>
                  <a:pt x="39" y="15"/>
                </a:lnTo>
                <a:lnTo>
                  <a:pt x="40" y="15"/>
                </a:lnTo>
                <a:lnTo>
                  <a:pt x="40" y="15"/>
                </a:lnTo>
                <a:lnTo>
                  <a:pt x="42" y="15"/>
                </a:lnTo>
                <a:lnTo>
                  <a:pt x="42" y="15"/>
                </a:lnTo>
                <a:lnTo>
                  <a:pt x="45" y="14"/>
                </a:lnTo>
                <a:lnTo>
                  <a:pt x="49" y="14"/>
                </a:lnTo>
                <a:lnTo>
                  <a:pt x="50" y="12"/>
                </a:lnTo>
                <a:lnTo>
                  <a:pt x="54" y="10"/>
                </a:lnTo>
                <a:lnTo>
                  <a:pt x="55" y="8"/>
                </a:lnTo>
                <a:lnTo>
                  <a:pt x="57" y="8"/>
                </a:lnTo>
                <a:lnTo>
                  <a:pt x="59" y="10"/>
                </a:lnTo>
                <a:lnTo>
                  <a:pt x="59" y="8"/>
                </a:lnTo>
                <a:lnTo>
                  <a:pt x="60" y="10"/>
                </a:lnTo>
                <a:lnTo>
                  <a:pt x="60" y="10"/>
                </a:lnTo>
                <a:lnTo>
                  <a:pt x="60" y="10"/>
                </a:lnTo>
                <a:lnTo>
                  <a:pt x="62" y="10"/>
                </a:lnTo>
                <a:lnTo>
                  <a:pt x="62" y="12"/>
                </a:lnTo>
                <a:lnTo>
                  <a:pt x="62" y="12"/>
                </a:lnTo>
                <a:lnTo>
                  <a:pt x="62" y="12"/>
                </a:lnTo>
                <a:lnTo>
                  <a:pt x="62" y="12"/>
                </a:lnTo>
                <a:lnTo>
                  <a:pt x="62" y="12"/>
                </a:lnTo>
                <a:lnTo>
                  <a:pt x="62" y="14"/>
                </a:lnTo>
                <a:lnTo>
                  <a:pt x="62" y="14"/>
                </a:lnTo>
                <a:lnTo>
                  <a:pt x="62" y="14"/>
                </a:lnTo>
                <a:lnTo>
                  <a:pt x="62" y="14"/>
                </a:lnTo>
                <a:lnTo>
                  <a:pt x="64" y="15"/>
                </a:lnTo>
                <a:lnTo>
                  <a:pt x="64" y="15"/>
                </a:lnTo>
                <a:lnTo>
                  <a:pt x="64" y="15"/>
                </a:lnTo>
                <a:lnTo>
                  <a:pt x="64" y="17"/>
                </a:lnTo>
                <a:lnTo>
                  <a:pt x="64" y="17"/>
                </a:lnTo>
                <a:lnTo>
                  <a:pt x="64" y="17"/>
                </a:lnTo>
                <a:lnTo>
                  <a:pt x="66" y="17"/>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10">
            <a:extLst>
              <a:ext uri="{FF2B5EF4-FFF2-40B4-BE49-F238E27FC236}">
                <a16:creationId xmlns:a16="http://schemas.microsoft.com/office/drawing/2014/main" id="{5D4B8EC2-9240-4E74-B0DC-E8FD85D07A4D}"/>
              </a:ext>
            </a:extLst>
          </p:cNvPr>
          <p:cNvSpPr>
            <a:spLocks/>
          </p:cNvSpPr>
          <p:nvPr/>
        </p:nvSpPr>
        <p:spPr bwMode="auto">
          <a:xfrm>
            <a:off x="4757766" y="5492149"/>
            <a:ext cx="99450" cy="131312"/>
          </a:xfrm>
          <a:custGeom>
            <a:avLst/>
            <a:gdLst>
              <a:gd name="T0" fmla="*/ 71 w 103"/>
              <a:gd name="T1" fmla="*/ 22 h 136"/>
              <a:gd name="T2" fmla="*/ 76 w 103"/>
              <a:gd name="T3" fmla="*/ 27 h 136"/>
              <a:gd name="T4" fmla="*/ 92 w 103"/>
              <a:gd name="T5" fmla="*/ 32 h 136"/>
              <a:gd name="T6" fmla="*/ 103 w 103"/>
              <a:gd name="T7" fmla="*/ 61 h 136"/>
              <a:gd name="T8" fmla="*/ 103 w 103"/>
              <a:gd name="T9" fmla="*/ 77 h 136"/>
              <a:gd name="T10" fmla="*/ 99 w 103"/>
              <a:gd name="T11" fmla="*/ 91 h 136"/>
              <a:gd name="T12" fmla="*/ 96 w 103"/>
              <a:gd name="T13" fmla="*/ 88 h 136"/>
              <a:gd name="T14" fmla="*/ 97 w 103"/>
              <a:gd name="T15" fmla="*/ 79 h 136"/>
              <a:gd name="T16" fmla="*/ 96 w 103"/>
              <a:gd name="T17" fmla="*/ 72 h 136"/>
              <a:gd name="T18" fmla="*/ 92 w 103"/>
              <a:gd name="T19" fmla="*/ 62 h 136"/>
              <a:gd name="T20" fmla="*/ 81 w 103"/>
              <a:gd name="T21" fmla="*/ 69 h 136"/>
              <a:gd name="T22" fmla="*/ 81 w 103"/>
              <a:gd name="T23" fmla="*/ 77 h 136"/>
              <a:gd name="T24" fmla="*/ 77 w 103"/>
              <a:gd name="T25" fmla="*/ 98 h 136"/>
              <a:gd name="T26" fmla="*/ 71 w 103"/>
              <a:gd name="T27" fmla="*/ 103 h 136"/>
              <a:gd name="T28" fmla="*/ 69 w 103"/>
              <a:gd name="T29" fmla="*/ 121 h 136"/>
              <a:gd name="T30" fmla="*/ 64 w 103"/>
              <a:gd name="T31" fmla="*/ 128 h 136"/>
              <a:gd name="T32" fmla="*/ 54 w 103"/>
              <a:gd name="T33" fmla="*/ 136 h 136"/>
              <a:gd name="T34" fmla="*/ 39 w 103"/>
              <a:gd name="T35" fmla="*/ 123 h 136"/>
              <a:gd name="T36" fmla="*/ 30 w 103"/>
              <a:gd name="T37" fmla="*/ 116 h 136"/>
              <a:gd name="T38" fmla="*/ 27 w 103"/>
              <a:gd name="T39" fmla="*/ 108 h 136"/>
              <a:gd name="T40" fmla="*/ 29 w 103"/>
              <a:gd name="T41" fmla="*/ 104 h 136"/>
              <a:gd name="T42" fmla="*/ 32 w 103"/>
              <a:gd name="T43" fmla="*/ 99 h 136"/>
              <a:gd name="T44" fmla="*/ 34 w 103"/>
              <a:gd name="T45" fmla="*/ 91 h 136"/>
              <a:gd name="T46" fmla="*/ 39 w 103"/>
              <a:gd name="T47" fmla="*/ 93 h 136"/>
              <a:gd name="T48" fmla="*/ 40 w 103"/>
              <a:gd name="T49" fmla="*/ 99 h 136"/>
              <a:gd name="T50" fmla="*/ 44 w 103"/>
              <a:gd name="T51" fmla="*/ 104 h 136"/>
              <a:gd name="T52" fmla="*/ 47 w 103"/>
              <a:gd name="T53" fmla="*/ 101 h 136"/>
              <a:gd name="T54" fmla="*/ 54 w 103"/>
              <a:gd name="T55" fmla="*/ 96 h 136"/>
              <a:gd name="T56" fmla="*/ 49 w 103"/>
              <a:gd name="T57" fmla="*/ 89 h 136"/>
              <a:gd name="T58" fmla="*/ 44 w 103"/>
              <a:gd name="T59" fmla="*/ 81 h 136"/>
              <a:gd name="T60" fmla="*/ 44 w 103"/>
              <a:gd name="T61" fmla="*/ 77 h 136"/>
              <a:gd name="T62" fmla="*/ 54 w 103"/>
              <a:gd name="T63" fmla="*/ 64 h 136"/>
              <a:gd name="T64" fmla="*/ 59 w 103"/>
              <a:gd name="T65" fmla="*/ 59 h 136"/>
              <a:gd name="T66" fmla="*/ 62 w 103"/>
              <a:gd name="T67" fmla="*/ 56 h 136"/>
              <a:gd name="T68" fmla="*/ 67 w 103"/>
              <a:gd name="T69" fmla="*/ 56 h 136"/>
              <a:gd name="T70" fmla="*/ 69 w 103"/>
              <a:gd name="T71" fmla="*/ 47 h 136"/>
              <a:gd name="T72" fmla="*/ 69 w 103"/>
              <a:gd name="T73" fmla="*/ 40 h 136"/>
              <a:gd name="T74" fmla="*/ 69 w 103"/>
              <a:gd name="T75" fmla="*/ 35 h 136"/>
              <a:gd name="T76" fmla="*/ 62 w 103"/>
              <a:gd name="T77" fmla="*/ 30 h 136"/>
              <a:gd name="T78" fmla="*/ 57 w 103"/>
              <a:gd name="T79" fmla="*/ 30 h 136"/>
              <a:gd name="T80" fmla="*/ 57 w 103"/>
              <a:gd name="T81" fmla="*/ 27 h 136"/>
              <a:gd name="T82" fmla="*/ 54 w 103"/>
              <a:gd name="T83" fmla="*/ 29 h 136"/>
              <a:gd name="T84" fmla="*/ 52 w 103"/>
              <a:gd name="T85" fmla="*/ 27 h 136"/>
              <a:gd name="T86" fmla="*/ 57 w 103"/>
              <a:gd name="T87" fmla="*/ 25 h 136"/>
              <a:gd name="T88" fmla="*/ 52 w 103"/>
              <a:gd name="T89" fmla="*/ 22 h 136"/>
              <a:gd name="T90" fmla="*/ 49 w 103"/>
              <a:gd name="T91" fmla="*/ 19 h 136"/>
              <a:gd name="T92" fmla="*/ 45 w 103"/>
              <a:gd name="T93" fmla="*/ 25 h 136"/>
              <a:gd name="T94" fmla="*/ 49 w 103"/>
              <a:gd name="T95" fmla="*/ 29 h 136"/>
              <a:gd name="T96" fmla="*/ 50 w 103"/>
              <a:gd name="T97" fmla="*/ 34 h 136"/>
              <a:gd name="T98" fmla="*/ 40 w 103"/>
              <a:gd name="T99" fmla="*/ 37 h 136"/>
              <a:gd name="T100" fmla="*/ 13 w 103"/>
              <a:gd name="T101" fmla="*/ 22 h 136"/>
              <a:gd name="T102" fmla="*/ 2 w 103"/>
              <a:gd name="T103" fmla="*/ 8 h 136"/>
              <a:gd name="T104" fmla="*/ 5 w 103"/>
              <a:gd name="T105" fmla="*/ 3 h 136"/>
              <a:gd name="T106" fmla="*/ 10 w 103"/>
              <a:gd name="T107" fmla="*/ 5 h 136"/>
              <a:gd name="T108" fmla="*/ 17 w 103"/>
              <a:gd name="T109" fmla="*/ 5 h 136"/>
              <a:gd name="T110" fmla="*/ 18 w 103"/>
              <a:gd name="T111" fmla="*/ 10 h 136"/>
              <a:gd name="T112" fmla="*/ 25 w 103"/>
              <a:gd name="T113" fmla="*/ 15 h 136"/>
              <a:gd name="T114" fmla="*/ 39 w 103"/>
              <a:gd name="T115" fmla="*/ 15 h 136"/>
              <a:gd name="T116" fmla="*/ 57 w 103"/>
              <a:gd name="T117" fmla="*/ 8 h 136"/>
              <a:gd name="T118" fmla="*/ 62 w 103"/>
              <a:gd name="T119" fmla="*/ 12 h 136"/>
              <a:gd name="T120" fmla="*/ 64 w 103"/>
              <a:gd name="T121" fmla="*/ 1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36">
                <a:moveTo>
                  <a:pt x="66" y="17"/>
                </a:moveTo>
                <a:lnTo>
                  <a:pt x="67" y="17"/>
                </a:lnTo>
                <a:lnTo>
                  <a:pt x="67" y="19"/>
                </a:lnTo>
                <a:lnTo>
                  <a:pt x="67" y="19"/>
                </a:lnTo>
                <a:lnTo>
                  <a:pt x="67" y="20"/>
                </a:lnTo>
                <a:lnTo>
                  <a:pt x="67" y="20"/>
                </a:lnTo>
                <a:lnTo>
                  <a:pt x="69" y="20"/>
                </a:lnTo>
                <a:lnTo>
                  <a:pt x="69" y="20"/>
                </a:lnTo>
                <a:lnTo>
                  <a:pt x="69" y="20"/>
                </a:lnTo>
                <a:lnTo>
                  <a:pt x="71" y="22"/>
                </a:lnTo>
                <a:lnTo>
                  <a:pt x="71" y="22"/>
                </a:lnTo>
                <a:lnTo>
                  <a:pt x="71" y="22"/>
                </a:lnTo>
                <a:lnTo>
                  <a:pt x="71" y="22"/>
                </a:lnTo>
                <a:lnTo>
                  <a:pt x="71" y="22"/>
                </a:lnTo>
                <a:lnTo>
                  <a:pt x="71" y="24"/>
                </a:lnTo>
                <a:lnTo>
                  <a:pt x="71" y="24"/>
                </a:lnTo>
                <a:lnTo>
                  <a:pt x="71" y="24"/>
                </a:lnTo>
                <a:lnTo>
                  <a:pt x="72" y="24"/>
                </a:lnTo>
                <a:lnTo>
                  <a:pt x="76" y="25"/>
                </a:lnTo>
                <a:lnTo>
                  <a:pt x="76" y="27"/>
                </a:lnTo>
                <a:lnTo>
                  <a:pt x="77" y="27"/>
                </a:lnTo>
                <a:lnTo>
                  <a:pt x="79" y="27"/>
                </a:lnTo>
                <a:lnTo>
                  <a:pt x="82" y="27"/>
                </a:lnTo>
                <a:lnTo>
                  <a:pt x="84" y="27"/>
                </a:lnTo>
                <a:lnTo>
                  <a:pt x="84" y="27"/>
                </a:lnTo>
                <a:lnTo>
                  <a:pt x="87" y="27"/>
                </a:lnTo>
                <a:lnTo>
                  <a:pt x="87" y="29"/>
                </a:lnTo>
                <a:lnTo>
                  <a:pt x="91" y="30"/>
                </a:lnTo>
                <a:lnTo>
                  <a:pt x="92" y="32"/>
                </a:lnTo>
                <a:lnTo>
                  <a:pt x="92" y="32"/>
                </a:lnTo>
                <a:lnTo>
                  <a:pt x="92" y="35"/>
                </a:lnTo>
                <a:lnTo>
                  <a:pt x="94" y="39"/>
                </a:lnTo>
                <a:lnTo>
                  <a:pt x="96" y="39"/>
                </a:lnTo>
                <a:lnTo>
                  <a:pt x="97" y="42"/>
                </a:lnTo>
                <a:lnTo>
                  <a:pt x="101" y="51"/>
                </a:lnTo>
                <a:lnTo>
                  <a:pt x="101" y="52"/>
                </a:lnTo>
                <a:lnTo>
                  <a:pt x="101" y="52"/>
                </a:lnTo>
                <a:lnTo>
                  <a:pt x="101" y="54"/>
                </a:lnTo>
                <a:lnTo>
                  <a:pt x="101" y="56"/>
                </a:lnTo>
                <a:lnTo>
                  <a:pt x="103" y="61"/>
                </a:lnTo>
                <a:lnTo>
                  <a:pt x="103" y="62"/>
                </a:lnTo>
                <a:lnTo>
                  <a:pt x="103" y="62"/>
                </a:lnTo>
                <a:lnTo>
                  <a:pt x="103" y="62"/>
                </a:lnTo>
                <a:lnTo>
                  <a:pt x="103" y="64"/>
                </a:lnTo>
                <a:lnTo>
                  <a:pt x="103" y="64"/>
                </a:lnTo>
                <a:lnTo>
                  <a:pt x="101" y="69"/>
                </a:lnTo>
                <a:lnTo>
                  <a:pt x="101" y="71"/>
                </a:lnTo>
                <a:lnTo>
                  <a:pt x="101" y="74"/>
                </a:lnTo>
                <a:lnTo>
                  <a:pt x="101" y="76"/>
                </a:lnTo>
                <a:lnTo>
                  <a:pt x="103" y="77"/>
                </a:lnTo>
                <a:lnTo>
                  <a:pt x="103" y="77"/>
                </a:lnTo>
                <a:lnTo>
                  <a:pt x="103" y="79"/>
                </a:lnTo>
                <a:lnTo>
                  <a:pt x="103" y="79"/>
                </a:lnTo>
                <a:lnTo>
                  <a:pt x="103" y="81"/>
                </a:lnTo>
                <a:lnTo>
                  <a:pt x="103" y="81"/>
                </a:lnTo>
                <a:lnTo>
                  <a:pt x="103" y="81"/>
                </a:lnTo>
                <a:lnTo>
                  <a:pt x="101" y="82"/>
                </a:lnTo>
                <a:lnTo>
                  <a:pt x="101" y="84"/>
                </a:lnTo>
                <a:lnTo>
                  <a:pt x="101" y="91"/>
                </a:lnTo>
                <a:lnTo>
                  <a:pt x="99" y="91"/>
                </a:lnTo>
                <a:lnTo>
                  <a:pt x="99" y="91"/>
                </a:lnTo>
                <a:lnTo>
                  <a:pt x="99" y="91"/>
                </a:lnTo>
                <a:lnTo>
                  <a:pt x="94" y="89"/>
                </a:lnTo>
                <a:lnTo>
                  <a:pt x="92" y="89"/>
                </a:lnTo>
                <a:lnTo>
                  <a:pt x="92" y="89"/>
                </a:lnTo>
                <a:lnTo>
                  <a:pt x="92" y="89"/>
                </a:lnTo>
                <a:lnTo>
                  <a:pt x="92" y="88"/>
                </a:lnTo>
                <a:lnTo>
                  <a:pt x="94" y="88"/>
                </a:lnTo>
                <a:lnTo>
                  <a:pt x="94" y="88"/>
                </a:lnTo>
                <a:lnTo>
                  <a:pt x="96" y="88"/>
                </a:lnTo>
                <a:lnTo>
                  <a:pt x="96" y="88"/>
                </a:lnTo>
                <a:lnTo>
                  <a:pt x="96" y="88"/>
                </a:lnTo>
                <a:lnTo>
                  <a:pt x="96" y="88"/>
                </a:lnTo>
                <a:lnTo>
                  <a:pt x="97" y="86"/>
                </a:lnTo>
                <a:lnTo>
                  <a:pt x="97" y="84"/>
                </a:lnTo>
                <a:lnTo>
                  <a:pt x="97" y="84"/>
                </a:lnTo>
                <a:lnTo>
                  <a:pt x="97" y="82"/>
                </a:lnTo>
                <a:lnTo>
                  <a:pt x="97" y="79"/>
                </a:lnTo>
                <a:lnTo>
                  <a:pt x="97" y="79"/>
                </a:lnTo>
                <a:lnTo>
                  <a:pt x="97" y="79"/>
                </a:lnTo>
                <a:lnTo>
                  <a:pt x="97" y="77"/>
                </a:lnTo>
                <a:lnTo>
                  <a:pt x="97" y="77"/>
                </a:lnTo>
                <a:lnTo>
                  <a:pt x="97" y="77"/>
                </a:lnTo>
                <a:lnTo>
                  <a:pt x="97" y="76"/>
                </a:lnTo>
                <a:lnTo>
                  <a:pt x="97" y="76"/>
                </a:lnTo>
                <a:lnTo>
                  <a:pt x="97" y="74"/>
                </a:lnTo>
                <a:lnTo>
                  <a:pt x="96" y="74"/>
                </a:lnTo>
                <a:lnTo>
                  <a:pt x="96" y="72"/>
                </a:lnTo>
                <a:lnTo>
                  <a:pt x="96" y="72"/>
                </a:lnTo>
                <a:lnTo>
                  <a:pt x="96" y="72"/>
                </a:lnTo>
                <a:lnTo>
                  <a:pt x="96" y="71"/>
                </a:lnTo>
                <a:lnTo>
                  <a:pt x="96" y="71"/>
                </a:lnTo>
                <a:lnTo>
                  <a:pt x="96" y="69"/>
                </a:lnTo>
                <a:lnTo>
                  <a:pt x="96" y="69"/>
                </a:lnTo>
                <a:lnTo>
                  <a:pt x="97" y="67"/>
                </a:lnTo>
                <a:lnTo>
                  <a:pt x="97" y="66"/>
                </a:lnTo>
                <a:lnTo>
                  <a:pt x="96" y="66"/>
                </a:lnTo>
                <a:lnTo>
                  <a:pt x="94" y="64"/>
                </a:lnTo>
                <a:lnTo>
                  <a:pt x="92" y="62"/>
                </a:lnTo>
                <a:lnTo>
                  <a:pt x="92" y="62"/>
                </a:lnTo>
                <a:lnTo>
                  <a:pt x="91" y="62"/>
                </a:lnTo>
                <a:lnTo>
                  <a:pt x="91" y="62"/>
                </a:lnTo>
                <a:lnTo>
                  <a:pt x="89" y="62"/>
                </a:lnTo>
                <a:lnTo>
                  <a:pt x="89" y="62"/>
                </a:lnTo>
                <a:lnTo>
                  <a:pt x="89" y="62"/>
                </a:lnTo>
                <a:lnTo>
                  <a:pt x="87" y="62"/>
                </a:lnTo>
                <a:lnTo>
                  <a:pt x="87" y="66"/>
                </a:lnTo>
                <a:lnTo>
                  <a:pt x="86" y="69"/>
                </a:lnTo>
                <a:lnTo>
                  <a:pt x="84" y="69"/>
                </a:lnTo>
                <a:lnTo>
                  <a:pt x="81" y="69"/>
                </a:lnTo>
                <a:lnTo>
                  <a:pt x="81" y="71"/>
                </a:lnTo>
                <a:lnTo>
                  <a:pt x="81" y="71"/>
                </a:lnTo>
                <a:lnTo>
                  <a:pt x="79" y="72"/>
                </a:lnTo>
                <a:lnTo>
                  <a:pt x="79" y="72"/>
                </a:lnTo>
                <a:lnTo>
                  <a:pt x="79" y="74"/>
                </a:lnTo>
                <a:lnTo>
                  <a:pt x="79" y="74"/>
                </a:lnTo>
                <a:lnTo>
                  <a:pt x="79" y="76"/>
                </a:lnTo>
                <a:lnTo>
                  <a:pt x="79" y="76"/>
                </a:lnTo>
                <a:lnTo>
                  <a:pt x="81" y="76"/>
                </a:lnTo>
                <a:lnTo>
                  <a:pt x="81" y="77"/>
                </a:lnTo>
                <a:lnTo>
                  <a:pt x="81" y="77"/>
                </a:lnTo>
                <a:lnTo>
                  <a:pt x="82" y="81"/>
                </a:lnTo>
                <a:lnTo>
                  <a:pt x="82" y="81"/>
                </a:lnTo>
                <a:lnTo>
                  <a:pt x="82" y="81"/>
                </a:lnTo>
                <a:lnTo>
                  <a:pt x="77" y="93"/>
                </a:lnTo>
                <a:lnTo>
                  <a:pt x="77" y="94"/>
                </a:lnTo>
                <a:lnTo>
                  <a:pt x="77" y="96"/>
                </a:lnTo>
                <a:lnTo>
                  <a:pt x="77" y="96"/>
                </a:lnTo>
                <a:lnTo>
                  <a:pt x="77" y="98"/>
                </a:lnTo>
                <a:lnTo>
                  <a:pt x="77" y="98"/>
                </a:lnTo>
                <a:lnTo>
                  <a:pt x="77" y="98"/>
                </a:lnTo>
                <a:lnTo>
                  <a:pt x="76" y="99"/>
                </a:lnTo>
                <a:lnTo>
                  <a:pt x="76" y="99"/>
                </a:lnTo>
                <a:lnTo>
                  <a:pt x="76" y="99"/>
                </a:lnTo>
                <a:lnTo>
                  <a:pt x="74" y="99"/>
                </a:lnTo>
                <a:lnTo>
                  <a:pt x="72" y="101"/>
                </a:lnTo>
                <a:lnTo>
                  <a:pt x="71" y="101"/>
                </a:lnTo>
                <a:lnTo>
                  <a:pt x="71" y="103"/>
                </a:lnTo>
                <a:lnTo>
                  <a:pt x="71" y="103"/>
                </a:lnTo>
                <a:lnTo>
                  <a:pt x="71" y="103"/>
                </a:lnTo>
                <a:lnTo>
                  <a:pt x="66" y="116"/>
                </a:lnTo>
                <a:lnTo>
                  <a:pt x="66" y="118"/>
                </a:lnTo>
                <a:lnTo>
                  <a:pt x="66" y="118"/>
                </a:lnTo>
                <a:lnTo>
                  <a:pt x="67" y="119"/>
                </a:lnTo>
                <a:lnTo>
                  <a:pt x="67" y="119"/>
                </a:lnTo>
                <a:lnTo>
                  <a:pt x="69" y="121"/>
                </a:lnTo>
                <a:lnTo>
                  <a:pt x="69" y="121"/>
                </a:lnTo>
                <a:lnTo>
                  <a:pt x="69" y="121"/>
                </a:lnTo>
                <a:lnTo>
                  <a:pt x="69" y="121"/>
                </a:lnTo>
                <a:lnTo>
                  <a:pt x="69" y="121"/>
                </a:lnTo>
                <a:lnTo>
                  <a:pt x="69" y="123"/>
                </a:lnTo>
                <a:lnTo>
                  <a:pt x="69" y="123"/>
                </a:lnTo>
                <a:lnTo>
                  <a:pt x="67" y="123"/>
                </a:lnTo>
                <a:lnTo>
                  <a:pt x="67" y="125"/>
                </a:lnTo>
                <a:lnTo>
                  <a:pt x="67" y="125"/>
                </a:lnTo>
                <a:lnTo>
                  <a:pt x="66" y="126"/>
                </a:lnTo>
                <a:lnTo>
                  <a:pt x="66" y="126"/>
                </a:lnTo>
                <a:lnTo>
                  <a:pt x="66" y="126"/>
                </a:lnTo>
                <a:lnTo>
                  <a:pt x="64" y="128"/>
                </a:lnTo>
                <a:lnTo>
                  <a:pt x="64" y="128"/>
                </a:lnTo>
                <a:lnTo>
                  <a:pt x="62" y="128"/>
                </a:lnTo>
                <a:lnTo>
                  <a:pt x="60" y="131"/>
                </a:lnTo>
                <a:lnTo>
                  <a:pt x="59" y="133"/>
                </a:lnTo>
                <a:lnTo>
                  <a:pt x="57" y="135"/>
                </a:lnTo>
                <a:lnTo>
                  <a:pt x="55" y="136"/>
                </a:lnTo>
                <a:lnTo>
                  <a:pt x="55" y="136"/>
                </a:lnTo>
                <a:lnTo>
                  <a:pt x="55" y="136"/>
                </a:lnTo>
                <a:lnTo>
                  <a:pt x="55" y="136"/>
                </a:lnTo>
                <a:lnTo>
                  <a:pt x="54" y="136"/>
                </a:lnTo>
                <a:lnTo>
                  <a:pt x="54" y="136"/>
                </a:lnTo>
                <a:lnTo>
                  <a:pt x="52" y="136"/>
                </a:lnTo>
                <a:lnTo>
                  <a:pt x="52" y="136"/>
                </a:lnTo>
                <a:lnTo>
                  <a:pt x="50" y="136"/>
                </a:lnTo>
                <a:lnTo>
                  <a:pt x="50" y="135"/>
                </a:lnTo>
                <a:lnTo>
                  <a:pt x="47" y="130"/>
                </a:lnTo>
                <a:lnTo>
                  <a:pt x="45" y="128"/>
                </a:lnTo>
                <a:lnTo>
                  <a:pt x="44" y="126"/>
                </a:lnTo>
                <a:lnTo>
                  <a:pt x="42" y="125"/>
                </a:lnTo>
                <a:lnTo>
                  <a:pt x="40" y="123"/>
                </a:lnTo>
                <a:lnTo>
                  <a:pt x="39" y="123"/>
                </a:lnTo>
                <a:lnTo>
                  <a:pt x="39" y="123"/>
                </a:lnTo>
                <a:lnTo>
                  <a:pt x="37" y="119"/>
                </a:lnTo>
                <a:lnTo>
                  <a:pt x="37" y="118"/>
                </a:lnTo>
                <a:lnTo>
                  <a:pt x="35" y="116"/>
                </a:lnTo>
                <a:lnTo>
                  <a:pt x="35" y="116"/>
                </a:lnTo>
                <a:lnTo>
                  <a:pt x="35" y="116"/>
                </a:lnTo>
                <a:lnTo>
                  <a:pt x="34" y="116"/>
                </a:lnTo>
                <a:lnTo>
                  <a:pt x="34" y="116"/>
                </a:lnTo>
                <a:lnTo>
                  <a:pt x="32" y="116"/>
                </a:lnTo>
                <a:lnTo>
                  <a:pt x="30" y="116"/>
                </a:lnTo>
                <a:lnTo>
                  <a:pt x="30" y="116"/>
                </a:lnTo>
                <a:lnTo>
                  <a:pt x="30" y="114"/>
                </a:lnTo>
                <a:lnTo>
                  <a:pt x="29" y="114"/>
                </a:lnTo>
                <a:lnTo>
                  <a:pt x="27" y="113"/>
                </a:lnTo>
                <a:lnTo>
                  <a:pt x="27" y="111"/>
                </a:lnTo>
                <a:lnTo>
                  <a:pt x="25" y="111"/>
                </a:lnTo>
                <a:lnTo>
                  <a:pt x="25" y="109"/>
                </a:lnTo>
                <a:lnTo>
                  <a:pt x="25" y="109"/>
                </a:lnTo>
                <a:lnTo>
                  <a:pt x="27" y="109"/>
                </a:lnTo>
                <a:lnTo>
                  <a:pt x="27" y="108"/>
                </a:lnTo>
                <a:lnTo>
                  <a:pt x="27" y="108"/>
                </a:lnTo>
                <a:lnTo>
                  <a:pt x="29" y="108"/>
                </a:lnTo>
                <a:lnTo>
                  <a:pt x="29" y="108"/>
                </a:lnTo>
                <a:lnTo>
                  <a:pt x="29" y="108"/>
                </a:lnTo>
                <a:lnTo>
                  <a:pt x="29" y="108"/>
                </a:lnTo>
                <a:lnTo>
                  <a:pt x="29" y="106"/>
                </a:lnTo>
                <a:lnTo>
                  <a:pt x="29" y="106"/>
                </a:lnTo>
                <a:lnTo>
                  <a:pt x="29" y="106"/>
                </a:lnTo>
                <a:lnTo>
                  <a:pt x="29" y="104"/>
                </a:lnTo>
                <a:lnTo>
                  <a:pt x="29" y="104"/>
                </a:lnTo>
                <a:lnTo>
                  <a:pt x="29" y="104"/>
                </a:lnTo>
                <a:lnTo>
                  <a:pt x="29" y="104"/>
                </a:lnTo>
                <a:lnTo>
                  <a:pt x="29" y="104"/>
                </a:lnTo>
                <a:lnTo>
                  <a:pt x="29" y="103"/>
                </a:lnTo>
                <a:lnTo>
                  <a:pt x="29" y="103"/>
                </a:lnTo>
                <a:lnTo>
                  <a:pt x="30" y="101"/>
                </a:lnTo>
                <a:lnTo>
                  <a:pt x="32" y="101"/>
                </a:lnTo>
                <a:lnTo>
                  <a:pt x="32" y="101"/>
                </a:lnTo>
                <a:lnTo>
                  <a:pt x="32" y="99"/>
                </a:lnTo>
                <a:lnTo>
                  <a:pt x="32" y="99"/>
                </a:lnTo>
                <a:lnTo>
                  <a:pt x="32" y="98"/>
                </a:lnTo>
                <a:lnTo>
                  <a:pt x="32" y="98"/>
                </a:lnTo>
                <a:lnTo>
                  <a:pt x="32" y="96"/>
                </a:lnTo>
                <a:lnTo>
                  <a:pt x="32" y="94"/>
                </a:lnTo>
                <a:lnTo>
                  <a:pt x="32" y="94"/>
                </a:lnTo>
                <a:lnTo>
                  <a:pt x="32" y="94"/>
                </a:lnTo>
                <a:lnTo>
                  <a:pt x="32" y="93"/>
                </a:lnTo>
                <a:lnTo>
                  <a:pt x="32" y="93"/>
                </a:lnTo>
                <a:lnTo>
                  <a:pt x="34" y="93"/>
                </a:lnTo>
                <a:lnTo>
                  <a:pt x="34" y="91"/>
                </a:lnTo>
                <a:lnTo>
                  <a:pt x="35" y="91"/>
                </a:lnTo>
                <a:lnTo>
                  <a:pt x="35" y="89"/>
                </a:lnTo>
                <a:lnTo>
                  <a:pt x="35" y="89"/>
                </a:lnTo>
                <a:lnTo>
                  <a:pt x="37" y="91"/>
                </a:lnTo>
                <a:lnTo>
                  <a:pt x="37" y="91"/>
                </a:lnTo>
                <a:lnTo>
                  <a:pt x="39" y="91"/>
                </a:lnTo>
                <a:lnTo>
                  <a:pt x="39" y="93"/>
                </a:lnTo>
                <a:lnTo>
                  <a:pt x="39" y="93"/>
                </a:lnTo>
                <a:lnTo>
                  <a:pt x="39" y="93"/>
                </a:lnTo>
                <a:lnTo>
                  <a:pt x="39" y="93"/>
                </a:lnTo>
                <a:lnTo>
                  <a:pt x="39" y="94"/>
                </a:lnTo>
                <a:lnTo>
                  <a:pt x="39" y="94"/>
                </a:lnTo>
                <a:lnTo>
                  <a:pt x="39" y="96"/>
                </a:lnTo>
                <a:lnTo>
                  <a:pt x="39" y="96"/>
                </a:lnTo>
                <a:lnTo>
                  <a:pt x="39" y="98"/>
                </a:lnTo>
                <a:lnTo>
                  <a:pt x="39" y="98"/>
                </a:lnTo>
                <a:lnTo>
                  <a:pt x="39" y="98"/>
                </a:lnTo>
                <a:lnTo>
                  <a:pt x="40" y="98"/>
                </a:lnTo>
                <a:lnTo>
                  <a:pt x="40" y="99"/>
                </a:lnTo>
                <a:lnTo>
                  <a:pt x="40" y="99"/>
                </a:lnTo>
                <a:lnTo>
                  <a:pt x="40" y="99"/>
                </a:lnTo>
                <a:lnTo>
                  <a:pt x="40" y="99"/>
                </a:lnTo>
                <a:lnTo>
                  <a:pt x="40" y="101"/>
                </a:lnTo>
                <a:lnTo>
                  <a:pt x="40" y="103"/>
                </a:lnTo>
                <a:lnTo>
                  <a:pt x="40" y="103"/>
                </a:lnTo>
                <a:lnTo>
                  <a:pt x="40" y="103"/>
                </a:lnTo>
                <a:lnTo>
                  <a:pt x="40" y="104"/>
                </a:lnTo>
                <a:lnTo>
                  <a:pt x="42" y="104"/>
                </a:lnTo>
                <a:lnTo>
                  <a:pt x="42" y="104"/>
                </a:lnTo>
                <a:lnTo>
                  <a:pt x="44" y="104"/>
                </a:lnTo>
                <a:lnTo>
                  <a:pt x="44" y="104"/>
                </a:lnTo>
                <a:lnTo>
                  <a:pt x="44" y="104"/>
                </a:lnTo>
                <a:lnTo>
                  <a:pt x="44" y="104"/>
                </a:lnTo>
                <a:lnTo>
                  <a:pt x="45" y="104"/>
                </a:lnTo>
                <a:lnTo>
                  <a:pt x="45" y="104"/>
                </a:lnTo>
                <a:lnTo>
                  <a:pt x="47" y="103"/>
                </a:lnTo>
                <a:lnTo>
                  <a:pt x="47" y="103"/>
                </a:lnTo>
                <a:lnTo>
                  <a:pt x="47" y="103"/>
                </a:lnTo>
                <a:lnTo>
                  <a:pt x="47" y="101"/>
                </a:lnTo>
                <a:lnTo>
                  <a:pt x="47" y="101"/>
                </a:lnTo>
                <a:lnTo>
                  <a:pt x="49" y="101"/>
                </a:lnTo>
                <a:lnTo>
                  <a:pt x="49" y="101"/>
                </a:lnTo>
                <a:lnTo>
                  <a:pt x="50" y="101"/>
                </a:lnTo>
                <a:lnTo>
                  <a:pt x="50" y="101"/>
                </a:lnTo>
                <a:lnTo>
                  <a:pt x="50" y="99"/>
                </a:lnTo>
                <a:lnTo>
                  <a:pt x="50" y="99"/>
                </a:lnTo>
                <a:lnTo>
                  <a:pt x="52" y="98"/>
                </a:lnTo>
                <a:lnTo>
                  <a:pt x="52" y="98"/>
                </a:lnTo>
                <a:lnTo>
                  <a:pt x="52" y="96"/>
                </a:lnTo>
                <a:lnTo>
                  <a:pt x="54" y="96"/>
                </a:lnTo>
                <a:lnTo>
                  <a:pt x="55" y="94"/>
                </a:lnTo>
                <a:lnTo>
                  <a:pt x="55" y="94"/>
                </a:lnTo>
                <a:lnTo>
                  <a:pt x="55" y="94"/>
                </a:lnTo>
                <a:lnTo>
                  <a:pt x="55" y="93"/>
                </a:lnTo>
                <a:lnTo>
                  <a:pt x="55" y="93"/>
                </a:lnTo>
                <a:lnTo>
                  <a:pt x="54" y="93"/>
                </a:lnTo>
                <a:lnTo>
                  <a:pt x="50" y="91"/>
                </a:lnTo>
                <a:lnTo>
                  <a:pt x="49" y="89"/>
                </a:lnTo>
                <a:lnTo>
                  <a:pt x="49" y="89"/>
                </a:lnTo>
                <a:lnTo>
                  <a:pt x="49" y="89"/>
                </a:lnTo>
                <a:lnTo>
                  <a:pt x="49" y="88"/>
                </a:lnTo>
                <a:lnTo>
                  <a:pt x="49" y="88"/>
                </a:lnTo>
                <a:lnTo>
                  <a:pt x="49" y="82"/>
                </a:lnTo>
                <a:lnTo>
                  <a:pt x="49" y="82"/>
                </a:lnTo>
                <a:lnTo>
                  <a:pt x="49" y="82"/>
                </a:lnTo>
                <a:lnTo>
                  <a:pt x="47" y="82"/>
                </a:lnTo>
                <a:lnTo>
                  <a:pt x="47" y="81"/>
                </a:lnTo>
                <a:lnTo>
                  <a:pt x="47" y="81"/>
                </a:lnTo>
                <a:lnTo>
                  <a:pt x="47" y="81"/>
                </a:lnTo>
                <a:lnTo>
                  <a:pt x="44" y="81"/>
                </a:lnTo>
                <a:lnTo>
                  <a:pt x="44" y="81"/>
                </a:lnTo>
                <a:lnTo>
                  <a:pt x="44" y="81"/>
                </a:lnTo>
                <a:lnTo>
                  <a:pt x="44" y="81"/>
                </a:lnTo>
                <a:lnTo>
                  <a:pt x="44" y="81"/>
                </a:lnTo>
                <a:lnTo>
                  <a:pt x="44" y="81"/>
                </a:lnTo>
                <a:lnTo>
                  <a:pt x="44" y="81"/>
                </a:lnTo>
                <a:lnTo>
                  <a:pt x="42" y="79"/>
                </a:lnTo>
                <a:lnTo>
                  <a:pt x="42" y="79"/>
                </a:lnTo>
                <a:lnTo>
                  <a:pt x="42" y="79"/>
                </a:lnTo>
                <a:lnTo>
                  <a:pt x="44" y="77"/>
                </a:lnTo>
                <a:lnTo>
                  <a:pt x="44" y="77"/>
                </a:lnTo>
                <a:lnTo>
                  <a:pt x="44" y="77"/>
                </a:lnTo>
                <a:lnTo>
                  <a:pt x="47" y="74"/>
                </a:lnTo>
                <a:lnTo>
                  <a:pt x="49" y="72"/>
                </a:lnTo>
                <a:lnTo>
                  <a:pt x="50" y="71"/>
                </a:lnTo>
                <a:lnTo>
                  <a:pt x="50" y="71"/>
                </a:lnTo>
                <a:lnTo>
                  <a:pt x="52" y="71"/>
                </a:lnTo>
                <a:lnTo>
                  <a:pt x="52" y="69"/>
                </a:lnTo>
                <a:lnTo>
                  <a:pt x="54" y="64"/>
                </a:lnTo>
                <a:lnTo>
                  <a:pt x="54" y="64"/>
                </a:lnTo>
                <a:lnTo>
                  <a:pt x="55" y="62"/>
                </a:lnTo>
                <a:lnTo>
                  <a:pt x="55" y="64"/>
                </a:lnTo>
                <a:lnTo>
                  <a:pt x="57" y="64"/>
                </a:lnTo>
                <a:lnTo>
                  <a:pt x="57" y="64"/>
                </a:lnTo>
                <a:lnTo>
                  <a:pt x="57" y="64"/>
                </a:lnTo>
                <a:lnTo>
                  <a:pt x="57" y="62"/>
                </a:lnTo>
                <a:lnTo>
                  <a:pt x="59" y="61"/>
                </a:lnTo>
                <a:lnTo>
                  <a:pt x="59" y="61"/>
                </a:lnTo>
                <a:lnTo>
                  <a:pt x="59" y="61"/>
                </a:lnTo>
                <a:lnTo>
                  <a:pt x="59" y="59"/>
                </a:lnTo>
                <a:lnTo>
                  <a:pt x="59" y="59"/>
                </a:lnTo>
                <a:lnTo>
                  <a:pt x="60" y="56"/>
                </a:lnTo>
                <a:lnTo>
                  <a:pt x="60" y="56"/>
                </a:lnTo>
                <a:lnTo>
                  <a:pt x="60" y="56"/>
                </a:lnTo>
                <a:lnTo>
                  <a:pt x="60" y="54"/>
                </a:lnTo>
                <a:lnTo>
                  <a:pt x="60" y="54"/>
                </a:lnTo>
                <a:lnTo>
                  <a:pt x="60" y="54"/>
                </a:lnTo>
                <a:lnTo>
                  <a:pt x="60" y="54"/>
                </a:lnTo>
                <a:lnTo>
                  <a:pt x="62" y="56"/>
                </a:lnTo>
                <a:lnTo>
                  <a:pt x="62" y="56"/>
                </a:lnTo>
                <a:lnTo>
                  <a:pt x="62" y="56"/>
                </a:lnTo>
                <a:lnTo>
                  <a:pt x="62" y="56"/>
                </a:lnTo>
                <a:lnTo>
                  <a:pt x="64" y="56"/>
                </a:lnTo>
                <a:lnTo>
                  <a:pt x="64" y="56"/>
                </a:lnTo>
                <a:lnTo>
                  <a:pt x="66" y="54"/>
                </a:lnTo>
                <a:lnTo>
                  <a:pt x="66" y="54"/>
                </a:lnTo>
                <a:lnTo>
                  <a:pt x="66" y="54"/>
                </a:lnTo>
                <a:lnTo>
                  <a:pt x="66" y="54"/>
                </a:lnTo>
                <a:lnTo>
                  <a:pt x="66" y="56"/>
                </a:lnTo>
                <a:lnTo>
                  <a:pt x="67" y="56"/>
                </a:lnTo>
                <a:lnTo>
                  <a:pt x="67" y="56"/>
                </a:lnTo>
                <a:lnTo>
                  <a:pt x="67" y="54"/>
                </a:lnTo>
                <a:lnTo>
                  <a:pt x="67" y="54"/>
                </a:lnTo>
                <a:lnTo>
                  <a:pt x="67" y="54"/>
                </a:lnTo>
                <a:lnTo>
                  <a:pt x="67" y="54"/>
                </a:lnTo>
                <a:lnTo>
                  <a:pt x="67" y="54"/>
                </a:lnTo>
                <a:lnTo>
                  <a:pt x="69" y="52"/>
                </a:lnTo>
                <a:lnTo>
                  <a:pt x="67" y="51"/>
                </a:lnTo>
                <a:lnTo>
                  <a:pt x="69" y="47"/>
                </a:lnTo>
                <a:lnTo>
                  <a:pt x="69" y="47"/>
                </a:lnTo>
                <a:lnTo>
                  <a:pt x="69" y="47"/>
                </a:lnTo>
                <a:lnTo>
                  <a:pt x="69" y="47"/>
                </a:lnTo>
                <a:lnTo>
                  <a:pt x="69" y="45"/>
                </a:lnTo>
                <a:lnTo>
                  <a:pt x="69" y="45"/>
                </a:lnTo>
                <a:lnTo>
                  <a:pt x="69" y="45"/>
                </a:lnTo>
                <a:lnTo>
                  <a:pt x="67" y="45"/>
                </a:lnTo>
                <a:lnTo>
                  <a:pt x="67" y="45"/>
                </a:lnTo>
                <a:lnTo>
                  <a:pt x="67" y="44"/>
                </a:lnTo>
                <a:lnTo>
                  <a:pt x="67" y="40"/>
                </a:lnTo>
                <a:lnTo>
                  <a:pt x="69" y="40"/>
                </a:lnTo>
                <a:lnTo>
                  <a:pt x="69" y="40"/>
                </a:lnTo>
                <a:lnTo>
                  <a:pt x="69" y="40"/>
                </a:lnTo>
                <a:lnTo>
                  <a:pt x="69" y="40"/>
                </a:lnTo>
                <a:lnTo>
                  <a:pt x="71" y="39"/>
                </a:lnTo>
                <a:lnTo>
                  <a:pt x="69" y="37"/>
                </a:lnTo>
                <a:lnTo>
                  <a:pt x="69" y="37"/>
                </a:lnTo>
                <a:lnTo>
                  <a:pt x="69" y="37"/>
                </a:lnTo>
                <a:lnTo>
                  <a:pt x="69" y="37"/>
                </a:lnTo>
                <a:lnTo>
                  <a:pt x="69" y="37"/>
                </a:lnTo>
                <a:lnTo>
                  <a:pt x="69" y="35"/>
                </a:lnTo>
                <a:lnTo>
                  <a:pt x="69" y="35"/>
                </a:lnTo>
                <a:lnTo>
                  <a:pt x="69" y="34"/>
                </a:lnTo>
                <a:lnTo>
                  <a:pt x="69" y="34"/>
                </a:lnTo>
                <a:lnTo>
                  <a:pt x="69" y="34"/>
                </a:lnTo>
                <a:lnTo>
                  <a:pt x="69" y="32"/>
                </a:lnTo>
                <a:lnTo>
                  <a:pt x="69" y="32"/>
                </a:lnTo>
                <a:lnTo>
                  <a:pt x="69" y="30"/>
                </a:lnTo>
                <a:lnTo>
                  <a:pt x="69" y="29"/>
                </a:lnTo>
                <a:lnTo>
                  <a:pt x="64" y="30"/>
                </a:lnTo>
                <a:lnTo>
                  <a:pt x="62" y="30"/>
                </a:lnTo>
                <a:lnTo>
                  <a:pt x="59" y="32"/>
                </a:lnTo>
                <a:lnTo>
                  <a:pt x="59" y="32"/>
                </a:lnTo>
                <a:lnTo>
                  <a:pt x="59" y="32"/>
                </a:lnTo>
                <a:lnTo>
                  <a:pt x="59" y="32"/>
                </a:lnTo>
                <a:lnTo>
                  <a:pt x="59" y="32"/>
                </a:lnTo>
                <a:lnTo>
                  <a:pt x="57" y="32"/>
                </a:lnTo>
                <a:lnTo>
                  <a:pt x="57" y="30"/>
                </a:lnTo>
                <a:lnTo>
                  <a:pt x="57" y="30"/>
                </a:lnTo>
                <a:lnTo>
                  <a:pt x="57" y="30"/>
                </a:lnTo>
                <a:lnTo>
                  <a:pt x="57" y="30"/>
                </a:lnTo>
                <a:lnTo>
                  <a:pt x="57" y="30"/>
                </a:lnTo>
                <a:lnTo>
                  <a:pt x="57" y="30"/>
                </a:lnTo>
                <a:lnTo>
                  <a:pt x="57" y="30"/>
                </a:lnTo>
                <a:lnTo>
                  <a:pt x="57" y="29"/>
                </a:lnTo>
                <a:lnTo>
                  <a:pt x="57" y="29"/>
                </a:lnTo>
                <a:lnTo>
                  <a:pt x="57" y="29"/>
                </a:lnTo>
                <a:lnTo>
                  <a:pt x="57" y="29"/>
                </a:lnTo>
                <a:lnTo>
                  <a:pt x="57" y="27"/>
                </a:lnTo>
                <a:lnTo>
                  <a:pt x="57" y="27"/>
                </a:lnTo>
                <a:lnTo>
                  <a:pt x="57" y="27"/>
                </a:lnTo>
                <a:lnTo>
                  <a:pt x="55" y="27"/>
                </a:lnTo>
                <a:lnTo>
                  <a:pt x="55" y="27"/>
                </a:lnTo>
                <a:lnTo>
                  <a:pt x="55" y="27"/>
                </a:lnTo>
                <a:lnTo>
                  <a:pt x="54" y="27"/>
                </a:lnTo>
                <a:lnTo>
                  <a:pt x="54" y="27"/>
                </a:lnTo>
                <a:lnTo>
                  <a:pt x="54" y="27"/>
                </a:lnTo>
                <a:lnTo>
                  <a:pt x="54" y="27"/>
                </a:lnTo>
                <a:lnTo>
                  <a:pt x="54" y="27"/>
                </a:lnTo>
                <a:lnTo>
                  <a:pt x="54" y="29"/>
                </a:lnTo>
                <a:lnTo>
                  <a:pt x="54" y="29"/>
                </a:lnTo>
                <a:lnTo>
                  <a:pt x="54" y="29"/>
                </a:lnTo>
                <a:lnTo>
                  <a:pt x="54" y="29"/>
                </a:lnTo>
                <a:lnTo>
                  <a:pt x="54" y="29"/>
                </a:lnTo>
                <a:lnTo>
                  <a:pt x="52" y="29"/>
                </a:lnTo>
                <a:lnTo>
                  <a:pt x="52" y="29"/>
                </a:lnTo>
                <a:lnTo>
                  <a:pt x="52" y="29"/>
                </a:lnTo>
                <a:lnTo>
                  <a:pt x="52" y="29"/>
                </a:lnTo>
                <a:lnTo>
                  <a:pt x="52" y="27"/>
                </a:lnTo>
                <a:lnTo>
                  <a:pt x="52" y="27"/>
                </a:lnTo>
                <a:lnTo>
                  <a:pt x="52" y="27"/>
                </a:lnTo>
                <a:lnTo>
                  <a:pt x="52" y="27"/>
                </a:lnTo>
                <a:lnTo>
                  <a:pt x="52" y="27"/>
                </a:lnTo>
                <a:lnTo>
                  <a:pt x="52" y="27"/>
                </a:lnTo>
                <a:lnTo>
                  <a:pt x="54" y="25"/>
                </a:lnTo>
                <a:lnTo>
                  <a:pt x="55" y="25"/>
                </a:lnTo>
                <a:lnTo>
                  <a:pt x="55" y="25"/>
                </a:lnTo>
                <a:lnTo>
                  <a:pt x="55" y="25"/>
                </a:lnTo>
                <a:lnTo>
                  <a:pt x="55" y="25"/>
                </a:lnTo>
                <a:lnTo>
                  <a:pt x="55" y="24"/>
                </a:lnTo>
                <a:lnTo>
                  <a:pt x="57" y="25"/>
                </a:lnTo>
                <a:lnTo>
                  <a:pt x="57" y="24"/>
                </a:lnTo>
                <a:lnTo>
                  <a:pt x="57" y="24"/>
                </a:lnTo>
                <a:lnTo>
                  <a:pt x="57" y="24"/>
                </a:lnTo>
                <a:lnTo>
                  <a:pt x="57" y="24"/>
                </a:lnTo>
                <a:lnTo>
                  <a:pt x="55" y="22"/>
                </a:lnTo>
                <a:lnTo>
                  <a:pt x="55" y="22"/>
                </a:lnTo>
                <a:lnTo>
                  <a:pt x="55" y="22"/>
                </a:lnTo>
                <a:lnTo>
                  <a:pt x="52" y="22"/>
                </a:lnTo>
                <a:lnTo>
                  <a:pt x="52" y="22"/>
                </a:lnTo>
                <a:lnTo>
                  <a:pt x="52" y="22"/>
                </a:lnTo>
                <a:lnTo>
                  <a:pt x="52" y="20"/>
                </a:lnTo>
                <a:lnTo>
                  <a:pt x="50" y="20"/>
                </a:lnTo>
                <a:lnTo>
                  <a:pt x="50" y="20"/>
                </a:lnTo>
                <a:lnTo>
                  <a:pt x="50" y="20"/>
                </a:lnTo>
                <a:lnTo>
                  <a:pt x="50" y="20"/>
                </a:lnTo>
                <a:lnTo>
                  <a:pt x="50" y="19"/>
                </a:lnTo>
                <a:lnTo>
                  <a:pt x="50" y="19"/>
                </a:lnTo>
                <a:lnTo>
                  <a:pt x="50" y="19"/>
                </a:lnTo>
                <a:lnTo>
                  <a:pt x="49" y="19"/>
                </a:lnTo>
                <a:lnTo>
                  <a:pt x="49" y="19"/>
                </a:lnTo>
                <a:lnTo>
                  <a:pt x="49" y="19"/>
                </a:lnTo>
                <a:lnTo>
                  <a:pt x="49" y="19"/>
                </a:lnTo>
                <a:lnTo>
                  <a:pt x="49" y="19"/>
                </a:lnTo>
                <a:lnTo>
                  <a:pt x="49" y="19"/>
                </a:lnTo>
                <a:lnTo>
                  <a:pt x="49" y="19"/>
                </a:lnTo>
                <a:lnTo>
                  <a:pt x="47" y="19"/>
                </a:lnTo>
                <a:lnTo>
                  <a:pt x="47" y="22"/>
                </a:lnTo>
                <a:lnTo>
                  <a:pt x="45" y="22"/>
                </a:lnTo>
                <a:lnTo>
                  <a:pt x="45" y="24"/>
                </a:lnTo>
                <a:lnTo>
                  <a:pt x="45" y="25"/>
                </a:lnTo>
                <a:lnTo>
                  <a:pt x="45" y="25"/>
                </a:lnTo>
                <a:lnTo>
                  <a:pt x="45" y="25"/>
                </a:lnTo>
                <a:lnTo>
                  <a:pt x="45" y="25"/>
                </a:lnTo>
                <a:lnTo>
                  <a:pt x="47" y="25"/>
                </a:lnTo>
                <a:lnTo>
                  <a:pt x="47" y="27"/>
                </a:lnTo>
                <a:lnTo>
                  <a:pt x="49" y="29"/>
                </a:lnTo>
                <a:lnTo>
                  <a:pt x="49" y="29"/>
                </a:lnTo>
                <a:lnTo>
                  <a:pt x="49" y="29"/>
                </a:lnTo>
                <a:lnTo>
                  <a:pt x="49" y="29"/>
                </a:lnTo>
                <a:lnTo>
                  <a:pt x="49" y="29"/>
                </a:lnTo>
                <a:lnTo>
                  <a:pt x="49" y="30"/>
                </a:lnTo>
                <a:lnTo>
                  <a:pt x="49" y="30"/>
                </a:lnTo>
                <a:lnTo>
                  <a:pt x="49" y="30"/>
                </a:lnTo>
                <a:lnTo>
                  <a:pt x="49" y="32"/>
                </a:lnTo>
                <a:lnTo>
                  <a:pt x="49" y="32"/>
                </a:lnTo>
                <a:lnTo>
                  <a:pt x="49" y="32"/>
                </a:lnTo>
                <a:lnTo>
                  <a:pt x="49" y="32"/>
                </a:lnTo>
                <a:lnTo>
                  <a:pt x="50" y="34"/>
                </a:lnTo>
                <a:lnTo>
                  <a:pt x="50" y="34"/>
                </a:lnTo>
                <a:lnTo>
                  <a:pt x="50" y="34"/>
                </a:lnTo>
                <a:lnTo>
                  <a:pt x="50" y="34"/>
                </a:lnTo>
                <a:lnTo>
                  <a:pt x="50" y="35"/>
                </a:lnTo>
                <a:lnTo>
                  <a:pt x="50" y="35"/>
                </a:lnTo>
                <a:lnTo>
                  <a:pt x="50" y="35"/>
                </a:lnTo>
                <a:lnTo>
                  <a:pt x="50" y="35"/>
                </a:lnTo>
                <a:lnTo>
                  <a:pt x="45" y="37"/>
                </a:lnTo>
                <a:lnTo>
                  <a:pt x="45" y="37"/>
                </a:lnTo>
                <a:lnTo>
                  <a:pt x="44" y="37"/>
                </a:lnTo>
                <a:lnTo>
                  <a:pt x="42" y="37"/>
                </a:lnTo>
                <a:lnTo>
                  <a:pt x="40" y="37"/>
                </a:lnTo>
                <a:lnTo>
                  <a:pt x="39" y="37"/>
                </a:lnTo>
                <a:lnTo>
                  <a:pt x="39" y="37"/>
                </a:lnTo>
                <a:lnTo>
                  <a:pt x="39" y="35"/>
                </a:lnTo>
                <a:lnTo>
                  <a:pt x="37" y="35"/>
                </a:lnTo>
                <a:lnTo>
                  <a:pt x="35" y="34"/>
                </a:lnTo>
                <a:lnTo>
                  <a:pt x="32" y="32"/>
                </a:lnTo>
                <a:lnTo>
                  <a:pt x="18" y="27"/>
                </a:lnTo>
                <a:lnTo>
                  <a:pt x="17" y="27"/>
                </a:lnTo>
                <a:lnTo>
                  <a:pt x="15" y="25"/>
                </a:lnTo>
                <a:lnTo>
                  <a:pt x="13" y="22"/>
                </a:lnTo>
                <a:lnTo>
                  <a:pt x="12" y="20"/>
                </a:lnTo>
                <a:lnTo>
                  <a:pt x="10" y="17"/>
                </a:lnTo>
                <a:lnTo>
                  <a:pt x="7" y="14"/>
                </a:lnTo>
                <a:lnTo>
                  <a:pt x="5" y="12"/>
                </a:lnTo>
                <a:lnTo>
                  <a:pt x="5" y="10"/>
                </a:lnTo>
                <a:lnTo>
                  <a:pt x="5" y="10"/>
                </a:lnTo>
                <a:lnTo>
                  <a:pt x="3" y="10"/>
                </a:lnTo>
                <a:lnTo>
                  <a:pt x="3" y="10"/>
                </a:lnTo>
                <a:lnTo>
                  <a:pt x="2" y="8"/>
                </a:lnTo>
                <a:lnTo>
                  <a:pt x="2" y="8"/>
                </a:lnTo>
                <a:lnTo>
                  <a:pt x="0" y="7"/>
                </a:lnTo>
                <a:lnTo>
                  <a:pt x="0" y="7"/>
                </a:lnTo>
                <a:lnTo>
                  <a:pt x="0" y="7"/>
                </a:lnTo>
                <a:lnTo>
                  <a:pt x="0" y="7"/>
                </a:lnTo>
                <a:lnTo>
                  <a:pt x="0" y="5"/>
                </a:lnTo>
                <a:lnTo>
                  <a:pt x="2" y="3"/>
                </a:lnTo>
                <a:lnTo>
                  <a:pt x="3" y="0"/>
                </a:lnTo>
                <a:lnTo>
                  <a:pt x="5" y="2"/>
                </a:lnTo>
                <a:lnTo>
                  <a:pt x="5" y="2"/>
                </a:lnTo>
                <a:lnTo>
                  <a:pt x="5" y="3"/>
                </a:lnTo>
                <a:lnTo>
                  <a:pt x="5" y="3"/>
                </a:lnTo>
                <a:lnTo>
                  <a:pt x="7" y="3"/>
                </a:lnTo>
                <a:lnTo>
                  <a:pt x="7" y="3"/>
                </a:lnTo>
                <a:lnTo>
                  <a:pt x="8" y="5"/>
                </a:lnTo>
                <a:lnTo>
                  <a:pt x="8" y="5"/>
                </a:lnTo>
                <a:lnTo>
                  <a:pt x="8" y="5"/>
                </a:lnTo>
                <a:lnTo>
                  <a:pt x="10" y="5"/>
                </a:lnTo>
                <a:lnTo>
                  <a:pt x="10" y="5"/>
                </a:lnTo>
                <a:lnTo>
                  <a:pt x="10" y="5"/>
                </a:lnTo>
                <a:lnTo>
                  <a:pt x="10" y="5"/>
                </a:lnTo>
                <a:lnTo>
                  <a:pt x="10" y="3"/>
                </a:lnTo>
                <a:lnTo>
                  <a:pt x="12" y="3"/>
                </a:lnTo>
                <a:lnTo>
                  <a:pt x="12" y="3"/>
                </a:lnTo>
                <a:lnTo>
                  <a:pt x="12" y="3"/>
                </a:lnTo>
                <a:lnTo>
                  <a:pt x="13" y="3"/>
                </a:lnTo>
                <a:lnTo>
                  <a:pt x="13" y="3"/>
                </a:lnTo>
                <a:lnTo>
                  <a:pt x="15" y="3"/>
                </a:lnTo>
                <a:lnTo>
                  <a:pt x="15" y="3"/>
                </a:lnTo>
                <a:lnTo>
                  <a:pt x="17" y="5"/>
                </a:lnTo>
                <a:lnTo>
                  <a:pt x="17" y="5"/>
                </a:lnTo>
                <a:lnTo>
                  <a:pt x="17" y="5"/>
                </a:lnTo>
                <a:lnTo>
                  <a:pt x="17" y="5"/>
                </a:lnTo>
                <a:lnTo>
                  <a:pt x="17" y="7"/>
                </a:lnTo>
                <a:lnTo>
                  <a:pt x="17" y="7"/>
                </a:lnTo>
                <a:lnTo>
                  <a:pt x="15" y="7"/>
                </a:lnTo>
                <a:lnTo>
                  <a:pt x="15" y="7"/>
                </a:lnTo>
                <a:lnTo>
                  <a:pt x="17" y="8"/>
                </a:lnTo>
                <a:lnTo>
                  <a:pt x="17" y="8"/>
                </a:lnTo>
                <a:lnTo>
                  <a:pt x="18" y="8"/>
                </a:lnTo>
                <a:lnTo>
                  <a:pt x="18" y="10"/>
                </a:lnTo>
                <a:lnTo>
                  <a:pt x="18" y="10"/>
                </a:lnTo>
                <a:lnTo>
                  <a:pt x="18" y="12"/>
                </a:lnTo>
                <a:lnTo>
                  <a:pt x="18" y="12"/>
                </a:lnTo>
                <a:lnTo>
                  <a:pt x="20" y="12"/>
                </a:lnTo>
                <a:lnTo>
                  <a:pt x="20" y="12"/>
                </a:lnTo>
                <a:lnTo>
                  <a:pt x="20" y="14"/>
                </a:lnTo>
                <a:lnTo>
                  <a:pt x="20" y="14"/>
                </a:lnTo>
                <a:lnTo>
                  <a:pt x="22" y="15"/>
                </a:lnTo>
                <a:lnTo>
                  <a:pt x="24" y="15"/>
                </a:lnTo>
                <a:lnTo>
                  <a:pt x="25" y="15"/>
                </a:lnTo>
                <a:lnTo>
                  <a:pt x="25" y="14"/>
                </a:lnTo>
                <a:lnTo>
                  <a:pt x="27" y="15"/>
                </a:lnTo>
                <a:lnTo>
                  <a:pt x="29" y="15"/>
                </a:lnTo>
                <a:lnTo>
                  <a:pt x="29" y="17"/>
                </a:lnTo>
                <a:lnTo>
                  <a:pt x="32" y="17"/>
                </a:lnTo>
                <a:lnTo>
                  <a:pt x="37" y="17"/>
                </a:lnTo>
                <a:lnTo>
                  <a:pt x="37" y="17"/>
                </a:lnTo>
                <a:lnTo>
                  <a:pt x="37" y="17"/>
                </a:lnTo>
                <a:lnTo>
                  <a:pt x="39" y="17"/>
                </a:lnTo>
                <a:lnTo>
                  <a:pt x="39" y="15"/>
                </a:lnTo>
                <a:lnTo>
                  <a:pt x="40" y="15"/>
                </a:lnTo>
                <a:lnTo>
                  <a:pt x="40" y="15"/>
                </a:lnTo>
                <a:lnTo>
                  <a:pt x="42" y="15"/>
                </a:lnTo>
                <a:lnTo>
                  <a:pt x="42" y="15"/>
                </a:lnTo>
                <a:lnTo>
                  <a:pt x="45" y="14"/>
                </a:lnTo>
                <a:lnTo>
                  <a:pt x="49" y="14"/>
                </a:lnTo>
                <a:lnTo>
                  <a:pt x="50" y="12"/>
                </a:lnTo>
                <a:lnTo>
                  <a:pt x="54" y="10"/>
                </a:lnTo>
                <a:lnTo>
                  <a:pt x="55" y="8"/>
                </a:lnTo>
                <a:lnTo>
                  <a:pt x="57" y="8"/>
                </a:lnTo>
                <a:lnTo>
                  <a:pt x="59" y="10"/>
                </a:lnTo>
                <a:lnTo>
                  <a:pt x="59" y="8"/>
                </a:lnTo>
                <a:lnTo>
                  <a:pt x="60" y="10"/>
                </a:lnTo>
                <a:lnTo>
                  <a:pt x="60" y="10"/>
                </a:lnTo>
                <a:lnTo>
                  <a:pt x="60" y="10"/>
                </a:lnTo>
                <a:lnTo>
                  <a:pt x="62" y="10"/>
                </a:lnTo>
                <a:lnTo>
                  <a:pt x="62" y="12"/>
                </a:lnTo>
                <a:lnTo>
                  <a:pt x="62" y="12"/>
                </a:lnTo>
                <a:lnTo>
                  <a:pt x="62" y="12"/>
                </a:lnTo>
                <a:lnTo>
                  <a:pt x="62" y="12"/>
                </a:lnTo>
                <a:lnTo>
                  <a:pt x="62" y="12"/>
                </a:lnTo>
                <a:lnTo>
                  <a:pt x="62" y="14"/>
                </a:lnTo>
                <a:lnTo>
                  <a:pt x="62" y="14"/>
                </a:lnTo>
                <a:lnTo>
                  <a:pt x="62" y="14"/>
                </a:lnTo>
                <a:lnTo>
                  <a:pt x="62" y="14"/>
                </a:lnTo>
                <a:lnTo>
                  <a:pt x="64" y="15"/>
                </a:lnTo>
                <a:lnTo>
                  <a:pt x="64" y="15"/>
                </a:lnTo>
                <a:lnTo>
                  <a:pt x="64" y="15"/>
                </a:lnTo>
                <a:lnTo>
                  <a:pt x="64" y="17"/>
                </a:lnTo>
                <a:lnTo>
                  <a:pt x="64" y="17"/>
                </a:lnTo>
                <a:lnTo>
                  <a:pt x="64" y="17"/>
                </a:lnTo>
                <a:lnTo>
                  <a:pt x="66" y="17"/>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11">
            <a:extLst>
              <a:ext uri="{FF2B5EF4-FFF2-40B4-BE49-F238E27FC236}">
                <a16:creationId xmlns:a16="http://schemas.microsoft.com/office/drawing/2014/main" id="{663A6EAE-9F2C-4668-A38F-DDAD82D840FE}"/>
              </a:ext>
            </a:extLst>
          </p:cNvPr>
          <p:cNvSpPr>
            <a:spLocks/>
          </p:cNvSpPr>
          <p:nvPr/>
        </p:nvSpPr>
        <p:spPr bwMode="auto">
          <a:xfrm>
            <a:off x="4822456" y="5601254"/>
            <a:ext cx="125519" cy="105243"/>
          </a:xfrm>
          <a:custGeom>
            <a:avLst/>
            <a:gdLst>
              <a:gd name="T0" fmla="*/ 118 w 130"/>
              <a:gd name="T1" fmla="*/ 25 h 109"/>
              <a:gd name="T2" fmla="*/ 116 w 130"/>
              <a:gd name="T3" fmla="*/ 28 h 109"/>
              <a:gd name="T4" fmla="*/ 130 w 130"/>
              <a:gd name="T5" fmla="*/ 32 h 109"/>
              <a:gd name="T6" fmla="*/ 125 w 130"/>
              <a:gd name="T7" fmla="*/ 35 h 109"/>
              <a:gd name="T8" fmla="*/ 118 w 130"/>
              <a:gd name="T9" fmla="*/ 35 h 109"/>
              <a:gd name="T10" fmla="*/ 111 w 130"/>
              <a:gd name="T11" fmla="*/ 38 h 109"/>
              <a:gd name="T12" fmla="*/ 108 w 130"/>
              <a:gd name="T13" fmla="*/ 40 h 109"/>
              <a:gd name="T14" fmla="*/ 109 w 130"/>
              <a:gd name="T15" fmla="*/ 47 h 109"/>
              <a:gd name="T16" fmla="*/ 109 w 130"/>
              <a:gd name="T17" fmla="*/ 52 h 109"/>
              <a:gd name="T18" fmla="*/ 116 w 130"/>
              <a:gd name="T19" fmla="*/ 55 h 109"/>
              <a:gd name="T20" fmla="*/ 116 w 130"/>
              <a:gd name="T21" fmla="*/ 52 h 109"/>
              <a:gd name="T22" fmla="*/ 123 w 130"/>
              <a:gd name="T23" fmla="*/ 52 h 109"/>
              <a:gd name="T24" fmla="*/ 121 w 130"/>
              <a:gd name="T25" fmla="*/ 54 h 109"/>
              <a:gd name="T26" fmla="*/ 121 w 130"/>
              <a:gd name="T27" fmla="*/ 57 h 109"/>
              <a:gd name="T28" fmla="*/ 123 w 130"/>
              <a:gd name="T29" fmla="*/ 59 h 109"/>
              <a:gd name="T30" fmla="*/ 123 w 130"/>
              <a:gd name="T31" fmla="*/ 62 h 109"/>
              <a:gd name="T32" fmla="*/ 121 w 130"/>
              <a:gd name="T33" fmla="*/ 70 h 109"/>
              <a:gd name="T34" fmla="*/ 115 w 130"/>
              <a:gd name="T35" fmla="*/ 82 h 109"/>
              <a:gd name="T36" fmla="*/ 103 w 130"/>
              <a:gd name="T37" fmla="*/ 82 h 109"/>
              <a:gd name="T38" fmla="*/ 103 w 130"/>
              <a:gd name="T39" fmla="*/ 87 h 109"/>
              <a:gd name="T40" fmla="*/ 93 w 130"/>
              <a:gd name="T41" fmla="*/ 104 h 109"/>
              <a:gd name="T42" fmla="*/ 86 w 130"/>
              <a:gd name="T43" fmla="*/ 109 h 109"/>
              <a:gd name="T44" fmla="*/ 66 w 130"/>
              <a:gd name="T45" fmla="*/ 106 h 109"/>
              <a:gd name="T46" fmla="*/ 49 w 130"/>
              <a:gd name="T47" fmla="*/ 97 h 109"/>
              <a:gd name="T48" fmla="*/ 36 w 130"/>
              <a:gd name="T49" fmla="*/ 85 h 109"/>
              <a:gd name="T50" fmla="*/ 27 w 130"/>
              <a:gd name="T51" fmla="*/ 77 h 109"/>
              <a:gd name="T52" fmla="*/ 7 w 130"/>
              <a:gd name="T53" fmla="*/ 59 h 109"/>
              <a:gd name="T54" fmla="*/ 5 w 130"/>
              <a:gd name="T55" fmla="*/ 43 h 109"/>
              <a:gd name="T56" fmla="*/ 5 w 130"/>
              <a:gd name="T57" fmla="*/ 40 h 109"/>
              <a:gd name="T58" fmla="*/ 7 w 130"/>
              <a:gd name="T59" fmla="*/ 37 h 109"/>
              <a:gd name="T60" fmla="*/ 10 w 130"/>
              <a:gd name="T61" fmla="*/ 33 h 109"/>
              <a:gd name="T62" fmla="*/ 17 w 130"/>
              <a:gd name="T63" fmla="*/ 25 h 109"/>
              <a:gd name="T64" fmla="*/ 19 w 130"/>
              <a:gd name="T65" fmla="*/ 22 h 109"/>
              <a:gd name="T66" fmla="*/ 24 w 130"/>
              <a:gd name="T67" fmla="*/ 20 h 109"/>
              <a:gd name="T68" fmla="*/ 27 w 130"/>
              <a:gd name="T69" fmla="*/ 22 h 109"/>
              <a:gd name="T70" fmla="*/ 29 w 130"/>
              <a:gd name="T71" fmla="*/ 17 h 109"/>
              <a:gd name="T72" fmla="*/ 27 w 130"/>
              <a:gd name="T73" fmla="*/ 8 h 109"/>
              <a:gd name="T74" fmla="*/ 36 w 130"/>
              <a:gd name="T75" fmla="*/ 10 h 109"/>
              <a:gd name="T76" fmla="*/ 41 w 130"/>
              <a:gd name="T77" fmla="*/ 15 h 109"/>
              <a:gd name="T78" fmla="*/ 46 w 130"/>
              <a:gd name="T79" fmla="*/ 18 h 109"/>
              <a:gd name="T80" fmla="*/ 51 w 130"/>
              <a:gd name="T81" fmla="*/ 22 h 109"/>
              <a:gd name="T82" fmla="*/ 49 w 130"/>
              <a:gd name="T83" fmla="*/ 25 h 109"/>
              <a:gd name="T84" fmla="*/ 52 w 130"/>
              <a:gd name="T85" fmla="*/ 25 h 109"/>
              <a:gd name="T86" fmla="*/ 51 w 130"/>
              <a:gd name="T87" fmla="*/ 28 h 109"/>
              <a:gd name="T88" fmla="*/ 54 w 130"/>
              <a:gd name="T89" fmla="*/ 28 h 109"/>
              <a:gd name="T90" fmla="*/ 59 w 130"/>
              <a:gd name="T91" fmla="*/ 28 h 109"/>
              <a:gd name="T92" fmla="*/ 64 w 130"/>
              <a:gd name="T93" fmla="*/ 27 h 109"/>
              <a:gd name="T94" fmla="*/ 71 w 130"/>
              <a:gd name="T95" fmla="*/ 25 h 109"/>
              <a:gd name="T96" fmla="*/ 79 w 130"/>
              <a:gd name="T97" fmla="*/ 17 h 109"/>
              <a:gd name="T98" fmla="*/ 81 w 130"/>
              <a:gd name="T99" fmla="*/ 8 h 109"/>
              <a:gd name="T100" fmla="*/ 79 w 130"/>
              <a:gd name="T101" fmla="*/ 3 h 109"/>
              <a:gd name="T102" fmla="*/ 84 w 130"/>
              <a:gd name="T103" fmla="*/ 1 h 109"/>
              <a:gd name="T104" fmla="*/ 89 w 130"/>
              <a:gd name="T105" fmla="*/ 1 h 109"/>
              <a:gd name="T106" fmla="*/ 98 w 130"/>
              <a:gd name="T107" fmla="*/ 1 h 109"/>
              <a:gd name="T108" fmla="*/ 98 w 130"/>
              <a:gd name="T109" fmla="*/ 6 h 109"/>
              <a:gd name="T110" fmla="*/ 103 w 130"/>
              <a:gd name="T111" fmla="*/ 1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 h="109">
                <a:moveTo>
                  <a:pt x="103" y="15"/>
                </a:moveTo>
                <a:lnTo>
                  <a:pt x="106" y="17"/>
                </a:lnTo>
                <a:lnTo>
                  <a:pt x="108" y="17"/>
                </a:lnTo>
                <a:lnTo>
                  <a:pt x="108" y="18"/>
                </a:lnTo>
                <a:lnTo>
                  <a:pt x="113" y="20"/>
                </a:lnTo>
                <a:lnTo>
                  <a:pt x="115" y="22"/>
                </a:lnTo>
                <a:lnTo>
                  <a:pt x="118" y="25"/>
                </a:lnTo>
                <a:lnTo>
                  <a:pt x="118" y="25"/>
                </a:lnTo>
                <a:lnTo>
                  <a:pt x="118" y="25"/>
                </a:lnTo>
                <a:lnTo>
                  <a:pt x="118" y="27"/>
                </a:lnTo>
                <a:lnTo>
                  <a:pt x="116" y="27"/>
                </a:lnTo>
                <a:lnTo>
                  <a:pt x="116" y="28"/>
                </a:lnTo>
                <a:lnTo>
                  <a:pt x="116" y="28"/>
                </a:lnTo>
                <a:lnTo>
                  <a:pt x="116" y="28"/>
                </a:lnTo>
                <a:lnTo>
                  <a:pt x="118" y="28"/>
                </a:lnTo>
                <a:lnTo>
                  <a:pt x="118" y="28"/>
                </a:lnTo>
                <a:lnTo>
                  <a:pt x="121" y="30"/>
                </a:lnTo>
                <a:lnTo>
                  <a:pt x="123" y="30"/>
                </a:lnTo>
                <a:lnTo>
                  <a:pt x="125" y="28"/>
                </a:lnTo>
                <a:lnTo>
                  <a:pt x="126" y="30"/>
                </a:lnTo>
                <a:lnTo>
                  <a:pt x="130" y="32"/>
                </a:lnTo>
                <a:lnTo>
                  <a:pt x="128" y="33"/>
                </a:lnTo>
                <a:lnTo>
                  <a:pt x="128" y="33"/>
                </a:lnTo>
                <a:lnTo>
                  <a:pt x="128" y="35"/>
                </a:lnTo>
                <a:lnTo>
                  <a:pt x="128" y="35"/>
                </a:lnTo>
                <a:lnTo>
                  <a:pt x="126" y="35"/>
                </a:lnTo>
                <a:lnTo>
                  <a:pt x="126" y="35"/>
                </a:lnTo>
                <a:lnTo>
                  <a:pt x="125" y="35"/>
                </a:lnTo>
                <a:lnTo>
                  <a:pt x="125" y="35"/>
                </a:lnTo>
                <a:lnTo>
                  <a:pt x="125" y="35"/>
                </a:lnTo>
                <a:lnTo>
                  <a:pt x="125" y="35"/>
                </a:lnTo>
                <a:lnTo>
                  <a:pt x="123" y="35"/>
                </a:lnTo>
                <a:lnTo>
                  <a:pt x="120" y="35"/>
                </a:lnTo>
                <a:lnTo>
                  <a:pt x="120" y="35"/>
                </a:lnTo>
                <a:lnTo>
                  <a:pt x="118" y="35"/>
                </a:lnTo>
                <a:lnTo>
                  <a:pt x="118" y="35"/>
                </a:lnTo>
                <a:lnTo>
                  <a:pt x="118" y="37"/>
                </a:lnTo>
                <a:lnTo>
                  <a:pt x="118" y="37"/>
                </a:lnTo>
                <a:lnTo>
                  <a:pt x="118" y="37"/>
                </a:lnTo>
                <a:lnTo>
                  <a:pt x="116" y="37"/>
                </a:lnTo>
                <a:lnTo>
                  <a:pt x="113" y="38"/>
                </a:lnTo>
                <a:lnTo>
                  <a:pt x="111" y="38"/>
                </a:lnTo>
                <a:lnTo>
                  <a:pt x="111" y="38"/>
                </a:lnTo>
                <a:lnTo>
                  <a:pt x="111" y="38"/>
                </a:lnTo>
                <a:lnTo>
                  <a:pt x="109" y="38"/>
                </a:lnTo>
                <a:lnTo>
                  <a:pt x="109" y="38"/>
                </a:lnTo>
                <a:lnTo>
                  <a:pt x="109" y="40"/>
                </a:lnTo>
                <a:lnTo>
                  <a:pt x="109" y="40"/>
                </a:lnTo>
                <a:lnTo>
                  <a:pt x="108" y="40"/>
                </a:lnTo>
                <a:lnTo>
                  <a:pt x="108" y="42"/>
                </a:lnTo>
                <a:lnTo>
                  <a:pt x="109" y="43"/>
                </a:lnTo>
                <a:lnTo>
                  <a:pt x="108" y="43"/>
                </a:lnTo>
                <a:lnTo>
                  <a:pt x="109" y="45"/>
                </a:lnTo>
                <a:lnTo>
                  <a:pt x="109" y="45"/>
                </a:lnTo>
                <a:lnTo>
                  <a:pt x="109" y="47"/>
                </a:lnTo>
                <a:lnTo>
                  <a:pt x="109" y="47"/>
                </a:lnTo>
                <a:lnTo>
                  <a:pt x="109" y="47"/>
                </a:lnTo>
                <a:lnTo>
                  <a:pt x="109" y="49"/>
                </a:lnTo>
                <a:lnTo>
                  <a:pt x="109" y="49"/>
                </a:lnTo>
                <a:lnTo>
                  <a:pt x="109" y="50"/>
                </a:lnTo>
                <a:lnTo>
                  <a:pt x="109" y="50"/>
                </a:lnTo>
                <a:lnTo>
                  <a:pt x="109" y="52"/>
                </a:lnTo>
                <a:lnTo>
                  <a:pt x="109" y="52"/>
                </a:lnTo>
                <a:lnTo>
                  <a:pt x="109" y="52"/>
                </a:lnTo>
                <a:lnTo>
                  <a:pt x="109" y="54"/>
                </a:lnTo>
                <a:lnTo>
                  <a:pt x="111" y="54"/>
                </a:lnTo>
                <a:lnTo>
                  <a:pt x="113" y="54"/>
                </a:lnTo>
                <a:lnTo>
                  <a:pt x="116" y="55"/>
                </a:lnTo>
                <a:lnTo>
                  <a:pt x="116" y="55"/>
                </a:lnTo>
                <a:lnTo>
                  <a:pt x="116" y="55"/>
                </a:lnTo>
                <a:lnTo>
                  <a:pt x="116" y="55"/>
                </a:lnTo>
                <a:lnTo>
                  <a:pt x="116" y="52"/>
                </a:lnTo>
                <a:lnTo>
                  <a:pt x="116" y="52"/>
                </a:lnTo>
                <a:lnTo>
                  <a:pt x="116" y="52"/>
                </a:lnTo>
                <a:lnTo>
                  <a:pt x="116" y="52"/>
                </a:lnTo>
                <a:lnTo>
                  <a:pt x="116" y="52"/>
                </a:lnTo>
                <a:lnTo>
                  <a:pt x="116" y="52"/>
                </a:lnTo>
                <a:lnTo>
                  <a:pt x="116" y="50"/>
                </a:lnTo>
                <a:lnTo>
                  <a:pt x="116" y="50"/>
                </a:lnTo>
                <a:lnTo>
                  <a:pt x="118" y="50"/>
                </a:lnTo>
                <a:lnTo>
                  <a:pt x="118" y="50"/>
                </a:lnTo>
                <a:lnTo>
                  <a:pt x="120" y="50"/>
                </a:lnTo>
                <a:lnTo>
                  <a:pt x="121" y="50"/>
                </a:lnTo>
                <a:lnTo>
                  <a:pt x="123" y="52"/>
                </a:lnTo>
                <a:lnTo>
                  <a:pt x="123" y="52"/>
                </a:lnTo>
                <a:lnTo>
                  <a:pt x="123" y="52"/>
                </a:lnTo>
                <a:lnTo>
                  <a:pt x="123" y="54"/>
                </a:lnTo>
                <a:lnTo>
                  <a:pt x="123" y="54"/>
                </a:lnTo>
                <a:lnTo>
                  <a:pt x="123" y="54"/>
                </a:lnTo>
                <a:lnTo>
                  <a:pt x="121" y="54"/>
                </a:lnTo>
                <a:lnTo>
                  <a:pt x="121" y="54"/>
                </a:lnTo>
                <a:lnTo>
                  <a:pt x="120" y="54"/>
                </a:lnTo>
                <a:lnTo>
                  <a:pt x="120" y="55"/>
                </a:lnTo>
                <a:lnTo>
                  <a:pt x="120" y="55"/>
                </a:lnTo>
                <a:lnTo>
                  <a:pt x="120" y="55"/>
                </a:lnTo>
                <a:lnTo>
                  <a:pt x="120" y="55"/>
                </a:lnTo>
                <a:lnTo>
                  <a:pt x="120" y="57"/>
                </a:lnTo>
                <a:lnTo>
                  <a:pt x="121" y="57"/>
                </a:lnTo>
                <a:lnTo>
                  <a:pt x="123" y="57"/>
                </a:lnTo>
                <a:lnTo>
                  <a:pt x="125" y="59"/>
                </a:lnTo>
                <a:lnTo>
                  <a:pt x="125" y="59"/>
                </a:lnTo>
                <a:lnTo>
                  <a:pt x="125" y="59"/>
                </a:lnTo>
                <a:lnTo>
                  <a:pt x="125" y="59"/>
                </a:lnTo>
                <a:lnTo>
                  <a:pt x="125" y="59"/>
                </a:lnTo>
                <a:lnTo>
                  <a:pt x="123" y="59"/>
                </a:lnTo>
                <a:lnTo>
                  <a:pt x="123" y="60"/>
                </a:lnTo>
                <a:lnTo>
                  <a:pt x="121" y="60"/>
                </a:lnTo>
                <a:lnTo>
                  <a:pt x="121" y="60"/>
                </a:lnTo>
                <a:lnTo>
                  <a:pt x="121" y="60"/>
                </a:lnTo>
                <a:lnTo>
                  <a:pt x="121" y="60"/>
                </a:lnTo>
                <a:lnTo>
                  <a:pt x="123" y="62"/>
                </a:lnTo>
                <a:lnTo>
                  <a:pt x="123" y="62"/>
                </a:lnTo>
                <a:lnTo>
                  <a:pt x="123" y="62"/>
                </a:lnTo>
                <a:lnTo>
                  <a:pt x="123" y="64"/>
                </a:lnTo>
                <a:lnTo>
                  <a:pt x="123" y="64"/>
                </a:lnTo>
                <a:lnTo>
                  <a:pt x="123" y="65"/>
                </a:lnTo>
                <a:lnTo>
                  <a:pt x="121" y="67"/>
                </a:lnTo>
                <a:lnTo>
                  <a:pt x="121" y="69"/>
                </a:lnTo>
                <a:lnTo>
                  <a:pt x="121" y="70"/>
                </a:lnTo>
                <a:lnTo>
                  <a:pt x="121" y="72"/>
                </a:lnTo>
                <a:lnTo>
                  <a:pt x="121" y="74"/>
                </a:lnTo>
                <a:lnTo>
                  <a:pt x="118" y="80"/>
                </a:lnTo>
                <a:lnTo>
                  <a:pt x="118" y="80"/>
                </a:lnTo>
                <a:lnTo>
                  <a:pt x="116" y="80"/>
                </a:lnTo>
                <a:lnTo>
                  <a:pt x="116" y="82"/>
                </a:lnTo>
                <a:lnTo>
                  <a:pt x="115" y="82"/>
                </a:lnTo>
                <a:lnTo>
                  <a:pt x="109" y="82"/>
                </a:lnTo>
                <a:lnTo>
                  <a:pt x="108" y="82"/>
                </a:lnTo>
                <a:lnTo>
                  <a:pt x="104" y="82"/>
                </a:lnTo>
                <a:lnTo>
                  <a:pt x="104" y="82"/>
                </a:lnTo>
                <a:lnTo>
                  <a:pt x="103" y="82"/>
                </a:lnTo>
                <a:lnTo>
                  <a:pt x="103" y="82"/>
                </a:lnTo>
                <a:lnTo>
                  <a:pt x="103" y="82"/>
                </a:lnTo>
                <a:lnTo>
                  <a:pt x="103" y="84"/>
                </a:lnTo>
                <a:lnTo>
                  <a:pt x="103" y="84"/>
                </a:lnTo>
                <a:lnTo>
                  <a:pt x="103" y="84"/>
                </a:lnTo>
                <a:lnTo>
                  <a:pt x="103" y="85"/>
                </a:lnTo>
                <a:lnTo>
                  <a:pt x="103" y="85"/>
                </a:lnTo>
                <a:lnTo>
                  <a:pt x="103" y="85"/>
                </a:lnTo>
                <a:lnTo>
                  <a:pt x="103" y="87"/>
                </a:lnTo>
                <a:lnTo>
                  <a:pt x="103" y="87"/>
                </a:lnTo>
                <a:lnTo>
                  <a:pt x="103" y="87"/>
                </a:lnTo>
                <a:lnTo>
                  <a:pt x="101" y="91"/>
                </a:lnTo>
                <a:lnTo>
                  <a:pt x="98" y="96"/>
                </a:lnTo>
                <a:lnTo>
                  <a:pt x="94" y="97"/>
                </a:lnTo>
                <a:lnTo>
                  <a:pt x="93" y="99"/>
                </a:lnTo>
                <a:lnTo>
                  <a:pt x="93" y="104"/>
                </a:lnTo>
                <a:lnTo>
                  <a:pt x="91" y="104"/>
                </a:lnTo>
                <a:lnTo>
                  <a:pt x="91" y="106"/>
                </a:lnTo>
                <a:lnTo>
                  <a:pt x="91" y="107"/>
                </a:lnTo>
                <a:lnTo>
                  <a:pt x="89" y="107"/>
                </a:lnTo>
                <a:lnTo>
                  <a:pt x="86" y="109"/>
                </a:lnTo>
                <a:lnTo>
                  <a:pt x="86" y="109"/>
                </a:lnTo>
                <a:lnTo>
                  <a:pt x="86" y="109"/>
                </a:lnTo>
                <a:lnTo>
                  <a:pt x="86" y="109"/>
                </a:lnTo>
                <a:lnTo>
                  <a:pt x="76" y="106"/>
                </a:lnTo>
                <a:lnTo>
                  <a:pt x="74" y="106"/>
                </a:lnTo>
                <a:lnTo>
                  <a:pt x="74" y="106"/>
                </a:lnTo>
                <a:lnTo>
                  <a:pt x="69" y="107"/>
                </a:lnTo>
                <a:lnTo>
                  <a:pt x="67" y="107"/>
                </a:lnTo>
                <a:lnTo>
                  <a:pt x="66" y="106"/>
                </a:lnTo>
                <a:lnTo>
                  <a:pt x="64" y="104"/>
                </a:lnTo>
                <a:lnTo>
                  <a:pt x="62" y="104"/>
                </a:lnTo>
                <a:lnTo>
                  <a:pt x="61" y="102"/>
                </a:lnTo>
                <a:lnTo>
                  <a:pt x="59" y="101"/>
                </a:lnTo>
                <a:lnTo>
                  <a:pt x="54" y="101"/>
                </a:lnTo>
                <a:lnTo>
                  <a:pt x="52" y="99"/>
                </a:lnTo>
                <a:lnTo>
                  <a:pt x="49" y="97"/>
                </a:lnTo>
                <a:lnTo>
                  <a:pt x="47" y="96"/>
                </a:lnTo>
                <a:lnTo>
                  <a:pt x="44" y="96"/>
                </a:lnTo>
                <a:lnTo>
                  <a:pt x="41" y="94"/>
                </a:lnTo>
                <a:lnTo>
                  <a:pt x="41" y="92"/>
                </a:lnTo>
                <a:lnTo>
                  <a:pt x="39" y="89"/>
                </a:lnTo>
                <a:lnTo>
                  <a:pt x="37" y="87"/>
                </a:lnTo>
                <a:lnTo>
                  <a:pt x="36" y="85"/>
                </a:lnTo>
                <a:lnTo>
                  <a:pt x="34" y="84"/>
                </a:lnTo>
                <a:lnTo>
                  <a:pt x="34" y="84"/>
                </a:lnTo>
                <a:lnTo>
                  <a:pt x="34" y="80"/>
                </a:lnTo>
                <a:lnTo>
                  <a:pt x="34" y="80"/>
                </a:lnTo>
                <a:lnTo>
                  <a:pt x="32" y="79"/>
                </a:lnTo>
                <a:lnTo>
                  <a:pt x="29" y="79"/>
                </a:lnTo>
                <a:lnTo>
                  <a:pt x="27" y="77"/>
                </a:lnTo>
                <a:lnTo>
                  <a:pt x="25" y="74"/>
                </a:lnTo>
                <a:lnTo>
                  <a:pt x="24" y="72"/>
                </a:lnTo>
                <a:lnTo>
                  <a:pt x="22" y="72"/>
                </a:lnTo>
                <a:lnTo>
                  <a:pt x="15" y="70"/>
                </a:lnTo>
                <a:lnTo>
                  <a:pt x="14" y="69"/>
                </a:lnTo>
                <a:lnTo>
                  <a:pt x="9" y="60"/>
                </a:lnTo>
                <a:lnTo>
                  <a:pt x="7" y="59"/>
                </a:lnTo>
                <a:lnTo>
                  <a:pt x="2" y="54"/>
                </a:lnTo>
                <a:lnTo>
                  <a:pt x="0" y="50"/>
                </a:lnTo>
                <a:lnTo>
                  <a:pt x="2" y="49"/>
                </a:lnTo>
                <a:lnTo>
                  <a:pt x="2" y="47"/>
                </a:lnTo>
                <a:lnTo>
                  <a:pt x="4" y="45"/>
                </a:lnTo>
                <a:lnTo>
                  <a:pt x="4" y="45"/>
                </a:lnTo>
                <a:lnTo>
                  <a:pt x="5" y="43"/>
                </a:lnTo>
                <a:lnTo>
                  <a:pt x="5" y="43"/>
                </a:lnTo>
                <a:lnTo>
                  <a:pt x="5" y="43"/>
                </a:lnTo>
                <a:lnTo>
                  <a:pt x="5" y="42"/>
                </a:lnTo>
                <a:lnTo>
                  <a:pt x="5" y="42"/>
                </a:lnTo>
                <a:lnTo>
                  <a:pt x="5" y="42"/>
                </a:lnTo>
                <a:lnTo>
                  <a:pt x="5" y="40"/>
                </a:lnTo>
                <a:lnTo>
                  <a:pt x="5" y="40"/>
                </a:lnTo>
                <a:lnTo>
                  <a:pt x="5" y="40"/>
                </a:lnTo>
                <a:lnTo>
                  <a:pt x="5" y="38"/>
                </a:lnTo>
                <a:lnTo>
                  <a:pt x="7" y="38"/>
                </a:lnTo>
                <a:lnTo>
                  <a:pt x="7" y="38"/>
                </a:lnTo>
                <a:lnTo>
                  <a:pt x="7" y="37"/>
                </a:lnTo>
                <a:lnTo>
                  <a:pt x="7" y="37"/>
                </a:lnTo>
                <a:lnTo>
                  <a:pt x="7" y="37"/>
                </a:lnTo>
                <a:lnTo>
                  <a:pt x="7" y="35"/>
                </a:lnTo>
                <a:lnTo>
                  <a:pt x="9" y="35"/>
                </a:lnTo>
                <a:lnTo>
                  <a:pt x="9" y="35"/>
                </a:lnTo>
                <a:lnTo>
                  <a:pt x="9" y="35"/>
                </a:lnTo>
                <a:lnTo>
                  <a:pt x="9" y="35"/>
                </a:lnTo>
                <a:lnTo>
                  <a:pt x="10" y="33"/>
                </a:lnTo>
                <a:lnTo>
                  <a:pt x="10" y="33"/>
                </a:lnTo>
                <a:lnTo>
                  <a:pt x="10" y="32"/>
                </a:lnTo>
                <a:lnTo>
                  <a:pt x="10" y="30"/>
                </a:lnTo>
                <a:lnTo>
                  <a:pt x="10" y="30"/>
                </a:lnTo>
                <a:lnTo>
                  <a:pt x="10" y="28"/>
                </a:lnTo>
                <a:lnTo>
                  <a:pt x="12" y="28"/>
                </a:lnTo>
                <a:lnTo>
                  <a:pt x="17" y="25"/>
                </a:lnTo>
                <a:lnTo>
                  <a:pt x="17" y="25"/>
                </a:lnTo>
                <a:lnTo>
                  <a:pt x="17" y="23"/>
                </a:lnTo>
                <a:lnTo>
                  <a:pt x="17" y="22"/>
                </a:lnTo>
                <a:lnTo>
                  <a:pt x="17" y="22"/>
                </a:lnTo>
                <a:lnTo>
                  <a:pt x="17" y="22"/>
                </a:lnTo>
                <a:lnTo>
                  <a:pt x="19" y="22"/>
                </a:lnTo>
                <a:lnTo>
                  <a:pt x="19" y="22"/>
                </a:lnTo>
                <a:lnTo>
                  <a:pt x="19" y="22"/>
                </a:lnTo>
                <a:lnTo>
                  <a:pt x="20" y="22"/>
                </a:lnTo>
                <a:lnTo>
                  <a:pt x="20" y="22"/>
                </a:lnTo>
                <a:lnTo>
                  <a:pt x="20" y="22"/>
                </a:lnTo>
                <a:lnTo>
                  <a:pt x="20" y="22"/>
                </a:lnTo>
                <a:lnTo>
                  <a:pt x="22" y="22"/>
                </a:lnTo>
                <a:lnTo>
                  <a:pt x="22" y="20"/>
                </a:lnTo>
                <a:lnTo>
                  <a:pt x="24" y="20"/>
                </a:lnTo>
                <a:lnTo>
                  <a:pt x="24" y="20"/>
                </a:lnTo>
                <a:lnTo>
                  <a:pt x="24" y="20"/>
                </a:lnTo>
                <a:lnTo>
                  <a:pt x="24" y="20"/>
                </a:lnTo>
                <a:lnTo>
                  <a:pt x="25" y="20"/>
                </a:lnTo>
                <a:lnTo>
                  <a:pt x="25" y="22"/>
                </a:lnTo>
                <a:lnTo>
                  <a:pt x="25" y="22"/>
                </a:lnTo>
                <a:lnTo>
                  <a:pt x="27" y="22"/>
                </a:lnTo>
                <a:lnTo>
                  <a:pt x="29" y="20"/>
                </a:lnTo>
                <a:lnTo>
                  <a:pt x="29" y="20"/>
                </a:lnTo>
                <a:lnTo>
                  <a:pt x="29" y="20"/>
                </a:lnTo>
                <a:lnTo>
                  <a:pt x="29" y="20"/>
                </a:lnTo>
                <a:lnTo>
                  <a:pt x="29" y="18"/>
                </a:lnTo>
                <a:lnTo>
                  <a:pt x="29" y="18"/>
                </a:lnTo>
                <a:lnTo>
                  <a:pt x="29" y="17"/>
                </a:lnTo>
                <a:lnTo>
                  <a:pt x="30" y="13"/>
                </a:lnTo>
                <a:lnTo>
                  <a:pt x="30" y="13"/>
                </a:lnTo>
                <a:lnTo>
                  <a:pt x="27" y="8"/>
                </a:lnTo>
                <a:lnTo>
                  <a:pt x="27" y="8"/>
                </a:lnTo>
                <a:lnTo>
                  <a:pt x="27" y="8"/>
                </a:lnTo>
                <a:lnTo>
                  <a:pt x="27" y="8"/>
                </a:lnTo>
                <a:lnTo>
                  <a:pt x="27" y="8"/>
                </a:lnTo>
                <a:lnTo>
                  <a:pt x="29" y="8"/>
                </a:lnTo>
                <a:lnTo>
                  <a:pt x="29" y="6"/>
                </a:lnTo>
                <a:lnTo>
                  <a:pt x="30" y="6"/>
                </a:lnTo>
                <a:lnTo>
                  <a:pt x="30" y="6"/>
                </a:lnTo>
                <a:lnTo>
                  <a:pt x="32" y="6"/>
                </a:lnTo>
                <a:lnTo>
                  <a:pt x="32" y="8"/>
                </a:lnTo>
                <a:lnTo>
                  <a:pt x="36" y="10"/>
                </a:lnTo>
                <a:lnTo>
                  <a:pt x="36" y="12"/>
                </a:lnTo>
                <a:lnTo>
                  <a:pt x="39" y="12"/>
                </a:lnTo>
                <a:lnTo>
                  <a:pt x="39" y="13"/>
                </a:lnTo>
                <a:lnTo>
                  <a:pt x="39" y="13"/>
                </a:lnTo>
                <a:lnTo>
                  <a:pt x="41" y="15"/>
                </a:lnTo>
                <a:lnTo>
                  <a:pt x="41" y="15"/>
                </a:lnTo>
                <a:lnTo>
                  <a:pt x="41" y="15"/>
                </a:lnTo>
                <a:lnTo>
                  <a:pt x="42" y="15"/>
                </a:lnTo>
                <a:lnTo>
                  <a:pt x="44" y="15"/>
                </a:lnTo>
                <a:lnTo>
                  <a:pt x="44" y="17"/>
                </a:lnTo>
                <a:lnTo>
                  <a:pt x="44" y="17"/>
                </a:lnTo>
                <a:lnTo>
                  <a:pt x="44" y="17"/>
                </a:lnTo>
                <a:lnTo>
                  <a:pt x="46" y="18"/>
                </a:lnTo>
                <a:lnTo>
                  <a:pt x="46" y="18"/>
                </a:lnTo>
                <a:lnTo>
                  <a:pt x="46" y="18"/>
                </a:lnTo>
                <a:lnTo>
                  <a:pt x="49" y="20"/>
                </a:lnTo>
                <a:lnTo>
                  <a:pt x="51" y="20"/>
                </a:lnTo>
                <a:lnTo>
                  <a:pt x="51" y="20"/>
                </a:lnTo>
                <a:lnTo>
                  <a:pt x="51" y="22"/>
                </a:lnTo>
                <a:lnTo>
                  <a:pt x="51" y="22"/>
                </a:lnTo>
                <a:lnTo>
                  <a:pt x="51" y="22"/>
                </a:lnTo>
                <a:lnTo>
                  <a:pt x="51" y="23"/>
                </a:lnTo>
                <a:lnTo>
                  <a:pt x="51" y="23"/>
                </a:lnTo>
                <a:lnTo>
                  <a:pt x="51" y="23"/>
                </a:lnTo>
                <a:lnTo>
                  <a:pt x="51" y="23"/>
                </a:lnTo>
                <a:lnTo>
                  <a:pt x="49" y="25"/>
                </a:lnTo>
                <a:lnTo>
                  <a:pt x="49" y="25"/>
                </a:lnTo>
                <a:lnTo>
                  <a:pt x="49" y="25"/>
                </a:lnTo>
                <a:lnTo>
                  <a:pt x="49" y="27"/>
                </a:lnTo>
                <a:lnTo>
                  <a:pt x="49" y="27"/>
                </a:lnTo>
                <a:lnTo>
                  <a:pt x="49" y="27"/>
                </a:lnTo>
                <a:lnTo>
                  <a:pt x="51" y="25"/>
                </a:lnTo>
                <a:lnTo>
                  <a:pt x="52" y="25"/>
                </a:lnTo>
                <a:lnTo>
                  <a:pt x="52" y="25"/>
                </a:lnTo>
                <a:lnTo>
                  <a:pt x="52" y="25"/>
                </a:lnTo>
                <a:lnTo>
                  <a:pt x="52" y="27"/>
                </a:lnTo>
                <a:lnTo>
                  <a:pt x="51" y="27"/>
                </a:lnTo>
                <a:lnTo>
                  <a:pt x="51" y="27"/>
                </a:lnTo>
                <a:lnTo>
                  <a:pt x="51" y="27"/>
                </a:lnTo>
                <a:lnTo>
                  <a:pt x="51" y="28"/>
                </a:lnTo>
                <a:lnTo>
                  <a:pt x="51" y="28"/>
                </a:lnTo>
                <a:lnTo>
                  <a:pt x="51" y="28"/>
                </a:lnTo>
                <a:lnTo>
                  <a:pt x="51" y="28"/>
                </a:lnTo>
                <a:lnTo>
                  <a:pt x="52" y="28"/>
                </a:lnTo>
                <a:lnTo>
                  <a:pt x="54" y="28"/>
                </a:lnTo>
                <a:lnTo>
                  <a:pt x="54" y="28"/>
                </a:lnTo>
                <a:lnTo>
                  <a:pt x="54" y="28"/>
                </a:lnTo>
                <a:lnTo>
                  <a:pt x="54" y="28"/>
                </a:lnTo>
                <a:lnTo>
                  <a:pt x="54" y="28"/>
                </a:lnTo>
                <a:lnTo>
                  <a:pt x="56" y="30"/>
                </a:lnTo>
                <a:lnTo>
                  <a:pt x="57" y="30"/>
                </a:lnTo>
                <a:lnTo>
                  <a:pt x="57" y="30"/>
                </a:lnTo>
                <a:lnTo>
                  <a:pt x="57" y="30"/>
                </a:lnTo>
                <a:lnTo>
                  <a:pt x="57" y="30"/>
                </a:lnTo>
                <a:lnTo>
                  <a:pt x="59" y="30"/>
                </a:lnTo>
                <a:lnTo>
                  <a:pt x="59" y="28"/>
                </a:lnTo>
                <a:lnTo>
                  <a:pt x="59" y="28"/>
                </a:lnTo>
                <a:lnTo>
                  <a:pt x="61" y="28"/>
                </a:lnTo>
                <a:lnTo>
                  <a:pt x="62" y="28"/>
                </a:lnTo>
                <a:lnTo>
                  <a:pt x="62" y="28"/>
                </a:lnTo>
                <a:lnTo>
                  <a:pt x="62" y="28"/>
                </a:lnTo>
                <a:lnTo>
                  <a:pt x="64" y="27"/>
                </a:lnTo>
                <a:lnTo>
                  <a:pt x="64" y="27"/>
                </a:lnTo>
                <a:lnTo>
                  <a:pt x="66" y="25"/>
                </a:lnTo>
                <a:lnTo>
                  <a:pt x="66" y="25"/>
                </a:lnTo>
                <a:lnTo>
                  <a:pt x="66" y="25"/>
                </a:lnTo>
                <a:lnTo>
                  <a:pt x="67" y="25"/>
                </a:lnTo>
                <a:lnTo>
                  <a:pt x="71" y="25"/>
                </a:lnTo>
                <a:lnTo>
                  <a:pt x="71" y="25"/>
                </a:lnTo>
                <a:lnTo>
                  <a:pt x="71" y="25"/>
                </a:lnTo>
                <a:lnTo>
                  <a:pt x="71" y="25"/>
                </a:lnTo>
                <a:lnTo>
                  <a:pt x="72" y="25"/>
                </a:lnTo>
                <a:lnTo>
                  <a:pt x="74" y="23"/>
                </a:lnTo>
                <a:lnTo>
                  <a:pt x="74" y="22"/>
                </a:lnTo>
                <a:lnTo>
                  <a:pt x="76" y="22"/>
                </a:lnTo>
                <a:lnTo>
                  <a:pt x="78" y="18"/>
                </a:lnTo>
                <a:lnTo>
                  <a:pt x="79" y="17"/>
                </a:lnTo>
                <a:lnTo>
                  <a:pt x="79" y="17"/>
                </a:lnTo>
                <a:lnTo>
                  <a:pt x="81" y="15"/>
                </a:lnTo>
                <a:lnTo>
                  <a:pt x="81" y="15"/>
                </a:lnTo>
                <a:lnTo>
                  <a:pt x="81" y="12"/>
                </a:lnTo>
                <a:lnTo>
                  <a:pt x="81" y="10"/>
                </a:lnTo>
                <a:lnTo>
                  <a:pt x="81" y="10"/>
                </a:lnTo>
                <a:lnTo>
                  <a:pt x="81" y="8"/>
                </a:lnTo>
                <a:lnTo>
                  <a:pt x="81" y="8"/>
                </a:lnTo>
                <a:lnTo>
                  <a:pt x="79" y="6"/>
                </a:lnTo>
                <a:lnTo>
                  <a:pt x="78" y="5"/>
                </a:lnTo>
                <a:lnTo>
                  <a:pt x="78" y="5"/>
                </a:lnTo>
                <a:lnTo>
                  <a:pt x="78" y="3"/>
                </a:lnTo>
                <a:lnTo>
                  <a:pt x="78" y="3"/>
                </a:lnTo>
                <a:lnTo>
                  <a:pt x="79" y="3"/>
                </a:lnTo>
                <a:lnTo>
                  <a:pt x="79" y="3"/>
                </a:lnTo>
                <a:lnTo>
                  <a:pt x="79" y="1"/>
                </a:lnTo>
                <a:lnTo>
                  <a:pt x="81" y="1"/>
                </a:lnTo>
                <a:lnTo>
                  <a:pt x="81" y="1"/>
                </a:lnTo>
                <a:lnTo>
                  <a:pt x="83" y="3"/>
                </a:lnTo>
                <a:lnTo>
                  <a:pt x="84" y="1"/>
                </a:lnTo>
                <a:lnTo>
                  <a:pt x="84" y="1"/>
                </a:lnTo>
                <a:lnTo>
                  <a:pt x="84" y="1"/>
                </a:lnTo>
                <a:lnTo>
                  <a:pt x="84" y="1"/>
                </a:lnTo>
                <a:lnTo>
                  <a:pt x="86" y="1"/>
                </a:lnTo>
                <a:lnTo>
                  <a:pt x="86" y="1"/>
                </a:lnTo>
                <a:lnTo>
                  <a:pt x="88" y="0"/>
                </a:lnTo>
                <a:lnTo>
                  <a:pt x="88" y="0"/>
                </a:lnTo>
                <a:lnTo>
                  <a:pt x="89" y="1"/>
                </a:lnTo>
                <a:lnTo>
                  <a:pt x="91" y="1"/>
                </a:lnTo>
                <a:lnTo>
                  <a:pt x="91" y="1"/>
                </a:lnTo>
                <a:lnTo>
                  <a:pt x="91" y="1"/>
                </a:lnTo>
                <a:lnTo>
                  <a:pt x="93" y="1"/>
                </a:lnTo>
                <a:lnTo>
                  <a:pt x="94" y="0"/>
                </a:lnTo>
                <a:lnTo>
                  <a:pt x="94" y="0"/>
                </a:lnTo>
                <a:lnTo>
                  <a:pt x="98" y="1"/>
                </a:lnTo>
                <a:lnTo>
                  <a:pt x="99" y="1"/>
                </a:lnTo>
                <a:lnTo>
                  <a:pt x="99" y="1"/>
                </a:lnTo>
                <a:lnTo>
                  <a:pt x="99" y="3"/>
                </a:lnTo>
                <a:lnTo>
                  <a:pt x="99" y="3"/>
                </a:lnTo>
                <a:lnTo>
                  <a:pt x="99" y="3"/>
                </a:lnTo>
                <a:lnTo>
                  <a:pt x="98" y="5"/>
                </a:lnTo>
                <a:lnTo>
                  <a:pt x="98" y="6"/>
                </a:lnTo>
                <a:lnTo>
                  <a:pt x="98" y="8"/>
                </a:lnTo>
                <a:lnTo>
                  <a:pt x="98" y="8"/>
                </a:lnTo>
                <a:lnTo>
                  <a:pt x="98" y="10"/>
                </a:lnTo>
                <a:lnTo>
                  <a:pt x="98" y="10"/>
                </a:lnTo>
                <a:lnTo>
                  <a:pt x="99" y="12"/>
                </a:lnTo>
                <a:lnTo>
                  <a:pt x="101" y="13"/>
                </a:lnTo>
                <a:lnTo>
                  <a:pt x="103" y="15"/>
                </a:lnTo>
                <a:lnTo>
                  <a:pt x="103" y="15"/>
                </a:lnTo>
                <a:lnTo>
                  <a:pt x="103" y="1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Freeform 12">
            <a:extLst>
              <a:ext uri="{FF2B5EF4-FFF2-40B4-BE49-F238E27FC236}">
                <a16:creationId xmlns:a16="http://schemas.microsoft.com/office/drawing/2014/main" id="{C4269D04-9268-4A67-9F0C-726A12832013}"/>
              </a:ext>
            </a:extLst>
          </p:cNvPr>
          <p:cNvSpPr>
            <a:spLocks/>
          </p:cNvSpPr>
          <p:nvPr/>
        </p:nvSpPr>
        <p:spPr bwMode="auto">
          <a:xfrm>
            <a:off x="4822456" y="5601254"/>
            <a:ext cx="125519" cy="105243"/>
          </a:xfrm>
          <a:custGeom>
            <a:avLst/>
            <a:gdLst>
              <a:gd name="T0" fmla="*/ 118 w 130"/>
              <a:gd name="T1" fmla="*/ 25 h 109"/>
              <a:gd name="T2" fmla="*/ 116 w 130"/>
              <a:gd name="T3" fmla="*/ 28 h 109"/>
              <a:gd name="T4" fmla="*/ 130 w 130"/>
              <a:gd name="T5" fmla="*/ 32 h 109"/>
              <a:gd name="T6" fmla="*/ 125 w 130"/>
              <a:gd name="T7" fmla="*/ 35 h 109"/>
              <a:gd name="T8" fmla="*/ 118 w 130"/>
              <a:gd name="T9" fmla="*/ 35 h 109"/>
              <a:gd name="T10" fmla="*/ 111 w 130"/>
              <a:gd name="T11" fmla="*/ 38 h 109"/>
              <a:gd name="T12" fmla="*/ 108 w 130"/>
              <a:gd name="T13" fmla="*/ 40 h 109"/>
              <a:gd name="T14" fmla="*/ 109 w 130"/>
              <a:gd name="T15" fmla="*/ 47 h 109"/>
              <a:gd name="T16" fmla="*/ 109 w 130"/>
              <a:gd name="T17" fmla="*/ 52 h 109"/>
              <a:gd name="T18" fmla="*/ 116 w 130"/>
              <a:gd name="T19" fmla="*/ 55 h 109"/>
              <a:gd name="T20" fmla="*/ 116 w 130"/>
              <a:gd name="T21" fmla="*/ 52 h 109"/>
              <a:gd name="T22" fmla="*/ 123 w 130"/>
              <a:gd name="T23" fmla="*/ 52 h 109"/>
              <a:gd name="T24" fmla="*/ 121 w 130"/>
              <a:gd name="T25" fmla="*/ 54 h 109"/>
              <a:gd name="T26" fmla="*/ 121 w 130"/>
              <a:gd name="T27" fmla="*/ 57 h 109"/>
              <a:gd name="T28" fmla="*/ 123 w 130"/>
              <a:gd name="T29" fmla="*/ 59 h 109"/>
              <a:gd name="T30" fmla="*/ 123 w 130"/>
              <a:gd name="T31" fmla="*/ 62 h 109"/>
              <a:gd name="T32" fmla="*/ 121 w 130"/>
              <a:gd name="T33" fmla="*/ 70 h 109"/>
              <a:gd name="T34" fmla="*/ 115 w 130"/>
              <a:gd name="T35" fmla="*/ 82 h 109"/>
              <a:gd name="T36" fmla="*/ 103 w 130"/>
              <a:gd name="T37" fmla="*/ 82 h 109"/>
              <a:gd name="T38" fmla="*/ 103 w 130"/>
              <a:gd name="T39" fmla="*/ 87 h 109"/>
              <a:gd name="T40" fmla="*/ 93 w 130"/>
              <a:gd name="T41" fmla="*/ 104 h 109"/>
              <a:gd name="T42" fmla="*/ 86 w 130"/>
              <a:gd name="T43" fmla="*/ 109 h 109"/>
              <a:gd name="T44" fmla="*/ 66 w 130"/>
              <a:gd name="T45" fmla="*/ 106 h 109"/>
              <a:gd name="T46" fmla="*/ 49 w 130"/>
              <a:gd name="T47" fmla="*/ 97 h 109"/>
              <a:gd name="T48" fmla="*/ 36 w 130"/>
              <a:gd name="T49" fmla="*/ 85 h 109"/>
              <a:gd name="T50" fmla="*/ 27 w 130"/>
              <a:gd name="T51" fmla="*/ 77 h 109"/>
              <a:gd name="T52" fmla="*/ 7 w 130"/>
              <a:gd name="T53" fmla="*/ 59 h 109"/>
              <a:gd name="T54" fmla="*/ 5 w 130"/>
              <a:gd name="T55" fmla="*/ 43 h 109"/>
              <a:gd name="T56" fmla="*/ 5 w 130"/>
              <a:gd name="T57" fmla="*/ 40 h 109"/>
              <a:gd name="T58" fmla="*/ 7 w 130"/>
              <a:gd name="T59" fmla="*/ 37 h 109"/>
              <a:gd name="T60" fmla="*/ 10 w 130"/>
              <a:gd name="T61" fmla="*/ 33 h 109"/>
              <a:gd name="T62" fmla="*/ 17 w 130"/>
              <a:gd name="T63" fmla="*/ 25 h 109"/>
              <a:gd name="T64" fmla="*/ 19 w 130"/>
              <a:gd name="T65" fmla="*/ 22 h 109"/>
              <a:gd name="T66" fmla="*/ 24 w 130"/>
              <a:gd name="T67" fmla="*/ 20 h 109"/>
              <a:gd name="T68" fmla="*/ 27 w 130"/>
              <a:gd name="T69" fmla="*/ 22 h 109"/>
              <a:gd name="T70" fmla="*/ 29 w 130"/>
              <a:gd name="T71" fmla="*/ 17 h 109"/>
              <a:gd name="T72" fmla="*/ 27 w 130"/>
              <a:gd name="T73" fmla="*/ 8 h 109"/>
              <a:gd name="T74" fmla="*/ 36 w 130"/>
              <a:gd name="T75" fmla="*/ 10 h 109"/>
              <a:gd name="T76" fmla="*/ 41 w 130"/>
              <a:gd name="T77" fmla="*/ 15 h 109"/>
              <a:gd name="T78" fmla="*/ 46 w 130"/>
              <a:gd name="T79" fmla="*/ 18 h 109"/>
              <a:gd name="T80" fmla="*/ 51 w 130"/>
              <a:gd name="T81" fmla="*/ 22 h 109"/>
              <a:gd name="T82" fmla="*/ 49 w 130"/>
              <a:gd name="T83" fmla="*/ 25 h 109"/>
              <a:gd name="T84" fmla="*/ 52 w 130"/>
              <a:gd name="T85" fmla="*/ 25 h 109"/>
              <a:gd name="T86" fmla="*/ 51 w 130"/>
              <a:gd name="T87" fmla="*/ 28 h 109"/>
              <a:gd name="T88" fmla="*/ 54 w 130"/>
              <a:gd name="T89" fmla="*/ 28 h 109"/>
              <a:gd name="T90" fmla="*/ 59 w 130"/>
              <a:gd name="T91" fmla="*/ 28 h 109"/>
              <a:gd name="T92" fmla="*/ 64 w 130"/>
              <a:gd name="T93" fmla="*/ 27 h 109"/>
              <a:gd name="T94" fmla="*/ 71 w 130"/>
              <a:gd name="T95" fmla="*/ 25 h 109"/>
              <a:gd name="T96" fmla="*/ 79 w 130"/>
              <a:gd name="T97" fmla="*/ 17 h 109"/>
              <a:gd name="T98" fmla="*/ 81 w 130"/>
              <a:gd name="T99" fmla="*/ 8 h 109"/>
              <a:gd name="T100" fmla="*/ 79 w 130"/>
              <a:gd name="T101" fmla="*/ 3 h 109"/>
              <a:gd name="T102" fmla="*/ 84 w 130"/>
              <a:gd name="T103" fmla="*/ 1 h 109"/>
              <a:gd name="T104" fmla="*/ 89 w 130"/>
              <a:gd name="T105" fmla="*/ 1 h 109"/>
              <a:gd name="T106" fmla="*/ 98 w 130"/>
              <a:gd name="T107" fmla="*/ 1 h 109"/>
              <a:gd name="T108" fmla="*/ 98 w 130"/>
              <a:gd name="T109" fmla="*/ 6 h 109"/>
              <a:gd name="T110" fmla="*/ 103 w 130"/>
              <a:gd name="T111" fmla="*/ 1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 h="109">
                <a:moveTo>
                  <a:pt x="103" y="15"/>
                </a:moveTo>
                <a:lnTo>
                  <a:pt x="106" y="17"/>
                </a:lnTo>
                <a:lnTo>
                  <a:pt x="108" y="17"/>
                </a:lnTo>
                <a:lnTo>
                  <a:pt x="108" y="18"/>
                </a:lnTo>
                <a:lnTo>
                  <a:pt x="113" y="20"/>
                </a:lnTo>
                <a:lnTo>
                  <a:pt x="115" y="22"/>
                </a:lnTo>
                <a:lnTo>
                  <a:pt x="118" y="25"/>
                </a:lnTo>
                <a:lnTo>
                  <a:pt x="118" y="25"/>
                </a:lnTo>
                <a:lnTo>
                  <a:pt x="118" y="25"/>
                </a:lnTo>
                <a:lnTo>
                  <a:pt x="118" y="27"/>
                </a:lnTo>
                <a:lnTo>
                  <a:pt x="116" y="27"/>
                </a:lnTo>
                <a:lnTo>
                  <a:pt x="116" y="28"/>
                </a:lnTo>
                <a:lnTo>
                  <a:pt x="116" y="28"/>
                </a:lnTo>
                <a:lnTo>
                  <a:pt x="116" y="28"/>
                </a:lnTo>
                <a:lnTo>
                  <a:pt x="118" y="28"/>
                </a:lnTo>
                <a:lnTo>
                  <a:pt x="118" y="28"/>
                </a:lnTo>
                <a:lnTo>
                  <a:pt x="121" y="30"/>
                </a:lnTo>
                <a:lnTo>
                  <a:pt x="123" y="30"/>
                </a:lnTo>
                <a:lnTo>
                  <a:pt x="125" y="28"/>
                </a:lnTo>
                <a:lnTo>
                  <a:pt x="126" y="30"/>
                </a:lnTo>
                <a:lnTo>
                  <a:pt x="130" y="32"/>
                </a:lnTo>
                <a:lnTo>
                  <a:pt x="128" y="33"/>
                </a:lnTo>
                <a:lnTo>
                  <a:pt x="128" y="33"/>
                </a:lnTo>
                <a:lnTo>
                  <a:pt x="128" y="35"/>
                </a:lnTo>
                <a:lnTo>
                  <a:pt x="128" y="35"/>
                </a:lnTo>
                <a:lnTo>
                  <a:pt x="126" y="35"/>
                </a:lnTo>
                <a:lnTo>
                  <a:pt x="126" y="35"/>
                </a:lnTo>
                <a:lnTo>
                  <a:pt x="125" y="35"/>
                </a:lnTo>
                <a:lnTo>
                  <a:pt x="125" y="35"/>
                </a:lnTo>
                <a:lnTo>
                  <a:pt x="125" y="35"/>
                </a:lnTo>
                <a:lnTo>
                  <a:pt x="125" y="35"/>
                </a:lnTo>
                <a:lnTo>
                  <a:pt x="123" y="35"/>
                </a:lnTo>
                <a:lnTo>
                  <a:pt x="120" y="35"/>
                </a:lnTo>
                <a:lnTo>
                  <a:pt x="120" y="35"/>
                </a:lnTo>
                <a:lnTo>
                  <a:pt x="118" y="35"/>
                </a:lnTo>
                <a:lnTo>
                  <a:pt x="118" y="35"/>
                </a:lnTo>
                <a:lnTo>
                  <a:pt x="118" y="37"/>
                </a:lnTo>
                <a:lnTo>
                  <a:pt x="118" y="37"/>
                </a:lnTo>
                <a:lnTo>
                  <a:pt x="118" y="37"/>
                </a:lnTo>
                <a:lnTo>
                  <a:pt x="116" y="37"/>
                </a:lnTo>
                <a:lnTo>
                  <a:pt x="113" y="38"/>
                </a:lnTo>
                <a:lnTo>
                  <a:pt x="111" y="38"/>
                </a:lnTo>
                <a:lnTo>
                  <a:pt x="111" y="38"/>
                </a:lnTo>
                <a:lnTo>
                  <a:pt x="111" y="38"/>
                </a:lnTo>
                <a:lnTo>
                  <a:pt x="109" y="38"/>
                </a:lnTo>
                <a:lnTo>
                  <a:pt x="109" y="38"/>
                </a:lnTo>
                <a:lnTo>
                  <a:pt x="109" y="40"/>
                </a:lnTo>
                <a:lnTo>
                  <a:pt x="109" y="40"/>
                </a:lnTo>
                <a:lnTo>
                  <a:pt x="108" y="40"/>
                </a:lnTo>
                <a:lnTo>
                  <a:pt x="108" y="42"/>
                </a:lnTo>
                <a:lnTo>
                  <a:pt x="109" y="43"/>
                </a:lnTo>
                <a:lnTo>
                  <a:pt x="108" y="43"/>
                </a:lnTo>
                <a:lnTo>
                  <a:pt x="109" y="45"/>
                </a:lnTo>
                <a:lnTo>
                  <a:pt x="109" y="45"/>
                </a:lnTo>
                <a:lnTo>
                  <a:pt x="109" y="47"/>
                </a:lnTo>
                <a:lnTo>
                  <a:pt x="109" y="47"/>
                </a:lnTo>
                <a:lnTo>
                  <a:pt x="109" y="47"/>
                </a:lnTo>
                <a:lnTo>
                  <a:pt x="109" y="49"/>
                </a:lnTo>
                <a:lnTo>
                  <a:pt x="109" y="49"/>
                </a:lnTo>
                <a:lnTo>
                  <a:pt x="109" y="50"/>
                </a:lnTo>
                <a:lnTo>
                  <a:pt x="109" y="50"/>
                </a:lnTo>
                <a:lnTo>
                  <a:pt x="109" y="52"/>
                </a:lnTo>
                <a:lnTo>
                  <a:pt x="109" y="52"/>
                </a:lnTo>
                <a:lnTo>
                  <a:pt x="109" y="52"/>
                </a:lnTo>
                <a:lnTo>
                  <a:pt x="109" y="54"/>
                </a:lnTo>
                <a:lnTo>
                  <a:pt x="111" y="54"/>
                </a:lnTo>
                <a:lnTo>
                  <a:pt x="113" y="54"/>
                </a:lnTo>
                <a:lnTo>
                  <a:pt x="116" y="55"/>
                </a:lnTo>
                <a:lnTo>
                  <a:pt x="116" y="55"/>
                </a:lnTo>
                <a:lnTo>
                  <a:pt x="116" y="55"/>
                </a:lnTo>
                <a:lnTo>
                  <a:pt x="116" y="55"/>
                </a:lnTo>
                <a:lnTo>
                  <a:pt x="116" y="52"/>
                </a:lnTo>
                <a:lnTo>
                  <a:pt x="116" y="52"/>
                </a:lnTo>
                <a:lnTo>
                  <a:pt x="116" y="52"/>
                </a:lnTo>
                <a:lnTo>
                  <a:pt x="116" y="52"/>
                </a:lnTo>
                <a:lnTo>
                  <a:pt x="116" y="52"/>
                </a:lnTo>
                <a:lnTo>
                  <a:pt x="116" y="52"/>
                </a:lnTo>
                <a:lnTo>
                  <a:pt x="116" y="50"/>
                </a:lnTo>
                <a:lnTo>
                  <a:pt x="116" y="50"/>
                </a:lnTo>
                <a:lnTo>
                  <a:pt x="118" y="50"/>
                </a:lnTo>
                <a:lnTo>
                  <a:pt x="118" y="50"/>
                </a:lnTo>
                <a:lnTo>
                  <a:pt x="120" y="50"/>
                </a:lnTo>
                <a:lnTo>
                  <a:pt x="121" y="50"/>
                </a:lnTo>
                <a:lnTo>
                  <a:pt x="123" y="52"/>
                </a:lnTo>
                <a:lnTo>
                  <a:pt x="123" y="52"/>
                </a:lnTo>
                <a:lnTo>
                  <a:pt x="123" y="52"/>
                </a:lnTo>
                <a:lnTo>
                  <a:pt x="123" y="54"/>
                </a:lnTo>
                <a:lnTo>
                  <a:pt x="123" y="54"/>
                </a:lnTo>
                <a:lnTo>
                  <a:pt x="123" y="54"/>
                </a:lnTo>
                <a:lnTo>
                  <a:pt x="121" y="54"/>
                </a:lnTo>
                <a:lnTo>
                  <a:pt x="121" y="54"/>
                </a:lnTo>
                <a:lnTo>
                  <a:pt x="120" y="54"/>
                </a:lnTo>
                <a:lnTo>
                  <a:pt x="120" y="55"/>
                </a:lnTo>
                <a:lnTo>
                  <a:pt x="120" y="55"/>
                </a:lnTo>
                <a:lnTo>
                  <a:pt x="120" y="55"/>
                </a:lnTo>
                <a:lnTo>
                  <a:pt x="120" y="55"/>
                </a:lnTo>
                <a:lnTo>
                  <a:pt x="120" y="57"/>
                </a:lnTo>
                <a:lnTo>
                  <a:pt x="121" y="57"/>
                </a:lnTo>
                <a:lnTo>
                  <a:pt x="123" y="57"/>
                </a:lnTo>
                <a:lnTo>
                  <a:pt x="125" y="59"/>
                </a:lnTo>
                <a:lnTo>
                  <a:pt x="125" y="59"/>
                </a:lnTo>
                <a:lnTo>
                  <a:pt x="125" y="59"/>
                </a:lnTo>
                <a:lnTo>
                  <a:pt x="125" y="59"/>
                </a:lnTo>
                <a:lnTo>
                  <a:pt x="125" y="59"/>
                </a:lnTo>
                <a:lnTo>
                  <a:pt x="123" y="59"/>
                </a:lnTo>
                <a:lnTo>
                  <a:pt x="123" y="60"/>
                </a:lnTo>
                <a:lnTo>
                  <a:pt x="121" y="60"/>
                </a:lnTo>
                <a:lnTo>
                  <a:pt x="121" y="60"/>
                </a:lnTo>
                <a:lnTo>
                  <a:pt x="121" y="60"/>
                </a:lnTo>
                <a:lnTo>
                  <a:pt x="121" y="60"/>
                </a:lnTo>
                <a:lnTo>
                  <a:pt x="123" y="62"/>
                </a:lnTo>
                <a:lnTo>
                  <a:pt x="123" y="62"/>
                </a:lnTo>
                <a:lnTo>
                  <a:pt x="123" y="62"/>
                </a:lnTo>
                <a:lnTo>
                  <a:pt x="123" y="64"/>
                </a:lnTo>
                <a:lnTo>
                  <a:pt x="123" y="64"/>
                </a:lnTo>
                <a:lnTo>
                  <a:pt x="123" y="65"/>
                </a:lnTo>
                <a:lnTo>
                  <a:pt x="121" y="67"/>
                </a:lnTo>
                <a:lnTo>
                  <a:pt x="121" y="69"/>
                </a:lnTo>
                <a:lnTo>
                  <a:pt x="121" y="70"/>
                </a:lnTo>
                <a:lnTo>
                  <a:pt x="121" y="72"/>
                </a:lnTo>
                <a:lnTo>
                  <a:pt x="121" y="74"/>
                </a:lnTo>
                <a:lnTo>
                  <a:pt x="118" y="80"/>
                </a:lnTo>
                <a:lnTo>
                  <a:pt x="118" y="80"/>
                </a:lnTo>
                <a:lnTo>
                  <a:pt x="116" y="80"/>
                </a:lnTo>
                <a:lnTo>
                  <a:pt x="116" y="82"/>
                </a:lnTo>
                <a:lnTo>
                  <a:pt x="115" y="82"/>
                </a:lnTo>
                <a:lnTo>
                  <a:pt x="109" y="82"/>
                </a:lnTo>
                <a:lnTo>
                  <a:pt x="108" y="82"/>
                </a:lnTo>
                <a:lnTo>
                  <a:pt x="104" y="82"/>
                </a:lnTo>
                <a:lnTo>
                  <a:pt x="104" y="82"/>
                </a:lnTo>
                <a:lnTo>
                  <a:pt x="103" y="82"/>
                </a:lnTo>
                <a:lnTo>
                  <a:pt x="103" y="82"/>
                </a:lnTo>
                <a:lnTo>
                  <a:pt x="103" y="82"/>
                </a:lnTo>
                <a:lnTo>
                  <a:pt x="103" y="84"/>
                </a:lnTo>
                <a:lnTo>
                  <a:pt x="103" y="84"/>
                </a:lnTo>
                <a:lnTo>
                  <a:pt x="103" y="84"/>
                </a:lnTo>
                <a:lnTo>
                  <a:pt x="103" y="85"/>
                </a:lnTo>
                <a:lnTo>
                  <a:pt x="103" y="85"/>
                </a:lnTo>
                <a:lnTo>
                  <a:pt x="103" y="85"/>
                </a:lnTo>
                <a:lnTo>
                  <a:pt x="103" y="87"/>
                </a:lnTo>
                <a:lnTo>
                  <a:pt x="103" y="87"/>
                </a:lnTo>
                <a:lnTo>
                  <a:pt x="103" y="87"/>
                </a:lnTo>
                <a:lnTo>
                  <a:pt x="101" y="91"/>
                </a:lnTo>
                <a:lnTo>
                  <a:pt x="98" y="96"/>
                </a:lnTo>
                <a:lnTo>
                  <a:pt x="94" y="97"/>
                </a:lnTo>
                <a:lnTo>
                  <a:pt x="93" y="99"/>
                </a:lnTo>
                <a:lnTo>
                  <a:pt x="93" y="104"/>
                </a:lnTo>
                <a:lnTo>
                  <a:pt x="91" y="104"/>
                </a:lnTo>
                <a:lnTo>
                  <a:pt x="91" y="106"/>
                </a:lnTo>
                <a:lnTo>
                  <a:pt x="91" y="107"/>
                </a:lnTo>
                <a:lnTo>
                  <a:pt x="89" y="107"/>
                </a:lnTo>
                <a:lnTo>
                  <a:pt x="86" y="109"/>
                </a:lnTo>
                <a:lnTo>
                  <a:pt x="86" y="109"/>
                </a:lnTo>
                <a:lnTo>
                  <a:pt x="86" y="109"/>
                </a:lnTo>
                <a:lnTo>
                  <a:pt x="86" y="109"/>
                </a:lnTo>
                <a:lnTo>
                  <a:pt x="76" y="106"/>
                </a:lnTo>
                <a:lnTo>
                  <a:pt x="74" y="106"/>
                </a:lnTo>
                <a:lnTo>
                  <a:pt x="74" y="106"/>
                </a:lnTo>
                <a:lnTo>
                  <a:pt x="69" y="107"/>
                </a:lnTo>
                <a:lnTo>
                  <a:pt x="67" y="107"/>
                </a:lnTo>
                <a:lnTo>
                  <a:pt x="66" y="106"/>
                </a:lnTo>
                <a:lnTo>
                  <a:pt x="64" y="104"/>
                </a:lnTo>
                <a:lnTo>
                  <a:pt x="62" y="104"/>
                </a:lnTo>
                <a:lnTo>
                  <a:pt x="61" y="102"/>
                </a:lnTo>
                <a:lnTo>
                  <a:pt x="59" y="101"/>
                </a:lnTo>
                <a:lnTo>
                  <a:pt x="54" y="101"/>
                </a:lnTo>
                <a:lnTo>
                  <a:pt x="52" y="99"/>
                </a:lnTo>
                <a:lnTo>
                  <a:pt x="49" y="97"/>
                </a:lnTo>
                <a:lnTo>
                  <a:pt x="47" y="96"/>
                </a:lnTo>
                <a:lnTo>
                  <a:pt x="44" y="96"/>
                </a:lnTo>
                <a:lnTo>
                  <a:pt x="41" y="94"/>
                </a:lnTo>
                <a:lnTo>
                  <a:pt x="41" y="92"/>
                </a:lnTo>
                <a:lnTo>
                  <a:pt x="39" y="89"/>
                </a:lnTo>
                <a:lnTo>
                  <a:pt x="37" y="87"/>
                </a:lnTo>
                <a:lnTo>
                  <a:pt x="36" y="85"/>
                </a:lnTo>
                <a:lnTo>
                  <a:pt x="34" y="84"/>
                </a:lnTo>
                <a:lnTo>
                  <a:pt x="34" y="84"/>
                </a:lnTo>
                <a:lnTo>
                  <a:pt x="34" y="80"/>
                </a:lnTo>
                <a:lnTo>
                  <a:pt x="34" y="80"/>
                </a:lnTo>
                <a:lnTo>
                  <a:pt x="32" y="79"/>
                </a:lnTo>
                <a:lnTo>
                  <a:pt x="29" y="79"/>
                </a:lnTo>
                <a:lnTo>
                  <a:pt x="27" y="77"/>
                </a:lnTo>
                <a:lnTo>
                  <a:pt x="25" y="74"/>
                </a:lnTo>
                <a:lnTo>
                  <a:pt x="24" y="72"/>
                </a:lnTo>
                <a:lnTo>
                  <a:pt x="22" y="72"/>
                </a:lnTo>
                <a:lnTo>
                  <a:pt x="15" y="70"/>
                </a:lnTo>
                <a:lnTo>
                  <a:pt x="14" y="69"/>
                </a:lnTo>
                <a:lnTo>
                  <a:pt x="9" y="60"/>
                </a:lnTo>
                <a:lnTo>
                  <a:pt x="7" y="59"/>
                </a:lnTo>
                <a:lnTo>
                  <a:pt x="2" y="54"/>
                </a:lnTo>
                <a:lnTo>
                  <a:pt x="0" y="50"/>
                </a:lnTo>
                <a:lnTo>
                  <a:pt x="2" y="49"/>
                </a:lnTo>
                <a:lnTo>
                  <a:pt x="2" y="47"/>
                </a:lnTo>
                <a:lnTo>
                  <a:pt x="4" y="45"/>
                </a:lnTo>
                <a:lnTo>
                  <a:pt x="4" y="45"/>
                </a:lnTo>
                <a:lnTo>
                  <a:pt x="5" y="43"/>
                </a:lnTo>
                <a:lnTo>
                  <a:pt x="5" y="43"/>
                </a:lnTo>
                <a:lnTo>
                  <a:pt x="5" y="43"/>
                </a:lnTo>
                <a:lnTo>
                  <a:pt x="5" y="42"/>
                </a:lnTo>
                <a:lnTo>
                  <a:pt x="5" y="42"/>
                </a:lnTo>
                <a:lnTo>
                  <a:pt x="5" y="42"/>
                </a:lnTo>
                <a:lnTo>
                  <a:pt x="5" y="40"/>
                </a:lnTo>
                <a:lnTo>
                  <a:pt x="5" y="40"/>
                </a:lnTo>
                <a:lnTo>
                  <a:pt x="5" y="40"/>
                </a:lnTo>
                <a:lnTo>
                  <a:pt x="5" y="38"/>
                </a:lnTo>
                <a:lnTo>
                  <a:pt x="7" y="38"/>
                </a:lnTo>
                <a:lnTo>
                  <a:pt x="7" y="38"/>
                </a:lnTo>
                <a:lnTo>
                  <a:pt x="7" y="37"/>
                </a:lnTo>
                <a:lnTo>
                  <a:pt x="7" y="37"/>
                </a:lnTo>
                <a:lnTo>
                  <a:pt x="7" y="37"/>
                </a:lnTo>
                <a:lnTo>
                  <a:pt x="7" y="35"/>
                </a:lnTo>
                <a:lnTo>
                  <a:pt x="9" y="35"/>
                </a:lnTo>
                <a:lnTo>
                  <a:pt x="9" y="35"/>
                </a:lnTo>
                <a:lnTo>
                  <a:pt x="9" y="35"/>
                </a:lnTo>
                <a:lnTo>
                  <a:pt x="9" y="35"/>
                </a:lnTo>
                <a:lnTo>
                  <a:pt x="10" y="33"/>
                </a:lnTo>
                <a:lnTo>
                  <a:pt x="10" y="33"/>
                </a:lnTo>
                <a:lnTo>
                  <a:pt x="10" y="32"/>
                </a:lnTo>
                <a:lnTo>
                  <a:pt x="10" y="30"/>
                </a:lnTo>
                <a:lnTo>
                  <a:pt x="10" y="30"/>
                </a:lnTo>
                <a:lnTo>
                  <a:pt x="10" y="28"/>
                </a:lnTo>
                <a:lnTo>
                  <a:pt x="12" y="28"/>
                </a:lnTo>
                <a:lnTo>
                  <a:pt x="17" y="25"/>
                </a:lnTo>
                <a:lnTo>
                  <a:pt x="17" y="25"/>
                </a:lnTo>
                <a:lnTo>
                  <a:pt x="17" y="23"/>
                </a:lnTo>
                <a:lnTo>
                  <a:pt x="17" y="22"/>
                </a:lnTo>
                <a:lnTo>
                  <a:pt x="17" y="22"/>
                </a:lnTo>
                <a:lnTo>
                  <a:pt x="17" y="22"/>
                </a:lnTo>
                <a:lnTo>
                  <a:pt x="19" y="22"/>
                </a:lnTo>
                <a:lnTo>
                  <a:pt x="19" y="22"/>
                </a:lnTo>
                <a:lnTo>
                  <a:pt x="19" y="22"/>
                </a:lnTo>
                <a:lnTo>
                  <a:pt x="20" y="22"/>
                </a:lnTo>
                <a:lnTo>
                  <a:pt x="20" y="22"/>
                </a:lnTo>
                <a:lnTo>
                  <a:pt x="20" y="22"/>
                </a:lnTo>
                <a:lnTo>
                  <a:pt x="20" y="22"/>
                </a:lnTo>
                <a:lnTo>
                  <a:pt x="22" y="22"/>
                </a:lnTo>
                <a:lnTo>
                  <a:pt x="22" y="20"/>
                </a:lnTo>
                <a:lnTo>
                  <a:pt x="24" y="20"/>
                </a:lnTo>
                <a:lnTo>
                  <a:pt x="24" y="20"/>
                </a:lnTo>
                <a:lnTo>
                  <a:pt x="24" y="20"/>
                </a:lnTo>
                <a:lnTo>
                  <a:pt x="24" y="20"/>
                </a:lnTo>
                <a:lnTo>
                  <a:pt x="25" y="20"/>
                </a:lnTo>
                <a:lnTo>
                  <a:pt x="25" y="22"/>
                </a:lnTo>
                <a:lnTo>
                  <a:pt x="25" y="22"/>
                </a:lnTo>
                <a:lnTo>
                  <a:pt x="27" y="22"/>
                </a:lnTo>
                <a:lnTo>
                  <a:pt x="29" y="20"/>
                </a:lnTo>
                <a:lnTo>
                  <a:pt x="29" y="20"/>
                </a:lnTo>
                <a:lnTo>
                  <a:pt x="29" y="20"/>
                </a:lnTo>
                <a:lnTo>
                  <a:pt x="29" y="20"/>
                </a:lnTo>
                <a:lnTo>
                  <a:pt x="29" y="18"/>
                </a:lnTo>
                <a:lnTo>
                  <a:pt x="29" y="18"/>
                </a:lnTo>
                <a:lnTo>
                  <a:pt x="29" y="17"/>
                </a:lnTo>
                <a:lnTo>
                  <a:pt x="30" y="13"/>
                </a:lnTo>
                <a:lnTo>
                  <a:pt x="30" y="13"/>
                </a:lnTo>
                <a:lnTo>
                  <a:pt x="27" y="8"/>
                </a:lnTo>
                <a:lnTo>
                  <a:pt x="27" y="8"/>
                </a:lnTo>
                <a:lnTo>
                  <a:pt x="27" y="8"/>
                </a:lnTo>
                <a:lnTo>
                  <a:pt x="27" y="8"/>
                </a:lnTo>
                <a:lnTo>
                  <a:pt x="27" y="8"/>
                </a:lnTo>
                <a:lnTo>
                  <a:pt x="29" y="8"/>
                </a:lnTo>
                <a:lnTo>
                  <a:pt x="29" y="6"/>
                </a:lnTo>
                <a:lnTo>
                  <a:pt x="30" y="6"/>
                </a:lnTo>
                <a:lnTo>
                  <a:pt x="30" y="6"/>
                </a:lnTo>
                <a:lnTo>
                  <a:pt x="32" y="6"/>
                </a:lnTo>
                <a:lnTo>
                  <a:pt x="32" y="8"/>
                </a:lnTo>
                <a:lnTo>
                  <a:pt x="36" y="10"/>
                </a:lnTo>
                <a:lnTo>
                  <a:pt x="36" y="12"/>
                </a:lnTo>
                <a:lnTo>
                  <a:pt x="39" y="12"/>
                </a:lnTo>
                <a:lnTo>
                  <a:pt x="39" y="13"/>
                </a:lnTo>
                <a:lnTo>
                  <a:pt x="39" y="13"/>
                </a:lnTo>
                <a:lnTo>
                  <a:pt x="41" y="15"/>
                </a:lnTo>
                <a:lnTo>
                  <a:pt x="41" y="15"/>
                </a:lnTo>
                <a:lnTo>
                  <a:pt x="41" y="15"/>
                </a:lnTo>
                <a:lnTo>
                  <a:pt x="42" y="15"/>
                </a:lnTo>
                <a:lnTo>
                  <a:pt x="44" y="15"/>
                </a:lnTo>
                <a:lnTo>
                  <a:pt x="44" y="17"/>
                </a:lnTo>
                <a:lnTo>
                  <a:pt x="44" y="17"/>
                </a:lnTo>
                <a:lnTo>
                  <a:pt x="44" y="17"/>
                </a:lnTo>
                <a:lnTo>
                  <a:pt x="46" y="18"/>
                </a:lnTo>
                <a:lnTo>
                  <a:pt x="46" y="18"/>
                </a:lnTo>
                <a:lnTo>
                  <a:pt x="46" y="18"/>
                </a:lnTo>
                <a:lnTo>
                  <a:pt x="49" y="20"/>
                </a:lnTo>
                <a:lnTo>
                  <a:pt x="51" y="20"/>
                </a:lnTo>
                <a:lnTo>
                  <a:pt x="51" y="20"/>
                </a:lnTo>
                <a:lnTo>
                  <a:pt x="51" y="22"/>
                </a:lnTo>
                <a:lnTo>
                  <a:pt x="51" y="22"/>
                </a:lnTo>
                <a:lnTo>
                  <a:pt x="51" y="22"/>
                </a:lnTo>
                <a:lnTo>
                  <a:pt x="51" y="23"/>
                </a:lnTo>
                <a:lnTo>
                  <a:pt x="51" y="23"/>
                </a:lnTo>
                <a:lnTo>
                  <a:pt x="51" y="23"/>
                </a:lnTo>
                <a:lnTo>
                  <a:pt x="51" y="23"/>
                </a:lnTo>
                <a:lnTo>
                  <a:pt x="49" y="25"/>
                </a:lnTo>
                <a:lnTo>
                  <a:pt x="49" y="25"/>
                </a:lnTo>
                <a:lnTo>
                  <a:pt x="49" y="25"/>
                </a:lnTo>
                <a:lnTo>
                  <a:pt x="49" y="27"/>
                </a:lnTo>
                <a:lnTo>
                  <a:pt x="49" y="27"/>
                </a:lnTo>
                <a:lnTo>
                  <a:pt x="49" y="27"/>
                </a:lnTo>
                <a:lnTo>
                  <a:pt x="51" y="25"/>
                </a:lnTo>
                <a:lnTo>
                  <a:pt x="52" y="25"/>
                </a:lnTo>
                <a:lnTo>
                  <a:pt x="52" y="25"/>
                </a:lnTo>
                <a:lnTo>
                  <a:pt x="52" y="25"/>
                </a:lnTo>
                <a:lnTo>
                  <a:pt x="52" y="27"/>
                </a:lnTo>
                <a:lnTo>
                  <a:pt x="51" y="27"/>
                </a:lnTo>
                <a:lnTo>
                  <a:pt x="51" y="27"/>
                </a:lnTo>
                <a:lnTo>
                  <a:pt x="51" y="27"/>
                </a:lnTo>
                <a:lnTo>
                  <a:pt x="51" y="28"/>
                </a:lnTo>
                <a:lnTo>
                  <a:pt x="51" y="28"/>
                </a:lnTo>
                <a:lnTo>
                  <a:pt x="51" y="28"/>
                </a:lnTo>
                <a:lnTo>
                  <a:pt x="51" y="28"/>
                </a:lnTo>
                <a:lnTo>
                  <a:pt x="52" y="28"/>
                </a:lnTo>
                <a:lnTo>
                  <a:pt x="54" y="28"/>
                </a:lnTo>
                <a:lnTo>
                  <a:pt x="54" y="28"/>
                </a:lnTo>
                <a:lnTo>
                  <a:pt x="54" y="28"/>
                </a:lnTo>
                <a:lnTo>
                  <a:pt x="54" y="28"/>
                </a:lnTo>
                <a:lnTo>
                  <a:pt x="54" y="28"/>
                </a:lnTo>
                <a:lnTo>
                  <a:pt x="56" y="30"/>
                </a:lnTo>
                <a:lnTo>
                  <a:pt x="57" y="30"/>
                </a:lnTo>
                <a:lnTo>
                  <a:pt x="57" y="30"/>
                </a:lnTo>
                <a:lnTo>
                  <a:pt x="57" y="30"/>
                </a:lnTo>
                <a:lnTo>
                  <a:pt x="57" y="30"/>
                </a:lnTo>
                <a:lnTo>
                  <a:pt x="59" y="30"/>
                </a:lnTo>
                <a:lnTo>
                  <a:pt x="59" y="28"/>
                </a:lnTo>
                <a:lnTo>
                  <a:pt x="59" y="28"/>
                </a:lnTo>
                <a:lnTo>
                  <a:pt x="61" y="28"/>
                </a:lnTo>
                <a:lnTo>
                  <a:pt x="62" y="28"/>
                </a:lnTo>
                <a:lnTo>
                  <a:pt x="62" y="28"/>
                </a:lnTo>
                <a:lnTo>
                  <a:pt x="62" y="28"/>
                </a:lnTo>
                <a:lnTo>
                  <a:pt x="64" y="27"/>
                </a:lnTo>
                <a:lnTo>
                  <a:pt x="64" y="27"/>
                </a:lnTo>
                <a:lnTo>
                  <a:pt x="66" y="25"/>
                </a:lnTo>
                <a:lnTo>
                  <a:pt x="66" y="25"/>
                </a:lnTo>
                <a:lnTo>
                  <a:pt x="66" y="25"/>
                </a:lnTo>
                <a:lnTo>
                  <a:pt x="67" y="25"/>
                </a:lnTo>
                <a:lnTo>
                  <a:pt x="71" y="25"/>
                </a:lnTo>
                <a:lnTo>
                  <a:pt x="71" y="25"/>
                </a:lnTo>
                <a:lnTo>
                  <a:pt x="71" y="25"/>
                </a:lnTo>
                <a:lnTo>
                  <a:pt x="71" y="25"/>
                </a:lnTo>
                <a:lnTo>
                  <a:pt x="72" y="25"/>
                </a:lnTo>
                <a:lnTo>
                  <a:pt x="74" y="23"/>
                </a:lnTo>
                <a:lnTo>
                  <a:pt x="74" y="22"/>
                </a:lnTo>
                <a:lnTo>
                  <a:pt x="76" y="22"/>
                </a:lnTo>
                <a:lnTo>
                  <a:pt x="78" y="18"/>
                </a:lnTo>
                <a:lnTo>
                  <a:pt x="79" y="17"/>
                </a:lnTo>
                <a:lnTo>
                  <a:pt x="79" y="17"/>
                </a:lnTo>
                <a:lnTo>
                  <a:pt x="81" y="15"/>
                </a:lnTo>
                <a:lnTo>
                  <a:pt x="81" y="15"/>
                </a:lnTo>
                <a:lnTo>
                  <a:pt x="81" y="12"/>
                </a:lnTo>
                <a:lnTo>
                  <a:pt x="81" y="10"/>
                </a:lnTo>
                <a:lnTo>
                  <a:pt x="81" y="10"/>
                </a:lnTo>
                <a:lnTo>
                  <a:pt x="81" y="8"/>
                </a:lnTo>
                <a:lnTo>
                  <a:pt x="81" y="8"/>
                </a:lnTo>
                <a:lnTo>
                  <a:pt x="79" y="6"/>
                </a:lnTo>
                <a:lnTo>
                  <a:pt x="78" y="5"/>
                </a:lnTo>
                <a:lnTo>
                  <a:pt x="78" y="5"/>
                </a:lnTo>
                <a:lnTo>
                  <a:pt x="78" y="3"/>
                </a:lnTo>
                <a:lnTo>
                  <a:pt x="78" y="3"/>
                </a:lnTo>
                <a:lnTo>
                  <a:pt x="79" y="3"/>
                </a:lnTo>
                <a:lnTo>
                  <a:pt x="79" y="3"/>
                </a:lnTo>
                <a:lnTo>
                  <a:pt x="79" y="1"/>
                </a:lnTo>
                <a:lnTo>
                  <a:pt x="81" y="1"/>
                </a:lnTo>
                <a:lnTo>
                  <a:pt x="81" y="1"/>
                </a:lnTo>
                <a:lnTo>
                  <a:pt x="83" y="3"/>
                </a:lnTo>
                <a:lnTo>
                  <a:pt x="84" y="1"/>
                </a:lnTo>
                <a:lnTo>
                  <a:pt x="84" y="1"/>
                </a:lnTo>
                <a:lnTo>
                  <a:pt x="84" y="1"/>
                </a:lnTo>
                <a:lnTo>
                  <a:pt x="84" y="1"/>
                </a:lnTo>
                <a:lnTo>
                  <a:pt x="86" y="1"/>
                </a:lnTo>
                <a:lnTo>
                  <a:pt x="86" y="1"/>
                </a:lnTo>
                <a:lnTo>
                  <a:pt x="88" y="0"/>
                </a:lnTo>
                <a:lnTo>
                  <a:pt x="88" y="0"/>
                </a:lnTo>
                <a:lnTo>
                  <a:pt x="89" y="1"/>
                </a:lnTo>
                <a:lnTo>
                  <a:pt x="91" y="1"/>
                </a:lnTo>
                <a:lnTo>
                  <a:pt x="91" y="1"/>
                </a:lnTo>
                <a:lnTo>
                  <a:pt x="91" y="1"/>
                </a:lnTo>
                <a:lnTo>
                  <a:pt x="93" y="1"/>
                </a:lnTo>
                <a:lnTo>
                  <a:pt x="94" y="0"/>
                </a:lnTo>
                <a:lnTo>
                  <a:pt x="94" y="0"/>
                </a:lnTo>
                <a:lnTo>
                  <a:pt x="98" y="1"/>
                </a:lnTo>
                <a:lnTo>
                  <a:pt x="99" y="1"/>
                </a:lnTo>
                <a:lnTo>
                  <a:pt x="99" y="1"/>
                </a:lnTo>
                <a:lnTo>
                  <a:pt x="99" y="3"/>
                </a:lnTo>
                <a:lnTo>
                  <a:pt x="99" y="3"/>
                </a:lnTo>
                <a:lnTo>
                  <a:pt x="99" y="3"/>
                </a:lnTo>
                <a:lnTo>
                  <a:pt x="98" y="5"/>
                </a:lnTo>
                <a:lnTo>
                  <a:pt x="98" y="6"/>
                </a:lnTo>
                <a:lnTo>
                  <a:pt x="98" y="8"/>
                </a:lnTo>
                <a:lnTo>
                  <a:pt x="98" y="8"/>
                </a:lnTo>
                <a:lnTo>
                  <a:pt x="98" y="10"/>
                </a:lnTo>
                <a:lnTo>
                  <a:pt x="98" y="10"/>
                </a:lnTo>
                <a:lnTo>
                  <a:pt x="99" y="12"/>
                </a:lnTo>
                <a:lnTo>
                  <a:pt x="101" y="13"/>
                </a:lnTo>
                <a:lnTo>
                  <a:pt x="103" y="15"/>
                </a:lnTo>
                <a:lnTo>
                  <a:pt x="103" y="15"/>
                </a:lnTo>
                <a:lnTo>
                  <a:pt x="103" y="1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30" name="Freeform 13">
            <a:extLst>
              <a:ext uri="{FF2B5EF4-FFF2-40B4-BE49-F238E27FC236}">
                <a16:creationId xmlns:a16="http://schemas.microsoft.com/office/drawing/2014/main" id="{A51DEC3C-C89B-4527-8DF6-1DC99CB5B432}"/>
              </a:ext>
            </a:extLst>
          </p:cNvPr>
          <p:cNvSpPr>
            <a:spLocks/>
          </p:cNvSpPr>
          <p:nvPr/>
        </p:nvSpPr>
        <p:spPr bwMode="auto">
          <a:xfrm>
            <a:off x="5017494" y="5724842"/>
            <a:ext cx="43449" cy="79174"/>
          </a:xfrm>
          <a:custGeom>
            <a:avLst/>
            <a:gdLst>
              <a:gd name="T0" fmla="*/ 37 w 45"/>
              <a:gd name="T1" fmla="*/ 8 h 82"/>
              <a:gd name="T2" fmla="*/ 42 w 45"/>
              <a:gd name="T3" fmla="*/ 11 h 82"/>
              <a:gd name="T4" fmla="*/ 45 w 45"/>
              <a:gd name="T5" fmla="*/ 21 h 82"/>
              <a:gd name="T6" fmla="*/ 44 w 45"/>
              <a:gd name="T7" fmla="*/ 28 h 82"/>
              <a:gd name="T8" fmla="*/ 42 w 45"/>
              <a:gd name="T9" fmla="*/ 40 h 82"/>
              <a:gd name="T10" fmla="*/ 42 w 45"/>
              <a:gd name="T11" fmla="*/ 42 h 82"/>
              <a:gd name="T12" fmla="*/ 42 w 45"/>
              <a:gd name="T13" fmla="*/ 43 h 82"/>
              <a:gd name="T14" fmla="*/ 42 w 45"/>
              <a:gd name="T15" fmla="*/ 48 h 82"/>
              <a:gd name="T16" fmla="*/ 40 w 45"/>
              <a:gd name="T17" fmla="*/ 52 h 82"/>
              <a:gd name="T18" fmla="*/ 39 w 45"/>
              <a:gd name="T19" fmla="*/ 55 h 82"/>
              <a:gd name="T20" fmla="*/ 37 w 45"/>
              <a:gd name="T21" fmla="*/ 58 h 82"/>
              <a:gd name="T22" fmla="*/ 35 w 45"/>
              <a:gd name="T23" fmla="*/ 60 h 82"/>
              <a:gd name="T24" fmla="*/ 37 w 45"/>
              <a:gd name="T25" fmla="*/ 62 h 82"/>
              <a:gd name="T26" fmla="*/ 37 w 45"/>
              <a:gd name="T27" fmla="*/ 63 h 82"/>
              <a:gd name="T28" fmla="*/ 32 w 45"/>
              <a:gd name="T29" fmla="*/ 70 h 82"/>
              <a:gd name="T30" fmla="*/ 34 w 45"/>
              <a:gd name="T31" fmla="*/ 74 h 82"/>
              <a:gd name="T32" fmla="*/ 34 w 45"/>
              <a:gd name="T33" fmla="*/ 75 h 82"/>
              <a:gd name="T34" fmla="*/ 25 w 45"/>
              <a:gd name="T35" fmla="*/ 80 h 82"/>
              <a:gd name="T36" fmla="*/ 25 w 45"/>
              <a:gd name="T37" fmla="*/ 82 h 82"/>
              <a:gd name="T38" fmla="*/ 22 w 45"/>
              <a:gd name="T39" fmla="*/ 80 h 82"/>
              <a:gd name="T40" fmla="*/ 13 w 45"/>
              <a:gd name="T41" fmla="*/ 72 h 82"/>
              <a:gd name="T42" fmla="*/ 8 w 45"/>
              <a:gd name="T43" fmla="*/ 77 h 82"/>
              <a:gd name="T44" fmla="*/ 5 w 45"/>
              <a:gd name="T45" fmla="*/ 80 h 82"/>
              <a:gd name="T46" fmla="*/ 3 w 45"/>
              <a:gd name="T47" fmla="*/ 72 h 82"/>
              <a:gd name="T48" fmla="*/ 0 w 45"/>
              <a:gd name="T49" fmla="*/ 68 h 82"/>
              <a:gd name="T50" fmla="*/ 0 w 45"/>
              <a:gd name="T51" fmla="*/ 65 h 82"/>
              <a:gd name="T52" fmla="*/ 2 w 45"/>
              <a:gd name="T53" fmla="*/ 62 h 82"/>
              <a:gd name="T54" fmla="*/ 8 w 45"/>
              <a:gd name="T55" fmla="*/ 60 h 82"/>
              <a:gd name="T56" fmla="*/ 12 w 45"/>
              <a:gd name="T57" fmla="*/ 63 h 82"/>
              <a:gd name="T58" fmla="*/ 18 w 45"/>
              <a:gd name="T59" fmla="*/ 62 h 82"/>
              <a:gd name="T60" fmla="*/ 22 w 45"/>
              <a:gd name="T61" fmla="*/ 62 h 82"/>
              <a:gd name="T62" fmla="*/ 23 w 45"/>
              <a:gd name="T63" fmla="*/ 58 h 82"/>
              <a:gd name="T64" fmla="*/ 23 w 45"/>
              <a:gd name="T65" fmla="*/ 57 h 82"/>
              <a:gd name="T66" fmla="*/ 23 w 45"/>
              <a:gd name="T67" fmla="*/ 55 h 82"/>
              <a:gd name="T68" fmla="*/ 25 w 45"/>
              <a:gd name="T69" fmla="*/ 52 h 82"/>
              <a:gd name="T70" fmla="*/ 25 w 45"/>
              <a:gd name="T71" fmla="*/ 50 h 82"/>
              <a:gd name="T72" fmla="*/ 25 w 45"/>
              <a:gd name="T73" fmla="*/ 48 h 82"/>
              <a:gd name="T74" fmla="*/ 23 w 45"/>
              <a:gd name="T75" fmla="*/ 42 h 82"/>
              <a:gd name="T76" fmla="*/ 22 w 45"/>
              <a:gd name="T77" fmla="*/ 38 h 82"/>
              <a:gd name="T78" fmla="*/ 18 w 45"/>
              <a:gd name="T79" fmla="*/ 31 h 82"/>
              <a:gd name="T80" fmla="*/ 17 w 45"/>
              <a:gd name="T81" fmla="*/ 30 h 82"/>
              <a:gd name="T82" fmla="*/ 15 w 45"/>
              <a:gd name="T83" fmla="*/ 30 h 82"/>
              <a:gd name="T84" fmla="*/ 15 w 45"/>
              <a:gd name="T85" fmla="*/ 31 h 82"/>
              <a:gd name="T86" fmla="*/ 12 w 45"/>
              <a:gd name="T87" fmla="*/ 28 h 82"/>
              <a:gd name="T88" fmla="*/ 15 w 45"/>
              <a:gd name="T89" fmla="*/ 20 h 82"/>
              <a:gd name="T90" fmla="*/ 15 w 45"/>
              <a:gd name="T91" fmla="*/ 16 h 82"/>
              <a:gd name="T92" fmla="*/ 12 w 45"/>
              <a:gd name="T93" fmla="*/ 15 h 82"/>
              <a:gd name="T94" fmla="*/ 12 w 45"/>
              <a:gd name="T95" fmla="*/ 15 h 82"/>
              <a:gd name="T96" fmla="*/ 17 w 45"/>
              <a:gd name="T97" fmla="*/ 1 h 82"/>
              <a:gd name="T98" fmla="*/ 18 w 45"/>
              <a:gd name="T99" fmla="*/ 0 h 82"/>
              <a:gd name="T100" fmla="*/ 23 w 45"/>
              <a:gd name="T101" fmla="*/ 0 h 82"/>
              <a:gd name="T102" fmla="*/ 23 w 45"/>
              <a:gd name="T103" fmla="*/ 1 h 82"/>
              <a:gd name="T104" fmla="*/ 22 w 45"/>
              <a:gd name="T105" fmla="*/ 5 h 82"/>
              <a:gd name="T106" fmla="*/ 22 w 45"/>
              <a:gd name="T107" fmla="*/ 5 h 82"/>
              <a:gd name="T108" fmla="*/ 27 w 45"/>
              <a:gd name="T109" fmla="*/ 5 h 82"/>
              <a:gd name="T110" fmla="*/ 28 w 45"/>
              <a:gd name="T111" fmla="*/ 3 h 82"/>
              <a:gd name="T112" fmla="*/ 30 w 45"/>
              <a:gd name="T113" fmla="*/ 1 h 82"/>
              <a:gd name="T114" fmla="*/ 34 w 45"/>
              <a:gd name="T115" fmla="*/ 3 h 82"/>
              <a:gd name="T116" fmla="*/ 34 w 45"/>
              <a:gd name="T117"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 h="82">
                <a:moveTo>
                  <a:pt x="34" y="6"/>
                </a:moveTo>
                <a:lnTo>
                  <a:pt x="35" y="6"/>
                </a:lnTo>
                <a:lnTo>
                  <a:pt x="37" y="8"/>
                </a:lnTo>
                <a:lnTo>
                  <a:pt x="37" y="10"/>
                </a:lnTo>
                <a:lnTo>
                  <a:pt x="39" y="10"/>
                </a:lnTo>
                <a:lnTo>
                  <a:pt x="42" y="11"/>
                </a:lnTo>
                <a:lnTo>
                  <a:pt x="45" y="18"/>
                </a:lnTo>
                <a:lnTo>
                  <a:pt x="45" y="20"/>
                </a:lnTo>
                <a:lnTo>
                  <a:pt x="45" y="21"/>
                </a:lnTo>
                <a:lnTo>
                  <a:pt x="45" y="23"/>
                </a:lnTo>
                <a:lnTo>
                  <a:pt x="44" y="26"/>
                </a:lnTo>
                <a:lnTo>
                  <a:pt x="44" y="28"/>
                </a:lnTo>
                <a:lnTo>
                  <a:pt x="44" y="30"/>
                </a:lnTo>
                <a:lnTo>
                  <a:pt x="44" y="33"/>
                </a:lnTo>
                <a:lnTo>
                  <a:pt x="42" y="40"/>
                </a:lnTo>
                <a:lnTo>
                  <a:pt x="42" y="42"/>
                </a:lnTo>
                <a:lnTo>
                  <a:pt x="42" y="42"/>
                </a:lnTo>
                <a:lnTo>
                  <a:pt x="42" y="42"/>
                </a:lnTo>
                <a:lnTo>
                  <a:pt x="42" y="43"/>
                </a:lnTo>
                <a:lnTo>
                  <a:pt x="42" y="43"/>
                </a:lnTo>
                <a:lnTo>
                  <a:pt x="42" y="43"/>
                </a:lnTo>
                <a:lnTo>
                  <a:pt x="42" y="45"/>
                </a:lnTo>
                <a:lnTo>
                  <a:pt x="42" y="47"/>
                </a:lnTo>
                <a:lnTo>
                  <a:pt x="42" y="48"/>
                </a:lnTo>
                <a:lnTo>
                  <a:pt x="42" y="50"/>
                </a:lnTo>
                <a:lnTo>
                  <a:pt x="42" y="50"/>
                </a:lnTo>
                <a:lnTo>
                  <a:pt x="40" y="52"/>
                </a:lnTo>
                <a:lnTo>
                  <a:pt x="39" y="53"/>
                </a:lnTo>
                <a:lnTo>
                  <a:pt x="39" y="53"/>
                </a:lnTo>
                <a:lnTo>
                  <a:pt x="39" y="55"/>
                </a:lnTo>
                <a:lnTo>
                  <a:pt x="37" y="57"/>
                </a:lnTo>
                <a:lnTo>
                  <a:pt x="37" y="58"/>
                </a:lnTo>
                <a:lnTo>
                  <a:pt x="37" y="58"/>
                </a:lnTo>
                <a:lnTo>
                  <a:pt x="37" y="58"/>
                </a:lnTo>
                <a:lnTo>
                  <a:pt x="35" y="60"/>
                </a:lnTo>
                <a:lnTo>
                  <a:pt x="35" y="60"/>
                </a:lnTo>
                <a:lnTo>
                  <a:pt x="35" y="60"/>
                </a:lnTo>
                <a:lnTo>
                  <a:pt x="37" y="60"/>
                </a:lnTo>
                <a:lnTo>
                  <a:pt x="37" y="62"/>
                </a:lnTo>
                <a:lnTo>
                  <a:pt x="37" y="62"/>
                </a:lnTo>
                <a:lnTo>
                  <a:pt x="37" y="63"/>
                </a:lnTo>
                <a:lnTo>
                  <a:pt x="37" y="63"/>
                </a:lnTo>
                <a:lnTo>
                  <a:pt x="35" y="67"/>
                </a:lnTo>
                <a:lnTo>
                  <a:pt x="34" y="68"/>
                </a:lnTo>
                <a:lnTo>
                  <a:pt x="32" y="70"/>
                </a:lnTo>
                <a:lnTo>
                  <a:pt x="32" y="72"/>
                </a:lnTo>
                <a:lnTo>
                  <a:pt x="34" y="74"/>
                </a:lnTo>
                <a:lnTo>
                  <a:pt x="34" y="74"/>
                </a:lnTo>
                <a:lnTo>
                  <a:pt x="34" y="75"/>
                </a:lnTo>
                <a:lnTo>
                  <a:pt x="34" y="75"/>
                </a:lnTo>
                <a:lnTo>
                  <a:pt x="34" y="75"/>
                </a:lnTo>
                <a:lnTo>
                  <a:pt x="25" y="80"/>
                </a:lnTo>
                <a:lnTo>
                  <a:pt x="25" y="80"/>
                </a:lnTo>
                <a:lnTo>
                  <a:pt x="25" y="80"/>
                </a:lnTo>
                <a:lnTo>
                  <a:pt x="25" y="82"/>
                </a:lnTo>
                <a:lnTo>
                  <a:pt x="25" y="82"/>
                </a:lnTo>
                <a:lnTo>
                  <a:pt x="25" y="82"/>
                </a:lnTo>
                <a:lnTo>
                  <a:pt x="23" y="82"/>
                </a:lnTo>
                <a:lnTo>
                  <a:pt x="23" y="82"/>
                </a:lnTo>
                <a:lnTo>
                  <a:pt x="22" y="80"/>
                </a:lnTo>
                <a:lnTo>
                  <a:pt x="20" y="80"/>
                </a:lnTo>
                <a:lnTo>
                  <a:pt x="17" y="74"/>
                </a:lnTo>
                <a:lnTo>
                  <a:pt x="13" y="72"/>
                </a:lnTo>
                <a:lnTo>
                  <a:pt x="12" y="74"/>
                </a:lnTo>
                <a:lnTo>
                  <a:pt x="10" y="74"/>
                </a:lnTo>
                <a:lnTo>
                  <a:pt x="8" y="77"/>
                </a:lnTo>
                <a:lnTo>
                  <a:pt x="5" y="82"/>
                </a:lnTo>
                <a:lnTo>
                  <a:pt x="5" y="82"/>
                </a:lnTo>
                <a:lnTo>
                  <a:pt x="5" y="80"/>
                </a:lnTo>
                <a:lnTo>
                  <a:pt x="5" y="75"/>
                </a:lnTo>
                <a:lnTo>
                  <a:pt x="3" y="74"/>
                </a:lnTo>
                <a:lnTo>
                  <a:pt x="3" y="72"/>
                </a:lnTo>
                <a:lnTo>
                  <a:pt x="3" y="70"/>
                </a:lnTo>
                <a:lnTo>
                  <a:pt x="0" y="68"/>
                </a:lnTo>
                <a:lnTo>
                  <a:pt x="0" y="68"/>
                </a:lnTo>
                <a:lnTo>
                  <a:pt x="0" y="68"/>
                </a:lnTo>
                <a:lnTo>
                  <a:pt x="2" y="68"/>
                </a:lnTo>
                <a:lnTo>
                  <a:pt x="0" y="65"/>
                </a:lnTo>
                <a:lnTo>
                  <a:pt x="0" y="63"/>
                </a:lnTo>
                <a:lnTo>
                  <a:pt x="2" y="63"/>
                </a:lnTo>
                <a:lnTo>
                  <a:pt x="2" y="62"/>
                </a:lnTo>
                <a:lnTo>
                  <a:pt x="3" y="57"/>
                </a:lnTo>
                <a:lnTo>
                  <a:pt x="7" y="58"/>
                </a:lnTo>
                <a:lnTo>
                  <a:pt x="8" y="60"/>
                </a:lnTo>
                <a:lnTo>
                  <a:pt x="10" y="63"/>
                </a:lnTo>
                <a:lnTo>
                  <a:pt x="10" y="63"/>
                </a:lnTo>
                <a:lnTo>
                  <a:pt x="12" y="63"/>
                </a:lnTo>
                <a:lnTo>
                  <a:pt x="12" y="63"/>
                </a:lnTo>
                <a:lnTo>
                  <a:pt x="15" y="65"/>
                </a:lnTo>
                <a:lnTo>
                  <a:pt x="18" y="62"/>
                </a:lnTo>
                <a:lnTo>
                  <a:pt x="20" y="62"/>
                </a:lnTo>
                <a:lnTo>
                  <a:pt x="22" y="62"/>
                </a:lnTo>
                <a:lnTo>
                  <a:pt x="22" y="62"/>
                </a:lnTo>
                <a:lnTo>
                  <a:pt x="23" y="60"/>
                </a:lnTo>
                <a:lnTo>
                  <a:pt x="23" y="60"/>
                </a:lnTo>
                <a:lnTo>
                  <a:pt x="23" y="58"/>
                </a:lnTo>
                <a:lnTo>
                  <a:pt x="23" y="58"/>
                </a:lnTo>
                <a:lnTo>
                  <a:pt x="23" y="58"/>
                </a:lnTo>
                <a:lnTo>
                  <a:pt x="23" y="57"/>
                </a:lnTo>
                <a:lnTo>
                  <a:pt x="23" y="55"/>
                </a:lnTo>
                <a:lnTo>
                  <a:pt x="23" y="55"/>
                </a:lnTo>
                <a:lnTo>
                  <a:pt x="23" y="55"/>
                </a:lnTo>
                <a:lnTo>
                  <a:pt x="25" y="53"/>
                </a:lnTo>
                <a:lnTo>
                  <a:pt x="25" y="52"/>
                </a:lnTo>
                <a:lnTo>
                  <a:pt x="25" y="52"/>
                </a:lnTo>
                <a:lnTo>
                  <a:pt x="25" y="50"/>
                </a:lnTo>
                <a:lnTo>
                  <a:pt x="25" y="50"/>
                </a:lnTo>
                <a:lnTo>
                  <a:pt x="25" y="50"/>
                </a:lnTo>
                <a:lnTo>
                  <a:pt x="25" y="50"/>
                </a:lnTo>
                <a:lnTo>
                  <a:pt x="25" y="48"/>
                </a:lnTo>
                <a:lnTo>
                  <a:pt x="25" y="48"/>
                </a:lnTo>
                <a:lnTo>
                  <a:pt x="23" y="43"/>
                </a:lnTo>
                <a:lnTo>
                  <a:pt x="23" y="42"/>
                </a:lnTo>
                <a:lnTo>
                  <a:pt x="23" y="42"/>
                </a:lnTo>
                <a:lnTo>
                  <a:pt x="23" y="40"/>
                </a:lnTo>
                <a:lnTo>
                  <a:pt x="22" y="38"/>
                </a:lnTo>
                <a:lnTo>
                  <a:pt x="22" y="38"/>
                </a:lnTo>
                <a:lnTo>
                  <a:pt x="22" y="37"/>
                </a:lnTo>
                <a:lnTo>
                  <a:pt x="18" y="33"/>
                </a:lnTo>
                <a:lnTo>
                  <a:pt x="18" y="31"/>
                </a:lnTo>
                <a:lnTo>
                  <a:pt x="17" y="30"/>
                </a:lnTo>
                <a:lnTo>
                  <a:pt x="17" y="30"/>
                </a:lnTo>
                <a:lnTo>
                  <a:pt x="17" y="30"/>
                </a:lnTo>
                <a:lnTo>
                  <a:pt x="15" y="30"/>
                </a:lnTo>
                <a:lnTo>
                  <a:pt x="15" y="30"/>
                </a:lnTo>
                <a:lnTo>
                  <a:pt x="15" y="30"/>
                </a:lnTo>
                <a:lnTo>
                  <a:pt x="15" y="30"/>
                </a:lnTo>
                <a:lnTo>
                  <a:pt x="15" y="30"/>
                </a:lnTo>
                <a:lnTo>
                  <a:pt x="15" y="31"/>
                </a:lnTo>
                <a:lnTo>
                  <a:pt x="15" y="31"/>
                </a:lnTo>
                <a:lnTo>
                  <a:pt x="12" y="30"/>
                </a:lnTo>
                <a:lnTo>
                  <a:pt x="12" y="28"/>
                </a:lnTo>
                <a:lnTo>
                  <a:pt x="12" y="28"/>
                </a:lnTo>
                <a:lnTo>
                  <a:pt x="15" y="20"/>
                </a:lnTo>
                <a:lnTo>
                  <a:pt x="15" y="20"/>
                </a:lnTo>
                <a:lnTo>
                  <a:pt x="15" y="16"/>
                </a:lnTo>
                <a:lnTo>
                  <a:pt x="15" y="16"/>
                </a:lnTo>
                <a:lnTo>
                  <a:pt x="15" y="16"/>
                </a:lnTo>
                <a:lnTo>
                  <a:pt x="13" y="16"/>
                </a:lnTo>
                <a:lnTo>
                  <a:pt x="12" y="16"/>
                </a:lnTo>
                <a:lnTo>
                  <a:pt x="12" y="15"/>
                </a:lnTo>
                <a:lnTo>
                  <a:pt x="12" y="15"/>
                </a:lnTo>
                <a:lnTo>
                  <a:pt x="12" y="15"/>
                </a:lnTo>
                <a:lnTo>
                  <a:pt x="12" y="15"/>
                </a:lnTo>
                <a:lnTo>
                  <a:pt x="12" y="13"/>
                </a:lnTo>
                <a:lnTo>
                  <a:pt x="12" y="13"/>
                </a:lnTo>
                <a:lnTo>
                  <a:pt x="17" y="1"/>
                </a:lnTo>
                <a:lnTo>
                  <a:pt x="18" y="1"/>
                </a:lnTo>
                <a:lnTo>
                  <a:pt x="18" y="0"/>
                </a:lnTo>
                <a:lnTo>
                  <a:pt x="18" y="0"/>
                </a:lnTo>
                <a:lnTo>
                  <a:pt x="20" y="0"/>
                </a:lnTo>
                <a:lnTo>
                  <a:pt x="20" y="0"/>
                </a:lnTo>
                <a:lnTo>
                  <a:pt x="23" y="0"/>
                </a:lnTo>
                <a:lnTo>
                  <a:pt x="23" y="0"/>
                </a:lnTo>
                <a:lnTo>
                  <a:pt x="23" y="0"/>
                </a:lnTo>
                <a:lnTo>
                  <a:pt x="23" y="1"/>
                </a:lnTo>
                <a:lnTo>
                  <a:pt x="23" y="1"/>
                </a:lnTo>
                <a:lnTo>
                  <a:pt x="22" y="3"/>
                </a:lnTo>
                <a:lnTo>
                  <a:pt x="22" y="5"/>
                </a:lnTo>
                <a:lnTo>
                  <a:pt x="22" y="5"/>
                </a:lnTo>
                <a:lnTo>
                  <a:pt x="22" y="5"/>
                </a:lnTo>
                <a:lnTo>
                  <a:pt x="22" y="5"/>
                </a:lnTo>
                <a:lnTo>
                  <a:pt x="27" y="6"/>
                </a:lnTo>
                <a:lnTo>
                  <a:pt x="27" y="5"/>
                </a:lnTo>
                <a:lnTo>
                  <a:pt x="27" y="5"/>
                </a:lnTo>
                <a:lnTo>
                  <a:pt x="28" y="5"/>
                </a:lnTo>
                <a:lnTo>
                  <a:pt x="28" y="3"/>
                </a:lnTo>
                <a:lnTo>
                  <a:pt x="28" y="3"/>
                </a:lnTo>
                <a:lnTo>
                  <a:pt x="28" y="1"/>
                </a:lnTo>
                <a:lnTo>
                  <a:pt x="28" y="1"/>
                </a:lnTo>
                <a:lnTo>
                  <a:pt x="30" y="1"/>
                </a:lnTo>
                <a:lnTo>
                  <a:pt x="34" y="3"/>
                </a:lnTo>
                <a:lnTo>
                  <a:pt x="34" y="3"/>
                </a:lnTo>
                <a:lnTo>
                  <a:pt x="34" y="3"/>
                </a:lnTo>
                <a:lnTo>
                  <a:pt x="34" y="3"/>
                </a:lnTo>
                <a:lnTo>
                  <a:pt x="34" y="5"/>
                </a:lnTo>
                <a:lnTo>
                  <a:pt x="34" y="5"/>
                </a:lnTo>
                <a:lnTo>
                  <a:pt x="34" y="6"/>
                </a:lnTo>
                <a:lnTo>
                  <a:pt x="34" y="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Freeform 14">
            <a:extLst>
              <a:ext uri="{FF2B5EF4-FFF2-40B4-BE49-F238E27FC236}">
                <a16:creationId xmlns:a16="http://schemas.microsoft.com/office/drawing/2014/main" id="{A5AA053C-7ED8-4649-A41D-FC1FF29F99F3}"/>
              </a:ext>
            </a:extLst>
          </p:cNvPr>
          <p:cNvSpPr>
            <a:spLocks/>
          </p:cNvSpPr>
          <p:nvPr/>
        </p:nvSpPr>
        <p:spPr bwMode="auto">
          <a:xfrm>
            <a:off x="5017494" y="5724842"/>
            <a:ext cx="43449" cy="79174"/>
          </a:xfrm>
          <a:custGeom>
            <a:avLst/>
            <a:gdLst>
              <a:gd name="T0" fmla="*/ 37 w 45"/>
              <a:gd name="T1" fmla="*/ 8 h 82"/>
              <a:gd name="T2" fmla="*/ 42 w 45"/>
              <a:gd name="T3" fmla="*/ 11 h 82"/>
              <a:gd name="T4" fmla="*/ 45 w 45"/>
              <a:gd name="T5" fmla="*/ 21 h 82"/>
              <a:gd name="T6" fmla="*/ 44 w 45"/>
              <a:gd name="T7" fmla="*/ 28 h 82"/>
              <a:gd name="T8" fmla="*/ 42 w 45"/>
              <a:gd name="T9" fmla="*/ 40 h 82"/>
              <a:gd name="T10" fmla="*/ 42 w 45"/>
              <a:gd name="T11" fmla="*/ 42 h 82"/>
              <a:gd name="T12" fmla="*/ 42 w 45"/>
              <a:gd name="T13" fmla="*/ 43 h 82"/>
              <a:gd name="T14" fmla="*/ 42 w 45"/>
              <a:gd name="T15" fmla="*/ 48 h 82"/>
              <a:gd name="T16" fmla="*/ 40 w 45"/>
              <a:gd name="T17" fmla="*/ 52 h 82"/>
              <a:gd name="T18" fmla="*/ 39 w 45"/>
              <a:gd name="T19" fmla="*/ 55 h 82"/>
              <a:gd name="T20" fmla="*/ 37 w 45"/>
              <a:gd name="T21" fmla="*/ 58 h 82"/>
              <a:gd name="T22" fmla="*/ 35 w 45"/>
              <a:gd name="T23" fmla="*/ 60 h 82"/>
              <a:gd name="T24" fmla="*/ 37 w 45"/>
              <a:gd name="T25" fmla="*/ 62 h 82"/>
              <a:gd name="T26" fmla="*/ 37 w 45"/>
              <a:gd name="T27" fmla="*/ 63 h 82"/>
              <a:gd name="T28" fmla="*/ 32 w 45"/>
              <a:gd name="T29" fmla="*/ 70 h 82"/>
              <a:gd name="T30" fmla="*/ 34 w 45"/>
              <a:gd name="T31" fmla="*/ 74 h 82"/>
              <a:gd name="T32" fmla="*/ 34 w 45"/>
              <a:gd name="T33" fmla="*/ 75 h 82"/>
              <a:gd name="T34" fmla="*/ 25 w 45"/>
              <a:gd name="T35" fmla="*/ 80 h 82"/>
              <a:gd name="T36" fmla="*/ 25 w 45"/>
              <a:gd name="T37" fmla="*/ 82 h 82"/>
              <a:gd name="T38" fmla="*/ 22 w 45"/>
              <a:gd name="T39" fmla="*/ 80 h 82"/>
              <a:gd name="T40" fmla="*/ 13 w 45"/>
              <a:gd name="T41" fmla="*/ 72 h 82"/>
              <a:gd name="T42" fmla="*/ 8 w 45"/>
              <a:gd name="T43" fmla="*/ 77 h 82"/>
              <a:gd name="T44" fmla="*/ 5 w 45"/>
              <a:gd name="T45" fmla="*/ 80 h 82"/>
              <a:gd name="T46" fmla="*/ 3 w 45"/>
              <a:gd name="T47" fmla="*/ 72 h 82"/>
              <a:gd name="T48" fmla="*/ 0 w 45"/>
              <a:gd name="T49" fmla="*/ 68 h 82"/>
              <a:gd name="T50" fmla="*/ 0 w 45"/>
              <a:gd name="T51" fmla="*/ 65 h 82"/>
              <a:gd name="T52" fmla="*/ 2 w 45"/>
              <a:gd name="T53" fmla="*/ 62 h 82"/>
              <a:gd name="T54" fmla="*/ 8 w 45"/>
              <a:gd name="T55" fmla="*/ 60 h 82"/>
              <a:gd name="T56" fmla="*/ 12 w 45"/>
              <a:gd name="T57" fmla="*/ 63 h 82"/>
              <a:gd name="T58" fmla="*/ 18 w 45"/>
              <a:gd name="T59" fmla="*/ 62 h 82"/>
              <a:gd name="T60" fmla="*/ 22 w 45"/>
              <a:gd name="T61" fmla="*/ 62 h 82"/>
              <a:gd name="T62" fmla="*/ 23 w 45"/>
              <a:gd name="T63" fmla="*/ 58 h 82"/>
              <a:gd name="T64" fmla="*/ 23 w 45"/>
              <a:gd name="T65" fmla="*/ 57 h 82"/>
              <a:gd name="T66" fmla="*/ 23 w 45"/>
              <a:gd name="T67" fmla="*/ 55 h 82"/>
              <a:gd name="T68" fmla="*/ 25 w 45"/>
              <a:gd name="T69" fmla="*/ 52 h 82"/>
              <a:gd name="T70" fmla="*/ 25 w 45"/>
              <a:gd name="T71" fmla="*/ 50 h 82"/>
              <a:gd name="T72" fmla="*/ 25 w 45"/>
              <a:gd name="T73" fmla="*/ 48 h 82"/>
              <a:gd name="T74" fmla="*/ 23 w 45"/>
              <a:gd name="T75" fmla="*/ 42 h 82"/>
              <a:gd name="T76" fmla="*/ 22 w 45"/>
              <a:gd name="T77" fmla="*/ 38 h 82"/>
              <a:gd name="T78" fmla="*/ 18 w 45"/>
              <a:gd name="T79" fmla="*/ 31 h 82"/>
              <a:gd name="T80" fmla="*/ 17 w 45"/>
              <a:gd name="T81" fmla="*/ 30 h 82"/>
              <a:gd name="T82" fmla="*/ 15 w 45"/>
              <a:gd name="T83" fmla="*/ 30 h 82"/>
              <a:gd name="T84" fmla="*/ 15 w 45"/>
              <a:gd name="T85" fmla="*/ 31 h 82"/>
              <a:gd name="T86" fmla="*/ 12 w 45"/>
              <a:gd name="T87" fmla="*/ 28 h 82"/>
              <a:gd name="T88" fmla="*/ 15 w 45"/>
              <a:gd name="T89" fmla="*/ 20 h 82"/>
              <a:gd name="T90" fmla="*/ 15 w 45"/>
              <a:gd name="T91" fmla="*/ 16 h 82"/>
              <a:gd name="T92" fmla="*/ 12 w 45"/>
              <a:gd name="T93" fmla="*/ 15 h 82"/>
              <a:gd name="T94" fmla="*/ 12 w 45"/>
              <a:gd name="T95" fmla="*/ 15 h 82"/>
              <a:gd name="T96" fmla="*/ 17 w 45"/>
              <a:gd name="T97" fmla="*/ 1 h 82"/>
              <a:gd name="T98" fmla="*/ 18 w 45"/>
              <a:gd name="T99" fmla="*/ 0 h 82"/>
              <a:gd name="T100" fmla="*/ 23 w 45"/>
              <a:gd name="T101" fmla="*/ 0 h 82"/>
              <a:gd name="T102" fmla="*/ 23 w 45"/>
              <a:gd name="T103" fmla="*/ 1 h 82"/>
              <a:gd name="T104" fmla="*/ 22 w 45"/>
              <a:gd name="T105" fmla="*/ 5 h 82"/>
              <a:gd name="T106" fmla="*/ 22 w 45"/>
              <a:gd name="T107" fmla="*/ 5 h 82"/>
              <a:gd name="T108" fmla="*/ 27 w 45"/>
              <a:gd name="T109" fmla="*/ 5 h 82"/>
              <a:gd name="T110" fmla="*/ 28 w 45"/>
              <a:gd name="T111" fmla="*/ 3 h 82"/>
              <a:gd name="T112" fmla="*/ 30 w 45"/>
              <a:gd name="T113" fmla="*/ 1 h 82"/>
              <a:gd name="T114" fmla="*/ 34 w 45"/>
              <a:gd name="T115" fmla="*/ 3 h 82"/>
              <a:gd name="T116" fmla="*/ 34 w 45"/>
              <a:gd name="T117"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 h="82">
                <a:moveTo>
                  <a:pt x="34" y="6"/>
                </a:moveTo>
                <a:lnTo>
                  <a:pt x="35" y="6"/>
                </a:lnTo>
                <a:lnTo>
                  <a:pt x="37" y="8"/>
                </a:lnTo>
                <a:lnTo>
                  <a:pt x="37" y="10"/>
                </a:lnTo>
                <a:lnTo>
                  <a:pt x="39" y="10"/>
                </a:lnTo>
                <a:lnTo>
                  <a:pt x="42" y="11"/>
                </a:lnTo>
                <a:lnTo>
                  <a:pt x="45" y="18"/>
                </a:lnTo>
                <a:lnTo>
                  <a:pt x="45" y="20"/>
                </a:lnTo>
                <a:lnTo>
                  <a:pt x="45" y="21"/>
                </a:lnTo>
                <a:lnTo>
                  <a:pt x="45" y="23"/>
                </a:lnTo>
                <a:lnTo>
                  <a:pt x="44" y="26"/>
                </a:lnTo>
                <a:lnTo>
                  <a:pt x="44" y="28"/>
                </a:lnTo>
                <a:lnTo>
                  <a:pt x="44" y="30"/>
                </a:lnTo>
                <a:lnTo>
                  <a:pt x="44" y="33"/>
                </a:lnTo>
                <a:lnTo>
                  <a:pt x="42" y="40"/>
                </a:lnTo>
                <a:lnTo>
                  <a:pt x="42" y="42"/>
                </a:lnTo>
                <a:lnTo>
                  <a:pt x="42" y="42"/>
                </a:lnTo>
                <a:lnTo>
                  <a:pt x="42" y="42"/>
                </a:lnTo>
                <a:lnTo>
                  <a:pt x="42" y="43"/>
                </a:lnTo>
                <a:lnTo>
                  <a:pt x="42" y="43"/>
                </a:lnTo>
                <a:lnTo>
                  <a:pt x="42" y="43"/>
                </a:lnTo>
                <a:lnTo>
                  <a:pt x="42" y="45"/>
                </a:lnTo>
                <a:lnTo>
                  <a:pt x="42" y="47"/>
                </a:lnTo>
                <a:lnTo>
                  <a:pt x="42" y="48"/>
                </a:lnTo>
                <a:lnTo>
                  <a:pt x="42" y="50"/>
                </a:lnTo>
                <a:lnTo>
                  <a:pt x="42" y="50"/>
                </a:lnTo>
                <a:lnTo>
                  <a:pt x="40" y="52"/>
                </a:lnTo>
                <a:lnTo>
                  <a:pt x="39" y="53"/>
                </a:lnTo>
                <a:lnTo>
                  <a:pt x="39" y="53"/>
                </a:lnTo>
                <a:lnTo>
                  <a:pt x="39" y="55"/>
                </a:lnTo>
                <a:lnTo>
                  <a:pt x="37" y="57"/>
                </a:lnTo>
                <a:lnTo>
                  <a:pt x="37" y="58"/>
                </a:lnTo>
                <a:lnTo>
                  <a:pt x="37" y="58"/>
                </a:lnTo>
                <a:lnTo>
                  <a:pt x="37" y="58"/>
                </a:lnTo>
                <a:lnTo>
                  <a:pt x="35" y="60"/>
                </a:lnTo>
                <a:lnTo>
                  <a:pt x="35" y="60"/>
                </a:lnTo>
                <a:lnTo>
                  <a:pt x="35" y="60"/>
                </a:lnTo>
                <a:lnTo>
                  <a:pt x="37" y="60"/>
                </a:lnTo>
                <a:lnTo>
                  <a:pt x="37" y="62"/>
                </a:lnTo>
                <a:lnTo>
                  <a:pt x="37" y="62"/>
                </a:lnTo>
                <a:lnTo>
                  <a:pt x="37" y="63"/>
                </a:lnTo>
                <a:lnTo>
                  <a:pt x="37" y="63"/>
                </a:lnTo>
                <a:lnTo>
                  <a:pt x="35" y="67"/>
                </a:lnTo>
                <a:lnTo>
                  <a:pt x="34" y="68"/>
                </a:lnTo>
                <a:lnTo>
                  <a:pt x="32" y="70"/>
                </a:lnTo>
                <a:lnTo>
                  <a:pt x="32" y="72"/>
                </a:lnTo>
                <a:lnTo>
                  <a:pt x="34" y="74"/>
                </a:lnTo>
                <a:lnTo>
                  <a:pt x="34" y="74"/>
                </a:lnTo>
                <a:lnTo>
                  <a:pt x="34" y="75"/>
                </a:lnTo>
                <a:lnTo>
                  <a:pt x="34" y="75"/>
                </a:lnTo>
                <a:lnTo>
                  <a:pt x="34" y="75"/>
                </a:lnTo>
                <a:lnTo>
                  <a:pt x="25" y="80"/>
                </a:lnTo>
                <a:lnTo>
                  <a:pt x="25" y="80"/>
                </a:lnTo>
                <a:lnTo>
                  <a:pt x="25" y="80"/>
                </a:lnTo>
                <a:lnTo>
                  <a:pt x="25" y="82"/>
                </a:lnTo>
                <a:lnTo>
                  <a:pt x="25" y="82"/>
                </a:lnTo>
                <a:lnTo>
                  <a:pt x="25" y="82"/>
                </a:lnTo>
                <a:lnTo>
                  <a:pt x="23" y="82"/>
                </a:lnTo>
                <a:lnTo>
                  <a:pt x="23" y="82"/>
                </a:lnTo>
                <a:lnTo>
                  <a:pt x="22" y="80"/>
                </a:lnTo>
                <a:lnTo>
                  <a:pt x="20" y="80"/>
                </a:lnTo>
                <a:lnTo>
                  <a:pt x="17" y="74"/>
                </a:lnTo>
                <a:lnTo>
                  <a:pt x="13" y="72"/>
                </a:lnTo>
                <a:lnTo>
                  <a:pt x="12" y="74"/>
                </a:lnTo>
                <a:lnTo>
                  <a:pt x="10" y="74"/>
                </a:lnTo>
                <a:lnTo>
                  <a:pt x="8" y="77"/>
                </a:lnTo>
                <a:lnTo>
                  <a:pt x="5" y="82"/>
                </a:lnTo>
                <a:lnTo>
                  <a:pt x="5" y="82"/>
                </a:lnTo>
                <a:lnTo>
                  <a:pt x="5" y="80"/>
                </a:lnTo>
                <a:lnTo>
                  <a:pt x="5" y="75"/>
                </a:lnTo>
                <a:lnTo>
                  <a:pt x="3" y="74"/>
                </a:lnTo>
                <a:lnTo>
                  <a:pt x="3" y="72"/>
                </a:lnTo>
                <a:lnTo>
                  <a:pt x="3" y="70"/>
                </a:lnTo>
                <a:lnTo>
                  <a:pt x="0" y="68"/>
                </a:lnTo>
                <a:lnTo>
                  <a:pt x="0" y="68"/>
                </a:lnTo>
                <a:lnTo>
                  <a:pt x="0" y="68"/>
                </a:lnTo>
                <a:lnTo>
                  <a:pt x="2" y="68"/>
                </a:lnTo>
                <a:lnTo>
                  <a:pt x="0" y="65"/>
                </a:lnTo>
                <a:lnTo>
                  <a:pt x="0" y="63"/>
                </a:lnTo>
                <a:lnTo>
                  <a:pt x="2" y="63"/>
                </a:lnTo>
                <a:lnTo>
                  <a:pt x="2" y="62"/>
                </a:lnTo>
                <a:lnTo>
                  <a:pt x="3" y="57"/>
                </a:lnTo>
                <a:lnTo>
                  <a:pt x="7" y="58"/>
                </a:lnTo>
                <a:lnTo>
                  <a:pt x="8" y="60"/>
                </a:lnTo>
                <a:lnTo>
                  <a:pt x="10" y="63"/>
                </a:lnTo>
                <a:lnTo>
                  <a:pt x="10" y="63"/>
                </a:lnTo>
                <a:lnTo>
                  <a:pt x="12" y="63"/>
                </a:lnTo>
                <a:lnTo>
                  <a:pt x="12" y="63"/>
                </a:lnTo>
                <a:lnTo>
                  <a:pt x="15" y="65"/>
                </a:lnTo>
                <a:lnTo>
                  <a:pt x="18" y="62"/>
                </a:lnTo>
                <a:lnTo>
                  <a:pt x="20" y="62"/>
                </a:lnTo>
                <a:lnTo>
                  <a:pt x="22" y="62"/>
                </a:lnTo>
                <a:lnTo>
                  <a:pt x="22" y="62"/>
                </a:lnTo>
                <a:lnTo>
                  <a:pt x="23" y="60"/>
                </a:lnTo>
                <a:lnTo>
                  <a:pt x="23" y="60"/>
                </a:lnTo>
                <a:lnTo>
                  <a:pt x="23" y="58"/>
                </a:lnTo>
                <a:lnTo>
                  <a:pt x="23" y="58"/>
                </a:lnTo>
                <a:lnTo>
                  <a:pt x="23" y="58"/>
                </a:lnTo>
                <a:lnTo>
                  <a:pt x="23" y="57"/>
                </a:lnTo>
                <a:lnTo>
                  <a:pt x="23" y="55"/>
                </a:lnTo>
                <a:lnTo>
                  <a:pt x="23" y="55"/>
                </a:lnTo>
                <a:lnTo>
                  <a:pt x="23" y="55"/>
                </a:lnTo>
                <a:lnTo>
                  <a:pt x="25" y="53"/>
                </a:lnTo>
                <a:lnTo>
                  <a:pt x="25" y="52"/>
                </a:lnTo>
                <a:lnTo>
                  <a:pt x="25" y="52"/>
                </a:lnTo>
                <a:lnTo>
                  <a:pt x="25" y="50"/>
                </a:lnTo>
                <a:lnTo>
                  <a:pt x="25" y="50"/>
                </a:lnTo>
                <a:lnTo>
                  <a:pt x="25" y="50"/>
                </a:lnTo>
                <a:lnTo>
                  <a:pt x="25" y="50"/>
                </a:lnTo>
                <a:lnTo>
                  <a:pt x="25" y="48"/>
                </a:lnTo>
                <a:lnTo>
                  <a:pt x="25" y="48"/>
                </a:lnTo>
                <a:lnTo>
                  <a:pt x="23" y="43"/>
                </a:lnTo>
                <a:lnTo>
                  <a:pt x="23" y="42"/>
                </a:lnTo>
                <a:lnTo>
                  <a:pt x="23" y="42"/>
                </a:lnTo>
                <a:lnTo>
                  <a:pt x="23" y="40"/>
                </a:lnTo>
                <a:lnTo>
                  <a:pt x="22" y="38"/>
                </a:lnTo>
                <a:lnTo>
                  <a:pt x="22" y="38"/>
                </a:lnTo>
                <a:lnTo>
                  <a:pt x="22" y="37"/>
                </a:lnTo>
                <a:lnTo>
                  <a:pt x="18" y="33"/>
                </a:lnTo>
                <a:lnTo>
                  <a:pt x="18" y="31"/>
                </a:lnTo>
                <a:lnTo>
                  <a:pt x="17" y="30"/>
                </a:lnTo>
                <a:lnTo>
                  <a:pt x="17" y="30"/>
                </a:lnTo>
                <a:lnTo>
                  <a:pt x="17" y="30"/>
                </a:lnTo>
                <a:lnTo>
                  <a:pt x="15" y="30"/>
                </a:lnTo>
                <a:lnTo>
                  <a:pt x="15" y="30"/>
                </a:lnTo>
                <a:lnTo>
                  <a:pt x="15" y="30"/>
                </a:lnTo>
                <a:lnTo>
                  <a:pt x="15" y="30"/>
                </a:lnTo>
                <a:lnTo>
                  <a:pt x="15" y="30"/>
                </a:lnTo>
                <a:lnTo>
                  <a:pt x="15" y="31"/>
                </a:lnTo>
                <a:lnTo>
                  <a:pt x="15" y="31"/>
                </a:lnTo>
                <a:lnTo>
                  <a:pt x="12" y="30"/>
                </a:lnTo>
                <a:lnTo>
                  <a:pt x="12" y="28"/>
                </a:lnTo>
                <a:lnTo>
                  <a:pt x="12" y="28"/>
                </a:lnTo>
                <a:lnTo>
                  <a:pt x="15" y="20"/>
                </a:lnTo>
                <a:lnTo>
                  <a:pt x="15" y="20"/>
                </a:lnTo>
                <a:lnTo>
                  <a:pt x="15" y="16"/>
                </a:lnTo>
                <a:lnTo>
                  <a:pt x="15" y="16"/>
                </a:lnTo>
                <a:lnTo>
                  <a:pt x="15" y="16"/>
                </a:lnTo>
                <a:lnTo>
                  <a:pt x="13" y="16"/>
                </a:lnTo>
                <a:lnTo>
                  <a:pt x="12" y="16"/>
                </a:lnTo>
                <a:lnTo>
                  <a:pt x="12" y="15"/>
                </a:lnTo>
                <a:lnTo>
                  <a:pt x="12" y="15"/>
                </a:lnTo>
                <a:lnTo>
                  <a:pt x="12" y="15"/>
                </a:lnTo>
                <a:lnTo>
                  <a:pt x="12" y="15"/>
                </a:lnTo>
                <a:lnTo>
                  <a:pt x="12" y="13"/>
                </a:lnTo>
                <a:lnTo>
                  <a:pt x="12" y="13"/>
                </a:lnTo>
                <a:lnTo>
                  <a:pt x="17" y="1"/>
                </a:lnTo>
                <a:lnTo>
                  <a:pt x="18" y="1"/>
                </a:lnTo>
                <a:lnTo>
                  <a:pt x="18" y="0"/>
                </a:lnTo>
                <a:lnTo>
                  <a:pt x="18" y="0"/>
                </a:lnTo>
                <a:lnTo>
                  <a:pt x="20" y="0"/>
                </a:lnTo>
                <a:lnTo>
                  <a:pt x="20" y="0"/>
                </a:lnTo>
                <a:lnTo>
                  <a:pt x="23" y="0"/>
                </a:lnTo>
                <a:lnTo>
                  <a:pt x="23" y="0"/>
                </a:lnTo>
                <a:lnTo>
                  <a:pt x="23" y="0"/>
                </a:lnTo>
                <a:lnTo>
                  <a:pt x="23" y="1"/>
                </a:lnTo>
                <a:lnTo>
                  <a:pt x="23" y="1"/>
                </a:lnTo>
                <a:lnTo>
                  <a:pt x="22" y="3"/>
                </a:lnTo>
                <a:lnTo>
                  <a:pt x="22" y="5"/>
                </a:lnTo>
                <a:lnTo>
                  <a:pt x="22" y="5"/>
                </a:lnTo>
                <a:lnTo>
                  <a:pt x="22" y="5"/>
                </a:lnTo>
                <a:lnTo>
                  <a:pt x="22" y="5"/>
                </a:lnTo>
                <a:lnTo>
                  <a:pt x="27" y="6"/>
                </a:lnTo>
                <a:lnTo>
                  <a:pt x="27" y="5"/>
                </a:lnTo>
                <a:lnTo>
                  <a:pt x="27" y="5"/>
                </a:lnTo>
                <a:lnTo>
                  <a:pt x="28" y="5"/>
                </a:lnTo>
                <a:lnTo>
                  <a:pt x="28" y="3"/>
                </a:lnTo>
                <a:lnTo>
                  <a:pt x="28" y="3"/>
                </a:lnTo>
                <a:lnTo>
                  <a:pt x="28" y="1"/>
                </a:lnTo>
                <a:lnTo>
                  <a:pt x="28" y="1"/>
                </a:lnTo>
                <a:lnTo>
                  <a:pt x="30" y="1"/>
                </a:lnTo>
                <a:lnTo>
                  <a:pt x="34" y="3"/>
                </a:lnTo>
                <a:lnTo>
                  <a:pt x="34" y="3"/>
                </a:lnTo>
                <a:lnTo>
                  <a:pt x="34" y="3"/>
                </a:lnTo>
                <a:lnTo>
                  <a:pt x="34" y="3"/>
                </a:lnTo>
                <a:lnTo>
                  <a:pt x="34" y="5"/>
                </a:lnTo>
                <a:lnTo>
                  <a:pt x="34" y="5"/>
                </a:lnTo>
                <a:lnTo>
                  <a:pt x="34" y="6"/>
                </a:lnTo>
                <a:lnTo>
                  <a:pt x="34" y="6"/>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32" name="Freeform 15">
            <a:extLst>
              <a:ext uri="{FF2B5EF4-FFF2-40B4-BE49-F238E27FC236}">
                <a16:creationId xmlns:a16="http://schemas.microsoft.com/office/drawing/2014/main" id="{230C3254-183A-480A-BF49-991011D1C0F6}"/>
              </a:ext>
            </a:extLst>
          </p:cNvPr>
          <p:cNvSpPr>
            <a:spLocks/>
          </p:cNvSpPr>
          <p:nvPr/>
        </p:nvSpPr>
        <p:spPr bwMode="auto">
          <a:xfrm>
            <a:off x="4905492" y="5670773"/>
            <a:ext cx="134209" cy="84001"/>
          </a:xfrm>
          <a:custGeom>
            <a:avLst/>
            <a:gdLst>
              <a:gd name="T0" fmla="*/ 124 w 139"/>
              <a:gd name="T1" fmla="*/ 44 h 87"/>
              <a:gd name="T2" fmla="*/ 128 w 139"/>
              <a:gd name="T3" fmla="*/ 45 h 87"/>
              <a:gd name="T4" fmla="*/ 131 w 139"/>
              <a:gd name="T5" fmla="*/ 49 h 87"/>
              <a:gd name="T6" fmla="*/ 124 w 139"/>
              <a:gd name="T7" fmla="*/ 59 h 87"/>
              <a:gd name="T8" fmla="*/ 123 w 139"/>
              <a:gd name="T9" fmla="*/ 64 h 87"/>
              <a:gd name="T10" fmla="*/ 119 w 139"/>
              <a:gd name="T11" fmla="*/ 67 h 87"/>
              <a:gd name="T12" fmla="*/ 118 w 139"/>
              <a:gd name="T13" fmla="*/ 64 h 87"/>
              <a:gd name="T14" fmla="*/ 108 w 139"/>
              <a:gd name="T15" fmla="*/ 67 h 87"/>
              <a:gd name="T16" fmla="*/ 108 w 139"/>
              <a:gd name="T17" fmla="*/ 61 h 87"/>
              <a:gd name="T18" fmla="*/ 101 w 139"/>
              <a:gd name="T19" fmla="*/ 62 h 87"/>
              <a:gd name="T20" fmla="*/ 101 w 139"/>
              <a:gd name="T21" fmla="*/ 71 h 87"/>
              <a:gd name="T22" fmla="*/ 94 w 139"/>
              <a:gd name="T23" fmla="*/ 74 h 87"/>
              <a:gd name="T24" fmla="*/ 96 w 139"/>
              <a:gd name="T25" fmla="*/ 71 h 87"/>
              <a:gd name="T26" fmla="*/ 91 w 139"/>
              <a:gd name="T27" fmla="*/ 69 h 87"/>
              <a:gd name="T28" fmla="*/ 89 w 139"/>
              <a:gd name="T29" fmla="*/ 67 h 87"/>
              <a:gd name="T30" fmla="*/ 87 w 139"/>
              <a:gd name="T31" fmla="*/ 64 h 87"/>
              <a:gd name="T32" fmla="*/ 77 w 139"/>
              <a:gd name="T33" fmla="*/ 76 h 87"/>
              <a:gd name="T34" fmla="*/ 62 w 139"/>
              <a:gd name="T35" fmla="*/ 84 h 87"/>
              <a:gd name="T36" fmla="*/ 59 w 139"/>
              <a:gd name="T37" fmla="*/ 86 h 87"/>
              <a:gd name="T38" fmla="*/ 49 w 139"/>
              <a:gd name="T39" fmla="*/ 87 h 87"/>
              <a:gd name="T40" fmla="*/ 34 w 139"/>
              <a:gd name="T41" fmla="*/ 69 h 87"/>
              <a:gd name="T42" fmla="*/ 34 w 139"/>
              <a:gd name="T43" fmla="*/ 62 h 87"/>
              <a:gd name="T44" fmla="*/ 23 w 139"/>
              <a:gd name="T45" fmla="*/ 52 h 87"/>
              <a:gd name="T46" fmla="*/ 13 w 139"/>
              <a:gd name="T47" fmla="*/ 50 h 87"/>
              <a:gd name="T48" fmla="*/ 7 w 139"/>
              <a:gd name="T49" fmla="*/ 42 h 87"/>
              <a:gd name="T50" fmla="*/ 3 w 139"/>
              <a:gd name="T51" fmla="*/ 35 h 87"/>
              <a:gd name="T52" fmla="*/ 7 w 139"/>
              <a:gd name="T53" fmla="*/ 27 h 87"/>
              <a:gd name="T54" fmla="*/ 17 w 139"/>
              <a:gd name="T55" fmla="*/ 15 h 87"/>
              <a:gd name="T56" fmla="*/ 17 w 139"/>
              <a:gd name="T57" fmla="*/ 12 h 87"/>
              <a:gd name="T58" fmla="*/ 17 w 139"/>
              <a:gd name="T59" fmla="*/ 10 h 87"/>
              <a:gd name="T60" fmla="*/ 29 w 139"/>
              <a:gd name="T61" fmla="*/ 10 h 87"/>
              <a:gd name="T62" fmla="*/ 35 w 139"/>
              <a:gd name="T63" fmla="*/ 2 h 87"/>
              <a:gd name="T64" fmla="*/ 45 w 139"/>
              <a:gd name="T65" fmla="*/ 2 h 87"/>
              <a:gd name="T66" fmla="*/ 54 w 139"/>
              <a:gd name="T67" fmla="*/ 0 h 87"/>
              <a:gd name="T68" fmla="*/ 64 w 139"/>
              <a:gd name="T69" fmla="*/ 2 h 87"/>
              <a:gd name="T70" fmla="*/ 67 w 139"/>
              <a:gd name="T71" fmla="*/ 0 h 87"/>
              <a:gd name="T72" fmla="*/ 72 w 139"/>
              <a:gd name="T73" fmla="*/ 3 h 87"/>
              <a:gd name="T74" fmla="*/ 71 w 139"/>
              <a:gd name="T75" fmla="*/ 12 h 87"/>
              <a:gd name="T76" fmla="*/ 72 w 139"/>
              <a:gd name="T77" fmla="*/ 13 h 87"/>
              <a:gd name="T78" fmla="*/ 79 w 139"/>
              <a:gd name="T79" fmla="*/ 12 h 87"/>
              <a:gd name="T80" fmla="*/ 94 w 139"/>
              <a:gd name="T81" fmla="*/ 19 h 87"/>
              <a:gd name="T82" fmla="*/ 99 w 139"/>
              <a:gd name="T83" fmla="*/ 19 h 87"/>
              <a:gd name="T84" fmla="*/ 102 w 139"/>
              <a:gd name="T85" fmla="*/ 13 h 87"/>
              <a:gd name="T86" fmla="*/ 111 w 139"/>
              <a:gd name="T87" fmla="*/ 10 h 87"/>
              <a:gd name="T88" fmla="*/ 116 w 139"/>
              <a:gd name="T89" fmla="*/ 15 h 87"/>
              <a:gd name="T90" fmla="*/ 123 w 139"/>
              <a:gd name="T91" fmla="*/ 19 h 87"/>
              <a:gd name="T92" fmla="*/ 123 w 139"/>
              <a:gd name="T93" fmla="*/ 22 h 87"/>
              <a:gd name="T94" fmla="*/ 131 w 139"/>
              <a:gd name="T95" fmla="*/ 22 h 87"/>
              <a:gd name="T96" fmla="*/ 138 w 139"/>
              <a:gd name="T97" fmla="*/ 22 h 87"/>
              <a:gd name="T98" fmla="*/ 138 w 139"/>
              <a:gd name="T99" fmla="*/ 25 h 87"/>
              <a:gd name="T100" fmla="*/ 134 w 139"/>
              <a:gd name="T101" fmla="*/ 25 h 87"/>
              <a:gd name="T102" fmla="*/ 133 w 139"/>
              <a:gd name="T103" fmla="*/ 27 h 87"/>
              <a:gd name="T104" fmla="*/ 129 w 139"/>
              <a:gd name="T105" fmla="*/ 2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9" h="87">
                <a:moveTo>
                  <a:pt x="128" y="32"/>
                </a:moveTo>
                <a:lnTo>
                  <a:pt x="124" y="37"/>
                </a:lnTo>
                <a:lnTo>
                  <a:pt x="124" y="40"/>
                </a:lnTo>
                <a:lnTo>
                  <a:pt x="124" y="40"/>
                </a:lnTo>
                <a:lnTo>
                  <a:pt x="124" y="44"/>
                </a:lnTo>
                <a:lnTo>
                  <a:pt x="124" y="45"/>
                </a:lnTo>
                <a:lnTo>
                  <a:pt x="126" y="45"/>
                </a:lnTo>
                <a:lnTo>
                  <a:pt x="126" y="45"/>
                </a:lnTo>
                <a:lnTo>
                  <a:pt x="128" y="45"/>
                </a:lnTo>
                <a:lnTo>
                  <a:pt x="128" y="45"/>
                </a:lnTo>
                <a:lnTo>
                  <a:pt x="129" y="45"/>
                </a:lnTo>
                <a:lnTo>
                  <a:pt x="129" y="47"/>
                </a:lnTo>
                <a:lnTo>
                  <a:pt x="129" y="47"/>
                </a:lnTo>
                <a:lnTo>
                  <a:pt x="131" y="49"/>
                </a:lnTo>
                <a:lnTo>
                  <a:pt x="131" y="49"/>
                </a:lnTo>
                <a:lnTo>
                  <a:pt x="131" y="49"/>
                </a:lnTo>
                <a:lnTo>
                  <a:pt x="129" y="50"/>
                </a:lnTo>
                <a:lnTo>
                  <a:pt x="128" y="54"/>
                </a:lnTo>
                <a:lnTo>
                  <a:pt x="126" y="57"/>
                </a:lnTo>
                <a:lnTo>
                  <a:pt x="124" y="59"/>
                </a:lnTo>
                <a:lnTo>
                  <a:pt x="124" y="61"/>
                </a:lnTo>
                <a:lnTo>
                  <a:pt x="123" y="61"/>
                </a:lnTo>
                <a:lnTo>
                  <a:pt x="123" y="61"/>
                </a:lnTo>
                <a:lnTo>
                  <a:pt x="123" y="62"/>
                </a:lnTo>
                <a:lnTo>
                  <a:pt x="123" y="64"/>
                </a:lnTo>
                <a:lnTo>
                  <a:pt x="123" y="66"/>
                </a:lnTo>
                <a:lnTo>
                  <a:pt x="123" y="66"/>
                </a:lnTo>
                <a:lnTo>
                  <a:pt x="123" y="66"/>
                </a:lnTo>
                <a:lnTo>
                  <a:pt x="123" y="66"/>
                </a:lnTo>
                <a:lnTo>
                  <a:pt x="119" y="67"/>
                </a:lnTo>
                <a:lnTo>
                  <a:pt x="119" y="67"/>
                </a:lnTo>
                <a:lnTo>
                  <a:pt x="119" y="66"/>
                </a:lnTo>
                <a:lnTo>
                  <a:pt x="119" y="66"/>
                </a:lnTo>
                <a:lnTo>
                  <a:pt x="119" y="66"/>
                </a:lnTo>
                <a:lnTo>
                  <a:pt x="118" y="64"/>
                </a:lnTo>
                <a:lnTo>
                  <a:pt x="118" y="64"/>
                </a:lnTo>
                <a:lnTo>
                  <a:pt x="118" y="64"/>
                </a:lnTo>
                <a:lnTo>
                  <a:pt x="111" y="66"/>
                </a:lnTo>
                <a:lnTo>
                  <a:pt x="109" y="66"/>
                </a:lnTo>
                <a:lnTo>
                  <a:pt x="108" y="67"/>
                </a:lnTo>
                <a:lnTo>
                  <a:pt x="108" y="67"/>
                </a:lnTo>
                <a:lnTo>
                  <a:pt x="108" y="67"/>
                </a:lnTo>
                <a:lnTo>
                  <a:pt x="108" y="66"/>
                </a:lnTo>
                <a:lnTo>
                  <a:pt x="108" y="64"/>
                </a:lnTo>
                <a:lnTo>
                  <a:pt x="108" y="61"/>
                </a:lnTo>
                <a:lnTo>
                  <a:pt x="108" y="61"/>
                </a:lnTo>
                <a:lnTo>
                  <a:pt x="106" y="59"/>
                </a:lnTo>
                <a:lnTo>
                  <a:pt x="102" y="62"/>
                </a:lnTo>
                <a:lnTo>
                  <a:pt x="101" y="62"/>
                </a:lnTo>
                <a:lnTo>
                  <a:pt x="101" y="62"/>
                </a:lnTo>
                <a:lnTo>
                  <a:pt x="101" y="62"/>
                </a:lnTo>
                <a:lnTo>
                  <a:pt x="99" y="62"/>
                </a:lnTo>
                <a:lnTo>
                  <a:pt x="99" y="64"/>
                </a:lnTo>
                <a:lnTo>
                  <a:pt x="99" y="66"/>
                </a:lnTo>
                <a:lnTo>
                  <a:pt x="101" y="71"/>
                </a:lnTo>
                <a:lnTo>
                  <a:pt x="101" y="71"/>
                </a:lnTo>
                <a:lnTo>
                  <a:pt x="94" y="76"/>
                </a:lnTo>
                <a:lnTo>
                  <a:pt x="94" y="74"/>
                </a:lnTo>
                <a:lnTo>
                  <a:pt x="94" y="74"/>
                </a:lnTo>
                <a:lnTo>
                  <a:pt x="94" y="74"/>
                </a:lnTo>
                <a:lnTo>
                  <a:pt x="94" y="74"/>
                </a:lnTo>
                <a:lnTo>
                  <a:pt x="96" y="72"/>
                </a:lnTo>
                <a:lnTo>
                  <a:pt x="96" y="72"/>
                </a:lnTo>
                <a:lnTo>
                  <a:pt x="96" y="72"/>
                </a:lnTo>
                <a:lnTo>
                  <a:pt x="96" y="71"/>
                </a:lnTo>
                <a:lnTo>
                  <a:pt x="96" y="71"/>
                </a:lnTo>
                <a:lnTo>
                  <a:pt x="94" y="69"/>
                </a:lnTo>
                <a:lnTo>
                  <a:pt x="92" y="69"/>
                </a:lnTo>
                <a:lnTo>
                  <a:pt x="92" y="69"/>
                </a:lnTo>
                <a:lnTo>
                  <a:pt x="91" y="69"/>
                </a:lnTo>
                <a:lnTo>
                  <a:pt x="89" y="69"/>
                </a:lnTo>
                <a:lnTo>
                  <a:pt x="89" y="69"/>
                </a:lnTo>
                <a:lnTo>
                  <a:pt x="87" y="67"/>
                </a:lnTo>
                <a:lnTo>
                  <a:pt x="87" y="67"/>
                </a:lnTo>
                <a:lnTo>
                  <a:pt x="89" y="67"/>
                </a:lnTo>
                <a:lnTo>
                  <a:pt x="89" y="66"/>
                </a:lnTo>
                <a:lnTo>
                  <a:pt x="89" y="66"/>
                </a:lnTo>
                <a:lnTo>
                  <a:pt x="89" y="66"/>
                </a:lnTo>
                <a:lnTo>
                  <a:pt x="89" y="66"/>
                </a:lnTo>
                <a:lnTo>
                  <a:pt x="87" y="64"/>
                </a:lnTo>
                <a:lnTo>
                  <a:pt x="86" y="64"/>
                </a:lnTo>
                <a:lnTo>
                  <a:pt x="84" y="66"/>
                </a:lnTo>
                <a:lnTo>
                  <a:pt x="79" y="72"/>
                </a:lnTo>
                <a:lnTo>
                  <a:pt x="77" y="74"/>
                </a:lnTo>
                <a:lnTo>
                  <a:pt x="77" y="76"/>
                </a:lnTo>
                <a:lnTo>
                  <a:pt x="76" y="77"/>
                </a:lnTo>
                <a:lnTo>
                  <a:pt x="69" y="79"/>
                </a:lnTo>
                <a:lnTo>
                  <a:pt x="64" y="82"/>
                </a:lnTo>
                <a:lnTo>
                  <a:pt x="62" y="84"/>
                </a:lnTo>
                <a:lnTo>
                  <a:pt x="62" y="84"/>
                </a:lnTo>
                <a:lnTo>
                  <a:pt x="60" y="86"/>
                </a:lnTo>
                <a:lnTo>
                  <a:pt x="60" y="86"/>
                </a:lnTo>
                <a:lnTo>
                  <a:pt x="60" y="86"/>
                </a:lnTo>
                <a:lnTo>
                  <a:pt x="59" y="86"/>
                </a:lnTo>
                <a:lnTo>
                  <a:pt x="59" y="86"/>
                </a:lnTo>
                <a:lnTo>
                  <a:pt x="55" y="82"/>
                </a:lnTo>
                <a:lnTo>
                  <a:pt x="55" y="82"/>
                </a:lnTo>
                <a:lnTo>
                  <a:pt x="54" y="82"/>
                </a:lnTo>
                <a:lnTo>
                  <a:pt x="50" y="86"/>
                </a:lnTo>
                <a:lnTo>
                  <a:pt x="49" y="87"/>
                </a:lnTo>
                <a:lnTo>
                  <a:pt x="49" y="87"/>
                </a:lnTo>
                <a:lnTo>
                  <a:pt x="39" y="79"/>
                </a:lnTo>
                <a:lnTo>
                  <a:pt x="39" y="79"/>
                </a:lnTo>
                <a:lnTo>
                  <a:pt x="37" y="77"/>
                </a:lnTo>
                <a:lnTo>
                  <a:pt x="34" y="69"/>
                </a:lnTo>
                <a:lnTo>
                  <a:pt x="32" y="66"/>
                </a:lnTo>
                <a:lnTo>
                  <a:pt x="30" y="66"/>
                </a:lnTo>
                <a:lnTo>
                  <a:pt x="32" y="64"/>
                </a:lnTo>
                <a:lnTo>
                  <a:pt x="32" y="62"/>
                </a:lnTo>
                <a:lnTo>
                  <a:pt x="34" y="62"/>
                </a:lnTo>
                <a:lnTo>
                  <a:pt x="29" y="59"/>
                </a:lnTo>
                <a:lnTo>
                  <a:pt x="27" y="57"/>
                </a:lnTo>
                <a:lnTo>
                  <a:pt x="27" y="54"/>
                </a:lnTo>
                <a:lnTo>
                  <a:pt x="25" y="52"/>
                </a:lnTo>
                <a:lnTo>
                  <a:pt x="23" y="52"/>
                </a:lnTo>
                <a:lnTo>
                  <a:pt x="22" y="50"/>
                </a:lnTo>
                <a:lnTo>
                  <a:pt x="18" y="50"/>
                </a:lnTo>
                <a:lnTo>
                  <a:pt x="17" y="49"/>
                </a:lnTo>
                <a:lnTo>
                  <a:pt x="15" y="50"/>
                </a:lnTo>
                <a:lnTo>
                  <a:pt x="13" y="50"/>
                </a:lnTo>
                <a:lnTo>
                  <a:pt x="12" y="50"/>
                </a:lnTo>
                <a:lnTo>
                  <a:pt x="12" y="50"/>
                </a:lnTo>
                <a:lnTo>
                  <a:pt x="8" y="47"/>
                </a:lnTo>
                <a:lnTo>
                  <a:pt x="7" y="45"/>
                </a:lnTo>
                <a:lnTo>
                  <a:pt x="7" y="42"/>
                </a:lnTo>
                <a:lnTo>
                  <a:pt x="3" y="39"/>
                </a:lnTo>
                <a:lnTo>
                  <a:pt x="0" y="37"/>
                </a:lnTo>
                <a:lnTo>
                  <a:pt x="0" y="37"/>
                </a:lnTo>
                <a:lnTo>
                  <a:pt x="0" y="37"/>
                </a:lnTo>
                <a:lnTo>
                  <a:pt x="3" y="35"/>
                </a:lnTo>
                <a:lnTo>
                  <a:pt x="5" y="35"/>
                </a:lnTo>
                <a:lnTo>
                  <a:pt x="5" y="34"/>
                </a:lnTo>
                <a:lnTo>
                  <a:pt x="5" y="32"/>
                </a:lnTo>
                <a:lnTo>
                  <a:pt x="7" y="32"/>
                </a:lnTo>
                <a:lnTo>
                  <a:pt x="7" y="27"/>
                </a:lnTo>
                <a:lnTo>
                  <a:pt x="8" y="25"/>
                </a:lnTo>
                <a:lnTo>
                  <a:pt x="12" y="24"/>
                </a:lnTo>
                <a:lnTo>
                  <a:pt x="15" y="19"/>
                </a:lnTo>
                <a:lnTo>
                  <a:pt x="17" y="15"/>
                </a:lnTo>
                <a:lnTo>
                  <a:pt x="17" y="15"/>
                </a:lnTo>
                <a:lnTo>
                  <a:pt x="17" y="15"/>
                </a:lnTo>
                <a:lnTo>
                  <a:pt x="17" y="13"/>
                </a:lnTo>
                <a:lnTo>
                  <a:pt x="17" y="13"/>
                </a:lnTo>
                <a:lnTo>
                  <a:pt x="17" y="13"/>
                </a:lnTo>
                <a:lnTo>
                  <a:pt x="17" y="12"/>
                </a:lnTo>
                <a:lnTo>
                  <a:pt x="17" y="12"/>
                </a:lnTo>
                <a:lnTo>
                  <a:pt x="17" y="12"/>
                </a:lnTo>
                <a:lnTo>
                  <a:pt x="17" y="10"/>
                </a:lnTo>
                <a:lnTo>
                  <a:pt x="17" y="10"/>
                </a:lnTo>
                <a:lnTo>
                  <a:pt x="17" y="10"/>
                </a:lnTo>
                <a:lnTo>
                  <a:pt x="18" y="10"/>
                </a:lnTo>
                <a:lnTo>
                  <a:pt x="18" y="10"/>
                </a:lnTo>
                <a:lnTo>
                  <a:pt x="22" y="10"/>
                </a:lnTo>
                <a:lnTo>
                  <a:pt x="23" y="10"/>
                </a:lnTo>
                <a:lnTo>
                  <a:pt x="29" y="10"/>
                </a:lnTo>
                <a:lnTo>
                  <a:pt x="30" y="10"/>
                </a:lnTo>
                <a:lnTo>
                  <a:pt x="30" y="8"/>
                </a:lnTo>
                <a:lnTo>
                  <a:pt x="32" y="8"/>
                </a:lnTo>
                <a:lnTo>
                  <a:pt x="32" y="8"/>
                </a:lnTo>
                <a:lnTo>
                  <a:pt x="35" y="2"/>
                </a:lnTo>
                <a:lnTo>
                  <a:pt x="35" y="0"/>
                </a:lnTo>
                <a:lnTo>
                  <a:pt x="37" y="0"/>
                </a:lnTo>
                <a:lnTo>
                  <a:pt x="39" y="0"/>
                </a:lnTo>
                <a:lnTo>
                  <a:pt x="44" y="2"/>
                </a:lnTo>
                <a:lnTo>
                  <a:pt x="45" y="2"/>
                </a:lnTo>
                <a:lnTo>
                  <a:pt x="45" y="3"/>
                </a:lnTo>
                <a:lnTo>
                  <a:pt x="49" y="0"/>
                </a:lnTo>
                <a:lnTo>
                  <a:pt x="50" y="0"/>
                </a:lnTo>
                <a:lnTo>
                  <a:pt x="54" y="0"/>
                </a:lnTo>
                <a:lnTo>
                  <a:pt x="54" y="0"/>
                </a:lnTo>
                <a:lnTo>
                  <a:pt x="55" y="0"/>
                </a:lnTo>
                <a:lnTo>
                  <a:pt x="60" y="2"/>
                </a:lnTo>
                <a:lnTo>
                  <a:pt x="62" y="2"/>
                </a:lnTo>
                <a:lnTo>
                  <a:pt x="62" y="2"/>
                </a:lnTo>
                <a:lnTo>
                  <a:pt x="64" y="2"/>
                </a:lnTo>
                <a:lnTo>
                  <a:pt x="64" y="2"/>
                </a:lnTo>
                <a:lnTo>
                  <a:pt x="65" y="2"/>
                </a:lnTo>
                <a:lnTo>
                  <a:pt x="65" y="0"/>
                </a:lnTo>
                <a:lnTo>
                  <a:pt x="65" y="0"/>
                </a:lnTo>
                <a:lnTo>
                  <a:pt x="67" y="0"/>
                </a:lnTo>
                <a:lnTo>
                  <a:pt x="67" y="0"/>
                </a:lnTo>
                <a:lnTo>
                  <a:pt x="67" y="0"/>
                </a:lnTo>
                <a:lnTo>
                  <a:pt x="69" y="0"/>
                </a:lnTo>
                <a:lnTo>
                  <a:pt x="71" y="0"/>
                </a:lnTo>
                <a:lnTo>
                  <a:pt x="72" y="3"/>
                </a:lnTo>
                <a:lnTo>
                  <a:pt x="72" y="3"/>
                </a:lnTo>
                <a:lnTo>
                  <a:pt x="72" y="5"/>
                </a:lnTo>
                <a:lnTo>
                  <a:pt x="71" y="7"/>
                </a:lnTo>
                <a:lnTo>
                  <a:pt x="71" y="10"/>
                </a:lnTo>
                <a:lnTo>
                  <a:pt x="71" y="12"/>
                </a:lnTo>
                <a:lnTo>
                  <a:pt x="72" y="12"/>
                </a:lnTo>
                <a:lnTo>
                  <a:pt x="72" y="13"/>
                </a:lnTo>
                <a:lnTo>
                  <a:pt x="72" y="13"/>
                </a:lnTo>
                <a:lnTo>
                  <a:pt x="72" y="13"/>
                </a:lnTo>
                <a:lnTo>
                  <a:pt x="72" y="13"/>
                </a:lnTo>
                <a:lnTo>
                  <a:pt x="72" y="13"/>
                </a:lnTo>
                <a:lnTo>
                  <a:pt x="74" y="13"/>
                </a:lnTo>
                <a:lnTo>
                  <a:pt x="76" y="13"/>
                </a:lnTo>
                <a:lnTo>
                  <a:pt x="79" y="12"/>
                </a:lnTo>
                <a:lnTo>
                  <a:pt x="79" y="12"/>
                </a:lnTo>
                <a:lnTo>
                  <a:pt x="81" y="12"/>
                </a:lnTo>
                <a:lnTo>
                  <a:pt x="82" y="12"/>
                </a:lnTo>
                <a:lnTo>
                  <a:pt x="84" y="12"/>
                </a:lnTo>
                <a:lnTo>
                  <a:pt x="91" y="17"/>
                </a:lnTo>
                <a:lnTo>
                  <a:pt x="94" y="19"/>
                </a:lnTo>
                <a:lnTo>
                  <a:pt x="96" y="20"/>
                </a:lnTo>
                <a:lnTo>
                  <a:pt x="97" y="20"/>
                </a:lnTo>
                <a:lnTo>
                  <a:pt x="97" y="20"/>
                </a:lnTo>
                <a:lnTo>
                  <a:pt x="97" y="19"/>
                </a:lnTo>
                <a:lnTo>
                  <a:pt x="99" y="19"/>
                </a:lnTo>
                <a:lnTo>
                  <a:pt x="99" y="19"/>
                </a:lnTo>
                <a:lnTo>
                  <a:pt x="99" y="17"/>
                </a:lnTo>
                <a:lnTo>
                  <a:pt x="101" y="15"/>
                </a:lnTo>
                <a:lnTo>
                  <a:pt x="101" y="15"/>
                </a:lnTo>
                <a:lnTo>
                  <a:pt x="102" y="13"/>
                </a:lnTo>
                <a:lnTo>
                  <a:pt x="102" y="13"/>
                </a:lnTo>
                <a:lnTo>
                  <a:pt x="102" y="13"/>
                </a:lnTo>
                <a:lnTo>
                  <a:pt x="109" y="12"/>
                </a:lnTo>
                <a:lnTo>
                  <a:pt x="109" y="12"/>
                </a:lnTo>
                <a:lnTo>
                  <a:pt x="111" y="10"/>
                </a:lnTo>
                <a:lnTo>
                  <a:pt x="114" y="13"/>
                </a:lnTo>
                <a:lnTo>
                  <a:pt x="114" y="13"/>
                </a:lnTo>
                <a:lnTo>
                  <a:pt x="114" y="15"/>
                </a:lnTo>
                <a:lnTo>
                  <a:pt x="116" y="15"/>
                </a:lnTo>
                <a:lnTo>
                  <a:pt x="116" y="15"/>
                </a:lnTo>
                <a:lnTo>
                  <a:pt x="116" y="15"/>
                </a:lnTo>
                <a:lnTo>
                  <a:pt x="116" y="15"/>
                </a:lnTo>
                <a:lnTo>
                  <a:pt x="121" y="17"/>
                </a:lnTo>
                <a:lnTo>
                  <a:pt x="123" y="19"/>
                </a:lnTo>
                <a:lnTo>
                  <a:pt x="123" y="19"/>
                </a:lnTo>
                <a:lnTo>
                  <a:pt x="123" y="20"/>
                </a:lnTo>
                <a:lnTo>
                  <a:pt x="123" y="20"/>
                </a:lnTo>
                <a:lnTo>
                  <a:pt x="123" y="20"/>
                </a:lnTo>
                <a:lnTo>
                  <a:pt x="123" y="22"/>
                </a:lnTo>
                <a:lnTo>
                  <a:pt x="123" y="22"/>
                </a:lnTo>
                <a:lnTo>
                  <a:pt x="129" y="24"/>
                </a:lnTo>
                <a:lnTo>
                  <a:pt x="129" y="24"/>
                </a:lnTo>
                <a:lnTo>
                  <a:pt x="129" y="24"/>
                </a:lnTo>
                <a:lnTo>
                  <a:pt x="129" y="24"/>
                </a:lnTo>
                <a:lnTo>
                  <a:pt x="131" y="22"/>
                </a:lnTo>
                <a:lnTo>
                  <a:pt x="133" y="22"/>
                </a:lnTo>
                <a:lnTo>
                  <a:pt x="133" y="22"/>
                </a:lnTo>
                <a:lnTo>
                  <a:pt x="134" y="22"/>
                </a:lnTo>
                <a:lnTo>
                  <a:pt x="136" y="22"/>
                </a:lnTo>
                <a:lnTo>
                  <a:pt x="138" y="22"/>
                </a:lnTo>
                <a:lnTo>
                  <a:pt x="139" y="22"/>
                </a:lnTo>
                <a:lnTo>
                  <a:pt x="139" y="22"/>
                </a:lnTo>
                <a:lnTo>
                  <a:pt x="139" y="22"/>
                </a:lnTo>
                <a:lnTo>
                  <a:pt x="139" y="25"/>
                </a:lnTo>
                <a:lnTo>
                  <a:pt x="138" y="25"/>
                </a:lnTo>
                <a:lnTo>
                  <a:pt x="138" y="25"/>
                </a:lnTo>
                <a:lnTo>
                  <a:pt x="138" y="25"/>
                </a:lnTo>
                <a:lnTo>
                  <a:pt x="138" y="25"/>
                </a:lnTo>
                <a:lnTo>
                  <a:pt x="136" y="25"/>
                </a:lnTo>
                <a:lnTo>
                  <a:pt x="134" y="25"/>
                </a:lnTo>
                <a:lnTo>
                  <a:pt x="134" y="25"/>
                </a:lnTo>
                <a:lnTo>
                  <a:pt x="134" y="25"/>
                </a:lnTo>
                <a:lnTo>
                  <a:pt x="134" y="25"/>
                </a:lnTo>
                <a:lnTo>
                  <a:pt x="133" y="27"/>
                </a:lnTo>
                <a:lnTo>
                  <a:pt x="133" y="27"/>
                </a:lnTo>
                <a:lnTo>
                  <a:pt x="131" y="27"/>
                </a:lnTo>
                <a:lnTo>
                  <a:pt x="129" y="27"/>
                </a:lnTo>
                <a:lnTo>
                  <a:pt x="129" y="27"/>
                </a:lnTo>
                <a:lnTo>
                  <a:pt x="129" y="27"/>
                </a:lnTo>
                <a:lnTo>
                  <a:pt x="129" y="29"/>
                </a:lnTo>
                <a:lnTo>
                  <a:pt x="128" y="3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Freeform 16">
            <a:extLst>
              <a:ext uri="{FF2B5EF4-FFF2-40B4-BE49-F238E27FC236}">
                <a16:creationId xmlns:a16="http://schemas.microsoft.com/office/drawing/2014/main" id="{EBAE32ED-6ED8-415D-A5BB-AC87ED204C8B}"/>
              </a:ext>
            </a:extLst>
          </p:cNvPr>
          <p:cNvSpPr>
            <a:spLocks/>
          </p:cNvSpPr>
          <p:nvPr/>
        </p:nvSpPr>
        <p:spPr bwMode="auto">
          <a:xfrm>
            <a:off x="4905492" y="5670773"/>
            <a:ext cx="134209" cy="84001"/>
          </a:xfrm>
          <a:custGeom>
            <a:avLst/>
            <a:gdLst>
              <a:gd name="T0" fmla="*/ 124 w 139"/>
              <a:gd name="T1" fmla="*/ 44 h 87"/>
              <a:gd name="T2" fmla="*/ 128 w 139"/>
              <a:gd name="T3" fmla="*/ 45 h 87"/>
              <a:gd name="T4" fmla="*/ 131 w 139"/>
              <a:gd name="T5" fmla="*/ 49 h 87"/>
              <a:gd name="T6" fmla="*/ 124 w 139"/>
              <a:gd name="T7" fmla="*/ 59 h 87"/>
              <a:gd name="T8" fmla="*/ 123 w 139"/>
              <a:gd name="T9" fmla="*/ 64 h 87"/>
              <a:gd name="T10" fmla="*/ 119 w 139"/>
              <a:gd name="T11" fmla="*/ 67 h 87"/>
              <a:gd name="T12" fmla="*/ 118 w 139"/>
              <a:gd name="T13" fmla="*/ 64 h 87"/>
              <a:gd name="T14" fmla="*/ 108 w 139"/>
              <a:gd name="T15" fmla="*/ 67 h 87"/>
              <a:gd name="T16" fmla="*/ 108 w 139"/>
              <a:gd name="T17" fmla="*/ 61 h 87"/>
              <a:gd name="T18" fmla="*/ 101 w 139"/>
              <a:gd name="T19" fmla="*/ 62 h 87"/>
              <a:gd name="T20" fmla="*/ 101 w 139"/>
              <a:gd name="T21" fmla="*/ 71 h 87"/>
              <a:gd name="T22" fmla="*/ 94 w 139"/>
              <a:gd name="T23" fmla="*/ 74 h 87"/>
              <a:gd name="T24" fmla="*/ 96 w 139"/>
              <a:gd name="T25" fmla="*/ 71 h 87"/>
              <a:gd name="T26" fmla="*/ 91 w 139"/>
              <a:gd name="T27" fmla="*/ 69 h 87"/>
              <a:gd name="T28" fmla="*/ 89 w 139"/>
              <a:gd name="T29" fmla="*/ 67 h 87"/>
              <a:gd name="T30" fmla="*/ 87 w 139"/>
              <a:gd name="T31" fmla="*/ 64 h 87"/>
              <a:gd name="T32" fmla="*/ 77 w 139"/>
              <a:gd name="T33" fmla="*/ 76 h 87"/>
              <a:gd name="T34" fmla="*/ 62 w 139"/>
              <a:gd name="T35" fmla="*/ 84 h 87"/>
              <a:gd name="T36" fmla="*/ 59 w 139"/>
              <a:gd name="T37" fmla="*/ 86 h 87"/>
              <a:gd name="T38" fmla="*/ 49 w 139"/>
              <a:gd name="T39" fmla="*/ 87 h 87"/>
              <a:gd name="T40" fmla="*/ 34 w 139"/>
              <a:gd name="T41" fmla="*/ 69 h 87"/>
              <a:gd name="T42" fmla="*/ 34 w 139"/>
              <a:gd name="T43" fmla="*/ 62 h 87"/>
              <a:gd name="T44" fmla="*/ 23 w 139"/>
              <a:gd name="T45" fmla="*/ 52 h 87"/>
              <a:gd name="T46" fmla="*/ 13 w 139"/>
              <a:gd name="T47" fmla="*/ 50 h 87"/>
              <a:gd name="T48" fmla="*/ 7 w 139"/>
              <a:gd name="T49" fmla="*/ 42 h 87"/>
              <a:gd name="T50" fmla="*/ 3 w 139"/>
              <a:gd name="T51" fmla="*/ 35 h 87"/>
              <a:gd name="T52" fmla="*/ 7 w 139"/>
              <a:gd name="T53" fmla="*/ 27 h 87"/>
              <a:gd name="T54" fmla="*/ 17 w 139"/>
              <a:gd name="T55" fmla="*/ 15 h 87"/>
              <a:gd name="T56" fmla="*/ 17 w 139"/>
              <a:gd name="T57" fmla="*/ 12 h 87"/>
              <a:gd name="T58" fmla="*/ 17 w 139"/>
              <a:gd name="T59" fmla="*/ 10 h 87"/>
              <a:gd name="T60" fmla="*/ 29 w 139"/>
              <a:gd name="T61" fmla="*/ 10 h 87"/>
              <a:gd name="T62" fmla="*/ 35 w 139"/>
              <a:gd name="T63" fmla="*/ 2 h 87"/>
              <a:gd name="T64" fmla="*/ 45 w 139"/>
              <a:gd name="T65" fmla="*/ 2 h 87"/>
              <a:gd name="T66" fmla="*/ 54 w 139"/>
              <a:gd name="T67" fmla="*/ 0 h 87"/>
              <a:gd name="T68" fmla="*/ 64 w 139"/>
              <a:gd name="T69" fmla="*/ 2 h 87"/>
              <a:gd name="T70" fmla="*/ 67 w 139"/>
              <a:gd name="T71" fmla="*/ 0 h 87"/>
              <a:gd name="T72" fmla="*/ 72 w 139"/>
              <a:gd name="T73" fmla="*/ 3 h 87"/>
              <a:gd name="T74" fmla="*/ 71 w 139"/>
              <a:gd name="T75" fmla="*/ 12 h 87"/>
              <a:gd name="T76" fmla="*/ 72 w 139"/>
              <a:gd name="T77" fmla="*/ 13 h 87"/>
              <a:gd name="T78" fmla="*/ 79 w 139"/>
              <a:gd name="T79" fmla="*/ 12 h 87"/>
              <a:gd name="T80" fmla="*/ 94 w 139"/>
              <a:gd name="T81" fmla="*/ 19 h 87"/>
              <a:gd name="T82" fmla="*/ 99 w 139"/>
              <a:gd name="T83" fmla="*/ 19 h 87"/>
              <a:gd name="T84" fmla="*/ 102 w 139"/>
              <a:gd name="T85" fmla="*/ 13 h 87"/>
              <a:gd name="T86" fmla="*/ 111 w 139"/>
              <a:gd name="T87" fmla="*/ 10 h 87"/>
              <a:gd name="T88" fmla="*/ 116 w 139"/>
              <a:gd name="T89" fmla="*/ 15 h 87"/>
              <a:gd name="T90" fmla="*/ 123 w 139"/>
              <a:gd name="T91" fmla="*/ 19 h 87"/>
              <a:gd name="T92" fmla="*/ 123 w 139"/>
              <a:gd name="T93" fmla="*/ 22 h 87"/>
              <a:gd name="T94" fmla="*/ 131 w 139"/>
              <a:gd name="T95" fmla="*/ 22 h 87"/>
              <a:gd name="T96" fmla="*/ 138 w 139"/>
              <a:gd name="T97" fmla="*/ 22 h 87"/>
              <a:gd name="T98" fmla="*/ 138 w 139"/>
              <a:gd name="T99" fmla="*/ 25 h 87"/>
              <a:gd name="T100" fmla="*/ 134 w 139"/>
              <a:gd name="T101" fmla="*/ 25 h 87"/>
              <a:gd name="T102" fmla="*/ 133 w 139"/>
              <a:gd name="T103" fmla="*/ 27 h 87"/>
              <a:gd name="T104" fmla="*/ 129 w 139"/>
              <a:gd name="T105" fmla="*/ 2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9" h="87">
                <a:moveTo>
                  <a:pt x="128" y="32"/>
                </a:moveTo>
                <a:lnTo>
                  <a:pt x="124" y="37"/>
                </a:lnTo>
                <a:lnTo>
                  <a:pt x="124" y="40"/>
                </a:lnTo>
                <a:lnTo>
                  <a:pt x="124" y="40"/>
                </a:lnTo>
                <a:lnTo>
                  <a:pt x="124" y="44"/>
                </a:lnTo>
                <a:lnTo>
                  <a:pt x="124" y="45"/>
                </a:lnTo>
                <a:lnTo>
                  <a:pt x="126" y="45"/>
                </a:lnTo>
                <a:lnTo>
                  <a:pt x="126" y="45"/>
                </a:lnTo>
                <a:lnTo>
                  <a:pt x="128" y="45"/>
                </a:lnTo>
                <a:lnTo>
                  <a:pt x="128" y="45"/>
                </a:lnTo>
                <a:lnTo>
                  <a:pt x="129" y="45"/>
                </a:lnTo>
                <a:lnTo>
                  <a:pt x="129" y="47"/>
                </a:lnTo>
                <a:lnTo>
                  <a:pt x="129" y="47"/>
                </a:lnTo>
                <a:lnTo>
                  <a:pt x="131" y="49"/>
                </a:lnTo>
                <a:lnTo>
                  <a:pt x="131" y="49"/>
                </a:lnTo>
                <a:lnTo>
                  <a:pt x="131" y="49"/>
                </a:lnTo>
                <a:lnTo>
                  <a:pt x="129" y="50"/>
                </a:lnTo>
                <a:lnTo>
                  <a:pt x="128" y="54"/>
                </a:lnTo>
                <a:lnTo>
                  <a:pt x="126" y="57"/>
                </a:lnTo>
                <a:lnTo>
                  <a:pt x="124" y="59"/>
                </a:lnTo>
                <a:lnTo>
                  <a:pt x="124" y="61"/>
                </a:lnTo>
                <a:lnTo>
                  <a:pt x="123" y="61"/>
                </a:lnTo>
                <a:lnTo>
                  <a:pt x="123" y="61"/>
                </a:lnTo>
                <a:lnTo>
                  <a:pt x="123" y="62"/>
                </a:lnTo>
                <a:lnTo>
                  <a:pt x="123" y="64"/>
                </a:lnTo>
                <a:lnTo>
                  <a:pt x="123" y="66"/>
                </a:lnTo>
                <a:lnTo>
                  <a:pt x="123" y="66"/>
                </a:lnTo>
                <a:lnTo>
                  <a:pt x="123" y="66"/>
                </a:lnTo>
                <a:lnTo>
                  <a:pt x="123" y="66"/>
                </a:lnTo>
                <a:lnTo>
                  <a:pt x="119" y="67"/>
                </a:lnTo>
                <a:lnTo>
                  <a:pt x="119" y="67"/>
                </a:lnTo>
                <a:lnTo>
                  <a:pt x="119" y="66"/>
                </a:lnTo>
                <a:lnTo>
                  <a:pt x="119" y="66"/>
                </a:lnTo>
                <a:lnTo>
                  <a:pt x="119" y="66"/>
                </a:lnTo>
                <a:lnTo>
                  <a:pt x="118" y="64"/>
                </a:lnTo>
                <a:lnTo>
                  <a:pt x="118" y="64"/>
                </a:lnTo>
                <a:lnTo>
                  <a:pt x="118" y="64"/>
                </a:lnTo>
                <a:lnTo>
                  <a:pt x="111" y="66"/>
                </a:lnTo>
                <a:lnTo>
                  <a:pt x="109" y="66"/>
                </a:lnTo>
                <a:lnTo>
                  <a:pt x="108" y="67"/>
                </a:lnTo>
                <a:lnTo>
                  <a:pt x="108" y="67"/>
                </a:lnTo>
                <a:lnTo>
                  <a:pt x="108" y="67"/>
                </a:lnTo>
                <a:lnTo>
                  <a:pt x="108" y="66"/>
                </a:lnTo>
                <a:lnTo>
                  <a:pt x="108" y="64"/>
                </a:lnTo>
                <a:lnTo>
                  <a:pt x="108" y="61"/>
                </a:lnTo>
                <a:lnTo>
                  <a:pt x="108" y="61"/>
                </a:lnTo>
                <a:lnTo>
                  <a:pt x="106" y="59"/>
                </a:lnTo>
                <a:lnTo>
                  <a:pt x="102" y="62"/>
                </a:lnTo>
                <a:lnTo>
                  <a:pt x="101" y="62"/>
                </a:lnTo>
                <a:lnTo>
                  <a:pt x="101" y="62"/>
                </a:lnTo>
                <a:lnTo>
                  <a:pt x="101" y="62"/>
                </a:lnTo>
                <a:lnTo>
                  <a:pt x="99" y="62"/>
                </a:lnTo>
                <a:lnTo>
                  <a:pt x="99" y="64"/>
                </a:lnTo>
                <a:lnTo>
                  <a:pt x="99" y="66"/>
                </a:lnTo>
                <a:lnTo>
                  <a:pt x="101" y="71"/>
                </a:lnTo>
                <a:lnTo>
                  <a:pt x="101" y="71"/>
                </a:lnTo>
                <a:lnTo>
                  <a:pt x="94" y="76"/>
                </a:lnTo>
                <a:lnTo>
                  <a:pt x="94" y="74"/>
                </a:lnTo>
                <a:lnTo>
                  <a:pt x="94" y="74"/>
                </a:lnTo>
                <a:lnTo>
                  <a:pt x="94" y="74"/>
                </a:lnTo>
                <a:lnTo>
                  <a:pt x="94" y="74"/>
                </a:lnTo>
                <a:lnTo>
                  <a:pt x="96" y="72"/>
                </a:lnTo>
                <a:lnTo>
                  <a:pt x="96" y="72"/>
                </a:lnTo>
                <a:lnTo>
                  <a:pt x="96" y="72"/>
                </a:lnTo>
                <a:lnTo>
                  <a:pt x="96" y="71"/>
                </a:lnTo>
                <a:lnTo>
                  <a:pt x="96" y="71"/>
                </a:lnTo>
                <a:lnTo>
                  <a:pt x="94" y="69"/>
                </a:lnTo>
                <a:lnTo>
                  <a:pt x="92" y="69"/>
                </a:lnTo>
                <a:lnTo>
                  <a:pt x="92" y="69"/>
                </a:lnTo>
                <a:lnTo>
                  <a:pt x="91" y="69"/>
                </a:lnTo>
                <a:lnTo>
                  <a:pt x="89" y="69"/>
                </a:lnTo>
                <a:lnTo>
                  <a:pt x="89" y="69"/>
                </a:lnTo>
                <a:lnTo>
                  <a:pt x="87" y="67"/>
                </a:lnTo>
                <a:lnTo>
                  <a:pt x="87" y="67"/>
                </a:lnTo>
                <a:lnTo>
                  <a:pt x="89" y="67"/>
                </a:lnTo>
                <a:lnTo>
                  <a:pt x="89" y="66"/>
                </a:lnTo>
                <a:lnTo>
                  <a:pt x="89" y="66"/>
                </a:lnTo>
                <a:lnTo>
                  <a:pt x="89" y="66"/>
                </a:lnTo>
                <a:lnTo>
                  <a:pt x="89" y="66"/>
                </a:lnTo>
                <a:lnTo>
                  <a:pt x="87" y="64"/>
                </a:lnTo>
                <a:lnTo>
                  <a:pt x="86" y="64"/>
                </a:lnTo>
                <a:lnTo>
                  <a:pt x="84" y="66"/>
                </a:lnTo>
                <a:lnTo>
                  <a:pt x="79" y="72"/>
                </a:lnTo>
                <a:lnTo>
                  <a:pt x="77" y="74"/>
                </a:lnTo>
                <a:lnTo>
                  <a:pt x="77" y="76"/>
                </a:lnTo>
                <a:lnTo>
                  <a:pt x="76" y="77"/>
                </a:lnTo>
                <a:lnTo>
                  <a:pt x="69" y="79"/>
                </a:lnTo>
                <a:lnTo>
                  <a:pt x="64" y="82"/>
                </a:lnTo>
                <a:lnTo>
                  <a:pt x="62" y="84"/>
                </a:lnTo>
                <a:lnTo>
                  <a:pt x="62" y="84"/>
                </a:lnTo>
                <a:lnTo>
                  <a:pt x="60" y="86"/>
                </a:lnTo>
                <a:lnTo>
                  <a:pt x="60" y="86"/>
                </a:lnTo>
                <a:lnTo>
                  <a:pt x="60" y="86"/>
                </a:lnTo>
                <a:lnTo>
                  <a:pt x="59" y="86"/>
                </a:lnTo>
                <a:lnTo>
                  <a:pt x="59" y="86"/>
                </a:lnTo>
                <a:lnTo>
                  <a:pt x="55" y="82"/>
                </a:lnTo>
                <a:lnTo>
                  <a:pt x="55" y="82"/>
                </a:lnTo>
                <a:lnTo>
                  <a:pt x="54" y="82"/>
                </a:lnTo>
                <a:lnTo>
                  <a:pt x="50" y="86"/>
                </a:lnTo>
                <a:lnTo>
                  <a:pt x="49" y="87"/>
                </a:lnTo>
                <a:lnTo>
                  <a:pt x="49" y="87"/>
                </a:lnTo>
                <a:lnTo>
                  <a:pt x="39" y="79"/>
                </a:lnTo>
                <a:lnTo>
                  <a:pt x="39" y="79"/>
                </a:lnTo>
                <a:lnTo>
                  <a:pt x="37" y="77"/>
                </a:lnTo>
                <a:lnTo>
                  <a:pt x="34" y="69"/>
                </a:lnTo>
                <a:lnTo>
                  <a:pt x="32" y="66"/>
                </a:lnTo>
                <a:lnTo>
                  <a:pt x="30" y="66"/>
                </a:lnTo>
                <a:lnTo>
                  <a:pt x="32" y="64"/>
                </a:lnTo>
                <a:lnTo>
                  <a:pt x="32" y="62"/>
                </a:lnTo>
                <a:lnTo>
                  <a:pt x="34" y="62"/>
                </a:lnTo>
                <a:lnTo>
                  <a:pt x="29" y="59"/>
                </a:lnTo>
                <a:lnTo>
                  <a:pt x="27" y="57"/>
                </a:lnTo>
                <a:lnTo>
                  <a:pt x="27" y="54"/>
                </a:lnTo>
                <a:lnTo>
                  <a:pt x="25" y="52"/>
                </a:lnTo>
                <a:lnTo>
                  <a:pt x="23" y="52"/>
                </a:lnTo>
                <a:lnTo>
                  <a:pt x="22" y="50"/>
                </a:lnTo>
                <a:lnTo>
                  <a:pt x="18" y="50"/>
                </a:lnTo>
                <a:lnTo>
                  <a:pt x="17" y="49"/>
                </a:lnTo>
                <a:lnTo>
                  <a:pt x="15" y="50"/>
                </a:lnTo>
                <a:lnTo>
                  <a:pt x="13" y="50"/>
                </a:lnTo>
                <a:lnTo>
                  <a:pt x="12" y="50"/>
                </a:lnTo>
                <a:lnTo>
                  <a:pt x="12" y="50"/>
                </a:lnTo>
                <a:lnTo>
                  <a:pt x="8" y="47"/>
                </a:lnTo>
                <a:lnTo>
                  <a:pt x="7" y="45"/>
                </a:lnTo>
                <a:lnTo>
                  <a:pt x="7" y="42"/>
                </a:lnTo>
                <a:lnTo>
                  <a:pt x="3" y="39"/>
                </a:lnTo>
                <a:lnTo>
                  <a:pt x="0" y="37"/>
                </a:lnTo>
                <a:lnTo>
                  <a:pt x="0" y="37"/>
                </a:lnTo>
                <a:lnTo>
                  <a:pt x="0" y="37"/>
                </a:lnTo>
                <a:lnTo>
                  <a:pt x="3" y="35"/>
                </a:lnTo>
                <a:lnTo>
                  <a:pt x="5" y="35"/>
                </a:lnTo>
                <a:lnTo>
                  <a:pt x="5" y="34"/>
                </a:lnTo>
                <a:lnTo>
                  <a:pt x="5" y="32"/>
                </a:lnTo>
                <a:lnTo>
                  <a:pt x="7" y="32"/>
                </a:lnTo>
                <a:lnTo>
                  <a:pt x="7" y="27"/>
                </a:lnTo>
                <a:lnTo>
                  <a:pt x="8" y="25"/>
                </a:lnTo>
                <a:lnTo>
                  <a:pt x="12" y="24"/>
                </a:lnTo>
                <a:lnTo>
                  <a:pt x="15" y="19"/>
                </a:lnTo>
                <a:lnTo>
                  <a:pt x="17" y="15"/>
                </a:lnTo>
                <a:lnTo>
                  <a:pt x="17" y="15"/>
                </a:lnTo>
                <a:lnTo>
                  <a:pt x="17" y="15"/>
                </a:lnTo>
                <a:lnTo>
                  <a:pt x="17" y="13"/>
                </a:lnTo>
                <a:lnTo>
                  <a:pt x="17" y="13"/>
                </a:lnTo>
                <a:lnTo>
                  <a:pt x="17" y="13"/>
                </a:lnTo>
                <a:lnTo>
                  <a:pt x="17" y="12"/>
                </a:lnTo>
                <a:lnTo>
                  <a:pt x="17" y="12"/>
                </a:lnTo>
                <a:lnTo>
                  <a:pt x="17" y="12"/>
                </a:lnTo>
                <a:lnTo>
                  <a:pt x="17" y="10"/>
                </a:lnTo>
                <a:lnTo>
                  <a:pt x="17" y="10"/>
                </a:lnTo>
                <a:lnTo>
                  <a:pt x="17" y="10"/>
                </a:lnTo>
                <a:lnTo>
                  <a:pt x="18" y="10"/>
                </a:lnTo>
                <a:lnTo>
                  <a:pt x="18" y="10"/>
                </a:lnTo>
                <a:lnTo>
                  <a:pt x="22" y="10"/>
                </a:lnTo>
                <a:lnTo>
                  <a:pt x="23" y="10"/>
                </a:lnTo>
                <a:lnTo>
                  <a:pt x="29" y="10"/>
                </a:lnTo>
                <a:lnTo>
                  <a:pt x="30" y="10"/>
                </a:lnTo>
                <a:lnTo>
                  <a:pt x="30" y="8"/>
                </a:lnTo>
                <a:lnTo>
                  <a:pt x="32" y="8"/>
                </a:lnTo>
                <a:lnTo>
                  <a:pt x="32" y="8"/>
                </a:lnTo>
                <a:lnTo>
                  <a:pt x="35" y="2"/>
                </a:lnTo>
                <a:lnTo>
                  <a:pt x="35" y="0"/>
                </a:lnTo>
                <a:lnTo>
                  <a:pt x="37" y="0"/>
                </a:lnTo>
                <a:lnTo>
                  <a:pt x="39" y="0"/>
                </a:lnTo>
                <a:lnTo>
                  <a:pt x="44" y="2"/>
                </a:lnTo>
                <a:lnTo>
                  <a:pt x="45" y="2"/>
                </a:lnTo>
                <a:lnTo>
                  <a:pt x="45" y="3"/>
                </a:lnTo>
                <a:lnTo>
                  <a:pt x="49" y="0"/>
                </a:lnTo>
                <a:lnTo>
                  <a:pt x="50" y="0"/>
                </a:lnTo>
                <a:lnTo>
                  <a:pt x="54" y="0"/>
                </a:lnTo>
                <a:lnTo>
                  <a:pt x="54" y="0"/>
                </a:lnTo>
                <a:lnTo>
                  <a:pt x="55" y="0"/>
                </a:lnTo>
                <a:lnTo>
                  <a:pt x="60" y="2"/>
                </a:lnTo>
                <a:lnTo>
                  <a:pt x="62" y="2"/>
                </a:lnTo>
                <a:lnTo>
                  <a:pt x="62" y="2"/>
                </a:lnTo>
                <a:lnTo>
                  <a:pt x="64" y="2"/>
                </a:lnTo>
                <a:lnTo>
                  <a:pt x="64" y="2"/>
                </a:lnTo>
                <a:lnTo>
                  <a:pt x="65" y="2"/>
                </a:lnTo>
                <a:lnTo>
                  <a:pt x="65" y="0"/>
                </a:lnTo>
                <a:lnTo>
                  <a:pt x="65" y="0"/>
                </a:lnTo>
                <a:lnTo>
                  <a:pt x="67" y="0"/>
                </a:lnTo>
                <a:lnTo>
                  <a:pt x="67" y="0"/>
                </a:lnTo>
                <a:lnTo>
                  <a:pt x="67" y="0"/>
                </a:lnTo>
                <a:lnTo>
                  <a:pt x="69" y="0"/>
                </a:lnTo>
                <a:lnTo>
                  <a:pt x="71" y="0"/>
                </a:lnTo>
                <a:lnTo>
                  <a:pt x="72" y="3"/>
                </a:lnTo>
                <a:lnTo>
                  <a:pt x="72" y="3"/>
                </a:lnTo>
                <a:lnTo>
                  <a:pt x="72" y="5"/>
                </a:lnTo>
                <a:lnTo>
                  <a:pt x="71" y="7"/>
                </a:lnTo>
                <a:lnTo>
                  <a:pt x="71" y="10"/>
                </a:lnTo>
                <a:lnTo>
                  <a:pt x="71" y="12"/>
                </a:lnTo>
                <a:lnTo>
                  <a:pt x="72" y="12"/>
                </a:lnTo>
                <a:lnTo>
                  <a:pt x="72" y="13"/>
                </a:lnTo>
                <a:lnTo>
                  <a:pt x="72" y="13"/>
                </a:lnTo>
                <a:lnTo>
                  <a:pt x="72" y="13"/>
                </a:lnTo>
                <a:lnTo>
                  <a:pt x="72" y="13"/>
                </a:lnTo>
                <a:lnTo>
                  <a:pt x="72" y="13"/>
                </a:lnTo>
                <a:lnTo>
                  <a:pt x="74" y="13"/>
                </a:lnTo>
                <a:lnTo>
                  <a:pt x="76" y="13"/>
                </a:lnTo>
                <a:lnTo>
                  <a:pt x="79" y="12"/>
                </a:lnTo>
                <a:lnTo>
                  <a:pt x="79" y="12"/>
                </a:lnTo>
                <a:lnTo>
                  <a:pt x="81" y="12"/>
                </a:lnTo>
                <a:lnTo>
                  <a:pt x="82" y="12"/>
                </a:lnTo>
                <a:lnTo>
                  <a:pt x="84" y="12"/>
                </a:lnTo>
                <a:lnTo>
                  <a:pt x="91" y="17"/>
                </a:lnTo>
                <a:lnTo>
                  <a:pt x="94" y="19"/>
                </a:lnTo>
                <a:lnTo>
                  <a:pt x="96" y="20"/>
                </a:lnTo>
                <a:lnTo>
                  <a:pt x="97" y="20"/>
                </a:lnTo>
                <a:lnTo>
                  <a:pt x="97" y="20"/>
                </a:lnTo>
                <a:lnTo>
                  <a:pt x="97" y="19"/>
                </a:lnTo>
                <a:lnTo>
                  <a:pt x="99" y="19"/>
                </a:lnTo>
                <a:lnTo>
                  <a:pt x="99" y="19"/>
                </a:lnTo>
                <a:lnTo>
                  <a:pt x="99" y="17"/>
                </a:lnTo>
                <a:lnTo>
                  <a:pt x="101" y="15"/>
                </a:lnTo>
                <a:lnTo>
                  <a:pt x="101" y="15"/>
                </a:lnTo>
                <a:lnTo>
                  <a:pt x="102" y="13"/>
                </a:lnTo>
                <a:lnTo>
                  <a:pt x="102" y="13"/>
                </a:lnTo>
                <a:lnTo>
                  <a:pt x="102" y="13"/>
                </a:lnTo>
                <a:lnTo>
                  <a:pt x="109" y="12"/>
                </a:lnTo>
                <a:lnTo>
                  <a:pt x="109" y="12"/>
                </a:lnTo>
                <a:lnTo>
                  <a:pt x="111" y="10"/>
                </a:lnTo>
                <a:lnTo>
                  <a:pt x="114" y="13"/>
                </a:lnTo>
                <a:lnTo>
                  <a:pt x="114" y="13"/>
                </a:lnTo>
                <a:lnTo>
                  <a:pt x="114" y="15"/>
                </a:lnTo>
                <a:lnTo>
                  <a:pt x="116" y="15"/>
                </a:lnTo>
                <a:lnTo>
                  <a:pt x="116" y="15"/>
                </a:lnTo>
                <a:lnTo>
                  <a:pt x="116" y="15"/>
                </a:lnTo>
                <a:lnTo>
                  <a:pt x="116" y="15"/>
                </a:lnTo>
                <a:lnTo>
                  <a:pt x="121" y="17"/>
                </a:lnTo>
                <a:lnTo>
                  <a:pt x="123" y="19"/>
                </a:lnTo>
                <a:lnTo>
                  <a:pt x="123" y="19"/>
                </a:lnTo>
                <a:lnTo>
                  <a:pt x="123" y="20"/>
                </a:lnTo>
                <a:lnTo>
                  <a:pt x="123" y="20"/>
                </a:lnTo>
                <a:lnTo>
                  <a:pt x="123" y="20"/>
                </a:lnTo>
                <a:lnTo>
                  <a:pt x="123" y="22"/>
                </a:lnTo>
                <a:lnTo>
                  <a:pt x="123" y="22"/>
                </a:lnTo>
                <a:lnTo>
                  <a:pt x="129" y="24"/>
                </a:lnTo>
                <a:lnTo>
                  <a:pt x="129" y="24"/>
                </a:lnTo>
                <a:lnTo>
                  <a:pt x="129" y="24"/>
                </a:lnTo>
                <a:lnTo>
                  <a:pt x="129" y="24"/>
                </a:lnTo>
                <a:lnTo>
                  <a:pt x="131" y="22"/>
                </a:lnTo>
                <a:lnTo>
                  <a:pt x="133" y="22"/>
                </a:lnTo>
                <a:lnTo>
                  <a:pt x="133" y="22"/>
                </a:lnTo>
                <a:lnTo>
                  <a:pt x="134" y="22"/>
                </a:lnTo>
                <a:lnTo>
                  <a:pt x="136" y="22"/>
                </a:lnTo>
                <a:lnTo>
                  <a:pt x="138" y="22"/>
                </a:lnTo>
                <a:lnTo>
                  <a:pt x="139" y="22"/>
                </a:lnTo>
                <a:lnTo>
                  <a:pt x="139" y="22"/>
                </a:lnTo>
                <a:lnTo>
                  <a:pt x="139" y="22"/>
                </a:lnTo>
                <a:lnTo>
                  <a:pt x="139" y="25"/>
                </a:lnTo>
                <a:lnTo>
                  <a:pt x="138" y="25"/>
                </a:lnTo>
                <a:lnTo>
                  <a:pt x="138" y="25"/>
                </a:lnTo>
                <a:lnTo>
                  <a:pt x="138" y="25"/>
                </a:lnTo>
                <a:lnTo>
                  <a:pt x="138" y="25"/>
                </a:lnTo>
                <a:lnTo>
                  <a:pt x="136" y="25"/>
                </a:lnTo>
                <a:lnTo>
                  <a:pt x="134" y="25"/>
                </a:lnTo>
                <a:lnTo>
                  <a:pt x="134" y="25"/>
                </a:lnTo>
                <a:lnTo>
                  <a:pt x="134" y="25"/>
                </a:lnTo>
                <a:lnTo>
                  <a:pt x="134" y="25"/>
                </a:lnTo>
                <a:lnTo>
                  <a:pt x="133" y="27"/>
                </a:lnTo>
                <a:lnTo>
                  <a:pt x="133" y="27"/>
                </a:lnTo>
                <a:lnTo>
                  <a:pt x="131" y="27"/>
                </a:lnTo>
                <a:lnTo>
                  <a:pt x="129" y="27"/>
                </a:lnTo>
                <a:lnTo>
                  <a:pt x="129" y="27"/>
                </a:lnTo>
                <a:lnTo>
                  <a:pt x="129" y="27"/>
                </a:lnTo>
                <a:lnTo>
                  <a:pt x="129" y="29"/>
                </a:lnTo>
                <a:lnTo>
                  <a:pt x="128" y="32"/>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34" name="Freeform 17">
            <a:extLst>
              <a:ext uri="{FF2B5EF4-FFF2-40B4-BE49-F238E27FC236}">
                <a16:creationId xmlns:a16="http://schemas.microsoft.com/office/drawing/2014/main" id="{C5AD5EE6-4054-48F2-8C7F-3C62B44AA1D3}"/>
              </a:ext>
            </a:extLst>
          </p:cNvPr>
          <p:cNvSpPr>
            <a:spLocks/>
          </p:cNvSpPr>
          <p:nvPr/>
        </p:nvSpPr>
        <p:spPr bwMode="auto">
          <a:xfrm>
            <a:off x="4952803" y="5701670"/>
            <a:ext cx="103312" cy="88829"/>
          </a:xfrm>
          <a:custGeom>
            <a:avLst/>
            <a:gdLst>
              <a:gd name="T0" fmla="*/ 101 w 107"/>
              <a:gd name="T1" fmla="*/ 29 h 92"/>
              <a:gd name="T2" fmla="*/ 101 w 107"/>
              <a:gd name="T3" fmla="*/ 27 h 92"/>
              <a:gd name="T4" fmla="*/ 95 w 107"/>
              <a:gd name="T5" fmla="*/ 27 h 92"/>
              <a:gd name="T6" fmla="*/ 89 w 107"/>
              <a:gd name="T7" fmla="*/ 29 h 92"/>
              <a:gd name="T8" fmla="*/ 90 w 107"/>
              <a:gd name="T9" fmla="*/ 25 h 92"/>
              <a:gd name="T10" fmla="*/ 87 w 107"/>
              <a:gd name="T11" fmla="*/ 24 h 92"/>
              <a:gd name="T12" fmla="*/ 84 w 107"/>
              <a:gd name="T13" fmla="*/ 25 h 92"/>
              <a:gd name="T14" fmla="*/ 79 w 107"/>
              <a:gd name="T15" fmla="*/ 39 h 92"/>
              <a:gd name="T16" fmla="*/ 82 w 107"/>
              <a:gd name="T17" fmla="*/ 40 h 92"/>
              <a:gd name="T18" fmla="*/ 79 w 107"/>
              <a:gd name="T19" fmla="*/ 52 h 92"/>
              <a:gd name="T20" fmla="*/ 82 w 107"/>
              <a:gd name="T21" fmla="*/ 54 h 92"/>
              <a:gd name="T22" fmla="*/ 84 w 107"/>
              <a:gd name="T23" fmla="*/ 54 h 92"/>
              <a:gd name="T24" fmla="*/ 89 w 107"/>
              <a:gd name="T25" fmla="*/ 62 h 92"/>
              <a:gd name="T26" fmla="*/ 90 w 107"/>
              <a:gd name="T27" fmla="*/ 67 h 92"/>
              <a:gd name="T28" fmla="*/ 92 w 107"/>
              <a:gd name="T29" fmla="*/ 74 h 92"/>
              <a:gd name="T30" fmla="*/ 90 w 107"/>
              <a:gd name="T31" fmla="*/ 79 h 92"/>
              <a:gd name="T32" fmla="*/ 90 w 107"/>
              <a:gd name="T33" fmla="*/ 82 h 92"/>
              <a:gd name="T34" fmla="*/ 89 w 107"/>
              <a:gd name="T35" fmla="*/ 86 h 92"/>
              <a:gd name="T36" fmla="*/ 79 w 107"/>
              <a:gd name="T37" fmla="*/ 87 h 92"/>
              <a:gd name="T38" fmla="*/ 70 w 107"/>
              <a:gd name="T39" fmla="*/ 81 h 92"/>
              <a:gd name="T40" fmla="*/ 69 w 107"/>
              <a:gd name="T41" fmla="*/ 92 h 92"/>
              <a:gd name="T42" fmla="*/ 60 w 107"/>
              <a:gd name="T43" fmla="*/ 89 h 92"/>
              <a:gd name="T44" fmla="*/ 43 w 107"/>
              <a:gd name="T45" fmla="*/ 89 h 92"/>
              <a:gd name="T46" fmla="*/ 37 w 107"/>
              <a:gd name="T47" fmla="*/ 92 h 92"/>
              <a:gd name="T48" fmla="*/ 23 w 107"/>
              <a:gd name="T49" fmla="*/ 92 h 92"/>
              <a:gd name="T50" fmla="*/ 18 w 107"/>
              <a:gd name="T51" fmla="*/ 87 h 92"/>
              <a:gd name="T52" fmla="*/ 15 w 107"/>
              <a:gd name="T53" fmla="*/ 79 h 92"/>
              <a:gd name="T54" fmla="*/ 18 w 107"/>
              <a:gd name="T55" fmla="*/ 72 h 92"/>
              <a:gd name="T56" fmla="*/ 6 w 107"/>
              <a:gd name="T57" fmla="*/ 59 h 92"/>
              <a:gd name="T58" fmla="*/ 5 w 107"/>
              <a:gd name="T59" fmla="*/ 50 h 92"/>
              <a:gd name="T60" fmla="*/ 11 w 107"/>
              <a:gd name="T61" fmla="*/ 54 h 92"/>
              <a:gd name="T62" fmla="*/ 15 w 107"/>
              <a:gd name="T63" fmla="*/ 50 h 92"/>
              <a:gd name="T64" fmla="*/ 30 w 107"/>
              <a:gd name="T65" fmla="*/ 40 h 92"/>
              <a:gd name="T66" fmla="*/ 40 w 107"/>
              <a:gd name="T67" fmla="*/ 34 h 92"/>
              <a:gd name="T68" fmla="*/ 38 w 107"/>
              <a:gd name="T69" fmla="*/ 35 h 92"/>
              <a:gd name="T70" fmla="*/ 43 w 107"/>
              <a:gd name="T71" fmla="*/ 37 h 92"/>
              <a:gd name="T72" fmla="*/ 47 w 107"/>
              <a:gd name="T73" fmla="*/ 40 h 92"/>
              <a:gd name="T74" fmla="*/ 45 w 107"/>
              <a:gd name="T75" fmla="*/ 42 h 92"/>
              <a:gd name="T76" fmla="*/ 50 w 107"/>
              <a:gd name="T77" fmla="*/ 32 h 92"/>
              <a:gd name="T78" fmla="*/ 53 w 107"/>
              <a:gd name="T79" fmla="*/ 30 h 92"/>
              <a:gd name="T80" fmla="*/ 59 w 107"/>
              <a:gd name="T81" fmla="*/ 34 h 92"/>
              <a:gd name="T82" fmla="*/ 62 w 107"/>
              <a:gd name="T83" fmla="*/ 34 h 92"/>
              <a:gd name="T84" fmla="*/ 70 w 107"/>
              <a:gd name="T85" fmla="*/ 34 h 92"/>
              <a:gd name="T86" fmla="*/ 74 w 107"/>
              <a:gd name="T87" fmla="*/ 34 h 92"/>
              <a:gd name="T88" fmla="*/ 74 w 107"/>
              <a:gd name="T89" fmla="*/ 29 h 92"/>
              <a:gd name="T90" fmla="*/ 79 w 107"/>
              <a:gd name="T91" fmla="*/ 22 h 92"/>
              <a:gd name="T92" fmla="*/ 80 w 107"/>
              <a:gd name="T93" fmla="*/ 15 h 92"/>
              <a:gd name="T94" fmla="*/ 77 w 107"/>
              <a:gd name="T95" fmla="*/ 13 h 92"/>
              <a:gd name="T96" fmla="*/ 75 w 107"/>
              <a:gd name="T97" fmla="*/ 8 h 92"/>
              <a:gd name="T98" fmla="*/ 82 w 107"/>
              <a:gd name="T99" fmla="*/ 3 h 92"/>
              <a:gd name="T100" fmla="*/ 84 w 107"/>
              <a:gd name="T101" fmla="*/ 5 h 92"/>
              <a:gd name="T102" fmla="*/ 102 w 107"/>
              <a:gd name="T103" fmla="*/ 8 h 92"/>
              <a:gd name="T104" fmla="*/ 107 w 107"/>
              <a:gd name="T105" fmla="*/ 13 h 92"/>
              <a:gd name="T106" fmla="*/ 107 w 107"/>
              <a:gd name="T107" fmla="*/ 22 h 92"/>
              <a:gd name="T108" fmla="*/ 104 w 107"/>
              <a:gd name="T109" fmla="*/ 2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92">
                <a:moveTo>
                  <a:pt x="106" y="25"/>
                </a:moveTo>
                <a:lnTo>
                  <a:pt x="102" y="30"/>
                </a:lnTo>
                <a:lnTo>
                  <a:pt x="101" y="30"/>
                </a:lnTo>
                <a:lnTo>
                  <a:pt x="101" y="30"/>
                </a:lnTo>
                <a:lnTo>
                  <a:pt x="101" y="29"/>
                </a:lnTo>
                <a:lnTo>
                  <a:pt x="101" y="29"/>
                </a:lnTo>
                <a:lnTo>
                  <a:pt x="101" y="27"/>
                </a:lnTo>
                <a:lnTo>
                  <a:pt x="101" y="27"/>
                </a:lnTo>
                <a:lnTo>
                  <a:pt x="101" y="27"/>
                </a:lnTo>
                <a:lnTo>
                  <a:pt x="101" y="27"/>
                </a:lnTo>
                <a:lnTo>
                  <a:pt x="97" y="25"/>
                </a:lnTo>
                <a:lnTo>
                  <a:pt x="95" y="25"/>
                </a:lnTo>
                <a:lnTo>
                  <a:pt x="95" y="25"/>
                </a:lnTo>
                <a:lnTo>
                  <a:pt x="95" y="27"/>
                </a:lnTo>
                <a:lnTo>
                  <a:pt x="95" y="27"/>
                </a:lnTo>
                <a:lnTo>
                  <a:pt x="95" y="29"/>
                </a:lnTo>
                <a:lnTo>
                  <a:pt x="94" y="29"/>
                </a:lnTo>
                <a:lnTo>
                  <a:pt x="94" y="29"/>
                </a:lnTo>
                <a:lnTo>
                  <a:pt x="94" y="30"/>
                </a:lnTo>
                <a:lnTo>
                  <a:pt x="89" y="29"/>
                </a:lnTo>
                <a:lnTo>
                  <a:pt x="89" y="29"/>
                </a:lnTo>
                <a:lnTo>
                  <a:pt x="89" y="29"/>
                </a:lnTo>
                <a:lnTo>
                  <a:pt x="89" y="29"/>
                </a:lnTo>
                <a:lnTo>
                  <a:pt x="89" y="27"/>
                </a:lnTo>
                <a:lnTo>
                  <a:pt x="90" y="25"/>
                </a:lnTo>
                <a:lnTo>
                  <a:pt x="90" y="25"/>
                </a:lnTo>
                <a:lnTo>
                  <a:pt x="90" y="24"/>
                </a:lnTo>
                <a:lnTo>
                  <a:pt x="90" y="24"/>
                </a:lnTo>
                <a:lnTo>
                  <a:pt x="90" y="24"/>
                </a:lnTo>
                <a:lnTo>
                  <a:pt x="87" y="24"/>
                </a:lnTo>
                <a:lnTo>
                  <a:pt x="87" y="24"/>
                </a:lnTo>
                <a:lnTo>
                  <a:pt x="85" y="24"/>
                </a:lnTo>
                <a:lnTo>
                  <a:pt x="85" y="24"/>
                </a:lnTo>
                <a:lnTo>
                  <a:pt x="85" y="25"/>
                </a:lnTo>
                <a:lnTo>
                  <a:pt x="84" y="25"/>
                </a:lnTo>
                <a:lnTo>
                  <a:pt x="79" y="37"/>
                </a:lnTo>
                <a:lnTo>
                  <a:pt x="79" y="37"/>
                </a:lnTo>
                <a:lnTo>
                  <a:pt x="79" y="39"/>
                </a:lnTo>
                <a:lnTo>
                  <a:pt x="79" y="39"/>
                </a:lnTo>
                <a:lnTo>
                  <a:pt x="79" y="39"/>
                </a:lnTo>
                <a:lnTo>
                  <a:pt x="79" y="39"/>
                </a:lnTo>
                <a:lnTo>
                  <a:pt x="79" y="40"/>
                </a:lnTo>
                <a:lnTo>
                  <a:pt x="80" y="40"/>
                </a:lnTo>
                <a:lnTo>
                  <a:pt x="82" y="40"/>
                </a:lnTo>
                <a:lnTo>
                  <a:pt x="82" y="40"/>
                </a:lnTo>
                <a:lnTo>
                  <a:pt x="82" y="40"/>
                </a:lnTo>
                <a:lnTo>
                  <a:pt x="82" y="44"/>
                </a:lnTo>
                <a:lnTo>
                  <a:pt x="82" y="44"/>
                </a:lnTo>
                <a:lnTo>
                  <a:pt x="79" y="52"/>
                </a:lnTo>
                <a:lnTo>
                  <a:pt x="79" y="52"/>
                </a:lnTo>
                <a:lnTo>
                  <a:pt x="79" y="54"/>
                </a:lnTo>
                <a:lnTo>
                  <a:pt x="82" y="55"/>
                </a:lnTo>
                <a:lnTo>
                  <a:pt x="82" y="55"/>
                </a:lnTo>
                <a:lnTo>
                  <a:pt x="82" y="54"/>
                </a:lnTo>
                <a:lnTo>
                  <a:pt x="82" y="54"/>
                </a:lnTo>
                <a:lnTo>
                  <a:pt x="82" y="54"/>
                </a:lnTo>
                <a:lnTo>
                  <a:pt x="82" y="54"/>
                </a:lnTo>
                <a:lnTo>
                  <a:pt x="82" y="54"/>
                </a:lnTo>
                <a:lnTo>
                  <a:pt x="84" y="54"/>
                </a:lnTo>
                <a:lnTo>
                  <a:pt x="84" y="54"/>
                </a:lnTo>
                <a:lnTo>
                  <a:pt x="84" y="54"/>
                </a:lnTo>
                <a:lnTo>
                  <a:pt x="85" y="55"/>
                </a:lnTo>
                <a:lnTo>
                  <a:pt x="85" y="57"/>
                </a:lnTo>
                <a:lnTo>
                  <a:pt x="89" y="61"/>
                </a:lnTo>
                <a:lnTo>
                  <a:pt x="89" y="62"/>
                </a:lnTo>
                <a:lnTo>
                  <a:pt x="89" y="62"/>
                </a:lnTo>
                <a:lnTo>
                  <a:pt x="90" y="64"/>
                </a:lnTo>
                <a:lnTo>
                  <a:pt x="90" y="66"/>
                </a:lnTo>
                <a:lnTo>
                  <a:pt x="90" y="66"/>
                </a:lnTo>
                <a:lnTo>
                  <a:pt x="90" y="67"/>
                </a:lnTo>
                <a:lnTo>
                  <a:pt x="92" y="72"/>
                </a:lnTo>
                <a:lnTo>
                  <a:pt x="92" y="72"/>
                </a:lnTo>
                <a:lnTo>
                  <a:pt x="92" y="74"/>
                </a:lnTo>
                <a:lnTo>
                  <a:pt x="92" y="74"/>
                </a:lnTo>
                <a:lnTo>
                  <a:pt x="92" y="74"/>
                </a:lnTo>
                <a:lnTo>
                  <a:pt x="92" y="74"/>
                </a:lnTo>
                <a:lnTo>
                  <a:pt x="92" y="76"/>
                </a:lnTo>
                <a:lnTo>
                  <a:pt x="92" y="76"/>
                </a:lnTo>
                <a:lnTo>
                  <a:pt x="92" y="77"/>
                </a:lnTo>
                <a:lnTo>
                  <a:pt x="90" y="79"/>
                </a:lnTo>
                <a:lnTo>
                  <a:pt x="90" y="79"/>
                </a:lnTo>
                <a:lnTo>
                  <a:pt x="90" y="79"/>
                </a:lnTo>
                <a:lnTo>
                  <a:pt x="90" y="81"/>
                </a:lnTo>
                <a:lnTo>
                  <a:pt x="90" y="82"/>
                </a:lnTo>
                <a:lnTo>
                  <a:pt x="90" y="82"/>
                </a:lnTo>
                <a:lnTo>
                  <a:pt x="90" y="82"/>
                </a:lnTo>
                <a:lnTo>
                  <a:pt x="90" y="84"/>
                </a:lnTo>
                <a:lnTo>
                  <a:pt x="90" y="84"/>
                </a:lnTo>
                <a:lnTo>
                  <a:pt x="89" y="86"/>
                </a:lnTo>
                <a:lnTo>
                  <a:pt x="89" y="86"/>
                </a:lnTo>
                <a:lnTo>
                  <a:pt x="87" y="86"/>
                </a:lnTo>
                <a:lnTo>
                  <a:pt x="85" y="86"/>
                </a:lnTo>
                <a:lnTo>
                  <a:pt x="82" y="89"/>
                </a:lnTo>
                <a:lnTo>
                  <a:pt x="79" y="87"/>
                </a:lnTo>
                <a:lnTo>
                  <a:pt x="79" y="87"/>
                </a:lnTo>
                <a:lnTo>
                  <a:pt x="77" y="87"/>
                </a:lnTo>
                <a:lnTo>
                  <a:pt x="77" y="87"/>
                </a:lnTo>
                <a:lnTo>
                  <a:pt x="75" y="84"/>
                </a:lnTo>
                <a:lnTo>
                  <a:pt x="74" y="82"/>
                </a:lnTo>
                <a:lnTo>
                  <a:pt x="70" y="81"/>
                </a:lnTo>
                <a:lnTo>
                  <a:pt x="69" y="86"/>
                </a:lnTo>
                <a:lnTo>
                  <a:pt x="69" y="87"/>
                </a:lnTo>
                <a:lnTo>
                  <a:pt x="67" y="87"/>
                </a:lnTo>
                <a:lnTo>
                  <a:pt x="67" y="89"/>
                </a:lnTo>
                <a:lnTo>
                  <a:pt x="69" y="92"/>
                </a:lnTo>
                <a:lnTo>
                  <a:pt x="67" y="92"/>
                </a:lnTo>
                <a:lnTo>
                  <a:pt x="67" y="92"/>
                </a:lnTo>
                <a:lnTo>
                  <a:pt x="65" y="91"/>
                </a:lnTo>
                <a:lnTo>
                  <a:pt x="64" y="89"/>
                </a:lnTo>
                <a:lnTo>
                  <a:pt x="60" y="89"/>
                </a:lnTo>
                <a:lnTo>
                  <a:pt x="59" y="89"/>
                </a:lnTo>
                <a:lnTo>
                  <a:pt x="53" y="89"/>
                </a:lnTo>
                <a:lnTo>
                  <a:pt x="50" y="89"/>
                </a:lnTo>
                <a:lnTo>
                  <a:pt x="45" y="87"/>
                </a:lnTo>
                <a:lnTo>
                  <a:pt x="43" y="89"/>
                </a:lnTo>
                <a:lnTo>
                  <a:pt x="42" y="91"/>
                </a:lnTo>
                <a:lnTo>
                  <a:pt x="40" y="91"/>
                </a:lnTo>
                <a:lnTo>
                  <a:pt x="38" y="92"/>
                </a:lnTo>
                <a:lnTo>
                  <a:pt x="38" y="92"/>
                </a:lnTo>
                <a:lnTo>
                  <a:pt x="37" y="92"/>
                </a:lnTo>
                <a:lnTo>
                  <a:pt x="30" y="91"/>
                </a:lnTo>
                <a:lnTo>
                  <a:pt x="28" y="91"/>
                </a:lnTo>
                <a:lnTo>
                  <a:pt x="27" y="91"/>
                </a:lnTo>
                <a:lnTo>
                  <a:pt x="25" y="92"/>
                </a:lnTo>
                <a:lnTo>
                  <a:pt x="23" y="92"/>
                </a:lnTo>
                <a:lnTo>
                  <a:pt x="22" y="92"/>
                </a:lnTo>
                <a:lnTo>
                  <a:pt x="22" y="91"/>
                </a:lnTo>
                <a:lnTo>
                  <a:pt x="20" y="91"/>
                </a:lnTo>
                <a:lnTo>
                  <a:pt x="20" y="89"/>
                </a:lnTo>
                <a:lnTo>
                  <a:pt x="18" y="87"/>
                </a:lnTo>
                <a:lnTo>
                  <a:pt x="15" y="86"/>
                </a:lnTo>
                <a:lnTo>
                  <a:pt x="13" y="84"/>
                </a:lnTo>
                <a:lnTo>
                  <a:pt x="11" y="82"/>
                </a:lnTo>
                <a:lnTo>
                  <a:pt x="13" y="81"/>
                </a:lnTo>
                <a:lnTo>
                  <a:pt x="15" y="79"/>
                </a:lnTo>
                <a:lnTo>
                  <a:pt x="16" y="79"/>
                </a:lnTo>
                <a:lnTo>
                  <a:pt x="20" y="77"/>
                </a:lnTo>
                <a:lnTo>
                  <a:pt x="20" y="74"/>
                </a:lnTo>
                <a:lnTo>
                  <a:pt x="18" y="74"/>
                </a:lnTo>
                <a:lnTo>
                  <a:pt x="18" y="72"/>
                </a:lnTo>
                <a:lnTo>
                  <a:pt x="13" y="69"/>
                </a:lnTo>
                <a:lnTo>
                  <a:pt x="11" y="67"/>
                </a:lnTo>
                <a:lnTo>
                  <a:pt x="10" y="64"/>
                </a:lnTo>
                <a:lnTo>
                  <a:pt x="10" y="62"/>
                </a:lnTo>
                <a:lnTo>
                  <a:pt x="6" y="59"/>
                </a:lnTo>
                <a:lnTo>
                  <a:pt x="5" y="59"/>
                </a:lnTo>
                <a:lnTo>
                  <a:pt x="0" y="55"/>
                </a:lnTo>
                <a:lnTo>
                  <a:pt x="0" y="55"/>
                </a:lnTo>
                <a:lnTo>
                  <a:pt x="1" y="54"/>
                </a:lnTo>
                <a:lnTo>
                  <a:pt x="5" y="50"/>
                </a:lnTo>
                <a:lnTo>
                  <a:pt x="6" y="50"/>
                </a:lnTo>
                <a:lnTo>
                  <a:pt x="6" y="50"/>
                </a:lnTo>
                <a:lnTo>
                  <a:pt x="10" y="54"/>
                </a:lnTo>
                <a:lnTo>
                  <a:pt x="10" y="54"/>
                </a:lnTo>
                <a:lnTo>
                  <a:pt x="11" y="54"/>
                </a:lnTo>
                <a:lnTo>
                  <a:pt x="11" y="54"/>
                </a:lnTo>
                <a:lnTo>
                  <a:pt x="11" y="54"/>
                </a:lnTo>
                <a:lnTo>
                  <a:pt x="13" y="52"/>
                </a:lnTo>
                <a:lnTo>
                  <a:pt x="13" y="52"/>
                </a:lnTo>
                <a:lnTo>
                  <a:pt x="15" y="50"/>
                </a:lnTo>
                <a:lnTo>
                  <a:pt x="20" y="47"/>
                </a:lnTo>
                <a:lnTo>
                  <a:pt x="27" y="45"/>
                </a:lnTo>
                <a:lnTo>
                  <a:pt x="28" y="44"/>
                </a:lnTo>
                <a:lnTo>
                  <a:pt x="28" y="42"/>
                </a:lnTo>
                <a:lnTo>
                  <a:pt x="30" y="40"/>
                </a:lnTo>
                <a:lnTo>
                  <a:pt x="35" y="34"/>
                </a:lnTo>
                <a:lnTo>
                  <a:pt x="37" y="32"/>
                </a:lnTo>
                <a:lnTo>
                  <a:pt x="38" y="32"/>
                </a:lnTo>
                <a:lnTo>
                  <a:pt x="40" y="34"/>
                </a:lnTo>
                <a:lnTo>
                  <a:pt x="40" y="34"/>
                </a:lnTo>
                <a:lnTo>
                  <a:pt x="40" y="34"/>
                </a:lnTo>
                <a:lnTo>
                  <a:pt x="40" y="34"/>
                </a:lnTo>
                <a:lnTo>
                  <a:pt x="40" y="35"/>
                </a:lnTo>
                <a:lnTo>
                  <a:pt x="38" y="35"/>
                </a:lnTo>
                <a:lnTo>
                  <a:pt x="38" y="35"/>
                </a:lnTo>
                <a:lnTo>
                  <a:pt x="40" y="37"/>
                </a:lnTo>
                <a:lnTo>
                  <a:pt x="40" y="37"/>
                </a:lnTo>
                <a:lnTo>
                  <a:pt x="42" y="37"/>
                </a:lnTo>
                <a:lnTo>
                  <a:pt x="43" y="37"/>
                </a:lnTo>
                <a:lnTo>
                  <a:pt x="43" y="37"/>
                </a:lnTo>
                <a:lnTo>
                  <a:pt x="45" y="37"/>
                </a:lnTo>
                <a:lnTo>
                  <a:pt x="47" y="39"/>
                </a:lnTo>
                <a:lnTo>
                  <a:pt x="47" y="39"/>
                </a:lnTo>
                <a:lnTo>
                  <a:pt x="47" y="40"/>
                </a:lnTo>
                <a:lnTo>
                  <a:pt x="47" y="40"/>
                </a:lnTo>
                <a:lnTo>
                  <a:pt x="47" y="40"/>
                </a:lnTo>
                <a:lnTo>
                  <a:pt x="45" y="42"/>
                </a:lnTo>
                <a:lnTo>
                  <a:pt x="45" y="42"/>
                </a:lnTo>
                <a:lnTo>
                  <a:pt x="45" y="42"/>
                </a:lnTo>
                <a:lnTo>
                  <a:pt x="45" y="42"/>
                </a:lnTo>
                <a:lnTo>
                  <a:pt x="45" y="44"/>
                </a:lnTo>
                <a:lnTo>
                  <a:pt x="52" y="39"/>
                </a:lnTo>
                <a:lnTo>
                  <a:pt x="52" y="39"/>
                </a:lnTo>
                <a:lnTo>
                  <a:pt x="50" y="34"/>
                </a:lnTo>
                <a:lnTo>
                  <a:pt x="50" y="32"/>
                </a:lnTo>
                <a:lnTo>
                  <a:pt x="50" y="30"/>
                </a:lnTo>
                <a:lnTo>
                  <a:pt x="52" y="30"/>
                </a:lnTo>
                <a:lnTo>
                  <a:pt x="52" y="30"/>
                </a:lnTo>
                <a:lnTo>
                  <a:pt x="52" y="30"/>
                </a:lnTo>
                <a:lnTo>
                  <a:pt x="53" y="30"/>
                </a:lnTo>
                <a:lnTo>
                  <a:pt x="57" y="27"/>
                </a:lnTo>
                <a:lnTo>
                  <a:pt x="59" y="29"/>
                </a:lnTo>
                <a:lnTo>
                  <a:pt x="59" y="29"/>
                </a:lnTo>
                <a:lnTo>
                  <a:pt x="59" y="32"/>
                </a:lnTo>
                <a:lnTo>
                  <a:pt x="59" y="34"/>
                </a:lnTo>
                <a:lnTo>
                  <a:pt x="59" y="35"/>
                </a:lnTo>
                <a:lnTo>
                  <a:pt x="59" y="35"/>
                </a:lnTo>
                <a:lnTo>
                  <a:pt x="59" y="35"/>
                </a:lnTo>
                <a:lnTo>
                  <a:pt x="60" y="34"/>
                </a:lnTo>
                <a:lnTo>
                  <a:pt x="62" y="34"/>
                </a:lnTo>
                <a:lnTo>
                  <a:pt x="69" y="32"/>
                </a:lnTo>
                <a:lnTo>
                  <a:pt x="69" y="32"/>
                </a:lnTo>
                <a:lnTo>
                  <a:pt x="69" y="32"/>
                </a:lnTo>
                <a:lnTo>
                  <a:pt x="70" y="34"/>
                </a:lnTo>
                <a:lnTo>
                  <a:pt x="70" y="34"/>
                </a:lnTo>
                <a:lnTo>
                  <a:pt x="70" y="34"/>
                </a:lnTo>
                <a:lnTo>
                  <a:pt x="70" y="35"/>
                </a:lnTo>
                <a:lnTo>
                  <a:pt x="70" y="35"/>
                </a:lnTo>
                <a:lnTo>
                  <a:pt x="74" y="34"/>
                </a:lnTo>
                <a:lnTo>
                  <a:pt x="74" y="34"/>
                </a:lnTo>
                <a:lnTo>
                  <a:pt x="74" y="34"/>
                </a:lnTo>
                <a:lnTo>
                  <a:pt x="74" y="34"/>
                </a:lnTo>
                <a:lnTo>
                  <a:pt x="74" y="32"/>
                </a:lnTo>
                <a:lnTo>
                  <a:pt x="74" y="30"/>
                </a:lnTo>
                <a:lnTo>
                  <a:pt x="74" y="29"/>
                </a:lnTo>
                <a:lnTo>
                  <a:pt x="74" y="29"/>
                </a:lnTo>
                <a:lnTo>
                  <a:pt x="75" y="29"/>
                </a:lnTo>
                <a:lnTo>
                  <a:pt x="75" y="27"/>
                </a:lnTo>
                <a:lnTo>
                  <a:pt x="77" y="25"/>
                </a:lnTo>
                <a:lnTo>
                  <a:pt x="79" y="22"/>
                </a:lnTo>
                <a:lnTo>
                  <a:pt x="80" y="18"/>
                </a:lnTo>
                <a:lnTo>
                  <a:pt x="82" y="17"/>
                </a:lnTo>
                <a:lnTo>
                  <a:pt x="82" y="17"/>
                </a:lnTo>
                <a:lnTo>
                  <a:pt x="82" y="17"/>
                </a:lnTo>
                <a:lnTo>
                  <a:pt x="80" y="15"/>
                </a:lnTo>
                <a:lnTo>
                  <a:pt x="80" y="15"/>
                </a:lnTo>
                <a:lnTo>
                  <a:pt x="80" y="13"/>
                </a:lnTo>
                <a:lnTo>
                  <a:pt x="79" y="13"/>
                </a:lnTo>
                <a:lnTo>
                  <a:pt x="79" y="13"/>
                </a:lnTo>
                <a:lnTo>
                  <a:pt x="77" y="13"/>
                </a:lnTo>
                <a:lnTo>
                  <a:pt x="77" y="13"/>
                </a:lnTo>
                <a:lnTo>
                  <a:pt x="75" y="13"/>
                </a:lnTo>
                <a:lnTo>
                  <a:pt x="75" y="12"/>
                </a:lnTo>
                <a:lnTo>
                  <a:pt x="75" y="8"/>
                </a:lnTo>
                <a:lnTo>
                  <a:pt x="75" y="8"/>
                </a:lnTo>
                <a:lnTo>
                  <a:pt x="75" y="5"/>
                </a:lnTo>
                <a:lnTo>
                  <a:pt x="79" y="0"/>
                </a:lnTo>
                <a:lnTo>
                  <a:pt x="79" y="2"/>
                </a:lnTo>
                <a:lnTo>
                  <a:pt x="82" y="2"/>
                </a:lnTo>
                <a:lnTo>
                  <a:pt x="82" y="3"/>
                </a:lnTo>
                <a:lnTo>
                  <a:pt x="82" y="3"/>
                </a:lnTo>
                <a:lnTo>
                  <a:pt x="82" y="3"/>
                </a:lnTo>
                <a:lnTo>
                  <a:pt x="82" y="5"/>
                </a:lnTo>
                <a:lnTo>
                  <a:pt x="84" y="5"/>
                </a:lnTo>
                <a:lnTo>
                  <a:pt x="84" y="5"/>
                </a:lnTo>
                <a:lnTo>
                  <a:pt x="99" y="8"/>
                </a:lnTo>
                <a:lnTo>
                  <a:pt x="101" y="8"/>
                </a:lnTo>
                <a:lnTo>
                  <a:pt x="101" y="8"/>
                </a:lnTo>
                <a:lnTo>
                  <a:pt x="101" y="8"/>
                </a:lnTo>
                <a:lnTo>
                  <a:pt x="102" y="8"/>
                </a:lnTo>
                <a:lnTo>
                  <a:pt x="102" y="8"/>
                </a:lnTo>
                <a:lnTo>
                  <a:pt x="102" y="8"/>
                </a:lnTo>
                <a:lnTo>
                  <a:pt x="104" y="10"/>
                </a:lnTo>
                <a:lnTo>
                  <a:pt x="107" y="13"/>
                </a:lnTo>
                <a:lnTo>
                  <a:pt x="107" y="13"/>
                </a:lnTo>
                <a:lnTo>
                  <a:pt x="107" y="13"/>
                </a:lnTo>
                <a:lnTo>
                  <a:pt x="107" y="18"/>
                </a:lnTo>
                <a:lnTo>
                  <a:pt x="107" y="20"/>
                </a:lnTo>
                <a:lnTo>
                  <a:pt x="107" y="22"/>
                </a:lnTo>
                <a:lnTo>
                  <a:pt x="107" y="22"/>
                </a:lnTo>
                <a:lnTo>
                  <a:pt x="106" y="22"/>
                </a:lnTo>
                <a:lnTo>
                  <a:pt x="106" y="22"/>
                </a:lnTo>
                <a:lnTo>
                  <a:pt x="106" y="24"/>
                </a:lnTo>
                <a:lnTo>
                  <a:pt x="106" y="24"/>
                </a:lnTo>
                <a:lnTo>
                  <a:pt x="104" y="24"/>
                </a:lnTo>
                <a:lnTo>
                  <a:pt x="106" y="2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Freeform 18">
            <a:extLst>
              <a:ext uri="{FF2B5EF4-FFF2-40B4-BE49-F238E27FC236}">
                <a16:creationId xmlns:a16="http://schemas.microsoft.com/office/drawing/2014/main" id="{123B4B7A-4A5A-487E-93F5-72345590CEDE}"/>
              </a:ext>
            </a:extLst>
          </p:cNvPr>
          <p:cNvSpPr>
            <a:spLocks/>
          </p:cNvSpPr>
          <p:nvPr/>
        </p:nvSpPr>
        <p:spPr bwMode="auto">
          <a:xfrm>
            <a:off x="4952803" y="5701670"/>
            <a:ext cx="103312" cy="88829"/>
          </a:xfrm>
          <a:custGeom>
            <a:avLst/>
            <a:gdLst>
              <a:gd name="T0" fmla="*/ 101 w 107"/>
              <a:gd name="T1" fmla="*/ 29 h 92"/>
              <a:gd name="T2" fmla="*/ 101 w 107"/>
              <a:gd name="T3" fmla="*/ 27 h 92"/>
              <a:gd name="T4" fmla="*/ 95 w 107"/>
              <a:gd name="T5" fmla="*/ 27 h 92"/>
              <a:gd name="T6" fmla="*/ 89 w 107"/>
              <a:gd name="T7" fmla="*/ 29 h 92"/>
              <a:gd name="T8" fmla="*/ 90 w 107"/>
              <a:gd name="T9" fmla="*/ 25 h 92"/>
              <a:gd name="T10" fmla="*/ 87 w 107"/>
              <a:gd name="T11" fmla="*/ 24 h 92"/>
              <a:gd name="T12" fmla="*/ 84 w 107"/>
              <a:gd name="T13" fmla="*/ 25 h 92"/>
              <a:gd name="T14" fmla="*/ 79 w 107"/>
              <a:gd name="T15" fmla="*/ 39 h 92"/>
              <a:gd name="T16" fmla="*/ 82 w 107"/>
              <a:gd name="T17" fmla="*/ 40 h 92"/>
              <a:gd name="T18" fmla="*/ 79 w 107"/>
              <a:gd name="T19" fmla="*/ 52 h 92"/>
              <a:gd name="T20" fmla="*/ 82 w 107"/>
              <a:gd name="T21" fmla="*/ 54 h 92"/>
              <a:gd name="T22" fmla="*/ 84 w 107"/>
              <a:gd name="T23" fmla="*/ 54 h 92"/>
              <a:gd name="T24" fmla="*/ 89 w 107"/>
              <a:gd name="T25" fmla="*/ 62 h 92"/>
              <a:gd name="T26" fmla="*/ 90 w 107"/>
              <a:gd name="T27" fmla="*/ 67 h 92"/>
              <a:gd name="T28" fmla="*/ 92 w 107"/>
              <a:gd name="T29" fmla="*/ 74 h 92"/>
              <a:gd name="T30" fmla="*/ 90 w 107"/>
              <a:gd name="T31" fmla="*/ 79 h 92"/>
              <a:gd name="T32" fmla="*/ 90 w 107"/>
              <a:gd name="T33" fmla="*/ 82 h 92"/>
              <a:gd name="T34" fmla="*/ 89 w 107"/>
              <a:gd name="T35" fmla="*/ 86 h 92"/>
              <a:gd name="T36" fmla="*/ 79 w 107"/>
              <a:gd name="T37" fmla="*/ 87 h 92"/>
              <a:gd name="T38" fmla="*/ 70 w 107"/>
              <a:gd name="T39" fmla="*/ 81 h 92"/>
              <a:gd name="T40" fmla="*/ 69 w 107"/>
              <a:gd name="T41" fmla="*/ 92 h 92"/>
              <a:gd name="T42" fmla="*/ 60 w 107"/>
              <a:gd name="T43" fmla="*/ 89 h 92"/>
              <a:gd name="T44" fmla="*/ 43 w 107"/>
              <a:gd name="T45" fmla="*/ 89 h 92"/>
              <a:gd name="T46" fmla="*/ 37 w 107"/>
              <a:gd name="T47" fmla="*/ 92 h 92"/>
              <a:gd name="T48" fmla="*/ 23 w 107"/>
              <a:gd name="T49" fmla="*/ 92 h 92"/>
              <a:gd name="T50" fmla="*/ 18 w 107"/>
              <a:gd name="T51" fmla="*/ 87 h 92"/>
              <a:gd name="T52" fmla="*/ 15 w 107"/>
              <a:gd name="T53" fmla="*/ 79 h 92"/>
              <a:gd name="T54" fmla="*/ 18 w 107"/>
              <a:gd name="T55" fmla="*/ 72 h 92"/>
              <a:gd name="T56" fmla="*/ 6 w 107"/>
              <a:gd name="T57" fmla="*/ 59 h 92"/>
              <a:gd name="T58" fmla="*/ 5 w 107"/>
              <a:gd name="T59" fmla="*/ 50 h 92"/>
              <a:gd name="T60" fmla="*/ 11 w 107"/>
              <a:gd name="T61" fmla="*/ 54 h 92"/>
              <a:gd name="T62" fmla="*/ 15 w 107"/>
              <a:gd name="T63" fmla="*/ 50 h 92"/>
              <a:gd name="T64" fmla="*/ 30 w 107"/>
              <a:gd name="T65" fmla="*/ 40 h 92"/>
              <a:gd name="T66" fmla="*/ 40 w 107"/>
              <a:gd name="T67" fmla="*/ 34 h 92"/>
              <a:gd name="T68" fmla="*/ 38 w 107"/>
              <a:gd name="T69" fmla="*/ 35 h 92"/>
              <a:gd name="T70" fmla="*/ 43 w 107"/>
              <a:gd name="T71" fmla="*/ 37 h 92"/>
              <a:gd name="T72" fmla="*/ 47 w 107"/>
              <a:gd name="T73" fmla="*/ 40 h 92"/>
              <a:gd name="T74" fmla="*/ 45 w 107"/>
              <a:gd name="T75" fmla="*/ 42 h 92"/>
              <a:gd name="T76" fmla="*/ 50 w 107"/>
              <a:gd name="T77" fmla="*/ 32 h 92"/>
              <a:gd name="T78" fmla="*/ 53 w 107"/>
              <a:gd name="T79" fmla="*/ 30 h 92"/>
              <a:gd name="T80" fmla="*/ 59 w 107"/>
              <a:gd name="T81" fmla="*/ 34 h 92"/>
              <a:gd name="T82" fmla="*/ 62 w 107"/>
              <a:gd name="T83" fmla="*/ 34 h 92"/>
              <a:gd name="T84" fmla="*/ 70 w 107"/>
              <a:gd name="T85" fmla="*/ 34 h 92"/>
              <a:gd name="T86" fmla="*/ 74 w 107"/>
              <a:gd name="T87" fmla="*/ 34 h 92"/>
              <a:gd name="T88" fmla="*/ 74 w 107"/>
              <a:gd name="T89" fmla="*/ 29 h 92"/>
              <a:gd name="T90" fmla="*/ 79 w 107"/>
              <a:gd name="T91" fmla="*/ 22 h 92"/>
              <a:gd name="T92" fmla="*/ 80 w 107"/>
              <a:gd name="T93" fmla="*/ 15 h 92"/>
              <a:gd name="T94" fmla="*/ 77 w 107"/>
              <a:gd name="T95" fmla="*/ 13 h 92"/>
              <a:gd name="T96" fmla="*/ 75 w 107"/>
              <a:gd name="T97" fmla="*/ 8 h 92"/>
              <a:gd name="T98" fmla="*/ 82 w 107"/>
              <a:gd name="T99" fmla="*/ 3 h 92"/>
              <a:gd name="T100" fmla="*/ 84 w 107"/>
              <a:gd name="T101" fmla="*/ 5 h 92"/>
              <a:gd name="T102" fmla="*/ 102 w 107"/>
              <a:gd name="T103" fmla="*/ 8 h 92"/>
              <a:gd name="T104" fmla="*/ 107 w 107"/>
              <a:gd name="T105" fmla="*/ 13 h 92"/>
              <a:gd name="T106" fmla="*/ 107 w 107"/>
              <a:gd name="T107" fmla="*/ 22 h 92"/>
              <a:gd name="T108" fmla="*/ 104 w 107"/>
              <a:gd name="T109" fmla="*/ 2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92">
                <a:moveTo>
                  <a:pt x="106" y="25"/>
                </a:moveTo>
                <a:lnTo>
                  <a:pt x="102" y="30"/>
                </a:lnTo>
                <a:lnTo>
                  <a:pt x="101" y="30"/>
                </a:lnTo>
                <a:lnTo>
                  <a:pt x="101" y="30"/>
                </a:lnTo>
                <a:lnTo>
                  <a:pt x="101" y="29"/>
                </a:lnTo>
                <a:lnTo>
                  <a:pt x="101" y="29"/>
                </a:lnTo>
                <a:lnTo>
                  <a:pt x="101" y="27"/>
                </a:lnTo>
                <a:lnTo>
                  <a:pt x="101" y="27"/>
                </a:lnTo>
                <a:lnTo>
                  <a:pt x="101" y="27"/>
                </a:lnTo>
                <a:lnTo>
                  <a:pt x="101" y="27"/>
                </a:lnTo>
                <a:lnTo>
                  <a:pt x="97" y="25"/>
                </a:lnTo>
                <a:lnTo>
                  <a:pt x="95" y="25"/>
                </a:lnTo>
                <a:lnTo>
                  <a:pt x="95" y="25"/>
                </a:lnTo>
                <a:lnTo>
                  <a:pt x="95" y="27"/>
                </a:lnTo>
                <a:lnTo>
                  <a:pt x="95" y="27"/>
                </a:lnTo>
                <a:lnTo>
                  <a:pt x="95" y="29"/>
                </a:lnTo>
                <a:lnTo>
                  <a:pt x="94" y="29"/>
                </a:lnTo>
                <a:lnTo>
                  <a:pt x="94" y="29"/>
                </a:lnTo>
                <a:lnTo>
                  <a:pt x="94" y="30"/>
                </a:lnTo>
                <a:lnTo>
                  <a:pt x="89" y="29"/>
                </a:lnTo>
                <a:lnTo>
                  <a:pt x="89" y="29"/>
                </a:lnTo>
                <a:lnTo>
                  <a:pt x="89" y="29"/>
                </a:lnTo>
                <a:lnTo>
                  <a:pt x="89" y="29"/>
                </a:lnTo>
                <a:lnTo>
                  <a:pt x="89" y="27"/>
                </a:lnTo>
                <a:lnTo>
                  <a:pt x="90" y="25"/>
                </a:lnTo>
                <a:lnTo>
                  <a:pt x="90" y="25"/>
                </a:lnTo>
                <a:lnTo>
                  <a:pt x="90" y="24"/>
                </a:lnTo>
                <a:lnTo>
                  <a:pt x="90" y="24"/>
                </a:lnTo>
                <a:lnTo>
                  <a:pt x="90" y="24"/>
                </a:lnTo>
                <a:lnTo>
                  <a:pt x="87" y="24"/>
                </a:lnTo>
                <a:lnTo>
                  <a:pt x="87" y="24"/>
                </a:lnTo>
                <a:lnTo>
                  <a:pt x="85" y="24"/>
                </a:lnTo>
                <a:lnTo>
                  <a:pt x="85" y="24"/>
                </a:lnTo>
                <a:lnTo>
                  <a:pt x="85" y="25"/>
                </a:lnTo>
                <a:lnTo>
                  <a:pt x="84" y="25"/>
                </a:lnTo>
                <a:lnTo>
                  <a:pt x="79" y="37"/>
                </a:lnTo>
                <a:lnTo>
                  <a:pt x="79" y="37"/>
                </a:lnTo>
                <a:lnTo>
                  <a:pt x="79" y="39"/>
                </a:lnTo>
                <a:lnTo>
                  <a:pt x="79" y="39"/>
                </a:lnTo>
                <a:lnTo>
                  <a:pt x="79" y="39"/>
                </a:lnTo>
                <a:lnTo>
                  <a:pt x="79" y="39"/>
                </a:lnTo>
                <a:lnTo>
                  <a:pt x="79" y="40"/>
                </a:lnTo>
                <a:lnTo>
                  <a:pt x="80" y="40"/>
                </a:lnTo>
                <a:lnTo>
                  <a:pt x="82" y="40"/>
                </a:lnTo>
                <a:lnTo>
                  <a:pt x="82" y="40"/>
                </a:lnTo>
                <a:lnTo>
                  <a:pt x="82" y="40"/>
                </a:lnTo>
                <a:lnTo>
                  <a:pt x="82" y="44"/>
                </a:lnTo>
                <a:lnTo>
                  <a:pt x="82" y="44"/>
                </a:lnTo>
                <a:lnTo>
                  <a:pt x="79" y="52"/>
                </a:lnTo>
                <a:lnTo>
                  <a:pt x="79" y="52"/>
                </a:lnTo>
                <a:lnTo>
                  <a:pt x="79" y="54"/>
                </a:lnTo>
                <a:lnTo>
                  <a:pt x="82" y="55"/>
                </a:lnTo>
                <a:lnTo>
                  <a:pt x="82" y="55"/>
                </a:lnTo>
                <a:lnTo>
                  <a:pt x="82" y="54"/>
                </a:lnTo>
                <a:lnTo>
                  <a:pt x="82" y="54"/>
                </a:lnTo>
                <a:lnTo>
                  <a:pt x="82" y="54"/>
                </a:lnTo>
                <a:lnTo>
                  <a:pt x="82" y="54"/>
                </a:lnTo>
                <a:lnTo>
                  <a:pt x="82" y="54"/>
                </a:lnTo>
                <a:lnTo>
                  <a:pt x="84" y="54"/>
                </a:lnTo>
                <a:lnTo>
                  <a:pt x="84" y="54"/>
                </a:lnTo>
                <a:lnTo>
                  <a:pt x="84" y="54"/>
                </a:lnTo>
                <a:lnTo>
                  <a:pt x="85" y="55"/>
                </a:lnTo>
                <a:lnTo>
                  <a:pt x="85" y="57"/>
                </a:lnTo>
                <a:lnTo>
                  <a:pt x="89" y="61"/>
                </a:lnTo>
                <a:lnTo>
                  <a:pt x="89" y="62"/>
                </a:lnTo>
                <a:lnTo>
                  <a:pt x="89" y="62"/>
                </a:lnTo>
                <a:lnTo>
                  <a:pt x="90" y="64"/>
                </a:lnTo>
                <a:lnTo>
                  <a:pt x="90" y="66"/>
                </a:lnTo>
                <a:lnTo>
                  <a:pt x="90" y="66"/>
                </a:lnTo>
                <a:lnTo>
                  <a:pt x="90" y="67"/>
                </a:lnTo>
                <a:lnTo>
                  <a:pt x="92" y="72"/>
                </a:lnTo>
                <a:lnTo>
                  <a:pt x="92" y="72"/>
                </a:lnTo>
                <a:lnTo>
                  <a:pt x="92" y="74"/>
                </a:lnTo>
                <a:lnTo>
                  <a:pt x="92" y="74"/>
                </a:lnTo>
                <a:lnTo>
                  <a:pt x="92" y="74"/>
                </a:lnTo>
                <a:lnTo>
                  <a:pt x="92" y="74"/>
                </a:lnTo>
                <a:lnTo>
                  <a:pt x="92" y="76"/>
                </a:lnTo>
                <a:lnTo>
                  <a:pt x="92" y="76"/>
                </a:lnTo>
                <a:lnTo>
                  <a:pt x="92" y="77"/>
                </a:lnTo>
                <a:lnTo>
                  <a:pt x="90" y="79"/>
                </a:lnTo>
                <a:lnTo>
                  <a:pt x="90" y="79"/>
                </a:lnTo>
                <a:lnTo>
                  <a:pt x="90" y="79"/>
                </a:lnTo>
                <a:lnTo>
                  <a:pt x="90" y="81"/>
                </a:lnTo>
                <a:lnTo>
                  <a:pt x="90" y="82"/>
                </a:lnTo>
                <a:lnTo>
                  <a:pt x="90" y="82"/>
                </a:lnTo>
                <a:lnTo>
                  <a:pt x="90" y="82"/>
                </a:lnTo>
                <a:lnTo>
                  <a:pt x="90" y="84"/>
                </a:lnTo>
                <a:lnTo>
                  <a:pt x="90" y="84"/>
                </a:lnTo>
                <a:lnTo>
                  <a:pt x="89" y="86"/>
                </a:lnTo>
                <a:lnTo>
                  <a:pt x="89" y="86"/>
                </a:lnTo>
                <a:lnTo>
                  <a:pt x="87" y="86"/>
                </a:lnTo>
                <a:lnTo>
                  <a:pt x="85" y="86"/>
                </a:lnTo>
                <a:lnTo>
                  <a:pt x="82" y="89"/>
                </a:lnTo>
                <a:lnTo>
                  <a:pt x="79" y="87"/>
                </a:lnTo>
                <a:lnTo>
                  <a:pt x="79" y="87"/>
                </a:lnTo>
                <a:lnTo>
                  <a:pt x="77" y="87"/>
                </a:lnTo>
                <a:lnTo>
                  <a:pt x="77" y="87"/>
                </a:lnTo>
                <a:lnTo>
                  <a:pt x="75" y="84"/>
                </a:lnTo>
                <a:lnTo>
                  <a:pt x="74" y="82"/>
                </a:lnTo>
                <a:lnTo>
                  <a:pt x="70" y="81"/>
                </a:lnTo>
                <a:lnTo>
                  <a:pt x="69" y="86"/>
                </a:lnTo>
                <a:lnTo>
                  <a:pt x="69" y="87"/>
                </a:lnTo>
                <a:lnTo>
                  <a:pt x="67" y="87"/>
                </a:lnTo>
                <a:lnTo>
                  <a:pt x="67" y="89"/>
                </a:lnTo>
                <a:lnTo>
                  <a:pt x="69" y="92"/>
                </a:lnTo>
                <a:lnTo>
                  <a:pt x="67" y="92"/>
                </a:lnTo>
                <a:lnTo>
                  <a:pt x="67" y="92"/>
                </a:lnTo>
                <a:lnTo>
                  <a:pt x="65" y="91"/>
                </a:lnTo>
                <a:lnTo>
                  <a:pt x="64" y="89"/>
                </a:lnTo>
                <a:lnTo>
                  <a:pt x="60" y="89"/>
                </a:lnTo>
                <a:lnTo>
                  <a:pt x="59" y="89"/>
                </a:lnTo>
                <a:lnTo>
                  <a:pt x="53" y="89"/>
                </a:lnTo>
                <a:lnTo>
                  <a:pt x="50" y="89"/>
                </a:lnTo>
                <a:lnTo>
                  <a:pt x="45" y="87"/>
                </a:lnTo>
                <a:lnTo>
                  <a:pt x="43" y="89"/>
                </a:lnTo>
                <a:lnTo>
                  <a:pt x="42" y="91"/>
                </a:lnTo>
                <a:lnTo>
                  <a:pt x="40" y="91"/>
                </a:lnTo>
                <a:lnTo>
                  <a:pt x="38" y="92"/>
                </a:lnTo>
                <a:lnTo>
                  <a:pt x="38" y="92"/>
                </a:lnTo>
                <a:lnTo>
                  <a:pt x="37" y="92"/>
                </a:lnTo>
                <a:lnTo>
                  <a:pt x="30" y="91"/>
                </a:lnTo>
                <a:lnTo>
                  <a:pt x="28" y="91"/>
                </a:lnTo>
                <a:lnTo>
                  <a:pt x="27" y="91"/>
                </a:lnTo>
                <a:lnTo>
                  <a:pt x="25" y="92"/>
                </a:lnTo>
                <a:lnTo>
                  <a:pt x="23" y="92"/>
                </a:lnTo>
                <a:lnTo>
                  <a:pt x="22" y="92"/>
                </a:lnTo>
                <a:lnTo>
                  <a:pt x="22" y="91"/>
                </a:lnTo>
                <a:lnTo>
                  <a:pt x="20" y="91"/>
                </a:lnTo>
                <a:lnTo>
                  <a:pt x="20" y="89"/>
                </a:lnTo>
                <a:lnTo>
                  <a:pt x="18" y="87"/>
                </a:lnTo>
                <a:lnTo>
                  <a:pt x="15" y="86"/>
                </a:lnTo>
                <a:lnTo>
                  <a:pt x="13" y="84"/>
                </a:lnTo>
                <a:lnTo>
                  <a:pt x="11" y="82"/>
                </a:lnTo>
                <a:lnTo>
                  <a:pt x="13" y="81"/>
                </a:lnTo>
                <a:lnTo>
                  <a:pt x="15" y="79"/>
                </a:lnTo>
                <a:lnTo>
                  <a:pt x="16" y="79"/>
                </a:lnTo>
                <a:lnTo>
                  <a:pt x="20" y="77"/>
                </a:lnTo>
                <a:lnTo>
                  <a:pt x="20" y="74"/>
                </a:lnTo>
                <a:lnTo>
                  <a:pt x="18" y="74"/>
                </a:lnTo>
                <a:lnTo>
                  <a:pt x="18" y="72"/>
                </a:lnTo>
                <a:lnTo>
                  <a:pt x="13" y="69"/>
                </a:lnTo>
                <a:lnTo>
                  <a:pt x="11" y="67"/>
                </a:lnTo>
                <a:lnTo>
                  <a:pt x="10" y="64"/>
                </a:lnTo>
                <a:lnTo>
                  <a:pt x="10" y="62"/>
                </a:lnTo>
                <a:lnTo>
                  <a:pt x="6" y="59"/>
                </a:lnTo>
                <a:lnTo>
                  <a:pt x="5" y="59"/>
                </a:lnTo>
                <a:lnTo>
                  <a:pt x="0" y="55"/>
                </a:lnTo>
                <a:lnTo>
                  <a:pt x="0" y="55"/>
                </a:lnTo>
                <a:lnTo>
                  <a:pt x="1" y="54"/>
                </a:lnTo>
                <a:lnTo>
                  <a:pt x="5" y="50"/>
                </a:lnTo>
                <a:lnTo>
                  <a:pt x="6" y="50"/>
                </a:lnTo>
                <a:lnTo>
                  <a:pt x="6" y="50"/>
                </a:lnTo>
                <a:lnTo>
                  <a:pt x="10" y="54"/>
                </a:lnTo>
                <a:lnTo>
                  <a:pt x="10" y="54"/>
                </a:lnTo>
                <a:lnTo>
                  <a:pt x="11" y="54"/>
                </a:lnTo>
                <a:lnTo>
                  <a:pt x="11" y="54"/>
                </a:lnTo>
                <a:lnTo>
                  <a:pt x="11" y="54"/>
                </a:lnTo>
                <a:lnTo>
                  <a:pt x="13" y="52"/>
                </a:lnTo>
                <a:lnTo>
                  <a:pt x="13" y="52"/>
                </a:lnTo>
                <a:lnTo>
                  <a:pt x="15" y="50"/>
                </a:lnTo>
                <a:lnTo>
                  <a:pt x="20" y="47"/>
                </a:lnTo>
                <a:lnTo>
                  <a:pt x="27" y="45"/>
                </a:lnTo>
                <a:lnTo>
                  <a:pt x="28" y="44"/>
                </a:lnTo>
                <a:lnTo>
                  <a:pt x="28" y="42"/>
                </a:lnTo>
                <a:lnTo>
                  <a:pt x="30" y="40"/>
                </a:lnTo>
                <a:lnTo>
                  <a:pt x="35" y="34"/>
                </a:lnTo>
                <a:lnTo>
                  <a:pt x="37" y="32"/>
                </a:lnTo>
                <a:lnTo>
                  <a:pt x="38" y="32"/>
                </a:lnTo>
                <a:lnTo>
                  <a:pt x="40" y="34"/>
                </a:lnTo>
                <a:lnTo>
                  <a:pt x="40" y="34"/>
                </a:lnTo>
                <a:lnTo>
                  <a:pt x="40" y="34"/>
                </a:lnTo>
                <a:lnTo>
                  <a:pt x="40" y="34"/>
                </a:lnTo>
                <a:lnTo>
                  <a:pt x="40" y="35"/>
                </a:lnTo>
                <a:lnTo>
                  <a:pt x="38" y="35"/>
                </a:lnTo>
                <a:lnTo>
                  <a:pt x="38" y="35"/>
                </a:lnTo>
                <a:lnTo>
                  <a:pt x="40" y="37"/>
                </a:lnTo>
                <a:lnTo>
                  <a:pt x="40" y="37"/>
                </a:lnTo>
                <a:lnTo>
                  <a:pt x="42" y="37"/>
                </a:lnTo>
                <a:lnTo>
                  <a:pt x="43" y="37"/>
                </a:lnTo>
                <a:lnTo>
                  <a:pt x="43" y="37"/>
                </a:lnTo>
                <a:lnTo>
                  <a:pt x="45" y="37"/>
                </a:lnTo>
                <a:lnTo>
                  <a:pt x="47" y="39"/>
                </a:lnTo>
                <a:lnTo>
                  <a:pt x="47" y="39"/>
                </a:lnTo>
                <a:lnTo>
                  <a:pt x="47" y="40"/>
                </a:lnTo>
                <a:lnTo>
                  <a:pt x="47" y="40"/>
                </a:lnTo>
                <a:lnTo>
                  <a:pt x="47" y="40"/>
                </a:lnTo>
                <a:lnTo>
                  <a:pt x="45" y="42"/>
                </a:lnTo>
                <a:lnTo>
                  <a:pt x="45" y="42"/>
                </a:lnTo>
                <a:lnTo>
                  <a:pt x="45" y="42"/>
                </a:lnTo>
                <a:lnTo>
                  <a:pt x="45" y="42"/>
                </a:lnTo>
                <a:lnTo>
                  <a:pt x="45" y="44"/>
                </a:lnTo>
                <a:lnTo>
                  <a:pt x="52" y="39"/>
                </a:lnTo>
                <a:lnTo>
                  <a:pt x="52" y="39"/>
                </a:lnTo>
                <a:lnTo>
                  <a:pt x="50" y="34"/>
                </a:lnTo>
                <a:lnTo>
                  <a:pt x="50" y="32"/>
                </a:lnTo>
                <a:lnTo>
                  <a:pt x="50" y="30"/>
                </a:lnTo>
                <a:lnTo>
                  <a:pt x="52" y="30"/>
                </a:lnTo>
                <a:lnTo>
                  <a:pt x="52" y="30"/>
                </a:lnTo>
                <a:lnTo>
                  <a:pt x="52" y="30"/>
                </a:lnTo>
                <a:lnTo>
                  <a:pt x="53" y="30"/>
                </a:lnTo>
                <a:lnTo>
                  <a:pt x="57" y="27"/>
                </a:lnTo>
                <a:lnTo>
                  <a:pt x="59" y="29"/>
                </a:lnTo>
                <a:lnTo>
                  <a:pt x="59" y="29"/>
                </a:lnTo>
                <a:lnTo>
                  <a:pt x="59" y="32"/>
                </a:lnTo>
                <a:lnTo>
                  <a:pt x="59" y="34"/>
                </a:lnTo>
                <a:lnTo>
                  <a:pt x="59" y="35"/>
                </a:lnTo>
                <a:lnTo>
                  <a:pt x="59" y="35"/>
                </a:lnTo>
                <a:lnTo>
                  <a:pt x="59" y="35"/>
                </a:lnTo>
                <a:lnTo>
                  <a:pt x="60" y="34"/>
                </a:lnTo>
                <a:lnTo>
                  <a:pt x="62" y="34"/>
                </a:lnTo>
                <a:lnTo>
                  <a:pt x="69" y="32"/>
                </a:lnTo>
                <a:lnTo>
                  <a:pt x="69" y="32"/>
                </a:lnTo>
                <a:lnTo>
                  <a:pt x="69" y="32"/>
                </a:lnTo>
                <a:lnTo>
                  <a:pt x="70" y="34"/>
                </a:lnTo>
                <a:lnTo>
                  <a:pt x="70" y="34"/>
                </a:lnTo>
                <a:lnTo>
                  <a:pt x="70" y="34"/>
                </a:lnTo>
                <a:lnTo>
                  <a:pt x="70" y="35"/>
                </a:lnTo>
                <a:lnTo>
                  <a:pt x="70" y="35"/>
                </a:lnTo>
                <a:lnTo>
                  <a:pt x="74" y="34"/>
                </a:lnTo>
                <a:lnTo>
                  <a:pt x="74" y="34"/>
                </a:lnTo>
                <a:lnTo>
                  <a:pt x="74" y="34"/>
                </a:lnTo>
                <a:lnTo>
                  <a:pt x="74" y="34"/>
                </a:lnTo>
                <a:lnTo>
                  <a:pt x="74" y="32"/>
                </a:lnTo>
                <a:lnTo>
                  <a:pt x="74" y="30"/>
                </a:lnTo>
                <a:lnTo>
                  <a:pt x="74" y="29"/>
                </a:lnTo>
                <a:lnTo>
                  <a:pt x="74" y="29"/>
                </a:lnTo>
                <a:lnTo>
                  <a:pt x="75" y="29"/>
                </a:lnTo>
                <a:lnTo>
                  <a:pt x="75" y="27"/>
                </a:lnTo>
                <a:lnTo>
                  <a:pt x="77" y="25"/>
                </a:lnTo>
                <a:lnTo>
                  <a:pt x="79" y="22"/>
                </a:lnTo>
                <a:lnTo>
                  <a:pt x="80" y="18"/>
                </a:lnTo>
                <a:lnTo>
                  <a:pt x="82" y="17"/>
                </a:lnTo>
                <a:lnTo>
                  <a:pt x="82" y="17"/>
                </a:lnTo>
                <a:lnTo>
                  <a:pt x="82" y="17"/>
                </a:lnTo>
                <a:lnTo>
                  <a:pt x="80" y="15"/>
                </a:lnTo>
                <a:lnTo>
                  <a:pt x="80" y="15"/>
                </a:lnTo>
                <a:lnTo>
                  <a:pt x="80" y="13"/>
                </a:lnTo>
                <a:lnTo>
                  <a:pt x="79" y="13"/>
                </a:lnTo>
                <a:lnTo>
                  <a:pt x="79" y="13"/>
                </a:lnTo>
                <a:lnTo>
                  <a:pt x="77" y="13"/>
                </a:lnTo>
                <a:lnTo>
                  <a:pt x="77" y="13"/>
                </a:lnTo>
                <a:lnTo>
                  <a:pt x="75" y="13"/>
                </a:lnTo>
                <a:lnTo>
                  <a:pt x="75" y="12"/>
                </a:lnTo>
                <a:lnTo>
                  <a:pt x="75" y="8"/>
                </a:lnTo>
                <a:lnTo>
                  <a:pt x="75" y="8"/>
                </a:lnTo>
                <a:lnTo>
                  <a:pt x="75" y="5"/>
                </a:lnTo>
                <a:lnTo>
                  <a:pt x="79" y="0"/>
                </a:lnTo>
                <a:lnTo>
                  <a:pt x="79" y="2"/>
                </a:lnTo>
                <a:lnTo>
                  <a:pt x="82" y="2"/>
                </a:lnTo>
                <a:lnTo>
                  <a:pt x="82" y="3"/>
                </a:lnTo>
                <a:lnTo>
                  <a:pt x="82" y="3"/>
                </a:lnTo>
                <a:lnTo>
                  <a:pt x="82" y="3"/>
                </a:lnTo>
                <a:lnTo>
                  <a:pt x="82" y="5"/>
                </a:lnTo>
                <a:lnTo>
                  <a:pt x="84" y="5"/>
                </a:lnTo>
                <a:lnTo>
                  <a:pt x="84" y="5"/>
                </a:lnTo>
                <a:lnTo>
                  <a:pt x="99" y="8"/>
                </a:lnTo>
                <a:lnTo>
                  <a:pt x="101" y="8"/>
                </a:lnTo>
                <a:lnTo>
                  <a:pt x="101" y="8"/>
                </a:lnTo>
                <a:lnTo>
                  <a:pt x="101" y="8"/>
                </a:lnTo>
                <a:lnTo>
                  <a:pt x="102" y="8"/>
                </a:lnTo>
                <a:lnTo>
                  <a:pt x="102" y="8"/>
                </a:lnTo>
                <a:lnTo>
                  <a:pt x="102" y="8"/>
                </a:lnTo>
                <a:lnTo>
                  <a:pt x="104" y="10"/>
                </a:lnTo>
                <a:lnTo>
                  <a:pt x="107" y="13"/>
                </a:lnTo>
                <a:lnTo>
                  <a:pt x="107" y="13"/>
                </a:lnTo>
                <a:lnTo>
                  <a:pt x="107" y="13"/>
                </a:lnTo>
                <a:lnTo>
                  <a:pt x="107" y="18"/>
                </a:lnTo>
                <a:lnTo>
                  <a:pt x="107" y="20"/>
                </a:lnTo>
                <a:lnTo>
                  <a:pt x="107" y="22"/>
                </a:lnTo>
                <a:lnTo>
                  <a:pt x="107" y="22"/>
                </a:lnTo>
                <a:lnTo>
                  <a:pt x="106" y="22"/>
                </a:lnTo>
                <a:lnTo>
                  <a:pt x="106" y="22"/>
                </a:lnTo>
                <a:lnTo>
                  <a:pt x="106" y="24"/>
                </a:lnTo>
                <a:lnTo>
                  <a:pt x="106" y="24"/>
                </a:lnTo>
                <a:lnTo>
                  <a:pt x="104" y="24"/>
                </a:lnTo>
                <a:lnTo>
                  <a:pt x="106" y="2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36" name="Freeform 19">
            <a:extLst>
              <a:ext uri="{FF2B5EF4-FFF2-40B4-BE49-F238E27FC236}">
                <a16:creationId xmlns:a16="http://schemas.microsoft.com/office/drawing/2014/main" id="{D38CB652-0065-4A4E-8CD4-9A16BE85A1E6}"/>
              </a:ext>
            </a:extLst>
          </p:cNvPr>
          <p:cNvSpPr>
            <a:spLocks/>
          </p:cNvSpPr>
          <p:nvPr/>
        </p:nvSpPr>
        <p:spPr bwMode="auto">
          <a:xfrm>
            <a:off x="4891009" y="5475735"/>
            <a:ext cx="248141" cy="252004"/>
          </a:xfrm>
          <a:custGeom>
            <a:avLst/>
            <a:gdLst>
              <a:gd name="T0" fmla="*/ 230 w 257"/>
              <a:gd name="T1" fmla="*/ 195 h 261"/>
              <a:gd name="T2" fmla="*/ 220 w 257"/>
              <a:gd name="T3" fmla="*/ 194 h 261"/>
              <a:gd name="T4" fmla="*/ 217 w 257"/>
              <a:gd name="T5" fmla="*/ 199 h 261"/>
              <a:gd name="T6" fmla="*/ 223 w 257"/>
              <a:gd name="T7" fmla="*/ 210 h 261"/>
              <a:gd name="T8" fmla="*/ 207 w 257"/>
              <a:gd name="T9" fmla="*/ 217 h 261"/>
              <a:gd name="T10" fmla="*/ 210 w 257"/>
              <a:gd name="T11" fmla="*/ 227 h 261"/>
              <a:gd name="T12" fmla="*/ 223 w 257"/>
              <a:gd name="T13" fmla="*/ 232 h 261"/>
              <a:gd name="T14" fmla="*/ 213 w 257"/>
              <a:gd name="T15" fmla="*/ 246 h 261"/>
              <a:gd name="T16" fmla="*/ 196 w 257"/>
              <a:gd name="T17" fmla="*/ 247 h 261"/>
              <a:gd name="T18" fmla="*/ 190 w 257"/>
              <a:gd name="T19" fmla="*/ 241 h 261"/>
              <a:gd name="T20" fmla="*/ 186 w 257"/>
              <a:gd name="T21" fmla="*/ 254 h 261"/>
              <a:gd name="T22" fmla="*/ 175 w 257"/>
              <a:gd name="T23" fmla="*/ 261 h 261"/>
              <a:gd name="T24" fmla="*/ 171 w 257"/>
              <a:gd name="T25" fmla="*/ 252 h 261"/>
              <a:gd name="T26" fmla="*/ 163 w 257"/>
              <a:gd name="T27" fmla="*/ 242 h 261"/>
              <a:gd name="T28" fmla="*/ 144 w 257"/>
              <a:gd name="T29" fmla="*/ 229 h 261"/>
              <a:gd name="T30" fmla="*/ 153 w 257"/>
              <a:gd name="T31" fmla="*/ 227 h 261"/>
              <a:gd name="T32" fmla="*/ 148 w 257"/>
              <a:gd name="T33" fmla="*/ 224 h 261"/>
              <a:gd name="T34" fmla="*/ 138 w 257"/>
              <a:gd name="T35" fmla="*/ 222 h 261"/>
              <a:gd name="T36" fmla="*/ 126 w 257"/>
              <a:gd name="T37" fmla="*/ 212 h 261"/>
              <a:gd name="T38" fmla="*/ 112 w 257"/>
              <a:gd name="T39" fmla="*/ 221 h 261"/>
              <a:gd name="T40" fmla="*/ 91 w 257"/>
              <a:gd name="T41" fmla="*/ 215 h 261"/>
              <a:gd name="T42" fmla="*/ 87 w 257"/>
              <a:gd name="T43" fmla="*/ 207 h 261"/>
              <a:gd name="T44" fmla="*/ 79 w 257"/>
              <a:gd name="T45" fmla="*/ 204 h 261"/>
              <a:gd name="T46" fmla="*/ 60 w 257"/>
              <a:gd name="T47" fmla="*/ 204 h 261"/>
              <a:gd name="T48" fmla="*/ 52 w 257"/>
              <a:gd name="T49" fmla="*/ 192 h 261"/>
              <a:gd name="T50" fmla="*/ 54 w 257"/>
              <a:gd name="T51" fmla="*/ 189 h 261"/>
              <a:gd name="T52" fmla="*/ 50 w 257"/>
              <a:gd name="T53" fmla="*/ 184 h 261"/>
              <a:gd name="T54" fmla="*/ 47 w 257"/>
              <a:gd name="T55" fmla="*/ 180 h 261"/>
              <a:gd name="T56" fmla="*/ 45 w 257"/>
              <a:gd name="T57" fmla="*/ 185 h 261"/>
              <a:gd name="T58" fmla="*/ 38 w 257"/>
              <a:gd name="T59" fmla="*/ 179 h 261"/>
              <a:gd name="T60" fmla="*/ 38 w 257"/>
              <a:gd name="T61" fmla="*/ 170 h 261"/>
              <a:gd name="T62" fmla="*/ 47 w 257"/>
              <a:gd name="T63" fmla="*/ 165 h 261"/>
              <a:gd name="T64" fmla="*/ 57 w 257"/>
              <a:gd name="T65" fmla="*/ 165 h 261"/>
              <a:gd name="T66" fmla="*/ 45 w 257"/>
              <a:gd name="T67" fmla="*/ 158 h 261"/>
              <a:gd name="T68" fmla="*/ 37 w 257"/>
              <a:gd name="T69" fmla="*/ 147 h 261"/>
              <a:gd name="T70" fmla="*/ 27 w 257"/>
              <a:gd name="T71" fmla="*/ 136 h 261"/>
              <a:gd name="T72" fmla="*/ 20 w 257"/>
              <a:gd name="T73" fmla="*/ 131 h 261"/>
              <a:gd name="T74" fmla="*/ 13 w 257"/>
              <a:gd name="T75" fmla="*/ 125 h 261"/>
              <a:gd name="T76" fmla="*/ 10 w 257"/>
              <a:gd name="T77" fmla="*/ 115 h 261"/>
              <a:gd name="T78" fmla="*/ 5 w 257"/>
              <a:gd name="T79" fmla="*/ 106 h 261"/>
              <a:gd name="T80" fmla="*/ 13 w 257"/>
              <a:gd name="T81" fmla="*/ 105 h 261"/>
              <a:gd name="T82" fmla="*/ 28 w 257"/>
              <a:gd name="T83" fmla="*/ 88 h 261"/>
              <a:gd name="T84" fmla="*/ 15 w 257"/>
              <a:gd name="T85" fmla="*/ 69 h 261"/>
              <a:gd name="T86" fmla="*/ 0 w 257"/>
              <a:gd name="T87" fmla="*/ 56 h 261"/>
              <a:gd name="T88" fmla="*/ 3 w 257"/>
              <a:gd name="T89" fmla="*/ 46 h 261"/>
              <a:gd name="T90" fmla="*/ 3 w 257"/>
              <a:gd name="T91" fmla="*/ 32 h 261"/>
              <a:gd name="T92" fmla="*/ 5 w 257"/>
              <a:gd name="T93" fmla="*/ 15 h 261"/>
              <a:gd name="T94" fmla="*/ 17 w 257"/>
              <a:gd name="T95" fmla="*/ 19 h 261"/>
              <a:gd name="T96" fmla="*/ 25 w 257"/>
              <a:gd name="T97" fmla="*/ 17 h 261"/>
              <a:gd name="T98" fmla="*/ 32 w 257"/>
              <a:gd name="T99" fmla="*/ 14 h 261"/>
              <a:gd name="T100" fmla="*/ 30 w 257"/>
              <a:gd name="T101" fmla="*/ 7 h 261"/>
              <a:gd name="T102" fmla="*/ 45 w 257"/>
              <a:gd name="T103" fmla="*/ 4 h 261"/>
              <a:gd name="T104" fmla="*/ 62 w 257"/>
              <a:gd name="T105" fmla="*/ 9 h 261"/>
              <a:gd name="T106" fmla="*/ 86 w 257"/>
              <a:gd name="T107" fmla="*/ 22 h 261"/>
              <a:gd name="T108" fmla="*/ 91 w 257"/>
              <a:gd name="T109" fmla="*/ 12 h 261"/>
              <a:gd name="T110" fmla="*/ 96 w 257"/>
              <a:gd name="T111" fmla="*/ 22 h 261"/>
              <a:gd name="T112" fmla="*/ 121 w 257"/>
              <a:gd name="T113" fmla="*/ 22 h 261"/>
              <a:gd name="T114" fmla="*/ 131 w 257"/>
              <a:gd name="T115" fmla="*/ 17 h 261"/>
              <a:gd name="T116" fmla="*/ 139 w 257"/>
              <a:gd name="T117" fmla="*/ 20 h 261"/>
              <a:gd name="T118" fmla="*/ 178 w 257"/>
              <a:gd name="T119" fmla="*/ 54 h 261"/>
              <a:gd name="T120" fmla="*/ 186 w 257"/>
              <a:gd name="T121" fmla="*/ 71 h 261"/>
              <a:gd name="T122" fmla="*/ 190 w 257"/>
              <a:gd name="T123" fmla="*/ 91 h 261"/>
              <a:gd name="T124" fmla="*/ 254 w 257"/>
              <a:gd name="T125" fmla="*/ 1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261">
                <a:moveTo>
                  <a:pt x="255" y="172"/>
                </a:moveTo>
                <a:lnTo>
                  <a:pt x="250" y="175"/>
                </a:lnTo>
                <a:lnTo>
                  <a:pt x="249" y="175"/>
                </a:lnTo>
                <a:lnTo>
                  <a:pt x="249" y="177"/>
                </a:lnTo>
                <a:lnTo>
                  <a:pt x="249" y="177"/>
                </a:lnTo>
                <a:lnTo>
                  <a:pt x="249" y="182"/>
                </a:lnTo>
                <a:lnTo>
                  <a:pt x="247" y="184"/>
                </a:lnTo>
                <a:lnTo>
                  <a:pt x="247" y="185"/>
                </a:lnTo>
                <a:lnTo>
                  <a:pt x="244" y="187"/>
                </a:lnTo>
                <a:lnTo>
                  <a:pt x="230" y="195"/>
                </a:lnTo>
                <a:lnTo>
                  <a:pt x="230" y="195"/>
                </a:lnTo>
                <a:lnTo>
                  <a:pt x="228" y="195"/>
                </a:lnTo>
                <a:lnTo>
                  <a:pt x="228" y="195"/>
                </a:lnTo>
                <a:lnTo>
                  <a:pt x="228" y="195"/>
                </a:lnTo>
                <a:lnTo>
                  <a:pt x="227" y="194"/>
                </a:lnTo>
                <a:lnTo>
                  <a:pt x="227" y="194"/>
                </a:lnTo>
                <a:lnTo>
                  <a:pt x="227" y="194"/>
                </a:lnTo>
                <a:lnTo>
                  <a:pt x="225" y="195"/>
                </a:lnTo>
                <a:lnTo>
                  <a:pt x="225" y="195"/>
                </a:lnTo>
                <a:lnTo>
                  <a:pt x="223" y="195"/>
                </a:lnTo>
                <a:lnTo>
                  <a:pt x="220" y="194"/>
                </a:lnTo>
                <a:lnTo>
                  <a:pt x="220" y="194"/>
                </a:lnTo>
                <a:lnTo>
                  <a:pt x="220" y="194"/>
                </a:lnTo>
                <a:lnTo>
                  <a:pt x="220" y="194"/>
                </a:lnTo>
                <a:lnTo>
                  <a:pt x="218" y="195"/>
                </a:lnTo>
                <a:lnTo>
                  <a:pt x="218" y="195"/>
                </a:lnTo>
                <a:lnTo>
                  <a:pt x="218" y="197"/>
                </a:lnTo>
                <a:lnTo>
                  <a:pt x="218" y="197"/>
                </a:lnTo>
                <a:lnTo>
                  <a:pt x="218" y="197"/>
                </a:lnTo>
                <a:lnTo>
                  <a:pt x="218" y="197"/>
                </a:lnTo>
                <a:lnTo>
                  <a:pt x="218" y="199"/>
                </a:lnTo>
                <a:lnTo>
                  <a:pt x="218" y="199"/>
                </a:lnTo>
                <a:lnTo>
                  <a:pt x="217" y="199"/>
                </a:lnTo>
                <a:lnTo>
                  <a:pt x="217" y="199"/>
                </a:lnTo>
                <a:lnTo>
                  <a:pt x="215" y="200"/>
                </a:lnTo>
                <a:lnTo>
                  <a:pt x="215" y="202"/>
                </a:lnTo>
                <a:lnTo>
                  <a:pt x="213" y="202"/>
                </a:lnTo>
                <a:lnTo>
                  <a:pt x="213" y="202"/>
                </a:lnTo>
                <a:lnTo>
                  <a:pt x="213" y="204"/>
                </a:lnTo>
                <a:lnTo>
                  <a:pt x="215" y="204"/>
                </a:lnTo>
                <a:lnTo>
                  <a:pt x="223" y="209"/>
                </a:lnTo>
                <a:lnTo>
                  <a:pt x="223" y="209"/>
                </a:lnTo>
                <a:lnTo>
                  <a:pt x="223" y="209"/>
                </a:lnTo>
                <a:lnTo>
                  <a:pt x="223" y="210"/>
                </a:lnTo>
                <a:lnTo>
                  <a:pt x="225" y="212"/>
                </a:lnTo>
                <a:lnTo>
                  <a:pt x="225" y="212"/>
                </a:lnTo>
                <a:lnTo>
                  <a:pt x="225" y="212"/>
                </a:lnTo>
                <a:lnTo>
                  <a:pt x="225" y="214"/>
                </a:lnTo>
                <a:lnTo>
                  <a:pt x="223" y="214"/>
                </a:lnTo>
                <a:lnTo>
                  <a:pt x="223" y="214"/>
                </a:lnTo>
                <a:lnTo>
                  <a:pt x="220" y="219"/>
                </a:lnTo>
                <a:lnTo>
                  <a:pt x="218" y="219"/>
                </a:lnTo>
                <a:lnTo>
                  <a:pt x="218" y="219"/>
                </a:lnTo>
                <a:lnTo>
                  <a:pt x="212" y="217"/>
                </a:lnTo>
                <a:lnTo>
                  <a:pt x="207" y="217"/>
                </a:lnTo>
                <a:lnTo>
                  <a:pt x="203" y="217"/>
                </a:lnTo>
                <a:lnTo>
                  <a:pt x="202" y="219"/>
                </a:lnTo>
                <a:lnTo>
                  <a:pt x="200" y="221"/>
                </a:lnTo>
                <a:lnTo>
                  <a:pt x="200" y="221"/>
                </a:lnTo>
                <a:lnTo>
                  <a:pt x="200" y="221"/>
                </a:lnTo>
                <a:lnTo>
                  <a:pt x="200" y="222"/>
                </a:lnTo>
                <a:lnTo>
                  <a:pt x="208" y="224"/>
                </a:lnTo>
                <a:lnTo>
                  <a:pt x="208" y="226"/>
                </a:lnTo>
                <a:lnTo>
                  <a:pt x="208" y="226"/>
                </a:lnTo>
                <a:lnTo>
                  <a:pt x="210" y="226"/>
                </a:lnTo>
                <a:lnTo>
                  <a:pt x="210" y="227"/>
                </a:lnTo>
                <a:lnTo>
                  <a:pt x="210" y="227"/>
                </a:lnTo>
                <a:lnTo>
                  <a:pt x="210" y="227"/>
                </a:lnTo>
                <a:lnTo>
                  <a:pt x="212" y="227"/>
                </a:lnTo>
                <a:lnTo>
                  <a:pt x="212" y="227"/>
                </a:lnTo>
                <a:lnTo>
                  <a:pt x="212" y="226"/>
                </a:lnTo>
                <a:lnTo>
                  <a:pt x="212" y="226"/>
                </a:lnTo>
                <a:lnTo>
                  <a:pt x="213" y="226"/>
                </a:lnTo>
                <a:lnTo>
                  <a:pt x="222" y="231"/>
                </a:lnTo>
                <a:lnTo>
                  <a:pt x="222" y="231"/>
                </a:lnTo>
                <a:lnTo>
                  <a:pt x="222" y="231"/>
                </a:lnTo>
                <a:lnTo>
                  <a:pt x="223" y="232"/>
                </a:lnTo>
                <a:lnTo>
                  <a:pt x="222" y="232"/>
                </a:lnTo>
                <a:lnTo>
                  <a:pt x="222" y="234"/>
                </a:lnTo>
                <a:lnTo>
                  <a:pt x="222" y="234"/>
                </a:lnTo>
                <a:lnTo>
                  <a:pt x="220" y="236"/>
                </a:lnTo>
                <a:lnTo>
                  <a:pt x="220" y="237"/>
                </a:lnTo>
                <a:lnTo>
                  <a:pt x="217" y="244"/>
                </a:lnTo>
                <a:lnTo>
                  <a:pt x="213" y="244"/>
                </a:lnTo>
                <a:lnTo>
                  <a:pt x="213" y="244"/>
                </a:lnTo>
                <a:lnTo>
                  <a:pt x="213" y="244"/>
                </a:lnTo>
                <a:lnTo>
                  <a:pt x="213" y="246"/>
                </a:lnTo>
                <a:lnTo>
                  <a:pt x="213" y="246"/>
                </a:lnTo>
                <a:lnTo>
                  <a:pt x="213" y="246"/>
                </a:lnTo>
                <a:lnTo>
                  <a:pt x="212" y="251"/>
                </a:lnTo>
                <a:lnTo>
                  <a:pt x="210" y="252"/>
                </a:lnTo>
                <a:lnTo>
                  <a:pt x="210" y="252"/>
                </a:lnTo>
                <a:lnTo>
                  <a:pt x="210" y="254"/>
                </a:lnTo>
                <a:lnTo>
                  <a:pt x="210" y="254"/>
                </a:lnTo>
                <a:lnTo>
                  <a:pt x="208" y="254"/>
                </a:lnTo>
                <a:lnTo>
                  <a:pt x="198" y="249"/>
                </a:lnTo>
                <a:lnTo>
                  <a:pt x="196" y="249"/>
                </a:lnTo>
                <a:lnTo>
                  <a:pt x="196" y="249"/>
                </a:lnTo>
                <a:lnTo>
                  <a:pt x="196" y="247"/>
                </a:lnTo>
                <a:lnTo>
                  <a:pt x="196" y="247"/>
                </a:lnTo>
                <a:lnTo>
                  <a:pt x="196" y="247"/>
                </a:lnTo>
                <a:lnTo>
                  <a:pt x="196" y="246"/>
                </a:lnTo>
                <a:lnTo>
                  <a:pt x="198" y="244"/>
                </a:lnTo>
                <a:lnTo>
                  <a:pt x="198" y="244"/>
                </a:lnTo>
                <a:lnTo>
                  <a:pt x="198" y="244"/>
                </a:lnTo>
                <a:lnTo>
                  <a:pt x="198" y="242"/>
                </a:lnTo>
                <a:lnTo>
                  <a:pt x="196" y="242"/>
                </a:lnTo>
                <a:lnTo>
                  <a:pt x="191" y="241"/>
                </a:lnTo>
                <a:lnTo>
                  <a:pt x="191" y="241"/>
                </a:lnTo>
                <a:lnTo>
                  <a:pt x="190" y="241"/>
                </a:lnTo>
                <a:lnTo>
                  <a:pt x="190" y="241"/>
                </a:lnTo>
                <a:lnTo>
                  <a:pt x="190" y="241"/>
                </a:lnTo>
                <a:lnTo>
                  <a:pt x="190" y="242"/>
                </a:lnTo>
                <a:lnTo>
                  <a:pt x="188" y="242"/>
                </a:lnTo>
                <a:lnTo>
                  <a:pt x="188" y="244"/>
                </a:lnTo>
                <a:lnTo>
                  <a:pt x="188" y="246"/>
                </a:lnTo>
                <a:lnTo>
                  <a:pt x="188" y="246"/>
                </a:lnTo>
                <a:lnTo>
                  <a:pt x="188" y="246"/>
                </a:lnTo>
                <a:lnTo>
                  <a:pt x="190" y="246"/>
                </a:lnTo>
                <a:lnTo>
                  <a:pt x="190" y="246"/>
                </a:lnTo>
                <a:lnTo>
                  <a:pt x="186" y="254"/>
                </a:lnTo>
                <a:lnTo>
                  <a:pt x="186" y="254"/>
                </a:lnTo>
                <a:lnTo>
                  <a:pt x="186" y="254"/>
                </a:lnTo>
                <a:lnTo>
                  <a:pt x="185" y="254"/>
                </a:lnTo>
                <a:lnTo>
                  <a:pt x="185" y="254"/>
                </a:lnTo>
                <a:lnTo>
                  <a:pt x="183" y="254"/>
                </a:lnTo>
                <a:lnTo>
                  <a:pt x="181" y="254"/>
                </a:lnTo>
                <a:lnTo>
                  <a:pt x="180" y="258"/>
                </a:lnTo>
                <a:lnTo>
                  <a:pt x="180" y="258"/>
                </a:lnTo>
                <a:lnTo>
                  <a:pt x="178" y="259"/>
                </a:lnTo>
                <a:lnTo>
                  <a:pt x="176" y="261"/>
                </a:lnTo>
                <a:lnTo>
                  <a:pt x="175" y="261"/>
                </a:lnTo>
                <a:lnTo>
                  <a:pt x="171" y="261"/>
                </a:lnTo>
                <a:lnTo>
                  <a:pt x="170" y="259"/>
                </a:lnTo>
                <a:lnTo>
                  <a:pt x="168" y="258"/>
                </a:lnTo>
                <a:lnTo>
                  <a:pt x="170" y="258"/>
                </a:lnTo>
                <a:lnTo>
                  <a:pt x="170" y="258"/>
                </a:lnTo>
                <a:lnTo>
                  <a:pt x="170" y="256"/>
                </a:lnTo>
                <a:lnTo>
                  <a:pt x="170" y="256"/>
                </a:lnTo>
                <a:lnTo>
                  <a:pt x="171" y="256"/>
                </a:lnTo>
                <a:lnTo>
                  <a:pt x="171" y="256"/>
                </a:lnTo>
                <a:lnTo>
                  <a:pt x="171" y="254"/>
                </a:lnTo>
                <a:lnTo>
                  <a:pt x="171" y="252"/>
                </a:lnTo>
                <a:lnTo>
                  <a:pt x="171" y="247"/>
                </a:lnTo>
                <a:lnTo>
                  <a:pt x="171" y="247"/>
                </a:lnTo>
                <a:lnTo>
                  <a:pt x="171" y="247"/>
                </a:lnTo>
                <a:lnTo>
                  <a:pt x="168" y="244"/>
                </a:lnTo>
                <a:lnTo>
                  <a:pt x="166" y="242"/>
                </a:lnTo>
                <a:lnTo>
                  <a:pt x="166" y="242"/>
                </a:lnTo>
                <a:lnTo>
                  <a:pt x="166" y="242"/>
                </a:lnTo>
                <a:lnTo>
                  <a:pt x="165" y="242"/>
                </a:lnTo>
                <a:lnTo>
                  <a:pt x="165" y="242"/>
                </a:lnTo>
                <a:lnTo>
                  <a:pt x="165" y="242"/>
                </a:lnTo>
                <a:lnTo>
                  <a:pt x="163" y="242"/>
                </a:lnTo>
                <a:lnTo>
                  <a:pt x="148" y="239"/>
                </a:lnTo>
                <a:lnTo>
                  <a:pt x="148" y="239"/>
                </a:lnTo>
                <a:lnTo>
                  <a:pt x="146" y="239"/>
                </a:lnTo>
                <a:lnTo>
                  <a:pt x="146" y="237"/>
                </a:lnTo>
                <a:lnTo>
                  <a:pt x="146" y="237"/>
                </a:lnTo>
                <a:lnTo>
                  <a:pt x="146" y="237"/>
                </a:lnTo>
                <a:lnTo>
                  <a:pt x="146" y="236"/>
                </a:lnTo>
                <a:lnTo>
                  <a:pt x="143" y="236"/>
                </a:lnTo>
                <a:lnTo>
                  <a:pt x="143" y="234"/>
                </a:lnTo>
                <a:lnTo>
                  <a:pt x="144" y="231"/>
                </a:lnTo>
                <a:lnTo>
                  <a:pt x="144" y="229"/>
                </a:lnTo>
                <a:lnTo>
                  <a:pt x="144" y="229"/>
                </a:lnTo>
                <a:lnTo>
                  <a:pt x="144" y="229"/>
                </a:lnTo>
                <a:lnTo>
                  <a:pt x="146" y="229"/>
                </a:lnTo>
                <a:lnTo>
                  <a:pt x="148" y="229"/>
                </a:lnTo>
                <a:lnTo>
                  <a:pt x="148" y="229"/>
                </a:lnTo>
                <a:lnTo>
                  <a:pt x="149" y="227"/>
                </a:lnTo>
                <a:lnTo>
                  <a:pt x="149" y="227"/>
                </a:lnTo>
                <a:lnTo>
                  <a:pt x="149" y="227"/>
                </a:lnTo>
                <a:lnTo>
                  <a:pt x="149" y="227"/>
                </a:lnTo>
                <a:lnTo>
                  <a:pt x="151" y="227"/>
                </a:lnTo>
                <a:lnTo>
                  <a:pt x="153" y="227"/>
                </a:lnTo>
                <a:lnTo>
                  <a:pt x="153" y="227"/>
                </a:lnTo>
                <a:lnTo>
                  <a:pt x="153" y="227"/>
                </a:lnTo>
                <a:lnTo>
                  <a:pt x="153" y="227"/>
                </a:lnTo>
                <a:lnTo>
                  <a:pt x="154" y="227"/>
                </a:lnTo>
                <a:lnTo>
                  <a:pt x="154" y="224"/>
                </a:lnTo>
                <a:lnTo>
                  <a:pt x="154" y="224"/>
                </a:lnTo>
                <a:lnTo>
                  <a:pt x="154" y="224"/>
                </a:lnTo>
                <a:lnTo>
                  <a:pt x="153" y="224"/>
                </a:lnTo>
                <a:lnTo>
                  <a:pt x="151" y="224"/>
                </a:lnTo>
                <a:lnTo>
                  <a:pt x="149" y="224"/>
                </a:lnTo>
                <a:lnTo>
                  <a:pt x="148" y="224"/>
                </a:lnTo>
                <a:lnTo>
                  <a:pt x="148" y="224"/>
                </a:lnTo>
                <a:lnTo>
                  <a:pt x="146" y="224"/>
                </a:lnTo>
                <a:lnTo>
                  <a:pt x="144" y="226"/>
                </a:lnTo>
                <a:lnTo>
                  <a:pt x="144" y="226"/>
                </a:lnTo>
                <a:lnTo>
                  <a:pt x="144" y="226"/>
                </a:lnTo>
                <a:lnTo>
                  <a:pt x="144" y="226"/>
                </a:lnTo>
                <a:lnTo>
                  <a:pt x="138" y="224"/>
                </a:lnTo>
                <a:lnTo>
                  <a:pt x="138" y="224"/>
                </a:lnTo>
                <a:lnTo>
                  <a:pt x="138" y="222"/>
                </a:lnTo>
                <a:lnTo>
                  <a:pt x="138" y="222"/>
                </a:lnTo>
                <a:lnTo>
                  <a:pt x="138" y="222"/>
                </a:lnTo>
                <a:lnTo>
                  <a:pt x="138" y="221"/>
                </a:lnTo>
                <a:lnTo>
                  <a:pt x="138" y="221"/>
                </a:lnTo>
                <a:lnTo>
                  <a:pt x="136" y="219"/>
                </a:lnTo>
                <a:lnTo>
                  <a:pt x="131" y="217"/>
                </a:lnTo>
                <a:lnTo>
                  <a:pt x="131" y="217"/>
                </a:lnTo>
                <a:lnTo>
                  <a:pt x="131" y="217"/>
                </a:lnTo>
                <a:lnTo>
                  <a:pt x="131" y="217"/>
                </a:lnTo>
                <a:lnTo>
                  <a:pt x="129" y="217"/>
                </a:lnTo>
                <a:lnTo>
                  <a:pt x="129" y="215"/>
                </a:lnTo>
                <a:lnTo>
                  <a:pt x="129" y="215"/>
                </a:lnTo>
                <a:lnTo>
                  <a:pt x="126" y="212"/>
                </a:lnTo>
                <a:lnTo>
                  <a:pt x="124" y="214"/>
                </a:lnTo>
                <a:lnTo>
                  <a:pt x="124" y="214"/>
                </a:lnTo>
                <a:lnTo>
                  <a:pt x="117" y="215"/>
                </a:lnTo>
                <a:lnTo>
                  <a:pt x="117" y="215"/>
                </a:lnTo>
                <a:lnTo>
                  <a:pt x="117" y="215"/>
                </a:lnTo>
                <a:lnTo>
                  <a:pt x="116" y="217"/>
                </a:lnTo>
                <a:lnTo>
                  <a:pt x="116" y="217"/>
                </a:lnTo>
                <a:lnTo>
                  <a:pt x="114" y="219"/>
                </a:lnTo>
                <a:lnTo>
                  <a:pt x="114" y="221"/>
                </a:lnTo>
                <a:lnTo>
                  <a:pt x="114" y="221"/>
                </a:lnTo>
                <a:lnTo>
                  <a:pt x="112" y="221"/>
                </a:lnTo>
                <a:lnTo>
                  <a:pt x="112" y="222"/>
                </a:lnTo>
                <a:lnTo>
                  <a:pt x="112" y="222"/>
                </a:lnTo>
                <a:lnTo>
                  <a:pt x="111" y="222"/>
                </a:lnTo>
                <a:lnTo>
                  <a:pt x="109" y="221"/>
                </a:lnTo>
                <a:lnTo>
                  <a:pt x="106" y="219"/>
                </a:lnTo>
                <a:lnTo>
                  <a:pt x="99" y="214"/>
                </a:lnTo>
                <a:lnTo>
                  <a:pt x="97" y="214"/>
                </a:lnTo>
                <a:lnTo>
                  <a:pt x="96" y="214"/>
                </a:lnTo>
                <a:lnTo>
                  <a:pt x="94" y="214"/>
                </a:lnTo>
                <a:lnTo>
                  <a:pt x="94" y="214"/>
                </a:lnTo>
                <a:lnTo>
                  <a:pt x="91" y="215"/>
                </a:lnTo>
                <a:lnTo>
                  <a:pt x="89" y="215"/>
                </a:lnTo>
                <a:lnTo>
                  <a:pt x="87" y="215"/>
                </a:lnTo>
                <a:lnTo>
                  <a:pt x="87" y="215"/>
                </a:lnTo>
                <a:lnTo>
                  <a:pt x="87" y="215"/>
                </a:lnTo>
                <a:lnTo>
                  <a:pt x="87" y="215"/>
                </a:lnTo>
                <a:lnTo>
                  <a:pt x="87" y="215"/>
                </a:lnTo>
                <a:lnTo>
                  <a:pt x="87" y="214"/>
                </a:lnTo>
                <a:lnTo>
                  <a:pt x="86" y="214"/>
                </a:lnTo>
                <a:lnTo>
                  <a:pt x="86" y="212"/>
                </a:lnTo>
                <a:lnTo>
                  <a:pt x="86" y="209"/>
                </a:lnTo>
                <a:lnTo>
                  <a:pt x="87" y="207"/>
                </a:lnTo>
                <a:lnTo>
                  <a:pt x="87" y="205"/>
                </a:lnTo>
                <a:lnTo>
                  <a:pt x="87" y="205"/>
                </a:lnTo>
                <a:lnTo>
                  <a:pt x="86" y="202"/>
                </a:lnTo>
                <a:lnTo>
                  <a:pt x="84" y="202"/>
                </a:lnTo>
                <a:lnTo>
                  <a:pt x="82" y="202"/>
                </a:lnTo>
                <a:lnTo>
                  <a:pt x="82" y="202"/>
                </a:lnTo>
                <a:lnTo>
                  <a:pt x="82" y="202"/>
                </a:lnTo>
                <a:lnTo>
                  <a:pt x="80" y="202"/>
                </a:lnTo>
                <a:lnTo>
                  <a:pt x="80" y="202"/>
                </a:lnTo>
                <a:lnTo>
                  <a:pt x="80" y="204"/>
                </a:lnTo>
                <a:lnTo>
                  <a:pt x="79" y="204"/>
                </a:lnTo>
                <a:lnTo>
                  <a:pt x="79" y="204"/>
                </a:lnTo>
                <a:lnTo>
                  <a:pt x="77" y="204"/>
                </a:lnTo>
                <a:lnTo>
                  <a:pt x="77" y="204"/>
                </a:lnTo>
                <a:lnTo>
                  <a:pt x="75" y="204"/>
                </a:lnTo>
                <a:lnTo>
                  <a:pt x="70" y="202"/>
                </a:lnTo>
                <a:lnTo>
                  <a:pt x="69" y="202"/>
                </a:lnTo>
                <a:lnTo>
                  <a:pt x="69" y="202"/>
                </a:lnTo>
                <a:lnTo>
                  <a:pt x="65" y="202"/>
                </a:lnTo>
                <a:lnTo>
                  <a:pt x="64" y="202"/>
                </a:lnTo>
                <a:lnTo>
                  <a:pt x="60" y="205"/>
                </a:lnTo>
                <a:lnTo>
                  <a:pt x="60" y="204"/>
                </a:lnTo>
                <a:lnTo>
                  <a:pt x="59" y="204"/>
                </a:lnTo>
                <a:lnTo>
                  <a:pt x="54" y="202"/>
                </a:lnTo>
                <a:lnTo>
                  <a:pt x="52" y="202"/>
                </a:lnTo>
                <a:lnTo>
                  <a:pt x="50" y="202"/>
                </a:lnTo>
                <a:lnTo>
                  <a:pt x="50" y="200"/>
                </a:lnTo>
                <a:lnTo>
                  <a:pt x="50" y="199"/>
                </a:lnTo>
                <a:lnTo>
                  <a:pt x="50" y="197"/>
                </a:lnTo>
                <a:lnTo>
                  <a:pt x="52" y="195"/>
                </a:lnTo>
                <a:lnTo>
                  <a:pt x="52" y="194"/>
                </a:lnTo>
                <a:lnTo>
                  <a:pt x="52" y="194"/>
                </a:lnTo>
                <a:lnTo>
                  <a:pt x="52" y="192"/>
                </a:lnTo>
                <a:lnTo>
                  <a:pt x="52" y="192"/>
                </a:lnTo>
                <a:lnTo>
                  <a:pt x="52" y="192"/>
                </a:lnTo>
                <a:lnTo>
                  <a:pt x="50" y="190"/>
                </a:lnTo>
                <a:lnTo>
                  <a:pt x="50" y="190"/>
                </a:lnTo>
                <a:lnTo>
                  <a:pt x="50" y="190"/>
                </a:lnTo>
                <a:lnTo>
                  <a:pt x="50" y="190"/>
                </a:lnTo>
                <a:lnTo>
                  <a:pt x="52" y="190"/>
                </a:lnTo>
                <a:lnTo>
                  <a:pt x="52" y="189"/>
                </a:lnTo>
                <a:lnTo>
                  <a:pt x="54" y="189"/>
                </a:lnTo>
                <a:lnTo>
                  <a:pt x="54" y="189"/>
                </a:lnTo>
                <a:lnTo>
                  <a:pt x="54" y="189"/>
                </a:lnTo>
                <a:lnTo>
                  <a:pt x="54" y="189"/>
                </a:lnTo>
                <a:lnTo>
                  <a:pt x="54" y="189"/>
                </a:lnTo>
                <a:lnTo>
                  <a:pt x="52" y="187"/>
                </a:lnTo>
                <a:lnTo>
                  <a:pt x="50" y="187"/>
                </a:lnTo>
                <a:lnTo>
                  <a:pt x="49" y="187"/>
                </a:lnTo>
                <a:lnTo>
                  <a:pt x="49" y="185"/>
                </a:lnTo>
                <a:lnTo>
                  <a:pt x="49" y="185"/>
                </a:lnTo>
                <a:lnTo>
                  <a:pt x="49" y="185"/>
                </a:lnTo>
                <a:lnTo>
                  <a:pt x="49" y="185"/>
                </a:lnTo>
                <a:lnTo>
                  <a:pt x="49" y="184"/>
                </a:lnTo>
                <a:lnTo>
                  <a:pt x="50" y="184"/>
                </a:lnTo>
                <a:lnTo>
                  <a:pt x="50" y="184"/>
                </a:lnTo>
                <a:lnTo>
                  <a:pt x="52" y="184"/>
                </a:lnTo>
                <a:lnTo>
                  <a:pt x="52" y="184"/>
                </a:lnTo>
                <a:lnTo>
                  <a:pt x="52" y="184"/>
                </a:lnTo>
                <a:lnTo>
                  <a:pt x="52" y="182"/>
                </a:lnTo>
                <a:lnTo>
                  <a:pt x="52" y="182"/>
                </a:lnTo>
                <a:lnTo>
                  <a:pt x="52" y="182"/>
                </a:lnTo>
                <a:lnTo>
                  <a:pt x="50" y="180"/>
                </a:lnTo>
                <a:lnTo>
                  <a:pt x="49" y="180"/>
                </a:lnTo>
                <a:lnTo>
                  <a:pt x="47" y="180"/>
                </a:lnTo>
                <a:lnTo>
                  <a:pt x="47" y="180"/>
                </a:lnTo>
                <a:lnTo>
                  <a:pt x="45" y="180"/>
                </a:lnTo>
                <a:lnTo>
                  <a:pt x="45" y="180"/>
                </a:lnTo>
                <a:lnTo>
                  <a:pt x="45" y="182"/>
                </a:lnTo>
                <a:lnTo>
                  <a:pt x="45" y="182"/>
                </a:lnTo>
                <a:lnTo>
                  <a:pt x="45" y="182"/>
                </a:lnTo>
                <a:lnTo>
                  <a:pt x="45" y="182"/>
                </a:lnTo>
                <a:lnTo>
                  <a:pt x="45" y="182"/>
                </a:lnTo>
                <a:lnTo>
                  <a:pt x="45" y="182"/>
                </a:lnTo>
                <a:lnTo>
                  <a:pt x="45" y="185"/>
                </a:lnTo>
                <a:lnTo>
                  <a:pt x="45" y="185"/>
                </a:lnTo>
                <a:lnTo>
                  <a:pt x="45" y="185"/>
                </a:lnTo>
                <a:lnTo>
                  <a:pt x="45" y="185"/>
                </a:lnTo>
                <a:lnTo>
                  <a:pt x="42" y="184"/>
                </a:lnTo>
                <a:lnTo>
                  <a:pt x="40" y="184"/>
                </a:lnTo>
                <a:lnTo>
                  <a:pt x="38" y="184"/>
                </a:lnTo>
                <a:lnTo>
                  <a:pt x="38" y="182"/>
                </a:lnTo>
                <a:lnTo>
                  <a:pt x="38" y="182"/>
                </a:lnTo>
                <a:lnTo>
                  <a:pt x="38" y="182"/>
                </a:lnTo>
                <a:lnTo>
                  <a:pt x="38" y="180"/>
                </a:lnTo>
                <a:lnTo>
                  <a:pt x="38" y="180"/>
                </a:lnTo>
                <a:lnTo>
                  <a:pt x="38" y="179"/>
                </a:lnTo>
                <a:lnTo>
                  <a:pt x="38" y="179"/>
                </a:lnTo>
                <a:lnTo>
                  <a:pt x="38" y="177"/>
                </a:lnTo>
                <a:lnTo>
                  <a:pt x="38" y="177"/>
                </a:lnTo>
                <a:lnTo>
                  <a:pt x="38" y="177"/>
                </a:lnTo>
                <a:lnTo>
                  <a:pt x="38" y="175"/>
                </a:lnTo>
                <a:lnTo>
                  <a:pt x="38" y="175"/>
                </a:lnTo>
                <a:lnTo>
                  <a:pt x="37" y="173"/>
                </a:lnTo>
                <a:lnTo>
                  <a:pt x="38" y="173"/>
                </a:lnTo>
                <a:lnTo>
                  <a:pt x="37" y="172"/>
                </a:lnTo>
                <a:lnTo>
                  <a:pt x="37" y="170"/>
                </a:lnTo>
                <a:lnTo>
                  <a:pt x="38" y="170"/>
                </a:lnTo>
                <a:lnTo>
                  <a:pt x="38" y="170"/>
                </a:lnTo>
                <a:lnTo>
                  <a:pt x="38" y="168"/>
                </a:lnTo>
                <a:lnTo>
                  <a:pt x="38" y="168"/>
                </a:lnTo>
                <a:lnTo>
                  <a:pt x="40" y="168"/>
                </a:lnTo>
                <a:lnTo>
                  <a:pt x="40" y="168"/>
                </a:lnTo>
                <a:lnTo>
                  <a:pt x="40" y="168"/>
                </a:lnTo>
                <a:lnTo>
                  <a:pt x="42" y="168"/>
                </a:lnTo>
                <a:lnTo>
                  <a:pt x="45" y="167"/>
                </a:lnTo>
                <a:lnTo>
                  <a:pt x="47" y="167"/>
                </a:lnTo>
                <a:lnTo>
                  <a:pt x="47" y="167"/>
                </a:lnTo>
                <a:lnTo>
                  <a:pt x="47" y="167"/>
                </a:lnTo>
                <a:lnTo>
                  <a:pt x="47" y="165"/>
                </a:lnTo>
                <a:lnTo>
                  <a:pt x="47" y="165"/>
                </a:lnTo>
                <a:lnTo>
                  <a:pt x="49" y="165"/>
                </a:lnTo>
                <a:lnTo>
                  <a:pt x="49" y="165"/>
                </a:lnTo>
                <a:lnTo>
                  <a:pt x="52" y="165"/>
                </a:lnTo>
                <a:lnTo>
                  <a:pt x="54" y="165"/>
                </a:lnTo>
                <a:lnTo>
                  <a:pt x="54" y="165"/>
                </a:lnTo>
                <a:lnTo>
                  <a:pt x="54" y="165"/>
                </a:lnTo>
                <a:lnTo>
                  <a:pt x="54" y="165"/>
                </a:lnTo>
                <a:lnTo>
                  <a:pt x="55" y="165"/>
                </a:lnTo>
                <a:lnTo>
                  <a:pt x="55" y="165"/>
                </a:lnTo>
                <a:lnTo>
                  <a:pt x="57" y="165"/>
                </a:lnTo>
                <a:lnTo>
                  <a:pt x="57" y="165"/>
                </a:lnTo>
                <a:lnTo>
                  <a:pt x="57" y="163"/>
                </a:lnTo>
                <a:lnTo>
                  <a:pt x="57" y="163"/>
                </a:lnTo>
                <a:lnTo>
                  <a:pt x="59" y="162"/>
                </a:lnTo>
                <a:lnTo>
                  <a:pt x="55" y="160"/>
                </a:lnTo>
                <a:lnTo>
                  <a:pt x="54" y="158"/>
                </a:lnTo>
                <a:lnTo>
                  <a:pt x="52" y="160"/>
                </a:lnTo>
                <a:lnTo>
                  <a:pt x="50" y="160"/>
                </a:lnTo>
                <a:lnTo>
                  <a:pt x="47" y="158"/>
                </a:lnTo>
                <a:lnTo>
                  <a:pt x="47" y="158"/>
                </a:lnTo>
                <a:lnTo>
                  <a:pt x="45" y="158"/>
                </a:lnTo>
                <a:lnTo>
                  <a:pt x="45" y="158"/>
                </a:lnTo>
                <a:lnTo>
                  <a:pt x="45" y="158"/>
                </a:lnTo>
                <a:lnTo>
                  <a:pt x="45" y="157"/>
                </a:lnTo>
                <a:lnTo>
                  <a:pt x="47" y="157"/>
                </a:lnTo>
                <a:lnTo>
                  <a:pt x="47" y="155"/>
                </a:lnTo>
                <a:lnTo>
                  <a:pt x="47" y="155"/>
                </a:lnTo>
                <a:lnTo>
                  <a:pt x="47" y="155"/>
                </a:lnTo>
                <a:lnTo>
                  <a:pt x="44" y="152"/>
                </a:lnTo>
                <a:lnTo>
                  <a:pt x="42" y="150"/>
                </a:lnTo>
                <a:lnTo>
                  <a:pt x="37" y="148"/>
                </a:lnTo>
                <a:lnTo>
                  <a:pt x="37" y="147"/>
                </a:lnTo>
                <a:lnTo>
                  <a:pt x="35" y="147"/>
                </a:lnTo>
                <a:lnTo>
                  <a:pt x="32" y="145"/>
                </a:lnTo>
                <a:lnTo>
                  <a:pt x="32" y="145"/>
                </a:lnTo>
                <a:lnTo>
                  <a:pt x="32" y="145"/>
                </a:lnTo>
                <a:lnTo>
                  <a:pt x="30" y="143"/>
                </a:lnTo>
                <a:lnTo>
                  <a:pt x="28" y="142"/>
                </a:lnTo>
                <a:lnTo>
                  <a:pt x="27" y="140"/>
                </a:lnTo>
                <a:lnTo>
                  <a:pt x="27" y="140"/>
                </a:lnTo>
                <a:lnTo>
                  <a:pt x="27" y="138"/>
                </a:lnTo>
                <a:lnTo>
                  <a:pt x="27" y="138"/>
                </a:lnTo>
                <a:lnTo>
                  <a:pt x="27" y="136"/>
                </a:lnTo>
                <a:lnTo>
                  <a:pt x="27" y="135"/>
                </a:lnTo>
                <a:lnTo>
                  <a:pt x="28" y="133"/>
                </a:lnTo>
                <a:lnTo>
                  <a:pt x="28" y="133"/>
                </a:lnTo>
                <a:lnTo>
                  <a:pt x="28" y="133"/>
                </a:lnTo>
                <a:lnTo>
                  <a:pt x="28" y="131"/>
                </a:lnTo>
                <a:lnTo>
                  <a:pt x="28" y="131"/>
                </a:lnTo>
                <a:lnTo>
                  <a:pt x="27" y="131"/>
                </a:lnTo>
                <a:lnTo>
                  <a:pt x="23" y="130"/>
                </a:lnTo>
                <a:lnTo>
                  <a:pt x="23" y="130"/>
                </a:lnTo>
                <a:lnTo>
                  <a:pt x="22" y="131"/>
                </a:lnTo>
                <a:lnTo>
                  <a:pt x="20" y="131"/>
                </a:lnTo>
                <a:lnTo>
                  <a:pt x="20" y="131"/>
                </a:lnTo>
                <a:lnTo>
                  <a:pt x="20" y="131"/>
                </a:lnTo>
                <a:lnTo>
                  <a:pt x="18" y="131"/>
                </a:lnTo>
                <a:lnTo>
                  <a:pt x="17" y="130"/>
                </a:lnTo>
                <a:lnTo>
                  <a:pt x="17" y="128"/>
                </a:lnTo>
                <a:lnTo>
                  <a:pt x="17" y="128"/>
                </a:lnTo>
                <a:lnTo>
                  <a:pt x="17" y="126"/>
                </a:lnTo>
                <a:lnTo>
                  <a:pt x="17" y="126"/>
                </a:lnTo>
                <a:lnTo>
                  <a:pt x="17" y="126"/>
                </a:lnTo>
                <a:lnTo>
                  <a:pt x="13" y="125"/>
                </a:lnTo>
                <a:lnTo>
                  <a:pt x="13" y="125"/>
                </a:lnTo>
                <a:lnTo>
                  <a:pt x="13" y="123"/>
                </a:lnTo>
                <a:lnTo>
                  <a:pt x="13" y="123"/>
                </a:lnTo>
                <a:lnTo>
                  <a:pt x="13" y="123"/>
                </a:lnTo>
                <a:lnTo>
                  <a:pt x="12" y="121"/>
                </a:lnTo>
                <a:lnTo>
                  <a:pt x="12" y="121"/>
                </a:lnTo>
                <a:lnTo>
                  <a:pt x="10" y="121"/>
                </a:lnTo>
                <a:lnTo>
                  <a:pt x="10" y="121"/>
                </a:lnTo>
                <a:lnTo>
                  <a:pt x="10" y="120"/>
                </a:lnTo>
                <a:lnTo>
                  <a:pt x="10" y="120"/>
                </a:lnTo>
                <a:lnTo>
                  <a:pt x="10" y="116"/>
                </a:lnTo>
                <a:lnTo>
                  <a:pt x="10" y="115"/>
                </a:lnTo>
                <a:lnTo>
                  <a:pt x="10" y="115"/>
                </a:lnTo>
                <a:lnTo>
                  <a:pt x="10" y="115"/>
                </a:lnTo>
                <a:lnTo>
                  <a:pt x="8" y="115"/>
                </a:lnTo>
                <a:lnTo>
                  <a:pt x="8" y="113"/>
                </a:lnTo>
                <a:lnTo>
                  <a:pt x="7" y="113"/>
                </a:lnTo>
                <a:lnTo>
                  <a:pt x="7" y="113"/>
                </a:lnTo>
                <a:lnTo>
                  <a:pt x="7" y="113"/>
                </a:lnTo>
                <a:lnTo>
                  <a:pt x="8" y="111"/>
                </a:lnTo>
                <a:lnTo>
                  <a:pt x="7" y="108"/>
                </a:lnTo>
                <a:lnTo>
                  <a:pt x="5" y="108"/>
                </a:lnTo>
                <a:lnTo>
                  <a:pt x="5" y="106"/>
                </a:lnTo>
                <a:lnTo>
                  <a:pt x="7" y="106"/>
                </a:lnTo>
                <a:lnTo>
                  <a:pt x="7" y="105"/>
                </a:lnTo>
                <a:lnTo>
                  <a:pt x="7" y="105"/>
                </a:lnTo>
                <a:lnTo>
                  <a:pt x="7" y="105"/>
                </a:lnTo>
                <a:lnTo>
                  <a:pt x="7" y="103"/>
                </a:lnTo>
                <a:lnTo>
                  <a:pt x="8" y="103"/>
                </a:lnTo>
                <a:lnTo>
                  <a:pt x="8" y="103"/>
                </a:lnTo>
                <a:lnTo>
                  <a:pt x="12" y="105"/>
                </a:lnTo>
                <a:lnTo>
                  <a:pt x="12" y="105"/>
                </a:lnTo>
                <a:lnTo>
                  <a:pt x="13" y="105"/>
                </a:lnTo>
                <a:lnTo>
                  <a:pt x="13" y="105"/>
                </a:lnTo>
                <a:lnTo>
                  <a:pt x="15" y="105"/>
                </a:lnTo>
                <a:lnTo>
                  <a:pt x="18" y="101"/>
                </a:lnTo>
                <a:lnTo>
                  <a:pt x="20" y="99"/>
                </a:lnTo>
                <a:lnTo>
                  <a:pt x="25" y="94"/>
                </a:lnTo>
                <a:lnTo>
                  <a:pt x="27" y="93"/>
                </a:lnTo>
                <a:lnTo>
                  <a:pt x="27" y="91"/>
                </a:lnTo>
                <a:lnTo>
                  <a:pt x="28" y="89"/>
                </a:lnTo>
                <a:lnTo>
                  <a:pt x="28" y="89"/>
                </a:lnTo>
                <a:lnTo>
                  <a:pt x="28" y="89"/>
                </a:lnTo>
                <a:lnTo>
                  <a:pt x="28" y="88"/>
                </a:lnTo>
                <a:lnTo>
                  <a:pt x="28" y="88"/>
                </a:lnTo>
                <a:lnTo>
                  <a:pt x="28" y="88"/>
                </a:lnTo>
                <a:lnTo>
                  <a:pt x="27" y="88"/>
                </a:lnTo>
                <a:lnTo>
                  <a:pt x="18" y="83"/>
                </a:lnTo>
                <a:lnTo>
                  <a:pt x="18" y="83"/>
                </a:lnTo>
                <a:lnTo>
                  <a:pt x="18" y="83"/>
                </a:lnTo>
                <a:lnTo>
                  <a:pt x="18" y="78"/>
                </a:lnTo>
                <a:lnTo>
                  <a:pt x="17" y="78"/>
                </a:lnTo>
                <a:lnTo>
                  <a:pt x="17" y="76"/>
                </a:lnTo>
                <a:lnTo>
                  <a:pt x="17" y="74"/>
                </a:lnTo>
                <a:lnTo>
                  <a:pt x="15" y="71"/>
                </a:lnTo>
                <a:lnTo>
                  <a:pt x="15" y="69"/>
                </a:lnTo>
                <a:lnTo>
                  <a:pt x="18" y="66"/>
                </a:lnTo>
                <a:lnTo>
                  <a:pt x="18" y="62"/>
                </a:lnTo>
                <a:lnTo>
                  <a:pt x="17" y="61"/>
                </a:lnTo>
                <a:lnTo>
                  <a:pt x="17" y="59"/>
                </a:lnTo>
                <a:lnTo>
                  <a:pt x="15" y="59"/>
                </a:lnTo>
                <a:lnTo>
                  <a:pt x="15" y="59"/>
                </a:lnTo>
                <a:lnTo>
                  <a:pt x="15" y="59"/>
                </a:lnTo>
                <a:lnTo>
                  <a:pt x="15" y="59"/>
                </a:lnTo>
                <a:lnTo>
                  <a:pt x="13" y="59"/>
                </a:lnTo>
                <a:lnTo>
                  <a:pt x="1" y="56"/>
                </a:lnTo>
                <a:lnTo>
                  <a:pt x="0" y="56"/>
                </a:lnTo>
                <a:lnTo>
                  <a:pt x="1" y="54"/>
                </a:lnTo>
                <a:lnTo>
                  <a:pt x="1" y="52"/>
                </a:lnTo>
                <a:lnTo>
                  <a:pt x="3" y="51"/>
                </a:lnTo>
                <a:lnTo>
                  <a:pt x="3" y="49"/>
                </a:lnTo>
                <a:lnTo>
                  <a:pt x="3" y="49"/>
                </a:lnTo>
                <a:lnTo>
                  <a:pt x="3" y="49"/>
                </a:lnTo>
                <a:lnTo>
                  <a:pt x="3" y="49"/>
                </a:lnTo>
                <a:lnTo>
                  <a:pt x="3" y="47"/>
                </a:lnTo>
                <a:lnTo>
                  <a:pt x="3" y="47"/>
                </a:lnTo>
                <a:lnTo>
                  <a:pt x="3" y="47"/>
                </a:lnTo>
                <a:lnTo>
                  <a:pt x="3" y="46"/>
                </a:lnTo>
                <a:lnTo>
                  <a:pt x="3" y="46"/>
                </a:lnTo>
                <a:lnTo>
                  <a:pt x="3" y="46"/>
                </a:lnTo>
                <a:lnTo>
                  <a:pt x="3" y="44"/>
                </a:lnTo>
                <a:lnTo>
                  <a:pt x="5" y="42"/>
                </a:lnTo>
                <a:lnTo>
                  <a:pt x="5" y="42"/>
                </a:lnTo>
                <a:lnTo>
                  <a:pt x="5" y="41"/>
                </a:lnTo>
                <a:lnTo>
                  <a:pt x="3" y="39"/>
                </a:lnTo>
                <a:lnTo>
                  <a:pt x="1" y="36"/>
                </a:lnTo>
                <a:lnTo>
                  <a:pt x="1" y="36"/>
                </a:lnTo>
                <a:lnTo>
                  <a:pt x="1" y="36"/>
                </a:lnTo>
                <a:lnTo>
                  <a:pt x="3" y="32"/>
                </a:lnTo>
                <a:lnTo>
                  <a:pt x="3" y="32"/>
                </a:lnTo>
                <a:lnTo>
                  <a:pt x="3" y="31"/>
                </a:lnTo>
                <a:lnTo>
                  <a:pt x="3" y="31"/>
                </a:lnTo>
                <a:lnTo>
                  <a:pt x="3" y="29"/>
                </a:lnTo>
                <a:lnTo>
                  <a:pt x="0" y="27"/>
                </a:lnTo>
                <a:lnTo>
                  <a:pt x="0" y="27"/>
                </a:lnTo>
                <a:lnTo>
                  <a:pt x="0" y="27"/>
                </a:lnTo>
                <a:lnTo>
                  <a:pt x="0" y="27"/>
                </a:lnTo>
                <a:lnTo>
                  <a:pt x="0" y="25"/>
                </a:lnTo>
                <a:lnTo>
                  <a:pt x="1" y="22"/>
                </a:lnTo>
                <a:lnTo>
                  <a:pt x="5" y="15"/>
                </a:lnTo>
                <a:lnTo>
                  <a:pt x="7" y="14"/>
                </a:lnTo>
                <a:lnTo>
                  <a:pt x="7" y="14"/>
                </a:lnTo>
                <a:lnTo>
                  <a:pt x="12" y="15"/>
                </a:lnTo>
                <a:lnTo>
                  <a:pt x="13" y="17"/>
                </a:lnTo>
                <a:lnTo>
                  <a:pt x="15" y="17"/>
                </a:lnTo>
                <a:lnTo>
                  <a:pt x="17" y="17"/>
                </a:lnTo>
                <a:lnTo>
                  <a:pt x="17" y="17"/>
                </a:lnTo>
                <a:lnTo>
                  <a:pt x="17" y="17"/>
                </a:lnTo>
                <a:lnTo>
                  <a:pt x="17" y="19"/>
                </a:lnTo>
                <a:lnTo>
                  <a:pt x="17" y="19"/>
                </a:lnTo>
                <a:lnTo>
                  <a:pt x="17" y="19"/>
                </a:lnTo>
                <a:lnTo>
                  <a:pt x="17" y="20"/>
                </a:lnTo>
                <a:lnTo>
                  <a:pt x="17" y="20"/>
                </a:lnTo>
                <a:lnTo>
                  <a:pt x="20" y="20"/>
                </a:lnTo>
                <a:lnTo>
                  <a:pt x="23" y="20"/>
                </a:lnTo>
                <a:lnTo>
                  <a:pt x="23" y="20"/>
                </a:lnTo>
                <a:lnTo>
                  <a:pt x="23" y="20"/>
                </a:lnTo>
                <a:lnTo>
                  <a:pt x="23" y="19"/>
                </a:lnTo>
                <a:lnTo>
                  <a:pt x="25" y="19"/>
                </a:lnTo>
                <a:lnTo>
                  <a:pt x="25" y="19"/>
                </a:lnTo>
                <a:lnTo>
                  <a:pt x="25" y="19"/>
                </a:lnTo>
                <a:lnTo>
                  <a:pt x="25" y="17"/>
                </a:lnTo>
                <a:lnTo>
                  <a:pt x="25" y="17"/>
                </a:lnTo>
                <a:lnTo>
                  <a:pt x="25" y="17"/>
                </a:lnTo>
                <a:lnTo>
                  <a:pt x="25" y="17"/>
                </a:lnTo>
                <a:lnTo>
                  <a:pt x="30" y="19"/>
                </a:lnTo>
                <a:lnTo>
                  <a:pt x="30" y="19"/>
                </a:lnTo>
                <a:lnTo>
                  <a:pt x="32" y="17"/>
                </a:lnTo>
                <a:lnTo>
                  <a:pt x="32" y="15"/>
                </a:lnTo>
                <a:lnTo>
                  <a:pt x="33" y="15"/>
                </a:lnTo>
                <a:lnTo>
                  <a:pt x="33" y="14"/>
                </a:lnTo>
                <a:lnTo>
                  <a:pt x="32" y="14"/>
                </a:lnTo>
                <a:lnTo>
                  <a:pt x="32" y="14"/>
                </a:lnTo>
                <a:lnTo>
                  <a:pt x="30" y="12"/>
                </a:lnTo>
                <a:lnTo>
                  <a:pt x="30" y="12"/>
                </a:lnTo>
                <a:lnTo>
                  <a:pt x="30" y="12"/>
                </a:lnTo>
                <a:lnTo>
                  <a:pt x="32" y="12"/>
                </a:lnTo>
                <a:lnTo>
                  <a:pt x="32" y="10"/>
                </a:lnTo>
                <a:lnTo>
                  <a:pt x="33" y="10"/>
                </a:lnTo>
                <a:lnTo>
                  <a:pt x="33" y="10"/>
                </a:lnTo>
                <a:lnTo>
                  <a:pt x="33" y="9"/>
                </a:lnTo>
                <a:lnTo>
                  <a:pt x="33" y="9"/>
                </a:lnTo>
                <a:lnTo>
                  <a:pt x="33" y="7"/>
                </a:lnTo>
                <a:lnTo>
                  <a:pt x="30" y="7"/>
                </a:lnTo>
                <a:lnTo>
                  <a:pt x="30" y="5"/>
                </a:lnTo>
                <a:lnTo>
                  <a:pt x="30" y="5"/>
                </a:lnTo>
                <a:lnTo>
                  <a:pt x="30" y="4"/>
                </a:lnTo>
                <a:lnTo>
                  <a:pt x="30" y="2"/>
                </a:lnTo>
                <a:lnTo>
                  <a:pt x="30" y="0"/>
                </a:lnTo>
                <a:lnTo>
                  <a:pt x="42" y="5"/>
                </a:lnTo>
                <a:lnTo>
                  <a:pt x="44" y="5"/>
                </a:lnTo>
                <a:lnTo>
                  <a:pt x="44" y="5"/>
                </a:lnTo>
                <a:lnTo>
                  <a:pt x="44" y="5"/>
                </a:lnTo>
                <a:lnTo>
                  <a:pt x="44" y="5"/>
                </a:lnTo>
                <a:lnTo>
                  <a:pt x="45" y="4"/>
                </a:lnTo>
                <a:lnTo>
                  <a:pt x="45" y="4"/>
                </a:lnTo>
                <a:lnTo>
                  <a:pt x="45" y="2"/>
                </a:lnTo>
                <a:lnTo>
                  <a:pt x="45" y="2"/>
                </a:lnTo>
                <a:lnTo>
                  <a:pt x="47" y="2"/>
                </a:lnTo>
                <a:lnTo>
                  <a:pt x="54" y="5"/>
                </a:lnTo>
                <a:lnTo>
                  <a:pt x="55" y="7"/>
                </a:lnTo>
                <a:lnTo>
                  <a:pt x="57" y="9"/>
                </a:lnTo>
                <a:lnTo>
                  <a:pt x="59" y="9"/>
                </a:lnTo>
                <a:lnTo>
                  <a:pt x="59" y="9"/>
                </a:lnTo>
                <a:lnTo>
                  <a:pt x="60" y="9"/>
                </a:lnTo>
                <a:lnTo>
                  <a:pt x="62" y="9"/>
                </a:lnTo>
                <a:lnTo>
                  <a:pt x="79" y="19"/>
                </a:lnTo>
                <a:lnTo>
                  <a:pt x="80" y="19"/>
                </a:lnTo>
                <a:lnTo>
                  <a:pt x="82" y="20"/>
                </a:lnTo>
                <a:lnTo>
                  <a:pt x="82" y="22"/>
                </a:lnTo>
                <a:lnTo>
                  <a:pt x="82" y="22"/>
                </a:lnTo>
                <a:lnTo>
                  <a:pt x="82" y="22"/>
                </a:lnTo>
                <a:lnTo>
                  <a:pt x="82" y="22"/>
                </a:lnTo>
                <a:lnTo>
                  <a:pt x="82" y="22"/>
                </a:lnTo>
                <a:lnTo>
                  <a:pt x="82" y="22"/>
                </a:lnTo>
                <a:lnTo>
                  <a:pt x="84" y="22"/>
                </a:lnTo>
                <a:lnTo>
                  <a:pt x="86" y="22"/>
                </a:lnTo>
                <a:lnTo>
                  <a:pt x="86" y="22"/>
                </a:lnTo>
                <a:lnTo>
                  <a:pt x="86" y="20"/>
                </a:lnTo>
                <a:lnTo>
                  <a:pt x="86" y="20"/>
                </a:lnTo>
                <a:lnTo>
                  <a:pt x="87" y="17"/>
                </a:lnTo>
                <a:lnTo>
                  <a:pt x="87" y="15"/>
                </a:lnTo>
                <a:lnTo>
                  <a:pt x="87" y="15"/>
                </a:lnTo>
                <a:lnTo>
                  <a:pt x="89" y="15"/>
                </a:lnTo>
                <a:lnTo>
                  <a:pt x="89" y="14"/>
                </a:lnTo>
                <a:lnTo>
                  <a:pt x="91" y="14"/>
                </a:lnTo>
                <a:lnTo>
                  <a:pt x="91" y="12"/>
                </a:lnTo>
                <a:lnTo>
                  <a:pt x="91" y="12"/>
                </a:lnTo>
                <a:lnTo>
                  <a:pt x="91" y="10"/>
                </a:lnTo>
                <a:lnTo>
                  <a:pt x="92" y="10"/>
                </a:lnTo>
                <a:lnTo>
                  <a:pt x="99" y="12"/>
                </a:lnTo>
                <a:lnTo>
                  <a:pt x="101" y="12"/>
                </a:lnTo>
                <a:lnTo>
                  <a:pt x="101" y="12"/>
                </a:lnTo>
                <a:lnTo>
                  <a:pt x="101" y="12"/>
                </a:lnTo>
                <a:lnTo>
                  <a:pt x="101" y="12"/>
                </a:lnTo>
                <a:lnTo>
                  <a:pt x="101" y="14"/>
                </a:lnTo>
                <a:lnTo>
                  <a:pt x="99" y="17"/>
                </a:lnTo>
                <a:lnTo>
                  <a:pt x="97" y="19"/>
                </a:lnTo>
                <a:lnTo>
                  <a:pt x="96" y="22"/>
                </a:lnTo>
                <a:lnTo>
                  <a:pt x="96" y="24"/>
                </a:lnTo>
                <a:lnTo>
                  <a:pt x="96" y="24"/>
                </a:lnTo>
                <a:lnTo>
                  <a:pt x="96" y="24"/>
                </a:lnTo>
                <a:lnTo>
                  <a:pt x="104" y="25"/>
                </a:lnTo>
                <a:lnTo>
                  <a:pt x="106" y="25"/>
                </a:lnTo>
                <a:lnTo>
                  <a:pt x="107" y="25"/>
                </a:lnTo>
                <a:lnTo>
                  <a:pt x="107" y="25"/>
                </a:lnTo>
                <a:lnTo>
                  <a:pt x="116" y="22"/>
                </a:lnTo>
                <a:lnTo>
                  <a:pt x="117" y="22"/>
                </a:lnTo>
                <a:lnTo>
                  <a:pt x="117" y="22"/>
                </a:lnTo>
                <a:lnTo>
                  <a:pt x="121" y="22"/>
                </a:lnTo>
                <a:lnTo>
                  <a:pt x="121" y="22"/>
                </a:lnTo>
                <a:lnTo>
                  <a:pt x="123" y="22"/>
                </a:lnTo>
                <a:lnTo>
                  <a:pt x="123" y="22"/>
                </a:lnTo>
                <a:lnTo>
                  <a:pt x="129" y="20"/>
                </a:lnTo>
                <a:lnTo>
                  <a:pt x="131" y="19"/>
                </a:lnTo>
                <a:lnTo>
                  <a:pt x="131" y="19"/>
                </a:lnTo>
                <a:lnTo>
                  <a:pt x="131" y="19"/>
                </a:lnTo>
                <a:lnTo>
                  <a:pt x="131" y="19"/>
                </a:lnTo>
                <a:lnTo>
                  <a:pt x="131" y="17"/>
                </a:lnTo>
                <a:lnTo>
                  <a:pt x="131" y="17"/>
                </a:lnTo>
                <a:lnTo>
                  <a:pt x="131" y="17"/>
                </a:lnTo>
                <a:lnTo>
                  <a:pt x="131" y="17"/>
                </a:lnTo>
                <a:lnTo>
                  <a:pt x="131" y="15"/>
                </a:lnTo>
                <a:lnTo>
                  <a:pt x="131" y="15"/>
                </a:lnTo>
                <a:lnTo>
                  <a:pt x="136" y="14"/>
                </a:lnTo>
                <a:lnTo>
                  <a:pt x="136" y="14"/>
                </a:lnTo>
                <a:lnTo>
                  <a:pt x="136" y="15"/>
                </a:lnTo>
                <a:lnTo>
                  <a:pt x="136" y="15"/>
                </a:lnTo>
                <a:lnTo>
                  <a:pt x="138" y="15"/>
                </a:lnTo>
                <a:lnTo>
                  <a:pt x="138" y="20"/>
                </a:lnTo>
                <a:lnTo>
                  <a:pt x="138" y="20"/>
                </a:lnTo>
                <a:lnTo>
                  <a:pt x="139" y="20"/>
                </a:lnTo>
                <a:lnTo>
                  <a:pt x="148" y="29"/>
                </a:lnTo>
                <a:lnTo>
                  <a:pt x="149" y="32"/>
                </a:lnTo>
                <a:lnTo>
                  <a:pt x="151" y="32"/>
                </a:lnTo>
                <a:lnTo>
                  <a:pt x="153" y="34"/>
                </a:lnTo>
                <a:lnTo>
                  <a:pt x="153" y="36"/>
                </a:lnTo>
                <a:lnTo>
                  <a:pt x="154" y="41"/>
                </a:lnTo>
                <a:lnTo>
                  <a:pt x="154" y="41"/>
                </a:lnTo>
                <a:lnTo>
                  <a:pt x="156" y="42"/>
                </a:lnTo>
                <a:lnTo>
                  <a:pt x="165" y="49"/>
                </a:lnTo>
                <a:lnTo>
                  <a:pt x="175" y="52"/>
                </a:lnTo>
                <a:lnTo>
                  <a:pt x="178" y="54"/>
                </a:lnTo>
                <a:lnTo>
                  <a:pt x="181" y="57"/>
                </a:lnTo>
                <a:lnTo>
                  <a:pt x="181" y="59"/>
                </a:lnTo>
                <a:lnTo>
                  <a:pt x="181" y="59"/>
                </a:lnTo>
                <a:lnTo>
                  <a:pt x="181" y="61"/>
                </a:lnTo>
                <a:lnTo>
                  <a:pt x="181" y="61"/>
                </a:lnTo>
                <a:lnTo>
                  <a:pt x="181" y="62"/>
                </a:lnTo>
                <a:lnTo>
                  <a:pt x="183" y="62"/>
                </a:lnTo>
                <a:lnTo>
                  <a:pt x="183" y="64"/>
                </a:lnTo>
                <a:lnTo>
                  <a:pt x="185" y="64"/>
                </a:lnTo>
                <a:lnTo>
                  <a:pt x="185" y="66"/>
                </a:lnTo>
                <a:lnTo>
                  <a:pt x="186" y="71"/>
                </a:lnTo>
                <a:lnTo>
                  <a:pt x="188" y="74"/>
                </a:lnTo>
                <a:lnTo>
                  <a:pt x="188" y="76"/>
                </a:lnTo>
                <a:lnTo>
                  <a:pt x="188" y="76"/>
                </a:lnTo>
                <a:lnTo>
                  <a:pt x="188" y="79"/>
                </a:lnTo>
                <a:lnTo>
                  <a:pt x="188" y="81"/>
                </a:lnTo>
                <a:lnTo>
                  <a:pt x="186" y="81"/>
                </a:lnTo>
                <a:lnTo>
                  <a:pt x="186" y="86"/>
                </a:lnTo>
                <a:lnTo>
                  <a:pt x="186" y="86"/>
                </a:lnTo>
                <a:lnTo>
                  <a:pt x="188" y="86"/>
                </a:lnTo>
                <a:lnTo>
                  <a:pt x="188" y="89"/>
                </a:lnTo>
                <a:lnTo>
                  <a:pt x="190" y="91"/>
                </a:lnTo>
                <a:lnTo>
                  <a:pt x="193" y="94"/>
                </a:lnTo>
                <a:lnTo>
                  <a:pt x="198" y="103"/>
                </a:lnTo>
                <a:lnTo>
                  <a:pt x="205" y="106"/>
                </a:lnTo>
                <a:lnTo>
                  <a:pt x="215" y="110"/>
                </a:lnTo>
                <a:lnTo>
                  <a:pt x="215" y="111"/>
                </a:lnTo>
                <a:lnTo>
                  <a:pt x="220" y="116"/>
                </a:lnTo>
                <a:lnTo>
                  <a:pt x="244" y="143"/>
                </a:lnTo>
                <a:lnTo>
                  <a:pt x="254" y="155"/>
                </a:lnTo>
                <a:lnTo>
                  <a:pt x="254" y="155"/>
                </a:lnTo>
                <a:lnTo>
                  <a:pt x="254" y="157"/>
                </a:lnTo>
                <a:lnTo>
                  <a:pt x="254" y="158"/>
                </a:lnTo>
                <a:lnTo>
                  <a:pt x="257" y="168"/>
                </a:lnTo>
                <a:lnTo>
                  <a:pt x="257" y="170"/>
                </a:lnTo>
                <a:lnTo>
                  <a:pt x="255" y="172"/>
                </a:lnTo>
                <a:lnTo>
                  <a:pt x="255" y="17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20">
            <a:extLst>
              <a:ext uri="{FF2B5EF4-FFF2-40B4-BE49-F238E27FC236}">
                <a16:creationId xmlns:a16="http://schemas.microsoft.com/office/drawing/2014/main" id="{010DD3C2-0F3C-4CED-9415-139F2C32C2DA}"/>
              </a:ext>
            </a:extLst>
          </p:cNvPr>
          <p:cNvSpPr>
            <a:spLocks/>
          </p:cNvSpPr>
          <p:nvPr/>
        </p:nvSpPr>
        <p:spPr bwMode="auto">
          <a:xfrm>
            <a:off x="4891009" y="5475735"/>
            <a:ext cx="248141" cy="252004"/>
          </a:xfrm>
          <a:custGeom>
            <a:avLst/>
            <a:gdLst>
              <a:gd name="T0" fmla="*/ 230 w 257"/>
              <a:gd name="T1" fmla="*/ 195 h 261"/>
              <a:gd name="T2" fmla="*/ 220 w 257"/>
              <a:gd name="T3" fmla="*/ 194 h 261"/>
              <a:gd name="T4" fmla="*/ 217 w 257"/>
              <a:gd name="T5" fmla="*/ 199 h 261"/>
              <a:gd name="T6" fmla="*/ 223 w 257"/>
              <a:gd name="T7" fmla="*/ 210 h 261"/>
              <a:gd name="T8" fmla="*/ 207 w 257"/>
              <a:gd name="T9" fmla="*/ 217 h 261"/>
              <a:gd name="T10" fmla="*/ 210 w 257"/>
              <a:gd name="T11" fmla="*/ 227 h 261"/>
              <a:gd name="T12" fmla="*/ 223 w 257"/>
              <a:gd name="T13" fmla="*/ 232 h 261"/>
              <a:gd name="T14" fmla="*/ 213 w 257"/>
              <a:gd name="T15" fmla="*/ 246 h 261"/>
              <a:gd name="T16" fmla="*/ 196 w 257"/>
              <a:gd name="T17" fmla="*/ 247 h 261"/>
              <a:gd name="T18" fmla="*/ 190 w 257"/>
              <a:gd name="T19" fmla="*/ 241 h 261"/>
              <a:gd name="T20" fmla="*/ 186 w 257"/>
              <a:gd name="T21" fmla="*/ 254 h 261"/>
              <a:gd name="T22" fmla="*/ 175 w 257"/>
              <a:gd name="T23" fmla="*/ 261 h 261"/>
              <a:gd name="T24" fmla="*/ 171 w 257"/>
              <a:gd name="T25" fmla="*/ 252 h 261"/>
              <a:gd name="T26" fmla="*/ 163 w 257"/>
              <a:gd name="T27" fmla="*/ 242 h 261"/>
              <a:gd name="T28" fmla="*/ 144 w 257"/>
              <a:gd name="T29" fmla="*/ 229 h 261"/>
              <a:gd name="T30" fmla="*/ 153 w 257"/>
              <a:gd name="T31" fmla="*/ 227 h 261"/>
              <a:gd name="T32" fmla="*/ 148 w 257"/>
              <a:gd name="T33" fmla="*/ 224 h 261"/>
              <a:gd name="T34" fmla="*/ 138 w 257"/>
              <a:gd name="T35" fmla="*/ 222 h 261"/>
              <a:gd name="T36" fmla="*/ 126 w 257"/>
              <a:gd name="T37" fmla="*/ 212 h 261"/>
              <a:gd name="T38" fmla="*/ 112 w 257"/>
              <a:gd name="T39" fmla="*/ 221 h 261"/>
              <a:gd name="T40" fmla="*/ 91 w 257"/>
              <a:gd name="T41" fmla="*/ 215 h 261"/>
              <a:gd name="T42" fmla="*/ 87 w 257"/>
              <a:gd name="T43" fmla="*/ 207 h 261"/>
              <a:gd name="T44" fmla="*/ 79 w 257"/>
              <a:gd name="T45" fmla="*/ 204 h 261"/>
              <a:gd name="T46" fmla="*/ 60 w 257"/>
              <a:gd name="T47" fmla="*/ 204 h 261"/>
              <a:gd name="T48" fmla="*/ 52 w 257"/>
              <a:gd name="T49" fmla="*/ 192 h 261"/>
              <a:gd name="T50" fmla="*/ 54 w 257"/>
              <a:gd name="T51" fmla="*/ 189 h 261"/>
              <a:gd name="T52" fmla="*/ 50 w 257"/>
              <a:gd name="T53" fmla="*/ 184 h 261"/>
              <a:gd name="T54" fmla="*/ 47 w 257"/>
              <a:gd name="T55" fmla="*/ 180 h 261"/>
              <a:gd name="T56" fmla="*/ 45 w 257"/>
              <a:gd name="T57" fmla="*/ 185 h 261"/>
              <a:gd name="T58" fmla="*/ 38 w 257"/>
              <a:gd name="T59" fmla="*/ 179 h 261"/>
              <a:gd name="T60" fmla="*/ 38 w 257"/>
              <a:gd name="T61" fmla="*/ 170 h 261"/>
              <a:gd name="T62" fmla="*/ 47 w 257"/>
              <a:gd name="T63" fmla="*/ 165 h 261"/>
              <a:gd name="T64" fmla="*/ 57 w 257"/>
              <a:gd name="T65" fmla="*/ 165 h 261"/>
              <a:gd name="T66" fmla="*/ 45 w 257"/>
              <a:gd name="T67" fmla="*/ 158 h 261"/>
              <a:gd name="T68" fmla="*/ 37 w 257"/>
              <a:gd name="T69" fmla="*/ 147 h 261"/>
              <a:gd name="T70" fmla="*/ 27 w 257"/>
              <a:gd name="T71" fmla="*/ 136 h 261"/>
              <a:gd name="T72" fmla="*/ 20 w 257"/>
              <a:gd name="T73" fmla="*/ 131 h 261"/>
              <a:gd name="T74" fmla="*/ 13 w 257"/>
              <a:gd name="T75" fmla="*/ 125 h 261"/>
              <a:gd name="T76" fmla="*/ 10 w 257"/>
              <a:gd name="T77" fmla="*/ 115 h 261"/>
              <a:gd name="T78" fmla="*/ 5 w 257"/>
              <a:gd name="T79" fmla="*/ 106 h 261"/>
              <a:gd name="T80" fmla="*/ 13 w 257"/>
              <a:gd name="T81" fmla="*/ 105 h 261"/>
              <a:gd name="T82" fmla="*/ 28 w 257"/>
              <a:gd name="T83" fmla="*/ 88 h 261"/>
              <a:gd name="T84" fmla="*/ 15 w 257"/>
              <a:gd name="T85" fmla="*/ 69 h 261"/>
              <a:gd name="T86" fmla="*/ 0 w 257"/>
              <a:gd name="T87" fmla="*/ 56 h 261"/>
              <a:gd name="T88" fmla="*/ 3 w 257"/>
              <a:gd name="T89" fmla="*/ 46 h 261"/>
              <a:gd name="T90" fmla="*/ 3 w 257"/>
              <a:gd name="T91" fmla="*/ 32 h 261"/>
              <a:gd name="T92" fmla="*/ 5 w 257"/>
              <a:gd name="T93" fmla="*/ 15 h 261"/>
              <a:gd name="T94" fmla="*/ 17 w 257"/>
              <a:gd name="T95" fmla="*/ 19 h 261"/>
              <a:gd name="T96" fmla="*/ 25 w 257"/>
              <a:gd name="T97" fmla="*/ 17 h 261"/>
              <a:gd name="T98" fmla="*/ 32 w 257"/>
              <a:gd name="T99" fmla="*/ 14 h 261"/>
              <a:gd name="T100" fmla="*/ 30 w 257"/>
              <a:gd name="T101" fmla="*/ 7 h 261"/>
              <a:gd name="T102" fmla="*/ 45 w 257"/>
              <a:gd name="T103" fmla="*/ 4 h 261"/>
              <a:gd name="T104" fmla="*/ 62 w 257"/>
              <a:gd name="T105" fmla="*/ 9 h 261"/>
              <a:gd name="T106" fmla="*/ 86 w 257"/>
              <a:gd name="T107" fmla="*/ 22 h 261"/>
              <a:gd name="T108" fmla="*/ 91 w 257"/>
              <a:gd name="T109" fmla="*/ 12 h 261"/>
              <a:gd name="T110" fmla="*/ 96 w 257"/>
              <a:gd name="T111" fmla="*/ 22 h 261"/>
              <a:gd name="T112" fmla="*/ 121 w 257"/>
              <a:gd name="T113" fmla="*/ 22 h 261"/>
              <a:gd name="T114" fmla="*/ 131 w 257"/>
              <a:gd name="T115" fmla="*/ 17 h 261"/>
              <a:gd name="T116" fmla="*/ 139 w 257"/>
              <a:gd name="T117" fmla="*/ 20 h 261"/>
              <a:gd name="T118" fmla="*/ 178 w 257"/>
              <a:gd name="T119" fmla="*/ 54 h 261"/>
              <a:gd name="T120" fmla="*/ 186 w 257"/>
              <a:gd name="T121" fmla="*/ 71 h 261"/>
              <a:gd name="T122" fmla="*/ 190 w 257"/>
              <a:gd name="T123" fmla="*/ 91 h 261"/>
              <a:gd name="T124" fmla="*/ 254 w 257"/>
              <a:gd name="T125" fmla="*/ 1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261">
                <a:moveTo>
                  <a:pt x="255" y="172"/>
                </a:moveTo>
                <a:lnTo>
                  <a:pt x="250" y="175"/>
                </a:lnTo>
                <a:lnTo>
                  <a:pt x="249" y="175"/>
                </a:lnTo>
                <a:lnTo>
                  <a:pt x="249" y="177"/>
                </a:lnTo>
                <a:lnTo>
                  <a:pt x="249" y="177"/>
                </a:lnTo>
                <a:lnTo>
                  <a:pt x="249" y="182"/>
                </a:lnTo>
                <a:lnTo>
                  <a:pt x="247" y="184"/>
                </a:lnTo>
                <a:lnTo>
                  <a:pt x="247" y="185"/>
                </a:lnTo>
                <a:lnTo>
                  <a:pt x="244" y="187"/>
                </a:lnTo>
                <a:lnTo>
                  <a:pt x="230" y="195"/>
                </a:lnTo>
                <a:lnTo>
                  <a:pt x="230" y="195"/>
                </a:lnTo>
                <a:lnTo>
                  <a:pt x="228" y="195"/>
                </a:lnTo>
                <a:lnTo>
                  <a:pt x="228" y="195"/>
                </a:lnTo>
                <a:lnTo>
                  <a:pt x="228" y="195"/>
                </a:lnTo>
                <a:lnTo>
                  <a:pt x="227" y="194"/>
                </a:lnTo>
                <a:lnTo>
                  <a:pt x="227" y="194"/>
                </a:lnTo>
                <a:lnTo>
                  <a:pt x="227" y="194"/>
                </a:lnTo>
                <a:lnTo>
                  <a:pt x="225" y="195"/>
                </a:lnTo>
                <a:lnTo>
                  <a:pt x="225" y="195"/>
                </a:lnTo>
                <a:lnTo>
                  <a:pt x="223" y="195"/>
                </a:lnTo>
                <a:lnTo>
                  <a:pt x="220" y="194"/>
                </a:lnTo>
                <a:lnTo>
                  <a:pt x="220" y="194"/>
                </a:lnTo>
                <a:lnTo>
                  <a:pt x="220" y="194"/>
                </a:lnTo>
                <a:lnTo>
                  <a:pt x="220" y="194"/>
                </a:lnTo>
                <a:lnTo>
                  <a:pt x="218" y="195"/>
                </a:lnTo>
                <a:lnTo>
                  <a:pt x="218" y="195"/>
                </a:lnTo>
                <a:lnTo>
                  <a:pt x="218" y="197"/>
                </a:lnTo>
                <a:lnTo>
                  <a:pt x="218" y="197"/>
                </a:lnTo>
                <a:lnTo>
                  <a:pt x="218" y="197"/>
                </a:lnTo>
                <a:lnTo>
                  <a:pt x="218" y="197"/>
                </a:lnTo>
                <a:lnTo>
                  <a:pt x="218" y="199"/>
                </a:lnTo>
                <a:lnTo>
                  <a:pt x="218" y="199"/>
                </a:lnTo>
                <a:lnTo>
                  <a:pt x="217" y="199"/>
                </a:lnTo>
                <a:lnTo>
                  <a:pt x="217" y="199"/>
                </a:lnTo>
                <a:lnTo>
                  <a:pt x="215" y="200"/>
                </a:lnTo>
                <a:lnTo>
                  <a:pt x="215" y="202"/>
                </a:lnTo>
                <a:lnTo>
                  <a:pt x="213" y="202"/>
                </a:lnTo>
                <a:lnTo>
                  <a:pt x="213" y="202"/>
                </a:lnTo>
                <a:lnTo>
                  <a:pt x="213" y="204"/>
                </a:lnTo>
                <a:lnTo>
                  <a:pt x="215" y="204"/>
                </a:lnTo>
                <a:lnTo>
                  <a:pt x="223" y="209"/>
                </a:lnTo>
                <a:lnTo>
                  <a:pt x="223" y="209"/>
                </a:lnTo>
                <a:lnTo>
                  <a:pt x="223" y="209"/>
                </a:lnTo>
                <a:lnTo>
                  <a:pt x="223" y="210"/>
                </a:lnTo>
                <a:lnTo>
                  <a:pt x="225" y="212"/>
                </a:lnTo>
                <a:lnTo>
                  <a:pt x="225" y="212"/>
                </a:lnTo>
                <a:lnTo>
                  <a:pt x="225" y="212"/>
                </a:lnTo>
                <a:lnTo>
                  <a:pt x="225" y="214"/>
                </a:lnTo>
                <a:lnTo>
                  <a:pt x="223" y="214"/>
                </a:lnTo>
                <a:lnTo>
                  <a:pt x="223" y="214"/>
                </a:lnTo>
                <a:lnTo>
                  <a:pt x="220" y="219"/>
                </a:lnTo>
                <a:lnTo>
                  <a:pt x="218" y="219"/>
                </a:lnTo>
                <a:lnTo>
                  <a:pt x="218" y="219"/>
                </a:lnTo>
                <a:lnTo>
                  <a:pt x="212" y="217"/>
                </a:lnTo>
                <a:lnTo>
                  <a:pt x="207" y="217"/>
                </a:lnTo>
                <a:lnTo>
                  <a:pt x="203" y="217"/>
                </a:lnTo>
                <a:lnTo>
                  <a:pt x="202" y="219"/>
                </a:lnTo>
                <a:lnTo>
                  <a:pt x="200" y="221"/>
                </a:lnTo>
                <a:lnTo>
                  <a:pt x="200" y="221"/>
                </a:lnTo>
                <a:lnTo>
                  <a:pt x="200" y="221"/>
                </a:lnTo>
                <a:lnTo>
                  <a:pt x="200" y="222"/>
                </a:lnTo>
                <a:lnTo>
                  <a:pt x="208" y="224"/>
                </a:lnTo>
                <a:lnTo>
                  <a:pt x="208" y="226"/>
                </a:lnTo>
                <a:lnTo>
                  <a:pt x="208" y="226"/>
                </a:lnTo>
                <a:lnTo>
                  <a:pt x="210" y="226"/>
                </a:lnTo>
                <a:lnTo>
                  <a:pt x="210" y="227"/>
                </a:lnTo>
                <a:lnTo>
                  <a:pt x="210" y="227"/>
                </a:lnTo>
                <a:lnTo>
                  <a:pt x="210" y="227"/>
                </a:lnTo>
                <a:lnTo>
                  <a:pt x="212" y="227"/>
                </a:lnTo>
                <a:lnTo>
                  <a:pt x="212" y="227"/>
                </a:lnTo>
                <a:lnTo>
                  <a:pt x="212" y="226"/>
                </a:lnTo>
                <a:lnTo>
                  <a:pt x="212" y="226"/>
                </a:lnTo>
                <a:lnTo>
                  <a:pt x="213" y="226"/>
                </a:lnTo>
                <a:lnTo>
                  <a:pt x="222" y="231"/>
                </a:lnTo>
                <a:lnTo>
                  <a:pt x="222" y="231"/>
                </a:lnTo>
                <a:lnTo>
                  <a:pt x="222" y="231"/>
                </a:lnTo>
                <a:lnTo>
                  <a:pt x="223" y="232"/>
                </a:lnTo>
                <a:lnTo>
                  <a:pt x="222" y="232"/>
                </a:lnTo>
                <a:lnTo>
                  <a:pt x="222" y="234"/>
                </a:lnTo>
                <a:lnTo>
                  <a:pt x="222" y="234"/>
                </a:lnTo>
                <a:lnTo>
                  <a:pt x="220" y="236"/>
                </a:lnTo>
                <a:lnTo>
                  <a:pt x="220" y="237"/>
                </a:lnTo>
                <a:lnTo>
                  <a:pt x="217" y="244"/>
                </a:lnTo>
                <a:lnTo>
                  <a:pt x="213" y="244"/>
                </a:lnTo>
                <a:lnTo>
                  <a:pt x="213" y="244"/>
                </a:lnTo>
                <a:lnTo>
                  <a:pt x="213" y="244"/>
                </a:lnTo>
                <a:lnTo>
                  <a:pt x="213" y="246"/>
                </a:lnTo>
                <a:lnTo>
                  <a:pt x="213" y="246"/>
                </a:lnTo>
                <a:lnTo>
                  <a:pt x="213" y="246"/>
                </a:lnTo>
                <a:lnTo>
                  <a:pt x="212" y="251"/>
                </a:lnTo>
                <a:lnTo>
                  <a:pt x="210" y="252"/>
                </a:lnTo>
                <a:lnTo>
                  <a:pt x="210" y="252"/>
                </a:lnTo>
                <a:lnTo>
                  <a:pt x="210" y="254"/>
                </a:lnTo>
                <a:lnTo>
                  <a:pt x="210" y="254"/>
                </a:lnTo>
                <a:lnTo>
                  <a:pt x="208" y="254"/>
                </a:lnTo>
                <a:lnTo>
                  <a:pt x="198" y="249"/>
                </a:lnTo>
                <a:lnTo>
                  <a:pt x="196" y="249"/>
                </a:lnTo>
                <a:lnTo>
                  <a:pt x="196" y="249"/>
                </a:lnTo>
                <a:lnTo>
                  <a:pt x="196" y="247"/>
                </a:lnTo>
                <a:lnTo>
                  <a:pt x="196" y="247"/>
                </a:lnTo>
                <a:lnTo>
                  <a:pt x="196" y="247"/>
                </a:lnTo>
                <a:lnTo>
                  <a:pt x="196" y="246"/>
                </a:lnTo>
                <a:lnTo>
                  <a:pt x="198" y="244"/>
                </a:lnTo>
                <a:lnTo>
                  <a:pt x="198" y="244"/>
                </a:lnTo>
                <a:lnTo>
                  <a:pt x="198" y="244"/>
                </a:lnTo>
                <a:lnTo>
                  <a:pt x="198" y="242"/>
                </a:lnTo>
                <a:lnTo>
                  <a:pt x="196" y="242"/>
                </a:lnTo>
                <a:lnTo>
                  <a:pt x="191" y="241"/>
                </a:lnTo>
                <a:lnTo>
                  <a:pt x="191" y="241"/>
                </a:lnTo>
                <a:lnTo>
                  <a:pt x="190" y="241"/>
                </a:lnTo>
                <a:lnTo>
                  <a:pt x="190" y="241"/>
                </a:lnTo>
                <a:lnTo>
                  <a:pt x="190" y="241"/>
                </a:lnTo>
                <a:lnTo>
                  <a:pt x="190" y="242"/>
                </a:lnTo>
                <a:lnTo>
                  <a:pt x="188" y="242"/>
                </a:lnTo>
                <a:lnTo>
                  <a:pt x="188" y="244"/>
                </a:lnTo>
                <a:lnTo>
                  <a:pt x="188" y="246"/>
                </a:lnTo>
                <a:lnTo>
                  <a:pt x="188" y="246"/>
                </a:lnTo>
                <a:lnTo>
                  <a:pt x="188" y="246"/>
                </a:lnTo>
                <a:lnTo>
                  <a:pt x="190" y="246"/>
                </a:lnTo>
                <a:lnTo>
                  <a:pt x="190" y="246"/>
                </a:lnTo>
                <a:lnTo>
                  <a:pt x="186" y="254"/>
                </a:lnTo>
                <a:lnTo>
                  <a:pt x="186" y="254"/>
                </a:lnTo>
                <a:lnTo>
                  <a:pt x="186" y="254"/>
                </a:lnTo>
                <a:lnTo>
                  <a:pt x="185" y="254"/>
                </a:lnTo>
                <a:lnTo>
                  <a:pt x="185" y="254"/>
                </a:lnTo>
                <a:lnTo>
                  <a:pt x="183" y="254"/>
                </a:lnTo>
                <a:lnTo>
                  <a:pt x="181" y="254"/>
                </a:lnTo>
                <a:lnTo>
                  <a:pt x="180" y="258"/>
                </a:lnTo>
                <a:lnTo>
                  <a:pt x="180" y="258"/>
                </a:lnTo>
                <a:lnTo>
                  <a:pt x="178" y="259"/>
                </a:lnTo>
                <a:lnTo>
                  <a:pt x="176" y="261"/>
                </a:lnTo>
                <a:lnTo>
                  <a:pt x="175" y="261"/>
                </a:lnTo>
                <a:lnTo>
                  <a:pt x="171" y="261"/>
                </a:lnTo>
                <a:lnTo>
                  <a:pt x="170" y="259"/>
                </a:lnTo>
                <a:lnTo>
                  <a:pt x="168" y="258"/>
                </a:lnTo>
                <a:lnTo>
                  <a:pt x="170" y="258"/>
                </a:lnTo>
                <a:lnTo>
                  <a:pt x="170" y="258"/>
                </a:lnTo>
                <a:lnTo>
                  <a:pt x="170" y="256"/>
                </a:lnTo>
                <a:lnTo>
                  <a:pt x="170" y="256"/>
                </a:lnTo>
                <a:lnTo>
                  <a:pt x="171" y="256"/>
                </a:lnTo>
                <a:lnTo>
                  <a:pt x="171" y="256"/>
                </a:lnTo>
                <a:lnTo>
                  <a:pt x="171" y="254"/>
                </a:lnTo>
                <a:lnTo>
                  <a:pt x="171" y="252"/>
                </a:lnTo>
                <a:lnTo>
                  <a:pt x="171" y="247"/>
                </a:lnTo>
                <a:lnTo>
                  <a:pt x="171" y="247"/>
                </a:lnTo>
                <a:lnTo>
                  <a:pt x="171" y="247"/>
                </a:lnTo>
                <a:lnTo>
                  <a:pt x="168" y="244"/>
                </a:lnTo>
                <a:lnTo>
                  <a:pt x="166" y="242"/>
                </a:lnTo>
                <a:lnTo>
                  <a:pt x="166" y="242"/>
                </a:lnTo>
                <a:lnTo>
                  <a:pt x="166" y="242"/>
                </a:lnTo>
                <a:lnTo>
                  <a:pt x="165" y="242"/>
                </a:lnTo>
                <a:lnTo>
                  <a:pt x="165" y="242"/>
                </a:lnTo>
                <a:lnTo>
                  <a:pt x="165" y="242"/>
                </a:lnTo>
                <a:lnTo>
                  <a:pt x="163" y="242"/>
                </a:lnTo>
                <a:lnTo>
                  <a:pt x="148" y="239"/>
                </a:lnTo>
                <a:lnTo>
                  <a:pt x="148" y="239"/>
                </a:lnTo>
                <a:lnTo>
                  <a:pt x="146" y="239"/>
                </a:lnTo>
                <a:lnTo>
                  <a:pt x="146" y="237"/>
                </a:lnTo>
                <a:lnTo>
                  <a:pt x="146" y="237"/>
                </a:lnTo>
                <a:lnTo>
                  <a:pt x="146" y="237"/>
                </a:lnTo>
                <a:lnTo>
                  <a:pt x="146" y="236"/>
                </a:lnTo>
                <a:lnTo>
                  <a:pt x="143" y="236"/>
                </a:lnTo>
                <a:lnTo>
                  <a:pt x="143" y="234"/>
                </a:lnTo>
                <a:lnTo>
                  <a:pt x="144" y="231"/>
                </a:lnTo>
                <a:lnTo>
                  <a:pt x="144" y="229"/>
                </a:lnTo>
                <a:lnTo>
                  <a:pt x="144" y="229"/>
                </a:lnTo>
                <a:lnTo>
                  <a:pt x="144" y="229"/>
                </a:lnTo>
                <a:lnTo>
                  <a:pt x="146" y="229"/>
                </a:lnTo>
                <a:lnTo>
                  <a:pt x="148" y="229"/>
                </a:lnTo>
                <a:lnTo>
                  <a:pt x="148" y="229"/>
                </a:lnTo>
                <a:lnTo>
                  <a:pt x="149" y="227"/>
                </a:lnTo>
                <a:lnTo>
                  <a:pt x="149" y="227"/>
                </a:lnTo>
                <a:lnTo>
                  <a:pt x="149" y="227"/>
                </a:lnTo>
                <a:lnTo>
                  <a:pt x="149" y="227"/>
                </a:lnTo>
                <a:lnTo>
                  <a:pt x="151" y="227"/>
                </a:lnTo>
                <a:lnTo>
                  <a:pt x="153" y="227"/>
                </a:lnTo>
                <a:lnTo>
                  <a:pt x="153" y="227"/>
                </a:lnTo>
                <a:lnTo>
                  <a:pt x="153" y="227"/>
                </a:lnTo>
                <a:lnTo>
                  <a:pt x="153" y="227"/>
                </a:lnTo>
                <a:lnTo>
                  <a:pt x="154" y="227"/>
                </a:lnTo>
                <a:lnTo>
                  <a:pt x="154" y="224"/>
                </a:lnTo>
                <a:lnTo>
                  <a:pt x="154" y="224"/>
                </a:lnTo>
                <a:lnTo>
                  <a:pt x="154" y="224"/>
                </a:lnTo>
                <a:lnTo>
                  <a:pt x="153" y="224"/>
                </a:lnTo>
                <a:lnTo>
                  <a:pt x="151" y="224"/>
                </a:lnTo>
                <a:lnTo>
                  <a:pt x="149" y="224"/>
                </a:lnTo>
                <a:lnTo>
                  <a:pt x="148" y="224"/>
                </a:lnTo>
                <a:lnTo>
                  <a:pt x="148" y="224"/>
                </a:lnTo>
                <a:lnTo>
                  <a:pt x="146" y="224"/>
                </a:lnTo>
                <a:lnTo>
                  <a:pt x="144" y="226"/>
                </a:lnTo>
                <a:lnTo>
                  <a:pt x="144" y="226"/>
                </a:lnTo>
                <a:lnTo>
                  <a:pt x="144" y="226"/>
                </a:lnTo>
                <a:lnTo>
                  <a:pt x="144" y="226"/>
                </a:lnTo>
                <a:lnTo>
                  <a:pt x="138" y="224"/>
                </a:lnTo>
                <a:lnTo>
                  <a:pt x="138" y="224"/>
                </a:lnTo>
                <a:lnTo>
                  <a:pt x="138" y="222"/>
                </a:lnTo>
                <a:lnTo>
                  <a:pt x="138" y="222"/>
                </a:lnTo>
                <a:lnTo>
                  <a:pt x="138" y="222"/>
                </a:lnTo>
                <a:lnTo>
                  <a:pt x="138" y="221"/>
                </a:lnTo>
                <a:lnTo>
                  <a:pt x="138" y="221"/>
                </a:lnTo>
                <a:lnTo>
                  <a:pt x="136" y="219"/>
                </a:lnTo>
                <a:lnTo>
                  <a:pt x="131" y="217"/>
                </a:lnTo>
                <a:lnTo>
                  <a:pt x="131" y="217"/>
                </a:lnTo>
                <a:lnTo>
                  <a:pt x="131" y="217"/>
                </a:lnTo>
                <a:lnTo>
                  <a:pt x="131" y="217"/>
                </a:lnTo>
                <a:lnTo>
                  <a:pt x="129" y="217"/>
                </a:lnTo>
                <a:lnTo>
                  <a:pt x="129" y="215"/>
                </a:lnTo>
                <a:lnTo>
                  <a:pt x="129" y="215"/>
                </a:lnTo>
                <a:lnTo>
                  <a:pt x="126" y="212"/>
                </a:lnTo>
                <a:lnTo>
                  <a:pt x="124" y="214"/>
                </a:lnTo>
                <a:lnTo>
                  <a:pt x="124" y="214"/>
                </a:lnTo>
                <a:lnTo>
                  <a:pt x="117" y="215"/>
                </a:lnTo>
                <a:lnTo>
                  <a:pt x="117" y="215"/>
                </a:lnTo>
                <a:lnTo>
                  <a:pt x="117" y="215"/>
                </a:lnTo>
                <a:lnTo>
                  <a:pt x="116" y="217"/>
                </a:lnTo>
                <a:lnTo>
                  <a:pt x="116" y="217"/>
                </a:lnTo>
                <a:lnTo>
                  <a:pt x="114" y="219"/>
                </a:lnTo>
                <a:lnTo>
                  <a:pt x="114" y="221"/>
                </a:lnTo>
                <a:lnTo>
                  <a:pt x="114" y="221"/>
                </a:lnTo>
                <a:lnTo>
                  <a:pt x="112" y="221"/>
                </a:lnTo>
                <a:lnTo>
                  <a:pt x="112" y="222"/>
                </a:lnTo>
                <a:lnTo>
                  <a:pt x="112" y="222"/>
                </a:lnTo>
                <a:lnTo>
                  <a:pt x="111" y="222"/>
                </a:lnTo>
                <a:lnTo>
                  <a:pt x="109" y="221"/>
                </a:lnTo>
                <a:lnTo>
                  <a:pt x="106" y="219"/>
                </a:lnTo>
                <a:lnTo>
                  <a:pt x="99" y="214"/>
                </a:lnTo>
                <a:lnTo>
                  <a:pt x="97" y="214"/>
                </a:lnTo>
                <a:lnTo>
                  <a:pt x="96" y="214"/>
                </a:lnTo>
                <a:lnTo>
                  <a:pt x="94" y="214"/>
                </a:lnTo>
                <a:lnTo>
                  <a:pt x="94" y="214"/>
                </a:lnTo>
                <a:lnTo>
                  <a:pt x="91" y="215"/>
                </a:lnTo>
                <a:lnTo>
                  <a:pt x="89" y="215"/>
                </a:lnTo>
                <a:lnTo>
                  <a:pt x="87" y="215"/>
                </a:lnTo>
                <a:lnTo>
                  <a:pt x="87" y="215"/>
                </a:lnTo>
                <a:lnTo>
                  <a:pt x="87" y="215"/>
                </a:lnTo>
                <a:lnTo>
                  <a:pt x="87" y="215"/>
                </a:lnTo>
                <a:lnTo>
                  <a:pt x="87" y="215"/>
                </a:lnTo>
                <a:lnTo>
                  <a:pt x="87" y="214"/>
                </a:lnTo>
                <a:lnTo>
                  <a:pt x="86" y="214"/>
                </a:lnTo>
                <a:lnTo>
                  <a:pt x="86" y="212"/>
                </a:lnTo>
                <a:lnTo>
                  <a:pt x="86" y="209"/>
                </a:lnTo>
                <a:lnTo>
                  <a:pt x="87" y="207"/>
                </a:lnTo>
                <a:lnTo>
                  <a:pt x="87" y="205"/>
                </a:lnTo>
                <a:lnTo>
                  <a:pt x="87" y="205"/>
                </a:lnTo>
                <a:lnTo>
                  <a:pt x="86" y="202"/>
                </a:lnTo>
                <a:lnTo>
                  <a:pt x="84" y="202"/>
                </a:lnTo>
                <a:lnTo>
                  <a:pt x="82" y="202"/>
                </a:lnTo>
                <a:lnTo>
                  <a:pt x="82" y="202"/>
                </a:lnTo>
                <a:lnTo>
                  <a:pt x="82" y="202"/>
                </a:lnTo>
                <a:lnTo>
                  <a:pt x="80" y="202"/>
                </a:lnTo>
                <a:lnTo>
                  <a:pt x="80" y="202"/>
                </a:lnTo>
                <a:lnTo>
                  <a:pt x="80" y="204"/>
                </a:lnTo>
                <a:lnTo>
                  <a:pt x="79" y="204"/>
                </a:lnTo>
                <a:lnTo>
                  <a:pt x="79" y="204"/>
                </a:lnTo>
                <a:lnTo>
                  <a:pt x="77" y="204"/>
                </a:lnTo>
                <a:lnTo>
                  <a:pt x="77" y="204"/>
                </a:lnTo>
                <a:lnTo>
                  <a:pt x="75" y="204"/>
                </a:lnTo>
                <a:lnTo>
                  <a:pt x="70" y="202"/>
                </a:lnTo>
                <a:lnTo>
                  <a:pt x="69" y="202"/>
                </a:lnTo>
                <a:lnTo>
                  <a:pt x="69" y="202"/>
                </a:lnTo>
                <a:lnTo>
                  <a:pt x="65" y="202"/>
                </a:lnTo>
                <a:lnTo>
                  <a:pt x="64" y="202"/>
                </a:lnTo>
                <a:lnTo>
                  <a:pt x="60" y="205"/>
                </a:lnTo>
                <a:lnTo>
                  <a:pt x="60" y="204"/>
                </a:lnTo>
                <a:lnTo>
                  <a:pt x="59" y="204"/>
                </a:lnTo>
                <a:lnTo>
                  <a:pt x="54" y="202"/>
                </a:lnTo>
                <a:lnTo>
                  <a:pt x="52" y="202"/>
                </a:lnTo>
                <a:lnTo>
                  <a:pt x="50" y="202"/>
                </a:lnTo>
                <a:lnTo>
                  <a:pt x="50" y="200"/>
                </a:lnTo>
                <a:lnTo>
                  <a:pt x="50" y="199"/>
                </a:lnTo>
                <a:lnTo>
                  <a:pt x="50" y="197"/>
                </a:lnTo>
                <a:lnTo>
                  <a:pt x="52" y="195"/>
                </a:lnTo>
                <a:lnTo>
                  <a:pt x="52" y="194"/>
                </a:lnTo>
                <a:lnTo>
                  <a:pt x="52" y="194"/>
                </a:lnTo>
                <a:lnTo>
                  <a:pt x="52" y="192"/>
                </a:lnTo>
                <a:lnTo>
                  <a:pt x="52" y="192"/>
                </a:lnTo>
                <a:lnTo>
                  <a:pt x="52" y="192"/>
                </a:lnTo>
                <a:lnTo>
                  <a:pt x="50" y="190"/>
                </a:lnTo>
                <a:lnTo>
                  <a:pt x="50" y="190"/>
                </a:lnTo>
                <a:lnTo>
                  <a:pt x="50" y="190"/>
                </a:lnTo>
                <a:lnTo>
                  <a:pt x="50" y="190"/>
                </a:lnTo>
                <a:lnTo>
                  <a:pt x="52" y="190"/>
                </a:lnTo>
                <a:lnTo>
                  <a:pt x="52" y="189"/>
                </a:lnTo>
                <a:lnTo>
                  <a:pt x="54" y="189"/>
                </a:lnTo>
                <a:lnTo>
                  <a:pt x="54" y="189"/>
                </a:lnTo>
                <a:lnTo>
                  <a:pt x="54" y="189"/>
                </a:lnTo>
                <a:lnTo>
                  <a:pt x="54" y="189"/>
                </a:lnTo>
                <a:lnTo>
                  <a:pt x="54" y="189"/>
                </a:lnTo>
                <a:lnTo>
                  <a:pt x="52" y="187"/>
                </a:lnTo>
                <a:lnTo>
                  <a:pt x="50" y="187"/>
                </a:lnTo>
                <a:lnTo>
                  <a:pt x="49" y="187"/>
                </a:lnTo>
                <a:lnTo>
                  <a:pt x="49" y="185"/>
                </a:lnTo>
                <a:lnTo>
                  <a:pt x="49" y="185"/>
                </a:lnTo>
                <a:lnTo>
                  <a:pt x="49" y="185"/>
                </a:lnTo>
                <a:lnTo>
                  <a:pt x="49" y="185"/>
                </a:lnTo>
                <a:lnTo>
                  <a:pt x="49" y="184"/>
                </a:lnTo>
                <a:lnTo>
                  <a:pt x="50" y="184"/>
                </a:lnTo>
                <a:lnTo>
                  <a:pt x="50" y="184"/>
                </a:lnTo>
                <a:lnTo>
                  <a:pt x="52" y="184"/>
                </a:lnTo>
                <a:lnTo>
                  <a:pt x="52" y="184"/>
                </a:lnTo>
                <a:lnTo>
                  <a:pt x="52" y="184"/>
                </a:lnTo>
                <a:lnTo>
                  <a:pt x="52" y="182"/>
                </a:lnTo>
                <a:lnTo>
                  <a:pt x="52" y="182"/>
                </a:lnTo>
                <a:lnTo>
                  <a:pt x="52" y="182"/>
                </a:lnTo>
                <a:lnTo>
                  <a:pt x="50" y="180"/>
                </a:lnTo>
                <a:lnTo>
                  <a:pt x="49" y="180"/>
                </a:lnTo>
                <a:lnTo>
                  <a:pt x="47" y="180"/>
                </a:lnTo>
                <a:lnTo>
                  <a:pt x="47" y="180"/>
                </a:lnTo>
                <a:lnTo>
                  <a:pt x="45" y="180"/>
                </a:lnTo>
                <a:lnTo>
                  <a:pt x="45" y="180"/>
                </a:lnTo>
                <a:lnTo>
                  <a:pt x="45" y="182"/>
                </a:lnTo>
                <a:lnTo>
                  <a:pt x="45" y="182"/>
                </a:lnTo>
                <a:lnTo>
                  <a:pt x="45" y="182"/>
                </a:lnTo>
                <a:lnTo>
                  <a:pt x="45" y="182"/>
                </a:lnTo>
                <a:lnTo>
                  <a:pt x="45" y="182"/>
                </a:lnTo>
                <a:lnTo>
                  <a:pt x="45" y="182"/>
                </a:lnTo>
                <a:lnTo>
                  <a:pt x="45" y="185"/>
                </a:lnTo>
                <a:lnTo>
                  <a:pt x="45" y="185"/>
                </a:lnTo>
                <a:lnTo>
                  <a:pt x="45" y="185"/>
                </a:lnTo>
                <a:lnTo>
                  <a:pt x="45" y="185"/>
                </a:lnTo>
                <a:lnTo>
                  <a:pt x="42" y="184"/>
                </a:lnTo>
                <a:lnTo>
                  <a:pt x="40" y="184"/>
                </a:lnTo>
                <a:lnTo>
                  <a:pt x="38" y="184"/>
                </a:lnTo>
                <a:lnTo>
                  <a:pt x="38" y="182"/>
                </a:lnTo>
                <a:lnTo>
                  <a:pt x="38" y="182"/>
                </a:lnTo>
                <a:lnTo>
                  <a:pt x="38" y="182"/>
                </a:lnTo>
                <a:lnTo>
                  <a:pt x="38" y="180"/>
                </a:lnTo>
                <a:lnTo>
                  <a:pt x="38" y="180"/>
                </a:lnTo>
                <a:lnTo>
                  <a:pt x="38" y="179"/>
                </a:lnTo>
                <a:lnTo>
                  <a:pt x="38" y="179"/>
                </a:lnTo>
                <a:lnTo>
                  <a:pt x="38" y="177"/>
                </a:lnTo>
                <a:lnTo>
                  <a:pt x="38" y="177"/>
                </a:lnTo>
                <a:lnTo>
                  <a:pt x="38" y="177"/>
                </a:lnTo>
                <a:lnTo>
                  <a:pt x="38" y="175"/>
                </a:lnTo>
                <a:lnTo>
                  <a:pt x="38" y="175"/>
                </a:lnTo>
                <a:lnTo>
                  <a:pt x="37" y="173"/>
                </a:lnTo>
                <a:lnTo>
                  <a:pt x="38" y="173"/>
                </a:lnTo>
                <a:lnTo>
                  <a:pt x="37" y="172"/>
                </a:lnTo>
                <a:lnTo>
                  <a:pt x="37" y="170"/>
                </a:lnTo>
                <a:lnTo>
                  <a:pt x="38" y="170"/>
                </a:lnTo>
                <a:lnTo>
                  <a:pt x="38" y="170"/>
                </a:lnTo>
                <a:lnTo>
                  <a:pt x="38" y="168"/>
                </a:lnTo>
                <a:lnTo>
                  <a:pt x="38" y="168"/>
                </a:lnTo>
                <a:lnTo>
                  <a:pt x="40" y="168"/>
                </a:lnTo>
                <a:lnTo>
                  <a:pt x="40" y="168"/>
                </a:lnTo>
                <a:lnTo>
                  <a:pt x="40" y="168"/>
                </a:lnTo>
                <a:lnTo>
                  <a:pt x="42" y="168"/>
                </a:lnTo>
                <a:lnTo>
                  <a:pt x="45" y="167"/>
                </a:lnTo>
                <a:lnTo>
                  <a:pt x="47" y="167"/>
                </a:lnTo>
                <a:lnTo>
                  <a:pt x="47" y="167"/>
                </a:lnTo>
                <a:lnTo>
                  <a:pt x="47" y="167"/>
                </a:lnTo>
                <a:lnTo>
                  <a:pt x="47" y="165"/>
                </a:lnTo>
                <a:lnTo>
                  <a:pt x="47" y="165"/>
                </a:lnTo>
                <a:lnTo>
                  <a:pt x="49" y="165"/>
                </a:lnTo>
                <a:lnTo>
                  <a:pt x="49" y="165"/>
                </a:lnTo>
                <a:lnTo>
                  <a:pt x="52" y="165"/>
                </a:lnTo>
                <a:lnTo>
                  <a:pt x="54" y="165"/>
                </a:lnTo>
                <a:lnTo>
                  <a:pt x="54" y="165"/>
                </a:lnTo>
                <a:lnTo>
                  <a:pt x="54" y="165"/>
                </a:lnTo>
                <a:lnTo>
                  <a:pt x="54" y="165"/>
                </a:lnTo>
                <a:lnTo>
                  <a:pt x="55" y="165"/>
                </a:lnTo>
                <a:lnTo>
                  <a:pt x="55" y="165"/>
                </a:lnTo>
                <a:lnTo>
                  <a:pt x="57" y="165"/>
                </a:lnTo>
                <a:lnTo>
                  <a:pt x="57" y="165"/>
                </a:lnTo>
                <a:lnTo>
                  <a:pt x="57" y="163"/>
                </a:lnTo>
                <a:lnTo>
                  <a:pt x="57" y="163"/>
                </a:lnTo>
                <a:lnTo>
                  <a:pt x="59" y="162"/>
                </a:lnTo>
                <a:lnTo>
                  <a:pt x="55" y="160"/>
                </a:lnTo>
                <a:lnTo>
                  <a:pt x="54" y="158"/>
                </a:lnTo>
                <a:lnTo>
                  <a:pt x="52" y="160"/>
                </a:lnTo>
                <a:lnTo>
                  <a:pt x="50" y="160"/>
                </a:lnTo>
                <a:lnTo>
                  <a:pt x="47" y="158"/>
                </a:lnTo>
                <a:lnTo>
                  <a:pt x="47" y="158"/>
                </a:lnTo>
                <a:lnTo>
                  <a:pt x="45" y="158"/>
                </a:lnTo>
                <a:lnTo>
                  <a:pt x="45" y="158"/>
                </a:lnTo>
                <a:lnTo>
                  <a:pt x="45" y="158"/>
                </a:lnTo>
                <a:lnTo>
                  <a:pt x="45" y="157"/>
                </a:lnTo>
                <a:lnTo>
                  <a:pt x="47" y="157"/>
                </a:lnTo>
                <a:lnTo>
                  <a:pt x="47" y="155"/>
                </a:lnTo>
                <a:lnTo>
                  <a:pt x="47" y="155"/>
                </a:lnTo>
                <a:lnTo>
                  <a:pt x="47" y="155"/>
                </a:lnTo>
                <a:lnTo>
                  <a:pt x="44" y="152"/>
                </a:lnTo>
                <a:lnTo>
                  <a:pt x="42" y="150"/>
                </a:lnTo>
                <a:lnTo>
                  <a:pt x="37" y="148"/>
                </a:lnTo>
                <a:lnTo>
                  <a:pt x="37" y="147"/>
                </a:lnTo>
                <a:lnTo>
                  <a:pt x="35" y="147"/>
                </a:lnTo>
                <a:lnTo>
                  <a:pt x="32" y="145"/>
                </a:lnTo>
                <a:lnTo>
                  <a:pt x="32" y="145"/>
                </a:lnTo>
                <a:lnTo>
                  <a:pt x="32" y="145"/>
                </a:lnTo>
                <a:lnTo>
                  <a:pt x="30" y="143"/>
                </a:lnTo>
                <a:lnTo>
                  <a:pt x="28" y="142"/>
                </a:lnTo>
                <a:lnTo>
                  <a:pt x="27" y="140"/>
                </a:lnTo>
                <a:lnTo>
                  <a:pt x="27" y="140"/>
                </a:lnTo>
                <a:lnTo>
                  <a:pt x="27" y="138"/>
                </a:lnTo>
                <a:lnTo>
                  <a:pt x="27" y="138"/>
                </a:lnTo>
                <a:lnTo>
                  <a:pt x="27" y="136"/>
                </a:lnTo>
                <a:lnTo>
                  <a:pt x="27" y="135"/>
                </a:lnTo>
                <a:lnTo>
                  <a:pt x="28" y="133"/>
                </a:lnTo>
                <a:lnTo>
                  <a:pt x="28" y="133"/>
                </a:lnTo>
                <a:lnTo>
                  <a:pt x="28" y="133"/>
                </a:lnTo>
                <a:lnTo>
                  <a:pt x="28" y="131"/>
                </a:lnTo>
                <a:lnTo>
                  <a:pt x="28" y="131"/>
                </a:lnTo>
                <a:lnTo>
                  <a:pt x="27" y="131"/>
                </a:lnTo>
                <a:lnTo>
                  <a:pt x="23" y="130"/>
                </a:lnTo>
                <a:lnTo>
                  <a:pt x="23" y="130"/>
                </a:lnTo>
                <a:lnTo>
                  <a:pt x="22" y="131"/>
                </a:lnTo>
                <a:lnTo>
                  <a:pt x="20" y="131"/>
                </a:lnTo>
                <a:lnTo>
                  <a:pt x="20" y="131"/>
                </a:lnTo>
                <a:lnTo>
                  <a:pt x="20" y="131"/>
                </a:lnTo>
                <a:lnTo>
                  <a:pt x="18" y="131"/>
                </a:lnTo>
                <a:lnTo>
                  <a:pt x="17" y="130"/>
                </a:lnTo>
                <a:lnTo>
                  <a:pt x="17" y="128"/>
                </a:lnTo>
                <a:lnTo>
                  <a:pt x="17" y="128"/>
                </a:lnTo>
                <a:lnTo>
                  <a:pt x="17" y="126"/>
                </a:lnTo>
                <a:lnTo>
                  <a:pt x="17" y="126"/>
                </a:lnTo>
                <a:lnTo>
                  <a:pt x="17" y="126"/>
                </a:lnTo>
                <a:lnTo>
                  <a:pt x="13" y="125"/>
                </a:lnTo>
                <a:lnTo>
                  <a:pt x="13" y="125"/>
                </a:lnTo>
                <a:lnTo>
                  <a:pt x="13" y="123"/>
                </a:lnTo>
                <a:lnTo>
                  <a:pt x="13" y="123"/>
                </a:lnTo>
                <a:lnTo>
                  <a:pt x="13" y="123"/>
                </a:lnTo>
                <a:lnTo>
                  <a:pt x="12" y="121"/>
                </a:lnTo>
                <a:lnTo>
                  <a:pt x="12" y="121"/>
                </a:lnTo>
                <a:lnTo>
                  <a:pt x="10" y="121"/>
                </a:lnTo>
                <a:lnTo>
                  <a:pt x="10" y="121"/>
                </a:lnTo>
                <a:lnTo>
                  <a:pt x="10" y="120"/>
                </a:lnTo>
                <a:lnTo>
                  <a:pt x="10" y="120"/>
                </a:lnTo>
                <a:lnTo>
                  <a:pt x="10" y="116"/>
                </a:lnTo>
                <a:lnTo>
                  <a:pt x="10" y="115"/>
                </a:lnTo>
                <a:lnTo>
                  <a:pt x="10" y="115"/>
                </a:lnTo>
                <a:lnTo>
                  <a:pt x="10" y="115"/>
                </a:lnTo>
                <a:lnTo>
                  <a:pt x="8" y="115"/>
                </a:lnTo>
                <a:lnTo>
                  <a:pt x="8" y="113"/>
                </a:lnTo>
                <a:lnTo>
                  <a:pt x="7" y="113"/>
                </a:lnTo>
                <a:lnTo>
                  <a:pt x="7" y="113"/>
                </a:lnTo>
                <a:lnTo>
                  <a:pt x="7" y="113"/>
                </a:lnTo>
                <a:lnTo>
                  <a:pt x="8" y="111"/>
                </a:lnTo>
                <a:lnTo>
                  <a:pt x="7" y="108"/>
                </a:lnTo>
                <a:lnTo>
                  <a:pt x="5" y="108"/>
                </a:lnTo>
                <a:lnTo>
                  <a:pt x="5" y="106"/>
                </a:lnTo>
                <a:lnTo>
                  <a:pt x="7" y="106"/>
                </a:lnTo>
                <a:lnTo>
                  <a:pt x="7" y="105"/>
                </a:lnTo>
                <a:lnTo>
                  <a:pt x="7" y="105"/>
                </a:lnTo>
                <a:lnTo>
                  <a:pt x="7" y="105"/>
                </a:lnTo>
                <a:lnTo>
                  <a:pt x="7" y="103"/>
                </a:lnTo>
                <a:lnTo>
                  <a:pt x="8" y="103"/>
                </a:lnTo>
                <a:lnTo>
                  <a:pt x="8" y="103"/>
                </a:lnTo>
                <a:lnTo>
                  <a:pt x="12" y="105"/>
                </a:lnTo>
                <a:lnTo>
                  <a:pt x="12" y="105"/>
                </a:lnTo>
                <a:lnTo>
                  <a:pt x="13" y="105"/>
                </a:lnTo>
                <a:lnTo>
                  <a:pt x="13" y="105"/>
                </a:lnTo>
                <a:lnTo>
                  <a:pt x="15" y="105"/>
                </a:lnTo>
                <a:lnTo>
                  <a:pt x="18" y="101"/>
                </a:lnTo>
                <a:lnTo>
                  <a:pt x="20" y="99"/>
                </a:lnTo>
                <a:lnTo>
                  <a:pt x="25" y="94"/>
                </a:lnTo>
                <a:lnTo>
                  <a:pt x="27" y="93"/>
                </a:lnTo>
                <a:lnTo>
                  <a:pt x="27" y="91"/>
                </a:lnTo>
                <a:lnTo>
                  <a:pt x="28" y="89"/>
                </a:lnTo>
                <a:lnTo>
                  <a:pt x="28" y="89"/>
                </a:lnTo>
                <a:lnTo>
                  <a:pt x="28" y="89"/>
                </a:lnTo>
                <a:lnTo>
                  <a:pt x="28" y="88"/>
                </a:lnTo>
                <a:lnTo>
                  <a:pt x="28" y="88"/>
                </a:lnTo>
                <a:lnTo>
                  <a:pt x="28" y="88"/>
                </a:lnTo>
                <a:lnTo>
                  <a:pt x="27" y="88"/>
                </a:lnTo>
                <a:lnTo>
                  <a:pt x="18" y="83"/>
                </a:lnTo>
                <a:lnTo>
                  <a:pt x="18" y="83"/>
                </a:lnTo>
                <a:lnTo>
                  <a:pt x="18" y="83"/>
                </a:lnTo>
                <a:lnTo>
                  <a:pt x="18" y="78"/>
                </a:lnTo>
                <a:lnTo>
                  <a:pt x="17" y="78"/>
                </a:lnTo>
                <a:lnTo>
                  <a:pt x="17" y="76"/>
                </a:lnTo>
                <a:lnTo>
                  <a:pt x="17" y="74"/>
                </a:lnTo>
                <a:lnTo>
                  <a:pt x="15" y="71"/>
                </a:lnTo>
                <a:lnTo>
                  <a:pt x="15" y="69"/>
                </a:lnTo>
                <a:lnTo>
                  <a:pt x="18" y="66"/>
                </a:lnTo>
                <a:lnTo>
                  <a:pt x="18" y="62"/>
                </a:lnTo>
                <a:lnTo>
                  <a:pt x="17" y="61"/>
                </a:lnTo>
                <a:lnTo>
                  <a:pt x="17" y="59"/>
                </a:lnTo>
                <a:lnTo>
                  <a:pt x="15" y="59"/>
                </a:lnTo>
                <a:lnTo>
                  <a:pt x="15" y="59"/>
                </a:lnTo>
                <a:lnTo>
                  <a:pt x="15" y="59"/>
                </a:lnTo>
                <a:lnTo>
                  <a:pt x="15" y="59"/>
                </a:lnTo>
                <a:lnTo>
                  <a:pt x="13" y="59"/>
                </a:lnTo>
                <a:lnTo>
                  <a:pt x="1" y="56"/>
                </a:lnTo>
                <a:lnTo>
                  <a:pt x="0" y="56"/>
                </a:lnTo>
                <a:lnTo>
                  <a:pt x="1" y="54"/>
                </a:lnTo>
                <a:lnTo>
                  <a:pt x="1" y="52"/>
                </a:lnTo>
                <a:lnTo>
                  <a:pt x="3" y="51"/>
                </a:lnTo>
                <a:lnTo>
                  <a:pt x="3" y="49"/>
                </a:lnTo>
                <a:lnTo>
                  <a:pt x="3" y="49"/>
                </a:lnTo>
                <a:lnTo>
                  <a:pt x="3" y="49"/>
                </a:lnTo>
                <a:lnTo>
                  <a:pt x="3" y="49"/>
                </a:lnTo>
                <a:lnTo>
                  <a:pt x="3" y="47"/>
                </a:lnTo>
                <a:lnTo>
                  <a:pt x="3" y="47"/>
                </a:lnTo>
                <a:lnTo>
                  <a:pt x="3" y="47"/>
                </a:lnTo>
                <a:lnTo>
                  <a:pt x="3" y="46"/>
                </a:lnTo>
                <a:lnTo>
                  <a:pt x="3" y="46"/>
                </a:lnTo>
                <a:lnTo>
                  <a:pt x="3" y="46"/>
                </a:lnTo>
                <a:lnTo>
                  <a:pt x="3" y="44"/>
                </a:lnTo>
                <a:lnTo>
                  <a:pt x="5" y="42"/>
                </a:lnTo>
                <a:lnTo>
                  <a:pt x="5" y="42"/>
                </a:lnTo>
                <a:lnTo>
                  <a:pt x="5" y="41"/>
                </a:lnTo>
                <a:lnTo>
                  <a:pt x="3" y="39"/>
                </a:lnTo>
                <a:lnTo>
                  <a:pt x="1" y="36"/>
                </a:lnTo>
                <a:lnTo>
                  <a:pt x="1" y="36"/>
                </a:lnTo>
                <a:lnTo>
                  <a:pt x="1" y="36"/>
                </a:lnTo>
                <a:lnTo>
                  <a:pt x="3" y="32"/>
                </a:lnTo>
                <a:lnTo>
                  <a:pt x="3" y="32"/>
                </a:lnTo>
                <a:lnTo>
                  <a:pt x="3" y="31"/>
                </a:lnTo>
                <a:lnTo>
                  <a:pt x="3" y="31"/>
                </a:lnTo>
                <a:lnTo>
                  <a:pt x="3" y="29"/>
                </a:lnTo>
                <a:lnTo>
                  <a:pt x="0" y="27"/>
                </a:lnTo>
                <a:lnTo>
                  <a:pt x="0" y="27"/>
                </a:lnTo>
                <a:lnTo>
                  <a:pt x="0" y="27"/>
                </a:lnTo>
                <a:lnTo>
                  <a:pt x="0" y="27"/>
                </a:lnTo>
                <a:lnTo>
                  <a:pt x="0" y="25"/>
                </a:lnTo>
                <a:lnTo>
                  <a:pt x="1" y="22"/>
                </a:lnTo>
                <a:lnTo>
                  <a:pt x="5" y="15"/>
                </a:lnTo>
                <a:lnTo>
                  <a:pt x="7" y="14"/>
                </a:lnTo>
                <a:lnTo>
                  <a:pt x="7" y="14"/>
                </a:lnTo>
                <a:lnTo>
                  <a:pt x="12" y="15"/>
                </a:lnTo>
                <a:lnTo>
                  <a:pt x="13" y="17"/>
                </a:lnTo>
                <a:lnTo>
                  <a:pt x="15" y="17"/>
                </a:lnTo>
                <a:lnTo>
                  <a:pt x="17" y="17"/>
                </a:lnTo>
                <a:lnTo>
                  <a:pt x="17" y="17"/>
                </a:lnTo>
                <a:lnTo>
                  <a:pt x="17" y="17"/>
                </a:lnTo>
                <a:lnTo>
                  <a:pt x="17" y="19"/>
                </a:lnTo>
                <a:lnTo>
                  <a:pt x="17" y="19"/>
                </a:lnTo>
                <a:lnTo>
                  <a:pt x="17" y="19"/>
                </a:lnTo>
                <a:lnTo>
                  <a:pt x="17" y="20"/>
                </a:lnTo>
                <a:lnTo>
                  <a:pt x="17" y="20"/>
                </a:lnTo>
                <a:lnTo>
                  <a:pt x="20" y="20"/>
                </a:lnTo>
                <a:lnTo>
                  <a:pt x="23" y="20"/>
                </a:lnTo>
                <a:lnTo>
                  <a:pt x="23" y="20"/>
                </a:lnTo>
                <a:lnTo>
                  <a:pt x="23" y="20"/>
                </a:lnTo>
                <a:lnTo>
                  <a:pt x="23" y="19"/>
                </a:lnTo>
                <a:lnTo>
                  <a:pt x="25" y="19"/>
                </a:lnTo>
                <a:lnTo>
                  <a:pt x="25" y="19"/>
                </a:lnTo>
                <a:lnTo>
                  <a:pt x="25" y="19"/>
                </a:lnTo>
                <a:lnTo>
                  <a:pt x="25" y="17"/>
                </a:lnTo>
                <a:lnTo>
                  <a:pt x="25" y="17"/>
                </a:lnTo>
                <a:lnTo>
                  <a:pt x="25" y="17"/>
                </a:lnTo>
                <a:lnTo>
                  <a:pt x="25" y="17"/>
                </a:lnTo>
                <a:lnTo>
                  <a:pt x="30" y="19"/>
                </a:lnTo>
                <a:lnTo>
                  <a:pt x="30" y="19"/>
                </a:lnTo>
                <a:lnTo>
                  <a:pt x="32" y="17"/>
                </a:lnTo>
                <a:lnTo>
                  <a:pt x="32" y="15"/>
                </a:lnTo>
                <a:lnTo>
                  <a:pt x="33" y="15"/>
                </a:lnTo>
                <a:lnTo>
                  <a:pt x="33" y="14"/>
                </a:lnTo>
                <a:lnTo>
                  <a:pt x="32" y="14"/>
                </a:lnTo>
                <a:lnTo>
                  <a:pt x="32" y="14"/>
                </a:lnTo>
                <a:lnTo>
                  <a:pt x="30" y="12"/>
                </a:lnTo>
                <a:lnTo>
                  <a:pt x="30" y="12"/>
                </a:lnTo>
                <a:lnTo>
                  <a:pt x="30" y="12"/>
                </a:lnTo>
                <a:lnTo>
                  <a:pt x="32" y="12"/>
                </a:lnTo>
                <a:lnTo>
                  <a:pt x="32" y="10"/>
                </a:lnTo>
                <a:lnTo>
                  <a:pt x="33" y="10"/>
                </a:lnTo>
                <a:lnTo>
                  <a:pt x="33" y="10"/>
                </a:lnTo>
                <a:lnTo>
                  <a:pt x="33" y="9"/>
                </a:lnTo>
                <a:lnTo>
                  <a:pt x="33" y="9"/>
                </a:lnTo>
                <a:lnTo>
                  <a:pt x="33" y="7"/>
                </a:lnTo>
                <a:lnTo>
                  <a:pt x="30" y="7"/>
                </a:lnTo>
                <a:lnTo>
                  <a:pt x="30" y="5"/>
                </a:lnTo>
                <a:lnTo>
                  <a:pt x="30" y="5"/>
                </a:lnTo>
                <a:lnTo>
                  <a:pt x="30" y="4"/>
                </a:lnTo>
                <a:lnTo>
                  <a:pt x="30" y="2"/>
                </a:lnTo>
                <a:lnTo>
                  <a:pt x="30" y="0"/>
                </a:lnTo>
                <a:lnTo>
                  <a:pt x="42" y="5"/>
                </a:lnTo>
                <a:lnTo>
                  <a:pt x="44" y="5"/>
                </a:lnTo>
                <a:lnTo>
                  <a:pt x="44" y="5"/>
                </a:lnTo>
                <a:lnTo>
                  <a:pt x="44" y="5"/>
                </a:lnTo>
                <a:lnTo>
                  <a:pt x="44" y="5"/>
                </a:lnTo>
                <a:lnTo>
                  <a:pt x="45" y="4"/>
                </a:lnTo>
                <a:lnTo>
                  <a:pt x="45" y="4"/>
                </a:lnTo>
                <a:lnTo>
                  <a:pt x="45" y="2"/>
                </a:lnTo>
                <a:lnTo>
                  <a:pt x="45" y="2"/>
                </a:lnTo>
                <a:lnTo>
                  <a:pt x="47" y="2"/>
                </a:lnTo>
                <a:lnTo>
                  <a:pt x="54" y="5"/>
                </a:lnTo>
                <a:lnTo>
                  <a:pt x="55" y="7"/>
                </a:lnTo>
                <a:lnTo>
                  <a:pt x="57" y="9"/>
                </a:lnTo>
                <a:lnTo>
                  <a:pt x="59" y="9"/>
                </a:lnTo>
                <a:lnTo>
                  <a:pt x="59" y="9"/>
                </a:lnTo>
                <a:lnTo>
                  <a:pt x="60" y="9"/>
                </a:lnTo>
                <a:lnTo>
                  <a:pt x="62" y="9"/>
                </a:lnTo>
                <a:lnTo>
                  <a:pt x="79" y="19"/>
                </a:lnTo>
                <a:lnTo>
                  <a:pt x="80" y="19"/>
                </a:lnTo>
                <a:lnTo>
                  <a:pt x="82" y="20"/>
                </a:lnTo>
                <a:lnTo>
                  <a:pt x="82" y="22"/>
                </a:lnTo>
                <a:lnTo>
                  <a:pt x="82" y="22"/>
                </a:lnTo>
                <a:lnTo>
                  <a:pt x="82" y="22"/>
                </a:lnTo>
                <a:lnTo>
                  <a:pt x="82" y="22"/>
                </a:lnTo>
                <a:lnTo>
                  <a:pt x="82" y="22"/>
                </a:lnTo>
                <a:lnTo>
                  <a:pt x="82" y="22"/>
                </a:lnTo>
                <a:lnTo>
                  <a:pt x="84" y="22"/>
                </a:lnTo>
                <a:lnTo>
                  <a:pt x="86" y="22"/>
                </a:lnTo>
                <a:lnTo>
                  <a:pt x="86" y="22"/>
                </a:lnTo>
                <a:lnTo>
                  <a:pt x="86" y="20"/>
                </a:lnTo>
                <a:lnTo>
                  <a:pt x="86" y="20"/>
                </a:lnTo>
                <a:lnTo>
                  <a:pt x="87" y="17"/>
                </a:lnTo>
                <a:lnTo>
                  <a:pt x="87" y="15"/>
                </a:lnTo>
                <a:lnTo>
                  <a:pt x="87" y="15"/>
                </a:lnTo>
                <a:lnTo>
                  <a:pt x="89" y="15"/>
                </a:lnTo>
                <a:lnTo>
                  <a:pt x="89" y="14"/>
                </a:lnTo>
                <a:lnTo>
                  <a:pt x="91" y="14"/>
                </a:lnTo>
                <a:lnTo>
                  <a:pt x="91" y="12"/>
                </a:lnTo>
                <a:lnTo>
                  <a:pt x="91" y="12"/>
                </a:lnTo>
                <a:lnTo>
                  <a:pt x="91" y="10"/>
                </a:lnTo>
                <a:lnTo>
                  <a:pt x="92" y="10"/>
                </a:lnTo>
                <a:lnTo>
                  <a:pt x="99" y="12"/>
                </a:lnTo>
                <a:lnTo>
                  <a:pt x="101" y="12"/>
                </a:lnTo>
                <a:lnTo>
                  <a:pt x="101" y="12"/>
                </a:lnTo>
                <a:lnTo>
                  <a:pt x="101" y="12"/>
                </a:lnTo>
                <a:lnTo>
                  <a:pt x="101" y="12"/>
                </a:lnTo>
                <a:lnTo>
                  <a:pt x="101" y="14"/>
                </a:lnTo>
                <a:lnTo>
                  <a:pt x="99" y="17"/>
                </a:lnTo>
                <a:lnTo>
                  <a:pt x="97" y="19"/>
                </a:lnTo>
                <a:lnTo>
                  <a:pt x="96" y="22"/>
                </a:lnTo>
                <a:lnTo>
                  <a:pt x="96" y="24"/>
                </a:lnTo>
                <a:lnTo>
                  <a:pt x="96" y="24"/>
                </a:lnTo>
                <a:lnTo>
                  <a:pt x="96" y="24"/>
                </a:lnTo>
                <a:lnTo>
                  <a:pt x="104" y="25"/>
                </a:lnTo>
                <a:lnTo>
                  <a:pt x="106" y="25"/>
                </a:lnTo>
                <a:lnTo>
                  <a:pt x="107" y="25"/>
                </a:lnTo>
                <a:lnTo>
                  <a:pt x="107" y="25"/>
                </a:lnTo>
                <a:lnTo>
                  <a:pt x="116" y="22"/>
                </a:lnTo>
                <a:lnTo>
                  <a:pt x="117" y="22"/>
                </a:lnTo>
                <a:lnTo>
                  <a:pt x="117" y="22"/>
                </a:lnTo>
                <a:lnTo>
                  <a:pt x="121" y="22"/>
                </a:lnTo>
                <a:lnTo>
                  <a:pt x="121" y="22"/>
                </a:lnTo>
                <a:lnTo>
                  <a:pt x="123" y="22"/>
                </a:lnTo>
                <a:lnTo>
                  <a:pt x="123" y="22"/>
                </a:lnTo>
                <a:lnTo>
                  <a:pt x="129" y="20"/>
                </a:lnTo>
                <a:lnTo>
                  <a:pt x="131" y="19"/>
                </a:lnTo>
                <a:lnTo>
                  <a:pt x="131" y="19"/>
                </a:lnTo>
                <a:lnTo>
                  <a:pt x="131" y="19"/>
                </a:lnTo>
                <a:lnTo>
                  <a:pt x="131" y="19"/>
                </a:lnTo>
                <a:lnTo>
                  <a:pt x="131" y="17"/>
                </a:lnTo>
                <a:lnTo>
                  <a:pt x="131" y="17"/>
                </a:lnTo>
                <a:lnTo>
                  <a:pt x="131" y="17"/>
                </a:lnTo>
                <a:lnTo>
                  <a:pt x="131" y="17"/>
                </a:lnTo>
                <a:lnTo>
                  <a:pt x="131" y="15"/>
                </a:lnTo>
                <a:lnTo>
                  <a:pt x="131" y="15"/>
                </a:lnTo>
                <a:lnTo>
                  <a:pt x="136" y="14"/>
                </a:lnTo>
                <a:lnTo>
                  <a:pt x="136" y="14"/>
                </a:lnTo>
                <a:lnTo>
                  <a:pt x="136" y="15"/>
                </a:lnTo>
                <a:lnTo>
                  <a:pt x="136" y="15"/>
                </a:lnTo>
                <a:lnTo>
                  <a:pt x="138" y="15"/>
                </a:lnTo>
                <a:lnTo>
                  <a:pt x="138" y="20"/>
                </a:lnTo>
                <a:lnTo>
                  <a:pt x="138" y="20"/>
                </a:lnTo>
                <a:lnTo>
                  <a:pt x="139" y="20"/>
                </a:lnTo>
                <a:lnTo>
                  <a:pt x="148" y="29"/>
                </a:lnTo>
                <a:lnTo>
                  <a:pt x="149" y="32"/>
                </a:lnTo>
                <a:lnTo>
                  <a:pt x="151" y="32"/>
                </a:lnTo>
                <a:lnTo>
                  <a:pt x="153" y="34"/>
                </a:lnTo>
                <a:lnTo>
                  <a:pt x="153" y="36"/>
                </a:lnTo>
                <a:lnTo>
                  <a:pt x="154" y="41"/>
                </a:lnTo>
                <a:lnTo>
                  <a:pt x="154" y="41"/>
                </a:lnTo>
                <a:lnTo>
                  <a:pt x="156" y="42"/>
                </a:lnTo>
                <a:lnTo>
                  <a:pt x="165" y="49"/>
                </a:lnTo>
                <a:lnTo>
                  <a:pt x="175" y="52"/>
                </a:lnTo>
                <a:lnTo>
                  <a:pt x="178" y="54"/>
                </a:lnTo>
                <a:lnTo>
                  <a:pt x="181" y="57"/>
                </a:lnTo>
                <a:lnTo>
                  <a:pt x="181" y="59"/>
                </a:lnTo>
                <a:lnTo>
                  <a:pt x="181" y="59"/>
                </a:lnTo>
                <a:lnTo>
                  <a:pt x="181" y="61"/>
                </a:lnTo>
                <a:lnTo>
                  <a:pt x="181" y="61"/>
                </a:lnTo>
                <a:lnTo>
                  <a:pt x="181" y="62"/>
                </a:lnTo>
                <a:lnTo>
                  <a:pt x="183" y="62"/>
                </a:lnTo>
                <a:lnTo>
                  <a:pt x="183" y="64"/>
                </a:lnTo>
                <a:lnTo>
                  <a:pt x="185" y="64"/>
                </a:lnTo>
                <a:lnTo>
                  <a:pt x="185" y="66"/>
                </a:lnTo>
                <a:lnTo>
                  <a:pt x="186" y="71"/>
                </a:lnTo>
                <a:lnTo>
                  <a:pt x="188" y="74"/>
                </a:lnTo>
                <a:lnTo>
                  <a:pt x="188" y="76"/>
                </a:lnTo>
                <a:lnTo>
                  <a:pt x="188" y="76"/>
                </a:lnTo>
                <a:lnTo>
                  <a:pt x="188" y="79"/>
                </a:lnTo>
                <a:lnTo>
                  <a:pt x="188" y="81"/>
                </a:lnTo>
                <a:lnTo>
                  <a:pt x="186" y="81"/>
                </a:lnTo>
                <a:lnTo>
                  <a:pt x="186" y="86"/>
                </a:lnTo>
                <a:lnTo>
                  <a:pt x="186" y="86"/>
                </a:lnTo>
                <a:lnTo>
                  <a:pt x="188" y="86"/>
                </a:lnTo>
                <a:lnTo>
                  <a:pt x="188" y="89"/>
                </a:lnTo>
                <a:lnTo>
                  <a:pt x="190" y="91"/>
                </a:lnTo>
                <a:lnTo>
                  <a:pt x="193" y="94"/>
                </a:lnTo>
                <a:lnTo>
                  <a:pt x="198" y="103"/>
                </a:lnTo>
                <a:lnTo>
                  <a:pt x="205" y="106"/>
                </a:lnTo>
                <a:lnTo>
                  <a:pt x="215" y="110"/>
                </a:lnTo>
                <a:lnTo>
                  <a:pt x="215" y="111"/>
                </a:lnTo>
                <a:lnTo>
                  <a:pt x="220" y="116"/>
                </a:lnTo>
                <a:lnTo>
                  <a:pt x="244" y="143"/>
                </a:lnTo>
                <a:lnTo>
                  <a:pt x="254" y="155"/>
                </a:lnTo>
                <a:lnTo>
                  <a:pt x="254" y="155"/>
                </a:lnTo>
                <a:lnTo>
                  <a:pt x="254" y="157"/>
                </a:lnTo>
                <a:lnTo>
                  <a:pt x="254" y="158"/>
                </a:lnTo>
                <a:lnTo>
                  <a:pt x="257" y="168"/>
                </a:lnTo>
                <a:lnTo>
                  <a:pt x="257" y="170"/>
                </a:lnTo>
                <a:lnTo>
                  <a:pt x="255" y="172"/>
                </a:lnTo>
                <a:lnTo>
                  <a:pt x="255" y="172"/>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38" name="Freeform 21">
            <a:extLst>
              <a:ext uri="{FF2B5EF4-FFF2-40B4-BE49-F238E27FC236}">
                <a16:creationId xmlns:a16="http://schemas.microsoft.com/office/drawing/2014/main" id="{91BF83CE-0716-4E0E-BCF8-E182EEEF30E6}"/>
              </a:ext>
            </a:extLst>
          </p:cNvPr>
          <p:cNvSpPr>
            <a:spLocks/>
          </p:cNvSpPr>
          <p:nvPr/>
        </p:nvSpPr>
        <p:spPr bwMode="auto">
          <a:xfrm>
            <a:off x="4186172" y="4284270"/>
            <a:ext cx="162209" cy="118760"/>
          </a:xfrm>
          <a:custGeom>
            <a:avLst/>
            <a:gdLst>
              <a:gd name="T0" fmla="*/ 140 w 168"/>
              <a:gd name="T1" fmla="*/ 44 h 123"/>
              <a:gd name="T2" fmla="*/ 140 w 168"/>
              <a:gd name="T3" fmla="*/ 49 h 123"/>
              <a:gd name="T4" fmla="*/ 143 w 168"/>
              <a:gd name="T5" fmla="*/ 52 h 123"/>
              <a:gd name="T6" fmla="*/ 152 w 168"/>
              <a:gd name="T7" fmla="*/ 54 h 123"/>
              <a:gd name="T8" fmla="*/ 165 w 168"/>
              <a:gd name="T9" fmla="*/ 62 h 123"/>
              <a:gd name="T10" fmla="*/ 163 w 168"/>
              <a:gd name="T11" fmla="*/ 71 h 123"/>
              <a:gd name="T12" fmla="*/ 167 w 168"/>
              <a:gd name="T13" fmla="*/ 74 h 123"/>
              <a:gd name="T14" fmla="*/ 167 w 168"/>
              <a:gd name="T15" fmla="*/ 77 h 123"/>
              <a:gd name="T16" fmla="*/ 168 w 168"/>
              <a:gd name="T17" fmla="*/ 82 h 123"/>
              <a:gd name="T18" fmla="*/ 165 w 168"/>
              <a:gd name="T19" fmla="*/ 91 h 123"/>
              <a:gd name="T20" fmla="*/ 160 w 168"/>
              <a:gd name="T21" fmla="*/ 93 h 123"/>
              <a:gd name="T22" fmla="*/ 157 w 168"/>
              <a:gd name="T23" fmla="*/ 93 h 123"/>
              <a:gd name="T24" fmla="*/ 157 w 168"/>
              <a:gd name="T25" fmla="*/ 94 h 123"/>
              <a:gd name="T26" fmla="*/ 153 w 168"/>
              <a:gd name="T27" fmla="*/ 96 h 123"/>
              <a:gd name="T28" fmla="*/ 148 w 168"/>
              <a:gd name="T29" fmla="*/ 104 h 123"/>
              <a:gd name="T30" fmla="*/ 141 w 168"/>
              <a:gd name="T31" fmla="*/ 123 h 123"/>
              <a:gd name="T32" fmla="*/ 106 w 168"/>
              <a:gd name="T33" fmla="*/ 103 h 123"/>
              <a:gd name="T34" fmla="*/ 46 w 168"/>
              <a:gd name="T35" fmla="*/ 62 h 123"/>
              <a:gd name="T36" fmla="*/ 4 w 168"/>
              <a:gd name="T37" fmla="*/ 34 h 123"/>
              <a:gd name="T38" fmla="*/ 2 w 168"/>
              <a:gd name="T39" fmla="*/ 30 h 123"/>
              <a:gd name="T40" fmla="*/ 22 w 168"/>
              <a:gd name="T41" fmla="*/ 22 h 123"/>
              <a:gd name="T42" fmla="*/ 24 w 168"/>
              <a:gd name="T43" fmla="*/ 22 h 123"/>
              <a:gd name="T44" fmla="*/ 25 w 168"/>
              <a:gd name="T45" fmla="*/ 20 h 123"/>
              <a:gd name="T46" fmla="*/ 32 w 168"/>
              <a:gd name="T47" fmla="*/ 15 h 123"/>
              <a:gd name="T48" fmla="*/ 36 w 168"/>
              <a:gd name="T49" fmla="*/ 5 h 123"/>
              <a:gd name="T50" fmla="*/ 41 w 168"/>
              <a:gd name="T51" fmla="*/ 0 h 123"/>
              <a:gd name="T52" fmla="*/ 44 w 168"/>
              <a:gd name="T53" fmla="*/ 3 h 123"/>
              <a:gd name="T54" fmla="*/ 59 w 168"/>
              <a:gd name="T55" fmla="*/ 12 h 123"/>
              <a:gd name="T56" fmla="*/ 89 w 168"/>
              <a:gd name="T57" fmla="*/ 5 h 123"/>
              <a:gd name="T58" fmla="*/ 103 w 168"/>
              <a:gd name="T59" fmla="*/ 3 h 123"/>
              <a:gd name="T60" fmla="*/ 99 w 168"/>
              <a:gd name="T61" fmla="*/ 3 h 123"/>
              <a:gd name="T62" fmla="*/ 96 w 168"/>
              <a:gd name="T63" fmla="*/ 5 h 123"/>
              <a:gd name="T64" fmla="*/ 94 w 168"/>
              <a:gd name="T65" fmla="*/ 5 h 123"/>
              <a:gd name="T66" fmla="*/ 91 w 168"/>
              <a:gd name="T67" fmla="*/ 7 h 123"/>
              <a:gd name="T68" fmla="*/ 78 w 168"/>
              <a:gd name="T69" fmla="*/ 12 h 123"/>
              <a:gd name="T70" fmla="*/ 68 w 168"/>
              <a:gd name="T71" fmla="*/ 15 h 123"/>
              <a:gd name="T72" fmla="*/ 68 w 168"/>
              <a:gd name="T73" fmla="*/ 17 h 123"/>
              <a:gd name="T74" fmla="*/ 78 w 168"/>
              <a:gd name="T75" fmla="*/ 25 h 123"/>
              <a:gd name="T76" fmla="*/ 88 w 168"/>
              <a:gd name="T77" fmla="*/ 34 h 123"/>
              <a:gd name="T78" fmla="*/ 89 w 168"/>
              <a:gd name="T79" fmla="*/ 35 h 123"/>
              <a:gd name="T80" fmla="*/ 91 w 168"/>
              <a:gd name="T81" fmla="*/ 35 h 123"/>
              <a:gd name="T82" fmla="*/ 99 w 168"/>
              <a:gd name="T83" fmla="*/ 34 h 123"/>
              <a:gd name="T84" fmla="*/ 106 w 168"/>
              <a:gd name="T85" fmla="*/ 19 h 123"/>
              <a:gd name="T86" fmla="*/ 108 w 168"/>
              <a:gd name="T87" fmla="*/ 14 h 123"/>
              <a:gd name="T88" fmla="*/ 110 w 168"/>
              <a:gd name="T89" fmla="*/ 15 h 123"/>
              <a:gd name="T90" fmla="*/ 111 w 168"/>
              <a:gd name="T91" fmla="*/ 15 h 123"/>
              <a:gd name="T92" fmla="*/ 113 w 168"/>
              <a:gd name="T93" fmla="*/ 14 h 123"/>
              <a:gd name="T94" fmla="*/ 121 w 168"/>
              <a:gd name="T95" fmla="*/ 14 h 123"/>
              <a:gd name="T96" fmla="*/ 128 w 168"/>
              <a:gd name="T97" fmla="*/ 27 h 123"/>
              <a:gd name="T98" fmla="*/ 133 w 168"/>
              <a:gd name="T99" fmla="*/ 37 h 123"/>
              <a:gd name="T100" fmla="*/ 136 w 168"/>
              <a:gd name="T101"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23">
                <a:moveTo>
                  <a:pt x="136" y="44"/>
                </a:moveTo>
                <a:lnTo>
                  <a:pt x="136" y="44"/>
                </a:lnTo>
                <a:lnTo>
                  <a:pt x="140" y="44"/>
                </a:lnTo>
                <a:lnTo>
                  <a:pt x="140" y="44"/>
                </a:lnTo>
                <a:lnTo>
                  <a:pt x="140" y="45"/>
                </a:lnTo>
                <a:lnTo>
                  <a:pt x="140" y="45"/>
                </a:lnTo>
                <a:lnTo>
                  <a:pt x="140" y="47"/>
                </a:lnTo>
                <a:lnTo>
                  <a:pt x="140" y="49"/>
                </a:lnTo>
                <a:lnTo>
                  <a:pt x="140" y="50"/>
                </a:lnTo>
                <a:lnTo>
                  <a:pt x="141" y="50"/>
                </a:lnTo>
                <a:lnTo>
                  <a:pt x="141" y="52"/>
                </a:lnTo>
                <a:lnTo>
                  <a:pt x="143" y="52"/>
                </a:lnTo>
                <a:lnTo>
                  <a:pt x="143" y="50"/>
                </a:lnTo>
                <a:lnTo>
                  <a:pt x="145" y="50"/>
                </a:lnTo>
                <a:lnTo>
                  <a:pt x="150" y="52"/>
                </a:lnTo>
                <a:lnTo>
                  <a:pt x="152" y="54"/>
                </a:lnTo>
                <a:lnTo>
                  <a:pt x="158" y="59"/>
                </a:lnTo>
                <a:lnTo>
                  <a:pt x="165" y="59"/>
                </a:lnTo>
                <a:lnTo>
                  <a:pt x="165" y="61"/>
                </a:lnTo>
                <a:lnTo>
                  <a:pt x="165" y="62"/>
                </a:lnTo>
                <a:lnTo>
                  <a:pt x="165" y="62"/>
                </a:lnTo>
                <a:lnTo>
                  <a:pt x="165" y="64"/>
                </a:lnTo>
                <a:lnTo>
                  <a:pt x="163" y="69"/>
                </a:lnTo>
                <a:lnTo>
                  <a:pt x="163" y="71"/>
                </a:lnTo>
                <a:lnTo>
                  <a:pt x="163" y="72"/>
                </a:lnTo>
                <a:lnTo>
                  <a:pt x="163" y="72"/>
                </a:lnTo>
                <a:lnTo>
                  <a:pt x="167" y="74"/>
                </a:lnTo>
                <a:lnTo>
                  <a:pt x="167" y="74"/>
                </a:lnTo>
                <a:lnTo>
                  <a:pt x="167" y="74"/>
                </a:lnTo>
                <a:lnTo>
                  <a:pt x="167" y="76"/>
                </a:lnTo>
                <a:lnTo>
                  <a:pt x="167" y="76"/>
                </a:lnTo>
                <a:lnTo>
                  <a:pt x="167" y="77"/>
                </a:lnTo>
                <a:lnTo>
                  <a:pt x="167" y="77"/>
                </a:lnTo>
                <a:lnTo>
                  <a:pt x="167" y="79"/>
                </a:lnTo>
                <a:lnTo>
                  <a:pt x="168" y="81"/>
                </a:lnTo>
                <a:lnTo>
                  <a:pt x="168" y="82"/>
                </a:lnTo>
                <a:lnTo>
                  <a:pt x="168" y="84"/>
                </a:lnTo>
                <a:lnTo>
                  <a:pt x="167" y="87"/>
                </a:lnTo>
                <a:lnTo>
                  <a:pt x="167" y="89"/>
                </a:lnTo>
                <a:lnTo>
                  <a:pt x="165" y="91"/>
                </a:lnTo>
                <a:lnTo>
                  <a:pt x="165" y="91"/>
                </a:lnTo>
                <a:lnTo>
                  <a:pt x="163" y="91"/>
                </a:lnTo>
                <a:lnTo>
                  <a:pt x="162" y="93"/>
                </a:lnTo>
                <a:lnTo>
                  <a:pt x="160" y="93"/>
                </a:lnTo>
                <a:lnTo>
                  <a:pt x="160" y="93"/>
                </a:lnTo>
                <a:lnTo>
                  <a:pt x="158" y="93"/>
                </a:lnTo>
                <a:lnTo>
                  <a:pt x="157" y="93"/>
                </a:lnTo>
                <a:lnTo>
                  <a:pt x="157" y="93"/>
                </a:lnTo>
                <a:lnTo>
                  <a:pt x="157" y="93"/>
                </a:lnTo>
                <a:lnTo>
                  <a:pt x="157" y="93"/>
                </a:lnTo>
                <a:lnTo>
                  <a:pt x="157" y="94"/>
                </a:lnTo>
                <a:lnTo>
                  <a:pt x="157" y="94"/>
                </a:lnTo>
                <a:lnTo>
                  <a:pt x="157" y="94"/>
                </a:lnTo>
                <a:lnTo>
                  <a:pt x="155" y="96"/>
                </a:lnTo>
                <a:lnTo>
                  <a:pt x="153" y="96"/>
                </a:lnTo>
                <a:lnTo>
                  <a:pt x="153" y="96"/>
                </a:lnTo>
                <a:lnTo>
                  <a:pt x="152" y="99"/>
                </a:lnTo>
                <a:lnTo>
                  <a:pt x="152" y="99"/>
                </a:lnTo>
                <a:lnTo>
                  <a:pt x="152" y="101"/>
                </a:lnTo>
                <a:lnTo>
                  <a:pt x="148" y="104"/>
                </a:lnTo>
                <a:lnTo>
                  <a:pt x="143" y="109"/>
                </a:lnTo>
                <a:lnTo>
                  <a:pt x="143" y="113"/>
                </a:lnTo>
                <a:lnTo>
                  <a:pt x="141" y="116"/>
                </a:lnTo>
                <a:lnTo>
                  <a:pt x="141" y="123"/>
                </a:lnTo>
                <a:lnTo>
                  <a:pt x="138" y="123"/>
                </a:lnTo>
                <a:lnTo>
                  <a:pt x="130" y="118"/>
                </a:lnTo>
                <a:lnTo>
                  <a:pt x="120" y="111"/>
                </a:lnTo>
                <a:lnTo>
                  <a:pt x="106" y="103"/>
                </a:lnTo>
                <a:lnTo>
                  <a:pt x="94" y="94"/>
                </a:lnTo>
                <a:lnTo>
                  <a:pt x="74" y="81"/>
                </a:lnTo>
                <a:lnTo>
                  <a:pt x="59" y="71"/>
                </a:lnTo>
                <a:lnTo>
                  <a:pt x="46" y="62"/>
                </a:lnTo>
                <a:lnTo>
                  <a:pt x="32" y="54"/>
                </a:lnTo>
                <a:lnTo>
                  <a:pt x="15" y="42"/>
                </a:lnTo>
                <a:lnTo>
                  <a:pt x="7" y="37"/>
                </a:lnTo>
                <a:lnTo>
                  <a:pt x="4" y="34"/>
                </a:lnTo>
                <a:lnTo>
                  <a:pt x="2" y="32"/>
                </a:lnTo>
                <a:lnTo>
                  <a:pt x="0" y="30"/>
                </a:lnTo>
                <a:lnTo>
                  <a:pt x="0" y="30"/>
                </a:lnTo>
                <a:lnTo>
                  <a:pt x="2" y="30"/>
                </a:lnTo>
                <a:lnTo>
                  <a:pt x="2" y="30"/>
                </a:lnTo>
                <a:lnTo>
                  <a:pt x="10" y="29"/>
                </a:lnTo>
                <a:lnTo>
                  <a:pt x="17" y="25"/>
                </a:lnTo>
                <a:lnTo>
                  <a:pt x="22" y="22"/>
                </a:lnTo>
                <a:lnTo>
                  <a:pt x="24" y="22"/>
                </a:lnTo>
                <a:lnTo>
                  <a:pt x="24" y="22"/>
                </a:lnTo>
                <a:lnTo>
                  <a:pt x="24" y="22"/>
                </a:lnTo>
                <a:lnTo>
                  <a:pt x="24" y="22"/>
                </a:lnTo>
                <a:lnTo>
                  <a:pt x="24" y="22"/>
                </a:lnTo>
                <a:lnTo>
                  <a:pt x="24" y="20"/>
                </a:lnTo>
                <a:lnTo>
                  <a:pt x="25" y="20"/>
                </a:lnTo>
                <a:lnTo>
                  <a:pt x="25" y="20"/>
                </a:lnTo>
                <a:lnTo>
                  <a:pt x="25" y="19"/>
                </a:lnTo>
                <a:lnTo>
                  <a:pt x="27" y="19"/>
                </a:lnTo>
                <a:lnTo>
                  <a:pt x="31" y="17"/>
                </a:lnTo>
                <a:lnTo>
                  <a:pt x="32" y="15"/>
                </a:lnTo>
                <a:lnTo>
                  <a:pt x="32" y="14"/>
                </a:lnTo>
                <a:lnTo>
                  <a:pt x="34" y="12"/>
                </a:lnTo>
                <a:lnTo>
                  <a:pt x="34" y="7"/>
                </a:lnTo>
                <a:lnTo>
                  <a:pt x="36" y="5"/>
                </a:lnTo>
                <a:lnTo>
                  <a:pt x="36" y="5"/>
                </a:lnTo>
                <a:lnTo>
                  <a:pt x="37" y="3"/>
                </a:lnTo>
                <a:lnTo>
                  <a:pt x="39" y="2"/>
                </a:lnTo>
                <a:lnTo>
                  <a:pt x="41" y="0"/>
                </a:lnTo>
                <a:lnTo>
                  <a:pt x="41" y="0"/>
                </a:lnTo>
                <a:lnTo>
                  <a:pt x="42" y="0"/>
                </a:lnTo>
                <a:lnTo>
                  <a:pt x="42" y="2"/>
                </a:lnTo>
                <a:lnTo>
                  <a:pt x="44" y="3"/>
                </a:lnTo>
                <a:lnTo>
                  <a:pt x="46" y="3"/>
                </a:lnTo>
                <a:lnTo>
                  <a:pt x="49" y="5"/>
                </a:lnTo>
                <a:lnTo>
                  <a:pt x="52" y="7"/>
                </a:lnTo>
                <a:lnTo>
                  <a:pt x="59" y="12"/>
                </a:lnTo>
                <a:lnTo>
                  <a:pt x="61" y="14"/>
                </a:lnTo>
                <a:lnTo>
                  <a:pt x="66" y="14"/>
                </a:lnTo>
                <a:lnTo>
                  <a:pt x="76" y="12"/>
                </a:lnTo>
                <a:lnTo>
                  <a:pt x="89" y="5"/>
                </a:lnTo>
                <a:lnTo>
                  <a:pt x="89" y="5"/>
                </a:lnTo>
                <a:lnTo>
                  <a:pt x="99" y="0"/>
                </a:lnTo>
                <a:lnTo>
                  <a:pt x="103" y="3"/>
                </a:lnTo>
                <a:lnTo>
                  <a:pt x="103" y="3"/>
                </a:lnTo>
                <a:lnTo>
                  <a:pt x="103" y="3"/>
                </a:lnTo>
                <a:lnTo>
                  <a:pt x="99" y="3"/>
                </a:lnTo>
                <a:lnTo>
                  <a:pt x="99" y="3"/>
                </a:lnTo>
                <a:lnTo>
                  <a:pt x="99" y="3"/>
                </a:lnTo>
                <a:lnTo>
                  <a:pt x="99" y="3"/>
                </a:lnTo>
                <a:lnTo>
                  <a:pt x="98" y="5"/>
                </a:lnTo>
                <a:lnTo>
                  <a:pt x="96" y="3"/>
                </a:lnTo>
                <a:lnTo>
                  <a:pt x="96" y="5"/>
                </a:lnTo>
                <a:lnTo>
                  <a:pt x="96" y="5"/>
                </a:lnTo>
                <a:lnTo>
                  <a:pt x="94" y="5"/>
                </a:lnTo>
                <a:lnTo>
                  <a:pt x="94" y="5"/>
                </a:lnTo>
                <a:lnTo>
                  <a:pt x="94" y="5"/>
                </a:lnTo>
                <a:lnTo>
                  <a:pt x="94" y="7"/>
                </a:lnTo>
                <a:lnTo>
                  <a:pt x="93" y="7"/>
                </a:lnTo>
                <a:lnTo>
                  <a:pt x="93" y="7"/>
                </a:lnTo>
                <a:lnTo>
                  <a:pt x="91" y="7"/>
                </a:lnTo>
                <a:lnTo>
                  <a:pt x="89" y="8"/>
                </a:lnTo>
                <a:lnTo>
                  <a:pt x="88" y="8"/>
                </a:lnTo>
                <a:lnTo>
                  <a:pt x="84" y="10"/>
                </a:lnTo>
                <a:lnTo>
                  <a:pt x="78" y="12"/>
                </a:lnTo>
                <a:lnTo>
                  <a:pt x="69" y="15"/>
                </a:lnTo>
                <a:lnTo>
                  <a:pt x="68" y="15"/>
                </a:lnTo>
                <a:lnTo>
                  <a:pt x="68" y="15"/>
                </a:lnTo>
                <a:lnTo>
                  <a:pt x="68" y="15"/>
                </a:lnTo>
                <a:lnTo>
                  <a:pt x="68" y="15"/>
                </a:lnTo>
                <a:lnTo>
                  <a:pt x="66" y="15"/>
                </a:lnTo>
                <a:lnTo>
                  <a:pt x="66" y="17"/>
                </a:lnTo>
                <a:lnTo>
                  <a:pt x="68" y="17"/>
                </a:lnTo>
                <a:lnTo>
                  <a:pt x="68" y="19"/>
                </a:lnTo>
                <a:lnTo>
                  <a:pt x="68" y="19"/>
                </a:lnTo>
                <a:lnTo>
                  <a:pt x="76" y="24"/>
                </a:lnTo>
                <a:lnTo>
                  <a:pt x="78" y="25"/>
                </a:lnTo>
                <a:lnTo>
                  <a:pt x="79" y="29"/>
                </a:lnTo>
                <a:lnTo>
                  <a:pt x="84" y="32"/>
                </a:lnTo>
                <a:lnTo>
                  <a:pt x="88" y="34"/>
                </a:lnTo>
                <a:lnTo>
                  <a:pt x="88" y="34"/>
                </a:lnTo>
                <a:lnTo>
                  <a:pt x="88" y="34"/>
                </a:lnTo>
                <a:lnTo>
                  <a:pt x="89" y="34"/>
                </a:lnTo>
                <a:lnTo>
                  <a:pt x="89" y="35"/>
                </a:lnTo>
                <a:lnTo>
                  <a:pt x="89" y="35"/>
                </a:lnTo>
                <a:lnTo>
                  <a:pt x="89" y="35"/>
                </a:lnTo>
                <a:lnTo>
                  <a:pt x="89" y="35"/>
                </a:lnTo>
                <a:lnTo>
                  <a:pt x="91" y="35"/>
                </a:lnTo>
                <a:lnTo>
                  <a:pt x="91" y="35"/>
                </a:lnTo>
                <a:lnTo>
                  <a:pt x="94" y="35"/>
                </a:lnTo>
                <a:lnTo>
                  <a:pt x="98" y="35"/>
                </a:lnTo>
                <a:lnTo>
                  <a:pt x="99" y="35"/>
                </a:lnTo>
                <a:lnTo>
                  <a:pt x="99" y="34"/>
                </a:lnTo>
                <a:lnTo>
                  <a:pt x="101" y="30"/>
                </a:lnTo>
                <a:lnTo>
                  <a:pt x="105" y="20"/>
                </a:lnTo>
                <a:lnTo>
                  <a:pt x="105" y="19"/>
                </a:lnTo>
                <a:lnTo>
                  <a:pt x="106" y="19"/>
                </a:lnTo>
                <a:lnTo>
                  <a:pt x="106" y="17"/>
                </a:lnTo>
                <a:lnTo>
                  <a:pt x="106" y="17"/>
                </a:lnTo>
                <a:lnTo>
                  <a:pt x="108" y="15"/>
                </a:lnTo>
                <a:lnTo>
                  <a:pt x="108" y="14"/>
                </a:lnTo>
                <a:lnTo>
                  <a:pt x="108" y="14"/>
                </a:lnTo>
                <a:lnTo>
                  <a:pt x="110" y="14"/>
                </a:lnTo>
                <a:lnTo>
                  <a:pt x="110" y="14"/>
                </a:lnTo>
                <a:lnTo>
                  <a:pt x="110" y="15"/>
                </a:lnTo>
                <a:lnTo>
                  <a:pt x="110" y="15"/>
                </a:lnTo>
                <a:lnTo>
                  <a:pt x="110" y="15"/>
                </a:lnTo>
                <a:lnTo>
                  <a:pt x="111" y="15"/>
                </a:lnTo>
                <a:lnTo>
                  <a:pt x="111" y="15"/>
                </a:lnTo>
                <a:lnTo>
                  <a:pt x="111" y="15"/>
                </a:lnTo>
                <a:lnTo>
                  <a:pt x="113" y="15"/>
                </a:lnTo>
                <a:lnTo>
                  <a:pt x="113" y="14"/>
                </a:lnTo>
                <a:lnTo>
                  <a:pt x="113" y="14"/>
                </a:lnTo>
                <a:lnTo>
                  <a:pt x="113" y="12"/>
                </a:lnTo>
                <a:lnTo>
                  <a:pt x="120" y="12"/>
                </a:lnTo>
                <a:lnTo>
                  <a:pt x="121" y="12"/>
                </a:lnTo>
                <a:lnTo>
                  <a:pt x="121" y="14"/>
                </a:lnTo>
                <a:lnTo>
                  <a:pt x="121" y="20"/>
                </a:lnTo>
                <a:lnTo>
                  <a:pt x="121" y="24"/>
                </a:lnTo>
                <a:lnTo>
                  <a:pt x="126" y="25"/>
                </a:lnTo>
                <a:lnTo>
                  <a:pt x="128" y="27"/>
                </a:lnTo>
                <a:lnTo>
                  <a:pt x="130" y="32"/>
                </a:lnTo>
                <a:lnTo>
                  <a:pt x="130" y="34"/>
                </a:lnTo>
                <a:lnTo>
                  <a:pt x="130" y="35"/>
                </a:lnTo>
                <a:lnTo>
                  <a:pt x="133" y="37"/>
                </a:lnTo>
                <a:lnTo>
                  <a:pt x="133" y="39"/>
                </a:lnTo>
                <a:lnTo>
                  <a:pt x="135" y="40"/>
                </a:lnTo>
                <a:lnTo>
                  <a:pt x="136" y="42"/>
                </a:lnTo>
                <a:lnTo>
                  <a:pt x="136" y="44"/>
                </a:lnTo>
                <a:lnTo>
                  <a:pt x="136" y="4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22">
            <a:extLst>
              <a:ext uri="{FF2B5EF4-FFF2-40B4-BE49-F238E27FC236}">
                <a16:creationId xmlns:a16="http://schemas.microsoft.com/office/drawing/2014/main" id="{589D06EF-D565-4D95-B8CE-FEE382E5313B}"/>
              </a:ext>
            </a:extLst>
          </p:cNvPr>
          <p:cNvSpPr>
            <a:spLocks/>
          </p:cNvSpPr>
          <p:nvPr/>
        </p:nvSpPr>
        <p:spPr bwMode="auto">
          <a:xfrm>
            <a:off x="4186172" y="4284270"/>
            <a:ext cx="162209" cy="118760"/>
          </a:xfrm>
          <a:custGeom>
            <a:avLst/>
            <a:gdLst>
              <a:gd name="T0" fmla="*/ 140 w 168"/>
              <a:gd name="T1" fmla="*/ 44 h 123"/>
              <a:gd name="T2" fmla="*/ 140 w 168"/>
              <a:gd name="T3" fmla="*/ 49 h 123"/>
              <a:gd name="T4" fmla="*/ 143 w 168"/>
              <a:gd name="T5" fmla="*/ 52 h 123"/>
              <a:gd name="T6" fmla="*/ 152 w 168"/>
              <a:gd name="T7" fmla="*/ 54 h 123"/>
              <a:gd name="T8" fmla="*/ 165 w 168"/>
              <a:gd name="T9" fmla="*/ 62 h 123"/>
              <a:gd name="T10" fmla="*/ 163 w 168"/>
              <a:gd name="T11" fmla="*/ 71 h 123"/>
              <a:gd name="T12" fmla="*/ 167 w 168"/>
              <a:gd name="T13" fmla="*/ 74 h 123"/>
              <a:gd name="T14" fmla="*/ 167 w 168"/>
              <a:gd name="T15" fmla="*/ 77 h 123"/>
              <a:gd name="T16" fmla="*/ 168 w 168"/>
              <a:gd name="T17" fmla="*/ 82 h 123"/>
              <a:gd name="T18" fmla="*/ 165 w 168"/>
              <a:gd name="T19" fmla="*/ 91 h 123"/>
              <a:gd name="T20" fmla="*/ 160 w 168"/>
              <a:gd name="T21" fmla="*/ 93 h 123"/>
              <a:gd name="T22" fmla="*/ 157 w 168"/>
              <a:gd name="T23" fmla="*/ 93 h 123"/>
              <a:gd name="T24" fmla="*/ 157 w 168"/>
              <a:gd name="T25" fmla="*/ 94 h 123"/>
              <a:gd name="T26" fmla="*/ 153 w 168"/>
              <a:gd name="T27" fmla="*/ 96 h 123"/>
              <a:gd name="T28" fmla="*/ 148 w 168"/>
              <a:gd name="T29" fmla="*/ 104 h 123"/>
              <a:gd name="T30" fmla="*/ 141 w 168"/>
              <a:gd name="T31" fmla="*/ 123 h 123"/>
              <a:gd name="T32" fmla="*/ 106 w 168"/>
              <a:gd name="T33" fmla="*/ 103 h 123"/>
              <a:gd name="T34" fmla="*/ 46 w 168"/>
              <a:gd name="T35" fmla="*/ 62 h 123"/>
              <a:gd name="T36" fmla="*/ 4 w 168"/>
              <a:gd name="T37" fmla="*/ 34 h 123"/>
              <a:gd name="T38" fmla="*/ 2 w 168"/>
              <a:gd name="T39" fmla="*/ 30 h 123"/>
              <a:gd name="T40" fmla="*/ 22 w 168"/>
              <a:gd name="T41" fmla="*/ 22 h 123"/>
              <a:gd name="T42" fmla="*/ 24 w 168"/>
              <a:gd name="T43" fmla="*/ 22 h 123"/>
              <a:gd name="T44" fmla="*/ 25 w 168"/>
              <a:gd name="T45" fmla="*/ 20 h 123"/>
              <a:gd name="T46" fmla="*/ 32 w 168"/>
              <a:gd name="T47" fmla="*/ 15 h 123"/>
              <a:gd name="T48" fmla="*/ 36 w 168"/>
              <a:gd name="T49" fmla="*/ 5 h 123"/>
              <a:gd name="T50" fmla="*/ 41 w 168"/>
              <a:gd name="T51" fmla="*/ 0 h 123"/>
              <a:gd name="T52" fmla="*/ 44 w 168"/>
              <a:gd name="T53" fmla="*/ 3 h 123"/>
              <a:gd name="T54" fmla="*/ 59 w 168"/>
              <a:gd name="T55" fmla="*/ 12 h 123"/>
              <a:gd name="T56" fmla="*/ 89 w 168"/>
              <a:gd name="T57" fmla="*/ 5 h 123"/>
              <a:gd name="T58" fmla="*/ 103 w 168"/>
              <a:gd name="T59" fmla="*/ 3 h 123"/>
              <a:gd name="T60" fmla="*/ 99 w 168"/>
              <a:gd name="T61" fmla="*/ 3 h 123"/>
              <a:gd name="T62" fmla="*/ 96 w 168"/>
              <a:gd name="T63" fmla="*/ 5 h 123"/>
              <a:gd name="T64" fmla="*/ 94 w 168"/>
              <a:gd name="T65" fmla="*/ 5 h 123"/>
              <a:gd name="T66" fmla="*/ 91 w 168"/>
              <a:gd name="T67" fmla="*/ 7 h 123"/>
              <a:gd name="T68" fmla="*/ 78 w 168"/>
              <a:gd name="T69" fmla="*/ 12 h 123"/>
              <a:gd name="T70" fmla="*/ 68 w 168"/>
              <a:gd name="T71" fmla="*/ 15 h 123"/>
              <a:gd name="T72" fmla="*/ 68 w 168"/>
              <a:gd name="T73" fmla="*/ 17 h 123"/>
              <a:gd name="T74" fmla="*/ 78 w 168"/>
              <a:gd name="T75" fmla="*/ 25 h 123"/>
              <a:gd name="T76" fmla="*/ 88 w 168"/>
              <a:gd name="T77" fmla="*/ 34 h 123"/>
              <a:gd name="T78" fmla="*/ 89 w 168"/>
              <a:gd name="T79" fmla="*/ 35 h 123"/>
              <a:gd name="T80" fmla="*/ 91 w 168"/>
              <a:gd name="T81" fmla="*/ 35 h 123"/>
              <a:gd name="T82" fmla="*/ 99 w 168"/>
              <a:gd name="T83" fmla="*/ 34 h 123"/>
              <a:gd name="T84" fmla="*/ 106 w 168"/>
              <a:gd name="T85" fmla="*/ 19 h 123"/>
              <a:gd name="T86" fmla="*/ 108 w 168"/>
              <a:gd name="T87" fmla="*/ 14 h 123"/>
              <a:gd name="T88" fmla="*/ 110 w 168"/>
              <a:gd name="T89" fmla="*/ 15 h 123"/>
              <a:gd name="T90" fmla="*/ 111 w 168"/>
              <a:gd name="T91" fmla="*/ 15 h 123"/>
              <a:gd name="T92" fmla="*/ 113 w 168"/>
              <a:gd name="T93" fmla="*/ 14 h 123"/>
              <a:gd name="T94" fmla="*/ 121 w 168"/>
              <a:gd name="T95" fmla="*/ 14 h 123"/>
              <a:gd name="T96" fmla="*/ 128 w 168"/>
              <a:gd name="T97" fmla="*/ 27 h 123"/>
              <a:gd name="T98" fmla="*/ 133 w 168"/>
              <a:gd name="T99" fmla="*/ 37 h 123"/>
              <a:gd name="T100" fmla="*/ 136 w 168"/>
              <a:gd name="T101"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23">
                <a:moveTo>
                  <a:pt x="136" y="44"/>
                </a:moveTo>
                <a:lnTo>
                  <a:pt x="136" y="44"/>
                </a:lnTo>
                <a:lnTo>
                  <a:pt x="140" y="44"/>
                </a:lnTo>
                <a:lnTo>
                  <a:pt x="140" y="44"/>
                </a:lnTo>
                <a:lnTo>
                  <a:pt x="140" y="45"/>
                </a:lnTo>
                <a:lnTo>
                  <a:pt x="140" y="45"/>
                </a:lnTo>
                <a:lnTo>
                  <a:pt x="140" y="47"/>
                </a:lnTo>
                <a:lnTo>
                  <a:pt x="140" y="49"/>
                </a:lnTo>
                <a:lnTo>
                  <a:pt x="140" y="50"/>
                </a:lnTo>
                <a:lnTo>
                  <a:pt x="141" y="50"/>
                </a:lnTo>
                <a:lnTo>
                  <a:pt x="141" y="52"/>
                </a:lnTo>
                <a:lnTo>
                  <a:pt x="143" y="52"/>
                </a:lnTo>
                <a:lnTo>
                  <a:pt x="143" y="50"/>
                </a:lnTo>
                <a:lnTo>
                  <a:pt x="145" y="50"/>
                </a:lnTo>
                <a:lnTo>
                  <a:pt x="150" y="52"/>
                </a:lnTo>
                <a:lnTo>
                  <a:pt x="152" y="54"/>
                </a:lnTo>
                <a:lnTo>
                  <a:pt x="158" y="59"/>
                </a:lnTo>
                <a:lnTo>
                  <a:pt x="165" y="59"/>
                </a:lnTo>
                <a:lnTo>
                  <a:pt x="165" y="61"/>
                </a:lnTo>
                <a:lnTo>
                  <a:pt x="165" y="62"/>
                </a:lnTo>
                <a:lnTo>
                  <a:pt x="165" y="62"/>
                </a:lnTo>
                <a:lnTo>
                  <a:pt x="165" y="64"/>
                </a:lnTo>
                <a:lnTo>
                  <a:pt x="163" y="69"/>
                </a:lnTo>
                <a:lnTo>
                  <a:pt x="163" y="71"/>
                </a:lnTo>
                <a:lnTo>
                  <a:pt x="163" y="72"/>
                </a:lnTo>
                <a:lnTo>
                  <a:pt x="163" y="72"/>
                </a:lnTo>
                <a:lnTo>
                  <a:pt x="167" y="74"/>
                </a:lnTo>
                <a:lnTo>
                  <a:pt x="167" y="74"/>
                </a:lnTo>
                <a:lnTo>
                  <a:pt x="167" y="74"/>
                </a:lnTo>
                <a:lnTo>
                  <a:pt x="167" y="76"/>
                </a:lnTo>
                <a:lnTo>
                  <a:pt x="167" y="76"/>
                </a:lnTo>
                <a:lnTo>
                  <a:pt x="167" y="77"/>
                </a:lnTo>
                <a:lnTo>
                  <a:pt x="167" y="77"/>
                </a:lnTo>
                <a:lnTo>
                  <a:pt x="167" y="79"/>
                </a:lnTo>
                <a:lnTo>
                  <a:pt x="168" y="81"/>
                </a:lnTo>
                <a:lnTo>
                  <a:pt x="168" y="82"/>
                </a:lnTo>
                <a:lnTo>
                  <a:pt x="168" y="84"/>
                </a:lnTo>
                <a:lnTo>
                  <a:pt x="167" y="87"/>
                </a:lnTo>
                <a:lnTo>
                  <a:pt x="167" y="89"/>
                </a:lnTo>
                <a:lnTo>
                  <a:pt x="165" y="91"/>
                </a:lnTo>
                <a:lnTo>
                  <a:pt x="165" y="91"/>
                </a:lnTo>
                <a:lnTo>
                  <a:pt x="163" y="91"/>
                </a:lnTo>
                <a:lnTo>
                  <a:pt x="162" y="93"/>
                </a:lnTo>
                <a:lnTo>
                  <a:pt x="160" y="93"/>
                </a:lnTo>
                <a:lnTo>
                  <a:pt x="160" y="93"/>
                </a:lnTo>
                <a:lnTo>
                  <a:pt x="158" y="93"/>
                </a:lnTo>
                <a:lnTo>
                  <a:pt x="157" y="93"/>
                </a:lnTo>
                <a:lnTo>
                  <a:pt x="157" y="93"/>
                </a:lnTo>
                <a:lnTo>
                  <a:pt x="157" y="93"/>
                </a:lnTo>
                <a:lnTo>
                  <a:pt x="157" y="93"/>
                </a:lnTo>
                <a:lnTo>
                  <a:pt x="157" y="94"/>
                </a:lnTo>
                <a:lnTo>
                  <a:pt x="157" y="94"/>
                </a:lnTo>
                <a:lnTo>
                  <a:pt x="157" y="94"/>
                </a:lnTo>
                <a:lnTo>
                  <a:pt x="155" y="96"/>
                </a:lnTo>
                <a:lnTo>
                  <a:pt x="153" y="96"/>
                </a:lnTo>
                <a:lnTo>
                  <a:pt x="153" y="96"/>
                </a:lnTo>
                <a:lnTo>
                  <a:pt x="152" y="99"/>
                </a:lnTo>
                <a:lnTo>
                  <a:pt x="152" y="99"/>
                </a:lnTo>
                <a:lnTo>
                  <a:pt x="152" y="101"/>
                </a:lnTo>
                <a:lnTo>
                  <a:pt x="148" y="104"/>
                </a:lnTo>
                <a:lnTo>
                  <a:pt x="143" y="109"/>
                </a:lnTo>
                <a:lnTo>
                  <a:pt x="143" y="113"/>
                </a:lnTo>
                <a:lnTo>
                  <a:pt x="141" y="116"/>
                </a:lnTo>
                <a:lnTo>
                  <a:pt x="141" y="123"/>
                </a:lnTo>
                <a:lnTo>
                  <a:pt x="138" y="123"/>
                </a:lnTo>
                <a:lnTo>
                  <a:pt x="130" y="118"/>
                </a:lnTo>
                <a:lnTo>
                  <a:pt x="120" y="111"/>
                </a:lnTo>
                <a:lnTo>
                  <a:pt x="106" y="103"/>
                </a:lnTo>
                <a:lnTo>
                  <a:pt x="94" y="94"/>
                </a:lnTo>
                <a:lnTo>
                  <a:pt x="74" y="81"/>
                </a:lnTo>
                <a:lnTo>
                  <a:pt x="59" y="71"/>
                </a:lnTo>
                <a:lnTo>
                  <a:pt x="46" y="62"/>
                </a:lnTo>
                <a:lnTo>
                  <a:pt x="32" y="54"/>
                </a:lnTo>
                <a:lnTo>
                  <a:pt x="15" y="42"/>
                </a:lnTo>
                <a:lnTo>
                  <a:pt x="7" y="37"/>
                </a:lnTo>
                <a:lnTo>
                  <a:pt x="4" y="34"/>
                </a:lnTo>
                <a:lnTo>
                  <a:pt x="2" y="32"/>
                </a:lnTo>
                <a:lnTo>
                  <a:pt x="0" y="30"/>
                </a:lnTo>
                <a:lnTo>
                  <a:pt x="0" y="30"/>
                </a:lnTo>
                <a:lnTo>
                  <a:pt x="2" y="30"/>
                </a:lnTo>
                <a:lnTo>
                  <a:pt x="2" y="30"/>
                </a:lnTo>
                <a:lnTo>
                  <a:pt x="10" y="29"/>
                </a:lnTo>
                <a:lnTo>
                  <a:pt x="17" y="25"/>
                </a:lnTo>
                <a:lnTo>
                  <a:pt x="22" y="22"/>
                </a:lnTo>
                <a:lnTo>
                  <a:pt x="24" y="22"/>
                </a:lnTo>
                <a:lnTo>
                  <a:pt x="24" y="22"/>
                </a:lnTo>
                <a:lnTo>
                  <a:pt x="24" y="22"/>
                </a:lnTo>
                <a:lnTo>
                  <a:pt x="24" y="22"/>
                </a:lnTo>
                <a:lnTo>
                  <a:pt x="24" y="22"/>
                </a:lnTo>
                <a:lnTo>
                  <a:pt x="24" y="20"/>
                </a:lnTo>
                <a:lnTo>
                  <a:pt x="25" y="20"/>
                </a:lnTo>
                <a:lnTo>
                  <a:pt x="25" y="20"/>
                </a:lnTo>
                <a:lnTo>
                  <a:pt x="25" y="19"/>
                </a:lnTo>
                <a:lnTo>
                  <a:pt x="27" y="19"/>
                </a:lnTo>
                <a:lnTo>
                  <a:pt x="31" y="17"/>
                </a:lnTo>
                <a:lnTo>
                  <a:pt x="32" y="15"/>
                </a:lnTo>
                <a:lnTo>
                  <a:pt x="32" y="14"/>
                </a:lnTo>
                <a:lnTo>
                  <a:pt x="34" y="12"/>
                </a:lnTo>
                <a:lnTo>
                  <a:pt x="34" y="7"/>
                </a:lnTo>
                <a:lnTo>
                  <a:pt x="36" y="5"/>
                </a:lnTo>
                <a:lnTo>
                  <a:pt x="36" y="5"/>
                </a:lnTo>
                <a:lnTo>
                  <a:pt x="37" y="3"/>
                </a:lnTo>
                <a:lnTo>
                  <a:pt x="39" y="2"/>
                </a:lnTo>
                <a:lnTo>
                  <a:pt x="41" y="0"/>
                </a:lnTo>
                <a:lnTo>
                  <a:pt x="41" y="0"/>
                </a:lnTo>
                <a:lnTo>
                  <a:pt x="42" y="0"/>
                </a:lnTo>
                <a:lnTo>
                  <a:pt x="42" y="2"/>
                </a:lnTo>
                <a:lnTo>
                  <a:pt x="44" y="3"/>
                </a:lnTo>
                <a:lnTo>
                  <a:pt x="46" y="3"/>
                </a:lnTo>
                <a:lnTo>
                  <a:pt x="49" y="5"/>
                </a:lnTo>
                <a:lnTo>
                  <a:pt x="52" y="7"/>
                </a:lnTo>
                <a:lnTo>
                  <a:pt x="59" y="12"/>
                </a:lnTo>
                <a:lnTo>
                  <a:pt x="61" y="14"/>
                </a:lnTo>
                <a:lnTo>
                  <a:pt x="66" y="14"/>
                </a:lnTo>
                <a:lnTo>
                  <a:pt x="76" y="12"/>
                </a:lnTo>
                <a:lnTo>
                  <a:pt x="89" y="5"/>
                </a:lnTo>
                <a:lnTo>
                  <a:pt x="89" y="5"/>
                </a:lnTo>
                <a:lnTo>
                  <a:pt x="99" y="0"/>
                </a:lnTo>
                <a:lnTo>
                  <a:pt x="103" y="3"/>
                </a:lnTo>
                <a:lnTo>
                  <a:pt x="103" y="3"/>
                </a:lnTo>
                <a:lnTo>
                  <a:pt x="103" y="3"/>
                </a:lnTo>
                <a:lnTo>
                  <a:pt x="99" y="3"/>
                </a:lnTo>
                <a:lnTo>
                  <a:pt x="99" y="3"/>
                </a:lnTo>
                <a:lnTo>
                  <a:pt x="99" y="3"/>
                </a:lnTo>
                <a:lnTo>
                  <a:pt x="99" y="3"/>
                </a:lnTo>
                <a:lnTo>
                  <a:pt x="98" y="5"/>
                </a:lnTo>
                <a:lnTo>
                  <a:pt x="96" y="3"/>
                </a:lnTo>
                <a:lnTo>
                  <a:pt x="96" y="5"/>
                </a:lnTo>
                <a:lnTo>
                  <a:pt x="96" y="5"/>
                </a:lnTo>
                <a:lnTo>
                  <a:pt x="94" y="5"/>
                </a:lnTo>
                <a:lnTo>
                  <a:pt x="94" y="5"/>
                </a:lnTo>
                <a:lnTo>
                  <a:pt x="94" y="5"/>
                </a:lnTo>
                <a:lnTo>
                  <a:pt x="94" y="7"/>
                </a:lnTo>
                <a:lnTo>
                  <a:pt x="93" y="7"/>
                </a:lnTo>
                <a:lnTo>
                  <a:pt x="93" y="7"/>
                </a:lnTo>
                <a:lnTo>
                  <a:pt x="91" y="7"/>
                </a:lnTo>
                <a:lnTo>
                  <a:pt x="89" y="8"/>
                </a:lnTo>
                <a:lnTo>
                  <a:pt x="88" y="8"/>
                </a:lnTo>
                <a:lnTo>
                  <a:pt x="84" y="10"/>
                </a:lnTo>
                <a:lnTo>
                  <a:pt x="78" y="12"/>
                </a:lnTo>
                <a:lnTo>
                  <a:pt x="69" y="15"/>
                </a:lnTo>
                <a:lnTo>
                  <a:pt x="68" y="15"/>
                </a:lnTo>
                <a:lnTo>
                  <a:pt x="68" y="15"/>
                </a:lnTo>
                <a:lnTo>
                  <a:pt x="68" y="15"/>
                </a:lnTo>
                <a:lnTo>
                  <a:pt x="68" y="15"/>
                </a:lnTo>
                <a:lnTo>
                  <a:pt x="66" y="15"/>
                </a:lnTo>
                <a:lnTo>
                  <a:pt x="66" y="17"/>
                </a:lnTo>
                <a:lnTo>
                  <a:pt x="68" y="17"/>
                </a:lnTo>
                <a:lnTo>
                  <a:pt x="68" y="19"/>
                </a:lnTo>
                <a:lnTo>
                  <a:pt x="68" y="19"/>
                </a:lnTo>
                <a:lnTo>
                  <a:pt x="76" y="24"/>
                </a:lnTo>
                <a:lnTo>
                  <a:pt x="78" y="25"/>
                </a:lnTo>
                <a:lnTo>
                  <a:pt x="79" y="29"/>
                </a:lnTo>
                <a:lnTo>
                  <a:pt x="84" y="32"/>
                </a:lnTo>
                <a:lnTo>
                  <a:pt x="88" y="34"/>
                </a:lnTo>
                <a:lnTo>
                  <a:pt x="88" y="34"/>
                </a:lnTo>
                <a:lnTo>
                  <a:pt x="88" y="34"/>
                </a:lnTo>
                <a:lnTo>
                  <a:pt x="89" y="34"/>
                </a:lnTo>
                <a:lnTo>
                  <a:pt x="89" y="35"/>
                </a:lnTo>
                <a:lnTo>
                  <a:pt x="89" y="35"/>
                </a:lnTo>
                <a:lnTo>
                  <a:pt x="89" y="35"/>
                </a:lnTo>
                <a:lnTo>
                  <a:pt x="89" y="35"/>
                </a:lnTo>
                <a:lnTo>
                  <a:pt x="91" y="35"/>
                </a:lnTo>
                <a:lnTo>
                  <a:pt x="91" y="35"/>
                </a:lnTo>
                <a:lnTo>
                  <a:pt x="94" y="35"/>
                </a:lnTo>
                <a:lnTo>
                  <a:pt x="98" y="35"/>
                </a:lnTo>
                <a:lnTo>
                  <a:pt x="99" y="35"/>
                </a:lnTo>
                <a:lnTo>
                  <a:pt x="99" y="34"/>
                </a:lnTo>
                <a:lnTo>
                  <a:pt x="101" y="30"/>
                </a:lnTo>
                <a:lnTo>
                  <a:pt x="105" y="20"/>
                </a:lnTo>
                <a:lnTo>
                  <a:pt x="105" y="19"/>
                </a:lnTo>
                <a:lnTo>
                  <a:pt x="106" y="19"/>
                </a:lnTo>
                <a:lnTo>
                  <a:pt x="106" y="17"/>
                </a:lnTo>
                <a:lnTo>
                  <a:pt x="106" y="17"/>
                </a:lnTo>
                <a:lnTo>
                  <a:pt x="108" y="15"/>
                </a:lnTo>
                <a:lnTo>
                  <a:pt x="108" y="14"/>
                </a:lnTo>
                <a:lnTo>
                  <a:pt x="108" y="14"/>
                </a:lnTo>
                <a:lnTo>
                  <a:pt x="110" y="14"/>
                </a:lnTo>
                <a:lnTo>
                  <a:pt x="110" y="14"/>
                </a:lnTo>
                <a:lnTo>
                  <a:pt x="110" y="15"/>
                </a:lnTo>
                <a:lnTo>
                  <a:pt x="110" y="15"/>
                </a:lnTo>
                <a:lnTo>
                  <a:pt x="110" y="15"/>
                </a:lnTo>
                <a:lnTo>
                  <a:pt x="111" y="15"/>
                </a:lnTo>
                <a:lnTo>
                  <a:pt x="111" y="15"/>
                </a:lnTo>
                <a:lnTo>
                  <a:pt x="111" y="15"/>
                </a:lnTo>
                <a:lnTo>
                  <a:pt x="113" y="15"/>
                </a:lnTo>
                <a:lnTo>
                  <a:pt x="113" y="14"/>
                </a:lnTo>
                <a:lnTo>
                  <a:pt x="113" y="14"/>
                </a:lnTo>
                <a:lnTo>
                  <a:pt x="113" y="12"/>
                </a:lnTo>
                <a:lnTo>
                  <a:pt x="120" y="12"/>
                </a:lnTo>
                <a:lnTo>
                  <a:pt x="121" y="12"/>
                </a:lnTo>
                <a:lnTo>
                  <a:pt x="121" y="14"/>
                </a:lnTo>
                <a:lnTo>
                  <a:pt x="121" y="20"/>
                </a:lnTo>
                <a:lnTo>
                  <a:pt x="121" y="24"/>
                </a:lnTo>
                <a:lnTo>
                  <a:pt x="126" y="25"/>
                </a:lnTo>
                <a:lnTo>
                  <a:pt x="128" y="27"/>
                </a:lnTo>
                <a:lnTo>
                  <a:pt x="130" y="32"/>
                </a:lnTo>
                <a:lnTo>
                  <a:pt x="130" y="34"/>
                </a:lnTo>
                <a:lnTo>
                  <a:pt x="130" y="35"/>
                </a:lnTo>
                <a:lnTo>
                  <a:pt x="133" y="37"/>
                </a:lnTo>
                <a:lnTo>
                  <a:pt x="133" y="39"/>
                </a:lnTo>
                <a:lnTo>
                  <a:pt x="135" y="40"/>
                </a:lnTo>
                <a:lnTo>
                  <a:pt x="136" y="42"/>
                </a:lnTo>
                <a:lnTo>
                  <a:pt x="136" y="44"/>
                </a:lnTo>
                <a:lnTo>
                  <a:pt x="136" y="44"/>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23">
            <a:extLst>
              <a:ext uri="{FF2B5EF4-FFF2-40B4-BE49-F238E27FC236}">
                <a16:creationId xmlns:a16="http://schemas.microsoft.com/office/drawing/2014/main" id="{734716F2-26C5-4BE1-AD05-A6F3AA326AEC}"/>
              </a:ext>
            </a:extLst>
          </p:cNvPr>
          <p:cNvSpPr>
            <a:spLocks/>
          </p:cNvSpPr>
          <p:nvPr/>
        </p:nvSpPr>
        <p:spPr bwMode="auto">
          <a:xfrm>
            <a:off x="4786732" y="4200268"/>
            <a:ext cx="313798" cy="203727"/>
          </a:xfrm>
          <a:custGeom>
            <a:avLst/>
            <a:gdLst>
              <a:gd name="T0" fmla="*/ 224 w 325"/>
              <a:gd name="T1" fmla="*/ 38 h 211"/>
              <a:gd name="T2" fmla="*/ 239 w 325"/>
              <a:gd name="T3" fmla="*/ 60 h 211"/>
              <a:gd name="T4" fmla="*/ 242 w 325"/>
              <a:gd name="T5" fmla="*/ 69 h 211"/>
              <a:gd name="T6" fmla="*/ 254 w 325"/>
              <a:gd name="T7" fmla="*/ 74 h 211"/>
              <a:gd name="T8" fmla="*/ 266 w 325"/>
              <a:gd name="T9" fmla="*/ 84 h 211"/>
              <a:gd name="T10" fmla="*/ 279 w 325"/>
              <a:gd name="T11" fmla="*/ 99 h 211"/>
              <a:gd name="T12" fmla="*/ 281 w 325"/>
              <a:gd name="T13" fmla="*/ 111 h 211"/>
              <a:gd name="T14" fmla="*/ 286 w 325"/>
              <a:gd name="T15" fmla="*/ 117 h 211"/>
              <a:gd name="T16" fmla="*/ 286 w 325"/>
              <a:gd name="T17" fmla="*/ 126 h 211"/>
              <a:gd name="T18" fmla="*/ 301 w 325"/>
              <a:gd name="T19" fmla="*/ 131 h 211"/>
              <a:gd name="T20" fmla="*/ 313 w 325"/>
              <a:gd name="T21" fmla="*/ 141 h 211"/>
              <a:gd name="T22" fmla="*/ 318 w 325"/>
              <a:gd name="T23" fmla="*/ 148 h 211"/>
              <a:gd name="T24" fmla="*/ 321 w 325"/>
              <a:gd name="T25" fmla="*/ 161 h 211"/>
              <a:gd name="T26" fmla="*/ 321 w 325"/>
              <a:gd name="T27" fmla="*/ 168 h 211"/>
              <a:gd name="T28" fmla="*/ 304 w 325"/>
              <a:gd name="T29" fmla="*/ 173 h 211"/>
              <a:gd name="T30" fmla="*/ 279 w 325"/>
              <a:gd name="T31" fmla="*/ 164 h 211"/>
              <a:gd name="T32" fmla="*/ 267 w 325"/>
              <a:gd name="T33" fmla="*/ 171 h 211"/>
              <a:gd name="T34" fmla="*/ 252 w 325"/>
              <a:gd name="T35" fmla="*/ 174 h 211"/>
              <a:gd name="T36" fmla="*/ 237 w 325"/>
              <a:gd name="T37" fmla="*/ 171 h 211"/>
              <a:gd name="T38" fmla="*/ 229 w 325"/>
              <a:gd name="T39" fmla="*/ 176 h 211"/>
              <a:gd name="T40" fmla="*/ 207 w 325"/>
              <a:gd name="T41" fmla="*/ 154 h 211"/>
              <a:gd name="T42" fmla="*/ 185 w 325"/>
              <a:gd name="T43" fmla="*/ 156 h 211"/>
              <a:gd name="T44" fmla="*/ 183 w 325"/>
              <a:gd name="T45" fmla="*/ 166 h 211"/>
              <a:gd name="T46" fmla="*/ 177 w 325"/>
              <a:gd name="T47" fmla="*/ 176 h 211"/>
              <a:gd name="T48" fmla="*/ 165 w 325"/>
              <a:gd name="T49" fmla="*/ 188 h 211"/>
              <a:gd name="T50" fmla="*/ 145 w 325"/>
              <a:gd name="T51" fmla="*/ 195 h 211"/>
              <a:gd name="T52" fmla="*/ 140 w 325"/>
              <a:gd name="T53" fmla="*/ 203 h 211"/>
              <a:gd name="T54" fmla="*/ 125 w 325"/>
              <a:gd name="T55" fmla="*/ 196 h 211"/>
              <a:gd name="T56" fmla="*/ 109 w 325"/>
              <a:gd name="T57" fmla="*/ 201 h 211"/>
              <a:gd name="T58" fmla="*/ 93 w 325"/>
              <a:gd name="T59" fmla="*/ 205 h 211"/>
              <a:gd name="T60" fmla="*/ 88 w 325"/>
              <a:gd name="T61" fmla="*/ 200 h 211"/>
              <a:gd name="T62" fmla="*/ 76 w 325"/>
              <a:gd name="T63" fmla="*/ 203 h 211"/>
              <a:gd name="T64" fmla="*/ 64 w 325"/>
              <a:gd name="T65" fmla="*/ 205 h 211"/>
              <a:gd name="T66" fmla="*/ 51 w 325"/>
              <a:gd name="T67" fmla="*/ 203 h 211"/>
              <a:gd name="T68" fmla="*/ 42 w 325"/>
              <a:gd name="T69" fmla="*/ 210 h 211"/>
              <a:gd name="T70" fmla="*/ 20 w 325"/>
              <a:gd name="T71" fmla="*/ 201 h 211"/>
              <a:gd name="T72" fmla="*/ 0 w 325"/>
              <a:gd name="T73" fmla="*/ 188 h 211"/>
              <a:gd name="T74" fmla="*/ 7 w 325"/>
              <a:gd name="T75" fmla="*/ 174 h 211"/>
              <a:gd name="T76" fmla="*/ 15 w 325"/>
              <a:gd name="T77" fmla="*/ 168 h 211"/>
              <a:gd name="T78" fmla="*/ 12 w 325"/>
              <a:gd name="T79" fmla="*/ 144 h 211"/>
              <a:gd name="T80" fmla="*/ 27 w 325"/>
              <a:gd name="T81" fmla="*/ 119 h 211"/>
              <a:gd name="T82" fmla="*/ 32 w 325"/>
              <a:gd name="T83" fmla="*/ 111 h 211"/>
              <a:gd name="T84" fmla="*/ 9 w 325"/>
              <a:gd name="T85" fmla="*/ 87 h 211"/>
              <a:gd name="T86" fmla="*/ 12 w 325"/>
              <a:gd name="T87" fmla="*/ 82 h 211"/>
              <a:gd name="T88" fmla="*/ 4 w 325"/>
              <a:gd name="T89" fmla="*/ 72 h 211"/>
              <a:gd name="T90" fmla="*/ 19 w 325"/>
              <a:gd name="T91" fmla="*/ 52 h 211"/>
              <a:gd name="T92" fmla="*/ 41 w 325"/>
              <a:gd name="T93" fmla="*/ 45 h 211"/>
              <a:gd name="T94" fmla="*/ 44 w 325"/>
              <a:gd name="T95" fmla="*/ 35 h 211"/>
              <a:gd name="T96" fmla="*/ 54 w 325"/>
              <a:gd name="T97" fmla="*/ 23 h 211"/>
              <a:gd name="T98" fmla="*/ 61 w 325"/>
              <a:gd name="T99" fmla="*/ 32 h 211"/>
              <a:gd name="T100" fmla="*/ 81 w 325"/>
              <a:gd name="T101" fmla="*/ 32 h 211"/>
              <a:gd name="T102" fmla="*/ 106 w 325"/>
              <a:gd name="T103" fmla="*/ 15 h 211"/>
              <a:gd name="T104" fmla="*/ 116 w 325"/>
              <a:gd name="T105" fmla="*/ 28 h 211"/>
              <a:gd name="T106" fmla="*/ 130 w 325"/>
              <a:gd name="T107" fmla="*/ 20 h 211"/>
              <a:gd name="T108" fmla="*/ 136 w 325"/>
              <a:gd name="T109" fmla="*/ 11 h 211"/>
              <a:gd name="T110" fmla="*/ 141 w 325"/>
              <a:gd name="T111" fmla="*/ 1 h 211"/>
              <a:gd name="T112" fmla="*/ 158 w 325"/>
              <a:gd name="T113" fmla="*/ 6 h 211"/>
              <a:gd name="T114" fmla="*/ 168 w 325"/>
              <a:gd name="T115" fmla="*/ 15 h 211"/>
              <a:gd name="T116" fmla="*/ 172 w 325"/>
              <a:gd name="T117" fmla="*/ 25 h 211"/>
              <a:gd name="T118" fmla="*/ 172 w 325"/>
              <a:gd name="T119" fmla="*/ 32 h 211"/>
              <a:gd name="T120" fmla="*/ 190 w 325"/>
              <a:gd name="T121" fmla="*/ 42 h 211"/>
              <a:gd name="T122" fmla="*/ 205 w 325"/>
              <a:gd name="T123" fmla="*/ 2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5" h="211">
                <a:moveTo>
                  <a:pt x="210" y="32"/>
                </a:moveTo>
                <a:lnTo>
                  <a:pt x="212" y="32"/>
                </a:lnTo>
                <a:lnTo>
                  <a:pt x="215" y="35"/>
                </a:lnTo>
                <a:lnTo>
                  <a:pt x="217" y="38"/>
                </a:lnTo>
                <a:lnTo>
                  <a:pt x="217" y="38"/>
                </a:lnTo>
                <a:lnTo>
                  <a:pt x="217" y="40"/>
                </a:lnTo>
                <a:lnTo>
                  <a:pt x="217" y="40"/>
                </a:lnTo>
                <a:lnTo>
                  <a:pt x="219" y="42"/>
                </a:lnTo>
                <a:lnTo>
                  <a:pt x="220" y="43"/>
                </a:lnTo>
                <a:lnTo>
                  <a:pt x="220" y="43"/>
                </a:lnTo>
                <a:lnTo>
                  <a:pt x="220" y="42"/>
                </a:lnTo>
                <a:lnTo>
                  <a:pt x="222" y="42"/>
                </a:lnTo>
                <a:lnTo>
                  <a:pt x="222" y="40"/>
                </a:lnTo>
                <a:lnTo>
                  <a:pt x="222" y="40"/>
                </a:lnTo>
                <a:lnTo>
                  <a:pt x="224" y="38"/>
                </a:lnTo>
                <a:lnTo>
                  <a:pt x="224" y="38"/>
                </a:lnTo>
                <a:lnTo>
                  <a:pt x="224" y="38"/>
                </a:lnTo>
                <a:lnTo>
                  <a:pt x="224" y="38"/>
                </a:lnTo>
                <a:lnTo>
                  <a:pt x="231" y="42"/>
                </a:lnTo>
                <a:lnTo>
                  <a:pt x="231" y="42"/>
                </a:lnTo>
                <a:lnTo>
                  <a:pt x="232" y="43"/>
                </a:lnTo>
                <a:lnTo>
                  <a:pt x="234" y="47"/>
                </a:lnTo>
                <a:lnTo>
                  <a:pt x="234" y="48"/>
                </a:lnTo>
                <a:lnTo>
                  <a:pt x="234" y="48"/>
                </a:lnTo>
                <a:lnTo>
                  <a:pt x="234" y="50"/>
                </a:lnTo>
                <a:lnTo>
                  <a:pt x="234" y="50"/>
                </a:lnTo>
                <a:lnTo>
                  <a:pt x="236" y="52"/>
                </a:lnTo>
                <a:lnTo>
                  <a:pt x="237" y="52"/>
                </a:lnTo>
                <a:lnTo>
                  <a:pt x="237" y="53"/>
                </a:lnTo>
                <a:lnTo>
                  <a:pt x="237" y="53"/>
                </a:lnTo>
                <a:lnTo>
                  <a:pt x="237" y="55"/>
                </a:lnTo>
                <a:lnTo>
                  <a:pt x="237" y="57"/>
                </a:lnTo>
                <a:lnTo>
                  <a:pt x="237" y="58"/>
                </a:lnTo>
                <a:lnTo>
                  <a:pt x="239" y="60"/>
                </a:lnTo>
                <a:lnTo>
                  <a:pt x="239" y="60"/>
                </a:lnTo>
                <a:lnTo>
                  <a:pt x="239" y="62"/>
                </a:lnTo>
                <a:lnTo>
                  <a:pt x="239" y="62"/>
                </a:lnTo>
                <a:lnTo>
                  <a:pt x="239" y="62"/>
                </a:lnTo>
                <a:lnTo>
                  <a:pt x="239" y="64"/>
                </a:lnTo>
                <a:lnTo>
                  <a:pt x="239" y="65"/>
                </a:lnTo>
                <a:lnTo>
                  <a:pt x="241" y="65"/>
                </a:lnTo>
                <a:lnTo>
                  <a:pt x="241" y="64"/>
                </a:lnTo>
                <a:lnTo>
                  <a:pt x="241" y="64"/>
                </a:lnTo>
                <a:lnTo>
                  <a:pt x="241" y="64"/>
                </a:lnTo>
                <a:lnTo>
                  <a:pt x="242" y="64"/>
                </a:lnTo>
                <a:lnTo>
                  <a:pt x="242" y="65"/>
                </a:lnTo>
                <a:lnTo>
                  <a:pt x="242" y="65"/>
                </a:lnTo>
                <a:lnTo>
                  <a:pt x="242" y="65"/>
                </a:lnTo>
                <a:lnTo>
                  <a:pt x="242" y="67"/>
                </a:lnTo>
                <a:lnTo>
                  <a:pt x="242" y="67"/>
                </a:lnTo>
                <a:lnTo>
                  <a:pt x="242" y="69"/>
                </a:lnTo>
                <a:lnTo>
                  <a:pt x="242" y="70"/>
                </a:lnTo>
                <a:lnTo>
                  <a:pt x="242" y="70"/>
                </a:lnTo>
                <a:lnTo>
                  <a:pt x="244" y="72"/>
                </a:lnTo>
                <a:lnTo>
                  <a:pt x="246" y="72"/>
                </a:lnTo>
                <a:lnTo>
                  <a:pt x="247" y="74"/>
                </a:lnTo>
                <a:lnTo>
                  <a:pt x="247" y="74"/>
                </a:lnTo>
                <a:lnTo>
                  <a:pt x="249" y="74"/>
                </a:lnTo>
                <a:lnTo>
                  <a:pt x="249" y="74"/>
                </a:lnTo>
                <a:lnTo>
                  <a:pt x="249" y="74"/>
                </a:lnTo>
                <a:lnTo>
                  <a:pt x="249" y="74"/>
                </a:lnTo>
                <a:lnTo>
                  <a:pt x="249" y="74"/>
                </a:lnTo>
                <a:lnTo>
                  <a:pt x="249" y="72"/>
                </a:lnTo>
                <a:lnTo>
                  <a:pt x="251" y="72"/>
                </a:lnTo>
                <a:lnTo>
                  <a:pt x="251" y="72"/>
                </a:lnTo>
                <a:lnTo>
                  <a:pt x="252" y="72"/>
                </a:lnTo>
                <a:lnTo>
                  <a:pt x="254" y="74"/>
                </a:lnTo>
                <a:lnTo>
                  <a:pt x="254" y="74"/>
                </a:lnTo>
                <a:lnTo>
                  <a:pt x="254" y="74"/>
                </a:lnTo>
                <a:lnTo>
                  <a:pt x="256" y="74"/>
                </a:lnTo>
                <a:lnTo>
                  <a:pt x="257" y="72"/>
                </a:lnTo>
                <a:lnTo>
                  <a:pt x="257" y="72"/>
                </a:lnTo>
                <a:lnTo>
                  <a:pt x="257" y="72"/>
                </a:lnTo>
                <a:lnTo>
                  <a:pt x="257" y="74"/>
                </a:lnTo>
                <a:lnTo>
                  <a:pt x="257" y="74"/>
                </a:lnTo>
                <a:lnTo>
                  <a:pt x="257" y="75"/>
                </a:lnTo>
                <a:lnTo>
                  <a:pt x="261" y="77"/>
                </a:lnTo>
                <a:lnTo>
                  <a:pt x="262" y="79"/>
                </a:lnTo>
                <a:lnTo>
                  <a:pt x="262" y="79"/>
                </a:lnTo>
                <a:lnTo>
                  <a:pt x="262" y="80"/>
                </a:lnTo>
                <a:lnTo>
                  <a:pt x="262" y="80"/>
                </a:lnTo>
                <a:lnTo>
                  <a:pt x="262" y="80"/>
                </a:lnTo>
                <a:lnTo>
                  <a:pt x="266" y="84"/>
                </a:lnTo>
                <a:lnTo>
                  <a:pt x="266" y="84"/>
                </a:lnTo>
                <a:lnTo>
                  <a:pt x="266" y="84"/>
                </a:lnTo>
                <a:lnTo>
                  <a:pt x="266" y="85"/>
                </a:lnTo>
                <a:lnTo>
                  <a:pt x="266" y="85"/>
                </a:lnTo>
                <a:lnTo>
                  <a:pt x="266" y="85"/>
                </a:lnTo>
                <a:lnTo>
                  <a:pt x="267" y="87"/>
                </a:lnTo>
                <a:lnTo>
                  <a:pt x="267" y="87"/>
                </a:lnTo>
                <a:lnTo>
                  <a:pt x="271" y="87"/>
                </a:lnTo>
                <a:lnTo>
                  <a:pt x="274" y="90"/>
                </a:lnTo>
                <a:lnTo>
                  <a:pt x="274" y="94"/>
                </a:lnTo>
                <a:lnTo>
                  <a:pt x="274" y="95"/>
                </a:lnTo>
                <a:lnTo>
                  <a:pt x="274" y="95"/>
                </a:lnTo>
                <a:lnTo>
                  <a:pt x="276" y="97"/>
                </a:lnTo>
                <a:lnTo>
                  <a:pt x="276" y="97"/>
                </a:lnTo>
                <a:lnTo>
                  <a:pt x="276" y="97"/>
                </a:lnTo>
                <a:lnTo>
                  <a:pt x="278" y="97"/>
                </a:lnTo>
                <a:lnTo>
                  <a:pt x="279" y="97"/>
                </a:lnTo>
                <a:lnTo>
                  <a:pt x="279" y="99"/>
                </a:lnTo>
                <a:lnTo>
                  <a:pt x="279" y="99"/>
                </a:lnTo>
                <a:lnTo>
                  <a:pt x="279" y="99"/>
                </a:lnTo>
                <a:lnTo>
                  <a:pt x="279" y="99"/>
                </a:lnTo>
                <a:lnTo>
                  <a:pt x="278" y="101"/>
                </a:lnTo>
                <a:lnTo>
                  <a:pt x="278" y="101"/>
                </a:lnTo>
                <a:lnTo>
                  <a:pt x="276" y="102"/>
                </a:lnTo>
                <a:lnTo>
                  <a:pt x="276" y="102"/>
                </a:lnTo>
                <a:lnTo>
                  <a:pt x="276" y="102"/>
                </a:lnTo>
                <a:lnTo>
                  <a:pt x="276" y="102"/>
                </a:lnTo>
                <a:lnTo>
                  <a:pt x="276" y="102"/>
                </a:lnTo>
                <a:lnTo>
                  <a:pt x="274" y="104"/>
                </a:lnTo>
                <a:lnTo>
                  <a:pt x="276" y="104"/>
                </a:lnTo>
                <a:lnTo>
                  <a:pt x="279" y="107"/>
                </a:lnTo>
                <a:lnTo>
                  <a:pt x="279" y="109"/>
                </a:lnTo>
                <a:lnTo>
                  <a:pt x="279" y="109"/>
                </a:lnTo>
                <a:lnTo>
                  <a:pt x="279" y="111"/>
                </a:lnTo>
                <a:lnTo>
                  <a:pt x="279" y="111"/>
                </a:lnTo>
                <a:lnTo>
                  <a:pt x="281" y="111"/>
                </a:lnTo>
                <a:lnTo>
                  <a:pt x="281" y="111"/>
                </a:lnTo>
                <a:lnTo>
                  <a:pt x="283" y="111"/>
                </a:lnTo>
                <a:lnTo>
                  <a:pt x="283" y="112"/>
                </a:lnTo>
                <a:lnTo>
                  <a:pt x="281" y="112"/>
                </a:lnTo>
                <a:lnTo>
                  <a:pt x="281" y="112"/>
                </a:lnTo>
                <a:lnTo>
                  <a:pt x="283" y="114"/>
                </a:lnTo>
                <a:lnTo>
                  <a:pt x="283" y="114"/>
                </a:lnTo>
                <a:lnTo>
                  <a:pt x="283" y="114"/>
                </a:lnTo>
                <a:lnTo>
                  <a:pt x="284" y="114"/>
                </a:lnTo>
                <a:lnTo>
                  <a:pt x="286" y="114"/>
                </a:lnTo>
                <a:lnTo>
                  <a:pt x="288" y="114"/>
                </a:lnTo>
                <a:lnTo>
                  <a:pt x="288" y="114"/>
                </a:lnTo>
                <a:lnTo>
                  <a:pt x="288" y="116"/>
                </a:lnTo>
                <a:lnTo>
                  <a:pt x="288" y="116"/>
                </a:lnTo>
                <a:lnTo>
                  <a:pt x="288" y="116"/>
                </a:lnTo>
                <a:lnTo>
                  <a:pt x="286" y="117"/>
                </a:lnTo>
                <a:lnTo>
                  <a:pt x="286" y="117"/>
                </a:lnTo>
                <a:lnTo>
                  <a:pt x="286" y="119"/>
                </a:lnTo>
                <a:lnTo>
                  <a:pt x="283" y="121"/>
                </a:lnTo>
                <a:lnTo>
                  <a:pt x="283" y="122"/>
                </a:lnTo>
                <a:lnTo>
                  <a:pt x="283" y="122"/>
                </a:lnTo>
                <a:lnTo>
                  <a:pt x="283" y="124"/>
                </a:lnTo>
                <a:lnTo>
                  <a:pt x="281" y="124"/>
                </a:lnTo>
                <a:lnTo>
                  <a:pt x="283" y="124"/>
                </a:lnTo>
                <a:lnTo>
                  <a:pt x="283" y="126"/>
                </a:lnTo>
                <a:lnTo>
                  <a:pt x="283" y="126"/>
                </a:lnTo>
                <a:lnTo>
                  <a:pt x="284" y="124"/>
                </a:lnTo>
                <a:lnTo>
                  <a:pt x="286" y="124"/>
                </a:lnTo>
                <a:lnTo>
                  <a:pt x="286" y="124"/>
                </a:lnTo>
                <a:lnTo>
                  <a:pt x="286" y="126"/>
                </a:lnTo>
                <a:lnTo>
                  <a:pt x="286" y="126"/>
                </a:lnTo>
                <a:lnTo>
                  <a:pt x="286" y="126"/>
                </a:lnTo>
                <a:lnTo>
                  <a:pt x="286" y="126"/>
                </a:lnTo>
                <a:lnTo>
                  <a:pt x="286" y="126"/>
                </a:lnTo>
                <a:lnTo>
                  <a:pt x="286" y="127"/>
                </a:lnTo>
                <a:lnTo>
                  <a:pt x="284" y="127"/>
                </a:lnTo>
                <a:lnTo>
                  <a:pt x="284" y="129"/>
                </a:lnTo>
                <a:lnTo>
                  <a:pt x="286" y="129"/>
                </a:lnTo>
                <a:lnTo>
                  <a:pt x="286" y="132"/>
                </a:lnTo>
                <a:lnTo>
                  <a:pt x="286" y="132"/>
                </a:lnTo>
                <a:lnTo>
                  <a:pt x="288" y="132"/>
                </a:lnTo>
                <a:lnTo>
                  <a:pt x="289" y="131"/>
                </a:lnTo>
                <a:lnTo>
                  <a:pt x="289" y="129"/>
                </a:lnTo>
                <a:lnTo>
                  <a:pt x="293" y="129"/>
                </a:lnTo>
                <a:lnTo>
                  <a:pt x="293" y="127"/>
                </a:lnTo>
                <a:lnTo>
                  <a:pt x="294" y="127"/>
                </a:lnTo>
                <a:lnTo>
                  <a:pt x="296" y="127"/>
                </a:lnTo>
                <a:lnTo>
                  <a:pt x="298" y="129"/>
                </a:lnTo>
                <a:lnTo>
                  <a:pt x="299" y="129"/>
                </a:lnTo>
                <a:lnTo>
                  <a:pt x="299" y="131"/>
                </a:lnTo>
                <a:lnTo>
                  <a:pt x="301" y="131"/>
                </a:lnTo>
                <a:lnTo>
                  <a:pt x="301" y="131"/>
                </a:lnTo>
                <a:lnTo>
                  <a:pt x="301" y="131"/>
                </a:lnTo>
                <a:lnTo>
                  <a:pt x="301" y="131"/>
                </a:lnTo>
                <a:lnTo>
                  <a:pt x="304" y="132"/>
                </a:lnTo>
                <a:lnTo>
                  <a:pt x="304" y="132"/>
                </a:lnTo>
                <a:lnTo>
                  <a:pt x="304" y="132"/>
                </a:lnTo>
                <a:lnTo>
                  <a:pt x="304" y="134"/>
                </a:lnTo>
                <a:lnTo>
                  <a:pt x="304" y="134"/>
                </a:lnTo>
                <a:lnTo>
                  <a:pt x="304" y="136"/>
                </a:lnTo>
                <a:lnTo>
                  <a:pt x="308" y="136"/>
                </a:lnTo>
                <a:lnTo>
                  <a:pt x="308" y="136"/>
                </a:lnTo>
                <a:lnTo>
                  <a:pt x="310" y="134"/>
                </a:lnTo>
                <a:lnTo>
                  <a:pt x="310" y="136"/>
                </a:lnTo>
                <a:lnTo>
                  <a:pt x="310" y="136"/>
                </a:lnTo>
                <a:lnTo>
                  <a:pt x="311" y="136"/>
                </a:lnTo>
                <a:lnTo>
                  <a:pt x="313" y="141"/>
                </a:lnTo>
                <a:lnTo>
                  <a:pt x="313" y="141"/>
                </a:lnTo>
                <a:lnTo>
                  <a:pt x="313" y="141"/>
                </a:lnTo>
                <a:lnTo>
                  <a:pt x="313" y="141"/>
                </a:lnTo>
                <a:lnTo>
                  <a:pt x="313" y="141"/>
                </a:lnTo>
                <a:lnTo>
                  <a:pt x="311" y="141"/>
                </a:lnTo>
                <a:lnTo>
                  <a:pt x="311" y="141"/>
                </a:lnTo>
                <a:lnTo>
                  <a:pt x="310" y="141"/>
                </a:lnTo>
                <a:lnTo>
                  <a:pt x="310" y="141"/>
                </a:lnTo>
                <a:lnTo>
                  <a:pt x="310" y="141"/>
                </a:lnTo>
                <a:lnTo>
                  <a:pt x="310" y="143"/>
                </a:lnTo>
                <a:lnTo>
                  <a:pt x="310" y="143"/>
                </a:lnTo>
                <a:lnTo>
                  <a:pt x="310" y="144"/>
                </a:lnTo>
                <a:lnTo>
                  <a:pt x="310" y="144"/>
                </a:lnTo>
                <a:lnTo>
                  <a:pt x="311" y="146"/>
                </a:lnTo>
                <a:lnTo>
                  <a:pt x="313" y="146"/>
                </a:lnTo>
                <a:lnTo>
                  <a:pt x="315" y="146"/>
                </a:lnTo>
                <a:lnTo>
                  <a:pt x="318" y="148"/>
                </a:lnTo>
                <a:lnTo>
                  <a:pt x="318" y="148"/>
                </a:lnTo>
                <a:lnTo>
                  <a:pt x="318" y="148"/>
                </a:lnTo>
                <a:lnTo>
                  <a:pt x="318" y="149"/>
                </a:lnTo>
                <a:lnTo>
                  <a:pt x="318" y="149"/>
                </a:lnTo>
                <a:lnTo>
                  <a:pt x="318" y="149"/>
                </a:lnTo>
                <a:lnTo>
                  <a:pt x="320" y="151"/>
                </a:lnTo>
                <a:lnTo>
                  <a:pt x="321" y="153"/>
                </a:lnTo>
                <a:lnTo>
                  <a:pt x="323" y="154"/>
                </a:lnTo>
                <a:lnTo>
                  <a:pt x="323" y="154"/>
                </a:lnTo>
                <a:lnTo>
                  <a:pt x="323" y="156"/>
                </a:lnTo>
                <a:lnTo>
                  <a:pt x="323" y="156"/>
                </a:lnTo>
                <a:lnTo>
                  <a:pt x="323" y="156"/>
                </a:lnTo>
                <a:lnTo>
                  <a:pt x="323" y="158"/>
                </a:lnTo>
                <a:lnTo>
                  <a:pt x="323" y="159"/>
                </a:lnTo>
                <a:lnTo>
                  <a:pt x="321" y="159"/>
                </a:lnTo>
                <a:lnTo>
                  <a:pt x="321" y="159"/>
                </a:lnTo>
                <a:lnTo>
                  <a:pt x="321" y="159"/>
                </a:lnTo>
                <a:lnTo>
                  <a:pt x="321" y="161"/>
                </a:lnTo>
                <a:lnTo>
                  <a:pt x="321" y="161"/>
                </a:lnTo>
                <a:lnTo>
                  <a:pt x="321" y="161"/>
                </a:lnTo>
                <a:lnTo>
                  <a:pt x="321" y="161"/>
                </a:lnTo>
                <a:lnTo>
                  <a:pt x="321" y="163"/>
                </a:lnTo>
                <a:lnTo>
                  <a:pt x="321" y="163"/>
                </a:lnTo>
                <a:lnTo>
                  <a:pt x="321" y="163"/>
                </a:lnTo>
                <a:lnTo>
                  <a:pt x="321" y="163"/>
                </a:lnTo>
                <a:lnTo>
                  <a:pt x="323" y="164"/>
                </a:lnTo>
                <a:lnTo>
                  <a:pt x="325" y="164"/>
                </a:lnTo>
                <a:lnTo>
                  <a:pt x="325" y="164"/>
                </a:lnTo>
                <a:lnTo>
                  <a:pt x="325" y="166"/>
                </a:lnTo>
                <a:lnTo>
                  <a:pt x="325" y="166"/>
                </a:lnTo>
                <a:lnTo>
                  <a:pt x="325" y="166"/>
                </a:lnTo>
                <a:lnTo>
                  <a:pt x="325" y="168"/>
                </a:lnTo>
                <a:lnTo>
                  <a:pt x="323" y="168"/>
                </a:lnTo>
                <a:lnTo>
                  <a:pt x="321" y="168"/>
                </a:lnTo>
                <a:lnTo>
                  <a:pt x="321" y="168"/>
                </a:lnTo>
                <a:lnTo>
                  <a:pt x="321" y="168"/>
                </a:lnTo>
                <a:lnTo>
                  <a:pt x="321" y="168"/>
                </a:lnTo>
                <a:lnTo>
                  <a:pt x="320" y="169"/>
                </a:lnTo>
                <a:lnTo>
                  <a:pt x="320" y="171"/>
                </a:lnTo>
                <a:lnTo>
                  <a:pt x="320" y="171"/>
                </a:lnTo>
                <a:lnTo>
                  <a:pt x="318" y="171"/>
                </a:lnTo>
                <a:lnTo>
                  <a:pt x="318" y="173"/>
                </a:lnTo>
                <a:lnTo>
                  <a:pt x="316" y="173"/>
                </a:lnTo>
                <a:lnTo>
                  <a:pt x="316" y="173"/>
                </a:lnTo>
                <a:lnTo>
                  <a:pt x="316" y="171"/>
                </a:lnTo>
                <a:lnTo>
                  <a:pt x="315" y="171"/>
                </a:lnTo>
                <a:lnTo>
                  <a:pt x="315" y="171"/>
                </a:lnTo>
                <a:lnTo>
                  <a:pt x="310" y="173"/>
                </a:lnTo>
                <a:lnTo>
                  <a:pt x="306" y="173"/>
                </a:lnTo>
                <a:lnTo>
                  <a:pt x="306" y="173"/>
                </a:lnTo>
                <a:lnTo>
                  <a:pt x="304" y="173"/>
                </a:lnTo>
                <a:lnTo>
                  <a:pt x="304" y="173"/>
                </a:lnTo>
                <a:lnTo>
                  <a:pt x="304" y="174"/>
                </a:lnTo>
                <a:lnTo>
                  <a:pt x="304" y="174"/>
                </a:lnTo>
                <a:lnTo>
                  <a:pt x="304" y="176"/>
                </a:lnTo>
                <a:lnTo>
                  <a:pt x="304" y="176"/>
                </a:lnTo>
                <a:lnTo>
                  <a:pt x="304" y="176"/>
                </a:lnTo>
                <a:lnTo>
                  <a:pt x="299" y="174"/>
                </a:lnTo>
                <a:lnTo>
                  <a:pt x="299" y="174"/>
                </a:lnTo>
                <a:lnTo>
                  <a:pt x="298" y="173"/>
                </a:lnTo>
                <a:lnTo>
                  <a:pt x="298" y="171"/>
                </a:lnTo>
                <a:lnTo>
                  <a:pt x="288" y="166"/>
                </a:lnTo>
                <a:lnTo>
                  <a:pt x="288" y="166"/>
                </a:lnTo>
                <a:lnTo>
                  <a:pt x="284" y="166"/>
                </a:lnTo>
                <a:lnTo>
                  <a:pt x="281" y="166"/>
                </a:lnTo>
                <a:lnTo>
                  <a:pt x="281" y="166"/>
                </a:lnTo>
                <a:lnTo>
                  <a:pt x="279" y="166"/>
                </a:lnTo>
                <a:lnTo>
                  <a:pt x="279" y="164"/>
                </a:lnTo>
                <a:lnTo>
                  <a:pt x="279" y="164"/>
                </a:lnTo>
                <a:lnTo>
                  <a:pt x="278" y="164"/>
                </a:lnTo>
                <a:lnTo>
                  <a:pt x="278" y="164"/>
                </a:lnTo>
                <a:lnTo>
                  <a:pt x="274" y="166"/>
                </a:lnTo>
                <a:lnTo>
                  <a:pt x="273" y="166"/>
                </a:lnTo>
                <a:lnTo>
                  <a:pt x="271" y="164"/>
                </a:lnTo>
                <a:lnTo>
                  <a:pt x="271" y="166"/>
                </a:lnTo>
                <a:lnTo>
                  <a:pt x="271" y="166"/>
                </a:lnTo>
                <a:lnTo>
                  <a:pt x="271" y="166"/>
                </a:lnTo>
                <a:lnTo>
                  <a:pt x="271" y="166"/>
                </a:lnTo>
                <a:lnTo>
                  <a:pt x="271" y="168"/>
                </a:lnTo>
                <a:lnTo>
                  <a:pt x="271" y="168"/>
                </a:lnTo>
                <a:lnTo>
                  <a:pt x="271" y="168"/>
                </a:lnTo>
                <a:lnTo>
                  <a:pt x="271" y="169"/>
                </a:lnTo>
                <a:lnTo>
                  <a:pt x="269" y="169"/>
                </a:lnTo>
                <a:lnTo>
                  <a:pt x="269" y="171"/>
                </a:lnTo>
                <a:lnTo>
                  <a:pt x="269" y="171"/>
                </a:lnTo>
                <a:lnTo>
                  <a:pt x="267" y="171"/>
                </a:lnTo>
                <a:lnTo>
                  <a:pt x="267" y="173"/>
                </a:lnTo>
                <a:lnTo>
                  <a:pt x="267" y="174"/>
                </a:lnTo>
                <a:lnTo>
                  <a:pt x="267" y="174"/>
                </a:lnTo>
                <a:lnTo>
                  <a:pt x="267" y="176"/>
                </a:lnTo>
                <a:lnTo>
                  <a:pt x="266" y="176"/>
                </a:lnTo>
                <a:lnTo>
                  <a:pt x="266" y="176"/>
                </a:lnTo>
                <a:lnTo>
                  <a:pt x="262" y="176"/>
                </a:lnTo>
                <a:lnTo>
                  <a:pt x="259" y="178"/>
                </a:lnTo>
                <a:lnTo>
                  <a:pt x="256" y="176"/>
                </a:lnTo>
                <a:lnTo>
                  <a:pt x="254" y="176"/>
                </a:lnTo>
                <a:lnTo>
                  <a:pt x="254" y="178"/>
                </a:lnTo>
                <a:lnTo>
                  <a:pt x="254" y="178"/>
                </a:lnTo>
                <a:lnTo>
                  <a:pt x="254" y="176"/>
                </a:lnTo>
                <a:lnTo>
                  <a:pt x="252" y="176"/>
                </a:lnTo>
                <a:lnTo>
                  <a:pt x="252" y="176"/>
                </a:lnTo>
                <a:lnTo>
                  <a:pt x="252" y="174"/>
                </a:lnTo>
                <a:lnTo>
                  <a:pt x="252" y="174"/>
                </a:lnTo>
                <a:lnTo>
                  <a:pt x="252" y="174"/>
                </a:lnTo>
                <a:lnTo>
                  <a:pt x="251" y="174"/>
                </a:lnTo>
                <a:lnTo>
                  <a:pt x="251" y="173"/>
                </a:lnTo>
                <a:lnTo>
                  <a:pt x="251" y="173"/>
                </a:lnTo>
                <a:lnTo>
                  <a:pt x="251" y="173"/>
                </a:lnTo>
                <a:lnTo>
                  <a:pt x="251" y="173"/>
                </a:lnTo>
                <a:lnTo>
                  <a:pt x="251" y="171"/>
                </a:lnTo>
                <a:lnTo>
                  <a:pt x="246" y="171"/>
                </a:lnTo>
                <a:lnTo>
                  <a:pt x="244" y="169"/>
                </a:lnTo>
                <a:lnTo>
                  <a:pt x="244" y="168"/>
                </a:lnTo>
                <a:lnTo>
                  <a:pt x="242" y="168"/>
                </a:lnTo>
                <a:lnTo>
                  <a:pt x="242" y="168"/>
                </a:lnTo>
                <a:lnTo>
                  <a:pt x="239" y="168"/>
                </a:lnTo>
                <a:lnTo>
                  <a:pt x="239" y="168"/>
                </a:lnTo>
                <a:lnTo>
                  <a:pt x="237" y="169"/>
                </a:lnTo>
                <a:lnTo>
                  <a:pt x="237" y="169"/>
                </a:lnTo>
                <a:lnTo>
                  <a:pt x="237" y="171"/>
                </a:lnTo>
                <a:lnTo>
                  <a:pt x="237" y="173"/>
                </a:lnTo>
                <a:lnTo>
                  <a:pt x="237" y="173"/>
                </a:lnTo>
                <a:lnTo>
                  <a:pt x="236" y="174"/>
                </a:lnTo>
                <a:lnTo>
                  <a:pt x="236" y="174"/>
                </a:lnTo>
                <a:lnTo>
                  <a:pt x="236" y="174"/>
                </a:lnTo>
                <a:lnTo>
                  <a:pt x="236" y="174"/>
                </a:lnTo>
                <a:lnTo>
                  <a:pt x="236" y="176"/>
                </a:lnTo>
                <a:lnTo>
                  <a:pt x="234" y="178"/>
                </a:lnTo>
                <a:lnTo>
                  <a:pt x="234" y="180"/>
                </a:lnTo>
                <a:lnTo>
                  <a:pt x="234" y="180"/>
                </a:lnTo>
                <a:lnTo>
                  <a:pt x="234" y="180"/>
                </a:lnTo>
                <a:lnTo>
                  <a:pt x="232" y="180"/>
                </a:lnTo>
                <a:lnTo>
                  <a:pt x="232" y="180"/>
                </a:lnTo>
                <a:lnTo>
                  <a:pt x="232" y="180"/>
                </a:lnTo>
                <a:lnTo>
                  <a:pt x="231" y="180"/>
                </a:lnTo>
                <a:lnTo>
                  <a:pt x="231" y="180"/>
                </a:lnTo>
                <a:lnTo>
                  <a:pt x="229" y="176"/>
                </a:lnTo>
                <a:lnTo>
                  <a:pt x="229" y="174"/>
                </a:lnTo>
                <a:lnTo>
                  <a:pt x="225" y="174"/>
                </a:lnTo>
                <a:lnTo>
                  <a:pt x="225" y="173"/>
                </a:lnTo>
                <a:lnTo>
                  <a:pt x="225" y="173"/>
                </a:lnTo>
                <a:lnTo>
                  <a:pt x="225" y="173"/>
                </a:lnTo>
                <a:lnTo>
                  <a:pt x="225" y="171"/>
                </a:lnTo>
                <a:lnTo>
                  <a:pt x="225" y="171"/>
                </a:lnTo>
                <a:lnTo>
                  <a:pt x="225" y="169"/>
                </a:lnTo>
                <a:lnTo>
                  <a:pt x="212" y="158"/>
                </a:lnTo>
                <a:lnTo>
                  <a:pt x="212" y="158"/>
                </a:lnTo>
                <a:lnTo>
                  <a:pt x="209" y="158"/>
                </a:lnTo>
                <a:lnTo>
                  <a:pt x="209" y="158"/>
                </a:lnTo>
                <a:lnTo>
                  <a:pt x="207" y="158"/>
                </a:lnTo>
                <a:lnTo>
                  <a:pt x="207" y="156"/>
                </a:lnTo>
                <a:lnTo>
                  <a:pt x="207" y="156"/>
                </a:lnTo>
                <a:lnTo>
                  <a:pt x="207" y="156"/>
                </a:lnTo>
                <a:lnTo>
                  <a:pt x="207" y="154"/>
                </a:lnTo>
                <a:lnTo>
                  <a:pt x="207" y="154"/>
                </a:lnTo>
                <a:lnTo>
                  <a:pt x="207" y="154"/>
                </a:lnTo>
                <a:lnTo>
                  <a:pt x="205" y="154"/>
                </a:lnTo>
                <a:lnTo>
                  <a:pt x="205" y="154"/>
                </a:lnTo>
                <a:lnTo>
                  <a:pt x="204" y="156"/>
                </a:lnTo>
                <a:lnTo>
                  <a:pt x="202" y="156"/>
                </a:lnTo>
                <a:lnTo>
                  <a:pt x="199" y="158"/>
                </a:lnTo>
                <a:lnTo>
                  <a:pt x="197" y="158"/>
                </a:lnTo>
                <a:lnTo>
                  <a:pt x="197" y="158"/>
                </a:lnTo>
                <a:lnTo>
                  <a:pt x="194" y="156"/>
                </a:lnTo>
                <a:lnTo>
                  <a:pt x="190" y="153"/>
                </a:lnTo>
                <a:lnTo>
                  <a:pt x="188" y="153"/>
                </a:lnTo>
                <a:lnTo>
                  <a:pt x="187" y="153"/>
                </a:lnTo>
                <a:lnTo>
                  <a:pt x="185" y="154"/>
                </a:lnTo>
                <a:lnTo>
                  <a:pt x="185" y="154"/>
                </a:lnTo>
                <a:lnTo>
                  <a:pt x="185" y="154"/>
                </a:lnTo>
                <a:lnTo>
                  <a:pt x="185" y="156"/>
                </a:lnTo>
                <a:lnTo>
                  <a:pt x="185" y="156"/>
                </a:lnTo>
                <a:lnTo>
                  <a:pt x="185" y="156"/>
                </a:lnTo>
                <a:lnTo>
                  <a:pt x="185" y="156"/>
                </a:lnTo>
                <a:lnTo>
                  <a:pt x="185" y="156"/>
                </a:lnTo>
                <a:lnTo>
                  <a:pt x="183" y="156"/>
                </a:lnTo>
                <a:lnTo>
                  <a:pt x="183" y="156"/>
                </a:lnTo>
                <a:lnTo>
                  <a:pt x="180" y="156"/>
                </a:lnTo>
                <a:lnTo>
                  <a:pt x="178" y="158"/>
                </a:lnTo>
                <a:lnTo>
                  <a:pt x="178" y="159"/>
                </a:lnTo>
                <a:lnTo>
                  <a:pt x="180" y="161"/>
                </a:lnTo>
                <a:lnTo>
                  <a:pt x="180" y="161"/>
                </a:lnTo>
                <a:lnTo>
                  <a:pt x="180" y="161"/>
                </a:lnTo>
                <a:lnTo>
                  <a:pt x="182" y="161"/>
                </a:lnTo>
                <a:lnTo>
                  <a:pt x="182" y="163"/>
                </a:lnTo>
                <a:lnTo>
                  <a:pt x="182" y="164"/>
                </a:lnTo>
                <a:lnTo>
                  <a:pt x="183" y="164"/>
                </a:lnTo>
                <a:lnTo>
                  <a:pt x="183" y="166"/>
                </a:lnTo>
                <a:lnTo>
                  <a:pt x="183" y="166"/>
                </a:lnTo>
                <a:lnTo>
                  <a:pt x="183" y="166"/>
                </a:lnTo>
                <a:lnTo>
                  <a:pt x="183" y="166"/>
                </a:lnTo>
                <a:lnTo>
                  <a:pt x="183" y="168"/>
                </a:lnTo>
                <a:lnTo>
                  <a:pt x="182" y="168"/>
                </a:lnTo>
                <a:lnTo>
                  <a:pt x="182" y="168"/>
                </a:lnTo>
                <a:lnTo>
                  <a:pt x="182" y="169"/>
                </a:lnTo>
                <a:lnTo>
                  <a:pt x="182" y="169"/>
                </a:lnTo>
                <a:lnTo>
                  <a:pt x="182" y="169"/>
                </a:lnTo>
                <a:lnTo>
                  <a:pt x="182" y="169"/>
                </a:lnTo>
                <a:lnTo>
                  <a:pt x="180" y="171"/>
                </a:lnTo>
                <a:lnTo>
                  <a:pt x="180" y="173"/>
                </a:lnTo>
                <a:lnTo>
                  <a:pt x="180" y="173"/>
                </a:lnTo>
                <a:lnTo>
                  <a:pt x="180" y="174"/>
                </a:lnTo>
                <a:lnTo>
                  <a:pt x="180" y="174"/>
                </a:lnTo>
                <a:lnTo>
                  <a:pt x="178" y="174"/>
                </a:lnTo>
                <a:lnTo>
                  <a:pt x="177" y="176"/>
                </a:lnTo>
                <a:lnTo>
                  <a:pt x="177" y="176"/>
                </a:lnTo>
                <a:lnTo>
                  <a:pt x="177" y="176"/>
                </a:lnTo>
                <a:lnTo>
                  <a:pt x="175" y="176"/>
                </a:lnTo>
                <a:lnTo>
                  <a:pt x="175" y="176"/>
                </a:lnTo>
                <a:lnTo>
                  <a:pt x="173" y="176"/>
                </a:lnTo>
                <a:lnTo>
                  <a:pt x="172" y="176"/>
                </a:lnTo>
                <a:lnTo>
                  <a:pt x="172" y="176"/>
                </a:lnTo>
                <a:lnTo>
                  <a:pt x="172" y="176"/>
                </a:lnTo>
                <a:lnTo>
                  <a:pt x="170" y="180"/>
                </a:lnTo>
                <a:lnTo>
                  <a:pt x="170" y="181"/>
                </a:lnTo>
                <a:lnTo>
                  <a:pt x="168" y="181"/>
                </a:lnTo>
                <a:lnTo>
                  <a:pt x="168" y="181"/>
                </a:lnTo>
                <a:lnTo>
                  <a:pt x="168" y="183"/>
                </a:lnTo>
                <a:lnTo>
                  <a:pt x="168" y="183"/>
                </a:lnTo>
                <a:lnTo>
                  <a:pt x="167" y="185"/>
                </a:lnTo>
                <a:lnTo>
                  <a:pt x="165" y="186"/>
                </a:lnTo>
                <a:lnTo>
                  <a:pt x="165" y="188"/>
                </a:lnTo>
                <a:lnTo>
                  <a:pt x="162" y="188"/>
                </a:lnTo>
                <a:lnTo>
                  <a:pt x="162" y="188"/>
                </a:lnTo>
                <a:lnTo>
                  <a:pt x="160" y="190"/>
                </a:lnTo>
                <a:lnTo>
                  <a:pt x="158" y="188"/>
                </a:lnTo>
                <a:lnTo>
                  <a:pt x="157" y="188"/>
                </a:lnTo>
                <a:lnTo>
                  <a:pt x="152" y="188"/>
                </a:lnTo>
                <a:lnTo>
                  <a:pt x="152" y="190"/>
                </a:lnTo>
                <a:lnTo>
                  <a:pt x="152" y="190"/>
                </a:lnTo>
                <a:lnTo>
                  <a:pt x="152" y="191"/>
                </a:lnTo>
                <a:lnTo>
                  <a:pt x="152" y="191"/>
                </a:lnTo>
                <a:lnTo>
                  <a:pt x="152" y="193"/>
                </a:lnTo>
                <a:lnTo>
                  <a:pt x="150" y="193"/>
                </a:lnTo>
                <a:lnTo>
                  <a:pt x="150" y="193"/>
                </a:lnTo>
                <a:lnTo>
                  <a:pt x="148" y="196"/>
                </a:lnTo>
                <a:lnTo>
                  <a:pt x="148" y="196"/>
                </a:lnTo>
                <a:lnTo>
                  <a:pt x="148" y="196"/>
                </a:lnTo>
                <a:lnTo>
                  <a:pt x="145" y="195"/>
                </a:lnTo>
                <a:lnTo>
                  <a:pt x="145" y="195"/>
                </a:lnTo>
                <a:lnTo>
                  <a:pt x="145" y="195"/>
                </a:lnTo>
                <a:lnTo>
                  <a:pt x="143" y="196"/>
                </a:lnTo>
                <a:lnTo>
                  <a:pt x="143" y="196"/>
                </a:lnTo>
                <a:lnTo>
                  <a:pt x="143" y="200"/>
                </a:lnTo>
                <a:lnTo>
                  <a:pt x="143" y="200"/>
                </a:lnTo>
                <a:lnTo>
                  <a:pt x="143" y="200"/>
                </a:lnTo>
                <a:lnTo>
                  <a:pt x="143" y="200"/>
                </a:lnTo>
                <a:lnTo>
                  <a:pt x="141" y="201"/>
                </a:lnTo>
                <a:lnTo>
                  <a:pt x="143" y="205"/>
                </a:lnTo>
                <a:lnTo>
                  <a:pt x="141" y="206"/>
                </a:lnTo>
                <a:lnTo>
                  <a:pt x="141" y="206"/>
                </a:lnTo>
                <a:lnTo>
                  <a:pt x="140" y="206"/>
                </a:lnTo>
                <a:lnTo>
                  <a:pt x="140" y="206"/>
                </a:lnTo>
                <a:lnTo>
                  <a:pt x="140" y="205"/>
                </a:lnTo>
                <a:lnTo>
                  <a:pt x="140" y="203"/>
                </a:lnTo>
                <a:lnTo>
                  <a:pt x="140" y="203"/>
                </a:lnTo>
                <a:lnTo>
                  <a:pt x="135" y="200"/>
                </a:lnTo>
                <a:lnTo>
                  <a:pt x="133" y="200"/>
                </a:lnTo>
                <a:lnTo>
                  <a:pt x="133" y="200"/>
                </a:lnTo>
                <a:lnTo>
                  <a:pt x="133" y="200"/>
                </a:lnTo>
                <a:lnTo>
                  <a:pt x="133" y="200"/>
                </a:lnTo>
                <a:lnTo>
                  <a:pt x="133" y="201"/>
                </a:lnTo>
                <a:lnTo>
                  <a:pt x="133" y="201"/>
                </a:lnTo>
                <a:lnTo>
                  <a:pt x="133" y="201"/>
                </a:lnTo>
                <a:lnTo>
                  <a:pt x="133" y="201"/>
                </a:lnTo>
                <a:lnTo>
                  <a:pt x="131" y="201"/>
                </a:lnTo>
                <a:lnTo>
                  <a:pt x="131" y="201"/>
                </a:lnTo>
                <a:lnTo>
                  <a:pt x="131" y="201"/>
                </a:lnTo>
                <a:lnTo>
                  <a:pt x="128" y="198"/>
                </a:lnTo>
                <a:lnTo>
                  <a:pt x="126" y="198"/>
                </a:lnTo>
                <a:lnTo>
                  <a:pt x="126" y="196"/>
                </a:lnTo>
                <a:lnTo>
                  <a:pt x="126" y="196"/>
                </a:lnTo>
                <a:lnTo>
                  <a:pt x="125" y="196"/>
                </a:lnTo>
                <a:lnTo>
                  <a:pt x="123" y="196"/>
                </a:lnTo>
                <a:lnTo>
                  <a:pt x="121" y="195"/>
                </a:lnTo>
                <a:lnTo>
                  <a:pt x="121" y="195"/>
                </a:lnTo>
                <a:lnTo>
                  <a:pt x="121" y="195"/>
                </a:lnTo>
                <a:lnTo>
                  <a:pt x="121" y="195"/>
                </a:lnTo>
                <a:lnTo>
                  <a:pt x="118" y="195"/>
                </a:lnTo>
                <a:lnTo>
                  <a:pt x="116" y="196"/>
                </a:lnTo>
                <a:lnTo>
                  <a:pt x="116" y="196"/>
                </a:lnTo>
                <a:lnTo>
                  <a:pt x="115" y="196"/>
                </a:lnTo>
                <a:lnTo>
                  <a:pt x="113" y="196"/>
                </a:lnTo>
                <a:lnTo>
                  <a:pt x="113" y="196"/>
                </a:lnTo>
                <a:lnTo>
                  <a:pt x="111" y="198"/>
                </a:lnTo>
                <a:lnTo>
                  <a:pt x="111" y="198"/>
                </a:lnTo>
                <a:lnTo>
                  <a:pt x="111" y="198"/>
                </a:lnTo>
                <a:lnTo>
                  <a:pt x="111" y="198"/>
                </a:lnTo>
                <a:lnTo>
                  <a:pt x="111" y="200"/>
                </a:lnTo>
                <a:lnTo>
                  <a:pt x="109" y="201"/>
                </a:lnTo>
                <a:lnTo>
                  <a:pt x="109" y="201"/>
                </a:lnTo>
                <a:lnTo>
                  <a:pt x="108" y="201"/>
                </a:lnTo>
                <a:lnTo>
                  <a:pt x="106" y="201"/>
                </a:lnTo>
                <a:lnTo>
                  <a:pt x="104" y="201"/>
                </a:lnTo>
                <a:lnTo>
                  <a:pt x="103" y="201"/>
                </a:lnTo>
                <a:lnTo>
                  <a:pt x="103" y="201"/>
                </a:lnTo>
                <a:lnTo>
                  <a:pt x="101" y="201"/>
                </a:lnTo>
                <a:lnTo>
                  <a:pt x="101" y="201"/>
                </a:lnTo>
                <a:lnTo>
                  <a:pt x="99" y="203"/>
                </a:lnTo>
                <a:lnTo>
                  <a:pt x="99" y="203"/>
                </a:lnTo>
                <a:lnTo>
                  <a:pt x="99" y="203"/>
                </a:lnTo>
                <a:lnTo>
                  <a:pt x="99" y="203"/>
                </a:lnTo>
                <a:lnTo>
                  <a:pt x="98" y="203"/>
                </a:lnTo>
                <a:lnTo>
                  <a:pt x="98" y="201"/>
                </a:lnTo>
                <a:lnTo>
                  <a:pt x="96" y="203"/>
                </a:lnTo>
                <a:lnTo>
                  <a:pt x="93" y="205"/>
                </a:lnTo>
                <a:lnTo>
                  <a:pt x="93" y="205"/>
                </a:lnTo>
                <a:lnTo>
                  <a:pt x="91" y="203"/>
                </a:lnTo>
                <a:lnTo>
                  <a:pt x="91" y="203"/>
                </a:lnTo>
                <a:lnTo>
                  <a:pt x="89" y="201"/>
                </a:lnTo>
                <a:lnTo>
                  <a:pt x="89" y="201"/>
                </a:lnTo>
                <a:lnTo>
                  <a:pt x="89" y="200"/>
                </a:lnTo>
                <a:lnTo>
                  <a:pt x="89" y="200"/>
                </a:lnTo>
                <a:lnTo>
                  <a:pt x="89" y="200"/>
                </a:lnTo>
                <a:lnTo>
                  <a:pt x="89" y="200"/>
                </a:lnTo>
                <a:lnTo>
                  <a:pt x="88" y="198"/>
                </a:lnTo>
                <a:lnTo>
                  <a:pt x="88" y="198"/>
                </a:lnTo>
                <a:lnTo>
                  <a:pt x="88" y="198"/>
                </a:lnTo>
                <a:lnTo>
                  <a:pt x="88" y="198"/>
                </a:lnTo>
                <a:lnTo>
                  <a:pt x="88" y="198"/>
                </a:lnTo>
                <a:lnTo>
                  <a:pt x="88" y="198"/>
                </a:lnTo>
                <a:lnTo>
                  <a:pt x="88" y="200"/>
                </a:lnTo>
                <a:lnTo>
                  <a:pt x="88" y="200"/>
                </a:lnTo>
                <a:lnTo>
                  <a:pt x="88" y="200"/>
                </a:lnTo>
                <a:lnTo>
                  <a:pt x="88" y="201"/>
                </a:lnTo>
                <a:lnTo>
                  <a:pt x="88" y="201"/>
                </a:lnTo>
                <a:lnTo>
                  <a:pt x="88" y="201"/>
                </a:lnTo>
                <a:lnTo>
                  <a:pt x="86" y="201"/>
                </a:lnTo>
                <a:lnTo>
                  <a:pt x="86" y="205"/>
                </a:lnTo>
                <a:lnTo>
                  <a:pt x="86" y="205"/>
                </a:lnTo>
                <a:lnTo>
                  <a:pt x="86" y="205"/>
                </a:lnTo>
                <a:lnTo>
                  <a:pt x="84" y="205"/>
                </a:lnTo>
                <a:lnTo>
                  <a:pt x="83" y="205"/>
                </a:lnTo>
                <a:lnTo>
                  <a:pt x="83" y="205"/>
                </a:lnTo>
                <a:lnTo>
                  <a:pt x="81" y="205"/>
                </a:lnTo>
                <a:lnTo>
                  <a:pt x="81" y="203"/>
                </a:lnTo>
                <a:lnTo>
                  <a:pt x="78" y="203"/>
                </a:lnTo>
                <a:lnTo>
                  <a:pt x="78" y="203"/>
                </a:lnTo>
                <a:lnTo>
                  <a:pt x="78" y="203"/>
                </a:lnTo>
                <a:lnTo>
                  <a:pt x="78" y="203"/>
                </a:lnTo>
                <a:lnTo>
                  <a:pt x="76" y="203"/>
                </a:lnTo>
                <a:lnTo>
                  <a:pt x="76" y="205"/>
                </a:lnTo>
                <a:lnTo>
                  <a:pt x="76" y="205"/>
                </a:lnTo>
                <a:lnTo>
                  <a:pt x="74" y="205"/>
                </a:lnTo>
                <a:lnTo>
                  <a:pt x="74" y="205"/>
                </a:lnTo>
                <a:lnTo>
                  <a:pt x="73" y="205"/>
                </a:lnTo>
                <a:lnTo>
                  <a:pt x="73" y="205"/>
                </a:lnTo>
                <a:lnTo>
                  <a:pt x="69" y="205"/>
                </a:lnTo>
                <a:lnTo>
                  <a:pt x="67" y="205"/>
                </a:lnTo>
                <a:lnTo>
                  <a:pt x="67" y="205"/>
                </a:lnTo>
                <a:lnTo>
                  <a:pt x="67" y="205"/>
                </a:lnTo>
                <a:lnTo>
                  <a:pt x="66" y="206"/>
                </a:lnTo>
                <a:lnTo>
                  <a:pt x="66" y="206"/>
                </a:lnTo>
                <a:lnTo>
                  <a:pt x="66" y="206"/>
                </a:lnTo>
                <a:lnTo>
                  <a:pt x="64" y="206"/>
                </a:lnTo>
                <a:lnTo>
                  <a:pt x="64" y="206"/>
                </a:lnTo>
                <a:lnTo>
                  <a:pt x="64" y="206"/>
                </a:lnTo>
                <a:lnTo>
                  <a:pt x="64" y="205"/>
                </a:lnTo>
                <a:lnTo>
                  <a:pt x="64" y="205"/>
                </a:lnTo>
                <a:lnTo>
                  <a:pt x="64" y="203"/>
                </a:lnTo>
                <a:lnTo>
                  <a:pt x="61" y="203"/>
                </a:lnTo>
                <a:lnTo>
                  <a:pt x="59" y="203"/>
                </a:lnTo>
                <a:lnTo>
                  <a:pt x="57" y="201"/>
                </a:lnTo>
                <a:lnTo>
                  <a:pt x="56" y="200"/>
                </a:lnTo>
                <a:lnTo>
                  <a:pt x="56" y="200"/>
                </a:lnTo>
                <a:lnTo>
                  <a:pt x="56" y="201"/>
                </a:lnTo>
                <a:lnTo>
                  <a:pt x="54" y="201"/>
                </a:lnTo>
                <a:lnTo>
                  <a:pt x="54" y="201"/>
                </a:lnTo>
                <a:lnTo>
                  <a:pt x="54" y="201"/>
                </a:lnTo>
                <a:lnTo>
                  <a:pt x="54" y="201"/>
                </a:lnTo>
                <a:lnTo>
                  <a:pt x="52" y="201"/>
                </a:lnTo>
                <a:lnTo>
                  <a:pt x="52" y="203"/>
                </a:lnTo>
                <a:lnTo>
                  <a:pt x="52" y="203"/>
                </a:lnTo>
                <a:lnTo>
                  <a:pt x="52" y="203"/>
                </a:lnTo>
                <a:lnTo>
                  <a:pt x="51" y="203"/>
                </a:lnTo>
                <a:lnTo>
                  <a:pt x="51" y="205"/>
                </a:lnTo>
                <a:lnTo>
                  <a:pt x="51" y="205"/>
                </a:lnTo>
                <a:lnTo>
                  <a:pt x="51" y="205"/>
                </a:lnTo>
                <a:lnTo>
                  <a:pt x="51" y="205"/>
                </a:lnTo>
                <a:lnTo>
                  <a:pt x="51" y="206"/>
                </a:lnTo>
                <a:lnTo>
                  <a:pt x="49" y="208"/>
                </a:lnTo>
                <a:lnTo>
                  <a:pt x="49" y="208"/>
                </a:lnTo>
                <a:lnTo>
                  <a:pt x="49" y="208"/>
                </a:lnTo>
                <a:lnTo>
                  <a:pt x="49" y="208"/>
                </a:lnTo>
                <a:lnTo>
                  <a:pt x="49" y="208"/>
                </a:lnTo>
                <a:lnTo>
                  <a:pt x="47" y="208"/>
                </a:lnTo>
                <a:lnTo>
                  <a:pt x="47" y="208"/>
                </a:lnTo>
                <a:lnTo>
                  <a:pt x="47" y="208"/>
                </a:lnTo>
                <a:lnTo>
                  <a:pt x="47" y="208"/>
                </a:lnTo>
                <a:lnTo>
                  <a:pt x="46" y="210"/>
                </a:lnTo>
                <a:lnTo>
                  <a:pt x="46" y="210"/>
                </a:lnTo>
                <a:lnTo>
                  <a:pt x="42" y="210"/>
                </a:lnTo>
                <a:lnTo>
                  <a:pt x="42" y="210"/>
                </a:lnTo>
                <a:lnTo>
                  <a:pt x="41" y="211"/>
                </a:lnTo>
                <a:lnTo>
                  <a:pt x="41" y="211"/>
                </a:lnTo>
                <a:lnTo>
                  <a:pt x="41" y="210"/>
                </a:lnTo>
                <a:lnTo>
                  <a:pt x="39" y="210"/>
                </a:lnTo>
                <a:lnTo>
                  <a:pt x="39" y="210"/>
                </a:lnTo>
                <a:lnTo>
                  <a:pt x="37" y="208"/>
                </a:lnTo>
                <a:lnTo>
                  <a:pt x="36" y="208"/>
                </a:lnTo>
                <a:lnTo>
                  <a:pt x="34" y="208"/>
                </a:lnTo>
                <a:lnTo>
                  <a:pt x="32" y="206"/>
                </a:lnTo>
                <a:lnTo>
                  <a:pt x="32" y="206"/>
                </a:lnTo>
                <a:lnTo>
                  <a:pt x="32" y="205"/>
                </a:lnTo>
                <a:lnTo>
                  <a:pt x="32" y="203"/>
                </a:lnTo>
                <a:lnTo>
                  <a:pt x="30" y="203"/>
                </a:lnTo>
                <a:lnTo>
                  <a:pt x="30" y="203"/>
                </a:lnTo>
                <a:lnTo>
                  <a:pt x="29" y="203"/>
                </a:lnTo>
                <a:lnTo>
                  <a:pt x="20" y="201"/>
                </a:lnTo>
                <a:lnTo>
                  <a:pt x="20" y="201"/>
                </a:lnTo>
                <a:lnTo>
                  <a:pt x="20" y="201"/>
                </a:lnTo>
                <a:lnTo>
                  <a:pt x="20" y="201"/>
                </a:lnTo>
                <a:lnTo>
                  <a:pt x="20" y="200"/>
                </a:lnTo>
                <a:lnTo>
                  <a:pt x="19" y="200"/>
                </a:lnTo>
                <a:lnTo>
                  <a:pt x="17" y="196"/>
                </a:lnTo>
                <a:lnTo>
                  <a:pt x="12" y="195"/>
                </a:lnTo>
                <a:lnTo>
                  <a:pt x="10" y="195"/>
                </a:lnTo>
                <a:lnTo>
                  <a:pt x="9" y="195"/>
                </a:lnTo>
                <a:lnTo>
                  <a:pt x="9" y="195"/>
                </a:lnTo>
                <a:lnTo>
                  <a:pt x="7" y="195"/>
                </a:lnTo>
                <a:lnTo>
                  <a:pt x="7" y="195"/>
                </a:lnTo>
                <a:lnTo>
                  <a:pt x="7" y="195"/>
                </a:lnTo>
                <a:lnTo>
                  <a:pt x="7" y="193"/>
                </a:lnTo>
                <a:lnTo>
                  <a:pt x="7" y="193"/>
                </a:lnTo>
                <a:lnTo>
                  <a:pt x="2" y="190"/>
                </a:lnTo>
                <a:lnTo>
                  <a:pt x="0" y="188"/>
                </a:lnTo>
                <a:lnTo>
                  <a:pt x="0" y="188"/>
                </a:lnTo>
                <a:lnTo>
                  <a:pt x="0" y="188"/>
                </a:lnTo>
                <a:lnTo>
                  <a:pt x="0" y="188"/>
                </a:lnTo>
                <a:lnTo>
                  <a:pt x="0" y="186"/>
                </a:lnTo>
                <a:lnTo>
                  <a:pt x="0" y="186"/>
                </a:lnTo>
                <a:lnTo>
                  <a:pt x="2" y="186"/>
                </a:lnTo>
                <a:lnTo>
                  <a:pt x="2" y="185"/>
                </a:lnTo>
                <a:lnTo>
                  <a:pt x="2" y="183"/>
                </a:lnTo>
                <a:lnTo>
                  <a:pt x="4" y="183"/>
                </a:lnTo>
                <a:lnTo>
                  <a:pt x="4" y="181"/>
                </a:lnTo>
                <a:lnTo>
                  <a:pt x="4" y="181"/>
                </a:lnTo>
                <a:lnTo>
                  <a:pt x="4" y="180"/>
                </a:lnTo>
                <a:lnTo>
                  <a:pt x="4" y="180"/>
                </a:lnTo>
                <a:lnTo>
                  <a:pt x="5" y="176"/>
                </a:lnTo>
                <a:lnTo>
                  <a:pt x="7" y="176"/>
                </a:lnTo>
                <a:lnTo>
                  <a:pt x="7" y="174"/>
                </a:lnTo>
                <a:lnTo>
                  <a:pt x="7" y="174"/>
                </a:lnTo>
                <a:lnTo>
                  <a:pt x="9" y="174"/>
                </a:lnTo>
                <a:lnTo>
                  <a:pt x="9" y="173"/>
                </a:lnTo>
                <a:lnTo>
                  <a:pt x="9" y="173"/>
                </a:lnTo>
                <a:lnTo>
                  <a:pt x="9" y="173"/>
                </a:lnTo>
                <a:lnTo>
                  <a:pt x="9" y="173"/>
                </a:lnTo>
                <a:lnTo>
                  <a:pt x="9" y="171"/>
                </a:lnTo>
                <a:lnTo>
                  <a:pt x="9" y="169"/>
                </a:lnTo>
                <a:lnTo>
                  <a:pt x="9" y="169"/>
                </a:lnTo>
                <a:lnTo>
                  <a:pt x="9" y="169"/>
                </a:lnTo>
                <a:lnTo>
                  <a:pt x="10" y="169"/>
                </a:lnTo>
                <a:lnTo>
                  <a:pt x="10" y="169"/>
                </a:lnTo>
                <a:lnTo>
                  <a:pt x="12" y="169"/>
                </a:lnTo>
                <a:lnTo>
                  <a:pt x="14" y="169"/>
                </a:lnTo>
                <a:lnTo>
                  <a:pt x="14" y="169"/>
                </a:lnTo>
                <a:lnTo>
                  <a:pt x="14" y="169"/>
                </a:lnTo>
                <a:lnTo>
                  <a:pt x="14" y="168"/>
                </a:lnTo>
                <a:lnTo>
                  <a:pt x="15" y="168"/>
                </a:lnTo>
                <a:lnTo>
                  <a:pt x="15" y="168"/>
                </a:lnTo>
                <a:lnTo>
                  <a:pt x="15" y="168"/>
                </a:lnTo>
                <a:lnTo>
                  <a:pt x="17" y="168"/>
                </a:lnTo>
                <a:lnTo>
                  <a:pt x="17" y="168"/>
                </a:lnTo>
                <a:lnTo>
                  <a:pt x="17" y="168"/>
                </a:lnTo>
                <a:lnTo>
                  <a:pt x="17" y="166"/>
                </a:lnTo>
                <a:lnTo>
                  <a:pt x="9" y="156"/>
                </a:lnTo>
                <a:lnTo>
                  <a:pt x="7" y="153"/>
                </a:lnTo>
                <a:lnTo>
                  <a:pt x="7" y="153"/>
                </a:lnTo>
                <a:lnTo>
                  <a:pt x="7" y="151"/>
                </a:lnTo>
                <a:lnTo>
                  <a:pt x="7" y="149"/>
                </a:lnTo>
                <a:lnTo>
                  <a:pt x="10" y="149"/>
                </a:lnTo>
                <a:lnTo>
                  <a:pt x="10" y="149"/>
                </a:lnTo>
                <a:lnTo>
                  <a:pt x="10" y="148"/>
                </a:lnTo>
                <a:lnTo>
                  <a:pt x="12" y="148"/>
                </a:lnTo>
                <a:lnTo>
                  <a:pt x="12" y="146"/>
                </a:lnTo>
                <a:lnTo>
                  <a:pt x="12" y="144"/>
                </a:lnTo>
                <a:lnTo>
                  <a:pt x="14" y="143"/>
                </a:lnTo>
                <a:lnTo>
                  <a:pt x="14" y="143"/>
                </a:lnTo>
                <a:lnTo>
                  <a:pt x="14" y="141"/>
                </a:lnTo>
                <a:lnTo>
                  <a:pt x="14" y="141"/>
                </a:lnTo>
                <a:lnTo>
                  <a:pt x="14" y="141"/>
                </a:lnTo>
                <a:lnTo>
                  <a:pt x="19" y="137"/>
                </a:lnTo>
                <a:lnTo>
                  <a:pt x="25" y="132"/>
                </a:lnTo>
                <a:lnTo>
                  <a:pt x="22" y="127"/>
                </a:lnTo>
                <a:lnTo>
                  <a:pt x="22" y="126"/>
                </a:lnTo>
                <a:lnTo>
                  <a:pt x="22" y="122"/>
                </a:lnTo>
                <a:lnTo>
                  <a:pt x="22" y="122"/>
                </a:lnTo>
                <a:lnTo>
                  <a:pt x="24" y="121"/>
                </a:lnTo>
                <a:lnTo>
                  <a:pt x="24" y="121"/>
                </a:lnTo>
                <a:lnTo>
                  <a:pt x="25" y="121"/>
                </a:lnTo>
                <a:lnTo>
                  <a:pt x="25" y="121"/>
                </a:lnTo>
                <a:lnTo>
                  <a:pt x="25" y="119"/>
                </a:lnTo>
                <a:lnTo>
                  <a:pt x="27" y="119"/>
                </a:lnTo>
                <a:lnTo>
                  <a:pt x="27" y="119"/>
                </a:lnTo>
                <a:lnTo>
                  <a:pt x="27" y="119"/>
                </a:lnTo>
                <a:lnTo>
                  <a:pt x="25" y="117"/>
                </a:lnTo>
                <a:lnTo>
                  <a:pt x="24" y="114"/>
                </a:lnTo>
                <a:lnTo>
                  <a:pt x="24" y="114"/>
                </a:lnTo>
                <a:lnTo>
                  <a:pt x="24" y="114"/>
                </a:lnTo>
                <a:lnTo>
                  <a:pt x="24" y="114"/>
                </a:lnTo>
                <a:lnTo>
                  <a:pt x="24" y="114"/>
                </a:lnTo>
                <a:lnTo>
                  <a:pt x="25" y="114"/>
                </a:lnTo>
                <a:lnTo>
                  <a:pt x="27" y="114"/>
                </a:lnTo>
                <a:lnTo>
                  <a:pt x="27" y="114"/>
                </a:lnTo>
                <a:lnTo>
                  <a:pt x="29" y="114"/>
                </a:lnTo>
                <a:lnTo>
                  <a:pt x="29" y="114"/>
                </a:lnTo>
                <a:lnTo>
                  <a:pt x="29" y="112"/>
                </a:lnTo>
                <a:lnTo>
                  <a:pt x="30" y="112"/>
                </a:lnTo>
                <a:lnTo>
                  <a:pt x="30" y="112"/>
                </a:lnTo>
                <a:lnTo>
                  <a:pt x="32" y="111"/>
                </a:lnTo>
                <a:lnTo>
                  <a:pt x="32" y="111"/>
                </a:lnTo>
                <a:lnTo>
                  <a:pt x="32" y="111"/>
                </a:lnTo>
                <a:lnTo>
                  <a:pt x="32" y="109"/>
                </a:lnTo>
                <a:lnTo>
                  <a:pt x="32" y="109"/>
                </a:lnTo>
                <a:lnTo>
                  <a:pt x="32" y="109"/>
                </a:lnTo>
                <a:lnTo>
                  <a:pt x="34" y="109"/>
                </a:lnTo>
                <a:lnTo>
                  <a:pt x="34" y="107"/>
                </a:lnTo>
                <a:lnTo>
                  <a:pt x="32" y="107"/>
                </a:lnTo>
                <a:lnTo>
                  <a:pt x="17" y="97"/>
                </a:lnTo>
                <a:lnTo>
                  <a:pt x="17" y="95"/>
                </a:lnTo>
                <a:lnTo>
                  <a:pt x="15" y="92"/>
                </a:lnTo>
                <a:lnTo>
                  <a:pt x="14" y="92"/>
                </a:lnTo>
                <a:lnTo>
                  <a:pt x="9" y="89"/>
                </a:lnTo>
                <a:lnTo>
                  <a:pt x="9" y="89"/>
                </a:lnTo>
                <a:lnTo>
                  <a:pt x="9" y="89"/>
                </a:lnTo>
                <a:lnTo>
                  <a:pt x="9" y="89"/>
                </a:lnTo>
                <a:lnTo>
                  <a:pt x="9" y="87"/>
                </a:lnTo>
                <a:lnTo>
                  <a:pt x="9" y="87"/>
                </a:lnTo>
                <a:lnTo>
                  <a:pt x="9" y="87"/>
                </a:lnTo>
                <a:lnTo>
                  <a:pt x="9" y="87"/>
                </a:lnTo>
                <a:lnTo>
                  <a:pt x="9" y="85"/>
                </a:lnTo>
                <a:lnTo>
                  <a:pt x="9" y="85"/>
                </a:lnTo>
                <a:lnTo>
                  <a:pt x="14" y="84"/>
                </a:lnTo>
                <a:lnTo>
                  <a:pt x="14" y="84"/>
                </a:lnTo>
                <a:lnTo>
                  <a:pt x="15" y="84"/>
                </a:lnTo>
                <a:lnTo>
                  <a:pt x="15" y="82"/>
                </a:lnTo>
                <a:lnTo>
                  <a:pt x="15" y="82"/>
                </a:lnTo>
                <a:lnTo>
                  <a:pt x="15" y="82"/>
                </a:lnTo>
                <a:lnTo>
                  <a:pt x="15" y="82"/>
                </a:lnTo>
                <a:lnTo>
                  <a:pt x="15" y="82"/>
                </a:lnTo>
                <a:lnTo>
                  <a:pt x="15" y="82"/>
                </a:lnTo>
                <a:lnTo>
                  <a:pt x="14" y="82"/>
                </a:lnTo>
                <a:lnTo>
                  <a:pt x="14" y="82"/>
                </a:lnTo>
                <a:lnTo>
                  <a:pt x="12" y="82"/>
                </a:lnTo>
                <a:lnTo>
                  <a:pt x="12" y="82"/>
                </a:lnTo>
                <a:lnTo>
                  <a:pt x="12" y="82"/>
                </a:lnTo>
                <a:lnTo>
                  <a:pt x="12" y="82"/>
                </a:lnTo>
                <a:lnTo>
                  <a:pt x="12" y="82"/>
                </a:lnTo>
                <a:lnTo>
                  <a:pt x="10" y="80"/>
                </a:lnTo>
                <a:lnTo>
                  <a:pt x="10" y="80"/>
                </a:lnTo>
                <a:lnTo>
                  <a:pt x="10" y="77"/>
                </a:lnTo>
                <a:lnTo>
                  <a:pt x="9" y="77"/>
                </a:lnTo>
                <a:lnTo>
                  <a:pt x="9" y="74"/>
                </a:lnTo>
                <a:lnTo>
                  <a:pt x="9" y="74"/>
                </a:lnTo>
                <a:lnTo>
                  <a:pt x="9" y="72"/>
                </a:lnTo>
                <a:lnTo>
                  <a:pt x="7" y="72"/>
                </a:lnTo>
                <a:lnTo>
                  <a:pt x="7" y="72"/>
                </a:lnTo>
                <a:lnTo>
                  <a:pt x="5" y="72"/>
                </a:lnTo>
                <a:lnTo>
                  <a:pt x="4" y="72"/>
                </a:lnTo>
                <a:lnTo>
                  <a:pt x="4" y="72"/>
                </a:lnTo>
                <a:lnTo>
                  <a:pt x="4" y="72"/>
                </a:lnTo>
                <a:lnTo>
                  <a:pt x="2" y="72"/>
                </a:lnTo>
                <a:lnTo>
                  <a:pt x="2" y="72"/>
                </a:lnTo>
                <a:lnTo>
                  <a:pt x="2" y="72"/>
                </a:lnTo>
                <a:lnTo>
                  <a:pt x="2" y="72"/>
                </a:lnTo>
                <a:lnTo>
                  <a:pt x="4" y="70"/>
                </a:lnTo>
                <a:lnTo>
                  <a:pt x="7" y="64"/>
                </a:lnTo>
                <a:lnTo>
                  <a:pt x="7" y="64"/>
                </a:lnTo>
                <a:lnTo>
                  <a:pt x="7" y="60"/>
                </a:lnTo>
                <a:lnTo>
                  <a:pt x="7" y="58"/>
                </a:lnTo>
                <a:lnTo>
                  <a:pt x="7" y="57"/>
                </a:lnTo>
                <a:lnTo>
                  <a:pt x="9" y="57"/>
                </a:lnTo>
                <a:lnTo>
                  <a:pt x="9" y="57"/>
                </a:lnTo>
                <a:lnTo>
                  <a:pt x="10" y="55"/>
                </a:lnTo>
                <a:lnTo>
                  <a:pt x="15" y="53"/>
                </a:lnTo>
                <a:lnTo>
                  <a:pt x="17" y="53"/>
                </a:lnTo>
                <a:lnTo>
                  <a:pt x="17" y="53"/>
                </a:lnTo>
                <a:lnTo>
                  <a:pt x="19" y="52"/>
                </a:lnTo>
                <a:lnTo>
                  <a:pt x="20" y="52"/>
                </a:lnTo>
                <a:lnTo>
                  <a:pt x="25" y="50"/>
                </a:lnTo>
                <a:lnTo>
                  <a:pt x="27" y="50"/>
                </a:lnTo>
                <a:lnTo>
                  <a:pt x="27" y="48"/>
                </a:lnTo>
                <a:lnTo>
                  <a:pt x="29" y="48"/>
                </a:lnTo>
                <a:lnTo>
                  <a:pt x="30" y="47"/>
                </a:lnTo>
                <a:lnTo>
                  <a:pt x="32" y="47"/>
                </a:lnTo>
                <a:lnTo>
                  <a:pt x="34" y="48"/>
                </a:lnTo>
                <a:lnTo>
                  <a:pt x="36" y="47"/>
                </a:lnTo>
                <a:lnTo>
                  <a:pt x="37" y="47"/>
                </a:lnTo>
                <a:lnTo>
                  <a:pt x="39" y="47"/>
                </a:lnTo>
                <a:lnTo>
                  <a:pt x="41" y="45"/>
                </a:lnTo>
                <a:lnTo>
                  <a:pt x="41" y="45"/>
                </a:lnTo>
                <a:lnTo>
                  <a:pt x="41" y="45"/>
                </a:lnTo>
                <a:lnTo>
                  <a:pt x="41" y="45"/>
                </a:lnTo>
                <a:lnTo>
                  <a:pt x="41" y="45"/>
                </a:lnTo>
                <a:lnTo>
                  <a:pt x="41" y="45"/>
                </a:lnTo>
                <a:lnTo>
                  <a:pt x="41" y="45"/>
                </a:lnTo>
                <a:lnTo>
                  <a:pt x="41" y="43"/>
                </a:lnTo>
                <a:lnTo>
                  <a:pt x="41" y="43"/>
                </a:lnTo>
                <a:lnTo>
                  <a:pt x="41" y="43"/>
                </a:lnTo>
                <a:lnTo>
                  <a:pt x="42" y="43"/>
                </a:lnTo>
                <a:lnTo>
                  <a:pt x="42" y="43"/>
                </a:lnTo>
                <a:lnTo>
                  <a:pt x="42" y="43"/>
                </a:lnTo>
                <a:lnTo>
                  <a:pt x="44" y="43"/>
                </a:lnTo>
                <a:lnTo>
                  <a:pt x="44" y="43"/>
                </a:lnTo>
                <a:lnTo>
                  <a:pt x="44" y="42"/>
                </a:lnTo>
                <a:lnTo>
                  <a:pt x="44" y="42"/>
                </a:lnTo>
                <a:lnTo>
                  <a:pt x="44" y="42"/>
                </a:lnTo>
                <a:lnTo>
                  <a:pt x="44" y="40"/>
                </a:lnTo>
                <a:lnTo>
                  <a:pt x="44" y="37"/>
                </a:lnTo>
                <a:lnTo>
                  <a:pt x="44" y="35"/>
                </a:lnTo>
                <a:lnTo>
                  <a:pt x="44" y="35"/>
                </a:lnTo>
                <a:lnTo>
                  <a:pt x="44" y="35"/>
                </a:lnTo>
                <a:lnTo>
                  <a:pt x="44" y="33"/>
                </a:lnTo>
                <a:lnTo>
                  <a:pt x="44" y="33"/>
                </a:lnTo>
                <a:lnTo>
                  <a:pt x="44" y="33"/>
                </a:lnTo>
                <a:lnTo>
                  <a:pt x="46" y="32"/>
                </a:lnTo>
                <a:lnTo>
                  <a:pt x="46" y="32"/>
                </a:lnTo>
                <a:lnTo>
                  <a:pt x="46" y="30"/>
                </a:lnTo>
                <a:lnTo>
                  <a:pt x="47" y="30"/>
                </a:lnTo>
                <a:lnTo>
                  <a:pt x="47" y="30"/>
                </a:lnTo>
                <a:lnTo>
                  <a:pt x="49" y="28"/>
                </a:lnTo>
                <a:lnTo>
                  <a:pt x="49" y="28"/>
                </a:lnTo>
                <a:lnTo>
                  <a:pt x="49" y="27"/>
                </a:lnTo>
                <a:lnTo>
                  <a:pt x="49" y="27"/>
                </a:lnTo>
                <a:lnTo>
                  <a:pt x="49" y="25"/>
                </a:lnTo>
                <a:lnTo>
                  <a:pt x="49" y="25"/>
                </a:lnTo>
                <a:lnTo>
                  <a:pt x="49" y="25"/>
                </a:lnTo>
                <a:lnTo>
                  <a:pt x="51" y="23"/>
                </a:lnTo>
                <a:lnTo>
                  <a:pt x="54" y="23"/>
                </a:lnTo>
                <a:lnTo>
                  <a:pt x="54" y="23"/>
                </a:lnTo>
                <a:lnTo>
                  <a:pt x="54" y="23"/>
                </a:lnTo>
                <a:lnTo>
                  <a:pt x="54" y="23"/>
                </a:lnTo>
                <a:lnTo>
                  <a:pt x="56" y="25"/>
                </a:lnTo>
                <a:lnTo>
                  <a:pt x="57" y="25"/>
                </a:lnTo>
                <a:lnTo>
                  <a:pt x="57" y="27"/>
                </a:lnTo>
                <a:lnTo>
                  <a:pt x="59" y="27"/>
                </a:lnTo>
                <a:lnTo>
                  <a:pt x="59" y="27"/>
                </a:lnTo>
                <a:lnTo>
                  <a:pt x="59" y="27"/>
                </a:lnTo>
                <a:lnTo>
                  <a:pt x="59" y="28"/>
                </a:lnTo>
                <a:lnTo>
                  <a:pt x="59" y="28"/>
                </a:lnTo>
                <a:lnTo>
                  <a:pt x="59" y="28"/>
                </a:lnTo>
                <a:lnTo>
                  <a:pt x="59" y="28"/>
                </a:lnTo>
                <a:lnTo>
                  <a:pt x="61" y="30"/>
                </a:lnTo>
                <a:lnTo>
                  <a:pt x="61" y="30"/>
                </a:lnTo>
                <a:lnTo>
                  <a:pt x="61" y="30"/>
                </a:lnTo>
                <a:lnTo>
                  <a:pt x="61" y="32"/>
                </a:lnTo>
                <a:lnTo>
                  <a:pt x="61" y="32"/>
                </a:lnTo>
                <a:lnTo>
                  <a:pt x="61" y="33"/>
                </a:lnTo>
                <a:lnTo>
                  <a:pt x="62" y="33"/>
                </a:lnTo>
                <a:lnTo>
                  <a:pt x="64" y="33"/>
                </a:lnTo>
                <a:lnTo>
                  <a:pt x="66" y="33"/>
                </a:lnTo>
                <a:lnTo>
                  <a:pt x="67" y="33"/>
                </a:lnTo>
                <a:lnTo>
                  <a:pt x="71" y="33"/>
                </a:lnTo>
                <a:lnTo>
                  <a:pt x="71" y="35"/>
                </a:lnTo>
                <a:lnTo>
                  <a:pt x="73" y="35"/>
                </a:lnTo>
                <a:lnTo>
                  <a:pt x="76" y="37"/>
                </a:lnTo>
                <a:lnTo>
                  <a:pt x="78" y="37"/>
                </a:lnTo>
                <a:lnTo>
                  <a:pt x="78" y="37"/>
                </a:lnTo>
                <a:lnTo>
                  <a:pt x="79" y="35"/>
                </a:lnTo>
                <a:lnTo>
                  <a:pt x="79" y="33"/>
                </a:lnTo>
                <a:lnTo>
                  <a:pt x="81" y="32"/>
                </a:lnTo>
                <a:lnTo>
                  <a:pt x="81" y="32"/>
                </a:lnTo>
                <a:lnTo>
                  <a:pt x="81" y="32"/>
                </a:lnTo>
                <a:lnTo>
                  <a:pt x="81" y="30"/>
                </a:lnTo>
                <a:lnTo>
                  <a:pt x="83" y="30"/>
                </a:lnTo>
                <a:lnTo>
                  <a:pt x="84" y="28"/>
                </a:lnTo>
                <a:lnTo>
                  <a:pt x="94" y="25"/>
                </a:lnTo>
                <a:lnTo>
                  <a:pt x="99" y="21"/>
                </a:lnTo>
                <a:lnTo>
                  <a:pt x="99" y="21"/>
                </a:lnTo>
                <a:lnTo>
                  <a:pt x="99" y="21"/>
                </a:lnTo>
                <a:lnTo>
                  <a:pt x="99" y="21"/>
                </a:lnTo>
                <a:lnTo>
                  <a:pt x="99" y="20"/>
                </a:lnTo>
                <a:lnTo>
                  <a:pt x="101" y="20"/>
                </a:lnTo>
                <a:lnTo>
                  <a:pt x="101" y="20"/>
                </a:lnTo>
                <a:lnTo>
                  <a:pt x="101" y="18"/>
                </a:lnTo>
                <a:lnTo>
                  <a:pt x="101" y="18"/>
                </a:lnTo>
                <a:lnTo>
                  <a:pt x="103" y="15"/>
                </a:lnTo>
                <a:lnTo>
                  <a:pt x="104" y="15"/>
                </a:lnTo>
                <a:lnTo>
                  <a:pt x="106" y="15"/>
                </a:lnTo>
                <a:lnTo>
                  <a:pt x="106" y="15"/>
                </a:lnTo>
                <a:lnTo>
                  <a:pt x="108" y="15"/>
                </a:lnTo>
                <a:lnTo>
                  <a:pt x="108" y="15"/>
                </a:lnTo>
                <a:lnTo>
                  <a:pt x="108" y="16"/>
                </a:lnTo>
                <a:lnTo>
                  <a:pt x="108" y="16"/>
                </a:lnTo>
                <a:lnTo>
                  <a:pt x="109" y="16"/>
                </a:lnTo>
                <a:lnTo>
                  <a:pt x="111" y="16"/>
                </a:lnTo>
                <a:lnTo>
                  <a:pt x="111" y="18"/>
                </a:lnTo>
                <a:lnTo>
                  <a:pt x="111" y="18"/>
                </a:lnTo>
                <a:lnTo>
                  <a:pt x="111" y="18"/>
                </a:lnTo>
                <a:lnTo>
                  <a:pt x="111" y="20"/>
                </a:lnTo>
                <a:lnTo>
                  <a:pt x="111" y="20"/>
                </a:lnTo>
                <a:lnTo>
                  <a:pt x="111" y="23"/>
                </a:lnTo>
                <a:lnTo>
                  <a:pt x="113" y="28"/>
                </a:lnTo>
                <a:lnTo>
                  <a:pt x="115" y="28"/>
                </a:lnTo>
                <a:lnTo>
                  <a:pt x="115" y="28"/>
                </a:lnTo>
                <a:lnTo>
                  <a:pt x="115" y="28"/>
                </a:lnTo>
                <a:lnTo>
                  <a:pt x="116" y="28"/>
                </a:lnTo>
                <a:lnTo>
                  <a:pt x="116" y="28"/>
                </a:lnTo>
                <a:lnTo>
                  <a:pt x="116" y="28"/>
                </a:lnTo>
                <a:lnTo>
                  <a:pt x="116" y="28"/>
                </a:lnTo>
                <a:lnTo>
                  <a:pt x="116" y="27"/>
                </a:lnTo>
                <a:lnTo>
                  <a:pt x="116" y="27"/>
                </a:lnTo>
                <a:lnTo>
                  <a:pt x="116" y="27"/>
                </a:lnTo>
                <a:lnTo>
                  <a:pt x="118" y="25"/>
                </a:lnTo>
                <a:lnTo>
                  <a:pt x="120" y="25"/>
                </a:lnTo>
                <a:lnTo>
                  <a:pt x="121" y="23"/>
                </a:lnTo>
                <a:lnTo>
                  <a:pt x="121" y="23"/>
                </a:lnTo>
                <a:lnTo>
                  <a:pt x="123" y="23"/>
                </a:lnTo>
                <a:lnTo>
                  <a:pt x="125" y="23"/>
                </a:lnTo>
                <a:lnTo>
                  <a:pt x="126" y="23"/>
                </a:lnTo>
                <a:lnTo>
                  <a:pt x="126" y="21"/>
                </a:lnTo>
                <a:lnTo>
                  <a:pt x="126" y="21"/>
                </a:lnTo>
                <a:lnTo>
                  <a:pt x="128" y="20"/>
                </a:lnTo>
                <a:lnTo>
                  <a:pt x="130" y="20"/>
                </a:lnTo>
                <a:lnTo>
                  <a:pt x="130" y="18"/>
                </a:lnTo>
                <a:lnTo>
                  <a:pt x="130" y="18"/>
                </a:lnTo>
                <a:lnTo>
                  <a:pt x="130" y="18"/>
                </a:lnTo>
                <a:lnTo>
                  <a:pt x="130" y="16"/>
                </a:lnTo>
                <a:lnTo>
                  <a:pt x="130" y="16"/>
                </a:lnTo>
                <a:lnTo>
                  <a:pt x="131" y="15"/>
                </a:lnTo>
                <a:lnTo>
                  <a:pt x="133" y="15"/>
                </a:lnTo>
                <a:lnTo>
                  <a:pt x="133" y="15"/>
                </a:lnTo>
                <a:lnTo>
                  <a:pt x="133" y="15"/>
                </a:lnTo>
                <a:lnTo>
                  <a:pt x="133" y="15"/>
                </a:lnTo>
                <a:lnTo>
                  <a:pt x="135" y="15"/>
                </a:lnTo>
                <a:lnTo>
                  <a:pt x="135" y="15"/>
                </a:lnTo>
                <a:lnTo>
                  <a:pt x="136" y="15"/>
                </a:lnTo>
                <a:lnTo>
                  <a:pt x="136" y="13"/>
                </a:lnTo>
                <a:lnTo>
                  <a:pt x="136" y="13"/>
                </a:lnTo>
                <a:lnTo>
                  <a:pt x="136" y="13"/>
                </a:lnTo>
                <a:lnTo>
                  <a:pt x="136" y="11"/>
                </a:lnTo>
                <a:lnTo>
                  <a:pt x="136" y="11"/>
                </a:lnTo>
                <a:lnTo>
                  <a:pt x="136" y="11"/>
                </a:lnTo>
                <a:lnTo>
                  <a:pt x="136" y="10"/>
                </a:lnTo>
                <a:lnTo>
                  <a:pt x="136" y="10"/>
                </a:lnTo>
                <a:lnTo>
                  <a:pt x="136" y="10"/>
                </a:lnTo>
                <a:lnTo>
                  <a:pt x="136" y="8"/>
                </a:lnTo>
                <a:lnTo>
                  <a:pt x="136" y="8"/>
                </a:lnTo>
                <a:lnTo>
                  <a:pt x="138" y="8"/>
                </a:lnTo>
                <a:lnTo>
                  <a:pt x="138" y="6"/>
                </a:lnTo>
                <a:lnTo>
                  <a:pt x="138" y="6"/>
                </a:lnTo>
                <a:lnTo>
                  <a:pt x="138" y="6"/>
                </a:lnTo>
                <a:lnTo>
                  <a:pt x="140" y="5"/>
                </a:lnTo>
                <a:lnTo>
                  <a:pt x="140" y="5"/>
                </a:lnTo>
                <a:lnTo>
                  <a:pt x="140" y="3"/>
                </a:lnTo>
                <a:lnTo>
                  <a:pt x="140" y="1"/>
                </a:lnTo>
                <a:lnTo>
                  <a:pt x="140" y="1"/>
                </a:lnTo>
                <a:lnTo>
                  <a:pt x="141" y="1"/>
                </a:lnTo>
                <a:lnTo>
                  <a:pt x="141" y="0"/>
                </a:lnTo>
                <a:lnTo>
                  <a:pt x="141" y="0"/>
                </a:lnTo>
                <a:lnTo>
                  <a:pt x="143" y="1"/>
                </a:lnTo>
                <a:lnTo>
                  <a:pt x="143" y="1"/>
                </a:lnTo>
                <a:lnTo>
                  <a:pt x="145" y="3"/>
                </a:lnTo>
                <a:lnTo>
                  <a:pt x="146" y="5"/>
                </a:lnTo>
                <a:lnTo>
                  <a:pt x="146" y="6"/>
                </a:lnTo>
                <a:lnTo>
                  <a:pt x="148" y="8"/>
                </a:lnTo>
                <a:lnTo>
                  <a:pt x="148" y="10"/>
                </a:lnTo>
                <a:lnTo>
                  <a:pt x="152" y="11"/>
                </a:lnTo>
                <a:lnTo>
                  <a:pt x="152" y="11"/>
                </a:lnTo>
                <a:lnTo>
                  <a:pt x="152" y="11"/>
                </a:lnTo>
                <a:lnTo>
                  <a:pt x="153" y="11"/>
                </a:lnTo>
                <a:lnTo>
                  <a:pt x="153" y="10"/>
                </a:lnTo>
                <a:lnTo>
                  <a:pt x="153" y="10"/>
                </a:lnTo>
                <a:lnTo>
                  <a:pt x="157" y="6"/>
                </a:lnTo>
                <a:lnTo>
                  <a:pt x="158" y="6"/>
                </a:lnTo>
                <a:lnTo>
                  <a:pt x="160" y="6"/>
                </a:lnTo>
                <a:lnTo>
                  <a:pt x="160" y="6"/>
                </a:lnTo>
                <a:lnTo>
                  <a:pt x="160" y="6"/>
                </a:lnTo>
                <a:lnTo>
                  <a:pt x="160" y="8"/>
                </a:lnTo>
                <a:lnTo>
                  <a:pt x="162" y="8"/>
                </a:lnTo>
                <a:lnTo>
                  <a:pt x="162" y="10"/>
                </a:lnTo>
                <a:lnTo>
                  <a:pt x="162" y="10"/>
                </a:lnTo>
                <a:lnTo>
                  <a:pt x="163" y="10"/>
                </a:lnTo>
                <a:lnTo>
                  <a:pt x="165" y="10"/>
                </a:lnTo>
                <a:lnTo>
                  <a:pt x="167" y="10"/>
                </a:lnTo>
                <a:lnTo>
                  <a:pt x="168" y="10"/>
                </a:lnTo>
                <a:lnTo>
                  <a:pt x="168" y="10"/>
                </a:lnTo>
                <a:lnTo>
                  <a:pt x="168" y="11"/>
                </a:lnTo>
                <a:lnTo>
                  <a:pt x="168" y="11"/>
                </a:lnTo>
                <a:lnTo>
                  <a:pt x="168" y="11"/>
                </a:lnTo>
                <a:lnTo>
                  <a:pt x="168" y="13"/>
                </a:lnTo>
                <a:lnTo>
                  <a:pt x="168" y="15"/>
                </a:lnTo>
                <a:lnTo>
                  <a:pt x="168" y="15"/>
                </a:lnTo>
                <a:lnTo>
                  <a:pt x="170" y="16"/>
                </a:lnTo>
                <a:lnTo>
                  <a:pt x="170" y="18"/>
                </a:lnTo>
                <a:lnTo>
                  <a:pt x="170" y="18"/>
                </a:lnTo>
                <a:lnTo>
                  <a:pt x="170" y="18"/>
                </a:lnTo>
                <a:lnTo>
                  <a:pt x="170" y="20"/>
                </a:lnTo>
                <a:lnTo>
                  <a:pt x="170" y="21"/>
                </a:lnTo>
                <a:lnTo>
                  <a:pt x="170" y="21"/>
                </a:lnTo>
                <a:lnTo>
                  <a:pt x="168" y="21"/>
                </a:lnTo>
                <a:lnTo>
                  <a:pt x="168" y="21"/>
                </a:lnTo>
                <a:lnTo>
                  <a:pt x="170" y="21"/>
                </a:lnTo>
                <a:lnTo>
                  <a:pt x="170" y="21"/>
                </a:lnTo>
                <a:lnTo>
                  <a:pt x="170" y="23"/>
                </a:lnTo>
                <a:lnTo>
                  <a:pt x="172" y="23"/>
                </a:lnTo>
                <a:lnTo>
                  <a:pt x="172" y="25"/>
                </a:lnTo>
                <a:lnTo>
                  <a:pt x="172" y="25"/>
                </a:lnTo>
                <a:lnTo>
                  <a:pt x="172" y="25"/>
                </a:lnTo>
                <a:lnTo>
                  <a:pt x="172" y="27"/>
                </a:lnTo>
                <a:lnTo>
                  <a:pt x="172" y="27"/>
                </a:lnTo>
                <a:lnTo>
                  <a:pt x="172" y="28"/>
                </a:lnTo>
                <a:lnTo>
                  <a:pt x="170" y="28"/>
                </a:lnTo>
                <a:lnTo>
                  <a:pt x="170" y="28"/>
                </a:lnTo>
                <a:lnTo>
                  <a:pt x="170" y="28"/>
                </a:lnTo>
                <a:lnTo>
                  <a:pt x="168" y="30"/>
                </a:lnTo>
                <a:lnTo>
                  <a:pt x="168" y="30"/>
                </a:lnTo>
                <a:lnTo>
                  <a:pt x="168" y="30"/>
                </a:lnTo>
                <a:lnTo>
                  <a:pt x="168" y="32"/>
                </a:lnTo>
                <a:lnTo>
                  <a:pt x="168" y="32"/>
                </a:lnTo>
                <a:lnTo>
                  <a:pt x="170" y="32"/>
                </a:lnTo>
                <a:lnTo>
                  <a:pt x="170" y="32"/>
                </a:lnTo>
                <a:lnTo>
                  <a:pt x="170" y="32"/>
                </a:lnTo>
                <a:lnTo>
                  <a:pt x="170" y="32"/>
                </a:lnTo>
                <a:lnTo>
                  <a:pt x="170" y="32"/>
                </a:lnTo>
                <a:lnTo>
                  <a:pt x="172" y="32"/>
                </a:lnTo>
                <a:lnTo>
                  <a:pt x="173" y="33"/>
                </a:lnTo>
                <a:lnTo>
                  <a:pt x="175" y="33"/>
                </a:lnTo>
                <a:lnTo>
                  <a:pt x="175" y="35"/>
                </a:lnTo>
                <a:lnTo>
                  <a:pt x="175" y="35"/>
                </a:lnTo>
                <a:lnTo>
                  <a:pt x="177" y="35"/>
                </a:lnTo>
                <a:lnTo>
                  <a:pt x="177" y="37"/>
                </a:lnTo>
                <a:lnTo>
                  <a:pt x="178" y="38"/>
                </a:lnTo>
                <a:lnTo>
                  <a:pt x="180" y="38"/>
                </a:lnTo>
                <a:lnTo>
                  <a:pt x="182" y="40"/>
                </a:lnTo>
                <a:lnTo>
                  <a:pt x="182" y="42"/>
                </a:lnTo>
                <a:lnTo>
                  <a:pt x="182" y="42"/>
                </a:lnTo>
                <a:lnTo>
                  <a:pt x="182" y="43"/>
                </a:lnTo>
                <a:lnTo>
                  <a:pt x="182" y="45"/>
                </a:lnTo>
                <a:lnTo>
                  <a:pt x="183" y="45"/>
                </a:lnTo>
                <a:lnTo>
                  <a:pt x="185" y="45"/>
                </a:lnTo>
                <a:lnTo>
                  <a:pt x="188" y="42"/>
                </a:lnTo>
                <a:lnTo>
                  <a:pt x="190" y="42"/>
                </a:lnTo>
                <a:lnTo>
                  <a:pt x="190" y="40"/>
                </a:lnTo>
                <a:lnTo>
                  <a:pt x="190" y="40"/>
                </a:lnTo>
                <a:lnTo>
                  <a:pt x="190" y="40"/>
                </a:lnTo>
                <a:lnTo>
                  <a:pt x="190" y="38"/>
                </a:lnTo>
                <a:lnTo>
                  <a:pt x="190" y="38"/>
                </a:lnTo>
                <a:lnTo>
                  <a:pt x="190" y="38"/>
                </a:lnTo>
                <a:lnTo>
                  <a:pt x="190" y="35"/>
                </a:lnTo>
                <a:lnTo>
                  <a:pt x="190" y="35"/>
                </a:lnTo>
                <a:lnTo>
                  <a:pt x="190" y="35"/>
                </a:lnTo>
                <a:lnTo>
                  <a:pt x="192" y="35"/>
                </a:lnTo>
                <a:lnTo>
                  <a:pt x="192" y="33"/>
                </a:lnTo>
                <a:lnTo>
                  <a:pt x="195" y="33"/>
                </a:lnTo>
                <a:lnTo>
                  <a:pt x="199" y="30"/>
                </a:lnTo>
                <a:lnTo>
                  <a:pt x="200" y="30"/>
                </a:lnTo>
                <a:lnTo>
                  <a:pt x="202" y="30"/>
                </a:lnTo>
                <a:lnTo>
                  <a:pt x="202" y="30"/>
                </a:lnTo>
                <a:lnTo>
                  <a:pt x="205" y="28"/>
                </a:lnTo>
                <a:lnTo>
                  <a:pt x="205" y="28"/>
                </a:lnTo>
                <a:lnTo>
                  <a:pt x="205" y="28"/>
                </a:lnTo>
                <a:lnTo>
                  <a:pt x="207" y="27"/>
                </a:lnTo>
                <a:lnTo>
                  <a:pt x="207" y="27"/>
                </a:lnTo>
                <a:lnTo>
                  <a:pt x="207" y="25"/>
                </a:lnTo>
                <a:lnTo>
                  <a:pt x="207" y="25"/>
                </a:lnTo>
                <a:lnTo>
                  <a:pt x="209" y="25"/>
                </a:lnTo>
                <a:lnTo>
                  <a:pt x="209" y="25"/>
                </a:lnTo>
                <a:lnTo>
                  <a:pt x="210" y="27"/>
                </a:lnTo>
                <a:lnTo>
                  <a:pt x="210" y="27"/>
                </a:lnTo>
                <a:lnTo>
                  <a:pt x="210" y="30"/>
                </a:lnTo>
                <a:lnTo>
                  <a:pt x="210" y="32"/>
                </a:lnTo>
                <a:lnTo>
                  <a:pt x="210" y="3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1" name="Freeform 24">
            <a:extLst>
              <a:ext uri="{FF2B5EF4-FFF2-40B4-BE49-F238E27FC236}">
                <a16:creationId xmlns:a16="http://schemas.microsoft.com/office/drawing/2014/main" id="{A81E6BED-DD02-48E1-9894-E335C0E80974}"/>
              </a:ext>
            </a:extLst>
          </p:cNvPr>
          <p:cNvSpPr>
            <a:spLocks/>
          </p:cNvSpPr>
          <p:nvPr/>
        </p:nvSpPr>
        <p:spPr bwMode="auto">
          <a:xfrm>
            <a:off x="4786732" y="4200268"/>
            <a:ext cx="313798" cy="203727"/>
          </a:xfrm>
          <a:custGeom>
            <a:avLst/>
            <a:gdLst>
              <a:gd name="T0" fmla="*/ 224 w 325"/>
              <a:gd name="T1" fmla="*/ 38 h 211"/>
              <a:gd name="T2" fmla="*/ 239 w 325"/>
              <a:gd name="T3" fmla="*/ 60 h 211"/>
              <a:gd name="T4" fmla="*/ 242 w 325"/>
              <a:gd name="T5" fmla="*/ 69 h 211"/>
              <a:gd name="T6" fmla="*/ 254 w 325"/>
              <a:gd name="T7" fmla="*/ 74 h 211"/>
              <a:gd name="T8" fmla="*/ 266 w 325"/>
              <a:gd name="T9" fmla="*/ 84 h 211"/>
              <a:gd name="T10" fmla="*/ 279 w 325"/>
              <a:gd name="T11" fmla="*/ 99 h 211"/>
              <a:gd name="T12" fmla="*/ 281 w 325"/>
              <a:gd name="T13" fmla="*/ 111 h 211"/>
              <a:gd name="T14" fmla="*/ 286 w 325"/>
              <a:gd name="T15" fmla="*/ 117 h 211"/>
              <a:gd name="T16" fmla="*/ 286 w 325"/>
              <a:gd name="T17" fmla="*/ 126 h 211"/>
              <a:gd name="T18" fmla="*/ 301 w 325"/>
              <a:gd name="T19" fmla="*/ 131 h 211"/>
              <a:gd name="T20" fmla="*/ 313 w 325"/>
              <a:gd name="T21" fmla="*/ 141 h 211"/>
              <a:gd name="T22" fmla="*/ 318 w 325"/>
              <a:gd name="T23" fmla="*/ 148 h 211"/>
              <a:gd name="T24" fmla="*/ 321 w 325"/>
              <a:gd name="T25" fmla="*/ 161 h 211"/>
              <a:gd name="T26" fmla="*/ 321 w 325"/>
              <a:gd name="T27" fmla="*/ 168 h 211"/>
              <a:gd name="T28" fmla="*/ 304 w 325"/>
              <a:gd name="T29" fmla="*/ 173 h 211"/>
              <a:gd name="T30" fmla="*/ 279 w 325"/>
              <a:gd name="T31" fmla="*/ 164 h 211"/>
              <a:gd name="T32" fmla="*/ 267 w 325"/>
              <a:gd name="T33" fmla="*/ 171 h 211"/>
              <a:gd name="T34" fmla="*/ 252 w 325"/>
              <a:gd name="T35" fmla="*/ 174 h 211"/>
              <a:gd name="T36" fmla="*/ 237 w 325"/>
              <a:gd name="T37" fmla="*/ 171 h 211"/>
              <a:gd name="T38" fmla="*/ 229 w 325"/>
              <a:gd name="T39" fmla="*/ 176 h 211"/>
              <a:gd name="T40" fmla="*/ 207 w 325"/>
              <a:gd name="T41" fmla="*/ 154 h 211"/>
              <a:gd name="T42" fmla="*/ 185 w 325"/>
              <a:gd name="T43" fmla="*/ 156 h 211"/>
              <a:gd name="T44" fmla="*/ 183 w 325"/>
              <a:gd name="T45" fmla="*/ 166 h 211"/>
              <a:gd name="T46" fmla="*/ 177 w 325"/>
              <a:gd name="T47" fmla="*/ 176 h 211"/>
              <a:gd name="T48" fmla="*/ 165 w 325"/>
              <a:gd name="T49" fmla="*/ 188 h 211"/>
              <a:gd name="T50" fmla="*/ 145 w 325"/>
              <a:gd name="T51" fmla="*/ 195 h 211"/>
              <a:gd name="T52" fmla="*/ 140 w 325"/>
              <a:gd name="T53" fmla="*/ 203 h 211"/>
              <a:gd name="T54" fmla="*/ 125 w 325"/>
              <a:gd name="T55" fmla="*/ 196 h 211"/>
              <a:gd name="T56" fmla="*/ 109 w 325"/>
              <a:gd name="T57" fmla="*/ 201 h 211"/>
              <a:gd name="T58" fmla="*/ 93 w 325"/>
              <a:gd name="T59" fmla="*/ 205 h 211"/>
              <a:gd name="T60" fmla="*/ 88 w 325"/>
              <a:gd name="T61" fmla="*/ 200 h 211"/>
              <a:gd name="T62" fmla="*/ 76 w 325"/>
              <a:gd name="T63" fmla="*/ 203 h 211"/>
              <a:gd name="T64" fmla="*/ 64 w 325"/>
              <a:gd name="T65" fmla="*/ 205 h 211"/>
              <a:gd name="T66" fmla="*/ 51 w 325"/>
              <a:gd name="T67" fmla="*/ 203 h 211"/>
              <a:gd name="T68" fmla="*/ 42 w 325"/>
              <a:gd name="T69" fmla="*/ 210 h 211"/>
              <a:gd name="T70" fmla="*/ 20 w 325"/>
              <a:gd name="T71" fmla="*/ 201 h 211"/>
              <a:gd name="T72" fmla="*/ 0 w 325"/>
              <a:gd name="T73" fmla="*/ 188 h 211"/>
              <a:gd name="T74" fmla="*/ 7 w 325"/>
              <a:gd name="T75" fmla="*/ 174 h 211"/>
              <a:gd name="T76" fmla="*/ 15 w 325"/>
              <a:gd name="T77" fmla="*/ 168 h 211"/>
              <a:gd name="T78" fmla="*/ 12 w 325"/>
              <a:gd name="T79" fmla="*/ 144 h 211"/>
              <a:gd name="T80" fmla="*/ 27 w 325"/>
              <a:gd name="T81" fmla="*/ 119 h 211"/>
              <a:gd name="T82" fmla="*/ 32 w 325"/>
              <a:gd name="T83" fmla="*/ 111 h 211"/>
              <a:gd name="T84" fmla="*/ 9 w 325"/>
              <a:gd name="T85" fmla="*/ 87 h 211"/>
              <a:gd name="T86" fmla="*/ 12 w 325"/>
              <a:gd name="T87" fmla="*/ 82 h 211"/>
              <a:gd name="T88" fmla="*/ 4 w 325"/>
              <a:gd name="T89" fmla="*/ 72 h 211"/>
              <a:gd name="T90" fmla="*/ 19 w 325"/>
              <a:gd name="T91" fmla="*/ 52 h 211"/>
              <a:gd name="T92" fmla="*/ 41 w 325"/>
              <a:gd name="T93" fmla="*/ 45 h 211"/>
              <a:gd name="T94" fmla="*/ 44 w 325"/>
              <a:gd name="T95" fmla="*/ 35 h 211"/>
              <a:gd name="T96" fmla="*/ 54 w 325"/>
              <a:gd name="T97" fmla="*/ 23 h 211"/>
              <a:gd name="T98" fmla="*/ 61 w 325"/>
              <a:gd name="T99" fmla="*/ 32 h 211"/>
              <a:gd name="T100" fmla="*/ 81 w 325"/>
              <a:gd name="T101" fmla="*/ 32 h 211"/>
              <a:gd name="T102" fmla="*/ 106 w 325"/>
              <a:gd name="T103" fmla="*/ 15 h 211"/>
              <a:gd name="T104" fmla="*/ 116 w 325"/>
              <a:gd name="T105" fmla="*/ 28 h 211"/>
              <a:gd name="T106" fmla="*/ 130 w 325"/>
              <a:gd name="T107" fmla="*/ 20 h 211"/>
              <a:gd name="T108" fmla="*/ 136 w 325"/>
              <a:gd name="T109" fmla="*/ 11 h 211"/>
              <a:gd name="T110" fmla="*/ 141 w 325"/>
              <a:gd name="T111" fmla="*/ 1 h 211"/>
              <a:gd name="T112" fmla="*/ 158 w 325"/>
              <a:gd name="T113" fmla="*/ 6 h 211"/>
              <a:gd name="T114" fmla="*/ 168 w 325"/>
              <a:gd name="T115" fmla="*/ 15 h 211"/>
              <a:gd name="T116" fmla="*/ 172 w 325"/>
              <a:gd name="T117" fmla="*/ 25 h 211"/>
              <a:gd name="T118" fmla="*/ 172 w 325"/>
              <a:gd name="T119" fmla="*/ 32 h 211"/>
              <a:gd name="T120" fmla="*/ 190 w 325"/>
              <a:gd name="T121" fmla="*/ 42 h 211"/>
              <a:gd name="T122" fmla="*/ 205 w 325"/>
              <a:gd name="T123" fmla="*/ 2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5" h="211">
                <a:moveTo>
                  <a:pt x="210" y="32"/>
                </a:moveTo>
                <a:lnTo>
                  <a:pt x="212" y="32"/>
                </a:lnTo>
                <a:lnTo>
                  <a:pt x="215" y="35"/>
                </a:lnTo>
                <a:lnTo>
                  <a:pt x="217" y="38"/>
                </a:lnTo>
                <a:lnTo>
                  <a:pt x="217" y="38"/>
                </a:lnTo>
                <a:lnTo>
                  <a:pt x="217" y="40"/>
                </a:lnTo>
                <a:lnTo>
                  <a:pt x="217" y="40"/>
                </a:lnTo>
                <a:lnTo>
                  <a:pt x="219" y="42"/>
                </a:lnTo>
                <a:lnTo>
                  <a:pt x="220" y="43"/>
                </a:lnTo>
                <a:lnTo>
                  <a:pt x="220" y="43"/>
                </a:lnTo>
                <a:lnTo>
                  <a:pt x="220" y="42"/>
                </a:lnTo>
                <a:lnTo>
                  <a:pt x="222" y="42"/>
                </a:lnTo>
                <a:lnTo>
                  <a:pt x="222" y="40"/>
                </a:lnTo>
                <a:lnTo>
                  <a:pt x="222" y="40"/>
                </a:lnTo>
                <a:lnTo>
                  <a:pt x="224" y="38"/>
                </a:lnTo>
                <a:lnTo>
                  <a:pt x="224" y="38"/>
                </a:lnTo>
                <a:lnTo>
                  <a:pt x="224" y="38"/>
                </a:lnTo>
                <a:lnTo>
                  <a:pt x="224" y="38"/>
                </a:lnTo>
                <a:lnTo>
                  <a:pt x="231" y="42"/>
                </a:lnTo>
                <a:lnTo>
                  <a:pt x="231" y="42"/>
                </a:lnTo>
                <a:lnTo>
                  <a:pt x="232" y="43"/>
                </a:lnTo>
                <a:lnTo>
                  <a:pt x="234" y="47"/>
                </a:lnTo>
                <a:lnTo>
                  <a:pt x="234" y="48"/>
                </a:lnTo>
                <a:lnTo>
                  <a:pt x="234" y="48"/>
                </a:lnTo>
                <a:lnTo>
                  <a:pt x="234" y="50"/>
                </a:lnTo>
                <a:lnTo>
                  <a:pt x="234" y="50"/>
                </a:lnTo>
                <a:lnTo>
                  <a:pt x="236" y="52"/>
                </a:lnTo>
                <a:lnTo>
                  <a:pt x="237" y="52"/>
                </a:lnTo>
                <a:lnTo>
                  <a:pt x="237" y="53"/>
                </a:lnTo>
                <a:lnTo>
                  <a:pt x="237" y="53"/>
                </a:lnTo>
                <a:lnTo>
                  <a:pt x="237" y="55"/>
                </a:lnTo>
                <a:lnTo>
                  <a:pt x="237" y="57"/>
                </a:lnTo>
                <a:lnTo>
                  <a:pt x="237" y="58"/>
                </a:lnTo>
                <a:lnTo>
                  <a:pt x="239" y="60"/>
                </a:lnTo>
                <a:lnTo>
                  <a:pt x="239" y="60"/>
                </a:lnTo>
                <a:lnTo>
                  <a:pt x="239" y="62"/>
                </a:lnTo>
                <a:lnTo>
                  <a:pt x="239" y="62"/>
                </a:lnTo>
                <a:lnTo>
                  <a:pt x="239" y="62"/>
                </a:lnTo>
                <a:lnTo>
                  <a:pt x="239" y="64"/>
                </a:lnTo>
                <a:lnTo>
                  <a:pt x="239" y="65"/>
                </a:lnTo>
                <a:lnTo>
                  <a:pt x="241" y="65"/>
                </a:lnTo>
                <a:lnTo>
                  <a:pt x="241" y="64"/>
                </a:lnTo>
                <a:lnTo>
                  <a:pt x="241" y="64"/>
                </a:lnTo>
                <a:lnTo>
                  <a:pt x="241" y="64"/>
                </a:lnTo>
                <a:lnTo>
                  <a:pt x="242" y="64"/>
                </a:lnTo>
                <a:lnTo>
                  <a:pt x="242" y="65"/>
                </a:lnTo>
                <a:lnTo>
                  <a:pt x="242" y="65"/>
                </a:lnTo>
                <a:lnTo>
                  <a:pt x="242" y="65"/>
                </a:lnTo>
                <a:lnTo>
                  <a:pt x="242" y="67"/>
                </a:lnTo>
                <a:lnTo>
                  <a:pt x="242" y="67"/>
                </a:lnTo>
                <a:lnTo>
                  <a:pt x="242" y="69"/>
                </a:lnTo>
                <a:lnTo>
                  <a:pt x="242" y="70"/>
                </a:lnTo>
                <a:lnTo>
                  <a:pt x="242" y="70"/>
                </a:lnTo>
                <a:lnTo>
                  <a:pt x="244" y="72"/>
                </a:lnTo>
                <a:lnTo>
                  <a:pt x="246" y="72"/>
                </a:lnTo>
                <a:lnTo>
                  <a:pt x="247" y="74"/>
                </a:lnTo>
                <a:lnTo>
                  <a:pt x="247" y="74"/>
                </a:lnTo>
                <a:lnTo>
                  <a:pt x="249" y="74"/>
                </a:lnTo>
                <a:lnTo>
                  <a:pt x="249" y="74"/>
                </a:lnTo>
                <a:lnTo>
                  <a:pt x="249" y="74"/>
                </a:lnTo>
                <a:lnTo>
                  <a:pt x="249" y="74"/>
                </a:lnTo>
                <a:lnTo>
                  <a:pt x="249" y="74"/>
                </a:lnTo>
                <a:lnTo>
                  <a:pt x="249" y="72"/>
                </a:lnTo>
                <a:lnTo>
                  <a:pt x="251" y="72"/>
                </a:lnTo>
                <a:lnTo>
                  <a:pt x="251" y="72"/>
                </a:lnTo>
                <a:lnTo>
                  <a:pt x="252" y="72"/>
                </a:lnTo>
                <a:lnTo>
                  <a:pt x="254" y="74"/>
                </a:lnTo>
                <a:lnTo>
                  <a:pt x="254" y="74"/>
                </a:lnTo>
                <a:lnTo>
                  <a:pt x="254" y="74"/>
                </a:lnTo>
                <a:lnTo>
                  <a:pt x="256" y="74"/>
                </a:lnTo>
                <a:lnTo>
                  <a:pt x="257" y="72"/>
                </a:lnTo>
                <a:lnTo>
                  <a:pt x="257" y="72"/>
                </a:lnTo>
                <a:lnTo>
                  <a:pt x="257" y="72"/>
                </a:lnTo>
                <a:lnTo>
                  <a:pt x="257" y="74"/>
                </a:lnTo>
                <a:lnTo>
                  <a:pt x="257" y="74"/>
                </a:lnTo>
                <a:lnTo>
                  <a:pt x="257" y="75"/>
                </a:lnTo>
                <a:lnTo>
                  <a:pt x="261" y="77"/>
                </a:lnTo>
                <a:lnTo>
                  <a:pt x="262" y="79"/>
                </a:lnTo>
                <a:lnTo>
                  <a:pt x="262" y="79"/>
                </a:lnTo>
                <a:lnTo>
                  <a:pt x="262" y="80"/>
                </a:lnTo>
                <a:lnTo>
                  <a:pt x="262" y="80"/>
                </a:lnTo>
                <a:lnTo>
                  <a:pt x="262" y="80"/>
                </a:lnTo>
                <a:lnTo>
                  <a:pt x="266" y="84"/>
                </a:lnTo>
                <a:lnTo>
                  <a:pt x="266" y="84"/>
                </a:lnTo>
                <a:lnTo>
                  <a:pt x="266" y="84"/>
                </a:lnTo>
                <a:lnTo>
                  <a:pt x="266" y="85"/>
                </a:lnTo>
                <a:lnTo>
                  <a:pt x="266" y="85"/>
                </a:lnTo>
                <a:lnTo>
                  <a:pt x="266" y="85"/>
                </a:lnTo>
                <a:lnTo>
                  <a:pt x="267" y="87"/>
                </a:lnTo>
                <a:lnTo>
                  <a:pt x="267" y="87"/>
                </a:lnTo>
                <a:lnTo>
                  <a:pt x="271" y="87"/>
                </a:lnTo>
                <a:lnTo>
                  <a:pt x="274" y="90"/>
                </a:lnTo>
                <a:lnTo>
                  <a:pt x="274" y="94"/>
                </a:lnTo>
                <a:lnTo>
                  <a:pt x="274" y="95"/>
                </a:lnTo>
                <a:lnTo>
                  <a:pt x="274" y="95"/>
                </a:lnTo>
                <a:lnTo>
                  <a:pt x="276" y="97"/>
                </a:lnTo>
                <a:lnTo>
                  <a:pt x="276" y="97"/>
                </a:lnTo>
                <a:lnTo>
                  <a:pt x="276" y="97"/>
                </a:lnTo>
                <a:lnTo>
                  <a:pt x="278" y="97"/>
                </a:lnTo>
                <a:lnTo>
                  <a:pt x="279" y="97"/>
                </a:lnTo>
                <a:lnTo>
                  <a:pt x="279" y="99"/>
                </a:lnTo>
                <a:lnTo>
                  <a:pt x="279" y="99"/>
                </a:lnTo>
                <a:lnTo>
                  <a:pt x="279" y="99"/>
                </a:lnTo>
                <a:lnTo>
                  <a:pt x="279" y="99"/>
                </a:lnTo>
                <a:lnTo>
                  <a:pt x="278" y="101"/>
                </a:lnTo>
                <a:lnTo>
                  <a:pt x="278" y="101"/>
                </a:lnTo>
                <a:lnTo>
                  <a:pt x="276" y="102"/>
                </a:lnTo>
                <a:lnTo>
                  <a:pt x="276" y="102"/>
                </a:lnTo>
                <a:lnTo>
                  <a:pt x="276" y="102"/>
                </a:lnTo>
                <a:lnTo>
                  <a:pt x="276" y="102"/>
                </a:lnTo>
                <a:lnTo>
                  <a:pt x="276" y="102"/>
                </a:lnTo>
                <a:lnTo>
                  <a:pt x="274" y="104"/>
                </a:lnTo>
                <a:lnTo>
                  <a:pt x="276" y="104"/>
                </a:lnTo>
                <a:lnTo>
                  <a:pt x="279" y="107"/>
                </a:lnTo>
                <a:lnTo>
                  <a:pt x="279" y="109"/>
                </a:lnTo>
                <a:lnTo>
                  <a:pt x="279" y="109"/>
                </a:lnTo>
                <a:lnTo>
                  <a:pt x="279" y="111"/>
                </a:lnTo>
                <a:lnTo>
                  <a:pt x="279" y="111"/>
                </a:lnTo>
                <a:lnTo>
                  <a:pt x="281" y="111"/>
                </a:lnTo>
                <a:lnTo>
                  <a:pt x="281" y="111"/>
                </a:lnTo>
                <a:lnTo>
                  <a:pt x="283" y="111"/>
                </a:lnTo>
                <a:lnTo>
                  <a:pt x="283" y="112"/>
                </a:lnTo>
                <a:lnTo>
                  <a:pt x="281" y="112"/>
                </a:lnTo>
                <a:lnTo>
                  <a:pt x="281" y="112"/>
                </a:lnTo>
                <a:lnTo>
                  <a:pt x="283" y="114"/>
                </a:lnTo>
                <a:lnTo>
                  <a:pt x="283" y="114"/>
                </a:lnTo>
                <a:lnTo>
                  <a:pt x="283" y="114"/>
                </a:lnTo>
                <a:lnTo>
                  <a:pt x="284" y="114"/>
                </a:lnTo>
                <a:lnTo>
                  <a:pt x="286" y="114"/>
                </a:lnTo>
                <a:lnTo>
                  <a:pt x="288" y="114"/>
                </a:lnTo>
                <a:lnTo>
                  <a:pt x="288" y="114"/>
                </a:lnTo>
                <a:lnTo>
                  <a:pt x="288" y="116"/>
                </a:lnTo>
                <a:lnTo>
                  <a:pt x="288" y="116"/>
                </a:lnTo>
                <a:lnTo>
                  <a:pt x="288" y="116"/>
                </a:lnTo>
                <a:lnTo>
                  <a:pt x="286" y="117"/>
                </a:lnTo>
                <a:lnTo>
                  <a:pt x="286" y="117"/>
                </a:lnTo>
                <a:lnTo>
                  <a:pt x="286" y="119"/>
                </a:lnTo>
                <a:lnTo>
                  <a:pt x="283" y="121"/>
                </a:lnTo>
                <a:lnTo>
                  <a:pt x="283" y="122"/>
                </a:lnTo>
                <a:lnTo>
                  <a:pt x="283" y="122"/>
                </a:lnTo>
                <a:lnTo>
                  <a:pt x="283" y="124"/>
                </a:lnTo>
                <a:lnTo>
                  <a:pt x="281" y="124"/>
                </a:lnTo>
                <a:lnTo>
                  <a:pt x="283" y="124"/>
                </a:lnTo>
                <a:lnTo>
                  <a:pt x="283" y="126"/>
                </a:lnTo>
                <a:lnTo>
                  <a:pt x="283" y="126"/>
                </a:lnTo>
                <a:lnTo>
                  <a:pt x="284" y="124"/>
                </a:lnTo>
                <a:lnTo>
                  <a:pt x="286" y="124"/>
                </a:lnTo>
                <a:lnTo>
                  <a:pt x="286" y="124"/>
                </a:lnTo>
                <a:lnTo>
                  <a:pt x="286" y="126"/>
                </a:lnTo>
                <a:lnTo>
                  <a:pt x="286" y="126"/>
                </a:lnTo>
                <a:lnTo>
                  <a:pt x="286" y="126"/>
                </a:lnTo>
                <a:lnTo>
                  <a:pt x="286" y="126"/>
                </a:lnTo>
                <a:lnTo>
                  <a:pt x="286" y="126"/>
                </a:lnTo>
                <a:lnTo>
                  <a:pt x="286" y="127"/>
                </a:lnTo>
                <a:lnTo>
                  <a:pt x="284" y="127"/>
                </a:lnTo>
                <a:lnTo>
                  <a:pt x="284" y="129"/>
                </a:lnTo>
                <a:lnTo>
                  <a:pt x="286" y="129"/>
                </a:lnTo>
                <a:lnTo>
                  <a:pt x="286" y="132"/>
                </a:lnTo>
                <a:lnTo>
                  <a:pt x="286" y="132"/>
                </a:lnTo>
                <a:lnTo>
                  <a:pt x="288" y="132"/>
                </a:lnTo>
                <a:lnTo>
                  <a:pt x="289" y="131"/>
                </a:lnTo>
                <a:lnTo>
                  <a:pt x="289" y="129"/>
                </a:lnTo>
                <a:lnTo>
                  <a:pt x="293" y="129"/>
                </a:lnTo>
                <a:lnTo>
                  <a:pt x="293" y="127"/>
                </a:lnTo>
                <a:lnTo>
                  <a:pt x="294" y="127"/>
                </a:lnTo>
                <a:lnTo>
                  <a:pt x="296" y="127"/>
                </a:lnTo>
                <a:lnTo>
                  <a:pt x="298" y="129"/>
                </a:lnTo>
                <a:lnTo>
                  <a:pt x="299" y="129"/>
                </a:lnTo>
                <a:lnTo>
                  <a:pt x="299" y="131"/>
                </a:lnTo>
                <a:lnTo>
                  <a:pt x="301" y="131"/>
                </a:lnTo>
                <a:lnTo>
                  <a:pt x="301" y="131"/>
                </a:lnTo>
                <a:lnTo>
                  <a:pt x="301" y="131"/>
                </a:lnTo>
                <a:lnTo>
                  <a:pt x="301" y="131"/>
                </a:lnTo>
                <a:lnTo>
                  <a:pt x="304" y="132"/>
                </a:lnTo>
                <a:lnTo>
                  <a:pt x="304" y="132"/>
                </a:lnTo>
                <a:lnTo>
                  <a:pt x="304" y="132"/>
                </a:lnTo>
                <a:lnTo>
                  <a:pt x="304" y="134"/>
                </a:lnTo>
                <a:lnTo>
                  <a:pt x="304" y="134"/>
                </a:lnTo>
                <a:lnTo>
                  <a:pt x="304" y="136"/>
                </a:lnTo>
                <a:lnTo>
                  <a:pt x="308" y="136"/>
                </a:lnTo>
                <a:lnTo>
                  <a:pt x="308" y="136"/>
                </a:lnTo>
                <a:lnTo>
                  <a:pt x="310" y="134"/>
                </a:lnTo>
                <a:lnTo>
                  <a:pt x="310" y="136"/>
                </a:lnTo>
                <a:lnTo>
                  <a:pt x="310" y="136"/>
                </a:lnTo>
                <a:lnTo>
                  <a:pt x="311" y="136"/>
                </a:lnTo>
                <a:lnTo>
                  <a:pt x="313" y="141"/>
                </a:lnTo>
                <a:lnTo>
                  <a:pt x="313" y="141"/>
                </a:lnTo>
                <a:lnTo>
                  <a:pt x="313" y="141"/>
                </a:lnTo>
                <a:lnTo>
                  <a:pt x="313" y="141"/>
                </a:lnTo>
                <a:lnTo>
                  <a:pt x="313" y="141"/>
                </a:lnTo>
                <a:lnTo>
                  <a:pt x="311" y="141"/>
                </a:lnTo>
                <a:lnTo>
                  <a:pt x="311" y="141"/>
                </a:lnTo>
                <a:lnTo>
                  <a:pt x="310" y="141"/>
                </a:lnTo>
                <a:lnTo>
                  <a:pt x="310" y="141"/>
                </a:lnTo>
                <a:lnTo>
                  <a:pt x="310" y="141"/>
                </a:lnTo>
                <a:lnTo>
                  <a:pt x="310" y="143"/>
                </a:lnTo>
                <a:lnTo>
                  <a:pt x="310" y="143"/>
                </a:lnTo>
                <a:lnTo>
                  <a:pt x="310" y="144"/>
                </a:lnTo>
                <a:lnTo>
                  <a:pt x="310" y="144"/>
                </a:lnTo>
                <a:lnTo>
                  <a:pt x="311" y="146"/>
                </a:lnTo>
                <a:lnTo>
                  <a:pt x="313" y="146"/>
                </a:lnTo>
                <a:lnTo>
                  <a:pt x="315" y="146"/>
                </a:lnTo>
                <a:lnTo>
                  <a:pt x="318" y="148"/>
                </a:lnTo>
                <a:lnTo>
                  <a:pt x="318" y="148"/>
                </a:lnTo>
                <a:lnTo>
                  <a:pt x="318" y="148"/>
                </a:lnTo>
                <a:lnTo>
                  <a:pt x="318" y="149"/>
                </a:lnTo>
                <a:lnTo>
                  <a:pt x="318" y="149"/>
                </a:lnTo>
                <a:lnTo>
                  <a:pt x="318" y="149"/>
                </a:lnTo>
                <a:lnTo>
                  <a:pt x="320" y="151"/>
                </a:lnTo>
                <a:lnTo>
                  <a:pt x="321" y="153"/>
                </a:lnTo>
                <a:lnTo>
                  <a:pt x="323" y="154"/>
                </a:lnTo>
                <a:lnTo>
                  <a:pt x="323" y="154"/>
                </a:lnTo>
                <a:lnTo>
                  <a:pt x="323" y="156"/>
                </a:lnTo>
                <a:lnTo>
                  <a:pt x="323" y="156"/>
                </a:lnTo>
                <a:lnTo>
                  <a:pt x="323" y="156"/>
                </a:lnTo>
                <a:lnTo>
                  <a:pt x="323" y="158"/>
                </a:lnTo>
                <a:lnTo>
                  <a:pt x="323" y="159"/>
                </a:lnTo>
                <a:lnTo>
                  <a:pt x="321" y="159"/>
                </a:lnTo>
                <a:lnTo>
                  <a:pt x="321" y="159"/>
                </a:lnTo>
                <a:lnTo>
                  <a:pt x="321" y="159"/>
                </a:lnTo>
                <a:lnTo>
                  <a:pt x="321" y="161"/>
                </a:lnTo>
                <a:lnTo>
                  <a:pt x="321" y="161"/>
                </a:lnTo>
                <a:lnTo>
                  <a:pt x="321" y="161"/>
                </a:lnTo>
                <a:lnTo>
                  <a:pt x="321" y="161"/>
                </a:lnTo>
                <a:lnTo>
                  <a:pt x="321" y="163"/>
                </a:lnTo>
                <a:lnTo>
                  <a:pt x="321" y="163"/>
                </a:lnTo>
                <a:lnTo>
                  <a:pt x="321" y="163"/>
                </a:lnTo>
                <a:lnTo>
                  <a:pt x="321" y="163"/>
                </a:lnTo>
                <a:lnTo>
                  <a:pt x="323" y="164"/>
                </a:lnTo>
                <a:lnTo>
                  <a:pt x="325" y="164"/>
                </a:lnTo>
                <a:lnTo>
                  <a:pt x="325" y="164"/>
                </a:lnTo>
                <a:lnTo>
                  <a:pt x="325" y="166"/>
                </a:lnTo>
                <a:lnTo>
                  <a:pt x="325" y="166"/>
                </a:lnTo>
                <a:lnTo>
                  <a:pt x="325" y="166"/>
                </a:lnTo>
                <a:lnTo>
                  <a:pt x="325" y="168"/>
                </a:lnTo>
                <a:lnTo>
                  <a:pt x="323" y="168"/>
                </a:lnTo>
                <a:lnTo>
                  <a:pt x="321" y="168"/>
                </a:lnTo>
                <a:lnTo>
                  <a:pt x="321" y="168"/>
                </a:lnTo>
                <a:lnTo>
                  <a:pt x="321" y="168"/>
                </a:lnTo>
                <a:lnTo>
                  <a:pt x="321" y="168"/>
                </a:lnTo>
                <a:lnTo>
                  <a:pt x="320" y="169"/>
                </a:lnTo>
                <a:lnTo>
                  <a:pt x="320" y="171"/>
                </a:lnTo>
                <a:lnTo>
                  <a:pt x="320" y="171"/>
                </a:lnTo>
                <a:lnTo>
                  <a:pt x="318" y="171"/>
                </a:lnTo>
                <a:lnTo>
                  <a:pt x="318" y="173"/>
                </a:lnTo>
                <a:lnTo>
                  <a:pt x="316" y="173"/>
                </a:lnTo>
                <a:lnTo>
                  <a:pt x="316" y="173"/>
                </a:lnTo>
                <a:lnTo>
                  <a:pt x="316" y="171"/>
                </a:lnTo>
                <a:lnTo>
                  <a:pt x="315" y="171"/>
                </a:lnTo>
                <a:lnTo>
                  <a:pt x="315" y="171"/>
                </a:lnTo>
                <a:lnTo>
                  <a:pt x="310" y="173"/>
                </a:lnTo>
                <a:lnTo>
                  <a:pt x="306" y="173"/>
                </a:lnTo>
                <a:lnTo>
                  <a:pt x="306" y="173"/>
                </a:lnTo>
                <a:lnTo>
                  <a:pt x="304" y="173"/>
                </a:lnTo>
                <a:lnTo>
                  <a:pt x="304" y="173"/>
                </a:lnTo>
                <a:lnTo>
                  <a:pt x="304" y="174"/>
                </a:lnTo>
                <a:lnTo>
                  <a:pt x="304" y="174"/>
                </a:lnTo>
                <a:lnTo>
                  <a:pt x="304" y="176"/>
                </a:lnTo>
                <a:lnTo>
                  <a:pt x="304" y="176"/>
                </a:lnTo>
                <a:lnTo>
                  <a:pt x="304" y="176"/>
                </a:lnTo>
                <a:lnTo>
                  <a:pt x="299" y="174"/>
                </a:lnTo>
                <a:lnTo>
                  <a:pt x="299" y="174"/>
                </a:lnTo>
                <a:lnTo>
                  <a:pt x="298" y="173"/>
                </a:lnTo>
                <a:lnTo>
                  <a:pt x="298" y="171"/>
                </a:lnTo>
                <a:lnTo>
                  <a:pt x="288" y="166"/>
                </a:lnTo>
                <a:lnTo>
                  <a:pt x="288" y="166"/>
                </a:lnTo>
                <a:lnTo>
                  <a:pt x="284" y="166"/>
                </a:lnTo>
                <a:lnTo>
                  <a:pt x="281" y="166"/>
                </a:lnTo>
                <a:lnTo>
                  <a:pt x="281" y="166"/>
                </a:lnTo>
                <a:lnTo>
                  <a:pt x="279" y="166"/>
                </a:lnTo>
                <a:lnTo>
                  <a:pt x="279" y="164"/>
                </a:lnTo>
                <a:lnTo>
                  <a:pt x="279" y="164"/>
                </a:lnTo>
                <a:lnTo>
                  <a:pt x="278" y="164"/>
                </a:lnTo>
                <a:lnTo>
                  <a:pt x="278" y="164"/>
                </a:lnTo>
                <a:lnTo>
                  <a:pt x="274" y="166"/>
                </a:lnTo>
                <a:lnTo>
                  <a:pt x="273" y="166"/>
                </a:lnTo>
                <a:lnTo>
                  <a:pt x="271" y="164"/>
                </a:lnTo>
                <a:lnTo>
                  <a:pt x="271" y="166"/>
                </a:lnTo>
                <a:lnTo>
                  <a:pt x="271" y="166"/>
                </a:lnTo>
                <a:lnTo>
                  <a:pt x="271" y="166"/>
                </a:lnTo>
                <a:lnTo>
                  <a:pt x="271" y="166"/>
                </a:lnTo>
                <a:lnTo>
                  <a:pt x="271" y="168"/>
                </a:lnTo>
                <a:lnTo>
                  <a:pt x="271" y="168"/>
                </a:lnTo>
                <a:lnTo>
                  <a:pt x="271" y="168"/>
                </a:lnTo>
                <a:lnTo>
                  <a:pt x="271" y="169"/>
                </a:lnTo>
                <a:lnTo>
                  <a:pt x="269" y="169"/>
                </a:lnTo>
                <a:lnTo>
                  <a:pt x="269" y="171"/>
                </a:lnTo>
                <a:lnTo>
                  <a:pt x="269" y="171"/>
                </a:lnTo>
                <a:lnTo>
                  <a:pt x="267" y="171"/>
                </a:lnTo>
                <a:lnTo>
                  <a:pt x="267" y="173"/>
                </a:lnTo>
                <a:lnTo>
                  <a:pt x="267" y="174"/>
                </a:lnTo>
                <a:lnTo>
                  <a:pt x="267" y="174"/>
                </a:lnTo>
                <a:lnTo>
                  <a:pt x="267" y="176"/>
                </a:lnTo>
                <a:lnTo>
                  <a:pt x="266" y="176"/>
                </a:lnTo>
                <a:lnTo>
                  <a:pt x="266" y="176"/>
                </a:lnTo>
                <a:lnTo>
                  <a:pt x="262" y="176"/>
                </a:lnTo>
                <a:lnTo>
                  <a:pt x="259" y="178"/>
                </a:lnTo>
                <a:lnTo>
                  <a:pt x="256" y="176"/>
                </a:lnTo>
                <a:lnTo>
                  <a:pt x="254" y="176"/>
                </a:lnTo>
                <a:lnTo>
                  <a:pt x="254" y="178"/>
                </a:lnTo>
                <a:lnTo>
                  <a:pt x="254" y="178"/>
                </a:lnTo>
                <a:lnTo>
                  <a:pt x="254" y="176"/>
                </a:lnTo>
                <a:lnTo>
                  <a:pt x="252" y="176"/>
                </a:lnTo>
                <a:lnTo>
                  <a:pt x="252" y="176"/>
                </a:lnTo>
                <a:lnTo>
                  <a:pt x="252" y="174"/>
                </a:lnTo>
                <a:lnTo>
                  <a:pt x="252" y="174"/>
                </a:lnTo>
                <a:lnTo>
                  <a:pt x="252" y="174"/>
                </a:lnTo>
                <a:lnTo>
                  <a:pt x="251" y="174"/>
                </a:lnTo>
                <a:lnTo>
                  <a:pt x="251" y="173"/>
                </a:lnTo>
                <a:lnTo>
                  <a:pt x="251" y="173"/>
                </a:lnTo>
                <a:lnTo>
                  <a:pt x="251" y="173"/>
                </a:lnTo>
                <a:lnTo>
                  <a:pt x="251" y="173"/>
                </a:lnTo>
                <a:lnTo>
                  <a:pt x="251" y="171"/>
                </a:lnTo>
                <a:lnTo>
                  <a:pt x="246" y="171"/>
                </a:lnTo>
                <a:lnTo>
                  <a:pt x="244" y="169"/>
                </a:lnTo>
                <a:lnTo>
                  <a:pt x="244" y="168"/>
                </a:lnTo>
                <a:lnTo>
                  <a:pt x="242" y="168"/>
                </a:lnTo>
                <a:lnTo>
                  <a:pt x="242" y="168"/>
                </a:lnTo>
                <a:lnTo>
                  <a:pt x="239" y="168"/>
                </a:lnTo>
                <a:lnTo>
                  <a:pt x="239" y="168"/>
                </a:lnTo>
                <a:lnTo>
                  <a:pt x="237" y="169"/>
                </a:lnTo>
                <a:lnTo>
                  <a:pt x="237" y="169"/>
                </a:lnTo>
                <a:lnTo>
                  <a:pt x="237" y="171"/>
                </a:lnTo>
                <a:lnTo>
                  <a:pt x="237" y="173"/>
                </a:lnTo>
                <a:lnTo>
                  <a:pt x="237" y="173"/>
                </a:lnTo>
                <a:lnTo>
                  <a:pt x="236" y="174"/>
                </a:lnTo>
                <a:lnTo>
                  <a:pt x="236" y="174"/>
                </a:lnTo>
                <a:lnTo>
                  <a:pt x="236" y="174"/>
                </a:lnTo>
                <a:lnTo>
                  <a:pt x="236" y="174"/>
                </a:lnTo>
                <a:lnTo>
                  <a:pt x="236" y="176"/>
                </a:lnTo>
                <a:lnTo>
                  <a:pt x="234" y="178"/>
                </a:lnTo>
                <a:lnTo>
                  <a:pt x="234" y="180"/>
                </a:lnTo>
                <a:lnTo>
                  <a:pt x="234" y="180"/>
                </a:lnTo>
                <a:lnTo>
                  <a:pt x="234" y="180"/>
                </a:lnTo>
                <a:lnTo>
                  <a:pt x="232" y="180"/>
                </a:lnTo>
                <a:lnTo>
                  <a:pt x="232" y="180"/>
                </a:lnTo>
                <a:lnTo>
                  <a:pt x="232" y="180"/>
                </a:lnTo>
                <a:lnTo>
                  <a:pt x="231" y="180"/>
                </a:lnTo>
                <a:lnTo>
                  <a:pt x="231" y="180"/>
                </a:lnTo>
                <a:lnTo>
                  <a:pt x="229" y="176"/>
                </a:lnTo>
                <a:lnTo>
                  <a:pt x="229" y="174"/>
                </a:lnTo>
                <a:lnTo>
                  <a:pt x="225" y="174"/>
                </a:lnTo>
                <a:lnTo>
                  <a:pt x="225" y="173"/>
                </a:lnTo>
                <a:lnTo>
                  <a:pt x="225" y="173"/>
                </a:lnTo>
                <a:lnTo>
                  <a:pt x="225" y="173"/>
                </a:lnTo>
                <a:lnTo>
                  <a:pt x="225" y="171"/>
                </a:lnTo>
                <a:lnTo>
                  <a:pt x="225" y="171"/>
                </a:lnTo>
                <a:lnTo>
                  <a:pt x="225" y="169"/>
                </a:lnTo>
                <a:lnTo>
                  <a:pt x="212" y="158"/>
                </a:lnTo>
                <a:lnTo>
                  <a:pt x="212" y="158"/>
                </a:lnTo>
                <a:lnTo>
                  <a:pt x="209" y="158"/>
                </a:lnTo>
                <a:lnTo>
                  <a:pt x="209" y="158"/>
                </a:lnTo>
                <a:lnTo>
                  <a:pt x="207" y="158"/>
                </a:lnTo>
                <a:lnTo>
                  <a:pt x="207" y="156"/>
                </a:lnTo>
                <a:lnTo>
                  <a:pt x="207" y="156"/>
                </a:lnTo>
                <a:lnTo>
                  <a:pt x="207" y="156"/>
                </a:lnTo>
                <a:lnTo>
                  <a:pt x="207" y="154"/>
                </a:lnTo>
                <a:lnTo>
                  <a:pt x="207" y="154"/>
                </a:lnTo>
                <a:lnTo>
                  <a:pt x="207" y="154"/>
                </a:lnTo>
                <a:lnTo>
                  <a:pt x="205" y="154"/>
                </a:lnTo>
                <a:lnTo>
                  <a:pt x="205" y="154"/>
                </a:lnTo>
                <a:lnTo>
                  <a:pt x="204" y="156"/>
                </a:lnTo>
                <a:lnTo>
                  <a:pt x="202" y="156"/>
                </a:lnTo>
                <a:lnTo>
                  <a:pt x="199" y="158"/>
                </a:lnTo>
                <a:lnTo>
                  <a:pt x="197" y="158"/>
                </a:lnTo>
                <a:lnTo>
                  <a:pt x="197" y="158"/>
                </a:lnTo>
                <a:lnTo>
                  <a:pt x="194" y="156"/>
                </a:lnTo>
                <a:lnTo>
                  <a:pt x="190" y="153"/>
                </a:lnTo>
                <a:lnTo>
                  <a:pt x="188" y="153"/>
                </a:lnTo>
                <a:lnTo>
                  <a:pt x="187" y="153"/>
                </a:lnTo>
                <a:lnTo>
                  <a:pt x="185" y="154"/>
                </a:lnTo>
                <a:lnTo>
                  <a:pt x="185" y="154"/>
                </a:lnTo>
                <a:lnTo>
                  <a:pt x="185" y="154"/>
                </a:lnTo>
                <a:lnTo>
                  <a:pt x="185" y="156"/>
                </a:lnTo>
                <a:lnTo>
                  <a:pt x="185" y="156"/>
                </a:lnTo>
                <a:lnTo>
                  <a:pt x="185" y="156"/>
                </a:lnTo>
                <a:lnTo>
                  <a:pt x="185" y="156"/>
                </a:lnTo>
                <a:lnTo>
                  <a:pt x="185" y="156"/>
                </a:lnTo>
                <a:lnTo>
                  <a:pt x="183" y="156"/>
                </a:lnTo>
                <a:lnTo>
                  <a:pt x="183" y="156"/>
                </a:lnTo>
                <a:lnTo>
                  <a:pt x="180" y="156"/>
                </a:lnTo>
                <a:lnTo>
                  <a:pt x="178" y="158"/>
                </a:lnTo>
                <a:lnTo>
                  <a:pt x="178" y="159"/>
                </a:lnTo>
                <a:lnTo>
                  <a:pt x="180" y="161"/>
                </a:lnTo>
                <a:lnTo>
                  <a:pt x="180" y="161"/>
                </a:lnTo>
                <a:lnTo>
                  <a:pt x="180" y="161"/>
                </a:lnTo>
                <a:lnTo>
                  <a:pt x="182" y="161"/>
                </a:lnTo>
                <a:lnTo>
                  <a:pt x="182" y="163"/>
                </a:lnTo>
                <a:lnTo>
                  <a:pt x="182" y="164"/>
                </a:lnTo>
                <a:lnTo>
                  <a:pt x="183" y="164"/>
                </a:lnTo>
                <a:lnTo>
                  <a:pt x="183" y="166"/>
                </a:lnTo>
                <a:lnTo>
                  <a:pt x="183" y="166"/>
                </a:lnTo>
                <a:lnTo>
                  <a:pt x="183" y="166"/>
                </a:lnTo>
                <a:lnTo>
                  <a:pt x="183" y="166"/>
                </a:lnTo>
                <a:lnTo>
                  <a:pt x="183" y="168"/>
                </a:lnTo>
                <a:lnTo>
                  <a:pt x="182" y="168"/>
                </a:lnTo>
                <a:lnTo>
                  <a:pt x="182" y="168"/>
                </a:lnTo>
                <a:lnTo>
                  <a:pt x="182" y="169"/>
                </a:lnTo>
                <a:lnTo>
                  <a:pt x="182" y="169"/>
                </a:lnTo>
                <a:lnTo>
                  <a:pt x="182" y="169"/>
                </a:lnTo>
                <a:lnTo>
                  <a:pt x="182" y="169"/>
                </a:lnTo>
                <a:lnTo>
                  <a:pt x="180" y="171"/>
                </a:lnTo>
                <a:lnTo>
                  <a:pt x="180" y="173"/>
                </a:lnTo>
                <a:lnTo>
                  <a:pt x="180" y="173"/>
                </a:lnTo>
                <a:lnTo>
                  <a:pt x="180" y="174"/>
                </a:lnTo>
                <a:lnTo>
                  <a:pt x="180" y="174"/>
                </a:lnTo>
                <a:lnTo>
                  <a:pt x="178" y="174"/>
                </a:lnTo>
                <a:lnTo>
                  <a:pt x="177" y="176"/>
                </a:lnTo>
                <a:lnTo>
                  <a:pt x="177" y="176"/>
                </a:lnTo>
                <a:lnTo>
                  <a:pt x="177" y="176"/>
                </a:lnTo>
                <a:lnTo>
                  <a:pt x="175" y="176"/>
                </a:lnTo>
                <a:lnTo>
                  <a:pt x="175" y="176"/>
                </a:lnTo>
                <a:lnTo>
                  <a:pt x="173" y="176"/>
                </a:lnTo>
                <a:lnTo>
                  <a:pt x="172" y="176"/>
                </a:lnTo>
                <a:lnTo>
                  <a:pt x="172" y="176"/>
                </a:lnTo>
                <a:lnTo>
                  <a:pt x="172" y="176"/>
                </a:lnTo>
                <a:lnTo>
                  <a:pt x="170" y="180"/>
                </a:lnTo>
                <a:lnTo>
                  <a:pt x="170" y="181"/>
                </a:lnTo>
                <a:lnTo>
                  <a:pt x="168" y="181"/>
                </a:lnTo>
                <a:lnTo>
                  <a:pt x="168" y="181"/>
                </a:lnTo>
                <a:lnTo>
                  <a:pt x="168" y="183"/>
                </a:lnTo>
                <a:lnTo>
                  <a:pt x="168" y="183"/>
                </a:lnTo>
                <a:lnTo>
                  <a:pt x="167" y="185"/>
                </a:lnTo>
                <a:lnTo>
                  <a:pt x="165" y="186"/>
                </a:lnTo>
                <a:lnTo>
                  <a:pt x="165" y="188"/>
                </a:lnTo>
                <a:lnTo>
                  <a:pt x="162" y="188"/>
                </a:lnTo>
                <a:lnTo>
                  <a:pt x="162" y="188"/>
                </a:lnTo>
                <a:lnTo>
                  <a:pt x="160" y="190"/>
                </a:lnTo>
                <a:lnTo>
                  <a:pt x="158" y="188"/>
                </a:lnTo>
                <a:lnTo>
                  <a:pt x="157" y="188"/>
                </a:lnTo>
                <a:lnTo>
                  <a:pt x="152" y="188"/>
                </a:lnTo>
                <a:lnTo>
                  <a:pt x="152" y="190"/>
                </a:lnTo>
                <a:lnTo>
                  <a:pt x="152" y="190"/>
                </a:lnTo>
                <a:lnTo>
                  <a:pt x="152" y="191"/>
                </a:lnTo>
                <a:lnTo>
                  <a:pt x="152" y="191"/>
                </a:lnTo>
                <a:lnTo>
                  <a:pt x="152" y="193"/>
                </a:lnTo>
                <a:lnTo>
                  <a:pt x="150" y="193"/>
                </a:lnTo>
                <a:lnTo>
                  <a:pt x="150" y="193"/>
                </a:lnTo>
                <a:lnTo>
                  <a:pt x="148" y="196"/>
                </a:lnTo>
                <a:lnTo>
                  <a:pt x="148" y="196"/>
                </a:lnTo>
                <a:lnTo>
                  <a:pt x="148" y="196"/>
                </a:lnTo>
                <a:lnTo>
                  <a:pt x="145" y="195"/>
                </a:lnTo>
                <a:lnTo>
                  <a:pt x="145" y="195"/>
                </a:lnTo>
                <a:lnTo>
                  <a:pt x="145" y="195"/>
                </a:lnTo>
                <a:lnTo>
                  <a:pt x="143" y="196"/>
                </a:lnTo>
                <a:lnTo>
                  <a:pt x="143" y="196"/>
                </a:lnTo>
                <a:lnTo>
                  <a:pt x="143" y="200"/>
                </a:lnTo>
                <a:lnTo>
                  <a:pt x="143" y="200"/>
                </a:lnTo>
                <a:lnTo>
                  <a:pt x="143" y="200"/>
                </a:lnTo>
                <a:lnTo>
                  <a:pt x="143" y="200"/>
                </a:lnTo>
                <a:lnTo>
                  <a:pt x="141" y="201"/>
                </a:lnTo>
                <a:lnTo>
                  <a:pt x="143" y="205"/>
                </a:lnTo>
                <a:lnTo>
                  <a:pt x="141" y="206"/>
                </a:lnTo>
                <a:lnTo>
                  <a:pt x="141" y="206"/>
                </a:lnTo>
                <a:lnTo>
                  <a:pt x="140" y="206"/>
                </a:lnTo>
                <a:lnTo>
                  <a:pt x="140" y="206"/>
                </a:lnTo>
                <a:lnTo>
                  <a:pt x="140" y="205"/>
                </a:lnTo>
                <a:lnTo>
                  <a:pt x="140" y="203"/>
                </a:lnTo>
                <a:lnTo>
                  <a:pt x="140" y="203"/>
                </a:lnTo>
                <a:lnTo>
                  <a:pt x="135" y="200"/>
                </a:lnTo>
                <a:lnTo>
                  <a:pt x="133" y="200"/>
                </a:lnTo>
                <a:lnTo>
                  <a:pt x="133" y="200"/>
                </a:lnTo>
                <a:lnTo>
                  <a:pt x="133" y="200"/>
                </a:lnTo>
                <a:lnTo>
                  <a:pt x="133" y="200"/>
                </a:lnTo>
                <a:lnTo>
                  <a:pt x="133" y="201"/>
                </a:lnTo>
                <a:lnTo>
                  <a:pt x="133" y="201"/>
                </a:lnTo>
                <a:lnTo>
                  <a:pt x="133" y="201"/>
                </a:lnTo>
                <a:lnTo>
                  <a:pt x="133" y="201"/>
                </a:lnTo>
                <a:lnTo>
                  <a:pt x="131" y="201"/>
                </a:lnTo>
                <a:lnTo>
                  <a:pt x="131" y="201"/>
                </a:lnTo>
                <a:lnTo>
                  <a:pt x="131" y="201"/>
                </a:lnTo>
                <a:lnTo>
                  <a:pt x="128" y="198"/>
                </a:lnTo>
                <a:lnTo>
                  <a:pt x="126" y="198"/>
                </a:lnTo>
                <a:lnTo>
                  <a:pt x="126" y="196"/>
                </a:lnTo>
                <a:lnTo>
                  <a:pt x="126" y="196"/>
                </a:lnTo>
                <a:lnTo>
                  <a:pt x="125" y="196"/>
                </a:lnTo>
                <a:lnTo>
                  <a:pt x="123" y="196"/>
                </a:lnTo>
                <a:lnTo>
                  <a:pt x="121" y="195"/>
                </a:lnTo>
                <a:lnTo>
                  <a:pt x="121" y="195"/>
                </a:lnTo>
                <a:lnTo>
                  <a:pt x="121" y="195"/>
                </a:lnTo>
                <a:lnTo>
                  <a:pt x="121" y="195"/>
                </a:lnTo>
                <a:lnTo>
                  <a:pt x="118" y="195"/>
                </a:lnTo>
                <a:lnTo>
                  <a:pt x="116" y="196"/>
                </a:lnTo>
                <a:lnTo>
                  <a:pt x="116" y="196"/>
                </a:lnTo>
                <a:lnTo>
                  <a:pt x="115" y="196"/>
                </a:lnTo>
                <a:lnTo>
                  <a:pt x="113" y="196"/>
                </a:lnTo>
                <a:lnTo>
                  <a:pt x="113" y="196"/>
                </a:lnTo>
                <a:lnTo>
                  <a:pt x="111" y="198"/>
                </a:lnTo>
                <a:lnTo>
                  <a:pt x="111" y="198"/>
                </a:lnTo>
                <a:lnTo>
                  <a:pt x="111" y="198"/>
                </a:lnTo>
                <a:lnTo>
                  <a:pt x="111" y="198"/>
                </a:lnTo>
                <a:lnTo>
                  <a:pt x="111" y="200"/>
                </a:lnTo>
                <a:lnTo>
                  <a:pt x="109" y="201"/>
                </a:lnTo>
                <a:lnTo>
                  <a:pt x="109" y="201"/>
                </a:lnTo>
                <a:lnTo>
                  <a:pt x="108" y="201"/>
                </a:lnTo>
                <a:lnTo>
                  <a:pt x="106" y="201"/>
                </a:lnTo>
                <a:lnTo>
                  <a:pt x="104" y="201"/>
                </a:lnTo>
                <a:lnTo>
                  <a:pt x="103" y="201"/>
                </a:lnTo>
                <a:lnTo>
                  <a:pt x="103" y="201"/>
                </a:lnTo>
                <a:lnTo>
                  <a:pt x="101" y="201"/>
                </a:lnTo>
                <a:lnTo>
                  <a:pt x="101" y="201"/>
                </a:lnTo>
                <a:lnTo>
                  <a:pt x="99" y="203"/>
                </a:lnTo>
                <a:lnTo>
                  <a:pt x="99" y="203"/>
                </a:lnTo>
                <a:lnTo>
                  <a:pt x="99" y="203"/>
                </a:lnTo>
                <a:lnTo>
                  <a:pt x="99" y="203"/>
                </a:lnTo>
                <a:lnTo>
                  <a:pt x="98" y="203"/>
                </a:lnTo>
                <a:lnTo>
                  <a:pt x="98" y="201"/>
                </a:lnTo>
                <a:lnTo>
                  <a:pt x="96" y="203"/>
                </a:lnTo>
                <a:lnTo>
                  <a:pt x="93" y="205"/>
                </a:lnTo>
                <a:lnTo>
                  <a:pt x="93" y="205"/>
                </a:lnTo>
                <a:lnTo>
                  <a:pt x="91" y="203"/>
                </a:lnTo>
                <a:lnTo>
                  <a:pt x="91" y="203"/>
                </a:lnTo>
                <a:lnTo>
                  <a:pt x="89" y="201"/>
                </a:lnTo>
                <a:lnTo>
                  <a:pt x="89" y="201"/>
                </a:lnTo>
                <a:lnTo>
                  <a:pt x="89" y="200"/>
                </a:lnTo>
                <a:lnTo>
                  <a:pt x="89" y="200"/>
                </a:lnTo>
                <a:lnTo>
                  <a:pt x="89" y="200"/>
                </a:lnTo>
                <a:lnTo>
                  <a:pt x="89" y="200"/>
                </a:lnTo>
                <a:lnTo>
                  <a:pt x="88" y="198"/>
                </a:lnTo>
                <a:lnTo>
                  <a:pt x="88" y="198"/>
                </a:lnTo>
                <a:lnTo>
                  <a:pt x="88" y="198"/>
                </a:lnTo>
                <a:lnTo>
                  <a:pt x="88" y="198"/>
                </a:lnTo>
                <a:lnTo>
                  <a:pt x="88" y="198"/>
                </a:lnTo>
                <a:lnTo>
                  <a:pt x="88" y="198"/>
                </a:lnTo>
                <a:lnTo>
                  <a:pt x="88" y="200"/>
                </a:lnTo>
                <a:lnTo>
                  <a:pt x="88" y="200"/>
                </a:lnTo>
                <a:lnTo>
                  <a:pt x="88" y="200"/>
                </a:lnTo>
                <a:lnTo>
                  <a:pt x="88" y="201"/>
                </a:lnTo>
                <a:lnTo>
                  <a:pt x="88" y="201"/>
                </a:lnTo>
                <a:lnTo>
                  <a:pt x="88" y="201"/>
                </a:lnTo>
                <a:lnTo>
                  <a:pt x="86" y="201"/>
                </a:lnTo>
                <a:lnTo>
                  <a:pt x="86" y="205"/>
                </a:lnTo>
                <a:lnTo>
                  <a:pt x="86" y="205"/>
                </a:lnTo>
                <a:lnTo>
                  <a:pt x="86" y="205"/>
                </a:lnTo>
                <a:lnTo>
                  <a:pt x="84" y="205"/>
                </a:lnTo>
                <a:lnTo>
                  <a:pt x="83" y="205"/>
                </a:lnTo>
                <a:lnTo>
                  <a:pt x="83" y="205"/>
                </a:lnTo>
                <a:lnTo>
                  <a:pt x="81" y="205"/>
                </a:lnTo>
                <a:lnTo>
                  <a:pt x="81" y="203"/>
                </a:lnTo>
                <a:lnTo>
                  <a:pt x="78" y="203"/>
                </a:lnTo>
                <a:lnTo>
                  <a:pt x="78" y="203"/>
                </a:lnTo>
                <a:lnTo>
                  <a:pt x="78" y="203"/>
                </a:lnTo>
                <a:lnTo>
                  <a:pt x="78" y="203"/>
                </a:lnTo>
                <a:lnTo>
                  <a:pt x="76" y="203"/>
                </a:lnTo>
                <a:lnTo>
                  <a:pt x="76" y="205"/>
                </a:lnTo>
                <a:lnTo>
                  <a:pt x="76" y="205"/>
                </a:lnTo>
                <a:lnTo>
                  <a:pt x="74" y="205"/>
                </a:lnTo>
                <a:lnTo>
                  <a:pt x="74" y="205"/>
                </a:lnTo>
                <a:lnTo>
                  <a:pt x="73" y="205"/>
                </a:lnTo>
                <a:lnTo>
                  <a:pt x="73" y="205"/>
                </a:lnTo>
                <a:lnTo>
                  <a:pt x="69" y="205"/>
                </a:lnTo>
                <a:lnTo>
                  <a:pt x="67" y="205"/>
                </a:lnTo>
                <a:lnTo>
                  <a:pt x="67" y="205"/>
                </a:lnTo>
                <a:lnTo>
                  <a:pt x="67" y="205"/>
                </a:lnTo>
                <a:lnTo>
                  <a:pt x="66" y="206"/>
                </a:lnTo>
                <a:lnTo>
                  <a:pt x="66" y="206"/>
                </a:lnTo>
                <a:lnTo>
                  <a:pt x="66" y="206"/>
                </a:lnTo>
                <a:lnTo>
                  <a:pt x="64" y="206"/>
                </a:lnTo>
                <a:lnTo>
                  <a:pt x="64" y="206"/>
                </a:lnTo>
                <a:lnTo>
                  <a:pt x="64" y="206"/>
                </a:lnTo>
                <a:lnTo>
                  <a:pt x="64" y="205"/>
                </a:lnTo>
                <a:lnTo>
                  <a:pt x="64" y="205"/>
                </a:lnTo>
                <a:lnTo>
                  <a:pt x="64" y="203"/>
                </a:lnTo>
                <a:lnTo>
                  <a:pt x="61" y="203"/>
                </a:lnTo>
                <a:lnTo>
                  <a:pt x="59" y="203"/>
                </a:lnTo>
                <a:lnTo>
                  <a:pt x="57" y="201"/>
                </a:lnTo>
                <a:lnTo>
                  <a:pt x="56" y="200"/>
                </a:lnTo>
                <a:lnTo>
                  <a:pt x="56" y="200"/>
                </a:lnTo>
                <a:lnTo>
                  <a:pt x="56" y="201"/>
                </a:lnTo>
                <a:lnTo>
                  <a:pt x="54" y="201"/>
                </a:lnTo>
                <a:lnTo>
                  <a:pt x="54" y="201"/>
                </a:lnTo>
                <a:lnTo>
                  <a:pt x="54" y="201"/>
                </a:lnTo>
                <a:lnTo>
                  <a:pt x="54" y="201"/>
                </a:lnTo>
                <a:lnTo>
                  <a:pt x="52" y="201"/>
                </a:lnTo>
                <a:lnTo>
                  <a:pt x="52" y="203"/>
                </a:lnTo>
                <a:lnTo>
                  <a:pt x="52" y="203"/>
                </a:lnTo>
                <a:lnTo>
                  <a:pt x="52" y="203"/>
                </a:lnTo>
                <a:lnTo>
                  <a:pt x="51" y="203"/>
                </a:lnTo>
                <a:lnTo>
                  <a:pt x="51" y="205"/>
                </a:lnTo>
                <a:lnTo>
                  <a:pt x="51" y="205"/>
                </a:lnTo>
                <a:lnTo>
                  <a:pt x="51" y="205"/>
                </a:lnTo>
                <a:lnTo>
                  <a:pt x="51" y="205"/>
                </a:lnTo>
                <a:lnTo>
                  <a:pt x="51" y="206"/>
                </a:lnTo>
                <a:lnTo>
                  <a:pt x="49" y="208"/>
                </a:lnTo>
                <a:lnTo>
                  <a:pt x="49" y="208"/>
                </a:lnTo>
                <a:lnTo>
                  <a:pt x="49" y="208"/>
                </a:lnTo>
                <a:lnTo>
                  <a:pt x="49" y="208"/>
                </a:lnTo>
                <a:lnTo>
                  <a:pt x="49" y="208"/>
                </a:lnTo>
                <a:lnTo>
                  <a:pt x="47" y="208"/>
                </a:lnTo>
                <a:lnTo>
                  <a:pt x="47" y="208"/>
                </a:lnTo>
                <a:lnTo>
                  <a:pt x="47" y="208"/>
                </a:lnTo>
                <a:lnTo>
                  <a:pt x="47" y="208"/>
                </a:lnTo>
                <a:lnTo>
                  <a:pt x="46" y="210"/>
                </a:lnTo>
                <a:lnTo>
                  <a:pt x="46" y="210"/>
                </a:lnTo>
                <a:lnTo>
                  <a:pt x="42" y="210"/>
                </a:lnTo>
                <a:lnTo>
                  <a:pt x="42" y="210"/>
                </a:lnTo>
                <a:lnTo>
                  <a:pt x="41" y="211"/>
                </a:lnTo>
                <a:lnTo>
                  <a:pt x="41" y="211"/>
                </a:lnTo>
                <a:lnTo>
                  <a:pt x="41" y="210"/>
                </a:lnTo>
                <a:lnTo>
                  <a:pt x="39" y="210"/>
                </a:lnTo>
                <a:lnTo>
                  <a:pt x="39" y="210"/>
                </a:lnTo>
                <a:lnTo>
                  <a:pt x="37" y="208"/>
                </a:lnTo>
                <a:lnTo>
                  <a:pt x="36" y="208"/>
                </a:lnTo>
                <a:lnTo>
                  <a:pt x="34" y="208"/>
                </a:lnTo>
                <a:lnTo>
                  <a:pt x="32" y="206"/>
                </a:lnTo>
                <a:lnTo>
                  <a:pt x="32" y="206"/>
                </a:lnTo>
                <a:lnTo>
                  <a:pt x="32" y="205"/>
                </a:lnTo>
                <a:lnTo>
                  <a:pt x="32" y="203"/>
                </a:lnTo>
                <a:lnTo>
                  <a:pt x="30" y="203"/>
                </a:lnTo>
                <a:lnTo>
                  <a:pt x="30" y="203"/>
                </a:lnTo>
                <a:lnTo>
                  <a:pt x="29" y="203"/>
                </a:lnTo>
                <a:lnTo>
                  <a:pt x="20" y="201"/>
                </a:lnTo>
                <a:lnTo>
                  <a:pt x="20" y="201"/>
                </a:lnTo>
                <a:lnTo>
                  <a:pt x="20" y="201"/>
                </a:lnTo>
                <a:lnTo>
                  <a:pt x="20" y="201"/>
                </a:lnTo>
                <a:lnTo>
                  <a:pt x="20" y="200"/>
                </a:lnTo>
                <a:lnTo>
                  <a:pt x="19" y="200"/>
                </a:lnTo>
                <a:lnTo>
                  <a:pt x="17" y="196"/>
                </a:lnTo>
                <a:lnTo>
                  <a:pt x="12" y="195"/>
                </a:lnTo>
                <a:lnTo>
                  <a:pt x="10" y="195"/>
                </a:lnTo>
                <a:lnTo>
                  <a:pt x="9" y="195"/>
                </a:lnTo>
                <a:lnTo>
                  <a:pt x="9" y="195"/>
                </a:lnTo>
                <a:lnTo>
                  <a:pt x="7" y="195"/>
                </a:lnTo>
                <a:lnTo>
                  <a:pt x="7" y="195"/>
                </a:lnTo>
                <a:lnTo>
                  <a:pt x="7" y="195"/>
                </a:lnTo>
                <a:lnTo>
                  <a:pt x="7" y="193"/>
                </a:lnTo>
                <a:lnTo>
                  <a:pt x="7" y="193"/>
                </a:lnTo>
                <a:lnTo>
                  <a:pt x="2" y="190"/>
                </a:lnTo>
                <a:lnTo>
                  <a:pt x="0" y="188"/>
                </a:lnTo>
                <a:lnTo>
                  <a:pt x="0" y="188"/>
                </a:lnTo>
                <a:lnTo>
                  <a:pt x="0" y="188"/>
                </a:lnTo>
                <a:lnTo>
                  <a:pt x="0" y="188"/>
                </a:lnTo>
                <a:lnTo>
                  <a:pt x="0" y="186"/>
                </a:lnTo>
                <a:lnTo>
                  <a:pt x="0" y="186"/>
                </a:lnTo>
                <a:lnTo>
                  <a:pt x="2" y="186"/>
                </a:lnTo>
                <a:lnTo>
                  <a:pt x="2" y="185"/>
                </a:lnTo>
                <a:lnTo>
                  <a:pt x="2" y="183"/>
                </a:lnTo>
                <a:lnTo>
                  <a:pt x="4" y="183"/>
                </a:lnTo>
                <a:lnTo>
                  <a:pt x="4" y="181"/>
                </a:lnTo>
                <a:lnTo>
                  <a:pt x="4" y="181"/>
                </a:lnTo>
                <a:lnTo>
                  <a:pt x="4" y="180"/>
                </a:lnTo>
                <a:lnTo>
                  <a:pt x="4" y="180"/>
                </a:lnTo>
                <a:lnTo>
                  <a:pt x="5" y="176"/>
                </a:lnTo>
                <a:lnTo>
                  <a:pt x="7" y="176"/>
                </a:lnTo>
                <a:lnTo>
                  <a:pt x="7" y="174"/>
                </a:lnTo>
                <a:lnTo>
                  <a:pt x="7" y="174"/>
                </a:lnTo>
                <a:lnTo>
                  <a:pt x="9" y="174"/>
                </a:lnTo>
                <a:lnTo>
                  <a:pt x="9" y="173"/>
                </a:lnTo>
                <a:lnTo>
                  <a:pt x="9" y="173"/>
                </a:lnTo>
                <a:lnTo>
                  <a:pt x="9" y="173"/>
                </a:lnTo>
                <a:lnTo>
                  <a:pt x="9" y="173"/>
                </a:lnTo>
                <a:lnTo>
                  <a:pt x="9" y="171"/>
                </a:lnTo>
                <a:lnTo>
                  <a:pt x="9" y="169"/>
                </a:lnTo>
                <a:lnTo>
                  <a:pt x="9" y="169"/>
                </a:lnTo>
                <a:lnTo>
                  <a:pt x="9" y="169"/>
                </a:lnTo>
                <a:lnTo>
                  <a:pt x="10" y="169"/>
                </a:lnTo>
                <a:lnTo>
                  <a:pt x="10" y="169"/>
                </a:lnTo>
                <a:lnTo>
                  <a:pt x="12" y="169"/>
                </a:lnTo>
                <a:lnTo>
                  <a:pt x="14" y="169"/>
                </a:lnTo>
                <a:lnTo>
                  <a:pt x="14" y="169"/>
                </a:lnTo>
                <a:lnTo>
                  <a:pt x="14" y="169"/>
                </a:lnTo>
                <a:lnTo>
                  <a:pt x="14" y="168"/>
                </a:lnTo>
                <a:lnTo>
                  <a:pt x="15" y="168"/>
                </a:lnTo>
                <a:lnTo>
                  <a:pt x="15" y="168"/>
                </a:lnTo>
                <a:lnTo>
                  <a:pt x="15" y="168"/>
                </a:lnTo>
                <a:lnTo>
                  <a:pt x="17" y="168"/>
                </a:lnTo>
                <a:lnTo>
                  <a:pt x="17" y="168"/>
                </a:lnTo>
                <a:lnTo>
                  <a:pt x="17" y="168"/>
                </a:lnTo>
                <a:lnTo>
                  <a:pt x="17" y="166"/>
                </a:lnTo>
                <a:lnTo>
                  <a:pt x="9" y="156"/>
                </a:lnTo>
                <a:lnTo>
                  <a:pt x="7" y="153"/>
                </a:lnTo>
                <a:lnTo>
                  <a:pt x="7" y="153"/>
                </a:lnTo>
                <a:lnTo>
                  <a:pt x="7" y="151"/>
                </a:lnTo>
                <a:lnTo>
                  <a:pt x="7" y="149"/>
                </a:lnTo>
                <a:lnTo>
                  <a:pt x="10" y="149"/>
                </a:lnTo>
                <a:lnTo>
                  <a:pt x="10" y="149"/>
                </a:lnTo>
                <a:lnTo>
                  <a:pt x="10" y="148"/>
                </a:lnTo>
                <a:lnTo>
                  <a:pt x="12" y="148"/>
                </a:lnTo>
                <a:lnTo>
                  <a:pt x="12" y="146"/>
                </a:lnTo>
                <a:lnTo>
                  <a:pt x="12" y="144"/>
                </a:lnTo>
                <a:lnTo>
                  <a:pt x="14" y="143"/>
                </a:lnTo>
                <a:lnTo>
                  <a:pt x="14" y="143"/>
                </a:lnTo>
                <a:lnTo>
                  <a:pt x="14" y="141"/>
                </a:lnTo>
                <a:lnTo>
                  <a:pt x="14" y="141"/>
                </a:lnTo>
                <a:lnTo>
                  <a:pt x="14" y="141"/>
                </a:lnTo>
                <a:lnTo>
                  <a:pt x="19" y="137"/>
                </a:lnTo>
                <a:lnTo>
                  <a:pt x="25" y="132"/>
                </a:lnTo>
                <a:lnTo>
                  <a:pt x="22" y="127"/>
                </a:lnTo>
                <a:lnTo>
                  <a:pt x="22" y="126"/>
                </a:lnTo>
                <a:lnTo>
                  <a:pt x="22" y="122"/>
                </a:lnTo>
                <a:lnTo>
                  <a:pt x="22" y="122"/>
                </a:lnTo>
                <a:lnTo>
                  <a:pt x="24" y="121"/>
                </a:lnTo>
                <a:lnTo>
                  <a:pt x="24" y="121"/>
                </a:lnTo>
                <a:lnTo>
                  <a:pt x="25" y="121"/>
                </a:lnTo>
                <a:lnTo>
                  <a:pt x="25" y="121"/>
                </a:lnTo>
                <a:lnTo>
                  <a:pt x="25" y="119"/>
                </a:lnTo>
                <a:lnTo>
                  <a:pt x="27" y="119"/>
                </a:lnTo>
                <a:lnTo>
                  <a:pt x="27" y="119"/>
                </a:lnTo>
                <a:lnTo>
                  <a:pt x="27" y="119"/>
                </a:lnTo>
                <a:lnTo>
                  <a:pt x="25" y="117"/>
                </a:lnTo>
                <a:lnTo>
                  <a:pt x="24" y="114"/>
                </a:lnTo>
                <a:lnTo>
                  <a:pt x="24" y="114"/>
                </a:lnTo>
                <a:lnTo>
                  <a:pt x="24" y="114"/>
                </a:lnTo>
                <a:lnTo>
                  <a:pt x="24" y="114"/>
                </a:lnTo>
                <a:lnTo>
                  <a:pt x="24" y="114"/>
                </a:lnTo>
                <a:lnTo>
                  <a:pt x="25" y="114"/>
                </a:lnTo>
                <a:lnTo>
                  <a:pt x="27" y="114"/>
                </a:lnTo>
                <a:lnTo>
                  <a:pt x="27" y="114"/>
                </a:lnTo>
                <a:lnTo>
                  <a:pt x="29" y="114"/>
                </a:lnTo>
                <a:lnTo>
                  <a:pt x="29" y="114"/>
                </a:lnTo>
                <a:lnTo>
                  <a:pt x="29" y="112"/>
                </a:lnTo>
                <a:lnTo>
                  <a:pt x="30" y="112"/>
                </a:lnTo>
                <a:lnTo>
                  <a:pt x="30" y="112"/>
                </a:lnTo>
                <a:lnTo>
                  <a:pt x="32" y="111"/>
                </a:lnTo>
                <a:lnTo>
                  <a:pt x="32" y="111"/>
                </a:lnTo>
                <a:lnTo>
                  <a:pt x="32" y="111"/>
                </a:lnTo>
                <a:lnTo>
                  <a:pt x="32" y="109"/>
                </a:lnTo>
                <a:lnTo>
                  <a:pt x="32" y="109"/>
                </a:lnTo>
                <a:lnTo>
                  <a:pt x="32" y="109"/>
                </a:lnTo>
                <a:lnTo>
                  <a:pt x="34" y="109"/>
                </a:lnTo>
                <a:lnTo>
                  <a:pt x="34" y="107"/>
                </a:lnTo>
                <a:lnTo>
                  <a:pt x="32" y="107"/>
                </a:lnTo>
                <a:lnTo>
                  <a:pt x="17" y="97"/>
                </a:lnTo>
                <a:lnTo>
                  <a:pt x="17" y="95"/>
                </a:lnTo>
                <a:lnTo>
                  <a:pt x="15" y="92"/>
                </a:lnTo>
                <a:lnTo>
                  <a:pt x="14" y="92"/>
                </a:lnTo>
                <a:lnTo>
                  <a:pt x="9" y="89"/>
                </a:lnTo>
                <a:lnTo>
                  <a:pt x="9" y="89"/>
                </a:lnTo>
                <a:lnTo>
                  <a:pt x="9" y="89"/>
                </a:lnTo>
                <a:lnTo>
                  <a:pt x="9" y="89"/>
                </a:lnTo>
                <a:lnTo>
                  <a:pt x="9" y="87"/>
                </a:lnTo>
                <a:lnTo>
                  <a:pt x="9" y="87"/>
                </a:lnTo>
                <a:lnTo>
                  <a:pt x="9" y="87"/>
                </a:lnTo>
                <a:lnTo>
                  <a:pt x="9" y="87"/>
                </a:lnTo>
                <a:lnTo>
                  <a:pt x="9" y="85"/>
                </a:lnTo>
                <a:lnTo>
                  <a:pt x="9" y="85"/>
                </a:lnTo>
                <a:lnTo>
                  <a:pt x="14" y="84"/>
                </a:lnTo>
                <a:lnTo>
                  <a:pt x="14" y="84"/>
                </a:lnTo>
                <a:lnTo>
                  <a:pt x="15" y="84"/>
                </a:lnTo>
                <a:lnTo>
                  <a:pt x="15" y="82"/>
                </a:lnTo>
                <a:lnTo>
                  <a:pt x="15" y="82"/>
                </a:lnTo>
                <a:lnTo>
                  <a:pt x="15" y="82"/>
                </a:lnTo>
                <a:lnTo>
                  <a:pt x="15" y="82"/>
                </a:lnTo>
                <a:lnTo>
                  <a:pt x="15" y="82"/>
                </a:lnTo>
                <a:lnTo>
                  <a:pt x="15" y="82"/>
                </a:lnTo>
                <a:lnTo>
                  <a:pt x="14" y="82"/>
                </a:lnTo>
                <a:lnTo>
                  <a:pt x="14" y="82"/>
                </a:lnTo>
                <a:lnTo>
                  <a:pt x="12" y="82"/>
                </a:lnTo>
                <a:lnTo>
                  <a:pt x="12" y="82"/>
                </a:lnTo>
                <a:lnTo>
                  <a:pt x="12" y="82"/>
                </a:lnTo>
                <a:lnTo>
                  <a:pt x="12" y="82"/>
                </a:lnTo>
                <a:lnTo>
                  <a:pt x="12" y="82"/>
                </a:lnTo>
                <a:lnTo>
                  <a:pt x="10" y="80"/>
                </a:lnTo>
                <a:lnTo>
                  <a:pt x="10" y="80"/>
                </a:lnTo>
                <a:lnTo>
                  <a:pt x="10" y="77"/>
                </a:lnTo>
                <a:lnTo>
                  <a:pt x="9" y="77"/>
                </a:lnTo>
                <a:lnTo>
                  <a:pt x="9" y="74"/>
                </a:lnTo>
                <a:lnTo>
                  <a:pt x="9" y="74"/>
                </a:lnTo>
                <a:lnTo>
                  <a:pt x="9" y="72"/>
                </a:lnTo>
                <a:lnTo>
                  <a:pt x="7" y="72"/>
                </a:lnTo>
                <a:lnTo>
                  <a:pt x="7" y="72"/>
                </a:lnTo>
                <a:lnTo>
                  <a:pt x="5" y="72"/>
                </a:lnTo>
                <a:lnTo>
                  <a:pt x="4" y="72"/>
                </a:lnTo>
                <a:lnTo>
                  <a:pt x="4" y="72"/>
                </a:lnTo>
                <a:lnTo>
                  <a:pt x="4" y="72"/>
                </a:lnTo>
                <a:lnTo>
                  <a:pt x="2" y="72"/>
                </a:lnTo>
                <a:lnTo>
                  <a:pt x="2" y="72"/>
                </a:lnTo>
                <a:lnTo>
                  <a:pt x="2" y="72"/>
                </a:lnTo>
                <a:lnTo>
                  <a:pt x="2" y="72"/>
                </a:lnTo>
                <a:lnTo>
                  <a:pt x="4" y="70"/>
                </a:lnTo>
                <a:lnTo>
                  <a:pt x="7" y="64"/>
                </a:lnTo>
                <a:lnTo>
                  <a:pt x="7" y="64"/>
                </a:lnTo>
                <a:lnTo>
                  <a:pt x="7" y="60"/>
                </a:lnTo>
                <a:lnTo>
                  <a:pt x="7" y="58"/>
                </a:lnTo>
                <a:lnTo>
                  <a:pt x="7" y="57"/>
                </a:lnTo>
                <a:lnTo>
                  <a:pt x="9" y="57"/>
                </a:lnTo>
                <a:lnTo>
                  <a:pt x="9" y="57"/>
                </a:lnTo>
                <a:lnTo>
                  <a:pt x="10" y="55"/>
                </a:lnTo>
                <a:lnTo>
                  <a:pt x="15" y="53"/>
                </a:lnTo>
                <a:lnTo>
                  <a:pt x="17" y="53"/>
                </a:lnTo>
                <a:lnTo>
                  <a:pt x="17" y="53"/>
                </a:lnTo>
                <a:lnTo>
                  <a:pt x="19" y="52"/>
                </a:lnTo>
                <a:lnTo>
                  <a:pt x="20" y="52"/>
                </a:lnTo>
                <a:lnTo>
                  <a:pt x="25" y="50"/>
                </a:lnTo>
                <a:lnTo>
                  <a:pt x="27" y="50"/>
                </a:lnTo>
                <a:lnTo>
                  <a:pt x="27" y="48"/>
                </a:lnTo>
                <a:lnTo>
                  <a:pt x="29" y="48"/>
                </a:lnTo>
                <a:lnTo>
                  <a:pt x="30" y="47"/>
                </a:lnTo>
                <a:lnTo>
                  <a:pt x="32" y="47"/>
                </a:lnTo>
                <a:lnTo>
                  <a:pt x="34" y="48"/>
                </a:lnTo>
                <a:lnTo>
                  <a:pt x="36" y="47"/>
                </a:lnTo>
                <a:lnTo>
                  <a:pt x="37" y="47"/>
                </a:lnTo>
                <a:lnTo>
                  <a:pt x="39" y="47"/>
                </a:lnTo>
                <a:lnTo>
                  <a:pt x="41" y="45"/>
                </a:lnTo>
                <a:lnTo>
                  <a:pt x="41" y="45"/>
                </a:lnTo>
                <a:lnTo>
                  <a:pt x="41" y="45"/>
                </a:lnTo>
                <a:lnTo>
                  <a:pt x="41" y="45"/>
                </a:lnTo>
                <a:lnTo>
                  <a:pt x="41" y="45"/>
                </a:lnTo>
                <a:lnTo>
                  <a:pt x="41" y="45"/>
                </a:lnTo>
                <a:lnTo>
                  <a:pt x="41" y="45"/>
                </a:lnTo>
                <a:lnTo>
                  <a:pt x="41" y="43"/>
                </a:lnTo>
                <a:lnTo>
                  <a:pt x="41" y="43"/>
                </a:lnTo>
                <a:lnTo>
                  <a:pt x="41" y="43"/>
                </a:lnTo>
                <a:lnTo>
                  <a:pt x="42" y="43"/>
                </a:lnTo>
                <a:lnTo>
                  <a:pt x="42" y="43"/>
                </a:lnTo>
                <a:lnTo>
                  <a:pt x="42" y="43"/>
                </a:lnTo>
                <a:lnTo>
                  <a:pt x="44" y="43"/>
                </a:lnTo>
                <a:lnTo>
                  <a:pt x="44" y="43"/>
                </a:lnTo>
                <a:lnTo>
                  <a:pt x="44" y="42"/>
                </a:lnTo>
                <a:lnTo>
                  <a:pt x="44" y="42"/>
                </a:lnTo>
                <a:lnTo>
                  <a:pt x="44" y="42"/>
                </a:lnTo>
                <a:lnTo>
                  <a:pt x="44" y="40"/>
                </a:lnTo>
                <a:lnTo>
                  <a:pt x="44" y="37"/>
                </a:lnTo>
                <a:lnTo>
                  <a:pt x="44" y="35"/>
                </a:lnTo>
                <a:lnTo>
                  <a:pt x="44" y="35"/>
                </a:lnTo>
                <a:lnTo>
                  <a:pt x="44" y="35"/>
                </a:lnTo>
                <a:lnTo>
                  <a:pt x="44" y="33"/>
                </a:lnTo>
                <a:lnTo>
                  <a:pt x="44" y="33"/>
                </a:lnTo>
                <a:lnTo>
                  <a:pt x="44" y="33"/>
                </a:lnTo>
                <a:lnTo>
                  <a:pt x="46" y="32"/>
                </a:lnTo>
                <a:lnTo>
                  <a:pt x="46" y="32"/>
                </a:lnTo>
                <a:lnTo>
                  <a:pt x="46" y="30"/>
                </a:lnTo>
                <a:lnTo>
                  <a:pt x="47" y="30"/>
                </a:lnTo>
                <a:lnTo>
                  <a:pt x="47" y="30"/>
                </a:lnTo>
                <a:lnTo>
                  <a:pt x="49" y="28"/>
                </a:lnTo>
                <a:lnTo>
                  <a:pt x="49" y="28"/>
                </a:lnTo>
                <a:lnTo>
                  <a:pt x="49" y="27"/>
                </a:lnTo>
                <a:lnTo>
                  <a:pt x="49" y="27"/>
                </a:lnTo>
                <a:lnTo>
                  <a:pt x="49" y="25"/>
                </a:lnTo>
                <a:lnTo>
                  <a:pt x="49" y="25"/>
                </a:lnTo>
                <a:lnTo>
                  <a:pt x="49" y="25"/>
                </a:lnTo>
                <a:lnTo>
                  <a:pt x="51" y="23"/>
                </a:lnTo>
                <a:lnTo>
                  <a:pt x="54" y="23"/>
                </a:lnTo>
                <a:lnTo>
                  <a:pt x="54" y="23"/>
                </a:lnTo>
                <a:lnTo>
                  <a:pt x="54" y="23"/>
                </a:lnTo>
                <a:lnTo>
                  <a:pt x="54" y="23"/>
                </a:lnTo>
                <a:lnTo>
                  <a:pt x="56" y="25"/>
                </a:lnTo>
                <a:lnTo>
                  <a:pt x="57" y="25"/>
                </a:lnTo>
                <a:lnTo>
                  <a:pt x="57" y="27"/>
                </a:lnTo>
                <a:lnTo>
                  <a:pt x="59" y="27"/>
                </a:lnTo>
                <a:lnTo>
                  <a:pt x="59" y="27"/>
                </a:lnTo>
                <a:lnTo>
                  <a:pt x="59" y="27"/>
                </a:lnTo>
                <a:lnTo>
                  <a:pt x="59" y="28"/>
                </a:lnTo>
                <a:lnTo>
                  <a:pt x="59" y="28"/>
                </a:lnTo>
                <a:lnTo>
                  <a:pt x="59" y="28"/>
                </a:lnTo>
                <a:lnTo>
                  <a:pt x="59" y="28"/>
                </a:lnTo>
                <a:lnTo>
                  <a:pt x="61" y="30"/>
                </a:lnTo>
                <a:lnTo>
                  <a:pt x="61" y="30"/>
                </a:lnTo>
                <a:lnTo>
                  <a:pt x="61" y="30"/>
                </a:lnTo>
                <a:lnTo>
                  <a:pt x="61" y="32"/>
                </a:lnTo>
                <a:lnTo>
                  <a:pt x="61" y="32"/>
                </a:lnTo>
                <a:lnTo>
                  <a:pt x="61" y="33"/>
                </a:lnTo>
                <a:lnTo>
                  <a:pt x="62" y="33"/>
                </a:lnTo>
                <a:lnTo>
                  <a:pt x="64" y="33"/>
                </a:lnTo>
                <a:lnTo>
                  <a:pt x="66" y="33"/>
                </a:lnTo>
                <a:lnTo>
                  <a:pt x="67" y="33"/>
                </a:lnTo>
                <a:lnTo>
                  <a:pt x="71" y="33"/>
                </a:lnTo>
                <a:lnTo>
                  <a:pt x="71" y="35"/>
                </a:lnTo>
                <a:lnTo>
                  <a:pt x="73" y="35"/>
                </a:lnTo>
                <a:lnTo>
                  <a:pt x="76" y="37"/>
                </a:lnTo>
                <a:lnTo>
                  <a:pt x="78" y="37"/>
                </a:lnTo>
                <a:lnTo>
                  <a:pt x="78" y="37"/>
                </a:lnTo>
                <a:lnTo>
                  <a:pt x="79" y="35"/>
                </a:lnTo>
                <a:lnTo>
                  <a:pt x="79" y="33"/>
                </a:lnTo>
                <a:lnTo>
                  <a:pt x="81" y="32"/>
                </a:lnTo>
                <a:lnTo>
                  <a:pt x="81" y="32"/>
                </a:lnTo>
                <a:lnTo>
                  <a:pt x="81" y="32"/>
                </a:lnTo>
                <a:lnTo>
                  <a:pt x="81" y="30"/>
                </a:lnTo>
                <a:lnTo>
                  <a:pt x="83" y="30"/>
                </a:lnTo>
                <a:lnTo>
                  <a:pt x="84" y="28"/>
                </a:lnTo>
                <a:lnTo>
                  <a:pt x="94" y="25"/>
                </a:lnTo>
                <a:lnTo>
                  <a:pt x="99" y="21"/>
                </a:lnTo>
                <a:lnTo>
                  <a:pt x="99" y="21"/>
                </a:lnTo>
                <a:lnTo>
                  <a:pt x="99" y="21"/>
                </a:lnTo>
                <a:lnTo>
                  <a:pt x="99" y="21"/>
                </a:lnTo>
                <a:lnTo>
                  <a:pt x="99" y="20"/>
                </a:lnTo>
                <a:lnTo>
                  <a:pt x="101" y="20"/>
                </a:lnTo>
                <a:lnTo>
                  <a:pt x="101" y="20"/>
                </a:lnTo>
                <a:lnTo>
                  <a:pt x="101" y="18"/>
                </a:lnTo>
                <a:lnTo>
                  <a:pt x="101" y="18"/>
                </a:lnTo>
                <a:lnTo>
                  <a:pt x="103" y="15"/>
                </a:lnTo>
                <a:lnTo>
                  <a:pt x="104" y="15"/>
                </a:lnTo>
                <a:lnTo>
                  <a:pt x="106" y="15"/>
                </a:lnTo>
                <a:lnTo>
                  <a:pt x="106" y="15"/>
                </a:lnTo>
                <a:lnTo>
                  <a:pt x="108" y="15"/>
                </a:lnTo>
                <a:lnTo>
                  <a:pt x="108" y="15"/>
                </a:lnTo>
                <a:lnTo>
                  <a:pt x="108" y="16"/>
                </a:lnTo>
                <a:lnTo>
                  <a:pt x="108" y="16"/>
                </a:lnTo>
                <a:lnTo>
                  <a:pt x="109" y="16"/>
                </a:lnTo>
                <a:lnTo>
                  <a:pt x="111" y="16"/>
                </a:lnTo>
                <a:lnTo>
                  <a:pt x="111" y="18"/>
                </a:lnTo>
                <a:lnTo>
                  <a:pt x="111" y="18"/>
                </a:lnTo>
                <a:lnTo>
                  <a:pt x="111" y="18"/>
                </a:lnTo>
                <a:lnTo>
                  <a:pt x="111" y="20"/>
                </a:lnTo>
                <a:lnTo>
                  <a:pt x="111" y="20"/>
                </a:lnTo>
                <a:lnTo>
                  <a:pt x="111" y="23"/>
                </a:lnTo>
                <a:lnTo>
                  <a:pt x="113" y="28"/>
                </a:lnTo>
                <a:lnTo>
                  <a:pt x="115" y="28"/>
                </a:lnTo>
                <a:lnTo>
                  <a:pt x="115" y="28"/>
                </a:lnTo>
                <a:lnTo>
                  <a:pt x="115" y="28"/>
                </a:lnTo>
                <a:lnTo>
                  <a:pt x="116" y="28"/>
                </a:lnTo>
                <a:lnTo>
                  <a:pt x="116" y="28"/>
                </a:lnTo>
                <a:lnTo>
                  <a:pt x="116" y="28"/>
                </a:lnTo>
                <a:lnTo>
                  <a:pt x="116" y="28"/>
                </a:lnTo>
                <a:lnTo>
                  <a:pt x="116" y="27"/>
                </a:lnTo>
                <a:lnTo>
                  <a:pt x="116" y="27"/>
                </a:lnTo>
                <a:lnTo>
                  <a:pt x="116" y="27"/>
                </a:lnTo>
                <a:lnTo>
                  <a:pt x="118" y="25"/>
                </a:lnTo>
                <a:lnTo>
                  <a:pt x="120" y="25"/>
                </a:lnTo>
                <a:lnTo>
                  <a:pt x="121" y="23"/>
                </a:lnTo>
                <a:lnTo>
                  <a:pt x="121" y="23"/>
                </a:lnTo>
                <a:lnTo>
                  <a:pt x="123" y="23"/>
                </a:lnTo>
                <a:lnTo>
                  <a:pt x="125" y="23"/>
                </a:lnTo>
                <a:lnTo>
                  <a:pt x="126" y="23"/>
                </a:lnTo>
                <a:lnTo>
                  <a:pt x="126" y="21"/>
                </a:lnTo>
                <a:lnTo>
                  <a:pt x="126" y="21"/>
                </a:lnTo>
                <a:lnTo>
                  <a:pt x="128" y="20"/>
                </a:lnTo>
                <a:lnTo>
                  <a:pt x="130" y="20"/>
                </a:lnTo>
                <a:lnTo>
                  <a:pt x="130" y="18"/>
                </a:lnTo>
                <a:lnTo>
                  <a:pt x="130" y="18"/>
                </a:lnTo>
                <a:lnTo>
                  <a:pt x="130" y="18"/>
                </a:lnTo>
                <a:lnTo>
                  <a:pt x="130" y="16"/>
                </a:lnTo>
                <a:lnTo>
                  <a:pt x="130" y="16"/>
                </a:lnTo>
                <a:lnTo>
                  <a:pt x="131" y="15"/>
                </a:lnTo>
                <a:lnTo>
                  <a:pt x="133" y="15"/>
                </a:lnTo>
                <a:lnTo>
                  <a:pt x="133" y="15"/>
                </a:lnTo>
                <a:lnTo>
                  <a:pt x="133" y="15"/>
                </a:lnTo>
                <a:lnTo>
                  <a:pt x="133" y="15"/>
                </a:lnTo>
                <a:lnTo>
                  <a:pt x="135" y="15"/>
                </a:lnTo>
                <a:lnTo>
                  <a:pt x="135" y="15"/>
                </a:lnTo>
                <a:lnTo>
                  <a:pt x="136" y="15"/>
                </a:lnTo>
                <a:lnTo>
                  <a:pt x="136" y="13"/>
                </a:lnTo>
                <a:lnTo>
                  <a:pt x="136" y="13"/>
                </a:lnTo>
                <a:lnTo>
                  <a:pt x="136" y="13"/>
                </a:lnTo>
                <a:lnTo>
                  <a:pt x="136" y="11"/>
                </a:lnTo>
                <a:lnTo>
                  <a:pt x="136" y="11"/>
                </a:lnTo>
                <a:lnTo>
                  <a:pt x="136" y="11"/>
                </a:lnTo>
                <a:lnTo>
                  <a:pt x="136" y="10"/>
                </a:lnTo>
                <a:lnTo>
                  <a:pt x="136" y="10"/>
                </a:lnTo>
                <a:lnTo>
                  <a:pt x="136" y="10"/>
                </a:lnTo>
                <a:lnTo>
                  <a:pt x="136" y="8"/>
                </a:lnTo>
                <a:lnTo>
                  <a:pt x="136" y="8"/>
                </a:lnTo>
                <a:lnTo>
                  <a:pt x="138" y="8"/>
                </a:lnTo>
                <a:lnTo>
                  <a:pt x="138" y="6"/>
                </a:lnTo>
                <a:lnTo>
                  <a:pt x="138" y="6"/>
                </a:lnTo>
                <a:lnTo>
                  <a:pt x="138" y="6"/>
                </a:lnTo>
                <a:lnTo>
                  <a:pt x="140" y="5"/>
                </a:lnTo>
                <a:lnTo>
                  <a:pt x="140" y="5"/>
                </a:lnTo>
                <a:lnTo>
                  <a:pt x="140" y="3"/>
                </a:lnTo>
                <a:lnTo>
                  <a:pt x="140" y="1"/>
                </a:lnTo>
                <a:lnTo>
                  <a:pt x="140" y="1"/>
                </a:lnTo>
                <a:lnTo>
                  <a:pt x="141" y="1"/>
                </a:lnTo>
                <a:lnTo>
                  <a:pt x="141" y="0"/>
                </a:lnTo>
                <a:lnTo>
                  <a:pt x="141" y="0"/>
                </a:lnTo>
                <a:lnTo>
                  <a:pt x="143" y="1"/>
                </a:lnTo>
                <a:lnTo>
                  <a:pt x="143" y="1"/>
                </a:lnTo>
                <a:lnTo>
                  <a:pt x="145" y="3"/>
                </a:lnTo>
                <a:lnTo>
                  <a:pt x="146" y="5"/>
                </a:lnTo>
                <a:lnTo>
                  <a:pt x="146" y="6"/>
                </a:lnTo>
                <a:lnTo>
                  <a:pt x="148" y="8"/>
                </a:lnTo>
                <a:lnTo>
                  <a:pt x="148" y="10"/>
                </a:lnTo>
                <a:lnTo>
                  <a:pt x="152" y="11"/>
                </a:lnTo>
                <a:lnTo>
                  <a:pt x="152" y="11"/>
                </a:lnTo>
                <a:lnTo>
                  <a:pt x="152" y="11"/>
                </a:lnTo>
                <a:lnTo>
                  <a:pt x="153" y="11"/>
                </a:lnTo>
                <a:lnTo>
                  <a:pt x="153" y="10"/>
                </a:lnTo>
                <a:lnTo>
                  <a:pt x="153" y="10"/>
                </a:lnTo>
                <a:lnTo>
                  <a:pt x="157" y="6"/>
                </a:lnTo>
                <a:lnTo>
                  <a:pt x="158" y="6"/>
                </a:lnTo>
                <a:lnTo>
                  <a:pt x="160" y="6"/>
                </a:lnTo>
                <a:lnTo>
                  <a:pt x="160" y="6"/>
                </a:lnTo>
                <a:lnTo>
                  <a:pt x="160" y="6"/>
                </a:lnTo>
                <a:lnTo>
                  <a:pt x="160" y="8"/>
                </a:lnTo>
                <a:lnTo>
                  <a:pt x="162" y="8"/>
                </a:lnTo>
                <a:lnTo>
                  <a:pt x="162" y="10"/>
                </a:lnTo>
                <a:lnTo>
                  <a:pt x="162" y="10"/>
                </a:lnTo>
                <a:lnTo>
                  <a:pt x="163" y="10"/>
                </a:lnTo>
                <a:lnTo>
                  <a:pt x="165" y="10"/>
                </a:lnTo>
                <a:lnTo>
                  <a:pt x="167" y="10"/>
                </a:lnTo>
                <a:lnTo>
                  <a:pt x="168" y="10"/>
                </a:lnTo>
                <a:lnTo>
                  <a:pt x="168" y="10"/>
                </a:lnTo>
                <a:lnTo>
                  <a:pt x="168" y="11"/>
                </a:lnTo>
                <a:lnTo>
                  <a:pt x="168" y="11"/>
                </a:lnTo>
                <a:lnTo>
                  <a:pt x="168" y="11"/>
                </a:lnTo>
                <a:lnTo>
                  <a:pt x="168" y="13"/>
                </a:lnTo>
                <a:lnTo>
                  <a:pt x="168" y="15"/>
                </a:lnTo>
                <a:lnTo>
                  <a:pt x="168" y="15"/>
                </a:lnTo>
                <a:lnTo>
                  <a:pt x="170" y="16"/>
                </a:lnTo>
                <a:lnTo>
                  <a:pt x="170" y="18"/>
                </a:lnTo>
                <a:lnTo>
                  <a:pt x="170" y="18"/>
                </a:lnTo>
                <a:lnTo>
                  <a:pt x="170" y="18"/>
                </a:lnTo>
                <a:lnTo>
                  <a:pt x="170" y="20"/>
                </a:lnTo>
                <a:lnTo>
                  <a:pt x="170" y="21"/>
                </a:lnTo>
                <a:lnTo>
                  <a:pt x="170" y="21"/>
                </a:lnTo>
                <a:lnTo>
                  <a:pt x="168" y="21"/>
                </a:lnTo>
                <a:lnTo>
                  <a:pt x="168" y="21"/>
                </a:lnTo>
                <a:lnTo>
                  <a:pt x="170" y="21"/>
                </a:lnTo>
                <a:lnTo>
                  <a:pt x="170" y="21"/>
                </a:lnTo>
                <a:lnTo>
                  <a:pt x="170" y="23"/>
                </a:lnTo>
                <a:lnTo>
                  <a:pt x="172" y="23"/>
                </a:lnTo>
                <a:lnTo>
                  <a:pt x="172" y="25"/>
                </a:lnTo>
                <a:lnTo>
                  <a:pt x="172" y="25"/>
                </a:lnTo>
                <a:lnTo>
                  <a:pt x="172" y="25"/>
                </a:lnTo>
                <a:lnTo>
                  <a:pt x="172" y="27"/>
                </a:lnTo>
                <a:lnTo>
                  <a:pt x="172" y="27"/>
                </a:lnTo>
                <a:lnTo>
                  <a:pt x="172" y="28"/>
                </a:lnTo>
                <a:lnTo>
                  <a:pt x="170" y="28"/>
                </a:lnTo>
                <a:lnTo>
                  <a:pt x="170" y="28"/>
                </a:lnTo>
                <a:lnTo>
                  <a:pt x="170" y="28"/>
                </a:lnTo>
                <a:lnTo>
                  <a:pt x="168" y="30"/>
                </a:lnTo>
                <a:lnTo>
                  <a:pt x="168" y="30"/>
                </a:lnTo>
                <a:lnTo>
                  <a:pt x="168" y="30"/>
                </a:lnTo>
                <a:lnTo>
                  <a:pt x="168" y="32"/>
                </a:lnTo>
                <a:lnTo>
                  <a:pt x="168" y="32"/>
                </a:lnTo>
                <a:lnTo>
                  <a:pt x="170" y="32"/>
                </a:lnTo>
                <a:lnTo>
                  <a:pt x="170" y="32"/>
                </a:lnTo>
                <a:lnTo>
                  <a:pt x="170" y="32"/>
                </a:lnTo>
                <a:lnTo>
                  <a:pt x="170" y="32"/>
                </a:lnTo>
                <a:lnTo>
                  <a:pt x="170" y="32"/>
                </a:lnTo>
                <a:lnTo>
                  <a:pt x="172" y="32"/>
                </a:lnTo>
                <a:lnTo>
                  <a:pt x="173" y="33"/>
                </a:lnTo>
                <a:lnTo>
                  <a:pt x="175" y="33"/>
                </a:lnTo>
                <a:lnTo>
                  <a:pt x="175" y="35"/>
                </a:lnTo>
                <a:lnTo>
                  <a:pt x="175" y="35"/>
                </a:lnTo>
                <a:lnTo>
                  <a:pt x="177" y="35"/>
                </a:lnTo>
                <a:lnTo>
                  <a:pt x="177" y="37"/>
                </a:lnTo>
                <a:lnTo>
                  <a:pt x="178" y="38"/>
                </a:lnTo>
                <a:lnTo>
                  <a:pt x="180" y="38"/>
                </a:lnTo>
                <a:lnTo>
                  <a:pt x="182" y="40"/>
                </a:lnTo>
                <a:lnTo>
                  <a:pt x="182" y="42"/>
                </a:lnTo>
                <a:lnTo>
                  <a:pt x="182" y="42"/>
                </a:lnTo>
                <a:lnTo>
                  <a:pt x="182" y="43"/>
                </a:lnTo>
                <a:lnTo>
                  <a:pt x="182" y="45"/>
                </a:lnTo>
                <a:lnTo>
                  <a:pt x="183" y="45"/>
                </a:lnTo>
                <a:lnTo>
                  <a:pt x="185" y="45"/>
                </a:lnTo>
                <a:lnTo>
                  <a:pt x="188" y="42"/>
                </a:lnTo>
                <a:lnTo>
                  <a:pt x="190" y="42"/>
                </a:lnTo>
                <a:lnTo>
                  <a:pt x="190" y="40"/>
                </a:lnTo>
                <a:lnTo>
                  <a:pt x="190" y="40"/>
                </a:lnTo>
                <a:lnTo>
                  <a:pt x="190" y="40"/>
                </a:lnTo>
                <a:lnTo>
                  <a:pt x="190" y="38"/>
                </a:lnTo>
                <a:lnTo>
                  <a:pt x="190" y="38"/>
                </a:lnTo>
                <a:lnTo>
                  <a:pt x="190" y="38"/>
                </a:lnTo>
                <a:lnTo>
                  <a:pt x="190" y="35"/>
                </a:lnTo>
                <a:lnTo>
                  <a:pt x="190" y="35"/>
                </a:lnTo>
                <a:lnTo>
                  <a:pt x="190" y="35"/>
                </a:lnTo>
                <a:lnTo>
                  <a:pt x="192" y="35"/>
                </a:lnTo>
                <a:lnTo>
                  <a:pt x="192" y="33"/>
                </a:lnTo>
                <a:lnTo>
                  <a:pt x="195" y="33"/>
                </a:lnTo>
                <a:lnTo>
                  <a:pt x="199" y="30"/>
                </a:lnTo>
                <a:lnTo>
                  <a:pt x="200" y="30"/>
                </a:lnTo>
                <a:lnTo>
                  <a:pt x="202" y="30"/>
                </a:lnTo>
                <a:lnTo>
                  <a:pt x="202" y="30"/>
                </a:lnTo>
                <a:lnTo>
                  <a:pt x="205" y="28"/>
                </a:lnTo>
                <a:lnTo>
                  <a:pt x="205" y="28"/>
                </a:lnTo>
                <a:lnTo>
                  <a:pt x="205" y="28"/>
                </a:lnTo>
                <a:lnTo>
                  <a:pt x="207" y="27"/>
                </a:lnTo>
                <a:lnTo>
                  <a:pt x="207" y="27"/>
                </a:lnTo>
                <a:lnTo>
                  <a:pt x="207" y="25"/>
                </a:lnTo>
                <a:lnTo>
                  <a:pt x="207" y="25"/>
                </a:lnTo>
                <a:lnTo>
                  <a:pt x="209" y="25"/>
                </a:lnTo>
                <a:lnTo>
                  <a:pt x="209" y="25"/>
                </a:lnTo>
                <a:lnTo>
                  <a:pt x="210" y="27"/>
                </a:lnTo>
                <a:lnTo>
                  <a:pt x="210" y="27"/>
                </a:lnTo>
                <a:lnTo>
                  <a:pt x="210" y="30"/>
                </a:lnTo>
                <a:lnTo>
                  <a:pt x="210" y="32"/>
                </a:lnTo>
                <a:lnTo>
                  <a:pt x="210" y="32"/>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42" name="Freeform 25">
            <a:extLst>
              <a:ext uri="{FF2B5EF4-FFF2-40B4-BE49-F238E27FC236}">
                <a16:creationId xmlns:a16="http://schemas.microsoft.com/office/drawing/2014/main" id="{B4BB1827-28FD-419C-98B3-0172F64B0D3A}"/>
              </a:ext>
            </a:extLst>
          </p:cNvPr>
          <p:cNvSpPr>
            <a:spLocks/>
          </p:cNvSpPr>
          <p:nvPr/>
        </p:nvSpPr>
        <p:spPr bwMode="auto">
          <a:xfrm>
            <a:off x="4640937" y="4151026"/>
            <a:ext cx="178623" cy="350488"/>
          </a:xfrm>
          <a:custGeom>
            <a:avLst/>
            <a:gdLst>
              <a:gd name="T0" fmla="*/ 123 w 185"/>
              <a:gd name="T1" fmla="*/ 10 h 363"/>
              <a:gd name="T2" fmla="*/ 136 w 185"/>
              <a:gd name="T3" fmla="*/ 29 h 363"/>
              <a:gd name="T4" fmla="*/ 155 w 185"/>
              <a:gd name="T5" fmla="*/ 49 h 363"/>
              <a:gd name="T6" fmla="*/ 161 w 185"/>
              <a:gd name="T7" fmla="*/ 64 h 363"/>
              <a:gd name="T8" fmla="*/ 165 w 185"/>
              <a:gd name="T9" fmla="*/ 74 h 363"/>
              <a:gd name="T10" fmla="*/ 166 w 185"/>
              <a:gd name="T11" fmla="*/ 81 h 363"/>
              <a:gd name="T12" fmla="*/ 165 w 185"/>
              <a:gd name="T13" fmla="*/ 86 h 363"/>
              <a:gd name="T14" fmla="*/ 178 w 185"/>
              <a:gd name="T15" fmla="*/ 101 h 363"/>
              <a:gd name="T16" fmla="*/ 158 w 185"/>
              <a:gd name="T17" fmla="*/ 111 h 363"/>
              <a:gd name="T18" fmla="*/ 158 w 185"/>
              <a:gd name="T19" fmla="*/ 123 h 363"/>
              <a:gd name="T20" fmla="*/ 163 w 185"/>
              <a:gd name="T21" fmla="*/ 133 h 363"/>
              <a:gd name="T22" fmla="*/ 165 w 185"/>
              <a:gd name="T23" fmla="*/ 135 h 363"/>
              <a:gd name="T24" fmla="*/ 166 w 185"/>
              <a:gd name="T25" fmla="*/ 143 h 363"/>
              <a:gd name="T26" fmla="*/ 181 w 185"/>
              <a:gd name="T27" fmla="*/ 163 h 363"/>
              <a:gd name="T28" fmla="*/ 175 w 185"/>
              <a:gd name="T29" fmla="*/ 165 h 363"/>
              <a:gd name="T30" fmla="*/ 173 w 185"/>
              <a:gd name="T31" fmla="*/ 177 h 363"/>
              <a:gd name="T32" fmla="*/ 161 w 185"/>
              <a:gd name="T33" fmla="*/ 199 h 363"/>
              <a:gd name="T34" fmla="*/ 166 w 185"/>
              <a:gd name="T35" fmla="*/ 219 h 363"/>
              <a:gd name="T36" fmla="*/ 160 w 185"/>
              <a:gd name="T37" fmla="*/ 220 h 363"/>
              <a:gd name="T38" fmla="*/ 155 w 185"/>
              <a:gd name="T39" fmla="*/ 231 h 363"/>
              <a:gd name="T40" fmla="*/ 151 w 185"/>
              <a:gd name="T41" fmla="*/ 239 h 363"/>
              <a:gd name="T42" fmla="*/ 166 w 185"/>
              <a:gd name="T43" fmla="*/ 249 h 363"/>
              <a:gd name="T44" fmla="*/ 160 w 185"/>
              <a:gd name="T45" fmla="*/ 251 h 363"/>
              <a:gd name="T46" fmla="*/ 153 w 185"/>
              <a:gd name="T47" fmla="*/ 257 h 363"/>
              <a:gd name="T48" fmla="*/ 150 w 185"/>
              <a:gd name="T49" fmla="*/ 261 h 363"/>
              <a:gd name="T50" fmla="*/ 150 w 185"/>
              <a:gd name="T51" fmla="*/ 271 h 363"/>
              <a:gd name="T52" fmla="*/ 153 w 185"/>
              <a:gd name="T53" fmla="*/ 271 h 363"/>
              <a:gd name="T54" fmla="*/ 158 w 185"/>
              <a:gd name="T55" fmla="*/ 276 h 363"/>
              <a:gd name="T56" fmla="*/ 148 w 185"/>
              <a:gd name="T57" fmla="*/ 289 h 363"/>
              <a:gd name="T58" fmla="*/ 155 w 185"/>
              <a:gd name="T59" fmla="*/ 299 h 363"/>
              <a:gd name="T60" fmla="*/ 156 w 185"/>
              <a:gd name="T61" fmla="*/ 306 h 363"/>
              <a:gd name="T62" fmla="*/ 160 w 185"/>
              <a:gd name="T63" fmla="*/ 323 h 363"/>
              <a:gd name="T64" fmla="*/ 155 w 185"/>
              <a:gd name="T65" fmla="*/ 333 h 363"/>
              <a:gd name="T66" fmla="*/ 151 w 185"/>
              <a:gd name="T67" fmla="*/ 338 h 363"/>
              <a:gd name="T68" fmla="*/ 143 w 185"/>
              <a:gd name="T69" fmla="*/ 348 h 363"/>
              <a:gd name="T70" fmla="*/ 136 w 185"/>
              <a:gd name="T71" fmla="*/ 362 h 363"/>
              <a:gd name="T72" fmla="*/ 129 w 185"/>
              <a:gd name="T73" fmla="*/ 357 h 363"/>
              <a:gd name="T74" fmla="*/ 118 w 185"/>
              <a:gd name="T75" fmla="*/ 355 h 363"/>
              <a:gd name="T76" fmla="*/ 111 w 185"/>
              <a:gd name="T77" fmla="*/ 357 h 363"/>
              <a:gd name="T78" fmla="*/ 99 w 185"/>
              <a:gd name="T79" fmla="*/ 352 h 363"/>
              <a:gd name="T80" fmla="*/ 96 w 185"/>
              <a:gd name="T81" fmla="*/ 342 h 363"/>
              <a:gd name="T82" fmla="*/ 79 w 185"/>
              <a:gd name="T83" fmla="*/ 323 h 363"/>
              <a:gd name="T84" fmla="*/ 44 w 185"/>
              <a:gd name="T85" fmla="*/ 321 h 363"/>
              <a:gd name="T86" fmla="*/ 47 w 185"/>
              <a:gd name="T87" fmla="*/ 301 h 363"/>
              <a:gd name="T88" fmla="*/ 49 w 185"/>
              <a:gd name="T89" fmla="*/ 296 h 363"/>
              <a:gd name="T90" fmla="*/ 23 w 185"/>
              <a:gd name="T91" fmla="*/ 283 h 363"/>
              <a:gd name="T92" fmla="*/ 18 w 185"/>
              <a:gd name="T93" fmla="*/ 266 h 363"/>
              <a:gd name="T94" fmla="*/ 3 w 185"/>
              <a:gd name="T95" fmla="*/ 247 h 363"/>
              <a:gd name="T96" fmla="*/ 13 w 185"/>
              <a:gd name="T97" fmla="*/ 225 h 363"/>
              <a:gd name="T98" fmla="*/ 13 w 185"/>
              <a:gd name="T99" fmla="*/ 209 h 363"/>
              <a:gd name="T100" fmla="*/ 17 w 185"/>
              <a:gd name="T101" fmla="*/ 183 h 363"/>
              <a:gd name="T102" fmla="*/ 20 w 185"/>
              <a:gd name="T103" fmla="*/ 167 h 363"/>
              <a:gd name="T104" fmla="*/ 35 w 185"/>
              <a:gd name="T105" fmla="*/ 146 h 363"/>
              <a:gd name="T106" fmla="*/ 23 w 185"/>
              <a:gd name="T107" fmla="*/ 116 h 363"/>
              <a:gd name="T108" fmla="*/ 30 w 185"/>
              <a:gd name="T109" fmla="*/ 108 h 363"/>
              <a:gd name="T110" fmla="*/ 40 w 185"/>
              <a:gd name="T111" fmla="*/ 99 h 363"/>
              <a:gd name="T112" fmla="*/ 59 w 185"/>
              <a:gd name="T113" fmla="*/ 98 h 363"/>
              <a:gd name="T114" fmla="*/ 59 w 185"/>
              <a:gd name="T115" fmla="*/ 79 h 363"/>
              <a:gd name="T116" fmla="*/ 79 w 185"/>
              <a:gd name="T117" fmla="*/ 17 h 363"/>
              <a:gd name="T118" fmla="*/ 114 w 185"/>
              <a:gd name="T119" fmla="*/ 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5" h="363">
                <a:moveTo>
                  <a:pt x="114" y="4"/>
                </a:moveTo>
                <a:lnTo>
                  <a:pt x="114" y="4"/>
                </a:lnTo>
                <a:lnTo>
                  <a:pt x="116" y="4"/>
                </a:lnTo>
                <a:lnTo>
                  <a:pt x="116" y="4"/>
                </a:lnTo>
                <a:lnTo>
                  <a:pt x="116" y="4"/>
                </a:lnTo>
                <a:lnTo>
                  <a:pt x="119" y="7"/>
                </a:lnTo>
                <a:lnTo>
                  <a:pt x="121" y="7"/>
                </a:lnTo>
                <a:lnTo>
                  <a:pt x="123" y="7"/>
                </a:lnTo>
                <a:lnTo>
                  <a:pt x="123" y="9"/>
                </a:lnTo>
                <a:lnTo>
                  <a:pt x="123" y="9"/>
                </a:lnTo>
                <a:lnTo>
                  <a:pt x="123" y="9"/>
                </a:lnTo>
                <a:lnTo>
                  <a:pt x="123" y="10"/>
                </a:lnTo>
                <a:lnTo>
                  <a:pt x="123" y="12"/>
                </a:lnTo>
                <a:lnTo>
                  <a:pt x="123" y="15"/>
                </a:lnTo>
                <a:lnTo>
                  <a:pt x="123" y="17"/>
                </a:lnTo>
                <a:lnTo>
                  <a:pt x="123" y="19"/>
                </a:lnTo>
                <a:lnTo>
                  <a:pt x="123" y="20"/>
                </a:lnTo>
                <a:lnTo>
                  <a:pt x="123" y="24"/>
                </a:lnTo>
                <a:lnTo>
                  <a:pt x="124" y="24"/>
                </a:lnTo>
                <a:lnTo>
                  <a:pt x="124" y="24"/>
                </a:lnTo>
                <a:lnTo>
                  <a:pt x="126" y="24"/>
                </a:lnTo>
                <a:lnTo>
                  <a:pt x="131" y="27"/>
                </a:lnTo>
                <a:lnTo>
                  <a:pt x="134" y="29"/>
                </a:lnTo>
                <a:lnTo>
                  <a:pt x="136" y="29"/>
                </a:lnTo>
                <a:lnTo>
                  <a:pt x="145" y="37"/>
                </a:lnTo>
                <a:lnTo>
                  <a:pt x="146" y="39"/>
                </a:lnTo>
                <a:lnTo>
                  <a:pt x="153" y="42"/>
                </a:lnTo>
                <a:lnTo>
                  <a:pt x="153" y="44"/>
                </a:lnTo>
                <a:lnTo>
                  <a:pt x="153" y="44"/>
                </a:lnTo>
                <a:lnTo>
                  <a:pt x="153" y="44"/>
                </a:lnTo>
                <a:lnTo>
                  <a:pt x="151" y="46"/>
                </a:lnTo>
                <a:lnTo>
                  <a:pt x="151" y="46"/>
                </a:lnTo>
                <a:lnTo>
                  <a:pt x="151" y="46"/>
                </a:lnTo>
                <a:lnTo>
                  <a:pt x="153" y="47"/>
                </a:lnTo>
                <a:lnTo>
                  <a:pt x="153" y="47"/>
                </a:lnTo>
                <a:lnTo>
                  <a:pt x="155" y="49"/>
                </a:lnTo>
                <a:lnTo>
                  <a:pt x="155" y="49"/>
                </a:lnTo>
                <a:lnTo>
                  <a:pt x="155" y="51"/>
                </a:lnTo>
                <a:lnTo>
                  <a:pt x="155" y="52"/>
                </a:lnTo>
                <a:lnTo>
                  <a:pt x="156" y="52"/>
                </a:lnTo>
                <a:lnTo>
                  <a:pt x="160" y="57"/>
                </a:lnTo>
                <a:lnTo>
                  <a:pt x="160" y="59"/>
                </a:lnTo>
                <a:lnTo>
                  <a:pt x="161" y="59"/>
                </a:lnTo>
                <a:lnTo>
                  <a:pt x="160" y="62"/>
                </a:lnTo>
                <a:lnTo>
                  <a:pt x="160" y="62"/>
                </a:lnTo>
                <a:lnTo>
                  <a:pt x="160" y="62"/>
                </a:lnTo>
                <a:lnTo>
                  <a:pt x="161" y="64"/>
                </a:lnTo>
                <a:lnTo>
                  <a:pt x="161" y="64"/>
                </a:lnTo>
                <a:lnTo>
                  <a:pt x="160" y="66"/>
                </a:lnTo>
                <a:lnTo>
                  <a:pt x="160" y="66"/>
                </a:lnTo>
                <a:lnTo>
                  <a:pt x="160" y="66"/>
                </a:lnTo>
                <a:lnTo>
                  <a:pt x="158" y="64"/>
                </a:lnTo>
                <a:lnTo>
                  <a:pt x="158" y="64"/>
                </a:lnTo>
                <a:lnTo>
                  <a:pt x="158" y="66"/>
                </a:lnTo>
                <a:lnTo>
                  <a:pt x="158" y="66"/>
                </a:lnTo>
                <a:lnTo>
                  <a:pt x="158" y="66"/>
                </a:lnTo>
                <a:lnTo>
                  <a:pt x="165" y="72"/>
                </a:lnTo>
                <a:lnTo>
                  <a:pt x="165" y="72"/>
                </a:lnTo>
                <a:lnTo>
                  <a:pt x="165" y="74"/>
                </a:lnTo>
                <a:lnTo>
                  <a:pt x="165" y="74"/>
                </a:lnTo>
                <a:lnTo>
                  <a:pt x="165" y="76"/>
                </a:lnTo>
                <a:lnTo>
                  <a:pt x="165" y="78"/>
                </a:lnTo>
                <a:lnTo>
                  <a:pt x="165" y="78"/>
                </a:lnTo>
                <a:lnTo>
                  <a:pt x="165" y="78"/>
                </a:lnTo>
                <a:lnTo>
                  <a:pt x="165" y="79"/>
                </a:lnTo>
                <a:lnTo>
                  <a:pt x="165" y="79"/>
                </a:lnTo>
                <a:lnTo>
                  <a:pt x="166" y="79"/>
                </a:lnTo>
                <a:lnTo>
                  <a:pt x="166" y="79"/>
                </a:lnTo>
                <a:lnTo>
                  <a:pt x="168" y="81"/>
                </a:lnTo>
                <a:lnTo>
                  <a:pt x="168" y="81"/>
                </a:lnTo>
                <a:lnTo>
                  <a:pt x="166" y="81"/>
                </a:lnTo>
                <a:lnTo>
                  <a:pt x="166" y="81"/>
                </a:lnTo>
                <a:lnTo>
                  <a:pt x="166" y="81"/>
                </a:lnTo>
                <a:lnTo>
                  <a:pt x="166" y="83"/>
                </a:lnTo>
                <a:lnTo>
                  <a:pt x="165" y="83"/>
                </a:lnTo>
                <a:lnTo>
                  <a:pt x="165" y="83"/>
                </a:lnTo>
                <a:lnTo>
                  <a:pt x="165" y="83"/>
                </a:lnTo>
                <a:lnTo>
                  <a:pt x="165" y="83"/>
                </a:lnTo>
                <a:lnTo>
                  <a:pt x="165" y="83"/>
                </a:lnTo>
                <a:lnTo>
                  <a:pt x="165" y="83"/>
                </a:lnTo>
                <a:lnTo>
                  <a:pt x="165" y="84"/>
                </a:lnTo>
                <a:lnTo>
                  <a:pt x="165" y="84"/>
                </a:lnTo>
                <a:lnTo>
                  <a:pt x="165" y="84"/>
                </a:lnTo>
                <a:lnTo>
                  <a:pt x="165" y="86"/>
                </a:lnTo>
                <a:lnTo>
                  <a:pt x="165" y="86"/>
                </a:lnTo>
                <a:lnTo>
                  <a:pt x="166" y="88"/>
                </a:lnTo>
                <a:lnTo>
                  <a:pt x="168" y="89"/>
                </a:lnTo>
                <a:lnTo>
                  <a:pt x="170" y="91"/>
                </a:lnTo>
                <a:lnTo>
                  <a:pt x="171" y="91"/>
                </a:lnTo>
                <a:lnTo>
                  <a:pt x="173" y="93"/>
                </a:lnTo>
                <a:lnTo>
                  <a:pt x="175" y="94"/>
                </a:lnTo>
                <a:lnTo>
                  <a:pt x="178" y="94"/>
                </a:lnTo>
                <a:lnTo>
                  <a:pt x="181" y="98"/>
                </a:lnTo>
                <a:lnTo>
                  <a:pt x="180" y="99"/>
                </a:lnTo>
                <a:lnTo>
                  <a:pt x="178" y="99"/>
                </a:lnTo>
                <a:lnTo>
                  <a:pt x="178" y="101"/>
                </a:lnTo>
                <a:lnTo>
                  <a:pt x="176" y="101"/>
                </a:lnTo>
                <a:lnTo>
                  <a:pt x="171" y="103"/>
                </a:lnTo>
                <a:lnTo>
                  <a:pt x="170" y="103"/>
                </a:lnTo>
                <a:lnTo>
                  <a:pt x="168" y="104"/>
                </a:lnTo>
                <a:lnTo>
                  <a:pt x="168" y="104"/>
                </a:lnTo>
                <a:lnTo>
                  <a:pt x="166" y="104"/>
                </a:lnTo>
                <a:lnTo>
                  <a:pt x="161" y="106"/>
                </a:lnTo>
                <a:lnTo>
                  <a:pt x="160" y="108"/>
                </a:lnTo>
                <a:lnTo>
                  <a:pt x="160" y="108"/>
                </a:lnTo>
                <a:lnTo>
                  <a:pt x="158" y="108"/>
                </a:lnTo>
                <a:lnTo>
                  <a:pt x="158" y="109"/>
                </a:lnTo>
                <a:lnTo>
                  <a:pt x="158" y="111"/>
                </a:lnTo>
                <a:lnTo>
                  <a:pt x="158" y="115"/>
                </a:lnTo>
                <a:lnTo>
                  <a:pt x="158" y="115"/>
                </a:lnTo>
                <a:lnTo>
                  <a:pt x="155" y="121"/>
                </a:lnTo>
                <a:lnTo>
                  <a:pt x="153" y="123"/>
                </a:lnTo>
                <a:lnTo>
                  <a:pt x="153" y="123"/>
                </a:lnTo>
                <a:lnTo>
                  <a:pt x="153" y="123"/>
                </a:lnTo>
                <a:lnTo>
                  <a:pt x="153" y="123"/>
                </a:lnTo>
                <a:lnTo>
                  <a:pt x="155" y="123"/>
                </a:lnTo>
                <a:lnTo>
                  <a:pt x="155" y="123"/>
                </a:lnTo>
                <a:lnTo>
                  <a:pt x="155" y="123"/>
                </a:lnTo>
                <a:lnTo>
                  <a:pt x="156" y="123"/>
                </a:lnTo>
                <a:lnTo>
                  <a:pt x="158" y="123"/>
                </a:lnTo>
                <a:lnTo>
                  <a:pt x="158" y="123"/>
                </a:lnTo>
                <a:lnTo>
                  <a:pt x="160" y="123"/>
                </a:lnTo>
                <a:lnTo>
                  <a:pt x="160" y="125"/>
                </a:lnTo>
                <a:lnTo>
                  <a:pt x="160" y="125"/>
                </a:lnTo>
                <a:lnTo>
                  <a:pt x="160" y="128"/>
                </a:lnTo>
                <a:lnTo>
                  <a:pt x="161" y="128"/>
                </a:lnTo>
                <a:lnTo>
                  <a:pt x="161" y="131"/>
                </a:lnTo>
                <a:lnTo>
                  <a:pt x="161" y="131"/>
                </a:lnTo>
                <a:lnTo>
                  <a:pt x="163" y="133"/>
                </a:lnTo>
                <a:lnTo>
                  <a:pt x="163" y="133"/>
                </a:lnTo>
                <a:lnTo>
                  <a:pt x="163" y="133"/>
                </a:lnTo>
                <a:lnTo>
                  <a:pt x="163" y="133"/>
                </a:lnTo>
                <a:lnTo>
                  <a:pt x="163" y="133"/>
                </a:lnTo>
                <a:lnTo>
                  <a:pt x="165" y="133"/>
                </a:lnTo>
                <a:lnTo>
                  <a:pt x="165" y="133"/>
                </a:lnTo>
                <a:lnTo>
                  <a:pt x="166" y="133"/>
                </a:lnTo>
                <a:lnTo>
                  <a:pt x="166" y="133"/>
                </a:lnTo>
                <a:lnTo>
                  <a:pt x="166" y="133"/>
                </a:lnTo>
                <a:lnTo>
                  <a:pt x="166" y="133"/>
                </a:lnTo>
                <a:lnTo>
                  <a:pt x="166" y="133"/>
                </a:lnTo>
                <a:lnTo>
                  <a:pt x="166" y="135"/>
                </a:lnTo>
                <a:lnTo>
                  <a:pt x="166" y="135"/>
                </a:lnTo>
                <a:lnTo>
                  <a:pt x="165" y="135"/>
                </a:lnTo>
                <a:lnTo>
                  <a:pt x="165" y="135"/>
                </a:lnTo>
                <a:lnTo>
                  <a:pt x="160" y="136"/>
                </a:lnTo>
                <a:lnTo>
                  <a:pt x="160" y="136"/>
                </a:lnTo>
                <a:lnTo>
                  <a:pt x="160" y="138"/>
                </a:lnTo>
                <a:lnTo>
                  <a:pt x="160" y="138"/>
                </a:lnTo>
                <a:lnTo>
                  <a:pt x="160" y="138"/>
                </a:lnTo>
                <a:lnTo>
                  <a:pt x="160" y="138"/>
                </a:lnTo>
                <a:lnTo>
                  <a:pt x="160" y="140"/>
                </a:lnTo>
                <a:lnTo>
                  <a:pt x="160" y="140"/>
                </a:lnTo>
                <a:lnTo>
                  <a:pt x="160" y="140"/>
                </a:lnTo>
                <a:lnTo>
                  <a:pt x="160" y="140"/>
                </a:lnTo>
                <a:lnTo>
                  <a:pt x="165" y="143"/>
                </a:lnTo>
                <a:lnTo>
                  <a:pt x="166" y="143"/>
                </a:lnTo>
                <a:lnTo>
                  <a:pt x="168" y="146"/>
                </a:lnTo>
                <a:lnTo>
                  <a:pt x="168" y="148"/>
                </a:lnTo>
                <a:lnTo>
                  <a:pt x="183" y="158"/>
                </a:lnTo>
                <a:lnTo>
                  <a:pt x="185" y="158"/>
                </a:lnTo>
                <a:lnTo>
                  <a:pt x="185" y="160"/>
                </a:lnTo>
                <a:lnTo>
                  <a:pt x="183" y="160"/>
                </a:lnTo>
                <a:lnTo>
                  <a:pt x="183" y="160"/>
                </a:lnTo>
                <a:lnTo>
                  <a:pt x="183" y="160"/>
                </a:lnTo>
                <a:lnTo>
                  <a:pt x="183" y="162"/>
                </a:lnTo>
                <a:lnTo>
                  <a:pt x="183" y="162"/>
                </a:lnTo>
                <a:lnTo>
                  <a:pt x="183" y="162"/>
                </a:lnTo>
                <a:lnTo>
                  <a:pt x="181" y="163"/>
                </a:lnTo>
                <a:lnTo>
                  <a:pt x="181" y="163"/>
                </a:lnTo>
                <a:lnTo>
                  <a:pt x="180" y="163"/>
                </a:lnTo>
                <a:lnTo>
                  <a:pt x="180" y="165"/>
                </a:lnTo>
                <a:lnTo>
                  <a:pt x="180" y="165"/>
                </a:lnTo>
                <a:lnTo>
                  <a:pt x="178" y="165"/>
                </a:lnTo>
                <a:lnTo>
                  <a:pt x="178" y="165"/>
                </a:lnTo>
                <a:lnTo>
                  <a:pt x="176" y="165"/>
                </a:lnTo>
                <a:lnTo>
                  <a:pt x="175" y="165"/>
                </a:lnTo>
                <a:lnTo>
                  <a:pt x="175" y="165"/>
                </a:lnTo>
                <a:lnTo>
                  <a:pt x="175" y="165"/>
                </a:lnTo>
                <a:lnTo>
                  <a:pt x="175" y="165"/>
                </a:lnTo>
                <a:lnTo>
                  <a:pt x="175" y="165"/>
                </a:lnTo>
                <a:lnTo>
                  <a:pt x="176" y="168"/>
                </a:lnTo>
                <a:lnTo>
                  <a:pt x="178" y="170"/>
                </a:lnTo>
                <a:lnTo>
                  <a:pt x="178" y="170"/>
                </a:lnTo>
                <a:lnTo>
                  <a:pt x="178" y="170"/>
                </a:lnTo>
                <a:lnTo>
                  <a:pt x="176" y="170"/>
                </a:lnTo>
                <a:lnTo>
                  <a:pt x="176" y="172"/>
                </a:lnTo>
                <a:lnTo>
                  <a:pt x="176" y="172"/>
                </a:lnTo>
                <a:lnTo>
                  <a:pt x="175" y="172"/>
                </a:lnTo>
                <a:lnTo>
                  <a:pt x="175" y="172"/>
                </a:lnTo>
                <a:lnTo>
                  <a:pt x="173" y="173"/>
                </a:lnTo>
                <a:lnTo>
                  <a:pt x="173" y="173"/>
                </a:lnTo>
                <a:lnTo>
                  <a:pt x="173" y="177"/>
                </a:lnTo>
                <a:lnTo>
                  <a:pt x="173" y="178"/>
                </a:lnTo>
                <a:lnTo>
                  <a:pt x="176" y="183"/>
                </a:lnTo>
                <a:lnTo>
                  <a:pt x="170" y="188"/>
                </a:lnTo>
                <a:lnTo>
                  <a:pt x="165" y="192"/>
                </a:lnTo>
                <a:lnTo>
                  <a:pt x="165" y="192"/>
                </a:lnTo>
                <a:lnTo>
                  <a:pt x="165" y="192"/>
                </a:lnTo>
                <a:lnTo>
                  <a:pt x="165" y="194"/>
                </a:lnTo>
                <a:lnTo>
                  <a:pt x="165" y="194"/>
                </a:lnTo>
                <a:lnTo>
                  <a:pt x="163" y="195"/>
                </a:lnTo>
                <a:lnTo>
                  <a:pt x="163" y="197"/>
                </a:lnTo>
                <a:lnTo>
                  <a:pt x="163" y="199"/>
                </a:lnTo>
                <a:lnTo>
                  <a:pt x="161" y="199"/>
                </a:lnTo>
                <a:lnTo>
                  <a:pt x="161" y="200"/>
                </a:lnTo>
                <a:lnTo>
                  <a:pt x="161" y="200"/>
                </a:lnTo>
                <a:lnTo>
                  <a:pt x="158" y="200"/>
                </a:lnTo>
                <a:lnTo>
                  <a:pt x="158" y="202"/>
                </a:lnTo>
                <a:lnTo>
                  <a:pt x="158" y="204"/>
                </a:lnTo>
                <a:lnTo>
                  <a:pt x="158" y="204"/>
                </a:lnTo>
                <a:lnTo>
                  <a:pt x="160" y="207"/>
                </a:lnTo>
                <a:lnTo>
                  <a:pt x="168" y="217"/>
                </a:lnTo>
                <a:lnTo>
                  <a:pt x="168" y="219"/>
                </a:lnTo>
                <a:lnTo>
                  <a:pt x="168" y="219"/>
                </a:lnTo>
                <a:lnTo>
                  <a:pt x="168" y="219"/>
                </a:lnTo>
                <a:lnTo>
                  <a:pt x="166" y="219"/>
                </a:lnTo>
                <a:lnTo>
                  <a:pt x="166" y="219"/>
                </a:lnTo>
                <a:lnTo>
                  <a:pt x="166" y="219"/>
                </a:lnTo>
                <a:lnTo>
                  <a:pt x="165" y="219"/>
                </a:lnTo>
                <a:lnTo>
                  <a:pt x="165" y="220"/>
                </a:lnTo>
                <a:lnTo>
                  <a:pt x="165" y="220"/>
                </a:lnTo>
                <a:lnTo>
                  <a:pt x="165" y="220"/>
                </a:lnTo>
                <a:lnTo>
                  <a:pt x="163" y="220"/>
                </a:lnTo>
                <a:lnTo>
                  <a:pt x="161" y="220"/>
                </a:lnTo>
                <a:lnTo>
                  <a:pt x="161" y="220"/>
                </a:lnTo>
                <a:lnTo>
                  <a:pt x="160" y="220"/>
                </a:lnTo>
                <a:lnTo>
                  <a:pt x="160" y="220"/>
                </a:lnTo>
                <a:lnTo>
                  <a:pt x="160" y="220"/>
                </a:lnTo>
                <a:lnTo>
                  <a:pt x="160" y="222"/>
                </a:lnTo>
                <a:lnTo>
                  <a:pt x="160" y="224"/>
                </a:lnTo>
                <a:lnTo>
                  <a:pt x="160" y="224"/>
                </a:lnTo>
                <a:lnTo>
                  <a:pt x="160" y="224"/>
                </a:lnTo>
                <a:lnTo>
                  <a:pt x="160" y="225"/>
                </a:lnTo>
                <a:lnTo>
                  <a:pt x="160" y="225"/>
                </a:lnTo>
                <a:lnTo>
                  <a:pt x="158" y="225"/>
                </a:lnTo>
                <a:lnTo>
                  <a:pt x="158" y="225"/>
                </a:lnTo>
                <a:lnTo>
                  <a:pt x="158" y="227"/>
                </a:lnTo>
                <a:lnTo>
                  <a:pt x="156" y="227"/>
                </a:lnTo>
                <a:lnTo>
                  <a:pt x="155" y="231"/>
                </a:lnTo>
                <a:lnTo>
                  <a:pt x="155" y="231"/>
                </a:lnTo>
                <a:lnTo>
                  <a:pt x="155" y="232"/>
                </a:lnTo>
                <a:lnTo>
                  <a:pt x="155" y="232"/>
                </a:lnTo>
                <a:lnTo>
                  <a:pt x="155" y="234"/>
                </a:lnTo>
                <a:lnTo>
                  <a:pt x="153" y="234"/>
                </a:lnTo>
                <a:lnTo>
                  <a:pt x="153" y="236"/>
                </a:lnTo>
                <a:lnTo>
                  <a:pt x="153" y="237"/>
                </a:lnTo>
                <a:lnTo>
                  <a:pt x="151" y="237"/>
                </a:lnTo>
                <a:lnTo>
                  <a:pt x="151" y="237"/>
                </a:lnTo>
                <a:lnTo>
                  <a:pt x="151" y="239"/>
                </a:lnTo>
                <a:lnTo>
                  <a:pt x="151" y="239"/>
                </a:lnTo>
                <a:lnTo>
                  <a:pt x="151" y="239"/>
                </a:lnTo>
                <a:lnTo>
                  <a:pt x="151" y="239"/>
                </a:lnTo>
                <a:lnTo>
                  <a:pt x="153" y="241"/>
                </a:lnTo>
                <a:lnTo>
                  <a:pt x="158" y="244"/>
                </a:lnTo>
                <a:lnTo>
                  <a:pt x="158" y="244"/>
                </a:lnTo>
                <a:lnTo>
                  <a:pt x="158" y="246"/>
                </a:lnTo>
                <a:lnTo>
                  <a:pt x="158" y="246"/>
                </a:lnTo>
                <a:lnTo>
                  <a:pt x="158" y="246"/>
                </a:lnTo>
                <a:lnTo>
                  <a:pt x="160" y="246"/>
                </a:lnTo>
                <a:lnTo>
                  <a:pt x="160" y="246"/>
                </a:lnTo>
                <a:lnTo>
                  <a:pt x="161" y="246"/>
                </a:lnTo>
                <a:lnTo>
                  <a:pt x="163" y="246"/>
                </a:lnTo>
                <a:lnTo>
                  <a:pt x="168" y="247"/>
                </a:lnTo>
                <a:lnTo>
                  <a:pt x="166" y="249"/>
                </a:lnTo>
                <a:lnTo>
                  <a:pt x="165" y="251"/>
                </a:lnTo>
                <a:lnTo>
                  <a:pt x="165" y="251"/>
                </a:lnTo>
                <a:lnTo>
                  <a:pt x="165" y="251"/>
                </a:lnTo>
                <a:lnTo>
                  <a:pt x="163" y="251"/>
                </a:lnTo>
                <a:lnTo>
                  <a:pt x="163" y="251"/>
                </a:lnTo>
                <a:lnTo>
                  <a:pt x="161" y="251"/>
                </a:lnTo>
                <a:lnTo>
                  <a:pt x="161" y="251"/>
                </a:lnTo>
                <a:lnTo>
                  <a:pt x="161" y="251"/>
                </a:lnTo>
                <a:lnTo>
                  <a:pt x="160" y="251"/>
                </a:lnTo>
                <a:lnTo>
                  <a:pt x="160" y="251"/>
                </a:lnTo>
                <a:lnTo>
                  <a:pt x="160" y="251"/>
                </a:lnTo>
                <a:lnTo>
                  <a:pt x="160" y="251"/>
                </a:lnTo>
                <a:lnTo>
                  <a:pt x="160" y="252"/>
                </a:lnTo>
                <a:lnTo>
                  <a:pt x="160" y="252"/>
                </a:lnTo>
                <a:lnTo>
                  <a:pt x="158" y="254"/>
                </a:lnTo>
                <a:lnTo>
                  <a:pt x="158" y="256"/>
                </a:lnTo>
                <a:lnTo>
                  <a:pt x="158" y="256"/>
                </a:lnTo>
                <a:lnTo>
                  <a:pt x="156" y="256"/>
                </a:lnTo>
                <a:lnTo>
                  <a:pt x="156" y="257"/>
                </a:lnTo>
                <a:lnTo>
                  <a:pt x="156" y="257"/>
                </a:lnTo>
                <a:lnTo>
                  <a:pt x="155" y="259"/>
                </a:lnTo>
                <a:lnTo>
                  <a:pt x="155" y="259"/>
                </a:lnTo>
                <a:lnTo>
                  <a:pt x="155" y="257"/>
                </a:lnTo>
                <a:lnTo>
                  <a:pt x="153" y="257"/>
                </a:lnTo>
                <a:lnTo>
                  <a:pt x="151" y="257"/>
                </a:lnTo>
                <a:lnTo>
                  <a:pt x="151" y="257"/>
                </a:lnTo>
                <a:lnTo>
                  <a:pt x="150" y="257"/>
                </a:lnTo>
                <a:lnTo>
                  <a:pt x="150" y="259"/>
                </a:lnTo>
                <a:lnTo>
                  <a:pt x="150" y="259"/>
                </a:lnTo>
                <a:lnTo>
                  <a:pt x="150" y="259"/>
                </a:lnTo>
                <a:lnTo>
                  <a:pt x="150" y="259"/>
                </a:lnTo>
                <a:lnTo>
                  <a:pt x="150" y="259"/>
                </a:lnTo>
                <a:lnTo>
                  <a:pt x="150" y="261"/>
                </a:lnTo>
                <a:lnTo>
                  <a:pt x="150" y="261"/>
                </a:lnTo>
                <a:lnTo>
                  <a:pt x="150" y="261"/>
                </a:lnTo>
                <a:lnTo>
                  <a:pt x="150" y="261"/>
                </a:lnTo>
                <a:lnTo>
                  <a:pt x="150" y="261"/>
                </a:lnTo>
                <a:lnTo>
                  <a:pt x="150" y="262"/>
                </a:lnTo>
                <a:lnTo>
                  <a:pt x="150" y="262"/>
                </a:lnTo>
                <a:lnTo>
                  <a:pt x="150" y="262"/>
                </a:lnTo>
                <a:lnTo>
                  <a:pt x="150" y="264"/>
                </a:lnTo>
                <a:lnTo>
                  <a:pt x="148" y="264"/>
                </a:lnTo>
                <a:lnTo>
                  <a:pt x="148" y="264"/>
                </a:lnTo>
                <a:lnTo>
                  <a:pt x="148" y="266"/>
                </a:lnTo>
                <a:lnTo>
                  <a:pt x="148" y="269"/>
                </a:lnTo>
                <a:lnTo>
                  <a:pt x="150" y="271"/>
                </a:lnTo>
                <a:lnTo>
                  <a:pt x="150" y="271"/>
                </a:lnTo>
                <a:lnTo>
                  <a:pt x="150" y="271"/>
                </a:lnTo>
                <a:lnTo>
                  <a:pt x="150" y="273"/>
                </a:lnTo>
                <a:lnTo>
                  <a:pt x="150" y="273"/>
                </a:lnTo>
                <a:lnTo>
                  <a:pt x="151" y="271"/>
                </a:lnTo>
                <a:lnTo>
                  <a:pt x="151" y="271"/>
                </a:lnTo>
                <a:lnTo>
                  <a:pt x="151" y="271"/>
                </a:lnTo>
                <a:lnTo>
                  <a:pt x="153" y="269"/>
                </a:lnTo>
                <a:lnTo>
                  <a:pt x="153" y="269"/>
                </a:lnTo>
                <a:lnTo>
                  <a:pt x="153" y="269"/>
                </a:lnTo>
                <a:lnTo>
                  <a:pt x="153" y="269"/>
                </a:lnTo>
                <a:lnTo>
                  <a:pt x="153" y="271"/>
                </a:lnTo>
                <a:lnTo>
                  <a:pt x="153" y="271"/>
                </a:lnTo>
                <a:lnTo>
                  <a:pt x="153" y="271"/>
                </a:lnTo>
                <a:lnTo>
                  <a:pt x="153" y="271"/>
                </a:lnTo>
                <a:lnTo>
                  <a:pt x="153" y="271"/>
                </a:lnTo>
                <a:lnTo>
                  <a:pt x="155" y="273"/>
                </a:lnTo>
                <a:lnTo>
                  <a:pt x="155" y="273"/>
                </a:lnTo>
                <a:lnTo>
                  <a:pt x="158" y="273"/>
                </a:lnTo>
                <a:lnTo>
                  <a:pt x="158" y="273"/>
                </a:lnTo>
                <a:lnTo>
                  <a:pt x="158" y="273"/>
                </a:lnTo>
                <a:lnTo>
                  <a:pt x="158" y="273"/>
                </a:lnTo>
                <a:lnTo>
                  <a:pt x="158" y="273"/>
                </a:lnTo>
                <a:lnTo>
                  <a:pt x="158" y="274"/>
                </a:lnTo>
                <a:lnTo>
                  <a:pt x="158" y="274"/>
                </a:lnTo>
                <a:lnTo>
                  <a:pt x="158" y="276"/>
                </a:lnTo>
                <a:lnTo>
                  <a:pt x="158" y="278"/>
                </a:lnTo>
                <a:lnTo>
                  <a:pt x="158" y="278"/>
                </a:lnTo>
                <a:lnTo>
                  <a:pt x="156" y="278"/>
                </a:lnTo>
                <a:lnTo>
                  <a:pt x="156" y="278"/>
                </a:lnTo>
                <a:lnTo>
                  <a:pt x="156" y="279"/>
                </a:lnTo>
                <a:lnTo>
                  <a:pt x="150" y="286"/>
                </a:lnTo>
                <a:lnTo>
                  <a:pt x="150" y="286"/>
                </a:lnTo>
                <a:lnTo>
                  <a:pt x="148" y="288"/>
                </a:lnTo>
                <a:lnTo>
                  <a:pt x="148" y="288"/>
                </a:lnTo>
                <a:lnTo>
                  <a:pt x="148" y="289"/>
                </a:lnTo>
                <a:lnTo>
                  <a:pt x="148" y="289"/>
                </a:lnTo>
                <a:lnTo>
                  <a:pt x="148" y="289"/>
                </a:lnTo>
                <a:lnTo>
                  <a:pt x="148" y="289"/>
                </a:lnTo>
                <a:lnTo>
                  <a:pt x="150" y="289"/>
                </a:lnTo>
                <a:lnTo>
                  <a:pt x="150" y="291"/>
                </a:lnTo>
                <a:lnTo>
                  <a:pt x="151" y="293"/>
                </a:lnTo>
                <a:lnTo>
                  <a:pt x="153" y="294"/>
                </a:lnTo>
                <a:lnTo>
                  <a:pt x="155" y="294"/>
                </a:lnTo>
                <a:lnTo>
                  <a:pt x="155" y="296"/>
                </a:lnTo>
                <a:lnTo>
                  <a:pt x="155" y="296"/>
                </a:lnTo>
                <a:lnTo>
                  <a:pt x="156" y="298"/>
                </a:lnTo>
                <a:lnTo>
                  <a:pt x="156" y="298"/>
                </a:lnTo>
                <a:lnTo>
                  <a:pt x="155" y="298"/>
                </a:lnTo>
                <a:lnTo>
                  <a:pt x="155" y="299"/>
                </a:lnTo>
                <a:lnTo>
                  <a:pt x="155" y="299"/>
                </a:lnTo>
                <a:lnTo>
                  <a:pt x="153" y="301"/>
                </a:lnTo>
                <a:lnTo>
                  <a:pt x="153" y="305"/>
                </a:lnTo>
                <a:lnTo>
                  <a:pt x="153" y="305"/>
                </a:lnTo>
                <a:lnTo>
                  <a:pt x="153" y="305"/>
                </a:lnTo>
                <a:lnTo>
                  <a:pt x="153" y="306"/>
                </a:lnTo>
                <a:lnTo>
                  <a:pt x="153" y="306"/>
                </a:lnTo>
                <a:lnTo>
                  <a:pt x="155" y="306"/>
                </a:lnTo>
                <a:lnTo>
                  <a:pt x="155" y="306"/>
                </a:lnTo>
                <a:lnTo>
                  <a:pt x="155" y="306"/>
                </a:lnTo>
                <a:lnTo>
                  <a:pt x="156" y="306"/>
                </a:lnTo>
                <a:lnTo>
                  <a:pt x="156" y="306"/>
                </a:lnTo>
                <a:lnTo>
                  <a:pt x="156" y="308"/>
                </a:lnTo>
                <a:lnTo>
                  <a:pt x="156" y="308"/>
                </a:lnTo>
                <a:lnTo>
                  <a:pt x="156" y="308"/>
                </a:lnTo>
                <a:lnTo>
                  <a:pt x="156" y="308"/>
                </a:lnTo>
                <a:lnTo>
                  <a:pt x="156" y="310"/>
                </a:lnTo>
                <a:lnTo>
                  <a:pt x="156" y="310"/>
                </a:lnTo>
                <a:lnTo>
                  <a:pt x="156" y="311"/>
                </a:lnTo>
                <a:lnTo>
                  <a:pt x="163" y="315"/>
                </a:lnTo>
                <a:lnTo>
                  <a:pt x="163" y="316"/>
                </a:lnTo>
                <a:lnTo>
                  <a:pt x="163" y="316"/>
                </a:lnTo>
                <a:lnTo>
                  <a:pt x="163" y="316"/>
                </a:lnTo>
                <a:lnTo>
                  <a:pt x="160" y="323"/>
                </a:lnTo>
                <a:lnTo>
                  <a:pt x="158" y="323"/>
                </a:lnTo>
                <a:lnTo>
                  <a:pt x="158" y="325"/>
                </a:lnTo>
                <a:lnTo>
                  <a:pt x="156" y="328"/>
                </a:lnTo>
                <a:lnTo>
                  <a:pt x="155" y="328"/>
                </a:lnTo>
                <a:lnTo>
                  <a:pt x="155" y="330"/>
                </a:lnTo>
                <a:lnTo>
                  <a:pt x="155" y="330"/>
                </a:lnTo>
                <a:lnTo>
                  <a:pt x="155" y="331"/>
                </a:lnTo>
                <a:lnTo>
                  <a:pt x="155" y="331"/>
                </a:lnTo>
                <a:lnTo>
                  <a:pt x="155" y="331"/>
                </a:lnTo>
                <a:lnTo>
                  <a:pt x="155" y="333"/>
                </a:lnTo>
                <a:lnTo>
                  <a:pt x="155" y="333"/>
                </a:lnTo>
                <a:lnTo>
                  <a:pt x="155" y="333"/>
                </a:lnTo>
                <a:lnTo>
                  <a:pt x="155" y="333"/>
                </a:lnTo>
                <a:lnTo>
                  <a:pt x="155" y="335"/>
                </a:lnTo>
                <a:lnTo>
                  <a:pt x="155" y="335"/>
                </a:lnTo>
                <a:lnTo>
                  <a:pt x="155" y="335"/>
                </a:lnTo>
                <a:lnTo>
                  <a:pt x="155" y="335"/>
                </a:lnTo>
                <a:lnTo>
                  <a:pt x="155" y="336"/>
                </a:lnTo>
                <a:lnTo>
                  <a:pt x="153" y="336"/>
                </a:lnTo>
                <a:lnTo>
                  <a:pt x="153" y="336"/>
                </a:lnTo>
                <a:lnTo>
                  <a:pt x="153" y="338"/>
                </a:lnTo>
                <a:lnTo>
                  <a:pt x="153" y="338"/>
                </a:lnTo>
                <a:lnTo>
                  <a:pt x="151" y="338"/>
                </a:lnTo>
                <a:lnTo>
                  <a:pt x="151" y="338"/>
                </a:lnTo>
                <a:lnTo>
                  <a:pt x="150" y="338"/>
                </a:lnTo>
                <a:lnTo>
                  <a:pt x="150" y="338"/>
                </a:lnTo>
                <a:lnTo>
                  <a:pt x="150" y="338"/>
                </a:lnTo>
                <a:lnTo>
                  <a:pt x="148" y="338"/>
                </a:lnTo>
                <a:lnTo>
                  <a:pt x="148" y="340"/>
                </a:lnTo>
                <a:lnTo>
                  <a:pt x="146" y="340"/>
                </a:lnTo>
                <a:lnTo>
                  <a:pt x="145" y="340"/>
                </a:lnTo>
                <a:lnTo>
                  <a:pt x="143" y="340"/>
                </a:lnTo>
                <a:lnTo>
                  <a:pt x="143" y="340"/>
                </a:lnTo>
                <a:lnTo>
                  <a:pt x="143" y="342"/>
                </a:lnTo>
                <a:lnTo>
                  <a:pt x="143" y="343"/>
                </a:lnTo>
                <a:lnTo>
                  <a:pt x="143" y="348"/>
                </a:lnTo>
                <a:lnTo>
                  <a:pt x="141" y="352"/>
                </a:lnTo>
                <a:lnTo>
                  <a:pt x="139" y="353"/>
                </a:lnTo>
                <a:lnTo>
                  <a:pt x="139" y="355"/>
                </a:lnTo>
                <a:lnTo>
                  <a:pt x="139" y="360"/>
                </a:lnTo>
                <a:lnTo>
                  <a:pt x="139" y="362"/>
                </a:lnTo>
                <a:lnTo>
                  <a:pt x="138" y="363"/>
                </a:lnTo>
                <a:lnTo>
                  <a:pt x="138" y="363"/>
                </a:lnTo>
                <a:lnTo>
                  <a:pt x="136" y="362"/>
                </a:lnTo>
                <a:lnTo>
                  <a:pt x="136" y="362"/>
                </a:lnTo>
                <a:lnTo>
                  <a:pt x="136" y="362"/>
                </a:lnTo>
                <a:lnTo>
                  <a:pt x="136" y="362"/>
                </a:lnTo>
                <a:lnTo>
                  <a:pt x="136" y="362"/>
                </a:lnTo>
                <a:lnTo>
                  <a:pt x="136" y="360"/>
                </a:lnTo>
                <a:lnTo>
                  <a:pt x="133" y="360"/>
                </a:lnTo>
                <a:lnTo>
                  <a:pt x="133" y="360"/>
                </a:lnTo>
                <a:lnTo>
                  <a:pt x="133" y="360"/>
                </a:lnTo>
                <a:lnTo>
                  <a:pt x="131" y="360"/>
                </a:lnTo>
                <a:lnTo>
                  <a:pt x="131" y="360"/>
                </a:lnTo>
                <a:lnTo>
                  <a:pt x="131" y="360"/>
                </a:lnTo>
                <a:lnTo>
                  <a:pt x="131" y="358"/>
                </a:lnTo>
                <a:lnTo>
                  <a:pt x="131" y="358"/>
                </a:lnTo>
                <a:lnTo>
                  <a:pt x="131" y="358"/>
                </a:lnTo>
                <a:lnTo>
                  <a:pt x="129" y="357"/>
                </a:lnTo>
                <a:lnTo>
                  <a:pt x="129" y="357"/>
                </a:lnTo>
                <a:lnTo>
                  <a:pt x="128" y="357"/>
                </a:lnTo>
                <a:lnTo>
                  <a:pt x="126" y="358"/>
                </a:lnTo>
                <a:lnTo>
                  <a:pt x="126" y="357"/>
                </a:lnTo>
                <a:lnTo>
                  <a:pt x="126" y="357"/>
                </a:lnTo>
                <a:lnTo>
                  <a:pt x="126" y="357"/>
                </a:lnTo>
                <a:lnTo>
                  <a:pt x="126" y="357"/>
                </a:lnTo>
                <a:lnTo>
                  <a:pt x="126" y="357"/>
                </a:lnTo>
                <a:lnTo>
                  <a:pt x="126" y="357"/>
                </a:lnTo>
                <a:lnTo>
                  <a:pt x="126" y="355"/>
                </a:lnTo>
                <a:lnTo>
                  <a:pt x="121" y="350"/>
                </a:lnTo>
                <a:lnTo>
                  <a:pt x="119" y="352"/>
                </a:lnTo>
                <a:lnTo>
                  <a:pt x="118" y="355"/>
                </a:lnTo>
                <a:lnTo>
                  <a:pt x="118" y="355"/>
                </a:lnTo>
                <a:lnTo>
                  <a:pt x="116" y="355"/>
                </a:lnTo>
                <a:lnTo>
                  <a:pt x="116" y="355"/>
                </a:lnTo>
                <a:lnTo>
                  <a:pt x="116" y="355"/>
                </a:lnTo>
                <a:lnTo>
                  <a:pt x="116" y="355"/>
                </a:lnTo>
                <a:lnTo>
                  <a:pt x="114" y="355"/>
                </a:lnTo>
                <a:lnTo>
                  <a:pt x="114" y="355"/>
                </a:lnTo>
                <a:lnTo>
                  <a:pt x="114" y="357"/>
                </a:lnTo>
                <a:lnTo>
                  <a:pt x="113" y="355"/>
                </a:lnTo>
                <a:lnTo>
                  <a:pt x="113" y="357"/>
                </a:lnTo>
                <a:lnTo>
                  <a:pt x="113" y="357"/>
                </a:lnTo>
                <a:lnTo>
                  <a:pt x="111" y="357"/>
                </a:lnTo>
                <a:lnTo>
                  <a:pt x="111" y="357"/>
                </a:lnTo>
                <a:lnTo>
                  <a:pt x="111" y="358"/>
                </a:lnTo>
                <a:lnTo>
                  <a:pt x="111" y="358"/>
                </a:lnTo>
                <a:lnTo>
                  <a:pt x="108" y="360"/>
                </a:lnTo>
                <a:lnTo>
                  <a:pt x="106" y="362"/>
                </a:lnTo>
                <a:lnTo>
                  <a:pt x="106" y="360"/>
                </a:lnTo>
                <a:lnTo>
                  <a:pt x="104" y="358"/>
                </a:lnTo>
                <a:lnTo>
                  <a:pt x="102" y="358"/>
                </a:lnTo>
                <a:lnTo>
                  <a:pt x="101" y="358"/>
                </a:lnTo>
                <a:lnTo>
                  <a:pt x="99" y="357"/>
                </a:lnTo>
                <a:lnTo>
                  <a:pt x="99" y="353"/>
                </a:lnTo>
                <a:lnTo>
                  <a:pt x="99" y="352"/>
                </a:lnTo>
                <a:lnTo>
                  <a:pt x="99" y="352"/>
                </a:lnTo>
                <a:lnTo>
                  <a:pt x="99" y="350"/>
                </a:lnTo>
                <a:lnTo>
                  <a:pt x="96" y="350"/>
                </a:lnTo>
                <a:lnTo>
                  <a:pt x="96" y="348"/>
                </a:lnTo>
                <a:lnTo>
                  <a:pt x="96" y="348"/>
                </a:lnTo>
                <a:lnTo>
                  <a:pt x="94" y="347"/>
                </a:lnTo>
                <a:lnTo>
                  <a:pt x="96" y="345"/>
                </a:lnTo>
                <a:lnTo>
                  <a:pt x="96" y="345"/>
                </a:lnTo>
                <a:lnTo>
                  <a:pt x="96" y="345"/>
                </a:lnTo>
                <a:lnTo>
                  <a:pt x="97" y="343"/>
                </a:lnTo>
                <a:lnTo>
                  <a:pt x="97" y="343"/>
                </a:lnTo>
                <a:lnTo>
                  <a:pt x="96" y="342"/>
                </a:lnTo>
                <a:lnTo>
                  <a:pt x="92" y="338"/>
                </a:lnTo>
                <a:lnTo>
                  <a:pt x="92" y="336"/>
                </a:lnTo>
                <a:lnTo>
                  <a:pt x="94" y="336"/>
                </a:lnTo>
                <a:lnTo>
                  <a:pt x="94" y="335"/>
                </a:lnTo>
                <a:lnTo>
                  <a:pt x="94" y="335"/>
                </a:lnTo>
                <a:lnTo>
                  <a:pt x="94" y="335"/>
                </a:lnTo>
                <a:lnTo>
                  <a:pt x="86" y="326"/>
                </a:lnTo>
                <a:lnTo>
                  <a:pt x="86" y="325"/>
                </a:lnTo>
                <a:lnTo>
                  <a:pt x="86" y="323"/>
                </a:lnTo>
                <a:lnTo>
                  <a:pt x="84" y="323"/>
                </a:lnTo>
                <a:lnTo>
                  <a:pt x="82" y="323"/>
                </a:lnTo>
                <a:lnTo>
                  <a:pt x="79" y="323"/>
                </a:lnTo>
                <a:lnTo>
                  <a:pt x="79" y="323"/>
                </a:lnTo>
                <a:lnTo>
                  <a:pt x="74" y="318"/>
                </a:lnTo>
                <a:lnTo>
                  <a:pt x="72" y="318"/>
                </a:lnTo>
                <a:lnTo>
                  <a:pt x="71" y="316"/>
                </a:lnTo>
                <a:lnTo>
                  <a:pt x="67" y="318"/>
                </a:lnTo>
                <a:lnTo>
                  <a:pt x="65" y="318"/>
                </a:lnTo>
                <a:lnTo>
                  <a:pt x="62" y="321"/>
                </a:lnTo>
                <a:lnTo>
                  <a:pt x="60" y="321"/>
                </a:lnTo>
                <a:lnTo>
                  <a:pt x="57" y="318"/>
                </a:lnTo>
                <a:lnTo>
                  <a:pt x="57" y="318"/>
                </a:lnTo>
                <a:lnTo>
                  <a:pt x="50" y="318"/>
                </a:lnTo>
                <a:lnTo>
                  <a:pt x="44" y="321"/>
                </a:lnTo>
                <a:lnTo>
                  <a:pt x="44" y="321"/>
                </a:lnTo>
                <a:lnTo>
                  <a:pt x="42" y="320"/>
                </a:lnTo>
                <a:lnTo>
                  <a:pt x="42" y="315"/>
                </a:lnTo>
                <a:lnTo>
                  <a:pt x="40" y="311"/>
                </a:lnTo>
                <a:lnTo>
                  <a:pt x="40" y="310"/>
                </a:lnTo>
                <a:lnTo>
                  <a:pt x="40" y="308"/>
                </a:lnTo>
                <a:lnTo>
                  <a:pt x="42" y="308"/>
                </a:lnTo>
                <a:lnTo>
                  <a:pt x="44" y="305"/>
                </a:lnTo>
                <a:lnTo>
                  <a:pt x="45" y="305"/>
                </a:lnTo>
                <a:lnTo>
                  <a:pt x="47" y="303"/>
                </a:lnTo>
                <a:lnTo>
                  <a:pt x="47" y="301"/>
                </a:lnTo>
                <a:lnTo>
                  <a:pt x="47" y="301"/>
                </a:lnTo>
                <a:lnTo>
                  <a:pt x="49" y="301"/>
                </a:lnTo>
                <a:lnTo>
                  <a:pt x="49" y="301"/>
                </a:lnTo>
                <a:lnTo>
                  <a:pt x="49" y="301"/>
                </a:lnTo>
                <a:lnTo>
                  <a:pt x="49" y="301"/>
                </a:lnTo>
                <a:lnTo>
                  <a:pt x="50" y="301"/>
                </a:lnTo>
                <a:lnTo>
                  <a:pt x="50" y="301"/>
                </a:lnTo>
                <a:lnTo>
                  <a:pt x="50" y="301"/>
                </a:lnTo>
                <a:lnTo>
                  <a:pt x="50" y="299"/>
                </a:lnTo>
                <a:lnTo>
                  <a:pt x="50" y="299"/>
                </a:lnTo>
                <a:lnTo>
                  <a:pt x="50" y="298"/>
                </a:lnTo>
                <a:lnTo>
                  <a:pt x="50" y="296"/>
                </a:lnTo>
                <a:lnTo>
                  <a:pt x="49" y="296"/>
                </a:lnTo>
                <a:lnTo>
                  <a:pt x="44" y="289"/>
                </a:lnTo>
                <a:lnTo>
                  <a:pt x="42" y="288"/>
                </a:lnTo>
                <a:lnTo>
                  <a:pt x="40" y="284"/>
                </a:lnTo>
                <a:lnTo>
                  <a:pt x="39" y="283"/>
                </a:lnTo>
                <a:lnTo>
                  <a:pt x="37" y="281"/>
                </a:lnTo>
                <a:lnTo>
                  <a:pt x="34" y="281"/>
                </a:lnTo>
                <a:lnTo>
                  <a:pt x="30" y="281"/>
                </a:lnTo>
                <a:lnTo>
                  <a:pt x="30" y="281"/>
                </a:lnTo>
                <a:lnTo>
                  <a:pt x="30" y="281"/>
                </a:lnTo>
                <a:lnTo>
                  <a:pt x="30" y="281"/>
                </a:lnTo>
                <a:lnTo>
                  <a:pt x="27" y="281"/>
                </a:lnTo>
                <a:lnTo>
                  <a:pt x="23" y="283"/>
                </a:lnTo>
                <a:lnTo>
                  <a:pt x="23" y="284"/>
                </a:lnTo>
                <a:lnTo>
                  <a:pt x="22" y="284"/>
                </a:lnTo>
                <a:lnTo>
                  <a:pt x="18" y="281"/>
                </a:lnTo>
                <a:lnTo>
                  <a:pt x="18" y="279"/>
                </a:lnTo>
                <a:lnTo>
                  <a:pt x="18" y="278"/>
                </a:lnTo>
                <a:lnTo>
                  <a:pt x="20" y="274"/>
                </a:lnTo>
                <a:lnTo>
                  <a:pt x="20" y="273"/>
                </a:lnTo>
                <a:lnTo>
                  <a:pt x="20" y="273"/>
                </a:lnTo>
                <a:lnTo>
                  <a:pt x="20" y="269"/>
                </a:lnTo>
                <a:lnTo>
                  <a:pt x="20" y="268"/>
                </a:lnTo>
                <a:lnTo>
                  <a:pt x="20" y="266"/>
                </a:lnTo>
                <a:lnTo>
                  <a:pt x="18" y="266"/>
                </a:lnTo>
                <a:lnTo>
                  <a:pt x="17" y="264"/>
                </a:lnTo>
                <a:lnTo>
                  <a:pt x="8" y="261"/>
                </a:lnTo>
                <a:lnTo>
                  <a:pt x="8" y="261"/>
                </a:lnTo>
                <a:lnTo>
                  <a:pt x="5" y="262"/>
                </a:lnTo>
                <a:lnTo>
                  <a:pt x="3" y="262"/>
                </a:lnTo>
                <a:lnTo>
                  <a:pt x="3" y="262"/>
                </a:lnTo>
                <a:lnTo>
                  <a:pt x="2" y="261"/>
                </a:lnTo>
                <a:lnTo>
                  <a:pt x="2" y="257"/>
                </a:lnTo>
                <a:lnTo>
                  <a:pt x="0" y="252"/>
                </a:lnTo>
                <a:lnTo>
                  <a:pt x="0" y="251"/>
                </a:lnTo>
                <a:lnTo>
                  <a:pt x="2" y="249"/>
                </a:lnTo>
                <a:lnTo>
                  <a:pt x="3" y="247"/>
                </a:lnTo>
                <a:lnTo>
                  <a:pt x="5" y="246"/>
                </a:lnTo>
                <a:lnTo>
                  <a:pt x="7" y="244"/>
                </a:lnTo>
                <a:lnTo>
                  <a:pt x="7" y="244"/>
                </a:lnTo>
                <a:lnTo>
                  <a:pt x="7" y="244"/>
                </a:lnTo>
                <a:lnTo>
                  <a:pt x="8" y="242"/>
                </a:lnTo>
                <a:lnTo>
                  <a:pt x="8" y="242"/>
                </a:lnTo>
                <a:lnTo>
                  <a:pt x="8" y="241"/>
                </a:lnTo>
                <a:lnTo>
                  <a:pt x="10" y="234"/>
                </a:lnTo>
                <a:lnTo>
                  <a:pt x="10" y="232"/>
                </a:lnTo>
                <a:lnTo>
                  <a:pt x="12" y="231"/>
                </a:lnTo>
                <a:lnTo>
                  <a:pt x="13" y="227"/>
                </a:lnTo>
                <a:lnTo>
                  <a:pt x="13" y="225"/>
                </a:lnTo>
                <a:lnTo>
                  <a:pt x="13" y="225"/>
                </a:lnTo>
                <a:lnTo>
                  <a:pt x="13" y="220"/>
                </a:lnTo>
                <a:lnTo>
                  <a:pt x="13" y="220"/>
                </a:lnTo>
                <a:lnTo>
                  <a:pt x="13" y="219"/>
                </a:lnTo>
                <a:lnTo>
                  <a:pt x="13" y="219"/>
                </a:lnTo>
                <a:lnTo>
                  <a:pt x="15" y="217"/>
                </a:lnTo>
                <a:lnTo>
                  <a:pt x="17" y="217"/>
                </a:lnTo>
                <a:lnTo>
                  <a:pt x="17" y="215"/>
                </a:lnTo>
                <a:lnTo>
                  <a:pt x="15" y="215"/>
                </a:lnTo>
                <a:lnTo>
                  <a:pt x="13" y="212"/>
                </a:lnTo>
                <a:lnTo>
                  <a:pt x="13" y="210"/>
                </a:lnTo>
                <a:lnTo>
                  <a:pt x="13" y="209"/>
                </a:lnTo>
                <a:lnTo>
                  <a:pt x="13" y="207"/>
                </a:lnTo>
                <a:lnTo>
                  <a:pt x="15" y="202"/>
                </a:lnTo>
                <a:lnTo>
                  <a:pt x="15" y="200"/>
                </a:lnTo>
                <a:lnTo>
                  <a:pt x="13" y="195"/>
                </a:lnTo>
                <a:lnTo>
                  <a:pt x="13" y="194"/>
                </a:lnTo>
                <a:lnTo>
                  <a:pt x="13" y="192"/>
                </a:lnTo>
                <a:lnTo>
                  <a:pt x="17" y="192"/>
                </a:lnTo>
                <a:lnTo>
                  <a:pt x="18" y="190"/>
                </a:lnTo>
                <a:lnTo>
                  <a:pt x="18" y="188"/>
                </a:lnTo>
                <a:lnTo>
                  <a:pt x="18" y="187"/>
                </a:lnTo>
                <a:lnTo>
                  <a:pt x="17" y="183"/>
                </a:lnTo>
                <a:lnTo>
                  <a:pt x="17" y="183"/>
                </a:lnTo>
                <a:lnTo>
                  <a:pt x="15" y="182"/>
                </a:lnTo>
                <a:lnTo>
                  <a:pt x="12" y="180"/>
                </a:lnTo>
                <a:lnTo>
                  <a:pt x="7" y="180"/>
                </a:lnTo>
                <a:lnTo>
                  <a:pt x="7" y="180"/>
                </a:lnTo>
                <a:lnTo>
                  <a:pt x="7" y="180"/>
                </a:lnTo>
                <a:lnTo>
                  <a:pt x="8" y="177"/>
                </a:lnTo>
                <a:lnTo>
                  <a:pt x="15" y="172"/>
                </a:lnTo>
                <a:lnTo>
                  <a:pt x="15" y="172"/>
                </a:lnTo>
                <a:lnTo>
                  <a:pt x="17" y="170"/>
                </a:lnTo>
                <a:lnTo>
                  <a:pt x="17" y="168"/>
                </a:lnTo>
                <a:lnTo>
                  <a:pt x="18" y="168"/>
                </a:lnTo>
                <a:lnTo>
                  <a:pt x="20" y="167"/>
                </a:lnTo>
                <a:lnTo>
                  <a:pt x="20" y="165"/>
                </a:lnTo>
                <a:lnTo>
                  <a:pt x="22" y="163"/>
                </a:lnTo>
                <a:lnTo>
                  <a:pt x="20" y="162"/>
                </a:lnTo>
                <a:lnTo>
                  <a:pt x="20" y="162"/>
                </a:lnTo>
                <a:lnTo>
                  <a:pt x="20" y="158"/>
                </a:lnTo>
                <a:lnTo>
                  <a:pt x="22" y="158"/>
                </a:lnTo>
                <a:lnTo>
                  <a:pt x="27" y="158"/>
                </a:lnTo>
                <a:lnTo>
                  <a:pt x="29" y="158"/>
                </a:lnTo>
                <a:lnTo>
                  <a:pt x="30" y="157"/>
                </a:lnTo>
                <a:lnTo>
                  <a:pt x="32" y="153"/>
                </a:lnTo>
                <a:lnTo>
                  <a:pt x="35" y="150"/>
                </a:lnTo>
                <a:lnTo>
                  <a:pt x="35" y="146"/>
                </a:lnTo>
                <a:lnTo>
                  <a:pt x="35" y="145"/>
                </a:lnTo>
                <a:lnTo>
                  <a:pt x="35" y="145"/>
                </a:lnTo>
                <a:lnTo>
                  <a:pt x="32" y="140"/>
                </a:lnTo>
                <a:lnTo>
                  <a:pt x="32" y="138"/>
                </a:lnTo>
                <a:lnTo>
                  <a:pt x="30" y="135"/>
                </a:lnTo>
                <a:lnTo>
                  <a:pt x="27" y="130"/>
                </a:lnTo>
                <a:lnTo>
                  <a:pt x="27" y="128"/>
                </a:lnTo>
                <a:lnTo>
                  <a:pt x="27" y="126"/>
                </a:lnTo>
                <a:lnTo>
                  <a:pt x="29" y="125"/>
                </a:lnTo>
                <a:lnTo>
                  <a:pt x="30" y="123"/>
                </a:lnTo>
                <a:lnTo>
                  <a:pt x="32" y="120"/>
                </a:lnTo>
                <a:lnTo>
                  <a:pt x="23" y="116"/>
                </a:lnTo>
                <a:lnTo>
                  <a:pt x="23" y="115"/>
                </a:lnTo>
                <a:lnTo>
                  <a:pt x="23" y="113"/>
                </a:lnTo>
                <a:lnTo>
                  <a:pt x="23" y="111"/>
                </a:lnTo>
                <a:lnTo>
                  <a:pt x="25" y="109"/>
                </a:lnTo>
                <a:lnTo>
                  <a:pt x="25" y="109"/>
                </a:lnTo>
                <a:lnTo>
                  <a:pt x="27" y="109"/>
                </a:lnTo>
                <a:lnTo>
                  <a:pt x="27" y="109"/>
                </a:lnTo>
                <a:lnTo>
                  <a:pt x="27" y="109"/>
                </a:lnTo>
                <a:lnTo>
                  <a:pt x="29" y="109"/>
                </a:lnTo>
                <a:lnTo>
                  <a:pt x="29" y="109"/>
                </a:lnTo>
                <a:lnTo>
                  <a:pt x="30" y="108"/>
                </a:lnTo>
                <a:lnTo>
                  <a:pt x="30" y="108"/>
                </a:lnTo>
                <a:lnTo>
                  <a:pt x="30" y="108"/>
                </a:lnTo>
                <a:lnTo>
                  <a:pt x="30" y="106"/>
                </a:lnTo>
                <a:lnTo>
                  <a:pt x="30" y="106"/>
                </a:lnTo>
                <a:lnTo>
                  <a:pt x="30" y="104"/>
                </a:lnTo>
                <a:lnTo>
                  <a:pt x="30" y="104"/>
                </a:lnTo>
                <a:lnTo>
                  <a:pt x="32" y="104"/>
                </a:lnTo>
                <a:lnTo>
                  <a:pt x="32" y="103"/>
                </a:lnTo>
                <a:lnTo>
                  <a:pt x="34" y="103"/>
                </a:lnTo>
                <a:lnTo>
                  <a:pt x="37" y="104"/>
                </a:lnTo>
                <a:lnTo>
                  <a:pt x="39" y="103"/>
                </a:lnTo>
                <a:lnTo>
                  <a:pt x="39" y="103"/>
                </a:lnTo>
                <a:lnTo>
                  <a:pt x="40" y="99"/>
                </a:lnTo>
                <a:lnTo>
                  <a:pt x="40" y="98"/>
                </a:lnTo>
                <a:lnTo>
                  <a:pt x="42" y="98"/>
                </a:lnTo>
                <a:lnTo>
                  <a:pt x="42" y="98"/>
                </a:lnTo>
                <a:lnTo>
                  <a:pt x="44" y="98"/>
                </a:lnTo>
                <a:lnTo>
                  <a:pt x="44" y="96"/>
                </a:lnTo>
                <a:lnTo>
                  <a:pt x="44" y="96"/>
                </a:lnTo>
                <a:lnTo>
                  <a:pt x="44" y="96"/>
                </a:lnTo>
                <a:lnTo>
                  <a:pt x="45" y="96"/>
                </a:lnTo>
                <a:lnTo>
                  <a:pt x="52" y="98"/>
                </a:lnTo>
                <a:lnTo>
                  <a:pt x="55" y="99"/>
                </a:lnTo>
                <a:lnTo>
                  <a:pt x="57" y="98"/>
                </a:lnTo>
                <a:lnTo>
                  <a:pt x="59" y="98"/>
                </a:lnTo>
                <a:lnTo>
                  <a:pt x="59" y="96"/>
                </a:lnTo>
                <a:lnTo>
                  <a:pt x="59" y="94"/>
                </a:lnTo>
                <a:lnTo>
                  <a:pt x="55" y="91"/>
                </a:lnTo>
                <a:lnTo>
                  <a:pt x="55" y="89"/>
                </a:lnTo>
                <a:lnTo>
                  <a:pt x="55" y="88"/>
                </a:lnTo>
                <a:lnTo>
                  <a:pt x="55" y="88"/>
                </a:lnTo>
                <a:lnTo>
                  <a:pt x="57" y="86"/>
                </a:lnTo>
                <a:lnTo>
                  <a:pt x="57" y="86"/>
                </a:lnTo>
                <a:lnTo>
                  <a:pt x="59" y="83"/>
                </a:lnTo>
                <a:lnTo>
                  <a:pt x="57" y="83"/>
                </a:lnTo>
                <a:lnTo>
                  <a:pt x="57" y="81"/>
                </a:lnTo>
                <a:lnTo>
                  <a:pt x="59" y="79"/>
                </a:lnTo>
                <a:lnTo>
                  <a:pt x="60" y="78"/>
                </a:lnTo>
                <a:lnTo>
                  <a:pt x="60" y="74"/>
                </a:lnTo>
                <a:lnTo>
                  <a:pt x="60" y="69"/>
                </a:lnTo>
                <a:lnTo>
                  <a:pt x="60" y="66"/>
                </a:lnTo>
                <a:lnTo>
                  <a:pt x="60" y="62"/>
                </a:lnTo>
                <a:lnTo>
                  <a:pt x="60" y="59"/>
                </a:lnTo>
                <a:lnTo>
                  <a:pt x="62" y="56"/>
                </a:lnTo>
                <a:lnTo>
                  <a:pt x="65" y="51"/>
                </a:lnTo>
                <a:lnTo>
                  <a:pt x="71" y="46"/>
                </a:lnTo>
                <a:lnTo>
                  <a:pt x="74" y="34"/>
                </a:lnTo>
                <a:lnTo>
                  <a:pt x="77" y="22"/>
                </a:lnTo>
                <a:lnTo>
                  <a:pt x="79" y="17"/>
                </a:lnTo>
                <a:lnTo>
                  <a:pt x="81" y="12"/>
                </a:lnTo>
                <a:lnTo>
                  <a:pt x="86" y="7"/>
                </a:lnTo>
                <a:lnTo>
                  <a:pt x="89" y="4"/>
                </a:lnTo>
                <a:lnTo>
                  <a:pt x="97" y="2"/>
                </a:lnTo>
                <a:lnTo>
                  <a:pt x="102" y="0"/>
                </a:lnTo>
                <a:lnTo>
                  <a:pt x="102" y="0"/>
                </a:lnTo>
                <a:lnTo>
                  <a:pt x="106" y="0"/>
                </a:lnTo>
                <a:lnTo>
                  <a:pt x="113" y="0"/>
                </a:lnTo>
                <a:lnTo>
                  <a:pt x="113" y="0"/>
                </a:lnTo>
                <a:lnTo>
                  <a:pt x="114" y="2"/>
                </a:lnTo>
                <a:lnTo>
                  <a:pt x="114" y="4"/>
                </a:lnTo>
                <a:lnTo>
                  <a:pt x="114"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3" name="Freeform 26">
            <a:extLst>
              <a:ext uri="{FF2B5EF4-FFF2-40B4-BE49-F238E27FC236}">
                <a16:creationId xmlns:a16="http://schemas.microsoft.com/office/drawing/2014/main" id="{2774944C-BED2-4F91-8E29-BE9ED5E6A328}"/>
              </a:ext>
            </a:extLst>
          </p:cNvPr>
          <p:cNvSpPr>
            <a:spLocks/>
          </p:cNvSpPr>
          <p:nvPr/>
        </p:nvSpPr>
        <p:spPr bwMode="auto">
          <a:xfrm>
            <a:off x="4640937" y="4151026"/>
            <a:ext cx="178623" cy="350488"/>
          </a:xfrm>
          <a:custGeom>
            <a:avLst/>
            <a:gdLst>
              <a:gd name="T0" fmla="*/ 123 w 185"/>
              <a:gd name="T1" fmla="*/ 10 h 363"/>
              <a:gd name="T2" fmla="*/ 136 w 185"/>
              <a:gd name="T3" fmla="*/ 29 h 363"/>
              <a:gd name="T4" fmla="*/ 155 w 185"/>
              <a:gd name="T5" fmla="*/ 49 h 363"/>
              <a:gd name="T6" fmla="*/ 161 w 185"/>
              <a:gd name="T7" fmla="*/ 64 h 363"/>
              <a:gd name="T8" fmla="*/ 165 w 185"/>
              <a:gd name="T9" fmla="*/ 74 h 363"/>
              <a:gd name="T10" fmla="*/ 166 w 185"/>
              <a:gd name="T11" fmla="*/ 81 h 363"/>
              <a:gd name="T12" fmla="*/ 165 w 185"/>
              <a:gd name="T13" fmla="*/ 86 h 363"/>
              <a:gd name="T14" fmla="*/ 178 w 185"/>
              <a:gd name="T15" fmla="*/ 101 h 363"/>
              <a:gd name="T16" fmla="*/ 158 w 185"/>
              <a:gd name="T17" fmla="*/ 111 h 363"/>
              <a:gd name="T18" fmla="*/ 158 w 185"/>
              <a:gd name="T19" fmla="*/ 123 h 363"/>
              <a:gd name="T20" fmla="*/ 163 w 185"/>
              <a:gd name="T21" fmla="*/ 133 h 363"/>
              <a:gd name="T22" fmla="*/ 165 w 185"/>
              <a:gd name="T23" fmla="*/ 135 h 363"/>
              <a:gd name="T24" fmla="*/ 166 w 185"/>
              <a:gd name="T25" fmla="*/ 143 h 363"/>
              <a:gd name="T26" fmla="*/ 181 w 185"/>
              <a:gd name="T27" fmla="*/ 163 h 363"/>
              <a:gd name="T28" fmla="*/ 175 w 185"/>
              <a:gd name="T29" fmla="*/ 165 h 363"/>
              <a:gd name="T30" fmla="*/ 173 w 185"/>
              <a:gd name="T31" fmla="*/ 177 h 363"/>
              <a:gd name="T32" fmla="*/ 161 w 185"/>
              <a:gd name="T33" fmla="*/ 199 h 363"/>
              <a:gd name="T34" fmla="*/ 166 w 185"/>
              <a:gd name="T35" fmla="*/ 219 h 363"/>
              <a:gd name="T36" fmla="*/ 160 w 185"/>
              <a:gd name="T37" fmla="*/ 220 h 363"/>
              <a:gd name="T38" fmla="*/ 155 w 185"/>
              <a:gd name="T39" fmla="*/ 231 h 363"/>
              <a:gd name="T40" fmla="*/ 151 w 185"/>
              <a:gd name="T41" fmla="*/ 239 h 363"/>
              <a:gd name="T42" fmla="*/ 166 w 185"/>
              <a:gd name="T43" fmla="*/ 249 h 363"/>
              <a:gd name="T44" fmla="*/ 160 w 185"/>
              <a:gd name="T45" fmla="*/ 251 h 363"/>
              <a:gd name="T46" fmla="*/ 153 w 185"/>
              <a:gd name="T47" fmla="*/ 257 h 363"/>
              <a:gd name="T48" fmla="*/ 150 w 185"/>
              <a:gd name="T49" fmla="*/ 261 h 363"/>
              <a:gd name="T50" fmla="*/ 150 w 185"/>
              <a:gd name="T51" fmla="*/ 271 h 363"/>
              <a:gd name="T52" fmla="*/ 153 w 185"/>
              <a:gd name="T53" fmla="*/ 271 h 363"/>
              <a:gd name="T54" fmla="*/ 158 w 185"/>
              <a:gd name="T55" fmla="*/ 276 h 363"/>
              <a:gd name="T56" fmla="*/ 148 w 185"/>
              <a:gd name="T57" fmla="*/ 289 h 363"/>
              <a:gd name="T58" fmla="*/ 155 w 185"/>
              <a:gd name="T59" fmla="*/ 299 h 363"/>
              <a:gd name="T60" fmla="*/ 156 w 185"/>
              <a:gd name="T61" fmla="*/ 306 h 363"/>
              <a:gd name="T62" fmla="*/ 160 w 185"/>
              <a:gd name="T63" fmla="*/ 323 h 363"/>
              <a:gd name="T64" fmla="*/ 155 w 185"/>
              <a:gd name="T65" fmla="*/ 333 h 363"/>
              <a:gd name="T66" fmla="*/ 151 w 185"/>
              <a:gd name="T67" fmla="*/ 338 h 363"/>
              <a:gd name="T68" fmla="*/ 143 w 185"/>
              <a:gd name="T69" fmla="*/ 348 h 363"/>
              <a:gd name="T70" fmla="*/ 136 w 185"/>
              <a:gd name="T71" fmla="*/ 362 h 363"/>
              <a:gd name="T72" fmla="*/ 129 w 185"/>
              <a:gd name="T73" fmla="*/ 357 h 363"/>
              <a:gd name="T74" fmla="*/ 118 w 185"/>
              <a:gd name="T75" fmla="*/ 355 h 363"/>
              <a:gd name="T76" fmla="*/ 111 w 185"/>
              <a:gd name="T77" fmla="*/ 357 h 363"/>
              <a:gd name="T78" fmla="*/ 99 w 185"/>
              <a:gd name="T79" fmla="*/ 352 h 363"/>
              <a:gd name="T80" fmla="*/ 96 w 185"/>
              <a:gd name="T81" fmla="*/ 342 h 363"/>
              <a:gd name="T82" fmla="*/ 79 w 185"/>
              <a:gd name="T83" fmla="*/ 323 h 363"/>
              <a:gd name="T84" fmla="*/ 44 w 185"/>
              <a:gd name="T85" fmla="*/ 321 h 363"/>
              <a:gd name="T86" fmla="*/ 47 w 185"/>
              <a:gd name="T87" fmla="*/ 301 h 363"/>
              <a:gd name="T88" fmla="*/ 49 w 185"/>
              <a:gd name="T89" fmla="*/ 296 h 363"/>
              <a:gd name="T90" fmla="*/ 23 w 185"/>
              <a:gd name="T91" fmla="*/ 283 h 363"/>
              <a:gd name="T92" fmla="*/ 18 w 185"/>
              <a:gd name="T93" fmla="*/ 266 h 363"/>
              <a:gd name="T94" fmla="*/ 3 w 185"/>
              <a:gd name="T95" fmla="*/ 247 h 363"/>
              <a:gd name="T96" fmla="*/ 13 w 185"/>
              <a:gd name="T97" fmla="*/ 225 h 363"/>
              <a:gd name="T98" fmla="*/ 13 w 185"/>
              <a:gd name="T99" fmla="*/ 209 h 363"/>
              <a:gd name="T100" fmla="*/ 17 w 185"/>
              <a:gd name="T101" fmla="*/ 183 h 363"/>
              <a:gd name="T102" fmla="*/ 20 w 185"/>
              <a:gd name="T103" fmla="*/ 167 h 363"/>
              <a:gd name="T104" fmla="*/ 35 w 185"/>
              <a:gd name="T105" fmla="*/ 146 h 363"/>
              <a:gd name="T106" fmla="*/ 23 w 185"/>
              <a:gd name="T107" fmla="*/ 116 h 363"/>
              <a:gd name="T108" fmla="*/ 30 w 185"/>
              <a:gd name="T109" fmla="*/ 108 h 363"/>
              <a:gd name="T110" fmla="*/ 40 w 185"/>
              <a:gd name="T111" fmla="*/ 99 h 363"/>
              <a:gd name="T112" fmla="*/ 59 w 185"/>
              <a:gd name="T113" fmla="*/ 98 h 363"/>
              <a:gd name="T114" fmla="*/ 59 w 185"/>
              <a:gd name="T115" fmla="*/ 79 h 363"/>
              <a:gd name="T116" fmla="*/ 79 w 185"/>
              <a:gd name="T117" fmla="*/ 17 h 363"/>
              <a:gd name="T118" fmla="*/ 114 w 185"/>
              <a:gd name="T119" fmla="*/ 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5" h="363">
                <a:moveTo>
                  <a:pt x="114" y="4"/>
                </a:moveTo>
                <a:lnTo>
                  <a:pt x="114" y="4"/>
                </a:lnTo>
                <a:lnTo>
                  <a:pt x="116" y="4"/>
                </a:lnTo>
                <a:lnTo>
                  <a:pt x="116" y="4"/>
                </a:lnTo>
                <a:lnTo>
                  <a:pt x="116" y="4"/>
                </a:lnTo>
                <a:lnTo>
                  <a:pt x="119" y="7"/>
                </a:lnTo>
                <a:lnTo>
                  <a:pt x="121" y="7"/>
                </a:lnTo>
                <a:lnTo>
                  <a:pt x="123" y="7"/>
                </a:lnTo>
                <a:lnTo>
                  <a:pt x="123" y="9"/>
                </a:lnTo>
                <a:lnTo>
                  <a:pt x="123" y="9"/>
                </a:lnTo>
                <a:lnTo>
                  <a:pt x="123" y="9"/>
                </a:lnTo>
                <a:lnTo>
                  <a:pt x="123" y="10"/>
                </a:lnTo>
                <a:lnTo>
                  <a:pt x="123" y="12"/>
                </a:lnTo>
                <a:lnTo>
                  <a:pt x="123" y="15"/>
                </a:lnTo>
                <a:lnTo>
                  <a:pt x="123" y="17"/>
                </a:lnTo>
                <a:lnTo>
                  <a:pt x="123" y="19"/>
                </a:lnTo>
                <a:lnTo>
                  <a:pt x="123" y="20"/>
                </a:lnTo>
                <a:lnTo>
                  <a:pt x="123" y="24"/>
                </a:lnTo>
                <a:lnTo>
                  <a:pt x="124" y="24"/>
                </a:lnTo>
                <a:lnTo>
                  <a:pt x="124" y="24"/>
                </a:lnTo>
                <a:lnTo>
                  <a:pt x="126" y="24"/>
                </a:lnTo>
                <a:lnTo>
                  <a:pt x="131" y="27"/>
                </a:lnTo>
                <a:lnTo>
                  <a:pt x="134" y="29"/>
                </a:lnTo>
                <a:lnTo>
                  <a:pt x="136" y="29"/>
                </a:lnTo>
                <a:lnTo>
                  <a:pt x="145" y="37"/>
                </a:lnTo>
                <a:lnTo>
                  <a:pt x="146" y="39"/>
                </a:lnTo>
                <a:lnTo>
                  <a:pt x="153" y="42"/>
                </a:lnTo>
                <a:lnTo>
                  <a:pt x="153" y="44"/>
                </a:lnTo>
                <a:lnTo>
                  <a:pt x="153" y="44"/>
                </a:lnTo>
                <a:lnTo>
                  <a:pt x="153" y="44"/>
                </a:lnTo>
                <a:lnTo>
                  <a:pt x="151" y="46"/>
                </a:lnTo>
                <a:lnTo>
                  <a:pt x="151" y="46"/>
                </a:lnTo>
                <a:lnTo>
                  <a:pt x="151" y="46"/>
                </a:lnTo>
                <a:lnTo>
                  <a:pt x="153" y="47"/>
                </a:lnTo>
                <a:lnTo>
                  <a:pt x="153" y="47"/>
                </a:lnTo>
                <a:lnTo>
                  <a:pt x="155" y="49"/>
                </a:lnTo>
                <a:lnTo>
                  <a:pt x="155" y="49"/>
                </a:lnTo>
                <a:lnTo>
                  <a:pt x="155" y="51"/>
                </a:lnTo>
                <a:lnTo>
                  <a:pt x="155" y="52"/>
                </a:lnTo>
                <a:lnTo>
                  <a:pt x="156" y="52"/>
                </a:lnTo>
                <a:lnTo>
                  <a:pt x="160" y="57"/>
                </a:lnTo>
                <a:lnTo>
                  <a:pt x="160" y="59"/>
                </a:lnTo>
                <a:lnTo>
                  <a:pt x="161" y="59"/>
                </a:lnTo>
                <a:lnTo>
                  <a:pt x="160" y="62"/>
                </a:lnTo>
                <a:lnTo>
                  <a:pt x="160" y="62"/>
                </a:lnTo>
                <a:lnTo>
                  <a:pt x="160" y="62"/>
                </a:lnTo>
                <a:lnTo>
                  <a:pt x="161" y="64"/>
                </a:lnTo>
                <a:lnTo>
                  <a:pt x="161" y="64"/>
                </a:lnTo>
                <a:lnTo>
                  <a:pt x="160" y="66"/>
                </a:lnTo>
                <a:lnTo>
                  <a:pt x="160" y="66"/>
                </a:lnTo>
                <a:lnTo>
                  <a:pt x="160" y="66"/>
                </a:lnTo>
                <a:lnTo>
                  <a:pt x="158" y="64"/>
                </a:lnTo>
                <a:lnTo>
                  <a:pt x="158" y="64"/>
                </a:lnTo>
                <a:lnTo>
                  <a:pt x="158" y="66"/>
                </a:lnTo>
                <a:lnTo>
                  <a:pt x="158" y="66"/>
                </a:lnTo>
                <a:lnTo>
                  <a:pt x="158" y="66"/>
                </a:lnTo>
                <a:lnTo>
                  <a:pt x="165" y="72"/>
                </a:lnTo>
                <a:lnTo>
                  <a:pt x="165" y="72"/>
                </a:lnTo>
                <a:lnTo>
                  <a:pt x="165" y="74"/>
                </a:lnTo>
                <a:lnTo>
                  <a:pt x="165" y="74"/>
                </a:lnTo>
                <a:lnTo>
                  <a:pt x="165" y="76"/>
                </a:lnTo>
                <a:lnTo>
                  <a:pt x="165" y="78"/>
                </a:lnTo>
                <a:lnTo>
                  <a:pt x="165" y="78"/>
                </a:lnTo>
                <a:lnTo>
                  <a:pt x="165" y="78"/>
                </a:lnTo>
                <a:lnTo>
                  <a:pt x="165" y="79"/>
                </a:lnTo>
                <a:lnTo>
                  <a:pt x="165" y="79"/>
                </a:lnTo>
                <a:lnTo>
                  <a:pt x="166" y="79"/>
                </a:lnTo>
                <a:lnTo>
                  <a:pt x="166" y="79"/>
                </a:lnTo>
                <a:lnTo>
                  <a:pt x="168" y="81"/>
                </a:lnTo>
                <a:lnTo>
                  <a:pt x="168" y="81"/>
                </a:lnTo>
                <a:lnTo>
                  <a:pt x="166" y="81"/>
                </a:lnTo>
                <a:lnTo>
                  <a:pt x="166" y="81"/>
                </a:lnTo>
                <a:lnTo>
                  <a:pt x="166" y="81"/>
                </a:lnTo>
                <a:lnTo>
                  <a:pt x="166" y="83"/>
                </a:lnTo>
                <a:lnTo>
                  <a:pt x="165" y="83"/>
                </a:lnTo>
                <a:lnTo>
                  <a:pt x="165" y="83"/>
                </a:lnTo>
                <a:lnTo>
                  <a:pt x="165" y="83"/>
                </a:lnTo>
                <a:lnTo>
                  <a:pt x="165" y="83"/>
                </a:lnTo>
                <a:lnTo>
                  <a:pt x="165" y="83"/>
                </a:lnTo>
                <a:lnTo>
                  <a:pt x="165" y="83"/>
                </a:lnTo>
                <a:lnTo>
                  <a:pt x="165" y="84"/>
                </a:lnTo>
                <a:lnTo>
                  <a:pt x="165" y="84"/>
                </a:lnTo>
                <a:lnTo>
                  <a:pt x="165" y="84"/>
                </a:lnTo>
                <a:lnTo>
                  <a:pt x="165" y="86"/>
                </a:lnTo>
                <a:lnTo>
                  <a:pt x="165" y="86"/>
                </a:lnTo>
                <a:lnTo>
                  <a:pt x="166" y="88"/>
                </a:lnTo>
                <a:lnTo>
                  <a:pt x="168" y="89"/>
                </a:lnTo>
                <a:lnTo>
                  <a:pt x="170" y="91"/>
                </a:lnTo>
                <a:lnTo>
                  <a:pt x="171" y="91"/>
                </a:lnTo>
                <a:lnTo>
                  <a:pt x="173" y="93"/>
                </a:lnTo>
                <a:lnTo>
                  <a:pt x="175" y="94"/>
                </a:lnTo>
                <a:lnTo>
                  <a:pt x="178" y="94"/>
                </a:lnTo>
                <a:lnTo>
                  <a:pt x="181" y="98"/>
                </a:lnTo>
                <a:lnTo>
                  <a:pt x="180" y="99"/>
                </a:lnTo>
                <a:lnTo>
                  <a:pt x="178" y="99"/>
                </a:lnTo>
                <a:lnTo>
                  <a:pt x="178" y="101"/>
                </a:lnTo>
                <a:lnTo>
                  <a:pt x="176" y="101"/>
                </a:lnTo>
                <a:lnTo>
                  <a:pt x="171" y="103"/>
                </a:lnTo>
                <a:lnTo>
                  <a:pt x="170" y="103"/>
                </a:lnTo>
                <a:lnTo>
                  <a:pt x="168" y="104"/>
                </a:lnTo>
                <a:lnTo>
                  <a:pt x="168" y="104"/>
                </a:lnTo>
                <a:lnTo>
                  <a:pt x="166" y="104"/>
                </a:lnTo>
                <a:lnTo>
                  <a:pt x="161" y="106"/>
                </a:lnTo>
                <a:lnTo>
                  <a:pt x="160" y="108"/>
                </a:lnTo>
                <a:lnTo>
                  <a:pt x="160" y="108"/>
                </a:lnTo>
                <a:lnTo>
                  <a:pt x="158" y="108"/>
                </a:lnTo>
                <a:lnTo>
                  <a:pt x="158" y="109"/>
                </a:lnTo>
                <a:lnTo>
                  <a:pt x="158" y="111"/>
                </a:lnTo>
                <a:lnTo>
                  <a:pt x="158" y="115"/>
                </a:lnTo>
                <a:lnTo>
                  <a:pt x="158" y="115"/>
                </a:lnTo>
                <a:lnTo>
                  <a:pt x="155" y="121"/>
                </a:lnTo>
                <a:lnTo>
                  <a:pt x="153" y="123"/>
                </a:lnTo>
                <a:lnTo>
                  <a:pt x="153" y="123"/>
                </a:lnTo>
                <a:lnTo>
                  <a:pt x="153" y="123"/>
                </a:lnTo>
                <a:lnTo>
                  <a:pt x="153" y="123"/>
                </a:lnTo>
                <a:lnTo>
                  <a:pt x="155" y="123"/>
                </a:lnTo>
                <a:lnTo>
                  <a:pt x="155" y="123"/>
                </a:lnTo>
                <a:lnTo>
                  <a:pt x="155" y="123"/>
                </a:lnTo>
                <a:lnTo>
                  <a:pt x="156" y="123"/>
                </a:lnTo>
                <a:lnTo>
                  <a:pt x="158" y="123"/>
                </a:lnTo>
                <a:lnTo>
                  <a:pt x="158" y="123"/>
                </a:lnTo>
                <a:lnTo>
                  <a:pt x="160" y="123"/>
                </a:lnTo>
                <a:lnTo>
                  <a:pt x="160" y="125"/>
                </a:lnTo>
                <a:lnTo>
                  <a:pt x="160" y="125"/>
                </a:lnTo>
                <a:lnTo>
                  <a:pt x="160" y="128"/>
                </a:lnTo>
                <a:lnTo>
                  <a:pt x="161" y="128"/>
                </a:lnTo>
                <a:lnTo>
                  <a:pt x="161" y="131"/>
                </a:lnTo>
                <a:lnTo>
                  <a:pt x="161" y="131"/>
                </a:lnTo>
                <a:lnTo>
                  <a:pt x="163" y="133"/>
                </a:lnTo>
                <a:lnTo>
                  <a:pt x="163" y="133"/>
                </a:lnTo>
                <a:lnTo>
                  <a:pt x="163" y="133"/>
                </a:lnTo>
                <a:lnTo>
                  <a:pt x="163" y="133"/>
                </a:lnTo>
                <a:lnTo>
                  <a:pt x="163" y="133"/>
                </a:lnTo>
                <a:lnTo>
                  <a:pt x="165" y="133"/>
                </a:lnTo>
                <a:lnTo>
                  <a:pt x="165" y="133"/>
                </a:lnTo>
                <a:lnTo>
                  <a:pt x="166" y="133"/>
                </a:lnTo>
                <a:lnTo>
                  <a:pt x="166" y="133"/>
                </a:lnTo>
                <a:lnTo>
                  <a:pt x="166" y="133"/>
                </a:lnTo>
                <a:lnTo>
                  <a:pt x="166" y="133"/>
                </a:lnTo>
                <a:lnTo>
                  <a:pt x="166" y="133"/>
                </a:lnTo>
                <a:lnTo>
                  <a:pt x="166" y="135"/>
                </a:lnTo>
                <a:lnTo>
                  <a:pt x="166" y="135"/>
                </a:lnTo>
                <a:lnTo>
                  <a:pt x="165" y="135"/>
                </a:lnTo>
                <a:lnTo>
                  <a:pt x="165" y="135"/>
                </a:lnTo>
                <a:lnTo>
                  <a:pt x="160" y="136"/>
                </a:lnTo>
                <a:lnTo>
                  <a:pt x="160" y="136"/>
                </a:lnTo>
                <a:lnTo>
                  <a:pt x="160" y="138"/>
                </a:lnTo>
                <a:lnTo>
                  <a:pt x="160" y="138"/>
                </a:lnTo>
                <a:lnTo>
                  <a:pt x="160" y="138"/>
                </a:lnTo>
                <a:lnTo>
                  <a:pt x="160" y="138"/>
                </a:lnTo>
                <a:lnTo>
                  <a:pt x="160" y="140"/>
                </a:lnTo>
                <a:lnTo>
                  <a:pt x="160" y="140"/>
                </a:lnTo>
                <a:lnTo>
                  <a:pt x="160" y="140"/>
                </a:lnTo>
                <a:lnTo>
                  <a:pt x="160" y="140"/>
                </a:lnTo>
                <a:lnTo>
                  <a:pt x="165" y="143"/>
                </a:lnTo>
                <a:lnTo>
                  <a:pt x="166" y="143"/>
                </a:lnTo>
                <a:lnTo>
                  <a:pt x="168" y="146"/>
                </a:lnTo>
                <a:lnTo>
                  <a:pt x="168" y="148"/>
                </a:lnTo>
                <a:lnTo>
                  <a:pt x="183" y="158"/>
                </a:lnTo>
                <a:lnTo>
                  <a:pt x="185" y="158"/>
                </a:lnTo>
                <a:lnTo>
                  <a:pt x="185" y="160"/>
                </a:lnTo>
                <a:lnTo>
                  <a:pt x="183" y="160"/>
                </a:lnTo>
                <a:lnTo>
                  <a:pt x="183" y="160"/>
                </a:lnTo>
                <a:lnTo>
                  <a:pt x="183" y="160"/>
                </a:lnTo>
                <a:lnTo>
                  <a:pt x="183" y="162"/>
                </a:lnTo>
                <a:lnTo>
                  <a:pt x="183" y="162"/>
                </a:lnTo>
                <a:lnTo>
                  <a:pt x="183" y="162"/>
                </a:lnTo>
                <a:lnTo>
                  <a:pt x="181" y="163"/>
                </a:lnTo>
                <a:lnTo>
                  <a:pt x="181" y="163"/>
                </a:lnTo>
                <a:lnTo>
                  <a:pt x="180" y="163"/>
                </a:lnTo>
                <a:lnTo>
                  <a:pt x="180" y="165"/>
                </a:lnTo>
                <a:lnTo>
                  <a:pt x="180" y="165"/>
                </a:lnTo>
                <a:lnTo>
                  <a:pt x="178" y="165"/>
                </a:lnTo>
                <a:lnTo>
                  <a:pt x="178" y="165"/>
                </a:lnTo>
                <a:lnTo>
                  <a:pt x="176" y="165"/>
                </a:lnTo>
                <a:lnTo>
                  <a:pt x="175" y="165"/>
                </a:lnTo>
                <a:lnTo>
                  <a:pt x="175" y="165"/>
                </a:lnTo>
                <a:lnTo>
                  <a:pt x="175" y="165"/>
                </a:lnTo>
                <a:lnTo>
                  <a:pt x="175" y="165"/>
                </a:lnTo>
                <a:lnTo>
                  <a:pt x="175" y="165"/>
                </a:lnTo>
                <a:lnTo>
                  <a:pt x="176" y="168"/>
                </a:lnTo>
                <a:lnTo>
                  <a:pt x="178" y="170"/>
                </a:lnTo>
                <a:lnTo>
                  <a:pt x="178" y="170"/>
                </a:lnTo>
                <a:lnTo>
                  <a:pt x="178" y="170"/>
                </a:lnTo>
                <a:lnTo>
                  <a:pt x="176" y="170"/>
                </a:lnTo>
                <a:lnTo>
                  <a:pt x="176" y="172"/>
                </a:lnTo>
                <a:lnTo>
                  <a:pt x="176" y="172"/>
                </a:lnTo>
                <a:lnTo>
                  <a:pt x="175" y="172"/>
                </a:lnTo>
                <a:lnTo>
                  <a:pt x="175" y="172"/>
                </a:lnTo>
                <a:lnTo>
                  <a:pt x="173" y="173"/>
                </a:lnTo>
                <a:lnTo>
                  <a:pt x="173" y="173"/>
                </a:lnTo>
                <a:lnTo>
                  <a:pt x="173" y="177"/>
                </a:lnTo>
                <a:lnTo>
                  <a:pt x="173" y="178"/>
                </a:lnTo>
                <a:lnTo>
                  <a:pt x="176" y="183"/>
                </a:lnTo>
                <a:lnTo>
                  <a:pt x="170" y="188"/>
                </a:lnTo>
                <a:lnTo>
                  <a:pt x="165" y="192"/>
                </a:lnTo>
                <a:lnTo>
                  <a:pt x="165" y="192"/>
                </a:lnTo>
                <a:lnTo>
                  <a:pt x="165" y="192"/>
                </a:lnTo>
                <a:lnTo>
                  <a:pt x="165" y="194"/>
                </a:lnTo>
                <a:lnTo>
                  <a:pt x="165" y="194"/>
                </a:lnTo>
                <a:lnTo>
                  <a:pt x="163" y="195"/>
                </a:lnTo>
                <a:lnTo>
                  <a:pt x="163" y="197"/>
                </a:lnTo>
                <a:lnTo>
                  <a:pt x="163" y="199"/>
                </a:lnTo>
                <a:lnTo>
                  <a:pt x="161" y="199"/>
                </a:lnTo>
                <a:lnTo>
                  <a:pt x="161" y="200"/>
                </a:lnTo>
                <a:lnTo>
                  <a:pt x="161" y="200"/>
                </a:lnTo>
                <a:lnTo>
                  <a:pt x="158" y="200"/>
                </a:lnTo>
                <a:lnTo>
                  <a:pt x="158" y="202"/>
                </a:lnTo>
                <a:lnTo>
                  <a:pt x="158" y="204"/>
                </a:lnTo>
                <a:lnTo>
                  <a:pt x="158" y="204"/>
                </a:lnTo>
                <a:lnTo>
                  <a:pt x="160" y="207"/>
                </a:lnTo>
                <a:lnTo>
                  <a:pt x="168" y="217"/>
                </a:lnTo>
                <a:lnTo>
                  <a:pt x="168" y="219"/>
                </a:lnTo>
                <a:lnTo>
                  <a:pt x="168" y="219"/>
                </a:lnTo>
                <a:lnTo>
                  <a:pt x="168" y="219"/>
                </a:lnTo>
                <a:lnTo>
                  <a:pt x="166" y="219"/>
                </a:lnTo>
                <a:lnTo>
                  <a:pt x="166" y="219"/>
                </a:lnTo>
                <a:lnTo>
                  <a:pt x="166" y="219"/>
                </a:lnTo>
                <a:lnTo>
                  <a:pt x="165" y="219"/>
                </a:lnTo>
                <a:lnTo>
                  <a:pt x="165" y="220"/>
                </a:lnTo>
                <a:lnTo>
                  <a:pt x="165" y="220"/>
                </a:lnTo>
                <a:lnTo>
                  <a:pt x="165" y="220"/>
                </a:lnTo>
                <a:lnTo>
                  <a:pt x="163" y="220"/>
                </a:lnTo>
                <a:lnTo>
                  <a:pt x="161" y="220"/>
                </a:lnTo>
                <a:lnTo>
                  <a:pt x="161" y="220"/>
                </a:lnTo>
                <a:lnTo>
                  <a:pt x="160" y="220"/>
                </a:lnTo>
                <a:lnTo>
                  <a:pt x="160" y="220"/>
                </a:lnTo>
                <a:lnTo>
                  <a:pt x="160" y="220"/>
                </a:lnTo>
                <a:lnTo>
                  <a:pt x="160" y="222"/>
                </a:lnTo>
                <a:lnTo>
                  <a:pt x="160" y="224"/>
                </a:lnTo>
                <a:lnTo>
                  <a:pt x="160" y="224"/>
                </a:lnTo>
                <a:lnTo>
                  <a:pt x="160" y="224"/>
                </a:lnTo>
                <a:lnTo>
                  <a:pt x="160" y="225"/>
                </a:lnTo>
                <a:lnTo>
                  <a:pt x="160" y="225"/>
                </a:lnTo>
                <a:lnTo>
                  <a:pt x="158" y="225"/>
                </a:lnTo>
                <a:lnTo>
                  <a:pt x="158" y="225"/>
                </a:lnTo>
                <a:lnTo>
                  <a:pt x="158" y="227"/>
                </a:lnTo>
                <a:lnTo>
                  <a:pt x="156" y="227"/>
                </a:lnTo>
                <a:lnTo>
                  <a:pt x="155" y="231"/>
                </a:lnTo>
                <a:lnTo>
                  <a:pt x="155" y="231"/>
                </a:lnTo>
                <a:lnTo>
                  <a:pt x="155" y="232"/>
                </a:lnTo>
                <a:lnTo>
                  <a:pt x="155" y="232"/>
                </a:lnTo>
                <a:lnTo>
                  <a:pt x="155" y="234"/>
                </a:lnTo>
                <a:lnTo>
                  <a:pt x="153" y="234"/>
                </a:lnTo>
                <a:lnTo>
                  <a:pt x="153" y="236"/>
                </a:lnTo>
                <a:lnTo>
                  <a:pt x="153" y="237"/>
                </a:lnTo>
                <a:lnTo>
                  <a:pt x="151" y="237"/>
                </a:lnTo>
                <a:lnTo>
                  <a:pt x="151" y="237"/>
                </a:lnTo>
                <a:lnTo>
                  <a:pt x="151" y="239"/>
                </a:lnTo>
                <a:lnTo>
                  <a:pt x="151" y="239"/>
                </a:lnTo>
                <a:lnTo>
                  <a:pt x="151" y="239"/>
                </a:lnTo>
                <a:lnTo>
                  <a:pt x="151" y="239"/>
                </a:lnTo>
                <a:lnTo>
                  <a:pt x="153" y="241"/>
                </a:lnTo>
                <a:lnTo>
                  <a:pt x="158" y="244"/>
                </a:lnTo>
                <a:lnTo>
                  <a:pt x="158" y="244"/>
                </a:lnTo>
                <a:lnTo>
                  <a:pt x="158" y="246"/>
                </a:lnTo>
                <a:lnTo>
                  <a:pt x="158" y="246"/>
                </a:lnTo>
                <a:lnTo>
                  <a:pt x="158" y="246"/>
                </a:lnTo>
                <a:lnTo>
                  <a:pt x="160" y="246"/>
                </a:lnTo>
                <a:lnTo>
                  <a:pt x="160" y="246"/>
                </a:lnTo>
                <a:lnTo>
                  <a:pt x="161" y="246"/>
                </a:lnTo>
                <a:lnTo>
                  <a:pt x="163" y="246"/>
                </a:lnTo>
                <a:lnTo>
                  <a:pt x="168" y="247"/>
                </a:lnTo>
                <a:lnTo>
                  <a:pt x="166" y="249"/>
                </a:lnTo>
                <a:lnTo>
                  <a:pt x="165" y="251"/>
                </a:lnTo>
                <a:lnTo>
                  <a:pt x="165" y="251"/>
                </a:lnTo>
                <a:lnTo>
                  <a:pt x="165" y="251"/>
                </a:lnTo>
                <a:lnTo>
                  <a:pt x="163" y="251"/>
                </a:lnTo>
                <a:lnTo>
                  <a:pt x="163" y="251"/>
                </a:lnTo>
                <a:lnTo>
                  <a:pt x="161" y="251"/>
                </a:lnTo>
                <a:lnTo>
                  <a:pt x="161" y="251"/>
                </a:lnTo>
                <a:lnTo>
                  <a:pt x="161" y="251"/>
                </a:lnTo>
                <a:lnTo>
                  <a:pt x="160" y="251"/>
                </a:lnTo>
                <a:lnTo>
                  <a:pt x="160" y="251"/>
                </a:lnTo>
                <a:lnTo>
                  <a:pt x="160" y="251"/>
                </a:lnTo>
                <a:lnTo>
                  <a:pt x="160" y="251"/>
                </a:lnTo>
                <a:lnTo>
                  <a:pt x="160" y="252"/>
                </a:lnTo>
                <a:lnTo>
                  <a:pt x="160" y="252"/>
                </a:lnTo>
                <a:lnTo>
                  <a:pt x="158" y="254"/>
                </a:lnTo>
                <a:lnTo>
                  <a:pt x="158" y="256"/>
                </a:lnTo>
                <a:lnTo>
                  <a:pt x="158" y="256"/>
                </a:lnTo>
                <a:lnTo>
                  <a:pt x="156" y="256"/>
                </a:lnTo>
                <a:lnTo>
                  <a:pt x="156" y="257"/>
                </a:lnTo>
                <a:lnTo>
                  <a:pt x="156" y="257"/>
                </a:lnTo>
                <a:lnTo>
                  <a:pt x="155" y="259"/>
                </a:lnTo>
                <a:lnTo>
                  <a:pt x="155" y="259"/>
                </a:lnTo>
                <a:lnTo>
                  <a:pt x="155" y="257"/>
                </a:lnTo>
                <a:lnTo>
                  <a:pt x="153" y="257"/>
                </a:lnTo>
                <a:lnTo>
                  <a:pt x="151" y="257"/>
                </a:lnTo>
                <a:lnTo>
                  <a:pt x="151" y="257"/>
                </a:lnTo>
                <a:lnTo>
                  <a:pt x="150" y="257"/>
                </a:lnTo>
                <a:lnTo>
                  <a:pt x="150" y="259"/>
                </a:lnTo>
                <a:lnTo>
                  <a:pt x="150" y="259"/>
                </a:lnTo>
                <a:lnTo>
                  <a:pt x="150" y="259"/>
                </a:lnTo>
                <a:lnTo>
                  <a:pt x="150" y="259"/>
                </a:lnTo>
                <a:lnTo>
                  <a:pt x="150" y="259"/>
                </a:lnTo>
                <a:lnTo>
                  <a:pt x="150" y="261"/>
                </a:lnTo>
                <a:lnTo>
                  <a:pt x="150" y="261"/>
                </a:lnTo>
                <a:lnTo>
                  <a:pt x="150" y="261"/>
                </a:lnTo>
                <a:lnTo>
                  <a:pt x="150" y="261"/>
                </a:lnTo>
                <a:lnTo>
                  <a:pt x="150" y="261"/>
                </a:lnTo>
                <a:lnTo>
                  <a:pt x="150" y="262"/>
                </a:lnTo>
                <a:lnTo>
                  <a:pt x="150" y="262"/>
                </a:lnTo>
                <a:lnTo>
                  <a:pt x="150" y="262"/>
                </a:lnTo>
                <a:lnTo>
                  <a:pt x="150" y="264"/>
                </a:lnTo>
                <a:lnTo>
                  <a:pt x="148" y="264"/>
                </a:lnTo>
                <a:lnTo>
                  <a:pt x="148" y="264"/>
                </a:lnTo>
                <a:lnTo>
                  <a:pt x="148" y="266"/>
                </a:lnTo>
                <a:lnTo>
                  <a:pt x="148" y="269"/>
                </a:lnTo>
                <a:lnTo>
                  <a:pt x="150" y="271"/>
                </a:lnTo>
                <a:lnTo>
                  <a:pt x="150" y="271"/>
                </a:lnTo>
                <a:lnTo>
                  <a:pt x="150" y="271"/>
                </a:lnTo>
                <a:lnTo>
                  <a:pt x="150" y="273"/>
                </a:lnTo>
                <a:lnTo>
                  <a:pt x="150" y="273"/>
                </a:lnTo>
                <a:lnTo>
                  <a:pt x="151" y="271"/>
                </a:lnTo>
                <a:lnTo>
                  <a:pt x="151" y="271"/>
                </a:lnTo>
                <a:lnTo>
                  <a:pt x="151" y="271"/>
                </a:lnTo>
                <a:lnTo>
                  <a:pt x="153" y="269"/>
                </a:lnTo>
                <a:lnTo>
                  <a:pt x="153" y="269"/>
                </a:lnTo>
                <a:lnTo>
                  <a:pt x="153" y="269"/>
                </a:lnTo>
                <a:lnTo>
                  <a:pt x="153" y="269"/>
                </a:lnTo>
                <a:lnTo>
                  <a:pt x="153" y="271"/>
                </a:lnTo>
                <a:lnTo>
                  <a:pt x="153" y="271"/>
                </a:lnTo>
                <a:lnTo>
                  <a:pt x="153" y="271"/>
                </a:lnTo>
                <a:lnTo>
                  <a:pt x="153" y="271"/>
                </a:lnTo>
                <a:lnTo>
                  <a:pt x="153" y="271"/>
                </a:lnTo>
                <a:lnTo>
                  <a:pt x="155" y="273"/>
                </a:lnTo>
                <a:lnTo>
                  <a:pt x="155" y="273"/>
                </a:lnTo>
                <a:lnTo>
                  <a:pt x="158" y="273"/>
                </a:lnTo>
                <a:lnTo>
                  <a:pt x="158" y="273"/>
                </a:lnTo>
                <a:lnTo>
                  <a:pt x="158" y="273"/>
                </a:lnTo>
                <a:lnTo>
                  <a:pt x="158" y="273"/>
                </a:lnTo>
                <a:lnTo>
                  <a:pt x="158" y="273"/>
                </a:lnTo>
                <a:lnTo>
                  <a:pt x="158" y="274"/>
                </a:lnTo>
                <a:lnTo>
                  <a:pt x="158" y="274"/>
                </a:lnTo>
                <a:lnTo>
                  <a:pt x="158" y="276"/>
                </a:lnTo>
                <a:lnTo>
                  <a:pt x="158" y="278"/>
                </a:lnTo>
                <a:lnTo>
                  <a:pt x="158" y="278"/>
                </a:lnTo>
                <a:lnTo>
                  <a:pt x="156" y="278"/>
                </a:lnTo>
                <a:lnTo>
                  <a:pt x="156" y="278"/>
                </a:lnTo>
                <a:lnTo>
                  <a:pt x="156" y="279"/>
                </a:lnTo>
                <a:lnTo>
                  <a:pt x="150" y="286"/>
                </a:lnTo>
                <a:lnTo>
                  <a:pt x="150" y="286"/>
                </a:lnTo>
                <a:lnTo>
                  <a:pt x="148" y="288"/>
                </a:lnTo>
                <a:lnTo>
                  <a:pt x="148" y="288"/>
                </a:lnTo>
                <a:lnTo>
                  <a:pt x="148" y="289"/>
                </a:lnTo>
                <a:lnTo>
                  <a:pt x="148" y="289"/>
                </a:lnTo>
                <a:lnTo>
                  <a:pt x="148" y="289"/>
                </a:lnTo>
                <a:lnTo>
                  <a:pt x="148" y="289"/>
                </a:lnTo>
                <a:lnTo>
                  <a:pt x="150" y="289"/>
                </a:lnTo>
                <a:lnTo>
                  <a:pt x="150" y="291"/>
                </a:lnTo>
                <a:lnTo>
                  <a:pt x="151" y="293"/>
                </a:lnTo>
                <a:lnTo>
                  <a:pt x="153" y="294"/>
                </a:lnTo>
                <a:lnTo>
                  <a:pt x="155" y="294"/>
                </a:lnTo>
                <a:lnTo>
                  <a:pt x="155" y="296"/>
                </a:lnTo>
                <a:lnTo>
                  <a:pt x="155" y="296"/>
                </a:lnTo>
                <a:lnTo>
                  <a:pt x="156" y="298"/>
                </a:lnTo>
                <a:lnTo>
                  <a:pt x="156" y="298"/>
                </a:lnTo>
                <a:lnTo>
                  <a:pt x="155" y="298"/>
                </a:lnTo>
                <a:lnTo>
                  <a:pt x="155" y="299"/>
                </a:lnTo>
                <a:lnTo>
                  <a:pt x="155" y="299"/>
                </a:lnTo>
                <a:lnTo>
                  <a:pt x="153" y="301"/>
                </a:lnTo>
                <a:lnTo>
                  <a:pt x="153" y="305"/>
                </a:lnTo>
                <a:lnTo>
                  <a:pt x="153" y="305"/>
                </a:lnTo>
                <a:lnTo>
                  <a:pt x="153" y="305"/>
                </a:lnTo>
                <a:lnTo>
                  <a:pt x="153" y="306"/>
                </a:lnTo>
                <a:lnTo>
                  <a:pt x="153" y="306"/>
                </a:lnTo>
                <a:lnTo>
                  <a:pt x="155" y="306"/>
                </a:lnTo>
                <a:lnTo>
                  <a:pt x="155" y="306"/>
                </a:lnTo>
                <a:lnTo>
                  <a:pt x="155" y="306"/>
                </a:lnTo>
                <a:lnTo>
                  <a:pt x="156" y="306"/>
                </a:lnTo>
                <a:lnTo>
                  <a:pt x="156" y="306"/>
                </a:lnTo>
                <a:lnTo>
                  <a:pt x="156" y="308"/>
                </a:lnTo>
                <a:lnTo>
                  <a:pt x="156" y="308"/>
                </a:lnTo>
                <a:lnTo>
                  <a:pt x="156" y="308"/>
                </a:lnTo>
                <a:lnTo>
                  <a:pt x="156" y="308"/>
                </a:lnTo>
                <a:lnTo>
                  <a:pt x="156" y="310"/>
                </a:lnTo>
                <a:lnTo>
                  <a:pt x="156" y="310"/>
                </a:lnTo>
                <a:lnTo>
                  <a:pt x="156" y="311"/>
                </a:lnTo>
                <a:lnTo>
                  <a:pt x="163" y="315"/>
                </a:lnTo>
                <a:lnTo>
                  <a:pt x="163" y="316"/>
                </a:lnTo>
                <a:lnTo>
                  <a:pt x="163" y="316"/>
                </a:lnTo>
                <a:lnTo>
                  <a:pt x="163" y="316"/>
                </a:lnTo>
                <a:lnTo>
                  <a:pt x="160" y="323"/>
                </a:lnTo>
                <a:lnTo>
                  <a:pt x="158" y="323"/>
                </a:lnTo>
                <a:lnTo>
                  <a:pt x="158" y="325"/>
                </a:lnTo>
                <a:lnTo>
                  <a:pt x="156" y="328"/>
                </a:lnTo>
                <a:lnTo>
                  <a:pt x="155" y="328"/>
                </a:lnTo>
                <a:lnTo>
                  <a:pt x="155" y="330"/>
                </a:lnTo>
                <a:lnTo>
                  <a:pt x="155" y="330"/>
                </a:lnTo>
                <a:lnTo>
                  <a:pt x="155" y="331"/>
                </a:lnTo>
                <a:lnTo>
                  <a:pt x="155" y="331"/>
                </a:lnTo>
                <a:lnTo>
                  <a:pt x="155" y="331"/>
                </a:lnTo>
                <a:lnTo>
                  <a:pt x="155" y="333"/>
                </a:lnTo>
                <a:lnTo>
                  <a:pt x="155" y="333"/>
                </a:lnTo>
                <a:lnTo>
                  <a:pt x="155" y="333"/>
                </a:lnTo>
                <a:lnTo>
                  <a:pt x="155" y="333"/>
                </a:lnTo>
                <a:lnTo>
                  <a:pt x="155" y="335"/>
                </a:lnTo>
                <a:lnTo>
                  <a:pt x="155" y="335"/>
                </a:lnTo>
                <a:lnTo>
                  <a:pt x="155" y="335"/>
                </a:lnTo>
                <a:lnTo>
                  <a:pt x="155" y="335"/>
                </a:lnTo>
                <a:lnTo>
                  <a:pt x="155" y="336"/>
                </a:lnTo>
                <a:lnTo>
                  <a:pt x="153" y="336"/>
                </a:lnTo>
                <a:lnTo>
                  <a:pt x="153" y="336"/>
                </a:lnTo>
                <a:lnTo>
                  <a:pt x="153" y="338"/>
                </a:lnTo>
                <a:lnTo>
                  <a:pt x="153" y="338"/>
                </a:lnTo>
                <a:lnTo>
                  <a:pt x="151" y="338"/>
                </a:lnTo>
                <a:lnTo>
                  <a:pt x="151" y="338"/>
                </a:lnTo>
                <a:lnTo>
                  <a:pt x="150" y="338"/>
                </a:lnTo>
                <a:lnTo>
                  <a:pt x="150" y="338"/>
                </a:lnTo>
                <a:lnTo>
                  <a:pt x="150" y="338"/>
                </a:lnTo>
                <a:lnTo>
                  <a:pt x="148" y="338"/>
                </a:lnTo>
                <a:lnTo>
                  <a:pt x="148" y="340"/>
                </a:lnTo>
                <a:lnTo>
                  <a:pt x="146" y="340"/>
                </a:lnTo>
                <a:lnTo>
                  <a:pt x="145" y="340"/>
                </a:lnTo>
                <a:lnTo>
                  <a:pt x="143" y="340"/>
                </a:lnTo>
                <a:lnTo>
                  <a:pt x="143" y="340"/>
                </a:lnTo>
                <a:lnTo>
                  <a:pt x="143" y="342"/>
                </a:lnTo>
                <a:lnTo>
                  <a:pt x="143" y="343"/>
                </a:lnTo>
                <a:lnTo>
                  <a:pt x="143" y="348"/>
                </a:lnTo>
                <a:lnTo>
                  <a:pt x="141" y="352"/>
                </a:lnTo>
                <a:lnTo>
                  <a:pt x="139" y="353"/>
                </a:lnTo>
                <a:lnTo>
                  <a:pt x="139" y="355"/>
                </a:lnTo>
                <a:lnTo>
                  <a:pt x="139" y="360"/>
                </a:lnTo>
                <a:lnTo>
                  <a:pt x="139" y="362"/>
                </a:lnTo>
                <a:lnTo>
                  <a:pt x="138" y="363"/>
                </a:lnTo>
                <a:lnTo>
                  <a:pt x="138" y="363"/>
                </a:lnTo>
                <a:lnTo>
                  <a:pt x="136" y="362"/>
                </a:lnTo>
                <a:lnTo>
                  <a:pt x="136" y="362"/>
                </a:lnTo>
                <a:lnTo>
                  <a:pt x="136" y="362"/>
                </a:lnTo>
                <a:lnTo>
                  <a:pt x="136" y="362"/>
                </a:lnTo>
                <a:lnTo>
                  <a:pt x="136" y="362"/>
                </a:lnTo>
                <a:lnTo>
                  <a:pt x="136" y="360"/>
                </a:lnTo>
                <a:lnTo>
                  <a:pt x="133" y="360"/>
                </a:lnTo>
                <a:lnTo>
                  <a:pt x="133" y="360"/>
                </a:lnTo>
                <a:lnTo>
                  <a:pt x="133" y="360"/>
                </a:lnTo>
                <a:lnTo>
                  <a:pt x="131" y="360"/>
                </a:lnTo>
                <a:lnTo>
                  <a:pt x="131" y="360"/>
                </a:lnTo>
                <a:lnTo>
                  <a:pt x="131" y="360"/>
                </a:lnTo>
                <a:lnTo>
                  <a:pt x="131" y="358"/>
                </a:lnTo>
                <a:lnTo>
                  <a:pt x="131" y="358"/>
                </a:lnTo>
                <a:lnTo>
                  <a:pt x="131" y="358"/>
                </a:lnTo>
                <a:lnTo>
                  <a:pt x="129" y="357"/>
                </a:lnTo>
                <a:lnTo>
                  <a:pt x="129" y="357"/>
                </a:lnTo>
                <a:lnTo>
                  <a:pt x="128" y="357"/>
                </a:lnTo>
                <a:lnTo>
                  <a:pt x="126" y="358"/>
                </a:lnTo>
                <a:lnTo>
                  <a:pt x="126" y="357"/>
                </a:lnTo>
                <a:lnTo>
                  <a:pt x="126" y="357"/>
                </a:lnTo>
                <a:lnTo>
                  <a:pt x="126" y="357"/>
                </a:lnTo>
                <a:lnTo>
                  <a:pt x="126" y="357"/>
                </a:lnTo>
                <a:lnTo>
                  <a:pt x="126" y="357"/>
                </a:lnTo>
                <a:lnTo>
                  <a:pt x="126" y="357"/>
                </a:lnTo>
                <a:lnTo>
                  <a:pt x="126" y="355"/>
                </a:lnTo>
                <a:lnTo>
                  <a:pt x="121" y="350"/>
                </a:lnTo>
                <a:lnTo>
                  <a:pt x="119" y="352"/>
                </a:lnTo>
                <a:lnTo>
                  <a:pt x="118" y="355"/>
                </a:lnTo>
                <a:lnTo>
                  <a:pt x="118" y="355"/>
                </a:lnTo>
                <a:lnTo>
                  <a:pt x="116" y="355"/>
                </a:lnTo>
                <a:lnTo>
                  <a:pt x="116" y="355"/>
                </a:lnTo>
                <a:lnTo>
                  <a:pt x="116" y="355"/>
                </a:lnTo>
                <a:lnTo>
                  <a:pt x="116" y="355"/>
                </a:lnTo>
                <a:lnTo>
                  <a:pt x="114" y="355"/>
                </a:lnTo>
                <a:lnTo>
                  <a:pt x="114" y="355"/>
                </a:lnTo>
                <a:lnTo>
                  <a:pt x="114" y="357"/>
                </a:lnTo>
                <a:lnTo>
                  <a:pt x="113" y="355"/>
                </a:lnTo>
                <a:lnTo>
                  <a:pt x="113" y="357"/>
                </a:lnTo>
                <a:lnTo>
                  <a:pt x="113" y="357"/>
                </a:lnTo>
                <a:lnTo>
                  <a:pt x="111" y="357"/>
                </a:lnTo>
                <a:lnTo>
                  <a:pt x="111" y="357"/>
                </a:lnTo>
                <a:lnTo>
                  <a:pt x="111" y="358"/>
                </a:lnTo>
                <a:lnTo>
                  <a:pt x="111" y="358"/>
                </a:lnTo>
                <a:lnTo>
                  <a:pt x="108" y="360"/>
                </a:lnTo>
                <a:lnTo>
                  <a:pt x="106" y="362"/>
                </a:lnTo>
                <a:lnTo>
                  <a:pt x="106" y="360"/>
                </a:lnTo>
                <a:lnTo>
                  <a:pt x="104" y="358"/>
                </a:lnTo>
                <a:lnTo>
                  <a:pt x="102" y="358"/>
                </a:lnTo>
                <a:lnTo>
                  <a:pt x="101" y="358"/>
                </a:lnTo>
                <a:lnTo>
                  <a:pt x="99" y="357"/>
                </a:lnTo>
                <a:lnTo>
                  <a:pt x="99" y="353"/>
                </a:lnTo>
                <a:lnTo>
                  <a:pt x="99" y="352"/>
                </a:lnTo>
                <a:lnTo>
                  <a:pt x="99" y="352"/>
                </a:lnTo>
                <a:lnTo>
                  <a:pt x="99" y="350"/>
                </a:lnTo>
                <a:lnTo>
                  <a:pt x="96" y="350"/>
                </a:lnTo>
                <a:lnTo>
                  <a:pt x="96" y="348"/>
                </a:lnTo>
                <a:lnTo>
                  <a:pt x="96" y="348"/>
                </a:lnTo>
                <a:lnTo>
                  <a:pt x="94" y="347"/>
                </a:lnTo>
                <a:lnTo>
                  <a:pt x="96" y="345"/>
                </a:lnTo>
                <a:lnTo>
                  <a:pt x="96" y="345"/>
                </a:lnTo>
                <a:lnTo>
                  <a:pt x="96" y="345"/>
                </a:lnTo>
                <a:lnTo>
                  <a:pt x="97" y="343"/>
                </a:lnTo>
                <a:lnTo>
                  <a:pt x="97" y="343"/>
                </a:lnTo>
                <a:lnTo>
                  <a:pt x="96" y="342"/>
                </a:lnTo>
                <a:lnTo>
                  <a:pt x="92" y="338"/>
                </a:lnTo>
                <a:lnTo>
                  <a:pt x="92" y="336"/>
                </a:lnTo>
                <a:lnTo>
                  <a:pt x="94" y="336"/>
                </a:lnTo>
                <a:lnTo>
                  <a:pt x="94" y="335"/>
                </a:lnTo>
                <a:lnTo>
                  <a:pt x="94" y="335"/>
                </a:lnTo>
                <a:lnTo>
                  <a:pt x="94" y="335"/>
                </a:lnTo>
                <a:lnTo>
                  <a:pt x="86" y="326"/>
                </a:lnTo>
                <a:lnTo>
                  <a:pt x="86" y="325"/>
                </a:lnTo>
                <a:lnTo>
                  <a:pt x="86" y="323"/>
                </a:lnTo>
                <a:lnTo>
                  <a:pt x="84" y="323"/>
                </a:lnTo>
                <a:lnTo>
                  <a:pt x="82" y="323"/>
                </a:lnTo>
                <a:lnTo>
                  <a:pt x="79" y="323"/>
                </a:lnTo>
                <a:lnTo>
                  <a:pt x="79" y="323"/>
                </a:lnTo>
                <a:lnTo>
                  <a:pt x="74" y="318"/>
                </a:lnTo>
                <a:lnTo>
                  <a:pt x="72" y="318"/>
                </a:lnTo>
                <a:lnTo>
                  <a:pt x="71" y="316"/>
                </a:lnTo>
                <a:lnTo>
                  <a:pt x="67" y="318"/>
                </a:lnTo>
                <a:lnTo>
                  <a:pt x="65" y="318"/>
                </a:lnTo>
                <a:lnTo>
                  <a:pt x="62" y="321"/>
                </a:lnTo>
                <a:lnTo>
                  <a:pt x="60" y="321"/>
                </a:lnTo>
                <a:lnTo>
                  <a:pt x="57" y="318"/>
                </a:lnTo>
                <a:lnTo>
                  <a:pt x="57" y="318"/>
                </a:lnTo>
                <a:lnTo>
                  <a:pt x="50" y="318"/>
                </a:lnTo>
                <a:lnTo>
                  <a:pt x="44" y="321"/>
                </a:lnTo>
                <a:lnTo>
                  <a:pt x="44" y="321"/>
                </a:lnTo>
                <a:lnTo>
                  <a:pt x="42" y="320"/>
                </a:lnTo>
                <a:lnTo>
                  <a:pt x="42" y="315"/>
                </a:lnTo>
                <a:lnTo>
                  <a:pt x="40" y="311"/>
                </a:lnTo>
                <a:lnTo>
                  <a:pt x="40" y="310"/>
                </a:lnTo>
                <a:lnTo>
                  <a:pt x="40" y="308"/>
                </a:lnTo>
                <a:lnTo>
                  <a:pt x="42" y="308"/>
                </a:lnTo>
                <a:lnTo>
                  <a:pt x="44" y="305"/>
                </a:lnTo>
                <a:lnTo>
                  <a:pt x="45" y="305"/>
                </a:lnTo>
                <a:lnTo>
                  <a:pt x="47" y="303"/>
                </a:lnTo>
                <a:lnTo>
                  <a:pt x="47" y="301"/>
                </a:lnTo>
                <a:lnTo>
                  <a:pt x="47" y="301"/>
                </a:lnTo>
                <a:lnTo>
                  <a:pt x="49" y="301"/>
                </a:lnTo>
                <a:lnTo>
                  <a:pt x="49" y="301"/>
                </a:lnTo>
                <a:lnTo>
                  <a:pt x="49" y="301"/>
                </a:lnTo>
                <a:lnTo>
                  <a:pt x="49" y="301"/>
                </a:lnTo>
                <a:lnTo>
                  <a:pt x="50" y="301"/>
                </a:lnTo>
                <a:lnTo>
                  <a:pt x="50" y="301"/>
                </a:lnTo>
                <a:lnTo>
                  <a:pt x="50" y="301"/>
                </a:lnTo>
                <a:lnTo>
                  <a:pt x="50" y="299"/>
                </a:lnTo>
                <a:lnTo>
                  <a:pt x="50" y="299"/>
                </a:lnTo>
                <a:lnTo>
                  <a:pt x="50" y="298"/>
                </a:lnTo>
                <a:lnTo>
                  <a:pt x="50" y="296"/>
                </a:lnTo>
                <a:lnTo>
                  <a:pt x="49" y="296"/>
                </a:lnTo>
                <a:lnTo>
                  <a:pt x="44" y="289"/>
                </a:lnTo>
                <a:lnTo>
                  <a:pt x="42" y="288"/>
                </a:lnTo>
                <a:lnTo>
                  <a:pt x="40" y="284"/>
                </a:lnTo>
                <a:lnTo>
                  <a:pt x="39" y="283"/>
                </a:lnTo>
                <a:lnTo>
                  <a:pt x="37" y="281"/>
                </a:lnTo>
                <a:lnTo>
                  <a:pt x="34" y="281"/>
                </a:lnTo>
                <a:lnTo>
                  <a:pt x="30" y="281"/>
                </a:lnTo>
                <a:lnTo>
                  <a:pt x="30" y="281"/>
                </a:lnTo>
                <a:lnTo>
                  <a:pt x="30" y="281"/>
                </a:lnTo>
                <a:lnTo>
                  <a:pt x="30" y="281"/>
                </a:lnTo>
                <a:lnTo>
                  <a:pt x="27" y="281"/>
                </a:lnTo>
                <a:lnTo>
                  <a:pt x="23" y="283"/>
                </a:lnTo>
                <a:lnTo>
                  <a:pt x="23" y="284"/>
                </a:lnTo>
                <a:lnTo>
                  <a:pt x="22" y="284"/>
                </a:lnTo>
                <a:lnTo>
                  <a:pt x="18" y="281"/>
                </a:lnTo>
                <a:lnTo>
                  <a:pt x="18" y="279"/>
                </a:lnTo>
                <a:lnTo>
                  <a:pt x="18" y="278"/>
                </a:lnTo>
                <a:lnTo>
                  <a:pt x="20" y="274"/>
                </a:lnTo>
                <a:lnTo>
                  <a:pt x="20" y="273"/>
                </a:lnTo>
                <a:lnTo>
                  <a:pt x="20" y="273"/>
                </a:lnTo>
                <a:lnTo>
                  <a:pt x="20" y="269"/>
                </a:lnTo>
                <a:lnTo>
                  <a:pt x="20" y="268"/>
                </a:lnTo>
                <a:lnTo>
                  <a:pt x="20" y="266"/>
                </a:lnTo>
                <a:lnTo>
                  <a:pt x="18" y="266"/>
                </a:lnTo>
                <a:lnTo>
                  <a:pt x="17" y="264"/>
                </a:lnTo>
                <a:lnTo>
                  <a:pt x="8" y="261"/>
                </a:lnTo>
                <a:lnTo>
                  <a:pt x="8" y="261"/>
                </a:lnTo>
                <a:lnTo>
                  <a:pt x="5" y="262"/>
                </a:lnTo>
                <a:lnTo>
                  <a:pt x="3" y="262"/>
                </a:lnTo>
                <a:lnTo>
                  <a:pt x="3" y="262"/>
                </a:lnTo>
                <a:lnTo>
                  <a:pt x="2" y="261"/>
                </a:lnTo>
                <a:lnTo>
                  <a:pt x="2" y="257"/>
                </a:lnTo>
                <a:lnTo>
                  <a:pt x="0" y="252"/>
                </a:lnTo>
                <a:lnTo>
                  <a:pt x="0" y="251"/>
                </a:lnTo>
                <a:lnTo>
                  <a:pt x="2" y="249"/>
                </a:lnTo>
                <a:lnTo>
                  <a:pt x="3" y="247"/>
                </a:lnTo>
                <a:lnTo>
                  <a:pt x="5" y="246"/>
                </a:lnTo>
                <a:lnTo>
                  <a:pt x="7" y="244"/>
                </a:lnTo>
                <a:lnTo>
                  <a:pt x="7" y="244"/>
                </a:lnTo>
                <a:lnTo>
                  <a:pt x="7" y="244"/>
                </a:lnTo>
                <a:lnTo>
                  <a:pt x="8" y="242"/>
                </a:lnTo>
                <a:lnTo>
                  <a:pt x="8" y="242"/>
                </a:lnTo>
                <a:lnTo>
                  <a:pt x="8" y="241"/>
                </a:lnTo>
                <a:lnTo>
                  <a:pt x="10" y="234"/>
                </a:lnTo>
                <a:lnTo>
                  <a:pt x="10" y="232"/>
                </a:lnTo>
                <a:lnTo>
                  <a:pt x="12" y="231"/>
                </a:lnTo>
                <a:lnTo>
                  <a:pt x="13" y="227"/>
                </a:lnTo>
                <a:lnTo>
                  <a:pt x="13" y="225"/>
                </a:lnTo>
                <a:lnTo>
                  <a:pt x="13" y="225"/>
                </a:lnTo>
                <a:lnTo>
                  <a:pt x="13" y="220"/>
                </a:lnTo>
                <a:lnTo>
                  <a:pt x="13" y="220"/>
                </a:lnTo>
                <a:lnTo>
                  <a:pt x="13" y="219"/>
                </a:lnTo>
                <a:lnTo>
                  <a:pt x="13" y="219"/>
                </a:lnTo>
                <a:lnTo>
                  <a:pt x="15" y="217"/>
                </a:lnTo>
                <a:lnTo>
                  <a:pt x="17" y="217"/>
                </a:lnTo>
                <a:lnTo>
                  <a:pt x="17" y="215"/>
                </a:lnTo>
                <a:lnTo>
                  <a:pt x="15" y="215"/>
                </a:lnTo>
                <a:lnTo>
                  <a:pt x="13" y="212"/>
                </a:lnTo>
                <a:lnTo>
                  <a:pt x="13" y="210"/>
                </a:lnTo>
                <a:lnTo>
                  <a:pt x="13" y="209"/>
                </a:lnTo>
                <a:lnTo>
                  <a:pt x="13" y="207"/>
                </a:lnTo>
                <a:lnTo>
                  <a:pt x="15" y="202"/>
                </a:lnTo>
                <a:lnTo>
                  <a:pt x="15" y="200"/>
                </a:lnTo>
                <a:lnTo>
                  <a:pt x="13" y="195"/>
                </a:lnTo>
                <a:lnTo>
                  <a:pt x="13" y="194"/>
                </a:lnTo>
                <a:lnTo>
                  <a:pt x="13" y="192"/>
                </a:lnTo>
                <a:lnTo>
                  <a:pt x="17" y="192"/>
                </a:lnTo>
                <a:lnTo>
                  <a:pt x="18" y="190"/>
                </a:lnTo>
                <a:lnTo>
                  <a:pt x="18" y="188"/>
                </a:lnTo>
                <a:lnTo>
                  <a:pt x="18" y="187"/>
                </a:lnTo>
                <a:lnTo>
                  <a:pt x="17" y="183"/>
                </a:lnTo>
                <a:lnTo>
                  <a:pt x="17" y="183"/>
                </a:lnTo>
                <a:lnTo>
                  <a:pt x="15" y="182"/>
                </a:lnTo>
                <a:lnTo>
                  <a:pt x="12" y="180"/>
                </a:lnTo>
                <a:lnTo>
                  <a:pt x="7" y="180"/>
                </a:lnTo>
                <a:lnTo>
                  <a:pt x="7" y="180"/>
                </a:lnTo>
                <a:lnTo>
                  <a:pt x="7" y="180"/>
                </a:lnTo>
                <a:lnTo>
                  <a:pt x="8" y="177"/>
                </a:lnTo>
                <a:lnTo>
                  <a:pt x="15" y="172"/>
                </a:lnTo>
                <a:lnTo>
                  <a:pt x="15" y="172"/>
                </a:lnTo>
                <a:lnTo>
                  <a:pt x="17" y="170"/>
                </a:lnTo>
                <a:lnTo>
                  <a:pt x="17" y="168"/>
                </a:lnTo>
                <a:lnTo>
                  <a:pt x="18" y="168"/>
                </a:lnTo>
                <a:lnTo>
                  <a:pt x="20" y="167"/>
                </a:lnTo>
                <a:lnTo>
                  <a:pt x="20" y="165"/>
                </a:lnTo>
                <a:lnTo>
                  <a:pt x="22" y="163"/>
                </a:lnTo>
                <a:lnTo>
                  <a:pt x="20" y="162"/>
                </a:lnTo>
                <a:lnTo>
                  <a:pt x="20" y="162"/>
                </a:lnTo>
                <a:lnTo>
                  <a:pt x="20" y="158"/>
                </a:lnTo>
                <a:lnTo>
                  <a:pt x="22" y="158"/>
                </a:lnTo>
                <a:lnTo>
                  <a:pt x="27" y="158"/>
                </a:lnTo>
                <a:lnTo>
                  <a:pt x="29" y="158"/>
                </a:lnTo>
                <a:lnTo>
                  <a:pt x="30" y="157"/>
                </a:lnTo>
                <a:lnTo>
                  <a:pt x="32" y="153"/>
                </a:lnTo>
                <a:lnTo>
                  <a:pt x="35" y="150"/>
                </a:lnTo>
                <a:lnTo>
                  <a:pt x="35" y="146"/>
                </a:lnTo>
                <a:lnTo>
                  <a:pt x="35" y="145"/>
                </a:lnTo>
                <a:lnTo>
                  <a:pt x="35" y="145"/>
                </a:lnTo>
                <a:lnTo>
                  <a:pt x="32" y="140"/>
                </a:lnTo>
                <a:lnTo>
                  <a:pt x="32" y="138"/>
                </a:lnTo>
                <a:lnTo>
                  <a:pt x="30" y="135"/>
                </a:lnTo>
                <a:lnTo>
                  <a:pt x="27" y="130"/>
                </a:lnTo>
                <a:lnTo>
                  <a:pt x="27" y="128"/>
                </a:lnTo>
                <a:lnTo>
                  <a:pt x="27" y="126"/>
                </a:lnTo>
                <a:lnTo>
                  <a:pt x="29" y="125"/>
                </a:lnTo>
                <a:lnTo>
                  <a:pt x="30" y="123"/>
                </a:lnTo>
                <a:lnTo>
                  <a:pt x="32" y="120"/>
                </a:lnTo>
                <a:lnTo>
                  <a:pt x="23" y="116"/>
                </a:lnTo>
                <a:lnTo>
                  <a:pt x="23" y="115"/>
                </a:lnTo>
                <a:lnTo>
                  <a:pt x="23" y="113"/>
                </a:lnTo>
                <a:lnTo>
                  <a:pt x="23" y="111"/>
                </a:lnTo>
                <a:lnTo>
                  <a:pt x="25" y="109"/>
                </a:lnTo>
                <a:lnTo>
                  <a:pt x="25" y="109"/>
                </a:lnTo>
                <a:lnTo>
                  <a:pt x="27" y="109"/>
                </a:lnTo>
                <a:lnTo>
                  <a:pt x="27" y="109"/>
                </a:lnTo>
                <a:lnTo>
                  <a:pt x="27" y="109"/>
                </a:lnTo>
                <a:lnTo>
                  <a:pt x="29" y="109"/>
                </a:lnTo>
                <a:lnTo>
                  <a:pt x="29" y="109"/>
                </a:lnTo>
                <a:lnTo>
                  <a:pt x="30" y="108"/>
                </a:lnTo>
                <a:lnTo>
                  <a:pt x="30" y="108"/>
                </a:lnTo>
                <a:lnTo>
                  <a:pt x="30" y="108"/>
                </a:lnTo>
                <a:lnTo>
                  <a:pt x="30" y="106"/>
                </a:lnTo>
                <a:lnTo>
                  <a:pt x="30" y="106"/>
                </a:lnTo>
                <a:lnTo>
                  <a:pt x="30" y="104"/>
                </a:lnTo>
                <a:lnTo>
                  <a:pt x="30" y="104"/>
                </a:lnTo>
                <a:lnTo>
                  <a:pt x="32" y="104"/>
                </a:lnTo>
                <a:lnTo>
                  <a:pt x="32" y="103"/>
                </a:lnTo>
                <a:lnTo>
                  <a:pt x="34" y="103"/>
                </a:lnTo>
                <a:lnTo>
                  <a:pt x="37" y="104"/>
                </a:lnTo>
                <a:lnTo>
                  <a:pt x="39" y="103"/>
                </a:lnTo>
                <a:lnTo>
                  <a:pt x="39" y="103"/>
                </a:lnTo>
                <a:lnTo>
                  <a:pt x="40" y="99"/>
                </a:lnTo>
                <a:lnTo>
                  <a:pt x="40" y="98"/>
                </a:lnTo>
                <a:lnTo>
                  <a:pt x="42" y="98"/>
                </a:lnTo>
                <a:lnTo>
                  <a:pt x="42" y="98"/>
                </a:lnTo>
                <a:lnTo>
                  <a:pt x="44" y="98"/>
                </a:lnTo>
                <a:lnTo>
                  <a:pt x="44" y="96"/>
                </a:lnTo>
                <a:lnTo>
                  <a:pt x="44" y="96"/>
                </a:lnTo>
                <a:lnTo>
                  <a:pt x="44" y="96"/>
                </a:lnTo>
                <a:lnTo>
                  <a:pt x="45" y="96"/>
                </a:lnTo>
                <a:lnTo>
                  <a:pt x="52" y="98"/>
                </a:lnTo>
                <a:lnTo>
                  <a:pt x="55" y="99"/>
                </a:lnTo>
                <a:lnTo>
                  <a:pt x="57" y="98"/>
                </a:lnTo>
                <a:lnTo>
                  <a:pt x="59" y="98"/>
                </a:lnTo>
                <a:lnTo>
                  <a:pt x="59" y="96"/>
                </a:lnTo>
                <a:lnTo>
                  <a:pt x="59" y="94"/>
                </a:lnTo>
                <a:lnTo>
                  <a:pt x="55" y="91"/>
                </a:lnTo>
                <a:lnTo>
                  <a:pt x="55" y="89"/>
                </a:lnTo>
                <a:lnTo>
                  <a:pt x="55" y="88"/>
                </a:lnTo>
                <a:lnTo>
                  <a:pt x="55" y="88"/>
                </a:lnTo>
                <a:lnTo>
                  <a:pt x="57" y="86"/>
                </a:lnTo>
                <a:lnTo>
                  <a:pt x="57" y="86"/>
                </a:lnTo>
                <a:lnTo>
                  <a:pt x="59" y="83"/>
                </a:lnTo>
                <a:lnTo>
                  <a:pt x="57" y="83"/>
                </a:lnTo>
                <a:lnTo>
                  <a:pt x="57" y="81"/>
                </a:lnTo>
                <a:lnTo>
                  <a:pt x="59" y="79"/>
                </a:lnTo>
                <a:lnTo>
                  <a:pt x="60" y="78"/>
                </a:lnTo>
                <a:lnTo>
                  <a:pt x="60" y="74"/>
                </a:lnTo>
                <a:lnTo>
                  <a:pt x="60" y="69"/>
                </a:lnTo>
                <a:lnTo>
                  <a:pt x="60" y="66"/>
                </a:lnTo>
                <a:lnTo>
                  <a:pt x="60" y="62"/>
                </a:lnTo>
                <a:lnTo>
                  <a:pt x="60" y="59"/>
                </a:lnTo>
                <a:lnTo>
                  <a:pt x="62" y="56"/>
                </a:lnTo>
                <a:lnTo>
                  <a:pt x="65" y="51"/>
                </a:lnTo>
                <a:lnTo>
                  <a:pt x="71" y="46"/>
                </a:lnTo>
                <a:lnTo>
                  <a:pt x="74" y="34"/>
                </a:lnTo>
                <a:lnTo>
                  <a:pt x="77" y="22"/>
                </a:lnTo>
                <a:lnTo>
                  <a:pt x="79" y="17"/>
                </a:lnTo>
                <a:lnTo>
                  <a:pt x="81" y="12"/>
                </a:lnTo>
                <a:lnTo>
                  <a:pt x="86" y="7"/>
                </a:lnTo>
                <a:lnTo>
                  <a:pt x="89" y="4"/>
                </a:lnTo>
                <a:lnTo>
                  <a:pt x="97" y="2"/>
                </a:lnTo>
                <a:lnTo>
                  <a:pt x="102" y="0"/>
                </a:lnTo>
                <a:lnTo>
                  <a:pt x="102" y="0"/>
                </a:lnTo>
                <a:lnTo>
                  <a:pt x="106" y="0"/>
                </a:lnTo>
                <a:lnTo>
                  <a:pt x="113" y="0"/>
                </a:lnTo>
                <a:lnTo>
                  <a:pt x="113" y="0"/>
                </a:lnTo>
                <a:lnTo>
                  <a:pt x="114" y="2"/>
                </a:lnTo>
                <a:lnTo>
                  <a:pt x="114" y="4"/>
                </a:lnTo>
                <a:lnTo>
                  <a:pt x="114" y="4"/>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44" name="Freeform 27">
            <a:extLst>
              <a:ext uri="{FF2B5EF4-FFF2-40B4-BE49-F238E27FC236}">
                <a16:creationId xmlns:a16="http://schemas.microsoft.com/office/drawing/2014/main" id="{93E2188E-ACD8-48C2-B612-10F4E34ADB18}"/>
              </a:ext>
            </a:extLst>
          </p:cNvPr>
          <p:cNvSpPr>
            <a:spLocks/>
          </p:cNvSpPr>
          <p:nvPr/>
        </p:nvSpPr>
        <p:spPr bwMode="auto">
          <a:xfrm>
            <a:off x="4648661" y="4682069"/>
            <a:ext cx="208555" cy="193106"/>
          </a:xfrm>
          <a:custGeom>
            <a:avLst/>
            <a:gdLst>
              <a:gd name="T0" fmla="*/ 182 w 216"/>
              <a:gd name="T1" fmla="*/ 25 h 200"/>
              <a:gd name="T2" fmla="*/ 190 w 216"/>
              <a:gd name="T3" fmla="*/ 30 h 200"/>
              <a:gd name="T4" fmla="*/ 194 w 216"/>
              <a:gd name="T5" fmla="*/ 40 h 200"/>
              <a:gd name="T6" fmla="*/ 195 w 216"/>
              <a:gd name="T7" fmla="*/ 59 h 200"/>
              <a:gd name="T8" fmla="*/ 192 w 216"/>
              <a:gd name="T9" fmla="*/ 66 h 200"/>
              <a:gd name="T10" fmla="*/ 192 w 216"/>
              <a:gd name="T11" fmla="*/ 74 h 200"/>
              <a:gd name="T12" fmla="*/ 212 w 216"/>
              <a:gd name="T13" fmla="*/ 87 h 200"/>
              <a:gd name="T14" fmla="*/ 209 w 216"/>
              <a:gd name="T15" fmla="*/ 96 h 200"/>
              <a:gd name="T16" fmla="*/ 210 w 216"/>
              <a:gd name="T17" fmla="*/ 101 h 200"/>
              <a:gd name="T18" fmla="*/ 210 w 216"/>
              <a:gd name="T19" fmla="*/ 114 h 200"/>
              <a:gd name="T20" fmla="*/ 214 w 216"/>
              <a:gd name="T21" fmla="*/ 121 h 200"/>
              <a:gd name="T22" fmla="*/ 207 w 216"/>
              <a:gd name="T23" fmla="*/ 123 h 200"/>
              <a:gd name="T24" fmla="*/ 204 w 216"/>
              <a:gd name="T25" fmla="*/ 121 h 200"/>
              <a:gd name="T26" fmla="*/ 199 w 216"/>
              <a:gd name="T27" fmla="*/ 124 h 200"/>
              <a:gd name="T28" fmla="*/ 194 w 216"/>
              <a:gd name="T29" fmla="*/ 121 h 200"/>
              <a:gd name="T30" fmla="*/ 189 w 216"/>
              <a:gd name="T31" fmla="*/ 123 h 200"/>
              <a:gd name="T32" fmla="*/ 182 w 216"/>
              <a:gd name="T33" fmla="*/ 126 h 200"/>
              <a:gd name="T34" fmla="*/ 185 w 216"/>
              <a:gd name="T35" fmla="*/ 135 h 200"/>
              <a:gd name="T36" fmla="*/ 189 w 216"/>
              <a:gd name="T37" fmla="*/ 143 h 200"/>
              <a:gd name="T38" fmla="*/ 184 w 216"/>
              <a:gd name="T39" fmla="*/ 150 h 200"/>
              <a:gd name="T40" fmla="*/ 177 w 216"/>
              <a:gd name="T41" fmla="*/ 160 h 200"/>
              <a:gd name="T42" fmla="*/ 167 w 216"/>
              <a:gd name="T43" fmla="*/ 165 h 200"/>
              <a:gd name="T44" fmla="*/ 168 w 216"/>
              <a:gd name="T45" fmla="*/ 172 h 200"/>
              <a:gd name="T46" fmla="*/ 163 w 216"/>
              <a:gd name="T47" fmla="*/ 178 h 200"/>
              <a:gd name="T48" fmla="*/ 155 w 216"/>
              <a:gd name="T49" fmla="*/ 180 h 200"/>
              <a:gd name="T50" fmla="*/ 152 w 216"/>
              <a:gd name="T51" fmla="*/ 177 h 200"/>
              <a:gd name="T52" fmla="*/ 150 w 216"/>
              <a:gd name="T53" fmla="*/ 185 h 200"/>
              <a:gd name="T54" fmla="*/ 142 w 216"/>
              <a:gd name="T55" fmla="*/ 188 h 200"/>
              <a:gd name="T56" fmla="*/ 140 w 216"/>
              <a:gd name="T57" fmla="*/ 185 h 200"/>
              <a:gd name="T58" fmla="*/ 125 w 216"/>
              <a:gd name="T59" fmla="*/ 192 h 200"/>
              <a:gd name="T60" fmla="*/ 128 w 216"/>
              <a:gd name="T61" fmla="*/ 197 h 200"/>
              <a:gd name="T62" fmla="*/ 123 w 216"/>
              <a:gd name="T63" fmla="*/ 200 h 200"/>
              <a:gd name="T64" fmla="*/ 116 w 216"/>
              <a:gd name="T65" fmla="*/ 190 h 200"/>
              <a:gd name="T66" fmla="*/ 118 w 216"/>
              <a:gd name="T67" fmla="*/ 170 h 200"/>
              <a:gd name="T68" fmla="*/ 113 w 216"/>
              <a:gd name="T69" fmla="*/ 148 h 200"/>
              <a:gd name="T70" fmla="*/ 96 w 216"/>
              <a:gd name="T71" fmla="*/ 138 h 200"/>
              <a:gd name="T72" fmla="*/ 78 w 216"/>
              <a:gd name="T73" fmla="*/ 131 h 200"/>
              <a:gd name="T74" fmla="*/ 61 w 216"/>
              <a:gd name="T75" fmla="*/ 129 h 200"/>
              <a:gd name="T76" fmla="*/ 36 w 216"/>
              <a:gd name="T77" fmla="*/ 121 h 200"/>
              <a:gd name="T78" fmla="*/ 7 w 216"/>
              <a:gd name="T79" fmla="*/ 124 h 200"/>
              <a:gd name="T80" fmla="*/ 4 w 216"/>
              <a:gd name="T81" fmla="*/ 106 h 200"/>
              <a:gd name="T82" fmla="*/ 5 w 216"/>
              <a:gd name="T83" fmla="*/ 92 h 200"/>
              <a:gd name="T84" fmla="*/ 9 w 216"/>
              <a:gd name="T85" fmla="*/ 77 h 200"/>
              <a:gd name="T86" fmla="*/ 17 w 216"/>
              <a:gd name="T87" fmla="*/ 62 h 200"/>
              <a:gd name="T88" fmla="*/ 14 w 216"/>
              <a:gd name="T89" fmla="*/ 44 h 200"/>
              <a:gd name="T90" fmla="*/ 22 w 216"/>
              <a:gd name="T91" fmla="*/ 25 h 200"/>
              <a:gd name="T92" fmla="*/ 44 w 216"/>
              <a:gd name="T93" fmla="*/ 32 h 200"/>
              <a:gd name="T94" fmla="*/ 57 w 216"/>
              <a:gd name="T95" fmla="*/ 47 h 200"/>
              <a:gd name="T96" fmla="*/ 69 w 216"/>
              <a:gd name="T97" fmla="*/ 45 h 200"/>
              <a:gd name="T98" fmla="*/ 84 w 216"/>
              <a:gd name="T99" fmla="*/ 39 h 200"/>
              <a:gd name="T100" fmla="*/ 101 w 216"/>
              <a:gd name="T101" fmla="*/ 32 h 200"/>
              <a:gd name="T102" fmla="*/ 106 w 216"/>
              <a:gd name="T103" fmla="*/ 34 h 200"/>
              <a:gd name="T104" fmla="*/ 115 w 216"/>
              <a:gd name="T105" fmla="*/ 25 h 200"/>
              <a:gd name="T106" fmla="*/ 135 w 216"/>
              <a:gd name="T107" fmla="*/ 19 h 200"/>
              <a:gd name="T108" fmla="*/ 140 w 216"/>
              <a:gd name="T109" fmla="*/ 13 h 200"/>
              <a:gd name="T110" fmla="*/ 145 w 216"/>
              <a:gd name="T111" fmla="*/ 8 h 200"/>
              <a:gd name="T112" fmla="*/ 147 w 216"/>
              <a:gd name="T113" fmla="*/ 3 h 200"/>
              <a:gd name="T114" fmla="*/ 152 w 216"/>
              <a:gd name="T115" fmla="*/ 2 h 200"/>
              <a:gd name="T116" fmla="*/ 153 w 216"/>
              <a:gd name="T117" fmla="*/ 3 h 200"/>
              <a:gd name="T118" fmla="*/ 158 w 216"/>
              <a:gd name="T119" fmla="*/ 2 h 200"/>
              <a:gd name="T120" fmla="*/ 170 w 216"/>
              <a:gd name="T121" fmla="*/ 5 h 200"/>
              <a:gd name="T122" fmla="*/ 173 w 216"/>
              <a:gd name="T123" fmla="*/ 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 h="200">
                <a:moveTo>
                  <a:pt x="175" y="22"/>
                </a:moveTo>
                <a:lnTo>
                  <a:pt x="175" y="22"/>
                </a:lnTo>
                <a:lnTo>
                  <a:pt x="177" y="22"/>
                </a:lnTo>
                <a:lnTo>
                  <a:pt x="179" y="22"/>
                </a:lnTo>
                <a:lnTo>
                  <a:pt x="179" y="22"/>
                </a:lnTo>
                <a:lnTo>
                  <a:pt x="179" y="20"/>
                </a:lnTo>
                <a:lnTo>
                  <a:pt x="179" y="22"/>
                </a:lnTo>
                <a:lnTo>
                  <a:pt x="180" y="22"/>
                </a:lnTo>
                <a:lnTo>
                  <a:pt x="180" y="24"/>
                </a:lnTo>
                <a:lnTo>
                  <a:pt x="180" y="24"/>
                </a:lnTo>
                <a:lnTo>
                  <a:pt x="180" y="24"/>
                </a:lnTo>
                <a:lnTo>
                  <a:pt x="180" y="25"/>
                </a:lnTo>
                <a:lnTo>
                  <a:pt x="182" y="25"/>
                </a:lnTo>
                <a:lnTo>
                  <a:pt x="182" y="25"/>
                </a:lnTo>
                <a:lnTo>
                  <a:pt x="182" y="27"/>
                </a:lnTo>
                <a:lnTo>
                  <a:pt x="182" y="27"/>
                </a:lnTo>
                <a:lnTo>
                  <a:pt x="185" y="27"/>
                </a:lnTo>
                <a:lnTo>
                  <a:pt x="189" y="27"/>
                </a:lnTo>
                <a:lnTo>
                  <a:pt x="189" y="27"/>
                </a:lnTo>
                <a:lnTo>
                  <a:pt x="189" y="27"/>
                </a:lnTo>
                <a:lnTo>
                  <a:pt x="190" y="27"/>
                </a:lnTo>
                <a:lnTo>
                  <a:pt x="190" y="27"/>
                </a:lnTo>
                <a:lnTo>
                  <a:pt x="190" y="29"/>
                </a:lnTo>
                <a:lnTo>
                  <a:pt x="190" y="29"/>
                </a:lnTo>
                <a:lnTo>
                  <a:pt x="190" y="30"/>
                </a:lnTo>
                <a:lnTo>
                  <a:pt x="190" y="30"/>
                </a:lnTo>
                <a:lnTo>
                  <a:pt x="190" y="30"/>
                </a:lnTo>
                <a:lnTo>
                  <a:pt x="190" y="32"/>
                </a:lnTo>
                <a:lnTo>
                  <a:pt x="189" y="32"/>
                </a:lnTo>
                <a:lnTo>
                  <a:pt x="189" y="34"/>
                </a:lnTo>
                <a:lnTo>
                  <a:pt x="189" y="34"/>
                </a:lnTo>
                <a:lnTo>
                  <a:pt x="190" y="34"/>
                </a:lnTo>
                <a:lnTo>
                  <a:pt x="190" y="34"/>
                </a:lnTo>
                <a:lnTo>
                  <a:pt x="192" y="34"/>
                </a:lnTo>
                <a:lnTo>
                  <a:pt x="192" y="35"/>
                </a:lnTo>
                <a:lnTo>
                  <a:pt x="192" y="35"/>
                </a:lnTo>
                <a:lnTo>
                  <a:pt x="192" y="35"/>
                </a:lnTo>
                <a:lnTo>
                  <a:pt x="194" y="39"/>
                </a:lnTo>
                <a:lnTo>
                  <a:pt x="194" y="40"/>
                </a:lnTo>
                <a:lnTo>
                  <a:pt x="194" y="44"/>
                </a:lnTo>
                <a:lnTo>
                  <a:pt x="194" y="45"/>
                </a:lnTo>
                <a:lnTo>
                  <a:pt x="194" y="49"/>
                </a:lnTo>
                <a:lnTo>
                  <a:pt x="194" y="49"/>
                </a:lnTo>
                <a:lnTo>
                  <a:pt x="194" y="49"/>
                </a:lnTo>
                <a:lnTo>
                  <a:pt x="195" y="49"/>
                </a:lnTo>
                <a:lnTo>
                  <a:pt x="195" y="50"/>
                </a:lnTo>
                <a:lnTo>
                  <a:pt x="197" y="52"/>
                </a:lnTo>
                <a:lnTo>
                  <a:pt x="197" y="54"/>
                </a:lnTo>
                <a:lnTo>
                  <a:pt x="195" y="56"/>
                </a:lnTo>
                <a:lnTo>
                  <a:pt x="195" y="57"/>
                </a:lnTo>
                <a:lnTo>
                  <a:pt x="197" y="59"/>
                </a:lnTo>
                <a:lnTo>
                  <a:pt x="195" y="59"/>
                </a:lnTo>
                <a:lnTo>
                  <a:pt x="195" y="61"/>
                </a:lnTo>
                <a:lnTo>
                  <a:pt x="194" y="61"/>
                </a:lnTo>
                <a:lnTo>
                  <a:pt x="194" y="59"/>
                </a:lnTo>
                <a:lnTo>
                  <a:pt x="194" y="61"/>
                </a:lnTo>
                <a:lnTo>
                  <a:pt x="192" y="61"/>
                </a:lnTo>
                <a:lnTo>
                  <a:pt x="192" y="62"/>
                </a:lnTo>
                <a:lnTo>
                  <a:pt x="192" y="62"/>
                </a:lnTo>
                <a:lnTo>
                  <a:pt x="192" y="64"/>
                </a:lnTo>
                <a:lnTo>
                  <a:pt x="192" y="64"/>
                </a:lnTo>
                <a:lnTo>
                  <a:pt x="192" y="64"/>
                </a:lnTo>
                <a:lnTo>
                  <a:pt x="192" y="64"/>
                </a:lnTo>
                <a:lnTo>
                  <a:pt x="192" y="66"/>
                </a:lnTo>
                <a:lnTo>
                  <a:pt x="192" y="66"/>
                </a:lnTo>
                <a:lnTo>
                  <a:pt x="192" y="66"/>
                </a:lnTo>
                <a:lnTo>
                  <a:pt x="192" y="67"/>
                </a:lnTo>
                <a:lnTo>
                  <a:pt x="192" y="67"/>
                </a:lnTo>
                <a:lnTo>
                  <a:pt x="192" y="69"/>
                </a:lnTo>
                <a:lnTo>
                  <a:pt x="192" y="69"/>
                </a:lnTo>
                <a:lnTo>
                  <a:pt x="192" y="69"/>
                </a:lnTo>
                <a:lnTo>
                  <a:pt x="192" y="71"/>
                </a:lnTo>
                <a:lnTo>
                  <a:pt x="190" y="71"/>
                </a:lnTo>
                <a:lnTo>
                  <a:pt x="190" y="71"/>
                </a:lnTo>
                <a:lnTo>
                  <a:pt x="189" y="72"/>
                </a:lnTo>
                <a:lnTo>
                  <a:pt x="189" y="72"/>
                </a:lnTo>
                <a:lnTo>
                  <a:pt x="192" y="74"/>
                </a:lnTo>
                <a:lnTo>
                  <a:pt x="192" y="74"/>
                </a:lnTo>
                <a:lnTo>
                  <a:pt x="194" y="77"/>
                </a:lnTo>
                <a:lnTo>
                  <a:pt x="194" y="77"/>
                </a:lnTo>
                <a:lnTo>
                  <a:pt x="194" y="79"/>
                </a:lnTo>
                <a:lnTo>
                  <a:pt x="194" y="79"/>
                </a:lnTo>
                <a:lnTo>
                  <a:pt x="195" y="79"/>
                </a:lnTo>
                <a:lnTo>
                  <a:pt x="205" y="84"/>
                </a:lnTo>
                <a:lnTo>
                  <a:pt x="205" y="84"/>
                </a:lnTo>
                <a:lnTo>
                  <a:pt x="209" y="87"/>
                </a:lnTo>
                <a:lnTo>
                  <a:pt x="209" y="87"/>
                </a:lnTo>
                <a:lnTo>
                  <a:pt x="210" y="87"/>
                </a:lnTo>
                <a:lnTo>
                  <a:pt x="210" y="87"/>
                </a:lnTo>
                <a:lnTo>
                  <a:pt x="212" y="87"/>
                </a:lnTo>
                <a:lnTo>
                  <a:pt x="212" y="87"/>
                </a:lnTo>
                <a:lnTo>
                  <a:pt x="212" y="87"/>
                </a:lnTo>
                <a:lnTo>
                  <a:pt x="212" y="87"/>
                </a:lnTo>
                <a:lnTo>
                  <a:pt x="212" y="87"/>
                </a:lnTo>
                <a:lnTo>
                  <a:pt x="210" y="89"/>
                </a:lnTo>
                <a:lnTo>
                  <a:pt x="210" y="91"/>
                </a:lnTo>
                <a:lnTo>
                  <a:pt x="210" y="91"/>
                </a:lnTo>
                <a:lnTo>
                  <a:pt x="210" y="91"/>
                </a:lnTo>
                <a:lnTo>
                  <a:pt x="209" y="94"/>
                </a:lnTo>
                <a:lnTo>
                  <a:pt x="209" y="94"/>
                </a:lnTo>
                <a:lnTo>
                  <a:pt x="209" y="94"/>
                </a:lnTo>
                <a:lnTo>
                  <a:pt x="209" y="94"/>
                </a:lnTo>
                <a:lnTo>
                  <a:pt x="209" y="94"/>
                </a:lnTo>
                <a:lnTo>
                  <a:pt x="209" y="96"/>
                </a:lnTo>
                <a:lnTo>
                  <a:pt x="209" y="96"/>
                </a:lnTo>
                <a:lnTo>
                  <a:pt x="209" y="96"/>
                </a:lnTo>
                <a:lnTo>
                  <a:pt x="210" y="94"/>
                </a:lnTo>
                <a:lnTo>
                  <a:pt x="210" y="94"/>
                </a:lnTo>
                <a:lnTo>
                  <a:pt x="212" y="94"/>
                </a:lnTo>
                <a:lnTo>
                  <a:pt x="214" y="96"/>
                </a:lnTo>
                <a:lnTo>
                  <a:pt x="214" y="98"/>
                </a:lnTo>
                <a:lnTo>
                  <a:pt x="212" y="99"/>
                </a:lnTo>
                <a:lnTo>
                  <a:pt x="212" y="99"/>
                </a:lnTo>
                <a:lnTo>
                  <a:pt x="212" y="99"/>
                </a:lnTo>
                <a:lnTo>
                  <a:pt x="212" y="101"/>
                </a:lnTo>
                <a:lnTo>
                  <a:pt x="212" y="101"/>
                </a:lnTo>
                <a:lnTo>
                  <a:pt x="210" y="101"/>
                </a:lnTo>
                <a:lnTo>
                  <a:pt x="210" y="103"/>
                </a:lnTo>
                <a:lnTo>
                  <a:pt x="210" y="106"/>
                </a:lnTo>
                <a:lnTo>
                  <a:pt x="210" y="106"/>
                </a:lnTo>
                <a:lnTo>
                  <a:pt x="209" y="108"/>
                </a:lnTo>
                <a:lnTo>
                  <a:pt x="209" y="108"/>
                </a:lnTo>
                <a:lnTo>
                  <a:pt x="209" y="108"/>
                </a:lnTo>
                <a:lnTo>
                  <a:pt x="207" y="109"/>
                </a:lnTo>
                <a:lnTo>
                  <a:pt x="207" y="109"/>
                </a:lnTo>
                <a:lnTo>
                  <a:pt x="207" y="111"/>
                </a:lnTo>
                <a:lnTo>
                  <a:pt x="209" y="113"/>
                </a:lnTo>
                <a:lnTo>
                  <a:pt x="209" y="114"/>
                </a:lnTo>
                <a:lnTo>
                  <a:pt x="210" y="114"/>
                </a:lnTo>
                <a:lnTo>
                  <a:pt x="210" y="114"/>
                </a:lnTo>
                <a:lnTo>
                  <a:pt x="210" y="114"/>
                </a:lnTo>
                <a:lnTo>
                  <a:pt x="210" y="114"/>
                </a:lnTo>
                <a:lnTo>
                  <a:pt x="210" y="114"/>
                </a:lnTo>
                <a:lnTo>
                  <a:pt x="212" y="114"/>
                </a:lnTo>
                <a:lnTo>
                  <a:pt x="212" y="114"/>
                </a:lnTo>
                <a:lnTo>
                  <a:pt x="214" y="118"/>
                </a:lnTo>
                <a:lnTo>
                  <a:pt x="216" y="118"/>
                </a:lnTo>
                <a:lnTo>
                  <a:pt x="216" y="119"/>
                </a:lnTo>
                <a:lnTo>
                  <a:pt x="216" y="119"/>
                </a:lnTo>
                <a:lnTo>
                  <a:pt x="216" y="121"/>
                </a:lnTo>
                <a:lnTo>
                  <a:pt x="216" y="121"/>
                </a:lnTo>
                <a:lnTo>
                  <a:pt x="216" y="121"/>
                </a:lnTo>
                <a:lnTo>
                  <a:pt x="214" y="121"/>
                </a:lnTo>
                <a:lnTo>
                  <a:pt x="214" y="121"/>
                </a:lnTo>
                <a:lnTo>
                  <a:pt x="214" y="121"/>
                </a:lnTo>
                <a:lnTo>
                  <a:pt x="214" y="121"/>
                </a:lnTo>
                <a:lnTo>
                  <a:pt x="212" y="123"/>
                </a:lnTo>
                <a:lnTo>
                  <a:pt x="212" y="123"/>
                </a:lnTo>
                <a:lnTo>
                  <a:pt x="210" y="123"/>
                </a:lnTo>
                <a:lnTo>
                  <a:pt x="209" y="123"/>
                </a:lnTo>
                <a:lnTo>
                  <a:pt x="209" y="123"/>
                </a:lnTo>
                <a:lnTo>
                  <a:pt x="209" y="123"/>
                </a:lnTo>
                <a:lnTo>
                  <a:pt x="207" y="123"/>
                </a:lnTo>
                <a:lnTo>
                  <a:pt x="207" y="123"/>
                </a:lnTo>
                <a:lnTo>
                  <a:pt x="207" y="123"/>
                </a:lnTo>
                <a:lnTo>
                  <a:pt x="207" y="123"/>
                </a:lnTo>
                <a:lnTo>
                  <a:pt x="205" y="123"/>
                </a:lnTo>
                <a:lnTo>
                  <a:pt x="205" y="123"/>
                </a:lnTo>
                <a:lnTo>
                  <a:pt x="205" y="123"/>
                </a:lnTo>
                <a:lnTo>
                  <a:pt x="205" y="123"/>
                </a:lnTo>
                <a:lnTo>
                  <a:pt x="205" y="123"/>
                </a:lnTo>
                <a:lnTo>
                  <a:pt x="205" y="121"/>
                </a:lnTo>
                <a:lnTo>
                  <a:pt x="205" y="121"/>
                </a:lnTo>
                <a:lnTo>
                  <a:pt x="205" y="121"/>
                </a:lnTo>
                <a:lnTo>
                  <a:pt x="205" y="121"/>
                </a:lnTo>
                <a:lnTo>
                  <a:pt x="205" y="121"/>
                </a:lnTo>
                <a:lnTo>
                  <a:pt x="204" y="121"/>
                </a:lnTo>
                <a:lnTo>
                  <a:pt x="204" y="121"/>
                </a:lnTo>
                <a:lnTo>
                  <a:pt x="204" y="121"/>
                </a:lnTo>
                <a:lnTo>
                  <a:pt x="204" y="121"/>
                </a:lnTo>
                <a:lnTo>
                  <a:pt x="204" y="123"/>
                </a:lnTo>
                <a:lnTo>
                  <a:pt x="204" y="123"/>
                </a:lnTo>
                <a:lnTo>
                  <a:pt x="204" y="124"/>
                </a:lnTo>
                <a:lnTo>
                  <a:pt x="204" y="124"/>
                </a:lnTo>
                <a:lnTo>
                  <a:pt x="204" y="126"/>
                </a:lnTo>
                <a:lnTo>
                  <a:pt x="204" y="126"/>
                </a:lnTo>
                <a:lnTo>
                  <a:pt x="204" y="126"/>
                </a:lnTo>
                <a:lnTo>
                  <a:pt x="202" y="126"/>
                </a:lnTo>
                <a:lnTo>
                  <a:pt x="202" y="124"/>
                </a:lnTo>
                <a:lnTo>
                  <a:pt x="202" y="124"/>
                </a:lnTo>
                <a:lnTo>
                  <a:pt x="199" y="124"/>
                </a:lnTo>
                <a:lnTo>
                  <a:pt x="199" y="124"/>
                </a:lnTo>
                <a:lnTo>
                  <a:pt x="199" y="124"/>
                </a:lnTo>
                <a:lnTo>
                  <a:pt x="199" y="123"/>
                </a:lnTo>
                <a:lnTo>
                  <a:pt x="199" y="123"/>
                </a:lnTo>
                <a:lnTo>
                  <a:pt x="197" y="123"/>
                </a:lnTo>
                <a:lnTo>
                  <a:pt x="197" y="123"/>
                </a:lnTo>
                <a:lnTo>
                  <a:pt x="197" y="123"/>
                </a:lnTo>
                <a:lnTo>
                  <a:pt x="195" y="123"/>
                </a:lnTo>
                <a:lnTo>
                  <a:pt x="195" y="121"/>
                </a:lnTo>
                <a:lnTo>
                  <a:pt x="195" y="121"/>
                </a:lnTo>
                <a:lnTo>
                  <a:pt x="195" y="121"/>
                </a:lnTo>
                <a:lnTo>
                  <a:pt x="195" y="121"/>
                </a:lnTo>
                <a:lnTo>
                  <a:pt x="195" y="121"/>
                </a:lnTo>
                <a:lnTo>
                  <a:pt x="194" y="121"/>
                </a:lnTo>
                <a:lnTo>
                  <a:pt x="194" y="121"/>
                </a:lnTo>
                <a:lnTo>
                  <a:pt x="194" y="121"/>
                </a:lnTo>
                <a:lnTo>
                  <a:pt x="194" y="121"/>
                </a:lnTo>
                <a:lnTo>
                  <a:pt x="194" y="123"/>
                </a:lnTo>
                <a:lnTo>
                  <a:pt x="194" y="123"/>
                </a:lnTo>
                <a:lnTo>
                  <a:pt x="194" y="123"/>
                </a:lnTo>
                <a:lnTo>
                  <a:pt x="192" y="123"/>
                </a:lnTo>
                <a:lnTo>
                  <a:pt x="192" y="123"/>
                </a:lnTo>
                <a:lnTo>
                  <a:pt x="192" y="124"/>
                </a:lnTo>
                <a:lnTo>
                  <a:pt x="192" y="124"/>
                </a:lnTo>
                <a:lnTo>
                  <a:pt x="190" y="123"/>
                </a:lnTo>
                <a:lnTo>
                  <a:pt x="190" y="123"/>
                </a:lnTo>
                <a:lnTo>
                  <a:pt x="189" y="123"/>
                </a:lnTo>
                <a:lnTo>
                  <a:pt x="189" y="123"/>
                </a:lnTo>
                <a:lnTo>
                  <a:pt x="189" y="123"/>
                </a:lnTo>
                <a:lnTo>
                  <a:pt x="187" y="123"/>
                </a:lnTo>
                <a:lnTo>
                  <a:pt x="185" y="124"/>
                </a:lnTo>
                <a:lnTo>
                  <a:pt x="185" y="124"/>
                </a:lnTo>
                <a:lnTo>
                  <a:pt x="185" y="124"/>
                </a:lnTo>
                <a:lnTo>
                  <a:pt x="185" y="126"/>
                </a:lnTo>
                <a:lnTo>
                  <a:pt x="185" y="126"/>
                </a:lnTo>
                <a:lnTo>
                  <a:pt x="184" y="126"/>
                </a:lnTo>
                <a:lnTo>
                  <a:pt x="182" y="126"/>
                </a:lnTo>
                <a:lnTo>
                  <a:pt x="182" y="126"/>
                </a:lnTo>
                <a:lnTo>
                  <a:pt x="182" y="126"/>
                </a:lnTo>
                <a:lnTo>
                  <a:pt x="182" y="126"/>
                </a:lnTo>
                <a:lnTo>
                  <a:pt x="182" y="126"/>
                </a:lnTo>
                <a:lnTo>
                  <a:pt x="182" y="128"/>
                </a:lnTo>
                <a:lnTo>
                  <a:pt x="182" y="131"/>
                </a:lnTo>
                <a:lnTo>
                  <a:pt x="182" y="135"/>
                </a:lnTo>
                <a:lnTo>
                  <a:pt x="182" y="135"/>
                </a:lnTo>
                <a:lnTo>
                  <a:pt x="184" y="135"/>
                </a:lnTo>
                <a:lnTo>
                  <a:pt x="184" y="135"/>
                </a:lnTo>
                <a:lnTo>
                  <a:pt x="184" y="135"/>
                </a:lnTo>
                <a:lnTo>
                  <a:pt x="184" y="135"/>
                </a:lnTo>
                <a:lnTo>
                  <a:pt x="185" y="135"/>
                </a:lnTo>
                <a:lnTo>
                  <a:pt x="185" y="135"/>
                </a:lnTo>
                <a:lnTo>
                  <a:pt x="185" y="135"/>
                </a:lnTo>
                <a:lnTo>
                  <a:pt x="185" y="135"/>
                </a:lnTo>
                <a:lnTo>
                  <a:pt x="187" y="136"/>
                </a:lnTo>
                <a:lnTo>
                  <a:pt x="187" y="136"/>
                </a:lnTo>
                <a:lnTo>
                  <a:pt x="187" y="136"/>
                </a:lnTo>
                <a:lnTo>
                  <a:pt x="187" y="138"/>
                </a:lnTo>
                <a:lnTo>
                  <a:pt x="187" y="138"/>
                </a:lnTo>
                <a:lnTo>
                  <a:pt x="189" y="138"/>
                </a:lnTo>
                <a:lnTo>
                  <a:pt x="189" y="140"/>
                </a:lnTo>
                <a:lnTo>
                  <a:pt x="189" y="140"/>
                </a:lnTo>
                <a:lnTo>
                  <a:pt x="189" y="141"/>
                </a:lnTo>
                <a:lnTo>
                  <a:pt x="189" y="141"/>
                </a:lnTo>
                <a:lnTo>
                  <a:pt x="189" y="141"/>
                </a:lnTo>
                <a:lnTo>
                  <a:pt x="189" y="143"/>
                </a:lnTo>
                <a:lnTo>
                  <a:pt x="189" y="143"/>
                </a:lnTo>
                <a:lnTo>
                  <a:pt x="189" y="143"/>
                </a:lnTo>
                <a:lnTo>
                  <a:pt x="189" y="143"/>
                </a:lnTo>
                <a:lnTo>
                  <a:pt x="190" y="146"/>
                </a:lnTo>
                <a:lnTo>
                  <a:pt x="187" y="148"/>
                </a:lnTo>
                <a:lnTo>
                  <a:pt x="187" y="148"/>
                </a:lnTo>
                <a:lnTo>
                  <a:pt x="185" y="148"/>
                </a:lnTo>
                <a:lnTo>
                  <a:pt x="185" y="146"/>
                </a:lnTo>
                <a:lnTo>
                  <a:pt x="184" y="146"/>
                </a:lnTo>
                <a:lnTo>
                  <a:pt x="184" y="148"/>
                </a:lnTo>
                <a:lnTo>
                  <a:pt x="184" y="148"/>
                </a:lnTo>
                <a:lnTo>
                  <a:pt x="184" y="148"/>
                </a:lnTo>
                <a:lnTo>
                  <a:pt x="184" y="150"/>
                </a:lnTo>
                <a:lnTo>
                  <a:pt x="184" y="150"/>
                </a:lnTo>
                <a:lnTo>
                  <a:pt x="184" y="150"/>
                </a:lnTo>
                <a:lnTo>
                  <a:pt x="184" y="150"/>
                </a:lnTo>
                <a:lnTo>
                  <a:pt x="184" y="151"/>
                </a:lnTo>
                <a:lnTo>
                  <a:pt x="184" y="151"/>
                </a:lnTo>
                <a:lnTo>
                  <a:pt x="180" y="155"/>
                </a:lnTo>
                <a:lnTo>
                  <a:pt x="180" y="158"/>
                </a:lnTo>
                <a:lnTo>
                  <a:pt x="179" y="158"/>
                </a:lnTo>
                <a:lnTo>
                  <a:pt x="179" y="158"/>
                </a:lnTo>
                <a:lnTo>
                  <a:pt x="179" y="160"/>
                </a:lnTo>
                <a:lnTo>
                  <a:pt x="179" y="160"/>
                </a:lnTo>
                <a:lnTo>
                  <a:pt x="177" y="160"/>
                </a:lnTo>
                <a:lnTo>
                  <a:pt x="177" y="160"/>
                </a:lnTo>
                <a:lnTo>
                  <a:pt x="177" y="160"/>
                </a:lnTo>
                <a:lnTo>
                  <a:pt x="175" y="158"/>
                </a:lnTo>
                <a:lnTo>
                  <a:pt x="173" y="158"/>
                </a:lnTo>
                <a:lnTo>
                  <a:pt x="173" y="158"/>
                </a:lnTo>
                <a:lnTo>
                  <a:pt x="173" y="158"/>
                </a:lnTo>
                <a:lnTo>
                  <a:pt x="173" y="158"/>
                </a:lnTo>
                <a:lnTo>
                  <a:pt x="172" y="160"/>
                </a:lnTo>
                <a:lnTo>
                  <a:pt x="170" y="161"/>
                </a:lnTo>
                <a:lnTo>
                  <a:pt x="168" y="161"/>
                </a:lnTo>
                <a:lnTo>
                  <a:pt x="168" y="163"/>
                </a:lnTo>
                <a:lnTo>
                  <a:pt x="167" y="163"/>
                </a:lnTo>
                <a:lnTo>
                  <a:pt x="167" y="163"/>
                </a:lnTo>
                <a:lnTo>
                  <a:pt x="167" y="165"/>
                </a:lnTo>
                <a:lnTo>
                  <a:pt x="167" y="165"/>
                </a:lnTo>
                <a:lnTo>
                  <a:pt x="167" y="165"/>
                </a:lnTo>
                <a:lnTo>
                  <a:pt x="167" y="166"/>
                </a:lnTo>
                <a:lnTo>
                  <a:pt x="167" y="166"/>
                </a:lnTo>
                <a:lnTo>
                  <a:pt x="167" y="168"/>
                </a:lnTo>
                <a:lnTo>
                  <a:pt x="167" y="168"/>
                </a:lnTo>
                <a:lnTo>
                  <a:pt x="167" y="168"/>
                </a:lnTo>
                <a:lnTo>
                  <a:pt x="167" y="168"/>
                </a:lnTo>
                <a:lnTo>
                  <a:pt x="167" y="168"/>
                </a:lnTo>
                <a:lnTo>
                  <a:pt x="168" y="168"/>
                </a:lnTo>
                <a:lnTo>
                  <a:pt x="168" y="168"/>
                </a:lnTo>
                <a:lnTo>
                  <a:pt x="168" y="170"/>
                </a:lnTo>
                <a:lnTo>
                  <a:pt x="168" y="172"/>
                </a:lnTo>
                <a:lnTo>
                  <a:pt x="168" y="172"/>
                </a:lnTo>
                <a:lnTo>
                  <a:pt x="168" y="173"/>
                </a:lnTo>
                <a:lnTo>
                  <a:pt x="168" y="173"/>
                </a:lnTo>
                <a:lnTo>
                  <a:pt x="167" y="173"/>
                </a:lnTo>
                <a:lnTo>
                  <a:pt x="167" y="173"/>
                </a:lnTo>
                <a:lnTo>
                  <a:pt x="167" y="175"/>
                </a:lnTo>
                <a:lnTo>
                  <a:pt x="165" y="175"/>
                </a:lnTo>
                <a:lnTo>
                  <a:pt x="163" y="175"/>
                </a:lnTo>
                <a:lnTo>
                  <a:pt x="163" y="177"/>
                </a:lnTo>
                <a:lnTo>
                  <a:pt x="162" y="177"/>
                </a:lnTo>
                <a:lnTo>
                  <a:pt x="162" y="178"/>
                </a:lnTo>
                <a:lnTo>
                  <a:pt x="162" y="178"/>
                </a:lnTo>
                <a:lnTo>
                  <a:pt x="163" y="178"/>
                </a:lnTo>
                <a:lnTo>
                  <a:pt x="163" y="178"/>
                </a:lnTo>
                <a:lnTo>
                  <a:pt x="163" y="180"/>
                </a:lnTo>
                <a:lnTo>
                  <a:pt x="163" y="180"/>
                </a:lnTo>
                <a:lnTo>
                  <a:pt x="160" y="182"/>
                </a:lnTo>
                <a:lnTo>
                  <a:pt x="158" y="182"/>
                </a:lnTo>
                <a:lnTo>
                  <a:pt x="158" y="182"/>
                </a:lnTo>
                <a:lnTo>
                  <a:pt x="158" y="182"/>
                </a:lnTo>
                <a:lnTo>
                  <a:pt x="157" y="182"/>
                </a:lnTo>
                <a:lnTo>
                  <a:pt x="157" y="182"/>
                </a:lnTo>
                <a:lnTo>
                  <a:pt x="157" y="182"/>
                </a:lnTo>
                <a:lnTo>
                  <a:pt x="155" y="180"/>
                </a:lnTo>
                <a:lnTo>
                  <a:pt x="155" y="180"/>
                </a:lnTo>
                <a:lnTo>
                  <a:pt x="155" y="180"/>
                </a:lnTo>
                <a:lnTo>
                  <a:pt x="155" y="180"/>
                </a:lnTo>
                <a:lnTo>
                  <a:pt x="157" y="180"/>
                </a:lnTo>
                <a:lnTo>
                  <a:pt x="157" y="180"/>
                </a:lnTo>
                <a:lnTo>
                  <a:pt x="157" y="180"/>
                </a:lnTo>
                <a:lnTo>
                  <a:pt x="157" y="178"/>
                </a:lnTo>
                <a:lnTo>
                  <a:pt x="157" y="178"/>
                </a:lnTo>
                <a:lnTo>
                  <a:pt x="157" y="178"/>
                </a:lnTo>
                <a:lnTo>
                  <a:pt x="157" y="178"/>
                </a:lnTo>
                <a:lnTo>
                  <a:pt x="155" y="178"/>
                </a:lnTo>
                <a:lnTo>
                  <a:pt x="155" y="177"/>
                </a:lnTo>
                <a:lnTo>
                  <a:pt x="155" y="177"/>
                </a:lnTo>
                <a:lnTo>
                  <a:pt x="153" y="177"/>
                </a:lnTo>
                <a:lnTo>
                  <a:pt x="152" y="177"/>
                </a:lnTo>
                <a:lnTo>
                  <a:pt x="152" y="177"/>
                </a:lnTo>
                <a:lnTo>
                  <a:pt x="152" y="177"/>
                </a:lnTo>
                <a:lnTo>
                  <a:pt x="152" y="177"/>
                </a:lnTo>
                <a:lnTo>
                  <a:pt x="150" y="178"/>
                </a:lnTo>
                <a:lnTo>
                  <a:pt x="150" y="180"/>
                </a:lnTo>
                <a:lnTo>
                  <a:pt x="150" y="180"/>
                </a:lnTo>
                <a:lnTo>
                  <a:pt x="150" y="180"/>
                </a:lnTo>
                <a:lnTo>
                  <a:pt x="150" y="182"/>
                </a:lnTo>
                <a:lnTo>
                  <a:pt x="150" y="182"/>
                </a:lnTo>
                <a:lnTo>
                  <a:pt x="150" y="183"/>
                </a:lnTo>
                <a:lnTo>
                  <a:pt x="150" y="183"/>
                </a:lnTo>
                <a:lnTo>
                  <a:pt x="150" y="183"/>
                </a:lnTo>
                <a:lnTo>
                  <a:pt x="150" y="183"/>
                </a:lnTo>
                <a:lnTo>
                  <a:pt x="150" y="185"/>
                </a:lnTo>
                <a:lnTo>
                  <a:pt x="150" y="185"/>
                </a:lnTo>
                <a:lnTo>
                  <a:pt x="150" y="187"/>
                </a:lnTo>
                <a:lnTo>
                  <a:pt x="148" y="187"/>
                </a:lnTo>
                <a:lnTo>
                  <a:pt x="148" y="187"/>
                </a:lnTo>
                <a:lnTo>
                  <a:pt x="148" y="188"/>
                </a:lnTo>
                <a:lnTo>
                  <a:pt x="147" y="188"/>
                </a:lnTo>
                <a:lnTo>
                  <a:pt x="147" y="188"/>
                </a:lnTo>
                <a:lnTo>
                  <a:pt x="145" y="188"/>
                </a:lnTo>
                <a:lnTo>
                  <a:pt x="143" y="188"/>
                </a:lnTo>
                <a:lnTo>
                  <a:pt x="143" y="188"/>
                </a:lnTo>
                <a:lnTo>
                  <a:pt x="143" y="188"/>
                </a:lnTo>
                <a:lnTo>
                  <a:pt x="142" y="188"/>
                </a:lnTo>
                <a:lnTo>
                  <a:pt x="142" y="188"/>
                </a:lnTo>
                <a:lnTo>
                  <a:pt x="142" y="188"/>
                </a:lnTo>
                <a:lnTo>
                  <a:pt x="142" y="188"/>
                </a:lnTo>
                <a:lnTo>
                  <a:pt x="140" y="188"/>
                </a:lnTo>
                <a:lnTo>
                  <a:pt x="140" y="188"/>
                </a:lnTo>
                <a:lnTo>
                  <a:pt x="140" y="188"/>
                </a:lnTo>
                <a:lnTo>
                  <a:pt x="140" y="188"/>
                </a:lnTo>
                <a:lnTo>
                  <a:pt x="140" y="187"/>
                </a:lnTo>
                <a:lnTo>
                  <a:pt x="140" y="187"/>
                </a:lnTo>
                <a:lnTo>
                  <a:pt x="140" y="187"/>
                </a:lnTo>
                <a:lnTo>
                  <a:pt x="140" y="185"/>
                </a:lnTo>
                <a:lnTo>
                  <a:pt x="140" y="185"/>
                </a:lnTo>
                <a:lnTo>
                  <a:pt x="140" y="185"/>
                </a:lnTo>
                <a:lnTo>
                  <a:pt x="140" y="185"/>
                </a:lnTo>
                <a:lnTo>
                  <a:pt x="138" y="185"/>
                </a:lnTo>
                <a:lnTo>
                  <a:pt x="138" y="185"/>
                </a:lnTo>
                <a:lnTo>
                  <a:pt x="138" y="185"/>
                </a:lnTo>
                <a:lnTo>
                  <a:pt x="137" y="187"/>
                </a:lnTo>
                <a:lnTo>
                  <a:pt x="137" y="187"/>
                </a:lnTo>
                <a:lnTo>
                  <a:pt x="137" y="187"/>
                </a:lnTo>
                <a:lnTo>
                  <a:pt x="131" y="187"/>
                </a:lnTo>
                <a:lnTo>
                  <a:pt x="130" y="187"/>
                </a:lnTo>
                <a:lnTo>
                  <a:pt x="130" y="187"/>
                </a:lnTo>
                <a:lnTo>
                  <a:pt x="126" y="190"/>
                </a:lnTo>
                <a:lnTo>
                  <a:pt x="126" y="190"/>
                </a:lnTo>
                <a:lnTo>
                  <a:pt x="126" y="190"/>
                </a:lnTo>
                <a:lnTo>
                  <a:pt x="125" y="192"/>
                </a:lnTo>
                <a:lnTo>
                  <a:pt x="125" y="192"/>
                </a:lnTo>
                <a:lnTo>
                  <a:pt x="125" y="192"/>
                </a:lnTo>
                <a:lnTo>
                  <a:pt x="125" y="192"/>
                </a:lnTo>
                <a:lnTo>
                  <a:pt x="126" y="193"/>
                </a:lnTo>
                <a:lnTo>
                  <a:pt x="126" y="193"/>
                </a:lnTo>
                <a:lnTo>
                  <a:pt x="126" y="193"/>
                </a:lnTo>
                <a:lnTo>
                  <a:pt x="126" y="193"/>
                </a:lnTo>
                <a:lnTo>
                  <a:pt x="126" y="195"/>
                </a:lnTo>
                <a:lnTo>
                  <a:pt x="126" y="195"/>
                </a:lnTo>
                <a:lnTo>
                  <a:pt x="126" y="195"/>
                </a:lnTo>
                <a:lnTo>
                  <a:pt x="126" y="195"/>
                </a:lnTo>
                <a:lnTo>
                  <a:pt x="128" y="195"/>
                </a:lnTo>
                <a:lnTo>
                  <a:pt x="128" y="197"/>
                </a:lnTo>
                <a:lnTo>
                  <a:pt x="128" y="197"/>
                </a:lnTo>
                <a:lnTo>
                  <a:pt x="128" y="197"/>
                </a:lnTo>
                <a:lnTo>
                  <a:pt x="128" y="197"/>
                </a:lnTo>
                <a:lnTo>
                  <a:pt x="126" y="197"/>
                </a:lnTo>
                <a:lnTo>
                  <a:pt x="126" y="197"/>
                </a:lnTo>
                <a:lnTo>
                  <a:pt x="126" y="197"/>
                </a:lnTo>
                <a:lnTo>
                  <a:pt x="125" y="197"/>
                </a:lnTo>
                <a:lnTo>
                  <a:pt x="125" y="197"/>
                </a:lnTo>
                <a:lnTo>
                  <a:pt x="125" y="198"/>
                </a:lnTo>
                <a:lnTo>
                  <a:pt x="125" y="198"/>
                </a:lnTo>
                <a:lnTo>
                  <a:pt x="125" y="198"/>
                </a:lnTo>
                <a:lnTo>
                  <a:pt x="123" y="200"/>
                </a:lnTo>
                <a:lnTo>
                  <a:pt x="123" y="200"/>
                </a:lnTo>
                <a:lnTo>
                  <a:pt x="121" y="198"/>
                </a:lnTo>
                <a:lnTo>
                  <a:pt x="121" y="198"/>
                </a:lnTo>
                <a:lnTo>
                  <a:pt x="120" y="195"/>
                </a:lnTo>
                <a:lnTo>
                  <a:pt x="120" y="195"/>
                </a:lnTo>
                <a:lnTo>
                  <a:pt x="120" y="193"/>
                </a:lnTo>
                <a:lnTo>
                  <a:pt x="118" y="193"/>
                </a:lnTo>
                <a:lnTo>
                  <a:pt x="118" y="193"/>
                </a:lnTo>
                <a:lnTo>
                  <a:pt x="118" y="193"/>
                </a:lnTo>
                <a:lnTo>
                  <a:pt x="118" y="192"/>
                </a:lnTo>
                <a:lnTo>
                  <a:pt x="118" y="192"/>
                </a:lnTo>
                <a:lnTo>
                  <a:pt x="118" y="192"/>
                </a:lnTo>
                <a:lnTo>
                  <a:pt x="116" y="190"/>
                </a:lnTo>
                <a:lnTo>
                  <a:pt x="116" y="190"/>
                </a:lnTo>
                <a:lnTo>
                  <a:pt x="116" y="187"/>
                </a:lnTo>
                <a:lnTo>
                  <a:pt x="116" y="185"/>
                </a:lnTo>
                <a:lnTo>
                  <a:pt x="113" y="185"/>
                </a:lnTo>
                <a:lnTo>
                  <a:pt x="113" y="183"/>
                </a:lnTo>
                <a:lnTo>
                  <a:pt x="115" y="183"/>
                </a:lnTo>
                <a:lnTo>
                  <a:pt x="115" y="182"/>
                </a:lnTo>
                <a:lnTo>
                  <a:pt x="115" y="178"/>
                </a:lnTo>
                <a:lnTo>
                  <a:pt x="115" y="177"/>
                </a:lnTo>
                <a:lnTo>
                  <a:pt x="115" y="175"/>
                </a:lnTo>
                <a:lnTo>
                  <a:pt x="116" y="173"/>
                </a:lnTo>
                <a:lnTo>
                  <a:pt x="116" y="172"/>
                </a:lnTo>
                <a:lnTo>
                  <a:pt x="116" y="172"/>
                </a:lnTo>
                <a:lnTo>
                  <a:pt x="118" y="170"/>
                </a:lnTo>
                <a:lnTo>
                  <a:pt x="120" y="168"/>
                </a:lnTo>
                <a:lnTo>
                  <a:pt x="120" y="168"/>
                </a:lnTo>
                <a:lnTo>
                  <a:pt x="120" y="166"/>
                </a:lnTo>
                <a:lnTo>
                  <a:pt x="120" y="166"/>
                </a:lnTo>
                <a:lnTo>
                  <a:pt x="120" y="165"/>
                </a:lnTo>
                <a:lnTo>
                  <a:pt x="118" y="163"/>
                </a:lnTo>
                <a:lnTo>
                  <a:pt x="116" y="160"/>
                </a:lnTo>
                <a:lnTo>
                  <a:pt x="116" y="158"/>
                </a:lnTo>
                <a:lnTo>
                  <a:pt x="116" y="155"/>
                </a:lnTo>
                <a:lnTo>
                  <a:pt x="116" y="153"/>
                </a:lnTo>
                <a:lnTo>
                  <a:pt x="115" y="150"/>
                </a:lnTo>
                <a:lnTo>
                  <a:pt x="113" y="150"/>
                </a:lnTo>
                <a:lnTo>
                  <a:pt x="113" y="148"/>
                </a:lnTo>
                <a:lnTo>
                  <a:pt x="113" y="146"/>
                </a:lnTo>
                <a:lnTo>
                  <a:pt x="113" y="145"/>
                </a:lnTo>
                <a:lnTo>
                  <a:pt x="113" y="145"/>
                </a:lnTo>
                <a:lnTo>
                  <a:pt x="110" y="143"/>
                </a:lnTo>
                <a:lnTo>
                  <a:pt x="108" y="143"/>
                </a:lnTo>
                <a:lnTo>
                  <a:pt x="103" y="143"/>
                </a:lnTo>
                <a:lnTo>
                  <a:pt x="98" y="145"/>
                </a:lnTo>
                <a:lnTo>
                  <a:pt x="96" y="143"/>
                </a:lnTo>
                <a:lnTo>
                  <a:pt x="96" y="141"/>
                </a:lnTo>
                <a:lnTo>
                  <a:pt x="98" y="140"/>
                </a:lnTo>
                <a:lnTo>
                  <a:pt x="98" y="138"/>
                </a:lnTo>
                <a:lnTo>
                  <a:pt x="96" y="138"/>
                </a:lnTo>
                <a:lnTo>
                  <a:pt x="96" y="138"/>
                </a:lnTo>
                <a:lnTo>
                  <a:pt x="94" y="138"/>
                </a:lnTo>
                <a:lnTo>
                  <a:pt x="93" y="138"/>
                </a:lnTo>
                <a:lnTo>
                  <a:pt x="93" y="136"/>
                </a:lnTo>
                <a:lnTo>
                  <a:pt x="93" y="136"/>
                </a:lnTo>
                <a:lnTo>
                  <a:pt x="93" y="135"/>
                </a:lnTo>
                <a:lnTo>
                  <a:pt x="91" y="135"/>
                </a:lnTo>
                <a:lnTo>
                  <a:pt x="88" y="133"/>
                </a:lnTo>
                <a:lnTo>
                  <a:pt x="84" y="129"/>
                </a:lnTo>
                <a:lnTo>
                  <a:pt x="83" y="129"/>
                </a:lnTo>
                <a:lnTo>
                  <a:pt x="81" y="129"/>
                </a:lnTo>
                <a:lnTo>
                  <a:pt x="79" y="131"/>
                </a:lnTo>
                <a:lnTo>
                  <a:pt x="79" y="131"/>
                </a:lnTo>
                <a:lnTo>
                  <a:pt x="78" y="131"/>
                </a:lnTo>
                <a:lnTo>
                  <a:pt x="78" y="131"/>
                </a:lnTo>
                <a:lnTo>
                  <a:pt x="76" y="133"/>
                </a:lnTo>
                <a:lnTo>
                  <a:pt x="76" y="133"/>
                </a:lnTo>
                <a:lnTo>
                  <a:pt x="74" y="133"/>
                </a:lnTo>
                <a:lnTo>
                  <a:pt x="74" y="131"/>
                </a:lnTo>
                <a:lnTo>
                  <a:pt x="74" y="131"/>
                </a:lnTo>
                <a:lnTo>
                  <a:pt x="73" y="131"/>
                </a:lnTo>
                <a:lnTo>
                  <a:pt x="66" y="133"/>
                </a:lnTo>
                <a:lnTo>
                  <a:pt x="64" y="133"/>
                </a:lnTo>
                <a:lnTo>
                  <a:pt x="64" y="133"/>
                </a:lnTo>
                <a:lnTo>
                  <a:pt x="63" y="131"/>
                </a:lnTo>
                <a:lnTo>
                  <a:pt x="63" y="129"/>
                </a:lnTo>
                <a:lnTo>
                  <a:pt x="61" y="129"/>
                </a:lnTo>
                <a:lnTo>
                  <a:pt x="57" y="129"/>
                </a:lnTo>
                <a:lnTo>
                  <a:pt x="56" y="128"/>
                </a:lnTo>
                <a:lnTo>
                  <a:pt x="49" y="118"/>
                </a:lnTo>
                <a:lnTo>
                  <a:pt x="46" y="118"/>
                </a:lnTo>
                <a:lnTo>
                  <a:pt x="42" y="114"/>
                </a:lnTo>
                <a:lnTo>
                  <a:pt x="41" y="114"/>
                </a:lnTo>
                <a:lnTo>
                  <a:pt x="37" y="116"/>
                </a:lnTo>
                <a:lnTo>
                  <a:pt x="37" y="118"/>
                </a:lnTo>
                <a:lnTo>
                  <a:pt x="37" y="119"/>
                </a:lnTo>
                <a:lnTo>
                  <a:pt x="37" y="121"/>
                </a:lnTo>
                <a:lnTo>
                  <a:pt x="37" y="121"/>
                </a:lnTo>
                <a:lnTo>
                  <a:pt x="36" y="121"/>
                </a:lnTo>
                <a:lnTo>
                  <a:pt x="36" y="121"/>
                </a:lnTo>
                <a:lnTo>
                  <a:pt x="34" y="121"/>
                </a:lnTo>
                <a:lnTo>
                  <a:pt x="34" y="123"/>
                </a:lnTo>
                <a:lnTo>
                  <a:pt x="31" y="128"/>
                </a:lnTo>
                <a:lnTo>
                  <a:pt x="27" y="129"/>
                </a:lnTo>
                <a:lnTo>
                  <a:pt x="26" y="131"/>
                </a:lnTo>
                <a:lnTo>
                  <a:pt x="17" y="131"/>
                </a:lnTo>
                <a:lnTo>
                  <a:pt x="15" y="129"/>
                </a:lnTo>
                <a:lnTo>
                  <a:pt x="12" y="128"/>
                </a:lnTo>
                <a:lnTo>
                  <a:pt x="10" y="128"/>
                </a:lnTo>
                <a:lnTo>
                  <a:pt x="7" y="128"/>
                </a:lnTo>
                <a:lnTo>
                  <a:pt x="7" y="128"/>
                </a:lnTo>
                <a:lnTo>
                  <a:pt x="5" y="126"/>
                </a:lnTo>
                <a:lnTo>
                  <a:pt x="7" y="124"/>
                </a:lnTo>
                <a:lnTo>
                  <a:pt x="7" y="123"/>
                </a:lnTo>
                <a:lnTo>
                  <a:pt x="7" y="123"/>
                </a:lnTo>
                <a:lnTo>
                  <a:pt x="7" y="121"/>
                </a:lnTo>
                <a:lnTo>
                  <a:pt x="5" y="119"/>
                </a:lnTo>
                <a:lnTo>
                  <a:pt x="2" y="118"/>
                </a:lnTo>
                <a:lnTo>
                  <a:pt x="4" y="116"/>
                </a:lnTo>
                <a:lnTo>
                  <a:pt x="4" y="114"/>
                </a:lnTo>
                <a:lnTo>
                  <a:pt x="4" y="113"/>
                </a:lnTo>
                <a:lnTo>
                  <a:pt x="2" y="109"/>
                </a:lnTo>
                <a:lnTo>
                  <a:pt x="2" y="109"/>
                </a:lnTo>
                <a:lnTo>
                  <a:pt x="2" y="108"/>
                </a:lnTo>
                <a:lnTo>
                  <a:pt x="2" y="106"/>
                </a:lnTo>
                <a:lnTo>
                  <a:pt x="4" y="106"/>
                </a:lnTo>
                <a:lnTo>
                  <a:pt x="4" y="104"/>
                </a:lnTo>
                <a:lnTo>
                  <a:pt x="5" y="104"/>
                </a:lnTo>
                <a:lnTo>
                  <a:pt x="4" y="103"/>
                </a:lnTo>
                <a:lnTo>
                  <a:pt x="2" y="103"/>
                </a:lnTo>
                <a:lnTo>
                  <a:pt x="2" y="101"/>
                </a:lnTo>
                <a:lnTo>
                  <a:pt x="2" y="101"/>
                </a:lnTo>
                <a:lnTo>
                  <a:pt x="0" y="99"/>
                </a:lnTo>
                <a:lnTo>
                  <a:pt x="0" y="96"/>
                </a:lnTo>
                <a:lnTo>
                  <a:pt x="2" y="96"/>
                </a:lnTo>
                <a:lnTo>
                  <a:pt x="2" y="96"/>
                </a:lnTo>
                <a:lnTo>
                  <a:pt x="4" y="94"/>
                </a:lnTo>
                <a:lnTo>
                  <a:pt x="4" y="94"/>
                </a:lnTo>
                <a:lnTo>
                  <a:pt x="5" y="92"/>
                </a:lnTo>
                <a:lnTo>
                  <a:pt x="5" y="91"/>
                </a:lnTo>
                <a:lnTo>
                  <a:pt x="5" y="91"/>
                </a:lnTo>
                <a:lnTo>
                  <a:pt x="5" y="89"/>
                </a:lnTo>
                <a:lnTo>
                  <a:pt x="5" y="87"/>
                </a:lnTo>
                <a:lnTo>
                  <a:pt x="7" y="86"/>
                </a:lnTo>
                <a:lnTo>
                  <a:pt x="9" y="82"/>
                </a:lnTo>
                <a:lnTo>
                  <a:pt x="7" y="82"/>
                </a:lnTo>
                <a:lnTo>
                  <a:pt x="7" y="81"/>
                </a:lnTo>
                <a:lnTo>
                  <a:pt x="7" y="79"/>
                </a:lnTo>
                <a:lnTo>
                  <a:pt x="9" y="79"/>
                </a:lnTo>
                <a:lnTo>
                  <a:pt x="9" y="79"/>
                </a:lnTo>
                <a:lnTo>
                  <a:pt x="9" y="77"/>
                </a:lnTo>
                <a:lnTo>
                  <a:pt x="9" y="77"/>
                </a:lnTo>
                <a:lnTo>
                  <a:pt x="10" y="77"/>
                </a:lnTo>
                <a:lnTo>
                  <a:pt x="12" y="79"/>
                </a:lnTo>
                <a:lnTo>
                  <a:pt x="12" y="79"/>
                </a:lnTo>
                <a:lnTo>
                  <a:pt x="12" y="79"/>
                </a:lnTo>
                <a:lnTo>
                  <a:pt x="12" y="77"/>
                </a:lnTo>
                <a:lnTo>
                  <a:pt x="12" y="76"/>
                </a:lnTo>
                <a:lnTo>
                  <a:pt x="12" y="74"/>
                </a:lnTo>
                <a:lnTo>
                  <a:pt x="12" y="69"/>
                </a:lnTo>
                <a:lnTo>
                  <a:pt x="10" y="66"/>
                </a:lnTo>
                <a:lnTo>
                  <a:pt x="10" y="64"/>
                </a:lnTo>
                <a:lnTo>
                  <a:pt x="10" y="64"/>
                </a:lnTo>
                <a:lnTo>
                  <a:pt x="15" y="64"/>
                </a:lnTo>
                <a:lnTo>
                  <a:pt x="17" y="62"/>
                </a:lnTo>
                <a:lnTo>
                  <a:pt x="19" y="59"/>
                </a:lnTo>
                <a:lnTo>
                  <a:pt x="19" y="57"/>
                </a:lnTo>
                <a:lnTo>
                  <a:pt x="19" y="57"/>
                </a:lnTo>
                <a:lnTo>
                  <a:pt x="19" y="56"/>
                </a:lnTo>
                <a:lnTo>
                  <a:pt x="17" y="56"/>
                </a:lnTo>
                <a:lnTo>
                  <a:pt x="19" y="54"/>
                </a:lnTo>
                <a:lnTo>
                  <a:pt x="19" y="52"/>
                </a:lnTo>
                <a:lnTo>
                  <a:pt x="19" y="50"/>
                </a:lnTo>
                <a:lnTo>
                  <a:pt x="17" y="50"/>
                </a:lnTo>
                <a:lnTo>
                  <a:pt x="15" y="49"/>
                </a:lnTo>
                <a:lnTo>
                  <a:pt x="15" y="47"/>
                </a:lnTo>
                <a:lnTo>
                  <a:pt x="14" y="45"/>
                </a:lnTo>
                <a:lnTo>
                  <a:pt x="14" y="44"/>
                </a:lnTo>
                <a:lnTo>
                  <a:pt x="14" y="39"/>
                </a:lnTo>
                <a:lnTo>
                  <a:pt x="14" y="37"/>
                </a:lnTo>
                <a:lnTo>
                  <a:pt x="12" y="32"/>
                </a:lnTo>
                <a:lnTo>
                  <a:pt x="14" y="30"/>
                </a:lnTo>
                <a:lnTo>
                  <a:pt x="19" y="29"/>
                </a:lnTo>
                <a:lnTo>
                  <a:pt x="19" y="29"/>
                </a:lnTo>
                <a:lnTo>
                  <a:pt x="21" y="29"/>
                </a:lnTo>
                <a:lnTo>
                  <a:pt x="21" y="29"/>
                </a:lnTo>
                <a:lnTo>
                  <a:pt x="22" y="27"/>
                </a:lnTo>
                <a:lnTo>
                  <a:pt x="22" y="27"/>
                </a:lnTo>
                <a:lnTo>
                  <a:pt x="22" y="25"/>
                </a:lnTo>
                <a:lnTo>
                  <a:pt x="22" y="25"/>
                </a:lnTo>
                <a:lnTo>
                  <a:pt x="22" y="25"/>
                </a:lnTo>
                <a:lnTo>
                  <a:pt x="26" y="22"/>
                </a:lnTo>
                <a:lnTo>
                  <a:pt x="27" y="20"/>
                </a:lnTo>
                <a:lnTo>
                  <a:pt x="31" y="22"/>
                </a:lnTo>
                <a:lnTo>
                  <a:pt x="32" y="24"/>
                </a:lnTo>
                <a:lnTo>
                  <a:pt x="34" y="24"/>
                </a:lnTo>
                <a:lnTo>
                  <a:pt x="36" y="24"/>
                </a:lnTo>
                <a:lnTo>
                  <a:pt x="37" y="24"/>
                </a:lnTo>
                <a:lnTo>
                  <a:pt x="37" y="25"/>
                </a:lnTo>
                <a:lnTo>
                  <a:pt x="41" y="27"/>
                </a:lnTo>
                <a:lnTo>
                  <a:pt x="41" y="27"/>
                </a:lnTo>
                <a:lnTo>
                  <a:pt x="44" y="29"/>
                </a:lnTo>
                <a:lnTo>
                  <a:pt x="44" y="30"/>
                </a:lnTo>
                <a:lnTo>
                  <a:pt x="44" y="32"/>
                </a:lnTo>
                <a:lnTo>
                  <a:pt x="42" y="35"/>
                </a:lnTo>
                <a:lnTo>
                  <a:pt x="42" y="37"/>
                </a:lnTo>
                <a:lnTo>
                  <a:pt x="44" y="37"/>
                </a:lnTo>
                <a:lnTo>
                  <a:pt x="46" y="37"/>
                </a:lnTo>
                <a:lnTo>
                  <a:pt x="46" y="39"/>
                </a:lnTo>
                <a:lnTo>
                  <a:pt x="47" y="40"/>
                </a:lnTo>
                <a:lnTo>
                  <a:pt x="49" y="42"/>
                </a:lnTo>
                <a:lnTo>
                  <a:pt x="49" y="42"/>
                </a:lnTo>
                <a:lnTo>
                  <a:pt x="51" y="42"/>
                </a:lnTo>
                <a:lnTo>
                  <a:pt x="52" y="42"/>
                </a:lnTo>
                <a:lnTo>
                  <a:pt x="56" y="45"/>
                </a:lnTo>
                <a:lnTo>
                  <a:pt x="57" y="47"/>
                </a:lnTo>
                <a:lnTo>
                  <a:pt x="57" y="47"/>
                </a:lnTo>
                <a:lnTo>
                  <a:pt x="59" y="45"/>
                </a:lnTo>
                <a:lnTo>
                  <a:pt x="63" y="47"/>
                </a:lnTo>
                <a:lnTo>
                  <a:pt x="63" y="47"/>
                </a:lnTo>
                <a:lnTo>
                  <a:pt x="63" y="47"/>
                </a:lnTo>
                <a:lnTo>
                  <a:pt x="63" y="47"/>
                </a:lnTo>
                <a:lnTo>
                  <a:pt x="63" y="47"/>
                </a:lnTo>
                <a:lnTo>
                  <a:pt x="63" y="47"/>
                </a:lnTo>
                <a:lnTo>
                  <a:pt x="63" y="45"/>
                </a:lnTo>
                <a:lnTo>
                  <a:pt x="64" y="45"/>
                </a:lnTo>
                <a:lnTo>
                  <a:pt x="64" y="45"/>
                </a:lnTo>
                <a:lnTo>
                  <a:pt x="64" y="45"/>
                </a:lnTo>
                <a:lnTo>
                  <a:pt x="66" y="47"/>
                </a:lnTo>
                <a:lnTo>
                  <a:pt x="69" y="45"/>
                </a:lnTo>
                <a:lnTo>
                  <a:pt x="71" y="45"/>
                </a:lnTo>
                <a:lnTo>
                  <a:pt x="73" y="44"/>
                </a:lnTo>
                <a:lnTo>
                  <a:pt x="74" y="44"/>
                </a:lnTo>
                <a:lnTo>
                  <a:pt x="76" y="44"/>
                </a:lnTo>
                <a:lnTo>
                  <a:pt x="78" y="44"/>
                </a:lnTo>
                <a:lnTo>
                  <a:pt x="79" y="42"/>
                </a:lnTo>
                <a:lnTo>
                  <a:pt x="81" y="40"/>
                </a:lnTo>
                <a:lnTo>
                  <a:pt x="83" y="39"/>
                </a:lnTo>
                <a:lnTo>
                  <a:pt x="81" y="39"/>
                </a:lnTo>
                <a:lnTo>
                  <a:pt x="81" y="37"/>
                </a:lnTo>
                <a:lnTo>
                  <a:pt x="83" y="37"/>
                </a:lnTo>
                <a:lnTo>
                  <a:pt x="84" y="37"/>
                </a:lnTo>
                <a:lnTo>
                  <a:pt x="84" y="39"/>
                </a:lnTo>
                <a:lnTo>
                  <a:pt x="86" y="39"/>
                </a:lnTo>
                <a:lnTo>
                  <a:pt x="88" y="39"/>
                </a:lnTo>
                <a:lnTo>
                  <a:pt x="89" y="39"/>
                </a:lnTo>
                <a:lnTo>
                  <a:pt x="89" y="39"/>
                </a:lnTo>
                <a:lnTo>
                  <a:pt x="89" y="37"/>
                </a:lnTo>
                <a:lnTo>
                  <a:pt x="89" y="37"/>
                </a:lnTo>
                <a:lnTo>
                  <a:pt x="93" y="39"/>
                </a:lnTo>
                <a:lnTo>
                  <a:pt x="94" y="39"/>
                </a:lnTo>
                <a:lnTo>
                  <a:pt x="94" y="40"/>
                </a:lnTo>
                <a:lnTo>
                  <a:pt x="96" y="40"/>
                </a:lnTo>
                <a:lnTo>
                  <a:pt x="96" y="40"/>
                </a:lnTo>
                <a:lnTo>
                  <a:pt x="98" y="37"/>
                </a:lnTo>
                <a:lnTo>
                  <a:pt x="101" y="32"/>
                </a:lnTo>
                <a:lnTo>
                  <a:pt x="101" y="32"/>
                </a:lnTo>
                <a:lnTo>
                  <a:pt x="103" y="32"/>
                </a:lnTo>
                <a:lnTo>
                  <a:pt x="103" y="34"/>
                </a:lnTo>
                <a:lnTo>
                  <a:pt x="103" y="34"/>
                </a:lnTo>
                <a:lnTo>
                  <a:pt x="103" y="34"/>
                </a:lnTo>
                <a:lnTo>
                  <a:pt x="103" y="34"/>
                </a:lnTo>
                <a:lnTo>
                  <a:pt x="103" y="34"/>
                </a:lnTo>
                <a:lnTo>
                  <a:pt x="103" y="34"/>
                </a:lnTo>
                <a:lnTo>
                  <a:pt x="105" y="34"/>
                </a:lnTo>
                <a:lnTo>
                  <a:pt x="106" y="34"/>
                </a:lnTo>
                <a:lnTo>
                  <a:pt x="106" y="34"/>
                </a:lnTo>
                <a:lnTo>
                  <a:pt x="106" y="34"/>
                </a:lnTo>
                <a:lnTo>
                  <a:pt x="106" y="34"/>
                </a:lnTo>
                <a:lnTo>
                  <a:pt x="106" y="34"/>
                </a:lnTo>
                <a:lnTo>
                  <a:pt x="106" y="35"/>
                </a:lnTo>
                <a:lnTo>
                  <a:pt x="106" y="35"/>
                </a:lnTo>
                <a:lnTo>
                  <a:pt x="108" y="35"/>
                </a:lnTo>
                <a:lnTo>
                  <a:pt x="108" y="34"/>
                </a:lnTo>
                <a:lnTo>
                  <a:pt x="113" y="32"/>
                </a:lnTo>
                <a:lnTo>
                  <a:pt x="113" y="30"/>
                </a:lnTo>
                <a:lnTo>
                  <a:pt x="113" y="30"/>
                </a:lnTo>
                <a:lnTo>
                  <a:pt x="113" y="29"/>
                </a:lnTo>
                <a:lnTo>
                  <a:pt x="113" y="29"/>
                </a:lnTo>
                <a:lnTo>
                  <a:pt x="113" y="29"/>
                </a:lnTo>
                <a:lnTo>
                  <a:pt x="113" y="27"/>
                </a:lnTo>
                <a:lnTo>
                  <a:pt x="115" y="25"/>
                </a:lnTo>
                <a:lnTo>
                  <a:pt x="115" y="25"/>
                </a:lnTo>
                <a:lnTo>
                  <a:pt x="115" y="25"/>
                </a:lnTo>
                <a:lnTo>
                  <a:pt x="116" y="24"/>
                </a:lnTo>
                <a:lnTo>
                  <a:pt x="118" y="24"/>
                </a:lnTo>
                <a:lnTo>
                  <a:pt x="120" y="22"/>
                </a:lnTo>
                <a:lnTo>
                  <a:pt x="123" y="22"/>
                </a:lnTo>
                <a:lnTo>
                  <a:pt x="126" y="20"/>
                </a:lnTo>
                <a:lnTo>
                  <a:pt x="131" y="19"/>
                </a:lnTo>
                <a:lnTo>
                  <a:pt x="133" y="17"/>
                </a:lnTo>
                <a:lnTo>
                  <a:pt x="133" y="19"/>
                </a:lnTo>
                <a:lnTo>
                  <a:pt x="135" y="19"/>
                </a:lnTo>
                <a:lnTo>
                  <a:pt x="135" y="19"/>
                </a:lnTo>
                <a:lnTo>
                  <a:pt x="135" y="19"/>
                </a:lnTo>
                <a:lnTo>
                  <a:pt x="137" y="19"/>
                </a:lnTo>
                <a:lnTo>
                  <a:pt x="137" y="17"/>
                </a:lnTo>
                <a:lnTo>
                  <a:pt x="137" y="17"/>
                </a:lnTo>
                <a:lnTo>
                  <a:pt x="138" y="17"/>
                </a:lnTo>
                <a:lnTo>
                  <a:pt x="138" y="15"/>
                </a:lnTo>
                <a:lnTo>
                  <a:pt x="138" y="15"/>
                </a:lnTo>
                <a:lnTo>
                  <a:pt x="138" y="15"/>
                </a:lnTo>
                <a:lnTo>
                  <a:pt x="138" y="13"/>
                </a:lnTo>
                <a:lnTo>
                  <a:pt x="138" y="13"/>
                </a:lnTo>
                <a:lnTo>
                  <a:pt x="138" y="13"/>
                </a:lnTo>
                <a:lnTo>
                  <a:pt x="138" y="13"/>
                </a:lnTo>
                <a:lnTo>
                  <a:pt x="138" y="13"/>
                </a:lnTo>
                <a:lnTo>
                  <a:pt x="140" y="13"/>
                </a:lnTo>
                <a:lnTo>
                  <a:pt x="142" y="13"/>
                </a:lnTo>
                <a:lnTo>
                  <a:pt x="142" y="13"/>
                </a:lnTo>
                <a:lnTo>
                  <a:pt x="143" y="13"/>
                </a:lnTo>
                <a:lnTo>
                  <a:pt x="143" y="13"/>
                </a:lnTo>
                <a:lnTo>
                  <a:pt x="143" y="12"/>
                </a:lnTo>
                <a:lnTo>
                  <a:pt x="143" y="12"/>
                </a:lnTo>
                <a:lnTo>
                  <a:pt x="143" y="12"/>
                </a:lnTo>
                <a:lnTo>
                  <a:pt x="143" y="10"/>
                </a:lnTo>
                <a:lnTo>
                  <a:pt x="145" y="10"/>
                </a:lnTo>
                <a:lnTo>
                  <a:pt x="145" y="10"/>
                </a:lnTo>
                <a:lnTo>
                  <a:pt x="145" y="10"/>
                </a:lnTo>
                <a:lnTo>
                  <a:pt x="145" y="10"/>
                </a:lnTo>
                <a:lnTo>
                  <a:pt x="145" y="8"/>
                </a:lnTo>
                <a:lnTo>
                  <a:pt x="143" y="8"/>
                </a:lnTo>
                <a:lnTo>
                  <a:pt x="143" y="7"/>
                </a:lnTo>
                <a:lnTo>
                  <a:pt x="143" y="7"/>
                </a:lnTo>
                <a:lnTo>
                  <a:pt x="143" y="7"/>
                </a:lnTo>
                <a:lnTo>
                  <a:pt x="143" y="7"/>
                </a:lnTo>
                <a:lnTo>
                  <a:pt x="143" y="7"/>
                </a:lnTo>
                <a:lnTo>
                  <a:pt x="145" y="5"/>
                </a:lnTo>
                <a:lnTo>
                  <a:pt x="145" y="5"/>
                </a:lnTo>
                <a:lnTo>
                  <a:pt x="145" y="5"/>
                </a:lnTo>
                <a:lnTo>
                  <a:pt x="147" y="5"/>
                </a:lnTo>
                <a:lnTo>
                  <a:pt x="147" y="3"/>
                </a:lnTo>
                <a:lnTo>
                  <a:pt x="147" y="3"/>
                </a:lnTo>
                <a:lnTo>
                  <a:pt x="147" y="3"/>
                </a:lnTo>
                <a:lnTo>
                  <a:pt x="147" y="3"/>
                </a:lnTo>
                <a:lnTo>
                  <a:pt x="147" y="3"/>
                </a:lnTo>
                <a:lnTo>
                  <a:pt x="147" y="2"/>
                </a:lnTo>
                <a:lnTo>
                  <a:pt x="147" y="2"/>
                </a:lnTo>
                <a:lnTo>
                  <a:pt x="147" y="2"/>
                </a:lnTo>
                <a:lnTo>
                  <a:pt x="147" y="2"/>
                </a:lnTo>
                <a:lnTo>
                  <a:pt x="147" y="2"/>
                </a:lnTo>
                <a:lnTo>
                  <a:pt x="147" y="0"/>
                </a:lnTo>
                <a:lnTo>
                  <a:pt x="148" y="2"/>
                </a:lnTo>
                <a:lnTo>
                  <a:pt x="148" y="2"/>
                </a:lnTo>
                <a:lnTo>
                  <a:pt x="150" y="2"/>
                </a:lnTo>
                <a:lnTo>
                  <a:pt x="150" y="2"/>
                </a:lnTo>
                <a:lnTo>
                  <a:pt x="152" y="2"/>
                </a:lnTo>
                <a:lnTo>
                  <a:pt x="152" y="0"/>
                </a:lnTo>
                <a:lnTo>
                  <a:pt x="152" y="0"/>
                </a:lnTo>
                <a:lnTo>
                  <a:pt x="153" y="0"/>
                </a:lnTo>
                <a:lnTo>
                  <a:pt x="153" y="2"/>
                </a:lnTo>
                <a:lnTo>
                  <a:pt x="155" y="2"/>
                </a:lnTo>
                <a:lnTo>
                  <a:pt x="155" y="2"/>
                </a:lnTo>
                <a:lnTo>
                  <a:pt x="155" y="2"/>
                </a:lnTo>
                <a:lnTo>
                  <a:pt x="155" y="2"/>
                </a:lnTo>
                <a:lnTo>
                  <a:pt x="155" y="3"/>
                </a:lnTo>
                <a:lnTo>
                  <a:pt x="153" y="3"/>
                </a:lnTo>
                <a:lnTo>
                  <a:pt x="153" y="3"/>
                </a:lnTo>
                <a:lnTo>
                  <a:pt x="153" y="3"/>
                </a:lnTo>
                <a:lnTo>
                  <a:pt x="153" y="3"/>
                </a:lnTo>
                <a:lnTo>
                  <a:pt x="153" y="3"/>
                </a:lnTo>
                <a:lnTo>
                  <a:pt x="155" y="3"/>
                </a:lnTo>
                <a:lnTo>
                  <a:pt x="155" y="5"/>
                </a:lnTo>
                <a:lnTo>
                  <a:pt x="157" y="5"/>
                </a:lnTo>
                <a:lnTo>
                  <a:pt x="157" y="5"/>
                </a:lnTo>
                <a:lnTo>
                  <a:pt x="158" y="5"/>
                </a:lnTo>
                <a:lnTo>
                  <a:pt x="158" y="5"/>
                </a:lnTo>
                <a:lnTo>
                  <a:pt x="158" y="3"/>
                </a:lnTo>
                <a:lnTo>
                  <a:pt x="158" y="3"/>
                </a:lnTo>
                <a:lnTo>
                  <a:pt x="158" y="3"/>
                </a:lnTo>
                <a:lnTo>
                  <a:pt x="158" y="2"/>
                </a:lnTo>
                <a:lnTo>
                  <a:pt x="158" y="2"/>
                </a:lnTo>
                <a:lnTo>
                  <a:pt x="158" y="2"/>
                </a:lnTo>
                <a:lnTo>
                  <a:pt x="158" y="2"/>
                </a:lnTo>
                <a:lnTo>
                  <a:pt x="158" y="2"/>
                </a:lnTo>
                <a:lnTo>
                  <a:pt x="162" y="2"/>
                </a:lnTo>
                <a:lnTo>
                  <a:pt x="163" y="2"/>
                </a:lnTo>
                <a:lnTo>
                  <a:pt x="163" y="2"/>
                </a:lnTo>
                <a:lnTo>
                  <a:pt x="165" y="2"/>
                </a:lnTo>
                <a:lnTo>
                  <a:pt x="165" y="2"/>
                </a:lnTo>
                <a:lnTo>
                  <a:pt x="167" y="2"/>
                </a:lnTo>
                <a:lnTo>
                  <a:pt x="167" y="3"/>
                </a:lnTo>
                <a:lnTo>
                  <a:pt x="167" y="3"/>
                </a:lnTo>
                <a:lnTo>
                  <a:pt x="168" y="3"/>
                </a:lnTo>
                <a:lnTo>
                  <a:pt x="170" y="3"/>
                </a:lnTo>
                <a:lnTo>
                  <a:pt x="170" y="5"/>
                </a:lnTo>
                <a:lnTo>
                  <a:pt x="173" y="10"/>
                </a:lnTo>
                <a:lnTo>
                  <a:pt x="173" y="12"/>
                </a:lnTo>
                <a:lnTo>
                  <a:pt x="173" y="15"/>
                </a:lnTo>
                <a:lnTo>
                  <a:pt x="173" y="15"/>
                </a:lnTo>
                <a:lnTo>
                  <a:pt x="173" y="17"/>
                </a:lnTo>
                <a:lnTo>
                  <a:pt x="173" y="19"/>
                </a:lnTo>
                <a:lnTo>
                  <a:pt x="173" y="19"/>
                </a:lnTo>
                <a:lnTo>
                  <a:pt x="173" y="19"/>
                </a:lnTo>
                <a:lnTo>
                  <a:pt x="173" y="19"/>
                </a:lnTo>
                <a:lnTo>
                  <a:pt x="173" y="20"/>
                </a:lnTo>
                <a:lnTo>
                  <a:pt x="173" y="20"/>
                </a:lnTo>
                <a:lnTo>
                  <a:pt x="173" y="20"/>
                </a:lnTo>
                <a:lnTo>
                  <a:pt x="173" y="22"/>
                </a:lnTo>
                <a:lnTo>
                  <a:pt x="175" y="2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5" name="Freeform 28">
            <a:extLst>
              <a:ext uri="{FF2B5EF4-FFF2-40B4-BE49-F238E27FC236}">
                <a16:creationId xmlns:a16="http://schemas.microsoft.com/office/drawing/2014/main" id="{249D6C04-055B-465D-B83C-254B71AF36A6}"/>
              </a:ext>
            </a:extLst>
          </p:cNvPr>
          <p:cNvSpPr>
            <a:spLocks/>
          </p:cNvSpPr>
          <p:nvPr/>
        </p:nvSpPr>
        <p:spPr bwMode="auto">
          <a:xfrm>
            <a:off x="4648661" y="4682069"/>
            <a:ext cx="208555" cy="193106"/>
          </a:xfrm>
          <a:custGeom>
            <a:avLst/>
            <a:gdLst>
              <a:gd name="T0" fmla="*/ 182 w 216"/>
              <a:gd name="T1" fmla="*/ 25 h 200"/>
              <a:gd name="T2" fmla="*/ 190 w 216"/>
              <a:gd name="T3" fmla="*/ 30 h 200"/>
              <a:gd name="T4" fmla="*/ 194 w 216"/>
              <a:gd name="T5" fmla="*/ 40 h 200"/>
              <a:gd name="T6" fmla="*/ 195 w 216"/>
              <a:gd name="T7" fmla="*/ 59 h 200"/>
              <a:gd name="T8" fmla="*/ 192 w 216"/>
              <a:gd name="T9" fmla="*/ 66 h 200"/>
              <a:gd name="T10" fmla="*/ 192 w 216"/>
              <a:gd name="T11" fmla="*/ 74 h 200"/>
              <a:gd name="T12" fmla="*/ 212 w 216"/>
              <a:gd name="T13" fmla="*/ 87 h 200"/>
              <a:gd name="T14" fmla="*/ 209 w 216"/>
              <a:gd name="T15" fmla="*/ 96 h 200"/>
              <a:gd name="T16" fmla="*/ 210 w 216"/>
              <a:gd name="T17" fmla="*/ 101 h 200"/>
              <a:gd name="T18" fmla="*/ 210 w 216"/>
              <a:gd name="T19" fmla="*/ 114 h 200"/>
              <a:gd name="T20" fmla="*/ 214 w 216"/>
              <a:gd name="T21" fmla="*/ 121 h 200"/>
              <a:gd name="T22" fmla="*/ 207 w 216"/>
              <a:gd name="T23" fmla="*/ 123 h 200"/>
              <a:gd name="T24" fmla="*/ 204 w 216"/>
              <a:gd name="T25" fmla="*/ 121 h 200"/>
              <a:gd name="T26" fmla="*/ 199 w 216"/>
              <a:gd name="T27" fmla="*/ 124 h 200"/>
              <a:gd name="T28" fmla="*/ 194 w 216"/>
              <a:gd name="T29" fmla="*/ 121 h 200"/>
              <a:gd name="T30" fmla="*/ 189 w 216"/>
              <a:gd name="T31" fmla="*/ 123 h 200"/>
              <a:gd name="T32" fmla="*/ 182 w 216"/>
              <a:gd name="T33" fmla="*/ 126 h 200"/>
              <a:gd name="T34" fmla="*/ 185 w 216"/>
              <a:gd name="T35" fmla="*/ 135 h 200"/>
              <a:gd name="T36" fmla="*/ 189 w 216"/>
              <a:gd name="T37" fmla="*/ 143 h 200"/>
              <a:gd name="T38" fmla="*/ 184 w 216"/>
              <a:gd name="T39" fmla="*/ 150 h 200"/>
              <a:gd name="T40" fmla="*/ 177 w 216"/>
              <a:gd name="T41" fmla="*/ 160 h 200"/>
              <a:gd name="T42" fmla="*/ 167 w 216"/>
              <a:gd name="T43" fmla="*/ 165 h 200"/>
              <a:gd name="T44" fmla="*/ 168 w 216"/>
              <a:gd name="T45" fmla="*/ 172 h 200"/>
              <a:gd name="T46" fmla="*/ 163 w 216"/>
              <a:gd name="T47" fmla="*/ 178 h 200"/>
              <a:gd name="T48" fmla="*/ 155 w 216"/>
              <a:gd name="T49" fmla="*/ 180 h 200"/>
              <a:gd name="T50" fmla="*/ 152 w 216"/>
              <a:gd name="T51" fmla="*/ 177 h 200"/>
              <a:gd name="T52" fmla="*/ 150 w 216"/>
              <a:gd name="T53" fmla="*/ 185 h 200"/>
              <a:gd name="T54" fmla="*/ 142 w 216"/>
              <a:gd name="T55" fmla="*/ 188 h 200"/>
              <a:gd name="T56" fmla="*/ 140 w 216"/>
              <a:gd name="T57" fmla="*/ 185 h 200"/>
              <a:gd name="T58" fmla="*/ 125 w 216"/>
              <a:gd name="T59" fmla="*/ 192 h 200"/>
              <a:gd name="T60" fmla="*/ 128 w 216"/>
              <a:gd name="T61" fmla="*/ 197 h 200"/>
              <a:gd name="T62" fmla="*/ 123 w 216"/>
              <a:gd name="T63" fmla="*/ 200 h 200"/>
              <a:gd name="T64" fmla="*/ 116 w 216"/>
              <a:gd name="T65" fmla="*/ 190 h 200"/>
              <a:gd name="T66" fmla="*/ 118 w 216"/>
              <a:gd name="T67" fmla="*/ 170 h 200"/>
              <a:gd name="T68" fmla="*/ 113 w 216"/>
              <a:gd name="T69" fmla="*/ 148 h 200"/>
              <a:gd name="T70" fmla="*/ 96 w 216"/>
              <a:gd name="T71" fmla="*/ 138 h 200"/>
              <a:gd name="T72" fmla="*/ 78 w 216"/>
              <a:gd name="T73" fmla="*/ 131 h 200"/>
              <a:gd name="T74" fmla="*/ 61 w 216"/>
              <a:gd name="T75" fmla="*/ 129 h 200"/>
              <a:gd name="T76" fmla="*/ 36 w 216"/>
              <a:gd name="T77" fmla="*/ 121 h 200"/>
              <a:gd name="T78" fmla="*/ 7 w 216"/>
              <a:gd name="T79" fmla="*/ 124 h 200"/>
              <a:gd name="T80" fmla="*/ 4 w 216"/>
              <a:gd name="T81" fmla="*/ 106 h 200"/>
              <a:gd name="T82" fmla="*/ 5 w 216"/>
              <a:gd name="T83" fmla="*/ 92 h 200"/>
              <a:gd name="T84" fmla="*/ 9 w 216"/>
              <a:gd name="T85" fmla="*/ 77 h 200"/>
              <a:gd name="T86" fmla="*/ 17 w 216"/>
              <a:gd name="T87" fmla="*/ 62 h 200"/>
              <a:gd name="T88" fmla="*/ 14 w 216"/>
              <a:gd name="T89" fmla="*/ 44 h 200"/>
              <a:gd name="T90" fmla="*/ 22 w 216"/>
              <a:gd name="T91" fmla="*/ 25 h 200"/>
              <a:gd name="T92" fmla="*/ 44 w 216"/>
              <a:gd name="T93" fmla="*/ 32 h 200"/>
              <a:gd name="T94" fmla="*/ 57 w 216"/>
              <a:gd name="T95" fmla="*/ 47 h 200"/>
              <a:gd name="T96" fmla="*/ 69 w 216"/>
              <a:gd name="T97" fmla="*/ 45 h 200"/>
              <a:gd name="T98" fmla="*/ 84 w 216"/>
              <a:gd name="T99" fmla="*/ 39 h 200"/>
              <a:gd name="T100" fmla="*/ 101 w 216"/>
              <a:gd name="T101" fmla="*/ 32 h 200"/>
              <a:gd name="T102" fmla="*/ 106 w 216"/>
              <a:gd name="T103" fmla="*/ 34 h 200"/>
              <a:gd name="T104" fmla="*/ 115 w 216"/>
              <a:gd name="T105" fmla="*/ 25 h 200"/>
              <a:gd name="T106" fmla="*/ 135 w 216"/>
              <a:gd name="T107" fmla="*/ 19 h 200"/>
              <a:gd name="T108" fmla="*/ 140 w 216"/>
              <a:gd name="T109" fmla="*/ 13 h 200"/>
              <a:gd name="T110" fmla="*/ 145 w 216"/>
              <a:gd name="T111" fmla="*/ 8 h 200"/>
              <a:gd name="T112" fmla="*/ 147 w 216"/>
              <a:gd name="T113" fmla="*/ 3 h 200"/>
              <a:gd name="T114" fmla="*/ 152 w 216"/>
              <a:gd name="T115" fmla="*/ 2 h 200"/>
              <a:gd name="T116" fmla="*/ 153 w 216"/>
              <a:gd name="T117" fmla="*/ 3 h 200"/>
              <a:gd name="T118" fmla="*/ 158 w 216"/>
              <a:gd name="T119" fmla="*/ 2 h 200"/>
              <a:gd name="T120" fmla="*/ 170 w 216"/>
              <a:gd name="T121" fmla="*/ 5 h 200"/>
              <a:gd name="T122" fmla="*/ 173 w 216"/>
              <a:gd name="T123" fmla="*/ 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 h="200">
                <a:moveTo>
                  <a:pt x="175" y="22"/>
                </a:moveTo>
                <a:lnTo>
                  <a:pt x="175" y="22"/>
                </a:lnTo>
                <a:lnTo>
                  <a:pt x="177" y="22"/>
                </a:lnTo>
                <a:lnTo>
                  <a:pt x="179" y="22"/>
                </a:lnTo>
                <a:lnTo>
                  <a:pt x="179" y="22"/>
                </a:lnTo>
                <a:lnTo>
                  <a:pt x="179" y="20"/>
                </a:lnTo>
                <a:lnTo>
                  <a:pt x="179" y="22"/>
                </a:lnTo>
                <a:lnTo>
                  <a:pt x="180" y="22"/>
                </a:lnTo>
                <a:lnTo>
                  <a:pt x="180" y="24"/>
                </a:lnTo>
                <a:lnTo>
                  <a:pt x="180" y="24"/>
                </a:lnTo>
                <a:lnTo>
                  <a:pt x="180" y="24"/>
                </a:lnTo>
                <a:lnTo>
                  <a:pt x="180" y="25"/>
                </a:lnTo>
                <a:lnTo>
                  <a:pt x="182" y="25"/>
                </a:lnTo>
                <a:lnTo>
                  <a:pt x="182" y="25"/>
                </a:lnTo>
                <a:lnTo>
                  <a:pt x="182" y="27"/>
                </a:lnTo>
                <a:lnTo>
                  <a:pt x="182" y="27"/>
                </a:lnTo>
                <a:lnTo>
                  <a:pt x="185" y="27"/>
                </a:lnTo>
                <a:lnTo>
                  <a:pt x="189" y="27"/>
                </a:lnTo>
                <a:lnTo>
                  <a:pt x="189" y="27"/>
                </a:lnTo>
                <a:lnTo>
                  <a:pt x="189" y="27"/>
                </a:lnTo>
                <a:lnTo>
                  <a:pt x="190" y="27"/>
                </a:lnTo>
                <a:lnTo>
                  <a:pt x="190" y="27"/>
                </a:lnTo>
                <a:lnTo>
                  <a:pt x="190" y="29"/>
                </a:lnTo>
                <a:lnTo>
                  <a:pt x="190" y="29"/>
                </a:lnTo>
                <a:lnTo>
                  <a:pt x="190" y="30"/>
                </a:lnTo>
                <a:lnTo>
                  <a:pt x="190" y="30"/>
                </a:lnTo>
                <a:lnTo>
                  <a:pt x="190" y="30"/>
                </a:lnTo>
                <a:lnTo>
                  <a:pt x="190" y="32"/>
                </a:lnTo>
                <a:lnTo>
                  <a:pt x="189" y="32"/>
                </a:lnTo>
                <a:lnTo>
                  <a:pt x="189" y="34"/>
                </a:lnTo>
                <a:lnTo>
                  <a:pt x="189" y="34"/>
                </a:lnTo>
                <a:lnTo>
                  <a:pt x="190" y="34"/>
                </a:lnTo>
                <a:lnTo>
                  <a:pt x="190" y="34"/>
                </a:lnTo>
                <a:lnTo>
                  <a:pt x="192" y="34"/>
                </a:lnTo>
                <a:lnTo>
                  <a:pt x="192" y="35"/>
                </a:lnTo>
                <a:lnTo>
                  <a:pt x="192" y="35"/>
                </a:lnTo>
                <a:lnTo>
                  <a:pt x="192" y="35"/>
                </a:lnTo>
                <a:lnTo>
                  <a:pt x="194" y="39"/>
                </a:lnTo>
                <a:lnTo>
                  <a:pt x="194" y="40"/>
                </a:lnTo>
                <a:lnTo>
                  <a:pt x="194" y="44"/>
                </a:lnTo>
                <a:lnTo>
                  <a:pt x="194" y="45"/>
                </a:lnTo>
                <a:lnTo>
                  <a:pt x="194" y="49"/>
                </a:lnTo>
                <a:lnTo>
                  <a:pt x="194" y="49"/>
                </a:lnTo>
                <a:lnTo>
                  <a:pt x="194" y="49"/>
                </a:lnTo>
                <a:lnTo>
                  <a:pt x="195" y="49"/>
                </a:lnTo>
                <a:lnTo>
                  <a:pt x="195" y="50"/>
                </a:lnTo>
                <a:lnTo>
                  <a:pt x="197" y="52"/>
                </a:lnTo>
                <a:lnTo>
                  <a:pt x="197" y="54"/>
                </a:lnTo>
                <a:lnTo>
                  <a:pt x="195" y="56"/>
                </a:lnTo>
                <a:lnTo>
                  <a:pt x="195" y="57"/>
                </a:lnTo>
                <a:lnTo>
                  <a:pt x="197" y="59"/>
                </a:lnTo>
                <a:lnTo>
                  <a:pt x="195" y="59"/>
                </a:lnTo>
                <a:lnTo>
                  <a:pt x="195" y="61"/>
                </a:lnTo>
                <a:lnTo>
                  <a:pt x="194" y="61"/>
                </a:lnTo>
                <a:lnTo>
                  <a:pt x="194" y="59"/>
                </a:lnTo>
                <a:lnTo>
                  <a:pt x="194" y="61"/>
                </a:lnTo>
                <a:lnTo>
                  <a:pt x="192" y="61"/>
                </a:lnTo>
                <a:lnTo>
                  <a:pt x="192" y="62"/>
                </a:lnTo>
                <a:lnTo>
                  <a:pt x="192" y="62"/>
                </a:lnTo>
                <a:lnTo>
                  <a:pt x="192" y="64"/>
                </a:lnTo>
                <a:lnTo>
                  <a:pt x="192" y="64"/>
                </a:lnTo>
                <a:lnTo>
                  <a:pt x="192" y="64"/>
                </a:lnTo>
                <a:lnTo>
                  <a:pt x="192" y="64"/>
                </a:lnTo>
                <a:lnTo>
                  <a:pt x="192" y="66"/>
                </a:lnTo>
                <a:lnTo>
                  <a:pt x="192" y="66"/>
                </a:lnTo>
                <a:lnTo>
                  <a:pt x="192" y="66"/>
                </a:lnTo>
                <a:lnTo>
                  <a:pt x="192" y="67"/>
                </a:lnTo>
                <a:lnTo>
                  <a:pt x="192" y="67"/>
                </a:lnTo>
                <a:lnTo>
                  <a:pt x="192" y="69"/>
                </a:lnTo>
                <a:lnTo>
                  <a:pt x="192" y="69"/>
                </a:lnTo>
                <a:lnTo>
                  <a:pt x="192" y="69"/>
                </a:lnTo>
                <a:lnTo>
                  <a:pt x="192" y="71"/>
                </a:lnTo>
                <a:lnTo>
                  <a:pt x="190" y="71"/>
                </a:lnTo>
                <a:lnTo>
                  <a:pt x="190" y="71"/>
                </a:lnTo>
                <a:lnTo>
                  <a:pt x="189" y="72"/>
                </a:lnTo>
                <a:lnTo>
                  <a:pt x="189" y="72"/>
                </a:lnTo>
                <a:lnTo>
                  <a:pt x="192" y="74"/>
                </a:lnTo>
                <a:lnTo>
                  <a:pt x="192" y="74"/>
                </a:lnTo>
                <a:lnTo>
                  <a:pt x="194" y="77"/>
                </a:lnTo>
                <a:lnTo>
                  <a:pt x="194" y="77"/>
                </a:lnTo>
                <a:lnTo>
                  <a:pt x="194" y="79"/>
                </a:lnTo>
                <a:lnTo>
                  <a:pt x="194" y="79"/>
                </a:lnTo>
                <a:lnTo>
                  <a:pt x="195" y="79"/>
                </a:lnTo>
                <a:lnTo>
                  <a:pt x="205" y="84"/>
                </a:lnTo>
                <a:lnTo>
                  <a:pt x="205" y="84"/>
                </a:lnTo>
                <a:lnTo>
                  <a:pt x="209" y="87"/>
                </a:lnTo>
                <a:lnTo>
                  <a:pt x="209" y="87"/>
                </a:lnTo>
                <a:lnTo>
                  <a:pt x="210" y="87"/>
                </a:lnTo>
                <a:lnTo>
                  <a:pt x="210" y="87"/>
                </a:lnTo>
                <a:lnTo>
                  <a:pt x="212" y="87"/>
                </a:lnTo>
                <a:lnTo>
                  <a:pt x="212" y="87"/>
                </a:lnTo>
                <a:lnTo>
                  <a:pt x="212" y="87"/>
                </a:lnTo>
                <a:lnTo>
                  <a:pt x="212" y="87"/>
                </a:lnTo>
                <a:lnTo>
                  <a:pt x="212" y="87"/>
                </a:lnTo>
                <a:lnTo>
                  <a:pt x="210" y="89"/>
                </a:lnTo>
                <a:lnTo>
                  <a:pt x="210" y="91"/>
                </a:lnTo>
                <a:lnTo>
                  <a:pt x="210" y="91"/>
                </a:lnTo>
                <a:lnTo>
                  <a:pt x="210" y="91"/>
                </a:lnTo>
                <a:lnTo>
                  <a:pt x="209" y="94"/>
                </a:lnTo>
                <a:lnTo>
                  <a:pt x="209" y="94"/>
                </a:lnTo>
                <a:lnTo>
                  <a:pt x="209" y="94"/>
                </a:lnTo>
                <a:lnTo>
                  <a:pt x="209" y="94"/>
                </a:lnTo>
                <a:lnTo>
                  <a:pt x="209" y="94"/>
                </a:lnTo>
                <a:lnTo>
                  <a:pt x="209" y="96"/>
                </a:lnTo>
                <a:lnTo>
                  <a:pt x="209" y="96"/>
                </a:lnTo>
                <a:lnTo>
                  <a:pt x="209" y="96"/>
                </a:lnTo>
                <a:lnTo>
                  <a:pt x="210" y="94"/>
                </a:lnTo>
                <a:lnTo>
                  <a:pt x="210" y="94"/>
                </a:lnTo>
                <a:lnTo>
                  <a:pt x="212" y="94"/>
                </a:lnTo>
                <a:lnTo>
                  <a:pt x="214" y="96"/>
                </a:lnTo>
                <a:lnTo>
                  <a:pt x="214" y="98"/>
                </a:lnTo>
                <a:lnTo>
                  <a:pt x="212" y="99"/>
                </a:lnTo>
                <a:lnTo>
                  <a:pt x="212" y="99"/>
                </a:lnTo>
                <a:lnTo>
                  <a:pt x="212" y="99"/>
                </a:lnTo>
                <a:lnTo>
                  <a:pt x="212" y="101"/>
                </a:lnTo>
                <a:lnTo>
                  <a:pt x="212" y="101"/>
                </a:lnTo>
                <a:lnTo>
                  <a:pt x="210" y="101"/>
                </a:lnTo>
                <a:lnTo>
                  <a:pt x="210" y="103"/>
                </a:lnTo>
                <a:lnTo>
                  <a:pt x="210" y="106"/>
                </a:lnTo>
                <a:lnTo>
                  <a:pt x="210" y="106"/>
                </a:lnTo>
                <a:lnTo>
                  <a:pt x="209" y="108"/>
                </a:lnTo>
                <a:lnTo>
                  <a:pt x="209" y="108"/>
                </a:lnTo>
                <a:lnTo>
                  <a:pt x="209" y="108"/>
                </a:lnTo>
                <a:lnTo>
                  <a:pt x="207" y="109"/>
                </a:lnTo>
                <a:lnTo>
                  <a:pt x="207" y="109"/>
                </a:lnTo>
                <a:lnTo>
                  <a:pt x="207" y="111"/>
                </a:lnTo>
                <a:lnTo>
                  <a:pt x="209" y="113"/>
                </a:lnTo>
                <a:lnTo>
                  <a:pt x="209" y="114"/>
                </a:lnTo>
                <a:lnTo>
                  <a:pt x="210" y="114"/>
                </a:lnTo>
                <a:lnTo>
                  <a:pt x="210" y="114"/>
                </a:lnTo>
                <a:lnTo>
                  <a:pt x="210" y="114"/>
                </a:lnTo>
                <a:lnTo>
                  <a:pt x="210" y="114"/>
                </a:lnTo>
                <a:lnTo>
                  <a:pt x="210" y="114"/>
                </a:lnTo>
                <a:lnTo>
                  <a:pt x="212" y="114"/>
                </a:lnTo>
                <a:lnTo>
                  <a:pt x="212" y="114"/>
                </a:lnTo>
                <a:lnTo>
                  <a:pt x="214" y="118"/>
                </a:lnTo>
                <a:lnTo>
                  <a:pt x="216" y="118"/>
                </a:lnTo>
                <a:lnTo>
                  <a:pt x="216" y="119"/>
                </a:lnTo>
                <a:lnTo>
                  <a:pt x="216" y="119"/>
                </a:lnTo>
                <a:lnTo>
                  <a:pt x="216" y="121"/>
                </a:lnTo>
                <a:lnTo>
                  <a:pt x="216" y="121"/>
                </a:lnTo>
                <a:lnTo>
                  <a:pt x="216" y="121"/>
                </a:lnTo>
                <a:lnTo>
                  <a:pt x="214" y="121"/>
                </a:lnTo>
                <a:lnTo>
                  <a:pt x="214" y="121"/>
                </a:lnTo>
                <a:lnTo>
                  <a:pt x="214" y="121"/>
                </a:lnTo>
                <a:lnTo>
                  <a:pt x="214" y="121"/>
                </a:lnTo>
                <a:lnTo>
                  <a:pt x="212" y="123"/>
                </a:lnTo>
                <a:lnTo>
                  <a:pt x="212" y="123"/>
                </a:lnTo>
                <a:lnTo>
                  <a:pt x="210" y="123"/>
                </a:lnTo>
                <a:lnTo>
                  <a:pt x="209" y="123"/>
                </a:lnTo>
                <a:lnTo>
                  <a:pt x="209" y="123"/>
                </a:lnTo>
                <a:lnTo>
                  <a:pt x="209" y="123"/>
                </a:lnTo>
                <a:lnTo>
                  <a:pt x="207" y="123"/>
                </a:lnTo>
                <a:lnTo>
                  <a:pt x="207" y="123"/>
                </a:lnTo>
                <a:lnTo>
                  <a:pt x="207" y="123"/>
                </a:lnTo>
                <a:lnTo>
                  <a:pt x="207" y="123"/>
                </a:lnTo>
                <a:lnTo>
                  <a:pt x="205" y="123"/>
                </a:lnTo>
                <a:lnTo>
                  <a:pt x="205" y="123"/>
                </a:lnTo>
                <a:lnTo>
                  <a:pt x="205" y="123"/>
                </a:lnTo>
                <a:lnTo>
                  <a:pt x="205" y="123"/>
                </a:lnTo>
                <a:lnTo>
                  <a:pt x="205" y="123"/>
                </a:lnTo>
                <a:lnTo>
                  <a:pt x="205" y="121"/>
                </a:lnTo>
                <a:lnTo>
                  <a:pt x="205" y="121"/>
                </a:lnTo>
                <a:lnTo>
                  <a:pt x="205" y="121"/>
                </a:lnTo>
                <a:lnTo>
                  <a:pt x="205" y="121"/>
                </a:lnTo>
                <a:lnTo>
                  <a:pt x="205" y="121"/>
                </a:lnTo>
                <a:lnTo>
                  <a:pt x="204" y="121"/>
                </a:lnTo>
                <a:lnTo>
                  <a:pt x="204" y="121"/>
                </a:lnTo>
                <a:lnTo>
                  <a:pt x="204" y="121"/>
                </a:lnTo>
                <a:lnTo>
                  <a:pt x="204" y="121"/>
                </a:lnTo>
                <a:lnTo>
                  <a:pt x="204" y="123"/>
                </a:lnTo>
                <a:lnTo>
                  <a:pt x="204" y="123"/>
                </a:lnTo>
                <a:lnTo>
                  <a:pt x="204" y="124"/>
                </a:lnTo>
                <a:lnTo>
                  <a:pt x="204" y="124"/>
                </a:lnTo>
                <a:lnTo>
                  <a:pt x="204" y="126"/>
                </a:lnTo>
                <a:lnTo>
                  <a:pt x="204" y="126"/>
                </a:lnTo>
                <a:lnTo>
                  <a:pt x="204" y="126"/>
                </a:lnTo>
                <a:lnTo>
                  <a:pt x="202" y="126"/>
                </a:lnTo>
                <a:lnTo>
                  <a:pt x="202" y="124"/>
                </a:lnTo>
                <a:lnTo>
                  <a:pt x="202" y="124"/>
                </a:lnTo>
                <a:lnTo>
                  <a:pt x="199" y="124"/>
                </a:lnTo>
                <a:lnTo>
                  <a:pt x="199" y="124"/>
                </a:lnTo>
                <a:lnTo>
                  <a:pt x="199" y="124"/>
                </a:lnTo>
                <a:lnTo>
                  <a:pt x="199" y="123"/>
                </a:lnTo>
                <a:lnTo>
                  <a:pt x="199" y="123"/>
                </a:lnTo>
                <a:lnTo>
                  <a:pt x="197" y="123"/>
                </a:lnTo>
                <a:lnTo>
                  <a:pt x="197" y="123"/>
                </a:lnTo>
                <a:lnTo>
                  <a:pt x="197" y="123"/>
                </a:lnTo>
                <a:lnTo>
                  <a:pt x="195" y="123"/>
                </a:lnTo>
                <a:lnTo>
                  <a:pt x="195" y="121"/>
                </a:lnTo>
                <a:lnTo>
                  <a:pt x="195" y="121"/>
                </a:lnTo>
                <a:lnTo>
                  <a:pt x="195" y="121"/>
                </a:lnTo>
                <a:lnTo>
                  <a:pt x="195" y="121"/>
                </a:lnTo>
                <a:lnTo>
                  <a:pt x="195" y="121"/>
                </a:lnTo>
                <a:lnTo>
                  <a:pt x="194" y="121"/>
                </a:lnTo>
                <a:lnTo>
                  <a:pt x="194" y="121"/>
                </a:lnTo>
                <a:lnTo>
                  <a:pt x="194" y="121"/>
                </a:lnTo>
                <a:lnTo>
                  <a:pt x="194" y="121"/>
                </a:lnTo>
                <a:lnTo>
                  <a:pt x="194" y="123"/>
                </a:lnTo>
                <a:lnTo>
                  <a:pt x="194" y="123"/>
                </a:lnTo>
                <a:lnTo>
                  <a:pt x="194" y="123"/>
                </a:lnTo>
                <a:lnTo>
                  <a:pt x="192" y="123"/>
                </a:lnTo>
                <a:lnTo>
                  <a:pt x="192" y="123"/>
                </a:lnTo>
                <a:lnTo>
                  <a:pt x="192" y="124"/>
                </a:lnTo>
                <a:lnTo>
                  <a:pt x="192" y="124"/>
                </a:lnTo>
                <a:lnTo>
                  <a:pt x="190" y="123"/>
                </a:lnTo>
                <a:lnTo>
                  <a:pt x="190" y="123"/>
                </a:lnTo>
                <a:lnTo>
                  <a:pt x="189" y="123"/>
                </a:lnTo>
                <a:lnTo>
                  <a:pt x="189" y="123"/>
                </a:lnTo>
                <a:lnTo>
                  <a:pt x="189" y="123"/>
                </a:lnTo>
                <a:lnTo>
                  <a:pt x="187" y="123"/>
                </a:lnTo>
                <a:lnTo>
                  <a:pt x="185" y="124"/>
                </a:lnTo>
                <a:lnTo>
                  <a:pt x="185" y="124"/>
                </a:lnTo>
                <a:lnTo>
                  <a:pt x="185" y="124"/>
                </a:lnTo>
                <a:lnTo>
                  <a:pt x="185" y="126"/>
                </a:lnTo>
                <a:lnTo>
                  <a:pt x="185" y="126"/>
                </a:lnTo>
                <a:lnTo>
                  <a:pt x="184" y="126"/>
                </a:lnTo>
                <a:lnTo>
                  <a:pt x="182" y="126"/>
                </a:lnTo>
                <a:lnTo>
                  <a:pt x="182" y="126"/>
                </a:lnTo>
                <a:lnTo>
                  <a:pt x="182" y="126"/>
                </a:lnTo>
                <a:lnTo>
                  <a:pt x="182" y="126"/>
                </a:lnTo>
                <a:lnTo>
                  <a:pt x="182" y="126"/>
                </a:lnTo>
                <a:lnTo>
                  <a:pt x="182" y="128"/>
                </a:lnTo>
                <a:lnTo>
                  <a:pt x="182" y="131"/>
                </a:lnTo>
                <a:lnTo>
                  <a:pt x="182" y="135"/>
                </a:lnTo>
                <a:lnTo>
                  <a:pt x="182" y="135"/>
                </a:lnTo>
                <a:lnTo>
                  <a:pt x="184" y="135"/>
                </a:lnTo>
                <a:lnTo>
                  <a:pt x="184" y="135"/>
                </a:lnTo>
                <a:lnTo>
                  <a:pt x="184" y="135"/>
                </a:lnTo>
                <a:lnTo>
                  <a:pt x="184" y="135"/>
                </a:lnTo>
                <a:lnTo>
                  <a:pt x="185" y="135"/>
                </a:lnTo>
                <a:lnTo>
                  <a:pt x="185" y="135"/>
                </a:lnTo>
                <a:lnTo>
                  <a:pt x="185" y="135"/>
                </a:lnTo>
                <a:lnTo>
                  <a:pt x="185" y="135"/>
                </a:lnTo>
                <a:lnTo>
                  <a:pt x="187" y="136"/>
                </a:lnTo>
                <a:lnTo>
                  <a:pt x="187" y="136"/>
                </a:lnTo>
                <a:lnTo>
                  <a:pt x="187" y="136"/>
                </a:lnTo>
                <a:lnTo>
                  <a:pt x="187" y="138"/>
                </a:lnTo>
                <a:lnTo>
                  <a:pt x="187" y="138"/>
                </a:lnTo>
                <a:lnTo>
                  <a:pt x="189" y="138"/>
                </a:lnTo>
                <a:lnTo>
                  <a:pt x="189" y="140"/>
                </a:lnTo>
                <a:lnTo>
                  <a:pt x="189" y="140"/>
                </a:lnTo>
                <a:lnTo>
                  <a:pt x="189" y="141"/>
                </a:lnTo>
                <a:lnTo>
                  <a:pt x="189" y="141"/>
                </a:lnTo>
                <a:lnTo>
                  <a:pt x="189" y="141"/>
                </a:lnTo>
                <a:lnTo>
                  <a:pt x="189" y="143"/>
                </a:lnTo>
                <a:lnTo>
                  <a:pt x="189" y="143"/>
                </a:lnTo>
                <a:lnTo>
                  <a:pt x="189" y="143"/>
                </a:lnTo>
                <a:lnTo>
                  <a:pt x="189" y="143"/>
                </a:lnTo>
                <a:lnTo>
                  <a:pt x="190" y="146"/>
                </a:lnTo>
                <a:lnTo>
                  <a:pt x="187" y="148"/>
                </a:lnTo>
                <a:lnTo>
                  <a:pt x="187" y="148"/>
                </a:lnTo>
                <a:lnTo>
                  <a:pt x="185" y="148"/>
                </a:lnTo>
                <a:lnTo>
                  <a:pt x="185" y="146"/>
                </a:lnTo>
                <a:lnTo>
                  <a:pt x="184" y="146"/>
                </a:lnTo>
                <a:lnTo>
                  <a:pt x="184" y="148"/>
                </a:lnTo>
                <a:lnTo>
                  <a:pt x="184" y="148"/>
                </a:lnTo>
                <a:lnTo>
                  <a:pt x="184" y="148"/>
                </a:lnTo>
                <a:lnTo>
                  <a:pt x="184" y="150"/>
                </a:lnTo>
                <a:lnTo>
                  <a:pt x="184" y="150"/>
                </a:lnTo>
                <a:lnTo>
                  <a:pt x="184" y="150"/>
                </a:lnTo>
                <a:lnTo>
                  <a:pt x="184" y="150"/>
                </a:lnTo>
                <a:lnTo>
                  <a:pt x="184" y="151"/>
                </a:lnTo>
                <a:lnTo>
                  <a:pt x="184" y="151"/>
                </a:lnTo>
                <a:lnTo>
                  <a:pt x="180" y="155"/>
                </a:lnTo>
                <a:lnTo>
                  <a:pt x="180" y="158"/>
                </a:lnTo>
                <a:lnTo>
                  <a:pt x="179" y="158"/>
                </a:lnTo>
                <a:lnTo>
                  <a:pt x="179" y="158"/>
                </a:lnTo>
                <a:lnTo>
                  <a:pt x="179" y="160"/>
                </a:lnTo>
                <a:lnTo>
                  <a:pt x="179" y="160"/>
                </a:lnTo>
                <a:lnTo>
                  <a:pt x="177" y="160"/>
                </a:lnTo>
                <a:lnTo>
                  <a:pt x="177" y="160"/>
                </a:lnTo>
                <a:lnTo>
                  <a:pt x="177" y="160"/>
                </a:lnTo>
                <a:lnTo>
                  <a:pt x="175" y="158"/>
                </a:lnTo>
                <a:lnTo>
                  <a:pt x="173" y="158"/>
                </a:lnTo>
                <a:lnTo>
                  <a:pt x="173" y="158"/>
                </a:lnTo>
                <a:lnTo>
                  <a:pt x="173" y="158"/>
                </a:lnTo>
                <a:lnTo>
                  <a:pt x="173" y="158"/>
                </a:lnTo>
                <a:lnTo>
                  <a:pt x="172" y="160"/>
                </a:lnTo>
                <a:lnTo>
                  <a:pt x="170" y="161"/>
                </a:lnTo>
                <a:lnTo>
                  <a:pt x="168" y="161"/>
                </a:lnTo>
                <a:lnTo>
                  <a:pt x="168" y="163"/>
                </a:lnTo>
                <a:lnTo>
                  <a:pt x="167" y="163"/>
                </a:lnTo>
                <a:lnTo>
                  <a:pt x="167" y="163"/>
                </a:lnTo>
                <a:lnTo>
                  <a:pt x="167" y="165"/>
                </a:lnTo>
                <a:lnTo>
                  <a:pt x="167" y="165"/>
                </a:lnTo>
                <a:lnTo>
                  <a:pt x="167" y="165"/>
                </a:lnTo>
                <a:lnTo>
                  <a:pt x="167" y="166"/>
                </a:lnTo>
                <a:lnTo>
                  <a:pt x="167" y="166"/>
                </a:lnTo>
                <a:lnTo>
                  <a:pt x="167" y="168"/>
                </a:lnTo>
                <a:lnTo>
                  <a:pt x="167" y="168"/>
                </a:lnTo>
                <a:lnTo>
                  <a:pt x="167" y="168"/>
                </a:lnTo>
                <a:lnTo>
                  <a:pt x="167" y="168"/>
                </a:lnTo>
                <a:lnTo>
                  <a:pt x="167" y="168"/>
                </a:lnTo>
                <a:lnTo>
                  <a:pt x="168" y="168"/>
                </a:lnTo>
                <a:lnTo>
                  <a:pt x="168" y="168"/>
                </a:lnTo>
                <a:lnTo>
                  <a:pt x="168" y="170"/>
                </a:lnTo>
                <a:lnTo>
                  <a:pt x="168" y="172"/>
                </a:lnTo>
                <a:lnTo>
                  <a:pt x="168" y="172"/>
                </a:lnTo>
                <a:lnTo>
                  <a:pt x="168" y="173"/>
                </a:lnTo>
                <a:lnTo>
                  <a:pt x="168" y="173"/>
                </a:lnTo>
                <a:lnTo>
                  <a:pt x="167" y="173"/>
                </a:lnTo>
                <a:lnTo>
                  <a:pt x="167" y="173"/>
                </a:lnTo>
                <a:lnTo>
                  <a:pt x="167" y="175"/>
                </a:lnTo>
                <a:lnTo>
                  <a:pt x="165" y="175"/>
                </a:lnTo>
                <a:lnTo>
                  <a:pt x="163" y="175"/>
                </a:lnTo>
                <a:lnTo>
                  <a:pt x="163" y="177"/>
                </a:lnTo>
                <a:lnTo>
                  <a:pt x="162" y="177"/>
                </a:lnTo>
                <a:lnTo>
                  <a:pt x="162" y="178"/>
                </a:lnTo>
                <a:lnTo>
                  <a:pt x="162" y="178"/>
                </a:lnTo>
                <a:lnTo>
                  <a:pt x="163" y="178"/>
                </a:lnTo>
                <a:lnTo>
                  <a:pt x="163" y="178"/>
                </a:lnTo>
                <a:lnTo>
                  <a:pt x="163" y="180"/>
                </a:lnTo>
                <a:lnTo>
                  <a:pt x="163" y="180"/>
                </a:lnTo>
                <a:lnTo>
                  <a:pt x="160" y="182"/>
                </a:lnTo>
                <a:lnTo>
                  <a:pt x="158" y="182"/>
                </a:lnTo>
                <a:lnTo>
                  <a:pt x="158" y="182"/>
                </a:lnTo>
                <a:lnTo>
                  <a:pt x="158" y="182"/>
                </a:lnTo>
                <a:lnTo>
                  <a:pt x="157" y="182"/>
                </a:lnTo>
                <a:lnTo>
                  <a:pt x="157" y="182"/>
                </a:lnTo>
                <a:lnTo>
                  <a:pt x="157" y="182"/>
                </a:lnTo>
                <a:lnTo>
                  <a:pt x="155" y="180"/>
                </a:lnTo>
                <a:lnTo>
                  <a:pt x="155" y="180"/>
                </a:lnTo>
                <a:lnTo>
                  <a:pt x="155" y="180"/>
                </a:lnTo>
                <a:lnTo>
                  <a:pt x="155" y="180"/>
                </a:lnTo>
                <a:lnTo>
                  <a:pt x="157" y="180"/>
                </a:lnTo>
                <a:lnTo>
                  <a:pt x="157" y="180"/>
                </a:lnTo>
                <a:lnTo>
                  <a:pt x="157" y="180"/>
                </a:lnTo>
                <a:lnTo>
                  <a:pt x="157" y="178"/>
                </a:lnTo>
                <a:lnTo>
                  <a:pt x="157" y="178"/>
                </a:lnTo>
                <a:lnTo>
                  <a:pt x="157" y="178"/>
                </a:lnTo>
                <a:lnTo>
                  <a:pt x="157" y="178"/>
                </a:lnTo>
                <a:lnTo>
                  <a:pt x="155" y="178"/>
                </a:lnTo>
                <a:lnTo>
                  <a:pt x="155" y="177"/>
                </a:lnTo>
                <a:lnTo>
                  <a:pt x="155" y="177"/>
                </a:lnTo>
                <a:lnTo>
                  <a:pt x="153" y="177"/>
                </a:lnTo>
                <a:lnTo>
                  <a:pt x="152" y="177"/>
                </a:lnTo>
                <a:lnTo>
                  <a:pt x="152" y="177"/>
                </a:lnTo>
                <a:lnTo>
                  <a:pt x="152" y="177"/>
                </a:lnTo>
                <a:lnTo>
                  <a:pt x="152" y="177"/>
                </a:lnTo>
                <a:lnTo>
                  <a:pt x="150" y="178"/>
                </a:lnTo>
                <a:lnTo>
                  <a:pt x="150" y="180"/>
                </a:lnTo>
                <a:lnTo>
                  <a:pt x="150" y="180"/>
                </a:lnTo>
                <a:lnTo>
                  <a:pt x="150" y="180"/>
                </a:lnTo>
                <a:lnTo>
                  <a:pt x="150" y="182"/>
                </a:lnTo>
                <a:lnTo>
                  <a:pt x="150" y="182"/>
                </a:lnTo>
                <a:lnTo>
                  <a:pt x="150" y="183"/>
                </a:lnTo>
                <a:lnTo>
                  <a:pt x="150" y="183"/>
                </a:lnTo>
                <a:lnTo>
                  <a:pt x="150" y="183"/>
                </a:lnTo>
                <a:lnTo>
                  <a:pt x="150" y="183"/>
                </a:lnTo>
                <a:lnTo>
                  <a:pt x="150" y="185"/>
                </a:lnTo>
                <a:lnTo>
                  <a:pt x="150" y="185"/>
                </a:lnTo>
                <a:lnTo>
                  <a:pt x="150" y="187"/>
                </a:lnTo>
                <a:lnTo>
                  <a:pt x="148" y="187"/>
                </a:lnTo>
                <a:lnTo>
                  <a:pt x="148" y="187"/>
                </a:lnTo>
                <a:lnTo>
                  <a:pt x="148" y="188"/>
                </a:lnTo>
                <a:lnTo>
                  <a:pt x="147" y="188"/>
                </a:lnTo>
                <a:lnTo>
                  <a:pt x="147" y="188"/>
                </a:lnTo>
                <a:lnTo>
                  <a:pt x="145" y="188"/>
                </a:lnTo>
                <a:lnTo>
                  <a:pt x="143" y="188"/>
                </a:lnTo>
                <a:lnTo>
                  <a:pt x="143" y="188"/>
                </a:lnTo>
                <a:lnTo>
                  <a:pt x="143" y="188"/>
                </a:lnTo>
                <a:lnTo>
                  <a:pt x="142" y="188"/>
                </a:lnTo>
                <a:lnTo>
                  <a:pt x="142" y="188"/>
                </a:lnTo>
                <a:lnTo>
                  <a:pt x="142" y="188"/>
                </a:lnTo>
                <a:lnTo>
                  <a:pt x="142" y="188"/>
                </a:lnTo>
                <a:lnTo>
                  <a:pt x="140" y="188"/>
                </a:lnTo>
                <a:lnTo>
                  <a:pt x="140" y="188"/>
                </a:lnTo>
                <a:lnTo>
                  <a:pt x="140" y="188"/>
                </a:lnTo>
                <a:lnTo>
                  <a:pt x="140" y="188"/>
                </a:lnTo>
                <a:lnTo>
                  <a:pt x="140" y="187"/>
                </a:lnTo>
                <a:lnTo>
                  <a:pt x="140" y="187"/>
                </a:lnTo>
                <a:lnTo>
                  <a:pt x="140" y="187"/>
                </a:lnTo>
                <a:lnTo>
                  <a:pt x="140" y="185"/>
                </a:lnTo>
                <a:lnTo>
                  <a:pt x="140" y="185"/>
                </a:lnTo>
                <a:lnTo>
                  <a:pt x="140" y="185"/>
                </a:lnTo>
                <a:lnTo>
                  <a:pt x="140" y="185"/>
                </a:lnTo>
                <a:lnTo>
                  <a:pt x="138" y="185"/>
                </a:lnTo>
                <a:lnTo>
                  <a:pt x="138" y="185"/>
                </a:lnTo>
                <a:lnTo>
                  <a:pt x="138" y="185"/>
                </a:lnTo>
                <a:lnTo>
                  <a:pt x="137" y="187"/>
                </a:lnTo>
                <a:lnTo>
                  <a:pt x="137" y="187"/>
                </a:lnTo>
                <a:lnTo>
                  <a:pt x="137" y="187"/>
                </a:lnTo>
                <a:lnTo>
                  <a:pt x="131" y="187"/>
                </a:lnTo>
                <a:lnTo>
                  <a:pt x="130" y="187"/>
                </a:lnTo>
                <a:lnTo>
                  <a:pt x="130" y="187"/>
                </a:lnTo>
                <a:lnTo>
                  <a:pt x="126" y="190"/>
                </a:lnTo>
                <a:lnTo>
                  <a:pt x="126" y="190"/>
                </a:lnTo>
                <a:lnTo>
                  <a:pt x="126" y="190"/>
                </a:lnTo>
                <a:lnTo>
                  <a:pt x="125" y="192"/>
                </a:lnTo>
                <a:lnTo>
                  <a:pt x="125" y="192"/>
                </a:lnTo>
                <a:lnTo>
                  <a:pt x="125" y="192"/>
                </a:lnTo>
                <a:lnTo>
                  <a:pt x="125" y="192"/>
                </a:lnTo>
                <a:lnTo>
                  <a:pt x="126" y="193"/>
                </a:lnTo>
                <a:lnTo>
                  <a:pt x="126" y="193"/>
                </a:lnTo>
                <a:lnTo>
                  <a:pt x="126" y="193"/>
                </a:lnTo>
                <a:lnTo>
                  <a:pt x="126" y="193"/>
                </a:lnTo>
                <a:lnTo>
                  <a:pt x="126" y="195"/>
                </a:lnTo>
                <a:lnTo>
                  <a:pt x="126" y="195"/>
                </a:lnTo>
                <a:lnTo>
                  <a:pt x="126" y="195"/>
                </a:lnTo>
                <a:lnTo>
                  <a:pt x="126" y="195"/>
                </a:lnTo>
                <a:lnTo>
                  <a:pt x="128" y="195"/>
                </a:lnTo>
                <a:lnTo>
                  <a:pt x="128" y="197"/>
                </a:lnTo>
                <a:lnTo>
                  <a:pt x="128" y="197"/>
                </a:lnTo>
                <a:lnTo>
                  <a:pt x="128" y="197"/>
                </a:lnTo>
                <a:lnTo>
                  <a:pt x="128" y="197"/>
                </a:lnTo>
                <a:lnTo>
                  <a:pt x="126" y="197"/>
                </a:lnTo>
                <a:lnTo>
                  <a:pt x="126" y="197"/>
                </a:lnTo>
                <a:lnTo>
                  <a:pt x="126" y="197"/>
                </a:lnTo>
                <a:lnTo>
                  <a:pt x="125" y="197"/>
                </a:lnTo>
                <a:lnTo>
                  <a:pt x="125" y="197"/>
                </a:lnTo>
                <a:lnTo>
                  <a:pt x="125" y="198"/>
                </a:lnTo>
                <a:lnTo>
                  <a:pt x="125" y="198"/>
                </a:lnTo>
                <a:lnTo>
                  <a:pt x="125" y="198"/>
                </a:lnTo>
                <a:lnTo>
                  <a:pt x="123" y="200"/>
                </a:lnTo>
                <a:lnTo>
                  <a:pt x="123" y="200"/>
                </a:lnTo>
                <a:lnTo>
                  <a:pt x="121" y="198"/>
                </a:lnTo>
                <a:lnTo>
                  <a:pt x="121" y="198"/>
                </a:lnTo>
                <a:lnTo>
                  <a:pt x="120" y="195"/>
                </a:lnTo>
                <a:lnTo>
                  <a:pt x="120" y="195"/>
                </a:lnTo>
                <a:lnTo>
                  <a:pt x="120" y="193"/>
                </a:lnTo>
                <a:lnTo>
                  <a:pt x="118" y="193"/>
                </a:lnTo>
                <a:lnTo>
                  <a:pt x="118" y="193"/>
                </a:lnTo>
                <a:lnTo>
                  <a:pt x="118" y="193"/>
                </a:lnTo>
                <a:lnTo>
                  <a:pt x="118" y="192"/>
                </a:lnTo>
                <a:lnTo>
                  <a:pt x="118" y="192"/>
                </a:lnTo>
                <a:lnTo>
                  <a:pt x="118" y="192"/>
                </a:lnTo>
                <a:lnTo>
                  <a:pt x="116" y="190"/>
                </a:lnTo>
                <a:lnTo>
                  <a:pt x="116" y="190"/>
                </a:lnTo>
                <a:lnTo>
                  <a:pt x="116" y="187"/>
                </a:lnTo>
                <a:lnTo>
                  <a:pt x="116" y="185"/>
                </a:lnTo>
                <a:lnTo>
                  <a:pt x="113" y="185"/>
                </a:lnTo>
                <a:lnTo>
                  <a:pt x="113" y="183"/>
                </a:lnTo>
                <a:lnTo>
                  <a:pt x="115" y="183"/>
                </a:lnTo>
                <a:lnTo>
                  <a:pt x="115" y="182"/>
                </a:lnTo>
                <a:lnTo>
                  <a:pt x="115" y="178"/>
                </a:lnTo>
                <a:lnTo>
                  <a:pt x="115" y="177"/>
                </a:lnTo>
                <a:lnTo>
                  <a:pt x="115" y="175"/>
                </a:lnTo>
                <a:lnTo>
                  <a:pt x="116" y="173"/>
                </a:lnTo>
                <a:lnTo>
                  <a:pt x="116" y="172"/>
                </a:lnTo>
                <a:lnTo>
                  <a:pt x="116" y="172"/>
                </a:lnTo>
                <a:lnTo>
                  <a:pt x="118" y="170"/>
                </a:lnTo>
                <a:lnTo>
                  <a:pt x="120" y="168"/>
                </a:lnTo>
                <a:lnTo>
                  <a:pt x="120" y="168"/>
                </a:lnTo>
                <a:lnTo>
                  <a:pt x="120" y="166"/>
                </a:lnTo>
                <a:lnTo>
                  <a:pt x="120" y="166"/>
                </a:lnTo>
                <a:lnTo>
                  <a:pt x="120" y="165"/>
                </a:lnTo>
                <a:lnTo>
                  <a:pt x="118" y="163"/>
                </a:lnTo>
                <a:lnTo>
                  <a:pt x="116" y="160"/>
                </a:lnTo>
                <a:lnTo>
                  <a:pt x="116" y="158"/>
                </a:lnTo>
                <a:lnTo>
                  <a:pt x="116" y="155"/>
                </a:lnTo>
                <a:lnTo>
                  <a:pt x="116" y="153"/>
                </a:lnTo>
                <a:lnTo>
                  <a:pt x="115" y="150"/>
                </a:lnTo>
                <a:lnTo>
                  <a:pt x="113" y="150"/>
                </a:lnTo>
                <a:lnTo>
                  <a:pt x="113" y="148"/>
                </a:lnTo>
                <a:lnTo>
                  <a:pt x="113" y="146"/>
                </a:lnTo>
                <a:lnTo>
                  <a:pt x="113" y="145"/>
                </a:lnTo>
                <a:lnTo>
                  <a:pt x="113" y="145"/>
                </a:lnTo>
                <a:lnTo>
                  <a:pt x="110" y="143"/>
                </a:lnTo>
                <a:lnTo>
                  <a:pt x="108" y="143"/>
                </a:lnTo>
                <a:lnTo>
                  <a:pt x="103" y="143"/>
                </a:lnTo>
                <a:lnTo>
                  <a:pt x="98" y="145"/>
                </a:lnTo>
                <a:lnTo>
                  <a:pt x="96" y="143"/>
                </a:lnTo>
                <a:lnTo>
                  <a:pt x="96" y="141"/>
                </a:lnTo>
                <a:lnTo>
                  <a:pt x="98" y="140"/>
                </a:lnTo>
                <a:lnTo>
                  <a:pt x="98" y="138"/>
                </a:lnTo>
                <a:lnTo>
                  <a:pt x="96" y="138"/>
                </a:lnTo>
                <a:lnTo>
                  <a:pt x="96" y="138"/>
                </a:lnTo>
                <a:lnTo>
                  <a:pt x="94" y="138"/>
                </a:lnTo>
                <a:lnTo>
                  <a:pt x="93" y="138"/>
                </a:lnTo>
                <a:lnTo>
                  <a:pt x="93" y="136"/>
                </a:lnTo>
                <a:lnTo>
                  <a:pt x="93" y="136"/>
                </a:lnTo>
                <a:lnTo>
                  <a:pt x="93" y="135"/>
                </a:lnTo>
                <a:lnTo>
                  <a:pt x="91" y="135"/>
                </a:lnTo>
                <a:lnTo>
                  <a:pt x="88" y="133"/>
                </a:lnTo>
                <a:lnTo>
                  <a:pt x="84" y="129"/>
                </a:lnTo>
                <a:lnTo>
                  <a:pt x="83" y="129"/>
                </a:lnTo>
                <a:lnTo>
                  <a:pt x="81" y="129"/>
                </a:lnTo>
                <a:lnTo>
                  <a:pt x="79" y="131"/>
                </a:lnTo>
                <a:lnTo>
                  <a:pt x="79" y="131"/>
                </a:lnTo>
                <a:lnTo>
                  <a:pt x="78" y="131"/>
                </a:lnTo>
                <a:lnTo>
                  <a:pt x="78" y="131"/>
                </a:lnTo>
                <a:lnTo>
                  <a:pt x="76" y="133"/>
                </a:lnTo>
                <a:lnTo>
                  <a:pt x="76" y="133"/>
                </a:lnTo>
                <a:lnTo>
                  <a:pt x="74" y="133"/>
                </a:lnTo>
                <a:lnTo>
                  <a:pt x="74" y="131"/>
                </a:lnTo>
                <a:lnTo>
                  <a:pt x="74" y="131"/>
                </a:lnTo>
                <a:lnTo>
                  <a:pt x="73" y="131"/>
                </a:lnTo>
                <a:lnTo>
                  <a:pt x="66" y="133"/>
                </a:lnTo>
                <a:lnTo>
                  <a:pt x="64" y="133"/>
                </a:lnTo>
                <a:lnTo>
                  <a:pt x="64" y="133"/>
                </a:lnTo>
                <a:lnTo>
                  <a:pt x="63" y="131"/>
                </a:lnTo>
                <a:lnTo>
                  <a:pt x="63" y="129"/>
                </a:lnTo>
                <a:lnTo>
                  <a:pt x="61" y="129"/>
                </a:lnTo>
                <a:lnTo>
                  <a:pt x="57" y="129"/>
                </a:lnTo>
                <a:lnTo>
                  <a:pt x="56" y="128"/>
                </a:lnTo>
                <a:lnTo>
                  <a:pt x="49" y="118"/>
                </a:lnTo>
                <a:lnTo>
                  <a:pt x="46" y="118"/>
                </a:lnTo>
                <a:lnTo>
                  <a:pt x="42" y="114"/>
                </a:lnTo>
                <a:lnTo>
                  <a:pt x="41" y="114"/>
                </a:lnTo>
                <a:lnTo>
                  <a:pt x="37" y="116"/>
                </a:lnTo>
                <a:lnTo>
                  <a:pt x="37" y="118"/>
                </a:lnTo>
                <a:lnTo>
                  <a:pt x="37" y="119"/>
                </a:lnTo>
                <a:lnTo>
                  <a:pt x="37" y="121"/>
                </a:lnTo>
                <a:lnTo>
                  <a:pt x="37" y="121"/>
                </a:lnTo>
                <a:lnTo>
                  <a:pt x="36" y="121"/>
                </a:lnTo>
                <a:lnTo>
                  <a:pt x="36" y="121"/>
                </a:lnTo>
                <a:lnTo>
                  <a:pt x="34" y="121"/>
                </a:lnTo>
                <a:lnTo>
                  <a:pt x="34" y="123"/>
                </a:lnTo>
                <a:lnTo>
                  <a:pt x="31" y="128"/>
                </a:lnTo>
                <a:lnTo>
                  <a:pt x="27" y="129"/>
                </a:lnTo>
                <a:lnTo>
                  <a:pt x="26" y="131"/>
                </a:lnTo>
                <a:lnTo>
                  <a:pt x="17" y="131"/>
                </a:lnTo>
                <a:lnTo>
                  <a:pt x="15" y="129"/>
                </a:lnTo>
                <a:lnTo>
                  <a:pt x="12" y="128"/>
                </a:lnTo>
                <a:lnTo>
                  <a:pt x="10" y="128"/>
                </a:lnTo>
                <a:lnTo>
                  <a:pt x="7" y="128"/>
                </a:lnTo>
                <a:lnTo>
                  <a:pt x="7" y="128"/>
                </a:lnTo>
                <a:lnTo>
                  <a:pt x="5" y="126"/>
                </a:lnTo>
                <a:lnTo>
                  <a:pt x="7" y="124"/>
                </a:lnTo>
                <a:lnTo>
                  <a:pt x="7" y="123"/>
                </a:lnTo>
                <a:lnTo>
                  <a:pt x="7" y="123"/>
                </a:lnTo>
                <a:lnTo>
                  <a:pt x="7" y="121"/>
                </a:lnTo>
                <a:lnTo>
                  <a:pt x="5" y="119"/>
                </a:lnTo>
                <a:lnTo>
                  <a:pt x="2" y="118"/>
                </a:lnTo>
                <a:lnTo>
                  <a:pt x="4" y="116"/>
                </a:lnTo>
                <a:lnTo>
                  <a:pt x="4" y="114"/>
                </a:lnTo>
                <a:lnTo>
                  <a:pt x="4" y="113"/>
                </a:lnTo>
                <a:lnTo>
                  <a:pt x="2" y="109"/>
                </a:lnTo>
                <a:lnTo>
                  <a:pt x="2" y="109"/>
                </a:lnTo>
                <a:lnTo>
                  <a:pt x="2" y="108"/>
                </a:lnTo>
                <a:lnTo>
                  <a:pt x="2" y="106"/>
                </a:lnTo>
                <a:lnTo>
                  <a:pt x="4" y="106"/>
                </a:lnTo>
                <a:lnTo>
                  <a:pt x="4" y="104"/>
                </a:lnTo>
                <a:lnTo>
                  <a:pt x="5" y="104"/>
                </a:lnTo>
                <a:lnTo>
                  <a:pt x="4" y="103"/>
                </a:lnTo>
                <a:lnTo>
                  <a:pt x="2" y="103"/>
                </a:lnTo>
                <a:lnTo>
                  <a:pt x="2" y="101"/>
                </a:lnTo>
                <a:lnTo>
                  <a:pt x="2" y="101"/>
                </a:lnTo>
                <a:lnTo>
                  <a:pt x="0" y="99"/>
                </a:lnTo>
                <a:lnTo>
                  <a:pt x="0" y="96"/>
                </a:lnTo>
                <a:lnTo>
                  <a:pt x="2" y="96"/>
                </a:lnTo>
                <a:lnTo>
                  <a:pt x="2" y="96"/>
                </a:lnTo>
                <a:lnTo>
                  <a:pt x="4" y="94"/>
                </a:lnTo>
                <a:lnTo>
                  <a:pt x="4" y="94"/>
                </a:lnTo>
                <a:lnTo>
                  <a:pt x="5" y="92"/>
                </a:lnTo>
                <a:lnTo>
                  <a:pt x="5" y="91"/>
                </a:lnTo>
                <a:lnTo>
                  <a:pt x="5" y="91"/>
                </a:lnTo>
                <a:lnTo>
                  <a:pt x="5" y="89"/>
                </a:lnTo>
                <a:lnTo>
                  <a:pt x="5" y="87"/>
                </a:lnTo>
                <a:lnTo>
                  <a:pt x="7" y="86"/>
                </a:lnTo>
                <a:lnTo>
                  <a:pt x="9" y="82"/>
                </a:lnTo>
                <a:lnTo>
                  <a:pt x="7" y="82"/>
                </a:lnTo>
                <a:lnTo>
                  <a:pt x="7" y="81"/>
                </a:lnTo>
                <a:lnTo>
                  <a:pt x="7" y="79"/>
                </a:lnTo>
                <a:lnTo>
                  <a:pt x="9" y="79"/>
                </a:lnTo>
                <a:lnTo>
                  <a:pt x="9" y="79"/>
                </a:lnTo>
                <a:lnTo>
                  <a:pt x="9" y="77"/>
                </a:lnTo>
                <a:lnTo>
                  <a:pt x="9" y="77"/>
                </a:lnTo>
                <a:lnTo>
                  <a:pt x="10" y="77"/>
                </a:lnTo>
                <a:lnTo>
                  <a:pt x="12" y="79"/>
                </a:lnTo>
                <a:lnTo>
                  <a:pt x="12" y="79"/>
                </a:lnTo>
                <a:lnTo>
                  <a:pt x="12" y="79"/>
                </a:lnTo>
                <a:lnTo>
                  <a:pt x="12" y="77"/>
                </a:lnTo>
                <a:lnTo>
                  <a:pt x="12" y="76"/>
                </a:lnTo>
                <a:lnTo>
                  <a:pt x="12" y="74"/>
                </a:lnTo>
                <a:lnTo>
                  <a:pt x="12" y="69"/>
                </a:lnTo>
                <a:lnTo>
                  <a:pt x="10" y="66"/>
                </a:lnTo>
                <a:lnTo>
                  <a:pt x="10" y="64"/>
                </a:lnTo>
                <a:lnTo>
                  <a:pt x="10" y="64"/>
                </a:lnTo>
                <a:lnTo>
                  <a:pt x="15" y="64"/>
                </a:lnTo>
                <a:lnTo>
                  <a:pt x="17" y="62"/>
                </a:lnTo>
                <a:lnTo>
                  <a:pt x="19" y="59"/>
                </a:lnTo>
                <a:lnTo>
                  <a:pt x="19" y="57"/>
                </a:lnTo>
                <a:lnTo>
                  <a:pt x="19" y="57"/>
                </a:lnTo>
                <a:lnTo>
                  <a:pt x="19" y="56"/>
                </a:lnTo>
                <a:lnTo>
                  <a:pt x="17" y="56"/>
                </a:lnTo>
                <a:lnTo>
                  <a:pt x="19" y="54"/>
                </a:lnTo>
                <a:lnTo>
                  <a:pt x="19" y="52"/>
                </a:lnTo>
                <a:lnTo>
                  <a:pt x="19" y="50"/>
                </a:lnTo>
                <a:lnTo>
                  <a:pt x="17" y="50"/>
                </a:lnTo>
                <a:lnTo>
                  <a:pt x="15" y="49"/>
                </a:lnTo>
                <a:lnTo>
                  <a:pt x="15" y="47"/>
                </a:lnTo>
                <a:lnTo>
                  <a:pt x="14" y="45"/>
                </a:lnTo>
                <a:lnTo>
                  <a:pt x="14" y="44"/>
                </a:lnTo>
                <a:lnTo>
                  <a:pt x="14" y="39"/>
                </a:lnTo>
                <a:lnTo>
                  <a:pt x="14" y="37"/>
                </a:lnTo>
                <a:lnTo>
                  <a:pt x="12" y="32"/>
                </a:lnTo>
                <a:lnTo>
                  <a:pt x="14" y="30"/>
                </a:lnTo>
                <a:lnTo>
                  <a:pt x="19" y="29"/>
                </a:lnTo>
                <a:lnTo>
                  <a:pt x="19" y="29"/>
                </a:lnTo>
                <a:lnTo>
                  <a:pt x="21" y="29"/>
                </a:lnTo>
                <a:lnTo>
                  <a:pt x="21" y="29"/>
                </a:lnTo>
                <a:lnTo>
                  <a:pt x="22" y="27"/>
                </a:lnTo>
                <a:lnTo>
                  <a:pt x="22" y="27"/>
                </a:lnTo>
                <a:lnTo>
                  <a:pt x="22" y="25"/>
                </a:lnTo>
                <a:lnTo>
                  <a:pt x="22" y="25"/>
                </a:lnTo>
                <a:lnTo>
                  <a:pt x="22" y="25"/>
                </a:lnTo>
                <a:lnTo>
                  <a:pt x="26" y="22"/>
                </a:lnTo>
                <a:lnTo>
                  <a:pt x="27" y="20"/>
                </a:lnTo>
                <a:lnTo>
                  <a:pt x="31" y="22"/>
                </a:lnTo>
                <a:lnTo>
                  <a:pt x="32" y="24"/>
                </a:lnTo>
                <a:lnTo>
                  <a:pt x="34" y="24"/>
                </a:lnTo>
                <a:lnTo>
                  <a:pt x="36" y="24"/>
                </a:lnTo>
                <a:lnTo>
                  <a:pt x="37" y="24"/>
                </a:lnTo>
                <a:lnTo>
                  <a:pt x="37" y="25"/>
                </a:lnTo>
                <a:lnTo>
                  <a:pt x="41" y="27"/>
                </a:lnTo>
                <a:lnTo>
                  <a:pt x="41" y="27"/>
                </a:lnTo>
                <a:lnTo>
                  <a:pt x="44" y="29"/>
                </a:lnTo>
                <a:lnTo>
                  <a:pt x="44" y="30"/>
                </a:lnTo>
                <a:lnTo>
                  <a:pt x="44" y="32"/>
                </a:lnTo>
                <a:lnTo>
                  <a:pt x="42" y="35"/>
                </a:lnTo>
                <a:lnTo>
                  <a:pt x="42" y="37"/>
                </a:lnTo>
                <a:lnTo>
                  <a:pt x="44" y="37"/>
                </a:lnTo>
                <a:lnTo>
                  <a:pt x="46" y="37"/>
                </a:lnTo>
                <a:lnTo>
                  <a:pt x="46" y="39"/>
                </a:lnTo>
                <a:lnTo>
                  <a:pt x="47" y="40"/>
                </a:lnTo>
                <a:lnTo>
                  <a:pt x="49" y="42"/>
                </a:lnTo>
                <a:lnTo>
                  <a:pt x="49" y="42"/>
                </a:lnTo>
                <a:lnTo>
                  <a:pt x="51" y="42"/>
                </a:lnTo>
                <a:lnTo>
                  <a:pt x="52" y="42"/>
                </a:lnTo>
                <a:lnTo>
                  <a:pt x="56" y="45"/>
                </a:lnTo>
                <a:lnTo>
                  <a:pt x="57" y="47"/>
                </a:lnTo>
                <a:lnTo>
                  <a:pt x="57" y="47"/>
                </a:lnTo>
                <a:lnTo>
                  <a:pt x="59" y="45"/>
                </a:lnTo>
                <a:lnTo>
                  <a:pt x="63" y="47"/>
                </a:lnTo>
                <a:lnTo>
                  <a:pt x="63" y="47"/>
                </a:lnTo>
                <a:lnTo>
                  <a:pt x="63" y="47"/>
                </a:lnTo>
                <a:lnTo>
                  <a:pt x="63" y="47"/>
                </a:lnTo>
                <a:lnTo>
                  <a:pt x="63" y="47"/>
                </a:lnTo>
                <a:lnTo>
                  <a:pt x="63" y="47"/>
                </a:lnTo>
                <a:lnTo>
                  <a:pt x="63" y="45"/>
                </a:lnTo>
                <a:lnTo>
                  <a:pt x="64" y="45"/>
                </a:lnTo>
                <a:lnTo>
                  <a:pt x="64" y="45"/>
                </a:lnTo>
                <a:lnTo>
                  <a:pt x="64" y="45"/>
                </a:lnTo>
                <a:lnTo>
                  <a:pt x="66" y="47"/>
                </a:lnTo>
                <a:lnTo>
                  <a:pt x="69" y="45"/>
                </a:lnTo>
                <a:lnTo>
                  <a:pt x="71" y="45"/>
                </a:lnTo>
                <a:lnTo>
                  <a:pt x="73" y="44"/>
                </a:lnTo>
                <a:lnTo>
                  <a:pt x="74" y="44"/>
                </a:lnTo>
                <a:lnTo>
                  <a:pt x="76" y="44"/>
                </a:lnTo>
                <a:lnTo>
                  <a:pt x="78" y="44"/>
                </a:lnTo>
                <a:lnTo>
                  <a:pt x="79" y="42"/>
                </a:lnTo>
                <a:lnTo>
                  <a:pt x="81" y="40"/>
                </a:lnTo>
                <a:lnTo>
                  <a:pt x="83" y="39"/>
                </a:lnTo>
                <a:lnTo>
                  <a:pt x="81" y="39"/>
                </a:lnTo>
                <a:lnTo>
                  <a:pt x="81" y="37"/>
                </a:lnTo>
                <a:lnTo>
                  <a:pt x="83" y="37"/>
                </a:lnTo>
                <a:lnTo>
                  <a:pt x="84" y="37"/>
                </a:lnTo>
                <a:lnTo>
                  <a:pt x="84" y="39"/>
                </a:lnTo>
                <a:lnTo>
                  <a:pt x="86" y="39"/>
                </a:lnTo>
                <a:lnTo>
                  <a:pt x="88" y="39"/>
                </a:lnTo>
                <a:lnTo>
                  <a:pt x="89" y="39"/>
                </a:lnTo>
                <a:lnTo>
                  <a:pt x="89" y="39"/>
                </a:lnTo>
                <a:lnTo>
                  <a:pt x="89" y="37"/>
                </a:lnTo>
                <a:lnTo>
                  <a:pt x="89" y="37"/>
                </a:lnTo>
                <a:lnTo>
                  <a:pt x="93" y="39"/>
                </a:lnTo>
                <a:lnTo>
                  <a:pt x="94" y="39"/>
                </a:lnTo>
                <a:lnTo>
                  <a:pt x="94" y="40"/>
                </a:lnTo>
                <a:lnTo>
                  <a:pt x="96" y="40"/>
                </a:lnTo>
                <a:lnTo>
                  <a:pt x="96" y="40"/>
                </a:lnTo>
                <a:lnTo>
                  <a:pt x="98" y="37"/>
                </a:lnTo>
                <a:lnTo>
                  <a:pt x="101" y="32"/>
                </a:lnTo>
                <a:lnTo>
                  <a:pt x="101" y="32"/>
                </a:lnTo>
                <a:lnTo>
                  <a:pt x="103" y="32"/>
                </a:lnTo>
                <a:lnTo>
                  <a:pt x="103" y="34"/>
                </a:lnTo>
                <a:lnTo>
                  <a:pt x="103" y="34"/>
                </a:lnTo>
                <a:lnTo>
                  <a:pt x="103" y="34"/>
                </a:lnTo>
                <a:lnTo>
                  <a:pt x="103" y="34"/>
                </a:lnTo>
                <a:lnTo>
                  <a:pt x="103" y="34"/>
                </a:lnTo>
                <a:lnTo>
                  <a:pt x="103" y="34"/>
                </a:lnTo>
                <a:lnTo>
                  <a:pt x="105" y="34"/>
                </a:lnTo>
                <a:lnTo>
                  <a:pt x="106" y="34"/>
                </a:lnTo>
                <a:lnTo>
                  <a:pt x="106" y="34"/>
                </a:lnTo>
                <a:lnTo>
                  <a:pt x="106" y="34"/>
                </a:lnTo>
                <a:lnTo>
                  <a:pt x="106" y="34"/>
                </a:lnTo>
                <a:lnTo>
                  <a:pt x="106" y="34"/>
                </a:lnTo>
                <a:lnTo>
                  <a:pt x="106" y="35"/>
                </a:lnTo>
                <a:lnTo>
                  <a:pt x="106" y="35"/>
                </a:lnTo>
                <a:lnTo>
                  <a:pt x="108" y="35"/>
                </a:lnTo>
                <a:lnTo>
                  <a:pt x="108" y="34"/>
                </a:lnTo>
                <a:lnTo>
                  <a:pt x="113" y="32"/>
                </a:lnTo>
                <a:lnTo>
                  <a:pt x="113" y="30"/>
                </a:lnTo>
                <a:lnTo>
                  <a:pt x="113" y="30"/>
                </a:lnTo>
                <a:lnTo>
                  <a:pt x="113" y="29"/>
                </a:lnTo>
                <a:lnTo>
                  <a:pt x="113" y="29"/>
                </a:lnTo>
                <a:lnTo>
                  <a:pt x="113" y="29"/>
                </a:lnTo>
                <a:lnTo>
                  <a:pt x="113" y="27"/>
                </a:lnTo>
                <a:lnTo>
                  <a:pt x="115" y="25"/>
                </a:lnTo>
                <a:lnTo>
                  <a:pt x="115" y="25"/>
                </a:lnTo>
                <a:lnTo>
                  <a:pt x="115" y="25"/>
                </a:lnTo>
                <a:lnTo>
                  <a:pt x="116" y="24"/>
                </a:lnTo>
                <a:lnTo>
                  <a:pt x="118" y="24"/>
                </a:lnTo>
                <a:lnTo>
                  <a:pt x="120" y="22"/>
                </a:lnTo>
                <a:lnTo>
                  <a:pt x="123" y="22"/>
                </a:lnTo>
                <a:lnTo>
                  <a:pt x="126" y="20"/>
                </a:lnTo>
                <a:lnTo>
                  <a:pt x="131" y="19"/>
                </a:lnTo>
                <a:lnTo>
                  <a:pt x="133" y="17"/>
                </a:lnTo>
                <a:lnTo>
                  <a:pt x="133" y="19"/>
                </a:lnTo>
                <a:lnTo>
                  <a:pt x="135" y="19"/>
                </a:lnTo>
                <a:lnTo>
                  <a:pt x="135" y="19"/>
                </a:lnTo>
                <a:lnTo>
                  <a:pt x="135" y="19"/>
                </a:lnTo>
                <a:lnTo>
                  <a:pt x="137" y="19"/>
                </a:lnTo>
                <a:lnTo>
                  <a:pt x="137" y="17"/>
                </a:lnTo>
                <a:lnTo>
                  <a:pt x="137" y="17"/>
                </a:lnTo>
                <a:lnTo>
                  <a:pt x="138" y="17"/>
                </a:lnTo>
                <a:lnTo>
                  <a:pt x="138" y="15"/>
                </a:lnTo>
                <a:lnTo>
                  <a:pt x="138" y="15"/>
                </a:lnTo>
                <a:lnTo>
                  <a:pt x="138" y="15"/>
                </a:lnTo>
                <a:lnTo>
                  <a:pt x="138" y="13"/>
                </a:lnTo>
                <a:lnTo>
                  <a:pt x="138" y="13"/>
                </a:lnTo>
                <a:lnTo>
                  <a:pt x="138" y="13"/>
                </a:lnTo>
                <a:lnTo>
                  <a:pt x="138" y="13"/>
                </a:lnTo>
                <a:lnTo>
                  <a:pt x="138" y="13"/>
                </a:lnTo>
                <a:lnTo>
                  <a:pt x="140" y="13"/>
                </a:lnTo>
                <a:lnTo>
                  <a:pt x="142" y="13"/>
                </a:lnTo>
                <a:lnTo>
                  <a:pt x="142" y="13"/>
                </a:lnTo>
                <a:lnTo>
                  <a:pt x="143" y="13"/>
                </a:lnTo>
                <a:lnTo>
                  <a:pt x="143" y="13"/>
                </a:lnTo>
                <a:lnTo>
                  <a:pt x="143" y="12"/>
                </a:lnTo>
                <a:lnTo>
                  <a:pt x="143" y="12"/>
                </a:lnTo>
                <a:lnTo>
                  <a:pt x="143" y="12"/>
                </a:lnTo>
                <a:lnTo>
                  <a:pt x="143" y="10"/>
                </a:lnTo>
                <a:lnTo>
                  <a:pt x="145" y="10"/>
                </a:lnTo>
                <a:lnTo>
                  <a:pt x="145" y="10"/>
                </a:lnTo>
                <a:lnTo>
                  <a:pt x="145" y="10"/>
                </a:lnTo>
                <a:lnTo>
                  <a:pt x="145" y="10"/>
                </a:lnTo>
                <a:lnTo>
                  <a:pt x="145" y="8"/>
                </a:lnTo>
                <a:lnTo>
                  <a:pt x="143" y="8"/>
                </a:lnTo>
                <a:lnTo>
                  <a:pt x="143" y="7"/>
                </a:lnTo>
                <a:lnTo>
                  <a:pt x="143" y="7"/>
                </a:lnTo>
                <a:lnTo>
                  <a:pt x="143" y="7"/>
                </a:lnTo>
                <a:lnTo>
                  <a:pt x="143" y="7"/>
                </a:lnTo>
                <a:lnTo>
                  <a:pt x="143" y="7"/>
                </a:lnTo>
                <a:lnTo>
                  <a:pt x="145" y="5"/>
                </a:lnTo>
                <a:lnTo>
                  <a:pt x="145" y="5"/>
                </a:lnTo>
                <a:lnTo>
                  <a:pt x="145" y="5"/>
                </a:lnTo>
                <a:lnTo>
                  <a:pt x="147" y="5"/>
                </a:lnTo>
                <a:lnTo>
                  <a:pt x="147" y="3"/>
                </a:lnTo>
                <a:lnTo>
                  <a:pt x="147" y="3"/>
                </a:lnTo>
                <a:lnTo>
                  <a:pt x="147" y="3"/>
                </a:lnTo>
                <a:lnTo>
                  <a:pt x="147" y="3"/>
                </a:lnTo>
                <a:lnTo>
                  <a:pt x="147" y="3"/>
                </a:lnTo>
                <a:lnTo>
                  <a:pt x="147" y="2"/>
                </a:lnTo>
                <a:lnTo>
                  <a:pt x="147" y="2"/>
                </a:lnTo>
                <a:lnTo>
                  <a:pt x="147" y="2"/>
                </a:lnTo>
                <a:lnTo>
                  <a:pt x="147" y="2"/>
                </a:lnTo>
                <a:lnTo>
                  <a:pt x="147" y="2"/>
                </a:lnTo>
                <a:lnTo>
                  <a:pt x="147" y="0"/>
                </a:lnTo>
                <a:lnTo>
                  <a:pt x="148" y="2"/>
                </a:lnTo>
                <a:lnTo>
                  <a:pt x="148" y="2"/>
                </a:lnTo>
                <a:lnTo>
                  <a:pt x="150" y="2"/>
                </a:lnTo>
                <a:lnTo>
                  <a:pt x="150" y="2"/>
                </a:lnTo>
                <a:lnTo>
                  <a:pt x="152" y="2"/>
                </a:lnTo>
                <a:lnTo>
                  <a:pt x="152" y="0"/>
                </a:lnTo>
                <a:lnTo>
                  <a:pt x="152" y="0"/>
                </a:lnTo>
                <a:lnTo>
                  <a:pt x="153" y="0"/>
                </a:lnTo>
                <a:lnTo>
                  <a:pt x="153" y="2"/>
                </a:lnTo>
                <a:lnTo>
                  <a:pt x="155" y="2"/>
                </a:lnTo>
                <a:lnTo>
                  <a:pt x="155" y="2"/>
                </a:lnTo>
                <a:lnTo>
                  <a:pt x="155" y="2"/>
                </a:lnTo>
                <a:lnTo>
                  <a:pt x="155" y="2"/>
                </a:lnTo>
                <a:lnTo>
                  <a:pt x="155" y="3"/>
                </a:lnTo>
                <a:lnTo>
                  <a:pt x="153" y="3"/>
                </a:lnTo>
                <a:lnTo>
                  <a:pt x="153" y="3"/>
                </a:lnTo>
                <a:lnTo>
                  <a:pt x="153" y="3"/>
                </a:lnTo>
                <a:lnTo>
                  <a:pt x="153" y="3"/>
                </a:lnTo>
                <a:lnTo>
                  <a:pt x="153" y="3"/>
                </a:lnTo>
                <a:lnTo>
                  <a:pt x="155" y="3"/>
                </a:lnTo>
                <a:lnTo>
                  <a:pt x="155" y="5"/>
                </a:lnTo>
                <a:lnTo>
                  <a:pt x="157" y="5"/>
                </a:lnTo>
                <a:lnTo>
                  <a:pt x="157" y="5"/>
                </a:lnTo>
                <a:lnTo>
                  <a:pt x="158" y="5"/>
                </a:lnTo>
                <a:lnTo>
                  <a:pt x="158" y="5"/>
                </a:lnTo>
                <a:lnTo>
                  <a:pt x="158" y="3"/>
                </a:lnTo>
                <a:lnTo>
                  <a:pt x="158" y="3"/>
                </a:lnTo>
                <a:lnTo>
                  <a:pt x="158" y="3"/>
                </a:lnTo>
                <a:lnTo>
                  <a:pt x="158" y="2"/>
                </a:lnTo>
                <a:lnTo>
                  <a:pt x="158" y="2"/>
                </a:lnTo>
                <a:lnTo>
                  <a:pt x="158" y="2"/>
                </a:lnTo>
                <a:lnTo>
                  <a:pt x="158" y="2"/>
                </a:lnTo>
                <a:lnTo>
                  <a:pt x="158" y="2"/>
                </a:lnTo>
                <a:lnTo>
                  <a:pt x="162" y="2"/>
                </a:lnTo>
                <a:lnTo>
                  <a:pt x="163" y="2"/>
                </a:lnTo>
                <a:lnTo>
                  <a:pt x="163" y="2"/>
                </a:lnTo>
                <a:lnTo>
                  <a:pt x="165" y="2"/>
                </a:lnTo>
                <a:lnTo>
                  <a:pt x="165" y="2"/>
                </a:lnTo>
                <a:lnTo>
                  <a:pt x="167" y="2"/>
                </a:lnTo>
                <a:lnTo>
                  <a:pt x="167" y="3"/>
                </a:lnTo>
                <a:lnTo>
                  <a:pt x="167" y="3"/>
                </a:lnTo>
                <a:lnTo>
                  <a:pt x="168" y="3"/>
                </a:lnTo>
                <a:lnTo>
                  <a:pt x="170" y="3"/>
                </a:lnTo>
                <a:lnTo>
                  <a:pt x="170" y="5"/>
                </a:lnTo>
                <a:lnTo>
                  <a:pt x="173" y="10"/>
                </a:lnTo>
                <a:lnTo>
                  <a:pt x="173" y="12"/>
                </a:lnTo>
                <a:lnTo>
                  <a:pt x="173" y="15"/>
                </a:lnTo>
                <a:lnTo>
                  <a:pt x="173" y="15"/>
                </a:lnTo>
                <a:lnTo>
                  <a:pt x="173" y="17"/>
                </a:lnTo>
                <a:lnTo>
                  <a:pt x="173" y="19"/>
                </a:lnTo>
                <a:lnTo>
                  <a:pt x="173" y="19"/>
                </a:lnTo>
                <a:lnTo>
                  <a:pt x="173" y="19"/>
                </a:lnTo>
                <a:lnTo>
                  <a:pt x="173" y="19"/>
                </a:lnTo>
                <a:lnTo>
                  <a:pt x="173" y="20"/>
                </a:lnTo>
                <a:lnTo>
                  <a:pt x="173" y="20"/>
                </a:lnTo>
                <a:lnTo>
                  <a:pt x="173" y="20"/>
                </a:lnTo>
                <a:lnTo>
                  <a:pt x="173" y="22"/>
                </a:lnTo>
                <a:lnTo>
                  <a:pt x="175" y="22"/>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46" name="Freeform 29">
            <a:extLst>
              <a:ext uri="{FF2B5EF4-FFF2-40B4-BE49-F238E27FC236}">
                <a16:creationId xmlns:a16="http://schemas.microsoft.com/office/drawing/2014/main" id="{58A90E93-74B3-4C17-BA8A-6503352363A0}"/>
              </a:ext>
            </a:extLst>
          </p:cNvPr>
          <p:cNvSpPr>
            <a:spLocks/>
          </p:cNvSpPr>
          <p:nvPr/>
        </p:nvSpPr>
        <p:spPr bwMode="auto">
          <a:xfrm>
            <a:off x="4705627" y="4488962"/>
            <a:ext cx="250072" cy="226900"/>
          </a:xfrm>
          <a:custGeom>
            <a:avLst/>
            <a:gdLst>
              <a:gd name="T0" fmla="*/ 237 w 259"/>
              <a:gd name="T1" fmla="*/ 65 h 235"/>
              <a:gd name="T2" fmla="*/ 257 w 259"/>
              <a:gd name="T3" fmla="*/ 79 h 235"/>
              <a:gd name="T4" fmla="*/ 257 w 259"/>
              <a:gd name="T5" fmla="*/ 82 h 235"/>
              <a:gd name="T6" fmla="*/ 259 w 259"/>
              <a:gd name="T7" fmla="*/ 94 h 235"/>
              <a:gd name="T8" fmla="*/ 254 w 259"/>
              <a:gd name="T9" fmla="*/ 99 h 235"/>
              <a:gd name="T10" fmla="*/ 254 w 259"/>
              <a:gd name="T11" fmla="*/ 109 h 235"/>
              <a:gd name="T12" fmla="*/ 247 w 259"/>
              <a:gd name="T13" fmla="*/ 113 h 235"/>
              <a:gd name="T14" fmla="*/ 244 w 259"/>
              <a:gd name="T15" fmla="*/ 121 h 235"/>
              <a:gd name="T16" fmla="*/ 239 w 259"/>
              <a:gd name="T17" fmla="*/ 139 h 235"/>
              <a:gd name="T18" fmla="*/ 232 w 259"/>
              <a:gd name="T19" fmla="*/ 146 h 235"/>
              <a:gd name="T20" fmla="*/ 220 w 259"/>
              <a:gd name="T21" fmla="*/ 153 h 235"/>
              <a:gd name="T22" fmla="*/ 214 w 259"/>
              <a:gd name="T23" fmla="*/ 158 h 235"/>
              <a:gd name="T24" fmla="*/ 202 w 259"/>
              <a:gd name="T25" fmla="*/ 160 h 235"/>
              <a:gd name="T26" fmla="*/ 199 w 259"/>
              <a:gd name="T27" fmla="*/ 168 h 235"/>
              <a:gd name="T28" fmla="*/ 188 w 259"/>
              <a:gd name="T29" fmla="*/ 173 h 235"/>
              <a:gd name="T30" fmla="*/ 173 w 259"/>
              <a:gd name="T31" fmla="*/ 166 h 235"/>
              <a:gd name="T32" fmla="*/ 173 w 259"/>
              <a:gd name="T33" fmla="*/ 173 h 235"/>
              <a:gd name="T34" fmla="*/ 163 w 259"/>
              <a:gd name="T35" fmla="*/ 182 h 235"/>
              <a:gd name="T36" fmla="*/ 158 w 259"/>
              <a:gd name="T37" fmla="*/ 187 h 235"/>
              <a:gd name="T38" fmla="*/ 141 w 259"/>
              <a:gd name="T39" fmla="*/ 165 h 235"/>
              <a:gd name="T40" fmla="*/ 130 w 259"/>
              <a:gd name="T41" fmla="*/ 165 h 235"/>
              <a:gd name="T42" fmla="*/ 128 w 259"/>
              <a:gd name="T43" fmla="*/ 168 h 235"/>
              <a:gd name="T44" fmla="*/ 121 w 259"/>
              <a:gd name="T45" fmla="*/ 176 h 235"/>
              <a:gd name="T46" fmla="*/ 116 w 259"/>
              <a:gd name="T47" fmla="*/ 183 h 235"/>
              <a:gd name="T48" fmla="*/ 114 w 259"/>
              <a:gd name="T49" fmla="*/ 190 h 235"/>
              <a:gd name="T50" fmla="*/ 108 w 259"/>
              <a:gd name="T51" fmla="*/ 193 h 235"/>
              <a:gd name="T52" fmla="*/ 101 w 259"/>
              <a:gd name="T53" fmla="*/ 197 h 235"/>
              <a:gd name="T54" fmla="*/ 103 w 259"/>
              <a:gd name="T55" fmla="*/ 202 h 235"/>
              <a:gd name="T56" fmla="*/ 94 w 259"/>
              <a:gd name="T57" fmla="*/ 203 h 235"/>
              <a:gd name="T58" fmla="*/ 91 w 259"/>
              <a:gd name="T59" fmla="*/ 202 h 235"/>
              <a:gd name="T60" fmla="*/ 88 w 259"/>
              <a:gd name="T61" fmla="*/ 205 h 235"/>
              <a:gd name="T62" fmla="*/ 84 w 259"/>
              <a:gd name="T63" fmla="*/ 210 h 235"/>
              <a:gd name="T64" fmla="*/ 79 w 259"/>
              <a:gd name="T65" fmla="*/ 215 h 235"/>
              <a:gd name="T66" fmla="*/ 59 w 259"/>
              <a:gd name="T67" fmla="*/ 224 h 235"/>
              <a:gd name="T68" fmla="*/ 47 w 259"/>
              <a:gd name="T69" fmla="*/ 235 h 235"/>
              <a:gd name="T70" fmla="*/ 42 w 259"/>
              <a:gd name="T71" fmla="*/ 232 h 235"/>
              <a:gd name="T72" fmla="*/ 37 w 259"/>
              <a:gd name="T73" fmla="*/ 224 h 235"/>
              <a:gd name="T74" fmla="*/ 41 w 259"/>
              <a:gd name="T75" fmla="*/ 205 h 235"/>
              <a:gd name="T76" fmla="*/ 10 w 259"/>
              <a:gd name="T77" fmla="*/ 178 h 235"/>
              <a:gd name="T78" fmla="*/ 19 w 259"/>
              <a:gd name="T79" fmla="*/ 160 h 235"/>
              <a:gd name="T80" fmla="*/ 7 w 259"/>
              <a:gd name="T81" fmla="*/ 124 h 235"/>
              <a:gd name="T82" fmla="*/ 12 w 259"/>
              <a:gd name="T83" fmla="*/ 96 h 235"/>
              <a:gd name="T84" fmla="*/ 9 w 259"/>
              <a:gd name="T85" fmla="*/ 65 h 235"/>
              <a:gd name="T86" fmla="*/ 22 w 259"/>
              <a:gd name="T87" fmla="*/ 55 h 235"/>
              <a:gd name="T88" fmla="*/ 24 w 259"/>
              <a:gd name="T89" fmla="*/ 47 h 235"/>
              <a:gd name="T90" fmla="*/ 32 w 259"/>
              <a:gd name="T91" fmla="*/ 23 h 235"/>
              <a:gd name="T92" fmla="*/ 46 w 259"/>
              <a:gd name="T93" fmla="*/ 7 h 235"/>
              <a:gd name="T94" fmla="*/ 59 w 259"/>
              <a:gd name="T95" fmla="*/ 7 h 235"/>
              <a:gd name="T96" fmla="*/ 64 w 259"/>
              <a:gd name="T97" fmla="*/ 10 h 235"/>
              <a:gd name="T98" fmla="*/ 78 w 259"/>
              <a:gd name="T99" fmla="*/ 13 h 235"/>
              <a:gd name="T100" fmla="*/ 98 w 259"/>
              <a:gd name="T101" fmla="*/ 23 h 235"/>
              <a:gd name="T102" fmla="*/ 96 w 259"/>
              <a:gd name="T103" fmla="*/ 32 h 235"/>
              <a:gd name="T104" fmla="*/ 109 w 259"/>
              <a:gd name="T105" fmla="*/ 34 h 235"/>
              <a:gd name="T106" fmla="*/ 121 w 259"/>
              <a:gd name="T107" fmla="*/ 44 h 235"/>
              <a:gd name="T108" fmla="*/ 131 w 259"/>
              <a:gd name="T109" fmla="*/ 47 h 235"/>
              <a:gd name="T110" fmla="*/ 146 w 259"/>
              <a:gd name="T111" fmla="*/ 55 h 235"/>
              <a:gd name="T112" fmla="*/ 162 w 259"/>
              <a:gd name="T113" fmla="*/ 57 h 235"/>
              <a:gd name="T114" fmla="*/ 175 w 259"/>
              <a:gd name="T115" fmla="*/ 52 h 235"/>
              <a:gd name="T116" fmla="*/ 187 w 259"/>
              <a:gd name="T117" fmla="*/ 44 h 235"/>
              <a:gd name="T118" fmla="*/ 200 w 259"/>
              <a:gd name="T119" fmla="*/ 39 h 235"/>
              <a:gd name="T120" fmla="*/ 217 w 259"/>
              <a:gd name="T121" fmla="*/ 5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235">
                <a:moveTo>
                  <a:pt x="219" y="54"/>
                </a:moveTo>
                <a:lnTo>
                  <a:pt x="219" y="54"/>
                </a:lnTo>
                <a:lnTo>
                  <a:pt x="220" y="54"/>
                </a:lnTo>
                <a:lnTo>
                  <a:pt x="220" y="52"/>
                </a:lnTo>
                <a:lnTo>
                  <a:pt x="222" y="54"/>
                </a:lnTo>
                <a:lnTo>
                  <a:pt x="222" y="55"/>
                </a:lnTo>
                <a:lnTo>
                  <a:pt x="225" y="60"/>
                </a:lnTo>
                <a:lnTo>
                  <a:pt x="227" y="62"/>
                </a:lnTo>
                <a:lnTo>
                  <a:pt x="230" y="67"/>
                </a:lnTo>
                <a:lnTo>
                  <a:pt x="230" y="67"/>
                </a:lnTo>
                <a:lnTo>
                  <a:pt x="232" y="67"/>
                </a:lnTo>
                <a:lnTo>
                  <a:pt x="234" y="67"/>
                </a:lnTo>
                <a:lnTo>
                  <a:pt x="234" y="67"/>
                </a:lnTo>
                <a:lnTo>
                  <a:pt x="237" y="65"/>
                </a:lnTo>
                <a:lnTo>
                  <a:pt x="237" y="65"/>
                </a:lnTo>
                <a:lnTo>
                  <a:pt x="239" y="65"/>
                </a:lnTo>
                <a:lnTo>
                  <a:pt x="239" y="65"/>
                </a:lnTo>
                <a:lnTo>
                  <a:pt x="241" y="67"/>
                </a:lnTo>
                <a:lnTo>
                  <a:pt x="241" y="67"/>
                </a:lnTo>
                <a:lnTo>
                  <a:pt x="251" y="69"/>
                </a:lnTo>
                <a:lnTo>
                  <a:pt x="252" y="71"/>
                </a:lnTo>
                <a:lnTo>
                  <a:pt x="252" y="71"/>
                </a:lnTo>
                <a:lnTo>
                  <a:pt x="254" y="72"/>
                </a:lnTo>
                <a:lnTo>
                  <a:pt x="254" y="74"/>
                </a:lnTo>
                <a:lnTo>
                  <a:pt x="254" y="74"/>
                </a:lnTo>
                <a:lnTo>
                  <a:pt x="257" y="76"/>
                </a:lnTo>
                <a:lnTo>
                  <a:pt x="257" y="77"/>
                </a:lnTo>
                <a:lnTo>
                  <a:pt x="257" y="77"/>
                </a:lnTo>
                <a:lnTo>
                  <a:pt x="257" y="77"/>
                </a:lnTo>
                <a:lnTo>
                  <a:pt x="257" y="79"/>
                </a:lnTo>
                <a:lnTo>
                  <a:pt x="257" y="79"/>
                </a:lnTo>
                <a:lnTo>
                  <a:pt x="257" y="79"/>
                </a:lnTo>
                <a:lnTo>
                  <a:pt x="257" y="81"/>
                </a:lnTo>
                <a:lnTo>
                  <a:pt x="257" y="81"/>
                </a:lnTo>
                <a:lnTo>
                  <a:pt x="257" y="81"/>
                </a:lnTo>
                <a:lnTo>
                  <a:pt x="257" y="81"/>
                </a:lnTo>
                <a:lnTo>
                  <a:pt x="257" y="81"/>
                </a:lnTo>
                <a:lnTo>
                  <a:pt x="259" y="81"/>
                </a:lnTo>
                <a:lnTo>
                  <a:pt x="259" y="81"/>
                </a:lnTo>
                <a:lnTo>
                  <a:pt x="259" y="81"/>
                </a:lnTo>
                <a:lnTo>
                  <a:pt x="259" y="81"/>
                </a:lnTo>
                <a:lnTo>
                  <a:pt x="259" y="81"/>
                </a:lnTo>
                <a:lnTo>
                  <a:pt x="259" y="82"/>
                </a:lnTo>
                <a:lnTo>
                  <a:pt x="257" y="82"/>
                </a:lnTo>
                <a:lnTo>
                  <a:pt x="257" y="82"/>
                </a:lnTo>
                <a:lnTo>
                  <a:pt x="257" y="84"/>
                </a:lnTo>
                <a:lnTo>
                  <a:pt x="257" y="84"/>
                </a:lnTo>
                <a:lnTo>
                  <a:pt x="257" y="84"/>
                </a:lnTo>
                <a:lnTo>
                  <a:pt x="259" y="86"/>
                </a:lnTo>
                <a:lnTo>
                  <a:pt x="259" y="87"/>
                </a:lnTo>
                <a:lnTo>
                  <a:pt x="259" y="87"/>
                </a:lnTo>
                <a:lnTo>
                  <a:pt x="259" y="89"/>
                </a:lnTo>
                <a:lnTo>
                  <a:pt x="259" y="89"/>
                </a:lnTo>
                <a:lnTo>
                  <a:pt x="257" y="89"/>
                </a:lnTo>
                <a:lnTo>
                  <a:pt x="257" y="91"/>
                </a:lnTo>
                <a:lnTo>
                  <a:pt x="257" y="91"/>
                </a:lnTo>
                <a:lnTo>
                  <a:pt x="257" y="91"/>
                </a:lnTo>
                <a:lnTo>
                  <a:pt x="259" y="92"/>
                </a:lnTo>
                <a:lnTo>
                  <a:pt x="259" y="92"/>
                </a:lnTo>
                <a:lnTo>
                  <a:pt x="259" y="94"/>
                </a:lnTo>
                <a:lnTo>
                  <a:pt x="259" y="94"/>
                </a:lnTo>
                <a:lnTo>
                  <a:pt x="259" y="94"/>
                </a:lnTo>
                <a:lnTo>
                  <a:pt x="259" y="94"/>
                </a:lnTo>
                <a:lnTo>
                  <a:pt x="257" y="96"/>
                </a:lnTo>
                <a:lnTo>
                  <a:pt x="257" y="96"/>
                </a:lnTo>
                <a:lnTo>
                  <a:pt x="257" y="96"/>
                </a:lnTo>
                <a:lnTo>
                  <a:pt x="257" y="97"/>
                </a:lnTo>
                <a:lnTo>
                  <a:pt x="257" y="97"/>
                </a:lnTo>
                <a:lnTo>
                  <a:pt x="257" y="97"/>
                </a:lnTo>
                <a:lnTo>
                  <a:pt x="257" y="97"/>
                </a:lnTo>
                <a:lnTo>
                  <a:pt x="256" y="97"/>
                </a:lnTo>
                <a:lnTo>
                  <a:pt x="256" y="97"/>
                </a:lnTo>
                <a:lnTo>
                  <a:pt x="256" y="97"/>
                </a:lnTo>
                <a:lnTo>
                  <a:pt x="254" y="97"/>
                </a:lnTo>
                <a:lnTo>
                  <a:pt x="254" y="99"/>
                </a:lnTo>
                <a:lnTo>
                  <a:pt x="254" y="99"/>
                </a:lnTo>
                <a:lnTo>
                  <a:pt x="254" y="99"/>
                </a:lnTo>
                <a:lnTo>
                  <a:pt x="254" y="99"/>
                </a:lnTo>
                <a:lnTo>
                  <a:pt x="256" y="101"/>
                </a:lnTo>
                <a:lnTo>
                  <a:pt x="256" y="101"/>
                </a:lnTo>
                <a:lnTo>
                  <a:pt x="256" y="101"/>
                </a:lnTo>
                <a:lnTo>
                  <a:pt x="254" y="104"/>
                </a:lnTo>
                <a:lnTo>
                  <a:pt x="254" y="104"/>
                </a:lnTo>
                <a:lnTo>
                  <a:pt x="254" y="104"/>
                </a:lnTo>
                <a:lnTo>
                  <a:pt x="254" y="104"/>
                </a:lnTo>
                <a:lnTo>
                  <a:pt x="256" y="106"/>
                </a:lnTo>
                <a:lnTo>
                  <a:pt x="256" y="106"/>
                </a:lnTo>
                <a:lnTo>
                  <a:pt x="254" y="108"/>
                </a:lnTo>
                <a:lnTo>
                  <a:pt x="256" y="109"/>
                </a:lnTo>
                <a:lnTo>
                  <a:pt x="254" y="109"/>
                </a:lnTo>
                <a:lnTo>
                  <a:pt x="254" y="111"/>
                </a:lnTo>
                <a:lnTo>
                  <a:pt x="254" y="111"/>
                </a:lnTo>
                <a:lnTo>
                  <a:pt x="254" y="113"/>
                </a:lnTo>
                <a:lnTo>
                  <a:pt x="252" y="113"/>
                </a:lnTo>
                <a:lnTo>
                  <a:pt x="252" y="113"/>
                </a:lnTo>
                <a:lnTo>
                  <a:pt x="252" y="113"/>
                </a:lnTo>
                <a:lnTo>
                  <a:pt x="252" y="113"/>
                </a:lnTo>
                <a:lnTo>
                  <a:pt x="251" y="113"/>
                </a:lnTo>
                <a:lnTo>
                  <a:pt x="249" y="111"/>
                </a:lnTo>
                <a:lnTo>
                  <a:pt x="249" y="111"/>
                </a:lnTo>
                <a:lnTo>
                  <a:pt x="247" y="111"/>
                </a:lnTo>
                <a:lnTo>
                  <a:pt x="247" y="111"/>
                </a:lnTo>
                <a:lnTo>
                  <a:pt x="247" y="111"/>
                </a:lnTo>
                <a:lnTo>
                  <a:pt x="247" y="113"/>
                </a:lnTo>
                <a:lnTo>
                  <a:pt x="247" y="113"/>
                </a:lnTo>
                <a:lnTo>
                  <a:pt x="247" y="113"/>
                </a:lnTo>
                <a:lnTo>
                  <a:pt x="247" y="113"/>
                </a:lnTo>
                <a:lnTo>
                  <a:pt x="247" y="114"/>
                </a:lnTo>
                <a:lnTo>
                  <a:pt x="247" y="114"/>
                </a:lnTo>
                <a:lnTo>
                  <a:pt x="247" y="114"/>
                </a:lnTo>
                <a:lnTo>
                  <a:pt x="247" y="118"/>
                </a:lnTo>
                <a:lnTo>
                  <a:pt x="247" y="118"/>
                </a:lnTo>
                <a:lnTo>
                  <a:pt x="246" y="118"/>
                </a:lnTo>
                <a:lnTo>
                  <a:pt x="246" y="118"/>
                </a:lnTo>
                <a:lnTo>
                  <a:pt x="246" y="119"/>
                </a:lnTo>
                <a:lnTo>
                  <a:pt x="244" y="119"/>
                </a:lnTo>
                <a:lnTo>
                  <a:pt x="244" y="119"/>
                </a:lnTo>
                <a:lnTo>
                  <a:pt x="244" y="119"/>
                </a:lnTo>
                <a:lnTo>
                  <a:pt x="244" y="121"/>
                </a:lnTo>
                <a:lnTo>
                  <a:pt x="244" y="121"/>
                </a:lnTo>
                <a:lnTo>
                  <a:pt x="244" y="121"/>
                </a:lnTo>
                <a:lnTo>
                  <a:pt x="244" y="123"/>
                </a:lnTo>
                <a:lnTo>
                  <a:pt x="244" y="123"/>
                </a:lnTo>
                <a:lnTo>
                  <a:pt x="242" y="124"/>
                </a:lnTo>
                <a:lnTo>
                  <a:pt x="241" y="126"/>
                </a:lnTo>
                <a:lnTo>
                  <a:pt x="241" y="128"/>
                </a:lnTo>
                <a:lnTo>
                  <a:pt x="241" y="128"/>
                </a:lnTo>
                <a:lnTo>
                  <a:pt x="241" y="129"/>
                </a:lnTo>
                <a:lnTo>
                  <a:pt x="241" y="129"/>
                </a:lnTo>
                <a:lnTo>
                  <a:pt x="239" y="131"/>
                </a:lnTo>
                <a:lnTo>
                  <a:pt x="239" y="131"/>
                </a:lnTo>
                <a:lnTo>
                  <a:pt x="239" y="133"/>
                </a:lnTo>
                <a:lnTo>
                  <a:pt x="239" y="133"/>
                </a:lnTo>
                <a:lnTo>
                  <a:pt x="239" y="138"/>
                </a:lnTo>
                <a:lnTo>
                  <a:pt x="239" y="139"/>
                </a:lnTo>
                <a:lnTo>
                  <a:pt x="237" y="143"/>
                </a:lnTo>
                <a:lnTo>
                  <a:pt x="237" y="143"/>
                </a:lnTo>
                <a:lnTo>
                  <a:pt x="236" y="143"/>
                </a:lnTo>
                <a:lnTo>
                  <a:pt x="236" y="143"/>
                </a:lnTo>
                <a:lnTo>
                  <a:pt x="236" y="143"/>
                </a:lnTo>
                <a:lnTo>
                  <a:pt x="234" y="143"/>
                </a:lnTo>
                <a:lnTo>
                  <a:pt x="234" y="143"/>
                </a:lnTo>
                <a:lnTo>
                  <a:pt x="234" y="143"/>
                </a:lnTo>
                <a:lnTo>
                  <a:pt x="234" y="145"/>
                </a:lnTo>
                <a:lnTo>
                  <a:pt x="234" y="145"/>
                </a:lnTo>
                <a:lnTo>
                  <a:pt x="234" y="145"/>
                </a:lnTo>
                <a:lnTo>
                  <a:pt x="234" y="146"/>
                </a:lnTo>
                <a:lnTo>
                  <a:pt x="234" y="146"/>
                </a:lnTo>
                <a:lnTo>
                  <a:pt x="232" y="146"/>
                </a:lnTo>
                <a:lnTo>
                  <a:pt x="232" y="146"/>
                </a:lnTo>
                <a:lnTo>
                  <a:pt x="232" y="146"/>
                </a:lnTo>
                <a:lnTo>
                  <a:pt x="232" y="146"/>
                </a:lnTo>
                <a:lnTo>
                  <a:pt x="232" y="146"/>
                </a:lnTo>
                <a:lnTo>
                  <a:pt x="232" y="146"/>
                </a:lnTo>
                <a:lnTo>
                  <a:pt x="232" y="146"/>
                </a:lnTo>
                <a:lnTo>
                  <a:pt x="232" y="148"/>
                </a:lnTo>
                <a:lnTo>
                  <a:pt x="230" y="148"/>
                </a:lnTo>
                <a:lnTo>
                  <a:pt x="230" y="148"/>
                </a:lnTo>
                <a:lnTo>
                  <a:pt x="230" y="150"/>
                </a:lnTo>
                <a:lnTo>
                  <a:pt x="230" y="150"/>
                </a:lnTo>
                <a:lnTo>
                  <a:pt x="230" y="150"/>
                </a:lnTo>
                <a:lnTo>
                  <a:pt x="227" y="151"/>
                </a:lnTo>
                <a:lnTo>
                  <a:pt x="225" y="153"/>
                </a:lnTo>
                <a:lnTo>
                  <a:pt x="225" y="153"/>
                </a:lnTo>
                <a:lnTo>
                  <a:pt x="220" y="153"/>
                </a:lnTo>
                <a:lnTo>
                  <a:pt x="219" y="155"/>
                </a:lnTo>
                <a:lnTo>
                  <a:pt x="219" y="155"/>
                </a:lnTo>
                <a:lnTo>
                  <a:pt x="219" y="155"/>
                </a:lnTo>
                <a:lnTo>
                  <a:pt x="219" y="155"/>
                </a:lnTo>
                <a:lnTo>
                  <a:pt x="219" y="156"/>
                </a:lnTo>
                <a:lnTo>
                  <a:pt x="219" y="156"/>
                </a:lnTo>
                <a:lnTo>
                  <a:pt x="219" y="158"/>
                </a:lnTo>
                <a:lnTo>
                  <a:pt x="219" y="158"/>
                </a:lnTo>
                <a:lnTo>
                  <a:pt x="219" y="158"/>
                </a:lnTo>
                <a:lnTo>
                  <a:pt x="217" y="158"/>
                </a:lnTo>
                <a:lnTo>
                  <a:pt x="217" y="158"/>
                </a:lnTo>
                <a:lnTo>
                  <a:pt x="215" y="158"/>
                </a:lnTo>
                <a:lnTo>
                  <a:pt x="214" y="158"/>
                </a:lnTo>
                <a:lnTo>
                  <a:pt x="214" y="158"/>
                </a:lnTo>
                <a:lnTo>
                  <a:pt x="214" y="158"/>
                </a:lnTo>
                <a:lnTo>
                  <a:pt x="212" y="158"/>
                </a:lnTo>
                <a:lnTo>
                  <a:pt x="212" y="158"/>
                </a:lnTo>
                <a:lnTo>
                  <a:pt x="212" y="160"/>
                </a:lnTo>
                <a:lnTo>
                  <a:pt x="210" y="160"/>
                </a:lnTo>
                <a:lnTo>
                  <a:pt x="210" y="160"/>
                </a:lnTo>
                <a:lnTo>
                  <a:pt x="209" y="161"/>
                </a:lnTo>
                <a:lnTo>
                  <a:pt x="209" y="161"/>
                </a:lnTo>
                <a:lnTo>
                  <a:pt x="207" y="161"/>
                </a:lnTo>
                <a:lnTo>
                  <a:pt x="207" y="161"/>
                </a:lnTo>
                <a:lnTo>
                  <a:pt x="207" y="161"/>
                </a:lnTo>
                <a:lnTo>
                  <a:pt x="205" y="160"/>
                </a:lnTo>
                <a:lnTo>
                  <a:pt x="204" y="160"/>
                </a:lnTo>
                <a:lnTo>
                  <a:pt x="202" y="160"/>
                </a:lnTo>
                <a:lnTo>
                  <a:pt x="202" y="160"/>
                </a:lnTo>
                <a:lnTo>
                  <a:pt x="202" y="160"/>
                </a:lnTo>
                <a:lnTo>
                  <a:pt x="200" y="160"/>
                </a:lnTo>
                <a:lnTo>
                  <a:pt x="200" y="161"/>
                </a:lnTo>
                <a:lnTo>
                  <a:pt x="200" y="161"/>
                </a:lnTo>
                <a:lnTo>
                  <a:pt x="200" y="161"/>
                </a:lnTo>
                <a:lnTo>
                  <a:pt x="200" y="163"/>
                </a:lnTo>
                <a:lnTo>
                  <a:pt x="200" y="163"/>
                </a:lnTo>
                <a:lnTo>
                  <a:pt x="199" y="165"/>
                </a:lnTo>
                <a:lnTo>
                  <a:pt x="199" y="165"/>
                </a:lnTo>
                <a:lnTo>
                  <a:pt x="199" y="165"/>
                </a:lnTo>
                <a:lnTo>
                  <a:pt x="199" y="165"/>
                </a:lnTo>
                <a:lnTo>
                  <a:pt x="199" y="165"/>
                </a:lnTo>
                <a:lnTo>
                  <a:pt x="199" y="166"/>
                </a:lnTo>
                <a:lnTo>
                  <a:pt x="199" y="166"/>
                </a:lnTo>
                <a:lnTo>
                  <a:pt x="199" y="166"/>
                </a:lnTo>
                <a:lnTo>
                  <a:pt x="199" y="168"/>
                </a:lnTo>
                <a:lnTo>
                  <a:pt x="199" y="168"/>
                </a:lnTo>
                <a:lnTo>
                  <a:pt x="200" y="168"/>
                </a:lnTo>
                <a:lnTo>
                  <a:pt x="200" y="170"/>
                </a:lnTo>
                <a:lnTo>
                  <a:pt x="200" y="170"/>
                </a:lnTo>
                <a:lnTo>
                  <a:pt x="200" y="170"/>
                </a:lnTo>
                <a:lnTo>
                  <a:pt x="199" y="170"/>
                </a:lnTo>
                <a:lnTo>
                  <a:pt x="199" y="171"/>
                </a:lnTo>
                <a:lnTo>
                  <a:pt x="195" y="171"/>
                </a:lnTo>
                <a:lnTo>
                  <a:pt x="195" y="171"/>
                </a:lnTo>
                <a:lnTo>
                  <a:pt x="193" y="173"/>
                </a:lnTo>
                <a:lnTo>
                  <a:pt x="193" y="173"/>
                </a:lnTo>
                <a:lnTo>
                  <a:pt x="193" y="173"/>
                </a:lnTo>
                <a:lnTo>
                  <a:pt x="190" y="173"/>
                </a:lnTo>
                <a:lnTo>
                  <a:pt x="190" y="173"/>
                </a:lnTo>
                <a:lnTo>
                  <a:pt x="188" y="173"/>
                </a:lnTo>
                <a:lnTo>
                  <a:pt x="187" y="173"/>
                </a:lnTo>
                <a:lnTo>
                  <a:pt x="187" y="173"/>
                </a:lnTo>
                <a:lnTo>
                  <a:pt x="183" y="173"/>
                </a:lnTo>
                <a:lnTo>
                  <a:pt x="183" y="173"/>
                </a:lnTo>
                <a:lnTo>
                  <a:pt x="183" y="173"/>
                </a:lnTo>
                <a:lnTo>
                  <a:pt x="182" y="173"/>
                </a:lnTo>
                <a:lnTo>
                  <a:pt x="182" y="171"/>
                </a:lnTo>
                <a:lnTo>
                  <a:pt x="182" y="171"/>
                </a:lnTo>
                <a:lnTo>
                  <a:pt x="180" y="171"/>
                </a:lnTo>
                <a:lnTo>
                  <a:pt x="180" y="171"/>
                </a:lnTo>
                <a:lnTo>
                  <a:pt x="180" y="170"/>
                </a:lnTo>
                <a:lnTo>
                  <a:pt x="177" y="170"/>
                </a:lnTo>
                <a:lnTo>
                  <a:pt x="175" y="168"/>
                </a:lnTo>
                <a:lnTo>
                  <a:pt x="175" y="166"/>
                </a:lnTo>
                <a:lnTo>
                  <a:pt x="173" y="166"/>
                </a:lnTo>
                <a:lnTo>
                  <a:pt x="172" y="166"/>
                </a:lnTo>
                <a:lnTo>
                  <a:pt x="172" y="166"/>
                </a:lnTo>
                <a:lnTo>
                  <a:pt x="172" y="166"/>
                </a:lnTo>
                <a:lnTo>
                  <a:pt x="172" y="166"/>
                </a:lnTo>
                <a:lnTo>
                  <a:pt x="173" y="170"/>
                </a:lnTo>
                <a:lnTo>
                  <a:pt x="175" y="170"/>
                </a:lnTo>
                <a:lnTo>
                  <a:pt x="175" y="170"/>
                </a:lnTo>
                <a:lnTo>
                  <a:pt x="175" y="170"/>
                </a:lnTo>
                <a:lnTo>
                  <a:pt x="175" y="171"/>
                </a:lnTo>
                <a:lnTo>
                  <a:pt x="175" y="171"/>
                </a:lnTo>
                <a:lnTo>
                  <a:pt x="175" y="173"/>
                </a:lnTo>
                <a:lnTo>
                  <a:pt x="175" y="173"/>
                </a:lnTo>
                <a:lnTo>
                  <a:pt x="173" y="173"/>
                </a:lnTo>
                <a:lnTo>
                  <a:pt x="173" y="173"/>
                </a:lnTo>
                <a:lnTo>
                  <a:pt x="173" y="173"/>
                </a:lnTo>
                <a:lnTo>
                  <a:pt x="173" y="173"/>
                </a:lnTo>
                <a:lnTo>
                  <a:pt x="173" y="173"/>
                </a:lnTo>
                <a:lnTo>
                  <a:pt x="172" y="175"/>
                </a:lnTo>
                <a:lnTo>
                  <a:pt x="172" y="175"/>
                </a:lnTo>
                <a:lnTo>
                  <a:pt x="172" y="175"/>
                </a:lnTo>
                <a:lnTo>
                  <a:pt x="172" y="175"/>
                </a:lnTo>
                <a:lnTo>
                  <a:pt x="170" y="176"/>
                </a:lnTo>
                <a:lnTo>
                  <a:pt x="170" y="176"/>
                </a:lnTo>
                <a:lnTo>
                  <a:pt x="170" y="178"/>
                </a:lnTo>
                <a:lnTo>
                  <a:pt x="168" y="180"/>
                </a:lnTo>
                <a:lnTo>
                  <a:pt x="168" y="180"/>
                </a:lnTo>
                <a:lnTo>
                  <a:pt x="167" y="182"/>
                </a:lnTo>
                <a:lnTo>
                  <a:pt x="165" y="182"/>
                </a:lnTo>
                <a:lnTo>
                  <a:pt x="163" y="182"/>
                </a:lnTo>
                <a:lnTo>
                  <a:pt x="163" y="182"/>
                </a:lnTo>
                <a:lnTo>
                  <a:pt x="163" y="182"/>
                </a:lnTo>
                <a:lnTo>
                  <a:pt x="163" y="182"/>
                </a:lnTo>
                <a:lnTo>
                  <a:pt x="163" y="182"/>
                </a:lnTo>
                <a:lnTo>
                  <a:pt x="163" y="185"/>
                </a:lnTo>
                <a:lnTo>
                  <a:pt x="163" y="185"/>
                </a:lnTo>
                <a:lnTo>
                  <a:pt x="163" y="185"/>
                </a:lnTo>
                <a:lnTo>
                  <a:pt x="163" y="185"/>
                </a:lnTo>
                <a:lnTo>
                  <a:pt x="163" y="187"/>
                </a:lnTo>
                <a:lnTo>
                  <a:pt x="163" y="187"/>
                </a:lnTo>
                <a:lnTo>
                  <a:pt x="162" y="187"/>
                </a:lnTo>
                <a:lnTo>
                  <a:pt x="162" y="187"/>
                </a:lnTo>
                <a:lnTo>
                  <a:pt x="162" y="187"/>
                </a:lnTo>
                <a:lnTo>
                  <a:pt x="160" y="187"/>
                </a:lnTo>
                <a:lnTo>
                  <a:pt x="160" y="187"/>
                </a:lnTo>
                <a:lnTo>
                  <a:pt x="158" y="187"/>
                </a:lnTo>
                <a:lnTo>
                  <a:pt x="158" y="185"/>
                </a:lnTo>
                <a:lnTo>
                  <a:pt x="155" y="176"/>
                </a:lnTo>
                <a:lnTo>
                  <a:pt x="153" y="171"/>
                </a:lnTo>
                <a:lnTo>
                  <a:pt x="153" y="171"/>
                </a:lnTo>
                <a:lnTo>
                  <a:pt x="151" y="170"/>
                </a:lnTo>
                <a:lnTo>
                  <a:pt x="151" y="170"/>
                </a:lnTo>
                <a:lnTo>
                  <a:pt x="151" y="170"/>
                </a:lnTo>
                <a:lnTo>
                  <a:pt x="151" y="170"/>
                </a:lnTo>
                <a:lnTo>
                  <a:pt x="151" y="170"/>
                </a:lnTo>
                <a:lnTo>
                  <a:pt x="150" y="170"/>
                </a:lnTo>
                <a:lnTo>
                  <a:pt x="148" y="168"/>
                </a:lnTo>
                <a:lnTo>
                  <a:pt x="145" y="165"/>
                </a:lnTo>
                <a:lnTo>
                  <a:pt x="145" y="165"/>
                </a:lnTo>
                <a:lnTo>
                  <a:pt x="141" y="165"/>
                </a:lnTo>
                <a:lnTo>
                  <a:pt x="141" y="165"/>
                </a:lnTo>
                <a:lnTo>
                  <a:pt x="141" y="165"/>
                </a:lnTo>
                <a:lnTo>
                  <a:pt x="140" y="165"/>
                </a:lnTo>
                <a:lnTo>
                  <a:pt x="140" y="163"/>
                </a:lnTo>
                <a:lnTo>
                  <a:pt x="140" y="163"/>
                </a:lnTo>
                <a:lnTo>
                  <a:pt x="140" y="163"/>
                </a:lnTo>
                <a:lnTo>
                  <a:pt x="138" y="163"/>
                </a:lnTo>
                <a:lnTo>
                  <a:pt x="138" y="163"/>
                </a:lnTo>
                <a:lnTo>
                  <a:pt x="136" y="163"/>
                </a:lnTo>
                <a:lnTo>
                  <a:pt x="135" y="161"/>
                </a:lnTo>
                <a:lnTo>
                  <a:pt x="135" y="161"/>
                </a:lnTo>
                <a:lnTo>
                  <a:pt x="135" y="161"/>
                </a:lnTo>
                <a:lnTo>
                  <a:pt x="133" y="161"/>
                </a:lnTo>
                <a:lnTo>
                  <a:pt x="133" y="161"/>
                </a:lnTo>
                <a:lnTo>
                  <a:pt x="133" y="163"/>
                </a:lnTo>
                <a:lnTo>
                  <a:pt x="130" y="165"/>
                </a:lnTo>
                <a:lnTo>
                  <a:pt x="130" y="165"/>
                </a:lnTo>
                <a:lnTo>
                  <a:pt x="130" y="165"/>
                </a:lnTo>
                <a:lnTo>
                  <a:pt x="128" y="165"/>
                </a:lnTo>
                <a:lnTo>
                  <a:pt x="128" y="166"/>
                </a:lnTo>
                <a:lnTo>
                  <a:pt x="126" y="166"/>
                </a:lnTo>
                <a:lnTo>
                  <a:pt x="126" y="166"/>
                </a:lnTo>
                <a:lnTo>
                  <a:pt x="126" y="166"/>
                </a:lnTo>
                <a:lnTo>
                  <a:pt x="126" y="166"/>
                </a:lnTo>
                <a:lnTo>
                  <a:pt x="126" y="166"/>
                </a:lnTo>
                <a:lnTo>
                  <a:pt x="126" y="166"/>
                </a:lnTo>
                <a:lnTo>
                  <a:pt x="126" y="168"/>
                </a:lnTo>
                <a:lnTo>
                  <a:pt x="126" y="168"/>
                </a:lnTo>
                <a:lnTo>
                  <a:pt x="128" y="168"/>
                </a:lnTo>
                <a:lnTo>
                  <a:pt x="128" y="168"/>
                </a:lnTo>
                <a:lnTo>
                  <a:pt x="128" y="168"/>
                </a:lnTo>
                <a:lnTo>
                  <a:pt x="128" y="168"/>
                </a:lnTo>
                <a:lnTo>
                  <a:pt x="128" y="170"/>
                </a:lnTo>
                <a:lnTo>
                  <a:pt x="126" y="170"/>
                </a:lnTo>
                <a:lnTo>
                  <a:pt x="126" y="170"/>
                </a:lnTo>
                <a:lnTo>
                  <a:pt x="125" y="171"/>
                </a:lnTo>
                <a:lnTo>
                  <a:pt x="125" y="171"/>
                </a:lnTo>
                <a:lnTo>
                  <a:pt x="123" y="171"/>
                </a:lnTo>
                <a:lnTo>
                  <a:pt x="123" y="171"/>
                </a:lnTo>
                <a:lnTo>
                  <a:pt x="123" y="173"/>
                </a:lnTo>
                <a:lnTo>
                  <a:pt x="123" y="173"/>
                </a:lnTo>
                <a:lnTo>
                  <a:pt x="123" y="173"/>
                </a:lnTo>
                <a:lnTo>
                  <a:pt x="123" y="173"/>
                </a:lnTo>
                <a:lnTo>
                  <a:pt x="121" y="173"/>
                </a:lnTo>
                <a:lnTo>
                  <a:pt x="121" y="175"/>
                </a:lnTo>
                <a:lnTo>
                  <a:pt x="121" y="176"/>
                </a:lnTo>
                <a:lnTo>
                  <a:pt x="123" y="178"/>
                </a:lnTo>
                <a:lnTo>
                  <a:pt x="123" y="180"/>
                </a:lnTo>
                <a:lnTo>
                  <a:pt x="121" y="182"/>
                </a:lnTo>
                <a:lnTo>
                  <a:pt x="121" y="182"/>
                </a:lnTo>
                <a:lnTo>
                  <a:pt x="121" y="183"/>
                </a:lnTo>
                <a:lnTo>
                  <a:pt x="120" y="183"/>
                </a:lnTo>
                <a:lnTo>
                  <a:pt x="120" y="183"/>
                </a:lnTo>
                <a:lnTo>
                  <a:pt x="120" y="183"/>
                </a:lnTo>
                <a:lnTo>
                  <a:pt x="118" y="183"/>
                </a:lnTo>
                <a:lnTo>
                  <a:pt x="118" y="185"/>
                </a:lnTo>
                <a:lnTo>
                  <a:pt x="118" y="185"/>
                </a:lnTo>
                <a:lnTo>
                  <a:pt x="118" y="183"/>
                </a:lnTo>
                <a:lnTo>
                  <a:pt x="116" y="183"/>
                </a:lnTo>
                <a:lnTo>
                  <a:pt x="116" y="183"/>
                </a:lnTo>
                <a:lnTo>
                  <a:pt x="116" y="183"/>
                </a:lnTo>
                <a:lnTo>
                  <a:pt x="116" y="183"/>
                </a:lnTo>
                <a:lnTo>
                  <a:pt x="116" y="185"/>
                </a:lnTo>
                <a:lnTo>
                  <a:pt x="116" y="185"/>
                </a:lnTo>
                <a:lnTo>
                  <a:pt x="116" y="185"/>
                </a:lnTo>
                <a:lnTo>
                  <a:pt x="116" y="185"/>
                </a:lnTo>
                <a:lnTo>
                  <a:pt x="116" y="185"/>
                </a:lnTo>
                <a:lnTo>
                  <a:pt x="116" y="185"/>
                </a:lnTo>
                <a:lnTo>
                  <a:pt x="116" y="185"/>
                </a:lnTo>
                <a:lnTo>
                  <a:pt x="116" y="187"/>
                </a:lnTo>
                <a:lnTo>
                  <a:pt x="116" y="187"/>
                </a:lnTo>
                <a:lnTo>
                  <a:pt x="116" y="188"/>
                </a:lnTo>
                <a:lnTo>
                  <a:pt x="114" y="188"/>
                </a:lnTo>
                <a:lnTo>
                  <a:pt x="114" y="188"/>
                </a:lnTo>
                <a:lnTo>
                  <a:pt x="114" y="188"/>
                </a:lnTo>
                <a:lnTo>
                  <a:pt x="114" y="190"/>
                </a:lnTo>
                <a:lnTo>
                  <a:pt x="114" y="190"/>
                </a:lnTo>
                <a:lnTo>
                  <a:pt x="114" y="190"/>
                </a:lnTo>
                <a:lnTo>
                  <a:pt x="114" y="190"/>
                </a:lnTo>
                <a:lnTo>
                  <a:pt x="113" y="190"/>
                </a:lnTo>
                <a:lnTo>
                  <a:pt x="113" y="190"/>
                </a:lnTo>
                <a:lnTo>
                  <a:pt x="111" y="190"/>
                </a:lnTo>
                <a:lnTo>
                  <a:pt x="111" y="190"/>
                </a:lnTo>
                <a:lnTo>
                  <a:pt x="111" y="192"/>
                </a:lnTo>
                <a:lnTo>
                  <a:pt x="111" y="192"/>
                </a:lnTo>
                <a:lnTo>
                  <a:pt x="109" y="193"/>
                </a:lnTo>
                <a:lnTo>
                  <a:pt x="109" y="193"/>
                </a:lnTo>
                <a:lnTo>
                  <a:pt x="109" y="193"/>
                </a:lnTo>
                <a:lnTo>
                  <a:pt x="109" y="193"/>
                </a:lnTo>
                <a:lnTo>
                  <a:pt x="108" y="193"/>
                </a:lnTo>
                <a:lnTo>
                  <a:pt x="108" y="193"/>
                </a:lnTo>
                <a:lnTo>
                  <a:pt x="108" y="195"/>
                </a:lnTo>
                <a:lnTo>
                  <a:pt x="108" y="195"/>
                </a:lnTo>
                <a:lnTo>
                  <a:pt x="108" y="195"/>
                </a:lnTo>
                <a:lnTo>
                  <a:pt x="108" y="195"/>
                </a:lnTo>
                <a:lnTo>
                  <a:pt x="108" y="195"/>
                </a:lnTo>
                <a:lnTo>
                  <a:pt x="108" y="195"/>
                </a:lnTo>
                <a:lnTo>
                  <a:pt x="108" y="195"/>
                </a:lnTo>
                <a:lnTo>
                  <a:pt x="106" y="195"/>
                </a:lnTo>
                <a:lnTo>
                  <a:pt x="106" y="195"/>
                </a:lnTo>
                <a:lnTo>
                  <a:pt x="104" y="195"/>
                </a:lnTo>
                <a:lnTo>
                  <a:pt x="104" y="195"/>
                </a:lnTo>
                <a:lnTo>
                  <a:pt x="104" y="195"/>
                </a:lnTo>
                <a:lnTo>
                  <a:pt x="104" y="195"/>
                </a:lnTo>
                <a:lnTo>
                  <a:pt x="103" y="195"/>
                </a:lnTo>
                <a:lnTo>
                  <a:pt x="101" y="197"/>
                </a:lnTo>
                <a:lnTo>
                  <a:pt x="101" y="197"/>
                </a:lnTo>
                <a:lnTo>
                  <a:pt x="99" y="197"/>
                </a:lnTo>
                <a:lnTo>
                  <a:pt x="99" y="197"/>
                </a:lnTo>
                <a:lnTo>
                  <a:pt x="99" y="198"/>
                </a:lnTo>
                <a:lnTo>
                  <a:pt x="99" y="198"/>
                </a:lnTo>
                <a:lnTo>
                  <a:pt x="99" y="198"/>
                </a:lnTo>
                <a:lnTo>
                  <a:pt x="99" y="198"/>
                </a:lnTo>
                <a:lnTo>
                  <a:pt x="101" y="198"/>
                </a:lnTo>
                <a:lnTo>
                  <a:pt x="103" y="198"/>
                </a:lnTo>
                <a:lnTo>
                  <a:pt x="103" y="200"/>
                </a:lnTo>
                <a:lnTo>
                  <a:pt x="103" y="200"/>
                </a:lnTo>
                <a:lnTo>
                  <a:pt x="103" y="200"/>
                </a:lnTo>
                <a:lnTo>
                  <a:pt x="103" y="200"/>
                </a:lnTo>
                <a:lnTo>
                  <a:pt x="103" y="200"/>
                </a:lnTo>
                <a:lnTo>
                  <a:pt x="103" y="202"/>
                </a:lnTo>
                <a:lnTo>
                  <a:pt x="99" y="202"/>
                </a:lnTo>
                <a:lnTo>
                  <a:pt x="99" y="202"/>
                </a:lnTo>
                <a:lnTo>
                  <a:pt x="99" y="202"/>
                </a:lnTo>
                <a:lnTo>
                  <a:pt x="99" y="202"/>
                </a:lnTo>
                <a:lnTo>
                  <a:pt x="99" y="202"/>
                </a:lnTo>
                <a:lnTo>
                  <a:pt x="99" y="203"/>
                </a:lnTo>
                <a:lnTo>
                  <a:pt x="99" y="203"/>
                </a:lnTo>
                <a:lnTo>
                  <a:pt x="99" y="203"/>
                </a:lnTo>
                <a:lnTo>
                  <a:pt x="99" y="205"/>
                </a:lnTo>
                <a:lnTo>
                  <a:pt x="99" y="205"/>
                </a:lnTo>
                <a:lnTo>
                  <a:pt x="98" y="205"/>
                </a:lnTo>
                <a:lnTo>
                  <a:pt x="98" y="205"/>
                </a:lnTo>
                <a:lnTo>
                  <a:pt x="96" y="205"/>
                </a:lnTo>
                <a:lnTo>
                  <a:pt x="96" y="203"/>
                </a:lnTo>
                <a:lnTo>
                  <a:pt x="94" y="203"/>
                </a:lnTo>
                <a:lnTo>
                  <a:pt x="94" y="203"/>
                </a:lnTo>
                <a:lnTo>
                  <a:pt x="94" y="203"/>
                </a:lnTo>
                <a:lnTo>
                  <a:pt x="94" y="203"/>
                </a:lnTo>
                <a:lnTo>
                  <a:pt x="94" y="203"/>
                </a:lnTo>
                <a:lnTo>
                  <a:pt x="96" y="203"/>
                </a:lnTo>
                <a:lnTo>
                  <a:pt x="96" y="202"/>
                </a:lnTo>
                <a:lnTo>
                  <a:pt x="96" y="202"/>
                </a:lnTo>
                <a:lnTo>
                  <a:pt x="96" y="202"/>
                </a:lnTo>
                <a:lnTo>
                  <a:pt x="96" y="202"/>
                </a:lnTo>
                <a:lnTo>
                  <a:pt x="94" y="202"/>
                </a:lnTo>
                <a:lnTo>
                  <a:pt x="94" y="200"/>
                </a:lnTo>
                <a:lnTo>
                  <a:pt x="93" y="200"/>
                </a:lnTo>
                <a:lnTo>
                  <a:pt x="93" y="200"/>
                </a:lnTo>
                <a:lnTo>
                  <a:pt x="93" y="202"/>
                </a:lnTo>
                <a:lnTo>
                  <a:pt x="91" y="202"/>
                </a:lnTo>
                <a:lnTo>
                  <a:pt x="91" y="202"/>
                </a:lnTo>
                <a:lnTo>
                  <a:pt x="89" y="202"/>
                </a:lnTo>
                <a:lnTo>
                  <a:pt x="89" y="202"/>
                </a:lnTo>
                <a:lnTo>
                  <a:pt x="88" y="200"/>
                </a:lnTo>
                <a:lnTo>
                  <a:pt x="88" y="202"/>
                </a:lnTo>
                <a:lnTo>
                  <a:pt x="88" y="202"/>
                </a:lnTo>
                <a:lnTo>
                  <a:pt x="88" y="202"/>
                </a:lnTo>
                <a:lnTo>
                  <a:pt x="88" y="202"/>
                </a:lnTo>
                <a:lnTo>
                  <a:pt x="88" y="202"/>
                </a:lnTo>
                <a:lnTo>
                  <a:pt x="88" y="203"/>
                </a:lnTo>
                <a:lnTo>
                  <a:pt x="88" y="203"/>
                </a:lnTo>
                <a:lnTo>
                  <a:pt x="88" y="203"/>
                </a:lnTo>
                <a:lnTo>
                  <a:pt x="88" y="203"/>
                </a:lnTo>
                <a:lnTo>
                  <a:pt x="88" y="203"/>
                </a:lnTo>
                <a:lnTo>
                  <a:pt x="88" y="205"/>
                </a:lnTo>
                <a:lnTo>
                  <a:pt x="86" y="205"/>
                </a:lnTo>
                <a:lnTo>
                  <a:pt x="86" y="205"/>
                </a:lnTo>
                <a:lnTo>
                  <a:pt x="86" y="205"/>
                </a:lnTo>
                <a:lnTo>
                  <a:pt x="84" y="207"/>
                </a:lnTo>
                <a:lnTo>
                  <a:pt x="84" y="207"/>
                </a:lnTo>
                <a:lnTo>
                  <a:pt x="84" y="207"/>
                </a:lnTo>
                <a:lnTo>
                  <a:pt x="84" y="207"/>
                </a:lnTo>
                <a:lnTo>
                  <a:pt x="84" y="207"/>
                </a:lnTo>
                <a:lnTo>
                  <a:pt x="84" y="208"/>
                </a:lnTo>
                <a:lnTo>
                  <a:pt x="86" y="208"/>
                </a:lnTo>
                <a:lnTo>
                  <a:pt x="86" y="210"/>
                </a:lnTo>
                <a:lnTo>
                  <a:pt x="86" y="210"/>
                </a:lnTo>
                <a:lnTo>
                  <a:pt x="86" y="210"/>
                </a:lnTo>
                <a:lnTo>
                  <a:pt x="86" y="210"/>
                </a:lnTo>
                <a:lnTo>
                  <a:pt x="84" y="210"/>
                </a:lnTo>
                <a:lnTo>
                  <a:pt x="84" y="212"/>
                </a:lnTo>
                <a:lnTo>
                  <a:pt x="84" y="212"/>
                </a:lnTo>
                <a:lnTo>
                  <a:pt x="84" y="212"/>
                </a:lnTo>
                <a:lnTo>
                  <a:pt x="84" y="213"/>
                </a:lnTo>
                <a:lnTo>
                  <a:pt x="84" y="213"/>
                </a:lnTo>
                <a:lnTo>
                  <a:pt x="83" y="213"/>
                </a:lnTo>
                <a:lnTo>
                  <a:pt x="83" y="213"/>
                </a:lnTo>
                <a:lnTo>
                  <a:pt x="81" y="213"/>
                </a:lnTo>
                <a:lnTo>
                  <a:pt x="79" y="213"/>
                </a:lnTo>
                <a:lnTo>
                  <a:pt x="79" y="213"/>
                </a:lnTo>
                <a:lnTo>
                  <a:pt x="79" y="213"/>
                </a:lnTo>
                <a:lnTo>
                  <a:pt x="79" y="213"/>
                </a:lnTo>
                <a:lnTo>
                  <a:pt x="79" y="213"/>
                </a:lnTo>
                <a:lnTo>
                  <a:pt x="79" y="215"/>
                </a:lnTo>
                <a:lnTo>
                  <a:pt x="79" y="215"/>
                </a:lnTo>
                <a:lnTo>
                  <a:pt x="79" y="215"/>
                </a:lnTo>
                <a:lnTo>
                  <a:pt x="79" y="217"/>
                </a:lnTo>
                <a:lnTo>
                  <a:pt x="78" y="217"/>
                </a:lnTo>
                <a:lnTo>
                  <a:pt x="78" y="217"/>
                </a:lnTo>
                <a:lnTo>
                  <a:pt x="78" y="219"/>
                </a:lnTo>
                <a:lnTo>
                  <a:pt x="76" y="219"/>
                </a:lnTo>
                <a:lnTo>
                  <a:pt x="76" y="219"/>
                </a:lnTo>
                <a:lnTo>
                  <a:pt x="76" y="219"/>
                </a:lnTo>
                <a:lnTo>
                  <a:pt x="74" y="219"/>
                </a:lnTo>
                <a:lnTo>
                  <a:pt x="74" y="217"/>
                </a:lnTo>
                <a:lnTo>
                  <a:pt x="72" y="219"/>
                </a:lnTo>
                <a:lnTo>
                  <a:pt x="67" y="220"/>
                </a:lnTo>
                <a:lnTo>
                  <a:pt x="64" y="222"/>
                </a:lnTo>
                <a:lnTo>
                  <a:pt x="61" y="222"/>
                </a:lnTo>
                <a:lnTo>
                  <a:pt x="59" y="224"/>
                </a:lnTo>
                <a:lnTo>
                  <a:pt x="57" y="224"/>
                </a:lnTo>
                <a:lnTo>
                  <a:pt x="56" y="225"/>
                </a:lnTo>
                <a:lnTo>
                  <a:pt x="56" y="225"/>
                </a:lnTo>
                <a:lnTo>
                  <a:pt x="56" y="225"/>
                </a:lnTo>
                <a:lnTo>
                  <a:pt x="54" y="227"/>
                </a:lnTo>
                <a:lnTo>
                  <a:pt x="54" y="229"/>
                </a:lnTo>
                <a:lnTo>
                  <a:pt x="54" y="229"/>
                </a:lnTo>
                <a:lnTo>
                  <a:pt x="54" y="229"/>
                </a:lnTo>
                <a:lnTo>
                  <a:pt x="54" y="230"/>
                </a:lnTo>
                <a:lnTo>
                  <a:pt x="54" y="230"/>
                </a:lnTo>
                <a:lnTo>
                  <a:pt x="54" y="232"/>
                </a:lnTo>
                <a:lnTo>
                  <a:pt x="49" y="234"/>
                </a:lnTo>
                <a:lnTo>
                  <a:pt x="49" y="235"/>
                </a:lnTo>
                <a:lnTo>
                  <a:pt x="47" y="235"/>
                </a:lnTo>
                <a:lnTo>
                  <a:pt x="47" y="235"/>
                </a:lnTo>
                <a:lnTo>
                  <a:pt x="47" y="234"/>
                </a:lnTo>
                <a:lnTo>
                  <a:pt x="47" y="234"/>
                </a:lnTo>
                <a:lnTo>
                  <a:pt x="47" y="234"/>
                </a:lnTo>
                <a:lnTo>
                  <a:pt x="47" y="234"/>
                </a:lnTo>
                <a:lnTo>
                  <a:pt x="47" y="234"/>
                </a:lnTo>
                <a:lnTo>
                  <a:pt x="46" y="234"/>
                </a:lnTo>
                <a:lnTo>
                  <a:pt x="44" y="234"/>
                </a:lnTo>
                <a:lnTo>
                  <a:pt x="44" y="234"/>
                </a:lnTo>
                <a:lnTo>
                  <a:pt x="44" y="234"/>
                </a:lnTo>
                <a:lnTo>
                  <a:pt x="44" y="234"/>
                </a:lnTo>
                <a:lnTo>
                  <a:pt x="44" y="234"/>
                </a:lnTo>
                <a:lnTo>
                  <a:pt x="44" y="234"/>
                </a:lnTo>
                <a:lnTo>
                  <a:pt x="44" y="232"/>
                </a:lnTo>
                <a:lnTo>
                  <a:pt x="42" y="232"/>
                </a:lnTo>
                <a:lnTo>
                  <a:pt x="42" y="232"/>
                </a:lnTo>
                <a:lnTo>
                  <a:pt x="42" y="232"/>
                </a:lnTo>
                <a:lnTo>
                  <a:pt x="42" y="229"/>
                </a:lnTo>
                <a:lnTo>
                  <a:pt x="41" y="229"/>
                </a:lnTo>
                <a:lnTo>
                  <a:pt x="39" y="229"/>
                </a:lnTo>
                <a:lnTo>
                  <a:pt x="39" y="229"/>
                </a:lnTo>
                <a:lnTo>
                  <a:pt x="39" y="227"/>
                </a:lnTo>
                <a:lnTo>
                  <a:pt x="41" y="227"/>
                </a:lnTo>
                <a:lnTo>
                  <a:pt x="41" y="225"/>
                </a:lnTo>
                <a:lnTo>
                  <a:pt x="41" y="225"/>
                </a:lnTo>
                <a:lnTo>
                  <a:pt x="39" y="225"/>
                </a:lnTo>
                <a:lnTo>
                  <a:pt x="39" y="224"/>
                </a:lnTo>
                <a:lnTo>
                  <a:pt x="37" y="225"/>
                </a:lnTo>
                <a:lnTo>
                  <a:pt x="37" y="225"/>
                </a:lnTo>
                <a:lnTo>
                  <a:pt x="37" y="224"/>
                </a:lnTo>
                <a:lnTo>
                  <a:pt x="37" y="224"/>
                </a:lnTo>
                <a:lnTo>
                  <a:pt x="37" y="224"/>
                </a:lnTo>
                <a:lnTo>
                  <a:pt x="37" y="222"/>
                </a:lnTo>
                <a:lnTo>
                  <a:pt x="35" y="220"/>
                </a:lnTo>
                <a:lnTo>
                  <a:pt x="34" y="219"/>
                </a:lnTo>
                <a:lnTo>
                  <a:pt x="34" y="217"/>
                </a:lnTo>
                <a:lnTo>
                  <a:pt x="32" y="215"/>
                </a:lnTo>
                <a:lnTo>
                  <a:pt x="32" y="212"/>
                </a:lnTo>
                <a:lnTo>
                  <a:pt x="32" y="210"/>
                </a:lnTo>
                <a:lnTo>
                  <a:pt x="34" y="208"/>
                </a:lnTo>
                <a:lnTo>
                  <a:pt x="34" y="208"/>
                </a:lnTo>
                <a:lnTo>
                  <a:pt x="34" y="208"/>
                </a:lnTo>
                <a:lnTo>
                  <a:pt x="39" y="207"/>
                </a:lnTo>
                <a:lnTo>
                  <a:pt x="39" y="207"/>
                </a:lnTo>
                <a:lnTo>
                  <a:pt x="41" y="207"/>
                </a:lnTo>
                <a:lnTo>
                  <a:pt x="41" y="205"/>
                </a:lnTo>
                <a:lnTo>
                  <a:pt x="41" y="205"/>
                </a:lnTo>
                <a:lnTo>
                  <a:pt x="39" y="203"/>
                </a:lnTo>
                <a:lnTo>
                  <a:pt x="39" y="202"/>
                </a:lnTo>
                <a:lnTo>
                  <a:pt x="39" y="202"/>
                </a:lnTo>
                <a:lnTo>
                  <a:pt x="35" y="200"/>
                </a:lnTo>
                <a:lnTo>
                  <a:pt x="35" y="200"/>
                </a:lnTo>
                <a:lnTo>
                  <a:pt x="34" y="197"/>
                </a:lnTo>
                <a:lnTo>
                  <a:pt x="34" y="195"/>
                </a:lnTo>
                <a:lnTo>
                  <a:pt x="29" y="190"/>
                </a:lnTo>
                <a:lnTo>
                  <a:pt x="25" y="187"/>
                </a:lnTo>
                <a:lnTo>
                  <a:pt x="25" y="187"/>
                </a:lnTo>
                <a:lnTo>
                  <a:pt x="14" y="183"/>
                </a:lnTo>
                <a:lnTo>
                  <a:pt x="10" y="180"/>
                </a:lnTo>
                <a:lnTo>
                  <a:pt x="9" y="180"/>
                </a:lnTo>
                <a:lnTo>
                  <a:pt x="10" y="178"/>
                </a:lnTo>
                <a:lnTo>
                  <a:pt x="14" y="175"/>
                </a:lnTo>
                <a:lnTo>
                  <a:pt x="15" y="173"/>
                </a:lnTo>
                <a:lnTo>
                  <a:pt x="17" y="170"/>
                </a:lnTo>
                <a:lnTo>
                  <a:pt x="19" y="168"/>
                </a:lnTo>
                <a:lnTo>
                  <a:pt x="20" y="168"/>
                </a:lnTo>
                <a:lnTo>
                  <a:pt x="20" y="166"/>
                </a:lnTo>
                <a:lnTo>
                  <a:pt x="20" y="166"/>
                </a:lnTo>
                <a:lnTo>
                  <a:pt x="20" y="166"/>
                </a:lnTo>
                <a:lnTo>
                  <a:pt x="22" y="161"/>
                </a:lnTo>
                <a:lnTo>
                  <a:pt x="22" y="160"/>
                </a:lnTo>
                <a:lnTo>
                  <a:pt x="22" y="160"/>
                </a:lnTo>
                <a:lnTo>
                  <a:pt x="22" y="160"/>
                </a:lnTo>
                <a:lnTo>
                  <a:pt x="22" y="160"/>
                </a:lnTo>
                <a:lnTo>
                  <a:pt x="20" y="160"/>
                </a:lnTo>
                <a:lnTo>
                  <a:pt x="19" y="160"/>
                </a:lnTo>
                <a:lnTo>
                  <a:pt x="19" y="158"/>
                </a:lnTo>
                <a:lnTo>
                  <a:pt x="20" y="156"/>
                </a:lnTo>
                <a:lnTo>
                  <a:pt x="20" y="156"/>
                </a:lnTo>
                <a:lnTo>
                  <a:pt x="19" y="155"/>
                </a:lnTo>
                <a:lnTo>
                  <a:pt x="19" y="155"/>
                </a:lnTo>
                <a:lnTo>
                  <a:pt x="17" y="153"/>
                </a:lnTo>
                <a:lnTo>
                  <a:pt x="17" y="153"/>
                </a:lnTo>
                <a:lnTo>
                  <a:pt x="14" y="148"/>
                </a:lnTo>
                <a:lnTo>
                  <a:pt x="12" y="146"/>
                </a:lnTo>
                <a:lnTo>
                  <a:pt x="10" y="145"/>
                </a:lnTo>
                <a:lnTo>
                  <a:pt x="10" y="143"/>
                </a:lnTo>
                <a:lnTo>
                  <a:pt x="5" y="134"/>
                </a:lnTo>
                <a:lnTo>
                  <a:pt x="5" y="133"/>
                </a:lnTo>
                <a:lnTo>
                  <a:pt x="5" y="129"/>
                </a:lnTo>
                <a:lnTo>
                  <a:pt x="7" y="124"/>
                </a:lnTo>
                <a:lnTo>
                  <a:pt x="7" y="123"/>
                </a:lnTo>
                <a:lnTo>
                  <a:pt x="7" y="123"/>
                </a:lnTo>
                <a:lnTo>
                  <a:pt x="7" y="121"/>
                </a:lnTo>
                <a:lnTo>
                  <a:pt x="7" y="119"/>
                </a:lnTo>
                <a:lnTo>
                  <a:pt x="9" y="116"/>
                </a:lnTo>
                <a:lnTo>
                  <a:pt x="9" y="113"/>
                </a:lnTo>
                <a:lnTo>
                  <a:pt x="7" y="113"/>
                </a:lnTo>
                <a:lnTo>
                  <a:pt x="7" y="113"/>
                </a:lnTo>
                <a:lnTo>
                  <a:pt x="7" y="111"/>
                </a:lnTo>
                <a:lnTo>
                  <a:pt x="4" y="108"/>
                </a:lnTo>
                <a:lnTo>
                  <a:pt x="4" y="106"/>
                </a:lnTo>
                <a:lnTo>
                  <a:pt x="5" y="102"/>
                </a:lnTo>
                <a:lnTo>
                  <a:pt x="10" y="101"/>
                </a:lnTo>
                <a:lnTo>
                  <a:pt x="14" y="97"/>
                </a:lnTo>
                <a:lnTo>
                  <a:pt x="12" y="96"/>
                </a:lnTo>
                <a:lnTo>
                  <a:pt x="12" y="92"/>
                </a:lnTo>
                <a:lnTo>
                  <a:pt x="9" y="91"/>
                </a:lnTo>
                <a:lnTo>
                  <a:pt x="7" y="89"/>
                </a:lnTo>
                <a:lnTo>
                  <a:pt x="7" y="89"/>
                </a:lnTo>
                <a:lnTo>
                  <a:pt x="7" y="87"/>
                </a:lnTo>
                <a:lnTo>
                  <a:pt x="2" y="77"/>
                </a:lnTo>
                <a:lnTo>
                  <a:pt x="0" y="76"/>
                </a:lnTo>
                <a:lnTo>
                  <a:pt x="0" y="76"/>
                </a:lnTo>
                <a:lnTo>
                  <a:pt x="0" y="74"/>
                </a:lnTo>
                <a:lnTo>
                  <a:pt x="2" y="71"/>
                </a:lnTo>
                <a:lnTo>
                  <a:pt x="4" y="71"/>
                </a:lnTo>
                <a:lnTo>
                  <a:pt x="5" y="71"/>
                </a:lnTo>
                <a:lnTo>
                  <a:pt x="7" y="69"/>
                </a:lnTo>
                <a:lnTo>
                  <a:pt x="9" y="67"/>
                </a:lnTo>
                <a:lnTo>
                  <a:pt x="9" y="65"/>
                </a:lnTo>
                <a:lnTo>
                  <a:pt x="9" y="64"/>
                </a:lnTo>
                <a:lnTo>
                  <a:pt x="10" y="64"/>
                </a:lnTo>
                <a:lnTo>
                  <a:pt x="14" y="65"/>
                </a:lnTo>
                <a:lnTo>
                  <a:pt x="14" y="64"/>
                </a:lnTo>
                <a:lnTo>
                  <a:pt x="15" y="64"/>
                </a:lnTo>
                <a:lnTo>
                  <a:pt x="17" y="62"/>
                </a:lnTo>
                <a:lnTo>
                  <a:pt x="15" y="60"/>
                </a:lnTo>
                <a:lnTo>
                  <a:pt x="17" y="59"/>
                </a:lnTo>
                <a:lnTo>
                  <a:pt x="17" y="59"/>
                </a:lnTo>
                <a:lnTo>
                  <a:pt x="19" y="59"/>
                </a:lnTo>
                <a:lnTo>
                  <a:pt x="20" y="60"/>
                </a:lnTo>
                <a:lnTo>
                  <a:pt x="22" y="60"/>
                </a:lnTo>
                <a:lnTo>
                  <a:pt x="22" y="59"/>
                </a:lnTo>
                <a:lnTo>
                  <a:pt x="22" y="57"/>
                </a:lnTo>
                <a:lnTo>
                  <a:pt x="22" y="55"/>
                </a:lnTo>
                <a:lnTo>
                  <a:pt x="22" y="54"/>
                </a:lnTo>
                <a:lnTo>
                  <a:pt x="22" y="54"/>
                </a:lnTo>
                <a:lnTo>
                  <a:pt x="24" y="54"/>
                </a:lnTo>
                <a:lnTo>
                  <a:pt x="24" y="52"/>
                </a:lnTo>
                <a:lnTo>
                  <a:pt x="24" y="52"/>
                </a:lnTo>
                <a:lnTo>
                  <a:pt x="25" y="52"/>
                </a:lnTo>
                <a:lnTo>
                  <a:pt x="25" y="50"/>
                </a:lnTo>
                <a:lnTo>
                  <a:pt x="25" y="50"/>
                </a:lnTo>
                <a:lnTo>
                  <a:pt x="24" y="50"/>
                </a:lnTo>
                <a:lnTo>
                  <a:pt x="24" y="50"/>
                </a:lnTo>
                <a:lnTo>
                  <a:pt x="24" y="50"/>
                </a:lnTo>
                <a:lnTo>
                  <a:pt x="24" y="49"/>
                </a:lnTo>
                <a:lnTo>
                  <a:pt x="25" y="49"/>
                </a:lnTo>
                <a:lnTo>
                  <a:pt x="25" y="49"/>
                </a:lnTo>
                <a:lnTo>
                  <a:pt x="24" y="47"/>
                </a:lnTo>
                <a:lnTo>
                  <a:pt x="24" y="44"/>
                </a:lnTo>
                <a:lnTo>
                  <a:pt x="24" y="44"/>
                </a:lnTo>
                <a:lnTo>
                  <a:pt x="24" y="40"/>
                </a:lnTo>
                <a:lnTo>
                  <a:pt x="24" y="39"/>
                </a:lnTo>
                <a:lnTo>
                  <a:pt x="22" y="37"/>
                </a:lnTo>
                <a:lnTo>
                  <a:pt x="22" y="35"/>
                </a:lnTo>
                <a:lnTo>
                  <a:pt x="22" y="34"/>
                </a:lnTo>
                <a:lnTo>
                  <a:pt x="22" y="32"/>
                </a:lnTo>
                <a:lnTo>
                  <a:pt x="24" y="32"/>
                </a:lnTo>
                <a:lnTo>
                  <a:pt x="27" y="30"/>
                </a:lnTo>
                <a:lnTo>
                  <a:pt x="30" y="29"/>
                </a:lnTo>
                <a:lnTo>
                  <a:pt x="32" y="29"/>
                </a:lnTo>
                <a:lnTo>
                  <a:pt x="32" y="27"/>
                </a:lnTo>
                <a:lnTo>
                  <a:pt x="32" y="25"/>
                </a:lnTo>
                <a:lnTo>
                  <a:pt x="32" y="23"/>
                </a:lnTo>
                <a:lnTo>
                  <a:pt x="32" y="22"/>
                </a:lnTo>
                <a:lnTo>
                  <a:pt x="34" y="22"/>
                </a:lnTo>
                <a:lnTo>
                  <a:pt x="35" y="20"/>
                </a:lnTo>
                <a:lnTo>
                  <a:pt x="35" y="20"/>
                </a:lnTo>
                <a:lnTo>
                  <a:pt x="35" y="20"/>
                </a:lnTo>
                <a:lnTo>
                  <a:pt x="35" y="18"/>
                </a:lnTo>
                <a:lnTo>
                  <a:pt x="37" y="17"/>
                </a:lnTo>
                <a:lnTo>
                  <a:pt x="39" y="13"/>
                </a:lnTo>
                <a:lnTo>
                  <a:pt x="39" y="12"/>
                </a:lnTo>
                <a:lnTo>
                  <a:pt x="41" y="10"/>
                </a:lnTo>
                <a:lnTo>
                  <a:pt x="44" y="8"/>
                </a:lnTo>
                <a:lnTo>
                  <a:pt x="44" y="8"/>
                </a:lnTo>
                <a:lnTo>
                  <a:pt x="44" y="7"/>
                </a:lnTo>
                <a:lnTo>
                  <a:pt x="44" y="7"/>
                </a:lnTo>
                <a:lnTo>
                  <a:pt x="46" y="7"/>
                </a:lnTo>
                <a:lnTo>
                  <a:pt x="46" y="7"/>
                </a:lnTo>
                <a:lnTo>
                  <a:pt x="46" y="5"/>
                </a:lnTo>
                <a:lnTo>
                  <a:pt x="47" y="7"/>
                </a:lnTo>
                <a:lnTo>
                  <a:pt x="47" y="5"/>
                </a:lnTo>
                <a:lnTo>
                  <a:pt x="47" y="5"/>
                </a:lnTo>
                <a:lnTo>
                  <a:pt x="49" y="5"/>
                </a:lnTo>
                <a:lnTo>
                  <a:pt x="49" y="5"/>
                </a:lnTo>
                <a:lnTo>
                  <a:pt x="49" y="5"/>
                </a:lnTo>
                <a:lnTo>
                  <a:pt x="49" y="5"/>
                </a:lnTo>
                <a:lnTo>
                  <a:pt x="51" y="5"/>
                </a:lnTo>
                <a:lnTo>
                  <a:pt x="51" y="5"/>
                </a:lnTo>
                <a:lnTo>
                  <a:pt x="52" y="2"/>
                </a:lnTo>
                <a:lnTo>
                  <a:pt x="54" y="0"/>
                </a:lnTo>
                <a:lnTo>
                  <a:pt x="59" y="5"/>
                </a:lnTo>
                <a:lnTo>
                  <a:pt x="59" y="7"/>
                </a:lnTo>
                <a:lnTo>
                  <a:pt x="59" y="7"/>
                </a:lnTo>
                <a:lnTo>
                  <a:pt x="59" y="7"/>
                </a:lnTo>
                <a:lnTo>
                  <a:pt x="59" y="7"/>
                </a:lnTo>
                <a:lnTo>
                  <a:pt x="59" y="7"/>
                </a:lnTo>
                <a:lnTo>
                  <a:pt x="59" y="7"/>
                </a:lnTo>
                <a:lnTo>
                  <a:pt x="59" y="8"/>
                </a:lnTo>
                <a:lnTo>
                  <a:pt x="61" y="7"/>
                </a:lnTo>
                <a:lnTo>
                  <a:pt x="62" y="7"/>
                </a:lnTo>
                <a:lnTo>
                  <a:pt x="62" y="7"/>
                </a:lnTo>
                <a:lnTo>
                  <a:pt x="64" y="8"/>
                </a:lnTo>
                <a:lnTo>
                  <a:pt x="64" y="8"/>
                </a:lnTo>
                <a:lnTo>
                  <a:pt x="64" y="8"/>
                </a:lnTo>
                <a:lnTo>
                  <a:pt x="64" y="10"/>
                </a:lnTo>
                <a:lnTo>
                  <a:pt x="64" y="10"/>
                </a:lnTo>
                <a:lnTo>
                  <a:pt x="64" y="10"/>
                </a:lnTo>
                <a:lnTo>
                  <a:pt x="66" y="10"/>
                </a:lnTo>
                <a:lnTo>
                  <a:pt x="66" y="10"/>
                </a:lnTo>
                <a:lnTo>
                  <a:pt x="66" y="10"/>
                </a:lnTo>
                <a:lnTo>
                  <a:pt x="69" y="10"/>
                </a:lnTo>
                <a:lnTo>
                  <a:pt x="69" y="12"/>
                </a:lnTo>
                <a:lnTo>
                  <a:pt x="69" y="12"/>
                </a:lnTo>
                <a:lnTo>
                  <a:pt x="69" y="12"/>
                </a:lnTo>
                <a:lnTo>
                  <a:pt x="69" y="12"/>
                </a:lnTo>
                <a:lnTo>
                  <a:pt x="69" y="12"/>
                </a:lnTo>
                <a:lnTo>
                  <a:pt x="71" y="13"/>
                </a:lnTo>
                <a:lnTo>
                  <a:pt x="71" y="13"/>
                </a:lnTo>
                <a:lnTo>
                  <a:pt x="72" y="12"/>
                </a:lnTo>
                <a:lnTo>
                  <a:pt x="74" y="13"/>
                </a:lnTo>
                <a:lnTo>
                  <a:pt x="78" y="13"/>
                </a:lnTo>
                <a:lnTo>
                  <a:pt x="78" y="13"/>
                </a:lnTo>
                <a:lnTo>
                  <a:pt x="79" y="15"/>
                </a:lnTo>
                <a:lnTo>
                  <a:pt x="83" y="17"/>
                </a:lnTo>
                <a:lnTo>
                  <a:pt x="84" y="20"/>
                </a:lnTo>
                <a:lnTo>
                  <a:pt x="84" y="20"/>
                </a:lnTo>
                <a:lnTo>
                  <a:pt x="86" y="20"/>
                </a:lnTo>
                <a:lnTo>
                  <a:pt x="86" y="20"/>
                </a:lnTo>
                <a:lnTo>
                  <a:pt x="88" y="18"/>
                </a:lnTo>
                <a:lnTo>
                  <a:pt x="89" y="18"/>
                </a:lnTo>
                <a:lnTo>
                  <a:pt x="89" y="18"/>
                </a:lnTo>
                <a:lnTo>
                  <a:pt x="91" y="18"/>
                </a:lnTo>
                <a:lnTo>
                  <a:pt x="93" y="18"/>
                </a:lnTo>
                <a:lnTo>
                  <a:pt x="94" y="18"/>
                </a:lnTo>
                <a:lnTo>
                  <a:pt x="94" y="18"/>
                </a:lnTo>
                <a:lnTo>
                  <a:pt x="96" y="20"/>
                </a:lnTo>
                <a:lnTo>
                  <a:pt x="98" y="23"/>
                </a:lnTo>
                <a:lnTo>
                  <a:pt x="98" y="23"/>
                </a:lnTo>
                <a:lnTo>
                  <a:pt x="98" y="25"/>
                </a:lnTo>
                <a:lnTo>
                  <a:pt x="98" y="25"/>
                </a:lnTo>
                <a:lnTo>
                  <a:pt x="99" y="29"/>
                </a:lnTo>
                <a:lnTo>
                  <a:pt x="101" y="29"/>
                </a:lnTo>
                <a:lnTo>
                  <a:pt x="101" y="29"/>
                </a:lnTo>
                <a:lnTo>
                  <a:pt x="99" y="29"/>
                </a:lnTo>
                <a:lnTo>
                  <a:pt x="99" y="29"/>
                </a:lnTo>
                <a:lnTo>
                  <a:pt x="98" y="29"/>
                </a:lnTo>
                <a:lnTo>
                  <a:pt x="98" y="29"/>
                </a:lnTo>
                <a:lnTo>
                  <a:pt x="98" y="29"/>
                </a:lnTo>
                <a:lnTo>
                  <a:pt x="96" y="30"/>
                </a:lnTo>
                <a:lnTo>
                  <a:pt x="96" y="30"/>
                </a:lnTo>
                <a:lnTo>
                  <a:pt x="96" y="32"/>
                </a:lnTo>
                <a:lnTo>
                  <a:pt x="96" y="32"/>
                </a:lnTo>
                <a:lnTo>
                  <a:pt x="98" y="32"/>
                </a:lnTo>
                <a:lnTo>
                  <a:pt x="98" y="32"/>
                </a:lnTo>
                <a:lnTo>
                  <a:pt x="99" y="32"/>
                </a:lnTo>
                <a:lnTo>
                  <a:pt x="101" y="32"/>
                </a:lnTo>
                <a:lnTo>
                  <a:pt x="103" y="32"/>
                </a:lnTo>
                <a:lnTo>
                  <a:pt x="104" y="32"/>
                </a:lnTo>
                <a:lnTo>
                  <a:pt x="104" y="34"/>
                </a:lnTo>
                <a:lnTo>
                  <a:pt x="104" y="34"/>
                </a:lnTo>
                <a:lnTo>
                  <a:pt x="106" y="34"/>
                </a:lnTo>
                <a:lnTo>
                  <a:pt x="106" y="34"/>
                </a:lnTo>
                <a:lnTo>
                  <a:pt x="108" y="35"/>
                </a:lnTo>
                <a:lnTo>
                  <a:pt x="108" y="35"/>
                </a:lnTo>
                <a:lnTo>
                  <a:pt x="109" y="35"/>
                </a:lnTo>
                <a:lnTo>
                  <a:pt x="109" y="35"/>
                </a:lnTo>
                <a:lnTo>
                  <a:pt x="109" y="34"/>
                </a:lnTo>
                <a:lnTo>
                  <a:pt x="111" y="34"/>
                </a:lnTo>
                <a:lnTo>
                  <a:pt x="113" y="34"/>
                </a:lnTo>
                <a:lnTo>
                  <a:pt x="113" y="34"/>
                </a:lnTo>
                <a:lnTo>
                  <a:pt x="113" y="35"/>
                </a:lnTo>
                <a:lnTo>
                  <a:pt x="114" y="35"/>
                </a:lnTo>
                <a:lnTo>
                  <a:pt x="114" y="37"/>
                </a:lnTo>
                <a:lnTo>
                  <a:pt x="116" y="39"/>
                </a:lnTo>
                <a:lnTo>
                  <a:pt x="118" y="39"/>
                </a:lnTo>
                <a:lnTo>
                  <a:pt x="118" y="39"/>
                </a:lnTo>
                <a:lnTo>
                  <a:pt x="118" y="39"/>
                </a:lnTo>
                <a:lnTo>
                  <a:pt x="120" y="37"/>
                </a:lnTo>
                <a:lnTo>
                  <a:pt x="120" y="39"/>
                </a:lnTo>
                <a:lnTo>
                  <a:pt x="120" y="39"/>
                </a:lnTo>
                <a:lnTo>
                  <a:pt x="120" y="42"/>
                </a:lnTo>
                <a:lnTo>
                  <a:pt x="121" y="44"/>
                </a:lnTo>
                <a:lnTo>
                  <a:pt x="121" y="44"/>
                </a:lnTo>
                <a:lnTo>
                  <a:pt x="121" y="44"/>
                </a:lnTo>
                <a:lnTo>
                  <a:pt x="123" y="42"/>
                </a:lnTo>
                <a:lnTo>
                  <a:pt x="123" y="42"/>
                </a:lnTo>
                <a:lnTo>
                  <a:pt x="123" y="42"/>
                </a:lnTo>
                <a:lnTo>
                  <a:pt x="125" y="44"/>
                </a:lnTo>
                <a:lnTo>
                  <a:pt x="125" y="44"/>
                </a:lnTo>
                <a:lnTo>
                  <a:pt x="126" y="44"/>
                </a:lnTo>
                <a:lnTo>
                  <a:pt x="128" y="44"/>
                </a:lnTo>
                <a:lnTo>
                  <a:pt x="130" y="44"/>
                </a:lnTo>
                <a:lnTo>
                  <a:pt x="130" y="44"/>
                </a:lnTo>
                <a:lnTo>
                  <a:pt x="130" y="45"/>
                </a:lnTo>
                <a:lnTo>
                  <a:pt x="131" y="45"/>
                </a:lnTo>
                <a:lnTo>
                  <a:pt x="131" y="45"/>
                </a:lnTo>
                <a:lnTo>
                  <a:pt x="131" y="47"/>
                </a:lnTo>
                <a:lnTo>
                  <a:pt x="133" y="49"/>
                </a:lnTo>
                <a:lnTo>
                  <a:pt x="135" y="49"/>
                </a:lnTo>
                <a:lnTo>
                  <a:pt x="135" y="49"/>
                </a:lnTo>
                <a:lnTo>
                  <a:pt x="135" y="50"/>
                </a:lnTo>
                <a:lnTo>
                  <a:pt x="136" y="50"/>
                </a:lnTo>
                <a:lnTo>
                  <a:pt x="138" y="54"/>
                </a:lnTo>
                <a:lnTo>
                  <a:pt x="138" y="54"/>
                </a:lnTo>
                <a:lnTo>
                  <a:pt x="140" y="54"/>
                </a:lnTo>
                <a:lnTo>
                  <a:pt x="140" y="52"/>
                </a:lnTo>
                <a:lnTo>
                  <a:pt x="141" y="52"/>
                </a:lnTo>
                <a:lnTo>
                  <a:pt x="141" y="54"/>
                </a:lnTo>
                <a:lnTo>
                  <a:pt x="143" y="54"/>
                </a:lnTo>
                <a:lnTo>
                  <a:pt x="143" y="54"/>
                </a:lnTo>
                <a:lnTo>
                  <a:pt x="145" y="55"/>
                </a:lnTo>
                <a:lnTo>
                  <a:pt x="146" y="55"/>
                </a:lnTo>
                <a:lnTo>
                  <a:pt x="148" y="57"/>
                </a:lnTo>
                <a:lnTo>
                  <a:pt x="150" y="57"/>
                </a:lnTo>
                <a:lnTo>
                  <a:pt x="150" y="57"/>
                </a:lnTo>
                <a:lnTo>
                  <a:pt x="150" y="57"/>
                </a:lnTo>
                <a:lnTo>
                  <a:pt x="151" y="57"/>
                </a:lnTo>
                <a:lnTo>
                  <a:pt x="151" y="57"/>
                </a:lnTo>
                <a:lnTo>
                  <a:pt x="151" y="57"/>
                </a:lnTo>
                <a:lnTo>
                  <a:pt x="153" y="55"/>
                </a:lnTo>
                <a:lnTo>
                  <a:pt x="153" y="55"/>
                </a:lnTo>
                <a:lnTo>
                  <a:pt x="153" y="55"/>
                </a:lnTo>
                <a:lnTo>
                  <a:pt x="155" y="54"/>
                </a:lnTo>
                <a:lnTo>
                  <a:pt x="158" y="55"/>
                </a:lnTo>
                <a:lnTo>
                  <a:pt x="160" y="55"/>
                </a:lnTo>
                <a:lnTo>
                  <a:pt x="162" y="57"/>
                </a:lnTo>
                <a:lnTo>
                  <a:pt x="162" y="57"/>
                </a:lnTo>
                <a:lnTo>
                  <a:pt x="163" y="57"/>
                </a:lnTo>
                <a:lnTo>
                  <a:pt x="163" y="57"/>
                </a:lnTo>
                <a:lnTo>
                  <a:pt x="163" y="57"/>
                </a:lnTo>
                <a:lnTo>
                  <a:pt x="163" y="57"/>
                </a:lnTo>
                <a:lnTo>
                  <a:pt x="165" y="55"/>
                </a:lnTo>
                <a:lnTo>
                  <a:pt x="165" y="55"/>
                </a:lnTo>
                <a:lnTo>
                  <a:pt x="168" y="55"/>
                </a:lnTo>
                <a:lnTo>
                  <a:pt x="170" y="55"/>
                </a:lnTo>
                <a:lnTo>
                  <a:pt x="170" y="55"/>
                </a:lnTo>
                <a:lnTo>
                  <a:pt x="172" y="54"/>
                </a:lnTo>
                <a:lnTo>
                  <a:pt x="173" y="54"/>
                </a:lnTo>
                <a:lnTo>
                  <a:pt x="173" y="54"/>
                </a:lnTo>
                <a:lnTo>
                  <a:pt x="175" y="54"/>
                </a:lnTo>
                <a:lnTo>
                  <a:pt x="175" y="52"/>
                </a:lnTo>
                <a:lnTo>
                  <a:pt x="175" y="52"/>
                </a:lnTo>
                <a:lnTo>
                  <a:pt x="175" y="52"/>
                </a:lnTo>
                <a:lnTo>
                  <a:pt x="177" y="52"/>
                </a:lnTo>
                <a:lnTo>
                  <a:pt x="178" y="52"/>
                </a:lnTo>
                <a:lnTo>
                  <a:pt x="180" y="50"/>
                </a:lnTo>
                <a:lnTo>
                  <a:pt x="182" y="50"/>
                </a:lnTo>
                <a:lnTo>
                  <a:pt x="183" y="49"/>
                </a:lnTo>
                <a:lnTo>
                  <a:pt x="183" y="47"/>
                </a:lnTo>
                <a:lnTo>
                  <a:pt x="183" y="47"/>
                </a:lnTo>
                <a:lnTo>
                  <a:pt x="183" y="45"/>
                </a:lnTo>
                <a:lnTo>
                  <a:pt x="183" y="44"/>
                </a:lnTo>
                <a:lnTo>
                  <a:pt x="183" y="44"/>
                </a:lnTo>
                <a:lnTo>
                  <a:pt x="183" y="44"/>
                </a:lnTo>
                <a:lnTo>
                  <a:pt x="185" y="44"/>
                </a:lnTo>
                <a:lnTo>
                  <a:pt x="185" y="44"/>
                </a:lnTo>
                <a:lnTo>
                  <a:pt x="187" y="44"/>
                </a:lnTo>
                <a:lnTo>
                  <a:pt x="187" y="44"/>
                </a:lnTo>
                <a:lnTo>
                  <a:pt x="188" y="44"/>
                </a:lnTo>
                <a:lnTo>
                  <a:pt x="188" y="45"/>
                </a:lnTo>
                <a:lnTo>
                  <a:pt x="190" y="47"/>
                </a:lnTo>
                <a:lnTo>
                  <a:pt x="192" y="49"/>
                </a:lnTo>
                <a:lnTo>
                  <a:pt x="192" y="47"/>
                </a:lnTo>
                <a:lnTo>
                  <a:pt x="193" y="47"/>
                </a:lnTo>
                <a:lnTo>
                  <a:pt x="193" y="45"/>
                </a:lnTo>
                <a:lnTo>
                  <a:pt x="193" y="44"/>
                </a:lnTo>
                <a:lnTo>
                  <a:pt x="193" y="44"/>
                </a:lnTo>
                <a:lnTo>
                  <a:pt x="195" y="42"/>
                </a:lnTo>
                <a:lnTo>
                  <a:pt x="199" y="40"/>
                </a:lnTo>
                <a:lnTo>
                  <a:pt x="199" y="40"/>
                </a:lnTo>
                <a:lnTo>
                  <a:pt x="200" y="39"/>
                </a:lnTo>
                <a:lnTo>
                  <a:pt x="200" y="39"/>
                </a:lnTo>
                <a:lnTo>
                  <a:pt x="200" y="39"/>
                </a:lnTo>
                <a:lnTo>
                  <a:pt x="200" y="37"/>
                </a:lnTo>
                <a:lnTo>
                  <a:pt x="200" y="37"/>
                </a:lnTo>
                <a:lnTo>
                  <a:pt x="202" y="39"/>
                </a:lnTo>
                <a:lnTo>
                  <a:pt x="204" y="40"/>
                </a:lnTo>
                <a:lnTo>
                  <a:pt x="209" y="44"/>
                </a:lnTo>
                <a:lnTo>
                  <a:pt x="210" y="44"/>
                </a:lnTo>
                <a:lnTo>
                  <a:pt x="215" y="44"/>
                </a:lnTo>
                <a:lnTo>
                  <a:pt x="215" y="44"/>
                </a:lnTo>
                <a:lnTo>
                  <a:pt x="217" y="45"/>
                </a:lnTo>
                <a:lnTo>
                  <a:pt x="217" y="47"/>
                </a:lnTo>
                <a:lnTo>
                  <a:pt x="217" y="47"/>
                </a:lnTo>
                <a:lnTo>
                  <a:pt x="217" y="49"/>
                </a:lnTo>
                <a:lnTo>
                  <a:pt x="219" y="49"/>
                </a:lnTo>
                <a:lnTo>
                  <a:pt x="217" y="50"/>
                </a:lnTo>
                <a:lnTo>
                  <a:pt x="217" y="52"/>
                </a:lnTo>
                <a:lnTo>
                  <a:pt x="217" y="52"/>
                </a:lnTo>
                <a:lnTo>
                  <a:pt x="219" y="5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7" name="Freeform 30">
            <a:extLst>
              <a:ext uri="{FF2B5EF4-FFF2-40B4-BE49-F238E27FC236}">
                <a16:creationId xmlns:a16="http://schemas.microsoft.com/office/drawing/2014/main" id="{DD8BECC5-F428-4D18-A1FB-3B83BFB2DAA2}"/>
              </a:ext>
            </a:extLst>
          </p:cNvPr>
          <p:cNvSpPr>
            <a:spLocks/>
          </p:cNvSpPr>
          <p:nvPr/>
        </p:nvSpPr>
        <p:spPr bwMode="auto">
          <a:xfrm>
            <a:off x="4705627" y="4488962"/>
            <a:ext cx="250072" cy="226900"/>
          </a:xfrm>
          <a:custGeom>
            <a:avLst/>
            <a:gdLst>
              <a:gd name="T0" fmla="*/ 237 w 259"/>
              <a:gd name="T1" fmla="*/ 65 h 235"/>
              <a:gd name="T2" fmla="*/ 257 w 259"/>
              <a:gd name="T3" fmla="*/ 79 h 235"/>
              <a:gd name="T4" fmla="*/ 257 w 259"/>
              <a:gd name="T5" fmla="*/ 82 h 235"/>
              <a:gd name="T6" fmla="*/ 259 w 259"/>
              <a:gd name="T7" fmla="*/ 94 h 235"/>
              <a:gd name="T8" fmla="*/ 254 w 259"/>
              <a:gd name="T9" fmla="*/ 99 h 235"/>
              <a:gd name="T10" fmla="*/ 254 w 259"/>
              <a:gd name="T11" fmla="*/ 109 h 235"/>
              <a:gd name="T12" fmla="*/ 247 w 259"/>
              <a:gd name="T13" fmla="*/ 113 h 235"/>
              <a:gd name="T14" fmla="*/ 244 w 259"/>
              <a:gd name="T15" fmla="*/ 121 h 235"/>
              <a:gd name="T16" fmla="*/ 239 w 259"/>
              <a:gd name="T17" fmla="*/ 139 h 235"/>
              <a:gd name="T18" fmla="*/ 232 w 259"/>
              <a:gd name="T19" fmla="*/ 146 h 235"/>
              <a:gd name="T20" fmla="*/ 220 w 259"/>
              <a:gd name="T21" fmla="*/ 153 h 235"/>
              <a:gd name="T22" fmla="*/ 214 w 259"/>
              <a:gd name="T23" fmla="*/ 158 h 235"/>
              <a:gd name="T24" fmla="*/ 202 w 259"/>
              <a:gd name="T25" fmla="*/ 160 h 235"/>
              <a:gd name="T26" fmla="*/ 199 w 259"/>
              <a:gd name="T27" fmla="*/ 168 h 235"/>
              <a:gd name="T28" fmla="*/ 188 w 259"/>
              <a:gd name="T29" fmla="*/ 173 h 235"/>
              <a:gd name="T30" fmla="*/ 173 w 259"/>
              <a:gd name="T31" fmla="*/ 166 h 235"/>
              <a:gd name="T32" fmla="*/ 173 w 259"/>
              <a:gd name="T33" fmla="*/ 173 h 235"/>
              <a:gd name="T34" fmla="*/ 163 w 259"/>
              <a:gd name="T35" fmla="*/ 182 h 235"/>
              <a:gd name="T36" fmla="*/ 158 w 259"/>
              <a:gd name="T37" fmla="*/ 187 h 235"/>
              <a:gd name="T38" fmla="*/ 141 w 259"/>
              <a:gd name="T39" fmla="*/ 165 h 235"/>
              <a:gd name="T40" fmla="*/ 130 w 259"/>
              <a:gd name="T41" fmla="*/ 165 h 235"/>
              <a:gd name="T42" fmla="*/ 128 w 259"/>
              <a:gd name="T43" fmla="*/ 168 h 235"/>
              <a:gd name="T44" fmla="*/ 121 w 259"/>
              <a:gd name="T45" fmla="*/ 176 h 235"/>
              <a:gd name="T46" fmla="*/ 116 w 259"/>
              <a:gd name="T47" fmla="*/ 183 h 235"/>
              <a:gd name="T48" fmla="*/ 114 w 259"/>
              <a:gd name="T49" fmla="*/ 190 h 235"/>
              <a:gd name="T50" fmla="*/ 108 w 259"/>
              <a:gd name="T51" fmla="*/ 193 h 235"/>
              <a:gd name="T52" fmla="*/ 101 w 259"/>
              <a:gd name="T53" fmla="*/ 197 h 235"/>
              <a:gd name="T54" fmla="*/ 103 w 259"/>
              <a:gd name="T55" fmla="*/ 202 h 235"/>
              <a:gd name="T56" fmla="*/ 94 w 259"/>
              <a:gd name="T57" fmla="*/ 203 h 235"/>
              <a:gd name="T58" fmla="*/ 91 w 259"/>
              <a:gd name="T59" fmla="*/ 202 h 235"/>
              <a:gd name="T60" fmla="*/ 88 w 259"/>
              <a:gd name="T61" fmla="*/ 205 h 235"/>
              <a:gd name="T62" fmla="*/ 84 w 259"/>
              <a:gd name="T63" fmla="*/ 210 h 235"/>
              <a:gd name="T64" fmla="*/ 79 w 259"/>
              <a:gd name="T65" fmla="*/ 215 h 235"/>
              <a:gd name="T66" fmla="*/ 59 w 259"/>
              <a:gd name="T67" fmla="*/ 224 h 235"/>
              <a:gd name="T68" fmla="*/ 47 w 259"/>
              <a:gd name="T69" fmla="*/ 235 h 235"/>
              <a:gd name="T70" fmla="*/ 42 w 259"/>
              <a:gd name="T71" fmla="*/ 232 h 235"/>
              <a:gd name="T72" fmla="*/ 37 w 259"/>
              <a:gd name="T73" fmla="*/ 224 h 235"/>
              <a:gd name="T74" fmla="*/ 41 w 259"/>
              <a:gd name="T75" fmla="*/ 205 h 235"/>
              <a:gd name="T76" fmla="*/ 10 w 259"/>
              <a:gd name="T77" fmla="*/ 178 h 235"/>
              <a:gd name="T78" fmla="*/ 19 w 259"/>
              <a:gd name="T79" fmla="*/ 160 h 235"/>
              <a:gd name="T80" fmla="*/ 7 w 259"/>
              <a:gd name="T81" fmla="*/ 124 h 235"/>
              <a:gd name="T82" fmla="*/ 12 w 259"/>
              <a:gd name="T83" fmla="*/ 96 h 235"/>
              <a:gd name="T84" fmla="*/ 9 w 259"/>
              <a:gd name="T85" fmla="*/ 65 h 235"/>
              <a:gd name="T86" fmla="*/ 22 w 259"/>
              <a:gd name="T87" fmla="*/ 55 h 235"/>
              <a:gd name="T88" fmla="*/ 24 w 259"/>
              <a:gd name="T89" fmla="*/ 47 h 235"/>
              <a:gd name="T90" fmla="*/ 32 w 259"/>
              <a:gd name="T91" fmla="*/ 23 h 235"/>
              <a:gd name="T92" fmla="*/ 46 w 259"/>
              <a:gd name="T93" fmla="*/ 7 h 235"/>
              <a:gd name="T94" fmla="*/ 59 w 259"/>
              <a:gd name="T95" fmla="*/ 7 h 235"/>
              <a:gd name="T96" fmla="*/ 64 w 259"/>
              <a:gd name="T97" fmla="*/ 10 h 235"/>
              <a:gd name="T98" fmla="*/ 78 w 259"/>
              <a:gd name="T99" fmla="*/ 13 h 235"/>
              <a:gd name="T100" fmla="*/ 98 w 259"/>
              <a:gd name="T101" fmla="*/ 23 h 235"/>
              <a:gd name="T102" fmla="*/ 96 w 259"/>
              <a:gd name="T103" fmla="*/ 32 h 235"/>
              <a:gd name="T104" fmla="*/ 109 w 259"/>
              <a:gd name="T105" fmla="*/ 34 h 235"/>
              <a:gd name="T106" fmla="*/ 121 w 259"/>
              <a:gd name="T107" fmla="*/ 44 h 235"/>
              <a:gd name="T108" fmla="*/ 131 w 259"/>
              <a:gd name="T109" fmla="*/ 47 h 235"/>
              <a:gd name="T110" fmla="*/ 146 w 259"/>
              <a:gd name="T111" fmla="*/ 55 h 235"/>
              <a:gd name="T112" fmla="*/ 162 w 259"/>
              <a:gd name="T113" fmla="*/ 57 h 235"/>
              <a:gd name="T114" fmla="*/ 175 w 259"/>
              <a:gd name="T115" fmla="*/ 52 h 235"/>
              <a:gd name="T116" fmla="*/ 187 w 259"/>
              <a:gd name="T117" fmla="*/ 44 h 235"/>
              <a:gd name="T118" fmla="*/ 200 w 259"/>
              <a:gd name="T119" fmla="*/ 39 h 235"/>
              <a:gd name="T120" fmla="*/ 217 w 259"/>
              <a:gd name="T121" fmla="*/ 5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235">
                <a:moveTo>
                  <a:pt x="219" y="54"/>
                </a:moveTo>
                <a:lnTo>
                  <a:pt x="219" y="54"/>
                </a:lnTo>
                <a:lnTo>
                  <a:pt x="220" y="54"/>
                </a:lnTo>
                <a:lnTo>
                  <a:pt x="220" y="52"/>
                </a:lnTo>
                <a:lnTo>
                  <a:pt x="222" y="54"/>
                </a:lnTo>
                <a:lnTo>
                  <a:pt x="222" y="55"/>
                </a:lnTo>
                <a:lnTo>
                  <a:pt x="225" y="60"/>
                </a:lnTo>
                <a:lnTo>
                  <a:pt x="227" y="62"/>
                </a:lnTo>
                <a:lnTo>
                  <a:pt x="230" y="67"/>
                </a:lnTo>
                <a:lnTo>
                  <a:pt x="230" y="67"/>
                </a:lnTo>
                <a:lnTo>
                  <a:pt x="232" y="67"/>
                </a:lnTo>
                <a:lnTo>
                  <a:pt x="234" y="67"/>
                </a:lnTo>
                <a:lnTo>
                  <a:pt x="234" y="67"/>
                </a:lnTo>
                <a:lnTo>
                  <a:pt x="237" y="65"/>
                </a:lnTo>
                <a:lnTo>
                  <a:pt x="237" y="65"/>
                </a:lnTo>
                <a:lnTo>
                  <a:pt x="239" y="65"/>
                </a:lnTo>
                <a:lnTo>
                  <a:pt x="239" y="65"/>
                </a:lnTo>
                <a:lnTo>
                  <a:pt x="241" y="67"/>
                </a:lnTo>
                <a:lnTo>
                  <a:pt x="241" y="67"/>
                </a:lnTo>
                <a:lnTo>
                  <a:pt x="251" y="69"/>
                </a:lnTo>
                <a:lnTo>
                  <a:pt x="252" y="71"/>
                </a:lnTo>
                <a:lnTo>
                  <a:pt x="252" y="71"/>
                </a:lnTo>
                <a:lnTo>
                  <a:pt x="254" y="72"/>
                </a:lnTo>
                <a:lnTo>
                  <a:pt x="254" y="74"/>
                </a:lnTo>
                <a:lnTo>
                  <a:pt x="254" y="74"/>
                </a:lnTo>
                <a:lnTo>
                  <a:pt x="257" y="76"/>
                </a:lnTo>
                <a:lnTo>
                  <a:pt x="257" y="77"/>
                </a:lnTo>
                <a:lnTo>
                  <a:pt x="257" y="77"/>
                </a:lnTo>
                <a:lnTo>
                  <a:pt x="257" y="77"/>
                </a:lnTo>
                <a:lnTo>
                  <a:pt x="257" y="79"/>
                </a:lnTo>
                <a:lnTo>
                  <a:pt x="257" y="79"/>
                </a:lnTo>
                <a:lnTo>
                  <a:pt x="257" y="79"/>
                </a:lnTo>
                <a:lnTo>
                  <a:pt x="257" y="81"/>
                </a:lnTo>
                <a:lnTo>
                  <a:pt x="257" y="81"/>
                </a:lnTo>
                <a:lnTo>
                  <a:pt x="257" y="81"/>
                </a:lnTo>
                <a:lnTo>
                  <a:pt x="257" y="81"/>
                </a:lnTo>
                <a:lnTo>
                  <a:pt x="257" y="81"/>
                </a:lnTo>
                <a:lnTo>
                  <a:pt x="259" y="81"/>
                </a:lnTo>
                <a:lnTo>
                  <a:pt x="259" y="81"/>
                </a:lnTo>
                <a:lnTo>
                  <a:pt x="259" y="81"/>
                </a:lnTo>
                <a:lnTo>
                  <a:pt x="259" y="81"/>
                </a:lnTo>
                <a:lnTo>
                  <a:pt x="259" y="81"/>
                </a:lnTo>
                <a:lnTo>
                  <a:pt x="259" y="82"/>
                </a:lnTo>
                <a:lnTo>
                  <a:pt x="257" y="82"/>
                </a:lnTo>
                <a:lnTo>
                  <a:pt x="257" y="82"/>
                </a:lnTo>
                <a:lnTo>
                  <a:pt x="257" y="84"/>
                </a:lnTo>
                <a:lnTo>
                  <a:pt x="257" y="84"/>
                </a:lnTo>
                <a:lnTo>
                  <a:pt x="257" y="84"/>
                </a:lnTo>
                <a:lnTo>
                  <a:pt x="259" y="86"/>
                </a:lnTo>
                <a:lnTo>
                  <a:pt x="259" y="87"/>
                </a:lnTo>
                <a:lnTo>
                  <a:pt x="259" y="87"/>
                </a:lnTo>
                <a:lnTo>
                  <a:pt x="259" y="89"/>
                </a:lnTo>
                <a:lnTo>
                  <a:pt x="259" y="89"/>
                </a:lnTo>
                <a:lnTo>
                  <a:pt x="257" y="89"/>
                </a:lnTo>
                <a:lnTo>
                  <a:pt x="257" y="91"/>
                </a:lnTo>
                <a:lnTo>
                  <a:pt x="257" y="91"/>
                </a:lnTo>
                <a:lnTo>
                  <a:pt x="257" y="91"/>
                </a:lnTo>
                <a:lnTo>
                  <a:pt x="259" y="92"/>
                </a:lnTo>
                <a:lnTo>
                  <a:pt x="259" y="92"/>
                </a:lnTo>
                <a:lnTo>
                  <a:pt x="259" y="94"/>
                </a:lnTo>
                <a:lnTo>
                  <a:pt x="259" y="94"/>
                </a:lnTo>
                <a:lnTo>
                  <a:pt x="259" y="94"/>
                </a:lnTo>
                <a:lnTo>
                  <a:pt x="259" y="94"/>
                </a:lnTo>
                <a:lnTo>
                  <a:pt x="257" y="96"/>
                </a:lnTo>
                <a:lnTo>
                  <a:pt x="257" y="96"/>
                </a:lnTo>
                <a:lnTo>
                  <a:pt x="257" y="96"/>
                </a:lnTo>
                <a:lnTo>
                  <a:pt x="257" y="97"/>
                </a:lnTo>
                <a:lnTo>
                  <a:pt x="257" y="97"/>
                </a:lnTo>
                <a:lnTo>
                  <a:pt x="257" y="97"/>
                </a:lnTo>
                <a:lnTo>
                  <a:pt x="257" y="97"/>
                </a:lnTo>
                <a:lnTo>
                  <a:pt x="256" y="97"/>
                </a:lnTo>
                <a:lnTo>
                  <a:pt x="256" y="97"/>
                </a:lnTo>
                <a:lnTo>
                  <a:pt x="256" y="97"/>
                </a:lnTo>
                <a:lnTo>
                  <a:pt x="254" y="97"/>
                </a:lnTo>
                <a:lnTo>
                  <a:pt x="254" y="99"/>
                </a:lnTo>
                <a:lnTo>
                  <a:pt x="254" y="99"/>
                </a:lnTo>
                <a:lnTo>
                  <a:pt x="254" y="99"/>
                </a:lnTo>
                <a:lnTo>
                  <a:pt x="254" y="99"/>
                </a:lnTo>
                <a:lnTo>
                  <a:pt x="256" y="101"/>
                </a:lnTo>
                <a:lnTo>
                  <a:pt x="256" y="101"/>
                </a:lnTo>
                <a:lnTo>
                  <a:pt x="256" y="101"/>
                </a:lnTo>
                <a:lnTo>
                  <a:pt x="254" y="104"/>
                </a:lnTo>
                <a:lnTo>
                  <a:pt x="254" y="104"/>
                </a:lnTo>
                <a:lnTo>
                  <a:pt x="254" y="104"/>
                </a:lnTo>
                <a:lnTo>
                  <a:pt x="254" y="104"/>
                </a:lnTo>
                <a:lnTo>
                  <a:pt x="256" y="106"/>
                </a:lnTo>
                <a:lnTo>
                  <a:pt x="256" y="106"/>
                </a:lnTo>
                <a:lnTo>
                  <a:pt x="254" y="108"/>
                </a:lnTo>
                <a:lnTo>
                  <a:pt x="256" y="109"/>
                </a:lnTo>
                <a:lnTo>
                  <a:pt x="254" y="109"/>
                </a:lnTo>
                <a:lnTo>
                  <a:pt x="254" y="111"/>
                </a:lnTo>
                <a:lnTo>
                  <a:pt x="254" y="111"/>
                </a:lnTo>
                <a:lnTo>
                  <a:pt x="254" y="113"/>
                </a:lnTo>
                <a:lnTo>
                  <a:pt x="252" y="113"/>
                </a:lnTo>
                <a:lnTo>
                  <a:pt x="252" y="113"/>
                </a:lnTo>
                <a:lnTo>
                  <a:pt x="252" y="113"/>
                </a:lnTo>
                <a:lnTo>
                  <a:pt x="252" y="113"/>
                </a:lnTo>
                <a:lnTo>
                  <a:pt x="251" y="113"/>
                </a:lnTo>
                <a:lnTo>
                  <a:pt x="249" y="111"/>
                </a:lnTo>
                <a:lnTo>
                  <a:pt x="249" y="111"/>
                </a:lnTo>
                <a:lnTo>
                  <a:pt x="247" y="111"/>
                </a:lnTo>
                <a:lnTo>
                  <a:pt x="247" y="111"/>
                </a:lnTo>
                <a:lnTo>
                  <a:pt x="247" y="111"/>
                </a:lnTo>
                <a:lnTo>
                  <a:pt x="247" y="113"/>
                </a:lnTo>
                <a:lnTo>
                  <a:pt x="247" y="113"/>
                </a:lnTo>
                <a:lnTo>
                  <a:pt x="247" y="113"/>
                </a:lnTo>
                <a:lnTo>
                  <a:pt x="247" y="113"/>
                </a:lnTo>
                <a:lnTo>
                  <a:pt x="247" y="114"/>
                </a:lnTo>
                <a:lnTo>
                  <a:pt x="247" y="114"/>
                </a:lnTo>
                <a:lnTo>
                  <a:pt x="247" y="114"/>
                </a:lnTo>
                <a:lnTo>
                  <a:pt x="247" y="118"/>
                </a:lnTo>
                <a:lnTo>
                  <a:pt x="247" y="118"/>
                </a:lnTo>
                <a:lnTo>
                  <a:pt x="246" y="118"/>
                </a:lnTo>
                <a:lnTo>
                  <a:pt x="246" y="118"/>
                </a:lnTo>
                <a:lnTo>
                  <a:pt x="246" y="119"/>
                </a:lnTo>
                <a:lnTo>
                  <a:pt x="244" y="119"/>
                </a:lnTo>
                <a:lnTo>
                  <a:pt x="244" y="119"/>
                </a:lnTo>
                <a:lnTo>
                  <a:pt x="244" y="119"/>
                </a:lnTo>
                <a:lnTo>
                  <a:pt x="244" y="121"/>
                </a:lnTo>
                <a:lnTo>
                  <a:pt x="244" y="121"/>
                </a:lnTo>
                <a:lnTo>
                  <a:pt x="244" y="121"/>
                </a:lnTo>
                <a:lnTo>
                  <a:pt x="244" y="123"/>
                </a:lnTo>
                <a:lnTo>
                  <a:pt x="244" y="123"/>
                </a:lnTo>
                <a:lnTo>
                  <a:pt x="242" y="124"/>
                </a:lnTo>
                <a:lnTo>
                  <a:pt x="241" y="126"/>
                </a:lnTo>
                <a:lnTo>
                  <a:pt x="241" y="128"/>
                </a:lnTo>
                <a:lnTo>
                  <a:pt x="241" y="128"/>
                </a:lnTo>
                <a:lnTo>
                  <a:pt x="241" y="129"/>
                </a:lnTo>
                <a:lnTo>
                  <a:pt x="241" y="129"/>
                </a:lnTo>
                <a:lnTo>
                  <a:pt x="239" y="131"/>
                </a:lnTo>
                <a:lnTo>
                  <a:pt x="239" y="131"/>
                </a:lnTo>
                <a:lnTo>
                  <a:pt x="239" y="133"/>
                </a:lnTo>
                <a:lnTo>
                  <a:pt x="239" y="133"/>
                </a:lnTo>
                <a:lnTo>
                  <a:pt x="239" y="138"/>
                </a:lnTo>
                <a:lnTo>
                  <a:pt x="239" y="139"/>
                </a:lnTo>
                <a:lnTo>
                  <a:pt x="237" y="143"/>
                </a:lnTo>
                <a:lnTo>
                  <a:pt x="237" y="143"/>
                </a:lnTo>
                <a:lnTo>
                  <a:pt x="236" y="143"/>
                </a:lnTo>
                <a:lnTo>
                  <a:pt x="236" y="143"/>
                </a:lnTo>
                <a:lnTo>
                  <a:pt x="236" y="143"/>
                </a:lnTo>
                <a:lnTo>
                  <a:pt x="234" y="143"/>
                </a:lnTo>
                <a:lnTo>
                  <a:pt x="234" y="143"/>
                </a:lnTo>
                <a:lnTo>
                  <a:pt x="234" y="143"/>
                </a:lnTo>
                <a:lnTo>
                  <a:pt x="234" y="145"/>
                </a:lnTo>
                <a:lnTo>
                  <a:pt x="234" y="145"/>
                </a:lnTo>
                <a:lnTo>
                  <a:pt x="234" y="145"/>
                </a:lnTo>
                <a:lnTo>
                  <a:pt x="234" y="146"/>
                </a:lnTo>
                <a:lnTo>
                  <a:pt x="234" y="146"/>
                </a:lnTo>
                <a:lnTo>
                  <a:pt x="232" y="146"/>
                </a:lnTo>
                <a:lnTo>
                  <a:pt x="232" y="146"/>
                </a:lnTo>
                <a:lnTo>
                  <a:pt x="232" y="146"/>
                </a:lnTo>
                <a:lnTo>
                  <a:pt x="232" y="146"/>
                </a:lnTo>
                <a:lnTo>
                  <a:pt x="232" y="146"/>
                </a:lnTo>
                <a:lnTo>
                  <a:pt x="232" y="146"/>
                </a:lnTo>
                <a:lnTo>
                  <a:pt x="232" y="146"/>
                </a:lnTo>
                <a:lnTo>
                  <a:pt x="232" y="148"/>
                </a:lnTo>
                <a:lnTo>
                  <a:pt x="230" y="148"/>
                </a:lnTo>
                <a:lnTo>
                  <a:pt x="230" y="148"/>
                </a:lnTo>
                <a:lnTo>
                  <a:pt x="230" y="150"/>
                </a:lnTo>
                <a:lnTo>
                  <a:pt x="230" y="150"/>
                </a:lnTo>
                <a:lnTo>
                  <a:pt x="230" y="150"/>
                </a:lnTo>
                <a:lnTo>
                  <a:pt x="227" y="151"/>
                </a:lnTo>
                <a:lnTo>
                  <a:pt x="225" y="153"/>
                </a:lnTo>
                <a:lnTo>
                  <a:pt x="225" y="153"/>
                </a:lnTo>
                <a:lnTo>
                  <a:pt x="220" y="153"/>
                </a:lnTo>
                <a:lnTo>
                  <a:pt x="219" y="155"/>
                </a:lnTo>
                <a:lnTo>
                  <a:pt x="219" y="155"/>
                </a:lnTo>
                <a:lnTo>
                  <a:pt x="219" y="155"/>
                </a:lnTo>
                <a:lnTo>
                  <a:pt x="219" y="155"/>
                </a:lnTo>
                <a:lnTo>
                  <a:pt x="219" y="156"/>
                </a:lnTo>
                <a:lnTo>
                  <a:pt x="219" y="156"/>
                </a:lnTo>
                <a:lnTo>
                  <a:pt x="219" y="158"/>
                </a:lnTo>
                <a:lnTo>
                  <a:pt x="219" y="158"/>
                </a:lnTo>
                <a:lnTo>
                  <a:pt x="219" y="158"/>
                </a:lnTo>
                <a:lnTo>
                  <a:pt x="217" y="158"/>
                </a:lnTo>
                <a:lnTo>
                  <a:pt x="217" y="158"/>
                </a:lnTo>
                <a:lnTo>
                  <a:pt x="215" y="158"/>
                </a:lnTo>
                <a:lnTo>
                  <a:pt x="214" y="158"/>
                </a:lnTo>
                <a:lnTo>
                  <a:pt x="214" y="158"/>
                </a:lnTo>
                <a:lnTo>
                  <a:pt x="214" y="158"/>
                </a:lnTo>
                <a:lnTo>
                  <a:pt x="212" y="158"/>
                </a:lnTo>
                <a:lnTo>
                  <a:pt x="212" y="158"/>
                </a:lnTo>
                <a:lnTo>
                  <a:pt x="212" y="160"/>
                </a:lnTo>
                <a:lnTo>
                  <a:pt x="210" y="160"/>
                </a:lnTo>
                <a:lnTo>
                  <a:pt x="210" y="160"/>
                </a:lnTo>
                <a:lnTo>
                  <a:pt x="209" y="161"/>
                </a:lnTo>
                <a:lnTo>
                  <a:pt x="209" y="161"/>
                </a:lnTo>
                <a:lnTo>
                  <a:pt x="207" y="161"/>
                </a:lnTo>
                <a:lnTo>
                  <a:pt x="207" y="161"/>
                </a:lnTo>
                <a:lnTo>
                  <a:pt x="207" y="161"/>
                </a:lnTo>
                <a:lnTo>
                  <a:pt x="205" y="160"/>
                </a:lnTo>
                <a:lnTo>
                  <a:pt x="204" y="160"/>
                </a:lnTo>
                <a:lnTo>
                  <a:pt x="202" y="160"/>
                </a:lnTo>
                <a:lnTo>
                  <a:pt x="202" y="160"/>
                </a:lnTo>
                <a:lnTo>
                  <a:pt x="202" y="160"/>
                </a:lnTo>
                <a:lnTo>
                  <a:pt x="200" y="160"/>
                </a:lnTo>
                <a:lnTo>
                  <a:pt x="200" y="161"/>
                </a:lnTo>
                <a:lnTo>
                  <a:pt x="200" y="161"/>
                </a:lnTo>
                <a:lnTo>
                  <a:pt x="200" y="161"/>
                </a:lnTo>
                <a:lnTo>
                  <a:pt x="200" y="163"/>
                </a:lnTo>
                <a:lnTo>
                  <a:pt x="200" y="163"/>
                </a:lnTo>
                <a:lnTo>
                  <a:pt x="199" y="165"/>
                </a:lnTo>
                <a:lnTo>
                  <a:pt x="199" y="165"/>
                </a:lnTo>
                <a:lnTo>
                  <a:pt x="199" y="165"/>
                </a:lnTo>
                <a:lnTo>
                  <a:pt x="199" y="165"/>
                </a:lnTo>
                <a:lnTo>
                  <a:pt x="199" y="165"/>
                </a:lnTo>
                <a:lnTo>
                  <a:pt x="199" y="166"/>
                </a:lnTo>
                <a:lnTo>
                  <a:pt x="199" y="166"/>
                </a:lnTo>
                <a:lnTo>
                  <a:pt x="199" y="166"/>
                </a:lnTo>
                <a:lnTo>
                  <a:pt x="199" y="168"/>
                </a:lnTo>
                <a:lnTo>
                  <a:pt x="199" y="168"/>
                </a:lnTo>
                <a:lnTo>
                  <a:pt x="200" y="168"/>
                </a:lnTo>
                <a:lnTo>
                  <a:pt x="200" y="170"/>
                </a:lnTo>
                <a:lnTo>
                  <a:pt x="200" y="170"/>
                </a:lnTo>
                <a:lnTo>
                  <a:pt x="200" y="170"/>
                </a:lnTo>
                <a:lnTo>
                  <a:pt x="199" y="170"/>
                </a:lnTo>
                <a:lnTo>
                  <a:pt x="199" y="171"/>
                </a:lnTo>
                <a:lnTo>
                  <a:pt x="195" y="171"/>
                </a:lnTo>
                <a:lnTo>
                  <a:pt x="195" y="171"/>
                </a:lnTo>
                <a:lnTo>
                  <a:pt x="193" y="173"/>
                </a:lnTo>
                <a:lnTo>
                  <a:pt x="193" y="173"/>
                </a:lnTo>
                <a:lnTo>
                  <a:pt x="193" y="173"/>
                </a:lnTo>
                <a:lnTo>
                  <a:pt x="190" y="173"/>
                </a:lnTo>
                <a:lnTo>
                  <a:pt x="190" y="173"/>
                </a:lnTo>
                <a:lnTo>
                  <a:pt x="188" y="173"/>
                </a:lnTo>
                <a:lnTo>
                  <a:pt x="187" y="173"/>
                </a:lnTo>
                <a:lnTo>
                  <a:pt x="187" y="173"/>
                </a:lnTo>
                <a:lnTo>
                  <a:pt x="183" y="173"/>
                </a:lnTo>
                <a:lnTo>
                  <a:pt x="183" y="173"/>
                </a:lnTo>
                <a:lnTo>
                  <a:pt x="183" y="173"/>
                </a:lnTo>
                <a:lnTo>
                  <a:pt x="182" y="173"/>
                </a:lnTo>
                <a:lnTo>
                  <a:pt x="182" y="171"/>
                </a:lnTo>
                <a:lnTo>
                  <a:pt x="182" y="171"/>
                </a:lnTo>
                <a:lnTo>
                  <a:pt x="180" y="171"/>
                </a:lnTo>
                <a:lnTo>
                  <a:pt x="180" y="171"/>
                </a:lnTo>
                <a:lnTo>
                  <a:pt x="180" y="170"/>
                </a:lnTo>
                <a:lnTo>
                  <a:pt x="177" y="170"/>
                </a:lnTo>
                <a:lnTo>
                  <a:pt x="175" y="168"/>
                </a:lnTo>
                <a:lnTo>
                  <a:pt x="175" y="166"/>
                </a:lnTo>
                <a:lnTo>
                  <a:pt x="173" y="166"/>
                </a:lnTo>
                <a:lnTo>
                  <a:pt x="172" y="166"/>
                </a:lnTo>
                <a:lnTo>
                  <a:pt x="172" y="166"/>
                </a:lnTo>
                <a:lnTo>
                  <a:pt x="172" y="166"/>
                </a:lnTo>
                <a:lnTo>
                  <a:pt x="172" y="166"/>
                </a:lnTo>
                <a:lnTo>
                  <a:pt x="173" y="170"/>
                </a:lnTo>
                <a:lnTo>
                  <a:pt x="175" y="170"/>
                </a:lnTo>
                <a:lnTo>
                  <a:pt x="175" y="170"/>
                </a:lnTo>
                <a:lnTo>
                  <a:pt x="175" y="170"/>
                </a:lnTo>
                <a:lnTo>
                  <a:pt x="175" y="171"/>
                </a:lnTo>
                <a:lnTo>
                  <a:pt x="175" y="171"/>
                </a:lnTo>
                <a:lnTo>
                  <a:pt x="175" y="173"/>
                </a:lnTo>
                <a:lnTo>
                  <a:pt x="175" y="173"/>
                </a:lnTo>
                <a:lnTo>
                  <a:pt x="173" y="173"/>
                </a:lnTo>
                <a:lnTo>
                  <a:pt x="173" y="173"/>
                </a:lnTo>
                <a:lnTo>
                  <a:pt x="173" y="173"/>
                </a:lnTo>
                <a:lnTo>
                  <a:pt x="173" y="173"/>
                </a:lnTo>
                <a:lnTo>
                  <a:pt x="173" y="173"/>
                </a:lnTo>
                <a:lnTo>
                  <a:pt x="172" y="175"/>
                </a:lnTo>
                <a:lnTo>
                  <a:pt x="172" y="175"/>
                </a:lnTo>
                <a:lnTo>
                  <a:pt x="172" y="175"/>
                </a:lnTo>
                <a:lnTo>
                  <a:pt x="172" y="175"/>
                </a:lnTo>
                <a:lnTo>
                  <a:pt x="170" y="176"/>
                </a:lnTo>
                <a:lnTo>
                  <a:pt x="170" y="176"/>
                </a:lnTo>
                <a:lnTo>
                  <a:pt x="170" y="178"/>
                </a:lnTo>
                <a:lnTo>
                  <a:pt x="168" y="180"/>
                </a:lnTo>
                <a:lnTo>
                  <a:pt x="168" y="180"/>
                </a:lnTo>
                <a:lnTo>
                  <a:pt x="167" y="182"/>
                </a:lnTo>
                <a:lnTo>
                  <a:pt x="165" y="182"/>
                </a:lnTo>
                <a:lnTo>
                  <a:pt x="163" y="182"/>
                </a:lnTo>
                <a:lnTo>
                  <a:pt x="163" y="182"/>
                </a:lnTo>
                <a:lnTo>
                  <a:pt x="163" y="182"/>
                </a:lnTo>
                <a:lnTo>
                  <a:pt x="163" y="182"/>
                </a:lnTo>
                <a:lnTo>
                  <a:pt x="163" y="182"/>
                </a:lnTo>
                <a:lnTo>
                  <a:pt x="163" y="185"/>
                </a:lnTo>
                <a:lnTo>
                  <a:pt x="163" y="185"/>
                </a:lnTo>
                <a:lnTo>
                  <a:pt x="163" y="185"/>
                </a:lnTo>
                <a:lnTo>
                  <a:pt x="163" y="185"/>
                </a:lnTo>
                <a:lnTo>
                  <a:pt x="163" y="187"/>
                </a:lnTo>
                <a:lnTo>
                  <a:pt x="163" y="187"/>
                </a:lnTo>
                <a:lnTo>
                  <a:pt x="162" y="187"/>
                </a:lnTo>
                <a:lnTo>
                  <a:pt x="162" y="187"/>
                </a:lnTo>
                <a:lnTo>
                  <a:pt x="162" y="187"/>
                </a:lnTo>
                <a:lnTo>
                  <a:pt x="160" y="187"/>
                </a:lnTo>
                <a:lnTo>
                  <a:pt x="160" y="187"/>
                </a:lnTo>
                <a:lnTo>
                  <a:pt x="158" y="187"/>
                </a:lnTo>
                <a:lnTo>
                  <a:pt x="158" y="185"/>
                </a:lnTo>
                <a:lnTo>
                  <a:pt x="155" y="176"/>
                </a:lnTo>
                <a:lnTo>
                  <a:pt x="153" y="171"/>
                </a:lnTo>
                <a:lnTo>
                  <a:pt x="153" y="171"/>
                </a:lnTo>
                <a:lnTo>
                  <a:pt x="151" y="170"/>
                </a:lnTo>
                <a:lnTo>
                  <a:pt x="151" y="170"/>
                </a:lnTo>
                <a:lnTo>
                  <a:pt x="151" y="170"/>
                </a:lnTo>
                <a:lnTo>
                  <a:pt x="151" y="170"/>
                </a:lnTo>
                <a:lnTo>
                  <a:pt x="151" y="170"/>
                </a:lnTo>
                <a:lnTo>
                  <a:pt x="150" y="170"/>
                </a:lnTo>
                <a:lnTo>
                  <a:pt x="148" y="168"/>
                </a:lnTo>
                <a:lnTo>
                  <a:pt x="145" y="165"/>
                </a:lnTo>
                <a:lnTo>
                  <a:pt x="145" y="165"/>
                </a:lnTo>
                <a:lnTo>
                  <a:pt x="141" y="165"/>
                </a:lnTo>
                <a:lnTo>
                  <a:pt x="141" y="165"/>
                </a:lnTo>
                <a:lnTo>
                  <a:pt x="141" y="165"/>
                </a:lnTo>
                <a:lnTo>
                  <a:pt x="140" y="165"/>
                </a:lnTo>
                <a:lnTo>
                  <a:pt x="140" y="163"/>
                </a:lnTo>
                <a:lnTo>
                  <a:pt x="140" y="163"/>
                </a:lnTo>
                <a:lnTo>
                  <a:pt x="140" y="163"/>
                </a:lnTo>
                <a:lnTo>
                  <a:pt x="138" y="163"/>
                </a:lnTo>
                <a:lnTo>
                  <a:pt x="138" y="163"/>
                </a:lnTo>
                <a:lnTo>
                  <a:pt x="136" y="163"/>
                </a:lnTo>
                <a:lnTo>
                  <a:pt x="135" y="161"/>
                </a:lnTo>
                <a:lnTo>
                  <a:pt x="135" y="161"/>
                </a:lnTo>
                <a:lnTo>
                  <a:pt x="135" y="161"/>
                </a:lnTo>
                <a:lnTo>
                  <a:pt x="133" y="161"/>
                </a:lnTo>
                <a:lnTo>
                  <a:pt x="133" y="161"/>
                </a:lnTo>
                <a:lnTo>
                  <a:pt x="133" y="163"/>
                </a:lnTo>
                <a:lnTo>
                  <a:pt x="130" y="165"/>
                </a:lnTo>
                <a:lnTo>
                  <a:pt x="130" y="165"/>
                </a:lnTo>
                <a:lnTo>
                  <a:pt x="130" y="165"/>
                </a:lnTo>
                <a:lnTo>
                  <a:pt x="128" y="165"/>
                </a:lnTo>
                <a:lnTo>
                  <a:pt x="128" y="166"/>
                </a:lnTo>
                <a:lnTo>
                  <a:pt x="126" y="166"/>
                </a:lnTo>
                <a:lnTo>
                  <a:pt x="126" y="166"/>
                </a:lnTo>
                <a:lnTo>
                  <a:pt x="126" y="166"/>
                </a:lnTo>
                <a:lnTo>
                  <a:pt x="126" y="166"/>
                </a:lnTo>
                <a:lnTo>
                  <a:pt x="126" y="166"/>
                </a:lnTo>
                <a:lnTo>
                  <a:pt x="126" y="166"/>
                </a:lnTo>
                <a:lnTo>
                  <a:pt x="126" y="168"/>
                </a:lnTo>
                <a:lnTo>
                  <a:pt x="126" y="168"/>
                </a:lnTo>
                <a:lnTo>
                  <a:pt x="128" y="168"/>
                </a:lnTo>
                <a:lnTo>
                  <a:pt x="128" y="168"/>
                </a:lnTo>
                <a:lnTo>
                  <a:pt x="128" y="168"/>
                </a:lnTo>
                <a:lnTo>
                  <a:pt x="128" y="168"/>
                </a:lnTo>
                <a:lnTo>
                  <a:pt x="128" y="170"/>
                </a:lnTo>
                <a:lnTo>
                  <a:pt x="126" y="170"/>
                </a:lnTo>
                <a:lnTo>
                  <a:pt x="126" y="170"/>
                </a:lnTo>
                <a:lnTo>
                  <a:pt x="125" y="171"/>
                </a:lnTo>
                <a:lnTo>
                  <a:pt x="125" y="171"/>
                </a:lnTo>
                <a:lnTo>
                  <a:pt x="123" y="171"/>
                </a:lnTo>
                <a:lnTo>
                  <a:pt x="123" y="171"/>
                </a:lnTo>
                <a:lnTo>
                  <a:pt x="123" y="173"/>
                </a:lnTo>
                <a:lnTo>
                  <a:pt x="123" y="173"/>
                </a:lnTo>
                <a:lnTo>
                  <a:pt x="123" y="173"/>
                </a:lnTo>
                <a:lnTo>
                  <a:pt x="123" y="173"/>
                </a:lnTo>
                <a:lnTo>
                  <a:pt x="121" y="173"/>
                </a:lnTo>
                <a:lnTo>
                  <a:pt x="121" y="175"/>
                </a:lnTo>
                <a:lnTo>
                  <a:pt x="121" y="176"/>
                </a:lnTo>
                <a:lnTo>
                  <a:pt x="123" y="178"/>
                </a:lnTo>
                <a:lnTo>
                  <a:pt x="123" y="180"/>
                </a:lnTo>
                <a:lnTo>
                  <a:pt x="121" y="182"/>
                </a:lnTo>
                <a:lnTo>
                  <a:pt x="121" y="182"/>
                </a:lnTo>
                <a:lnTo>
                  <a:pt x="121" y="183"/>
                </a:lnTo>
                <a:lnTo>
                  <a:pt x="120" y="183"/>
                </a:lnTo>
                <a:lnTo>
                  <a:pt x="120" y="183"/>
                </a:lnTo>
                <a:lnTo>
                  <a:pt x="120" y="183"/>
                </a:lnTo>
                <a:lnTo>
                  <a:pt x="118" y="183"/>
                </a:lnTo>
                <a:lnTo>
                  <a:pt x="118" y="185"/>
                </a:lnTo>
                <a:lnTo>
                  <a:pt x="118" y="185"/>
                </a:lnTo>
                <a:lnTo>
                  <a:pt x="118" y="183"/>
                </a:lnTo>
                <a:lnTo>
                  <a:pt x="116" y="183"/>
                </a:lnTo>
                <a:lnTo>
                  <a:pt x="116" y="183"/>
                </a:lnTo>
                <a:lnTo>
                  <a:pt x="116" y="183"/>
                </a:lnTo>
                <a:lnTo>
                  <a:pt x="116" y="183"/>
                </a:lnTo>
                <a:lnTo>
                  <a:pt x="116" y="185"/>
                </a:lnTo>
                <a:lnTo>
                  <a:pt x="116" y="185"/>
                </a:lnTo>
                <a:lnTo>
                  <a:pt x="116" y="185"/>
                </a:lnTo>
                <a:lnTo>
                  <a:pt x="116" y="185"/>
                </a:lnTo>
                <a:lnTo>
                  <a:pt x="116" y="185"/>
                </a:lnTo>
                <a:lnTo>
                  <a:pt x="116" y="185"/>
                </a:lnTo>
                <a:lnTo>
                  <a:pt x="116" y="185"/>
                </a:lnTo>
                <a:lnTo>
                  <a:pt x="116" y="187"/>
                </a:lnTo>
                <a:lnTo>
                  <a:pt x="116" y="187"/>
                </a:lnTo>
                <a:lnTo>
                  <a:pt x="116" y="188"/>
                </a:lnTo>
                <a:lnTo>
                  <a:pt x="114" y="188"/>
                </a:lnTo>
                <a:lnTo>
                  <a:pt x="114" y="188"/>
                </a:lnTo>
                <a:lnTo>
                  <a:pt x="114" y="188"/>
                </a:lnTo>
                <a:lnTo>
                  <a:pt x="114" y="190"/>
                </a:lnTo>
                <a:lnTo>
                  <a:pt x="114" y="190"/>
                </a:lnTo>
                <a:lnTo>
                  <a:pt x="114" y="190"/>
                </a:lnTo>
                <a:lnTo>
                  <a:pt x="114" y="190"/>
                </a:lnTo>
                <a:lnTo>
                  <a:pt x="113" y="190"/>
                </a:lnTo>
                <a:lnTo>
                  <a:pt x="113" y="190"/>
                </a:lnTo>
                <a:lnTo>
                  <a:pt x="111" y="190"/>
                </a:lnTo>
                <a:lnTo>
                  <a:pt x="111" y="190"/>
                </a:lnTo>
                <a:lnTo>
                  <a:pt x="111" y="192"/>
                </a:lnTo>
                <a:lnTo>
                  <a:pt x="111" y="192"/>
                </a:lnTo>
                <a:lnTo>
                  <a:pt x="109" y="193"/>
                </a:lnTo>
                <a:lnTo>
                  <a:pt x="109" y="193"/>
                </a:lnTo>
                <a:lnTo>
                  <a:pt x="109" y="193"/>
                </a:lnTo>
                <a:lnTo>
                  <a:pt x="109" y="193"/>
                </a:lnTo>
                <a:lnTo>
                  <a:pt x="108" y="193"/>
                </a:lnTo>
                <a:lnTo>
                  <a:pt x="108" y="193"/>
                </a:lnTo>
                <a:lnTo>
                  <a:pt x="108" y="195"/>
                </a:lnTo>
                <a:lnTo>
                  <a:pt x="108" y="195"/>
                </a:lnTo>
                <a:lnTo>
                  <a:pt x="108" y="195"/>
                </a:lnTo>
                <a:lnTo>
                  <a:pt x="108" y="195"/>
                </a:lnTo>
                <a:lnTo>
                  <a:pt x="108" y="195"/>
                </a:lnTo>
                <a:lnTo>
                  <a:pt x="108" y="195"/>
                </a:lnTo>
                <a:lnTo>
                  <a:pt x="108" y="195"/>
                </a:lnTo>
                <a:lnTo>
                  <a:pt x="106" y="195"/>
                </a:lnTo>
                <a:lnTo>
                  <a:pt x="106" y="195"/>
                </a:lnTo>
                <a:lnTo>
                  <a:pt x="104" y="195"/>
                </a:lnTo>
                <a:lnTo>
                  <a:pt x="104" y="195"/>
                </a:lnTo>
                <a:lnTo>
                  <a:pt x="104" y="195"/>
                </a:lnTo>
                <a:lnTo>
                  <a:pt x="104" y="195"/>
                </a:lnTo>
                <a:lnTo>
                  <a:pt x="103" y="195"/>
                </a:lnTo>
                <a:lnTo>
                  <a:pt x="101" y="197"/>
                </a:lnTo>
                <a:lnTo>
                  <a:pt x="101" y="197"/>
                </a:lnTo>
                <a:lnTo>
                  <a:pt x="99" y="197"/>
                </a:lnTo>
                <a:lnTo>
                  <a:pt x="99" y="197"/>
                </a:lnTo>
                <a:lnTo>
                  <a:pt x="99" y="198"/>
                </a:lnTo>
                <a:lnTo>
                  <a:pt x="99" y="198"/>
                </a:lnTo>
                <a:lnTo>
                  <a:pt x="99" y="198"/>
                </a:lnTo>
                <a:lnTo>
                  <a:pt x="99" y="198"/>
                </a:lnTo>
                <a:lnTo>
                  <a:pt x="101" y="198"/>
                </a:lnTo>
                <a:lnTo>
                  <a:pt x="103" y="198"/>
                </a:lnTo>
                <a:lnTo>
                  <a:pt x="103" y="200"/>
                </a:lnTo>
                <a:lnTo>
                  <a:pt x="103" y="200"/>
                </a:lnTo>
                <a:lnTo>
                  <a:pt x="103" y="200"/>
                </a:lnTo>
                <a:lnTo>
                  <a:pt x="103" y="200"/>
                </a:lnTo>
                <a:lnTo>
                  <a:pt x="103" y="200"/>
                </a:lnTo>
                <a:lnTo>
                  <a:pt x="103" y="202"/>
                </a:lnTo>
                <a:lnTo>
                  <a:pt x="99" y="202"/>
                </a:lnTo>
                <a:lnTo>
                  <a:pt x="99" y="202"/>
                </a:lnTo>
                <a:lnTo>
                  <a:pt x="99" y="202"/>
                </a:lnTo>
                <a:lnTo>
                  <a:pt x="99" y="202"/>
                </a:lnTo>
                <a:lnTo>
                  <a:pt x="99" y="202"/>
                </a:lnTo>
                <a:lnTo>
                  <a:pt x="99" y="203"/>
                </a:lnTo>
                <a:lnTo>
                  <a:pt x="99" y="203"/>
                </a:lnTo>
                <a:lnTo>
                  <a:pt x="99" y="203"/>
                </a:lnTo>
                <a:lnTo>
                  <a:pt x="99" y="205"/>
                </a:lnTo>
                <a:lnTo>
                  <a:pt x="99" y="205"/>
                </a:lnTo>
                <a:lnTo>
                  <a:pt x="98" y="205"/>
                </a:lnTo>
                <a:lnTo>
                  <a:pt x="98" y="205"/>
                </a:lnTo>
                <a:lnTo>
                  <a:pt x="96" y="205"/>
                </a:lnTo>
                <a:lnTo>
                  <a:pt x="96" y="203"/>
                </a:lnTo>
                <a:lnTo>
                  <a:pt x="94" y="203"/>
                </a:lnTo>
                <a:lnTo>
                  <a:pt x="94" y="203"/>
                </a:lnTo>
                <a:lnTo>
                  <a:pt x="94" y="203"/>
                </a:lnTo>
                <a:lnTo>
                  <a:pt x="94" y="203"/>
                </a:lnTo>
                <a:lnTo>
                  <a:pt x="94" y="203"/>
                </a:lnTo>
                <a:lnTo>
                  <a:pt x="96" y="203"/>
                </a:lnTo>
                <a:lnTo>
                  <a:pt x="96" y="202"/>
                </a:lnTo>
                <a:lnTo>
                  <a:pt x="96" y="202"/>
                </a:lnTo>
                <a:lnTo>
                  <a:pt x="96" y="202"/>
                </a:lnTo>
                <a:lnTo>
                  <a:pt x="96" y="202"/>
                </a:lnTo>
                <a:lnTo>
                  <a:pt x="94" y="202"/>
                </a:lnTo>
                <a:lnTo>
                  <a:pt x="94" y="200"/>
                </a:lnTo>
                <a:lnTo>
                  <a:pt x="93" y="200"/>
                </a:lnTo>
                <a:lnTo>
                  <a:pt x="93" y="200"/>
                </a:lnTo>
                <a:lnTo>
                  <a:pt x="93" y="202"/>
                </a:lnTo>
                <a:lnTo>
                  <a:pt x="91" y="202"/>
                </a:lnTo>
                <a:lnTo>
                  <a:pt x="91" y="202"/>
                </a:lnTo>
                <a:lnTo>
                  <a:pt x="89" y="202"/>
                </a:lnTo>
                <a:lnTo>
                  <a:pt x="89" y="202"/>
                </a:lnTo>
                <a:lnTo>
                  <a:pt x="88" y="200"/>
                </a:lnTo>
                <a:lnTo>
                  <a:pt x="88" y="202"/>
                </a:lnTo>
                <a:lnTo>
                  <a:pt x="88" y="202"/>
                </a:lnTo>
                <a:lnTo>
                  <a:pt x="88" y="202"/>
                </a:lnTo>
                <a:lnTo>
                  <a:pt x="88" y="202"/>
                </a:lnTo>
                <a:lnTo>
                  <a:pt x="88" y="202"/>
                </a:lnTo>
                <a:lnTo>
                  <a:pt x="88" y="203"/>
                </a:lnTo>
                <a:lnTo>
                  <a:pt x="88" y="203"/>
                </a:lnTo>
                <a:lnTo>
                  <a:pt x="88" y="203"/>
                </a:lnTo>
                <a:lnTo>
                  <a:pt x="88" y="203"/>
                </a:lnTo>
                <a:lnTo>
                  <a:pt x="88" y="203"/>
                </a:lnTo>
                <a:lnTo>
                  <a:pt x="88" y="205"/>
                </a:lnTo>
                <a:lnTo>
                  <a:pt x="86" y="205"/>
                </a:lnTo>
                <a:lnTo>
                  <a:pt x="86" y="205"/>
                </a:lnTo>
                <a:lnTo>
                  <a:pt x="86" y="205"/>
                </a:lnTo>
                <a:lnTo>
                  <a:pt x="84" y="207"/>
                </a:lnTo>
                <a:lnTo>
                  <a:pt x="84" y="207"/>
                </a:lnTo>
                <a:lnTo>
                  <a:pt x="84" y="207"/>
                </a:lnTo>
                <a:lnTo>
                  <a:pt x="84" y="207"/>
                </a:lnTo>
                <a:lnTo>
                  <a:pt x="84" y="207"/>
                </a:lnTo>
                <a:lnTo>
                  <a:pt x="84" y="208"/>
                </a:lnTo>
                <a:lnTo>
                  <a:pt x="86" y="208"/>
                </a:lnTo>
                <a:lnTo>
                  <a:pt x="86" y="210"/>
                </a:lnTo>
                <a:lnTo>
                  <a:pt x="86" y="210"/>
                </a:lnTo>
                <a:lnTo>
                  <a:pt x="86" y="210"/>
                </a:lnTo>
                <a:lnTo>
                  <a:pt x="86" y="210"/>
                </a:lnTo>
                <a:lnTo>
                  <a:pt x="84" y="210"/>
                </a:lnTo>
                <a:lnTo>
                  <a:pt x="84" y="212"/>
                </a:lnTo>
                <a:lnTo>
                  <a:pt x="84" y="212"/>
                </a:lnTo>
                <a:lnTo>
                  <a:pt x="84" y="212"/>
                </a:lnTo>
                <a:lnTo>
                  <a:pt x="84" y="213"/>
                </a:lnTo>
                <a:lnTo>
                  <a:pt x="84" y="213"/>
                </a:lnTo>
                <a:lnTo>
                  <a:pt x="83" y="213"/>
                </a:lnTo>
                <a:lnTo>
                  <a:pt x="83" y="213"/>
                </a:lnTo>
                <a:lnTo>
                  <a:pt x="81" y="213"/>
                </a:lnTo>
                <a:lnTo>
                  <a:pt x="79" y="213"/>
                </a:lnTo>
                <a:lnTo>
                  <a:pt x="79" y="213"/>
                </a:lnTo>
                <a:lnTo>
                  <a:pt x="79" y="213"/>
                </a:lnTo>
                <a:lnTo>
                  <a:pt x="79" y="213"/>
                </a:lnTo>
                <a:lnTo>
                  <a:pt x="79" y="213"/>
                </a:lnTo>
                <a:lnTo>
                  <a:pt x="79" y="215"/>
                </a:lnTo>
                <a:lnTo>
                  <a:pt x="79" y="215"/>
                </a:lnTo>
                <a:lnTo>
                  <a:pt x="79" y="215"/>
                </a:lnTo>
                <a:lnTo>
                  <a:pt x="79" y="217"/>
                </a:lnTo>
                <a:lnTo>
                  <a:pt x="78" y="217"/>
                </a:lnTo>
                <a:lnTo>
                  <a:pt x="78" y="217"/>
                </a:lnTo>
                <a:lnTo>
                  <a:pt x="78" y="219"/>
                </a:lnTo>
                <a:lnTo>
                  <a:pt x="76" y="219"/>
                </a:lnTo>
                <a:lnTo>
                  <a:pt x="76" y="219"/>
                </a:lnTo>
                <a:lnTo>
                  <a:pt x="76" y="219"/>
                </a:lnTo>
                <a:lnTo>
                  <a:pt x="74" y="219"/>
                </a:lnTo>
                <a:lnTo>
                  <a:pt x="74" y="217"/>
                </a:lnTo>
                <a:lnTo>
                  <a:pt x="72" y="219"/>
                </a:lnTo>
                <a:lnTo>
                  <a:pt x="67" y="220"/>
                </a:lnTo>
                <a:lnTo>
                  <a:pt x="64" y="222"/>
                </a:lnTo>
                <a:lnTo>
                  <a:pt x="61" y="222"/>
                </a:lnTo>
                <a:lnTo>
                  <a:pt x="59" y="224"/>
                </a:lnTo>
                <a:lnTo>
                  <a:pt x="57" y="224"/>
                </a:lnTo>
                <a:lnTo>
                  <a:pt x="56" y="225"/>
                </a:lnTo>
                <a:lnTo>
                  <a:pt x="56" y="225"/>
                </a:lnTo>
                <a:lnTo>
                  <a:pt x="56" y="225"/>
                </a:lnTo>
                <a:lnTo>
                  <a:pt x="54" y="227"/>
                </a:lnTo>
                <a:lnTo>
                  <a:pt x="54" y="229"/>
                </a:lnTo>
                <a:lnTo>
                  <a:pt x="54" y="229"/>
                </a:lnTo>
                <a:lnTo>
                  <a:pt x="54" y="229"/>
                </a:lnTo>
                <a:lnTo>
                  <a:pt x="54" y="230"/>
                </a:lnTo>
                <a:lnTo>
                  <a:pt x="54" y="230"/>
                </a:lnTo>
                <a:lnTo>
                  <a:pt x="54" y="232"/>
                </a:lnTo>
                <a:lnTo>
                  <a:pt x="49" y="234"/>
                </a:lnTo>
                <a:lnTo>
                  <a:pt x="49" y="235"/>
                </a:lnTo>
                <a:lnTo>
                  <a:pt x="47" y="235"/>
                </a:lnTo>
                <a:lnTo>
                  <a:pt x="47" y="235"/>
                </a:lnTo>
                <a:lnTo>
                  <a:pt x="47" y="234"/>
                </a:lnTo>
                <a:lnTo>
                  <a:pt x="47" y="234"/>
                </a:lnTo>
                <a:lnTo>
                  <a:pt x="47" y="234"/>
                </a:lnTo>
                <a:lnTo>
                  <a:pt x="47" y="234"/>
                </a:lnTo>
                <a:lnTo>
                  <a:pt x="47" y="234"/>
                </a:lnTo>
                <a:lnTo>
                  <a:pt x="46" y="234"/>
                </a:lnTo>
                <a:lnTo>
                  <a:pt x="44" y="234"/>
                </a:lnTo>
                <a:lnTo>
                  <a:pt x="44" y="234"/>
                </a:lnTo>
                <a:lnTo>
                  <a:pt x="44" y="234"/>
                </a:lnTo>
                <a:lnTo>
                  <a:pt x="44" y="234"/>
                </a:lnTo>
                <a:lnTo>
                  <a:pt x="44" y="234"/>
                </a:lnTo>
                <a:lnTo>
                  <a:pt x="44" y="234"/>
                </a:lnTo>
                <a:lnTo>
                  <a:pt x="44" y="232"/>
                </a:lnTo>
                <a:lnTo>
                  <a:pt x="42" y="232"/>
                </a:lnTo>
                <a:lnTo>
                  <a:pt x="42" y="232"/>
                </a:lnTo>
                <a:lnTo>
                  <a:pt x="42" y="232"/>
                </a:lnTo>
                <a:lnTo>
                  <a:pt x="42" y="229"/>
                </a:lnTo>
                <a:lnTo>
                  <a:pt x="41" y="229"/>
                </a:lnTo>
                <a:lnTo>
                  <a:pt x="39" y="229"/>
                </a:lnTo>
                <a:lnTo>
                  <a:pt x="39" y="229"/>
                </a:lnTo>
                <a:lnTo>
                  <a:pt x="39" y="227"/>
                </a:lnTo>
                <a:lnTo>
                  <a:pt x="41" y="227"/>
                </a:lnTo>
                <a:lnTo>
                  <a:pt x="41" y="225"/>
                </a:lnTo>
                <a:lnTo>
                  <a:pt x="41" y="225"/>
                </a:lnTo>
                <a:lnTo>
                  <a:pt x="39" y="225"/>
                </a:lnTo>
                <a:lnTo>
                  <a:pt x="39" y="224"/>
                </a:lnTo>
                <a:lnTo>
                  <a:pt x="37" y="225"/>
                </a:lnTo>
                <a:lnTo>
                  <a:pt x="37" y="225"/>
                </a:lnTo>
                <a:lnTo>
                  <a:pt x="37" y="224"/>
                </a:lnTo>
                <a:lnTo>
                  <a:pt x="37" y="224"/>
                </a:lnTo>
                <a:lnTo>
                  <a:pt x="37" y="224"/>
                </a:lnTo>
                <a:lnTo>
                  <a:pt x="37" y="222"/>
                </a:lnTo>
                <a:lnTo>
                  <a:pt x="35" y="220"/>
                </a:lnTo>
                <a:lnTo>
                  <a:pt x="34" y="219"/>
                </a:lnTo>
                <a:lnTo>
                  <a:pt x="34" y="217"/>
                </a:lnTo>
                <a:lnTo>
                  <a:pt x="32" y="215"/>
                </a:lnTo>
                <a:lnTo>
                  <a:pt x="32" y="212"/>
                </a:lnTo>
                <a:lnTo>
                  <a:pt x="32" y="210"/>
                </a:lnTo>
                <a:lnTo>
                  <a:pt x="34" y="208"/>
                </a:lnTo>
                <a:lnTo>
                  <a:pt x="34" y="208"/>
                </a:lnTo>
                <a:lnTo>
                  <a:pt x="34" y="208"/>
                </a:lnTo>
                <a:lnTo>
                  <a:pt x="39" y="207"/>
                </a:lnTo>
                <a:lnTo>
                  <a:pt x="39" y="207"/>
                </a:lnTo>
                <a:lnTo>
                  <a:pt x="41" y="207"/>
                </a:lnTo>
                <a:lnTo>
                  <a:pt x="41" y="205"/>
                </a:lnTo>
                <a:lnTo>
                  <a:pt x="41" y="205"/>
                </a:lnTo>
                <a:lnTo>
                  <a:pt x="39" y="203"/>
                </a:lnTo>
                <a:lnTo>
                  <a:pt x="39" y="202"/>
                </a:lnTo>
                <a:lnTo>
                  <a:pt x="39" y="202"/>
                </a:lnTo>
                <a:lnTo>
                  <a:pt x="35" y="200"/>
                </a:lnTo>
                <a:lnTo>
                  <a:pt x="35" y="200"/>
                </a:lnTo>
                <a:lnTo>
                  <a:pt x="34" y="197"/>
                </a:lnTo>
                <a:lnTo>
                  <a:pt x="34" y="195"/>
                </a:lnTo>
                <a:lnTo>
                  <a:pt x="29" y="190"/>
                </a:lnTo>
                <a:lnTo>
                  <a:pt x="25" y="187"/>
                </a:lnTo>
                <a:lnTo>
                  <a:pt x="25" y="187"/>
                </a:lnTo>
                <a:lnTo>
                  <a:pt x="14" y="183"/>
                </a:lnTo>
                <a:lnTo>
                  <a:pt x="10" y="180"/>
                </a:lnTo>
                <a:lnTo>
                  <a:pt x="9" y="180"/>
                </a:lnTo>
                <a:lnTo>
                  <a:pt x="10" y="178"/>
                </a:lnTo>
                <a:lnTo>
                  <a:pt x="14" y="175"/>
                </a:lnTo>
                <a:lnTo>
                  <a:pt x="15" y="173"/>
                </a:lnTo>
                <a:lnTo>
                  <a:pt x="17" y="170"/>
                </a:lnTo>
                <a:lnTo>
                  <a:pt x="19" y="168"/>
                </a:lnTo>
                <a:lnTo>
                  <a:pt x="20" y="168"/>
                </a:lnTo>
                <a:lnTo>
                  <a:pt x="20" y="166"/>
                </a:lnTo>
                <a:lnTo>
                  <a:pt x="20" y="166"/>
                </a:lnTo>
                <a:lnTo>
                  <a:pt x="20" y="166"/>
                </a:lnTo>
                <a:lnTo>
                  <a:pt x="22" y="161"/>
                </a:lnTo>
                <a:lnTo>
                  <a:pt x="22" y="160"/>
                </a:lnTo>
                <a:lnTo>
                  <a:pt x="22" y="160"/>
                </a:lnTo>
                <a:lnTo>
                  <a:pt x="22" y="160"/>
                </a:lnTo>
                <a:lnTo>
                  <a:pt x="22" y="160"/>
                </a:lnTo>
                <a:lnTo>
                  <a:pt x="20" y="160"/>
                </a:lnTo>
                <a:lnTo>
                  <a:pt x="19" y="160"/>
                </a:lnTo>
                <a:lnTo>
                  <a:pt x="19" y="158"/>
                </a:lnTo>
                <a:lnTo>
                  <a:pt x="20" y="156"/>
                </a:lnTo>
                <a:lnTo>
                  <a:pt x="20" y="156"/>
                </a:lnTo>
                <a:lnTo>
                  <a:pt x="19" y="155"/>
                </a:lnTo>
                <a:lnTo>
                  <a:pt x="19" y="155"/>
                </a:lnTo>
                <a:lnTo>
                  <a:pt x="17" y="153"/>
                </a:lnTo>
                <a:lnTo>
                  <a:pt x="17" y="153"/>
                </a:lnTo>
                <a:lnTo>
                  <a:pt x="14" y="148"/>
                </a:lnTo>
                <a:lnTo>
                  <a:pt x="12" y="146"/>
                </a:lnTo>
                <a:lnTo>
                  <a:pt x="10" y="145"/>
                </a:lnTo>
                <a:lnTo>
                  <a:pt x="10" y="143"/>
                </a:lnTo>
                <a:lnTo>
                  <a:pt x="5" y="134"/>
                </a:lnTo>
                <a:lnTo>
                  <a:pt x="5" y="133"/>
                </a:lnTo>
                <a:lnTo>
                  <a:pt x="5" y="129"/>
                </a:lnTo>
                <a:lnTo>
                  <a:pt x="7" y="124"/>
                </a:lnTo>
                <a:lnTo>
                  <a:pt x="7" y="123"/>
                </a:lnTo>
                <a:lnTo>
                  <a:pt x="7" y="123"/>
                </a:lnTo>
                <a:lnTo>
                  <a:pt x="7" y="121"/>
                </a:lnTo>
                <a:lnTo>
                  <a:pt x="7" y="119"/>
                </a:lnTo>
                <a:lnTo>
                  <a:pt x="9" y="116"/>
                </a:lnTo>
                <a:lnTo>
                  <a:pt x="9" y="113"/>
                </a:lnTo>
                <a:lnTo>
                  <a:pt x="7" y="113"/>
                </a:lnTo>
                <a:lnTo>
                  <a:pt x="7" y="113"/>
                </a:lnTo>
                <a:lnTo>
                  <a:pt x="7" y="111"/>
                </a:lnTo>
                <a:lnTo>
                  <a:pt x="4" y="108"/>
                </a:lnTo>
                <a:lnTo>
                  <a:pt x="4" y="106"/>
                </a:lnTo>
                <a:lnTo>
                  <a:pt x="5" y="102"/>
                </a:lnTo>
                <a:lnTo>
                  <a:pt x="10" y="101"/>
                </a:lnTo>
                <a:lnTo>
                  <a:pt x="14" y="97"/>
                </a:lnTo>
                <a:lnTo>
                  <a:pt x="12" y="96"/>
                </a:lnTo>
                <a:lnTo>
                  <a:pt x="12" y="92"/>
                </a:lnTo>
                <a:lnTo>
                  <a:pt x="9" y="91"/>
                </a:lnTo>
                <a:lnTo>
                  <a:pt x="7" y="89"/>
                </a:lnTo>
                <a:lnTo>
                  <a:pt x="7" y="89"/>
                </a:lnTo>
                <a:lnTo>
                  <a:pt x="7" y="87"/>
                </a:lnTo>
                <a:lnTo>
                  <a:pt x="2" y="77"/>
                </a:lnTo>
                <a:lnTo>
                  <a:pt x="0" y="76"/>
                </a:lnTo>
                <a:lnTo>
                  <a:pt x="0" y="76"/>
                </a:lnTo>
                <a:lnTo>
                  <a:pt x="0" y="74"/>
                </a:lnTo>
                <a:lnTo>
                  <a:pt x="2" y="71"/>
                </a:lnTo>
                <a:lnTo>
                  <a:pt x="4" y="71"/>
                </a:lnTo>
                <a:lnTo>
                  <a:pt x="5" y="71"/>
                </a:lnTo>
                <a:lnTo>
                  <a:pt x="7" y="69"/>
                </a:lnTo>
                <a:lnTo>
                  <a:pt x="9" y="67"/>
                </a:lnTo>
                <a:lnTo>
                  <a:pt x="9" y="65"/>
                </a:lnTo>
                <a:lnTo>
                  <a:pt x="9" y="64"/>
                </a:lnTo>
                <a:lnTo>
                  <a:pt x="10" y="64"/>
                </a:lnTo>
                <a:lnTo>
                  <a:pt x="14" y="65"/>
                </a:lnTo>
                <a:lnTo>
                  <a:pt x="14" y="64"/>
                </a:lnTo>
                <a:lnTo>
                  <a:pt x="15" y="64"/>
                </a:lnTo>
                <a:lnTo>
                  <a:pt x="17" y="62"/>
                </a:lnTo>
                <a:lnTo>
                  <a:pt x="15" y="60"/>
                </a:lnTo>
                <a:lnTo>
                  <a:pt x="17" y="59"/>
                </a:lnTo>
                <a:lnTo>
                  <a:pt x="17" y="59"/>
                </a:lnTo>
                <a:lnTo>
                  <a:pt x="19" y="59"/>
                </a:lnTo>
                <a:lnTo>
                  <a:pt x="20" y="60"/>
                </a:lnTo>
                <a:lnTo>
                  <a:pt x="22" y="60"/>
                </a:lnTo>
                <a:lnTo>
                  <a:pt x="22" y="59"/>
                </a:lnTo>
                <a:lnTo>
                  <a:pt x="22" y="57"/>
                </a:lnTo>
                <a:lnTo>
                  <a:pt x="22" y="55"/>
                </a:lnTo>
                <a:lnTo>
                  <a:pt x="22" y="54"/>
                </a:lnTo>
                <a:lnTo>
                  <a:pt x="22" y="54"/>
                </a:lnTo>
                <a:lnTo>
                  <a:pt x="24" y="54"/>
                </a:lnTo>
                <a:lnTo>
                  <a:pt x="24" y="52"/>
                </a:lnTo>
                <a:lnTo>
                  <a:pt x="24" y="52"/>
                </a:lnTo>
                <a:lnTo>
                  <a:pt x="25" y="52"/>
                </a:lnTo>
                <a:lnTo>
                  <a:pt x="25" y="50"/>
                </a:lnTo>
                <a:lnTo>
                  <a:pt x="25" y="50"/>
                </a:lnTo>
                <a:lnTo>
                  <a:pt x="24" y="50"/>
                </a:lnTo>
                <a:lnTo>
                  <a:pt x="24" y="50"/>
                </a:lnTo>
                <a:lnTo>
                  <a:pt x="24" y="50"/>
                </a:lnTo>
                <a:lnTo>
                  <a:pt x="24" y="49"/>
                </a:lnTo>
                <a:lnTo>
                  <a:pt x="25" y="49"/>
                </a:lnTo>
                <a:lnTo>
                  <a:pt x="25" y="49"/>
                </a:lnTo>
                <a:lnTo>
                  <a:pt x="24" y="47"/>
                </a:lnTo>
                <a:lnTo>
                  <a:pt x="24" y="44"/>
                </a:lnTo>
                <a:lnTo>
                  <a:pt x="24" y="44"/>
                </a:lnTo>
                <a:lnTo>
                  <a:pt x="24" y="40"/>
                </a:lnTo>
                <a:lnTo>
                  <a:pt x="24" y="39"/>
                </a:lnTo>
                <a:lnTo>
                  <a:pt x="22" y="37"/>
                </a:lnTo>
                <a:lnTo>
                  <a:pt x="22" y="35"/>
                </a:lnTo>
                <a:lnTo>
                  <a:pt x="22" y="34"/>
                </a:lnTo>
                <a:lnTo>
                  <a:pt x="22" y="32"/>
                </a:lnTo>
                <a:lnTo>
                  <a:pt x="24" y="32"/>
                </a:lnTo>
                <a:lnTo>
                  <a:pt x="27" y="30"/>
                </a:lnTo>
                <a:lnTo>
                  <a:pt x="30" y="29"/>
                </a:lnTo>
                <a:lnTo>
                  <a:pt x="32" y="29"/>
                </a:lnTo>
                <a:lnTo>
                  <a:pt x="32" y="27"/>
                </a:lnTo>
                <a:lnTo>
                  <a:pt x="32" y="25"/>
                </a:lnTo>
                <a:lnTo>
                  <a:pt x="32" y="23"/>
                </a:lnTo>
                <a:lnTo>
                  <a:pt x="32" y="22"/>
                </a:lnTo>
                <a:lnTo>
                  <a:pt x="34" y="22"/>
                </a:lnTo>
                <a:lnTo>
                  <a:pt x="35" y="20"/>
                </a:lnTo>
                <a:lnTo>
                  <a:pt x="35" y="20"/>
                </a:lnTo>
                <a:lnTo>
                  <a:pt x="35" y="20"/>
                </a:lnTo>
                <a:lnTo>
                  <a:pt x="35" y="18"/>
                </a:lnTo>
                <a:lnTo>
                  <a:pt x="37" y="17"/>
                </a:lnTo>
                <a:lnTo>
                  <a:pt x="39" y="13"/>
                </a:lnTo>
                <a:lnTo>
                  <a:pt x="39" y="12"/>
                </a:lnTo>
                <a:lnTo>
                  <a:pt x="41" y="10"/>
                </a:lnTo>
                <a:lnTo>
                  <a:pt x="44" y="8"/>
                </a:lnTo>
                <a:lnTo>
                  <a:pt x="44" y="8"/>
                </a:lnTo>
                <a:lnTo>
                  <a:pt x="44" y="7"/>
                </a:lnTo>
                <a:lnTo>
                  <a:pt x="44" y="7"/>
                </a:lnTo>
                <a:lnTo>
                  <a:pt x="46" y="7"/>
                </a:lnTo>
                <a:lnTo>
                  <a:pt x="46" y="7"/>
                </a:lnTo>
                <a:lnTo>
                  <a:pt x="46" y="5"/>
                </a:lnTo>
                <a:lnTo>
                  <a:pt x="47" y="7"/>
                </a:lnTo>
                <a:lnTo>
                  <a:pt x="47" y="5"/>
                </a:lnTo>
                <a:lnTo>
                  <a:pt x="47" y="5"/>
                </a:lnTo>
                <a:lnTo>
                  <a:pt x="49" y="5"/>
                </a:lnTo>
                <a:lnTo>
                  <a:pt x="49" y="5"/>
                </a:lnTo>
                <a:lnTo>
                  <a:pt x="49" y="5"/>
                </a:lnTo>
                <a:lnTo>
                  <a:pt x="49" y="5"/>
                </a:lnTo>
                <a:lnTo>
                  <a:pt x="51" y="5"/>
                </a:lnTo>
                <a:lnTo>
                  <a:pt x="51" y="5"/>
                </a:lnTo>
                <a:lnTo>
                  <a:pt x="52" y="2"/>
                </a:lnTo>
                <a:lnTo>
                  <a:pt x="54" y="0"/>
                </a:lnTo>
                <a:lnTo>
                  <a:pt x="59" y="5"/>
                </a:lnTo>
                <a:lnTo>
                  <a:pt x="59" y="7"/>
                </a:lnTo>
                <a:lnTo>
                  <a:pt x="59" y="7"/>
                </a:lnTo>
                <a:lnTo>
                  <a:pt x="59" y="7"/>
                </a:lnTo>
                <a:lnTo>
                  <a:pt x="59" y="7"/>
                </a:lnTo>
                <a:lnTo>
                  <a:pt x="59" y="7"/>
                </a:lnTo>
                <a:lnTo>
                  <a:pt x="59" y="7"/>
                </a:lnTo>
                <a:lnTo>
                  <a:pt x="59" y="8"/>
                </a:lnTo>
                <a:lnTo>
                  <a:pt x="61" y="7"/>
                </a:lnTo>
                <a:lnTo>
                  <a:pt x="62" y="7"/>
                </a:lnTo>
                <a:lnTo>
                  <a:pt x="62" y="7"/>
                </a:lnTo>
                <a:lnTo>
                  <a:pt x="64" y="8"/>
                </a:lnTo>
                <a:lnTo>
                  <a:pt x="64" y="8"/>
                </a:lnTo>
                <a:lnTo>
                  <a:pt x="64" y="8"/>
                </a:lnTo>
                <a:lnTo>
                  <a:pt x="64" y="10"/>
                </a:lnTo>
                <a:lnTo>
                  <a:pt x="64" y="10"/>
                </a:lnTo>
                <a:lnTo>
                  <a:pt x="64" y="10"/>
                </a:lnTo>
                <a:lnTo>
                  <a:pt x="66" y="10"/>
                </a:lnTo>
                <a:lnTo>
                  <a:pt x="66" y="10"/>
                </a:lnTo>
                <a:lnTo>
                  <a:pt x="66" y="10"/>
                </a:lnTo>
                <a:lnTo>
                  <a:pt x="69" y="10"/>
                </a:lnTo>
                <a:lnTo>
                  <a:pt x="69" y="12"/>
                </a:lnTo>
                <a:lnTo>
                  <a:pt x="69" y="12"/>
                </a:lnTo>
                <a:lnTo>
                  <a:pt x="69" y="12"/>
                </a:lnTo>
                <a:lnTo>
                  <a:pt x="69" y="12"/>
                </a:lnTo>
                <a:lnTo>
                  <a:pt x="69" y="12"/>
                </a:lnTo>
                <a:lnTo>
                  <a:pt x="71" y="13"/>
                </a:lnTo>
                <a:lnTo>
                  <a:pt x="71" y="13"/>
                </a:lnTo>
                <a:lnTo>
                  <a:pt x="72" y="12"/>
                </a:lnTo>
                <a:lnTo>
                  <a:pt x="74" y="13"/>
                </a:lnTo>
                <a:lnTo>
                  <a:pt x="78" y="13"/>
                </a:lnTo>
                <a:lnTo>
                  <a:pt x="78" y="13"/>
                </a:lnTo>
                <a:lnTo>
                  <a:pt x="79" y="15"/>
                </a:lnTo>
                <a:lnTo>
                  <a:pt x="83" y="17"/>
                </a:lnTo>
                <a:lnTo>
                  <a:pt x="84" y="20"/>
                </a:lnTo>
                <a:lnTo>
                  <a:pt x="84" y="20"/>
                </a:lnTo>
                <a:lnTo>
                  <a:pt x="86" y="20"/>
                </a:lnTo>
                <a:lnTo>
                  <a:pt x="86" y="20"/>
                </a:lnTo>
                <a:lnTo>
                  <a:pt x="88" y="18"/>
                </a:lnTo>
                <a:lnTo>
                  <a:pt x="89" y="18"/>
                </a:lnTo>
                <a:lnTo>
                  <a:pt x="89" y="18"/>
                </a:lnTo>
                <a:lnTo>
                  <a:pt x="91" y="18"/>
                </a:lnTo>
                <a:lnTo>
                  <a:pt x="93" y="18"/>
                </a:lnTo>
                <a:lnTo>
                  <a:pt x="94" y="18"/>
                </a:lnTo>
                <a:lnTo>
                  <a:pt x="94" y="18"/>
                </a:lnTo>
                <a:lnTo>
                  <a:pt x="96" y="20"/>
                </a:lnTo>
                <a:lnTo>
                  <a:pt x="98" y="23"/>
                </a:lnTo>
                <a:lnTo>
                  <a:pt x="98" y="23"/>
                </a:lnTo>
                <a:lnTo>
                  <a:pt x="98" y="25"/>
                </a:lnTo>
                <a:lnTo>
                  <a:pt x="98" y="25"/>
                </a:lnTo>
                <a:lnTo>
                  <a:pt x="99" y="29"/>
                </a:lnTo>
                <a:lnTo>
                  <a:pt x="101" y="29"/>
                </a:lnTo>
                <a:lnTo>
                  <a:pt x="101" y="29"/>
                </a:lnTo>
                <a:lnTo>
                  <a:pt x="99" y="29"/>
                </a:lnTo>
                <a:lnTo>
                  <a:pt x="99" y="29"/>
                </a:lnTo>
                <a:lnTo>
                  <a:pt x="98" y="29"/>
                </a:lnTo>
                <a:lnTo>
                  <a:pt x="98" y="29"/>
                </a:lnTo>
                <a:lnTo>
                  <a:pt x="98" y="29"/>
                </a:lnTo>
                <a:lnTo>
                  <a:pt x="96" y="30"/>
                </a:lnTo>
                <a:lnTo>
                  <a:pt x="96" y="30"/>
                </a:lnTo>
                <a:lnTo>
                  <a:pt x="96" y="32"/>
                </a:lnTo>
                <a:lnTo>
                  <a:pt x="96" y="32"/>
                </a:lnTo>
                <a:lnTo>
                  <a:pt x="98" y="32"/>
                </a:lnTo>
                <a:lnTo>
                  <a:pt x="98" y="32"/>
                </a:lnTo>
                <a:lnTo>
                  <a:pt x="99" y="32"/>
                </a:lnTo>
                <a:lnTo>
                  <a:pt x="101" y="32"/>
                </a:lnTo>
                <a:lnTo>
                  <a:pt x="103" y="32"/>
                </a:lnTo>
                <a:lnTo>
                  <a:pt x="104" y="32"/>
                </a:lnTo>
                <a:lnTo>
                  <a:pt x="104" y="34"/>
                </a:lnTo>
                <a:lnTo>
                  <a:pt x="104" y="34"/>
                </a:lnTo>
                <a:lnTo>
                  <a:pt x="106" y="34"/>
                </a:lnTo>
                <a:lnTo>
                  <a:pt x="106" y="34"/>
                </a:lnTo>
                <a:lnTo>
                  <a:pt x="108" y="35"/>
                </a:lnTo>
                <a:lnTo>
                  <a:pt x="108" y="35"/>
                </a:lnTo>
                <a:lnTo>
                  <a:pt x="109" y="35"/>
                </a:lnTo>
                <a:lnTo>
                  <a:pt x="109" y="35"/>
                </a:lnTo>
                <a:lnTo>
                  <a:pt x="109" y="34"/>
                </a:lnTo>
                <a:lnTo>
                  <a:pt x="111" y="34"/>
                </a:lnTo>
                <a:lnTo>
                  <a:pt x="113" y="34"/>
                </a:lnTo>
                <a:lnTo>
                  <a:pt x="113" y="34"/>
                </a:lnTo>
                <a:lnTo>
                  <a:pt x="113" y="35"/>
                </a:lnTo>
                <a:lnTo>
                  <a:pt x="114" y="35"/>
                </a:lnTo>
                <a:lnTo>
                  <a:pt x="114" y="37"/>
                </a:lnTo>
                <a:lnTo>
                  <a:pt x="116" y="39"/>
                </a:lnTo>
                <a:lnTo>
                  <a:pt x="118" y="39"/>
                </a:lnTo>
                <a:lnTo>
                  <a:pt x="118" y="39"/>
                </a:lnTo>
                <a:lnTo>
                  <a:pt x="118" y="39"/>
                </a:lnTo>
                <a:lnTo>
                  <a:pt x="120" y="37"/>
                </a:lnTo>
                <a:lnTo>
                  <a:pt x="120" y="39"/>
                </a:lnTo>
                <a:lnTo>
                  <a:pt x="120" y="39"/>
                </a:lnTo>
                <a:lnTo>
                  <a:pt x="120" y="42"/>
                </a:lnTo>
                <a:lnTo>
                  <a:pt x="121" y="44"/>
                </a:lnTo>
                <a:lnTo>
                  <a:pt x="121" y="44"/>
                </a:lnTo>
                <a:lnTo>
                  <a:pt x="121" y="44"/>
                </a:lnTo>
                <a:lnTo>
                  <a:pt x="123" y="42"/>
                </a:lnTo>
                <a:lnTo>
                  <a:pt x="123" y="42"/>
                </a:lnTo>
                <a:lnTo>
                  <a:pt x="123" y="42"/>
                </a:lnTo>
                <a:lnTo>
                  <a:pt x="125" y="44"/>
                </a:lnTo>
                <a:lnTo>
                  <a:pt x="125" y="44"/>
                </a:lnTo>
                <a:lnTo>
                  <a:pt x="126" y="44"/>
                </a:lnTo>
                <a:lnTo>
                  <a:pt x="128" y="44"/>
                </a:lnTo>
                <a:lnTo>
                  <a:pt x="130" y="44"/>
                </a:lnTo>
                <a:lnTo>
                  <a:pt x="130" y="44"/>
                </a:lnTo>
                <a:lnTo>
                  <a:pt x="130" y="45"/>
                </a:lnTo>
                <a:lnTo>
                  <a:pt x="131" y="45"/>
                </a:lnTo>
                <a:lnTo>
                  <a:pt x="131" y="45"/>
                </a:lnTo>
                <a:lnTo>
                  <a:pt x="131" y="47"/>
                </a:lnTo>
                <a:lnTo>
                  <a:pt x="133" y="49"/>
                </a:lnTo>
                <a:lnTo>
                  <a:pt x="135" y="49"/>
                </a:lnTo>
                <a:lnTo>
                  <a:pt x="135" y="49"/>
                </a:lnTo>
                <a:lnTo>
                  <a:pt x="135" y="50"/>
                </a:lnTo>
                <a:lnTo>
                  <a:pt x="136" y="50"/>
                </a:lnTo>
                <a:lnTo>
                  <a:pt x="138" y="54"/>
                </a:lnTo>
                <a:lnTo>
                  <a:pt x="138" y="54"/>
                </a:lnTo>
                <a:lnTo>
                  <a:pt x="140" y="54"/>
                </a:lnTo>
                <a:lnTo>
                  <a:pt x="140" y="52"/>
                </a:lnTo>
                <a:lnTo>
                  <a:pt x="141" y="52"/>
                </a:lnTo>
                <a:lnTo>
                  <a:pt x="141" y="54"/>
                </a:lnTo>
                <a:lnTo>
                  <a:pt x="143" y="54"/>
                </a:lnTo>
                <a:lnTo>
                  <a:pt x="143" y="54"/>
                </a:lnTo>
                <a:lnTo>
                  <a:pt x="145" y="55"/>
                </a:lnTo>
                <a:lnTo>
                  <a:pt x="146" y="55"/>
                </a:lnTo>
                <a:lnTo>
                  <a:pt x="148" y="57"/>
                </a:lnTo>
                <a:lnTo>
                  <a:pt x="150" y="57"/>
                </a:lnTo>
                <a:lnTo>
                  <a:pt x="150" y="57"/>
                </a:lnTo>
                <a:lnTo>
                  <a:pt x="150" y="57"/>
                </a:lnTo>
                <a:lnTo>
                  <a:pt x="151" y="57"/>
                </a:lnTo>
                <a:lnTo>
                  <a:pt x="151" y="57"/>
                </a:lnTo>
                <a:lnTo>
                  <a:pt x="151" y="57"/>
                </a:lnTo>
                <a:lnTo>
                  <a:pt x="153" y="55"/>
                </a:lnTo>
                <a:lnTo>
                  <a:pt x="153" y="55"/>
                </a:lnTo>
                <a:lnTo>
                  <a:pt x="153" y="55"/>
                </a:lnTo>
                <a:lnTo>
                  <a:pt x="155" y="54"/>
                </a:lnTo>
                <a:lnTo>
                  <a:pt x="158" y="55"/>
                </a:lnTo>
                <a:lnTo>
                  <a:pt x="160" y="55"/>
                </a:lnTo>
                <a:lnTo>
                  <a:pt x="162" y="57"/>
                </a:lnTo>
                <a:lnTo>
                  <a:pt x="162" y="57"/>
                </a:lnTo>
                <a:lnTo>
                  <a:pt x="163" y="57"/>
                </a:lnTo>
                <a:lnTo>
                  <a:pt x="163" y="57"/>
                </a:lnTo>
                <a:lnTo>
                  <a:pt x="163" y="57"/>
                </a:lnTo>
                <a:lnTo>
                  <a:pt x="163" y="57"/>
                </a:lnTo>
                <a:lnTo>
                  <a:pt x="165" y="55"/>
                </a:lnTo>
                <a:lnTo>
                  <a:pt x="165" y="55"/>
                </a:lnTo>
                <a:lnTo>
                  <a:pt x="168" y="55"/>
                </a:lnTo>
                <a:lnTo>
                  <a:pt x="170" y="55"/>
                </a:lnTo>
                <a:lnTo>
                  <a:pt x="170" y="55"/>
                </a:lnTo>
                <a:lnTo>
                  <a:pt x="172" y="54"/>
                </a:lnTo>
                <a:lnTo>
                  <a:pt x="173" y="54"/>
                </a:lnTo>
                <a:lnTo>
                  <a:pt x="173" y="54"/>
                </a:lnTo>
                <a:lnTo>
                  <a:pt x="175" y="54"/>
                </a:lnTo>
                <a:lnTo>
                  <a:pt x="175" y="52"/>
                </a:lnTo>
                <a:lnTo>
                  <a:pt x="175" y="52"/>
                </a:lnTo>
                <a:lnTo>
                  <a:pt x="175" y="52"/>
                </a:lnTo>
                <a:lnTo>
                  <a:pt x="177" y="52"/>
                </a:lnTo>
                <a:lnTo>
                  <a:pt x="178" y="52"/>
                </a:lnTo>
                <a:lnTo>
                  <a:pt x="180" y="50"/>
                </a:lnTo>
                <a:lnTo>
                  <a:pt x="182" y="50"/>
                </a:lnTo>
                <a:lnTo>
                  <a:pt x="183" y="49"/>
                </a:lnTo>
                <a:lnTo>
                  <a:pt x="183" y="47"/>
                </a:lnTo>
                <a:lnTo>
                  <a:pt x="183" y="47"/>
                </a:lnTo>
                <a:lnTo>
                  <a:pt x="183" y="45"/>
                </a:lnTo>
                <a:lnTo>
                  <a:pt x="183" y="44"/>
                </a:lnTo>
                <a:lnTo>
                  <a:pt x="183" y="44"/>
                </a:lnTo>
                <a:lnTo>
                  <a:pt x="183" y="44"/>
                </a:lnTo>
                <a:lnTo>
                  <a:pt x="185" y="44"/>
                </a:lnTo>
                <a:lnTo>
                  <a:pt x="185" y="44"/>
                </a:lnTo>
                <a:lnTo>
                  <a:pt x="187" y="44"/>
                </a:lnTo>
                <a:lnTo>
                  <a:pt x="187" y="44"/>
                </a:lnTo>
                <a:lnTo>
                  <a:pt x="188" y="44"/>
                </a:lnTo>
                <a:lnTo>
                  <a:pt x="188" y="45"/>
                </a:lnTo>
                <a:lnTo>
                  <a:pt x="190" y="47"/>
                </a:lnTo>
                <a:lnTo>
                  <a:pt x="192" y="49"/>
                </a:lnTo>
                <a:lnTo>
                  <a:pt x="192" y="47"/>
                </a:lnTo>
                <a:lnTo>
                  <a:pt x="193" y="47"/>
                </a:lnTo>
                <a:lnTo>
                  <a:pt x="193" y="45"/>
                </a:lnTo>
                <a:lnTo>
                  <a:pt x="193" y="44"/>
                </a:lnTo>
                <a:lnTo>
                  <a:pt x="193" y="44"/>
                </a:lnTo>
                <a:lnTo>
                  <a:pt x="195" y="42"/>
                </a:lnTo>
                <a:lnTo>
                  <a:pt x="199" y="40"/>
                </a:lnTo>
                <a:lnTo>
                  <a:pt x="199" y="40"/>
                </a:lnTo>
                <a:lnTo>
                  <a:pt x="200" y="39"/>
                </a:lnTo>
                <a:lnTo>
                  <a:pt x="200" y="39"/>
                </a:lnTo>
                <a:lnTo>
                  <a:pt x="200" y="39"/>
                </a:lnTo>
                <a:lnTo>
                  <a:pt x="200" y="37"/>
                </a:lnTo>
                <a:lnTo>
                  <a:pt x="200" y="37"/>
                </a:lnTo>
                <a:lnTo>
                  <a:pt x="202" y="39"/>
                </a:lnTo>
                <a:lnTo>
                  <a:pt x="204" y="40"/>
                </a:lnTo>
                <a:lnTo>
                  <a:pt x="209" y="44"/>
                </a:lnTo>
                <a:lnTo>
                  <a:pt x="210" y="44"/>
                </a:lnTo>
                <a:lnTo>
                  <a:pt x="215" y="44"/>
                </a:lnTo>
                <a:lnTo>
                  <a:pt x="215" y="44"/>
                </a:lnTo>
                <a:lnTo>
                  <a:pt x="217" y="45"/>
                </a:lnTo>
                <a:lnTo>
                  <a:pt x="217" y="47"/>
                </a:lnTo>
                <a:lnTo>
                  <a:pt x="217" y="47"/>
                </a:lnTo>
                <a:lnTo>
                  <a:pt x="217" y="49"/>
                </a:lnTo>
                <a:lnTo>
                  <a:pt x="219" y="49"/>
                </a:lnTo>
                <a:lnTo>
                  <a:pt x="217" y="50"/>
                </a:lnTo>
                <a:lnTo>
                  <a:pt x="217" y="52"/>
                </a:lnTo>
                <a:lnTo>
                  <a:pt x="217" y="52"/>
                </a:lnTo>
                <a:lnTo>
                  <a:pt x="219" y="54"/>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48" name="Freeform 31">
            <a:extLst>
              <a:ext uri="{FF2B5EF4-FFF2-40B4-BE49-F238E27FC236}">
                <a16:creationId xmlns:a16="http://schemas.microsoft.com/office/drawing/2014/main" id="{B553A53F-278D-4787-99F3-302DFB4948C6}"/>
              </a:ext>
            </a:extLst>
          </p:cNvPr>
          <p:cNvSpPr>
            <a:spLocks/>
          </p:cNvSpPr>
          <p:nvPr/>
        </p:nvSpPr>
        <p:spPr bwMode="auto">
          <a:xfrm>
            <a:off x="5177772" y="4534342"/>
            <a:ext cx="227865" cy="131312"/>
          </a:xfrm>
          <a:custGeom>
            <a:avLst/>
            <a:gdLst>
              <a:gd name="T0" fmla="*/ 172 w 236"/>
              <a:gd name="T1" fmla="*/ 27 h 136"/>
              <a:gd name="T2" fmla="*/ 187 w 236"/>
              <a:gd name="T3" fmla="*/ 29 h 136"/>
              <a:gd name="T4" fmla="*/ 197 w 236"/>
              <a:gd name="T5" fmla="*/ 29 h 136"/>
              <a:gd name="T6" fmla="*/ 194 w 236"/>
              <a:gd name="T7" fmla="*/ 39 h 136"/>
              <a:gd name="T8" fmla="*/ 190 w 236"/>
              <a:gd name="T9" fmla="*/ 47 h 136"/>
              <a:gd name="T10" fmla="*/ 197 w 236"/>
              <a:gd name="T11" fmla="*/ 57 h 136"/>
              <a:gd name="T12" fmla="*/ 209 w 236"/>
              <a:gd name="T13" fmla="*/ 45 h 136"/>
              <a:gd name="T14" fmla="*/ 209 w 236"/>
              <a:gd name="T15" fmla="*/ 52 h 136"/>
              <a:gd name="T16" fmla="*/ 217 w 236"/>
              <a:gd name="T17" fmla="*/ 50 h 136"/>
              <a:gd name="T18" fmla="*/ 231 w 236"/>
              <a:gd name="T19" fmla="*/ 47 h 136"/>
              <a:gd name="T20" fmla="*/ 231 w 236"/>
              <a:gd name="T21" fmla="*/ 57 h 136"/>
              <a:gd name="T22" fmla="*/ 231 w 236"/>
              <a:gd name="T23" fmla="*/ 67 h 136"/>
              <a:gd name="T24" fmla="*/ 232 w 236"/>
              <a:gd name="T25" fmla="*/ 74 h 136"/>
              <a:gd name="T26" fmla="*/ 226 w 236"/>
              <a:gd name="T27" fmla="*/ 76 h 136"/>
              <a:gd name="T28" fmla="*/ 217 w 236"/>
              <a:gd name="T29" fmla="*/ 79 h 136"/>
              <a:gd name="T30" fmla="*/ 212 w 236"/>
              <a:gd name="T31" fmla="*/ 84 h 136"/>
              <a:gd name="T32" fmla="*/ 212 w 236"/>
              <a:gd name="T33" fmla="*/ 91 h 136"/>
              <a:gd name="T34" fmla="*/ 215 w 236"/>
              <a:gd name="T35" fmla="*/ 101 h 136"/>
              <a:gd name="T36" fmla="*/ 205 w 236"/>
              <a:gd name="T37" fmla="*/ 106 h 136"/>
              <a:gd name="T38" fmla="*/ 187 w 236"/>
              <a:gd name="T39" fmla="*/ 106 h 136"/>
              <a:gd name="T40" fmla="*/ 177 w 236"/>
              <a:gd name="T41" fmla="*/ 106 h 136"/>
              <a:gd name="T42" fmla="*/ 165 w 236"/>
              <a:gd name="T43" fmla="*/ 111 h 136"/>
              <a:gd name="T44" fmla="*/ 162 w 236"/>
              <a:gd name="T45" fmla="*/ 121 h 136"/>
              <a:gd name="T46" fmla="*/ 165 w 236"/>
              <a:gd name="T47" fmla="*/ 121 h 136"/>
              <a:gd name="T48" fmla="*/ 160 w 236"/>
              <a:gd name="T49" fmla="*/ 128 h 136"/>
              <a:gd name="T50" fmla="*/ 160 w 236"/>
              <a:gd name="T51" fmla="*/ 135 h 136"/>
              <a:gd name="T52" fmla="*/ 147 w 236"/>
              <a:gd name="T53" fmla="*/ 131 h 136"/>
              <a:gd name="T54" fmla="*/ 128 w 236"/>
              <a:gd name="T55" fmla="*/ 126 h 136"/>
              <a:gd name="T56" fmla="*/ 111 w 236"/>
              <a:gd name="T57" fmla="*/ 128 h 136"/>
              <a:gd name="T58" fmla="*/ 113 w 236"/>
              <a:gd name="T59" fmla="*/ 118 h 136"/>
              <a:gd name="T60" fmla="*/ 111 w 236"/>
              <a:gd name="T61" fmla="*/ 113 h 136"/>
              <a:gd name="T62" fmla="*/ 93 w 236"/>
              <a:gd name="T63" fmla="*/ 108 h 136"/>
              <a:gd name="T64" fmla="*/ 69 w 236"/>
              <a:gd name="T65" fmla="*/ 98 h 136"/>
              <a:gd name="T66" fmla="*/ 66 w 236"/>
              <a:gd name="T67" fmla="*/ 98 h 136"/>
              <a:gd name="T68" fmla="*/ 63 w 236"/>
              <a:gd name="T69" fmla="*/ 91 h 136"/>
              <a:gd name="T70" fmla="*/ 52 w 236"/>
              <a:gd name="T71" fmla="*/ 84 h 136"/>
              <a:gd name="T72" fmla="*/ 44 w 236"/>
              <a:gd name="T73" fmla="*/ 84 h 136"/>
              <a:gd name="T74" fmla="*/ 41 w 236"/>
              <a:gd name="T75" fmla="*/ 86 h 136"/>
              <a:gd name="T76" fmla="*/ 34 w 236"/>
              <a:gd name="T77" fmla="*/ 86 h 136"/>
              <a:gd name="T78" fmla="*/ 22 w 236"/>
              <a:gd name="T79" fmla="*/ 84 h 136"/>
              <a:gd name="T80" fmla="*/ 17 w 236"/>
              <a:gd name="T81" fmla="*/ 77 h 136"/>
              <a:gd name="T82" fmla="*/ 15 w 236"/>
              <a:gd name="T83" fmla="*/ 66 h 136"/>
              <a:gd name="T84" fmla="*/ 22 w 236"/>
              <a:gd name="T85" fmla="*/ 57 h 136"/>
              <a:gd name="T86" fmla="*/ 12 w 236"/>
              <a:gd name="T87" fmla="*/ 44 h 136"/>
              <a:gd name="T88" fmla="*/ 0 w 236"/>
              <a:gd name="T89" fmla="*/ 42 h 136"/>
              <a:gd name="T90" fmla="*/ 5 w 236"/>
              <a:gd name="T91" fmla="*/ 35 h 136"/>
              <a:gd name="T92" fmla="*/ 9 w 236"/>
              <a:gd name="T93" fmla="*/ 32 h 136"/>
              <a:gd name="T94" fmla="*/ 14 w 236"/>
              <a:gd name="T95" fmla="*/ 30 h 136"/>
              <a:gd name="T96" fmla="*/ 15 w 236"/>
              <a:gd name="T97" fmla="*/ 27 h 136"/>
              <a:gd name="T98" fmla="*/ 27 w 236"/>
              <a:gd name="T99" fmla="*/ 24 h 136"/>
              <a:gd name="T100" fmla="*/ 36 w 236"/>
              <a:gd name="T101" fmla="*/ 20 h 136"/>
              <a:gd name="T102" fmla="*/ 54 w 236"/>
              <a:gd name="T103" fmla="*/ 20 h 136"/>
              <a:gd name="T104" fmla="*/ 56 w 236"/>
              <a:gd name="T105" fmla="*/ 15 h 136"/>
              <a:gd name="T106" fmla="*/ 71 w 236"/>
              <a:gd name="T107" fmla="*/ 20 h 136"/>
              <a:gd name="T108" fmla="*/ 83 w 236"/>
              <a:gd name="T109" fmla="*/ 20 h 136"/>
              <a:gd name="T110" fmla="*/ 100 w 236"/>
              <a:gd name="T111" fmla="*/ 25 h 136"/>
              <a:gd name="T112" fmla="*/ 115 w 236"/>
              <a:gd name="T113" fmla="*/ 24 h 136"/>
              <a:gd name="T114" fmla="*/ 128 w 236"/>
              <a:gd name="T115" fmla="*/ 25 h 136"/>
              <a:gd name="T116" fmla="*/ 136 w 236"/>
              <a:gd name="T117" fmla="*/ 7 h 136"/>
              <a:gd name="T118" fmla="*/ 152 w 236"/>
              <a:gd name="T119" fmla="*/ 10 h 136"/>
              <a:gd name="T120" fmla="*/ 155 w 236"/>
              <a:gd name="T121" fmla="*/ 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136">
                <a:moveTo>
                  <a:pt x="160" y="25"/>
                </a:moveTo>
                <a:lnTo>
                  <a:pt x="160" y="25"/>
                </a:lnTo>
                <a:lnTo>
                  <a:pt x="162" y="25"/>
                </a:lnTo>
                <a:lnTo>
                  <a:pt x="162" y="25"/>
                </a:lnTo>
                <a:lnTo>
                  <a:pt x="162" y="27"/>
                </a:lnTo>
                <a:lnTo>
                  <a:pt x="162" y="27"/>
                </a:lnTo>
                <a:lnTo>
                  <a:pt x="162" y="27"/>
                </a:lnTo>
                <a:lnTo>
                  <a:pt x="162" y="27"/>
                </a:lnTo>
                <a:lnTo>
                  <a:pt x="170" y="29"/>
                </a:lnTo>
                <a:lnTo>
                  <a:pt x="170" y="29"/>
                </a:lnTo>
                <a:lnTo>
                  <a:pt x="172" y="29"/>
                </a:lnTo>
                <a:lnTo>
                  <a:pt x="172" y="27"/>
                </a:lnTo>
                <a:lnTo>
                  <a:pt x="172" y="27"/>
                </a:lnTo>
                <a:lnTo>
                  <a:pt x="173" y="25"/>
                </a:lnTo>
                <a:lnTo>
                  <a:pt x="173" y="25"/>
                </a:lnTo>
                <a:lnTo>
                  <a:pt x="175" y="25"/>
                </a:lnTo>
                <a:lnTo>
                  <a:pt x="175" y="25"/>
                </a:lnTo>
                <a:lnTo>
                  <a:pt x="175" y="25"/>
                </a:lnTo>
                <a:lnTo>
                  <a:pt x="177" y="25"/>
                </a:lnTo>
                <a:lnTo>
                  <a:pt x="179" y="27"/>
                </a:lnTo>
                <a:lnTo>
                  <a:pt x="179" y="27"/>
                </a:lnTo>
                <a:lnTo>
                  <a:pt x="182" y="29"/>
                </a:lnTo>
                <a:lnTo>
                  <a:pt x="187" y="29"/>
                </a:lnTo>
                <a:lnTo>
                  <a:pt x="187" y="29"/>
                </a:lnTo>
                <a:lnTo>
                  <a:pt x="189" y="29"/>
                </a:lnTo>
                <a:lnTo>
                  <a:pt x="189" y="27"/>
                </a:lnTo>
                <a:lnTo>
                  <a:pt x="190" y="27"/>
                </a:lnTo>
                <a:lnTo>
                  <a:pt x="190" y="25"/>
                </a:lnTo>
                <a:lnTo>
                  <a:pt x="190" y="25"/>
                </a:lnTo>
                <a:lnTo>
                  <a:pt x="192" y="25"/>
                </a:lnTo>
                <a:lnTo>
                  <a:pt x="192" y="25"/>
                </a:lnTo>
                <a:lnTo>
                  <a:pt x="194" y="24"/>
                </a:lnTo>
                <a:lnTo>
                  <a:pt x="194" y="25"/>
                </a:lnTo>
                <a:lnTo>
                  <a:pt x="195" y="25"/>
                </a:lnTo>
                <a:lnTo>
                  <a:pt x="195" y="27"/>
                </a:lnTo>
                <a:lnTo>
                  <a:pt x="197" y="29"/>
                </a:lnTo>
                <a:lnTo>
                  <a:pt x="197" y="29"/>
                </a:lnTo>
                <a:lnTo>
                  <a:pt x="197" y="30"/>
                </a:lnTo>
                <a:lnTo>
                  <a:pt x="197" y="30"/>
                </a:lnTo>
                <a:lnTo>
                  <a:pt x="197" y="30"/>
                </a:lnTo>
                <a:lnTo>
                  <a:pt x="197" y="32"/>
                </a:lnTo>
                <a:lnTo>
                  <a:pt x="195" y="32"/>
                </a:lnTo>
                <a:lnTo>
                  <a:pt x="195" y="34"/>
                </a:lnTo>
                <a:lnTo>
                  <a:pt x="195" y="34"/>
                </a:lnTo>
                <a:lnTo>
                  <a:pt x="195" y="37"/>
                </a:lnTo>
                <a:lnTo>
                  <a:pt x="195" y="37"/>
                </a:lnTo>
                <a:lnTo>
                  <a:pt x="194" y="39"/>
                </a:lnTo>
                <a:lnTo>
                  <a:pt x="194" y="39"/>
                </a:lnTo>
                <a:lnTo>
                  <a:pt x="194" y="39"/>
                </a:lnTo>
                <a:lnTo>
                  <a:pt x="192" y="40"/>
                </a:lnTo>
                <a:lnTo>
                  <a:pt x="192" y="40"/>
                </a:lnTo>
                <a:lnTo>
                  <a:pt x="192" y="40"/>
                </a:lnTo>
                <a:lnTo>
                  <a:pt x="192" y="42"/>
                </a:lnTo>
                <a:lnTo>
                  <a:pt x="192" y="42"/>
                </a:lnTo>
                <a:lnTo>
                  <a:pt x="192" y="44"/>
                </a:lnTo>
                <a:lnTo>
                  <a:pt x="192" y="44"/>
                </a:lnTo>
                <a:lnTo>
                  <a:pt x="192" y="45"/>
                </a:lnTo>
                <a:lnTo>
                  <a:pt x="192" y="45"/>
                </a:lnTo>
                <a:lnTo>
                  <a:pt x="192" y="47"/>
                </a:lnTo>
                <a:lnTo>
                  <a:pt x="190" y="47"/>
                </a:lnTo>
                <a:lnTo>
                  <a:pt x="190" y="47"/>
                </a:lnTo>
                <a:lnTo>
                  <a:pt x="189" y="49"/>
                </a:lnTo>
                <a:lnTo>
                  <a:pt x="189" y="49"/>
                </a:lnTo>
                <a:lnTo>
                  <a:pt x="189" y="50"/>
                </a:lnTo>
                <a:lnTo>
                  <a:pt x="187" y="50"/>
                </a:lnTo>
                <a:lnTo>
                  <a:pt x="187" y="52"/>
                </a:lnTo>
                <a:lnTo>
                  <a:pt x="187" y="52"/>
                </a:lnTo>
                <a:lnTo>
                  <a:pt x="189" y="54"/>
                </a:lnTo>
                <a:lnTo>
                  <a:pt x="189" y="54"/>
                </a:lnTo>
                <a:lnTo>
                  <a:pt x="194" y="57"/>
                </a:lnTo>
                <a:lnTo>
                  <a:pt x="195" y="57"/>
                </a:lnTo>
                <a:lnTo>
                  <a:pt x="197" y="57"/>
                </a:lnTo>
                <a:lnTo>
                  <a:pt x="202" y="57"/>
                </a:lnTo>
                <a:lnTo>
                  <a:pt x="204" y="57"/>
                </a:lnTo>
                <a:lnTo>
                  <a:pt x="204" y="55"/>
                </a:lnTo>
                <a:lnTo>
                  <a:pt x="205" y="54"/>
                </a:lnTo>
                <a:lnTo>
                  <a:pt x="205" y="54"/>
                </a:lnTo>
                <a:lnTo>
                  <a:pt x="205" y="52"/>
                </a:lnTo>
                <a:lnTo>
                  <a:pt x="207" y="52"/>
                </a:lnTo>
                <a:lnTo>
                  <a:pt x="207" y="52"/>
                </a:lnTo>
                <a:lnTo>
                  <a:pt x="207" y="50"/>
                </a:lnTo>
                <a:lnTo>
                  <a:pt x="207" y="49"/>
                </a:lnTo>
                <a:lnTo>
                  <a:pt x="209" y="47"/>
                </a:lnTo>
                <a:lnTo>
                  <a:pt x="209" y="45"/>
                </a:lnTo>
                <a:lnTo>
                  <a:pt x="209" y="44"/>
                </a:lnTo>
                <a:lnTo>
                  <a:pt x="210" y="42"/>
                </a:lnTo>
                <a:lnTo>
                  <a:pt x="210" y="40"/>
                </a:lnTo>
                <a:lnTo>
                  <a:pt x="214" y="39"/>
                </a:lnTo>
                <a:lnTo>
                  <a:pt x="210" y="42"/>
                </a:lnTo>
                <a:lnTo>
                  <a:pt x="210" y="44"/>
                </a:lnTo>
                <a:lnTo>
                  <a:pt x="209" y="45"/>
                </a:lnTo>
                <a:lnTo>
                  <a:pt x="209" y="47"/>
                </a:lnTo>
                <a:lnTo>
                  <a:pt x="209" y="47"/>
                </a:lnTo>
                <a:lnTo>
                  <a:pt x="210" y="47"/>
                </a:lnTo>
                <a:lnTo>
                  <a:pt x="209" y="49"/>
                </a:lnTo>
                <a:lnTo>
                  <a:pt x="209" y="52"/>
                </a:lnTo>
                <a:lnTo>
                  <a:pt x="209" y="52"/>
                </a:lnTo>
                <a:lnTo>
                  <a:pt x="205" y="55"/>
                </a:lnTo>
                <a:lnTo>
                  <a:pt x="205" y="57"/>
                </a:lnTo>
                <a:lnTo>
                  <a:pt x="205" y="59"/>
                </a:lnTo>
                <a:lnTo>
                  <a:pt x="207" y="59"/>
                </a:lnTo>
                <a:lnTo>
                  <a:pt x="209" y="59"/>
                </a:lnTo>
                <a:lnTo>
                  <a:pt x="210" y="59"/>
                </a:lnTo>
                <a:lnTo>
                  <a:pt x="212" y="57"/>
                </a:lnTo>
                <a:lnTo>
                  <a:pt x="214" y="52"/>
                </a:lnTo>
                <a:lnTo>
                  <a:pt x="214" y="52"/>
                </a:lnTo>
                <a:lnTo>
                  <a:pt x="215" y="50"/>
                </a:lnTo>
                <a:lnTo>
                  <a:pt x="217" y="50"/>
                </a:lnTo>
                <a:lnTo>
                  <a:pt x="221" y="50"/>
                </a:lnTo>
                <a:lnTo>
                  <a:pt x="222" y="49"/>
                </a:lnTo>
                <a:lnTo>
                  <a:pt x="224" y="45"/>
                </a:lnTo>
                <a:lnTo>
                  <a:pt x="226" y="45"/>
                </a:lnTo>
                <a:lnTo>
                  <a:pt x="226" y="45"/>
                </a:lnTo>
                <a:lnTo>
                  <a:pt x="229" y="45"/>
                </a:lnTo>
                <a:lnTo>
                  <a:pt x="232" y="44"/>
                </a:lnTo>
                <a:lnTo>
                  <a:pt x="232" y="44"/>
                </a:lnTo>
                <a:lnTo>
                  <a:pt x="232" y="45"/>
                </a:lnTo>
                <a:lnTo>
                  <a:pt x="232" y="45"/>
                </a:lnTo>
                <a:lnTo>
                  <a:pt x="231" y="45"/>
                </a:lnTo>
                <a:lnTo>
                  <a:pt x="231" y="47"/>
                </a:lnTo>
                <a:lnTo>
                  <a:pt x="231" y="47"/>
                </a:lnTo>
                <a:lnTo>
                  <a:pt x="231" y="47"/>
                </a:lnTo>
                <a:lnTo>
                  <a:pt x="229" y="49"/>
                </a:lnTo>
                <a:lnTo>
                  <a:pt x="227" y="50"/>
                </a:lnTo>
                <a:lnTo>
                  <a:pt x="227" y="50"/>
                </a:lnTo>
                <a:lnTo>
                  <a:pt x="227" y="50"/>
                </a:lnTo>
                <a:lnTo>
                  <a:pt x="229" y="54"/>
                </a:lnTo>
                <a:lnTo>
                  <a:pt x="229" y="54"/>
                </a:lnTo>
                <a:lnTo>
                  <a:pt x="229" y="55"/>
                </a:lnTo>
                <a:lnTo>
                  <a:pt x="231" y="55"/>
                </a:lnTo>
                <a:lnTo>
                  <a:pt x="231" y="57"/>
                </a:lnTo>
                <a:lnTo>
                  <a:pt x="231" y="57"/>
                </a:lnTo>
                <a:lnTo>
                  <a:pt x="231" y="57"/>
                </a:lnTo>
                <a:lnTo>
                  <a:pt x="232" y="61"/>
                </a:lnTo>
                <a:lnTo>
                  <a:pt x="232" y="61"/>
                </a:lnTo>
                <a:lnTo>
                  <a:pt x="232" y="61"/>
                </a:lnTo>
                <a:lnTo>
                  <a:pt x="232" y="61"/>
                </a:lnTo>
                <a:lnTo>
                  <a:pt x="232" y="62"/>
                </a:lnTo>
                <a:lnTo>
                  <a:pt x="232" y="62"/>
                </a:lnTo>
                <a:lnTo>
                  <a:pt x="232" y="64"/>
                </a:lnTo>
                <a:lnTo>
                  <a:pt x="231" y="66"/>
                </a:lnTo>
                <a:lnTo>
                  <a:pt x="231" y="66"/>
                </a:lnTo>
                <a:lnTo>
                  <a:pt x="231" y="67"/>
                </a:lnTo>
                <a:lnTo>
                  <a:pt x="231" y="67"/>
                </a:lnTo>
                <a:lnTo>
                  <a:pt x="234" y="71"/>
                </a:lnTo>
                <a:lnTo>
                  <a:pt x="236" y="74"/>
                </a:lnTo>
                <a:lnTo>
                  <a:pt x="236" y="74"/>
                </a:lnTo>
                <a:lnTo>
                  <a:pt x="236" y="74"/>
                </a:lnTo>
                <a:lnTo>
                  <a:pt x="236" y="76"/>
                </a:lnTo>
                <a:lnTo>
                  <a:pt x="234" y="76"/>
                </a:lnTo>
                <a:lnTo>
                  <a:pt x="234" y="76"/>
                </a:lnTo>
                <a:lnTo>
                  <a:pt x="234" y="74"/>
                </a:lnTo>
                <a:lnTo>
                  <a:pt x="234" y="74"/>
                </a:lnTo>
                <a:lnTo>
                  <a:pt x="232" y="74"/>
                </a:lnTo>
                <a:lnTo>
                  <a:pt x="232" y="74"/>
                </a:lnTo>
                <a:lnTo>
                  <a:pt x="232" y="74"/>
                </a:lnTo>
                <a:lnTo>
                  <a:pt x="232" y="74"/>
                </a:lnTo>
                <a:lnTo>
                  <a:pt x="231" y="76"/>
                </a:lnTo>
                <a:lnTo>
                  <a:pt x="231" y="76"/>
                </a:lnTo>
                <a:lnTo>
                  <a:pt x="231" y="77"/>
                </a:lnTo>
                <a:lnTo>
                  <a:pt x="231" y="77"/>
                </a:lnTo>
                <a:lnTo>
                  <a:pt x="229" y="77"/>
                </a:lnTo>
                <a:lnTo>
                  <a:pt x="229" y="77"/>
                </a:lnTo>
                <a:lnTo>
                  <a:pt x="229" y="76"/>
                </a:lnTo>
                <a:lnTo>
                  <a:pt x="227" y="74"/>
                </a:lnTo>
                <a:lnTo>
                  <a:pt x="227" y="74"/>
                </a:lnTo>
                <a:lnTo>
                  <a:pt x="227" y="74"/>
                </a:lnTo>
                <a:lnTo>
                  <a:pt x="226" y="76"/>
                </a:lnTo>
                <a:lnTo>
                  <a:pt x="226" y="76"/>
                </a:lnTo>
                <a:lnTo>
                  <a:pt x="226" y="77"/>
                </a:lnTo>
                <a:lnTo>
                  <a:pt x="226" y="79"/>
                </a:lnTo>
                <a:lnTo>
                  <a:pt x="224" y="79"/>
                </a:lnTo>
                <a:lnTo>
                  <a:pt x="224" y="81"/>
                </a:lnTo>
                <a:lnTo>
                  <a:pt x="224" y="81"/>
                </a:lnTo>
                <a:lnTo>
                  <a:pt x="222" y="81"/>
                </a:lnTo>
                <a:lnTo>
                  <a:pt x="219" y="79"/>
                </a:lnTo>
                <a:lnTo>
                  <a:pt x="217" y="77"/>
                </a:lnTo>
                <a:lnTo>
                  <a:pt x="217" y="77"/>
                </a:lnTo>
                <a:lnTo>
                  <a:pt x="217" y="79"/>
                </a:lnTo>
                <a:lnTo>
                  <a:pt x="217" y="79"/>
                </a:lnTo>
                <a:lnTo>
                  <a:pt x="217" y="79"/>
                </a:lnTo>
                <a:lnTo>
                  <a:pt x="217" y="81"/>
                </a:lnTo>
                <a:lnTo>
                  <a:pt x="217" y="81"/>
                </a:lnTo>
                <a:lnTo>
                  <a:pt x="217" y="81"/>
                </a:lnTo>
                <a:lnTo>
                  <a:pt x="215" y="82"/>
                </a:lnTo>
                <a:lnTo>
                  <a:pt x="215" y="82"/>
                </a:lnTo>
                <a:lnTo>
                  <a:pt x="215" y="82"/>
                </a:lnTo>
                <a:lnTo>
                  <a:pt x="214" y="82"/>
                </a:lnTo>
                <a:lnTo>
                  <a:pt x="214" y="82"/>
                </a:lnTo>
                <a:lnTo>
                  <a:pt x="212" y="82"/>
                </a:lnTo>
                <a:lnTo>
                  <a:pt x="212" y="84"/>
                </a:lnTo>
                <a:lnTo>
                  <a:pt x="212" y="84"/>
                </a:lnTo>
                <a:lnTo>
                  <a:pt x="212" y="84"/>
                </a:lnTo>
                <a:lnTo>
                  <a:pt x="212" y="86"/>
                </a:lnTo>
                <a:lnTo>
                  <a:pt x="212" y="87"/>
                </a:lnTo>
                <a:lnTo>
                  <a:pt x="212" y="87"/>
                </a:lnTo>
                <a:lnTo>
                  <a:pt x="212" y="87"/>
                </a:lnTo>
                <a:lnTo>
                  <a:pt x="210" y="89"/>
                </a:lnTo>
                <a:lnTo>
                  <a:pt x="210" y="89"/>
                </a:lnTo>
                <a:lnTo>
                  <a:pt x="210" y="89"/>
                </a:lnTo>
                <a:lnTo>
                  <a:pt x="210" y="91"/>
                </a:lnTo>
                <a:lnTo>
                  <a:pt x="210" y="91"/>
                </a:lnTo>
                <a:lnTo>
                  <a:pt x="210" y="91"/>
                </a:lnTo>
                <a:lnTo>
                  <a:pt x="212" y="91"/>
                </a:lnTo>
                <a:lnTo>
                  <a:pt x="215" y="92"/>
                </a:lnTo>
                <a:lnTo>
                  <a:pt x="215" y="94"/>
                </a:lnTo>
                <a:lnTo>
                  <a:pt x="215" y="94"/>
                </a:lnTo>
                <a:lnTo>
                  <a:pt x="215" y="96"/>
                </a:lnTo>
                <a:lnTo>
                  <a:pt x="215" y="96"/>
                </a:lnTo>
                <a:lnTo>
                  <a:pt x="217" y="98"/>
                </a:lnTo>
                <a:lnTo>
                  <a:pt x="217" y="98"/>
                </a:lnTo>
                <a:lnTo>
                  <a:pt x="217" y="98"/>
                </a:lnTo>
                <a:lnTo>
                  <a:pt x="217" y="99"/>
                </a:lnTo>
                <a:lnTo>
                  <a:pt x="217" y="99"/>
                </a:lnTo>
                <a:lnTo>
                  <a:pt x="215" y="99"/>
                </a:lnTo>
                <a:lnTo>
                  <a:pt x="215" y="101"/>
                </a:lnTo>
                <a:lnTo>
                  <a:pt x="212" y="103"/>
                </a:lnTo>
                <a:lnTo>
                  <a:pt x="212" y="103"/>
                </a:lnTo>
                <a:lnTo>
                  <a:pt x="212" y="103"/>
                </a:lnTo>
                <a:lnTo>
                  <a:pt x="212" y="103"/>
                </a:lnTo>
                <a:lnTo>
                  <a:pt x="212" y="104"/>
                </a:lnTo>
                <a:lnTo>
                  <a:pt x="210" y="104"/>
                </a:lnTo>
                <a:lnTo>
                  <a:pt x="210" y="104"/>
                </a:lnTo>
                <a:lnTo>
                  <a:pt x="209" y="104"/>
                </a:lnTo>
                <a:lnTo>
                  <a:pt x="209" y="106"/>
                </a:lnTo>
                <a:lnTo>
                  <a:pt x="209" y="106"/>
                </a:lnTo>
                <a:lnTo>
                  <a:pt x="207" y="106"/>
                </a:lnTo>
                <a:lnTo>
                  <a:pt x="205" y="106"/>
                </a:lnTo>
                <a:lnTo>
                  <a:pt x="205" y="106"/>
                </a:lnTo>
                <a:lnTo>
                  <a:pt x="205" y="106"/>
                </a:lnTo>
                <a:lnTo>
                  <a:pt x="204" y="108"/>
                </a:lnTo>
                <a:lnTo>
                  <a:pt x="204" y="109"/>
                </a:lnTo>
                <a:lnTo>
                  <a:pt x="202" y="109"/>
                </a:lnTo>
                <a:lnTo>
                  <a:pt x="195" y="111"/>
                </a:lnTo>
                <a:lnTo>
                  <a:pt x="195" y="111"/>
                </a:lnTo>
                <a:lnTo>
                  <a:pt x="194" y="111"/>
                </a:lnTo>
                <a:lnTo>
                  <a:pt x="190" y="109"/>
                </a:lnTo>
                <a:lnTo>
                  <a:pt x="189" y="108"/>
                </a:lnTo>
                <a:lnTo>
                  <a:pt x="187" y="108"/>
                </a:lnTo>
                <a:lnTo>
                  <a:pt x="187" y="106"/>
                </a:lnTo>
                <a:lnTo>
                  <a:pt x="187" y="106"/>
                </a:lnTo>
                <a:lnTo>
                  <a:pt x="185" y="106"/>
                </a:lnTo>
                <a:lnTo>
                  <a:pt x="185" y="106"/>
                </a:lnTo>
                <a:lnTo>
                  <a:pt x="184" y="106"/>
                </a:lnTo>
                <a:lnTo>
                  <a:pt x="184" y="106"/>
                </a:lnTo>
                <a:lnTo>
                  <a:pt x="184" y="108"/>
                </a:lnTo>
                <a:lnTo>
                  <a:pt x="184" y="108"/>
                </a:lnTo>
                <a:lnTo>
                  <a:pt x="182" y="108"/>
                </a:lnTo>
                <a:lnTo>
                  <a:pt x="179" y="108"/>
                </a:lnTo>
                <a:lnTo>
                  <a:pt x="177" y="106"/>
                </a:lnTo>
                <a:lnTo>
                  <a:pt x="177" y="106"/>
                </a:lnTo>
                <a:lnTo>
                  <a:pt x="177" y="106"/>
                </a:lnTo>
                <a:lnTo>
                  <a:pt x="175" y="106"/>
                </a:lnTo>
                <a:lnTo>
                  <a:pt x="172" y="106"/>
                </a:lnTo>
                <a:lnTo>
                  <a:pt x="170" y="106"/>
                </a:lnTo>
                <a:lnTo>
                  <a:pt x="168" y="106"/>
                </a:lnTo>
                <a:lnTo>
                  <a:pt x="168" y="106"/>
                </a:lnTo>
                <a:lnTo>
                  <a:pt x="168" y="106"/>
                </a:lnTo>
                <a:lnTo>
                  <a:pt x="167" y="106"/>
                </a:lnTo>
                <a:lnTo>
                  <a:pt x="165" y="109"/>
                </a:lnTo>
                <a:lnTo>
                  <a:pt x="165" y="109"/>
                </a:lnTo>
                <a:lnTo>
                  <a:pt x="165" y="111"/>
                </a:lnTo>
                <a:lnTo>
                  <a:pt x="165" y="111"/>
                </a:lnTo>
                <a:lnTo>
                  <a:pt x="165" y="111"/>
                </a:lnTo>
                <a:lnTo>
                  <a:pt x="165" y="113"/>
                </a:lnTo>
                <a:lnTo>
                  <a:pt x="163" y="113"/>
                </a:lnTo>
                <a:lnTo>
                  <a:pt x="163" y="113"/>
                </a:lnTo>
                <a:lnTo>
                  <a:pt x="163" y="114"/>
                </a:lnTo>
                <a:lnTo>
                  <a:pt x="162" y="114"/>
                </a:lnTo>
                <a:lnTo>
                  <a:pt x="162" y="114"/>
                </a:lnTo>
                <a:lnTo>
                  <a:pt x="162" y="116"/>
                </a:lnTo>
                <a:lnTo>
                  <a:pt x="160" y="118"/>
                </a:lnTo>
                <a:lnTo>
                  <a:pt x="160" y="118"/>
                </a:lnTo>
                <a:lnTo>
                  <a:pt x="160" y="118"/>
                </a:lnTo>
                <a:lnTo>
                  <a:pt x="160" y="119"/>
                </a:lnTo>
                <a:lnTo>
                  <a:pt x="162" y="121"/>
                </a:lnTo>
                <a:lnTo>
                  <a:pt x="162" y="121"/>
                </a:lnTo>
                <a:lnTo>
                  <a:pt x="162" y="121"/>
                </a:lnTo>
                <a:lnTo>
                  <a:pt x="163" y="121"/>
                </a:lnTo>
                <a:lnTo>
                  <a:pt x="163" y="119"/>
                </a:lnTo>
                <a:lnTo>
                  <a:pt x="163" y="119"/>
                </a:lnTo>
                <a:lnTo>
                  <a:pt x="163" y="119"/>
                </a:lnTo>
                <a:lnTo>
                  <a:pt x="163" y="121"/>
                </a:lnTo>
                <a:lnTo>
                  <a:pt x="163" y="121"/>
                </a:lnTo>
                <a:lnTo>
                  <a:pt x="165" y="121"/>
                </a:lnTo>
                <a:lnTo>
                  <a:pt x="165" y="121"/>
                </a:lnTo>
                <a:lnTo>
                  <a:pt x="165" y="121"/>
                </a:lnTo>
                <a:lnTo>
                  <a:pt x="165" y="121"/>
                </a:lnTo>
                <a:lnTo>
                  <a:pt x="165" y="121"/>
                </a:lnTo>
                <a:lnTo>
                  <a:pt x="165" y="121"/>
                </a:lnTo>
                <a:lnTo>
                  <a:pt x="165" y="121"/>
                </a:lnTo>
                <a:lnTo>
                  <a:pt x="165" y="123"/>
                </a:lnTo>
                <a:lnTo>
                  <a:pt x="165" y="123"/>
                </a:lnTo>
                <a:lnTo>
                  <a:pt x="165" y="124"/>
                </a:lnTo>
                <a:lnTo>
                  <a:pt x="163" y="124"/>
                </a:lnTo>
                <a:lnTo>
                  <a:pt x="163" y="126"/>
                </a:lnTo>
                <a:lnTo>
                  <a:pt x="163" y="128"/>
                </a:lnTo>
                <a:lnTo>
                  <a:pt x="163" y="128"/>
                </a:lnTo>
                <a:lnTo>
                  <a:pt x="163" y="128"/>
                </a:lnTo>
                <a:lnTo>
                  <a:pt x="160" y="128"/>
                </a:lnTo>
                <a:lnTo>
                  <a:pt x="160" y="128"/>
                </a:lnTo>
                <a:lnTo>
                  <a:pt x="160" y="129"/>
                </a:lnTo>
                <a:lnTo>
                  <a:pt x="158" y="129"/>
                </a:lnTo>
                <a:lnTo>
                  <a:pt x="158" y="129"/>
                </a:lnTo>
                <a:lnTo>
                  <a:pt x="158" y="129"/>
                </a:lnTo>
                <a:lnTo>
                  <a:pt x="158" y="131"/>
                </a:lnTo>
                <a:lnTo>
                  <a:pt x="158" y="131"/>
                </a:lnTo>
                <a:lnTo>
                  <a:pt x="160" y="133"/>
                </a:lnTo>
                <a:lnTo>
                  <a:pt x="160" y="133"/>
                </a:lnTo>
                <a:lnTo>
                  <a:pt x="160" y="135"/>
                </a:lnTo>
                <a:lnTo>
                  <a:pt x="160" y="135"/>
                </a:lnTo>
                <a:lnTo>
                  <a:pt x="160" y="135"/>
                </a:lnTo>
                <a:lnTo>
                  <a:pt x="160" y="135"/>
                </a:lnTo>
                <a:lnTo>
                  <a:pt x="158" y="136"/>
                </a:lnTo>
                <a:lnTo>
                  <a:pt x="158" y="136"/>
                </a:lnTo>
                <a:lnTo>
                  <a:pt x="158" y="136"/>
                </a:lnTo>
                <a:lnTo>
                  <a:pt x="158" y="136"/>
                </a:lnTo>
                <a:lnTo>
                  <a:pt x="155" y="136"/>
                </a:lnTo>
                <a:lnTo>
                  <a:pt x="153" y="135"/>
                </a:lnTo>
                <a:lnTo>
                  <a:pt x="152" y="133"/>
                </a:lnTo>
                <a:lnTo>
                  <a:pt x="150" y="133"/>
                </a:lnTo>
                <a:lnTo>
                  <a:pt x="148" y="131"/>
                </a:lnTo>
                <a:lnTo>
                  <a:pt x="147" y="131"/>
                </a:lnTo>
                <a:lnTo>
                  <a:pt x="147" y="131"/>
                </a:lnTo>
                <a:lnTo>
                  <a:pt x="147" y="131"/>
                </a:lnTo>
                <a:lnTo>
                  <a:pt x="147" y="133"/>
                </a:lnTo>
                <a:lnTo>
                  <a:pt x="147" y="133"/>
                </a:lnTo>
                <a:lnTo>
                  <a:pt x="147" y="135"/>
                </a:lnTo>
                <a:lnTo>
                  <a:pt x="147" y="135"/>
                </a:lnTo>
                <a:lnTo>
                  <a:pt x="143" y="136"/>
                </a:lnTo>
                <a:lnTo>
                  <a:pt x="140" y="135"/>
                </a:lnTo>
                <a:lnTo>
                  <a:pt x="136" y="133"/>
                </a:lnTo>
                <a:lnTo>
                  <a:pt x="133" y="129"/>
                </a:lnTo>
                <a:lnTo>
                  <a:pt x="130" y="126"/>
                </a:lnTo>
                <a:lnTo>
                  <a:pt x="128" y="126"/>
                </a:lnTo>
                <a:lnTo>
                  <a:pt x="128" y="126"/>
                </a:lnTo>
                <a:lnTo>
                  <a:pt x="128" y="126"/>
                </a:lnTo>
                <a:lnTo>
                  <a:pt x="126" y="126"/>
                </a:lnTo>
                <a:lnTo>
                  <a:pt x="123" y="128"/>
                </a:lnTo>
                <a:lnTo>
                  <a:pt x="118" y="129"/>
                </a:lnTo>
                <a:lnTo>
                  <a:pt x="116" y="129"/>
                </a:lnTo>
                <a:lnTo>
                  <a:pt x="116" y="129"/>
                </a:lnTo>
                <a:lnTo>
                  <a:pt x="115" y="129"/>
                </a:lnTo>
                <a:lnTo>
                  <a:pt x="115" y="129"/>
                </a:lnTo>
                <a:lnTo>
                  <a:pt x="115" y="129"/>
                </a:lnTo>
                <a:lnTo>
                  <a:pt x="115" y="129"/>
                </a:lnTo>
                <a:lnTo>
                  <a:pt x="115" y="128"/>
                </a:lnTo>
                <a:lnTo>
                  <a:pt x="111" y="128"/>
                </a:lnTo>
                <a:lnTo>
                  <a:pt x="111" y="126"/>
                </a:lnTo>
                <a:lnTo>
                  <a:pt x="111" y="126"/>
                </a:lnTo>
                <a:lnTo>
                  <a:pt x="111" y="126"/>
                </a:lnTo>
                <a:lnTo>
                  <a:pt x="111" y="124"/>
                </a:lnTo>
                <a:lnTo>
                  <a:pt x="111" y="124"/>
                </a:lnTo>
                <a:lnTo>
                  <a:pt x="111" y="123"/>
                </a:lnTo>
                <a:lnTo>
                  <a:pt x="111" y="123"/>
                </a:lnTo>
                <a:lnTo>
                  <a:pt x="113" y="121"/>
                </a:lnTo>
                <a:lnTo>
                  <a:pt x="113" y="121"/>
                </a:lnTo>
                <a:lnTo>
                  <a:pt x="113" y="121"/>
                </a:lnTo>
                <a:lnTo>
                  <a:pt x="113" y="119"/>
                </a:lnTo>
                <a:lnTo>
                  <a:pt x="113" y="118"/>
                </a:lnTo>
                <a:lnTo>
                  <a:pt x="113" y="116"/>
                </a:lnTo>
                <a:lnTo>
                  <a:pt x="115" y="114"/>
                </a:lnTo>
                <a:lnTo>
                  <a:pt x="115" y="114"/>
                </a:lnTo>
                <a:lnTo>
                  <a:pt x="115" y="114"/>
                </a:lnTo>
                <a:lnTo>
                  <a:pt x="115" y="113"/>
                </a:lnTo>
                <a:lnTo>
                  <a:pt x="115" y="113"/>
                </a:lnTo>
                <a:lnTo>
                  <a:pt x="113" y="113"/>
                </a:lnTo>
                <a:lnTo>
                  <a:pt x="113" y="113"/>
                </a:lnTo>
                <a:lnTo>
                  <a:pt x="113" y="113"/>
                </a:lnTo>
                <a:lnTo>
                  <a:pt x="113" y="113"/>
                </a:lnTo>
                <a:lnTo>
                  <a:pt x="111" y="113"/>
                </a:lnTo>
                <a:lnTo>
                  <a:pt x="111" y="113"/>
                </a:lnTo>
                <a:lnTo>
                  <a:pt x="110" y="113"/>
                </a:lnTo>
                <a:lnTo>
                  <a:pt x="108" y="113"/>
                </a:lnTo>
                <a:lnTo>
                  <a:pt x="106" y="113"/>
                </a:lnTo>
                <a:lnTo>
                  <a:pt x="106" y="113"/>
                </a:lnTo>
                <a:lnTo>
                  <a:pt x="103" y="111"/>
                </a:lnTo>
                <a:lnTo>
                  <a:pt x="101" y="111"/>
                </a:lnTo>
                <a:lnTo>
                  <a:pt x="98" y="111"/>
                </a:lnTo>
                <a:lnTo>
                  <a:pt x="96" y="111"/>
                </a:lnTo>
                <a:lnTo>
                  <a:pt x="96" y="111"/>
                </a:lnTo>
                <a:lnTo>
                  <a:pt x="94" y="109"/>
                </a:lnTo>
                <a:lnTo>
                  <a:pt x="94" y="109"/>
                </a:lnTo>
                <a:lnTo>
                  <a:pt x="93" y="108"/>
                </a:lnTo>
                <a:lnTo>
                  <a:pt x="93" y="108"/>
                </a:lnTo>
                <a:lnTo>
                  <a:pt x="83" y="106"/>
                </a:lnTo>
                <a:lnTo>
                  <a:pt x="76" y="103"/>
                </a:lnTo>
                <a:lnTo>
                  <a:pt x="71" y="103"/>
                </a:lnTo>
                <a:lnTo>
                  <a:pt x="69" y="103"/>
                </a:lnTo>
                <a:lnTo>
                  <a:pt x="69" y="101"/>
                </a:lnTo>
                <a:lnTo>
                  <a:pt x="69" y="101"/>
                </a:lnTo>
                <a:lnTo>
                  <a:pt x="69" y="99"/>
                </a:lnTo>
                <a:lnTo>
                  <a:pt x="69" y="99"/>
                </a:lnTo>
                <a:lnTo>
                  <a:pt x="69" y="99"/>
                </a:lnTo>
                <a:lnTo>
                  <a:pt x="69" y="98"/>
                </a:lnTo>
                <a:lnTo>
                  <a:pt x="69" y="98"/>
                </a:lnTo>
                <a:lnTo>
                  <a:pt x="69" y="98"/>
                </a:lnTo>
                <a:lnTo>
                  <a:pt x="68" y="98"/>
                </a:lnTo>
                <a:lnTo>
                  <a:pt x="68" y="98"/>
                </a:lnTo>
                <a:lnTo>
                  <a:pt x="68" y="98"/>
                </a:lnTo>
                <a:lnTo>
                  <a:pt x="68" y="96"/>
                </a:lnTo>
                <a:lnTo>
                  <a:pt x="68" y="96"/>
                </a:lnTo>
                <a:lnTo>
                  <a:pt x="68" y="96"/>
                </a:lnTo>
                <a:lnTo>
                  <a:pt x="68" y="94"/>
                </a:lnTo>
                <a:lnTo>
                  <a:pt x="68" y="96"/>
                </a:lnTo>
                <a:lnTo>
                  <a:pt x="66" y="96"/>
                </a:lnTo>
                <a:lnTo>
                  <a:pt x="66" y="96"/>
                </a:lnTo>
                <a:lnTo>
                  <a:pt x="66" y="98"/>
                </a:lnTo>
                <a:lnTo>
                  <a:pt x="66" y="98"/>
                </a:lnTo>
                <a:lnTo>
                  <a:pt x="64" y="98"/>
                </a:lnTo>
                <a:lnTo>
                  <a:pt x="64" y="98"/>
                </a:lnTo>
                <a:lnTo>
                  <a:pt x="64" y="98"/>
                </a:lnTo>
                <a:lnTo>
                  <a:pt x="63" y="96"/>
                </a:lnTo>
                <a:lnTo>
                  <a:pt x="63" y="96"/>
                </a:lnTo>
                <a:lnTo>
                  <a:pt x="63" y="94"/>
                </a:lnTo>
                <a:lnTo>
                  <a:pt x="64" y="94"/>
                </a:lnTo>
                <a:lnTo>
                  <a:pt x="64" y="94"/>
                </a:lnTo>
                <a:lnTo>
                  <a:pt x="64" y="92"/>
                </a:lnTo>
                <a:lnTo>
                  <a:pt x="64" y="92"/>
                </a:lnTo>
                <a:lnTo>
                  <a:pt x="63" y="91"/>
                </a:lnTo>
                <a:lnTo>
                  <a:pt x="63" y="91"/>
                </a:lnTo>
                <a:lnTo>
                  <a:pt x="63" y="91"/>
                </a:lnTo>
                <a:lnTo>
                  <a:pt x="63" y="89"/>
                </a:lnTo>
                <a:lnTo>
                  <a:pt x="64" y="89"/>
                </a:lnTo>
                <a:lnTo>
                  <a:pt x="63" y="89"/>
                </a:lnTo>
                <a:lnTo>
                  <a:pt x="61" y="87"/>
                </a:lnTo>
                <a:lnTo>
                  <a:pt x="59" y="86"/>
                </a:lnTo>
                <a:lnTo>
                  <a:pt x="59" y="86"/>
                </a:lnTo>
                <a:lnTo>
                  <a:pt x="57" y="84"/>
                </a:lnTo>
                <a:lnTo>
                  <a:pt x="56" y="84"/>
                </a:lnTo>
                <a:lnTo>
                  <a:pt x="54" y="84"/>
                </a:lnTo>
                <a:lnTo>
                  <a:pt x="52" y="84"/>
                </a:lnTo>
                <a:lnTo>
                  <a:pt x="51" y="84"/>
                </a:lnTo>
                <a:lnTo>
                  <a:pt x="49" y="82"/>
                </a:lnTo>
                <a:lnTo>
                  <a:pt x="49" y="82"/>
                </a:lnTo>
                <a:lnTo>
                  <a:pt x="49" y="82"/>
                </a:lnTo>
                <a:lnTo>
                  <a:pt x="47" y="81"/>
                </a:lnTo>
                <a:lnTo>
                  <a:pt x="47" y="81"/>
                </a:lnTo>
                <a:lnTo>
                  <a:pt x="47" y="81"/>
                </a:lnTo>
                <a:lnTo>
                  <a:pt x="47" y="81"/>
                </a:lnTo>
                <a:lnTo>
                  <a:pt x="47" y="81"/>
                </a:lnTo>
                <a:lnTo>
                  <a:pt x="47" y="81"/>
                </a:lnTo>
                <a:lnTo>
                  <a:pt x="47" y="82"/>
                </a:lnTo>
                <a:lnTo>
                  <a:pt x="44" y="84"/>
                </a:lnTo>
                <a:lnTo>
                  <a:pt x="44" y="84"/>
                </a:lnTo>
                <a:lnTo>
                  <a:pt x="44" y="84"/>
                </a:lnTo>
                <a:lnTo>
                  <a:pt x="44" y="86"/>
                </a:lnTo>
                <a:lnTo>
                  <a:pt x="42" y="86"/>
                </a:lnTo>
                <a:lnTo>
                  <a:pt x="42" y="86"/>
                </a:lnTo>
                <a:lnTo>
                  <a:pt x="42" y="84"/>
                </a:lnTo>
                <a:lnTo>
                  <a:pt x="42" y="84"/>
                </a:lnTo>
                <a:lnTo>
                  <a:pt x="41" y="86"/>
                </a:lnTo>
                <a:lnTo>
                  <a:pt x="41" y="86"/>
                </a:lnTo>
                <a:lnTo>
                  <a:pt x="41" y="86"/>
                </a:lnTo>
                <a:lnTo>
                  <a:pt x="41" y="86"/>
                </a:lnTo>
                <a:lnTo>
                  <a:pt x="41" y="86"/>
                </a:lnTo>
                <a:lnTo>
                  <a:pt x="41" y="86"/>
                </a:lnTo>
                <a:lnTo>
                  <a:pt x="39" y="84"/>
                </a:lnTo>
                <a:lnTo>
                  <a:pt x="39" y="84"/>
                </a:lnTo>
                <a:lnTo>
                  <a:pt x="39" y="84"/>
                </a:lnTo>
                <a:lnTo>
                  <a:pt x="37" y="86"/>
                </a:lnTo>
                <a:lnTo>
                  <a:pt x="37" y="86"/>
                </a:lnTo>
                <a:lnTo>
                  <a:pt x="37" y="86"/>
                </a:lnTo>
                <a:lnTo>
                  <a:pt x="34" y="86"/>
                </a:lnTo>
                <a:lnTo>
                  <a:pt x="34" y="86"/>
                </a:lnTo>
                <a:lnTo>
                  <a:pt x="34" y="86"/>
                </a:lnTo>
                <a:lnTo>
                  <a:pt x="34" y="86"/>
                </a:lnTo>
                <a:lnTo>
                  <a:pt x="34" y="86"/>
                </a:lnTo>
                <a:lnTo>
                  <a:pt x="34" y="86"/>
                </a:lnTo>
                <a:lnTo>
                  <a:pt x="32" y="86"/>
                </a:lnTo>
                <a:lnTo>
                  <a:pt x="32" y="86"/>
                </a:lnTo>
                <a:lnTo>
                  <a:pt x="31" y="87"/>
                </a:lnTo>
                <a:lnTo>
                  <a:pt x="29" y="87"/>
                </a:lnTo>
                <a:lnTo>
                  <a:pt x="29" y="87"/>
                </a:lnTo>
                <a:lnTo>
                  <a:pt x="26" y="89"/>
                </a:lnTo>
                <a:lnTo>
                  <a:pt x="26" y="87"/>
                </a:lnTo>
                <a:lnTo>
                  <a:pt x="26" y="87"/>
                </a:lnTo>
                <a:lnTo>
                  <a:pt x="26" y="87"/>
                </a:lnTo>
                <a:lnTo>
                  <a:pt x="24" y="84"/>
                </a:lnTo>
                <a:lnTo>
                  <a:pt x="22" y="84"/>
                </a:lnTo>
                <a:lnTo>
                  <a:pt x="22" y="82"/>
                </a:lnTo>
                <a:lnTo>
                  <a:pt x="20" y="82"/>
                </a:lnTo>
                <a:lnTo>
                  <a:pt x="17" y="81"/>
                </a:lnTo>
                <a:lnTo>
                  <a:pt x="17" y="81"/>
                </a:lnTo>
                <a:lnTo>
                  <a:pt x="17" y="81"/>
                </a:lnTo>
                <a:lnTo>
                  <a:pt x="17" y="79"/>
                </a:lnTo>
                <a:lnTo>
                  <a:pt x="17" y="79"/>
                </a:lnTo>
                <a:lnTo>
                  <a:pt x="17" y="79"/>
                </a:lnTo>
                <a:lnTo>
                  <a:pt x="17" y="79"/>
                </a:lnTo>
                <a:lnTo>
                  <a:pt x="17" y="77"/>
                </a:lnTo>
                <a:lnTo>
                  <a:pt x="17" y="77"/>
                </a:lnTo>
                <a:lnTo>
                  <a:pt x="17" y="77"/>
                </a:lnTo>
                <a:lnTo>
                  <a:pt x="17" y="77"/>
                </a:lnTo>
                <a:lnTo>
                  <a:pt x="17" y="77"/>
                </a:lnTo>
                <a:lnTo>
                  <a:pt x="17" y="77"/>
                </a:lnTo>
                <a:lnTo>
                  <a:pt x="19" y="76"/>
                </a:lnTo>
                <a:lnTo>
                  <a:pt x="19" y="76"/>
                </a:lnTo>
                <a:lnTo>
                  <a:pt x="17" y="74"/>
                </a:lnTo>
                <a:lnTo>
                  <a:pt x="17" y="74"/>
                </a:lnTo>
                <a:lnTo>
                  <a:pt x="17" y="74"/>
                </a:lnTo>
                <a:lnTo>
                  <a:pt x="17" y="72"/>
                </a:lnTo>
                <a:lnTo>
                  <a:pt x="15" y="67"/>
                </a:lnTo>
                <a:lnTo>
                  <a:pt x="15" y="67"/>
                </a:lnTo>
                <a:lnTo>
                  <a:pt x="15" y="66"/>
                </a:lnTo>
                <a:lnTo>
                  <a:pt x="15" y="66"/>
                </a:lnTo>
                <a:lnTo>
                  <a:pt x="19" y="66"/>
                </a:lnTo>
                <a:lnTo>
                  <a:pt x="19" y="64"/>
                </a:lnTo>
                <a:lnTo>
                  <a:pt x="19" y="64"/>
                </a:lnTo>
                <a:lnTo>
                  <a:pt x="19" y="64"/>
                </a:lnTo>
                <a:lnTo>
                  <a:pt x="19" y="64"/>
                </a:lnTo>
                <a:lnTo>
                  <a:pt x="20" y="62"/>
                </a:lnTo>
                <a:lnTo>
                  <a:pt x="20" y="62"/>
                </a:lnTo>
                <a:lnTo>
                  <a:pt x="22" y="59"/>
                </a:lnTo>
                <a:lnTo>
                  <a:pt x="22" y="59"/>
                </a:lnTo>
                <a:lnTo>
                  <a:pt x="22" y="59"/>
                </a:lnTo>
                <a:lnTo>
                  <a:pt x="22" y="57"/>
                </a:lnTo>
                <a:lnTo>
                  <a:pt x="22" y="55"/>
                </a:lnTo>
                <a:lnTo>
                  <a:pt x="22" y="55"/>
                </a:lnTo>
                <a:lnTo>
                  <a:pt x="22" y="54"/>
                </a:lnTo>
                <a:lnTo>
                  <a:pt x="22" y="54"/>
                </a:lnTo>
                <a:lnTo>
                  <a:pt x="22" y="54"/>
                </a:lnTo>
                <a:lnTo>
                  <a:pt x="22" y="54"/>
                </a:lnTo>
                <a:lnTo>
                  <a:pt x="22" y="52"/>
                </a:lnTo>
                <a:lnTo>
                  <a:pt x="22" y="52"/>
                </a:lnTo>
                <a:lnTo>
                  <a:pt x="20" y="50"/>
                </a:lnTo>
                <a:lnTo>
                  <a:pt x="15" y="45"/>
                </a:lnTo>
                <a:lnTo>
                  <a:pt x="14" y="44"/>
                </a:lnTo>
                <a:lnTo>
                  <a:pt x="12" y="44"/>
                </a:lnTo>
                <a:lnTo>
                  <a:pt x="10" y="44"/>
                </a:lnTo>
                <a:lnTo>
                  <a:pt x="10" y="44"/>
                </a:lnTo>
                <a:lnTo>
                  <a:pt x="9" y="44"/>
                </a:lnTo>
                <a:lnTo>
                  <a:pt x="7" y="44"/>
                </a:lnTo>
                <a:lnTo>
                  <a:pt x="5" y="45"/>
                </a:lnTo>
                <a:lnTo>
                  <a:pt x="5" y="45"/>
                </a:lnTo>
                <a:lnTo>
                  <a:pt x="5" y="45"/>
                </a:lnTo>
                <a:lnTo>
                  <a:pt x="4" y="45"/>
                </a:lnTo>
                <a:lnTo>
                  <a:pt x="4" y="45"/>
                </a:lnTo>
                <a:lnTo>
                  <a:pt x="4" y="45"/>
                </a:lnTo>
                <a:lnTo>
                  <a:pt x="2" y="44"/>
                </a:lnTo>
                <a:lnTo>
                  <a:pt x="0" y="42"/>
                </a:lnTo>
                <a:lnTo>
                  <a:pt x="0" y="42"/>
                </a:lnTo>
                <a:lnTo>
                  <a:pt x="2" y="40"/>
                </a:lnTo>
                <a:lnTo>
                  <a:pt x="2" y="39"/>
                </a:lnTo>
                <a:lnTo>
                  <a:pt x="2" y="39"/>
                </a:lnTo>
                <a:lnTo>
                  <a:pt x="2" y="39"/>
                </a:lnTo>
                <a:lnTo>
                  <a:pt x="2" y="37"/>
                </a:lnTo>
                <a:lnTo>
                  <a:pt x="4" y="37"/>
                </a:lnTo>
                <a:lnTo>
                  <a:pt x="4" y="37"/>
                </a:lnTo>
                <a:lnTo>
                  <a:pt x="4" y="37"/>
                </a:lnTo>
                <a:lnTo>
                  <a:pt x="4" y="37"/>
                </a:lnTo>
                <a:lnTo>
                  <a:pt x="5" y="37"/>
                </a:lnTo>
                <a:lnTo>
                  <a:pt x="5" y="35"/>
                </a:lnTo>
                <a:lnTo>
                  <a:pt x="7" y="35"/>
                </a:lnTo>
                <a:lnTo>
                  <a:pt x="7" y="35"/>
                </a:lnTo>
                <a:lnTo>
                  <a:pt x="7" y="35"/>
                </a:lnTo>
                <a:lnTo>
                  <a:pt x="7" y="35"/>
                </a:lnTo>
                <a:lnTo>
                  <a:pt x="9" y="35"/>
                </a:lnTo>
                <a:lnTo>
                  <a:pt x="9" y="35"/>
                </a:lnTo>
                <a:lnTo>
                  <a:pt x="9" y="35"/>
                </a:lnTo>
                <a:lnTo>
                  <a:pt x="9" y="34"/>
                </a:lnTo>
                <a:lnTo>
                  <a:pt x="9" y="34"/>
                </a:lnTo>
                <a:lnTo>
                  <a:pt x="9" y="34"/>
                </a:lnTo>
                <a:lnTo>
                  <a:pt x="9" y="32"/>
                </a:lnTo>
                <a:lnTo>
                  <a:pt x="9" y="32"/>
                </a:lnTo>
                <a:lnTo>
                  <a:pt x="9" y="32"/>
                </a:lnTo>
                <a:lnTo>
                  <a:pt x="9" y="32"/>
                </a:lnTo>
                <a:lnTo>
                  <a:pt x="10" y="32"/>
                </a:lnTo>
                <a:lnTo>
                  <a:pt x="10" y="34"/>
                </a:lnTo>
                <a:lnTo>
                  <a:pt x="10" y="34"/>
                </a:lnTo>
                <a:lnTo>
                  <a:pt x="10" y="34"/>
                </a:lnTo>
                <a:lnTo>
                  <a:pt x="10" y="32"/>
                </a:lnTo>
                <a:lnTo>
                  <a:pt x="12" y="30"/>
                </a:lnTo>
                <a:lnTo>
                  <a:pt x="14" y="30"/>
                </a:lnTo>
                <a:lnTo>
                  <a:pt x="14" y="30"/>
                </a:lnTo>
                <a:lnTo>
                  <a:pt x="14" y="30"/>
                </a:lnTo>
                <a:lnTo>
                  <a:pt x="14" y="30"/>
                </a:lnTo>
                <a:lnTo>
                  <a:pt x="15" y="30"/>
                </a:lnTo>
                <a:lnTo>
                  <a:pt x="15" y="30"/>
                </a:lnTo>
                <a:lnTo>
                  <a:pt x="15" y="30"/>
                </a:lnTo>
                <a:lnTo>
                  <a:pt x="15" y="30"/>
                </a:lnTo>
                <a:lnTo>
                  <a:pt x="17" y="30"/>
                </a:lnTo>
                <a:lnTo>
                  <a:pt x="17" y="30"/>
                </a:lnTo>
                <a:lnTo>
                  <a:pt x="15" y="29"/>
                </a:lnTo>
                <a:lnTo>
                  <a:pt x="15" y="29"/>
                </a:lnTo>
                <a:lnTo>
                  <a:pt x="15" y="29"/>
                </a:lnTo>
                <a:lnTo>
                  <a:pt x="15" y="27"/>
                </a:lnTo>
                <a:lnTo>
                  <a:pt x="15" y="27"/>
                </a:lnTo>
                <a:lnTo>
                  <a:pt x="15" y="27"/>
                </a:lnTo>
                <a:lnTo>
                  <a:pt x="15" y="27"/>
                </a:lnTo>
                <a:lnTo>
                  <a:pt x="15" y="25"/>
                </a:lnTo>
                <a:lnTo>
                  <a:pt x="15" y="25"/>
                </a:lnTo>
                <a:lnTo>
                  <a:pt x="15" y="25"/>
                </a:lnTo>
                <a:lnTo>
                  <a:pt x="15" y="25"/>
                </a:lnTo>
                <a:lnTo>
                  <a:pt x="15" y="24"/>
                </a:lnTo>
                <a:lnTo>
                  <a:pt x="15" y="24"/>
                </a:lnTo>
                <a:lnTo>
                  <a:pt x="20" y="24"/>
                </a:lnTo>
                <a:lnTo>
                  <a:pt x="24" y="22"/>
                </a:lnTo>
                <a:lnTo>
                  <a:pt x="24" y="22"/>
                </a:lnTo>
                <a:lnTo>
                  <a:pt x="26" y="22"/>
                </a:lnTo>
                <a:lnTo>
                  <a:pt x="27" y="24"/>
                </a:lnTo>
                <a:lnTo>
                  <a:pt x="27" y="24"/>
                </a:lnTo>
                <a:lnTo>
                  <a:pt x="29" y="22"/>
                </a:lnTo>
                <a:lnTo>
                  <a:pt x="31" y="22"/>
                </a:lnTo>
                <a:lnTo>
                  <a:pt x="31" y="22"/>
                </a:lnTo>
                <a:lnTo>
                  <a:pt x="32" y="22"/>
                </a:lnTo>
                <a:lnTo>
                  <a:pt x="32" y="24"/>
                </a:lnTo>
                <a:lnTo>
                  <a:pt x="34" y="22"/>
                </a:lnTo>
                <a:lnTo>
                  <a:pt x="34" y="22"/>
                </a:lnTo>
                <a:lnTo>
                  <a:pt x="34" y="22"/>
                </a:lnTo>
                <a:lnTo>
                  <a:pt x="34" y="22"/>
                </a:lnTo>
                <a:lnTo>
                  <a:pt x="36" y="20"/>
                </a:lnTo>
                <a:lnTo>
                  <a:pt x="36" y="20"/>
                </a:lnTo>
                <a:lnTo>
                  <a:pt x="36" y="20"/>
                </a:lnTo>
                <a:lnTo>
                  <a:pt x="36" y="18"/>
                </a:lnTo>
                <a:lnTo>
                  <a:pt x="36" y="17"/>
                </a:lnTo>
                <a:lnTo>
                  <a:pt x="41" y="18"/>
                </a:lnTo>
                <a:lnTo>
                  <a:pt x="41" y="18"/>
                </a:lnTo>
                <a:lnTo>
                  <a:pt x="44" y="18"/>
                </a:lnTo>
                <a:lnTo>
                  <a:pt x="46" y="17"/>
                </a:lnTo>
                <a:lnTo>
                  <a:pt x="47" y="17"/>
                </a:lnTo>
                <a:lnTo>
                  <a:pt x="49" y="17"/>
                </a:lnTo>
                <a:lnTo>
                  <a:pt x="49" y="18"/>
                </a:lnTo>
                <a:lnTo>
                  <a:pt x="51" y="20"/>
                </a:lnTo>
                <a:lnTo>
                  <a:pt x="54" y="20"/>
                </a:lnTo>
                <a:lnTo>
                  <a:pt x="54" y="20"/>
                </a:lnTo>
                <a:lnTo>
                  <a:pt x="56" y="18"/>
                </a:lnTo>
                <a:lnTo>
                  <a:pt x="57" y="18"/>
                </a:lnTo>
                <a:lnTo>
                  <a:pt x="57" y="17"/>
                </a:lnTo>
                <a:lnTo>
                  <a:pt x="57" y="17"/>
                </a:lnTo>
                <a:lnTo>
                  <a:pt x="57" y="17"/>
                </a:lnTo>
                <a:lnTo>
                  <a:pt x="57" y="17"/>
                </a:lnTo>
                <a:lnTo>
                  <a:pt x="57" y="15"/>
                </a:lnTo>
                <a:lnTo>
                  <a:pt x="57" y="15"/>
                </a:lnTo>
                <a:lnTo>
                  <a:pt x="56" y="15"/>
                </a:lnTo>
                <a:lnTo>
                  <a:pt x="56" y="15"/>
                </a:lnTo>
                <a:lnTo>
                  <a:pt x="56" y="15"/>
                </a:lnTo>
                <a:lnTo>
                  <a:pt x="57" y="15"/>
                </a:lnTo>
                <a:lnTo>
                  <a:pt x="57" y="15"/>
                </a:lnTo>
                <a:lnTo>
                  <a:pt x="59" y="15"/>
                </a:lnTo>
                <a:lnTo>
                  <a:pt x="61" y="15"/>
                </a:lnTo>
                <a:lnTo>
                  <a:pt x="61" y="15"/>
                </a:lnTo>
                <a:lnTo>
                  <a:pt x="61" y="15"/>
                </a:lnTo>
                <a:lnTo>
                  <a:pt x="63" y="15"/>
                </a:lnTo>
                <a:lnTo>
                  <a:pt x="64" y="17"/>
                </a:lnTo>
                <a:lnTo>
                  <a:pt x="64" y="17"/>
                </a:lnTo>
                <a:lnTo>
                  <a:pt x="64" y="17"/>
                </a:lnTo>
                <a:lnTo>
                  <a:pt x="69" y="20"/>
                </a:lnTo>
                <a:lnTo>
                  <a:pt x="71" y="20"/>
                </a:lnTo>
                <a:lnTo>
                  <a:pt x="73" y="20"/>
                </a:lnTo>
                <a:lnTo>
                  <a:pt x="74" y="20"/>
                </a:lnTo>
                <a:lnTo>
                  <a:pt x="74" y="18"/>
                </a:lnTo>
                <a:lnTo>
                  <a:pt x="76" y="18"/>
                </a:lnTo>
                <a:lnTo>
                  <a:pt x="76" y="18"/>
                </a:lnTo>
                <a:lnTo>
                  <a:pt x="78" y="18"/>
                </a:lnTo>
                <a:lnTo>
                  <a:pt x="78" y="18"/>
                </a:lnTo>
                <a:lnTo>
                  <a:pt x="79" y="18"/>
                </a:lnTo>
                <a:lnTo>
                  <a:pt x="79" y="20"/>
                </a:lnTo>
                <a:lnTo>
                  <a:pt x="79" y="20"/>
                </a:lnTo>
                <a:lnTo>
                  <a:pt x="81" y="20"/>
                </a:lnTo>
                <a:lnTo>
                  <a:pt x="83" y="20"/>
                </a:lnTo>
                <a:lnTo>
                  <a:pt x="84" y="20"/>
                </a:lnTo>
                <a:lnTo>
                  <a:pt x="91" y="22"/>
                </a:lnTo>
                <a:lnTo>
                  <a:pt x="93" y="24"/>
                </a:lnTo>
                <a:lnTo>
                  <a:pt x="93" y="24"/>
                </a:lnTo>
                <a:lnTo>
                  <a:pt x="93" y="24"/>
                </a:lnTo>
                <a:lnTo>
                  <a:pt x="94" y="24"/>
                </a:lnTo>
                <a:lnTo>
                  <a:pt x="94" y="24"/>
                </a:lnTo>
                <a:lnTo>
                  <a:pt x="98" y="25"/>
                </a:lnTo>
                <a:lnTo>
                  <a:pt x="98" y="25"/>
                </a:lnTo>
                <a:lnTo>
                  <a:pt x="100" y="25"/>
                </a:lnTo>
                <a:lnTo>
                  <a:pt x="100" y="25"/>
                </a:lnTo>
                <a:lnTo>
                  <a:pt x="100" y="25"/>
                </a:lnTo>
                <a:lnTo>
                  <a:pt x="101" y="25"/>
                </a:lnTo>
                <a:lnTo>
                  <a:pt x="101" y="25"/>
                </a:lnTo>
                <a:lnTo>
                  <a:pt x="101" y="25"/>
                </a:lnTo>
                <a:lnTo>
                  <a:pt x="103" y="24"/>
                </a:lnTo>
                <a:lnTo>
                  <a:pt x="106" y="22"/>
                </a:lnTo>
                <a:lnTo>
                  <a:pt x="108" y="22"/>
                </a:lnTo>
                <a:lnTo>
                  <a:pt x="108" y="22"/>
                </a:lnTo>
                <a:lnTo>
                  <a:pt x="108" y="20"/>
                </a:lnTo>
                <a:lnTo>
                  <a:pt x="110" y="20"/>
                </a:lnTo>
                <a:lnTo>
                  <a:pt x="113" y="22"/>
                </a:lnTo>
                <a:lnTo>
                  <a:pt x="115" y="22"/>
                </a:lnTo>
                <a:lnTo>
                  <a:pt x="115" y="24"/>
                </a:lnTo>
                <a:lnTo>
                  <a:pt x="116" y="22"/>
                </a:lnTo>
                <a:lnTo>
                  <a:pt x="118" y="22"/>
                </a:lnTo>
                <a:lnTo>
                  <a:pt x="120" y="24"/>
                </a:lnTo>
                <a:lnTo>
                  <a:pt x="120" y="24"/>
                </a:lnTo>
                <a:lnTo>
                  <a:pt x="120" y="24"/>
                </a:lnTo>
                <a:lnTo>
                  <a:pt x="121" y="22"/>
                </a:lnTo>
                <a:lnTo>
                  <a:pt x="121" y="22"/>
                </a:lnTo>
                <a:lnTo>
                  <a:pt x="121" y="22"/>
                </a:lnTo>
                <a:lnTo>
                  <a:pt x="123" y="22"/>
                </a:lnTo>
                <a:lnTo>
                  <a:pt x="123" y="22"/>
                </a:lnTo>
                <a:lnTo>
                  <a:pt x="123" y="22"/>
                </a:lnTo>
                <a:lnTo>
                  <a:pt x="128" y="25"/>
                </a:lnTo>
                <a:lnTo>
                  <a:pt x="128" y="24"/>
                </a:lnTo>
                <a:lnTo>
                  <a:pt x="131" y="22"/>
                </a:lnTo>
                <a:lnTo>
                  <a:pt x="133" y="20"/>
                </a:lnTo>
                <a:lnTo>
                  <a:pt x="135" y="17"/>
                </a:lnTo>
                <a:lnTo>
                  <a:pt x="135" y="15"/>
                </a:lnTo>
                <a:lnTo>
                  <a:pt x="135" y="13"/>
                </a:lnTo>
                <a:lnTo>
                  <a:pt x="135" y="12"/>
                </a:lnTo>
                <a:lnTo>
                  <a:pt x="136" y="10"/>
                </a:lnTo>
                <a:lnTo>
                  <a:pt x="136" y="10"/>
                </a:lnTo>
                <a:lnTo>
                  <a:pt x="136" y="8"/>
                </a:lnTo>
                <a:lnTo>
                  <a:pt x="136" y="8"/>
                </a:lnTo>
                <a:lnTo>
                  <a:pt x="136" y="7"/>
                </a:lnTo>
                <a:lnTo>
                  <a:pt x="136" y="5"/>
                </a:lnTo>
                <a:lnTo>
                  <a:pt x="136" y="5"/>
                </a:lnTo>
                <a:lnTo>
                  <a:pt x="136" y="3"/>
                </a:lnTo>
                <a:lnTo>
                  <a:pt x="138" y="2"/>
                </a:lnTo>
                <a:lnTo>
                  <a:pt x="140" y="0"/>
                </a:lnTo>
                <a:lnTo>
                  <a:pt x="142" y="0"/>
                </a:lnTo>
                <a:lnTo>
                  <a:pt x="142" y="0"/>
                </a:lnTo>
                <a:lnTo>
                  <a:pt x="147" y="3"/>
                </a:lnTo>
                <a:lnTo>
                  <a:pt x="147" y="3"/>
                </a:lnTo>
                <a:lnTo>
                  <a:pt x="148" y="5"/>
                </a:lnTo>
                <a:lnTo>
                  <a:pt x="148" y="7"/>
                </a:lnTo>
                <a:lnTo>
                  <a:pt x="152" y="10"/>
                </a:lnTo>
                <a:lnTo>
                  <a:pt x="152" y="12"/>
                </a:lnTo>
                <a:lnTo>
                  <a:pt x="152" y="12"/>
                </a:lnTo>
                <a:lnTo>
                  <a:pt x="152" y="13"/>
                </a:lnTo>
                <a:lnTo>
                  <a:pt x="153" y="15"/>
                </a:lnTo>
                <a:lnTo>
                  <a:pt x="153" y="17"/>
                </a:lnTo>
                <a:lnTo>
                  <a:pt x="153" y="17"/>
                </a:lnTo>
                <a:lnTo>
                  <a:pt x="155" y="18"/>
                </a:lnTo>
                <a:lnTo>
                  <a:pt x="155" y="18"/>
                </a:lnTo>
                <a:lnTo>
                  <a:pt x="155" y="20"/>
                </a:lnTo>
                <a:lnTo>
                  <a:pt x="155" y="20"/>
                </a:lnTo>
                <a:lnTo>
                  <a:pt x="155" y="20"/>
                </a:lnTo>
                <a:lnTo>
                  <a:pt x="155" y="22"/>
                </a:lnTo>
                <a:lnTo>
                  <a:pt x="155" y="22"/>
                </a:lnTo>
                <a:lnTo>
                  <a:pt x="158" y="24"/>
                </a:lnTo>
                <a:lnTo>
                  <a:pt x="160" y="25"/>
                </a:lnTo>
                <a:lnTo>
                  <a:pt x="160" y="2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9" name="Freeform 32">
            <a:extLst>
              <a:ext uri="{FF2B5EF4-FFF2-40B4-BE49-F238E27FC236}">
                <a16:creationId xmlns:a16="http://schemas.microsoft.com/office/drawing/2014/main" id="{1E0AE1CB-6078-41FF-975F-37569FE738F1}"/>
              </a:ext>
            </a:extLst>
          </p:cNvPr>
          <p:cNvSpPr>
            <a:spLocks/>
          </p:cNvSpPr>
          <p:nvPr/>
        </p:nvSpPr>
        <p:spPr bwMode="auto">
          <a:xfrm>
            <a:off x="5177772" y="4534342"/>
            <a:ext cx="227865" cy="131312"/>
          </a:xfrm>
          <a:custGeom>
            <a:avLst/>
            <a:gdLst>
              <a:gd name="T0" fmla="*/ 172 w 236"/>
              <a:gd name="T1" fmla="*/ 27 h 136"/>
              <a:gd name="T2" fmla="*/ 187 w 236"/>
              <a:gd name="T3" fmla="*/ 29 h 136"/>
              <a:gd name="T4" fmla="*/ 197 w 236"/>
              <a:gd name="T5" fmla="*/ 29 h 136"/>
              <a:gd name="T6" fmla="*/ 194 w 236"/>
              <a:gd name="T7" fmla="*/ 39 h 136"/>
              <a:gd name="T8" fmla="*/ 190 w 236"/>
              <a:gd name="T9" fmla="*/ 47 h 136"/>
              <a:gd name="T10" fmla="*/ 197 w 236"/>
              <a:gd name="T11" fmla="*/ 57 h 136"/>
              <a:gd name="T12" fmla="*/ 209 w 236"/>
              <a:gd name="T13" fmla="*/ 45 h 136"/>
              <a:gd name="T14" fmla="*/ 209 w 236"/>
              <a:gd name="T15" fmla="*/ 52 h 136"/>
              <a:gd name="T16" fmla="*/ 217 w 236"/>
              <a:gd name="T17" fmla="*/ 50 h 136"/>
              <a:gd name="T18" fmla="*/ 231 w 236"/>
              <a:gd name="T19" fmla="*/ 47 h 136"/>
              <a:gd name="T20" fmla="*/ 231 w 236"/>
              <a:gd name="T21" fmla="*/ 57 h 136"/>
              <a:gd name="T22" fmla="*/ 231 w 236"/>
              <a:gd name="T23" fmla="*/ 67 h 136"/>
              <a:gd name="T24" fmla="*/ 232 w 236"/>
              <a:gd name="T25" fmla="*/ 74 h 136"/>
              <a:gd name="T26" fmla="*/ 226 w 236"/>
              <a:gd name="T27" fmla="*/ 76 h 136"/>
              <a:gd name="T28" fmla="*/ 217 w 236"/>
              <a:gd name="T29" fmla="*/ 79 h 136"/>
              <a:gd name="T30" fmla="*/ 212 w 236"/>
              <a:gd name="T31" fmla="*/ 84 h 136"/>
              <a:gd name="T32" fmla="*/ 212 w 236"/>
              <a:gd name="T33" fmla="*/ 91 h 136"/>
              <a:gd name="T34" fmla="*/ 215 w 236"/>
              <a:gd name="T35" fmla="*/ 101 h 136"/>
              <a:gd name="T36" fmla="*/ 205 w 236"/>
              <a:gd name="T37" fmla="*/ 106 h 136"/>
              <a:gd name="T38" fmla="*/ 187 w 236"/>
              <a:gd name="T39" fmla="*/ 106 h 136"/>
              <a:gd name="T40" fmla="*/ 177 w 236"/>
              <a:gd name="T41" fmla="*/ 106 h 136"/>
              <a:gd name="T42" fmla="*/ 165 w 236"/>
              <a:gd name="T43" fmla="*/ 111 h 136"/>
              <a:gd name="T44" fmla="*/ 162 w 236"/>
              <a:gd name="T45" fmla="*/ 121 h 136"/>
              <a:gd name="T46" fmla="*/ 165 w 236"/>
              <a:gd name="T47" fmla="*/ 121 h 136"/>
              <a:gd name="T48" fmla="*/ 160 w 236"/>
              <a:gd name="T49" fmla="*/ 128 h 136"/>
              <a:gd name="T50" fmla="*/ 160 w 236"/>
              <a:gd name="T51" fmla="*/ 135 h 136"/>
              <a:gd name="T52" fmla="*/ 147 w 236"/>
              <a:gd name="T53" fmla="*/ 131 h 136"/>
              <a:gd name="T54" fmla="*/ 128 w 236"/>
              <a:gd name="T55" fmla="*/ 126 h 136"/>
              <a:gd name="T56" fmla="*/ 111 w 236"/>
              <a:gd name="T57" fmla="*/ 128 h 136"/>
              <a:gd name="T58" fmla="*/ 113 w 236"/>
              <a:gd name="T59" fmla="*/ 118 h 136"/>
              <a:gd name="T60" fmla="*/ 111 w 236"/>
              <a:gd name="T61" fmla="*/ 113 h 136"/>
              <a:gd name="T62" fmla="*/ 93 w 236"/>
              <a:gd name="T63" fmla="*/ 108 h 136"/>
              <a:gd name="T64" fmla="*/ 69 w 236"/>
              <a:gd name="T65" fmla="*/ 98 h 136"/>
              <a:gd name="T66" fmla="*/ 66 w 236"/>
              <a:gd name="T67" fmla="*/ 98 h 136"/>
              <a:gd name="T68" fmla="*/ 63 w 236"/>
              <a:gd name="T69" fmla="*/ 91 h 136"/>
              <a:gd name="T70" fmla="*/ 52 w 236"/>
              <a:gd name="T71" fmla="*/ 84 h 136"/>
              <a:gd name="T72" fmla="*/ 44 w 236"/>
              <a:gd name="T73" fmla="*/ 84 h 136"/>
              <a:gd name="T74" fmla="*/ 41 w 236"/>
              <a:gd name="T75" fmla="*/ 86 h 136"/>
              <a:gd name="T76" fmla="*/ 34 w 236"/>
              <a:gd name="T77" fmla="*/ 86 h 136"/>
              <a:gd name="T78" fmla="*/ 22 w 236"/>
              <a:gd name="T79" fmla="*/ 84 h 136"/>
              <a:gd name="T80" fmla="*/ 17 w 236"/>
              <a:gd name="T81" fmla="*/ 77 h 136"/>
              <a:gd name="T82" fmla="*/ 15 w 236"/>
              <a:gd name="T83" fmla="*/ 66 h 136"/>
              <a:gd name="T84" fmla="*/ 22 w 236"/>
              <a:gd name="T85" fmla="*/ 57 h 136"/>
              <a:gd name="T86" fmla="*/ 12 w 236"/>
              <a:gd name="T87" fmla="*/ 44 h 136"/>
              <a:gd name="T88" fmla="*/ 0 w 236"/>
              <a:gd name="T89" fmla="*/ 42 h 136"/>
              <a:gd name="T90" fmla="*/ 5 w 236"/>
              <a:gd name="T91" fmla="*/ 35 h 136"/>
              <a:gd name="T92" fmla="*/ 9 w 236"/>
              <a:gd name="T93" fmla="*/ 32 h 136"/>
              <a:gd name="T94" fmla="*/ 14 w 236"/>
              <a:gd name="T95" fmla="*/ 30 h 136"/>
              <a:gd name="T96" fmla="*/ 15 w 236"/>
              <a:gd name="T97" fmla="*/ 27 h 136"/>
              <a:gd name="T98" fmla="*/ 27 w 236"/>
              <a:gd name="T99" fmla="*/ 24 h 136"/>
              <a:gd name="T100" fmla="*/ 36 w 236"/>
              <a:gd name="T101" fmla="*/ 20 h 136"/>
              <a:gd name="T102" fmla="*/ 54 w 236"/>
              <a:gd name="T103" fmla="*/ 20 h 136"/>
              <a:gd name="T104" fmla="*/ 56 w 236"/>
              <a:gd name="T105" fmla="*/ 15 h 136"/>
              <a:gd name="T106" fmla="*/ 71 w 236"/>
              <a:gd name="T107" fmla="*/ 20 h 136"/>
              <a:gd name="T108" fmla="*/ 83 w 236"/>
              <a:gd name="T109" fmla="*/ 20 h 136"/>
              <a:gd name="T110" fmla="*/ 100 w 236"/>
              <a:gd name="T111" fmla="*/ 25 h 136"/>
              <a:gd name="T112" fmla="*/ 115 w 236"/>
              <a:gd name="T113" fmla="*/ 24 h 136"/>
              <a:gd name="T114" fmla="*/ 128 w 236"/>
              <a:gd name="T115" fmla="*/ 25 h 136"/>
              <a:gd name="T116" fmla="*/ 136 w 236"/>
              <a:gd name="T117" fmla="*/ 7 h 136"/>
              <a:gd name="T118" fmla="*/ 152 w 236"/>
              <a:gd name="T119" fmla="*/ 10 h 136"/>
              <a:gd name="T120" fmla="*/ 155 w 236"/>
              <a:gd name="T121" fmla="*/ 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136">
                <a:moveTo>
                  <a:pt x="160" y="25"/>
                </a:moveTo>
                <a:lnTo>
                  <a:pt x="160" y="25"/>
                </a:lnTo>
                <a:lnTo>
                  <a:pt x="162" y="25"/>
                </a:lnTo>
                <a:lnTo>
                  <a:pt x="162" y="25"/>
                </a:lnTo>
                <a:lnTo>
                  <a:pt x="162" y="27"/>
                </a:lnTo>
                <a:lnTo>
                  <a:pt x="162" y="27"/>
                </a:lnTo>
                <a:lnTo>
                  <a:pt x="162" y="27"/>
                </a:lnTo>
                <a:lnTo>
                  <a:pt x="162" y="27"/>
                </a:lnTo>
                <a:lnTo>
                  <a:pt x="170" y="29"/>
                </a:lnTo>
                <a:lnTo>
                  <a:pt x="170" y="29"/>
                </a:lnTo>
                <a:lnTo>
                  <a:pt x="172" y="29"/>
                </a:lnTo>
                <a:lnTo>
                  <a:pt x="172" y="27"/>
                </a:lnTo>
                <a:lnTo>
                  <a:pt x="172" y="27"/>
                </a:lnTo>
                <a:lnTo>
                  <a:pt x="173" y="25"/>
                </a:lnTo>
                <a:lnTo>
                  <a:pt x="173" y="25"/>
                </a:lnTo>
                <a:lnTo>
                  <a:pt x="175" y="25"/>
                </a:lnTo>
                <a:lnTo>
                  <a:pt x="175" y="25"/>
                </a:lnTo>
                <a:lnTo>
                  <a:pt x="175" y="25"/>
                </a:lnTo>
                <a:lnTo>
                  <a:pt x="177" y="25"/>
                </a:lnTo>
                <a:lnTo>
                  <a:pt x="179" y="27"/>
                </a:lnTo>
                <a:lnTo>
                  <a:pt x="179" y="27"/>
                </a:lnTo>
                <a:lnTo>
                  <a:pt x="182" y="29"/>
                </a:lnTo>
                <a:lnTo>
                  <a:pt x="187" y="29"/>
                </a:lnTo>
                <a:lnTo>
                  <a:pt x="187" y="29"/>
                </a:lnTo>
                <a:lnTo>
                  <a:pt x="189" y="29"/>
                </a:lnTo>
                <a:lnTo>
                  <a:pt x="189" y="27"/>
                </a:lnTo>
                <a:lnTo>
                  <a:pt x="190" y="27"/>
                </a:lnTo>
                <a:lnTo>
                  <a:pt x="190" y="25"/>
                </a:lnTo>
                <a:lnTo>
                  <a:pt x="190" y="25"/>
                </a:lnTo>
                <a:lnTo>
                  <a:pt x="192" y="25"/>
                </a:lnTo>
                <a:lnTo>
                  <a:pt x="192" y="25"/>
                </a:lnTo>
                <a:lnTo>
                  <a:pt x="194" y="24"/>
                </a:lnTo>
                <a:lnTo>
                  <a:pt x="194" y="25"/>
                </a:lnTo>
                <a:lnTo>
                  <a:pt x="195" y="25"/>
                </a:lnTo>
                <a:lnTo>
                  <a:pt x="195" y="27"/>
                </a:lnTo>
                <a:lnTo>
                  <a:pt x="197" y="29"/>
                </a:lnTo>
                <a:lnTo>
                  <a:pt x="197" y="29"/>
                </a:lnTo>
                <a:lnTo>
                  <a:pt x="197" y="30"/>
                </a:lnTo>
                <a:lnTo>
                  <a:pt x="197" y="30"/>
                </a:lnTo>
                <a:lnTo>
                  <a:pt x="197" y="30"/>
                </a:lnTo>
                <a:lnTo>
                  <a:pt x="197" y="32"/>
                </a:lnTo>
                <a:lnTo>
                  <a:pt x="195" y="32"/>
                </a:lnTo>
                <a:lnTo>
                  <a:pt x="195" y="34"/>
                </a:lnTo>
                <a:lnTo>
                  <a:pt x="195" y="34"/>
                </a:lnTo>
                <a:lnTo>
                  <a:pt x="195" y="37"/>
                </a:lnTo>
                <a:lnTo>
                  <a:pt x="195" y="37"/>
                </a:lnTo>
                <a:lnTo>
                  <a:pt x="194" y="39"/>
                </a:lnTo>
                <a:lnTo>
                  <a:pt x="194" y="39"/>
                </a:lnTo>
                <a:lnTo>
                  <a:pt x="194" y="39"/>
                </a:lnTo>
                <a:lnTo>
                  <a:pt x="192" y="40"/>
                </a:lnTo>
                <a:lnTo>
                  <a:pt x="192" y="40"/>
                </a:lnTo>
                <a:lnTo>
                  <a:pt x="192" y="40"/>
                </a:lnTo>
                <a:lnTo>
                  <a:pt x="192" y="42"/>
                </a:lnTo>
                <a:lnTo>
                  <a:pt x="192" y="42"/>
                </a:lnTo>
                <a:lnTo>
                  <a:pt x="192" y="44"/>
                </a:lnTo>
                <a:lnTo>
                  <a:pt x="192" y="44"/>
                </a:lnTo>
                <a:lnTo>
                  <a:pt x="192" y="45"/>
                </a:lnTo>
                <a:lnTo>
                  <a:pt x="192" y="45"/>
                </a:lnTo>
                <a:lnTo>
                  <a:pt x="192" y="47"/>
                </a:lnTo>
                <a:lnTo>
                  <a:pt x="190" y="47"/>
                </a:lnTo>
                <a:lnTo>
                  <a:pt x="190" y="47"/>
                </a:lnTo>
                <a:lnTo>
                  <a:pt x="189" y="49"/>
                </a:lnTo>
                <a:lnTo>
                  <a:pt x="189" y="49"/>
                </a:lnTo>
                <a:lnTo>
                  <a:pt x="189" y="50"/>
                </a:lnTo>
                <a:lnTo>
                  <a:pt x="187" y="50"/>
                </a:lnTo>
                <a:lnTo>
                  <a:pt x="187" y="52"/>
                </a:lnTo>
                <a:lnTo>
                  <a:pt x="187" y="52"/>
                </a:lnTo>
                <a:lnTo>
                  <a:pt x="189" y="54"/>
                </a:lnTo>
                <a:lnTo>
                  <a:pt x="189" y="54"/>
                </a:lnTo>
                <a:lnTo>
                  <a:pt x="194" y="57"/>
                </a:lnTo>
                <a:lnTo>
                  <a:pt x="195" y="57"/>
                </a:lnTo>
                <a:lnTo>
                  <a:pt x="197" y="57"/>
                </a:lnTo>
                <a:lnTo>
                  <a:pt x="202" y="57"/>
                </a:lnTo>
                <a:lnTo>
                  <a:pt x="204" y="57"/>
                </a:lnTo>
                <a:lnTo>
                  <a:pt x="204" y="55"/>
                </a:lnTo>
                <a:lnTo>
                  <a:pt x="205" y="54"/>
                </a:lnTo>
                <a:lnTo>
                  <a:pt x="205" y="54"/>
                </a:lnTo>
                <a:lnTo>
                  <a:pt x="205" y="52"/>
                </a:lnTo>
                <a:lnTo>
                  <a:pt x="207" y="52"/>
                </a:lnTo>
                <a:lnTo>
                  <a:pt x="207" y="52"/>
                </a:lnTo>
                <a:lnTo>
                  <a:pt x="207" y="50"/>
                </a:lnTo>
                <a:lnTo>
                  <a:pt x="207" y="49"/>
                </a:lnTo>
                <a:lnTo>
                  <a:pt x="209" y="47"/>
                </a:lnTo>
                <a:lnTo>
                  <a:pt x="209" y="45"/>
                </a:lnTo>
                <a:lnTo>
                  <a:pt x="209" y="44"/>
                </a:lnTo>
                <a:lnTo>
                  <a:pt x="210" y="42"/>
                </a:lnTo>
                <a:lnTo>
                  <a:pt x="210" y="40"/>
                </a:lnTo>
                <a:lnTo>
                  <a:pt x="214" y="39"/>
                </a:lnTo>
                <a:lnTo>
                  <a:pt x="210" y="42"/>
                </a:lnTo>
                <a:lnTo>
                  <a:pt x="210" y="44"/>
                </a:lnTo>
                <a:lnTo>
                  <a:pt x="209" y="45"/>
                </a:lnTo>
                <a:lnTo>
                  <a:pt x="209" y="47"/>
                </a:lnTo>
                <a:lnTo>
                  <a:pt x="209" y="47"/>
                </a:lnTo>
                <a:lnTo>
                  <a:pt x="210" y="47"/>
                </a:lnTo>
                <a:lnTo>
                  <a:pt x="209" y="49"/>
                </a:lnTo>
                <a:lnTo>
                  <a:pt x="209" y="52"/>
                </a:lnTo>
                <a:lnTo>
                  <a:pt x="209" y="52"/>
                </a:lnTo>
                <a:lnTo>
                  <a:pt x="205" y="55"/>
                </a:lnTo>
                <a:lnTo>
                  <a:pt x="205" y="57"/>
                </a:lnTo>
                <a:lnTo>
                  <a:pt x="205" y="59"/>
                </a:lnTo>
                <a:lnTo>
                  <a:pt x="207" y="59"/>
                </a:lnTo>
                <a:lnTo>
                  <a:pt x="209" y="59"/>
                </a:lnTo>
                <a:lnTo>
                  <a:pt x="210" y="59"/>
                </a:lnTo>
                <a:lnTo>
                  <a:pt x="212" y="57"/>
                </a:lnTo>
                <a:lnTo>
                  <a:pt x="214" y="52"/>
                </a:lnTo>
                <a:lnTo>
                  <a:pt x="214" y="52"/>
                </a:lnTo>
                <a:lnTo>
                  <a:pt x="215" y="50"/>
                </a:lnTo>
                <a:lnTo>
                  <a:pt x="217" y="50"/>
                </a:lnTo>
                <a:lnTo>
                  <a:pt x="221" y="50"/>
                </a:lnTo>
                <a:lnTo>
                  <a:pt x="222" y="49"/>
                </a:lnTo>
                <a:lnTo>
                  <a:pt x="224" y="45"/>
                </a:lnTo>
                <a:lnTo>
                  <a:pt x="226" y="45"/>
                </a:lnTo>
                <a:lnTo>
                  <a:pt x="226" y="45"/>
                </a:lnTo>
                <a:lnTo>
                  <a:pt x="229" y="45"/>
                </a:lnTo>
                <a:lnTo>
                  <a:pt x="232" y="44"/>
                </a:lnTo>
                <a:lnTo>
                  <a:pt x="232" y="44"/>
                </a:lnTo>
                <a:lnTo>
                  <a:pt x="232" y="45"/>
                </a:lnTo>
                <a:lnTo>
                  <a:pt x="232" y="45"/>
                </a:lnTo>
                <a:lnTo>
                  <a:pt x="231" y="45"/>
                </a:lnTo>
                <a:lnTo>
                  <a:pt x="231" y="47"/>
                </a:lnTo>
                <a:lnTo>
                  <a:pt x="231" y="47"/>
                </a:lnTo>
                <a:lnTo>
                  <a:pt x="231" y="47"/>
                </a:lnTo>
                <a:lnTo>
                  <a:pt x="229" y="49"/>
                </a:lnTo>
                <a:lnTo>
                  <a:pt x="227" y="50"/>
                </a:lnTo>
                <a:lnTo>
                  <a:pt x="227" y="50"/>
                </a:lnTo>
                <a:lnTo>
                  <a:pt x="227" y="50"/>
                </a:lnTo>
                <a:lnTo>
                  <a:pt x="229" y="54"/>
                </a:lnTo>
                <a:lnTo>
                  <a:pt x="229" y="54"/>
                </a:lnTo>
                <a:lnTo>
                  <a:pt x="229" y="55"/>
                </a:lnTo>
                <a:lnTo>
                  <a:pt x="231" y="55"/>
                </a:lnTo>
                <a:lnTo>
                  <a:pt x="231" y="57"/>
                </a:lnTo>
                <a:lnTo>
                  <a:pt x="231" y="57"/>
                </a:lnTo>
                <a:lnTo>
                  <a:pt x="231" y="57"/>
                </a:lnTo>
                <a:lnTo>
                  <a:pt x="232" y="61"/>
                </a:lnTo>
                <a:lnTo>
                  <a:pt x="232" y="61"/>
                </a:lnTo>
                <a:lnTo>
                  <a:pt x="232" y="61"/>
                </a:lnTo>
                <a:lnTo>
                  <a:pt x="232" y="61"/>
                </a:lnTo>
                <a:lnTo>
                  <a:pt x="232" y="62"/>
                </a:lnTo>
                <a:lnTo>
                  <a:pt x="232" y="62"/>
                </a:lnTo>
                <a:lnTo>
                  <a:pt x="232" y="64"/>
                </a:lnTo>
                <a:lnTo>
                  <a:pt x="231" y="66"/>
                </a:lnTo>
                <a:lnTo>
                  <a:pt x="231" y="66"/>
                </a:lnTo>
                <a:lnTo>
                  <a:pt x="231" y="67"/>
                </a:lnTo>
                <a:lnTo>
                  <a:pt x="231" y="67"/>
                </a:lnTo>
                <a:lnTo>
                  <a:pt x="234" y="71"/>
                </a:lnTo>
                <a:lnTo>
                  <a:pt x="236" y="74"/>
                </a:lnTo>
                <a:lnTo>
                  <a:pt x="236" y="74"/>
                </a:lnTo>
                <a:lnTo>
                  <a:pt x="236" y="74"/>
                </a:lnTo>
                <a:lnTo>
                  <a:pt x="236" y="76"/>
                </a:lnTo>
                <a:lnTo>
                  <a:pt x="234" y="76"/>
                </a:lnTo>
                <a:lnTo>
                  <a:pt x="234" y="76"/>
                </a:lnTo>
                <a:lnTo>
                  <a:pt x="234" y="74"/>
                </a:lnTo>
                <a:lnTo>
                  <a:pt x="234" y="74"/>
                </a:lnTo>
                <a:lnTo>
                  <a:pt x="232" y="74"/>
                </a:lnTo>
                <a:lnTo>
                  <a:pt x="232" y="74"/>
                </a:lnTo>
                <a:lnTo>
                  <a:pt x="232" y="74"/>
                </a:lnTo>
                <a:lnTo>
                  <a:pt x="232" y="74"/>
                </a:lnTo>
                <a:lnTo>
                  <a:pt x="231" y="76"/>
                </a:lnTo>
                <a:lnTo>
                  <a:pt x="231" y="76"/>
                </a:lnTo>
                <a:lnTo>
                  <a:pt x="231" y="77"/>
                </a:lnTo>
                <a:lnTo>
                  <a:pt x="231" y="77"/>
                </a:lnTo>
                <a:lnTo>
                  <a:pt x="229" y="77"/>
                </a:lnTo>
                <a:lnTo>
                  <a:pt x="229" y="77"/>
                </a:lnTo>
                <a:lnTo>
                  <a:pt x="229" y="76"/>
                </a:lnTo>
                <a:lnTo>
                  <a:pt x="227" y="74"/>
                </a:lnTo>
                <a:lnTo>
                  <a:pt x="227" y="74"/>
                </a:lnTo>
                <a:lnTo>
                  <a:pt x="227" y="74"/>
                </a:lnTo>
                <a:lnTo>
                  <a:pt x="226" y="76"/>
                </a:lnTo>
                <a:lnTo>
                  <a:pt x="226" y="76"/>
                </a:lnTo>
                <a:lnTo>
                  <a:pt x="226" y="77"/>
                </a:lnTo>
                <a:lnTo>
                  <a:pt x="226" y="79"/>
                </a:lnTo>
                <a:lnTo>
                  <a:pt x="224" y="79"/>
                </a:lnTo>
                <a:lnTo>
                  <a:pt x="224" y="81"/>
                </a:lnTo>
                <a:lnTo>
                  <a:pt x="224" y="81"/>
                </a:lnTo>
                <a:lnTo>
                  <a:pt x="222" y="81"/>
                </a:lnTo>
                <a:lnTo>
                  <a:pt x="219" y="79"/>
                </a:lnTo>
                <a:lnTo>
                  <a:pt x="217" y="77"/>
                </a:lnTo>
                <a:lnTo>
                  <a:pt x="217" y="77"/>
                </a:lnTo>
                <a:lnTo>
                  <a:pt x="217" y="79"/>
                </a:lnTo>
                <a:lnTo>
                  <a:pt x="217" y="79"/>
                </a:lnTo>
                <a:lnTo>
                  <a:pt x="217" y="79"/>
                </a:lnTo>
                <a:lnTo>
                  <a:pt x="217" y="81"/>
                </a:lnTo>
                <a:lnTo>
                  <a:pt x="217" y="81"/>
                </a:lnTo>
                <a:lnTo>
                  <a:pt x="217" y="81"/>
                </a:lnTo>
                <a:lnTo>
                  <a:pt x="215" y="82"/>
                </a:lnTo>
                <a:lnTo>
                  <a:pt x="215" y="82"/>
                </a:lnTo>
                <a:lnTo>
                  <a:pt x="215" y="82"/>
                </a:lnTo>
                <a:lnTo>
                  <a:pt x="214" y="82"/>
                </a:lnTo>
                <a:lnTo>
                  <a:pt x="214" y="82"/>
                </a:lnTo>
                <a:lnTo>
                  <a:pt x="212" y="82"/>
                </a:lnTo>
                <a:lnTo>
                  <a:pt x="212" y="84"/>
                </a:lnTo>
                <a:lnTo>
                  <a:pt x="212" y="84"/>
                </a:lnTo>
                <a:lnTo>
                  <a:pt x="212" y="84"/>
                </a:lnTo>
                <a:lnTo>
                  <a:pt x="212" y="86"/>
                </a:lnTo>
                <a:lnTo>
                  <a:pt x="212" y="87"/>
                </a:lnTo>
                <a:lnTo>
                  <a:pt x="212" y="87"/>
                </a:lnTo>
                <a:lnTo>
                  <a:pt x="212" y="87"/>
                </a:lnTo>
                <a:lnTo>
                  <a:pt x="210" y="89"/>
                </a:lnTo>
                <a:lnTo>
                  <a:pt x="210" y="89"/>
                </a:lnTo>
                <a:lnTo>
                  <a:pt x="210" y="89"/>
                </a:lnTo>
                <a:lnTo>
                  <a:pt x="210" y="91"/>
                </a:lnTo>
                <a:lnTo>
                  <a:pt x="210" y="91"/>
                </a:lnTo>
                <a:lnTo>
                  <a:pt x="210" y="91"/>
                </a:lnTo>
                <a:lnTo>
                  <a:pt x="212" y="91"/>
                </a:lnTo>
                <a:lnTo>
                  <a:pt x="215" y="92"/>
                </a:lnTo>
                <a:lnTo>
                  <a:pt x="215" y="94"/>
                </a:lnTo>
                <a:lnTo>
                  <a:pt x="215" y="94"/>
                </a:lnTo>
                <a:lnTo>
                  <a:pt x="215" y="96"/>
                </a:lnTo>
                <a:lnTo>
                  <a:pt x="215" y="96"/>
                </a:lnTo>
                <a:lnTo>
                  <a:pt x="217" y="98"/>
                </a:lnTo>
                <a:lnTo>
                  <a:pt x="217" y="98"/>
                </a:lnTo>
                <a:lnTo>
                  <a:pt x="217" y="98"/>
                </a:lnTo>
                <a:lnTo>
                  <a:pt x="217" y="99"/>
                </a:lnTo>
                <a:lnTo>
                  <a:pt x="217" y="99"/>
                </a:lnTo>
                <a:lnTo>
                  <a:pt x="215" y="99"/>
                </a:lnTo>
                <a:lnTo>
                  <a:pt x="215" y="101"/>
                </a:lnTo>
                <a:lnTo>
                  <a:pt x="212" y="103"/>
                </a:lnTo>
                <a:lnTo>
                  <a:pt x="212" y="103"/>
                </a:lnTo>
                <a:lnTo>
                  <a:pt x="212" y="103"/>
                </a:lnTo>
                <a:lnTo>
                  <a:pt x="212" y="103"/>
                </a:lnTo>
                <a:lnTo>
                  <a:pt x="212" y="104"/>
                </a:lnTo>
                <a:lnTo>
                  <a:pt x="210" y="104"/>
                </a:lnTo>
                <a:lnTo>
                  <a:pt x="210" y="104"/>
                </a:lnTo>
                <a:lnTo>
                  <a:pt x="209" y="104"/>
                </a:lnTo>
                <a:lnTo>
                  <a:pt x="209" y="106"/>
                </a:lnTo>
                <a:lnTo>
                  <a:pt x="209" y="106"/>
                </a:lnTo>
                <a:lnTo>
                  <a:pt x="207" y="106"/>
                </a:lnTo>
                <a:lnTo>
                  <a:pt x="205" y="106"/>
                </a:lnTo>
                <a:lnTo>
                  <a:pt x="205" y="106"/>
                </a:lnTo>
                <a:lnTo>
                  <a:pt x="205" y="106"/>
                </a:lnTo>
                <a:lnTo>
                  <a:pt x="204" y="108"/>
                </a:lnTo>
                <a:lnTo>
                  <a:pt x="204" y="109"/>
                </a:lnTo>
                <a:lnTo>
                  <a:pt x="202" y="109"/>
                </a:lnTo>
                <a:lnTo>
                  <a:pt x="195" y="111"/>
                </a:lnTo>
                <a:lnTo>
                  <a:pt x="195" y="111"/>
                </a:lnTo>
                <a:lnTo>
                  <a:pt x="194" y="111"/>
                </a:lnTo>
                <a:lnTo>
                  <a:pt x="190" y="109"/>
                </a:lnTo>
                <a:lnTo>
                  <a:pt x="189" y="108"/>
                </a:lnTo>
                <a:lnTo>
                  <a:pt x="187" y="108"/>
                </a:lnTo>
                <a:lnTo>
                  <a:pt x="187" y="106"/>
                </a:lnTo>
                <a:lnTo>
                  <a:pt x="187" y="106"/>
                </a:lnTo>
                <a:lnTo>
                  <a:pt x="185" y="106"/>
                </a:lnTo>
                <a:lnTo>
                  <a:pt x="185" y="106"/>
                </a:lnTo>
                <a:lnTo>
                  <a:pt x="184" y="106"/>
                </a:lnTo>
                <a:lnTo>
                  <a:pt x="184" y="106"/>
                </a:lnTo>
                <a:lnTo>
                  <a:pt x="184" y="108"/>
                </a:lnTo>
                <a:lnTo>
                  <a:pt x="184" y="108"/>
                </a:lnTo>
                <a:lnTo>
                  <a:pt x="182" y="108"/>
                </a:lnTo>
                <a:lnTo>
                  <a:pt x="179" y="108"/>
                </a:lnTo>
                <a:lnTo>
                  <a:pt x="177" y="106"/>
                </a:lnTo>
                <a:lnTo>
                  <a:pt x="177" y="106"/>
                </a:lnTo>
                <a:lnTo>
                  <a:pt x="177" y="106"/>
                </a:lnTo>
                <a:lnTo>
                  <a:pt x="175" y="106"/>
                </a:lnTo>
                <a:lnTo>
                  <a:pt x="172" y="106"/>
                </a:lnTo>
                <a:lnTo>
                  <a:pt x="170" y="106"/>
                </a:lnTo>
                <a:lnTo>
                  <a:pt x="168" y="106"/>
                </a:lnTo>
                <a:lnTo>
                  <a:pt x="168" y="106"/>
                </a:lnTo>
                <a:lnTo>
                  <a:pt x="168" y="106"/>
                </a:lnTo>
                <a:lnTo>
                  <a:pt x="167" y="106"/>
                </a:lnTo>
                <a:lnTo>
                  <a:pt x="165" y="109"/>
                </a:lnTo>
                <a:lnTo>
                  <a:pt x="165" y="109"/>
                </a:lnTo>
                <a:lnTo>
                  <a:pt x="165" y="111"/>
                </a:lnTo>
                <a:lnTo>
                  <a:pt x="165" y="111"/>
                </a:lnTo>
                <a:lnTo>
                  <a:pt x="165" y="111"/>
                </a:lnTo>
                <a:lnTo>
                  <a:pt x="165" y="113"/>
                </a:lnTo>
                <a:lnTo>
                  <a:pt x="163" y="113"/>
                </a:lnTo>
                <a:lnTo>
                  <a:pt x="163" y="113"/>
                </a:lnTo>
                <a:lnTo>
                  <a:pt x="163" y="114"/>
                </a:lnTo>
                <a:lnTo>
                  <a:pt x="162" y="114"/>
                </a:lnTo>
                <a:lnTo>
                  <a:pt x="162" y="114"/>
                </a:lnTo>
                <a:lnTo>
                  <a:pt x="162" y="116"/>
                </a:lnTo>
                <a:lnTo>
                  <a:pt x="160" y="118"/>
                </a:lnTo>
                <a:lnTo>
                  <a:pt x="160" y="118"/>
                </a:lnTo>
                <a:lnTo>
                  <a:pt x="160" y="118"/>
                </a:lnTo>
                <a:lnTo>
                  <a:pt x="160" y="119"/>
                </a:lnTo>
                <a:lnTo>
                  <a:pt x="162" y="121"/>
                </a:lnTo>
                <a:lnTo>
                  <a:pt x="162" y="121"/>
                </a:lnTo>
                <a:lnTo>
                  <a:pt x="162" y="121"/>
                </a:lnTo>
                <a:lnTo>
                  <a:pt x="163" y="121"/>
                </a:lnTo>
                <a:lnTo>
                  <a:pt x="163" y="119"/>
                </a:lnTo>
                <a:lnTo>
                  <a:pt x="163" y="119"/>
                </a:lnTo>
                <a:lnTo>
                  <a:pt x="163" y="119"/>
                </a:lnTo>
                <a:lnTo>
                  <a:pt x="163" y="121"/>
                </a:lnTo>
                <a:lnTo>
                  <a:pt x="163" y="121"/>
                </a:lnTo>
                <a:lnTo>
                  <a:pt x="165" y="121"/>
                </a:lnTo>
                <a:lnTo>
                  <a:pt x="165" y="121"/>
                </a:lnTo>
                <a:lnTo>
                  <a:pt x="165" y="121"/>
                </a:lnTo>
                <a:lnTo>
                  <a:pt x="165" y="121"/>
                </a:lnTo>
                <a:lnTo>
                  <a:pt x="165" y="121"/>
                </a:lnTo>
                <a:lnTo>
                  <a:pt x="165" y="121"/>
                </a:lnTo>
                <a:lnTo>
                  <a:pt x="165" y="121"/>
                </a:lnTo>
                <a:lnTo>
                  <a:pt x="165" y="123"/>
                </a:lnTo>
                <a:lnTo>
                  <a:pt x="165" y="123"/>
                </a:lnTo>
                <a:lnTo>
                  <a:pt x="165" y="124"/>
                </a:lnTo>
                <a:lnTo>
                  <a:pt x="163" y="124"/>
                </a:lnTo>
                <a:lnTo>
                  <a:pt x="163" y="126"/>
                </a:lnTo>
                <a:lnTo>
                  <a:pt x="163" y="128"/>
                </a:lnTo>
                <a:lnTo>
                  <a:pt x="163" y="128"/>
                </a:lnTo>
                <a:lnTo>
                  <a:pt x="163" y="128"/>
                </a:lnTo>
                <a:lnTo>
                  <a:pt x="160" y="128"/>
                </a:lnTo>
                <a:lnTo>
                  <a:pt x="160" y="128"/>
                </a:lnTo>
                <a:lnTo>
                  <a:pt x="160" y="129"/>
                </a:lnTo>
                <a:lnTo>
                  <a:pt x="158" y="129"/>
                </a:lnTo>
                <a:lnTo>
                  <a:pt x="158" y="129"/>
                </a:lnTo>
                <a:lnTo>
                  <a:pt x="158" y="129"/>
                </a:lnTo>
                <a:lnTo>
                  <a:pt x="158" y="131"/>
                </a:lnTo>
                <a:lnTo>
                  <a:pt x="158" y="131"/>
                </a:lnTo>
                <a:lnTo>
                  <a:pt x="160" y="133"/>
                </a:lnTo>
                <a:lnTo>
                  <a:pt x="160" y="133"/>
                </a:lnTo>
                <a:lnTo>
                  <a:pt x="160" y="135"/>
                </a:lnTo>
                <a:lnTo>
                  <a:pt x="160" y="135"/>
                </a:lnTo>
                <a:lnTo>
                  <a:pt x="160" y="135"/>
                </a:lnTo>
                <a:lnTo>
                  <a:pt x="160" y="135"/>
                </a:lnTo>
                <a:lnTo>
                  <a:pt x="158" y="136"/>
                </a:lnTo>
                <a:lnTo>
                  <a:pt x="158" y="136"/>
                </a:lnTo>
                <a:lnTo>
                  <a:pt x="158" y="136"/>
                </a:lnTo>
                <a:lnTo>
                  <a:pt x="158" y="136"/>
                </a:lnTo>
                <a:lnTo>
                  <a:pt x="155" y="136"/>
                </a:lnTo>
                <a:lnTo>
                  <a:pt x="153" y="135"/>
                </a:lnTo>
                <a:lnTo>
                  <a:pt x="152" y="133"/>
                </a:lnTo>
                <a:lnTo>
                  <a:pt x="150" y="133"/>
                </a:lnTo>
                <a:lnTo>
                  <a:pt x="148" y="131"/>
                </a:lnTo>
                <a:lnTo>
                  <a:pt x="147" y="131"/>
                </a:lnTo>
                <a:lnTo>
                  <a:pt x="147" y="131"/>
                </a:lnTo>
                <a:lnTo>
                  <a:pt x="147" y="131"/>
                </a:lnTo>
                <a:lnTo>
                  <a:pt x="147" y="133"/>
                </a:lnTo>
                <a:lnTo>
                  <a:pt x="147" y="133"/>
                </a:lnTo>
                <a:lnTo>
                  <a:pt x="147" y="135"/>
                </a:lnTo>
                <a:lnTo>
                  <a:pt x="147" y="135"/>
                </a:lnTo>
                <a:lnTo>
                  <a:pt x="143" y="136"/>
                </a:lnTo>
                <a:lnTo>
                  <a:pt x="140" y="135"/>
                </a:lnTo>
                <a:lnTo>
                  <a:pt x="136" y="133"/>
                </a:lnTo>
                <a:lnTo>
                  <a:pt x="133" y="129"/>
                </a:lnTo>
                <a:lnTo>
                  <a:pt x="130" y="126"/>
                </a:lnTo>
                <a:lnTo>
                  <a:pt x="128" y="126"/>
                </a:lnTo>
                <a:lnTo>
                  <a:pt x="128" y="126"/>
                </a:lnTo>
                <a:lnTo>
                  <a:pt x="128" y="126"/>
                </a:lnTo>
                <a:lnTo>
                  <a:pt x="126" y="126"/>
                </a:lnTo>
                <a:lnTo>
                  <a:pt x="123" y="128"/>
                </a:lnTo>
                <a:lnTo>
                  <a:pt x="118" y="129"/>
                </a:lnTo>
                <a:lnTo>
                  <a:pt x="116" y="129"/>
                </a:lnTo>
                <a:lnTo>
                  <a:pt x="116" y="129"/>
                </a:lnTo>
                <a:lnTo>
                  <a:pt x="115" y="129"/>
                </a:lnTo>
                <a:lnTo>
                  <a:pt x="115" y="129"/>
                </a:lnTo>
                <a:lnTo>
                  <a:pt x="115" y="129"/>
                </a:lnTo>
                <a:lnTo>
                  <a:pt x="115" y="129"/>
                </a:lnTo>
                <a:lnTo>
                  <a:pt x="115" y="128"/>
                </a:lnTo>
                <a:lnTo>
                  <a:pt x="111" y="128"/>
                </a:lnTo>
                <a:lnTo>
                  <a:pt x="111" y="126"/>
                </a:lnTo>
                <a:lnTo>
                  <a:pt x="111" y="126"/>
                </a:lnTo>
                <a:lnTo>
                  <a:pt x="111" y="126"/>
                </a:lnTo>
                <a:lnTo>
                  <a:pt x="111" y="124"/>
                </a:lnTo>
                <a:lnTo>
                  <a:pt x="111" y="124"/>
                </a:lnTo>
                <a:lnTo>
                  <a:pt x="111" y="123"/>
                </a:lnTo>
                <a:lnTo>
                  <a:pt x="111" y="123"/>
                </a:lnTo>
                <a:lnTo>
                  <a:pt x="113" y="121"/>
                </a:lnTo>
                <a:lnTo>
                  <a:pt x="113" y="121"/>
                </a:lnTo>
                <a:lnTo>
                  <a:pt x="113" y="121"/>
                </a:lnTo>
                <a:lnTo>
                  <a:pt x="113" y="119"/>
                </a:lnTo>
                <a:lnTo>
                  <a:pt x="113" y="118"/>
                </a:lnTo>
                <a:lnTo>
                  <a:pt x="113" y="116"/>
                </a:lnTo>
                <a:lnTo>
                  <a:pt x="115" y="114"/>
                </a:lnTo>
                <a:lnTo>
                  <a:pt x="115" y="114"/>
                </a:lnTo>
                <a:lnTo>
                  <a:pt x="115" y="114"/>
                </a:lnTo>
                <a:lnTo>
                  <a:pt x="115" y="113"/>
                </a:lnTo>
                <a:lnTo>
                  <a:pt x="115" y="113"/>
                </a:lnTo>
                <a:lnTo>
                  <a:pt x="113" y="113"/>
                </a:lnTo>
                <a:lnTo>
                  <a:pt x="113" y="113"/>
                </a:lnTo>
                <a:lnTo>
                  <a:pt x="113" y="113"/>
                </a:lnTo>
                <a:lnTo>
                  <a:pt x="113" y="113"/>
                </a:lnTo>
                <a:lnTo>
                  <a:pt x="111" y="113"/>
                </a:lnTo>
                <a:lnTo>
                  <a:pt x="111" y="113"/>
                </a:lnTo>
                <a:lnTo>
                  <a:pt x="110" y="113"/>
                </a:lnTo>
                <a:lnTo>
                  <a:pt x="108" y="113"/>
                </a:lnTo>
                <a:lnTo>
                  <a:pt x="106" y="113"/>
                </a:lnTo>
                <a:lnTo>
                  <a:pt x="106" y="113"/>
                </a:lnTo>
                <a:lnTo>
                  <a:pt x="103" y="111"/>
                </a:lnTo>
                <a:lnTo>
                  <a:pt x="101" y="111"/>
                </a:lnTo>
                <a:lnTo>
                  <a:pt x="98" y="111"/>
                </a:lnTo>
                <a:lnTo>
                  <a:pt x="96" y="111"/>
                </a:lnTo>
                <a:lnTo>
                  <a:pt x="96" y="111"/>
                </a:lnTo>
                <a:lnTo>
                  <a:pt x="94" y="109"/>
                </a:lnTo>
                <a:lnTo>
                  <a:pt x="94" y="109"/>
                </a:lnTo>
                <a:lnTo>
                  <a:pt x="93" y="108"/>
                </a:lnTo>
                <a:lnTo>
                  <a:pt x="93" y="108"/>
                </a:lnTo>
                <a:lnTo>
                  <a:pt x="83" y="106"/>
                </a:lnTo>
                <a:lnTo>
                  <a:pt x="76" y="103"/>
                </a:lnTo>
                <a:lnTo>
                  <a:pt x="71" y="103"/>
                </a:lnTo>
                <a:lnTo>
                  <a:pt x="69" y="103"/>
                </a:lnTo>
                <a:lnTo>
                  <a:pt x="69" y="101"/>
                </a:lnTo>
                <a:lnTo>
                  <a:pt x="69" y="101"/>
                </a:lnTo>
                <a:lnTo>
                  <a:pt x="69" y="99"/>
                </a:lnTo>
                <a:lnTo>
                  <a:pt x="69" y="99"/>
                </a:lnTo>
                <a:lnTo>
                  <a:pt x="69" y="99"/>
                </a:lnTo>
                <a:lnTo>
                  <a:pt x="69" y="98"/>
                </a:lnTo>
                <a:lnTo>
                  <a:pt x="69" y="98"/>
                </a:lnTo>
                <a:lnTo>
                  <a:pt x="69" y="98"/>
                </a:lnTo>
                <a:lnTo>
                  <a:pt x="68" y="98"/>
                </a:lnTo>
                <a:lnTo>
                  <a:pt x="68" y="98"/>
                </a:lnTo>
                <a:lnTo>
                  <a:pt x="68" y="98"/>
                </a:lnTo>
                <a:lnTo>
                  <a:pt x="68" y="96"/>
                </a:lnTo>
                <a:lnTo>
                  <a:pt x="68" y="96"/>
                </a:lnTo>
                <a:lnTo>
                  <a:pt x="68" y="96"/>
                </a:lnTo>
                <a:lnTo>
                  <a:pt x="68" y="94"/>
                </a:lnTo>
                <a:lnTo>
                  <a:pt x="68" y="96"/>
                </a:lnTo>
                <a:lnTo>
                  <a:pt x="66" y="96"/>
                </a:lnTo>
                <a:lnTo>
                  <a:pt x="66" y="96"/>
                </a:lnTo>
                <a:lnTo>
                  <a:pt x="66" y="98"/>
                </a:lnTo>
                <a:lnTo>
                  <a:pt x="66" y="98"/>
                </a:lnTo>
                <a:lnTo>
                  <a:pt x="64" y="98"/>
                </a:lnTo>
                <a:lnTo>
                  <a:pt x="64" y="98"/>
                </a:lnTo>
                <a:lnTo>
                  <a:pt x="64" y="98"/>
                </a:lnTo>
                <a:lnTo>
                  <a:pt x="63" y="96"/>
                </a:lnTo>
                <a:lnTo>
                  <a:pt x="63" y="96"/>
                </a:lnTo>
                <a:lnTo>
                  <a:pt x="63" y="94"/>
                </a:lnTo>
                <a:lnTo>
                  <a:pt x="64" y="94"/>
                </a:lnTo>
                <a:lnTo>
                  <a:pt x="64" y="94"/>
                </a:lnTo>
                <a:lnTo>
                  <a:pt x="64" y="92"/>
                </a:lnTo>
                <a:lnTo>
                  <a:pt x="64" y="92"/>
                </a:lnTo>
                <a:lnTo>
                  <a:pt x="63" y="91"/>
                </a:lnTo>
                <a:lnTo>
                  <a:pt x="63" y="91"/>
                </a:lnTo>
                <a:lnTo>
                  <a:pt x="63" y="91"/>
                </a:lnTo>
                <a:lnTo>
                  <a:pt x="63" y="89"/>
                </a:lnTo>
                <a:lnTo>
                  <a:pt x="64" y="89"/>
                </a:lnTo>
                <a:lnTo>
                  <a:pt x="63" y="89"/>
                </a:lnTo>
                <a:lnTo>
                  <a:pt x="61" y="87"/>
                </a:lnTo>
                <a:lnTo>
                  <a:pt x="59" y="86"/>
                </a:lnTo>
                <a:lnTo>
                  <a:pt x="59" y="86"/>
                </a:lnTo>
                <a:lnTo>
                  <a:pt x="57" y="84"/>
                </a:lnTo>
                <a:lnTo>
                  <a:pt x="56" y="84"/>
                </a:lnTo>
                <a:lnTo>
                  <a:pt x="54" y="84"/>
                </a:lnTo>
                <a:lnTo>
                  <a:pt x="52" y="84"/>
                </a:lnTo>
                <a:lnTo>
                  <a:pt x="51" y="84"/>
                </a:lnTo>
                <a:lnTo>
                  <a:pt x="49" y="82"/>
                </a:lnTo>
                <a:lnTo>
                  <a:pt x="49" y="82"/>
                </a:lnTo>
                <a:lnTo>
                  <a:pt x="49" y="82"/>
                </a:lnTo>
                <a:lnTo>
                  <a:pt x="47" y="81"/>
                </a:lnTo>
                <a:lnTo>
                  <a:pt x="47" y="81"/>
                </a:lnTo>
                <a:lnTo>
                  <a:pt x="47" y="81"/>
                </a:lnTo>
                <a:lnTo>
                  <a:pt x="47" y="81"/>
                </a:lnTo>
                <a:lnTo>
                  <a:pt x="47" y="81"/>
                </a:lnTo>
                <a:lnTo>
                  <a:pt x="47" y="81"/>
                </a:lnTo>
                <a:lnTo>
                  <a:pt x="47" y="82"/>
                </a:lnTo>
                <a:lnTo>
                  <a:pt x="44" y="84"/>
                </a:lnTo>
                <a:lnTo>
                  <a:pt x="44" y="84"/>
                </a:lnTo>
                <a:lnTo>
                  <a:pt x="44" y="84"/>
                </a:lnTo>
                <a:lnTo>
                  <a:pt x="44" y="86"/>
                </a:lnTo>
                <a:lnTo>
                  <a:pt x="42" y="86"/>
                </a:lnTo>
                <a:lnTo>
                  <a:pt x="42" y="86"/>
                </a:lnTo>
                <a:lnTo>
                  <a:pt x="42" y="84"/>
                </a:lnTo>
                <a:lnTo>
                  <a:pt x="42" y="84"/>
                </a:lnTo>
                <a:lnTo>
                  <a:pt x="41" y="86"/>
                </a:lnTo>
                <a:lnTo>
                  <a:pt x="41" y="86"/>
                </a:lnTo>
                <a:lnTo>
                  <a:pt x="41" y="86"/>
                </a:lnTo>
                <a:lnTo>
                  <a:pt x="41" y="86"/>
                </a:lnTo>
                <a:lnTo>
                  <a:pt x="41" y="86"/>
                </a:lnTo>
                <a:lnTo>
                  <a:pt x="41" y="86"/>
                </a:lnTo>
                <a:lnTo>
                  <a:pt x="39" y="84"/>
                </a:lnTo>
                <a:lnTo>
                  <a:pt x="39" y="84"/>
                </a:lnTo>
                <a:lnTo>
                  <a:pt x="39" y="84"/>
                </a:lnTo>
                <a:lnTo>
                  <a:pt x="37" y="86"/>
                </a:lnTo>
                <a:lnTo>
                  <a:pt x="37" y="86"/>
                </a:lnTo>
                <a:lnTo>
                  <a:pt x="37" y="86"/>
                </a:lnTo>
                <a:lnTo>
                  <a:pt x="34" y="86"/>
                </a:lnTo>
                <a:lnTo>
                  <a:pt x="34" y="86"/>
                </a:lnTo>
                <a:lnTo>
                  <a:pt x="34" y="86"/>
                </a:lnTo>
                <a:lnTo>
                  <a:pt x="34" y="86"/>
                </a:lnTo>
                <a:lnTo>
                  <a:pt x="34" y="86"/>
                </a:lnTo>
                <a:lnTo>
                  <a:pt x="34" y="86"/>
                </a:lnTo>
                <a:lnTo>
                  <a:pt x="32" y="86"/>
                </a:lnTo>
                <a:lnTo>
                  <a:pt x="32" y="86"/>
                </a:lnTo>
                <a:lnTo>
                  <a:pt x="31" y="87"/>
                </a:lnTo>
                <a:lnTo>
                  <a:pt x="29" y="87"/>
                </a:lnTo>
                <a:lnTo>
                  <a:pt x="29" y="87"/>
                </a:lnTo>
                <a:lnTo>
                  <a:pt x="26" y="89"/>
                </a:lnTo>
                <a:lnTo>
                  <a:pt x="26" y="87"/>
                </a:lnTo>
                <a:lnTo>
                  <a:pt x="26" y="87"/>
                </a:lnTo>
                <a:lnTo>
                  <a:pt x="26" y="87"/>
                </a:lnTo>
                <a:lnTo>
                  <a:pt x="24" y="84"/>
                </a:lnTo>
                <a:lnTo>
                  <a:pt x="22" y="84"/>
                </a:lnTo>
                <a:lnTo>
                  <a:pt x="22" y="82"/>
                </a:lnTo>
                <a:lnTo>
                  <a:pt x="20" y="82"/>
                </a:lnTo>
                <a:lnTo>
                  <a:pt x="17" y="81"/>
                </a:lnTo>
                <a:lnTo>
                  <a:pt x="17" y="81"/>
                </a:lnTo>
                <a:lnTo>
                  <a:pt x="17" y="81"/>
                </a:lnTo>
                <a:lnTo>
                  <a:pt x="17" y="79"/>
                </a:lnTo>
                <a:lnTo>
                  <a:pt x="17" y="79"/>
                </a:lnTo>
                <a:lnTo>
                  <a:pt x="17" y="79"/>
                </a:lnTo>
                <a:lnTo>
                  <a:pt x="17" y="79"/>
                </a:lnTo>
                <a:lnTo>
                  <a:pt x="17" y="77"/>
                </a:lnTo>
                <a:lnTo>
                  <a:pt x="17" y="77"/>
                </a:lnTo>
                <a:lnTo>
                  <a:pt x="17" y="77"/>
                </a:lnTo>
                <a:lnTo>
                  <a:pt x="17" y="77"/>
                </a:lnTo>
                <a:lnTo>
                  <a:pt x="17" y="77"/>
                </a:lnTo>
                <a:lnTo>
                  <a:pt x="17" y="77"/>
                </a:lnTo>
                <a:lnTo>
                  <a:pt x="19" y="76"/>
                </a:lnTo>
                <a:lnTo>
                  <a:pt x="19" y="76"/>
                </a:lnTo>
                <a:lnTo>
                  <a:pt x="17" y="74"/>
                </a:lnTo>
                <a:lnTo>
                  <a:pt x="17" y="74"/>
                </a:lnTo>
                <a:lnTo>
                  <a:pt x="17" y="74"/>
                </a:lnTo>
                <a:lnTo>
                  <a:pt x="17" y="72"/>
                </a:lnTo>
                <a:lnTo>
                  <a:pt x="15" y="67"/>
                </a:lnTo>
                <a:lnTo>
                  <a:pt x="15" y="67"/>
                </a:lnTo>
                <a:lnTo>
                  <a:pt x="15" y="66"/>
                </a:lnTo>
                <a:lnTo>
                  <a:pt x="15" y="66"/>
                </a:lnTo>
                <a:lnTo>
                  <a:pt x="19" y="66"/>
                </a:lnTo>
                <a:lnTo>
                  <a:pt x="19" y="64"/>
                </a:lnTo>
                <a:lnTo>
                  <a:pt x="19" y="64"/>
                </a:lnTo>
                <a:lnTo>
                  <a:pt x="19" y="64"/>
                </a:lnTo>
                <a:lnTo>
                  <a:pt x="19" y="64"/>
                </a:lnTo>
                <a:lnTo>
                  <a:pt x="20" y="62"/>
                </a:lnTo>
                <a:lnTo>
                  <a:pt x="20" y="62"/>
                </a:lnTo>
                <a:lnTo>
                  <a:pt x="22" y="59"/>
                </a:lnTo>
                <a:lnTo>
                  <a:pt x="22" y="59"/>
                </a:lnTo>
                <a:lnTo>
                  <a:pt x="22" y="59"/>
                </a:lnTo>
                <a:lnTo>
                  <a:pt x="22" y="57"/>
                </a:lnTo>
                <a:lnTo>
                  <a:pt x="22" y="55"/>
                </a:lnTo>
                <a:lnTo>
                  <a:pt x="22" y="55"/>
                </a:lnTo>
                <a:lnTo>
                  <a:pt x="22" y="54"/>
                </a:lnTo>
                <a:lnTo>
                  <a:pt x="22" y="54"/>
                </a:lnTo>
                <a:lnTo>
                  <a:pt x="22" y="54"/>
                </a:lnTo>
                <a:lnTo>
                  <a:pt x="22" y="54"/>
                </a:lnTo>
                <a:lnTo>
                  <a:pt x="22" y="52"/>
                </a:lnTo>
                <a:lnTo>
                  <a:pt x="22" y="52"/>
                </a:lnTo>
                <a:lnTo>
                  <a:pt x="20" y="50"/>
                </a:lnTo>
                <a:lnTo>
                  <a:pt x="15" y="45"/>
                </a:lnTo>
                <a:lnTo>
                  <a:pt x="14" y="44"/>
                </a:lnTo>
                <a:lnTo>
                  <a:pt x="12" y="44"/>
                </a:lnTo>
                <a:lnTo>
                  <a:pt x="10" y="44"/>
                </a:lnTo>
                <a:lnTo>
                  <a:pt x="10" y="44"/>
                </a:lnTo>
                <a:lnTo>
                  <a:pt x="9" y="44"/>
                </a:lnTo>
                <a:lnTo>
                  <a:pt x="7" y="44"/>
                </a:lnTo>
                <a:lnTo>
                  <a:pt x="5" y="45"/>
                </a:lnTo>
                <a:lnTo>
                  <a:pt x="5" y="45"/>
                </a:lnTo>
                <a:lnTo>
                  <a:pt x="5" y="45"/>
                </a:lnTo>
                <a:lnTo>
                  <a:pt x="4" y="45"/>
                </a:lnTo>
                <a:lnTo>
                  <a:pt x="4" y="45"/>
                </a:lnTo>
                <a:lnTo>
                  <a:pt x="4" y="45"/>
                </a:lnTo>
                <a:lnTo>
                  <a:pt x="2" y="44"/>
                </a:lnTo>
                <a:lnTo>
                  <a:pt x="0" y="42"/>
                </a:lnTo>
                <a:lnTo>
                  <a:pt x="0" y="42"/>
                </a:lnTo>
                <a:lnTo>
                  <a:pt x="2" y="40"/>
                </a:lnTo>
                <a:lnTo>
                  <a:pt x="2" y="39"/>
                </a:lnTo>
                <a:lnTo>
                  <a:pt x="2" y="39"/>
                </a:lnTo>
                <a:lnTo>
                  <a:pt x="2" y="39"/>
                </a:lnTo>
                <a:lnTo>
                  <a:pt x="2" y="37"/>
                </a:lnTo>
                <a:lnTo>
                  <a:pt x="4" y="37"/>
                </a:lnTo>
                <a:lnTo>
                  <a:pt x="4" y="37"/>
                </a:lnTo>
                <a:lnTo>
                  <a:pt x="4" y="37"/>
                </a:lnTo>
                <a:lnTo>
                  <a:pt x="4" y="37"/>
                </a:lnTo>
                <a:lnTo>
                  <a:pt x="5" y="37"/>
                </a:lnTo>
                <a:lnTo>
                  <a:pt x="5" y="35"/>
                </a:lnTo>
                <a:lnTo>
                  <a:pt x="7" y="35"/>
                </a:lnTo>
                <a:lnTo>
                  <a:pt x="7" y="35"/>
                </a:lnTo>
                <a:lnTo>
                  <a:pt x="7" y="35"/>
                </a:lnTo>
                <a:lnTo>
                  <a:pt x="7" y="35"/>
                </a:lnTo>
                <a:lnTo>
                  <a:pt x="9" y="35"/>
                </a:lnTo>
                <a:lnTo>
                  <a:pt x="9" y="35"/>
                </a:lnTo>
                <a:lnTo>
                  <a:pt x="9" y="35"/>
                </a:lnTo>
                <a:lnTo>
                  <a:pt x="9" y="34"/>
                </a:lnTo>
                <a:lnTo>
                  <a:pt x="9" y="34"/>
                </a:lnTo>
                <a:lnTo>
                  <a:pt x="9" y="34"/>
                </a:lnTo>
                <a:lnTo>
                  <a:pt x="9" y="32"/>
                </a:lnTo>
                <a:lnTo>
                  <a:pt x="9" y="32"/>
                </a:lnTo>
                <a:lnTo>
                  <a:pt x="9" y="32"/>
                </a:lnTo>
                <a:lnTo>
                  <a:pt x="9" y="32"/>
                </a:lnTo>
                <a:lnTo>
                  <a:pt x="10" y="32"/>
                </a:lnTo>
                <a:lnTo>
                  <a:pt x="10" y="34"/>
                </a:lnTo>
                <a:lnTo>
                  <a:pt x="10" y="34"/>
                </a:lnTo>
                <a:lnTo>
                  <a:pt x="10" y="34"/>
                </a:lnTo>
                <a:lnTo>
                  <a:pt x="10" y="32"/>
                </a:lnTo>
                <a:lnTo>
                  <a:pt x="12" y="30"/>
                </a:lnTo>
                <a:lnTo>
                  <a:pt x="14" y="30"/>
                </a:lnTo>
                <a:lnTo>
                  <a:pt x="14" y="30"/>
                </a:lnTo>
                <a:lnTo>
                  <a:pt x="14" y="30"/>
                </a:lnTo>
                <a:lnTo>
                  <a:pt x="14" y="30"/>
                </a:lnTo>
                <a:lnTo>
                  <a:pt x="15" y="30"/>
                </a:lnTo>
                <a:lnTo>
                  <a:pt x="15" y="30"/>
                </a:lnTo>
                <a:lnTo>
                  <a:pt x="15" y="30"/>
                </a:lnTo>
                <a:lnTo>
                  <a:pt x="15" y="30"/>
                </a:lnTo>
                <a:lnTo>
                  <a:pt x="17" y="30"/>
                </a:lnTo>
                <a:lnTo>
                  <a:pt x="17" y="30"/>
                </a:lnTo>
                <a:lnTo>
                  <a:pt x="15" y="29"/>
                </a:lnTo>
                <a:lnTo>
                  <a:pt x="15" y="29"/>
                </a:lnTo>
                <a:lnTo>
                  <a:pt x="15" y="29"/>
                </a:lnTo>
                <a:lnTo>
                  <a:pt x="15" y="27"/>
                </a:lnTo>
                <a:lnTo>
                  <a:pt x="15" y="27"/>
                </a:lnTo>
                <a:lnTo>
                  <a:pt x="15" y="27"/>
                </a:lnTo>
                <a:lnTo>
                  <a:pt x="15" y="27"/>
                </a:lnTo>
                <a:lnTo>
                  <a:pt x="15" y="25"/>
                </a:lnTo>
                <a:lnTo>
                  <a:pt x="15" y="25"/>
                </a:lnTo>
                <a:lnTo>
                  <a:pt x="15" y="25"/>
                </a:lnTo>
                <a:lnTo>
                  <a:pt x="15" y="25"/>
                </a:lnTo>
                <a:lnTo>
                  <a:pt x="15" y="24"/>
                </a:lnTo>
                <a:lnTo>
                  <a:pt x="15" y="24"/>
                </a:lnTo>
                <a:lnTo>
                  <a:pt x="20" y="24"/>
                </a:lnTo>
                <a:lnTo>
                  <a:pt x="24" y="22"/>
                </a:lnTo>
                <a:lnTo>
                  <a:pt x="24" y="22"/>
                </a:lnTo>
                <a:lnTo>
                  <a:pt x="26" y="22"/>
                </a:lnTo>
                <a:lnTo>
                  <a:pt x="27" y="24"/>
                </a:lnTo>
                <a:lnTo>
                  <a:pt x="27" y="24"/>
                </a:lnTo>
                <a:lnTo>
                  <a:pt x="29" y="22"/>
                </a:lnTo>
                <a:lnTo>
                  <a:pt x="31" y="22"/>
                </a:lnTo>
                <a:lnTo>
                  <a:pt x="31" y="22"/>
                </a:lnTo>
                <a:lnTo>
                  <a:pt x="32" y="22"/>
                </a:lnTo>
                <a:lnTo>
                  <a:pt x="32" y="24"/>
                </a:lnTo>
                <a:lnTo>
                  <a:pt x="34" y="22"/>
                </a:lnTo>
                <a:lnTo>
                  <a:pt x="34" y="22"/>
                </a:lnTo>
                <a:lnTo>
                  <a:pt x="34" y="22"/>
                </a:lnTo>
                <a:lnTo>
                  <a:pt x="34" y="22"/>
                </a:lnTo>
                <a:lnTo>
                  <a:pt x="36" y="20"/>
                </a:lnTo>
                <a:lnTo>
                  <a:pt x="36" y="20"/>
                </a:lnTo>
                <a:lnTo>
                  <a:pt x="36" y="20"/>
                </a:lnTo>
                <a:lnTo>
                  <a:pt x="36" y="18"/>
                </a:lnTo>
                <a:lnTo>
                  <a:pt x="36" y="17"/>
                </a:lnTo>
                <a:lnTo>
                  <a:pt x="41" y="18"/>
                </a:lnTo>
                <a:lnTo>
                  <a:pt x="41" y="18"/>
                </a:lnTo>
                <a:lnTo>
                  <a:pt x="44" y="18"/>
                </a:lnTo>
                <a:lnTo>
                  <a:pt x="46" y="17"/>
                </a:lnTo>
                <a:lnTo>
                  <a:pt x="47" y="17"/>
                </a:lnTo>
                <a:lnTo>
                  <a:pt x="49" y="17"/>
                </a:lnTo>
                <a:lnTo>
                  <a:pt x="49" y="18"/>
                </a:lnTo>
                <a:lnTo>
                  <a:pt x="51" y="20"/>
                </a:lnTo>
                <a:lnTo>
                  <a:pt x="54" y="20"/>
                </a:lnTo>
                <a:lnTo>
                  <a:pt x="54" y="20"/>
                </a:lnTo>
                <a:lnTo>
                  <a:pt x="56" y="18"/>
                </a:lnTo>
                <a:lnTo>
                  <a:pt x="57" y="18"/>
                </a:lnTo>
                <a:lnTo>
                  <a:pt x="57" y="17"/>
                </a:lnTo>
                <a:lnTo>
                  <a:pt x="57" y="17"/>
                </a:lnTo>
                <a:lnTo>
                  <a:pt x="57" y="17"/>
                </a:lnTo>
                <a:lnTo>
                  <a:pt x="57" y="17"/>
                </a:lnTo>
                <a:lnTo>
                  <a:pt x="57" y="15"/>
                </a:lnTo>
                <a:lnTo>
                  <a:pt x="57" y="15"/>
                </a:lnTo>
                <a:lnTo>
                  <a:pt x="56" y="15"/>
                </a:lnTo>
                <a:lnTo>
                  <a:pt x="56" y="15"/>
                </a:lnTo>
                <a:lnTo>
                  <a:pt x="56" y="15"/>
                </a:lnTo>
                <a:lnTo>
                  <a:pt x="57" y="15"/>
                </a:lnTo>
                <a:lnTo>
                  <a:pt x="57" y="15"/>
                </a:lnTo>
                <a:lnTo>
                  <a:pt x="59" y="15"/>
                </a:lnTo>
                <a:lnTo>
                  <a:pt x="61" y="15"/>
                </a:lnTo>
                <a:lnTo>
                  <a:pt x="61" y="15"/>
                </a:lnTo>
                <a:lnTo>
                  <a:pt x="61" y="15"/>
                </a:lnTo>
                <a:lnTo>
                  <a:pt x="63" y="15"/>
                </a:lnTo>
                <a:lnTo>
                  <a:pt x="64" y="17"/>
                </a:lnTo>
                <a:lnTo>
                  <a:pt x="64" y="17"/>
                </a:lnTo>
                <a:lnTo>
                  <a:pt x="64" y="17"/>
                </a:lnTo>
                <a:lnTo>
                  <a:pt x="69" y="20"/>
                </a:lnTo>
                <a:lnTo>
                  <a:pt x="71" y="20"/>
                </a:lnTo>
                <a:lnTo>
                  <a:pt x="73" y="20"/>
                </a:lnTo>
                <a:lnTo>
                  <a:pt x="74" y="20"/>
                </a:lnTo>
                <a:lnTo>
                  <a:pt x="74" y="18"/>
                </a:lnTo>
                <a:lnTo>
                  <a:pt x="76" y="18"/>
                </a:lnTo>
                <a:lnTo>
                  <a:pt x="76" y="18"/>
                </a:lnTo>
                <a:lnTo>
                  <a:pt x="78" y="18"/>
                </a:lnTo>
                <a:lnTo>
                  <a:pt x="78" y="18"/>
                </a:lnTo>
                <a:lnTo>
                  <a:pt x="79" y="18"/>
                </a:lnTo>
                <a:lnTo>
                  <a:pt x="79" y="20"/>
                </a:lnTo>
                <a:lnTo>
                  <a:pt x="79" y="20"/>
                </a:lnTo>
                <a:lnTo>
                  <a:pt x="81" y="20"/>
                </a:lnTo>
                <a:lnTo>
                  <a:pt x="83" y="20"/>
                </a:lnTo>
                <a:lnTo>
                  <a:pt x="84" y="20"/>
                </a:lnTo>
                <a:lnTo>
                  <a:pt x="91" y="22"/>
                </a:lnTo>
                <a:lnTo>
                  <a:pt x="93" y="24"/>
                </a:lnTo>
                <a:lnTo>
                  <a:pt x="93" y="24"/>
                </a:lnTo>
                <a:lnTo>
                  <a:pt x="93" y="24"/>
                </a:lnTo>
                <a:lnTo>
                  <a:pt x="94" y="24"/>
                </a:lnTo>
                <a:lnTo>
                  <a:pt x="94" y="24"/>
                </a:lnTo>
                <a:lnTo>
                  <a:pt x="98" y="25"/>
                </a:lnTo>
                <a:lnTo>
                  <a:pt x="98" y="25"/>
                </a:lnTo>
                <a:lnTo>
                  <a:pt x="100" y="25"/>
                </a:lnTo>
                <a:lnTo>
                  <a:pt x="100" y="25"/>
                </a:lnTo>
                <a:lnTo>
                  <a:pt x="100" y="25"/>
                </a:lnTo>
                <a:lnTo>
                  <a:pt x="101" y="25"/>
                </a:lnTo>
                <a:lnTo>
                  <a:pt x="101" y="25"/>
                </a:lnTo>
                <a:lnTo>
                  <a:pt x="101" y="25"/>
                </a:lnTo>
                <a:lnTo>
                  <a:pt x="103" y="24"/>
                </a:lnTo>
                <a:lnTo>
                  <a:pt x="106" y="22"/>
                </a:lnTo>
                <a:lnTo>
                  <a:pt x="108" y="22"/>
                </a:lnTo>
                <a:lnTo>
                  <a:pt x="108" y="22"/>
                </a:lnTo>
                <a:lnTo>
                  <a:pt x="108" y="20"/>
                </a:lnTo>
                <a:lnTo>
                  <a:pt x="110" y="20"/>
                </a:lnTo>
                <a:lnTo>
                  <a:pt x="113" y="22"/>
                </a:lnTo>
                <a:lnTo>
                  <a:pt x="115" y="22"/>
                </a:lnTo>
                <a:lnTo>
                  <a:pt x="115" y="24"/>
                </a:lnTo>
                <a:lnTo>
                  <a:pt x="116" y="22"/>
                </a:lnTo>
                <a:lnTo>
                  <a:pt x="118" y="22"/>
                </a:lnTo>
                <a:lnTo>
                  <a:pt x="120" y="24"/>
                </a:lnTo>
                <a:lnTo>
                  <a:pt x="120" y="24"/>
                </a:lnTo>
                <a:lnTo>
                  <a:pt x="120" y="24"/>
                </a:lnTo>
                <a:lnTo>
                  <a:pt x="121" y="22"/>
                </a:lnTo>
                <a:lnTo>
                  <a:pt x="121" y="22"/>
                </a:lnTo>
                <a:lnTo>
                  <a:pt x="121" y="22"/>
                </a:lnTo>
                <a:lnTo>
                  <a:pt x="123" y="22"/>
                </a:lnTo>
                <a:lnTo>
                  <a:pt x="123" y="22"/>
                </a:lnTo>
                <a:lnTo>
                  <a:pt x="123" y="22"/>
                </a:lnTo>
                <a:lnTo>
                  <a:pt x="128" y="25"/>
                </a:lnTo>
                <a:lnTo>
                  <a:pt x="128" y="24"/>
                </a:lnTo>
                <a:lnTo>
                  <a:pt x="131" y="22"/>
                </a:lnTo>
                <a:lnTo>
                  <a:pt x="133" y="20"/>
                </a:lnTo>
                <a:lnTo>
                  <a:pt x="135" y="17"/>
                </a:lnTo>
                <a:lnTo>
                  <a:pt x="135" y="15"/>
                </a:lnTo>
                <a:lnTo>
                  <a:pt x="135" y="13"/>
                </a:lnTo>
                <a:lnTo>
                  <a:pt x="135" y="12"/>
                </a:lnTo>
                <a:lnTo>
                  <a:pt x="136" y="10"/>
                </a:lnTo>
                <a:lnTo>
                  <a:pt x="136" y="10"/>
                </a:lnTo>
                <a:lnTo>
                  <a:pt x="136" y="8"/>
                </a:lnTo>
                <a:lnTo>
                  <a:pt x="136" y="8"/>
                </a:lnTo>
                <a:lnTo>
                  <a:pt x="136" y="7"/>
                </a:lnTo>
                <a:lnTo>
                  <a:pt x="136" y="5"/>
                </a:lnTo>
                <a:lnTo>
                  <a:pt x="136" y="5"/>
                </a:lnTo>
                <a:lnTo>
                  <a:pt x="136" y="3"/>
                </a:lnTo>
                <a:lnTo>
                  <a:pt x="138" y="2"/>
                </a:lnTo>
                <a:lnTo>
                  <a:pt x="140" y="0"/>
                </a:lnTo>
                <a:lnTo>
                  <a:pt x="142" y="0"/>
                </a:lnTo>
                <a:lnTo>
                  <a:pt x="142" y="0"/>
                </a:lnTo>
                <a:lnTo>
                  <a:pt x="147" y="3"/>
                </a:lnTo>
                <a:lnTo>
                  <a:pt x="147" y="3"/>
                </a:lnTo>
                <a:lnTo>
                  <a:pt x="148" y="5"/>
                </a:lnTo>
                <a:lnTo>
                  <a:pt x="148" y="7"/>
                </a:lnTo>
                <a:lnTo>
                  <a:pt x="152" y="10"/>
                </a:lnTo>
                <a:lnTo>
                  <a:pt x="152" y="12"/>
                </a:lnTo>
                <a:lnTo>
                  <a:pt x="152" y="12"/>
                </a:lnTo>
                <a:lnTo>
                  <a:pt x="152" y="13"/>
                </a:lnTo>
                <a:lnTo>
                  <a:pt x="153" y="15"/>
                </a:lnTo>
                <a:lnTo>
                  <a:pt x="153" y="17"/>
                </a:lnTo>
                <a:lnTo>
                  <a:pt x="153" y="17"/>
                </a:lnTo>
                <a:lnTo>
                  <a:pt x="155" y="18"/>
                </a:lnTo>
                <a:lnTo>
                  <a:pt x="155" y="18"/>
                </a:lnTo>
                <a:lnTo>
                  <a:pt x="155" y="20"/>
                </a:lnTo>
                <a:lnTo>
                  <a:pt x="155" y="20"/>
                </a:lnTo>
                <a:lnTo>
                  <a:pt x="155" y="20"/>
                </a:lnTo>
                <a:lnTo>
                  <a:pt x="155" y="22"/>
                </a:lnTo>
                <a:lnTo>
                  <a:pt x="155" y="22"/>
                </a:lnTo>
                <a:lnTo>
                  <a:pt x="158" y="24"/>
                </a:lnTo>
                <a:lnTo>
                  <a:pt x="160" y="25"/>
                </a:lnTo>
                <a:lnTo>
                  <a:pt x="160" y="2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50" name="Freeform 33">
            <a:extLst>
              <a:ext uri="{FF2B5EF4-FFF2-40B4-BE49-F238E27FC236}">
                <a16:creationId xmlns:a16="http://schemas.microsoft.com/office/drawing/2014/main" id="{A7948696-3C69-45FD-931F-117F1C482A90}"/>
              </a:ext>
            </a:extLst>
          </p:cNvPr>
          <p:cNvSpPr>
            <a:spLocks noEditPoints="1"/>
          </p:cNvSpPr>
          <p:nvPr/>
        </p:nvSpPr>
        <p:spPr bwMode="auto">
          <a:xfrm>
            <a:off x="5244393" y="4396271"/>
            <a:ext cx="385247" cy="206624"/>
          </a:xfrm>
          <a:custGeom>
            <a:avLst/>
            <a:gdLst>
              <a:gd name="T0" fmla="*/ 397 w 399"/>
              <a:gd name="T1" fmla="*/ 125 h 214"/>
              <a:gd name="T2" fmla="*/ 383 w 399"/>
              <a:gd name="T3" fmla="*/ 62 h 214"/>
              <a:gd name="T4" fmla="*/ 350 w 399"/>
              <a:gd name="T5" fmla="*/ 81 h 214"/>
              <a:gd name="T6" fmla="*/ 328 w 399"/>
              <a:gd name="T7" fmla="*/ 86 h 214"/>
              <a:gd name="T8" fmla="*/ 304 w 399"/>
              <a:gd name="T9" fmla="*/ 82 h 214"/>
              <a:gd name="T10" fmla="*/ 281 w 399"/>
              <a:gd name="T11" fmla="*/ 77 h 214"/>
              <a:gd name="T12" fmla="*/ 242 w 399"/>
              <a:gd name="T13" fmla="*/ 57 h 214"/>
              <a:gd name="T14" fmla="*/ 224 w 399"/>
              <a:gd name="T15" fmla="*/ 45 h 214"/>
              <a:gd name="T16" fmla="*/ 214 w 399"/>
              <a:gd name="T17" fmla="*/ 42 h 214"/>
              <a:gd name="T18" fmla="*/ 205 w 399"/>
              <a:gd name="T19" fmla="*/ 37 h 214"/>
              <a:gd name="T20" fmla="*/ 197 w 399"/>
              <a:gd name="T21" fmla="*/ 34 h 214"/>
              <a:gd name="T22" fmla="*/ 192 w 399"/>
              <a:gd name="T23" fmla="*/ 34 h 214"/>
              <a:gd name="T24" fmla="*/ 178 w 399"/>
              <a:gd name="T25" fmla="*/ 35 h 214"/>
              <a:gd name="T26" fmla="*/ 173 w 399"/>
              <a:gd name="T27" fmla="*/ 25 h 214"/>
              <a:gd name="T28" fmla="*/ 167 w 399"/>
              <a:gd name="T29" fmla="*/ 19 h 214"/>
              <a:gd name="T30" fmla="*/ 153 w 399"/>
              <a:gd name="T31" fmla="*/ 10 h 214"/>
              <a:gd name="T32" fmla="*/ 146 w 399"/>
              <a:gd name="T33" fmla="*/ 3 h 214"/>
              <a:gd name="T34" fmla="*/ 146 w 399"/>
              <a:gd name="T35" fmla="*/ 17 h 214"/>
              <a:gd name="T36" fmla="*/ 133 w 399"/>
              <a:gd name="T37" fmla="*/ 27 h 214"/>
              <a:gd name="T38" fmla="*/ 111 w 399"/>
              <a:gd name="T39" fmla="*/ 27 h 214"/>
              <a:gd name="T40" fmla="*/ 94 w 399"/>
              <a:gd name="T41" fmla="*/ 25 h 214"/>
              <a:gd name="T42" fmla="*/ 94 w 399"/>
              <a:gd name="T43" fmla="*/ 35 h 214"/>
              <a:gd name="T44" fmla="*/ 88 w 399"/>
              <a:gd name="T45" fmla="*/ 47 h 214"/>
              <a:gd name="T46" fmla="*/ 69 w 399"/>
              <a:gd name="T47" fmla="*/ 61 h 214"/>
              <a:gd name="T48" fmla="*/ 71 w 399"/>
              <a:gd name="T49" fmla="*/ 67 h 214"/>
              <a:gd name="T50" fmla="*/ 66 w 399"/>
              <a:gd name="T51" fmla="*/ 84 h 214"/>
              <a:gd name="T52" fmla="*/ 52 w 399"/>
              <a:gd name="T53" fmla="*/ 91 h 214"/>
              <a:gd name="T54" fmla="*/ 42 w 399"/>
              <a:gd name="T55" fmla="*/ 99 h 214"/>
              <a:gd name="T56" fmla="*/ 27 w 399"/>
              <a:gd name="T57" fmla="*/ 118 h 214"/>
              <a:gd name="T58" fmla="*/ 17 w 399"/>
              <a:gd name="T59" fmla="*/ 143 h 214"/>
              <a:gd name="T60" fmla="*/ 14 w 399"/>
              <a:gd name="T61" fmla="*/ 136 h 214"/>
              <a:gd name="T62" fmla="*/ 9 w 399"/>
              <a:gd name="T63" fmla="*/ 143 h 214"/>
              <a:gd name="T64" fmla="*/ 2 w 399"/>
              <a:gd name="T65" fmla="*/ 150 h 214"/>
              <a:gd name="T66" fmla="*/ 9 w 399"/>
              <a:gd name="T67" fmla="*/ 161 h 214"/>
              <a:gd name="T68" fmla="*/ 31 w 399"/>
              <a:gd name="T69" fmla="*/ 168 h 214"/>
              <a:gd name="T70" fmla="*/ 51 w 399"/>
              <a:gd name="T71" fmla="*/ 167 h 214"/>
              <a:gd name="T72" fmla="*/ 67 w 399"/>
              <a:gd name="T73" fmla="*/ 153 h 214"/>
              <a:gd name="T74" fmla="*/ 83 w 399"/>
              <a:gd name="T75" fmla="*/ 155 h 214"/>
              <a:gd name="T76" fmla="*/ 93 w 399"/>
              <a:gd name="T77" fmla="*/ 168 h 214"/>
              <a:gd name="T78" fmla="*/ 110 w 399"/>
              <a:gd name="T79" fmla="*/ 170 h 214"/>
              <a:gd name="T80" fmla="*/ 128 w 399"/>
              <a:gd name="T81" fmla="*/ 173 h 214"/>
              <a:gd name="T82" fmla="*/ 123 w 399"/>
              <a:gd name="T83" fmla="*/ 187 h 214"/>
              <a:gd name="T84" fmla="*/ 128 w 399"/>
              <a:gd name="T85" fmla="*/ 200 h 214"/>
              <a:gd name="T86" fmla="*/ 141 w 399"/>
              <a:gd name="T87" fmla="*/ 185 h 214"/>
              <a:gd name="T88" fmla="*/ 145 w 399"/>
              <a:gd name="T89" fmla="*/ 195 h 214"/>
              <a:gd name="T90" fmla="*/ 160 w 399"/>
              <a:gd name="T91" fmla="*/ 192 h 214"/>
              <a:gd name="T92" fmla="*/ 163 w 399"/>
              <a:gd name="T93" fmla="*/ 207 h 214"/>
              <a:gd name="T94" fmla="*/ 204 w 399"/>
              <a:gd name="T95" fmla="*/ 207 h 214"/>
              <a:gd name="T96" fmla="*/ 220 w 399"/>
              <a:gd name="T97" fmla="*/ 200 h 214"/>
              <a:gd name="T98" fmla="*/ 232 w 399"/>
              <a:gd name="T99" fmla="*/ 177 h 214"/>
              <a:gd name="T100" fmla="*/ 256 w 399"/>
              <a:gd name="T101" fmla="*/ 180 h 214"/>
              <a:gd name="T102" fmla="*/ 266 w 399"/>
              <a:gd name="T103" fmla="*/ 195 h 214"/>
              <a:gd name="T104" fmla="*/ 283 w 399"/>
              <a:gd name="T105" fmla="*/ 190 h 214"/>
              <a:gd name="T106" fmla="*/ 310 w 399"/>
              <a:gd name="T107" fmla="*/ 192 h 214"/>
              <a:gd name="T108" fmla="*/ 320 w 399"/>
              <a:gd name="T109" fmla="*/ 177 h 214"/>
              <a:gd name="T110" fmla="*/ 325 w 399"/>
              <a:gd name="T111" fmla="*/ 172 h 214"/>
              <a:gd name="T112" fmla="*/ 331 w 399"/>
              <a:gd name="T113" fmla="*/ 163 h 214"/>
              <a:gd name="T114" fmla="*/ 340 w 399"/>
              <a:gd name="T115" fmla="*/ 156 h 214"/>
              <a:gd name="T116" fmla="*/ 360 w 399"/>
              <a:gd name="T117" fmla="*/ 151 h 214"/>
              <a:gd name="T118" fmla="*/ 373 w 399"/>
              <a:gd name="T119" fmla="*/ 150 h 214"/>
              <a:gd name="T120" fmla="*/ 378 w 399"/>
              <a:gd name="T121" fmla="*/ 138 h 214"/>
              <a:gd name="T122" fmla="*/ 389 w 399"/>
              <a:gd name="T123" fmla="*/ 140 h 214"/>
              <a:gd name="T124" fmla="*/ 395 w 399"/>
              <a:gd name="T125" fmla="*/ 13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214">
                <a:moveTo>
                  <a:pt x="256" y="67"/>
                </a:moveTo>
                <a:lnTo>
                  <a:pt x="256" y="66"/>
                </a:lnTo>
                <a:lnTo>
                  <a:pt x="256" y="66"/>
                </a:lnTo>
                <a:lnTo>
                  <a:pt x="257" y="66"/>
                </a:lnTo>
                <a:lnTo>
                  <a:pt x="257" y="64"/>
                </a:lnTo>
                <a:lnTo>
                  <a:pt x="257" y="64"/>
                </a:lnTo>
                <a:lnTo>
                  <a:pt x="256" y="62"/>
                </a:lnTo>
                <a:lnTo>
                  <a:pt x="256" y="61"/>
                </a:lnTo>
                <a:lnTo>
                  <a:pt x="256" y="61"/>
                </a:lnTo>
                <a:lnTo>
                  <a:pt x="254" y="61"/>
                </a:lnTo>
                <a:lnTo>
                  <a:pt x="254" y="62"/>
                </a:lnTo>
                <a:lnTo>
                  <a:pt x="254" y="62"/>
                </a:lnTo>
                <a:lnTo>
                  <a:pt x="254" y="62"/>
                </a:lnTo>
                <a:lnTo>
                  <a:pt x="254" y="64"/>
                </a:lnTo>
                <a:lnTo>
                  <a:pt x="256" y="67"/>
                </a:lnTo>
                <a:close/>
                <a:moveTo>
                  <a:pt x="399" y="126"/>
                </a:moveTo>
                <a:lnTo>
                  <a:pt x="397" y="125"/>
                </a:lnTo>
                <a:lnTo>
                  <a:pt x="395" y="119"/>
                </a:lnTo>
                <a:lnTo>
                  <a:pt x="395" y="119"/>
                </a:lnTo>
                <a:lnTo>
                  <a:pt x="395" y="119"/>
                </a:lnTo>
                <a:lnTo>
                  <a:pt x="395" y="118"/>
                </a:lnTo>
                <a:lnTo>
                  <a:pt x="395" y="116"/>
                </a:lnTo>
                <a:lnTo>
                  <a:pt x="395" y="114"/>
                </a:lnTo>
                <a:lnTo>
                  <a:pt x="395" y="114"/>
                </a:lnTo>
                <a:lnTo>
                  <a:pt x="394" y="116"/>
                </a:lnTo>
                <a:lnTo>
                  <a:pt x="392" y="116"/>
                </a:lnTo>
                <a:lnTo>
                  <a:pt x="392" y="116"/>
                </a:lnTo>
                <a:lnTo>
                  <a:pt x="392" y="114"/>
                </a:lnTo>
                <a:lnTo>
                  <a:pt x="387" y="106"/>
                </a:lnTo>
                <a:lnTo>
                  <a:pt x="389" y="104"/>
                </a:lnTo>
                <a:lnTo>
                  <a:pt x="392" y="94"/>
                </a:lnTo>
                <a:lnTo>
                  <a:pt x="383" y="89"/>
                </a:lnTo>
                <a:lnTo>
                  <a:pt x="394" y="69"/>
                </a:lnTo>
                <a:lnTo>
                  <a:pt x="383" y="62"/>
                </a:lnTo>
                <a:lnTo>
                  <a:pt x="382" y="62"/>
                </a:lnTo>
                <a:lnTo>
                  <a:pt x="380" y="62"/>
                </a:lnTo>
                <a:lnTo>
                  <a:pt x="378" y="62"/>
                </a:lnTo>
                <a:lnTo>
                  <a:pt x="378" y="62"/>
                </a:lnTo>
                <a:lnTo>
                  <a:pt x="378" y="62"/>
                </a:lnTo>
                <a:lnTo>
                  <a:pt x="377" y="62"/>
                </a:lnTo>
                <a:lnTo>
                  <a:pt x="377" y="62"/>
                </a:lnTo>
                <a:lnTo>
                  <a:pt x="362" y="56"/>
                </a:lnTo>
                <a:lnTo>
                  <a:pt x="360" y="56"/>
                </a:lnTo>
                <a:lnTo>
                  <a:pt x="357" y="64"/>
                </a:lnTo>
                <a:lnTo>
                  <a:pt x="357" y="64"/>
                </a:lnTo>
                <a:lnTo>
                  <a:pt x="355" y="67"/>
                </a:lnTo>
                <a:lnTo>
                  <a:pt x="355" y="67"/>
                </a:lnTo>
                <a:lnTo>
                  <a:pt x="355" y="67"/>
                </a:lnTo>
                <a:lnTo>
                  <a:pt x="355" y="67"/>
                </a:lnTo>
                <a:lnTo>
                  <a:pt x="355" y="71"/>
                </a:lnTo>
                <a:lnTo>
                  <a:pt x="350" y="81"/>
                </a:lnTo>
                <a:lnTo>
                  <a:pt x="348" y="81"/>
                </a:lnTo>
                <a:lnTo>
                  <a:pt x="341" y="77"/>
                </a:lnTo>
                <a:lnTo>
                  <a:pt x="341" y="77"/>
                </a:lnTo>
                <a:lnTo>
                  <a:pt x="340" y="77"/>
                </a:lnTo>
                <a:lnTo>
                  <a:pt x="340" y="79"/>
                </a:lnTo>
                <a:lnTo>
                  <a:pt x="340" y="79"/>
                </a:lnTo>
                <a:lnTo>
                  <a:pt x="340" y="79"/>
                </a:lnTo>
                <a:lnTo>
                  <a:pt x="340" y="81"/>
                </a:lnTo>
                <a:lnTo>
                  <a:pt x="338" y="81"/>
                </a:lnTo>
                <a:lnTo>
                  <a:pt x="335" y="79"/>
                </a:lnTo>
                <a:lnTo>
                  <a:pt x="333" y="79"/>
                </a:lnTo>
                <a:lnTo>
                  <a:pt x="333" y="79"/>
                </a:lnTo>
                <a:lnTo>
                  <a:pt x="331" y="79"/>
                </a:lnTo>
                <a:lnTo>
                  <a:pt x="331" y="81"/>
                </a:lnTo>
                <a:lnTo>
                  <a:pt x="330" y="82"/>
                </a:lnTo>
                <a:lnTo>
                  <a:pt x="328" y="84"/>
                </a:lnTo>
                <a:lnTo>
                  <a:pt x="328" y="86"/>
                </a:lnTo>
                <a:lnTo>
                  <a:pt x="326" y="86"/>
                </a:lnTo>
                <a:lnTo>
                  <a:pt x="326" y="88"/>
                </a:lnTo>
                <a:lnTo>
                  <a:pt x="326" y="88"/>
                </a:lnTo>
                <a:lnTo>
                  <a:pt x="325" y="88"/>
                </a:lnTo>
                <a:lnTo>
                  <a:pt x="316" y="86"/>
                </a:lnTo>
                <a:lnTo>
                  <a:pt x="315" y="84"/>
                </a:lnTo>
                <a:lnTo>
                  <a:pt x="315" y="84"/>
                </a:lnTo>
                <a:lnTo>
                  <a:pt x="315" y="82"/>
                </a:lnTo>
                <a:lnTo>
                  <a:pt x="315" y="82"/>
                </a:lnTo>
                <a:lnTo>
                  <a:pt x="313" y="82"/>
                </a:lnTo>
                <a:lnTo>
                  <a:pt x="313" y="82"/>
                </a:lnTo>
                <a:lnTo>
                  <a:pt x="313" y="84"/>
                </a:lnTo>
                <a:lnTo>
                  <a:pt x="311" y="84"/>
                </a:lnTo>
                <a:lnTo>
                  <a:pt x="306" y="81"/>
                </a:lnTo>
                <a:lnTo>
                  <a:pt x="304" y="81"/>
                </a:lnTo>
                <a:lnTo>
                  <a:pt x="304" y="82"/>
                </a:lnTo>
                <a:lnTo>
                  <a:pt x="304" y="82"/>
                </a:lnTo>
                <a:lnTo>
                  <a:pt x="303" y="82"/>
                </a:lnTo>
                <a:lnTo>
                  <a:pt x="303" y="82"/>
                </a:lnTo>
                <a:lnTo>
                  <a:pt x="303" y="81"/>
                </a:lnTo>
                <a:lnTo>
                  <a:pt x="303" y="81"/>
                </a:lnTo>
                <a:lnTo>
                  <a:pt x="303" y="79"/>
                </a:lnTo>
                <a:lnTo>
                  <a:pt x="298" y="77"/>
                </a:lnTo>
                <a:lnTo>
                  <a:pt x="298" y="77"/>
                </a:lnTo>
                <a:lnTo>
                  <a:pt x="298" y="77"/>
                </a:lnTo>
                <a:lnTo>
                  <a:pt x="296" y="79"/>
                </a:lnTo>
                <a:lnTo>
                  <a:pt x="296" y="79"/>
                </a:lnTo>
                <a:lnTo>
                  <a:pt x="294" y="79"/>
                </a:lnTo>
                <a:lnTo>
                  <a:pt x="284" y="74"/>
                </a:lnTo>
                <a:lnTo>
                  <a:pt x="284" y="74"/>
                </a:lnTo>
                <a:lnTo>
                  <a:pt x="283" y="74"/>
                </a:lnTo>
                <a:lnTo>
                  <a:pt x="283" y="74"/>
                </a:lnTo>
                <a:lnTo>
                  <a:pt x="283" y="76"/>
                </a:lnTo>
                <a:lnTo>
                  <a:pt x="281" y="77"/>
                </a:lnTo>
                <a:lnTo>
                  <a:pt x="279" y="79"/>
                </a:lnTo>
                <a:lnTo>
                  <a:pt x="278" y="79"/>
                </a:lnTo>
                <a:lnTo>
                  <a:pt x="262" y="71"/>
                </a:lnTo>
                <a:lnTo>
                  <a:pt x="251" y="66"/>
                </a:lnTo>
                <a:lnTo>
                  <a:pt x="251" y="66"/>
                </a:lnTo>
                <a:lnTo>
                  <a:pt x="249" y="66"/>
                </a:lnTo>
                <a:lnTo>
                  <a:pt x="247" y="66"/>
                </a:lnTo>
                <a:lnTo>
                  <a:pt x="247" y="66"/>
                </a:lnTo>
                <a:lnTo>
                  <a:pt x="247" y="66"/>
                </a:lnTo>
                <a:lnTo>
                  <a:pt x="246" y="64"/>
                </a:lnTo>
                <a:lnTo>
                  <a:pt x="246" y="64"/>
                </a:lnTo>
                <a:lnTo>
                  <a:pt x="246" y="62"/>
                </a:lnTo>
                <a:lnTo>
                  <a:pt x="246" y="62"/>
                </a:lnTo>
                <a:lnTo>
                  <a:pt x="242" y="61"/>
                </a:lnTo>
                <a:lnTo>
                  <a:pt x="242" y="61"/>
                </a:lnTo>
                <a:lnTo>
                  <a:pt x="242" y="59"/>
                </a:lnTo>
                <a:lnTo>
                  <a:pt x="242" y="57"/>
                </a:lnTo>
                <a:lnTo>
                  <a:pt x="242" y="56"/>
                </a:lnTo>
                <a:lnTo>
                  <a:pt x="242" y="54"/>
                </a:lnTo>
                <a:lnTo>
                  <a:pt x="241" y="54"/>
                </a:lnTo>
                <a:lnTo>
                  <a:pt x="241" y="54"/>
                </a:lnTo>
                <a:lnTo>
                  <a:pt x="236" y="54"/>
                </a:lnTo>
                <a:lnTo>
                  <a:pt x="234" y="54"/>
                </a:lnTo>
                <a:lnTo>
                  <a:pt x="232" y="54"/>
                </a:lnTo>
                <a:lnTo>
                  <a:pt x="232" y="52"/>
                </a:lnTo>
                <a:lnTo>
                  <a:pt x="231" y="52"/>
                </a:lnTo>
                <a:lnTo>
                  <a:pt x="231" y="52"/>
                </a:lnTo>
                <a:lnTo>
                  <a:pt x="229" y="49"/>
                </a:lnTo>
                <a:lnTo>
                  <a:pt x="227" y="49"/>
                </a:lnTo>
                <a:lnTo>
                  <a:pt x="227" y="47"/>
                </a:lnTo>
                <a:lnTo>
                  <a:pt x="225" y="47"/>
                </a:lnTo>
                <a:lnTo>
                  <a:pt x="225" y="47"/>
                </a:lnTo>
                <a:lnTo>
                  <a:pt x="225" y="45"/>
                </a:lnTo>
                <a:lnTo>
                  <a:pt x="224" y="45"/>
                </a:lnTo>
                <a:lnTo>
                  <a:pt x="224" y="45"/>
                </a:lnTo>
                <a:lnTo>
                  <a:pt x="224" y="44"/>
                </a:lnTo>
                <a:lnTo>
                  <a:pt x="222" y="44"/>
                </a:lnTo>
                <a:lnTo>
                  <a:pt x="220" y="45"/>
                </a:lnTo>
                <a:lnTo>
                  <a:pt x="220" y="45"/>
                </a:lnTo>
                <a:lnTo>
                  <a:pt x="220" y="45"/>
                </a:lnTo>
                <a:lnTo>
                  <a:pt x="214" y="49"/>
                </a:lnTo>
                <a:lnTo>
                  <a:pt x="210" y="49"/>
                </a:lnTo>
                <a:lnTo>
                  <a:pt x="210" y="47"/>
                </a:lnTo>
                <a:lnTo>
                  <a:pt x="210" y="47"/>
                </a:lnTo>
                <a:lnTo>
                  <a:pt x="210" y="47"/>
                </a:lnTo>
                <a:lnTo>
                  <a:pt x="210" y="45"/>
                </a:lnTo>
                <a:lnTo>
                  <a:pt x="212" y="45"/>
                </a:lnTo>
                <a:lnTo>
                  <a:pt x="212" y="44"/>
                </a:lnTo>
                <a:lnTo>
                  <a:pt x="212" y="44"/>
                </a:lnTo>
                <a:lnTo>
                  <a:pt x="212" y="42"/>
                </a:lnTo>
                <a:lnTo>
                  <a:pt x="214" y="42"/>
                </a:lnTo>
                <a:lnTo>
                  <a:pt x="214" y="42"/>
                </a:lnTo>
                <a:lnTo>
                  <a:pt x="214" y="42"/>
                </a:lnTo>
                <a:lnTo>
                  <a:pt x="212" y="40"/>
                </a:lnTo>
                <a:lnTo>
                  <a:pt x="212" y="40"/>
                </a:lnTo>
                <a:lnTo>
                  <a:pt x="212" y="40"/>
                </a:lnTo>
                <a:lnTo>
                  <a:pt x="212" y="40"/>
                </a:lnTo>
                <a:lnTo>
                  <a:pt x="214" y="39"/>
                </a:lnTo>
                <a:lnTo>
                  <a:pt x="214" y="37"/>
                </a:lnTo>
                <a:lnTo>
                  <a:pt x="214" y="37"/>
                </a:lnTo>
                <a:lnTo>
                  <a:pt x="214" y="37"/>
                </a:lnTo>
                <a:lnTo>
                  <a:pt x="214" y="37"/>
                </a:lnTo>
                <a:lnTo>
                  <a:pt x="212" y="37"/>
                </a:lnTo>
                <a:lnTo>
                  <a:pt x="210" y="37"/>
                </a:lnTo>
                <a:lnTo>
                  <a:pt x="207" y="35"/>
                </a:lnTo>
                <a:lnTo>
                  <a:pt x="207" y="35"/>
                </a:lnTo>
                <a:lnTo>
                  <a:pt x="205" y="37"/>
                </a:lnTo>
                <a:lnTo>
                  <a:pt x="205" y="37"/>
                </a:lnTo>
                <a:lnTo>
                  <a:pt x="205" y="37"/>
                </a:lnTo>
                <a:lnTo>
                  <a:pt x="205" y="37"/>
                </a:lnTo>
                <a:lnTo>
                  <a:pt x="205" y="39"/>
                </a:lnTo>
                <a:lnTo>
                  <a:pt x="205" y="40"/>
                </a:lnTo>
                <a:lnTo>
                  <a:pt x="205" y="40"/>
                </a:lnTo>
                <a:lnTo>
                  <a:pt x="205" y="40"/>
                </a:lnTo>
                <a:lnTo>
                  <a:pt x="205" y="42"/>
                </a:lnTo>
                <a:lnTo>
                  <a:pt x="204" y="42"/>
                </a:lnTo>
                <a:lnTo>
                  <a:pt x="204" y="42"/>
                </a:lnTo>
                <a:lnTo>
                  <a:pt x="202" y="40"/>
                </a:lnTo>
                <a:lnTo>
                  <a:pt x="202" y="40"/>
                </a:lnTo>
                <a:lnTo>
                  <a:pt x="202" y="40"/>
                </a:lnTo>
                <a:lnTo>
                  <a:pt x="202" y="39"/>
                </a:lnTo>
                <a:lnTo>
                  <a:pt x="202" y="39"/>
                </a:lnTo>
                <a:lnTo>
                  <a:pt x="200" y="39"/>
                </a:lnTo>
                <a:lnTo>
                  <a:pt x="199" y="37"/>
                </a:lnTo>
                <a:lnTo>
                  <a:pt x="197" y="34"/>
                </a:lnTo>
                <a:lnTo>
                  <a:pt x="195" y="34"/>
                </a:lnTo>
                <a:lnTo>
                  <a:pt x="195" y="32"/>
                </a:lnTo>
                <a:lnTo>
                  <a:pt x="197" y="32"/>
                </a:lnTo>
                <a:lnTo>
                  <a:pt x="197" y="32"/>
                </a:lnTo>
                <a:lnTo>
                  <a:pt x="197" y="30"/>
                </a:lnTo>
                <a:lnTo>
                  <a:pt x="195" y="30"/>
                </a:lnTo>
                <a:lnTo>
                  <a:pt x="195" y="30"/>
                </a:lnTo>
                <a:lnTo>
                  <a:pt x="195" y="32"/>
                </a:lnTo>
                <a:lnTo>
                  <a:pt x="195" y="32"/>
                </a:lnTo>
                <a:lnTo>
                  <a:pt x="195" y="32"/>
                </a:lnTo>
                <a:lnTo>
                  <a:pt x="195" y="34"/>
                </a:lnTo>
                <a:lnTo>
                  <a:pt x="195" y="34"/>
                </a:lnTo>
                <a:lnTo>
                  <a:pt x="194" y="34"/>
                </a:lnTo>
                <a:lnTo>
                  <a:pt x="194" y="34"/>
                </a:lnTo>
                <a:lnTo>
                  <a:pt x="192" y="34"/>
                </a:lnTo>
                <a:lnTo>
                  <a:pt x="192" y="34"/>
                </a:lnTo>
                <a:lnTo>
                  <a:pt x="192" y="34"/>
                </a:lnTo>
                <a:lnTo>
                  <a:pt x="190" y="35"/>
                </a:lnTo>
                <a:lnTo>
                  <a:pt x="190" y="35"/>
                </a:lnTo>
                <a:lnTo>
                  <a:pt x="190" y="35"/>
                </a:lnTo>
                <a:lnTo>
                  <a:pt x="190" y="35"/>
                </a:lnTo>
                <a:lnTo>
                  <a:pt x="189" y="37"/>
                </a:lnTo>
                <a:lnTo>
                  <a:pt x="189" y="37"/>
                </a:lnTo>
                <a:lnTo>
                  <a:pt x="189" y="37"/>
                </a:lnTo>
                <a:lnTo>
                  <a:pt x="187" y="37"/>
                </a:lnTo>
                <a:lnTo>
                  <a:pt x="183" y="37"/>
                </a:lnTo>
                <a:lnTo>
                  <a:pt x="183" y="35"/>
                </a:lnTo>
                <a:lnTo>
                  <a:pt x="182" y="35"/>
                </a:lnTo>
                <a:lnTo>
                  <a:pt x="182" y="35"/>
                </a:lnTo>
                <a:lnTo>
                  <a:pt x="182" y="37"/>
                </a:lnTo>
                <a:lnTo>
                  <a:pt x="178" y="37"/>
                </a:lnTo>
                <a:lnTo>
                  <a:pt x="178" y="37"/>
                </a:lnTo>
                <a:lnTo>
                  <a:pt x="178" y="37"/>
                </a:lnTo>
                <a:lnTo>
                  <a:pt x="178" y="35"/>
                </a:lnTo>
                <a:lnTo>
                  <a:pt x="178" y="37"/>
                </a:lnTo>
                <a:lnTo>
                  <a:pt x="178" y="37"/>
                </a:lnTo>
                <a:lnTo>
                  <a:pt x="177" y="37"/>
                </a:lnTo>
                <a:lnTo>
                  <a:pt x="177" y="35"/>
                </a:lnTo>
                <a:lnTo>
                  <a:pt x="177" y="34"/>
                </a:lnTo>
                <a:lnTo>
                  <a:pt x="177" y="34"/>
                </a:lnTo>
                <a:lnTo>
                  <a:pt x="177" y="32"/>
                </a:lnTo>
                <a:lnTo>
                  <a:pt x="177" y="32"/>
                </a:lnTo>
                <a:lnTo>
                  <a:pt x="177" y="30"/>
                </a:lnTo>
                <a:lnTo>
                  <a:pt x="175" y="30"/>
                </a:lnTo>
                <a:lnTo>
                  <a:pt x="173" y="30"/>
                </a:lnTo>
                <a:lnTo>
                  <a:pt x="173" y="29"/>
                </a:lnTo>
                <a:lnTo>
                  <a:pt x="173" y="29"/>
                </a:lnTo>
                <a:lnTo>
                  <a:pt x="173" y="27"/>
                </a:lnTo>
                <a:lnTo>
                  <a:pt x="173" y="27"/>
                </a:lnTo>
                <a:lnTo>
                  <a:pt x="173" y="27"/>
                </a:lnTo>
                <a:lnTo>
                  <a:pt x="173" y="25"/>
                </a:lnTo>
                <a:lnTo>
                  <a:pt x="173" y="25"/>
                </a:lnTo>
                <a:lnTo>
                  <a:pt x="173" y="25"/>
                </a:lnTo>
                <a:lnTo>
                  <a:pt x="173" y="25"/>
                </a:lnTo>
                <a:lnTo>
                  <a:pt x="173" y="25"/>
                </a:lnTo>
                <a:lnTo>
                  <a:pt x="175" y="24"/>
                </a:lnTo>
                <a:lnTo>
                  <a:pt x="175" y="24"/>
                </a:lnTo>
                <a:lnTo>
                  <a:pt x="175" y="24"/>
                </a:lnTo>
                <a:lnTo>
                  <a:pt x="175" y="22"/>
                </a:lnTo>
                <a:lnTo>
                  <a:pt x="173" y="22"/>
                </a:lnTo>
                <a:lnTo>
                  <a:pt x="173" y="20"/>
                </a:lnTo>
                <a:lnTo>
                  <a:pt x="173" y="20"/>
                </a:lnTo>
                <a:lnTo>
                  <a:pt x="173" y="19"/>
                </a:lnTo>
                <a:lnTo>
                  <a:pt x="172" y="19"/>
                </a:lnTo>
                <a:lnTo>
                  <a:pt x="170" y="19"/>
                </a:lnTo>
                <a:lnTo>
                  <a:pt x="170" y="19"/>
                </a:lnTo>
                <a:lnTo>
                  <a:pt x="168" y="19"/>
                </a:lnTo>
                <a:lnTo>
                  <a:pt x="167" y="19"/>
                </a:lnTo>
                <a:lnTo>
                  <a:pt x="162" y="17"/>
                </a:lnTo>
                <a:lnTo>
                  <a:pt x="160" y="17"/>
                </a:lnTo>
                <a:lnTo>
                  <a:pt x="160" y="17"/>
                </a:lnTo>
                <a:lnTo>
                  <a:pt x="160" y="17"/>
                </a:lnTo>
                <a:lnTo>
                  <a:pt x="158" y="19"/>
                </a:lnTo>
                <a:lnTo>
                  <a:pt x="158" y="19"/>
                </a:lnTo>
                <a:lnTo>
                  <a:pt x="158" y="19"/>
                </a:lnTo>
                <a:lnTo>
                  <a:pt x="157" y="19"/>
                </a:lnTo>
                <a:lnTo>
                  <a:pt x="157" y="19"/>
                </a:lnTo>
                <a:lnTo>
                  <a:pt x="155" y="19"/>
                </a:lnTo>
                <a:lnTo>
                  <a:pt x="155" y="17"/>
                </a:lnTo>
                <a:lnTo>
                  <a:pt x="155" y="15"/>
                </a:lnTo>
                <a:lnTo>
                  <a:pt x="153" y="14"/>
                </a:lnTo>
                <a:lnTo>
                  <a:pt x="153" y="12"/>
                </a:lnTo>
                <a:lnTo>
                  <a:pt x="153" y="12"/>
                </a:lnTo>
                <a:lnTo>
                  <a:pt x="153" y="10"/>
                </a:lnTo>
                <a:lnTo>
                  <a:pt x="153" y="10"/>
                </a:lnTo>
                <a:lnTo>
                  <a:pt x="155" y="8"/>
                </a:lnTo>
                <a:lnTo>
                  <a:pt x="155" y="8"/>
                </a:lnTo>
                <a:lnTo>
                  <a:pt x="155" y="7"/>
                </a:lnTo>
                <a:lnTo>
                  <a:pt x="157" y="5"/>
                </a:lnTo>
                <a:lnTo>
                  <a:pt x="157" y="5"/>
                </a:lnTo>
                <a:lnTo>
                  <a:pt x="157" y="5"/>
                </a:lnTo>
                <a:lnTo>
                  <a:pt x="157" y="3"/>
                </a:lnTo>
                <a:lnTo>
                  <a:pt x="153" y="3"/>
                </a:lnTo>
                <a:lnTo>
                  <a:pt x="153" y="2"/>
                </a:lnTo>
                <a:lnTo>
                  <a:pt x="152" y="0"/>
                </a:lnTo>
                <a:lnTo>
                  <a:pt x="152" y="0"/>
                </a:lnTo>
                <a:lnTo>
                  <a:pt x="152" y="0"/>
                </a:lnTo>
                <a:lnTo>
                  <a:pt x="150" y="0"/>
                </a:lnTo>
                <a:lnTo>
                  <a:pt x="150" y="0"/>
                </a:lnTo>
                <a:lnTo>
                  <a:pt x="148" y="2"/>
                </a:lnTo>
                <a:lnTo>
                  <a:pt x="146" y="3"/>
                </a:lnTo>
                <a:lnTo>
                  <a:pt x="146" y="3"/>
                </a:lnTo>
                <a:lnTo>
                  <a:pt x="146" y="3"/>
                </a:lnTo>
                <a:lnTo>
                  <a:pt x="145" y="8"/>
                </a:lnTo>
                <a:lnTo>
                  <a:pt x="145" y="8"/>
                </a:lnTo>
                <a:lnTo>
                  <a:pt x="143" y="8"/>
                </a:lnTo>
                <a:lnTo>
                  <a:pt x="143" y="8"/>
                </a:lnTo>
                <a:lnTo>
                  <a:pt x="143" y="8"/>
                </a:lnTo>
                <a:lnTo>
                  <a:pt x="143" y="10"/>
                </a:lnTo>
                <a:lnTo>
                  <a:pt x="141" y="10"/>
                </a:lnTo>
                <a:lnTo>
                  <a:pt x="141" y="10"/>
                </a:lnTo>
                <a:lnTo>
                  <a:pt x="141" y="10"/>
                </a:lnTo>
                <a:lnTo>
                  <a:pt x="141" y="12"/>
                </a:lnTo>
                <a:lnTo>
                  <a:pt x="141" y="12"/>
                </a:lnTo>
                <a:lnTo>
                  <a:pt x="141" y="14"/>
                </a:lnTo>
                <a:lnTo>
                  <a:pt x="143" y="15"/>
                </a:lnTo>
                <a:lnTo>
                  <a:pt x="143" y="15"/>
                </a:lnTo>
                <a:lnTo>
                  <a:pt x="146" y="17"/>
                </a:lnTo>
                <a:lnTo>
                  <a:pt x="146" y="17"/>
                </a:lnTo>
                <a:lnTo>
                  <a:pt x="146" y="19"/>
                </a:lnTo>
                <a:lnTo>
                  <a:pt x="143" y="22"/>
                </a:lnTo>
                <a:lnTo>
                  <a:pt x="143" y="24"/>
                </a:lnTo>
                <a:lnTo>
                  <a:pt x="143" y="24"/>
                </a:lnTo>
                <a:lnTo>
                  <a:pt x="143" y="24"/>
                </a:lnTo>
                <a:lnTo>
                  <a:pt x="143" y="25"/>
                </a:lnTo>
                <a:lnTo>
                  <a:pt x="141" y="25"/>
                </a:lnTo>
                <a:lnTo>
                  <a:pt x="140" y="25"/>
                </a:lnTo>
                <a:lnTo>
                  <a:pt x="140" y="25"/>
                </a:lnTo>
                <a:lnTo>
                  <a:pt x="140" y="27"/>
                </a:lnTo>
                <a:lnTo>
                  <a:pt x="140" y="27"/>
                </a:lnTo>
                <a:lnTo>
                  <a:pt x="138" y="27"/>
                </a:lnTo>
                <a:lnTo>
                  <a:pt x="136" y="27"/>
                </a:lnTo>
                <a:lnTo>
                  <a:pt x="136" y="25"/>
                </a:lnTo>
                <a:lnTo>
                  <a:pt x="135" y="25"/>
                </a:lnTo>
                <a:lnTo>
                  <a:pt x="135" y="25"/>
                </a:lnTo>
                <a:lnTo>
                  <a:pt x="133" y="27"/>
                </a:lnTo>
                <a:lnTo>
                  <a:pt x="133" y="27"/>
                </a:lnTo>
                <a:lnTo>
                  <a:pt x="131" y="27"/>
                </a:lnTo>
                <a:lnTo>
                  <a:pt x="131" y="27"/>
                </a:lnTo>
                <a:lnTo>
                  <a:pt x="131" y="27"/>
                </a:lnTo>
                <a:lnTo>
                  <a:pt x="130" y="27"/>
                </a:lnTo>
                <a:lnTo>
                  <a:pt x="128" y="25"/>
                </a:lnTo>
                <a:lnTo>
                  <a:pt x="126" y="24"/>
                </a:lnTo>
                <a:lnTo>
                  <a:pt x="126" y="22"/>
                </a:lnTo>
                <a:lnTo>
                  <a:pt x="126" y="22"/>
                </a:lnTo>
                <a:lnTo>
                  <a:pt x="126" y="22"/>
                </a:lnTo>
                <a:lnTo>
                  <a:pt x="125" y="22"/>
                </a:lnTo>
                <a:lnTo>
                  <a:pt x="123" y="24"/>
                </a:lnTo>
                <a:lnTo>
                  <a:pt x="123" y="24"/>
                </a:lnTo>
                <a:lnTo>
                  <a:pt x="121" y="25"/>
                </a:lnTo>
                <a:lnTo>
                  <a:pt x="118" y="24"/>
                </a:lnTo>
                <a:lnTo>
                  <a:pt x="113" y="25"/>
                </a:lnTo>
                <a:lnTo>
                  <a:pt x="111" y="27"/>
                </a:lnTo>
                <a:lnTo>
                  <a:pt x="108" y="27"/>
                </a:lnTo>
                <a:lnTo>
                  <a:pt x="108" y="27"/>
                </a:lnTo>
                <a:lnTo>
                  <a:pt x="104" y="29"/>
                </a:lnTo>
                <a:lnTo>
                  <a:pt x="101" y="29"/>
                </a:lnTo>
                <a:lnTo>
                  <a:pt x="101" y="29"/>
                </a:lnTo>
                <a:lnTo>
                  <a:pt x="101" y="29"/>
                </a:lnTo>
                <a:lnTo>
                  <a:pt x="101" y="29"/>
                </a:lnTo>
                <a:lnTo>
                  <a:pt x="101" y="27"/>
                </a:lnTo>
                <a:lnTo>
                  <a:pt x="101" y="27"/>
                </a:lnTo>
                <a:lnTo>
                  <a:pt x="99" y="27"/>
                </a:lnTo>
                <a:lnTo>
                  <a:pt x="99" y="25"/>
                </a:lnTo>
                <a:lnTo>
                  <a:pt x="99" y="25"/>
                </a:lnTo>
                <a:lnTo>
                  <a:pt x="99" y="25"/>
                </a:lnTo>
                <a:lnTo>
                  <a:pt x="96" y="25"/>
                </a:lnTo>
                <a:lnTo>
                  <a:pt x="96" y="25"/>
                </a:lnTo>
                <a:lnTo>
                  <a:pt x="94" y="25"/>
                </a:lnTo>
                <a:lnTo>
                  <a:pt x="94" y="25"/>
                </a:lnTo>
                <a:lnTo>
                  <a:pt x="93" y="27"/>
                </a:lnTo>
                <a:lnTo>
                  <a:pt x="93" y="29"/>
                </a:lnTo>
                <a:lnTo>
                  <a:pt x="91" y="29"/>
                </a:lnTo>
                <a:lnTo>
                  <a:pt x="91" y="30"/>
                </a:lnTo>
                <a:lnTo>
                  <a:pt x="91" y="30"/>
                </a:lnTo>
                <a:lnTo>
                  <a:pt x="91" y="32"/>
                </a:lnTo>
                <a:lnTo>
                  <a:pt x="91" y="32"/>
                </a:lnTo>
                <a:lnTo>
                  <a:pt x="93" y="32"/>
                </a:lnTo>
                <a:lnTo>
                  <a:pt x="93" y="32"/>
                </a:lnTo>
                <a:lnTo>
                  <a:pt x="94" y="32"/>
                </a:lnTo>
                <a:lnTo>
                  <a:pt x="94" y="32"/>
                </a:lnTo>
                <a:lnTo>
                  <a:pt x="94" y="32"/>
                </a:lnTo>
                <a:lnTo>
                  <a:pt x="94" y="32"/>
                </a:lnTo>
                <a:lnTo>
                  <a:pt x="94" y="34"/>
                </a:lnTo>
                <a:lnTo>
                  <a:pt x="94" y="34"/>
                </a:lnTo>
                <a:lnTo>
                  <a:pt x="94" y="35"/>
                </a:lnTo>
                <a:lnTo>
                  <a:pt x="94" y="35"/>
                </a:lnTo>
                <a:lnTo>
                  <a:pt x="93" y="35"/>
                </a:lnTo>
                <a:lnTo>
                  <a:pt x="93" y="35"/>
                </a:lnTo>
                <a:lnTo>
                  <a:pt x="91" y="35"/>
                </a:lnTo>
                <a:lnTo>
                  <a:pt x="91" y="35"/>
                </a:lnTo>
                <a:lnTo>
                  <a:pt x="89" y="35"/>
                </a:lnTo>
                <a:lnTo>
                  <a:pt x="89" y="37"/>
                </a:lnTo>
                <a:lnTo>
                  <a:pt x="89" y="39"/>
                </a:lnTo>
                <a:lnTo>
                  <a:pt x="89" y="39"/>
                </a:lnTo>
                <a:lnTo>
                  <a:pt x="88" y="39"/>
                </a:lnTo>
                <a:lnTo>
                  <a:pt x="88" y="39"/>
                </a:lnTo>
                <a:lnTo>
                  <a:pt x="86" y="39"/>
                </a:lnTo>
                <a:lnTo>
                  <a:pt x="86" y="39"/>
                </a:lnTo>
                <a:lnTo>
                  <a:pt x="86" y="40"/>
                </a:lnTo>
                <a:lnTo>
                  <a:pt x="86" y="40"/>
                </a:lnTo>
                <a:lnTo>
                  <a:pt x="86" y="42"/>
                </a:lnTo>
                <a:lnTo>
                  <a:pt x="88" y="47"/>
                </a:lnTo>
                <a:lnTo>
                  <a:pt x="88" y="47"/>
                </a:lnTo>
                <a:lnTo>
                  <a:pt x="88" y="47"/>
                </a:lnTo>
                <a:lnTo>
                  <a:pt x="88" y="49"/>
                </a:lnTo>
                <a:lnTo>
                  <a:pt x="84" y="49"/>
                </a:lnTo>
                <a:lnTo>
                  <a:pt x="84" y="49"/>
                </a:lnTo>
                <a:lnTo>
                  <a:pt x="84" y="49"/>
                </a:lnTo>
                <a:lnTo>
                  <a:pt x="83" y="51"/>
                </a:lnTo>
                <a:lnTo>
                  <a:pt x="78" y="52"/>
                </a:lnTo>
                <a:lnTo>
                  <a:pt x="76" y="54"/>
                </a:lnTo>
                <a:lnTo>
                  <a:pt x="74" y="54"/>
                </a:lnTo>
                <a:lnTo>
                  <a:pt x="74" y="54"/>
                </a:lnTo>
                <a:lnTo>
                  <a:pt x="69" y="54"/>
                </a:lnTo>
                <a:lnTo>
                  <a:pt x="69" y="56"/>
                </a:lnTo>
                <a:lnTo>
                  <a:pt x="69" y="56"/>
                </a:lnTo>
                <a:lnTo>
                  <a:pt x="69" y="59"/>
                </a:lnTo>
                <a:lnTo>
                  <a:pt x="69" y="59"/>
                </a:lnTo>
                <a:lnTo>
                  <a:pt x="69" y="59"/>
                </a:lnTo>
                <a:lnTo>
                  <a:pt x="69" y="61"/>
                </a:lnTo>
                <a:lnTo>
                  <a:pt x="69" y="61"/>
                </a:lnTo>
                <a:lnTo>
                  <a:pt x="71" y="61"/>
                </a:lnTo>
                <a:lnTo>
                  <a:pt x="71" y="61"/>
                </a:lnTo>
                <a:lnTo>
                  <a:pt x="71" y="61"/>
                </a:lnTo>
                <a:lnTo>
                  <a:pt x="71" y="62"/>
                </a:lnTo>
                <a:lnTo>
                  <a:pt x="71" y="62"/>
                </a:lnTo>
                <a:lnTo>
                  <a:pt x="71" y="62"/>
                </a:lnTo>
                <a:lnTo>
                  <a:pt x="71" y="64"/>
                </a:lnTo>
                <a:lnTo>
                  <a:pt x="71" y="64"/>
                </a:lnTo>
                <a:lnTo>
                  <a:pt x="71" y="64"/>
                </a:lnTo>
                <a:lnTo>
                  <a:pt x="71" y="64"/>
                </a:lnTo>
                <a:lnTo>
                  <a:pt x="71" y="66"/>
                </a:lnTo>
                <a:lnTo>
                  <a:pt x="71" y="66"/>
                </a:lnTo>
                <a:lnTo>
                  <a:pt x="69" y="66"/>
                </a:lnTo>
                <a:lnTo>
                  <a:pt x="69" y="66"/>
                </a:lnTo>
                <a:lnTo>
                  <a:pt x="69" y="66"/>
                </a:lnTo>
                <a:lnTo>
                  <a:pt x="71" y="67"/>
                </a:lnTo>
                <a:lnTo>
                  <a:pt x="71" y="67"/>
                </a:lnTo>
                <a:lnTo>
                  <a:pt x="71" y="67"/>
                </a:lnTo>
                <a:lnTo>
                  <a:pt x="71" y="67"/>
                </a:lnTo>
                <a:lnTo>
                  <a:pt x="71" y="69"/>
                </a:lnTo>
                <a:lnTo>
                  <a:pt x="71" y="71"/>
                </a:lnTo>
                <a:lnTo>
                  <a:pt x="69" y="72"/>
                </a:lnTo>
                <a:lnTo>
                  <a:pt x="69" y="72"/>
                </a:lnTo>
                <a:lnTo>
                  <a:pt x="69" y="74"/>
                </a:lnTo>
                <a:lnTo>
                  <a:pt x="69" y="74"/>
                </a:lnTo>
                <a:lnTo>
                  <a:pt x="69" y="76"/>
                </a:lnTo>
                <a:lnTo>
                  <a:pt x="69" y="76"/>
                </a:lnTo>
                <a:lnTo>
                  <a:pt x="73" y="79"/>
                </a:lnTo>
                <a:lnTo>
                  <a:pt x="71" y="81"/>
                </a:lnTo>
                <a:lnTo>
                  <a:pt x="71" y="81"/>
                </a:lnTo>
                <a:lnTo>
                  <a:pt x="66" y="82"/>
                </a:lnTo>
                <a:lnTo>
                  <a:pt x="66" y="84"/>
                </a:lnTo>
                <a:lnTo>
                  <a:pt x="66" y="84"/>
                </a:lnTo>
                <a:lnTo>
                  <a:pt x="64" y="82"/>
                </a:lnTo>
                <a:lnTo>
                  <a:pt x="62" y="82"/>
                </a:lnTo>
                <a:lnTo>
                  <a:pt x="61" y="84"/>
                </a:lnTo>
                <a:lnTo>
                  <a:pt x="59" y="84"/>
                </a:lnTo>
                <a:lnTo>
                  <a:pt x="59" y="86"/>
                </a:lnTo>
                <a:lnTo>
                  <a:pt x="59" y="86"/>
                </a:lnTo>
                <a:lnTo>
                  <a:pt x="57" y="86"/>
                </a:lnTo>
                <a:lnTo>
                  <a:pt x="57" y="88"/>
                </a:lnTo>
                <a:lnTo>
                  <a:pt x="57" y="88"/>
                </a:lnTo>
                <a:lnTo>
                  <a:pt x="57" y="89"/>
                </a:lnTo>
                <a:lnTo>
                  <a:pt x="56" y="89"/>
                </a:lnTo>
                <a:lnTo>
                  <a:pt x="56" y="89"/>
                </a:lnTo>
                <a:lnTo>
                  <a:pt x="56" y="89"/>
                </a:lnTo>
                <a:lnTo>
                  <a:pt x="52" y="89"/>
                </a:lnTo>
                <a:lnTo>
                  <a:pt x="52" y="89"/>
                </a:lnTo>
                <a:lnTo>
                  <a:pt x="52" y="89"/>
                </a:lnTo>
                <a:lnTo>
                  <a:pt x="52" y="91"/>
                </a:lnTo>
                <a:lnTo>
                  <a:pt x="51" y="91"/>
                </a:lnTo>
                <a:lnTo>
                  <a:pt x="51" y="93"/>
                </a:lnTo>
                <a:lnTo>
                  <a:pt x="51" y="93"/>
                </a:lnTo>
                <a:lnTo>
                  <a:pt x="51" y="94"/>
                </a:lnTo>
                <a:lnTo>
                  <a:pt x="51" y="94"/>
                </a:lnTo>
                <a:lnTo>
                  <a:pt x="51" y="96"/>
                </a:lnTo>
                <a:lnTo>
                  <a:pt x="51" y="96"/>
                </a:lnTo>
                <a:lnTo>
                  <a:pt x="49" y="96"/>
                </a:lnTo>
                <a:lnTo>
                  <a:pt x="49" y="96"/>
                </a:lnTo>
                <a:lnTo>
                  <a:pt x="47" y="96"/>
                </a:lnTo>
                <a:lnTo>
                  <a:pt x="47" y="96"/>
                </a:lnTo>
                <a:lnTo>
                  <a:pt x="46" y="98"/>
                </a:lnTo>
                <a:lnTo>
                  <a:pt x="46" y="98"/>
                </a:lnTo>
                <a:lnTo>
                  <a:pt x="46" y="98"/>
                </a:lnTo>
                <a:lnTo>
                  <a:pt x="44" y="99"/>
                </a:lnTo>
                <a:lnTo>
                  <a:pt x="44" y="99"/>
                </a:lnTo>
                <a:lnTo>
                  <a:pt x="42" y="99"/>
                </a:lnTo>
                <a:lnTo>
                  <a:pt x="42" y="99"/>
                </a:lnTo>
                <a:lnTo>
                  <a:pt x="41" y="99"/>
                </a:lnTo>
                <a:lnTo>
                  <a:pt x="39" y="103"/>
                </a:lnTo>
                <a:lnTo>
                  <a:pt x="37" y="104"/>
                </a:lnTo>
                <a:lnTo>
                  <a:pt x="37" y="104"/>
                </a:lnTo>
                <a:lnTo>
                  <a:pt x="37" y="104"/>
                </a:lnTo>
                <a:lnTo>
                  <a:pt x="34" y="106"/>
                </a:lnTo>
                <a:lnTo>
                  <a:pt x="32" y="108"/>
                </a:lnTo>
                <a:lnTo>
                  <a:pt x="31" y="108"/>
                </a:lnTo>
                <a:lnTo>
                  <a:pt x="31" y="108"/>
                </a:lnTo>
                <a:lnTo>
                  <a:pt x="31" y="109"/>
                </a:lnTo>
                <a:lnTo>
                  <a:pt x="29" y="109"/>
                </a:lnTo>
                <a:lnTo>
                  <a:pt x="29" y="111"/>
                </a:lnTo>
                <a:lnTo>
                  <a:pt x="29" y="114"/>
                </a:lnTo>
                <a:lnTo>
                  <a:pt x="29" y="116"/>
                </a:lnTo>
                <a:lnTo>
                  <a:pt x="27" y="116"/>
                </a:lnTo>
                <a:lnTo>
                  <a:pt x="27" y="118"/>
                </a:lnTo>
                <a:lnTo>
                  <a:pt x="25" y="123"/>
                </a:lnTo>
                <a:lnTo>
                  <a:pt x="22" y="130"/>
                </a:lnTo>
                <a:lnTo>
                  <a:pt x="22" y="131"/>
                </a:lnTo>
                <a:lnTo>
                  <a:pt x="22" y="133"/>
                </a:lnTo>
                <a:lnTo>
                  <a:pt x="20" y="136"/>
                </a:lnTo>
                <a:lnTo>
                  <a:pt x="22" y="138"/>
                </a:lnTo>
                <a:lnTo>
                  <a:pt x="22" y="138"/>
                </a:lnTo>
                <a:lnTo>
                  <a:pt x="20" y="140"/>
                </a:lnTo>
                <a:lnTo>
                  <a:pt x="20" y="140"/>
                </a:lnTo>
                <a:lnTo>
                  <a:pt x="20" y="140"/>
                </a:lnTo>
                <a:lnTo>
                  <a:pt x="20" y="140"/>
                </a:lnTo>
                <a:lnTo>
                  <a:pt x="20" y="141"/>
                </a:lnTo>
                <a:lnTo>
                  <a:pt x="20" y="141"/>
                </a:lnTo>
                <a:lnTo>
                  <a:pt x="19" y="141"/>
                </a:lnTo>
                <a:lnTo>
                  <a:pt x="17" y="143"/>
                </a:lnTo>
                <a:lnTo>
                  <a:pt x="17" y="143"/>
                </a:lnTo>
                <a:lnTo>
                  <a:pt x="17" y="143"/>
                </a:lnTo>
                <a:lnTo>
                  <a:pt x="15" y="143"/>
                </a:lnTo>
                <a:lnTo>
                  <a:pt x="15" y="141"/>
                </a:lnTo>
                <a:lnTo>
                  <a:pt x="15" y="141"/>
                </a:lnTo>
                <a:lnTo>
                  <a:pt x="15" y="141"/>
                </a:lnTo>
                <a:lnTo>
                  <a:pt x="15" y="141"/>
                </a:lnTo>
                <a:lnTo>
                  <a:pt x="17" y="140"/>
                </a:lnTo>
                <a:lnTo>
                  <a:pt x="17" y="140"/>
                </a:lnTo>
                <a:lnTo>
                  <a:pt x="17" y="138"/>
                </a:lnTo>
                <a:lnTo>
                  <a:pt x="15" y="138"/>
                </a:lnTo>
                <a:lnTo>
                  <a:pt x="15" y="138"/>
                </a:lnTo>
                <a:lnTo>
                  <a:pt x="15" y="138"/>
                </a:lnTo>
                <a:lnTo>
                  <a:pt x="15" y="138"/>
                </a:lnTo>
                <a:lnTo>
                  <a:pt x="15" y="140"/>
                </a:lnTo>
                <a:lnTo>
                  <a:pt x="14" y="138"/>
                </a:lnTo>
                <a:lnTo>
                  <a:pt x="14" y="138"/>
                </a:lnTo>
                <a:lnTo>
                  <a:pt x="14" y="138"/>
                </a:lnTo>
                <a:lnTo>
                  <a:pt x="14" y="136"/>
                </a:lnTo>
                <a:lnTo>
                  <a:pt x="14" y="136"/>
                </a:lnTo>
                <a:lnTo>
                  <a:pt x="10" y="138"/>
                </a:lnTo>
                <a:lnTo>
                  <a:pt x="10" y="138"/>
                </a:lnTo>
                <a:lnTo>
                  <a:pt x="9" y="138"/>
                </a:lnTo>
                <a:lnTo>
                  <a:pt x="9" y="138"/>
                </a:lnTo>
                <a:lnTo>
                  <a:pt x="9" y="140"/>
                </a:lnTo>
                <a:lnTo>
                  <a:pt x="9" y="140"/>
                </a:lnTo>
                <a:lnTo>
                  <a:pt x="9" y="140"/>
                </a:lnTo>
                <a:lnTo>
                  <a:pt x="9" y="141"/>
                </a:lnTo>
                <a:lnTo>
                  <a:pt x="9" y="141"/>
                </a:lnTo>
                <a:lnTo>
                  <a:pt x="9" y="141"/>
                </a:lnTo>
                <a:lnTo>
                  <a:pt x="10" y="143"/>
                </a:lnTo>
                <a:lnTo>
                  <a:pt x="10" y="143"/>
                </a:lnTo>
                <a:lnTo>
                  <a:pt x="10" y="143"/>
                </a:lnTo>
                <a:lnTo>
                  <a:pt x="10" y="145"/>
                </a:lnTo>
                <a:lnTo>
                  <a:pt x="9" y="145"/>
                </a:lnTo>
                <a:lnTo>
                  <a:pt x="9" y="143"/>
                </a:lnTo>
                <a:lnTo>
                  <a:pt x="7" y="141"/>
                </a:lnTo>
                <a:lnTo>
                  <a:pt x="7" y="141"/>
                </a:lnTo>
                <a:lnTo>
                  <a:pt x="5" y="141"/>
                </a:lnTo>
                <a:lnTo>
                  <a:pt x="5" y="141"/>
                </a:lnTo>
                <a:lnTo>
                  <a:pt x="5" y="141"/>
                </a:lnTo>
                <a:lnTo>
                  <a:pt x="5" y="141"/>
                </a:lnTo>
                <a:lnTo>
                  <a:pt x="5" y="141"/>
                </a:lnTo>
                <a:lnTo>
                  <a:pt x="5" y="143"/>
                </a:lnTo>
                <a:lnTo>
                  <a:pt x="5" y="143"/>
                </a:lnTo>
                <a:lnTo>
                  <a:pt x="5" y="148"/>
                </a:lnTo>
                <a:lnTo>
                  <a:pt x="5" y="148"/>
                </a:lnTo>
                <a:lnTo>
                  <a:pt x="5" y="148"/>
                </a:lnTo>
                <a:lnTo>
                  <a:pt x="5" y="150"/>
                </a:lnTo>
                <a:lnTo>
                  <a:pt x="4" y="150"/>
                </a:lnTo>
                <a:lnTo>
                  <a:pt x="4" y="150"/>
                </a:lnTo>
                <a:lnTo>
                  <a:pt x="2" y="150"/>
                </a:lnTo>
                <a:lnTo>
                  <a:pt x="2" y="150"/>
                </a:lnTo>
                <a:lnTo>
                  <a:pt x="2" y="150"/>
                </a:lnTo>
                <a:lnTo>
                  <a:pt x="2" y="151"/>
                </a:lnTo>
                <a:lnTo>
                  <a:pt x="4" y="151"/>
                </a:lnTo>
                <a:lnTo>
                  <a:pt x="4" y="153"/>
                </a:lnTo>
                <a:lnTo>
                  <a:pt x="4" y="153"/>
                </a:lnTo>
                <a:lnTo>
                  <a:pt x="2" y="155"/>
                </a:lnTo>
                <a:lnTo>
                  <a:pt x="2" y="155"/>
                </a:lnTo>
                <a:lnTo>
                  <a:pt x="0" y="156"/>
                </a:lnTo>
                <a:lnTo>
                  <a:pt x="0" y="160"/>
                </a:lnTo>
                <a:lnTo>
                  <a:pt x="0" y="163"/>
                </a:lnTo>
                <a:lnTo>
                  <a:pt x="2" y="163"/>
                </a:lnTo>
                <a:lnTo>
                  <a:pt x="4" y="163"/>
                </a:lnTo>
                <a:lnTo>
                  <a:pt x="5" y="163"/>
                </a:lnTo>
                <a:lnTo>
                  <a:pt x="5" y="161"/>
                </a:lnTo>
                <a:lnTo>
                  <a:pt x="7" y="161"/>
                </a:lnTo>
                <a:lnTo>
                  <a:pt x="7" y="161"/>
                </a:lnTo>
                <a:lnTo>
                  <a:pt x="9" y="161"/>
                </a:lnTo>
                <a:lnTo>
                  <a:pt x="9" y="161"/>
                </a:lnTo>
                <a:lnTo>
                  <a:pt x="10" y="161"/>
                </a:lnTo>
                <a:lnTo>
                  <a:pt x="10" y="163"/>
                </a:lnTo>
                <a:lnTo>
                  <a:pt x="10" y="163"/>
                </a:lnTo>
                <a:lnTo>
                  <a:pt x="12" y="163"/>
                </a:lnTo>
                <a:lnTo>
                  <a:pt x="14" y="163"/>
                </a:lnTo>
                <a:lnTo>
                  <a:pt x="15" y="163"/>
                </a:lnTo>
                <a:lnTo>
                  <a:pt x="22" y="165"/>
                </a:lnTo>
                <a:lnTo>
                  <a:pt x="24" y="167"/>
                </a:lnTo>
                <a:lnTo>
                  <a:pt x="24" y="167"/>
                </a:lnTo>
                <a:lnTo>
                  <a:pt x="24" y="167"/>
                </a:lnTo>
                <a:lnTo>
                  <a:pt x="25" y="167"/>
                </a:lnTo>
                <a:lnTo>
                  <a:pt x="25" y="167"/>
                </a:lnTo>
                <a:lnTo>
                  <a:pt x="29" y="168"/>
                </a:lnTo>
                <a:lnTo>
                  <a:pt x="29" y="168"/>
                </a:lnTo>
                <a:lnTo>
                  <a:pt x="31" y="168"/>
                </a:lnTo>
                <a:lnTo>
                  <a:pt x="31" y="168"/>
                </a:lnTo>
                <a:lnTo>
                  <a:pt x="31" y="168"/>
                </a:lnTo>
                <a:lnTo>
                  <a:pt x="32" y="168"/>
                </a:lnTo>
                <a:lnTo>
                  <a:pt x="32" y="168"/>
                </a:lnTo>
                <a:lnTo>
                  <a:pt x="32" y="168"/>
                </a:lnTo>
                <a:lnTo>
                  <a:pt x="34" y="167"/>
                </a:lnTo>
                <a:lnTo>
                  <a:pt x="37" y="165"/>
                </a:lnTo>
                <a:lnTo>
                  <a:pt x="39" y="165"/>
                </a:lnTo>
                <a:lnTo>
                  <a:pt x="39" y="165"/>
                </a:lnTo>
                <a:lnTo>
                  <a:pt x="39" y="163"/>
                </a:lnTo>
                <a:lnTo>
                  <a:pt x="41" y="163"/>
                </a:lnTo>
                <a:lnTo>
                  <a:pt x="44" y="165"/>
                </a:lnTo>
                <a:lnTo>
                  <a:pt x="46" y="165"/>
                </a:lnTo>
                <a:lnTo>
                  <a:pt x="46" y="167"/>
                </a:lnTo>
                <a:lnTo>
                  <a:pt x="47" y="165"/>
                </a:lnTo>
                <a:lnTo>
                  <a:pt x="49" y="165"/>
                </a:lnTo>
                <a:lnTo>
                  <a:pt x="51" y="167"/>
                </a:lnTo>
                <a:lnTo>
                  <a:pt x="51" y="167"/>
                </a:lnTo>
                <a:lnTo>
                  <a:pt x="51" y="167"/>
                </a:lnTo>
                <a:lnTo>
                  <a:pt x="52" y="165"/>
                </a:lnTo>
                <a:lnTo>
                  <a:pt x="52" y="165"/>
                </a:lnTo>
                <a:lnTo>
                  <a:pt x="52" y="165"/>
                </a:lnTo>
                <a:lnTo>
                  <a:pt x="54" y="165"/>
                </a:lnTo>
                <a:lnTo>
                  <a:pt x="54" y="165"/>
                </a:lnTo>
                <a:lnTo>
                  <a:pt x="54" y="165"/>
                </a:lnTo>
                <a:lnTo>
                  <a:pt x="59" y="168"/>
                </a:lnTo>
                <a:lnTo>
                  <a:pt x="59" y="167"/>
                </a:lnTo>
                <a:lnTo>
                  <a:pt x="62" y="165"/>
                </a:lnTo>
                <a:lnTo>
                  <a:pt x="64" y="163"/>
                </a:lnTo>
                <a:lnTo>
                  <a:pt x="66" y="160"/>
                </a:lnTo>
                <a:lnTo>
                  <a:pt x="66" y="158"/>
                </a:lnTo>
                <a:lnTo>
                  <a:pt x="66" y="156"/>
                </a:lnTo>
                <a:lnTo>
                  <a:pt x="66" y="155"/>
                </a:lnTo>
                <a:lnTo>
                  <a:pt x="67" y="153"/>
                </a:lnTo>
                <a:lnTo>
                  <a:pt x="67" y="153"/>
                </a:lnTo>
                <a:lnTo>
                  <a:pt x="67" y="151"/>
                </a:lnTo>
                <a:lnTo>
                  <a:pt x="67" y="151"/>
                </a:lnTo>
                <a:lnTo>
                  <a:pt x="67" y="150"/>
                </a:lnTo>
                <a:lnTo>
                  <a:pt x="67" y="148"/>
                </a:lnTo>
                <a:lnTo>
                  <a:pt x="67" y="148"/>
                </a:lnTo>
                <a:lnTo>
                  <a:pt x="67" y="146"/>
                </a:lnTo>
                <a:lnTo>
                  <a:pt x="69" y="145"/>
                </a:lnTo>
                <a:lnTo>
                  <a:pt x="71" y="143"/>
                </a:lnTo>
                <a:lnTo>
                  <a:pt x="73" y="143"/>
                </a:lnTo>
                <a:lnTo>
                  <a:pt x="73" y="143"/>
                </a:lnTo>
                <a:lnTo>
                  <a:pt x="78" y="146"/>
                </a:lnTo>
                <a:lnTo>
                  <a:pt x="78" y="146"/>
                </a:lnTo>
                <a:lnTo>
                  <a:pt x="79" y="148"/>
                </a:lnTo>
                <a:lnTo>
                  <a:pt x="79" y="150"/>
                </a:lnTo>
                <a:lnTo>
                  <a:pt x="83" y="153"/>
                </a:lnTo>
                <a:lnTo>
                  <a:pt x="83" y="155"/>
                </a:lnTo>
                <a:lnTo>
                  <a:pt x="83" y="155"/>
                </a:lnTo>
                <a:lnTo>
                  <a:pt x="83" y="156"/>
                </a:lnTo>
                <a:lnTo>
                  <a:pt x="84" y="158"/>
                </a:lnTo>
                <a:lnTo>
                  <a:pt x="84" y="160"/>
                </a:lnTo>
                <a:lnTo>
                  <a:pt x="84" y="160"/>
                </a:lnTo>
                <a:lnTo>
                  <a:pt x="86" y="161"/>
                </a:lnTo>
                <a:lnTo>
                  <a:pt x="86" y="161"/>
                </a:lnTo>
                <a:lnTo>
                  <a:pt x="86" y="163"/>
                </a:lnTo>
                <a:lnTo>
                  <a:pt x="86" y="163"/>
                </a:lnTo>
                <a:lnTo>
                  <a:pt x="86" y="163"/>
                </a:lnTo>
                <a:lnTo>
                  <a:pt x="86" y="165"/>
                </a:lnTo>
                <a:lnTo>
                  <a:pt x="86" y="165"/>
                </a:lnTo>
                <a:lnTo>
                  <a:pt x="89" y="167"/>
                </a:lnTo>
                <a:lnTo>
                  <a:pt x="91" y="168"/>
                </a:lnTo>
                <a:lnTo>
                  <a:pt x="91" y="168"/>
                </a:lnTo>
                <a:lnTo>
                  <a:pt x="91" y="168"/>
                </a:lnTo>
                <a:lnTo>
                  <a:pt x="93" y="168"/>
                </a:lnTo>
                <a:lnTo>
                  <a:pt x="93" y="168"/>
                </a:lnTo>
                <a:lnTo>
                  <a:pt x="93" y="170"/>
                </a:lnTo>
                <a:lnTo>
                  <a:pt x="93" y="170"/>
                </a:lnTo>
                <a:lnTo>
                  <a:pt x="93" y="170"/>
                </a:lnTo>
                <a:lnTo>
                  <a:pt x="93" y="170"/>
                </a:lnTo>
                <a:lnTo>
                  <a:pt x="101" y="172"/>
                </a:lnTo>
                <a:lnTo>
                  <a:pt x="101" y="172"/>
                </a:lnTo>
                <a:lnTo>
                  <a:pt x="103" y="172"/>
                </a:lnTo>
                <a:lnTo>
                  <a:pt x="103" y="170"/>
                </a:lnTo>
                <a:lnTo>
                  <a:pt x="103" y="170"/>
                </a:lnTo>
                <a:lnTo>
                  <a:pt x="104" y="168"/>
                </a:lnTo>
                <a:lnTo>
                  <a:pt x="104" y="168"/>
                </a:lnTo>
                <a:lnTo>
                  <a:pt x="106" y="168"/>
                </a:lnTo>
                <a:lnTo>
                  <a:pt x="106" y="168"/>
                </a:lnTo>
                <a:lnTo>
                  <a:pt x="106" y="168"/>
                </a:lnTo>
                <a:lnTo>
                  <a:pt x="108" y="168"/>
                </a:lnTo>
                <a:lnTo>
                  <a:pt x="110" y="170"/>
                </a:lnTo>
                <a:lnTo>
                  <a:pt x="110" y="170"/>
                </a:lnTo>
                <a:lnTo>
                  <a:pt x="113" y="172"/>
                </a:lnTo>
                <a:lnTo>
                  <a:pt x="118" y="172"/>
                </a:lnTo>
                <a:lnTo>
                  <a:pt x="118" y="172"/>
                </a:lnTo>
                <a:lnTo>
                  <a:pt x="120" y="172"/>
                </a:lnTo>
                <a:lnTo>
                  <a:pt x="120" y="170"/>
                </a:lnTo>
                <a:lnTo>
                  <a:pt x="121" y="170"/>
                </a:lnTo>
                <a:lnTo>
                  <a:pt x="121" y="168"/>
                </a:lnTo>
                <a:lnTo>
                  <a:pt x="121" y="168"/>
                </a:lnTo>
                <a:lnTo>
                  <a:pt x="123" y="168"/>
                </a:lnTo>
                <a:lnTo>
                  <a:pt x="123" y="168"/>
                </a:lnTo>
                <a:lnTo>
                  <a:pt x="125" y="167"/>
                </a:lnTo>
                <a:lnTo>
                  <a:pt x="125" y="168"/>
                </a:lnTo>
                <a:lnTo>
                  <a:pt x="126" y="168"/>
                </a:lnTo>
                <a:lnTo>
                  <a:pt x="126" y="170"/>
                </a:lnTo>
                <a:lnTo>
                  <a:pt x="128" y="172"/>
                </a:lnTo>
                <a:lnTo>
                  <a:pt x="128" y="172"/>
                </a:lnTo>
                <a:lnTo>
                  <a:pt x="128" y="173"/>
                </a:lnTo>
                <a:lnTo>
                  <a:pt x="128" y="173"/>
                </a:lnTo>
                <a:lnTo>
                  <a:pt x="128" y="173"/>
                </a:lnTo>
                <a:lnTo>
                  <a:pt x="128" y="175"/>
                </a:lnTo>
                <a:lnTo>
                  <a:pt x="126" y="175"/>
                </a:lnTo>
                <a:lnTo>
                  <a:pt x="126" y="177"/>
                </a:lnTo>
                <a:lnTo>
                  <a:pt x="126" y="177"/>
                </a:lnTo>
                <a:lnTo>
                  <a:pt x="126" y="180"/>
                </a:lnTo>
                <a:lnTo>
                  <a:pt x="126" y="180"/>
                </a:lnTo>
                <a:lnTo>
                  <a:pt x="125" y="182"/>
                </a:lnTo>
                <a:lnTo>
                  <a:pt x="125" y="182"/>
                </a:lnTo>
                <a:lnTo>
                  <a:pt x="125" y="182"/>
                </a:lnTo>
                <a:lnTo>
                  <a:pt x="123" y="183"/>
                </a:lnTo>
                <a:lnTo>
                  <a:pt x="123" y="183"/>
                </a:lnTo>
                <a:lnTo>
                  <a:pt x="123" y="183"/>
                </a:lnTo>
                <a:lnTo>
                  <a:pt x="123" y="185"/>
                </a:lnTo>
                <a:lnTo>
                  <a:pt x="123" y="185"/>
                </a:lnTo>
                <a:lnTo>
                  <a:pt x="123" y="187"/>
                </a:lnTo>
                <a:lnTo>
                  <a:pt x="123" y="187"/>
                </a:lnTo>
                <a:lnTo>
                  <a:pt x="123" y="188"/>
                </a:lnTo>
                <a:lnTo>
                  <a:pt x="123" y="188"/>
                </a:lnTo>
                <a:lnTo>
                  <a:pt x="123" y="190"/>
                </a:lnTo>
                <a:lnTo>
                  <a:pt x="121" y="190"/>
                </a:lnTo>
                <a:lnTo>
                  <a:pt x="121" y="190"/>
                </a:lnTo>
                <a:lnTo>
                  <a:pt x="120" y="192"/>
                </a:lnTo>
                <a:lnTo>
                  <a:pt x="120" y="192"/>
                </a:lnTo>
                <a:lnTo>
                  <a:pt x="120" y="193"/>
                </a:lnTo>
                <a:lnTo>
                  <a:pt x="118" y="193"/>
                </a:lnTo>
                <a:lnTo>
                  <a:pt x="118" y="195"/>
                </a:lnTo>
                <a:lnTo>
                  <a:pt x="118" y="195"/>
                </a:lnTo>
                <a:lnTo>
                  <a:pt x="120" y="197"/>
                </a:lnTo>
                <a:lnTo>
                  <a:pt x="120" y="197"/>
                </a:lnTo>
                <a:lnTo>
                  <a:pt x="125" y="200"/>
                </a:lnTo>
                <a:lnTo>
                  <a:pt x="126" y="200"/>
                </a:lnTo>
                <a:lnTo>
                  <a:pt x="128" y="200"/>
                </a:lnTo>
                <a:lnTo>
                  <a:pt x="133" y="200"/>
                </a:lnTo>
                <a:lnTo>
                  <a:pt x="135" y="200"/>
                </a:lnTo>
                <a:lnTo>
                  <a:pt x="135" y="198"/>
                </a:lnTo>
                <a:lnTo>
                  <a:pt x="136" y="197"/>
                </a:lnTo>
                <a:lnTo>
                  <a:pt x="136" y="197"/>
                </a:lnTo>
                <a:lnTo>
                  <a:pt x="136" y="195"/>
                </a:lnTo>
                <a:lnTo>
                  <a:pt x="138" y="195"/>
                </a:lnTo>
                <a:lnTo>
                  <a:pt x="138" y="195"/>
                </a:lnTo>
                <a:lnTo>
                  <a:pt x="138" y="193"/>
                </a:lnTo>
                <a:lnTo>
                  <a:pt x="138" y="192"/>
                </a:lnTo>
                <a:lnTo>
                  <a:pt x="140" y="190"/>
                </a:lnTo>
                <a:lnTo>
                  <a:pt x="140" y="188"/>
                </a:lnTo>
                <a:lnTo>
                  <a:pt x="140" y="187"/>
                </a:lnTo>
                <a:lnTo>
                  <a:pt x="141" y="185"/>
                </a:lnTo>
                <a:lnTo>
                  <a:pt x="141" y="183"/>
                </a:lnTo>
                <a:lnTo>
                  <a:pt x="145" y="182"/>
                </a:lnTo>
                <a:lnTo>
                  <a:pt x="141" y="185"/>
                </a:lnTo>
                <a:lnTo>
                  <a:pt x="141" y="187"/>
                </a:lnTo>
                <a:lnTo>
                  <a:pt x="140" y="188"/>
                </a:lnTo>
                <a:lnTo>
                  <a:pt x="140" y="190"/>
                </a:lnTo>
                <a:lnTo>
                  <a:pt x="141" y="190"/>
                </a:lnTo>
                <a:lnTo>
                  <a:pt x="141" y="190"/>
                </a:lnTo>
                <a:lnTo>
                  <a:pt x="140" y="192"/>
                </a:lnTo>
                <a:lnTo>
                  <a:pt x="140" y="195"/>
                </a:lnTo>
                <a:lnTo>
                  <a:pt x="140" y="195"/>
                </a:lnTo>
                <a:lnTo>
                  <a:pt x="136" y="198"/>
                </a:lnTo>
                <a:lnTo>
                  <a:pt x="136" y="200"/>
                </a:lnTo>
                <a:lnTo>
                  <a:pt x="136" y="202"/>
                </a:lnTo>
                <a:lnTo>
                  <a:pt x="138" y="202"/>
                </a:lnTo>
                <a:lnTo>
                  <a:pt x="140" y="202"/>
                </a:lnTo>
                <a:lnTo>
                  <a:pt x="141" y="202"/>
                </a:lnTo>
                <a:lnTo>
                  <a:pt x="143" y="200"/>
                </a:lnTo>
                <a:lnTo>
                  <a:pt x="145" y="195"/>
                </a:lnTo>
                <a:lnTo>
                  <a:pt x="145" y="195"/>
                </a:lnTo>
                <a:lnTo>
                  <a:pt x="146" y="193"/>
                </a:lnTo>
                <a:lnTo>
                  <a:pt x="148" y="193"/>
                </a:lnTo>
                <a:lnTo>
                  <a:pt x="152" y="193"/>
                </a:lnTo>
                <a:lnTo>
                  <a:pt x="153" y="192"/>
                </a:lnTo>
                <a:lnTo>
                  <a:pt x="155" y="188"/>
                </a:lnTo>
                <a:lnTo>
                  <a:pt x="157" y="188"/>
                </a:lnTo>
                <a:lnTo>
                  <a:pt x="157" y="188"/>
                </a:lnTo>
                <a:lnTo>
                  <a:pt x="160" y="188"/>
                </a:lnTo>
                <a:lnTo>
                  <a:pt x="163" y="187"/>
                </a:lnTo>
                <a:lnTo>
                  <a:pt x="163" y="187"/>
                </a:lnTo>
                <a:lnTo>
                  <a:pt x="163" y="188"/>
                </a:lnTo>
                <a:lnTo>
                  <a:pt x="163" y="188"/>
                </a:lnTo>
                <a:lnTo>
                  <a:pt x="162" y="188"/>
                </a:lnTo>
                <a:lnTo>
                  <a:pt x="162" y="190"/>
                </a:lnTo>
                <a:lnTo>
                  <a:pt x="162" y="190"/>
                </a:lnTo>
                <a:lnTo>
                  <a:pt x="162" y="190"/>
                </a:lnTo>
                <a:lnTo>
                  <a:pt x="160" y="192"/>
                </a:lnTo>
                <a:lnTo>
                  <a:pt x="158" y="193"/>
                </a:lnTo>
                <a:lnTo>
                  <a:pt x="158" y="193"/>
                </a:lnTo>
                <a:lnTo>
                  <a:pt x="158" y="193"/>
                </a:lnTo>
                <a:lnTo>
                  <a:pt x="160" y="197"/>
                </a:lnTo>
                <a:lnTo>
                  <a:pt x="160" y="197"/>
                </a:lnTo>
                <a:lnTo>
                  <a:pt x="160" y="198"/>
                </a:lnTo>
                <a:lnTo>
                  <a:pt x="162" y="198"/>
                </a:lnTo>
                <a:lnTo>
                  <a:pt x="162" y="200"/>
                </a:lnTo>
                <a:lnTo>
                  <a:pt x="162" y="200"/>
                </a:lnTo>
                <a:lnTo>
                  <a:pt x="162" y="200"/>
                </a:lnTo>
                <a:lnTo>
                  <a:pt x="163" y="204"/>
                </a:lnTo>
                <a:lnTo>
                  <a:pt x="163" y="204"/>
                </a:lnTo>
                <a:lnTo>
                  <a:pt x="163" y="204"/>
                </a:lnTo>
                <a:lnTo>
                  <a:pt x="163" y="204"/>
                </a:lnTo>
                <a:lnTo>
                  <a:pt x="163" y="205"/>
                </a:lnTo>
                <a:lnTo>
                  <a:pt x="163" y="205"/>
                </a:lnTo>
                <a:lnTo>
                  <a:pt x="163" y="207"/>
                </a:lnTo>
                <a:lnTo>
                  <a:pt x="167" y="212"/>
                </a:lnTo>
                <a:lnTo>
                  <a:pt x="168" y="212"/>
                </a:lnTo>
                <a:lnTo>
                  <a:pt x="175" y="214"/>
                </a:lnTo>
                <a:lnTo>
                  <a:pt x="178" y="214"/>
                </a:lnTo>
                <a:lnTo>
                  <a:pt x="182" y="212"/>
                </a:lnTo>
                <a:lnTo>
                  <a:pt x="187" y="212"/>
                </a:lnTo>
                <a:lnTo>
                  <a:pt x="187" y="212"/>
                </a:lnTo>
                <a:lnTo>
                  <a:pt x="189" y="212"/>
                </a:lnTo>
                <a:lnTo>
                  <a:pt x="194" y="212"/>
                </a:lnTo>
                <a:lnTo>
                  <a:pt x="195" y="212"/>
                </a:lnTo>
                <a:lnTo>
                  <a:pt x="200" y="210"/>
                </a:lnTo>
                <a:lnTo>
                  <a:pt x="200" y="209"/>
                </a:lnTo>
                <a:lnTo>
                  <a:pt x="202" y="209"/>
                </a:lnTo>
                <a:lnTo>
                  <a:pt x="202" y="209"/>
                </a:lnTo>
                <a:lnTo>
                  <a:pt x="202" y="207"/>
                </a:lnTo>
                <a:lnTo>
                  <a:pt x="204" y="207"/>
                </a:lnTo>
                <a:lnTo>
                  <a:pt x="204" y="207"/>
                </a:lnTo>
                <a:lnTo>
                  <a:pt x="204" y="207"/>
                </a:lnTo>
                <a:lnTo>
                  <a:pt x="205" y="205"/>
                </a:lnTo>
                <a:lnTo>
                  <a:pt x="205" y="205"/>
                </a:lnTo>
                <a:lnTo>
                  <a:pt x="205" y="205"/>
                </a:lnTo>
                <a:lnTo>
                  <a:pt x="205" y="204"/>
                </a:lnTo>
                <a:lnTo>
                  <a:pt x="205" y="204"/>
                </a:lnTo>
                <a:lnTo>
                  <a:pt x="205" y="204"/>
                </a:lnTo>
                <a:lnTo>
                  <a:pt x="207" y="204"/>
                </a:lnTo>
                <a:lnTo>
                  <a:pt x="207" y="204"/>
                </a:lnTo>
                <a:lnTo>
                  <a:pt x="212" y="200"/>
                </a:lnTo>
                <a:lnTo>
                  <a:pt x="212" y="200"/>
                </a:lnTo>
                <a:lnTo>
                  <a:pt x="214" y="200"/>
                </a:lnTo>
                <a:lnTo>
                  <a:pt x="215" y="202"/>
                </a:lnTo>
                <a:lnTo>
                  <a:pt x="219" y="204"/>
                </a:lnTo>
                <a:lnTo>
                  <a:pt x="220" y="204"/>
                </a:lnTo>
                <a:lnTo>
                  <a:pt x="220" y="202"/>
                </a:lnTo>
                <a:lnTo>
                  <a:pt x="220" y="200"/>
                </a:lnTo>
                <a:lnTo>
                  <a:pt x="222" y="200"/>
                </a:lnTo>
                <a:lnTo>
                  <a:pt x="225" y="197"/>
                </a:lnTo>
                <a:lnTo>
                  <a:pt x="229" y="193"/>
                </a:lnTo>
                <a:lnTo>
                  <a:pt x="232" y="190"/>
                </a:lnTo>
                <a:lnTo>
                  <a:pt x="232" y="190"/>
                </a:lnTo>
                <a:lnTo>
                  <a:pt x="232" y="188"/>
                </a:lnTo>
                <a:lnTo>
                  <a:pt x="231" y="183"/>
                </a:lnTo>
                <a:lnTo>
                  <a:pt x="231" y="183"/>
                </a:lnTo>
                <a:lnTo>
                  <a:pt x="231" y="182"/>
                </a:lnTo>
                <a:lnTo>
                  <a:pt x="231" y="180"/>
                </a:lnTo>
                <a:lnTo>
                  <a:pt x="231" y="180"/>
                </a:lnTo>
                <a:lnTo>
                  <a:pt x="232" y="178"/>
                </a:lnTo>
                <a:lnTo>
                  <a:pt x="232" y="177"/>
                </a:lnTo>
                <a:lnTo>
                  <a:pt x="232" y="177"/>
                </a:lnTo>
                <a:lnTo>
                  <a:pt x="232" y="177"/>
                </a:lnTo>
                <a:lnTo>
                  <a:pt x="232" y="177"/>
                </a:lnTo>
                <a:lnTo>
                  <a:pt x="232" y="177"/>
                </a:lnTo>
                <a:lnTo>
                  <a:pt x="232" y="177"/>
                </a:lnTo>
                <a:lnTo>
                  <a:pt x="234" y="175"/>
                </a:lnTo>
                <a:lnTo>
                  <a:pt x="234" y="175"/>
                </a:lnTo>
                <a:lnTo>
                  <a:pt x="236" y="175"/>
                </a:lnTo>
                <a:lnTo>
                  <a:pt x="236" y="173"/>
                </a:lnTo>
                <a:lnTo>
                  <a:pt x="237" y="172"/>
                </a:lnTo>
                <a:lnTo>
                  <a:pt x="237" y="172"/>
                </a:lnTo>
                <a:lnTo>
                  <a:pt x="241" y="172"/>
                </a:lnTo>
                <a:lnTo>
                  <a:pt x="244" y="173"/>
                </a:lnTo>
                <a:lnTo>
                  <a:pt x="244" y="173"/>
                </a:lnTo>
                <a:lnTo>
                  <a:pt x="244" y="173"/>
                </a:lnTo>
                <a:lnTo>
                  <a:pt x="246" y="173"/>
                </a:lnTo>
                <a:lnTo>
                  <a:pt x="252" y="177"/>
                </a:lnTo>
                <a:lnTo>
                  <a:pt x="254" y="177"/>
                </a:lnTo>
                <a:lnTo>
                  <a:pt x="254" y="178"/>
                </a:lnTo>
                <a:lnTo>
                  <a:pt x="254" y="178"/>
                </a:lnTo>
                <a:lnTo>
                  <a:pt x="256" y="180"/>
                </a:lnTo>
                <a:lnTo>
                  <a:pt x="256" y="180"/>
                </a:lnTo>
                <a:lnTo>
                  <a:pt x="256" y="180"/>
                </a:lnTo>
                <a:lnTo>
                  <a:pt x="257" y="182"/>
                </a:lnTo>
                <a:lnTo>
                  <a:pt x="257" y="182"/>
                </a:lnTo>
                <a:lnTo>
                  <a:pt x="266" y="185"/>
                </a:lnTo>
                <a:lnTo>
                  <a:pt x="266" y="185"/>
                </a:lnTo>
                <a:lnTo>
                  <a:pt x="266" y="187"/>
                </a:lnTo>
                <a:lnTo>
                  <a:pt x="266" y="188"/>
                </a:lnTo>
                <a:lnTo>
                  <a:pt x="266" y="188"/>
                </a:lnTo>
                <a:lnTo>
                  <a:pt x="266" y="190"/>
                </a:lnTo>
                <a:lnTo>
                  <a:pt x="266" y="190"/>
                </a:lnTo>
                <a:lnTo>
                  <a:pt x="266" y="192"/>
                </a:lnTo>
                <a:lnTo>
                  <a:pt x="266" y="192"/>
                </a:lnTo>
                <a:lnTo>
                  <a:pt x="266" y="192"/>
                </a:lnTo>
                <a:lnTo>
                  <a:pt x="266" y="192"/>
                </a:lnTo>
                <a:lnTo>
                  <a:pt x="266" y="193"/>
                </a:lnTo>
                <a:lnTo>
                  <a:pt x="266" y="195"/>
                </a:lnTo>
                <a:lnTo>
                  <a:pt x="266" y="195"/>
                </a:lnTo>
                <a:lnTo>
                  <a:pt x="268" y="195"/>
                </a:lnTo>
                <a:lnTo>
                  <a:pt x="268" y="197"/>
                </a:lnTo>
                <a:lnTo>
                  <a:pt x="268" y="197"/>
                </a:lnTo>
                <a:lnTo>
                  <a:pt x="269" y="197"/>
                </a:lnTo>
                <a:lnTo>
                  <a:pt x="274" y="195"/>
                </a:lnTo>
                <a:lnTo>
                  <a:pt x="276" y="195"/>
                </a:lnTo>
                <a:lnTo>
                  <a:pt x="276" y="195"/>
                </a:lnTo>
                <a:lnTo>
                  <a:pt x="276" y="193"/>
                </a:lnTo>
                <a:lnTo>
                  <a:pt x="278" y="192"/>
                </a:lnTo>
                <a:lnTo>
                  <a:pt x="278" y="192"/>
                </a:lnTo>
                <a:lnTo>
                  <a:pt x="278" y="192"/>
                </a:lnTo>
                <a:lnTo>
                  <a:pt x="279" y="192"/>
                </a:lnTo>
                <a:lnTo>
                  <a:pt x="281" y="192"/>
                </a:lnTo>
                <a:lnTo>
                  <a:pt x="283" y="192"/>
                </a:lnTo>
                <a:lnTo>
                  <a:pt x="283" y="190"/>
                </a:lnTo>
                <a:lnTo>
                  <a:pt x="283" y="190"/>
                </a:lnTo>
                <a:lnTo>
                  <a:pt x="283" y="190"/>
                </a:lnTo>
                <a:lnTo>
                  <a:pt x="284" y="190"/>
                </a:lnTo>
                <a:lnTo>
                  <a:pt x="286" y="192"/>
                </a:lnTo>
                <a:lnTo>
                  <a:pt x="288" y="192"/>
                </a:lnTo>
                <a:lnTo>
                  <a:pt x="288" y="192"/>
                </a:lnTo>
                <a:lnTo>
                  <a:pt x="291" y="192"/>
                </a:lnTo>
                <a:lnTo>
                  <a:pt x="298" y="193"/>
                </a:lnTo>
                <a:lnTo>
                  <a:pt x="301" y="195"/>
                </a:lnTo>
                <a:lnTo>
                  <a:pt x="310" y="197"/>
                </a:lnTo>
                <a:lnTo>
                  <a:pt x="310" y="195"/>
                </a:lnTo>
                <a:lnTo>
                  <a:pt x="310" y="195"/>
                </a:lnTo>
                <a:lnTo>
                  <a:pt x="310" y="195"/>
                </a:lnTo>
                <a:lnTo>
                  <a:pt x="310" y="193"/>
                </a:lnTo>
                <a:lnTo>
                  <a:pt x="308" y="193"/>
                </a:lnTo>
                <a:lnTo>
                  <a:pt x="308" y="193"/>
                </a:lnTo>
                <a:lnTo>
                  <a:pt x="310" y="192"/>
                </a:lnTo>
                <a:lnTo>
                  <a:pt x="310" y="192"/>
                </a:lnTo>
                <a:lnTo>
                  <a:pt x="311" y="190"/>
                </a:lnTo>
                <a:lnTo>
                  <a:pt x="311" y="188"/>
                </a:lnTo>
                <a:lnTo>
                  <a:pt x="313" y="188"/>
                </a:lnTo>
                <a:lnTo>
                  <a:pt x="313" y="188"/>
                </a:lnTo>
                <a:lnTo>
                  <a:pt x="313" y="187"/>
                </a:lnTo>
                <a:lnTo>
                  <a:pt x="313" y="187"/>
                </a:lnTo>
                <a:lnTo>
                  <a:pt x="315" y="187"/>
                </a:lnTo>
                <a:lnTo>
                  <a:pt x="316" y="185"/>
                </a:lnTo>
                <a:lnTo>
                  <a:pt x="316" y="185"/>
                </a:lnTo>
                <a:lnTo>
                  <a:pt x="316" y="185"/>
                </a:lnTo>
                <a:lnTo>
                  <a:pt x="318" y="183"/>
                </a:lnTo>
                <a:lnTo>
                  <a:pt x="318" y="182"/>
                </a:lnTo>
                <a:lnTo>
                  <a:pt x="318" y="180"/>
                </a:lnTo>
                <a:lnTo>
                  <a:pt x="318" y="180"/>
                </a:lnTo>
                <a:lnTo>
                  <a:pt x="320" y="177"/>
                </a:lnTo>
                <a:lnTo>
                  <a:pt x="320" y="177"/>
                </a:lnTo>
                <a:lnTo>
                  <a:pt x="320" y="177"/>
                </a:lnTo>
                <a:lnTo>
                  <a:pt x="321" y="177"/>
                </a:lnTo>
                <a:lnTo>
                  <a:pt x="323" y="175"/>
                </a:lnTo>
                <a:lnTo>
                  <a:pt x="323" y="175"/>
                </a:lnTo>
                <a:lnTo>
                  <a:pt x="323" y="175"/>
                </a:lnTo>
                <a:lnTo>
                  <a:pt x="325" y="175"/>
                </a:lnTo>
                <a:lnTo>
                  <a:pt x="325" y="175"/>
                </a:lnTo>
                <a:lnTo>
                  <a:pt x="323" y="173"/>
                </a:lnTo>
                <a:lnTo>
                  <a:pt x="323" y="173"/>
                </a:lnTo>
                <a:lnTo>
                  <a:pt x="323" y="173"/>
                </a:lnTo>
                <a:lnTo>
                  <a:pt x="323" y="173"/>
                </a:lnTo>
                <a:lnTo>
                  <a:pt x="321" y="173"/>
                </a:lnTo>
                <a:lnTo>
                  <a:pt x="321" y="173"/>
                </a:lnTo>
                <a:lnTo>
                  <a:pt x="321" y="173"/>
                </a:lnTo>
                <a:lnTo>
                  <a:pt x="321" y="173"/>
                </a:lnTo>
                <a:lnTo>
                  <a:pt x="321" y="172"/>
                </a:lnTo>
                <a:lnTo>
                  <a:pt x="323" y="172"/>
                </a:lnTo>
                <a:lnTo>
                  <a:pt x="325" y="172"/>
                </a:lnTo>
                <a:lnTo>
                  <a:pt x="326" y="170"/>
                </a:lnTo>
                <a:lnTo>
                  <a:pt x="328" y="172"/>
                </a:lnTo>
                <a:lnTo>
                  <a:pt x="328" y="172"/>
                </a:lnTo>
                <a:lnTo>
                  <a:pt x="328" y="170"/>
                </a:lnTo>
                <a:lnTo>
                  <a:pt x="330" y="170"/>
                </a:lnTo>
                <a:lnTo>
                  <a:pt x="330" y="170"/>
                </a:lnTo>
                <a:lnTo>
                  <a:pt x="330" y="170"/>
                </a:lnTo>
                <a:lnTo>
                  <a:pt x="330" y="168"/>
                </a:lnTo>
                <a:lnTo>
                  <a:pt x="331" y="168"/>
                </a:lnTo>
                <a:lnTo>
                  <a:pt x="331" y="168"/>
                </a:lnTo>
                <a:lnTo>
                  <a:pt x="333" y="167"/>
                </a:lnTo>
                <a:lnTo>
                  <a:pt x="333" y="167"/>
                </a:lnTo>
                <a:lnTo>
                  <a:pt x="333" y="167"/>
                </a:lnTo>
                <a:lnTo>
                  <a:pt x="333" y="165"/>
                </a:lnTo>
                <a:lnTo>
                  <a:pt x="331" y="163"/>
                </a:lnTo>
                <a:lnTo>
                  <a:pt x="331" y="163"/>
                </a:lnTo>
                <a:lnTo>
                  <a:pt x="331" y="163"/>
                </a:lnTo>
                <a:lnTo>
                  <a:pt x="331" y="163"/>
                </a:lnTo>
                <a:lnTo>
                  <a:pt x="333" y="161"/>
                </a:lnTo>
                <a:lnTo>
                  <a:pt x="333" y="161"/>
                </a:lnTo>
                <a:lnTo>
                  <a:pt x="333" y="161"/>
                </a:lnTo>
                <a:lnTo>
                  <a:pt x="335" y="160"/>
                </a:lnTo>
                <a:lnTo>
                  <a:pt x="335" y="160"/>
                </a:lnTo>
                <a:lnTo>
                  <a:pt x="335" y="160"/>
                </a:lnTo>
                <a:lnTo>
                  <a:pt x="335" y="158"/>
                </a:lnTo>
                <a:lnTo>
                  <a:pt x="335" y="158"/>
                </a:lnTo>
                <a:lnTo>
                  <a:pt x="336" y="156"/>
                </a:lnTo>
                <a:lnTo>
                  <a:pt x="336" y="156"/>
                </a:lnTo>
                <a:lnTo>
                  <a:pt x="338" y="155"/>
                </a:lnTo>
                <a:lnTo>
                  <a:pt x="338" y="155"/>
                </a:lnTo>
                <a:lnTo>
                  <a:pt x="340" y="155"/>
                </a:lnTo>
                <a:lnTo>
                  <a:pt x="340" y="156"/>
                </a:lnTo>
                <a:lnTo>
                  <a:pt x="340" y="156"/>
                </a:lnTo>
                <a:lnTo>
                  <a:pt x="340" y="156"/>
                </a:lnTo>
                <a:lnTo>
                  <a:pt x="340" y="156"/>
                </a:lnTo>
                <a:lnTo>
                  <a:pt x="340" y="158"/>
                </a:lnTo>
                <a:lnTo>
                  <a:pt x="341" y="158"/>
                </a:lnTo>
                <a:lnTo>
                  <a:pt x="343" y="158"/>
                </a:lnTo>
                <a:lnTo>
                  <a:pt x="348" y="158"/>
                </a:lnTo>
                <a:lnTo>
                  <a:pt x="350" y="158"/>
                </a:lnTo>
                <a:lnTo>
                  <a:pt x="352" y="158"/>
                </a:lnTo>
                <a:lnTo>
                  <a:pt x="355" y="158"/>
                </a:lnTo>
                <a:lnTo>
                  <a:pt x="355" y="158"/>
                </a:lnTo>
                <a:lnTo>
                  <a:pt x="357" y="158"/>
                </a:lnTo>
                <a:lnTo>
                  <a:pt x="358" y="158"/>
                </a:lnTo>
                <a:lnTo>
                  <a:pt x="358" y="158"/>
                </a:lnTo>
                <a:lnTo>
                  <a:pt x="358" y="156"/>
                </a:lnTo>
                <a:lnTo>
                  <a:pt x="358" y="156"/>
                </a:lnTo>
                <a:lnTo>
                  <a:pt x="358" y="156"/>
                </a:lnTo>
                <a:lnTo>
                  <a:pt x="360" y="151"/>
                </a:lnTo>
                <a:lnTo>
                  <a:pt x="360" y="151"/>
                </a:lnTo>
                <a:lnTo>
                  <a:pt x="362" y="150"/>
                </a:lnTo>
                <a:lnTo>
                  <a:pt x="363" y="150"/>
                </a:lnTo>
                <a:lnTo>
                  <a:pt x="365" y="148"/>
                </a:lnTo>
                <a:lnTo>
                  <a:pt x="367" y="148"/>
                </a:lnTo>
                <a:lnTo>
                  <a:pt x="367" y="146"/>
                </a:lnTo>
                <a:lnTo>
                  <a:pt x="367" y="146"/>
                </a:lnTo>
                <a:lnTo>
                  <a:pt x="367" y="146"/>
                </a:lnTo>
                <a:lnTo>
                  <a:pt x="367" y="146"/>
                </a:lnTo>
                <a:lnTo>
                  <a:pt x="368" y="146"/>
                </a:lnTo>
                <a:lnTo>
                  <a:pt x="368" y="146"/>
                </a:lnTo>
                <a:lnTo>
                  <a:pt x="368" y="146"/>
                </a:lnTo>
                <a:lnTo>
                  <a:pt x="370" y="146"/>
                </a:lnTo>
                <a:lnTo>
                  <a:pt x="370" y="148"/>
                </a:lnTo>
                <a:lnTo>
                  <a:pt x="372" y="148"/>
                </a:lnTo>
                <a:lnTo>
                  <a:pt x="372" y="150"/>
                </a:lnTo>
                <a:lnTo>
                  <a:pt x="372" y="150"/>
                </a:lnTo>
                <a:lnTo>
                  <a:pt x="373" y="150"/>
                </a:lnTo>
                <a:lnTo>
                  <a:pt x="375" y="148"/>
                </a:lnTo>
                <a:lnTo>
                  <a:pt x="377" y="148"/>
                </a:lnTo>
                <a:lnTo>
                  <a:pt x="377" y="148"/>
                </a:lnTo>
                <a:lnTo>
                  <a:pt x="378" y="146"/>
                </a:lnTo>
                <a:lnTo>
                  <a:pt x="378" y="146"/>
                </a:lnTo>
                <a:lnTo>
                  <a:pt x="378" y="146"/>
                </a:lnTo>
                <a:lnTo>
                  <a:pt x="377" y="145"/>
                </a:lnTo>
                <a:lnTo>
                  <a:pt x="377" y="145"/>
                </a:lnTo>
                <a:lnTo>
                  <a:pt x="377" y="145"/>
                </a:lnTo>
                <a:lnTo>
                  <a:pt x="378" y="143"/>
                </a:lnTo>
                <a:lnTo>
                  <a:pt x="378" y="143"/>
                </a:lnTo>
                <a:lnTo>
                  <a:pt x="378" y="141"/>
                </a:lnTo>
                <a:lnTo>
                  <a:pt x="378" y="141"/>
                </a:lnTo>
                <a:lnTo>
                  <a:pt x="378" y="141"/>
                </a:lnTo>
                <a:lnTo>
                  <a:pt x="378" y="140"/>
                </a:lnTo>
                <a:lnTo>
                  <a:pt x="378" y="140"/>
                </a:lnTo>
                <a:lnTo>
                  <a:pt x="378" y="138"/>
                </a:lnTo>
                <a:lnTo>
                  <a:pt x="378" y="138"/>
                </a:lnTo>
                <a:lnTo>
                  <a:pt x="380" y="138"/>
                </a:lnTo>
                <a:lnTo>
                  <a:pt x="380" y="136"/>
                </a:lnTo>
                <a:lnTo>
                  <a:pt x="380" y="136"/>
                </a:lnTo>
                <a:lnTo>
                  <a:pt x="380" y="136"/>
                </a:lnTo>
                <a:lnTo>
                  <a:pt x="382" y="136"/>
                </a:lnTo>
                <a:lnTo>
                  <a:pt x="382" y="136"/>
                </a:lnTo>
                <a:lnTo>
                  <a:pt x="385" y="138"/>
                </a:lnTo>
                <a:lnTo>
                  <a:pt x="385" y="138"/>
                </a:lnTo>
                <a:lnTo>
                  <a:pt x="387" y="138"/>
                </a:lnTo>
                <a:lnTo>
                  <a:pt x="389" y="138"/>
                </a:lnTo>
                <a:lnTo>
                  <a:pt x="389" y="138"/>
                </a:lnTo>
                <a:lnTo>
                  <a:pt x="389" y="138"/>
                </a:lnTo>
                <a:lnTo>
                  <a:pt x="389" y="138"/>
                </a:lnTo>
                <a:lnTo>
                  <a:pt x="389" y="138"/>
                </a:lnTo>
                <a:lnTo>
                  <a:pt x="389" y="140"/>
                </a:lnTo>
                <a:lnTo>
                  <a:pt x="389" y="140"/>
                </a:lnTo>
                <a:lnTo>
                  <a:pt x="389" y="140"/>
                </a:lnTo>
                <a:lnTo>
                  <a:pt x="389" y="141"/>
                </a:lnTo>
                <a:lnTo>
                  <a:pt x="389" y="141"/>
                </a:lnTo>
                <a:lnTo>
                  <a:pt x="389" y="141"/>
                </a:lnTo>
                <a:lnTo>
                  <a:pt x="392" y="141"/>
                </a:lnTo>
                <a:lnTo>
                  <a:pt x="392" y="141"/>
                </a:lnTo>
                <a:lnTo>
                  <a:pt x="394" y="141"/>
                </a:lnTo>
                <a:lnTo>
                  <a:pt x="394" y="141"/>
                </a:lnTo>
                <a:lnTo>
                  <a:pt x="394" y="141"/>
                </a:lnTo>
                <a:lnTo>
                  <a:pt x="395" y="141"/>
                </a:lnTo>
                <a:lnTo>
                  <a:pt x="395" y="141"/>
                </a:lnTo>
                <a:lnTo>
                  <a:pt x="395" y="140"/>
                </a:lnTo>
                <a:lnTo>
                  <a:pt x="395" y="136"/>
                </a:lnTo>
                <a:lnTo>
                  <a:pt x="395" y="135"/>
                </a:lnTo>
                <a:lnTo>
                  <a:pt x="395" y="133"/>
                </a:lnTo>
                <a:lnTo>
                  <a:pt x="395" y="131"/>
                </a:lnTo>
                <a:lnTo>
                  <a:pt x="395" y="131"/>
                </a:lnTo>
                <a:lnTo>
                  <a:pt x="395" y="131"/>
                </a:lnTo>
                <a:lnTo>
                  <a:pt x="397" y="130"/>
                </a:lnTo>
                <a:lnTo>
                  <a:pt x="397" y="130"/>
                </a:lnTo>
                <a:lnTo>
                  <a:pt x="397" y="128"/>
                </a:lnTo>
                <a:lnTo>
                  <a:pt x="399" y="128"/>
                </a:lnTo>
                <a:lnTo>
                  <a:pt x="399" y="128"/>
                </a:lnTo>
                <a:lnTo>
                  <a:pt x="399" y="126"/>
                </a:lnTo>
                <a:lnTo>
                  <a:pt x="399" y="12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1" name="Freeform 34">
            <a:extLst>
              <a:ext uri="{FF2B5EF4-FFF2-40B4-BE49-F238E27FC236}">
                <a16:creationId xmlns:a16="http://schemas.microsoft.com/office/drawing/2014/main" id="{543E9B66-B397-4562-AEF3-8B0C0FDF95C2}"/>
              </a:ext>
            </a:extLst>
          </p:cNvPr>
          <p:cNvSpPr>
            <a:spLocks noEditPoints="1"/>
          </p:cNvSpPr>
          <p:nvPr/>
        </p:nvSpPr>
        <p:spPr bwMode="auto">
          <a:xfrm>
            <a:off x="5244393" y="4396271"/>
            <a:ext cx="385247" cy="206624"/>
          </a:xfrm>
          <a:custGeom>
            <a:avLst/>
            <a:gdLst>
              <a:gd name="T0" fmla="*/ 397 w 399"/>
              <a:gd name="T1" fmla="*/ 125 h 214"/>
              <a:gd name="T2" fmla="*/ 383 w 399"/>
              <a:gd name="T3" fmla="*/ 62 h 214"/>
              <a:gd name="T4" fmla="*/ 350 w 399"/>
              <a:gd name="T5" fmla="*/ 81 h 214"/>
              <a:gd name="T6" fmla="*/ 328 w 399"/>
              <a:gd name="T7" fmla="*/ 86 h 214"/>
              <a:gd name="T8" fmla="*/ 304 w 399"/>
              <a:gd name="T9" fmla="*/ 82 h 214"/>
              <a:gd name="T10" fmla="*/ 281 w 399"/>
              <a:gd name="T11" fmla="*/ 77 h 214"/>
              <a:gd name="T12" fmla="*/ 242 w 399"/>
              <a:gd name="T13" fmla="*/ 57 h 214"/>
              <a:gd name="T14" fmla="*/ 224 w 399"/>
              <a:gd name="T15" fmla="*/ 45 h 214"/>
              <a:gd name="T16" fmla="*/ 214 w 399"/>
              <a:gd name="T17" fmla="*/ 42 h 214"/>
              <a:gd name="T18" fmla="*/ 205 w 399"/>
              <a:gd name="T19" fmla="*/ 37 h 214"/>
              <a:gd name="T20" fmla="*/ 197 w 399"/>
              <a:gd name="T21" fmla="*/ 34 h 214"/>
              <a:gd name="T22" fmla="*/ 192 w 399"/>
              <a:gd name="T23" fmla="*/ 34 h 214"/>
              <a:gd name="T24" fmla="*/ 178 w 399"/>
              <a:gd name="T25" fmla="*/ 35 h 214"/>
              <a:gd name="T26" fmla="*/ 173 w 399"/>
              <a:gd name="T27" fmla="*/ 25 h 214"/>
              <a:gd name="T28" fmla="*/ 167 w 399"/>
              <a:gd name="T29" fmla="*/ 19 h 214"/>
              <a:gd name="T30" fmla="*/ 153 w 399"/>
              <a:gd name="T31" fmla="*/ 10 h 214"/>
              <a:gd name="T32" fmla="*/ 146 w 399"/>
              <a:gd name="T33" fmla="*/ 3 h 214"/>
              <a:gd name="T34" fmla="*/ 146 w 399"/>
              <a:gd name="T35" fmla="*/ 17 h 214"/>
              <a:gd name="T36" fmla="*/ 133 w 399"/>
              <a:gd name="T37" fmla="*/ 27 h 214"/>
              <a:gd name="T38" fmla="*/ 111 w 399"/>
              <a:gd name="T39" fmla="*/ 27 h 214"/>
              <a:gd name="T40" fmla="*/ 94 w 399"/>
              <a:gd name="T41" fmla="*/ 25 h 214"/>
              <a:gd name="T42" fmla="*/ 94 w 399"/>
              <a:gd name="T43" fmla="*/ 35 h 214"/>
              <a:gd name="T44" fmla="*/ 88 w 399"/>
              <a:gd name="T45" fmla="*/ 47 h 214"/>
              <a:gd name="T46" fmla="*/ 69 w 399"/>
              <a:gd name="T47" fmla="*/ 61 h 214"/>
              <a:gd name="T48" fmla="*/ 71 w 399"/>
              <a:gd name="T49" fmla="*/ 67 h 214"/>
              <a:gd name="T50" fmla="*/ 66 w 399"/>
              <a:gd name="T51" fmla="*/ 84 h 214"/>
              <a:gd name="T52" fmla="*/ 52 w 399"/>
              <a:gd name="T53" fmla="*/ 91 h 214"/>
              <a:gd name="T54" fmla="*/ 42 w 399"/>
              <a:gd name="T55" fmla="*/ 99 h 214"/>
              <a:gd name="T56" fmla="*/ 27 w 399"/>
              <a:gd name="T57" fmla="*/ 118 h 214"/>
              <a:gd name="T58" fmla="*/ 17 w 399"/>
              <a:gd name="T59" fmla="*/ 143 h 214"/>
              <a:gd name="T60" fmla="*/ 14 w 399"/>
              <a:gd name="T61" fmla="*/ 136 h 214"/>
              <a:gd name="T62" fmla="*/ 9 w 399"/>
              <a:gd name="T63" fmla="*/ 143 h 214"/>
              <a:gd name="T64" fmla="*/ 2 w 399"/>
              <a:gd name="T65" fmla="*/ 150 h 214"/>
              <a:gd name="T66" fmla="*/ 9 w 399"/>
              <a:gd name="T67" fmla="*/ 161 h 214"/>
              <a:gd name="T68" fmla="*/ 31 w 399"/>
              <a:gd name="T69" fmla="*/ 168 h 214"/>
              <a:gd name="T70" fmla="*/ 51 w 399"/>
              <a:gd name="T71" fmla="*/ 167 h 214"/>
              <a:gd name="T72" fmla="*/ 67 w 399"/>
              <a:gd name="T73" fmla="*/ 153 h 214"/>
              <a:gd name="T74" fmla="*/ 83 w 399"/>
              <a:gd name="T75" fmla="*/ 155 h 214"/>
              <a:gd name="T76" fmla="*/ 93 w 399"/>
              <a:gd name="T77" fmla="*/ 168 h 214"/>
              <a:gd name="T78" fmla="*/ 110 w 399"/>
              <a:gd name="T79" fmla="*/ 170 h 214"/>
              <a:gd name="T80" fmla="*/ 128 w 399"/>
              <a:gd name="T81" fmla="*/ 173 h 214"/>
              <a:gd name="T82" fmla="*/ 123 w 399"/>
              <a:gd name="T83" fmla="*/ 187 h 214"/>
              <a:gd name="T84" fmla="*/ 128 w 399"/>
              <a:gd name="T85" fmla="*/ 200 h 214"/>
              <a:gd name="T86" fmla="*/ 141 w 399"/>
              <a:gd name="T87" fmla="*/ 185 h 214"/>
              <a:gd name="T88" fmla="*/ 145 w 399"/>
              <a:gd name="T89" fmla="*/ 195 h 214"/>
              <a:gd name="T90" fmla="*/ 160 w 399"/>
              <a:gd name="T91" fmla="*/ 192 h 214"/>
              <a:gd name="T92" fmla="*/ 163 w 399"/>
              <a:gd name="T93" fmla="*/ 207 h 214"/>
              <a:gd name="T94" fmla="*/ 204 w 399"/>
              <a:gd name="T95" fmla="*/ 207 h 214"/>
              <a:gd name="T96" fmla="*/ 220 w 399"/>
              <a:gd name="T97" fmla="*/ 200 h 214"/>
              <a:gd name="T98" fmla="*/ 232 w 399"/>
              <a:gd name="T99" fmla="*/ 177 h 214"/>
              <a:gd name="T100" fmla="*/ 256 w 399"/>
              <a:gd name="T101" fmla="*/ 180 h 214"/>
              <a:gd name="T102" fmla="*/ 266 w 399"/>
              <a:gd name="T103" fmla="*/ 195 h 214"/>
              <a:gd name="T104" fmla="*/ 283 w 399"/>
              <a:gd name="T105" fmla="*/ 190 h 214"/>
              <a:gd name="T106" fmla="*/ 310 w 399"/>
              <a:gd name="T107" fmla="*/ 192 h 214"/>
              <a:gd name="T108" fmla="*/ 320 w 399"/>
              <a:gd name="T109" fmla="*/ 177 h 214"/>
              <a:gd name="T110" fmla="*/ 325 w 399"/>
              <a:gd name="T111" fmla="*/ 172 h 214"/>
              <a:gd name="T112" fmla="*/ 331 w 399"/>
              <a:gd name="T113" fmla="*/ 163 h 214"/>
              <a:gd name="T114" fmla="*/ 340 w 399"/>
              <a:gd name="T115" fmla="*/ 156 h 214"/>
              <a:gd name="T116" fmla="*/ 360 w 399"/>
              <a:gd name="T117" fmla="*/ 151 h 214"/>
              <a:gd name="T118" fmla="*/ 373 w 399"/>
              <a:gd name="T119" fmla="*/ 150 h 214"/>
              <a:gd name="T120" fmla="*/ 378 w 399"/>
              <a:gd name="T121" fmla="*/ 138 h 214"/>
              <a:gd name="T122" fmla="*/ 389 w 399"/>
              <a:gd name="T123" fmla="*/ 140 h 214"/>
              <a:gd name="T124" fmla="*/ 395 w 399"/>
              <a:gd name="T125" fmla="*/ 13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214">
                <a:moveTo>
                  <a:pt x="256" y="67"/>
                </a:moveTo>
                <a:lnTo>
                  <a:pt x="256" y="66"/>
                </a:lnTo>
                <a:lnTo>
                  <a:pt x="256" y="66"/>
                </a:lnTo>
                <a:lnTo>
                  <a:pt x="257" y="66"/>
                </a:lnTo>
                <a:lnTo>
                  <a:pt x="257" y="64"/>
                </a:lnTo>
                <a:lnTo>
                  <a:pt x="257" y="64"/>
                </a:lnTo>
                <a:lnTo>
                  <a:pt x="256" y="62"/>
                </a:lnTo>
                <a:lnTo>
                  <a:pt x="256" y="61"/>
                </a:lnTo>
                <a:lnTo>
                  <a:pt x="256" y="61"/>
                </a:lnTo>
                <a:lnTo>
                  <a:pt x="254" y="61"/>
                </a:lnTo>
                <a:lnTo>
                  <a:pt x="254" y="62"/>
                </a:lnTo>
                <a:lnTo>
                  <a:pt x="254" y="62"/>
                </a:lnTo>
                <a:lnTo>
                  <a:pt x="254" y="62"/>
                </a:lnTo>
                <a:lnTo>
                  <a:pt x="254" y="64"/>
                </a:lnTo>
                <a:lnTo>
                  <a:pt x="256" y="67"/>
                </a:lnTo>
                <a:close/>
                <a:moveTo>
                  <a:pt x="399" y="126"/>
                </a:moveTo>
                <a:lnTo>
                  <a:pt x="397" y="125"/>
                </a:lnTo>
                <a:lnTo>
                  <a:pt x="395" y="119"/>
                </a:lnTo>
                <a:lnTo>
                  <a:pt x="395" y="119"/>
                </a:lnTo>
                <a:lnTo>
                  <a:pt x="395" y="119"/>
                </a:lnTo>
                <a:lnTo>
                  <a:pt x="395" y="118"/>
                </a:lnTo>
                <a:lnTo>
                  <a:pt x="395" y="116"/>
                </a:lnTo>
                <a:lnTo>
                  <a:pt x="395" y="114"/>
                </a:lnTo>
                <a:lnTo>
                  <a:pt x="395" y="114"/>
                </a:lnTo>
                <a:lnTo>
                  <a:pt x="394" y="116"/>
                </a:lnTo>
                <a:lnTo>
                  <a:pt x="392" y="116"/>
                </a:lnTo>
                <a:lnTo>
                  <a:pt x="392" y="116"/>
                </a:lnTo>
                <a:lnTo>
                  <a:pt x="392" y="114"/>
                </a:lnTo>
                <a:lnTo>
                  <a:pt x="387" y="106"/>
                </a:lnTo>
                <a:lnTo>
                  <a:pt x="389" y="104"/>
                </a:lnTo>
                <a:lnTo>
                  <a:pt x="392" y="94"/>
                </a:lnTo>
                <a:lnTo>
                  <a:pt x="383" y="89"/>
                </a:lnTo>
                <a:lnTo>
                  <a:pt x="394" y="69"/>
                </a:lnTo>
                <a:lnTo>
                  <a:pt x="383" y="62"/>
                </a:lnTo>
                <a:lnTo>
                  <a:pt x="382" y="62"/>
                </a:lnTo>
                <a:lnTo>
                  <a:pt x="380" y="62"/>
                </a:lnTo>
                <a:lnTo>
                  <a:pt x="378" y="62"/>
                </a:lnTo>
                <a:lnTo>
                  <a:pt x="378" y="62"/>
                </a:lnTo>
                <a:lnTo>
                  <a:pt x="378" y="62"/>
                </a:lnTo>
                <a:lnTo>
                  <a:pt x="377" y="62"/>
                </a:lnTo>
                <a:lnTo>
                  <a:pt x="377" y="62"/>
                </a:lnTo>
                <a:lnTo>
                  <a:pt x="362" y="56"/>
                </a:lnTo>
                <a:lnTo>
                  <a:pt x="360" y="56"/>
                </a:lnTo>
                <a:lnTo>
                  <a:pt x="357" y="64"/>
                </a:lnTo>
                <a:lnTo>
                  <a:pt x="357" y="64"/>
                </a:lnTo>
                <a:lnTo>
                  <a:pt x="355" y="67"/>
                </a:lnTo>
                <a:lnTo>
                  <a:pt x="355" y="67"/>
                </a:lnTo>
                <a:lnTo>
                  <a:pt x="355" y="67"/>
                </a:lnTo>
                <a:lnTo>
                  <a:pt x="355" y="67"/>
                </a:lnTo>
                <a:lnTo>
                  <a:pt x="355" y="71"/>
                </a:lnTo>
                <a:lnTo>
                  <a:pt x="350" y="81"/>
                </a:lnTo>
                <a:lnTo>
                  <a:pt x="348" y="81"/>
                </a:lnTo>
                <a:lnTo>
                  <a:pt x="341" y="77"/>
                </a:lnTo>
                <a:lnTo>
                  <a:pt x="341" y="77"/>
                </a:lnTo>
                <a:lnTo>
                  <a:pt x="340" y="77"/>
                </a:lnTo>
                <a:lnTo>
                  <a:pt x="340" y="79"/>
                </a:lnTo>
                <a:lnTo>
                  <a:pt x="340" y="79"/>
                </a:lnTo>
                <a:lnTo>
                  <a:pt x="340" y="79"/>
                </a:lnTo>
                <a:lnTo>
                  <a:pt x="340" y="81"/>
                </a:lnTo>
                <a:lnTo>
                  <a:pt x="338" y="81"/>
                </a:lnTo>
                <a:lnTo>
                  <a:pt x="335" y="79"/>
                </a:lnTo>
                <a:lnTo>
                  <a:pt x="333" y="79"/>
                </a:lnTo>
                <a:lnTo>
                  <a:pt x="333" y="79"/>
                </a:lnTo>
                <a:lnTo>
                  <a:pt x="331" y="79"/>
                </a:lnTo>
                <a:lnTo>
                  <a:pt x="331" y="81"/>
                </a:lnTo>
                <a:lnTo>
                  <a:pt x="330" y="82"/>
                </a:lnTo>
                <a:lnTo>
                  <a:pt x="328" y="84"/>
                </a:lnTo>
                <a:lnTo>
                  <a:pt x="328" y="86"/>
                </a:lnTo>
                <a:lnTo>
                  <a:pt x="326" y="86"/>
                </a:lnTo>
                <a:lnTo>
                  <a:pt x="326" y="88"/>
                </a:lnTo>
                <a:lnTo>
                  <a:pt x="326" y="88"/>
                </a:lnTo>
                <a:lnTo>
                  <a:pt x="325" y="88"/>
                </a:lnTo>
                <a:lnTo>
                  <a:pt x="316" y="86"/>
                </a:lnTo>
                <a:lnTo>
                  <a:pt x="315" y="84"/>
                </a:lnTo>
                <a:lnTo>
                  <a:pt x="315" y="84"/>
                </a:lnTo>
                <a:lnTo>
                  <a:pt x="315" y="82"/>
                </a:lnTo>
                <a:lnTo>
                  <a:pt x="315" y="82"/>
                </a:lnTo>
                <a:lnTo>
                  <a:pt x="313" y="82"/>
                </a:lnTo>
                <a:lnTo>
                  <a:pt x="313" y="82"/>
                </a:lnTo>
                <a:lnTo>
                  <a:pt x="313" y="84"/>
                </a:lnTo>
                <a:lnTo>
                  <a:pt x="311" y="84"/>
                </a:lnTo>
                <a:lnTo>
                  <a:pt x="306" y="81"/>
                </a:lnTo>
                <a:lnTo>
                  <a:pt x="304" y="81"/>
                </a:lnTo>
                <a:lnTo>
                  <a:pt x="304" y="82"/>
                </a:lnTo>
                <a:lnTo>
                  <a:pt x="304" y="82"/>
                </a:lnTo>
                <a:lnTo>
                  <a:pt x="303" y="82"/>
                </a:lnTo>
                <a:lnTo>
                  <a:pt x="303" y="82"/>
                </a:lnTo>
                <a:lnTo>
                  <a:pt x="303" y="81"/>
                </a:lnTo>
                <a:lnTo>
                  <a:pt x="303" y="81"/>
                </a:lnTo>
                <a:lnTo>
                  <a:pt x="303" y="79"/>
                </a:lnTo>
                <a:lnTo>
                  <a:pt x="298" y="77"/>
                </a:lnTo>
                <a:lnTo>
                  <a:pt x="298" y="77"/>
                </a:lnTo>
                <a:lnTo>
                  <a:pt x="298" y="77"/>
                </a:lnTo>
                <a:lnTo>
                  <a:pt x="296" y="79"/>
                </a:lnTo>
                <a:lnTo>
                  <a:pt x="296" y="79"/>
                </a:lnTo>
                <a:lnTo>
                  <a:pt x="294" y="79"/>
                </a:lnTo>
                <a:lnTo>
                  <a:pt x="284" y="74"/>
                </a:lnTo>
                <a:lnTo>
                  <a:pt x="284" y="74"/>
                </a:lnTo>
                <a:lnTo>
                  <a:pt x="283" y="74"/>
                </a:lnTo>
                <a:lnTo>
                  <a:pt x="283" y="74"/>
                </a:lnTo>
                <a:lnTo>
                  <a:pt x="283" y="76"/>
                </a:lnTo>
                <a:lnTo>
                  <a:pt x="281" y="77"/>
                </a:lnTo>
                <a:lnTo>
                  <a:pt x="279" y="79"/>
                </a:lnTo>
                <a:lnTo>
                  <a:pt x="278" y="79"/>
                </a:lnTo>
                <a:lnTo>
                  <a:pt x="262" y="71"/>
                </a:lnTo>
                <a:lnTo>
                  <a:pt x="251" y="66"/>
                </a:lnTo>
                <a:lnTo>
                  <a:pt x="251" y="66"/>
                </a:lnTo>
                <a:lnTo>
                  <a:pt x="249" y="66"/>
                </a:lnTo>
                <a:lnTo>
                  <a:pt x="247" y="66"/>
                </a:lnTo>
                <a:lnTo>
                  <a:pt x="247" y="66"/>
                </a:lnTo>
                <a:lnTo>
                  <a:pt x="247" y="66"/>
                </a:lnTo>
                <a:lnTo>
                  <a:pt x="246" y="64"/>
                </a:lnTo>
                <a:lnTo>
                  <a:pt x="246" y="64"/>
                </a:lnTo>
                <a:lnTo>
                  <a:pt x="246" y="62"/>
                </a:lnTo>
                <a:lnTo>
                  <a:pt x="246" y="62"/>
                </a:lnTo>
                <a:lnTo>
                  <a:pt x="242" y="61"/>
                </a:lnTo>
                <a:lnTo>
                  <a:pt x="242" y="61"/>
                </a:lnTo>
                <a:lnTo>
                  <a:pt x="242" y="59"/>
                </a:lnTo>
                <a:lnTo>
                  <a:pt x="242" y="57"/>
                </a:lnTo>
                <a:lnTo>
                  <a:pt x="242" y="56"/>
                </a:lnTo>
                <a:lnTo>
                  <a:pt x="242" y="54"/>
                </a:lnTo>
                <a:lnTo>
                  <a:pt x="241" y="54"/>
                </a:lnTo>
                <a:lnTo>
                  <a:pt x="241" y="54"/>
                </a:lnTo>
                <a:lnTo>
                  <a:pt x="236" y="54"/>
                </a:lnTo>
                <a:lnTo>
                  <a:pt x="234" y="54"/>
                </a:lnTo>
                <a:lnTo>
                  <a:pt x="232" y="54"/>
                </a:lnTo>
                <a:lnTo>
                  <a:pt x="232" y="52"/>
                </a:lnTo>
                <a:lnTo>
                  <a:pt x="231" y="52"/>
                </a:lnTo>
                <a:lnTo>
                  <a:pt x="231" y="52"/>
                </a:lnTo>
                <a:lnTo>
                  <a:pt x="229" y="49"/>
                </a:lnTo>
                <a:lnTo>
                  <a:pt x="227" y="49"/>
                </a:lnTo>
                <a:lnTo>
                  <a:pt x="227" y="47"/>
                </a:lnTo>
                <a:lnTo>
                  <a:pt x="225" y="47"/>
                </a:lnTo>
                <a:lnTo>
                  <a:pt x="225" y="47"/>
                </a:lnTo>
                <a:lnTo>
                  <a:pt x="225" y="45"/>
                </a:lnTo>
                <a:lnTo>
                  <a:pt x="224" y="45"/>
                </a:lnTo>
                <a:lnTo>
                  <a:pt x="224" y="45"/>
                </a:lnTo>
                <a:lnTo>
                  <a:pt x="224" y="44"/>
                </a:lnTo>
                <a:lnTo>
                  <a:pt x="222" y="44"/>
                </a:lnTo>
                <a:lnTo>
                  <a:pt x="220" y="45"/>
                </a:lnTo>
                <a:lnTo>
                  <a:pt x="220" y="45"/>
                </a:lnTo>
                <a:lnTo>
                  <a:pt x="220" y="45"/>
                </a:lnTo>
                <a:lnTo>
                  <a:pt x="214" y="49"/>
                </a:lnTo>
                <a:lnTo>
                  <a:pt x="210" y="49"/>
                </a:lnTo>
                <a:lnTo>
                  <a:pt x="210" y="47"/>
                </a:lnTo>
                <a:lnTo>
                  <a:pt x="210" y="47"/>
                </a:lnTo>
                <a:lnTo>
                  <a:pt x="210" y="47"/>
                </a:lnTo>
                <a:lnTo>
                  <a:pt x="210" y="45"/>
                </a:lnTo>
                <a:lnTo>
                  <a:pt x="212" y="45"/>
                </a:lnTo>
                <a:lnTo>
                  <a:pt x="212" y="44"/>
                </a:lnTo>
                <a:lnTo>
                  <a:pt x="212" y="44"/>
                </a:lnTo>
                <a:lnTo>
                  <a:pt x="212" y="42"/>
                </a:lnTo>
                <a:lnTo>
                  <a:pt x="214" y="42"/>
                </a:lnTo>
                <a:lnTo>
                  <a:pt x="214" y="42"/>
                </a:lnTo>
                <a:lnTo>
                  <a:pt x="214" y="42"/>
                </a:lnTo>
                <a:lnTo>
                  <a:pt x="212" y="40"/>
                </a:lnTo>
                <a:lnTo>
                  <a:pt x="212" y="40"/>
                </a:lnTo>
                <a:lnTo>
                  <a:pt x="212" y="40"/>
                </a:lnTo>
                <a:lnTo>
                  <a:pt x="212" y="40"/>
                </a:lnTo>
                <a:lnTo>
                  <a:pt x="214" y="39"/>
                </a:lnTo>
                <a:lnTo>
                  <a:pt x="214" y="37"/>
                </a:lnTo>
                <a:lnTo>
                  <a:pt x="214" y="37"/>
                </a:lnTo>
                <a:lnTo>
                  <a:pt x="214" y="37"/>
                </a:lnTo>
                <a:lnTo>
                  <a:pt x="214" y="37"/>
                </a:lnTo>
                <a:lnTo>
                  <a:pt x="212" y="37"/>
                </a:lnTo>
                <a:lnTo>
                  <a:pt x="210" y="37"/>
                </a:lnTo>
                <a:lnTo>
                  <a:pt x="207" y="35"/>
                </a:lnTo>
                <a:lnTo>
                  <a:pt x="207" y="35"/>
                </a:lnTo>
                <a:lnTo>
                  <a:pt x="205" y="37"/>
                </a:lnTo>
                <a:lnTo>
                  <a:pt x="205" y="37"/>
                </a:lnTo>
                <a:lnTo>
                  <a:pt x="205" y="37"/>
                </a:lnTo>
                <a:lnTo>
                  <a:pt x="205" y="37"/>
                </a:lnTo>
                <a:lnTo>
                  <a:pt x="205" y="39"/>
                </a:lnTo>
                <a:lnTo>
                  <a:pt x="205" y="40"/>
                </a:lnTo>
                <a:lnTo>
                  <a:pt x="205" y="40"/>
                </a:lnTo>
                <a:lnTo>
                  <a:pt x="205" y="40"/>
                </a:lnTo>
                <a:lnTo>
                  <a:pt x="205" y="42"/>
                </a:lnTo>
                <a:lnTo>
                  <a:pt x="204" y="42"/>
                </a:lnTo>
                <a:lnTo>
                  <a:pt x="204" y="42"/>
                </a:lnTo>
                <a:lnTo>
                  <a:pt x="202" y="40"/>
                </a:lnTo>
                <a:lnTo>
                  <a:pt x="202" y="40"/>
                </a:lnTo>
                <a:lnTo>
                  <a:pt x="202" y="40"/>
                </a:lnTo>
                <a:lnTo>
                  <a:pt x="202" y="39"/>
                </a:lnTo>
                <a:lnTo>
                  <a:pt x="202" y="39"/>
                </a:lnTo>
                <a:lnTo>
                  <a:pt x="200" y="39"/>
                </a:lnTo>
                <a:lnTo>
                  <a:pt x="199" y="37"/>
                </a:lnTo>
                <a:lnTo>
                  <a:pt x="197" y="34"/>
                </a:lnTo>
                <a:lnTo>
                  <a:pt x="195" y="34"/>
                </a:lnTo>
                <a:lnTo>
                  <a:pt x="195" y="32"/>
                </a:lnTo>
                <a:lnTo>
                  <a:pt x="197" y="32"/>
                </a:lnTo>
                <a:lnTo>
                  <a:pt x="197" y="32"/>
                </a:lnTo>
                <a:lnTo>
                  <a:pt x="197" y="30"/>
                </a:lnTo>
                <a:lnTo>
                  <a:pt x="195" y="30"/>
                </a:lnTo>
                <a:lnTo>
                  <a:pt x="195" y="30"/>
                </a:lnTo>
                <a:lnTo>
                  <a:pt x="195" y="32"/>
                </a:lnTo>
                <a:lnTo>
                  <a:pt x="195" y="32"/>
                </a:lnTo>
                <a:lnTo>
                  <a:pt x="195" y="32"/>
                </a:lnTo>
                <a:lnTo>
                  <a:pt x="195" y="34"/>
                </a:lnTo>
                <a:lnTo>
                  <a:pt x="195" y="34"/>
                </a:lnTo>
                <a:lnTo>
                  <a:pt x="194" y="34"/>
                </a:lnTo>
                <a:lnTo>
                  <a:pt x="194" y="34"/>
                </a:lnTo>
                <a:lnTo>
                  <a:pt x="192" y="34"/>
                </a:lnTo>
                <a:lnTo>
                  <a:pt x="192" y="34"/>
                </a:lnTo>
                <a:lnTo>
                  <a:pt x="192" y="34"/>
                </a:lnTo>
                <a:lnTo>
                  <a:pt x="190" y="35"/>
                </a:lnTo>
                <a:lnTo>
                  <a:pt x="190" y="35"/>
                </a:lnTo>
                <a:lnTo>
                  <a:pt x="190" y="35"/>
                </a:lnTo>
                <a:lnTo>
                  <a:pt x="190" y="35"/>
                </a:lnTo>
                <a:lnTo>
                  <a:pt x="189" y="37"/>
                </a:lnTo>
                <a:lnTo>
                  <a:pt x="189" y="37"/>
                </a:lnTo>
                <a:lnTo>
                  <a:pt x="189" y="37"/>
                </a:lnTo>
                <a:lnTo>
                  <a:pt x="187" y="37"/>
                </a:lnTo>
                <a:lnTo>
                  <a:pt x="183" y="37"/>
                </a:lnTo>
                <a:lnTo>
                  <a:pt x="183" y="35"/>
                </a:lnTo>
                <a:lnTo>
                  <a:pt x="182" y="35"/>
                </a:lnTo>
                <a:lnTo>
                  <a:pt x="182" y="35"/>
                </a:lnTo>
                <a:lnTo>
                  <a:pt x="182" y="37"/>
                </a:lnTo>
                <a:lnTo>
                  <a:pt x="178" y="37"/>
                </a:lnTo>
                <a:lnTo>
                  <a:pt x="178" y="37"/>
                </a:lnTo>
                <a:lnTo>
                  <a:pt x="178" y="37"/>
                </a:lnTo>
                <a:lnTo>
                  <a:pt x="178" y="35"/>
                </a:lnTo>
                <a:lnTo>
                  <a:pt x="178" y="37"/>
                </a:lnTo>
                <a:lnTo>
                  <a:pt x="178" y="37"/>
                </a:lnTo>
                <a:lnTo>
                  <a:pt x="177" y="37"/>
                </a:lnTo>
                <a:lnTo>
                  <a:pt x="177" y="35"/>
                </a:lnTo>
                <a:lnTo>
                  <a:pt x="177" y="34"/>
                </a:lnTo>
                <a:lnTo>
                  <a:pt x="177" y="34"/>
                </a:lnTo>
                <a:lnTo>
                  <a:pt x="177" y="32"/>
                </a:lnTo>
                <a:lnTo>
                  <a:pt x="177" y="32"/>
                </a:lnTo>
                <a:lnTo>
                  <a:pt x="177" y="30"/>
                </a:lnTo>
                <a:lnTo>
                  <a:pt x="175" y="30"/>
                </a:lnTo>
                <a:lnTo>
                  <a:pt x="173" y="30"/>
                </a:lnTo>
                <a:lnTo>
                  <a:pt x="173" y="29"/>
                </a:lnTo>
                <a:lnTo>
                  <a:pt x="173" y="29"/>
                </a:lnTo>
                <a:lnTo>
                  <a:pt x="173" y="27"/>
                </a:lnTo>
                <a:lnTo>
                  <a:pt x="173" y="27"/>
                </a:lnTo>
                <a:lnTo>
                  <a:pt x="173" y="27"/>
                </a:lnTo>
                <a:lnTo>
                  <a:pt x="173" y="25"/>
                </a:lnTo>
                <a:lnTo>
                  <a:pt x="173" y="25"/>
                </a:lnTo>
                <a:lnTo>
                  <a:pt x="173" y="25"/>
                </a:lnTo>
                <a:lnTo>
                  <a:pt x="173" y="25"/>
                </a:lnTo>
                <a:lnTo>
                  <a:pt x="173" y="25"/>
                </a:lnTo>
                <a:lnTo>
                  <a:pt x="175" y="24"/>
                </a:lnTo>
                <a:lnTo>
                  <a:pt x="175" y="24"/>
                </a:lnTo>
                <a:lnTo>
                  <a:pt x="175" y="24"/>
                </a:lnTo>
                <a:lnTo>
                  <a:pt x="175" y="22"/>
                </a:lnTo>
                <a:lnTo>
                  <a:pt x="173" y="22"/>
                </a:lnTo>
                <a:lnTo>
                  <a:pt x="173" y="20"/>
                </a:lnTo>
                <a:lnTo>
                  <a:pt x="173" y="20"/>
                </a:lnTo>
                <a:lnTo>
                  <a:pt x="173" y="19"/>
                </a:lnTo>
                <a:lnTo>
                  <a:pt x="172" y="19"/>
                </a:lnTo>
                <a:lnTo>
                  <a:pt x="170" y="19"/>
                </a:lnTo>
                <a:lnTo>
                  <a:pt x="170" y="19"/>
                </a:lnTo>
                <a:lnTo>
                  <a:pt x="168" y="19"/>
                </a:lnTo>
                <a:lnTo>
                  <a:pt x="167" y="19"/>
                </a:lnTo>
                <a:lnTo>
                  <a:pt x="162" y="17"/>
                </a:lnTo>
                <a:lnTo>
                  <a:pt x="160" y="17"/>
                </a:lnTo>
                <a:lnTo>
                  <a:pt x="160" y="17"/>
                </a:lnTo>
                <a:lnTo>
                  <a:pt x="160" y="17"/>
                </a:lnTo>
                <a:lnTo>
                  <a:pt x="158" y="19"/>
                </a:lnTo>
                <a:lnTo>
                  <a:pt x="158" y="19"/>
                </a:lnTo>
                <a:lnTo>
                  <a:pt x="158" y="19"/>
                </a:lnTo>
                <a:lnTo>
                  <a:pt x="157" y="19"/>
                </a:lnTo>
                <a:lnTo>
                  <a:pt x="157" y="19"/>
                </a:lnTo>
                <a:lnTo>
                  <a:pt x="155" y="19"/>
                </a:lnTo>
                <a:lnTo>
                  <a:pt x="155" y="17"/>
                </a:lnTo>
                <a:lnTo>
                  <a:pt x="155" y="15"/>
                </a:lnTo>
                <a:lnTo>
                  <a:pt x="153" y="14"/>
                </a:lnTo>
                <a:lnTo>
                  <a:pt x="153" y="12"/>
                </a:lnTo>
                <a:lnTo>
                  <a:pt x="153" y="12"/>
                </a:lnTo>
                <a:lnTo>
                  <a:pt x="153" y="10"/>
                </a:lnTo>
                <a:lnTo>
                  <a:pt x="153" y="10"/>
                </a:lnTo>
                <a:lnTo>
                  <a:pt x="155" y="8"/>
                </a:lnTo>
                <a:lnTo>
                  <a:pt x="155" y="8"/>
                </a:lnTo>
                <a:lnTo>
                  <a:pt x="155" y="7"/>
                </a:lnTo>
                <a:lnTo>
                  <a:pt x="157" y="5"/>
                </a:lnTo>
                <a:lnTo>
                  <a:pt x="157" y="5"/>
                </a:lnTo>
                <a:lnTo>
                  <a:pt x="157" y="5"/>
                </a:lnTo>
                <a:lnTo>
                  <a:pt x="157" y="3"/>
                </a:lnTo>
                <a:lnTo>
                  <a:pt x="153" y="3"/>
                </a:lnTo>
                <a:lnTo>
                  <a:pt x="153" y="2"/>
                </a:lnTo>
                <a:lnTo>
                  <a:pt x="152" y="0"/>
                </a:lnTo>
                <a:lnTo>
                  <a:pt x="152" y="0"/>
                </a:lnTo>
                <a:lnTo>
                  <a:pt x="152" y="0"/>
                </a:lnTo>
                <a:lnTo>
                  <a:pt x="150" y="0"/>
                </a:lnTo>
                <a:lnTo>
                  <a:pt x="150" y="0"/>
                </a:lnTo>
                <a:lnTo>
                  <a:pt x="148" y="2"/>
                </a:lnTo>
                <a:lnTo>
                  <a:pt x="146" y="3"/>
                </a:lnTo>
                <a:lnTo>
                  <a:pt x="146" y="3"/>
                </a:lnTo>
                <a:lnTo>
                  <a:pt x="146" y="3"/>
                </a:lnTo>
                <a:lnTo>
                  <a:pt x="145" y="8"/>
                </a:lnTo>
                <a:lnTo>
                  <a:pt x="145" y="8"/>
                </a:lnTo>
                <a:lnTo>
                  <a:pt x="143" y="8"/>
                </a:lnTo>
                <a:lnTo>
                  <a:pt x="143" y="8"/>
                </a:lnTo>
                <a:lnTo>
                  <a:pt x="143" y="8"/>
                </a:lnTo>
                <a:lnTo>
                  <a:pt x="143" y="10"/>
                </a:lnTo>
                <a:lnTo>
                  <a:pt x="141" y="10"/>
                </a:lnTo>
                <a:lnTo>
                  <a:pt x="141" y="10"/>
                </a:lnTo>
                <a:lnTo>
                  <a:pt x="141" y="10"/>
                </a:lnTo>
                <a:lnTo>
                  <a:pt x="141" y="12"/>
                </a:lnTo>
                <a:lnTo>
                  <a:pt x="141" y="12"/>
                </a:lnTo>
                <a:lnTo>
                  <a:pt x="141" y="14"/>
                </a:lnTo>
                <a:lnTo>
                  <a:pt x="143" y="15"/>
                </a:lnTo>
                <a:lnTo>
                  <a:pt x="143" y="15"/>
                </a:lnTo>
                <a:lnTo>
                  <a:pt x="146" y="17"/>
                </a:lnTo>
                <a:lnTo>
                  <a:pt x="146" y="17"/>
                </a:lnTo>
                <a:lnTo>
                  <a:pt x="146" y="19"/>
                </a:lnTo>
                <a:lnTo>
                  <a:pt x="143" y="22"/>
                </a:lnTo>
                <a:lnTo>
                  <a:pt x="143" y="24"/>
                </a:lnTo>
                <a:lnTo>
                  <a:pt x="143" y="24"/>
                </a:lnTo>
                <a:lnTo>
                  <a:pt x="143" y="24"/>
                </a:lnTo>
                <a:lnTo>
                  <a:pt x="143" y="25"/>
                </a:lnTo>
                <a:lnTo>
                  <a:pt x="141" y="25"/>
                </a:lnTo>
                <a:lnTo>
                  <a:pt x="140" y="25"/>
                </a:lnTo>
                <a:lnTo>
                  <a:pt x="140" y="25"/>
                </a:lnTo>
                <a:lnTo>
                  <a:pt x="140" y="27"/>
                </a:lnTo>
                <a:lnTo>
                  <a:pt x="140" y="27"/>
                </a:lnTo>
                <a:lnTo>
                  <a:pt x="138" y="27"/>
                </a:lnTo>
                <a:lnTo>
                  <a:pt x="136" y="27"/>
                </a:lnTo>
                <a:lnTo>
                  <a:pt x="136" y="25"/>
                </a:lnTo>
                <a:lnTo>
                  <a:pt x="135" y="25"/>
                </a:lnTo>
                <a:lnTo>
                  <a:pt x="135" y="25"/>
                </a:lnTo>
                <a:lnTo>
                  <a:pt x="133" y="27"/>
                </a:lnTo>
                <a:lnTo>
                  <a:pt x="133" y="27"/>
                </a:lnTo>
                <a:lnTo>
                  <a:pt x="131" y="27"/>
                </a:lnTo>
                <a:lnTo>
                  <a:pt x="131" y="27"/>
                </a:lnTo>
                <a:lnTo>
                  <a:pt x="131" y="27"/>
                </a:lnTo>
                <a:lnTo>
                  <a:pt x="130" y="27"/>
                </a:lnTo>
                <a:lnTo>
                  <a:pt x="128" y="25"/>
                </a:lnTo>
                <a:lnTo>
                  <a:pt x="126" y="24"/>
                </a:lnTo>
                <a:lnTo>
                  <a:pt x="126" y="22"/>
                </a:lnTo>
                <a:lnTo>
                  <a:pt x="126" y="22"/>
                </a:lnTo>
                <a:lnTo>
                  <a:pt x="126" y="22"/>
                </a:lnTo>
                <a:lnTo>
                  <a:pt x="125" y="22"/>
                </a:lnTo>
                <a:lnTo>
                  <a:pt x="123" y="24"/>
                </a:lnTo>
                <a:lnTo>
                  <a:pt x="123" y="24"/>
                </a:lnTo>
                <a:lnTo>
                  <a:pt x="121" y="25"/>
                </a:lnTo>
                <a:lnTo>
                  <a:pt x="118" y="24"/>
                </a:lnTo>
                <a:lnTo>
                  <a:pt x="113" y="25"/>
                </a:lnTo>
                <a:lnTo>
                  <a:pt x="111" y="27"/>
                </a:lnTo>
                <a:lnTo>
                  <a:pt x="108" y="27"/>
                </a:lnTo>
                <a:lnTo>
                  <a:pt x="108" y="27"/>
                </a:lnTo>
                <a:lnTo>
                  <a:pt x="104" y="29"/>
                </a:lnTo>
                <a:lnTo>
                  <a:pt x="101" y="29"/>
                </a:lnTo>
                <a:lnTo>
                  <a:pt x="101" y="29"/>
                </a:lnTo>
                <a:lnTo>
                  <a:pt x="101" y="29"/>
                </a:lnTo>
                <a:lnTo>
                  <a:pt x="101" y="29"/>
                </a:lnTo>
                <a:lnTo>
                  <a:pt x="101" y="27"/>
                </a:lnTo>
                <a:lnTo>
                  <a:pt x="101" y="27"/>
                </a:lnTo>
                <a:lnTo>
                  <a:pt x="99" y="27"/>
                </a:lnTo>
                <a:lnTo>
                  <a:pt x="99" y="25"/>
                </a:lnTo>
                <a:lnTo>
                  <a:pt x="99" y="25"/>
                </a:lnTo>
                <a:lnTo>
                  <a:pt x="99" y="25"/>
                </a:lnTo>
                <a:lnTo>
                  <a:pt x="96" y="25"/>
                </a:lnTo>
                <a:lnTo>
                  <a:pt x="96" y="25"/>
                </a:lnTo>
                <a:lnTo>
                  <a:pt x="94" y="25"/>
                </a:lnTo>
                <a:lnTo>
                  <a:pt x="94" y="25"/>
                </a:lnTo>
                <a:lnTo>
                  <a:pt x="93" y="27"/>
                </a:lnTo>
                <a:lnTo>
                  <a:pt x="93" y="29"/>
                </a:lnTo>
                <a:lnTo>
                  <a:pt x="91" y="29"/>
                </a:lnTo>
                <a:lnTo>
                  <a:pt x="91" y="30"/>
                </a:lnTo>
                <a:lnTo>
                  <a:pt x="91" y="30"/>
                </a:lnTo>
                <a:lnTo>
                  <a:pt x="91" y="32"/>
                </a:lnTo>
                <a:lnTo>
                  <a:pt x="91" y="32"/>
                </a:lnTo>
                <a:lnTo>
                  <a:pt x="93" y="32"/>
                </a:lnTo>
                <a:lnTo>
                  <a:pt x="93" y="32"/>
                </a:lnTo>
                <a:lnTo>
                  <a:pt x="94" y="32"/>
                </a:lnTo>
                <a:lnTo>
                  <a:pt x="94" y="32"/>
                </a:lnTo>
                <a:lnTo>
                  <a:pt x="94" y="32"/>
                </a:lnTo>
                <a:lnTo>
                  <a:pt x="94" y="32"/>
                </a:lnTo>
                <a:lnTo>
                  <a:pt x="94" y="34"/>
                </a:lnTo>
                <a:lnTo>
                  <a:pt x="94" y="34"/>
                </a:lnTo>
                <a:lnTo>
                  <a:pt x="94" y="35"/>
                </a:lnTo>
                <a:lnTo>
                  <a:pt x="94" y="35"/>
                </a:lnTo>
                <a:lnTo>
                  <a:pt x="93" y="35"/>
                </a:lnTo>
                <a:lnTo>
                  <a:pt x="93" y="35"/>
                </a:lnTo>
                <a:lnTo>
                  <a:pt x="91" y="35"/>
                </a:lnTo>
                <a:lnTo>
                  <a:pt x="91" y="35"/>
                </a:lnTo>
                <a:lnTo>
                  <a:pt x="89" y="35"/>
                </a:lnTo>
                <a:lnTo>
                  <a:pt x="89" y="37"/>
                </a:lnTo>
                <a:lnTo>
                  <a:pt x="89" y="39"/>
                </a:lnTo>
                <a:lnTo>
                  <a:pt x="89" y="39"/>
                </a:lnTo>
                <a:lnTo>
                  <a:pt x="88" y="39"/>
                </a:lnTo>
                <a:lnTo>
                  <a:pt x="88" y="39"/>
                </a:lnTo>
                <a:lnTo>
                  <a:pt x="86" y="39"/>
                </a:lnTo>
                <a:lnTo>
                  <a:pt x="86" y="39"/>
                </a:lnTo>
                <a:lnTo>
                  <a:pt x="86" y="40"/>
                </a:lnTo>
                <a:lnTo>
                  <a:pt x="86" y="40"/>
                </a:lnTo>
                <a:lnTo>
                  <a:pt x="86" y="42"/>
                </a:lnTo>
                <a:lnTo>
                  <a:pt x="88" y="47"/>
                </a:lnTo>
                <a:lnTo>
                  <a:pt x="88" y="47"/>
                </a:lnTo>
                <a:lnTo>
                  <a:pt x="88" y="47"/>
                </a:lnTo>
                <a:lnTo>
                  <a:pt x="88" y="49"/>
                </a:lnTo>
                <a:lnTo>
                  <a:pt x="84" y="49"/>
                </a:lnTo>
                <a:lnTo>
                  <a:pt x="84" y="49"/>
                </a:lnTo>
                <a:lnTo>
                  <a:pt x="84" y="49"/>
                </a:lnTo>
                <a:lnTo>
                  <a:pt x="83" y="51"/>
                </a:lnTo>
                <a:lnTo>
                  <a:pt x="78" y="52"/>
                </a:lnTo>
                <a:lnTo>
                  <a:pt x="76" y="54"/>
                </a:lnTo>
                <a:lnTo>
                  <a:pt x="74" y="54"/>
                </a:lnTo>
                <a:lnTo>
                  <a:pt x="74" y="54"/>
                </a:lnTo>
                <a:lnTo>
                  <a:pt x="69" y="54"/>
                </a:lnTo>
                <a:lnTo>
                  <a:pt x="69" y="56"/>
                </a:lnTo>
                <a:lnTo>
                  <a:pt x="69" y="56"/>
                </a:lnTo>
                <a:lnTo>
                  <a:pt x="69" y="59"/>
                </a:lnTo>
                <a:lnTo>
                  <a:pt x="69" y="59"/>
                </a:lnTo>
                <a:lnTo>
                  <a:pt x="69" y="59"/>
                </a:lnTo>
                <a:lnTo>
                  <a:pt x="69" y="61"/>
                </a:lnTo>
                <a:lnTo>
                  <a:pt x="69" y="61"/>
                </a:lnTo>
                <a:lnTo>
                  <a:pt x="71" y="61"/>
                </a:lnTo>
                <a:lnTo>
                  <a:pt x="71" y="61"/>
                </a:lnTo>
                <a:lnTo>
                  <a:pt x="71" y="61"/>
                </a:lnTo>
                <a:lnTo>
                  <a:pt x="71" y="62"/>
                </a:lnTo>
                <a:lnTo>
                  <a:pt x="71" y="62"/>
                </a:lnTo>
                <a:lnTo>
                  <a:pt x="71" y="62"/>
                </a:lnTo>
                <a:lnTo>
                  <a:pt x="71" y="64"/>
                </a:lnTo>
                <a:lnTo>
                  <a:pt x="71" y="64"/>
                </a:lnTo>
                <a:lnTo>
                  <a:pt x="71" y="64"/>
                </a:lnTo>
                <a:lnTo>
                  <a:pt x="71" y="64"/>
                </a:lnTo>
                <a:lnTo>
                  <a:pt x="71" y="66"/>
                </a:lnTo>
                <a:lnTo>
                  <a:pt x="71" y="66"/>
                </a:lnTo>
                <a:lnTo>
                  <a:pt x="69" y="66"/>
                </a:lnTo>
                <a:lnTo>
                  <a:pt x="69" y="66"/>
                </a:lnTo>
                <a:lnTo>
                  <a:pt x="69" y="66"/>
                </a:lnTo>
                <a:lnTo>
                  <a:pt x="71" y="67"/>
                </a:lnTo>
                <a:lnTo>
                  <a:pt x="71" y="67"/>
                </a:lnTo>
                <a:lnTo>
                  <a:pt x="71" y="67"/>
                </a:lnTo>
                <a:lnTo>
                  <a:pt x="71" y="67"/>
                </a:lnTo>
                <a:lnTo>
                  <a:pt x="71" y="69"/>
                </a:lnTo>
                <a:lnTo>
                  <a:pt x="71" y="71"/>
                </a:lnTo>
                <a:lnTo>
                  <a:pt x="69" y="72"/>
                </a:lnTo>
                <a:lnTo>
                  <a:pt x="69" y="72"/>
                </a:lnTo>
                <a:lnTo>
                  <a:pt x="69" y="74"/>
                </a:lnTo>
                <a:lnTo>
                  <a:pt x="69" y="74"/>
                </a:lnTo>
                <a:lnTo>
                  <a:pt x="69" y="76"/>
                </a:lnTo>
                <a:lnTo>
                  <a:pt x="69" y="76"/>
                </a:lnTo>
                <a:lnTo>
                  <a:pt x="73" y="79"/>
                </a:lnTo>
                <a:lnTo>
                  <a:pt x="71" y="81"/>
                </a:lnTo>
                <a:lnTo>
                  <a:pt x="71" y="81"/>
                </a:lnTo>
                <a:lnTo>
                  <a:pt x="66" y="82"/>
                </a:lnTo>
                <a:lnTo>
                  <a:pt x="66" y="84"/>
                </a:lnTo>
                <a:lnTo>
                  <a:pt x="66" y="84"/>
                </a:lnTo>
                <a:lnTo>
                  <a:pt x="64" y="82"/>
                </a:lnTo>
                <a:lnTo>
                  <a:pt x="62" y="82"/>
                </a:lnTo>
                <a:lnTo>
                  <a:pt x="61" y="84"/>
                </a:lnTo>
                <a:lnTo>
                  <a:pt x="59" y="84"/>
                </a:lnTo>
                <a:lnTo>
                  <a:pt x="59" y="86"/>
                </a:lnTo>
                <a:lnTo>
                  <a:pt x="59" y="86"/>
                </a:lnTo>
                <a:lnTo>
                  <a:pt x="57" y="86"/>
                </a:lnTo>
                <a:lnTo>
                  <a:pt x="57" y="88"/>
                </a:lnTo>
                <a:lnTo>
                  <a:pt x="57" y="88"/>
                </a:lnTo>
                <a:lnTo>
                  <a:pt x="57" y="89"/>
                </a:lnTo>
                <a:lnTo>
                  <a:pt x="56" y="89"/>
                </a:lnTo>
                <a:lnTo>
                  <a:pt x="56" y="89"/>
                </a:lnTo>
                <a:lnTo>
                  <a:pt x="56" y="89"/>
                </a:lnTo>
                <a:lnTo>
                  <a:pt x="52" y="89"/>
                </a:lnTo>
                <a:lnTo>
                  <a:pt x="52" y="89"/>
                </a:lnTo>
                <a:lnTo>
                  <a:pt x="52" y="89"/>
                </a:lnTo>
                <a:lnTo>
                  <a:pt x="52" y="91"/>
                </a:lnTo>
                <a:lnTo>
                  <a:pt x="51" y="91"/>
                </a:lnTo>
                <a:lnTo>
                  <a:pt x="51" y="93"/>
                </a:lnTo>
                <a:lnTo>
                  <a:pt x="51" y="93"/>
                </a:lnTo>
                <a:lnTo>
                  <a:pt x="51" y="94"/>
                </a:lnTo>
                <a:lnTo>
                  <a:pt x="51" y="94"/>
                </a:lnTo>
                <a:lnTo>
                  <a:pt x="51" y="96"/>
                </a:lnTo>
                <a:lnTo>
                  <a:pt x="51" y="96"/>
                </a:lnTo>
                <a:lnTo>
                  <a:pt x="49" y="96"/>
                </a:lnTo>
                <a:lnTo>
                  <a:pt x="49" y="96"/>
                </a:lnTo>
                <a:lnTo>
                  <a:pt x="47" y="96"/>
                </a:lnTo>
                <a:lnTo>
                  <a:pt x="47" y="96"/>
                </a:lnTo>
                <a:lnTo>
                  <a:pt x="46" y="98"/>
                </a:lnTo>
                <a:lnTo>
                  <a:pt x="46" y="98"/>
                </a:lnTo>
                <a:lnTo>
                  <a:pt x="46" y="98"/>
                </a:lnTo>
                <a:lnTo>
                  <a:pt x="44" y="99"/>
                </a:lnTo>
                <a:lnTo>
                  <a:pt x="44" y="99"/>
                </a:lnTo>
                <a:lnTo>
                  <a:pt x="42" y="99"/>
                </a:lnTo>
                <a:lnTo>
                  <a:pt x="42" y="99"/>
                </a:lnTo>
                <a:lnTo>
                  <a:pt x="41" y="99"/>
                </a:lnTo>
                <a:lnTo>
                  <a:pt x="39" y="103"/>
                </a:lnTo>
                <a:lnTo>
                  <a:pt x="37" y="104"/>
                </a:lnTo>
                <a:lnTo>
                  <a:pt x="37" y="104"/>
                </a:lnTo>
                <a:lnTo>
                  <a:pt x="37" y="104"/>
                </a:lnTo>
                <a:lnTo>
                  <a:pt x="34" y="106"/>
                </a:lnTo>
                <a:lnTo>
                  <a:pt x="32" y="108"/>
                </a:lnTo>
                <a:lnTo>
                  <a:pt x="31" y="108"/>
                </a:lnTo>
                <a:lnTo>
                  <a:pt x="31" y="108"/>
                </a:lnTo>
                <a:lnTo>
                  <a:pt x="31" y="109"/>
                </a:lnTo>
                <a:lnTo>
                  <a:pt x="29" y="109"/>
                </a:lnTo>
                <a:lnTo>
                  <a:pt x="29" y="111"/>
                </a:lnTo>
                <a:lnTo>
                  <a:pt x="29" y="114"/>
                </a:lnTo>
                <a:lnTo>
                  <a:pt x="29" y="116"/>
                </a:lnTo>
                <a:lnTo>
                  <a:pt x="27" y="116"/>
                </a:lnTo>
                <a:lnTo>
                  <a:pt x="27" y="118"/>
                </a:lnTo>
                <a:lnTo>
                  <a:pt x="25" y="123"/>
                </a:lnTo>
                <a:lnTo>
                  <a:pt x="22" y="130"/>
                </a:lnTo>
                <a:lnTo>
                  <a:pt x="22" y="131"/>
                </a:lnTo>
                <a:lnTo>
                  <a:pt x="22" y="133"/>
                </a:lnTo>
                <a:lnTo>
                  <a:pt x="20" y="136"/>
                </a:lnTo>
                <a:lnTo>
                  <a:pt x="22" y="138"/>
                </a:lnTo>
                <a:lnTo>
                  <a:pt x="22" y="138"/>
                </a:lnTo>
                <a:lnTo>
                  <a:pt x="20" y="140"/>
                </a:lnTo>
                <a:lnTo>
                  <a:pt x="20" y="140"/>
                </a:lnTo>
                <a:lnTo>
                  <a:pt x="20" y="140"/>
                </a:lnTo>
                <a:lnTo>
                  <a:pt x="20" y="140"/>
                </a:lnTo>
                <a:lnTo>
                  <a:pt x="20" y="141"/>
                </a:lnTo>
                <a:lnTo>
                  <a:pt x="20" y="141"/>
                </a:lnTo>
                <a:lnTo>
                  <a:pt x="19" y="141"/>
                </a:lnTo>
                <a:lnTo>
                  <a:pt x="17" y="143"/>
                </a:lnTo>
                <a:lnTo>
                  <a:pt x="17" y="143"/>
                </a:lnTo>
                <a:lnTo>
                  <a:pt x="17" y="143"/>
                </a:lnTo>
                <a:lnTo>
                  <a:pt x="15" y="143"/>
                </a:lnTo>
                <a:lnTo>
                  <a:pt x="15" y="141"/>
                </a:lnTo>
                <a:lnTo>
                  <a:pt x="15" y="141"/>
                </a:lnTo>
                <a:lnTo>
                  <a:pt x="15" y="141"/>
                </a:lnTo>
                <a:lnTo>
                  <a:pt x="15" y="141"/>
                </a:lnTo>
                <a:lnTo>
                  <a:pt x="17" y="140"/>
                </a:lnTo>
                <a:lnTo>
                  <a:pt x="17" y="140"/>
                </a:lnTo>
                <a:lnTo>
                  <a:pt x="17" y="138"/>
                </a:lnTo>
                <a:lnTo>
                  <a:pt x="15" y="138"/>
                </a:lnTo>
                <a:lnTo>
                  <a:pt x="15" y="138"/>
                </a:lnTo>
                <a:lnTo>
                  <a:pt x="15" y="138"/>
                </a:lnTo>
                <a:lnTo>
                  <a:pt x="15" y="138"/>
                </a:lnTo>
                <a:lnTo>
                  <a:pt x="15" y="140"/>
                </a:lnTo>
                <a:lnTo>
                  <a:pt x="14" y="138"/>
                </a:lnTo>
                <a:lnTo>
                  <a:pt x="14" y="138"/>
                </a:lnTo>
                <a:lnTo>
                  <a:pt x="14" y="138"/>
                </a:lnTo>
                <a:lnTo>
                  <a:pt x="14" y="136"/>
                </a:lnTo>
                <a:lnTo>
                  <a:pt x="14" y="136"/>
                </a:lnTo>
                <a:lnTo>
                  <a:pt x="10" y="138"/>
                </a:lnTo>
                <a:lnTo>
                  <a:pt x="10" y="138"/>
                </a:lnTo>
                <a:lnTo>
                  <a:pt x="9" y="138"/>
                </a:lnTo>
                <a:lnTo>
                  <a:pt x="9" y="138"/>
                </a:lnTo>
                <a:lnTo>
                  <a:pt x="9" y="140"/>
                </a:lnTo>
                <a:lnTo>
                  <a:pt x="9" y="140"/>
                </a:lnTo>
                <a:lnTo>
                  <a:pt x="9" y="140"/>
                </a:lnTo>
                <a:lnTo>
                  <a:pt x="9" y="141"/>
                </a:lnTo>
                <a:lnTo>
                  <a:pt x="9" y="141"/>
                </a:lnTo>
                <a:lnTo>
                  <a:pt x="9" y="141"/>
                </a:lnTo>
                <a:lnTo>
                  <a:pt x="10" y="143"/>
                </a:lnTo>
                <a:lnTo>
                  <a:pt x="10" y="143"/>
                </a:lnTo>
                <a:lnTo>
                  <a:pt x="10" y="143"/>
                </a:lnTo>
                <a:lnTo>
                  <a:pt x="10" y="145"/>
                </a:lnTo>
                <a:lnTo>
                  <a:pt x="9" y="145"/>
                </a:lnTo>
                <a:lnTo>
                  <a:pt x="9" y="143"/>
                </a:lnTo>
                <a:lnTo>
                  <a:pt x="7" y="141"/>
                </a:lnTo>
                <a:lnTo>
                  <a:pt x="7" y="141"/>
                </a:lnTo>
                <a:lnTo>
                  <a:pt x="5" y="141"/>
                </a:lnTo>
                <a:lnTo>
                  <a:pt x="5" y="141"/>
                </a:lnTo>
                <a:lnTo>
                  <a:pt x="5" y="141"/>
                </a:lnTo>
                <a:lnTo>
                  <a:pt x="5" y="141"/>
                </a:lnTo>
                <a:lnTo>
                  <a:pt x="5" y="141"/>
                </a:lnTo>
                <a:lnTo>
                  <a:pt x="5" y="143"/>
                </a:lnTo>
                <a:lnTo>
                  <a:pt x="5" y="143"/>
                </a:lnTo>
                <a:lnTo>
                  <a:pt x="5" y="148"/>
                </a:lnTo>
                <a:lnTo>
                  <a:pt x="5" y="148"/>
                </a:lnTo>
                <a:lnTo>
                  <a:pt x="5" y="148"/>
                </a:lnTo>
                <a:lnTo>
                  <a:pt x="5" y="150"/>
                </a:lnTo>
                <a:lnTo>
                  <a:pt x="4" y="150"/>
                </a:lnTo>
                <a:lnTo>
                  <a:pt x="4" y="150"/>
                </a:lnTo>
                <a:lnTo>
                  <a:pt x="2" y="150"/>
                </a:lnTo>
                <a:lnTo>
                  <a:pt x="2" y="150"/>
                </a:lnTo>
                <a:lnTo>
                  <a:pt x="2" y="150"/>
                </a:lnTo>
                <a:lnTo>
                  <a:pt x="2" y="151"/>
                </a:lnTo>
                <a:lnTo>
                  <a:pt x="4" y="151"/>
                </a:lnTo>
                <a:lnTo>
                  <a:pt x="4" y="153"/>
                </a:lnTo>
                <a:lnTo>
                  <a:pt x="4" y="153"/>
                </a:lnTo>
                <a:lnTo>
                  <a:pt x="2" y="155"/>
                </a:lnTo>
                <a:lnTo>
                  <a:pt x="2" y="155"/>
                </a:lnTo>
                <a:lnTo>
                  <a:pt x="0" y="156"/>
                </a:lnTo>
                <a:lnTo>
                  <a:pt x="0" y="160"/>
                </a:lnTo>
                <a:lnTo>
                  <a:pt x="0" y="163"/>
                </a:lnTo>
                <a:lnTo>
                  <a:pt x="2" y="163"/>
                </a:lnTo>
                <a:lnTo>
                  <a:pt x="4" y="163"/>
                </a:lnTo>
                <a:lnTo>
                  <a:pt x="5" y="163"/>
                </a:lnTo>
                <a:lnTo>
                  <a:pt x="5" y="161"/>
                </a:lnTo>
                <a:lnTo>
                  <a:pt x="7" y="161"/>
                </a:lnTo>
                <a:lnTo>
                  <a:pt x="7" y="161"/>
                </a:lnTo>
                <a:lnTo>
                  <a:pt x="9" y="161"/>
                </a:lnTo>
                <a:lnTo>
                  <a:pt x="9" y="161"/>
                </a:lnTo>
                <a:lnTo>
                  <a:pt x="10" y="161"/>
                </a:lnTo>
                <a:lnTo>
                  <a:pt x="10" y="163"/>
                </a:lnTo>
                <a:lnTo>
                  <a:pt x="10" y="163"/>
                </a:lnTo>
                <a:lnTo>
                  <a:pt x="12" y="163"/>
                </a:lnTo>
                <a:lnTo>
                  <a:pt x="14" y="163"/>
                </a:lnTo>
                <a:lnTo>
                  <a:pt x="15" y="163"/>
                </a:lnTo>
                <a:lnTo>
                  <a:pt x="22" y="165"/>
                </a:lnTo>
                <a:lnTo>
                  <a:pt x="24" y="167"/>
                </a:lnTo>
                <a:lnTo>
                  <a:pt x="24" y="167"/>
                </a:lnTo>
                <a:lnTo>
                  <a:pt x="24" y="167"/>
                </a:lnTo>
                <a:lnTo>
                  <a:pt x="25" y="167"/>
                </a:lnTo>
                <a:lnTo>
                  <a:pt x="25" y="167"/>
                </a:lnTo>
                <a:lnTo>
                  <a:pt x="29" y="168"/>
                </a:lnTo>
                <a:lnTo>
                  <a:pt x="29" y="168"/>
                </a:lnTo>
                <a:lnTo>
                  <a:pt x="31" y="168"/>
                </a:lnTo>
                <a:lnTo>
                  <a:pt x="31" y="168"/>
                </a:lnTo>
                <a:lnTo>
                  <a:pt x="31" y="168"/>
                </a:lnTo>
                <a:lnTo>
                  <a:pt x="32" y="168"/>
                </a:lnTo>
                <a:lnTo>
                  <a:pt x="32" y="168"/>
                </a:lnTo>
                <a:lnTo>
                  <a:pt x="32" y="168"/>
                </a:lnTo>
                <a:lnTo>
                  <a:pt x="34" y="167"/>
                </a:lnTo>
                <a:lnTo>
                  <a:pt x="37" y="165"/>
                </a:lnTo>
                <a:lnTo>
                  <a:pt x="39" y="165"/>
                </a:lnTo>
                <a:lnTo>
                  <a:pt x="39" y="165"/>
                </a:lnTo>
                <a:lnTo>
                  <a:pt x="39" y="163"/>
                </a:lnTo>
                <a:lnTo>
                  <a:pt x="41" y="163"/>
                </a:lnTo>
                <a:lnTo>
                  <a:pt x="44" y="165"/>
                </a:lnTo>
                <a:lnTo>
                  <a:pt x="46" y="165"/>
                </a:lnTo>
                <a:lnTo>
                  <a:pt x="46" y="167"/>
                </a:lnTo>
                <a:lnTo>
                  <a:pt x="47" y="165"/>
                </a:lnTo>
                <a:lnTo>
                  <a:pt x="49" y="165"/>
                </a:lnTo>
                <a:lnTo>
                  <a:pt x="51" y="167"/>
                </a:lnTo>
                <a:lnTo>
                  <a:pt x="51" y="167"/>
                </a:lnTo>
                <a:lnTo>
                  <a:pt x="51" y="167"/>
                </a:lnTo>
                <a:lnTo>
                  <a:pt x="52" y="165"/>
                </a:lnTo>
                <a:lnTo>
                  <a:pt x="52" y="165"/>
                </a:lnTo>
                <a:lnTo>
                  <a:pt x="52" y="165"/>
                </a:lnTo>
                <a:lnTo>
                  <a:pt x="54" y="165"/>
                </a:lnTo>
                <a:lnTo>
                  <a:pt x="54" y="165"/>
                </a:lnTo>
                <a:lnTo>
                  <a:pt x="54" y="165"/>
                </a:lnTo>
                <a:lnTo>
                  <a:pt x="59" y="168"/>
                </a:lnTo>
                <a:lnTo>
                  <a:pt x="59" y="167"/>
                </a:lnTo>
                <a:lnTo>
                  <a:pt x="62" y="165"/>
                </a:lnTo>
                <a:lnTo>
                  <a:pt x="64" y="163"/>
                </a:lnTo>
                <a:lnTo>
                  <a:pt x="66" y="160"/>
                </a:lnTo>
                <a:lnTo>
                  <a:pt x="66" y="158"/>
                </a:lnTo>
                <a:lnTo>
                  <a:pt x="66" y="156"/>
                </a:lnTo>
                <a:lnTo>
                  <a:pt x="66" y="155"/>
                </a:lnTo>
                <a:lnTo>
                  <a:pt x="67" y="153"/>
                </a:lnTo>
                <a:lnTo>
                  <a:pt x="67" y="153"/>
                </a:lnTo>
                <a:lnTo>
                  <a:pt x="67" y="151"/>
                </a:lnTo>
                <a:lnTo>
                  <a:pt x="67" y="151"/>
                </a:lnTo>
                <a:lnTo>
                  <a:pt x="67" y="150"/>
                </a:lnTo>
                <a:lnTo>
                  <a:pt x="67" y="148"/>
                </a:lnTo>
                <a:lnTo>
                  <a:pt x="67" y="148"/>
                </a:lnTo>
                <a:lnTo>
                  <a:pt x="67" y="146"/>
                </a:lnTo>
                <a:lnTo>
                  <a:pt x="69" y="145"/>
                </a:lnTo>
                <a:lnTo>
                  <a:pt x="71" y="143"/>
                </a:lnTo>
                <a:lnTo>
                  <a:pt x="73" y="143"/>
                </a:lnTo>
                <a:lnTo>
                  <a:pt x="73" y="143"/>
                </a:lnTo>
                <a:lnTo>
                  <a:pt x="78" y="146"/>
                </a:lnTo>
                <a:lnTo>
                  <a:pt x="78" y="146"/>
                </a:lnTo>
                <a:lnTo>
                  <a:pt x="79" y="148"/>
                </a:lnTo>
                <a:lnTo>
                  <a:pt x="79" y="150"/>
                </a:lnTo>
                <a:lnTo>
                  <a:pt x="83" y="153"/>
                </a:lnTo>
                <a:lnTo>
                  <a:pt x="83" y="155"/>
                </a:lnTo>
                <a:lnTo>
                  <a:pt x="83" y="155"/>
                </a:lnTo>
                <a:lnTo>
                  <a:pt x="83" y="156"/>
                </a:lnTo>
                <a:lnTo>
                  <a:pt x="84" y="158"/>
                </a:lnTo>
                <a:lnTo>
                  <a:pt x="84" y="160"/>
                </a:lnTo>
                <a:lnTo>
                  <a:pt x="84" y="160"/>
                </a:lnTo>
                <a:lnTo>
                  <a:pt x="86" y="161"/>
                </a:lnTo>
                <a:lnTo>
                  <a:pt x="86" y="161"/>
                </a:lnTo>
                <a:lnTo>
                  <a:pt x="86" y="163"/>
                </a:lnTo>
                <a:lnTo>
                  <a:pt x="86" y="163"/>
                </a:lnTo>
                <a:lnTo>
                  <a:pt x="86" y="163"/>
                </a:lnTo>
                <a:lnTo>
                  <a:pt x="86" y="165"/>
                </a:lnTo>
                <a:lnTo>
                  <a:pt x="86" y="165"/>
                </a:lnTo>
                <a:lnTo>
                  <a:pt x="89" y="167"/>
                </a:lnTo>
                <a:lnTo>
                  <a:pt x="91" y="168"/>
                </a:lnTo>
                <a:lnTo>
                  <a:pt x="91" y="168"/>
                </a:lnTo>
                <a:lnTo>
                  <a:pt x="91" y="168"/>
                </a:lnTo>
                <a:lnTo>
                  <a:pt x="93" y="168"/>
                </a:lnTo>
                <a:lnTo>
                  <a:pt x="93" y="168"/>
                </a:lnTo>
                <a:lnTo>
                  <a:pt x="93" y="170"/>
                </a:lnTo>
                <a:lnTo>
                  <a:pt x="93" y="170"/>
                </a:lnTo>
                <a:lnTo>
                  <a:pt x="93" y="170"/>
                </a:lnTo>
                <a:lnTo>
                  <a:pt x="93" y="170"/>
                </a:lnTo>
                <a:lnTo>
                  <a:pt x="101" y="172"/>
                </a:lnTo>
                <a:lnTo>
                  <a:pt x="101" y="172"/>
                </a:lnTo>
                <a:lnTo>
                  <a:pt x="103" y="172"/>
                </a:lnTo>
                <a:lnTo>
                  <a:pt x="103" y="170"/>
                </a:lnTo>
                <a:lnTo>
                  <a:pt x="103" y="170"/>
                </a:lnTo>
                <a:lnTo>
                  <a:pt x="104" y="168"/>
                </a:lnTo>
                <a:lnTo>
                  <a:pt x="104" y="168"/>
                </a:lnTo>
                <a:lnTo>
                  <a:pt x="106" y="168"/>
                </a:lnTo>
                <a:lnTo>
                  <a:pt x="106" y="168"/>
                </a:lnTo>
                <a:lnTo>
                  <a:pt x="106" y="168"/>
                </a:lnTo>
                <a:lnTo>
                  <a:pt x="108" y="168"/>
                </a:lnTo>
                <a:lnTo>
                  <a:pt x="110" y="170"/>
                </a:lnTo>
                <a:lnTo>
                  <a:pt x="110" y="170"/>
                </a:lnTo>
                <a:lnTo>
                  <a:pt x="113" y="172"/>
                </a:lnTo>
                <a:lnTo>
                  <a:pt x="118" y="172"/>
                </a:lnTo>
                <a:lnTo>
                  <a:pt x="118" y="172"/>
                </a:lnTo>
                <a:lnTo>
                  <a:pt x="120" y="172"/>
                </a:lnTo>
                <a:lnTo>
                  <a:pt x="120" y="170"/>
                </a:lnTo>
                <a:lnTo>
                  <a:pt x="121" y="170"/>
                </a:lnTo>
                <a:lnTo>
                  <a:pt x="121" y="168"/>
                </a:lnTo>
                <a:lnTo>
                  <a:pt x="121" y="168"/>
                </a:lnTo>
                <a:lnTo>
                  <a:pt x="123" y="168"/>
                </a:lnTo>
                <a:lnTo>
                  <a:pt x="123" y="168"/>
                </a:lnTo>
                <a:lnTo>
                  <a:pt x="125" y="167"/>
                </a:lnTo>
                <a:lnTo>
                  <a:pt x="125" y="168"/>
                </a:lnTo>
                <a:lnTo>
                  <a:pt x="126" y="168"/>
                </a:lnTo>
                <a:lnTo>
                  <a:pt x="126" y="170"/>
                </a:lnTo>
                <a:lnTo>
                  <a:pt x="128" y="172"/>
                </a:lnTo>
                <a:lnTo>
                  <a:pt x="128" y="172"/>
                </a:lnTo>
                <a:lnTo>
                  <a:pt x="128" y="173"/>
                </a:lnTo>
                <a:lnTo>
                  <a:pt x="128" y="173"/>
                </a:lnTo>
                <a:lnTo>
                  <a:pt x="128" y="173"/>
                </a:lnTo>
                <a:lnTo>
                  <a:pt x="128" y="175"/>
                </a:lnTo>
                <a:lnTo>
                  <a:pt x="126" y="175"/>
                </a:lnTo>
                <a:lnTo>
                  <a:pt x="126" y="177"/>
                </a:lnTo>
                <a:lnTo>
                  <a:pt x="126" y="177"/>
                </a:lnTo>
                <a:lnTo>
                  <a:pt x="126" y="180"/>
                </a:lnTo>
                <a:lnTo>
                  <a:pt x="126" y="180"/>
                </a:lnTo>
                <a:lnTo>
                  <a:pt x="125" y="182"/>
                </a:lnTo>
                <a:lnTo>
                  <a:pt x="125" y="182"/>
                </a:lnTo>
                <a:lnTo>
                  <a:pt x="125" y="182"/>
                </a:lnTo>
                <a:lnTo>
                  <a:pt x="123" y="183"/>
                </a:lnTo>
                <a:lnTo>
                  <a:pt x="123" y="183"/>
                </a:lnTo>
                <a:lnTo>
                  <a:pt x="123" y="183"/>
                </a:lnTo>
                <a:lnTo>
                  <a:pt x="123" y="185"/>
                </a:lnTo>
                <a:lnTo>
                  <a:pt x="123" y="185"/>
                </a:lnTo>
                <a:lnTo>
                  <a:pt x="123" y="187"/>
                </a:lnTo>
                <a:lnTo>
                  <a:pt x="123" y="187"/>
                </a:lnTo>
                <a:lnTo>
                  <a:pt x="123" y="188"/>
                </a:lnTo>
                <a:lnTo>
                  <a:pt x="123" y="188"/>
                </a:lnTo>
                <a:lnTo>
                  <a:pt x="123" y="190"/>
                </a:lnTo>
                <a:lnTo>
                  <a:pt x="121" y="190"/>
                </a:lnTo>
                <a:lnTo>
                  <a:pt x="121" y="190"/>
                </a:lnTo>
                <a:lnTo>
                  <a:pt x="120" y="192"/>
                </a:lnTo>
                <a:lnTo>
                  <a:pt x="120" y="192"/>
                </a:lnTo>
                <a:lnTo>
                  <a:pt x="120" y="193"/>
                </a:lnTo>
                <a:lnTo>
                  <a:pt x="118" y="193"/>
                </a:lnTo>
                <a:lnTo>
                  <a:pt x="118" y="195"/>
                </a:lnTo>
                <a:lnTo>
                  <a:pt x="118" y="195"/>
                </a:lnTo>
                <a:lnTo>
                  <a:pt x="120" y="197"/>
                </a:lnTo>
                <a:lnTo>
                  <a:pt x="120" y="197"/>
                </a:lnTo>
                <a:lnTo>
                  <a:pt x="125" y="200"/>
                </a:lnTo>
                <a:lnTo>
                  <a:pt x="126" y="200"/>
                </a:lnTo>
                <a:lnTo>
                  <a:pt x="128" y="200"/>
                </a:lnTo>
                <a:lnTo>
                  <a:pt x="133" y="200"/>
                </a:lnTo>
                <a:lnTo>
                  <a:pt x="135" y="200"/>
                </a:lnTo>
                <a:lnTo>
                  <a:pt x="135" y="198"/>
                </a:lnTo>
                <a:lnTo>
                  <a:pt x="136" y="197"/>
                </a:lnTo>
                <a:lnTo>
                  <a:pt x="136" y="197"/>
                </a:lnTo>
                <a:lnTo>
                  <a:pt x="136" y="195"/>
                </a:lnTo>
                <a:lnTo>
                  <a:pt x="138" y="195"/>
                </a:lnTo>
                <a:lnTo>
                  <a:pt x="138" y="195"/>
                </a:lnTo>
                <a:lnTo>
                  <a:pt x="138" y="193"/>
                </a:lnTo>
                <a:lnTo>
                  <a:pt x="138" y="192"/>
                </a:lnTo>
                <a:lnTo>
                  <a:pt x="140" y="190"/>
                </a:lnTo>
                <a:lnTo>
                  <a:pt x="140" y="188"/>
                </a:lnTo>
                <a:lnTo>
                  <a:pt x="140" y="187"/>
                </a:lnTo>
                <a:lnTo>
                  <a:pt x="141" y="185"/>
                </a:lnTo>
                <a:lnTo>
                  <a:pt x="141" y="183"/>
                </a:lnTo>
                <a:lnTo>
                  <a:pt x="145" y="182"/>
                </a:lnTo>
                <a:lnTo>
                  <a:pt x="141" y="185"/>
                </a:lnTo>
                <a:lnTo>
                  <a:pt x="141" y="187"/>
                </a:lnTo>
                <a:lnTo>
                  <a:pt x="140" y="188"/>
                </a:lnTo>
                <a:lnTo>
                  <a:pt x="140" y="190"/>
                </a:lnTo>
                <a:lnTo>
                  <a:pt x="141" y="190"/>
                </a:lnTo>
                <a:lnTo>
                  <a:pt x="141" y="190"/>
                </a:lnTo>
                <a:lnTo>
                  <a:pt x="140" y="192"/>
                </a:lnTo>
                <a:lnTo>
                  <a:pt x="140" y="195"/>
                </a:lnTo>
                <a:lnTo>
                  <a:pt x="140" y="195"/>
                </a:lnTo>
                <a:lnTo>
                  <a:pt x="136" y="198"/>
                </a:lnTo>
                <a:lnTo>
                  <a:pt x="136" y="200"/>
                </a:lnTo>
                <a:lnTo>
                  <a:pt x="136" y="202"/>
                </a:lnTo>
                <a:lnTo>
                  <a:pt x="138" y="202"/>
                </a:lnTo>
                <a:lnTo>
                  <a:pt x="140" y="202"/>
                </a:lnTo>
                <a:lnTo>
                  <a:pt x="141" y="202"/>
                </a:lnTo>
                <a:lnTo>
                  <a:pt x="143" y="200"/>
                </a:lnTo>
                <a:lnTo>
                  <a:pt x="145" y="195"/>
                </a:lnTo>
                <a:lnTo>
                  <a:pt x="145" y="195"/>
                </a:lnTo>
                <a:lnTo>
                  <a:pt x="146" y="193"/>
                </a:lnTo>
                <a:lnTo>
                  <a:pt x="148" y="193"/>
                </a:lnTo>
                <a:lnTo>
                  <a:pt x="152" y="193"/>
                </a:lnTo>
                <a:lnTo>
                  <a:pt x="153" y="192"/>
                </a:lnTo>
                <a:lnTo>
                  <a:pt x="155" y="188"/>
                </a:lnTo>
                <a:lnTo>
                  <a:pt x="157" y="188"/>
                </a:lnTo>
                <a:lnTo>
                  <a:pt x="157" y="188"/>
                </a:lnTo>
                <a:lnTo>
                  <a:pt x="160" y="188"/>
                </a:lnTo>
                <a:lnTo>
                  <a:pt x="163" y="187"/>
                </a:lnTo>
                <a:lnTo>
                  <a:pt x="163" y="187"/>
                </a:lnTo>
                <a:lnTo>
                  <a:pt x="163" y="188"/>
                </a:lnTo>
                <a:lnTo>
                  <a:pt x="163" y="188"/>
                </a:lnTo>
                <a:lnTo>
                  <a:pt x="162" y="188"/>
                </a:lnTo>
                <a:lnTo>
                  <a:pt x="162" y="190"/>
                </a:lnTo>
                <a:lnTo>
                  <a:pt x="162" y="190"/>
                </a:lnTo>
                <a:lnTo>
                  <a:pt x="162" y="190"/>
                </a:lnTo>
                <a:lnTo>
                  <a:pt x="160" y="192"/>
                </a:lnTo>
                <a:lnTo>
                  <a:pt x="158" y="193"/>
                </a:lnTo>
                <a:lnTo>
                  <a:pt x="158" y="193"/>
                </a:lnTo>
                <a:lnTo>
                  <a:pt x="158" y="193"/>
                </a:lnTo>
                <a:lnTo>
                  <a:pt x="160" y="197"/>
                </a:lnTo>
                <a:lnTo>
                  <a:pt x="160" y="197"/>
                </a:lnTo>
                <a:lnTo>
                  <a:pt x="160" y="198"/>
                </a:lnTo>
                <a:lnTo>
                  <a:pt x="162" y="198"/>
                </a:lnTo>
                <a:lnTo>
                  <a:pt x="162" y="200"/>
                </a:lnTo>
                <a:lnTo>
                  <a:pt x="162" y="200"/>
                </a:lnTo>
                <a:lnTo>
                  <a:pt x="162" y="200"/>
                </a:lnTo>
                <a:lnTo>
                  <a:pt x="163" y="204"/>
                </a:lnTo>
                <a:lnTo>
                  <a:pt x="163" y="204"/>
                </a:lnTo>
                <a:lnTo>
                  <a:pt x="163" y="204"/>
                </a:lnTo>
                <a:lnTo>
                  <a:pt x="163" y="204"/>
                </a:lnTo>
                <a:lnTo>
                  <a:pt x="163" y="205"/>
                </a:lnTo>
                <a:lnTo>
                  <a:pt x="163" y="205"/>
                </a:lnTo>
                <a:lnTo>
                  <a:pt x="163" y="207"/>
                </a:lnTo>
                <a:lnTo>
                  <a:pt x="167" y="212"/>
                </a:lnTo>
                <a:lnTo>
                  <a:pt x="168" y="212"/>
                </a:lnTo>
                <a:lnTo>
                  <a:pt x="175" y="214"/>
                </a:lnTo>
                <a:lnTo>
                  <a:pt x="178" y="214"/>
                </a:lnTo>
                <a:lnTo>
                  <a:pt x="182" y="212"/>
                </a:lnTo>
                <a:lnTo>
                  <a:pt x="187" y="212"/>
                </a:lnTo>
                <a:lnTo>
                  <a:pt x="187" y="212"/>
                </a:lnTo>
                <a:lnTo>
                  <a:pt x="189" y="212"/>
                </a:lnTo>
                <a:lnTo>
                  <a:pt x="194" y="212"/>
                </a:lnTo>
                <a:lnTo>
                  <a:pt x="195" y="212"/>
                </a:lnTo>
                <a:lnTo>
                  <a:pt x="200" y="210"/>
                </a:lnTo>
                <a:lnTo>
                  <a:pt x="200" y="209"/>
                </a:lnTo>
                <a:lnTo>
                  <a:pt x="202" y="209"/>
                </a:lnTo>
                <a:lnTo>
                  <a:pt x="202" y="209"/>
                </a:lnTo>
                <a:lnTo>
                  <a:pt x="202" y="207"/>
                </a:lnTo>
                <a:lnTo>
                  <a:pt x="204" y="207"/>
                </a:lnTo>
                <a:lnTo>
                  <a:pt x="204" y="207"/>
                </a:lnTo>
                <a:lnTo>
                  <a:pt x="204" y="207"/>
                </a:lnTo>
                <a:lnTo>
                  <a:pt x="205" y="205"/>
                </a:lnTo>
                <a:lnTo>
                  <a:pt x="205" y="205"/>
                </a:lnTo>
                <a:lnTo>
                  <a:pt x="205" y="205"/>
                </a:lnTo>
                <a:lnTo>
                  <a:pt x="205" y="204"/>
                </a:lnTo>
                <a:lnTo>
                  <a:pt x="205" y="204"/>
                </a:lnTo>
                <a:lnTo>
                  <a:pt x="205" y="204"/>
                </a:lnTo>
                <a:lnTo>
                  <a:pt x="207" y="204"/>
                </a:lnTo>
                <a:lnTo>
                  <a:pt x="207" y="204"/>
                </a:lnTo>
                <a:lnTo>
                  <a:pt x="212" y="200"/>
                </a:lnTo>
                <a:lnTo>
                  <a:pt x="212" y="200"/>
                </a:lnTo>
                <a:lnTo>
                  <a:pt x="214" y="200"/>
                </a:lnTo>
                <a:lnTo>
                  <a:pt x="215" y="202"/>
                </a:lnTo>
                <a:lnTo>
                  <a:pt x="219" y="204"/>
                </a:lnTo>
                <a:lnTo>
                  <a:pt x="220" y="204"/>
                </a:lnTo>
                <a:lnTo>
                  <a:pt x="220" y="202"/>
                </a:lnTo>
                <a:lnTo>
                  <a:pt x="220" y="200"/>
                </a:lnTo>
                <a:lnTo>
                  <a:pt x="222" y="200"/>
                </a:lnTo>
                <a:lnTo>
                  <a:pt x="225" y="197"/>
                </a:lnTo>
                <a:lnTo>
                  <a:pt x="229" y="193"/>
                </a:lnTo>
                <a:lnTo>
                  <a:pt x="232" y="190"/>
                </a:lnTo>
                <a:lnTo>
                  <a:pt x="232" y="190"/>
                </a:lnTo>
                <a:lnTo>
                  <a:pt x="232" y="188"/>
                </a:lnTo>
                <a:lnTo>
                  <a:pt x="231" y="183"/>
                </a:lnTo>
                <a:lnTo>
                  <a:pt x="231" y="183"/>
                </a:lnTo>
                <a:lnTo>
                  <a:pt x="231" y="182"/>
                </a:lnTo>
                <a:lnTo>
                  <a:pt x="231" y="180"/>
                </a:lnTo>
                <a:lnTo>
                  <a:pt x="231" y="180"/>
                </a:lnTo>
                <a:lnTo>
                  <a:pt x="232" y="178"/>
                </a:lnTo>
                <a:lnTo>
                  <a:pt x="232" y="177"/>
                </a:lnTo>
                <a:lnTo>
                  <a:pt x="232" y="177"/>
                </a:lnTo>
                <a:lnTo>
                  <a:pt x="232" y="177"/>
                </a:lnTo>
                <a:lnTo>
                  <a:pt x="232" y="177"/>
                </a:lnTo>
                <a:lnTo>
                  <a:pt x="232" y="177"/>
                </a:lnTo>
                <a:lnTo>
                  <a:pt x="232" y="177"/>
                </a:lnTo>
                <a:lnTo>
                  <a:pt x="234" y="175"/>
                </a:lnTo>
                <a:lnTo>
                  <a:pt x="234" y="175"/>
                </a:lnTo>
                <a:lnTo>
                  <a:pt x="236" y="175"/>
                </a:lnTo>
                <a:lnTo>
                  <a:pt x="236" y="173"/>
                </a:lnTo>
                <a:lnTo>
                  <a:pt x="237" y="172"/>
                </a:lnTo>
                <a:lnTo>
                  <a:pt x="237" y="172"/>
                </a:lnTo>
                <a:lnTo>
                  <a:pt x="241" y="172"/>
                </a:lnTo>
                <a:lnTo>
                  <a:pt x="244" y="173"/>
                </a:lnTo>
                <a:lnTo>
                  <a:pt x="244" y="173"/>
                </a:lnTo>
                <a:lnTo>
                  <a:pt x="244" y="173"/>
                </a:lnTo>
                <a:lnTo>
                  <a:pt x="246" y="173"/>
                </a:lnTo>
                <a:lnTo>
                  <a:pt x="252" y="177"/>
                </a:lnTo>
                <a:lnTo>
                  <a:pt x="254" y="177"/>
                </a:lnTo>
                <a:lnTo>
                  <a:pt x="254" y="178"/>
                </a:lnTo>
                <a:lnTo>
                  <a:pt x="254" y="178"/>
                </a:lnTo>
                <a:lnTo>
                  <a:pt x="256" y="180"/>
                </a:lnTo>
                <a:lnTo>
                  <a:pt x="256" y="180"/>
                </a:lnTo>
                <a:lnTo>
                  <a:pt x="256" y="180"/>
                </a:lnTo>
                <a:lnTo>
                  <a:pt x="257" y="182"/>
                </a:lnTo>
                <a:lnTo>
                  <a:pt x="257" y="182"/>
                </a:lnTo>
                <a:lnTo>
                  <a:pt x="266" y="185"/>
                </a:lnTo>
                <a:lnTo>
                  <a:pt x="266" y="185"/>
                </a:lnTo>
                <a:lnTo>
                  <a:pt x="266" y="187"/>
                </a:lnTo>
                <a:lnTo>
                  <a:pt x="266" y="188"/>
                </a:lnTo>
                <a:lnTo>
                  <a:pt x="266" y="188"/>
                </a:lnTo>
                <a:lnTo>
                  <a:pt x="266" y="190"/>
                </a:lnTo>
                <a:lnTo>
                  <a:pt x="266" y="190"/>
                </a:lnTo>
                <a:lnTo>
                  <a:pt x="266" y="192"/>
                </a:lnTo>
                <a:lnTo>
                  <a:pt x="266" y="192"/>
                </a:lnTo>
                <a:lnTo>
                  <a:pt x="266" y="192"/>
                </a:lnTo>
                <a:lnTo>
                  <a:pt x="266" y="192"/>
                </a:lnTo>
                <a:lnTo>
                  <a:pt x="266" y="193"/>
                </a:lnTo>
                <a:lnTo>
                  <a:pt x="266" y="195"/>
                </a:lnTo>
                <a:lnTo>
                  <a:pt x="266" y="195"/>
                </a:lnTo>
                <a:lnTo>
                  <a:pt x="268" y="195"/>
                </a:lnTo>
                <a:lnTo>
                  <a:pt x="268" y="197"/>
                </a:lnTo>
                <a:lnTo>
                  <a:pt x="268" y="197"/>
                </a:lnTo>
                <a:lnTo>
                  <a:pt x="269" y="197"/>
                </a:lnTo>
                <a:lnTo>
                  <a:pt x="274" y="195"/>
                </a:lnTo>
                <a:lnTo>
                  <a:pt x="276" y="195"/>
                </a:lnTo>
                <a:lnTo>
                  <a:pt x="276" y="195"/>
                </a:lnTo>
                <a:lnTo>
                  <a:pt x="276" y="193"/>
                </a:lnTo>
                <a:lnTo>
                  <a:pt x="278" y="192"/>
                </a:lnTo>
                <a:lnTo>
                  <a:pt x="278" y="192"/>
                </a:lnTo>
                <a:lnTo>
                  <a:pt x="278" y="192"/>
                </a:lnTo>
                <a:lnTo>
                  <a:pt x="279" y="192"/>
                </a:lnTo>
                <a:lnTo>
                  <a:pt x="281" y="192"/>
                </a:lnTo>
                <a:lnTo>
                  <a:pt x="283" y="192"/>
                </a:lnTo>
                <a:lnTo>
                  <a:pt x="283" y="190"/>
                </a:lnTo>
                <a:lnTo>
                  <a:pt x="283" y="190"/>
                </a:lnTo>
                <a:lnTo>
                  <a:pt x="283" y="190"/>
                </a:lnTo>
                <a:lnTo>
                  <a:pt x="284" y="190"/>
                </a:lnTo>
                <a:lnTo>
                  <a:pt x="286" y="192"/>
                </a:lnTo>
                <a:lnTo>
                  <a:pt x="288" y="192"/>
                </a:lnTo>
                <a:lnTo>
                  <a:pt x="288" y="192"/>
                </a:lnTo>
                <a:lnTo>
                  <a:pt x="291" y="192"/>
                </a:lnTo>
                <a:lnTo>
                  <a:pt x="298" y="193"/>
                </a:lnTo>
                <a:lnTo>
                  <a:pt x="301" y="195"/>
                </a:lnTo>
                <a:lnTo>
                  <a:pt x="310" y="197"/>
                </a:lnTo>
                <a:lnTo>
                  <a:pt x="310" y="195"/>
                </a:lnTo>
                <a:lnTo>
                  <a:pt x="310" y="195"/>
                </a:lnTo>
                <a:lnTo>
                  <a:pt x="310" y="195"/>
                </a:lnTo>
                <a:lnTo>
                  <a:pt x="310" y="193"/>
                </a:lnTo>
                <a:lnTo>
                  <a:pt x="308" y="193"/>
                </a:lnTo>
                <a:lnTo>
                  <a:pt x="308" y="193"/>
                </a:lnTo>
                <a:lnTo>
                  <a:pt x="310" y="192"/>
                </a:lnTo>
                <a:lnTo>
                  <a:pt x="310" y="192"/>
                </a:lnTo>
                <a:lnTo>
                  <a:pt x="311" y="190"/>
                </a:lnTo>
                <a:lnTo>
                  <a:pt x="311" y="188"/>
                </a:lnTo>
                <a:lnTo>
                  <a:pt x="313" y="188"/>
                </a:lnTo>
                <a:lnTo>
                  <a:pt x="313" y="188"/>
                </a:lnTo>
                <a:lnTo>
                  <a:pt x="313" y="187"/>
                </a:lnTo>
                <a:lnTo>
                  <a:pt x="313" y="187"/>
                </a:lnTo>
                <a:lnTo>
                  <a:pt x="315" y="187"/>
                </a:lnTo>
                <a:lnTo>
                  <a:pt x="316" y="185"/>
                </a:lnTo>
                <a:lnTo>
                  <a:pt x="316" y="185"/>
                </a:lnTo>
                <a:lnTo>
                  <a:pt x="316" y="185"/>
                </a:lnTo>
                <a:lnTo>
                  <a:pt x="318" y="183"/>
                </a:lnTo>
                <a:lnTo>
                  <a:pt x="318" y="182"/>
                </a:lnTo>
                <a:lnTo>
                  <a:pt x="318" y="180"/>
                </a:lnTo>
                <a:lnTo>
                  <a:pt x="318" y="180"/>
                </a:lnTo>
                <a:lnTo>
                  <a:pt x="320" y="177"/>
                </a:lnTo>
                <a:lnTo>
                  <a:pt x="320" y="177"/>
                </a:lnTo>
                <a:lnTo>
                  <a:pt x="320" y="177"/>
                </a:lnTo>
                <a:lnTo>
                  <a:pt x="321" y="177"/>
                </a:lnTo>
                <a:lnTo>
                  <a:pt x="323" y="175"/>
                </a:lnTo>
                <a:lnTo>
                  <a:pt x="323" y="175"/>
                </a:lnTo>
                <a:lnTo>
                  <a:pt x="323" y="175"/>
                </a:lnTo>
                <a:lnTo>
                  <a:pt x="325" y="175"/>
                </a:lnTo>
                <a:lnTo>
                  <a:pt x="325" y="175"/>
                </a:lnTo>
                <a:lnTo>
                  <a:pt x="323" y="173"/>
                </a:lnTo>
                <a:lnTo>
                  <a:pt x="323" y="173"/>
                </a:lnTo>
                <a:lnTo>
                  <a:pt x="323" y="173"/>
                </a:lnTo>
                <a:lnTo>
                  <a:pt x="323" y="173"/>
                </a:lnTo>
                <a:lnTo>
                  <a:pt x="321" y="173"/>
                </a:lnTo>
                <a:lnTo>
                  <a:pt x="321" y="173"/>
                </a:lnTo>
                <a:lnTo>
                  <a:pt x="321" y="173"/>
                </a:lnTo>
                <a:lnTo>
                  <a:pt x="321" y="173"/>
                </a:lnTo>
                <a:lnTo>
                  <a:pt x="321" y="172"/>
                </a:lnTo>
                <a:lnTo>
                  <a:pt x="323" y="172"/>
                </a:lnTo>
                <a:lnTo>
                  <a:pt x="325" y="172"/>
                </a:lnTo>
                <a:lnTo>
                  <a:pt x="326" y="170"/>
                </a:lnTo>
                <a:lnTo>
                  <a:pt x="328" y="172"/>
                </a:lnTo>
                <a:lnTo>
                  <a:pt x="328" y="172"/>
                </a:lnTo>
                <a:lnTo>
                  <a:pt x="328" y="170"/>
                </a:lnTo>
                <a:lnTo>
                  <a:pt x="330" y="170"/>
                </a:lnTo>
                <a:lnTo>
                  <a:pt x="330" y="170"/>
                </a:lnTo>
                <a:lnTo>
                  <a:pt x="330" y="170"/>
                </a:lnTo>
                <a:lnTo>
                  <a:pt x="330" y="168"/>
                </a:lnTo>
                <a:lnTo>
                  <a:pt x="331" y="168"/>
                </a:lnTo>
                <a:lnTo>
                  <a:pt x="331" y="168"/>
                </a:lnTo>
                <a:lnTo>
                  <a:pt x="333" y="167"/>
                </a:lnTo>
                <a:lnTo>
                  <a:pt x="333" y="167"/>
                </a:lnTo>
                <a:lnTo>
                  <a:pt x="333" y="167"/>
                </a:lnTo>
                <a:lnTo>
                  <a:pt x="333" y="165"/>
                </a:lnTo>
                <a:lnTo>
                  <a:pt x="331" y="163"/>
                </a:lnTo>
                <a:lnTo>
                  <a:pt x="331" y="163"/>
                </a:lnTo>
                <a:lnTo>
                  <a:pt x="331" y="163"/>
                </a:lnTo>
                <a:lnTo>
                  <a:pt x="331" y="163"/>
                </a:lnTo>
                <a:lnTo>
                  <a:pt x="333" y="161"/>
                </a:lnTo>
                <a:lnTo>
                  <a:pt x="333" y="161"/>
                </a:lnTo>
                <a:lnTo>
                  <a:pt x="333" y="161"/>
                </a:lnTo>
                <a:lnTo>
                  <a:pt x="335" y="160"/>
                </a:lnTo>
                <a:lnTo>
                  <a:pt x="335" y="160"/>
                </a:lnTo>
                <a:lnTo>
                  <a:pt x="335" y="160"/>
                </a:lnTo>
                <a:lnTo>
                  <a:pt x="335" y="158"/>
                </a:lnTo>
                <a:lnTo>
                  <a:pt x="335" y="158"/>
                </a:lnTo>
                <a:lnTo>
                  <a:pt x="336" y="156"/>
                </a:lnTo>
                <a:lnTo>
                  <a:pt x="336" y="156"/>
                </a:lnTo>
                <a:lnTo>
                  <a:pt x="338" y="155"/>
                </a:lnTo>
                <a:lnTo>
                  <a:pt x="338" y="155"/>
                </a:lnTo>
                <a:lnTo>
                  <a:pt x="340" y="155"/>
                </a:lnTo>
                <a:lnTo>
                  <a:pt x="340" y="156"/>
                </a:lnTo>
                <a:lnTo>
                  <a:pt x="340" y="156"/>
                </a:lnTo>
                <a:lnTo>
                  <a:pt x="340" y="156"/>
                </a:lnTo>
                <a:lnTo>
                  <a:pt x="340" y="156"/>
                </a:lnTo>
                <a:lnTo>
                  <a:pt x="340" y="158"/>
                </a:lnTo>
                <a:lnTo>
                  <a:pt x="341" y="158"/>
                </a:lnTo>
                <a:lnTo>
                  <a:pt x="343" y="158"/>
                </a:lnTo>
                <a:lnTo>
                  <a:pt x="348" y="158"/>
                </a:lnTo>
                <a:lnTo>
                  <a:pt x="350" y="158"/>
                </a:lnTo>
                <a:lnTo>
                  <a:pt x="352" y="158"/>
                </a:lnTo>
                <a:lnTo>
                  <a:pt x="355" y="158"/>
                </a:lnTo>
                <a:lnTo>
                  <a:pt x="355" y="158"/>
                </a:lnTo>
                <a:lnTo>
                  <a:pt x="357" y="158"/>
                </a:lnTo>
                <a:lnTo>
                  <a:pt x="358" y="158"/>
                </a:lnTo>
                <a:lnTo>
                  <a:pt x="358" y="158"/>
                </a:lnTo>
                <a:lnTo>
                  <a:pt x="358" y="156"/>
                </a:lnTo>
                <a:lnTo>
                  <a:pt x="358" y="156"/>
                </a:lnTo>
                <a:lnTo>
                  <a:pt x="358" y="156"/>
                </a:lnTo>
                <a:lnTo>
                  <a:pt x="360" y="151"/>
                </a:lnTo>
                <a:lnTo>
                  <a:pt x="360" y="151"/>
                </a:lnTo>
                <a:lnTo>
                  <a:pt x="362" y="150"/>
                </a:lnTo>
                <a:lnTo>
                  <a:pt x="363" y="150"/>
                </a:lnTo>
                <a:lnTo>
                  <a:pt x="365" y="148"/>
                </a:lnTo>
                <a:lnTo>
                  <a:pt x="367" y="148"/>
                </a:lnTo>
                <a:lnTo>
                  <a:pt x="367" y="146"/>
                </a:lnTo>
                <a:lnTo>
                  <a:pt x="367" y="146"/>
                </a:lnTo>
                <a:lnTo>
                  <a:pt x="367" y="146"/>
                </a:lnTo>
                <a:lnTo>
                  <a:pt x="367" y="146"/>
                </a:lnTo>
                <a:lnTo>
                  <a:pt x="368" y="146"/>
                </a:lnTo>
                <a:lnTo>
                  <a:pt x="368" y="146"/>
                </a:lnTo>
                <a:lnTo>
                  <a:pt x="368" y="146"/>
                </a:lnTo>
                <a:lnTo>
                  <a:pt x="370" y="146"/>
                </a:lnTo>
                <a:lnTo>
                  <a:pt x="370" y="148"/>
                </a:lnTo>
                <a:lnTo>
                  <a:pt x="372" y="148"/>
                </a:lnTo>
                <a:lnTo>
                  <a:pt x="372" y="150"/>
                </a:lnTo>
                <a:lnTo>
                  <a:pt x="372" y="150"/>
                </a:lnTo>
                <a:lnTo>
                  <a:pt x="373" y="150"/>
                </a:lnTo>
                <a:lnTo>
                  <a:pt x="375" y="148"/>
                </a:lnTo>
                <a:lnTo>
                  <a:pt x="377" y="148"/>
                </a:lnTo>
                <a:lnTo>
                  <a:pt x="377" y="148"/>
                </a:lnTo>
                <a:lnTo>
                  <a:pt x="378" y="146"/>
                </a:lnTo>
                <a:lnTo>
                  <a:pt x="378" y="146"/>
                </a:lnTo>
                <a:lnTo>
                  <a:pt x="378" y="146"/>
                </a:lnTo>
                <a:lnTo>
                  <a:pt x="377" y="145"/>
                </a:lnTo>
                <a:lnTo>
                  <a:pt x="377" y="145"/>
                </a:lnTo>
                <a:lnTo>
                  <a:pt x="377" y="145"/>
                </a:lnTo>
                <a:lnTo>
                  <a:pt x="378" y="143"/>
                </a:lnTo>
                <a:lnTo>
                  <a:pt x="378" y="143"/>
                </a:lnTo>
                <a:lnTo>
                  <a:pt x="378" y="141"/>
                </a:lnTo>
                <a:lnTo>
                  <a:pt x="378" y="141"/>
                </a:lnTo>
                <a:lnTo>
                  <a:pt x="378" y="141"/>
                </a:lnTo>
                <a:lnTo>
                  <a:pt x="378" y="140"/>
                </a:lnTo>
                <a:lnTo>
                  <a:pt x="378" y="140"/>
                </a:lnTo>
                <a:lnTo>
                  <a:pt x="378" y="138"/>
                </a:lnTo>
                <a:lnTo>
                  <a:pt x="378" y="138"/>
                </a:lnTo>
                <a:lnTo>
                  <a:pt x="380" y="138"/>
                </a:lnTo>
                <a:lnTo>
                  <a:pt x="380" y="136"/>
                </a:lnTo>
                <a:lnTo>
                  <a:pt x="380" y="136"/>
                </a:lnTo>
                <a:lnTo>
                  <a:pt x="380" y="136"/>
                </a:lnTo>
                <a:lnTo>
                  <a:pt x="382" y="136"/>
                </a:lnTo>
                <a:lnTo>
                  <a:pt x="382" y="136"/>
                </a:lnTo>
                <a:lnTo>
                  <a:pt x="385" y="138"/>
                </a:lnTo>
                <a:lnTo>
                  <a:pt x="385" y="138"/>
                </a:lnTo>
                <a:lnTo>
                  <a:pt x="387" y="138"/>
                </a:lnTo>
                <a:lnTo>
                  <a:pt x="389" y="138"/>
                </a:lnTo>
                <a:lnTo>
                  <a:pt x="389" y="138"/>
                </a:lnTo>
                <a:lnTo>
                  <a:pt x="389" y="138"/>
                </a:lnTo>
                <a:lnTo>
                  <a:pt x="389" y="138"/>
                </a:lnTo>
                <a:lnTo>
                  <a:pt x="389" y="138"/>
                </a:lnTo>
                <a:lnTo>
                  <a:pt x="389" y="140"/>
                </a:lnTo>
                <a:lnTo>
                  <a:pt x="389" y="140"/>
                </a:lnTo>
                <a:lnTo>
                  <a:pt x="389" y="140"/>
                </a:lnTo>
                <a:lnTo>
                  <a:pt x="389" y="141"/>
                </a:lnTo>
                <a:lnTo>
                  <a:pt x="389" y="141"/>
                </a:lnTo>
                <a:lnTo>
                  <a:pt x="389" y="141"/>
                </a:lnTo>
                <a:lnTo>
                  <a:pt x="392" y="141"/>
                </a:lnTo>
                <a:lnTo>
                  <a:pt x="392" y="141"/>
                </a:lnTo>
                <a:lnTo>
                  <a:pt x="394" y="141"/>
                </a:lnTo>
                <a:lnTo>
                  <a:pt x="394" y="141"/>
                </a:lnTo>
                <a:lnTo>
                  <a:pt x="394" y="141"/>
                </a:lnTo>
                <a:lnTo>
                  <a:pt x="395" y="141"/>
                </a:lnTo>
                <a:lnTo>
                  <a:pt x="395" y="141"/>
                </a:lnTo>
                <a:lnTo>
                  <a:pt x="395" y="140"/>
                </a:lnTo>
                <a:lnTo>
                  <a:pt x="395" y="136"/>
                </a:lnTo>
                <a:lnTo>
                  <a:pt x="395" y="135"/>
                </a:lnTo>
                <a:lnTo>
                  <a:pt x="395" y="133"/>
                </a:lnTo>
                <a:lnTo>
                  <a:pt x="395" y="131"/>
                </a:lnTo>
                <a:lnTo>
                  <a:pt x="395" y="131"/>
                </a:lnTo>
                <a:lnTo>
                  <a:pt x="395" y="131"/>
                </a:lnTo>
                <a:lnTo>
                  <a:pt x="397" y="130"/>
                </a:lnTo>
                <a:lnTo>
                  <a:pt x="397" y="130"/>
                </a:lnTo>
                <a:lnTo>
                  <a:pt x="397" y="128"/>
                </a:lnTo>
                <a:lnTo>
                  <a:pt x="399" y="128"/>
                </a:lnTo>
                <a:lnTo>
                  <a:pt x="399" y="128"/>
                </a:lnTo>
                <a:lnTo>
                  <a:pt x="399" y="126"/>
                </a:lnTo>
                <a:lnTo>
                  <a:pt x="399" y="126"/>
                </a:lnTo>
                <a:close/>
              </a:path>
            </a:pathLst>
          </a:custGeom>
          <a:solidFill>
            <a:srgbClr val="FC7900"/>
          </a:solidFill>
          <a:ln w="1588" cap="flat">
            <a:solidFill>
              <a:srgbClr val="6D6E7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2" name="Freeform 35">
            <a:extLst>
              <a:ext uri="{FF2B5EF4-FFF2-40B4-BE49-F238E27FC236}">
                <a16:creationId xmlns:a16="http://schemas.microsoft.com/office/drawing/2014/main" id="{AD621D40-AFB8-4F32-B7CE-841D740C619B}"/>
              </a:ext>
            </a:extLst>
          </p:cNvPr>
          <p:cNvSpPr>
            <a:spLocks/>
          </p:cNvSpPr>
          <p:nvPr/>
        </p:nvSpPr>
        <p:spPr bwMode="auto">
          <a:xfrm>
            <a:off x="5234738" y="4562343"/>
            <a:ext cx="368833" cy="309936"/>
          </a:xfrm>
          <a:custGeom>
            <a:avLst/>
            <a:gdLst>
              <a:gd name="T0" fmla="*/ 298 w 382"/>
              <a:gd name="T1" fmla="*/ 20 h 321"/>
              <a:gd name="T2" fmla="*/ 326 w 382"/>
              <a:gd name="T3" fmla="*/ 32 h 321"/>
              <a:gd name="T4" fmla="*/ 382 w 382"/>
              <a:gd name="T5" fmla="*/ 60 h 321"/>
              <a:gd name="T6" fmla="*/ 368 w 382"/>
              <a:gd name="T7" fmla="*/ 74 h 321"/>
              <a:gd name="T8" fmla="*/ 360 w 382"/>
              <a:gd name="T9" fmla="*/ 89 h 321"/>
              <a:gd name="T10" fmla="*/ 333 w 382"/>
              <a:gd name="T11" fmla="*/ 89 h 321"/>
              <a:gd name="T12" fmla="*/ 321 w 382"/>
              <a:gd name="T13" fmla="*/ 87 h 321"/>
              <a:gd name="T14" fmla="*/ 316 w 382"/>
              <a:gd name="T15" fmla="*/ 92 h 321"/>
              <a:gd name="T16" fmla="*/ 316 w 382"/>
              <a:gd name="T17" fmla="*/ 109 h 321"/>
              <a:gd name="T18" fmla="*/ 304 w 382"/>
              <a:gd name="T19" fmla="*/ 126 h 321"/>
              <a:gd name="T20" fmla="*/ 296 w 382"/>
              <a:gd name="T21" fmla="*/ 132 h 321"/>
              <a:gd name="T22" fmla="*/ 276 w 382"/>
              <a:gd name="T23" fmla="*/ 129 h 321"/>
              <a:gd name="T24" fmla="*/ 256 w 382"/>
              <a:gd name="T25" fmla="*/ 136 h 321"/>
              <a:gd name="T26" fmla="*/ 244 w 382"/>
              <a:gd name="T27" fmla="*/ 144 h 321"/>
              <a:gd name="T28" fmla="*/ 235 w 382"/>
              <a:gd name="T29" fmla="*/ 154 h 321"/>
              <a:gd name="T30" fmla="*/ 247 w 382"/>
              <a:gd name="T31" fmla="*/ 164 h 321"/>
              <a:gd name="T32" fmla="*/ 241 w 382"/>
              <a:gd name="T33" fmla="*/ 176 h 321"/>
              <a:gd name="T34" fmla="*/ 246 w 382"/>
              <a:gd name="T35" fmla="*/ 200 h 321"/>
              <a:gd name="T36" fmla="*/ 241 w 382"/>
              <a:gd name="T37" fmla="*/ 213 h 321"/>
              <a:gd name="T38" fmla="*/ 230 w 382"/>
              <a:gd name="T39" fmla="*/ 227 h 321"/>
              <a:gd name="T40" fmla="*/ 227 w 382"/>
              <a:gd name="T41" fmla="*/ 238 h 321"/>
              <a:gd name="T42" fmla="*/ 237 w 382"/>
              <a:gd name="T43" fmla="*/ 255 h 321"/>
              <a:gd name="T44" fmla="*/ 225 w 382"/>
              <a:gd name="T45" fmla="*/ 274 h 321"/>
              <a:gd name="T46" fmla="*/ 214 w 382"/>
              <a:gd name="T47" fmla="*/ 287 h 321"/>
              <a:gd name="T48" fmla="*/ 192 w 382"/>
              <a:gd name="T49" fmla="*/ 289 h 321"/>
              <a:gd name="T50" fmla="*/ 197 w 382"/>
              <a:gd name="T51" fmla="*/ 279 h 321"/>
              <a:gd name="T52" fmla="*/ 192 w 382"/>
              <a:gd name="T53" fmla="*/ 272 h 321"/>
              <a:gd name="T54" fmla="*/ 180 w 382"/>
              <a:gd name="T55" fmla="*/ 280 h 321"/>
              <a:gd name="T56" fmla="*/ 172 w 382"/>
              <a:gd name="T57" fmla="*/ 292 h 321"/>
              <a:gd name="T58" fmla="*/ 158 w 382"/>
              <a:gd name="T59" fmla="*/ 296 h 321"/>
              <a:gd name="T60" fmla="*/ 150 w 382"/>
              <a:gd name="T61" fmla="*/ 306 h 321"/>
              <a:gd name="T62" fmla="*/ 148 w 382"/>
              <a:gd name="T63" fmla="*/ 317 h 321"/>
              <a:gd name="T64" fmla="*/ 130 w 382"/>
              <a:gd name="T65" fmla="*/ 312 h 321"/>
              <a:gd name="T66" fmla="*/ 126 w 382"/>
              <a:gd name="T67" fmla="*/ 304 h 321"/>
              <a:gd name="T68" fmla="*/ 106 w 382"/>
              <a:gd name="T69" fmla="*/ 296 h 321"/>
              <a:gd name="T70" fmla="*/ 98 w 382"/>
              <a:gd name="T71" fmla="*/ 280 h 321"/>
              <a:gd name="T72" fmla="*/ 88 w 382"/>
              <a:gd name="T73" fmla="*/ 267 h 321"/>
              <a:gd name="T74" fmla="*/ 62 w 382"/>
              <a:gd name="T75" fmla="*/ 248 h 321"/>
              <a:gd name="T76" fmla="*/ 37 w 382"/>
              <a:gd name="T77" fmla="*/ 250 h 321"/>
              <a:gd name="T78" fmla="*/ 29 w 382"/>
              <a:gd name="T79" fmla="*/ 235 h 321"/>
              <a:gd name="T80" fmla="*/ 24 w 382"/>
              <a:gd name="T81" fmla="*/ 225 h 321"/>
              <a:gd name="T82" fmla="*/ 9 w 382"/>
              <a:gd name="T83" fmla="*/ 216 h 321"/>
              <a:gd name="T84" fmla="*/ 0 w 382"/>
              <a:gd name="T85" fmla="*/ 205 h 321"/>
              <a:gd name="T86" fmla="*/ 15 w 382"/>
              <a:gd name="T87" fmla="*/ 193 h 321"/>
              <a:gd name="T88" fmla="*/ 27 w 382"/>
              <a:gd name="T89" fmla="*/ 180 h 321"/>
              <a:gd name="T90" fmla="*/ 35 w 382"/>
              <a:gd name="T91" fmla="*/ 163 h 321"/>
              <a:gd name="T92" fmla="*/ 61 w 382"/>
              <a:gd name="T93" fmla="*/ 151 h 321"/>
              <a:gd name="T94" fmla="*/ 76 w 382"/>
              <a:gd name="T95" fmla="*/ 144 h 321"/>
              <a:gd name="T96" fmla="*/ 86 w 382"/>
              <a:gd name="T97" fmla="*/ 129 h 321"/>
              <a:gd name="T98" fmla="*/ 88 w 382"/>
              <a:gd name="T99" fmla="*/ 102 h 321"/>
              <a:gd name="T100" fmla="*/ 99 w 382"/>
              <a:gd name="T101" fmla="*/ 100 h 321"/>
              <a:gd name="T102" fmla="*/ 104 w 382"/>
              <a:gd name="T103" fmla="*/ 92 h 321"/>
              <a:gd name="T104" fmla="*/ 106 w 382"/>
              <a:gd name="T105" fmla="*/ 82 h 321"/>
              <a:gd name="T106" fmla="*/ 126 w 382"/>
              <a:gd name="T107" fmla="*/ 77 h 321"/>
              <a:gd name="T108" fmla="*/ 151 w 382"/>
              <a:gd name="T109" fmla="*/ 75 h 321"/>
              <a:gd name="T110" fmla="*/ 151 w 382"/>
              <a:gd name="T111" fmla="*/ 62 h 321"/>
              <a:gd name="T112" fmla="*/ 158 w 382"/>
              <a:gd name="T113" fmla="*/ 52 h 321"/>
              <a:gd name="T114" fmla="*/ 170 w 382"/>
              <a:gd name="T115" fmla="*/ 48 h 321"/>
              <a:gd name="T116" fmla="*/ 172 w 382"/>
              <a:gd name="T117" fmla="*/ 38 h 321"/>
              <a:gd name="T118" fmla="*/ 214 w 382"/>
              <a:gd name="T119" fmla="*/ 35 h 321"/>
              <a:gd name="T120" fmla="*/ 239 w 382"/>
              <a:gd name="T121" fmla="*/ 21 h 321"/>
              <a:gd name="T122" fmla="*/ 247 w 382"/>
              <a:gd name="T123" fmla="*/ 0 h 321"/>
              <a:gd name="T124" fmla="*/ 276 w 382"/>
              <a:gd name="T125" fmla="*/ 1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21">
                <a:moveTo>
                  <a:pt x="278" y="25"/>
                </a:moveTo>
                <a:lnTo>
                  <a:pt x="278" y="25"/>
                </a:lnTo>
                <a:lnTo>
                  <a:pt x="279" y="25"/>
                </a:lnTo>
                <a:lnTo>
                  <a:pt x="284" y="23"/>
                </a:lnTo>
                <a:lnTo>
                  <a:pt x="286" y="23"/>
                </a:lnTo>
                <a:lnTo>
                  <a:pt x="286" y="23"/>
                </a:lnTo>
                <a:lnTo>
                  <a:pt x="286" y="21"/>
                </a:lnTo>
                <a:lnTo>
                  <a:pt x="288" y="20"/>
                </a:lnTo>
                <a:lnTo>
                  <a:pt x="288" y="20"/>
                </a:lnTo>
                <a:lnTo>
                  <a:pt x="288" y="20"/>
                </a:lnTo>
                <a:lnTo>
                  <a:pt x="289" y="20"/>
                </a:lnTo>
                <a:lnTo>
                  <a:pt x="291" y="20"/>
                </a:lnTo>
                <a:lnTo>
                  <a:pt x="293" y="20"/>
                </a:lnTo>
                <a:lnTo>
                  <a:pt x="293" y="18"/>
                </a:lnTo>
                <a:lnTo>
                  <a:pt x="293" y="18"/>
                </a:lnTo>
                <a:lnTo>
                  <a:pt x="293" y="18"/>
                </a:lnTo>
                <a:lnTo>
                  <a:pt x="294" y="18"/>
                </a:lnTo>
                <a:lnTo>
                  <a:pt x="296" y="20"/>
                </a:lnTo>
                <a:lnTo>
                  <a:pt x="298" y="20"/>
                </a:lnTo>
                <a:lnTo>
                  <a:pt x="298" y="20"/>
                </a:lnTo>
                <a:lnTo>
                  <a:pt x="301" y="20"/>
                </a:lnTo>
                <a:lnTo>
                  <a:pt x="308" y="21"/>
                </a:lnTo>
                <a:lnTo>
                  <a:pt x="311" y="23"/>
                </a:lnTo>
                <a:lnTo>
                  <a:pt x="320" y="25"/>
                </a:lnTo>
                <a:lnTo>
                  <a:pt x="320" y="26"/>
                </a:lnTo>
                <a:lnTo>
                  <a:pt x="320" y="26"/>
                </a:lnTo>
                <a:lnTo>
                  <a:pt x="320" y="26"/>
                </a:lnTo>
                <a:lnTo>
                  <a:pt x="320" y="28"/>
                </a:lnTo>
                <a:lnTo>
                  <a:pt x="320" y="28"/>
                </a:lnTo>
                <a:lnTo>
                  <a:pt x="321" y="30"/>
                </a:lnTo>
                <a:lnTo>
                  <a:pt x="321" y="30"/>
                </a:lnTo>
                <a:lnTo>
                  <a:pt x="321" y="30"/>
                </a:lnTo>
                <a:lnTo>
                  <a:pt x="321" y="32"/>
                </a:lnTo>
                <a:lnTo>
                  <a:pt x="321" y="32"/>
                </a:lnTo>
                <a:lnTo>
                  <a:pt x="321" y="32"/>
                </a:lnTo>
                <a:lnTo>
                  <a:pt x="323" y="32"/>
                </a:lnTo>
                <a:lnTo>
                  <a:pt x="325" y="32"/>
                </a:lnTo>
                <a:lnTo>
                  <a:pt x="325" y="32"/>
                </a:lnTo>
                <a:lnTo>
                  <a:pt x="325" y="32"/>
                </a:lnTo>
                <a:lnTo>
                  <a:pt x="326" y="32"/>
                </a:lnTo>
                <a:lnTo>
                  <a:pt x="326" y="32"/>
                </a:lnTo>
                <a:lnTo>
                  <a:pt x="326" y="32"/>
                </a:lnTo>
                <a:lnTo>
                  <a:pt x="330" y="33"/>
                </a:lnTo>
                <a:lnTo>
                  <a:pt x="348" y="40"/>
                </a:lnTo>
                <a:lnTo>
                  <a:pt x="367" y="47"/>
                </a:lnTo>
                <a:lnTo>
                  <a:pt x="367" y="47"/>
                </a:lnTo>
                <a:lnTo>
                  <a:pt x="368" y="47"/>
                </a:lnTo>
                <a:lnTo>
                  <a:pt x="368" y="48"/>
                </a:lnTo>
                <a:lnTo>
                  <a:pt x="368" y="50"/>
                </a:lnTo>
                <a:lnTo>
                  <a:pt x="368" y="50"/>
                </a:lnTo>
                <a:lnTo>
                  <a:pt x="370" y="52"/>
                </a:lnTo>
                <a:lnTo>
                  <a:pt x="372" y="52"/>
                </a:lnTo>
                <a:lnTo>
                  <a:pt x="375" y="55"/>
                </a:lnTo>
                <a:lnTo>
                  <a:pt x="377" y="55"/>
                </a:lnTo>
                <a:lnTo>
                  <a:pt x="377" y="57"/>
                </a:lnTo>
                <a:lnTo>
                  <a:pt x="378" y="57"/>
                </a:lnTo>
                <a:lnTo>
                  <a:pt x="380" y="57"/>
                </a:lnTo>
                <a:lnTo>
                  <a:pt x="380" y="57"/>
                </a:lnTo>
                <a:lnTo>
                  <a:pt x="380" y="58"/>
                </a:lnTo>
                <a:lnTo>
                  <a:pt x="382" y="60"/>
                </a:lnTo>
                <a:lnTo>
                  <a:pt x="382" y="62"/>
                </a:lnTo>
                <a:lnTo>
                  <a:pt x="382" y="62"/>
                </a:lnTo>
                <a:lnTo>
                  <a:pt x="382" y="63"/>
                </a:lnTo>
                <a:lnTo>
                  <a:pt x="382" y="63"/>
                </a:lnTo>
                <a:lnTo>
                  <a:pt x="382" y="65"/>
                </a:lnTo>
                <a:lnTo>
                  <a:pt x="382" y="67"/>
                </a:lnTo>
                <a:lnTo>
                  <a:pt x="380" y="67"/>
                </a:lnTo>
                <a:lnTo>
                  <a:pt x="378" y="65"/>
                </a:lnTo>
                <a:lnTo>
                  <a:pt x="378" y="65"/>
                </a:lnTo>
                <a:lnTo>
                  <a:pt x="378" y="65"/>
                </a:lnTo>
                <a:lnTo>
                  <a:pt x="375" y="67"/>
                </a:lnTo>
                <a:lnTo>
                  <a:pt x="373" y="67"/>
                </a:lnTo>
                <a:lnTo>
                  <a:pt x="372" y="67"/>
                </a:lnTo>
                <a:lnTo>
                  <a:pt x="372" y="67"/>
                </a:lnTo>
                <a:lnTo>
                  <a:pt x="372" y="69"/>
                </a:lnTo>
                <a:lnTo>
                  <a:pt x="370" y="69"/>
                </a:lnTo>
                <a:lnTo>
                  <a:pt x="370" y="70"/>
                </a:lnTo>
                <a:lnTo>
                  <a:pt x="368" y="70"/>
                </a:lnTo>
                <a:lnTo>
                  <a:pt x="368" y="72"/>
                </a:lnTo>
                <a:lnTo>
                  <a:pt x="368" y="74"/>
                </a:lnTo>
                <a:lnTo>
                  <a:pt x="368" y="74"/>
                </a:lnTo>
                <a:lnTo>
                  <a:pt x="368" y="75"/>
                </a:lnTo>
                <a:lnTo>
                  <a:pt x="368" y="75"/>
                </a:lnTo>
                <a:lnTo>
                  <a:pt x="367" y="75"/>
                </a:lnTo>
                <a:lnTo>
                  <a:pt x="367" y="77"/>
                </a:lnTo>
                <a:lnTo>
                  <a:pt x="365" y="77"/>
                </a:lnTo>
                <a:lnTo>
                  <a:pt x="365" y="77"/>
                </a:lnTo>
                <a:lnTo>
                  <a:pt x="365" y="79"/>
                </a:lnTo>
                <a:lnTo>
                  <a:pt x="365" y="79"/>
                </a:lnTo>
                <a:lnTo>
                  <a:pt x="365" y="80"/>
                </a:lnTo>
                <a:lnTo>
                  <a:pt x="365" y="80"/>
                </a:lnTo>
                <a:lnTo>
                  <a:pt x="365" y="80"/>
                </a:lnTo>
                <a:lnTo>
                  <a:pt x="365" y="82"/>
                </a:lnTo>
                <a:lnTo>
                  <a:pt x="363" y="82"/>
                </a:lnTo>
                <a:lnTo>
                  <a:pt x="362" y="85"/>
                </a:lnTo>
                <a:lnTo>
                  <a:pt x="362" y="89"/>
                </a:lnTo>
                <a:lnTo>
                  <a:pt x="360" y="89"/>
                </a:lnTo>
                <a:lnTo>
                  <a:pt x="360" y="89"/>
                </a:lnTo>
                <a:lnTo>
                  <a:pt x="360" y="89"/>
                </a:lnTo>
                <a:lnTo>
                  <a:pt x="360" y="89"/>
                </a:lnTo>
                <a:lnTo>
                  <a:pt x="358" y="89"/>
                </a:lnTo>
                <a:lnTo>
                  <a:pt x="357" y="92"/>
                </a:lnTo>
                <a:lnTo>
                  <a:pt x="353" y="90"/>
                </a:lnTo>
                <a:lnTo>
                  <a:pt x="351" y="90"/>
                </a:lnTo>
                <a:lnTo>
                  <a:pt x="351" y="89"/>
                </a:lnTo>
                <a:lnTo>
                  <a:pt x="351" y="89"/>
                </a:lnTo>
                <a:lnTo>
                  <a:pt x="351" y="89"/>
                </a:lnTo>
                <a:lnTo>
                  <a:pt x="350" y="87"/>
                </a:lnTo>
                <a:lnTo>
                  <a:pt x="348" y="87"/>
                </a:lnTo>
                <a:lnTo>
                  <a:pt x="348" y="85"/>
                </a:lnTo>
                <a:lnTo>
                  <a:pt x="348" y="85"/>
                </a:lnTo>
                <a:lnTo>
                  <a:pt x="348" y="85"/>
                </a:lnTo>
                <a:lnTo>
                  <a:pt x="346" y="85"/>
                </a:lnTo>
                <a:lnTo>
                  <a:pt x="346" y="85"/>
                </a:lnTo>
                <a:lnTo>
                  <a:pt x="345" y="87"/>
                </a:lnTo>
                <a:lnTo>
                  <a:pt x="345" y="87"/>
                </a:lnTo>
                <a:lnTo>
                  <a:pt x="340" y="87"/>
                </a:lnTo>
                <a:lnTo>
                  <a:pt x="335" y="89"/>
                </a:lnTo>
                <a:lnTo>
                  <a:pt x="335" y="89"/>
                </a:lnTo>
                <a:lnTo>
                  <a:pt x="333" y="89"/>
                </a:lnTo>
                <a:lnTo>
                  <a:pt x="333" y="89"/>
                </a:lnTo>
                <a:lnTo>
                  <a:pt x="330" y="85"/>
                </a:lnTo>
                <a:lnTo>
                  <a:pt x="328" y="84"/>
                </a:lnTo>
                <a:lnTo>
                  <a:pt x="326" y="84"/>
                </a:lnTo>
                <a:lnTo>
                  <a:pt x="325" y="84"/>
                </a:lnTo>
                <a:lnTo>
                  <a:pt x="325" y="84"/>
                </a:lnTo>
                <a:lnTo>
                  <a:pt x="323" y="82"/>
                </a:lnTo>
                <a:lnTo>
                  <a:pt x="323" y="82"/>
                </a:lnTo>
                <a:lnTo>
                  <a:pt x="323" y="82"/>
                </a:lnTo>
                <a:lnTo>
                  <a:pt x="321" y="82"/>
                </a:lnTo>
                <a:lnTo>
                  <a:pt x="321" y="82"/>
                </a:lnTo>
                <a:lnTo>
                  <a:pt x="321" y="82"/>
                </a:lnTo>
                <a:lnTo>
                  <a:pt x="321" y="84"/>
                </a:lnTo>
                <a:lnTo>
                  <a:pt x="321" y="84"/>
                </a:lnTo>
                <a:lnTo>
                  <a:pt x="321" y="84"/>
                </a:lnTo>
                <a:lnTo>
                  <a:pt x="321" y="85"/>
                </a:lnTo>
                <a:lnTo>
                  <a:pt x="321" y="85"/>
                </a:lnTo>
                <a:lnTo>
                  <a:pt x="321" y="87"/>
                </a:lnTo>
                <a:lnTo>
                  <a:pt x="321" y="87"/>
                </a:lnTo>
                <a:lnTo>
                  <a:pt x="321" y="87"/>
                </a:lnTo>
                <a:lnTo>
                  <a:pt x="321" y="87"/>
                </a:lnTo>
                <a:lnTo>
                  <a:pt x="321" y="87"/>
                </a:lnTo>
                <a:lnTo>
                  <a:pt x="321" y="87"/>
                </a:lnTo>
                <a:lnTo>
                  <a:pt x="321" y="89"/>
                </a:lnTo>
                <a:lnTo>
                  <a:pt x="321" y="89"/>
                </a:lnTo>
                <a:lnTo>
                  <a:pt x="321" y="89"/>
                </a:lnTo>
                <a:lnTo>
                  <a:pt x="320" y="89"/>
                </a:lnTo>
                <a:lnTo>
                  <a:pt x="320" y="89"/>
                </a:lnTo>
                <a:lnTo>
                  <a:pt x="318" y="90"/>
                </a:lnTo>
                <a:lnTo>
                  <a:pt x="318" y="90"/>
                </a:lnTo>
                <a:lnTo>
                  <a:pt x="318" y="90"/>
                </a:lnTo>
                <a:lnTo>
                  <a:pt x="316" y="90"/>
                </a:lnTo>
                <a:lnTo>
                  <a:pt x="316" y="90"/>
                </a:lnTo>
                <a:lnTo>
                  <a:pt x="316" y="90"/>
                </a:lnTo>
                <a:lnTo>
                  <a:pt x="314" y="90"/>
                </a:lnTo>
                <a:lnTo>
                  <a:pt x="314" y="92"/>
                </a:lnTo>
                <a:lnTo>
                  <a:pt x="314" y="92"/>
                </a:lnTo>
                <a:lnTo>
                  <a:pt x="314" y="92"/>
                </a:lnTo>
                <a:lnTo>
                  <a:pt x="316" y="92"/>
                </a:lnTo>
                <a:lnTo>
                  <a:pt x="316" y="92"/>
                </a:lnTo>
                <a:lnTo>
                  <a:pt x="316" y="92"/>
                </a:lnTo>
                <a:lnTo>
                  <a:pt x="318" y="92"/>
                </a:lnTo>
                <a:lnTo>
                  <a:pt x="318" y="94"/>
                </a:lnTo>
                <a:lnTo>
                  <a:pt x="318" y="94"/>
                </a:lnTo>
                <a:lnTo>
                  <a:pt x="316" y="94"/>
                </a:lnTo>
                <a:lnTo>
                  <a:pt x="316" y="94"/>
                </a:lnTo>
                <a:lnTo>
                  <a:pt x="314" y="94"/>
                </a:lnTo>
                <a:lnTo>
                  <a:pt x="314" y="94"/>
                </a:lnTo>
                <a:lnTo>
                  <a:pt x="313" y="95"/>
                </a:lnTo>
                <a:lnTo>
                  <a:pt x="313" y="95"/>
                </a:lnTo>
                <a:lnTo>
                  <a:pt x="313" y="95"/>
                </a:lnTo>
                <a:lnTo>
                  <a:pt x="313" y="99"/>
                </a:lnTo>
                <a:lnTo>
                  <a:pt x="314" y="100"/>
                </a:lnTo>
                <a:lnTo>
                  <a:pt x="316" y="102"/>
                </a:lnTo>
                <a:lnTo>
                  <a:pt x="316" y="102"/>
                </a:lnTo>
                <a:lnTo>
                  <a:pt x="316" y="104"/>
                </a:lnTo>
                <a:lnTo>
                  <a:pt x="316" y="107"/>
                </a:lnTo>
                <a:lnTo>
                  <a:pt x="316" y="107"/>
                </a:lnTo>
                <a:lnTo>
                  <a:pt x="316" y="109"/>
                </a:lnTo>
                <a:lnTo>
                  <a:pt x="316" y="109"/>
                </a:lnTo>
                <a:lnTo>
                  <a:pt x="316" y="109"/>
                </a:lnTo>
                <a:lnTo>
                  <a:pt x="316" y="109"/>
                </a:lnTo>
                <a:lnTo>
                  <a:pt x="316" y="112"/>
                </a:lnTo>
                <a:lnTo>
                  <a:pt x="311" y="111"/>
                </a:lnTo>
                <a:lnTo>
                  <a:pt x="311" y="111"/>
                </a:lnTo>
                <a:lnTo>
                  <a:pt x="309" y="111"/>
                </a:lnTo>
                <a:lnTo>
                  <a:pt x="309" y="112"/>
                </a:lnTo>
                <a:lnTo>
                  <a:pt x="309" y="114"/>
                </a:lnTo>
                <a:lnTo>
                  <a:pt x="309" y="114"/>
                </a:lnTo>
                <a:lnTo>
                  <a:pt x="309" y="116"/>
                </a:lnTo>
                <a:lnTo>
                  <a:pt x="309" y="116"/>
                </a:lnTo>
                <a:lnTo>
                  <a:pt x="309" y="117"/>
                </a:lnTo>
                <a:lnTo>
                  <a:pt x="308" y="122"/>
                </a:lnTo>
                <a:lnTo>
                  <a:pt x="308" y="122"/>
                </a:lnTo>
                <a:lnTo>
                  <a:pt x="308" y="126"/>
                </a:lnTo>
                <a:lnTo>
                  <a:pt x="308" y="126"/>
                </a:lnTo>
                <a:lnTo>
                  <a:pt x="306" y="126"/>
                </a:lnTo>
                <a:lnTo>
                  <a:pt x="306" y="126"/>
                </a:lnTo>
                <a:lnTo>
                  <a:pt x="306" y="126"/>
                </a:lnTo>
                <a:lnTo>
                  <a:pt x="304" y="126"/>
                </a:lnTo>
                <a:lnTo>
                  <a:pt x="304" y="126"/>
                </a:lnTo>
                <a:lnTo>
                  <a:pt x="304" y="127"/>
                </a:lnTo>
                <a:lnTo>
                  <a:pt x="304" y="127"/>
                </a:lnTo>
                <a:lnTo>
                  <a:pt x="304" y="127"/>
                </a:lnTo>
                <a:lnTo>
                  <a:pt x="304" y="129"/>
                </a:lnTo>
                <a:lnTo>
                  <a:pt x="304" y="131"/>
                </a:lnTo>
                <a:lnTo>
                  <a:pt x="304" y="131"/>
                </a:lnTo>
                <a:lnTo>
                  <a:pt x="304" y="131"/>
                </a:lnTo>
                <a:lnTo>
                  <a:pt x="304" y="131"/>
                </a:lnTo>
                <a:lnTo>
                  <a:pt x="303" y="131"/>
                </a:lnTo>
                <a:lnTo>
                  <a:pt x="301" y="131"/>
                </a:lnTo>
                <a:lnTo>
                  <a:pt x="301" y="131"/>
                </a:lnTo>
                <a:lnTo>
                  <a:pt x="299" y="131"/>
                </a:lnTo>
                <a:lnTo>
                  <a:pt x="299" y="131"/>
                </a:lnTo>
                <a:lnTo>
                  <a:pt x="299" y="131"/>
                </a:lnTo>
                <a:lnTo>
                  <a:pt x="299" y="132"/>
                </a:lnTo>
                <a:lnTo>
                  <a:pt x="299" y="132"/>
                </a:lnTo>
                <a:lnTo>
                  <a:pt x="299" y="132"/>
                </a:lnTo>
                <a:lnTo>
                  <a:pt x="298" y="132"/>
                </a:lnTo>
                <a:lnTo>
                  <a:pt x="296" y="132"/>
                </a:lnTo>
                <a:lnTo>
                  <a:pt x="296" y="132"/>
                </a:lnTo>
                <a:lnTo>
                  <a:pt x="296" y="132"/>
                </a:lnTo>
                <a:lnTo>
                  <a:pt x="294" y="132"/>
                </a:lnTo>
                <a:lnTo>
                  <a:pt x="294" y="132"/>
                </a:lnTo>
                <a:lnTo>
                  <a:pt x="294" y="132"/>
                </a:lnTo>
                <a:lnTo>
                  <a:pt x="294" y="131"/>
                </a:lnTo>
                <a:lnTo>
                  <a:pt x="293" y="132"/>
                </a:lnTo>
                <a:lnTo>
                  <a:pt x="293" y="132"/>
                </a:lnTo>
                <a:lnTo>
                  <a:pt x="293" y="131"/>
                </a:lnTo>
                <a:lnTo>
                  <a:pt x="293" y="131"/>
                </a:lnTo>
                <a:lnTo>
                  <a:pt x="291" y="129"/>
                </a:lnTo>
                <a:lnTo>
                  <a:pt x="284" y="126"/>
                </a:lnTo>
                <a:lnTo>
                  <a:pt x="283" y="126"/>
                </a:lnTo>
                <a:lnTo>
                  <a:pt x="283" y="126"/>
                </a:lnTo>
                <a:lnTo>
                  <a:pt x="281" y="129"/>
                </a:lnTo>
                <a:lnTo>
                  <a:pt x="281" y="129"/>
                </a:lnTo>
                <a:lnTo>
                  <a:pt x="279" y="129"/>
                </a:lnTo>
                <a:lnTo>
                  <a:pt x="278" y="129"/>
                </a:lnTo>
                <a:lnTo>
                  <a:pt x="278" y="129"/>
                </a:lnTo>
                <a:lnTo>
                  <a:pt x="276" y="129"/>
                </a:lnTo>
                <a:lnTo>
                  <a:pt x="269" y="127"/>
                </a:lnTo>
                <a:lnTo>
                  <a:pt x="266" y="127"/>
                </a:lnTo>
                <a:lnTo>
                  <a:pt x="266" y="127"/>
                </a:lnTo>
                <a:lnTo>
                  <a:pt x="264" y="127"/>
                </a:lnTo>
                <a:lnTo>
                  <a:pt x="264" y="126"/>
                </a:lnTo>
                <a:lnTo>
                  <a:pt x="262" y="126"/>
                </a:lnTo>
                <a:lnTo>
                  <a:pt x="262" y="126"/>
                </a:lnTo>
                <a:lnTo>
                  <a:pt x="262" y="127"/>
                </a:lnTo>
                <a:lnTo>
                  <a:pt x="262" y="127"/>
                </a:lnTo>
                <a:lnTo>
                  <a:pt x="261" y="129"/>
                </a:lnTo>
                <a:lnTo>
                  <a:pt x="261" y="129"/>
                </a:lnTo>
                <a:lnTo>
                  <a:pt x="261" y="131"/>
                </a:lnTo>
                <a:lnTo>
                  <a:pt x="259" y="131"/>
                </a:lnTo>
                <a:lnTo>
                  <a:pt x="259" y="131"/>
                </a:lnTo>
                <a:lnTo>
                  <a:pt x="259" y="132"/>
                </a:lnTo>
                <a:lnTo>
                  <a:pt x="257" y="132"/>
                </a:lnTo>
                <a:lnTo>
                  <a:pt x="257" y="134"/>
                </a:lnTo>
                <a:lnTo>
                  <a:pt x="257" y="134"/>
                </a:lnTo>
                <a:lnTo>
                  <a:pt x="257" y="136"/>
                </a:lnTo>
                <a:lnTo>
                  <a:pt x="256" y="136"/>
                </a:lnTo>
                <a:lnTo>
                  <a:pt x="256" y="137"/>
                </a:lnTo>
                <a:lnTo>
                  <a:pt x="256" y="137"/>
                </a:lnTo>
                <a:lnTo>
                  <a:pt x="256" y="139"/>
                </a:lnTo>
                <a:lnTo>
                  <a:pt x="254" y="139"/>
                </a:lnTo>
                <a:lnTo>
                  <a:pt x="254" y="141"/>
                </a:lnTo>
                <a:lnTo>
                  <a:pt x="254" y="141"/>
                </a:lnTo>
                <a:lnTo>
                  <a:pt x="254" y="143"/>
                </a:lnTo>
                <a:lnTo>
                  <a:pt x="254" y="143"/>
                </a:lnTo>
                <a:lnTo>
                  <a:pt x="254" y="143"/>
                </a:lnTo>
                <a:lnTo>
                  <a:pt x="254" y="144"/>
                </a:lnTo>
                <a:lnTo>
                  <a:pt x="254" y="144"/>
                </a:lnTo>
                <a:lnTo>
                  <a:pt x="254" y="144"/>
                </a:lnTo>
                <a:lnTo>
                  <a:pt x="254" y="144"/>
                </a:lnTo>
                <a:lnTo>
                  <a:pt x="254" y="146"/>
                </a:lnTo>
                <a:lnTo>
                  <a:pt x="252" y="146"/>
                </a:lnTo>
                <a:lnTo>
                  <a:pt x="252" y="146"/>
                </a:lnTo>
                <a:lnTo>
                  <a:pt x="251" y="146"/>
                </a:lnTo>
                <a:lnTo>
                  <a:pt x="249" y="146"/>
                </a:lnTo>
                <a:lnTo>
                  <a:pt x="244" y="144"/>
                </a:lnTo>
                <a:lnTo>
                  <a:pt x="244" y="144"/>
                </a:lnTo>
                <a:lnTo>
                  <a:pt x="242" y="144"/>
                </a:lnTo>
                <a:lnTo>
                  <a:pt x="242" y="146"/>
                </a:lnTo>
                <a:lnTo>
                  <a:pt x="242" y="146"/>
                </a:lnTo>
                <a:lnTo>
                  <a:pt x="241" y="146"/>
                </a:lnTo>
                <a:lnTo>
                  <a:pt x="241" y="146"/>
                </a:lnTo>
                <a:lnTo>
                  <a:pt x="239" y="146"/>
                </a:lnTo>
                <a:lnTo>
                  <a:pt x="239" y="146"/>
                </a:lnTo>
                <a:lnTo>
                  <a:pt x="239" y="146"/>
                </a:lnTo>
                <a:lnTo>
                  <a:pt x="237" y="148"/>
                </a:lnTo>
                <a:lnTo>
                  <a:pt x="237" y="148"/>
                </a:lnTo>
                <a:lnTo>
                  <a:pt x="237" y="148"/>
                </a:lnTo>
                <a:lnTo>
                  <a:pt x="237" y="149"/>
                </a:lnTo>
                <a:lnTo>
                  <a:pt x="237" y="149"/>
                </a:lnTo>
                <a:lnTo>
                  <a:pt x="237" y="151"/>
                </a:lnTo>
                <a:lnTo>
                  <a:pt x="237" y="151"/>
                </a:lnTo>
                <a:lnTo>
                  <a:pt x="237" y="151"/>
                </a:lnTo>
                <a:lnTo>
                  <a:pt x="235" y="151"/>
                </a:lnTo>
                <a:lnTo>
                  <a:pt x="235" y="153"/>
                </a:lnTo>
                <a:lnTo>
                  <a:pt x="235" y="153"/>
                </a:lnTo>
                <a:lnTo>
                  <a:pt x="235" y="154"/>
                </a:lnTo>
                <a:lnTo>
                  <a:pt x="235" y="156"/>
                </a:lnTo>
                <a:lnTo>
                  <a:pt x="235" y="156"/>
                </a:lnTo>
                <a:lnTo>
                  <a:pt x="235" y="158"/>
                </a:lnTo>
                <a:lnTo>
                  <a:pt x="235" y="158"/>
                </a:lnTo>
                <a:lnTo>
                  <a:pt x="237" y="159"/>
                </a:lnTo>
                <a:lnTo>
                  <a:pt x="237" y="159"/>
                </a:lnTo>
                <a:lnTo>
                  <a:pt x="237" y="159"/>
                </a:lnTo>
                <a:lnTo>
                  <a:pt x="241" y="159"/>
                </a:lnTo>
                <a:lnTo>
                  <a:pt x="241" y="159"/>
                </a:lnTo>
                <a:lnTo>
                  <a:pt x="241" y="161"/>
                </a:lnTo>
                <a:lnTo>
                  <a:pt x="241" y="161"/>
                </a:lnTo>
                <a:lnTo>
                  <a:pt x="241" y="163"/>
                </a:lnTo>
                <a:lnTo>
                  <a:pt x="241" y="163"/>
                </a:lnTo>
                <a:lnTo>
                  <a:pt x="241" y="163"/>
                </a:lnTo>
                <a:lnTo>
                  <a:pt x="241" y="163"/>
                </a:lnTo>
                <a:lnTo>
                  <a:pt x="246" y="163"/>
                </a:lnTo>
                <a:lnTo>
                  <a:pt x="246" y="164"/>
                </a:lnTo>
                <a:lnTo>
                  <a:pt x="246" y="164"/>
                </a:lnTo>
                <a:lnTo>
                  <a:pt x="246" y="164"/>
                </a:lnTo>
                <a:lnTo>
                  <a:pt x="247" y="164"/>
                </a:lnTo>
                <a:lnTo>
                  <a:pt x="247" y="164"/>
                </a:lnTo>
                <a:lnTo>
                  <a:pt x="247" y="164"/>
                </a:lnTo>
                <a:lnTo>
                  <a:pt x="249" y="164"/>
                </a:lnTo>
                <a:lnTo>
                  <a:pt x="249" y="166"/>
                </a:lnTo>
                <a:lnTo>
                  <a:pt x="249" y="166"/>
                </a:lnTo>
                <a:lnTo>
                  <a:pt x="247" y="168"/>
                </a:lnTo>
                <a:lnTo>
                  <a:pt x="247" y="168"/>
                </a:lnTo>
                <a:lnTo>
                  <a:pt x="247" y="168"/>
                </a:lnTo>
                <a:lnTo>
                  <a:pt x="246" y="169"/>
                </a:lnTo>
                <a:lnTo>
                  <a:pt x="246" y="169"/>
                </a:lnTo>
                <a:lnTo>
                  <a:pt x="246" y="171"/>
                </a:lnTo>
                <a:lnTo>
                  <a:pt x="246" y="171"/>
                </a:lnTo>
                <a:lnTo>
                  <a:pt x="246" y="174"/>
                </a:lnTo>
                <a:lnTo>
                  <a:pt x="246" y="174"/>
                </a:lnTo>
                <a:lnTo>
                  <a:pt x="244" y="176"/>
                </a:lnTo>
                <a:lnTo>
                  <a:pt x="244" y="176"/>
                </a:lnTo>
                <a:lnTo>
                  <a:pt x="241" y="174"/>
                </a:lnTo>
                <a:lnTo>
                  <a:pt x="241" y="176"/>
                </a:lnTo>
                <a:lnTo>
                  <a:pt x="241" y="176"/>
                </a:lnTo>
                <a:lnTo>
                  <a:pt x="241" y="176"/>
                </a:lnTo>
                <a:lnTo>
                  <a:pt x="239" y="180"/>
                </a:lnTo>
                <a:lnTo>
                  <a:pt x="239" y="180"/>
                </a:lnTo>
                <a:lnTo>
                  <a:pt x="239" y="181"/>
                </a:lnTo>
                <a:lnTo>
                  <a:pt x="241" y="183"/>
                </a:lnTo>
                <a:lnTo>
                  <a:pt x="244" y="188"/>
                </a:lnTo>
                <a:lnTo>
                  <a:pt x="244" y="188"/>
                </a:lnTo>
                <a:lnTo>
                  <a:pt x="244" y="190"/>
                </a:lnTo>
                <a:lnTo>
                  <a:pt x="246" y="190"/>
                </a:lnTo>
                <a:lnTo>
                  <a:pt x="246" y="190"/>
                </a:lnTo>
                <a:lnTo>
                  <a:pt x="247" y="190"/>
                </a:lnTo>
                <a:lnTo>
                  <a:pt x="246" y="191"/>
                </a:lnTo>
                <a:lnTo>
                  <a:pt x="246" y="195"/>
                </a:lnTo>
                <a:lnTo>
                  <a:pt x="246" y="195"/>
                </a:lnTo>
                <a:lnTo>
                  <a:pt x="244" y="196"/>
                </a:lnTo>
                <a:lnTo>
                  <a:pt x="244" y="196"/>
                </a:lnTo>
                <a:lnTo>
                  <a:pt x="244" y="196"/>
                </a:lnTo>
                <a:lnTo>
                  <a:pt x="246" y="198"/>
                </a:lnTo>
                <a:lnTo>
                  <a:pt x="246" y="198"/>
                </a:lnTo>
                <a:lnTo>
                  <a:pt x="246" y="198"/>
                </a:lnTo>
                <a:lnTo>
                  <a:pt x="246" y="200"/>
                </a:lnTo>
                <a:lnTo>
                  <a:pt x="244" y="200"/>
                </a:lnTo>
                <a:lnTo>
                  <a:pt x="244" y="200"/>
                </a:lnTo>
                <a:lnTo>
                  <a:pt x="244" y="201"/>
                </a:lnTo>
                <a:lnTo>
                  <a:pt x="244" y="201"/>
                </a:lnTo>
                <a:lnTo>
                  <a:pt x="246" y="201"/>
                </a:lnTo>
                <a:lnTo>
                  <a:pt x="246" y="201"/>
                </a:lnTo>
                <a:lnTo>
                  <a:pt x="246" y="203"/>
                </a:lnTo>
                <a:lnTo>
                  <a:pt x="247" y="203"/>
                </a:lnTo>
                <a:lnTo>
                  <a:pt x="249" y="203"/>
                </a:lnTo>
                <a:lnTo>
                  <a:pt x="249" y="205"/>
                </a:lnTo>
                <a:lnTo>
                  <a:pt x="249" y="206"/>
                </a:lnTo>
                <a:lnTo>
                  <a:pt x="247" y="206"/>
                </a:lnTo>
                <a:lnTo>
                  <a:pt x="247" y="206"/>
                </a:lnTo>
                <a:lnTo>
                  <a:pt x="246" y="208"/>
                </a:lnTo>
                <a:lnTo>
                  <a:pt x="246" y="208"/>
                </a:lnTo>
                <a:lnTo>
                  <a:pt x="244" y="210"/>
                </a:lnTo>
                <a:lnTo>
                  <a:pt x="242" y="210"/>
                </a:lnTo>
                <a:lnTo>
                  <a:pt x="241" y="211"/>
                </a:lnTo>
                <a:lnTo>
                  <a:pt x="241" y="211"/>
                </a:lnTo>
                <a:lnTo>
                  <a:pt x="241" y="213"/>
                </a:lnTo>
                <a:lnTo>
                  <a:pt x="241" y="213"/>
                </a:lnTo>
                <a:lnTo>
                  <a:pt x="241" y="215"/>
                </a:lnTo>
                <a:lnTo>
                  <a:pt x="241" y="215"/>
                </a:lnTo>
                <a:lnTo>
                  <a:pt x="241" y="215"/>
                </a:lnTo>
                <a:lnTo>
                  <a:pt x="241" y="216"/>
                </a:lnTo>
                <a:lnTo>
                  <a:pt x="241" y="216"/>
                </a:lnTo>
                <a:lnTo>
                  <a:pt x="241" y="216"/>
                </a:lnTo>
                <a:lnTo>
                  <a:pt x="239" y="218"/>
                </a:lnTo>
                <a:lnTo>
                  <a:pt x="239" y="218"/>
                </a:lnTo>
                <a:lnTo>
                  <a:pt x="237" y="218"/>
                </a:lnTo>
                <a:lnTo>
                  <a:pt x="237" y="222"/>
                </a:lnTo>
                <a:lnTo>
                  <a:pt x="237" y="222"/>
                </a:lnTo>
                <a:lnTo>
                  <a:pt x="235" y="223"/>
                </a:lnTo>
                <a:lnTo>
                  <a:pt x="235" y="223"/>
                </a:lnTo>
                <a:lnTo>
                  <a:pt x="235" y="223"/>
                </a:lnTo>
                <a:lnTo>
                  <a:pt x="232" y="225"/>
                </a:lnTo>
                <a:lnTo>
                  <a:pt x="230" y="225"/>
                </a:lnTo>
                <a:lnTo>
                  <a:pt x="230" y="223"/>
                </a:lnTo>
                <a:lnTo>
                  <a:pt x="230" y="225"/>
                </a:lnTo>
                <a:lnTo>
                  <a:pt x="230" y="227"/>
                </a:lnTo>
                <a:lnTo>
                  <a:pt x="230" y="227"/>
                </a:lnTo>
                <a:lnTo>
                  <a:pt x="229" y="228"/>
                </a:lnTo>
                <a:lnTo>
                  <a:pt x="229" y="228"/>
                </a:lnTo>
                <a:lnTo>
                  <a:pt x="229" y="227"/>
                </a:lnTo>
                <a:lnTo>
                  <a:pt x="229" y="227"/>
                </a:lnTo>
                <a:lnTo>
                  <a:pt x="227" y="227"/>
                </a:lnTo>
                <a:lnTo>
                  <a:pt x="227" y="227"/>
                </a:lnTo>
                <a:lnTo>
                  <a:pt x="227" y="228"/>
                </a:lnTo>
                <a:lnTo>
                  <a:pt x="225" y="228"/>
                </a:lnTo>
                <a:lnTo>
                  <a:pt x="224" y="230"/>
                </a:lnTo>
                <a:lnTo>
                  <a:pt x="224" y="230"/>
                </a:lnTo>
                <a:lnTo>
                  <a:pt x="224" y="232"/>
                </a:lnTo>
                <a:lnTo>
                  <a:pt x="224" y="237"/>
                </a:lnTo>
                <a:lnTo>
                  <a:pt x="225" y="238"/>
                </a:lnTo>
                <a:lnTo>
                  <a:pt x="225" y="238"/>
                </a:lnTo>
                <a:lnTo>
                  <a:pt x="225" y="238"/>
                </a:lnTo>
                <a:lnTo>
                  <a:pt x="225" y="238"/>
                </a:lnTo>
                <a:lnTo>
                  <a:pt x="227" y="238"/>
                </a:lnTo>
                <a:lnTo>
                  <a:pt x="227" y="238"/>
                </a:lnTo>
                <a:lnTo>
                  <a:pt x="227" y="238"/>
                </a:lnTo>
                <a:lnTo>
                  <a:pt x="229" y="238"/>
                </a:lnTo>
                <a:lnTo>
                  <a:pt x="229" y="240"/>
                </a:lnTo>
                <a:lnTo>
                  <a:pt x="229" y="242"/>
                </a:lnTo>
                <a:lnTo>
                  <a:pt x="229" y="243"/>
                </a:lnTo>
                <a:lnTo>
                  <a:pt x="230" y="245"/>
                </a:lnTo>
                <a:lnTo>
                  <a:pt x="229" y="245"/>
                </a:lnTo>
                <a:lnTo>
                  <a:pt x="229" y="247"/>
                </a:lnTo>
                <a:lnTo>
                  <a:pt x="229" y="247"/>
                </a:lnTo>
                <a:lnTo>
                  <a:pt x="229" y="248"/>
                </a:lnTo>
                <a:lnTo>
                  <a:pt x="230" y="248"/>
                </a:lnTo>
                <a:lnTo>
                  <a:pt x="234" y="250"/>
                </a:lnTo>
                <a:lnTo>
                  <a:pt x="234" y="250"/>
                </a:lnTo>
                <a:lnTo>
                  <a:pt x="235" y="250"/>
                </a:lnTo>
                <a:lnTo>
                  <a:pt x="235" y="252"/>
                </a:lnTo>
                <a:lnTo>
                  <a:pt x="237" y="253"/>
                </a:lnTo>
                <a:lnTo>
                  <a:pt x="237" y="253"/>
                </a:lnTo>
                <a:lnTo>
                  <a:pt x="237" y="253"/>
                </a:lnTo>
                <a:lnTo>
                  <a:pt x="237" y="253"/>
                </a:lnTo>
                <a:lnTo>
                  <a:pt x="237" y="253"/>
                </a:lnTo>
                <a:lnTo>
                  <a:pt x="237" y="255"/>
                </a:lnTo>
                <a:lnTo>
                  <a:pt x="239" y="257"/>
                </a:lnTo>
                <a:lnTo>
                  <a:pt x="239" y="257"/>
                </a:lnTo>
                <a:lnTo>
                  <a:pt x="241" y="259"/>
                </a:lnTo>
                <a:lnTo>
                  <a:pt x="241" y="259"/>
                </a:lnTo>
                <a:lnTo>
                  <a:pt x="241" y="260"/>
                </a:lnTo>
                <a:lnTo>
                  <a:pt x="239" y="260"/>
                </a:lnTo>
                <a:lnTo>
                  <a:pt x="239" y="260"/>
                </a:lnTo>
                <a:lnTo>
                  <a:pt x="239" y="260"/>
                </a:lnTo>
                <a:lnTo>
                  <a:pt x="237" y="262"/>
                </a:lnTo>
                <a:lnTo>
                  <a:pt x="237" y="262"/>
                </a:lnTo>
                <a:lnTo>
                  <a:pt x="235" y="264"/>
                </a:lnTo>
                <a:lnTo>
                  <a:pt x="234" y="262"/>
                </a:lnTo>
                <a:lnTo>
                  <a:pt x="230" y="264"/>
                </a:lnTo>
                <a:lnTo>
                  <a:pt x="229" y="265"/>
                </a:lnTo>
                <a:lnTo>
                  <a:pt x="227" y="267"/>
                </a:lnTo>
                <a:lnTo>
                  <a:pt x="227" y="270"/>
                </a:lnTo>
                <a:lnTo>
                  <a:pt x="227" y="272"/>
                </a:lnTo>
                <a:lnTo>
                  <a:pt x="227" y="272"/>
                </a:lnTo>
                <a:lnTo>
                  <a:pt x="227" y="274"/>
                </a:lnTo>
                <a:lnTo>
                  <a:pt x="225" y="274"/>
                </a:lnTo>
                <a:lnTo>
                  <a:pt x="225" y="274"/>
                </a:lnTo>
                <a:lnTo>
                  <a:pt x="225" y="274"/>
                </a:lnTo>
                <a:lnTo>
                  <a:pt x="224" y="274"/>
                </a:lnTo>
                <a:lnTo>
                  <a:pt x="224" y="274"/>
                </a:lnTo>
                <a:lnTo>
                  <a:pt x="224" y="274"/>
                </a:lnTo>
                <a:lnTo>
                  <a:pt x="222" y="275"/>
                </a:lnTo>
                <a:lnTo>
                  <a:pt x="222" y="275"/>
                </a:lnTo>
                <a:lnTo>
                  <a:pt x="222" y="275"/>
                </a:lnTo>
                <a:lnTo>
                  <a:pt x="220" y="275"/>
                </a:lnTo>
                <a:lnTo>
                  <a:pt x="219" y="275"/>
                </a:lnTo>
                <a:lnTo>
                  <a:pt x="219" y="275"/>
                </a:lnTo>
                <a:lnTo>
                  <a:pt x="219" y="275"/>
                </a:lnTo>
                <a:lnTo>
                  <a:pt x="219" y="275"/>
                </a:lnTo>
                <a:lnTo>
                  <a:pt x="215" y="280"/>
                </a:lnTo>
                <a:lnTo>
                  <a:pt x="214" y="282"/>
                </a:lnTo>
                <a:lnTo>
                  <a:pt x="214" y="282"/>
                </a:lnTo>
                <a:lnTo>
                  <a:pt x="214" y="284"/>
                </a:lnTo>
                <a:lnTo>
                  <a:pt x="214" y="285"/>
                </a:lnTo>
                <a:lnTo>
                  <a:pt x="214" y="285"/>
                </a:lnTo>
                <a:lnTo>
                  <a:pt x="214" y="287"/>
                </a:lnTo>
                <a:lnTo>
                  <a:pt x="214" y="287"/>
                </a:lnTo>
                <a:lnTo>
                  <a:pt x="214" y="289"/>
                </a:lnTo>
                <a:lnTo>
                  <a:pt x="210" y="289"/>
                </a:lnTo>
                <a:lnTo>
                  <a:pt x="209" y="290"/>
                </a:lnTo>
                <a:lnTo>
                  <a:pt x="209" y="290"/>
                </a:lnTo>
                <a:lnTo>
                  <a:pt x="205" y="292"/>
                </a:lnTo>
                <a:lnTo>
                  <a:pt x="204" y="292"/>
                </a:lnTo>
                <a:lnTo>
                  <a:pt x="204" y="292"/>
                </a:lnTo>
                <a:lnTo>
                  <a:pt x="202" y="290"/>
                </a:lnTo>
                <a:lnTo>
                  <a:pt x="200" y="290"/>
                </a:lnTo>
                <a:lnTo>
                  <a:pt x="200" y="290"/>
                </a:lnTo>
                <a:lnTo>
                  <a:pt x="200" y="290"/>
                </a:lnTo>
                <a:lnTo>
                  <a:pt x="200" y="289"/>
                </a:lnTo>
                <a:lnTo>
                  <a:pt x="197" y="289"/>
                </a:lnTo>
                <a:lnTo>
                  <a:pt x="193" y="290"/>
                </a:lnTo>
                <a:lnTo>
                  <a:pt x="193" y="290"/>
                </a:lnTo>
                <a:lnTo>
                  <a:pt x="192" y="290"/>
                </a:lnTo>
                <a:lnTo>
                  <a:pt x="192" y="290"/>
                </a:lnTo>
                <a:lnTo>
                  <a:pt x="192" y="290"/>
                </a:lnTo>
                <a:lnTo>
                  <a:pt x="192" y="289"/>
                </a:lnTo>
                <a:lnTo>
                  <a:pt x="192" y="289"/>
                </a:lnTo>
                <a:lnTo>
                  <a:pt x="190" y="289"/>
                </a:lnTo>
                <a:lnTo>
                  <a:pt x="190" y="289"/>
                </a:lnTo>
                <a:lnTo>
                  <a:pt x="190" y="287"/>
                </a:lnTo>
                <a:lnTo>
                  <a:pt x="192" y="287"/>
                </a:lnTo>
                <a:lnTo>
                  <a:pt x="192" y="287"/>
                </a:lnTo>
                <a:lnTo>
                  <a:pt x="192" y="287"/>
                </a:lnTo>
                <a:lnTo>
                  <a:pt x="192" y="287"/>
                </a:lnTo>
                <a:lnTo>
                  <a:pt x="192" y="287"/>
                </a:lnTo>
                <a:lnTo>
                  <a:pt x="192" y="285"/>
                </a:lnTo>
                <a:lnTo>
                  <a:pt x="197" y="285"/>
                </a:lnTo>
                <a:lnTo>
                  <a:pt x="197" y="284"/>
                </a:lnTo>
                <a:lnTo>
                  <a:pt x="197" y="284"/>
                </a:lnTo>
                <a:lnTo>
                  <a:pt x="197" y="282"/>
                </a:lnTo>
                <a:lnTo>
                  <a:pt x="197" y="282"/>
                </a:lnTo>
                <a:lnTo>
                  <a:pt x="197" y="280"/>
                </a:lnTo>
                <a:lnTo>
                  <a:pt x="197" y="280"/>
                </a:lnTo>
                <a:lnTo>
                  <a:pt x="197" y="279"/>
                </a:lnTo>
                <a:lnTo>
                  <a:pt x="197" y="279"/>
                </a:lnTo>
                <a:lnTo>
                  <a:pt x="197" y="279"/>
                </a:lnTo>
                <a:lnTo>
                  <a:pt x="199" y="279"/>
                </a:lnTo>
                <a:lnTo>
                  <a:pt x="199" y="279"/>
                </a:lnTo>
                <a:lnTo>
                  <a:pt x="200" y="279"/>
                </a:lnTo>
                <a:lnTo>
                  <a:pt x="200" y="279"/>
                </a:lnTo>
                <a:lnTo>
                  <a:pt x="200" y="279"/>
                </a:lnTo>
                <a:lnTo>
                  <a:pt x="200" y="277"/>
                </a:lnTo>
                <a:lnTo>
                  <a:pt x="200" y="277"/>
                </a:lnTo>
                <a:lnTo>
                  <a:pt x="199" y="275"/>
                </a:lnTo>
                <a:lnTo>
                  <a:pt x="199" y="275"/>
                </a:lnTo>
                <a:lnTo>
                  <a:pt x="199" y="275"/>
                </a:lnTo>
                <a:lnTo>
                  <a:pt x="199" y="275"/>
                </a:lnTo>
                <a:lnTo>
                  <a:pt x="199" y="274"/>
                </a:lnTo>
                <a:lnTo>
                  <a:pt x="199" y="274"/>
                </a:lnTo>
                <a:lnTo>
                  <a:pt x="199" y="274"/>
                </a:lnTo>
                <a:lnTo>
                  <a:pt x="199" y="272"/>
                </a:lnTo>
                <a:lnTo>
                  <a:pt x="199" y="272"/>
                </a:lnTo>
                <a:lnTo>
                  <a:pt x="193" y="270"/>
                </a:lnTo>
                <a:lnTo>
                  <a:pt x="192" y="270"/>
                </a:lnTo>
                <a:lnTo>
                  <a:pt x="192" y="270"/>
                </a:lnTo>
                <a:lnTo>
                  <a:pt x="192" y="272"/>
                </a:lnTo>
                <a:lnTo>
                  <a:pt x="190" y="272"/>
                </a:lnTo>
                <a:lnTo>
                  <a:pt x="190" y="274"/>
                </a:lnTo>
                <a:lnTo>
                  <a:pt x="190" y="274"/>
                </a:lnTo>
                <a:lnTo>
                  <a:pt x="190" y="274"/>
                </a:lnTo>
                <a:lnTo>
                  <a:pt x="188" y="274"/>
                </a:lnTo>
                <a:lnTo>
                  <a:pt x="188" y="274"/>
                </a:lnTo>
                <a:lnTo>
                  <a:pt x="188" y="274"/>
                </a:lnTo>
                <a:lnTo>
                  <a:pt x="188" y="274"/>
                </a:lnTo>
                <a:lnTo>
                  <a:pt x="188" y="275"/>
                </a:lnTo>
                <a:lnTo>
                  <a:pt x="188" y="277"/>
                </a:lnTo>
                <a:lnTo>
                  <a:pt x="188" y="277"/>
                </a:lnTo>
                <a:lnTo>
                  <a:pt x="188" y="277"/>
                </a:lnTo>
                <a:lnTo>
                  <a:pt x="187" y="277"/>
                </a:lnTo>
                <a:lnTo>
                  <a:pt x="185" y="275"/>
                </a:lnTo>
                <a:lnTo>
                  <a:pt x="185" y="275"/>
                </a:lnTo>
                <a:lnTo>
                  <a:pt x="183" y="275"/>
                </a:lnTo>
                <a:lnTo>
                  <a:pt x="183" y="275"/>
                </a:lnTo>
                <a:lnTo>
                  <a:pt x="182" y="279"/>
                </a:lnTo>
                <a:lnTo>
                  <a:pt x="180" y="279"/>
                </a:lnTo>
                <a:lnTo>
                  <a:pt x="180" y="280"/>
                </a:lnTo>
                <a:lnTo>
                  <a:pt x="180" y="280"/>
                </a:lnTo>
                <a:lnTo>
                  <a:pt x="178" y="280"/>
                </a:lnTo>
                <a:lnTo>
                  <a:pt x="178" y="282"/>
                </a:lnTo>
                <a:lnTo>
                  <a:pt x="177" y="284"/>
                </a:lnTo>
                <a:lnTo>
                  <a:pt x="177" y="285"/>
                </a:lnTo>
                <a:lnTo>
                  <a:pt x="177" y="285"/>
                </a:lnTo>
                <a:lnTo>
                  <a:pt x="177" y="285"/>
                </a:lnTo>
                <a:lnTo>
                  <a:pt x="177" y="287"/>
                </a:lnTo>
                <a:lnTo>
                  <a:pt x="175" y="287"/>
                </a:lnTo>
                <a:lnTo>
                  <a:pt x="175" y="289"/>
                </a:lnTo>
                <a:lnTo>
                  <a:pt x="175" y="289"/>
                </a:lnTo>
                <a:lnTo>
                  <a:pt x="175" y="289"/>
                </a:lnTo>
                <a:lnTo>
                  <a:pt x="175" y="290"/>
                </a:lnTo>
                <a:lnTo>
                  <a:pt x="175" y="290"/>
                </a:lnTo>
                <a:lnTo>
                  <a:pt x="175" y="290"/>
                </a:lnTo>
                <a:lnTo>
                  <a:pt x="175" y="292"/>
                </a:lnTo>
                <a:lnTo>
                  <a:pt x="175" y="292"/>
                </a:lnTo>
                <a:lnTo>
                  <a:pt x="173" y="292"/>
                </a:lnTo>
                <a:lnTo>
                  <a:pt x="172" y="292"/>
                </a:lnTo>
                <a:lnTo>
                  <a:pt x="172" y="292"/>
                </a:lnTo>
                <a:lnTo>
                  <a:pt x="172" y="290"/>
                </a:lnTo>
                <a:lnTo>
                  <a:pt x="170" y="290"/>
                </a:lnTo>
                <a:lnTo>
                  <a:pt x="168" y="290"/>
                </a:lnTo>
                <a:lnTo>
                  <a:pt x="167" y="290"/>
                </a:lnTo>
                <a:lnTo>
                  <a:pt x="165" y="290"/>
                </a:lnTo>
                <a:lnTo>
                  <a:pt x="165" y="290"/>
                </a:lnTo>
                <a:lnTo>
                  <a:pt x="165" y="292"/>
                </a:lnTo>
                <a:lnTo>
                  <a:pt x="163" y="294"/>
                </a:lnTo>
                <a:lnTo>
                  <a:pt x="162" y="299"/>
                </a:lnTo>
                <a:lnTo>
                  <a:pt x="160" y="299"/>
                </a:lnTo>
                <a:lnTo>
                  <a:pt x="160" y="299"/>
                </a:lnTo>
                <a:lnTo>
                  <a:pt x="158" y="299"/>
                </a:lnTo>
                <a:lnTo>
                  <a:pt x="158" y="299"/>
                </a:lnTo>
                <a:lnTo>
                  <a:pt x="158" y="299"/>
                </a:lnTo>
                <a:lnTo>
                  <a:pt x="158" y="299"/>
                </a:lnTo>
                <a:lnTo>
                  <a:pt x="158" y="299"/>
                </a:lnTo>
                <a:lnTo>
                  <a:pt x="158" y="297"/>
                </a:lnTo>
                <a:lnTo>
                  <a:pt x="158" y="297"/>
                </a:lnTo>
                <a:lnTo>
                  <a:pt x="158" y="296"/>
                </a:lnTo>
                <a:lnTo>
                  <a:pt x="158" y="296"/>
                </a:lnTo>
                <a:lnTo>
                  <a:pt x="158" y="296"/>
                </a:lnTo>
                <a:lnTo>
                  <a:pt x="158" y="296"/>
                </a:lnTo>
                <a:lnTo>
                  <a:pt x="156" y="294"/>
                </a:lnTo>
                <a:lnTo>
                  <a:pt x="156" y="294"/>
                </a:lnTo>
                <a:lnTo>
                  <a:pt x="156" y="294"/>
                </a:lnTo>
                <a:lnTo>
                  <a:pt x="155" y="296"/>
                </a:lnTo>
                <a:lnTo>
                  <a:pt x="155" y="296"/>
                </a:lnTo>
                <a:lnTo>
                  <a:pt x="151" y="297"/>
                </a:lnTo>
                <a:lnTo>
                  <a:pt x="151" y="297"/>
                </a:lnTo>
                <a:lnTo>
                  <a:pt x="151" y="297"/>
                </a:lnTo>
                <a:lnTo>
                  <a:pt x="151" y="297"/>
                </a:lnTo>
                <a:lnTo>
                  <a:pt x="150" y="301"/>
                </a:lnTo>
                <a:lnTo>
                  <a:pt x="150" y="301"/>
                </a:lnTo>
                <a:lnTo>
                  <a:pt x="150" y="302"/>
                </a:lnTo>
                <a:lnTo>
                  <a:pt x="150" y="302"/>
                </a:lnTo>
                <a:lnTo>
                  <a:pt x="150" y="304"/>
                </a:lnTo>
                <a:lnTo>
                  <a:pt x="151" y="304"/>
                </a:lnTo>
                <a:lnTo>
                  <a:pt x="151" y="306"/>
                </a:lnTo>
                <a:lnTo>
                  <a:pt x="151" y="306"/>
                </a:lnTo>
                <a:lnTo>
                  <a:pt x="150" y="306"/>
                </a:lnTo>
                <a:lnTo>
                  <a:pt x="150" y="307"/>
                </a:lnTo>
                <a:lnTo>
                  <a:pt x="150" y="307"/>
                </a:lnTo>
                <a:lnTo>
                  <a:pt x="148" y="307"/>
                </a:lnTo>
                <a:lnTo>
                  <a:pt x="148" y="307"/>
                </a:lnTo>
                <a:lnTo>
                  <a:pt x="148" y="307"/>
                </a:lnTo>
                <a:lnTo>
                  <a:pt x="148" y="309"/>
                </a:lnTo>
                <a:lnTo>
                  <a:pt x="148" y="309"/>
                </a:lnTo>
                <a:lnTo>
                  <a:pt x="148" y="309"/>
                </a:lnTo>
                <a:lnTo>
                  <a:pt x="146" y="311"/>
                </a:lnTo>
                <a:lnTo>
                  <a:pt x="146" y="311"/>
                </a:lnTo>
                <a:lnTo>
                  <a:pt x="146" y="311"/>
                </a:lnTo>
                <a:lnTo>
                  <a:pt x="145" y="311"/>
                </a:lnTo>
                <a:lnTo>
                  <a:pt x="145" y="312"/>
                </a:lnTo>
                <a:lnTo>
                  <a:pt x="145" y="312"/>
                </a:lnTo>
                <a:lnTo>
                  <a:pt x="145" y="312"/>
                </a:lnTo>
                <a:lnTo>
                  <a:pt x="146" y="314"/>
                </a:lnTo>
                <a:lnTo>
                  <a:pt x="146" y="314"/>
                </a:lnTo>
                <a:lnTo>
                  <a:pt x="148" y="314"/>
                </a:lnTo>
                <a:lnTo>
                  <a:pt x="148" y="316"/>
                </a:lnTo>
                <a:lnTo>
                  <a:pt x="148" y="317"/>
                </a:lnTo>
                <a:lnTo>
                  <a:pt x="150" y="319"/>
                </a:lnTo>
                <a:lnTo>
                  <a:pt x="148" y="319"/>
                </a:lnTo>
                <a:lnTo>
                  <a:pt x="148" y="319"/>
                </a:lnTo>
                <a:lnTo>
                  <a:pt x="146" y="321"/>
                </a:lnTo>
                <a:lnTo>
                  <a:pt x="146" y="321"/>
                </a:lnTo>
                <a:lnTo>
                  <a:pt x="145" y="321"/>
                </a:lnTo>
                <a:lnTo>
                  <a:pt x="141" y="319"/>
                </a:lnTo>
                <a:lnTo>
                  <a:pt x="138" y="319"/>
                </a:lnTo>
                <a:lnTo>
                  <a:pt x="138" y="319"/>
                </a:lnTo>
                <a:lnTo>
                  <a:pt x="136" y="319"/>
                </a:lnTo>
                <a:lnTo>
                  <a:pt x="136" y="319"/>
                </a:lnTo>
                <a:lnTo>
                  <a:pt x="136" y="317"/>
                </a:lnTo>
                <a:lnTo>
                  <a:pt x="133" y="316"/>
                </a:lnTo>
                <a:lnTo>
                  <a:pt x="133" y="316"/>
                </a:lnTo>
                <a:lnTo>
                  <a:pt x="133" y="314"/>
                </a:lnTo>
                <a:lnTo>
                  <a:pt x="133" y="314"/>
                </a:lnTo>
                <a:lnTo>
                  <a:pt x="131" y="312"/>
                </a:lnTo>
                <a:lnTo>
                  <a:pt x="131" y="312"/>
                </a:lnTo>
                <a:lnTo>
                  <a:pt x="131" y="312"/>
                </a:lnTo>
                <a:lnTo>
                  <a:pt x="130" y="312"/>
                </a:lnTo>
                <a:lnTo>
                  <a:pt x="128" y="312"/>
                </a:lnTo>
                <a:lnTo>
                  <a:pt x="121" y="314"/>
                </a:lnTo>
                <a:lnTo>
                  <a:pt x="121" y="312"/>
                </a:lnTo>
                <a:lnTo>
                  <a:pt x="120" y="312"/>
                </a:lnTo>
                <a:lnTo>
                  <a:pt x="120" y="312"/>
                </a:lnTo>
                <a:lnTo>
                  <a:pt x="121" y="312"/>
                </a:lnTo>
                <a:lnTo>
                  <a:pt x="121" y="312"/>
                </a:lnTo>
                <a:lnTo>
                  <a:pt x="121" y="311"/>
                </a:lnTo>
                <a:lnTo>
                  <a:pt x="125" y="311"/>
                </a:lnTo>
                <a:lnTo>
                  <a:pt x="125" y="309"/>
                </a:lnTo>
                <a:lnTo>
                  <a:pt x="125" y="309"/>
                </a:lnTo>
                <a:lnTo>
                  <a:pt x="126" y="309"/>
                </a:lnTo>
                <a:lnTo>
                  <a:pt x="126" y="309"/>
                </a:lnTo>
                <a:lnTo>
                  <a:pt x="126" y="307"/>
                </a:lnTo>
                <a:lnTo>
                  <a:pt x="126" y="307"/>
                </a:lnTo>
                <a:lnTo>
                  <a:pt x="126" y="307"/>
                </a:lnTo>
                <a:lnTo>
                  <a:pt x="126" y="307"/>
                </a:lnTo>
                <a:lnTo>
                  <a:pt x="126" y="306"/>
                </a:lnTo>
                <a:lnTo>
                  <a:pt x="126" y="306"/>
                </a:lnTo>
                <a:lnTo>
                  <a:pt x="126" y="304"/>
                </a:lnTo>
                <a:lnTo>
                  <a:pt x="125" y="304"/>
                </a:lnTo>
                <a:lnTo>
                  <a:pt x="125" y="304"/>
                </a:lnTo>
                <a:lnTo>
                  <a:pt x="123" y="304"/>
                </a:lnTo>
                <a:lnTo>
                  <a:pt x="123" y="304"/>
                </a:lnTo>
                <a:lnTo>
                  <a:pt x="123" y="304"/>
                </a:lnTo>
                <a:lnTo>
                  <a:pt x="121" y="306"/>
                </a:lnTo>
                <a:lnTo>
                  <a:pt x="121" y="307"/>
                </a:lnTo>
                <a:lnTo>
                  <a:pt x="120" y="307"/>
                </a:lnTo>
                <a:lnTo>
                  <a:pt x="120" y="307"/>
                </a:lnTo>
                <a:lnTo>
                  <a:pt x="120" y="307"/>
                </a:lnTo>
                <a:lnTo>
                  <a:pt x="114" y="304"/>
                </a:lnTo>
                <a:lnTo>
                  <a:pt x="114" y="304"/>
                </a:lnTo>
                <a:lnTo>
                  <a:pt x="114" y="304"/>
                </a:lnTo>
                <a:lnTo>
                  <a:pt x="113" y="302"/>
                </a:lnTo>
                <a:lnTo>
                  <a:pt x="113" y="301"/>
                </a:lnTo>
                <a:lnTo>
                  <a:pt x="113" y="299"/>
                </a:lnTo>
                <a:lnTo>
                  <a:pt x="113" y="299"/>
                </a:lnTo>
                <a:lnTo>
                  <a:pt x="111" y="297"/>
                </a:lnTo>
                <a:lnTo>
                  <a:pt x="109" y="296"/>
                </a:lnTo>
                <a:lnTo>
                  <a:pt x="106" y="296"/>
                </a:lnTo>
                <a:lnTo>
                  <a:pt x="104" y="292"/>
                </a:lnTo>
                <a:lnTo>
                  <a:pt x="103" y="290"/>
                </a:lnTo>
                <a:lnTo>
                  <a:pt x="101" y="289"/>
                </a:lnTo>
                <a:lnTo>
                  <a:pt x="101" y="289"/>
                </a:lnTo>
                <a:lnTo>
                  <a:pt x="101" y="289"/>
                </a:lnTo>
                <a:lnTo>
                  <a:pt x="101" y="287"/>
                </a:lnTo>
                <a:lnTo>
                  <a:pt x="101" y="285"/>
                </a:lnTo>
                <a:lnTo>
                  <a:pt x="101" y="285"/>
                </a:lnTo>
                <a:lnTo>
                  <a:pt x="101" y="285"/>
                </a:lnTo>
                <a:lnTo>
                  <a:pt x="103" y="284"/>
                </a:lnTo>
                <a:lnTo>
                  <a:pt x="103" y="284"/>
                </a:lnTo>
                <a:lnTo>
                  <a:pt x="103" y="284"/>
                </a:lnTo>
                <a:lnTo>
                  <a:pt x="104" y="282"/>
                </a:lnTo>
                <a:lnTo>
                  <a:pt x="104" y="282"/>
                </a:lnTo>
                <a:lnTo>
                  <a:pt x="103" y="282"/>
                </a:lnTo>
                <a:lnTo>
                  <a:pt x="103" y="280"/>
                </a:lnTo>
                <a:lnTo>
                  <a:pt x="101" y="280"/>
                </a:lnTo>
                <a:lnTo>
                  <a:pt x="99" y="280"/>
                </a:lnTo>
                <a:lnTo>
                  <a:pt x="99" y="280"/>
                </a:lnTo>
                <a:lnTo>
                  <a:pt x="98" y="280"/>
                </a:lnTo>
                <a:lnTo>
                  <a:pt x="96" y="279"/>
                </a:lnTo>
                <a:lnTo>
                  <a:pt x="96" y="279"/>
                </a:lnTo>
                <a:lnTo>
                  <a:pt x="96" y="277"/>
                </a:lnTo>
                <a:lnTo>
                  <a:pt x="96" y="277"/>
                </a:lnTo>
                <a:lnTo>
                  <a:pt x="96" y="277"/>
                </a:lnTo>
                <a:lnTo>
                  <a:pt x="96" y="275"/>
                </a:lnTo>
                <a:lnTo>
                  <a:pt x="98" y="275"/>
                </a:lnTo>
                <a:lnTo>
                  <a:pt x="99" y="274"/>
                </a:lnTo>
                <a:lnTo>
                  <a:pt x="99" y="272"/>
                </a:lnTo>
                <a:lnTo>
                  <a:pt x="98" y="272"/>
                </a:lnTo>
                <a:lnTo>
                  <a:pt x="98" y="272"/>
                </a:lnTo>
                <a:lnTo>
                  <a:pt x="96" y="270"/>
                </a:lnTo>
                <a:lnTo>
                  <a:pt x="96" y="270"/>
                </a:lnTo>
                <a:lnTo>
                  <a:pt x="94" y="270"/>
                </a:lnTo>
                <a:lnTo>
                  <a:pt x="94" y="270"/>
                </a:lnTo>
                <a:lnTo>
                  <a:pt x="94" y="270"/>
                </a:lnTo>
                <a:lnTo>
                  <a:pt x="94" y="270"/>
                </a:lnTo>
                <a:lnTo>
                  <a:pt x="91" y="269"/>
                </a:lnTo>
                <a:lnTo>
                  <a:pt x="88" y="267"/>
                </a:lnTo>
                <a:lnTo>
                  <a:pt x="88" y="267"/>
                </a:lnTo>
                <a:lnTo>
                  <a:pt x="86" y="265"/>
                </a:lnTo>
                <a:lnTo>
                  <a:pt x="86" y="264"/>
                </a:lnTo>
                <a:lnTo>
                  <a:pt x="86" y="260"/>
                </a:lnTo>
                <a:lnTo>
                  <a:pt x="84" y="259"/>
                </a:lnTo>
                <a:lnTo>
                  <a:pt x="84" y="259"/>
                </a:lnTo>
                <a:lnTo>
                  <a:pt x="84" y="257"/>
                </a:lnTo>
                <a:lnTo>
                  <a:pt x="81" y="255"/>
                </a:lnTo>
                <a:lnTo>
                  <a:pt x="77" y="253"/>
                </a:lnTo>
                <a:lnTo>
                  <a:pt x="77" y="252"/>
                </a:lnTo>
                <a:lnTo>
                  <a:pt x="77" y="252"/>
                </a:lnTo>
                <a:lnTo>
                  <a:pt x="76" y="250"/>
                </a:lnTo>
                <a:lnTo>
                  <a:pt x="76" y="250"/>
                </a:lnTo>
                <a:lnTo>
                  <a:pt x="76" y="250"/>
                </a:lnTo>
                <a:lnTo>
                  <a:pt x="74" y="250"/>
                </a:lnTo>
                <a:lnTo>
                  <a:pt x="74" y="248"/>
                </a:lnTo>
                <a:lnTo>
                  <a:pt x="67" y="248"/>
                </a:lnTo>
                <a:lnTo>
                  <a:pt x="67" y="248"/>
                </a:lnTo>
                <a:lnTo>
                  <a:pt x="66" y="248"/>
                </a:lnTo>
                <a:lnTo>
                  <a:pt x="64" y="248"/>
                </a:lnTo>
                <a:lnTo>
                  <a:pt x="62" y="248"/>
                </a:lnTo>
                <a:lnTo>
                  <a:pt x="61" y="250"/>
                </a:lnTo>
                <a:lnTo>
                  <a:pt x="61" y="250"/>
                </a:lnTo>
                <a:lnTo>
                  <a:pt x="59" y="252"/>
                </a:lnTo>
                <a:lnTo>
                  <a:pt x="57" y="255"/>
                </a:lnTo>
                <a:lnTo>
                  <a:pt x="57" y="255"/>
                </a:lnTo>
                <a:lnTo>
                  <a:pt x="56" y="257"/>
                </a:lnTo>
                <a:lnTo>
                  <a:pt x="56" y="257"/>
                </a:lnTo>
                <a:lnTo>
                  <a:pt x="54" y="257"/>
                </a:lnTo>
                <a:lnTo>
                  <a:pt x="54" y="259"/>
                </a:lnTo>
                <a:lnTo>
                  <a:pt x="54" y="257"/>
                </a:lnTo>
                <a:lnTo>
                  <a:pt x="52" y="257"/>
                </a:lnTo>
                <a:lnTo>
                  <a:pt x="52" y="257"/>
                </a:lnTo>
                <a:lnTo>
                  <a:pt x="51" y="255"/>
                </a:lnTo>
                <a:lnTo>
                  <a:pt x="51" y="253"/>
                </a:lnTo>
                <a:lnTo>
                  <a:pt x="42" y="252"/>
                </a:lnTo>
                <a:lnTo>
                  <a:pt x="39" y="252"/>
                </a:lnTo>
                <a:lnTo>
                  <a:pt x="37" y="252"/>
                </a:lnTo>
                <a:lnTo>
                  <a:pt x="37" y="252"/>
                </a:lnTo>
                <a:lnTo>
                  <a:pt x="37" y="250"/>
                </a:lnTo>
                <a:lnTo>
                  <a:pt x="37" y="250"/>
                </a:lnTo>
                <a:lnTo>
                  <a:pt x="37" y="248"/>
                </a:lnTo>
                <a:lnTo>
                  <a:pt x="37" y="248"/>
                </a:lnTo>
                <a:lnTo>
                  <a:pt x="35" y="248"/>
                </a:lnTo>
                <a:lnTo>
                  <a:pt x="35" y="248"/>
                </a:lnTo>
                <a:lnTo>
                  <a:pt x="35" y="248"/>
                </a:lnTo>
                <a:lnTo>
                  <a:pt x="34" y="248"/>
                </a:lnTo>
                <a:lnTo>
                  <a:pt x="32" y="250"/>
                </a:lnTo>
                <a:lnTo>
                  <a:pt x="32" y="250"/>
                </a:lnTo>
                <a:lnTo>
                  <a:pt x="32" y="250"/>
                </a:lnTo>
                <a:lnTo>
                  <a:pt x="30" y="248"/>
                </a:lnTo>
                <a:lnTo>
                  <a:pt x="30" y="248"/>
                </a:lnTo>
                <a:lnTo>
                  <a:pt x="29" y="247"/>
                </a:lnTo>
                <a:lnTo>
                  <a:pt x="29" y="247"/>
                </a:lnTo>
                <a:lnTo>
                  <a:pt x="29" y="245"/>
                </a:lnTo>
                <a:lnTo>
                  <a:pt x="29" y="245"/>
                </a:lnTo>
                <a:lnTo>
                  <a:pt x="29" y="243"/>
                </a:lnTo>
                <a:lnTo>
                  <a:pt x="27" y="238"/>
                </a:lnTo>
                <a:lnTo>
                  <a:pt x="29" y="235"/>
                </a:lnTo>
                <a:lnTo>
                  <a:pt x="29" y="235"/>
                </a:lnTo>
                <a:lnTo>
                  <a:pt x="29" y="235"/>
                </a:lnTo>
                <a:lnTo>
                  <a:pt x="29" y="233"/>
                </a:lnTo>
                <a:lnTo>
                  <a:pt x="29" y="233"/>
                </a:lnTo>
                <a:lnTo>
                  <a:pt x="29" y="232"/>
                </a:lnTo>
                <a:lnTo>
                  <a:pt x="29" y="232"/>
                </a:lnTo>
                <a:lnTo>
                  <a:pt x="29" y="230"/>
                </a:lnTo>
                <a:lnTo>
                  <a:pt x="29" y="230"/>
                </a:lnTo>
                <a:lnTo>
                  <a:pt x="29" y="230"/>
                </a:lnTo>
                <a:lnTo>
                  <a:pt x="30" y="230"/>
                </a:lnTo>
                <a:lnTo>
                  <a:pt x="30" y="228"/>
                </a:lnTo>
                <a:lnTo>
                  <a:pt x="32" y="228"/>
                </a:lnTo>
                <a:lnTo>
                  <a:pt x="32" y="228"/>
                </a:lnTo>
                <a:lnTo>
                  <a:pt x="30" y="228"/>
                </a:lnTo>
                <a:lnTo>
                  <a:pt x="30" y="227"/>
                </a:lnTo>
                <a:lnTo>
                  <a:pt x="30" y="227"/>
                </a:lnTo>
                <a:lnTo>
                  <a:pt x="30" y="227"/>
                </a:lnTo>
                <a:lnTo>
                  <a:pt x="29" y="227"/>
                </a:lnTo>
                <a:lnTo>
                  <a:pt x="29" y="227"/>
                </a:lnTo>
                <a:lnTo>
                  <a:pt x="27" y="227"/>
                </a:lnTo>
                <a:lnTo>
                  <a:pt x="24" y="225"/>
                </a:lnTo>
                <a:lnTo>
                  <a:pt x="24" y="225"/>
                </a:lnTo>
                <a:lnTo>
                  <a:pt x="24" y="225"/>
                </a:lnTo>
                <a:lnTo>
                  <a:pt x="22" y="225"/>
                </a:lnTo>
                <a:lnTo>
                  <a:pt x="20" y="225"/>
                </a:lnTo>
                <a:lnTo>
                  <a:pt x="19" y="225"/>
                </a:lnTo>
                <a:lnTo>
                  <a:pt x="17" y="227"/>
                </a:lnTo>
                <a:lnTo>
                  <a:pt x="17" y="227"/>
                </a:lnTo>
                <a:lnTo>
                  <a:pt x="15" y="227"/>
                </a:lnTo>
                <a:lnTo>
                  <a:pt x="15" y="227"/>
                </a:lnTo>
                <a:lnTo>
                  <a:pt x="14" y="227"/>
                </a:lnTo>
                <a:lnTo>
                  <a:pt x="12" y="225"/>
                </a:lnTo>
                <a:lnTo>
                  <a:pt x="10" y="223"/>
                </a:lnTo>
                <a:lnTo>
                  <a:pt x="9" y="222"/>
                </a:lnTo>
                <a:lnTo>
                  <a:pt x="7" y="220"/>
                </a:lnTo>
                <a:lnTo>
                  <a:pt x="7" y="220"/>
                </a:lnTo>
                <a:lnTo>
                  <a:pt x="5" y="218"/>
                </a:lnTo>
                <a:lnTo>
                  <a:pt x="5" y="218"/>
                </a:lnTo>
                <a:lnTo>
                  <a:pt x="7" y="216"/>
                </a:lnTo>
                <a:lnTo>
                  <a:pt x="7" y="216"/>
                </a:lnTo>
                <a:lnTo>
                  <a:pt x="9" y="216"/>
                </a:lnTo>
                <a:lnTo>
                  <a:pt x="9" y="216"/>
                </a:lnTo>
                <a:lnTo>
                  <a:pt x="9" y="216"/>
                </a:lnTo>
                <a:lnTo>
                  <a:pt x="9" y="216"/>
                </a:lnTo>
                <a:lnTo>
                  <a:pt x="9" y="215"/>
                </a:lnTo>
                <a:lnTo>
                  <a:pt x="9" y="215"/>
                </a:lnTo>
                <a:lnTo>
                  <a:pt x="9" y="215"/>
                </a:lnTo>
                <a:lnTo>
                  <a:pt x="9" y="213"/>
                </a:lnTo>
                <a:lnTo>
                  <a:pt x="10" y="213"/>
                </a:lnTo>
                <a:lnTo>
                  <a:pt x="10" y="211"/>
                </a:lnTo>
                <a:lnTo>
                  <a:pt x="10" y="211"/>
                </a:lnTo>
                <a:lnTo>
                  <a:pt x="10" y="211"/>
                </a:lnTo>
                <a:lnTo>
                  <a:pt x="10" y="211"/>
                </a:lnTo>
                <a:lnTo>
                  <a:pt x="9" y="211"/>
                </a:lnTo>
                <a:lnTo>
                  <a:pt x="9" y="211"/>
                </a:lnTo>
                <a:lnTo>
                  <a:pt x="4" y="211"/>
                </a:lnTo>
                <a:lnTo>
                  <a:pt x="4" y="211"/>
                </a:lnTo>
                <a:lnTo>
                  <a:pt x="2" y="211"/>
                </a:lnTo>
                <a:lnTo>
                  <a:pt x="0" y="210"/>
                </a:lnTo>
                <a:lnTo>
                  <a:pt x="0" y="208"/>
                </a:lnTo>
                <a:lnTo>
                  <a:pt x="0" y="208"/>
                </a:lnTo>
                <a:lnTo>
                  <a:pt x="0" y="205"/>
                </a:lnTo>
                <a:lnTo>
                  <a:pt x="0" y="205"/>
                </a:lnTo>
                <a:lnTo>
                  <a:pt x="2" y="205"/>
                </a:lnTo>
                <a:lnTo>
                  <a:pt x="4" y="203"/>
                </a:lnTo>
                <a:lnTo>
                  <a:pt x="5" y="203"/>
                </a:lnTo>
                <a:lnTo>
                  <a:pt x="7" y="203"/>
                </a:lnTo>
                <a:lnTo>
                  <a:pt x="7" y="203"/>
                </a:lnTo>
                <a:lnTo>
                  <a:pt x="7" y="201"/>
                </a:lnTo>
                <a:lnTo>
                  <a:pt x="9" y="200"/>
                </a:lnTo>
                <a:lnTo>
                  <a:pt x="9" y="200"/>
                </a:lnTo>
                <a:lnTo>
                  <a:pt x="10" y="200"/>
                </a:lnTo>
                <a:lnTo>
                  <a:pt x="9" y="200"/>
                </a:lnTo>
                <a:lnTo>
                  <a:pt x="9" y="198"/>
                </a:lnTo>
                <a:lnTo>
                  <a:pt x="9" y="196"/>
                </a:lnTo>
                <a:lnTo>
                  <a:pt x="9" y="196"/>
                </a:lnTo>
                <a:lnTo>
                  <a:pt x="10" y="195"/>
                </a:lnTo>
                <a:lnTo>
                  <a:pt x="12" y="195"/>
                </a:lnTo>
                <a:lnTo>
                  <a:pt x="14" y="195"/>
                </a:lnTo>
                <a:lnTo>
                  <a:pt x="14" y="195"/>
                </a:lnTo>
                <a:lnTo>
                  <a:pt x="15" y="195"/>
                </a:lnTo>
                <a:lnTo>
                  <a:pt x="15" y="193"/>
                </a:lnTo>
                <a:lnTo>
                  <a:pt x="15" y="193"/>
                </a:lnTo>
                <a:lnTo>
                  <a:pt x="15" y="191"/>
                </a:lnTo>
                <a:lnTo>
                  <a:pt x="15" y="191"/>
                </a:lnTo>
                <a:lnTo>
                  <a:pt x="15" y="190"/>
                </a:lnTo>
                <a:lnTo>
                  <a:pt x="15" y="190"/>
                </a:lnTo>
                <a:lnTo>
                  <a:pt x="15" y="190"/>
                </a:lnTo>
                <a:lnTo>
                  <a:pt x="17" y="190"/>
                </a:lnTo>
                <a:lnTo>
                  <a:pt x="19" y="190"/>
                </a:lnTo>
                <a:lnTo>
                  <a:pt x="19" y="190"/>
                </a:lnTo>
                <a:lnTo>
                  <a:pt x="20" y="190"/>
                </a:lnTo>
                <a:lnTo>
                  <a:pt x="20" y="186"/>
                </a:lnTo>
                <a:lnTo>
                  <a:pt x="22" y="186"/>
                </a:lnTo>
                <a:lnTo>
                  <a:pt x="24" y="186"/>
                </a:lnTo>
                <a:lnTo>
                  <a:pt x="25" y="186"/>
                </a:lnTo>
                <a:lnTo>
                  <a:pt x="27" y="185"/>
                </a:lnTo>
                <a:lnTo>
                  <a:pt x="29" y="183"/>
                </a:lnTo>
                <a:lnTo>
                  <a:pt x="29" y="181"/>
                </a:lnTo>
                <a:lnTo>
                  <a:pt x="29" y="181"/>
                </a:lnTo>
                <a:lnTo>
                  <a:pt x="27" y="180"/>
                </a:lnTo>
                <a:lnTo>
                  <a:pt x="27" y="180"/>
                </a:lnTo>
                <a:lnTo>
                  <a:pt x="27" y="180"/>
                </a:lnTo>
                <a:lnTo>
                  <a:pt x="27" y="178"/>
                </a:lnTo>
                <a:lnTo>
                  <a:pt x="27" y="178"/>
                </a:lnTo>
                <a:lnTo>
                  <a:pt x="29" y="174"/>
                </a:lnTo>
                <a:lnTo>
                  <a:pt x="29" y="174"/>
                </a:lnTo>
                <a:lnTo>
                  <a:pt x="29" y="174"/>
                </a:lnTo>
                <a:lnTo>
                  <a:pt x="29" y="173"/>
                </a:lnTo>
                <a:lnTo>
                  <a:pt x="29" y="173"/>
                </a:lnTo>
                <a:lnTo>
                  <a:pt x="29" y="171"/>
                </a:lnTo>
                <a:lnTo>
                  <a:pt x="29" y="169"/>
                </a:lnTo>
                <a:lnTo>
                  <a:pt x="29" y="168"/>
                </a:lnTo>
                <a:lnTo>
                  <a:pt x="30" y="168"/>
                </a:lnTo>
                <a:lnTo>
                  <a:pt x="30" y="168"/>
                </a:lnTo>
                <a:lnTo>
                  <a:pt x="34" y="168"/>
                </a:lnTo>
                <a:lnTo>
                  <a:pt x="34" y="168"/>
                </a:lnTo>
                <a:lnTo>
                  <a:pt x="34" y="166"/>
                </a:lnTo>
                <a:lnTo>
                  <a:pt x="34" y="166"/>
                </a:lnTo>
                <a:lnTo>
                  <a:pt x="34" y="164"/>
                </a:lnTo>
                <a:lnTo>
                  <a:pt x="35" y="164"/>
                </a:lnTo>
                <a:lnTo>
                  <a:pt x="35" y="163"/>
                </a:lnTo>
                <a:lnTo>
                  <a:pt x="37" y="163"/>
                </a:lnTo>
                <a:lnTo>
                  <a:pt x="39" y="163"/>
                </a:lnTo>
                <a:lnTo>
                  <a:pt x="39" y="161"/>
                </a:lnTo>
                <a:lnTo>
                  <a:pt x="39" y="161"/>
                </a:lnTo>
                <a:lnTo>
                  <a:pt x="41" y="161"/>
                </a:lnTo>
                <a:lnTo>
                  <a:pt x="41" y="161"/>
                </a:lnTo>
                <a:lnTo>
                  <a:pt x="41" y="161"/>
                </a:lnTo>
                <a:lnTo>
                  <a:pt x="42" y="161"/>
                </a:lnTo>
                <a:lnTo>
                  <a:pt x="46" y="158"/>
                </a:lnTo>
                <a:lnTo>
                  <a:pt x="46" y="158"/>
                </a:lnTo>
                <a:lnTo>
                  <a:pt x="47" y="158"/>
                </a:lnTo>
                <a:lnTo>
                  <a:pt x="52" y="159"/>
                </a:lnTo>
                <a:lnTo>
                  <a:pt x="52" y="159"/>
                </a:lnTo>
                <a:lnTo>
                  <a:pt x="56" y="156"/>
                </a:lnTo>
                <a:lnTo>
                  <a:pt x="57" y="156"/>
                </a:lnTo>
                <a:lnTo>
                  <a:pt x="59" y="154"/>
                </a:lnTo>
                <a:lnTo>
                  <a:pt x="59" y="154"/>
                </a:lnTo>
                <a:lnTo>
                  <a:pt x="61" y="153"/>
                </a:lnTo>
                <a:lnTo>
                  <a:pt x="61" y="151"/>
                </a:lnTo>
                <a:lnTo>
                  <a:pt x="61" y="151"/>
                </a:lnTo>
                <a:lnTo>
                  <a:pt x="62" y="149"/>
                </a:lnTo>
                <a:lnTo>
                  <a:pt x="62" y="149"/>
                </a:lnTo>
                <a:lnTo>
                  <a:pt x="67" y="146"/>
                </a:lnTo>
                <a:lnTo>
                  <a:pt x="69" y="146"/>
                </a:lnTo>
                <a:lnTo>
                  <a:pt x="69" y="146"/>
                </a:lnTo>
                <a:lnTo>
                  <a:pt x="69" y="146"/>
                </a:lnTo>
                <a:lnTo>
                  <a:pt x="69" y="146"/>
                </a:lnTo>
                <a:lnTo>
                  <a:pt x="69" y="146"/>
                </a:lnTo>
                <a:lnTo>
                  <a:pt x="71" y="146"/>
                </a:lnTo>
                <a:lnTo>
                  <a:pt x="71" y="148"/>
                </a:lnTo>
                <a:lnTo>
                  <a:pt x="71" y="148"/>
                </a:lnTo>
                <a:lnTo>
                  <a:pt x="71" y="148"/>
                </a:lnTo>
                <a:lnTo>
                  <a:pt x="71" y="148"/>
                </a:lnTo>
                <a:lnTo>
                  <a:pt x="71" y="149"/>
                </a:lnTo>
                <a:lnTo>
                  <a:pt x="71" y="148"/>
                </a:lnTo>
                <a:lnTo>
                  <a:pt x="72" y="148"/>
                </a:lnTo>
                <a:lnTo>
                  <a:pt x="72" y="146"/>
                </a:lnTo>
                <a:lnTo>
                  <a:pt x="74" y="146"/>
                </a:lnTo>
                <a:lnTo>
                  <a:pt x="74" y="144"/>
                </a:lnTo>
                <a:lnTo>
                  <a:pt x="76" y="144"/>
                </a:lnTo>
                <a:lnTo>
                  <a:pt x="76" y="143"/>
                </a:lnTo>
                <a:lnTo>
                  <a:pt x="76" y="143"/>
                </a:lnTo>
                <a:lnTo>
                  <a:pt x="76" y="141"/>
                </a:lnTo>
                <a:lnTo>
                  <a:pt x="76" y="141"/>
                </a:lnTo>
                <a:lnTo>
                  <a:pt x="76" y="139"/>
                </a:lnTo>
                <a:lnTo>
                  <a:pt x="77" y="137"/>
                </a:lnTo>
                <a:lnTo>
                  <a:pt x="77" y="136"/>
                </a:lnTo>
                <a:lnTo>
                  <a:pt x="79" y="134"/>
                </a:lnTo>
                <a:lnTo>
                  <a:pt x="79" y="134"/>
                </a:lnTo>
                <a:lnTo>
                  <a:pt x="81" y="134"/>
                </a:lnTo>
                <a:lnTo>
                  <a:pt x="81" y="134"/>
                </a:lnTo>
                <a:lnTo>
                  <a:pt x="84" y="134"/>
                </a:lnTo>
                <a:lnTo>
                  <a:pt x="88" y="136"/>
                </a:lnTo>
                <a:lnTo>
                  <a:pt x="91" y="136"/>
                </a:lnTo>
                <a:lnTo>
                  <a:pt x="93" y="136"/>
                </a:lnTo>
                <a:lnTo>
                  <a:pt x="93" y="134"/>
                </a:lnTo>
                <a:lnTo>
                  <a:pt x="93" y="132"/>
                </a:lnTo>
                <a:lnTo>
                  <a:pt x="93" y="132"/>
                </a:lnTo>
                <a:lnTo>
                  <a:pt x="88" y="131"/>
                </a:lnTo>
                <a:lnTo>
                  <a:pt x="86" y="129"/>
                </a:lnTo>
                <a:lnTo>
                  <a:pt x="86" y="129"/>
                </a:lnTo>
                <a:lnTo>
                  <a:pt x="86" y="127"/>
                </a:lnTo>
                <a:lnTo>
                  <a:pt x="86" y="126"/>
                </a:lnTo>
                <a:lnTo>
                  <a:pt x="86" y="126"/>
                </a:lnTo>
                <a:lnTo>
                  <a:pt x="88" y="122"/>
                </a:lnTo>
                <a:lnTo>
                  <a:pt x="88" y="121"/>
                </a:lnTo>
                <a:lnTo>
                  <a:pt x="88" y="121"/>
                </a:lnTo>
                <a:lnTo>
                  <a:pt x="88" y="119"/>
                </a:lnTo>
                <a:lnTo>
                  <a:pt x="88" y="116"/>
                </a:lnTo>
                <a:lnTo>
                  <a:pt x="88" y="114"/>
                </a:lnTo>
                <a:lnTo>
                  <a:pt x="88" y="112"/>
                </a:lnTo>
                <a:lnTo>
                  <a:pt x="84" y="107"/>
                </a:lnTo>
                <a:lnTo>
                  <a:pt x="84" y="107"/>
                </a:lnTo>
                <a:lnTo>
                  <a:pt x="88" y="106"/>
                </a:lnTo>
                <a:lnTo>
                  <a:pt x="88" y="106"/>
                </a:lnTo>
                <a:lnTo>
                  <a:pt x="88" y="104"/>
                </a:lnTo>
                <a:lnTo>
                  <a:pt x="88" y="104"/>
                </a:lnTo>
                <a:lnTo>
                  <a:pt x="88" y="102"/>
                </a:lnTo>
                <a:lnTo>
                  <a:pt x="88" y="102"/>
                </a:lnTo>
                <a:lnTo>
                  <a:pt x="88" y="102"/>
                </a:lnTo>
                <a:lnTo>
                  <a:pt x="89" y="102"/>
                </a:lnTo>
                <a:lnTo>
                  <a:pt x="91" y="104"/>
                </a:lnTo>
                <a:lnTo>
                  <a:pt x="93" y="104"/>
                </a:lnTo>
                <a:lnTo>
                  <a:pt x="94" y="106"/>
                </a:lnTo>
                <a:lnTo>
                  <a:pt x="96" y="107"/>
                </a:lnTo>
                <a:lnTo>
                  <a:pt x="99" y="107"/>
                </a:lnTo>
                <a:lnTo>
                  <a:pt x="99" y="107"/>
                </a:lnTo>
                <a:lnTo>
                  <a:pt x="99" y="107"/>
                </a:lnTo>
                <a:lnTo>
                  <a:pt x="99" y="107"/>
                </a:lnTo>
                <a:lnTo>
                  <a:pt x="101" y="106"/>
                </a:lnTo>
                <a:lnTo>
                  <a:pt x="101" y="106"/>
                </a:lnTo>
                <a:lnTo>
                  <a:pt x="101" y="106"/>
                </a:lnTo>
                <a:lnTo>
                  <a:pt x="101" y="106"/>
                </a:lnTo>
                <a:lnTo>
                  <a:pt x="101" y="104"/>
                </a:lnTo>
                <a:lnTo>
                  <a:pt x="101" y="104"/>
                </a:lnTo>
                <a:lnTo>
                  <a:pt x="99" y="102"/>
                </a:lnTo>
                <a:lnTo>
                  <a:pt x="99" y="102"/>
                </a:lnTo>
                <a:lnTo>
                  <a:pt x="99" y="100"/>
                </a:lnTo>
                <a:lnTo>
                  <a:pt x="99" y="100"/>
                </a:lnTo>
                <a:lnTo>
                  <a:pt x="99" y="100"/>
                </a:lnTo>
                <a:lnTo>
                  <a:pt x="101" y="100"/>
                </a:lnTo>
                <a:lnTo>
                  <a:pt x="101" y="99"/>
                </a:lnTo>
                <a:lnTo>
                  <a:pt x="101" y="99"/>
                </a:lnTo>
                <a:lnTo>
                  <a:pt x="104" y="99"/>
                </a:lnTo>
                <a:lnTo>
                  <a:pt x="104" y="99"/>
                </a:lnTo>
                <a:lnTo>
                  <a:pt x="104" y="99"/>
                </a:lnTo>
                <a:lnTo>
                  <a:pt x="104" y="97"/>
                </a:lnTo>
                <a:lnTo>
                  <a:pt x="104" y="95"/>
                </a:lnTo>
                <a:lnTo>
                  <a:pt x="106" y="95"/>
                </a:lnTo>
                <a:lnTo>
                  <a:pt x="106" y="94"/>
                </a:lnTo>
                <a:lnTo>
                  <a:pt x="106" y="94"/>
                </a:lnTo>
                <a:lnTo>
                  <a:pt x="106" y="92"/>
                </a:lnTo>
                <a:lnTo>
                  <a:pt x="106" y="92"/>
                </a:lnTo>
                <a:lnTo>
                  <a:pt x="106" y="92"/>
                </a:lnTo>
                <a:lnTo>
                  <a:pt x="106" y="92"/>
                </a:lnTo>
                <a:lnTo>
                  <a:pt x="106" y="92"/>
                </a:lnTo>
                <a:lnTo>
                  <a:pt x="106" y="92"/>
                </a:lnTo>
                <a:lnTo>
                  <a:pt x="106" y="92"/>
                </a:lnTo>
                <a:lnTo>
                  <a:pt x="104" y="92"/>
                </a:lnTo>
                <a:lnTo>
                  <a:pt x="104" y="92"/>
                </a:lnTo>
                <a:lnTo>
                  <a:pt x="104" y="90"/>
                </a:lnTo>
                <a:lnTo>
                  <a:pt x="104" y="90"/>
                </a:lnTo>
                <a:lnTo>
                  <a:pt x="104" y="90"/>
                </a:lnTo>
                <a:lnTo>
                  <a:pt x="104" y="92"/>
                </a:lnTo>
                <a:lnTo>
                  <a:pt x="103" y="92"/>
                </a:lnTo>
                <a:lnTo>
                  <a:pt x="103" y="92"/>
                </a:lnTo>
                <a:lnTo>
                  <a:pt x="103" y="92"/>
                </a:lnTo>
                <a:lnTo>
                  <a:pt x="101" y="90"/>
                </a:lnTo>
                <a:lnTo>
                  <a:pt x="101" y="89"/>
                </a:lnTo>
                <a:lnTo>
                  <a:pt x="101" y="89"/>
                </a:lnTo>
                <a:lnTo>
                  <a:pt x="101" y="89"/>
                </a:lnTo>
                <a:lnTo>
                  <a:pt x="103" y="87"/>
                </a:lnTo>
                <a:lnTo>
                  <a:pt x="103" y="85"/>
                </a:lnTo>
                <a:lnTo>
                  <a:pt x="103" y="85"/>
                </a:lnTo>
                <a:lnTo>
                  <a:pt x="104" y="85"/>
                </a:lnTo>
                <a:lnTo>
                  <a:pt x="104" y="84"/>
                </a:lnTo>
                <a:lnTo>
                  <a:pt x="104" y="84"/>
                </a:lnTo>
                <a:lnTo>
                  <a:pt x="106" y="84"/>
                </a:lnTo>
                <a:lnTo>
                  <a:pt x="106" y="82"/>
                </a:lnTo>
                <a:lnTo>
                  <a:pt x="106" y="82"/>
                </a:lnTo>
                <a:lnTo>
                  <a:pt x="106" y="82"/>
                </a:lnTo>
                <a:lnTo>
                  <a:pt x="106" y="80"/>
                </a:lnTo>
                <a:lnTo>
                  <a:pt x="106" y="80"/>
                </a:lnTo>
                <a:lnTo>
                  <a:pt x="108" y="77"/>
                </a:lnTo>
                <a:lnTo>
                  <a:pt x="109" y="77"/>
                </a:lnTo>
                <a:lnTo>
                  <a:pt x="109" y="77"/>
                </a:lnTo>
                <a:lnTo>
                  <a:pt x="109" y="77"/>
                </a:lnTo>
                <a:lnTo>
                  <a:pt x="111" y="77"/>
                </a:lnTo>
                <a:lnTo>
                  <a:pt x="113" y="77"/>
                </a:lnTo>
                <a:lnTo>
                  <a:pt x="116" y="77"/>
                </a:lnTo>
                <a:lnTo>
                  <a:pt x="118" y="77"/>
                </a:lnTo>
                <a:lnTo>
                  <a:pt x="118" y="77"/>
                </a:lnTo>
                <a:lnTo>
                  <a:pt x="118" y="77"/>
                </a:lnTo>
                <a:lnTo>
                  <a:pt x="120" y="79"/>
                </a:lnTo>
                <a:lnTo>
                  <a:pt x="123" y="79"/>
                </a:lnTo>
                <a:lnTo>
                  <a:pt x="125" y="79"/>
                </a:lnTo>
                <a:lnTo>
                  <a:pt x="125" y="79"/>
                </a:lnTo>
                <a:lnTo>
                  <a:pt x="125" y="77"/>
                </a:lnTo>
                <a:lnTo>
                  <a:pt x="125" y="77"/>
                </a:lnTo>
                <a:lnTo>
                  <a:pt x="126" y="77"/>
                </a:lnTo>
                <a:lnTo>
                  <a:pt x="126" y="77"/>
                </a:lnTo>
                <a:lnTo>
                  <a:pt x="128" y="77"/>
                </a:lnTo>
                <a:lnTo>
                  <a:pt x="128" y="77"/>
                </a:lnTo>
                <a:lnTo>
                  <a:pt x="128" y="79"/>
                </a:lnTo>
                <a:lnTo>
                  <a:pt x="130" y="79"/>
                </a:lnTo>
                <a:lnTo>
                  <a:pt x="131" y="80"/>
                </a:lnTo>
                <a:lnTo>
                  <a:pt x="135" y="82"/>
                </a:lnTo>
                <a:lnTo>
                  <a:pt x="136" y="82"/>
                </a:lnTo>
                <a:lnTo>
                  <a:pt x="136" y="82"/>
                </a:lnTo>
                <a:lnTo>
                  <a:pt x="143" y="80"/>
                </a:lnTo>
                <a:lnTo>
                  <a:pt x="145" y="80"/>
                </a:lnTo>
                <a:lnTo>
                  <a:pt x="145" y="79"/>
                </a:lnTo>
                <a:lnTo>
                  <a:pt x="146" y="77"/>
                </a:lnTo>
                <a:lnTo>
                  <a:pt x="146" y="77"/>
                </a:lnTo>
                <a:lnTo>
                  <a:pt x="146" y="77"/>
                </a:lnTo>
                <a:lnTo>
                  <a:pt x="148" y="77"/>
                </a:lnTo>
                <a:lnTo>
                  <a:pt x="150" y="77"/>
                </a:lnTo>
                <a:lnTo>
                  <a:pt x="150" y="77"/>
                </a:lnTo>
                <a:lnTo>
                  <a:pt x="150" y="75"/>
                </a:lnTo>
                <a:lnTo>
                  <a:pt x="151" y="75"/>
                </a:lnTo>
                <a:lnTo>
                  <a:pt x="151" y="75"/>
                </a:lnTo>
                <a:lnTo>
                  <a:pt x="153" y="75"/>
                </a:lnTo>
                <a:lnTo>
                  <a:pt x="153" y="74"/>
                </a:lnTo>
                <a:lnTo>
                  <a:pt x="153" y="74"/>
                </a:lnTo>
                <a:lnTo>
                  <a:pt x="153" y="74"/>
                </a:lnTo>
                <a:lnTo>
                  <a:pt x="153" y="74"/>
                </a:lnTo>
                <a:lnTo>
                  <a:pt x="156" y="72"/>
                </a:lnTo>
                <a:lnTo>
                  <a:pt x="156" y="70"/>
                </a:lnTo>
                <a:lnTo>
                  <a:pt x="158" y="70"/>
                </a:lnTo>
                <a:lnTo>
                  <a:pt x="158" y="70"/>
                </a:lnTo>
                <a:lnTo>
                  <a:pt x="158" y="69"/>
                </a:lnTo>
                <a:lnTo>
                  <a:pt x="158" y="69"/>
                </a:lnTo>
                <a:lnTo>
                  <a:pt x="158" y="69"/>
                </a:lnTo>
                <a:lnTo>
                  <a:pt x="156" y="67"/>
                </a:lnTo>
                <a:lnTo>
                  <a:pt x="156" y="67"/>
                </a:lnTo>
                <a:lnTo>
                  <a:pt x="156" y="65"/>
                </a:lnTo>
                <a:lnTo>
                  <a:pt x="156" y="65"/>
                </a:lnTo>
                <a:lnTo>
                  <a:pt x="156" y="63"/>
                </a:lnTo>
                <a:lnTo>
                  <a:pt x="153" y="62"/>
                </a:lnTo>
                <a:lnTo>
                  <a:pt x="151" y="62"/>
                </a:lnTo>
                <a:lnTo>
                  <a:pt x="151" y="62"/>
                </a:lnTo>
                <a:lnTo>
                  <a:pt x="151" y="62"/>
                </a:lnTo>
                <a:lnTo>
                  <a:pt x="151" y="60"/>
                </a:lnTo>
                <a:lnTo>
                  <a:pt x="151" y="60"/>
                </a:lnTo>
                <a:lnTo>
                  <a:pt x="151" y="60"/>
                </a:lnTo>
                <a:lnTo>
                  <a:pt x="153" y="58"/>
                </a:lnTo>
                <a:lnTo>
                  <a:pt x="153" y="58"/>
                </a:lnTo>
                <a:lnTo>
                  <a:pt x="153" y="58"/>
                </a:lnTo>
                <a:lnTo>
                  <a:pt x="153" y="57"/>
                </a:lnTo>
                <a:lnTo>
                  <a:pt x="153" y="55"/>
                </a:lnTo>
                <a:lnTo>
                  <a:pt x="153" y="55"/>
                </a:lnTo>
                <a:lnTo>
                  <a:pt x="153" y="55"/>
                </a:lnTo>
                <a:lnTo>
                  <a:pt x="153" y="53"/>
                </a:lnTo>
                <a:lnTo>
                  <a:pt x="155" y="53"/>
                </a:lnTo>
                <a:lnTo>
                  <a:pt x="155" y="53"/>
                </a:lnTo>
                <a:lnTo>
                  <a:pt x="156" y="53"/>
                </a:lnTo>
                <a:lnTo>
                  <a:pt x="156" y="53"/>
                </a:lnTo>
                <a:lnTo>
                  <a:pt x="156" y="53"/>
                </a:lnTo>
                <a:lnTo>
                  <a:pt x="158" y="52"/>
                </a:lnTo>
                <a:lnTo>
                  <a:pt x="158" y="52"/>
                </a:lnTo>
                <a:lnTo>
                  <a:pt x="158" y="52"/>
                </a:lnTo>
                <a:lnTo>
                  <a:pt x="158" y="50"/>
                </a:lnTo>
                <a:lnTo>
                  <a:pt x="158" y="50"/>
                </a:lnTo>
                <a:lnTo>
                  <a:pt x="158" y="50"/>
                </a:lnTo>
                <a:lnTo>
                  <a:pt x="158" y="48"/>
                </a:lnTo>
                <a:lnTo>
                  <a:pt x="158" y="48"/>
                </a:lnTo>
                <a:lnTo>
                  <a:pt x="160" y="50"/>
                </a:lnTo>
                <a:lnTo>
                  <a:pt x="163" y="52"/>
                </a:lnTo>
                <a:lnTo>
                  <a:pt x="165" y="52"/>
                </a:lnTo>
                <a:lnTo>
                  <a:pt x="165" y="52"/>
                </a:lnTo>
                <a:lnTo>
                  <a:pt x="165" y="50"/>
                </a:lnTo>
                <a:lnTo>
                  <a:pt x="167" y="50"/>
                </a:lnTo>
                <a:lnTo>
                  <a:pt x="167" y="48"/>
                </a:lnTo>
                <a:lnTo>
                  <a:pt x="167" y="47"/>
                </a:lnTo>
                <a:lnTo>
                  <a:pt x="167" y="47"/>
                </a:lnTo>
                <a:lnTo>
                  <a:pt x="168" y="45"/>
                </a:lnTo>
                <a:lnTo>
                  <a:pt x="168" y="45"/>
                </a:lnTo>
                <a:lnTo>
                  <a:pt x="168" y="45"/>
                </a:lnTo>
                <a:lnTo>
                  <a:pt x="170" y="47"/>
                </a:lnTo>
                <a:lnTo>
                  <a:pt x="170" y="48"/>
                </a:lnTo>
                <a:lnTo>
                  <a:pt x="170" y="48"/>
                </a:lnTo>
                <a:lnTo>
                  <a:pt x="172" y="48"/>
                </a:lnTo>
                <a:lnTo>
                  <a:pt x="172" y="48"/>
                </a:lnTo>
                <a:lnTo>
                  <a:pt x="172" y="47"/>
                </a:lnTo>
                <a:lnTo>
                  <a:pt x="172" y="47"/>
                </a:lnTo>
                <a:lnTo>
                  <a:pt x="173" y="45"/>
                </a:lnTo>
                <a:lnTo>
                  <a:pt x="173" y="45"/>
                </a:lnTo>
                <a:lnTo>
                  <a:pt x="173" y="45"/>
                </a:lnTo>
                <a:lnTo>
                  <a:pt x="173" y="45"/>
                </a:lnTo>
                <a:lnTo>
                  <a:pt x="175" y="45"/>
                </a:lnTo>
                <a:lnTo>
                  <a:pt x="175" y="45"/>
                </a:lnTo>
                <a:lnTo>
                  <a:pt x="175" y="47"/>
                </a:lnTo>
                <a:lnTo>
                  <a:pt x="175" y="47"/>
                </a:lnTo>
                <a:lnTo>
                  <a:pt x="177" y="47"/>
                </a:lnTo>
                <a:lnTo>
                  <a:pt x="177" y="45"/>
                </a:lnTo>
                <a:lnTo>
                  <a:pt x="177" y="45"/>
                </a:lnTo>
                <a:lnTo>
                  <a:pt x="177" y="45"/>
                </a:lnTo>
                <a:lnTo>
                  <a:pt x="175" y="42"/>
                </a:lnTo>
                <a:lnTo>
                  <a:pt x="172" y="38"/>
                </a:lnTo>
                <a:lnTo>
                  <a:pt x="172" y="38"/>
                </a:lnTo>
                <a:lnTo>
                  <a:pt x="172" y="37"/>
                </a:lnTo>
                <a:lnTo>
                  <a:pt x="172" y="37"/>
                </a:lnTo>
                <a:lnTo>
                  <a:pt x="173" y="35"/>
                </a:lnTo>
                <a:lnTo>
                  <a:pt x="177" y="40"/>
                </a:lnTo>
                <a:lnTo>
                  <a:pt x="178" y="40"/>
                </a:lnTo>
                <a:lnTo>
                  <a:pt x="185" y="42"/>
                </a:lnTo>
                <a:lnTo>
                  <a:pt x="188" y="42"/>
                </a:lnTo>
                <a:lnTo>
                  <a:pt x="192" y="40"/>
                </a:lnTo>
                <a:lnTo>
                  <a:pt x="197" y="40"/>
                </a:lnTo>
                <a:lnTo>
                  <a:pt x="197" y="40"/>
                </a:lnTo>
                <a:lnTo>
                  <a:pt x="199" y="40"/>
                </a:lnTo>
                <a:lnTo>
                  <a:pt x="204" y="40"/>
                </a:lnTo>
                <a:lnTo>
                  <a:pt x="205" y="40"/>
                </a:lnTo>
                <a:lnTo>
                  <a:pt x="210" y="38"/>
                </a:lnTo>
                <a:lnTo>
                  <a:pt x="210" y="37"/>
                </a:lnTo>
                <a:lnTo>
                  <a:pt x="212" y="37"/>
                </a:lnTo>
                <a:lnTo>
                  <a:pt x="212" y="37"/>
                </a:lnTo>
                <a:lnTo>
                  <a:pt x="212" y="35"/>
                </a:lnTo>
                <a:lnTo>
                  <a:pt x="214" y="35"/>
                </a:lnTo>
                <a:lnTo>
                  <a:pt x="214" y="35"/>
                </a:lnTo>
                <a:lnTo>
                  <a:pt x="214" y="35"/>
                </a:lnTo>
                <a:lnTo>
                  <a:pt x="215" y="33"/>
                </a:lnTo>
                <a:lnTo>
                  <a:pt x="215" y="33"/>
                </a:lnTo>
                <a:lnTo>
                  <a:pt x="215" y="33"/>
                </a:lnTo>
                <a:lnTo>
                  <a:pt x="215" y="32"/>
                </a:lnTo>
                <a:lnTo>
                  <a:pt x="215" y="32"/>
                </a:lnTo>
                <a:lnTo>
                  <a:pt x="215" y="32"/>
                </a:lnTo>
                <a:lnTo>
                  <a:pt x="217" y="32"/>
                </a:lnTo>
                <a:lnTo>
                  <a:pt x="217" y="32"/>
                </a:lnTo>
                <a:lnTo>
                  <a:pt x="222" y="28"/>
                </a:lnTo>
                <a:lnTo>
                  <a:pt x="222" y="28"/>
                </a:lnTo>
                <a:lnTo>
                  <a:pt x="224" y="28"/>
                </a:lnTo>
                <a:lnTo>
                  <a:pt x="225" y="30"/>
                </a:lnTo>
                <a:lnTo>
                  <a:pt x="229" y="32"/>
                </a:lnTo>
                <a:lnTo>
                  <a:pt x="230" y="32"/>
                </a:lnTo>
                <a:lnTo>
                  <a:pt x="230" y="30"/>
                </a:lnTo>
                <a:lnTo>
                  <a:pt x="230" y="28"/>
                </a:lnTo>
                <a:lnTo>
                  <a:pt x="232" y="28"/>
                </a:lnTo>
                <a:lnTo>
                  <a:pt x="235" y="25"/>
                </a:lnTo>
                <a:lnTo>
                  <a:pt x="239" y="21"/>
                </a:lnTo>
                <a:lnTo>
                  <a:pt x="242" y="18"/>
                </a:lnTo>
                <a:lnTo>
                  <a:pt x="242" y="18"/>
                </a:lnTo>
                <a:lnTo>
                  <a:pt x="242" y="16"/>
                </a:lnTo>
                <a:lnTo>
                  <a:pt x="241" y="11"/>
                </a:lnTo>
                <a:lnTo>
                  <a:pt x="241" y="11"/>
                </a:lnTo>
                <a:lnTo>
                  <a:pt x="241" y="10"/>
                </a:lnTo>
                <a:lnTo>
                  <a:pt x="241" y="8"/>
                </a:lnTo>
                <a:lnTo>
                  <a:pt x="241" y="8"/>
                </a:lnTo>
                <a:lnTo>
                  <a:pt x="242" y="6"/>
                </a:lnTo>
                <a:lnTo>
                  <a:pt x="242" y="5"/>
                </a:lnTo>
                <a:lnTo>
                  <a:pt x="242" y="5"/>
                </a:lnTo>
                <a:lnTo>
                  <a:pt x="242" y="5"/>
                </a:lnTo>
                <a:lnTo>
                  <a:pt x="242" y="5"/>
                </a:lnTo>
                <a:lnTo>
                  <a:pt x="242" y="5"/>
                </a:lnTo>
                <a:lnTo>
                  <a:pt x="242" y="5"/>
                </a:lnTo>
                <a:lnTo>
                  <a:pt x="244" y="3"/>
                </a:lnTo>
                <a:lnTo>
                  <a:pt x="244" y="3"/>
                </a:lnTo>
                <a:lnTo>
                  <a:pt x="246" y="3"/>
                </a:lnTo>
                <a:lnTo>
                  <a:pt x="246" y="1"/>
                </a:lnTo>
                <a:lnTo>
                  <a:pt x="247" y="0"/>
                </a:lnTo>
                <a:lnTo>
                  <a:pt x="247" y="0"/>
                </a:lnTo>
                <a:lnTo>
                  <a:pt x="251" y="0"/>
                </a:lnTo>
                <a:lnTo>
                  <a:pt x="254" y="1"/>
                </a:lnTo>
                <a:lnTo>
                  <a:pt x="254" y="1"/>
                </a:lnTo>
                <a:lnTo>
                  <a:pt x="254" y="1"/>
                </a:lnTo>
                <a:lnTo>
                  <a:pt x="256" y="1"/>
                </a:lnTo>
                <a:lnTo>
                  <a:pt x="262" y="5"/>
                </a:lnTo>
                <a:lnTo>
                  <a:pt x="264" y="5"/>
                </a:lnTo>
                <a:lnTo>
                  <a:pt x="264" y="6"/>
                </a:lnTo>
                <a:lnTo>
                  <a:pt x="264" y="6"/>
                </a:lnTo>
                <a:lnTo>
                  <a:pt x="266" y="8"/>
                </a:lnTo>
                <a:lnTo>
                  <a:pt x="266" y="8"/>
                </a:lnTo>
                <a:lnTo>
                  <a:pt x="266" y="8"/>
                </a:lnTo>
                <a:lnTo>
                  <a:pt x="267" y="10"/>
                </a:lnTo>
                <a:lnTo>
                  <a:pt x="267" y="10"/>
                </a:lnTo>
                <a:lnTo>
                  <a:pt x="276" y="13"/>
                </a:lnTo>
                <a:lnTo>
                  <a:pt x="276" y="13"/>
                </a:lnTo>
                <a:lnTo>
                  <a:pt x="276" y="15"/>
                </a:lnTo>
                <a:lnTo>
                  <a:pt x="276" y="16"/>
                </a:lnTo>
                <a:lnTo>
                  <a:pt x="276" y="16"/>
                </a:lnTo>
                <a:lnTo>
                  <a:pt x="276" y="18"/>
                </a:lnTo>
                <a:lnTo>
                  <a:pt x="276" y="18"/>
                </a:lnTo>
                <a:lnTo>
                  <a:pt x="276" y="20"/>
                </a:lnTo>
                <a:lnTo>
                  <a:pt x="276" y="20"/>
                </a:lnTo>
                <a:lnTo>
                  <a:pt x="276" y="20"/>
                </a:lnTo>
                <a:lnTo>
                  <a:pt x="276" y="20"/>
                </a:lnTo>
                <a:lnTo>
                  <a:pt x="276" y="21"/>
                </a:lnTo>
                <a:lnTo>
                  <a:pt x="276" y="23"/>
                </a:lnTo>
                <a:lnTo>
                  <a:pt x="276" y="23"/>
                </a:lnTo>
                <a:lnTo>
                  <a:pt x="278" y="23"/>
                </a:lnTo>
                <a:lnTo>
                  <a:pt x="278" y="2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3" name="Freeform 36">
            <a:extLst>
              <a:ext uri="{FF2B5EF4-FFF2-40B4-BE49-F238E27FC236}">
                <a16:creationId xmlns:a16="http://schemas.microsoft.com/office/drawing/2014/main" id="{42E54A60-0D93-427F-BB60-435F5964B301}"/>
              </a:ext>
            </a:extLst>
          </p:cNvPr>
          <p:cNvSpPr>
            <a:spLocks/>
          </p:cNvSpPr>
          <p:nvPr/>
        </p:nvSpPr>
        <p:spPr bwMode="auto">
          <a:xfrm>
            <a:off x="5234738" y="4562343"/>
            <a:ext cx="368833" cy="309936"/>
          </a:xfrm>
          <a:custGeom>
            <a:avLst/>
            <a:gdLst>
              <a:gd name="T0" fmla="*/ 298 w 382"/>
              <a:gd name="T1" fmla="*/ 20 h 321"/>
              <a:gd name="T2" fmla="*/ 326 w 382"/>
              <a:gd name="T3" fmla="*/ 32 h 321"/>
              <a:gd name="T4" fmla="*/ 382 w 382"/>
              <a:gd name="T5" fmla="*/ 60 h 321"/>
              <a:gd name="T6" fmla="*/ 368 w 382"/>
              <a:gd name="T7" fmla="*/ 74 h 321"/>
              <a:gd name="T8" fmla="*/ 360 w 382"/>
              <a:gd name="T9" fmla="*/ 89 h 321"/>
              <a:gd name="T10" fmla="*/ 333 w 382"/>
              <a:gd name="T11" fmla="*/ 89 h 321"/>
              <a:gd name="T12" fmla="*/ 321 w 382"/>
              <a:gd name="T13" fmla="*/ 87 h 321"/>
              <a:gd name="T14" fmla="*/ 316 w 382"/>
              <a:gd name="T15" fmla="*/ 92 h 321"/>
              <a:gd name="T16" fmla="*/ 316 w 382"/>
              <a:gd name="T17" fmla="*/ 109 h 321"/>
              <a:gd name="T18" fmla="*/ 304 w 382"/>
              <a:gd name="T19" fmla="*/ 126 h 321"/>
              <a:gd name="T20" fmla="*/ 296 w 382"/>
              <a:gd name="T21" fmla="*/ 132 h 321"/>
              <a:gd name="T22" fmla="*/ 276 w 382"/>
              <a:gd name="T23" fmla="*/ 129 h 321"/>
              <a:gd name="T24" fmla="*/ 256 w 382"/>
              <a:gd name="T25" fmla="*/ 136 h 321"/>
              <a:gd name="T26" fmla="*/ 244 w 382"/>
              <a:gd name="T27" fmla="*/ 144 h 321"/>
              <a:gd name="T28" fmla="*/ 235 w 382"/>
              <a:gd name="T29" fmla="*/ 154 h 321"/>
              <a:gd name="T30" fmla="*/ 247 w 382"/>
              <a:gd name="T31" fmla="*/ 164 h 321"/>
              <a:gd name="T32" fmla="*/ 241 w 382"/>
              <a:gd name="T33" fmla="*/ 176 h 321"/>
              <a:gd name="T34" fmla="*/ 246 w 382"/>
              <a:gd name="T35" fmla="*/ 200 h 321"/>
              <a:gd name="T36" fmla="*/ 241 w 382"/>
              <a:gd name="T37" fmla="*/ 213 h 321"/>
              <a:gd name="T38" fmla="*/ 230 w 382"/>
              <a:gd name="T39" fmla="*/ 227 h 321"/>
              <a:gd name="T40" fmla="*/ 227 w 382"/>
              <a:gd name="T41" fmla="*/ 238 h 321"/>
              <a:gd name="T42" fmla="*/ 237 w 382"/>
              <a:gd name="T43" fmla="*/ 255 h 321"/>
              <a:gd name="T44" fmla="*/ 225 w 382"/>
              <a:gd name="T45" fmla="*/ 274 h 321"/>
              <a:gd name="T46" fmla="*/ 214 w 382"/>
              <a:gd name="T47" fmla="*/ 287 h 321"/>
              <a:gd name="T48" fmla="*/ 192 w 382"/>
              <a:gd name="T49" fmla="*/ 289 h 321"/>
              <a:gd name="T50" fmla="*/ 197 w 382"/>
              <a:gd name="T51" fmla="*/ 279 h 321"/>
              <a:gd name="T52" fmla="*/ 192 w 382"/>
              <a:gd name="T53" fmla="*/ 272 h 321"/>
              <a:gd name="T54" fmla="*/ 180 w 382"/>
              <a:gd name="T55" fmla="*/ 280 h 321"/>
              <a:gd name="T56" fmla="*/ 172 w 382"/>
              <a:gd name="T57" fmla="*/ 292 h 321"/>
              <a:gd name="T58" fmla="*/ 158 w 382"/>
              <a:gd name="T59" fmla="*/ 296 h 321"/>
              <a:gd name="T60" fmla="*/ 150 w 382"/>
              <a:gd name="T61" fmla="*/ 306 h 321"/>
              <a:gd name="T62" fmla="*/ 148 w 382"/>
              <a:gd name="T63" fmla="*/ 317 h 321"/>
              <a:gd name="T64" fmla="*/ 130 w 382"/>
              <a:gd name="T65" fmla="*/ 312 h 321"/>
              <a:gd name="T66" fmla="*/ 126 w 382"/>
              <a:gd name="T67" fmla="*/ 304 h 321"/>
              <a:gd name="T68" fmla="*/ 106 w 382"/>
              <a:gd name="T69" fmla="*/ 296 h 321"/>
              <a:gd name="T70" fmla="*/ 98 w 382"/>
              <a:gd name="T71" fmla="*/ 280 h 321"/>
              <a:gd name="T72" fmla="*/ 88 w 382"/>
              <a:gd name="T73" fmla="*/ 267 h 321"/>
              <a:gd name="T74" fmla="*/ 62 w 382"/>
              <a:gd name="T75" fmla="*/ 248 h 321"/>
              <a:gd name="T76" fmla="*/ 37 w 382"/>
              <a:gd name="T77" fmla="*/ 250 h 321"/>
              <a:gd name="T78" fmla="*/ 29 w 382"/>
              <a:gd name="T79" fmla="*/ 235 h 321"/>
              <a:gd name="T80" fmla="*/ 24 w 382"/>
              <a:gd name="T81" fmla="*/ 225 h 321"/>
              <a:gd name="T82" fmla="*/ 9 w 382"/>
              <a:gd name="T83" fmla="*/ 216 h 321"/>
              <a:gd name="T84" fmla="*/ 0 w 382"/>
              <a:gd name="T85" fmla="*/ 205 h 321"/>
              <a:gd name="T86" fmla="*/ 15 w 382"/>
              <a:gd name="T87" fmla="*/ 193 h 321"/>
              <a:gd name="T88" fmla="*/ 27 w 382"/>
              <a:gd name="T89" fmla="*/ 180 h 321"/>
              <a:gd name="T90" fmla="*/ 35 w 382"/>
              <a:gd name="T91" fmla="*/ 163 h 321"/>
              <a:gd name="T92" fmla="*/ 61 w 382"/>
              <a:gd name="T93" fmla="*/ 151 h 321"/>
              <a:gd name="T94" fmla="*/ 76 w 382"/>
              <a:gd name="T95" fmla="*/ 144 h 321"/>
              <a:gd name="T96" fmla="*/ 86 w 382"/>
              <a:gd name="T97" fmla="*/ 129 h 321"/>
              <a:gd name="T98" fmla="*/ 88 w 382"/>
              <a:gd name="T99" fmla="*/ 102 h 321"/>
              <a:gd name="T100" fmla="*/ 99 w 382"/>
              <a:gd name="T101" fmla="*/ 100 h 321"/>
              <a:gd name="T102" fmla="*/ 104 w 382"/>
              <a:gd name="T103" fmla="*/ 92 h 321"/>
              <a:gd name="T104" fmla="*/ 106 w 382"/>
              <a:gd name="T105" fmla="*/ 82 h 321"/>
              <a:gd name="T106" fmla="*/ 126 w 382"/>
              <a:gd name="T107" fmla="*/ 77 h 321"/>
              <a:gd name="T108" fmla="*/ 151 w 382"/>
              <a:gd name="T109" fmla="*/ 75 h 321"/>
              <a:gd name="T110" fmla="*/ 151 w 382"/>
              <a:gd name="T111" fmla="*/ 62 h 321"/>
              <a:gd name="T112" fmla="*/ 158 w 382"/>
              <a:gd name="T113" fmla="*/ 52 h 321"/>
              <a:gd name="T114" fmla="*/ 170 w 382"/>
              <a:gd name="T115" fmla="*/ 48 h 321"/>
              <a:gd name="T116" fmla="*/ 172 w 382"/>
              <a:gd name="T117" fmla="*/ 38 h 321"/>
              <a:gd name="T118" fmla="*/ 214 w 382"/>
              <a:gd name="T119" fmla="*/ 35 h 321"/>
              <a:gd name="T120" fmla="*/ 239 w 382"/>
              <a:gd name="T121" fmla="*/ 21 h 321"/>
              <a:gd name="T122" fmla="*/ 247 w 382"/>
              <a:gd name="T123" fmla="*/ 0 h 321"/>
              <a:gd name="T124" fmla="*/ 276 w 382"/>
              <a:gd name="T125" fmla="*/ 1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21">
                <a:moveTo>
                  <a:pt x="278" y="25"/>
                </a:moveTo>
                <a:lnTo>
                  <a:pt x="278" y="25"/>
                </a:lnTo>
                <a:lnTo>
                  <a:pt x="279" y="25"/>
                </a:lnTo>
                <a:lnTo>
                  <a:pt x="284" y="23"/>
                </a:lnTo>
                <a:lnTo>
                  <a:pt x="286" y="23"/>
                </a:lnTo>
                <a:lnTo>
                  <a:pt x="286" y="23"/>
                </a:lnTo>
                <a:lnTo>
                  <a:pt x="286" y="21"/>
                </a:lnTo>
                <a:lnTo>
                  <a:pt x="288" y="20"/>
                </a:lnTo>
                <a:lnTo>
                  <a:pt x="288" y="20"/>
                </a:lnTo>
                <a:lnTo>
                  <a:pt x="288" y="20"/>
                </a:lnTo>
                <a:lnTo>
                  <a:pt x="289" y="20"/>
                </a:lnTo>
                <a:lnTo>
                  <a:pt x="291" y="20"/>
                </a:lnTo>
                <a:lnTo>
                  <a:pt x="293" y="20"/>
                </a:lnTo>
                <a:lnTo>
                  <a:pt x="293" y="18"/>
                </a:lnTo>
                <a:lnTo>
                  <a:pt x="293" y="18"/>
                </a:lnTo>
                <a:lnTo>
                  <a:pt x="293" y="18"/>
                </a:lnTo>
                <a:lnTo>
                  <a:pt x="294" y="18"/>
                </a:lnTo>
                <a:lnTo>
                  <a:pt x="296" y="20"/>
                </a:lnTo>
                <a:lnTo>
                  <a:pt x="298" y="20"/>
                </a:lnTo>
                <a:lnTo>
                  <a:pt x="298" y="20"/>
                </a:lnTo>
                <a:lnTo>
                  <a:pt x="301" y="20"/>
                </a:lnTo>
                <a:lnTo>
                  <a:pt x="308" y="21"/>
                </a:lnTo>
                <a:lnTo>
                  <a:pt x="311" y="23"/>
                </a:lnTo>
                <a:lnTo>
                  <a:pt x="320" y="25"/>
                </a:lnTo>
                <a:lnTo>
                  <a:pt x="320" y="26"/>
                </a:lnTo>
                <a:lnTo>
                  <a:pt x="320" y="26"/>
                </a:lnTo>
                <a:lnTo>
                  <a:pt x="320" y="26"/>
                </a:lnTo>
                <a:lnTo>
                  <a:pt x="320" y="28"/>
                </a:lnTo>
                <a:lnTo>
                  <a:pt x="320" y="28"/>
                </a:lnTo>
                <a:lnTo>
                  <a:pt x="321" y="30"/>
                </a:lnTo>
                <a:lnTo>
                  <a:pt x="321" y="30"/>
                </a:lnTo>
                <a:lnTo>
                  <a:pt x="321" y="30"/>
                </a:lnTo>
                <a:lnTo>
                  <a:pt x="321" y="32"/>
                </a:lnTo>
                <a:lnTo>
                  <a:pt x="321" y="32"/>
                </a:lnTo>
                <a:lnTo>
                  <a:pt x="321" y="32"/>
                </a:lnTo>
                <a:lnTo>
                  <a:pt x="323" y="32"/>
                </a:lnTo>
                <a:lnTo>
                  <a:pt x="325" y="32"/>
                </a:lnTo>
                <a:lnTo>
                  <a:pt x="325" y="32"/>
                </a:lnTo>
                <a:lnTo>
                  <a:pt x="325" y="32"/>
                </a:lnTo>
                <a:lnTo>
                  <a:pt x="326" y="32"/>
                </a:lnTo>
                <a:lnTo>
                  <a:pt x="326" y="32"/>
                </a:lnTo>
                <a:lnTo>
                  <a:pt x="326" y="32"/>
                </a:lnTo>
                <a:lnTo>
                  <a:pt x="330" y="33"/>
                </a:lnTo>
                <a:lnTo>
                  <a:pt x="348" y="40"/>
                </a:lnTo>
                <a:lnTo>
                  <a:pt x="367" y="47"/>
                </a:lnTo>
                <a:lnTo>
                  <a:pt x="367" y="47"/>
                </a:lnTo>
                <a:lnTo>
                  <a:pt x="368" y="47"/>
                </a:lnTo>
                <a:lnTo>
                  <a:pt x="368" y="48"/>
                </a:lnTo>
                <a:lnTo>
                  <a:pt x="368" y="50"/>
                </a:lnTo>
                <a:lnTo>
                  <a:pt x="368" y="50"/>
                </a:lnTo>
                <a:lnTo>
                  <a:pt x="370" y="52"/>
                </a:lnTo>
                <a:lnTo>
                  <a:pt x="372" y="52"/>
                </a:lnTo>
                <a:lnTo>
                  <a:pt x="375" y="55"/>
                </a:lnTo>
                <a:lnTo>
                  <a:pt x="377" y="55"/>
                </a:lnTo>
                <a:lnTo>
                  <a:pt x="377" y="57"/>
                </a:lnTo>
                <a:lnTo>
                  <a:pt x="378" y="57"/>
                </a:lnTo>
                <a:lnTo>
                  <a:pt x="380" y="57"/>
                </a:lnTo>
                <a:lnTo>
                  <a:pt x="380" y="57"/>
                </a:lnTo>
                <a:lnTo>
                  <a:pt x="380" y="58"/>
                </a:lnTo>
                <a:lnTo>
                  <a:pt x="382" y="60"/>
                </a:lnTo>
                <a:lnTo>
                  <a:pt x="382" y="62"/>
                </a:lnTo>
                <a:lnTo>
                  <a:pt x="382" y="62"/>
                </a:lnTo>
                <a:lnTo>
                  <a:pt x="382" y="63"/>
                </a:lnTo>
                <a:lnTo>
                  <a:pt x="382" y="63"/>
                </a:lnTo>
                <a:lnTo>
                  <a:pt x="382" y="65"/>
                </a:lnTo>
                <a:lnTo>
                  <a:pt x="382" y="67"/>
                </a:lnTo>
                <a:lnTo>
                  <a:pt x="380" y="67"/>
                </a:lnTo>
                <a:lnTo>
                  <a:pt x="378" y="65"/>
                </a:lnTo>
                <a:lnTo>
                  <a:pt x="378" y="65"/>
                </a:lnTo>
                <a:lnTo>
                  <a:pt x="378" y="65"/>
                </a:lnTo>
                <a:lnTo>
                  <a:pt x="375" y="67"/>
                </a:lnTo>
                <a:lnTo>
                  <a:pt x="373" y="67"/>
                </a:lnTo>
                <a:lnTo>
                  <a:pt x="372" y="67"/>
                </a:lnTo>
                <a:lnTo>
                  <a:pt x="372" y="67"/>
                </a:lnTo>
                <a:lnTo>
                  <a:pt x="372" y="69"/>
                </a:lnTo>
                <a:lnTo>
                  <a:pt x="370" y="69"/>
                </a:lnTo>
                <a:lnTo>
                  <a:pt x="370" y="70"/>
                </a:lnTo>
                <a:lnTo>
                  <a:pt x="368" y="70"/>
                </a:lnTo>
                <a:lnTo>
                  <a:pt x="368" y="72"/>
                </a:lnTo>
                <a:lnTo>
                  <a:pt x="368" y="74"/>
                </a:lnTo>
                <a:lnTo>
                  <a:pt x="368" y="74"/>
                </a:lnTo>
                <a:lnTo>
                  <a:pt x="368" y="75"/>
                </a:lnTo>
                <a:lnTo>
                  <a:pt x="368" y="75"/>
                </a:lnTo>
                <a:lnTo>
                  <a:pt x="367" y="75"/>
                </a:lnTo>
                <a:lnTo>
                  <a:pt x="367" y="77"/>
                </a:lnTo>
                <a:lnTo>
                  <a:pt x="365" y="77"/>
                </a:lnTo>
                <a:lnTo>
                  <a:pt x="365" y="77"/>
                </a:lnTo>
                <a:lnTo>
                  <a:pt x="365" y="79"/>
                </a:lnTo>
                <a:lnTo>
                  <a:pt x="365" y="79"/>
                </a:lnTo>
                <a:lnTo>
                  <a:pt x="365" y="80"/>
                </a:lnTo>
                <a:lnTo>
                  <a:pt x="365" y="80"/>
                </a:lnTo>
                <a:lnTo>
                  <a:pt x="365" y="80"/>
                </a:lnTo>
                <a:lnTo>
                  <a:pt x="365" y="82"/>
                </a:lnTo>
                <a:lnTo>
                  <a:pt x="363" y="82"/>
                </a:lnTo>
                <a:lnTo>
                  <a:pt x="362" y="85"/>
                </a:lnTo>
                <a:lnTo>
                  <a:pt x="362" y="89"/>
                </a:lnTo>
                <a:lnTo>
                  <a:pt x="360" y="89"/>
                </a:lnTo>
                <a:lnTo>
                  <a:pt x="360" y="89"/>
                </a:lnTo>
                <a:lnTo>
                  <a:pt x="360" y="89"/>
                </a:lnTo>
                <a:lnTo>
                  <a:pt x="360" y="89"/>
                </a:lnTo>
                <a:lnTo>
                  <a:pt x="358" y="89"/>
                </a:lnTo>
                <a:lnTo>
                  <a:pt x="357" y="92"/>
                </a:lnTo>
                <a:lnTo>
                  <a:pt x="353" y="90"/>
                </a:lnTo>
                <a:lnTo>
                  <a:pt x="351" y="90"/>
                </a:lnTo>
                <a:lnTo>
                  <a:pt x="351" y="89"/>
                </a:lnTo>
                <a:lnTo>
                  <a:pt x="351" y="89"/>
                </a:lnTo>
                <a:lnTo>
                  <a:pt x="351" y="89"/>
                </a:lnTo>
                <a:lnTo>
                  <a:pt x="350" y="87"/>
                </a:lnTo>
                <a:lnTo>
                  <a:pt x="348" y="87"/>
                </a:lnTo>
                <a:lnTo>
                  <a:pt x="348" y="85"/>
                </a:lnTo>
                <a:lnTo>
                  <a:pt x="348" y="85"/>
                </a:lnTo>
                <a:lnTo>
                  <a:pt x="348" y="85"/>
                </a:lnTo>
                <a:lnTo>
                  <a:pt x="346" y="85"/>
                </a:lnTo>
                <a:lnTo>
                  <a:pt x="346" y="85"/>
                </a:lnTo>
                <a:lnTo>
                  <a:pt x="345" y="87"/>
                </a:lnTo>
                <a:lnTo>
                  <a:pt x="345" y="87"/>
                </a:lnTo>
                <a:lnTo>
                  <a:pt x="340" y="87"/>
                </a:lnTo>
                <a:lnTo>
                  <a:pt x="335" y="89"/>
                </a:lnTo>
                <a:lnTo>
                  <a:pt x="335" y="89"/>
                </a:lnTo>
                <a:lnTo>
                  <a:pt x="333" y="89"/>
                </a:lnTo>
                <a:lnTo>
                  <a:pt x="333" y="89"/>
                </a:lnTo>
                <a:lnTo>
                  <a:pt x="330" y="85"/>
                </a:lnTo>
                <a:lnTo>
                  <a:pt x="328" y="84"/>
                </a:lnTo>
                <a:lnTo>
                  <a:pt x="326" y="84"/>
                </a:lnTo>
                <a:lnTo>
                  <a:pt x="325" y="84"/>
                </a:lnTo>
                <a:lnTo>
                  <a:pt x="325" y="84"/>
                </a:lnTo>
                <a:lnTo>
                  <a:pt x="323" y="82"/>
                </a:lnTo>
                <a:lnTo>
                  <a:pt x="323" y="82"/>
                </a:lnTo>
                <a:lnTo>
                  <a:pt x="323" y="82"/>
                </a:lnTo>
                <a:lnTo>
                  <a:pt x="321" y="82"/>
                </a:lnTo>
                <a:lnTo>
                  <a:pt x="321" y="82"/>
                </a:lnTo>
                <a:lnTo>
                  <a:pt x="321" y="82"/>
                </a:lnTo>
                <a:lnTo>
                  <a:pt x="321" y="84"/>
                </a:lnTo>
                <a:lnTo>
                  <a:pt x="321" y="84"/>
                </a:lnTo>
                <a:lnTo>
                  <a:pt x="321" y="84"/>
                </a:lnTo>
                <a:lnTo>
                  <a:pt x="321" y="85"/>
                </a:lnTo>
                <a:lnTo>
                  <a:pt x="321" y="85"/>
                </a:lnTo>
                <a:lnTo>
                  <a:pt x="321" y="87"/>
                </a:lnTo>
                <a:lnTo>
                  <a:pt x="321" y="87"/>
                </a:lnTo>
                <a:lnTo>
                  <a:pt x="321" y="87"/>
                </a:lnTo>
                <a:lnTo>
                  <a:pt x="321" y="87"/>
                </a:lnTo>
                <a:lnTo>
                  <a:pt x="321" y="87"/>
                </a:lnTo>
                <a:lnTo>
                  <a:pt x="321" y="87"/>
                </a:lnTo>
                <a:lnTo>
                  <a:pt x="321" y="89"/>
                </a:lnTo>
                <a:lnTo>
                  <a:pt x="321" y="89"/>
                </a:lnTo>
                <a:lnTo>
                  <a:pt x="321" y="89"/>
                </a:lnTo>
                <a:lnTo>
                  <a:pt x="320" y="89"/>
                </a:lnTo>
                <a:lnTo>
                  <a:pt x="320" y="89"/>
                </a:lnTo>
                <a:lnTo>
                  <a:pt x="318" y="90"/>
                </a:lnTo>
                <a:lnTo>
                  <a:pt x="318" y="90"/>
                </a:lnTo>
                <a:lnTo>
                  <a:pt x="318" y="90"/>
                </a:lnTo>
                <a:lnTo>
                  <a:pt x="316" y="90"/>
                </a:lnTo>
                <a:lnTo>
                  <a:pt x="316" y="90"/>
                </a:lnTo>
                <a:lnTo>
                  <a:pt x="316" y="90"/>
                </a:lnTo>
                <a:lnTo>
                  <a:pt x="314" y="90"/>
                </a:lnTo>
                <a:lnTo>
                  <a:pt x="314" y="92"/>
                </a:lnTo>
                <a:lnTo>
                  <a:pt x="314" y="92"/>
                </a:lnTo>
                <a:lnTo>
                  <a:pt x="314" y="92"/>
                </a:lnTo>
                <a:lnTo>
                  <a:pt x="316" y="92"/>
                </a:lnTo>
                <a:lnTo>
                  <a:pt x="316" y="92"/>
                </a:lnTo>
                <a:lnTo>
                  <a:pt x="316" y="92"/>
                </a:lnTo>
                <a:lnTo>
                  <a:pt x="318" y="92"/>
                </a:lnTo>
                <a:lnTo>
                  <a:pt x="318" y="94"/>
                </a:lnTo>
                <a:lnTo>
                  <a:pt x="318" y="94"/>
                </a:lnTo>
                <a:lnTo>
                  <a:pt x="316" y="94"/>
                </a:lnTo>
                <a:lnTo>
                  <a:pt x="316" y="94"/>
                </a:lnTo>
                <a:lnTo>
                  <a:pt x="314" y="94"/>
                </a:lnTo>
                <a:lnTo>
                  <a:pt x="314" y="94"/>
                </a:lnTo>
                <a:lnTo>
                  <a:pt x="313" y="95"/>
                </a:lnTo>
                <a:lnTo>
                  <a:pt x="313" y="95"/>
                </a:lnTo>
                <a:lnTo>
                  <a:pt x="313" y="95"/>
                </a:lnTo>
                <a:lnTo>
                  <a:pt x="313" y="99"/>
                </a:lnTo>
                <a:lnTo>
                  <a:pt x="314" y="100"/>
                </a:lnTo>
                <a:lnTo>
                  <a:pt x="316" y="102"/>
                </a:lnTo>
                <a:lnTo>
                  <a:pt x="316" y="102"/>
                </a:lnTo>
                <a:lnTo>
                  <a:pt x="316" y="104"/>
                </a:lnTo>
                <a:lnTo>
                  <a:pt x="316" y="107"/>
                </a:lnTo>
                <a:lnTo>
                  <a:pt x="316" y="107"/>
                </a:lnTo>
                <a:lnTo>
                  <a:pt x="316" y="109"/>
                </a:lnTo>
                <a:lnTo>
                  <a:pt x="316" y="109"/>
                </a:lnTo>
                <a:lnTo>
                  <a:pt x="316" y="109"/>
                </a:lnTo>
                <a:lnTo>
                  <a:pt x="316" y="109"/>
                </a:lnTo>
                <a:lnTo>
                  <a:pt x="316" y="112"/>
                </a:lnTo>
                <a:lnTo>
                  <a:pt x="311" y="111"/>
                </a:lnTo>
                <a:lnTo>
                  <a:pt x="311" y="111"/>
                </a:lnTo>
                <a:lnTo>
                  <a:pt x="309" y="111"/>
                </a:lnTo>
                <a:lnTo>
                  <a:pt x="309" y="112"/>
                </a:lnTo>
                <a:lnTo>
                  <a:pt x="309" y="114"/>
                </a:lnTo>
                <a:lnTo>
                  <a:pt x="309" y="114"/>
                </a:lnTo>
                <a:lnTo>
                  <a:pt x="309" y="116"/>
                </a:lnTo>
                <a:lnTo>
                  <a:pt x="309" y="116"/>
                </a:lnTo>
                <a:lnTo>
                  <a:pt x="309" y="117"/>
                </a:lnTo>
                <a:lnTo>
                  <a:pt x="308" y="122"/>
                </a:lnTo>
                <a:lnTo>
                  <a:pt x="308" y="122"/>
                </a:lnTo>
                <a:lnTo>
                  <a:pt x="308" y="126"/>
                </a:lnTo>
                <a:lnTo>
                  <a:pt x="308" y="126"/>
                </a:lnTo>
                <a:lnTo>
                  <a:pt x="306" y="126"/>
                </a:lnTo>
                <a:lnTo>
                  <a:pt x="306" y="126"/>
                </a:lnTo>
                <a:lnTo>
                  <a:pt x="306" y="126"/>
                </a:lnTo>
                <a:lnTo>
                  <a:pt x="304" y="126"/>
                </a:lnTo>
                <a:lnTo>
                  <a:pt x="304" y="126"/>
                </a:lnTo>
                <a:lnTo>
                  <a:pt x="304" y="127"/>
                </a:lnTo>
                <a:lnTo>
                  <a:pt x="304" y="127"/>
                </a:lnTo>
                <a:lnTo>
                  <a:pt x="304" y="127"/>
                </a:lnTo>
                <a:lnTo>
                  <a:pt x="304" y="129"/>
                </a:lnTo>
                <a:lnTo>
                  <a:pt x="304" y="131"/>
                </a:lnTo>
                <a:lnTo>
                  <a:pt x="304" y="131"/>
                </a:lnTo>
                <a:lnTo>
                  <a:pt x="304" y="131"/>
                </a:lnTo>
                <a:lnTo>
                  <a:pt x="304" y="131"/>
                </a:lnTo>
                <a:lnTo>
                  <a:pt x="303" y="131"/>
                </a:lnTo>
                <a:lnTo>
                  <a:pt x="301" y="131"/>
                </a:lnTo>
                <a:lnTo>
                  <a:pt x="301" y="131"/>
                </a:lnTo>
                <a:lnTo>
                  <a:pt x="299" y="131"/>
                </a:lnTo>
                <a:lnTo>
                  <a:pt x="299" y="131"/>
                </a:lnTo>
                <a:lnTo>
                  <a:pt x="299" y="131"/>
                </a:lnTo>
                <a:lnTo>
                  <a:pt x="299" y="132"/>
                </a:lnTo>
                <a:lnTo>
                  <a:pt x="299" y="132"/>
                </a:lnTo>
                <a:lnTo>
                  <a:pt x="299" y="132"/>
                </a:lnTo>
                <a:lnTo>
                  <a:pt x="298" y="132"/>
                </a:lnTo>
                <a:lnTo>
                  <a:pt x="296" y="132"/>
                </a:lnTo>
                <a:lnTo>
                  <a:pt x="296" y="132"/>
                </a:lnTo>
                <a:lnTo>
                  <a:pt x="296" y="132"/>
                </a:lnTo>
                <a:lnTo>
                  <a:pt x="294" y="132"/>
                </a:lnTo>
                <a:lnTo>
                  <a:pt x="294" y="132"/>
                </a:lnTo>
                <a:lnTo>
                  <a:pt x="294" y="132"/>
                </a:lnTo>
                <a:lnTo>
                  <a:pt x="294" y="131"/>
                </a:lnTo>
                <a:lnTo>
                  <a:pt x="293" y="132"/>
                </a:lnTo>
                <a:lnTo>
                  <a:pt x="293" y="132"/>
                </a:lnTo>
                <a:lnTo>
                  <a:pt x="293" y="131"/>
                </a:lnTo>
                <a:lnTo>
                  <a:pt x="293" y="131"/>
                </a:lnTo>
                <a:lnTo>
                  <a:pt x="291" y="129"/>
                </a:lnTo>
                <a:lnTo>
                  <a:pt x="284" y="126"/>
                </a:lnTo>
                <a:lnTo>
                  <a:pt x="283" y="126"/>
                </a:lnTo>
                <a:lnTo>
                  <a:pt x="283" y="126"/>
                </a:lnTo>
                <a:lnTo>
                  <a:pt x="281" y="129"/>
                </a:lnTo>
                <a:lnTo>
                  <a:pt x="281" y="129"/>
                </a:lnTo>
                <a:lnTo>
                  <a:pt x="279" y="129"/>
                </a:lnTo>
                <a:lnTo>
                  <a:pt x="278" y="129"/>
                </a:lnTo>
                <a:lnTo>
                  <a:pt x="278" y="129"/>
                </a:lnTo>
                <a:lnTo>
                  <a:pt x="276" y="129"/>
                </a:lnTo>
                <a:lnTo>
                  <a:pt x="269" y="127"/>
                </a:lnTo>
                <a:lnTo>
                  <a:pt x="266" y="127"/>
                </a:lnTo>
                <a:lnTo>
                  <a:pt x="266" y="127"/>
                </a:lnTo>
                <a:lnTo>
                  <a:pt x="264" y="127"/>
                </a:lnTo>
                <a:lnTo>
                  <a:pt x="264" y="126"/>
                </a:lnTo>
                <a:lnTo>
                  <a:pt x="262" y="126"/>
                </a:lnTo>
                <a:lnTo>
                  <a:pt x="262" y="126"/>
                </a:lnTo>
                <a:lnTo>
                  <a:pt x="262" y="127"/>
                </a:lnTo>
                <a:lnTo>
                  <a:pt x="262" y="127"/>
                </a:lnTo>
                <a:lnTo>
                  <a:pt x="261" y="129"/>
                </a:lnTo>
                <a:lnTo>
                  <a:pt x="261" y="129"/>
                </a:lnTo>
                <a:lnTo>
                  <a:pt x="261" y="131"/>
                </a:lnTo>
                <a:lnTo>
                  <a:pt x="259" y="131"/>
                </a:lnTo>
                <a:lnTo>
                  <a:pt x="259" y="131"/>
                </a:lnTo>
                <a:lnTo>
                  <a:pt x="259" y="132"/>
                </a:lnTo>
                <a:lnTo>
                  <a:pt x="257" y="132"/>
                </a:lnTo>
                <a:lnTo>
                  <a:pt x="257" y="134"/>
                </a:lnTo>
                <a:lnTo>
                  <a:pt x="257" y="134"/>
                </a:lnTo>
                <a:lnTo>
                  <a:pt x="257" y="136"/>
                </a:lnTo>
                <a:lnTo>
                  <a:pt x="256" y="136"/>
                </a:lnTo>
                <a:lnTo>
                  <a:pt x="256" y="137"/>
                </a:lnTo>
                <a:lnTo>
                  <a:pt x="256" y="137"/>
                </a:lnTo>
                <a:lnTo>
                  <a:pt x="256" y="139"/>
                </a:lnTo>
                <a:lnTo>
                  <a:pt x="254" y="139"/>
                </a:lnTo>
                <a:lnTo>
                  <a:pt x="254" y="141"/>
                </a:lnTo>
                <a:lnTo>
                  <a:pt x="254" y="141"/>
                </a:lnTo>
                <a:lnTo>
                  <a:pt x="254" y="143"/>
                </a:lnTo>
                <a:lnTo>
                  <a:pt x="254" y="143"/>
                </a:lnTo>
                <a:lnTo>
                  <a:pt x="254" y="143"/>
                </a:lnTo>
                <a:lnTo>
                  <a:pt x="254" y="144"/>
                </a:lnTo>
                <a:lnTo>
                  <a:pt x="254" y="144"/>
                </a:lnTo>
                <a:lnTo>
                  <a:pt x="254" y="144"/>
                </a:lnTo>
                <a:lnTo>
                  <a:pt x="254" y="144"/>
                </a:lnTo>
                <a:lnTo>
                  <a:pt x="254" y="146"/>
                </a:lnTo>
                <a:lnTo>
                  <a:pt x="252" y="146"/>
                </a:lnTo>
                <a:lnTo>
                  <a:pt x="252" y="146"/>
                </a:lnTo>
                <a:lnTo>
                  <a:pt x="251" y="146"/>
                </a:lnTo>
                <a:lnTo>
                  <a:pt x="249" y="146"/>
                </a:lnTo>
                <a:lnTo>
                  <a:pt x="244" y="144"/>
                </a:lnTo>
                <a:lnTo>
                  <a:pt x="244" y="144"/>
                </a:lnTo>
                <a:lnTo>
                  <a:pt x="242" y="144"/>
                </a:lnTo>
                <a:lnTo>
                  <a:pt x="242" y="146"/>
                </a:lnTo>
                <a:lnTo>
                  <a:pt x="242" y="146"/>
                </a:lnTo>
                <a:lnTo>
                  <a:pt x="241" y="146"/>
                </a:lnTo>
                <a:lnTo>
                  <a:pt x="241" y="146"/>
                </a:lnTo>
                <a:lnTo>
                  <a:pt x="239" y="146"/>
                </a:lnTo>
                <a:lnTo>
                  <a:pt x="239" y="146"/>
                </a:lnTo>
                <a:lnTo>
                  <a:pt x="239" y="146"/>
                </a:lnTo>
                <a:lnTo>
                  <a:pt x="237" y="148"/>
                </a:lnTo>
                <a:lnTo>
                  <a:pt x="237" y="148"/>
                </a:lnTo>
                <a:lnTo>
                  <a:pt x="237" y="148"/>
                </a:lnTo>
                <a:lnTo>
                  <a:pt x="237" y="149"/>
                </a:lnTo>
                <a:lnTo>
                  <a:pt x="237" y="149"/>
                </a:lnTo>
                <a:lnTo>
                  <a:pt x="237" y="151"/>
                </a:lnTo>
                <a:lnTo>
                  <a:pt x="237" y="151"/>
                </a:lnTo>
                <a:lnTo>
                  <a:pt x="237" y="151"/>
                </a:lnTo>
                <a:lnTo>
                  <a:pt x="235" y="151"/>
                </a:lnTo>
                <a:lnTo>
                  <a:pt x="235" y="153"/>
                </a:lnTo>
                <a:lnTo>
                  <a:pt x="235" y="153"/>
                </a:lnTo>
                <a:lnTo>
                  <a:pt x="235" y="154"/>
                </a:lnTo>
                <a:lnTo>
                  <a:pt x="235" y="156"/>
                </a:lnTo>
                <a:lnTo>
                  <a:pt x="235" y="156"/>
                </a:lnTo>
                <a:lnTo>
                  <a:pt x="235" y="158"/>
                </a:lnTo>
                <a:lnTo>
                  <a:pt x="235" y="158"/>
                </a:lnTo>
                <a:lnTo>
                  <a:pt x="237" y="159"/>
                </a:lnTo>
                <a:lnTo>
                  <a:pt x="237" y="159"/>
                </a:lnTo>
                <a:lnTo>
                  <a:pt x="237" y="159"/>
                </a:lnTo>
                <a:lnTo>
                  <a:pt x="241" y="159"/>
                </a:lnTo>
                <a:lnTo>
                  <a:pt x="241" y="159"/>
                </a:lnTo>
                <a:lnTo>
                  <a:pt x="241" y="161"/>
                </a:lnTo>
                <a:lnTo>
                  <a:pt x="241" y="161"/>
                </a:lnTo>
                <a:lnTo>
                  <a:pt x="241" y="163"/>
                </a:lnTo>
                <a:lnTo>
                  <a:pt x="241" y="163"/>
                </a:lnTo>
                <a:lnTo>
                  <a:pt x="241" y="163"/>
                </a:lnTo>
                <a:lnTo>
                  <a:pt x="241" y="163"/>
                </a:lnTo>
                <a:lnTo>
                  <a:pt x="246" y="163"/>
                </a:lnTo>
                <a:lnTo>
                  <a:pt x="246" y="164"/>
                </a:lnTo>
                <a:lnTo>
                  <a:pt x="246" y="164"/>
                </a:lnTo>
                <a:lnTo>
                  <a:pt x="246" y="164"/>
                </a:lnTo>
                <a:lnTo>
                  <a:pt x="247" y="164"/>
                </a:lnTo>
                <a:lnTo>
                  <a:pt x="247" y="164"/>
                </a:lnTo>
                <a:lnTo>
                  <a:pt x="247" y="164"/>
                </a:lnTo>
                <a:lnTo>
                  <a:pt x="249" y="164"/>
                </a:lnTo>
                <a:lnTo>
                  <a:pt x="249" y="166"/>
                </a:lnTo>
                <a:lnTo>
                  <a:pt x="249" y="166"/>
                </a:lnTo>
                <a:lnTo>
                  <a:pt x="247" y="168"/>
                </a:lnTo>
                <a:lnTo>
                  <a:pt x="247" y="168"/>
                </a:lnTo>
                <a:lnTo>
                  <a:pt x="247" y="168"/>
                </a:lnTo>
                <a:lnTo>
                  <a:pt x="246" y="169"/>
                </a:lnTo>
                <a:lnTo>
                  <a:pt x="246" y="169"/>
                </a:lnTo>
                <a:lnTo>
                  <a:pt x="246" y="171"/>
                </a:lnTo>
                <a:lnTo>
                  <a:pt x="246" y="171"/>
                </a:lnTo>
                <a:lnTo>
                  <a:pt x="246" y="174"/>
                </a:lnTo>
                <a:lnTo>
                  <a:pt x="246" y="174"/>
                </a:lnTo>
                <a:lnTo>
                  <a:pt x="244" y="176"/>
                </a:lnTo>
                <a:lnTo>
                  <a:pt x="244" y="176"/>
                </a:lnTo>
                <a:lnTo>
                  <a:pt x="241" y="174"/>
                </a:lnTo>
                <a:lnTo>
                  <a:pt x="241" y="176"/>
                </a:lnTo>
                <a:lnTo>
                  <a:pt x="241" y="176"/>
                </a:lnTo>
                <a:lnTo>
                  <a:pt x="241" y="176"/>
                </a:lnTo>
                <a:lnTo>
                  <a:pt x="239" y="180"/>
                </a:lnTo>
                <a:lnTo>
                  <a:pt x="239" y="180"/>
                </a:lnTo>
                <a:lnTo>
                  <a:pt x="239" y="181"/>
                </a:lnTo>
                <a:lnTo>
                  <a:pt x="241" y="183"/>
                </a:lnTo>
                <a:lnTo>
                  <a:pt x="244" y="188"/>
                </a:lnTo>
                <a:lnTo>
                  <a:pt x="244" y="188"/>
                </a:lnTo>
                <a:lnTo>
                  <a:pt x="244" y="190"/>
                </a:lnTo>
                <a:lnTo>
                  <a:pt x="246" y="190"/>
                </a:lnTo>
                <a:lnTo>
                  <a:pt x="246" y="190"/>
                </a:lnTo>
                <a:lnTo>
                  <a:pt x="247" y="190"/>
                </a:lnTo>
                <a:lnTo>
                  <a:pt x="246" y="191"/>
                </a:lnTo>
                <a:lnTo>
                  <a:pt x="246" y="195"/>
                </a:lnTo>
                <a:lnTo>
                  <a:pt x="246" y="195"/>
                </a:lnTo>
                <a:lnTo>
                  <a:pt x="244" y="196"/>
                </a:lnTo>
                <a:lnTo>
                  <a:pt x="244" y="196"/>
                </a:lnTo>
                <a:lnTo>
                  <a:pt x="244" y="196"/>
                </a:lnTo>
                <a:lnTo>
                  <a:pt x="246" y="198"/>
                </a:lnTo>
                <a:lnTo>
                  <a:pt x="246" y="198"/>
                </a:lnTo>
                <a:lnTo>
                  <a:pt x="246" y="198"/>
                </a:lnTo>
                <a:lnTo>
                  <a:pt x="246" y="200"/>
                </a:lnTo>
                <a:lnTo>
                  <a:pt x="244" y="200"/>
                </a:lnTo>
                <a:lnTo>
                  <a:pt x="244" y="200"/>
                </a:lnTo>
                <a:lnTo>
                  <a:pt x="244" y="201"/>
                </a:lnTo>
                <a:lnTo>
                  <a:pt x="244" y="201"/>
                </a:lnTo>
                <a:lnTo>
                  <a:pt x="246" y="201"/>
                </a:lnTo>
                <a:lnTo>
                  <a:pt x="246" y="201"/>
                </a:lnTo>
                <a:lnTo>
                  <a:pt x="246" y="203"/>
                </a:lnTo>
                <a:lnTo>
                  <a:pt x="247" y="203"/>
                </a:lnTo>
                <a:lnTo>
                  <a:pt x="249" y="203"/>
                </a:lnTo>
                <a:lnTo>
                  <a:pt x="249" y="205"/>
                </a:lnTo>
                <a:lnTo>
                  <a:pt x="249" y="206"/>
                </a:lnTo>
                <a:lnTo>
                  <a:pt x="247" y="206"/>
                </a:lnTo>
                <a:lnTo>
                  <a:pt x="247" y="206"/>
                </a:lnTo>
                <a:lnTo>
                  <a:pt x="246" y="208"/>
                </a:lnTo>
                <a:lnTo>
                  <a:pt x="246" y="208"/>
                </a:lnTo>
                <a:lnTo>
                  <a:pt x="244" y="210"/>
                </a:lnTo>
                <a:lnTo>
                  <a:pt x="242" y="210"/>
                </a:lnTo>
                <a:lnTo>
                  <a:pt x="241" y="211"/>
                </a:lnTo>
                <a:lnTo>
                  <a:pt x="241" y="211"/>
                </a:lnTo>
                <a:lnTo>
                  <a:pt x="241" y="213"/>
                </a:lnTo>
                <a:lnTo>
                  <a:pt x="241" y="213"/>
                </a:lnTo>
                <a:lnTo>
                  <a:pt x="241" y="215"/>
                </a:lnTo>
                <a:lnTo>
                  <a:pt x="241" y="215"/>
                </a:lnTo>
                <a:lnTo>
                  <a:pt x="241" y="215"/>
                </a:lnTo>
                <a:lnTo>
                  <a:pt x="241" y="216"/>
                </a:lnTo>
                <a:lnTo>
                  <a:pt x="241" y="216"/>
                </a:lnTo>
                <a:lnTo>
                  <a:pt x="241" y="216"/>
                </a:lnTo>
                <a:lnTo>
                  <a:pt x="239" y="218"/>
                </a:lnTo>
                <a:lnTo>
                  <a:pt x="239" y="218"/>
                </a:lnTo>
                <a:lnTo>
                  <a:pt x="237" y="218"/>
                </a:lnTo>
                <a:lnTo>
                  <a:pt x="237" y="222"/>
                </a:lnTo>
                <a:lnTo>
                  <a:pt x="237" y="222"/>
                </a:lnTo>
                <a:lnTo>
                  <a:pt x="235" y="223"/>
                </a:lnTo>
                <a:lnTo>
                  <a:pt x="235" y="223"/>
                </a:lnTo>
                <a:lnTo>
                  <a:pt x="235" y="223"/>
                </a:lnTo>
                <a:lnTo>
                  <a:pt x="232" y="225"/>
                </a:lnTo>
                <a:lnTo>
                  <a:pt x="230" y="225"/>
                </a:lnTo>
                <a:lnTo>
                  <a:pt x="230" y="223"/>
                </a:lnTo>
                <a:lnTo>
                  <a:pt x="230" y="225"/>
                </a:lnTo>
                <a:lnTo>
                  <a:pt x="230" y="227"/>
                </a:lnTo>
                <a:lnTo>
                  <a:pt x="230" y="227"/>
                </a:lnTo>
                <a:lnTo>
                  <a:pt x="229" y="228"/>
                </a:lnTo>
                <a:lnTo>
                  <a:pt x="229" y="228"/>
                </a:lnTo>
                <a:lnTo>
                  <a:pt x="229" y="227"/>
                </a:lnTo>
                <a:lnTo>
                  <a:pt x="229" y="227"/>
                </a:lnTo>
                <a:lnTo>
                  <a:pt x="227" y="227"/>
                </a:lnTo>
                <a:lnTo>
                  <a:pt x="227" y="227"/>
                </a:lnTo>
                <a:lnTo>
                  <a:pt x="227" y="228"/>
                </a:lnTo>
                <a:lnTo>
                  <a:pt x="225" y="228"/>
                </a:lnTo>
                <a:lnTo>
                  <a:pt x="224" y="230"/>
                </a:lnTo>
                <a:lnTo>
                  <a:pt x="224" y="230"/>
                </a:lnTo>
                <a:lnTo>
                  <a:pt x="224" y="232"/>
                </a:lnTo>
                <a:lnTo>
                  <a:pt x="224" y="237"/>
                </a:lnTo>
                <a:lnTo>
                  <a:pt x="225" y="238"/>
                </a:lnTo>
                <a:lnTo>
                  <a:pt x="225" y="238"/>
                </a:lnTo>
                <a:lnTo>
                  <a:pt x="225" y="238"/>
                </a:lnTo>
                <a:lnTo>
                  <a:pt x="225" y="238"/>
                </a:lnTo>
                <a:lnTo>
                  <a:pt x="227" y="238"/>
                </a:lnTo>
                <a:lnTo>
                  <a:pt x="227" y="238"/>
                </a:lnTo>
                <a:lnTo>
                  <a:pt x="227" y="238"/>
                </a:lnTo>
                <a:lnTo>
                  <a:pt x="229" y="238"/>
                </a:lnTo>
                <a:lnTo>
                  <a:pt x="229" y="240"/>
                </a:lnTo>
                <a:lnTo>
                  <a:pt x="229" y="242"/>
                </a:lnTo>
                <a:lnTo>
                  <a:pt x="229" y="243"/>
                </a:lnTo>
                <a:lnTo>
                  <a:pt x="230" y="245"/>
                </a:lnTo>
                <a:lnTo>
                  <a:pt x="229" y="245"/>
                </a:lnTo>
                <a:lnTo>
                  <a:pt x="229" y="247"/>
                </a:lnTo>
                <a:lnTo>
                  <a:pt x="229" y="247"/>
                </a:lnTo>
                <a:lnTo>
                  <a:pt x="229" y="248"/>
                </a:lnTo>
                <a:lnTo>
                  <a:pt x="230" y="248"/>
                </a:lnTo>
                <a:lnTo>
                  <a:pt x="234" y="250"/>
                </a:lnTo>
                <a:lnTo>
                  <a:pt x="234" y="250"/>
                </a:lnTo>
                <a:lnTo>
                  <a:pt x="235" y="250"/>
                </a:lnTo>
                <a:lnTo>
                  <a:pt x="235" y="252"/>
                </a:lnTo>
                <a:lnTo>
                  <a:pt x="237" y="253"/>
                </a:lnTo>
                <a:lnTo>
                  <a:pt x="237" y="253"/>
                </a:lnTo>
                <a:lnTo>
                  <a:pt x="237" y="253"/>
                </a:lnTo>
                <a:lnTo>
                  <a:pt x="237" y="253"/>
                </a:lnTo>
                <a:lnTo>
                  <a:pt x="237" y="253"/>
                </a:lnTo>
                <a:lnTo>
                  <a:pt x="237" y="255"/>
                </a:lnTo>
                <a:lnTo>
                  <a:pt x="239" y="257"/>
                </a:lnTo>
                <a:lnTo>
                  <a:pt x="239" y="257"/>
                </a:lnTo>
                <a:lnTo>
                  <a:pt x="241" y="259"/>
                </a:lnTo>
                <a:lnTo>
                  <a:pt x="241" y="259"/>
                </a:lnTo>
                <a:lnTo>
                  <a:pt x="241" y="260"/>
                </a:lnTo>
                <a:lnTo>
                  <a:pt x="239" y="260"/>
                </a:lnTo>
                <a:lnTo>
                  <a:pt x="239" y="260"/>
                </a:lnTo>
                <a:lnTo>
                  <a:pt x="239" y="260"/>
                </a:lnTo>
                <a:lnTo>
                  <a:pt x="237" y="262"/>
                </a:lnTo>
                <a:lnTo>
                  <a:pt x="237" y="262"/>
                </a:lnTo>
                <a:lnTo>
                  <a:pt x="235" y="264"/>
                </a:lnTo>
                <a:lnTo>
                  <a:pt x="234" y="262"/>
                </a:lnTo>
                <a:lnTo>
                  <a:pt x="230" y="264"/>
                </a:lnTo>
                <a:lnTo>
                  <a:pt x="229" y="265"/>
                </a:lnTo>
                <a:lnTo>
                  <a:pt x="227" y="267"/>
                </a:lnTo>
                <a:lnTo>
                  <a:pt x="227" y="270"/>
                </a:lnTo>
                <a:lnTo>
                  <a:pt x="227" y="272"/>
                </a:lnTo>
                <a:lnTo>
                  <a:pt x="227" y="272"/>
                </a:lnTo>
                <a:lnTo>
                  <a:pt x="227" y="274"/>
                </a:lnTo>
                <a:lnTo>
                  <a:pt x="225" y="274"/>
                </a:lnTo>
                <a:lnTo>
                  <a:pt x="225" y="274"/>
                </a:lnTo>
                <a:lnTo>
                  <a:pt x="225" y="274"/>
                </a:lnTo>
                <a:lnTo>
                  <a:pt x="224" y="274"/>
                </a:lnTo>
                <a:lnTo>
                  <a:pt x="224" y="274"/>
                </a:lnTo>
                <a:lnTo>
                  <a:pt x="224" y="274"/>
                </a:lnTo>
                <a:lnTo>
                  <a:pt x="222" y="275"/>
                </a:lnTo>
                <a:lnTo>
                  <a:pt x="222" y="275"/>
                </a:lnTo>
                <a:lnTo>
                  <a:pt x="222" y="275"/>
                </a:lnTo>
                <a:lnTo>
                  <a:pt x="220" y="275"/>
                </a:lnTo>
                <a:lnTo>
                  <a:pt x="219" y="275"/>
                </a:lnTo>
                <a:lnTo>
                  <a:pt x="219" y="275"/>
                </a:lnTo>
                <a:lnTo>
                  <a:pt x="219" y="275"/>
                </a:lnTo>
                <a:lnTo>
                  <a:pt x="219" y="275"/>
                </a:lnTo>
                <a:lnTo>
                  <a:pt x="215" y="280"/>
                </a:lnTo>
                <a:lnTo>
                  <a:pt x="214" y="282"/>
                </a:lnTo>
                <a:lnTo>
                  <a:pt x="214" y="282"/>
                </a:lnTo>
                <a:lnTo>
                  <a:pt x="214" y="284"/>
                </a:lnTo>
                <a:lnTo>
                  <a:pt x="214" y="285"/>
                </a:lnTo>
                <a:lnTo>
                  <a:pt x="214" y="285"/>
                </a:lnTo>
                <a:lnTo>
                  <a:pt x="214" y="287"/>
                </a:lnTo>
                <a:lnTo>
                  <a:pt x="214" y="287"/>
                </a:lnTo>
                <a:lnTo>
                  <a:pt x="214" y="289"/>
                </a:lnTo>
                <a:lnTo>
                  <a:pt x="210" y="289"/>
                </a:lnTo>
                <a:lnTo>
                  <a:pt x="209" y="290"/>
                </a:lnTo>
                <a:lnTo>
                  <a:pt x="209" y="290"/>
                </a:lnTo>
                <a:lnTo>
                  <a:pt x="205" y="292"/>
                </a:lnTo>
                <a:lnTo>
                  <a:pt x="204" y="292"/>
                </a:lnTo>
                <a:lnTo>
                  <a:pt x="204" y="292"/>
                </a:lnTo>
                <a:lnTo>
                  <a:pt x="202" y="290"/>
                </a:lnTo>
                <a:lnTo>
                  <a:pt x="200" y="290"/>
                </a:lnTo>
                <a:lnTo>
                  <a:pt x="200" y="290"/>
                </a:lnTo>
                <a:lnTo>
                  <a:pt x="200" y="290"/>
                </a:lnTo>
                <a:lnTo>
                  <a:pt x="200" y="289"/>
                </a:lnTo>
                <a:lnTo>
                  <a:pt x="197" y="289"/>
                </a:lnTo>
                <a:lnTo>
                  <a:pt x="193" y="290"/>
                </a:lnTo>
                <a:lnTo>
                  <a:pt x="193" y="290"/>
                </a:lnTo>
                <a:lnTo>
                  <a:pt x="192" y="290"/>
                </a:lnTo>
                <a:lnTo>
                  <a:pt x="192" y="290"/>
                </a:lnTo>
                <a:lnTo>
                  <a:pt x="192" y="290"/>
                </a:lnTo>
                <a:lnTo>
                  <a:pt x="192" y="289"/>
                </a:lnTo>
                <a:lnTo>
                  <a:pt x="192" y="289"/>
                </a:lnTo>
                <a:lnTo>
                  <a:pt x="190" y="289"/>
                </a:lnTo>
                <a:lnTo>
                  <a:pt x="190" y="289"/>
                </a:lnTo>
                <a:lnTo>
                  <a:pt x="190" y="287"/>
                </a:lnTo>
                <a:lnTo>
                  <a:pt x="192" y="287"/>
                </a:lnTo>
                <a:lnTo>
                  <a:pt x="192" y="287"/>
                </a:lnTo>
                <a:lnTo>
                  <a:pt x="192" y="287"/>
                </a:lnTo>
                <a:lnTo>
                  <a:pt x="192" y="287"/>
                </a:lnTo>
                <a:lnTo>
                  <a:pt x="192" y="287"/>
                </a:lnTo>
                <a:lnTo>
                  <a:pt x="192" y="285"/>
                </a:lnTo>
                <a:lnTo>
                  <a:pt x="197" y="285"/>
                </a:lnTo>
                <a:lnTo>
                  <a:pt x="197" y="284"/>
                </a:lnTo>
                <a:lnTo>
                  <a:pt x="197" y="284"/>
                </a:lnTo>
                <a:lnTo>
                  <a:pt x="197" y="282"/>
                </a:lnTo>
                <a:lnTo>
                  <a:pt x="197" y="282"/>
                </a:lnTo>
                <a:lnTo>
                  <a:pt x="197" y="280"/>
                </a:lnTo>
                <a:lnTo>
                  <a:pt x="197" y="280"/>
                </a:lnTo>
                <a:lnTo>
                  <a:pt x="197" y="279"/>
                </a:lnTo>
                <a:lnTo>
                  <a:pt x="197" y="279"/>
                </a:lnTo>
                <a:lnTo>
                  <a:pt x="197" y="279"/>
                </a:lnTo>
                <a:lnTo>
                  <a:pt x="199" y="279"/>
                </a:lnTo>
                <a:lnTo>
                  <a:pt x="199" y="279"/>
                </a:lnTo>
                <a:lnTo>
                  <a:pt x="200" y="279"/>
                </a:lnTo>
                <a:lnTo>
                  <a:pt x="200" y="279"/>
                </a:lnTo>
                <a:lnTo>
                  <a:pt x="200" y="279"/>
                </a:lnTo>
                <a:lnTo>
                  <a:pt x="200" y="277"/>
                </a:lnTo>
                <a:lnTo>
                  <a:pt x="200" y="277"/>
                </a:lnTo>
                <a:lnTo>
                  <a:pt x="199" y="275"/>
                </a:lnTo>
                <a:lnTo>
                  <a:pt x="199" y="275"/>
                </a:lnTo>
                <a:lnTo>
                  <a:pt x="199" y="275"/>
                </a:lnTo>
                <a:lnTo>
                  <a:pt x="199" y="275"/>
                </a:lnTo>
                <a:lnTo>
                  <a:pt x="199" y="274"/>
                </a:lnTo>
                <a:lnTo>
                  <a:pt x="199" y="274"/>
                </a:lnTo>
                <a:lnTo>
                  <a:pt x="199" y="274"/>
                </a:lnTo>
                <a:lnTo>
                  <a:pt x="199" y="272"/>
                </a:lnTo>
                <a:lnTo>
                  <a:pt x="199" y="272"/>
                </a:lnTo>
                <a:lnTo>
                  <a:pt x="193" y="270"/>
                </a:lnTo>
                <a:lnTo>
                  <a:pt x="192" y="270"/>
                </a:lnTo>
                <a:lnTo>
                  <a:pt x="192" y="270"/>
                </a:lnTo>
                <a:lnTo>
                  <a:pt x="192" y="272"/>
                </a:lnTo>
                <a:lnTo>
                  <a:pt x="190" y="272"/>
                </a:lnTo>
                <a:lnTo>
                  <a:pt x="190" y="274"/>
                </a:lnTo>
                <a:lnTo>
                  <a:pt x="190" y="274"/>
                </a:lnTo>
                <a:lnTo>
                  <a:pt x="190" y="274"/>
                </a:lnTo>
                <a:lnTo>
                  <a:pt x="188" y="274"/>
                </a:lnTo>
                <a:lnTo>
                  <a:pt x="188" y="274"/>
                </a:lnTo>
                <a:lnTo>
                  <a:pt x="188" y="274"/>
                </a:lnTo>
                <a:lnTo>
                  <a:pt x="188" y="274"/>
                </a:lnTo>
                <a:lnTo>
                  <a:pt x="188" y="275"/>
                </a:lnTo>
                <a:lnTo>
                  <a:pt x="188" y="277"/>
                </a:lnTo>
                <a:lnTo>
                  <a:pt x="188" y="277"/>
                </a:lnTo>
                <a:lnTo>
                  <a:pt x="188" y="277"/>
                </a:lnTo>
                <a:lnTo>
                  <a:pt x="187" y="277"/>
                </a:lnTo>
                <a:lnTo>
                  <a:pt x="185" y="275"/>
                </a:lnTo>
                <a:lnTo>
                  <a:pt x="185" y="275"/>
                </a:lnTo>
                <a:lnTo>
                  <a:pt x="183" y="275"/>
                </a:lnTo>
                <a:lnTo>
                  <a:pt x="183" y="275"/>
                </a:lnTo>
                <a:lnTo>
                  <a:pt x="182" y="279"/>
                </a:lnTo>
                <a:lnTo>
                  <a:pt x="180" y="279"/>
                </a:lnTo>
                <a:lnTo>
                  <a:pt x="180" y="280"/>
                </a:lnTo>
                <a:lnTo>
                  <a:pt x="180" y="280"/>
                </a:lnTo>
                <a:lnTo>
                  <a:pt x="178" y="280"/>
                </a:lnTo>
                <a:lnTo>
                  <a:pt x="178" y="282"/>
                </a:lnTo>
                <a:lnTo>
                  <a:pt x="177" y="284"/>
                </a:lnTo>
                <a:lnTo>
                  <a:pt x="177" y="285"/>
                </a:lnTo>
                <a:lnTo>
                  <a:pt x="177" y="285"/>
                </a:lnTo>
                <a:lnTo>
                  <a:pt x="177" y="285"/>
                </a:lnTo>
                <a:lnTo>
                  <a:pt x="177" y="287"/>
                </a:lnTo>
                <a:lnTo>
                  <a:pt x="175" y="287"/>
                </a:lnTo>
                <a:lnTo>
                  <a:pt x="175" y="289"/>
                </a:lnTo>
                <a:lnTo>
                  <a:pt x="175" y="289"/>
                </a:lnTo>
                <a:lnTo>
                  <a:pt x="175" y="289"/>
                </a:lnTo>
                <a:lnTo>
                  <a:pt x="175" y="290"/>
                </a:lnTo>
                <a:lnTo>
                  <a:pt x="175" y="290"/>
                </a:lnTo>
                <a:lnTo>
                  <a:pt x="175" y="290"/>
                </a:lnTo>
                <a:lnTo>
                  <a:pt x="175" y="292"/>
                </a:lnTo>
                <a:lnTo>
                  <a:pt x="175" y="292"/>
                </a:lnTo>
                <a:lnTo>
                  <a:pt x="173" y="292"/>
                </a:lnTo>
                <a:lnTo>
                  <a:pt x="172" y="292"/>
                </a:lnTo>
                <a:lnTo>
                  <a:pt x="172" y="292"/>
                </a:lnTo>
                <a:lnTo>
                  <a:pt x="172" y="290"/>
                </a:lnTo>
                <a:lnTo>
                  <a:pt x="170" y="290"/>
                </a:lnTo>
                <a:lnTo>
                  <a:pt x="168" y="290"/>
                </a:lnTo>
                <a:lnTo>
                  <a:pt x="167" y="290"/>
                </a:lnTo>
                <a:lnTo>
                  <a:pt x="165" y="290"/>
                </a:lnTo>
                <a:lnTo>
                  <a:pt x="165" y="290"/>
                </a:lnTo>
                <a:lnTo>
                  <a:pt x="165" y="292"/>
                </a:lnTo>
                <a:lnTo>
                  <a:pt x="163" y="294"/>
                </a:lnTo>
                <a:lnTo>
                  <a:pt x="162" y="299"/>
                </a:lnTo>
                <a:lnTo>
                  <a:pt x="160" y="299"/>
                </a:lnTo>
                <a:lnTo>
                  <a:pt x="160" y="299"/>
                </a:lnTo>
                <a:lnTo>
                  <a:pt x="158" y="299"/>
                </a:lnTo>
                <a:lnTo>
                  <a:pt x="158" y="299"/>
                </a:lnTo>
                <a:lnTo>
                  <a:pt x="158" y="299"/>
                </a:lnTo>
                <a:lnTo>
                  <a:pt x="158" y="299"/>
                </a:lnTo>
                <a:lnTo>
                  <a:pt x="158" y="299"/>
                </a:lnTo>
                <a:lnTo>
                  <a:pt x="158" y="297"/>
                </a:lnTo>
                <a:lnTo>
                  <a:pt x="158" y="297"/>
                </a:lnTo>
                <a:lnTo>
                  <a:pt x="158" y="296"/>
                </a:lnTo>
                <a:lnTo>
                  <a:pt x="158" y="296"/>
                </a:lnTo>
                <a:lnTo>
                  <a:pt x="158" y="296"/>
                </a:lnTo>
                <a:lnTo>
                  <a:pt x="158" y="296"/>
                </a:lnTo>
                <a:lnTo>
                  <a:pt x="156" y="294"/>
                </a:lnTo>
                <a:lnTo>
                  <a:pt x="156" y="294"/>
                </a:lnTo>
                <a:lnTo>
                  <a:pt x="156" y="294"/>
                </a:lnTo>
                <a:lnTo>
                  <a:pt x="155" y="296"/>
                </a:lnTo>
                <a:lnTo>
                  <a:pt x="155" y="296"/>
                </a:lnTo>
                <a:lnTo>
                  <a:pt x="151" y="297"/>
                </a:lnTo>
                <a:lnTo>
                  <a:pt x="151" y="297"/>
                </a:lnTo>
                <a:lnTo>
                  <a:pt x="151" y="297"/>
                </a:lnTo>
                <a:lnTo>
                  <a:pt x="151" y="297"/>
                </a:lnTo>
                <a:lnTo>
                  <a:pt x="150" y="301"/>
                </a:lnTo>
                <a:lnTo>
                  <a:pt x="150" y="301"/>
                </a:lnTo>
                <a:lnTo>
                  <a:pt x="150" y="302"/>
                </a:lnTo>
                <a:lnTo>
                  <a:pt x="150" y="302"/>
                </a:lnTo>
                <a:lnTo>
                  <a:pt x="150" y="304"/>
                </a:lnTo>
                <a:lnTo>
                  <a:pt x="151" y="304"/>
                </a:lnTo>
                <a:lnTo>
                  <a:pt x="151" y="306"/>
                </a:lnTo>
                <a:lnTo>
                  <a:pt x="151" y="306"/>
                </a:lnTo>
                <a:lnTo>
                  <a:pt x="150" y="306"/>
                </a:lnTo>
                <a:lnTo>
                  <a:pt x="150" y="307"/>
                </a:lnTo>
                <a:lnTo>
                  <a:pt x="150" y="307"/>
                </a:lnTo>
                <a:lnTo>
                  <a:pt x="148" y="307"/>
                </a:lnTo>
                <a:lnTo>
                  <a:pt x="148" y="307"/>
                </a:lnTo>
                <a:lnTo>
                  <a:pt x="148" y="307"/>
                </a:lnTo>
                <a:lnTo>
                  <a:pt x="148" y="309"/>
                </a:lnTo>
                <a:lnTo>
                  <a:pt x="148" y="309"/>
                </a:lnTo>
                <a:lnTo>
                  <a:pt x="148" y="309"/>
                </a:lnTo>
                <a:lnTo>
                  <a:pt x="146" y="311"/>
                </a:lnTo>
                <a:lnTo>
                  <a:pt x="146" y="311"/>
                </a:lnTo>
                <a:lnTo>
                  <a:pt x="146" y="311"/>
                </a:lnTo>
                <a:lnTo>
                  <a:pt x="145" y="311"/>
                </a:lnTo>
                <a:lnTo>
                  <a:pt x="145" y="312"/>
                </a:lnTo>
                <a:lnTo>
                  <a:pt x="145" y="312"/>
                </a:lnTo>
                <a:lnTo>
                  <a:pt x="145" y="312"/>
                </a:lnTo>
                <a:lnTo>
                  <a:pt x="146" y="314"/>
                </a:lnTo>
                <a:lnTo>
                  <a:pt x="146" y="314"/>
                </a:lnTo>
                <a:lnTo>
                  <a:pt x="148" y="314"/>
                </a:lnTo>
                <a:lnTo>
                  <a:pt x="148" y="316"/>
                </a:lnTo>
                <a:lnTo>
                  <a:pt x="148" y="317"/>
                </a:lnTo>
                <a:lnTo>
                  <a:pt x="150" y="319"/>
                </a:lnTo>
                <a:lnTo>
                  <a:pt x="148" y="319"/>
                </a:lnTo>
                <a:lnTo>
                  <a:pt x="148" y="319"/>
                </a:lnTo>
                <a:lnTo>
                  <a:pt x="146" y="321"/>
                </a:lnTo>
                <a:lnTo>
                  <a:pt x="146" y="321"/>
                </a:lnTo>
                <a:lnTo>
                  <a:pt x="145" y="321"/>
                </a:lnTo>
                <a:lnTo>
                  <a:pt x="141" y="319"/>
                </a:lnTo>
                <a:lnTo>
                  <a:pt x="138" y="319"/>
                </a:lnTo>
                <a:lnTo>
                  <a:pt x="138" y="319"/>
                </a:lnTo>
                <a:lnTo>
                  <a:pt x="136" y="319"/>
                </a:lnTo>
                <a:lnTo>
                  <a:pt x="136" y="319"/>
                </a:lnTo>
                <a:lnTo>
                  <a:pt x="136" y="317"/>
                </a:lnTo>
                <a:lnTo>
                  <a:pt x="133" y="316"/>
                </a:lnTo>
                <a:lnTo>
                  <a:pt x="133" y="316"/>
                </a:lnTo>
                <a:lnTo>
                  <a:pt x="133" y="314"/>
                </a:lnTo>
                <a:lnTo>
                  <a:pt x="133" y="314"/>
                </a:lnTo>
                <a:lnTo>
                  <a:pt x="131" y="312"/>
                </a:lnTo>
                <a:lnTo>
                  <a:pt x="131" y="312"/>
                </a:lnTo>
                <a:lnTo>
                  <a:pt x="131" y="312"/>
                </a:lnTo>
                <a:lnTo>
                  <a:pt x="130" y="312"/>
                </a:lnTo>
                <a:lnTo>
                  <a:pt x="128" y="312"/>
                </a:lnTo>
                <a:lnTo>
                  <a:pt x="121" y="314"/>
                </a:lnTo>
                <a:lnTo>
                  <a:pt x="121" y="312"/>
                </a:lnTo>
                <a:lnTo>
                  <a:pt x="120" y="312"/>
                </a:lnTo>
                <a:lnTo>
                  <a:pt x="120" y="312"/>
                </a:lnTo>
                <a:lnTo>
                  <a:pt x="121" y="312"/>
                </a:lnTo>
                <a:lnTo>
                  <a:pt x="121" y="312"/>
                </a:lnTo>
                <a:lnTo>
                  <a:pt x="121" y="311"/>
                </a:lnTo>
                <a:lnTo>
                  <a:pt x="125" y="311"/>
                </a:lnTo>
                <a:lnTo>
                  <a:pt x="125" y="309"/>
                </a:lnTo>
                <a:lnTo>
                  <a:pt x="125" y="309"/>
                </a:lnTo>
                <a:lnTo>
                  <a:pt x="126" y="309"/>
                </a:lnTo>
                <a:lnTo>
                  <a:pt x="126" y="309"/>
                </a:lnTo>
                <a:lnTo>
                  <a:pt x="126" y="307"/>
                </a:lnTo>
                <a:lnTo>
                  <a:pt x="126" y="307"/>
                </a:lnTo>
                <a:lnTo>
                  <a:pt x="126" y="307"/>
                </a:lnTo>
                <a:lnTo>
                  <a:pt x="126" y="307"/>
                </a:lnTo>
                <a:lnTo>
                  <a:pt x="126" y="306"/>
                </a:lnTo>
                <a:lnTo>
                  <a:pt x="126" y="306"/>
                </a:lnTo>
                <a:lnTo>
                  <a:pt x="126" y="304"/>
                </a:lnTo>
                <a:lnTo>
                  <a:pt x="125" y="304"/>
                </a:lnTo>
                <a:lnTo>
                  <a:pt x="125" y="304"/>
                </a:lnTo>
                <a:lnTo>
                  <a:pt x="123" y="304"/>
                </a:lnTo>
                <a:lnTo>
                  <a:pt x="123" y="304"/>
                </a:lnTo>
                <a:lnTo>
                  <a:pt x="123" y="304"/>
                </a:lnTo>
                <a:lnTo>
                  <a:pt x="121" y="306"/>
                </a:lnTo>
                <a:lnTo>
                  <a:pt x="121" y="307"/>
                </a:lnTo>
                <a:lnTo>
                  <a:pt x="120" y="307"/>
                </a:lnTo>
                <a:lnTo>
                  <a:pt x="120" y="307"/>
                </a:lnTo>
                <a:lnTo>
                  <a:pt x="120" y="307"/>
                </a:lnTo>
                <a:lnTo>
                  <a:pt x="114" y="304"/>
                </a:lnTo>
                <a:lnTo>
                  <a:pt x="114" y="304"/>
                </a:lnTo>
                <a:lnTo>
                  <a:pt x="114" y="304"/>
                </a:lnTo>
                <a:lnTo>
                  <a:pt x="113" y="302"/>
                </a:lnTo>
                <a:lnTo>
                  <a:pt x="113" y="301"/>
                </a:lnTo>
                <a:lnTo>
                  <a:pt x="113" y="299"/>
                </a:lnTo>
                <a:lnTo>
                  <a:pt x="113" y="299"/>
                </a:lnTo>
                <a:lnTo>
                  <a:pt x="111" y="297"/>
                </a:lnTo>
                <a:lnTo>
                  <a:pt x="109" y="296"/>
                </a:lnTo>
                <a:lnTo>
                  <a:pt x="106" y="296"/>
                </a:lnTo>
                <a:lnTo>
                  <a:pt x="104" y="292"/>
                </a:lnTo>
                <a:lnTo>
                  <a:pt x="103" y="290"/>
                </a:lnTo>
                <a:lnTo>
                  <a:pt x="101" y="289"/>
                </a:lnTo>
                <a:lnTo>
                  <a:pt x="101" y="289"/>
                </a:lnTo>
                <a:lnTo>
                  <a:pt x="101" y="289"/>
                </a:lnTo>
                <a:lnTo>
                  <a:pt x="101" y="287"/>
                </a:lnTo>
                <a:lnTo>
                  <a:pt x="101" y="285"/>
                </a:lnTo>
                <a:lnTo>
                  <a:pt x="101" y="285"/>
                </a:lnTo>
                <a:lnTo>
                  <a:pt x="101" y="285"/>
                </a:lnTo>
                <a:lnTo>
                  <a:pt x="103" y="284"/>
                </a:lnTo>
                <a:lnTo>
                  <a:pt x="103" y="284"/>
                </a:lnTo>
                <a:lnTo>
                  <a:pt x="103" y="284"/>
                </a:lnTo>
                <a:lnTo>
                  <a:pt x="104" y="282"/>
                </a:lnTo>
                <a:lnTo>
                  <a:pt x="104" y="282"/>
                </a:lnTo>
                <a:lnTo>
                  <a:pt x="103" y="282"/>
                </a:lnTo>
                <a:lnTo>
                  <a:pt x="103" y="280"/>
                </a:lnTo>
                <a:lnTo>
                  <a:pt x="101" y="280"/>
                </a:lnTo>
                <a:lnTo>
                  <a:pt x="99" y="280"/>
                </a:lnTo>
                <a:lnTo>
                  <a:pt x="99" y="280"/>
                </a:lnTo>
                <a:lnTo>
                  <a:pt x="98" y="280"/>
                </a:lnTo>
                <a:lnTo>
                  <a:pt x="96" y="279"/>
                </a:lnTo>
                <a:lnTo>
                  <a:pt x="96" y="279"/>
                </a:lnTo>
                <a:lnTo>
                  <a:pt x="96" y="277"/>
                </a:lnTo>
                <a:lnTo>
                  <a:pt x="96" y="277"/>
                </a:lnTo>
                <a:lnTo>
                  <a:pt x="96" y="277"/>
                </a:lnTo>
                <a:lnTo>
                  <a:pt x="96" y="275"/>
                </a:lnTo>
                <a:lnTo>
                  <a:pt x="98" y="275"/>
                </a:lnTo>
                <a:lnTo>
                  <a:pt x="99" y="274"/>
                </a:lnTo>
                <a:lnTo>
                  <a:pt x="99" y="272"/>
                </a:lnTo>
                <a:lnTo>
                  <a:pt x="98" y="272"/>
                </a:lnTo>
                <a:lnTo>
                  <a:pt x="98" y="272"/>
                </a:lnTo>
                <a:lnTo>
                  <a:pt x="96" y="270"/>
                </a:lnTo>
                <a:lnTo>
                  <a:pt x="96" y="270"/>
                </a:lnTo>
                <a:lnTo>
                  <a:pt x="94" y="270"/>
                </a:lnTo>
                <a:lnTo>
                  <a:pt x="94" y="270"/>
                </a:lnTo>
                <a:lnTo>
                  <a:pt x="94" y="270"/>
                </a:lnTo>
                <a:lnTo>
                  <a:pt x="94" y="270"/>
                </a:lnTo>
                <a:lnTo>
                  <a:pt x="91" y="269"/>
                </a:lnTo>
                <a:lnTo>
                  <a:pt x="88" y="267"/>
                </a:lnTo>
                <a:lnTo>
                  <a:pt x="88" y="267"/>
                </a:lnTo>
                <a:lnTo>
                  <a:pt x="86" y="265"/>
                </a:lnTo>
                <a:lnTo>
                  <a:pt x="86" y="264"/>
                </a:lnTo>
                <a:lnTo>
                  <a:pt x="86" y="260"/>
                </a:lnTo>
                <a:lnTo>
                  <a:pt x="84" y="259"/>
                </a:lnTo>
                <a:lnTo>
                  <a:pt x="84" y="259"/>
                </a:lnTo>
                <a:lnTo>
                  <a:pt x="84" y="257"/>
                </a:lnTo>
                <a:lnTo>
                  <a:pt x="81" y="255"/>
                </a:lnTo>
                <a:lnTo>
                  <a:pt x="77" y="253"/>
                </a:lnTo>
                <a:lnTo>
                  <a:pt x="77" y="252"/>
                </a:lnTo>
                <a:lnTo>
                  <a:pt x="77" y="252"/>
                </a:lnTo>
                <a:lnTo>
                  <a:pt x="76" y="250"/>
                </a:lnTo>
                <a:lnTo>
                  <a:pt x="76" y="250"/>
                </a:lnTo>
                <a:lnTo>
                  <a:pt x="76" y="250"/>
                </a:lnTo>
                <a:lnTo>
                  <a:pt x="74" y="250"/>
                </a:lnTo>
                <a:lnTo>
                  <a:pt x="74" y="248"/>
                </a:lnTo>
                <a:lnTo>
                  <a:pt x="67" y="248"/>
                </a:lnTo>
                <a:lnTo>
                  <a:pt x="67" y="248"/>
                </a:lnTo>
                <a:lnTo>
                  <a:pt x="66" y="248"/>
                </a:lnTo>
                <a:lnTo>
                  <a:pt x="64" y="248"/>
                </a:lnTo>
                <a:lnTo>
                  <a:pt x="62" y="248"/>
                </a:lnTo>
                <a:lnTo>
                  <a:pt x="61" y="250"/>
                </a:lnTo>
                <a:lnTo>
                  <a:pt x="61" y="250"/>
                </a:lnTo>
                <a:lnTo>
                  <a:pt x="59" y="252"/>
                </a:lnTo>
                <a:lnTo>
                  <a:pt x="57" y="255"/>
                </a:lnTo>
                <a:lnTo>
                  <a:pt x="57" y="255"/>
                </a:lnTo>
                <a:lnTo>
                  <a:pt x="56" y="257"/>
                </a:lnTo>
                <a:lnTo>
                  <a:pt x="56" y="257"/>
                </a:lnTo>
                <a:lnTo>
                  <a:pt x="54" y="257"/>
                </a:lnTo>
                <a:lnTo>
                  <a:pt x="54" y="259"/>
                </a:lnTo>
                <a:lnTo>
                  <a:pt x="54" y="257"/>
                </a:lnTo>
                <a:lnTo>
                  <a:pt x="52" y="257"/>
                </a:lnTo>
                <a:lnTo>
                  <a:pt x="52" y="257"/>
                </a:lnTo>
                <a:lnTo>
                  <a:pt x="51" y="255"/>
                </a:lnTo>
                <a:lnTo>
                  <a:pt x="51" y="253"/>
                </a:lnTo>
                <a:lnTo>
                  <a:pt x="42" y="252"/>
                </a:lnTo>
                <a:lnTo>
                  <a:pt x="39" y="252"/>
                </a:lnTo>
                <a:lnTo>
                  <a:pt x="37" y="252"/>
                </a:lnTo>
                <a:lnTo>
                  <a:pt x="37" y="252"/>
                </a:lnTo>
                <a:lnTo>
                  <a:pt x="37" y="250"/>
                </a:lnTo>
                <a:lnTo>
                  <a:pt x="37" y="250"/>
                </a:lnTo>
                <a:lnTo>
                  <a:pt x="37" y="248"/>
                </a:lnTo>
                <a:lnTo>
                  <a:pt x="37" y="248"/>
                </a:lnTo>
                <a:lnTo>
                  <a:pt x="35" y="248"/>
                </a:lnTo>
                <a:lnTo>
                  <a:pt x="35" y="248"/>
                </a:lnTo>
                <a:lnTo>
                  <a:pt x="35" y="248"/>
                </a:lnTo>
                <a:lnTo>
                  <a:pt x="34" y="248"/>
                </a:lnTo>
                <a:lnTo>
                  <a:pt x="32" y="250"/>
                </a:lnTo>
                <a:lnTo>
                  <a:pt x="32" y="250"/>
                </a:lnTo>
                <a:lnTo>
                  <a:pt x="32" y="250"/>
                </a:lnTo>
                <a:lnTo>
                  <a:pt x="30" y="248"/>
                </a:lnTo>
                <a:lnTo>
                  <a:pt x="30" y="248"/>
                </a:lnTo>
                <a:lnTo>
                  <a:pt x="29" y="247"/>
                </a:lnTo>
                <a:lnTo>
                  <a:pt x="29" y="247"/>
                </a:lnTo>
                <a:lnTo>
                  <a:pt x="29" y="245"/>
                </a:lnTo>
                <a:lnTo>
                  <a:pt x="29" y="245"/>
                </a:lnTo>
                <a:lnTo>
                  <a:pt x="29" y="243"/>
                </a:lnTo>
                <a:lnTo>
                  <a:pt x="27" y="238"/>
                </a:lnTo>
                <a:lnTo>
                  <a:pt x="29" y="235"/>
                </a:lnTo>
                <a:lnTo>
                  <a:pt x="29" y="235"/>
                </a:lnTo>
                <a:lnTo>
                  <a:pt x="29" y="235"/>
                </a:lnTo>
                <a:lnTo>
                  <a:pt x="29" y="233"/>
                </a:lnTo>
                <a:lnTo>
                  <a:pt x="29" y="233"/>
                </a:lnTo>
                <a:lnTo>
                  <a:pt x="29" y="232"/>
                </a:lnTo>
                <a:lnTo>
                  <a:pt x="29" y="232"/>
                </a:lnTo>
                <a:lnTo>
                  <a:pt x="29" y="230"/>
                </a:lnTo>
                <a:lnTo>
                  <a:pt x="29" y="230"/>
                </a:lnTo>
                <a:lnTo>
                  <a:pt x="29" y="230"/>
                </a:lnTo>
                <a:lnTo>
                  <a:pt x="30" y="230"/>
                </a:lnTo>
                <a:lnTo>
                  <a:pt x="30" y="228"/>
                </a:lnTo>
                <a:lnTo>
                  <a:pt x="32" y="228"/>
                </a:lnTo>
                <a:lnTo>
                  <a:pt x="32" y="228"/>
                </a:lnTo>
                <a:lnTo>
                  <a:pt x="30" y="228"/>
                </a:lnTo>
                <a:lnTo>
                  <a:pt x="30" y="227"/>
                </a:lnTo>
                <a:lnTo>
                  <a:pt x="30" y="227"/>
                </a:lnTo>
                <a:lnTo>
                  <a:pt x="30" y="227"/>
                </a:lnTo>
                <a:lnTo>
                  <a:pt x="29" y="227"/>
                </a:lnTo>
                <a:lnTo>
                  <a:pt x="29" y="227"/>
                </a:lnTo>
                <a:lnTo>
                  <a:pt x="27" y="227"/>
                </a:lnTo>
                <a:lnTo>
                  <a:pt x="24" y="225"/>
                </a:lnTo>
                <a:lnTo>
                  <a:pt x="24" y="225"/>
                </a:lnTo>
                <a:lnTo>
                  <a:pt x="24" y="225"/>
                </a:lnTo>
                <a:lnTo>
                  <a:pt x="22" y="225"/>
                </a:lnTo>
                <a:lnTo>
                  <a:pt x="20" y="225"/>
                </a:lnTo>
                <a:lnTo>
                  <a:pt x="19" y="225"/>
                </a:lnTo>
                <a:lnTo>
                  <a:pt x="17" y="227"/>
                </a:lnTo>
                <a:lnTo>
                  <a:pt x="17" y="227"/>
                </a:lnTo>
                <a:lnTo>
                  <a:pt x="15" y="227"/>
                </a:lnTo>
                <a:lnTo>
                  <a:pt x="15" y="227"/>
                </a:lnTo>
                <a:lnTo>
                  <a:pt x="14" y="227"/>
                </a:lnTo>
                <a:lnTo>
                  <a:pt x="12" y="225"/>
                </a:lnTo>
                <a:lnTo>
                  <a:pt x="10" y="223"/>
                </a:lnTo>
                <a:lnTo>
                  <a:pt x="9" y="222"/>
                </a:lnTo>
                <a:lnTo>
                  <a:pt x="7" y="220"/>
                </a:lnTo>
                <a:lnTo>
                  <a:pt x="7" y="220"/>
                </a:lnTo>
                <a:lnTo>
                  <a:pt x="5" y="218"/>
                </a:lnTo>
                <a:lnTo>
                  <a:pt x="5" y="218"/>
                </a:lnTo>
                <a:lnTo>
                  <a:pt x="7" y="216"/>
                </a:lnTo>
                <a:lnTo>
                  <a:pt x="7" y="216"/>
                </a:lnTo>
                <a:lnTo>
                  <a:pt x="9" y="216"/>
                </a:lnTo>
                <a:lnTo>
                  <a:pt x="9" y="216"/>
                </a:lnTo>
                <a:lnTo>
                  <a:pt x="9" y="216"/>
                </a:lnTo>
                <a:lnTo>
                  <a:pt x="9" y="216"/>
                </a:lnTo>
                <a:lnTo>
                  <a:pt x="9" y="215"/>
                </a:lnTo>
                <a:lnTo>
                  <a:pt x="9" y="215"/>
                </a:lnTo>
                <a:lnTo>
                  <a:pt x="9" y="215"/>
                </a:lnTo>
                <a:lnTo>
                  <a:pt x="9" y="213"/>
                </a:lnTo>
                <a:lnTo>
                  <a:pt x="10" y="213"/>
                </a:lnTo>
                <a:lnTo>
                  <a:pt x="10" y="211"/>
                </a:lnTo>
                <a:lnTo>
                  <a:pt x="10" y="211"/>
                </a:lnTo>
                <a:lnTo>
                  <a:pt x="10" y="211"/>
                </a:lnTo>
                <a:lnTo>
                  <a:pt x="10" y="211"/>
                </a:lnTo>
                <a:lnTo>
                  <a:pt x="9" y="211"/>
                </a:lnTo>
                <a:lnTo>
                  <a:pt x="9" y="211"/>
                </a:lnTo>
                <a:lnTo>
                  <a:pt x="4" y="211"/>
                </a:lnTo>
                <a:lnTo>
                  <a:pt x="4" y="211"/>
                </a:lnTo>
                <a:lnTo>
                  <a:pt x="2" y="211"/>
                </a:lnTo>
                <a:lnTo>
                  <a:pt x="0" y="210"/>
                </a:lnTo>
                <a:lnTo>
                  <a:pt x="0" y="208"/>
                </a:lnTo>
                <a:lnTo>
                  <a:pt x="0" y="208"/>
                </a:lnTo>
                <a:lnTo>
                  <a:pt x="0" y="205"/>
                </a:lnTo>
                <a:lnTo>
                  <a:pt x="0" y="205"/>
                </a:lnTo>
                <a:lnTo>
                  <a:pt x="2" y="205"/>
                </a:lnTo>
                <a:lnTo>
                  <a:pt x="4" y="203"/>
                </a:lnTo>
                <a:lnTo>
                  <a:pt x="5" y="203"/>
                </a:lnTo>
                <a:lnTo>
                  <a:pt x="7" y="203"/>
                </a:lnTo>
                <a:lnTo>
                  <a:pt x="7" y="203"/>
                </a:lnTo>
                <a:lnTo>
                  <a:pt x="7" y="201"/>
                </a:lnTo>
                <a:lnTo>
                  <a:pt x="9" y="200"/>
                </a:lnTo>
                <a:lnTo>
                  <a:pt x="9" y="200"/>
                </a:lnTo>
                <a:lnTo>
                  <a:pt x="10" y="200"/>
                </a:lnTo>
                <a:lnTo>
                  <a:pt x="9" y="200"/>
                </a:lnTo>
                <a:lnTo>
                  <a:pt x="9" y="198"/>
                </a:lnTo>
                <a:lnTo>
                  <a:pt x="9" y="196"/>
                </a:lnTo>
                <a:lnTo>
                  <a:pt x="9" y="196"/>
                </a:lnTo>
                <a:lnTo>
                  <a:pt x="10" y="195"/>
                </a:lnTo>
                <a:lnTo>
                  <a:pt x="12" y="195"/>
                </a:lnTo>
                <a:lnTo>
                  <a:pt x="14" y="195"/>
                </a:lnTo>
                <a:lnTo>
                  <a:pt x="14" y="195"/>
                </a:lnTo>
                <a:lnTo>
                  <a:pt x="15" y="195"/>
                </a:lnTo>
                <a:lnTo>
                  <a:pt x="15" y="193"/>
                </a:lnTo>
                <a:lnTo>
                  <a:pt x="15" y="193"/>
                </a:lnTo>
                <a:lnTo>
                  <a:pt x="15" y="191"/>
                </a:lnTo>
                <a:lnTo>
                  <a:pt x="15" y="191"/>
                </a:lnTo>
                <a:lnTo>
                  <a:pt x="15" y="190"/>
                </a:lnTo>
                <a:lnTo>
                  <a:pt x="15" y="190"/>
                </a:lnTo>
                <a:lnTo>
                  <a:pt x="15" y="190"/>
                </a:lnTo>
                <a:lnTo>
                  <a:pt x="17" y="190"/>
                </a:lnTo>
                <a:lnTo>
                  <a:pt x="19" y="190"/>
                </a:lnTo>
                <a:lnTo>
                  <a:pt x="19" y="190"/>
                </a:lnTo>
                <a:lnTo>
                  <a:pt x="20" y="190"/>
                </a:lnTo>
                <a:lnTo>
                  <a:pt x="20" y="186"/>
                </a:lnTo>
                <a:lnTo>
                  <a:pt x="22" y="186"/>
                </a:lnTo>
                <a:lnTo>
                  <a:pt x="24" y="186"/>
                </a:lnTo>
                <a:lnTo>
                  <a:pt x="25" y="186"/>
                </a:lnTo>
                <a:lnTo>
                  <a:pt x="27" y="185"/>
                </a:lnTo>
                <a:lnTo>
                  <a:pt x="29" y="183"/>
                </a:lnTo>
                <a:lnTo>
                  <a:pt x="29" y="181"/>
                </a:lnTo>
                <a:lnTo>
                  <a:pt x="29" y="181"/>
                </a:lnTo>
                <a:lnTo>
                  <a:pt x="27" y="180"/>
                </a:lnTo>
                <a:lnTo>
                  <a:pt x="27" y="180"/>
                </a:lnTo>
                <a:lnTo>
                  <a:pt x="27" y="180"/>
                </a:lnTo>
                <a:lnTo>
                  <a:pt x="27" y="178"/>
                </a:lnTo>
                <a:lnTo>
                  <a:pt x="27" y="178"/>
                </a:lnTo>
                <a:lnTo>
                  <a:pt x="29" y="174"/>
                </a:lnTo>
                <a:lnTo>
                  <a:pt x="29" y="174"/>
                </a:lnTo>
                <a:lnTo>
                  <a:pt x="29" y="174"/>
                </a:lnTo>
                <a:lnTo>
                  <a:pt x="29" y="173"/>
                </a:lnTo>
                <a:lnTo>
                  <a:pt x="29" y="173"/>
                </a:lnTo>
                <a:lnTo>
                  <a:pt x="29" y="171"/>
                </a:lnTo>
                <a:lnTo>
                  <a:pt x="29" y="169"/>
                </a:lnTo>
                <a:lnTo>
                  <a:pt x="29" y="168"/>
                </a:lnTo>
                <a:lnTo>
                  <a:pt x="30" y="168"/>
                </a:lnTo>
                <a:lnTo>
                  <a:pt x="30" y="168"/>
                </a:lnTo>
                <a:lnTo>
                  <a:pt x="34" y="168"/>
                </a:lnTo>
                <a:lnTo>
                  <a:pt x="34" y="168"/>
                </a:lnTo>
                <a:lnTo>
                  <a:pt x="34" y="166"/>
                </a:lnTo>
                <a:lnTo>
                  <a:pt x="34" y="166"/>
                </a:lnTo>
                <a:lnTo>
                  <a:pt x="34" y="164"/>
                </a:lnTo>
                <a:lnTo>
                  <a:pt x="35" y="164"/>
                </a:lnTo>
                <a:lnTo>
                  <a:pt x="35" y="163"/>
                </a:lnTo>
                <a:lnTo>
                  <a:pt x="37" y="163"/>
                </a:lnTo>
                <a:lnTo>
                  <a:pt x="39" y="163"/>
                </a:lnTo>
                <a:lnTo>
                  <a:pt x="39" y="161"/>
                </a:lnTo>
                <a:lnTo>
                  <a:pt x="39" y="161"/>
                </a:lnTo>
                <a:lnTo>
                  <a:pt x="41" y="161"/>
                </a:lnTo>
                <a:lnTo>
                  <a:pt x="41" y="161"/>
                </a:lnTo>
                <a:lnTo>
                  <a:pt x="41" y="161"/>
                </a:lnTo>
                <a:lnTo>
                  <a:pt x="42" y="161"/>
                </a:lnTo>
                <a:lnTo>
                  <a:pt x="46" y="158"/>
                </a:lnTo>
                <a:lnTo>
                  <a:pt x="46" y="158"/>
                </a:lnTo>
                <a:lnTo>
                  <a:pt x="47" y="158"/>
                </a:lnTo>
                <a:lnTo>
                  <a:pt x="52" y="159"/>
                </a:lnTo>
                <a:lnTo>
                  <a:pt x="52" y="159"/>
                </a:lnTo>
                <a:lnTo>
                  <a:pt x="56" y="156"/>
                </a:lnTo>
                <a:lnTo>
                  <a:pt x="57" y="156"/>
                </a:lnTo>
                <a:lnTo>
                  <a:pt x="59" y="154"/>
                </a:lnTo>
                <a:lnTo>
                  <a:pt x="59" y="154"/>
                </a:lnTo>
                <a:lnTo>
                  <a:pt x="61" y="153"/>
                </a:lnTo>
                <a:lnTo>
                  <a:pt x="61" y="151"/>
                </a:lnTo>
                <a:lnTo>
                  <a:pt x="61" y="151"/>
                </a:lnTo>
                <a:lnTo>
                  <a:pt x="62" y="149"/>
                </a:lnTo>
                <a:lnTo>
                  <a:pt x="62" y="149"/>
                </a:lnTo>
                <a:lnTo>
                  <a:pt x="67" y="146"/>
                </a:lnTo>
                <a:lnTo>
                  <a:pt x="69" y="146"/>
                </a:lnTo>
                <a:lnTo>
                  <a:pt x="69" y="146"/>
                </a:lnTo>
                <a:lnTo>
                  <a:pt x="69" y="146"/>
                </a:lnTo>
                <a:lnTo>
                  <a:pt x="69" y="146"/>
                </a:lnTo>
                <a:lnTo>
                  <a:pt x="69" y="146"/>
                </a:lnTo>
                <a:lnTo>
                  <a:pt x="71" y="146"/>
                </a:lnTo>
                <a:lnTo>
                  <a:pt x="71" y="148"/>
                </a:lnTo>
                <a:lnTo>
                  <a:pt x="71" y="148"/>
                </a:lnTo>
                <a:lnTo>
                  <a:pt x="71" y="148"/>
                </a:lnTo>
                <a:lnTo>
                  <a:pt x="71" y="148"/>
                </a:lnTo>
                <a:lnTo>
                  <a:pt x="71" y="149"/>
                </a:lnTo>
                <a:lnTo>
                  <a:pt x="71" y="148"/>
                </a:lnTo>
                <a:lnTo>
                  <a:pt x="72" y="148"/>
                </a:lnTo>
                <a:lnTo>
                  <a:pt x="72" y="146"/>
                </a:lnTo>
                <a:lnTo>
                  <a:pt x="74" y="146"/>
                </a:lnTo>
                <a:lnTo>
                  <a:pt x="74" y="144"/>
                </a:lnTo>
                <a:lnTo>
                  <a:pt x="76" y="144"/>
                </a:lnTo>
                <a:lnTo>
                  <a:pt x="76" y="143"/>
                </a:lnTo>
                <a:lnTo>
                  <a:pt x="76" y="143"/>
                </a:lnTo>
                <a:lnTo>
                  <a:pt x="76" y="141"/>
                </a:lnTo>
                <a:lnTo>
                  <a:pt x="76" y="141"/>
                </a:lnTo>
                <a:lnTo>
                  <a:pt x="76" y="139"/>
                </a:lnTo>
                <a:lnTo>
                  <a:pt x="77" y="137"/>
                </a:lnTo>
                <a:lnTo>
                  <a:pt x="77" y="136"/>
                </a:lnTo>
                <a:lnTo>
                  <a:pt x="79" y="134"/>
                </a:lnTo>
                <a:lnTo>
                  <a:pt x="79" y="134"/>
                </a:lnTo>
                <a:lnTo>
                  <a:pt x="81" y="134"/>
                </a:lnTo>
                <a:lnTo>
                  <a:pt x="81" y="134"/>
                </a:lnTo>
                <a:lnTo>
                  <a:pt x="84" y="134"/>
                </a:lnTo>
                <a:lnTo>
                  <a:pt x="88" y="136"/>
                </a:lnTo>
                <a:lnTo>
                  <a:pt x="91" y="136"/>
                </a:lnTo>
                <a:lnTo>
                  <a:pt x="93" y="136"/>
                </a:lnTo>
                <a:lnTo>
                  <a:pt x="93" y="134"/>
                </a:lnTo>
                <a:lnTo>
                  <a:pt x="93" y="132"/>
                </a:lnTo>
                <a:lnTo>
                  <a:pt x="93" y="132"/>
                </a:lnTo>
                <a:lnTo>
                  <a:pt x="88" y="131"/>
                </a:lnTo>
                <a:lnTo>
                  <a:pt x="86" y="129"/>
                </a:lnTo>
                <a:lnTo>
                  <a:pt x="86" y="129"/>
                </a:lnTo>
                <a:lnTo>
                  <a:pt x="86" y="127"/>
                </a:lnTo>
                <a:lnTo>
                  <a:pt x="86" y="126"/>
                </a:lnTo>
                <a:lnTo>
                  <a:pt x="86" y="126"/>
                </a:lnTo>
                <a:lnTo>
                  <a:pt x="88" y="122"/>
                </a:lnTo>
                <a:lnTo>
                  <a:pt x="88" y="121"/>
                </a:lnTo>
                <a:lnTo>
                  <a:pt x="88" y="121"/>
                </a:lnTo>
                <a:lnTo>
                  <a:pt x="88" y="119"/>
                </a:lnTo>
                <a:lnTo>
                  <a:pt x="88" y="116"/>
                </a:lnTo>
                <a:lnTo>
                  <a:pt x="88" y="114"/>
                </a:lnTo>
                <a:lnTo>
                  <a:pt x="88" y="112"/>
                </a:lnTo>
                <a:lnTo>
                  <a:pt x="84" y="107"/>
                </a:lnTo>
                <a:lnTo>
                  <a:pt x="84" y="107"/>
                </a:lnTo>
                <a:lnTo>
                  <a:pt x="88" y="106"/>
                </a:lnTo>
                <a:lnTo>
                  <a:pt x="88" y="106"/>
                </a:lnTo>
                <a:lnTo>
                  <a:pt x="88" y="104"/>
                </a:lnTo>
                <a:lnTo>
                  <a:pt x="88" y="104"/>
                </a:lnTo>
                <a:lnTo>
                  <a:pt x="88" y="102"/>
                </a:lnTo>
                <a:lnTo>
                  <a:pt x="88" y="102"/>
                </a:lnTo>
                <a:lnTo>
                  <a:pt x="88" y="102"/>
                </a:lnTo>
                <a:lnTo>
                  <a:pt x="89" y="102"/>
                </a:lnTo>
                <a:lnTo>
                  <a:pt x="91" y="104"/>
                </a:lnTo>
                <a:lnTo>
                  <a:pt x="93" y="104"/>
                </a:lnTo>
                <a:lnTo>
                  <a:pt x="94" y="106"/>
                </a:lnTo>
                <a:lnTo>
                  <a:pt x="96" y="107"/>
                </a:lnTo>
                <a:lnTo>
                  <a:pt x="99" y="107"/>
                </a:lnTo>
                <a:lnTo>
                  <a:pt x="99" y="107"/>
                </a:lnTo>
                <a:lnTo>
                  <a:pt x="99" y="107"/>
                </a:lnTo>
                <a:lnTo>
                  <a:pt x="99" y="107"/>
                </a:lnTo>
                <a:lnTo>
                  <a:pt x="101" y="106"/>
                </a:lnTo>
                <a:lnTo>
                  <a:pt x="101" y="106"/>
                </a:lnTo>
                <a:lnTo>
                  <a:pt x="101" y="106"/>
                </a:lnTo>
                <a:lnTo>
                  <a:pt x="101" y="106"/>
                </a:lnTo>
                <a:lnTo>
                  <a:pt x="101" y="104"/>
                </a:lnTo>
                <a:lnTo>
                  <a:pt x="101" y="104"/>
                </a:lnTo>
                <a:lnTo>
                  <a:pt x="99" y="102"/>
                </a:lnTo>
                <a:lnTo>
                  <a:pt x="99" y="102"/>
                </a:lnTo>
                <a:lnTo>
                  <a:pt x="99" y="100"/>
                </a:lnTo>
                <a:lnTo>
                  <a:pt x="99" y="100"/>
                </a:lnTo>
                <a:lnTo>
                  <a:pt x="99" y="100"/>
                </a:lnTo>
                <a:lnTo>
                  <a:pt x="101" y="100"/>
                </a:lnTo>
                <a:lnTo>
                  <a:pt x="101" y="99"/>
                </a:lnTo>
                <a:lnTo>
                  <a:pt x="101" y="99"/>
                </a:lnTo>
                <a:lnTo>
                  <a:pt x="104" y="99"/>
                </a:lnTo>
                <a:lnTo>
                  <a:pt x="104" y="99"/>
                </a:lnTo>
                <a:lnTo>
                  <a:pt x="104" y="99"/>
                </a:lnTo>
                <a:lnTo>
                  <a:pt x="104" y="97"/>
                </a:lnTo>
                <a:lnTo>
                  <a:pt x="104" y="95"/>
                </a:lnTo>
                <a:lnTo>
                  <a:pt x="106" y="95"/>
                </a:lnTo>
                <a:lnTo>
                  <a:pt x="106" y="94"/>
                </a:lnTo>
                <a:lnTo>
                  <a:pt x="106" y="94"/>
                </a:lnTo>
                <a:lnTo>
                  <a:pt x="106" y="92"/>
                </a:lnTo>
                <a:lnTo>
                  <a:pt x="106" y="92"/>
                </a:lnTo>
                <a:lnTo>
                  <a:pt x="106" y="92"/>
                </a:lnTo>
                <a:lnTo>
                  <a:pt x="106" y="92"/>
                </a:lnTo>
                <a:lnTo>
                  <a:pt x="106" y="92"/>
                </a:lnTo>
                <a:lnTo>
                  <a:pt x="106" y="92"/>
                </a:lnTo>
                <a:lnTo>
                  <a:pt x="106" y="92"/>
                </a:lnTo>
                <a:lnTo>
                  <a:pt x="104" y="92"/>
                </a:lnTo>
                <a:lnTo>
                  <a:pt x="104" y="92"/>
                </a:lnTo>
                <a:lnTo>
                  <a:pt x="104" y="90"/>
                </a:lnTo>
                <a:lnTo>
                  <a:pt x="104" y="90"/>
                </a:lnTo>
                <a:lnTo>
                  <a:pt x="104" y="90"/>
                </a:lnTo>
                <a:lnTo>
                  <a:pt x="104" y="92"/>
                </a:lnTo>
                <a:lnTo>
                  <a:pt x="103" y="92"/>
                </a:lnTo>
                <a:lnTo>
                  <a:pt x="103" y="92"/>
                </a:lnTo>
                <a:lnTo>
                  <a:pt x="103" y="92"/>
                </a:lnTo>
                <a:lnTo>
                  <a:pt x="101" y="90"/>
                </a:lnTo>
                <a:lnTo>
                  <a:pt x="101" y="89"/>
                </a:lnTo>
                <a:lnTo>
                  <a:pt x="101" y="89"/>
                </a:lnTo>
                <a:lnTo>
                  <a:pt x="101" y="89"/>
                </a:lnTo>
                <a:lnTo>
                  <a:pt x="103" y="87"/>
                </a:lnTo>
                <a:lnTo>
                  <a:pt x="103" y="85"/>
                </a:lnTo>
                <a:lnTo>
                  <a:pt x="103" y="85"/>
                </a:lnTo>
                <a:lnTo>
                  <a:pt x="104" y="85"/>
                </a:lnTo>
                <a:lnTo>
                  <a:pt x="104" y="84"/>
                </a:lnTo>
                <a:lnTo>
                  <a:pt x="104" y="84"/>
                </a:lnTo>
                <a:lnTo>
                  <a:pt x="106" y="84"/>
                </a:lnTo>
                <a:lnTo>
                  <a:pt x="106" y="82"/>
                </a:lnTo>
                <a:lnTo>
                  <a:pt x="106" y="82"/>
                </a:lnTo>
                <a:lnTo>
                  <a:pt x="106" y="82"/>
                </a:lnTo>
                <a:lnTo>
                  <a:pt x="106" y="80"/>
                </a:lnTo>
                <a:lnTo>
                  <a:pt x="106" y="80"/>
                </a:lnTo>
                <a:lnTo>
                  <a:pt x="108" y="77"/>
                </a:lnTo>
                <a:lnTo>
                  <a:pt x="109" y="77"/>
                </a:lnTo>
                <a:lnTo>
                  <a:pt x="109" y="77"/>
                </a:lnTo>
                <a:lnTo>
                  <a:pt x="109" y="77"/>
                </a:lnTo>
                <a:lnTo>
                  <a:pt x="111" y="77"/>
                </a:lnTo>
                <a:lnTo>
                  <a:pt x="113" y="77"/>
                </a:lnTo>
                <a:lnTo>
                  <a:pt x="116" y="77"/>
                </a:lnTo>
                <a:lnTo>
                  <a:pt x="118" y="77"/>
                </a:lnTo>
                <a:lnTo>
                  <a:pt x="118" y="77"/>
                </a:lnTo>
                <a:lnTo>
                  <a:pt x="118" y="77"/>
                </a:lnTo>
                <a:lnTo>
                  <a:pt x="120" y="79"/>
                </a:lnTo>
                <a:lnTo>
                  <a:pt x="123" y="79"/>
                </a:lnTo>
                <a:lnTo>
                  <a:pt x="125" y="79"/>
                </a:lnTo>
                <a:lnTo>
                  <a:pt x="125" y="79"/>
                </a:lnTo>
                <a:lnTo>
                  <a:pt x="125" y="77"/>
                </a:lnTo>
                <a:lnTo>
                  <a:pt x="125" y="77"/>
                </a:lnTo>
                <a:lnTo>
                  <a:pt x="126" y="77"/>
                </a:lnTo>
                <a:lnTo>
                  <a:pt x="126" y="77"/>
                </a:lnTo>
                <a:lnTo>
                  <a:pt x="128" y="77"/>
                </a:lnTo>
                <a:lnTo>
                  <a:pt x="128" y="77"/>
                </a:lnTo>
                <a:lnTo>
                  <a:pt x="128" y="79"/>
                </a:lnTo>
                <a:lnTo>
                  <a:pt x="130" y="79"/>
                </a:lnTo>
                <a:lnTo>
                  <a:pt x="131" y="80"/>
                </a:lnTo>
                <a:lnTo>
                  <a:pt x="135" y="82"/>
                </a:lnTo>
                <a:lnTo>
                  <a:pt x="136" y="82"/>
                </a:lnTo>
                <a:lnTo>
                  <a:pt x="136" y="82"/>
                </a:lnTo>
                <a:lnTo>
                  <a:pt x="143" y="80"/>
                </a:lnTo>
                <a:lnTo>
                  <a:pt x="145" y="80"/>
                </a:lnTo>
                <a:lnTo>
                  <a:pt x="145" y="79"/>
                </a:lnTo>
                <a:lnTo>
                  <a:pt x="146" y="77"/>
                </a:lnTo>
                <a:lnTo>
                  <a:pt x="146" y="77"/>
                </a:lnTo>
                <a:lnTo>
                  <a:pt x="146" y="77"/>
                </a:lnTo>
                <a:lnTo>
                  <a:pt x="148" y="77"/>
                </a:lnTo>
                <a:lnTo>
                  <a:pt x="150" y="77"/>
                </a:lnTo>
                <a:lnTo>
                  <a:pt x="150" y="77"/>
                </a:lnTo>
                <a:lnTo>
                  <a:pt x="150" y="75"/>
                </a:lnTo>
                <a:lnTo>
                  <a:pt x="151" y="75"/>
                </a:lnTo>
                <a:lnTo>
                  <a:pt x="151" y="75"/>
                </a:lnTo>
                <a:lnTo>
                  <a:pt x="153" y="75"/>
                </a:lnTo>
                <a:lnTo>
                  <a:pt x="153" y="74"/>
                </a:lnTo>
                <a:lnTo>
                  <a:pt x="153" y="74"/>
                </a:lnTo>
                <a:lnTo>
                  <a:pt x="153" y="74"/>
                </a:lnTo>
                <a:lnTo>
                  <a:pt x="153" y="74"/>
                </a:lnTo>
                <a:lnTo>
                  <a:pt x="156" y="72"/>
                </a:lnTo>
                <a:lnTo>
                  <a:pt x="156" y="70"/>
                </a:lnTo>
                <a:lnTo>
                  <a:pt x="158" y="70"/>
                </a:lnTo>
                <a:lnTo>
                  <a:pt x="158" y="70"/>
                </a:lnTo>
                <a:lnTo>
                  <a:pt x="158" y="69"/>
                </a:lnTo>
                <a:lnTo>
                  <a:pt x="158" y="69"/>
                </a:lnTo>
                <a:lnTo>
                  <a:pt x="158" y="69"/>
                </a:lnTo>
                <a:lnTo>
                  <a:pt x="156" y="67"/>
                </a:lnTo>
                <a:lnTo>
                  <a:pt x="156" y="67"/>
                </a:lnTo>
                <a:lnTo>
                  <a:pt x="156" y="65"/>
                </a:lnTo>
                <a:lnTo>
                  <a:pt x="156" y="65"/>
                </a:lnTo>
                <a:lnTo>
                  <a:pt x="156" y="63"/>
                </a:lnTo>
                <a:lnTo>
                  <a:pt x="153" y="62"/>
                </a:lnTo>
                <a:lnTo>
                  <a:pt x="151" y="62"/>
                </a:lnTo>
                <a:lnTo>
                  <a:pt x="151" y="62"/>
                </a:lnTo>
                <a:lnTo>
                  <a:pt x="151" y="62"/>
                </a:lnTo>
                <a:lnTo>
                  <a:pt x="151" y="60"/>
                </a:lnTo>
                <a:lnTo>
                  <a:pt x="151" y="60"/>
                </a:lnTo>
                <a:lnTo>
                  <a:pt x="151" y="60"/>
                </a:lnTo>
                <a:lnTo>
                  <a:pt x="153" y="58"/>
                </a:lnTo>
                <a:lnTo>
                  <a:pt x="153" y="58"/>
                </a:lnTo>
                <a:lnTo>
                  <a:pt x="153" y="58"/>
                </a:lnTo>
                <a:lnTo>
                  <a:pt x="153" y="57"/>
                </a:lnTo>
                <a:lnTo>
                  <a:pt x="153" y="55"/>
                </a:lnTo>
                <a:lnTo>
                  <a:pt x="153" y="55"/>
                </a:lnTo>
                <a:lnTo>
                  <a:pt x="153" y="55"/>
                </a:lnTo>
                <a:lnTo>
                  <a:pt x="153" y="53"/>
                </a:lnTo>
                <a:lnTo>
                  <a:pt x="155" y="53"/>
                </a:lnTo>
                <a:lnTo>
                  <a:pt x="155" y="53"/>
                </a:lnTo>
                <a:lnTo>
                  <a:pt x="156" y="53"/>
                </a:lnTo>
                <a:lnTo>
                  <a:pt x="156" y="53"/>
                </a:lnTo>
                <a:lnTo>
                  <a:pt x="156" y="53"/>
                </a:lnTo>
                <a:lnTo>
                  <a:pt x="158" y="52"/>
                </a:lnTo>
                <a:lnTo>
                  <a:pt x="158" y="52"/>
                </a:lnTo>
                <a:lnTo>
                  <a:pt x="158" y="52"/>
                </a:lnTo>
                <a:lnTo>
                  <a:pt x="158" y="50"/>
                </a:lnTo>
                <a:lnTo>
                  <a:pt x="158" y="50"/>
                </a:lnTo>
                <a:lnTo>
                  <a:pt x="158" y="50"/>
                </a:lnTo>
                <a:lnTo>
                  <a:pt x="158" y="48"/>
                </a:lnTo>
                <a:lnTo>
                  <a:pt x="158" y="48"/>
                </a:lnTo>
                <a:lnTo>
                  <a:pt x="160" y="50"/>
                </a:lnTo>
                <a:lnTo>
                  <a:pt x="163" y="52"/>
                </a:lnTo>
                <a:lnTo>
                  <a:pt x="165" y="52"/>
                </a:lnTo>
                <a:lnTo>
                  <a:pt x="165" y="52"/>
                </a:lnTo>
                <a:lnTo>
                  <a:pt x="165" y="50"/>
                </a:lnTo>
                <a:lnTo>
                  <a:pt x="167" y="50"/>
                </a:lnTo>
                <a:lnTo>
                  <a:pt x="167" y="48"/>
                </a:lnTo>
                <a:lnTo>
                  <a:pt x="167" y="47"/>
                </a:lnTo>
                <a:lnTo>
                  <a:pt x="167" y="47"/>
                </a:lnTo>
                <a:lnTo>
                  <a:pt x="168" y="45"/>
                </a:lnTo>
                <a:lnTo>
                  <a:pt x="168" y="45"/>
                </a:lnTo>
                <a:lnTo>
                  <a:pt x="168" y="45"/>
                </a:lnTo>
                <a:lnTo>
                  <a:pt x="170" y="47"/>
                </a:lnTo>
                <a:lnTo>
                  <a:pt x="170" y="48"/>
                </a:lnTo>
                <a:lnTo>
                  <a:pt x="170" y="48"/>
                </a:lnTo>
                <a:lnTo>
                  <a:pt x="172" y="48"/>
                </a:lnTo>
                <a:lnTo>
                  <a:pt x="172" y="48"/>
                </a:lnTo>
                <a:lnTo>
                  <a:pt x="172" y="47"/>
                </a:lnTo>
                <a:lnTo>
                  <a:pt x="172" y="47"/>
                </a:lnTo>
                <a:lnTo>
                  <a:pt x="173" y="45"/>
                </a:lnTo>
                <a:lnTo>
                  <a:pt x="173" y="45"/>
                </a:lnTo>
                <a:lnTo>
                  <a:pt x="173" y="45"/>
                </a:lnTo>
                <a:lnTo>
                  <a:pt x="173" y="45"/>
                </a:lnTo>
                <a:lnTo>
                  <a:pt x="175" y="45"/>
                </a:lnTo>
                <a:lnTo>
                  <a:pt x="175" y="45"/>
                </a:lnTo>
                <a:lnTo>
                  <a:pt x="175" y="47"/>
                </a:lnTo>
                <a:lnTo>
                  <a:pt x="175" y="47"/>
                </a:lnTo>
                <a:lnTo>
                  <a:pt x="177" y="47"/>
                </a:lnTo>
                <a:lnTo>
                  <a:pt x="177" y="45"/>
                </a:lnTo>
                <a:lnTo>
                  <a:pt x="177" y="45"/>
                </a:lnTo>
                <a:lnTo>
                  <a:pt x="177" y="45"/>
                </a:lnTo>
                <a:lnTo>
                  <a:pt x="175" y="42"/>
                </a:lnTo>
                <a:lnTo>
                  <a:pt x="172" y="38"/>
                </a:lnTo>
                <a:lnTo>
                  <a:pt x="172" y="38"/>
                </a:lnTo>
                <a:lnTo>
                  <a:pt x="172" y="37"/>
                </a:lnTo>
                <a:lnTo>
                  <a:pt x="172" y="37"/>
                </a:lnTo>
                <a:lnTo>
                  <a:pt x="173" y="35"/>
                </a:lnTo>
                <a:lnTo>
                  <a:pt x="177" y="40"/>
                </a:lnTo>
                <a:lnTo>
                  <a:pt x="178" y="40"/>
                </a:lnTo>
                <a:lnTo>
                  <a:pt x="185" y="42"/>
                </a:lnTo>
                <a:lnTo>
                  <a:pt x="188" y="42"/>
                </a:lnTo>
                <a:lnTo>
                  <a:pt x="192" y="40"/>
                </a:lnTo>
                <a:lnTo>
                  <a:pt x="197" y="40"/>
                </a:lnTo>
                <a:lnTo>
                  <a:pt x="197" y="40"/>
                </a:lnTo>
                <a:lnTo>
                  <a:pt x="199" y="40"/>
                </a:lnTo>
                <a:lnTo>
                  <a:pt x="204" y="40"/>
                </a:lnTo>
                <a:lnTo>
                  <a:pt x="205" y="40"/>
                </a:lnTo>
                <a:lnTo>
                  <a:pt x="210" y="38"/>
                </a:lnTo>
                <a:lnTo>
                  <a:pt x="210" y="37"/>
                </a:lnTo>
                <a:lnTo>
                  <a:pt x="212" y="37"/>
                </a:lnTo>
                <a:lnTo>
                  <a:pt x="212" y="37"/>
                </a:lnTo>
                <a:lnTo>
                  <a:pt x="212" y="35"/>
                </a:lnTo>
                <a:lnTo>
                  <a:pt x="214" y="35"/>
                </a:lnTo>
                <a:lnTo>
                  <a:pt x="214" y="35"/>
                </a:lnTo>
                <a:lnTo>
                  <a:pt x="214" y="35"/>
                </a:lnTo>
                <a:lnTo>
                  <a:pt x="215" y="33"/>
                </a:lnTo>
                <a:lnTo>
                  <a:pt x="215" y="33"/>
                </a:lnTo>
                <a:lnTo>
                  <a:pt x="215" y="33"/>
                </a:lnTo>
                <a:lnTo>
                  <a:pt x="215" y="32"/>
                </a:lnTo>
                <a:lnTo>
                  <a:pt x="215" y="32"/>
                </a:lnTo>
                <a:lnTo>
                  <a:pt x="215" y="32"/>
                </a:lnTo>
                <a:lnTo>
                  <a:pt x="217" y="32"/>
                </a:lnTo>
                <a:lnTo>
                  <a:pt x="217" y="32"/>
                </a:lnTo>
                <a:lnTo>
                  <a:pt x="222" y="28"/>
                </a:lnTo>
                <a:lnTo>
                  <a:pt x="222" y="28"/>
                </a:lnTo>
                <a:lnTo>
                  <a:pt x="224" y="28"/>
                </a:lnTo>
                <a:lnTo>
                  <a:pt x="225" y="30"/>
                </a:lnTo>
                <a:lnTo>
                  <a:pt x="229" y="32"/>
                </a:lnTo>
                <a:lnTo>
                  <a:pt x="230" y="32"/>
                </a:lnTo>
                <a:lnTo>
                  <a:pt x="230" y="30"/>
                </a:lnTo>
                <a:lnTo>
                  <a:pt x="230" y="28"/>
                </a:lnTo>
                <a:lnTo>
                  <a:pt x="232" y="28"/>
                </a:lnTo>
                <a:lnTo>
                  <a:pt x="235" y="25"/>
                </a:lnTo>
                <a:lnTo>
                  <a:pt x="239" y="21"/>
                </a:lnTo>
                <a:lnTo>
                  <a:pt x="242" y="18"/>
                </a:lnTo>
                <a:lnTo>
                  <a:pt x="242" y="18"/>
                </a:lnTo>
                <a:lnTo>
                  <a:pt x="242" y="16"/>
                </a:lnTo>
                <a:lnTo>
                  <a:pt x="241" y="11"/>
                </a:lnTo>
                <a:lnTo>
                  <a:pt x="241" y="11"/>
                </a:lnTo>
                <a:lnTo>
                  <a:pt x="241" y="10"/>
                </a:lnTo>
                <a:lnTo>
                  <a:pt x="241" y="8"/>
                </a:lnTo>
                <a:lnTo>
                  <a:pt x="241" y="8"/>
                </a:lnTo>
                <a:lnTo>
                  <a:pt x="242" y="6"/>
                </a:lnTo>
                <a:lnTo>
                  <a:pt x="242" y="5"/>
                </a:lnTo>
                <a:lnTo>
                  <a:pt x="242" y="5"/>
                </a:lnTo>
                <a:lnTo>
                  <a:pt x="242" y="5"/>
                </a:lnTo>
                <a:lnTo>
                  <a:pt x="242" y="5"/>
                </a:lnTo>
                <a:lnTo>
                  <a:pt x="242" y="5"/>
                </a:lnTo>
                <a:lnTo>
                  <a:pt x="242" y="5"/>
                </a:lnTo>
                <a:lnTo>
                  <a:pt x="244" y="3"/>
                </a:lnTo>
                <a:lnTo>
                  <a:pt x="244" y="3"/>
                </a:lnTo>
                <a:lnTo>
                  <a:pt x="246" y="3"/>
                </a:lnTo>
                <a:lnTo>
                  <a:pt x="246" y="1"/>
                </a:lnTo>
                <a:lnTo>
                  <a:pt x="247" y="0"/>
                </a:lnTo>
                <a:lnTo>
                  <a:pt x="247" y="0"/>
                </a:lnTo>
                <a:lnTo>
                  <a:pt x="251" y="0"/>
                </a:lnTo>
                <a:lnTo>
                  <a:pt x="254" y="1"/>
                </a:lnTo>
                <a:lnTo>
                  <a:pt x="254" y="1"/>
                </a:lnTo>
                <a:lnTo>
                  <a:pt x="254" y="1"/>
                </a:lnTo>
                <a:lnTo>
                  <a:pt x="256" y="1"/>
                </a:lnTo>
                <a:lnTo>
                  <a:pt x="262" y="5"/>
                </a:lnTo>
                <a:lnTo>
                  <a:pt x="264" y="5"/>
                </a:lnTo>
                <a:lnTo>
                  <a:pt x="264" y="6"/>
                </a:lnTo>
                <a:lnTo>
                  <a:pt x="264" y="6"/>
                </a:lnTo>
                <a:lnTo>
                  <a:pt x="266" y="8"/>
                </a:lnTo>
                <a:lnTo>
                  <a:pt x="266" y="8"/>
                </a:lnTo>
                <a:lnTo>
                  <a:pt x="266" y="8"/>
                </a:lnTo>
                <a:lnTo>
                  <a:pt x="267" y="10"/>
                </a:lnTo>
                <a:lnTo>
                  <a:pt x="267" y="10"/>
                </a:lnTo>
                <a:lnTo>
                  <a:pt x="276" y="13"/>
                </a:lnTo>
                <a:lnTo>
                  <a:pt x="276" y="13"/>
                </a:lnTo>
                <a:lnTo>
                  <a:pt x="276" y="15"/>
                </a:lnTo>
                <a:lnTo>
                  <a:pt x="276" y="16"/>
                </a:lnTo>
                <a:lnTo>
                  <a:pt x="276" y="16"/>
                </a:lnTo>
                <a:lnTo>
                  <a:pt x="276" y="18"/>
                </a:lnTo>
                <a:lnTo>
                  <a:pt x="276" y="18"/>
                </a:lnTo>
                <a:lnTo>
                  <a:pt x="276" y="20"/>
                </a:lnTo>
                <a:lnTo>
                  <a:pt x="276" y="20"/>
                </a:lnTo>
                <a:lnTo>
                  <a:pt x="276" y="20"/>
                </a:lnTo>
                <a:lnTo>
                  <a:pt x="276" y="20"/>
                </a:lnTo>
                <a:lnTo>
                  <a:pt x="276" y="21"/>
                </a:lnTo>
                <a:lnTo>
                  <a:pt x="276" y="23"/>
                </a:lnTo>
                <a:lnTo>
                  <a:pt x="276" y="23"/>
                </a:lnTo>
                <a:lnTo>
                  <a:pt x="278" y="23"/>
                </a:lnTo>
                <a:lnTo>
                  <a:pt x="278" y="2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54" name="Freeform 37">
            <a:extLst>
              <a:ext uri="{FF2B5EF4-FFF2-40B4-BE49-F238E27FC236}">
                <a16:creationId xmlns:a16="http://schemas.microsoft.com/office/drawing/2014/main" id="{25B14779-60E1-48F5-A17C-966D75B674B9}"/>
              </a:ext>
            </a:extLst>
          </p:cNvPr>
          <p:cNvSpPr>
            <a:spLocks/>
          </p:cNvSpPr>
          <p:nvPr/>
        </p:nvSpPr>
        <p:spPr bwMode="auto">
          <a:xfrm>
            <a:off x="4775145" y="4347995"/>
            <a:ext cx="383316" cy="214348"/>
          </a:xfrm>
          <a:custGeom>
            <a:avLst/>
            <a:gdLst>
              <a:gd name="T0" fmla="*/ 380 w 397"/>
              <a:gd name="T1" fmla="*/ 62 h 222"/>
              <a:gd name="T2" fmla="*/ 382 w 397"/>
              <a:gd name="T3" fmla="*/ 77 h 222"/>
              <a:gd name="T4" fmla="*/ 374 w 397"/>
              <a:gd name="T5" fmla="*/ 92 h 222"/>
              <a:gd name="T6" fmla="*/ 369 w 397"/>
              <a:gd name="T7" fmla="*/ 101 h 222"/>
              <a:gd name="T8" fmla="*/ 360 w 397"/>
              <a:gd name="T9" fmla="*/ 102 h 222"/>
              <a:gd name="T10" fmla="*/ 369 w 397"/>
              <a:gd name="T11" fmla="*/ 124 h 222"/>
              <a:gd name="T12" fmla="*/ 369 w 397"/>
              <a:gd name="T13" fmla="*/ 146 h 222"/>
              <a:gd name="T14" fmla="*/ 384 w 397"/>
              <a:gd name="T15" fmla="*/ 161 h 222"/>
              <a:gd name="T16" fmla="*/ 375 w 397"/>
              <a:gd name="T17" fmla="*/ 171 h 222"/>
              <a:gd name="T18" fmla="*/ 372 w 397"/>
              <a:gd name="T19" fmla="*/ 191 h 222"/>
              <a:gd name="T20" fmla="*/ 367 w 397"/>
              <a:gd name="T21" fmla="*/ 200 h 222"/>
              <a:gd name="T22" fmla="*/ 364 w 397"/>
              <a:gd name="T23" fmla="*/ 210 h 222"/>
              <a:gd name="T24" fmla="*/ 352 w 397"/>
              <a:gd name="T25" fmla="*/ 198 h 222"/>
              <a:gd name="T26" fmla="*/ 338 w 397"/>
              <a:gd name="T27" fmla="*/ 186 h 222"/>
              <a:gd name="T28" fmla="*/ 333 w 397"/>
              <a:gd name="T29" fmla="*/ 193 h 222"/>
              <a:gd name="T30" fmla="*/ 316 w 397"/>
              <a:gd name="T31" fmla="*/ 195 h 222"/>
              <a:gd name="T32" fmla="*/ 306 w 397"/>
              <a:gd name="T33" fmla="*/ 201 h 222"/>
              <a:gd name="T34" fmla="*/ 298 w 397"/>
              <a:gd name="T35" fmla="*/ 210 h 222"/>
              <a:gd name="T36" fmla="*/ 288 w 397"/>
              <a:gd name="T37" fmla="*/ 201 h 222"/>
              <a:gd name="T38" fmla="*/ 259 w 397"/>
              <a:gd name="T39" fmla="*/ 203 h 222"/>
              <a:gd name="T40" fmla="*/ 237 w 397"/>
              <a:gd name="T41" fmla="*/ 200 h 222"/>
              <a:gd name="T42" fmla="*/ 221 w 397"/>
              <a:gd name="T43" fmla="*/ 185 h 222"/>
              <a:gd name="T44" fmla="*/ 219 w 397"/>
              <a:gd name="T45" fmla="*/ 195 h 222"/>
              <a:gd name="T46" fmla="*/ 214 w 397"/>
              <a:gd name="T47" fmla="*/ 203 h 222"/>
              <a:gd name="T48" fmla="*/ 204 w 397"/>
              <a:gd name="T49" fmla="*/ 206 h 222"/>
              <a:gd name="T50" fmla="*/ 194 w 397"/>
              <a:gd name="T51" fmla="*/ 215 h 222"/>
              <a:gd name="T52" fmla="*/ 160 w 397"/>
              <a:gd name="T53" fmla="*/ 213 h 222"/>
              <a:gd name="T54" fmla="*/ 132 w 397"/>
              <a:gd name="T55" fmla="*/ 186 h 222"/>
              <a:gd name="T56" fmla="*/ 113 w 397"/>
              <a:gd name="T57" fmla="*/ 190 h 222"/>
              <a:gd name="T58" fmla="*/ 91 w 397"/>
              <a:gd name="T59" fmla="*/ 203 h 222"/>
              <a:gd name="T60" fmla="*/ 69 w 397"/>
              <a:gd name="T61" fmla="*/ 200 h 222"/>
              <a:gd name="T62" fmla="*/ 51 w 397"/>
              <a:gd name="T63" fmla="*/ 188 h 222"/>
              <a:gd name="T64" fmla="*/ 34 w 397"/>
              <a:gd name="T65" fmla="*/ 181 h 222"/>
              <a:gd name="T66" fmla="*/ 26 w 397"/>
              <a:gd name="T67" fmla="*/ 171 h 222"/>
              <a:gd name="T68" fmla="*/ 0 w 397"/>
              <a:gd name="T69" fmla="*/ 149 h 222"/>
              <a:gd name="T70" fmla="*/ 16 w 397"/>
              <a:gd name="T71" fmla="*/ 131 h 222"/>
              <a:gd name="T72" fmla="*/ 17 w 397"/>
              <a:gd name="T73" fmla="*/ 106 h 222"/>
              <a:gd name="T74" fmla="*/ 14 w 397"/>
              <a:gd name="T75" fmla="*/ 90 h 222"/>
              <a:gd name="T76" fmla="*/ 19 w 397"/>
              <a:gd name="T77" fmla="*/ 69 h 222"/>
              <a:gd name="T78" fmla="*/ 9 w 397"/>
              <a:gd name="T79" fmla="*/ 60 h 222"/>
              <a:gd name="T80" fmla="*/ 16 w 397"/>
              <a:gd name="T81" fmla="*/ 55 h 222"/>
              <a:gd name="T82" fmla="*/ 31 w 397"/>
              <a:gd name="T83" fmla="*/ 48 h 222"/>
              <a:gd name="T84" fmla="*/ 58 w 397"/>
              <a:gd name="T85" fmla="*/ 57 h 222"/>
              <a:gd name="T86" fmla="*/ 66 w 397"/>
              <a:gd name="T87" fmla="*/ 48 h 222"/>
              <a:gd name="T88" fmla="*/ 86 w 397"/>
              <a:gd name="T89" fmla="*/ 52 h 222"/>
              <a:gd name="T90" fmla="*/ 98 w 397"/>
              <a:gd name="T91" fmla="*/ 47 h 222"/>
              <a:gd name="T92" fmla="*/ 111 w 397"/>
              <a:gd name="T93" fmla="*/ 50 h 222"/>
              <a:gd name="T94" fmla="*/ 133 w 397"/>
              <a:gd name="T95" fmla="*/ 42 h 222"/>
              <a:gd name="T96" fmla="*/ 152 w 397"/>
              <a:gd name="T97" fmla="*/ 53 h 222"/>
              <a:gd name="T98" fmla="*/ 164 w 397"/>
              <a:gd name="T99" fmla="*/ 37 h 222"/>
              <a:gd name="T100" fmla="*/ 189 w 397"/>
              <a:gd name="T101" fmla="*/ 23 h 222"/>
              <a:gd name="T102" fmla="*/ 192 w 397"/>
              <a:gd name="T103" fmla="*/ 8 h 222"/>
              <a:gd name="T104" fmla="*/ 214 w 397"/>
              <a:gd name="T105" fmla="*/ 3 h 222"/>
              <a:gd name="T106" fmla="*/ 241 w 397"/>
              <a:gd name="T107" fmla="*/ 23 h 222"/>
              <a:gd name="T108" fmla="*/ 254 w 397"/>
              <a:gd name="T109" fmla="*/ 15 h 222"/>
              <a:gd name="T110" fmla="*/ 278 w 397"/>
              <a:gd name="T111" fmla="*/ 23 h 222"/>
              <a:gd name="T112" fmla="*/ 291 w 397"/>
              <a:gd name="T113" fmla="*/ 10 h 222"/>
              <a:gd name="T114" fmla="*/ 327 w 397"/>
              <a:gd name="T115" fmla="*/ 18 h 222"/>
              <a:gd name="T116" fmla="*/ 337 w 397"/>
              <a:gd name="T117" fmla="*/ 23 h 222"/>
              <a:gd name="T118" fmla="*/ 362 w 397"/>
              <a:gd name="T119" fmla="*/ 13 h 222"/>
              <a:gd name="T120" fmla="*/ 372 w 397"/>
              <a:gd name="T121" fmla="*/ 3 h 222"/>
              <a:gd name="T122" fmla="*/ 389 w 397"/>
              <a:gd name="T123" fmla="*/ 2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7" h="222">
                <a:moveTo>
                  <a:pt x="397" y="50"/>
                </a:moveTo>
                <a:lnTo>
                  <a:pt x="397" y="52"/>
                </a:lnTo>
                <a:lnTo>
                  <a:pt x="397" y="53"/>
                </a:lnTo>
                <a:lnTo>
                  <a:pt x="397" y="53"/>
                </a:lnTo>
                <a:lnTo>
                  <a:pt x="397" y="53"/>
                </a:lnTo>
                <a:lnTo>
                  <a:pt x="395" y="55"/>
                </a:lnTo>
                <a:lnTo>
                  <a:pt x="392" y="55"/>
                </a:lnTo>
                <a:lnTo>
                  <a:pt x="392" y="55"/>
                </a:lnTo>
                <a:lnTo>
                  <a:pt x="390" y="57"/>
                </a:lnTo>
                <a:lnTo>
                  <a:pt x="389" y="57"/>
                </a:lnTo>
                <a:lnTo>
                  <a:pt x="389" y="57"/>
                </a:lnTo>
                <a:lnTo>
                  <a:pt x="387" y="55"/>
                </a:lnTo>
                <a:lnTo>
                  <a:pt x="387" y="55"/>
                </a:lnTo>
                <a:lnTo>
                  <a:pt x="387" y="55"/>
                </a:lnTo>
                <a:lnTo>
                  <a:pt x="387" y="55"/>
                </a:lnTo>
                <a:lnTo>
                  <a:pt x="387" y="53"/>
                </a:lnTo>
                <a:lnTo>
                  <a:pt x="387" y="53"/>
                </a:lnTo>
                <a:lnTo>
                  <a:pt x="385" y="53"/>
                </a:lnTo>
                <a:lnTo>
                  <a:pt x="379" y="57"/>
                </a:lnTo>
                <a:lnTo>
                  <a:pt x="380" y="60"/>
                </a:lnTo>
                <a:lnTo>
                  <a:pt x="380" y="60"/>
                </a:lnTo>
                <a:lnTo>
                  <a:pt x="380" y="62"/>
                </a:lnTo>
                <a:lnTo>
                  <a:pt x="380" y="62"/>
                </a:lnTo>
                <a:lnTo>
                  <a:pt x="380" y="62"/>
                </a:lnTo>
                <a:lnTo>
                  <a:pt x="379" y="62"/>
                </a:lnTo>
                <a:lnTo>
                  <a:pt x="379" y="64"/>
                </a:lnTo>
                <a:lnTo>
                  <a:pt x="379" y="64"/>
                </a:lnTo>
                <a:lnTo>
                  <a:pt x="377" y="65"/>
                </a:lnTo>
                <a:lnTo>
                  <a:pt x="377" y="65"/>
                </a:lnTo>
                <a:lnTo>
                  <a:pt x="375" y="65"/>
                </a:lnTo>
                <a:lnTo>
                  <a:pt x="375" y="65"/>
                </a:lnTo>
                <a:lnTo>
                  <a:pt x="375" y="65"/>
                </a:lnTo>
                <a:lnTo>
                  <a:pt x="375" y="65"/>
                </a:lnTo>
                <a:lnTo>
                  <a:pt x="374" y="65"/>
                </a:lnTo>
                <a:lnTo>
                  <a:pt x="374" y="67"/>
                </a:lnTo>
                <a:lnTo>
                  <a:pt x="374" y="67"/>
                </a:lnTo>
                <a:lnTo>
                  <a:pt x="374" y="70"/>
                </a:lnTo>
                <a:lnTo>
                  <a:pt x="374" y="70"/>
                </a:lnTo>
                <a:lnTo>
                  <a:pt x="374" y="72"/>
                </a:lnTo>
                <a:lnTo>
                  <a:pt x="375" y="74"/>
                </a:lnTo>
                <a:lnTo>
                  <a:pt x="377" y="74"/>
                </a:lnTo>
                <a:lnTo>
                  <a:pt x="377" y="74"/>
                </a:lnTo>
                <a:lnTo>
                  <a:pt x="379" y="74"/>
                </a:lnTo>
                <a:lnTo>
                  <a:pt x="379" y="74"/>
                </a:lnTo>
                <a:lnTo>
                  <a:pt x="379" y="74"/>
                </a:lnTo>
                <a:lnTo>
                  <a:pt x="382" y="77"/>
                </a:lnTo>
                <a:lnTo>
                  <a:pt x="382" y="77"/>
                </a:lnTo>
                <a:lnTo>
                  <a:pt x="382" y="79"/>
                </a:lnTo>
                <a:lnTo>
                  <a:pt x="382" y="80"/>
                </a:lnTo>
                <a:lnTo>
                  <a:pt x="382" y="80"/>
                </a:lnTo>
                <a:lnTo>
                  <a:pt x="384" y="84"/>
                </a:lnTo>
                <a:lnTo>
                  <a:pt x="384" y="84"/>
                </a:lnTo>
                <a:lnTo>
                  <a:pt x="384" y="85"/>
                </a:lnTo>
                <a:lnTo>
                  <a:pt x="384" y="87"/>
                </a:lnTo>
                <a:lnTo>
                  <a:pt x="384" y="87"/>
                </a:lnTo>
                <a:lnTo>
                  <a:pt x="384" y="87"/>
                </a:lnTo>
                <a:lnTo>
                  <a:pt x="382" y="89"/>
                </a:lnTo>
                <a:lnTo>
                  <a:pt x="380" y="87"/>
                </a:lnTo>
                <a:lnTo>
                  <a:pt x="377" y="87"/>
                </a:lnTo>
                <a:lnTo>
                  <a:pt x="375" y="87"/>
                </a:lnTo>
                <a:lnTo>
                  <a:pt x="375" y="87"/>
                </a:lnTo>
                <a:lnTo>
                  <a:pt x="375" y="89"/>
                </a:lnTo>
                <a:lnTo>
                  <a:pt x="375" y="89"/>
                </a:lnTo>
                <a:lnTo>
                  <a:pt x="375" y="89"/>
                </a:lnTo>
                <a:lnTo>
                  <a:pt x="375" y="90"/>
                </a:lnTo>
                <a:lnTo>
                  <a:pt x="375" y="90"/>
                </a:lnTo>
                <a:lnTo>
                  <a:pt x="375" y="90"/>
                </a:lnTo>
                <a:lnTo>
                  <a:pt x="375" y="92"/>
                </a:lnTo>
                <a:lnTo>
                  <a:pt x="374" y="92"/>
                </a:lnTo>
                <a:lnTo>
                  <a:pt x="374" y="92"/>
                </a:lnTo>
                <a:lnTo>
                  <a:pt x="374" y="92"/>
                </a:lnTo>
                <a:lnTo>
                  <a:pt x="372" y="92"/>
                </a:lnTo>
                <a:lnTo>
                  <a:pt x="372" y="92"/>
                </a:lnTo>
                <a:lnTo>
                  <a:pt x="370" y="92"/>
                </a:lnTo>
                <a:lnTo>
                  <a:pt x="369" y="90"/>
                </a:lnTo>
                <a:lnTo>
                  <a:pt x="365" y="90"/>
                </a:lnTo>
                <a:lnTo>
                  <a:pt x="365" y="90"/>
                </a:lnTo>
                <a:lnTo>
                  <a:pt x="365" y="90"/>
                </a:lnTo>
                <a:lnTo>
                  <a:pt x="365" y="92"/>
                </a:lnTo>
                <a:lnTo>
                  <a:pt x="365" y="92"/>
                </a:lnTo>
                <a:lnTo>
                  <a:pt x="365" y="92"/>
                </a:lnTo>
                <a:lnTo>
                  <a:pt x="365" y="94"/>
                </a:lnTo>
                <a:lnTo>
                  <a:pt x="365" y="94"/>
                </a:lnTo>
                <a:lnTo>
                  <a:pt x="367" y="94"/>
                </a:lnTo>
                <a:lnTo>
                  <a:pt x="367" y="97"/>
                </a:lnTo>
                <a:lnTo>
                  <a:pt x="367" y="97"/>
                </a:lnTo>
                <a:lnTo>
                  <a:pt x="369" y="99"/>
                </a:lnTo>
                <a:lnTo>
                  <a:pt x="369" y="99"/>
                </a:lnTo>
                <a:lnTo>
                  <a:pt x="369" y="99"/>
                </a:lnTo>
                <a:lnTo>
                  <a:pt x="369" y="99"/>
                </a:lnTo>
                <a:lnTo>
                  <a:pt x="369" y="101"/>
                </a:lnTo>
                <a:lnTo>
                  <a:pt x="369" y="101"/>
                </a:lnTo>
                <a:lnTo>
                  <a:pt x="369" y="101"/>
                </a:lnTo>
                <a:lnTo>
                  <a:pt x="367" y="99"/>
                </a:lnTo>
                <a:lnTo>
                  <a:pt x="365" y="99"/>
                </a:lnTo>
                <a:lnTo>
                  <a:pt x="364" y="97"/>
                </a:lnTo>
                <a:lnTo>
                  <a:pt x="364" y="97"/>
                </a:lnTo>
                <a:lnTo>
                  <a:pt x="362" y="97"/>
                </a:lnTo>
                <a:lnTo>
                  <a:pt x="362" y="97"/>
                </a:lnTo>
                <a:lnTo>
                  <a:pt x="362" y="97"/>
                </a:lnTo>
                <a:lnTo>
                  <a:pt x="360" y="97"/>
                </a:lnTo>
                <a:lnTo>
                  <a:pt x="362" y="99"/>
                </a:lnTo>
                <a:lnTo>
                  <a:pt x="362" y="99"/>
                </a:lnTo>
                <a:lnTo>
                  <a:pt x="362" y="101"/>
                </a:lnTo>
                <a:lnTo>
                  <a:pt x="364" y="101"/>
                </a:lnTo>
                <a:lnTo>
                  <a:pt x="364" y="101"/>
                </a:lnTo>
                <a:lnTo>
                  <a:pt x="364" y="101"/>
                </a:lnTo>
                <a:lnTo>
                  <a:pt x="364" y="102"/>
                </a:lnTo>
                <a:lnTo>
                  <a:pt x="364" y="102"/>
                </a:lnTo>
                <a:lnTo>
                  <a:pt x="362" y="102"/>
                </a:lnTo>
                <a:lnTo>
                  <a:pt x="362" y="102"/>
                </a:lnTo>
                <a:lnTo>
                  <a:pt x="362" y="102"/>
                </a:lnTo>
                <a:lnTo>
                  <a:pt x="360" y="102"/>
                </a:lnTo>
                <a:lnTo>
                  <a:pt x="360" y="102"/>
                </a:lnTo>
                <a:lnTo>
                  <a:pt x="360" y="102"/>
                </a:lnTo>
                <a:lnTo>
                  <a:pt x="360" y="104"/>
                </a:lnTo>
                <a:lnTo>
                  <a:pt x="360" y="104"/>
                </a:lnTo>
                <a:lnTo>
                  <a:pt x="360" y="104"/>
                </a:lnTo>
                <a:lnTo>
                  <a:pt x="362" y="104"/>
                </a:lnTo>
                <a:lnTo>
                  <a:pt x="362" y="104"/>
                </a:lnTo>
                <a:lnTo>
                  <a:pt x="364" y="104"/>
                </a:lnTo>
                <a:lnTo>
                  <a:pt x="364" y="104"/>
                </a:lnTo>
                <a:lnTo>
                  <a:pt x="364" y="106"/>
                </a:lnTo>
                <a:lnTo>
                  <a:pt x="365" y="112"/>
                </a:lnTo>
                <a:lnTo>
                  <a:pt x="365" y="112"/>
                </a:lnTo>
                <a:lnTo>
                  <a:pt x="365" y="114"/>
                </a:lnTo>
                <a:lnTo>
                  <a:pt x="365" y="114"/>
                </a:lnTo>
                <a:lnTo>
                  <a:pt x="365" y="114"/>
                </a:lnTo>
                <a:lnTo>
                  <a:pt x="365" y="116"/>
                </a:lnTo>
                <a:lnTo>
                  <a:pt x="367" y="116"/>
                </a:lnTo>
                <a:lnTo>
                  <a:pt x="367" y="117"/>
                </a:lnTo>
                <a:lnTo>
                  <a:pt x="369" y="121"/>
                </a:lnTo>
                <a:lnTo>
                  <a:pt x="369" y="121"/>
                </a:lnTo>
                <a:lnTo>
                  <a:pt x="369" y="121"/>
                </a:lnTo>
                <a:lnTo>
                  <a:pt x="367" y="121"/>
                </a:lnTo>
                <a:lnTo>
                  <a:pt x="367" y="122"/>
                </a:lnTo>
                <a:lnTo>
                  <a:pt x="367" y="122"/>
                </a:lnTo>
                <a:lnTo>
                  <a:pt x="369" y="124"/>
                </a:lnTo>
                <a:lnTo>
                  <a:pt x="370" y="126"/>
                </a:lnTo>
                <a:lnTo>
                  <a:pt x="370" y="127"/>
                </a:lnTo>
                <a:lnTo>
                  <a:pt x="372" y="129"/>
                </a:lnTo>
                <a:lnTo>
                  <a:pt x="372" y="129"/>
                </a:lnTo>
                <a:lnTo>
                  <a:pt x="372" y="129"/>
                </a:lnTo>
                <a:lnTo>
                  <a:pt x="374" y="129"/>
                </a:lnTo>
                <a:lnTo>
                  <a:pt x="374" y="129"/>
                </a:lnTo>
                <a:lnTo>
                  <a:pt x="374" y="131"/>
                </a:lnTo>
                <a:lnTo>
                  <a:pt x="374" y="131"/>
                </a:lnTo>
                <a:lnTo>
                  <a:pt x="372" y="131"/>
                </a:lnTo>
                <a:lnTo>
                  <a:pt x="372" y="132"/>
                </a:lnTo>
                <a:lnTo>
                  <a:pt x="372" y="132"/>
                </a:lnTo>
                <a:lnTo>
                  <a:pt x="372" y="134"/>
                </a:lnTo>
                <a:lnTo>
                  <a:pt x="370" y="136"/>
                </a:lnTo>
                <a:lnTo>
                  <a:pt x="370" y="138"/>
                </a:lnTo>
                <a:lnTo>
                  <a:pt x="369" y="139"/>
                </a:lnTo>
                <a:lnTo>
                  <a:pt x="369" y="139"/>
                </a:lnTo>
                <a:lnTo>
                  <a:pt x="369" y="139"/>
                </a:lnTo>
                <a:lnTo>
                  <a:pt x="369" y="141"/>
                </a:lnTo>
                <a:lnTo>
                  <a:pt x="369" y="143"/>
                </a:lnTo>
                <a:lnTo>
                  <a:pt x="369" y="144"/>
                </a:lnTo>
                <a:lnTo>
                  <a:pt x="369" y="144"/>
                </a:lnTo>
                <a:lnTo>
                  <a:pt x="369" y="146"/>
                </a:lnTo>
                <a:lnTo>
                  <a:pt x="369" y="146"/>
                </a:lnTo>
                <a:lnTo>
                  <a:pt x="367" y="146"/>
                </a:lnTo>
                <a:lnTo>
                  <a:pt x="367" y="146"/>
                </a:lnTo>
                <a:lnTo>
                  <a:pt x="365" y="146"/>
                </a:lnTo>
                <a:lnTo>
                  <a:pt x="365" y="146"/>
                </a:lnTo>
                <a:lnTo>
                  <a:pt x="365" y="146"/>
                </a:lnTo>
                <a:lnTo>
                  <a:pt x="365" y="148"/>
                </a:lnTo>
                <a:lnTo>
                  <a:pt x="367" y="148"/>
                </a:lnTo>
                <a:lnTo>
                  <a:pt x="369" y="149"/>
                </a:lnTo>
                <a:lnTo>
                  <a:pt x="372" y="158"/>
                </a:lnTo>
                <a:lnTo>
                  <a:pt x="372" y="158"/>
                </a:lnTo>
                <a:lnTo>
                  <a:pt x="374" y="158"/>
                </a:lnTo>
                <a:lnTo>
                  <a:pt x="374" y="158"/>
                </a:lnTo>
                <a:lnTo>
                  <a:pt x="375" y="159"/>
                </a:lnTo>
                <a:lnTo>
                  <a:pt x="375" y="161"/>
                </a:lnTo>
                <a:lnTo>
                  <a:pt x="379" y="163"/>
                </a:lnTo>
                <a:lnTo>
                  <a:pt x="379" y="163"/>
                </a:lnTo>
                <a:lnTo>
                  <a:pt x="379" y="161"/>
                </a:lnTo>
                <a:lnTo>
                  <a:pt x="380" y="161"/>
                </a:lnTo>
                <a:lnTo>
                  <a:pt x="380" y="161"/>
                </a:lnTo>
                <a:lnTo>
                  <a:pt x="380" y="161"/>
                </a:lnTo>
                <a:lnTo>
                  <a:pt x="382" y="161"/>
                </a:lnTo>
                <a:lnTo>
                  <a:pt x="384" y="161"/>
                </a:lnTo>
                <a:lnTo>
                  <a:pt x="384" y="161"/>
                </a:lnTo>
                <a:lnTo>
                  <a:pt x="385" y="161"/>
                </a:lnTo>
                <a:lnTo>
                  <a:pt x="385" y="161"/>
                </a:lnTo>
                <a:lnTo>
                  <a:pt x="385" y="161"/>
                </a:lnTo>
                <a:lnTo>
                  <a:pt x="385" y="161"/>
                </a:lnTo>
                <a:lnTo>
                  <a:pt x="385" y="161"/>
                </a:lnTo>
                <a:lnTo>
                  <a:pt x="385" y="163"/>
                </a:lnTo>
                <a:lnTo>
                  <a:pt x="385" y="163"/>
                </a:lnTo>
                <a:lnTo>
                  <a:pt x="385" y="164"/>
                </a:lnTo>
                <a:lnTo>
                  <a:pt x="385" y="168"/>
                </a:lnTo>
                <a:lnTo>
                  <a:pt x="384" y="169"/>
                </a:lnTo>
                <a:lnTo>
                  <a:pt x="384" y="169"/>
                </a:lnTo>
                <a:lnTo>
                  <a:pt x="384" y="171"/>
                </a:lnTo>
                <a:lnTo>
                  <a:pt x="384" y="171"/>
                </a:lnTo>
                <a:lnTo>
                  <a:pt x="382" y="169"/>
                </a:lnTo>
                <a:lnTo>
                  <a:pt x="380" y="169"/>
                </a:lnTo>
                <a:lnTo>
                  <a:pt x="380" y="171"/>
                </a:lnTo>
                <a:lnTo>
                  <a:pt x="380" y="171"/>
                </a:lnTo>
                <a:lnTo>
                  <a:pt x="379" y="173"/>
                </a:lnTo>
                <a:lnTo>
                  <a:pt x="379" y="173"/>
                </a:lnTo>
                <a:lnTo>
                  <a:pt x="375" y="171"/>
                </a:lnTo>
                <a:lnTo>
                  <a:pt x="375" y="171"/>
                </a:lnTo>
                <a:lnTo>
                  <a:pt x="375" y="171"/>
                </a:lnTo>
                <a:lnTo>
                  <a:pt x="374" y="173"/>
                </a:lnTo>
                <a:lnTo>
                  <a:pt x="374" y="175"/>
                </a:lnTo>
                <a:lnTo>
                  <a:pt x="374" y="175"/>
                </a:lnTo>
                <a:lnTo>
                  <a:pt x="374" y="175"/>
                </a:lnTo>
                <a:lnTo>
                  <a:pt x="374" y="176"/>
                </a:lnTo>
                <a:lnTo>
                  <a:pt x="374" y="176"/>
                </a:lnTo>
                <a:lnTo>
                  <a:pt x="374" y="178"/>
                </a:lnTo>
                <a:lnTo>
                  <a:pt x="375" y="180"/>
                </a:lnTo>
                <a:lnTo>
                  <a:pt x="375" y="181"/>
                </a:lnTo>
                <a:lnTo>
                  <a:pt x="375" y="181"/>
                </a:lnTo>
                <a:lnTo>
                  <a:pt x="375" y="181"/>
                </a:lnTo>
                <a:lnTo>
                  <a:pt x="375" y="183"/>
                </a:lnTo>
                <a:lnTo>
                  <a:pt x="375" y="185"/>
                </a:lnTo>
                <a:lnTo>
                  <a:pt x="375" y="185"/>
                </a:lnTo>
                <a:lnTo>
                  <a:pt x="375" y="185"/>
                </a:lnTo>
                <a:lnTo>
                  <a:pt x="375" y="186"/>
                </a:lnTo>
                <a:lnTo>
                  <a:pt x="375" y="186"/>
                </a:lnTo>
                <a:lnTo>
                  <a:pt x="374" y="188"/>
                </a:lnTo>
                <a:lnTo>
                  <a:pt x="374" y="190"/>
                </a:lnTo>
                <a:lnTo>
                  <a:pt x="374" y="190"/>
                </a:lnTo>
                <a:lnTo>
                  <a:pt x="372" y="190"/>
                </a:lnTo>
                <a:lnTo>
                  <a:pt x="372" y="191"/>
                </a:lnTo>
                <a:lnTo>
                  <a:pt x="372" y="191"/>
                </a:lnTo>
                <a:lnTo>
                  <a:pt x="370" y="191"/>
                </a:lnTo>
                <a:lnTo>
                  <a:pt x="370" y="193"/>
                </a:lnTo>
                <a:lnTo>
                  <a:pt x="370" y="193"/>
                </a:lnTo>
                <a:lnTo>
                  <a:pt x="369" y="193"/>
                </a:lnTo>
                <a:lnTo>
                  <a:pt x="369" y="193"/>
                </a:lnTo>
                <a:lnTo>
                  <a:pt x="369" y="193"/>
                </a:lnTo>
                <a:lnTo>
                  <a:pt x="367" y="193"/>
                </a:lnTo>
                <a:lnTo>
                  <a:pt x="367" y="193"/>
                </a:lnTo>
                <a:lnTo>
                  <a:pt x="367" y="193"/>
                </a:lnTo>
                <a:lnTo>
                  <a:pt x="367" y="193"/>
                </a:lnTo>
                <a:lnTo>
                  <a:pt x="365" y="193"/>
                </a:lnTo>
                <a:lnTo>
                  <a:pt x="365" y="193"/>
                </a:lnTo>
                <a:lnTo>
                  <a:pt x="367" y="195"/>
                </a:lnTo>
                <a:lnTo>
                  <a:pt x="367" y="195"/>
                </a:lnTo>
                <a:lnTo>
                  <a:pt x="367" y="195"/>
                </a:lnTo>
                <a:lnTo>
                  <a:pt x="369" y="195"/>
                </a:lnTo>
                <a:lnTo>
                  <a:pt x="369" y="196"/>
                </a:lnTo>
                <a:lnTo>
                  <a:pt x="369" y="196"/>
                </a:lnTo>
                <a:lnTo>
                  <a:pt x="369" y="196"/>
                </a:lnTo>
                <a:lnTo>
                  <a:pt x="367" y="196"/>
                </a:lnTo>
                <a:lnTo>
                  <a:pt x="367" y="198"/>
                </a:lnTo>
                <a:lnTo>
                  <a:pt x="367" y="198"/>
                </a:lnTo>
                <a:lnTo>
                  <a:pt x="367" y="200"/>
                </a:lnTo>
                <a:lnTo>
                  <a:pt x="365" y="201"/>
                </a:lnTo>
                <a:lnTo>
                  <a:pt x="365" y="201"/>
                </a:lnTo>
                <a:lnTo>
                  <a:pt x="365" y="201"/>
                </a:lnTo>
                <a:lnTo>
                  <a:pt x="365" y="201"/>
                </a:lnTo>
                <a:lnTo>
                  <a:pt x="365" y="201"/>
                </a:lnTo>
                <a:lnTo>
                  <a:pt x="365" y="201"/>
                </a:lnTo>
                <a:lnTo>
                  <a:pt x="365" y="201"/>
                </a:lnTo>
                <a:lnTo>
                  <a:pt x="364" y="201"/>
                </a:lnTo>
                <a:lnTo>
                  <a:pt x="362" y="201"/>
                </a:lnTo>
                <a:lnTo>
                  <a:pt x="360" y="201"/>
                </a:lnTo>
                <a:lnTo>
                  <a:pt x="360" y="201"/>
                </a:lnTo>
                <a:lnTo>
                  <a:pt x="360" y="201"/>
                </a:lnTo>
                <a:lnTo>
                  <a:pt x="360" y="203"/>
                </a:lnTo>
                <a:lnTo>
                  <a:pt x="362" y="203"/>
                </a:lnTo>
                <a:lnTo>
                  <a:pt x="362" y="205"/>
                </a:lnTo>
                <a:lnTo>
                  <a:pt x="362" y="205"/>
                </a:lnTo>
                <a:lnTo>
                  <a:pt x="360" y="205"/>
                </a:lnTo>
                <a:lnTo>
                  <a:pt x="360" y="206"/>
                </a:lnTo>
                <a:lnTo>
                  <a:pt x="360" y="206"/>
                </a:lnTo>
                <a:lnTo>
                  <a:pt x="360" y="206"/>
                </a:lnTo>
                <a:lnTo>
                  <a:pt x="364" y="208"/>
                </a:lnTo>
                <a:lnTo>
                  <a:pt x="364" y="210"/>
                </a:lnTo>
                <a:lnTo>
                  <a:pt x="364" y="210"/>
                </a:lnTo>
                <a:lnTo>
                  <a:pt x="364" y="211"/>
                </a:lnTo>
                <a:lnTo>
                  <a:pt x="364" y="213"/>
                </a:lnTo>
                <a:lnTo>
                  <a:pt x="364" y="213"/>
                </a:lnTo>
                <a:lnTo>
                  <a:pt x="364" y="213"/>
                </a:lnTo>
                <a:lnTo>
                  <a:pt x="353" y="210"/>
                </a:lnTo>
                <a:lnTo>
                  <a:pt x="352" y="208"/>
                </a:lnTo>
                <a:lnTo>
                  <a:pt x="352" y="208"/>
                </a:lnTo>
                <a:lnTo>
                  <a:pt x="352" y="208"/>
                </a:lnTo>
                <a:lnTo>
                  <a:pt x="352" y="208"/>
                </a:lnTo>
                <a:lnTo>
                  <a:pt x="352" y="208"/>
                </a:lnTo>
                <a:lnTo>
                  <a:pt x="352" y="206"/>
                </a:lnTo>
                <a:lnTo>
                  <a:pt x="352" y="206"/>
                </a:lnTo>
                <a:lnTo>
                  <a:pt x="352" y="205"/>
                </a:lnTo>
                <a:lnTo>
                  <a:pt x="353" y="205"/>
                </a:lnTo>
                <a:lnTo>
                  <a:pt x="353" y="205"/>
                </a:lnTo>
                <a:lnTo>
                  <a:pt x="352" y="203"/>
                </a:lnTo>
                <a:lnTo>
                  <a:pt x="352" y="203"/>
                </a:lnTo>
                <a:lnTo>
                  <a:pt x="353" y="201"/>
                </a:lnTo>
                <a:lnTo>
                  <a:pt x="353" y="201"/>
                </a:lnTo>
                <a:lnTo>
                  <a:pt x="353" y="201"/>
                </a:lnTo>
                <a:lnTo>
                  <a:pt x="353" y="201"/>
                </a:lnTo>
                <a:lnTo>
                  <a:pt x="353" y="201"/>
                </a:lnTo>
                <a:lnTo>
                  <a:pt x="352" y="198"/>
                </a:lnTo>
                <a:lnTo>
                  <a:pt x="352" y="198"/>
                </a:lnTo>
                <a:lnTo>
                  <a:pt x="352" y="198"/>
                </a:lnTo>
                <a:lnTo>
                  <a:pt x="350" y="198"/>
                </a:lnTo>
                <a:lnTo>
                  <a:pt x="350" y="198"/>
                </a:lnTo>
                <a:lnTo>
                  <a:pt x="350" y="198"/>
                </a:lnTo>
                <a:lnTo>
                  <a:pt x="350" y="198"/>
                </a:lnTo>
                <a:lnTo>
                  <a:pt x="350" y="198"/>
                </a:lnTo>
                <a:lnTo>
                  <a:pt x="348" y="198"/>
                </a:lnTo>
                <a:lnTo>
                  <a:pt x="348" y="198"/>
                </a:lnTo>
                <a:lnTo>
                  <a:pt x="348" y="196"/>
                </a:lnTo>
                <a:lnTo>
                  <a:pt x="348" y="196"/>
                </a:lnTo>
                <a:lnTo>
                  <a:pt x="348" y="196"/>
                </a:lnTo>
                <a:lnTo>
                  <a:pt x="348" y="195"/>
                </a:lnTo>
                <a:lnTo>
                  <a:pt x="348" y="195"/>
                </a:lnTo>
                <a:lnTo>
                  <a:pt x="348" y="195"/>
                </a:lnTo>
                <a:lnTo>
                  <a:pt x="348" y="193"/>
                </a:lnTo>
                <a:lnTo>
                  <a:pt x="345" y="191"/>
                </a:lnTo>
                <a:lnTo>
                  <a:pt x="345" y="190"/>
                </a:lnTo>
                <a:lnTo>
                  <a:pt x="345" y="188"/>
                </a:lnTo>
                <a:lnTo>
                  <a:pt x="345" y="188"/>
                </a:lnTo>
                <a:lnTo>
                  <a:pt x="343" y="186"/>
                </a:lnTo>
                <a:lnTo>
                  <a:pt x="342" y="186"/>
                </a:lnTo>
                <a:lnTo>
                  <a:pt x="338" y="186"/>
                </a:lnTo>
                <a:lnTo>
                  <a:pt x="338" y="188"/>
                </a:lnTo>
                <a:lnTo>
                  <a:pt x="337" y="188"/>
                </a:lnTo>
                <a:lnTo>
                  <a:pt x="337" y="188"/>
                </a:lnTo>
                <a:lnTo>
                  <a:pt x="337" y="188"/>
                </a:lnTo>
                <a:lnTo>
                  <a:pt x="337" y="188"/>
                </a:lnTo>
                <a:lnTo>
                  <a:pt x="337" y="190"/>
                </a:lnTo>
                <a:lnTo>
                  <a:pt x="337" y="190"/>
                </a:lnTo>
                <a:lnTo>
                  <a:pt x="337" y="188"/>
                </a:lnTo>
                <a:lnTo>
                  <a:pt x="335" y="188"/>
                </a:lnTo>
                <a:lnTo>
                  <a:pt x="335" y="188"/>
                </a:lnTo>
                <a:lnTo>
                  <a:pt x="335" y="188"/>
                </a:lnTo>
                <a:lnTo>
                  <a:pt x="333" y="188"/>
                </a:lnTo>
                <a:lnTo>
                  <a:pt x="333" y="188"/>
                </a:lnTo>
                <a:lnTo>
                  <a:pt x="333" y="190"/>
                </a:lnTo>
                <a:lnTo>
                  <a:pt x="333" y="190"/>
                </a:lnTo>
                <a:lnTo>
                  <a:pt x="333" y="190"/>
                </a:lnTo>
                <a:lnTo>
                  <a:pt x="333" y="190"/>
                </a:lnTo>
                <a:lnTo>
                  <a:pt x="333" y="191"/>
                </a:lnTo>
                <a:lnTo>
                  <a:pt x="333" y="191"/>
                </a:lnTo>
                <a:lnTo>
                  <a:pt x="333" y="191"/>
                </a:lnTo>
                <a:lnTo>
                  <a:pt x="333" y="191"/>
                </a:lnTo>
                <a:lnTo>
                  <a:pt x="333" y="191"/>
                </a:lnTo>
                <a:lnTo>
                  <a:pt x="333" y="193"/>
                </a:lnTo>
                <a:lnTo>
                  <a:pt x="333" y="193"/>
                </a:lnTo>
                <a:lnTo>
                  <a:pt x="333" y="193"/>
                </a:lnTo>
                <a:lnTo>
                  <a:pt x="333" y="193"/>
                </a:lnTo>
                <a:lnTo>
                  <a:pt x="333" y="193"/>
                </a:lnTo>
                <a:lnTo>
                  <a:pt x="330" y="195"/>
                </a:lnTo>
                <a:lnTo>
                  <a:pt x="330" y="195"/>
                </a:lnTo>
                <a:lnTo>
                  <a:pt x="328" y="196"/>
                </a:lnTo>
                <a:lnTo>
                  <a:pt x="328" y="196"/>
                </a:lnTo>
                <a:lnTo>
                  <a:pt x="328" y="196"/>
                </a:lnTo>
                <a:lnTo>
                  <a:pt x="328" y="196"/>
                </a:lnTo>
                <a:lnTo>
                  <a:pt x="328" y="198"/>
                </a:lnTo>
                <a:lnTo>
                  <a:pt x="328" y="198"/>
                </a:lnTo>
                <a:lnTo>
                  <a:pt x="327" y="198"/>
                </a:lnTo>
                <a:lnTo>
                  <a:pt x="327" y="198"/>
                </a:lnTo>
                <a:lnTo>
                  <a:pt x="325" y="196"/>
                </a:lnTo>
                <a:lnTo>
                  <a:pt x="322" y="195"/>
                </a:lnTo>
                <a:lnTo>
                  <a:pt x="322" y="195"/>
                </a:lnTo>
                <a:lnTo>
                  <a:pt x="320" y="195"/>
                </a:lnTo>
                <a:lnTo>
                  <a:pt x="320" y="196"/>
                </a:lnTo>
                <a:lnTo>
                  <a:pt x="320" y="196"/>
                </a:lnTo>
                <a:lnTo>
                  <a:pt x="316" y="195"/>
                </a:lnTo>
                <a:lnTo>
                  <a:pt x="316" y="195"/>
                </a:lnTo>
                <a:lnTo>
                  <a:pt x="316" y="195"/>
                </a:lnTo>
                <a:lnTo>
                  <a:pt x="315" y="195"/>
                </a:lnTo>
                <a:lnTo>
                  <a:pt x="315" y="195"/>
                </a:lnTo>
                <a:lnTo>
                  <a:pt x="315" y="195"/>
                </a:lnTo>
                <a:lnTo>
                  <a:pt x="316" y="195"/>
                </a:lnTo>
                <a:lnTo>
                  <a:pt x="316" y="193"/>
                </a:lnTo>
                <a:lnTo>
                  <a:pt x="316" y="193"/>
                </a:lnTo>
                <a:lnTo>
                  <a:pt x="315" y="193"/>
                </a:lnTo>
                <a:lnTo>
                  <a:pt x="315" y="193"/>
                </a:lnTo>
                <a:lnTo>
                  <a:pt x="310" y="193"/>
                </a:lnTo>
                <a:lnTo>
                  <a:pt x="310" y="193"/>
                </a:lnTo>
                <a:lnTo>
                  <a:pt x="308" y="195"/>
                </a:lnTo>
                <a:lnTo>
                  <a:pt x="308" y="195"/>
                </a:lnTo>
                <a:lnTo>
                  <a:pt x="306" y="196"/>
                </a:lnTo>
                <a:lnTo>
                  <a:pt x="306" y="196"/>
                </a:lnTo>
                <a:lnTo>
                  <a:pt x="306" y="196"/>
                </a:lnTo>
                <a:lnTo>
                  <a:pt x="308" y="200"/>
                </a:lnTo>
                <a:lnTo>
                  <a:pt x="308" y="200"/>
                </a:lnTo>
                <a:lnTo>
                  <a:pt x="308" y="200"/>
                </a:lnTo>
                <a:lnTo>
                  <a:pt x="308" y="200"/>
                </a:lnTo>
                <a:lnTo>
                  <a:pt x="306" y="200"/>
                </a:lnTo>
                <a:lnTo>
                  <a:pt x="306" y="200"/>
                </a:lnTo>
                <a:lnTo>
                  <a:pt x="306" y="201"/>
                </a:lnTo>
                <a:lnTo>
                  <a:pt x="306" y="201"/>
                </a:lnTo>
                <a:lnTo>
                  <a:pt x="306" y="201"/>
                </a:lnTo>
                <a:lnTo>
                  <a:pt x="306" y="201"/>
                </a:lnTo>
                <a:lnTo>
                  <a:pt x="306" y="201"/>
                </a:lnTo>
                <a:lnTo>
                  <a:pt x="306" y="203"/>
                </a:lnTo>
                <a:lnTo>
                  <a:pt x="305" y="203"/>
                </a:lnTo>
                <a:lnTo>
                  <a:pt x="305" y="203"/>
                </a:lnTo>
                <a:lnTo>
                  <a:pt x="305" y="203"/>
                </a:lnTo>
                <a:lnTo>
                  <a:pt x="303" y="205"/>
                </a:lnTo>
                <a:lnTo>
                  <a:pt x="303" y="205"/>
                </a:lnTo>
                <a:lnTo>
                  <a:pt x="303" y="205"/>
                </a:lnTo>
                <a:lnTo>
                  <a:pt x="305" y="206"/>
                </a:lnTo>
                <a:lnTo>
                  <a:pt x="305" y="206"/>
                </a:lnTo>
                <a:lnTo>
                  <a:pt x="303" y="206"/>
                </a:lnTo>
                <a:lnTo>
                  <a:pt x="303" y="208"/>
                </a:lnTo>
                <a:lnTo>
                  <a:pt x="303" y="208"/>
                </a:lnTo>
                <a:lnTo>
                  <a:pt x="303" y="208"/>
                </a:lnTo>
                <a:lnTo>
                  <a:pt x="303" y="210"/>
                </a:lnTo>
                <a:lnTo>
                  <a:pt x="301" y="210"/>
                </a:lnTo>
                <a:lnTo>
                  <a:pt x="301" y="210"/>
                </a:lnTo>
                <a:lnTo>
                  <a:pt x="301" y="210"/>
                </a:lnTo>
                <a:lnTo>
                  <a:pt x="300" y="211"/>
                </a:lnTo>
                <a:lnTo>
                  <a:pt x="300" y="211"/>
                </a:lnTo>
                <a:lnTo>
                  <a:pt x="298" y="210"/>
                </a:lnTo>
                <a:lnTo>
                  <a:pt x="298" y="210"/>
                </a:lnTo>
                <a:lnTo>
                  <a:pt x="298" y="210"/>
                </a:lnTo>
                <a:lnTo>
                  <a:pt x="296" y="211"/>
                </a:lnTo>
                <a:lnTo>
                  <a:pt x="296" y="211"/>
                </a:lnTo>
                <a:lnTo>
                  <a:pt x="296" y="211"/>
                </a:lnTo>
                <a:lnTo>
                  <a:pt x="296" y="211"/>
                </a:lnTo>
                <a:lnTo>
                  <a:pt x="296" y="211"/>
                </a:lnTo>
                <a:lnTo>
                  <a:pt x="296" y="211"/>
                </a:lnTo>
                <a:lnTo>
                  <a:pt x="296" y="210"/>
                </a:lnTo>
                <a:lnTo>
                  <a:pt x="295" y="210"/>
                </a:lnTo>
                <a:lnTo>
                  <a:pt x="295" y="210"/>
                </a:lnTo>
                <a:lnTo>
                  <a:pt x="295" y="210"/>
                </a:lnTo>
                <a:lnTo>
                  <a:pt x="295" y="210"/>
                </a:lnTo>
                <a:lnTo>
                  <a:pt x="295" y="208"/>
                </a:lnTo>
                <a:lnTo>
                  <a:pt x="295" y="208"/>
                </a:lnTo>
                <a:lnTo>
                  <a:pt x="295" y="208"/>
                </a:lnTo>
                <a:lnTo>
                  <a:pt x="295" y="208"/>
                </a:lnTo>
                <a:lnTo>
                  <a:pt x="295" y="208"/>
                </a:lnTo>
                <a:lnTo>
                  <a:pt x="295" y="206"/>
                </a:lnTo>
                <a:lnTo>
                  <a:pt x="295" y="206"/>
                </a:lnTo>
                <a:lnTo>
                  <a:pt x="295" y="206"/>
                </a:lnTo>
                <a:lnTo>
                  <a:pt x="288" y="201"/>
                </a:lnTo>
                <a:lnTo>
                  <a:pt x="288" y="201"/>
                </a:lnTo>
                <a:lnTo>
                  <a:pt x="288" y="201"/>
                </a:lnTo>
                <a:lnTo>
                  <a:pt x="288" y="201"/>
                </a:lnTo>
                <a:lnTo>
                  <a:pt x="286" y="203"/>
                </a:lnTo>
                <a:lnTo>
                  <a:pt x="286" y="203"/>
                </a:lnTo>
                <a:lnTo>
                  <a:pt x="286" y="203"/>
                </a:lnTo>
                <a:lnTo>
                  <a:pt x="285" y="203"/>
                </a:lnTo>
                <a:lnTo>
                  <a:pt x="283" y="203"/>
                </a:lnTo>
                <a:lnTo>
                  <a:pt x="279" y="203"/>
                </a:lnTo>
                <a:lnTo>
                  <a:pt x="273" y="205"/>
                </a:lnTo>
                <a:lnTo>
                  <a:pt x="271" y="205"/>
                </a:lnTo>
                <a:lnTo>
                  <a:pt x="271" y="205"/>
                </a:lnTo>
                <a:lnTo>
                  <a:pt x="271" y="205"/>
                </a:lnTo>
                <a:lnTo>
                  <a:pt x="269" y="206"/>
                </a:lnTo>
                <a:lnTo>
                  <a:pt x="268" y="208"/>
                </a:lnTo>
                <a:lnTo>
                  <a:pt x="268" y="208"/>
                </a:lnTo>
                <a:lnTo>
                  <a:pt x="268" y="208"/>
                </a:lnTo>
                <a:lnTo>
                  <a:pt x="266" y="208"/>
                </a:lnTo>
                <a:lnTo>
                  <a:pt x="264" y="206"/>
                </a:lnTo>
                <a:lnTo>
                  <a:pt x="264" y="206"/>
                </a:lnTo>
                <a:lnTo>
                  <a:pt x="264" y="206"/>
                </a:lnTo>
                <a:lnTo>
                  <a:pt x="264" y="206"/>
                </a:lnTo>
                <a:lnTo>
                  <a:pt x="261" y="205"/>
                </a:lnTo>
                <a:lnTo>
                  <a:pt x="259" y="203"/>
                </a:lnTo>
                <a:lnTo>
                  <a:pt x="259" y="203"/>
                </a:lnTo>
                <a:lnTo>
                  <a:pt x="253" y="203"/>
                </a:lnTo>
                <a:lnTo>
                  <a:pt x="251" y="203"/>
                </a:lnTo>
                <a:lnTo>
                  <a:pt x="249" y="203"/>
                </a:lnTo>
                <a:lnTo>
                  <a:pt x="249" y="203"/>
                </a:lnTo>
                <a:lnTo>
                  <a:pt x="249" y="205"/>
                </a:lnTo>
                <a:lnTo>
                  <a:pt x="248" y="205"/>
                </a:lnTo>
                <a:lnTo>
                  <a:pt x="248" y="205"/>
                </a:lnTo>
                <a:lnTo>
                  <a:pt x="246" y="205"/>
                </a:lnTo>
                <a:lnTo>
                  <a:pt x="246" y="205"/>
                </a:lnTo>
                <a:lnTo>
                  <a:pt x="246" y="206"/>
                </a:lnTo>
                <a:lnTo>
                  <a:pt x="244" y="206"/>
                </a:lnTo>
                <a:lnTo>
                  <a:pt x="244" y="206"/>
                </a:lnTo>
                <a:lnTo>
                  <a:pt x="244" y="206"/>
                </a:lnTo>
                <a:lnTo>
                  <a:pt x="244" y="206"/>
                </a:lnTo>
                <a:lnTo>
                  <a:pt x="243" y="205"/>
                </a:lnTo>
                <a:lnTo>
                  <a:pt x="241" y="201"/>
                </a:lnTo>
                <a:lnTo>
                  <a:pt x="241" y="201"/>
                </a:lnTo>
                <a:lnTo>
                  <a:pt x="239" y="200"/>
                </a:lnTo>
                <a:lnTo>
                  <a:pt x="239" y="200"/>
                </a:lnTo>
                <a:lnTo>
                  <a:pt x="237" y="200"/>
                </a:lnTo>
                <a:lnTo>
                  <a:pt x="237" y="200"/>
                </a:lnTo>
                <a:lnTo>
                  <a:pt x="237" y="200"/>
                </a:lnTo>
                <a:lnTo>
                  <a:pt x="236" y="200"/>
                </a:lnTo>
                <a:lnTo>
                  <a:pt x="236" y="200"/>
                </a:lnTo>
                <a:lnTo>
                  <a:pt x="236" y="198"/>
                </a:lnTo>
                <a:lnTo>
                  <a:pt x="236" y="198"/>
                </a:lnTo>
                <a:lnTo>
                  <a:pt x="236" y="198"/>
                </a:lnTo>
                <a:lnTo>
                  <a:pt x="236" y="196"/>
                </a:lnTo>
                <a:lnTo>
                  <a:pt x="234" y="196"/>
                </a:lnTo>
                <a:lnTo>
                  <a:pt x="234" y="196"/>
                </a:lnTo>
                <a:lnTo>
                  <a:pt x="232" y="196"/>
                </a:lnTo>
                <a:lnTo>
                  <a:pt x="231" y="196"/>
                </a:lnTo>
                <a:lnTo>
                  <a:pt x="231" y="196"/>
                </a:lnTo>
                <a:lnTo>
                  <a:pt x="231" y="196"/>
                </a:lnTo>
                <a:lnTo>
                  <a:pt x="229" y="195"/>
                </a:lnTo>
                <a:lnTo>
                  <a:pt x="229" y="195"/>
                </a:lnTo>
                <a:lnTo>
                  <a:pt x="229" y="195"/>
                </a:lnTo>
                <a:lnTo>
                  <a:pt x="229" y="193"/>
                </a:lnTo>
                <a:lnTo>
                  <a:pt x="229" y="193"/>
                </a:lnTo>
                <a:lnTo>
                  <a:pt x="229" y="190"/>
                </a:lnTo>
                <a:lnTo>
                  <a:pt x="229" y="190"/>
                </a:lnTo>
                <a:lnTo>
                  <a:pt x="229" y="190"/>
                </a:lnTo>
                <a:lnTo>
                  <a:pt x="229" y="188"/>
                </a:lnTo>
                <a:lnTo>
                  <a:pt x="227" y="186"/>
                </a:lnTo>
                <a:lnTo>
                  <a:pt x="221" y="185"/>
                </a:lnTo>
                <a:lnTo>
                  <a:pt x="219" y="185"/>
                </a:lnTo>
                <a:lnTo>
                  <a:pt x="219" y="185"/>
                </a:lnTo>
                <a:lnTo>
                  <a:pt x="219" y="185"/>
                </a:lnTo>
                <a:lnTo>
                  <a:pt x="219" y="185"/>
                </a:lnTo>
                <a:lnTo>
                  <a:pt x="217" y="185"/>
                </a:lnTo>
                <a:lnTo>
                  <a:pt x="219" y="186"/>
                </a:lnTo>
                <a:lnTo>
                  <a:pt x="219" y="186"/>
                </a:lnTo>
                <a:lnTo>
                  <a:pt x="219" y="188"/>
                </a:lnTo>
                <a:lnTo>
                  <a:pt x="217" y="190"/>
                </a:lnTo>
                <a:lnTo>
                  <a:pt x="217" y="191"/>
                </a:lnTo>
                <a:lnTo>
                  <a:pt x="217" y="191"/>
                </a:lnTo>
                <a:lnTo>
                  <a:pt x="217" y="191"/>
                </a:lnTo>
                <a:lnTo>
                  <a:pt x="219" y="190"/>
                </a:lnTo>
                <a:lnTo>
                  <a:pt x="219" y="190"/>
                </a:lnTo>
                <a:lnTo>
                  <a:pt x="219" y="191"/>
                </a:lnTo>
                <a:lnTo>
                  <a:pt x="219" y="191"/>
                </a:lnTo>
                <a:lnTo>
                  <a:pt x="219" y="193"/>
                </a:lnTo>
                <a:lnTo>
                  <a:pt x="219" y="193"/>
                </a:lnTo>
                <a:lnTo>
                  <a:pt x="219" y="193"/>
                </a:lnTo>
                <a:lnTo>
                  <a:pt x="219" y="193"/>
                </a:lnTo>
                <a:lnTo>
                  <a:pt x="219" y="193"/>
                </a:lnTo>
                <a:lnTo>
                  <a:pt x="219" y="195"/>
                </a:lnTo>
                <a:lnTo>
                  <a:pt x="219" y="195"/>
                </a:lnTo>
                <a:lnTo>
                  <a:pt x="219" y="195"/>
                </a:lnTo>
                <a:lnTo>
                  <a:pt x="217" y="195"/>
                </a:lnTo>
                <a:lnTo>
                  <a:pt x="217" y="195"/>
                </a:lnTo>
                <a:lnTo>
                  <a:pt x="217" y="193"/>
                </a:lnTo>
                <a:lnTo>
                  <a:pt x="217" y="193"/>
                </a:lnTo>
                <a:lnTo>
                  <a:pt x="217" y="193"/>
                </a:lnTo>
                <a:lnTo>
                  <a:pt x="217" y="193"/>
                </a:lnTo>
                <a:lnTo>
                  <a:pt x="216" y="193"/>
                </a:lnTo>
                <a:lnTo>
                  <a:pt x="216" y="195"/>
                </a:lnTo>
                <a:lnTo>
                  <a:pt x="216" y="195"/>
                </a:lnTo>
                <a:lnTo>
                  <a:pt x="216" y="195"/>
                </a:lnTo>
                <a:lnTo>
                  <a:pt x="217" y="196"/>
                </a:lnTo>
                <a:lnTo>
                  <a:pt x="217" y="196"/>
                </a:lnTo>
                <a:lnTo>
                  <a:pt x="216" y="196"/>
                </a:lnTo>
                <a:lnTo>
                  <a:pt x="214" y="200"/>
                </a:lnTo>
                <a:lnTo>
                  <a:pt x="214" y="200"/>
                </a:lnTo>
                <a:lnTo>
                  <a:pt x="214" y="200"/>
                </a:lnTo>
                <a:lnTo>
                  <a:pt x="214" y="201"/>
                </a:lnTo>
                <a:lnTo>
                  <a:pt x="214" y="201"/>
                </a:lnTo>
                <a:lnTo>
                  <a:pt x="214" y="201"/>
                </a:lnTo>
                <a:lnTo>
                  <a:pt x="214" y="201"/>
                </a:lnTo>
                <a:lnTo>
                  <a:pt x="214" y="203"/>
                </a:lnTo>
                <a:lnTo>
                  <a:pt x="214" y="203"/>
                </a:lnTo>
                <a:lnTo>
                  <a:pt x="214" y="203"/>
                </a:lnTo>
                <a:lnTo>
                  <a:pt x="212" y="203"/>
                </a:lnTo>
                <a:lnTo>
                  <a:pt x="212" y="203"/>
                </a:lnTo>
                <a:lnTo>
                  <a:pt x="211" y="203"/>
                </a:lnTo>
                <a:lnTo>
                  <a:pt x="211" y="203"/>
                </a:lnTo>
                <a:lnTo>
                  <a:pt x="209" y="201"/>
                </a:lnTo>
                <a:lnTo>
                  <a:pt x="207" y="201"/>
                </a:lnTo>
                <a:lnTo>
                  <a:pt x="206" y="201"/>
                </a:lnTo>
                <a:lnTo>
                  <a:pt x="206" y="201"/>
                </a:lnTo>
                <a:lnTo>
                  <a:pt x="206" y="201"/>
                </a:lnTo>
                <a:lnTo>
                  <a:pt x="204" y="201"/>
                </a:lnTo>
                <a:lnTo>
                  <a:pt x="204" y="203"/>
                </a:lnTo>
                <a:lnTo>
                  <a:pt x="204" y="203"/>
                </a:lnTo>
                <a:lnTo>
                  <a:pt x="204" y="203"/>
                </a:lnTo>
                <a:lnTo>
                  <a:pt x="204" y="205"/>
                </a:lnTo>
                <a:lnTo>
                  <a:pt x="204" y="205"/>
                </a:lnTo>
                <a:lnTo>
                  <a:pt x="206" y="205"/>
                </a:lnTo>
                <a:lnTo>
                  <a:pt x="206" y="205"/>
                </a:lnTo>
                <a:lnTo>
                  <a:pt x="204" y="205"/>
                </a:lnTo>
                <a:lnTo>
                  <a:pt x="204" y="206"/>
                </a:lnTo>
                <a:lnTo>
                  <a:pt x="204" y="206"/>
                </a:lnTo>
                <a:lnTo>
                  <a:pt x="204" y="206"/>
                </a:lnTo>
                <a:lnTo>
                  <a:pt x="204" y="206"/>
                </a:lnTo>
                <a:lnTo>
                  <a:pt x="204" y="206"/>
                </a:lnTo>
                <a:lnTo>
                  <a:pt x="202" y="208"/>
                </a:lnTo>
                <a:lnTo>
                  <a:pt x="202" y="208"/>
                </a:lnTo>
                <a:lnTo>
                  <a:pt x="200" y="208"/>
                </a:lnTo>
                <a:lnTo>
                  <a:pt x="200" y="208"/>
                </a:lnTo>
                <a:lnTo>
                  <a:pt x="200" y="208"/>
                </a:lnTo>
                <a:lnTo>
                  <a:pt x="200" y="208"/>
                </a:lnTo>
                <a:lnTo>
                  <a:pt x="199" y="210"/>
                </a:lnTo>
                <a:lnTo>
                  <a:pt x="199" y="210"/>
                </a:lnTo>
                <a:lnTo>
                  <a:pt x="197" y="210"/>
                </a:lnTo>
                <a:lnTo>
                  <a:pt x="197" y="210"/>
                </a:lnTo>
                <a:lnTo>
                  <a:pt x="197" y="211"/>
                </a:lnTo>
                <a:lnTo>
                  <a:pt x="197" y="211"/>
                </a:lnTo>
                <a:lnTo>
                  <a:pt x="199" y="213"/>
                </a:lnTo>
                <a:lnTo>
                  <a:pt x="199" y="213"/>
                </a:lnTo>
                <a:lnTo>
                  <a:pt x="199" y="213"/>
                </a:lnTo>
                <a:lnTo>
                  <a:pt x="199" y="213"/>
                </a:lnTo>
                <a:lnTo>
                  <a:pt x="197" y="215"/>
                </a:lnTo>
                <a:lnTo>
                  <a:pt x="197" y="215"/>
                </a:lnTo>
                <a:lnTo>
                  <a:pt x="197" y="215"/>
                </a:lnTo>
                <a:lnTo>
                  <a:pt x="197" y="217"/>
                </a:lnTo>
                <a:lnTo>
                  <a:pt x="195" y="215"/>
                </a:lnTo>
                <a:lnTo>
                  <a:pt x="194" y="215"/>
                </a:lnTo>
                <a:lnTo>
                  <a:pt x="194" y="215"/>
                </a:lnTo>
                <a:lnTo>
                  <a:pt x="192" y="215"/>
                </a:lnTo>
                <a:lnTo>
                  <a:pt x="190" y="215"/>
                </a:lnTo>
                <a:lnTo>
                  <a:pt x="190" y="217"/>
                </a:lnTo>
                <a:lnTo>
                  <a:pt x="190" y="217"/>
                </a:lnTo>
                <a:lnTo>
                  <a:pt x="187" y="220"/>
                </a:lnTo>
                <a:lnTo>
                  <a:pt x="185" y="220"/>
                </a:lnTo>
                <a:lnTo>
                  <a:pt x="185" y="222"/>
                </a:lnTo>
                <a:lnTo>
                  <a:pt x="184" y="220"/>
                </a:lnTo>
                <a:lnTo>
                  <a:pt x="182" y="220"/>
                </a:lnTo>
                <a:lnTo>
                  <a:pt x="182" y="218"/>
                </a:lnTo>
                <a:lnTo>
                  <a:pt x="180" y="217"/>
                </a:lnTo>
                <a:lnTo>
                  <a:pt x="180" y="217"/>
                </a:lnTo>
                <a:lnTo>
                  <a:pt x="180" y="215"/>
                </a:lnTo>
                <a:lnTo>
                  <a:pt x="169" y="213"/>
                </a:lnTo>
                <a:lnTo>
                  <a:pt x="169" y="213"/>
                </a:lnTo>
                <a:lnTo>
                  <a:pt x="167" y="211"/>
                </a:lnTo>
                <a:lnTo>
                  <a:pt x="167" y="211"/>
                </a:lnTo>
                <a:lnTo>
                  <a:pt x="167" y="211"/>
                </a:lnTo>
                <a:lnTo>
                  <a:pt x="165" y="211"/>
                </a:lnTo>
                <a:lnTo>
                  <a:pt x="162" y="213"/>
                </a:lnTo>
                <a:lnTo>
                  <a:pt x="162" y="213"/>
                </a:lnTo>
                <a:lnTo>
                  <a:pt x="160" y="213"/>
                </a:lnTo>
                <a:lnTo>
                  <a:pt x="158" y="213"/>
                </a:lnTo>
                <a:lnTo>
                  <a:pt x="158" y="213"/>
                </a:lnTo>
                <a:lnTo>
                  <a:pt x="155" y="208"/>
                </a:lnTo>
                <a:lnTo>
                  <a:pt x="155" y="206"/>
                </a:lnTo>
                <a:lnTo>
                  <a:pt x="152" y="201"/>
                </a:lnTo>
                <a:lnTo>
                  <a:pt x="150" y="200"/>
                </a:lnTo>
                <a:lnTo>
                  <a:pt x="150" y="200"/>
                </a:lnTo>
                <a:lnTo>
                  <a:pt x="148" y="200"/>
                </a:lnTo>
                <a:lnTo>
                  <a:pt x="147" y="200"/>
                </a:lnTo>
                <a:lnTo>
                  <a:pt x="147" y="200"/>
                </a:lnTo>
                <a:lnTo>
                  <a:pt x="145" y="198"/>
                </a:lnTo>
                <a:lnTo>
                  <a:pt x="145" y="198"/>
                </a:lnTo>
                <a:lnTo>
                  <a:pt x="147" y="196"/>
                </a:lnTo>
                <a:lnTo>
                  <a:pt x="147" y="195"/>
                </a:lnTo>
                <a:lnTo>
                  <a:pt x="147" y="195"/>
                </a:lnTo>
                <a:lnTo>
                  <a:pt x="147" y="193"/>
                </a:lnTo>
                <a:lnTo>
                  <a:pt x="145" y="193"/>
                </a:lnTo>
                <a:lnTo>
                  <a:pt x="145" y="191"/>
                </a:lnTo>
                <a:lnTo>
                  <a:pt x="145" y="191"/>
                </a:lnTo>
                <a:lnTo>
                  <a:pt x="143" y="190"/>
                </a:lnTo>
                <a:lnTo>
                  <a:pt x="138" y="190"/>
                </a:lnTo>
                <a:lnTo>
                  <a:pt x="137" y="190"/>
                </a:lnTo>
                <a:lnTo>
                  <a:pt x="132" y="186"/>
                </a:lnTo>
                <a:lnTo>
                  <a:pt x="130" y="185"/>
                </a:lnTo>
                <a:lnTo>
                  <a:pt x="130" y="185"/>
                </a:lnTo>
                <a:lnTo>
                  <a:pt x="128" y="185"/>
                </a:lnTo>
                <a:lnTo>
                  <a:pt x="128" y="185"/>
                </a:lnTo>
                <a:lnTo>
                  <a:pt x="128" y="185"/>
                </a:lnTo>
                <a:lnTo>
                  <a:pt x="128" y="186"/>
                </a:lnTo>
                <a:lnTo>
                  <a:pt x="128" y="186"/>
                </a:lnTo>
                <a:lnTo>
                  <a:pt x="127" y="186"/>
                </a:lnTo>
                <a:lnTo>
                  <a:pt x="125" y="188"/>
                </a:lnTo>
                <a:lnTo>
                  <a:pt x="123" y="190"/>
                </a:lnTo>
                <a:lnTo>
                  <a:pt x="121" y="191"/>
                </a:lnTo>
                <a:lnTo>
                  <a:pt x="121" y="191"/>
                </a:lnTo>
                <a:lnTo>
                  <a:pt x="121" y="193"/>
                </a:lnTo>
                <a:lnTo>
                  <a:pt x="121" y="195"/>
                </a:lnTo>
                <a:lnTo>
                  <a:pt x="120" y="195"/>
                </a:lnTo>
                <a:lnTo>
                  <a:pt x="120" y="195"/>
                </a:lnTo>
                <a:lnTo>
                  <a:pt x="116" y="191"/>
                </a:lnTo>
                <a:lnTo>
                  <a:pt x="116" y="191"/>
                </a:lnTo>
                <a:lnTo>
                  <a:pt x="115" y="191"/>
                </a:lnTo>
                <a:lnTo>
                  <a:pt x="115" y="190"/>
                </a:lnTo>
                <a:lnTo>
                  <a:pt x="113" y="190"/>
                </a:lnTo>
                <a:lnTo>
                  <a:pt x="113" y="190"/>
                </a:lnTo>
                <a:lnTo>
                  <a:pt x="113" y="190"/>
                </a:lnTo>
                <a:lnTo>
                  <a:pt x="111" y="190"/>
                </a:lnTo>
                <a:lnTo>
                  <a:pt x="111" y="191"/>
                </a:lnTo>
                <a:lnTo>
                  <a:pt x="111" y="193"/>
                </a:lnTo>
                <a:lnTo>
                  <a:pt x="111" y="193"/>
                </a:lnTo>
                <a:lnTo>
                  <a:pt x="111" y="195"/>
                </a:lnTo>
                <a:lnTo>
                  <a:pt x="111" y="195"/>
                </a:lnTo>
                <a:lnTo>
                  <a:pt x="110" y="196"/>
                </a:lnTo>
                <a:lnTo>
                  <a:pt x="110" y="198"/>
                </a:lnTo>
                <a:lnTo>
                  <a:pt x="108" y="198"/>
                </a:lnTo>
                <a:lnTo>
                  <a:pt x="105" y="198"/>
                </a:lnTo>
                <a:lnTo>
                  <a:pt x="105" y="198"/>
                </a:lnTo>
                <a:lnTo>
                  <a:pt x="103" y="198"/>
                </a:lnTo>
                <a:lnTo>
                  <a:pt x="103" y="200"/>
                </a:lnTo>
                <a:lnTo>
                  <a:pt x="103" y="200"/>
                </a:lnTo>
                <a:lnTo>
                  <a:pt x="103" y="200"/>
                </a:lnTo>
                <a:lnTo>
                  <a:pt x="101" y="200"/>
                </a:lnTo>
                <a:lnTo>
                  <a:pt x="100" y="201"/>
                </a:lnTo>
                <a:lnTo>
                  <a:pt x="98" y="201"/>
                </a:lnTo>
                <a:lnTo>
                  <a:pt x="98" y="203"/>
                </a:lnTo>
                <a:lnTo>
                  <a:pt x="96" y="201"/>
                </a:lnTo>
                <a:lnTo>
                  <a:pt x="93" y="201"/>
                </a:lnTo>
                <a:lnTo>
                  <a:pt x="93" y="203"/>
                </a:lnTo>
                <a:lnTo>
                  <a:pt x="91" y="203"/>
                </a:lnTo>
                <a:lnTo>
                  <a:pt x="91" y="203"/>
                </a:lnTo>
                <a:lnTo>
                  <a:pt x="91" y="203"/>
                </a:lnTo>
                <a:lnTo>
                  <a:pt x="91" y="203"/>
                </a:lnTo>
                <a:lnTo>
                  <a:pt x="91" y="205"/>
                </a:lnTo>
                <a:lnTo>
                  <a:pt x="90" y="203"/>
                </a:lnTo>
                <a:lnTo>
                  <a:pt x="88" y="201"/>
                </a:lnTo>
                <a:lnTo>
                  <a:pt x="86" y="201"/>
                </a:lnTo>
                <a:lnTo>
                  <a:pt x="83" y="201"/>
                </a:lnTo>
                <a:lnTo>
                  <a:pt x="81" y="201"/>
                </a:lnTo>
                <a:lnTo>
                  <a:pt x="81" y="201"/>
                </a:lnTo>
                <a:lnTo>
                  <a:pt x="81" y="203"/>
                </a:lnTo>
                <a:lnTo>
                  <a:pt x="79" y="203"/>
                </a:lnTo>
                <a:lnTo>
                  <a:pt x="79" y="203"/>
                </a:lnTo>
                <a:lnTo>
                  <a:pt x="79" y="203"/>
                </a:lnTo>
                <a:lnTo>
                  <a:pt x="79" y="205"/>
                </a:lnTo>
                <a:lnTo>
                  <a:pt x="78" y="205"/>
                </a:lnTo>
                <a:lnTo>
                  <a:pt x="78" y="205"/>
                </a:lnTo>
                <a:lnTo>
                  <a:pt x="76" y="203"/>
                </a:lnTo>
                <a:lnTo>
                  <a:pt x="74" y="201"/>
                </a:lnTo>
                <a:lnTo>
                  <a:pt x="73" y="201"/>
                </a:lnTo>
                <a:lnTo>
                  <a:pt x="71" y="201"/>
                </a:lnTo>
                <a:lnTo>
                  <a:pt x="71" y="201"/>
                </a:lnTo>
                <a:lnTo>
                  <a:pt x="69" y="200"/>
                </a:lnTo>
                <a:lnTo>
                  <a:pt x="69" y="200"/>
                </a:lnTo>
                <a:lnTo>
                  <a:pt x="68" y="200"/>
                </a:lnTo>
                <a:lnTo>
                  <a:pt x="68" y="200"/>
                </a:lnTo>
                <a:lnTo>
                  <a:pt x="68" y="200"/>
                </a:lnTo>
                <a:lnTo>
                  <a:pt x="66" y="200"/>
                </a:lnTo>
                <a:lnTo>
                  <a:pt x="64" y="196"/>
                </a:lnTo>
                <a:lnTo>
                  <a:pt x="64" y="196"/>
                </a:lnTo>
                <a:lnTo>
                  <a:pt x="63" y="195"/>
                </a:lnTo>
                <a:lnTo>
                  <a:pt x="63" y="195"/>
                </a:lnTo>
                <a:lnTo>
                  <a:pt x="61" y="195"/>
                </a:lnTo>
                <a:lnTo>
                  <a:pt x="59" y="193"/>
                </a:lnTo>
                <a:lnTo>
                  <a:pt x="59" y="193"/>
                </a:lnTo>
                <a:lnTo>
                  <a:pt x="59" y="191"/>
                </a:lnTo>
                <a:lnTo>
                  <a:pt x="59" y="191"/>
                </a:lnTo>
                <a:lnTo>
                  <a:pt x="58" y="191"/>
                </a:lnTo>
                <a:lnTo>
                  <a:pt x="58" y="190"/>
                </a:lnTo>
                <a:lnTo>
                  <a:pt x="56" y="190"/>
                </a:lnTo>
                <a:lnTo>
                  <a:pt x="54" y="190"/>
                </a:lnTo>
                <a:lnTo>
                  <a:pt x="53" y="190"/>
                </a:lnTo>
                <a:lnTo>
                  <a:pt x="53" y="190"/>
                </a:lnTo>
                <a:lnTo>
                  <a:pt x="53" y="190"/>
                </a:lnTo>
                <a:lnTo>
                  <a:pt x="51" y="188"/>
                </a:lnTo>
                <a:lnTo>
                  <a:pt x="51" y="188"/>
                </a:lnTo>
                <a:lnTo>
                  <a:pt x="51" y="190"/>
                </a:lnTo>
                <a:lnTo>
                  <a:pt x="49" y="190"/>
                </a:lnTo>
                <a:lnTo>
                  <a:pt x="49" y="190"/>
                </a:lnTo>
                <a:lnTo>
                  <a:pt x="49" y="188"/>
                </a:lnTo>
                <a:lnTo>
                  <a:pt x="48" y="185"/>
                </a:lnTo>
                <a:lnTo>
                  <a:pt x="48" y="185"/>
                </a:lnTo>
                <a:lnTo>
                  <a:pt x="48" y="185"/>
                </a:lnTo>
                <a:lnTo>
                  <a:pt x="48" y="185"/>
                </a:lnTo>
                <a:lnTo>
                  <a:pt x="46" y="185"/>
                </a:lnTo>
                <a:lnTo>
                  <a:pt x="46" y="185"/>
                </a:lnTo>
                <a:lnTo>
                  <a:pt x="44" y="185"/>
                </a:lnTo>
                <a:lnTo>
                  <a:pt x="44" y="183"/>
                </a:lnTo>
                <a:lnTo>
                  <a:pt x="42" y="183"/>
                </a:lnTo>
                <a:lnTo>
                  <a:pt x="42" y="181"/>
                </a:lnTo>
                <a:lnTo>
                  <a:pt x="41" y="181"/>
                </a:lnTo>
                <a:lnTo>
                  <a:pt x="41" y="180"/>
                </a:lnTo>
                <a:lnTo>
                  <a:pt x="39" y="180"/>
                </a:lnTo>
                <a:lnTo>
                  <a:pt x="39" y="181"/>
                </a:lnTo>
                <a:lnTo>
                  <a:pt x="37" y="181"/>
                </a:lnTo>
                <a:lnTo>
                  <a:pt x="37" y="181"/>
                </a:lnTo>
                <a:lnTo>
                  <a:pt x="37" y="181"/>
                </a:lnTo>
                <a:lnTo>
                  <a:pt x="36" y="181"/>
                </a:lnTo>
                <a:lnTo>
                  <a:pt x="34" y="181"/>
                </a:lnTo>
                <a:lnTo>
                  <a:pt x="34" y="181"/>
                </a:lnTo>
                <a:lnTo>
                  <a:pt x="32" y="181"/>
                </a:lnTo>
                <a:lnTo>
                  <a:pt x="32" y="181"/>
                </a:lnTo>
                <a:lnTo>
                  <a:pt x="32" y="180"/>
                </a:lnTo>
                <a:lnTo>
                  <a:pt x="31" y="178"/>
                </a:lnTo>
                <a:lnTo>
                  <a:pt x="29" y="178"/>
                </a:lnTo>
                <a:lnTo>
                  <a:pt x="27" y="178"/>
                </a:lnTo>
                <a:lnTo>
                  <a:pt x="27" y="178"/>
                </a:lnTo>
                <a:lnTo>
                  <a:pt x="26" y="178"/>
                </a:lnTo>
                <a:lnTo>
                  <a:pt x="26" y="178"/>
                </a:lnTo>
                <a:lnTo>
                  <a:pt x="24" y="178"/>
                </a:lnTo>
                <a:lnTo>
                  <a:pt x="24" y="176"/>
                </a:lnTo>
                <a:lnTo>
                  <a:pt x="26" y="176"/>
                </a:lnTo>
                <a:lnTo>
                  <a:pt x="26" y="176"/>
                </a:lnTo>
                <a:lnTo>
                  <a:pt x="26" y="176"/>
                </a:lnTo>
                <a:lnTo>
                  <a:pt x="27" y="176"/>
                </a:lnTo>
                <a:lnTo>
                  <a:pt x="27" y="176"/>
                </a:lnTo>
                <a:lnTo>
                  <a:pt x="27" y="176"/>
                </a:lnTo>
                <a:lnTo>
                  <a:pt x="29" y="176"/>
                </a:lnTo>
                <a:lnTo>
                  <a:pt x="29" y="176"/>
                </a:lnTo>
                <a:lnTo>
                  <a:pt x="29" y="175"/>
                </a:lnTo>
                <a:lnTo>
                  <a:pt x="27" y="173"/>
                </a:lnTo>
                <a:lnTo>
                  <a:pt x="26" y="171"/>
                </a:lnTo>
                <a:lnTo>
                  <a:pt x="26" y="169"/>
                </a:lnTo>
                <a:lnTo>
                  <a:pt x="26" y="169"/>
                </a:lnTo>
                <a:lnTo>
                  <a:pt x="24" y="166"/>
                </a:lnTo>
                <a:lnTo>
                  <a:pt x="22" y="166"/>
                </a:lnTo>
                <a:lnTo>
                  <a:pt x="22" y="166"/>
                </a:lnTo>
                <a:lnTo>
                  <a:pt x="21" y="166"/>
                </a:lnTo>
                <a:lnTo>
                  <a:pt x="19" y="166"/>
                </a:lnTo>
                <a:lnTo>
                  <a:pt x="17" y="164"/>
                </a:lnTo>
                <a:lnTo>
                  <a:pt x="17" y="164"/>
                </a:lnTo>
                <a:lnTo>
                  <a:pt x="16" y="166"/>
                </a:lnTo>
                <a:lnTo>
                  <a:pt x="14" y="166"/>
                </a:lnTo>
                <a:lnTo>
                  <a:pt x="14" y="168"/>
                </a:lnTo>
                <a:lnTo>
                  <a:pt x="12" y="168"/>
                </a:lnTo>
                <a:lnTo>
                  <a:pt x="12" y="166"/>
                </a:lnTo>
                <a:lnTo>
                  <a:pt x="11" y="164"/>
                </a:lnTo>
                <a:lnTo>
                  <a:pt x="7" y="161"/>
                </a:lnTo>
                <a:lnTo>
                  <a:pt x="6" y="161"/>
                </a:lnTo>
                <a:lnTo>
                  <a:pt x="6" y="161"/>
                </a:lnTo>
                <a:lnTo>
                  <a:pt x="2" y="161"/>
                </a:lnTo>
                <a:lnTo>
                  <a:pt x="0" y="159"/>
                </a:lnTo>
                <a:lnTo>
                  <a:pt x="0" y="158"/>
                </a:lnTo>
                <a:lnTo>
                  <a:pt x="0" y="153"/>
                </a:lnTo>
                <a:lnTo>
                  <a:pt x="0" y="149"/>
                </a:lnTo>
                <a:lnTo>
                  <a:pt x="2" y="149"/>
                </a:lnTo>
                <a:lnTo>
                  <a:pt x="4" y="144"/>
                </a:lnTo>
                <a:lnTo>
                  <a:pt x="4" y="139"/>
                </a:lnTo>
                <a:lnTo>
                  <a:pt x="4" y="138"/>
                </a:lnTo>
                <a:lnTo>
                  <a:pt x="4" y="138"/>
                </a:lnTo>
                <a:lnTo>
                  <a:pt x="4" y="136"/>
                </a:lnTo>
                <a:lnTo>
                  <a:pt x="6" y="136"/>
                </a:lnTo>
                <a:lnTo>
                  <a:pt x="9" y="136"/>
                </a:lnTo>
                <a:lnTo>
                  <a:pt x="9" y="136"/>
                </a:lnTo>
                <a:lnTo>
                  <a:pt x="9" y="136"/>
                </a:lnTo>
                <a:lnTo>
                  <a:pt x="11" y="136"/>
                </a:lnTo>
                <a:lnTo>
                  <a:pt x="11" y="134"/>
                </a:lnTo>
                <a:lnTo>
                  <a:pt x="11" y="136"/>
                </a:lnTo>
                <a:lnTo>
                  <a:pt x="12" y="134"/>
                </a:lnTo>
                <a:lnTo>
                  <a:pt x="12" y="134"/>
                </a:lnTo>
                <a:lnTo>
                  <a:pt x="14" y="134"/>
                </a:lnTo>
                <a:lnTo>
                  <a:pt x="14" y="134"/>
                </a:lnTo>
                <a:lnTo>
                  <a:pt x="14" y="134"/>
                </a:lnTo>
                <a:lnTo>
                  <a:pt x="14" y="134"/>
                </a:lnTo>
                <a:lnTo>
                  <a:pt x="16" y="132"/>
                </a:lnTo>
                <a:lnTo>
                  <a:pt x="16" y="132"/>
                </a:lnTo>
                <a:lnTo>
                  <a:pt x="16" y="131"/>
                </a:lnTo>
                <a:lnTo>
                  <a:pt x="16" y="131"/>
                </a:lnTo>
                <a:lnTo>
                  <a:pt x="16" y="131"/>
                </a:lnTo>
                <a:lnTo>
                  <a:pt x="16" y="131"/>
                </a:lnTo>
                <a:lnTo>
                  <a:pt x="16" y="131"/>
                </a:lnTo>
                <a:lnTo>
                  <a:pt x="16" y="129"/>
                </a:lnTo>
                <a:lnTo>
                  <a:pt x="16" y="129"/>
                </a:lnTo>
                <a:lnTo>
                  <a:pt x="16" y="129"/>
                </a:lnTo>
                <a:lnTo>
                  <a:pt x="16" y="127"/>
                </a:lnTo>
                <a:lnTo>
                  <a:pt x="16" y="127"/>
                </a:lnTo>
                <a:lnTo>
                  <a:pt x="16" y="126"/>
                </a:lnTo>
                <a:lnTo>
                  <a:pt x="16" y="126"/>
                </a:lnTo>
                <a:lnTo>
                  <a:pt x="16" y="126"/>
                </a:lnTo>
                <a:lnTo>
                  <a:pt x="17" y="124"/>
                </a:lnTo>
                <a:lnTo>
                  <a:pt x="19" y="121"/>
                </a:lnTo>
                <a:lnTo>
                  <a:pt x="19" y="121"/>
                </a:lnTo>
                <a:lnTo>
                  <a:pt x="21" y="119"/>
                </a:lnTo>
                <a:lnTo>
                  <a:pt x="24" y="114"/>
                </a:lnTo>
                <a:lnTo>
                  <a:pt x="24" y="112"/>
                </a:lnTo>
                <a:lnTo>
                  <a:pt x="24" y="112"/>
                </a:lnTo>
                <a:lnTo>
                  <a:pt x="24" y="112"/>
                </a:lnTo>
                <a:lnTo>
                  <a:pt x="17" y="107"/>
                </a:lnTo>
                <a:lnTo>
                  <a:pt x="17" y="107"/>
                </a:lnTo>
                <a:lnTo>
                  <a:pt x="17" y="106"/>
                </a:lnTo>
                <a:lnTo>
                  <a:pt x="17" y="106"/>
                </a:lnTo>
                <a:lnTo>
                  <a:pt x="17" y="106"/>
                </a:lnTo>
                <a:lnTo>
                  <a:pt x="17" y="104"/>
                </a:lnTo>
                <a:lnTo>
                  <a:pt x="17" y="104"/>
                </a:lnTo>
                <a:lnTo>
                  <a:pt x="17" y="104"/>
                </a:lnTo>
                <a:lnTo>
                  <a:pt x="17" y="102"/>
                </a:lnTo>
                <a:lnTo>
                  <a:pt x="16" y="102"/>
                </a:lnTo>
                <a:lnTo>
                  <a:pt x="16" y="102"/>
                </a:lnTo>
                <a:lnTo>
                  <a:pt x="16" y="102"/>
                </a:lnTo>
                <a:lnTo>
                  <a:pt x="14" y="102"/>
                </a:lnTo>
                <a:lnTo>
                  <a:pt x="14" y="102"/>
                </a:lnTo>
                <a:lnTo>
                  <a:pt x="14" y="102"/>
                </a:lnTo>
                <a:lnTo>
                  <a:pt x="14" y="102"/>
                </a:lnTo>
                <a:lnTo>
                  <a:pt x="14" y="101"/>
                </a:lnTo>
                <a:lnTo>
                  <a:pt x="14" y="99"/>
                </a:lnTo>
                <a:lnTo>
                  <a:pt x="16" y="97"/>
                </a:lnTo>
                <a:lnTo>
                  <a:pt x="16" y="95"/>
                </a:lnTo>
                <a:lnTo>
                  <a:pt x="16" y="95"/>
                </a:lnTo>
                <a:lnTo>
                  <a:pt x="16" y="94"/>
                </a:lnTo>
                <a:lnTo>
                  <a:pt x="17" y="94"/>
                </a:lnTo>
                <a:lnTo>
                  <a:pt x="16" y="92"/>
                </a:lnTo>
                <a:lnTo>
                  <a:pt x="16" y="92"/>
                </a:lnTo>
                <a:lnTo>
                  <a:pt x="16" y="92"/>
                </a:lnTo>
                <a:lnTo>
                  <a:pt x="14" y="90"/>
                </a:lnTo>
                <a:lnTo>
                  <a:pt x="12" y="90"/>
                </a:lnTo>
                <a:lnTo>
                  <a:pt x="11" y="87"/>
                </a:lnTo>
                <a:lnTo>
                  <a:pt x="11" y="87"/>
                </a:lnTo>
                <a:lnTo>
                  <a:pt x="9" y="87"/>
                </a:lnTo>
                <a:lnTo>
                  <a:pt x="9" y="85"/>
                </a:lnTo>
                <a:lnTo>
                  <a:pt x="9" y="85"/>
                </a:lnTo>
                <a:lnTo>
                  <a:pt x="9" y="85"/>
                </a:lnTo>
                <a:lnTo>
                  <a:pt x="9" y="85"/>
                </a:lnTo>
                <a:lnTo>
                  <a:pt x="9" y="84"/>
                </a:lnTo>
                <a:lnTo>
                  <a:pt x="11" y="84"/>
                </a:lnTo>
                <a:lnTo>
                  <a:pt x="11" y="82"/>
                </a:lnTo>
                <a:lnTo>
                  <a:pt x="16" y="77"/>
                </a:lnTo>
                <a:lnTo>
                  <a:pt x="17" y="75"/>
                </a:lnTo>
                <a:lnTo>
                  <a:pt x="17" y="75"/>
                </a:lnTo>
                <a:lnTo>
                  <a:pt x="19" y="74"/>
                </a:lnTo>
                <a:lnTo>
                  <a:pt x="19" y="74"/>
                </a:lnTo>
                <a:lnTo>
                  <a:pt x="19" y="72"/>
                </a:lnTo>
                <a:lnTo>
                  <a:pt x="19" y="72"/>
                </a:lnTo>
                <a:lnTo>
                  <a:pt x="19" y="70"/>
                </a:lnTo>
                <a:lnTo>
                  <a:pt x="19" y="70"/>
                </a:lnTo>
                <a:lnTo>
                  <a:pt x="19" y="70"/>
                </a:lnTo>
                <a:lnTo>
                  <a:pt x="19" y="69"/>
                </a:lnTo>
                <a:lnTo>
                  <a:pt x="19" y="69"/>
                </a:lnTo>
                <a:lnTo>
                  <a:pt x="19" y="69"/>
                </a:lnTo>
                <a:lnTo>
                  <a:pt x="16" y="69"/>
                </a:lnTo>
                <a:lnTo>
                  <a:pt x="14" y="69"/>
                </a:lnTo>
                <a:lnTo>
                  <a:pt x="14" y="69"/>
                </a:lnTo>
                <a:lnTo>
                  <a:pt x="14" y="69"/>
                </a:lnTo>
                <a:lnTo>
                  <a:pt x="14" y="67"/>
                </a:lnTo>
                <a:lnTo>
                  <a:pt x="14" y="67"/>
                </a:lnTo>
                <a:lnTo>
                  <a:pt x="14" y="67"/>
                </a:lnTo>
                <a:lnTo>
                  <a:pt x="14" y="67"/>
                </a:lnTo>
                <a:lnTo>
                  <a:pt x="14" y="67"/>
                </a:lnTo>
                <a:lnTo>
                  <a:pt x="14" y="67"/>
                </a:lnTo>
                <a:lnTo>
                  <a:pt x="14" y="67"/>
                </a:lnTo>
                <a:lnTo>
                  <a:pt x="12" y="67"/>
                </a:lnTo>
                <a:lnTo>
                  <a:pt x="12" y="69"/>
                </a:lnTo>
                <a:lnTo>
                  <a:pt x="11" y="69"/>
                </a:lnTo>
                <a:lnTo>
                  <a:pt x="11" y="69"/>
                </a:lnTo>
                <a:lnTo>
                  <a:pt x="11" y="69"/>
                </a:lnTo>
                <a:lnTo>
                  <a:pt x="11" y="69"/>
                </a:lnTo>
                <a:lnTo>
                  <a:pt x="11" y="69"/>
                </a:lnTo>
                <a:lnTo>
                  <a:pt x="9" y="69"/>
                </a:lnTo>
                <a:lnTo>
                  <a:pt x="9" y="67"/>
                </a:lnTo>
                <a:lnTo>
                  <a:pt x="9" y="62"/>
                </a:lnTo>
                <a:lnTo>
                  <a:pt x="9" y="60"/>
                </a:lnTo>
                <a:lnTo>
                  <a:pt x="9" y="60"/>
                </a:lnTo>
                <a:lnTo>
                  <a:pt x="9" y="60"/>
                </a:lnTo>
                <a:lnTo>
                  <a:pt x="11" y="60"/>
                </a:lnTo>
                <a:lnTo>
                  <a:pt x="11" y="60"/>
                </a:lnTo>
                <a:lnTo>
                  <a:pt x="11" y="58"/>
                </a:lnTo>
                <a:lnTo>
                  <a:pt x="11" y="58"/>
                </a:lnTo>
                <a:lnTo>
                  <a:pt x="11" y="58"/>
                </a:lnTo>
                <a:lnTo>
                  <a:pt x="11" y="57"/>
                </a:lnTo>
                <a:lnTo>
                  <a:pt x="11" y="57"/>
                </a:lnTo>
                <a:lnTo>
                  <a:pt x="11" y="57"/>
                </a:lnTo>
                <a:lnTo>
                  <a:pt x="11" y="57"/>
                </a:lnTo>
                <a:lnTo>
                  <a:pt x="9" y="57"/>
                </a:lnTo>
                <a:lnTo>
                  <a:pt x="11" y="55"/>
                </a:lnTo>
                <a:lnTo>
                  <a:pt x="11" y="55"/>
                </a:lnTo>
                <a:lnTo>
                  <a:pt x="11" y="55"/>
                </a:lnTo>
                <a:lnTo>
                  <a:pt x="11" y="55"/>
                </a:lnTo>
                <a:lnTo>
                  <a:pt x="11" y="53"/>
                </a:lnTo>
                <a:lnTo>
                  <a:pt x="12" y="53"/>
                </a:lnTo>
                <a:lnTo>
                  <a:pt x="14" y="53"/>
                </a:lnTo>
                <a:lnTo>
                  <a:pt x="16" y="53"/>
                </a:lnTo>
                <a:lnTo>
                  <a:pt x="16" y="55"/>
                </a:lnTo>
                <a:lnTo>
                  <a:pt x="16" y="55"/>
                </a:lnTo>
                <a:lnTo>
                  <a:pt x="16" y="55"/>
                </a:lnTo>
                <a:lnTo>
                  <a:pt x="17" y="55"/>
                </a:lnTo>
                <a:lnTo>
                  <a:pt x="17" y="53"/>
                </a:lnTo>
                <a:lnTo>
                  <a:pt x="19" y="52"/>
                </a:lnTo>
                <a:lnTo>
                  <a:pt x="19" y="52"/>
                </a:lnTo>
                <a:lnTo>
                  <a:pt x="19" y="50"/>
                </a:lnTo>
                <a:lnTo>
                  <a:pt x="19" y="50"/>
                </a:lnTo>
                <a:lnTo>
                  <a:pt x="21" y="48"/>
                </a:lnTo>
                <a:lnTo>
                  <a:pt x="21" y="48"/>
                </a:lnTo>
                <a:lnTo>
                  <a:pt x="21" y="48"/>
                </a:lnTo>
                <a:lnTo>
                  <a:pt x="21" y="47"/>
                </a:lnTo>
                <a:lnTo>
                  <a:pt x="21" y="48"/>
                </a:lnTo>
                <a:lnTo>
                  <a:pt x="22" y="48"/>
                </a:lnTo>
                <a:lnTo>
                  <a:pt x="22" y="48"/>
                </a:lnTo>
                <a:lnTo>
                  <a:pt x="22" y="48"/>
                </a:lnTo>
                <a:lnTo>
                  <a:pt x="24" y="48"/>
                </a:lnTo>
                <a:lnTo>
                  <a:pt x="24" y="48"/>
                </a:lnTo>
                <a:lnTo>
                  <a:pt x="26" y="48"/>
                </a:lnTo>
                <a:lnTo>
                  <a:pt x="26" y="47"/>
                </a:lnTo>
                <a:lnTo>
                  <a:pt x="26" y="47"/>
                </a:lnTo>
                <a:lnTo>
                  <a:pt x="27" y="45"/>
                </a:lnTo>
                <a:lnTo>
                  <a:pt x="27" y="43"/>
                </a:lnTo>
                <a:lnTo>
                  <a:pt x="31" y="47"/>
                </a:lnTo>
                <a:lnTo>
                  <a:pt x="31" y="48"/>
                </a:lnTo>
                <a:lnTo>
                  <a:pt x="31" y="48"/>
                </a:lnTo>
                <a:lnTo>
                  <a:pt x="31" y="48"/>
                </a:lnTo>
                <a:lnTo>
                  <a:pt x="32" y="50"/>
                </a:lnTo>
                <a:lnTo>
                  <a:pt x="32" y="50"/>
                </a:lnTo>
                <a:lnTo>
                  <a:pt x="39" y="50"/>
                </a:lnTo>
                <a:lnTo>
                  <a:pt x="42" y="50"/>
                </a:lnTo>
                <a:lnTo>
                  <a:pt x="42" y="52"/>
                </a:lnTo>
                <a:lnTo>
                  <a:pt x="42" y="52"/>
                </a:lnTo>
                <a:lnTo>
                  <a:pt x="44" y="52"/>
                </a:lnTo>
                <a:lnTo>
                  <a:pt x="44" y="53"/>
                </a:lnTo>
                <a:lnTo>
                  <a:pt x="44" y="53"/>
                </a:lnTo>
                <a:lnTo>
                  <a:pt x="46" y="55"/>
                </a:lnTo>
                <a:lnTo>
                  <a:pt x="48" y="57"/>
                </a:lnTo>
                <a:lnTo>
                  <a:pt x="49" y="57"/>
                </a:lnTo>
                <a:lnTo>
                  <a:pt x="49" y="57"/>
                </a:lnTo>
                <a:lnTo>
                  <a:pt x="51" y="57"/>
                </a:lnTo>
                <a:lnTo>
                  <a:pt x="51" y="58"/>
                </a:lnTo>
                <a:lnTo>
                  <a:pt x="53" y="58"/>
                </a:lnTo>
                <a:lnTo>
                  <a:pt x="53" y="58"/>
                </a:lnTo>
                <a:lnTo>
                  <a:pt x="54" y="57"/>
                </a:lnTo>
                <a:lnTo>
                  <a:pt x="54" y="57"/>
                </a:lnTo>
                <a:lnTo>
                  <a:pt x="56" y="57"/>
                </a:lnTo>
                <a:lnTo>
                  <a:pt x="58" y="57"/>
                </a:lnTo>
                <a:lnTo>
                  <a:pt x="59" y="55"/>
                </a:lnTo>
                <a:lnTo>
                  <a:pt x="59" y="55"/>
                </a:lnTo>
                <a:lnTo>
                  <a:pt x="59" y="55"/>
                </a:lnTo>
                <a:lnTo>
                  <a:pt x="59" y="55"/>
                </a:lnTo>
                <a:lnTo>
                  <a:pt x="59" y="55"/>
                </a:lnTo>
                <a:lnTo>
                  <a:pt x="61" y="55"/>
                </a:lnTo>
                <a:lnTo>
                  <a:pt x="61" y="55"/>
                </a:lnTo>
                <a:lnTo>
                  <a:pt x="61" y="55"/>
                </a:lnTo>
                <a:lnTo>
                  <a:pt x="61" y="55"/>
                </a:lnTo>
                <a:lnTo>
                  <a:pt x="61" y="55"/>
                </a:lnTo>
                <a:lnTo>
                  <a:pt x="63" y="53"/>
                </a:lnTo>
                <a:lnTo>
                  <a:pt x="63" y="52"/>
                </a:lnTo>
                <a:lnTo>
                  <a:pt x="63" y="52"/>
                </a:lnTo>
                <a:lnTo>
                  <a:pt x="63" y="52"/>
                </a:lnTo>
                <a:lnTo>
                  <a:pt x="63" y="52"/>
                </a:lnTo>
                <a:lnTo>
                  <a:pt x="63" y="50"/>
                </a:lnTo>
                <a:lnTo>
                  <a:pt x="64" y="50"/>
                </a:lnTo>
                <a:lnTo>
                  <a:pt x="64" y="50"/>
                </a:lnTo>
                <a:lnTo>
                  <a:pt x="64" y="50"/>
                </a:lnTo>
                <a:lnTo>
                  <a:pt x="66" y="48"/>
                </a:lnTo>
                <a:lnTo>
                  <a:pt x="66" y="48"/>
                </a:lnTo>
                <a:lnTo>
                  <a:pt x="66" y="48"/>
                </a:lnTo>
                <a:lnTo>
                  <a:pt x="66" y="48"/>
                </a:lnTo>
                <a:lnTo>
                  <a:pt x="66" y="48"/>
                </a:lnTo>
                <a:lnTo>
                  <a:pt x="68" y="48"/>
                </a:lnTo>
                <a:lnTo>
                  <a:pt x="68" y="48"/>
                </a:lnTo>
                <a:lnTo>
                  <a:pt x="69" y="48"/>
                </a:lnTo>
                <a:lnTo>
                  <a:pt x="71" y="52"/>
                </a:lnTo>
                <a:lnTo>
                  <a:pt x="71" y="52"/>
                </a:lnTo>
                <a:lnTo>
                  <a:pt x="76" y="52"/>
                </a:lnTo>
                <a:lnTo>
                  <a:pt x="76" y="52"/>
                </a:lnTo>
                <a:lnTo>
                  <a:pt x="76" y="52"/>
                </a:lnTo>
                <a:lnTo>
                  <a:pt x="76" y="55"/>
                </a:lnTo>
                <a:lnTo>
                  <a:pt x="76" y="55"/>
                </a:lnTo>
                <a:lnTo>
                  <a:pt x="76" y="55"/>
                </a:lnTo>
                <a:lnTo>
                  <a:pt x="76" y="55"/>
                </a:lnTo>
                <a:lnTo>
                  <a:pt x="78" y="53"/>
                </a:lnTo>
                <a:lnTo>
                  <a:pt x="78" y="53"/>
                </a:lnTo>
                <a:lnTo>
                  <a:pt x="78" y="53"/>
                </a:lnTo>
                <a:lnTo>
                  <a:pt x="79" y="53"/>
                </a:lnTo>
                <a:lnTo>
                  <a:pt x="79" y="52"/>
                </a:lnTo>
                <a:lnTo>
                  <a:pt x="81" y="53"/>
                </a:lnTo>
                <a:lnTo>
                  <a:pt x="85" y="52"/>
                </a:lnTo>
                <a:lnTo>
                  <a:pt x="85" y="52"/>
                </a:lnTo>
                <a:lnTo>
                  <a:pt x="86" y="52"/>
                </a:lnTo>
                <a:lnTo>
                  <a:pt x="86" y="52"/>
                </a:lnTo>
                <a:lnTo>
                  <a:pt x="88" y="52"/>
                </a:lnTo>
                <a:lnTo>
                  <a:pt x="88" y="52"/>
                </a:lnTo>
                <a:lnTo>
                  <a:pt x="88" y="50"/>
                </a:lnTo>
                <a:lnTo>
                  <a:pt x="88" y="50"/>
                </a:lnTo>
                <a:lnTo>
                  <a:pt x="90" y="50"/>
                </a:lnTo>
                <a:lnTo>
                  <a:pt x="90" y="50"/>
                </a:lnTo>
                <a:lnTo>
                  <a:pt x="90" y="50"/>
                </a:lnTo>
                <a:lnTo>
                  <a:pt x="93" y="52"/>
                </a:lnTo>
                <a:lnTo>
                  <a:pt x="93" y="52"/>
                </a:lnTo>
                <a:lnTo>
                  <a:pt x="93" y="52"/>
                </a:lnTo>
                <a:lnTo>
                  <a:pt x="95" y="52"/>
                </a:lnTo>
                <a:lnTo>
                  <a:pt x="96" y="52"/>
                </a:lnTo>
                <a:lnTo>
                  <a:pt x="96" y="52"/>
                </a:lnTo>
                <a:lnTo>
                  <a:pt x="98" y="52"/>
                </a:lnTo>
                <a:lnTo>
                  <a:pt x="98" y="52"/>
                </a:lnTo>
                <a:lnTo>
                  <a:pt x="98" y="50"/>
                </a:lnTo>
                <a:lnTo>
                  <a:pt x="98" y="48"/>
                </a:lnTo>
                <a:lnTo>
                  <a:pt x="98" y="48"/>
                </a:lnTo>
                <a:lnTo>
                  <a:pt x="98" y="48"/>
                </a:lnTo>
                <a:lnTo>
                  <a:pt x="98" y="48"/>
                </a:lnTo>
                <a:lnTo>
                  <a:pt x="98" y="47"/>
                </a:lnTo>
                <a:lnTo>
                  <a:pt x="98" y="47"/>
                </a:lnTo>
                <a:lnTo>
                  <a:pt x="98" y="47"/>
                </a:lnTo>
                <a:lnTo>
                  <a:pt x="98" y="45"/>
                </a:lnTo>
                <a:lnTo>
                  <a:pt x="100" y="45"/>
                </a:lnTo>
                <a:lnTo>
                  <a:pt x="100" y="45"/>
                </a:lnTo>
                <a:lnTo>
                  <a:pt x="100" y="45"/>
                </a:lnTo>
                <a:lnTo>
                  <a:pt x="100" y="45"/>
                </a:lnTo>
                <a:lnTo>
                  <a:pt x="101" y="47"/>
                </a:lnTo>
                <a:lnTo>
                  <a:pt x="101" y="47"/>
                </a:lnTo>
                <a:lnTo>
                  <a:pt x="101" y="47"/>
                </a:lnTo>
                <a:lnTo>
                  <a:pt x="101" y="48"/>
                </a:lnTo>
                <a:lnTo>
                  <a:pt x="101" y="48"/>
                </a:lnTo>
                <a:lnTo>
                  <a:pt x="101" y="50"/>
                </a:lnTo>
                <a:lnTo>
                  <a:pt x="101" y="50"/>
                </a:lnTo>
                <a:lnTo>
                  <a:pt x="103" y="50"/>
                </a:lnTo>
                <a:lnTo>
                  <a:pt x="105" y="52"/>
                </a:lnTo>
                <a:lnTo>
                  <a:pt x="105" y="52"/>
                </a:lnTo>
                <a:lnTo>
                  <a:pt x="108" y="50"/>
                </a:lnTo>
                <a:lnTo>
                  <a:pt x="110" y="50"/>
                </a:lnTo>
                <a:lnTo>
                  <a:pt x="110" y="50"/>
                </a:lnTo>
                <a:lnTo>
                  <a:pt x="111" y="50"/>
                </a:lnTo>
                <a:lnTo>
                  <a:pt x="111" y="50"/>
                </a:lnTo>
                <a:lnTo>
                  <a:pt x="111" y="50"/>
                </a:lnTo>
                <a:lnTo>
                  <a:pt x="111" y="50"/>
                </a:lnTo>
                <a:lnTo>
                  <a:pt x="111" y="50"/>
                </a:lnTo>
                <a:lnTo>
                  <a:pt x="113" y="50"/>
                </a:lnTo>
                <a:lnTo>
                  <a:pt x="113" y="48"/>
                </a:lnTo>
                <a:lnTo>
                  <a:pt x="115" y="48"/>
                </a:lnTo>
                <a:lnTo>
                  <a:pt x="116" y="50"/>
                </a:lnTo>
                <a:lnTo>
                  <a:pt x="118" y="50"/>
                </a:lnTo>
                <a:lnTo>
                  <a:pt x="120" y="48"/>
                </a:lnTo>
                <a:lnTo>
                  <a:pt x="120" y="48"/>
                </a:lnTo>
                <a:lnTo>
                  <a:pt x="121" y="48"/>
                </a:lnTo>
                <a:lnTo>
                  <a:pt x="123" y="47"/>
                </a:lnTo>
                <a:lnTo>
                  <a:pt x="123" y="47"/>
                </a:lnTo>
                <a:lnTo>
                  <a:pt x="123" y="45"/>
                </a:lnTo>
                <a:lnTo>
                  <a:pt x="123" y="45"/>
                </a:lnTo>
                <a:lnTo>
                  <a:pt x="123" y="45"/>
                </a:lnTo>
                <a:lnTo>
                  <a:pt x="123" y="43"/>
                </a:lnTo>
                <a:lnTo>
                  <a:pt x="125" y="43"/>
                </a:lnTo>
                <a:lnTo>
                  <a:pt x="127" y="43"/>
                </a:lnTo>
                <a:lnTo>
                  <a:pt x="128" y="43"/>
                </a:lnTo>
                <a:lnTo>
                  <a:pt x="128" y="43"/>
                </a:lnTo>
                <a:lnTo>
                  <a:pt x="130" y="42"/>
                </a:lnTo>
                <a:lnTo>
                  <a:pt x="132" y="42"/>
                </a:lnTo>
                <a:lnTo>
                  <a:pt x="133" y="42"/>
                </a:lnTo>
                <a:lnTo>
                  <a:pt x="133" y="42"/>
                </a:lnTo>
                <a:lnTo>
                  <a:pt x="133" y="42"/>
                </a:lnTo>
                <a:lnTo>
                  <a:pt x="135" y="43"/>
                </a:lnTo>
                <a:lnTo>
                  <a:pt x="135" y="43"/>
                </a:lnTo>
                <a:lnTo>
                  <a:pt x="138" y="43"/>
                </a:lnTo>
                <a:lnTo>
                  <a:pt x="138" y="45"/>
                </a:lnTo>
                <a:lnTo>
                  <a:pt x="138" y="45"/>
                </a:lnTo>
                <a:lnTo>
                  <a:pt x="140" y="47"/>
                </a:lnTo>
                <a:lnTo>
                  <a:pt x="142" y="48"/>
                </a:lnTo>
                <a:lnTo>
                  <a:pt x="143" y="48"/>
                </a:lnTo>
                <a:lnTo>
                  <a:pt x="143" y="48"/>
                </a:lnTo>
                <a:lnTo>
                  <a:pt x="145" y="48"/>
                </a:lnTo>
                <a:lnTo>
                  <a:pt x="145" y="48"/>
                </a:lnTo>
                <a:lnTo>
                  <a:pt x="145" y="48"/>
                </a:lnTo>
                <a:lnTo>
                  <a:pt x="145" y="48"/>
                </a:lnTo>
                <a:lnTo>
                  <a:pt x="145" y="48"/>
                </a:lnTo>
                <a:lnTo>
                  <a:pt x="145" y="47"/>
                </a:lnTo>
                <a:lnTo>
                  <a:pt x="145" y="47"/>
                </a:lnTo>
                <a:lnTo>
                  <a:pt x="145" y="47"/>
                </a:lnTo>
                <a:lnTo>
                  <a:pt x="145" y="47"/>
                </a:lnTo>
                <a:lnTo>
                  <a:pt x="152" y="50"/>
                </a:lnTo>
                <a:lnTo>
                  <a:pt x="152" y="52"/>
                </a:lnTo>
                <a:lnTo>
                  <a:pt x="152" y="52"/>
                </a:lnTo>
                <a:lnTo>
                  <a:pt x="152" y="53"/>
                </a:lnTo>
                <a:lnTo>
                  <a:pt x="152" y="53"/>
                </a:lnTo>
                <a:lnTo>
                  <a:pt x="153" y="53"/>
                </a:lnTo>
                <a:lnTo>
                  <a:pt x="153" y="53"/>
                </a:lnTo>
                <a:lnTo>
                  <a:pt x="153" y="52"/>
                </a:lnTo>
                <a:lnTo>
                  <a:pt x="153" y="48"/>
                </a:lnTo>
                <a:lnTo>
                  <a:pt x="153" y="47"/>
                </a:lnTo>
                <a:lnTo>
                  <a:pt x="153" y="47"/>
                </a:lnTo>
                <a:lnTo>
                  <a:pt x="153" y="47"/>
                </a:lnTo>
                <a:lnTo>
                  <a:pt x="153" y="47"/>
                </a:lnTo>
                <a:lnTo>
                  <a:pt x="155" y="43"/>
                </a:lnTo>
                <a:lnTo>
                  <a:pt x="155" y="43"/>
                </a:lnTo>
                <a:lnTo>
                  <a:pt x="155" y="43"/>
                </a:lnTo>
                <a:lnTo>
                  <a:pt x="157" y="43"/>
                </a:lnTo>
                <a:lnTo>
                  <a:pt x="157" y="43"/>
                </a:lnTo>
                <a:lnTo>
                  <a:pt x="158" y="43"/>
                </a:lnTo>
                <a:lnTo>
                  <a:pt x="160" y="43"/>
                </a:lnTo>
                <a:lnTo>
                  <a:pt x="160" y="43"/>
                </a:lnTo>
                <a:lnTo>
                  <a:pt x="162" y="40"/>
                </a:lnTo>
                <a:lnTo>
                  <a:pt x="162" y="40"/>
                </a:lnTo>
                <a:lnTo>
                  <a:pt x="162" y="40"/>
                </a:lnTo>
                <a:lnTo>
                  <a:pt x="164" y="40"/>
                </a:lnTo>
                <a:lnTo>
                  <a:pt x="164" y="38"/>
                </a:lnTo>
                <a:lnTo>
                  <a:pt x="164" y="37"/>
                </a:lnTo>
                <a:lnTo>
                  <a:pt x="164" y="37"/>
                </a:lnTo>
                <a:lnTo>
                  <a:pt x="164" y="35"/>
                </a:lnTo>
                <a:lnTo>
                  <a:pt x="169" y="35"/>
                </a:lnTo>
                <a:lnTo>
                  <a:pt x="170" y="35"/>
                </a:lnTo>
                <a:lnTo>
                  <a:pt x="172" y="37"/>
                </a:lnTo>
                <a:lnTo>
                  <a:pt x="174" y="37"/>
                </a:lnTo>
                <a:lnTo>
                  <a:pt x="174" y="35"/>
                </a:lnTo>
                <a:lnTo>
                  <a:pt x="177" y="35"/>
                </a:lnTo>
                <a:lnTo>
                  <a:pt x="177" y="33"/>
                </a:lnTo>
                <a:lnTo>
                  <a:pt x="179" y="32"/>
                </a:lnTo>
                <a:lnTo>
                  <a:pt x="179" y="30"/>
                </a:lnTo>
                <a:lnTo>
                  <a:pt x="180" y="30"/>
                </a:lnTo>
                <a:lnTo>
                  <a:pt x="180" y="28"/>
                </a:lnTo>
                <a:lnTo>
                  <a:pt x="180" y="28"/>
                </a:lnTo>
                <a:lnTo>
                  <a:pt x="180" y="28"/>
                </a:lnTo>
                <a:lnTo>
                  <a:pt x="182" y="27"/>
                </a:lnTo>
                <a:lnTo>
                  <a:pt x="184" y="23"/>
                </a:lnTo>
                <a:lnTo>
                  <a:pt x="184" y="23"/>
                </a:lnTo>
                <a:lnTo>
                  <a:pt x="184" y="23"/>
                </a:lnTo>
                <a:lnTo>
                  <a:pt x="184" y="23"/>
                </a:lnTo>
                <a:lnTo>
                  <a:pt x="185" y="23"/>
                </a:lnTo>
                <a:lnTo>
                  <a:pt x="187" y="23"/>
                </a:lnTo>
                <a:lnTo>
                  <a:pt x="189" y="23"/>
                </a:lnTo>
                <a:lnTo>
                  <a:pt x="189" y="23"/>
                </a:lnTo>
                <a:lnTo>
                  <a:pt x="189" y="23"/>
                </a:lnTo>
                <a:lnTo>
                  <a:pt x="190" y="21"/>
                </a:lnTo>
                <a:lnTo>
                  <a:pt x="192" y="21"/>
                </a:lnTo>
                <a:lnTo>
                  <a:pt x="192" y="21"/>
                </a:lnTo>
                <a:lnTo>
                  <a:pt x="192" y="20"/>
                </a:lnTo>
                <a:lnTo>
                  <a:pt x="192" y="20"/>
                </a:lnTo>
                <a:lnTo>
                  <a:pt x="192" y="18"/>
                </a:lnTo>
                <a:lnTo>
                  <a:pt x="192" y="16"/>
                </a:lnTo>
                <a:lnTo>
                  <a:pt x="192" y="16"/>
                </a:lnTo>
                <a:lnTo>
                  <a:pt x="194" y="16"/>
                </a:lnTo>
                <a:lnTo>
                  <a:pt x="194" y="16"/>
                </a:lnTo>
                <a:lnTo>
                  <a:pt x="194" y="15"/>
                </a:lnTo>
                <a:lnTo>
                  <a:pt x="194" y="15"/>
                </a:lnTo>
                <a:lnTo>
                  <a:pt x="194" y="15"/>
                </a:lnTo>
                <a:lnTo>
                  <a:pt x="194" y="13"/>
                </a:lnTo>
                <a:lnTo>
                  <a:pt x="194" y="13"/>
                </a:lnTo>
                <a:lnTo>
                  <a:pt x="194" y="13"/>
                </a:lnTo>
                <a:lnTo>
                  <a:pt x="194" y="13"/>
                </a:lnTo>
                <a:lnTo>
                  <a:pt x="194" y="11"/>
                </a:lnTo>
                <a:lnTo>
                  <a:pt x="194" y="11"/>
                </a:lnTo>
                <a:lnTo>
                  <a:pt x="194" y="10"/>
                </a:lnTo>
                <a:lnTo>
                  <a:pt x="194" y="8"/>
                </a:lnTo>
                <a:lnTo>
                  <a:pt x="192" y="8"/>
                </a:lnTo>
                <a:lnTo>
                  <a:pt x="192" y="8"/>
                </a:lnTo>
                <a:lnTo>
                  <a:pt x="190" y="8"/>
                </a:lnTo>
                <a:lnTo>
                  <a:pt x="190" y="6"/>
                </a:lnTo>
                <a:lnTo>
                  <a:pt x="190" y="5"/>
                </a:lnTo>
                <a:lnTo>
                  <a:pt x="192" y="3"/>
                </a:lnTo>
                <a:lnTo>
                  <a:pt x="194" y="3"/>
                </a:lnTo>
                <a:lnTo>
                  <a:pt x="195" y="3"/>
                </a:lnTo>
                <a:lnTo>
                  <a:pt x="195" y="3"/>
                </a:lnTo>
                <a:lnTo>
                  <a:pt x="197" y="3"/>
                </a:lnTo>
                <a:lnTo>
                  <a:pt x="197" y="3"/>
                </a:lnTo>
                <a:lnTo>
                  <a:pt x="197" y="3"/>
                </a:lnTo>
                <a:lnTo>
                  <a:pt x="197" y="3"/>
                </a:lnTo>
                <a:lnTo>
                  <a:pt x="197" y="1"/>
                </a:lnTo>
                <a:lnTo>
                  <a:pt x="197" y="1"/>
                </a:lnTo>
                <a:lnTo>
                  <a:pt x="197" y="1"/>
                </a:lnTo>
                <a:lnTo>
                  <a:pt x="199" y="0"/>
                </a:lnTo>
                <a:lnTo>
                  <a:pt x="200" y="0"/>
                </a:lnTo>
                <a:lnTo>
                  <a:pt x="202" y="0"/>
                </a:lnTo>
                <a:lnTo>
                  <a:pt x="206" y="3"/>
                </a:lnTo>
                <a:lnTo>
                  <a:pt x="209" y="5"/>
                </a:lnTo>
                <a:lnTo>
                  <a:pt x="209" y="5"/>
                </a:lnTo>
                <a:lnTo>
                  <a:pt x="211" y="5"/>
                </a:lnTo>
                <a:lnTo>
                  <a:pt x="214" y="3"/>
                </a:lnTo>
                <a:lnTo>
                  <a:pt x="214" y="3"/>
                </a:lnTo>
                <a:lnTo>
                  <a:pt x="217" y="1"/>
                </a:lnTo>
                <a:lnTo>
                  <a:pt x="217" y="0"/>
                </a:lnTo>
                <a:lnTo>
                  <a:pt x="217" y="1"/>
                </a:lnTo>
                <a:lnTo>
                  <a:pt x="219" y="1"/>
                </a:lnTo>
                <a:lnTo>
                  <a:pt x="219" y="1"/>
                </a:lnTo>
                <a:lnTo>
                  <a:pt x="219" y="1"/>
                </a:lnTo>
                <a:lnTo>
                  <a:pt x="219" y="3"/>
                </a:lnTo>
                <a:lnTo>
                  <a:pt x="219" y="3"/>
                </a:lnTo>
                <a:lnTo>
                  <a:pt x="219" y="5"/>
                </a:lnTo>
                <a:lnTo>
                  <a:pt x="219" y="5"/>
                </a:lnTo>
                <a:lnTo>
                  <a:pt x="221" y="5"/>
                </a:lnTo>
                <a:lnTo>
                  <a:pt x="224" y="5"/>
                </a:lnTo>
                <a:lnTo>
                  <a:pt x="224" y="5"/>
                </a:lnTo>
                <a:lnTo>
                  <a:pt x="237" y="16"/>
                </a:lnTo>
                <a:lnTo>
                  <a:pt x="237" y="18"/>
                </a:lnTo>
                <a:lnTo>
                  <a:pt x="237" y="18"/>
                </a:lnTo>
                <a:lnTo>
                  <a:pt x="237" y="20"/>
                </a:lnTo>
                <a:lnTo>
                  <a:pt x="237" y="20"/>
                </a:lnTo>
                <a:lnTo>
                  <a:pt x="237" y="20"/>
                </a:lnTo>
                <a:lnTo>
                  <a:pt x="237" y="21"/>
                </a:lnTo>
                <a:lnTo>
                  <a:pt x="239" y="21"/>
                </a:lnTo>
                <a:lnTo>
                  <a:pt x="241" y="23"/>
                </a:lnTo>
                <a:lnTo>
                  <a:pt x="243" y="27"/>
                </a:lnTo>
                <a:lnTo>
                  <a:pt x="243" y="27"/>
                </a:lnTo>
                <a:lnTo>
                  <a:pt x="243" y="27"/>
                </a:lnTo>
                <a:lnTo>
                  <a:pt x="244" y="27"/>
                </a:lnTo>
                <a:lnTo>
                  <a:pt x="244" y="27"/>
                </a:lnTo>
                <a:lnTo>
                  <a:pt x="244" y="27"/>
                </a:lnTo>
                <a:lnTo>
                  <a:pt x="246" y="27"/>
                </a:lnTo>
                <a:lnTo>
                  <a:pt x="246" y="27"/>
                </a:lnTo>
                <a:lnTo>
                  <a:pt x="246" y="25"/>
                </a:lnTo>
                <a:lnTo>
                  <a:pt x="246" y="23"/>
                </a:lnTo>
                <a:lnTo>
                  <a:pt x="248" y="21"/>
                </a:lnTo>
                <a:lnTo>
                  <a:pt x="248" y="21"/>
                </a:lnTo>
                <a:lnTo>
                  <a:pt x="248" y="21"/>
                </a:lnTo>
                <a:lnTo>
                  <a:pt x="248" y="20"/>
                </a:lnTo>
                <a:lnTo>
                  <a:pt x="249" y="20"/>
                </a:lnTo>
                <a:lnTo>
                  <a:pt x="249" y="20"/>
                </a:lnTo>
                <a:lnTo>
                  <a:pt x="249" y="16"/>
                </a:lnTo>
                <a:lnTo>
                  <a:pt x="249" y="16"/>
                </a:lnTo>
                <a:lnTo>
                  <a:pt x="249" y="16"/>
                </a:lnTo>
                <a:lnTo>
                  <a:pt x="251" y="15"/>
                </a:lnTo>
                <a:lnTo>
                  <a:pt x="251" y="15"/>
                </a:lnTo>
                <a:lnTo>
                  <a:pt x="254" y="15"/>
                </a:lnTo>
                <a:lnTo>
                  <a:pt x="254" y="15"/>
                </a:lnTo>
                <a:lnTo>
                  <a:pt x="254" y="15"/>
                </a:lnTo>
                <a:lnTo>
                  <a:pt x="256" y="16"/>
                </a:lnTo>
                <a:lnTo>
                  <a:pt x="258" y="16"/>
                </a:lnTo>
                <a:lnTo>
                  <a:pt x="261" y="18"/>
                </a:lnTo>
                <a:lnTo>
                  <a:pt x="263" y="18"/>
                </a:lnTo>
                <a:lnTo>
                  <a:pt x="263" y="20"/>
                </a:lnTo>
                <a:lnTo>
                  <a:pt x="263" y="20"/>
                </a:lnTo>
                <a:lnTo>
                  <a:pt x="263" y="20"/>
                </a:lnTo>
                <a:lnTo>
                  <a:pt x="263" y="21"/>
                </a:lnTo>
                <a:lnTo>
                  <a:pt x="264" y="21"/>
                </a:lnTo>
                <a:lnTo>
                  <a:pt x="264" y="21"/>
                </a:lnTo>
                <a:lnTo>
                  <a:pt x="264" y="21"/>
                </a:lnTo>
                <a:lnTo>
                  <a:pt x="264" y="23"/>
                </a:lnTo>
                <a:lnTo>
                  <a:pt x="264" y="23"/>
                </a:lnTo>
                <a:lnTo>
                  <a:pt x="264" y="23"/>
                </a:lnTo>
                <a:lnTo>
                  <a:pt x="266" y="23"/>
                </a:lnTo>
                <a:lnTo>
                  <a:pt x="266" y="25"/>
                </a:lnTo>
                <a:lnTo>
                  <a:pt x="266" y="23"/>
                </a:lnTo>
                <a:lnTo>
                  <a:pt x="268" y="23"/>
                </a:lnTo>
                <a:lnTo>
                  <a:pt x="271" y="23"/>
                </a:lnTo>
                <a:lnTo>
                  <a:pt x="273" y="23"/>
                </a:lnTo>
                <a:lnTo>
                  <a:pt x="278" y="23"/>
                </a:lnTo>
                <a:lnTo>
                  <a:pt x="278" y="23"/>
                </a:lnTo>
                <a:lnTo>
                  <a:pt x="278" y="21"/>
                </a:lnTo>
                <a:lnTo>
                  <a:pt x="279" y="21"/>
                </a:lnTo>
                <a:lnTo>
                  <a:pt x="279" y="20"/>
                </a:lnTo>
                <a:lnTo>
                  <a:pt x="279" y="20"/>
                </a:lnTo>
                <a:lnTo>
                  <a:pt x="279" y="18"/>
                </a:lnTo>
                <a:lnTo>
                  <a:pt x="279" y="18"/>
                </a:lnTo>
                <a:lnTo>
                  <a:pt x="279" y="18"/>
                </a:lnTo>
                <a:lnTo>
                  <a:pt x="281" y="16"/>
                </a:lnTo>
                <a:lnTo>
                  <a:pt x="281" y="16"/>
                </a:lnTo>
                <a:lnTo>
                  <a:pt x="283" y="15"/>
                </a:lnTo>
                <a:lnTo>
                  <a:pt x="283" y="15"/>
                </a:lnTo>
                <a:lnTo>
                  <a:pt x="283" y="15"/>
                </a:lnTo>
                <a:lnTo>
                  <a:pt x="283" y="13"/>
                </a:lnTo>
                <a:lnTo>
                  <a:pt x="283" y="13"/>
                </a:lnTo>
                <a:lnTo>
                  <a:pt x="283" y="13"/>
                </a:lnTo>
                <a:lnTo>
                  <a:pt x="283" y="11"/>
                </a:lnTo>
                <a:lnTo>
                  <a:pt x="283" y="11"/>
                </a:lnTo>
                <a:lnTo>
                  <a:pt x="285" y="13"/>
                </a:lnTo>
                <a:lnTo>
                  <a:pt x="286" y="13"/>
                </a:lnTo>
                <a:lnTo>
                  <a:pt x="288" y="11"/>
                </a:lnTo>
                <a:lnTo>
                  <a:pt x="290" y="11"/>
                </a:lnTo>
                <a:lnTo>
                  <a:pt x="290" y="10"/>
                </a:lnTo>
                <a:lnTo>
                  <a:pt x="291" y="10"/>
                </a:lnTo>
                <a:lnTo>
                  <a:pt x="291" y="11"/>
                </a:lnTo>
                <a:lnTo>
                  <a:pt x="291" y="13"/>
                </a:lnTo>
                <a:lnTo>
                  <a:pt x="293" y="13"/>
                </a:lnTo>
                <a:lnTo>
                  <a:pt x="296" y="13"/>
                </a:lnTo>
                <a:lnTo>
                  <a:pt x="298" y="13"/>
                </a:lnTo>
                <a:lnTo>
                  <a:pt x="300" y="13"/>
                </a:lnTo>
                <a:lnTo>
                  <a:pt x="308" y="18"/>
                </a:lnTo>
                <a:lnTo>
                  <a:pt x="310" y="18"/>
                </a:lnTo>
                <a:lnTo>
                  <a:pt x="311" y="20"/>
                </a:lnTo>
                <a:lnTo>
                  <a:pt x="311" y="21"/>
                </a:lnTo>
                <a:lnTo>
                  <a:pt x="315" y="21"/>
                </a:lnTo>
                <a:lnTo>
                  <a:pt x="316" y="21"/>
                </a:lnTo>
                <a:lnTo>
                  <a:pt x="316" y="21"/>
                </a:lnTo>
                <a:lnTo>
                  <a:pt x="316" y="21"/>
                </a:lnTo>
                <a:lnTo>
                  <a:pt x="316" y="20"/>
                </a:lnTo>
                <a:lnTo>
                  <a:pt x="316" y="20"/>
                </a:lnTo>
                <a:lnTo>
                  <a:pt x="316" y="20"/>
                </a:lnTo>
                <a:lnTo>
                  <a:pt x="316" y="20"/>
                </a:lnTo>
                <a:lnTo>
                  <a:pt x="318" y="18"/>
                </a:lnTo>
                <a:lnTo>
                  <a:pt x="320" y="18"/>
                </a:lnTo>
                <a:lnTo>
                  <a:pt x="327" y="18"/>
                </a:lnTo>
                <a:lnTo>
                  <a:pt x="327" y="18"/>
                </a:lnTo>
                <a:lnTo>
                  <a:pt x="327" y="18"/>
                </a:lnTo>
                <a:lnTo>
                  <a:pt x="328" y="20"/>
                </a:lnTo>
                <a:lnTo>
                  <a:pt x="328" y="20"/>
                </a:lnTo>
                <a:lnTo>
                  <a:pt x="330" y="20"/>
                </a:lnTo>
                <a:lnTo>
                  <a:pt x="330" y="18"/>
                </a:lnTo>
                <a:lnTo>
                  <a:pt x="332" y="20"/>
                </a:lnTo>
                <a:lnTo>
                  <a:pt x="332" y="20"/>
                </a:lnTo>
                <a:lnTo>
                  <a:pt x="333" y="20"/>
                </a:lnTo>
                <a:lnTo>
                  <a:pt x="333" y="20"/>
                </a:lnTo>
                <a:lnTo>
                  <a:pt x="333" y="18"/>
                </a:lnTo>
                <a:lnTo>
                  <a:pt x="333" y="18"/>
                </a:lnTo>
                <a:lnTo>
                  <a:pt x="335" y="18"/>
                </a:lnTo>
                <a:lnTo>
                  <a:pt x="335" y="18"/>
                </a:lnTo>
                <a:lnTo>
                  <a:pt x="335" y="20"/>
                </a:lnTo>
                <a:lnTo>
                  <a:pt x="335" y="20"/>
                </a:lnTo>
                <a:lnTo>
                  <a:pt x="337" y="20"/>
                </a:lnTo>
                <a:lnTo>
                  <a:pt x="337" y="21"/>
                </a:lnTo>
                <a:lnTo>
                  <a:pt x="337" y="21"/>
                </a:lnTo>
                <a:lnTo>
                  <a:pt x="337" y="21"/>
                </a:lnTo>
                <a:lnTo>
                  <a:pt x="337" y="23"/>
                </a:lnTo>
                <a:lnTo>
                  <a:pt x="337" y="23"/>
                </a:lnTo>
                <a:lnTo>
                  <a:pt x="337" y="23"/>
                </a:lnTo>
                <a:lnTo>
                  <a:pt x="337" y="23"/>
                </a:lnTo>
                <a:lnTo>
                  <a:pt x="337" y="23"/>
                </a:lnTo>
                <a:lnTo>
                  <a:pt x="337" y="23"/>
                </a:lnTo>
                <a:lnTo>
                  <a:pt x="338" y="23"/>
                </a:lnTo>
                <a:lnTo>
                  <a:pt x="343" y="23"/>
                </a:lnTo>
                <a:lnTo>
                  <a:pt x="343" y="23"/>
                </a:lnTo>
                <a:lnTo>
                  <a:pt x="345" y="23"/>
                </a:lnTo>
                <a:lnTo>
                  <a:pt x="345" y="23"/>
                </a:lnTo>
                <a:lnTo>
                  <a:pt x="347" y="23"/>
                </a:lnTo>
                <a:lnTo>
                  <a:pt x="348" y="21"/>
                </a:lnTo>
                <a:lnTo>
                  <a:pt x="348" y="21"/>
                </a:lnTo>
                <a:lnTo>
                  <a:pt x="348" y="20"/>
                </a:lnTo>
                <a:lnTo>
                  <a:pt x="348" y="20"/>
                </a:lnTo>
                <a:lnTo>
                  <a:pt x="348" y="20"/>
                </a:lnTo>
                <a:lnTo>
                  <a:pt x="348" y="20"/>
                </a:lnTo>
                <a:lnTo>
                  <a:pt x="348" y="20"/>
                </a:lnTo>
                <a:lnTo>
                  <a:pt x="352" y="20"/>
                </a:lnTo>
                <a:lnTo>
                  <a:pt x="357" y="16"/>
                </a:lnTo>
                <a:lnTo>
                  <a:pt x="357" y="16"/>
                </a:lnTo>
                <a:lnTo>
                  <a:pt x="357" y="16"/>
                </a:lnTo>
                <a:lnTo>
                  <a:pt x="360" y="13"/>
                </a:lnTo>
                <a:lnTo>
                  <a:pt x="360" y="13"/>
                </a:lnTo>
                <a:lnTo>
                  <a:pt x="360" y="13"/>
                </a:lnTo>
                <a:lnTo>
                  <a:pt x="362" y="13"/>
                </a:lnTo>
                <a:lnTo>
                  <a:pt x="362" y="13"/>
                </a:lnTo>
                <a:lnTo>
                  <a:pt x="362" y="13"/>
                </a:lnTo>
                <a:lnTo>
                  <a:pt x="362" y="13"/>
                </a:lnTo>
                <a:lnTo>
                  <a:pt x="362" y="11"/>
                </a:lnTo>
                <a:lnTo>
                  <a:pt x="362" y="11"/>
                </a:lnTo>
                <a:lnTo>
                  <a:pt x="362" y="10"/>
                </a:lnTo>
                <a:lnTo>
                  <a:pt x="362" y="10"/>
                </a:lnTo>
                <a:lnTo>
                  <a:pt x="364" y="10"/>
                </a:lnTo>
                <a:lnTo>
                  <a:pt x="364" y="10"/>
                </a:lnTo>
                <a:lnTo>
                  <a:pt x="364" y="11"/>
                </a:lnTo>
                <a:lnTo>
                  <a:pt x="365" y="13"/>
                </a:lnTo>
                <a:lnTo>
                  <a:pt x="365" y="13"/>
                </a:lnTo>
                <a:lnTo>
                  <a:pt x="367" y="13"/>
                </a:lnTo>
                <a:lnTo>
                  <a:pt x="367" y="11"/>
                </a:lnTo>
                <a:lnTo>
                  <a:pt x="369" y="11"/>
                </a:lnTo>
                <a:lnTo>
                  <a:pt x="369" y="11"/>
                </a:lnTo>
                <a:lnTo>
                  <a:pt x="369" y="10"/>
                </a:lnTo>
                <a:lnTo>
                  <a:pt x="369" y="6"/>
                </a:lnTo>
                <a:lnTo>
                  <a:pt x="369" y="6"/>
                </a:lnTo>
                <a:lnTo>
                  <a:pt x="369" y="5"/>
                </a:lnTo>
                <a:lnTo>
                  <a:pt x="370" y="5"/>
                </a:lnTo>
                <a:lnTo>
                  <a:pt x="370" y="5"/>
                </a:lnTo>
                <a:lnTo>
                  <a:pt x="372" y="3"/>
                </a:lnTo>
                <a:lnTo>
                  <a:pt x="372" y="3"/>
                </a:lnTo>
                <a:lnTo>
                  <a:pt x="374" y="3"/>
                </a:lnTo>
                <a:lnTo>
                  <a:pt x="374" y="3"/>
                </a:lnTo>
                <a:lnTo>
                  <a:pt x="375" y="5"/>
                </a:lnTo>
                <a:lnTo>
                  <a:pt x="377" y="5"/>
                </a:lnTo>
                <a:lnTo>
                  <a:pt x="377" y="6"/>
                </a:lnTo>
                <a:lnTo>
                  <a:pt x="380" y="6"/>
                </a:lnTo>
                <a:lnTo>
                  <a:pt x="380" y="6"/>
                </a:lnTo>
                <a:lnTo>
                  <a:pt x="384" y="5"/>
                </a:lnTo>
                <a:lnTo>
                  <a:pt x="385" y="5"/>
                </a:lnTo>
                <a:lnTo>
                  <a:pt x="385" y="5"/>
                </a:lnTo>
                <a:lnTo>
                  <a:pt x="387" y="6"/>
                </a:lnTo>
                <a:lnTo>
                  <a:pt x="387" y="6"/>
                </a:lnTo>
                <a:lnTo>
                  <a:pt x="387" y="6"/>
                </a:lnTo>
                <a:lnTo>
                  <a:pt x="387" y="6"/>
                </a:lnTo>
                <a:lnTo>
                  <a:pt x="387" y="8"/>
                </a:lnTo>
                <a:lnTo>
                  <a:pt x="387" y="10"/>
                </a:lnTo>
                <a:lnTo>
                  <a:pt x="389" y="11"/>
                </a:lnTo>
                <a:lnTo>
                  <a:pt x="387" y="11"/>
                </a:lnTo>
                <a:lnTo>
                  <a:pt x="387" y="13"/>
                </a:lnTo>
                <a:lnTo>
                  <a:pt x="387" y="13"/>
                </a:lnTo>
                <a:lnTo>
                  <a:pt x="387" y="15"/>
                </a:lnTo>
                <a:lnTo>
                  <a:pt x="387" y="16"/>
                </a:lnTo>
                <a:lnTo>
                  <a:pt x="389" y="25"/>
                </a:lnTo>
                <a:lnTo>
                  <a:pt x="389" y="27"/>
                </a:lnTo>
                <a:lnTo>
                  <a:pt x="390" y="32"/>
                </a:lnTo>
                <a:lnTo>
                  <a:pt x="390" y="32"/>
                </a:lnTo>
                <a:lnTo>
                  <a:pt x="390" y="33"/>
                </a:lnTo>
                <a:lnTo>
                  <a:pt x="392" y="35"/>
                </a:lnTo>
                <a:lnTo>
                  <a:pt x="392" y="37"/>
                </a:lnTo>
                <a:lnTo>
                  <a:pt x="394" y="40"/>
                </a:lnTo>
                <a:lnTo>
                  <a:pt x="394" y="40"/>
                </a:lnTo>
                <a:lnTo>
                  <a:pt x="394" y="43"/>
                </a:lnTo>
                <a:lnTo>
                  <a:pt x="394" y="43"/>
                </a:lnTo>
                <a:lnTo>
                  <a:pt x="395" y="47"/>
                </a:lnTo>
                <a:lnTo>
                  <a:pt x="397" y="5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5" name="Freeform 38">
            <a:extLst>
              <a:ext uri="{FF2B5EF4-FFF2-40B4-BE49-F238E27FC236}">
                <a16:creationId xmlns:a16="http://schemas.microsoft.com/office/drawing/2014/main" id="{2467A48C-601C-4733-8657-5BC30B4C9274}"/>
              </a:ext>
            </a:extLst>
          </p:cNvPr>
          <p:cNvSpPr>
            <a:spLocks/>
          </p:cNvSpPr>
          <p:nvPr/>
        </p:nvSpPr>
        <p:spPr bwMode="auto">
          <a:xfrm>
            <a:off x="4775145" y="4347995"/>
            <a:ext cx="383316" cy="214348"/>
          </a:xfrm>
          <a:custGeom>
            <a:avLst/>
            <a:gdLst>
              <a:gd name="T0" fmla="*/ 380 w 397"/>
              <a:gd name="T1" fmla="*/ 62 h 222"/>
              <a:gd name="T2" fmla="*/ 382 w 397"/>
              <a:gd name="T3" fmla="*/ 77 h 222"/>
              <a:gd name="T4" fmla="*/ 374 w 397"/>
              <a:gd name="T5" fmla="*/ 92 h 222"/>
              <a:gd name="T6" fmla="*/ 369 w 397"/>
              <a:gd name="T7" fmla="*/ 101 h 222"/>
              <a:gd name="T8" fmla="*/ 360 w 397"/>
              <a:gd name="T9" fmla="*/ 102 h 222"/>
              <a:gd name="T10" fmla="*/ 369 w 397"/>
              <a:gd name="T11" fmla="*/ 124 h 222"/>
              <a:gd name="T12" fmla="*/ 369 w 397"/>
              <a:gd name="T13" fmla="*/ 146 h 222"/>
              <a:gd name="T14" fmla="*/ 384 w 397"/>
              <a:gd name="T15" fmla="*/ 161 h 222"/>
              <a:gd name="T16" fmla="*/ 375 w 397"/>
              <a:gd name="T17" fmla="*/ 171 h 222"/>
              <a:gd name="T18" fmla="*/ 372 w 397"/>
              <a:gd name="T19" fmla="*/ 191 h 222"/>
              <a:gd name="T20" fmla="*/ 367 w 397"/>
              <a:gd name="T21" fmla="*/ 200 h 222"/>
              <a:gd name="T22" fmla="*/ 364 w 397"/>
              <a:gd name="T23" fmla="*/ 210 h 222"/>
              <a:gd name="T24" fmla="*/ 352 w 397"/>
              <a:gd name="T25" fmla="*/ 198 h 222"/>
              <a:gd name="T26" fmla="*/ 338 w 397"/>
              <a:gd name="T27" fmla="*/ 186 h 222"/>
              <a:gd name="T28" fmla="*/ 333 w 397"/>
              <a:gd name="T29" fmla="*/ 193 h 222"/>
              <a:gd name="T30" fmla="*/ 316 w 397"/>
              <a:gd name="T31" fmla="*/ 195 h 222"/>
              <a:gd name="T32" fmla="*/ 306 w 397"/>
              <a:gd name="T33" fmla="*/ 201 h 222"/>
              <a:gd name="T34" fmla="*/ 298 w 397"/>
              <a:gd name="T35" fmla="*/ 210 h 222"/>
              <a:gd name="T36" fmla="*/ 288 w 397"/>
              <a:gd name="T37" fmla="*/ 201 h 222"/>
              <a:gd name="T38" fmla="*/ 259 w 397"/>
              <a:gd name="T39" fmla="*/ 203 h 222"/>
              <a:gd name="T40" fmla="*/ 237 w 397"/>
              <a:gd name="T41" fmla="*/ 200 h 222"/>
              <a:gd name="T42" fmla="*/ 221 w 397"/>
              <a:gd name="T43" fmla="*/ 185 h 222"/>
              <a:gd name="T44" fmla="*/ 219 w 397"/>
              <a:gd name="T45" fmla="*/ 195 h 222"/>
              <a:gd name="T46" fmla="*/ 214 w 397"/>
              <a:gd name="T47" fmla="*/ 203 h 222"/>
              <a:gd name="T48" fmla="*/ 204 w 397"/>
              <a:gd name="T49" fmla="*/ 206 h 222"/>
              <a:gd name="T50" fmla="*/ 194 w 397"/>
              <a:gd name="T51" fmla="*/ 215 h 222"/>
              <a:gd name="T52" fmla="*/ 160 w 397"/>
              <a:gd name="T53" fmla="*/ 213 h 222"/>
              <a:gd name="T54" fmla="*/ 132 w 397"/>
              <a:gd name="T55" fmla="*/ 186 h 222"/>
              <a:gd name="T56" fmla="*/ 113 w 397"/>
              <a:gd name="T57" fmla="*/ 190 h 222"/>
              <a:gd name="T58" fmla="*/ 91 w 397"/>
              <a:gd name="T59" fmla="*/ 203 h 222"/>
              <a:gd name="T60" fmla="*/ 69 w 397"/>
              <a:gd name="T61" fmla="*/ 200 h 222"/>
              <a:gd name="T62" fmla="*/ 51 w 397"/>
              <a:gd name="T63" fmla="*/ 188 h 222"/>
              <a:gd name="T64" fmla="*/ 34 w 397"/>
              <a:gd name="T65" fmla="*/ 181 h 222"/>
              <a:gd name="T66" fmla="*/ 26 w 397"/>
              <a:gd name="T67" fmla="*/ 171 h 222"/>
              <a:gd name="T68" fmla="*/ 0 w 397"/>
              <a:gd name="T69" fmla="*/ 149 h 222"/>
              <a:gd name="T70" fmla="*/ 16 w 397"/>
              <a:gd name="T71" fmla="*/ 131 h 222"/>
              <a:gd name="T72" fmla="*/ 17 w 397"/>
              <a:gd name="T73" fmla="*/ 106 h 222"/>
              <a:gd name="T74" fmla="*/ 14 w 397"/>
              <a:gd name="T75" fmla="*/ 90 h 222"/>
              <a:gd name="T76" fmla="*/ 19 w 397"/>
              <a:gd name="T77" fmla="*/ 69 h 222"/>
              <a:gd name="T78" fmla="*/ 9 w 397"/>
              <a:gd name="T79" fmla="*/ 60 h 222"/>
              <a:gd name="T80" fmla="*/ 16 w 397"/>
              <a:gd name="T81" fmla="*/ 55 h 222"/>
              <a:gd name="T82" fmla="*/ 31 w 397"/>
              <a:gd name="T83" fmla="*/ 48 h 222"/>
              <a:gd name="T84" fmla="*/ 58 w 397"/>
              <a:gd name="T85" fmla="*/ 57 h 222"/>
              <a:gd name="T86" fmla="*/ 66 w 397"/>
              <a:gd name="T87" fmla="*/ 48 h 222"/>
              <a:gd name="T88" fmla="*/ 86 w 397"/>
              <a:gd name="T89" fmla="*/ 52 h 222"/>
              <a:gd name="T90" fmla="*/ 98 w 397"/>
              <a:gd name="T91" fmla="*/ 47 h 222"/>
              <a:gd name="T92" fmla="*/ 111 w 397"/>
              <a:gd name="T93" fmla="*/ 50 h 222"/>
              <a:gd name="T94" fmla="*/ 133 w 397"/>
              <a:gd name="T95" fmla="*/ 42 h 222"/>
              <a:gd name="T96" fmla="*/ 152 w 397"/>
              <a:gd name="T97" fmla="*/ 53 h 222"/>
              <a:gd name="T98" fmla="*/ 164 w 397"/>
              <a:gd name="T99" fmla="*/ 37 h 222"/>
              <a:gd name="T100" fmla="*/ 189 w 397"/>
              <a:gd name="T101" fmla="*/ 23 h 222"/>
              <a:gd name="T102" fmla="*/ 192 w 397"/>
              <a:gd name="T103" fmla="*/ 8 h 222"/>
              <a:gd name="T104" fmla="*/ 214 w 397"/>
              <a:gd name="T105" fmla="*/ 3 h 222"/>
              <a:gd name="T106" fmla="*/ 241 w 397"/>
              <a:gd name="T107" fmla="*/ 23 h 222"/>
              <a:gd name="T108" fmla="*/ 254 w 397"/>
              <a:gd name="T109" fmla="*/ 15 h 222"/>
              <a:gd name="T110" fmla="*/ 278 w 397"/>
              <a:gd name="T111" fmla="*/ 23 h 222"/>
              <a:gd name="T112" fmla="*/ 291 w 397"/>
              <a:gd name="T113" fmla="*/ 10 h 222"/>
              <a:gd name="T114" fmla="*/ 327 w 397"/>
              <a:gd name="T115" fmla="*/ 18 h 222"/>
              <a:gd name="T116" fmla="*/ 337 w 397"/>
              <a:gd name="T117" fmla="*/ 23 h 222"/>
              <a:gd name="T118" fmla="*/ 362 w 397"/>
              <a:gd name="T119" fmla="*/ 13 h 222"/>
              <a:gd name="T120" fmla="*/ 372 w 397"/>
              <a:gd name="T121" fmla="*/ 3 h 222"/>
              <a:gd name="T122" fmla="*/ 389 w 397"/>
              <a:gd name="T123" fmla="*/ 2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7" h="222">
                <a:moveTo>
                  <a:pt x="397" y="50"/>
                </a:moveTo>
                <a:lnTo>
                  <a:pt x="397" y="52"/>
                </a:lnTo>
                <a:lnTo>
                  <a:pt x="397" y="53"/>
                </a:lnTo>
                <a:lnTo>
                  <a:pt x="397" y="53"/>
                </a:lnTo>
                <a:lnTo>
                  <a:pt x="397" y="53"/>
                </a:lnTo>
                <a:lnTo>
                  <a:pt x="395" y="55"/>
                </a:lnTo>
                <a:lnTo>
                  <a:pt x="392" y="55"/>
                </a:lnTo>
                <a:lnTo>
                  <a:pt x="392" y="55"/>
                </a:lnTo>
                <a:lnTo>
                  <a:pt x="390" y="57"/>
                </a:lnTo>
                <a:lnTo>
                  <a:pt x="389" y="57"/>
                </a:lnTo>
                <a:lnTo>
                  <a:pt x="389" y="57"/>
                </a:lnTo>
                <a:lnTo>
                  <a:pt x="387" y="55"/>
                </a:lnTo>
                <a:lnTo>
                  <a:pt x="387" y="55"/>
                </a:lnTo>
                <a:lnTo>
                  <a:pt x="387" y="55"/>
                </a:lnTo>
                <a:lnTo>
                  <a:pt x="387" y="55"/>
                </a:lnTo>
                <a:lnTo>
                  <a:pt x="387" y="53"/>
                </a:lnTo>
                <a:lnTo>
                  <a:pt x="387" y="53"/>
                </a:lnTo>
                <a:lnTo>
                  <a:pt x="385" y="53"/>
                </a:lnTo>
                <a:lnTo>
                  <a:pt x="379" y="57"/>
                </a:lnTo>
                <a:lnTo>
                  <a:pt x="380" y="60"/>
                </a:lnTo>
                <a:lnTo>
                  <a:pt x="380" y="60"/>
                </a:lnTo>
                <a:lnTo>
                  <a:pt x="380" y="62"/>
                </a:lnTo>
                <a:lnTo>
                  <a:pt x="380" y="62"/>
                </a:lnTo>
                <a:lnTo>
                  <a:pt x="380" y="62"/>
                </a:lnTo>
                <a:lnTo>
                  <a:pt x="379" y="62"/>
                </a:lnTo>
                <a:lnTo>
                  <a:pt x="379" y="64"/>
                </a:lnTo>
                <a:lnTo>
                  <a:pt x="379" y="64"/>
                </a:lnTo>
                <a:lnTo>
                  <a:pt x="377" y="65"/>
                </a:lnTo>
                <a:lnTo>
                  <a:pt x="377" y="65"/>
                </a:lnTo>
                <a:lnTo>
                  <a:pt x="375" y="65"/>
                </a:lnTo>
                <a:lnTo>
                  <a:pt x="375" y="65"/>
                </a:lnTo>
                <a:lnTo>
                  <a:pt x="375" y="65"/>
                </a:lnTo>
                <a:lnTo>
                  <a:pt x="375" y="65"/>
                </a:lnTo>
                <a:lnTo>
                  <a:pt x="374" y="65"/>
                </a:lnTo>
                <a:lnTo>
                  <a:pt x="374" y="67"/>
                </a:lnTo>
                <a:lnTo>
                  <a:pt x="374" y="67"/>
                </a:lnTo>
                <a:lnTo>
                  <a:pt x="374" y="70"/>
                </a:lnTo>
                <a:lnTo>
                  <a:pt x="374" y="70"/>
                </a:lnTo>
                <a:lnTo>
                  <a:pt x="374" y="72"/>
                </a:lnTo>
                <a:lnTo>
                  <a:pt x="375" y="74"/>
                </a:lnTo>
                <a:lnTo>
                  <a:pt x="377" y="74"/>
                </a:lnTo>
                <a:lnTo>
                  <a:pt x="377" y="74"/>
                </a:lnTo>
                <a:lnTo>
                  <a:pt x="379" y="74"/>
                </a:lnTo>
                <a:lnTo>
                  <a:pt x="379" y="74"/>
                </a:lnTo>
                <a:lnTo>
                  <a:pt x="379" y="74"/>
                </a:lnTo>
                <a:lnTo>
                  <a:pt x="382" y="77"/>
                </a:lnTo>
                <a:lnTo>
                  <a:pt x="382" y="77"/>
                </a:lnTo>
                <a:lnTo>
                  <a:pt x="382" y="79"/>
                </a:lnTo>
                <a:lnTo>
                  <a:pt x="382" y="80"/>
                </a:lnTo>
                <a:lnTo>
                  <a:pt x="382" y="80"/>
                </a:lnTo>
                <a:lnTo>
                  <a:pt x="384" y="84"/>
                </a:lnTo>
                <a:lnTo>
                  <a:pt x="384" y="84"/>
                </a:lnTo>
                <a:lnTo>
                  <a:pt x="384" y="85"/>
                </a:lnTo>
                <a:lnTo>
                  <a:pt x="384" y="87"/>
                </a:lnTo>
                <a:lnTo>
                  <a:pt x="384" y="87"/>
                </a:lnTo>
                <a:lnTo>
                  <a:pt x="384" y="87"/>
                </a:lnTo>
                <a:lnTo>
                  <a:pt x="382" y="89"/>
                </a:lnTo>
                <a:lnTo>
                  <a:pt x="380" y="87"/>
                </a:lnTo>
                <a:lnTo>
                  <a:pt x="377" y="87"/>
                </a:lnTo>
                <a:lnTo>
                  <a:pt x="375" y="87"/>
                </a:lnTo>
                <a:lnTo>
                  <a:pt x="375" y="87"/>
                </a:lnTo>
                <a:lnTo>
                  <a:pt x="375" y="89"/>
                </a:lnTo>
                <a:lnTo>
                  <a:pt x="375" y="89"/>
                </a:lnTo>
                <a:lnTo>
                  <a:pt x="375" y="89"/>
                </a:lnTo>
                <a:lnTo>
                  <a:pt x="375" y="90"/>
                </a:lnTo>
                <a:lnTo>
                  <a:pt x="375" y="90"/>
                </a:lnTo>
                <a:lnTo>
                  <a:pt x="375" y="90"/>
                </a:lnTo>
                <a:lnTo>
                  <a:pt x="375" y="92"/>
                </a:lnTo>
                <a:lnTo>
                  <a:pt x="374" y="92"/>
                </a:lnTo>
                <a:lnTo>
                  <a:pt x="374" y="92"/>
                </a:lnTo>
                <a:lnTo>
                  <a:pt x="374" y="92"/>
                </a:lnTo>
                <a:lnTo>
                  <a:pt x="372" y="92"/>
                </a:lnTo>
                <a:lnTo>
                  <a:pt x="372" y="92"/>
                </a:lnTo>
                <a:lnTo>
                  <a:pt x="370" y="92"/>
                </a:lnTo>
                <a:lnTo>
                  <a:pt x="369" y="90"/>
                </a:lnTo>
                <a:lnTo>
                  <a:pt x="365" y="90"/>
                </a:lnTo>
                <a:lnTo>
                  <a:pt x="365" y="90"/>
                </a:lnTo>
                <a:lnTo>
                  <a:pt x="365" y="90"/>
                </a:lnTo>
                <a:lnTo>
                  <a:pt x="365" y="92"/>
                </a:lnTo>
                <a:lnTo>
                  <a:pt x="365" y="92"/>
                </a:lnTo>
                <a:lnTo>
                  <a:pt x="365" y="92"/>
                </a:lnTo>
                <a:lnTo>
                  <a:pt x="365" y="94"/>
                </a:lnTo>
                <a:lnTo>
                  <a:pt x="365" y="94"/>
                </a:lnTo>
                <a:lnTo>
                  <a:pt x="367" y="94"/>
                </a:lnTo>
                <a:lnTo>
                  <a:pt x="367" y="97"/>
                </a:lnTo>
                <a:lnTo>
                  <a:pt x="367" y="97"/>
                </a:lnTo>
                <a:lnTo>
                  <a:pt x="369" y="99"/>
                </a:lnTo>
                <a:lnTo>
                  <a:pt x="369" y="99"/>
                </a:lnTo>
                <a:lnTo>
                  <a:pt x="369" y="99"/>
                </a:lnTo>
                <a:lnTo>
                  <a:pt x="369" y="99"/>
                </a:lnTo>
                <a:lnTo>
                  <a:pt x="369" y="101"/>
                </a:lnTo>
                <a:lnTo>
                  <a:pt x="369" y="101"/>
                </a:lnTo>
                <a:lnTo>
                  <a:pt x="369" y="101"/>
                </a:lnTo>
                <a:lnTo>
                  <a:pt x="367" y="99"/>
                </a:lnTo>
                <a:lnTo>
                  <a:pt x="365" y="99"/>
                </a:lnTo>
                <a:lnTo>
                  <a:pt x="364" y="97"/>
                </a:lnTo>
                <a:lnTo>
                  <a:pt x="364" y="97"/>
                </a:lnTo>
                <a:lnTo>
                  <a:pt x="362" y="97"/>
                </a:lnTo>
                <a:lnTo>
                  <a:pt x="362" y="97"/>
                </a:lnTo>
                <a:lnTo>
                  <a:pt x="362" y="97"/>
                </a:lnTo>
                <a:lnTo>
                  <a:pt x="360" y="97"/>
                </a:lnTo>
                <a:lnTo>
                  <a:pt x="362" y="99"/>
                </a:lnTo>
                <a:lnTo>
                  <a:pt x="362" y="99"/>
                </a:lnTo>
                <a:lnTo>
                  <a:pt x="362" y="101"/>
                </a:lnTo>
                <a:lnTo>
                  <a:pt x="364" y="101"/>
                </a:lnTo>
                <a:lnTo>
                  <a:pt x="364" y="101"/>
                </a:lnTo>
                <a:lnTo>
                  <a:pt x="364" y="101"/>
                </a:lnTo>
                <a:lnTo>
                  <a:pt x="364" y="102"/>
                </a:lnTo>
                <a:lnTo>
                  <a:pt x="364" y="102"/>
                </a:lnTo>
                <a:lnTo>
                  <a:pt x="362" y="102"/>
                </a:lnTo>
                <a:lnTo>
                  <a:pt x="362" y="102"/>
                </a:lnTo>
                <a:lnTo>
                  <a:pt x="362" y="102"/>
                </a:lnTo>
                <a:lnTo>
                  <a:pt x="360" y="102"/>
                </a:lnTo>
                <a:lnTo>
                  <a:pt x="360" y="102"/>
                </a:lnTo>
                <a:lnTo>
                  <a:pt x="360" y="102"/>
                </a:lnTo>
                <a:lnTo>
                  <a:pt x="360" y="104"/>
                </a:lnTo>
                <a:lnTo>
                  <a:pt x="360" y="104"/>
                </a:lnTo>
                <a:lnTo>
                  <a:pt x="360" y="104"/>
                </a:lnTo>
                <a:lnTo>
                  <a:pt x="362" y="104"/>
                </a:lnTo>
                <a:lnTo>
                  <a:pt x="362" y="104"/>
                </a:lnTo>
                <a:lnTo>
                  <a:pt x="364" y="104"/>
                </a:lnTo>
                <a:lnTo>
                  <a:pt x="364" y="104"/>
                </a:lnTo>
                <a:lnTo>
                  <a:pt x="364" y="106"/>
                </a:lnTo>
                <a:lnTo>
                  <a:pt x="365" y="112"/>
                </a:lnTo>
                <a:lnTo>
                  <a:pt x="365" y="112"/>
                </a:lnTo>
                <a:lnTo>
                  <a:pt x="365" y="114"/>
                </a:lnTo>
                <a:lnTo>
                  <a:pt x="365" y="114"/>
                </a:lnTo>
                <a:lnTo>
                  <a:pt x="365" y="114"/>
                </a:lnTo>
                <a:lnTo>
                  <a:pt x="365" y="116"/>
                </a:lnTo>
                <a:lnTo>
                  <a:pt x="367" y="116"/>
                </a:lnTo>
                <a:lnTo>
                  <a:pt x="367" y="117"/>
                </a:lnTo>
                <a:lnTo>
                  <a:pt x="369" y="121"/>
                </a:lnTo>
                <a:lnTo>
                  <a:pt x="369" y="121"/>
                </a:lnTo>
                <a:lnTo>
                  <a:pt x="369" y="121"/>
                </a:lnTo>
                <a:lnTo>
                  <a:pt x="367" y="121"/>
                </a:lnTo>
                <a:lnTo>
                  <a:pt x="367" y="122"/>
                </a:lnTo>
                <a:lnTo>
                  <a:pt x="367" y="122"/>
                </a:lnTo>
                <a:lnTo>
                  <a:pt x="369" y="124"/>
                </a:lnTo>
                <a:lnTo>
                  <a:pt x="370" y="126"/>
                </a:lnTo>
                <a:lnTo>
                  <a:pt x="370" y="127"/>
                </a:lnTo>
                <a:lnTo>
                  <a:pt x="372" y="129"/>
                </a:lnTo>
                <a:lnTo>
                  <a:pt x="372" y="129"/>
                </a:lnTo>
                <a:lnTo>
                  <a:pt x="372" y="129"/>
                </a:lnTo>
                <a:lnTo>
                  <a:pt x="374" y="129"/>
                </a:lnTo>
                <a:lnTo>
                  <a:pt x="374" y="129"/>
                </a:lnTo>
                <a:lnTo>
                  <a:pt x="374" y="131"/>
                </a:lnTo>
                <a:lnTo>
                  <a:pt x="374" y="131"/>
                </a:lnTo>
                <a:lnTo>
                  <a:pt x="372" y="131"/>
                </a:lnTo>
                <a:lnTo>
                  <a:pt x="372" y="132"/>
                </a:lnTo>
                <a:lnTo>
                  <a:pt x="372" y="132"/>
                </a:lnTo>
                <a:lnTo>
                  <a:pt x="372" y="134"/>
                </a:lnTo>
                <a:lnTo>
                  <a:pt x="370" y="136"/>
                </a:lnTo>
                <a:lnTo>
                  <a:pt x="370" y="138"/>
                </a:lnTo>
                <a:lnTo>
                  <a:pt x="369" y="139"/>
                </a:lnTo>
                <a:lnTo>
                  <a:pt x="369" y="139"/>
                </a:lnTo>
                <a:lnTo>
                  <a:pt x="369" y="139"/>
                </a:lnTo>
                <a:lnTo>
                  <a:pt x="369" y="141"/>
                </a:lnTo>
                <a:lnTo>
                  <a:pt x="369" y="143"/>
                </a:lnTo>
                <a:lnTo>
                  <a:pt x="369" y="144"/>
                </a:lnTo>
                <a:lnTo>
                  <a:pt x="369" y="144"/>
                </a:lnTo>
                <a:lnTo>
                  <a:pt x="369" y="146"/>
                </a:lnTo>
                <a:lnTo>
                  <a:pt x="369" y="146"/>
                </a:lnTo>
                <a:lnTo>
                  <a:pt x="367" y="146"/>
                </a:lnTo>
                <a:lnTo>
                  <a:pt x="367" y="146"/>
                </a:lnTo>
                <a:lnTo>
                  <a:pt x="365" y="146"/>
                </a:lnTo>
                <a:lnTo>
                  <a:pt x="365" y="146"/>
                </a:lnTo>
                <a:lnTo>
                  <a:pt x="365" y="146"/>
                </a:lnTo>
                <a:lnTo>
                  <a:pt x="365" y="148"/>
                </a:lnTo>
                <a:lnTo>
                  <a:pt x="367" y="148"/>
                </a:lnTo>
                <a:lnTo>
                  <a:pt x="369" y="149"/>
                </a:lnTo>
                <a:lnTo>
                  <a:pt x="372" y="158"/>
                </a:lnTo>
                <a:lnTo>
                  <a:pt x="372" y="158"/>
                </a:lnTo>
                <a:lnTo>
                  <a:pt x="374" y="158"/>
                </a:lnTo>
                <a:lnTo>
                  <a:pt x="374" y="158"/>
                </a:lnTo>
                <a:lnTo>
                  <a:pt x="375" y="159"/>
                </a:lnTo>
                <a:lnTo>
                  <a:pt x="375" y="161"/>
                </a:lnTo>
                <a:lnTo>
                  <a:pt x="379" y="163"/>
                </a:lnTo>
                <a:lnTo>
                  <a:pt x="379" y="163"/>
                </a:lnTo>
                <a:lnTo>
                  <a:pt x="379" y="161"/>
                </a:lnTo>
                <a:lnTo>
                  <a:pt x="380" y="161"/>
                </a:lnTo>
                <a:lnTo>
                  <a:pt x="380" y="161"/>
                </a:lnTo>
                <a:lnTo>
                  <a:pt x="380" y="161"/>
                </a:lnTo>
                <a:lnTo>
                  <a:pt x="382" y="161"/>
                </a:lnTo>
                <a:lnTo>
                  <a:pt x="384" y="161"/>
                </a:lnTo>
                <a:lnTo>
                  <a:pt x="384" y="161"/>
                </a:lnTo>
                <a:lnTo>
                  <a:pt x="385" y="161"/>
                </a:lnTo>
                <a:lnTo>
                  <a:pt x="385" y="161"/>
                </a:lnTo>
                <a:lnTo>
                  <a:pt x="385" y="161"/>
                </a:lnTo>
                <a:lnTo>
                  <a:pt x="385" y="161"/>
                </a:lnTo>
                <a:lnTo>
                  <a:pt x="385" y="161"/>
                </a:lnTo>
                <a:lnTo>
                  <a:pt x="385" y="163"/>
                </a:lnTo>
                <a:lnTo>
                  <a:pt x="385" y="163"/>
                </a:lnTo>
                <a:lnTo>
                  <a:pt x="385" y="164"/>
                </a:lnTo>
                <a:lnTo>
                  <a:pt x="385" y="168"/>
                </a:lnTo>
                <a:lnTo>
                  <a:pt x="384" y="169"/>
                </a:lnTo>
                <a:lnTo>
                  <a:pt x="384" y="169"/>
                </a:lnTo>
                <a:lnTo>
                  <a:pt x="384" y="171"/>
                </a:lnTo>
                <a:lnTo>
                  <a:pt x="384" y="171"/>
                </a:lnTo>
                <a:lnTo>
                  <a:pt x="382" y="169"/>
                </a:lnTo>
                <a:lnTo>
                  <a:pt x="380" y="169"/>
                </a:lnTo>
                <a:lnTo>
                  <a:pt x="380" y="171"/>
                </a:lnTo>
                <a:lnTo>
                  <a:pt x="380" y="171"/>
                </a:lnTo>
                <a:lnTo>
                  <a:pt x="379" y="173"/>
                </a:lnTo>
                <a:lnTo>
                  <a:pt x="379" y="173"/>
                </a:lnTo>
                <a:lnTo>
                  <a:pt x="375" y="171"/>
                </a:lnTo>
                <a:lnTo>
                  <a:pt x="375" y="171"/>
                </a:lnTo>
                <a:lnTo>
                  <a:pt x="375" y="171"/>
                </a:lnTo>
                <a:lnTo>
                  <a:pt x="374" y="173"/>
                </a:lnTo>
                <a:lnTo>
                  <a:pt x="374" y="175"/>
                </a:lnTo>
                <a:lnTo>
                  <a:pt x="374" y="175"/>
                </a:lnTo>
                <a:lnTo>
                  <a:pt x="374" y="175"/>
                </a:lnTo>
                <a:lnTo>
                  <a:pt x="374" y="176"/>
                </a:lnTo>
                <a:lnTo>
                  <a:pt x="374" y="176"/>
                </a:lnTo>
                <a:lnTo>
                  <a:pt x="374" y="178"/>
                </a:lnTo>
                <a:lnTo>
                  <a:pt x="375" y="180"/>
                </a:lnTo>
                <a:lnTo>
                  <a:pt x="375" y="181"/>
                </a:lnTo>
                <a:lnTo>
                  <a:pt x="375" y="181"/>
                </a:lnTo>
                <a:lnTo>
                  <a:pt x="375" y="181"/>
                </a:lnTo>
                <a:lnTo>
                  <a:pt x="375" y="183"/>
                </a:lnTo>
                <a:lnTo>
                  <a:pt x="375" y="185"/>
                </a:lnTo>
                <a:lnTo>
                  <a:pt x="375" y="185"/>
                </a:lnTo>
                <a:lnTo>
                  <a:pt x="375" y="185"/>
                </a:lnTo>
                <a:lnTo>
                  <a:pt x="375" y="186"/>
                </a:lnTo>
                <a:lnTo>
                  <a:pt x="375" y="186"/>
                </a:lnTo>
                <a:lnTo>
                  <a:pt x="374" y="188"/>
                </a:lnTo>
                <a:lnTo>
                  <a:pt x="374" y="190"/>
                </a:lnTo>
                <a:lnTo>
                  <a:pt x="374" y="190"/>
                </a:lnTo>
                <a:lnTo>
                  <a:pt x="372" y="190"/>
                </a:lnTo>
                <a:lnTo>
                  <a:pt x="372" y="191"/>
                </a:lnTo>
                <a:lnTo>
                  <a:pt x="372" y="191"/>
                </a:lnTo>
                <a:lnTo>
                  <a:pt x="370" y="191"/>
                </a:lnTo>
                <a:lnTo>
                  <a:pt x="370" y="193"/>
                </a:lnTo>
                <a:lnTo>
                  <a:pt x="370" y="193"/>
                </a:lnTo>
                <a:lnTo>
                  <a:pt x="369" y="193"/>
                </a:lnTo>
                <a:lnTo>
                  <a:pt x="369" y="193"/>
                </a:lnTo>
                <a:lnTo>
                  <a:pt x="369" y="193"/>
                </a:lnTo>
                <a:lnTo>
                  <a:pt x="367" y="193"/>
                </a:lnTo>
                <a:lnTo>
                  <a:pt x="367" y="193"/>
                </a:lnTo>
                <a:lnTo>
                  <a:pt x="367" y="193"/>
                </a:lnTo>
                <a:lnTo>
                  <a:pt x="367" y="193"/>
                </a:lnTo>
                <a:lnTo>
                  <a:pt x="365" y="193"/>
                </a:lnTo>
                <a:lnTo>
                  <a:pt x="365" y="193"/>
                </a:lnTo>
                <a:lnTo>
                  <a:pt x="367" y="195"/>
                </a:lnTo>
                <a:lnTo>
                  <a:pt x="367" y="195"/>
                </a:lnTo>
                <a:lnTo>
                  <a:pt x="367" y="195"/>
                </a:lnTo>
                <a:lnTo>
                  <a:pt x="369" y="195"/>
                </a:lnTo>
                <a:lnTo>
                  <a:pt x="369" y="196"/>
                </a:lnTo>
                <a:lnTo>
                  <a:pt x="369" y="196"/>
                </a:lnTo>
                <a:lnTo>
                  <a:pt x="369" y="196"/>
                </a:lnTo>
                <a:lnTo>
                  <a:pt x="367" y="196"/>
                </a:lnTo>
                <a:lnTo>
                  <a:pt x="367" y="198"/>
                </a:lnTo>
                <a:lnTo>
                  <a:pt x="367" y="198"/>
                </a:lnTo>
                <a:lnTo>
                  <a:pt x="367" y="200"/>
                </a:lnTo>
                <a:lnTo>
                  <a:pt x="365" y="201"/>
                </a:lnTo>
                <a:lnTo>
                  <a:pt x="365" y="201"/>
                </a:lnTo>
                <a:lnTo>
                  <a:pt x="365" y="201"/>
                </a:lnTo>
                <a:lnTo>
                  <a:pt x="365" y="201"/>
                </a:lnTo>
                <a:lnTo>
                  <a:pt x="365" y="201"/>
                </a:lnTo>
                <a:lnTo>
                  <a:pt x="365" y="201"/>
                </a:lnTo>
                <a:lnTo>
                  <a:pt x="365" y="201"/>
                </a:lnTo>
                <a:lnTo>
                  <a:pt x="364" y="201"/>
                </a:lnTo>
                <a:lnTo>
                  <a:pt x="362" y="201"/>
                </a:lnTo>
                <a:lnTo>
                  <a:pt x="360" y="201"/>
                </a:lnTo>
                <a:lnTo>
                  <a:pt x="360" y="201"/>
                </a:lnTo>
                <a:lnTo>
                  <a:pt x="360" y="201"/>
                </a:lnTo>
                <a:lnTo>
                  <a:pt x="360" y="203"/>
                </a:lnTo>
                <a:lnTo>
                  <a:pt x="362" y="203"/>
                </a:lnTo>
                <a:lnTo>
                  <a:pt x="362" y="205"/>
                </a:lnTo>
                <a:lnTo>
                  <a:pt x="362" y="205"/>
                </a:lnTo>
                <a:lnTo>
                  <a:pt x="360" y="205"/>
                </a:lnTo>
                <a:lnTo>
                  <a:pt x="360" y="206"/>
                </a:lnTo>
                <a:lnTo>
                  <a:pt x="360" y="206"/>
                </a:lnTo>
                <a:lnTo>
                  <a:pt x="360" y="206"/>
                </a:lnTo>
                <a:lnTo>
                  <a:pt x="364" y="208"/>
                </a:lnTo>
                <a:lnTo>
                  <a:pt x="364" y="210"/>
                </a:lnTo>
                <a:lnTo>
                  <a:pt x="364" y="210"/>
                </a:lnTo>
                <a:lnTo>
                  <a:pt x="364" y="211"/>
                </a:lnTo>
                <a:lnTo>
                  <a:pt x="364" y="213"/>
                </a:lnTo>
                <a:lnTo>
                  <a:pt x="364" y="213"/>
                </a:lnTo>
                <a:lnTo>
                  <a:pt x="364" y="213"/>
                </a:lnTo>
                <a:lnTo>
                  <a:pt x="353" y="210"/>
                </a:lnTo>
                <a:lnTo>
                  <a:pt x="352" y="208"/>
                </a:lnTo>
                <a:lnTo>
                  <a:pt x="352" y="208"/>
                </a:lnTo>
                <a:lnTo>
                  <a:pt x="352" y="208"/>
                </a:lnTo>
                <a:lnTo>
                  <a:pt x="352" y="208"/>
                </a:lnTo>
                <a:lnTo>
                  <a:pt x="352" y="208"/>
                </a:lnTo>
                <a:lnTo>
                  <a:pt x="352" y="206"/>
                </a:lnTo>
                <a:lnTo>
                  <a:pt x="352" y="206"/>
                </a:lnTo>
                <a:lnTo>
                  <a:pt x="352" y="205"/>
                </a:lnTo>
                <a:lnTo>
                  <a:pt x="353" y="205"/>
                </a:lnTo>
                <a:lnTo>
                  <a:pt x="353" y="205"/>
                </a:lnTo>
                <a:lnTo>
                  <a:pt x="352" y="203"/>
                </a:lnTo>
                <a:lnTo>
                  <a:pt x="352" y="203"/>
                </a:lnTo>
                <a:lnTo>
                  <a:pt x="353" y="201"/>
                </a:lnTo>
                <a:lnTo>
                  <a:pt x="353" y="201"/>
                </a:lnTo>
                <a:lnTo>
                  <a:pt x="353" y="201"/>
                </a:lnTo>
                <a:lnTo>
                  <a:pt x="353" y="201"/>
                </a:lnTo>
                <a:lnTo>
                  <a:pt x="353" y="201"/>
                </a:lnTo>
                <a:lnTo>
                  <a:pt x="352" y="198"/>
                </a:lnTo>
                <a:lnTo>
                  <a:pt x="352" y="198"/>
                </a:lnTo>
                <a:lnTo>
                  <a:pt x="352" y="198"/>
                </a:lnTo>
                <a:lnTo>
                  <a:pt x="350" y="198"/>
                </a:lnTo>
                <a:lnTo>
                  <a:pt x="350" y="198"/>
                </a:lnTo>
                <a:lnTo>
                  <a:pt x="350" y="198"/>
                </a:lnTo>
                <a:lnTo>
                  <a:pt x="350" y="198"/>
                </a:lnTo>
                <a:lnTo>
                  <a:pt x="350" y="198"/>
                </a:lnTo>
                <a:lnTo>
                  <a:pt x="348" y="198"/>
                </a:lnTo>
                <a:lnTo>
                  <a:pt x="348" y="198"/>
                </a:lnTo>
                <a:lnTo>
                  <a:pt x="348" y="196"/>
                </a:lnTo>
                <a:lnTo>
                  <a:pt x="348" y="196"/>
                </a:lnTo>
                <a:lnTo>
                  <a:pt x="348" y="196"/>
                </a:lnTo>
                <a:lnTo>
                  <a:pt x="348" y="195"/>
                </a:lnTo>
                <a:lnTo>
                  <a:pt x="348" y="195"/>
                </a:lnTo>
                <a:lnTo>
                  <a:pt x="348" y="195"/>
                </a:lnTo>
                <a:lnTo>
                  <a:pt x="348" y="193"/>
                </a:lnTo>
                <a:lnTo>
                  <a:pt x="345" y="191"/>
                </a:lnTo>
                <a:lnTo>
                  <a:pt x="345" y="190"/>
                </a:lnTo>
                <a:lnTo>
                  <a:pt x="345" y="188"/>
                </a:lnTo>
                <a:lnTo>
                  <a:pt x="345" y="188"/>
                </a:lnTo>
                <a:lnTo>
                  <a:pt x="343" y="186"/>
                </a:lnTo>
                <a:lnTo>
                  <a:pt x="342" y="186"/>
                </a:lnTo>
                <a:lnTo>
                  <a:pt x="338" y="186"/>
                </a:lnTo>
                <a:lnTo>
                  <a:pt x="338" y="188"/>
                </a:lnTo>
                <a:lnTo>
                  <a:pt x="337" y="188"/>
                </a:lnTo>
                <a:lnTo>
                  <a:pt x="337" y="188"/>
                </a:lnTo>
                <a:lnTo>
                  <a:pt x="337" y="188"/>
                </a:lnTo>
                <a:lnTo>
                  <a:pt x="337" y="188"/>
                </a:lnTo>
                <a:lnTo>
                  <a:pt x="337" y="190"/>
                </a:lnTo>
                <a:lnTo>
                  <a:pt x="337" y="190"/>
                </a:lnTo>
                <a:lnTo>
                  <a:pt x="337" y="188"/>
                </a:lnTo>
                <a:lnTo>
                  <a:pt x="335" y="188"/>
                </a:lnTo>
                <a:lnTo>
                  <a:pt x="335" y="188"/>
                </a:lnTo>
                <a:lnTo>
                  <a:pt x="335" y="188"/>
                </a:lnTo>
                <a:lnTo>
                  <a:pt x="333" y="188"/>
                </a:lnTo>
                <a:lnTo>
                  <a:pt x="333" y="188"/>
                </a:lnTo>
                <a:lnTo>
                  <a:pt x="333" y="190"/>
                </a:lnTo>
                <a:lnTo>
                  <a:pt x="333" y="190"/>
                </a:lnTo>
                <a:lnTo>
                  <a:pt x="333" y="190"/>
                </a:lnTo>
                <a:lnTo>
                  <a:pt x="333" y="190"/>
                </a:lnTo>
                <a:lnTo>
                  <a:pt x="333" y="191"/>
                </a:lnTo>
                <a:lnTo>
                  <a:pt x="333" y="191"/>
                </a:lnTo>
                <a:lnTo>
                  <a:pt x="333" y="191"/>
                </a:lnTo>
                <a:lnTo>
                  <a:pt x="333" y="191"/>
                </a:lnTo>
                <a:lnTo>
                  <a:pt x="333" y="191"/>
                </a:lnTo>
                <a:lnTo>
                  <a:pt x="333" y="193"/>
                </a:lnTo>
                <a:lnTo>
                  <a:pt x="333" y="193"/>
                </a:lnTo>
                <a:lnTo>
                  <a:pt x="333" y="193"/>
                </a:lnTo>
                <a:lnTo>
                  <a:pt x="333" y="193"/>
                </a:lnTo>
                <a:lnTo>
                  <a:pt x="333" y="193"/>
                </a:lnTo>
                <a:lnTo>
                  <a:pt x="330" y="195"/>
                </a:lnTo>
                <a:lnTo>
                  <a:pt x="330" y="195"/>
                </a:lnTo>
                <a:lnTo>
                  <a:pt x="328" y="196"/>
                </a:lnTo>
                <a:lnTo>
                  <a:pt x="328" y="196"/>
                </a:lnTo>
                <a:lnTo>
                  <a:pt x="328" y="196"/>
                </a:lnTo>
                <a:lnTo>
                  <a:pt x="328" y="196"/>
                </a:lnTo>
                <a:lnTo>
                  <a:pt x="328" y="198"/>
                </a:lnTo>
                <a:lnTo>
                  <a:pt x="328" y="198"/>
                </a:lnTo>
                <a:lnTo>
                  <a:pt x="327" y="198"/>
                </a:lnTo>
                <a:lnTo>
                  <a:pt x="327" y="198"/>
                </a:lnTo>
                <a:lnTo>
                  <a:pt x="325" y="196"/>
                </a:lnTo>
                <a:lnTo>
                  <a:pt x="322" y="195"/>
                </a:lnTo>
                <a:lnTo>
                  <a:pt x="322" y="195"/>
                </a:lnTo>
                <a:lnTo>
                  <a:pt x="320" y="195"/>
                </a:lnTo>
                <a:lnTo>
                  <a:pt x="320" y="196"/>
                </a:lnTo>
                <a:lnTo>
                  <a:pt x="320" y="196"/>
                </a:lnTo>
                <a:lnTo>
                  <a:pt x="316" y="195"/>
                </a:lnTo>
                <a:lnTo>
                  <a:pt x="316" y="195"/>
                </a:lnTo>
                <a:lnTo>
                  <a:pt x="316" y="195"/>
                </a:lnTo>
                <a:lnTo>
                  <a:pt x="315" y="195"/>
                </a:lnTo>
                <a:lnTo>
                  <a:pt x="315" y="195"/>
                </a:lnTo>
                <a:lnTo>
                  <a:pt x="315" y="195"/>
                </a:lnTo>
                <a:lnTo>
                  <a:pt x="316" y="195"/>
                </a:lnTo>
                <a:lnTo>
                  <a:pt x="316" y="193"/>
                </a:lnTo>
                <a:lnTo>
                  <a:pt x="316" y="193"/>
                </a:lnTo>
                <a:lnTo>
                  <a:pt x="315" y="193"/>
                </a:lnTo>
                <a:lnTo>
                  <a:pt x="315" y="193"/>
                </a:lnTo>
                <a:lnTo>
                  <a:pt x="310" y="193"/>
                </a:lnTo>
                <a:lnTo>
                  <a:pt x="310" y="193"/>
                </a:lnTo>
                <a:lnTo>
                  <a:pt x="308" y="195"/>
                </a:lnTo>
                <a:lnTo>
                  <a:pt x="308" y="195"/>
                </a:lnTo>
                <a:lnTo>
                  <a:pt x="306" y="196"/>
                </a:lnTo>
                <a:lnTo>
                  <a:pt x="306" y="196"/>
                </a:lnTo>
                <a:lnTo>
                  <a:pt x="306" y="196"/>
                </a:lnTo>
                <a:lnTo>
                  <a:pt x="308" y="200"/>
                </a:lnTo>
                <a:lnTo>
                  <a:pt x="308" y="200"/>
                </a:lnTo>
                <a:lnTo>
                  <a:pt x="308" y="200"/>
                </a:lnTo>
                <a:lnTo>
                  <a:pt x="308" y="200"/>
                </a:lnTo>
                <a:lnTo>
                  <a:pt x="306" y="200"/>
                </a:lnTo>
                <a:lnTo>
                  <a:pt x="306" y="200"/>
                </a:lnTo>
                <a:lnTo>
                  <a:pt x="306" y="201"/>
                </a:lnTo>
                <a:lnTo>
                  <a:pt x="306" y="201"/>
                </a:lnTo>
                <a:lnTo>
                  <a:pt x="306" y="201"/>
                </a:lnTo>
                <a:lnTo>
                  <a:pt x="306" y="201"/>
                </a:lnTo>
                <a:lnTo>
                  <a:pt x="306" y="201"/>
                </a:lnTo>
                <a:lnTo>
                  <a:pt x="306" y="203"/>
                </a:lnTo>
                <a:lnTo>
                  <a:pt x="305" y="203"/>
                </a:lnTo>
                <a:lnTo>
                  <a:pt x="305" y="203"/>
                </a:lnTo>
                <a:lnTo>
                  <a:pt x="305" y="203"/>
                </a:lnTo>
                <a:lnTo>
                  <a:pt x="303" y="205"/>
                </a:lnTo>
                <a:lnTo>
                  <a:pt x="303" y="205"/>
                </a:lnTo>
                <a:lnTo>
                  <a:pt x="303" y="205"/>
                </a:lnTo>
                <a:lnTo>
                  <a:pt x="305" y="206"/>
                </a:lnTo>
                <a:lnTo>
                  <a:pt x="305" y="206"/>
                </a:lnTo>
                <a:lnTo>
                  <a:pt x="303" y="206"/>
                </a:lnTo>
                <a:lnTo>
                  <a:pt x="303" y="208"/>
                </a:lnTo>
                <a:lnTo>
                  <a:pt x="303" y="208"/>
                </a:lnTo>
                <a:lnTo>
                  <a:pt x="303" y="208"/>
                </a:lnTo>
                <a:lnTo>
                  <a:pt x="303" y="210"/>
                </a:lnTo>
                <a:lnTo>
                  <a:pt x="301" y="210"/>
                </a:lnTo>
                <a:lnTo>
                  <a:pt x="301" y="210"/>
                </a:lnTo>
                <a:lnTo>
                  <a:pt x="301" y="210"/>
                </a:lnTo>
                <a:lnTo>
                  <a:pt x="300" y="211"/>
                </a:lnTo>
                <a:lnTo>
                  <a:pt x="300" y="211"/>
                </a:lnTo>
                <a:lnTo>
                  <a:pt x="298" y="210"/>
                </a:lnTo>
                <a:lnTo>
                  <a:pt x="298" y="210"/>
                </a:lnTo>
                <a:lnTo>
                  <a:pt x="298" y="210"/>
                </a:lnTo>
                <a:lnTo>
                  <a:pt x="296" y="211"/>
                </a:lnTo>
                <a:lnTo>
                  <a:pt x="296" y="211"/>
                </a:lnTo>
                <a:lnTo>
                  <a:pt x="296" y="211"/>
                </a:lnTo>
                <a:lnTo>
                  <a:pt x="296" y="211"/>
                </a:lnTo>
                <a:lnTo>
                  <a:pt x="296" y="211"/>
                </a:lnTo>
                <a:lnTo>
                  <a:pt x="296" y="211"/>
                </a:lnTo>
                <a:lnTo>
                  <a:pt x="296" y="210"/>
                </a:lnTo>
                <a:lnTo>
                  <a:pt x="295" y="210"/>
                </a:lnTo>
                <a:lnTo>
                  <a:pt x="295" y="210"/>
                </a:lnTo>
                <a:lnTo>
                  <a:pt x="295" y="210"/>
                </a:lnTo>
                <a:lnTo>
                  <a:pt x="295" y="210"/>
                </a:lnTo>
                <a:lnTo>
                  <a:pt x="295" y="208"/>
                </a:lnTo>
                <a:lnTo>
                  <a:pt x="295" y="208"/>
                </a:lnTo>
                <a:lnTo>
                  <a:pt x="295" y="208"/>
                </a:lnTo>
                <a:lnTo>
                  <a:pt x="295" y="208"/>
                </a:lnTo>
                <a:lnTo>
                  <a:pt x="295" y="208"/>
                </a:lnTo>
                <a:lnTo>
                  <a:pt x="295" y="206"/>
                </a:lnTo>
                <a:lnTo>
                  <a:pt x="295" y="206"/>
                </a:lnTo>
                <a:lnTo>
                  <a:pt x="295" y="206"/>
                </a:lnTo>
                <a:lnTo>
                  <a:pt x="288" y="201"/>
                </a:lnTo>
                <a:lnTo>
                  <a:pt x="288" y="201"/>
                </a:lnTo>
                <a:lnTo>
                  <a:pt x="288" y="201"/>
                </a:lnTo>
                <a:lnTo>
                  <a:pt x="288" y="201"/>
                </a:lnTo>
                <a:lnTo>
                  <a:pt x="286" y="203"/>
                </a:lnTo>
                <a:lnTo>
                  <a:pt x="286" y="203"/>
                </a:lnTo>
                <a:lnTo>
                  <a:pt x="286" y="203"/>
                </a:lnTo>
                <a:lnTo>
                  <a:pt x="285" y="203"/>
                </a:lnTo>
                <a:lnTo>
                  <a:pt x="283" y="203"/>
                </a:lnTo>
                <a:lnTo>
                  <a:pt x="279" y="203"/>
                </a:lnTo>
                <a:lnTo>
                  <a:pt x="273" y="205"/>
                </a:lnTo>
                <a:lnTo>
                  <a:pt x="271" y="205"/>
                </a:lnTo>
                <a:lnTo>
                  <a:pt x="271" y="205"/>
                </a:lnTo>
                <a:lnTo>
                  <a:pt x="271" y="205"/>
                </a:lnTo>
                <a:lnTo>
                  <a:pt x="269" y="206"/>
                </a:lnTo>
                <a:lnTo>
                  <a:pt x="268" y="208"/>
                </a:lnTo>
                <a:lnTo>
                  <a:pt x="268" y="208"/>
                </a:lnTo>
                <a:lnTo>
                  <a:pt x="268" y="208"/>
                </a:lnTo>
                <a:lnTo>
                  <a:pt x="266" y="208"/>
                </a:lnTo>
                <a:lnTo>
                  <a:pt x="264" y="206"/>
                </a:lnTo>
                <a:lnTo>
                  <a:pt x="264" y="206"/>
                </a:lnTo>
                <a:lnTo>
                  <a:pt x="264" y="206"/>
                </a:lnTo>
                <a:lnTo>
                  <a:pt x="264" y="206"/>
                </a:lnTo>
                <a:lnTo>
                  <a:pt x="261" y="205"/>
                </a:lnTo>
                <a:lnTo>
                  <a:pt x="259" y="203"/>
                </a:lnTo>
                <a:lnTo>
                  <a:pt x="259" y="203"/>
                </a:lnTo>
                <a:lnTo>
                  <a:pt x="253" y="203"/>
                </a:lnTo>
                <a:lnTo>
                  <a:pt x="251" y="203"/>
                </a:lnTo>
                <a:lnTo>
                  <a:pt x="249" y="203"/>
                </a:lnTo>
                <a:lnTo>
                  <a:pt x="249" y="203"/>
                </a:lnTo>
                <a:lnTo>
                  <a:pt x="249" y="205"/>
                </a:lnTo>
                <a:lnTo>
                  <a:pt x="248" y="205"/>
                </a:lnTo>
                <a:lnTo>
                  <a:pt x="248" y="205"/>
                </a:lnTo>
                <a:lnTo>
                  <a:pt x="246" y="205"/>
                </a:lnTo>
                <a:lnTo>
                  <a:pt x="246" y="205"/>
                </a:lnTo>
                <a:lnTo>
                  <a:pt x="246" y="206"/>
                </a:lnTo>
                <a:lnTo>
                  <a:pt x="244" y="206"/>
                </a:lnTo>
                <a:lnTo>
                  <a:pt x="244" y="206"/>
                </a:lnTo>
                <a:lnTo>
                  <a:pt x="244" y="206"/>
                </a:lnTo>
                <a:lnTo>
                  <a:pt x="244" y="206"/>
                </a:lnTo>
                <a:lnTo>
                  <a:pt x="243" y="205"/>
                </a:lnTo>
                <a:lnTo>
                  <a:pt x="241" y="201"/>
                </a:lnTo>
                <a:lnTo>
                  <a:pt x="241" y="201"/>
                </a:lnTo>
                <a:lnTo>
                  <a:pt x="239" y="200"/>
                </a:lnTo>
                <a:lnTo>
                  <a:pt x="239" y="200"/>
                </a:lnTo>
                <a:lnTo>
                  <a:pt x="237" y="200"/>
                </a:lnTo>
                <a:lnTo>
                  <a:pt x="237" y="200"/>
                </a:lnTo>
                <a:lnTo>
                  <a:pt x="237" y="200"/>
                </a:lnTo>
                <a:lnTo>
                  <a:pt x="236" y="200"/>
                </a:lnTo>
                <a:lnTo>
                  <a:pt x="236" y="200"/>
                </a:lnTo>
                <a:lnTo>
                  <a:pt x="236" y="198"/>
                </a:lnTo>
                <a:lnTo>
                  <a:pt x="236" y="198"/>
                </a:lnTo>
                <a:lnTo>
                  <a:pt x="236" y="198"/>
                </a:lnTo>
                <a:lnTo>
                  <a:pt x="236" y="196"/>
                </a:lnTo>
                <a:lnTo>
                  <a:pt x="234" y="196"/>
                </a:lnTo>
                <a:lnTo>
                  <a:pt x="234" y="196"/>
                </a:lnTo>
                <a:lnTo>
                  <a:pt x="232" y="196"/>
                </a:lnTo>
                <a:lnTo>
                  <a:pt x="231" y="196"/>
                </a:lnTo>
                <a:lnTo>
                  <a:pt x="231" y="196"/>
                </a:lnTo>
                <a:lnTo>
                  <a:pt x="231" y="196"/>
                </a:lnTo>
                <a:lnTo>
                  <a:pt x="229" y="195"/>
                </a:lnTo>
                <a:lnTo>
                  <a:pt x="229" y="195"/>
                </a:lnTo>
                <a:lnTo>
                  <a:pt x="229" y="195"/>
                </a:lnTo>
                <a:lnTo>
                  <a:pt x="229" y="193"/>
                </a:lnTo>
                <a:lnTo>
                  <a:pt x="229" y="193"/>
                </a:lnTo>
                <a:lnTo>
                  <a:pt x="229" y="190"/>
                </a:lnTo>
                <a:lnTo>
                  <a:pt x="229" y="190"/>
                </a:lnTo>
                <a:lnTo>
                  <a:pt x="229" y="190"/>
                </a:lnTo>
                <a:lnTo>
                  <a:pt x="229" y="188"/>
                </a:lnTo>
                <a:lnTo>
                  <a:pt x="227" y="186"/>
                </a:lnTo>
                <a:lnTo>
                  <a:pt x="221" y="185"/>
                </a:lnTo>
                <a:lnTo>
                  <a:pt x="219" y="185"/>
                </a:lnTo>
                <a:lnTo>
                  <a:pt x="219" y="185"/>
                </a:lnTo>
                <a:lnTo>
                  <a:pt x="219" y="185"/>
                </a:lnTo>
                <a:lnTo>
                  <a:pt x="219" y="185"/>
                </a:lnTo>
                <a:lnTo>
                  <a:pt x="217" y="185"/>
                </a:lnTo>
                <a:lnTo>
                  <a:pt x="219" y="186"/>
                </a:lnTo>
                <a:lnTo>
                  <a:pt x="219" y="186"/>
                </a:lnTo>
                <a:lnTo>
                  <a:pt x="219" y="188"/>
                </a:lnTo>
                <a:lnTo>
                  <a:pt x="217" y="190"/>
                </a:lnTo>
                <a:lnTo>
                  <a:pt x="217" y="191"/>
                </a:lnTo>
                <a:lnTo>
                  <a:pt x="217" y="191"/>
                </a:lnTo>
                <a:lnTo>
                  <a:pt x="217" y="191"/>
                </a:lnTo>
                <a:lnTo>
                  <a:pt x="219" y="190"/>
                </a:lnTo>
                <a:lnTo>
                  <a:pt x="219" y="190"/>
                </a:lnTo>
                <a:lnTo>
                  <a:pt x="219" y="191"/>
                </a:lnTo>
                <a:lnTo>
                  <a:pt x="219" y="191"/>
                </a:lnTo>
                <a:lnTo>
                  <a:pt x="219" y="193"/>
                </a:lnTo>
                <a:lnTo>
                  <a:pt x="219" y="193"/>
                </a:lnTo>
                <a:lnTo>
                  <a:pt x="219" y="193"/>
                </a:lnTo>
                <a:lnTo>
                  <a:pt x="219" y="193"/>
                </a:lnTo>
                <a:lnTo>
                  <a:pt x="219" y="193"/>
                </a:lnTo>
                <a:lnTo>
                  <a:pt x="219" y="195"/>
                </a:lnTo>
                <a:lnTo>
                  <a:pt x="219" y="195"/>
                </a:lnTo>
                <a:lnTo>
                  <a:pt x="219" y="195"/>
                </a:lnTo>
                <a:lnTo>
                  <a:pt x="217" y="195"/>
                </a:lnTo>
                <a:lnTo>
                  <a:pt x="217" y="195"/>
                </a:lnTo>
                <a:lnTo>
                  <a:pt x="217" y="193"/>
                </a:lnTo>
                <a:lnTo>
                  <a:pt x="217" y="193"/>
                </a:lnTo>
                <a:lnTo>
                  <a:pt x="217" y="193"/>
                </a:lnTo>
                <a:lnTo>
                  <a:pt x="217" y="193"/>
                </a:lnTo>
                <a:lnTo>
                  <a:pt x="216" y="193"/>
                </a:lnTo>
                <a:lnTo>
                  <a:pt x="216" y="195"/>
                </a:lnTo>
                <a:lnTo>
                  <a:pt x="216" y="195"/>
                </a:lnTo>
                <a:lnTo>
                  <a:pt x="216" y="195"/>
                </a:lnTo>
                <a:lnTo>
                  <a:pt x="217" y="196"/>
                </a:lnTo>
                <a:lnTo>
                  <a:pt x="217" y="196"/>
                </a:lnTo>
                <a:lnTo>
                  <a:pt x="216" y="196"/>
                </a:lnTo>
                <a:lnTo>
                  <a:pt x="214" y="200"/>
                </a:lnTo>
                <a:lnTo>
                  <a:pt x="214" y="200"/>
                </a:lnTo>
                <a:lnTo>
                  <a:pt x="214" y="200"/>
                </a:lnTo>
                <a:lnTo>
                  <a:pt x="214" y="201"/>
                </a:lnTo>
                <a:lnTo>
                  <a:pt x="214" y="201"/>
                </a:lnTo>
                <a:lnTo>
                  <a:pt x="214" y="201"/>
                </a:lnTo>
                <a:lnTo>
                  <a:pt x="214" y="201"/>
                </a:lnTo>
                <a:lnTo>
                  <a:pt x="214" y="203"/>
                </a:lnTo>
                <a:lnTo>
                  <a:pt x="214" y="203"/>
                </a:lnTo>
                <a:lnTo>
                  <a:pt x="214" y="203"/>
                </a:lnTo>
                <a:lnTo>
                  <a:pt x="212" y="203"/>
                </a:lnTo>
                <a:lnTo>
                  <a:pt x="212" y="203"/>
                </a:lnTo>
                <a:lnTo>
                  <a:pt x="211" y="203"/>
                </a:lnTo>
                <a:lnTo>
                  <a:pt x="211" y="203"/>
                </a:lnTo>
                <a:lnTo>
                  <a:pt x="209" y="201"/>
                </a:lnTo>
                <a:lnTo>
                  <a:pt x="207" y="201"/>
                </a:lnTo>
                <a:lnTo>
                  <a:pt x="206" y="201"/>
                </a:lnTo>
                <a:lnTo>
                  <a:pt x="206" y="201"/>
                </a:lnTo>
                <a:lnTo>
                  <a:pt x="206" y="201"/>
                </a:lnTo>
                <a:lnTo>
                  <a:pt x="204" y="201"/>
                </a:lnTo>
                <a:lnTo>
                  <a:pt x="204" y="203"/>
                </a:lnTo>
                <a:lnTo>
                  <a:pt x="204" y="203"/>
                </a:lnTo>
                <a:lnTo>
                  <a:pt x="204" y="203"/>
                </a:lnTo>
                <a:lnTo>
                  <a:pt x="204" y="205"/>
                </a:lnTo>
                <a:lnTo>
                  <a:pt x="204" y="205"/>
                </a:lnTo>
                <a:lnTo>
                  <a:pt x="206" y="205"/>
                </a:lnTo>
                <a:lnTo>
                  <a:pt x="206" y="205"/>
                </a:lnTo>
                <a:lnTo>
                  <a:pt x="204" y="205"/>
                </a:lnTo>
                <a:lnTo>
                  <a:pt x="204" y="206"/>
                </a:lnTo>
                <a:lnTo>
                  <a:pt x="204" y="206"/>
                </a:lnTo>
                <a:lnTo>
                  <a:pt x="204" y="206"/>
                </a:lnTo>
                <a:lnTo>
                  <a:pt x="204" y="206"/>
                </a:lnTo>
                <a:lnTo>
                  <a:pt x="204" y="206"/>
                </a:lnTo>
                <a:lnTo>
                  <a:pt x="202" y="208"/>
                </a:lnTo>
                <a:lnTo>
                  <a:pt x="202" y="208"/>
                </a:lnTo>
                <a:lnTo>
                  <a:pt x="200" y="208"/>
                </a:lnTo>
                <a:lnTo>
                  <a:pt x="200" y="208"/>
                </a:lnTo>
                <a:lnTo>
                  <a:pt x="200" y="208"/>
                </a:lnTo>
                <a:lnTo>
                  <a:pt x="200" y="208"/>
                </a:lnTo>
                <a:lnTo>
                  <a:pt x="199" y="210"/>
                </a:lnTo>
                <a:lnTo>
                  <a:pt x="199" y="210"/>
                </a:lnTo>
                <a:lnTo>
                  <a:pt x="197" y="210"/>
                </a:lnTo>
                <a:lnTo>
                  <a:pt x="197" y="210"/>
                </a:lnTo>
                <a:lnTo>
                  <a:pt x="197" y="211"/>
                </a:lnTo>
                <a:lnTo>
                  <a:pt x="197" y="211"/>
                </a:lnTo>
                <a:lnTo>
                  <a:pt x="199" y="213"/>
                </a:lnTo>
                <a:lnTo>
                  <a:pt x="199" y="213"/>
                </a:lnTo>
                <a:lnTo>
                  <a:pt x="199" y="213"/>
                </a:lnTo>
                <a:lnTo>
                  <a:pt x="199" y="213"/>
                </a:lnTo>
                <a:lnTo>
                  <a:pt x="197" y="215"/>
                </a:lnTo>
                <a:lnTo>
                  <a:pt x="197" y="215"/>
                </a:lnTo>
                <a:lnTo>
                  <a:pt x="197" y="215"/>
                </a:lnTo>
                <a:lnTo>
                  <a:pt x="197" y="217"/>
                </a:lnTo>
                <a:lnTo>
                  <a:pt x="195" y="215"/>
                </a:lnTo>
                <a:lnTo>
                  <a:pt x="194" y="215"/>
                </a:lnTo>
                <a:lnTo>
                  <a:pt x="194" y="215"/>
                </a:lnTo>
                <a:lnTo>
                  <a:pt x="192" y="215"/>
                </a:lnTo>
                <a:lnTo>
                  <a:pt x="190" y="215"/>
                </a:lnTo>
                <a:lnTo>
                  <a:pt x="190" y="217"/>
                </a:lnTo>
                <a:lnTo>
                  <a:pt x="190" y="217"/>
                </a:lnTo>
                <a:lnTo>
                  <a:pt x="187" y="220"/>
                </a:lnTo>
                <a:lnTo>
                  <a:pt x="185" y="220"/>
                </a:lnTo>
                <a:lnTo>
                  <a:pt x="185" y="222"/>
                </a:lnTo>
                <a:lnTo>
                  <a:pt x="184" y="220"/>
                </a:lnTo>
                <a:lnTo>
                  <a:pt x="182" y="220"/>
                </a:lnTo>
                <a:lnTo>
                  <a:pt x="182" y="218"/>
                </a:lnTo>
                <a:lnTo>
                  <a:pt x="180" y="217"/>
                </a:lnTo>
                <a:lnTo>
                  <a:pt x="180" y="217"/>
                </a:lnTo>
                <a:lnTo>
                  <a:pt x="180" y="215"/>
                </a:lnTo>
                <a:lnTo>
                  <a:pt x="169" y="213"/>
                </a:lnTo>
                <a:lnTo>
                  <a:pt x="169" y="213"/>
                </a:lnTo>
                <a:lnTo>
                  <a:pt x="167" y="211"/>
                </a:lnTo>
                <a:lnTo>
                  <a:pt x="167" y="211"/>
                </a:lnTo>
                <a:lnTo>
                  <a:pt x="167" y="211"/>
                </a:lnTo>
                <a:lnTo>
                  <a:pt x="165" y="211"/>
                </a:lnTo>
                <a:lnTo>
                  <a:pt x="162" y="213"/>
                </a:lnTo>
                <a:lnTo>
                  <a:pt x="162" y="213"/>
                </a:lnTo>
                <a:lnTo>
                  <a:pt x="160" y="213"/>
                </a:lnTo>
                <a:lnTo>
                  <a:pt x="158" y="213"/>
                </a:lnTo>
                <a:lnTo>
                  <a:pt x="158" y="213"/>
                </a:lnTo>
                <a:lnTo>
                  <a:pt x="155" y="208"/>
                </a:lnTo>
                <a:lnTo>
                  <a:pt x="155" y="206"/>
                </a:lnTo>
                <a:lnTo>
                  <a:pt x="152" y="201"/>
                </a:lnTo>
                <a:lnTo>
                  <a:pt x="150" y="200"/>
                </a:lnTo>
                <a:lnTo>
                  <a:pt x="150" y="200"/>
                </a:lnTo>
                <a:lnTo>
                  <a:pt x="148" y="200"/>
                </a:lnTo>
                <a:lnTo>
                  <a:pt x="147" y="200"/>
                </a:lnTo>
                <a:lnTo>
                  <a:pt x="147" y="200"/>
                </a:lnTo>
                <a:lnTo>
                  <a:pt x="145" y="198"/>
                </a:lnTo>
                <a:lnTo>
                  <a:pt x="145" y="198"/>
                </a:lnTo>
                <a:lnTo>
                  <a:pt x="147" y="196"/>
                </a:lnTo>
                <a:lnTo>
                  <a:pt x="147" y="195"/>
                </a:lnTo>
                <a:lnTo>
                  <a:pt x="147" y="195"/>
                </a:lnTo>
                <a:lnTo>
                  <a:pt x="147" y="193"/>
                </a:lnTo>
                <a:lnTo>
                  <a:pt x="145" y="193"/>
                </a:lnTo>
                <a:lnTo>
                  <a:pt x="145" y="191"/>
                </a:lnTo>
                <a:lnTo>
                  <a:pt x="145" y="191"/>
                </a:lnTo>
                <a:lnTo>
                  <a:pt x="143" y="190"/>
                </a:lnTo>
                <a:lnTo>
                  <a:pt x="138" y="190"/>
                </a:lnTo>
                <a:lnTo>
                  <a:pt x="137" y="190"/>
                </a:lnTo>
                <a:lnTo>
                  <a:pt x="132" y="186"/>
                </a:lnTo>
                <a:lnTo>
                  <a:pt x="130" y="185"/>
                </a:lnTo>
                <a:lnTo>
                  <a:pt x="130" y="185"/>
                </a:lnTo>
                <a:lnTo>
                  <a:pt x="128" y="185"/>
                </a:lnTo>
                <a:lnTo>
                  <a:pt x="128" y="185"/>
                </a:lnTo>
                <a:lnTo>
                  <a:pt x="128" y="185"/>
                </a:lnTo>
                <a:lnTo>
                  <a:pt x="128" y="186"/>
                </a:lnTo>
                <a:lnTo>
                  <a:pt x="128" y="186"/>
                </a:lnTo>
                <a:lnTo>
                  <a:pt x="127" y="186"/>
                </a:lnTo>
                <a:lnTo>
                  <a:pt x="125" y="188"/>
                </a:lnTo>
                <a:lnTo>
                  <a:pt x="123" y="190"/>
                </a:lnTo>
                <a:lnTo>
                  <a:pt x="121" y="191"/>
                </a:lnTo>
                <a:lnTo>
                  <a:pt x="121" y="191"/>
                </a:lnTo>
                <a:lnTo>
                  <a:pt x="121" y="193"/>
                </a:lnTo>
                <a:lnTo>
                  <a:pt x="121" y="195"/>
                </a:lnTo>
                <a:lnTo>
                  <a:pt x="120" y="195"/>
                </a:lnTo>
                <a:lnTo>
                  <a:pt x="120" y="195"/>
                </a:lnTo>
                <a:lnTo>
                  <a:pt x="116" y="191"/>
                </a:lnTo>
                <a:lnTo>
                  <a:pt x="116" y="191"/>
                </a:lnTo>
                <a:lnTo>
                  <a:pt x="115" y="191"/>
                </a:lnTo>
                <a:lnTo>
                  <a:pt x="115" y="190"/>
                </a:lnTo>
                <a:lnTo>
                  <a:pt x="113" y="190"/>
                </a:lnTo>
                <a:lnTo>
                  <a:pt x="113" y="190"/>
                </a:lnTo>
                <a:lnTo>
                  <a:pt x="113" y="190"/>
                </a:lnTo>
                <a:lnTo>
                  <a:pt x="111" y="190"/>
                </a:lnTo>
                <a:lnTo>
                  <a:pt x="111" y="191"/>
                </a:lnTo>
                <a:lnTo>
                  <a:pt x="111" y="193"/>
                </a:lnTo>
                <a:lnTo>
                  <a:pt x="111" y="193"/>
                </a:lnTo>
                <a:lnTo>
                  <a:pt x="111" y="195"/>
                </a:lnTo>
                <a:lnTo>
                  <a:pt x="111" y="195"/>
                </a:lnTo>
                <a:lnTo>
                  <a:pt x="110" y="196"/>
                </a:lnTo>
                <a:lnTo>
                  <a:pt x="110" y="198"/>
                </a:lnTo>
                <a:lnTo>
                  <a:pt x="108" y="198"/>
                </a:lnTo>
                <a:lnTo>
                  <a:pt x="105" y="198"/>
                </a:lnTo>
                <a:lnTo>
                  <a:pt x="105" y="198"/>
                </a:lnTo>
                <a:lnTo>
                  <a:pt x="103" y="198"/>
                </a:lnTo>
                <a:lnTo>
                  <a:pt x="103" y="200"/>
                </a:lnTo>
                <a:lnTo>
                  <a:pt x="103" y="200"/>
                </a:lnTo>
                <a:lnTo>
                  <a:pt x="103" y="200"/>
                </a:lnTo>
                <a:lnTo>
                  <a:pt x="101" y="200"/>
                </a:lnTo>
                <a:lnTo>
                  <a:pt x="100" y="201"/>
                </a:lnTo>
                <a:lnTo>
                  <a:pt x="98" y="201"/>
                </a:lnTo>
                <a:lnTo>
                  <a:pt x="98" y="203"/>
                </a:lnTo>
                <a:lnTo>
                  <a:pt x="96" y="201"/>
                </a:lnTo>
                <a:lnTo>
                  <a:pt x="93" y="201"/>
                </a:lnTo>
                <a:lnTo>
                  <a:pt x="93" y="203"/>
                </a:lnTo>
                <a:lnTo>
                  <a:pt x="91" y="203"/>
                </a:lnTo>
                <a:lnTo>
                  <a:pt x="91" y="203"/>
                </a:lnTo>
                <a:lnTo>
                  <a:pt x="91" y="203"/>
                </a:lnTo>
                <a:lnTo>
                  <a:pt x="91" y="203"/>
                </a:lnTo>
                <a:lnTo>
                  <a:pt x="91" y="205"/>
                </a:lnTo>
                <a:lnTo>
                  <a:pt x="90" y="203"/>
                </a:lnTo>
                <a:lnTo>
                  <a:pt x="88" y="201"/>
                </a:lnTo>
                <a:lnTo>
                  <a:pt x="86" y="201"/>
                </a:lnTo>
                <a:lnTo>
                  <a:pt x="83" y="201"/>
                </a:lnTo>
                <a:lnTo>
                  <a:pt x="81" y="201"/>
                </a:lnTo>
                <a:lnTo>
                  <a:pt x="81" y="201"/>
                </a:lnTo>
                <a:lnTo>
                  <a:pt x="81" y="203"/>
                </a:lnTo>
                <a:lnTo>
                  <a:pt x="79" y="203"/>
                </a:lnTo>
                <a:lnTo>
                  <a:pt x="79" y="203"/>
                </a:lnTo>
                <a:lnTo>
                  <a:pt x="79" y="203"/>
                </a:lnTo>
                <a:lnTo>
                  <a:pt x="79" y="205"/>
                </a:lnTo>
                <a:lnTo>
                  <a:pt x="78" y="205"/>
                </a:lnTo>
                <a:lnTo>
                  <a:pt x="78" y="205"/>
                </a:lnTo>
                <a:lnTo>
                  <a:pt x="76" y="203"/>
                </a:lnTo>
                <a:lnTo>
                  <a:pt x="74" y="201"/>
                </a:lnTo>
                <a:lnTo>
                  <a:pt x="73" y="201"/>
                </a:lnTo>
                <a:lnTo>
                  <a:pt x="71" y="201"/>
                </a:lnTo>
                <a:lnTo>
                  <a:pt x="71" y="201"/>
                </a:lnTo>
                <a:lnTo>
                  <a:pt x="69" y="200"/>
                </a:lnTo>
                <a:lnTo>
                  <a:pt x="69" y="200"/>
                </a:lnTo>
                <a:lnTo>
                  <a:pt x="68" y="200"/>
                </a:lnTo>
                <a:lnTo>
                  <a:pt x="68" y="200"/>
                </a:lnTo>
                <a:lnTo>
                  <a:pt x="68" y="200"/>
                </a:lnTo>
                <a:lnTo>
                  <a:pt x="66" y="200"/>
                </a:lnTo>
                <a:lnTo>
                  <a:pt x="64" y="196"/>
                </a:lnTo>
                <a:lnTo>
                  <a:pt x="64" y="196"/>
                </a:lnTo>
                <a:lnTo>
                  <a:pt x="63" y="195"/>
                </a:lnTo>
                <a:lnTo>
                  <a:pt x="63" y="195"/>
                </a:lnTo>
                <a:lnTo>
                  <a:pt x="61" y="195"/>
                </a:lnTo>
                <a:lnTo>
                  <a:pt x="59" y="193"/>
                </a:lnTo>
                <a:lnTo>
                  <a:pt x="59" y="193"/>
                </a:lnTo>
                <a:lnTo>
                  <a:pt x="59" y="191"/>
                </a:lnTo>
                <a:lnTo>
                  <a:pt x="59" y="191"/>
                </a:lnTo>
                <a:lnTo>
                  <a:pt x="58" y="191"/>
                </a:lnTo>
                <a:lnTo>
                  <a:pt x="58" y="190"/>
                </a:lnTo>
                <a:lnTo>
                  <a:pt x="56" y="190"/>
                </a:lnTo>
                <a:lnTo>
                  <a:pt x="54" y="190"/>
                </a:lnTo>
                <a:lnTo>
                  <a:pt x="53" y="190"/>
                </a:lnTo>
                <a:lnTo>
                  <a:pt x="53" y="190"/>
                </a:lnTo>
                <a:lnTo>
                  <a:pt x="53" y="190"/>
                </a:lnTo>
                <a:lnTo>
                  <a:pt x="51" y="188"/>
                </a:lnTo>
                <a:lnTo>
                  <a:pt x="51" y="188"/>
                </a:lnTo>
                <a:lnTo>
                  <a:pt x="51" y="190"/>
                </a:lnTo>
                <a:lnTo>
                  <a:pt x="49" y="190"/>
                </a:lnTo>
                <a:lnTo>
                  <a:pt x="49" y="190"/>
                </a:lnTo>
                <a:lnTo>
                  <a:pt x="49" y="188"/>
                </a:lnTo>
                <a:lnTo>
                  <a:pt x="48" y="185"/>
                </a:lnTo>
                <a:lnTo>
                  <a:pt x="48" y="185"/>
                </a:lnTo>
                <a:lnTo>
                  <a:pt x="48" y="185"/>
                </a:lnTo>
                <a:lnTo>
                  <a:pt x="48" y="185"/>
                </a:lnTo>
                <a:lnTo>
                  <a:pt x="46" y="185"/>
                </a:lnTo>
                <a:lnTo>
                  <a:pt x="46" y="185"/>
                </a:lnTo>
                <a:lnTo>
                  <a:pt x="44" y="185"/>
                </a:lnTo>
                <a:lnTo>
                  <a:pt x="44" y="183"/>
                </a:lnTo>
                <a:lnTo>
                  <a:pt x="42" y="183"/>
                </a:lnTo>
                <a:lnTo>
                  <a:pt x="42" y="181"/>
                </a:lnTo>
                <a:lnTo>
                  <a:pt x="41" y="181"/>
                </a:lnTo>
                <a:lnTo>
                  <a:pt x="41" y="180"/>
                </a:lnTo>
                <a:lnTo>
                  <a:pt x="39" y="180"/>
                </a:lnTo>
                <a:lnTo>
                  <a:pt x="39" y="181"/>
                </a:lnTo>
                <a:lnTo>
                  <a:pt x="37" y="181"/>
                </a:lnTo>
                <a:lnTo>
                  <a:pt x="37" y="181"/>
                </a:lnTo>
                <a:lnTo>
                  <a:pt x="37" y="181"/>
                </a:lnTo>
                <a:lnTo>
                  <a:pt x="36" y="181"/>
                </a:lnTo>
                <a:lnTo>
                  <a:pt x="34" y="181"/>
                </a:lnTo>
                <a:lnTo>
                  <a:pt x="34" y="181"/>
                </a:lnTo>
                <a:lnTo>
                  <a:pt x="32" y="181"/>
                </a:lnTo>
                <a:lnTo>
                  <a:pt x="32" y="181"/>
                </a:lnTo>
                <a:lnTo>
                  <a:pt x="32" y="180"/>
                </a:lnTo>
                <a:lnTo>
                  <a:pt x="31" y="178"/>
                </a:lnTo>
                <a:lnTo>
                  <a:pt x="29" y="178"/>
                </a:lnTo>
                <a:lnTo>
                  <a:pt x="27" y="178"/>
                </a:lnTo>
                <a:lnTo>
                  <a:pt x="27" y="178"/>
                </a:lnTo>
                <a:lnTo>
                  <a:pt x="26" y="178"/>
                </a:lnTo>
                <a:lnTo>
                  <a:pt x="26" y="178"/>
                </a:lnTo>
                <a:lnTo>
                  <a:pt x="24" y="178"/>
                </a:lnTo>
                <a:lnTo>
                  <a:pt x="24" y="176"/>
                </a:lnTo>
                <a:lnTo>
                  <a:pt x="26" y="176"/>
                </a:lnTo>
                <a:lnTo>
                  <a:pt x="26" y="176"/>
                </a:lnTo>
                <a:lnTo>
                  <a:pt x="26" y="176"/>
                </a:lnTo>
                <a:lnTo>
                  <a:pt x="27" y="176"/>
                </a:lnTo>
                <a:lnTo>
                  <a:pt x="27" y="176"/>
                </a:lnTo>
                <a:lnTo>
                  <a:pt x="27" y="176"/>
                </a:lnTo>
                <a:lnTo>
                  <a:pt x="29" y="176"/>
                </a:lnTo>
                <a:lnTo>
                  <a:pt x="29" y="176"/>
                </a:lnTo>
                <a:lnTo>
                  <a:pt x="29" y="175"/>
                </a:lnTo>
                <a:lnTo>
                  <a:pt x="27" y="173"/>
                </a:lnTo>
                <a:lnTo>
                  <a:pt x="26" y="171"/>
                </a:lnTo>
                <a:lnTo>
                  <a:pt x="26" y="169"/>
                </a:lnTo>
                <a:lnTo>
                  <a:pt x="26" y="169"/>
                </a:lnTo>
                <a:lnTo>
                  <a:pt x="24" y="166"/>
                </a:lnTo>
                <a:lnTo>
                  <a:pt x="22" y="166"/>
                </a:lnTo>
                <a:lnTo>
                  <a:pt x="22" y="166"/>
                </a:lnTo>
                <a:lnTo>
                  <a:pt x="21" y="166"/>
                </a:lnTo>
                <a:lnTo>
                  <a:pt x="19" y="166"/>
                </a:lnTo>
                <a:lnTo>
                  <a:pt x="17" y="164"/>
                </a:lnTo>
                <a:lnTo>
                  <a:pt x="17" y="164"/>
                </a:lnTo>
                <a:lnTo>
                  <a:pt x="16" y="166"/>
                </a:lnTo>
                <a:lnTo>
                  <a:pt x="14" y="166"/>
                </a:lnTo>
                <a:lnTo>
                  <a:pt x="14" y="168"/>
                </a:lnTo>
                <a:lnTo>
                  <a:pt x="12" y="168"/>
                </a:lnTo>
                <a:lnTo>
                  <a:pt x="12" y="166"/>
                </a:lnTo>
                <a:lnTo>
                  <a:pt x="11" y="164"/>
                </a:lnTo>
                <a:lnTo>
                  <a:pt x="7" y="161"/>
                </a:lnTo>
                <a:lnTo>
                  <a:pt x="6" y="161"/>
                </a:lnTo>
                <a:lnTo>
                  <a:pt x="6" y="161"/>
                </a:lnTo>
                <a:lnTo>
                  <a:pt x="2" y="161"/>
                </a:lnTo>
                <a:lnTo>
                  <a:pt x="0" y="159"/>
                </a:lnTo>
                <a:lnTo>
                  <a:pt x="0" y="158"/>
                </a:lnTo>
                <a:lnTo>
                  <a:pt x="0" y="153"/>
                </a:lnTo>
                <a:lnTo>
                  <a:pt x="0" y="149"/>
                </a:lnTo>
                <a:lnTo>
                  <a:pt x="2" y="149"/>
                </a:lnTo>
                <a:lnTo>
                  <a:pt x="4" y="144"/>
                </a:lnTo>
                <a:lnTo>
                  <a:pt x="4" y="139"/>
                </a:lnTo>
                <a:lnTo>
                  <a:pt x="4" y="138"/>
                </a:lnTo>
                <a:lnTo>
                  <a:pt x="4" y="138"/>
                </a:lnTo>
                <a:lnTo>
                  <a:pt x="4" y="136"/>
                </a:lnTo>
                <a:lnTo>
                  <a:pt x="6" y="136"/>
                </a:lnTo>
                <a:lnTo>
                  <a:pt x="9" y="136"/>
                </a:lnTo>
                <a:lnTo>
                  <a:pt x="9" y="136"/>
                </a:lnTo>
                <a:lnTo>
                  <a:pt x="9" y="136"/>
                </a:lnTo>
                <a:lnTo>
                  <a:pt x="11" y="136"/>
                </a:lnTo>
                <a:lnTo>
                  <a:pt x="11" y="134"/>
                </a:lnTo>
                <a:lnTo>
                  <a:pt x="11" y="136"/>
                </a:lnTo>
                <a:lnTo>
                  <a:pt x="12" y="134"/>
                </a:lnTo>
                <a:lnTo>
                  <a:pt x="12" y="134"/>
                </a:lnTo>
                <a:lnTo>
                  <a:pt x="14" y="134"/>
                </a:lnTo>
                <a:lnTo>
                  <a:pt x="14" y="134"/>
                </a:lnTo>
                <a:lnTo>
                  <a:pt x="14" y="134"/>
                </a:lnTo>
                <a:lnTo>
                  <a:pt x="14" y="134"/>
                </a:lnTo>
                <a:lnTo>
                  <a:pt x="16" y="132"/>
                </a:lnTo>
                <a:lnTo>
                  <a:pt x="16" y="132"/>
                </a:lnTo>
                <a:lnTo>
                  <a:pt x="16" y="131"/>
                </a:lnTo>
                <a:lnTo>
                  <a:pt x="16" y="131"/>
                </a:lnTo>
                <a:lnTo>
                  <a:pt x="16" y="131"/>
                </a:lnTo>
                <a:lnTo>
                  <a:pt x="16" y="131"/>
                </a:lnTo>
                <a:lnTo>
                  <a:pt x="16" y="131"/>
                </a:lnTo>
                <a:lnTo>
                  <a:pt x="16" y="129"/>
                </a:lnTo>
                <a:lnTo>
                  <a:pt x="16" y="129"/>
                </a:lnTo>
                <a:lnTo>
                  <a:pt x="16" y="129"/>
                </a:lnTo>
                <a:lnTo>
                  <a:pt x="16" y="127"/>
                </a:lnTo>
                <a:lnTo>
                  <a:pt x="16" y="127"/>
                </a:lnTo>
                <a:lnTo>
                  <a:pt x="16" y="126"/>
                </a:lnTo>
                <a:lnTo>
                  <a:pt x="16" y="126"/>
                </a:lnTo>
                <a:lnTo>
                  <a:pt x="16" y="126"/>
                </a:lnTo>
                <a:lnTo>
                  <a:pt x="17" y="124"/>
                </a:lnTo>
                <a:lnTo>
                  <a:pt x="19" y="121"/>
                </a:lnTo>
                <a:lnTo>
                  <a:pt x="19" y="121"/>
                </a:lnTo>
                <a:lnTo>
                  <a:pt x="21" y="119"/>
                </a:lnTo>
                <a:lnTo>
                  <a:pt x="24" y="114"/>
                </a:lnTo>
                <a:lnTo>
                  <a:pt x="24" y="112"/>
                </a:lnTo>
                <a:lnTo>
                  <a:pt x="24" y="112"/>
                </a:lnTo>
                <a:lnTo>
                  <a:pt x="24" y="112"/>
                </a:lnTo>
                <a:lnTo>
                  <a:pt x="17" y="107"/>
                </a:lnTo>
                <a:lnTo>
                  <a:pt x="17" y="107"/>
                </a:lnTo>
                <a:lnTo>
                  <a:pt x="17" y="106"/>
                </a:lnTo>
                <a:lnTo>
                  <a:pt x="17" y="106"/>
                </a:lnTo>
                <a:lnTo>
                  <a:pt x="17" y="106"/>
                </a:lnTo>
                <a:lnTo>
                  <a:pt x="17" y="104"/>
                </a:lnTo>
                <a:lnTo>
                  <a:pt x="17" y="104"/>
                </a:lnTo>
                <a:lnTo>
                  <a:pt x="17" y="104"/>
                </a:lnTo>
                <a:lnTo>
                  <a:pt x="17" y="102"/>
                </a:lnTo>
                <a:lnTo>
                  <a:pt x="16" y="102"/>
                </a:lnTo>
                <a:lnTo>
                  <a:pt x="16" y="102"/>
                </a:lnTo>
                <a:lnTo>
                  <a:pt x="16" y="102"/>
                </a:lnTo>
                <a:lnTo>
                  <a:pt x="14" y="102"/>
                </a:lnTo>
                <a:lnTo>
                  <a:pt x="14" y="102"/>
                </a:lnTo>
                <a:lnTo>
                  <a:pt x="14" y="102"/>
                </a:lnTo>
                <a:lnTo>
                  <a:pt x="14" y="102"/>
                </a:lnTo>
                <a:lnTo>
                  <a:pt x="14" y="101"/>
                </a:lnTo>
                <a:lnTo>
                  <a:pt x="14" y="99"/>
                </a:lnTo>
                <a:lnTo>
                  <a:pt x="16" y="97"/>
                </a:lnTo>
                <a:lnTo>
                  <a:pt x="16" y="95"/>
                </a:lnTo>
                <a:lnTo>
                  <a:pt x="16" y="95"/>
                </a:lnTo>
                <a:lnTo>
                  <a:pt x="16" y="94"/>
                </a:lnTo>
                <a:lnTo>
                  <a:pt x="17" y="94"/>
                </a:lnTo>
                <a:lnTo>
                  <a:pt x="16" y="92"/>
                </a:lnTo>
                <a:lnTo>
                  <a:pt x="16" y="92"/>
                </a:lnTo>
                <a:lnTo>
                  <a:pt x="16" y="92"/>
                </a:lnTo>
                <a:lnTo>
                  <a:pt x="14" y="90"/>
                </a:lnTo>
                <a:lnTo>
                  <a:pt x="12" y="90"/>
                </a:lnTo>
                <a:lnTo>
                  <a:pt x="11" y="87"/>
                </a:lnTo>
                <a:lnTo>
                  <a:pt x="11" y="87"/>
                </a:lnTo>
                <a:lnTo>
                  <a:pt x="9" y="87"/>
                </a:lnTo>
                <a:lnTo>
                  <a:pt x="9" y="85"/>
                </a:lnTo>
                <a:lnTo>
                  <a:pt x="9" y="85"/>
                </a:lnTo>
                <a:lnTo>
                  <a:pt x="9" y="85"/>
                </a:lnTo>
                <a:lnTo>
                  <a:pt x="9" y="85"/>
                </a:lnTo>
                <a:lnTo>
                  <a:pt x="9" y="84"/>
                </a:lnTo>
                <a:lnTo>
                  <a:pt x="11" y="84"/>
                </a:lnTo>
                <a:lnTo>
                  <a:pt x="11" y="82"/>
                </a:lnTo>
                <a:lnTo>
                  <a:pt x="16" y="77"/>
                </a:lnTo>
                <a:lnTo>
                  <a:pt x="17" y="75"/>
                </a:lnTo>
                <a:lnTo>
                  <a:pt x="17" y="75"/>
                </a:lnTo>
                <a:lnTo>
                  <a:pt x="19" y="74"/>
                </a:lnTo>
                <a:lnTo>
                  <a:pt x="19" y="74"/>
                </a:lnTo>
                <a:lnTo>
                  <a:pt x="19" y="72"/>
                </a:lnTo>
                <a:lnTo>
                  <a:pt x="19" y="72"/>
                </a:lnTo>
                <a:lnTo>
                  <a:pt x="19" y="70"/>
                </a:lnTo>
                <a:lnTo>
                  <a:pt x="19" y="70"/>
                </a:lnTo>
                <a:lnTo>
                  <a:pt x="19" y="70"/>
                </a:lnTo>
                <a:lnTo>
                  <a:pt x="19" y="69"/>
                </a:lnTo>
                <a:lnTo>
                  <a:pt x="19" y="69"/>
                </a:lnTo>
                <a:lnTo>
                  <a:pt x="19" y="69"/>
                </a:lnTo>
                <a:lnTo>
                  <a:pt x="16" y="69"/>
                </a:lnTo>
                <a:lnTo>
                  <a:pt x="14" y="69"/>
                </a:lnTo>
                <a:lnTo>
                  <a:pt x="14" y="69"/>
                </a:lnTo>
                <a:lnTo>
                  <a:pt x="14" y="69"/>
                </a:lnTo>
                <a:lnTo>
                  <a:pt x="14" y="67"/>
                </a:lnTo>
                <a:lnTo>
                  <a:pt x="14" y="67"/>
                </a:lnTo>
                <a:lnTo>
                  <a:pt x="14" y="67"/>
                </a:lnTo>
                <a:lnTo>
                  <a:pt x="14" y="67"/>
                </a:lnTo>
                <a:lnTo>
                  <a:pt x="14" y="67"/>
                </a:lnTo>
                <a:lnTo>
                  <a:pt x="14" y="67"/>
                </a:lnTo>
                <a:lnTo>
                  <a:pt x="14" y="67"/>
                </a:lnTo>
                <a:lnTo>
                  <a:pt x="12" y="67"/>
                </a:lnTo>
                <a:lnTo>
                  <a:pt x="12" y="69"/>
                </a:lnTo>
                <a:lnTo>
                  <a:pt x="11" y="69"/>
                </a:lnTo>
                <a:lnTo>
                  <a:pt x="11" y="69"/>
                </a:lnTo>
                <a:lnTo>
                  <a:pt x="11" y="69"/>
                </a:lnTo>
                <a:lnTo>
                  <a:pt x="11" y="69"/>
                </a:lnTo>
                <a:lnTo>
                  <a:pt x="11" y="69"/>
                </a:lnTo>
                <a:lnTo>
                  <a:pt x="9" y="69"/>
                </a:lnTo>
                <a:lnTo>
                  <a:pt x="9" y="67"/>
                </a:lnTo>
                <a:lnTo>
                  <a:pt x="9" y="62"/>
                </a:lnTo>
                <a:lnTo>
                  <a:pt x="9" y="60"/>
                </a:lnTo>
                <a:lnTo>
                  <a:pt x="9" y="60"/>
                </a:lnTo>
                <a:lnTo>
                  <a:pt x="9" y="60"/>
                </a:lnTo>
                <a:lnTo>
                  <a:pt x="11" y="60"/>
                </a:lnTo>
                <a:lnTo>
                  <a:pt x="11" y="60"/>
                </a:lnTo>
                <a:lnTo>
                  <a:pt x="11" y="58"/>
                </a:lnTo>
                <a:lnTo>
                  <a:pt x="11" y="58"/>
                </a:lnTo>
                <a:lnTo>
                  <a:pt x="11" y="58"/>
                </a:lnTo>
                <a:lnTo>
                  <a:pt x="11" y="57"/>
                </a:lnTo>
                <a:lnTo>
                  <a:pt x="11" y="57"/>
                </a:lnTo>
                <a:lnTo>
                  <a:pt x="11" y="57"/>
                </a:lnTo>
                <a:lnTo>
                  <a:pt x="11" y="57"/>
                </a:lnTo>
                <a:lnTo>
                  <a:pt x="9" y="57"/>
                </a:lnTo>
                <a:lnTo>
                  <a:pt x="11" y="55"/>
                </a:lnTo>
                <a:lnTo>
                  <a:pt x="11" y="55"/>
                </a:lnTo>
                <a:lnTo>
                  <a:pt x="11" y="55"/>
                </a:lnTo>
                <a:lnTo>
                  <a:pt x="11" y="55"/>
                </a:lnTo>
                <a:lnTo>
                  <a:pt x="11" y="53"/>
                </a:lnTo>
                <a:lnTo>
                  <a:pt x="12" y="53"/>
                </a:lnTo>
                <a:lnTo>
                  <a:pt x="14" y="53"/>
                </a:lnTo>
                <a:lnTo>
                  <a:pt x="16" y="53"/>
                </a:lnTo>
                <a:lnTo>
                  <a:pt x="16" y="55"/>
                </a:lnTo>
                <a:lnTo>
                  <a:pt x="16" y="55"/>
                </a:lnTo>
                <a:lnTo>
                  <a:pt x="16" y="55"/>
                </a:lnTo>
                <a:lnTo>
                  <a:pt x="17" y="55"/>
                </a:lnTo>
                <a:lnTo>
                  <a:pt x="17" y="53"/>
                </a:lnTo>
                <a:lnTo>
                  <a:pt x="19" y="52"/>
                </a:lnTo>
                <a:lnTo>
                  <a:pt x="19" y="52"/>
                </a:lnTo>
                <a:lnTo>
                  <a:pt x="19" y="50"/>
                </a:lnTo>
                <a:lnTo>
                  <a:pt x="19" y="50"/>
                </a:lnTo>
                <a:lnTo>
                  <a:pt x="21" y="48"/>
                </a:lnTo>
                <a:lnTo>
                  <a:pt x="21" y="48"/>
                </a:lnTo>
                <a:lnTo>
                  <a:pt x="21" y="48"/>
                </a:lnTo>
                <a:lnTo>
                  <a:pt x="21" y="47"/>
                </a:lnTo>
                <a:lnTo>
                  <a:pt x="21" y="48"/>
                </a:lnTo>
                <a:lnTo>
                  <a:pt x="22" y="48"/>
                </a:lnTo>
                <a:lnTo>
                  <a:pt x="22" y="48"/>
                </a:lnTo>
                <a:lnTo>
                  <a:pt x="22" y="48"/>
                </a:lnTo>
                <a:lnTo>
                  <a:pt x="24" y="48"/>
                </a:lnTo>
                <a:lnTo>
                  <a:pt x="24" y="48"/>
                </a:lnTo>
                <a:lnTo>
                  <a:pt x="26" y="48"/>
                </a:lnTo>
                <a:lnTo>
                  <a:pt x="26" y="47"/>
                </a:lnTo>
                <a:lnTo>
                  <a:pt x="26" y="47"/>
                </a:lnTo>
                <a:lnTo>
                  <a:pt x="27" y="45"/>
                </a:lnTo>
                <a:lnTo>
                  <a:pt x="27" y="43"/>
                </a:lnTo>
                <a:lnTo>
                  <a:pt x="31" y="47"/>
                </a:lnTo>
                <a:lnTo>
                  <a:pt x="31" y="48"/>
                </a:lnTo>
                <a:lnTo>
                  <a:pt x="31" y="48"/>
                </a:lnTo>
                <a:lnTo>
                  <a:pt x="31" y="48"/>
                </a:lnTo>
                <a:lnTo>
                  <a:pt x="32" y="50"/>
                </a:lnTo>
                <a:lnTo>
                  <a:pt x="32" y="50"/>
                </a:lnTo>
                <a:lnTo>
                  <a:pt x="39" y="50"/>
                </a:lnTo>
                <a:lnTo>
                  <a:pt x="42" y="50"/>
                </a:lnTo>
                <a:lnTo>
                  <a:pt x="42" y="52"/>
                </a:lnTo>
                <a:lnTo>
                  <a:pt x="42" y="52"/>
                </a:lnTo>
                <a:lnTo>
                  <a:pt x="44" y="52"/>
                </a:lnTo>
                <a:lnTo>
                  <a:pt x="44" y="53"/>
                </a:lnTo>
                <a:lnTo>
                  <a:pt x="44" y="53"/>
                </a:lnTo>
                <a:lnTo>
                  <a:pt x="46" y="55"/>
                </a:lnTo>
                <a:lnTo>
                  <a:pt x="48" y="57"/>
                </a:lnTo>
                <a:lnTo>
                  <a:pt x="49" y="57"/>
                </a:lnTo>
                <a:lnTo>
                  <a:pt x="49" y="57"/>
                </a:lnTo>
                <a:lnTo>
                  <a:pt x="51" y="57"/>
                </a:lnTo>
                <a:lnTo>
                  <a:pt x="51" y="58"/>
                </a:lnTo>
                <a:lnTo>
                  <a:pt x="53" y="58"/>
                </a:lnTo>
                <a:lnTo>
                  <a:pt x="53" y="58"/>
                </a:lnTo>
                <a:lnTo>
                  <a:pt x="54" y="57"/>
                </a:lnTo>
                <a:lnTo>
                  <a:pt x="54" y="57"/>
                </a:lnTo>
                <a:lnTo>
                  <a:pt x="56" y="57"/>
                </a:lnTo>
                <a:lnTo>
                  <a:pt x="58" y="57"/>
                </a:lnTo>
                <a:lnTo>
                  <a:pt x="59" y="55"/>
                </a:lnTo>
                <a:lnTo>
                  <a:pt x="59" y="55"/>
                </a:lnTo>
                <a:lnTo>
                  <a:pt x="59" y="55"/>
                </a:lnTo>
                <a:lnTo>
                  <a:pt x="59" y="55"/>
                </a:lnTo>
                <a:lnTo>
                  <a:pt x="59" y="55"/>
                </a:lnTo>
                <a:lnTo>
                  <a:pt x="61" y="55"/>
                </a:lnTo>
                <a:lnTo>
                  <a:pt x="61" y="55"/>
                </a:lnTo>
                <a:lnTo>
                  <a:pt x="61" y="55"/>
                </a:lnTo>
                <a:lnTo>
                  <a:pt x="61" y="55"/>
                </a:lnTo>
                <a:lnTo>
                  <a:pt x="61" y="55"/>
                </a:lnTo>
                <a:lnTo>
                  <a:pt x="63" y="53"/>
                </a:lnTo>
                <a:lnTo>
                  <a:pt x="63" y="52"/>
                </a:lnTo>
                <a:lnTo>
                  <a:pt x="63" y="52"/>
                </a:lnTo>
                <a:lnTo>
                  <a:pt x="63" y="52"/>
                </a:lnTo>
                <a:lnTo>
                  <a:pt x="63" y="52"/>
                </a:lnTo>
                <a:lnTo>
                  <a:pt x="63" y="50"/>
                </a:lnTo>
                <a:lnTo>
                  <a:pt x="64" y="50"/>
                </a:lnTo>
                <a:lnTo>
                  <a:pt x="64" y="50"/>
                </a:lnTo>
                <a:lnTo>
                  <a:pt x="64" y="50"/>
                </a:lnTo>
                <a:lnTo>
                  <a:pt x="66" y="48"/>
                </a:lnTo>
                <a:lnTo>
                  <a:pt x="66" y="48"/>
                </a:lnTo>
                <a:lnTo>
                  <a:pt x="66" y="48"/>
                </a:lnTo>
                <a:lnTo>
                  <a:pt x="66" y="48"/>
                </a:lnTo>
                <a:lnTo>
                  <a:pt x="66" y="48"/>
                </a:lnTo>
                <a:lnTo>
                  <a:pt x="68" y="48"/>
                </a:lnTo>
                <a:lnTo>
                  <a:pt x="68" y="48"/>
                </a:lnTo>
                <a:lnTo>
                  <a:pt x="69" y="48"/>
                </a:lnTo>
                <a:lnTo>
                  <a:pt x="71" y="52"/>
                </a:lnTo>
                <a:lnTo>
                  <a:pt x="71" y="52"/>
                </a:lnTo>
                <a:lnTo>
                  <a:pt x="76" y="52"/>
                </a:lnTo>
                <a:lnTo>
                  <a:pt x="76" y="52"/>
                </a:lnTo>
                <a:lnTo>
                  <a:pt x="76" y="52"/>
                </a:lnTo>
                <a:lnTo>
                  <a:pt x="76" y="55"/>
                </a:lnTo>
                <a:lnTo>
                  <a:pt x="76" y="55"/>
                </a:lnTo>
                <a:lnTo>
                  <a:pt x="76" y="55"/>
                </a:lnTo>
                <a:lnTo>
                  <a:pt x="76" y="55"/>
                </a:lnTo>
                <a:lnTo>
                  <a:pt x="78" y="53"/>
                </a:lnTo>
                <a:lnTo>
                  <a:pt x="78" y="53"/>
                </a:lnTo>
                <a:lnTo>
                  <a:pt x="78" y="53"/>
                </a:lnTo>
                <a:lnTo>
                  <a:pt x="79" y="53"/>
                </a:lnTo>
                <a:lnTo>
                  <a:pt x="79" y="52"/>
                </a:lnTo>
                <a:lnTo>
                  <a:pt x="81" y="53"/>
                </a:lnTo>
                <a:lnTo>
                  <a:pt x="85" y="52"/>
                </a:lnTo>
                <a:lnTo>
                  <a:pt x="85" y="52"/>
                </a:lnTo>
                <a:lnTo>
                  <a:pt x="86" y="52"/>
                </a:lnTo>
                <a:lnTo>
                  <a:pt x="86" y="52"/>
                </a:lnTo>
                <a:lnTo>
                  <a:pt x="88" y="52"/>
                </a:lnTo>
                <a:lnTo>
                  <a:pt x="88" y="52"/>
                </a:lnTo>
                <a:lnTo>
                  <a:pt x="88" y="50"/>
                </a:lnTo>
                <a:lnTo>
                  <a:pt x="88" y="50"/>
                </a:lnTo>
                <a:lnTo>
                  <a:pt x="90" y="50"/>
                </a:lnTo>
                <a:lnTo>
                  <a:pt x="90" y="50"/>
                </a:lnTo>
                <a:lnTo>
                  <a:pt x="90" y="50"/>
                </a:lnTo>
                <a:lnTo>
                  <a:pt x="93" y="52"/>
                </a:lnTo>
                <a:lnTo>
                  <a:pt x="93" y="52"/>
                </a:lnTo>
                <a:lnTo>
                  <a:pt x="93" y="52"/>
                </a:lnTo>
                <a:lnTo>
                  <a:pt x="95" y="52"/>
                </a:lnTo>
                <a:lnTo>
                  <a:pt x="96" y="52"/>
                </a:lnTo>
                <a:lnTo>
                  <a:pt x="96" y="52"/>
                </a:lnTo>
                <a:lnTo>
                  <a:pt x="98" y="52"/>
                </a:lnTo>
                <a:lnTo>
                  <a:pt x="98" y="52"/>
                </a:lnTo>
                <a:lnTo>
                  <a:pt x="98" y="50"/>
                </a:lnTo>
                <a:lnTo>
                  <a:pt x="98" y="48"/>
                </a:lnTo>
                <a:lnTo>
                  <a:pt x="98" y="48"/>
                </a:lnTo>
                <a:lnTo>
                  <a:pt x="98" y="48"/>
                </a:lnTo>
                <a:lnTo>
                  <a:pt x="98" y="48"/>
                </a:lnTo>
                <a:lnTo>
                  <a:pt x="98" y="47"/>
                </a:lnTo>
                <a:lnTo>
                  <a:pt x="98" y="47"/>
                </a:lnTo>
                <a:lnTo>
                  <a:pt x="98" y="47"/>
                </a:lnTo>
                <a:lnTo>
                  <a:pt x="98" y="45"/>
                </a:lnTo>
                <a:lnTo>
                  <a:pt x="100" y="45"/>
                </a:lnTo>
                <a:lnTo>
                  <a:pt x="100" y="45"/>
                </a:lnTo>
                <a:lnTo>
                  <a:pt x="100" y="45"/>
                </a:lnTo>
                <a:lnTo>
                  <a:pt x="100" y="45"/>
                </a:lnTo>
                <a:lnTo>
                  <a:pt x="101" y="47"/>
                </a:lnTo>
                <a:lnTo>
                  <a:pt x="101" y="47"/>
                </a:lnTo>
                <a:lnTo>
                  <a:pt x="101" y="47"/>
                </a:lnTo>
                <a:lnTo>
                  <a:pt x="101" y="48"/>
                </a:lnTo>
                <a:lnTo>
                  <a:pt x="101" y="48"/>
                </a:lnTo>
                <a:lnTo>
                  <a:pt x="101" y="50"/>
                </a:lnTo>
                <a:lnTo>
                  <a:pt x="101" y="50"/>
                </a:lnTo>
                <a:lnTo>
                  <a:pt x="103" y="50"/>
                </a:lnTo>
                <a:lnTo>
                  <a:pt x="105" y="52"/>
                </a:lnTo>
                <a:lnTo>
                  <a:pt x="105" y="52"/>
                </a:lnTo>
                <a:lnTo>
                  <a:pt x="108" y="50"/>
                </a:lnTo>
                <a:lnTo>
                  <a:pt x="110" y="50"/>
                </a:lnTo>
                <a:lnTo>
                  <a:pt x="110" y="50"/>
                </a:lnTo>
                <a:lnTo>
                  <a:pt x="111" y="50"/>
                </a:lnTo>
                <a:lnTo>
                  <a:pt x="111" y="50"/>
                </a:lnTo>
                <a:lnTo>
                  <a:pt x="111" y="50"/>
                </a:lnTo>
                <a:lnTo>
                  <a:pt x="111" y="50"/>
                </a:lnTo>
                <a:lnTo>
                  <a:pt x="111" y="50"/>
                </a:lnTo>
                <a:lnTo>
                  <a:pt x="113" y="50"/>
                </a:lnTo>
                <a:lnTo>
                  <a:pt x="113" y="48"/>
                </a:lnTo>
                <a:lnTo>
                  <a:pt x="115" y="48"/>
                </a:lnTo>
                <a:lnTo>
                  <a:pt x="116" y="50"/>
                </a:lnTo>
                <a:lnTo>
                  <a:pt x="118" y="50"/>
                </a:lnTo>
                <a:lnTo>
                  <a:pt x="120" y="48"/>
                </a:lnTo>
                <a:lnTo>
                  <a:pt x="120" y="48"/>
                </a:lnTo>
                <a:lnTo>
                  <a:pt x="121" y="48"/>
                </a:lnTo>
                <a:lnTo>
                  <a:pt x="123" y="47"/>
                </a:lnTo>
                <a:lnTo>
                  <a:pt x="123" y="47"/>
                </a:lnTo>
                <a:lnTo>
                  <a:pt x="123" y="45"/>
                </a:lnTo>
                <a:lnTo>
                  <a:pt x="123" y="45"/>
                </a:lnTo>
                <a:lnTo>
                  <a:pt x="123" y="45"/>
                </a:lnTo>
                <a:lnTo>
                  <a:pt x="123" y="43"/>
                </a:lnTo>
                <a:lnTo>
                  <a:pt x="125" y="43"/>
                </a:lnTo>
                <a:lnTo>
                  <a:pt x="127" y="43"/>
                </a:lnTo>
                <a:lnTo>
                  <a:pt x="128" y="43"/>
                </a:lnTo>
                <a:lnTo>
                  <a:pt x="128" y="43"/>
                </a:lnTo>
                <a:lnTo>
                  <a:pt x="130" y="42"/>
                </a:lnTo>
                <a:lnTo>
                  <a:pt x="132" y="42"/>
                </a:lnTo>
                <a:lnTo>
                  <a:pt x="133" y="42"/>
                </a:lnTo>
                <a:lnTo>
                  <a:pt x="133" y="42"/>
                </a:lnTo>
                <a:lnTo>
                  <a:pt x="133" y="42"/>
                </a:lnTo>
                <a:lnTo>
                  <a:pt x="135" y="43"/>
                </a:lnTo>
                <a:lnTo>
                  <a:pt x="135" y="43"/>
                </a:lnTo>
                <a:lnTo>
                  <a:pt x="138" y="43"/>
                </a:lnTo>
                <a:lnTo>
                  <a:pt x="138" y="45"/>
                </a:lnTo>
                <a:lnTo>
                  <a:pt x="138" y="45"/>
                </a:lnTo>
                <a:lnTo>
                  <a:pt x="140" y="47"/>
                </a:lnTo>
                <a:lnTo>
                  <a:pt x="142" y="48"/>
                </a:lnTo>
                <a:lnTo>
                  <a:pt x="143" y="48"/>
                </a:lnTo>
                <a:lnTo>
                  <a:pt x="143" y="48"/>
                </a:lnTo>
                <a:lnTo>
                  <a:pt x="145" y="48"/>
                </a:lnTo>
                <a:lnTo>
                  <a:pt x="145" y="48"/>
                </a:lnTo>
                <a:lnTo>
                  <a:pt x="145" y="48"/>
                </a:lnTo>
                <a:lnTo>
                  <a:pt x="145" y="48"/>
                </a:lnTo>
                <a:lnTo>
                  <a:pt x="145" y="48"/>
                </a:lnTo>
                <a:lnTo>
                  <a:pt x="145" y="47"/>
                </a:lnTo>
                <a:lnTo>
                  <a:pt x="145" y="47"/>
                </a:lnTo>
                <a:lnTo>
                  <a:pt x="145" y="47"/>
                </a:lnTo>
                <a:lnTo>
                  <a:pt x="145" y="47"/>
                </a:lnTo>
                <a:lnTo>
                  <a:pt x="152" y="50"/>
                </a:lnTo>
                <a:lnTo>
                  <a:pt x="152" y="52"/>
                </a:lnTo>
                <a:lnTo>
                  <a:pt x="152" y="52"/>
                </a:lnTo>
                <a:lnTo>
                  <a:pt x="152" y="53"/>
                </a:lnTo>
                <a:lnTo>
                  <a:pt x="152" y="53"/>
                </a:lnTo>
                <a:lnTo>
                  <a:pt x="153" y="53"/>
                </a:lnTo>
                <a:lnTo>
                  <a:pt x="153" y="53"/>
                </a:lnTo>
                <a:lnTo>
                  <a:pt x="153" y="52"/>
                </a:lnTo>
                <a:lnTo>
                  <a:pt x="153" y="48"/>
                </a:lnTo>
                <a:lnTo>
                  <a:pt x="153" y="47"/>
                </a:lnTo>
                <a:lnTo>
                  <a:pt x="153" y="47"/>
                </a:lnTo>
                <a:lnTo>
                  <a:pt x="153" y="47"/>
                </a:lnTo>
                <a:lnTo>
                  <a:pt x="153" y="47"/>
                </a:lnTo>
                <a:lnTo>
                  <a:pt x="155" y="43"/>
                </a:lnTo>
                <a:lnTo>
                  <a:pt x="155" y="43"/>
                </a:lnTo>
                <a:lnTo>
                  <a:pt x="155" y="43"/>
                </a:lnTo>
                <a:lnTo>
                  <a:pt x="157" y="43"/>
                </a:lnTo>
                <a:lnTo>
                  <a:pt x="157" y="43"/>
                </a:lnTo>
                <a:lnTo>
                  <a:pt x="158" y="43"/>
                </a:lnTo>
                <a:lnTo>
                  <a:pt x="160" y="43"/>
                </a:lnTo>
                <a:lnTo>
                  <a:pt x="160" y="43"/>
                </a:lnTo>
                <a:lnTo>
                  <a:pt x="162" y="40"/>
                </a:lnTo>
                <a:lnTo>
                  <a:pt x="162" y="40"/>
                </a:lnTo>
                <a:lnTo>
                  <a:pt x="162" y="40"/>
                </a:lnTo>
                <a:lnTo>
                  <a:pt x="164" y="40"/>
                </a:lnTo>
                <a:lnTo>
                  <a:pt x="164" y="38"/>
                </a:lnTo>
                <a:lnTo>
                  <a:pt x="164" y="37"/>
                </a:lnTo>
                <a:lnTo>
                  <a:pt x="164" y="37"/>
                </a:lnTo>
                <a:lnTo>
                  <a:pt x="164" y="35"/>
                </a:lnTo>
                <a:lnTo>
                  <a:pt x="169" y="35"/>
                </a:lnTo>
                <a:lnTo>
                  <a:pt x="170" y="35"/>
                </a:lnTo>
                <a:lnTo>
                  <a:pt x="172" y="37"/>
                </a:lnTo>
                <a:lnTo>
                  <a:pt x="174" y="37"/>
                </a:lnTo>
                <a:lnTo>
                  <a:pt x="174" y="35"/>
                </a:lnTo>
                <a:lnTo>
                  <a:pt x="177" y="35"/>
                </a:lnTo>
                <a:lnTo>
                  <a:pt x="177" y="33"/>
                </a:lnTo>
                <a:lnTo>
                  <a:pt x="179" y="32"/>
                </a:lnTo>
                <a:lnTo>
                  <a:pt x="179" y="30"/>
                </a:lnTo>
                <a:lnTo>
                  <a:pt x="180" y="30"/>
                </a:lnTo>
                <a:lnTo>
                  <a:pt x="180" y="28"/>
                </a:lnTo>
                <a:lnTo>
                  <a:pt x="180" y="28"/>
                </a:lnTo>
                <a:lnTo>
                  <a:pt x="180" y="28"/>
                </a:lnTo>
                <a:lnTo>
                  <a:pt x="182" y="27"/>
                </a:lnTo>
                <a:lnTo>
                  <a:pt x="184" y="23"/>
                </a:lnTo>
                <a:lnTo>
                  <a:pt x="184" y="23"/>
                </a:lnTo>
                <a:lnTo>
                  <a:pt x="184" y="23"/>
                </a:lnTo>
                <a:lnTo>
                  <a:pt x="184" y="23"/>
                </a:lnTo>
                <a:lnTo>
                  <a:pt x="185" y="23"/>
                </a:lnTo>
                <a:lnTo>
                  <a:pt x="187" y="23"/>
                </a:lnTo>
                <a:lnTo>
                  <a:pt x="189" y="23"/>
                </a:lnTo>
                <a:lnTo>
                  <a:pt x="189" y="23"/>
                </a:lnTo>
                <a:lnTo>
                  <a:pt x="189" y="23"/>
                </a:lnTo>
                <a:lnTo>
                  <a:pt x="190" y="21"/>
                </a:lnTo>
                <a:lnTo>
                  <a:pt x="192" y="21"/>
                </a:lnTo>
                <a:lnTo>
                  <a:pt x="192" y="21"/>
                </a:lnTo>
                <a:lnTo>
                  <a:pt x="192" y="20"/>
                </a:lnTo>
                <a:lnTo>
                  <a:pt x="192" y="20"/>
                </a:lnTo>
                <a:lnTo>
                  <a:pt x="192" y="18"/>
                </a:lnTo>
                <a:lnTo>
                  <a:pt x="192" y="16"/>
                </a:lnTo>
                <a:lnTo>
                  <a:pt x="192" y="16"/>
                </a:lnTo>
                <a:lnTo>
                  <a:pt x="194" y="16"/>
                </a:lnTo>
                <a:lnTo>
                  <a:pt x="194" y="16"/>
                </a:lnTo>
                <a:lnTo>
                  <a:pt x="194" y="15"/>
                </a:lnTo>
                <a:lnTo>
                  <a:pt x="194" y="15"/>
                </a:lnTo>
                <a:lnTo>
                  <a:pt x="194" y="15"/>
                </a:lnTo>
                <a:lnTo>
                  <a:pt x="194" y="13"/>
                </a:lnTo>
                <a:lnTo>
                  <a:pt x="194" y="13"/>
                </a:lnTo>
                <a:lnTo>
                  <a:pt x="194" y="13"/>
                </a:lnTo>
                <a:lnTo>
                  <a:pt x="194" y="13"/>
                </a:lnTo>
                <a:lnTo>
                  <a:pt x="194" y="11"/>
                </a:lnTo>
                <a:lnTo>
                  <a:pt x="194" y="11"/>
                </a:lnTo>
                <a:lnTo>
                  <a:pt x="194" y="10"/>
                </a:lnTo>
                <a:lnTo>
                  <a:pt x="194" y="8"/>
                </a:lnTo>
                <a:lnTo>
                  <a:pt x="192" y="8"/>
                </a:lnTo>
                <a:lnTo>
                  <a:pt x="192" y="8"/>
                </a:lnTo>
                <a:lnTo>
                  <a:pt x="190" y="8"/>
                </a:lnTo>
                <a:lnTo>
                  <a:pt x="190" y="6"/>
                </a:lnTo>
                <a:lnTo>
                  <a:pt x="190" y="5"/>
                </a:lnTo>
                <a:lnTo>
                  <a:pt x="192" y="3"/>
                </a:lnTo>
                <a:lnTo>
                  <a:pt x="194" y="3"/>
                </a:lnTo>
                <a:lnTo>
                  <a:pt x="195" y="3"/>
                </a:lnTo>
                <a:lnTo>
                  <a:pt x="195" y="3"/>
                </a:lnTo>
                <a:lnTo>
                  <a:pt x="197" y="3"/>
                </a:lnTo>
                <a:lnTo>
                  <a:pt x="197" y="3"/>
                </a:lnTo>
                <a:lnTo>
                  <a:pt x="197" y="3"/>
                </a:lnTo>
                <a:lnTo>
                  <a:pt x="197" y="3"/>
                </a:lnTo>
                <a:lnTo>
                  <a:pt x="197" y="1"/>
                </a:lnTo>
                <a:lnTo>
                  <a:pt x="197" y="1"/>
                </a:lnTo>
                <a:lnTo>
                  <a:pt x="197" y="1"/>
                </a:lnTo>
                <a:lnTo>
                  <a:pt x="199" y="0"/>
                </a:lnTo>
                <a:lnTo>
                  <a:pt x="200" y="0"/>
                </a:lnTo>
                <a:lnTo>
                  <a:pt x="202" y="0"/>
                </a:lnTo>
                <a:lnTo>
                  <a:pt x="206" y="3"/>
                </a:lnTo>
                <a:lnTo>
                  <a:pt x="209" y="5"/>
                </a:lnTo>
                <a:lnTo>
                  <a:pt x="209" y="5"/>
                </a:lnTo>
                <a:lnTo>
                  <a:pt x="211" y="5"/>
                </a:lnTo>
                <a:lnTo>
                  <a:pt x="214" y="3"/>
                </a:lnTo>
                <a:lnTo>
                  <a:pt x="214" y="3"/>
                </a:lnTo>
                <a:lnTo>
                  <a:pt x="217" y="1"/>
                </a:lnTo>
                <a:lnTo>
                  <a:pt x="217" y="0"/>
                </a:lnTo>
                <a:lnTo>
                  <a:pt x="217" y="1"/>
                </a:lnTo>
                <a:lnTo>
                  <a:pt x="219" y="1"/>
                </a:lnTo>
                <a:lnTo>
                  <a:pt x="219" y="1"/>
                </a:lnTo>
                <a:lnTo>
                  <a:pt x="219" y="1"/>
                </a:lnTo>
                <a:lnTo>
                  <a:pt x="219" y="3"/>
                </a:lnTo>
                <a:lnTo>
                  <a:pt x="219" y="3"/>
                </a:lnTo>
                <a:lnTo>
                  <a:pt x="219" y="5"/>
                </a:lnTo>
                <a:lnTo>
                  <a:pt x="219" y="5"/>
                </a:lnTo>
                <a:lnTo>
                  <a:pt x="221" y="5"/>
                </a:lnTo>
                <a:lnTo>
                  <a:pt x="224" y="5"/>
                </a:lnTo>
                <a:lnTo>
                  <a:pt x="224" y="5"/>
                </a:lnTo>
                <a:lnTo>
                  <a:pt x="237" y="16"/>
                </a:lnTo>
                <a:lnTo>
                  <a:pt x="237" y="18"/>
                </a:lnTo>
                <a:lnTo>
                  <a:pt x="237" y="18"/>
                </a:lnTo>
                <a:lnTo>
                  <a:pt x="237" y="20"/>
                </a:lnTo>
                <a:lnTo>
                  <a:pt x="237" y="20"/>
                </a:lnTo>
                <a:lnTo>
                  <a:pt x="237" y="20"/>
                </a:lnTo>
                <a:lnTo>
                  <a:pt x="237" y="21"/>
                </a:lnTo>
                <a:lnTo>
                  <a:pt x="239" y="21"/>
                </a:lnTo>
                <a:lnTo>
                  <a:pt x="241" y="23"/>
                </a:lnTo>
                <a:lnTo>
                  <a:pt x="243" y="27"/>
                </a:lnTo>
                <a:lnTo>
                  <a:pt x="243" y="27"/>
                </a:lnTo>
                <a:lnTo>
                  <a:pt x="243" y="27"/>
                </a:lnTo>
                <a:lnTo>
                  <a:pt x="244" y="27"/>
                </a:lnTo>
                <a:lnTo>
                  <a:pt x="244" y="27"/>
                </a:lnTo>
                <a:lnTo>
                  <a:pt x="244" y="27"/>
                </a:lnTo>
                <a:lnTo>
                  <a:pt x="246" y="27"/>
                </a:lnTo>
                <a:lnTo>
                  <a:pt x="246" y="27"/>
                </a:lnTo>
                <a:lnTo>
                  <a:pt x="246" y="25"/>
                </a:lnTo>
                <a:lnTo>
                  <a:pt x="246" y="23"/>
                </a:lnTo>
                <a:lnTo>
                  <a:pt x="248" y="21"/>
                </a:lnTo>
                <a:lnTo>
                  <a:pt x="248" y="21"/>
                </a:lnTo>
                <a:lnTo>
                  <a:pt x="248" y="21"/>
                </a:lnTo>
                <a:lnTo>
                  <a:pt x="248" y="20"/>
                </a:lnTo>
                <a:lnTo>
                  <a:pt x="249" y="20"/>
                </a:lnTo>
                <a:lnTo>
                  <a:pt x="249" y="20"/>
                </a:lnTo>
                <a:lnTo>
                  <a:pt x="249" y="16"/>
                </a:lnTo>
                <a:lnTo>
                  <a:pt x="249" y="16"/>
                </a:lnTo>
                <a:lnTo>
                  <a:pt x="249" y="16"/>
                </a:lnTo>
                <a:lnTo>
                  <a:pt x="251" y="15"/>
                </a:lnTo>
                <a:lnTo>
                  <a:pt x="251" y="15"/>
                </a:lnTo>
                <a:lnTo>
                  <a:pt x="254" y="15"/>
                </a:lnTo>
                <a:lnTo>
                  <a:pt x="254" y="15"/>
                </a:lnTo>
                <a:lnTo>
                  <a:pt x="254" y="15"/>
                </a:lnTo>
                <a:lnTo>
                  <a:pt x="256" y="16"/>
                </a:lnTo>
                <a:lnTo>
                  <a:pt x="258" y="16"/>
                </a:lnTo>
                <a:lnTo>
                  <a:pt x="261" y="18"/>
                </a:lnTo>
                <a:lnTo>
                  <a:pt x="263" y="18"/>
                </a:lnTo>
                <a:lnTo>
                  <a:pt x="263" y="20"/>
                </a:lnTo>
                <a:lnTo>
                  <a:pt x="263" y="20"/>
                </a:lnTo>
                <a:lnTo>
                  <a:pt x="263" y="20"/>
                </a:lnTo>
                <a:lnTo>
                  <a:pt x="263" y="21"/>
                </a:lnTo>
                <a:lnTo>
                  <a:pt x="264" y="21"/>
                </a:lnTo>
                <a:lnTo>
                  <a:pt x="264" y="21"/>
                </a:lnTo>
                <a:lnTo>
                  <a:pt x="264" y="21"/>
                </a:lnTo>
                <a:lnTo>
                  <a:pt x="264" y="23"/>
                </a:lnTo>
                <a:lnTo>
                  <a:pt x="264" y="23"/>
                </a:lnTo>
                <a:lnTo>
                  <a:pt x="264" y="23"/>
                </a:lnTo>
                <a:lnTo>
                  <a:pt x="266" y="23"/>
                </a:lnTo>
                <a:lnTo>
                  <a:pt x="266" y="25"/>
                </a:lnTo>
                <a:lnTo>
                  <a:pt x="266" y="23"/>
                </a:lnTo>
                <a:lnTo>
                  <a:pt x="268" y="23"/>
                </a:lnTo>
                <a:lnTo>
                  <a:pt x="271" y="23"/>
                </a:lnTo>
                <a:lnTo>
                  <a:pt x="273" y="23"/>
                </a:lnTo>
                <a:lnTo>
                  <a:pt x="278" y="23"/>
                </a:lnTo>
                <a:lnTo>
                  <a:pt x="278" y="23"/>
                </a:lnTo>
                <a:lnTo>
                  <a:pt x="278" y="21"/>
                </a:lnTo>
                <a:lnTo>
                  <a:pt x="279" y="21"/>
                </a:lnTo>
                <a:lnTo>
                  <a:pt x="279" y="20"/>
                </a:lnTo>
                <a:lnTo>
                  <a:pt x="279" y="20"/>
                </a:lnTo>
                <a:lnTo>
                  <a:pt x="279" y="18"/>
                </a:lnTo>
                <a:lnTo>
                  <a:pt x="279" y="18"/>
                </a:lnTo>
                <a:lnTo>
                  <a:pt x="279" y="18"/>
                </a:lnTo>
                <a:lnTo>
                  <a:pt x="281" y="16"/>
                </a:lnTo>
                <a:lnTo>
                  <a:pt x="281" y="16"/>
                </a:lnTo>
                <a:lnTo>
                  <a:pt x="283" y="15"/>
                </a:lnTo>
                <a:lnTo>
                  <a:pt x="283" y="15"/>
                </a:lnTo>
                <a:lnTo>
                  <a:pt x="283" y="15"/>
                </a:lnTo>
                <a:lnTo>
                  <a:pt x="283" y="13"/>
                </a:lnTo>
                <a:lnTo>
                  <a:pt x="283" y="13"/>
                </a:lnTo>
                <a:lnTo>
                  <a:pt x="283" y="13"/>
                </a:lnTo>
                <a:lnTo>
                  <a:pt x="283" y="11"/>
                </a:lnTo>
                <a:lnTo>
                  <a:pt x="283" y="11"/>
                </a:lnTo>
                <a:lnTo>
                  <a:pt x="285" y="13"/>
                </a:lnTo>
                <a:lnTo>
                  <a:pt x="286" y="13"/>
                </a:lnTo>
                <a:lnTo>
                  <a:pt x="288" y="11"/>
                </a:lnTo>
                <a:lnTo>
                  <a:pt x="290" y="11"/>
                </a:lnTo>
                <a:lnTo>
                  <a:pt x="290" y="10"/>
                </a:lnTo>
                <a:lnTo>
                  <a:pt x="291" y="10"/>
                </a:lnTo>
                <a:lnTo>
                  <a:pt x="291" y="11"/>
                </a:lnTo>
                <a:lnTo>
                  <a:pt x="291" y="13"/>
                </a:lnTo>
                <a:lnTo>
                  <a:pt x="293" y="13"/>
                </a:lnTo>
                <a:lnTo>
                  <a:pt x="296" y="13"/>
                </a:lnTo>
                <a:lnTo>
                  <a:pt x="298" y="13"/>
                </a:lnTo>
                <a:lnTo>
                  <a:pt x="300" y="13"/>
                </a:lnTo>
                <a:lnTo>
                  <a:pt x="308" y="18"/>
                </a:lnTo>
                <a:lnTo>
                  <a:pt x="310" y="18"/>
                </a:lnTo>
                <a:lnTo>
                  <a:pt x="311" y="20"/>
                </a:lnTo>
                <a:lnTo>
                  <a:pt x="311" y="21"/>
                </a:lnTo>
                <a:lnTo>
                  <a:pt x="315" y="21"/>
                </a:lnTo>
                <a:lnTo>
                  <a:pt x="316" y="21"/>
                </a:lnTo>
                <a:lnTo>
                  <a:pt x="316" y="21"/>
                </a:lnTo>
                <a:lnTo>
                  <a:pt x="316" y="21"/>
                </a:lnTo>
                <a:lnTo>
                  <a:pt x="316" y="20"/>
                </a:lnTo>
                <a:lnTo>
                  <a:pt x="316" y="20"/>
                </a:lnTo>
                <a:lnTo>
                  <a:pt x="316" y="20"/>
                </a:lnTo>
                <a:lnTo>
                  <a:pt x="316" y="20"/>
                </a:lnTo>
                <a:lnTo>
                  <a:pt x="318" y="18"/>
                </a:lnTo>
                <a:lnTo>
                  <a:pt x="320" y="18"/>
                </a:lnTo>
                <a:lnTo>
                  <a:pt x="327" y="18"/>
                </a:lnTo>
                <a:lnTo>
                  <a:pt x="327" y="18"/>
                </a:lnTo>
                <a:lnTo>
                  <a:pt x="327" y="18"/>
                </a:lnTo>
                <a:lnTo>
                  <a:pt x="328" y="20"/>
                </a:lnTo>
                <a:lnTo>
                  <a:pt x="328" y="20"/>
                </a:lnTo>
                <a:lnTo>
                  <a:pt x="330" y="20"/>
                </a:lnTo>
                <a:lnTo>
                  <a:pt x="330" y="18"/>
                </a:lnTo>
                <a:lnTo>
                  <a:pt x="332" y="20"/>
                </a:lnTo>
                <a:lnTo>
                  <a:pt x="332" y="20"/>
                </a:lnTo>
                <a:lnTo>
                  <a:pt x="333" y="20"/>
                </a:lnTo>
                <a:lnTo>
                  <a:pt x="333" y="20"/>
                </a:lnTo>
                <a:lnTo>
                  <a:pt x="333" y="18"/>
                </a:lnTo>
                <a:lnTo>
                  <a:pt x="333" y="18"/>
                </a:lnTo>
                <a:lnTo>
                  <a:pt x="335" y="18"/>
                </a:lnTo>
                <a:lnTo>
                  <a:pt x="335" y="18"/>
                </a:lnTo>
                <a:lnTo>
                  <a:pt x="335" y="20"/>
                </a:lnTo>
                <a:lnTo>
                  <a:pt x="335" y="20"/>
                </a:lnTo>
                <a:lnTo>
                  <a:pt x="337" y="20"/>
                </a:lnTo>
                <a:lnTo>
                  <a:pt x="337" y="21"/>
                </a:lnTo>
                <a:lnTo>
                  <a:pt x="337" y="21"/>
                </a:lnTo>
                <a:lnTo>
                  <a:pt x="337" y="21"/>
                </a:lnTo>
                <a:lnTo>
                  <a:pt x="337" y="23"/>
                </a:lnTo>
                <a:lnTo>
                  <a:pt x="337" y="23"/>
                </a:lnTo>
                <a:lnTo>
                  <a:pt x="337" y="23"/>
                </a:lnTo>
                <a:lnTo>
                  <a:pt x="337" y="23"/>
                </a:lnTo>
                <a:lnTo>
                  <a:pt x="337" y="23"/>
                </a:lnTo>
                <a:lnTo>
                  <a:pt x="337" y="23"/>
                </a:lnTo>
                <a:lnTo>
                  <a:pt x="338" y="23"/>
                </a:lnTo>
                <a:lnTo>
                  <a:pt x="343" y="23"/>
                </a:lnTo>
                <a:lnTo>
                  <a:pt x="343" y="23"/>
                </a:lnTo>
                <a:lnTo>
                  <a:pt x="345" y="23"/>
                </a:lnTo>
                <a:lnTo>
                  <a:pt x="345" y="23"/>
                </a:lnTo>
                <a:lnTo>
                  <a:pt x="347" y="23"/>
                </a:lnTo>
                <a:lnTo>
                  <a:pt x="348" y="21"/>
                </a:lnTo>
                <a:lnTo>
                  <a:pt x="348" y="21"/>
                </a:lnTo>
                <a:lnTo>
                  <a:pt x="348" y="20"/>
                </a:lnTo>
                <a:lnTo>
                  <a:pt x="348" y="20"/>
                </a:lnTo>
                <a:lnTo>
                  <a:pt x="348" y="20"/>
                </a:lnTo>
                <a:lnTo>
                  <a:pt x="348" y="20"/>
                </a:lnTo>
                <a:lnTo>
                  <a:pt x="348" y="20"/>
                </a:lnTo>
                <a:lnTo>
                  <a:pt x="352" y="20"/>
                </a:lnTo>
                <a:lnTo>
                  <a:pt x="357" y="16"/>
                </a:lnTo>
                <a:lnTo>
                  <a:pt x="357" y="16"/>
                </a:lnTo>
                <a:lnTo>
                  <a:pt x="357" y="16"/>
                </a:lnTo>
                <a:lnTo>
                  <a:pt x="360" y="13"/>
                </a:lnTo>
                <a:lnTo>
                  <a:pt x="360" y="13"/>
                </a:lnTo>
                <a:lnTo>
                  <a:pt x="360" y="13"/>
                </a:lnTo>
                <a:lnTo>
                  <a:pt x="362" y="13"/>
                </a:lnTo>
                <a:lnTo>
                  <a:pt x="362" y="13"/>
                </a:lnTo>
                <a:lnTo>
                  <a:pt x="362" y="13"/>
                </a:lnTo>
                <a:lnTo>
                  <a:pt x="362" y="13"/>
                </a:lnTo>
                <a:lnTo>
                  <a:pt x="362" y="11"/>
                </a:lnTo>
                <a:lnTo>
                  <a:pt x="362" y="11"/>
                </a:lnTo>
                <a:lnTo>
                  <a:pt x="362" y="10"/>
                </a:lnTo>
                <a:lnTo>
                  <a:pt x="362" y="10"/>
                </a:lnTo>
                <a:lnTo>
                  <a:pt x="364" y="10"/>
                </a:lnTo>
                <a:lnTo>
                  <a:pt x="364" y="10"/>
                </a:lnTo>
                <a:lnTo>
                  <a:pt x="364" y="11"/>
                </a:lnTo>
                <a:lnTo>
                  <a:pt x="365" y="13"/>
                </a:lnTo>
                <a:lnTo>
                  <a:pt x="365" y="13"/>
                </a:lnTo>
                <a:lnTo>
                  <a:pt x="367" y="13"/>
                </a:lnTo>
                <a:lnTo>
                  <a:pt x="367" y="11"/>
                </a:lnTo>
                <a:lnTo>
                  <a:pt x="369" y="11"/>
                </a:lnTo>
                <a:lnTo>
                  <a:pt x="369" y="11"/>
                </a:lnTo>
                <a:lnTo>
                  <a:pt x="369" y="10"/>
                </a:lnTo>
                <a:lnTo>
                  <a:pt x="369" y="6"/>
                </a:lnTo>
                <a:lnTo>
                  <a:pt x="369" y="6"/>
                </a:lnTo>
                <a:lnTo>
                  <a:pt x="369" y="5"/>
                </a:lnTo>
                <a:lnTo>
                  <a:pt x="370" y="5"/>
                </a:lnTo>
                <a:lnTo>
                  <a:pt x="370" y="5"/>
                </a:lnTo>
                <a:lnTo>
                  <a:pt x="372" y="3"/>
                </a:lnTo>
                <a:lnTo>
                  <a:pt x="372" y="3"/>
                </a:lnTo>
                <a:lnTo>
                  <a:pt x="374" y="3"/>
                </a:lnTo>
                <a:lnTo>
                  <a:pt x="374" y="3"/>
                </a:lnTo>
                <a:lnTo>
                  <a:pt x="375" y="5"/>
                </a:lnTo>
                <a:lnTo>
                  <a:pt x="377" y="5"/>
                </a:lnTo>
                <a:lnTo>
                  <a:pt x="377" y="6"/>
                </a:lnTo>
                <a:lnTo>
                  <a:pt x="380" y="6"/>
                </a:lnTo>
                <a:lnTo>
                  <a:pt x="380" y="6"/>
                </a:lnTo>
                <a:lnTo>
                  <a:pt x="384" y="5"/>
                </a:lnTo>
                <a:lnTo>
                  <a:pt x="385" y="5"/>
                </a:lnTo>
                <a:lnTo>
                  <a:pt x="385" y="5"/>
                </a:lnTo>
                <a:lnTo>
                  <a:pt x="387" y="6"/>
                </a:lnTo>
                <a:lnTo>
                  <a:pt x="387" y="6"/>
                </a:lnTo>
                <a:lnTo>
                  <a:pt x="387" y="6"/>
                </a:lnTo>
                <a:lnTo>
                  <a:pt x="387" y="6"/>
                </a:lnTo>
                <a:lnTo>
                  <a:pt x="387" y="8"/>
                </a:lnTo>
                <a:lnTo>
                  <a:pt x="387" y="10"/>
                </a:lnTo>
                <a:lnTo>
                  <a:pt x="389" y="11"/>
                </a:lnTo>
                <a:lnTo>
                  <a:pt x="387" y="11"/>
                </a:lnTo>
                <a:lnTo>
                  <a:pt x="387" y="13"/>
                </a:lnTo>
                <a:lnTo>
                  <a:pt x="387" y="13"/>
                </a:lnTo>
                <a:lnTo>
                  <a:pt x="387" y="15"/>
                </a:lnTo>
                <a:lnTo>
                  <a:pt x="387" y="16"/>
                </a:lnTo>
                <a:lnTo>
                  <a:pt x="389" y="25"/>
                </a:lnTo>
                <a:lnTo>
                  <a:pt x="389" y="27"/>
                </a:lnTo>
                <a:lnTo>
                  <a:pt x="390" y="32"/>
                </a:lnTo>
                <a:lnTo>
                  <a:pt x="390" y="32"/>
                </a:lnTo>
                <a:lnTo>
                  <a:pt x="390" y="33"/>
                </a:lnTo>
                <a:lnTo>
                  <a:pt x="392" y="35"/>
                </a:lnTo>
                <a:lnTo>
                  <a:pt x="392" y="37"/>
                </a:lnTo>
                <a:lnTo>
                  <a:pt x="394" y="40"/>
                </a:lnTo>
                <a:lnTo>
                  <a:pt x="394" y="40"/>
                </a:lnTo>
                <a:lnTo>
                  <a:pt x="394" y="43"/>
                </a:lnTo>
                <a:lnTo>
                  <a:pt x="394" y="43"/>
                </a:lnTo>
                <a:lnTo>
                  <a:pt x="395" y="47"/>
                </a:lnTo>
                <a:lnTo>
                  <a:pt x="397" y="50"/>
                </a:lnTo>
                <a:close/>
              </a:path>
            </a:pathLst>
          </a:custGeom>
          <a:solidFill>
            <a:srgbClr val="8C103D"/>
          </a:solidFill>
          <a:ln w="1588" cap="flat">
            <a:solidFill>
              <a:srgbClr val="6D6E7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6" name="Freeform 39">
            <a:extLst>
              <a:ext uri="{FF2B5EF4-FFF2-40B4-BE49-F238E27FC236}">
                <a16:creationId xmlns:a16="http://schemas.microsoft.com/office/drawing/2014/main" id="{5B8ADBA5-1A7B-41E2-979F-73BF1EFDC999}"/>
              </a:ext>
            </a:extLst>
          </p:cNvPr>
          <p:cNvSpPr>
            <a:spLocks noEditPoints="1"/>
          </p:cNvSpPr>
          <p:nvPr/>
        </p:nvSpPr>
        <p:spPr bwMode="auto">
          <a:xfrm>
            <a:off x="5051287" y="4108543"/>
            <a:ext cx="609250" cy="372695"/>
          </a:xfrm>
          <a:custGeom>
            <a:avLst/>
            <a:gdLst>
              <a:gd name="T0" fmla="*/ 225 w 631"/>
              <a:gd name="T1" fmla="*/ 76 h 386"/>
              <a:gd name="T2" fmla="*/ 229 w 631"/>
              <a:gd name="T3" fmla="*/ 49 h 386"/>
              <a:gd name="T4" fmla="*/ 236 w 631"/>
              <a:gd name="T5" fmla="*/ 71 h 386"/>
              <a:gd name="T6" fmla="*/ 236 w 631"/>
              <a:gd name="T7" fmla="*/ 93 h 386"/>
              <a:gd name="T8" fmla="*/ 257 w 631"/>
              <a:gd name="T9" fmla="*/ 116 h 386"/>
              <a:gd name="T10" fmla="*/ 271 w 631"/>
              <a:gd name="T11" fmla="*/ 132 h 386"/>
              <a:gd name="T12" fmla="*/ 296 w 631"/>
              <a:gd name="T13" fmla="*/ 143 h 386"/>
              <a:gd name="T14" fmla="*/ 321 w 631"/>
              <a:gd name="T15" fmla="*/ 145 h 386"/>
              <a:gd name="T16" fmla="*/ 340 w 631"/>
              <a:gd name="T17" fmla="*/ 150 h 386"/>
              <a:gd name="T18" fmla="*/ 365 w 631"/>
              <a:gd name="T19" fmla="*/ 165 h 386"/>
              <a:gd name="T20" fmla="*/ 390 w 631"/>
              <a:gd name="T21" fmla="*/ 157 h 386"/>
              <a:gd name="T22" fmla="*/ 395 w 631"/>
              <a:gd name="T23" fmla="*/ 164 h 386"/>
              <a:gd name="T24" fmla="*/ 434 w 631"/>
              <a:gd name="T25" fmla="*/ 179 h 386"/>
              <a:gd name="T26" fmla="*/ 451 w 631"/>
              <a:gd name="T27" fmla="*/ 189 h 386"/>
              <a:gd name="T28" fmla="*/ 486 w 631"/>
              <a:gd name="T29" fmla="*/ 180 h 386"/>
              <a:gd name="T30" fmla="*/ 515 w 631"/>
              <a:gd name="T31" fmla="*/ 197 h 386"/>
              <a:gd name="T32" fmla="*/ 607 w 631"/>
              <a:gd name="T33" fmla="*/ 222 h 386"/>
              <a:gd name="T34" fmla="*/ 619 w 631"/>
              <a:gd name="T35" fmla="*/ 239 h 386"/>
              <a:gd name="T36" fmla="*/ 620 w 631"/>
              <a:gd name="T37" fmla="*/ 266 h 386"/>
              <a:gd name="T38" fmla="*/ 610 w 631"/>
              <a:gd name="T39" fmla="*/ 283 h 386"/>
              <a:gd name="T40" fmla="*/ 583 w 631"/>
              <a:gd name="T41" fmla="*/ 293 h 386"/>
              <a:gd name="T42" fmla="*/ 577 w 631"/>
              <a:gd name="T43" fmla="*/ 308 h 386"/>
              <a:gd name="T44" fmla="*/ 597 w 631"/>
              <a:gd name="T45" fmla="*/ 318 h 386"/>
              <a:gd name="T46" fmla="*/ 599 w 631"/>
              <a:gd name="T47" fmla="*/ 357 h 386"/>
              <a:gd name="T48" fmla="*/ 540 w 631"/>
              <a:gd name="T49" fmla="*/ 379 h 386"/>
              <a:gd name="T50" fmla="*/ 503 w 631"/>
              <a:gd name="T51" fmla="*/ 380 h 386"/>
              <a:gd name="T52" fmla="*/ 446 w 631"/>
              <a:gd name="T53" fmla="*/ 360 h 386"/>
              <a:gd name="T54" fmla="*/ 414 w 631"/>
              <a:gd name="T55" fmla="*/ 347 h 386"/>
              <a:gd name="T56" fmla="*/ 405 w 631"/>
              <a:gd name="T57" fmla="*/ 335 h 386"/>
              <a:gd name="T58" fmla="*/ 395 w 631"/>
              <a:gd name="T59" fmla="*/ 332 h 386"/>
              <a:gd name="T60" fmla="*/ 377 w 631"/>
              <a:gd name="T61" fmla="*/ 332 h 386"/>
              <a:gd name="T62" fmla="*/ 367 w 631"/>
              <a:gd name="T63" fmla="*/ 317 h 386"/>
              <a:gd name="T64" fmla="*/ 352 w 631"/>
              <a:gd name="T65" fmla="*/ 298 h 386"/>
              <a:gd name="T66" fmla="*/ 343 w 631"/>
              <a:gd name="T67" fmla="*/ 322 h 386"/>
              <a:gd name="T68" fmla="*/ 313 w 631"/>
              <a:gd name="T69" fmla="*/ 323 h 386"/>
              <a:gd name="T70" fmla="*/ 294 w 631"/>
              <a:gd name="T71" fmla="*/ 330 h 386"/>
              <a:gd name="T72" fmla="*/ 284 w 631"/>
              <a:gd name="T73" fmla="*/ 347 h 386"/>
              <a:gd name="T74" fmla="*/ 246 w 631"/>
              <a:gd name="T75" fmla="*/ 347 h 386"/>
              <a:gd name="T76" fmla="*/ 231 w 631"/>
              <a:gd name="T77" fmla="*/ 323 h 386"/>
              <a:gd name="T78" fmla="*/ 214 w 631"/>
              <a:gd name="T79" fmla="*/ 300 h 386"/>
              <a:gd name="T80" fmla="*/ 187 w 631"/>
              <a:gd name="T81" fmla="*/ 290 h 386"/>
              <a:gd name="T82" fmla="*/ 168 w 631"/>
              <a:gd name="T83" fmla="*/ 293 h 386"/>
              <a:gd name="T84" fmla="*/ 120 w 631"/>
              <a:gd name="T85" fmla="*/ 290 h 386"/>
              <a:gd name="T86" fmla="*/ 101 w 631"/>
              <a:gd name="T87" fmla="*/ 254 h 386"/>
              <a:gd name="T88" fmla="*/ 78 w 631"/>
              <a:gd name="T89" fmla="*/ 259 h 386"/>
              <a:gd name="T90" fmla="*/ 52 w 631"/>
              <a:gd name="T91" fmla="*/ 271 h 386"/>
              <a:gd name="T92" fmla="*/ 47 w 631"/>
              <a:gd name="T93" fmla="*/ 263 h 386"/>
              <a:gd name="T94" fmla="*/ 46 w 631"/>
              <a:gd name="T95" fmla="*/ 246 h 386"/>
              <a:gd name="T96" fmla="*/ 34 w 631"/>
              <a:gd name="T97" fmla="*/ 231 h 386"/>
              <a:gd name="T98" fmla="*/ 12 w 631"/>
              <a:gd name="T99" fmla="*/ 221 h 386"/>
              <a:gd name="T100" fmla="*/ 9 w 631"/>
              <a:gd name="T101" fmla="*/ 209 h 386"/>
              <a:gd name="T102" fmla="*/ 2 w 631"/>
              <a:gd name="T103" fmla="*/ 192 h 386"/>
              <a:gd name="T104" fmla="*/ 24 w 631"/>
              <a:gd name="T105" fmla="*/ 180 h 386"/>
              <a:gd name="T106" fmla="*/ 47 w 631"/>
              <a:gd name="T107" fmla="*/ 172 h 386"/>
              <a:gd name="T108" fmla="*/ 52 w 631"/>
              <a:gd name="T109" fmla="*/ 165 h 386"/>
              <a:gd name="T110" fmla="*/ 64 w 631"/>
              <a:gd name="T111" fmla="*/ 157 h 386"/>
              <a:gd name="T112" fmla="*/ 62 w 631"/>
              <a:gd name="T113" fmla="*/ 128 h 386"/>
              <a:gd name="T114" fmla="*/ 56 w 631"/>
              <a:gd name="T115" fmla="*/ 110 h 386"/>
              <a:gd name="T116" fmla="*/ 84 w 631"/>
              <a:gd name="T117" fmla="*/ 63 h 386"/>
              <a:gd name="T118" fmla="*/ 109 w 631"/>
              <a:gd name="T119" fmla="*/ 37 h 386"/>
              <a:gd name="T120" fmla="*/ 182 w 631"/>
              <a:gd name="T121"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1" h="386">
                <a:moveTo>
                  <a:pt x="456" y="365"/>
                </a:moveTo>
                <a:lnTo>
                  <a:pt x="456" y="364"/>
                </a:lnTo>
                <a:lnTo>
                  <a:pt x="456" y="364"/>
                </a:lnTo>
                <a:lnTo>
                  <a:pt x="457" y="364"/>
                </a:lnTo>
                <a:lnTo>
                  <a:pt x="457" y="362"/>
                </a:lnTo>
                <a:lnTo>
                  <a:pt x="457" y="362"/>
                </a:lnTo>
                <a:lnTo>
                  <a:pt x="456" y="360"/>
                </a:lnTo>
                <a:lnTo>
                  <a:pt x="456" y="359"/>
                </a:lnTo>
                <a:lnTo>
                  <a:pt x="456" y="359"/>
                </a:lnTo>
                <a:lnTo>
                  <a:pt x="454" y="359"/>
                </a:lnTo>
                <a:lnTo>
                  <a:pt x="454" y="360"/>
                </a:lnTo>
                <a:lnTo>
                  <a:pt x="454" y="360"/>
                </a:lnTo>
                <a:lnTo>
                  <a:pt x="454" y="360"/>
                </a:lnTo>
                <a:lnTo>
                  <a:pt x="454" y="362"/>
                </a:lnTo>
                <a:lnTo>
                  <a:pt x="456" y="365"/>
                </a:lnTo>
                <a:close/>
                <a:moveTo>
                  <a:pt x="229" y="79"/>
                </a:moveTo>
                <a:lnTo>
                  <a:pt x="231" y="79"/>
                </a:lnTo>
                <a:lnTo>
                  <a:pt x="231" y="79"/>
                </a:lnTo>
                <a:lnTo>
                  <a:pt x="231" y="78"/>
                </a:lnTo>
                <a:lnTo>
                  <a:pt x="231" y="78"/>
                </a:lnTo>
                <a:lnTo>
                  <a:pt x="229" y="76"/>
                </a:lnTo>
                <a:lnTo>
                  <a:pt x="229" y="74"/>
                </a:lnTo>
                <a:lnTo>
                  <a:pt x="229" y="74"/>
                </a:lnTo>
                <a:lnTo>
                  <a:pt x="227" y="74"/>
                </a:lnTo>
                <a:lnTo>
                  <a:pt x="227" y="74"/>
                </a:lnTo>
                <a:lnTo>
                  <a:pt x="227" y="74"/>
                </a:lnTo>
                <a:lnTo>
                  <a:pt x="227" y="74"/>
                </a:lnTo>
                <a:lnTo>
                  <a:pt x="225" y="76"/>
                </a:lnTo>
                <a:lnTo>
                  <a:pt x="225" y="76"/>
                </a:lnTo>
                <a:lnTo>
                  <a:pt x="225" y="78"/>
                </a:lnTo>
                <a:lnTo>
                  <a:pt x="227" y="78"/>
                </a:lnTo>
                <a:lnTo>
                  <a:pt x="229" y="79"/>
                </a:lnTo>
                <a:close/>
                <a:moveTo>
                  <a:pt x="212" y="19"/>
                </a:moveTo>
                <a:lnTo>
                  <a:pt x="234" y="26"/>
                </a:lnTo>
                <a:lnTo>
                  <a:pt x="234" y="29"/>
                </a:lnTo>
                <a:lnTo>
                  <a:pt x="234" y="29"/>
                </a:lnTo>
                <a:lnTo>
                  <a:pt x="234" y="31"/>
                </a:lnTo>
                <a:lnTo>
                  <a:pt x="234" y="31"/>
                </a:lnTo>
                <a:lnTo>
                  <a:pt x="234" y="31"/>
                </a:lnTo>
                <a:lnTo>
                  <a:pt x="234" y="32"/>
                </a:lnTo>
                <a:lnTo>
                  <a:pt x="232" y="34"/>
                </a:lnTo>
                <a:lnTo>
                  <a:pt x="231" y="36"/>
                </a:lnTo>
                <a:lnTo>
                  <a:pt x="231" y="36"/>
                </a:lnTo>
                <a:lnTo>
                  <a:pt x="231" y="36"/>
                </a:lnTo>
                <a:lnTo>
                  <a:pt x="231" y="39"/>
                </a:lnTo>
                <a:lnTo>
                  <a:pt x="231" y="41"/>
                </a:lnTo>
                <a:lnTo>
                  <a:pt x="231" y="41"/>
                </a:lnTo>
                <a:lnTo>
                  <a:pt x="231" y="42"/>
                </a:lnTo>
                <a:lnTo>
                  <a:pt x="231" y="42"/>
                </a:lnTo>
                <a:lnTo>
                  <a:pt x="231" y="44"/>
                </a:lnTo>
                <a:lnTo>
                  <a:pt x="231" y="44"/>
                </a:lnTo>
                <a:lnTo>
                  <a:pt x="231" y="46"/>
                </a:lnTo>
                <a:lnTo>
                  <a:pt x="231" y="46"/>
                </a:lnTo>
                <a:lnTo>
                  <a:pt x="231" y="48"/>
                </a:lnTo>
                <a:lnTo>
                  <a:pt x="229" y="48"/>
                </a:lnTo>
                <a:lnTo>
                  <a:pt x="229" y="49"/>
                </a:lnTo>
                <a:lnTo>
                  <a:pt x="229" y="49"/>
                </a:lnTo>
                <a:lnTo>
                  <a:pt x="229" y="51"/>
                </a:lnTo>
                <a:lnTo>
                  <a:pt x="229" y="53"/>
                </a:lnTo>
                <a:lnTo>
                  <a:pt x="231" y="53"/>
                </a:lnTo>
                <a:lnTo>
                  <a:pt x="231" y="54"/>
                </a:lnTo>
                <a:lnTo>
                  <a:pt x="231" y="54"/>
                </a:lnTo>
                <a:lnTo>
                  <a:pt x="229" y="56"/>
                </a:lnTo>
                <a:lnTo>
                  <a:pt x="229" y="58"/>
                </a:lnTo>
                <a:lnTo>
                  <a:pt x="231" y="59"/>
                </a:lnTo>
                <a:lnTo>
                  <a:pt x="231" y="59"/>
                </a:lnTo>
                <a:lnTo>
                  <a:pt x="231" y="59"/>
                </a:lnTo>
                <a:lnTo>
                  <a:pt x="229" y="63"/>
                </a:lnTo>
                <a:lnTo>
                  <a:pt x="229" y="63"/>
                </a:lnTo>
                <a:lnTo>
                  <a:pt x="229" y="64"/>
                </a:lnTo>
                <a:lnTo>
                  <a:pt x="229" y="64"/>
                </a:lnTo>
                <a:lnTo>
                  <a:pt x="229" y="64"/>
                </a:lnTo>
                <a:lnTo>
                  <a:pt x="231" y="66"/>
                </a:lnTo>
                <a:lnTo>
                  <a:pt x="232" y="66"/>
                </a:lnTo>
                <a:lnTo>
                  <a:pt x="234" y="66"/>
                </a:lnTo>
                <a:lnTo>
                  <a:pt x="234" y="66"/>
                </a:lnTo>
                <a:lnTo>
                  <a:pt x="234" y="66"/>
                </a:lnTo>
                <a:lnTo>
                  <a:pt x="234" y="66"/>
                </a:lnTo>
                <a:lnTo>
                  <a:pt x="237" y="69"/>
                </a:lnTo>
                <a:lnTo>
                  <a:pt x="237" y="69"/>
                </a:lnTo>
                <a:lnTo>
                  <a:pt x="237" y="69"/>
                </a:lnTo>
                <a:lnTo>
                  <a:pt x="237" y="71"/>
                </a:lnTo>
                <a:lnTo>
                  <a:pt x="236" y="71"/>
                </a:lnTo>
                <a:lnTo>
                  <a:pt x="236" y="71"/>
                </a:lnTo>
                <a:lnTo>
                  <a:pt x="234" y="73"/>
                </a:lnTo>
                <a:lnTo>
                  <a:pt x="234" y="74"/>
                </a:lnTo>
                <a:lnTo>
                  <a:pt x="234" y="74"/>
                </a:lnTo>
                <a:lnTo>
                  <a:pt x="234" y="74"/>
                </a:lnTo>
                <a:lnTo>
                  <a:pt x="234" y="76"/>
                </a:lnTo>
                <a:lnTo>
                  <a:pt x="234" y="79"/>
                </a:lnTo>
                <a:lnTo>
                  <a:pt x="234" y="79"/>
                </a:lnTo>
                <a:lnTo>
                  <a:pt x="234" y="81"/>
                </a:lnTo>
                <a:lnTo>
                  <a:pt x="232" y="81"/>
                </a:lnTo>
                <a:lnTo>
                  <a:pt x="232" y="81"/>
                </a:lnTo>
                <a:lnTo>
                  <a:pt x="231" y="83"/>
                </a:lnTo>
                <a:lnTo>
                  <a:pt x="231" y="83"/>
                </a:lnTo>
                <a:lnTo>
                  <a:pt x="231" y="85"/>
                </a:lnTo>
                <a:lnTo>
                  <a:pt x="231" y="85"/>
                </a:lnTo>
                <a:lnTo>
                  <a:pt x="231" y="85"/>
                </a:lnTo>
                <a:lnTo>
                  <a:pt x="231" y="86"/>
                </a:lnTo>
                <a:lnTo>
                  <a:pt x="231" y="88"/>
                </a:lnTo>
                <a:lnTo>
                  <a:pt x="231" y="90"/>
                </a:lnTo>
                <a:lnTo>
                  <a:pt x="231" y="90"/>
                </a:lnTo>
                <a:lnTo>
                  <a:pt x="231" y="90"/>
                </a:lnTo>
                <a:lnTo>
                  <a:pt x="231" y="91"/>
                </a:lnTo>
                <a:lnTo>
                  <a:pt x="232" y="91"/>
                </a:lnTo>
                <a:lnTo>
                  <a:pt x="232" y="91"/>
                </a:lnTo>
                <a:lnTo>
                  <a:pt x="234" y="91"/>
                </a:lnTo>
                <a:lnTo>
                  <a:pt x="234" y="93"/>
                </a:lnTo>
                <a:lnTo>
                  <a:pt x="236" y="93"/>
                </a:lnTo>
                <a:lnTo>
                  <a:pt x="236" y="93"/>
                </a:lnTo>
                <a:lnTo>
                  <a:pt x="236" y="93"/>
                </a:lnTo>
                <a:lnTo>
                  <a:pt x="237" y="91"/>
                </a:lnTo>
                <a:lnTo>
                  <a:pt x="237" y="90"/>
                </a:lnTo>
                <a:lnTo>
                  <a:pt x="237" y="90"/>
                </a:lnTo>
                <a:lnTo>
                  <a:pt x="239" y="90"/>
                </a:lnTo>
                <a:lnTo>
                  <a:pt x="239" y="90"/>
                </a:lnTo>
                <a:lnTo>
                  <a:pt x="239" y="91"/>
                </a:lnTo>
                <a:lnTo>
                  <a:pt x="237" y="98"/>
                </a:lnTo>
                <a:lnTo>
                  <a:pt x="237" y="98"/>
                </a:lnTo>
                <a:lnTo>
                  <a:pt x="236" y="103"/>
                </a:lnTo>
                <a:lnTo>
                  <a:pt x="236" y="103"/>
                </a:lnTo>
                <a:lnTo>
                  <a:pt x="236" y="105"/>
                </a:lnTo>
                <a:lnTo>
                  <a:pt x="242" y="108"/>
                </a:lnTo>
                <a:lnTo>
                  <a:pt x="242" y="108"/>
                </a:lnTo>
                <a:lnTo>
                  <a:pt x="242" y="108"/>
                </a:lnTo>
                <a:lnTo>
                  <a:pt x="242" y="110"/>
                </a:lnTo>
                <a:lnTo>
                  <a:pt x="242" y="116"/>
                </a:lnTo>
                <a:lnTo>
                  <a:pt x="242" y="116"/>
                </a:lnTo>
                <a:lnTo>
                  <a:pt x="242" y="118"/>
                </a:lnTo>
                <a:lnTo>
                  <a:pt x="249" y="120"/>
                </a:lnTo>
                <a:lnTo>
                  <a:pt x="249" y="120"/>
                </a:lnTo>
                <a:lnTo>
                  <a:pt x="251" y="118"/>
                </a:lnTo>
                <a:lnTo>
                  <a:pt x="251" y="118"/>
                </a:lnTo>
                <a:lnTo>
                  <a:pt x="251" y="118"/>
                </a:lnTo>
                <a:lnTo>
                  <a:pt x="252" y="116"/>
                </a:lnTo>
                <a:lnTo>
                  <a:pt x="254" y="115"/>
                </a:lnTo>
                <a:lnTo>
                  <a:pt x="256" y="116"/>
                </a:lnTo>
                <a:lnTo>
                  <a:pt x="256" y="116"/>
                </a:lnTo>
                <a:lnTo>
                  <a:pt x="257" y="116"/>
                </a:lnTo>
                <a:lnTo>
                  <a:pt x="257" y="116"/>
                </a:lnTo>
                <a:lnTo>
                  <a:pt x="259" y="115"/>
                </a:lnTo>
                <a:lnTo>
                  <a:pt x="259" y="115"/>
                </a:lnTo>
                <a:lnTo>
                  <a:pt x="259" y="115"/>
                </a:lnTo>
                <a:lnTo>
                  <a:pt x="259" y="118"/>
                </a:lnTo>
                <a:lnTo>
                  <a:pt x="259" y="118"/>
                </a:lnTo>
                <a:lnTo>
                  <a:pt x="261" y="120"/>
                </a:lnTo>
                <a:lnTo>
                  <a:pt x="261" y="120"/>
                </a:lnTo>
                <a:lnTo>
                  <a:pt x="261" y="122"/>
                </a:lnTo>
                <a:lnTo>
                  <a:pt x="261" y="123"/>
                </a:lnTo>
                <a:lnTo>
                  <a:pt x="261" y="125"/>
                </a:lnTo>
                <a:lnTo>
                  <a:pt x="262" y="127"/>
                </a:lnTo>
                <a:lnTo>
                  <a:pt x="264" y="130"/>
                </a:lnTo>
                <a:lnTo>
                  <a:pt x="264" y="133"/>
                </a:lnTo>
                <a:lnTo>
                  <a:pt x="264" y="132"/>
                </a:lnTo>
                <a:lnTo>
                  <a:pt x="266" y="132"/>
                </a:lnTo>
                <a:lnTo>
                  <a:pt x="266" y="130"/>
                </a:lnTo>
                <a:lnTo>
                  <a:pt x="266" y="130"/>
                </a:lnTo>
                <a:lnTo>
                  <a:pt x="266" y="130"/>
                </a:lnTo>
                <a:lnTo>
                  <a:pt x="266" y="128"/>
                </a:lnTo>
                <a:lnTo>
                  <a:pt x="266" y="128"/>
                </a:lnTo>
                <a:lnTo>
                  <a:pt x="266" y="127"/>
                </a:lnTo>
                <a:lnTo>
                  <a:pt x="266" y="127"/>
                </a:lnTo>
                <a:lnTo>
                  <a:pt x="266" y="127"/>
                </a:lnTo>
                <a:lnTo>
                  <a:pt x="266" y="127"/>
                </a:lnTo>
                <a:lnTo>
                  <a:pt x="271" y="130"/>
                </a:lnTo>
                <a:lnTo>
                  <a:pt x="271" y="130"/>
                </a:lnTo>
                <a:lnTo>
                  <a:pt x="271" y="132"/>
                </a:lnTo>
                <a:lnTo>
                  <a:pt x="273" y="132"/>
                </a:lnTo>
                <a:lnTo>
                  <a:pt x="273" y="132"/>
                </a:lnTo>
                <a:lnTo>
                  <a:pt x="273" y="132"/>
                </a:lnTo>
                <a:lnTo>
                  <a:pt x="273" y="133"/>
                </a:lnTo>
                <a:lnTo>
                  <a:pt x="273" y="133"/>
                </a:lnTo>
                <a:lnTo>
                  <a:pt x="273" y="133"/>
                </a:lnTo>
                <a:lnTo>
                  <a:pt x="274" y="133"/>
                </a:lnTo>
                <a:lnTo>
                  <a:pt x="274" y="133"/>
                </a:lnTo>
                <a:lnTo>
                  <a:pt x="276" y="133"/>
                </a:lnTo>
                <a:lnTo>
                  <a:pt x="276" y="132"/>
                </a:lnTo>
                <a:lnTo>
                  <a:pt x="276" y="132"/>
                </a:lnTo>
                <a:lnTo>
                  <a:pt x="276" y="132"/>
                </a:lnTo>
                <a:lnTo>
                  <a:pt x="278" y="132"/>
                </a:lnTo>
                <a:lnTo>
                  <a:pt x="286" y="133"/>
                </a:lnTo>
                <a:lnTo>
                  <a:pt x="288" y="132"/>
                </a:lnTo>
                <a:lnTo>
                  <a:pt x="288" y="132"/>
                </a:lnTo>
                <a:lnTo>
                  <a:pt x="288" y="133"/>
                </a:lnTo>
                <a:lnTo>
                  <a:pt x="289" y="133"/>
                </a:lnTo>
                <a:lnTo>
                  <a:pt x="289" y="133"/>
                </a:lnTo>
                <a:lnTo>
                  <a:pt x="289" y="135"/>
                </a:lnTo>
                <a:lnTo>
                  <a:pt x="289" y="135"/>
                </a:lnTo>
                <a:lnTo>
                  <a:pt x="293" y="135"/>
                </a:lnTo>
                <a:lnTo>
                  <a:pt x="293" y="135"/>
                </a:lnTo>
                <a:lnTo>
                  <a:pt x="293" y="135"/>
                </a:lnTo>
                <a:lnTo>
                  <a:pt x="294" y="137"/>
                </a:lnTo>
                <a:lnTo>
                  <a:pt x="294" y="137"/>
                </a:lnTo>
                <a:lnTo>
                  <a:pt x="294" y="138"/>
                </a:lnTo>
                <a:lnTo>
                  <a:pt x="296" y="143"/>
                </a:lnTo>
                <a:lnTo>
                  <a:pt x="298" y="145"/>
                </a:lnTo>
                <a:lnTo>
                  <a:pt x="298" y="145"/>
                </a:lnTo>
                <a:lnTo>
                  <a:pt x="298" y="147"/>
                </a:lnTo>
                <a:lnTo>
                  <a:pt x="298" y="147"/>
                </a:lnTo>
                <a:lnTo>
                  <a:pt x="299" y="147"/>
                </a:lnTo>
                <a:lnTo>
                  <a:pt x="299" y="147"/>
                </a:lnTo>
                <a:lnTo>
                  <a:pt x="301" y="147"/>
                </a:lnTo>
                <a:lnTo>
                  <a:pt x="303" y="147"/>
                </a:lnTo>
                <a:lnTo>
                  <a:pt x="303" y="147"/>
                </a:lnTo>
                <a:lnTo>
                  <a:pt x="304" y="145"/>
                </a:lnTo>
                <a:lnTo>
                  <a:pt x="304" y="145"/>
                </a:lnTo>
                <a:lnTo>
                  <a:pt x="304" y="147"/>
                </a:lnTo>
                <a:lnTo>
                  <a:pt x="310" y="148"/>
                </a:lnTo>
                <a:lnTo>
                  <a:pt x="310" y="148"/>
                </a:lnTo>
                <a:lnTo>
                  <a:pt x="310" y="148"/>
                </a:lnTo>
                <a:lnTo>
                  <a:pt x="311" y="148"/>
                </a:lnTo>
                <a:lnTo>
                  <a:pt x="311" y="148"/>
                </a:lnTo>
                <a:lnTo>
                  <a:pt x="313" y="148"/>
                </a:lnTo>
                <a:lnTo>
                  <a:pt x="316" y="148"/>
                </a:lnTo>
                <a:lnTo>
                  <a:pt x="320" y="148"/>
                </a:lnTo>
                <a:lnTo>
                  <a:pt x="320" y="148"/>
                </a:lnTo>
                <a:lnTo>
                  <a:pt x="321" y="148"/>
                </a:lnTo>
                <a:lnTo>
                  <a:pt x="321" y="148"/>
                </a:lnTo>
                <a:lnTo>
                  <a:pt x="321" y="147"/>
                </a:lnTo>
                <a:lnTo>
                  <a:pt x="321" y="147"/>
                </a:lnTo>
                <a:lnTo>
                  <a:pt x="321" y="147"/>
                </a:lnTo>
                <a:lnTo>
                  <a:pt x="321" y="145"/>
                </a:lnTo>
                <a:lnTo>
                  <a:pt x="321" y="145"/>
                </a:lnTo>
                <a:lnTo>
                  <a:pt x="321" y="145"/>
                </a:lnTo>
                <a:lnTo>
                  <a:pt x="323" y="143"/>
                </a:lnTo>
                <a:lnTo>
                  <a:pt x="323" y="143"/>
                </a:lnTo>
                <a:lnTo>
                  <a:pt x="323" y="143"/>
                </a:lnTo>
                <a:lnTo>
                  <a:pt x="325" y="143"/>
                </a:lnTo>
                <a:lnTo>
                  <a:pt x="325" y="143"/>
                </a:lnTo>
                <a:lnTo>
                  <a:pt x="325" y="143"/>
                </a:lnTo>
                <a:lnTo>
                  <a:pt x="326" y="145"/>
                </a:lnTo>
                <a:lnTo>
                  <a:pt x="328" y="147"/>
                </a:lnTo>
                <a:lnTo>
                  <a:pt x="328" y="148"/>
                </a:lnTo>
                <a:lnTo>
                  <a:pt x="328" y="150"/>
                </a:lnTo>
                <a:lnTo>
                  <a:pt x="328" y="152"/>
                </a:lnTo>
                <a:lnTo>
                  <a:pt x="328" y="152"/>
                </a:lnTo>
                <a:lnTo>
                  <a:pt x="330" y="152"/>
                </a:lnTo>
                <a:lnTo>
                  <a:pt x="331" y="152"/>
                </a:lnTo>
                <a:lnTo>
                  <a:pt x="333" y="152"/>
                </a:lnTo>
                <a:lnTo>
                  <a:pt x="333" y="152"/>
                </a:lnTo>
                <a:lnTo>
                  <a:pt x="335" y="150"/>
                </a:lnTo>
                <a:lnTo>
                  <a:pt x="335" y="150"/>
                </a:lnTo>
                <a:lnTo>
                  <a:pt x="335" y="150"/>
                </a:lnTo>
                <a:lnTo>
                  <a:pt x="336" y="150"/>
                </a:lnTo>
                <a:lnTo>
                  <a:pt x="338" y="150"/>
                </a:lnTo>
                <a:lnTo>
                  <a:pt x="338" y="150"/>
                </a:lnTo>
                <a:lnTo>
                  <a:pt x="338" y="150"/>
                </a:lnTo>
                <a:lnTo>
                  <a:pt x="338" y="150"/>
                </a:lnTo>
                <a:lnTo>
                  <a:pt x="340" y="150"/>
                </a:lnTo>
                <a:lnTo>
                  <a:pt x="340" y="150"/>
                </a:lnTo>
                <a:lnTo>
                  <a:pt x="340" y="150"/>
                </a:lnTo>
                <a:lnTo>
                  <a:pt x="340" y="150"/>
                </a:lnTo>
                <a:lnTo>
                  <a:pt x="340" y="152"/>
                </a:lnTo>
                <a:lnTo>
                  <a:pt x="340" y="152"/>
                </a:lnTo>
                <a:lnTo>
                  <a:pt x="338" y="152"/>
                </a:lnTo>
                <a:lnTo>
                  <a:pt x="338" y="153"/>
                </a:lnTo>
                <a:lnTo>
                  <a:pt x="338" y="153"/>
                </a:lnTo>
                <a:lnTo>
                  <a:pt x="340" y="155"/>
                </a:lnTo>
                <a:lnTo>
                  <a:pt x="340" y="155"/>
                </a:lnTo>
                <a:lnTo>
                  <a:pt x="340" y="155"/>
                </a:lnTo>
                <a:lnTo>
                  <a:pt x="340" y="157"/>
                </a:lnTo>
                <a:lnTo>
                  <a:pt x="340" y="157"/>
                </a:lnTo>
                <a:lnTo>
                  <a:pt x="348" y="165"/>
                </a:lnTo>
                <a:lnTo>
                  <a:pt x="348" y="165"/>
                </a:lnTo>
                <a:lnTo>
                  <a:pt x="348" y="167"/>
                </a:lnTo>
                <a:lnTo>
                  <a:pt x="348" y="167"/>
                </a:lnTo>
                <a:lnTo>
                  <a:pt x="357" y="170"/>
                </a:lnTo>
                <a:lnTo>
                  <a:pt x="358" y="169"/>
                </a:lnTo>
                <a:lnTo>
                  <a:pt x="360" y="170"/>
                </a:lnTo>
                <a:lnTo>
                  <a:pt x="362" y="172"/>
                </a:lnTo>
                <a:lnTo>
                  <a:pt x="362" y="172"/>
                </a:lnTo>
                <a:lnTo>
                  <a:pt x="362" y="172"/>
                </a:lnTo>
                <a:lnTo>
                  <a:pt x="363" y="172"/>
                </a:lnTo>
                <a:lnTo>
                  <a:pt x="363" y="170"/>
                </a:lnTo>
                <a:lnTo>
                  <a:pt x="363" y="170"/>
                </a:lnTo>
                <a:lnTo>
                  <a:pt x="363" y="169"/>
                </a:lnTo>
                <a:lnTo>
                  <a:pt x="363" y="169"/>
                </a:lnTo>
                <a:lnTo>
                  <a:pt x="365" y="165"/>
                </a:lnTo>
                <a:lnTo>
                  <a:pt x="365" y="165"/>
                </a:lnTo>
                <a:lnTo>
                  <a:pt x="367" y="165"/>
                </a:lnTo>
                <a:lnTo>
                  <a:pt x="368" y="164"/>
                </a:lnTo>
                <a:lnTo>
                  <a:pt x="370" y="160"/>
                </a:lnTo>
                <a:lnTo>
                  <a:pt x="370" y="160"/>
                </a:lnTo>
                <a:lnTo>
                  <a:pt x="370" y="159"/>
                </a:lnTo>
                <a:lnTo>
                  <a:pt x="370" y="157"/>
                </a:lnTo>
                <a:lnTo>
                  <a:pt x="370" y="155"/>
                </a:lnTo>
                <a:lnTo>
                  <a:pt x="370" y="155"/>
                </a:lnTo>
                <a:lnTo>
                  <a:pt x="372" y="153"/>
                </a:lnTo>
                <a:lnTo>
                  <a:pt x="372" y="153"/>
                </a:lnTo>
                <a:lnTo>
                  <a:pt x="378" y="152"/>
                </a:lnTo>
                <a:lnTo>
                  <a:pt x="380" y="152"/>
                </a:lnTo>
                <a:lnTo>
                  <a:pt x="383" y="155"/>
                </a:lnTo>
                <a:lnTo>
                  <a:pt x="385" y="155"/>
                </a:lnTo>
                <a:lnTo>
                  <a:pt x="385" y="157"/>
                </a:lnTo>
                <a:lnTo>
                  <a:pt x="383" y="157"/>
                </a:lnTo>
                <a:lnTo>
                  <a:pt x="383" y="159"/>
                </a:lnTo>
                <a:lnTo>
                  <a:pt x="383" y="159"/>
                </a:lnTo>
                <a:lnTo>
                  <a:pt x="383" y="160"/>
                </a:lnTo>
                <a:lnTo>
                  <a:pt x="383" y="160"/>
                </a:lnTo>
                <a:lnTo>
                  <a:pt x="385" y="160"/>
                </a:lnTo>
                <a:lnTo>
                  <a:pt x="385" y="160"/>
                </a:lnTo>
                <a:lnTo>
                  <a:pt x="385" y="162"/>
                </a:lnTo>
                <a:lnTo>
                  <a:pt x="387" y="160"/>
                </a:lnTo>
                <a:lnTo>
                  <a:pt x="387" y="160"/>
                </a:lnTo>
                <a:lnTo>
                  <a:pt x="389" y="160"/>
                </a:lnTo>
                <a:lnTo>
                  <a:pt x="390" y="159"/>
                </a:lnTo>
                <a:lnTo>
                  <a:pt x="390" y="157"/>
                </a:lnTo>
                <a:lnTo>
                  <a:pt x="392" y="157"/>
                </a:lnTo>
                <a:lnTo>
                  <a:pt x="392" y="157"/>
                </a:lnTo>
                <a:lnTo>
                  <a:pt x="394" y="157"/>
                </a:lnTo>
                <a:lnTo>
                  <a:pt x="395" y="157"/>
                </a:lnTo>
                <a:lnTo>
                  <a:pt x="395" y="157"/>
                </a:lnTo>
                <a:lnTo>
                  <a:pt x="395" y="159"/>
                </a:lnTo>
                <a:lnTo>
                  <a:pt x="395" y="159"/>
                </a:lnTo>
                <a:lnTo>
                  <a:pt x="397" y="159"/>
                </a:lnTo>
                <a:lnTo>
                  <a:pt x="397" y="159"/>
                </a:lnTo>
                <a:lnTo>
                  <a:pt x="397" y="159"/>
                </a:lnTo>
                <a:lnTo>
                  <a:pt x="397" y="157"/>
                </a:lnTo>
                <a:lnTo>
                  <a:pt x="399" y="157"/>
                </a:lnTo>
                <a:lnTo>
                  <a:pt x="399" y="157"/>
                </a:lnTo>
                <a:lnTo>
                  <a:pt x="399" y="159"/>
                </a:lnTo>
                <a:lnTo>
                  <a:pt x="399" y="159"/>
                </a:lnTo>
                <a:lnTo>
                  <a:pt x="399" y="160"/>
                </a:lnTo>
                <a:lnTo>
                  <a:pt x="399" y="160"/>
                </a:lnTo>
                <a:lnTo>
                  <a:pt x="399" y="160"/>
                </a:lnTo>
                <a:lnTo>
                  <a:pt x="399" y="160"/>
                </a:lnTo>
                <a:lnTo>
                  <a:pt x="399" y="162"/>
                </a:lnTo>
                <a:lnTo>
                  <a:pt x="399" y="162"/>
                </a:lnTo>
                <a:lnTo>
                  <a:pt x="397" y="162"/>
                </a:lnTo>
                <a:lnTo>
                  <a:pt x="395" y="162"/>
                </a:lnTo>
                <a:lnTo>
                  <a:pt x="395" y="162"/>
                </a:lnTo>
                <a:lnTo>
                  <a:pt x="395" y="164"/>
                </a:lnTo>
                <a:lnTo>
                  <a:pt x="395" y="164"/>
                </a:lnTo>
                <a:lnTo>
                  <a:pt x="395" y="164"/>
                </a:lnTo>
                <a:lnTo>
                  <a:pt x="395" y="164"/>
                </a:lnTo>
                <a:lnTo>
                  <a:pt x="395" y="165"/>
                </a:lnTo>
                <a:lnTo>
                  <a:pt x="397" y="165"/>
                </a:lnTo>
                <a:lnTo>
                  <a:pt x="397" y="167"/>
                </a:lnTo>
                <a:lnTo>
                  <a:pt x="399" y="167"/>
                </a:lnTo>
                <a:lnTo>
                  <a:pt x="399" y="167"/>
                </a:lnTo>
                <a:lnTo>
                  <a:pt x="400" y="167"/>
                </a:lnTo>
                <a:lnTo>
                  <a:pt x="414" y="179"/>
                </a:lnTo>
                <a:lnTo>
                  <a:pt x="415" y="180"/>
                </a:lnTo>
                <a:lnTo>
                  <a:pt x="415" y="180"/>
                </a:lnTo>
                <a:lnTo>
                  <a:pt x="419" y="179"/>
                </a:lnTo>
                <a:lnTo>
                  <a:pt x="419" y="179"/>
                </a:lnTo>
                <a:lnTo>
                  <a:pt x="419" y="179"/>
                </a:lnTo>
                <a:lnTo>
                  <a:pt x="420" y="180"/>
                </a:lnTo>
                <a:lnTo>
                  <a:pt x="420" y="180"/>
                </a:lnTo>
                <a:lnTo>
                  <a:pt x="422" y="180"/>
                </a:lnTo>
                <a:lnTo>
                  <a:pt x="422" y="180"/>
                </a:lnTo>
                <a:lnTo>
                  <a:pt x="422" y="180"/>
                </a:lnTo>
                <a:lnTo>
                  <a:pt x="422" y="179"/>
                </a:lnTo>
                <a:lnTo>
                  <a:pt x="424" y="179"/>
                </a:lnTo>
                <a:lnTo>
                  <a:pt x="424" y="179"/>
                </a:lnTo>
                <a:lnTo>
                  <a:pt x="424" y="177"/>
                </a:lnTo>
                <a:lnTo>
                  <a:pt x="424" y="177"/>
                </a:lnTo>
                <a:lnTo>
                  <a:pt x="424" y="177"/>
                </a:lnTo>
                <a:lnTo>
                  <a:pt x="424" y="177"/>
                </a:lnTo>
                <a:lnTo>
                  <a:pt x="427" y="175"/>
                </a:lnTo>
                <a:lnTo>
                  <a:pt x="427" y="175"/>
                </a:lnTo>
                <a:lnTo>
                  <a:pt x="429" y="175"/>
                </a:lnTo>
                <a:lnTo>
                  <a:pt x="434" y="179"/>
                </a:lnTo>
                <a:lnTo>
                  <a:pt x="436" y="179"/>
                </a:lnTo>
                <a:lnTo>
                  <a:pt x="436" y="179"/>
                </a:lnTo>
                <a:lnTo>
                  <a:pt x="437" y="179"/>
                </a:lnTo>
                <a:lnTo>
                  <a:pt x="439" y="184"/>
                </a:lnTo>
                <a:lnTo>
                  <a:pt x="439" y="184"/>
                </a:lnTo>
                <a:lnTo>
                  <a:pt x="439" y="184"/>
                </a:lnTo>
                <a:lnTo>
                  <a:pt x="439" y="185"/>
                </a:lnTo>
                <a:lnTo>
                  <a:pt x="439" y="185"/>
                </a:lnTo>
                <a:lnTo>
                  <a:pt x="437" y="187"/>
                </a:lnTo>
                <a:lnTo>
                  <a:pt x="437" y="187"/>
                </a:lnTo>
                <a:lnTo>
                  <a:pt x="437" y="187"/>
                </a:lnTo>
                <a:lnTo>
                  <a:pt x="439" y="187"/>
                </a:lnTo>
                <a:lnTo>
                  <a:pt x="439" y="187"/>
                </a:lnTo>
                <a:lnTo>
                  <a:pt x="439" y="187"/>
                </a:lnTo>
                <a:lnTo>
                  <a:pt x="439" y="187"/>
                </a:lnTo>
                <a:lnTo>
                  <a:pt x="441" y="187"/>
                </a:lnTo>
                <a:lnTo>
                  <a:pt x="441" y="189"/>
                </a:lnTo>
                <a:lnTo>
                  <a:pt x="441" y="189"/>
                </a:lnTo>
                <a:lnTo>
                  <a:pt x="441" y="190"/>
                </a:lnTo>
                <a:lnTo>
                  <a:pt x="439" y="192"/>
                </a:lnTo>
                <a:lnTo>
                  <a:pt x="441" y="194"/>
                </a:lnTo>
                <a:lnTo>
                  <a:pt x="442" y="194"/>
                </a:lnTo>
                <a:lnTo>
                  <a:pt x="442" y="194"/>
                </a:lnTo>
                <a:lnTo>
                  <a:pt x="444" y="194"/>
                </a:lnTo>
                <a:lnTo>
                  <a:pt x="444" y="194"/>
                </a:lnTo>
                <a:lnTo>
                  <a:pt x="449" y="189"/>
                </a:lnTo>
                <a:lnTo>
                  <a:pt x="449" y="189"/>
                </a:lnTo>
                <a:lnTo>
                  <a:pt x="451" y="189"/>
                </a:lnTo>
                <a:lnTo>
                  <a:pt x="451" y="189"/>
                </a:lnTo>
                <a:lnTo>
                  <a:pt x="451" y="190"/>
                </a:lnTo>
                <a:lnTo>
                  <a:pt x="452" y="190"/>
                </a:lnTo>
                <a:lnTo>
                  <a:pt x="452" y="192"/>
                </a:lnTo>
                <a:lnTo>
                  <a:pt x="466" y="199"/>
                </a:lnTo>
                <a:lnTo>
                  <a:pt x="466" y="199"/>
                </a:lnTo>
                <a:lnTo>
                  <a:pt x="466" y="199"/>
                </a:lnTo>
                <a:lnTo>
                  <a:pt x="466" y="197"/>
                </a:lnTo>
                <a:lnTo>
                  <a:pt x="468" y="194"/>
                </a:lnTo>
                <a:lnTo>
                  <a:pt x="468" y="192"/>
                </a:lnTo>
                <a:lnTo>
                  <a:pt x="468" y="192"/>
                </a:lnTo>
                <a:lnTo>
                  <a:pt x="469" y="192"/>
                </a:lnTo>
                <a:lnTo>
                  <a:pt x="469" y="190"/>
                </a:lnTo>
                <a:lnTo>
                  <a:pt x="476" y="190"/>
                </a:lnTo>
                <a:lnTo>
                  <a:pt x="479" y="192"/>
                </a:lnTo>
                <a:lnTo>
                  <a:pt x="479" y="190"/>
                </a:lnTo>
                <a:lnTo>
                  <a:pt x="481" y="190"/>
                </a:lnTo>
                <a:lnTo>
                  <a:pt x="481" y="190"/>
                </a:lnTo>
                <a:lnTo>
                  <a:pt x="479" y="189"/>
                </a:lnTo>
                <a:lnTo>
                  <a:pt x="479" y="189"/>
                </a:lnTo>
                <a:lnTo>
                  <a:pt x="481" y="189"/>
                </a:lnTo>
                <a:lnTo>
                  <a:pt x="481" y="189"/>
                </a:lnTo>
                <a:lnTo>
                  <a:pt x="481" y="187"/>
                </a:lnTo>
                <a:lnTo>
                  <a:pt x="483" y="185"/>
                </a:lnTo>
                <a:lnTo>
                  <a:pt x="484" y="184"/>
                </a:lnTo>
                <a:lnTo>
                  <a:pt x="486" y="180"/>
                </a:lnTo>
                <a:lnTo>
                  <a:pt x="486" y="180"/>
                </a:lnTo>
                <a:lnTo>
                  <a:pt x="486" y="180"/>
                </a:lnTo>
                <a:lnTo>
                  <a:pt x="486" y="179"/>
                </a:lnTo>
                <a:lnTo>
                  <a:pt x="488" y="179"/>
                </a:lnTo>
                <a:lnTo>
                  <a:pt x="489" y="180"/>
                </a:lnTo>
                <a:lnTo>
                  <a:pt x="489" y="180"/>
                </a:lnTo>
                <a:lnTo>
                  <a:pt x="489" y="180"/>
                </a:lnTo>
                <a:lnTo>
                  <a:pt x="491" y="180"/>
                </a:lnTo>
                <a:lnTo>
                  <a:pt x="491" y="180"/>
                </a:lnTo>
                <a:lnTo>
                  <a:pt x="491" y="182"/>
                </a:lnTo>
                <a:lnTo>
                  <a:pt x="493" y="180"/>
                </a:lnTo>
                <a:lnTo>
                  <a:pt x="493" y="180"/>
                </a:lnTo>
                <a:lnTo>
                  <a:pt x="494" y="180"/>
                </a:lnTo>
                <a:lnTo>
                  <a:pt x="496" y="180"/>
                </a:lnTo>
                <a:lnTo>
                  <a:pt x="498" y="180"/>
                </a:lnTo>
                <a:lnTo>
                  <a:pt x="498" y="180"/>
                </a:lnTo>
                <a:lnTo>
                  <a:pt x="499" y="180"/>
                </a:lnTo>
                <a:lnTo>
                  <a:pt x="499" y="180"/>
                </a:lnTo>
                <a:lnTo>
                  <a:pt x="499" y="179"/>
                </a:lnTo>
                <a:lnTo>
                  <a:pt x="499" y="179"/>
                </a:lnTo>
                <a:lnTo>
                  <a:pt x="501" y="179"/>
                </a:lnTo>
                <a:lnTo>
                  <a:pt x="503" y="179"/>
                </a:lnTo>
                <a:lnTo>
                  <a:pt x="506" y="180"/>
                </a:lnTo>
                <a:lnTo>
                  <a:pt x="506" y="180"/>
                </a:lnTo>
                <a:lnTo>
                  <a:pt x="506" y="182"/>
                </a:lnTo>
                <a:lnTo>
                  <a:pt x="506" y="182"/>
                </a:lnTo>
                <a:lnTo>
                  <a:pt x="503" y="189"/>
                </a:lnTo>
                <a:lnTo>
                  <a:pt x="503" y="190"/>
                </a:lnTo>
                <a:lnTo>
                  <a:pt x="504" y="192"/>
                </a:lnTo>
                <a:lnTo>
                  <a:pt x="515" y="197"/>
                </a:lnTo>
                <a:lnTo>
                  <a:pt x="548" y="214"/>
                </a:lnTo>
                <a:lnTo>
                  <a:pt x="563" y="189"/>
                </a:lnTo>
                <a:lnTo>
                  <a:pt x="563" y="189"/>
                </a:lnTo>
                <a:lnTo>
                  <a:pt x="565" y="189"/>
                </a:lnTo>
                <a:lnTo>
                  <a:pt x="580" y="197"/>
                </a:lnTo>
                <a:lnTo>
                  <a:pt x="583" y="199"/>
                </a:lnTo>
                <a:lnTo>
                  <a:pt x="583" y="199"/>
                </a:lnTo>
                <a:lnTo>
                  <a:pt x="583" y="201"/>
                </a:lnTo>
                <a:lnTo>
                  <a:pt x="578" y="209"/>
                </a:lnTo>
                <a:lnTo>
                  <a:pt x="580" y="212"/>
                </a:lnTo>
                <a:lnTo>
                  <a:pt x="582" y="214"/>
                </a:lnTo>
                <a:lnTo>
                  <a:pt x="599" y="226"/>
                </a:lnTo>
                <a:lnTo>
                  <a:pt x="600" y="226"/>
                </a:lnTo>
                <a:lnTo>
                  <a:pt x="600" y="226"/>
                </a:lnTo>
                <a:lnTo>
                  <a:pt x="600" y="224"/>
                </a:lnTo>
                <a:lnTo>
                  <a:pt x="600" y="224"/>
                </a:lnTo>
                <a:lnTo>
                  <a:pt x="602" y="224"/>
                </a:lnTo>
                <a:lnTo>
                  <a:pt x="602" y="222"/>
                </a:lnTo>
                <a:lnTo>
                  <a:pt x="602" y="222"/>
                </a:lnTo>
                <a:lnTo>
                  <a:pt x="602" y="222"/>
                </a:lnTo>
                <a:lnTo>
                  <a:pt x="602" y="222"/>
                </a:lnTo>
                <a:lnTo>
                  <a:pt x="602" y="222"/>
                </a:lnTo>
                <a:lnTo>
                  <a:pt x="605" y="224"/>
                </a:lnTo>
                <a:lnTo>
                  <a:pt x="605" y="224"/>
                </a:lnTo>
                <a:lnTo>
                  <a:pt x="605" y="224"/>
                </a:lnTo>
                <a:lnTo>
                  <a:pt x="607" y="222"/>
                </a:lnTo>
                <a:lnTo>
                  <a:pt x="607" y="222"/>
                </a:lnTo>
                <a:lnTo>
                  <a:pt x="607" y="222"/>
                </a:lnTo>
                <a:lnTo>
                  <a:pt x="607" y="222"/>
                </a:lnTo>
                <a:lnTo>
                  <a:pt x="607" y="222"/>
                </a:lnTo>
                <a:lnTo>
                  <a:pt x="609" y="222"/>
                </a:lnTo>
                <a:lnTo>
                  <a:pt x="609" y="222"/>
                </a:lnTo>
                <a:lnTo>
                  <a:pt x="610" y="222"/>
                </a:lnTo>
                <a:lnTo>
                  <a:pt x="610" y="222"/>
                </a:lnTo>
                <a:lnTo>
                  <a:pt x="610" y="222"/>
                </a:lnTo>
                <a:lnTo>
                  <a:pt x="610" y="222"/>
                </a:lnTo>
                <a:lnTo>
                  <a:pt x="610" y="221"/>
                </a:lnTo>
                <a:lnTo>
                  <a:pt x="612" y="221"/>
                </a:lnTo>
                <a:lnTo>
                  <a:pt x="612" y="221"/>
                </a:lnTo>
                <a:lnTo>
                  <a:pt x="612" y="221"/>
                </a:lnTo>
                <a:lnTo>
                  <a:pt x="612" y="221"/>
                </a:lnTo>
                <a:lnTo>
                  <a:pt x="612" y="221"/>
                </a:lnTo>
                <a:lnTo>
                  <a:pt x="612" y="221"/>
                </a:lnTo>
                <a:lnTo>
                  <a:pt x="614" y="222"/>
                </a:lnTo>
                <a:lnTo>
                  <a:pt x="614" y="222"/>
                </a:lnTo>
                <a:lnTo>
                  <a:pt x="614" y="224"/>
                </a:lnTo>
                <a:lnTo>
                  <a:pt x="614" y="224"/>
                </a:lnTo>
                <a:lnTo>
                  <a:pt x="614" y="226"/>
                </a:lnTo>
                <a:lnTo>
                  <a:pt x="614" y="227"/>
                </a:lnTo>
                <a:lnTo>
                  <a:pt x="614" y="227"/>
                </a:lnTo>
                <a:lnTo>
                  <a:pt x="615" y="229"/>
                </a:lnTo>
                <a:lnTo>
                  <a:pt x="620" y="231"/>
                </a:lnTo>
                <a:lnTo>
                  <a:pt x="620" y="232"/>
                </a:lnTo>
                <a:lnTo>
                  <a:pt x="620" y="232"/>
                </a:lnTo>
                <a:lnTo>
                  <a:pt x="620" y="232"/>
                </a:lnTo>
                <a:lnTo>
                  <a:pt x="619" y="239"/>
                </a:lnTo>
                <a:lnTo>
                  <a:pt x="619" y="239"/>
                </a:lnTo>
                <a:lnTo>
                  <a:pt x="619" y="239"/>
                </a:lnTo>
                <a:lnTo>
                  <a:pt x="619" y="241"/>
                </a:lnTo>
                <a:lnTo>
                  <a:pt x="626" y="243"/>
                </a:lnTo>
                <a:lnTo>
                  <a:pt x="626" y="244"/>
                </a:lnTo>
                <a:lnTo>
                  <a:pt x="626" y="244"/>
                </a:lnTo>
                <a:lnTo>
                  <a:pt x="626" y="246"/>
                </a:lnTo>
                <a:lnTo>
                  <a:pt x="626" y="246"/>
                </a:lnTo>
                <a:lnTo>
                  <a:pt x="631" y="249"/>
                </a:lnTo>
                <a:lnTo>
                  <a:pt x="631" y="249"/>
                </a:lnTo>
                <a:lnTo>
                  <a:pt x="631" y="251"/>
                </a:lnTo>
                <a:lnTo>
                  <a:pt x="631" y="251"/>
                </a:lnTo>
                <a:lnTo>
                  <a:pt x="631" y="253"/>
                </a:lnTo>
                <a:lnTo>
                  <a:pt x="631" y="253"/>
                </a:lnTo>
                <a:lnTo>
                  <a:pt x="631" y="253"/>
                </a:lnTo>
                <a:lnTo>
                  <a:pt x="627" y="259"/>
                </a:lnTo>
                <a:lnTo>
                  <a:pt x="626" y="261"/>
                </a:lnTo>
                <a:lnTo>
                  <a:pt x="624" y="263"/>
                </a:lnTo>
                <a:lnTo>
                  <a:pt x="624" y="263"/>
                </a:lnTo>
                <a:lnTo>
                  <a:pt x="622" y="263"/>
                </a:lnTo>
                <a:lnTo>
                  <a:pt x="622" y="263"/>
                </a:lnTo>
                <a:lnTo>
                  <a:pt x="622" y="263"/>
                </a:lnTo>
                <a:lnTo>
                  <a:pt x="622" y="264"/>
                </a:lnTo>
                <a:lnTo>
                  <a:pt x="622" y="264"/>
                </a:lnTo>
                <a:lnTo>
                  <a:pt x="620" y="264"/>
                </a:lnTo>
                <a:lnTo>
                  <a:pt x="620" y="264"/>
                </a:lnTo>
                <a:lnTo>
                  <a:pt x="620" y="266"/>
                </a:lnTo>
                <a:lnTo>
                  <a:pt x="620" y="266"/>
                </a:lnTo>
                <a:lnTo>
                  <a:pt x="620" y="268"/>
                </a:lnTo>
                <a:lnTo>
                  <a:pt x="620" y="268"/>
                </a:lnTo>
                <a:lnTo>
                  <a:pt x="622" y="268"/>
                </a:lnTo>
                <a:lnTo>
                  <a:pt x="622" y="268"/>
                </a:lnTo>
                <a:lnTo>
                  <a:pt x="622" y="268"/>
                </a:lnTo>
                <a:lnTo>
                  <a:pt x="622" y="268"/>
                </a:lnTo>
                <a:lnTo>
                  <a:pt x="622" y="269"/>
                </a:lnTo>
                <a:lnTo>
                  <a:pt x="622" y="271"/>
                </a:lnTo>
                <a:lnTo>
                  <a:pt x="622" y="273"/>
                </a:lnTo>
                <a:lnTo>
                  <a:pt x="622" y="275"/>
                </a:lnTo>
                <a:lnTo>
                  <a:pt x="622" y="275"/>
                </a:lnTo>
                <a:lnTo>
                  <a:pt x="617" y="275"/>
                </a:lnTo>
                <a:lnTo>
                  <a:pt x="617" y="276"/>
                </a:lnTo>
                <a:lnTo>
                  <a:pt x="617" y="276"/>
                </a:lnTo>
                <a:lnTo>
                  <a:pt x="615" y="276"/>
                </a:lnTo>
                <a:lnTo>
                  <a:pt x="615" y="276"/>
                </a:lnTo>
                <a:lnTo>
                  <a:pt x="612" y="278"/>
                </a:lnTo>
                <a:lnTo>
                  <a:pt x="612" y="278"/>
                </a:lnTo>
                <a:lnTo>
                  <a:pt x="612" y="278"/>
                </a:lnTo>
                <a:lnTo>
                  <a:pt x="610" y="278"/>
                </a:lnTo>
                <a:lnTo>
                  <a:pt x="610" y="278"/>
                </a:lnTo>
                <a:lnTo>
                  <a:pt x="610" y="280"/>
                </a:lnTo>
                <a:lnTo>
                  <a:pt x="610" y="280"/>
                </a:lnTo>
                <a:lnTo>
                  <a:pt x="610" y="280"/>
                </a:lnTo>
                <a:lnTo>
                  <a:pt x="610" y="281"/>
                </a:lnTo>
                <a:lnTo>
                  <a:pt x="610" y="281"/>
                </a:lnTo>
                <a:lnTo>
                  <a:pt x="610" y="281"/>
                </a:lnTo>
                <a:lnTo>
                  <a:pt x="610" y="283"/>
                </a:lnTo>
                <a:lnTo>
                  <a:pt x="609" y="285"/>
                </a:lnTo>
                <a:lnTo>
                  <a:pt x="607" y="286"/>
                </a:lnTo>
                <a:lnTo>
                  <a:pt x="607" y="288"/>
                </a:lnTo>
                <a:lnTo>
                  <a:pt x="605" y="288"/>
                </a:lnTo>
                <a:lnTo>
                  <a:pt x="605" y="288"/>
                </a:lnTo>
                <a:lnTo>
                  <a:pt x="605" y="290"/>
                </a:lnTo>
                <a:lnTo>
                  <a:pt x="605" y="290"/>
                </a:lnTo>
                <a:lnTo>
                  <a:pt x="605" y="290"/>
                </a:lnTo>
                <a:lnTo>
                  <a:pt x="605" y="290"/>
                </a:lnTo>
                <a:lnTo>
                  <a:pt x="605" y="291"/>
                </a:lnTo>
                <a:lnTo>
                  <a:pt x="604" y="293"/>
                </a:lnTo>
                <a:lnTo>
                  <a:pt x="604" y="293"/>
                </a:lnTo>
                <a:lnTo>
                  <a:pt x="602" y="293"/>
                </a:lnTo>
                <a:lnTo>
                  <a:pt x="602" y="295"/>
                </a:lnTo>
                <a:lnTo>
                  <a:pt x="602" y="295"/>
                </a:lnTo>
                <a:lnTo>
                  <a:pt x="602" y="295"/>
                </a:lnTo>
                <a:lnTo>
                  <a:pt x="602" y="295"/>
                </a:lnTo>
                <a:lnTo>
                  <a:pt x="597" y="300"/>
                </a:lnTo>
                <a:lnTo>
                  <a:pt x="597" y="300"/>
                </a:lnTo>
                <a:lnTo>
                  <a:pt x="597" y="300"/>
                </a:lnTo>
                <a:lnTo>
                  <a:pt x="595" y="300"/>
                </a:lnTo>
                <a:lnTo>
                  <a:pt x="594" y="298"/>
                </a:lnTo>
                <a:lnTo>
                  <a:pt x="594" y="296"/>
                </a:lnTo>
                <a:lnTo>
                  <a:pt x="592" y="296"/>
                </a:lnTo>
                <a:lnTo>
                  <a:pt x="589" y="296"/>
                </a:lnTo>
                <a:lnTo>
                  <a:pt x="587" y="296"/>
                </a:lnTo>
                <a:lnTo>
                  <a:pt x="585" y="295"/>
                </a:lnTo>
                <a:lnTo>
                  <a:pt x="583" y="293"/>
                </a:lnTo>
                <a:lnTo>
                  <a:pt x="583" y="293"/>
                </a:lnTo>
                <a:lnTo>
                  <a:pt x="582" y="293"/>
                </a:lnTo>
                <a:lnTo>
                  <a:pt x="580" y="295"/>
                </a:lnTo>
                <a:lnTo>
                  <a:pt x="578" y="295"/>
                </a:lnTo>
                <a:lnTo>
                  <a:pt x="578" y="295"/>
                </a:lnTo>
                <a:lnTo>
                  <a:pt x="577" y="293"/>
                </a:lnTo>
                <a:lnTo>
                  <a:pt x="577" y="293"/>
                </a:lnTo>
                <a:lnTo>
                  <a:pt x="577" y="293"/>
                </a:lnTo>
                <a:lnTo>
                  <a:pt x="577" y="295"/>
                </a:lnTo>
                <a:lnTo>
                  <a:pt x="577" y="295"/>
                </a:lnTo>
                <a:lnTo>
                  <a:pt x="577" y="296"/>
                </a:lnTo>
                <a:lnTo>
                  <a:pt x="577" y="296"/>
                </a:lnTo>
                <a:lnTo>
                  <a:pt x="577" y="298"/>
                </a:lnTo>
                <a:lnTo>
                  <a:pt x="577" y="298"/>
                </a:lnTo>
                <a:lnTo>
                  <a:pt x="577" y="298"/>
                </a:lnTo>
                <a:lnTo>
                  <a:pt x="577" y="301"/>
                </a:lnTo>
                <a:lnTo>
                  <a:pt x="577" y="301"/>
                </a:lnTo>
                <a:lnTo>
                  <a:pt x="577" y="303"/>
                </a:lnTo>
                <a:lnTo>
                  <a:pt x="577" y="305"/>
                </a:lnTo>
                <a:lnTo>
                  <a:pt x="577" y="305"/>
                </a:lnTo>
                <a:lnTo>
                  <a:pt x="577" y="305"/>
                </a:lnTo>
                <a:lnTo>
                  <a:pt x="577" y="306"/>
                </a:lnTo>
                <a:lnTo>
                  <a:pt x="575" y="306"/>
                </a:lnTo>
                <a:lnTo>
                  <a:pt x="575" y="306"/>
                </a:lnTo>
                <a:lnTo>
                  <a:pt x="575" y="308"/>
                </a:lnTo>
                <a:lnTo>
                  <a:pt x="577" y="308"/>
                </a:lnTo>
                <a:lnTo>
                  <a:pt x="577" y="308"/>
                </a:lnTo>
                <a:lnTo>
                  <a:pt x="577" y="308"/>
                </a:lnTo>
                <a:lnTo>
                  <a:pt x="578" y="308"/>
                </a:lnTo>
                <a:lnTo>
                  <a:pt x="580" y="310"/>
                </a:lnTo>
                <a:lnTo>
                  <a:pt x="582" y="310"/>
                </a:lnTo>
                <a:lnTo>
                  <a:pt x="583" y="315"/>
                </a:lnTo>
                <a:lnTo>
                  <a:pt x="585" y="315"/>
                </a:lnTo>
                <a:lnTo>
                  <a:pt x="585" y="315"/>
                </a:lnTo>
                <a:lnTo>
                  <a:pt x="585" y="315"/>
                </a:lnTo>
                <a:lnTo>
                  <a:pt x="585" y="315"/>
                </a:lnTo>
                <a:lnTo>
                  <a:pt x="587" y="315"/>
                </a:lnTo>
                <a:lnTo>
                  <a:pt x="587" y="315"/>
                </a:lnTo>
                <a:lnTo>
                  <a:pt x="589" y="315"/>
                </a:lnTo>
                <a:lnTo>
                  <a:pt x="589" y="317"/>
                </a:lnTo>
                <a:lnTo>
                  <a:pt x="589" y="317"/>
                </a:lnTo>
                <a:lnTo>
                  <a:pt x="589" y="317"/>
                </a:lnTo>
                <a:lnTo>
                  <a:pt x="590" y="318"/>
                </a:lnTo>
                <a:lnTo>
                  <a:pt x="590" y="318"/>
                </a:lnTo>
                <a:lnTo>
                  <a:pt x="590" y="318"/>
                </a:lnTo>
                <a:lnTo>
                  <a:pt x="590" y="318"/>
                </a:lnTo>
                <a:lnTo>
                  <a:pt x="592" y="317"/>
                </a:lnTo>
                <a:lnTo>
                  <a:pt x="592" y="317"/>
                </a:lnTo>
                <a:lnTo>
                  <a:pt x="592" y="317"/>
                </a:lnTo>
                <a:lnTo>
                  <a:pt x="592" y="317"/>
                </a:lnTo>
                <a:lnTo>
                  <a:pt x="594" y="318"/>
                </a:lnTo>
                <a:lnTo>
                  <a:pt x="594" y="318"/>
                </a:lnTo>
                <a:lnTo>
                  <a:pt x="595" y="318"/>
                </a:lnTo>
                <a:lnTo>
                  <a:pt x="595" y="318"/>
                </a:lnTo>
                <a:lnTo>
                  <a:pt x="597" y="318"/>
                </a:lnTo>
                <a:lnTo>
                  <a:pt x="597" y="318"/>
                </a:lnTo>
                <a:lnTo>
                  <a:pt x="597" y="317"/>
                </a:lnTo>
                <a:lnTo>
                  <a:pt x="599" y="317"/>
                </a:lnTo>
                <a:lnTo>
                  <a:pt x="599" y="317"/>
                </a:lnTo>
                <a:lnTo>
                  <a:pt x="599" y="317"/>
                </a:lnTo>
                <a:lnTo>
                  <a:pt x="600" y="317"/>
                </a:lnTo>
                <a:lnTo>
                  <a:pt x="600" y="315"/>
                </a:lnTo>
                <a:lnTo>
                  <a:pt x="600" y="315"/>
                </a:lnTo>
                <a:lnTo>
                  <a:pt x="600" y="315"/>
                </a:lnTo>
                <a:lnTo>
                  <a:pt x="605" y="317"/>
                </a:lnTo>
                <a:lnTo>
                  <a:pt x="607" y="318"/>
                </a:lnTo>
                <a:lnTo>
                  <a:pt x="607" y="318"/>
                </a:lnTo>
                <a:lnTo>
                  <a:pt x="607" y="318"/>
                </a:lnTo>
                <a:lnTo>
                  <a:pt x="605" y="318"/>
                </a:lnTo>
                <a:lnTo>
                  <a:pt x="605" y="320"/>
                </a:lnTo>
                <a:lnTo>
                  <a:pt x="600" y="328"/>
                </a:lnTo>
                <a:lnTo>
                  <a:pt x="595" y="337"/>
                </a:lnTo>
                <a:lnTo>
                  <a:pt x="595" y="338"/>
                </a:lnTo>
                <a:lnTo>
                  <a:pt x="592" y="342"/>
                </a:lnTo>
                <a:lnTo>
                  <a:pt x="592" y="343"/>
                </a:lnTo>
                <a:lnTo>
                  <a:pt x="592" y="345"/>
                </a:lnTo>
                <a:lnTo>
                  <a:pt x="592" y="347"/>
                </a:lnTo>
                <a:lnTo>
                  <a:pt x="592" y="349"/>
                </a:lnTo>
                <a:lnTo>
                  <a:pt x="597" y="350"/>
                </a:lnTo>
                <a:lnTo>
                  <a:pt x="597" y="352"/>
                </a:lnTo>
                <a:lnTo>
                  <a:pt x="599" y="354"/>
                </a:lnTo>
                <a:lnTo>
                  <a:pt x="599" y="355"/>
                </a:lnTo>
                <a:lnTo>
                  <a:pt x="599" y="355"/>
                </a:lnTo>
                <a:lnTo>
                  <a:pt x="599" y="357"/>
                </a:lnTo>
                <a:lnTo>
                  <a:pt x="599" y="359"/>
                </a:lnTo>
                <a:lnTo>
                  <a:pt x="594" y="367"/>
                </a:lnTo>
                <a:lnTo>
                  <a:pt x="583" y="360"/>
                </a:lnTo>
                <a:lnTo>
                  <a:pt x="582" y="360"/>
                </a:lnTo>
                <a:lnTo>
                  <a:pt x="580" y="360"/>
                </a:lnTo>
                <a:lnTo>
                  <a:pt x="578" y="360"/>
                </a:lnTo>
                <a:lnTo>
                  <a:pt x="578" y="360"/>
                </a:lnTo>
                <a:lnTo>
                  <a:pt x="578" y="360"/>
                </a:lnTo>
                <a:lnTo>
                  <a:pt x="577" y="360"/>
                </a:lnTo>
                <a:lnTo>
                  <a:pt x="577" y="360"/>
                </a:lnTo>
                <a:lnTo>
                  <a:pt x="562" y="354"/>
                </a:lnTo>
                <a:lnTo>
                  <a:pt x="560" y="354"/>
                </a:lnTo>
                <a:lnTo>
                  <a:pt x="557" y="362"/>
                </a:lnTo>
                <a:lnTo>
                  <a:pt x="557" y="362"/>
                </a:lnTo>
                <a:lnTo>
                  <a:pt x="555" y="365"/>
                </a:lnTo>
                <a:lnTo>
                  <a:pt x="555" y="365"/>
                </a:lnTo>
                <a:lnTo>
                  <a:pt x="555" y="365"/>
                </a:lnTo>
                <a:lnTo>
                  <a:pt x="555" y="365"/>
                </a:lnTo>
                <a:lnTo>
                  <a:pt x="555" y="369"/>
                </a:lnTo>
                <a:lnTo>
                  <a:pt x="550" y="379"/>
                </a:lnTo>
                <a:lnTo>
                  <a:pt x="548" y="379"/>
                </a:lnTo>
                <a:lnTo>
                  <a:pt x="541" y="375"/>
                </a:lnTo>
                <a:lnTo>
                  <a:pt x="541" y="375"/>
                </a:lnTo>
                <a:lnTo>
                  <a:pt x="540" y="375"/>
                </a:lnTo>
                <a:lnTo>
                  <a:pt x="540" y="377"/>
                </a:lnTo>
                <a:lnTo>
                  <a:pt x="540" y="377"/>
                </a:lnTo>
                <a:lnTo>
                  <a:pt x="540" y="377"/>
                </a:lnTo>
                <a:lnTo>
                  <a:pt x="540" y="379"/>
                </a:lnTo>
                <a:lnTo>
                  <a:pt x="538" y="379"/>
                </a:lnTo>
                <a:lnTo>
                  <a:pt x="535" y="377"/>
                </a:lnTo>
                <a:lnTo>
                  <a:pt x="533" y="377"/>
                </a:lnTo>
                <a:lnTo>
                  <a:pt x="533" y="377"/>
                </a:lnTo>
                <a:lnTo>
                  <a:pt x="531" y="377"/>
                </a:lnTo>
                <a:lnTo>
                  <a:pt x="531" y="379"/>
                </a:lnTo>
                <a:lnTo>
                  <a:pt x="530" y="380"/>
                </a:lnTo>
                <a:lnTo>
                  <a:pt x="528" y="382"/>
                </a:lnTo>
                <a:lnTo>
                  <a:pt x="528" y="384"/>
                </a:lnTo>
                <a:lnTo>
                  <a:pt x="526" y="384"/>
                </a:lnTo>
                <a:lnTo>
                  <a:pt x="526" y="386"/>
                </a:lnTo>
                <a:lnTo>
                  <a:pt x="526" y="386"/>
                </a:lnTo>
                <a:lnTo>
                  <a:pt x="525" y="386"/>
                </a:lnTo>
                <a:lnTo>
                  <a:pt x="516" y="384"/>
                </a:lnTo>
                <a:lnTo>
                  <a:pt x="515" y="382"/>
                </a:lnTo>
                <a:lnTo>
                  <a:pt x="515" y="382"/>
                </a:lnTo>
                <a:lnTo>
                  <a:pt x="515" y="380"/>
                </a:lnTo>
                <a:lnTo>
                  <a:pt x="515" y="380"/>
                </a:lnTo>
                <a:lnTo>
                  <a:pt x="513" y="380"/>
                </a:lnTo>
                <a:lnTo>
                  <a:pt x="513" y="380"/>
                </a:lnTo>
                <a:lnTo>
                  <a:pt x="513" y="382"/>
                </a:lnTo>
                <a:lnTo>
                  <a:pt x="511" y="382"/>
                </a:lnTo>
                <a:lnTo>
                  <a:pt x="506" y="379"/>
                </a:lnTo>
                <a:lnTo>
                  <a:pt x="504" y="379"/>
                </a:lnTo>
                <a:lnTo>
                  <a:pt x="504" y="380"/>
                </a:lnTo>
                <a:lnTo>
                  <a:pt x="504" y="380"/>
                </a:lnTo>
                <a:lnTo>
                  <a:pt x="503" y="380"/>
                </a:lnTo>
                <a:lnTo>
                  <a:pt x="503" y="380"/>
                </a:lnTo>
                <a:lnTo>
                  <a:pt x="503" y="379"/>
                </a:lnTo>
                <a:lnTo>
                  <a:pt x="503" y="379"/>
                </a:lnTo>
                <a:lnTo>
                  <a:pt x="503" y="377"/>
                </a:lnTo>
                <a:lnTo>
                  <a:pt x="498" y="375"/>
                </a:lnTo>
                <a:lnTo>
                  <a:pt x="498" y="375"/>
                </a:lnTo>
                <a:lnTo>
                  <a:pt x="498" y="375"/>
                </a:lnTo>
                <a:lnTo>
                  <a:pt x="496" y="377"/>
                </a:lnTo>
                <a:lnTo>
                  <a:pt x="496" y="377"/>
                </a:lnTo>
                <a:lnTo>
                  <a:pt x="494" y="377"/>
                </a:lnTo>
                <a:lnTo>
                  <a:pt x="484" y="372"/>
                </a:lnTo>
                <a:lnTo>
                  <a:pt x="484" y="372"/>
                </a:lnTo>
                <a:lnTo>
                  <a:pt x="483" y="372"/>
                </a:lnTo>
                <a:lnTo>
                  <a:pt x="483" y="372"/>
                </a:lnTo>
                <a:lnTo>
                  <a:pt x="483" y="374"/>
                </a:lnTo>
                <a:lnTo>
                  <a:pt x="481" y="375"/>
                </a:lnTo>
                <a:lnTo>
                  <a:pt x="479" y="377"/>
                </a:lnTo>
                <a:lnTo>
                  <a:pt x="478" y="377"/>
                </a:lnTo>
                <a:lnTo>
                  <a:pt x="462" y="369"/>
                </a:lnTo>
                <a:lnTo>
                  <a:pt x="451" y="364"/>
                </a:lnTo>
                <a:lnTo>
                  <a:pt x="451" y="364"/>
                </a:lnTo>
                <a:lnTo>
                  <a:pt x="449" y="364"/>
                </a:lnTo>
                <a:lnTo>
                  <a:pt x="447" y="364"/>
                </a:lnTo>
                <a:lnTo>
                  <a:pt x="447" y="364"/>
                </a:lnTo>
                <a:lnTo>
                  <a:pt x="447" y="364"/>
                </a:lnTo>
                <a:lnTo>
                  <a:pt x="446" y="362"/>
                </a:lnTo>
                <a:lnTo>
                  <a:pt x="446" y="362"/>
                </a:lnTo>
                <a:lnTo>
                  <a:pt x="446" y="360"/>
                </a:lnTo>
                <a:lnTo>
                  <a:pt x="446" y="360"/>
                </a:lnTo>
                <a:lnTo>
                  <a:pt x="442" y="359"/>
                </a:lnTo>
                <a:lnTo>
                  <a:pt x="442" y="359"/>
                </a:lnTo>
                <a:lnTo>
                  <a:pt x="442" y="357"/>
                </a:lnTo>
                <a:lnTo>
                  <a:pt x="442" y="355"/>
                </a:lnTo>
                <a:lnTo>
                  <a:pt x="442" y="354"/>
                </a:lnTo>
                <a:lnTo>
                  <a:pt x="442" y="352"/>
                </a:lnTo>
                <a:lnTo>
                  <a:pt x="441" y="352"/>
                </a:lnTo>
                <a:lnTo>
                  <a:pt x="441" y="352"/>
                </a:lnTo>
                <a:lnTo>
                  <a:pt x="436" y="352"/>
                </a:lnTo>
                <a:lnTo>
                  <a:pt x="434" y="352"/>
                </a:lnTo>
                <a:lnTo>
                  <a:pt x="432" y="352"/>
                </a:lnTo>
                <a:lnTo>
                  <a:pt x="432" y="350"/>
                </a:lnTo>
                <a:lnTo>
                  <a:pt x="431" y="350"/>
                </a:lnTo>
                <a:lnTo>
                  <a:pt x="431" y="350"/>
                </a:lnTo>
                <a:lnTo>
                  <a:pt x="429" y="347"/>
                </a:lnTo>
                <a:lnTo>
                  <a:pt x="427" y="347"/>
                </a:lnTo>
                <a:lnTo>
                  <a:pt x="427" y="345"/>
                </a:lnTo>
                <a:lnTo>
                  <a:pt x="425" y="345"/>
                </a:lnTo>
                <a:lnTo>
                  <a:pt x="425" y="345"/>
                </a:lnTo>
                <a:lnTo>
                  <a:pt x="425" y="343"/>
                </a:lnTo>
                <a:lnTo>
                  <a:pt x="424" y="343"/>
                </a:lnTo>
                <a:lnTo>
                  <a:pt x="424" y="343"/>
                </a:lnTo>
                <a:lnTo>
                  <a:pt x="424" y="342"/>
                </a:lnTo>
                <a:lnTo>
                  <a:pt x="422" y="342"/>
                </a:lnTo>
                <a:lnTo>
                  <a:pt x="420" y="343"/>
                </a:lnTo>
                <a:lnTo>
                  <a:pt x="420" y="343"/>
                </a:lnTo>
                <a:lnTo>
                  <a:pt x="420" y="343"/>
                </a:lnTo>
                <a:lnTo>
                  <a:pt x="414" y="347"/>
                </a:lnTo>
                <a:lnTo>
                  <a:pt x="410" y="347"/>
                </a:lnTo>
                <a:lnTo>
                  <a:pt x="410" y="345"/>
                </a:lnTo>
                <a:lnTo>
                  <a:pt x="410" y="345"/>
                </a:lnTo>
                <a:lnTo>
                  <a:pt x="410" y="345"/>
                </a:lnTo>
                <a:lnTo>
                  <a:pt x="410" y="343"/>
                </a:lnTo>
                <a:lnTo>
                  <a:pt x="412" y="343"/>
                </a:lnTo>
                <a:lnTo>
                  <a:pt x="412" y="342"/>
                </a:lnTo>
                <a:lnTo>
                  <a:pt x="412" y="342"/>
                </a:lnTo>
                <a:lnTo>
                  <a:pt x="412" y="340"/>
                </a:lnTo>
                <a:lnTo>
                  <a:pt x="414" y="340"/>
                </a:lnTo>
                <a:lnTo>
                  <a:pt x="414" y="340"/>
                </a:lnTo>
                <a:lnTo>
                  <a:pt x="414" y="340"/>
                </a:lnTo>
                <a:lnTo>
                  <a:pt x="412" y="338"/>
                </a:lnTo>
                <a:lnTo>
                  <a:pt x="412" y="338"/>
                </a:lnTo>
                <a:lnTo>
                  <a:pt x="412" y="338"/>
                </a:lnTo>
                <a:lnTo>
                  <a:pt x="412" y="338"/>
                </a:lnTo>
                <a:lnTo>
                  <a:pt x="414" y="337"/>
                </a:lnTo>
                <a:lnTo>
                  <a:pt x="414" y="335"/>
                </a:lnTo>
                <a:lnTo>
                  <a:pt x="414" y="335"/>
                </a:lnTo>
                <a:lnTo>
                  <a:pt x="414" y="335"/>
                </a:lnTo>
                <a:lnTo>
                  <a:pt x="414" y="335"/>
                </a:lnTo>
                <a:lnTo>
                  <a:pt x="412" y="335"/>
                </a:lnTo>
                <a:lnTo>
                  <a:pt x="410" y="335"/>
                </a:lnTo>
                <a:lnTo>
                  <a:pt x="407" y="333"/>
                </a:lnTo>
                <a:lnTo>
                  <a:pt x="407" y="333"/>
                </a:lnTo>
                <a:lnTo>
                  <a:pt x="405" y="335"/>
                </a:lnTo>
                <a:lnTo>
                  <a:pt x="405" y="335"/>
                </a:lnTo>
                <a:lnTo>
                  <a:pt x="405" y="335"/>
                </a:lnTo>
                <a:lnTo>
                  <a:pt x="405" y="335"/>
                </a:lnTo>
                <a:lnTo>
                  <a:pt x="405" y="337"/>
                </a:lnTo>
                <a:lnTo>
                  <a:pt x="405" y="338"/>
                </a:lnTo>
                <a:lnTo>
                  <a:pt x="405" y="338"/>
                </a:lnTo>
                <a:lnTo>
                  <a:pt x="405" y="338"/>
                </a:lnTo>
                <a:lnTo>
                  <a:pt x="405" y="340"/>
                </a:lnTo>
                <a:lnTo>
                  <a:pt x="404" y="340"/>
                </a:lnTo>
                <a:lnTo>
                  <a:pt x="404" y="340"/>
                </a:lnTo>
                <a:lnTo>
                  <a:pt x="402" y="338"/>
                </a:lnTo>
                <a:lnTo>
                  <a:pt x="402" y="338"/>
                </a:lnTo>
                <a:lnTo>
                  <a:pt x="402" y="338"/>
                </a:lnTo>
                <a:lnTo>
                  <a:pt x="402" y="337"/>
                </a:lnTo>
                <a:lnTo>
                  <a:pt x="402" y="337"/>
                </a:lnTo>
                <a:lnTo>
                  <a:pt x="400" y="337"/>
                </a:lnTo>
                <a:lnTo>
                  <a:pt x="399" y="335"/>
                </a:lnTo>
                <a:lnTo>
                  <a:pt x="397" y="332"/>
                </a:lnTo>
                <a:lnTo>
                  <a:pt x="395" y="332"/>
                </a:lnTo>
                <a:lnTo>
                  <a:pt x="395" y="330"/>
                </a:lnTo>
                <a:lnTo>
                  <a:pt x="397" y="330"/>
                </a:lnTo>
                <a:lnTo>
                  <a:pt x="397" y="330"/>
                </a:lnTo>
                <a:lnTo>
                  <a:pt x="397" y="328"/>
                </a:lnTo>
                <a:lnTo>
                  <a:pt x="395" y="328"/>
                </a:lnTo>
                <a:lnTo>
                  <a:pt x="395" y="328"/>
                </a:lnTo>
                <a:lnTo>
                  <a:pt x="395" y="330"/>
                </a:lnTo>
                <a:lnTo>
                  <a:pt x="395" y="330"/>
                </a:lnTo>
                <a:lnTo>
                  <a:pt x="395" y="330"/>
                </a:lnTo>
                <a:lnTo>
                  <a:pt x="395" y="332"/>
                </a:lnTo>
                <a:lnTo>
                  <a:pt x="395" y="332"/>
                </a:lnTo>
                <a:lnTo>
                  <a:pt x="394" y="332"/>
                </a:lnTo>
                <a:lnTo>
                  <a:pt x="394" y="332"/>
                </a:lnTo>
                <a:lnTo>
                  <a:pt x="392" y="332"/>
                </a:lnTo>
                <a:lnTo>
                  <a:pt x="392" y="332"/>
                </a:lnTo>
                <a:lnTo>
                  <a:pt x="392" y="332"/>
                </a:lnTo>
                <a:lnTo>
                  <a:pt x="390" y="333"/>
                </a:lnTo>
                <a:lnTo>
                  <a:pt x="390" y="333"/>
                </a:lnTo>
                <a:lnTo>
                  <a:pt x="390" y="333"/>
                </a:lnTo>
                <a:lnTo>
                  <a:pt x="390" y="333"/>
                </a:lnTo>
                <a:lnTo>
                  <a:pt x="389" y="335"/>
                </a:lnTo>
                <a:lnTo>
                  <a:pt x="389" y="335"/>
                </a:lnTo>
                <a:lnTo>
                  <a:pt x="389" y="335"/>
                </a:lnTo>
                <a:lnTo>
                  <a:pt x="387" y="335"/>
                </a:lnTo>
                <a:lnTo>
                  <a:pt x="383" y="335"/>
                </a:lnTo>
                <a:lnTo>
                  <a:pt x="383" y="333"/>
                </a:lnTo>
                <a:lnTo>
                  <a:pt x="382" y="333"/>
                </a:lnTo>
                <a:lnTo>
                  <a:pt x="382" y="333"/>
                </a:lnTo>
                <a:lnTo>
                  <a:pt x="382" y="335"/>
                </a:lnTo>
                <a:lnTo>
                  <a:pt x="378" y="335"/>
                </a:lnTo>
                <a:lnTo>
                  <a:pt x="378" y="335"/>
                </a:lnTo>
                <a:lnTo>
                  <a:pt x="378" y="335"/>
                </a:lnTo>
                <a:lnTo>
                  <a:pt x="378" y="333"/>
                </a:lnTo>
                <a:lnTo>
                  <a:pt x="378" y="335"/>
                </a:lnTo>
                <a:lnTo>
                  <a:pt x="378" y="335"/>
                </a:lnTo>
                <a:lnTo>
                  <a:pt x="377" y="335"/>
                </a:lnTo>
                <a:lnTo>
                  <a:pt x="377" y="333"/>
                </a:lnTo>
                <a:lnTo>
                  <a:pt x="377" y="332"/>
                </a:lnTo>
                <a:lnTo>
                  <a:pt x="377" y="332"/>
                </a:lnTo>
                <a:lnTo>
                  <a:pt x="377" y="330"/>
                </a:lnTo>
                <a:lnTo>
                  <a:pt x="377" y="330"/>
                </a:lnTo>
                <a:lnTo>
                  <a:pt x="377" y="328"/>
                </a:lnTo>
                <a:lnTo>
                  <a:pt x="375" y="328"/>
                </a:lnTo>
                <a:lnTo>
                  <a:pt x="373" y="328"/>
                </a:lnTo>
                <a:lnTo>
                  <a:pt x="373" y="327"/>
                </a:lnTo>
                <a:lnTo>
                  <a:pt x="373" y="327"/>
                </a:lnTo>
                <a:lnTo>
                  <a:pt x="373" y="325"/>
                </a:lnTo>
                <a:lnTo>
                  <a:pt x="373" y="325"/>
                </a:lnTo>
                <a:lnTo>
                  <a:pt x="373" y="325"/>
                </a:lnTo>
                <a:lnTo>
                  <a:pt x="373" y="323"/>
                </a:lnTo>
                <a:lnTo>
                  <a:pt x="373" y="323"/>
                </a:lnTo>
                <a:lnTo>
                  <a:pt x="373" y="323"/>
                </a:lnTo>
                <a:lnTo>
                  <a:pt x="373" y="323"/>
                </a:lnTo>
                <a:lnTo>
                  <a:pt x="373" y="323"/>
                </a:lnTo>
                <a:lnTo>
                  <a:pt x="375" y="322"/>
                </a:lnTo>
                <a:lnTo>
                  <a:pt x="375" y="322"/>
                </a:lnTo>
                <a:lnTo>
                  <a:pt x="375" y="322"/>
                </a:lnTo>
                <a:lnTo>
                  <a:pt x="375" y="320"/>
                </a:lnTo>
                <a:lnTo>
                  <a:pt x="373" y="320"/>
                </a:lnTo>
                <a:lnTo>
                  <a:pt x="373" y="318"/>
                </a:lnTo>
                <a:lnTo>
                  <a:pt x="373" y="318"/>
                </a:lnTo>
                <a:lnTo>
                  <a:pt x="373" y="317"/>
                </a:lnTo>
                <a:lnTo>
                  <a:pt x="372" y="317"/>
                </a:lnTo>
                <a:lnTo>
                  <a:pt x="370" y="317"/>
                </a:lnTo>
                <a:lnTo>
                  <a:pt x="370" y="317"/>
                </a:lnTo>
                <a:lnTo>
                  <a:pt x="368" y="317"/>
                </a:lnTo>
                <a:lnTo>
                  <a:pt x="367" y="317"/>
                </a:lnTo>
                <a:lnTo>
                  <a:pt x="362" y="315"/>
                </a:lnTo>
                <a:lnTo>
                  <a:pt x="360" y="315"/>
                </a:lnTo>
                <a:lnTo>
                  <a:pt x="360" y="315"/>
                </a:lnTo>
                <a:lnTo>
                  <a:pt x="360" y="315"/>
                </a:lnTo>
                <a:lnTo>
                  <a:pt x="358" y="317"/>
                </a:lnTo>
                <a:lnTo>
                  <a:pt x="358" y="317"/>
                </a:lnTo>
                <a:lnTo>
                  <a:pt x="358" y="317"/>
                </a:lnTo>
                <a:lnTo>
                  <a:pt x="357" y="317"/>
                </a:lnTo>
                <a:lnTo>
                  <a:pt x="357" y="317"/>
                </a:lnTo>
                <a:lnTo>
                  <a:pt x="355" y="317"/>
                </a:lnTo>
                <a:lnTo>
                  <a:pt x="355" y="315"/>
                </a:lnTo>
                <a:lnTo>
                  <a:pt x="355" y="313"/>
                </a:lnTo>
                <a:lnTo>
                  <a:pt x="353" y="312"/>
                </a:lnTo>
                <a:lnTo>
                  <a:pt x="353" y="310"/>
                </a:lnTo>
                <a:lnTo>
                  <a:pt x="353" y="310"/>
                </a:lnTo>
                <a:lnTo>
                  <a:pt x="353" y="308"/>
                </a:lnTo>
                <a:lnTo>
                  <a:pt x="353" y="308"/>
                </a:lnTo>
                <a:lnTo>
                  <a:pt x="355" y="306"/>
                </a:lnTo>
                <a:lnTo>
                  <a:pt x="355" y="306"/>
                </a:lnTo>
                <a:lnTo>
                  <a:pt x="355" y="305"/>
                </a:lnTo>
                <a:lnTo>
                  <a:pt x="357" y="303"/>
                </a:lnTo>
                <a:lnTo>
                  <a:pt x="357" y="303"/>
                </a:lnTo>
                <a:lnTo>
                  <a:pt x="357" y="303"/>
                </a:lnTo>
                <a:lnTo>
                  <a:pt x="357" y="301"/>
                </a:lnTo>
                <a:lnTo>
                  <a:pt x="353" y="301"/>
                </a:lnTo>
                <a:lnTo>
                  <a:pt x="353" y="300"/>
                </a:lnTo>
                <a:lnTo>
                  <a:pt x="352" y="298"/>
                </a:lnTo>
                <a:lnTo>
                  <a:pt x="352" y="298"/>
                </a:lnTo>
                <a:lnTo>
                  <a:pt x="352" y="298"/>
                </a:lnTo>
                <a:lnTo>
                  <a:pt x="350" y="298"/>
                </a:lnTo>
                <a:lnTo>
                  <a:pt x="350" y="298"/>
                </a:lnTo>
                <a:lnTo>
                  <a:pt x="348" y="300"/>
                </a:lnTo>
                <a:lnTo>
                  <a:pt x="346" y="301"/>
                </a:lnTo>
                <a:lnTo>
                  <a:pt x="346" y="301"/>
                </a:lnTo>
                <a:lnTo>
                  <a:pt x="346" y="301"/>
                </a:lnTo>
                <a:lnTo>
                  <a:pt x="345" y="306"/>
                </a:lnTo>
                <a:lnTo>
                  <a:pt x="345" y="306"/>
                </a:lnTo>
                <a:lnTo>
                  <a:pt x="343" y="306"/>
                </a:lnTo>
                <a:lnTo>
                  <a:pt x="343" y="306"/>
                </a:lnTo>
                <a:lnTo>
                  <a:pt x="343" y="306"/>
                </a:lnTo>
                <a:lnTo>
                  <a:pt x="343" y="308"/>
                </a:lnTo>
                <a:lnTo>
                  <a:pt x="341" y="308"/>
                </a:lnTo>
                <a:lnTo>
                  <a:pt x="341" y="308"/>
                </a:lnTo>
                <a:lnTo>
                  <a:pt x="341" y="308"/>
                </a:lnTo>
                <a:lnTo>
                  <a:pt x="341" y="310"/>
                </a:lnTo>
                <a:lnTo>
                  <a:pt x="341" y="310"/>
                </a:lnTo>
                <a:lnTo>
                  <a:pt x="341" y="312"/>
                </a:lnTo>
                <a:lnTo>
                  <a:pt x="343" y="313"/>
                </a:lnTo>
                <a:lnTo>
                  <a:pt x="343" y="313"/>
                </a:lnTo>
                <a:lnTo>
                  <a:pt x="346" y="315"/>
                </a:lnTo>
                <a:lnTo>
                  <a:pt x="346" y="315"/>
                </a:lnTo>
                <a:lnTo>
                  <a:pt x="346" y="317"/>
                </a:lnTo>
                <a:lnTo>
                  <a:pt x="343" y="320"/>
                </a:lnTo>
                <a:lnTo>
                  <a:pt x="343" y="322"/>
                </a:lnTo>
                <a:lnTo>
                  <a:pt x="343" y="322"/>
                </a:lnTo>
                <a:lnTo>
                  <a:pt x="343" y="322"/>
                </a:lnTo>
                <a:lnTo>
                  <a:pt x="343" y="323"/>
                </a:lnTo>
                <a:lnTo>
                  <a:pt x="341" y="323"/>
                </a:lnTo>
                <a:lnTo>
                  <a:pt x="340" y="323"/>
                </a:lnTo>
                <a:lnTo>
                  <a:pt x="340" y="323"/>
                </a:lnTo>
                <a:lnTo>
                  <a:pt x="340" y="325"/>
                </a:lnTo>
                <a:lnTo>
                  <a:pt x="340" y="325"/>
                </a:lnTo>
                <a:lnTo>
                  <a:pt x="338" y="325"/>
                </a:lnTo>
                <a:lnTo>
                  <a:pt x="336" y="325"/>
                </a:lnTo>
                <a:lnTo>
                  <a:pt x="336" y="323"/>
                </a:lnTo>
                <a:lnTo>
                  <a:pt x="335" y="323"/>
                </a:lnTo>
                <a:lnTo>
                  <a:pt x="335" y="323"/>
                </a:lnTo>
                <a:lnTo>
                  <a:pt x="333" y="325"/>
                </a:lnTo>
                <a:lnTo>
                  <a:pt x="333" y="325"/>
                </a:lnTo>
                <a:lnTo>
                  <a:pt x="331" y="325"/>
                </a:lnTo>
                <a:lnTo>
                  <a:pt x="331" y="325"/>
                </a:lnTo>
                <a:lnTo>
                  <a:pt x="331" y="325"/>
                </a:lnTo>
                <a:lnTo>
                  <a:pt x="330" y="325"/>
                </a:lnTo>
                <a:lnTo>
                  <a:pt x="328" y="323"/>
                </a:lnTo>
                <a:lnTo>
                  <a:pt x="326" y="322"/>
                </a:lnTo>
                <a:lnTo>
                  <a:pt x="326" y="320"/>
                </a:lnTo>
                <a:lnTo>
                  <a:pt x="326" y="320"/>
                </a:lnTo>
                <a:lnTo>
                  <a:pt x="326" y="320"/>
                </a:lnTo>
                <a:lnTo>
                  <a:pt x="325" y="320"/>
                </a:lnTo>
                <a:lnTo>
                  <a:pt x="323" y="322"/>
                </a:lnTo>
                <a:lnTo>
                  <a:pt x="323" y="322"/>
                </a:lnTo>
                <a:lnTo>
                  <a:pt x="321" y="323"/>
                </a:lnTo>
                <a:lnTo>
                  <a:pt x="318" y="322"/>
                </a:lnTo>
                <a:lnTo>
                  <a:pt x="313" y="323"/>
                </a:lnTo>
                <a:lnTo>
                  <a:pt x="311" y="325"/>
                </a:lnTo>
                <a:lnTo>
                  <a:pt x="308" y="325"/>
                </a:lnTo>
                <a:lnTo>
                  <a:pt x="308" y="325"/>
                </a:lnTo>
                <a:lnTo>
                  <a:pt x="304" y="327"/>
                </a:lnTo>
                <a:lnTo>
                  <a:pt x="301" y="327"/>
                </a:lnTo>
                <a:lnTo>
                  <a:pt x="301" y="327"/>
                </a:lnTo>
                <a:lnTo>
                  <a:pt x="301" y="327"/>
                </a:lnTo>
                <a:lnTo>
                  <a:pt x="301" y="327"/>
                </a:lnTo>
                <a:lnTo>
                  <a:pt x="301" y="325"/>
                </a:lnTo>
                <a:lnTo>
                  <a:pt x="301" y="325"/>
                </a:lnTo>
                <a:lnTo>
                  <a:pt x="299" y="325"/>
                </a:lnTo>
                <a:lnTo>
                  <a:pt x="299" y="323"/>
                </a:lnTo>
                <a:lnTo>
                  <a:pt x="299" y="323"/>
                </a:lnTo>
                <a:lnTo>
                  <a:pt x="299" y="323"/>
                </a:lnTo>
                <a:lnTo>
                  <a:pt x="296" y="323"/>
                </a:lnTo>
                <a:lnTo>
                  <a:pt x="296" y="323"/>
                </a:lnTo>
                <a:lnTo>
                  <a:pt x="294" y="323"/>
                </a:lnTo>
                <a:lnTo>
                  <a:pt x="294" y="323"/>
                </a:lnTo>
                <a:lnTo>
                  <a:pt x="293" y="325"/>
                </a:lnTo>
                <a:lnTo>
                  <a:pt x="293" y="327"/>
                </a:lnTo>
                <a:lnTo>
                  <a:pt x="291" y="327"/>
                </a:lnTo>
                <a:lnTo>
                  <a:pt x="291" y="328"/>
                </a:lnTo>
                <a:lnTo>
                  <a:pt x="291" y="328"/>
                </a:lnTo>
                <a:lnTo>
                  <a:pt x="291" y="330"/>
                </a:lnTo>
                <a:lnTo>
                  <a:pt x="291" y="330"/>
                </a:lnTo>
                <a:lnTo>
                  <a:pt x="293" y="330"/>
                </a:lnTo>
                <a:lnTo>
                  <a:pt x="293" y="330"/>
                </a:lnTo>
                <a:lnTo>
                  <a:pt x="294" y="330"/>
                </a:lnTo>
                <a:lnTo>
                  <a:pt x="294" y="330"/>
                </a:lnTo>
                <a:lnTo>
                  <a:pt x="294" y="330"/>
                </a:lnTo>
                <a:lnTo>
                  <a:pt x="294" y="330"/>
                </a:lnTo>
                <a:lnTo>
                  <a:pt x="294" y="332"/>
                </a:lnTo>
                <a:lnTo>
                  <a:pt x="294" y="332"/>
                </a:lnTo>
                <a:lnTo>
                  <a:pt x="294" y="333"/>
                </a:lnTo>
                <a:lnTo>
                  <a:pt x="294" y="333"/>
                </a:lnTo>
                <a:lnTo>
                  <a:pt x="293" y="333"/>
                </a:lnTo>
                <a:lnTo>
                  <a:pt x="293" y="333"/>
                </a:lnTo>
                <a:lnTo>
                  <a:pt x="291" y="333"/>
                </a:lnTo>
                <a:lnTo>
                  <a:pt x="291" y="333"/>
                </a:lnTo>
                <a:lnTo>
                  <a:pt x="289" y="333"/>
                </a:lnTo>
                <a:lnTo>
                  <a:pt x="289" y="335"/>
                </a:lnTo>
                <a:lnTo>
                  <a:pt x="289" y="337"/>
                </a:lnTo>
                <a:lnTo>
                  <a:pt x="289" y="337"/>
                </a:lnTo>
                <a:lnTo>
                  <a:pt x="288" y="337"/>
                </a:lnTo>
                <a:lnTo>
                  <a:pt x="288" y="337"/>
                </a:lnTo>
                <a:lnTo>
                  <a:pt x="286" y="337"/>
                </a:lnTo>
                <a:lnTo>
                  <a:pt x="286" y="337"/>
                </a:lnTo>
                <a:lnTo>
                  <a:pt x="286" y="338"/>
                </a:lnTo>
                <a:lnTo>
                  <a:pt x="286" y="338"/>
                </a:lnTo>
                <a:lnTo>
                  <a:pt x="286" y="340"/>
                </a:lnTo>
                <a:lnTo>
                  <a:pt x="288" y="345"/>
                </a:lnTo>
                <a:lnTo>
                  <a:pt x="288" y="345"/>
                </a:lnTo>
                <a:lnTo>
                  <a:pt x="288" y="345"/>
                </a:lnTo>
                <a:lnTo>
                  <a:pt x="288" y="347"/>
                </a:lnTo>
                <a:lnTo>
                  <a:pt x="284" y="347"/>
                </a:lnTo>
                <a:lnTo>
                  <a:pt x="284" y="347"/>
                </a:lnTo>
                <a:lnTo>
                  <a:pt x="284" y="347"/>
                </a:lnTo>
                <a:lnTo>
                  <a:pt x="283" y="349"/>
                </a:lnTo>
                <a:lnTo>
                  <a:pt x="278" y="350"/>
                </a:lnTo>
                <a:lnTo>
                  <a:pt x="276" y="352"/>
                </a:lnTo>
                <a:lnTo>
                  <a:pt x="274" y="352"/>
                </a:lnTo>
                <a:lnTo>
                  <a:pt x="274" y="352"/>
                </a:lnTo>
                <a:lnTo>
                  <a:pt x="269" y="352"/>
                </a:lnTo>
                <a:lnTo>
                  <a:pt x="269" y="354"/>
                </a:lnTo>
                <a:lnTo>
                  <a:pt x="267" y="354"/>
                </a:lnTo>
                <a:lnTo>
                  <a:pt x="262" y="352"/>
                </a:lnTo>
                <a:lnTo>
                  <a:pt x="261" y="350"/>
                </a:lnTo>
                <a:lnTo>
                  <a:pt x="259" y="349"/>
                </a:lnTo>
                <a:lnTo>
                  <a:pt x="257" y="349"/>
                </a:lnTo>
                <a:lnTo>
                  <a:pt x="257" y="349"/>
                </a:lnTo>
                <a:lnTo>
                  <a:pt x="256" y="349"/>
                </a:lnTo>
                <a:lnTo>
                  <a:pt x="256" y="347"/>
                </a:lnTo>
                <a:lnTo>
                  <a:pt x="256" y="347"/>
                </a:lnTo>
                <a:lnTo>
                  <a:pt x="256" y="345"/>
                </a:lnTo>
                <a:lnTo>
                  <a:pt x="256" y="345"/>
                </a:lnTo>
                <a:lnTo>
                  <a:pt x="254" y="345"/>
                </a:lnTo>
                <a:lnTo>
                  <a:pt x="254" y="345"/>
                </a:lnTo>
                <a:lnTo>
                  <a:pt x="252" y="345"/>
                </a:lnTo>
                <a:lnTo>
                  <a:pt x="252" y="347"/>
                </a:lnTo>
                <a:lnTo>
                  <a:pt x="251" y="347"/>
                </a:lnTo>
                <a:lnTo>
                  <a:pt x="251" y="347"/>
                </a:lnTo>
                <a:lnTo>
                  <a:pt x="249" y="349"/>
                </a:lnTo>
                <a:lnTo>
                  <a:pt x="247" y="349"/>
                </a:lnTo>
                <a:lnTo>
                  <a:pt x="246" y="347"/>
                </a:lnTo>
                <a:lnTo>
                  <a:pt x="242" y="347"/>
                </a:lnTo>
                <a:lnTo>
                  <a:pt x="242" y="347"/>
                </a:lnTo>
                <a:lnTo>
                  <a:pt x="241" y="345"/>
                </a:lnTo>
                <a:lnTo>
                  <a:pt x="239" y="345"/>
                </a:lnTo>
                <a:lnTo>
                  <a:pt x="239" y="345"/>
                </a:lnTo>
                <a:lnTo>
                  <a:pt x="237" y="345"/>
                </a:lnTo>
                <a:lnTo>
                  <a:pt x="232" y="343"/>
                </a:lnTo>
                <a:lnTo>
                  <a:pt x="232" y="342"/>
                </a:lnTo>
                <a:lnTo>
                  <a:pt x="232" y="342"/>
                </a:lnTo>
                <a:lnTo>
                  <a:pt x="232" y="340"/>
                </a:lnTo>
                <a:lnTo>
                  <a:pt x="232" y="340"/>
                </a:lnTo>
                <a:lnTo>
                  <a:pt x="232" y="340"/>
                </a:lnTo>
                <a:lnTo>
                  <a:pt x="232" y="338"/>
                </a:lnTo>
                <a:lnTo>
                  <a:pt x="231" y="337"/>
                </a:lnTo>
                <a:lnTo>
                  <a:pt x="231" y="337"/>
                </a:lnTo>
                <a:lnTo>
                  <a:pt x="231" y="337"/>
                </a:lnTo>
                <a:lnTo>
                  <a:pt x="231" y="335"/>
                </a:lnTo>
                <a:lnTo>
                  <a:pt x="231" y="335"/>
                </a:lnTo>
                <a:lnTo>
                  <a:pt x="232" y="332"/>
                </a:lnTo>
                <a:lnTo>
                  <a:pt x="232" y="332"/>
                </a:lnTo>
                <a:lnTo>
                  <a:pt x="232" y="330"/>
                </a:lnTo>
                <a:lnTo>
                  <a:pt x="232" y="330"/>
                </a:lnTo>
                <a:lnTo>
                  <a:pt x="231" y="328"/>
                </a:lnTo>
                <a:lnTo>
                  <a:pt x="231" y="328"/>
                </a:lnTo>
                <a:lnTo>
                  <a:pt x="229" y="328"/>
                </a:lnTo>
                <a:lnTo>
                  <a:pt x="229" y="327"/>
                </a:lnTo>
                <a:lnTo>
                  <a:pt x="229" y="327"/>
                </a:lnTo>
                <a:lnTo>
                  <a:pt x="231" y="323"/>
                </a:lnTo>
                <a:lnTo>
                  <a:pt x="231" y="323"/>
                </a:lnTo>
                <a:lnTo>
                  <a:pt x="231" y="322"/>
                </a:lnTo>
                <a:lnTo>
                  <a:pt x="231" y="320"/>
                </a:lnTo>
                <a:lnTo>
                  <a:pt x="231" y="320"/>
                </a:lnTo>
                <a:lnTo>
                  <a:pt x="229" y="320"/>
                </a:lnTo>
                <a:lnTo>
                  <a:pt x="229" y="318"/>
                </a:lnTo>
                <a:lnTo>
                  <a:pt x="225" y="318"/>
                </a:lnTo>
                <a:lnTo>
                  <a:pt x="224" y="317"/>
                </a:lnTo>
                <a:lnTo>
                  <a:pt x="224" y="317"/>
                </a:lnTo>
                <a:lnTo>
                  <a:pt x="224" y="317"/>
                </a:lnTo>
                <a:lnTo>
                  <a:pt x="224" y="315"/>
                </a:lnTo>
                <a:lnTo>
                  <a:pt x="224" y="315"/>
                </a:lnTo>
                <a:lnTo>
                  <a:pt x="224" y="313"/>
                </a:lnTo>
                <a:lnTo>
                  <a:pt x="224" y="313"/>
                </a:lnTo>
                <a:lnTo>
                  <a:pt x="225" y="313"/>
                </a:lnTo>
                <a:lnTo>
                  <a:pt x="225" y="312"/>
                </a:lnTo>
                <a:lnTo>
                  <a:pt x="225" y="312"/>
                </a:lnTo>
                <a:lnTo>
                  <a:pt x="224" y="312"/>
                </a:lnTo>
                <a:lnTo>
                  <a:pt x="224" y="310"/>
                </a:lnTo>
                <a:lnTo>
                  <a:pt x="222" y="310"/>
                </a:lnTo>
                <a:lnTo>
                  <a:pt x="220" y="306"/>
                </a:lnTo>
                <a:lnTo>
                  <a:pt x="219" y="301"/>
                </a:lnTo>
                <a:lnTo>
                  <a:pt x="217" y="300"/>
                </a:lnTo>
                <a:lnTo>
                  <a:pt x="217" y="300"/>
                </a:lnTo>
                <a:lnTo>
                  <a:pt x="215" y="301"/>
                </a:lnTo>
                <a:lnTo>
                  <a:pt x="214" y="301"/>
                </a:lnTo>
                <a:lnTo>
                  <a:pt x="214" y="301"/>
                </a:lnTo>
                <a:lnTo>
                  <a:pt x="214" y="300"/>
                </a:lnTo>
                <a:lnTo>
                  <a:pt x="212" y="300"/>
                </a:lnTo>
                <a:lnTo>
                  <a:pt x="207" y="295"/>
                </a:lnTo>
                <a:lnTo>
                  <a:pt x="207" y="295"/>
                </a:lnTo>
                <a:lnTo>
                  <a:pt x="207" y="293"/>
                </a:lnTo>
                <a:lnTo>
                  <a:pt x="205" y="293"/>
                </a:lnTo>
                <a:lnTo>
                  <a:pt x="204" y="291"/>
                </a:lnTo>
                <a:lnTo>
                  <a:pt x="204" y="291"/>
                </a:lnTo>
                <a:lnTo>
                  <a:pt x="202" y="291"/>
                </a:lnTo>
                <a:lnTo>
                  <a:pt x="202" y="291"/>
                </a:lnTo>
                <a:lnTo>
                  <a:pt x="199" y="288"/>
                </a:lnTo>
                <a:lnTo>
                  <a:pt x="197" y="286"/>
                </a:lnTo>
                <a:lnTo>
                  <a:pt x="197" y="286"/>
                </a:lnTo>
                <a:lnTo>
                  <a:pt x="195" y="286"/>
                </a:lnTo>
                <a:lnTo>
                  <a:pt x="192" y="286"/>
                </a:lnTo>
                <a:lnTo>
                  <a:pt x="192" y="286"/>
                </a:lnTo>
                <a:lnTo>
                  <a:pt x="190" y="285"/>
                </a:lnTo>
                <a:lnTo>
                  <a:pt x="190" y="285"/>
                </a:lnTo>
                <a:lnTo>
                  <a:pt x="188" y="283"/>
                </a:lnTo>
                <a:lnTo>
                  <a:pt x="188" y="285"/>
                </a:lnTo>
                <a:lnTo>
                  <a:pt x="188" y="285"/>
                </a:lnTo>
                <a:lnTo>
                  <a:pt x="187" y="286"/>
                </a:lnTo>
                <a:lnTo>
                  <a:pt x="187" y="286"/>
                </a:lnTo>
                <a:lnTo>
                  <a:pt x="185" y="288"/>
                </a:lnTo>
                <a:lnTo>
                  <a:pt x="185" y="288"/>
                </a:lnTo>
                <a:lnTo>
                  <a:pt x="185" y="288"/>
                </a:lnTo>
                <a:lnTo>
                  <a:pt x="185" y="290"/>
                </a:lnTo>
                <a:lnTo>
                  <a:pt x="187" y="290"/>
                </a:lnTo>
                <a:lnTo>
                  <a:pt x="187" y="290"/>
                </a:lnTo>
                <a:lnTo>
                  <a:pt x="187" y="290"/>
                </a:lnTo>
                <a:lnTo>
                  <a:pt x="187" y="290"/>
                </a:lnTo>
                <a:lnTo>
                  <a:pt x="188" y="293"/>
                </a:lnTo>
                <a:lnTo>
                  <a:pt x="188" y="293"/>
                </a:lnTo>
                <a:lnTo>
                  <a:pt x="188" y="293"/>
                </a:lnTo>
                <a:lnTo>
                  <a:pt x="182" y="296"/>
                </a:lnTo>
                <a:lnTo>
                  <a:pt x="182" y="296"/>
                </a:lnTo>
                <a:lnTo>
                  <a:pt x="182" y="296"/>
                </a:lnTo>
                <a:lnTo>
                  <a:pt x="182" y="298"/>
                </a:lnTo>
                <a:lnTo>
                  <a:pt x="180" y="300"/>
                </a:lnTo>
                <a:lnTo>
                  <a:pt x="180" y="300"/>
                </a:lnTo>
                <a:lnTo>
                  <a:pt x="180" y="301"/>
                </a:lnTo>
                <a:lnTo>
                  <a:pt x="180" y="301"/>
                </a:lnTo>
                <a:lnTo>
                  <a:pt x="180" y="301"/>
                </a:lnTo>
                <a:lnTo>
                  <a:pt x="177" y="300"/>
                </a:lnTo>
                <a:lnTo>
                  <a:pt x="177" y="300"/>
                </a:lnTo>
                <a:lnTo>
                  <a:pt x="177" y="298"/>
                </a:lnTo>
                <a:lnTo>
                  <a:pt x="177" y="298"/>
                </a:lnTo>
                <a:lnTo>
                  <a:pt x="172" y="296"/>
                </a:lnTo>
                <a:lnTo>
                  <a:pt x="172" y="296"/>
                </a:lnTo>
                <a:lnTo>
                  <a:pt x="170" y="296"/>
                </a:lnTo>
                <a:lnTo>
                  <a:pt x="170" y="296"/>
                </a:lnTo>
                <a:lnTo>
                  <a:pt x="168" y="296"/>
                </a:lnTo>
                <a:lnTo>
                  <a:pt x="168" y="295"/>
                </a:lnTo>
                <a:lnTo>
                  <a:pt x="168" y="295"/>
                </a:lnTo>
                <a:lnTo>
                  <a:pt x="168" y="295"/>
                </a:lnTo>
                <a:lnTo>
                  <a:pt x="168" y="295"/>
                </a:lnTo>
                <a:lnTo>
                  <a:pt x="168" y="293"/>
                </a:lnTo>
                <a:lnTo>
                  <a:pt x="167" y="291"/>
                </a:lnTo>
                <a:lnTo>
                  <a:pt x="167" y="291"/>
                </a:lnTo>
                <a:lnTo>
                  <a:pt x="165" y="291"/>
                </a:lnTo>
                <a:lnTo>
                  <a:pt x="165" y="291"/>
                </a:lnTo>
                <a:lnTo>
                  <a:pt x="163" y="291"/>
                </a:lnTo>
                <a:lnTo>
                  <a:pt x="163" y="291"/>
                </a:lnTo>
                <a:lnTo>
                  <a:pt x="163" y="293"/>
                </a:lnTo>
                <a:lnTo>
                  <a:pt x="162" y="293"/>
                </a:lnTo>
                <a:lnTo>
                  <a:pt x="158" y="296"/>
                </a:lnTo>
                <a:lnTo>
                  <a:pt x="140" y="285"/>
                </a:lnTo>
                <a:lnTo>
                  <a:pt x="138" y="286"/>
                </a:lnTo>
                <a:lnTo>
                  <a:pt x="136" y="286"/>
                </a:lnTo>
                <a:lnTo>
                  <a:pt x="135" y="288"/>
                </a:lnTo>
                <a:lnTo>
                  <a:pt x="133" y="290"/>
                </a:lnTo>
                <a:lnTo>
                  <a:pt x="131" y="291"/>
                </a:lnTo>
                <a:lnTo>
                  <a:pt x="130" y="293"/>
                </a:lnTo>
                <a:lnTo>
                  <a:pt x="128" y="293"/>
                </a:lnTo>
                <a:lnTo>
                  <a:pt x="128" y="293"/>
                </a:lnTo>
                <a:lnTo>
                  <a:pt x="126" y="291"/>
                </a:lnTo>
                <a:lnTo>
                  <a:pt x="126" y="291"/>
                </a:lnTo>
                <a:lnTo>
                  <a:pt x="126" y="291"/>
                </a:lnTo>
                <a:lnTo>
                  <a:pt x="126" y="290"/>
                </a:lnTo>
                <a:lnTo>
                  <a:pt x="126" y="290"/>
                </a:lnTo>
                <a:lnTo>
                  <a:pt x="121" y="288"/>
                </a:lnTo>
                <a:lnTo>
                  <a:pt x="121" y="288"/>
                </a:lnTo>
                <a:lnTo>
                  <a:pt x="120" y="288"/>
                </a:lnTo>
                <a:lnTo>
                  <a:pt x="120" y="290"/>
                </a:lnTo>
                <a:lnTo>
                  <a:pt x="120" y="290"/>
                </a:lnTo>
                <a:lnTo>
                  <a:pt x="116" y="295"/>
                </a:lnTo>
                <a:lnTo>
                  <a:pt x="115" y="296"/>
                </a:lnTo>
                <a:lnTo>
                  <a:pt x="111" y="298"/>
                </a:lnTo>
                <a:lnTo>
                  <a:pt x="111" y="298"/>
                </a:lnTo>
                <a:lnTo>
                  <a:pt x="111" y="298"/>
                </a:lnTo>
                <a:lnTo>
                  <a:pt x="109" y="296"/>
                </a:lnTo>
                <a:lnTo>
                  <a:pt x="108" y="293"/>
                </a:lnTo>
                <a:lnTo>
                  <a:pt x="108" y="291"/>
                </a:lnTo>
                <a:lnTo>
                  <a:pt x="108" y="288"/>
                </a:lnTo>
                <a:lnTo>
                  <a:pt x="108" y="288"/>
                </a:lnTo>
                <a:lnTo>
                  <a:pt x="106" y="286"/>
                </a:lnTo>
                <a:lnTo>
                  <a:pt x="106" y="285"/>
                </a:lnTo>
                <a:lnTo>
                  <a:pt x="106" y="283"/>
                </a:lnTo>
                <a:lnTo>
                  <a:pt x="104" y="281"/>
                </a:lnTo>
                <a:lnTo>
                  <a:pt x="104" y="280"/>
                </a:lnTo>
                <a:lnTo>
                  <a:pt x="103" y="275"/>
                </a:lnTo>
                <a:lnTo>
                  <a:pt x="103" y="273"/>
                </a:lnTo>
                <a:lnTo>
                  <a:pt x="101" y="264"/>
                </a:lnTo>
                <a:lnTo>
                  <a:pt x="101" y="264"/>
                </a:lnTo>
                <a:lnTo>
                  <a:pt x="101" y="263"/>
                </a:lnTo>
                <a:lnTo>
                  <a:pt x="103" y="261"/>
                </a:lnTo>
                <a:lnTo>
                  <a:pt x="103" y="261"/>
                </a:lnTo>
                <a:lnTo>
                  <a:pt x="103" y="259"/>
                </a:lnTo>
                <a:lnTo>
                  <a:pt x="103" y="258"/>
                </a:lnTo>
                <a:lnTo>
                  <a:pt x="101" y="256"/>
                </a:lnTo>
                <a:lnTo>
                  <a:pt x="101" y="254"/>
                </a:lnTo>
                <a:lnTo>
                  <a:pt x="101" y="254"/>
                </a:lnTo>
                <a:lnTo>
                  <a:pt x="101" y="254"/>
                </a:lnTo>
                <a:lnTo>
                  <a:pt x="101" y="254"/>
                </a:lnTo>
                <a:lnTo>
                  <a:pt x="101" y="254"/>
                </a:lnTo>
                <a:lnTo>
                  <a:pt x="99" y="254"/>
                </a:lnTo>
                <a:lnTo>
                  <a:pt x="99" y="254"/>
                </a:lnTo>
                <a:lnTo>
                  <a:pt x="96" y="256"/>
                </a:lnTo>
                <a:lnTo>
                  <a:pt x="94" y="256"/>
                </a:lnTo>
                <a:lnTo>
                  <a:pt x="93" y="254"/>
                </a:lnTo>
                <a:lnTo>
                  <a:pt x="91" y="254"/>
                </a:lnTo>
                <a:lnTo>
                  <a:pt x="91" y="253"/>
                </a:lnTo>
                <a:lnTo>
                  <a:pt x="89" y="253"/>
                </a:lnTo>
                <a:lnTo>
                  <a:pt x="88" y="253"/>
                </a:lnTo>
                <a:lnTo>
                  <a:pt x="88" y="253"/>
                </a:lnTo>
                <a:lnTo>
                  <a:pt x="86" y="253"/>
                </a:lnTo>
                <a:lnTo>
                  <a:pt x="84" y="253"/>
                </a:lnTo>
                <a:lnTo>
                  <a:pt x="84" y="253"/>
                </a:lnTo>
                <a:lnTo>
                  <a:pt x="84" y="254"/>
                </a:lnTo>
                <a:lnTo>
                  <a:pt x="84" y="254"/>
                </a:lnTo>
                <a:lnTo>
                  <a:pt x="84" y="256"/>
                </a:lnTo>
                <a:lnTo>
                  <a:pt x="83" y="259"/>
                </a:lnTo>
                <a:lnTo>
                  <a:pt x="83" y="259"/>
                </a:lnTo>
                <a:lnTo>
                  <a:pt x="83" y="259"/>
                </a:lnTo>
                <a:lnTo>
                  <a:pt x="81" y="261"/>
                </a:lnTo>
                <a:lnTo>
                  <a:pt x="81" y="261"/>
                </a:lnTo>
                <a:lnTo>
                  <a:pt x="79" y="261"/>
                </a:lnTo>
                <a:lnTo>
                  <a:pt x="79" y="261"/>
                </a:lnTo>
                <a:lnTo>
                  <a:pt x="79" y="261"/>
                </a:lnTo>
                <a:lnTo>
                  <a:pt x="78" y="259"/>
                </a:lnTo>
                <a:lnTo>
                  <a:pt x="78" y="259"/>
                </a:lnTo>
                <a:lnTo>
                  <a:pt x="78" y="259"/>
                </a:lnTo>
                <a:lnTo>
                  <a:pt x="78" y="259"/>
                </a:lnTo>
                <a:lnTo>
                  <a:pt x="76" y="261"/>
                </a:lnTo>
                <a:lnTo>
                  <a:pt x="76" y="261"/>
                </a:lnTo>
                <a:lnTo>
                  <a:pt x="76" y="261"/>
                </a:lnTo>
                <a:lnTo>
                  <a:pt x="76" y="261"/>
                </a:lnTo>
                <a:lnTo>
                  <a:pt x="76" y="263"/>
                </a:lnTo>
                <a:lnTo>
                  <a:pt x="76" y="263"/>
                </a:lnTo>
                <a:lnTo>
                  <a:pt x="74" y="261"/>
                </a:lnTo>
                <a:lnTo>
                  <a:pt x="74" y="261"/>
                </a:lnTo>
                <a:lnTo>
                  <a:pt x="74" y="263"/>
                </a:lnTo>
                <a:lnTo>
                  <a:pt x="72" y="264"/>
                </a:lnTo>
                <a:lnTo>
                  <a:pt x="72" y="264"/>
                </a:lnTo>
                <a:lnTo>
                  <a:pt x="71" y="266"/>
                </a:lnTo>
                <a:lnTo>
                  <a:pt x="67" y="268"/>
                </a:lnTo>
                <a:lnTo>
                  <a:pt x="62" y="268"/>
                </a:lnTo>
                <a:lnTo>
                  <a:pt x="62" y="268"/>
                </a:lnTo>
                <a:lnTo>
                  <a:pt x="62" y="268"/>
                </a:lnTo>
                <a:lnTo>
                  <a:pt x="62" y="269"/>
                </a:lnTo>
                <a:lnTo>
                  <a:pt x="62" y="269"/>
                </a:lnTo>
                <a:lnTo>
                  <a:pt x="62" y="269"/>
                </a:lnTo>
                <a:lnTo>
                  <a:pt x="62" y="271"/>
                </a:lnTo>
                <a:lnTo>
                  <a:pt x="61" y="271"/>
                </a:lnTo>
                <a:lnTo>
                  <a:pt x="61" y="273"/>
                </a:lnTo>
                <a:lnTo>
                  <a:pt x="59" y="273"/>
                </a:lnTo>
                <a:lnTo>
                  <a:pt x="59" y="271"/>
                </a:lnTo>
                <a:lnTo>
                  <a:pt x="57" y="271"/>
                </a:lnTo>
                <a:lnTo>
                  <a:pt x="52" y="271"/>
                </a:lnTo>
                <a:lnTo>
                  <a:pt x="52" y="273"/>
                </a:lnTo>
                <a:lnTo>
                  <a:pt x="51" y="273"/>
                </a:lnTo>
                <a:lnTo>
                  <a:pt x="51" y="273"/>
                </a:lnTo>
                <a:lnTo>
                  <a:pt x="51" y="271"/>
                </a:lnTo>
                <a:lnTo>
                  <a:pt x="51" y="271"/>
                </a:lnTo>
                <a:lnTo>
                  <a:pt x="51" y="271"/>
                </a:lnTo>
                <a:lnTo>
                  <a:pt x="51" y="271"/>
                </a:lnTo>
                <a:lnTo>
                  <a:pt x="51" y="271"/>
                </a:lnTo>
                <a:lnTo>
                  <a:pt x="51" y="269"/>
                </a:lnTo>
                <a:lnTo>
                  <a:pt x="51" y="269"/>
                </a:lnTo>
                <a:lnTo>
                  <a:pt x="51" y="268"/>
                </a:lnTo>
                <a:lnTo>
                  <a:pt x="49" y="268"/>
                </a:lnTo>
                <a:lnTo>
                  <a:pt x="49" y="268"/>
                </a:lnTo>
                <a:lnTo>
                  <a:pt x="49" y="268"/>
                </a:lnTo>
                <a:lnTo>
                  <a:pt x="47" y="268"/>
                </a:lnTo>
                <a:lnTo>
                  <a:pt x="47" y="268"/>
                </a:lnTo>
                <a:lnTo>
                  <a:pt x="47" y="268"/>
                </a:lnTo>
                <a:lnTo>
                  <a:pt x="47" y="269"/>
                </a:lnTo>
                <a:lnTo>
                  <a:pt x="47" y="268"/>
                </a:lnTo>
                <a:lnTo>
                  <a:pt x="46" y="268"/>
                </a:lnTo>
                <a:lnTo>
                  <a:pt x="44" y="266"/>
                </a:lnTo>
                <a:lnTo>
                  <a:pt x="46" y="266"/>
                </a:lnTo>
                <a:lnTo>
                  <a:pt x="46" y="266"/>
                </a:lnTo>
                <a:lnTo>
                  <a:pt x="46" y="264"/>
                </a:lnTo>
                <a:lnTo>
                  <a:pt x="47" y="263"/>
                </a:lnTo>
                <a:lnTo>
                  <a:pt x="47" y="263"/>
                </a:lnTo>
                <a:lnTo>
                  <a:pt x="47" y="263"/>
                </a:lnTo>
                <a:lnTo>
                  <a:pt x="47" y="263"/>
                </a:lnTo>
                <a:lnTo>
                  <a:pt x="49" y="263"/>
                </a:lnTo>
                <a:lnTo>
                  <a:pt x="51" y="263"/>
                </a:lnTo>
                <a:lnTo>
                  <a:pt x="51" y="261"/>
                </a:lnTo>
                <a:lnTo>
                  <a:pt x="51" y="261"/>
                </a:lnTo>
                <a:lnTo>
                  <a:pt x="51" y="261"/>
                </a:lnTo>
                <a:lnTo>
                  <a:pt x="51" y="259"/>
                </a:lnTo>
                <a:lnTo>
                  <a:pt x="51" y="259"/>
                </a:lnTo>
                <a:lnTo>
                  <a:pt x="49" y="259"/>
                </a:lnTo>
                <a:lnTo>
                  <a:pt x="47" y="258"/>
                </a:lnTo>
                <a:lnTo>
                  <a:pt x="47" y="258"/>
                </a:lnTo>
                <a:lnTo>
                  <a:pt x="47" y="258"/>
                </a:lnTo>
                <a:lnTo>
                  <a:pt x="47" y="258"/>
                </a:lnTo>
                <a:lnTo>
                  <a:pt x="47" y="256"/>
                </a:lnTo>
                <a:lnTo>
                  <a:pt x="47" y="256"/>
                </a:lnTo>
                <a:lnTo>
                  <a:pt x="47" y="256"/>
                </a:lnTo>
                <a:lnTo>
                  <a:pt x="47" y="256"/>
                </a:lnTo>
                <a:lnTo>
                  <a:pt x="47" y="254"/>
                </a:lnTo>
                <a:lnTo>
                  <a:pt x="47" y="254"/>
                </a:lnTo>
                <a:lnTo>
                  <a:pt x="47" y="254"/>
                </a:lnTo>
                <a:lnTo>
                  <a:pt x="49" y="254"/>
                </a:lnTo>
                <a:lnTo>
                  <a:pt x="49" y="253"/>
                </a:lnTo>
                <a:lnTo>
                  <a:pt x="49" y="251"/>
                </a:lnTo>
                <a:lnTo>
                  <a:pt x="49" y="251"/>
                </a:lnTo>
                <a:lnTo>
                  <a:pt x="49" y="251"/>
                </a:lnTo>
                <a:lnTo>
                  <a:pt x="49" y="249"/>
                </a:lnTo>
                <a:lnTo>
                  <a:pt x="49" y="249"/>
                </a:lnTo>
                <a:lnTo>
                  <a:pt x="47" y="248"/>
                </a:lnTo>
                <a:lnTo>
                  <a:pt x="46" y="246"/>
                </a:lnTo>
                <a:lnTo>
                  <a:pt x="44" y="244"/>
                </a:lnTo>
                <a:lnTo>
                  <a:pt x="44" y="244"/>
                </a:lnTo>
                <a:lnTo>
                  <a:pt x="44" y="244"/>
                </a:lnTo>
                <a:lnTo>
                  <a:pt x="44" y="243"/>
                </a:lnTo>
                <a:lnTo>
                  <a:pt x="44" y="243"/>
                </a:lnTo>
                <a:lnTo>
                  <a:pt x="44" y="243"/>
                </a:lnTo>
                <a:lnTo>
                  <a:pt x="41" y="241"/>
                </a:lnTo>
                <a:lnTo>
                  <a:pt x="39" y="241"/>
                </a:lnTo>
                <a:lnTo>
                  <a:pt x="37" y="241"/>
                </a:lnTo>
                <a:lnTo>
                  <a:pt x="36" y="239"/>
                </a:lnTo>
                <a:lnTo>
                  <a:pt x="36" y="239"/>
                </a:lnTo>
                <a:lnTo>
                  <a:pt x="36" y="238"/>
                </a:lnTo>
                <a:lnTo>
                  <a:pt x="36" y="238"/>
                </a:lnTo>
                <a:lnTo>
                  <a:pt x="36" y="236"/>
                </a:lnTo>
                <a:lnTo>
                  <a:pt x="36" y="236"/>
                </a:lnTo>
                <a:lnTo>
                  <a:pt x="36" y="236"/>
                </a:lnTo>
                <a:lnTo>
                  <a:pt x="37" y="236"/>
                </a:lnTo>
                <a:lnTo>
                  <a:pt x="37" y="236"/>
                </a:lnTo>
                <a:lnTo>
                  <a:pt x="39" y="236"/>
                </a:lnTo>
                <a:lnTo>
                  <a:pt x="39" y="236"/>
                </a:lnTo>
                <a:lnTo>
                  <a:pt x="39" y="236"/>
                </a:lnTo>
                <a:lnTo>
                  <a:pt x="39" y="236"/>
                </a:lnTo>
                <a:lnTo>
                  <a:pt x="39" y="236"/>
                </a:lnTo>
                <a:lnTo>
                  <a:pt x="37" y="231"/>
                </a:lnTo>
                <a:lnTo>
                  <a:pt x="36" y="231"/>
                </a:lnTo>
                <a:lnTo>
                  <a:pt x="36" y="231"/>
                </a:lnTo>
                <a:lnTo>
                  <a:pt x="36" y="229"/>
                </a:lnTo>
                <a:lnTo>
                  <a:pt x="34" y="231"/>
                </a:lnTo>
                <a:lnTo>
                  <a:pt x="34" y="231"/>
                </a:lnTo>
                <a:lnTo>
                  <a:pt x="30" y="231"/>
                </a:lnTo>
                <a:lnTo>
                  <a:pt x="30" y="229"/>
                </a:lnTo>
                <a:lnTo>
                  <a:pt x="30" y="229"/>
                </a:lnTo>
                <a:lnTo>
                  <a:pt x="30" y="227"/>
                </a:lnTo>
                <a:lnTo>
                  <a:pt x="30" y="227"/>
                </a:lnTo>
                <a:lnTo>
                  <a:pt x="30" y="227"/>
                </a:lnTo>
                <a:lnTo>
                  <a:pt x="27" y="226"/>
                </a:lnTo>
                <a:lnTo>
                  <a:pt x="27" y="226"/>
                </a:lnTo>
                <a:lnTo>
                  <a:pt x="27" y="226"/>
                </a:lnTo>
                <a:lnTo>
                  <a:pt x="27" y="226"/>
                </a:lnTo>
                <a:lnTo>
                  <a:pt x="25" y="226"/>
                </a:lnTo>
                <a:lnTo>
                  <a:pt x="25" y="224"/>
                </a:lnTo>
                <a:lnTo>
                  <a:pt x="24" y="224"/>
                </a:lnTo>
                <a:lnTo>
                  <a:pt x="22" y="222"/>
                </a:lnTo>
                <a:lnTo>
                  <a:pt x="20" y="222"/>
                </a:lnTo>
                <a:lnTo>
                  <a:pt x="19" y="222"/>
                </a:lnTo>
                <a:lnTo>
                  <a:pt x="19" y="224"/>
                </a:lnTo>
                <a:lnTo>
                  <a:pt x="15" y="224"/>
                </a:lnTo>
                <a:lnTo>
                  <a:pt x="15" y="226"/>
                </a:lnTo>
                <a:lnTo>
                  <a:pt x="14" y="227"/>
                </a:lnTo>
                <a:lnTo>
                  <a:pt x="12" y="227"/>
                </a:lnTo>
                <a:lnTo>
                  <a:pt x="12" y="227"/>
                </a:lnTo>
                <a:lnTo>
                  <a:pt x="12" y="224"/>
                </a:lnTo>
                <a:lnTo>
                  <a:pt x="10" y="224"/>
                </a:lnTo>
                <a:lnTo>
                  <a:pt x="10" y="222"/>
                </a:lnTo>
                <a:lnTo>
                  <a:pt x="12" y="222"/>
                </a:lnTo>
                <a:lnTo>
                  <a:pt x="12" y="221"/>
                </a:lnTo>
                <a:lnTo>
                  <a:pt x="12" y="221"/>
                </a:lnTo>
                <a:lnTo>
                  <a:pt x="12" y="221"/>
                </a:lnTo>
                <a:lnTo>
                  <a:pt x="12" y="221"/>
                </a:lnTo>
                <a:lnTo>
                  <a:pt x="12" y="221"/>
                </a:lnTo>
                <a:lnTo>
                  <a:pt x="12" y="219"/>
                </a:lnTo>
                <a:lnTo>
                  <a:pt x="12" y="219"/>
                </a:lnTo>
                <a:lnTo>
                  <a:pt x="10" y="219"/>
                </a:lnTo>
                <a:lnTo>
                  <a:pt x="9" y="221"/>
                </a:lnTo>
                <a:lnTo>
                  <a:pt x="9" y="221"/>
                </a:lnTo>
                <a:lnTo>
                  <a:pt x="9" y="219"/>
                </a:lnTo>
                <a:lnTo>
                  <a:pt x="7" y="219"/>
                </a:lnTo>
                <a:lnTo>
                  <a:pt x="9" y="219"/>
                </a:lnTo>
                <a:lnTo>
                  <a:pt x="9" y="217"/>
                </a:lnTo>
                <a:lnTo>
                  <a:pt x="9" y="217"/>
                </a:lnTo>
                <a:lnTo>
                  <a:pt x="9" y="216"/>
                </a:lnTo>
                <a:lnTo>
                  <a:pt x="12" y="214"/>
                </a:lnTo>
                <a:lnTo>
                  <a:pt x="12" y="212"/>
                </a:lnTo>
                <a:lnTo>
                  <a:pt x="12" y="212"/>
                </a:lnTo>
                <a:lnTo>
                  <a:pt x="14" y="211"/>
                </a:lnTo>
                <a:lnTo>
                  <a:pt x="14" y="211"/>
                </a:lnTo>
                <a:lnTo>
                  <a:pt x="14" y="211"/>
                </a:lnTo>
                <a:lnTo>
                  <a:pt x="14" y="209"/>
                </a:lnTo>
                <a:lnTo>
                  <a:pt x="14" y="209"/>
                </a:lnTo>
                <a:lnTo>
                  <a:pt x="12" y="209"/>
                </a:lnTo>
                <a:lnTo>
                  <a:pt x="10" y="209"/>
                </a:lnTo>
                <a:lnTo>
                  <a:pt x="9" y="209"/>
                </a:lnTo>
                <a:lnTo>
                  <a:pt x="9" y="209"/>
                </a:lnTo>
                <a:lnTo>
                  <a:pt x="9" y="209"/>
                </a:lnTo>
                <a:lnTo>
                  <a:pt x="7" y="207"/>
                </a:lnTo>
                <a:lnTo>
                  <a:pt x="7" y="207"/>
                </a:lnTo>
                <a:lnTo>
                  <a:pt x="9" y="207"/>
                </a:lnTo>
                <a:lnTo>
                  <a:pt x="9" y="206"/>
                </a:lnTo>
                <a:lnTo>
                  <a:pt x="7" y="206"/>
                </a:lnTo>
                <a:lnTo>
                  <a:pt x="7" y="206"/>
                </a:lnTo>
                <a:lnTo>
                  <a:pt x="5" y="206"/>
                </a:lnTo>
                <a:lnTo>
                  <a:pt x="5" y="206"/>
                </a:lnTo>
                <a:lnTo>
                  <a:pt x="5" y="204"/>
                </a:lnTo>
                <a:lnTo>
                  <a:pt x="5" y="204"/>
                </a:lnTo>
                <a:lnTo>
                  <a:pt x="5" y="202"/>
                </a:lnTo>
                <a:lnTo>
                  <a:pt x="2" y="199"/>
                </a:lnTo>
                <a:lnTo>
                  <a:pt x="0" y="199"/>
                </a:lnTo>
                <a:lnTo>
                  <a:pt x="2" y="197"/>
                </a:lnTo>
                <a:lnTo>
                  <a:pt x="2" y="197"/>
                </a:lnTo>
                <a:lnTo>
                  <a:pt x="2" y="197"/>
                </a:lnTo>
                <a:lnTo>
                  <a:pt x="2" y="197"/>
                </a:lnTo>
                <a:lnTo>
                  <a:pt x="2" y="197"/>
                </a:lnTo>
                <a:lnTo>
                  <a:pt x="4" y="196"/>
                </a:lnTo>
                <a:lnTo>
                  <a:pt x="4" y="196"/>
                </a:lnTo>
                <a:lnTo>
                  <a:pt x="5" y="194"/>
                </a:lnTo>
                <a:lnTo>
                  <a:pt x="5" y="194"/>
                </a:lnTo>
                <a:lnTo>
                  <a:pt x="5" y="194"/>
                </a:lnTo>
                <a:lnTo>
                  <a:pt x="5" y="194"/>
                </a:lnTo>
                <a:lnTo>
                  <a:pt x="5" y="192"/>
                </a:lnTo>
                <a:lnTo>
                  <a:pt x="4" y="192"/>
                </a:lnTo>
                <a:lnTo>
                  <a:pt x="2" y="192"/>
                </a:lnTo>
                <a:lnTo>
                  <a:pt x="2" y="192"/>
                </a:lnTo>
                <a:lnTo>
                  <a:pt x="2" y="192"/>
                </a:lnTo>
                <a:lnTo>
                  <a:pt x="0" y="190"/>
                </a:lnTo>
                <a:lnTo>
                  <a:pt x="0" y="190"/>
                </a:lnTo>
                <a:lnTo>
                  <a:pt x="0" y="189"/>
                </a:lnTo>
                <a:lnTo>
                  <a:pt x="0" y="185"/>
                </a:lnTo>
                <a:lnTo>
                  <a:pt x="2" y="185"/>
                </a:lnTo>
                <a:lnTo>
                  <a:pt x="4" y="187"/>
                </a:lnTo>
                <a:lnTo>
                  <a:pt x="5" y="187"/>
                </a:lnTo>
                <a:lnTo>
                  <a:pt x="5" y="187"/>
                </a:lnTo>
                <a:lnTo>
                  <a:pt x="5" y="185"/>
                </a:lnTo>
                <a:lnTo>
                  <a:pt x="5" y="185"/>
                </a:lnTo>
                <a:lnTo>
                  <a:pt x="5" y="184"/>
                </a:lnTo>
                <a:lnTo>
                  <a:pt x="7" y="184"/>
                </a:lnTo>
                <a:lnTo>
                  <a:pt x="9" y="182"/>
                </a:lnTo>
                <a:lnTo>
                  <a:pt x="10" y="182"/>
                </a:lnTo>
                <a:lnTo>
                  <a:pt x="12" y="179"/>
                </a:lnTo>
                <a:lnTo>
                  <a:pt x="14" y="177"/>
                </a:lnTo>
                <a:lnTo>
                  <a:pt x="15" y="177"/>
                </a:lnTo>
                <a:lnTo>
                  <a:pt x="15" y="177"/>
                </a:lnTo>
                <a:lnTo>
                  <a:pt x="15" y="177"/>
                </a:lnTo>
                <a:lnTo>
                  <a:pt x="15" y="179"/>
                </a:lnTo>
                <a:lnTo>
                  <a:pt x="15" y="179"/>
                </a:lnTo>
                <a:lnTo>
                  <a:pt x="15" y="179"/>
                </a:lnTo>
                <a:lnTo>
                  <a:pt x="15" y="179"/>
                </a:lnTo>
                <a:lnTo>
                  <a:pt x="17" y="179"/>
                </a:lnTo>
                <a:lnTo>
                  <a:pt x="20" y="179"/>
                </a:lnTo>
                <a:lnTo>
                  <a:pt x="22" y="179"/>
                </a:lnTo>
                <a:lnTo>
                  <a:pt x="24" y="180"/>
                </a:lnTo>
                <a:lnTo>
                  <a:pt x="25" y="180"/>
                </a:lnTo>
                <a:lnTo>
                  <a:pt x="29" y="180"/>
                </a:lnTo>
                <a:lnTo>
                  <a:pt x="29" y="180"/>
                </a:lnTo>
                <a:lnTo>
                  <a:pt x="30" y="179"/>
                </a:lnTo>
                <a:lnTo>
                  <a:pt x="32" y="179"/>
                </a:lnTo>
                <a:lnTo>
                  <a:pt x="36" y="180"/>
                </a:lnTo>
                <a:lnTo>
                  <a:pt x="37" y="182"/>
                </a:lnTo>
                <a:lnTo>
                  <a:pt x="39" y="182"/>
                </a:lnTo>
                <a:lnTo>
                  <a:pt x="39" y="182"/>
                </a:lnTo>
                <a:lnTo>
                  <a:pt x="39" y="180"/>
                </a:lnTo>
                <a:lnTo>
                  <a:pt x="39" y="180"/>
                </a:lnTo>
                <a:lnTo>
                  <a:pt x="39" y="180"/>
                </a:lnTo>
                <a:lnTo>
                  <a:pt x="37" y="179"/>
                </a:lnTo>
                <a:lnTo>
                  <a:pt x="37" y="179"/>
                </a:lnTo>
                <a:lnTo>
                  <a:pt x="37" y="177"/>
                </a:lnTo>
                <a:lnTo>
                  <a:pt x="37" y="177"/>
                </a:lnTo>
                <a:lnTo>
                  <a:pt x="37" y="177"/>
                </a:lnTo>
                <a:lnTo>
                  <a:pt x="37" y="177"/>
                </a:lnTo>
                <a:lnTo>
                  <a:pt x="39" y="175"/>
                </a:lnTo>
                <a:lnTo>
                  <a:pt x="39" y="175"/>
                </a:lnTo>
                <a:lnTo>
                  <a:pt x="39" y="175"/>
                </a:lnTo>
                <a:lnTo>
                  <a:pt x="39" y="175"/>
                </a:lnTo>
                <a:lnTo>
                  <a:pt x="42" y="177"/>
                </a:lnTo>
                <a:lnTo>
                  <a:pt x="42" y="175"/>
                </a:lnTo>
                <a:lnTo>
                  <a:pt x="44" y="175"/>
                </a:lnTo>
                <a:lnTo>
                  <a:pt x="46" y="174"/>
                </a:lnTo>
                <a:lnTo>
                  <a:pt x="47" y="172"/>
                </a:lnTo>
                <a:lnTo>
                  <a:pt x="47" y="172"/>
                </a:lnTo>
                <a:lnTo>
                  <a:pt x="46" y="170"/>
                </a:lnTo>
                <a:lnTo>
                  <a:pt x="46" y="170"/>
                </a:lnTo>
                <a:lnTo>
                  <a:pt x="46" y="169"/>
                </a:lnTo>
                <a:lnTo>
                  <a:pt x="46" y="169"/>
                </a:lnTo>
                <a:lnTo>
                  <a:pt x="46" y="169"/>
                </a:lnTo>
                <a:lnTo>
                  <a:pt x="46" y="167"/>
                </a:lnTo>
                <a:lnTo>
                  <a:pt x="46" y="167"/>
                </a:lnTo>
                <a:lnTo>
                  <a:pt x="46" y="167"/>
                </a:lnTo>
                <a:lnTo>
                  <a:pt x="46" y="165"/>
                </a:lnTo>
                <a:lnTo>
                  <a:pt x="42" y="164"/>
                </a:lnTo>
                <a:lnTo>
                  <a:pt x="42" y="164"/>
                </a:lnTo>
                <a:lnTo>
                  <a:pt x="42" y="162"/>
                </a:lnTo>
                <a:lnTo>
                  <a:pt x="42" y="162"/>
                </a:lnTo>
                <a:lnTo>
                  <a:pt x="42" y="162"/>
                </a:lnTo>
                <a:lnTo>
                  <a:pt x="42" y="162"/>
                </a:lnTo>
                <a:lnTo>
                  <a:pt x="44" y="162"/>
                </a:lnTo>
                <a:lnTo>
                  <a:pt x="44" y="162"/>
                </a:lnTo>
                <a:lnTo>
                  <a:pt x="44" y="162"/>
                </a:lnTo>
                <a:lnTo>
                  <a:pt x="49" y="167"/>
                </a:lnTo>
                <a:lnTo>
                  <a:pt x="51" y="167"/>
                </a:lnTo>
                <a:lnTo>
                  <a:pt x="51" y="167"/>
                </a:lnTo>
                <a:lnTo>
                  <a:pt x="52" y="167"/>
                </a:lnTo>
                <a:lnTo>
                  <a:pt x="52" y="167"/>
                </a:lnTo>
                <a:lnTo>
                  <a:pt x="52" y="165"/>
                </a:lnTo>
                <a:lnTo>
                  <a:pt x="52" y="165"/>
                </a:lnTo>
                <a:lnTo>
                  <a:pt x="52" y="165"/>
                </a:lnTo>
                <a:lnTo>
                  <a:pt x="52" y="165"/>
                </a:lnTo>
                <a:lnTo>
                  <a:pt x="52" y="165"/>
                </a:lnTo>
                <a:lnTo>
                  <a:pt x="52" y="165"/>
                </a:lnTo>
                <a:lnTo>
                  <a:pt x="51" y="164"/>
                </a:lnTo>
                <a:lnTo>
                  <a:pt x="51" y="164"/>
                </a:lnTo>
                <a:lnTo>
                  <a:pt x="51" y="162"/>
                </a:lnTo>
                <a:lnTo>
                  <a:pt x="51" y="162"/>
                </a:lnTo>
                <a:lnTo>
                  <a:pt x="51" y="162"/>
                </a:lnTo>
                <a:lnTo>
                  <a:pt x="51" y="162"/>
                </a:lnTo>
                <a:lnTo>
                  <a:pt x="52" y="162"/>
                </a:lnTo>
                <a:lnTo>
                  <a:pt x="52" y="162"/>
                </a:lnTo>
                <a:lnTo>
                  <a:pt x="54" y="162"/>
                </a:lnTo>
                <a:lnTo>
                  <a:pt x="54" y="162"/>
                </a:lnTo>
                <a:lnTo>
                  <a:pt x="57" y="155"/>
                </a:lnTo>
                <a:lnTo>
                  <a:pt x="57" y="155"/>
                </a:lnTo>
                <a:lnTo>
                  <a:pt x="57" y="153"/>
                </a:lnTo>
                <a:lnTo>
                  <a:pt x="57" y="153"/>
                </a:lnTo>
                <a:lnTo>
                  <a:pt x="57" y="152"/>
                </a:lnTo>
                <a:lnTo>
                  <a:pt x="57" y="152"/>
                </a:lnTo>
                <a:lnTo>
                  <a:pt x="59" y="153"/>
                </a:lnTo>
                <a:lnTo>
                  <a:pt x="59" y="153"/>
                </a:lnTo>
                <a:lnTo>
                  <a:pt x="59" y="155"/>
                </a:lnTo>
                <a:lnTo>
                  <a:pt x="61" y="157"/>
                </a:lnTo>
                <a:lnTo>
                  <a:pt x="61" y="157"/>
                </a:lnTo>
                <a:lnTo>
                  <a:pt x="61" y="157"/>
                </a:lnTo>
                <a:lnTo>
                  <a:pt x="61" y="157"/>
                </a:lnTo>
                <a:lnTo>
                  <a:pt x="62" y="157"/>
                </a:lnTo>
                <a:lnTo>
                  <a:pt x="62" y="157"/>
                </a:lnTo>
                <a:lnTo>
                  <a:pt x="62" y="157"/>
                </a:lnTo>
                <a:lnTo>
                  <a:pt x="64" y="157"/>
                </a:lnTo>
                <a:lnTo>
                  <a:pt x="64" y="155"/>
                </a:lnTo>
                <a:lnTo>
                  <a:pt x="64" y="155"/>
                </a:lnTo>
                <a:lnTo>
                  <a:pt x="66" y="153"/>
                </a:lnTo>
                <a:lnTo>
                  <a:pt x="66" y="153"/>
                </a:lnTo>
                <a:lnTo>
                  <a:pt x="66" y="152"/>
                </a:lnTo>
                <a:lnTo>
                  <a:pt x="66" y="150"/>
                </a:lnTo>
                <a:lnTo>
                  <a:pt x="66" y="150"/>
                </a:lnTo>
                <a:lnTo>
                  <a:pt x="66" y="150"/>
                </a:lnTo>
                <a:lnTo>
                  <a:pt x="66" y="150"/>
                </a:lnTo>
                <a:lnTo>
                  <a:pt x="66" y="148"/>
                </a:lnTo>
                <a:lnTo>
                  <a:pt x="62" y="148"/>
                </a:lnTo>
                <a:lnTo>
                  <a:pt x="61" y="148"/>
                </a:lnTo>
                <a:lnTo>
                  <a:pt x="57" y="148"/>
                </a:lnTo>
                <a:lnTo>
                  <a:pt x="57" y="147"/>
                </a:lnTo>
                <a:lnTo>
                  <a:pt x="56" y="147"/>
                </a:lnTo>
                <a:lnTo>
                  <a:pt x="56" y="147"/>
                </a:lnTo>
                <a:lnTo>
                  <a:pt x="56" y="145"/>
                </a:lnTo>
                <a:lnTo>
                  <a:pt x="56" y="145"/>
                </a:lnTo>
                <a:lnTo>
                  <a:pt x="56" y="145"/>
                </a:lnTo>
                <a:lnTo>
                  <a:pt x="56" y="143"/>
                </a:lnTo>
                <a:lnTo>
                  <a:pt x="56" y="143"/>
                </a:lnTo>
                <a:lnTo>
                  <a:pt x="59" y="137"/>
                </a:lnTo>
                <a:lnTo>
                  <a:pt x="61" y="132"/>
                </a:lnTo>
                <a:lnTo>
                  <a:pt x="61" y="132"/>
                </a:lnTo>
                <a:lnTo>
                  <a:pt x="61" y="130"/>
                </a:lnTo>
                <a:lnTo>
                  <a:pt x="62" y="130"/>
                </a:lnTo>
                <a:lnTo>
                  <a:pt x="62" y="130"/>
                </a:lnTo>
                <a:lnTo>
                  <a:pt x="62" y="128"/>
                </a:lnTo>
                <a:lnTo>
                  <a:pt x="64" y="128"/>
                </a:lnTo>
                <a:lnTo>
                  <a:pt x="64" y="128"/>
                </a:lnTo>
                <a:lnTo>
                  <a:pt x="66" y="128"/>
                </a:lnTo>
                <a:lnTo>
                  <a:pt x="67" y="128"/>
                </a:lnTo>
                <a:lnTo>
                  <a:pt x="67" y="127"/>
                </a:lnTo>
                <a:lnTo>
                  <a:pt x="67" y="125"/>
                </a:lnTo>
                <a:lnTo>
                  <a:pt x="67" y="123"/>
                </a:lnTo>
                <a:lnTo>
                  <a:pt x="67" y="122"/>
                </a:lnTo>
                <a:lnTo>
                  <a:pt x="66" y="122"/>
                </a:lnTo>
                <a:lnTo>
                  <a:pt x="62" y="120"/>
                </a:lnTo>
                <a:lnTo>
                  <a:pt x="62" y="120"/>
                </a:lnTo>
                <a:lnTo>
                  <a:pt x="62" y="120"/>
                </a:lnTo>
                <a:lnTo>
                  <a:pt x="62" y="118"/>
                </a:lnTo>
                <a:lnTo>
                  <a:pt x="62" y="118"/>
                </a:lnTo>
                <a:lnTo>
                  <a:pt x="59" y="116"/>
                </a:lnTo>
                <a:lnTo>
                  <a:pt x="59" y="116"/>
                </a:lnTo>
                <a:lnTo>
                  <a:pt x="59" y="116"/>
                </a:lnTo>
                <a:lnTo>
                  <a:pt x="59" y="116"/>
                </a:lnTo>
                <a:lnTo>
                  <a:pt x="59" y="115"/>
                </a:lnTo>
                <a:lnTo>
                  <a:pt x="59" y="115"/>
                </a:lnTo>
                <a:lnTo>
                  <a:pt x="57" y="113"/>
                </a:lnTo>
                <a:lnTo>
                  <a:pt x="54" y="111"/>
                </a:lnTo>
                <a:lnTo>
                  <a:pt x="54" y="111"/>
                </a:lnTo>
                <a:lnTo>
                  <a:pt x="54" y="111"/>
                </a:lnTo>
                <a:lnTo>
                  <a:pt x="54" y="110"/>
                </a:lnTo>
                <a:lnTo>
                  <a:pt x="54" y="110"/>
                </a:lnTo>
                <a:lnTo>
                  <a:pt x="54" y="110"/>
                </a:lnTo>
                <a:lnTo>
                  <a:pt x="56" y="110"/>
                </a:lnTo>
                <a:lnTo>
                  <a:pt x="56" y="108"/>
                </a:lnTo>
                <a:lnTo>
                  <a:pt x="59" y="108"/>
                </a:lnTo>
                <a:lnTo>
                  <a:pt x="59" y="108"/>
                </a:lnTo>
                <a:lnTo>
                  <a:pt x="61" y="108"/>
                </a:lnTo>
                <a:lnTo>
                  <a:pt x="61" y="106"/>
                </a:lnTo>
                <a:lnTo>
                  <a:pt x="61" y="106"/>
                </a:lnTo>
                <a:lnTo>
                  <a:pt x="61" y="106"/>
                </a:lnTo>
                <a:lnTo>
                  <a:pt x="61" y="105"/>
                </a:lnTo>
                <a:lnTo>
                  <a:pt x="61" y="105"/>
                </a:lnTo>
                <a:lnTo>
                  <a:pt x="61" y="105"/>
                </a:lnTo>
                <a:lnTo>
                  <a:pt x="61" y="103"/>
                </a:lnTo>
                <a:lnTo>
                  <a:pt x="61" y="103"/>
                </a:lnTo>
                <a:lnTo>
                  <a:pt x="61" y="101"/>
                </a:lnTo>
                <a:lnTo>
                  <a:pt x="62" y="100"/>
                </a:lnTo>
                <a:lnTo>
                  <a:pt x="64" y="95"/>
                </a:lnTo>
                <a:lnTo>
                  <a:pt x="66" y="93"/>
                </a:lnTo>
                <a:lnTo>
                  <a:pt x="67" y="90"/>
                </a:lnTo>
                <a:lnTo>
                  <a:pt x="69" y="88"/>
                </a:lnTo>
                <a:lnTo>
                  <a:pt x="71" y="88"/>
                </a:lnTo>
                <a:lnTo>
                  <a:pt x="72" y="86"/>
                </a:lnTo>
                <a:lnTo>
                  <a:pt x="72" y="86"/>
                </a:lnTo>
                <a:lnTo>
                  <a:pt x="74" y="85"/>
                </a:lnTo>
                <a:lnTo>
                  <a:pt x="74" y="85"/>
                </a:lnTo>
                <a:lnTo>
                  <a:pt x="76" y="81"/>
                </a:lnTo>
                <a:lnTo>
                  <a:pt x="79" y="76"/>
                </a:lnTo>
                <a:lnTo>
                  <a:pt x="79" y="74"/>
                </a:lnTo>
                <a:lnTo>
                  <a:pt x="79" y="73"/>
                </a:lnTo>
                <a:lnTo>
                  <a:pt x="84" y="63"/>
                </a:lnTo>
                <a:lnTo>
                  <a:pt x="84" y="61"/>
                </a:lnTo>
                <a:lnTo>
                  <a:pt x="86" y="56"/>
                </a:lnTo>
                <a:lnTo>
                  <a:pt x="88" y="54"/>
                </a:lnTo>
                <a:lnTo>
                  <a:pt x="88" y="54"/>
                </a:lnTo>
                <a:lnTo>
                  <a:pt x="86" y="53"/>
                </a:lnTo>
                <a:lnTo>
                  <a:pt x="86" y="53"/>
                </a:lnTo>
                <a:lnTo>
                  <a:pt x="88" y="51"/>
                </a:lnTo>
                <a:lnTo>
                  <a:pt x="88" y="51"/>
                </a:lnTo>
                <a:lnTo>
                  <a:pt x="88" y="49"/>
                </a:lnTo>
                <a:lnTo>
                  <a:pt x="88" y="49"/>
                </a:lnTo>
                <a:lnTo>
                  <a:pt x="86" y="46"/>
                </a:lnTo>
                <a:lnTo>
                  <a:pt x="86" y="46"/>
                </a:lnTo>
                <a:lnTo>
                  <a:pt x="86" y="46"/>
                </a:lnTo>
                <a:lnTo>
                  <a:pt x="86" y="44"/>
                </a:lnTo>
                <a:lnTo>
                  <a:pt x="88" y="44"/>
                </a:lnTo>
                <a:lnTo>
                  <a:pt x="88" y="42"/>
                </a:lnTo>
                <a:lnTo>
                  <a:pt x="88" y="42"/>
                </a:lnTo>
                <a:lnTo>
                  <a:pt x="89" y="42"/>
                </a:lnTo>
                <a:lnTo>
                  <a:pt x="91" y="42"/>
                </a:lnTo>
                <a:lnTo>
                  <a:pt x="93" y="41"/>
                </a:lnTo>
                <a:lnTo>
                  <a:pt x="93" y="41"/>
                </a:lnTo>
                <a:lnTo>
                  <a:pt x="93" y="41"/>
                </a:lnTo>
                <a:lnTo>
                  <a:pt x="96" y="39"/>
                </a:lnTo>
                <a:lnTo>
                  <a:pt x="104" y="42"/>
                </a:lnTo>
                <a:lnTo>
                  <a:pt x="104" y="42"/>
                </a:lnTo>
                <a:lnTo>
                  <a:pt x="106" y="41"/>
                </a:lnTo>
                <a:lnTo>
                  <a:pt x="109" y="37"/>
                </a:lnTo>
                <a:lnTo>
                  <a:pt x="109" y="37"/>
                </a:lnTo>
                <a:lnTo>
                  <a:pt x="109" y="34"/>
                </a:lnTo>
                <a:lnTo>
                  <a:pt x="109" y="34"/>
                </a:lnTo>
                <a:lnTo>
                  <a:pt x="111" y="32"/>
                </a:lnTo>
                <a:lnTo>
                  <a:pt x="111" y="32"/>
                </a:lnTo>
                <a:lnTo>
                  <a:pt x="111" y="32"/>
                </a:lnTo>
                <a:lnTo>
                  <a:pt x="113" y="32"/>
                </a:lnTo>
                <a:lnTo>
                  <a:pt x="115" y="31"/>
                </a:lnTo>
                <a:lnTo>
                  <a:pt x="115" y="31"/>
                </a:lnTo>
                <a:lnTo>
                  <a:pt x="120" y="27"/>
                </a:lnTo>
                <a:lnTo>
                  <a:pt x="121" y="27"/>
                </a:lnTo>
                <a:lnTo>
                  <a:pt x="121" y="26"/>
                </a:lnTo>
                <a:lnTo>
                  <a:pt x="121" y="24"/>
                </a:lnTo>
                <a:lnTo>
                  <a:pt x="123" y="24"/>
                </a:lnTo>
                <a:lnTo>
                  <a:pt x="123" y="24"/>
                </a:lnTo>
                <a:lnTo>
                  <a:pt x="125" y="22"/>
                </a:lnTo>
                <a:lnTo>
                  <a:pt x="126" y="22"/>
                </a:lnTo>
                <a:lnTo>
                  <a:pt x="126" y="21"/>
                </a:lnTo>
                <a:lnTo>
                  <a:pt x="126" y="19"/>
                </a:lnTo>
                <a:lnTo>
                  <a:pt x="125" y="16"/>
                </a:lnTo>
                <a:lnTo>
                  <a:pt x="125" y="16"/>
                </a:lnTo>
                <a:lnTo>
                  <a:pt x="125" y="16"/>
                </a:lnTo>
                <a:lnTo>
                  <a:pt x="170" y="12"/>
                </a:lnTo>
                <a:lnTo>
                  <a:pt x="172" y="12"/>
                </a:lnTo>
                <a:lnTo>
                  <a:pt x="172" y="11"/>
                </a:lnTo>
                <a:lnTo>
                  <a:pt x="175" y="9"/>
                </a:lnTo>
                <a:lnTo>
                  <a:pt x="175" y="9"/>
                </a:lnTo>
                <a:lnTo>
                  <a:pt x="182" y="2"/>
                </a:lnTo>
                <a:lnTo>
                  <a:pt x="182" y="2"/>
                </a:lnTo>
                <a:lnTo>
                  <a:pt x="183" y="2"/>
                </a:lnTo>
                <a:lnTo>
                  <a:pt x="183" y="0"/>
                </a:lnTo>
                <a:lnTo>
                  <a:pt x="185" y="0"/>
                </a:lnTo>
                <a:lnTo>
                  <a:pt x="185" y="2"/>
                </a:lnTo>
                <a:lnTo>
                  <a:pt x="194" y="5"/>
                </a:lnTo>
                <a:lnTo>
                  <a:pt x="194" y="7"/>
                </a:lnTo>
                <a:lnTo>
                  <a:pt x="195" y="7"/>
                </a:lnTo>
                <a:lnTo>
                  <a:pt x="200" y="4"/>
                </a:lnTo>
                <a:lnTo>
                  <a:pt x="202" y="4"/>
                </a:lnTo>
                <a:lnTo>
                  <a:pt x="202" y="4"/>
                </a:lnTo>
                <a:lnTo>
                  <a:pt x="207" y="11"/>
                </a:lnTo>
                <a:lnTo>
                  <a:pt x="209" y="12"/>
                </a:lnTo>
                <a:lnTo>
                  <a:pt x="209" y="12"/>
                </a:lnTo>
                <a:lnTo>
                  <a:pt x="212" y="14"/>
                </a:lnTo>
                <a:lnTo>
                  <a:pt x="212" y="14"/>
                </a:lnTo>
                <a:lnTo>
                  <a:pt x="212" y="14"/>
                </a:lnTo>
                <a:lnTo>
                  <a:pt x="212" y="16"/>
                </a:lnTo>
                <a:lnTo>
                  <a:pt x="212" y="16"/>
                </a:lnTo>
                <a:lnTo>
                  <a:pt x="212" y="17"/>
                </a:lnTo>
                <a:lnTo>
                  <a:pt x="212" y="19"/>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7" name="Freeform 40">
            <a:extLst>
              <a:ext uri="{FF2B5EF4-FFF2-40B4-BE49-F238E27FC236}">
                <a16:creationId xmlns:a16="http://schemas.microsoft.com/office/drawing/2014/main" id="{5614BE58-295D-4A81-9850-8CA21492570C}"/>
              </a:ext>
            </a:extLst>
          </p:cNvPr>
          <p:cNvSpPr>
            <a:spLocks noEditPoints="1"/>
          </p:cNvSpPr>
          <p:nvPr/>
        </p:nvSpPr>
        <p:spPr bwMode="auto">
          <a:xfrm>
            <a:off x="5051287" y="4108543"/>
            <a:ext cx="609250" cy="372695"/>
          </a:xfrm>
          <a:custGeom>
            <a:avLst/>
            <a:gdLst>
              <a:gd name="T0" fmla="*/ 225 w 631"/>
              <a:gd name="T1" fmla="*/ 76 h 386"/>
              <a:gd name="T2" fmla="*/ 229 w 631"/>
              <a:gd name="T3" fmla="*/ 49 h 386"/>
              <a:gd name="T4" fmla="*/ 236 w 631"/>
              <a:gd name="T5" fmla="*/ 71 h 386"/>
              <a:gd name="T6" fmla="*/ 236 w 631"/>
              <a:gd name="T7" fmla="*/ 93 h 386"/>
              <a:gd name="T8" fmla="*/ 257 w 631"/>
              <a:gd name="T9" fmla="*/ 116 h 386"/>
              <a:gd name="T10" fmla="*/ 271 w 631"/>
              <a:gd name="T11" fmla="*/ 132 h 386"/>
              <a:gd name="T12" fmla="*/ 296 w 631"/>
              <a:gd name="T13" fmla="*/ 143 h 386"/>
              <a:gd name="T14" fmla="*/ 321 w 631"/>
              <a:gd name="T15" fmla="*/ 145 h 386"/>
              <a:gd name="T16" fmla="*/ 340 w 631"/>
              <a:gd name="T17" fmla="*/ 150 h 386"/>
              <a:gd name="T18" fmla="*/ 365 w 631"/>
              <a:gd name="T19" fmla="*/ 165 h 386"/>
              <a:gd name="T20" fmla="*/ 390 w 631"/>
              <a:gd name="T21" fmla="*/ 157 h 386"/>
              <a:gd name="T22" fmla="*/ 395 w 631"/>
              <a:gd name="T23" fmla="*/ 164 h 386"/>
              <a:gd name="T24" fmla="*/ 434 w 631"/>
              <a:gd name="T25" fmla="*/ 179 h 386"/>
              <a:gd name="T26" fmla="*/ 451 w 631"/>
              <a:gd name="T27" fmla="*/ 189 h 386"/>
              <a:gd name="T28" fmla="*/ 486 w 631"/>
              <a:gd name="T29" fmla="*/ 180 h 386"/>
              <a:gd name="T30" fmla="*/ 515 w 631"/>
              <a:gd name="T31" fmla="*/ 197 h 386"/>
              <a:gd name="T32" fmla="*/ 607 w 631"/>
              <a:gd name="T33" fmla="*/ 222 h 386"/>
              <a:gd name="T34" fmla="*/ 619 w 631"/>
              <a:gd name="T35" fmla="*/ 239 h 386"/>
              <a:gd name="T36" fmla="*/ 620 w 631"/>
              <a:gd name="T37" fmla="*/ 266 h 386"/>
              <a:gd name="T38" fmla="*/ 610 w 631"/>
              <a:gd name="T39" fmla="*/ 283 h 386"/>
              <a:gd name="T40" fmla="*/ 583 w 631"/>
              <a:gd name="T41" fmla="*/ 293 h 386"/>
              <a:gd name="T42" fmla="*/ 577 w 631"/>
              <a:gd name="T43" fmla="*/ 308 h 386"/>
              <a:gd name="T44" fmla="*/ 597 w 631"/>
              <a:gd name="T45" fmla="*/ 318 h 386"/>
              <a:gd name="T46" fmla="*/ 599 w 631"/>
              <a:gd name="T47" fmla="*/ 357 h 386"/>
              <a:gd name="T48" fmla="*/ 540 w 631"/>
              <a:gd name="T49" fmla="*/ 379 h 386"/>
              <a:gd name="T50" fmla="*/ 503 w 631"/>
              <a:gd name="T51" fmla="*/ 380 h 386"/>
              <a:gd name="T52" fmla="*/ 446 w 631"/>
              <a:gd name="T53" fmla="*/ 360 h 386"/>
              <a:gd name="T54" fmla="*/ 414 w 631"/>
              <a:gd name="T55" fmla="*/ 347 h 386"/>
              <a:gd name="T56" fmla="*/ 405 w 631"/>
              <a:gd name="T57" fmla="*/ 335 h 386"/>
              <a:gd name="T58" fmla="*/ 395 w 631"/>
              <a:gd name="T59" fmla="*/ 332 h 386"/>
              <a:gd name="T60" fmla="*/ 377 w 631"/>
              <a:gd name="T61" fmla="*/ 332 h 386"/>
              <a:gd name="T62" fmla="*/ 367 w 631"/>
              <a:gd name="T63" fmla="*/ 317 h 386"/>
              <a:gd name="T64" fmla="*/ 352 w 631"/>
              <a:gd name="T65" fmla="*/ 298 h 386"/>
              <a:gd name="T66" fmla="*/ 343 w 631"/>
              <a:gd name="T67" fmla="*/ 322 h 386"/>
              <a:gd name="T68" fmla="*/ 313 w 631"/>
              <a:gd name="T69" fmla="*/ 323 h 386"/>
              <a:gd name="T70" fmla="*/ 294 w 631"/>
              <a:gd name="T71" fmla="*/ 330 h 386"/>
              <a:gd name="T72" fmla="*/ 284 w 631"/>
              <a:gd name="T73" fmla="*/ 347 h 386"/>
              <a:gd name="T74" fmla="*/ 246 w 631"/>
              <a:gd name="T75" fmla="*/ 347 h 386"/>
              <a:gd name="T76" fmla="*/ 231 w 631"/>
              <a:gd name="T77" fmla="*/ 323 h 386"/>
              <a:gd name="T78" fmla="*/ 214 w 631"/>
              <a:gd name="T79" fmla="*/ 300 h 386"/>
              <a:gd name="T80" fmla="*/ 187 w 631"/>
              <a:gd name="T81" fmla="*/ 290 h 386"/>
              <a:gd name="T82" fmla="*/ 168 w 631"/>
              <a:gd name="T83" fmla="*/ 293 h 386"/>
              <a:gd name="T84" fmla="*/ 120 w 631"/>
              <a:gd name="T85" fmla="*/ 290 h 386"/>
              <a:gd name="T86" fmla="*/ 101 w 631"/>
              <a:gd name="T87" fmla="*/ 254 h 386"/>
              <a:gd name="T88" fmla="*/ 78 w 631"/>
              <a:gd name="T89" fmla="*/ 259 h 386"/>
              <a:gd name="T90" fmla="*/ 52 w 631"/>
              <a:gd name="T91" fmla="*/ 271 h 386"/>
              <a:gd name="T92" fmla="*/ 47 w 631"/>
              <a:gd name="T93" fmla="*/ 263 h 386"/>
              <a:gd name="T94" fmla="*/ 46 w 631"/>
              <a:gd name="T95" fmla="*/ 246 h 386"/>
              <a:gd name="T96" fmla="*/ 34 w 631"/>
              <a:gd name="T97" fmla="*/ 231 h 386"/>
              <a:gd name="T98" fmla="*/ 12 w 631"/>
              <a:gd name="T99" fmla="*/ 221 h 386"/>
              <a:gd name="T100" fmla="*/ 9 w 631"/>
              <a:gd name="T101" fmla="*/ 209 h 386"/>
              <a:gd name="T102" fmla="*/ 2 w 631"/>
              <a:gd name="T103" fmla="*/ 192 h 386"/>
              <a:gd name="T104" fmla="*/ 24 w 631"/>
              <a:gd name="T105" fmla="*/ 180 h 386"/>
              <a:gd name="T106" fmla="*/ 47 w 631"/>
              <a:gd name="T107" fmla="*/ 172 h 386"/>
              <a:gd name="T108" fmla="*/ 52 w 631"/>
              <a:gd name="T109" fmla="*/ 165 h 386"/>
              <a:gd name="T110" fmla="*/ 64 w 631"/>
              <a:gd name="T111" fmla="*/ 157 h 386"/>
              <a:gd name="T112" fmla="*/ 62 w 631"/>
              <a:gd name="T113" fmla="*/ 128 h 386"/>
              <a:gd name="T114" fmla="*/ 56 w 631"/>
              <a:gd name="T115" fmla="*/ 110 h 386"/>
              <a:gd name="T116" fmla="*/ 84 w 631"/>
              <a:gd name="T117" fmla="*/ 63 h 386"/>
              <a:gd name="T118" fmla="*/ 109 w 631"/>
              <a:gd name="T119" fmla="*/ 37 h 386"/>
              <a:gd name="T120" fmla="*/ 182 w 631"/>
              <a:gd name="T121" fmla="*/ 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1" h="386">
                <a:moveTo>
                  <a:pt x="456" y="365"/>
                </a:moveTo>
                <a:lnTo>
                  <a:pt x="456" y="364"/>
                </a:lnTo>
                <a:lnTo>
                  <a:pt x="456" y="364"/>
                </a:lnTo>
                <a:lnTo>
                  <a:pt x="457" y="364"/>
                </a:lnTo>
                <a:lnTo>
                  <a:pt x="457" y="362"/>
                </a:lnTo>
                <a:lnTo>
                  <a:pt x="457" y="362"/>
                </a:lnTo>
                <a:lnTo>
                  <a:pt x="456" y="360"/>
                </a:lnTo>
                <a:lnTo>
                  <a:pt x="456" y="359"/>
                </a:lnTo>
                <a:lnTo>
                  <a:pt x="456" y="359"/>
                </a:lnTo>
                <a:lnTo>
                  <a:pt x="454" y="359"/>
                </a:lnTo>
                <a:lnTo>
                  <a:pt x="454" y="360"/>
                </a:lnTo>
                <a:lnTo>
                  <a:pt x="454" y="360"/>
                </a:lnTo>
                <a:lnTo>
                  <a:pt x="454" y="360"/>
                </a:lnTo>
                <a:lnTo>
                  <a:pt x="454" y="362"/>
                </a:lnTo>
                <a:lnTo>
                  <a:pt x="456" y="365"/>
                </a:lnTo>
                <a:close/>
                <a:moveTo>
                  <a:pt x="229" y="79"/>
                </a:moveTo>
                <a:lnTo>
                  <a:pt x="231" y="79"/>
                </a:lnTo>
                <a:lnTo>
                  <a:pt x="231" y="79"/>
                </a:lnTo>
                <a:lnTo>
                  <a:pt x="231" y="78"/>
                </a:lnTo>
                <a:lnTo>
                  <a:pt x="231" y="78"/>
                </a:lnTo>
                <a:lnTo>
                  <a:pt x="229" y="76"/>
                </a:lnTo>
                <a:lnTo>
                  <a:pt x="229" y="74"/>
                </a:lnTo>
                <a:lnTo>
                  <a:pt x="229" y="74"/>
                </a:lnTo>
                <a:lnTo>
                  <a:pt x="227" y="74"/>
                </a:lnTo>
                <a:lnTo>
                  <a:pt x="227" y="74"/>
                </a:lnTo>
                <a:lnTo>
                  <a:pt x="227" y="74"/>
                </a:lnTo>
                <a:lnTo>
                  <a:pt x="227" y="74"/>
                </a:lnTo>
                <a:lnTo>
                  <a:pt x="225" y="76"/>
                </a:lnTo>
                <a:lnTo>
                  <a:pt x="225" y="76"/>
                </a:lnTo>
                <a:lnTo>
                  <a:pt x="225" y="78"/>
                </a:lnTo>
                <a:lnTo>
                  <a:pt x="227" y="78"/>
                </a:lnTo>
                <a:lnTo>
                  <a:pt x="229" y="79"/>
                </a:lnTo>
                <a:close/>
                <a:moveTo>
                  <a:pt x="212" y="19"/>
                </a:moveTo>
                <a:lnTo>
                  <a:pt x="234" y="26"/>
                </a:lnTo>
                <a:lnTo>
                  <a:pt x="234" y="29"/>
                </a:lnTo>
                <a:lnTo>
                  <a:pt x="234" y="29"/>
                </a:lnTo>
                <a:lnTo>
                  <a:pt x="234" y="31"/>
                </a:lnTo>
                <a:lnTo>
                  <a:pt x="234" y="31"/>
                </a:lnTo>
                <a:lnTo>
                  <a:pt x="234" y="31"/>
                </a:lnTo>
                <a:lnTo>
                  <a:pt x="234" y="32"/>
                </a:lnTo>
                <a:lnTo>
                  <a:pt x="232" y="34"/>
                </a:lnTo>
                <a:lnTo>
                  <a:pt x="231" y="36"/>
                </a:lnTo>
                <a:lnTo>
                  <a:pt x="231" y="36"/>
                </a:lnTo>
                <a:lnTo>
                  <a:pt x="231" y="36"/>
                </a:lnTo>
                <a:lnTo>
                  <a:pt x="231" y="39"/>
                </a:lnTo>
                <a:lnTo>
                  <a:pt x="231" y="41"/>
                </a:lnTo>
                <a:lnTo>
                  <a:pt x="231" y="41"/>
                </a:lnTo>
                <a:lnTo>
                  <a:pt x="231" y="42"/>
                </a:lnTo>
                <a:lnTo>
                  <a:pt x="231" y="42"/>
                </a:lnTo>
                <a:lnTo>
                  <a:pt x="231" y="44"/>
                </a:lnTo>
                <a:lnTo>
                  <a:pt x="231" y="44"/>
                </a:lnTo>
                <a:lnTo>
                  <a:pt x="231" y="46"/>
                </a:lnTo>
                <a:lnTo>
                  <a:pt x="231" y="46"/>
                </a:lnTo>
                <a:lnTo>
                  <a:pt x="231" y="48"/>
                </a:lnTo>
                <a:lnTo>
                  <a:pt x="229" y="48"/>
                </a:lnTo>
                <a:lnTo>
                  <a:pt x="229" y="49"/>
                </a:lnTo>
                <a:lnTo>
                  <a:pt x="229" y="49"/>
                </a:lnTo>
                <a:lnTo>
                  <a:pt x="229" y="51"/>
                </a:lnTo>
                <a:lnTo>
                  <a:pt x="229" y="53"/>
                </a:lnTo>
                <a:lnTo>
                  <a:pt x="231" y="53"/>
                </a:lnTo>
                <a:lnTo>
                  <a:pt x="231" y="54"/>
                </a:lnTo>
                <a:lnTo>
                  <a:pt x="231" y="54"/>
                </a:lnTo>
                <a:lnTo>
                  <a:pt x="229" y="56"/>
                </a:lnTo>
                <a:lnTo>
                  <a:pt x="229" y="58"/>
                </a:lnTo>
                <a:lnTo>
                  <a:pt x="231" y="59"/>
                </a:lnTo>
                <a:lnTo>
                  <a:pt x="231" y="59"/>
                </a:lnTo>
                <a:lnTo>
                  <a:pt x="231" y="59"/>
                </a:lnTo>
                <a:lnTo>
                  <a:pt x="229" y="63"/>
                </a:lnTo>
                <a:lnTo>
                  <a:pt x="229" y="63"/>
                </a:lnTo>
                <a:lnTo>
                  <a:pt x="229" y="64"/>
                </a:lnTo>
                <a:lnTo>
                  <a:pt x="229" y="64"/>
                </a:lnTo>
                <a:lnTo>
                  <a:pt x="229" y="64"/>
                </a:lnTo>
                <a:lnTo>
                  <a:pt x="231" y="66"/>
                </a:lnTo>
                <a:lnTo>
                  <a:pt x="232" y="66"/>
                </a:lnTo>
                <a:lnTo>
                  <a:pt x="234" y="66"/>
                </a:lnTo>
                <a:lnTo>
                  <a:pt x="234" y="66"/>
                </a:lnTo>
                <a:lnTo>
                  <a:pt x="234" y="66"/>
                </a:lnTo>
                <a:lnTo>
                  <a:pt x="234" y="66"/>
                </a:lnTo>
                <a:lnTo>
                  <a:pt x="237" y="69"/>
                </a:lnTo>
                <a:lnTo>
                  <a:pt x="237" y="69"/>
                </a:lnTo>
                <a:lnTo>
                  <a:pt x="237" y="69"/>
                </a:lnTo>
                <a:lnTo>
                  <a:pt x="237" y="71"/>
                </a:lnTo>
                <a:lnTo>
                  <a:pt x="236" y="71"/>
                </a:lnTo>
                <a:lnTo>
                  <a:pt x="236" y="71"/>
                </a:lnTo>
                <a:lnTo>
                  <a:pt x="234" y="73"/>
                </a:lnTo>
                <a:lnTo>
                  <a:pt x="234" y="74"/>
                </a:lnTo>
                <a:lnTo>
                  <a:pt x="234" y="74"/>
                </a:lnTo>
                <a:lnTo>
                  <a:pt x="234" y="74"/>
                </a:lnTo>
                <a:lnTo>
                  <a:pt x="234" y="76"/>
                </a:lnTo>
                <a:lnTo>
                  <a:pt x="234" y="79"/>
                </a:lnTo>
                <a:lnTo>
                  <a:pt x="234" y="79"/>
                </a:lnTo>
                <a:lnTo>
                  <a:pt x="234" y="81"/>
                </a:lnTo>
                <a:lnTo>
                  <a:pt x="232" y="81"/>
                </a:lnTo>
                <a:lnTo>
                  <a:pt x="232" y="81"/>
                </a:lnTo>
                <a:lnTo>
                  <a:pt x="231" y="83"/>
                </a:lnTo>
                <a:lnTo>
                  <a:pt x="231" y="83"/>
                </a:lnTo>
                <a:lnTo>
                  <a:pt x="231" y="85"/>
                </a:lnTo>
                <a:lnTo>
                  <a:pt x="231" y="85"/>
                </a:lnTo>
                <a:lnTo>
                  <a:pt x="231" y="85"/>
                </a:lnTo>
                <a:lnTo>
                  <a:pt x="231" y="86"/>
                </a:lnTo>
                <a:lnTo>
                  <a:pt x="231" y="88"/>
                </a:lnTo>
                <a:lnTo>
                  <a:pt x="231" y="90"/>
                </a:lnTo>
                <a:lnTo>
                  <a:pt x="231" y="90"/>
                </a:lnTo>
                <a:lnTo>
                  <a:pt x="231" y="90"/>
                </a:lnTo>
                <a:lnTo>
                  <a:pt x="231" y="91"/>
                </a:lnTo>
                <a:lnTo>
                  <a:pt x="232" y="91"/>
                </a:lnTo>
                <a:lnTo>
                  <a:pt x="232" y="91"/>
                </a:lnTo>
                <a:lnTo>
                  <a:pt x="234" y="91"/>
                </a:lnTo>
                <a:lnTo>
                  <a:pt x="234" y="93"/>
                </a:lnTo>
                <a:lnTo>
                  <a:pt x="236" y="93"/>
                </a:lnTo>
                <a:lnTo>
                  <a:pt x="236" y="93"/>
                </a:lnTo>
                <a:lnTo>
                  <a:pt x="236" y="93"/>
                </a:lnTo>
                <a:lnTo>
                  <a:pt x="237" y="91"/>
                </a:lnTo>
                <a:lnTo>
                  <a:pt x="237" y="90"/>
                </a:lnTo>
                <a:lnTo>
                  <a:pt x="237" y="90"/>
                </a:lnTo>
                <a:lnTo>
                  <a:pt x="239" y="90"/>
                </a:lnTo>
                <a:lnTo>
                  <a:pt x="239" y="90"/>
                </a:lnTo>
                <a:lnTo>
                  <a:pt x="239" y="91"/>
                </a:lnTo>
                <a:lnTo>
                  <a:pt x="237" y="98"/>
                </a:lnTo>
                <a:lnTo>
                  <a:pt x="237" y="98"/>
                </a:lnTo>
                <a:lnTo>
                  <a:pt x="236" y="103"/>
                </a:lnTo>
                <a:lnTo>
                  <a:pt x="236" y="103"/>
                </a:lnTo>
                <a:lnTo>
                  <a:pt x="236" y="105"/>
                </a:lnTo>
                <a:lnTo>
                  <a:pt x="242" y="108"/>
                </a:lnTo>
                <a:lnTo>
                  <a:pt x="242" y="108"/>
                </a:lnTo>
                <a:lnTo>
                  <a:pt x="242" y="108"/>
                </a:lnTo>
                <a:lnTo>
                  <a:pt x="242" y="110"/>
                </a:lnTo>
                <a:lnTo>
                  <a:pt x="242" y="116"/>
                </a:lnTo>
                <a:lnTo>
                  <a:pt x="242" y="116"/>
                </a:lnTo>
                <a:lnTo>
                  <a:pt x="242" y="118"/>
                </a:lnTo>
                <a:lnTo>
                  <a:pt x="249" y="120"/>
                </a:lnTo>
                <a:lnTo>
                  <a:pt x="249" y="120"/>
                </a:lnTo>
                <a:lnTo>
                  <a:pt x="251" y="118"/>
                </a:lnTo>
                <a:lnTo>
                  <a:pt x="251" y="118"/>
                </a:lnTo>
                <a:lnTo>
                  <a:pt x="251" y="118"/>
                </a:lnTo>
                <a:lnTo>
                  <a:pt x="252" y="116"/>
                </a:lnTo>
                <a:lnTo>
                  <a:pt x="254" y="115"/>
                </a:lnTo>
                <a:lnTo>
                  <a:pt x="256" y="116"/>
                </a:lnTo>
                <a:lnTo>
                  <a:pt x="256" y="116"/>
                </a:lnTo>
                <a:lnTo>
                  <a:pt x="257" y="116"/>
                </a:lnTo>
                <a:lnTo>
                  <a:pt x="257" y="116"/>
                </a:lnTo>
                <a:lnTo>
                  <a:pt x="259" y="115"/>
                </a:lnTo>
                <a:lnTo>
                  <a:pt x="259" y="115"/>
                </a:lnTo>
                <a:lnTo>
                  <a:pt x="259" y="115"/>
                </a:lnTo>
                <a:lnTo>
                  <a:pt x="259" y="118"/>
                </a:lnTo>
                <a:lnTo>
                  <a:pt x="259" y="118"/>
                </a:lnTo>
                <a:lnTo>
                  <a:pt x="261" y="120"/>
                </a:lnTo>
                <a:lnTo>
                  <a:pt x="261" y="120"/>
                </a:lnTo>
                <a:lnTo>
                  <a:pt x="261" y="122"/>
                </a:lnTo>
                <a:lnTo>
                  <a:pt x="261" y="123"/>
                </a:lnTo>
                <a:lnTo>
                  <a:pt x="261" y="125"/>
                </a:lnTo>
                <a:lnTo>
                  <a:pt x="262" y="127"/>
                </a:lnTo>
                <a:lnTo>
                  <a:pt x="264" y="130"/>
                </a:lnTo>
                <a:lnTo>
                  <a:pt x="264" y="133"/>
                </a:lnTo>
                <a:lnTo>
                  <a:pt x="264" y="132"/>
                </a:lnTo>
                <a:lnTo>
                  <a:pt x="266" y="132"/>
                </a:lnTo>
                <a:lnTo>
                  <a:pt x="266" y="130"/>
                </a:lnTo>
                <a:lnTo>
                  <a:pt x="266" y="130"/>
                </a:lnTo>
                <a:lnTo>
                  <a:pt x="266" y="130"/>
                </a:lnTo>
                <a:lnTo>
                  <a:pt x="266" y="128"/>
                </a:lnTo>
                <a:lnTo>
                  <a:pt x="266" y="128"/>
                </a:lnTo>
                <a:lnTo>
                  <a:pt x="266" y="127"/>
                </a:lnTo>
                <a:lnTo>
                  <a:pt x="266" y="127"/>
                </a:lnTo>
                <a:lnTo>
                  <a:pt x="266" y="127"/>
                </a:lnTo>
                <a:lnTo>
                  <a:pt x="266" y="127"/>
                </a:lnTo>
                <a:lnTo>
                  <a:pt x="271" y="130"/>
                </a:lnTo>
                <a:lnTo>
                  <a:pt x="271" y="130"/>
                </a:lnTo>
                <a:lnTo>
                  <a:pt x="271" y="132"/>
                </a:lnTo>
                <a:lnTo>
                  <a:pt x="273" y="132"/>
                </a:lnTo>
                <a:lnTo>
                  <a:pt x="273" y="132"/>
                </a:lnTo>
                <a:lnTo>
                  <a:pt x="273" y="132"/>
                </a:lnTo>
                <a:lnTo>
                  <a:pt x="273" y="133"/>
                </a:lnTo>
                <a:lnTo>
                  <a:pt x="273" y="133"/>
                </a:lnTo>
                <a:lnTo>
                  <a:pt x="273" y="133"/>
                </a:lnTo>
                <a:lnTo>
                  <a:pt x="274" y="133"/>
                </a:lnTo>
                <a:lnTo>
                  <a:pt x="274" y="133"/>
                </a:lnTo>
                <a:lnTo>
                  <a:pt x="276" y="133"/>
                </a:lnTo>
                <a:lnTo>
                  <a:pt x="276" y="132"/>
                </a:lnTo>
                <a:lnTo>
                  <a:pt x="276" y="132"/>
                </a:lnTo>
                <a:lnTo>
                  <a:pt x="276" y="132"/>
                </a:lnTo>
                <a:lnTo>
                  <a:pt x="278" y="132"/>
                </a:lnTo>
                <a:lnTo>
                  <a:pt x="286" y="133"/>
                </a:lnTo>
                <a:lnTo>
                  <a:pt x="288" y="132"/>
                </a:lnTo>
                <a:lnTo>
                  <a:pt x="288" y="132"/>
                </a:lnTo>
                <a:lnTo>
                  <a:pt x="288" y="133"/>
                </a:lnTo>
                <a:lnTo>
                  <a:pt x="289" y="133"/>
                </a:lnTo>
                <a:lnTo>
                  <a:pt x="289" y="133"/>
                </a:lnTo>
                <a:lnTo>
                  <a:pt x="289" y="135"/>
                </a:lnTo>
                <a:lnTo>
                  <a:pt x="289" y="135"/>
                </a:lnTo>
                <a:lnTo>
                  <a:pt x="293" y="135"/>
                </a:lnTo>
                <a:lnTo>
                  <a:pt x="293" y="135"/>
                </a:lnTo>
                <a:lnTo>
                  <a:pt x="293" y="135"/>
                </a:lnTo>
                <a:lnTo>
                  <a:pt x="294" y="137"/>
                </a:lnTo>
                <a:lnTo>
                  <a:pt x="294" y="137"/>
                </a:lnTo>
                <a:lnTo>
                  <a:pt x="294" y="138"/>
                </a:lnTo>
                <a:lnTo>
                  <a:pt x="296" y="143"/>
                </a:lnTo>
                <a:lnTo>
                  <a:pt x="298" y="145"/>
                </a:lnTo>
                <a:lnTo>
                  <a:pt x="298" y="145"/>
                </a:lnTo>
                <a:lnTo>
                  <a:pt x="298" y="147"/>
                </a:lnTo>
                <a:lnTo>
                  <a:pt x="298" y="147"/>
                </a:lnTo>
                <a:lnTo>
                  <a:pt x="299" y="147"/>
                </a:lnTo>
                <a:lnTo>
                  <a:pt x="299" y="147"/>
                </a:lnTo>
                <a:lnTo>
                  <a:pt x="301" y="147"/>
                </a:lnTo>
                <a:lnTo>
                  <a:pt x="303" y="147"/>
                </a:lnTo>
                <a:lnTo>
                  <a:pt x="303" y="147"/>
                </a:lnTo>
                <a:lnTo>
                  <a:pt x="304" y="145"/>
                </a:lnTo>
                <a:lnTo>
                  <a:pt x="304" y="145"/>
                </a:lnTo>
                <a:lnTo>
                  <a:pt x="304" y="147"/>
                </a:lnTo>
                <a:lnTo>
                  <a:pt x="310" y="148"/>
                </a:lnTo>
                <a:lnTo>
                  <a:pt x="310" y="148"/>
                </a:lnTo>
                <a:lnTo>
                  <a:pt x="310" y="148"/>
                </a:lnTo>
                <a:lnTo>
                  <a:pt x="311" y="148"/>
                </a:lnTo>
                <a:lnTo>
                  <a:pt x="311" y="148"/>
                </a:lnTo>
                <a:lnTo>
                  <a:pt x="313" y="148"/>
                </a:lnTo>
                <a:lnTo>
                  <a:pt x="316" y="148"/>
                </a:lnTo>
                <a:lnTo>
                  <a:pt x="320" y="148"/>
                </a:lnTo>
                <a:lnTo>
                  <a:pt x="320" y="148"/>
                </a:lnTo>
                <a:lnTo>
                  <a:pt x="321" y="148"/>
                </a:lnTo>
                <a:lnTo>
                  <a:pt x="321" y="148"/>
                </a:lnTo>
                <a:lnTo>
                  <a:pt x="321" y="147"/>
                </a:lnTo>
                <a:lnTo>
                  <a:pt x="321" y="147"/>
                </a:lnTo>
                <a:lnTo>
                  <a:pt x="321" y="147"/>
                </a:lnTo>
                <a:lnTo>
                  <a:pt x="321" y="145"/>
                </a:lnTo>
                <a:lnTo>
                  <a:pt x="321" y="145"/>
                </a:lnTo>
                <a:lnTo>
                  <a:pt x="321" y="145"/>
                </a:lnTo>
                <a:lnTo>
                  <a:pt x="323" y="143"/>
                </a:lnTo>
                <a:lnTo>
                  <a:pt x="323" y="143"/>
                </a:lnTo>
                <a:lnTo>
                  <a:pt x="323" y="143"/>
                </a:lnTo>
                <a:lnTo>
                  <a:pt x="325" y="143"/>
                </a:lnTo>
                <a:lnTo>
                  <a:pt x="325" y="143"/>
                </a:lnTo>
                <a:lnTo>
                  <a:pt x="325" y="143"/>
                </a:lnTo>
                <a:lnTo>
                  <a:pt x="326" y="145"/>
                </a:lnTo>
                <a:lnTo>
                  <a:pt x="328" y="147"/>
                </a:lnTo>
                <a:lnTo>
                  <a:pt x="328" y="148"/>
                </a:lnTo>
                <a:lnTo>
                  <a:pt x="328" y="150"/>
                </a:lnTo>
                <a:lnTo>
                  <a:pt x="328" y="152"/>
                </a:lnTo>
                <a:lnTo>
                  <a:pt x="328" y="152"/>
                </a:lnTo>
                <a:lnTo>
                  <a:pt x="330" y="152"/>
                </a:lnTo>
                <a:lnTo>
                  <a:pt x="331" y="152"/>
                </a:lnTo>
                <a:lnTo>
                  <a:pt x="333" y="152"/>
                </a:lnTo>
                <a:lnTo>
                  <a:pt x="333" y="152"/>
                </a:lnTo>
                <a:lnTo>
                  <a:pt x="335" y="150"/>
                </a:lnTo>
                <a:lnTo>
                  <a:pt x="335" y="150"/>
                </a:lnTo>
                <a:lnTo>
                  <a:pt x="335" y="150"/>
                </a:lnTo>
                <a:lnTo>
                  <a:pt x="336" y="150"/>
                </a:lnTo>
                <a:lnTo>
                  <a:pt x="338" y="150"/>
                </a:lnTo>
                <a:lnTo>
                  <a:pt x="338" y="150"/>
                </a:lnTo>
                <a:lnTo>
                  <a:pt x="338" y="150"/>
                </a:lnTo>
                <a:lnTo>
                  <a:pt x="338" y="150"/>
                </a:lnTo>
                <a:lnTo>
                  <a:pt x="340" y="150"/>
                </a:lnTo>
                <a:lnTo>
                  <a:pt x="340" y="150"/>
                </a:lnTo>
                <a:lnTo>
                  <a:pt x="340" y="150"/>
                </a:lnTo>
                <a:lnTo>
                  <a:pt x="340" y="150"/>
                </a:lnTo>
                <a:lnTo>
                  <a:pt x="340" y="152"/>
                </a:lnTo>
                <a:lnTo>
                  <a:pt x="340" y="152"/>
                </a:lnTo>
                <a:lnTo>
                  <a:pt x="338" y="152"/>
                </a:lnTo>
                <a:lnTo>
                  <a:pt x="338" y="153"/>
                </a:lnTo>
                <a:lnTo>
                  <a:pt x="338" y="153"/>
                </a:lnTo>
                <a:lnTo>
                  <a:pt x="340" y="155"/>
                </a:lnTo>
                <a:lnTo>
                  <a:pt x="340" y="155"/>
                </a:lnTo>
                <a:lnTo>
                  <a:pt x="340" y="155"/>
                </a:lnTo>
                <a:lnTo>
                  <a:pt x="340" y="157"/>
                </a:lnTo>
                <a:lnTo>
                  <a:pt x="340" y="157"/>
                </a:lnTo>
                <a:lnTo>
                  <a:pt x="348" y="165"/>
                </a:lnTo>
                <a:lnTo>
                  <a:pt x="348" y="165"/>
                </a:lnTo>
                <a:lnTo>
                  <a:pt x="348" y="167"/>
                </a:lnTo>
                <a:lnTo>
                  <a:pt x="348" y="167"/>
                </a:lnTo>
                <a:lnTo>
                  <a:pt x="357" y="170"/>
                </a:lnTo>
                <a:lnTo>
                  <a:pt x="358" y="169"/>
                </a:lnTo>
                <a:lnTo>
                  <a:pt x="360" y="170"/>
                </a:lnTo>
                <a:lnTo>
                  <a:pt x="362" y="172"/>
                </a:lnTo>
                <a:lnTo>
                  <a:pt x="362" y="172"/>
                </a:lnTo>
                <a:lnTo>
                  <a:pt x="362" y="172"/>
                </a:lnTo>
                <a:lnTo>
                  <a:pt x="363" y="172"/>
                </a:lnTo>
                <a:lnTo>
                  <a:pt x="363" y="170"/>
                </a:lnTo>
                <a:lnTo>
                  <a:pt x="363" y="170"/>
                </a:lnTo>
                <a:lnTo>
                  <a:pt x="363" y="169"/>
                </a:lnTo>
                <a:lnTo>
                  <a:pt x="363" y="169"/>
                </a:lnTo>
                <a:lnTo>
                  <a:pt x="365" y="165"/>
                </a:lnTo>
                <a:lnTo>
                  <a:pt x="365" y="165"/>
                </a:lnTo>
                <a:lnTo>
                  <a:pt x="367" y="165"/>
                </a:lnTo>
                <a:lnTo>
                  <a:pt x="368" y="164"/>
                </a:lnTo>
                <a:lnTo>
                  <a:pt x="370" y="160"/>
                </a:lnTo>
                <a:lnTo>
                  <a:pt x="370" y="160"/>
                </a:lnTo>
                <a:lnTo>
                  <a:pt x="370" y="159"/>
                </a:lnTo>
                <a:lnTo>
                  <a:pt x="370" y="157"/>
                </a:lnTo>
                <a:lnTo>
                  <a:pt x="370" y="155"/>
                </a:lnTo>
                <a:lnTo>
                  <a:pt x="370" y="155"/>
                </a:lnTo>
                <a:lnTo>
                  <a:pt x="372" y="153"/>
                </a:lnTo>
                <a:lnTo>
                  <a:pt x="372" y="153"/>
                </a:lnTo>
                <a:lnTo>
                  <a:pt x="378" y="152"/>
                </a:lnTo>
                <a:lnTo>
                  <a:pt x="380" y="152"/>
                </a:lnTo>
                <a:lnTo>
                  <a:pt x="383" y="155"/>
                </a:lnTo>
                <a:lnTo>
                  <a:pt x="385" y="155"/>
                </a:lnTo>
                <a:lnTo>
                  <a:pt x="385" y="157"/>
                </a:lnTo>
                <a:lnTo>
                  <a:pt x="383" y="157"/>
                </a:lnTo>
                <a:lnTo>
                  <a:pt x="383" y="159"/>
                </a:lnTo>
                <a:lnTo>
                  <a:pt x="383" y="159"/>
                </a:lnTo>
                <a:lnTo>
                  <a:pt x="383" y="160"/>
                </a:lnTo>
                <a:lnTo>
                  <a:pt x="383" y="160"/>
                </a:lnTo>
                <a:lnTo>
                  <a:pt x="385" y="160"/>
                </a:lnTo>
                <a:lnTo>
                  <a:pt x="385" y="160"/>
                </a:lnTo>
                <a:lnTo>
                  <a:pt x="385" y="162"/>
                </a:lnTo>
                <a:lnTo>
                  <a:pt x="387" y="160"/>
                </a:lnTo>
                <a:lnTo>
                  <a:pt x="387" y="160"/>
                </a:lnTo>
                <a:lnTo>
                  <a:pt x="389" y="160"/>
                </a:lnTo>
                <a:lnTo>
                  <a:pt x="390" y="159"/>
                </a:lnTo>
                <a:lnTo>
                  <a:pt x="390" y="157"/>
                </a:lnTo>
                <a:lnTo>
                  <a:pt x="392" y="157"/>
                </a:lnTo>
                <a:lnTo>
                  <a:pt x="392" y="157"/>
                </a:lnTo>
                <a:lnTo>
                  <a:pt x="394" y="157"/>
                </a:lnTo>
                <a:lnTo>
                  <a:pt x="395" y="157"/>
                </a:lnTo>
                <a:lnTo>
                  <a:pt x="395" y="157"/>
                </a:lnTo>
                <a:lnTo>
                  <a:pt x="395" y="159"/>
                </a:lnTo>
                <a:lnTo>
                  <a:pt x="395" y="159"/>
                </a:lnTo>
                <a:lnTo>
                  <a:pt x="397" y="159"/>
                </a:lnTo>
                <a:lnTo>
                  <a:pt x="397" y="159"/>
                </a:lnTo>
                <a:lnTo>
                  <a:pt x="397" y="159"/>
                </a:lnTo>
                <a:lnTo>
                  <a:pt x="397" y="157"/>
                </a:lnTo>
                <a:lnTo>
                  <a:pt x="399" y="157"/>
                </a:lnTo>
                <a:lnTo>
                  <a:pt x="399" y="157"/>
                </a:lnTo>
                <a:lnTo>
                  <a:pt x="399" y="159"/>
                </a:lnTo>
                <a:lnTo>
                  <a:pt x="399" y="159"/>
                </a:lnTo>
                <a:lnTo>
                  <a:pt x="399" y="160"/>
                </a:lnTo>
                <a:lnTo>
                  <a:pt x="399" y="160"/>
                </a:lnTo>
                <a:lnTo>
                  <a:pt x="399" y="160"/>
                </a:lnTo>
                <a:lnTo>
                  <a:pt x="399" y="160"/>
                </a:lnTo>
                <a:lnTo>
                  <a:pt x="399" y="162"/>
                </a:lnTo>
                <a:lnTo>
                  <a:pt x="399" y="162"/>
                </a:lnTo>
                <a:lnTo>
                  <a:pt x="397" y="162"/>
                </a:lnTo>
                <a:lnTo>
                  <a:pt x="395" y="162"/>
                </a:lnTo>
                <a:lnTo>
                  <a:pt x="395" y="162"/>
                </a:lnTo>
                <a:lnTo>
                  <a:pt x="395" y="164"/>
                </a:lnTo>
                <a:lnTo>
                  <a:pt x="395" y="164"/>
                </a:lnTo>
                <a:lnTo>
                  <a:pt x="395" y="164"/>
                </a:lnTo>
                <a:lnTo>
                  <a:pt x="395" y="164"/>
                </a:lnTo>
                <a:lnTo>
                  <a:pt x="395" y="165"/>
                </a:lnTo>
                <a:lnTo>
                  <a:pt x="397" y="165"/>
                </a:lnTo>
                <a:lnTo>
                  <a:pt x="397" y="167"/>
                </a:lnTo>
                <a:lnTo>
                  <a:pt x="399" y="167"/>
                </a:lnTo>
                <a:lnTo>
                  <a:pt x="399" y="167"/>
                </a:lnTo>
                <a:lnTo>
                  <a:pt x="400" y="167"/>
                </a:lnTo>
                <a:lnTo>
                  <a:pt x="414" y="179"/>
                </a:lnTo>
                <a:lnTo>
                  <a:pt x="415" y="180"/>
                </a:lnTo>
                <a:lnTo>
                  <a:pt x="415" y="180"/>
                </a:lnTo>
                <a:lnTo>
                  <a:pt x="419" y="179"/>
                </a:lnTo>
                <a:lnTo>
                  <a:pt x="419" y="179"/>
                </a:lnTo>
                <a:lnTo>
                  <a:pt x="419" y="179"/>
                </a:lnTo>
                <a:lnTo>
                  <a:pt x="420" y="180"/>
                </a:lnTo>
                <a:lnTo>
                  <a:pt x="420" y="180"/>
                </a:lnTo>
                <a:lnTo>
                  <a:pt x="422" y="180"/>
                </a:lnTo>
                <a:lnTo>
                  <a:pt x="422" y="180"/>
                </a:lnTo>
                <a:lnTo>
                  <a:pt x="422" y="180"/>
                </a:lnTo>
                <a:lnTo>
                  <a:pt x="422" y="179"/>
                </a:lnTo>
                <a:lnTo>
                  <a:pt x="424" y="179"/>
                </a:lnTo>
                <a:lnTo>
                  <a:pt x="424" y="179"/>
                </a:lnTo>
                <a:lnTo>
                  <a:pt x="424" y="177"/>
                </a:lnTo>
                <a:lnTo>
                  <a:pt x="424" y="177"/>
                </a:lnTo>
                <a:lnTo>
                  <a:pt x="424" y="177"/>
                </a:lnTo>
                <a:lnTo>
                  <a:pt x="424" y="177"/>
                </a:lnTo>
                <a:lnTo>
                  <a:pt x="427" y="175"/>
                </a:lnTo>
                <a:lnTo>
                  <a:pt x="427" y="175"/>
                </a:lnTo>
                <a:lnTo>
                  <a:pt x="429" y="175"/>
                </a:lnTo>
                <a:lnTo>
                  <a:pt x="434" y="179"/>
                </a:lnTo>
                <a:lnTo>
                  <a:pt x="436" y="179"/>
                </a:lnTo>
                <a:lnTo>
                  <a:pt x="436" y="179"/>
                </a:lnTo>
                <a:lnTo>
                  <a:pt x="437" y="179"/>
                </a:lnTo>
                <a:lnTo>
                  <a:pt x="439" y="184"/>
                </a:lnTo>
                <a:lnTo>
                  <a:pt x="439" y="184"/>
                </a:lnTo>
                <a:lnTo>
                  <a:pt x="439" y="184"/>
                </a:lnTo>
                <a:lnTo>
                  <a:pt x="439" y="185"/>
                </a:lnTo>
                <a:lnTo>
                  <a:pt x="439" y="185"/>
                </a:lnTo>
                <a:lnTo>
                  <a:pt x="437" y="187"/>
                </a:lnTo>
                <a:lnTo>
                  <a:pt x="437" y="187"/>
                </a:lnTo>
                <a:lnTo>
                  <a:pt x="437" y="187"/>
                </a:lnTo>
                <a:lnTo>
                  <a:pt x="439" y="187"/>
                </a:lnTo>
                <a:lnTo>
                  <a:pt x="439" y="187"/>
                </a:lnTo>
                <a:lnTo>
                  <a:pt x="439" y="187"/>
                </a:lnTo>
                <a:lnTo>
                  <a:pt x="439" y="187"/>
                </a:lnTo>
                <a:lnTo>
                  <a:pt x="441" y="187"/>
                </a:lnTo>
                <a:lnTo>
                  <a:pt x="441" y="189"/>
                </a:lnTo>
                <a:lnTo>
                  <a:pt x="441" y="189"/>
                </a:lnTo>
                <a:lnTo>
                  <a:pt x="441" y="190"/>
                </a:lnTo>
                <a:lnTo>
                  <a:pt x="439" y="192"/>
                </a:lnTo>
                <a:lnTo>
                  <a:pt x="441" y="194"/>
                </a:lnTo>
                <a:lnTo>
                  <a:pt x="442" y="194"/>
                </a:lnTo>
                <a:lnTo>
                  <a:pt x="442" y="194"/>
                </a:lnTo>
                <a:lnTo>
                  <a:pt x="444" y="194"/>
                </a:lnTo>
                <a:lnTo>
                  <a:pt x="444" y="194"/>
                </a:lnTo>
                <a:lnTo>
                  <a:pt x="449" y="189"/>
                </a:lnTo>
                <a:lnTo>
                  <a:pt x="449" y="189"/>
                </a:lnTo>
                <a:lnTo>
                  <a:pt x="451" y="189"/>
                </a:lnTo>
                <a:lnTo>
                  <a:pt x="451" y="189"/>
                </a:lnTo>
                <a:lnTo>
                  <a:pt x="451" y="190"/>
                </a:lnTo>
                <a:lnTo>
                  <a:pt x="452" y="190"/>
                </a:lnTo>
                <a:lnTo>
                  <a:pt x="452" y="192"/>
                </a:lnTo>
                <a:lnTo>
                  <a:pt x="466" y="199"/>
                </a:lnTo>
                <a:lnTo>
                  <a:pt x="466" y="199"/>
                </a:lnTo>
                <a:lnTo>
                  <a:pt x="466" y="199"/>
                </a:lnTo>
                <a:lnTo>
                  <a:pt x="466" y="197"/>
                </a:lnTo>
                <a:lnTo>
                  <a:pt x="468" y="194"/>
                </a:lnTo>
                <a:lnTo>
                  <a:pt x="468" y="192"/>
                </a:lnTo>
                <a:lnTo>
                  <a:pt x="468" y="192"/>
                </a:lnTo>
                <a:lnTo>
                  <a:pt x="469" y="192"/>
                </a:lnTo>
                <a:lnTo>
                  <a:pt x="469" y="190"/>
                </a:lnTo>
                <a:lnTo>
                  <a:pt x="476" y="190"/>
                </a:lnTo>
                <a:lnTo>
                  <a:pt x="479" y="192"/>
                </a:lnTo>
                <a:lnTo>
                  <a:pt x="479" y="190"/>
                </a:lnTo>
                <a:lnTo>
                  <a:pt x="481" y="190"/>
                </a:lnTo>
                <a:lnTo>
                  <a:pt x="481" y="190"/>
                </a:lnTo>
                <a:lnTo>
                  <a:pt x="479" y="189"/>
                </a:lnTo>
                <a:lnTo>
                  <a:pt x="479" y="189"/>
                </a:lnTo>
                <a:lnTo>
                  <a:pt x="481" y="189"/>
                </a:lnTo>
                <a:lnTo>
                  <a:pt x="481" y="189"/>
                </a:lnTo>
                <a:lnTo>
                  <a:pt x="481" y="187"/>
                </a:lnTo>
                <a:lnTo>
                  <a:pt x="483" y="185"/>
                </a:lnTo>
                <a:lnTo>
                  <a:pt x="484" y="184"/>
                </a:lnTo>
                <a:lnTo>
                  <a:pt x="486" y="180"/>
                </a:lnTo>
                <a:lnTo>
                  <a:pt x="486" y="180"/>
                </a:lnTo>
                <a:lnTo>
                  <a:pt x="486" y="180"/>
                </a:lnTo>
                <a:lnTo>
                  <a:pt x="486" y="179"/>
                </a:lnTo>
                <a:lnTo>
                  <a:pt x="488" y="179"/>
                </a:lnTo>
                <a:lnTo>
                  <a:pt x="489" y="180"/>
                </a:lnTo>
                <a:lnTo>
                  <a:pt x="489" y="180"/>
                </a:lnTo>
                <a:lnTo>
                  <a:pt x="489" y="180"/>
                </a:lnTo>
                <a:lnTo>
                  <a:pt x="491" y="180"/>
                </a:lnTo>
                <a:lnTo>
                  <a:pt x="491" y="180"/>
                </a:lnTo>
                <a:lnTo>
                  <a:pt x="491" y="182"/>
                </a:lnTo>
                <a:lnTo>
                  <a:pt x="493" y="180"/>
                </a:lnTo>
                <a:lnTo>
                  <a:pt x="493" y="180"/>
                </a:lnTo>
                <a:lnTo>
                  <a:pt x="494" y="180"/>
                </a:lnTo>
                <a:lnTo>
                  <a:pt x="496" y="180"/>
                </a:lnTo>
                <a:lnTo>
                  <a:pt x="498" y="180"/>
                </a:lnTo>
                <a:lnTo>
                  <a:pt x="498" y="180"/>
                </a:lnTo>
                <a:lnTo>
                  <a:pt x="499" y="180"/>
                </a:lnTo>
                <a:lnTo>
                  <a:pt x="499" y="180"/>
                </a:lnTo>
                <a:lnTo>
                  <a:pt x="499" y="179"/>
                </a:lnTo>
                <a:lnTo>
                  <a:pt x="499" y="179"/>
                </a:lnTo>
                <a:lnTo>
                  <a:pt x="501" y="179"/>
                </a:lnTo>
                <a:lnTo>
                  <a:pt x="503" y="179"/>
                </a:lnTo>
                <a:lnTo>
                  <a:pt x="506" y="180"/>
                </a:lnTo>
                <a:lnTo>
                  <a:pt x="506" y="180"/>
                </a:lnTo>
                <a:lnTo>
                  <a:pt x="506" y="182"/>
                </a:lnTo>
                <a:lnTo>
                  <a:pt x="506" y="182"/>
                </a:lnTo>
                <a:lnTo>
                  <a:pt x="503" y="189"/>
                </a:lnTo>
                <a:lnTo>
                  <a:pt x="503" y="190"/>
                </a:lnTo>
                <a:lnTo>
                  <a:pt x="504" y="192"/>
                </a:lnTo>
                <a:lnTo>
                  <a:pt x="515" y="197"/>
                </a:lnTo>
                <a:lnTo>
                  <a:pt x="548" y="214"/>
                </a:lnTo>
                <a:lnTo>
                  <a:pt x="563" y="189"/>
                </a:lnTo>
                <a:lnTo>
                  <a:pt x="563" y="189"/>
                </a:lnTo>
                <a:lnTo>
                  <a:pt x="565" y="189"/>
                </a:lnTo>
                <a:lnTo>
                  <a:pt x="580" y="197"/>
                </a:lnTo>
                <a:lnTo>
                  <a:pt x="583" y="199"/>
                </a:lnTo>
                <a:lnTo>
                  <a:pt x="583" y="199"/>
                </a:lnTo>
                <a:lnTo>
                  <a:pt x="583" y="201"/>
                </a:lnTo>
                <a:lnTo>
                  <a:pt x="578" y="209"/>
                </a:lnTo>
                <a:lnTo>
                  <a:pt x="580" y="212"/>
                </a:lnTo>
                <a:lnTo>
                  <a:pt x="582" y="214"/>
                </a:lnTo>
                <a:lnTo>
                  <a:pt x="599" y="226"/>
                </a:lnTo>
                <a:lnTo>
                  <a:pt x="600" y="226"/>
                </a:lnTo>
                <a:lnTo>
                  <a:pt x="600" y="226"/>
                </a:lnTo>
                <a:lnTo>
                  <a:pt x="600" y="224"/>
                </a:lnTo>
                <a:lnTo>
                  <a:pt x="600" y="224"/>
                </a:lnTo>
                <a:lnTo>
                  <a:pt x="602" y="224"/>
                </a:lnTo>
                <a:lnTo>
                  <a:pt x="602" y="222"/>
                </a:lnTo>
                <a:lnTo>
                  <a:pt x="602" y="222"/>
                </a:lnTo>
                <a:lnTo>
                  <a:pt x="602" y="222"/>
                </a:lnTo>
                <a:lnTo>
                  <a:pt x="602" y="222"/>
                </a:lnTo>
                <a:lnTo>
                  <a:pt x="602" y="222"/>
                </a:lnTo>
                <a:lnTo>
                  <a:pt x="605" y="224"/>
                </a:lnTo>
                <a:lnTo>
                  <a:pt x="605" y="224"/>
                </a:lnTo>
                <a:lnTo>
                  <a:pt x="605" y="224"/>
                </a:lnTo>
                <a:lnTo>
                  <a:pt x="607" y="222"/>
                </a:lnTo>
                <a:lnTo>
                  <a:pt x="607" y="222"/>
                </a:lnTo>
                <a:lnTo>
                  <a:pt x="607" y="222"/>
                </a:lnTo>
                <a:lnTo>
                  <a:pt x="607" y="222"/>
                </a:lnTo>
                <a:lnTo>
                  <a:pt x="607" y="222"/>
                </a:lnTo>
                <a:lnTo>
                  <a:pt x="609" y="222"/>
                </a:lnTo>
                <a:lnTo>
                  <a:pt x="609" y="222"/>
                </a:lnTo>
                <a:lnTo>
                  <a:pt x="610" y="222"/>
                </a:lnTo>
                <a:lnTo>
                  <a:pt x="610" y="222"/>
                </a:lnTo>
                <a:lnTo>
                  <a:pt x="610" y="222"/>
                </a:lnTo>
                <a:lnTo>
                  <a:pt x="610" y="222"/>
                </a:lnTo>
                <a:lnTo>
                  <a:pt x="610" y="221"/>
                </a:lnTo>
                <a:lnTo>
                  <a:pt x="612" y="221"/>
                </a:lnTo>
                <a:lnTo>
                  <a:pt x="612" y="221"/>
                </a:lnTo>
                <a:lnTo>
                  <a:pt x="612" y="221"/>
                </a:lnTo>
                <a:lnTo>
                  <a:pt x="612" y="221"/>
                </a:lnTo>
                <a:lnTo>
                  <a:pt x="612" y="221"/>
                </a:lnTo>
                <a:lnTo>
                  <a:pt x="612" y="221"/>
                </a:lnTo>
                <a:lnTo>
                  <a:pt x="614" y="222"/>
                </a:lnTo>
                <a:lnTo>
                  <a:pt x="614" y="222"/>
                </a:lnTo>
                <a:lnTo>
                  <a:pt x="614" y="224"/>
                </a:lnTo>
                <a:lnTo>
                  <a:pt x="614" y="224"/>
                </a:lnTo>
                <a:lnTo>
                  <a:pt x="614" y="226"/>
                </a:lnTo>
                <a:lnTo>
                  <a:pt x="614" y="227"/>
                </a:lnTo>
                <a:lnTo>
                  <a:pt x="614" y="227"/>
                </a:lnTo>
                <a:lnTo>
                  <a:pt x="615" y="229"/>
                </a:lnTo>
                <a:lnTo>
                  <a:pt x="620" y="231"/>
                </a:lnTo>
                <a:lnTo>
                  <a:pt x="620" y="232"/>
                </a:lnTo>
                <a:lnTo>
                  <a:pt x="620" y="232"/>
                </a:lnTo>
                <a:lnTo>
                  <a:pt x="620" y="232"/>
                </a:lnTo>
                <a:lnTo>
                  <a:pt x="619" y="239"/>
                </a:lnTo>
                <a:lnTo>
                  <a:pt x="619" y="239"/>
                </a:lnTo>
                <a:lnTo>
                  <a:pt x="619" y="239"/>
                </a:lnTo>
                <a:lnTo>
                  <a:pt x="619" y="241"/>
                </a:lnTo>
                <a:lnTo>
                  <a:pt x="626" y="243"/>
                </a:lnTo>
                <a:lnTo>
                  <a:pt x="626" y="244"/>
                </a:lnTo>
                <a:lnTo>
                  <a:pt x="626" y="244"/>
                </a:lnTo>
                <a:lnTo>
                  <a:pt x="626" y="246"/>
                </a:lnTo>
                <a:lnTo>
                  <a:pt x="626" y="246"/>
                </a:lnTo>
                <a:lnTo>
                  <a:pt x="631" y="249"/>
                </a:lnTo>
                <a:lnTo>
                  <a:pt x="631" y="249"/>
                </a:lnTo>
                <a:lnTo>
                  <a:pt x="631" y="251"/>
                </a:lnTo>
                <a:lnTo>
                  <a:pt x="631" y="251"/>
                </a:lnTo>
                <a:lnTo>
                  <a:pt x="631" y="253"/>
                </a:lnTo>
                <a:lnTo>
                  <a:pt x="631" y="253"/>
                </a:lnTo>
                <a:lnTo>
                  <a:pt x="631" y="253"/>
                </a:lnTo>
                <a:lnTo>
                  <a:pt x="627" y="259"/>
                </a:lnTo>
                <a:lnTo>
                  <a:pt x="626" y="261"/>
                </a:lnTo>
                <a:lnTo>
                  <a:pt x="624" y="263"/>
                </a:lnTo>
                <a:lnTo>
                  <a:pt x="624" y="263"/>
                </a:lnTo>
                <a:lnTo>
                  <a:pt x="622" y="263"/>
                </a:lnTo>
                <a:lnTo>
                  <a:pt x="622" y="263"/>
                </a:lnTo>
                <a:lnTo>
                  <a:pt x="622" y="263"/>
                </a:lnTo>
                <a:lnTo>
                  <a:pt x="622" y="264"/>
                </a:lnTo>
                <a:lnTo>
                  <a:pt x="622" y="264"/>
                </a:lnTo>
                <a:lnTo>
                  <a:pt x="620" y="264"/>
                </a:lnTo>
                <a:lnTo>
                  <a:pt x="620" y="264"/>
                </a:lnTo>
                <a:lnTo>
                  <a:pt x="620" y="266"/>
                </a:lnTo>
                <a:lnTo>
                  <a:pt x="620" y="266"/>
                </a:lnTo>
                <a:lnTo>
                  <a:pt x="620" y="268"/>
                </a:lnTo>
                <a:lnTo>
                  <a:pt x="620" y="268"/>
                </a:lnTo>
                <a:lnTo>
                  <a:pt x="622" y="268"/>
                </a:lnTo>
                <a:lnTo>
                  <a:pt x="622" y="268"/>
                </a:lnTo>
                <a:lnTo>
                  <a:pt x="622" y="268"/>
                </a:lnTo>
                <a:lnTo>
                  <a:pt x="622" y="268"/>
                </a:lnTo>
                <a:lnTo>
                  <a:pt x="622" y="269"/>
                </a:lnTo>
                <a:lnTo>
                  <a:pt x="622" y="271"/>
                </a:lnTo>
                <a:lnTo>
                  <a:pt x="622" y="273"/>
                </a:lnTo>
                <a:lnTo>
                  <a:pt x="622" y="275"/>
                </a:lnTo>
                <a:lnTo>
                  <a:pt x="622" y="275"/>
                </a:lnTo>
                <a:lnTo>
                  <a:pt x="617" y="275"/>
                </a:lnTo>
                <a:lnTo>
                  <a:pt x="617" y="276"/>
                </a:lnTo>
                <a:lnTo>
                  <a:pt x="617" y="276"/>
                </a:lnTo>
                <a:lnTo>
                  <a:pt x="615" y="276"/>
                </a:lnTo>
                <a:lnTo>
                  <a:pt x="615" y="276"/>
                </a:lnTo>
                <a:lnTo>
                  <a:pt x="612" y="278"/>
                </a:lnTo>
                <a:lnTo>
                  <a:pt x="612" y="278"/>
                </a:lnTo>
                <a:lnTo>
                  <a:pt x="612" y="278"/>
                </a:lnTo>
                <a:lnTo>
                  <a:pt x="610" y="278"/>
                </a:lnTo>
                <a:lnTo>
                  <a:pt x="610" y="278"/>
                </a:lnTo>
                <a:lnTo>
                  <a:pt x="610" y="280"/>
                </a:lnTo>
                <a:lnTo>
                  <a:pt x="610" y="280"/>
                </a:lnTo>
                <a:lnTo>
                  <a:pt x="610" y="280"/>
                </a:lnTo>
                <a:lnTo>
                  <a:pt x="610" y="281"/>
                </a:lnTo>
                <a:lnTo>
                  <a:pt x="610" y="281"/>
                </a:lnTo>
                <a:lnTo>
                  <a:pt x="610" y="281"/>
                </a:lnTo>
                <a:lnTo>
                  <a:pt x="610" y="283"/>
                </a:lnTo>
                <a:lnTo>
                  <a:pt x="609" y="285"/>
                </a:lnTo>
                <a:lnTo>
                  <a:pt x="607" y="286"/>
                </a:lnTo>
                <a:lnTo>
                  <a:pt x="607" y="288"/>
                </a:lnTo>
                <a:lnTo>
                  <a:pt x="605" y="288"/>
                </a:lnTo>
                <a:lnTo>
                  <a:pt x="605" y="288"/>
                </a:lnTo>
                <a:lnTo>
                  <a:pt x="605" y="290"/>
                </a:lnTo>
                <a:lnTo>
                  <a:pt x="605" y="290"/>
                </a:lnTo>
                <a:lnTo>
                  <a:pt x="605" y="290"/>
                </a:lnTo>
                <a:lnTo>
                  <a:pt x="605" y="290"/>
                </a:lnTo>
                <a:lnTo>
                  <a:pt x="605" y="291"/>
                </a:lnTo>
                <a:lnTo>
                  <a:pt x="604" y="293"/>
                </a:lnTo>
                <a:lnTo>
                  <a:pt x="604" y="293"/>
                </a:lnTo>
                <a:lnTo>
                  <a:pt x="602" y="293"/>
                </a:lnTo>
                <a:lnTo>
                  <a:pt x="602" y="295"/>
                </a:lnTo>
                <a:lnTo>
                  <a:pt x="602" y="295"/>
                </a:lnTo>
                <a:lnTo>
                  <a:pt x="602" y="295"/>
                </a:lnTo>
                <a:lnTo>
                  <a:pt x="602" y="295"/>
                </a:lnTo>
                <a:lnTo>
                  <a:pt x="597" y="300"/>
                </a:lnTo>
                <a:lnTo>
                  <a:pt x="597" y="300"/>
                </a:lnTo>
                <a:lnTo>
                  <a:pt x="597" y="300"/>
                </a:lnTo>
                <a:lnTo>
                  <a:pt x="595" y="300"/>
                </a:lnTo>
                <a:lnTo>
                  <a:pt x="594" y="298"/>
                </a:lnTo>
                <a:lnTo>
                  <a:pt x="594" y="296"/>
                </a:lnTo>
                <a:lnTo>
                  <a:pt x="592" y="296"/>
                </a:lnTo>
                <a:lnTo>
                  <a:pt x="589" y="296"/>
                </a:lnTo>
                <a:lnTo>
                  <a:pt x="587" y="296"/>
                </a:lnTo>
                <a:lnTo>
                  <a:pt x="585" y="295"/>
                </a:lnTo>
                <a:lnTo>
                  <a:pt x="583" y="293"/>
                </a:lnTo>
                <a:lnTo>
                  <a:pt x="583" y="293"/>
                </a:lnTo>
                <a:lnTo>
                  <a:pt x="582" y="293"/>
                </a:lnTo>
                <a:lnTo>
                  <a:pt x="580" y="295"/>
                </a:lnTo>
                <a:lnTo>
                  <a:pt x="578" y="295"/>
                </a:lnTo>
                <a:lnTo>
                  <a:pt x="578" y="295"/>
                </a:lnTo>
                <a:lnTo>
                  <a:pt x="577" y="293"/>
                </a:lnTo>
                <a:lnTo>
                  <a:pt x="577" y="293"/>
                </a:lnTo>
                <a:lnTo>
                  <a:pt x="577" y="293"/>
                </a:lnTo>
                <a:lnTo>
                  <a:pt x="577" y="295"/>
                </a:lnTo>
                <a:lnTo>
                  <a:pt x="577" y="295"/>
                </a:lnTo>
                <a:lnTo>
                  <a:pt x="577" y="296"/>
                </a:lnTo>
                <a:lnTo>
                  <a:pt x="577" y="296"/>
                </a:lnTo>
                <a:lnTo>
                  <a:pt x="577" y="298"/>
                </a:lnTo>
                <a:lnTo>
                  <a:pt x="577" y="298"/>
                </a:lnTo>
                <a:lnTo>
                  <a:pt x="577" y="298"/>
                </a:lnTo>
                <a:lnTo>
                  <a:pt x="577" y="301"/>
                </a:lnTo>
                <a:lnTo>
                  <a:pt x="577" y="301"/>
                </a:lnTo>
                <a:lnTo>
                  <a:pt x="577" y="303"/>
                </a:lnTo>
                <a:lnTo>
                  <a:pt x="577" y="305"/>
                </a:lnTo>
                <a:lnTo>
                  <a:pt x="577" y="305"/>
                </a:lnTo>
                <a:lnTo>
                  <a:pt x="577" y="305"/>
                </a:lnTo>
                <a:lnTo>
                  <a:pt x="577" y="306"/>
                </a:lnTo>
                <a:lnTo>
                  <a:pt x="575" y="306"/>
                </a:lnTo>
                <a:lnTo>
                  <a:pt x="575" y="306"/>
                </a:lnTo>
                <a:lnTo>
                  <a:pt x="575" y="308"/>
                </a:lnTo>
                <a:lnTo>
                  <a:pt x="577" y="308"/>
                </a:lnTo>
                <a:lnTo>
                  <a:pt x="577" y="308"/>
                </a:lnTo>
                <a:lnTo>
                  <a:pt x="577" y="308"/>
                </a:lnTo>
                <a:lnTo>
                  <a:pt x="578" y="308"/>
                </a:lnTo>
                <a:lnTo>
                  <a:pt x="580" y="310"/>
                </a:lnTo>
                <a:lnTo>
                  <a:pt x="582" y="310"/>
                </a:lnTo>
                <a:lnTo>
                  <a:pt x="583" y="315"/>
                </a:lnTo>
                <a:lnTo>
                  <a:pt x="585" y="315"/>
                </a:lnTo>
                <a:lnTo>
                  <a:pt x="585" y="315"/>
                </a:lnTo>
                <a:lnTo>
                  <a:pt x="585" y="315"/>
                </a:lnTo>
                <a:lnTo>
                  <a:pt x="585" y="315"/>
                </a:lnTo>
                <a:lnTo>
                  <a:pt x="587" y="315"/>
                </a:lnTo>
                <a:lnTo>
                  <a:pt x="587" y="315"/>
                </a:lnTo>
                <a:lnTo>
                  <a:pt x="589" y="315"/>
                </a:lnTo>
                <a:lnTo>
                  <a:pt x="589" y="317"/>
                </a:lnTo>
                <a:lnTo>
                  <a:pt x="589" y="317"/>
                </a:lnTo>
                <a:lnTo>
                  <a:pt x="589" y="317"/>
                </a:lnTo>
                <a:lnTo>
                  <a:pt x="590" y="318"/>
                </a:lnTo>
                <a:lnTo>
                  <a:pt x="590" y="318"/>
                </a:lnTo>
                <a:lnTo>
                  <a:pt x="590" y="318"/>
                </a:lnTo>
                <a:lnTo>
                  <a:pt x="590" y="318"/>
                </a:lnTo>
                <a:lnTo>
                  <a:pt x="592" y="317"/>
                </a:lnTo>
                <a:lnTo>
                  <a:pt x="592" y="317"/>
                </a:lnTo>
                <a:lnTo>
                  <a:pt x="592" y="317"/>
                </a:lnTo>
                <a:lnTo>
                  <a:pt x="592" y="317"/>
                </a:lnTo>
                <a:lnTo>
                  <a:pt x="594" y="318"/>
                </a:lnTo>
                <a:lnTo>
                  <a:pt x="594" y="318"/>
                </a:lnTo>
                <a:lnTo>
                  <a:pt x="595" y="318"/>
                </a:lnTo>
                <a:lnTo>
                  <a:pt x="595" y="318"/>
                </a:lnTo>
                <a:lnTo>
                  <a:pt x="597" y="318"/>
                </a:lnTo>
                <a:lnTo>
                  <a:pt x="597" y="318"/>
                </a:lnTo>
                <a:lnTo>
                  <a:pt x="597" y="317"/>
                </a:lnTo>
                <a:lnTo>
                  <a:pt x="599" y="317"/>
                </a:lnTo>
                <a:lnTo>
                  <a:pt x="599" y="317"/>
                </a:lnTo>
                <a:lnTo>
                  <a:pt x="599" y="317"/>
                </a:lnTo>
                <a:lnTo>
                  <a:pt x="600" y="317"/>
                </a:lnTo>
                <a:lnTo>
                  <a:pt x="600" y="315"/>
                </a:lnTo>
                <a:lnTo>
                  <a:pt x="600" y="315"/>
                </a:lnTo>
                <a:lnTo>
                  <a:pt x="600" y="315"/>
                </a:lnTo>
                <a:lnTo>
                  <a:pt x="605" y="317"/>
                </a:lnTo>
                <a:lnTo>
                  <a:pt x="607" y="318"/>
                </a:lnTo>
                <a:lnTo>
                  <a:pt x="607" y="318"/>
                </a:lnTo>
                <a:lnTo>
                  <a:pt x="607" y="318"/>
                </a:lnTo>
                <a:lnTo>
                  <a:pt x="605" y="318"/>
                </a:lnTo>
                <a:lnTo>
                  <a:pt x="605" y="320"/>
                </a:lnTo>
                <a:lnTo>
                  <a:pt x="600" y="328"/>
                </a:lnTo>
                <a:lnTo>
                  <a:pt x="595" y="337"/>
                </a:lnTo>
                <a:lnTo>
                  <a:pt x="595" y="338"/>
                </a:lnTo>
                <a:lnTo>
                  <a:pt x="592" y="342"/>
                </a:lnTo>
                <a:lnTo>
                  <a:pt x="592" y="343"/>
                </a:lnTo>
                <a:lnTo>
                  <a:pt x="592" y="345"/>
                </a:lnTo>
                <a:lnTo>
                  <a:pt x="592" y="347"/>
                </a:lnTo>
                <a:lnTo>
                  <a:pt x="592" y="349"/>
                </a:lnTo>
                <a:lnTo>
                  <a:pt x="597" y="350"/>
                </a:lnTo>
                <a:lnTo>
                  <a:pt x="597" y="352"/>
                </a:lnTo>
                <a:lnTo>
                  <a:pt x="599" y="354"/>
                </a:lnTo>
                <a:lnTo>
                  <a:pt x="599" y="355"/>
                </a:lnTo>
                <a:lnTo>
                  <a:pt x="599" y="355"/>
                </a:lnTo>
                <a:lnTo>
                  <a:pt x="599" y="357"/>
                </a:lnTo>
                <a:lnTo>
                  <a:pt x="599" y="359"/>
                </a:lnTo>
                <a:lnTo>
                  <a:pt x="594" y="367"/>
                </a:lnTo>
                <a:lnTo>
                  <a:pt x="583" y="360"/>
                </a:lnTo>
                <a:lnTo>
                  <a:pt x="582" y="360"/>
                </a:lnTo>
                <a:lnTo>
                  <a:pt x="580" y="360"/>
                </a:lnTo>
                <a:lnTo>
                  <a:pt x="578" y="360"/>
                </a:lnTo>
                <a:lnTo>
                  <a:pt x="578" y="360"/>
                </a:lnTo>
                <a:lnTo>
                  <a:pt x="578" y="360"/>
                </a:lnTo>
                <a:lnTo>
                  <a:pt x="577" y="360"/>
                </a:lnTo>
                <a:lnTo>
                  <a:pt x="577" y="360"/>
                </a:lnTo>
                <a:lnTo>
                  <a:pt x="562" y="354"/>
                </a:lnTo>
                <a:lnTo>
                  <a:pt x="560" y="354"/>
                </a:lnTo>
                <a:lnTo>
                  <a:pt x="557" y="362"/>
                </a:lnTo>
                <a:lnTo>
                  <a:pt x="557" y="362"/>
                </a:lnTo>
                <a:lnTo>
                  <a:pt x="555" y="365"/>
                </a:lnTo>
                <a:lnTo>
                  <a:pt x="555" y="365"/>
                </a:lnTo>
                <a:lnTo>
                  <a:pt x="555" y="365"/>
                </a:lnTo>
                <a:lnTo>
                  <a:pt x="555" y="365"/>
                </a:lnTo>
                <a:lnTo>
                  <a:pt x="555" y="369"/>
                </a:lnTo>
                <a:lnTo>
                  <a:pt x="550" y="379"/>
                </a:lnTo>
                <a:lnTo>
                  <a:pt x="548" y="379"/>
                </a:lnTo>
                <a:lnTo>
                  <a:pt x="541" y="375"/>
                </a:lnTo>
                <a:lnTo>
                  <a:pt x="541" y="375"/>
                </a:lnTo>
                <a:lnTo>
                  <a:pt x="540" y="375"/>
                </a:lnTo>
                <a:lnTo>
                  <a:pt x="540" y="377"/>
                </a:lnTo>
                <a:lnTo>
                  <a:pt x="540" y="377"/>
                </a:lnTo>
                <a:lnTo>
                  <a:pt x="540" y="377"/>
                </a:lnTo>
                <a:lnTo>
                  <a:pt x="540" y="379"/>
                </a:lnTo>
                <a:lnTo>
                  <a:pt x="538" y="379"/>
                </a:lnTo>
                <a:lnTo>
                  <a:pt x="535" y="377"/>
                </a:lnTo>
                <a:lnTo>
                  <a:pt x="533" y="377"/>
                </a:lnTo>
                <a:lnTo>
                  <a:pt x="533" y="377"/>
                </a:lnTo>
                <a:lnTo>
                  <a:pt x="531" y="377"/>
                </a:lnTo>
                <a:lnTo>
                  <a:pt x="531" y="379"/>
                </a:lnTo>
                <a:lnTo>
                  <a:pt x="530" y="380"/>
                </a:lnTo>
                <a:lnTo>
                  <a:pt x="528" y="382"/>
                </a:lnTo>
                <a:lnTo>
                  <a:pt x="528" y="384"/>
                </a:lnTo>
                <a:lnTo>
                  <a:pt x="526" y="384"/>
                </a:lnTo>
                <a:lnTo>
                  <a:pt x="526" y="386"/>
                </a:lnTo>
                <a:lnTo>
                  <a:pt x="526" y="386"/>
                </a:lnTo>
                <a:lnTo>
                  <a:pt x="525" y="386"/>
                </a:lnTo>
                <a:lnTo>
                  <a:pt x="516" y="384"/>
                </a:lnTo>
                <a:lnTo>
                  <a:pt x="515" y="382"/>
                </a:lnTo>
                <a:lnTo>
                  <a:pt x="515" y="382"/>
                </a:lnTo>
                <a:lnTo>
                  <a:pt x="515" y="380"/>
                </a:lnTo>
                <a:lnTo>
                  <a:pt x="515" y="380"/>
                </a:lnTo>
                <a:lnTo>
                  <a:pt x="513" y="380"/>
                </a:lnTo>
                <a:lnTo>
                  <a:pt x="513" y="380"/>
                </a:lnTo>
                <a:lnTo>
                  <a:pt x="513" y="382"/>
                </a:lnTo>
                <a:lnTo>
                  <a:pt x="511" y="382"/>
                </a:lnTo>
                <a:lnTo>
                  <a:pt x="506" y="379"/>
                </a:lnTo>
                <a:lnTo>
                  <a:pt x="504" y="379"/>
                </a:lnTo>
                <a:lnTo>
                  <a:pt x="504" y="380"/>
                </a:lnTo>
                <a:lnTo>
                  <a:pt x="504" y="380"/>
                </a:lnTo>
                <a:lnTo>
                  <a:pt x="503" y="380"/>
                </a:lnTo>
                <a:lnTo>
                  <a:pt x="503" y="380"/>
                </a:lnTo>
                <a:lnTo>
                  <a:pt x="503" y="379"/>
                </a:lnTo>
                <a:lnTo>
                  <a:pt x="503" y="379"/>
                </a:lnTo>
                <a:lnTo>
                  <a:pt x="503" y="377"/>
                </a:lnTo>
                <a:lnTo>
                  <a:pt x="498" y="375"/>
                </a:lnTo>
                <a:lnTo>
                  <a:pt x="498" y="375"/>
                </a:lnTo>
                <a:lnTo>
                  <a:pt x="498" y="375"/>
                </a:lnTo>
                <a:lnTo>
                  <a:pt x="496" y="377"/>
                </a:lnTo>
                <a:lnTo>
                  <a:pt x="496" y="377"/>
                </a:lnTo>
                <a:lnTo>
                  <a:pt x="494" y="377"/>
                </a:lnTo>
                <a:lnTo>
                  <a:pt x="484" y="372"/>
                </a:lnTo>
                <a:lnTo>
                  <a:pt x="484" y="372"/>
                </a:lnTo>
                <a:lnTo>
                  <a:pt x="483" y="372"/>
                </a:lnTo>
                <a:lnTo>
                  <a:pt x="483" y="372"/>
                </a:lnTo>
                <a:lnTo>
                  <a:pt x="483" y="374"/>
                </a:lnTo>
                <a:lnTo>
                  <a:pt x="481" y="375"/>
                </a:lnTo>
                <a:lnTo>
                  <a:pt x="479" y="377"/>
                </a:lnTo>
                <a:lnTo>
                  <a:pt x="478" y="377"/>
                </a:lnTo>
                <a:lnTo>
                  <a:pt x="462" y="369"/>
                </a:lnTo>
                <a:lnTo>
                  <a:pt x="451" y="364"/>
                </a:lnTo>
                <a:lnTo>
                  <a:pt x="451" y="364"/>
                </a:lnTo>
                <a:lnTo>
                  <a:pt x="449" y="364"/>
                </a:lnTo>
                <a:lnTo>
                  <a:pt x="447" y="364"/>
                </a:lnTo>
                <a:lnTo>
                  <a:pt x="447" y="364"/>
                </a:lnTo>
                <a:lnTo>
                  <a:pt x="447" y="364"/>
                </a:lnTo>
                <a:lnTo>
                  <a:pt x="446" y="362"/>
                </a:lnTo>
                <a:lnTo>
                  <a:pt x="446" y="362"/>
                </a:lnTo>
                <a:lnTo>
                  <a:pt x="446" y="360"/>
                </a:lnTo>
                <a:lnTo>
                  <a:pt x="446" y="360"/>
                </a:lnTo>
                <a:lnTo>
                  <a:pt x="442" y="359"/>
                </a:lnTo>
                <a:lnTo>
                  <a:pt x="442" y="359"/>
                </a:lnTo>
                <a:lnTo>
                  <a:pt x="442" y="357"/>
                </a:lnTo>
                <a:lnTo>
                  <a:pt x="442" y="355"/>
                </a:lnTo>
                <a:lnTo>
                  <a:pt x="442" y="354"/>
                </a:lnTo>
                <a:lnTo>
                  <a:pt x="442" y="352"/>
                </a:lnTo>
                <a:lnTo>
                  <a:pt x="441" y="352"/>
                </a:lnTo>
                <a:lnTo>
                  <a:pt x="441" y="352"/>
                </a:lnTo>
                <a:lnTo>
                  <a:pt x="436" y="352"/>
                </a:lnTo>
                <a:lnTo>
                  <a:pt x="434" y="352"/>
                </a:lnTo>
                <a:lnTo>
                  <a:pt x="432" y="352"/>
                </a:lnTo>
                <a:lnTo>
                  <a:pt x="432" y="350"/>
                </a:lnTo>
                <a:lnTo>
                  <a:pt x="431" y="350"/>
                </a:lnTo>
                <a:lnTo>
                  <a:pt x="431" y="350"/>
                </a:lnTo>
                <a:lnTo>
                  <a:pt x="429" y="347"/>
                </a:lnTo>
                <a:lnTo>
                  <a:pt x="427" y="347"/>
                </a:lnTo>
                <a:lnTo>
                  <a:pt x="427" y="345"/>
                </a:lnTo>
                <a:lnTo>
                  <a:pt x="425" y="345"/>
                </a:lnTo>
                <a:lnTo>
                  <a:pt x="425" y="345"/>
                </a:lnTo>
                <a:lnTo>
                  <a:pt x="425" y="343"/>
                </a:lnTo>
                <a:lnTo>
                  <a:pt x="424" y="343"/>
                </a:lnTo>
                <a:lnTo>
                  <a:pt x="424" y="343"/>
                </a:lnTo>
                <a:lnTo>
                  <a:pt x="424" y="342"/>
                </a:lnTo>
                <a:lnTo>
                  <a:pt x="422" y="342"/>
                </a:lnTo>
                <a:lnTo>
                  <a:pt x="420" y="343"/>
                </a:lnTo>
                <a:lnTo>
                  <a:pt x="420" y="343"/>
                </a:lnTo>
                <a:lnTo>
                  <a:pt x="420" y="343"/>
                </a:lnTo>
                <a:lnTo>
                  <a:pt x="414" y="347"/>
                </a:lnTo>
                <a:lnTo>
                  <a:pt x="410" y="347"/>
                </a:lnTo>
                <a:lnTo>
                  <a:pt x="410" y="345"/>
                </a:lnTo>
                <a:lnTo>
                  <a:pt x="410" y="345"/>
                </a:lnTo>
                <a:lnTo>
                  <a:pt x="410" y="345"/>
                </a:lnTo>
                <a:lnTo>
                  <a:pt x="410" y="343"/>
                </a:lnTo>
                <a:lnTo>
                  <a:pt x="412" y="343"/>
                </a:lnTo>
                <a:lnTo>
                  <a:pt x="412" y="342"/>
                </a:lnTo>
                <a:lnTo>
                  <a:pt x="412" y="342"/>
                </a:lnTo>
                <a:lnTo>
                  <a:pt x="412" y="340"/>
                </a:lnTo>
                <a:lnTo>
                  <a:pt x="414" y="340"/>
                </a:lnTo>
                <a:lnTo>
                  <a:pt x="414" y="340"/>
                </a:lnTo>
                <a:lnTo>
                  <a:pt x="414" y="340"/>
                </a:lnTo>
                <a:lnTo>
                  <a:pt x="412" y="338"/>
                </a:lnTo>
                <a:lnTo>
                  <a:pt x="412" y="338"/>
                </a:lnTo>
                <a:lnTo>
                  <a:pt x="412" y="338"/>
                </a:lnTo>
                <a:lnTo>
                  <a:pt x="412" y="338"/>
                </a:lnTo>
                <a:lnTo>
                  <a:pt x="414" y="337"/>
                </a:lnTo>
                <a:lnTo>
                  <a:pt x="414" y="335"/>
                </a:lnTo>
                <a:lnTo>
                  <a:pt x="414" y="335"/>
                </a:lnTo>
                <a:lnTo>
                  <a:pt x="414" y="335"/>
                </a:lnTo>
                <a:lnTo>
                  <a:pt x="414" y="335"/>
                </a:lnTo>
                <a:lnTo>
                  <a:pt x="412" y="335"/>
                </a:lnTo>
                <a:lnTo>
                  <a:pt x="410" y="335"/>
                </a:lnTo>
                <a:lnTo>
                  <a:pt x="407" y="333"/>
                </a:lnTo>
                <a:lnTo>
                  <a:pt x="407" y="333"/>
                </a:lnTo>
                <a:lnTo>
                  <a:pt x="405" y="335"/>
                </a:lnTo>
                <a:lnTo>
                  <a:pt x="405" y="335"/>
                </a:lnTo>
                <a:lnTo>
                  <a:pt x="405" y="335"/>
                </a:lnTo>
                <a:lnTo>
                  <a:pt x="405" y="335"/>
                </a:lnTo>
                <a:lnTo>
                  <a:pt x="405" y="337"/>
                </a:lnTo>
                <a:lnTo>
                  <a:pt x="405" y="338"/>
                </a:lnTo>
                <a:lnTo>
                  <a:pt x="405" y="338"/>
                </a:lnTo>
                <a:lnTo>
                  <a:pt x="405" y="338"/>
                </a:lnTo>
                <a:lnTo>
                  <a:pt x="405" y="340"/>
                </a:lnTo>
                <a:lnTo>
                  <a:pt x="404" y="340"/>
                </a:lnTo>
                <a:lnTo>
                  <a:pt x="404" y="340"/>
                </a:lnTo>
                <a:lnTo>
                  <a:pt x="402" y="338"/>
                </a:lnTo>
                <a:lnTo>
                  <a:pt x="402" y="338"/>
                </a:lnTo>
                <a:lnTo>
                  <a:pt x="402" y="338"/>
                </a:lnTo>
                <a:lnTo>
                  <a:pt x="402" y="337"/>
                </a:lnTo>
                <a:lnTo>
                  <a:pt x="402" y="337"/>
                </a:lnTo>
                <a:lnTo>
                  <a:pt x="400" y="337"/>
                </a:lnTo>
                <a:lnTo>
                  <a:pt x="399" y="335"/>
                </a:lnTo>
                <a:lnTo>
                  <a:pt x="397" y="332"/>
                </a:lnTo>
                <a:lnTo>
                  <a:pt x="395" y="332"/>
                </a:lnTo>
                <a:lnTo>
                  <a:pt x="395" y="330"/>
                </a:lnTo>
                <a:lnTo>
                  <a:pt x="397" y="330"/>
                </a:lnTo>
                <a:lnTo>
                  <a:pt x="397" y="330"/>
                </a:lnTo>
                <a:lnTo>
                  <a:pt x="397" y="328"/>
                </a:lnTo>
                <a:lnTo>
                  <a:pt x="395" y="328"/>
                </a:lnTo>
                <a:lnTo>
                  <a:pt x="395" y="328"/>
                </a:lnTo>
                <a:lnTo>
                  <a:pt x="395" y="330"/>
                </a:lnTo>
                <a:lnTo>
                  <a:pt x="395" y="330"/>
                </a:lnTo>
                <a:lnTo>
                  <a:pt x="395" y="330"/>
                </a:lnTo>
                <a:lnTo>
                  <a:pt x="395" y="332"/>
                </a:lnTo>
                <a:lnTo>
                  <a:pt x="395" y="332"/>
                </a:lnTo>
                <a:lnTo>
                  <a:pt x="394" y="332"/>
                </a:lnTo>
                <a:lnTo>
                  <a:pt x="394" y="332"/>
                </a:lnTo>
                <a:lnTo>
                  <a:pt x="392" y="332"/>
                </a:lnTo>
                <a:lnTo>
                  <a:pt x="392" y="332"/>
                </a:lnTo>
                <a:lnTo>
                  <a:pt x="392" y="332"/>
                </a:lnTo>
                <a:lnTo>
                  <a:pt x="390" y="333"/>
                </a:lnTo>
                <a:lnTo>
                  <a:pt x="390" y="333"/>
                </a:lnTo>
                <a:lnTo>
                  <a:pt x="390" y="333"/>
                </a:lnTo>
                <a:lnTo>
                  <a:pt x="390" y="333"/>
                </a:lnTo>
                <a:lnTo>
                  <a:pt x="389" y="335"/>
                </a:lnTo>
                <a:lnTo>
                  <a:pt x="389" y="335"/>
                </a:lnTo>
                <a:lnTo>
                  <a:pt x="389" y="335"/>
                </a:lnTo>
                <a:lnTo>
                  <a:pt x="387" y="335"/>
                </a:lnTo>
                <a:lnTo>
                  <a:pt x="383" y="335"/>
                </a:lnTo>
                <a:lnTo>
                  <a:pt x="383" y="333"/>
                </a:lnTo>
                <a:lnTo>
                  <a:pt x="382" y="333"/>
                </a:lnTo>
                <a:lnTo>
                  <a:pt x="382" y="333"/>
                </a:lnTo>
                <a:lnTo>
                  <a:pt x="382" y="335"/>
                </a:lnTo>
                <a:lnTo>
                  <a:pt x="378" y="335"/>
                </a:lnTo>
                <a:lnTo>
                  <a:pt x="378" y="335"/>
                </a:lnTo>
                <a:lnTo>
                  <a:pt x="378" y="335"/>
                </a:lnTo>
                <a:lnTo>
                  <a:pt x="378" y="333"/>
                </a:lnTo>
                <a:lnTo>
                  <a:pt x="378" y="335"/>
                </a:lnTo>
                <a:lnTo>
                  <a:pt x="378" y="335"/>
                </a:lnTo>
                <a:lnTo>
                  <a:pt x="377" y="335"/>
                </a:lnTo>
                <a:lnTo>
                  <a:pt x="377" y="333"/>
                </a:lnTo>
                <a:lnTo>
                  <a:pt x="377" y="332"/>
                </a:lnTo>
                <a:lnTo>
                  <a:pt x="377" y="332"/>
                </a:lnTo>
                <a:lnTo>
                  <a:pt x="377" y="330"/>
                </a:lnTo>
                <a:lnTo>
                  <a:pt x="377" y="330"/>
                </a:lnTo>
                <a:lnTo>
                  <a:pt x="377" y="328"/>
                </a:lnTo>
                <a:lnTo>
                  <a:pt x="375" y="328"/>
                </a:lnTo>
                <a:lnTo>
                  <a:pt x="373" y="328"/>
                </a:lnTo>
                <a:lnTo>
                  <a:pt x="373" y="327"/>
                </a:lnTo>
                <a:lnTo>
                  <a:pt x="373" y="327"/>
                </a:lnTo>
                <a:lnTo>
                  <a:pt x="373" y="325"/>
                </a:lnTo>
                <a:lnTo>
                  <a:pt x="373" y="325"/>
                </a:lnTo>
                <a:lnTo>
                  <a:pt x="373" y="325"/>
                </a:lnTo>
                <a:lnTo>
                  <a:pt x="373" y="323"/>
                </a:lnTo>
                <a:lnTo>
                  <a:pt x="373" y="323"/>
                </a:lnTo>
                <a:lnTo>
                  <a:pt x="373" y="323"/>
                </a:lnTo>
                <a:lnTo>
                  <a:pt x="373" y="323"/>
                </a:lnTo>
                <a:lnTo>
                  <a:pt x="373" y="323"/>
                </a:lnTo>
                <a:lnTo>
                  <a:pt x="375" y="322"/>
                </a:lnTo>
                <a:lnTo>
                  <a:pt x="375" y="322"/>
                </a:lnTo>
                <a:lnTo>
                  <a:pt x="375" y="322"/>
                </a:lnTo>
                <a:lnTo>
                  <a:pt x="375" y="320"/>
                </a:lnTo>
                <a:lnTo>
                  <a:pt x="373" y="320"/>
                </a:lnTo>
                <a:lnTo>
                  <a:pt x="373" y="318"/>
                </a:lnTo>
                <a:lnTo>
                  <a:pt x="373" y="318"/>
                </a:lnTo>
                <a:lnTo>
                  <a:pt x="373" y="317"/>
                </a:lnTo>
                <a:lnTo>
                  <a:pt x="372" y="317"/>
                </a:lnTo>
                <a:lnTo>
                  <a:pt x="370" y="317"/>
                </a:lnTo>
                <a:lnTo>
                  <a:pt x="370" y="317"/>
                </a:lnTo>
                <a:lnTo>
                  <a:pt x="368" y="317"/>
                </a:lnTo>
                <a:lnTo>
                  <a:pt x="367" y="317"/>
                </a:lnTo>
                <a:lnTo>
                  <a:pt x="362" y="315"/>
                </a:lnTo>
                <a:lnTo>
                  <a:pt x="360" y="315"/>
                </a:lnTo>
                <a:lnTo>
                  <a:pt x="360" y="315"/>
                </a:lnTo>
                <a:lnTo>
                  <a:pt x="360" y="315"/>
                </a:lnTo>
                <a:lnTo>
                  <a:pt x="358" y="317"/>
                </a:lnTo>
                <a:lnTo>
                  <a:pt x="358" y="317"/>
                </a:lnTo>
                <a:lnTo>
                  <a:pt x="358" y="317"/>
                </a:lnTo>
                <a:lnTo>
                  <a:pt x="357" y="317"/>
                </a:lnTo>
                <a:lnTo>
                  <a:pt x="357" y="317"/>
                </a:lnTo>
                <a:lnTo>
                  <a:pt x="355" y="317"/>
                </a:lnTo>
                <a:lnTo>
                  <a:pt x="355" y="315"/>
                </a:lnTo>
                <a:lnTo>
                  <a:pt x="355" y="313"/>
                </a:lnTo>
                <a:lnTo>
                  <a:pt x="353" y="312"/>
                </a:lnTo>
                <a:lnTo>
                  <a:pt x="353" y="310"/>
                </a:lnTo>
                <a:lnTo>
                  <a:pt x="353" y="310"/>
                </a:lnTo>
                <a:lnTo>
                  <a:pt x="353" y="308"/>
                </a:lnTo>
                <a:lnTo>
                  <a:pt x="353" y="308"/>
                </a:lnTo>
                <a:lnTo>
                  <a:pt x="355" y="306"/>
                </a:lnTo>
                <a:lnTo>
                  <a:pt x="355" y="306"/>
                </a:lnTo>
                <a:lnTo>
                  <a:pt x="355" y="305"/>
                </a:lnTo>
                <a:lnTo>
                  <a:pt x="357" y="303"/>
                </a:lnTo>
                <a:lnTo>
                  <a:pt x="357" y="303"/>
                </a:lnTo>
                <a:lnTo>
                  <a:pt x="357" y="303"/>
                </a:lnTo>
                <a:lnTo>
                  <a:pt x="357" y="301"/>
                </a:lnTo>
                <a:lnTo>
                  <a:pt x="353" y="301"/>
                </a:lnTo>
                <a:lnTo>
                  <a:pt x="353" y="300"/>
                </a:lnTo>
                <a:lnTo>
                  <a:pt x="352" y="298"/>
                </a:lnTo>
                <a:lnTo>
                  <a:pt x="352" y="298"/>
                </a:lnTo>
                <a:lnTo>
                  <a:pt x="352" y="298"/>
                </a:lnTo>
                <a:lnTo>
                  <a:pt x="350" y="298"/>
                </a:lnTo>
                <a:lnTo>
                  <a:pt x="350" y="298"/>
                </a:lnTo>
                <a:lnTo>
                  <a:pt x="348" y="300"/>
                </a:lnTo>
                <a:lnTo>
                  <a:pt x="346" y="301"/>
                </a:lnTo>
                <a:lnTo>
                  <a:pt x="346" y="301"/>
                </a:lnTo>
                <a:lnTo>
                  <a:pt x="346" y="301"/>
                </a:lnTo>
                <a:lnTo>
                  <a:pt x="345" y="306"/>
                </a:lnTo>
                <a:lnTo>
                  <a:pt x="345" y="306"/>
                </a:lnTo>
                <a:lnTo>
                  <a:pt x="343" y="306"/>
                </a:lnTo>
                <a:lnTo>
                  <a:pt x="343" y="306"/>
                </a:lnTo>
                <a:lnTo>
                  <a:pt x="343" y="306"/>
                </a:lnTo>
                <a:lnTo>
                  <a:pt x="343" y="308"/>
                </a:lnTo>
                <a:lnTo>
                  <a:pt x="341" y="308"/>
                </a:lnTo>
                <a:lnTo>
                  <a:pt x="341" y="308"/>
                </a:lnTo>
                <a:lnTo>
                  <a:pt x="341" y="308"/>
                </a:lnTo>
                <a:lnTo>
                  <a:pt x="341" y="310"/>
                </a:lnTo>
                <a:lnTo>
                  <a:pt x="341" y="310"/>
                </a:lnTo>
                <a:lnTo>
                  <a:pt x="341" y="312"/>
                </a:lnTo>
                <a:lnTo>
                  <a:pt x="343" y="313"/>
                </a:lnTo>
                <a:lnTo>
                  <a:pt x="343" y="313"/>
                </a:lnTo>
                <a:lnTo>
                  <a:pt x="346" y="315"/>
                </a:lnTo>
                <a:lnTo>
                  <a:pt x="346" y="315"/>
                </a:lnTo>
                <a:lnTo>
                  <a:pt x="346" y="317"/>
                </a:lnTo>
                <a:lnTo>
                  <a:pt x="343" y="320"/>
                </a:lnTo>
                <a:lnTo>
                  <a:pt x="343" y="322"/>
                </a:lnTo>
                <a:lnTo>
                  <a:pt x="343" y="322"/>
                </a:lnTo>
                <a:lnTo>
                  <a:pt x="343" y="322"/>
                </a:lnTo>
                <a:lnTo>
                  <a:pt x="343" y="323"/>
                </a:lnTo>
                <a:lnTo>
                  <a:pt x="341" y="323"/>
                </a:lnTo>
                <a:lnTo>
                  <a:pt x="340" y="323"/>
                </a:lnTo>
                <a:lnTo>
                  <a:pt x="340" y="323"/>
                </a:lnTo>
                <a:lnTo>
                  <a:pt x="340" y="325"/>
                </a:lnTo>
                <a:lnTo>
                  <a:pt x="340" y="325"/>
                </a:lnTo>
                <a:lnTo>
                  <a:pt x="338" y="325"/>
                </a:lnTo>
                <a:lnTo>
                  <a:pt x="336" y="325"/>
                </a:lnTo>
                <a:lnTo>
                  <a:pt x="336" y="323"/>
                </a:lnTo>
                <a:lnTo>
                  <a:pt x="335" y="323"/>
                </a:lnTo>
                <a:lnTo>
                  <a:pt x="335" y="323"/>
                </a:lnTo>
                <a:lnTo>
                  <a:pt x="333" y="325"/>
                </a:lnTo>
                <a:lnTo>
                  <a:pt x="333" y="325"/>
                </a:lnTo>
                <a:lnTo>
                  <a:pt x="331" y="325"/>
                </a:lnTo>
                <a:lnTo>
                  <a:pt x="331" y="325"/>
                </a:lnTo>
                <a:lnTo>
                  <a:pt x="331" y="325"/>
                </a:lnTo>
                <a:lnTo>
                  <a:pt x="330" y="325"/>
                </a:lnTo>
                <a:lnTo>
                  <a:pt x="328" y="323"/>
                </a:lnTo>
                <a:lnTo>
                  <a:pt x="326" y="322"/>
                </a:lnTo>
                <a:lnTo>
                  <a:pt x="326" y="320"/>
                </a:lnTo>
                <a:lnTo>
                  <a:pt x="326" y="320"/>
                </a:lnTo>
                <a:lnTo>
                  <a:pt x="326" y="320"/>
                </a:lnTo>
                <a:lnTo>
                  <a:pt x="325" y="320"/>
                </a:lnTo>
                <a:lnTo>
                  <a:pt x="323" y="322"/>
                </a:lnTo>
                <a:lnTo>
                  <a:pt x="323" y="322"/>
                </a:lnTo>
                <a:lnTo>
                  <a:pt x="321" y="323"/>
                </a:lnTo>
                <a:lnTo>
                  <a:pt x="318" y="322"/>
                </a:lnTo>
                <a:lnTo>
                  <a:pt x="313" y="323"/>
                </a:lnTo>
                <a:lnTo>
                  <a:pt x="311" y="325"/>
                </a:lnTo>
                <a:lnTo>
                  <a:pt x="308" y="325"/>
                </a:lnTo>
                <a:lnTo>
                  <a:pt x="308" y="325"/>
                </a:lnTo>
                <a:lnTo>
                  <a:pt x="304" y="327"/>
                </a:lnTo>
                <a:lnTo>
                  <a:pt x="301" y="327"/>
                </a:lnTo>
                <a:lnTo>
                  <a:pt x="301" y="327"/>
                </a:lnTo>
                <a:lnTo>
                  <a:pt x="301" y="327"/>
                </a:lnTo>
                <a:lnTo>
                  <a:pt x="301" y="327"/>
                </a:lnTo>
                <a:lnTo>
                  <a:pt x="301" y="325"/>
                </a:lnTo>
                <a:lnTo>
                  <a:pt x="301" y="325"/>
                </a:lnTo>
                <a:lnTo>
                  <a:pt x="299" y="325"/>
                </a:lnTo>
                <a:lnTo>
                  <a:pt x="299" y="323"/>
                </a:lnTo>
                <a:lnTo>
                  <a:pt x="299" y="323"/>
                </a:lnTo>
                <a:lnTo>
                  <a:pt x="299" y="323"/>
                </a:lnTo>
                <a:lnTo>
                  <a:pt x="296" y="323"/>
                </a:lnTo>
                <a:lnTo>
                  <a:pt x="296" y="323"/>
                </a:lnTo>
                <a:lnTo>
                  <a:pt x="294" y="323"/>
                </a:lnTo>
                <a:lnTo>
                  <a:pt x="294" y="323"/>
                </a:lnTo>
                <a:lnTo>
                  <a:pt x="293" y="325"/>
                </a:lnTo>
                <a:lnTo>
                  <a:pt x="293" y="327"/>
                </a:lnTo>
                <a:lnTo>
                  <a:pt x="291" y="327"/>
                </a:lnTo>
                <a:lnTo>
                  <a:pt x="291" y="328"/>
                </a:lnTo>
                <a:lnTo>
                  <a:pt x="291" y="328"/>
                </a:lnTo>
                <a:lnTo>
                  <a:pt x="291" y="330"/>
                </a:lnTo>
                <a:lnTo>
                  <a:pt x="291" y="330"/>
                </a:lnTo>
                <a:lnTo>
                  <a:pt x="293" y="330"/>
                </a:lnTo>
                <a:lnTo>
                  <a:pt x="293" y="330"/>
                </a:lnTo>
                <a:lnTo>
                  <a:pt x="294" y="330"/>
                </a:lnTo>
                <a:lnTo>
                  <a:pt x="294" y="330"/>
                </a:lnTo>
                <a:lnTo>
                  <a:pt x="294" y="330"/>
                </a:lnTo>
                <a:lnTo>
                  <a:pt x="294" y="330"/>
                </a:lnTo>
                <a:lnTo>
                  <a:pt x="294" y="332"/>
                </a:lnTo>
                <a:lnTo>
                  <a:pt x="294" y="332"/>
                </a:lnTo>
                <a:lnTo>
                  <a:pt x="294" y="333"/>
                </a:lnTo>
                <a:lnTo>
                  <a:pt x="294" y="333"/>
                </a:lnTo>
                <a:lnTo>
                  <a:pt x="293" y="333"/>
                </a:lnTo>
                <a:lnTo>
                  <a:pt x="293" y="333"/>
                </a:lnTo>
                <a:lnTo>
                  <a:pt x="291" y="333"/>
                </a:lnTo>
                <a:lnTo>
                  <a:pt x="291" y="333"/>
                </a:lnTo>
                <a:lnTo>
                  <a:pt x="289" y="333"/>
                </a:lnTo>
                <a:lnTo>
                  <a:pt x="289" y="335"/>
                </a:lnTo>
                <a:lnTo>
                  <a:pt x="289" y="337"/>
                </a:lnTo>
                <a:lnTo>
                  <a:pt x="289" y="337"/>
                </a:lnTo>
                <a:lnTo>
                  <a:pt x="288" y="337"/>
                </a:lnTo>
                <a:lnTo>
                  <a:pt x="288" y="337"/>
                </a:lnTo>
                <a:lnTo>
                  <a:pt x="286" y="337"/>
                </a:lnTo>
                <a:lnTo>
                  <a:pt x="286" y="337"/>
                </a:lnTo>
                <a:lnTo>
                  <a:pt x="286" y="338"/>
                </a:lnTo>
                <a:lnTo>
                  <a:pt x="286" y="338"/>
                </a:lnTo>
                <a:lnTo>
                  <a:pt x="286" y="340"/>
                </a:lnTo>
                <a:lnTo>
                  <a:pt x="288" y="345"/>
                </a:lnTo>
                <a:lnTo>
                  <a:pt x="288" y="345"/>
                </a:lnTo>
                <a:lnTo>
                  <a:pt x="288" y="345"/>
                </a:lnTo>
                <a:lnTo>
                  <a:pt x="288" y="347"/>
                </a:lnTo>
                <a:lnTo>
                  <a:pt x="284" y="347"/>
                </a:lnTo>
                <a:lnTo>
                  <a:pt x="284" y="347"/>
                </a:lnTo>
                <a:lnTo>
                  <a:pt x="284" y="347"/>
                </a:lnTo>
                <a:lnTo>
                  <a:pt x="283" y="349"/>
                </a:lnTo>
                <a:lnTo>
                  <a:pt x="278" y="350"/>
                </a:lnTo>
                <a:lnTo>
                  <a:pt x="276" y="352"/>
                </a:lnTo>
                <a:lnTo>
                  <a:pt x="274" y="352"/>
                </a:lnTo>
                <a:lnTo>
                  <a:pt x="274" y="352"/>
                </a:lnTo>
                <a:lnTo>
                  <a:pt x="269" y="352"/>
                </a:lnTo>
                <a:lnTo>
                  <a:pt x="269" y="354"/>
                </a:lnTo>
                <a:lnTo>
                  <a:pt x="267" y="354"/>
                </a:lnTo>
                <a:lnTo>
                  <a:pt x="262" y="352"/>
                </a:lnTo>
                <a:lnTo>
                  <a:pt x="261" y="350"/>
                </a:lnTo>
                <a:lnTo>
                  <a:pt x="259" y="349"/>
                </a:lnTo>
                <a:lnTo>
                  <a:pt x="257" y="349"/>
                </a:lnTo>
                <a:lnTo>
                  <a:pt x="257" y="349"/>
                </a:lnTo>
                <a:lnTo>
                  <a:pt x="256" y="349"/>
                </a:lnTo>
                <a:lnTo>
                  <a:pt x="256" y="347"/>
                </a:lnTo>
                <a:lnTo>
                  <a:pt x="256" y="347"/>
                </a:lnTo>
                <a:lnTo>
                  <a:pt x="256" y="345"/>
                </a:lnTo>
                <a:lnTo>
                  <a:pt x="256" y="345"/>
                </a:lnTo>
                <a:lnTo>
                  <a:pt x="254" y="345"/>
                </a:lnTo>
                <a:lnTo>
                  <a:pt x="254" y="345"/>
                </a:lnTo>
                <a:lnTo>
                  <a:pt x="252" y="345"/>
                </a:lnTo>
                <a:lnTo>
                  <a:pt x="252" y="347"/>
                </a:lnTo>
                <a:lnTo>
                  <a:pt x="251" y="347"/>
                </a:lnTo>
                <a:lnTo>
                  <a:pt x="251" y="347"/>
                </a:lnTo>
                <a:lnTo>
                  <a:pt x="249" y="349"/>
                </a:lnTo>
                <a:lnTo>
                  <a:pt x="247" y="349"/>
                </a:lnTo>
                <a:lnTo>
                  <a:pt x="246" y="347"/>
                </a:lnTo>
                <a:lnTo>
                  <a:pt x="242" y="347"/>
                </a:lnTo>
                <a:lnTo>
                  <a:pt x="242" y="347"/>
                </a:lnTo>
                <a:lnTo>
                  <a:pt x="241" y="345"/>
                </a:lnTo>
                <a:lnTo>
                  <a:pt x="239" y="345"/>
                </a:lnTo>
                <a:lnTo>
                  <a:pt x="239" y="345"/>
                </a:lnTo>
                <a:lnTo>
                  <a:pt x="237" y="345"/>
                </a:lnTo>
                <a:lnTo>
                  <a:pt x="232" y="343"/>
                </a:lnTo>
                <a:lnTo>
                  <a:pt x="232" y="342"/>
                </a:lnTo>
                <a:lnTo>
                  <a:pt x="232" y="342"/>
                </a:lnTo>
                <a:lnTo>
                  <a:pt x="232" y="340"/>
                </a:lnTo>
                <a:lnTo>
                  <a:pt x="232" y="340"/>
                </a:lnTo>
                <a:lnTo>
                  <a:pt x="232" y="340"/>
                </a:lnTo>
                <a:lnTo>
                  <a:pt x="232" y="338"/>
                </a:lnTo>
                <a:lnTo>
                  <a:pt x="231" y="337"/>
                </a:lnTo>
                <a:lnTo>
                  <a:pt x="231" y="337"/>
                </a:lnTo>
                <a:lnTo>
                  <a:pt x="231" y="337"/>
                </a:lnTo>
                <a:lnTo>
                  <a:pt x="231" y="335"/>
                </a:lnTo>
                <a:lnTo>
                  <a:pt x="231" y="335"/>
                </a:lnTo>
                <a:lnTo>
                  <a:pt x="232" y="332"/>
                </a:lnTo>
                <a:lnTo>
                  <a:pt x="232" y="332"/>
                </a:lnTo>
                <a:lnTo>
                  <a:pt x="232" y="330"/>
                </a:lnTo>
                <a:lnTo>
                  <a:pt x="232" y="330"/>
                </a:lnTo>
                <a:lnTo>
                  <a:pt x="231" y="328"/>
                </a:lnTo>
                <a:lnTo>
                  <a:pt x="231" y="328"/>
                </a:lnTo>
                <a:lnTo>
                  <a:pt x="229" y="328"/>
                </a:lnTo>
                <a:lnTo>
                  <a:pt x="229" y="327"/>
                </a:lnTo>
                <a:lnTo>
                  <a:pt x="229" y="327"/>
                </a:lnTo>
                <a:lnTo>
                  <a:pt x="231" y="323"/>
                </a:lnTo>
                <a:lnTo>
                  <a:pt x="231" y="323"/>
                </a:lnTo>
                <a:lnTo>
                  <a:pt x="231" y="322"/>
                </a:lnTo>
                <a:lnTo>
                  <a:pt x="231" y="320"/>
                </a:lnTo>
                <a:lnTo>
                  <a:pt x="231" y="320"/>
                </a:lnTo>
                <a:lnTo>
                  <a:pt x="229" y="320"/>
                </a:lnTo>
                <a:lnTo>
                  <a:pt x="229" y="318"/>
                </a:lnTo>
                <a:lnTo>
                  <a:pt x="225" y="318"/>
                </a:lnTo>
                <a:lnTo>
                  <a:pt x="224" y="317"/>
                </a:lnTo>
                <a:lnTo>
                  <a:pt x="224" y="317"/>
                </a:lnTo>
                <a:lnTo>
                  <a:pt x="224" y="317"/>
                </a:lnTo>
                <a:lnTo>
                  <a:pt x="224" y="315"/>
                </a:lnTo>
                <a:lnTo>
                  <a:pt x="224" y="315"/>
                </a:lnTo>
                <a:lnTo>
                  <a:pt x="224" y="313"/>
                </a:lnTo>
                <a:lnTo>
                  <a:pt x="224" y="313"/>
                </a:lnTo>
                <a:lnTo>
                  <a:pt x="225" y="313"/>
                </a:lnTo>
                <a:lnTo>
                  <a:pt x="225" y="312"/>
                </a:lnTo>
                <a:lnTo>
                  <a:pt x="225" y="312"/>
                </a:lnTo>
                <a:lnTo>
                  <a:pt x="224" y="312"/>
                </a:lnTo>
                <a:lnTo>
                  <a:pt x="224" y="310"/>
                </a:lnTo>
                <a:lnTo>
                  <a:pt x="222" y="310"/>
                </a:lnTo>
                <a:lnTo>
                  <a:pt x="220" y="306"/>
                </a:lnTo>
                <a:lnTo>
                  <a:pt x="219" y="301"/>
                </a:lnTo>
                <a:lnTo>
                  <a:pt x="217" y="300"/>
                </a:lnTo>
                <a:lnTo>
                  <a:pt x="217" y="300"/>
                </a:lnTo>
                <a:lnTo>
                  <a:pt x="215" y="301"/>
                </a:lnTo>
                <a:lnTo>
                  <a:pt x="214" y="301"/>
                </a:lnTo>
                <a:lnTo>
                  <a:pt x="214" y="301"/>
                </a:lnTo>
                <a:lnTo>
                  <a:pt x="214" y="300"/>
                </a:lnTo>
                <a:lnTo>
                  <a:pt x="212" y="300"/>
                </a:lnTo>
                <a:lnTo>
                  <a:pt x="207" y="295"/>
                </a:lnTo>
                <a:lnTo>
                  <a:pt x="207" y="295"/>
                </a:lnTo>
                <a:lnTo>
                  <a:pt x="207" y="293"/>
                </a:lnTo>
                <a:lnTo>
                  <a:pt x="205" y="293"/>
                </a:lnTo>
                <a:lnTo>
                  <a:pt x="204" y="291"/>
                </a:lnTo>
                <a:lnTo>
                  <a:pt x="204" y="291"/>
                </a:lnTo>
                <a:lnTo>
                  <a:pt x="202" y="291"/>
                </a:lnTo>
                <a:lnTo>
                  <a:pt x="202" y="291"/>
                </a:lnTo>
                <a:lnTo>
                  <a:pt x="199" y="288"/>
                </a:lnTo>
                <a:lnTo>
                  <a:pt x="197" y="286"/>
                </a:lnTo>
                <a:lnTo>
                  <a:pt x="197" y="286"/>
                </a:lnTo>
                <a:lnTo>
                  <a:pt x="195" y="286"/>
                </a:lnTo>
                <a:lnTo>
                  <a:pt x="192" y="286"/>
                </a:lnTo>
                <a:lnTo>
                  <a:pt x="192" y="286"/>
                </a:lnTo>
                <a:lnTo>
                  <a:pt x="190" y="285"/>
                </a:lnTo>
                <a:lnTo>
                  <a:pt x="190" y="285"/>
                </a:lnTo>
                <a:lnTo>
                  <a:pt x="188" y="283"/>
                </a:lnTo>
                <a:lnTo>
                  <a:pt x="188" y="285"/>
                </a:lnTo>
                <a:lnTo>
                  <a:pt x="188" y="285"/>
                </a:lnTo>
                <a:lnTo>
                  <a:pt x="187" y="286"/>
                </a:lnTo>
                <a:lnTo>
                  <a:pt x="187" y="286"/>
                </a:lnTo>
                <a:lnTo>
                  <a:pt x="185" y="288"/>
                </a:lnTo>
                <a:lnTo>
                  <a:pt x="185" y="288"/>
                </a:lnTo>
                <a:lnTo>
                  <a:pt x="185" y="288"/>
                </a:lnTo>
                <a:lnTo>
                  <a:pt x="185" y="290"/>
                </a:lnTo>
                <a:lnTo>
                  <a:pt x="187" y="290"/>
                </a:lnTo>
                <a:lnTo>
                  <a:pt x="187" y="290"/>
                </a:lnTo>
                <a:lnTo>
                  <a:pt x="187" y="290"/>
                </a:lnTo>
                <a:lnTo>
                  <a:pt x="187" y="290"/>
                </a:lnTo>
                <a:lnTo>
                  <a:pt x="188" y="293"/>
                </a:lnTo>
                <a:lnTo>
                  <a:pt x="188" y="293"/>
                </a:lnTo>
                <a:lnTo>
                  <a:pt x="188" y="293"/>
                </a:lnTo>
                <a:lnTo>
                  <a:pt x="182" y="296"/>
                </a:lnTo>
                <a:lnTo>
                  <a:pt x="182" y="296"/>
                </a:lnTo>
                <a:lnTo>
                  <a:pt x="182" y="296"/>
                </a:lnTo>
                <a:lnTo>
                  <a:pt x="182" y="298"/>
                </a:lnTo>
                <a:lnTo>
                  <a:pt x="180" y="300"/>
                </a:lnTo>
                <a:lnTo>
                  <a:pt x="180" y="300"/>
                </a:lnTo>
                <a:lnTo>
                  <a:pt x="180" y="301"/>
                </a:lnTo>
                <a:lnTo>
                  <a:pt x="180" y="301"/>
                </a:lnTo>
                <a:lnTo>
                  <a:pt x="180" y="301"/>
                </a:lnTo>
                <a:lnTo>
                  <a:pt x="177" y="300"/>
                </a:lnTo>
                <a:lnTo>
                  <a:pt x="177" y="300"/>
                </a:lnTo>
                <a:lnTo>
                  <a:pt x="177" y="298"/>
                </a:lnTo>
                <a:lnTo>
                  <a:pt x="177" y="298"/>
                </a:lnTo>
                <a:lnTo>
                  <a:pt x="172" y="296"/>
                </a:lnTo>
                <a:lnTo>
                  <a:pt x="172" y="296"/>
                </a:lnTo>
                <a:lnTo>
                  <a:pt x="170" y="296"/>
                </a:lnTo>
                <a:lnTo>
                  <a:pt x="170" y="296"/>
                </a:lnTo>
                <a:lnTo>
                  <a:pt x="168" y="296"/>
                </a:lnTo>
                <a:lnTo>
                  <a:pt x="168" y="295"/>
                </a:lnTo>
                <a:lnTo>
                  <a:pt x="168" y="295"/>
                </a:lnTo>
                <a:lnTo>
                  <a:pt x="168" y="295"/>
                </a:lnTo>
                <a:lnTo>
                  <a:pt x="168" y="295"/>
                </a:lnTo>
                <a:lnTo>
                  <a:pt x="168" y="293"/>
                </a:lnTo>
                <a:lnTo>
                  <a:pt x="167" y="291"/>
                </a:lnTo>
                <a:lnTo>
                  <a:pt x="167" y="291"/>
                </a:lnTo>
                <a:lnTo>
                  <a:pt x="165" y="291"/>
                </a:lnTo>
                <a:lnTo>
                  <a:pt x="165" y="291"/>
                </a:lnTo>
                <a:lnTo>
                  <a:pt x="163" y="291"/>
                </a:lnTo>
                <a:lnTo>
                  <a:pt x="163" y="291"/>
                </a:lnTo>
                <a:lnTo>
                  <a:pt x="163" y="293"/>
                </a:lnTo>
                <a:lnTo>
                  <a:pt x="162" y="293"/>
                </a:lnTo>
                <a:lnTo>
                  <a:pt x="158" y="296"/>
                </a:lnTo>
                <a:lnTo>
                  <a:pt x="140" y="285"/>
                </a:lnTo>
                <a:lnTo>
                  <a:pt x="138" y="286"/>
                </a:lnTo>
                <a:lnTo>
                  <a:pt x="136" y="286"/>
                </a:lnTo>
                <a:lnTo>
                  <a:pt x="135" y="288"/>
                </a:lnTo>
                <a:lnTo>
                  <a:pt x="133" y="290"/>
                </a:lnTo>
                <a:lnTo>
                  <a:pt x="131" y="291"/>
                </a:lnTo>
                <a:lnTo>
                  <a:pt x="130" y="293"/>
                </a:lnTo>
                <a:lnTo>
                  <a:pt x="128" y="293"/>
                </a:lnTo>
                <a:lnTo>
                  <a:pt x="128" y="293"/>
                </a:lnTo>
                <a:lnTo>
                  <a:pt x="126" y="291"/>
                </a:lnTo>
                <a:lnTo>
                  <a:pt x="126" y="291"/>
                </a:lnTo>
                <a:lnTo>
                  <a:pt x="126" y="291"/>
                </a:lnTo>
                <a:lnTo>
                  <a:pt x="126" y="290"/>
                </a:lnTo>
                <a:lnTo>
                  <a:pt x="126" y="290"/>
                </a:lnTo>
                <a:lnTo>
                  <a:pt x="121" y="288"/>
                </a:lnTo>
                <a:lnTo>
                  <a:pt x="121" y="288"/>
                </a:lnTo>
                <a:lnTo>
                  <a:pt x="120" y="288"/>
                </a:lnTo>
                <a:lnTo>
                  <a:pt x="120" y="290"/>
                </a:lnTo>
                <a:lnTo>
                  <a:pt x="120" y="290"/>
                </a:lnTo>
                <a:lnTo>
                  <a:pt x="116" y="295"/>
                </a:lnTo>
                <a:lnTo>
                  <a:pt x="115" y="296"/>
                </a:lnTo>
                <a:lnTo>
                  <a:pt x="111" y="298"/>
                </a:lnTo>
                <a:lnTo>
                  <a:pt x="111" y="298"/>
                </a:lnTo>
                <a:lnTo>
                  <a:pt x="111" y="298"/>
                </a:lnTo>
                <a:lnTo>
                  <a:pt x="109" y="296"/>
                </a:lnTo>
                <a:lnTo>
                  <a:pt x="108" y="293"/>
                </a:lnTo>
                <a:lnTo>
                  <a:pt x="108" y="291"/>
                </a:lnTo>
                <a:lnTo>
                  <a:pt x="108" y="288"/>
                </a:lnTo>
                <a:lnTo>
                  <a:pt x="108" y="288"/>
                </a:lnTo>
                <a:lnTo>
                  <a:pt x="106" y="286"/>
                </a:lnTo>
                <a:lnTo>
                  <a:pt x="106" y="285"/>
                </a:lnTo>
                <a:lnTo>
                  <a:pt x="106" y="283"/>
                </a:lnTo>
                <a:lnTo>
                  <a:pt x="104" y="281"/>
                </a:lnTo>
                <a:lnTo>
                  <a:pt x="104" y="280"/>
                </a:lnTo>
                <a:lnTo>
                  <a:pt x="103" y="275"/>
                </a:lnTo>
                <a:lnTo>
                  <a:pt x="103" y="273"/>
                </a:lnTo>
                <a:lnTo>
                  <a:pt x="101" y="264"/>
                </a:lnTo>
                <a:lnTo>
                  <a:pt x="101" y="264"/>
                </a:lnTo>
                <a:lnTo>
                  <a:pt x="101" y="263"/>
                </a:lnTo>
                <a:lnTo>
                  <a:pt x="103" y="261"/>
                </a:lnTo>
                <a:lnTo>
                  <a:pt x="103" y="261"/>
                </a:lnTo>
                <a:lnTo>
                  <a:pt x="103" y="259"/>
                </a:lnTo>
                <a:lnTo>
                  <a:pt x="103" y="258"/>
                </a:lnTo>
                <a:lnTo>
                  <a:pt x="101" y="256"/>
                </a:lnTo>
                <a:lnTo>
                  <a:pt x="101" y="254"/>
                </a:lnTo>
                <a:lnTo>
                  <a:pt x="101" y="254"/>
                </a:lnTo>
                <a:lnTo>
                  <a:pt x="101" y="254"/>
                </a:lnTo>
                <a:lnTo>
                  <a:pt x="101" y="254"/>
                </a:lnTo>
                <a:lnTo>
                  <a:pt x="101" y="254"/>
                </a:lnTo>
                <a:lnTo>
                  <a:pt x="99" y="254"/>
                </a:lnTo>
                <a:lnTo>
                  <a:pt x="99" y="254"/>
                </a:lnTo>
                <a:lnTo>
                  <a:pt x="96" y="256"/>
                </a:lnTo>
                <a:lnTo>
                  <a:pt x="94" y="256"/>
                </a:lnTo>
                <a:lnTo>
                  <a:pt x="93" y="254"/>
                </a:lnTo>
                <a:lnTo>
                  <a:pt x="91" y="254"/>
                </a:lnTo>
                <a:lnTo>
                  <a:pt x="91" y="253"/>
                </a:lnTo>
                <a:lnTo>
                  <a:pt x="89" y="253"/>
                </a:lnTo>
                <a:lnTo>
                  <a:pt x="88" y="253"/>
                </a:lnTo>
                <a:lnTo>
                  <a:pt x="88" y="253"/>
                </a:lnTo>
                <a:lnTo>
                  <a:pt x="86" y="253"/>
                </a:lnTo>
                <a:lnTo>
                  <a:pt x="84" y="253"/>
                </a:lnTo>
                <a:lnTo>
                  <a:pt x="84" y="253"/>
                </a:lnTo>
                <a:lnTo>
                  <a:pt x="84" y="254"/>
                </a:lnTo>
                <a:lnTo>
                  <a:pt x="84" y="254"/>
                </a:lnTo>
                <a:lnTo>
                  <a:pt x="84" y="256"/>
                </a:lnTo>
                <a:lnTo>
                  <a:pt x="83" y="259"/>
                </a:lnTo>
                <a:lnTo>
                  <a:pt x="83" y="259"/>
                </a:lnTo>
                <a:lnTo>
                  <a:pt x="83" y="259"/>
                </a:lnTo>
                <a:lnTo>
                  <a:pt x="81" y="261"/>
                </a:lnTo>
                <a:lnTo>
                  <a:pt x="81" y="261"/>
                </a:lnTo>
                <a:lnTo>
                  <a:pt x="79" y="261"/>
                </a:lnTo>
                <a:lnTo>
                  <a:pt x="79" y="261"/>
                </a:lnTo>
                <a:lnTo>
                  <a:pt x="79" y="261"/>
                </a:lnTo>
                <a:lnTo>
                  <a:pt x="78" y="259"/>
                </a:lnTo>
                <a:lnTo>
                  <a:pt x="78" y="259"/>
                </a:lnTo>
                <a:lnTo>
                  <a:pt x="78" y="259"/>
                </a:lnTo>
                <a:lnTo>
                  <a:pt x="78" y="259"/>
                </a:lnTo>
                <a:lnTo>
                  <a:pt x="76" y="261"/>
                </a:lnTo>
                <a:lnTo>
                  <a:pt x="76" y="261"/>
                </a:lnTo>
                <a:lnTo>
                  <a:pt x="76" y="261"/>
                </a:lnTo>
                <a:lnTo>
                  <a:pt x="76" y="261"/>
                </a:lnTo>
                <a:lnTo>
                  <a:pt x="76" y="263"/>
                </a:lnTo>
                <a:lnTo>
                  <a:pt x="76" y="263"/>
                </a:lnTo>
                <a:lnTo>
                  <a:pt x="74" y="261"/>
                </a:lnTo>
                <a:lnTo>
                  <a:pt x="74" y="261"/>
                </a:lnTo>
                <a:lnTo>
                  <a:pt x="74" y="263"/>
                </a:lnTo>
                <a:lnTo>
                  <a:pt x="72" y="264"/>
                </a:lnTo>
                <a:lnTo>
                  <a:pt x="72" y="264"/>
                </a:lnTo>
                <a:lnTo>
                  <a:pt x="71" y="266"/>
                </a:lnTo>
                <a:lnTo>
                  <a:pt x="67" y="268"/>
                </a:lnTo>
                <a:lnTo>
                  <a:pt x="62" y="268"/>
                </a:lnTo>
                <a:lnTo>
                  <a:pt x="62" y="268"/>
                </a:lnTo>
                <a:lnTo>
                  <a:pt x="62" y="268"/>
                </a:lnTo>
                <a:lnTo>
                  <a:pt x="62" y="269"/>
                </a:lnTo>
                <a:lnTo>
                  <a:pt x="62" y="269"/>
                </a:lnTo>
                <a:lnTo>
                  <a:pt x="62" y="269"/>
                </a:lnTo>
                <a:lnTo>
                  <a:pt x="62" y="271"/>
                </a:lnTo>
                <a:lnTo>
                  <a:pt x="61" y="271"/>
                </a:lnTo>
                <a:lnTo>
                  <a:pt x="61" y="273"/>
                </a:lnTo>
                <a:lnTo>
                  <a:pt x="59" y="273"/>
                </a:lnTo>
                <a:lnTo>
                  <a:pt x="59" y="271"/>
                </a:lnTo>
                <a:lnTo>
                  <a:pt x="57" y="271"/>
                </a:lnTo>
                <a:lnTo>
                  <a:pt x="52" y="271"/>
                </a:lnTo>
                <a:lnTo>
                  <a:pt x="52" y="273"/>
                </a:lnTo>
                <a:lnTo>
                  <a:pt x="51" y="273"/>
                </a:lnTo>
                <a:lnTo>
                  <a:pt x="51" y="273"/>
                </a:lnTo>
                <a:lnTo>
                  <a:pt x="51" y="271"/>
                </a:lnTo>
                <a:lnTo>
                  <a:pt x="51" y="271"/>
                </a:lnTo>
                <a:lnTo>
                  <a:pt x="51" y="271"/>
                </a:lnTo>
                <a:lnTo>
                  <a:pt x="51" y="271"/>
                </a:lnTo>
                <a:lnTo>
                  <a:pt x="51" y="271"/>
                </a:lnTo>
                <a:lnTo>
                  <a:pt x="51" y="269"/>
                </a:lnTo>
                <a:lnTo>
                  <a:pt x="51" y="269"/>
                </a:lnTo>
                <a:lnTo>
                  <a:pt x="51" y="268"/>
                </a:lnTo>
                <a:lnTo>
                  <a:pt x="49" y="268"/>
                </a:lnTo>
                <a:lnTo>
                  <a:pt x="49" y="268"/>
                </a:lnTo>
                <a:lnTo>
                  <a:pt x="49" y="268"/>
                </a:lnTo>
                <a:lnTo>
                  <a:pt x="47" y="268"/>
                </a:lnTo>
                <a:lnTo>
                  <a:pt x="47" y="268"/>
                </a:lnTo>
                <a:lnTo>
                  <a:pt x="47" y="268"/>
                </a:lnTo>
                <a:lnTo>
                  <a:pt x="47" y="269"/>
                </a:lnTo>
                <a:lnTo>
                  <a:pt x="47" y="268"/>
                </a:lnTo>
                <a:lnTo>
                  <a:pt x="46" y="268"/>
                </a:lnTo>
                <a:lnTo>
                  <a:pt x="44" y="266"/>
                </a:lnTo>
                <a:lnTo>
                  <a:pt x="46" y="266"/>
                </a:lnTo>
                <a:lnTo>
                  <a:pt x="46" y="266"/>
                </a:lnTo>
                <a:lnTo>
                  <a:pt x="46" y="264"/>
                </a:lnTo>
                <a:lnTo>
                  <a:pt x="47" y="263"/>
                </a:lnTo>
                <a:lnTo>
                  <a:pt x="47" y="263"/>
                </a:lnTo>
                <a:lnTo>
                  <a:pt x="47" y="263"/>
                </a:lnTo>
                <a:lnTo>
                  <a:pt x="47" y="263"/>
                </a:lnTo>
                <a:lnTo>
                  <a:pt x="49" y="263"/>
                </a:lnTo>
                <a:lnTo>
                  <a:pt x="51" y="263"/>
                </a:lnTo>
                <a:lnTo>
                  <a:pt x="51" y="261"/>
                </a:lnTo>
                <a:lnTo>
                  <a:pt x="51" y="261"/>
                </a:lnTo>
                <a:lnTo>
                  <a:pt x="51" y="261"/>
                </a:lnTo>
                <a:lnTo>
                  <a:pt x="51" y="259"/>
                </a:lnTo>
                <a:lnTo>
                  <a:pt x="51" y="259"/>
                </a:lnTo>
                <a:lnTo>
                  <a:pt x="49" y="259"/>
                </a:lnTo>
                <a:lnTo>
                  <a:pt x="47" y="258"/>
                </a:lnTo>
                <a:lnTo>
                  <a:pt x="47" y="258"/>
                </a:lnTo>
                <a:lnTo>
                  <a:pt x="47" y="258"/>
                </a:lnTo>
                <a:lnTo>
                  <a:pt x="47" y="258"/>
                </a:lnTo>
                <a:lnTo>
                  <a:pt x="47" y="256"/>
                </a:lnTo>
                <a:lnTo>
                  <a:pt x="47" y="256"/>
                </a:lnTo>
                <a:lnTo>
                  <a:pt x="47" y="256"/>
                </a:lnTo>
                <a:lnTo>
                  <a:pt x="47" y="256"/>
                </a:lnTo>
                <a:lnTo>
                  <a:pt x="47" y="254"/>
                </a:lnTo>
                <a:lnTo>
                  <a:pt x="47" y="254"/>
                </a:lnTo>
                <a:lnTo>
                  <a:pt x="47" y="254"/>
                </a:lnTo>
                <a:lnTo>
                  <a:pt x="49" y="254"/>
                </a:lnTo>
                <a:lnTo>
                  <a:pt x="49" y="253"/>
                </a:lnTo>
                <a:lnTo>
                  <a:pt x="49" y="251"/>
                </a:lnTo>
                <a:lnTo>
                  <a:pt x="49" y="251"/>
                </a:lnTo>
                <a:lnTo>
                  <a:pt x="49" y="251"/>
                </a:lnTo>
                <a:lnTo>
                  <a:pt x="49" y="249"/>
                </a:lnTo>
                <a:lnTo>
                  <a:pt x="49" y="249"/>
                </a:lnTo>
                <a:lnTo>
                  <a:pt x="47" y="248"/>
                </a:lnTo>
                <a:lnTo>
                  <a:pt x="46" y="246"/>
                </a:lnTo>
                <a:lnTo>
                  <a:pt x="44" y="244"/>
                </a:lnTo>
                <a:lnTo>
                  <a:pt x="44" y="244"/>
                </a:lnTo>
                <a:lnTo>
                  <a:pt x="44" y="244"/>
                </a:lnTo>
                <a:lnTo>
                  <a:pt x="44" y="243"/>
                </a:lnTo>
                <a:lnTo>
                  <a:pt x="44" y="243"/>
                </a:lnTo>
                <a:lnTo>
                  <a:pt x="44" y="243"/>
                </a:lnTo>
                <a:lnTo>
                  <a:pt x="41" y="241"/>
                </a:lnTo>
                <a:lnTo>
                  <a:pt x="39" y="241"/>
                </a:lnTo>
                <a:lnTo>
                  <a:pt x="37" y="241"/>
                </a:lnTo>
                <a:lnTo>
                  <a:pt x="36" y="239"/>
                </a:lnTo>
                <a:lnTo>
                  <a:pt x="36" y="239"/>
                </a:lnTo>
                <a:lnTo>
                  <a:pt x="36" y="238"/>
                </a:lnTo>
                <a:lnTo>
                  <a:pt x="36" y="238"/>
                </a:lnTo>
                <a:lnTo>
                  <a:pt x="36" y="236"/>
                </a:lnTo>
                <a:lnTo>
                  <a:pt x="36" y="236"/>
                </a:lnTo>
                <a:lnTo>
                  <a:pt x="36" y="236"/>
                </a:lnTo>
                <a:lnTo>
                  <a:pt x="37" y="236"/>
                </a:lnTo>
                <a:lnTo>
                  <a:pt x="37" y="236"/>
                </a:lnTo>
                <a:lnTo>
                  <a:pt x="39" y="236"/>
                </a:lnTo>
                <a:lnTo>
                  <a:pt x="39" y="236"/>
                </a:lnTo>
                <a:lnTo>
                  <a:pt x="39" y="236"/>
                </a:lnTo>
                <a:lnTo>
                  <a:pt x="39" y="236"/>
                </a:lnTo>
                <a:lnTo>
                  <a:pt x="39" y="236"/>
                </a:lnTo>
                <a:lnTo>
                  <a:pt x="37" y="231"/>
                </a:lnTo>
                <a:lnTo>
                  <a:pt x="36" y="231"/>
                </a:lnTo>
                <a:lnTo>
                  <a:pt x="36" y="231"/>
                </a:lnTo>
                <a:lnTo>
                  <a:pt x="36" y="229"/>
                </a:lnTo>
                <a:lnTo>
                  <a:pt x="34" y="231"/>
                </a:lnTo>
                <a:lnTo>
                  <a:pt x="34" y="231"/>
                </a:lnTo>
                <a:lnTo>
                  <a:pt x="30" y="231"/>
                </a:lnTo>
                <a:lnTo>
                  <a:pt x="30" y="229"/>
                </a:lnTo>
                <a:lnTo>
                  <a:pt x="30" y="229"/>
                </a:lnTo>
                <a:lnTo>
                  <a:pt x="30" y="227"/>
                </a:lnTo>
                <a:lnTo>
                  <a:pt x="30" y="227"/>
                </a:lnTo>
                <a:lnTo>
                  <a:pt x="30" y="227"/>
                </a:lnTo>
                <a:lnTo>
                  <a:pt x="27" y="226"/>
                </a:lnTo>
                <a:lnTo>
                  <a:pt x="27" y="226"/>
                </a:lnTo>
                <a:lnTo>
                  <a:pt x="27" y="226"/>
                </a:lnTo>
                <a:lnTo>
                  <a:pt x="27" y="226"/>
                </a:lnTo>
                <a:lnTo>
                  <a:pt x="25" y="226"/>
                </a:lnTo>
                <a:lnTo>
                  <a:pt x="25" y="224"/>
                </a:lnTo>
                <a:lnTo>
                  <a:pt x="24" y="224"/>
                </a:lnTo>
                <a:lnTo>
                  <a:pt x="22" y="222"/>
                </a:lnTo>
                <a:lnTo>
                  <a:pt x="20" y="222"/>
                </a:lnTo>
                <a:lnTo>
                  <a:pt x="19" y="222"/>
                </a:lnTo>
                <a:lnTo>
                  <a:pt x="19" y="224"/>
                </a:lnTo>
                <a:lnTo>
                  <a:pt x="15" y="224"/>
                </a:lnTo>
                <a:lnTo>
                  <a:pt x="15" y="226"/>
                </a:lnTo>
                <a:lnTo>
                  <a:pt x="14" y="227"/>
                </a:lnTo>
                <a:lnTo>
                  <a:pt x="12" y="227"/>
                </a:lnTo>
                <a:lnTo>
                  <a:pt x="12" y="227"/>
                </a:lnTo>
                <a:lnTo>
                  <a:pt x="12" y="224"/>
                </a:lnTo>
                <a:lnTo>
                  <a:pt x="10" y="224"/>
                </a:lnTo>
                <a:lnTo>
                  <a:pt x="10" y="222"/>
                </a:lnTo>
                <a:lnTo>
                  <a:pt x="12" y="222"/>
                </a:lnTo>
                <a:lnTo>
                  <a:pt x="12" y="221"/>
                </a:lnTo>
                <a:lnTo>
                  <a:pt x="12" y="221"/>
                </a:lnTo>
                <a:lnTo>
                  <a:pt x="12" y="221"/>
                </a:lnTo>
                <a:lnTo>
                  <a:pt x="12" y="221"/>
                </a:lnTo>
                <a:lnTo>
                  <a:pt x="12" y="221"/>
                </a:lnTo>
                <a:lnTo>
                  <a:pt x="12" y="219"/>
                </a:lnTo>
                <a:lnTo>
                  <a:pt x="12" y="219"/>
                </a:lnTo>
                <a:lnTo>
                  <a:pt x="10" y="219"/>
                </a:lnTo>
                <a:lnTo>
                  <a:pt x="9" y="221"/>
                </a:lnTo>
                <a:lnTo>
                  <a:pt x="9" y="221"/>
                </a:lnTo>
                <a:lnTo>
                  <a:pt x="9" y="219"/>
                </a:lnTo>
                <a:lnTo>
                  <a:pt x="7" y="219"/>
                </a:lnTo>
                <a:lnTo>
                  <a:pt x="9" y="219"/>
                </a:lnTo>
                <a:lnTo>
                  <a:pt x="9" y="217"/>
                </a:lnTo>
                <a:lnTo>
                  <a:pt x="9" y="217"/>
                </a:lnTo>
                <a:lnTo>
                  <a:pt x="9" y="216"/>
                </a:lnTo>
                <a:lnTo>
                  <a:pt x="12" y="214"/>
                </a:lnTo>
                <a:lnTo>
                  <a:pt x="12" y="212"/>
                </a:lnTo>
                <a:lnTo>
                  <a:pt x="12" y="212"/>
                </a:lnTo>
                <a:lnTo>
                  <a:pt x="14" y="211"/>
                </a:lnTo>
                <a:lnTo>
                  <a:pt x="14" y="211"/>
                </a:lnTo>
                <a:lnTo>
                  <a:pt x="14" y="211"/>
                </a:lnTo>
                <a:lnTo>
                  <a:pt x="14" y="209"/>
                </a:lnTo>
                <a:lnTo>
                  <a:pt x="14" y="209"/>
                </a:lnTo>
                <a:lnTo>
                  <a:pt x="12" y="209"/>
                </a:lnTo>
                <a:lnTo>
                  <a:pt x="10" y="209"/>
                </a:lnTo>
                <a:lnTo>
                  <a:pt x="9" y="209"/>
                </a:lnTo>
                <a:lnTo>
                  <a:pt x="9" y="209"/>
                </a:lnTo>
                <a:lnTo>
                  <a:pt x="9" y="209"/>
                </a:lnTo>
                <a:lnTo>
                  <a:pt x="7" y="207"/>
                </a:lnTo>
                <a:lnTo>
                  <a:pt x="7" y="207"/>
                </a:lnTo>
                <a:lnTo>
                  <a:pt x="9" y="207"/>
                </a:lnTo>
                <a:lnTo>
                  <a:pt x="9" y="206"/>
                </a:lnTo>
                <a:lnTo>
                  <a:pt x="7" y="206"/>
                </a:lnTo>
                <a:lnTo>
                  <a:pt x="7" y="206"/>
                </a:lnTo>
                <a:lnTo>
                  <a:pt x="5" y="206"/>
                </a:lnTo>
                <a:lnTo>
                  <a:pt x="5" y="206"/>
                </a:lnTo>
                <a:lnTo>
                  <a:pt x="5" y="204"/>
                </a:lnTo>
                <a:lnTo>
                  <a:pt x="5" y="204"/>
                </a:lnTo>
                <a:lnTo>
                  <a:pt x="5" y="202"/>
                </a:lnTo>
                <a:lnTo>
                  <a:pt x="2" y="199"/>
                </a:lnTo>
                <a:lnTo>
                  <a:pt x="0" y="199"/>
                </a:lnTo>
                <a:lnTo>
                  <a:pt x="2" y="197"/>
                </a:lnTo>
                <a:lnTo>
                  <a:pt x="2" y="197"/>
                </a:lnTo>
                <a:lnTo>
                  <a:pt x="2" y="197"/>
                </a:lnTo>
                <a:lnTo>
                  <a:pt x="2" y="197"/>
                </a:lnTo>
                <a:lnTo>
                  <a:pt x="2" y="197"/>
                </a:lnTo>
                <a:lnTo>
                  <a:pt x="4" y="196"/>
                </a:lnTo>
                <a:lnTo>
                  <a:pt x="4" y="196"/>
                </a:lnTo>
                <a:lnTo>
                  <a:pt x="5" y="194"/>
                </a:lnTo>
                <a:lnTo>
                  <a:pt x="5" y="194"/>
                </a:lnTo>
                <a:lnTo>
                  <a:pt x="5" y="194"/>
                </a:lnTo>
                <a:lnTo>
                  <a:pt x="5" y="194"/>
                </a:lnTo>
                <a:lnTo>
                  <a:pt x="5" y="192"/>
                </a:lnTo>
                <a:lnTo>
                  <a:pt x="4" y="192"/>
                </a:lnTo>
                <a:lnTo>
                  <a:pt x="2" y="192"/>
                </a:lnTo>
                <a:lnTo>
                  <a:pt x="2" y="192"/>
                </a:lnTo>
                <a:lnTo>
                  <a:pt x="2" y="192"/>
                </a:lnTo>
                <a:lnTo>
                  <a:pt x="0" y="190"/>
                </a:lnTo>
                <a:lnTo>
                  <a:pt x="0" y="190"/>
                </a:lnTo>
                <a:lnTo>
                  <a:pt x="0" y="189"/>
                </a:lnTo>
                <a:lnTo>
                  <a:pt x="0" y="185"/>
                </a:lnTo>
                <a:lnTo>
                  <a:pt x="2" y="185"/>
                </a:lnTo>
                <a:lnTo>
                  <a:pt x="4" y="187"/>
                </a:lnTo>
                <a:lnTo>
                  <a:pt x="5" y="187"/>
                </a:lnTo>
                <a:lnTo>
                  <a:pt x="5" y="187"/>
                </a:lnTo>
                <a:lnTo>
                  <a:pt x="5" y="185"/>
                </a:lnTo>
                <a:lnTo>
                  <a:pt x="5" y="185"/>
                </a:lnTo>
                <a:lnTo>
                  <a:pt x="5" y="184"/>
                </a:lnTo>
                <a:lnTo>
                  <a:pt x="7" y="184"/>
                </a:lnTo>
                <a:lnTo>
                  <a:pt x="9" y="182"/>
                </a:lnTo>
                <a:lnTo>
                  <a:pt x="10" y="182"/>
                </a:lnTo>
                <a:lnTo>
                  <a:pt x="12" y="179"/>
                </a:lnTo>
                <a:lnTo>
                  <a:pt x="14" y="177"/>
                </a:lnTo>
                <a:lnTo>
                  <a:pt x="15" y="177"/>
                </a:lnTo>
                <a:lnTo>
                  <a:pt x="15" y="177"/>
                </a:lnTo>
                <a:lnTo>
                  <a:pt x="15" y="177"/>
                </a:lnTo>
                <a:lnTo>
                  <a:pt x="15" y="179"/>
                </a:lnTo>
                <a:lnTo>
                  <a:pt x="15" y="179"/>
                </a:lnTo>
                <a:lnTo>
                  <a:pt x="15" y="179"/>
                </a:lnTo>
                <a:lnTo>
                  <a:pt x="15" y="179"/>
                </a:lnTo>
                <a:lnTo>
                  <a:pt x="17" y="179"/>
                </a:lnTo>
                <a:lnTo>
                  <a:pt x="20" y="179"/>
                </a:lnTo>
                <a:lnTo>
                  <a:pt x="22" y="179"/>
                </a:lnTo>
                <a:lnTo>
                  <a:pt x="24" y="180"/>
                </a:lnTo>
                <a:lnTo>
                  <a:pt x="25" y="180"/>
                </a:lnTo>
                <a:lnTo>
                  <a:pt x="29" y="180"/>
                </a:lnTo>
                <a:lnTo>
                  <a:pt x="29" y="180"/>
                </a:lnTo>
                <a:lnTo>
                  <a:pt x="30" y="179"/>
                </a:lnTo>
                <a:lnTo>
                  <a:pt x="32" y="179"/>
                </a:lnTo>
                <a:lnTo>
                  <a:pt x="36" y="180"/>
                </a:lnTo>
                <a:lnTo>
                  <a:pt x="37" y="182"/>
                </a:lnTo>
                <a:lnTo>
                  <a:pt x="39" y="182"/>
                </a:lnTo>
                <a:lnTo>
                  <a:pt x="39" y="182"/>
                </a:lnTo>
                <a:lnTo>
                  <a:pt x="39" y="180"/>
                </a:lnTo>
                <a:lnTo>
                  <a:pt x="39" y="180"/>
                </a:lnTo>
                <a:lnTo>
                  <a:pt x="39" y="180"/>
                </a:lnTo>
                <a:lnTo>
                  <a:pt x="37" y="179"/>
                </a:lnTo>
                <a:lnTo>
                  <a:pt x="37" y="179"/>
                </a:lnTo>
                <a:lnTo>
                  <a:pt x="37" y="177"/>
                </a:lnTo>
                <a:lnTo>
                  <a:pt x="37" y="177"/>
                </a:lnTo>
                <a:lnTo>
                  <a:pt x="37" y="177"/>
                </a:lnTo>
                <a:lnTo>
                  <a:pt x="37" y="177"/>
                </a:lnTo>
                <a:lnTo>
                  <a:pt x="39" y="175"/>
                </a:lnTo>
                <a:lnTo>
                  <a:pt x="39" y="175"/>
                </a:lnTo>
                <a:lnTo>
                  <a:pt x="39" y="175"/>
                </a:lnTo>
                <a:lnTo>
                  <a:pt x="39" y="175"/>
                </a:lnTo>
                <a:lnTo>
                  <a:pt x="42" y="177"/>
                </a:lnTo>
                <a:lnTo>
                  <a:pt x="42" y="175"/>
                </a:lnTo>
                <a:lnTo>
                  <a:pt x="44" y="175"/>
                </a:lnTo>
                <a:lnTo>
                  <a:pt x="46" y="174"/>
                </a:lnTo>
                <a:lnTo>
                  <a:pt x="47" y="172"/>
                </a:lnTo>
                <a:lnTo>
                  <a:pt x="47" y="172"/>
                </a:lnTo>
                <a:lnTo>
                  <a:pt x="46" y="170"/>
                </a:lnTo>
                <a:lnTo>
                  <a:pt x="46" y="170"/>
                </a:lnTo>
                <a:lnTo>
                  <a:pt x="46" y="169"/>
                </a:lnTo>
                <a:lnTo>
                  <a:pt x="46" y="169"/>
                </a:lnTo>
                <a:lnTo>
                  <a:pt x="46" y="169"/>
                </a:lnTo>
                <a:lnTo>
                  <a:pt x="46" y="167"/>
                </a:lnTo>
                <a:lnTo>
                  <a:pt x="46" y="167"/>
                </a:lnTo>
                <a:lnTo>
                  <a:pt x="46" y="167"/>
                </a:lnTo>
                <a:lnTo>
                  <a:pt x="46" y="165"/>
                </a:lnTo>
                <a:lnTo>
                  <a:pt x="42" y="164"/>
                </a:lnTo>
                <a:lnTo>
                  <a:pt x="42" y="164"/>
                </a:lnTo>
                <a:lnTo>
                  <a:pt x="42" y="162"/>
                </a:lnTo>
                <a:lnTo>
                  <a:pt x="42" y="162"/>
                </a:lnTo>
                <a:lnTo>
                  <a:pt x="42" y="162"/>
                </a:lnTo>
                <a:lnTo>
                  <a:pt x="42" y="162"/>
                </a:lnTo>
                <a:lnTo>
                  <a:pt x="44" y="162"/>
                </a:lnTo>
                <a:lnTo>
                  <a:pt x="44" y="162"/>
                </a:lnTo>
                <a:lnTo>
                  <a:pt x="44" y="162"/>
                </a:lnTo>
                <a:lnTo>
                  <a:pt x="49" y="167"/>
                </a:lnTo>
                <a:lnTo>
                  <a:pt x="51" y="167"/>
                </a:lnTo>
                <a:lnTo>
                  <a:pt x="51" y="167"/>
                </a:lnTo>
                <a:lnTo>
                  <a:pt x="52" y="167"/>
                </a:lnTo>
                <a:lnTo>
                  <a:pt x="52" y="167"/>
                </a:lnTo>
                <a:lnTo>
                  <a:pt x="52" y="165"/>
                </a:lnTo>
                <a:lnTo>
                  <a:pt x="52" y="165"/>
                </a:lnTo>
                <a:lnTo>
                  <a:pt x="52" y="165"/>
                </a:lnTo>
                <a:lnTo>
                  <a:pt x="52" y="165"/>
                </a:lnTo>
                <a:lnTo>
                  <a:pt x="52" y="165"/>
                </a:lnTo>
                <a:lnTo>
                  <a:pt x="52" y="165"/>
                </a:lnTo>
                <a:lnTo>
                  <a:pt x="51" y="164"/>
                </a:lnTo>
                <a:lnTo>
                  <a:pt x="51" y="164"/>
                </a:lnTo>
                <a:lnTo>
                  <a:pt x="51" y="162"/>
                </a:lnTo>
                <a:lnTo>
                  <a:pt x="51" y="162"/>
                </a:lnTo>
                <a:lnTo>
                  <a:pt x="51" y="162"/>
                </a:lnTo>
                <a:lnTo>
                  <a:pt x="51" y="162"/>
                </a:lnTo>
                <a:lnTo>
                  <a:pt x="52" y="162"/>
                </a:lnTo>
                <a:lnTo>
                  <a:pt x="52" y="162"/>
                </a:lnTo>
                <a:lnTo>
                  <a:pt x="54" y="162"/>
                </a:lnTo>
                <a:lnTo>
                  <a:pt x="54" y="162"/>
                </a:lnTo>
                <a:lnTo>
                  <a:pt x="57" y="155"/>
                </a:lnTo>
                <a:lnTo>
                  <a:pt x="57" y="155"/>
                </a:lnTo>
                <a:lnTo>
                  <a:pt x="57" y="153"/>
                </a:lnTo>
                <a:lnTo>
                  <a:pt x="57" y="153"/>
                </a:lnTo>
                <a:lnTo>
                  <a:pt x="57" y="152"/>
                </a:lnTo>
                <a:lnTo>
                  <a:pt x="57" y="152"/>
                </a:lnTo>
                <a:lnTo>
                  <a:pt x="59" y="153"/>
                </a:lnTo>
                <a:lnTo>
                  <a:pt x="59" y="153"/>
                </a:lnTo>
                <a:lnTo>
                  <a:pt x="59" y="155"/>
                </a:lnTo>
                <a:lnTo>
                  <a:pt x="61" y="157"/>
                </a:lnTo>
                <a:lnTo>
                  <a:pt x="61" y="157"/>
                </a:lnTo>
                <a:lnTo>
                  <a:pt x="61" y="157"/>
                </a:lnTo>
                <a:lnTo>
                  <a:pt x="61" y="157"/>
                </a:lnTo>
                <a:lnTo>
                  <a:pt x="62" y="157"/>
                </a:lnTo>
                <a:lnTo>
                  <a:pt x="62" y="157"/>
                </a:lnTo>
                <a:lnTo>
                  <a:pt x="62" y="157"/>
                </a:lnTo>
                <a:lnTo>
                  <a:pt x="64" y="157"/>
                </a:lnTo>
                <a:lnTo>
                  <a:pt x="64" y="155"/>
                </a:lnTo>
                <a:lnTo>
                  <a:pt x="64" y="155"/>
                </a:lnTo>
                <a:lnTo>
                  <a:pt x="66" y="153"/>
                </a:lnTo>
                <a:lnTo>
                  <a:pt x="66" y="153"/>
                </a:lnTo>
                <a:lnTo>
                  <a:pt x="66" y="152"/>
                </a:lnTo>
                <a:lnTo>
                  <a:pt x="66" y="150"/>
                </a:lnTo>
                <a:lnTo>
                  <a:pt x="66" y="150"/>
                </a:lnTo>
                <a:lnTo>
                  <a:pt x="66" y="150"/>
                </a:lnTo>
                <a:lnTo>
                  <a:pt x="66" y="150"/>
                </a:lnTo>
                <a:lnTo>
                  <a:pt x="66" y="148"/>
                </a:lnTo>
                <a:lnTo>
                  <a:pt x="62" y="148"/>
                </a:lnTo>
                <a:lnTo>
                  <a:pt x="61" y="148"/>
                </a:lnTo>
                <a:lnTo>
                  <a:pt x="57" y="148"/>
                </a:lnTo>
                <a:lnTo>
                  <a:pt x="57" y="147"/>
                </a:lnTo>
                <a:lnTo>
                  <a:pt x="56" y="147"/>
                </a:lnTo>
                <a:lnTo>
                  <a:pt x="56" y="147"/>
                </a:lnTo>
                <a:lnTo>
                  <a:pt x="56" y="145"/>
                </a:lnTo>
                <a:lnTo>
                  <a:pt x="56" y="145"/>
                </a:lnTo>
                <a:lnTo>
                  <a:pt x="56" y="145"/>
                </a:lnTo>
                <a:lnTo>
                  <a:pt x="56" y="143"/>
                </a:lnTo>
                <a:lnTo>
                  <a:pt x="56" y="143"/>
                </a:lnTo>
                <a:lnTo>
                  <a:pt x="59" y="137"/>
                </a:lnTo>
                <a:lnTo>
                  <a:pt x="61" y="132"/>
                </a:lnTo>
                <a:lnTo>
                  <a:pt x="61" y="132"/>
                </a:lnTo>
                <a:lnTo>
                  <a:pt x="61" y="130"/>
                </a:lnTo>
                <a:lnTo>
                  <a:pt x="62" y="130"/>
                </a:lnTo>
                <a:lnTo>
                  <a:pt x="62" y="130"/>
                </a:lnTo>
                <a:lnTo>
                  <a:pt x="62" y="128"/>
                </a:lnTo>
                <a:lnTo>
                  <a:pt x="64" y="128"/>
                </a:lnTo>
                <a:lnTo>
                  <a:pt x="64" y="128"/>
                </a:lnTo>
                <a:lnTo>
                  <a:pt x="66" y="128"/>
                </a:lnTo>
                <a:lnTo>
                  <a:pt x="67" y="128"/>
                </a:lnTo>
                <a:lnTo>
                  <a:pt x="67" y="127"/>
                </a:lnTo>
                <a:lnTo>
                  <a:pt x="67" y="125"/>
                </a:lnTo>
                <a:lnTo>
                  <a:pt x="67" y="123"/>
                </a:lnTo>
                <a:lnTo>
                  <a:pt x="67" y="122"/>
                </a:lnTo>
                <a:lnTo>
                  <a:pt x="66" y="122"/>
                </a:lnTo>
                <a:lnTo>
                  <a:pt x="62" y="120"/>
                </a:lnTo>
                <a:lnTo>
                  <a:pt x="62" y="120"/>
                </a:lnTo>
                <a:lnTo>
                  <a:pt x="62" y="120"/>
                </a:lnTo>
                <a:lnTo>
                  <a:pt x="62" y="118"/>
                </a:lnTo>
                <a:lnTo>
                  <a:pt x="62" y="118"/>
                </a:lnTo>
                <a:lnTo>
                  <a:pt x="59" y="116"/>
                </a:lnTo>
                <a:lnTo>
                  <a:pt x="59" y="116"/>
                </a:lnTo>
                <a:lnTo>
                  <a:pt x="59" y="116"/>
                </a:lnTo>
                <a:lnTo>
                  <a:pt x="59" y="116"/>
                </a:lnTo>
                <a:lnTo>
                  <a:pt x="59" y="115"/>
                </a:lnTo>
                <a:lnTo>
                  <a:pt x="59" y="115"/>
                </a:lnTo>
                <a:lnTo>
                  <a:pt x="57" y="113"/>
                </a:lnTo>
                <a:lnTo>
                  <a:pt x="54" y="111"/>
                </a:lnTo>
                <a:lnTo>
                  <a:pt x="54" y="111"/>
                </a:lnTo>
                <a:lnTo>
                  <a:pt x="54" y="111"/>
                </a:lnTo>
                <a:lnTo>
                  <a:pt x="54" y="110"/>
                </a:lnTo>
                <a:lnTo>
                  <a:pt x="54" y="110"/>
                </a:lnTo>
                <a:lnTo>
                  <a:pt x="54" y="110"/>
                </a:lnTo>
                <a:lnTo>
                  <a:pt x="56" y="110"/>
                </a:lnTo>
                <a:lnTo>
                  <a:pt x="56" y="108"/>
                </a:lnTo>
                <a:lnTo>
                  <a:pt x="59" y="108"/>
                </a:lnTo>
                <a:lnTo>
                  <a:pt x="59" y="108"/>
                </a:lnTo>
                <a:lnTo>
                  <a:pt x="61" y="108"/>
                </a:lnTo>
                <a:lnTo>
                  <a:pt x="61" y="106"/>
                </a:lnTo>
                <a:lnTo>
                  <a:pt x="61" y="106"/>
                </a:lnTo>
                <a:lnTo>
                  <a:pt x="61" y="106"/>
                </a:lnTo>
                <a:lnTo>
                  <a:pt x="61" y="105"/>
                </a:lnTo>
                <a:lnTo>
                  <a:pt x="61" y="105"/>
                </a:lnTo>
                <a:lnTo>
                  <a:pt x="61" y="105"/>
                </a:lnTo>
                <a:lnTo>
                  <a:pt x="61" y="103"/>
                </a:lnTo>
                <a:lnTo>
                  <a:pt x="61" y="103"/>
                </a:lnTo>
                <a:lnTo>
                  <a:pt x="61" y="101"/>
                </a:lnTo>
                <a:lnTo>
                  <a:pt x="62" y="100"/>
                </a:lnTo>
                <a:lnTo>
                  <a:pt x="64" y="95"/>
                </a:lnTo>
                <a:lnTo>
                  <a:pt x="66" y="93"/>
                </a:lnTo>
                <a:lnTo>
                  <a:pt x="67" y="90"/>
                </a:lnTo>
                <a:lnTo>
                  <a:pt x="69" y="88"/>
                </a:lnTo>
                <a:lnTo>
                  <a:pt x="71" y="88"/>
                </a:lnTo>
                <a:lnTo>
                  <a:pt x="72" y="86"/>
                </a:lnTo>
                <a:lnTo>
                  <a:pt x="72" y="86"/>
                </a:lnTo>
                <a:lnTo>
                  <a:pt x="74" y="85"/>
                </a:lnTo>
                <a:lnTo>
                  <a:pt x="74" y="85"/>
                </a:lnTo>
                <a:lnTo>
                  <a:pt x="76" y="81"/>
                </a:lnTo>
                <a:lnTo>
                  <a:pt x="79" y="76"/>
                </a:lnTo>
                <a:lnTo>
                  <a:pt x="79" y="74"/>
                </a:lnTo>
                <a:lnTo>
                  <a:pt x="79" y="73"/>
                </a:lnTo>
                <a:lnTo>
                  <a:pt x="84" y="63"/>
                </a:lnTo>
                <a:lnTo>
                  <a:pt x="84" y="61"/>
                </a:lnTo>
                <a:lnTo>
                  <a:pt x="86" y="56"/>
                </a:lnTo>
                <a:lnTo>
                  <a:pt x="88" y="54"/>
                </a:lnTo>
                <a:lnTo>
                  <a:pt x="88" y="54"/>
                </a:lnTo>
                <a:lnTo>
                  <a:pt x="86" y="53"/>
                </a:lnTo>
                <a:lnTo>
                  <a:pt x="86" y="53"/>
                </a:lnTo>
                <a:lnTo>
                  <a:pt x="88" y="51"/>
                </a:lnTo>
                <a:lnTo>
                  <a:pt x="88" y="51"/>
                </a:lnTo>
                <a:lnTo>
                  <a:pt x="88" y="49"/>
                </a:lnTo>
                <a:lnTo>
                  <a:pt x="88" y="49"/>
                </a:lnTo>
                <a:lnTo>
                  <a:pt x="86" y="46"/>
                </a:lnTo>
                <a:lnTo>
                  <a:pt x="86" y="46"/>
                </a:lnTo>
                <a:lnTo>
                  <a:pt x="86" y="46"/>
                </a:lnTo>
                <a:lnTo>
                  <a:pt x="86" y="44"/>
                </a:lnTo>
                <a:lnTo>
                  <a:pt x="88" y="44"/>
                </a:lnTo>
                <a:lnTo>
                  <a:pt x="88" y="42"/>
                </a:lnTo>
                <a:lnTo>
                  <a:pt x="88" y="42"/>
                </a:lnTo>
                <a:lnTo>
                  <a:pt x="89" y="42"/>
                </a:lnTo>
                <a:lnTo>
                  <a:pt x="91" y="42"/>
                </a:lnTo>
                <a:lnTo>
                  <a:pt x="93" y="41"/>
                </a:lnTo>
                <a:lnTo>
                  <a:pt x="93" y="41"/>
                </a:lnTo>
                <a:lnTo>
                  <a:pt x="93" y="41"/>
                </a:lnTo>
                <a:lnTo>
                  <a:pt x="96" y="39"/>
                </a:lnTo>
                <a:lnTo>
                  <a:pt x="104" y="42"/>
                </a:lnTo>
                <a:lnTo>
                  <a:pt x="104" y="42"/>
                </a:lnTo>
                <a:lnTo>
                  <a:pt x="106" y="41"/>
                </a:lnTo>
                <a:lnTo>
                  <a:pt x="109" y="37"/>
                </a:lnTo>
                <a:lnTo>
                  <a:pt x="109" y="37"/>
                </a:lnTo>
                <a:lnTo>
                  <a:pt x="109" y="34"/>
                </a:lnTo>
                <a:lnTo>
                  <a:pt x="109" y="34"/>
                </a:lnTo>
                <a:lnTo>
                  <a:pt x="111" y="32"/>
                </a:lnTo>
                <a:lnTo>
                  <a:pt x="111" y="32"/>
                </a:lnTo>
                <a:lnTo>
                  <a:pt x="111" y="32"/>
                </a:lnTo>
                <a:lnTo>
                  <a:pt x="113" y="32"/>
                </a:lnTo>
                <a:lnTo>
                  <a:pt x="115" y="31"/>
                </a:lnTo>
                <a:lnTo>
                  <a:pt x="115" y="31"/>
                </a:lnTo>
                <a:lnTo>
                  <a:pt x="120" y="27"/>
                </a:lnTo>
                <a:lnTo>
                  <a:pt x="121" y="27"/>
                </a:lnTo>
                <a:lnTo>
                  <a:pt x="121" y="26"/>
                </a:lnTo>
                <a:lnTo>
                  <a:pt x="121" y="24"/>
                </a:lnTo>
                <a:lnTo>
                  <a:pt x="123" y="24"/>
                </a:lnTo>
                <a:lnTo>
                  <a:pt x="123" y="24"/>
                </a:lnTo>
                <a:lnTo>
                  <a:pt x="125" y="22"/>
                </a:lnTo>
                <a:lnTo>
                  <a:pt x="126" y="22"/>
                </a:lnTo>
                <a:lnTo>
                  <a:pt x="126" y="21"/>
                </a:lnTo>
                <a:lnTo>
                  <a:pt x="126" y="19"/>
                </a:lnTo>
                <a:lnTo>
                  <a:pt x="125" y="16"/>
                </a:lnTo>
                <a:lnTo>
                  <a:pt x="125" y="16"/>
                </a:lnTo>
                <a:lnTo>
                  <a:pt x="125" y="16"/>
                </a:lnTo>
                <a:lnTo>
                  <a:pt x="170" y="12"/>
                </a:lnTo>
                <a:lnTo>
                  <a:pt x="172" y="12"/>
                </a:lnTo>
                <a:lnTo>
                  <a:pt x="172" y="11"/>
                </a:lnTo>
                <a:lnTo>
                  <a:pt x="175" y="9"/>
                </a:lnTo>
                <a:lnTo>
                  <a:pt x="175" y="9"/>
                </a:lnTo>
                <a:lnTo>
                  <a:pt x="182" y="2"/>
                </a:lnTo>
                <a:lnTo>
                  <a:pt x="182" y="2"/>
                </a:lnTo>
                <a:lnTo>
                  <a:pt x="183" y="2"/>
                </a:lnTo>
                <a:lnTo>
                  <a:pt x="183" y="0"/>
                </a:lnTo>
                <a:lnTo>
                  <a:pt x="185" y="0"/>
                </a:lnTo>
                <a:lnTo>
                  <a:pt x="185" y="2"/>
                </a:lnTo>
                <a:lnTo>
                  <a:pt x="194" y="5"/>
                </a:lnTo>
                <a:lnTo>
                  <a:pt x="194" y="7"/>
                </a:lnTo>
                <a:lnTo>
                  <a:pt x="195" y="7"/>
                </a:lnTo>
                <a:lnTo>
                  <a:pt x="200" y="4"/>
                </a:lnTo>
                <a:lnTo>
                  <a:pt x="202" y="4"/>
                </a:lnTo>
                <a:lnTo>
                  <a:pt x="202" y="4"/>
                </a:lnTo>
                <a:lnTo>
                  <a:pt x="207" y="11"/>
                </a:lnTo>
                <a:lnTo>
                  <a:pt x="209" y="12"/>
                </a:lnTo>
                <a:lnTo>
                  <a:pt x="209" y="12"/>
                </a:lnTo>
                <a:lnTo>
                  <a:pt x="212" y="14"/>
                </a:lnTo>
                <a:lnTo>
                  <a:pt x="212" y="14"/>
                </a:lnTo>
                <a:lnTo>
                  <a:pt x="212" y="14"/>
                </a:lnTo>
                <a:lnTo>
                  <a:pt x="212" y="16"/>
                </a:lnTo>
                <a:lnTo>
                  <a:pt x="212" y="16"/>
                </a:lnTo>
                <a:lnTo>
                  <a:pt x="212" y="17"/>
                </a:lnTo>
                <a:lnTo>
                  <a:pt x="212" y="19"/>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58" name="Freeform 41">
            <a:extLst>
              <a:ext uri="{FF2B5EF4-FFF2-40B4-BE49-F238E27FC236}">
                <a16:creationId xmlns:a16="http://schemas.microsoft.com/office/drawing/2014/main" id="{1F7F03ED-1B79-47E4-856D-F26B92FBDAFE}"/>
              </a:ext>
            </a:extLst>
          </p:cNvPr>
          <p:cNvSpPr>
            <a:spLocks/>
          </p:cNvSpPr>
          <p:nvPr/>
        </p:nvSpPr>
        <p:spPr bwMode="auto">
          <a:xfrm>
            <a:off x="5122737" y="4381788"/>
            <a:ext cx="192141" cy="212417"/>
          </a:xfrm>
          <a:custGeom>
            <a:avLst/>
            <a:gdLst>
              <a:gd name="T0" fmla="*/ 143 w 199"/>
              <a:gd name="T1" fmla="*/ 17 h 220"/>
              <a:gd name="T2" fmla="*/ 150 w 199"/>
              <a:gd name="T3" fmla="*/ 32 h 220"/>
              <a:gd name="T4" fmla="*/ 155 w 199"/>
              <a:gd name="T5" fmla="*/ 44 h 220"/>
              <a:gd name="T6" fmla="*/ 158 w 199"/>
              <a:gd name="T7" fmla="*/ 55 h 220"/>
              <a:gd name="T8" fmla="*/ 172 w 199"/>
              <a:gd name="T9" fmla="*/ 64 h 220"/>
              <a:gd name="T10" fmla="*/ 182 w 199"/>
              <a:gd name="T11" fmla="*/ 66 h 220"/>
              <a:gd name="T12" fmla="*/ 195 w 199"/>
              <a:gd name="T13" fmla="*/ 76 h 220"/>
              <a:gd name="T14" fmla="*/ 195 w 199"/>
              <a:gd name="T15" fmla="*/ 81 h 220"/>
              <a:gd name="T16" fmla="*/ 195 w 199"/>
              <a:gd name="T17" fmla="*/ 91 h 220"/>
              <a:gd name="T18" fmla="*/ 185 w 199"/>
              <a:gd name="T19" fmla="*/ 101 h 220"/>
              <a:gd name="T20" fmla="*/ 177 w 199"/>
              <a:gd name="T21" fmla="*/ 108 h 220"/>
              <a:gd name="T22" fmla="*/ 170 w 199"/>
              <a:gd name="T23" fmla="*/ 114 h 220"/>
              <a:gd name="T24" fmla="*/ 157 w 199"/>
              <a:gd name="T25" fmla="*/ 124 h 220"/>
              <a:gd name="T26" fmla="*/ 148 w 199"/>
              <a:gd name="T27" fmla="*/ 153 h 220"/>
              <a:gd name="T28" fmla="*/ 141 w 199"/>
              <a:gd name="T29" fmla="*/ 156 h 220"/>
              <a:gd name="T30" fmla="*/ 140 w 199"/>
              <a:gd name="T31" fmla="*/ 153 h 220"/>
              <a:gd name="T32" fmla="*/ 136 w 199"/>
              <a:gd name="T33" fmla="*/ 158 h 220"/>
              <a:gd name="T34" fmla="*/ 131 w 199"/>
              <a:gd name="T35" fmla="*/ 158 h 220"/>
              <a:gd name="T36" fmla="*/ 130 w 199"/>
              <a:gd name="T37" fmla="*/ 168 h 220"/>
              <a:gd name="T38" fmla="*/ 118 w 199"/>
              <a:gd name="T39" fmla="*/ 173 h 220"/>
              <a:gd name="T40" fmla="*/ 114 w 199"/>
              <a:gd name="T41" fmla="*/ 176 h 220"/>
              <a:gd name="T42" fmla="*/ 93 w 199"/>
              <a:gd name="T43" fmla="*/ 176 h 220"/>
              <a:gd name="T44" fmla="*/ 84 w 199"/>
              <a:gd name="T45" fmla="*/ 182 h 220"/>
              <a:gd name="T46" fmla="*/ 72 w 199"/>
              <a:gd name="T47" fmla="*/ 185 h 220"/>
              <a:gd name="T48" fmla="*/ 71 w 199"/>
              <a:gd name="T49" fmla="*/ 188 h 220"/>
              <a:gd name="T50" fmla="*/ 66 w 199"/>
              <a:gd name="T51" fmla="*/ 192 h 220"/>
              <a:gd name="T52" fmla="*/ 61 w 199"/>
              <a:gd name="T53" fmla="*/ 195 h 220"/>
              <a:gd name="T54" fmla="*/ 52 w 199"/>
              <a:gd name="T55" fmla="*/ 207 h 220"/>
              <a:gd name="T56" fmla="*/ 49 w 199"/>
              <a:gd name="T57" fmla="*/ 210 h 220"/>
              <a:gd name="T58" fmla="*/ 41 w 199"/>
              <a:gd name="T59" fmla="*/ 215 h 220"/>
              <a:gd name="T60" fmla="*/ 34 w 199"/>
              <a:gd name="T61" fmla="*/ 213 h 220"/>
              <a:gd name="T62" fmla="*/ 25 w 199"/>
              <a:gd name="T63" fmla="*/ 208 h 220"/>
              <a:gd name="T64" fmla="*/ 20 w 199"/>
              <a:gd name="T65" fmla="*/ 205 h 220"/>
              <a:gd name="T66" fmla="*/ 9 w 199"/>
              <a:gd name="T67" fmla="*/ 203 h 220"/>
              <a:gd name="T68" fmla="*/ 10 w 199"/>
              <a:gd name="T69" fmla="*/ 198 h 220"/>
              <a:gd name="T70" fmla="*/ 4 w 199"/>
              <a:gd name="T71" fmla="*/ 182 h 220"/>
              <a:gd name="T72" fmla="*/ 0 w 199"/>
              <a:gd name="T73" fmla="*/ 170 h 220"/>
              <a:gd name="T74" fmla="*/ 5 w 199"/>
              <a:gd name="T75" fmla="*/ 166 h 220"/>
              <a:gd name="T76" fmla="*/ 5 w 199"/>
              <a:gd name="T77" fmla="*/ 160 h 220"/>
              <a:gd name="T78" fmla="*/ 10 w 199"/>
              <a:gd name="T79" fmla="*/ 156 h 220"/>
              <a:gd name="T80" fmla="*/ 15 w 199"/>
              <a:gd name="T81" fmla="*/ 148 h 220"/>
              <a:gd name="T82" fmla="*/ 19 w 199"/>
              <a:gd name="T83" fmla="*/ 138 h 220"/>
              <a:gd name="T84" fmla="*/ 25 w 199"/>
              <a:gd name="T85" fmla="*/ 128 h 220"/>
              <a:gd name="T86" fmla="*/ 19 w 199"/>
              <a:gd name="T87" fmla="*/ 128 h 220"/>
              <a:gd name="T88" fmla="*/ 5 w 199"/>
              <a:gd name="T89" fmla="*/ 111 h 220"/>
              <a:gd name="T90" fmla="*/ 10 w 199"/>
              <a:gd name="T91" fmla="*/ 101 h 220"/>
              <a:gd name="T92" fmla="*/ 10 w 199"/>
              <a:gd name="T93" fmla="*/ 91 h 220"/>
              <a:gd name="T94" fmla="*/ 5 w 199"/>
              <a:gd name="T95" fmla="*/ 79 h 220"/>
              <a:gd name="T96" fmla="*/ 0 w 199"/>
              <a:gd name="T97" fmla="*/ 67 h 220"/>
              <a:gd name="T98" fmla="*/ 2 w 199"/>
              <a:gd name="T99" fmla="*/ 62 h 220"/>
              <a:gd name="T100" fmla="*/ 9 w 199"/>
              <a:gd name="T101" fmla="*/ 64 h 220"/>
              <a:gd name="T102" fmla="*/ 10 w 199"/>
              <a:gd name="T103" fmla="*/ 59 h 220"/>
              <a:gd name="T104" fmla="*/ 15 w 199"/>
              <a:gd name="T105" fmla="*/ 54 h 220"/>
              <a:gd name="T106" fmla="*/ 22 w 199"/>
              <a:gd name="T107" fmla="*/ 45 h 220"/>
              <a:gd name="T108" fmla="*/ 15 w 199"/>
              <a:gd name="T109" fmla="*/ 32 h 220"/>
              <a:gd name="T110" fmla="*/ 20 w 199"/>
              <a:gd name="T111" fmla="*/ 27 h 220"/>
              <a:gd name="T112" fmla="*/ 30 w 199"/>
              <a:gd name="T113" fmla="*/ 22 h 220"/>
              <a:gd name="T114" fmla="*/ 46 w 199"/>
              <a:gd name="T115" fmla="*/ 7 h 220"/>
              <a:gd name="T116" fmla="*/ 57 w 199"/>
              <a:gd name="T117" fmla="*/ 8 h 220"/>
              <a:gd name="T118" fmla="*/ 93 w 199"/>
              <a:gd name="T119" fmla="*/ 8 h 220"/>
              <a:gd name="T120" fmla="*/ 103 w 199"/>
              <a:gd name="T121" fmla="*/ 15 h 220"/>
              <a:gd name="T122" fmla="*/ 114 w 199"/>
              <a:gd name="T123" fmla="*/ 10 h 220"/>
              <a:gd name="T124" fmla="*/ 114 w 199"/>
              <a:gd name="T125"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 h="220">
                <a:moveTo>
                  <a:pt x="128" y="8"/>
                </a:moveTo>
                <a:lnTo>
                  <a:pt x="130" y="8"/>
                </a:lnTo>
                <a:lnTo>
                  <a:pt x="130" y="8"/>
                </a:lnTo>
                <a:lnTo>
                  <a:pt x="131" y="10"/>
                </a:lnTo>
                <a:lnTo>
                  <a:pt x="133" y="10"/>
                </a:lnTo>
                <a:lnTo>
                  <a:pt x="133" y="12"/>
                </a:lnTo>
                <a:lnTo>
                  <a:pt x="133" y="12"/>
                </a:lnTo>
                <a:lnTo>
                  <a:pt x="138" y="17"/>
                </a:lnTo>
                <a:lnTo>
                  <a:pt x="140" y="17"/>
                </a:lnTo>
                <a:lnTo>
                  <a:pt x="140" y="18"/>
                </a:lnTo>
                <a:lnTo>
                  <a:pt x="140" y="18"/>
                </a:lnTo>
                <a:lnTo>
                  <a:pt x="141" y="18"/>
                </a:lnTo>
                <a:lnTo>
                  <a:pt x="143" y="17"/>
                </a:lnTo>
                <a:lnTo>
                  <a:pt x="143" y="17"/>
                </a:lnTo>
                <a:lnTo>
                  <a:pt x="145" y="18"/>
                </a:lnTo>
                <a:lnTo>
                  <a:pt x="146" y="23"/>
                </a:lnTo>
                <a:lnTo>
                  <a:pt x="148" y="27"/>
                </a:lnTo>
                <a:lnTo>
                  <a:pt x="150" y="27"/>
                </a:lnTo>
                <a:lnTo>
                  <a:pt x="150" y="29"/>
                </a:lnTo>
                <a:lnTo>
                  <a:pt x="151" y="29"/>
                </a:lnTo>
                <a:lnTo>
                  <a:pt x="151" y="29"/>
                </a:lnTo>
                <a:lnTo>
                  <a:pt x="151" y="30"/>
                </a:lnTo>
                <a:lnTo>
                  <a:pt x="150" y="30"/>
                </a:lnTo>
                <a:lnTo>
                  <a:pt x="150" y="30"/>
                </a:lnTo>
                <a:lnTo>
                  <a:pt x="150" y="32"/>
                </a:lnTo>
                <a:lnTo>
                  <a:pt x="150" y="32"/>
                </a:lnTo>
                <a:lnTo>
                  <a:pt x="150" y="34"/>
                </a:lnTo>
                <a:lnTo>
                  <a:pt x="150" y="34"/>
                </a:lnTo>
                <a:lnTo>
                  <a:pt x="150" y="34"/>
                </a:lnTo>
                <a:lnTo>
                  <a:pt x="151" y="35"/>
                </a:lnTo>
                <a:lnTo>
                  <a:pt x="155" y="35"/>
                </a:lnTo>
                <a:lnTo>
                  <a:pt x="155" y="37"/>
                </a:lnTo>
                <a:lnTo>
                  <a:pt x="157" y="37"/>
                </a:lnTo>
                <a:lnTo>
                  <a:pt x="157" y="37"/>
                </a:lnTo>
                <a:lnTo>
                  <a:pt x="157" y="39"/>
                </a:lnTo>
                <a:lnTo>
                  <a:pt x="157" y="40"/>
                </a:lnTo>
                <a:lnTo>
                  <a:pt x="157" y="40"/>
                </a:lnTo>
                <a:lnTo>
                  <a:pt x="155" y="44"/>
                </a:lnTo>
                <a:lnTo>
                  <a:pt x="155" y="44"/>
                </a:lnTo>
                <a:lnTo>
                  <a:pt x="155" y="45"/>
                </a:lnTo>
                <a:lnTo>
                  <a:pt x="157" y="45"/>
                </a:lnTo>
                <a:lnTo>
                  <a:pt x="157" y="45"/>
                </a:lnTo>
                <a:lnTo>
                  <a:pt x="158" y="47"/>
                </a:lnTo>
                <a:lnTo>
                  <a:pt x="158" y="47"/>
                </a:lnTo>
                <a:lnTo>
                  <a:pt x="158" y="49"/>
                </a:lnTo>
                <a:lnTo>
                  <a:pt x="158" y="49"/>
                </a:lnTo>
                <a:lnTo>
                  <a:pt x="157" y="52"/>
                </a:lnTo>
                <a:lnTo>
                  <a:pt x="157" y="52"/>
                </a:lnTo>
                <a:lnTo>
                  <a:pt x="157" y="54"/>
                </a:lnTo>
                <a:lnTo>
                  <a:pt x="157" y="54"/>
                </a:lnTo>
                <a:lnTo>
                  <a:pt x="157" y="54"/>
                </a:lnTo>
                <a:lnTo>
                  <a:pt x="158" y="55"/>
                </a:lnTo>
                <a:lnTo>
                  <a:pt x="158" y="57"/>
                </a:lnTo>
                <a:lnTo>
                  <a:pt x="158" y="57"/>
                </a:lnTo>
                <a:lnTo>
                  <a:pt x="158" y="57"/>
                </a:lnTo>
                <a:lnTo>
                  <a:pt x="158" y="59"/>
                </a:lnTo>
                <a:lnTo>
                  <a:pt x="158" y="59"/>
                </a:lnTo>
                <a:lnTo>
                  <a:pt x="158" y="60"/>
                </a:lnTo>
                <a:lnTo>
                  <a:pt x="163" y="62"/>
                </a:lnTo>
                <a:lnTo>
                  <a:pt x="165" y="62"/>
                </a:lnTo>
                <a:lnTo>
                  <a:pt x="165" y="62"/>
                </a:lnTo>
                <a:lnTo>
                  <a:pt x="167" y="62"/>
                </a:lnTo>
                <a:lnTo>
                  <a:pt x="168" y="64"/>
                </a:lnTo>
                <a:lnTo>
                  <a:pt x="168" y="64"/>
                </a:lnTo>
                <a:lnTo>
                  <a:pt x="172" y="64"/>
                </a:lnTo>
                <a:lnTo>
                  <a:pt x="173" y="66"/>
                </a:lnTo>
                <a:lnTo>
                  <a:pt x="175" y="66"/>
                </a:lnTo>
                <a:lnTo>
                  <a:pt x="177" y="64"/>
                </a:lnTo>
                <a:lnTo>
                  <a:pt x="177" y="64"/>
                </a:lnTo>
                <a:lnTo>
                  <a:pt x="178" y="64"/>
                </a:lnTo>
                <a:lnTo>
                  <a:pt x="178" y="62"/>
                </a:lnTo>
                <a:lnTo>
                  <a:pt x="180" y="62"/>
                </a:lnTo>
                <a:lnTo>
                  <a:pt x="180" y="62"/>
                </a:lnTo>
                <a:lnTo>
                  <a:pt x="182" y="62"/>
                </a:lnTo>
                <a:lnTo>
                  <a:pt x="182" y="62"/>
                </a:lnTo>
                <a:lnTo>
                  <a:pt x="182" y="64"/>
                </a:lnTo>
                <a:lnTo>
                  <a:pt x="182" y="64"/>
                </a:lnTo>
                <a:lnTo>
                  <a:pt x="182" y="66"/>
                </a:lnTo>
                <a:lnTo>
                  <a:pt x="183" y="66"/>
                </a:lnTo>
                <a:lnTo>
                  <a:pt x="183" y="66"/>
                </a:lnTo>
                <a:lnTo>
                  <a:pt x="185" y="66"/>
                </a:lnTo>
                <a:lnTo>
                  <a:pt x="187" y="67"/>
                </a:lnTo>
                <a:lnTo>
                  <a:pt x="188" y="69"/>
                </a:lnTo>
                <a:lnTo>
                  <a:pt x="193" y="71"/>
                </a:lnTo>
                <a:lnTo>
                  <a:pt x="195" y="71"/>
                </a:lnTo>
                <a:lnTo>
                  <a:pt x="195" y="71"/>
                </a:lnTo>
                <a:lnTo>
                  <a:pt x="195" y="74"/>
                </a:lnTo>
                <a:lnTo>
                  <a:pt x="195" y="74"/>
                </a:lnTo>
                <a:lnTo>
                  <a:pt x="195" y="74"/>
                </a:lnTo>
                <a:lnTo>
                  <a:pt x="195" y="76"/>
                </a:lnTo>
                <a:lnTo>
                  <a:pt x="195" y="76"/>
                </a:lnTo>
                <a:lnTo>
                  <a:pt x="197" y="76"/>
                </a:lnTo>
                <a:lnTo>
                  <a:pt x="197" y="76"/>
                </a:lnTo>
                <a:lnTo>
                  <a:pt x="197" y="76"/>
                </a:lnTo>
                <a:lnTo>
                  <a:pt x="197" y="77"/>
                </a:lnTo>
                <a:lnTo>
                  <a:pt x="197" y="77"/>
                </a:lnTo>
                <a:lnTo>
                  <a:pt x="197" y="77"/>
                </a:lnTo>
                <a:lnTo>
                  <a:pt x="197" y="79"/>
                </a:lnTo>
                <a:lnTo>
                  <a:pt x="197" y="79"/>
                </a:lnTo>
                <a:lnTo>
                  <a:pt x="197" y="79"/>
                </a:lnTo>
                <a:lnTo>
                  <a:pt x="197" y="79"/>
                </a:lnTo>
                <a:lnTo>
                  <a:pt x="197" y="81"/>
                </a:lnTo>
                <a:lnTo>
                  <a:pt x="197" y="81"/>
                </a:lnTo>
                <a:lnTo>
                  <a:pt x="195" y="81"/>
                </a:lnTo>
                <a:lnTo>
                  <a:pt x="195" y="81"/>
                </a:lnTo>
                <a:lnTo>
                  <a:pt x="195" y="81"/>
                </a:lnTo>
                <a:lnTo>
                  <a:pt x="197" y="82"/>
                </a:lnTo>
                <a:lnTo>
                  <a:pt x="197" y="82"/>
                </a:lnTo>
                <a:lnTo>
                  <a:pt x="197" y="82"/>
                </a:lnTo>
                <a:lnTo>
                  <a:pt x="197" y="82"/>
                </a:lnTo>
                <a:lnTo>
                  <a:pt x="197" y="84"/>
                </a:lnTo>
                <a:lnTo>
                  <a:pt x="197" y="86"/>
                </a:lnTo>
                <a:lnTo>
                  <a:pt x="195" y="87"/>
                </a:lnTo>
                <a:lnTo>
                  <a:pt x="195" y="87"/>
                </a:lnTo>
                <a:lnTo>
                  <a:pt x="195" y="89"/>
                </a:lnTo>
                <a:lnTo>
                  <a:pt x="195" y="89"/>
                </a:lnTo>
                <a:lnTo>
                  <a:pt x="195" y="91"/>
                </a:lnTo>
                <a:lnTo>
                  <a:pt x="195" y="91"/>
                </a:lnTo>
                <a:lnTo>
                  <a:pt x="199" y="94"/>
                </a:lnTo>
                <a:lnTo>
                  <a:pt x="197" y="96"/>
                </a:lnTo>
                <a:lnTo>
                  <a:pt x="197" y="96"/>
                </a:lnTo>
                <a:lnTo>
                  <a:pt x="192" y="97"/>
                </a:lnTo>
                <a:lnTo>
                  <a:pt x="192" y="99"/>
                </a:lnTo>
                <a:lnTo>
                  <a:pt x="192" y="99"/>
                </a:lnTo>
                <a:lnTo>
                  <a:pt x="190" y="97"/>
                </a:lnTo>
                <a:lnTo>
                  <a:pt x="188" y="97"/>
                </a:lnTo>
                <a:lnTo>
                  <a:pt x="187" y="99"/>
                </a:lnTo>
                <a:lnTo>
                  <a:pt x="185" y="99"/>
                </a:lnTo>
                <a:lnTo>
                  <a:pt x="185" y="101"/>
                </a:lnTo>
                <a:lnTo>
                  <a:pt x="185" y="101"/>
                </a:lnTo>
                <a:lnTo>
                  <a:pt x="183" y="101"/>
                </a:lnTo>
                <a:lnTo>
                  <a:pt x="183" y="103"/>
                </a:lnTo>
                <a:lnTo>
                  <a:pt x="183" y="103"/>
                </a:lnTo>
                <a:lnTo>
                  <a:pt x="183" y="104"/>
                </a:lnTo>
                <a:lnTo>
                  <a:pt x="182" y="104"/>
                </a:lnTo>
                <a:lnTo>
                  <a:pt x="182" y="104"/>
                </a:lnTo>
                <a:lnTo>
                  <a:pt x="182" y="104"/>
                </a:lnTo>
                <a:lnTo>
                  <a:pt x="178" y="104"/>
                </a:lnTo>
                <a:lnTo>
                  <a:pt x="178" y="104"/>
                </a:lnTo>
                <a:lnTo>
                  <a:pt x="178" y="104"/>
                </a:lnTo>
                <a:lnTo>
                  <a:pt x="178" y="106"/>
                </a:lnTo>
                <a:lnTo>
                  <a:pt x="177" y="106"/>
                </a:lnTo>
                <a:lnTo>
                  <a:pt x="177" y="108"/>
                </a:lnTo>
                <a:lnTo>
                  <a:pt x="177" y="108"/>
                </a:lnTo>
                <a:lnTo>
                  <a:pt x="177" y="109"/>
                </a:lnTo>
                <a:lnTo>
                  <a:pt x="177" y="109"/>
                </a:lnTo>
                <a:lnTo>
                  <a:pt x="177" y="111"/>
                </a:lnTo>
                <a:lnTo>
                  <a:pt x="177" y="111"/>
                </a:lnTo>
                <a:lnTo>
                  <a:pt x="175" y="111"/>
                </a:lnTo>
                <a:lnTo>
                  <a:pt x="175" y="111"/>
                </a:lnTo>
                <a:lnTo>
                  <a:pt x="173" y="111"/>
                </a:lnTo>
                <a:lnTo>
                  <a:pt x="173" y="111"/>
                </a:lnTo>
                <a:lnTo>
                  <a:pt x="172" y="113"/>
                </a:lnTo>
                <a:lnTo>
                  <a:pt x="172" y="113"/>
                </a:lnTo>
                <a:lnTo>
                  <a:pt x="172" y="113"/>
                </a:lnTo>
                <a:lnTo>
                  <a:pt x="170" y="114"/>
                </a:lnTo>
                <a:lnTo>
                  <a:pt x="170" y="114"/>
                </a:lnTo>
                <a:lnTo>
                  <a:pt x="168" y="114"/>
                </a:lnTo>
                <a:lnTo>
                  <a:pt x="168" y="114"/>
                </a:lnTo>
                <a:lnTo>
                  <a:pt x="167" y="114"/>
                </a:lnTo>
                <a:lnTo>
                  <a:pt x="165" y="118"/>
                </a:lnTo>
                <a:lnTo>
                  <a:pt x="163" y="119"/>
                </a:lnTo>
                <a:lnTo>
                  <a:pt x="163" y="119"/>
                </a:lnTo>
                <a:lnTo>
                  <a:pt x="163" y="119"/>
                </a:lnTo>
                <a:lnTo>
                  <a:pt x="160" y="121"/>
                </a:lnTo>
                <a:lnTo>
                  <a:pt x="158" y="123"/>
                </a:lnTo>
                <a:lnTo>
                  <a:pt x="157" y="123"/>
                </a:lnTo>
                <a:lnTo>
                  <a:pt x="157" y="123"/>
                </a:lnTo>
                <a:lnTo>
                  <a:pt x="157" y="124"/>
                </a:lnTo>
                <a:lnTo>
                  <a:pt x="155" y="124"/>
                </a:lnTo>
                <a:lnTo>
                  <a:pt x="155" y="126"/>
                </a:lnTo>
                <a:lnTo>
                  <a:pt x="155" y="129"/>
                </a:lnTo>
                <a:lnTo>
                  <a:pt x="155" y="131"/>
                </a:lnTo>
                <a:lnTo>
                  <a:pt x="153" y="131"/>
                </a:lnTo>
                <a:lnTo>
                  <a:pt x="153" y="133"/>
                </a:lnTo>
                <a:lnTo>
                  <a:pt x="151" y="138"/>
                </a:lnTo>
                <a:lnTo>
                  <a:pt x="148" y="145"/>
                </a:lnTo>
                <a:lnTo>
                  <a:pt x="148" y="146"/>
                </a:lnTo>
                <a:lnTo>
                  <a:pt x="148" y="148"/>
                </a:lnTo>
                <a:lnTo>
                  <a:pt x="146" y="151"/>
                </a:lnTo>
                <a:lnTo>
                  <a:pt x="148" y="153"/>
                </a:lnTo>
                <a:lnTo>
                  <a:pt x="148" y="153"/>
                </a:lnTo>
                <a:lnTo>
                  <a:pt x="146" y="155"/>
                </a:lnTo>
                <a:lnTo>
                  <a:pt x="146" y="155"/>
                </a:lnTo>
                <a:lnTo>
                  <a:pt x="146" y="155"/>
                </a:lnTo>
                <a:lnTo>
                  <a:pt x="146" y="155"/>
                </a:lnTo>
                <a:lnTo>
                  <a:pt x="146" y="156"/>
                </a:lnTo>
                <a:lnTo>
                  <a:pt x="146" y="156"/>
                </a:lnTo>
                <a:lnTo>
                  <a:pt x="145" y="156"/>
                </a:lnTo>
                <a:lnTo>
                  <a:pt x="143" y="158"/>
                </a:lnTo>
                <a:lnTo>
                  <a:pt x="143" y="158"/>
                </a:lnTo>
                <a:lnTo>
                  <a:pt x="143" y="158"/>
                </a:lnTo>
                <a:lnTo>
                  <a:pt x="141" y="158"/>
                </a:lnTo>
                <a:lnTo>
                  <a:pt x="141" y="156"/>
                </a:lnTo>
                <a:lnTo>
                  <a:pt x="141" y="156"/>
                </a:lnTo>
                <a:lnTo>
                  <a:pt x="141" y="156"/>
                </a:lnTo>
                <a:lnTo>
                  <a:pt x="141" y="156"/>
                </a:lnTo>
                <a:lnTo>
                  <a:pt x="143" y="155"/>
                </a:lnTo>
                <a:lnTo>
                  <a:pt x="143" y="155"/>
                </a:lnTo>
                <a:lnTo>
                  <a:pt x="143" y="153"/>
                </a:lnTo>
                <a:lnTo>
                  <a:pt x="141" y="153"/>
                </a:lnTo>
                <a:lnTo>
                  <a:pt x="141" y="153"/>
                </a:lnTo>
                <a:lnTo>
                  <a:pt x="141" y="153"/>
                </a:lnTo>
                <a:lnTo>
                  <a:pt x="141" y="153"/>
                </a:lnTo>
                <a:lnTo>
                  <a:pt x="141" y="155"/>
                </a:lnTo>
                <a:lnTo>
                  <a:pt x="140" y="153"/>
                </a:lnTo>
                <a:lnTo>
                  <a:pt x="140" y="153"/>
                </a:lnTo>
                <a:lnTo>
                  <a:pt x="140" y="153"/>
                </a:lnTo>
                <a:lnTo>
                  <a:pt x="140" y="151"/>
                </a:lnTo>
                <a:lnTo>
                  <a:pt x="140" y="151"/>
                </a:lnTo>
                <a:lnTo>
                  <a:pt x="136" y="153"/>
                </a:lnTo>
                <a:lnTo>
                  <a:pt x="136" y="153"/>
                </a:lnTo>
                <a:lnTo>
                  <a:pt x="135" y="153"/>
                </a:lnTo>
                <a:lnTo>
                  <a:pt x="135" y="153"/>
                </a:lnTo>
                <a:lnTo>
                  <a:pt x="135" y="155"/>
                </a:lnTo>
                <a:lnTo>
                  <a:pt x="135" y="155"/>
                </a:lnTo>
                <a:lnTo>
                  <a:pt x="135" y="155"/>
                </a:lnTo>
                <a:lnTo>
                  <a:pt x="135" y="156"/>
                </a:lnTo>
                <a:lnTo>
                  <a:pt x="135" y="156"/>
                </a:lnTo>
                <a:lnTo>
                  <a:pt x="135" y="156"/>
                </a:lnTo>
                <a:lnTo>
                  <a:pt x="136" y="158"/>
                </a:lnTo>
                <a:lnTo>
                  <a:pt x="136" y="158"/>
                </a:lnTo>
                <a:lnTo>
                  <a:pt x="136" y="158"/>
                </a:lnTo>
                <a:lnTo>
                  <a:pt x="136" y="160"/>
                </a:lnTo>
                <a:lnTo>
                  <a:pt x="135" y="160"/>
                </a:lnTo>
                <a:lnTo>
                  <a:pt x="135" y="158"/>
                </a:lnTo>
                <a:lnTo>
                  <a:pt x="133" y="156"/>
                </a:lnTo>
                <a:lnTo>
                  <a:pt x="133" y="156"/>
                </a:lnTo>
                <a:lnTo>
                  <a:pt x="131" y="156"/>
                </a:lnTo>
                <a:lnTo>
                  <a:pt x="131" y="156"/>
                </a:lnTo>
                <a:lnTo>
                  <a:pt x="131" y="156"/>
                </a:lnTo>
                <a:lnTo>
                  <a:pt x="131" y="156"/>
                </a:lnTo>
                <a:lnTo>
                  <a:pt x="131" y="156"/>
                </a:lnTo>
                <a:lnTo>
                  <a:pt x="131" y="158"/>
                </a:lnTo>
                <a:lnTo>
                  <a:pt x="131" y="158"/>
                </a:lnTo>
                <a:lnTo>
                  <a:pt x="131" y="163"/>
                </a:lnTo>
                <a:lnTo>
                  <a:pt x="131" y="163"/>
                </a:lnTo>
                <a:lnTo>
                  <a:pt x="131" y="163"/>
                </a:lnTo>
                <a:lnTo>
                  <a:pt x="131" y="165"/>
                </a:lnTo>
                <a:lnTo>
                  <a:pt x="130" y="165"/>
                </a:lnTo>
                <a:lnTo>
                  <a:pt x="130" y="165"/>
                </a:lnTo>
                <a:lnTo>
                  <a:pt x="128" y="165"/>
                </a:lnTo>
                <a:lnTo>
                  <a:pt x="128" y="165"/>
                </a:lnTo>
                <a:lnTo>
                  <a:pt x="128" y="165"/>
                </a:lnTo>
                <a:lnTo>
                  <a:pt x="128" y="166"/>
                </a:lnTo>
                <a:lnTo>
                  <a:pt x="130" y="166"/>
                </a:lnTo>
                <a:lnTo>
                  <a:pt x="130" y="168"/>
                </a:lnTo>
                <a:lnTo>
                  <a:pt x="130" y="168"/>
                </a:lnTo>
                <a:lnTo>
                  <a:pt x="128" y="170"/>
                </a:lnTo>
                <a:lnTo>
                  <a:pt x="128" y="170"/>
                </a:lnTo>
                <a:lnTo>
                  <a:pt x="126" y="171"/>
                </a:lnTo>
                <a:lnTo>
                  <a:pt x="126" y="175"/>
                </a:lnTo>
                <a:lnTo>
                  <a:pt x="126" y="178"/>
                </a:lnTo>
                <a:lnTo>
                  <a:pt x="121" y="175"/>
                </a:lnTo>
                <a:lnTo>
                  <a:pt x="121" y="175"/>
                </a:lnTo>
                <a:lnTo>
                  <a:pt x="121" y="175"/>
                </a:lnTo>
                <a:lnTo>
                  <a:pt x="120" y="173"/>
                </a:lnTo>
                <a:lnTo>
                  <a:pt x="118" y="173"/>
                </a:lnTo>
                <a:lnTo>
                  <a:pt x="118" y="173"/>
                </a:lnTo>
                <a:lnTo>
                  <a:pt x="118" y="173"/>
                </a:lnTo>
                <a:lnTo>
                  <a:pt x="116" y="173"/>
                </a:lnTo>
                <a:lnTo>
                  <a:pt x="114" y="173"/>
                </a:lnTo>
                <a:lnTo>
                  <a:pt x="114" y="173"/>
                </a:lnTo>
                <a:lnTo>
                  <a:pt x="113" y="173"/>
                </a:lnTo>
                <a:lnTo>
                  <a:pt x="113" y="173"/>
                </a:lnTo>
                <a:lnTo>
                  <a:pt x="113" y="173"/>
                </a:lnTo>
                <a:lnTo>
                  <a:pt x="114" y="173"/>
                </a:lnTo>
                <a:lnTo>
                  <a:pt x="114" y="173"/>
                </a:lnTo>
                <a:lnTo>
                  <a:pt x="114" y="175"/>
                </a:lnTo>
                <a:lnTo>
                  <a:pt x="114" y="175"/>
                </a:lnTo>
                <a:lnTo>
                  <a:pt x="114" y="175"/>
                </a:lnTo>
                <a:lnTo>
                  <a:pt x="114" y="175"/>
                </a:lnTo>
                <a:lnTo>
                  <a:pt x="114" y="176"/>
                </a:lnTo>
                <a:lnTo>
                  <a:pt x="113" y="176"/>
                </a:lnTo>
                <a:lnTo>
                  <a:pt x="111" y="178"/>
                </a:lnTo>
                <a:lnTo>
                  <a:pt x="111" y="178"/>
                </a:lnTo>
                <a:lnTo>
                  <a:pt x="108" y="178"/>
                </a:lnTo>
                <a:lnTo>
                  <a:pt x="106" y="176"/>
                </a:lnTo>
                <a:lnTo>
                  <a:pt x="106" y="175"/>
                </a:lnTo>
                <a:lnTo>
                  <a:pt x="104" y="175"/>
                </a:lnTo>
                <a:lnTo>
                  <a:pt x="103" y="175"/>
                </a:lnTo>
                <a:lnTo>
                  <a:pt x="101" y="176"/>
                </a:lnTo>
                <a:lnTo>
                  <a:pt x="98" y="176"/>
                </a:lnTo>
                <a:lnTo>
                  <a:pt x="98" y="176"/>
                </a:lnTo>
                <a:lnTo>
                  <a:pt x="93" y="175"/>
                </a:lnTo>
                <a:lnTo>
                  <a:pt x="93" y="176"/>
                </a:lnTo>
                <a:lnTo>
                  <a:pt x="93" y="178"/>
                </a:lnTo>
                <a:lnTo>
                  <a:pt x="93" y="178"/>
                </a:lnTo>
                <a:lnTo>
                  <a:pt x="93" y="178"/>
                </a:lnTo>
                <a:lnTo>
                  <a:pt x="91" y="180"/>
                </a:lnTo>
                <a:lnTo>
                  <a:pt x="91" y="180"/>
                </a:lnTo>
                <a:lnTo>
                  <a:pt x="91" y="180"/>
                </a:lnTo>
                <a:lnTo>
                  <a:pt x="91" y="180"/>
                </a:lnTo>
                <a:lnTo>
                  <a:pt x="89" y="182"/>
                </a:lnTo>
                <a:lnTo>
                  <a:pt x="89" y="180"/>
                </a:lnTo>
                <a:lnTo>
                  <a:pt x="88" y="180"/>
                </a:lnTo>
                <a:lnTo>
                  <a:pt x="88" y="180"/>
                </a:lnTo>
                <a:lnTo>
                  <a:pt x="86" y="180"/>
                </a:lnTo>
                <a:lnTo>
                  <a:pt x="84" y="182"/>
                </a:lnTo>
                <a:lnTo>
                  <a:pt x="84" y="182"/>
                </a:lnTo>
                <a:lnTo>
                  <a:pt x="83" y="180"/>
                </a:lnTo>
                <a:lnTo>
                  <a:pt x="81" y="180"/>
                </a:lnTo>
                <a:lnTo>
                  <a:pt x="81" y="180"/>
                </a:lnTo>
                <a:lnTo>
                  <a:pt x="77" y="182"/>
                </a:lnTo>
                <a:lnTo>
                  <a:pt x="72" y="182"/>
                </a:lnTo>
                <a:lnTo>
                  <a:pt x="72" y="182"/>
                </a:lnTo>
                <a:lnTo>
                  <a:pt x="72" y="183"/>
                </a:lnTo>
                <a:lnTo>
                  <a:pt x="72" y="183"/>
                </a:lnTo>
                <a:lnTo>
                  <a:pt x="72" y="183"/>
                </a:lnTo>
                <a:lnTo>
                  <a:pt x="72" y="183"/>
                </a:lnTo>
                <a:lnTo>
                  <a:pt x="72" y="185"/>
                </a:lnTo>
                <a:lnTo>
                  <a:pt x="72" y="185"/>
                </a:lnTo>
                <a:lnTo>
                  <a:pt x="72" y="185"/>
                </a:lnTo>
                <a:lnTo>
                  <a:pt x="72" y="185"/>
                </a:lnTo>
                <a:lnTo>
                  <a:pt x="72" y="187"/>
                </a:lnTo>
                <a:lnTo>
                  <a:pt x="72" y="187"/>
                </a:lnTo>
                <a:lnTo>
                  <a:pt x="72" y="187"/>
                </a:lnTo>
                <a:lnTo>
                  <a:pt x="74" y="188"/>
                </a:lnTo>
                <a:lnTo>
                  <a:pt x="74" y="188"/>
                </a:lnTo>
                <a:lnTo>
                  <a:pt x="72" y="188"/>
                </a:lnTo>
                <a:lnTo>
                  <a:pt x="72" y="188"/>
                </a:lnTo>
                <a:lnTo>
                  <a:pt x="72" y="188"/>
                </a:lnTo>
                <a:lnTo>
                  <a:pt x="72" y="188"/>
                </a:lnTo>
                <a:lnTo>
                  <a:pt x="71" y="188"/>
                </a:lnTo>
                <a:lnTo>
                  <a:pt x="71" y="188"/>
                </a:lnTo>
                <a:lnTo>
                  <a:pt x="71" y="188"/>
                </a:lnTo>
                <a:lnTo>
                  <a:pt x="71" y="188"/>
                </a:lnTo>
                <a:lnTo>
                  <a:pt x="69" y="188"/>
                </a:lnTo>
                <a:lnTo>
                  <a:pt x="67" y="190"/>
                </a:lnTo>
                <a:lnTo>
                  <a:pt x="67" y="192"/>
                </a:lnTo>
                <a:lnTo>
                  <a:pt x="67" y="192"/>
                </a:lnTo>
                <a:lnTo>
                  <a:pt x="67" y="192"/>
                </a:lnTo>
                <a:lnTo>
                  <a:pt x="67" y="190"/>
                </a:lnTo>
                <a:lnTo>
                  <a:pt x="66" y="190"/>
                </a:lnTo>
                <a:lnTo>
                  <a:pt x="66" y="190"/>
                </a:lnTo>
                <a:lnTo>
                  <a:pt x="66" y="190"/>
                </a:lnTo>
                <a:lnTo>
                  <a:pt x="66" y="190"/>
                </a:lnTo>
                <a:lnTo>
                  <a:pt x="66" y="192"/>
                </a:lnTo>
                <a:lnTo>
                  <a:pt x="66" y="192"/>
                </a:lnTo>
                <a:lnTo>
                  <a:pt x="66" y="192"/>
                </a:lnTo>
                <a:lnTo>
                  <a:pt x="66" y="193"/>
                </a:lnTo>
                <a:lnTo>
                  <a:pt x="66" y="193"/>
                </a:lnTo>
                <a:lnTo>
                  <a:pt x="66" y="193"/>
                </a:lnTo>
                <a:lnTo>
                  <a:pt x="64" y="193"/>
                </a:lnTo>
                <a:lnTo>
                  <a:pt x="64" y="193"/>
                </a:lnTo>
                <a:lnTo>
                  <a:pt x="64" y="193"/>
                </a:lnTo>
                <a:lnTo>
                  <a:pt x="64" y="193"/>
                </a:lnTo>
                <a:lnTo>
                  <a:pt x="62" y="193"/>
                </a:lnTo>
                <a:lnTo>
                  <a:pt x="62" y="195"/>
                </a:lnTo>
                <a:lnTo>
                  <a:pt x="61" y="195"/>
                </a:lnTo>
                <a:lnTo>
                  <a:pt x="61" y="195"/>
                </a:lnTo>
                <a:lnTo>
                  <a:pt x="61" y="195"/>
                </a:lnTo>
                <a:lnTo>
                  <a:pt x="61" y="195"/>
                </a:lnTo>
                <a:lnTo>
                  <a:pt x="59" y="195"/>
                </a:lnTo>
                <a:lnTo>
                  <a:pt x="59" y="197"/>
                </a:lnTo>
                <a:lnTo>
                  <a:pt x="59" y="197"/>
                </a:lnTo>
                <a:lnTo>
                  <a:pt x="59" y="197"/>
                </a:lnTo>
                <a:lnTo>
                  <a:pt x="59" y="198"/>
                </a:lnTo>
                <a:lnTo>
                  <a:pt x="57" y="200"/>
                </a:lnTo>
                <a:lnTo>
                  <a:pt x="57" y="200"/>
                </a:lnTo>
                <a:lnTo>
                  <a:pt x="59" y="202"/>
                </a:lnTo>
                <a:lnTo>
                  <a:pt x="56" y="202"/>
                </a:lnTo>
                <a:lnTo>
                  <a:pt x="54" y="205"/>
                </a:lnTo>
                <a:lnTo>
                  <a:pt x="52" y="207"/>
                </a:lnTo>
                <a:lnTo>
                  <a:pt x="52" y="207"/>
                </a:lnTo>
                <a:lnTo>
                  <a:pt x="52" y="207"/>
                </a:lnTo>
                <a:lnTo>
                  <a:pt x="52" y="207"/>
                </a:lnTo>
                <a:lnTo>
                  <a:pt x="52" y="207"/>
                </a:lnTo>
                <a:lnTo>
                  <a:pt x="51" y="207"/>
                </a:lnTo>
                <a:lnTo>
                  <a:pt x="51" y="207"/>
                </a:lnTo>
                <a:lnTo>
                  <a:pt x="51" y="208"/>
                </a:lnTo>
                <a:lnTo>
                  <a:pt x="51" y="208"/>
                </a:lnTo>
                <a:lnTo>
                  <a:pt x="49" y="210"/>
                </a:lnTo>
                <a:lnTo>
                  <a:pt x="49" y="210"/>
                </a:lnTo>
                <a:lnTo>
                  <a:pt x="49" y="210"/>
                </a:lnTo>
                <a:lnTo>
                  <a:pt x="49" y="210"/>
                </a:lnTo>
                <a:lnTo>
                  <a:pt x="49" y="210"/>
                </a:lnTo>
                <a:lnTo>
                  <a:pt x="51" y="212"/>
                </a:lnTo>
                <a:lnTo>
                  <a:pt x="51" y="212"/>
                </a:lnTo>
                <a:lnTo>
                  <a:pt x="51" y="212"/>
                </a:lnTo>
                <a:lnTo>
                  <a:pt x="51" y="212"/>
                </a:lnTo>
                <a:lnTo>
                  <a:pt x="49" y="213"/>
                </a:lnTo>
                <a:lnTo>
                  <a:pt x="49" y="215"/>
                </a:lnTo>
                <a:lnTo>
                  <a:pt x="49" y="215"/>
                </a:lnTo>
                <a:lnTo>
                  <a:pt x="46" y="219"/>
                </a:lnTo>
                <a:lnTo>
                  <a:pt x="44" y="220"/>
                </a:lnTo>
                <a:lnTo>
                  <a:pt x="44" y="220"/>
                </a:lnTo>
                <a:lnTo>
                  <a:pt x="41" y="217"/>
                </a:lnTo>
                <a:lnTo>
                  <a:pt x="41" y="217"/>
                </a:lnTo>
                <a:lnTo>
                  <a:pt x="41" y="215"/>
                </a:lnTo>
                <a:lnTo>
                  <a:pt x="41" y="215"/>
                </a:lnTo>
                <a:lnTo>
                  <a:pt x="41" y="215"/>
                </a:lnTo>
                <a:lnTo>
                  <a:pt x="41" y="215"/>
                </a:lnTo>
                <a:lnTo>
                  <a:pt x="41" y="215"/>
                </a:lnTo>
                <a:lnTo>
                  <a:pt x="41" y="213"/>
                </a:lnTo>
                <a:lnTo>
                  <a:pt x="37" y="212"/>
                </a:lnTo>
                <a:lnTo>
                  <a:pt x="37" y="212"/>
                </a:lnTo>
                <a:lnTo>
                  <a:pt x="37" y="212"/>
                </a:lnTo>
                <a:lnTo>
                  <a:pt x="37" y="212"/>
                </a:lnTo>
                <a:lnTo>
                  <a:pt x="35" y="213"/>
                </a:lnTo>
                <a:lnTo>
                  <a:pt x="35" y="213"/>
                </a:lnTo>
                <a:lnTo>
                  <a:pt x="35" y="213"/>
                </a:lnTo>
                <a:lnTo>
                  <a:pt x="34" y="213"/>
                </a:lnTo>
                <a:lnTo>
                  <a:pt x="32" y="213"/>
                </a:lnTo>
                <a:lnTo>
                  <a:pt x="30" y="213"/>
                </a:lnTo>
                <a:lnTo>
                  <a:pt x="30" y="213"/>
                </a:lnTo>
                <a:lnTo>
                  <a:pt x="27" y="212"/>
                </a:lnTo>
                <a:lnTo>
                  <a:pt x="27" y="212"/>
                </a:lnTo>
                <a:lnTo>
                  <a:pt x="27" y="210"/>
                </a:lnTo>
                <a:lnTo>
                  <a:pt x="27" y="210"/>
                </a:lnTo>
                <a:lnTo>
                  <a:pt x="27" y="210"/>
                </a:lnTo>
                <a:lnTo>
                  <a:pt x="27" y="208"/>
                </a:lnTo>
                <a:lnTo>
                  <a:pt x="25" y="208"/>
                </a:lnTo>
                <a:lnTo>
                  <a:pt x="25" y="208"/>
                </a:lnTo>
                <a:lnTo>
                  <a:pt x="25" y="208"/>
                </a:lnTo>
                <a:lnTo>
                  <a:pt x="25" y="208"/>
                </a:lnTo>
                <a:lnTo>
                  <a:pt x="25" y="208"/>
                </a:lnTo>
                <a:lnTo>
                  <a:pt x="25" y="207"/>
                </a:lnTo>
                <a:lnTo>
                  <a:pt x="25" y="207"/>
                </a:lnTo>
                <a:lnTo>
                  <a:pt x="25" y="207"/>
                </a:lnTo>
                <a:lnTo>
                  <a:pt x="25" y="207"/>
                </a:lnTo>
                <a:lnTo>
                  <a:pt x="20" y="203"/>
                </a:lnTo>
                <a:lnTo>
                  <a:pt x="20" y="203"/>
                </a:lnTo>
                <a:lnTo>
                  <a:pt x="20" y="203"/>
                </a:lnTo>
                <a:lnTo>
                  <a:pt x="20" y="203"/>
                </a:lnTo>
                <a:lnTo>
                  <a:pt x="20" y="203"/>
                </a:lnTo>
                <a:lnTo>
                  <a:pt x="20" y="203"/>
                </a:lnTo>
                <a:lnTo>
                  <a:pt x="20" y="205"/>
                </a:lnTo>
                <a:lnTo>
                  <a:pt x="20" y="205"/>
                </a:lnTo>
                <a:lnTo>
                  <a:pt x="20" y="205"/>
                </a:lnTo>
                <a:lnTo>
                  <a:pt x="19" y="205"/>
                </a:lnTo>
                <a:lnTo>
                  <a:pt x="19" y="205"/>
                </a:lnTo>
                <a:lnTo>
                  <a:pt x="14" y="203"/>
                </a:lnTo>
                <a:lnTo>
                  <a:pt x="14" y="203"/>
                </a:lnTo>
                <a:lnTo>
                  <a:pt x="14" y="203"/>
                </a:lnTo>
                <a:lnTo>
                  <a:pt x="12" y="203"/>
                </a:lnTo>
                <a:lnTo>
                  <a:pt x="12" y="205"/>
                </a:lnTo>
                <a:lnTo>
                  <a:pt x="10" y="205"/>
                </a:lnTo>
                <a:lnTo>
                  <a:pt x="9" y="205"/>
                </a:lnTo>
                <a:lnTo>
                  <a:pt x="9" y="205"/>
                </a:lnTo>
                <a:lnTo>
                  <a:pt x="9" y="205"/>
                </a:lnTo>
                <a:lnTo>
                  <a:pt x="9" y="203"/>
                </a:lnTo>
                <a:lnTo>
                  <a:pt x="9" y="203"/>
                </a:lnTo>
                <a:lnTo>
                  <a:pt x="9" y="203"/>
                </a:lnTo>
                <a:lnTo>
                  <a:pt x="9" y="202"/>
                </a:lnTo>
                <a:lnTo>
                  <a:pt x="9" y="202"/>
                </a:lnTo>
                <a:lnTo>
                  <a:pt x="10" y="202"/>
                </a:lnTo>
                <a:lnTo>
                  <a:pt x="10" y="202"/>
                </a:lnTo>
                <a:lnTo>
                  <a:pt x="10" y="202"/>
                </a:lnTo>
                <a:lnTo>
                  <a:pt x="10" y="202"/>
                </a:lnTo>
                <a:lnTo>
                  <a:pt x="10" y="200"/>
                </a:lnTo>
                <a:lnTo>
                  <a:pt x="10" y="200"/>
                </a:lnTo>
                <a:lnTo>
                  <a:pt x="10" y="200"/>
                </a:lnTo>
                <a:lnTo>
                  <a:pt x="10" y="198"/>
                </a:lnTo>
                <a:lnTo>
                  <a:pt x="10" y="198"/>
                </a:lnTo>
                <a:lnTo>
                  <a:pt x="10" y="198"/>
                </a:lnTo>
                <a:lnTo>
                  <a:pt x="10" y="198"/>
                </a:lnTo>
                <a:lnTo>
                  <a:pt x="10" y="195"/>
                </a:lnTo>
                <a:lnTo>
                  <a:pt x="5" y="188"/>
                </a:lnTo>
                <a:lnTo>
                  <a:pt x="4" y="187"/>
                </a:lnTo>
                <a:lnTo>
                  <a:pt x="4" y="187"/>
                </a:lnTo>
                <a:lnTo>
                  <a:pt x="4" y="185"/>
                </a:lnTo>
                <a:lnTo>
                  <a:pt x="4" y="185"/>
                </a:lnTo>
                <a:lnTo>
                  <a:pt x="4" y="185"/>
                </a:lnTo>
                <a:lnTo>
                  <a:pt x="4" y="183"/>
                </a:lnTo>
                <a:lnTo>
                  <a:pt x="4" y="183"/>
                </a:lnTo>
                <a:lnTo>
                  <a:pt x="4" y="183"/>
                </a:lnTo>
                <a:lnTo>
                  <a:pt x="4" y="182"/>
                </a:lnTo>
                <a:lnTo>
                  <a:pt x="4" y="180"/>
                </a:lnTo>
                <a:lnTo>
                  <a:pt x="4" y="180"/>
                </a:lnTo>
                <a:lnTo>
                  <a:pt x="4" y="178"/>
                </a:lnTo>
                <a:lnTo>
                  <a:pt x="4" y="178"/>
                </a:lnTo>
                <a:lnTo>
                  <a:pt x="4" y="178"/>
                </a:lnTo>
                <a:lnTo>
                  <a:pt x="4" y="176"/>
                </a:lnTo>
                <a:lnTo>
                  <a:pt x="4" y="175"/>
                </a:lnTo>
                <a:lnTo>
                  <a:pt x="4" y="175"/>
                </a:lnTo>
                <a:lnTo>
                  <a:pt x="0" y="171"/>
                </a:lnTo>
                <a:lnTo>
                  <a:pt x="0" y="171"/>
                </a:lnTo>
                <a:lnTo>
                  <a:pt x="0" y="171"/>
                </a:lnTo>
                <a:lnTo>
                  <a:pt x="0" y="171"/>
                </a:lnTo>
                <a:lnTo>
                  <a:pt x="0" y="170"/>
                </a:lnTo>
                <a:lnTo>
                  <a:pt x="0" y="170"/>
                </a:lnTo>
                <a:lnTo>
                  <a:pt x="0" y="170"/>
                </a:lnTo>
                <a:lnTo>
                  <a:pt x="0" y="168"/>
                </a:lnTo>
                <a:lnTo>
                  <a:pt x="0" y="168"/>
                </a:lnTo>
                <a:lnTo>
                  <a:pt x="0" y="168"/>
                </a:lnTo>
                <a:lnTo>
                  <a:pt x="0" y="166"/>
                </a:lnTo>
                <a:lnTo>
                  <a:pt x="0" y="166"/>
                </a:lnTo>
                <a:lnTo>
                  <a:pt x="4" y="168"/>
                </a:lnTo>
                <a:lnTo>
                  <a:pt x="4" y="168"/>
                </a:lnTo>
                <a:lnTo>
                  <a:pt x="4" y="168"/>
                </a:lnTo>
                <a:lnTo>
                  <a:pt x="5" y="168"/>
                </a:lnTo>
                <a:lnTo>
                  <a:pt x="5" y="168"/>
                </a:lnTo>
                <a:lnTo>
                  <a:pt x="5" y="166"/>
                </a:lnTo>
                <a:lnTo>
                  <a:pt x="5" y="166"/>
                </a:lnTo>
                <a:lnTo>
                  <a:pt x="5" y="166"/>
                </a:lnTo>
                <a:lnTo>
                  <a:pt x="5" y="165"/>
                </a:lnTo>
                <a:lnTo>
                  <a:pt x="7" y="165"/>
                </a:lnTo>
                <a:lnTo>
                  <a:pt x="7" y="165"/>
                </a:lnTo>
                <a:lnTo>
                  <a:pt x="7" y="163"/>
                </a:lnTo>
                <a:lnTo>
                  <a:pt x="7" y="163"/>
                </a:lnTo>
                <a:lnTo>
                  <a:pt x="7" y="161"/>
                </a:lnTo>
                <a:lnTo>
                  <a:pt x="7" y="161"/>
                </a:lnTo>
                <a:lnTo>
                  <a:pt x="7" y="161"/>
                </a:lnTo>
                <a:lnTo>
                  <a:pt x="7" y="161"/>
                </a:lnTo>
                <a:lnTo>
                  <a:pt x="7" y="160"/>
                </a:lnTo>
                <a:lnTo>
                  <a:pt x="5" y="160"/>
                </a:lnTo>
                <a:lnTo>
                  <a:pt x="5" y="160"/>
                </a:lnTo>
                <a:lnTo>
                  <a:pt x="5" y="160"/>
                </a:lnTo>
                <a:lnTo>
                  <a:pt x="5" y="158"/>
                </a:lnTo>
                <a:lnTo>
                  <a:pt x="7" y="158"/>
                </a:lnTo>
                <a:lnTo>
                  <a:pt x="7" y="158"/>
                </a:lnTo>
                <a:lnTo>
                  <a:pt x="7" y="158"/>
                </a:lnTo>
                <a:lnTo>
                  <a:pt x="9" y="158"/>
                </a:lnTo>
                <a:lnTo>
                  <a:pt x="9" y="158"/>
                </a:lnTo>
                <a:lnTo>
                  <a:pt x="9" y="158"/>
                </a:lnTo>
                <a:lnTo>
                  <a:pt x="9" y="158"/>
                </a:lnTo>
                <a:lnTo>
                  <a:pt x="10" y="158"/>
                </a:lnTo>
                <a:lnTo>
                  <a:pt x="10" y="158"/>
                </a:lnTo>
                <a:lnTo>
                  <a:pt x="10" y="156"/>
                </a:lnTo>
                <a:lnTo>
                  <a:pt x="12" y="156"/>
                </a:lnTo>
                <a:lnTo>
                  <a:pt x="12" y="156"/>
                </a:lnTo>
                <a:lnTo>
                  <a:pt x="12" y="155"/>
                </a:lnTo>
                <a:lnTo>
                  <a:pt x="14" y="155"/>
                </a:lnTo>
                <a:lnTo>
                  <a:pt x="14" y="155"/>
                </a:lnTo>
                <a:lnTo>
                  <a:pt x="14" y="153"/>
                </a:lnTo>
                <a:lnTo>
                  <a:pt x="15" y="151"/>
                </a:lnTo>
                <a:lnTo>
                  <a:pt x="15" y="151"/>
                </a:lnTo>
                <a:lnTo>
                  <a:pt x="15" y="151"/>
                </a:lnTo>
                <a:lnTo>
                  <a:pt x="15" y="150"/>
                </a:lnTo>
                <a:lnTo>
                  <a:pt x="15" y="148"/>
                </a:lnTo>
                <a:lnTo>
                  <a:pt x="15" y="148"/>
                </a:lnTo>
                <a:lnTo>
                  <a:pt x="15" y="148"/>
                </a:lnTo>
                <a:lnTo>
                  <a:pt x="15" y="146"/>
                </a:lnTo>
                <a:lnTo>
                  <a:pt x="15" y="146"/>
                </a:lnTo>
                <a:lnTo>
                  <a:pt x="14" y="145"/>
                </a:lnTo>
                <a:lnTo>
                  <a:pt x="14" y="143"/>
                </a:lnTo>
                <a:lnTo>
                  <a:pt x="14" y="141"/>
                </a:lnTo>
                <a:lnTo>
                  <a:pt x="14" y="141"/>
                </a:lnTo>
                <a:lnTo>
                  <a:pt x="14" y="140"/>
                </a:lnTo>
                <a:lnTo>
                  <a:pt x="14" y="140"/>
                </a:lnTo>
                <a:lnTo>
                  <a:pt x="14" y="138"/>
                </a:lnTo>
                <a:lnTo>
                  <a:pt x="15" y="138"/>
                </a:lnTo>
                <a:lnTo>
                  <a:pt x="15" y="138"/>
                </a:lnTo>
                <a:lnTo>
                  <a:pt x="15" y="138"/>
                </a:lnTo>
                <a:lnTo>
                  <a:pt x="19" y="138"/>
                </a:lnTo>
                <a:lnTo>
                  <a:pt x="19" y="138"/>
                </a:lnTo>
                <a:lnTo>
                  <a:pt x="19" y="138"/>
                </a:lnTo>
                <a:lnTo>
                  <a:pt x="20" y="136"/>
                </a:lnTo>
                <a:lnTo>
                  <a:pt x="20" y="136"/>
                </a:lnTo>
                <a:lnTo>
                  <a:pt x="22" y="136"/>
                </a:lnTo>
                <a:lnTo>
                  <a:pt x="24" y="136"/>
                </a:lnTo>
                <a:lnTo>
                  <a:pt x="24" y="136"/>
                </a:lnTo>
                <a:lnTo>
                  <a:pt x="24" y="136"/>
                </a:lnTo>
                <a:lnTo>
                  <a:pt x="24" y="136"/>
                </a:lnTo>
                <a:lnTo>
                  <a:pt x="25" y="134"/>
                </a:lnTo>
                <a:lnTo>
                  <a:pt x="25" y="131"/>
                </a:lnTo>
                <a:lnTo>
                  <a:pt x="25" y="129"/>
                </a:lnTo>
                <a:lnTo>
                  <a:pt x="25" y="128"/>
                </a:lnTo>
                <a:lnTo>
                  <a:pt x="25" y="128"/>
                </a:lnTo>
                <a:lnTo>
                  <a:pt x="25" y="128"/>
                </a:lnTo>
                <a:lnTo>
                  <a:pt x="25" y="128"/>
                </a:lnTo>
                <a:lnTo>
                  <a:pt x="25" y="128"/>
                </a:lnTo>
                <a:lnTo>
                  <a:pt x="24" y="128"/>
                </a:lnTo>
                <a:lnTo>
                  <a:pt x="24" y="128"/>
                </a:lnTo>
                <a:lnTo>
                  <a:pt x="24" y="128"/>
                </a:lnTo>
                <a:lnTo>
                  <a:pt x="22" y="128"/>
                </a:lnTo>
                <a:lnTo>
                  <a:pt x="20" y="126"/>
                </a:lnTo>
                <a:lnTo>
                  <a:pt x="20" y="126"/>
                </a:lnTo>
                <a:lnTo>
                  <a:pt x="19" y="126"/>
                </a:lnTo>
                <a:lnTo>
                  <a:pt x="19" y="128"/>
                </a:lnTo>
                <a:lnTo>
                  <a:pt x="19" y="128"/>
                </a:lnTo>
                <a:lnTo>
                  <a:pt x="19" y="128"/>
                </a:lnTo>
                <a:lnTo>
                  <a:pt x="15" y="126"/>
                </a:lnTo>
                <a:lnTo>
                  <a:pt x="15" y="126"/>
                </a:lnTo>
                <a:lnTo>
                  <a:pt x="14" y="124"/>
                </a:lnTo>
                <a:lnTo>
                  <a:pt x="14" y="124"/>
                </a:lnTo>
                <a:lnTo>
                  <a:pt x="12" y="123"/>
                </a:lnTo>
                <a:lnTo>
                  <a:pt x="12" y="123"/>
                </a:lnTo>
                <a:lnTo>
                  <a:pt x="9" y="114"/>
                </a:lnTo>
                <a:lnTo>
                  <a:pt x="7" y="113"/>
                </a:lnTo>
                <a:lnTo>
                  <a:pt x="5" y="113"/>
                </a:lnTo>
                <a:lnTo>
                  <a:pt x="5" y="113"/>
                </a:lnTo>
                <a:lnTo>
                  <a:pt x="5" y="113"/>
                </a:lnTo>
                <a:lnTo>
                  <a:pt x="5" y="111"/>
                </a:lnTo>
                <a:lnTo>
                  <a:pt x="5" y="111"/>
                </a:lnTo>
                <a:lnTo>
                  <a:pt x="7" y="111"/>
                </a:lnTo>
                <a:lnTo>
                  <a:pt x="9" y="111"/>
                </a:lnTo>
                <a:lnTo>
                  <a:pt x="9" y="111"/>
                </a:lnTo>
                <a:lnTo>
                  <a:pt x="9" y="111"/>
                </a:lnTo>
                <a:lnTo>
                  <a:pt x="9" y="109"/>
                </a:lnTo>
                <a:lnTo>
                  <a:pt x="9" y="109"/>
                </a:lnTo>
                <a:lnTo>
                  <a:pt x="9" y="106"/>
                </a:lnTo>
                <a:lnTo>
                  <a:pt x="9" y="106"/>
                </a:lnTo>
                <a:lnTo>
                  <a:pt x="9" y="106"/>
                </a:lnTo>
                <a:lnTo>
                  <a:pt x="9" y="104"/>
                </a:lnTo>
                <a:lnTo>
                  <a:pt x="10" y="103"/>
                </a:lnTo>
                <a:lnTo>
                  <a:pt x="10" y="101"/>
                </a:lnTo>
                <a:lnTo>
                  <a:pt x="12" y="101"/>
                </a:lnTo>
                <a:lnTo>
                  <a:pt x="12" y="99"/>
                </a:lnTo>
                <a:lnTo>
                  <a:pt x="12" y="97"/>
                </a:lnTo>
                <a:lnTo>
                  <a:pt x="12" y="97"/>
                </a:lnTo>
                <a:lnTo>
                  <a:pt x="14" y="97"/>
                </a:lnTo>
                <a:lnTo>
                  <a:pt x="14" y="96"/>
                </a:lnTo>
                <a:lnTo>
                  <a:pt x="14" y="96"/>
                </a:lnTo>
                <a:lnTo>
                  <a:pt x="14" y="96"/>
                </a:lnTo>
                <a:lnTo>
                  <a:pt x="12" y="96"/>
                </a:lnTo>
                <a:lnTo>
                  <a:pt x="12" y="94"/>
                </a:lnTo>
                <a:lnTo>
                  <a:pt x="12" y="94"/>
                </a:lnTo>
                <a:lnTo>
                  <a:pt x="10" y="92"/>
                </a:lnTo>
                <a:lnTo>
                  <a:pt x="10" y="91"/>
                </a:lnTo>
                <a:lnTo>
                  <a:pt x="9" y="89"/>
                </a:lnTo>
                <a:lnTo>
                  <a:pt x="7" y="89"/>
                </a:lnTo>
                <a:lnTo>
                  <a:pt x="7" y="87"/>
                </a:lnTo>
                <a:lnTo>
                  <a:pt x="7" y="87"/>
                </a:lnTo>
                <a:lnTo>
                  <a:pt x="9" y="87"/>
                </a:lnTo>
                <a:lnTo>
                  <a:pt x="9" y="86"/>
                </a:lnTo>
                <a:lnTo>
                  <a:pt x="9" y="86"/>
                </a:lnTo>
                <a:lnTo>
                  <a:pt x="7" y="84"/>
                </a:lnTo>
                <a:lnTo>
                  <a:pt x="7" y="82"/>
                </a:lnTo>
                <a:lnTo>
                  <a:pt x="5" y="81"/>
                </a:lnTo>
                <a:lnTo>
                  <a:pt x="5" y="81"/>
                </a:lnTo>
                <a:lnTo>
                  <a:pt x="5" y="81"/>
                </a:lnTo>
                <a:lnTo>
                  <a:pt x="5" y="79"/>
                </a:lnTo>
                <a:lnTo>
                  <a:pt x="5" y="79"/>
                </a:lnTo>
                <a:lnTo>
                  <a:pt x="5" y="77"/>
                </a:lnTo>
                <a:lnTo>
                  <a:pt x="4" y="71"/>
                </a:lnTo>
                <a:lnTo>
                  <a:pt x="4" y="71"/>
                </a:lnTo>
                <a:lnTo>
                  <a:pt x="4" y="71"/>
                </a:lnTo>
                <a:lnTo>
                  <a:pt x="2" y="71"/>
                </a:lnTo>
                <a:lnTo>
                  <a:pt x="2" y="71"/>
                </a:lnTo>
                <a:lnTo>
                  <a:pt x="0" y="69"/>
                </a:lnTo>
                <a:lnTo>
                  <a:pt x="0" y="69"/>
                </a:lnTo>
                <a:lnTo>
                  <a:pt x="0" y="69"/>
                </a:lnTo>
                <a:lnTo>
                  <a:pt x="0" y="69"/>
                </a:lnTo>
                <a:lnTo>
                  <a:pt x="0" y="69"/>
                </a:lnTo>
                <a:lnTo>
                  <a:pt x="0" y="67"/>
                </a:lnTo>
                <a:lnTo>
                  <a:pt x="2" y="67"/>
                </a:lnTo>
                <a:lnTo>
                  <a:pt x="2" y="67"/>
                </a:lnTo>
                <a:lnTo>
                  <a:pt x="2" y="67"/>
                </a:lnTo>
                <a:lnTo>
                  <a:pt x="4" y="67"/>
                </a:lnTo>
                <a:lnTo>
                  <a:pt x="4" y="67"/>
                </a:lnTo>
                <a:lnTo>
                  <a:pt x="4" y="66"/>
                </a:lnTo>
                <a:lnTo>
                  <a:pt x="4" y="66"/>
                </a:lnTo>
                <a:lnTo>
                  <a:pt x="4" y="66"/>
                </a:lnTo>
                <a:lnTo>
                  <a:pt x="2" y="66"/>
                </a:lnTo>
                <a:lnTo>
                  <a:pt x="2" y="66"/>
                </a:lnTo>
                <a:lnTo>
                  <a:pt x="2" y="64"/>
                </a:lnTo>
                <a:lnTo>
                  <a:pt x="2" y="64"/>
                </a:lnTo>
                <a:lnTo>
                  <a:pt x="2" y="62"/>
                </a:lnTo>
                <a:lnTo>
                  <a:pt x="2" y="62"/>
                </a:lnTo>
                <a:lnTo>
                  <a:pt x="2" y="62"/>
                </a:lnTo>
                <a:lnTo>
                  <a:pt x="4" y="62"/>
                </a:lnTo>
                <a:lnTo>
                  <a:pt x="4" y="62"/>
                </a:lnTo>
                <a:lnTo>
                  <a:pt x="5" y="64"/>
                </a:lnTo>
                <a:lnTo>
                  <a:pt x="7" y="66"/>
                </a:lnTo>
                <a:lnTo>
                  <a:pt x="9" y="66"/>
                </a:lnTo>
                <a:lnTo>
                  <a:pt x="9" y="66"/>
                </a:lnTo>
                <a:lnTo>
                  <a:pt x="9" y="66"/>
                </a:lnTo>
                <a:lnTo>
                  <a:pt x="9" y="66"/>
                </a:lnTo>
                <a:lnTo>
                  <a:pt x="9" y="64"/>
                </a:lnTo>
                <a:lnTo>
                  <a:pt x="9" y="64"/>
                </a:lnTo>
                <a:lnTo>
                  <a:pt x="9" y="64"/>
                </a:lnTo>
                <a:lnTo>
                  <a:pt x="7" y="62"/>
                </a:lnTo>
                <a:lnTo>
                  <a:pt x="7" y="62"/>
                </a:lnTo>
                <a:lnTo>
                  <a:pt x="7" y="60"/>
                </a:lnTo>
                <a:lnTo>
                  <a:pt x="5" y="60"/>
                </a:lnTo>
                <a:lnTo>
                  <a:pt x="5" y="59"/>
                </a:lnTo>
                <a:lnTo>
                  <a:pt x="5" y="59"/>
                </a:lnTo>
                <a:lnTo>
                  <a:pt x="5" y="57"/>
                </a:lnTo>
                <a:lnTo>
                  <a:pt x="5" y="57"/>
                </a:lnTo>
                <a:lnTo>
                  <a:pt x="5" y="57"/>
                </a:lnTo>
                <a:lnTo>
                  <a:pt x="5" y="57"/>
                </a:lnTo>
                <a:lnTo>
                  <a:pt x="5" y="55"/>
                </a:lnTo>
                <a:lnTo>
                  <a:pt x="9" y="57"/>
                </a:lnTo>
                <a:lnTo>
                  <a:pt x="10" y="59"/>
                </a:lnTo>
                <a:lnTo>
                  <a:pt x="12" y="59"/>
                </a:lnTo>
                <a:lnTo>
                  <a:pt x="12" y="59"/>
                </a:lnTo>
                <a:lnTo>
                  <a:pt x="14" y="57"/>
                </a:lnTo>
                <a:lnTo>
                  <a:pt x="14" y="57"/>
                </a:lnTo>
                <a:lnTo>
                  <a:pt x="14" y="57"/>
                </a:lnTo>
                <a:lnTo>
                  <a:pt x="15" y="57"/>
                </a:lnTo>
                <a:lnTo>
                  <a:pt x="15" y="57"/>
                </a:lnTo>
                <a:lnTo>
                  <a:pt x="15" y="57"/>
                </a:lnTo>
                <a:lnTo>
                  <a:pt x="15" y="55"/>
                </a:lnTo>
                <a:lnTo>
                  <a:pt x="15" y="55"/>
                </a:lnTo>
                <a:lnTo>
                  <a:pt x="15" y="54"/>
                </a:lnTo>
                <a:lnTo>
                  <a:pt x="15" y="54"/>
                </a:lnTo>
                <a:lnTo>
                  <a:pt x="15" y="54"/>
                </a:lnTo>
                <a:lnTo>
                  <a:pt x="17" y="54"/>
                </a:lnTo>
                <a:lnTo>
                  <a:pt x="17" y="52"/>
                </a:lnTo>
                <a:lnTo>
                  <a:pt x="20" y="52"/>
                </a:lnTo>
                <a:lnTo>
                  <a:pt x="22" y="54"/>
                </a:lnTo>
                <a:lnTo>
                  <a:pt x="24" y="54"/>
                </a:lnTo>
                <a:lnTo>
                  <a:pt x="24" y="54"/>
                </a:lnTo>
                <a:lnTo>
                  <a:pt x="24" y="52"/>
                </a:lnTo>
                <a:lnTo>
                  <a:pt x="24" y="50"/>
                </a:lnTo>
                <a:lnTo>
                  <a:pt x="24" y="50"/>
                </a:lnTo>
                <a:lnTo>
                  <a:pt x="24" y="49"/>
                </a:lnTo>
                <a:lnTo>
                  <a:pt x="22" y="47"/>
                </a:lnTo>
                <a:lnTo>
                  <a:pt x="22" y="45"/>
                </a:lnTo>
                <a:lnTo>
                  <a:pt x="22" y="45"/>
                </a:lnTo>
                <a:lnTo>
                  <a:pt x="22" y="44"/>
                </a:lnTo>
                <a:lnTo>
                  <a:pt x="22" y="42"/>
                </a:lnTo>
                <a:lnTo>
                  <a:pt x="19" y="40"/>
                </a:lnTo>
                <a:lnTo>
                  <a:pt x="19" y="40"/>
                </a:lnTo>
                <a:lnTo>
                  <a:pt x="19" y="39"/>
                </a:lnTo>
                <a:lnTo>
                  <a:pt x="17" y="39"/>
                </a:lnTo>
                <a:lnTo>
                  <a:pt x="17" y="39"/>
                </a:lnTo>
                <a:lnTo>
                  <a:pt x="15" y="39"/>
                </a:lnTo>
                <a:lnTo>
                  <a:pt x="15" y="37"/>
                </a:lnTo>
                <a:lnTo>
                  <a:pt x="14" y="37"/>
                </a:lnTo>
                <a:lnTo>
                  <a:pt x="14" y="35"/>
                </a:lnTo>
                <a:lnTo>
                  <a:pt x="14" y="32"/>
                </a:lnTo>
                <a:lnTo>
                  <a:pt x="15" y="32"/>
                </a:lnTo>
                <a:lnTo>
                  <a:pt x="15" y="32"/>
                </a:lnTo>
                <a:lnTo>
                  <a:pt x="15" y="32"/>
                </a:lnTo>
                <a:lnTo>
                  <a:pt x="15" y="32"/>
                </a:lnTo>
                <a:lnTo>
                  <a:pt x="15" y="32"/>
                </a:lnTo>
                <a:lnTo>
                  <a:pt x="17" y="32"/>
                </a:lnTo>
                <a:lnTo>
                  <a:pt x="17" y="30"/>
                </a:lnTo>
                <a:lnTo>
                  <a:pt x="17" y="30"/>
                </a:lnTo>
                <a:lnTo>
                  <a:pt x="19" y="29"/>
                </a:lnTo>
                <a:lnTo>
                  <a:pt x="19" y="29"/>
                </a:lnTo>
                <a:lnTo>
                  <a:pt x="19" y="29"/>
                </a:lnTo>
                <a:lnTo>
                  <a:pt x="20" y="29"/>
                </a:lnTo>
                <a:lnTo>
                  <a:pt x="20" y="29"/>
                </a:lnTo>
                <a:lnTo>
                  <a:pt x="20" y="27"/>
                </a:lnTo>
                <a:lnTo>
                  <a:pt x="20" y="27"/>
                </a:lnTo>
                <a:lnTo>
                  <a:pt x="20" y="25"/>
                </a:lnTo>
                <a:lnTo>
                  <a:pt x="20" y="23"/>
                </a:lnTo>
                <a:lnTo>
                  <a:pt x="25" y="20"/>
                </a:lnTo>
                <a:lnTo>
                  <a:pt x="27" y="20"/>
                </a:lnTo>
                <a:lnTo>
                  <a:pt x="27" y="20"/>
                </a:lnTo>
                <a:lnTo>
                  <a:pt x="27" y="20"/>
                </a:lnTo>
                <a:lnTo>
                  <a:pt x="27" y="22"/>
                </a:lnTo>
                <a:lnTo>
                  <a:pt x="27" y="22"/>
                </a:lnTo>
                <a:lnTo>
                  <a:pt x="29" y="22"/>
                </a:lnTo>
                <a:lnTo>
                  <a:pt x="29" y="22"/>
                </a:lnTo>
                <a:lnTo>
                  <a:pt x="30" y="22"/>
                </a:lnTo>
                <a:lnTo>
                  <a:pt x="30" y="22"/>
                </a:lnTo>
                <a:lnTo>
                  <a:pt x="32" y="22"/>
                </a:lnTo>
                <a:lnTo>
                  <a:pt x="32" y="22"/>
                </a:lnTo>
                <a:lnTo>
                  <a:pt x="35" y="22"/>
                </a:lnTo>
                <a:lnTo>
                  <a:pt x="37" y="20"/>
                </a:lnTo>
                <a:lnTo>
                  <a:pt x="37" y="20"/>
                </a:lnTo>
                <a:lnTo>
                  <a:pt x="37" y="18"/>
                </a:lnTo>
                <a:lnTo>
                  <a:pt x="37" y="18"/>
                </a:lnTo>
                <a:lnTo>
                  <a:pt x="37" y="15"/>
                </a:lnTo>
                <a:lnTo>
                  <a:pt x="37" y="15"/>
                </a:lnTo>
                <a:lnTo>
                  <a:pt x="37" y="15"/>
                </a:lnTo>
                <a:lnTo>
                  <a:pt x="41" y="13"/>
                </a:lnTo>
                <a:lnTo>
                  <a:pt x="42" y="12"/>
                </a:lnTo>
                <a:lnTo>
                  <a:pt x="46" y="7"/>
                </a:lnTo>
                <a:lnTo>
                  <a:pt x="46" y="7"/>
                </a:lnTo>
                <a:lnTo>
                  <a:pt x="46" y="5"/>
                </a:lnTo>
                <a:lnTo>
                  <a:pt x="47" y="5"/>
                </a:lnTo>
                <a:lnTo>
                  <a:pt x="47" y="5"/>
                </a:lnTo>
                <a:lnTo>
                  <a:pt x="52" y="7"/>
                </a:lnTo>
                <a:lnTo>
                  <a:pt x="52" y="7"/>
                </a:lnTo>
                <a:lnTo>
                  <a:pt x="52" y="8"/>
                </a:lnTo>
                <a:lnTo>
                  <a:pt x="52" y="8"/>
                </a:lnTo>
                <a:lnTo>
                  <a:pt x="52" y="8"/>
                </a:lnTo>
                <a:lnTo>
                  <a:pt x="54" y="10"/>
                </a:lnTo>
                <a:lnTo>
                  <a:pt x="54" y="10"/>
                </a:lnTo>
                <a:lnTo>
                  <a:pt x="56" y="10"/>
                </a:lnTo>
                <a:lnTo>
                  <a:pt x="57" y="8"/>
                </a:lnTo>
                <a:lnTo>
                  <a:pt x="59" y="7"/>
                </a:lnTo>
                <a:lnTo>
                  <a:pt x="61" y="5"/>
                </a:lnTo>
                <a:lnTo>
                  <a:pt x="62" y="3"/>
                </a:lnTo>
                <a:lnTo>
                  <a:pt x="64" y="3"/>
                </a:lnTo>
                <a:lnTo>
                  <a:pt x="66" y="2"/>
                </a:lnTo>
                <a:lnTo>
                  <a:pt x="84" y="13"/>
                </a:lnTo>
                <a:lnTo>
                  <a:pt x="88" y="10"/>
                </a:lnTo>
                <a:lnTo>
                  <a:pt x="89" y="10"/>
                </a:lnTo>
                <a:lnTo>
                  <a:pt x="89" y="8"/>
                </a:lnTo>
                <a:lnTo>
                  <a:pt x="89" y="8"/>
                </a:lnTo>
                <a:lnTo>
                  <a:pt x="91" y="8"/>
                </a:lnTo>
                <a:lnTo>
                  <a:pt x="91" y="8"/>
                </a:lnTo>
                <a:lnTo>
                  <a:pt x="93" y="8"/>
                </a:lnTo>
                <a:lnTo>
                  <a:pt x="93" y="8"/>
                </a:lnTo>
                <a:lnTo>
                  <a:pt x="94" y="10"/>
                </a:lnTo>
                <a:lnTo>
                  <a:pt x="94" y="12"/>
                </a:lnTo>
                <a:lnTo>
                  <a:pt x="94" y="12"/>
                </a:lnTo>
                <a:lnTo>
                  <a:pt x="94" y="12"/>
                </a:lnTo>
                <a:lnTo>
                  <a:pt x="94" y="12"/>
                </a:lnTo>
                <a:lnTo>
                  <a:pt x="94" y="13"/>
                </a:lnTo>
                <a:lnTo>
                  <a:pt x="96" y="13"/>
                </a:lnTo>
                <a:lnTo>
                  <a:pt x="96" y="13"/>
                </a:lnTo>
                <a:lnTo>
                  <a:pt x="98" y="13"/>
                </a:lnTo>
                <a:lnTo>
                  <a:pt x="98" y="13"/>
                </a:lnTo>
                <a:lnTo>
                  <a:pt x="103" y="15"/>
                </a:lnTo>
                <a:lnTo>
                  <a:pt x="103" y="15"/>
                </a:lnTo>
                <a:lnTo>
                  <a:pt x="103" y="17"/>
                </a:lnTo>
                <a:lnTo>
                  <a:pt x="103" y="17"/>
                </a:lnTo>
                <a:lnTo>
                  <a:pt x="106" y="18"/>
                </a:lnTo>
                <a:lnTo>
                  <a:pt x="106" y="18"/>
                </a:lnTo>
                <a:lnTo>
                  <a:pt x="106" y="18"/>
                </a:lnTo>
                <a:lnTo>
                  <a:pt x="106" y="17"/>
                </a:lnTo>
                <a:lnTo>
                  <a:pt x="106" y="17"/>
                </a:lnTo>
                <a:lnTo>
                  <a:pt x="108" y="15"/>
                </a:lnTo>
                <a:lnTo>
                  <a:pt x="108" y="13"/>
                </a:lnTo>
                <a:lnTo>
                  <a:pt x="108" y="13"/>
                </a:lnTo>
                <a:lnTo>
                  <a:pt x="108" y="13"/>
                </a:lnTo>
                <a:lnTo>
                  <a:pt x="114" y="10"/>
                </a:lnTo>
                <a:lnTo>
                  <a:pt x="114" y="10"/>
                </a:lnTo>
                <a:lnTo>
                  <a:pt x="114" y="10"/>
                </a:lnTo>
                <a:lnTo>
                  <a:pt x="113" y="7"/>
                </a:lnTo>
                <a:lnTo>
                  <a:pt x="113" y="7"/>
                </a:lnTo>
                <a:lnTo>
                  <a:pt x="113" y="7"/>
                </a:lnTo>
                <a:lnTo>
                  <a:pt x="113" y="7"/>
                </a:lnTo>
                <a:lnTo>
                  <a:pt x="111" y="7"/>
                </a:lnTo>
                <a:lnTo>
                  <a:pt x="111" y="5"/>
                </a:lnTo>
                <a:lnTo>
                  <a:pt x="111" y="5"/>
                </a:lnTo>
                <a:lnTo>
                  <a:pt x="111" y="5"/>
                </a:lnTo>
                <a:lnTo>
                  <a:pt x="113" y="3"/>
                </a:lnTo>
                <a:lnTo>
                  <a:pt x="113" y="3"/>
                </a:lnTo>
                <a:lnTo>
                  <a:pt x="114" y="2"/>
                </a:lnTo>
                <a:lnTo>
                  <a:pt x="114" y="2"/>
                </a:lnTo>
                <a:lnTo>
                  <a:pt x="114" y="0"/>
                </a:lnTo>
                <a:lnTo>
                  <a:pt x="116" y="2"/>
                </a:lnTo>
                <a:lnTo>
                  <a:pt x="116" y="2"/>
                </a:lnTo>
                <a:lnTo>
                  <a:pt x="118" y="3"/>
                </a:lnTo>
                <a:lnTo>
                  <a:pt x="120" y="3"/>
                </a:lnTo>
                <a:lnTo>
                  <a:pt x="121" y="3"/>
                </a:lnTo>
                <a:lnTo>
                  <a:pt x="123" y="3"/>
                </a:lnTo>
                <a:lnTo>
                  <a:pt x="123" y="3"/>
                </a:lnTo>
                <a:lnTo>
                  <a:pt x="125" y="5"/>
                </a:lnTo>
                <a:lnTo>
                  <a:pt x="128" y="8"/>
                </a:lnTo>
                <a:lnTo>
                  <a:pt x="128" y="8"/>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9" name="Freeform 42">
            <a:extLst>
              <a:ext uri="{FF2B5EF4-FFF2-40B4-BE49-F238E27FC236}">
                <a16:creationId xmlns:a16="http://schemas.microsoft.com/office/drawing/2014/main" id="{982B4E08-5340-43B7-859A-454295194417}"/>
              </a:ext>
            </a:extLst>
          </p:cNvPr>
          <p:cNvSpPr>
            <a:spLocks/>
          </p:cNvSpPr>
          <p:nvPr/>
        </p:nvSpPr>
        <p:spPr bwMode="auto">
          <a:xfrm>
            <a:off x="5122737" y="4381788"/>
            <a:ext cx="192141" cy="212417"/>
          </a:xfrm>
          <a:custGeom>
            <a:avLst/>
            <a:gdLst>
              <a:gd name="T0" fmla="*/ 143 w 199"/>
              <a:gd name="T1" fmla="*/ 17 h 220"/>
              <a:gd name="T2" fmla="*/ 150 w 199"/>
              <a:gd name="T3" fmla="*/ 32 h 220"/>
              <a:gd name="T4" fmla="*/ 155 w 199"/>
              <a:gd name="T5" fmla="*/ 44 h 220"/>
              <a:gd name="T6" fmla="*/ 158 w 199"/>
              <a:gd name="T7" fmla="*/ 55 h 220"/>
              <a:gd name="T8" fmla="*/ 172 w 199"/>
              <a:gd name="T9" fmla="*/ 64 h 220"/>
              <a:gd name="T10" fmla="*/ 182 w 199"/>
              <a:gd name="T11" fmla="*/ 66 h 220"/>
              <a:gd name="T12" fmla="*/ 195 w 199"/>
              <a:gd name="T13" fmla="*/ 76 h 220"/>
              <a:gd name="T14" fmla="*/ 195 w 199"/>
              <a:gd name="T15" fmla="*/ 81 h 220"/>
              <a:gd name="T16" fmla="*/ 195 w 199"/>
              <a:gd name="T17" fmla="*/ 91 h 220"/>
              <a:gd name="T18" fmla="*/ 185 w 199"/>
              <a:gd name="T19" fmla="*/ 101 h 220"/>
              <a:gd name="T20" fmla="*/ 177 w 199"/>
              <a:gd name="T21" fmla="*/ 108 h 220"/>
              <a:gd name="T22" fmla="*/ 170 w 199"/>
              <a:gd name="T23" fmla="*/ 114 h 220"/>
              <a:gd name="T24" fmla="*/ 157 w 199"/>
              <a:gd name="T25" fmla="*/ 124 h 220"/>
              <a:gd name="T26" fmla="*/ 148 w 199"/>
              <a:gd name="T27" fmla="*/ 153 h 220"/>
              <a:gd name="T28" fmla="*/ 141 w 199"/>
              <a:gd name="T29" fmla="*/ 156 h 220"/>
              <a:gd name="T30" fmla="*/ 140 w 199"/>
              <a:gd name="T31" fmla="*/ 153 h 220"/>
              <a:gd name="T32" fmla="*/ 136 w 199"/>
              <a:gd name="T33" fmla="*/ 158 h 220"/>
              <a:gd name="T34" fmla="*/ 131 w 199"/>
              <a:gd name="T35" fmla="*/ 158 h 220"/>
              <a:gd name="T36" fmla="*/ 130 w 199"/>
              <a:gd name="T37" fmla="*/ 168 h 220"/>
              <a:gd name="T38" fmla="*/ 118 w 199"/>
              <a:gd name="T39" fmla="*/ 173 h 220"/>
              <a:gd name="T40" fmla="*/ 114 w 199"/>
              <a:gd name="T41" fmla="*/ 176 h 220"/>
              <a:gd name="T42" fmla="*/ 93 w 199"/>
              <a:gd name="T43" fmla="*/ 176 h 220"/>
              <a:gd name="T44" fmla="*/ 84 w 199"/>
              <a:gd name="T45" fmla="*/ 182 h 220"/>
              <a:gd name="T46" fmla="*/ 72 w 199"/>
              <a:gd name="T47" fmla="*/ 185 h 220"/>
              <a:gd name="T48" fmla="*/ 71 w 199"/>
              <a:gd name="T49" fmla="*/ 188 h 220"/>
              <a:gd name="T50" fmla="*/ 66 w 199"/>
              <a:gd name="T51" fmla="*/ 192 h 220"/>
              <a:gd name="T52" fmla="*/ 61 w 199"/>
              <a:gd name="T53" fmla="*/ 195 h 220"/>
              <a:gd name="T54" fmla="*/ 52 w 199"/>
              <a:gd name="T55" fmla="*/ 207 h 220"/>
              <a:gd name="T56" fmla="*/ 49 w 199"/>
              <a:gd name="T57" fmla="*/ 210 h 220"/>
              <a:gd name="T58" fmla="*/ 41 w 199"/>
              <a:gd name="T59" fmla="*/ 215 h 220"/>
              <a:gd name="T60" fmla="*/ 34 w 199"/>
              <a:gd name="T61" fmla="*/ 213 h 220"/>
              <a:gd name="T62" fmla="*/ 25 w 199"/>
              <a:gd name="T63" fmla="*/ 208 h 220"/>
              <a:gd name="T64" fmla="*/ 20 w 199"/>
              <a:gd name="T65" fmla="*/ 205 h 220"/>
              <a:gd name="T66" fmla="*/ 9 w 199"/>
              <a:gd name="T67" fmla="*/ 203 h 220"/>
              <a:gd name="T68" fmla="*/ 10 w 199"/>
              <a:gd name="T69" fmla="*/ 198 h 220"/>
              <a:gd name="T70" fmla="*/ 4 w 199"/>
              <a:gd name="T71" fmla="*/ 182 h 220"/>
              <a:gd name="T72" fmla="*/ 0 w 199"/>
              <a:gd name="T73" fmla="*/ 170 h 220"/>
              <a:gd name="T74" fmla="*/ 5 w 199"/>
              <a:gd name="T75" fmla="*/ 166 h 220"/>
              <a:gd name="T76" fmla="*/ 5 w 199"/>
              <a:gd name="T77" fmla="*/ 160 h 220"/>
              <a:gd name="T78" fmla="*/ 10 w 199"/>
              <a:gd name="T79" fmla="*/ 156 h 220"/>
              <a:gd name="T80" fmla="*/ 15 w 199"/>
              <a:gd name="T81" fmla="*/ 148 h 220"/>
              <a:gd name="T82" fmla="*/ 19 w 199"/>
              <a:gd name="T83" fmla="*/ 138 h 220"/>
              <a:gd name="T84" fmla="*/ 25 w 199"/>
              <a:gd name="T85" fmla="*/ 128 h 220"/>
              <a:gd name="T86" fmla="*/ 19 w 199"/>
              <a:gd name="T87" fmla="*/ 128 h 220"/>
              <a:gd name="T88" fmla="*/ 5 w 199"/>
              <a:gd name="T89" fmla="*/ 111 h 220"/>
              <a:gd name="T90" fmla="*/ 10 w 199"/>
              <a:gd name="T91" fmla="*/ 101 h 220"/>
              <a:gd name="T92" fmla="*/ 10 w 199"/>
              <a:gd name="T93" fmla="*/ 91 h 220"/>
              <a:gd name="T94" fmla="*/ 5 w 199"/>
              <a:gd name="T95" fmla="*/ 79 h 220"/>
              <a:gd name="T96" fmla="*/ 0 w 199"/>
              <a:gd name="T97" fmla="*/ 67 h 220"/>
              <a:gd name="T98" fmla="*/ 2 w 199"/>
              <a:gd name="T99" fmla="*/ 62 h 220"/>
              <a:gd name="T100" fmla="*/ 9 w 199"/>
              <a:gd name="T101" fmla="*/ 64 h 220"/>
              <a:gd name="T102" fmla="*/ 10 w 199"/>
              <a:gd name="T103" fmla="*/ 59 h 220"/>
              <a:gd name="T104" fmla="*/ 15 w 199"/>
              <a:gd name="T105" fmla="*/ 54 h 220"/>
              <a:gd name="T106" fmla="*/ 22 w 199"/>
              <a:gd name="T107" fmla="*/ 45 h 220"/>
              <a:gd name="T108" fmla="*/ 15 w 199"/>
              <a:gd name="T109" fmla="*/ 32 h 220"/>
              <a:gd name="T110" fmla="*/ 20 w 199"/>
              <a:gd name="T111" fmla="*/ 27 h 220"/>
              <a:gd name="T112" fmla="*/ 30 w 199"/>
              <a:gd name="T113" fmla="*/ 22 h 220"/>
              <a:gd name="T114" fmla="*/ 46 w 199"/>
              <a:gd name="T115" fmla="*/ 7 h 220"/>
              <a:gd name="T116" fmla="*/ 57 w 199"/>
              <a:gd name="T117" fmla="*/ 8 h 220"/>
              <a:gd name="T118" fmla="*/ 93 w 199"/>
              <a:gd name="T119" fmla="*/ 8 h 220"/>
              <a:gd name="T120" fmla="*/ 103 w 199"/>
              <a:gd name="T121" fmla="*/ 15 h 220"/>
              <a:gd name="T122" fmla="*/ 114 w 199"/>
              <a:gd name="T123" fmla="*/ 10 h 220"/>
              <a:gd name="T124" fmla="*/ 114 w 199"/>
              <a:gd name="T125"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 h="220">
                <a:moveTo>
                  <a:pt x="128" y="8"/>
                </a:moveTo>
                <a:lnTo>
                  <a:pt x="130" y="8"/>
                </a:lnTo>
                <a:lnTo>
                  <a:pt x="130" y="8"/>
                </a:lnTo>
                <a:lnTo>
                  <a:pt x="131" y="10"/>
                </a:lnTo>
                <a:lnTo>
                  <a:pt x="133" y="10"/>
                </a:lnTo>
                <a:lnTo>
                  <a:pt x="133" y="12"/>
                </a:lnTo>
                <a:lnTo>
                  <a:pt x="133" y="12"/>
                </a:lnTo>
                <a:lnTo>
                  <a:pt x="138" y="17"/>
                </a:lnTo>
                <a:lnTo>
                  <a:pt x="140" y="17"/>
                </a:lnTo>
                <a:lnTo>
                  <a:pt x="140" y="18"/>
                </a:lnTo>
                <a:lnTo>
                  <a:pt x="140" y="18"/>
                </a:lnTo>
                <a:lnTo>
                  <a:pt x="141" y="18"/>
                </a:lnTo>
                <a:lnTo>
                  <a:pt x="143" y="17"/>
                </a:lnTo>
                <a:lnTo>
                  <a:pt x="143" y="17"/>
                </a:lnTo>
                <a:lnTo>
                  <a:pt x="145" y="18"/>
                </a:lnTo>
                <a:lnTo>
                  <a:pt x="146" y="23"/>
                </a:lnTo>
                <a:lnTo>
                  <a:pt x="148" y="27"/>
                </a:lnTo>
                <a:lnTo>
                  <a:pt x="150" y="27"/>
                </a:lnTo>
                <a:lnTo>
                  <a:pt x="150" y="29"/>
                </a:lnTo>
                <a:lnTo>
                  <a:pt x="151" y="29"/>
                </a:lnTo>
                <a:lnTo>
                  <a:pt x="151" y="29"/>
                </a:lnTo>
                <a:lnTo>
                  <a:pt x="151" y="30"/>
                </a:lnTo>
                <a:lnTo>
                  <a:pt x="150" y="30"/>
                </a:lnTo>
                <a:lnTo>
                  <a:pt x="150" y="30"/>
                </a:lnTo>
                <a:lnTo>
                  <a:pt x="150" y="32"/>
                </a:lnTo>
                <a:lnTo>
                  <a:pt x="150" y="32"/>
                </a:lnTo>
                <a:lnTo>
                  <a:pt x="150" y="34"/>
                </a:lnTo>
                <a:lnTo>
                  <a:pt x="150" y="34"/>
                </a:lnTo>
                <a:lnTo>
                  <a:pt x="150" y="34"/>
                </a:lnTo>
                <a:lnTo>
                  <a:pt x="151" y="35"/>
                </a:lnTo>
                <a:lnTo>
                  <a:pt x="155" y="35"/>
                </a:lnTo>
                <a:lnTo>
                  <a:pt x="155" y="37"/>
                </a:lnTo>
                <a:lnTo>
                  <a:pt x="157" y="37"/>
                </a:lnTo>
                <a:lnTo>
                  <a:pt x="157" y="37"/>
                </a:lnTo>
                <a:lnTo>
                  <a:pt x="157" y="39"/>
                </a:lnTo>
                <a:lnTo>
                  <a:pt x="157" y="40"/>
                </a:lnTo>
                <a:lnTo>
                  <a:pt x="157" y="40"/>
                </a:lnTo>
                <a:lnTo>
                  <a:pt x="155" y="44"/>
                </a:lnTo>
                <a:lnTo>
                  <a:pt x="155" y="44"/>
                </a:lnTo>
                <a:lnTo>
                  <a:pt x="155" y="45"/>
                </a:lnTo>
                <a:lnTo>
                  <a:pt x="157" y="45"/>
                </a:lnTo>
                <a:lnTo>
                  <a:pt x="157" y="45"/>
                </a:lnTo>
                <a:lnTo>
                  <a:pt x="158" y="47"/>
                </a:lnTo>
                <a:lnTo>
                  <a:pt x="158" y="47"/>
                </a:lnTo>
                <a:lnTo>
                  <a:pt x="158" y="49"/>
                </a:lnTo>
                <a:lnTo>
                  <a:pt x="158" y="49"/>
                </a:lnTo>
                <a:lnTo>
                  <a:pt x="157" y="52"/>
                </a:lnTo>
                <a:lnTo>
                  <a:pt x="157" y="52"/>
                </a:lnTo>
                <a:lnTo>
                  <a:pt x="157" y="54"/>
                </a:lnTo>
                <a:lnTo>
                  <a:pt x="157" y="54"/>
                </a:lnTo>
                <a:lnTo>
                  <a:pt x="157" y="54"/>
                </a:lnTo>
                <a:lnTo>
                  <a:pt x="158" y="55"/>
                </a:lnTo>
                <a:lnTo>
                  <a:pt x="158" y="57"/>
                </a:lnTo>
                <a:lnTo>
                  <a:pt x="158" y="57"/>
                </a:lnTo>
                <a:lnTo>
                  <a:pt x="158" y="57"/>
                </a:lnTo>
                <a:lnTo>
                  <a:pt x="158" y="59"/>
                </a:lnTo>
                <a:lnTo>
                  <a:pt x="158" y="59"/>
                </a:lnTo>
                <a:lnTo>
                  <a:pt x="158" y="60"/>
                </a:lnTo>
                <a:lnTo>
                  <a:pt x="163" y="62"/>
                </a:lnTo>
                <a:lnTo>
                  <a:pt x="165" y="62"/>
                </a:lnTo>
                <a:lnTo>
                  <a:pt x="165" y="62"/>
                </a:lnTo>
                <a:lnTo>
                  <a:pt x="167" y="62"/>
                </a:lnTo>
                <a:lnTo>
                  <a:pt x="168" y="64"/>
                </a:lnTo>
                <a:lnTo>
                  <a:pt x="168" y="64"/>
                </a:lnTo>
                <a:lnTo>
                  <a:pt x="172" y="64"/>
                </a:lnTo>
                <a:lnTo>
                  <a:pt x="173" y="66"/>
                </a:lnTo>
                <a:lnTo>
                  <a:pt x="175" y="66"/>
                </a:lnTo>
                <a:lnTo>
                  <a:pt x="177" y="64"/>
                </a:lnTo>
                <a:lnTo>
                  <a:pt x="177" y="64"/>
                </a:lnTo>
                <a:lnTo>
                  <a:pt x="178" y="64"/>
                </a:lnTo>
                <a:lnTo>
                  <a:pt x="178" y="62"/>
                </a:lnTo>
                <a:lnTo>
                  <a:pt x="180" y="62"/>
                </a:lnTo>
                <a:lnTo>
                  <a:pt x="180" y="62"/>
                </a:lnTo>
                <a:lnTo>
                  <a:pt x="182" y="62"/>
                </a:lnTo>
                <a:lnTo>
                  <a:pt x="182" y="62"/>
                </a:lnTo>
                <a:lnTo>
                  <a:pt x="182" y="64"/>
                </a:lnTo>
                <a:lnTo>
                  <a:pt x="182" y="64"/>
                </a:lnTo>
                <a:lnTo>
                  <a:pt x="182" y="66"/>
                </a:lnTo>
                <a:lnTo>
                  <a:pt x="183" y="66"/>
                </a:lnTo>
                <a:lnTo>
                  <a:pt x="183" y="66"/>
                </a:lnTo>
                <a:lnTo>
                  <a:pt x="185" y="66"/>
                </a:lnTo>
                <a:lnTo>
                  <a:pt x="187" y="67"/>
                </a:lnTo>
                <a:lnTo>
                  <a:pt x="188" y="69"/>
                </a:lnTo>
                <a:lnTo>
                  <a:pt x="193" y="71"/>
                </a:lnTo>
                <a:lnTo>
                  <a:pt x="195" y="71"/>
                </a:lnTo>
                <a:lnTo>
                  <a:pt x="195" y="71"/>
                </a:lnTo>
                <a:lnTo>
                  <a:pt x="195" y="74"/>
                </a:lnTo>
                <a:lnTo>
                  <a:pt x="195" y="74"/>
                </a:lnTo>
                <a:lnTo>
                  <a:pt x="195" y="74"/>
                </a:lnTo>
                <a:lnTo>
                  <a:pt x="195" y="76"/>
                </a:lnTo>
                <a:lnTo>
                  <a:pt x="195" y="76"/>
                </a:lnTo>
                <a:lnTo>
                  <a:pt x="197" y="76"/>
                </a:lnTo>
                <a:lnTo>
                  <a:pt x="197" y="76"/>
                </a:lnTo>
                <a:lnTo>
                  <a:pt x="197" y="76"/>
                </a:lnTo>
                <a:lnTo>
                  <a:pt x="197" y="77"/>
                </a:lnTo>
                <a:lnTo>
                  <a:pt x="197" y="77"/>
                </a:lnTo>
                <a:lnTo>
                  <a:pt x="197" y="77"/>
                </a:lnTo>
                <a:lnTo>
                  <a:pt x="197" y="79"/>
                </a:lnTo>
                <a:lnTo>
                  <a:pt x="197" y="79"/>
                </a:lnTo>
                <a:lnTo>
                  <a:pt x="197" y="79"/>
                </a:lnTo>
                <a:lnTo>
                  <a:pt x="197" y="79"/>
                </a:lnTo>
                <a:lnTo>
                  <a:pt x="197" y="81"/>
                </a:lnTo>
                <a:lnTo>
                  <a:pt x="197" y="81"/>
                </a:lnTo>
                <a:lnTo>
                  <a:pt x="195" y="81"/>
                </a:lnTo>
                <a:lnTo>
                  <a:pt x="195" y="81"/>
                </a:lnTo>
                <a:lnTo>
                  <a:pt x="195" y="81"/>
                </a:lnTo>
                <a:lnTo>
                  <a:pt x="197" y="82"/>
                </a:lnTo>
                <a:lnTo>
                  <a:pt x="197" y="82"/>
                </a:lnTo>
                <a:lnTo>
                  <a:pt x="197" y="82"/>
                </a:lnTo>
                <a:lnTo>
                  <a:pt x="197" y="82"/>
                </a:lnTo>
                <a:lnTo>
                  <a:pt x="197" y="84"/>
                </a:lnTo>
                <a:lnTo>
                  <a:pt x="197" y="86"/>
                </a:lnTo>
                <a:lnTo>
                  <a:pt x="195" y="87"/>
                </a:lnTo>
                <a:lnTo>
                  <a:pt x="195" y="87"/>
                </a:lnTo>
                <a:lnTo>
                  <a:pt x="195" y="89"/>
                </a:lnTo>
                <a:lnTo>
                  <a:pt x="195" y="89"/>
                </a:lnTo>
                <a:lnTo>
                  <a:pt x="195" y="91"/>
                </a:lnTo>
                <a:lnTo>
                  <a:pt x="195" y="91"/>
                </a:lnTo>
                <a:lnTo>
                  <a:pt x="199" y="94"/>
                </a:lnTo>
                <a:lnTo>
                  <a:pt x="197" y="96"/>
                </a:lnTo>
                <a:lnTo>
                  <a:pt x="197" y="96"/>
                </a:lnTo>
                <a:lnTo>
                  <a:pt x="192" y="97"/>
                </a:lnTo>
                <a:lnTo>
                  <a:pt x="192" y="99"/>
                </a:lnTo>
                <a:lnTo>
                  <a:pt x="192" y="99"/>
                </a:lnTo>
                <a:lnTo>
                  <a:pt x="190" y="97"/>
                </a:lnTo>
                <a:lnTo>
                  <a:pt x="188" y="97"/>
                </a:lnTo>
                <a:lnTo>
                  <a:pt x="187" y="99"/>
                </a:lnTo>
                <a:lnTo>
                  <a:pt x="185" y="99"/>
                </a:lnTo>
                <a:lnTo>
                  <a:pt x="185" y="101"/>
                </a:lnTo>
                <a:lnTo>
                  <a:pt x="185" y="101"/>
                </a:lnTo>
                <a:lnTo>
                  <a:pt x="183" y="101"/>
                </a:lnTo>
                <a:lnTo>
                  <a:pt x="183" y="103"/>
                </a:lnTo>
                <a:lnTo>
                  <a:pt x="183" y="103"/>
                </a:lnTo>
                <a:lnTo>
                  <a:pt x="183" y="104"/>
                </a:lnTo>
                <a:lnTo>
                  <a:pt x="182" y="104"/>
                </a:lnTo>
                <a:lnTo>
                  <a:pt x="182" y="104"/>
                </a:lnTo>
                <a:lnTo>
                  <a:pt x="182" y="104"/>
                </a:lnTo>
                <a:lnTo>
                  <a:pt x="178" y="104"/>
                </a:lnTo>
                <a:lnTo>
                  <a:pt x="178" y="104"/>
                </a:lnTo>
                <a:lnTo>
                  <a:pt x="178" y="104"/>
                </a:lnTo>
                <a:lnTo>
                  <a:pt x="178" y="106"/>
                </a:lnTo>
                <a:lnTo>
                  <a:pt x="177" y="106"/>
                </a:lnTo>
                <a:lnTo>
                  <a:pt x="177" y="108"/>
                </a:lnTo>
                <a:lnTo>
                  <a:pt x="177" y="108"/>
                </a:lnTo>
                <a:lnTo>
                  <a:pt x="177" y="109"/>
                </a:lnTo>
                <a:lnTo>
                  <a:pt x="177" y="109"/>
                </a:lnTo>
                <a:lnTo>
                  <a:pt x="177" y="111"/>
                </a:lnTo>
                <a:lnTo>
                  <a:pt x="177" y="111"/>
                </a:lnTo>
                <a:lnTo>
                  <a:pt x="175" y="111"/>
                </a:lnTo>
                <a:lnTo>
                  <a:pt x="175" y="111"/>
                </a:lnTo>
                <a:lnTo>
                  <a:pt x="173" y="111"/>
                </a:lnTo>
                <a:lnTo>
                  <a:pt x="173" y="111"/>
                </a:lnTo>
                <a:lnTo>
                  <a:pt x="172" y="113"/>
                </a:lnTo>
                <a:lnTo>
                  <a:pt x="172" y="113"/>
                </a:lnTo>
                <a:lnTo>
                  <a:pt x="172" y="113"/>
                </a:lnTo>
                <a:lnTo>
                  <a:pt x="170" y="114"/>
                </a:lnTo>
                <a:lnTo>
                  <a:pt x="170" y="114"/>
                </a:lnTo>
                <a:lnTo>
                  <a:pt x="168" y="114"/>
                </a:lnTo>
                <a:lnTo>
                  <a:pt x="168" y="114"/>
                </a:lnTo>
                <a:lnTo>
                  <a:pt x="167" y="114"/>
                </a:lnTo>
                <a:lnTo>
                  <a:pt x="165" y="118"/>
                </a:lnTo>
                <a:lnTo>
                  <a:pt x="163" y="119"/>
                </a:lnTo>
                <a:lnTo>
                  <a:pt x="163" y="119"/>
                </a:lnTo>
                <a:lnTo>
                  <a:pt x="163" y="119"/>
                </a:lnTo>
                <a:lnTo>
                  <a:pt x="160" y="121"/>
                </a:lnTo>
                <a:lnTo>
                  <a:pt x="158" y="123"/>
                </a:lnTo>
                <a:lnTo>
                  <a:pt x="157" y="123"/>
                </a:lnTo>
                <a:lnTo>
                  <a:pt x="157" y="123"/>
                </a:lnTo>
                <a:lnTo>
                  <a:pt x="157" y="124"/>
                </a:lnTo>
                <a:lnTo>
                  <a:pt x="155" y="124"/>
                </a:lnTo>
                <a:lnTo>
                  <a:pt x="155" y="126"/>
                </a:lnTo>
                <a:lnTo>
                  <a:pt x="155" y="129"/>
                </a:lnTo>
                <a:lnTo>
                  <a:pt x="155" y="131"/>
                </a:lnTo>
                <a:lnTo>
                  <a:pt x="153" y="131"/>
                </a:lnTo>
                <a:lnTo>
                  <a:pt x="153" y="133"/>
                </a:lnTo>
                <a:lnTo>
                  <a:pt x="151" y="138"/>
                </a:lnTo>
                <a:lnTo>
                  <a:pt x="148" y="145"/>
                </a:lnTo>
                <a:lnTo>
                  <a:pt x="148" y="146"/>
                </a:lnTo>
                <a:lnTo>
                  <a:pt x="148" y="148"/>
                </a:lnTo>
                <a:lnTo>
                  <a:pt x="146" y="151"/>
                </a:lnTo>
                <a:lnTo>
                  <a:pt x="148" y="153"/>
                </a:lnTo>
                <a:lnTo>
                  <a:pt x="148" y="153"/>
                </a:lnTo>
                <a:lnTo>
                  <a:pt x="146" y="155"/>
                </a:lnTo>
                <a:lnTo>
                  <a:pt x="146" y="155"/>
                </a:lnTo>
                <a:lnTo>
                  <a:pt x="146" y="155"/>
                </a:lnTo>
                <a:lnTo>
                  <a:pt x="146" y="155"/>
                </a:lnTo>
                <a:lnTo>
                  <a:pt x="146" y="156"/>
                </a:lnTo>
                <a:lnTo>
                  <a:pt x="146" y="156"/>
                </a:lnTo>
                <a:lnTo>
                  <a:pt x="145" y="156"/>
                </a:lnTo>
                <a:lnTo>
                  <a:pt x="143" y="158"/>
                </a:lnTo>
                <a:lnTo>
                  <a:pt x="143" y="158"/>
                </a:lnTo>
                <a:lnTo>
                  <a:pt x="143" y="158"/>
                </a:lnTo>
                <a:lnTo>
                  <a:pt x="141" y="158"/>
                </a:lnTo>
                <a:lnTo>
                  <a:pt x="141" y="156"/>
                </a:lnTo>
                <a:lnTo>
                  <a:pt x="141" y="156"/>
                </a:lnTo>
                <a:lnTo>
                  <a:pt x="141" y="156"/>
                </a:lnTo>
                <a:lnTo>
                  <a:pt x="141" y="156"/>
                </a:lnTo>
                <a:lnTo>
                  <a:pt x="143" y="155"/>
                </a:lnTo>
                <a:lnTo>
                  <a:pt x="143" y="155"/>
                </a:lnTo>
                <a:lnTo>
                  <a:pt x="143" y="153"/>
                </a:lnTo>
                <a:lnTo>
                  <a:pt x="141" y="153"/>
                </a:lnTo>
                <a:lnTo>
                  <a:pt x="141" y="153"/>
                </a:lnTo>
                <a:lnTo>
                  <a:pt x="141" y="153"/>
                </a:lnTo>
                <a:lnTo>
                  <a:pt x="141" y="153"/>
                </a:lnTo>
                <a:lnTo>
                  <a:pt x="141" y="155"/>
                </a:lnTo>
                <a:lnTo>
                  <a:pt x="140" y="153"/>
                </a:lnTo>
                <a:lnTo>
                  <a:pt x="140" y="153"/>
                </a:lnTo>
                <a:lnTo>
                  <a:pt x="140" y="153"/>
                </a:lnTo>
                <a:lnTo>
                  <a:pt x="140" y="151"/>
                </a:lnTo>
                <a:lnTo>
                  <a:pt x="140" y="151"/>
                </a:lnTo>
                <a:lnTo>
                  <a:pt x="136" y="153"/>
                </a:lnTo>
                <a:lnTo>
                  <a:pt x="136" y="153"/>
                </a:lnTo>
                <a:lnTo>
                  <a:pt x="135" y="153"/>
                </a:lnTo>
                <a:lnTo>
                  <a:pt x="135" y="153"/>
                </a:lnTo>
                <a:lnTo>
                  <a:pt x="135" y="155"/>
                </a:lnTo>
                <a:lnTo>
                  <a:pt x="135" y="155"/>
                </a:lnTo>
                <a:lnTo>
                  <a:pt x="135" y="155"/>
                </a:lnTo>
                <a:lnTo>
                  <a:pt x="135" y="156"/>
                </a:lnTo>
                <a:lnTo>
                  <a:pt x="135" y="156"/>
                </a:lnTo>
                <a:lnTo>
                  <a:pt x="135" y="156"/>
                </a:lnTo>
                <a:lnTo>
                  <a:pt x="136" y="158"/>
                </a:lnTo>
                <a:lnTo>
                  <a:pt x="136" y="158"/>
                </a:lnTo>
                <a:lnTo>
                  <a:pt x="136" y="158"/>
                </a:lnTo>
                <a:lnTo>
                  <a:pt x="136" y="160"/>
                </a:lnTo>
                <a:lnTo>
                  <a:pt x="135" y="160"/>
                </a:lnTo>
                <a:lnTo>
                  <a:pt x="135" y="158"/>
                </a:lnTo>
                <a:lnTo>
                  <a:pt x="133" y="156"/>
                </a:lnTo>
                <a:lnTo>
                  <a:pt x="133" y="156"/>
                </a:lnTo>
                <a:lnTo>
                  <a:pt x="131" y="156"/>
                </a:lnTo>
                <a:lnTo>
                  <a:pt x="131" y="156"/>
                </a:lnTo>
                <a:lnTo>
                  <a:pt x="131" y="156"/>
                </a:lnTo>
                <a:lnTo>
                  <a:pt x="131" y="156"/>
                </a:lnTo>
                <a:lnTo>
                  <a:pt x="131" y="156"/>
                </a:lnTo>
                <a:lnTo>
                  <a:pt x="131" y="158"/>
                </a:lnTo>
                <a:lnTo>
                  <a:pt x="131" y="158"/>
                </a:lnTo>
                <a:lnTo>
                  <a:pt x="131" y="163"/>
                </a:lnTo>
                <a:lnTo>
                  <a:pt x="131" y="163"/>
                </a:lnTo>
                <a:lnTo>
                  <a:pt x="131" y="163"/>
                </a:lnTo>
                <a:lnTo>
                  <a:pt x="131" y="165"/>
                </a:lnTo>
                <a:lnTo>
                  <a:pt x="130" y="165"/>
                </a:lnTo>
                <a:lnTo>
                  <a:pt x="130" y="165"/>
                </a:lnTo>
                <a:lnTo>
                  <a:pt x="128" y="165"/>
                </a:lnTo>
                <a:lnTo>
                  <a:pt x="128" y="165"/>
                </a:lnTo>
                <a:lnTo>
                  <a:pt x="128" y="165"/>
                </a:lnTo>
                <a:lnTo>
                  <a:pt x="128" y="166"/>
                </a:lnTo>
                <a:lnTo>
                  <a:pt x="130" y="166"/>
                </a:lnTo>
                <a:lnTo>
                  <a:pt x="130" y="168"/>
                </a:lnTo>
                <a:lnTo>
                  <a:pt x="130" y="168"/>
                </a:lnTo>
                <a:lnTo>
                  <a:pt x="128" y="170"/>
                </a:lnTo>
                <a:lnTo>
                  <a:pt x="128" y="170"/>
                </a:lnTo>
                <a:lnTo>
                  <a:pt x="126" y="171"/>
                </a:lnTo>
                <a:lnTo>
                  <a:pt x="126" y="175"/>
                </a:lnTo>
                <a:lnTo>
                  <a:pt x="126" y="178"/>
                </a:lnTo>
                <a:lnTo>
                  <a:pt x="121" y="175"/>
                </a:lnTo>
                <a:lnTo>
                  <a:pt x="121" y="175"/>
                </a:lnTo>
                <a:lnTo>
                  <a:pt x="121" y="175"/>
                </a:lnTo>
                <a:lnTo>
                  <a:pt x="120" y="173"/>
                </a:lnTo>
                <a:lnTo>
                  <a:pt x="118" y="173"/>
                </a:lnTo>
                <a:lnTo>
                  <a:pt x="118" y="173"/>
                </a:lnTo>
                <a:lnTo>
                  <a:pt x="118" y="173"/>
                </a:lnTo>
                <a:lnTo>
                  <a:pt x="116" y="173"/>
                </a:lnTo>
                <a:lnTo>
                  <a:pt x="114" y="173"/>
                </a:lnTo>
                <a:lnTo>
                  <a:pt x="114" y="173"/>
                </a:lnTo>
                <a:lnTo>
                  <a:pt x="113" y="173"/>
                </a:lnTo>
                <a:lnTo>
                  <a:pt x="113" y="173"/>
                </a:lnTo>
                <a:lnTo>
                  <a:pt x="113" y="173"/>
                </a:lnTo>
                <a:lnTo>
                  <a:pt x="114" y="173"/>
                </a:lnTo>
                <a:lnTo>
                  <a:pt x="114" y="173"/>
                </a:lnTo>
                <a:lnTo>
                  <a:pt x="114" y="175"/>
                </a:lnTo>
                <a:lnTo>
                  <a:pt x="114" y="175"/>
                </a:lnTo>
                <a:lnTo>
                  <a:pt x="114" y="175"/>
                </a:lnTo>
                <a:lnTo>
                  <a:pt x="114" y="175"/>
                </a:lnTo>
                <a:lnTo>
                  <a:pt x="114" y="176"/>
                </a:lnTo>
                <a:lnTo>
                  <a:pt x="113" y="176"/>
                </a:lnTo>
                <a:lnTo>
                  <a:pt x="111" y="178"/>
                </a:lnTo>
                <a:lnTo>
                  <a:pt x="111" y="178"/>
                </a:lnTo>
                <a:lnTo>
                  <a:pt x="108" y="178"/>
                </a:lnTo>
                <a:lnTo>
                  <a:pt x="106" y="176"/>
                </a:lnTo>
                <a:lnTo>
                  <a:pt x="106" y="175"/>
                </a:lnTo>
                <a:lnTo>
                  <a:pt x="104" y="175"/>
                </a:lnTo>
                <a:lnTo>
                  <a:pt x="103" y="175"/>
                </a:lnTo>
                <a:lnTo>
                  <a:pt x="101" y="176"/>
                </a:lnTo>
                <a:lnTo>
                  <a:pt x="98" y="176"/>
                </a:lnTo>
                <a:lnTo>
                  <a:pt x="98" y="176"/>
                </a:lnTo>
                <a:lnTo>
                  <a:pt x="93" y="175"/>
                </a:lnTo>
                <a:lnTo>
                  <a:pt x="93" y="176"/>
                </a:lnTo>
                <a:lnTo>
                  <a:pt x="93" y="178"/>
                </a:lnTo>
                <a:lnTo>
                  <a:pt x="93" y="178"/>
                </a:lnTo>
                <a:lnTo>
                  <a:pt x="93" y="178"/>
                </a:lnTo>
                <a:lnTo>
                  <a:pt x="91" y="180"/>
                </a:lnTo>
                <a:lnTo>
                  <a:pt x="91" y="180"/>
                </a:lnTo>
                <a:lnTo>
                  <a:pt x="91" y="180"/>
                </a:lnTo>
                <a:lnTo>
                  <a:pt x="91" y="180"/>
                </a:lnTo>
                <a:lnTo>
                  <a:pt x="89" y="182"/>
                </a:lnTo>
                <a:lnTo>
                  <a:pt x="89" y="180"/>
                </a:lnTo>
                <a:lnTo>
                  <a:pt x="88" y="180"/>
                </a:lnTo>
                <a:lnTo>
                  <a:pt x="88" y="180"/>
                </a:lnTo>
                <a:lnTo>
                  <a:pt x="86" y="180"/>
                </a:lnTo>
                <a:lnTo>
                  <a:pt x="84" y="182"/>
                </a:lnTo>
                <a:lnTo>
                  <a:pt x="84" y="182"/>
                </a:lnTo>
                <a:lnTo>
                  <a:pt x="83" y="180"/>
                </a:lnTo>
                <a:lnTo>
                  <a:pt x="81" y="180"/>
                </a:lnTo>
                <a:lnTo>
                  <a:pt x="81" y="180"/>
                </a:lnTo>
                <a:lnTo>
                  <a:pt x="77" y="182"/>
                </a:lnTo>
                <a:lnTo>
                  <a:pt x="72" y="182"/>
                </a:lnTo>
                <a:lnTo>
                  <a:pt x="72" y="182"/>
                </a:lnTo>
                <a:lnTo>
                  <a:pt x="72" y="183"/>
                </a:lnTo>
                <a:lnTo>
                  <a:pt x="72" y="183"/>
                </a:lnTo>
                <a:lnTo>
                  <a:pt x="72" y="183"/>
                </a:lnTo>
                <a:lnTo>
                  <a:pt x="72" y="183"/>
                </a:lnTo>
                <a:lnTo>
                  <a:pt x="72" y="185"/>
                </a:lnTo>
                <a:lnTo>
                  <a:pt x="72" y="185"/>
                </a:lnTo>
                <a:lnTo>
                  <a:pt x="72" y="185"/>
                </a:lnTo>
                <a:lnTo>
                  <a:pt x="72" y="185"/>
                </a:lnTo>
                <a:lnTo>
                  <a:pt x="72" y="187"/>
                </a:lnTo>
                <a:lnTo>
                  <a:pt x="72" y="187"/>
                </a:lnTo>
                <a:lnTo>
                  <a:pt x="72" y="187"/>
                </a:lnTo>
                <a:lnTo>
                  <a:pt x="74" y="188"/>
                </a:lnTo>
                <a:lnTo>
                  <a:pt x="74" y="188"/>
                </a:lnTo>
                <a:lnTo>
                  <a:pt x="72" y="188"/>
                </a:lnTo>
                <a:lnTo>
                  <a:pt x="72" y="188"/>
                </a:lnTo>
                <a:lnTo>
                  <a:pt x="72" y="188"/>
                </a:lnTo>
                <a:lnTo>
                  <a:pt x="72" y="188"/>
                </a:lnTo>
                <a:lnTo>
                  <a:pt x="71" y="188"/>
                </a:lnTo>
                <a:lnTo>
                  <a:pt x="71" y="188"/>
                </a:lnTo>
                <a:lnTo>
                  <a:pt x="71" y="188"/>
                </a:lnTo>
                <a:lnTo>
                  <a:pt x="71" y="188"/>
                </a:lnTo>
                <a:lnTo>
                  <a:pt x="69" y="188"/>
                </a:lnTo>
                <a:lnTo>
                  <a:pt x="67" y="190"/>
                </a:lnTo>
                <a:lnTo>
                  <a:pt x="67" y="192"/>
                </a:lnTo>
                <a:lnTo>
                  <a:pt x="67" y="192"/>
                </a:lnTo>
                <a:lnTo>
                  <a:pt x="67" y="192"/>
                </a:lnTo>
                <a:lnTo>
                  <a:pt x="67" y="190"/>
                </a:lnTo>
                <a:lnTo>
                  <a:pt x="66" y="190"/>
                </a:lnTo>
                <a:lnTo>
                  <a:pt x="66" y="190"/>
                </a:lnTo>
                <a:lnTo>
                  <a:pt x="66" y="190"/>
                </a:lnTo>
                <a:lnTo>
                  <a:pt x="66" y="190"/>
                </a:lnTo>
                <a:lnTo>
                  <a:pt x="66" y="192"/>
                </a:lnTo>
                <a:lnTo>
                  <a:pt x="66" y="192"/>
                </a:lnTo>
                <a:lnTo>
                  <a:pt x="66" y="192"/>
                </a:lnTo>
                <a:lnTo>
                  <a:pt x="66" y="193"/>
                </a:lnTo>
                <a:lnTo>
                  <a:pt x="66" y="193"/>
                </a:lnTo>
                <a:lnTo>
                  <a:pt x="66" y="193"/>
                </a:lnTo>
                <a:lnTo>
                  <a:pt x="64" y="193"/>
                </a:lnTo>
                <a:lnTo>
                  <a:pt x="64" y="193"/>
                </a:lnTo>
                <a:lnTo>
                  <a:pt x="64" y="193"/>
                </a:lnTo>
                <a:lnTo>
                  <a:pt x="64" y="193"/>
                </a:lnTo>
                <a:lnTo>
                  <a:pt x="62" y="193"/>
                </a:lnTo>
                <a:lnTo>
                  <a:pt x="62" y="195"/>
                </a:lnTo>
                <a:lnTo>
                  <a:pt x="61" y="195"/>
                </a:lnTo>
                <a:lnTo>
                  <a:pt x="61" y="195"/>
                </a:lnTo>
                <a:lnTo>
                  <a:pt x="61" y="195"/>
                </a:lnTo>
                <a:lnTo>
                  <a:pt x="61" y="195"/>
                </a:lnTo>
                <a:lnTo>
                  <a:pt x="59" y="195"/>
                </a:lnTo>
                <a:lnTo>
                  <a:pt x="59" y="197"/>
                </a:lnTo>
                <a:lnTo>
                  <a:pt x="59" y="197"/>
                </a:lnTo>
                <a:lnTo>
                  <a:pt x="59" y="197"/>
                </a:lnTo>
                <a:lnTo>
                  <a:pt x="59" y="198"/>
                </a:lnTo>
                <a:lnTo>
                  <a:pt x="57" y="200"/>
                </a:lnTo>
                <a:lnTo>
                  <a:pt x="57" y="200"/>
                </a:lnTo>
                <a:lnTo>
                  <a:pt x="59" y="202"/>
                </a:lnTo>
                <a:lnTo>
                  <a:pt x="56" y="202"/>
                </a:lnTo>
                <a:lnTo>
                  <a:pt x="54" y="205"/>
                </a:lnTo>
                <a:lnTo>
                  <a:pt x="52" y="207"/>
                </a:lnTo>
                <a:lnTo>
                  <a:pt x="52" y="207"/>
                </a:lnTo>
                <a:lnTo>
                  <a:pt x="52" y="207"/>
                </a:lnTo>
                <a:lnTo>
                  <a:pt x="52" y="207"/>
                </a:lnTo>
                <a:lnTo>
                  <a:pt x="52" y="207"/>
                </a:lnTo>
                <a:lnTo>
                  <a:pt x="51" y="207"/>
                </a:lnTo>
                <a:lnTo>
                  <a:pt x="51" y="207"/>
                </a:lnTo>
                <a:lnTo>
                  <a:pt x="51" y="208"/>
                </a:lnTo>
                <a:lnTo>
                  <a:pt x="51" y="208"/>
                </a:lnTo>
                <a:lnTo>
                  <a:pt x="49" y="210"/>
                </a:lnTo>
                <a:lnTo>
                  <a:pt x="49" y="210"/>
                </a:lnTo>
                <a:lnTo>
                  <a:pt x="49" y="210"/>
                </a:lnTo>
                <a:lnTo>
                  <a:pt x="49" y="210"/>
                </a:lnTo>
                <a:lnTo>
                  <a:pt x="49" y="210"/>
                </a:lnTo>
                <a:lnTo>
                  <a:pt x="51" y="212"/>
                </a:lnTo>
                <a:lnTo>
                  <a:pt x="51" y="212"/>
                </a:lnTo>
                <a:lnTo>
                  <a:pt x="51" y="212"/>
                </a:lnTo>
                <a:lnTo>
                  <a:pt x="51" y="212"/>
                </a:lnTo>
                <a:lnTo>
                  <a:pt x="49" y="213"/>
                </a:lnTo>
                <a:lnTo>
                  <a:pt x="49" y="215"/>
                </a:lnTo>
                <a:lnTo>
                  <a:pt x="49" y="215"/>
                </a:lnTo>
                <a:lnTo>
                  <a:pt x="46" y="219"/>
                </a:lnTo>
                <a:lnTo>
                  <a:pt x="44" y="220"/>
                </a:lnTo>
                <a:lnTo>
                  <a:pt x="44" y="220"/>
                </a:lnTo>
                <a:lnTo>
                  <a:pt x="41" y="217"/>
                </a:lnTo>
                <a:lnTo>
                  <a:pt x="41" y="217"/>
                </a:lnTo>
                <a:lnTo>
                  <a:pt x="41" y="215"/>
                </a:lnTo>
                <a:lnTo>
                  <a:pt x="41" y="215"/>
                </a:lnTo>
                <a:lnTo>
                  <a:pt x="41" y="215"/>
                </a:lnTo>
                <a:lnTo>
                  <a:pt x="41" y="215"/>
                </a:lnTo>
                <a:lnTo>
                  <a:pt x="41" y="215"/>
                </a:lnTo>
                <a:lnTo>
                  <a:pt x="41" y="213"/>
                </a:lnTo>
                <a:lnTo>
                  <a:pt x="37" y="212"/>
                </a:lnTo>
                <a:lnTo>
                  <a:pt x="37" y="212"/>
                </a:lnTo>
                <a:lnTo>
                  <a:pt x="37" y="212"/>
                </a:lnTo>
                <a:lnTo>
                  <a:pt x="37" y="212"/>
                </a:lnTo>
                <a:lnTo>
                  <a:pt x="35" y="213"/>
                </a:lnTo>
                <a:lnTo>
                  <a:pt x="35" y="213"/>
                </a:lnTo>
                <a:lnTo>
                  <a:pt x="35" y="213"/>
                </a:lnTo>
                <a:lnTo>
                  <a:pt x="34" y="213"/>
                </a:lnTo>
                <a:lnTo>
                  <a:pt x="32" y="213"/>
                </a:lnTo>
                <a:lnTo>
                  <a:pt x="30" y="213"/>
                </a:lnTo>
                <a:lnTo>
                  <a:pt x="30" y="213"/>
                </a:lnTo>
                <a:lnTo>
                  <a:pt x="27" y="212"/>
                </a:lnTo>
                <a:lnTo>
                  <a:pt x="27" y="212"/>
                </a:lnTo>
                <a:lnTo>
                  <a:pt x="27" y="210"/>
                </a:lnTo>
                <a:lnTo>
                  <a:pt x="27" y="210"/>
                </a:lnTo>
                <a:lnTo>
                  <a:pt x="27" y="210"/>
                </a:lnTo>
                <a:lnTo>
                  <a:pt x="27" y="208"/>
                </a:lnTo>
                <a:lnTo>
                  <a:pt x="25" y="208"/>
                </a:lnTo>
                <a:lnTo>
                  <a:pt x="25" y="208"/>
                </a:lnTo>
                <a:lnTo>
                  <a:pt x="25" y="208"/>
                </a:lnTo>
                <a:lnTo>
                  <a:pt x="25" y="208"/>
                </a:lnTo>
                <a:lnTo>
                  <a:pt x="25" y="208"/>
                </a:lnTo>
                <a:lnTo>
                  <a:pt x="25" y="207"/>
                </a:lnTo>
                <a:lnTo>
                  <a:pt x="25" y="207"/>
                </a:lnTo>
                <a:lnTo>
                  <a:pt x="25" y="207"/>
                </a:lnTo>
                <a:lnTo>
                  <a:pt x="25" y="207"/>
                </a:lnTo>
                <a:lnTo>
                  <a:pt x="20" y="203"/>
                </a:lnTo>
                <a:lnTo>
                  <a:pt x="20" y="203"/>
                </a:lnTo>
                <a:lnTo>
                  <a:pt x="20" y="203"/>
                </a:lnTo>
                <a:lnTo>
                  <a:pt x="20" y="203"/>
                </a:lnTo>
                <a:lnTo>
                  <a:pt x="20" y="203"/>
                </a:lnTo>
                <a:lnTo>
                  <a:pt x="20" y="203"/>
                </a:lnTo>
                <a:lnTo>
                  <a:pt x="20" y="205"/>
                </a:lnTo>
                <a:lnTo>
                  <a:pt x="20" y="205"/>
                </a:lnTo>
                <a:lnTo>
                  <a:pt x="20" y="205"/>
                </a:lnTo>
                <a:lnTo>
                  <a:pt x="19" y="205"/>
                </a:lnTo>
                <a:lnTo>
                  <a:pt x="19" y="205"/>
                </a:lnTo>
                <a:lnTo>
                  <a:pt x="14" y="203"/>
                </a:lnTo>
                <a:lnTo>
                  <a:pt x="14" y="203"/>
                </a:lnTo>
                <a:lnTo>
                  <a:pt x="14" y="203"/>
                </a:lnTo>
                <a:lnTo>
                  <a:pt x="12" y="203"/>
                </a:lnTo>
                <a:lnTo>
                  <a:pt x="12" y="205"/>
                </a:lnTo>
                <a:lnTo>
                  <a:pt x="10" y="205"/>
                </a:lnTo>
                <a:lnTo>
                  <a:pt x="9" y="205"/>
                </a:lnTo>
                <a:lnTo>
                  <a:pt x="9" y="205"/>
                </a:lnTo>
                <a:lnTo>
                  <a:pt x="9" y="205"/>
                </a:lnTo>
                <a:lnTo>
                  <a:pt x="9" y="203"/>
                </a:lnTo>
                <a:lnTo>
                  <a:pt x="9" y="203"/>
                </a:lnTo>
                <a:lnTo>
                  <a:pt x="9" y="203"/>
                </a:lnTo>
                <a:lnTo>
                  <a:pt x="9" y="202"/>
                </a:lnTo>
                <a:lnTo>
                  <a:pt x="9" y="202"/>
                </a:lnTo>
                <a:lnTo>
                  <a:pt x="10" y="202"/>
                </a:lnTo>
                <a:lnTo>
                  <a:pt x="10" y="202"/>
                </a:lnTo>
                <a:lnTo>
                  <a:pt x="10" y="202"/>
                </a:lnTo>
                <a:lnTo>
                  <a:pt x="10" y="202"/>
                </a:lnTo>
                <a:lnTo>
                  <a:pt x="10" y="200"/>
                </a:lnTo>
                <a:lnTo>
                  <a:pt x="10" y="200"/>
                </a:lnTo>
                <a:lnTo>
                  <a:pt x="10" y="200"/>
                </a:lnTo>
                <a:lnTo>
                  <a:pt x="10" y="198"/>
                </a:lnTo>
                <a:lnTo>
                  <a:pt x="10" y="198"/>
                </a:lnTo>
                <a:lnTo>
                  <a:pt x="10" y="198"/>
                </a:lnTo>
                <a:lnTo>
                  <a:pt x="10" y="198"/>
                </a:lnTo>
                <a:lnTo>
                  <a:pt x="10" y="195"/>
                </a:lnTo>
                <a:lnTo>
                  <a:pt x="5" y="188"/>
                </a:lnTo>
                <a:lnTo>
                  <a:pt x="4" y="187"/>
                </a:lnTo>
                <a:lnTo>
                  <a:pt x="4" y="187"/>
                </a:lnTo>
                <a:lnTo>
                  <a:pt x="4" y="185"/>
                </a:lnTo>
                <a:lnTo>
                  <a:pt x="4" y="185"/>
                </a:lnTo>
                <a:lnTo>
                  <a:pt x="4" y="185"/>
                </a:lnTo>
                <a:lnTo>
                  <a:pt x="4" y="183"/>
                </a:lnTo>
                <a:lnTo>
                  <a:pt x="4" y="183"/>
                </a:lnTo>
                <a:lnTo>
                  <a:pt x="4" y="183"/>
                </a:lnTo>
                <a:lnTo>
                  <a:pt x="4" y="182"/>
                </a:lnTo>
                <a:lnTo>
                  <a:pt x="4" y="180"/>
                </a:lnTo>
                <a:lnTo>
                  <a:pt x="4" y="180"/>
                </a:lnTo>
                <a:lnTo>
                  <a:pt x="4" y="178"/>
                </a:lnTo>
                <a:lnTo>
                  <a:pt x="4" y="178"/>
                </a:lnTo>
                <a:lnTo>
                  <a:pt x="4" y="178"/>
                </a:lnTo>
                <a:lnTo>
                  <a:pt x="4" y="176"/>
                </a:lnTo>
                <a:lnTo>
                  <a:pt x="4" y="175"/>
                </a:lnTo>
                <a:lnTo>
                  <a:pt x="4" y="175"/>
                </a:lnTo>
                <a:lnTo>
                  <a:pt x="0" y="171"/>
                </a:lnTo>
                <a:lnTo>
                  <a:pt x="0" y="171"/>
                </a:lnTo>
                <a:lnTo>
                  <a:pt x="0" y="171"/>
                </a:lnTo>
                <a:lnTo>
                  <a:pt x="0" y="171"/>
                </a:lnTo>
                <a:lnTo>
                  <a:pt x="0" y="170"/>
                </a:lnTo>
                <a:lnTo>
                  <a:pt x="0" y="170"/>
                </a:lnTo>
                <a:lnTo>
                  <a:pt x="0" y="170"/>
                </a:lnTo>
                <a:lnTo>
                  <a:pt x="0" y="168"/>
                </a:lnTo>
                <a:lnTo>
                  <a:pt x="0" y="168"/>
                </a:lnTo>
                <a:lnTo>
                  <a:pt x="0" y="168"/>
                </a:lnTo>
                <a:lnTo>
                  <a:pt x="0" y="166"/>
                </a:lnTo>
                <a:lnTo>
                  <a:pt x="0" y="166"/>
                </a:lnTo>
                <a:lnTo>
                  <a:pt x="4" y="168"/>
                </a:lnTo>
                <a:lnTo>
                  <a:pt x="4" y="168"/>
                </a:lnTo>
                <a:lnTo>
                  <a:pt x="4" y="168"/>
                </a:lnTo>
                <a:lnTo>
                  <a:pt x="5" y="168"/>
                </a:lnTo>
                <a:lnTo>
                  <a:pt x="5" y="168"/>
                </a:lnTo>
                <a:lnTo>
                  <a:pt x="5" y="166"/>
                </a:lnTo>
                <a:lnTo>
                  <a:pt x="5" y="166"/>
                </a:lnTo>
                <a:lnTo>
                  <a:pt x="5" y="166"/>
                </a:lnTo>
                <a:lnTo>
                  <a:pt x="5" y="165"/>
                </a:lnTo>
                <a:lnTo>
                  <a:pt x="7" y="165"/>
                </a:lnTo>
                <a:lnTo>
                  <a:pt x="7" y="165"/>
                </a:lnTo>
                <a:lnTo>
                  <a:pt x="7" y="163"/>
                </a:lnTo>
                <a:lnTo>
                  <a:pt x="7" y="163"/>
                </a:lnTo>
                <a:lnTo>
                  <a:pt x="7" y="161"/>
                </a:lnTo>
                <a:lnTo>
                  <a:pt x="7" y="161"/>
                </a:lnTo>
                <a:lnTo>
                  <a:pt x="7" y="161"/>
                </a:lnTo>
                <a:lnTo>
                  <a:pt x="7" y="161"/>
                </a:lnTo>
                <a:lnTo>
                  <a:pt x="7" y="160"/>
                </a:lnTo>
                <a:lnTo>
                  <a:pt x="5" y="160"/>
                </a:lnTo>
                <a:lnTo>
                  <a:pt x="5" y="160"/>
                </a:lnTo>
                <a:lnTo>
                  <a:pt x="5" y="160"/>
                </a:lnTo>
                <a:lnTo>
                  <a:pt x="5" y="158"/>
                </a:lnTo>
                <a:lnTo>
                  <a:pt x="7" y="158"/>
                </a:lnTo>
                <a:lnTo>
                  <a:pt x="7" y="158"/>
                </a:lnTo>
                <a:lnTo>
                  <a:pt x="7" y="158"/>
                </a:lnTo>
                <a:lnTo>
                  <a:pt x="9" y="158"/>
                </a:lnTo>
                <a:lnTo>
                  <a:pt x="9" y="158"/>
                </a:lnTo>
                <a:lnTo>
                  <a:pt x="9" y="158"/>
                </a:lnTo>
                <a:lnTo>
                  <a:pt x="9" y="158"/>
                </a:lnTo>
                <a:lnTo>
                  <a:pt x="10" y="158"/>
                </a:lnTo>
                <a:lnTo>
                  <a:pt x="10" y="158"/>
                </a:lnTo>
                <a:lnTo>
                  <a:pt x="10" y="156"/>
                </a:lnTo>
                <a:lnTo>
                  <a:pt x="12" y="156"/>
                </a:lnTo>
                <a:lnTo>
                  <a:pt x="12" y="156"/>
                </a:lnTo>
                <a:lnTo>
                  <a:pt x="12" y="155"/>
                </a:lnTo>
                <a:lnTo>
                  <a:pt x="14" y="155"/>
                </a:lnTo>
                <a:lnTo>
                  <a:pt x="14" y="155"/>
                </a:lnTo>
                <a:lnTo>
                  <a:pt x="14" y="153"/>
                </a:lnTo>
                <a:lnTo>
                  <a:pt x="15" y="151"/>
                </a:lnTo>
                <a:lnTo>
                  <a:pt x="15" y="151"/>
                </a:lnTo>
                <a:lnTo>
                  <a:pt x="15" y="151"/>
                </a:lnTo>
                <a:lnTo>
                  <a:pt x="15" y="150"/>
                </a:lnTo>
                <a:lnTo>
                  <a:pt x="15" y="148"/>
                </a:lnTo>
                <a:lnTo>
                  <a:pt x="15" y="148"/>
                </a:lnTo>
                <a:lnTo>
                  <a:pt x="15" y="148"/>
                </a:lnTo>
                <a:lnTo>
                  <a:pt x="15" y="146"/>
                </a:lnTo>
                <a:lnTo>
                  <a:pt x="15" y="146"/>
                </a:lnTo>
                <a:lnTo>
                  <a:pt x="14" y="145"/>
                </a:lnTo>
                <a:lnTo>
                  <a:pt x="14" y="143"/>
                </a:lnTo>
                <a:lnTo>
                  <a:pt x="14" y="141"/>
                </a:lnTo>
                <a:lnTo>
                  <a:pt x="14" y="141"/>
                </a:lnTo>
                <a:lnTo>
                  <a:pt x="14" y="140"/>
                </a:lnTo>
                <a:lnTo>
                  <a:pt x="14" y="140"/>
                </a:lnTo>
                <a:lnTo>
                  <a:pt x="14" y="138"/>
                </a:lnTo>
                <a:lnTo>
                  <a:pt x="15" y="138"/>
                </a:lnTo>
                <a:lnTo>
                  <a:pt x="15" y="138"/>
                </a:lnTo>
                <a:lnTo>
                  <a:pt x="15" y="138"/>
                </a:lnTo>
                <a:lnTo>
                  <a:pt x="19" y="138"/>
                </a:lnTo>
                <a:lnTo>
                  <a:pt x="19" y="138"/>
                </a:lnTo>
                <a:lnTo>
                  <a:pt x="19" y="138"/>
                </a:lnTo>
                <a:lnTo>
                  <a:pt x="20" y="136"/>
                </a:lnTo>
                <a:lnTo>
                  <a:pt x="20" y="136"/>
                </a:lnTo>
                <a:lnTo>
                  <a:pt x="22" y="136"/>
                </a:lnTo>
                <a:lnTo>
                  <a:pt x="24" y="136"/>
                </a:lnTo>
                <a:lnTo>
                  <a:pt x="24" y="136"/>
                </a:lnTo>
                <a:lnTo>
                  <a:pt x="24" y="136"/>
                </a:lnTo>
                <a:lnTo>
                  <a:pt x="24" y="136"/>
                </a:lnTo>
                <a:lnTo>
                  <a:pt x="25" y="134"/>
                </a:lnTo>
                <a:lnTo>
                  <a:pt x="25" y="131"/>
                </a:lnTo>
                <a:lnTo>
                  <a:pt x="25" y="129"/>
                </a:lnTo>
                <a:lnTo>
                  <a:pt x="25" y="128"/>
                </a:lnTo>
                <a:lnTo>
                  <a:pt x="25" y="128"/>
                </a:lnTo>
                <a:lnTo>
                  <a:pt x="25" y="128"/>
                </a:lnTo>
                <a:lnTo>
                  <a:pt x="25" y="128"/>
                </a:lnTo>
                <a:lnTo>
                  <a:pt x="25" y="128"/>
                </a:lnTo>
                <a:lnTo>
                  <a:pt x="24" y="128"/>
                </a:lnTo>
                <a:lnTo>
                  <a:pt x="24" y="128"/>
                </a:lnTo>
                <a:lnTo>
                  <a:pt x="24" y="128"/>
                </a:lnTo>
                <a:lnTo>
                  <a:pt x="22" y="128"/>
                </a:lnTo>
                <a:lnTo>
                  <a:pt x="20" y="126"/>
                </a:lnTo>
                <a:lnTo>
                  <a:pt x="20" y="126"/>
                </a:lnTo>
                <a:lnTo>
                  <a:pt x="19" y="126"/>
                </a:lnTo>
                <a:lnTo>
                  <a:pt x="19" y="128"/>
                </a:lnTo>
                <a:lnTo>
                  <a:pt x="19" y="128"/>
                </a:lnTo>
                <a:lnTo>
                  <a:pt x="19" y="128"/>
                </a:lnTo>
                <a:lnTo>
                  <a:pt x="15" y="126"/>
                </a:lnTo>
                <a:lnTo>
                  <a:pt x="15" y="126"/>
                </a:lnTo>
                <a:lnTo>
                  <a:pt x="14" y="124"/>
                </a:lnTo>
                <a:lnTo>
                  <a:pt x="14" y="124"/>
                </a:lnTo>
                <a:lnTo>
                  <a:pt x="12" y="123"/>
                </a:lnTo>
                <a:lnTo>
                  <a:pt x="12" y="123"/>
                </a:lnTo>
                <a:lnTo>
                  <a:pt x="9" y="114"/>
                </a:lnTo>
                <a:lnTo>
                  <a:pt x="7" y="113"/>
                </a:lnTo>
                <a:lnTo>
                  <a:pt x="5" y="113"/>
                </a:lnTo>
                <a:lnTo>
                  <a:pt x="5" y="113"/>
                </a:lnTo>
                <a:lnTo>
                  <a:pt x="5" y="113"/>
                </a:lnTo>
                <a:lnTo>
                  <a:pt x="5" y="111"/>
                </a:lnTo>
                <a:lnTo>
                  <a:pt x="5" y="111"/>
                </a:lnTo>
                <a:lnTo>
                  <a:pt x="7" y="111"/>
                </a:lnTo>
                <a:lnTo>
                  <a:pt x="9" y="111"/>
                </a:lnTo>
                <a:lnTo>
                  <a:pt x="9" y="111"/>
                </a:lnTo>
                <a:lnTo>
                  <a:pt x="9" y="111"/>
                </a:lnTo>
                <a:lnTo>
                  <a:pt x="9" y="109"/>
                </a:lnTo>
                <a:lnTo>
                  <a:pt x="9" y="109"/>
                </a:lnTo>
                <a:lnTo>
                  <a:pt x="9" y="106"/>
                </a:lnTo>
                <a:lnTo>
                  <a:pt x="9" y="106"/>
                </a:lnTo>
                <a:lnTo>
                  <a:pt x="9" y="106"/>
                </a:lnTo>
                <a:lnTo>
                  <a:pt x="9" y="104"/>
                </a:lnTo>
                <a:lnTo>
                  <a:pt x="10" y="103"/>
                </a:lnTo>
                <a:lnTo>
                  <a:pt x="10" y="101"/>
                </a:lnTo>
                <a:lnTo>
                  <a:pt x="12" y="101"/>
                </a:lnTo>
                <a:lnTo>
                  <a:pt x="12" y="99"/>
                </a:lnTo>
                <a:lnTo>
                  <a:pt x="12" y="97"/>
                </a:lnTo>
                <a:lnTo>
                  <a:pt x="12" y="97"/>
                </a:lnTo>
                <a:lnTo>
                  <a:pt x="14" y="97"/>
                </a:lnTo>
                <a:lnTo>
                  <a:pt x="14" y="96"/>
                </a:lnTo>
                <a:lnTo>
                  <a:pt x="14" y="96"/>
                </a:lnTo>
                <a:lnTo>
                  <a:pt x="14" y="96"/>
                </a:lnTo>
                <a:lnTo>
                  <a:pt x="12" y="96"/>
                </a:lnTo>
                <a:lnTo>
                  <a:pt x="12" y="94"/>
                </a:lnTo>
                <a:lnTo>
                  <a:pt x="12" y="94"/>
                </a:lnTo>
                <a:lnTo>
                  <a:pt x="10" y="92"/>
                </a:lnTo>
                <a:lnTo>
                  <a:pt x="10" y="91"/>
                </a:lnTo>
                <a:lnTo>
                  <a:pt x="9" y="89"/>
                </a:lnTo>
                <a:lnTo>
                  <a:pt x="7" y="89"/>
                </a:lnTo>
                <a:lnTo>
                  <a:pt x="7" y="87"/>
                </a:lnTo>
                <a:lnTo>
                  <a:pt x="7" y="87"/>
                </a:lnTo>
                <a:lnTo>
                  <a:pt x="9" y="87"/>
                </a:lnTo>
                <a:lnTo>
                  <a:pt x="9" y="86"/>
                </a:lnTo>
                <a:lnTo>
                  <a:pt x="9" y="86"/>
                </a:lnTo>
                <a:lnTo>
                  <a:pt x="7" y="84"/>
                </a:lnTo>
                <a:lnTo>
                  <a:pt x="7" y="82"/>
                </a:lnTo>
                <a:lnTo>
                  <a:pt x="5" y="81"/>
                </a:lnTo>
                <a:lnTo>
                  <a:pt x="5" y="81"/>
                </a:lnTo>
                <a:lnTo>
                  <a:pt x="5" y="81"/>
                </a:lnTo>
                <a:lnTo>
                  <a:pt x="5" y="79"/>
                </a:lnTo>
                <a:lnTo>
                  <a:pt x="5" y="79"/>
                </a:lnTo>
                <a:lnTo>
                  <a:pt x="5" y="77"/>
                </a:lnTo>
                <a:lnTo>
                  <a:pt x="4" y="71"/>
                </a:lnTo>
                <a:lnTo>
                  <a:pt x="4" y="71"/>
                </a:lnTo>
                <a:lnTo>
                  <a:pt x="4" y="71"/>
                </a:lnTo>
                <a:lnTo>
                  <a:pt x="2" y="71"/>
                </a:lnTo>
                <a:lnTo>
                  <a:pt x="2" y="71"/>
                </a:lnTo>
                <a:lnTo>
                  <a:pt x="0" y="69"/>
                </a:lnTo>
                <a:lnTo>
                  <a:pt x="0" y="69"/>
                </a:lnTo>
                <a:lnTo>
                  <a:pt x="0" y="69"/>
                </a:lnTo>
                <a:lnTo>
                  <a:pt x="0" y="69"/>
                </a:lnTo>
                <a:lnTo>
                  <a:pt x="0" y="69"/>
                </a:lnTo>
                <a:lnTo>
                  <a:pt x="0" y="67"/>
                </a:lnTo>
                <a:lnTo>
                  <a:pt x="2" y="67"/>
                </a:lnTo>
                <a:lnTo>
                  <a:pt x="2" y="67"/>
                </a:lnTo>
                <a:lnTo>
                  <a:pt x="2" y="67"/>
                </a:lnTo>
                <a:lnTo>
                  <a:pt x="4" y="67"/>
                </a:lnTo>
                <a:lnTo>
                  <a:pt x="4" y="67"/>
                </a:lnTo>
                <a:lnTo>
                  <a:pt x="4" y="66"/>
                </a:lnTo>
                <a:lnTo>
                  <a:pt x="4" y="66"/>
                </a:lnTo>
                <a:lnTo>
                  <a:pt x="4" y="66"/>
                </a:lnTo>
                <a:lnTo>
                  <a:pt x="2" y="66"/>
                </a:lnTo>
                <a:lnTo>
                  <a:pt x="2" y="66"/>
                </a:lnTo>
                <a:lnTo>
                  <a:pt x="2" y="64"/>
                </a:lnTo>
                <a:lnTo>
                  <a:pt x="2" y="64"/>
                </a:lnTo>
                <a:lnTo>
                  <a:pt x="2" y="62"/>
                </a:lnTo>
                <a:lnTo>
                  <a:pt x="2" y="62"/>
                </a:lnTo>
                <a:lnTo>
                  <a:pt x="2" y="62"/>
                </a:lnTo>
                <a:lnTo>
                  <a:pt x="4" y="62"/>
                </a:lnTo>
                <a:lnTo>
                  <a:pt x="4" y="62"/>
                </a:lnTo>
                <a:lnTo>
                  <a:pt x="5" y="64"/>
                </a:lnTo>
                <a:lnTo>
                  <a:pt x="7" y="66"/>
                </a:lnTo>
                <a:lnTo>
                  <a:pt x="9" y="66"/>
                </a:lnTo>
                <a:lnTo>
                  <a:pt x="9" y="66"/>
                </a:lnTo>
                <a:lnTo>
                  <a:pt x="9" y="66"/>
                </a:lnTo>
                <a:lnTo>
                  <a:pt x="9" y="66"/>
                </a:lnTo>
                <a:lnTo>
                  <a:pt x="9" y="64"/>
                </a:lnTo>
                <a:lnTo>
                  <a:pt x="9" y="64"/>
                </a:lnTo>
                <a:lnTo>
                  <a:pt x="9" y="64"/>
                </a:lnTo>
                <a:lnTo>
                  <a:pt x="7" y="62"/>
                </a:lnTo>
                <a:lnTo>
                  <a:pt x="7" y="62"/>
                </a:lnTo>
                <a:lnTo>
                  <a:pt x="7" y="60"/>
                </a:lnTo>
                <a:lnTo>
                  <a:pt x="5" y="60"/>
                </a:lnTo>
                <a:lnTo>
                  <a:pt x="5" y="59"/>
                </a:lnTo>
                <a:lnTo>
                  <a:pt x="5" y="59"/>
                </a:lnTo>
                <a:lnTo>
                  <a:pt x="5" y="57"/>
                </a:lnTo>
                <a:lnTo>
                  <a:pt x="5" y="57"/>
                </a:lnTo>
                <a:lnTo>
                  <a:pt x="5" y="57"/>
                </a:lnTo>
                <a:lnTo>
                  <a:pt x="5" y="57"/>
                </a:lnTo>
                <a:lnTo>
                  <a:pt x="5" y="55"/>
                </a:lnTo>
                <a:lnTo>
                  <a:pt x="9" y="57"/>
                </a:lnTo>
                <a:lnTo>
                  <a:pt x="10" y="59"/>
                </a:lnTo>
                <a:lnTo>
                  <a:pt x="12" y="59"/>
                </a:lnTo>
                <a:lnTo>
                  <a:pt x="12" y="59"/>
                </a:lnTo>
                <a:lnTo>
                  <a:pt x="14" y="57"/>
                </a:lnTo>
                <a:lnTo>
                  <a:pt x="14" y="57"/>
                </a:lnTo>
                <a:lnTo>
                  <a:pt x="14" y="57"/>
                </a:lnTo>
                <a:lnTo>
                  <a:pt x="15" y="57"/>
                </a:lnTo>
                <a:lnTo>
                  <a:pt x="15" y="57"/>
                </a:lnTo>
                <a:lnTo>
                  <a:pt x="15" y="57"/>
                </a:lnTo>
                <a:lnTo>
                  <a:pt x="15" y="55"/>
                </a:lnTo>
                <a:lnTo>
                  <a:pt x="15" y="55"/>
                </a:lnTo>
                <a:lnTo>
                  <a:pt x="15" y="54"/>
                </a:lnTo>
                <a:lnTo>
                  <a:pt x="15" y="54"/>
                </a:lnTo>
                <a:lnTo>
                  <a:pt x="15" y="54"/>
                </a:lnTo>
                <a:lnTo>
                  <a:pt x="17" y="54"/>
                </a:lnTo>
                <a:lnTo>
                  <a:pt x="17" y="52"/>
                </a:lnTo>
                <a:lnTo>
                  <a:pt x="20" y="52"/>
                </a:lnTo>
                <a:lnTo>
                  <a:pt x="22" y="54"/>
                </a:lnTo>
                <a:lnTo>
                  <a:pt x="24" y="54"/>
                </a:lnTo>
                <a:lnTo>
                  <a:pt x="24" y="54"/>
                </a:lnTo>
                <a:lnTo>
                  <a:pt x="24" y="52"/>
                </a:lnTo>
                <a:lnTo>
                  <a:pt x="24" y="50"/>
                </a:lnTo>
                <a:lnTo>
                  <a:pt x="24" y="50"/>
                </a:lnTo>
                <a:lnTo>
                  <a:pt x="24" y="49"/>
                </a:lnTo>
                <a:lnTo>
                  <a:pt x="22" y="47"/>
                </a:lnTo>
                <a:lnTo>
                  <a:pt x="22" y="45"/>
                </a:lnTo>
                <a:lnTo>
                  <a:pt x="22" y="45"/>
                </a:lnTo>
                <a:lnTo>
                  <a:pt x="22" y="44"/>
                </a:lnTo>
                <a:lnTo>
                  <a:pt x="22" y="42"/>
                </a:lnTo>
                <a:lnTo>
                  <a:pt x="19" y="40"/>
                </a:lnTo>
                <a:lnTo>
                  <a:pt x="19" y="40"/>
                </a:lnTo>
                <a:lnTo>
                  <a:pt x="19" y="39"/>
                </a:lnTo>
                <a:lnTo>
                  <a:pt x="17" y="39"/>
                </a:lnTo>
                <a:lnTo>
                  <a:pt x="17" y="39"/>
                </a:lnTo>
                <a:lnTo>
                  <a:pt x="15" y="39"/>
                </a:lnTo>
                <a:lnTo>
                  <a:pt x="15" y="37"/>
                </a:lnTo>
                <a:lnTo>
                  <a:pt x="14" y="37"/>
                </a:lnTo>
                <a:lnTo>
                  <a:pt x="14" y="35"/>
                </a:lnTo>
                <a:lnTo>
                  <a:pt x="14" y="32"/>
                </a:lnTo>
                <a:lnTo>
                  <a:pt x="15" y="32"/>
                </a:lnTo>
                <a:lnTo>
                  <a:pt x="15" y="32"/>
                </a:lnTo>
                <a:lnTo>
                  <a:pt x="15" y="32"/>
                </a:lnTo>
                <a:lnTo>
                  <a:pt x="15" y="32"/>
                </a:lnTo>
                <a:lnTo>
                  <a:pt x="15" y="32"/>
                </a:lnTo>
                <a:lnTo>
                  <a:pt x="17" y="32"/>
                </a:lnTo>
                <a:lnTo>
                  <a:pt x="17" y="30"/>
                </a:lnTo>
                <a:lnTo>
                  <a:pt x="17" y="30"/>
                </a:lnTo>
                <a:lnTo>
                  <a:pt x="19" y="29"/>
                </a:lnTo>
                <a:lnTo>
                  <a:pt x="19" y="29"/>
                </a:lnTo>
                <a:lnTo>
                  <a:pt x="19" y="29"/>
                </a:lnTo>
                <a:lnTo>
                  <a:pt x="20" y="29"/>
                </a:lnTo>
                <a:lnTo>
                  <a:pt x="20" y="29"/>
                </a:lnTo>
                <a:lnTo>
                  <a:pt x="20" y="27"/>
                </a:lnTo>
                <a:lnTo>
                  <a:pt x="20" y="27"/>
                </a:lnTo>
                <a:lnTo>
                  <a:pt x="20" y="25"/>
                </a:lnTo>
                <a:lnTo>
                  <a:pt x="20" y="23"/>
                </a:lnTo>
                <a:lnTo>
                  <a:pt x="25" y="20"/>
                </a:lnTo>
                <a:lnTo>
                  <a:pt x="27" y="20"/>
                </a:lnTo>
                <a:lnTo>
                  <a:pt x="27" y="20"/>
                </a:lnTo>
                <a:lnTo>
                  <a:pt x="27" y="20"/>
                </a:lnTo>
                <a:lnTo>
                  <a:pt x="27" y="22"/>
                </a:lnTo>
                <a:lnTo>
                  <a:pt x="27" y="22"/>
                </a:lnTo>
                <a:lnTo>
                  <a:pt x="29" y="22"/>
                </a:lnTo>
                <a:lnTo>
                  <a:pt x="29" y="22"/>
                </a:lnTo>
                <a:lnTo>
                  <a:pt x="30" y="22"/>
                </a:lnTo>
                <a:lnTo>
                  <a:pt x="30" y="22"/>
                </a:lnTo>
                <a:lnTo>
                  <a:pt x="32" y="22"/>
                </a:lnTo>
                <a:lnTo>
                  <a:pt x="32" y="22"/>
                </a:lnTo>
                <a:lnTo>
                  <a:pt x="35" y="22"/>
                </a:lnTo>
                <a:lnTo>
                  <a:pt x="37" y="20"/>
                </a:lnTo>
                <a:lnTo>
                  <a:pt x="37" y="20"/>
                </a:lnTo>
                <a:lnTo>
                  <a:pt x="37" y="18"/>
                </a:lnTo>
                <a:lnTo>
                  <a:pt x="37" y="18"/>
                </a:lnTo>
                <a:lnTo>
                  <a:pt x="37" y="15"/>
                </a:lnTo>
                <a:lnTo>
                  <a:pt x="37" y="15"/>
                </a:lnTo>
                <a:lnTo>
                  <a:pt x="37" y="15"/>
                </a:lnTo>
                <a:lnTo>
                  <a:pt x="41" y="13"/>
                </a:lnTo>
                <a:lnTo>
                  <a:pt x="42" y="12"/>
                </a:lnTo>
                <a:lnTo>
                  <a:pt x="46" y="7"/>
                </a:lnTo>
                <a:lnTo>
                  <a:pt x="46" y="7"/>
                </a:lnTo>
                <a:lnTo>
                  <a:pt x="46" y="5"/>
                </a:lnTo>
                <a:lnTo>
                  <a:pt x="47" y="5"/>
                </a:lnTo>
                <a:lnTo>
                  <a:pt x="47" y="5"/>
                </a:lnTo>
                <a:lnTo>
                  <a:pt x="52" y="7"/>
                </a:lnTo>
                <a:lnTo>
                  <a:pt x="52" y="7"/>
                </a:lnTo>
                <a:lnTo>
                  <a:pt x="52" y="8"/>
                </a:lnTo>
                <a:lnTo>
                  <a:pt x="52" y="8"/>
                </a:lnTo>
                <a:lnTo>
                  <a:pt x="52" y="8"/>
                </a:lnTo>
                <a:lnTo>
                  <a:pt x="54" y="10"/>
                </a:lnTo>
                <a:lnTo>
                  <a:pt x="54" y="10"/>
                </a:lnTo>
                <a:lnTo>
                  <a:pt x="56" y="10"/>
                </a:lnTo>
                <a:lnTo>
                  <a:pt x="57" y="8"/>
                </a:lnTo>
                <a:lnTo>
                  <a:pt x="59" y="7"/>
                </a:lnTo>
                <a:lnTo>
                  <a:pt x="61" y="5"/>
                </a:lnTo>
                <a:lnTo>
                  <a:pt x="62" y="3"/>
                </a:lnTo>
                <a:lnTo>
                  <a:pt x="64" y="3"/>
                </a:lnTo>
                <a:lnTo>
                  <a:pt x="66" y="2"/>
                </a:lnTo>
                <a:lnTo>
                  <a:pt x="84" y="13"/>
                </a:lnTo>
                <a:lnTo>
                  <a:pt x="88" y="10"/>
                </a:lnTo>
                <a:lnTo>
                  <a:pt x="89" y="10"/>
                </a:lnTo>
                <a:lnTo>
                  <a:pt x="89" y="8"/>
                </a:lnTo>
                <a:lnTo>
                  <a:pt x="89" y="8"/>
                </a:lnTo>
                <a:lnTo>
                  <a:pt x="91" y="8"/>
                </a:lnTo>
                <a:lnTo>
                  <a:pt x="91" y="8"/>
                </a:lnTo>
                <a:lnTo>
                  <a:pt x="93" y="8"/>
                </a:lnTo>
                <a:lnTo>
                  <a:pt x="93" y="8"/>
                </a:lnTo>
                <a:lnTo>
                  <a:pt x="94" y="10"/>
                </a:lnTo>
                <a:lnTo>
                  <a:pt x="94" y="12"/>
                </a:lnTo>
                <a:lnTo>
                  <a:pt x="94" y="12"/>
                </a:lnTo>
                <a:lnTo>
                  <a:pt x="94" y="12"/>
                </a:lnTo>
                <a:lnTo>
                  <a:pt x="94" y="12"/>
                </a:lnTo>
                <a:lnTo>
                  <a:pt x="94" y="13"/>
                </a:lnTo>
                <a:lnTo>
                  <a:pt x="96" y="13"/>
                </a:lnTo>
                <a:lnTo>
                  <a:pt x="96" y="13"/>
                </a:lnTo>
                <a:lnTo>
                  <a:pt x="98" y="13"/>
                </a:lnTo>
                <a:lnTo>
                  <a:pt x="98" y="13"/>
                </a:lnTo>
                <a:lnTo>
                  <a:pt x="103" y="15"/>
                </a:lnTo>
                <a:lnTo>
                  <a:pt x="103" y="15"/>
                </a:lnTo>
                <a:lnTo>
                  <a:pt x="103" y="17"/>
                </a:lnTo>
                <a:lnTo>
                  <a:pt x="103" y="17"/>
                </a:lnTo>
                <a:lnTo>
                  <a:pt x="106" y="18"/>
                </a:lnTo>
                <a:lnTo>
                  <a:pt x="106" y="18"/>
                </a:lnTo>
                <a:lnTo>
                  <a:pt x="106" y="18"/>
                </a:lnTo>
                <a:lnTo>
                  <a:pt x="106" y="17"/>
                </a:lnTo>
                <a:lnTo>
                  <a:pt x="106" y="17"/>
                </a:lnTo>
                <a:lnTo>
                  <a:pt x="108" y="15"/>
                </a:lnTo>
                <a:lnTo>
                  <a:pt x="108" y="13"/>
                </a:lnTo>
                <a:lnTo>
                  <a:pt x="108" y="13"/>
                </a:lnTo>
                <a:lnTo>
                  <a:pt x="108" y="13"/>
                </a:lnTo>
                <a:lnTo>
                  <a:pt x="114" y="10"/>
                </a:lnTo>
                <a:lnTo>
                  <a:pt x="114" y="10"/>
                </a:lnTo>
                <a:lnTo>
                  <a:pt x="114" y="10"/>
                </a:lnTo>
                <a:lnTo>
                  <a:pt x="113" y="7"/>
                </a:lnTo>
                <a:lnTo>
                  <a:pt x="113" y="7"/>
                </a:lnTo>
                <a:lnTo>
                  <a:pt x="113" y="7"/>
                </a:lnTo>
                <a:lnTo>
                  <a:pt x="113" y="7"/>
                </a:lnTo>
                <a:lnTo>
                  <a:pt x="111" y="7"/>
                </a:lnTo>
                <a:lnTo>
                  <a:pt x="111" y="5"/>
                </a:lnTo>
                <a:lnTo>
                  <a:pt x="111" y="5"/>
                </a:lnTo>
                <a:lnTo>
                  <a:pt x="111" y="5"/>
                </a:lnTo>
                <a:lnTo>
                  <a:pt x="113" y="3"/>
                </a:lnTo>
                <a:lnTo>
                  <a:pt x="113" y="3"/>
                </a:lnTo>
                <a:lnTo>
                  <a:pt x="114" y="2"/>
                </a:lnTo>
                <a:lnTo>
                  <a:pt x="114" y="2"/>
                </a:lnTo>
                <a:lnTo>
                  <a:pt x="114" y="0"/>
                </a:lnTo>
                <a:lnTo>
                  <a:pt x="116" y="2"/>
                </a:lnTo>
                <a:lnTo>
                  <a:pt x="116" y="2"/>
                </a:lnTo>
                <a:lnTo>
                  <a:pt x="118" y="3"/>
                </a:lnTo>
                <a:lnTo>
                  <a:pt x="120" y="3"/>
                </a:lnTo>
                <a:lnTo>
                  <a:pt x="121" y="3"/>
                </a:lnTo>
                <a:lnTo>
                  <a:pt x="123" y="3"/>
                </a:lnTo>
                <a:lnTo>
                  <a:pt x="123" y="3"/>
                </a:lnTo>
                <a:lnTo>
                  <a:pt x="125" y="5"/>
                </a:lnTo>
                <a:lnTo>
                  <a:pt x="128" y="8"/>
                </a:lnTo>
                <a:lnTo>
                  <a:pt x="128" y="8"/>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60" name="Freeform 43">
            <a:extLst>
              <a:ext uri="{FF2B5EF4-FFF2-40B4-BE49-F238E27FC236}">
                <a16:creationId xmlns:a16="http://schemas.microsoft.com/office/drawing/2014/main" id="{F1B143F0-1864-4736-BF08-91C2E86108DD}"/>
              </a:ext>
            </a:extLst>
          </p:cNvPr>
          <p:cNvSpPr>
            <a:spLocks/>
          </p:cNvSpPr>
          <p:nvPr/>
        </p:nvSpPr>
        <p:spPr bwMode="auto">
          <a:xfrm>
            <a:off x="4736524" y="4846209"/>
            <a:ext cx="230762" cy="155451"/>
          </a:xfrm>
          <a:custGeom>
            <a:avLst/>
            <a:gdLst>
              <a:gd name="T0" fmla="*/ 130 w 239"/>
              <a:gd name="T1" fmla="*/ 28 h 161"/>
              <a:gd name="T2" fmla="*/ 153 w 239"/>
              <a:gd name="T3" fmla="*/ 42 h 161"/>
              <a:gd name="T4" fmla="*/ 160 w 239"/>
              <a:gd name="T5" fmla="*/ 54 h 161"/>
              <a:gd name="T6" fmla="*/ 172 w 239"/>
              <a:gd name="T7" fmla="*/ 67 h 161"/>
              <a:gd name="T8" fmla="*/ 182 w 239"/>
              <a:gd name="T9" fmla="*/ 76 h 161"/>
              <a:gd name="T10" fmla="*/ 193 w 239"/>
              <a:gd name="T11" fmla="*/ 87 h 161"/>
              <a:gd name="T12" fmla="*/ 200 w 239"/>
              <a:gd name="T13" fmla="*/ 91 h 161"/>
              <a:gd name="T14" fmla="*/ 210 w 239"/>
              <a:gd name="T15" fmla="*/ 92 h 161"/>
              <a:gd name="T16" fmla="*/ 210 w 239"/>
              <a:gd name="T17" fmla="*/ 101 h 161"/>
              <a:gd name="T18" fmla="*/ 219 w 239"/>
              <a:gd name="T19" fmla="*/ 106 h 161"/>
              <a:gd name="T20" fmla="*/ 235 w 239"/>
              <a:gd name="T21" fmla="*/ 106 h 161"/>
              <a:gd name="T22" fmla="*/ 239 w 239"/>
              <a:gd name="T23" fmla="*/ 111 h 161"/>
              <a:gd name="T24" fmla="*/ 234 w 239"/>
              <a:gd name="T25" fmla="*/ 123 h 161"/>
              <a:gd name="T26" fmla="*/ 235 w 239"/>
              <a:gd name="T27" fmla="*/ 131 h 161"/>
              <a:gd name="T28" fmla="*/ 220 w 239"/>
              <a:gd name="T29" fmla="*/ 128 h 161"/>
              <a:gd name="T30" fmla="*/ 215 w 239"/>
              <a:gd name="T31" fmla="*/ 131 h 161"/>
              <a:gd name="T32" fmla="*/ 217 w 239"/>
              <a:gd name="T33" fmla="*/ 144 h 161"/>
              <a:gd name="T34" fmla="*/ 215 w 239"/>
              <a:gd name="T35" fmla="*/ 153 h 161"/>
              <a:gd name="T36" fmla="*/ 217 w 239"/>
              <a:gd name="T37" fmla="*/ 156 h 161"/>
              <a:gd name="T38" fmla="*/ 207 w 239"/>
              <a:gd name="T39" fmla="*/ 156 h 161"/>
              <a:gd name="T40" fmla="*/ 200 w 239"/>
              <a:gd name="T41" fmla="*/ 149 h 161"/>
              <a:gd name="T42" fmla="*/ 202 w 239"/>
              <a:gd name="T43" fmla="*/ 144 h 161"/>
              <a:gd name="T44" fmla="*/ 193 w 239"/>
              <a:gd name="T45" fmla="*/ 141 h 161"/>
              <a:gd name="T46" fmla="*/ 177 w 239"/>
              <a:gd name="T47" fmla="*/ 138 h 161"/>
              <a:gd name="T48" fmla="*/ 172 w 239"/>
              <a:gd name="T49" fmla="*/ 136 h 161"/>
              <a:gd name="T50" fmla="*/ 156 w 239"/>
              <a:gd name="T51" fmla="*/ 134 h 161"/>
              <a:gd name="T52" fmla="*/ 151 w 239"/>
              <a:gd name="T53" fmla="*/ 136 h 161"/>
              <a:gd name="T54" fmla="*/ 148 w 239"/>
              <a:gd name="T55" fmla="*/ 138 h 161"/>
              <a:gd name="T56" fmla="*/ 123 w 239"/>
              <a:gd name="T57" fmla="*/ 139 h 161"/>
              <a:gd name="T58" fmla="*/ 114 w 239"/>
              <a:gd name="T59" fmla="*/ 136 h 161"/>
              <a:gd name="T60" fmla="*/ 106 w 239"/>
              <a:gd name="T61" fmla="*/ 134 h 161"/>
              <a:gd name="T62" fmla="*/ 93 w 239"/>
              <a:gd name="T63" fmla="*/ 123 h 161"/>
              <a:gd name="T64" fmla="*/ 86 w 239"/>
              <a:gd name="T65" fmla="*/ 128 h 161"/>
              <a:gd name="T66" fmla="*/ 77 w 239"/>
              <a:gd name="T67" fmla="*/ 131 h 161"/>
              <a:gd name="T68" fmla="*/ 72 w 239"/>
              <a:gd name="T69" fmla="*/ 136 h 161"/>
              <a:gd name="T70" fmla="*/ 69 w 239"/>
              <a:gd name="T71" fmla="*/ 131 h 161"/>
              <a:gd name="T72" fmla="*/ 64 w 239"/>
              <a:gd name="T73" fmla="*/ 134 h 161"/>
              <a:gd name="T74" fmla="*/ 61 w 239"/>
              <a:gd name="T75" fmla="*/ 131 h 161"/>
              <a:gd name="T76" fmla="*/ 57 w 239"/>
              <a:gd name="T77" fmla="*/ 129 h 161"/>
              <a:gd name="T78" fmla="*/ 47 w 239"/>
              <a:gd name="T79" fmla="*/ 123 h 161"/>
              <a:gd name="T80" fmla="*/ 42 w 239"/>
              <a:gd name="T81" fmla="*/ 111 h 161"/>
              <a:gd name="T82" fmla="*/ 30 w 239"/>
              <a:gd name="T83" fmla="*/ 94 h 161"/>
              <a:gd name="T84" fmla="*/ 10 w 239"/>
              <a:gd name="T85" fmla="*/ 77 h 161"/>
              <a:gd name="T86" fmla="*/ 7 w 239"/>
              <a:gd name="T87" fmla="*/ 65 h 161"/>
              <a:gd name="T88" fmla="*/ 12 w 239"/>
              <a:gd name="T89" fmla="*/ 55 h 161"/>
              <a:gd name="T90" fmla="*/ 12 w 239"/>
              <a:gd name="T91" fmla="*/ 37 h 161"/>
              <a:gd name="T92" fmla="*/ 34 w 239"/>
              <a:gd name="T93" fmla="*/ 27 h 161"/>
              <a:gd name="T94" fmla="*/ 35 w 239"/>
              <a:gd name="T95" fmla="*/ 25 h 161"/>
              <a:gd name="T96" fmla="*/ 39 w 239"/>
              <a:gd name="T97" fmla="*/ 17 h 161"/>
              <a:gd name="T98" fmla="*/ 49 w 239"/>
              <a:gd name="T99" fmla="*/ 17 h 161"/>
              <a:gd name="T100" fmla="*/ 54 w 239"/>
              <a:gd name="T101" fmla="*/ 18 h 161"/>
              <a:gd name="T102" fmla="*/ 59 w 239"/>
              <a:gd name="T103" fmla="*/ 12 h 161"/>
              <a:gd name="T104" fmla="*/ 64 w 239"/>
              <a:gd name="T105" fmla="*/ 8 h 161"/>
              <a:gd name="T106" fmla="*/ 66 w 239"/>
              <a:gd name="T107" fmla="*/ 12 h 161"/>
              <a:gd name="T108" fmla="*/ 72 w 239"/>
              <a:gd name="T109" fmla="*/ 7 h 161"/>
              <a:gd name="T110" fmla="*/ 81 w 239"/>
              <a:gd name="T111" fmla="*/ 5 h 161"/>
              <a:gd name="T112" fmla="*/ 91 w 239"/>
              <a:gd name="T113" fmla="*/ 7 h 161"/>
              <a:gd name="T114" fmla="*/ 101 w 239"/>
              <a:gd name="T115" fmla="*/ 10 h 161"/>
              <a:gd name="T116" fmla="*/ 106 w 239"/>
              <a:gd name="T117" fmla="*/ 8 h 161"/>
              <a:gd name="T118" fmla="*/ 113 w 239"/>
              <a:gd name="T119" fmla="*/ 8 h 161"/>
              <a:gd name="T120" fmla="*/ 113 w 239"/>
              <a:gd name="T121" fmla="*/ 1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61">
                <a:moveTo>
                  <a:pt x="111" y="25"/>
                </a:moveTo>
                <a:lnTo>
                  <a:pt x="118" y="25"/>
                </a:lnTo>
                <a:lnTo>
                  <a:pt x="118" y="25"/>
                </a:lnTo>
                <a:lnTo>
                  <a:pt x="121" y="27"/>
                </a:lnTo>
                <a:lnTo>
                  <a:pt x="123" y="27"/>
                </a:lnTo>
                <a:lnTo>
                  <a:pt x="125" y="28"/>
                </a:lnTo>
                <a:lnTo>
                  <a:pt x="125" y="28"/>
                </a:lnTo>
                <a:lnTo>
                  <a:pt x="125" y="28"/>
                </a:lnTo>
                <a:lnTo>
                  <a:pt x="125" y="28"/>
                </a:lnTo>
                <a:lnTo>
                  <a:pt x="126" y="28"/>
                </a:lnTo>
                <a:lnTo>
                  <a:pt x="128" y="28"/>
                </a:lnTo>
                <a:lnTo>
                  <a:pt x="130" y="28"/>
                </a:lnTo>
                <a:lnTo>
                  <a:pt x="130" y="28"/>
                </a:lnTo>
                <a:lnTo>
                  <a:pt x="131" y="28"/>
                </a:lnTo>
                <a:lnTo>
                  <a:pt x="131" y="28"/>
                </a:lnTo>
                <a:lnTo>
                  <a:pt x="136" y="30"/>
                </a:lnTo>
                <a:lnTo>
                  <a:pt x="138" y="30"/>
                </a:lnTo>
                <a:lnTo>
                  <a:pt x="148" y="30"/>
                </a:lnTo>
                <a:lnTo>
                  <a:pt x="150" y="30"/>
                </a:lnTo>
                <a:lnTo>
                  <a:pt x="151" y="30"/>
                </a:lnTo>
                <a:lnTo>
                  <a:pt x="151" y="32"/>
                </a:lnTo>
                <a:lnTo>
                  <a:pt x="153" y="37"/>
                </a:lnTo>
                <a:lnTo>
                  <a:pt x="153" y="37"/>
                </a:lnTo>
                <a:lnTo>
                  <a:pt x="153" y="40"/>
                </a:lnTo>
                <a:lnTo>
                  <a:pt x="153" y="40"/>
                </a:lnTo>
                <a:lnTo>
                  <a:pt x="153" y="42"/>
                </a:lnTo>
                <a:lnTo>
                  <a:pt x="153" y="42"/>
                </a:lnTo>
                <a:lnTo>
                  <a:pt x="153" y="42"/>
                </a:lnTo>
                <a:lnTo>
                  <a:pt x="153" y="44"/>
                </a:lnTo>
                <a:lnTo>
                  <a:pt x="153" y="44"/>
                </a:lnTo>
                <a:lnTo>
                  <a:pt x="153" y="44"/>
                </a:lnTo>
                <a:lnTo>
                  <a:pt x="153" y="45"/>
                </a:lnTo>
                <a:lnTo>
                  <a:pt x="155" y="47"/>
                </a:lnTo>
                <a:lnTo>
                  <a:pt x="155" y="49"/>
                </a:lnTo>
                <a:lnTo>
                  <a:pt x="156" y="49"/>
                </a:lnTo>
                <a:lnTo>
                  <a:pt x="156" y="49"/>
                </a:lnTo>
                <a:lnTo>
                  <a:pt x="158" y="50"/>
                </a:lnTo>
                <a:lnTo>
                  <a:pt x="158" y="50"/>
                </a:lnTo>
                <a:lnTo>
                  <a:pt x="160" y="54"/>
                </a:lnTo>
                <a:lnTo>
                  <a:pt x="160" y="54"/>
                </a:lnTo>
                <a:lnTo>
                  <a:pt x="161" y="54"/>
                </a:lnTo>
                <a:lnTo>
                  <a:pt x="163" y="55"/>
                </a:lnTo>
                <a:lnTo>
                  <a:pt x="163" y="55"/>
                </a:lnTo>
                <a:lnTo>
                  <a:pt x="163" y="55"/>
                </a:lnTo>
                <a:lnTo>
                  <a:pt x="165" y="57"/>
                </a:lnTo>
                <a:lnTo>
                  <a:pt x="165" y="57"/>
                </a:lnTo>
                <a:lnTo>
                  <a:pt x="165" y="62"/>
                </a:lnTo>
                <a:lnTo>
                  <a:pt x="167" y="62"/>
                </a:lnTo>
                <a:lnTo>
                  <a:pt x="170" y="65"/>
                </a:lnTo>
                <a:lnTo>
                  <a:pt x="170" y="67"/>
                </a:lnTo>
                <a:lnTo>
                  <a:pt x="172" y="67"/>
                </a:lnTo>
                <a:lnTo>
                  <a:pt x="172" y="67"/>
                </a:lnTo>
                <a:lnTo>
                  <a:pt x="173" y="67"/>
                </a:lnTo>
                <a:lnTo>
                  <a:pt x="173" y="67"/>
                </a:lnTo>
                <a:lnTo>
                  <a:pt x="175" y="67"/>
                </a:lnTo>
                <a:lnTo>
                  <a:pt x="175" y="69"/>
                </a:lnTo>
                <a:lnTo>
                  <a:pt x="177" y="69"/>
                </a:lnTo>
                <a:lnTo>
                  <a:pt x="180" y="72"/>
                </a:lnTo>
                <a:lnTo>
                  <a:pt x="180" y="72"/>
                </a:lnTo>
                <a:lnTo>
                  <a:pt x="182" y="72"/>
                </a:lnTo>
                <a:lnTo>
                  <a:pt x="183" y="72"/>
                </a:lnTo>
                <a:lnTo>
                  <a:pt x="182" y="74"/>
                </a:lnTo>
                <a:lnTo>
                  <a:pt x="182" y="76"/>
                </a:lnTo>
                <a:lnTo>
                  <a:pt x="182" y="76"/>
                </a:lnTo>
                <a:lnTo>
                  <a:pt x="182" y="76"/>
                </a:lnTo>
                <a:lnTo>
                  <a:pt x="182" y="77"/>
                </a:lnTo>
                <a:lnTo>
                  <a:pt x="182" y="77"/>
                </a:lnTo>
                <a:lnTo>
                  <a:pt x="183" y="82"/>
                </a:lnTo>
                <a:lnTo>
                  <a:pt x="185" y="86"/>
                </a:lnTo>
                <a:lnTo>
                  <a:pt x="185" y="87"/>
                </a:lnTo>
                <a:lnTo>
                  <a:pt x="187" y="89"/>
                </a:lnTo>
                <a:lnTo>
                  <a:pt x="187" y="89"/>
                </a:lnTo>
                <a:lnTo>
                  <a:pt x="188" y="91"/>
                </a:lnTo>
                <a:lnTo>
                  <a:pt x="192" y="89"/>
                </a:lnTo>
                <a:lnTo>
                  <a:pt x="192" y="89"/>
                </a:lnTo>
                <a:lnTo>
                  <a:pt x="192" y="89"/>
                </a:lnTo>
                <a:lnTo>
                  <a:pt x="192" y="87"/>
                </a:lnTo>
                <a:lnTo>
                  <a:pt x="193" y="87"/>
                </a:lnTo>
                <a:lnTo>
                  <a:pt x="193" y="86"/>
                </a:lnTo>
                <a:lnTo>
                  <a:pt x="193" y="86"/>
                </a:lnTo>
                <a:lnTo>
                  <a:pt x="193" y="86"/>
                </a:lnTo>
                <a:lnTo>
                  <a:pt x="193" y="86"/>
                </a:lnTo>
                <a:lnTo>
                  <a:pt x="193" y="86"/>
                </a:lnTo>
                <a:lnTo>
                  <a:pt x="195" y="86"/>
                </a:lnTo>
                <a:lnTo>
                  <a:pt x="195" y="86"/>
                </a:lnTo>
                <a:lnTo>
                  <a:pt x="197" y="86"/>
                </a:lnTo>
                <a:lnTo>
                  <a:pt x="200" y="87"/>
                </a:lnTo>
                <a:lnTo>
                  <a:pt x="200" y="87"/>
                </a:lnTo>
                <a:lnTo>
                  <a:pt x="200" y="89"/>
                </a:lnTo>
                <a:lnTo>
                  <a:pt x="200" y="89"/>
                </a:lnTo>
                <a:lnTo>
                  <a:pt x="200" y="91"/>
                </a:lnTo>
                <a:lnTo>
                  <a:pt x="200" y="91"/>
                </a:lnTo>
                <a:lnTo>
                  <a:pt x="202" y="91"/>
                </a:lnTo>
                <a:lnTo>
                  <a:pt x="202" y="91"/>
                </a:lnTo>
                <a:lnTo>
                  <a:pt x="202" y="92"/>
                </a:lnTo>
                <a:lnTo>
                  <a:pt x="204" y="92"/>
                </a:lnTo>
                <a:lnTo>
                  <a:pt x="204" y="92"/>
                </a:lnTo>
                <a:lnTo>
                  <a:pt x="205" y="92"/>
                </a:lnTo>
                <a:lnTo>
                  <a:pt x="207" y="92"/>
                </a:lnTo>
                <a:lnTo>
                  <a:pt x="209" y="91"/>
                </a:lnTo>
                <a:lnTo>
                  <a:pt x="209" y="91"/>
                </a:lnTo>
                <a:lnTo>
                  <a:pt x="210" y="91"/>
                </a:lnTo>
                <a:lnTo>
                  <a:pt x="210" y="92"/>
                </a:lnTo>
                <a:lnTo>
                  <a:pt x="210" y="92"/>
                </a:lnTo>
                <a:lnTo>
                  <a:pt x="209" y="94"/>
                </a:lnTo>
                <a:lnTo>
                  <a:pt x="209" y="94"/>
                </a:lnTo>
                <a:lnTo>
                  <a:pt x="209" y="94"/>
                </a:lnTo>
                <a:lnTo>
                  <a:pt x="209" y="94"/>
                </a:lnTo>
                <a:lnTo>
                  <a:pt x="209" y="96"/>
                </a:lnTo>
                <a:lnTo>
                  <a:pt x="209" y="96"/>
                </a:lnTo>
                <a:lnTo>
                  <a:pt x="209" y="96"/>
                </a:lnTo>
                <a:lnTo>
                  <a:pt x="209" y="96"/>
                </a:lnTo>
                <a:lnTo>
                  <a:pt x="209" y="99"/>
                </a:lnTo>
                <a:lnTo>
                  <a:pt x="209" y="101"/>
                </a:lnTo>
                <a:lnTo>
                  <a:pt x="209" y="101"/>
                </a:lnTo>
                <a:lnTo>
                  <a:pt x="210" y="101"/>
                </a:lnTo>
                <a:lnTo>
                  <a:pt x="210" y="101"/>
                </a:lnTo>
                <a:lnTo>
                  <a:pt x="210" y="101"/>
                </a:lnTo>
                <a:lnTo>
                  <a:pt x="212" y="101"/>
                </a:lnTo>
                <a:lnTo>
                  <a:pt x="212" y="101"/>
                </a:lnTo>
                <a:lnTo>
                  <a:pt x="212" y="101"/>
                </a:lnTo>
                <a:lnTo>
                  <a:pt x="212" y="102"/>
                </a:lnTo>
                <a:lnTo>
                  <a:pt x="212" y="104"/>
                </a:lnTo>
                <a:lnTo>
                  <a:pt x="212" y="104"/>
                </a:lnTo>
                <a:lnTo>
                  <a:pt x="212" y="104"/>
                </a:lnTo>
                <a:lnTo>
                  <a:pt x="217" y="107"/>
                </a:lnTo>
                <a:lnTo>
                  <a:pt x="217" y="107"/>
                </a:lnTo>
                <a:lnTo>
                  <a:pt x="217" y="107"/>
                </a:lnTo>
                <a:lnTo>
                  <a:pt x="219" y="106"/>
                </a:lnTo>
                <a:lnTo>
                  <a:pt x="219" y="106"/>
                </a:lnTo>
                <a:lnTo>
                  <a:pt x="224" y="106"/>
                </a:lnTo>
                <a:lnTo>
                  <a:pt x="224" y="106"/>
                </a:lnTo>
                <a:lnTo>
                  <a:pt x="225" y="106"/>
                </a:lnTo>
                <a:lnTo>
                  <a:pt x="225" y="106"/>
                </a:lnTo>
                <a:lnTo>
                  <a:pt x="227" y="107"/>
                </a:lnTo>
                <a:lnTo>
                  <a:pt x="227" y="107"/>
                </a:lnTo>
                <a:lnTo>
                  <a:pt x="229" y="109"/>
                </a:lnTo>
                <a:lnTo>
                  <a:pt x="229" y="107"/>
                </a:lnTo>
                <a:lnTo>
                  <a:pt x="229" y="107"/>
                </a:lnTo>
                <a:lnTo>
                  <a:pt x="230" y="107"/>
                </a:lnTo>
                <a:lnTo>
                  <a:pt x="230" y="106"/>
                </a:lnTo>
                <a:lnTo>
                  <a:pt x="234" y="106"/>
                </a:lnTo>
                <a:lnTo>
                  <a:pt x="235" y="106"/>
                </a:lnTo>
                <a:lnTo>
                  <a:pt x="234" y="107"/>
                </a:lnTo>
                <a:lnTo>
                  <a:pt x="234" y="109"/>
                </a:lnTo>
                <a:lnTo>
                  <a:pt x="234" y="109"/>
                </a:lnTo>
                <a:lnTo>
                  <a:pt x="234" y="111"/>
                </a:lnTo>
                <a:lnTo>
                  <a:pt x="234" y="111"/>
                </a:lnTo>
                <a:lnTo>
                  <a:pt x="235" y="111"/>
                </a:lnTo>
                <a:lnTo>
                  <a:pt x="235" y="111"/>
                </a:lnTo>
                <a:lnTo>
                  <a:pt x="235" y="111"/>
                </a:lnTo>
                <a:lnTo>
                  <a:pt x="235" y="111"/>
                </a:lnTo>
                <a:lnTo>
                  <a:pt x="235" y="111"/>
                </a:lnTo>
                <a:lnTo>
                  <a:pt x="237" y="111"/>
                </a:lnTo>
                <a:lnTo>
                  <a:pt x="239" y="111"/>
                </a:lnTo>
                <a:lnTo>
                  <a:pt x="239" y="111"/>
                </a:lnTo>
                <a:lnTo>
                  <a:pt x="239" y="113"/>
                </a:lnTo>
                <a:lnTo>
                  <a:pt x="239" y="113"/>
                </a:lnTo>
                <a:lnTo>
                  <a:pt x="239" y="113"/>
                </a:lnTo>
                <a:lnTo>
                  <a:pt x="239" y="114"/>
                </a:lnTo>
                <a:lnTo>
                  <a:pt x="239" y="116"/>
                </a:lnTo>
                <a:lnTo>
                  <a:pt x="237" y="116"/>
                </a:lnTo>
                <a:lnTo>
                  <a:pt x="237" y="116"/>
                </a:lnTo>
                <a:lnTo>
                  <a:pt x="237" y="118"/>
                </a:lnTo>
                <a:lnTo>
                  <a:pt x="237" y="118"/>
                </a:lnTo>
                <a:lnTo>
                  <a:pt x="237" y="119"/>
                </a:lnTo>
                <a:lnTo>
                  <a:pt x="237" y="121"/>
                </a:lnTo>
                <a:lnTo>
                  <a:pt x="237" y="121"/>
                </a:lnTo>
                <a:lnTo>
                  <a:pt x="234" y="123"/>
                </a:lnTo>
                <a:lnTo>
                  <a:pt x="234" y="123"/>
                </a:lnTo>
                <a:lnTo>
                  <a:pt x="234" y="124"/>
                </a:lnTo>
                <a:lnTo>
                  <a:pt x="234" y="124"/>
                </a:lnTo>
                <a:lnTo>
                  <a:pt x="234" y="126"/>
                </a:lnTo>
                <a:lnTo>
                  <a:pt x="234" y="126"/>
                </a:lnTo>
                <a:lnTo>
                  <a:pt x="234" y="128"/>
                </a:lnTo>
                <a:lnTo>
                  <a:pt x="234" y="128"/>
                </a:lnTo>
                <a:lnTo>
                  <a:pt x="235" y="128"/>
                </a:lnTo>
                <a:lnTo>
                  <a:pt x="237" y="128"/>
                </a:lnTo>
                <a:lnTo>
                  <a:pt x="237" y="128"/>
                </a:lnTo>
                <a:lnTo>
                  <a:pt x="237" y="129"/>
                </a:lnTo>
                <a:lnTo>
                  <a:pt x="237" y="129"/>
                </a:lnTo>
                <a:lnTo>
                  <a:pt x="235" y="131"/>
                </a:lnTo>
                <a:lnTo>
                  <a:pt x="234" y="131"/>
                </a:lnTo>
                <a:lnTo>
                  <a:pt x="232" y="131"/>
                </a:lnTo>
                <a:lnTo>
                  <a:pt x="232" y="131"/>
                </a:lnTo>
                <a:lnTo>
                  <a:pt x="232" y="131"/>
                </a:lnTo>
                <a:lnTo>
                  <a:pt x="230" y="131"/>
                </a:lnTo>
                <a:lnTo>
                  <a:pt x="227" y="129"/>
                </a:lnTo>
                <a:lnTo>
                  <a:pt x="224" y="128"/>
                </a:lnTo>
                <a:lnTo>
                  <a:pt x="222" y="126"/>
                </a:lnTo>
                <a:lnTo>
                  <a:pt x="222" y="126"/>
                </a:lnTo>
                <a:lnTo>
                  <a:pt x="222" y="126"/>
                </a:lnTo>
                <a:lnTo>
                  <a:pt x="220" y="126"/>
                </a:lnTo>
                <a:lnTo>
                  <a:pt x="220" y="126"/>
                </a:lnTo>
                <a:lnTo>
                  <a:pt x="220" y="128"/>
                </a:lnTo>
                <a:lnTo>
                  <a:pt x="220" y="128"/>
                </a:lnTo>
                <a:lnTo>
                  <a:pt x="220" y="128"/>
                </a:lnTo>
                <a:lnTo>
                  <a:pt x="220" y="128"/>
                </a:lnTo>
                <a:lnTo>
                  <a:pt x="220" y="129"/>
                </a:lnTo>
                <a:lnTo>
                  <a:pt x="220" y="129"/>
                </a:lnTo>
                <a:lnTo>
                  <a:pt x="220" y="129"/>
                </a:lnTo>
                <a:lnTo>
                  <a:pt x="220" y="129"/>
                </a:lnTo>
                <a:lnTo>
                  <a:pt x="220" y="129"/>
                </a:lnTo>
                <a:lnTo>
                  <a:pt x="220" y="133"/>
                </a:lnTo>
                <a:lnTo>
                  <a:pt x="219" y="133"/>
                </a:lnTo>
                <a:lnTo>
                  <a:pt x="217" y="129"/>
                </a:lnTo>
                <a:lnTo>
                  <a:pt x="215" y="129"/>
                </a:lnTo>
                <a:lnTo>
                  <a:pt x="215" y="131"/>
                </a:lnTo>
                <a:lnTo>
                  <a:pt x="215" y="131"/>
                </a:lnTo>
                <a:lnTo>
                  <a:pt x="215" y="131"/>
                </a:lnTo>
                <a:lnTo>
                  <a:pt x="217" y="134"/>
                </a:lnTo>
                <a:lnTo>
                  <a:pt x="217" y="138"/>
                </a:lnTo>
                <a:lnTo>
                  <a:pt x="217" y="138"/>
                </a:lnTo>
                <a:lnTo>
                  <a:pt x="217" y="139"/>
                </a:lnTo>
                <a:lnTo>
                  <a:pt x="217" y="139"/>
                </a:lnTo>
                <a:lnTo>
                  <a:pt x="219" y="141"/>
                </a:lnTo>
                <a:lnTo>
                  <a:pt x="219" y="141"/>
                </a:lnTo>
                <a:lnTo>
                  <a:pt x="219" y="141"/>
                </a:lnTo>
                <a:lnTo>
                  <a:pt x="219" y="143"/>
                </a:lnTo>
                <a:lnTo>
                  <a:pt x="217" y="144"/>
                </a:lnTo>
                <a:lnTo>
                  <a:pt x="217" y="144"/>
                </a:lnTo>
                <a:lnTo>
                  <a:pt x="217" y="144"/>
                </a:lnTo>
                <a:lnTo>
                  <a:pt x="217" y="144"/>
                </a:lnTo>
                <a:lnTo>
                  <a:pt x="217" y="146"/>
                </a:lnTo>
                <a:lnTo>
                  <a:pt x="217" y="146"/>
                </a:lnTo>
                <a:lnTo>
                  <a:pt x="217" y="146"/>
                </a:lnTo>
                <a:lnTo>
                  <a:pt x="217" y="146"/>
                </a:lnTo>
                <a:lnTo>
                  <a:pt x="217" y="148"/>
                </a:lnTo>
                <a:lnTo>
                  <a:pt x="217" y="148"/>
                </a:lnTo>
                <a:lnTo>
                  <a:pt x="215" y="148"/>
                </a:lnTo>
                <a:lnTo>
                  <a:pt x="215" y="149"/>
                </a:lnTo>
                <a:lnTo>
                  <a:pt x="215" y="153"/>
                </a:lnTo>
                <a:lnTo>
                  <a:pt x="215" y="153"/>
                </a:lnTo>
                <a:lnTo>
                  <a:pt x="215" y="153"/>
                </a:lnTo>
                <a:lnTo>
                  <a:pt x="215" y="153"/>
                </a:lnTo>
                <a:lnTo>
                  <a:pt x="215" y="153"/>
                </a:lnTo>
                <a:lnTo>
                  <a:pt x="215" y="155"/>
                </a:lnTo>
                <a:lnTo>
                  <a:pt x="214" y="155"/>
                </a:lnTo>
                <a:lnTo>
                  <a:pt x="214" y="155"/>
                </a:lnTo>
                <a:lnTo>
                  <a:pt x="214" y="155"/>
                </a:lnTo>
                <a:lnTo>
                  <a:pt x="214" y="156"/>
                </a:lnTo>
                <a:lnTo>
                  <a:pt x="214" y="156"/>
                </a:lnTo>
                <a:lnTo>
                  <a:pt x="215" y="156"/>
                </a:lnTo>
                <a:lnTo>
                  <a:pt x="217" y="156"/>
                </a:lnTo>
                <a:lnTo>
                  <a:pt x="217" y="156"/>
                </a:lnTo>
                <a:lnTo>
                  <a:pt x="217" y="156"/>
                </a:lnTo>
                <a:lnTo>
                  <a:pt x="217" y="156"/>
                </a:lnTo>
                <a:lnTo>
                  <a:pt x="217" y="156"/>
                </a:lnTo>
                <a:lnTo>
                  <a:pt x="217" y="158"/>
                </a:lnTo>
                <a:lnTo>
                  <a:pt x="215" y="158"/>
                </a:lnTo>
                <a:lnTo>
                  <a:pt x="215" y="158"/>
                </a:lnTo>
                <a:lnTo>
                  <a:pt x="215" y="158"/>
                </a:lnTo>
                <a:lnTo>
                  <a:pt x="215" y="158"/>
                </a:lnTo>
                <a:lnTo>
                  <a:pt x="214" y="160"/>
                </a:lnTo>
                <a:lnTo>
                  <a:pt x="214" y="160"/>
                </a:lnTo>
                <a:lnTo>
                  <a:pt x="214" y="160"/>
                </a:lnTo>
                <a:lnTo>
                  <a:pt x="212" y="161"/>
                </a:lnTo>
                <a:lnTo>
                  <a:pt x="207" y="158"/>
                </a:lnTo>
                <a:lnTo>
                  <a:pt x="207" y="158"/>
                </a:lnTo>
                <a:lnTo>
                  <a:pt x="207" y="156"/>
                </a:lnTo>
                <a:lnTo>
                  <a:pt x="205" y="155"/>
                </a:lnTo>
                <a:lnTo>
                  <a:pt x="205" y="155"/>
                </a:lnTo>
                <a:lnTo>
                  <a:pt x="205" y="155"/>
                </a:lnTo>
                <a:lnTo>
                  <a:pt x="204" y="151"/>
                </a:lnTo>
                <a:lnTo>
                  <a:pt x="202" y="151"/>
                </a:lnTo>
                <a:lnTo>
                  <a:pt x="202" y="151"/>
                </a:lnTo>
                <a:lnTo>
                  <a:pt x="202" y="151"/>
                </a:lnTo>
                <a:lnTo>
                  <a:pt x="202" y="151"/>
                </a:lnTo>
                <a:lnTo>
                  <a:pt x="200" y="151"/>
                </a:lnTo>
                <a:lnTo>
                  <a:pt x="200" y="149"/>
                </a:lnTo>
                <a:lnTo>
                  <a:pt x="200" y="149"/>
                </a:lnTo>
                <a:lnTo>
                  <a:pt x="200" y="149"/>
                </a:lnTo>
                <a:lnTo>
                  <a:pt x="200" y="149"/>
                </a:lnTo>
                <a:lnTo>
                  <a:pt x="202" y="149"/>
                </a:lnTo>
                <a:lnTo>
                  <a:pt x="202" y="149"/>
                </a:lnTo>
                <a:lnTo>
                  <a:pt x="202" y="148"/>
                </a:lnTo>
                <a:lnTo>
                  <a:pt x="202" y="148"/>
                </a:lnTo>
                <a:lnTo>
                  <a:pt x="204" y="148"/>
                </a:lnTo>
                <a:lnTo>
                  <a:pt x="204" y="148"/>
                </a:lnTo>
                <a:lnTo>
                  <a:pt x="204" y="148"/>
                </a:lnTo>
                <a:lnTo>
                  <a:pt x="204" y="146"/>
                </a:lnTo>
                <a:lnTo>
                  <a:pt x="204" y="146"/>
                </a:lnTo>
                <a:lnTo>
                  <a:pt x="204" y="146"/>
                </a:lnTo>
                <a:lnTo>
                  <a:pt x="204" y="146"/>
                </a:lnTo>
                <a:lnTo>
                  <a:pt x="204" y="144"/>
                </a:lnTo>
                <a:lnTo>
                  <a:pt x="202" y="144"/>
                </a:lnTo>
                <a:lnTo>
                  <a:pt x="197" y="143"/>
                </a:lnTo>
                <a:lnTo>
                  <a:pt x="197" y="143"/>
                </a:lnTo>
                <a:lnTo>
                  <a:pt x="197" y="143"/>
                </a:lnTo>
                <a:lnTo>
                  <a:pt x="197" y="143"/>
                </a:lnTo>
                <a:lnTo>
                  <a:pt x="197" y="143"/>
                </a:lnTo>
                <a:lnTo>
                  <a:pt x="197" y="144"/>
                </a:lnTo>
                <a:lnTo>
                  <a:pt x="195" y="144"/>
                </a:lnTo>
                <a:lnTo>
                  <a:pt x="195" y="144"/>
                </a:lnTo>
                <a:lnTo>
                  <a:pt x="195" y="144"/>
                </a:lnTo>
                <a:lnTo>
                  <a:pt x="193" y="143"/>
                </a:lnTo>
                <a:lnTo>
                  <a:pt x="193" y="143"/>
                </a:lnTo>
                <a:lnTo>
                  <a:pt x="193" y="141"/>
                </a:lnTo>
                <a:lnTo>
                  <a:pt x="193" y="141"/>
                </a:lnTo>
                <a:lnTo>
                  <a:pt x="192" y="141"/>
                </a:lnTo>
                <a:lnTo>
                  <a:pt x="192" y="141"/>
                </a:lnTo>
                <a:lnTo>
                  <a:pt x="192" y="141"/>
                </a:lnTo>
                <a:lnTo>
                  <a:pt x="188" y="143"/>
                </a:lnTo>
                <a:lnTo>
                  <a:pt x="187" y="143"/>
                </a:lnTo>
                <a:lnTo>
                  <a:pt x="185" y="141"/>
                </a:lnTo>
                <a:lnTo>
                  <a:pt x="185" y="141"/>
                </a:lnTo>
                <a:lnTo>
                  <a:pt x="185" y="143"/>
                </a:lnTo>
                <a:lnTo>
                  <a:pt x="183" y="143"/>
                </a:lnTo>
                <a:lnTo>
                  <a:pt x="182" y="141"/>
                </a:lnTo>
                <a:lnTo>
                  <a:pt x="178" y="139"/>
                </a:lnTo>
                <a:lnTo>
                  <a:pt x="177" y="139"/>
                </a:lnTo>
                <a:lnTo>
                  <a:pt x="177" y="138"/>
                </a:lnTo>
                <a:lnTo>
                  <a:pt x="177" y="138"/>
                </a:lnTo>
                <a:lnTo>
                  <a:pt x="177" y="138"/>
                </a:lnTo>
                <a:lnTo>
                  <a:pt x="177" y="138"/>
                </a:lnTo>
                <a:lnTo>
                  <a:pt x="177" y="136"/>
                </a:lnTo>
                <a:lnTo>
                  <a:pt x="177" y="136"/>
                </a:lnTo>
                <a:lnTo>
                  <a:pt x="175" y="136"/>
                </a:lnTo>
                <a:lnTo>
                  <a:pt x="173" y="136"/>
                </a:lnTo>
                <a:lnTo>
                  <a:pt x="173" y="136"/>
                </a:lnTo>
                <a:lnTo>
                  <a:pt x="172" y="136"/>
                </a:lnTo>
                <a:lnTo>
                  <a:pt x="172" y="136"/>
                </a:lnTo>
                <a:lnTo>
                  <a:pt x="172" y="136"/>
                </a:lnTo>
                <a:lnTo>
                  <a:pt x="172" y="136"/>
                </a:lnTo>
                <a:lnTo>
                  <a:pt x="172" y="136"/>
                </a:lnTo>
                <a:lnTo>
                  <a:pt x="168" y="134"/>
                </a:lnTo>
                <a:lnTo>
                  <a:pt x="168" y="134"/>
                </a:lnTo>
                <a:lnTo>
                  <a:pt x="167" y="134"/>
                </a:lnTo>
                <a:lnTo>
                  <a:pt x="167" y="134"/>
                </a:lnTo>
                <a:lnTo>
                  <a:pt x="167" y="134"/>
                </a:lnTo>
                <a:lnTo>
                  <a:pt x="167" y="134"/>
                </a:lnTo>
                <a:lnTo>
                  <a:pt x="167" y="134"/>
                </a:lnTo>
                <a:lnTo>
                  <a:pt x="165" y="134"/>
                </a:lnTo>
                <a:lnTo>
                  <a:pt x="160" y="136"/>
                </a:lnTo>
                <a:lnTo>
                  <a:pt x="158" y="136"/>
                </a:lnTo>
                <a:lnTo>
                  <a:pt x="156" y="134"/>
                </a:lnTo>
                <a:lnTo>
                  <a:pt x="156" y="134"/>
                </a:lnTo>
                <a:lnTo>
                  <a:pt x="156" y="134"/>
                </a:lnTo>
                <a:lnTo>
                  <a:pt x="156" y="134"/>
                </a:lnTo>
                <a:lnTo>
                  <a:pt x="156" y="133"/>
                </a:lnTo>
                <a:lnTo>
                  <a:pt x="156" y="133"/>
                </a:lnTo>
                <a:lnTo>
                  <a:pt x="155" y="133"/>
                </a:lnTo>
                <a:lnTo>
                  <a:pt x="155" y="133"/>
                </a:lnTo>
                <a:lnTo>
                  <a:pt x="155" y="133"/>
                </a:lnTo>
                <a:lnTo>
                  <a:pt x="153" y="133"/>
                </a:lnTo>
                <a:lnTo>
                  <a:pt x="153" y="133"/>
                </a:lnTo>
                <a:lnTo>
                  <a:pt x="153" y="133"/>
                </a:lnTo>
                <a:lnTo>
                  <a:pt x="153" y="134"/>
                </a:lnTo>
                <a:lnTo>
                  <a:pt x="151" y="134"/>
                </a:lnTo>
                <a:lnTo>
                  <a:pt x="151" y="134"/>
                </a:lnTo>
                <a:lnTo>
                  <a:pt x="151" y="136"/>
                </a:lnTo>
                <a:lnTo>
                  <a:pt x="150" y="139"/>
                </a:lnTo>
                <a:lnTo>
                  <a:pt x="150" y="141"/>
                </a:lnTo>
                <a:lnTo>
                  <a:pt x="148" y="141"/>
                </a:lnTo>
                <a:lnTo>
                  <a:pt x="148" y="141"/>
                </a:lnTo>
                <a:lnTo>
                  <a:pt x="148" y="141"/>
                </a:lnTo>
                <a:lnTo>
                  <a:pt x="148" y="139"/>
                </a:lnTo>
                <a:lnTo>
                  <a:pt x="148" y="139"/>
                </a:lnTo>
                <a:lnTo>
                  <a:pt x="148" y="139"/>
                </a:lnTo>
                <a:lnTo>
                  <a:pt x="148" y="139"/>
                </a:lnTo>
                <a:lnTo>
                  <a:pt x="148" y="139"/>
                </a:lnTo>
                <a:lnTo>
                  <a:pt x="148" y="138"/>
                </a:lnTo>
                <a:lnTo>
                  <a:pt x="148" y="138"/>
                </a:lnTo>
                <a:lnTo>
                  <a:pt x="148" y="138"/>
                </a:lnTo>
                <a:lnTo>
                  <a:pt x="148" y="138"/>
                </a:lnTo>
                <a:lnTo>
                  <a:pt x="146" y="138"/>
                </a:lnTo>
                <a:lnTo>
                  <a:pt x="145" y="139"/>
                </a:lnTo>
                <a:lnTo>
                  <a:pt x="141" y="141"/>
                </a:lnTo>
                <a:lnTo>
                  <a:pt x="140" y="141"/>
                </a:lnTo>
                <a:lnTo>
                  <a:pt x="138" y="141"/>
                </a:lnTo>
                <a:lnTo>
                  <a:pt x="135" y="139"/>
                </a:lnTo>
                <a:lnTo>
                  <a:pt x="135" y="139"/>
                </a:lnTo>
                <a:lnTo>
                  <a:pt x="135" y="139"/>
                </a:lnTo>
                <a:lnTo>
                  <a:pt x="131" y="139"/>
                </a:lnTo>
                <a:lnTo>
                  <a:pt x="130" y="139"/>
                </a:lnTo>
                <a:lnTo>
                  <a:pt x="125" y="139"/>
                </a:lnTo>
                <a:lnTo>
                  <a:pt x="123" y="139"/>
                </a:lnTo>
                <a:lnTo>
                  <a:pt x="121" y="141"/>
                </a:lnTo>
                <a:lnTo>
                  <a:pt x="118" y="143"/>
                </a:lnTo>
                <a:lnTo>
                  <a:pt x="118" y="143"/>
                </a:lnTo>
                <a:lnTo>
                  <a:pt x="118" y="143"/>
                </a:lnTo>
                <a:lnTo>
                  <a:pt x="118" y="141"/>
                </a:lnTo>
                <a:lnTo>
                  <a:pt x="118" y="141"/>
                </a:lnTo>
                <a:lnTo>
                  <a:pt x="118" y="141"/>
                </a:lnTo>
                <a:lnTo>
                  <a:pt x="118" y="141"/>
                </a:lnTo>
                <a:lnTo>
                  <a:pt x="116" y="139"/>
                </a:lnTo>
                <a:lnTo>
                  <a:pt x="114" y="138"/>
                </a:lnTo>
                <a:lnTo>
                  <a:pt x="114" y="136"/>
                </a:lnTo>
                <a:lnTo>
                  <a:pt x="114" y="136"/>
                </a:lnTo>
                <a:lnTo>
                  <a:pt x="114" y="136"/>
                </a:lnTo>
                <a:lnTo>
                  <a:pt x="113" y="138"/>
                </a:lnTo>
                <a:lnTo>
                  <a:pt x="113" y="138"/>
                </a:lnTo>
                <a:lnTo>
                  <a:pt x="113" y="138"/>
                </a:lnTo>
                <a:lnTo>
                  <a:pt x="111" y="138"/>
                </a:lnTo>
                <a:lnTo>
                  <a:pt x="109" y="136"/>
                </a:lnTo>
                <a:lnTo>
                  <a:pt x="109" y="134"/>
                </a:lnTo>
                <a:lnTo>
                  <a:pt x="108" y="134"/>
                </a:lnTo>
                <a:lnTo>
                  <a:pt x="108" y="133"/>
                </a:lnTo>
                <a:lnTo>
                  <a:pt x="108" y="133"/>
                </a:lnTo>
                <a:lnTo>
                  <a:pt x="106" y="133"/>
                </a:lnTo>
                <a:lnTo>
                  <a:pt x="106" y="133"/>
                </a:lnTo>
                <a:lnTo>
                  <a:pt x="106" y="133"/>
                </a:lnTo>
                <a:lnTo>
                  <a:pt x="106" y="134"/>
                </a:lnTo>
                <a:lnTo>
                  <a:pt x="104" y="134"/>
                </a:lnTo>
                <a:lnTo>
                  <a:pt x="104" y="133"/>
                </a:lnTo>
                <a:lnTo>
                  <a:pt x="101" y="133"/>
                </a:lnTo>
                <a:lnTo>
                  <a:pt x="101" y="131"/>
                </a:lnTo>
                <a:lnTo>
                  <a:pt x="99" y="131"/>
                </a:lnTo>
                <a:lnTo>
                  <a:pt x="99" y="129"/>
                </a:lnTo>
                <a:lnTo>
                  <a:pt x="99" y="129"/>
                </a:lnTo>
                <a:lnTo>
                  <a:pt x="99" y="129"/>
                </a:lnTo>
                <a:lnTo>
                  <a:pt x="96" y="128"/>
                </a:lnTo>
                <a:lnTo>
                  <a:pt x="94" y="126"/>
                </a:lnTo>
                <a:lnTo>
                  <a:pt x="93" y="126"/>
                </a:lnTo>
                <a:lnTo>
                  <a:pt x="93" y="124"/>
                </a:lnTo>
                <a:lnTo>
                  <a:pt x="93" y="123"/>
                </a:lnTo>
                <a:lnTo>
                  <a:pt x="91" y="123"/>
                </a:lnTo>
                <a:lnTo>
                  <a:pt x="89" y="121"/>
                </a:lnTo>
                <a:lnTo>
                  <a:pt x="89" y="121"/>
                </a:lnTo>
                <a:lnTo>
                  <a:pt x="89" y="121"/>
                </a:lnTo>
                <a:lnTo>
                  <a:pt x="86" y="123"/>
                </a:lnTo>
                <a:lnTo>
                  <a:pt x="86" y="124"/>
                </a:lnTo>
                <a:lnTo>
                  <a:pt x="84" y="124"/>
                </a:lnTo>
                <a:lnTo>
                  <a:pt x="84" y="126"/>
                </a:lnTo>
                <a:lnTo>
                  <a:pt x="84" y="126"/>
                </a:lnTo>
                <a:lnTo>
                  <a:pt x="84" y="126"/>
                </a:lnTo>
                <a:lnTo>
                  <a:pt x="84" y="126"/>
                </a:lnTo>
                <a:lnTo>
                  <a:pt x="86" y="128"/>
                </a:lnTo>
                <a:lnTo>
                  <a:pt x="86" y="128"/>
                </a:lnTo>
                <a:lnTo>
                  <a:pt x="86" y="129"/>
                </a:lnTo>
                <a:lnTo>
                  <a:pt x="86" y="131"/>
                </a:lnTo>
                <a:lnTo>
                  <a:pt x="86" y="131"/>
                </a:lnTo>
                <a:lnTo>
                  <a:pt x="86" y="131"/>
                </a:lnTo>
                <a:lnTo>
                  <a:pt x="84" y="129"/>
                </a:lnTo>
                <a:lnTo>
                  <a:pt x="84" y="129"/>
                </a:lnTo>
                <a:lnTo>
                  <a:pt x="84" y="129"/>
                </a:lnTo>
                <a:lnTo>
                  <a:pt x="84" y="129"/>
                </a:lnTo>
                <a:lnTo>
                  <a:pt x="82" y="129"/>
                </a:lnTo>
                <a:lnTo>
                  <a:pt x="81" y="133"/>
                </a:lnTo>
                <a:lnTo>
                  <a:pt x="79" y="131"/>
                </a:lnTo>
                <a:lnTo>
                  <a:pt x="79" y="131"/>
                </a:lnTo>
                <a:lnTo>
                  <a:pt x="77" y="131"/>
                </a:lnTo>
                <a:lnTo>
                  <a:pt x="77" y="131"/>
                </a:lnTo>
                <a:lnTo>
                  <a:pt x="77" y="131"/>
                </a:lnTo>
                <a:lnTo>
                  <a:pt x="77" y="133"/>
                </a:lnTo>
                <a:lnTo>
                  <a:pt x="76" y="133"/>
                </a:lnTo>
                <a:lnTo>
                  <a:pt x="76" y="133"/>
                </a:lnTo>
                <a:lnTo>
                  <a:pt x="76" y="133"/>
                </a:lnTo>
                <a:lnTo>
                  <a:pt x="74" y="133"/>
                </a:lnTo>
                <a:lnTo>
                  <a:pt x="74" y="134"/>
                </a:lnTo>
                <a:lnTo>
                  <a:pt x="74" y="134"/>
                </a:lnTo>
                <a:lnTo>
                  <a:pt x="74" y="134"/>
                </a:lnTo>
                <a:lnTo>
                  <a:pt x="72" y="136"/>
                </a:lnTo>
                <a:lnTo>
                  <a:pt x="72" y="136"/>
                </a:lnTo>
                <a:lnTo>
                  <a:pt x="72" y="136"/>
                </a:lnTo>
                <a:lnTo>
                  <a:pt x="71" y="136"/>
                </a:lnTo>
                <a:lnTo>
                  <a:pt x="71" y="134"/>
                </a:lnTo>
                <a:lnTo>
                  <a:pt x="71" y="134"/>
                </a:lnTo>
                <a:lnTo>
                  <a:pt x="71" y="134"/>
                </a:lnTo>
                <a:lnTo>
                  <a:pt x="71" y="133"/>
                </a:lnTo>
                <a:lnTo>
                  <a:pt x="71" y="133"/>
                </a:lnTo>
                <a:lnTo>
                  <a:pt x="71" y="133"/>
                </a:lnTo>
                <a:lnTo>
                  <a:pt x="71" y="133"/>
                </a:lnTo>
                <a:lnTo>
                  <a:pt x="69" y="131"/>
                </a:lnTo>
                <a:lnTo>
                  <a:pt x="69" y="131"/>
                </a:lnTo>
                <a:lnTo>
                  <a:pt x="69" y="131"/>
                </a:lnTo>
                <a:lnTo>
                  <a:pt x="69" y="131"/>
                </a:lnTo>
                <a:lnTo>
                  <a:pt x="69" y="131"/>
                </a:lnTo>
                <a:lnTo>
                  <a:pt x="67" y="133"/>
                </a:lnTo>
                <a:lnTo>
                  <a:pt x="67" y="133"/>
                </a:lnTo>
                <a:lnTo>
                  <a:pt x="67" y="133"/>
                </a:lnTo>
                <a:lnTo>
                  <a:pt x="67" y="133"/>
                </a:lnTo>
                <a:lnTo>
                  <a:pt x="67" y="134"/>
                </a:lnTo>
                <a:lnTo>
                  <a:pt x="67" y="134"/>
                </a:lnTo>
                <a:lnTo>
                  <a:pt x="67" y="134"/>
                </a:lnTo>
                <a:lnTo>
                  <a:pt x="66" y="134"/>
                </a:lnTo>
                <a:lnTo>
                  <a:pt x="66" y="134"/>
                </a:lnTo>
                <a:lnTo>
                  <a:pt x="66" y="134"/>
                </a:lnTo>
                <a:lnTo>
                  <a:pt x="66" y="134"/>
                </a:lnTo>
                <a:lnTo>
                  <a:pt x="64" y="134"/>
                </a:lnTo>
                <a:lnTo>
                  <a:pt x="64" y="134"/>
                </a:lnTo>
                <a:lnTo>
                  <a:pt x="64" y="134"/>
                </a:lnTo>
                <a:lnTo>
                  <a:pt x="62" y="133"/>
                </a:lnTo>
                <a:lnTo>
                  <a:pt x="62" y="133"/>
                </a:lnTo>
                <a:lnTo>
                  <a:pt x="62" y="133"/>
                </a:lnTo>
                <a:lnTo>
                  <a:pt x="62" y="133"/>
                </a:lnTo>
                <a:lnTo>
                  <a:pt x="62" y="133"/>
                </a:lnTo>
                <a:lnTo>
                  <a:pt x="62" y="133"/>
                </a:lnTo>
                <a:lnTo>
                  <a:pt x="62" y="131"/>
                </a:lnTo>
                <a:lnTo>
                  <a:pt x="62" y="131"/>
                </a:lnTo>
                <a:lnTo>
                  <a:pt x="62" y="131"/>
                </a:lnTo>
                <a:lnTo>
                  <a:pt x="62" y="131"/>
                </a:lnTo>
                <a:lnTo>
                  <a:pt x="62" y="131"/>
                </a:lnTo>
                <a:lnTo>
                  <a:pt x="61" y="131"/>
                </a:lnTo>
                <a:lnTo>
                  <a:pt x="61" y="133"/>
                </a:lnTo>
                <a:lnTo>
                  <a:pt x="59" y="133"/>
                </a:lnTo>
                <a:lnTo>
                  <a:pt x="57" y="133"/>
                </a:lnTo>
                <a:lnTo>
                  <a:pt x="57" y="133"/>
                </a:lnTo>
                <a:lnTo>
                  <a:pt x="56" y="131"/>
                </a:lnTo>
                <a:lnTo>
                  <a:pt x="56" y="131"/>
                </a:lnTo>
                <a:lnTo>
                  <a:pt x="56" y="131"/>
                </a:lnTo>
                <a:lnTo>
                  <a:pt x="56" y="131"/>
                </a:lnTo>
                <a:lnTo>
                  <a:pt x="56" y="129"/>
                </a:lnTo>
                <a:lnTo>
                  <a:pt x="56" y="129"/>
                </a:lnTo>
                <a:lnTo>
                  <a:pt x="56" y="129"/>
                </a:lnTo>
                <a:lnTo>
                  <a:pt x="57" y="129"/>
                </a:lnTo>
                <a:lnTo>
                  <a:pt x="57" y="129"/>
                </a:lnTo>
                <a:lnTo>
                  <a:pt x="57" y="129"/>
                </a:lnTo>
                <a:lnTo>
                  <a:pt x="57" y="128"/>
                </a:lnTo>
                <a:lnTo>
                  <a:pt x="56" y="128"/>
                </a:lnTo>
                <a:lnTo>
                  <a:pt x="56" y="128"/>
                </a:lnTo>
                <a:lnTo>
                  <a:pt x="56" y="126"/>
                </a:lnTo>
                <a:lnTo>
                  <a:pt x="56" y="126"/>
                </a:lnTo>
                <a:lnTo>
                  <a:pt x="54" y="126"/>
                </a:lnTo>
                <a:lnTo>
                  <a:pt x="52" y="126"/>
                </a:lnTo>
                <a:lnTo>
                  <a:pt x="51" y="124"/>
                </a:lnTo>
                <a:lnTo>
                  <a:pt x="51" y="124"/>
                </a:lnTo>
                <a:lnTo>
                  <a:pt x="51" y="124"/>
                </a:lnTo>
                <a:lnTo>
                  <a:pt x="49" y="124"/>
                </a:lnTo>
                <a:lnTo>
                  <a:pt x="47" y="123"/>
                </a:lnTo>
                <a:lnTo>
                  <a:pt x="46" y="123"/>
                </a:lnTo>
                <a:lnTo>
                  <a:pt x="47" y="121"/>
                </a:lnTo>
                <a:lnTo>
                  <a:pt x="47" y="119"/>
                </a:lnTo>
                <a:lnTo>
                  <a:pt x="51" y="119"/>
                </a:lnTo>
                <a:lnTo>
                  <a:pt x="51" y="119"/>
                </a:lnTo>
                <a:lnTo>
                  <a:pt x="52" y="118"/>
                </a:lnTo>
                <a:lnTo>
                  <a:pt x="52" y="118"/>
                </a:lnTo>
                <a:lnTo>
                  <a:pt x="51" y="116"/>
                </a:lnTo>
                <a:lnTo>
                  <a:pt x="51" y="116"/>
                </a:lnTo>
                <a:lnTo>
                  <a:pt x="49" y="114"/>
                </a:lnTo>
                <a:lnTo>
                  <a:pt x="46" y="114"/>
                </a:lnTo>
                <a:lnTo>
                  <a:pt x="44" y="113"/>
                </a:lnTo>
                <a:lnTo>
                  <a:pt x="42" y="111"/>
                </a:lnTo>
                <a:lnTo>
                  <a:pt x="42" y="107"/>
                </a:lnTo>
                <a:lnTo>
                  <a:pt x="44" y="99"/>
                </a:lnTo>
                <a:lnTo>
                  <a:pt x="46" y="99"/>
                </a:lnTo>
                <a:lnTo>
                  <a:pt x="44" y="97"/>
                </a:lnTo>
                <a:lnTo>
                  <a:pt x="44" y="96"/>
                </a:lnTo>
                <a:lnTo>
                  <a:pt x="42" y="96"/>
                </a:lnTo>
                <a:lnTo>
                  <a:pt x="42" y="96"/>
                </a:lnTo>
                <a:lnTo>
                  <a:pt x="40" y="96"/>
                </a:lnTo>
                <a:lnTo>
                  <a:pt x="39" y="94"/>
                </a:lnTo>
                <a:lnTo>
                  <a:pt x="39" y="94"/>
                </a:lnTo>
                <a:lnTo>
                  <a:pt x="39" y="94"/>
                </a:lnTo>
                <a:lnTo>
                  <a:pt x="35" y="94"/>
                </a:lnTo>
                <a:lnTo>
                  <a:pt x="30" y="94"/>
                </a:lnTo>
                <a:lnTo>
                  <a:pt x="25" y="94"/>
                </a:lnTo>
                <a:lnTo>
                  <a:pt x="22" y="91"/>
                </a:lnTo>
                <a:lnTo>
                  <a:pt x="22" y="91"/>
                </a:lnTo>
                <a:lnTo>
                  <a:pt x="22" y="89"/>
                </a:lnTo>
                <a:lnTo>
                  <a:pt x="22" y="87"/>
                </a:lnTo>
                <a:lnTo>
                  <a:pt x="22" y="87"/>
                </a:lnTo>
                <a:lnTo>
                  <a:pt x="22" y="86"/>
                </a:lnTo>
                <a:lnTo>
                  <a:pt x="22" y="84"/>
                </a:lnTo>
                <a:lnTo>
                  <a:pt x="20" y="84"/>
                </a:lnTo>
                <a:lnTo>
                  <a:pt x="17" y="82"/>
                </a:lnTo>
                <a:lnTo>
                  <a:pt x="15" y="81"/>
                </a:lnTo>
                <a:lnTo>
                  <a:pt x="12" y="79"/>
                </a:lnTo>
                <a:lnTo>
                  <a:pt x="10" y="77"/>
                </a:lnTo>
                <a:lnTo>
                  <a:pt x="9" y="77"/>
                </a:lnTo>
                <a:lnTo>
                  <a:pt x="5" y="77"/>
                </a:lnTo>
                <a:lnTo>
                  <a:pt x="5" y="77"/>
                </a:lnTo>
                <a:lnTo>
                  <a:pt x="3" y="77"/>
                </a:lnTo>
                <a:lnTo>
                  <a:pt x="0" y="74"/>
                </a:lnTo>
                <a:lnTo>
                  <a:pt x="5" y="72"/>
                </a:lnTo>
                <a:lnTo>
                  <a:pt x="7" y="72"/>
                </a:lnTo>
                <a:lnTo>
                  <a:pt x="10" y="69"/>
                </a:lnTo>
                <a:lnTo>
                  <a:pt x="10" y="67"/>
                </a:lnTo>
                <a:lnTo>
                  <a:pt x="10" y="67"/>
                </a:lnTo>
                <a:lnTo>
                  <a:pt x="9" y="65"/>
                </a:lnTo>
                <a:lnTo>
                  <a:pt x="9" y="65"/>
                </a:lnTo>
                <a:lnTo>
                  <a:pt x="7" y="65"/>
                </a:lnTo>
                <a:lnTo>
                  <a:pt x="7" y="64"/>
                </a:lnTo>
                <a:lnTo>
                  <a:pt x="7" y="62"/>
                </a:lnTo>
                <a:lnTo>
                  <a:pt x="5" y="62"/>
                </a:lnTo>
                <a:lnTo>
                  <a:pt x="7" y="60"/>
                </a:lnTo>
                <a:lnTo>
                  <a:pt x="7" y="60"/>
                </a:lnTo>
                <a:lnTo>
                  <a:pt x="9" y="60"/>
                </a:lnTo>
                <a:lnTo>
                  <a:pt x="9" y="60"/>
                </a:lnTo>
                <a:lnTo>
                  <a:pt x="9" y="60"/>
                </a:lnTo>
                <a:lnTo>
                  <a:pt x="9" y="59"/>
                </a:lnTo>
                <a:lnTo>
                  <a:pt x="9" y="59"/>
                </a:lnTo>
                <a:lnTo>
                  <a:pt x="10" y="57"/>
                </a:lnTo>
                <a:lnTo>
                  <a:pt x="10" y="57"/>
                </a:lnTo>
                <a:lnTo>
                  <a:pt x="12" y="55"/>
                </a:lnTo>
                <a:lnTo>
                  <a:pt x="12" y="55"/>
                </a:lnTo>
                <a:lnTo>
                  <a:pt x="12" y="54"/>
                </a:lnTo>
                <a:lnTo>
                  <a:pt x="12" y="52"/>
                </a:lnTo>
                <a:lnTo>
                  <a:pt x="12" y="50"/>
                </a:lnTo>
                <a:lnTo>
                  <a:pt x="12" y="47"/>
                </a:lnTo>
                <a:lnTo>
                  <a:pt x="12" y="45"/>
                </a:lnTo>
                <a:lnTo>
                  <a:pt x="12" y="45"/>
                </a:lnTo>
                <a:lnTo>
                  <a:pt x="12" y="44"/>
                </a:lnTo>
                <a:lnTo>
                  <a:pt x="12" y="42"/>
                </a:lnTo>
                <a:lnTo>
                  <a:pt x="12" y="42"/>
                </a:lnTo>
                <a:lnTo>
                  <a:pt x="10" y="40"/>
                </a:lnTo>
                <a:lnTo>
                  <a:pt x="10" y="39"/>
                </a:lnTo>
                <a:lnTo>
                  <a:pt x="12" y="37"/>
                </a:lnTo>
                <a:lnTo>
                  <a:pt x="14" y="37"/>
                </a:lnTo>
                <a:lnTo>
                  <a:pt x="24" y="39"/>
                </a:lnTo>
                <a:lnTo>
                  <a:pt x="25" y="40"/>
                </a:lnTo>
                <a:lnTo>
                  <a:pt x="27" y="40"/>
                </a:lnTo>
                <a:lnTo>
                  <a:pt x="30" y="39"/>
                </a:lnTo>
                <a:lnTo>
                  <a:pt x="32" y="35"/>
                </a:lnTo>
                <a:lnTo>
                  <a:pt x="32" y="32"/>
                </a:lnTo>
                <a:lnTo>
                  <a:pt x="32" y="30"/>
                </a:lnTo>
                <a:lnTo>
                  <a:pt x="32" y="30"/>
                </a:lnTo>
                <a:lnTo>
                  <a:pt x="34" y="28"/>
                </a:lnTo>
                <a:lnTo>
                  <a:pt x="34" y="28"/>
                </a:lnTo>
                <a:lnTo>
                  <a:pt x="34" y="28"/>
                </a:lnTo>
                <a:lnTo>
                  <a:pt x="34" y="27"/>
                </a:lnTo>
                <a:lnTo>
                  <a:pt x="34" y="27"/>
                </a:lnTo>
                <a:lnTo>
                  <a:pt x="35" y="27"/>
                </a:lnTo>
                <a:lnTo>
                  <a:pt x="35" y="27"/>
                </a:lnTo>
                <a:lnTo>
                  <a:pt x="35" y="27"/>
                </a:lnTo>
                <a:lnTo>
                  <a:pt x="37" y="27"/>
                </a:lnTo>
                <a:lnTo>
                  <a:pt x="37" y="27"/>
                </a:lnTo>
                <a:lnTo>
                  <a:pt x="37" y="27"/>
                </a:lnTo>
                <a:lnTo>
                  <a:pt x="37" y="27"/>
                </a:lnTo>
                <a:lnTo>
                  <a:pt x="37" y="25"/>
                </a:lnTo>
                <a:lnTo>
                  <a:pt x="35" y="25"/>
                </a:lnTo>
                <a:lnTo>
                  <a:pt x="35" y="25"/>
                </a:lnTo>
                <a:lnTo>
                  <a:pt x="35" y="25"/>
                </a:lnTo>
                <a:lnTo>
                  <a:pt x="35" y="25"/>
                </a:lnTo>
                <a:lnTo>
                  <a:pt x="35" y="23"/>
                </a:lnTo>
                <a:lnTo>
                  <a:pt x="35" y="23"/>
                </a:lnTo>
                <a:lnTo>
                  <a:pt x="35" y="23"/>
                </a:lnTo>
                <a:lnTo>
                  <a:pt x="35" y="23"/>
                </a:lnTo>
                <a:lnTo>
                  <a:pt x="34" y="22"/>
                </a:lnTo>
                <a:lnTo>
                  <a:pt x="34" y="22"/>
                </a:lnTo>
                <a:lnTo>
                  <a:pt x="34" y="22"/>
                </a:lnTo>
                <a:lnTo>
                  <a:pt x="34" y="22"/>
                </a:lnTo>
                <a:lnTo>
                  <a:pt x="35" y="20"/>
                </a:lnTo>
                <a:lnTo>
                  <a:pt x="35" y="20"/>
                </a:lnTo>
                <a:lnTo>
                  <a:pt x="35" y="20"/>
                </a:lnTo>
                <a:lnTo>
                  <a:pt x="39" y="17"/>
                </a:lnTo>
                <a:lnTo>
                  <a:pt x="39" y="17"/>
                </a:lnTo>
                <a:lnTo>
                  <a:pt x="40" y="17"/>
                </a:lnTo>
                <a:lnTo>
                  <a:pt x="46" y="17"/>
                </a:lnTo>
                <a:lnTo>
                  <a:pt x="46" y="17"/>
                </a:lnTo>
                <a:lnTo>
                  <a:pt x="46" y="17"/>
                </a:lnTo>
                <a:lnTo>
                  <a:pt x="47" y="15"/>
                </a:lnTo>
                <a:lnTo>
                  <a:pt x="47" y="15"/>
                </a:lnTo>
                <a:lnTo>
                  <a:pt x="47" y="15"/>
                </a:lnTo>
                <a:lnTo>
                  <a:pt x="49" y="15"/>
                </a:lnTo>
                <a:lnTo>
                  <a:pt x="49" y="15"/>
                </a:lnTo>
                <a:lnTo>
                  <a:pt x="49" y="15"/>
                </a:lnTo>
                <a:lnTo>
                  <a:pt x="49" y="15"/>
                </a:lnTo>
                <a:lnTo>
                  <a:pt x="49" y="17"/>
                </a:lnTo>
                <a:lnTo>
                  <a:pt x="49" y="17"/>
                </a:lnTo>
                <a:lnTo>
                  <a:pt x="49" y="17"/>
                </a:lnTo>
                <a:lnTo>
                  <a:pt x="49" y="18"/>
                </a:lnTo>
                <a:lnTo>
                  <a:pt x="49" y="18"/>
                </a:lnTo>
                <a:lnTo>
                  <a:pt x="49" y="18"/>
                </a:lnTo>
                <a:lnTo>
                  <a:pt x="49" y="18"/>
                </a:lnTo>
                <a:lnTo>
                  <a:pt x="51" y="18"/>
                </a:lnTo>
                <a:lnTo>
                  <a:pt x="51" y="18"/>
                </a:lnTo>
                <a:lnTo>
                  <a:pt x="51" y="18"/>
                </a:lnTo>
                <a:lnTo>
                  <a:pt x="51" y="18"/>
                </a:lnTo>
                <a:lnTo>
                  <a:pt x="52" y="18"/>
                </a:lnTo>
                <a:lnTo>
                  <a:pt x="52" y="18"/>
                </a:lnTo>
                <a:lnTo>
                  <a:pt x="52" y="18"/>
                </a:lnTo>
                <a:lnTo>
                  <a:pt x="54" y="18"/>
                </a:lnTo>
                <a:lnTo>
                  <a:pt x="56" y="18"/>
                </a:lnTo>
                <a:lnTo>
                  <a:pt x="56" y="18"/>
                </a:lnTo>
                <a:lnTo>
                  <a:pt x="57" y="18"/>
                </a:lnTo>
                <a:lnTo>
                  <a:pt x="57" y="17"/>
                </a:lnTo>
                <a:lnTo>
                  <a:pt x="57" y="17"/>
                </a:lnTo>
                <a:lnTo>
                  <a:pt x="59" y="17"/>
                </a:lnTo>
                <a:lnTo>
                  <a:pt x="59" y="15"/>
                </a:lnTo>
                <a:lnTo>
                  <a:pt x="59" y="15"/>
                </a:lnTo>
                <a:lnTo>
                  <a:pt x="59" y="13"/>
                </a:lnTo>
                <a:lnTo>
                  <a:pt x="59" y="13"/>
                </a:lnTo>
                <a:lnTo>
                  <a:pt x="59" y="13"/>
                </a:lnTo>
                <a:lnTo>
                  <a:pt x="59" y="13"/>
                </a:lnTo>
                <a:lnTo>
                  <a:pt x="59" y="12"/>
                </a:lnTo>
                <a:lnTo>
                  <a:pt x="59" y="12"/>
                </a:lnTo>
                <a:lnTo>
                  <a:pt x="59" y="10"/>
                </a:lnTo>
                <a:lnTo>
                  <a:pt x="59" y="10"/>
                </a:lnTo>
                <a:lnTo>
                  <a:pt x="59" y="10"/>
                </a:lnTo>
                <a:lnTo>
                  <a:pt x="59" y="8"/>
                </a:lnTo>
                <a:lnTo>
                  <a:pt x="61" y="7"/>
                </a:lnTo>
                <a:lnTo>
                  <a:pt x="61" y="7"/>
                </a:lnTo>
                <a:lnTo>
                  <a:pt x="61" y="7"/>
                </a:lnTo>
                <a:lnTo>
                  <a:pt x="61" y="7"/>
                </a:lnTo>
                <a:lnTo>
                  <a:pt x="62" y="7"/>
                </a:lnTo>
                <a:lnTo>
                  <a:pt x="64" y="7"/>
                </a:lnTo>
                <a:lnTo>
                  <a:pt x="64" y="7"/>
                </a:lnTo>
                <a:lnTo>
                  <a:pt x="64" y="8"/>
                </a:lnTo>
                <a:lnTo>
                  <a:pt x="66" y="8"/>
                </a:lnTo>
                <a:lnTo>
                  <a:pt x="66" y="8"/>
                </a:lnTo>
                <a:lnTo>
                  <a:pt x="66" y="8"/>
                </a:lnTo>
                <a:lnTo>
                  <a:pt x="66" y="8"/>
                </a:lnTo>
                <a:lnTo>
                  <a:pt x="66" y="10"/>
                </a:lnTo>
                <a:lnTo>
                  <a:pt x="66" y="10"/>
                </a:lnTo>
                <a:lnTo>
                  <a:pt x="66" y="10"/>
                </a:lnTo>
                <a:lnTo>
                  <a:pt x="64" y="10"/>
                </a:lnTo>
                <a:lnTo>
                  <a:pt x="64" y="10"/>
                </a:lnTo>
                <a:lnTo>
                  <a:pt x="64" y="10"/>
                </a:lnTo>
                <a:lnTo>
                  <a:pt x="64" y="10"/>
                </a:lnTo>
                <a:lnTo>
                  <a:pt x="66" y="12"/>
                </a:lnTo>
                <a:lnTo>
                  <a:pt x="66" y="12"/>
                </a:lnTo>
                <a:lnTo>
                  <a:pt x="66" y="12"/>
                </a:lnTo>
                <a:lnTo>
                  <a:pt x="67" y="12"/>
                </a:lnTo>
                <a:lnTo>
                  <a:pt x="67" y="12"/>
                </a:lnTo>
                <a:lnTo>
                  <a:pt x="67" y="12"/>
                </a:lnTo>
                <a:lnTo>
                  <a:pt x="69" y="12"/>
                </a:lnTo>
                <a:lnTo>
                  <a:pt x="72" y="10"/>
                </a:lnTo>
                <a:lnTo>
                  <a:pt x="72" y="10"/>
                </a:lnTo>
                <a:lnTo>
                  <a:pt x="72" y="8"/>
                </a:lnTo>
                <a:lnTo>
                  <a:pt x="72" y="8"/>
                </a:lnTo>
                <a:lnTo>
                  <a:pt x="71" y="8"/>
                </a:lnTo>
                <a:lnTo>
                  <a:pt x="71" y="8"/>
                </a:lnTo>
                <a:lnTo>
                  <a:pt x="71" y="7"/>
                </a:lnTo>
                <a:lnTo>
                  <a:pt x="72" y="7"/>
                </a:lnTo>
                <a:lnTo>
                  <a:pt x="72" y="5"/>
                </a:lnTo>
                <a:lnTo>
                  <a:pt x="74" y="5"/>
                </a:lnTo>
                <a:lnTo>
                  <a:pt x="76" y="5"/>
                </a:lnTo>
                <a:lnTo>
                  <a:pt x="76" y="3"/>
                </a:lnTo>
                <a:lnTo>
                  <a:pt x="76" y="3"/>
                </a:lnTo>
                <a:lnTo>
                  <a:pt x="77" y="3"/>
                </a:lnTo>
                <a:lnTo>
                  <a:pt x="77" y="3"/>
                </a:lnTo>
                <a:lnTo>
                  <a:pt x="77" y="2"/>
                </a:lnTo>
                <a:lnTo>
                  <a:pt x="77" y="2"/>
                </a:lnTo>
                <a:lnTo>
                  <a:pt x="77" y="0"/>
                </a:lnTo>
                <a:lnTo>
                  <a:pt x="81" y="3"/>
                </a:lnTo>
                <a:lnTo>
                  <a:pt x="81" y="5"/>
                </a:lnTo>
                <a:lnTo>
                  <a:pt x="81" y="5"/>
                </a:lnTo>
                <a:lnTo>
                  <a:pt x="82" y="5"/>
                </a:lnTo>
                <a:lnTo>
                  <a:pt x="82" y="5"/>
                </a:lnTo>
                <a:lnTo>
                  <a:pt x="84" y="5"/>
                </a:lnTo>
                <a:lnTo>
                  <a:pt x="86" y="7"/>
                </a:lnTo>
                <a:lnTo>
                  <a:pt x="88" y="7"/>
                </a:lnTo>
                <a:lnTo>
                  <a:pt x="88" y="7"/>
                </a:lnTo>
                <a:lnTo>
                  <a:pt x="89" y="7"/>
                </a:lnTo>
                <a:lnTo>
                  <a:pt x="89" y="7"/>
                </a:lnTo>
                <a:lnTo>
                  <a:pt x="89" y="5"/>
                </a:lnTo>
                <a:lnTo>
                  <a:pt x="89" y="5"/>
                </a:lnTo>
                <a:lnTo>
                  <a:pt x="91" y="5"/>
                </a:lnTo>
                <a:lnTo>
                  <a:pt x="91" y="7"/>
                </a:lnTo>
                <a:lnTo>
                  <a:pt x="91" y="7"/>
                </a:lnTo>
                <a:lnTo>
                  <a:pt x="93" y="5"/>
                </a:lnTo>
                <a:lnTo>
                  <a:pt x="93" y="5"/>
                </a:lnTo>
                <a:lnTo>
                  <a:pt x="94" y="5"/>
                </a:lnTo>
                <a:lnTo>
                  <a:pt x="94" y="5"/>
                </a:lnTo>
                <a:lnTo>
                  <a:pt x="96" y="5"/>
                </a:lnTo>
                <a:lnTo>
                  <a:pt x="96" y="5"/>
                </a:lnTo>
                <a:lnTo>
                  <a:pt x="96" y="5"/>
                </a:lnTo>
                <a:lnTo>
                  <a:pt x="96" y="5"/>
                </a:lnTo>
                <a:lnTo>
                  <a:pt x="96" y="5"/>
                </a:lnTo>
                <a:lnTo>
                  <a:pt x="98" y="7"/>
                </a:lnTo>
                <a:lnTo>
                  <a:pt x="98" y="8"/>
                </a:lnTo>
                <a:lnTo>
                  <a:pt x="101" y="10"/>
                </a:lnTo>
                <a:lnTo>
                  <a:pt x="101" y="10"/>
                </a:lnTo>
                <a:lnTo>
                  <a:pt x="101" y="10"/>
                </a:lnTo>
                <a:lnTo>
                  <a:pt x="103" y="10"/>
                </a:lnTo>
                <a:lnTo>
                  <a:pt x="103" y="8"/>
                </a:lnTo>
                <a:lnTo>
                  <a:pt x="103" y="8"/>
                </a:lnTo>
                <a:lnTo>
                  <a:pt x="103" y="8"/>
                </a:lnTo>
                <a:lnTo>
                  <a:pt x="103" y="8"/>
                </a:lnTo>
                <a:lnTo>
                  <a:pt x="103" y="7"/>
                </a:lnTo>
                <a:lnTo>
                  <a:pt x="104" y="7"/>
                </a:lnTo>
                <a:lnTo>
                  <a:pt x="104" y="7"/>
                </a:lnTo>
                <a:lnTo>
                  <a:pt x="106" y="7"/>
                </a:lnTo>
                <a:lnTo>
                  <a:pt x="106" y="7"/>
                </a:lnTo>
                <a:lnTo>
                  <a:pt x="106" y="7"/>
                </a:lnTo>
                <a:lnTo>
                  <a:pt x="106" y="8"/>
                </a:lnTo>
                <a:lnTo>
                  <a:pt x="106" y="8"/>
                </a:lnTo>
                <a:lnTo>
                  <a:pt x="106" y="8"/>
                </a:lnTo>
                <a:lnTo>
                  <a:pt x="108" y="8"/>
                </a:lnTo>
                <a:lnTo>
                  <a:pt x="108" y="8"/>
                </a:lnTo>
                <a:lnTo>
                  <a:pt x="108" y="8"/>
                </a:lnTo>
                <a:lnTo>
                  <a:pt x="108" y="8"/>
                </a:lnTo>
                <a:lnTo>
                  <a:pt x="109" y="8"/>
                </a:lnTo>
                <a:lnTo>
                  <a:pt x="109" y="8"/>
                </a:lnTo>
                <a:lnTo>
                  <a:pt x="109" y="8"/>
                </a:lnTo>
                <a:lnTo>
                  <a:pt x="109" y="8"/>
                </a:lnTo>
                <a:lnTo>
                  <a:pt x="111" y="8"/>
                </a:lnTo>
                <a:lnTo>
                  <a:pt x="113" y="8"/>
                </a:lnTo>
                <a:lnTo>
                  <a:pt x="113" y="8"/>
                </a:lnTo>
                <a:lnTo>
                  <a:pt x="113" y="8"/>
                </a:lnTo>
                <a:lnTo>
                  <a:pt x="113" y="8"/>
                </a:lnTo>
                <a:lnTo>
                  <a:pt x="114" y="8"/>
                </a:lnTo>
                <a:lnTo>
                  <a:pt x="114" y="10"/>
                </a:lnTo>
                <a:lnTo>
                  <a:pt x="113" y="10"/>
                </a:lnTo>
                <a:lnTo>
                  <a:pt x="113" y="10"/>
                </a:lnTo>
                <a:lnTo>
                  <a:pt x="113" y="12"/>
                </a:lnTo>
                <a:lnTo>
                  <a:pt x="113" y="12"/>
                </a:lnTo>
                <a:lnTo>
                  <a:pt x="113" y="13"/>
                </a:lnTo>
                <a:lnTo>
                  <a:pt x="113" y="13"/>
                </a:lnTo>
                <a:lnTo>
                  <a:pt x="113" y="15"/>
                </a:lnTo>
                <a:lnTo>
                  <a:pt x="113" y="18"/>
                </a:lnTo>
                <a:lnTo>
                  <a:pt x="113" y="18"/>
                </a:lnTo>
                <a:lnTo>
                  <a:pt x="113" y="18"/>
                </a:lnTo>
                <a:lnTo>
                  <a:pt x="113" y="20"/>
                </a:lnTo>
                <a:lnTo>
                  <a:pt x="113" y="20"/>
                </a:lnTo>
                <a:lnTo>
                  <a:pt x="113" y="20"/>
                </a:lnTo>
                <a:lnTo>
                  <a:pt x="109" y="23"/>
                </a:lnTo>
                <a:lnTo>
                  <a:pt x="109" y="23"/>
                </a:lnTo>
                <a:lnTo>
                  <a:pt x="109" y="23"/>
                </a:lnTo>
                <a:lnTo>
                  <a:pt x="109" y="23"/>
                </a:lnTo>
                <a:lnTo>
                  <a:pt x="109" y="23"/>
                </a:lnTo>
                <a:lnTo>
                  <a:pt x="109" y="25"/>
                </a:lnTo>
                <a:lnTo>
                  <a:pt x="109" y="25"/>
                </a:lnTo>
                <a:lnTo>
                  <a:pt x="111" y="2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1" name="Freeform 44">
            <a:extLst>
              <a:ext uri="{FF2B5EF4-FFF2-40B4-BE49-F238E27FC236}">
                <a16:creationId xmlns:a16="http://schemas.microsoft.com/office/drawing/2014/main" id="{C4E8E5EE-6601-42E7-9224-0C7C7FE269A2}"/>
              </a:ext>
            </a:extLst>
          </p:cNvPr>
          <p:cNvSpPr>
            <a:spLocks/>
          </p:cNvSpPr>
          <p:nvPr/>
        </p:nvSpPr>
        <p:spPr bwMode="auto">
          <a:xfrm>
            <a:off x="4736524" y="4846209"/>
            <a:ext cx="230762" cy="155451"/>
          </a:xfrm>
          <a:custGeom>
            <a:avLst/>
            <a:gdLst>
              <a:gd name="T0" fmla="*/ 130 w 239"/>
              <a:gd name="T1" fmla="*/ 28 h 161"/>
              <a:gd name="T2" fmla="*/ 153 w 239"/>
              <a:gd name="T3" fmla="*/ 42 h 161"/>
              <a:gd name="T4" fmla="*/ 160 w 239"/>
              <a:gd name="T5" fmla="*/ 54 h 161"/>
              <a:gd name="T6" fmla="*/ 172 w 239"/>
              <a:gd name="T7" fmla="*/ 67 h 161"/>
              <a:gd name="T8" fmla="*/ 182 w 239"/>
              <a:gd name="T9" fmla="*/ 76 h 161"/>
              <a:gd name="T10" fmla="*/ 193 w 239"/>
              <a:gd name="T11" fmla="*/ 87 h 161"/>
              <a:gd name="T12" fmla="*/ 200 w 239"/>
              <a:gd name="T13" fmla="*/ 91 h 161"/>
              <a:gd name="T14" fmla="*/ 210 w 239"/>
              <a:gd name="T15" fmla="*/ 92 h 161"/>
              <a:gd name="T16" fmla="*/ 210 w 239"/>
              <a:gd name="T17" fmla="*/ 101 h 161"/>
              <a:gd name="T18" fmla="*/ 219 w 239"/>
              <a:gd name="T19" fmla="*/ 106 h 161"/>
              <a:gd name="T20" fmla="*/ 235 w 239"/>
              <a:gd name="T21" fmla="*/ 106 h 161"/>
              <a:gd name="T22" fmla="*/ 239 w 239"/>
              <a:gd name="T23" fmla="*/ 111 h 161"/>
              <a:gd name="T24" fmla="*/ 234 w 239"/>
              <a:gd name="T25" fmla="*/ 123 h 161"/>
              <a:gd name="T26" fmla="*/ 235 w 239"/>
              <a:gd name="T27" fmla="*/ 131 h 161"/>
              <a:gd name="T28" fmla="*/ 220 w 239"/>
              <a:gd name="T29" fmla="*/ 128 h 161"/>
              <a:gd name="T30" fmla="*/ 215 w 239"/>
              <a:gd name="T31" fmla="*/ 131 h 161"/>
              <a:gd name="T32" fmla="*/ 217 w 239"/>
              <a:gd name="T33" fmla="*/ 144 h 161"/>
              <a:gd name="T34" fmla="*/ 215 w 239"/>
              <a:gd name="T35" fmla="*/ 153 h 161"/>
              <a:gd name="T36" fmla="*/ 217 w 239"/>
              <a:gd name="T37" fmla="*/ 156 h 161"/>
              <a:gd name="T38" fmla="*/ 207 w 239"/>
              <a:gd name="T39" fmla="*/ 156 h 161"/>
              <a:gd name="T40" fmla="*/ 200 w 239"/>
              <a:gd name="T41" fmla="*/ 149 h 161"/>
              <a:gd name="T42" fmla="*/ 202 w 239"/>
              <a:gd name="T43" fmla="*/ 144 h 161"/>
              <a:gd name="T44" fmla="*/ 193 w 239"/>
              <a:gd name="T45" fmla="*/ 141 h 161"/>
              <a:gd name="T46" fmla="*/ 177 w 239"/>
              <a:gd name="T47" fmla="*/ 138 h 161"/>
              <a:gd name="T48" fmla="*/ 172 w 239"/>
              <a:gd name="T49" fmla="*/ 136 h 161"/>
              <a:gd name="T50" fmla="*/ 156 w 239"/>
              <a:gd name="T51" fmla="*/ 134 h 161"/>
              <a:gd name="T52" fmla="*/ 151 w 239"/>
              <a:gd name="T53" fmla="*/ 136 h 161"/>
              <a:gd name="T54" fmla="*/ 148 w 239"/>
              <a:gd name="T55" fmla="*/ 138 h 161"/>
              <a:gd name="T56" fmla="*/ 123 w 239"/>
              <a:gd name="T57" fmla="*/ 139 h 161"/>
              <a:gd name="T58" fmla="*/ 114 w 239"/>
              <a:gd name="T59" fmla="*/ 136 h 161"/>
              <a:gd name="T60" fmla="*/ 106 w 239"/>
              <a:gd name="T61" fmla="*/ 134 h 161"/>
              <a:gd name="T62" fmla="*/ 93 w 239"/>
              <a:gd name="T63" fmla="*/ 123 h 161"/>
              <a:gd name="T64" fmla="*/ 86 w 239"/>
              <a:gd name="T65" fmla="*/ 128 h 161"/>
              <a:gd name="T66" fmla="*/ 77 w 239"/>
              <a:gd name="T67" fmla="*/ 131 h 161"/>
              <a:gd name="T68" fmla="*/ 72 w 239"/>
              <a:gd name="T69" fmla="*/ 136 h 161"/>
              <a:gd name="T70" fmla="*/ 69 w 239"/>
              <a:gd name="T71" fmla="*/ 131 h 161"/>
              <a:gd name="T72" fmla="*/ 64 w 239"/>
              <a:gd name="T73" fmla="*/ 134 h 161"/>
              <a:gd name="T74" fmla="*/ 61 w 239"/>
              <a:gd name="T75" fmla="*/ 131 h 161"/>
              <a:gd name="T76" fmla="*/ 57 w 239"/>
              <a:gd name="T77" fmla="*/ 129 h 161"/>
              <a:gd name="T78" fmla="*/ 47 w 239"/>
              <a:gd name="T79" fmla="*/ 123 h 161"/>
              <a:gd name="T80" fmla="*/ 42 w 239"/>
              <a:gd name="T81" fmla="*/ 111 h 161"/>
              <a:gd name="T82" fmla="*/ 30 w 239"/>
              <a:gd name="T83" fmla="*/ 94 h 161"/>
              <a:gd name="T84" fmla="*/ 10 w 239"/>
              <a:gd name="T85" fmla="*/ 77 h 161"/>
              <a:gd name="T86" fmla="*/ 7 w 239"/>
              <a:gd name="T87" fmla="*/ 65 h 161"/>
              <a:gd name="T88" fmla="*/ 12 w 239"/>
              <a:gd name="T89" fmla="*/ 55 h 161"/>
              <a:gd name="T90" fmla="*/ 12 w 239"/>
              <a:gd name="T91" fmla="*/ 37 h 161"/>
              <a:gd name="T92" fmla="*/ 34 w 239"/>
              <a:gd name="T93" fmla="*/ 27 h 161"/>
              <a:gd name="T94" fmla="*/ 35 w 239"/>
              <a:gd name="T95" fmla="*/ 25 h 161"/>
              <a:gd name="T96" fmla="*/ 39 w 239"/>
              <a:gd name="T97" fmla="*/ 17 h 161"/>
              <a:gd name="T98" fmla="*/ 49 w 239"/>
              <a:gd name="T99" fmla="*/ 17 h 161"/>
              <a:gd name="T100" fmla="*/ 54 w 239"/>
              <a:gd name="T101" fmla="*/ 18 h 161"/>
              <a:gd name="T102" fmla="*/ 59 w 239"/>
              <a:gd name="T103" fmla="*/ 12 h 161"/>
              <a:gd name="T104" fmla="*/ 64 w 239"/>
              <a:gd name="T105" fmla="*/ 8 h 161"/>
              <a:gd name="T106" fmla="*/ 66 w 239"/>
              <a:gd name="T107" fmla="*/ 12 h 161"/>
              <a:gd name="T108" fmla="*/ 72 w 239"/>
              <a:gd name="T109" fmla="*/ 7 h 161"/>
              <a:gd name="T110" fmla="*/ 81 w 239"/>
              <a:gd name="T111" fmla="*/ 5 h 161"/>
              <a:gd name="T112" fmla="*/ 91 w 239"/>
              <a:gd name="T113" fmla="*/ 7 h 161"/>
              <a:gd name="T114" fmla="*/ 101 w 239"/>
              <a:gd name="T115" fmla="*/ 10 h 161"/>
              <a:gd name="T116" fmla="*/ 106 w 239"/>
              <a:gd name="T117" fmla="*/ 8 h 161"/>
              <a:gd name="T118" fmla="*/ 113 w 239"/>
              <a:gd name="T119" fmla="*/ 8 h 161"/>
              <a:gd name="T120" fmla="*/ 113 w 239"/>
              <a:gd name="T121" fmla="*/ 1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61">
                <a:moveTo>
                  <a:pt x="111" y="25"/>
                </a:moveTo>
                <a:lnTo>
                  <a:pt x="118" y="25"/>
                </a:lnTo>
                <a:lnTo>
                  <a:pt x="118" y="25"/>
                </a:lnTo>
                <a:lnTo>
                  <a:pt x="121" y="27"/>
                </a:lnTo>
                <a:lnTo>
                  <a:pt x="123" y="27"/>
                </a:lnTo>
                <a:lnTo>
                  <a:pt x="125" y="28"/>
                </a:lnTo>
                <a:lnTo>
                  <a:pt x="125" y="28"/>
                </a:lnTo>
                <a:lnTo>
                  <a:pt x="125" y="28"/>
                </a:lnTo>
                <a:lnTo>
                  <a:pt x="125" y="28"/>
                </a:lnTo>
                <a:lnTo>
                  <a:pt x="126" y="28"/>
                </a:lnTo>
                <a:lnTo>
                  <a:pt x="128" y="28"/>
                </a:lnTo>
                <a:lnTo>
                  <a:pt x="130" y="28"/>
                </a:lnTo>
                <a:lnTo>
                  <a:pt x="130" y="28"/>
                </a:lnTo>
                <a:lnTo>
                  <a:pt x="131" y="28"/>
                </a:lnTo>
                <a:lnTo>
                  <a:pt x="131" y="28"/>
                </a:lnTo>
                <a:lnTo>
                  <a:pt x="136" y="30"/>
                </a:lnTo>
                <a:lnTo>
                  <a:pt x="138" y="30"/>
                </a:lnTo>
                <a:lnTo>
                  <a:pt x="148" y="30"/>
                </a:lnTo>
                <a:lnTo>
                  <a:pt x="150" y="30"/>
                </a:lnTo>
                <a:lnTo>
                  <a:pt x="151" y="30"/>
                </a:lnTo>
                <a:lnTo>
                  <a:pt x="151" y="32"/>
                </a:lnTo>
                <a:lnTo>
                  <a:pt x="153" y="37"/>
                </a:lnTo>
                <a:lnTo>
                  <a:pt x="153" y="37"/>
                </a:lnTo>
                <a:lnTo>
                  <a:pt x="153" y="40"/>
                </a:lnTo>
                <a:lnTo>
                  <a:pt x="153" y="40"/>
                </a:lnTo>
                <a:lnTo>
                  <a:pt x="153" y="42"/>
                </a:lnTo>
                <a:lnTo>
                  <a:pt x="153" y="42"/>
                </a:lnTo>
                <a:lnTo>
                  <a:pt x="153" y="42"/>
                </a:lnTo>
                <a:lnTo>
                  <a:pt x="153" y="44"/>
                </a:lnTo>
                <a:lnTo>
                  <a:pt x="153" y="44"/>
                </a:lnTo>
                <a:lnTo>
                  <a:pt x="153" y="44"/>
                </a:lnTo>
                <a:lnTo>
                  <a:pt x="153" y="45"/>
                </a:lnTo>
                <a:lnTo>
                  <a:pt x="155" y="47"/>
                </a:lnTo>
                <a:lnTo>
                  <a:pt x="155" y="49"/>
                </a:lnTo>
                <a:lnTo>
                  <a:pt x="156" y="49"/>
                </a:lnTo>
                <a:lnTo>
                  <a:pt x="156" y="49"/>
                </a:lnTo>
                <a:lnTo>
                  <a:pt x="158" y="50"/>
                </a:lnTo>
                <a:lnTo>
                  <a:pt x="158" y="50"/>
                </a:lnTo>
                <a:lnTo>
                  <a:pt x="160" y="54"/>
                </a:lnTo>
                <a:lnTo>
                  <a:pt x="160" y="54"/>
                </a:lnTo>
                <a:lnTo>
                  <a:pt x="161" y="54"/>
                </a:lnTo>
                <a:lnTo>
                  <a:pt x="163" y="55"/>
                </a:lnTo>
                <a:lnTo>
                  <a:pt x="163" y="55"/>
                </a:lnTo>
                <a:lnTo>
                  <a:pt x="163" y="55"/>
                </a:lnTo>
                <a:lnTo>
                  <a:pt x="165" y="57"/>
                </a:lnTo>
                <a:lnTo>
                  <a:pt x="165" y="57"/>
                </a:lnTo>
                <a:lnTo>
                  <a:pt x="165" y="62"/>
                </a:lnTo>
                <a:lnTo>
                  <a:pt x="167" y="62"/>
                </a:lnTo>
                <a:lnTo>
                  <a:pt x="170" y="65"/>
                </a:lnTo>
                <a:lnTo>
                  <a:pt x="170" y="67"/>
                </a:lnTo>
                <a:lnTo>
                  <a:pt x="172" y="67"/>
                </a:lnTo>
                <a:lnTo>
                  <a:pt x="172" y="67"/>
                </a:lnTo>
                <a:lnTo>
                  <a:pt x="173" y="67"/>
                </a:lnTo>
                <a:lnTo>
                  <a:pt x="173" y="67"/>
                </a:lnTo>
                <a:lnTo>
                  <a:pt x="175" y="67"/>
                </a:lnTo>
                <a:lnTo>
                  <a:pt x="175" y="69"/>
                </a:lnTo>
                <a:lnTo>
                  <a:pt x="177" y="69"/>
                </a:lnTo>
                <a:lnTo>
                  <a:pt x="180" y="72"/>
                </a:lnTo>
                <a:lnTo>
                  <a:pt x="180" y="72"/>
                </a:lnTo>
                <a:lnTo>
                  <a:pt x="182" y="72"/>
                </a:lnTo>
                <a:lnTo>
                  <a:pt x="183" y="72"/>
                </a:lnTo>
                <a:lnTo>
                  <a:pt x="182" y="74"/>
                </a:lnTo>
                <a:lnTo>
                  <a:pt x="182" y="76"/>
                </a:lnTo>
                <a:lnTo>
                  <a:pt x="182" y="76"/>
                </a:lnTo>
                <a:lnTo>
                  <a:pt x="182" y="76"/>
                </a:lnTo>
                <a:lnTo>
                  <a:pt x="182" y="77"/>
                </a:lnTo>
                <a:lnTo>
                  <a:pt x="182" y="77"/>
                </a:lnTo>
                <a:lnTo>
                  <a:pt x="183" y="82"/>
                </a:lnTo>
                <a:lnTo>
                  <a:pt x="185" y="86"/>
                </a:lnTo>
                <a:lnTo>
                  <a:pt x="185" y="87"/>
                </a:lnTo>
                <a:lnTo>
                  <a:pt x="187" y="89"/>
                </a:lnTo>
                <a:lnTo>
                  <a:pt x="187" y="89"/>
                </a:lnTo>
                <a:lnTo>
                  <a:pt x="188" y="91"/>
                </a:lnTo>
                <a:lnTo>
                  <a:pt x="192" y="89"/>
                </a:lnTo>
                <a:lnTo>
                  <a:pt x="192" y="89"/>
                </a:lnTo>
                <a:lnTo>
                  <a:pt x="192" y="89"/>
                </a:lnTo>
                <a:lnTo>
                  <a:pt x="192" y="87"/>
                </a:lnTo>
                <a:lnTo>
                  <a:pt x="193" y="87"/>
                </a:lnTo>
                <a:lnTo>
                  <a:pt x="193" y="86"/>
                </a:lnTo>
                <a:lnTo>
                  <a:pt x="193" y="86"/>
                </a:lnTo>
                <a:lnTo>
                  <a:pt x="193" y="86"/>
                </a:lnTo>
                <a:lnTo>
                  <a:pt x="193" y="86"/>
                </a:lnTo>
                <a:lnTo>
                  <a:pt x="193" y="86"/>
                </a:lnTo>
                <a:lnTo>
                  <a:pt x="195" y="86"/>
                </a:lnTo>
                <a:lnTo>
                  <a:pt x="195" y="86"/>
                </a:lnTo>
                <a:lnTo>
                  <a:pt x="197" y="86"/>
                </a:lnTo>
                <a:lnTo>
                  <a:pt x="200" y="87"/>
                </a:lnTo>
                <a:lnTo>
                  <a:pt x="200" y="87"/>
                </a:lnTo>
                <a:lnTo>
                  <a:pt x="200" y="89"/>
                </a:lnTo>
                <a:lnTo>
                  <a:pt x="200" y="89"/>
                </a:lnTo>
                <a:lnTo>
                  <a:pt x="200" y="91"/>
                </a:lnTo>
                <a:lnTo>
                  <a:pt x="200" y="91"/>
                </a:lnTo>
                <a:lnTo>
                  <a:pt x="202" y="91"/>
                </a:lnTo>
                <a:lnTo>
                  <a:pt x="202" y="91"/>
                </a:lnTo>
                <a:lnTo>
                  <a:pt x="202" y="92"/>
                </a:lnTo>
                <a:lnTo>
                  <a:pt x="204" y="92"/>
                </a:lnTo>
                <a:lnTo>
                  <a:pt x="204" y="92"/>
                </a:lnTo>
                <a:lnTo>
                  <a:pt x="205" y="92"/>
                </a:lnTo>
                <a:lnTo>
                  <a:pt x="207" y="92"/>
                </a:lnTo>
                <a:lnTo>
                  <a:pt x="209" y="91"/>
                </a:lnTo>
                <a:lnTo>
                  <a:pt x="209" y="91"/>
                </a:lnTo>
                <a:lnTo>
                  <a:pt x="210" y="91"/>
                </a:lnTo>
                <a:lnTo>
                  <a:pt x="210" y="92"/>
                </a:lnTo>
                <a:lnTo>
                  <a:pt x="210" y="92"/>
                </a:lnTo>
                <a:lnTo>
                  <a:pt x="209" y="94"/>
                </a:lnTo>
                <a:lnTo>
                  <a:pt x="209" y="94"/>
                </a:lnTo>
                <a:lnTo>
                  <a:pt x="209" y="94"/>
                </a:lnTo>
                <a:lnTo>
                  <a:pt x="209" y="94"/>
                </a:lnTo>
                <a:lnTo>
                  <a:pt x="209" y="96"/>
                </a:lnTo>
                <a:lnTo>
                  <a:pt x="209" y="96"/>
                </a:lnTo>
                <a:lnTo>
                  <a:pt x="209" y="96"/>
                </a:lnTo>
                <a:lnTo>
                  <a:pt x="209" y="96"/>
                </a:lnTo>
                <a:lnTo>
                  <a:pt x="209" y="99"/>
                </a:lnTo>
                <a:lnTo>
                  <a:pt x="209" y="101"/>
                </a:lnTo>
                <a:lnTo>
                  <a:pt x="209" y="101"/>
                </a:lnTo>
                <a:lnTo>
                  <a:pt x="210" y="101"/>
                </a:lnTo>
                <a:lnTo>
                  <a:pt x="210" y="101"/>
                </a:lnTo>
                <a:lnTo>
                  <a:pt x="210" y="101"/>
                </a:lnTo>
                <a:lnTo>
                  <a:pt x="212" y="101"/>
                </a:lnTo>
                <a:lnTo>
                  <a:pt x="212" y="101"/>
                </a:lnTo>
                <a:lnTo>
                  <a:pt x="212" y="101"/>
                </a:lnTo>
                <a:lnTo>
                  <a:pt x="212" y="102"/>
                </a:lnTo>
                <a:lnTo>
                  <a:pt x="212" y="104"/>
                </a:lnTo>
                <a:lnTo>
                  <a:pt x="212" y="104"/>
                </a:lnTo>
                <a:lnTo>
                  <a:pt x="212" y="104"/>
                </a:lnTo>
                <a:lnTo>
                  <a:pt x="217" y="107"/>
                </a:lnTo>
                <a:lnTo>
                  <a:pt x="217" y="107"/>
                </a:lnTo>
                <a:lnTo>
                  <a:pt x="217" y="107"/>
                </a:lnTo>
                <a:lnTo>
                  <a:pt x="219" y="106"/>
                </a:lnTo>
                <a:lnTo>
                  <a:pt x="219" y="106"/>
                </a:lnTo>
                <a:lnTo>
                  <a:pt x="224" y="106"/>
                </a:lnTo>
                <a:lnTo>
                  <a:pt x="224" y="106"/>
                </a:lnTo>
                <a:lnTo>
                  <a:pt x="225" y="106"/>
                </a:lnTo>
                <a:lnTo>
                  <a:pt x="225" y="106"/>
                </a:lnTo>
                <a:lnTo>
                  <a:pt x="227" y="107"/>
                </a:lnTo>
                <a:lnTo>
                  <a:pt x="227" y="107"/>
                </a:lnTo>
                <a:lnTo>
                  <a:pt x="229" y="109"/>
                </a:lnTo>
                <a:lnTo>
                  <a:pt x="229" y="107"/>
                </a:lnTo>
                <a:lnTo>
                  <a:pt x="229" y="107"/>
                </a:lnTo>
                <a:lnTo>
                  <a:pt x="230" y="107"/>
                </a:lnTo>
                <a:lnTo>
                  <a:pt x="230" y="106"/>
                </a:lnTo>
                <a:lnTo>
                  <a:pt x="234" y="106"/>
                </a:lnTo>
                <a:lnTo>
                  <a:pt x="235" y="106"/>
                </a:lnTo>
                <a:lnTo>
                  <a:pt x="234" y="107"/>
                </a:lnTo>
                <a:lnTo>
                  <a:pt x="234" y="109"/>
                </a:lnTo>
                <a:lnTo>
                  <a:pt x="234" y="109"/>
                </a:lnTo>
                <a:lnTo>
                  <a:pt x="234" y="111"/>
                </a:lnTo>
                <a:lnTo>
                  <a:pt x="234" y="111"/>
                </a:lnTo>
                <a:lnTo>
                  <a:pt x="235" y="111"/>
                </a:lnTo>
                <a:lnTo>
                  <a:pt x="235" y="111"/>
                </a:lnTo>
                <a:lnTo>
                  <a:pt x="235" y="111"/>
                </a:lnTo>
                <a:lnTo>
                  <a:pt x="235" y="111"/>
                </a:lnTo>
                <a:lnTo>
                  <a:pt x="235" y="111"/>
                </a:lnTo>
                <a:lnTo>
                  <a:pt x="237" y="111"/>
                </a:lnTo>
                <a:lnTo>
                  <a:pt x="239" y="111"/>
                </a:lnTo>
                <a:lnTo>
                  <a:pt x="239" y="111"/>
                </a:lnTo>
                <a:lnTo>
                  <a:pt x="239" y="113"/>
                </a:lnTo>
                <a:lnTo>
                  <a:pt x="239" y="113"/>
                </a:lnTo>
                <a:lnTo>
                  <a:pt x="239" y="113"/>
                </a:lnTo>
                <a:lnTo>
                  <a:pt x="239" y="114"/>
                </a:lnTo>
                <a:lnTo>
                  <a:pt x="239" y="116"/>
                </a:lnTo>
                <a:lnTo>
                  <a:pt x="237" y="116"/>
                </a:lnTo>
                <a:lnTo>
                  <a:pt x="237" y="116"/>
                </a:lnTo>
                <a:lnTo>
                  <a:pt x="237" y="118"/>
                </a:lnTo>
                <a:lnTo>
                  <a:pt x="237" y="118"/>
                </a:lnTo>
                <a:lnTo>
                  <a:pt x="237" y="119"/>
                </a:lnTo>
                <a:lnTo>
                  <a:pt x="237" y="121"/>
                </a:lnTo>
                <a:lnTo>
                  <a:pt x="237" y="121"/>
                </a:lnTo>
                <a:lnTo>
                  <a:pt x="234" y="123"/>
                </a:lnTo>
                <a:lnTo>
                  <a:pt x="234" y="123"/>
                </a:lnTo>
                <a:lnTo>
                  <a:pt x="234" y="124"/>
                </a:lnTo>
                <a:lnTo>
                  <a:pt x="234" y="124"/>
                </a:lnTo>
                <a:lnTo>
                  <a:pt x="234" y="126"/>
                </a:lnTo>
                <a:lnTo>
                  <a:pt x="234" y="126"/>
                </a:lnTo>
                <a:lnTo>
                  <a:pt x="234" y="128"/>
                </a:lnTo>
                <a:lnTo>
                  <a:pt x="234" y="128"/>
                </a:lnTo>
                <a:lnTo>
                  <a:pt x="235" y="128"/>
                </a:lnTo>
                <a:lnTo>
                  <a:pt x="237" y="128"/>
                </a:lnTo>
                <a:lnTo>
                  <a:pt x="237" y="128"/>
                </a:lnTo>
                <a:lnTo>
                  <a:pt x="237" y="129"/>
                </a:lnTo>
                <a:lnTo>
                  <a:pt x="237" y="129"/>
                </a:lnTo>
                <a:lnTo>
                  <a:pt x="235" y="131"/>
                </a:lnTo>
                <a:lnTo>
                  <a:pt x="234" y="131"/>
                </a:lnTo>
                <a:lnTo>
                  <a:pt x="232" y="131"/>
                </a:lnTo>
                <a:lnTo>
                  <a:pt x="232" y="131"/>
                </a:lnTo>
                <a:lnTo>
                  <a:pt x="232" y="131"/>
                </a:lnTo>
                <a:lnTo>
                  <a:pt x="230" y="131"/>
                </a:lnTo>
                <a:lnTo>
                  <a:pt x="227" y="129"/>
                </a:lnTo>
                <a:lnTo>
                  <a:pt x="224" y="128"/>
                </a:lnTo>
                <a:lnTo>
                  <a:pt x="222" y="126"/>
                </a:lnTo>
                <a:lnTo>
                  <a:pt x="222" y="126"/>
                </a:lnTo>
                <a:lnTo>
                  <a:pt x="222" y="126"/>
                </a:lnTo>
                <a:lnTo>
                  <a:pt x="220" y="126"/>
                </a:lnTo>
                <a:lnTo>
                  <a:pt x="220" y="126"/>
                </a:lnTo>
                <a:lnTo>
                  <a:pt x="220" y="128"/>
                </a:lnTo>
                <a:lnTo>
                  <a:pt x="220" y="128"/>
                </a:lnTo>
                <a:lnTo>
                  <a:pt x="220" y="128"/>
                </a:lnTo>
                <a:lnTo>
                  <a:pt x="220" y="128"/>
                </a:lnTo>
                <a:lnTo>
                  <a:pt x="220" y="129"/>
                </a:lnTo>
                <a:lnTo>
                  <a:pt x="220" y="129"/>
                </a:lnTo>
                <a:lnTo>
                  <a:pt x="220" y="129"/>
                </a:lnTo>
                <a:lnTo>
                  <a:pt x="220" y="129"/>
                </a:lnTo>
                <a:lnTo>
                  <a:pt x="220" y="129"/>
                </a:lnTo>
                <a:lnTo>
                  <a:pt x="220" y="133"/>
                </a:lnTo>
                <a:lnTo>
                  <a:pt x="219" y="133"/>
                </a:lnTo>
                <a:lnTo>
                  <a:pt x="217" y="129"/>
                </a:lnTo>
                <a:lnTo>
                  <a:pt x="215" y="129"/>
                </a:lnTo>
                <a:lnTo>
                  <a:pt x="215" y="131"/>
                </a:lnTo>
                <a:lnTo>
                  <a:pt x="215" y="131"/>
                </a:lnTo>
                <a:lnTo>
                  <a:pt x="215" y="131"/>
                </a:lnTo>
                <a:lnTo>
                  <a:pt x="217" y="134"/>
                </a:lnTo>
                <a:lnTo>
                  <a:pt x="217" y="138"/>
                </a:lnTo>
                <a:lnTo>
                  <a:pt x="217" y="138"/>
                </a:lnTo>
                <a:lnTo>
                  <a:pt x="217" y="139"/>
                </a:lnTo>
                <a:lnTo>
                  <a:pt x="217" y="139"/>
                </a:lnTo>
                <a:lnTo>
                  <a:pt x="219" y="141"/>
                </a:lnTo>
                <a:lnTo>
                  <a:pt x="219" y="141"/>
                </a:lnTo>
                <a:lnTo>
                  <a:pt x="219" y="141"/>
                </a:lnTo>
                <a:lnTo>
                  <a:pt x="219" y="143"/>
                </a:lnTo>
                <a:lnTo>
                  <a:pt x="217" y="144"/>
                </a:lnTo>
                <a:lnTo>
                  <a:pt x="217" y="144"/>
                </a:lnTo>
                <a:lnTo>
                  <a:pt x="217" y="144"/>
                </a:lnTo>
                <a:lnTo>
                  <a:pt x="217" y="144"/>
                </a:lnTo>
                <a:lnTo>
                  <a:pt x="217" y="146"/>
                </a:lnTo>
                <a:lnTo>
                  <a:pt x="217" y="146"/>
                </a:lnTo>
                <a:lnTo>
                  <a:pt x="217" y="146"/>
                </a:lnTo>
                <a:lnTo>
                  <a:pt x="217" y="146"/>
                </a:lnTo>
                <a:lnTo>
                  <a:pt x="217" y="148"/>
                </a:lnTo>
                <a:lnTo>
                  <a:pt x="217" y="148"/>
                </a:lnTo>
                <a:lnTo>
                  <a:pt x="215" y="148"/>
                </a:lnTo>
                <a:lnTo>
                  <a:pt x="215" y="149"/>
                </a:lnTo>
                <a:lnTo>
                  <a:pt x="215" y="153"/>
                </a:lnTo>
                <a:lnTo>
                  <a:pt x="215" y="153"/>
                </a:lnTo>
                <a:lnTo>
                  <a:pt x="215" y="153"/>
                </a:lnTo>
                <a:lnTo>
                  <a:pt x="215" y="153"/>
                </a:lnTo>
                <a:lnTo>
                  <a:pt x="215" y="153"/>
                </a:lnTo>
                <a:lnTo>
                  <a:pt x="215" y="155"/>
                </a:lnTo>
                <a:lnTo>
                  <a:pt x="214" y="155"/>
                </a:lnTo>
                <a:lnTo>
                  <a:pt x="214" y="155"/>
                </a:lnTo>
                <a:lnTo>
                  <a:pt x="214" y="155"/>
                </a:lnTo>
                <a:lnTo>
                  <a:pt x="214" y="156"/>
                </a:lnTo>
                <a:lnTo>
                  <a:pt x="214" y="156"/>
                </a:lnTo>
                <a:lnTo>
                  <a:pt x="215" y="156"/>
                </a:lnTo>
                <a:lnTo>
                  <a:pt x="217" y="156"/>
                </a:lnTo>
                <a:lnTo>
                  <a:pt x="217" y="156"/>
                </a:lnTo>
                <a:lnTo>
                  <a:pt x="217" y="156"/>
                </a:lnTo>
                <a:lnTo>
                  <a:pt x="217" y="156"/>
                </a:lnTo>
                <a:lnTo>
                  <a:pt x="217" y="156"/>
                </a:lnTo>
                <a:lnTo>
                  <a:pt x="217" y="158"/>
                </a:lnTo>
                <a:lnTo>
                  <a:pt x="215" y="158"/>
                </a:lnTo>
                <a:lnTo>
                  <a:pt x="215" y="158"/>
                </a:lnTo>
                <a:lnTo>
                  <a:pt x="215" y="158"/>
                </a:lnTo>
                <a:lnTo>
                  <a:pt x="215" y="158"/>
                </a:lnTo>
                <a:lnTo>
                  <a:pt x="214" y="160"/>
                </a:lnTo>
                <a:lnTo>
                  <a:pt x="214" y="160"/>
                </a:lnTo>
                <a:lnTo>
                  <a:pt x="214" y="160"/>
                </a:lnTo>
                <a:lnTo>
                  <a:pt x="212" y="161"/>
                </a:lnTo>
                <a:lnTo>
                  <a:pt x="207" y="158"/>
                </a:lnTo>
                <a:lnTo>
                  <a:pt x="207" y="158"/>
                </a:lnTo>
                <a:lnTo>
                  <a:pt x="207" y="156"/>
                </a:lnTo>
                <a:lnTo>
                  <a:pt x="205" y="155"/>
                </a:lnTo>
                <a:lnTo>
                  <a:pt x="205" y="155"/>
                </a:lnTo>
                <a:lnTo>
                  <a:pt x="205" y="155"/>
                </a:lnTo>
                <a:lnTo>
                  <a:pt x="204" y="151"/>
                </a:lnTo>
                <a:lnTo>
                  <a:pt x="202" y="151"/>
                </a:lnTo>
                <a:lnTo>
                  <a:pt x="202" y="151"/>
                </a:lnTo>
                <a:lnTo>
                  <a:pt x="202" y="151"/>
                </a:lnTo>
                <a:lnTo>
                  <a:pt x="202" y="151"/>
                </a:lnTo>
                <a:lnTo>
                  <a:pt x="200" y="151"/>
                </a:lnTo>
                <a:lnTo>
                  <a:pt x="200" y="149"/>
                </a:lnTo>
                <a:lnTo>
                  <a:pt x="200" y="149"/>
                </a:lnTo>
                <a:lnTo>
                  <a:pt x="200" y="149"/>
                </a:lnTo>
                <a:lnTo>
                  <a:pt x="200" y="149"/>
                </a:lnTo>
                <a:lnTo>
                  <a:pt x="202" y="149"/>
                </a:lnTo>
                <a:lnTo>
                  <a:pt x="202" y="149"/>
                </a:lnTo>
                <a:lnTo>
                  <a:pt x="202" y="148"/>
                </a:lnTo>
                <a:lnTo>
                  <a:pt x="202" y="148"/>
                </a:lnTo>
                <a:lnTo>
                  <a:pt x="204" y="148"/>
                </a:lnTo>
                <a:lnTo>
                  <a:pt x="204" y="148"/>
                </a:lnTo>
                <a:lnTo>
                  <a:pt x="204" y="148"/>
                </a:lnTo>
                <a:lnTo>
                  <a:pt x="204" y="146"/>
                </a:lnTo>
                <a:lnTo>
                  <a:pt x="204" y="146"/>
                </a:lnTo>
                <a:lnTo>
                  <a:pt x="204" y="146"/>
                </a:lnTo>
                <a:lnTo>
                  <a:pt x="204" y="146"/>
                </a:lnTo>
                <a:lnTo>
                  <a:pt x="204" y="144"/>
                </a:lnTo>
                <a:lnTo>
                  <a:pt x="202" y="144"/>
                </a:lnTo>
                <a:lnTo>
                  <a:pt x="197" y="143"/>
                </a:lnTo>
                <a:lnTo>
                  <a:pt x="197" y="143"/>
                </a:lnTo>
                <a:lnTo>
                  <a:pt x="197" y="143"/>
                </a:lnTo>
                <a:lnTo>
                  <a:pt x="197" y="143"/>
                </a:lnTo>
                <a:lnTo>
                  <a:pt x="197" y="143"/>
                </a:lnTo>
                <a:lnTo>
                  <a:pt x="197" y="144"/>
                </a:lnTo>
                <a:lnTo>
                  <a:pt x="195" y="144"/>
                </a:lnTo>
                <a:lnTo>
                  <a:pt x="195" y="144"/>
                </a:lnTo>
                <a:lnTo>
                  <a:pt x="195" y="144"/>
                </a:lnTo>
                <a:lnTo>
                  <a:pt x="193" y="143"/>
                </a:lnTo>
                <a:lnTo>
                  <a:pt x="193" y="143"/>
                </a:lnTo>
                <a:lnTo>
                  <a:pt x="193" y="141"/>
                </a:lnTo>
                <a:lnTo>
                  <a:pt x="193" y="141"/>
                </a:lnTo>
                <a:lnTo>
                  <a:pt x="192" y="141"/>
                </a:lnTo>
                <a:lnTo>
                  <a:pt x="192" y="141"/>
                </a:lnTo>
                <a:lnTo>
                  <a:pt x="192" y="141"/>
                </a:lnTo>
                <a:lnTo>
                  <a:pt x="188" y="143"/>
                </a:lnTo>
                <a:lnTo>
                  <a:pt x="187" y="143"/>
                </a:lnTo>
                <a:lnTo>
                  <a:pt x="185" y="141"/>
                </a:lnTo>
                <a:lnTo>
                  <a:pt x="185" y="141"/>
                </a:lnTo>
                <a:lnTo>
                  <a:pt x="185" y="143"/>
                </a:lnTo>
                <a:lnTo>
                  <a:pt x="183" y="143"/>
                </a:lnTo>
                <a:lnTo>
                  <a:pt x="182" y="141"/>
                </a:lnTo>
                <a:lnTo>
                  <a:pt x="178" y="139"/>
                </a:lnTo>
                <a:lnTo>
                  <a:pt x="177" y="139"/>
                </a:lnTo>
                <a:lnTo>
                  <a:pt x="177" y="138"/>
                </a:lnTo>
                <a:lnTo>
                  <a:pt x="177" y="138"/>
                </a:lnTo>
                <a:lnTo>
                  <a:pt x="177" y="138"/>
                </a:lnTo>
                <a:lnTo>
                  <a:pt x="177" y="138"/>
                </a:lnTo>
                <a:lnTo>
                  <a:pt x="177" y="136"/>
                </a:lnTo>
                <a:lnTo>
                  <a:pt x="177" y="136"/>
                </a:lnTo>
                <a:lnTo>
                  <a:pt x="175" y="136"/>
                </a:lnTo>
                <a:lnTo>
                  <a:pt x="173" y="136"/>
                </a:lnTo>
                <a:lnTo>
                  <a:pt x="173" y="136"/>
                </a:lnTo>
                <a:lnTo>
                  <a:pt x="172" y="136"/>
                </a:lnTo>
                <a:lnTo>
                  <a:pt x="172" y="136"/>
                </a:lnTo>
                <a:lnTo>
                  <a:pt x="172" y="136"/>
                </a:lnTo>
                <a:lnTo>
                  <a:pt x="172" y="136"/>
                </a:lnTo>
                <a:lnTo>
                  <a:pt x="172" y="136"/>
                </a:lnTo>
                <a:lnTo>
                  <a:pt x="168" y="134"/>
                </a:lnTo>
                <a:lnTo>
                  <a:pt x="168" y="134"/>
                </a:lnTo>
                <a:lnTo>
                  <a:pt x="167" y="134"/>
                </a:lnTo>
                <a:lnTo>
                  <a:pt x="167" y="134"/>
                </a:lnTo>
                <a:lnTo>
                  <a:pt x="167" y="134"/>
                </a:lnTo>
                <a:lnTo>
                  <a:pt x="167" y="134"/>
                </a:lnTo>
                <a:lnTo>
                  <a:pt x="167" y="134"/>
                </a:lnTo>
                <a:lnTo>
                  <a:pt x="165" y="134"/>
                </a:lnTo>
                <a:lnTo>
                  <a:pt x="160" y="136"/>
                </a:lnTo>
                <a:lnTo>
                  <a:pt x="158" y="136"/>
                </a:lnTo>
                <a:lnTo>
                  <a:pt x="156" y="134"/>
                </a:lnTo>
                <a:lnTo>
                  <a:pt x="156" y="134"/>
                </a:lnTo>
                <a:lnTo>
                  <a:pt x="156" y="134"/>
                </a:lnTo>
                <a:lnTo>
                  <a:pt x="156" y="134"/>
                </a:lnTo>
                <a:lnTo>
                  <a:pt x="156" y="133"/>
                </a:lnTo>
                <a:lnTo>
                  <a:pt x="156" y="133"/>
                </a:lnTo>
                <a:lnTo>
                  <a:pt x="155" y="133"/>
                </a:lnTo>
                <a:lnTo>
                  <a:pt x="155" y="133"/>
                </a:lnTo>
                <a:lnTo>
                  <a:pt x="155" y="133"/>
                </a:lnTo>
                <a:lnTo>
                  <a:pt x="153" y="133"/>
                </a:lnTo>
                <a:lnTo>
                  <a:pt x="153" y="133"/>
                </a:lnTo>
                <a:lnTo>
                  <a:pt x="153" y="133"/>
                </a:lnTo>
                <a:lnTo>
                  <a:pt x="153" y="134"/>
                </a:lnTo>
                <a:lnTo>
                  <a:pt x="151" y="134"/>
                </a:lnTo>
                <a:lnTo>
                  <a:pt x="151" y="134"/>
                </a:lnTo>
                <a:lnTo>
                  <a:pt x="151" y="136"/>
                </a:lnTo>
                <a:lnTo>
                  <a:pt x="150" y="139"/>
                </a:lnTo>
                <a:lnTo>
                  <a:pt x="150" y="141"/>
                </a:lnTo>
                <a:lnTo>
                  <a:pt x="148" y="141"/>
                </a:lnTo>
                <a:lnTo>
                  <a:pt x="148" y="141"/>
                </a:lnTo>
                <a:lnTo>
                  <a:pt x="148" y="141"/>
                </a:lnTo>
                <a:lnTo>
                  <a:pt x="148" y="139"/>
                </a:lnTo>
                <a:lnTo>
                  <a:pt x="148" y="139"/>
                </a:lnTo>
                <a:lnTo>
                  <a:pt x="148" y="139"/>
                </a:lnTo>
                <a:lnTo>
                  <a:pt x="148" y="139"/>
                </a:lnTo>
                <a:lnTo>
                  <a:pt x="148" y="139"/>
                </a:lnTo>
                <a:lnTo>
                  <a:pt x="148" y="138"/>
                </a:lnTo>
                <a:lnTo>
                  <a:pt x="148" y="138"/>
                </a:lnTo>
                <a:lnTo>
                  <a:pt x="148" y="138"/>
                </a:lnTo>
                <a:lnTo>
                  <a:pt x="148" y="138"/>
                </a:lnTo>
                <a:lnTo>
                  <a:pt x="146" y="138"/>
                </a:lnTo>
                <a:lnTo>
                  <a:pt x="145" y="139"/>
                </a:lnTo>
                <a:lnTo>
                  <a:pt x="141" y="141"/>
                </a:lnTo>
                <a:lnTo>
                  <a:pt x="140" y="141"/>
                </a:lnTo>
                <a:lnTo>
                  <a:pt x="138" y="141"/>
                </a:lnTo>
                <a:lnTo>
                  <a:pt x="135" y="139"/>
                </a:lnTo>
                <a:lnTo>
                  <a:pt x="135" y="139"/>
                </a:lnTo>
                <a:lnTo>
                  <a:pt x="135" y="139"/>
                </a:lnTo>
                <a:lnTo>
                  <a:pt x="131" y="139"/>
                </a:lnTo>
                <a:lnTo>
                  <a:pt x="130" y="139"/>
                </a:lnTo>
                <a:lnTo>
                  <a:pt x="125" y="139"/>
                </a:lnTo>
                <a:lnTo>
                  <a:pt x="123" y="139"/>
                </a:lnTo>
                <a:lnTo>
                  <a:pt x="121" y="141"/>
                </a:lnTo>
                <a:lnTo>
                  <a:pt x="118" y="143"/>
                </a:lnTo>
                <a:lnTo>
                  <a:pt x="118" y="143"/>
                </a:lnTo>
                <a:lnTo>
                  <a:pt x="118" y="143"/>
                </a:lnTo>
                <a:lnTo>
                  <a:pt x="118" y="141"/>
                </a:lnTo>
                <a:lnTo>
                  <a:pt x="118" y="141"/>
                </a:lnTo>
                <a:lnTo>
                  <a:pt x="118" y="141"/>
                </a:lnTo>
                <a:lnTo>
                  <a:pt x="118" y="141"/>
                </a:lnTo>
                <a:lnTo>
                  <a:pt x="116" y="139"/>
                </a:lnTo>
                <a:lnTo>
                  <a:pt x="114" y="138"/>
                </a:lnTo>
                <a:lnTo>
                  <a:pt x="114" y="136"/>
                </a:lnTo>
                <a:lnTo>
                  <a:pt x="114" y="136"/>
                </a:lnTo>
                <a:lnTo>
                  <a:pt x="114" y="136"/>
                </a:lnTo>
                <a:lnTo>
                  <a:pt x="113" y="138"/>
                </a:lnTo>
                <a:lnTo>
                  <a:pt x="113" y="138"/>
                </a:lnTo>
                <a:lnTo>
                  <a:pt x="113" y="138"/>
                </a:lnTo>
                <a:lnTo>
                  <a:pt x="111" y="138"/>
                </a:lnTo>
                <a:lnTo>
                  <a:pt x="109" y="136"/>
                </a:lnTo>
                <a:lnTo>
                  <a:pt x="109" y="134"/>
                </a:lnTo>
                <a:lnTo>
                  <a:pt x="108" y="134"/>
                </a:lnTo>
                <a:lnTo>
                  <a:pt x="108" y="133"/>
                </a:lnTo>
                <a:lnTo>
                  <a:pt x="108" y="133"/>
                </a:lnTo>
                <a:lnTo>
                  <a:pt x="106" y="133"/>
                </a:lnTo>
                <a:lnTo>
                  <a:pt x="106" y="133"/>
                </a:lnTo>
                <a:lnTo>
                  <a:pt x="106" y="133"/>
                </a:lnTo>
                <a:lnTo>
                  <a:pt x="106" y="134"/>
                </a:lnTo>
                <a:lnTo>
                  <a:pt x="104" y="134"/>
                </a:lnTo>
                <a:lnTo>
                  <a:pt x="104" y="133"/>
                </a:lnTo>
                <a:lnTo>
                  <a:pt x="101" y="133"/>
                </a:lnTo>
                <a:lnTo>
                  <a:pt x="101" y="131"/>
                </a:lnTo>
                <a:lnTo>
                  <a:pt x="99" y="131"/>
                </a:lnTo>
                <a:lnTo>
                  <a:pt x="99" y="129"/>
                </a:lnTo>
                <a:lnTo>
                  <a:pt x="99" y="129"/>
                </a:lnTo>
                <a:lnTo>
                  <a:pt x="99" y="129"/>
                </a:lnTo>
                <a:lnTo>
                  <a:pt x="96" y="128"/>
                </a:lnTo>
                <a:lnTo>
                  <a:pt x="94" y="126"/>
                </a:lnTo>
                <a:lnTo>
                  <a:pt x="93" y="126"/>
                </a:lnTo>
                <a:lnTo>
                  <a:pt x="93" y="124"/>
                </a:lnTo>
                <a:lnTo>
                  <a:pt x="93" y="123"/>
                </a:lnTo>
                <a:lnTo>
                  <a:pt x="91" y="123"/>
                </a:lnTo>
                <a:lnTo>
                  <a:pt x="89" y="121"/>
                </a:lnTo>
                <a:lnTo>
                  <a:pt x="89" y="121"/>
                </a:lnTo>
                <a:lnTo>
                  <a:pt x="89" y="121"/>
                </a:lnTo>
                <a:lnTo>
                  <a:pt x="86" y="123"/>
                </a:lnTo>
                <a:lnTo>
                  <a:pt x="86" y="124"/>
                </a:lnTo>
                <a:lnTo>
                  <a:pt x="84" y="124"/>
                </a:lnTo>
                <a:lnTo>
                  <a:pt x="84" y="126"/>
                </a:lnTo>
                <a:lnTo>
                  <a:pt x="84" y="126"/>
                </a:lnTo>
                <a:lnTo>
                  <a:pt x="84" y="126"/>
                </a:lnTo>
                <a:lnTo>
                  <a:pt x="84" y="126"/>
                </a:lnTo>
                <a:lnTo>
                  <a:pt x="86" y="128"/>
                </a:lnTo>
                <a:lnTo>
                  <a:pt x="86" y="128"/>
                </a:lnTo>
                <a:lnTo>
                  <a:pt x="86" y="129"/>
                </a:lnTo>
                <a:lnTo>
                  <a:pt x="86" y="131"/>
                </a:lnTo>
                <a:lnTo>
                  <a:pt x="86" y="131"/>
                </a:lnTo>
                <a:lnTo>
                  <a:pt x="86" y="131"/>
                </a:lnTo>
                <a:lnTo>
                  <a:pt x="84" y="129"/>
                </a:lnTo>
                <a:lnTo>
                  <a:pt x="84" y="129"/>
                </a:lnTo>
                <a:lnTo>
                  <a:pt x="84" y="129"/>
                </a:lnTo>
                <a:lnTo>
                  <a:pt x="84" y="129"/>
                </a:lnTo>
                <a:lnTo>
                  <a:pt x="82" y="129"/>
                </a:lnTo>
                <a:lnTo>
                  <a:pt x="81" y="133"/>
                </a:lnTo>
                <a:lnTo>
                  <a:pt x="79" y="131"/>
                </a:lnTo>
                <a:lnTo>
                  <a:pt x="79" y="131"/>
                </a:lnTo>
                <a:lnTo>
                  <a:pt x="77" y="131"/>
                </a:lnTo>
                <a:lnTo>
                  <a:pt x="77" y="131"/>
                </a:lnTo>
                <a:lnTo>
                  <a:pt x="77" y="131"/>
                </a:lnTo>
                <a:lnTo>
                  <a:pt x="77" y="133"/>
                </a:lnTo>
                <a:lnTo>
                  <a:pt x="76" y="133"/>
                </a:lnTo>
                <a:lnTo>
                  <a:pt x="76" y="133"/>
                </a:lnTo>
                <a:lnTo>
                  <a:pt x="76" y="133"/>
                </a:lnTo>
                <a:lnTo>
                  <a:pt x="74" y="133"/>
                </a:lnTo>
                <a:lnTo>
                  <a:pt x="74" y="134"/>
                </a:lnTo>
                <a:lnTo>
                  <a:pt x="74" y="134"/>
                </a:lnTo>
                <a:lnTo>
                  <a:pt x="74" y="134"/>
                </a:lnTo>
                <a:lnTo>
                  <a:pt x="72" y="136"/>
                </a:lnTo>
                <a:lnTo>
                  <a:pt x="72" y="136"/>
                </a:lnTo>
                <a:lnTo>
                  <a:pt x="72" y="136"/>
                </a:lnTo>
                <a:lnTo>
                  <a:pt x="71" y="136"/>
                </a:lnTo>
                <a:lnTo>
                  <a:pt x="71" y="134"/>
                </a:lnTo>
                <a:lnTo>
                  <a:pt x="71" y="134"/>
                </a:lnTo>
                <a:lnTo>
                  <a:pt x="71" y="134"/>
                </a:lnTo>
                <a:lnTo>
                  <a:pt x="71" y="133"/>
                </a:lnTo>
                <a:lnTo>
                  <a:pt x="71" y="133"/>
                </a:lnTo>
                <a:lnTo>
                  <a:pt x="71" y="133"/>
                </a:lnTo>
                <a:lnTo>
                  <a:pt x="71" y="133"/>
                </a:lnTo>
                <a:lnTo>
                  <a:pt x="69" y="131"/>
                </a:lnTo>
                <a:lnTo>
                  <a:pt x="69" y="131"/>
                </a:lnTo>
                <a:lnTo>
                  <a:pt x="69" y="131"/>
                </a:lnTo>
                <a:lnTo>
                  <a:pt x="69" y="131"/>
                </a:lnTo>
                <a:lnTo>
                  <a:pt x="69" y="131"/>
                </a:lnTo>
                <a:lnTo>
                  <a:pt x="67" y="133"/>
                </a:lnTo>
                <a:lnTo>
                  <a:pt x="67" y="133"/>
                </a:lnTo>
                <a:lnTo>
                  <a:pt x="67" y="133"/>
                </a:lnTo>
                <a:lnTo>
                  <a:pt x="67" y="133"/>
                </a:lnTo>
                <a:lnTo>
                  <a:pt x="67" y="134"/>
                </a:lnTo>
                <a:lnTo>
                  <a:pt x="67" y="134"/>
                </a:lnTo>
                <a:lnTo>
                  <a:pt x="67" y="134"/>
                </a:lnTo>
                <a:lnTo>
                  <a:pt x="66" y="134"/>
                </a:lnTo>
                <a:lnTo>
                  <a:pt x="66" y="134"/>
                </a:lnTo>
                <a:lnTo>
                  <a:pt x="66" y="134"/>
                </a:lnTo>
                <a:lnTo>
                  <a:pt x="66" y="134"/>
                </a:lnTo>
                <a:lnTo>
                  <a:pt x="64" y="134"/>
                </a:lnTo>
                <a:lnTo>
                  <a:pt x="64" y="134"/>
                </a:lnTo>
                <a:lnTo>
                  <a:pt x="64" y="134"/>
                </a:lnTo>
                <a:lnTo>
                  <a:pt x="62" y="133"/>
                </a:lnTo>
                <a:lnTo>
                  <a:pt x="62" y="133"/>
                </a:lnTo>
                <a:lnTo>
                  <a:pt x="62" y="133"/>
                </a:lnTo>
                <a:lnTo>
                  <a:pt x="62" y="133"/>
                </a:lnTo>
                <a:lnTo>
                  <a:pt x="62" y="133"/>
                </a:lnTo>
                <a:lnTo>
                  <a:pt x="62" y="133"/>
                </a:lnTo>
                <a:lnTo>
                  <a:pt x="62" y="131"/>
                </a:lnTo>
                <a:lnTo>
                  <a:pt x="62" y="131"/>
                </a:lnTo>
                <a:lnTo>
                  <a:pt x="62" y="131"/>
                </a:lnTo>
                <a:lnTo>
                  <a:pt x="62" y="131"/>
                </a:lnTo>
                <a:lnTo>
                  <a:pt x="62" y="131"/>
                </a:lnTo>
                <a:lnTo>
                  <a:pt x="61" y="131"/>
                </a:lnTo>
                <a:lnTo>
                  <a:pt x="61" y="133"/>
                </a:lnTo>
                <a:lnTo>
                  <a:pt x="59" y="133"/>
                </a:lnTo>
                <a:lnTo>
                  <a:pt x="57" y="133"/>
                </a:lnTo>
                <a:lnTo>
                  <a:pt x="57" y="133"/>
                </a:lnTo>
                <a:lnTo>
                  <a:pt x="56" y="131"/>
                </a:lnTo>
                <a:lnTo>
                  <a:pt x="56" y="131"/>
                </a:lnTo>
                <a:lnTo>
                  <a:pt x="56" y="131"/>
                </a:lnTo>
                <a:lnTo>
                  <a:pt x="56" y="131"/>
                </a:lnTo>
                <a:lnTo>
                  <a:pt x="56" y="129"/>
                </a:lnTo>
                <a:lnTo>
                  <a:pt x="56" y="129"/>
                </a:lnTo>
                <a:lnTo>
                  <a:pt x="56" y="129"/>
                </a:lnTo>
                <a:lnTo>
                  <a:pt x="57" y="129"/>
                </a:lnTo>
                <a:lnTo>
                  <a:pt x="57" y="129"/>
                </a:lnTo>
                <a:lnTo>
                  <a:pt x="57" y="129"/>
                </a:lnTo>
                <a:lnTo>
                  <a:pt x="57" y="128"/>
                </a:lnTo>
                <a:lnTo>
                  <a:pt x="56" y="128"/>
                </a:lnTo>
                <a:lnTo>
                  <a:pt x="56" y="128"/>
                </a:lnTo>
                <a:lnTo>
                  <a:pt x="56" y="126"/>
                </a:lnTo>
                <a:lnTo>
                  <a:pt x="56" y="126"/>
                </a:lnTo>
                <a:lnTo>
                  <a:pt x="54" y="126"/>
                </a:lnTo>
                <a:lnTo>
                  <a:pt x="52" y="126"/>
                </a:lnTo>
                <a:lnTo>
                  <a:pt x="51" y="124"/>
                </a:lnTo>
                <a:lnTo>
                  <a:pt x="51" y="124"/>
                </a:lnTo>
                <a:lnTo>
                  <a:pt x="51" y="124"/>
                </a:lnTo>
                <a:lnTo>
                  <a:pt x="49" y="124"/>
                </a:lnTo>
                <a:lnTo>
                  <a:pt x="47" y="123"/>
                </a:lnTo>
                <a:lnTo>
                  <a:pt x="46" y="123"/>
                </a:lnTo>
                <a:lnTo>
                  <a:pt x="47" y="121"/>
                </a:lnTo>
                <a:lnTo>
                  <a:pt x="47" y="119"/>
                </a:lnTo>
                <a:lnTo>
                  <a:pt x="51" y="119"/>
                </a:lnTo>
                <a:lnTo>
                  <a:pt x="51" y="119"/>
                </a:lnTo>
                <a:lnTo>
                  <a:pt x="52" y="118"/>
                </a:lnTo>
                <a:lnTo>
                  <a:pt x="52" y="118"/>
                </a:lnTo>
                <a:lnTo>
                  <a:pt x="51" y="116"/>
                </a:lnTo>
                <a:lnTo>
                  <a:pt x="51" y="116"/>
                </a:lnTo>
                <a:lnTo>
                  <a:pt x="49" y="114"/>
                </a:lnTo>
                <a:lnTo>
                  <a:pt x="46" y="114"/>
                </a:lnTo>
                <a:lnTo>
                  <a:pt x="44" y="113"/>
                </a:lnTo>
                <a:lnTo>
                  <a:pt x="42" y="111"/>
                </a:lnTo>
                <a:lnTo>
                  <a:pt x="42" y="107"/>
                </a:lnTo>
                <a:lnTo>
                  <a:pt x="44" y="99"/>
                </a:lnTo>
                <a:lnTo>
                  <a:pt x="46" y="99"/>
                </a:lnTo>
                <a:lnTo>
                  <a:pt x="44" y="97"/>
                </a:lnTo>
                <a:lnTo>
                  <a:pt x="44" y="96"/>
                </a:lnTo>
                <a:lnTo>
                  <a:pt x="42" y="96"/>
                </a:lnTo>
                <a:lnTo>
                  <a:pt x="42" y="96"/>
                </a:lnTo>
                <a:lnTo>
                  <a:pt x="40" y="96"/>
                </a:lnTo>
                <a:lnTo>
                  <a:pt x="39" y="94"/>
                </a:lnTo>
                <a:lnTo>
                  <a:pt x="39" y="94"/>
                </a:lnTo>
                <a:lnTo>
                  <a:pt x="39" y="94"/>
                </a:lnTo>
                <a:lnTo>
                  <a:pt x="35" y="94"/>
                </a:lnTo>
                <a:lnTo>
                  <a:pt x="30" y="94"/>
                </a:lnTo>
                <a:lnTo>
                  <a:pt x="25" y="94"/>
                </a:lnTo>
                <a:lnTo>
                  <a:pt x="22" y="91"/>
                </a:lnTo>
                <a:lnTo>
                  <a:pt x="22" y="91"/>
                </a:lnTo>
                <a:lnTo>
                  <a:pt x="22" y="89"/>
                </a:lnTo>
                <a:lnTo>
                  <a:pt x="22" y="87"/>
                </a:lnTo>
                <a:lnTo>
                  <a:pt x="22" y="87"/>
                </a:lnTo>
                <a:lnTo>
                  <a:pt x="22" y="86"/>
                </a:lnTo>
                <a:lnTo>
                  <a:pt x="22" y="84"/>
                </a:lnTo>
                <a:lnTo>
                  <a:pt x="20" y="84"/>
                </a:lnTo>
                <a:lnTo>
                  <a:pt x="17" y="82"/>
                </a:lnTo>
                <a:lnTo>
                  <a:pt x="15" y="81"/>
                </a:lnTo>
                <a:lnTo>
                  <a:pt x="12" y="79"/>
                </a:lnTo>
                <a:lnTo>
                  <a:pt x="10" y="77"/>
                </a:lnTo>
                <a:lnTo>
                  <a:pt x="9" y="77"/>
                </a:lnTo>
                <a:lnTo>
                  <a:pt x="5" y="77"/>
                </a:lnTo>
                <a:lnTo>
                  <a:pt x="5" y="77"/>
                </a:lnTo>
                <a:lnTo>
                  <a:pt x="3" y="77"/>
                </a:lnTo>
                <a:lnTo>
                  <a:pt x="0" y="74"/>
                </a:lnTo>
                <a:lnTo>
                  <a:pt x="5" y="72"/>
                </a:lnTo>
                <a:lnTo>
                  <a:pt x="7" y="72"/>
                </a:lnTo>
                <a:lnTo>
                  <a:pt x="10" y="69"/>
                </a:lnTo>
                <a:lnTo>
                  <a:pt x="10" y="67"/>
                </a:lnTo>
                <a:lnTo>
                  <a:pt x="10" y="67"/>
                </a:lnTo>
                <a:lnTo>
                  <a:pt x="9" y="65"/>
                </a:lnTo>
                <a:lnTo>
                  <a:pt x="9" y="65"/>
                </a:lnTo>
                <a:lnTo>
                  <a:pt x="7" y="65"/>
                </a:lnTo>
                <a:lnTo>
                  <a:pt x="7" y="64"/>
                </a:lnTo>
                <a:lnTo>
                  <a:pt x="7" y="62"/>
                </a:lnTo>
                <a:lnTo>
                  <a:pt x="5" y="62"/>
                </a:lnTo>
                <a:lnTo>
                  <a:pt x="7" y="60"/>
                </a:lnTo>
                <a:lnTo>
                  <a:pt x="7" y="60"/>
                </a:lnTo>
                <a:lnTo>
                  <a:pt x="9" y="60"/>
                </a:lnTo>
                <a:lnTo>
                  <a:pt x="9" y="60"/>
                </a:lnTo>
                <a:lnTo>
                  <a:pt x="9" y="60"/>
                </a:lnTo>
                <a:lnTo>
                  <a:pt x="9" y="59"/>
                </a:lnTo>
                <a:lnTo>
                  <a:pt x="9" y="59"/>
                </a:lnTo>
                <a:lnTo>
                  <a:pt x="10" y="57"/>
                </a:lnTo>
                <a:lnTo>
                  <a:pt x="10" y="57"/>
                </a:lnTo>
                <a:lnTo>
                  <a:pt x="12" y="55"/>
                </a:lnTo>
                <a:lnTo>
                  <a:pt x="12" y="55"/>
                </a:lnTo>
                <a:lnTo>
                  <a:pt x="12" y="54"/>
                </a:lnTo>
                <a:lnTo>
                  <a:pt x="12" y="52"/>
                </a:lnTo>
                <a:lnTo>
                  <a:pt x="12" y="50"/>
                </a:lnTo>
                <a:lnTo>
                  <a:pt x="12" y="47"/>
                </a:lnTo>
                <a:lnTo>
                  <a:pt x="12" y="45"/>
                </a:lnTo>
                <a:lnTo>
                  <a:pt x="12" y="45"/>
                </a:lnTo>
                <a:lnTo>
                  <a:pt x="12" y="44"/>
                </a:lnTo>
                <a:lnTo>
                  <a:pt x="12" y="42"/>
                </a:lnTo>
                <a:lnTo>
                  <a:pt x="12" y="42"/>
                </a:lnTo>
                <a:lnTo>
                  <a:pt x="10" y="40"/>
                </a:lnTo>
                <a:lnTo>
                  <a:pt x="10" y="39"/>
                </a:lnTo>
                <a:lnTo>
                  <a:pt x="12" y="37"/>
                </a:lnTo>
                <a:lnTo>
                  <a:pt x="14" y="37"/>
                </a:lnTo>
                <a:lnTo>
                  <a:pt x="24" y="39"/>
                </a:lnTo>
                <a:lnTo>
                  <a:pt x="25" y="40"/>
                </a:lnTo>
                <a:lnTo>
                  <a:pt x="27" y="40"/>
                </a:lnTo>
                <a:lnTo>
                  <a:pt x="30" y="39"/>
                </a:lnTo>
                <a:lnTo>
                  <a:pt x="32" y="35"/>
                </a:lnTo>
                <a:lnTo>
                  <a:pt x="32" y="32"/>
                </a:lnTo>
                <a:lnTo>
                  <a:pt x="32" y="30"/>
                </a:lnTo>
                <a:lnTo>
                  <a:pt x="32" y="30"/>
                </a:lnTo>
                <a:lnTo>
                  <a:pt x="34" y="28"/>
                </a:lnTo>
                <a:lnTo>
                  <a:pt x="34" y="28"/>
                </a:lnTo>
                <a:lnTo>
                  <a:pt x="34" y="28"/>
                </a:lnTo>
                <a:lnTo>
                  <a:pt x="34" y="27"/>
                </a:lnTo>
                <a:lnTo>
                  <a:pt x="34" y="27"/>
                </a:lnTo>
                <a:lnTo>
                  <a:pt x="35" y="27"/>
                </a:lnTo>
                <a:lnTo>
                  <a:pt x="35" y="27"/>
                </a:lnTo>
                <a:lnTo>
                  <a:pt x="35" y="27"/>
                </a:lnTo>
                <a:lnTo>
                  <a:pt x="37" y="27"/>
                </a:lnTo>
                <a:lnTo>
                  <a:pt x="37" y="27"/>
                </a:lnTo>
                <a:lnTo>
                  <a:pt x="37" y="27"/>
                </a:lnTo>
                <a:lnTo>
                  <a:pt x="37" y="27"/>
                </a:lnTo>
                <a:lnTo>
                  <a:pt x="37" y="25"/>
                </a:lnTo>
                <a:lnTo>
                  <a:pt x="35" y="25"/>
                </a:lnTo>
                <a:lnTo>
                  <a:pt x="35" y="25"/>
                </a:lnTo>
                <a:lnTo>
                  <a:pt x="35" y="25"/>
                </a:lnTo>
                <a:lnTo>
                  <a:pt x="35" y="25"/>
                </a:lnTo>
                <a:lnTo>
                  <a:pt x="35" y="23"/>
                </a:lnTo>
                <a:lnTo>
                  <a:pt x="35" y="23"/>
                </a:lnTo>
                <a:lnTo>
                  <a:pt x="35" y="23"/>
                </a:lnTo>
                <a:lnTo>
                  <a:pt x="35" y="23"/>
                </a:lnTo>
                <a:lnTo>
                  <a:pt x="34" y="22"/>
                </a:lnTo>
                <a:lnTo>
                  <a:pt x="34" y="22"/>
                </a:lnTo>
                <a:lnTo>
                  <a:pt x="34" y="22"/>
                </a:lnTo>
                <a:lnTo>
                  <a:pt x="34" y="22"/>
                </a:lnTo>
                <a:lnTo>
                  <a:pt x="35" y="20"/>
                </a:lnTo>
                <a:lnTo>
                  <a:pt x="35" y="20"/>
                </a:lnTo>
                <a:lnTo>
                  <a:pt x="35" y="20"/>
                </a:lnTo>
                <a:lnTo>
                  <a:pt x="39" y="17"/>
                </a:lnTo>
                <a:lnTo>
                  <a:pt x="39" y="17"/>
                </a:lnTo>
                <a:lnTo>
                  <a:pt x="40" y="17"/>
                </a:lnTo>
                <a:lnTo>
                  <a:pt x="46" y="17"/>
                </a:lnTo>
                <a:lnTo>
                  <a:pt x="46" y="17"/>
                </a:lnTo>
                <a:lnTo>
                  <a:pt x="46" y="17"/>
                </a:lnTo>
                <a:lnTo>
                  <a:pt x="47" y="15"/>
                </a:lnTo>
                <a:lnTo>
                  <a:pt x="47" y="15"/>
                </a:lnTo>
                <a:lnTo>
                  <a:pt x="47" y="15"/>
                </a:lnTo>
                <a:lnTo>
                  <a:pt x="49" y="15"/>
                </a:lnTo>
                <a:lnTo>
                  <a:pt x="49" y="15"/>
                </a:lnTo>
                <a:lnTo>
                  <a:pt x="49" y="15"/>
                </a:lnTo>
                <a:lnTo>
                  <a:pt x="49" y="15"/>
                </a:lnTo>
                <a:lnTo>
                  <a:pt x="49" y="17"/>
                </a:lnTo>
                <a:lnTo>
                  <a:pt x="49" y="17"/>
                </a:lnTo>
                <a:lnTo>
                  <a:pt x="49" y="17"/>
                </a:lnTo>
                <a:lnTo>
                  <a:pt x="49" y="18"/>
                </a:lnTo>
                <a:lnTo>
                  <a:pt x="49" y="18"/>
                </a:lnTo>
                <a:lnTo>
                  <a:pt x="49" y="18"/>
                </a:lnTo>
                <a:lnTo>
                  <a:pt x="49" y="18"/>
                </a:lnTo>
                <a:lnTo>
                  <a:pt x="51" y="18"/>
                </a:lnTo>
                <a:lnTo>
                  <a:pt x="51" y="18"/>
                </a:lnTo>
                <a:lnTo>
                  <a:pt x="51" y="18"/>
                </a:lnTo>
                <a:lnTo>
                  <a:pt x="51" y="18"/>
                </a:lnTo>
                <a:lnTo>
                  <a:pt x="52" y="18"/>
                </a:lnTo>
                <a:lnTo>
                  <a:pt x="52" y="18"/>
                </a:lnTo>
                <a:lnTo>
                  <a:pt x="52" y="18"/>
                </a:lnTo>
                <a:lnTo>
                  <a:pt x="54" y="18"/>
                </a:lnTo>
                <a:lnTo>
                  <a:pt x="56" y="18"/>
                </a:lnTo>
                <a:lnTo>
                  <a:pt x="56" y="18"/>
                </a:lnTo>
                <a:lnTo>
                  <a:pt x="57" y="18"/>
                </a:lnTo>
                <a:lnTo>
                  <a:pt x="57" y="17"/>
                </a:lnTo>
                <a:lnTo>
                  <a:pt x="57" y="17"/>
                </a:lnTo>
                <a:lnTo>
                  <a:pt x="59" y="17"/>
                </a:lnTo>
                <a:lnTo>
                  <a:pt x="59" y="15"/>
                </a:lnTo>
                <a:lnTo>
                  <a:pt x="59" y="15"/>
                </a:lnTo>
                <a:lnTo>
                  <a:pt x="59" y="13"/>
                </a:lnTo>
                <a:lnTo>
                  <a:pt x="59" y="13"/>
                </a:lnTo>
                <a:lnTo>
                  <a:pt x="59" y="13"/>
                </a:lnTo>
                <a:lnTo>
                  <a:pt x="59" y="13"/>
                </a:lnTo>
                <a:lnTo>
                  <a:pt x="59" y="12"/>
                </a:lnTo>
                <a:lnTo>
                  <a:pt x="59" y="12"/>
                </a:lnTo>
                <a:lnTo>
                  <a:pt x="59" y="10"/>
                </a:lnTo>
                <a:lnTo>
                  <a:pt x="59" y="10"/>
                </a:lnTo>
                <a:lnTo>
                  <a:pt x="59" y="10"/>
                </a:lnTo>
                <a:lnTo>
                  <a:pt x="59" y="8"/>
                </a:lnTo>
                <a:lnTo>
                  <a:pt x="61" y="7"/>
                </a:lnTo>
                <a:lnTo>
                  <a:pt x="61" y="7"/>
                </a:lnTo>
                <a:lnTo>
                  <a:pt x="61" y="7"/>
                </a:lnTo>
                <a:lnTo>
                  <a:pt x="61" y="7"/>
                </a:lnTo>
                <a:lnTo>
                  <a:pt x="62" y="7"/>
                </a:lnTo>
                <a:lnTo>
                  <a:pt x="64" y="7"/>
                </a:lnTo>
                <a:lnTo>
                  <a:pt x="64" y="7"/>
                </a:lnTo>
                <a:lnTo>
                  <a:pt x="64" y="8"/>
                </a:lnTo>
                <a:lnTo>
                  <a:pt x="66" y="8"/>
                </a:lnTo>
                <a:lnTo>
                  <a:pt x="66" y="8"/>
                </a:lnTo>
                <a:lnTo>
                  <a:pt x="66" y="8"/>
                </a:lnTo>
                <a:lnTo>
                  <a:pt x="66" y="8"/>
                </a:lnTo>
                <a:lnTo>
                  <a:pt x="66" y="10"/>
                </a:lnTo>
                <a:lnTo>
                  <a:pt x="66" y="10"/>
                </a:lnTo>
                <a:lnTo>
                  <a:pt x="66" y="10"/>
                </a:lnTo>
                <a:lnTo>
                  <a:pt x="64" y="10"/>
                </a:lnTo>
                <a:lnTo>
                  <a:pt x="64" y="10"/>
                </a:lnTo>
                <a:lnTo>
                  <a:pt x="64" y="10"/>
                </a:lnTo>
                <a:lnTo>
                  <a:pt x="64" y="10"/>
                </a:lnTo>
                <a:lnTo>
                  <a:pt x="66" y="12"/>
                </a:lnTo>
                <a:lnTo>
                  <a:pt x="66" y="12"/>
                </a:lnTo>
                <a:lnTo>
                  <a:pt x="66" y="12"/>
                </a:lnTo>
                <a:lnTo>
                  <a:pt x="67" y="12"/>
                </a:lnTo>
                <a:lnTo>
                  <a:pt x="67" y="12"/>
                </a:lnTo>
                <a:lnTo>
                  <a:pt x="67" y="12"/>
                </a:lnTo>
                <a:lnTo>
                  <a:pt x="69" y="12"/>
                </a:lnTo>
                <a:lnTo>
                  <a:pt x="72" y="10"/>
                </a:lnTo>
                <a:lnTo>
                  <a:pt x="72" y="10"/>
                </a:lnTo>
                <a:lnTo>
                  <a:pt x="72" y="8"/>
                </a:lnTo>
                <a:lnTo>
                  <a:pt x="72" y="8"/>
                </a:lnTo>
                <a:lnTo>
                  <a:pt x="71" y="8"/>
                </a:lnTo>
                <a:lnTo>
                  <a:pt x="71" y="8"/>
                </a:lnTo>
                <a:lnTo>
                  <a:pt x="71" y="7"/>
                </a:lnTo>
                <a:lnTo>
                  <a:pt x="72" y="7"/>
                </a:lnTo>
                <a:lnTo>
                  <a:pt x="72" y="5"/>
                </a:lnTo>
                <a:lnTo>
                  <a:pt x="74" y="5"/>
                </a:lnTo>
                <a:lnTo>
                  <a:pt x="76" y="5"/>
                </a:lnTo>
                <a:lnTo>
                  <a:pt x="76" y="3"/>
                </a:lnTo>
                <a:lnTo>
                  <a:pt x="76" y="3"/>
                </a:lnTo>
                <a:lnTo>
                  <a:pt x="77" y="3"/>
                </a:lnTo>
                <a:lnTo>
                  <a:pt x="77" y="3"/>
                </a:lnTo>
                <a:lnTo>
                  <a:pt x="77" y="2"/>
                </a:lnTo>
                <a:lnTo>
                  <a:pt x="77" y="2"/>
                </a:lnTo>
                <a:lnTo>
                  <a:pt x="77" y="0"/>
                </a:lnTo>
                <a:lnTo>
                  <a:pt x="81" y="3"/>
                </a:lnTo>
                <a:lnTo>
                  <a:pt x="81" y="5"/>
                </a:lnTo>
                <a:lnTo>
                  <a:pt x="81" y="5"/>
                </a:lnTo>
                <a:lnTo>
                  <a:pt x="82" y="5"/>
                </a:lnTo>
                <a:lnTo>
                  <a:pt x="82" y="5"/>
                </a:lnTo>
                <a:lnTo>
                  <a:pt x="84" y="5"/>
                </a:lnTo>
                <a:lnTo>
                  <a:pt x="86" y="7"/>
                </a:lnTo>
                <a:lnTo>
                  <a:pt x="88" y="7"/>
                </a:lnTo>
                <a:lnTo>
                  <a:pt x="88" y="7"/>
                </a:lnTo>
                <a:lnTo>
                  <a:pt x="89" y="7"/>
                </a:lnTo>
                <a:lnTo>
                  <a:pt x="89" y="7"/>
                </a:lnTo>
                <a:lnTo>
                  <a:pt x="89" y="5"/>
                </a:lnTo>
                <a:lnTo>
                  <a:pt x="89" y="5"/>
                </a:lnTo>
                <a:lnTo>
                  <a:pt x="91" y="5"/>
                </a:lnTo>
                <a:lnTo>
                  <a:pt x="91" y="7"/>
                </a:lnTo>
                <a:lnTo>
                  <a:pt x="91" y="7"/>
                </a:lnTo>
                <a:lnTo>
                  <a:pt x="93" y="5"/>
                </a:lnTo>
                <a:lnTo>
                  <a:pt x="93" y="5"/>
                </a:lnTo>
                <a:lnTo>
                  <a:pt x="94" y="5"/>
                </a:lnTo>
                <a:lnTo>
                  <a:pt x="94" y="5"/>
                </a:lnTo>
                <a:lnTo>
                  <a:pt x="96" y="5"/>
                </a:lnTo>
                <a:lnTo>
                  <a:pt x="96" y="5"/>
                </a:lnTo>
                <a:lnTo>
                  <a:pt x="96" y="5"/>
                </a:lnTo>
                <a:lnTo>
                  <a:pt x="96" y="5"/>
                </a:lnTo>
                <a:lnTo>
                  <a:pt x="96" y="5"/>
                </a:lnTo>
                <a:lnTo>
                  <a:pt x="98" y="7"/>
                </a:lnTo>
                <a:lnTo>
                  <a:pt x="98" y="8"/>
                </a:lnTo>
                <a:lnTo>
                  <a:pt x="101" y="10"/>
                </a:lnTo>
                <a:lnTo>
                  <a:pt x="101" y="10"/>
                </a:lnTo>
                <a:lnTo>
                  <a:pt x="101" y="10"/>
                </a:lnTo>
                <a:lnTo>
                  <a:pt x="103" y="10"/>
                </a:lnTo>
                <a:lnTo>
                  <a:pt x="103" y="8"/>
                </a:lnTo>
                <a:lnTo>
                  <a:pt x="103" y="8"/>
                </a:lnTo>
                <a:lnTo>
                  <a:pt x="103" y="8"/>
                </a:lnTo>
                <a:lnTo>
                  <a:pt x="103" y="8"/>
                </a:lnTo>
                <a:lnTo>
                  <a:pt x="103" y="7"/>
                </a:lnTo>
                <a:lnTo>
                  <a:pt x="104" y="7"/>
                </a:lnTo>
                <a:lnTo>
                  <a:pt x="104" y="7"/>
                </a:lnTo>
                <a:lnTo>
                  <a:pt x="106" y="7"/>
                </a:lnTo>
                <a:lnTo>
                  <a:pt x="106" y="7"/>
                </a:lnTo>
                <a:lnTo>
                  <a:pt x="106" y="7"/>
                </a:lnTo>
                <a:lnTo>
                  <a:pt x="106" y="8"/>
                </a:lnTo>
                <a:lnTo>
                  <a:pt x="106" y="8"/>
                </a:lnTo>
                <a:lnTo>
                  <a:pt x="106" y="8"/>
                </a:lnTo>
                <a:lnTo>
                  <a:pt x="108" y="8"/>
                </a:lnTo>
                <a:lnTo>
                  <a:pt x="108" y="8"/>
                </a:lnTo>
                <a:lnTo>
                  <a:pt x="108" y="8"/>
                </a:lnTo>
                <a:lnTo>
                  <a:pt x="108" y="8"/>
                </a:lnTo>
                <a:lnTo>
                  <a:pt x="109" y="8"/>
                </a:lnTo>
                <a:lnTo>
                  <a:pt x="109" y="8"/>
                </a:lnTo>
                <a:lnTo>
                  <a:pt x="109" y="8"/>
                </a:lnTo>
                <a:lnTo>
                  <a:pt x="109" y="8"/>
                </a:lnTo>
                <a:lnTo>
                  <a:pt x="111" y="8"/>
                </a:lnTo>
                <a:lnTo>
                  <a:pt x="113" y="8"/>
                </a:lnTo>
                <a:lnTo>
                  <a:pt x="113" y="8"/>
                </a:lnTo>
                <a:lnTo>
                  <a:pt x="113" y="8"/>
                </a:lnTo>
                <a:lnTo>
                  <a:pt x="113" y="8"/>
                </a:lnTo>
                <a:lnTo>
                  <a:pt x="114" y="8"/>
                </a:lnTo>
                <a:lnTo>
                  <a:pt x="114" y="10"/>
                </a:lnTo>
                <a:lnTo>
                  <a:pt x="113" y="10"/>
                </a:lnTo>
                <a:lnTo>
                  <a:pt x="113" y="10"/>
                </a:lnTo>
                <a:lnTo>
                  <a:pt x="113" y="12"/>
                </a:lnTo>
                <a:lnTo>
                  <a:pt x="113" y="12"/>
                </a:lnTo>
                <a:lnTo>
                  <a:pt x="113" y="13"/>
                </a:lnTo>
                <a:lnTo>
                  <a:pt x="113" y="13"/>
                </a:lnTo>
                <a:lnTo>
                  <a:pt x="113" y="15"/>
                </a:lnTo>
                <a:lnTo>
                  <a:pt x="113" y="18"/>
                </a:lnTo>
                <a:lnTo>
                  <a:pt x="113" y="18"/>
                </a:lnTo>
                <a:lnTo>
                  <a:pt x="113" y="18"/>
                </a:lnTo>
                <a:lnTo>
                  <a:pt x="113" y="20"/>
                </a:lnTo>
                <a:lnTo>
                  <a:pt x="113" y="20"/>
                </a:lnTo>
                <a:lnTo>
                  <a:pt x="113" y="20"/>
                </a:lnTo>
                <a:lnTo>
                  <a:pt x="109" y="23"/>
                </a:lnTo>
                <a:lnTo>
                  <a:pt x="109" y="23"/>
                </a:lnTo>
                <a:lnTo>
                  <a:pt x="109" y="23"/>
                </a:lnTo>
                <a:lnTo>
                  <a:pt x="109" y="23"/>
                </a:lnTo>
                <a:lnTo>
                  <a:pt x="109" y="23"/>
                </a:lnTo>
                <a:lnTo>
                  <a:pt x="109" y="25"/>
                </a:lnTo>
                <a:lnTo>
                  <a:pt x="109" y="25"/>
                </a:lnTo>
                <a:lnTo>
                  <a:pt x="111" y="2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62" name="Freeform 45">
            <a:extLst>
              <a:ext uri="{FF2B5EF4-FFF2-40B4-BE49-F238E27FC236}">
                <a16:creationId xmlns:a16="http://schemas.microsoft.com/office/drawing/2014/main" id="{FA811B8D-5019-4620-B137-75F229A2EA79}"/>
              </a:ext>
            </a:extLst>
          </p:cNvPr>
          <p:cNvSpPr>
            <a:spLocks/>
          </p:cNvSpPr>
          <p:nvPr/>
        </p:nvSpPr>
        <p:spPr bwMode="auto">
          <a:xfrm>
            <a:off x="4938320" y="4831726"/>
            <a:ext cx="162209" cy="162209"/>
          </a:xfrm>
          <a:custGeom>
            <a:avLst/>
            <a:gdLst>
              <a:gd name="T0" fmla="*/ 163 w 168"/>
              <a:gd name="T1" fmla="*/ 48 h 168"/>
              <a:gd name="T2" fmla="*/ 158 w 168"/>
              <a:gd name="T3" fmla="*/ 65 h 168"/>
              <a:gd name="T4" fmla="*/ 153 w 168"/>
              <a:gd name="T5" fmla="*/ 75 h 168"/>
              <a:gd name="T6" fmla="*/ 149 w 168"/>
              <a:gd name="T7" fmla="*/ 82 h 168"/>
              <a:gd name="T8" fmla="*/ 142 w 168"/>
              <a:gd name="T9" fmla="*/ 89 h 168"/>
              <a:gd name="T10" fmla="*/ 136 w 168"/>
              <a:gd name="T11" fmla="*/ 96 h 168"/>
              <a:gd name="T12" fmla="*/ 136 w 168"/>
              <a:gd name="T13" fmla="*/ 104 h 168"/>
              <a:gd name="T14" fmla="*/ 142 w 168"/>
              <a:gd name="T15" fmla="*/ 117 h 168"/>
              <a:gd name="T16" fmla="*/ 153 w 168"/>
              <a:gd name="T17" fmla="*/ 133 h 168"/>
              <a:gd name="T18" fmla="*/ 158 w 168"/>
              <a:gd name="T19" fmla="*/ 139 h 168"/>
              <a:gd name="T20" fmla="*/ 156 w 168"/>
              <a:gd name="T21" fmla="*/ 149 h 168"/>
              <a:gd name="T22" fmla="*/ 149 w 168"/>
              <a:gd name="T23" fmla="*/ 158 h 168"/>
              <a:gd name="T24" fmla="*/ 142 w 168"/>
              <a:gd name="T25" fmla="*/ 161 h 168"/>
              <a:gd name="T26" fmla="*/ 127 w 168"/>
              <a:gd name="T27" fmla="*/ 163 h 168"/>
              <a:gd name="T28" fmla="*/ 114 w 168"/>
              <a:gd name="T29" fmla="*/ 158 h 168"/>
              <a:gd name="T30" fmla="*/ 107 w 168"/>
              <a:gd name="T31" fmla="*/ 154 h 168"/>
              <a:gd name="T32" fmla="*/ 95 w 168"/>
              <a:gd name="T33" fmla="*/ 151 h 168"/>
              <a:gd name="T34" fmla="*/ 90 w 168"/>
              <a:gd name="T35" fmla="*/ 139 h 168"/>
              <a:gd name="T36" fmla="*/ 82 w 168"/>
              <a:gd name="T37" fmla="*/ 131 h 168"/>
              <a:gd name="T38" fmla="*/ 72 w 168"/>
              <a:gd name="T39" fmla="*/ 131 h 168"/>
              <a:gd name="T40" fmla="*/ 63 w 168"/>
              <a:gd name="T41" fmla="*/ 133 h 168"/>
              <a:gd name="T42" fmla="*/ 57 w 168"/>
              <a:gd name="T43" fmla="*/ 121 h 168"/>
              <a:gd name="T44" fmla="*/ 52 w 168"/>
              <a:gd name="T45" fmla="*/ 119 h 168"/>
              <a:gd name="T46" fmla="*/ 45 w 168"/>
              <a:gd name="T47" fmla="*/ 121 h 168"/>
              <a:gd name="T48" fmla="*/ 42 w 168"/>
              <a:gd name="T49" fmla="*/ 121 h 168"/>
              <a:gd name="T50" fmla="*/ 18 w 168"/>
              <a:gd name="T51" fmla="*/ 122 h 168"/>
              <a:gd name="T52" fmla="*/ 3 w 168"/>
              <a:gd name="T53" fmla="*/ 119 h 168"/>
              <a:gd name="T54" fmla="*/ 0 w 168"/>
              <a:gd name="T55" fmla="*/ 111 h 168"/>
              <a:gd name="T56" fmla="*/ 1 w 168"/>
              <a:gd name="T57" fmla="*/ 104 h 168"/>
              <a:gd name="T58" fmla="*/ 15 w 168"/>
              <a:gd name="T59" fmla="*/ 92 h 168"/>
              <a:gd name="T60" fmla="*/ 21 w 168"/>
              <a:gd name="T61" fmla="*/ 91 h 168"/>
              <a:gd name="T62" fmla="*/ 25 w 168"/>
              <a:gd name="T63" fmla="*/ 85 h 168"/>
              <a:gd name="T64" fmla="*/ 23 w 168"/>
              <a:gd name="T65" fmla="*/ 77 h 168"/>
              <a:gd name="T66" fmla="*/ 21 w 168"/>
              <a:gd name="T67" fmla="*/ 72 h 168"/>
              <a:gd name="T68" fmla="*/ 23 w 168"/>
              <a:gd name="T69" fmla="*/ 69 h 168"/>
              <a:gd name="T70" fmla="*/ 20 w 168"/>
              <a:gd name="T71" fmla="*/ 64 h 168"/>
              <a:gd name="T72" fmla="*/ 21 w 168"/>
              <a:gd name="T73" fmla="*/ 60 h 168"/>
              <a:gd name="T74" fmla="*/ 21 w 168"/>
              <a:gd name="T75" fmla="*/ 55 h 168"/>
              <a:gd name="T76" fmla="*/ 25 w 168"/>
              <a:gd name="T77" fmla="*/ 54 h 168"/>
              <a:gd name="T78" fmla="*/ 26 w 168"/>
              <a:gd name="T79" fmla="*/ 47 h 168"/>
              <a:gd name="T80" fmla="*/ 33 w 168"/>
              <a:gd name="T81" fmla="*/ 43 h 168"/>
              <a:gd name="T82" fmla="*/ 31 w 168"/>
              <a:gd name="T83" fmla="*/ 37 h 168"/>
              <a:gd name="T84" fmla="*/ 35 w 168"/>
              <a:gd name="T85" fmla="*/ 32 h 168"/>
              <a:gd name="T86" fmla="*/ 45 w 168"/>
              <a:gd name="T87" fmla="*/ 22 h 168"/>
              <a:gd name="T88" fmla="*/ 57 w 168"/>
              <a:gd name="T89" fmla="*/ 32 h 168"/>
              <a:gd name="T90" fmla="*/ 62 w 168"/>
              <a:gd name="T91" fmla="*/ 38 h 168"/>
              <a:gd name="T92" fmla="*/ 65 w 168"/>
              <a:gd name="T93" fmla="*/ 37 h 168"/>
              <a:gd name="T94" fmla="*/ 79 w 168"/>
              <a:gd name="T95" fmla="*/ 37 h 168"/>
              <a:gd name="T96" fmla="*/ 82 w 168"/>
              <a:gd name="T97" fmla="*/ 27 h 168"/>
              <a:gd name="T98" fmla="*/ 85 w 168"/>
              <a:gd name="T99" fmla="*/ 22 h 168"/>
              <a:gd name="T100" fmla="*/ 90 w 168"/>
              <a:gd name="T101" fmla="*/ 13 h 168"/>
              <a:gd name="T102" fmla="*/ 97 w 168"/>
              <a:gd name="T103" fmla="*/ 8 h 168"/>
              <a:gd name="T104" fmla="*/ 99 w 168"/>
              <a:gd name="T105" fmla="*/ 1 h 168"/>
              <a:gd name="T106" fmla="*/ 119 w 168"/>
              <a:gd name="T107" fmla="*/ 5 h 168"/>
              <a:gd name="T108" fmla="*/ 119 w 168"/>
              <a:gd name="T109" fmla="*/ 20 h 168"/>
              <a:gd name="T110" fmla="*/ 136 w 168"/>
              <a:gd name="T111" fmla="*/ 23 h 168"/>
              <a:gd name="T112" fmla="*/ 141 w 168"/>
              <a:gd name="T113" fmla="*/ 17 h 168"/>
              <a:gd name="T114" fmla="*/ 159 w 168"/>
              <a:gd name="T115" fmla="*/ 23 h 168"/>
              <a:gd name="T116" fmla="*/ 158 w 168"/>
              <a:gd name="T117" fmla="*/ 3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168">
                <a:moveTo>
                  <a:pt x="163" y="38"/>
                </a:moveTo>
                <a:lnTo>
                  <a:pt x="168" y="38"/>
                </a:lnTo>
                <a:lnTo>
                  <a:pt x="168" y="38"/>
                </a:lnTo>
                <a:lnTo>
                  <a:pt x="168" y="40"/>
                </a:lnTo>
                <a:lnTo>
                  <a:pt x="166" y="40"/>
                </a:lnTo>
                <a:lnTo>
                  <a:pt x="166" y="40"/>
                </a:lnTo>
                <a:lnTo>
                  <a:pt x="166" y="42"/>
                </a:lnTo>
                <a:lnTo>
                  <a:pt x="168" y="45"/>
                </a:lnTo>
                <a:lnTo>
                  <a:pt x="164" y="47"/>
                </a:lnTo>
                <a:lnTo>
                  <a:pt x="163" y="47"/>
                </a:lnTo>
                <a:lnTo>
                  <a:pt x="163" y="48"/>
                </a:lnTo>
                <a:lnTo>
                  <a:pt x="163" y="48"/>
                </a:lnTo>
                <a:lnTo>
                  <a:pt x="163" y="50"/>
                </a:lnTo>
                <a:lnTo>
                  <a:pt x="161" y="50"/>
                </a:lnTo>
                <a:lnTo>
                  <a:pt x="161" y="52"/>
                </a:lnTo>
                <a:lnTo>
                  <a:pt x="161" y="54"/>
                </a:lnTo>
                <a:lnTo>
                  <a:pt x="161" y="54"/>
                </a:lnTo>
                <a:lnTo>
                  <a:pt x="161" y="55"/>
                </a:lnTo>
                <a:lnTo>
                  <a:pt x="159" y="59"/>
                </a:lnTo>
                <a:lnTo>
                  <a:pt x="159" y="60"/>
                </a:lnTo>
                <a:lnTo>
                  <a:pt x="159" y="60"/>
                </a:lnTo>
                <a:lnTo>
                  <a:pt x="158" y="64"/>
                </a:lnTo>
                <a:lnTo>
                  <a:pt x="158" y="65"/>
                </a:lnTo>
                <a:lnTo>
                  <a:pt x="158" y="65"/>
                </a:lnTo>
                <a:lnTo>
                  <a:pt x="158" y="67"/>
                </a:lnTo>
                <a:lnTo>
                  <a:pt x="158" y="67"/>
                </a:lnTo>
                <a:lnTo>
                  <a:pt x="156" y="69"/>
                </a:lnTo>
                <a:lnTo>
                  <a:pt x="153" y="70"/>
                </a:lnTo>
                <a:lnTo>
                  <a:pt x="153" y="72"/>
                </a:lnTo>
                <a:lnTo>
                  <a:pt x="153" y="72"/>
                </a:lnTo>
                <a:lnTo>
                  <a:pt x="153" y="72"/>
                </a:lnTo>
                <a:lnTo>
                  <a:pt x="154" y="74"/>
                </a:lnTo>
                <a:lnTo>
                  <a:pt x="154" y="74"/>
                </a:lnTo>
                <a:lnTo>
                  <a:pt x="153" y="74"/>
                </a:lnTo>
                <a:lnTo>
                  <a:pt x="153" y="75"/>
                </a:lnTo>
                <a:lnTo>
                  <a:pt x="153" y="75"/>
                </a:lnTo>
                <a:lnTo>
                  <a:pt x="151" y="75"/>
                </a:lnTo>
                <a:lnTo>
                  <a:pt x="151" y="74"/>
                </a:lnTo>
                <a:lnTo>
                  <a:pt x="151" y="74"/>
                </a:lnTo>
                <a:lnTo>
                  <a:pt x="151" y="75"/>
                </a:lnTo>
                <a:lnTo>
                  <a:pt x="149" y="75"/>
                </a:lnTo>
                <a:lnTo>
                  <a:pt x="149" y="77"/>
                </a:lnTo>
                <a:lnTo>
                  <a:pt x="149" y="79"/>
                </a:lnTo>
                <a:lnTo>
                  <a:pt x="149" y="79"/>
                </a:lnTo>
                <a:lnTo>
                  <a:pt x="149" y="80"/>
                </a:lnTo>
                <a:lnTo>
                  <a:pt x="149" y="80"/>
                </a:lnTo>
                <a:lnTo>
                  <a:pt x="149" y="80"/>
                </a:lnTo>
                <a:lnTo>
                  <a:pt x="149" y="82"/>
                </a:lnTo>
                <a:lnTo>
                  <a:pt x="147" y="84"/>
                </a:lnTo>
                <a:lnTo>
                  <a:pt x="147" y="85"/>
                </a:lnTo>
                <a:lnTo>
                  <a:pt x="146" y="87"/>
                </a:lnTo>
                <a:lnTo>
                  <a:pt x="146" y="87"/>
                </a:lnTo>
                <a:lnTo>
                  <a:pt x="146" y="89"/>
                </a:lnTo>
                <a:lnTo>
                  <a:pt x="144" y="87"/>
                </a:lnTo>
                <a:lnTo>
                  <a:pt x="144" y="87"/>
                </a:lnTo>
                <a:lnTo>
                  <a:pt x="144" y="87"/>
                </a:lnTo>
                <a:lnTo>
                  <a:pt x="144" y="87"/>
                </a:lnTo>
                <a:lnTo>
                  <a:pt x="142" y="87"/>
                </a:lnTo>
                <a:lnTo>
                  <a:pt x="142" y="87"/>
                </a:lnTo>
                <a:lnTo>
                  <a:pt x="142" y="89"/>
                </a:lnTo>
                <a:lnTo>
                  <a:pt x="142" y="89"/>
                </a:lnTo>
                <a:lnTo>
                  <a:pt x="142" y="89"/>
                </a:lnTo>
                <a:lnTo>
                  <a:pt x="139" y="89"/>
                </a:lnTo>
                <a:lnTo>
                  <a:pt x="137" y="91"/>
                </a:lnTo>
                <a:lnTo>
                  <a:pt x="136" y="91"/>
                </a:lnTo>
                <a:lnTo>
                  <a:pt x="136" y="92"/>
                </a:lnTo>
                <a:lnTo>
                  <a:pt x="137" y="92"/>
                </a:lnTo>
                <a:lnTo>
                  <a:pt x="137" y="94"/>
                </a:lnTo>
                <a:lnTo>
                  <a:pt x="137" y="94"/>
                </a:lnTo>
                <a:lnTo>
                  <a:pt x="137" y="96"/>
                </a:lnTo>
                <a:lnTo>
                  <a:pt x="137" y="96"/>
                </a:lnTo>
                <a:lnTo>
                  <a:pt x="136" y="96"/>
                </a:lnTo>
                <a:lnTo>
                  <a:pt x="134" y="97"/>
                </a:lnTo>
                <a:lnTo>
                  <a:pt x="134" y="97"/>
                </a:lnTo>
                <a:lnTo>
                  <a:pt x="134" y="97"/>
                </a:lnTo>
                <a:lnTo>
                  <a:pt x="134" y="97"/>
                </a:lnTo>
                <a:lnTo>
                  <a:pt x="134" y="97"/>
                </a:lnTo>
                <a:lnTo>
                  <a:pt x="134" y="99"/>
                </a:lnTo>
                <a:lnTo>
                  <a:pt x="134" y="99"/>
                </a:lnTo>
                <a:lnTo>
                  <a:pt x="134" y="101"/>
                </a:lnTo>
                <a:lnTo>
                  <a:pt x="134" y="101"/>
                </a:lnTo>
                <a:lnTo>
                  <a:pt x="134" y="102"/>
                </a:lnTo>
                <a:lnTo>
                  <a:pt x="136" y="102"/>
                </a:lnTo>
                <a:lnTo>
                  <a:pt x="136" y="104"/>
                </a:lnTo>
                <a:lnTo>
                  <a:pt x="136" y="104"/>
                </a:lnTo>
                <a:lnTo>
                  <a:pt x="137" y="104"/>
                </a:lnTo>
                <a:lnTo>
                  <a:pt x="137" y="106"/>
                </a:lnTo>
                <a:lnTo>
                  <a:pt x="136" y="106"/>
                </a:lnTo>
                <a:lnTo>
                  <a:pt x="136" y="107"/>
                </a:lnTo>
                <a:lnTo>
                  <a:pt x="136" y="107"/>
                </a:lnTo>
                <a:lnTo>
                  <a:pt x="136" y="109"/>
                </a:lnTo>
                <a:lnTo>
                  <a:pt x="141" y="112"/>
                </a:lnTo>
                <a:lnTo>
                  <a:pt x="141" y="114"/>
                </a:lnTo>
                <a:lnTo>
                  <a:pt x="141" y="114"/>
                </a:lnTo>
                <a:lnTo>
                  <a:pt x="142" y="116"/>
                </a:lnTo>
                <a:lnTo>
                  <a:pt x="142" y="117"/>
                </a:lnTo>
                <a:lnTo>
                  <a:pt x="144" y="119"/>
                </a:lnTo>
                <a:lnTo>
                  <a:pt x="144" y="121"/>
                </a:lnTo>
                <a:lnTo>
                  <a:pt x="144" y="121"/>
                </a:lnTo>
                <a:lnTo>
                  <a:pt x="144" y="122"/>
                </a:lnTo>
                <a:lnTo>
                  <a:pt x="144" y="122"/>
                </a:lnTo>
                <a:lnTo>
                  <a:pt x="144" y="124"/>
                </a:lnTo>
                <a:lnTo>
                  <a:pt x="144" y="128"/>
                </a:lnTo>
                <a:lnTo>
                  <a:pt x="144" y="128"/>
                </a:lnTo>
                <a:lnTo>
                  <a:pt x="146" y="128"/>
                </a:lnTo>
                <a:lnTo>
                  <a:pt x="146" y="129"/>
                </a:lnTo>
                <a:lnTo>
                  <a:pt x="151" y="133"/>
                </a:lnTo>
                <a:lnTo>
                  <a:pt x="153" y="133"/>
                </a:lnTo>
                <a:lnTo>
                  <a:pt x="154" y="136"/>
                </a:lnTo>
                <a:lnTo>
                  <a:pt x="154" y="138"/>
                </a:lnTo>
                <a:lnTo>
                  <a:pt x="154" y="139"/>
                </a:lnTo>
                <a:lnTo>
                  <a:pt x="154" y="139"/>
                </a:lnTo>
                <a:lnTo>
                  <a:pt x="154" y="139"/>
                </a:lnTo>
                <a:lnTo>
                  <a:pt x="154" y="141"/>
                </a:lnTo>
                <a:lnTo>
                  <a:pt x="154" y="141"/>
                </a:lnTo>
                <a:lnTo>
                  <a:pt x="156" y="141"/>
                </a:lnTo>
                <a:lnTo>
                  <a:pt x="156" y="139"/>
                </a:lnTo>
                <a:lnTo>
                  <a:pt x="156" y="139"/>
                </a:lnTo>
                <a:lnTo>
                  <a:pt x="156" y="139"/>
                </a:lnTo>
                <a:lnTo>
                  <a:pt x="158" y="139"/>
                </a:lnTo>
                <a:lnTo>
                  <a:pt x="159" y="143"/>
                </a:lnTo>
                <a:lnTo>
                  <a:pt x="159" y="143"/>
                </a:lnTo>
                <a:lnTo>
                  <a:pt x="159" y="144"/>
                </a:lnTo>
                <a:lnTo>
                  <a:pt x="159" y="144"/>
                </a:lnTo>
                <a:lnTo>
                  <a:pt x="159" y="144"/>
                </a:lnTo>
                <a:lnTo>
                  <a:pt x="159" y="146"/>
                </a:lnTo>
                <a:lnTo>
                  <a:pt x="159" y="148"/>
                </a:lnTo>
                <a:lnTo>
                  <a:pt x="158" y="149"/>
                </a:lnTo>
                <a:lnTo>
                  <a:pt x="158" y="149"/>
                </a:lnTo>
                <a:lnTo>
                  <a:pt x="158" y="149"/>
                </a:lnTo>
                <a:lnTo>
                  <a:pt x="158" y="149"/>
                </a:lnTo>
                <a:lnTo>
                  <a:pt x="156" y="149"/>
                </a:lnTo>
                <a:lnTo>
                  <a:pt x="156" y="149"/>
                </a:lnTo>
                <a:lnTo>
                  <a:pt x="156" y="151"/>
                </a:lnTo>
                <a:lnTo>
                  <a:pt x="154" y="151"/>
                </a:lnTo>
                <a:lnTo>
                  <a:pt x="153" y="153"/>
                </a:lnTo>
                <a:lnTo>
                  <a:pt x="153" y="153"/>
                </a:lnTo>
                <a:lnTo>
                  <a:pt x="151" y="154"/>
                </a:lnTo>
                <a:lnTo>
                  <a:pt x="151" y="154"/>
                </a:lnTo>
                <a:lnTo>
                  <a:pt x="151" y="156"/>
                </a:lnTo>
                <a:lnTo>
                  <a:pt x="149" y="156"/>
                </a:lnTo>
                <a:lnTo>
                  <a:pt x="149" y="158"/>
                </a:lnTo>
                <a:lnTo>
                  <a:pt x="149" y="158"/>
                </a:lnTo>
                <a:lnTo>
                  <a:pt x="149" y="158"/>
                </a:lnTo>
                <a:lnTo>
                  <a:pt x="149" y="159"/>
                </a:lnTo>
                <a:lnTo>
                  <a:pt x="149" y="159"/>
                </a:lnTo>
                <a:lnTo>
                  <a:pt x="149" y="159"/>
                </a:lnTo>
                <a:lnTo>
                  <a:pt x="149" y="161"/>
                </a:lnTo>
                <a:lnTo>
                  <a:pt x="149" y="161"/>
                </a:lnTo>
                <a:lnTo>
                  <a:pt x="149" y="161"/>
                </a:lnTo>
                <a:lnTo>
                  <a:pt x="149" y="161"/>
                </a:lnTo>
                <a:lnTo>
                  <a:pt x="147" y="161"/>
                </a:lnTo>
                <a:lnTo>
                  <a:pt x="147" y="161"/>
                </a:lnTo>
                <a:lnTo>
                  <a:pt x="144" y="161"/>
                </a:lnTo>
                <a:lnTo>
                  <a:pt x="142" y="161"/>
                </a:lnTo>
                <a:lnTo>
                  <a:pt x="142" y="161"/>
                </a:lnTo>
                <a:lnTo>
                  <a:pt x="142" y="161"/>
                </a:lnTo>
                <a:lnTo>
                  <a:pt x="141" y="161"/>
                </a:lnTo>
                <a:lnTo>
                  <a:pt x="141" y="163"/>
                </a:lnTo>
                <a:lnTo>
                  <a:pt x="141" y="163"/>
                </a:lnTo>
                <a:lnTo>
                  <a:pt x="141" y="164"/>
                </a:lnTo>
                <a:lnTo>
                  <a:pt x="141" y="164"/>
                </a:lnTo>
                <a:lnTo>
                  <a:pt x="141" y="164"/>
                </a:lnTo>
                <a:lnTo>
                  <a:pt x="141" y="164"/>
                </a:lnTo>
                <a:lnTo>
                  <a:pt x="141" y="166"/>
                </a:lnTo>
                <a:lnTo>
                  <a:pt x="139" y="168"/>
                </a:lnTo>
                <a:lnTo>
                  <a:pt x="132" y="164"/>
                </a:lnTo>
                <a:lnTo>
                  <a:pt x="127" y="163"/>
                </a:lnTo>
                <a:lnTo>
                  <a:pt x="122" y="159"/>
                </a:lnTo>
                <a:lnTo>
                  <a:pt x="122" y="159"/>
                </a:lnTo>
                <a:lnTo>
                  <a:pt x="121" y="159"/>
                </a:lnTo>
                <a:lnTo>
                  <a:pt x="121" y="159"/>
                </a:lnTo>
                <a:lnTo>
                  <a:pt x="121" y="156"/>
                </a:lnTo>
                <a:lnTo>
                  <a:pt x="119" y="156"/>
                </a:lnTo>
                <a:lnTo>
                  <a:pt x="117" y="158"/>
                </a:lnTo>
                <a:lnTo>
                  <a:pt x="117" y="158"/>
                </a:lnTo>
                <a:lnTo>
                  <a:pt x="117" y="158"/>
                </a:lnTo>
                <a:lnTo>
                  <a:pt x="116" y="158"/>
                </a:lnTo>
                <a:lnTo>
                  <a:pt x="116" y="158"/>
                </a:lnTo>
                <a:lnTo>
                  <a:pt x="114" y="158"/>
                </a:lnTo>
                <a:lnTo>
                  <a:pt x="114" y="158"/>
                </a:lnTo>
                <a:lnTo>
                  <a:pt x="112" y="156"/>
                </a:lnTo>
                <a:lnTo>
                  <a:pt x="112" y="156"/>
                </a:lnTo>
                <a:lnTo>
                  <a:pt x="110" y="154"/>
                </a:lnTo>
                <a:lnTo>
                  <a:pt x="110" y="154"/>
                </a:lnTo>
                <a:lnTo>
                  <a:pt x="110" y="154"/>
                </a:lnTo>
                <a:lnTo>
                  <a:pt x="109" y="154"/>
                </a:lnTo>
                <a:lnTo>
                  <a:pt x="109" y="154"/>
                </a:lnTo>
                <a:lnTo>
                  <a:pt x="109" y="154"/>
                </a:lnTo>
                <a:lnTo>
                  <a:pt x="107" y="154"/>
                </a:lnTo>
                <a:lnTo>
                  <a:pt x="107" y="154"/>
                </a:lnTo>
                <a:lnTo>
                  <a:pt x="107" y="154"/>
                </a:lnTo>
                <a:lnTo>
                  <a:pt x="107" y="154"/>
                </a:lnTo>
                <a:lnTo>
                  <a:pt x="107" y="154"/>
                </a:lnTo>
                <a:lnTo>
                  <a:pt x="107" y="154"/>
                </a:lnTo>
                <a:lnTo>
                  <a:pt x="107" y="156"/>
                </a:lnTo>
                <a:lnTo>
                  <a:pt x="105" y="156"/>
                </a:lnTo>
                <a:lnTo>
                  <a:pt x="105" y="156"/>
                </a:lnTo>
                <a:lnTo>
                  <a:pt x="104" y="156"/>
                </a:lnTo>
                <a:lnTo>
                  <a:pt x="104" y="158"/>
                </a:lnTo>
                <a:lnTo>
                  <a:pt x="104" y="158"/>
                </a:lnTo>
                <a:lnTo>
                  <a:pt x="104" y="158"/>
                </a:lnTo>
                <a:lnTo>
                  <a:pt x="99" y="154"/>
                </a:lnTo>
                <a:lnTo>
                  <a:pt x="95" y="151"/>
                </a:lnTo>
                <a:lnTo>
                  <a:pt x="92" y="149"/>
                </a:lnTo>
                <a:lnTo>
                  <a:pt x="87" y="146"/>
                </a:lnTo>
                <a:lnTo>
                  <a:pt x="89" y="144"/>
                </a:lnTo>
                <a:lnTo>
                  <a:pt x="89" y="144"/>
                </a:lnTo>
                <a:lnTo>
                  <a:pt x="90" y="143"/>
                </a:lnTo>
                <a:lnTo>
                  <a:pt x="90" y="143"/>
                </a:lnTo>
                <a:lnTo>
                  <a:pt x="90" y="143"/>
                </a:lnTo>
                <a:lnTo>
                  <a:pt x="90" y="143"/>
                </a:lnTo>
                <a:lnTo>
                  <a:pt x="90" y="141"/>
                </a:lnTo>
                <a:lnTo>
                  <a:pt x="90" y="141"/>
                </a:lnTo>
                <a:lnTo>
                  <a:pt x="90" y="139"/>
                </a:lnTo>
                <a:lnTo>
                  <a:pt x="90" y="139"/>
                </a:lnTo>
                <a:lnTo>
                  <a:pt x="90" y="139"/>
                </a:lnTo>
                <a:lnTo>
                  <a:pt x="90" y="138"/>
                </a:lnTo>
                <a:lnTo>
                  <a:pt x="90" y="138"/>
                </a:lnTo>
                <a:lnTo>
                  <a:pt x="89" y="138"/>
                </a:lnTo>
                <a:lnTo>
                  <a:pt x="89" y="136"/>
                </a:lnTo>
                <a:lnTo>
                  <a:pt x="89" y="136"/>
                </a:lnTo>
                <a:lnTo>
                  <a:pt x="89" y="136"/>
                </a:lnTo>
                <a:lnTo>
                  <a:pt x="89" y="136"/>
                </a:lnTo>
                <a:lnTo>
                  <a:pt x="89" y="134"/>
                </a:lnTo>
                <a:lnTo>
                  <a:pt x="84" y="134"/>
                </a:lnTo>
                <a:lnTo>
                  <a:pt x="82" y="133"/>
                </a:lnTo>
                <a:lnTo>
                  <a:pt x="82" y="131"/>
                </a:lnTo>
                <a:lnTo>
                  <a:pt x="82" y="131"/>
                </a:lnTo>
                <a:lnTo>
                  <a:pt x="82" y="131"/>
                </a:lnTo>
                <a:lnTo>
                  <a:pt x="80" y="129"/>
                </a:lnTo>
                <a:lnTo>
                  <a:pt x="75" y="129"/>
                </a:lnTo>
                <a:lnTo>
                  <a:pt x="75" y="129"/>
                </a:lnTo>
                <a:lnTo>
                  <a:pt x="75" y="129"/>
                </a:lnTo>
                <a:lnTo>
                  <a:pt x="75" y="129"/>
                </a:lnTo>
                <a:lnTo>
                  <a:pt x="75" y="129"/>
                </a:lnTo>
                <a:lnTo>
                  <a:pt x="75" y="131"/>
                </a:lnTo>
                <a:lnTo>
                  <a:pt x="74" y="131"/>
                </a:lnTo>
                <a:lnTo>
                  <a:pt x="74" y="133"/>
                </a:lnTo>
                <a:lnTo>
                  <a:pt x="72" y="131"/>
                </a:lnTo>
                <a:lnTo>
                  <a:pt x="70" y="131"/>
                </a:lnTo>
                <a:lnTo>
                  <a:pt x="70" y="133"/>
                </a:lnTo>
                <a:lnTo>
                  <a:pt x="68" y="134"/>
                </a:lnTo>
                <a:lnTo>
                  <a:pt x="68" y="134"/>
                </a:lnTo>
                <a:lnTo>
                  <a:pt x="68" y="134"/>
                </a:lnTo>
                <a:lnTo>
                  <a:pt x="67" y="134"/>
                </a:lnTo>
                <a:lnTo>
                  <a:pt x="65" y="134"/>
                </a:lnTo>
                <a:lnTo>
                  <a:pt x="65" y="134"/>
                </a:lnTo>
                <a:lnTo>
                  <a:pt x="63" y="134"/>
                </a:lnTo>
                <a:lnTo>
                  <a:pt x="63" y="134"/>
                </a:lnTo>
                <a:lnTo>
                  <a:pt x="63" y="134"/>
                </a:lnTo>
                <a:lnTo>
                  <a:pt x="63" y="133"/>
                </a:lnTo>
                <a:lnTo>
                  <a:pt x="62" y="131"/>
                </a:lnTo>
                <a:lnTo>
                  <a:pt x="62" y="129"/>
                </a:lnTo>
                <a:lnTo>
                  <a:pt x="62" y="128"/>
                </a:lnTo>
                <a:lnTo>
                  <a:pt x="62" y="126"/>
                </a:lnTo>
                <a:lnTo>
                  <a:pt x="60" y="122"/>
                </a:lnTo>
                <a:lnTo>
                  <a:pt x="60" y="122"/>
                </a:lnTo>
                <a:lnTo>
                  <a:pt x="60" y="122"/>
                </a:lnTo>
                <a:lnTo>
                  <a:pt x="58" y="122"/>
                </a:lnTo>
                <a:lnTo>
                  <a:pt x="58" y="121"/>
                </a:lnTo>
                <a:lnTo>
                  <a:pt x="57" y="121"/>
                </a:lnTo>
                <a:lnTo>
                  <a:pt x="57" y="121"/>
                </a:lnTo>
                <a:lnTo>
                  <a:pt x="57" y="121"/>
                </a:lnTo>
                <a:lnTo>
                  <a:pt x="55" y="122"/>
                </a:lnTo>
                <a:lnTo>
                  <a:pt x="55" y="122"/>
                </a:lnTo>
                <a:lnTo>
                  <a:pt x="53" y="124"/>
                </a:lnTo>
                <a:lnTo>
                  <a:pt x="52" y="122"/>
                </a:lnTo>
                <a:lnTo>
                  <a:pt x="52" y="122"/>
                </a:lnTo>
                <a:lnTo>
                  <a:pt x="52" y="122"/>
                </a:lnTo>
                <a:lnTo>
                  <a:pt x="52" y="122"/>
                </a:lnTo>
                <a:lnTo>
                  <a:pt x="52" y="122"/>
                </a:lnTo>
                <a:lnTo>
                  <a:pt x="52" y="121"/>
                </a:lnTo>
                <a:lnTo>
                  <a:pt x="52" y="121"/>
                </a:lnTo>
                <a:lnTo>
                  <a:pt x="52" y="119"/>
                </a:lnTo>
                <a:lnTo>
                  <a:pt x="52" y="119"/>
                </a:lnTo>
                <a:lnTo>
                  <a:pt x="52" y="119"/>
                </a:lnTo>
                <a:lnTo>
                  <a:pt x="50" y="119"/>
                </a:lnTo>
                <a:lnTo>
                  <a:pt x="50" y="119"/>
                </a:lnTo>
                <a:lnTo>
                  <a:pt x="50" y="119"/>
                </a:lnTo>
                <a:lnTo>
                  <a:pt x="48" y="119"/>
                </a:lnTo>
                <a:lnTo>
                  <a:pt x="48" y="119"/>
                </a:lnTo>
                <a:lnTo>
                  <a:pt x="48" y="121"/>
                </a:lnTo>
                <a:lnTo>
                  <a:pt x="48" y="121"/>
                </a:lnTo>
                <a:lnTo>
                  <a:pt x="48" y="121"/>
                </a:lnTo>
                <a:lnTo>
                  <a:pt x="47" y="121"/>
                </a:lnTo>
                <a:lnTo>
                  <a:pt x="47" y="121"/>
                </a:lnTo>
                <a:lnTo>
                  <a:pt x="45" y="121"/>
                </a:lnTo>
                <a:lnTo>
                  <a:pt x="45" y="121"/>
                </a:lnTo>
                <a:lnTo>
                  <a:pt x="45" y="121"/>
                </a:lnTo>
                <a:lnTo>
                  <a:pt x="45" y="119"/>
                </a:lnTo>
                <a:lnTo>
                  <a:pt x="45" y="119"/>
                </a:lnTo>
                <a:lnTo>
                  <a:pt x="43" y="119"/>
                </a:lnTo>
                <a:lnTo>
                  <a:pt x="43" y="119"/>
                </a:lnTo>
                <a:lnTo>
                  <a:pt x="43" y="119"/>
                </a:lnTo>
                <a:lnTo>
                  <a:pt x="43" y="119"/>
                </a:lnTo>
                <a:lnTo>
                  <a:pt x="42" y="119"/>
                </a:lnTo>
                <a:lnTo>
                  <a:pt x="42" y="121"/>
                </a:lnTo>
                <a:lnTo>
                  <a:pt x="42" y="121"/>
                </a:lnTo>
                <a:lnTo>
                  <a:pt x="42" y="121"/>
                </a:lnTo>
                <a:lnTo>
                  <a:pt x="42" y="121"/>
                </a:lnTo>
                <a:lnTo>
                  <a:pt x="40" y="121"/>
                </a:lnTo>
                <a:lnTo>
                  <a:pt x="31" y="121"/>
                </a:lnTo>
                <a:lnTo>
                  <a:pt x="26" y="122"/>
                </a:lnTo>
                <a:lnTo>
                  <a:pt x="25" y="121"/>
                </a:lnTo>
                <a:lnTo>
                  <a:pt x="21" y="122"/>
                </a:lnTo>
                <a:lnTo>
                  <a:pt x="21" y="122"/>
                </a:lnTo>
                <a:lnTo>
                  <a:pt x="20" y="122"/>
                </a:lnTo>
                <a:lnTo>
                  <a:pt x="20" y="124"/>
                </a:lnTo>
                <a:lnTo>
                  <a:pt x="20" y="124"/>
                </a:lnTo>
                <a:lnTo>
                  <a:pt x="20" y="124"/>
                </a:lnTo>
                <a:lnTo>
                  <a:pt x="18" y="122"/>
                </a:lnTo>
                <a:lnTo>
                  <a:pt x="16" y="121"/>
                </a:lnTo>
                <a:lnTo>
                  <a:pt x="16" y="121"/>
                </a:lnTo>
                <a:lnTo>
                  <a:pt x="15" y="121"/>
                </a:lnTo>
                <a:lnTo>
                  <a:pt x="15" y="121"/>
                </a:lnTo>
                <a:lnTo>
                  <a:pt x="11" y="121"/>
                </a:lnTo>
                <a:lnTo>
                  <a:pt x="10" y="122"/>
                </a:lnTo>
                <a:lnTo>
                  <a:pt x="8" y="122"/>
                </a:lnTo>
                <a:lnTo>
                  <a:pt x="8" y="122"/>
                </a:lnTo>
                <a:lnTo>
                  <a:pt x="8" y="122"/>
                </a:lnTo>
                <a:lnTo>
                  <a:pt x="3" y="119"/>
                </a:lnTo>
                <a:lnTo>
                  <a:pt x="3" y="119"/>
                </a:lnTo>
                <a:lnTo>
                  <a:pt x="3" y="119"/>
                </a:lnTo>
                <a:lnTo>
                  <a:pt x="3" y="119"/>
                </a:lnTo>
                <a:lnTo>
                  <a:pt x="3" y="116"/>
                </a:lnTo>
                <a:lnTo>
                  <a:pt x="3" y="116"/>
                </a:lnTo>
                <a:lnTo>
                  <a:pt x="3" y="116"/>
                </a:lnTo>
                <a:lnTo>
                  <a:pt x="1" y="116"/>
                </a:lnTo>
                <a:lnTo>
                  <a:pt x="1" y="116"/>
                </a:lnTo>
                <a:lnTo>
                  <a:pt x="1" y="116"/>
                </a:lnTo>
                <a:lnTo>
                  <a:pt x="0" y="116"/>
                </a:lnTo>
                <a:lnTo>
                  <a:pt x="0" y="116"/>
                </a:lnTo>
                <a:lnTo>
                  <a:pt x="0" y="116"/>
                </a:lnTo>
                <a:lnTo>
                  <a:pt x="0" y="112"/>
                </a:lnTo>
                <a:lnTo>
                  <a:pt x="0" y="111"/>
                </a:lnTo>
                <a:lnTo>
                  <a:pt x="0" y="111"/>
                </a:lnTo>
                <a:lnTo>
                  <a:pt x="0" y="111"/>
                </a:lnTo>
                <a:lnTo>
                  <a:pt x="0" y="111"/>
                </a:lnTo>
                <a:lnTo>
                  <a:pt x="0" y="109"/>
                </a:lnTo>
                <a:lnTo>
                  <a:pt x="0" y="109"/>
                </a:lnTo>
                <a:lnTo>
                  <a:pt x="1" y="109"/>
                </a:lnTo>
                <a:lnTo>
                  <a:pt x="1" y="107"/>
                </a:lnTo>
                <a:lnTo>
                  <a:pt x="1" y="107"/>
                </a:lnTo>
                <a:lnTo>
                  <a:pt x="1" y="106"/>
                </a:lnTo>
                <a:lnTo>
                  <a:pt x="1" y="106"/>
                </a:lnTo>
                <a:lnTo>
                  <a:pt x="0" y="106"/>
                </a:lnTo>
                <a:lnTo>
                  <a:pt x="1" y="104"/>
                </a:lnTo>
                <a:lnTo>
                  <a:pt x="1" y="102"/>
                </a:lnTo>
                <a:lnTo>
                  <a:pt x="3" y="102"/>
                </a:lnTo>
                <a:lnTo>
                  <a:pt x="5" y="97"/>
                </a:lnTo>
                <a:lnTo>
                  <a:pt x="6" y="94"/>
                </a:lnTo>
                <a:lnTo>
                  <a:pt x="8" y="94"/>
                </a:lnTo>
                <a:lnTo>
                  <a:pt x="10" y="94"/>
                </a:lnTo>
                <a:lnTo>
                  <a:pt x="11" y="92"/>
                </a:lnTo>
                <a:lnTo>
                  <a:pt x="11" y="92"/>
                </a:lnTo>
                <a:lnTo>
                  <a:pt x="11" y="92"/>
                </a:lnTo>
                <a:lnTo>
                  <a:pt x="13" y="92"/>
                </a:lnTo>
                <a:lnTo>
                  <a:pt x="13" y="92"/>
                </a:lnTo>
                <a:lnTo>
                  <a:pt x="15" y="92"/>
                </a:lnTo>
                <a:lnTo>
                  <a:pt x="15" y="92"/>
                </a:lnTo>
                <a:lnTo>
                  <a:pt x="15" y="92"/>
                </a:lnTo>
                <a:lnTo>
                  <a:pt x="15" y="91"/>
                </a:lnTo>
                <a:lnTo>
                  <a:pt x="16" y="91"/>
                </a:lnTo>
                <a:lnTo>
                  <a:pt x="18" y="91"/>
                </a:lnTo>
                <a:lnTo>
                  <a:pt x="18" y="91"/>
                </a:lnTo>
                <a:lnTo>
                  <a:pt x="20" y="91"/>
                </a:lnTo>
                <a:lnTo>
                  <a:pt x="20" y="92"/>
                </a:lnTo>
                <a:lnTo>
                  <a:pt x="21" y="92"/>
                </a:lnTo>
                <a:lnTo>
                  <a:pt x="21" y="92"/>
                </a:lnTo>
                <a:lnTo>
                  <a:pt x="21" y="91"/>
                </a:lnTo>
                <a:lnTo>
                  <a:pt x="21" y="91"/>
                </a:lnTo>
                <a:lnTo>
                  <a:pt x="21" y="89"/>
                </a:lnTo>
                <a:lnTo>
                  <a:pt x="21" y="89"/>
                </a:lnTo>
                <a:lnTo>
                  <a:pt x="23" y="87"/>
                </a:lnTo>
                <a:lnTo>
                  <a:pt x="23" y="87"/>
                </a:lnTo>
                <a:lnTo>
                  <a:pt x="23" y="87"/>
                </a:lnTo>
                <a:lnTo>
                  <a:pt x="23" y="87"/>
                </a:lnTo>
                <a:lnTo>
                  <a:pt x="23" y="87"/>
                </a:lnTo>
                <a:lnTo>
                  <a:pt x="25" y="87"/>
                </a:lnTo>
                <a:lnTo>
                  <a:pt x="25" y="85"/>
                </a:lnTo>
                <a:lnTo>
                  <a:pt x="25" y="85"/>
                </a:lnTo>
                <a:lnTo>
                  <a:pt x="25" y="85"/>
                </a:lnTo>
                <a:lnTo>
                  <a:pt x="25" y="85"/>
                </a:lnTo>
                <a:lnTo>
                  <a:pt x="25" y="85"/>
                </a:lnTo>
                <a:lnTo>
                  <a:pt x="26" y="85"/>
                </a:lnTo>
                <a:lnTo>
                  <a:pt x="26" y="84"/>
                </a:lnTo>
                <a:lnTo>
                  <a:pt x="26" y="84"/>
                </a:lnTo>
                <a:lnTo>
                  <a:pt x="26" y="84"/>
                </a:lnTo>
                <a:lnTo>
                  <a:pt x="25" y="82"/>
                </a:lnTo>
                <a:lnTo>
                  <a:pt x="25" y="80"/>
                </a:lnTo>
                <a:lnTo>
                  <a:pt x="25" y="80"/>
                </a:lnTo>
                <a:lnTo>
                  <a:pt x="25" y="80"/>
                </a:lnTo>
                <a:lnTo>
                  <a:pt x="25" y="79"/>
                </a:lnTo>
                <a:lnTo>
                  <a:pt x="25" y="77"/>
                </a:lnTo>
                <a:lnTo>
                  <a:pt x="23" y="77"/>
                </a:lnTo>
                <a:lnTo>
                  <a:pt x="23" y="77"/>
                </a:lnTo>
                <a:lnTo>
                  <a:pt x="23" y="77"/>
                </a:lnTo>
                <a:lnTo>
                  <a:pt x="23" y="77"/>
                </a:lnTo>
                <a:lnTo>
                  <a:pt x="21" y="77"/>
                </a:lnTo>
                <a:lnTo>
                  <a:pt x="21" y="75"/>
                </a:lnTo>
                <a:lnTo>
                  <a:pt x="21" y="74"/>
                </a:lnTo>
                <a:lnTo>
                  <a:pt x="21" y="74"/>
                </a:lnTo>
                <a:lnTo>
                  <a:pt x="21" y="74"/>
                </a:lnTo>
                <a:lnTo>
                  <a:pt x="21" y="74"/>
                </a:lnTo>
                <a:lnTo>
                  <a:pt x="21" y="72"/>
                </a:lnTo>
                <a:lnTo>
                  <a:pt x="21" y="72"/>
                </a:lnTo>
                <a:lnTo>
                  <a:pt x="21" y="72"/>
                </a:lnTo>
                <a:lnTo>
                  <a:pt x="21" y="72"/>
                </a:lnTo>
                <a:lnTo>
                  <a:pt x="23" y="72"/>
                </a:lnTo>
                <a:lnTo>
                  <a:pt x="23" y="72"/>
                </a:lnTo>
                <a:lnTo>
                  <a:pt x="23" y="72"/>
                </a:lnTo>
                <a:lnTo>
                  <a:pt x="23" y="72"/>
                </a:lnTo>
                <a:lnTo>
                  <a:pt x="25" y="72"/>
                </a:lnTo>
                <a:lnTo>
                  <a:pt x="25" y="70"/>
                </a:lnTo>
                <a:lnTo>
                  <a:pt x="23" y="70"/>
                </a:lnTo>
                <a:lnTo>
                  <a:pt x="23" y="70"/>
                </a:lnTo>
                <a:lnTo>
                  <a:pt x="23" y="70"/>
                </a:lnTo>
                <a:lnTo>
                  <a:pt x="23" y="70"/>
                </a:lnTo>
                <a:lnTo>
                  <a:pt x="23" y="69"/>
                </a:lnTo>
                <a:lnTo>
                  <a:pt x="21" y="69"/>
                </a:lnTo>
                <a:lnTo>
                  <a:pt x="21" y="67"/>
                </a:lnTo>
                <a:lnTo>
                  <a:pt x="21" y="67"/>
                </a:lnTo>
                <a:lnTo>
                  <a:pt x="20" y="67"/>
                </a:lnTo>
                <a:lnTo>
                  <a:pt x="20" y="67"/>
                </a:lnTo>
                <a:lnTo>
                  <a:pt x="20" y="67"/>
                </a:lnTo>
                <a:lnTo>
                  <a:pt x="20" y="65"/>
                </a:lnTo>
                <a:lnTo>
                  <a:pt x="20" y="65"/>
                </a:lnTo>
                <a:lnTo>
                  <a:pt x="18" y="65"/>
                </a:lnTo>
                <a:lnTo>
                  <a:pt x="18" y="65"/>
                </a:lnTo>
                <a:lnTo>
                  <a:pt x="18" y="65"/>
                </a:lnTo>
                <a:lnTo>
                  <a:pt x="20" y="64"/>
                </a:lnTo>
                <a:lnTo>
                  <a:pt x="20" y="64"/>
                </a:lnTo>
                <a:lnTo>
                  <a:pt x="20" y="64"/>
                </a:lnTo>
                <a:lnTo>
                  <a:pt x="20" y="64"/>
                </a:lnTo>
                <a:lnTo>
                  <a:pt x="20" y="64"/>
                </a:lnTo>
                <a:lnTo>
                  <a:pt x="20" y="64"/>
                </a:lnTo>
                <a:lnTo>
                  <a:pt x="20" y="64"/>
                </a:lnTo>
                <a:lnTo>
                  <a:pt x="21" y="64"/>
                </a:lnTo>
                <a:lnTo>
                  <a:pt x="21" y="64"/>
                </a:lnTo>
                <a:lnTo>
                  <a:pt x="21" y="64"/>
                </a:lnTo>
                <a:lnTo>
                  <a:pt x="21" y="62"/>
                </a:lnTo>
                <a:lnTo>
                  <a:pt x="21" y="62"/>
                </a:lnTo>
                <a:lnTo>
                  <a:pt x="21" y="60"/>
                </a:lnTo>
                <a:lnTo>
                  <a:pt x="21" y="60"/>
                </a:lnTo>
                <a:lnTo>
                  <a:pt x="21" y="60"/>
                </a:lnTo>
                <a:lnTo>
                  <a:pt x="21" y="60"/>
                </a:lnTo>
                <a:lnTo>
                  <a:pt x="21" y="60"/>
                </a:lnTo>
                <a:lnTo>
                  <a:pt x="20" y="60"/>
                </a:lnTo>
                <a:lnTo>
                  <a:pt x="20" y="60"/>
                </a:lnTo>
                <a:lnTo>
                  <a:pt x="20" y="57"/>
                </a:lnTo>
                <a:lnTo>
                  <a:pt x="18" y="55"/>
                </a:lnTo>
                <a:lnTo>
                  <a:pt x="20" y="55"/>
                </a:lnTo>
                <a:lnTo>
                  <a:pt x="20" y="55"/>
                </a:lnTo>
                <a:lnTo>
                  <a:pt x="20" y="55"/>
                </a:lnTo>
                <a:lnTo>
                  <a:pt x="21" y="55"/>
                </a:lnTo>
                <a:lnTo>
                  <a:pt x="21" y="54"/>
                </a:lnTo>
                <a:lnTo>
                  <a:pt x="21" y="54"/>
                </a:lnTo>
                <a:lnTo>
                  <a:pt x="21" y="54"/>
                </a:lnTo>
                <a:lnTo>
                  <a:pt x="21" y="54"/>
                </a:lnTo>
                <a:lnTo>
                  <a:pt x="23" y="55"/>
                </a:lnTo>
                <a:lnTo>
                  <a:pt x="23" y="55"/>
                </a:lnTo>
                <a:lnTo>
                  <a:pt x="25" y="55"/>
                </a:lnTo>
                <a:lnTo>
                  <a:pt x="25" y="55"/>
                </a:lnTo>
                <a:lnTo>
                  <a:pt x="25" y="55"/>
                </a:lnTo>
                <a:lnTo>
                  <a:pt x="25" y="55"/>
                </a:lnTo>
                <a:lnTo>
                  <a:pt x="25" y="55"/>
                </a:lnTo>
                <a:lnTo>
                  <a:pt x="25" y="54"/>
                </a:lnTo>
                <a:lnTo>
                  <a:pt x="25" y="54"/>
                </a:lnTo>
                <a:lnTo>
                  <a:pt x="25" y="54"/>
                </a:lnTo>
                <a:lnTo>
                  <a:pt x="25" y="52"/>
                </a:lnTo>
                <a:lnTo>
                  <a:pt x="25" y="52"/>
                </a:lnTo>
                <a:lnTo>
                  <a:pt x="25" y="50"/>
                </a:lnTo>
                <a:lnTo>
                  <a:pt x="26" y="48"/>
                </a:lnTo>
                <a:lnTo>
                  <a:pt x="26" y="48"/>
                </a:lnTo>
                <a:lnTo>
                  <a:pt x="25" y="48"/>
                </a:lnTo>
                <a:lnTo>
                  <a:pt x="26" y="48"/>
                </a:lnTo>
                <a:lnTo>
                  <a:pt x="26" y="48"/>
                </a:lnTo>
                <a:lnTo>
                  <a:pt x="26" y="47"/>
                </a:lnTo>
                <a:lnTo>
                  <a:pt x="26" y="47"/>
                </a:lnTo>
                <a:lnTo>
                  <a:pt x="26" y="47"/>
                </a:lnTo>
                <a:lnTo>
                  <a:pt x="30" y="47"/>
                </a:lnTo>
                <a:lnTo>
                  <a:pt x="30" y="47"/>
                </a:lnTo>
                <a:lnTo>
                  <a:pt x="31" y="47"/>
                </a:lnTo>
                <a:lnTo>
                  <a:pt x="31" y="47"/>
                </a:lnTo>
                <a:lnTo>
                  <a:pt x="31" y="45"/>
                </a:lnTo>
                <a:lnTo>
                  <a:pt x="31" y="45"/>
                </a:lnTo>
                <a:lnTo>
                  <a:pt x="33" y="45"/>
                </a:lnTo>
                <a:lnTo>
                  <a:pt x="33" y="45"/>
                </a:lnTo>
                <a:lnTo>
                  <a:pt x="33" y="45"/>
                </a:lnTo>
                <a:lnTo>
                  <a:pt x="33" y="43"/>
                </a:lnTo>
                <a:lnTo>
                  <a:pt x="33" y="43"/>
                </a:lnTo>
                <a:lnTo>
                  <a:pt x="33" y="43"/>
                </a:lnTo>
                <a:lnTo>
                  <a:pt x="33" y="42"/>
                </a:lnTo>
                <a:lnTo>
                  <a:pt x="33" y="42"/>
                </a:lnTo>
                <a:lnTo>
                  <a:pt x="31" y="40"/>
                </a:lnTo>
                <a:lnTo>
                  <a:pt x="31" y="40"/>
                </a:lnTo>
                <a:lnTo>
                  <a:pt x="31" y="38"/>
                </a:lnTo>
                <a:lnTo>
                  <a:pt x="31" y="38"/>
                </a:lnTo>
                <a:lnTo>
                  <a:pt x="31" y="38"/>
                </a:lnTo>
                <a:lnTo>
                  <a:pt x="31" y="38"/>
                </a:lnTo>
                <a:lnTo>
                  <a:pt x="31" y="37"/>
                </a:lnTo>
                <a:lnTo>
                  <a:pt x="31" y="37"/>
                </a:lnTo>
                <a:lnTo>
                  <a:pt x="31" y="37"/>
                </a:lnTo>
                <a:lnTo>
                  <a:pt x="33" y="37"/>
                </a:lnTo>
                <a:lnTo>
                  <a:pt x="33" y="37"/>
                </a:lnTo>
                <a:lnTo>
                  <a:pt x="33" y="37"/>
                </a:lnTo>
                <a:lnTo>
                  <a:pt x="33" y="35"/>
                </a:lnTo>
                <a:lnTo>
                  <a:pt x="35" y="35"/>
                </a:lnTo>
                <a:lnTo>
                  <a:pt x="35" y="35"/>
                </a:lnTo>
                <a:lnTo>
                  <a:pt x="35" y="35"/>
                </a:lnTo>
                <a:lnTo>
                  <a:pt x="35" y="35"/>
                </a:lnTo>
                <a:lnTo>
                  <a:pt x="35" y="35"/>
                </a:lnTo>
                <a:lnTo>
                  <a:pt x="33" y="32"/>
                </a:lnTo>
                <a:lnTo>
                  <a:pt x="33" y="32"/>
                </a:lnTo>
                <a:lnTo>
                  <a:pt x="35" y="32"/>
                </a:lnTo>
                <a:lnTo>
                  <a:pt x="35" y="30"/>
                </a:lnTo>
                <a:lnTo>
                  <a:pt x="37" y="30"/>
                </a:lnTo>
                <a:lnTo>
                  <a:pt x="37" y="30"/>
                </a:lnTo>
                <a:lnTo>
                  <a:pt x="37" y="28"/>
                </a:lnTo>
                <a:lnTo>
                  <a:pt x="37" y="28"/>
                </a:lnTo>
                <a:lnTo>
                  <a:pt x="38" y="25"/>
                </a:lnTo>
                <a:lnTo>
                  <a:pt x="40" y="25"/>
                </a:lnTo>
                <a:lnTo>
                  <a:pt x="42" y="25"/>
                </a:lnTo>
                <a:lnTo>
                  <a:pt x="42" y="23"/>
                </a:lnTo>
                <a:lnTo>
                  <a:pt x="43" y="22"/>
                </a:lnTo>
                <a:lnTo>
                  <a:pt x="45" y="22"/>
                </a:lnTo>
                <a:lnTo>
                  <a:pt x="45" y="22"/>
                </a:lnTo>
                <a:lnTo>
                  <a:pt x="45" y="22"/>
                </a:lnTo>
                <a:lnTo>
                  <a:pt x="47" y="23"/>
                </a:lnTo>
                <a:lnTo>
                  <a:pt x="47" y="23"/>
                </a:lnTo>
                <a:lnTo>
                  <a:pt x="47" y="23"/>
                </a:lnTo>
                <a:lnTo>
                  <a:pt x="48" y="25"/>
                </a:lnTo>
                <a:lnTo>
                  <a:pt x="48" y="25"/>
                </a:lnTo>
                <a:lnTo>
                  <a:pt x="50" y="25"/>
                </a:lnTo>
                <a:lnTo>
                  <a:pt x="53" y="27"/>
                </a:lnTo>
                <a:lnTo>
                  <a:pt x="53" y="27"/>
                </a:lnTo>
                <a:lnTo>
                  <a:pt x="53" y="27"/>
                </a:lnTo>
                <a:lnTo>
                  <a:pt x="57" y="32"/>
                </a:lnTo>
                <a:lnTo>
                  <a:pt x="57" y="32"/>
                </a:lnTo>
                <a:lnTo>
                  <a:pt x="58" y="33"/>
                </a:lnTo>
                <a:lnTo>
                  <a:pt x="58" y="33"/>
                </a:lnTo>
                <a:lnTo>
                  <a:pt x="58" y="33"/>
                </a:lnTo>
                <a:lnTo>
                  <a:pt x="60" y="33"/>
                </a:lnTo>
                <a:lnTo>
                  <a:pt x="60" y="33"/>
                </a:lnTo>
                <a:lnTo>
                  <a:pt x="60" y="33"/>
                </a:lnTo>
                <a:lnTo>
                  <a:pt x="62" y="33"/>
                </a:lnTo>
                <a:lnTo>
                  <a:pt x="62" y="33"/>
                </a:lnTo>
                <a:lnTo>
                  <a:pt x="62" y="37"/>
                </a:lnTo>
                <a:lnTo>
                  <a:pt x="62" y="38"/>
                </a:lnTo>
                <a:lnTo>
                  <a:pt x="62" y="38"/>
                </a:lnTo>
                <a:lnTo>
                  <a:pt x="62" y="38"/>
                </a:lnTo>
                <a:lnTo>
                  <a:pt x="62" y="38"/>
                </a:lnTo>
                <a:lnTo>
                  <a:pt x="62" y="40"/>
                </a:lnTo>
                <a:lnTo>
                  <a:pt x="62" y="40"/>
                </a:lnTo>
                <a:lnTo>
                  <a:pt x="63" y="40"/>
                </a:lnTo>
                <a:lnTo>
                  <a:pt x="63" y="40"/>
                </a:lnTo>
                <a:lnTo>
                  <a:pt x="63" y="40"/>
                </a:lnTo>
                <a:lnTo>
                  <a:pt x="63" y="40"/>
                </a:lnTo>
                <a:lnTo>
                  <a:pt x="63" y="38"/>
                </a:lnTo>
                <a:lnTo>
                  <a:pt x="63" y="38"/>
                </a:lnTo>
                <a:lnTo>
                  <a:pt x="63" y="38"/>
                </a:lnTo>
                <a:lnTo>
                  <a:pt x="65" y="38"/>
                </a:lnTo>
                <a:lnTo>
                  <a:pt x="65" y="37"/>
                </a:lnTo>
                <a:lnTo>
                  <a:pt x="65" y="37"/>
                </a:lnTo>
                <a:lnTo>
                  <a:pt x="68" y="37"/>
                </a:lnTo>
                <a:lnTo>
                  <a:pt x="68" y="37"/>
                </a:lnTo>
                <a:lnTo>
                  <a:pt x="70" y="37"/>
                </a:lnTo>
                <a:lnTo>
                  <a:pt x="70" y="37"/>
                </a:lnTo>
                <a:lnTo>
                  <a:pt x="72" y="35"/>
                </a:lnTo>
                <a:lnTo>
                  <a:pt x="72" y="35"/>
                </a:lnTo>
                <a:lnTo>
                  <a:pt x="72" y="35"/>
                </a:lnTo>
                <a:lnTo>
                  <a:pt x="75" y="37"/>
                </a:lnTo>
                <a:lnTo>
                  <a:pt x="79" y="37"/>
                </a:lnTo>
                <a:lnTo>
                  <a:pt x="79" y="37"/>
                </a:lnTo>
                <a:lnTo>
                  <a:pt x="79" y="37"/>
                </a:lnTo>
                <a:lnTo>
                  <a:pt x="79" y="37"/>
                </a:lnTo>
                <a:lnTo>
                  <a:pt x="79" y="37"/>
                </a:lnTo>
                <a:lnTo>
                  <a:pt x="79" y="37"/>
                </a:lnTo>
                <a:lnTo>
                  <a:pt x="79" y="35"/>
                </a:lnTo>
                <a:lnTo>
                  <a:pt x="82" y="33"/>
                </a:lnTo>
                <a:lnTo>
                  <a:pt x="82" y="33"/>
                </a:lnTo>
                <a:lnTo>
                  <a:pt x="82" y="33"/>
                </a:lnTo>
                <a:lnTo>
                  <a:pt x="82" y="32"/>
                </a:lnTo>
                <a:lnTo>
                  <a:pt x="82" y="32"/>
                </a:lnTo>
                <a:lnTo>
                  <a:pt x="82" y="32"/>
                </a:lnTo>
                <a:lnTo>
                  <a:pt x="82" y="28"/>
                </a:lnTo>
                <a:lnTo>
                  <a:pt x="82" y="27"/>
                </a:lnTo>
                <a:lnTo>
                  <a:pt x="82" y="27"/>
                </a:lnTo>
                <a:lnTo>
                  <a:pt x="82" y="27"/>
                </a:lnTo>
                <a:lnTo>
                  <a:pt x="82" y="25"/>
                </a:lnTo>
                <a:lnTo>
                  <a:pt x="82" y="25"/>
                </a:lnTo>
                <a:lnTo>
                  <a:pt x="84" y="25"/>
                </a:lnTo>
                <a:lnTo>
                  <a:pt x="84" y="25"/>
                </a:lnTo>
                <a:lnTo>
                  <a:pt x="84" y="23"/>
                </a:lnTo>
                <a:lnTo>
                  <a:pt x="84" y="23"/>
                </a:lnTo>
                <a:lnTo>
                  <a:pt x="84" y="23"/>
                </a:lnTo>
                <a:lnTo>
                  <a:pt x="85" y="22"/>
                </a:lnTo>
                <a:lnTo>
                  <a:pt x="85" y="22"/>
                </a:lnTo>
                <a:lnTo>
                  <a:pt x="85" y="22"/>
                </a:lnTo>
                <a:lnTo>
                  <a:pt x="85" y="22"/>
                </a:lnTo>
                <a:lnTo>
                  <a:pt x="84" y="20"/>
                </a:lnTo>
                <a:lnTo>
                  <a:pt x="84" y="20"/>
                </a:lnTo>
                <a:lnTo>
                  <a:pt x="84" y="20"/>
                </a:lnTo>
                <a:lnTo>
                  <a:pt x="84" y="20"/>
                </a:lnTo>
                <a:lnTo>
                  <a:pt x="84" y="17"/>
                </a:lnTo>
                <a:lnTo>
                  <a:pt x="84" y="17"/>
                </a:lnTo>
                <a:lnTo>
                  <a:pt x="84" y="17"/>
                </a:lnTo>
                <a:lnTo>
                  <a:pt x="82" y="17"/>
                </a:lnTo>
                <a:lnTo>
                  <a:pt x="82" y="17"/>
                </a:lnTo>
                <a:lnTo>
                  <a:pt x="82" y="13"/>
                </a:lnTo>
                <a:lnTo>
                  <a:pt x="90" y="13"/>
                </a:lnTo>
                <a:lnTo>
                  <a:pt x="92" y="15"/>
                </a:lnTo>
                <a:lnTo>
                  <a:pt x="92" y="15"/>
                </a:lnTo>
                <a:lnTo>
                  <a:pt x="94" y="15"/>
                </a:lnTo>
                <a:lnTo>
                  <a:pt x="97" y="13"/>
                </a:lnTo>
                <a:lnTo>
                  <a:pt x="97" y="13"/>
                </a:lnTo>
                <a:lnTo>
                  <a:pt x="99" y="13"/>
                </a:lnTo>
                <a:lnTo>
                  <a:pt x="99" y="13"/>
                </a:lnTo>
                <a:lnTo>
                  <a:pt x="99" y="13"/>
                </a:lnTo>
                <a:lnTo>
                  <a:pt x="99" y="13"/>
                </a:lnTo>
                <a:lnTo>
                  <a:pt x="99" y="11"/>
                </a:lnTo>
                <a:lnTo>
                  <a:pt x="97" y="8"/>
                </a:lnTo>
                <a:lnTo>
                  <a:pt x="97" y="8"/>
                </a:lnTo>
                <a:lnTo>
                  <a:pt x="97" y="6"/>
                </a:lnTo>
                <a:lnTo>
                  <a:pt x="99" y="6"/>
                </a:lnTo>
                <a:lnTo>
                  <a:pt x="99" y="6"/>
                </a:lnTo>
                <a:lnTo>
                  <a:pt x="99" y="5"/>
                </a:lnTo>
                <a:lnTo>
                  <a:pt x="99" y="5"/>
                </a:lnTo>
                <a:lnTo>
                  <a:pt x="100" y="5"/>
                </a:lnTo>
                <a:lnTo>
                  <a:pt x="100" y="5"/>
                </a:lnTo>
                <a:lnTo>
                  <a:pt x="100" y="3"/>
                </a:lnTo>
                <a:lnTo>
                  <a:pt x="99" y="3"/>
                </a:lnTo>
                <a:lnTo>
                  <a:pt x="99" y="1"/>
                </a:lnTo>
                <a:lnTo>
                  <a:pt x="99" y="1"/>
                </a:lnTo>
                <a:lnTo>
                  <a:pt x="99" y="1"/>
                </a:lnTo>
                <a:lnTo>
                  <a:pt x="100" y="0"/>
                </a:lnTo>
                <a:lnTo>
                  <a:pt x="102" y="0"/>
                </a:lnTo>
                <a:lnTo>
                  <a:pt x="102" y="0"/>
                </a:lnTo>
                <a:lnTo>
                  <a:pt x="107" y="1"/>
                </a:lnTo>
                <a:lnTo>
                  <a:pt x="109" y="1"/>
                </a:lnTo>
                <a:lnTo>
                  <a:pt x="109" y="1"/>
                </a:lnTo>
                <a:lnTo>
                  <a:pt x="110" y="0"/>
                </a:lnTo>
                <a:lnTo>
                  <a:pt x="110" y="0"/>
                </a:lnTo>
                <a:lnTo>
                  <a:pt x="110" y="0"/>
                </a:lnTo>
                <a:lnTo>
                  <a:pt x="117" y="5"/>
                </a:lnTo>
                <a:lnTo>
                  <a:pt x="117" y="5"/>
                </a:lnTo>
                <a:lnTo>
                  <a:pt x="119" y="5"/>
                </a:lnTo>
                <a:lnTo>
                  <a:pt x="119" y="6"/>
                </a:lnTo>
                <a:lnTo>
                  <a:pt x="119" y="8"/>
                </a:lnTo>
                <a:lnTo>
                  <a:pt x="119" y="8"/>
                </a:lnTo>
                <a:lnTo>
                  <a:pt x="117" y="11"/>
                </a:lnTo>
                <a:lnTo>
                  <a:pt x="117" y="13"/>
                </a:lnTo>
                <a:lnTo>
                  <a:pt x="117" y="15"/>
                </a:lnTo>
                <a:lnTo>
                  <a:pt x="119" y="15"/>
                </a:lnTo>
                <a:lnTo>
                  <a:pt x="119" y="15"/>
                </a:lnTo>
                <a:lnTo>
                  <a:pt x="119" y="15"/>
                </a:lnTo>
                <a:lnTo>
                  <a:pt x="119" y="17"/>
                </a:lnTo>
                <a:lnTo>
                  <a:pt x="119" y="18"/>
                </a:lnTo>
                <a:lnTo>
                  <a:pt x="119" y="20"/>
                </a:lnTo>
                <a:lnTo>
                  <a:pt x="119" y="20"/>
                </a:lnTo>
                <a:lnTo>
                  <a:pt x="119" y="22"/>
                </a:lnTo>
                <a:lnTo>
                  <a:pt x="119" y="22"/>
                </a:lnTo>
                <a:lnTo>
                  <a:pt x="119" y="22"/>
                </a:lnTo>
                <a:lnTo>
                  <a:pt x="119" y="22"/>
                </a:lnTo>
                <a:lnTo>
                  <a:pt x="121" y="22"/>
                </a:lnTo>
                <a:lnTo>
                  <a:pt x="121" y="22"/>
                </a:lnTo>
                <a:lnTo>
                  <a:pt x="122" y="22"/>
                </a:lnTo>
                <a:lnTo>
                  <a:pt x="126" y="23"/>
                </a:lnTo>
                <a:lnTo>
                  <a:pt x="127" y="23"/>
                </a:lnTo>
                <a:lnTo>
                  <a:pt x="132" y="23"/>
                </a:lnTo>
                <a:lnTo>
                  <a:pt x="136" y="23"/>
                </a:lnTo>
                <a:lnTo>
                  <a:pt x="137" y="23"/>
                </a:lnTo>
                <a:lnTo>
                  <a:pt x="139" y="22"/>
                </a:lnTo>
                <a:lnTo>
                  <a:pt x="139" y="22"/>
                </a:lnTo>
                <a:lnTo>
                  <a:pt x="139" y="20"/>
                </a:lnTo>
                <a:lnTo>
                  <a:pt x="139" y="20"/>
                </a:lnTo>
                <a:lnTo>
                  <a:pt x="141" y="18"/>
                </a:lnTo>
                <a:lnTo>
                  <a:pt x="141" y="18"/>
                </a:lnTo>
                <a:lnTo>
                  <a:pt x="141" y="18"/>
                </a:lnTo>
                <a:lnTo>
                  <a:pt x="141" y="17"/>
                </a:lnTo>
                <a:lnTo>
                  <a:pt x="141" y="17"/>
                </a:lnTo>
                <a:lnTo>
                  <a:pt x="141" y="17"/>
                </a:lnTo>
                <a:lnTo>
                  <a:pt x="141" y="17"/>
                </a:lnTo>
                <a:lnTo>
                  <a:pt x="142" y="15"/>
                </a:lnTo>
                <a:lnTo>
                  <a:pt x="149" y="15"/>
                </a:lnTo>
                <a:lnTo>
                  <a:pt x="153" y="15"/>
                </a:lnTo>
                <a:lnTo>
                  <a:pt x="154" y="15"/>
                </a:lnTo>
                <a:lnTo>
                  <a:pt x="154" y="15"/>
                </a:lnTo>
                <a:lnTo>
                  <a:pt x="154" y="15"/>
                </a:lnTo>
                <a:lnTo>
                  <a:pt x="154" y="15"/>
                </a:lnTo>
                <a:lnTo>
                  <a:pt x="154" y="17"/>
                </a:lnTo>
                <a:lnTo>
                  <a:pt x="154" y="17"/>
                </a:lnTo>
                <a:lnTo>
                  <a:pt x="154" y="18"/>
                </a:lnTo>
                <a:lnTo>
                  <a:pt x="158" y="20"/>
                </a:lnTo>
                <a:lnTo>
                  <a:pt x="159" y="23"/>
                </a:lnTo>
                <a:lnTo>
                  <a:pt x="159" y="25"/>
                </a:lnTo>
                <a:lnTo>
                  <a:pt x="159" y="27"/>
                </a:lnTo>
                <a:lnTo>
                  <a:pt x="159" y="27"/>
                </a:lnTo>
                <a:lnTo>
                  <a:pt x="159" y="28"/>
                </a:lnTo>
                <a:lnTo>
                  <a:pt x="159" y="28"/>
                </a:lnTo>
                <a:lnTo>
                  <a:pt x="159" y="28"/>
                </a:lnTo>
                <a:lnTo>
                  <a:pt x="159" y="30"/>
                </a:lnTo>
                <a:lnTo>
                  <a:pt x="158" y="30"/>
                </a:lnTo>
                <a:lnTo>
                  <a:pt x="158" y="30"/>
                </a:lnTo>
                <a:lnTo>
                  <a:pt x="158" y="32"/>
                </a:lnTo>
                <a:lnTo>
                  <a:pt x="158" y="32"/>
                </a:lnTo>
                <a:lnTo>
                  <a:pt x="158" y="32"/>
                </a:lnTo>
                <a:lnTo>
                  <a:pt x="158" y="33"/>
                </a:lnTo>
                <a:lnTo>
                  <a:pt x="158" y="33"/>
                </a:lnTo>
                <a:lnTo>
                  <a:pt x="163" y="38"/>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3" name="Freeform 46">
            <a:extLst>
              <a:ext uri="{FF2B5EF4-FFF2-40B4-BE49-F238E27FC236}">
                <a16:creationId xmlns:a16="http://schemas.microsoft.com/office/drawing/2014/main" id="{12FA14E0-E27E-4FA5-801D-2DFBFA58FEF3}"/>
              </a:ext>
            </a:extLst>
          </p:cNvPr>
          <p:cNvSpPr>
            <a:spLocks/>
          </p:cNvSpPr>
          <p:nvPr/>
        </p:nvSpPr>
        <p:spPr bwMode="auto">
          <a:xfrm>
            <a:off x="4938320" y="4831726"/>
            <a:ext cx="162209" cy="162209"/>
          </a:xfrm>
          <a:custGeom>
            <a:avLst/>
            <a:gdLst>
              <a:gd name="T0" fmla="*/ 163 w 168"/>
              <a:gd name="T1" fmla="*/ 48 h 168"/>
              <a:gd name="T2" fmla="*/ 158 w 168"/>
              <a:gd name="T3" fmla="*/ 65 h 168"/>
              <a:gd name="T4" fmla="*/ 153 w 168"/>
              <a:gd name="T5" fmla="*/ 75 h 168"/>
              <a:gd name="T6" fmla="*/ 149 w 168"/>
              <a:gd name="T7" fmla="*/ 82 h 168"/>
              <a:gd name="T8" fmla="*/ 142 w 168"/>
              <a:gd name="T9" fmla="*/ 89 h 168"/>
              <a:gd name="T10" fmla="*/ 136 w 168"/>
              <a:gd name="T11" fmla="*/ 96 h 168"/>
              <a:gd name="T12" fmla="*/ 136 w 168"/>
              <a:gd name="T13" fmla="*/ 104 h 168"/>
              <a:gd name="T14" fmla="*/ 142 w 168"/>
              <a:gd name="T15" fmla="*/ 117 h 168"/>
              <a:gd name="T16" fmla="*/ 153 w 168"/>
              <a:gd name="T17" fmla="*/ 133 h 168"/>
              <a:gd name="T18" fmla="*/ 158 w 168"/>
              <a:gd name="T19" fmla="*/ 139 h 168"/>
              <a:gd name="T20" fmla="*/ 156 w 168"/>
              <a:gd name="T21" fmla="*/ 149 h 168"/>
              <a:gd name="T22" fmla="*/ 149 w 168"/>
              <a:gd name="T23" fmla="*/ 158 h 168"/>
              <a:gd name="T24" fmla="*/ 142 w 168"/>
              <a:gd name="T25" fmla="*/ 161 h 168"/>
              <a:gd name="T26" fmla="*/ 127 w 168"/>
              <a:gd name="T27" fmla="*/ 163 h 168"/>
              <a:gd name="T28" fmla="*/ 114 w 168"/>
              <a:gd name="T29" fmla="*/ 158 h 168"/>
              <a:gd name="T30" fmla="*/ 107 w 168"/>
              <a:gd name="T31" fmla="*/ 154 h 168"/>
              <a:gd name="T32" fmla="*/ 95 w 168"/>
              <a:gd name="T33" fmla="*/ 151 h 168"/>
              <a:gd name="T34" fmla="*/ 90 w 168"/>
              <a:gd name="T35" fmla="*/ 139 h 168"/>
              <a:gd name="T36" fmla="*/ 82 w 168"/>
              <a:gd name="T37" fmla="*/ 131 h 168"/>
              <a:gd name="T38" fmla="*/ 72 w 168"/>
              <a:gd name="T39" fmla="*/ 131 h 168"/>
              <a:gd name="T40" fmla="*/ 63 w 168"/>
              <a:gd name="T41" fmla="*/ 133 h 168"/>
              <a:gd name="T42" fmla="*/ 57 w 168"/>
              <a:gd name="T43" fmla="*/ 121 h 168"/>
              <a:gd name="T44" fmla="*/ 52 w 168"/>
              <a:gd name="T45" fmla="*/ 119 h 168"/>
              <a:gd name="T46" fmla="*/ 45 w 168"/>
              <a:gd name="T47" fmla="*/ 121 h 168"/>
              <a:gd name="T48" fmla="*/ 42 w 168"/>
              <a:gd name="T49" fmla="*/ 121 h 168"/>
              <a:gd name="T50" fmla="*/ 18 w 168"/>
              <a:gd name="T51" fmla="*/ 122 h 168"/>
              <a:gd name="T52" fmla="*/ 3 w 168"/>
              <a:gd name="T53" fmla="*/ 119 h 168"/>
              <a:gd name="T54" fmla="*/ 0 w 168"/>
              <a:gd name="T55" fmla="*/ 111 h 168"/>
              <a:gd name="T56" fmla="*/ 1 w 168"/>
              <a:gd name="T57" fmla="*/ 104 h 168"/>
              <a:gd name="T58" fmla="*/ 15 w 168"/>
              <a:gd name="T59" fmla="*/ 92 h 168"/>
              <a:gd name="T60" fmla="*/ 21 w 168"/>
              <a:gd name="T61" fmla="*/ 91 h 168"/>
              <a:gd name="T62" fmla="*/ 25 w 168"/>
              <a:gd name="T63" fmla="*/ 85 h 168"/>
              <a:gd name="T64" fmla="*/ 23 w 168"/>
              <a:gd name="T65" fmla="*/ 77 h 168"/>
              <a:gd name="T66" fmla="*/ 21 w 168"/>
              <a:gd name="T67" fmla="*/ 72 h 168"/>
              <a:gd name="T68" fmla="*/ 23 w 168"/>
              <a:gd name="T69" fmla="*/ 69 h 168"/>
              <a:gd name="T70" fmla="*/ 20 w 168"/>
              <a:gd name="T71" fmla="*/ 64 h 168"/>
              <a:gd name="T72" fmla="*/ 21 w 168"/>
              <a:gd name="T73" fmla="*/ 60 h 168"/>
              <a:gd name="T74" fmla="*/ 21 w 168"/>
              <a:gd name="T75" fmla="*/ 55 h 168"/>
              <a:gd name="T76" fmla="*/ 25 w 168"/>
              <a:gd name="T77" fmla="*/ 54 h 168"/>
              <a:gd name="T78" fmla="*/ 26 w 168"/>
              <a:gd name="T79" fmla="*/ 47 h 168"/>
              <a:gd name="T80" fmla="*/ 33 w 168"/>
              <a:gd name="T81" fmla="*/ 43 h 168"/>
              <a:gd name="T82" fmla="*/ 31 w 168"/>
              <a:gd name="T83" fmla="*/ 37 h 168"/>
              <a:gd name="T84" fmla="*/ 35 w 168"/>
              <a:gd name="T85" fmla="*/ 32 h 168"/>
              <a:gd name="T86" fmla="*/ 45 w 168"/>
              <a:gd name="T87" fmla="*/ 22 h 168"/>
              <a:gd name="T88" fmla="*/ 57 w 168"/>
              <a:gd name="T89" fmla="*/ 32 h 168"/>
              <a:gd name="T90" fmla="*/ 62 w 168"/>
              <a:gd name="T91" fmla="*/ 38 h 168"/>
              <a:gd name="T92" fmla="*/ 65 w 168"/>
              <a:gd name="T93" fmla="*/ 37 h 168"/>
              <a:gd name="T94" fmla="*/ 79 w 168"/>
              <a:gd name="T95" fmla="*/ 37 h 168"/>
              <a:gd name="T96" fmla="*/ 82 w 168"/>
              <a:gd name="T97" fmla="*/ 27 h 168"/>
              <a:gd name="T98" fmla="*/ 85 w 168"/>
              <a:gd name="T99" fmla="*/ 22 h 168"/>
              <a:gd name="T100" fmla="*/ 90 w 168"/>
              <a:gd name="T101" fmla="*/ 13 h 168"/>
              <a:gd name="T102" fmla="*/ 97 w 168"/>
              <a:gd name="T103" fmla="*/ 8 h 168"/>
              <a:gd name="T104" fmla="*/ 99 w 168"/>
              <a:gd name="T105" fmla="*/ 1 h 168"/>
              <a:gd name="T106" fmla="*/ 119 w 168"/>
              <a:gd name="T107" fmla="*/ 5 h 168"/>
              <a:gd name="T108" fmla="*/ 119 w 168"/>
              <a:gd name="T109" fmla="*/ 20 h 168"/>
              <a:gd name="T110" fmla="*/ 136 w 168"/>
              <a:gd name="T111" fmla="*/ 23 h 168"/>
              <a:gd name="T112" fmla="*/ 141 w 168"/>
              <a:gd name="T113" fmla="*/ 17 h 168"/>
              <a:gd name="T114" fmla="*/ 159 w 168"/>
              <a:gd name="T115" fmla="*/ 23 h 168"/>
              <a:gd name="T116" fmla="*/ 158 w 168"/>
              <a:gd name="T117" fmla="*/ 3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168">
                <a:moveTo>
                  <a:pt x="163" y="38"/>
                </a:moveTo>
                <a:lnTo>
                  <a:pt x="168" y="38"/>
                </a:lnTo>
                <a:lnTo>
                  <a:pt x="168" y="38"/>
                </a:lnTo>
                <a:lnTo>
                  <a:pt x="168" y="40"/>
                </a:lnTo>
                <a:lnTo>
                  <a:pt x="166" y="40"/>
                </a:lnTo>
                <a:lnTo>
                  <a:pt x="166" y="40"/>
                </a:lnTo>
                <a:lnTo>
                  <a:pt x="166" y="42"/>
                </a:lnTo>
                <a:lnTo>
                  <a:pt x="168" y="45"/>
                </a:lnTo>
                <a:lnTo>
                  <a:pt x="164" y="47"/>
                </a:lnTo>
                <a:lnTo>
                  <a:pt x="163" y="47"/>
                </a:lnTo>
                <a:lnTo>
                  <a:pt x="163" y="48"/>
                </a:lnTo>
                <a:lnTo>
                  <a:pt x="163" y="48"/>
                </a:lnTo>
                <a:lnTo>
                  <a:pt x="163" y="50"/>
                </a:lnTo>
                <a:lnTo>
                  <a:pt x="161" y="50"/>
                </a:lnTo>
                <a:lnTo>
                  <a:pt x="161" y="52"/>
                </a:lnTo>
                <a:lnTo>
                  <a:pt x="161" y="54"/>
                </a:lnTo>
                <a:lnTo>
                  <a:pt x="161" y="54"/>
                </a:lnTo>
                <a:lnTo>
                  <a:pt x="161" y="55"/>
                </a:lnTo>
                <a:lnTo>
                  <a:pt x="159" y="59"/>
                </a:lnTo>
                <a:lnTo>
                  <a:pt x="159" y="60"/>
                </a:lnTo>
                <a:lnTo>
                  <a:pt x="159" y="60"/>
                </a:lnTo>
                <a:lnTo>
                  <a:pt x="158" y="64"/>
                </a:lnTo>
                <a:lnTo>
                  <a:pt x="158" y="65"/>
                </a:lnTo>
                <a:lnTo>
                  <a:pt x="158" y="65"/>
                </a:lnTo>
                <a:lnTo>
                  <a:pt x="158" y="67"/>
                </a:lnTo>
                <a:lnTo>
                  <a:pt x="158" y="67"/>
                </a:lnTo>
                <a:lnTo>
                  <a:pt x="156" y="69"/>
                </a:lnTo>
                <a:lnTo>
                  <a:pt x="153" y="70"/>
                </a:lnTo>
                <a:lnTo>
                  <a:pt x="153" y="72"/>
                </a:lnTo>
                <a:lnTo>
                  <a:pt x="153" y="72"/>
                </a:lnTo>
                <a:lnTo>
                  <a:pt x="153" y="72"/>
                </a:lnTo>
                <a:lnTo>
                  <a:pt x="154" y="74"/>
                </a:lnTo>
                <a:lnTo>
                  <a:pt x="154" y="74"/>
                </a:lnTo>
                <a:lnTo>
                  <a:pt x="153" y="74"/>
                </a:lnTo>
                <a:lnTo>
                  <a:pt x="153" y="75"/>
                </a:lnTo>
                <a:lnTo>
                  <a:pt x="153" y="75"/>
                </a:lnTo>
                <a:lnTo>
                  <a:pt x="151" y="75"/>
                </a:lnTo>
                <a:lnTo>
                  <a:pt x="151" y="74"/>
                </a:lnTo>
                <a:lnTo>
                  <a:pt x="151" y="74"/>
                </a:lnTo>
                <a:lnTo>
                  <a:pt x="151" y="75"/>
                </a:lnTo>
                <a:lnTo>
                  <a:pt x="149" y="75"/>
                </a:lnTo>
                <a:lnTo>
                  <a:pt x="149" y="77"/>
                </a:lnTo>
                <a:lnTo>
                  <a:pt x="149" y="79"/>
                </a:lnTo>
                <a:lnTo>
                  <a:pt x="149" y="79"/>
                </a:lnTo>
                <a:lnTo>
                  <a:pt x="149" y="80"/>
                </a:lnTo>
                <a:lnTo>
                  <a:pt x="149" y="80"/>
                </a:lnTo>
                <a:lnTo>
                  <a:pt x="149" y="80"/>
                </a:lnTo>
                <a:lnTo>
                  <a:pt x="149" y="82"/>
                </a:lnTo>
                <a:lnTo>
                  <a:pt x="147" y="84"/>
                </a:lnTo>
                <a:lnTo>
                  <a:pt x="147" y="85"/>
                </a:lnTo>
                <a:lnTo>
                  <a:pt x="146" y="87"/>
                </a:lnTo>
                <a:lnTo>
                  <a:pt x="146" y="87"/>
                </a:lnTo>
                <a:lnTo>
                  <a:pt x="146" y="89"/>
                </a:lnTo>
                <a:lnTo>
                  <a:pt x="144" y="87"/>
                </a:lnTo>
                <a:lnTo>
                  <a:pt x="144" y="87"/>
                </a:lnTo>
                <a:lnTo>
                  <a:pt x="144" y="87"/>
                </a:lnTo>
                <a:lnTo>
                  <a:pt x="144" y="87"/>
                </a:lnTo>
                <a:lnTo>
                  <a:pt x="142" y="87"/>
                </a:lnTo>
                <a:lnTo>
                  <a:pt x="142" y="87"/>
                </a:lnTo>
                <a:lnTo>
                  <a:pt x="142" y="89"/>
                </a:lnTo>
                <a:lnTo>
                  <a:pt x="142" y="89"/>
                </a:lnTo>
                <a:lnTo>
                  <a:pt x="142" y="89"/>
                </a:lnTo>
                <a:lnTo>
                  <a:pt x="139" y="89"/>
                </a:lnTo>
                <a:lnTo>
                  <a:pt x="137" y="91"/>
                </a:lnTo>
                <a:lnTo>
                  <a:pt x="136" y="91"/>
                </a:lnTo>
                <a:lnTo>
                  <a:pt x="136" y="92"/>
                </a:lnTo>
                <a:lnTo>
                  <a:pt x="137" y="92"/>
                </a:lnTo>
                <a:lnTo>
                  <a:pt x="137" y="94"/>
                </a:lnTo>
                <a:lnTo>
                  <a:pt x="137" y="94"/>
                </a:lnTo>
                <a:lnTo>
                  <a:pt x="137" y="96"/>
                </a:lnTo>
                <a:lnTo>
                  <a:pt x="137" y="96"/>
                </a:lnTo>
                <a:lnTo>
                  <a:pt x="136" y="96"/>
                </a:lnTo>
                <a:lnTo>
                  <a:pt x="134" y="97"/>
                </a:lnTo>
                <a:lnTo>
                  <a:pt x="134" y="97"/>
                </a:lnTo>
                <a:lnTo>
                  <a:pt x="134" y="97"/>
                </a:lnTo>
                <a:lnTo>
                  <a:pt x="134" y="97"/>
                </a:lnTo>
                <a:lnTo>
                  <a:pt x="134" y="97"/>
                </a:lnTo>
                <a:lnTo>
                  <a:pt x="134" y="99"/>
                </a:lnTo>
                <a:lnTo>
                  <a:pt x="134" y="99"/>
                </a:lnTo>
                <a:lnTo>
                  <a:pt x="134" y="101"/>
                </a:lnTo>
                <a:lnTo>
                  <a:pt x="134" y="101"/>
                </a:lnTo>
                <a:lnTo>
                  <a:pt x="134" y="102"/>
                </a:lnTo>
                <a:lnTo>
                  <a:pt x="136" y="102"/>
                </a:lnTo>
                <a:lnTo>
                  <a:pt x="136" y="104"/>
                </a:lnTo>
                <a:lnTo>
                  <a:pt x="136" y="104"/>
                </a:lnTo>
                <a:lnTo>
                  <a:pt x="137" y="104"/>
                </a:lnTo>
                <a:lnTo>
                  <a:pt x="137" y="106"/>
                </a:lnTo>
                <a:lnTo>
                  <a:pt x="136" y="106"/>
                </a:lnTo>
                <a:lnTo>
                  <a:pt x="136" y="107"/>
                </a:lnTo>
                <a:lnTo>
                  <a:pt x="136" y="107"/>
                </a:lnTo>
                <a:lnTo>
                  <a:pt x="136" y="109"/>
                </a:lnTo>
                <a:lnTo>
                  <a:pt x="141" y="112"/>
                </a:lnTo>
                <a:lnTo>
                  <a:pt x="141" y="114"/>
                </a:lnTo>
                <a:lnTo>
                  <a:pt x="141" y="114"/>
                </a:lnTo>
                <a:lnTo>
                  <a:pt x="142" y="116"/>
                </a:lnTo>
                <a:lnTo>
                  <a:pt x="142" y="117"/>
                </a:lnTo>
                <a:lnTo>
                  <a:pt x="144" y="119"/>
                </a:lnTo>
                <a:lnTo>
                  <a:pt x="144" y="121"/>
                </a:lnTo>
                <a:lnTo>
                  <a:pt x="144" y="121"/>
                </a:lnTo>
                <a:lnTo>
                  <a:pt x="144" y="122"/>
                </a:lnTo>
                <a:lnTo>
                  <a:pt x="144" y="122"/>
                </a:lnTo>
                <a:lnTo>
                  <a:pt x="144" y="124"/>
                </a:lnTo>
                <a:lnTo>
                  <a:pt x="144" y="128"/>
                </a:lnTo>
                <a:lnTo>
                  <a:pt x="144" y="128"/>
                </a:lnTo>
                <a:lnTo>
                  <a:pt x="146" y="128"/>
                </a:lnTo>
                <a:lnTo>
                  <a:pt x="146" y="129"/>
                </a:lnTo>
                <a:lnTo>
                  <a:pt x="151" y="133"/>
                </a:lnTo>
                <a:lnTo>
                  <a:pt x="153" y="133"/>
                </a:lnTo>
                <a:lnTo>
                  <a:pt x="154" y="136"/>
                </a:lnTo>
                <a:lnTo>
                  <a:pt x="154" y="138"/>
                </a:lnTo>
                <a:lnTo>
                  <a:pt x="154" y="139"/>
                </a:lnTo>
                <a:lnTo>
                  <a:pt x="154" y="139"/>
                </a:lnTo>
                <a:lnTo>
                  <a:pt x="154" y="139"/>
                </a:lnTo>
                <a:lnTo>
                  <a:pt x="154" y="141"/>
                </a:lnTo>
                <a:lnTo>
                  <a:pt x="154" y="141"/>
                </a:lnTo>
                <a:lnTo>
                  <a:pt x="156" y="141"/>
                </a:lnTo>
                <a:lnTo>
                  <a:pt x="156" y="139"/>
                </a:lnTo>
                <a:lnTo>
                  <a:pt x="156" y="139"/>
                </a:lnTo>
                <a:lnTo>
                  <a:pt x="156" y="139"/>
                </a:lnTo>
                <a:lnTo>
                  <a:pt x="158" y="139"/>
                </a:lnTo>
                <a:lnTo>
                  <a:pt x="159" y="143"/>
                </a:lnTo>
                <a:lnTo>
                  <a:pt x="159" y="143"/>
                </a:lnTo>
                <a:lnTo>
                  <a:pt x="159" y="144"/>
                </a:lnTo>
                <a:lnTo>
                  <a:pt x="159" y="144"/>
                </a:lnTo>
                <a:lnTo>
                  <a:pt x="159" y="144"/>
                </a:lnTo>
                <a:lnTo>
                  <a:pt x="159" y="146"/>
                </a:lnTo>
                <a:lnTo>
                  <a:pt x="159" y="148"/>
                </a:lnTo>
                <a:lnTo>
                  <a:pt x="158" y="149"/>
                </a:lnTo>
                <a:lnTo>
                  <a:pt x="158" y="149"/>
                </a:lnTo>
                <a:lnTo>
                  <a:pt x="158" y="149"/>
                </a:lnTo>
                <a:lnTo>
                  <a:pt x="158" y="149"/>
                </a:lnTo>
                <a:lnTo>
                  <a:pt x="156" y="149"/>
                </a:lnTo>
                <a:lnTo>
                  <a:pt x="156" y="149"/>
                </a:lnTo>
                <a:lnTo>
                  <a:pt x="156" y="151"/>
                </a:lnTo>
                <a:lnTo>
                  <a:pt x="154" y="151"/>
                </a:lnTo>
                <a:lnTo>
                  <a:pt x="153" y="153"/>
                </a:lnTo>
                <a:lnTo>
                  <a:pt x="153" y="153"/>
                </a:lnTo>
                <a:lnTo>
                  <a:pt x="151" y="154"/>
                </a:lnTo>
                <a:lnTo>
                  <a:pt x="151" y="154"/>
                </a:lnTo>
                <a:lnTo>
                  <a:pt x="151" y="156"/>
                </a:lnTo>
                <a:lnTo>
                  <a:pt x="149" y="156"/>
                </a:lnTo>
                <a:lnTo>
                  <a:pt x="149" y="158"/>
                </a:lnTo>
                <a:lnTo>
                  <a:pt x="149" y="158"/>
                </a:lnTo>
                <a:lnTo>
                  <a:pt x="149" y="158"/>
                </a:lnTo>
                <a:lnTo>
                  <a:pt x="149" y="159"/>
                </a:lnTo>
                <a:lnTo>
                  <a:pt x="149" y="159"/>
                </a:lnTo>
                <a:lnTo>
                  <a:pt x="149" y="159"/>
                </a:lnTo>
                <a:lnTo>
                  <a:pt x="149" y="161"/>
                </a:lnTo>
                <a:lnTo>
                  <a:pt x="149" y="161"/>
                </a:lnTo>
                <a:lnTo>
                  <a:pt x="149" y="161"/>
                </a:lnTo>
                <a:lnTo>
                  <a:pt x="149" y="161"/>
                </a:lnTo>
                <a:lnTo>
                  <a:pt x="147" y="161"/>
                </a:lnTo>
                <a:lnTo>
                  <a:pt x="147" y="161"/>
                </a:lnTo>
                <a:lnTo>
                  <a:pt x="144" y="161"/>
                </a:lnTo>
                <a:lnTo>
                  <a:pt x="142" y="161"/>
                </a:lnTo>
                <a:lnTo>
                  <a:pt x="142" y="161"/>
                </a:lnTo>
                <a:lnTo>
                  <a:pt x="142" y="161"/>
                </a:lnTo>
                <a:lnTo>
                  <a:pt x="141" y="161"/>
                </a:lnTo>
                <a:lnTo>
                  <a:pt x="141" y="163"/>
                </a:lnTo>
                <a:lnTo>
                  <a:pt x="141" y="163"/>
                </a:lnTo>
                <a:lnTo>
                  <a:pt x="141" y="164"/>
                </a:lnTo>
                <a:lnTo>
                  <a:pt x="141" y="164"/>
                </a:lnTo>
                <a:lnTo>
                  <a:pt x="141" y="164"/>
                </a:lnTo>
                <a:lnTo>
                  <a:pt x="141" y="164"/>
                </a:lnTo>
                <a:lnTo>
                  <a:pt x="141" y="166"/>
                </a:lnTo>
                <a:lnTo>
                  <a:pt x="139" y="168"/>
                </a:lnTo>
                <a:lnTo>
                  <a:pt x="132" y="164"/>
                </a:lnTo>
                <a:lnTo>
                  <a:pt x="127" y="163"/>
                </a:lnTo>
                <a:lnTo>
                  <a:pt x="122" y="159"/>
                </a:lnTo>
                <a:lnTo>
                  <a:pt x="122" y="159"/>
                </a:lnTo>
                <a:lnTo>
                  <a:pt x="121" y="159"/>
                </a:lnTo>
                <a:lnTo>
                  <a:pt x="121" y="159"/>
                </a:lnTo>
                <a:lnTo>
                  <a:pt x="121" y="156"/>
                </a:lnTo>
                <a:lnTo>
                  <a:pt x="119" y="156"/>
                </a:lnTo>
                <a:lnTo>
                  <a:pt x="117" y="158"/>
                </a:lnTo>
                <a:lnTo>
                  <a:pt x="117" y="158"/>
                </a:lnTo>
                <a:lnTo>
                  <a:pt x="117" y="158"/>
                </a:lnTo>
                <a:lnTo>
                  <a:pt x="116" y="158"/>
                </a:lnTo>
                <a:lnTo>
                  <a:pt x="116" y="158"/>
                </a:lnTo>
                <a:lnTo>
                  <a:pt x="114" y="158"/>
                </a:lnTo>
                <a:lnTo>
                  <a:pt x="114" y="158"/>
                </a:lnTo>
                <a:lnTo>
                  <a:pt x="112" y="156"/>
                </a:lnTo>
                <a:lnTo>
                  <a:pt x="112" y="156"/>
                </a:lnTo>
                <a:lnTo>
                  <a:pt x="110" y="154"/>
                </a:lnTo>
                <a:lnTo>
                  <a:pt x="110" y="154"/>
                </a:lnTo>
                <a:lnTo>
                  <a:pt x="110" y="154"/>
                </a:lnTo>
                <a:lnTo>
                  <a:pt x="109" y="154"/>
                </a:lnTo>
                <a:lnTo>
                  <a:pt x="109" y="154"/>
                </a:lnTo>
                <a:lnTo>
                  <a:pt x="109" y="154"/>
                </a:lnTo>
                <a:lnTo>
                  <a:pt x="107" y="154"/>
                </a:lnTo>
                <a:lnTo>
                  <a:pt x="107" y="154"/>
                </a:lnTo>
                <a:lnTo>
                  <a:pt x="107" y="154"/>
                </a:lnTo>
                <a:lnTo>
                  <a:pt x="107" y="154"/>
                </a:lnTo>
                <a:lnTo>
                  <a:pt x="107" y="154"/>
                </a:lnTo>
                <a:lnTo>
                  <a:pt x="107" y="154"/>
                </a:lnTo>
                <a:lnTo>
                  <a:pt x="107" y="156"/>
                </a:lnTo>
                <a:lnTo>
                  <a:pt x="105" y="156"/>
                </a:lnTo>
                <a:lnTo>
                  <a:pt x="105" y="156"/>
                </a:lnTo>
                <a:lnTo>
                  <a:pt x="104" y="156"/>
                </a:lnTo>
                <a:lnTo>
                  <a:pt x="104" y="158"/>
                </a:lnTo>
                <a:lnTo>
                  <a:pt x="104" y="158"/>
                </a:lnTo>
                <a:lnTo>
                  <a:pt x="104" y="158"/>
                </a:lnTo>
                <a:lnTo>
                  <a:pt x="99" y="154"/>
                </a:lnTo>
                <a:lnTo>
                  <a:pt x="95" y="151"/>
                </a:lnTo>
                <a:lnTo>
                  <a:pt x="92" y="149"/>
                </a:lnTo>
                <a:lnTo>
                  <a:pt x="87" y="146"/>
                </a:lnTo>
                <a:lnTo>
                  <a:pt x="89" y="144"/>
                </a:lnTo>
                <a:lnTo>
                  <a:pt x="89" y="144"/>
                </a:lnTo>
                <a:lnTo>
                  <a:pt x="90" y="143"/>
                </a:lnTo>
                <a:lnTo>
                  <a:pt x="90" y="143"/>
                </a:lnTo>
                <a:lnTo>
                  <a:pt x="90" y="143"/>
                </a:lnTo>
                <a:lnTo>
                  <a:pt x="90" y="143"/>
                </a:lnTo>
                <a:lnTo>
                  <a:pt x="90" y="141"/>
                </a:lnTo>
                <a:lnTo>
                  <a:pt x="90" y="141"/>
                </a:lnTo>
                <a:lnTo>
                  <a:pt x="90" y="139"/>
                </a:lnTo>
                <a:lnTo>
                  <a:pt x="90" y="139"/>
                </a:lnTo>
                <a:lnTo>
                  <a:pt x="90" y="139"/>
                </a:lnTo>
                <a:lnTo>
                  <a:pt x="90" y="138"/>
                </a:lnTo>
                <a:lnTo>
                  <a:pt x="90" y="138"/>
                </a:lnTo>
                <a:lnTo>
                  <a:pt x="89" y="138"/>
                </a:lnTo>
                <a:lnTo>
                  <a:pt x="89" y="136"/>
                </a:lnTo>
                <a:lnTo>
                  <a:pt x="89" y="136"/>
                </a:lnTo>
                <a:lnTo>
                  <a:pt x="89" y="136"/>
                </a:lnTo>
                <a:lnTo>
                  <a:pt x="89" y="136"/>
                </a:lnTo>
                <a:lnTo>
                  <a:pt x="89" y="134"/>
                </a:lnTo>
                <a:lnTo>
                  <a:pt x="84" y="134"/>
                </a:lnTo>
                <a:lnTo>
                  <a:pt x="82" y="133"/>
                </a:lnTo>
                <a:lnTo>
                  <a:pt x="82" y="131"/>
                </a:lnTo>
                <a:lnTo>
                  <a:pt x="82" y="131"/>
                </a:lnTo>
                <a:lnTo>
                  <a:pt x="82" y="131"/>
                </a:lnTo>
                <a:lnTo>
                  <a:pt x="80" y="129"/>
                </a:lnTo>
                <a:lnTo>
                  <a:pt x="75" y="129"/>
                </a:lnTo>
                <a:lnTo>
                  <a:pt x="75" y="129"/>
                </a:lnTo>
                <a:lnTo>
                  <a:pt x="75" y="129"/>
                </a:lnTo>
                <a:lnTo>
                  <a:pt x="75" y="129"/>
                </a:lnTo>
                <a:lnTo>
                  <a:pt x="75" y="129"/>
                </a:lnTo>
                <a:lnTo>
                  <a:pt x="75" y="131"/>
                </a:lnTo>
                <a:lnTo>
                  <a:pt x="74" y="131"/>
                </a:lnTo>
                <a:lnTo>
                  <a:pt x="74" y="133"/>
                </a:lnTo>
                <a:lnTo>
                  <a:pt x="72" y="131"/>
                </a:lnTo>
                <a:lnTo>
                  <a:pt x="70" y="131"/>
                </a:lnTo>
                <a:lnTo>
                  <a:pt x="70" y="133"/>
                </a:lnTo>
                <a:lnTo>
                  <a:pt x="68" y="134"/>
                </a:lnTo>
                <a:lnTo>
                  <a:pt x="68" y="134"/>
                </a:lnTo>
                <a:lnTo>
                  <a:pt x="68" y="134"/>
                </a:lnTo>
                <a:lnTo>
                  <a:pt x="67" y="134"/>
                </a:lnTo>
                <a:lnTo>
                  <a:pt x="65" y="134"/>
                </a:lnTo>
                <a:lnTo>
                  <a:pt x="65" y="134"/>
                </a:lnTo>
                <a:lnTo>
                  <a:pt x="63" y="134"/>
                </a:lnTo>
                <a:lnTo>
                  <a:pt x="63" y="134"/>
                </a:lnTo>
                <a:lnTo>
                  <a:pt x="63" y="134"/>
                </a:lnTo>
                <a:lnTo>
                  <a:pt x="63" y="133"/>
                </a:lnTo>
                <a:lnTo>
                  <a:pt x="62" y="131"/>
                </a:lnTo>
                <a:lnTo>
                  <a:pt x="62" y="129"/>
                </a:lnTo>
                <a:lnTo>
                  <a:pt x="62" y="128"/>
                </a:lnTo>
                <a:lnTo>
                  <a:pt x="62" y="126"/>
                </a:lnTo>
                <a:lnTo>
                  <a:pt x="60" y="122"/>
                </a:lnTo>
                <a:lnTo>
                  <a:pt x="60" y="122"/>
                </a:lnTo>
                <a:lnTo>
                  <a:pt x="60" y="122"/>
                </a:lnTo>
                <a:lnTo>
                  <a:pt x="58" y="122"/>
                </a:lnTo>
                <a:lnTo>
                  <a:pt x="58" y="121"/>
                </a:lnTo>
                <a:lnTo>
                  <a:pt x="57" y="121"/>
                </a:lnTo>
                <a:lnTo>
                  <a:pt x="57" y="121"/>
                </a:lnTo>
                <a:lnTo>
                  <a:pt x="57" y="121"/>
                </a:lnTo>
                <a:lnTo>
                  <a:pt x="55" y="122"/>
                </a:lnTo>
                <a:lnTo>
                  <a:pt x="55" y="122"/>
                </a:lnTo>
                <a:lnTo>
                  <a:pt x="53" y="124"/>
                </a:lnTo>
                <a:lnTo>
                  <a:pt x="52" y="122"/>
                </a:lnTo>
                <a:lnTo>
                  <a:pt x="52" y="122"/>
                </a:lnTo>
                <a:lnTo>
                  <a:pt x="52" y="122"/>
                </a:lnTo>
                <a:lnTo>
                  <a:pt x="52" y="122"/>
                </a:lnTo>
                <a:lnTo>
                  <a:pt x="52" y="122"/>
                </a:lnTo>
                <a:lnTo>
                  <a:pt x="52" y="121"/>
                </a:lnTo>
                <a:lnTo>
                  <a:pt x="52" y="121"/>
                </a:lnTo>
                <a:lnTo>
                  <a:pt x="52" y="119"/>
                </a:lnTo>
                <a:lnTo>
                  <a:pt x="52" y="119"/>
                </a:lnTo>
                <a:lnTo>
                  <a:pt x="52" y="119"/>
                </a:lnTo>
                <a:lnTo>
                  <a:pt x="50" y="119"/>
                </a:lnTo>
                <a:lnTo>
                  <a:pt x="50" y="119"/>
                </a:lnTo>
                <a:lnTo>
                  <a:pt x="50" y="119"/>
                </a:lnTo>
                <a:lnTo>
                  <a:pt x="48" y="119"/>
                </a:lnTo>
                <a:lnTo>
                  <a:pt x="48" y="119"/>
                </a:lnTo>
                <a:lnTo>
                  <a:pt x="48" y="121"/>
                </a:lnTo>
                <a:lnTo>
                  <a:pt x="48" y="121"/>
                </a:lnTo>
                <a:lnTo>
                  <a:pt x="48" y="121"/>
                </a:lnTo>
                <a:lnTo>
                  <a:pt x="47" y="121"/>
                </a:lnTo>
                <a:lnTo>
                  <a:pt x="47" y="121"/>
                </a:lnTo>
                <a:lnTo>
                  <a:pt x="45" y="121"/>
                </a:lnTo>
                <a:lnTo>
                  <a:pt x="45" y="121"/>
                </a:lnTo>
                <a:lnTo>
                  <a:pt x="45" y="121"/>
                </a:lnTo>
                <a:lnTo>
                  <a:pt x="45" y="119"/>
                </a:lnTo>
                <a:lnTo>
                  <a:pt x="45" y="119"/>
                </a:lnTo>
                <a:lnTo>
                  <a:pt x="43" y="119"/>
                </a:lnTo>
                <a:lnTo>
                  <a:pt x="43" y="119"/>
                </a:lnTo>
                <a:lnTo>
                  <a:pt x="43" y="119"/>
                </a:lnTo>
                <a:lnTo>
                  <a:pt x="43" y="119"/>
                </a:lnTo>
                <a:lnTo>
                  <a:pt x="42" y="119"/>
                </a:lnTo>
                <a:lnTo>
                  <a:pt x="42" y="121"/>
                </a:lnTo>
                <a:lnTo>
                  <a:pt x="42" y="121"/>
                </a:lnTo>
                <a:lnTo>
                  <a:pt x="42" y="121"/>
                </a:lnTo>
                <a:lnTo>
                  <a:pt x="42" y="121"/>
                </a:lnTo>
                <a:lnTo>
                  <a:pt x="40" y="121"/>
                </a:lnTo>
                <a:lnTo>
                  <a:pt x="31" y="121"/>
                </a:lnTo>
                <a:lnTo>
                  <a:pt x="26" y="122"/>
                </a:lnTo>
                <a:lnTo>
                  <a:pt x="25" y="121"/>
                </a:lnTo>
                <a:lnTo>
                  <a:pt x="21" y="122"/>
                </a:lnTo>
                <a:lnTo>
                  <a:pt x="21" y="122"/>
                </a:lnTo>
                <a:lnTo>
                  <a:pt x="20" y="122"/>
                </a:lnTo>
                <a:lnTo>
                  <a:pt x="20" y="124"/>
                </a:lnTo>
                <a:lnTo>
                  <a:pt x="20" y="124"/>
                </a:lnTo>
                <a:lnTo>
                  <a:pt x="20" y="124"/>
                </a:lnTo>
                <a:lnTo>
                  <a:pt x="18" y="122"/>
                </a:lnTo>
                <a:lnTo>
                  <a:pt x="16" y="121"/>
                </a:lnTo>
                <a:lnTo>
                  <a:pt x="16" y="121"/>
                </a:lnTo>
                <a:lnTo>
                  <a:pt x="15" y="121"/>
                </a:lnTo>
                <a:lnTo>
                  <a:pt x="15" y="121"/>
                </a:lnTo>
                <a:lnTo>
                  <a:pt x="11" y="121"/>
                </a:lnTo>
                <a:lnTo>
                  <a:pt x="10" y="122"/>
                </a:lnTo>
                <a:lnTo>
                  <a:pt x="8" y="122"/>
                </a:lnTo>
                <a:lnTo>
                  <a:pt x="8" y="122"/>
                </a:lnTo>
                <a:lnTo>
                  <a:pt x="8" y="122"/>
                </a:lnTo>
                <a:lnTo>
                  <a:pt x="3" y="119"/>
                </a:lnTo>
                <a:lnTo>
                  <a:pt x="3" y="119"/>
                </a:lnTo>
                <a:lnTo>
                  <a:pt x="3" y="119"/>
                </a:lnTo>
                <a:lnTo>
                  <a:pt x="3" y="119"/>
                </a:lnTo>
                <a:lnTo>
                  <a:pt x="3" y="116"/>
                </a:lnTo>
                <a:lnTo>
                  <a:pt x="3" y="116"/>
                </a:lnTo>
                <a:lnTo>
                  <a:pt x="3" y="116"/>
                </a:lnTo>
                <a:lnTo>
                  <a:pt x="1" y="116"/>
                </a:lnTo>
                <a:lnTo>
                  <a:pt x="1" y="116"/>
                </a:lnTo>
                <a:lnTo>
                  <a:pt x="1" y="116"/>
                </a:lnTo>
                <a:lnTo>
                  <a:pt x="0" y="116"/>
                </a:lnTo>
                <a:lnTo>
                  <a:pt x="0" y="116"/>
                </a:lnTo>
                <a:lnTo>
                  <a:pt x="0" y="116"/>
                </a:lnTo>
                <a:lnTo>
                  <a:pt x="0" y="112"/>
                </a:lnTo>
                <a:lnTo>
                  <a:pt x="0" y="111"/>
                </a:lnTo>
                <a:lnTo>
                  <a:pt x="0" y="111"/>
                </a:lnTo>
                <a:lnTo>
                  <a:pt x="0" y="111"/>
                </a:lnTo>
                <a:lnTo>
                  <a:pt x="0" y="111"/>
                </a:lnTo>
                <a:lnTo>
                  <a:pt x="0" y="109"/>
                </a:lnTo>
                <a:lnTo>
                  <a:pt x="0" y="109"/>
                </a:lnTo>
                <a:lnTo>
                  <a:pt x="1" y="109"/>
                </a:lnTo>
                <a:lnTo>
                  <a:pt x="1" y="107"/>
                </a:lnTo>
                <a:lnTo>
                  <a:pt x="1" y="107"/>
                </a:lnTo>
                <a:lnTo>
                  <a:pt x="1" y="106"/>
                </a:lnTo>
                <a:lnTo>
                  <a:pt x="1" y="106"/>
                </a:lnTo>
                <a:lnTo>
                  <a:pt x="0" y="106"/>
                </a:lnTo>
                <a:lnTo>
                  <a:pt x="1" y="104"/>
                </a:lnTo>
                <a:lnTo>
                  <a:pt x="1" y="102"/>
                </a:lnTo>
                <a:lnTo>
                  <a:pt x="3" y="102"/>
                </a:lnTo>
                <a:lnTo>
                  <a:pt x="5" y="97"/>
                </a:lnTo>
                <a:lnTo>
                  <a:pt x="6" y="94"/>
                </a:lnTo>
                <a:lnTo>
                  <a:pt x="8" y="94"/>
                </a:lnTo>
                <a:lnTo>
                  <a:pt x="10" y="94"/>
                </a:lnTo>
                <a:lnTo>
                  <a:pt x="11" y="92"/>
                </a:lnTo>
                <a:lnTo>
                  <a:pt x="11" y="92"/>
                </a:lnTo>
                <a:lnTo>
                  <a:pt x="11" y="92"/>
                </a:lnTo>
                <a:lnTo>
                  <a:pt x="13" y="92"/>
                </a:lnTo>
                <a:lnTo>
                  <a:pt x="13" y="92"/>
                </a:lnTo>
                <a:lnTo>
                  <a:pt x="15" y="92"/>
                </a:lnTo>
                <a:lnTo>
                  <a:pt x="15" y="92"/>
                </a:lnTo>
                <a:lnTo>
                  <a:pt x="15" y="92"/>
                </a:lnTo>
                <a:lnTo>
                  <a:pt x="15" y="91"/>
                </a:lnTo>
                <a:lnTo>
                  <a:pt x="16" y="91"/>
                </a:lnTo>
                <a:lnTo>
                  <a:pt x="18" y="91"/>
                </a:lnTo>
                <a:lnTo>
                  <a:pt x="18" y="91"/>
                </a:lnTo>
                <a:lnTo>
                  <a:pt x="20" y="91"/>
                </a:lnTo>
                <a:lnTo>
                  <a:pt x="20" y="92"/>
                </a:lnTo>
                <a:lnTo>
                  <a:pt x="21" y="92"/>
                </a:lnTo>
                <a:lnTo>
                  <a:pt x="21" y="92"/>
                </a:lnTo>
                <a:lnTo>
                  <a:pt x="21" y="91"/>
                </a:lnTo>
                <a:lnTo>
                  <a:pt x="21" y="91"/>
                </a:lnTo>
                <a:lnTo>
                  <a:pt x="21" y="89"/>
                </a:lnTo>
                <a:lnTo>
                  <a:pt x="21" y="89"/>
                </a:lnTo>
                <a:lnTo>
                  <a:pt x="23" y="87"/>
                </a:lnTo>
                <a:lnTo>
                  <a:pt x="23" y="87"/>
                </a:lnTo>
                <a:lnTo>
                  <a:pt x="23" y="87"/>
                </a:lnTo>
                <a:lnTo>
                  <a:pt x="23" y="87"/>
                </a:lnTo>
                <a:lnTo>
                  <a:pt x="23" y="87"/>
                </a:lnTo>
                <a:lnTo>
                  <a:pt x="25" y="87"/>
                </a:lnTo>
                <a:lnTo>
                  <a:pt x="25" y="85"/>
                </a:lnTo>
                <a:lnTo>
                  <a:pt x="25" y="85"/>
                </a:lnTo>
                <a:lnTo>
                  <a:pt x="25" y="85"/>
                </a:lnTo>
                <a:lnTo>
                  <a:pt x="25" y="85"/>
                </a:lnTo>
                <a:lnTo>
                  <a:pt x="25" y="85"/>
                </a:lnTo>
                <a:lnTo>
                  <a:pt x="26" y="85"/>
                </a:lnTo>
                <a:lnTo>
                  <a:pt x="26" y="84"/>
                </a:lnTo>
                <a:lnTo>
                  <a:pt x="26" y="84"/>
                </a:lnTo>
                <a:lnTo>
                  <a:pt x="26" y="84"/>
                </a:lnTo>
                <a:lnTo>
                  <a:pt x="25" y="82"/>
                </a:lnTo>
                <a:lnTo>
                  <a:pt x="25" y="80"/>
                </a:lnTo>
                <a:lnTo>
                  <a:pt x="25" y="80"/>
                </a:lnTo>
                <a:lnTo>
                  <a:pt x="25" y="80"/>
                </a:lnTo>
                <a:lnTo>
                  <a:pt x="25" y="79"/>
                </a:lnTo>
                <a:lnTo>
                  <a:pt x="25" y="77"/>
                </a:lnTo>
                <a:lnTo>
                  <a:pt x="23" y="77"/>
                </a:lnTo>
                <a:lnTo>
                  <a:pt x="23" y="77"/>
                </a:lnTo>
                <a:lnTo>
                  <a:pt x="23" y="77"/>
                </a:lnTo>
                <a:lnTo>
                  <a:pt x="23" y="77"/>
                </a:lnTo>
                <a:lnTo>
                  <a:pt x="21" y="77"/>
                </a:lnTo>
                <a:lnTo>
                  <a:pt x="21" y="75"/>
                </a:lnTo>
                <a:lnTo>
                  <a:pt x="21" y="74"/>
                </a:lnTo>
                <a:lnTo>
                  <a:pt x="21" y="74"/>
                </a:lnTo>
                <a:lnTo>
                  <a:pt x="21" y="74"/>
                </a:lnTo>
                <a:lnTo>
                  <a:pt x="21" y="74"/>
                </a:lnTo>
                <a:lnTo>
                  <a:pt x="21" y="72"/>
                </a:lnTo>
                <a:lnTo>
                  <a:pt x="21" y="72"/>
                </a:lnTo>
                <a:lnTo>
                  <a:pt x="21" y="72"/>
                </a:lnTo>
                <a:lnTo>
                  <a:pt x="21" y="72"/>
                </a:lnTo>
                <a:lnTo>
                  <a:pt x="23" y="72"/>
                </a:lnTo>
                <a:lnTo>
                  <a:pt x="23" y="72"/>
                </a:lnTo>
                <a:lnTo>
                  <a:pt x="23" y="72"/>
                </a:lnTo>
                <a:lnTo>
                  <a:pt x="23" y="72"/>
                </a:lnTo>
                <a:lnTo>
                  <a:pt x="25" y="72"/>
                </a:lnTo>
                <a:lnTo>
                  <a:pt x="25" y="70"/>
                </a:lnTo>
                <a:lnTo>
                  <a:pt x="23" y="70"/>
                </a:lnTo>
                <a:lnTo>
                  <a:pt x="23" y="70"/>
                </a:lnTo>
                <a:lnTo>
                  <a:pt x="23" y="70"/>
                </a:lnTo>
                <a:lnTo>
                  <a:pt x="23" y="70"/>
                </a:lnTo>
                <a:lnTo>
                  <a:pt x="23" y="69"/>
                </a:lnTo>
                <a:lnTo>
                  <a:pt x="21" y="69"/>
                </a:lnTo>
                <a:lnTo>
                  <a:pt x="21" y="67"/>
                </a:lnTo>
                <a:lnTo>
                  <a:pt x="21" y="67"/>
                </a:lnTo>
                <a:lnTo>
                  <a:pt x="20" y="67"/>
                </a:lnTo>
                <a:lnTo>
                  <a:pt x="20" y="67"/>
                </a:lnTo>
                <a:lnTo>
                  <a:pt x="20" y="67"/>
                </a:lnTo>
                <a:lnTo>
                  <a:pt x="20" y="65"/>
                </a:lnTo>
                <a:lnTo>
                  <a:pt x="20" y="65"/>
                </a:lnTo>
                <a:lnTo>
                  <a:pt x="18" y="65"/>
                </a:lnTo>
                <a:lnTo>
                  <a:pt x="18" y="65"/>
                </a:lnTo>
                <a:lnTo>
                  <a:pt x="18" y="65"/>
                </a:lnTo>
                <a:lnTo>
                  <a:pt x="20" y="64"/>
                </a:lnTo>
                <a:lnTo>
                  <a:pt x="20" y="64"/>
                </a:lnTo>
                <a:lnTo>
                  <a:pt x="20" y="64"/>
                </a:lnTo>
                <a:lnTo>
                  <a:pt x="20" y="64"/>
                </a:lnTo>
                <a:lnTo>
                  <a:pt x="20" y="64"/>
                </a:lnTo>
                <a:lnTo>
                  <a:pt x="20" y="64"/>
                </a:lnTo>
                <a:lnTo>
                  <a:pt x="20" y="64"/>
                </a:lnTo>
                <a:lnTo>
                  <a:pt x="21" y="64"/>
                </a:lnTo>
                <a:lnTo>
                  <a:pt x="21" y="64"/>
                </a:lnTo>
                <a:lnTo>
                  <a:pt x="21" y="64"/>
                </a:lnTo>
                <a:lnTo>
                  <a:pt x="21" y="62"/>
                </a:lnTo>
                <a:lnTo>
                  <a:pt x="21" y="62"/>
                </a:lnTo>
                <a:lnTo>
                  <a:pt x="21" y="60"/>
                </a:lnTo>
                <a:lnTo>
                  <a:pt x="21" y="60"/>
                </a:lnTo>
                <a:lnTo>
                  <a:pt x="21" y="60"/>
                </a:lnTo>
                <a:lnTo>
                  <a:pt x="21" y="60"/>
                </a:lnTo>
                <a:lnTo>
                  <a:pt x="21" y="60"/>
                </a:lnTo>
                <a:lnTo>
                  <a:pt x="20" y="60"/>
                </a:lnTo>
                <a:lnTo>
                  <a:pt x="20" y="60"/>
                </a:lnTo>
                <a:lnTo>
                  <a:pt x="20" y="57"/>
                </a:lnTo>
                <a:lnTo>
                  <a:pt x="18" y="55"/>
                </a:lnTo>
                <a:lnTo>
                  <a:pt x="20" y="55"/>
                </a:lnTo>
                <a:lnTo>
                  <a:pt x="20" y="55"/>
                </a:lnTo>
                <a:lnTo>
                  <a:pt x="20" y="55"/>
                </a:lnTo>
                <a:lnTo>
                  <a:pt x="21" y="55"/>
                </a:lnTo>
                <a:lnTo>
                  <a:pt x="21" y="54"/>
                </a:lnTo>
                <a:lnTo>
                  <a:pt x="21" y="54"/>
                </a:lnTo>
                <a:lnTo>
                  <a:pt x="21" y="54"/>
                </a:lnTo>
                <a:lnTo>
                  <a:pt x="21" y="54"/>
                </a:lnTo>
                <a:lnTo>
                  <a:pt x="23" y="55"/>
                </a:lnTo>
                <a:lnTo>
                  <a:pt x="23" y="55"/>
                </a:lnTo>
                <a:lnTo>
                  <a:pt x="25" y="55"/>
                </a:lnTo>
                <a:lnTo>
                  <a:pt x="25" y="55"/>
                </a:lnTo>
                <a:lnTo>
                  <a:pt x="25" y="55"/>
                </a:lnTo>
                <a:lnTo>
                  <a:pt x="25" y="55"/>
                </a:lnTo>
                <a:lnTo>
                  <a:pt x="25" y="55"/>
                </a:lnTo>
                <a:lnTo>
                  <a:pt x="25" y="54"/>
                </a:lnTo>
                <a:lnTo>
                  <a:pt x="25" y="54"/>
                </a:lnTo>
                <a:lnTo>
                  <a:pt x="25" y="54"/>
                </a:lnTo>
                <a:lnTo>
                  <a:pt x="25" y="52"/>
                </a:lnTo>
                <a:lnTo>
                  <a:pt x="25" y="52"/>
                </a:lnTo>
                <a:lnTo>
                  <a:pt x="25" y="50"/>
                </a:lnTo>
                <a:lnTo>
                  <a:pt x="26" y="48"/>
                </a:lnTo>
                <a:lnTo>
                  <a:pt x="26" y="48"/>
                </a:lnTo>
                <a:lnTo>
                  <a:pt x="25" y="48"/>
                </a:lnTo>
                <a:lnTo>
                  <a:pt x="26" y="48"/>
                </a:lnTo>
                <a:lnTo>
                  <a:pt x="26" y="48"/>
                </a:lnTo>
                <a:lnTo>
                  <a:pt x="26" y="47"/>
                </a:lnTo>
                <a:lnTo>
                  <a:pt x="26" y="47"/>
                </a:lnTo>
                <a:lnTo>
                  <a:pt x="26" y="47"/>
                </a:lnTo>
                <a:lnTo>
                  <a:pt x="30" y="47"/>
                </a:lnTo>
                <a:lnTo>
                  <a:pt x="30" y="47"/>
                </a:lnTo>
                <a:lnTo>
                  <a:pt x="31" y="47"/>
                </a:lnTo>
                <a:lnTo>
                  <a:pt x="31" y="47"/>
                </a:lnTo>
                <a:lnTo>
                  <a:pt x="31" y="45"/>
                </a:lnTo>
                <a:lnTo>
                  <a:pt x="31" y="45"/>
                </a:lnTo>
                <a:lnTo>
                  <a:pt x="33" y="45"/>
                </a:lnTo>
                <a:lnTo>
                  <a:pt x="33" y="45"/>
                </a:lnTo>
                <a:lnTo>
                  <a:pt x="33" y="45"/>
                </a:lnTo>
                <a:lnTo>
                  <a:pt x="33" y="43"/>
                </a:lnTo>
                <a:lnTo>
                  <a:pt x="33" y="43"/>
                </a:lnTo>
                <a:lnTo>
                  <a:pt x="33" y="43"/>
                </a:lnTo>
                <a:lnTo>
                  <a:pt x="33" y="42"/>
                </a:lnTo>
                <a:lnTo>
                  <a:pt x="33" y="42"/>
                </a:lnTo>
                <a:lnTo>
                  <a:pt x="31" y="40"/>
                </a:lnTo>
                <a:lnTo>
                  <a:pt x="31" y="40"/>
                </a:lnTo>
                <a:lnTo>
                  <a:pt x="31" y="38"/>
                </a:lnTo>
                <a:lnTo>
                  <a:pt x="31" y="38"/>
                </a:lnTo>
                <a:lnTo>
                  <a:pt x="31" y="38"/>
                </a:lnTo>
                <a:lnTo>
                  <a:pt x="31" y="38"/>
                </a:lnTo>
                <a:lnTo>
                  <a:pt x="31" y="37"/>
                </a:lnTo>
                <a:lnTo>
                  <a:pt x="31" y="37"/>
                </a:lnTo>
                <a:lnTo>
                  <a:pt x="31" y="37"/>
                </a:lnTo>
                <a:lnTo>
                  <a:pt x="33" y="37"/>
                </a:lnTo>
                <a:lnTo>
                  <a:pt x="33" y="37"/>
                </a:lnTo>
                <a:lnTo>
                  <a:pt x="33" y="37"/>
                </a:lnTo>
                <a:lnTo>
                  <a:pt x="33" y="35"/>
                </a:lnTo>
                <a:lnTo>
                  <a:pt x="35" y="35"/>
                </a:lnTo>
                <a:lnTo>
                  <a:pt x="35" y="35"/>
                </a:lnTo>
                <a:lnTo>
                  <a:pt x="35" y="35"/>
                </a:lnTo>
                <a:lnTo>
                  <a:pt x="35" y="35"/>
                </a:lnTo>
                <a:lnTo>
                  <a:pt x="35" y="35"/>
                </a:lnTo>
                <a:lnTo>
                  <a:pt x="33" y="32"/>
                </a:lnTo>
                <a:lnTo>
                  <a:pt x="33" y="32"/>
                </a:lnTo>
                <a:lnTo>
                  <a:pt x="35" y="32"/>
                </a:lnTo>
                <a:lnTo>
                  <a:pt x="35" y="30"/>
                </a:lnTo>
                <a:lnTo>
                  <a:pt x="37" y="30"/>
                </a:lnTo>
                <a:lnTo>
                  <a:pt x="37" y="30"/>
                </a:lnTo>
                <a:lnTo>
                  <a:pt x="37" y="28"/>
                </a:lnTo>
                <a:lnTo>
                  <a:pt x="37" y="28"/>
                </a:lnTo>
                <a:lnTo>
                  <a:pt x="38" y="25"/>
                </a:lnTo>
                <a:lnTo>
                  <a:pt x="40" y="25"/>
                </a:lnTo>
                <a:lnTo>
                  <a:pt x="42" y="25"/>
                </a:lnTo>
                <a:lnTo>
                  <a:pt x="42" y="23"/>
                </a:lnTo>
                <a:lnTo>
                  <a:pt x="43" y="22"/>
                </a:lnTo>
                <a:lnTo>
                  <a:pt x="45" y="22"/>
                </a:lnTo>
                <a:lnTo>
                  <a:pt x="45" y="22"/>
                </a:lnTo>
                <a:lnTo>
                  <a:pt x="45" y="22"/>
                </a:lnTo>
                <a:lnTo>
                  <a:pt x="47" y="23"/>
                </a:lnTo>
                <a:lnTo>
                  <a:pt x="47" y="23"/>
                </a:lnTo>
                <a:lnTo>
                  <a:pt x="47" y="23"/>
                </a:lnTo>
                <a:lnTo>
                  <a:pt x="48" y="25"/>
                </a:lnTo>
                <a:lnTo>
                  <a:pt x="48" y="25"/>
                </a:lnTo>
                <a:lnTo>
                  <a:pt x="50" y="25"/>
                </a:lnTo>
                <a:lnTo>
                  <a:pt x="53" y="27"/>
                </a:lnTo>
                <a:lnTo>
                  <a:pt x="53" y="27"/>
                </a:lnTo>
                <a:lnTo>
                  <a:pt x="53" y="27"/>
                </a:lnTo>
                <a:lnTo>
                  <a:pt x="57" y="32"/>
                </a:lnTo>
                <a:lnTo>
                  <a:pt x="57" y="32"/>
                </a:lnTo>
                <a:lnTo>
                  <a:pt x="58" y="33"/>
                </a:lnTo>
                <a:lnTo>
                  <a:pt x="58" y="33"/>
                </a:lnTo>
                <a:lnTo>
                  <a:pt x="58" y="33"/>
                </a:lnTo>
                <a:lnTo>
                  <a:pt x="60" y="33"/>
                </a:lnTo>
                <a:lnTo>
                  <a:pt x="60" y="33"/>
                </a:lnTo>
                <a:lnTo>
                  <a:pt x="60" y="33"/>
                </a:lnTo>
                <a:lnTo>
                  <a:pt x="62" y="33"/>
                </a:lnTo>
                <a:lnTo>
                  <a:pt x="62" y="33"/>
                </a:lnTo>
                <a:lnTo>
                  <a:pt x="62" y="37"/>
                </a:lnTo>
                <a:lnTo>
                  <a:pt x="62" y="38"/>
                </a:lnTo>
                <a:lnTo>
                  <a:pt x="62" y="38"/>
                </a:lnTo>
                <a:lnTo>
                  <a:pt x="62" y="38"/>
                </a:lnTo>
                <a:lnTo>
                  <a:pt x="62" y="38"/>
                </a:lnTo>
                <a:lnTo>
                  <a:pt x="62" y="40"/>
                </a:lnTo>
                <a:lnTo>
                  <a:pt x="62" y="40"/>
                </a:lnTo>
                <a:lnTo>
                  <a:pt x="63" y="40"/>
                </a:lnTo>
                <a:lnTo>
                  <a:pt x="63" y="40"/>
                </a:lnTo>
                <a:lnTo>
                  <a:pt x="63" y="40"/>
                </a:lnTo>
                <a:lnTo>
                  <a:pt x="63" y="40"/>
                </a:lnTo>
                <a:lnTo>
                  <a:pt x="63" y="38"/>
                </a:lnTo>
                <a:lnTo>
                  <a:pt x="63" y="38"/>
                </a:lnTo>
                <a:lnTo>
                  <a:pt x="63" y="38"/>
                </a:lnTo>
                <a:lnTo>
                  <a:pt x="65" y="38"/>
                </a:lnTo>
                <a:lnTo>
                  <a:pt x="65" y="37"/>
                </a:lnTo>
                <a:lnTo>
                  <a:pt x="65" y="37"/>
                </a:lnTo>
                <a:lnTo>
                  <a:pt x="68" y="37"/>
                </a:lnTo>
                <a:lnTo>
                  <a:pt x="68" y="37"/>
                </a:lnTo>
                <a:lnTo>
                  <a:pt x="70" y="37"/>
                </a:lnTo>
                <a:lnTo>
                  <a:pt x="70" y="37"/>
                </a:lnTo>
                <a:lnTo>
                  <a:pt x="72" y="35"/>
                </a:lnTo>
                <a:lnTo>
                  <a:pt x="72" y="35"/>
                </a:lnTo>
                <a:lnTo>
                  <a:pt x="72" y="35"/>
                </a:lnTo>
                <a:lnTo>
                  <a:pt x="75" y="37"/>
                </a:lnTo>
                <a:lnTo>
                  <a:pt x="79" y="37"/>
                </a:lnTo>
                <a:lnTo>
                  <a:pt x="79" y="37"/>
                </a:lnTo>
                <a:lnTo>
                  <a:pt x="79" y="37"/>
                </a:lnTo>
                <a:lnTo>
                  <a:pt x="79" y="37"/>
                </a:lnTo>
                <a:lnTo>
                  <a:pt x="79" y="37"/>
                </a:lnTo>
                <a:lnTo>
                  <a:pt x="79" y="37"/>
                </a:lnTo>
                <a:lnTo>
                  <a:pt x="79" y="35"/>
                </a:lnTo>
                <a:lnTo>
                  <a:pt x="82" y="33"/>
                </a:lnTo>
                <a:lnTo>
                  <a:pt x="82" y="33"/>
                </a:lnTo>
                <a:lnTo>
                  <a:pt x="82" y="33"/>
                </a:lnTo>
                <a:lnTo>
                  <a:pt x="82" y="32"/>
                </a:lnTo>
                <a:lnTo>
                  <a:pt x="82" y="32"/>
                </a:lnTo>
                <a:lnTo>
                  <a:pt x="82" y="32"/>
                </a:lnTo>
                <a:lnTo>
                  <a:pt x="82" y="28"/>
                </a:lnTo>
                <a:lnTo>
                  <a:pt x="82" y="27"/>
                </a:lnTo>
                <a:lnTo>
                  <a:pt x="82" y="27"/>
                </a:lnTo>
                <a:lnTo>
                  <a:pt x="82" y="27"/>
                </a:lnTo>
                <a:lnTo>
                  <a:pt x="82" y="25"/>
                </a:lnTo>
                <a:lnTo>
                  <a:pt x="82" y="25"/>
                </a:lnTo>
                <a:lnTo>
                  <a:pt x="84" y="25"/>
                </a:lnTo>
                <a:lnTo>
                  <a:pt x="84" y="25"/>
                </a:lnTo>
                <a:lnTo>
                  <a:pt x="84" y="23"/>
                </a:lnTo>
                <a:lnTo>
                  <a:pt x="84" y="23"/>
                </a:lnTo>
                <a:lnTo>
                  <a:pt x="84" y="23"/>
                </a:lnTo>
                <a:lnTo>
                  <a:pt x="85" y="22"/>
                </a:lnTo>
                <a:lnTo>
                  <a:pt x="85" y="22"/>
                </a:lnTo>
                <a:lnTo>
                  <a:pt x="85" y="22"/>
                </a:lnTo>
                <a:lnTo>
                  <a:pt x="85" y="22"/>
                </a:lnTo>
                <a:lnTo>
                  <a:pt x="84" y="20"/>
                </a:lnTo>
                <a:lnTo>
                  <a:pt x="84" y="20"/>
                </a:lnTo>
                <a:lnTo>
                  <a:pt x="84" y="20"/>
                </a:lnTo>
                <a:lnTo>
                  <a:pt x="84" y="20"/>
                </a:lnTo>
                <a:lnTo>
                  <a:pt x="84" y="17"/>
                </a:lnTo>
                <a:lnTo>
                  <a:pt x="84" y="17"/>
                </a:lnTo>
                <a:lnTo>
                  <a:pt x="84" y="17"/>
                </a:lnTo>
                <a:lnTo>
                  <a:pt x="82" y="17"/>
                </a:lnTo>
                <a:lnTo>
                  <a:pt x="82" y="17"/>
                </a:lnTo>
                <a:lnTo>
                  <a:pt x="82" y="13"/>
                </a:lnTo>
                <a:lnTo>
                  <a:pt x="90" y="13"/>
                </a:lnTo>
                <a:lnTo>
                  <a:pt x="92" y="15"/>
                </a:lnTo>
                <a:lnTo>
                  <a:pt x="92" y="15"/>
                </a:lnTo>
                <a:lnTo>
                  <a:pt x="94" y="15"/>
                </a:lnTo>
                <a:lnTo>
                  <a:pt x="97" y="13"/>
                </a:lnTo>
                <a:lnTo>
                  <a:pt x="97" y="13"/>
                </a:lnTo>
                <a:lnTo>
                  <a:pt x="99" y="13"/>
                </a:lnTo>
                <a:lnTo>
                  <a:pt x="99" y="13"/>
                </a:lnTo>
                <a:lnTo>
                  <a:pt x="99" y="13"/>
                </a:lnTo>
                <a:lnTo>
                  <a:pt x="99" y="13"/>
                </a:lnTo>
                <a:lnTo>
                  <a:pt x="99" y="11"/>
                </a:lnTo>
                <a:lnTo>
                  <a:pt x="97" y="8"/>
                </a:lnTo>
                <a:lnTo>
                  <a:pt x="97" y="8"/>
                </a:lnTo>
                <a:lnTo>
                  <a:pt x="97" y="6"/>
                </a:lnTo>
                <a:lnTo>
                  <a:pt x="99" y="6"/>
                </a:lnTo>
                <a:lnTo>
                  <a:pt x="99" y="6"/>
                </a:lnTo>
                <a:lnTo>
                  <a:pt x="99" y="5"/>
                </a:lnTo>
                <a:lnTo>
                  <a:pt x="99" y="5"/>
                </a:lnTo>
                <a:lnTo>
                  <a:pt x="100" y="5"/>
                </a:lnTo>
                <a:lnTo>
                  <a:pt x="100" y="5"/>
                </a:lnTo>
                <a:lnTo>
                  <a:pt x="100" y="3"/>
                </a:lnTo>
                <a:lnTo>
                  <a:pt x="99" y="3"/>
                </a:lnTo>
                <a:lnTo>
                  <a:pt x="99" y="1"/>
                </a:lnTo>
                <a:lnTo>
                  <a:pt x="99" y="1"/>
                </a:lnTo>
                <a:lnTo>
                  <a:pt x="99" y="1"/>
                </a:lnTo>
                <a:lnTo>
                  <a:pt x="100" y="0"/>
                </a:lnTo>
                <a:lnTo>
                  <a:pt x="102" y="0"/>
                </a:lnTo>
                <a:lnTo>
                  <a:pt x="102" y="0"/>
                </a:lnTo>
                <a:lnTo>
                  <a:pt x="107" y="1"/>
                </a:lnTo>
                <a:lnTo>
                  <a:pt x="109" y="1"/>
                </a:lnTo>
                <a:lnTo>
                  <a:pt x="109" y="1"/>
                </a:lnTo>
                <a:lnTo>
                  <a:pt x="110" y="0"/>
                </a:lnTo>
                <a:lnTo>
                  <a:pt x="110" y="0"/>
                </a:lnTo>
                <a:lnTo>
                  <a:pt x="110" y="0"/>
                </a:lnTo>
                <a:lnTo>
                  <a:pt x="117" y="5"/>
                </a:lnTo>
                <a:lnTo>
                  <a:pt x="117" y="5"/>
                </a:lnTo>
                <a:lnTo>
                  <a:pt x="119" y="5"/>
                </a:lnTo>
                <a:lnTo>
                  <a:pt x="119" y="6"/>
                </a:lnTo>
                <a:lnTo>
                  <a:pt x="119" y="8"/>
                </a:lnTo>
                <a:lnTo>
                  <a:pt x="119" y="8"/>
                </a:lnTo>
                <a:lnTo>
                  <a:pt x="117" y="11"/>
                </a:lnTo>
                <a:lnTo>
                  <a:pt x="117" y="13"/>
                </a:lnTo>
                <a:lnTo>
                  <a:pt x="117" y="15"/>
                </a:lnTo>
                <a:lnTo>
                  <a:pt x="119" y="15"/>
                </a:lnTo>
                <a:lnTo>
                  <a:pt x="119" y="15"/>
                </a:lnTo>
                <a:lnTo>
                  <a:pt x="119" y="15"/>
                </a:lnTo>
                <a:lnTo>
                  <a:pt x="119" y="17"/>
                </a:lnTo>
                <a:lnTo>
                  <a:pt x="119" y="18"/>
                </a:lnTo>
                <a:lnTo>
                  <a:pt x="119" y="20"/>
                </a:lnTo>
                <a:lnTo>
                  <a:pt x="119" y="20"/>
                </a:lnTo>
                <a:lnTo>
                  <a:pt x="119" y="22"/>
                </a:lnTo>
                <a:lnTo>
                  <a:pt x="119" y="22"/>
                </a:lnTo>
                <a:lnTo>
                  <a:pt x="119" y="22"/>
                </a:lnTo>
                <a:lnTo>
                  <a:pt x="119" y="22"/>
                </a:lnTo>
                <a:lnTo>
                  <a:pt x="121" y="22"/>
                </a:lnTo>
                <a:lnTo>
                  <a:pt x="121" y="22"/>
                </a:lnTo>
                <a:lnTo>
                  <a:pt x="122" y="22"/>
                </a:lnTo>
                <a:lnTo>
                  <a:pt x="126" y="23"/>
                </a:lnTo>
                <a:lnTo>
                  <a:pt x="127" y="23"/>
                </a:lnTo>
                <a:lnTo>
                  <a:pt x="132" y="23"/>
                </a:lnTo>
                <a:lnTo>
                  <a:pt x="136" y="23"/>
                </a:lnTo>
                <a:lnTo>
                  <a:pt x="137" y="23"/>
                </a:lnTo>
                <a:lnTo>
                  <a:pt x="139" y="22"/>
                </a:lnTo>
                <a:lnTo>
                  <a:pt x="139" y="22"/>
                </a:lnTo>
                <a:lnTo>
                  <a:pt x="139" y="20"/>
                </a:lnTo>
                <a:lnTo>
                  <a:pt x="139" y="20"/>
                </a:lnTo>
                <a:lnTo>
                  <a:pt x="141" y="18"/>
                </a:lnTo>
                <a:lnTo>
                  <a:pt x="141" y="18"/>
                </a:lnTo>
                <a:lnTo>
                  <a:pt x="141" y="18"/>
                </a:lnTo>
                <a:lnTo>
                  <a:pt x="141" y="17"/>
                </a:lnTo>
                <a:lnTo>
                  <a:pt x="141" y="17"/>
                </a:lnTo>
                <a:lnTo>
                  <a:pt x="141" y="17"/>
                </a:lnTo>
                <a:lnTo>
                  <a:pt x="141" y="17"/>
                </a:lnTo>
                <a:lnTo>
                  <a:pt x="142" y="15"/>
                </a:lnTo>
                <a:lnTo>
                  <a:pt x="149" y="15"/>
                </a:lnTo>
                <a:lnTo>
                  <a:pt x="153" y="15"/>
                </a:lnTo>
                <a:lnTo>
                  <a:pt x="154" y="15"/>
                </a:lnTo>
                <a:lnTo>
                  <a:pt x="154" y="15"/>
                </a:lnTo>
                <a:lnTo>
                  <a:pt x="154" y="15"/>
                </a:lnTo>
                <a:lnTo>
                  <a:pt x="154" y="15"/>
                </a:lnTo>
                <a:lnTo>
                  <a:pt x="154" y="17"/>
                </a:lnTo>
                <a:lnTo>
                  <a:pt x="154" y="17"/>
                </a:lnTo>
                <a:lnTo>
                  <a:pt x="154" y="18"/>
                </a:lnTo>
                <a:lnTo>
                  <a:pt x="158" y="20"/>
                </a:lnTo>
                <a:lnTo>
                  <a:pt x="159" y="23"/>
                </a:lnTo>
                <a:lnTo>
                  <a:pt x="159" y="25"/>
                </a:lnTo>
                <a:lnTo>
                  <a:pt x="159" y="27"/>
                </a:lnTo>
                <a:lnTo>
                  <a:pt x="159" y="27"/>
                </a:lnTo>
                <a:lnTo>
                  <a:pt x="159" y="28"/>
                </a:lnTo>
                <a:lnTo>
                  <a:pt x="159" y="28"/>
                </a:lnTo>
                <a:lnTo>
                  <a:pt x="159" y="28"/>
                </a:lnTo>
                <a:lnTo>
                  <a:pt x="159" y="30"/>
                </a:lnTo>
                <a:lnTo>
                  <a:pt x="158" y="30"/>
                </a:lnTo>
                <a:lnTo>
                  <a:pt x="158" y="30"/>
                </a:lnTo>
                <a:lnTo>
                  <a:pt x="158" y="32"/>
                </a:lnTo>
                <a:lnTo>
                  <a:pt x="158" y="32"/>
                </a:lnTo>
                <a:lnTo>
                  <a:pt x="158" y="32"/>
                </a:lnTo>
                <a:lnTo>
                  <a:pt x="158" y="33"/>
                </a:lnTo>
                <a:lnTo>
                  <a:pt x="158" y="33"/>
                </a:lnTo>
                <a:lnTo>
                  <a:pt x="163" y="38"/>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64" name="Freeform 47">
            <a:extLst>
              <a:ext uri="{FF2B5EF4-FFF2-40B4-BE49-F238E27FC236}">
                <a16:creationId xmlns:a16="http://schemas.microsoft.com/office/drawing/2014/main" id="{2B221028-3A68-4AE9-8252-2383D9C33237}"/>
              </a:ext>
            </a:extLst>
          </p:cNvPr>
          <p:cNvSpPr>
            <a:spLocks noEditPoints="1"/>
          </p:cNvSpPr>
          <p:nvPr/>
        </p:nvSpPr>
        <p:spPr bwMode="auto">
          <a:xfrm>
            <a:off x="4936389" y="4526618"/>
            <a:ext cx="235590" cy="246211"/>
          </a:xfrm>
          <a:custGeom>
            <a:avLst/>
            <a:gdLst>
              <a:gd name="T0" fmla="*/ 118 w 244"/>
              <a:gd name="T1" fmla="*/ 119 h 255"/>
              <a:gd name="T2" fmla="*/ 185 w 244"/>
              <a:gd name="T3" fmla="*/ 21 h 255"/>
              <a:gd name="T4" fmla="*/ 197 w 244"/>
              <a:gd name="T5" fmla="*/ 37 h 255"/>
              <a:gd name="T6" fmla="*/ 191 w 244"/>
              <a:gd name="T7" fmla="*/ 48 h 255"/>
              <a:gd name="T8" fmla="*/ 191 w 244"/>
              <a:gd name="T9" fmla="*/ 60 h 255"/>
              <a:gd name="T10" fmla="*/ 186 w 244"/>
              <a:gd name="T11" fmla="*/ 75 h 255"/>
              <a:gd name="T12" fmla="*/ 185 w 244"/>
              <a:gd name="T13" fmla="*/ 90 h 255"/>
              <a:gd name="T14" fmla="*/ 183 w 244"/>
              <a:gd name="T15" fmla="*/ 107 h 255"/>
              <a:gd name="T16" fmla="*/ 198 w 244"/>
              <a:gd name="T17" fmla="*/ 117 h 255"/>
              <a:gd name="T18" fmla="*/ 203 w 244"/>
              <a:gd name="T19" fmla="*/ 129 h 255"/>
              <a:gd name="T20" fmla="*/ 213 w 244"/>
              <a:gd name="T21" fmla="*/ 139 h 255"/>
              <a:gd name="T22" fmla="*/ 230 w 244"/>
              <a:gd name="T23" fmla="*/ 143 h 255"/>
              <a:gd name="T24" fmla="*/ 239 w 244"/>
              <a:gd name="T25" fmla="*/ 151 h 255"/>
              <a:gd name="T26" fmla="*/ 242 w 244"/>
              <a:gd name="T27" fmla="*/ 174 h 255"/>
              <a:gd name="T28" fmla="*/ 227 w 244"/>
              <a:gd name="T29" fmla="*/ 200 h 255"/>
              <a:gd name="T30" fmla="*/ 213 w 244"/>
              <a:gd name="T31" fmla="*/ 203 h 255"/>
              <a:gd name="T32" fmla="*/ 198 w 244"/>
              <a:gd name="T33" fmla="*/ 208 h 255"/>
              <a:gd name="T34" fmla="*/ 181 w 244"/>
              <a:gd name="T35" fmla="*/ 218 h 255"/>
              <a:gd name="T36" fmla="*/ 176 w 244"/>
              <a:gd name="T37" fmla="*/ 227 h 255"/>
              <a:gd name="T38" fmla="*/ 168 w 244"/>
              <a:gd name="T39" fmla="*/ 233 h 255"/>
              <a:gd name="T40" fmla="*/ 153 w 244"/>
              <a:gd name="T41" fmla="*/ 228 h 255"/>
              <a:gd name="T42" fmla="*/ 139 w 244"/>
              <a:gd name="T43" fmla="*/ 238 h 255"/>
              <a:gd name="T44" fmla="*/ 139 w 244"/>
              <a:gd name="T45" fmla="*/ 247 h 255"/>
              <a:gd name="T46" fmla="*/ 129 w 244"/>
              <a:gd name="T47" fmla="*/ 252 h 255"/>
              <a:gd name="T48" fmla="*/ 121 w 244"/>
              <a:gd name="T49" fmla="*/ 237 h 255"/>
              <a:gd name="T50" fmla="*/ 128 w 244"/>
              <a:gd name="T51" fmla="*/ 223 h 255"/>
              <a:gd name="T52" fmla="*/ 124 w 244"/>
              <a:gd name="T53" fmla="*/ 213 h 255"/>
              <a:gd name="T54" fmla="*/ 111 w 244"/>
              <a:gd name="T55" fmla="*/ 201 h 255"/>
              <a:gd name="T56" fmla="*/ 111 w 244"/>
              <a:gd name="T57" fmla="*/ 193 h 255"/>
              <a:gd name="T58" fmla="*/ 101 w 244"/>
              <a:gd name="T59" fmla="*/ 191 h 255"/>
              <a:gd name="T60" fmla="*/ 87 w 244"/>
              <a:gd name="T61" fmla="*/ 181 h 255"/>
              <a:gd name="T62" fmla="*/ 76 w 244"/>
              <a:gd name="T63" fmla="*/ 164 h 255"/>
              <a:gd name="T64" fmla="*/ 76 w 244"/>
              <a:gd name="T65" fmla="*/ 141 h 255"/>
              <a:gd name="T66" fmla="*/ 67 w 244"/>
              <a:gd name="T67" fmla="*/ 134 h 255"/>
              <a:gd name="T68" fmla="*/ 60 w 244"/>
              <a:gd name="T69" fmla="*/ 124 h 255"/>
              <a:gd name="T70" fmla="*/ 59 w 244"/>
              <a:gd name="T71" fmla="*/ 119 h 255"/>
              <a:gd name="T72" fmla="*/ 49 w 244"/>
              <a:gd name="T73" fmla="*/ 121 h 255"/>
              <a:gd name="T74" fmla="*/ 35 w 244"/>
              <a:gd name="T75" fmla="*/ 122 h 255"/>
              <a:gd name="T76" fmla="*/ 18 w 244"/>
              <a:gd name="T77" fmla="*/ 104 h 255"/>
              <a:gd name="T78" fmla="*/ 5 w 244"/>
              <a:gd name="T79" fmla="*/ 106 h 255"/>
              <a:gd name="T80" fmla="*/ 5 w 244"/>
              <a:gd name="T81" fmla="*/ 80 h 255"/>
              <a:gd name="T82" fmla="*/ 10 w 244"/>
              <a:gd name="T83" fmla="*/ 72 h 255"/>
              <a:gd name="T84" fmla="*/ 17 w 244"/>
              <a:gd name="T85" fmla="*/ 62 h 255"/>
              <a:gd name="T86" fmla="*/ 20 w 244"/>
              <a:gd name="T87" fmla="*/ 55 h 255"/>
              <a:gd name="T88" fmla="*/ 20 w 244"/>
              <a:gd name="T89" fmla="*/ 42 h 255"/>
              <a:gd name="T90" fmla="*/ 22 w 244"/>
              <a:gd name="T91" fmla="*/ 32 h 255"/>
              <a:gd name="T92" fmla="*/ 30 w 244"/>
              <a:gd name="T93" fmla="*/ 25 h 255"/>
              <a:gd name="T94" fmla="*/ 37 w 244"/>
              <a:gd name="T95" fmla="*/ 18 h 255"/>
              <a:gd name="T96" fmla="*/ 47 w 244"/>
              <a:gd name="T97" fmla="*/ 15 h 255"/>
              <a:gd name="T98" fmla="*/ 52 w 244"/>
              <a:gd name="T99" fmla="*/ 10 h 255"/>
              <a:gd name="T100" fmla="*/ 52 w 244"/>
              <a:gd name="T101" fmla="*/ 0 h 255"/>
              <a:gd name="T102" fmla="*/ 67 w 244"/>
              <a:gd name="T103" fmla="*/ 11 h 255"/>
              <a:gd name="T104" fmla="*/ 79 w 244"/>
              <a:gd name="T105" fmla="*/ 20 h 255"/>
              <a:gd name="T106" fmla="*/ 101 w 244"/>
              <a:gd name="T107" fmla="*/ 23 h 255"/>
              <a:gd name="T108" fmla="*/ 128 w 244"/>
              <a:gd name="T109" fmla="*/ 23 h 255"/>
              <a:gd name="T110" fmla="*/ 133 w 244"/>
              <a:gd name="T111" fmla="*/ 26 h 255"/>
              <a:gd name="T112" fmla="*/ 139 w 244"/>
              <a:gd name="T113" fmla="*/ 18 h 255"/>
              <a:gd name="T114" fmla="*/ 148 w 244"/>
              <a:gd name="T115" fmla="*/ 8 h 255"/>
              <a:gd name="T116" fmla="*/ 160 w 244"/>
              <a:gd name="T117" fmla="*/ 13 h 255"/>
              <a:gd name="T118" fmla="*/ 166 w 244"/>
              <a:gd name="T119" fmla="*/ 5 h 255"/>
              <a:gd name="T120" fmla="*/ 178 w 244"/>
              <a:gd name="T121"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 h="255">
                <a:moveTo>
                  <a:pt x="121" y="122"/>
                </a:moveTo>
                <a:lnTo>
                  <a:pt x="124" y="124"/>
                </a:lnTo>
                <a:lnTo>
                  <a:pt x="129" y="122"/>
                </a:lnTo>
                <a:lnTo>
                  <a:pt x="134" y="119"/>
                </a:lnTo>
                <a:lnTo>
                  <a:pt x="138" y="112"/>
                </a:lnTo>
                <a:lnTo>
                  <a:pt x="139" y="111"/>
                </a:lnTo>
                <a:lnTo>
                  <a:pt x="139" y="107"/>
                </a:lnTo>
                <a:lnTo>
                  <a:pt x="139" y="100"/>
                </a:lnTo>
                <a:lnTo>
                  <a:pt x="138" y="97"/>
                </a:lnTo>
                <a:lnTo>
                  <a:pt x="134" y="94"/>
                </a:lnTo>
                <a:lnTo>
                  <a:pt x="129" y="94"/>
                </a:lnTo>
                <a:lnTo>
                  <a:pt x="124" y="94"/>
                </a:lnTo>
                <a:lnTo>
                  <a:pt x="123" y="94"/>
                </a:lnTo>
                <a:lnTo>
                  <a:pt x="121" y="95"/>
                </a:lnTo>
                <a:lnTo>
                  <a:pt x="118" y="97"/>
                </a:lnTo>
                <a:lnTo>
                  <a:pt x="116" y="102"/>
                </a:lnTo>
                <a:lnTo>
                  <a:pt x="114" y="109"/>
                </a:lnTo>
                <a:lnTo>
                  <a:pt x="116" y="114"/>
                </a:lnTo>
                <a:lnTo>
                  <a:pt x="118" y="119"/>
                </a:lnTo>
                <a:lnTo>
                  <a:pt x="121" y="122"/>
                </a:lnTo>
                <a:close/>
                <a:moveTo>
                  <a:pt x="181" y="13"/>
                </a:moveTo>
                <a:lnTo>
                  <a:pt x="183" y="13"/>
                </a:lnTo>
                <a:lnTo>
                  <a:pt x="183" y="13"/>
                </a:lnTo>
                <a:lnTo>
                  <a:pt x="183" y="13"/>
                </a:lnTo>
                <a:lnTo>
                  <a:pt x="183" y="13"/>
                </a:lnTo>
                <a:lnTo>
                  <a:pt x="183" y="13"/>
                </a:lnTo>
                <a:lnTo>
                  <a:pt x="185" y="13"/>
                </a:lnTo>
                <a:lnTo>
                  <a:pt x="185" y="15"/>
                </a:lnTo>
                <a:lnTo>
                  <a:pt x="185" y="16"/>
                </a:lnTo>
                <a:lnTo>
                  <a:pt x="185" y="16"/>
                </a:lnTo>
                <a:lnTo>
                  <a:pt x="185" y="16"/>
                </a:lnTo>
                <a:lnTo>
                  <a:pt x="185" y="16"/>
                </a:lnTo>
                <a:lnTo>
                  <a:pt x="185" y="18"/>
                </a:lnTo>
                <a:lnTo>
                  <a:pt x="185" y="18"/>
                </a:lnTo>
                <a:lnTo>
                  <a:pt x="185" y="18"/>
                </a:lnTo>
                <a:lnTo>
                  <a:pt x="185" y="20"/>
                </a:lnTo>
                <a:lnTo>
                  <a:pt x="185" y="21"/>
                </a:lnTo>
                <a:lnTo>
                  <a:pt x="185" y="21"/>
                </a:lnTo>
                <a:lnTo>
                  <a:pt x="185" y="21"/>
                </a:lnTo>
                <a:lnTo>
                  <a:pt x="185" y="23"/>
                </a:lnTo>
                <a:lnTo>
                  <a:pt x="185" y="23"/>
                </a:lnTo>
                <a:lnTo>
                  <a:pt x="185" y="23"/>
                </a:lnTo>
                <a:lnTo>
                  <a:pt x="185" y="23"/>
                </a:lnTo>
                <a:lnTo>
                  <a:pt x="185" y="25"/>
                </a:lnTo>
                <a:lnTo>
                  <a:pt x="185" y="25"/>
                </a:lnTo>
                <a:lnTo>
                  <a:pt x="186" y="25"/>
                </a:lnTo>
                <a:lnTo>
                  <a:pt x="197" y="30"/>
                </a:lnTo>
                <a:lnTo>
                  <a:pt x="197" y="30"/>
                </a:lnTo>
                <a:lnTo>
                  <a:pt x="197" y="32"/>
                </a:lnTo>
                <a:lnTo>
                  <a:pt x="197" y="33"/>
                </a:lnTo>
                <a:lnTo>
                  <a:pt x="197" y="33"/>
                </a:lnTo>
                <a:lnTo>
                  <a:pt x="197" y="33"/>
                </a:lnTo>
                <a:lnTo>
                  <a:pt x="197" y="35"/>
                </a:lnTo>
                <a:lnTo>
                  <a:pt x="197" y="35"/>
                </a:lnTo>
                <a:lnTo>
                  <a:pt x="197" y="35"/>
                </a:lnTo>
                <a:lnTo>
                  <a:pt x="197" y="37"/>
                </a:lnTo>
                <a:lnTo>
                  <a:pt x="197" y="37"/>
                </a:lnTo>
                <a:lnTo>
                  <a:pt x="198" y="38"/>
                </a:lnTo>
                <a:lnTo>
                  <a:pt x="198" y="38"/>
                </a:lnTo>
                <a:lnTo>
                  <a:pt x="197" y="38"/>
                </a:lnTo>
                <a:lnTo>
                  <a:pt x="197" y="40"/>
                </a:lnTo>
                <a:lnTo>
                  <a:pt x="195" y="40"/>
                </a:lnTo>
                <a:lnTo>
                  <a:pt x="195" y="40"/>
                </a:lnTo>
                <a:lnTo>
                  <a:pt x="197" y="42"/>
                </a:lnTo>
                <a:lnTo>
                  <a:pt x="197" y="42"/>
                </a:lnTo>
                <a:lnTo>
                  <a:pt x="197" y="42"/>
                </a:lnTo>
                <a:lnTo>
                  <a:pt x="195" y="42"/>
                </a:lnTo>
                <a:lnTo>
                  <a:pt x="195" y="43"/>
                </a:lnTo>
                <a:lnTo>
                  <a:pt x="195" y="43"/>
                </a:lnTo>
                <a:lnTo>
                  <a:pt x="193" y="45"/>
                </a:lnTo>
                <a:lnTo>
                  <a:pt x="193" y="45"/>
                </a:lnTo>
                <a:lnTo>
                  <a:pt x="193" y="45"/>
                </a:lnTo>
                <a:lnTo>
                  <a:pt x="193" y="47"/>
                </a:lnTo>
                <a:lnTo>
                  <a:pt x="193" y="47"/>
                </a:lnTo>
                <a:lnTo>
                  <a:pt x="191" y="48"/>
                </a:lnTo>
                <a:lnTo>
                  <a:pt x="191" y="48"/>
                </a:lnTo>
                <a:lnTo>
                  <a:pt x="191" y="48"/>
                </a:lnTo>
                <a:lnTo>
                  <a:pt x="191" y="50"/>
                </a:lnTo>
                <a:lnTo>
                  <a:pt x="191" y="50"/>
                </a:lnTo>
                <a:lnTo>
                  <a:pt x="190" y="50"/>
                </a:lnTo>
                <a:lnTo>
                  <a:pt x="190" y="50"/>
                </a:lnTo>
                <a:lnTo>
                  <a:pt x="190" y="50"/>
                </a:lnTo>
                <a:lnTo>
                  <a:pt x="190" y="50"/>
                </a:lnTo>
                <a:lnTo>
                  <a:pt x="190" y="50"/>
                </a:lnTo>
                <a:lnTo>
                  <a:pt x="188" y="52"/>
                </a:lnTo>
                <a:lnTo>
                  <a:pt x="190" y="52"/>
                </a:lnTo>
                <a:lnTo>
                  <a:pt x="190" y="53"/>
                </a:lnTo>
                <a:lnTo>
                  <a:pt x="190" y="53"/>
                </a:lnTo>
                <a:lnTo>
                  <a:pt x="190" y="55"/>
                </a:lnTo>
                <a:lnTo>
                  <a:pt x="190" y="55"/>
                </a:lnTo>
                <a:lnTo>
                  <a:pt x="191" y="58"/>
                </a:lnTo>
                <a:lnTo>
                  <a:pt x="191" y="58"/>
                </a:lnTo>
                <a:lnTo>
                  <a:pt x="191" y="58"/>
                </a:lnTo>
                <a:lnTo>
                  <a:pt x="191" y="60"/>
                </a:lnTo>
                <a:lnTo>
                  <a:pt x="191" y="60"/>
                </a:lnTo>
                <a:lnTo>
                  <a:pt x="191" y="60"/>
                </a:lnTo>
                <a:lnTo>
                  <a:pt x="190" y="60"/>
                </a:lnTo>
                <a:lnTo>
                  <a:pt x="188" y="63"/>
                </a:lnTo>
                <a:lnTo>
                  <a:pt x="188" y="63"/>
                </a:lnTo>
                <a:lnTo>
                  <a:pt x="188" y="63"/>
                </a:lnTo>
                <a:lnTo>
                  <a:pt x="190" y="65"/>
                </a:lnTo>
                <a:lnTo>
                  <a:pt x="190" y="65"/>
                </a:lnTo>
                <a:lnTo>
                  <a:pt x="190" y="65"/>
                </a:lnTo>
                <a:lnTo>
                  <a:pt x="190" y="67"/>
                </a:lnTo>
                <a:lnTo>
                  <a:pt x="188" y="67"/>
                </a:lnTo>
                <a:lnTo>
                  <a:pt x="188" y="67"/>
                </a:lnTo>
                <a:lnTo>
                  <a:pt x="188" y="69"/>
                </a:lnTo>
                <a:lnTo>
                  <a:pt x="188" y="69"/>
                </a:lnTo>
                <a:lnTo>
                  <a:pt x="188" y="70"/>
                </a:lnTo>
                <a:lnTo>
                  <a:pt x="186" y="72"/>
                </a:lnTo>
                <a:lnTo>
                  <a:pt x="186" y="72"/>
                </a:lnTo>
                <a:lnTo>
                  <a:pt x="186" y="74"/>
                </a:lnTo>
                <a:lnTo>
                  <a:pt x="186" y="74"/>
                </a:lnTo>
                <a:lnTo>
                  <a:pt x="186" y="75"/>
                </a:lnTo>
                <a:lnTo>
                  <a:pt x="186" y="75"/>
                </a:lnTo>
                <a:lnTo>
                  <a:pt x="185" y="75"/>
                </a:lnTo>
                <a:lnTo>
                  <a:pt x="185" y="75"/>
                </a:lnTo>
                <a:lnTo>
                  <a:pt x="185" y="75"/>
                </a:lnTo>
                <a:lnTo>
                  <a:pt x="185" y="77"/>
                </a:lnTo>
                <a:lnTo>
                  <a:pt x="185" y="77"/>
                </a:lnTo>
                <a:lnTo>
                  <a:pt x="185" y="79"/>
                </a:lnTo>
                <a:lnTo>
                  <a:pt x="185" y="82"/>
                </a:lnTo>
                <a:lnTo>
                  <a:pt x="186" y="82"/>
                </a:lnTo>
                <a:lnTo>
                  <a:pt x="188" y="82"/>
                </a:lnTo>
                <a:lnTo>
                  <a:pt x="188" y="82"/>
                </a:lnTo>
                <a:lnTo>
                  <a:pt x="188" y="82"/>
                </a:lnTo>
                <a:lnTo>
                  <a:pt x="188" y="82"/>
                </a:lnTo>
                <a:lnTo>
                  <a:pt x="186" y="85"/>
                </a:lnTo>
                <a:lnTo>
                  <a:pt x="186" y="85"/>
                </a:lnTo>
                <a:lnTo>
                  <a:pt x="186" y="87"/>
                </a:lnTo>
                <a:lnTo>
                  <a:pt x="186" y="87"/>
                </a:lnTo>
                <a:lnTo>
                  <a:pt x="186" y="87"/>
                </a:lnTo>
                <a:lnTo>
                  <a:pt x="185" y="90"/>
                </a:lnTo>
                <a:lnTo>
                  <a:pt x="185" y="90"/>
                </a:lnTo>
                <a:lnTo>
                  <a:pt x="185" y="92"/>
                </a:lnTo>
                <a:lnTo>
                  <a:pt x="186" y="94"/>
                </a:lnTo>
                <a:lnTo>
                  <a:pt x="186" y="95"/>
                </a:lnTo>
                <a:lnTo>
                  <a:pt x="185" y="97"/>
                </a:lnTo>
                <a:lnTo>
                  <a:pt x="185" y="97"/>
                </a:lnTo>
                <a:lnTo>
                  <a:pt x="185" y="99"/>
                </a:lnTo>
                <a:lnTo>
                  <a:pt x="185" y="100"/>
                </a:lnTo>
                <a:lnTo>
                  <a:pt x="185" y="100"/>
                </a:lnTo>
                <a:lnTo>
                  <a:pt x="185" y="100"/>
                </a:lnTo>
                <a:lnTo>
                  <a:pt x="183" y="102"/>
                </a:lnTo>
                <a:lnTo>
                  <a:pt x="183" y="102"/>
                </a:lnTo>
                <a:lnTo>
                  <a:pt x="183" y="102"/>
                </a:lnTo>
                <a:lnTo>
                  <a:pt x="183" y="102"/>
                </a:lnTo>
                <a:lnTo>
                  <a:pt x="183" y="104"/>
                </a:lnTo>
                <a:lnTo>
                  <a:pt x="183" y="106"/>
                </a:lnTo>
                <a:lnTo>
                  <a:pt x="183" y="107"/>
                </a:lnTo>
                <a:lnTo>
                  <a:pt x="183" y="107"/>
                </a:lnTo>
                <a:lnTo>
                  <a:pt x="183" y="107"/>
                </a:lnTo>
                <a:lnTo>
                  <a:pt x="185" y="107"/>
                </a:lnTo>
                <a:lnTo>
                  <a:pt x="186" y="107"/>
                </a:lnTo>
                <a:lnTo>
                  <a:pt x="186" y="107"/>
                </a:lnTo>
                <a:lnTo>
                  <a:pt x="188" y="109"/>
                </a:lnTo>
                <a:lnTo>
                  <a:pt x="188" y="109"/>
                </a:lnTo>
                <a:lnTo>
                  <a:pt x="188" y="109"/>
                </a:lnTo>
                <a:lnTo>
                  <a:pt x="190" y="111"/>
                </a:lnTo>
                <a:lnTo>
                  <a:pt x="190" y="114"/>
                </a:lnTo>
                <a:lnTo>
                  <a:pt x="190" y="114"/>
                </a:lnTo>
                <a:lnTo>
                  <a:pt x="191" y="114"/>
                </a:lnTo>
                <a:lnTo>
                  <a:pt x="191" y="114"/>
                </a:lnTo>
                <a:lnTo>
                  <a:pt x="193" y="114"/>
                </a:lnTo>
                <a:lnTo>
                  <a:pt x="193" y="117"/>
                </a:lnTo>
                <a:lnTo>
                  <a:pt x="193" y="117"/>
                </a:lnTo>
                <a:lnTo>
                  <a:pt x="195" y="116"/>
                </a:lnTo>
                <a:lnTo>
                  <a:pt x="197" y="116"/>
                </a:lnTo>
                <a:lnTo>
                  <a:pt x="197" y="116"/>
                </a:lnTo>
                <a:lnTo>
                  <a:pt x="197" y="116"/>
                </a:lnTo>
                <a:lnTo>
                  <a:pt x="198" y="117"/>
                </a:lnTo>
                <a:lnTo>
                  <a:pt x="198" y="117"/>
                </a:lnTo>
                <a:lnTo>
                  <a:pt x="198" y="117"/>
                </a:lnTo>
                <a:lnTo>
                  <a:pt x="200" y="117"/>
                </a:lnTo>
                <a:lnTo>
                  <a:pt x="202" y="117"/>
                </a:lnTo>
                <a:lnTo>
                  <a:pt x="202" y="117"/>
                </a:lnTo>
                <a:lnTo>
                  <a:pt x="202" y="117"/>
                </a:lnTo>
                <a:lnTo>
                  <a:pt x="202" y="119"/>
                </a:lnTo>
                <a:lnTo>
                  <a:pt x="202" y="119"/>
                </a:lnTo>
                <a:lnTo>
                  <a:pt x="202" y="119"/>
                </a:lnTo>
                <a:lnTo>
                  <a:pt x="202" y="119"/>
                </a:lnTo>
                <a:lnTo>
                  <a:pt x="202" y="121"/>
                </a:lnTo>
                <a:lnTo>
                  <a:pt x="202" y="121"/>
                </a:lnTo>
                <a:lnTo>
                  <a:pt x="202" y="122"/>
                </a:lnTo>
                <a:lnTo>
                  <a:pt x="202" y="124"/>
                </a:lnTo>
                <a:lnTo>
                  <a:pt x="202" y="124"/>
                </a:lnTo>
                <a:lnTo>
                  <a:pt x="202" y="126"/>
                </a:lnTo>
                <a:lnTo>
                  <a:pt x="203" y="127"/>
                </a:lnTo>
                <a:lnTo>
                  <a:pt x="203" y="127"/>
                </a:lnTo>
                <a:lnTo>
                  <a:pt x="203" y="129"/>
                </a:lnTo>
                <a:lnTo>
                  <a:pt x="208" y="129"/>
                </a:lnTo>
                <a:lnTo>
                  <a:pt x="213" y="132"/>
                </a:lnTo>
                <a:lnTo>
                  <a:pt x="213" y="132"/>
                </a:lnTo>
                <a:lnTo>
                  <a:pt x="213" y="132"/>
                </a:lnTo>
                <a:lnTo>
                  <a:pt x="213" y="132"/>
                </a:lnTo>
                <a:lnTo>
                  <a:pt x="213" y="134"/>
                </a:lnTo>
                <a:lnTo>
                  <a:pt x="213" y="134"/>
                </a:lnTo>
                <a:lnTo>
                  <a:pt x="213" y="134"/>
                </a:lnTo>
                <a:lnTo>
                  <a:pt x="213" y="134"/>
                </a:lnTo>
                <a:lnTo>
                  <a:pt x="213" y="134"/>
                </a:lnTo>
                <a:lnTo>
                  <a:pt x="213" y="134"/>
                </a:lnTo>
                <a:lnTo>
                  <a:pt x="212" y="136"/>
                </a:lnTo>
                <a:lnTo>
                  <a:pt x="212" y="136"/>
                </a:lnTo>
                <a:lnTo>
                  <a:pt x="212" y="136"/>
                </a:lnTo>
                <a:lnTo>
                  <a:pt x="212" y="136"/>
                </a:lnTo>
                <a:lnTo>
                  <a:pt x="212" y="136"/>
                </a:lnTo>
                <a:lnTo>
                  <a:pt x="212" y="137"/>
                </a:lnTo>
                <a:lnTo>
                  <a:pt x="212" y="139"/>
                </a:lnTo>
                <a:lnTo>
                  <a:pt x="213" y="139"/>
                </a:lnTo>
                <a:lnTo>
                  <a:pt x="213" y="139"/>
                </a:lnTo>
                <a:lnTo>
                  <a:pt x="213" y="139"/>
                </a:lnTo>
                <a:lnTo>
                  <a:pt x="213" y="139"/>
                </a:lnTo>
                <a:lnTo>
                  <a:pt x="215" y="139"/>
                </a:lnTo>
                <a:lnTo>
                  <a:pt x="217" y="139"/>
                </a:lnTo>
                <a:lnTo>
                  <a:pt x="217" y="141"/>
                </a:lnTo>
                <a:lnTo>
                  <a:pt x="218" y="139"/>
                </a:lnTo>
                <a:lnTo>
                  <a:pt x="218" y="139"/>
                </a:lnTo>
                <a:lnTo>
                  <a:pt x="220" y="141"/>
                </a:lnTo>
                <a:lnTo>
                  <a:pt x="223" y="141"/>
                </a:lnTo>
                <a:lnTo>
                  <a:pt x="223" y="141"/>
                </a:lnTo>
                <a:lnTo>
                  <a:pt x="225" y="141"/>
                </a:lnTo>
                <a:lnTo>
                  <a:pt x="225" y="141"/>
                </a:lnTo>
                <a:lnTo>
                  <a:pt x="225" y="141"/>
                </a:lnTo>
                <a:lnTo>
                  <a:pt x="227" y="141"/>
                </a:lnTo>
                <a:lnTo>
                  <a:pt x="227" y="141"/>
                </a:lnTo>
                <a:lnTo>
                  <a:pt x="228" y="143"/>
                </a:lnTo>
                <a:lnTo>
                  <a:pt x="228" y="143"/>
                </a:lnTo>
                <a:lnTo>
                  <a:pt x="230" y="143"/>
                </a:lnTo>
                <a:lnTo>
                  <a:pt x="230" y="143"/>
                </a:lnTo>
                <a:lnTo>
                  <a:pt x="230" y="143"/>
                </a:lnTo>
                <a:lnTo>
                  <a:pt x="234" y="143"/>
                </a:lnTo>
                <a:lnTo>
                  <a:pt x="237" y="141"/>
                </a:lnTo>
                <a:lnTo>
                  <a:pt x="239" y="143"/>
                </a:lnTo>
                <a:lnTo>
                  <a:pt x="239" y="143"/>
                </a:lnTo>
                <a:lnTo>
                  <a:pt x="239" y="143"/>
                </a:lnTo>
                <a:lnTo>
                  <a:pt x="240" y="144"/>
                </a:lnTo>
                <a:lnTo>
                  <a:pt x="240" y="144"/>
                </a:lnTo>
                <a:lnTo>
                  <a:pt x="240" y="146"/>
                </a:lnTo>
                <a:lnTo>
                  <a:pt x="240" y="146"/>
                </a:lnTo>
                <a:lnTo>
                  <a:pt x="240" y="146"/>
                </a:lnTo>
                <a:lnTo>
                  <a:pt x="240" y="146"/>
                </a:lnTo>
                <a:lnTo>
                  <a:pt x="240" y="146"/>
                </a:lnTo>
                <a:lnTo>
                  <a:pt x="240" y="148"/>
                </a:lnTo>
                <a:lnTo>
                  <a:pt x="240" y="148"/>
                </a:lnTo>
                <a:lnTo>
                  <a:pt x="240" y="148"/>
                </a:lnTo>
                <a:lnTo>
                  <a:pt x="239" y="149"/>
                </a:lnTo>
                <a:lnTo>
                  <a:pt x="239" y="151"/>
                </a:lnTo>
                <a:lnTo>
                  <a:pt x="239" y="153"/>
                </a:lnTo>
                <a:lnTo>
                  <a:pt x="240" y="156"/>
                </a:lnTo>
                <a:lnTo>
                  <a:pt x="242" y="164"/>
                </a:lnTo>
                <a:lnTo>
                  <a:pt x="244" y="166"/>
                </a:lnTo>
                <a:lnTo>
                  <a:pt x="244" y="166"/>
                </a:lnTo>
                <a:lnTo>
                  <a:pt x="242" y="166"/>
                </a:lnTo>
                <a:lnTo>
                  <a:pt x="242" y="168"/>
                </a:lnTo>
                <a:lnTo>
                  <a:pt x="240" y="169"/>
                </a:lnTo>
                <a:lnTo>
                  <a:pt x="239" y="171"/>
                </a:lnTo>
                <a:lnTo>
                  <a:pt x="239" y="171"/>
                </a:lnTo>
                <a:lnTo>
                  <a:pt x="239" y="173"/>
                </a:lnTo>
                <a:lnTo>
                  <a:pt x="237" y="173"/>
                </a:lnTo>
                <a:lnTo>
                  <a:pt x="237" y="174"/>
                </a:lnTo>
                <a:lnTo>
                  <a:pt x="237" y="174"/>
                </a:lnTo>
                <a:lnTo>
                  <a:pt x="240" y="174"/>
                </a:lnTo>
                <a:lnTo>
                  <a:pt x="242" y="174"/>
                </a:lnTo>
                <a:lnTo>
                  <a:pt x="242" y="174"/>
                </a:lnTo>
                <a:lnTo>
                  <a:pt x="242" y="174"/>
                </a:lnTo>
                <a:lnTo>
                  <a:pt x="242" y="174"/>
                </a:lnTo>
                <a:lnTo>
                  <a:pt x="242" y="176"/>
                </a:lnTo>
                <a:lnTo>
                  <a:pt x="242" y="176"/>
                </a:lnTo>
                <a:lnTo>
                  <a:pt x="242" y="176"/>
                </a:lnTo>
                <a:lnTo>
                  <a:pt x="242" y="181"/>
                </a:lnTo>
                <a:lnTo>
                  <a:pt x="242" y="181"/>
                </a:lnTo>
                <a:lnTo>
                  <a:pt x="242" y="181"/>
                </a:lnTo>
                <a:lnTo>
                  <a:pt x="242" y="183"/>
                </a:lnTo>
                <a:lnTo>
                  <a:pt x="242" y="183"/>
                </a:lnTo>
                <a:lnTo>
                  <a:pt x="242" y="183"/>
                </a:lnTo>
                <a:lnTo>
                  <a:pt x="242" y="183"/>
                </a:lnTo>
                <a:lnTo>
                  <a:pt x="240" y="183"/>
                </a:lnTo>
                <a:lnTo>
                  <a:pt x="240" y="183"/>
                </a:lnTo>
                <a:lnTo>
                  <a:pt x="239" y="183"/>
                </a:lnTo>
                <a:lnTo>
                  <a:pt x="239" y="185"/>
                </a:lnTo>
                <a:lnTo>
                  <a:pt x="239" y="193"/>
                </a:lnTo>
                <a:lnTo>
                  <a:pt x="239" y="193"/>
                </a:lnTo>
                <a:lnTo>
                  <a:pt x="239" y="195"/>
                </a:lnTo>
                <a:lnTo>
                  <a:pt x="234" y="198"/>
                </a:lnTo>
                <a:lnTo>
                  <a:pt x="227" y="200"/>
                </a:lnTo>
                <a:lnTo>
                  <a:pt x="225" y="200"/>
                </a:lnTo>
                <a:lnTo>
                  <a:pt x="225" y="200"/>
                </a:lnTo>
                <a:lnTo>
                  <a:pt x="220" y="200"/>
                </a:lnTo>
                <a:lnTo>
                  <a:pt x="215" y="198"/>
                </a:lnTo>
                <a:lnTo>
                  <a:pt x="215" y="198"/>
                </a:lnTo>
                <a:lnTo>
                  <a:pt x="215" y="198"/>
                </a:lnTo>
                <a:lnTo>
                  <a:pt x="212" y="200"/>
                </a:lnTo>
                <a:lnTo>
                  <a:pt x="212" y="200"/>
                </a:lnTo>
                <a:lnTo>
                  <a:pt x="210" y="200"/>
                </a:lnTo>
                <a:lnTo>
                  <a:pt x="208" y="201"/>
                </a:lnTo>
                <a:lnTo>
                  <a:pt x="208" y="201"/>
                </a:lnTo>
                <a:lnTo>
                  <a:pt x="208" y="203"/>
                </a:lnTo>
                <a:lnTo>
                  <a:pt x="208" y="203"/>
                </a:lnTo>
                <a:lnTo>
                  <a:pt x="210" y="203"/>
                </a:lnTo>
                <a:lnTo>
                  <a:pt x="210" y="205"/>
                </a:lnTo>
                <a:lnTo>
                  <a:pt x="210" y="205"/>
                </a:lnTo>
                <a:lnTo>
                  <a:pt x="210" y="205"/>
                </a:lnTo>
                <a:lnTo>
                  <a:pt x="213" y="203"/>
                </a:lnTo>
                <a:lnTo>
                  <a:pt x="213" y="203"/>
                </a:lnTo>
                <a:lnTo>
                  <a:pt x="213" y="203"/>
                </a:lnTo>
                <a:lnTo>
                  <a:pt x="213" y="203"/>
                </a:lnTo>
                <a:lnTo>
                  <a:pt x="215" y="203"/>
                </a:lnTo>
                <a:lnTo>
                  <a:pt x="215" y="205"/>
                </a:lnTo>
                <a:lnTo>
                  <a:pt x="215" y="205"/>
                </a:lnTo>
                <a:lnTo>
                  <a:pt x="215" y="205"/>
                </a:lnTo>
                <a:lnTo>
                  <a:pt x="215" y="205"/>
                </a:lnTo>
                <a:lnTo>
                  <a:pt x="215" y="206"/>
                </a:lnTo>
                <a:lnTo>
                  <a:pt x="215" y="206"/>
                </a:lnTo>
                <a:lnTo>
                  <a:pt x="215" y="206"/>
                </a:lnTo>
                <a:lnTo>
                  <a:pt x="215" y="206"/>
                </a:lnTo>
                <a:lnTo>
                  <a:pt x="215" y="208"/>
                </a:lnTo>
                <a:lnTo>
                  <a:pt x="215" y="208"/>
                </a:lnTo>
                <a:lnTo>
                  <a:pt x="215" y="208"/>
                </a:lnTo>
                <a:lnTo>
                  <a:pt x="208" y="213"/>
                </a:lnTo>
                <a:lnTo>
                  <a:pt x="207" y="211"/>
                </a:lnTo>
                <a:lnTo>
                  <a:pt x="205" y="210"/>
                </a:lnTo>
                <a:lnTo>
                  <a:pt x="203" y="210"/>
                </a:lnTo>
                <a:lnTo>
                  <a:pt x="198" y="208"/>
                </a:lnTo>
                <a:lnTo>
                  <a:pt x="198" y="210"/>
                </a:lnTo>
                <a:lnTo>
                  <a:pt x="198" y="210"/>
                </a:lnTo>
                <a:lnTo>
                  <a:pt x="198" y="210"/>
                </a:lnTo>
                <a:lnTo>
                  <a:pt x="197" y="210"/>
                </a:lnTo>
                <a:lnTo>
                  <a:pt x="195" y="211"/>
                </a:lnTo>
                <a:lnTo>
                  <a:pt x="193" y="211"/>
                </a:lnTo>
                <a:lnTo>
                  <a:pt x="191" y="211"/>
                </a:lnTo>
                <a:lnTo>
                  <a:pt x="190" y="211"/>
                </a:lnTo>
                <a:lnTo>
                  <a:pt x="190" y="211"/>
                </a:lnTo>
                <a:lnTo>
                  <a:pt x="190" y="213"/>
                </a:lnTo>
                <a:lnTo>
                  <a:pt x="188" y="215"/>
                </a:lnTo>
                <a:lnTo>
                  <a:pt x="188" y="215"/>
                </a:lnTo>
                <a:lnTo>
                  <a:pt x="186" y="215"/>
                </a:lnTo>
                <a:lnTo>
                  <a:pt x="183" y="217"/>
                </a:lnTo>
                <a:lnTo>
                  <a:pt x="183" y="217"/>
                </a:lnTo>
                <a:lnTo>
                  <a:pt x="183" y="217"/>
                </a:lnTo>
                <a:lnTo>
                  <a:pt x="181" y="217"/>
                </a:lnTo>
                <a:lnTo>
                  <a:pt x="181" y="218"/>
                </a:lnTo>
                <a:lnTo>
                  <a:pt x="181" y="218"/>
                </a:lnTo>
                <a:lnTo>
                  <a:pt x="181" y="218"/>
                </a:lnTo>
                <a:lnTo>
                  <a:pt x="181" y="220"/>
                </a:lnTo>
                <a:lnTo>
                  <a:pt x="181" y="220"/>
                </a:lnTo>
                <a:lnTo>
                  <a:pt x="180" y="220"/>
                </a:lnTo>
                <a:lnTo>
                  <a:pt x="180" y="222"/>
                </a:lnTo>
                <a:lnTo>
                  <a:pt x="180" y="222"/>
                </a:lnTo>
                <a:lnTo>
                  <a:pt x="180" y="222"/>
                </a:lnTo>
                <a:lnTo>
                  <a:pt x="180" y="222"/>
                </a:lnTo>
                <a:lnTo>
                  <a:pt x="178" y="223"/>
                </a:lnTo>
                <a:lnTo>
                  <a:pt x="176" y="225"/>
                </a:lnTo>
                <a:lnTo>
                  <a:pt x="176" y="225"/>
                </a:lnTo>
                <a:lnTo>
                  <a:pt x="176" y="225"/>
                </a:lnTo>
                <a:lnTo>
                  <a:pt x="176" y="225"/>
                </a:lnTo>
                <a:lnTo>
                  <a:pt x="176" y="225"/>
                </a:lnTo>
                <a:lnTo>
                  <a:pt x="176" y="225"/>
                </a:lnTo>
                <a:lnTo>
                  <a:pt x="176" y="227"/>
                </a:lnTo>
                <a:lnTo>
                  <a:pt x="176" y="227"/>
                </a:lnTo>
                <a:lnTo>
                  <a:pt x="176" y="227"/>
                </a:lnTo>
                <a:lnTo>
                  <a:pt x="176" y="227"/>
                </a:lnTo>
                <a:lnTo>
                  <a:pt x="176" y="228"/>
                </a:lnTo>
                <a:lnTo>
                  <a:pt x="176" y="228"/>
                </a:lnTo>
                <a:lnTo>
                  <a:pt x="175" y="228"/>
                </a:lnTo>
                <a:lnTo>
                  <a:pt x="173" y="227"/>
                </a:lnTo>
                <a:lnTo>
                  <a:pt x="171" y="227"/>
                </a:lnTo>
                <a:lnTo>
                  <a:pt x="170" y="227"/>
                </a:lnTo>
                <a:lnTo>
                  <a:pt x="170" y="227"/>
                </a:lnTo>
                <a:lnTo>
                  <a:pt x="170" y="227"/>
                </a:lnTo>
                <a:lnTo>
                  <a:pt x="170" y="228"/>
                </a:lnTo>
                <a:lnTo>
                  <a:pt x="170" y="228"/>
                </a:lnTo>
                <a:lnTo>
                  <a:pt x="170" y="230"/>
                </a:lnTo>
                <a:lnTo>
                  <a:pt x="170" y="230"/>
                </a:lnTo>
                <a:lnTo>
                  <a:pt x="168" y="232"/>
                </a:lnTo>
                <a:lnTo>
                  <a:pt x="168" y="232"/>
                </a:lnTo>
                <a:lnTo>
                  <a:pt x="168" y="232"/>
                </a:lnTo>
                <a:lnTo>
                  <a:pt x="168" y="232"/>
                </a:lnTo>
                <a:lnTo>
                  <a:pt x="168" y="232"/>
                </a:lnTo>
                <a:lnTo>
                  <a:pt x="168" y="233"/>
                </a:lnTo>
                <a:lnTo>
                  <a:pt x="168" y="233"/>
                </a:lnTo>
                <a:lnTo>
                  <a:pt x="168" y="233"/>
                </a:lnTo>
                <a:lnTo>
                  <a:pt x="166" y="233"/>
                </a:lnTo>
                <a:lnTo>
                  <a:pt x="166" y="233"/>
                </a:lnTo>
                <a:lnTo>
                  <a:pt x="165" y="232"/>
                </a:lnTo>
                <a:lnTo>
                  <a:pt x="165" y="232"/>
                </a:lnTo>
                <a:lnTo>
                  <a:pt x="163" y="232"/>
                </a:lnTo>
                <a:lnTo>
                  <a:pt x="163" y="232"/>
                </a:lnTo>
                <a:lnTo>
                  <a:pt x="163" y="232"/>
                </a:lnTo>
                <a:lnTo>
                  <a:pt x="158" y="230"/>
                </a:lnTo>
                <a:lnTo>
                  <a:pt x="156" y="230"/>
                </a:lnTo>
                <a:lnTo>
                  <a:pt x="155" y="230"/>
                </a:lnTo>
                <a:lnTo>
                  <a:pt x="153" y="230"/>
                </a:lnTo>
                <a:lnTo>
                  <a:pt x="153" y="232"/>
                </a:lnTo>
                <a:lnTo>
                  <a:pt x="153" y="232"/>
                </a:lnTo>
                <a:lnTo>
                  <a:pt x="153" y="232"/>
                </a:lnTo>
                <a:lnTo>
                  <a:pt x="153" y="232"/>
                </a:lnTo>
                <a:lnTo>
                  <a:pt x="153" y="230"/>
                </a:lnTo>
                <a:lnTo>
                  <a:pt x="151" y="230"/>
                </a:lnTo>
                <a:lnTo>
                  <a:pt x="153" y="228"/>
                </a:lnTo>
                <a:lnTo>
                  <a:pt x="151" y="228"/>
                </a:lnTo>
                <a:lnTo>
                  <a:pt x="151" y="228"/>
                </a:lnTo>
                <a:lnTo>
                  <a:pt x="151" y="228"/>
                </a:lnTo>
                <a:lnTo>
                  <a:pt x="151" y="228"/>
                </a:lnTo>
                <a:lnTo>
                  <a:pt x="151" y="228"/>
                </a:lnTo>
                <a:lnTo>
                  <a:pt x="146" y="227"/>
                </a:lnTo>
                <a:lnTo>
                  <a:pt x="146" y="227"/>
                </a:lnTo>
                <a:lnTo>
                  <a:pt x="144" y="228"/>
                </a:lnTo>
                <a:lnTo>
                  <a:pt x="143" y="230"/>
                </a:lnTo>
                <a:lnTo>
                  <a:pt x="143" y="230"/>
                </a:lnTo>
                <a:lnTo>
                  <a:pt x="141" y="232"/>
                </a:lnTo>
                <a:lnTo>
                  <a:pt x="141" y="233"/>
                </a:lnTo>
                <a:lnTo>
                  <a:pt x="141" y="235"/>
                </a:lnTo>
                <a:lnTo>
                  <a:pt x="141" y="235"/>
                </a:lnTo>
                <a:lnTo>
                  <a:pt x="141" y="235"/>
                </a:lnTo>
                <a:lnTo>
                  <a:pt x="141" y="235"/>
                </a:lnTo>
                <a:lnTo>
                  <a:pt x="139" y="237"/>
                </a:lnTo>
                <a:lnTo>
                  <a:pt x="139" y="238"/>
                </a:lnTo>
                <a:lnTo>
                  <a:pt x="139" y="238"/>
                </a:lnTo>
                <a:lnTo>
                  <a:pt x="139" y="238"/>
                </a:lnTo>
                <a:lnTo>
                  <a:pt x="139" y="238"/>
                </a:lnTo>
                <a:lnTo>
                  <a:pt x="139" y="240"/>
                </a:lnTo>
                <a:lnTo>
                  <a:pt x="139" y="240"/>
                </a:lnTo>
                <a:lnTo>
                  <a:pt x="139" y="240"/>
                </a:lnTo>
                <a:lnTo>
                  <a:pt x="143" y="243"/>
                </a:lnTo>
                <a:lnTo>
                  <a:pt x="144" y="245"/>
                </a:lnTo>
                <a:lnTo>
                  <a:pt x="144" y="247"/>
                </a:lnTo>
                <a:lnTo>
                  <a:pt x="143" y="247"/>
                </a:lnTo>
                <a:lnTo>
                  <a:pt x="143" y="247"/>
                </a:lnTo>
                <a:lnTo>
                  <a:pt x="143" y="247"/>
                </a:lnTo>
                <a:lnTo>
                  <a:pt x="141" y="247"/>
                </a:lnTo>
                <a:lnTo>
                  <a:pt x="141" y="247"/>
                </a:lnTo>
                <a:lnTo>
                  <a:pt x="141" y="247"/>
                </a:lnTo>
                <a:lnTo>
                  <a:pt x="141" y="247"/>
                </a:lnTo>
                <a:lnTo>
                  <a:pt x="139" y="247"/>
                </a:lnTo>
                <a:lnTo>
                  <a:pt x="139" y="247"/>
                </a:lnTo>
                <a:lnTo>
                  <a:pt x="139" y="247"/>
                </a:lnTo>
                <a:lnTo>
                  <a:pt x="139" y="247"/>
                </a:lnTo>
                <a:lnTo>
                  <a:pt x="139" y="247"/>
                </a:lnTo>
                <a:lnTo>
                  <a:pt x="139" y="247"/>
                </a:lnTo>
                <a:lnTo>
                  <a:pt x="139" y="247"/>
                </a:lnTo>
                <a:lnTo>
                  <a:pt x="138" y="247"/>
                </a:lnTo>
                <a:lnTo>
                  <a:pt x="138" y="247"/>
                </a:lnTo>
                <a:lnTo>
                  <a:pt x="136" y="247"/>
                </a:lnTo>
                <a:lnTo>
                  <a:pt x="136" y="247"/>
                </a:lnTo>
                <a:lnTo>
                  <a:pt x="136" y="247"/>
                </a:lnTo>
                <a:lnTo>
                  <a:pt x="134" y="247"/>
                </a:lnTo>
                <a:lnTo>
                  <a:pt x="134" y="247"/>
                </a:lnTo>
                <a:lnTo>
                  <a:pt x="134" y="247"/>
                </a:lnTo>
                <a:lnTo>
                  <a:pt x="134" y="247"/>
                </a:lnTo>
                <a:lnTo>
                  <a:pt x="133" y="247"/>
                </a:lnTo>
                <a:lnTo>
                  <a:pt x="133" y="248"/>
                </a:lnTo>
                <a:lnTo>
                  <a:pt x="131" y="248"/>
                </a:lnTo>
                <a:lnTo>
                  <a:pt x="131" y="250"/>
                </a:lnTo>
                <a:lnTo>
                  <a:pt x="129" y="252"/>
                </a:lnTo>
                <a:lnTo>
                  <a:pt x="129" y="252"/>
                </a:lnTo>
                <a:lnTo>
                  <a:pt x="129" y="252"/>
                </a:lnTo>
                <a:lnTo>
                  <a:pt x="129" y="252"/>
                </a:lnTo>
                <a:lnTo>
                  <a:pt x="129" y="253"/>
                </a:lnTo>
                <a:lnTo>
                  <a:pt x="129" y="253"/>
                </a:lnTo>
                <a:lnTo>
                  <a:pt x="128" y="253"/>
                </a:lnTo>
                <a:lnTo>
                  <a:pt x="128" y="255"/>
                </a:lnTo>
                <a:lnTo>
                  <a:pt x="126" y="255"/>
                </a:lnTo>
                <a:lnTo>
                  <a:pt x="124" y="253"/>
                </a:lnTo>
                <a:lnTo>
                  <a:pt x="123" y="250"/>
                </a:lnTo>
                <a:lnTo>
                  <a:pt x="119" y="248"/>
                </a:lnTo>
                <a:lnTo>
                  <a:pt x="121" y="245"/>
                </a:lnTo>
                <a:lnTo>
                  <a:pt x="123" y="242"/>
                </a:lnTo>
                <a:lnTo>
                  <a:pt x="123" y="240"/>
                </a:lnTo>
                <a:lnTo>
                  <a:pt x="123" y="238"/>
                </a:lnTo>
                <a:lnTo>
                  <a:pt x="123" y="238"/>
                </a:lnTo>
                <a:lnTo>
                  <a:pt x="123" y="238"/>
                </a:lnTo>
                <a:lnTo>
                  <a:pt x="121" y="237"/>
                </a:lnTo>
                <a:lnTo>
                  <a:pt x="121" y="237"/>
                </a:lnTo>
                <a:lnTo>
                  <a:pt x="121" y="237"/>
                </a:lnTo>
                <a:lnTo>
                  <a:pt x="121" y="237"/>
                </a:lnTo>
                <a:lnTo>
                  <a:pt x="121" y="233"/>
                </a:lnTo>
                <a:lnTo>
                  <a:pt x="119" y="230"/>
                </a:lnTo>
                <a:lnTo>
                  <a:pt x="119" y="230"/>
                </a:lnTo>
                <a:lnTo>
                  <a:pt x="119" y="230"/>
                </a:lnTo>
                <a:lnTo>
                  <a:pt x="121" y="228"/>
                </a:lnTo>
                <a:lnTo>
                  <a:pt x="121" y="228"/>
                </a:lnTo>
                <a:lnTo>
                  <a:pt x="121" y="227"/>
                </a:lnTo>
                <a:lnTo>
                  <a:pt x="121" y="227"/>
                </a:lnTo>
                <a:lnTo>
                  <a:pt x="121" y="227"/>
                </a:lnTo>
                <a:lnTo>
                  <a:pt x="121" y="227"/>
                </a:lnTo>
                <a:lnTo>
                  <a:pt x="121" y="225"/>
                </a:lnTo>
                <a:lnTo>
                  <a:pt x="121" y="225"/>
                </a:lnTo>
                <a:lnTo>
                  <a:pt x="123" y="225"/>
                </a:lnTo>
                <a:lnTo>
                  <a:pt x="124" y="227"/>
                </a:lnTo>
                <a:lnTo>
                  <a:pt x="124" y="227"/>
                </a:lnTo>
                <a:lnTo>
                  <a:pt x="124" y="227"/>
                </a:lnTo>
                <a:lnTo>
                  <a:pt x="126" y="225"/>
                </a:lnTo>
                <a:lnTo>
                  <a:pt x="128" y="223"/>
                </a:lnTo>
                <a:lnTo>
                  <a:pt x="128" y="223"/>
                </a:lnTo>
                <a:lnTo>
                  <a:pt x="129" y="223"/>
                </a:lnTo>
                <a:lnTo>
                  <a:pt x="129" y="223"/>
                </a:lnTo>
                <a:lnTo>
                  <a:pt x="129" y="223"/>
                </a:lnTo>
                <a:lnTo>
                  <a:pt x="131" y="223"/>
                </a:lnTo>
                <a:lnTo>
                  <a:pt x="131" y="222"/>
                </a:lnTo>
                <a:lnTo>
                  <a:pt x="131" y="222"/>
                </a:lnTo>
                <a:lnTo>
                  <a:pt x="131" y="218"/>
                </a:lnTo>
                <a:lnTo>
                  <a:pt x="131" y="218"/>
                </a:lnTo>
                <a:lnTo>
                  <a:pt x="129" y="218"/>
                </a:lnTo>
                <a:lnTo>
                  <a:pt x="129" y="217"/>
                </a:lnTo>
                <a:lnTo>
                  <a:pt x="129" y="217"/>
                </a:lnTo>
                <a:lnTo>
                  <a:pt x="126" y="215"/>
                </a:lnTo>
                <a:lnTo>
                  <a:pt x="126" y="215"/>
                </a:lnTo>
                <a:lnTo>
                  <a:pt x="126" y="213"/>
                </a:lnTo>
                <a:lnTo>
                  <a:pt x="126" y="213"/>
                </a:lnTo>
                <a:lnTo>
                  <a:pt x="124" y="213"/>
                </a:lnTo>
                <a:lnTo>
                  <a:pt x="124" y="213"/>
                </a:lnTo>
                <a:lnTo>
                  <a:pt x="124" y="213"/>
                </a:lnTo>
                <a:lnTo>
                  <a:pt x="124" y="213"/>
                </a:lnTo>
                <a:lnTo>
                  <a:pt x="118" y="210"/>
                </a:lnTo>
                <a:lnTo>
                  <a:pt x="118" y="210"/>
                </a:lnTo>
                <a:lnTo>
                  <a:pt x="118" y="210"/>
                </a:lnTo>
                <a:lnTo>
                  <a:pt x="118" y="208"/>
                </a:lnTo>
                <a:lnTo>
                  <a:pt x="118" y="208"/>
                </a:lnTo>
                <a:lnTo>
                  <a:pt x="118" y="206"/>
                </a:lnTo>
                <a:lnTo>
                  <a:pt x="118" y="206"/>
                </a:lnTo>
                <a:lnTo>
                  <a:pt x="118" y="206"/>
                </a:lnTo>
                <a:lnTo>
                  <a:pt x="116" y="206"/>
                </a:lnTo>
                <a:lnTo>
                  <a:pt x="116" y="206"/>
                </a:lnTo>
                <a:lnTo>
                  <a:pt x="116" y="206"/>
                </a:lnTo>
                <a:lnTo>
                  <a:pt x="116" y="206"/>
                </a:lnTo>
                <a:lnTo>
                  <a:pt x="114" y="206"/>
                </a:lnTo>
                <a:lnTo>
                  <a:pt x="114" y="206"/>
                </a:lnTo>
                <a:lnTo>
                  <a:pt x="114" y="205"/>
                </a:lnTo>
                <a:lnTo>
                  <a:pt x="114" y="205"/>
                </a:lnTo>
                <a:lnTo>
                  <a:pt x="112" y="203"/>
                </a:lnTo>
                <a:lnTo>
                  <a:pt x="112" y="203"/>
                </a:lnTo>
                <a:lnTo>
                  <a:pt x="111" y="201"/>
                </a:lnTo>
                <a:lnTo>
                  <a:pt x="111" y="201"/>
                </a:lnTo>
                <a:lnTo>
                  <a:pt x="111" y="201"/>
                </a:lnTo>
                <a:lnTo>
                  <a:pt x="111" y="200"/>
                </a:lnTo>
                <a:lnTo>
                  <a:pt x="112" y="200"/>
                </a:lnTo>
                <a:lnTo>
                  <a:pt x="112" y="200"/>
                </a:lnTo>
                <a:lnTo>
                  <a:pt x="112" y="200"/>
                </a:lnTo>
                <a:lnTo>
                  <a:pt x="112" y="198"/>
                </a:lnTo>
                <a:lnTo>
                  <a:pt x="112" y="198"/>
                </a:lnTo>
                <a:lnTo>
                  <a:pt x="112" y="198"/>
                </a:lnTo>
                <a:lnTo>
                  <a:pt x="112" y="196"/>
                </a:lnTo>
                <a:lnTo>
                  <a:pt x="111" y="196"/>
                </a:lnTo>
                <a:lnTo>
                  <a:pt x="111" y="196"/>
                </a:lnTo>
                <a:lnTo>
                  <a:pt x="111" y="196"/>
                </a:lnTo>
                <a:lnTo>
                  <a:pt x="109" y="196"/>
                </a:lnTo>
                <a:lnTo>
                  <a:pt x="109" y="195"/>
                </a:lnTo>
                <a:lnTo>
                  <a:pt x="109" y="195"/>
                </a:lnTo>
                <a:lnTo>
                  <a:pt x="109" y="195"/>
                </a:lnTo>
                <a:lnTo>
                  <a:pt x="111" y="193"/>
                </a:lnTo>
                <a:lnTo>
                  <a:pt x="111" y="193"/>
                </a:lnTo>
                <a:lnTo>
                  <a:pt x="111" y="193"/>
                </a:lnTo>
                <a:lnTo>
                  <a:pt x="111" y="191"/>
                </a:lnTo>
                <a:lnTo>
                  <a:pt x="111" y="190"/>
                </a:lnTo>
                <a:lnTo>
                  <a:pt x="106" y="188"/>
                </a:lnTo>
                <a:lnTo>
                  <a:pt x="106" y="188"/>
                </a:lnTo>
                <a:lnTo>
                  <a:pt x="104" y="188"/>
                </a:lnTo>
                <a:lnTo>
                  <a:pt x="104" y="188"/>
                </a:lnTo>
                <a:lnTo>
                  <a:pt x="102" y="186"/>
                </a:lnTo>
                <a:lnTo>
                  <a:pt x="101" y="186"/>
                </a:lnTo>
                <a:lnTo>
                  <a:pt x="101" y="186"/>
                </a:lnTo>
                <a:lnTo>
                  <a:pt x="101" y="188"/>
                </a:lnTo>
                <a:lnTo>
                  <a:pt x="101" y="188"/>
                </a:lnTo>
                <a:lnTo>
                  <a:pt x="101" y="188"/>
                </a:lnTo>
                <a:lnTo>
                  <a:pt x="101" y="190"/>
                </a:lnTo>
                <a:lnTo>
                  <a:pt x="101" y="190"/>
                </a:lnTo>
                <a:lnTo>
                  <a:pt x="101" y="190"/>
                </a:lnTo>
                <a:lnTo>
                  <a:pt x="101" y="190"/>
                </a:lnTo>
                <a:lnTo>
                  <a:pt x="101" y="191"/>
                </a:lnTo>
                <a:lnTo>
                  <a:pt x="101" y="191"/>
                </a:lnTo>
                <a:lnTo>
                  <a:pt x="99" y="195"/>
                </a:lnTo>
                <a:lnTo>
                  <a:pt x="97" y="195"/>
                </a:lnTo>
                <a:lnTo>
                  <a:pt x="94" y="195"/>
                </a:lnTo>
                <a:lnTo>
                  <a:pt x="89" y="190"/>
                </a:lnTo>
                <a:lnTo>
                  <a:pt x="89" y="190"/>
                </a:lnTo>
                <a:lnTo>
                  <a:pt x="89" y="190"/>
                </a:lnTo>
                <a:lnTo>
                  <a:pt x="89" y="190"/>
                </a:lnTo>
                <a:lnTo>
                  <a:pt x="89" y="188"/>
                </a:lnTo>
                <a:lnTo>
                  <a:pt x="89" y="188"/>
                </a:lnTo>
                <a:lnTo>
                  <a:pt x="89" y="188"/>
                </a:lnTo>
                <a:lnTo>
                  <a:pt x="89" y="188"/>
                </a:lnTo>
                <a:lnTo>
                  <a:pt x="87" y="186"/>
                </a:lnTo>
                <a:lnTo>
                  <a:pt x="87" y="185"/>
                </a:lnTo>
                <a:lnTo>
                  <a:pt x="87" y="185"/>
                </a:lnTo>
                <a:lnTo>
                  <a:pt x="87" y="183"/>
                </a:lnTo>
                <a:lnTo>
                  <a:pt x="87" y="183"/>
                </a:lnTo>
                <a:lnTo>
                  <a:pt x="87" y="181"/>
                </a:lnTo>
                <a:lnTo>
                  <a:pt x="87" y="181"/>
                </a:lnTo>
                <a:lnTo>
                  <a:pt x="87" y="181"/>
                </a:lnTo>
                <a:lnTo>
                  <a:pt x="87" y="181"/>
                </a:lnTo>
                <a:lnTo>
                  <a:pt x="87" y="180"/>
                </a:lnTo>
                <a:lnTo>
                  <a:pt x="87" y="180"/>
                </a:lnTo>
                <a:lnTo>
                  <a:pt x="86" y="180"/>
                </a:lnTo>
                <a:lnTo>
                  <a:pt x="86" y="180"/>
                </a:lnTo>
                <a:lnTo>
                  <a:pt x="84" y="180"/>
                </a:lnTo>
                <a:lnTo>
                  <a:pt x="77" y="174"/>
                </a:lnTo>
                <a:lnTo>
                  <a:pt x="76" y="173"/>
                </a:lnTo>
                <a:lnTo>
                  <a:pt x="76" y="171"/>
                </a:lnTo>
                <a:lnTo>
                  <a:pt x="76" y="171"/>
                </a:lnTo>
                <a:lnTo>
                  <a:pt x="76" y="171"/>
                </a:lnTo>
                <a:lnTo>
                  <a:pt x="76" y="169"/>
                </a:lnTo>
                <a:lnTo>
                  <a:pt x="76" y="169"/>
                </a:lnTo>
                <a:lnTo>
                  <a:pt x="77" y="169"/>
                </a:lnTo>
                <a:lnTo>
                  <a:pt x="77" y="169"/>
                </a:lnTo>
                <a:lnTo>
                  <a:pt x="77" y="168"/>
                </a:lnTo>
                <a:lnTo>
                  <a:pt x="77" y="168"/>
                </a:lnTo>
                <a:lnTo>
                  <a:pt x="76" y="166"/>
                </a:lnTo>
                <a:lnTo>
                  <a:pt x="76" y="164"/>
                </a:lnTo>
                <a:lnTo>
                  <a:pt x="76" y="164"/>
                </a:lnTo>
                <a:lnTo>
                  <a:pt x="76" y="164"/>
                </a:lnTo>
                <a:lnTo>
                  <a:pt x="76" y="163"/>
                </a:lnTo>
                <a:lnTo>
                  <a:pt x="76" y="163"/>
                </a:lnTo>
                <a:lnTo>
                  <a:pt x="77" y="154"/>
                </a:lnTo>
                <a:lnTo>
                  <a:pt x="77" y="154"/>
                </a:lnTo>
                <a:lnTo>
                  <a:pt x="77" y="153"/>
                </a:lnTo>
                <a:lnTo>
                  <a:pt x="77" y="153"/>
                </a:lnTo>
                <a:lnTo>
                  <a:pt x="79" y="149"/>
                </a:lnTo>
                <a:lnTo>
                  <a:pt x="79" y="149"/>
                </a:lnTo>
                <a:lnTo>
                  <a:pt x="79" y="149"/>
                </a:lnTo>
                <a:lnTo>
                  <a:pt x="77" y="148"/>
                </a:lnTo>
                <a:lnTo>
                  <a:pt x="77" y="148"/>
                </a:lnTo>
                <a:lnTo>
                  <a:pt x="77" y="148"/>
                </a:lnTo>
                <a:lnTo>
                  <a:pt x="77" y="148"/>
                </a:lnTo>
                <a:lnTo>
                  <a:pt x="77" y="146"/>
                </a:lnTo>
                <a:lnTo>
                  <a:pt x="76" y="143"/>
                </a:lnTo>
                <a:lnTo>
                  <a:pt x="76" y="141"/>
                </a:lnTo>
                <a:lnTo>
                  <a:pt x="76" y="141"/>
                </a:lnTo>
                <a:lnTo>
                  <a:pt x="76" y="139"/>
                </a:lnTo>
                <a:lnTo>
                  <a:pt x="76" y="139"/>
                </a:lnTo>
                <a:lnTo>
                  <a:pt x="76" y="137"/>
                </a:lnTo>
                <a:lnTo>
                  <a:pt x="76" y="137"/>
                </a:lnTo>
                <a:lnTo>
                  <a:pt x="76" y="136"/>
                </a:lnTo>
                <a:lnTo>
                  <a:pt x="76" y="134"/>
                </a:lnTo>
                <a:lnTo>
                  <a:pt x="74" y="134"/>
                </a:lnTo>
                <a:lnTo>
                  <a:pt x="74" y="134"/>
                </a:lnTo>
                <a:lnTo>
                  <a:pt x="74" y="134"/>
                </a:lnTo>
                <a:lnTo>
                  <a:pt x="74" y="134"/>
                </a:lnTo>
                <a:lnTo>
                  <a:pt x="72" y="134"/>
                </a:lnTo>
                <a:lnTo>
                  <a:pt x="72" y="136"/>
                </a:lnTo>
                <a:lnTo>
                  <a:pt x="72" y="136"/>
                </a:lnTo>
                <a:lnTo>
                  <a:pt x="72" y="136"/>
                </a:lnTo>
                <a:lnTo>
                  <a:pt x="72" y="136"/>
                </a:lnTo>
                <a:lnTo>
                  <a:pt x="70" y="136"/>
                </a:lnTo>
                <a:lnTo>
                  <a:pt x="67" y="136"/>
                </a:lnTo>
                <a:lnTo>
                  <a:pt x="67" y="136"/>
                </a:lnTo>
                <a:lnTo>
                  <a:pt x="67" y="134"/>
                </a:lnTo>
                <a:lnTo>
                  <a:pt x="67" y="134"/>
                </a:lnTo>
                <a:lnTo>
                  <a:pt x="67" y="134"/>
                </a:lnTo>
                <a:lnTo>
                  <a:pt x="67" y="134"/>
                </a:lnTo>
                <a:lnTo>
                  <a:pt x="69" y="132"/>
                </a:lnTo>
                <a:lnTo>
                  <a:pt x="69" y="132"/>
                </a:lnTo>
                <a:lnTo>
                  <a:pt x="69" y="132"/>
                </a:lnTo>
                <a:lnTo>
                  <a:pt x="69" y="131"/>
                </a:lnTo>
                <a:lnTo>
                  <a:pt x="69" y="129"/>
                </a:lnTo>
                <a:lnTo>
                  <a:pt x="67" y="129"/>
                </a:lnTo>
                <a:lnTo>
                  <a:pt x="67" y="127"/>
                </a:lnTo>
                <a:lnTo>
                  <a:pt x="67" y="127"/>
                </a:lnTo>
                <a:lnTo>
                  <a:pt x="65" y="127"/>
                </a:lnTo>
                <a:lnTo>
                  <a:pt x="64" y="126"/>
                </a:lnTo>
                <a:lnTo>
                  <a:pt x="64" y="124"/>
                </a:lnTo>
                <a:lnTo>
                  <a:pt x="64" y="124"/>
                </a:lnTo>
                <a:lnTo>
                  <a:pt x="62" y="124"/>
                </a:lnTo>
                <a:lnTo>
                  <a:pt x="62" y="124"/>
                </a:lnTo>
                <a:lnTo>
                  <a:pt x="62" y="124"/>
                </a:lnTo>
                <a:lnTo>
                  <a:pt x="60" y="124"/>
                </a:lnTo>
                <a:lnTo>
                  <a:pt x="60" y="124"/>
                </a:lnTo>
                <a:lnTo>
                  <a:pt x="60" y="124"/>
                </a:lnTo>
                <a:lnTo>
                  <a:pt x="60" y="124"/>
                </a:lnTo>
                <a:lnTo>
                  <a:pt x="60" y="122"/>
                </a:lnTo>
                <a:lnTo>
                  <a:pt x="60" y="122"/>
                </a:lnTo>
                <a:lnTo>
                  <a:pt x="60" y="122"/>
                </a:lnTo>
                <a:lnTo>
                  <a:pt x="62" y="122"/>
                </a:lnTo>
                <a:lnTo>
                  <a:pt x="62" y="121"/>
                </a:lnTo>
                <a:lnTo>
                  <a:pt x="62" y="121"/>
                </a:lnTo>
                <a:lnTo>
                  <a:pt x="62" y="121"/>
                </a:lnTo>
                <a:lnTo>
                  <a:pt x="62" y="121"/>
                </a:lnTo>
                <a:lnTo>
                  <a:pt x="62" y="121"/>
                </a:lnTo>
                <a:lnTo>
                  <a:pt x="60" y="119"/>
                </a:lnTo>
                <a:lnTo>
                  <a:pt x="60" y="119"/>
                </a:lnTo>
                <a:lnTo>
                  <a:pt x="60" y="119"/>
                </a:lnTo>
                <a:lnTo>
                  <a:pt x="59" y="119"/>
                </a:lnTo>
                <a:lnTo>
                  <a:pt x="59" y="119"/>
                </a:lnTo>
                <a:lnTo>
                  <a:pt x="59" y="119"/>
                </a:lnTo>
                <a:lnTo>
                  <a:pt x="59" y="119"/>
                </a:lnTo>
                <a:lnTo>
                  <a:pt x="57" y="119"/>
                </a:lnTo>
                <a:lnTo>
                  <a:pt x="55" y="117"/>
                </a:lnTo>
                <a:lnTo>
                  <a:pt x="55" y="117"/>
                </a:lnTo>
                <a:lnTo>
                  <a:pt x="54" y="117"/>
                </a:lnTo>
                <a:lnTo>
                  <a:pt x="52" y="117"/>
                </a:lnTo>
                <a:lnTo>
                  <a:pt x="50" y="117"/>
                </a:lnTo>
                <a:lnTo>
                  <a:pt x="50" y="117"/>
                </a:lnTo>
                <a:lnTo>
                  <a:pt x="50" y="117"/>
                </a:lnTo>
                <a:lnTo>
                  <a:pt x="50" y="117"/>
                </a:lnTo>
                <a:lnTo>
                  <a:pt x="50" y="119"/>
                </a:lnTo>
                <a:lnTo>
                  <a:pt x="50" y="119"/>
                </a:lnTo>
                <a:lnTo>
                  <a:pt x="50" y="119"/>
                </a:lnTo>
                <a:lnTo>
                  <a:pt x="49" y="119"/>
                </a:lnTo>
                <a:lnTo>
                  <a:pt x="49" y="119"/>
                </a:lnTo>
                <a:lnTo>
                  <a:pt x="49" y="121"/>
                </a:lnTo>
                <a:lnTo>
                  <a:pt x="49" y="121"/>
                </a:lnTo>
                <a:lnTo>
                  <a:pt x="49" y="121"/>
                </a:lnTo>
                <a:lnTo>
                  <a:pt x="49" y="121"/>
                </a:lnTo>
                <a:lnTo>
                  <a:pt x="49" y="121"/>
                </a:lnTo>
                <a:lnTo>
                  <a:pt x="47" y="121"/>
                </a:lnTo>
                <a:lnTo>
                  <a:pt x="47" y="121"/>
                </a:lnTo>
                <a:lnTo>
                  <a:pt x="47" y="121"/>
                </a:lnTo>
                <a:lnTo>
                  <a:pt x="47" y="122"/>
                </a:lnTo>
                <a:lnTo>
                  <a:pt x="47" y="122"/>
                </a:lnTo>
                <a:lnTo>
                  <a:pt x="47" y="122"/>
                </a:lnTo>
                <a:lnTo>
                  <a:pt x="45" y="122"/>
                </a:lnTo>
                <a:lnTo>
                  <a:pt x="45" y="122"/>
                </a:lnTo>
                <a:lnTo>
                  <a:pt x="45" y="122"/>
                </a:lnTo>
                <a:lnTo>
                  <a:pt x="44" y="122"/>
                </a:lnTo>
                <a:lnTo>
                  <a:pt x="44" y="122"/>
                </a:lnTo>
                <a:lnTo>
                  <a:pt x="44" y="122"/>
                </a:lnTo>
                <a:lnTo>
                  <a:pt x="42" y="122"/>
                </a:lnTo>
                <a:lnTo>
                  <a:pt x="42" y="122"/>
                </a:lnTo>
                <a:lnTo>
                  <a:pt x="42" y="124"/>
                </a:lnTo>
                <a:lnTo>
                  <a:pt x="42" y="124"/>
                </a:lnTo>
                <a:lnTo>
                  <a:pt x="40" y="124"/>
                </a:lnTo>
                <a:lnTo>
                  <a:pt x="35" y="122"/>
                </a:lnTo>
                <a:lnTo>
                  <a:pt x="35" y="122"/>
                </a:lnTo>
                <a:lnTo>
                  <a:pt x="35" y="121"/>
                </a:lnTo>
                <a:lnTo>
                  <a:pt x="35" y="119"/>
                </a:lnTo>
                <a:lnTo>
                  <a:pt x="33" y="119"/>
                </a:lnTo>
                <a:lnTo>
                  <a:pt x="33" y="119"/>
                </a:lnTo>
                <a:lnTo>
                  <a:pt x="33" y="119"/>
                </a:lnTo>
                <a:lnTo>
                  <a:pt x="33" y="117"/>
                </a:lnTo>
                <a:lnTo>
                  <a:pt x="32" y="117"/>
                </a:lnTo>
                <a:lnTo>
                  <a:pt x="32" y="117"/>
                </a:lnTo>
                <a:lnTo>
                  <a:pt x="32" y="117"/>
                </a:lnTo>
                <a:lnTo>
                  <a:pt x="32" y="116"/>
                </a:lnTo>
                <a:lnTo>
                  <a:pt x="30" y="117"/>
                </a:lnTo>
                <a:lnTo>
                  <a:pt x="28" y="114"/>
                </a:lnTo>
                <a:lnTo>
                  <a:pt x="27" y="112"/>
                </a:lnTo>
                <a:lnTo>
                  <a:pt x="25" y="112"/>
                </a:lnTo>
                <a:lnTo>
                  <a:pt x="23" y="112"/>
                </a:lnTo>
                <a:lnTo>
                  <a:pt x="23" y="111"/>
                </a:lnTo>
                <a:lnTo>
                  <a:pt x="20" y="106"/>
                </a:lnTo>
                <a:lnTo>
                  <a:pt x="20" y="106"/>
                </a:lnTo>
                <a:lnTo>
                  <a:pt x="18" y="104"/>
                </a:lnTo>
                <a:lnTo>
                  <a:pt x="18" y="104"/>
                </a:lnTo>
                <a:lnTo>
                  <a:pt x="18" y="104"/>
                </a:lnTo>
                <a:lnTo>
                  <a:pt x="17" y="104"/>
                </a:lnTo>
                <a:lnTo>
                  <a:pt x="17" y="104"/>
                </a:lnTo>
                <a:lnTo>
                  <a:pt x="17" y="104"/>
                </a:lnTo>
                <a:lnTo>
                  <a:pt x="12" y="100"/>
                </a:lnTo>
                <a:lnTo>
                  <a:pt x="12" y="100"/>
                </a:lnTo>
                <a:lnTo>
                  <a:pt x="12" y="100"/>
                </a:lnTo>
                <a:lnTo>
                  <a:pt x="12" y="102"/>
                </a:lnTo>
                <a:lnTo>
                  <a:pt x="12" y="104"/>
                </a:lnTo>
                <a:lnTo>
                  <a:pt x="12" y="104"/>
                </a:lnTo>
                <a:lnTo>
                  <a:pt x="10" y="104"/>
                </a:lnTo>
                <a:lnTo>
                  <a:pt x="8" y="104"/>
                </a:lnTo>
                <a:lnTo>
                  <a:pt x="8" y="104"/>
                </a:lnTo>
                <a:lnTo>
                  <a:pt x="8" y="104"/>
                </a:lnTo>
                <a:lnTo>
                  <a:pt x="7" y="104"/>
                </a:lnTo>
                <a:lnTo>
                  <a:pt x="5" y="106"/>
                </a:lnTo>
                <a:lnTo>
                  <a:pt x="5" y="106"/>
                </a:lnTo>
                <a:lnTo>
                  <a:pt x="5" y="106"/>
                </a:lnTo>
                <a:lnTo>
                  <a:pt x="2" y="102"/>
                </a:lnTo>
                <a:lnTo>
                  <a:pt x="0" y="100"/>
                </a:lnTo>
                <a:lnTo>
                  <a:pt x="0" y="99"/>
                </a:lnTo>
                <a:lnTo>
                  <a:pt x="0" y="94"/>
                </a:lnTo>
                <a:lnTo>
                  <a:pt x="0" y="94"/>
                </a:lnTo>
                <a:lnTo>
                  <a:pt x="0" y="92"/>
                </a:lnTo>
                <a:lnTo>
                  <a:pt x="0" y="92"/>
                </a:lnTo>
                <a:lnTo>
                  <a:pt x="2" y="90"/>
                </a:lnTo>
                <a:lnTo>
                  <a:pt x="2" y="90"/>
                </a:lnTo>
                <a:lnTo>
                  <a:pt x="2" y="89"/>
                </a:lnTo>
                <a:lnTo>
                  <a:pt x="2" y="89"/>
                </a:lnTo>
                <a:lnTo>
                  <a:pt x="2" y="87"/>
                </a:lnTo>
                <a:lnTo>
                  <a:pt x="3" y="85"/>
                </a:lnTo>
                <a:lnTo>
                  <a:pt x="5" y="84"/>
                </a:lnTo>
                <a:lnTo>
                  <a:pt x="5" y="84"/>
                </a:lnTo>
                <a:lnTo>
                  <a:pt x="5" y="82"/>
                </a:lnTo>
                <a:lnTo>
                  <a:pt x="5" y="82"/>
                </a:lnTo>
                <a:lnTo>
                  <a:pt x="5" y="82"/>
                </a:lnTo>
                <a:lnTo>
                  <a:pt x="5" y="80"/>
                </a:lnTo>
                <a:lnTo>
                  <a:pt x="5" y="80"/>
                </a:lnTo>
                <a:lnTo>
                  <a:pt x="5" y="80"/>
                </a:lnTo>
                <a:lnTo>
                  <a:pt x="7" y="80"/>
                </a:lnTo>
                <a:lnTo>
                  <a:pt x="7" y="79"/>
                </a:lnTo>
                <a:lnTo>
                  <a:pt x="7" y="79"/>
                </a:lnTo>
                <a:lnTo>
                  <a:pt x="8" y="79"/>
                </a:lnTo>
                <a:lnTo>
                  <a:pt x="8" y="79"/>
                </a:lnTo>
                <a:lnTo>
                  <a:pt x="8" y="75"/>
                </a:lnTo>
                <a:lnTo>
                  <a:pt x="8" y="75"/>
                </a:lnTo>
                <a:lnTo>
                  <a:pt x="8" y="75"/>
                </a:lnTo>
                <a:lnTo>
                  <a:pt x="8" y="74"/>
                </a:lnTo>
                <a:lnTo>
                  <a:pt x="8" y="74"/>
                </a:lnTo>
                <a:lnTo>
                  <a:pt x="8" y="74"/>
                </a:lnTo>
                <a:lnTo>
                  <a:pt x="8" y="74"/>
                </a:lnTo>
                <a:lnTo>
                  <a:pt x="8" y="72"/>
                </a:lnTo>
                <a:lnTo>
                  <a:pt x="8" y="72"/>
                </a:lnTo>
                <a:lnTo>
                  <a:pt x="8" y="72"/>
                </a:lnTo>
                <a:lnTo>
                  <a:pt x="10" y="72"/>
                </a:lnTo>
                <a:lnTo>
                  <a:pt x="10" y="72"/>
                </a:lnTo>
                <a:lnTo>
                  <a:pt x="12" y="74"/>
                </a:lnTo>
                <a:lnTo>
                  <a:pt x="13" y="74"/>
                </a:lnTo>
                <a:lnTo>
                  <a:pt x="13" y="74"/>
                </a:lnTo>
                <a:lnTo>
                  <a:pt x="13" y="74"/>
                </a:lnTo>
                <a:lnTo>
                  <a:pt x="13" y="74"/>
                </a:lnTo>
                <a:lnTo>
                  <a:pt x="15" y="74"/>
                </a:lnTo>
                <a:lnTo>
                  <a:pt x="15" y="72"/>
                </a:lnTo>
                <a:lnTo>
                  <a:pt x="15" y="72"/>
                </a:lnTo>
                <a:lnTo>
                  <a:pt x="15" y="70"/>
                </a:lnTo>
                <a:lnTo>
                  <a:pt x="17" y="70"/>
                </a:lnTo>
                <a:lnTo>
                  <a:pt x="15" y="69"/>
                </a:lnTo>
                <a:lnTo>
                  <a:pt x="17" y="67"/>
                </a:lnTo>
                <a:lnTo>
                  <a:pt x="17" y="67"/>
                </a:lnTo>
                <a:lnTo>
                  <a:pt x="15" y="65"/>
                </a:lnTo>
                <a:lnTo>
                  <a:pt x="15" y="65"/>
                </a:lnTo>
                <a:lnTo>
                  <a:pt x="15" y="65"/>
                </a:lnTo>
                <a:lnTo>
                  <a:pt x="15" y="65"/>
                </a:lnTo>
                <a:lnTo>
                  <a:pt x="17" y="62"/>
                </a:lnTo>
                <a:lnTo>
                  <a:pt x="17" y="62"/>
                </a:lnTo>
                <a:lnTo>
                  <a:pt x="17" y="62"/>
                </a:lnTo>
                <a:lnTo>
                  <a:pt x="15" y="60"/>
                </a:lnTo>
                <a:lnTo>
                  <a:pt x="15" y="60"/>
                </a:lnTo>
                <a:lnTo>
                  <a:pt x="15" y="60"/>
                </a:lnTo>
                <a:lnTo>
                  <a:pt x="15" y="60"/>
                </a:lnTo>
                <a:lnTo>
                  <a:pt x="15" y="58"/>
                </a:lnTo>
                <a:lnTo>
                  <a:pt x="17" y="58"/>
                </a:lnTo>
                <a:lnTo>
                  <a:pt x="17" y="58"/>
                </a:lnTo>
                <a:lnTo>
                  <a:pt x="17" y="58"/>
                </a:lnTo>
                <a:lnTo>
                  <a:pt x="18" y="58"/>
                </a:lnTo>
                <a:lnTo>
                  <a:pt x="18" y="58"/>
                </a:lnTo>
                <a:lnTo>
                  <a:pt x="18" y="58"/>
                </a:lnTo>
                <a:lnTo>
                  <a:pt x="18" y="58"/>
                </a:lnTo>
                <a:lnTo>
                  <a:pt x="18" y="57"/>
                </a:lnTo>
                <a:lnTo>
                  <a:pt x="18" y="57"/>
                </a:lnTo>
                <a:lnTo>
                  <a:pt x="18" y="57"/>
                </a:lnTo>
                <a:lnTo>
                  <a:pt x="20" y="55"/>
                </a:lnTo>
                <a:lnTo>
                  <a:pt x="20" y="55"/>
                </a:lnTo>
                <a:lnTo>
                  <a:pt x="20" y="55"/>
                </a:lnTo>
                <a:lnTo>
                  <a:pt x="20" y="55"/>
                </a:lnTo>
                <a:lnTo>
                  <a:pt x="20" y="53"/>
                </a:lnTo>
                <a:lnTo>
                  <a:pt x="20" y="53"/>
                </a:lnTo>
                <a:lnTo>
                  <a:pt x="18" y="52"/>
                </a:lnTo>
                <a:lnTo>
                  <a:pt x="18" y="52"/>
                </a:lnTo>
                <a:lnTo>
                  <a:pt x="18" y="52"/>
                </a:lnTo>
                <a:lnTo>
                  <a:pt x="18" y="50"/>
                </a:lnTo>
                <a:lnTo>
                  <a:pt x="20" y="50"/>
                </a:lnTo>
                <a:lnTo>
                  <a:pt x="20" y="50"/>
                </a:lnTo>
                <a:lnTo>
                  <a:pt x="20" y="48"/>
                </a:lnTo>
                <a:lnTo>
                  <a:pt x="20" y="48"/>
                </a:lnTo>
                <a:lnTo>
                  <a:pt x="20" y="47"/>
                </a:lnTo>
                <a:lnTo>
                  <a:pt x="18" y="45"/>
                </a:lnTo>
                <a:lnTo>
                  <a:pt x="18" y="45"/>
                </a:lnTo>
                <a:lnTo>
                  <a:pt x="18" y="45"/>
                </a:lnTo>
                <a:lnTo>
                  <a:pt x="18" y="43"/>
                </a:lnTo>
                <a:lnTo>
                  <a:pt x="18" y="43"/>
                </a:lnTo>
                <a:lnTo>
                  <a:pt x="20" y="43"/>
                </a:lnTo>
                <a:lnTo>
                  <a:pt x="20" y="42"/>
                </a:lnTo>
                <a:lnTo>
                  <a:pt x="20" y="42"/>
                </a:lnTo>
                <a:lnTo>
                  <a:pt x="20" y="42"/>
                </a:lnTo>
                <a:lnTo>
                  <a:pt x="20" y="42"/>
                </a:lnTo>
                <a:lnTo>
                  <a:pt x="20" y="42"/>
                </a:lnTo>
                <a:lnTo>
                  <a:pt x="18" y="42"/>
                </a:lnTo>
                <a:lnTo>
                  <a:pt x="18" y="42"/>
                </a:lnTo>
                <a:lnTo>
                  <a:pt x="18" y="42"/>
                </a:lnTo>
                <a:lnTo>
                  <a:pt x="18" y="42"/>
                </a:lnTo>
                <a:lnTo>
                  <a:pt x="18" y="42"/>
                </a:lnTo>
                <a:lnTo>
                  <a:pt x="18" y="40"/>
                </a:lnTo>
                <a:lnTo>
                  <a:pt x="18" y="40"/>
                </a:lnTo>
                <a:lnTo>
                  <a:pt x="18" y="40"/>
                </a:lnTo>
                <a:lnTo>
                  <a:pt x="18" y="38"/>
                </a:lnTo>
                <a:lnTo>
                  <a:pt x="18" y="38"/>
                </a:lnTo>
                <a:lnTo>
                  <a:pt x="18" y="38"/>
                </a:lnTo>
                <a:lnTo>
                  <a:pt x="18" y="37"/>
                </a:lnTo>
                <a:lnTo>
                  <a:pt x="18" y="35"/>
                </a:lnTo>
                <a:lnTo>
                  <a:pt x="18" y="35"/>
                </a:lnTo>
                <a:lnTo>
                  <a:pt x="22" y="32"/>
                </a:lnTo>
                <a:lnTo>
                  <a:pt x="23" y="32"/>
                </a:lnTo>
                <a:lnTo>
                  <a:pt x="23" y="30"/>
                </a:lnTo>
                <a:lnTo>
                  <a:pt x="25" y="30"/>
                </a:lnTo>
                <a:lnTo>
                  <a:pt x="27" y="30"/>
                </a:lnTo>
                <a:lnTo>
                  <a:pt x="27" y="30"/>
                </a:lnTo>
                <a:lnTo>
                  <a:pt x="28" y="30"/>
                </a:lnTo>
                <a:lnTo>
                  <a:pt x="28" y="32"/>
                </a:lnTo>
                <a:lnTo>
                  <a:pt x="30" y="30"/>
                </a:lnTo>
                <a:lnTo>
                  <a:pt x="30" y="30"/>
                </a:lnTo>
                <a:lnTo>
                  <a:pt x="30" y="30"/>
                </a:lnTo>
                <a:lnTo>
                  <a:pt x="30" y="28"/>
                </a:lnTo>
                <a:lnTo>
                  <a:pt x="30" y="28"/>
                </a:lnTo>
                <a:lnTo>
                  <a:pt x="30" y="28"/>
                </a:lnTo>
                <a:lnTo>
                  <a:pt x="30" y="28"/>
                </a:lnTo>
                <a:lnTo>
                  <a:pt x="30" y="26"/>
                </a:lnTo>
                <a:lnTo>
                  <a:pt x="30" y="26"/>
                </a:lnTo>
                <a:lnTo>
                  <a:pt x="30" y="25"/>
                </a:lnTo>
                <a:lnTo>
                  <a:pt x="30" y="25"/>
                </a:lnTo>
                <a:lnTo>
                  <a:pt x="30" y="25"/>
                </a:lnTo>
                <a:lnTo>
                  <a:pt x="32" y="25"/>
                </a:lnTo>
                <a:lnTo>
                  <a:pt x="32" y="23"/>
                </a:lnTo>
                <a:lnTo>
                  <a:pt x="33" y="23"/>
                </a:lnTo>
                <a:lnTo>
                  <a:pt x="33" y="23"/>
                </a:lnTo>
                <a:lnTo>
                  <a:pt x="33" y="23"/>
                </a:lnTo>
                <a:lnTo>
                  <a:pt x="33" y="23"/>
                </a:lnTo>
                <a:lnTo>
                  <a:pt x="35" y="23"/>
                </a:lnTo>
                <a:lnTo>
                  <a:pt x="35" y="21"/>
                </a:lnTo>
                <a:lnTo>
                  <a:pt x="37" y="21"/>
                </a:lnTo>
                <a:lnTo>
                  <a:pt x="37" y="21"/>
                </a:lnTo>
                <a:lnTo>
                  <a:pt x="37" y="21"/>
                </a:lnTo>
                <a:lnTo>
                  <a:pt x="37" y="21"/>
                </a:lnTo>
                <a:lnTo>
                  <a:pt x="37" y="20"/>
                </a:lnTo>
                <a:lnTo>
                  <a:pt x="37" y="20"/>
                </a:lnTo>
                <a:lnTo>
                  <a:pt x="37" y="20"/>
                </a:lnTo>
                <a:lnTo>
                  <a:pt x="37" y="20"/>
                </a:lnTo>
                <a:lnTo>
                  <a:pt x="37" y="20"/>
                </a:lnTo>
                <a:lnTo>
                  <a:pt x="37" y="18"/>
                </a:lnTo>
                <a:lnTo>
                  <a:pt x="37" y="18"/>
                </a:lnTo>
                <a:lnTo>
                  <a:pt x="37" y="18"/>
                </a:lnTo>
                <a:lnTo>
                  <a:pt x="37" y="16"/>
                </a:lnTo>
                <a:lnTo>
                  <a:pt x="37" y="16"/>
                </a:lnTo>
                <a:lnTo>
                  <a:pt x="39" y="16"/>
                </a:lnTo>
                <a:lnTo>
                  <a:pt x="39" y="16"/>
                </a:lnTo>
                <a:lnTo>
                  <a:pt x="40" y="16"/>
                </a:lnTo>
                <a:lnTo>
                  <a:pt x="40" y="16"/>
                </a:lnTo>
                <a:lnTo>
                  <a:pt x="42" y="18"/>
                </a:lnTo>
                <a:lnTo>
                  <a:pt x="44" y="18"/>
                </a:lnTo>
                <a:lnTo>
                  <a:pt x="45" y="18"/>
                </a:lnTo>
                <a:lnTo>
                  <a:pt x="45" y="18"/>
                </a:lnTo>
                <a:lnTo>
                  <a:pt x="45" y="18"/>
                </a:lnTo>
                <a:lnTo>
                  <a:pt x="47" y="18"/>
                </a:lnTo>
                <a:lnTo>
                  <a:pt x="47" y="18"/>
                </a:lnTo>
                <a:lnTo>
                  <a:pt x="47" y="16"/>
                </a:lnTo>
                <a:lnTo>
                  <a:pt x="47" y="16"/>
                </a:lnTo>
                <a:lnTo>
                  <a:pt x="47" y="16"/>
                </a:lnTo>
                <a:lnTo>
                  <a:pt x="47" y="16"/>
                </a:lnTo>
                <a:lnTo>
                  <a:pt x="47" y="15"/>
                </a:lnTo>
                <a:lnTo>
                  <a:pt x="47" y="15"/>
                </a:lnTo>
                <a:lnTo>
                  <a:pt x="47" y="15"/>
                </a:lnTo>
                <a:lnTo>
                  <a:pt x="49" y="11"/>
                </a:lnTo>
                <a:lnTo>
                  <a:pt x="49" y="11"/>
                </a:lnTo>
                <a:lnTo>
                  <a:pt x="49" y="11"/>
                </a:lnTo>
                <a:lnTo>
                  <a:pt x="49" y="10"/>
                </a:lnTo>
                <a:lnTo>
                  <a:pt x="49" y="10"/>
                </a:lnTo>
                <a:lnTo>
                  <a:pt x="49" y="10"/>
                </a:lnTo>
                <a:lnTo>
                  <a:pt x="49" y="8"/>
                </a:lnTo>
                <a:lnTo>
                  <a:pt x="49" y="8"/>
                </a:lnTo>
                <a:lnTo>
                  <a:pt x="50" y="8"/>
                </a:lnTo>
                <a:lnTo>
                  <a:pt x="50" y="8"/>
                </a:lnTo>
                <a:lnTo>
                  <a:pt x="50" y="8"/>
                </a:lnTo>
                <a:lnTo>
                  <a:pt x="50" y="10"/>
                </a:lnTo>
                <a:lnTo>
                  <a:pt x="50" y="10"/>
                </a:lnTo>
                <a:lnTo>
                  <a:pt x="50" y="10"/>
                </a:lnTo>
                <a:lnTo>
                  <a:pt x="52" y="10"/>
                </a:lnTo>
                <a:lnTo>
                  <a:pt x="52" y="10"/>
                </a:lnTo>
                <a:lnTo>
                  <a:pt x="52" y="10"/>
                </a:lnTo>
                <a:lnTo>
                  <a:pt x="52" y="8"/>
                </a:lnTo>
                <a:lnTo>
                  <a:pt x="52" y="8"/>
                </a:lnTo>
                <a:lnTo>
                  <a:pt x="52" y="8"/>
                </a:lnTo>
                <a:lnTo>
                  <a:pt x="52" y="8"/>
                </a:lnTo>
                <a:lnTo>
                  <a:pt x="52" y="6"/>
                </a:lnTo>
                <a:lnTo>
                  <a:pt x="52" y="6"/>
                </a:lnTo>
                <a:lnTo>
                  <a:pt x="52" y="6"/>
                </a:lnTo>
                <a:lnTo>
                  <a:pt x="52" y="6"/>
                </a:lnTo>
                <a:lnTo>
                  <a:pt x="50" y="6"/>
                </a:lnTo>
                <a:lnTo>
                  <a:pt x="50" y="6"/>
                </a:lnTo>
                <a:lnTo>
                  <a:pt x="50" y="6"/>
                </a:lnTo>
                <a:lnTo>
                  <a:pt x="50" y="5"/>
                </a:lnTo>
                <a:lnTo>
                  <a:pt x="50" y="3"/>
                </a:lnTo>
                <a:lnTo>
                  <a:pt x="50" y="1"/>
                </a:lnTo>
                <a:lnTo>
                  <a:pt x="50" y="1"/>
                </a:lnTo>
                <a:lnTo>
                  <a:pt x="50" y="0"/>
                </a:lnTo>
                <a:lnTo>
                  <a:pt x="50" y="0"/>
                </a:lnTo>
                <a:lnTo>
                  <a:pt x="52" y="0"/>
                </a:lnTo>
                <a:lnTo>
                  <a:pt x="52" y="0"/>
                </a:lnTo>
                <a:lnTo>
                  <a:pt x="52" y="0"/>
                </a:lnTo>
                <a:lnTo>
                  <a:pt x="54" y="0"/>
                </a:lnTo>
                <a:lnTo>
                  <a:pt x="60" y="1"/>
                </a:lnTo>
                <a:lnTo>
                  <a:pt x="62" y="3"/>
                </a:lnTo>
                <a:lnTo>
                  <a:pt x="62" y="5"/>
                </a:lnTo>
                <a:lnTo>
                  <a:pt x="62" y="5"/>
                </a:lnTo>
                <a:lnTo>
                  <a:pt x="62" y="5"/>
                </a:lnTo>
                <a:lnTo>
                  <a:pt x="62" y="8"/>
                </a:lnTo>
                <a:lnTo>
                  <a:pt x="62" y="8"/>
                </a:lnTo>
                <a:lnTo>
                  <a:pt x="62" y="10"/>
                </a:lnTo>
                <a:lnTo>
                  <a:pt x="62" y="10"/>
                </a:lnTo>
                <a:lnTo>
                  <a:pt x="62" y="10"/>
                </a:lnTo>
                <a:lnTo>
                  <a:pt x="64" y="11"/>
                </a:lnTo>
                <a:lnTo>
                  <a:pt x="64" y="11"/>
                </a:lnTo>
                <a:lnTo>
                  <a:pt x="64" y="11"/>
                </a:lnTo>
                <a:lnTo>
                  <a:pt x="65" y="11"/>
                </a:lnTo>
                <a:lnTo>
                  <a:pt x="67" y="11"/>
                </a:lnTo>
                <a:lnTo>
                  <a:pt x="67" y="11"/>
                </a:lnTo>
                <a:lnTo>
                  <a:pt x="67" y="11"/>
                </a:lnTo>
                <a:lnTo>
                  <a:pt x="69" y="13"/>
                </a:lnTo>
                <a:lnTo>
                  <a:pt x="69" y="13"/>
                </a:lnTo>
                <a:lnTo>
                  <a:pt x="69" y="13"/>
                </a:lnTo>
                <a:lnTo>
                  <a:pt x="69" y="15"/>
                </a:lnTo>
                <a:lnTo>
                  <a:pt x="69" y="15"/>
                </a:lnTo>
                <a:lnTo>
                  <a:pt x="69" y="15"/>
                </a:lnTo>
                <a:lnTo>
                  <a:pt x="70" y="16"/>
                </a:lnTo>
                <a:lnTo>
                  <a:pt x="70" y="16"/>
                </a:lnTo>
                <a:lnTo>
                  <a:pt x="72" y="15"/>
                </a:lnTo>
                <a:lnTo>
                  <a:pt x="72" y="16"/>
                </a:lnTo>
                <a:lnTo>
                  <a:pt x="72" y="16"/>
                </a:lnTo>
                <a:lnTo>
                  <a:pt x="74" y="16"/>
                </a:lnTo>
                <a:lnTo>
                  <a:pt x="76" y="20"/>
                </a:lnTo>
                <a:lnTo>
                  <a:pt x="76" y="21"/>
                </a:lnTo>
                <a:lnTo>
                  <a:pt x="77" y="21"/>
                </a:lnTo>
                <a:lnTo>
                  <a:pt x="77" y="21"/>
                </a:lnTo>
                <a:lnTo>
                  <a:pt x="77" y="21"/>
                </a:lnTo>
                <a:lnTo>
                  <a:pt x="77" y="21"/>
                </a:lnTo>
                <a:lnTo>
                  <a:pt x="79" y="20"/>
                </a:lnTo>
                <a:lnTo>
                  <a:pt x="79" y="20"/>
                </a:lnTo>
                <a:lnTo>
                  <a:pt x="79" y="20"/>
                </a:lnTo>
                <a:lnTo>
                  <a:pt x="81" y="20"/>
                </a:lnTo>
                <a:lnTo>
                  <a:pt x="81" y="20"/>
                </a:lnTo>
                <a:lnTo>
                  <a:pt x="82" y="18"/>
                </a:lnTo>
                <a:lnTo>
                  <a:pt x="82" y="18"/>
                </a:lnTo>
                <a:lnTo>
                  <a:pt x="82" y="18"/>
                </a:lnTo>
                <a:lnTo>
                  <a:pt x="86" y="20"/>
                </a:lnTo>
                <a:lnTo>
                  <a:pt x="91" y="18"/>
                </a:lnTo>
                <a:lnTo>
                  <a:pt x="92" y="18"/>
                </a:lnTo>
                <a:lnTo>
                  <a:pt x="94" y="20"/>
                </a:lnTo>
                <a:lnTo>
                  <a:pt x="96" y="21"/>
                </a:lnTo>
                <a:lnTo>
                  <a:pt x="96" y="21"/>
                </a:lnTo>
                <a:lnTo>
                  <a:pt x="97" y="21"/>
                </a:lnTo>
                <a:lnTo>
                  <a:pt x="97" y="21"/>
                </a:lnTo>
                <a:lnTo>
                  <a:pt x="99" y="23"/>
                </a:lnTo>
                <a:lnTo>
                  <a:pt x="101" y="23"/>
                </a:lnTo>
                <a:lnTo>
                  <a:pt x="101" y="23"/>
                </a:lnTo>
                <a:lnTo>
                  <a:pt x="101" y="23"/>
                </a:lnTo>
                <a:lnTo>
                  <a:pt x="102" y="21"/>
                </a:lnTo>
                <a:lnTo>
                  <a:pt x="102" y="20"/>
                </a:lnTo>
                <a:lnTo>
                  <a:pt x="104" y="20"/>
                </a:lnTo>
                <a:lnTo>
                  <a:pt x="104" y="20"/>
                </a:lnTo>
                <a:lnTo>
                  <a:pt x="106" y="20"/>
                </a:lnTo>
                <a:lnTo>
                  <a:pt x="111" y="18"/>
                </a:lnTo>
                <a:lnTo>
                  <a:pt x="116" y="18"/>
                </a:lnTo>
                <a:lnTo>
                  <a:pt x="118" y="18"/>
                </a:lnTo>
                <a:lnTo>
                  <a:pt x="118" y="18"/>
                </a:lnTo>
                <a:lnTo>
                  <a:pt x="119" y="18"/>
                </a:lnTo>
                <a:lnTo>
                  <a:pt x="119" y="18"/>
                </a:lnTo>
                <a:lnTo>
                  <a:pt x="119" y="16"/>
                </a:lnTo>
                <a:lnTo>
                  <a:pt x="121" y="16"/>
                </a:lnTo>
                <a:lnTo>
                  <a:pt x="121" y="16"/>
                </a:lnTo>
                <a:lnTo>
                  <a:pt x="121" y="16"/>
                </a:lnTo>
                <a:lnTo>
                  <a:pt x="128" y="21"/>
                </a:lnTo>
                <a:lnTo>
                  <a:pt x="128" y="21"/>
                </a:lnTo>
                <a:lnTo>
                  <a:pt x="128" y="23"/>
                </a:lnTo>
                <a:lnTo>
                  <a:pt x="128" y="23"/>
                </a:lnTo>
                <a:lnTo>
                  <a:pt x="128" y="23"/>
                </a:lnTo>
                <a:lnTo>
                  <a:pt x="126" y="23"/>
                </a:lnTo>
                <a:lnTo>
                  <a:pt x="126" y="23"/>
                </a:lnTo>
                <a:lnTo>
                  <a:pt x="126" y="25"/>
                </a:lnTo>
                <a:lnTo>
                  <a:pt x="126" y="25"/>
                </a:lnTo>
                <a:lnTo>
                  <a:pt x="128" y="25"/>
                </a:lnTo>
                <a:lnTo>
                  <a:pt x="128" y="25"/>
                </a:lnTo>
                <a:lnTo>
                  <a:pt x="128" y="25"/>
                </a:lnTo>
                <a:lnTo>
                  <a:pt x="128" y="26"/>
                </a:lnTo>
                <a:lnTo>
                  <a:pt x="128" y="26"/>
                </a:lnTo>
                <a:lnTo>
                  <a:pt x="128" y="26"/>
                </a:lnTo>
                <a:lnTo>
                  <a:pt x="129" y="26"/>
                </a:lnTo>
                <a:lnTo>
                  <a:pt x="129" y="26"/>
                </a:lnTo>
                <a:lnTo>
                  <a:pt x="129" y="26"/>
                </a:lnTo>
                <a:lnTo>
                  <a:pt x="129" y="26"/>
                </a:lnTo>
                <a:lnTo>
                  <a:pt x="129" y="26"/>
                </a:lnTo>
                <a:lnTo>
                  <a:pt x="131" y="26"/>
                </a:lnTo>
                <a:lnTo>
                  <a:pt x="131" y="26"/>
                </a:lnTo>
                <a:lnTo>
                  <a:pt x="133" y="26"/>
                </a:lnTo>
                <a:lnTo>
                  <a:pt x="133" y="26"/>
                </a:lnTo>
                <a:lnTo>
                  <a:pt x="133" y="26"/>
                </a:lnTo>
                <a:lnTo>
                  <a:pt x="133" y="26"/>
                </a:lnTo>
                <a:lnTo>
                  <a:pt x="134" y="25"/>
                </a:lnTo>
                <a:lnTo>
                  <a:pt x="134" y="25"/>
                </a:lnTo>
                <a:lnTo>
                  <a:pt x="136" y="23"/>
                </a:lnTo>
                <a:lnTo>
                  <a:pt x="136" y="23"/>
                </a:lnTo>
                <a:lnTo>
                  <a:pt x="136" y="23"/>
                </a:lnTo>
                <a:lnTo>
                  <a:pt x="136" y="23"/>
                </a:lnTo>
                <a:lnTo>
                  <a:pt x="136" y="23"/>
                </a:lnTo>
                <a:lnTo>
                  <a:pt x="136" y="21"/>
                </a:lnTo>
                <a:lnTo>
                  <a:pt x="136" y="20"/>
                </a:lnTo>
                <a:lnTo>
                  <a:pt x="136" y="20"/>
                </a:lnTo>
                <a:lnTo>
                  <a:pt x="136" y="20"/>
                </a:lnTo>
                <a:lnTo>
                  <a:pt x="136" y="18"/>
                </a:lnTo>
                <a:lnTo>
                  <a:pt x="138" y="18"/>
                </a:lnTo>
                <a:lnTo>
                  <a:pt x="138" y="18"/>
                </a:lnTo>
                <a:lnTo>
                  <a:pt x="138" y="18"/>
                </a:lnTo>
                <a:lnTo>
                  <a:pt x="139" y="18"/>
                </a:lnTo>
                <a:lnTo>
                  <a:pt x="139" y="16"/>
                </a:lnTo>
                <a:lnTo>
                  <a:pt x="139" y="16"/>
                </a:lnTo>
                <a:lnTo>
                  <a:pt x="139" y="16"/>
                </a:lnTo>
                <a:lnTo>
                  <a:pt x="139" y="16"/>
                </a:lnTo>
                <a:lnTo>
                  <a:pt x="139" y="16"/>
                </a:lnTo>
                <a:lnTo>
                  <a:pt x="139" y="16"/>
                </a:lnTo>
                <a:lnTo>
                  <a:pt x="139" y="15"/>
                </a:lnTo>
                <a:lnTo>
                  <a:pt x="139" y="15"/>
                </a:lnTo>
                <a:lnTo>
                  <a:pt x="139" y="15"/>
                </a:lnTo>
                <a:lnTo>
                  <a:pt x="139" y="15"/>
                </a:lnTo>
                <a:lnTo>
                  <a:pt x="139" y="13"/>
                </a:lnTo>
                <a:lnTo>
                  <a:pt x="139" y="11"/>
                </a:lnTo>
                <a:lnTo>
                  <a:pt x="139" y="11"/>
                </a:lnTo>
                <a:lnTo>
                  <a:pt x="139" y="10"/>
                </a:lnTo>
                <a:lnTo>
                  <a:pt x="141" y="10"/>
                </a:lnTo>
                <a:lnTo>
                  <a:pt x="143" y="8"/>
                </a:lnTo>
                <a:lnTo>
                  <a:pt x="143" y="10"/>
                </a:lnTo>
                <a:lnTo>
                  <a:pt x="148" y="8"/>
                </a:lnTo>
                <a:lnTo>
                  <a:pt x="148" y="8"/>
                </a:lnTo>
                <a:lnTo>
                  <a:pt x="148" y="10"/>
                </a:lnTo>
                <a:lnTo>
                  <a:pt x="148" y="10"/>
                </a:lnTo>
                <a:lnTo>
                  <a:pt x="148" y="10"/>
                </a:lnTo>
                <a:lnTo>
                  <a:pt x="148" y="10"/>
                </a:lnTo>
                <a:lnTo>
                  <a:pt x="148" y="10"/>
                </a:lnTo>
                <a:lnTo>
                  <a:pt x="148" y="11"/>
                </a:lnTo>
                <a:lnTo>
                  <a:pt x="148" y="11"/>
                </a:lnTo>
                <a:lnTo>
                  <a:pt x="149" y="10"/>
                </a:lnTo>
                <a:lnTo>
                  <a:pt x="149" y="10"/>
                </a:lnTo>
                <a:lnTo>
                  <a:pt x="151" y="11"/>
                </a:lnTo>
                <a:lnTo>
                  <a:pt x="153" y="11"/>
                </a:lnTo>
                <a:lnTo>
                  <a:pt x="153" y="11"/>
                </a:lnTo>
                <a:lnTo>
                  <a:pt x="155" y="11"/>
                </a:lnTo>
                <a:lnTo>
                  <a:pt x="155" y="11"/>
                </a:lnTo>
                <a:lnTo>
                  <a:pt x="158" y="11"/>
                </a:lnTo>
                <a:lnTo>
                  <a:pt x="160" y="13"/>
                </a:lnTo>
                <a:lnTo>
                  <a:pt x="160" y="13"/>
                </a:lnTo>
                <a:lnTo>
                  <a:pt x="160" y="13"/>
                </a:lnTo>
                <a:lnTo>
                  <a:pt x="160" y="13"/>
                </a:lnTo>
                <a:lnTo>
                  <a:pt x="161" y="13"/>
                </a:lnTo>
                <a:lnTo>
                  <a:pt x="161" y="13"/>
                </a:lnTo>
                <a:lnTo>
                  <a:pt x="161" y="11"/>
                </a:lnTo>
                <a:lnTo>
                  <a:pt x="161" y="11"/>
                </a:lnTo>
                <a:lnTo>
                  <a:pt x="161" y="11"/>
                </a:lnTo>
                <a:lnTo>
                  <a:pt x="163" y="10"/>
                </a:lnTo>
                <a:lnTo>
                  <a:pt x="165" y="8"/>
                </a:lnTo>
                <a:lnTo>
                  <a:pt x="166" y="8"/>
                </a:lnTo>
                <a:lnTo>
                  <a:pt x="166" y="8"/>
                </a:lnTo>
                <a:lnTo>
                  <a:pt x="166" y="8"/>
                </a:lnTo>
                <a:lnTo>
                  <a:pt x="166" y="8"/>
                </a:lnTo>
                <a:lnTo>
                  <a:pt x="166" y="8"/>
                </a:lnTo>
                <a:lnTo>
                  <a:pt x="166" y="8"/>
                </a:lnTo>
                <a:lnTo>
                  <a:pt x="166" y="6"/>
                </a:lnTo>
                <a:lnTo>
                  <a:pt x="166" y="6"/>
                </a:lnTo>
                <a:lnTo>
                  <a:pt x="166" y="6"/>
                </a:lnTo>
                <a:lnTo>
                  <a:pt x="166" y="6"/>
                </a:lnTo>
                <a:lnTo>
                  <a:pt x="166" y="6"/>
                </a:lnTo>
                <a:lnTo>
                  <a:pt x="166" y="5"/>
                </a:lnTo>
                <a:lnTo>
                  <a:pt x="166" y="5"/>
                </a:lnTo>
                <a:lnTo>
                  <a:pt x="166" y="5"/>
                </a:lnTo>
                <a:lnTo>
                  <a:pt x="166" y="5"/>
                </a:lnTo>
                <a:lnTo>
                  <a:pt x="168" y="3"/>
                </a:lnTo>
                <a:lnTo>
                  <a:pt x="168" y="3"/>
                </a:lnTo>
                <a:lnTo>
                  <a:pt x="168" y="3"/>
                </a:lnTo>
                <a:lnTo>
                  <a:pt x="168" y="5"/>
                </a:lnTo>
                <a:lnTo>
                  <a:pt x="170" y="5"/>
                </a:lnTo>
                <a:lnTo>
                  <a:pt x="170" y="5"/>
                </a:lnTo>
                <a:lnTo>
                  <a:pt x="170" y="5"/>
                </a:lnTo>
                <a:lnTo>
                  <a:pt x="170" y="5"/>
                </a:lnTo>
                <a:lnTo>
                  <a:pt x="170" y="3"/>
                </a:lnTo>
                <a:lnTo>
                  <a:pt x="170" y="3"/>
                </a:lnTo>
                <a:lnTo>
                  <a:pt x="170" y="3"/>
                </a:lnTo>
                <a:lnTo>
                  <a:pt x="171" y="3"/>
                </a:lnTo>
                <a:lnTo>
                  <a:pt x="173" y="3"/>
                </a:lnTo>
                <a:lnTo>
                  <a:pt x="176" y="3"/>
                </a:lnTo>
                <a:lnTo>
                  <a:pt x="176" y="3"/>
                </a:lnTo>
                <a:lnTo>
                  <a:pt x="178" y="3"/>
                </a:lnTo>
                <a:lnTo>
                  <a:pt x="178" y="6"/>
                </a:lnTo>
                <a:lnTo>
                  <a:pt x="178" y="6"/>
                </a:lnTo>
                <a:lnTo>
                  <a:pt x="181" y="10"/>
                </a:lnTo>
                <a:lnTo>
                  <a:pt x="181" y="10"/>
                </a:lnTo>
                <a:lnTo>
                  <a:pt x="181" y="10"/>
                </a:lnTo>
                <a:lnTo>
                  <a:pt x="181" y="11"/>
                </a:lnTo>
                <a:lnTo>
                  <a:pt x="181" y="11"/>
                </a:lnTo>
                <a:lnTo>
                  <a:pt x="181" y="11"/>
                </a:lnTo>
                <a:lnTo>
                  <a:pt x="181" y="13"/>
                </a:lnTo>
                <a:lnTo>
                  <a:pt x="181" y="13"/>
                </a:lnTo>
                <a:lnTo>
                  <a:pt x="181" y="13"/>
                </a:lnTo>
                <a:lnTo>
                  <a:pt x="181" y="13"/>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5" name="Freeform 48">
            <a:extLst>
              <a:ext uri="{FF2B5EF4-FFF2-40B4-BE49-F238E27FC236}">
                <a16:creationId xmlns:a16="http://schemas.microsoft.com/office/drawing/2014/main" id="{03DDDD5D-F6EC-49EB-983E-9A2FFCB7D068}"/>
              </a:ext>
            </a:extLst>
          </p:cNvPr>
          <p:cNvSpPr>
            <a:spLocks noEditPoints="1"/>
          </p:cNvSpPr>
          <p:nvPr/>
        </p:nvSpPr>
        <p:spPr bwMode="auto">
          <a:xfrm>
            <a:off x="4936389" y="4526618"/>
            <a:ext cx="235590" cy="246211"/>
          </a:xfrm>
          <a:custGeom>
            <a:avLst/>
            <a:gdLst>
              <a:gd name="T0" fmla="*/ 118 w 244"/>
              <a:gd name="T1" fmla="*/ 119 h 255"/>
              <a:gd name="T2" fmla="*/ 185 w 244"/>
              <a:gd name="T3" fmla="*/ 21 h 255"/>
              <a:gd name="T4" fmla="*/ 197 w 244"/>
              <a:gd name="T5" fmla="*/ 37 h 255"/>
              <a:gd name="T6" fmla="*/ 191 w 244"/>
              <a:gd name="T7" fmla="*/ 48 h 255"/>
              <a:gd name="T8" fmla="*/ 191 w 244"/>
              <a:gd name="T9" fmla="*/ 60 h 255"/>
              <a:gd name="T10" fmla="*/ 186 w 244"/>
              <a:gd name="T11" fmla="*/ 75 h 255"/>
              <a:gd name="T12" fmla="*/ 185 w 244"/>
              <a:gd name="T13" fmla="*/ 90 h 255"/>
              <a:gd name="T14" fmla="*/ 183 w 244"/>
              <a:gd name="T15" fmla="*/ 107 h 255"/>
              <a:gd name="T16" fmla="*/ 198 w 244"/>
              <a:gd name="T17" fmla="*/ 117 h 255"/>
              <a:gd name="T18" fmla="*/ 203 w 244"/>
              <a:gd name="T19" fmla="*/ 129 h 255"/>
              <a:gd name="T20" fmla="*/ 213 w 244"/>
              <a:gd name="T21" fmla="*/ 139 h 255"/>
              <a:gd name="T22" fmla="*/ 230 w 244"/>
              <a:gd name="T23" fmla="*/ 143 h 255"/>
              <a:gd name="T24" fmla="*/ 239 w 244"/>
              <a:gd name="T25" fmla="*/ 151 h 255"/>
              <a:gd name="T26" fmla="*/ 242 w 244"/>
              <a:gd name="T27" fmla="*/ 174 h 255"/>
              <a:gd name="T28" fmla="*/ 227 w 244"/>
              <a:gd name="T29" fmla="*/ 200 h 255"/>
              <a:gd name="T30" fmla="*/ 213 w 244"/>
              <a:gd name="T31" fmla="*/ 203 h 255"/>
              <a:gd name="T32" fmla="*/ 198 w 244"/>
              <a:gd name="T33" fmla="*/ 208 h 255"/>
              <a:gd name="T34" fmla="*/ 181 w 244"/>
              <a:gd name="T35" fmla="*/ 218 h 255"/>
              <a:gd name="T36" fmla="*/ 176 w 244"/>
              <a:gd name="T37" fmla="*/ 227 h 255"/>
              <a:gd name="T38" fmla="*/ 168 w 244"/>
              <a:gd name="T39" fmla="*/ 233 h 255"/>
              <a:gd name="T40" fmla="*/ 153 w 244"/>
              <a:gd name="T41" fmla="*/ 228 h 255"/>
              <a:gd name="T42" fmla="*/ 139 w 244"/>
              <a:gd name="T43" fmla="*/ 238 h 255"/>
              <a:gd name="T44" fmla="*/ 139 w 244"/>
              <a:gd name="T45" fmla="*/ 247 h 255"/>
              <a:gd name="T46" fmla="*/ 129 w 244"/>
              <a:gd name="T47" fmla="*/ 252 h 255"/>
              <a:gd name="T48" fmla="*/ 121 w 244"/>
              <a:gd name="T49" fmla="*/ 237 h 255"/>
              <a:gd name="T50" fmla="*/ 128 w 244"/>
              <a:gd name="T51" fmla="*/ 223 h 255"/>
              <a:gd name="T52" fmla="*/ 124 w 244"/>
              <a:gd name="T53" fmla="*/ 213 h 255"/>
              <a:gd name="T54" fmla="*/ 111 w 244"/>
              <a:gd name="T55" fmla="*/ 201 h 255"/>
              <a:gd name="T56" fmla="*/ 111 w 244"/>
              <a:gd name="T57" fmla="*/ 193 h 255"/>
              <a:gd name="T58" fmla="*/ 101 w 244"/>
              <a:gd name="T59" fmla="*/ 191 h 255"/>
              <a:gd name="T60" fmla="*/ 87 w 244"/>
              <a:gd name="T61" fmla="*/ 181 h 255"/>
              <a:gd name="T62" fmla="*/ 76 w 244"/>
              <a:gd name="T63" fmla="*/ 164 h 255"/>
              <a:gd name="T64" fmla="*/ 76 w 244"/>
              <a:gd name="T65" fmla="*/ 141 h 255"/>
              <a:gd name="T66" fmla="*/ 67 w 244"/>
              <a:gd name="T67" fmla="*/ 134 h 255"/>
              <a:gd name="T68" fmla="*/ 60 w 244"/>
              <a:gd name="T69" fmla="*/ 124 h 255"/>
              <a:gd name="T70" fmla="*/ 59 w 244"/>
              <a:gd name="T71" fmla="*/ 119 h 255"/>
              <a:gd name="T72" fmla="*/ 49 w 244"/>
              <a:gd name="T73" fmla="*/ 121 h 255"/>
              <a:gd name="T74" fmla="*/ 35 w 244"/>
              <a:gd name="T75" fmla="*/ 122 h 255"/>
              <a:gd name="T76" fmla="*/ 18 w 244"/>
              <a:gd name="T77" fmla="*/ 104 h 255"/>
              <a:gd name="T78" fmla="*/ 5 w 244"/>
              <a:gd name="T79" fmla="*/ 106 h 255"/>
              <a:gd name="T80" fmla="*/ 5 w 244"/>
              <a:gd name="T81" fmla="*/ 80 h 255"/>
              <a:gd name="T82" fmla="*/ 10 w 244"/>
              <a:gd name="T83" fmla="*/ 72 h 255"/>
              <a:gd name="T84" fmla="*/ 17 w 244"/>
              <a:gd name="T85" fmla="*/ 62 h 255"/>
              <a:gd name="T86" fmla="*/ 20 w 244"/>
              <a:gd name="T87" fmla="*/ 55 h 255"/>
              <a:gd name="T88" fmla="*/ 20 w 244"/>
              <a:gd name="T89" fmla="*/ 42 h 255"/>
              <a:gd name="T90" fmla="*/ 22 w 244"/>
              <a:gd name="T91" fmla="*/ 32 h 255"/>
              <a:gd name="T92" fmla="*/ 30 w 244"/>
              <a:gd name="T93" fmla="*/ 25 h 255"/>
              <a:gd name="T94" fmla="*/ 37 w 244"/>
              <a:gd name="T95" fmla="*/ 18 h 255"/>
              <a:gd name="T96" fmla="*/ 47 w 244"/>
              <a:gd name="T97" fmla="*/ 15 h 255"/>
              <a:gd name="T98" fmla="*/ 52 w 244"/>
              <a:gd name="T99" fmla="*/ 10 h 255"/>
              <a:gd name="T100" fmla="*/ 52 w 244"/>
              <a:gd name="T101" fmla="*/ 0 h 255"/>
              <a:gd name="T102" fmla="*/ 67 w 244"/>
              <a:gd name="T103" fmla="*/ 11 h 255"/>
              <a:gd name="T104" fmla="*/ 79 w 244"/>
              <a:gd name="T105" fmla="*/ 20 h 255"/>
              <a:gd name="T106" fmla="*/ 101 w 244"/>
              <a:gd name="T107" fmla="*/ 23 h 255"/>
              <a:gd name="T108" fmla="*/ 128 w 244"/>
              <a:gd name="T109" fmla="*/ 23 h 255"/>
              <a:gd name="T110" fmla="*/ 133 w 244"/>
              <a:gd name="T111" fmla="*/ 26 h 255"/>
              <a:gd name="T112" fmla="*/ 139 w 244"/>
              <a:gd name="T113" fmla="*/ 18 h 255"/>
              <a:gd name="T114" fmla="*/ 148 w 244"/>
              <a:gd name="T115" fmla="*/ 8 h 255"/>
              <a:gd name="T116" fmla="*/ 160 w 244"/>
              <a:gd name="T117" fmla="*/ 13 h 255"/>
              <a:gd name="T118" fmla="*/ 166 w 244"/>
              <a:gd name="T119" fmla="*/ 5 h 255"/>
              <a:gd name="T120" fmla="*/ 178 w 244"/>
              <a:gd name="T121"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 h="255">
                <a:moveTo>
                  <a:pt x="121" y="122"/>
                </a:moveTo>
                <a:lnTo>
                  <a:pt x="124" y="124"/>
                </a:lnTo>
                <a:lnTo>
                  <a:pt x="129" y="122"/>
                </a:lnTo>
                <a:lnTo>
                  <a:pt x="134" y="119"/>
                </a:lnTo>
                <a:lnTo>
                  <a:pt x="138" y="112"/>
                </a:lnTo>
                <a:lnTo>
                  <a:pt x="139" y="111"/>
                </a:lnTo>
                <a:lnTo>
                  <a:pt x="139" y="107"/>
                </a:lnTo>
                <a:lnTo>
                  <a:pt x="139" y="100"/>
                </a:lnTo>
                <a:lnTo>
                  <a:pt x="138" y="97"/>
                </a:lnTo>
                <a:lnTo>
                  <a:pt x="134" y="94"/>
                </a:lnTo>
                <a:lnTo>
                  <a:pt x="129" y="94"/>
                </a:lnTo>
                <a:lnTo>
                  <a:pt x="124" y="94"/>
                </a:lnTo>
                <a:lnTo>
                  <a:pt x="123" y="94"/>
                </a:lnTo>
                <a:lnTo>
                  <a:pt x="121" y="95"/>
                </a:lnTo>
                <a:lnTo>
                  <a:pt x="118" y="97"/>
                </a:lnTo>
                <a:lnTo>
                  <a:pt x="116" y="102"/>
                </a:lnTo>
                <a:lnTo>
                  <a:pt x="114" y="109"/>
                </a:lnTo>
                <a:lnTo>
                  <a:pt x="116" y="114"/>
                </a:lnTo>
                <a:lnTo>
                  <a:pt x="118" y="119"/>
                </a:lnTo>
                <a:lnTo>
                  <a:pt x="121" y="122"/>
                </a:lnTo>
                <a:close/>
                <a:moveTo>
                  <a:pt x="181" y="13"/>
                </a:moveTo>
                <a:lnTo>
                  <a:pt x="183" y="13"/>
                </a:lnTo>
                <a:lnTo>
                  <a:pt x="183" y="13"/>
                </a:lnTo>
                <a:lnTo>
                  <a:pt x="183" y="13"/>
                </a:lnTo>
                <a:lnTo>
                  <a:pt x="183" y="13"/>
                </a:lnTo>
                <a:lnTo>
                  <a:pt x="183" y="13"/>
                </a:lnTo>
                <a:lnTo>
                  <a:pt x="185" y="13"/>
                </a:lnTo>
                <a:lnTo>
                  <a:pt x="185" y="15"/>
                </a:lnTo>
                <a:lnTo>
                  <a:pt x="185" y="16"/>
                </a:lnTo>
                <a:lnTo>
                  <a:pt x="185" y="16"/>
                </a:lnTo>
                <a:lnTo>
                  <a:pt x="185" y="16"/>
                </a:lnTo>
                <a:lnTo>
                  <a:pt x="185" y="16"/>
                </a:lnTo>
                <a:lnTo>
                  <a:pt x="185" y="18"/>
                </a:lnTo>
                <a:lnTo>
                  <a:pt x="185" y="18"/>
                </a:lnTo>
                <a:lnTo>
                  <a:pt x="185" y="18"/>
                </a:lnTo>
                <a:lnTo>
                  <a:pt x="185" y="20"/>
                </a:lnTo>
                <a:lnTo>
                  <a:pt x="185" y="21"/>
                </a:lnTo>
                <a:lnTo>
                  <a:pt x="185" y="21"/>
                </a:lnTo>
                <a:lnTo>
                  <a:pt x="185" y="21"/>
                </a:lnTo>
                <a:lnTo>
                  <a:pt x="185" y="23"/>
                </a:lnTo>
                <a:lnTo>
                  <a:pt x="185" y="23"/>
                </a:lnTo>
                <a:lnTo>
                  <a:pt x="185" y="23"/>
                </a:lnTo>
                <a:lnTo>
                  <a:pt x="185" y="23"/>
                </a:lnTo>
                <a:lnTo>
                  <a:pt x="185" y="25"/>
                </a:lnTo>
                <a:lnTo>
                  <a:pt x="185" y="25"/>
                </a:lnTo>
                <a:lnTo>
                  <a:pt x="186" y="25"/>
                </a:lnTo>
                <a:lnTo>
                  <a:pt x="197" y="30"/>
                </a:lnTo>
                <a:lnTo>
                  <a:pt x="197" y="30"/>
                </a:lnTo>
                <a:lnTo>
                  <a:pt x="197" y="32"/>
                </a:lnTo>
                <a:lnTo>
                  <a:pt x="197" y="33"/>
                </a:lnTo>
                <a:lnTo>
                  <a:pt x="197" y="33"/>
                </a:lnTo>
                <a:lnTo>
                  <a:pt x="197" y="33"/>
                </a:lnTo>
                <a:lnTo>
                  <a:pt x="197" y="35"/>
                </a:lnTo>
                <a:lnTo>
                  <a:pt x="197" y="35"/>
                </a:lnTo>
                <a:lnTo>
                  <a:pt x="197" y="35"/>
                </a:lnTo>
                <a:lnTo>
                  <a:pt x="197" y="37"/>
                </a:lnTo>
                <a:lnTo>
                  <a:pt x="197" y="37"/>
                </a:lnTo>
                <a:lnTo>
                  <a:pt x="198" y="38"/>
                </a:lnTo>
                <a:lnTo>
                  <a:pt x="198" y="38"/>
                </a:lnTo>
                <a:lnTo>
                  <a:pt x="197" y="38"/>
                </a:lnTo>
                <a:lnTo>
                  <a:pt x="197" y="40"/>
                </a:lnTo>
                <a:lnTo>
                  <a:pt x="195" y="40"/>
                </a:lnTo>
                <a:lnTo>
                  <a:pt x="195" y="40"/>
                </a:lnTo>
                <a:lnTo>
                  <a:pt x="197" y="42"/>
                </a:lnTo>
                <a:lnTo>
                  <a:pt x="197" y="42"/>
                </a:lnTo>
                <a:lnTo>
                  <a:pt x="197" y="42"/>
                </a:lnTo>
                <a:lnTo>
                  <a:pt x="195" y="42"/>
                </a:lnTo>
                <a:lnTo>
                  <a:pt x="195" y="43"/>
                </a:lnTo>
                <a:lnTo>
                  <a:pt x="195" y="43"/>
                </a:lnTo>
                <a:lnTo>
                  <a:pt x="193" y="45"/>
                </a:lnTo>
                <a:lnTo>
                  <a:pt x="193" y="45"/>
                </a:lnTo>
                <a:lnTo>
                  <a:pt x="193" y="45"/>
                </a:lnTo>
                <a:lnTo>
                  <a:pt x="193" y="47"/>
                </a:lnTo>
                <a:lnTo>
                  <a:pt x="193" y="47"/>
                </a:lnTo>
                <a:lnTo>
                  <a:pt x="191" y="48"/>
                </a:lnTo>
                <a:lnTo>
                  <a:pt x="191" y="48"/>
                </a:lnTo>
                <a:lnTo>
                  <a:pt x="191" y="48"/>
                </a:lnTo>
                <a:lnTo>
                  <a:pt x="191" y="50"/>
                </a:lnTo>
                <a:lnTo>
                  <a:pt x="191" y="50"/>
                </a:lnTo>
                <a:lnTo>
                  <a:pt x="190" y="50"/>
                </a:lnTo>
                <a:lnTo>
                  <a:pt x="190" y="50"/>
                </a:lnTo>
                <a:lnTo>
                  <a:pt x="190" y="50"/>
                </a:lnTo>
                <a:lnTo>
                  <a:pt x="190" y="50"/>
                </a:lnTo>
                <a:lnTo>
                  <a:pt x="190" y="50"/>
                </a:lnTo>
                <a:lnTo>
                  <a:pt x="188" y="52"/>
                </a:lnTo>
                <a:lnTo>
                  <a:pt x="190" y="52"/>
                </a:lnTo>
                <a:lnTo>
                  <a:pt x="190" y="53"/>
                </a:lnTo>
                <a:lnTo>
                  <a:pt x="190" y="53"/>
                </a:lnTo>
                <a:lnTo>
                  <a:pt x="190" y="55"/>
                </a:lnTo>
                <a:lnTo>
                  <a:pt x="190" y="55"/>
                </a:lnTo>
                <a:lnTo>
                  <a:pt x="191" y="58"/>
                </a:lnTo>
                <a:lnTo>
                  <a:pt x="191" y="58"/>
                </a:lnTo>
                <a:lnTo>
                  <a:pt x="191" y="58"/>
                </a:lnTo>
                <a:lnTo>
                  <a:pt x="191" y="60"/>
                </a:lnTo>
                <a:lnTo>
                  <a:pt x="191" y="60"/>
                </a:lnTo>
                <a:lnTo>
                  <a:pt x="191" y="60"/>
                </a:lnTo>
                <a:lnTo>
                  <a:pt x="190" y="60"/>
                </a:lnTo>
                <a:lnTo>
                  <a:pt x="188" y="63"/>
                </a:lnTo>
                <a:lnTo>
                  <a:pt x="188" y="63"/>
                </a:lnTo>
                <a:lnTo>
                  <a:pt x="188" y="63"/>
                </a:lnTo>
                <a:lnTo>
                  <a:pt x="190" y="65"/>
                </a:lnTo>
                <a:lnTo>
                  <a:pt x="190" y="65"/>
                </a:lnTo>
                <a:lnTo>
                  <a:pt x="190" y="65"/>
                </a:lnTo>
                <a:lnTo>
                  <a:pt x="190" y="67"/>
                </a:lnTo>
                <a:lnTo>
                  <a:pt x="188" y="67"/>
                </a:lnTo>
                <a:lnTo>
                  <a:pt x="188" y="67"/>
                </a:lnTo>
                <a:lnTo>
                  <a:pt x="188" y="69"/>
                </a:lnTo>
                <a:lnTo>
                  <a:pt x="188" y="69"/>
                </a:lnTo>
                <a:lnTo>
                  <a:pt x="188" y="70"/>
                </a:lnTo>
                <a:lnTo>
                  <a:pt x="186" y="72"/>
                </a:lnTo>
                <a:lnTo>
                  <a:pt x="186" y="72"/>
                </a:lnTo>
                <a:lnTo>
                  <a:pt x="186" y="74"/>
                </a:lnTo>
                <a:lnTo>
                  <a:pt x="186" y="74"/>
                </a:lnTo>
                <a:lnTo>
                  <a:pt x="186" y="75"/>
                </a:lnTo>
                <a:lnTo>
                  <a:pt x="186" y="75"/>
                </a:lnTo>
                <a:lnTo>
                  <a:pt x="185" y="75"/>
                </a:lnTo>
                <a:lnTo>
                  <a:pt x="185" y="75"/>
                </a:lnTo>
                <a:lnTo>
                  <a:pt x="185" y="75"/>
                </a:lnTo>
                <a:lnTo>
                  <a:pt x="185" y="77"/>
                </a:lnTo>
                <a:lnTo>
                  <a:pt x="185" y="77"/>
                </a:lnTo>
                <a:lnTo>
                  <a:pt x="185" y="79"/>
                </a:lnTo>
                <a:lnTo>
                  <a:pt x="185" y="82"/>
                </a:lnTo>
                <a:lnTo>
                  <a:pt x="186" y="82"/>
                </a:lnTo>
                <a:lnTo>
                  <a:pt x="188" y="82"/>
                </a:lnTo>
                <a:lnTo>
                  <a:pt x="188" y="82"/>
                </a:lnTo>
                <a:lnTo>
                  <a:pt x="188" y="82"/>
                </a:lnTo>
                <a:lnTo>
                  <a:pt x="188" y="82"/>
                </a:lnTo>
                <a:lnTo>
                  <a:pt x="186" y="85"/>
                </a:lnTo>
                <a:lnTo>
                  <a:pt x="186" y="85"/>
                </a:lnTo>
                <a:lnTo>
                  <a:pt x="186" y="87"/>
                </a:lnTo>
                <a:lnTo>
                  <a:pt x="186" y="87"/>
                </a:lnTo>
                <a:lnTo>
                  <a:pt x="186" y="87"/>
                </a:lnTo>
                <a:lnTo>
                  <a:pt x="185" y="90"/>
                </a:lnTo>
                <a:lnTo>
                  <a:pt x="185" y="90"/>
                </a:lnTo>
                <a:lnTo>
                  <a:pt x="185" y="92"/>
                </a:lnTo>
                <a:lnTo>
                  <a:pt x="186" y="94"/>
                </a:lnTo>
                <a:lnTo>
                  <a:pt x="186" y="95"/>
                </a:lnTo>
                <a:lnTo>
                  <a:pt x="185" y="97"/>
                </a:lnTo>
                <a:lnTo>
                  <a:pt x="185" y="97"/>
                </a:lnTo>
                <a:lnTo>
                  <a:pt x="185" y="99"/>
                </a:lnTo>
                <a:lnTo>
                  <a:pt x="185" y="100"/>
                </a:lnTo>
                <a:lnTo>
                  <a:pt x="185" y="100"/>
                </a:lnTo>
                <a:lnTo>
                  <a:pt x="185" y="100"/>
                </a:lnTo>
                <a:lnTo>
                  <a:pt x="183" y="102"/>
                </a:lnTo>
                <a:lnTo>
                  <a:pt x="183" y="102"/>
                </a:lnTo>
                <a:lnTo>
                  <a:pt x="183" y="102"/>
                </a:lnTo>
                <a:lnTo>
                  <a:pt x="183" y="102"/>
                </a:lnTo>
                <a:lnTo>
                  <a:pt x="183" y="104"/>
                </a:lnTo>
                <a:lnTo>
                  <a:pt x="183" y="106"/>
                </a:lnTo>
                <a:lnTo>
                  <a:pt x="183" y="107"/>
                </a:lnTo>
                <a:lnTo>
                  <a:pt x="183" y="107"/>
                </a:lnTo>
                <a:lnTo>
                  <a:pt x="183" y="107"/>
                </a:lnTo>
                <a:lnTo>
                  <a:pt x="185" y="107"/>
                </a:lnTo>
                <a:lnTo>
                  <a:pt x="186" y="107"/>
                </a:lnTo>
                <a:lnTo>
                  <a:pt x="186" y="107"/>
                </a:lnTo>
                <a:lnTo>
                  <a:pt x="188" y="109"/>
                </a:lnTo>
                <a:lnTo>
                  <a:pt x="188" y="109"/>
                </a:lnTo>
                <a:lnTo>
                  <a:pt x="188" y="109"/>
                </a:lnTo>
                <a:lnTo>
                  <a:pt x="190" y="111"/>
                </a:lnTo>
                <a:lnTo>
                  <a:pt x="190" y="114"/>
                </a:lnTo>
                <a:lnTo>
                  <a:pt x="190" y="114"/>
                </a:lnTo>
                <a:lnTo>
                  <a:pt x="191" y="114"/>
                </a:lnTo>
                <a:lnTo>
                  <a:pt x="191" y="114"/>
                </a:lnTo>
                <a:lnTo>
                  <a:pt x="193" y="114"/>
                </a:lnTo>
                <a:lnTo>
                  <a:pt x="193" y="117"/>
                </a:lnTo>
                <a:lnTo>
                  <a:pt x="193" y="117"/>
                </a:lnTo>
                <a:lnTo>
                  <a:pt x="195" y="116"/>
                </a:lnTo>
                <a:lnTo>
                  <a:pt x="197" y="116"/>
                </a:lnTo>
                <a:lnTo>
                  <a:pt x="197" y="116"/>
                </a:lnTo>
                <a:lnTo>
                  <a:pt x="197" y="116"/>
                </a:lnTo>
                <a:lnTo>
                  <a:pt x="198" y="117"/>
                </a:lnTo>
                <a:lnTo>
                  <a:pt x="198" y="117"/>
                </a:lnTo>
                <a:lnTo>
                  <a:pt x="198" y="117"/>
                </a:lnTo>
                <a:lnTo>
                  <a:pt x="200" y="117"/>
                </a:lnTo>
                <a:lnTo>
                  <a:pt x="202" y="117"/>
                </a:lnTo>
                <a:lnTo>
                  <a:pt x="202" y="117"/>
                </a:lnTo>
                <a:lnTo>
                  <a:pt x="202" y="117"/>
                </a:lnTo>
                <a:lnTo>
                  <a:pt x="202" y="119"/>
                </a:lnTo>
                <a:lnTo>
                  <a:pt x="202" y="119"/>
                </a:lnTo>
                <a:lnTo>
                  <a:pt x="202" y="119"/>
                </a:lnTo>
                <a:lnTo>
                  <a:pt x="202" y="119"/>
                </a:lnTo>
                <a:lnTo>
                  <a:pt x="202" y="121"/>
                </a:lnTo>
                <a:lnTo>
                  <a:pt x="202" y="121"/>
                </a:lnTo>
                <a:lnTo>
                  <a:pt x="202" y="122"/>
                </a:lnTo>
                <a:lnTo>
                  <a:pt x="202" y="124"/>
                </a:lnTo>
                <a:lnTo>
                  <a:pt x="202" y="124"/>
                </a:lnTo>
                <a:lnTo>
                  <a:pt x="202" y="126"/>
                </a:lnTo>
                <a:lnTo>
                  <a:pt x="203" y="127"/>
                </a:lnTo>
                <a:lnTo>
                  <a:pt x="203" y="127"/>
                </a:lnTo>
                <a:lnTo>
                  <a:pt x="203" y="129"/>
                </a:lnTo>
                <a:lnTo>
                  <a:pt x="208" y="129"/>
                </a:lnTo>
                <a:lnTo>
                  <a:pt x="213" y="132"/>
                </a:lnTo>
                <a:lnTo>
                  <a:pt x="213" y="132"/>
                </a:lnTo>
                <a:lnTo>
                  <a:pt x="213" y="132"/>
                </a:lnTo>
                <a:lnTo>
                  <a:pt x="213" y="132"/>
                </a:lnTo>
                <a:lnTo>
                  <a:pt x="213" y="134"/>
                </a:lnTo>
                <a:lnTo>
                  <a:pt x="213" y="134"/>
                </a:lnTo>
                <a:lnTo>
                  <a:pt x="213" y="134"/>
                </a:lnTo>
                <a:lnTo>
                  <a:pt x="213" y="134"/>
                </a:lnTo>
                <a:lnTo>
                  <a:pt x="213" y="134"/>
                </a:lnTo>
                <a:lnTo>
                  <a:pt x="213" y="134"/>
                </a:lnTo>
                <a:lnTo>
                  <a:pt x="212" y="136"/>
                </a:lnTo>
                <a:lnTo>
                  <a:pt x="212" y="136"/>
                </a:lnTo>
                <a:lnTo>
                  <a:pt x="212" y="136"/>
                </a:lnTo>
                <a:lnTo>
                  <a:pt x="212" y="136"/>
                </a:lnTo>
                <a:lnTo>
                  <a:pt x="212" y="136"/>
                </a:lnTo>
                <a:lnTo>
                  <a:pt x="212" y="137"/>
                </a:lnTo>
                <a:lnTo>
                  <a:pt x="212" y="139"/>
                </a:lnTo>
                <a:lnTo>
                  <a:pt x="213" y="139"/>
                </a:lnTo>
                <a:lnTo>
                  <a:pt x="213" y="139"/>
                </a:lnTo>
                <a:lnTo>
                  <a:pt x="213" y="139"/>
                </a:lnTo>
                <a:lnTo>
                  <a:pt x="213" y="139"/>
                </a:lnTo>
                <a:lnTo>
                  <a:pt x="215" y="139"/>
                </a:lnTo>
                <a:lnTo>
                  <a:pt x="217" y="139"/>
                </a:lnTo>
                <a:lnTo>
                  <a:pt x="217" y="141"/>
                </a:lnTo>
                <a:lnTo>
                  <a:pt x="218" y="139"/>
                </a:lnTo>
                <a:lnTo>
                  <a:pt x="218" y="139"/>
                </a:lnTo>
                <a:lnTo>
                  <a:pt x="220" y="141"/>
                </a:lnTo>
                <a:lnTo>
                  <a:pt x="223" y="141"/>
                </a:lnTo>
                <a:lnTo>
                  <a:pt x="223" y="141"/>
                </a:lnTo>
                <a:lnTo>
                  <a:pt x="225" y="141"/>
                </a:lnTo>
                <a:lnTo>
                  <a:pt x="225" y="141"/>
                </a:lnTo>
                <a:lnTo>
                  <a:pt x="225" y="141"/>
                </a:lnTo>
                <a:lnTo>
                  <a:pt x="227" y="141"/>
                </a:lnTo>
                <a:lnTo>
                  <a:pt x="227" y="141"/>
                </a:lnTo>
                <a:lnTo>
                  <a:pt x="228" y="143"/>
                </a:lnTo>
                <a:lnTo>
                  <a:pt x="228" y="143"/>
                </a:lnTo>
                <a:lnTo>
                  <a:pt x="230" y="143"/>
                </a:lnTo>
                <a:lnTo>
                  <a:pt x="230" y="143"/>
                </a:lnTo>
                <a:lnTo>
                  <a:pt x="230" y="143"/>
                </a:lnTo>
                <a:lnTo>
                  <a:pt x="234" y="143"/>
                </a:lnTo>
                <a:lnTo>
                  <a:pt x="237" y="141"/>
                </a:lnTo>
                <a:lnTo>
                  <a:pt x="239" y="143"/>
                </a:lnTo>
                <a:lnTo>
                  <a:pt x="239" y="143"/>
                </a:lnTo>
                <a:lnTo>
                  <a:pt x="239" y="143"/>
                </a:lnTo>
                <a:lnTo>
                  <a:pt x="240" y="144"/>
                </a:lnTo>
                <a:lnTo>
                  <a:pt x="240" y="144"/>
                </a:lnTo>
                <a:lnTo>
                  <a:pt x="240" y="146"/>
                </a:lnTo>
                <a:lnTo>
                  <a:pt x="240" y="146"/>
                </a:lnTo>
                <a:lnTo>
                  <a:pt x="240" y="146"/>
                </a:lnTo>
                <a:lnTo>
                  <a:pt x="240" y="146"/>
                </a:lnTo>
                <a:lnTo>
                  <a:pt x="240" y="146"/>
                </a:lnTo>
                <a:lnTo>
                  <a:pt x="240" y="148"/>
                </a:lnTo>
                <a:lnTo>
                  <a:pt x="240" y="148"/>
                </a:lnTo>
                <a:lnTo>
                  <a:pt x="240" y="148"/>
                </a:lnTo>
                <a:lnTo>
                  <a:pt x="239" y="149"/>
                </a:lnTo>
                <a:lnTo>
                  <a:pt x="239" y="151"/>
                </a:lnTo>
                <a:lnTo>
                  <a:pt x="239" y="153"/>
                </a:lnTo>
                <a:lnTo>
                  <a:pt x="240" y="156"/>
                </a:lnTo>
                <a:lnTo>
                  <a:pt x="242" y="164"/>
                </a:lnTo>
                <a:lnTo>
                  <a:pt x="244" y="166"/>
                </a:lnTo>
                <a:lnTo>
                  <a:pt x="244" y="166"/>
                </a:lnTo>
                <a:lnTo>
                  <a:pt x="242" y="166"/>
                </a:lnTo>
                <a:lnTo>
                  <a:pt x="242" y="168"/>
                </a:lnTo>
                <a:lnTo>
                  <a:pt x="240" y="169"/>
                </a:lnTo>
                <a:lnTo>
                  <a:pt x="239" y="171"/>
                </a:lnTo>
                <a:lnTo>
                  <a:pt x="239" y="171"/>
                </a:lnTo>
                <a:lnTo>
                  <a:pt x="239" y="173"/>
                </a:lnTo>
                <a:lnTo>
                  <a:pt x="237" y="173"/>
                </a:lnTo>
                <a:lnTo>
                  <a:pt x="237" y="174"/>
                </a:lnTo>
                <a:lnTo>
                  <a:pt x="237" y="174"/>
                </a:lnTo>
                <a:lnTo>
                  <a:pt x="240" y="174"/>
                </a:lnTo>
                <a:lnTo>
                  <a:pt x="242" y="174"/>
                </a:lnTo>
                <a:lnTo>
                  <a:pt x="242" y="174"/>
                </a:lnTo>
                <a:lnTo>
                  <a:pt x="242" y="174"/>
                </a:lnTo>
                <a:lnTo>
                  <a:pt x="242" y="174"/>
                </a:lnTo>
                <a:lnTo>
                  <a:pt x="242" y="176"/>
                </a:lnTo>
                <a:lnTo>
                  <a:pt x="242" y="176"/>
                </a:lnTo>
                <a:lnTo>
                  <a:pt x="242" y="176"/>
                </a:lnTo>
                <a:lnTo>
                  <a:pt x="242" y="181"/>
                </a:lnTo>
                <a:lnTo>
                  <a:pt x="242" y="181"/>
                </a:lnTo>
                <a:lnTo>
                  <a:pt x="242" y="181"/>
                </a:lnTo>
                <a:lnTo>
                  <a:pt x="242" y="183"/>
                </a:lnTo>
                <a:lnTo>
                  <a:pt x="242" y="183"/>
                </a:lnTo>
                <a:lnTo>
                  <a:pt x="242" y="183"/>
                </a:lnTo>
                <a:lnTo>
                  <a:pt x="242" y="183"/>
                </a:lnTo>
                <a:lnTo>
                  <a:pt x="240" y="183"/>
                </a:lnTo>
                <a:lnTo>
                  <a:pt x="240" y="183"/>
                </a:lnTo>
                <a:lnTo>
                  <a:pt x="239" y="183"/>
                </a:lnTo>
                <a:lnTo>
                  <a:pt x="239" y="185"/>
                </a:lnTo>
                <a:lnTo>
                  <a:pt x="239" y="193"/>
                </a:lnTo>
                <a:lnTo>
                  <a:pt x="239" y="193"/>
                </a:lnTo>
                <a:lnTo>
                  <a:pt x="239" y="195"/>
                </a:lnTo>
                <a:lnTo>
                  <a:pt x="234" y="198"/>
                </a:lnTo>
                <a:lnTo>
                  <a:pt x="227" y="200"/>
                </a:lnTo>
                <a:lnTo>
                  <a:pt x="225" y="200"/>
                </a:lnTo>
                <a:lnTo>
                  <a:pt x="225" y="200"/>
                </a:lnTo>
                <a:lnTo>
                  <a:pt x="220" y="200"/>
                </a:lnTo>
                <a:lnTo>
                  <a:pt x="215" y="198"/>
                </a:lnTo>
                <a:lnTo>
                  <a:pt x="215" y="198"/>
                </a:lnTo>
                <a:lnTo>
                  <a:pt x="215" y="198"/>
                </a:lnTo>
                <a:lnTo>
                  <a:pt x="212" y="200"/>
                </a:lnTo>
                <a:lnTo>
                  <a:pt x="212" y="200"/>
                </a:lnTo>
                <a:lnTo>
                  <a:pt x="210" y="200"/>
                </a:lnTo>
                <a:lnTo>
                  <a:pt x="208" y="201"/>
                </a:lnTo>
                <a:lnTo>
                  <a:pt x="208" y="201"/>
                </a:lnTo>
                <a:lnTo>
                  <a:pt x="208" y="203"/>
                </a:lnTo>
                <a:lnTo>
                  <a:pt x="208" y="203"/>
                </a:lnTo>
                <a:lnTo>
                  <a:pt x="210" y="203"/>
                </a:lnTo>
                <a:lnTo>
                  <a:pt x="210" y="205"/>
                </a:lnTo>
                <a:lnTo>
                  <a:pt x="210" y="205"/>
                </a:lnTo>
                <a:lnTo>
                  <a:pt x="210" y="205"/>
                </a:lnTo>
                <a:lnTo>
                  <a:pt x="213" y="203"/>
                </a:lnTo>
                <a:lnTo>
                  <a:pt x="213" y="203"/>
                </a:lnTo>
                <a:lnTo>
                  <a:pt x="213" y="203"/>
                </a:lnTo>
                <a:lnTo>
                  <a:pt x="213" y="203"/>
                </a:lnTo>
                <a:lnTo>
                  <a:pt x="215" y="203"/>
                </a:lnTo>
                <a:lnTo>
                  <a:pt x="215" y="205"/>
                </a:lnTo>
                <a:lnTo>
                  <a:pt x="215" y="205"/>
                </a:lnTo>
                <a:lnTo>
                  <a:pt x="215" y="205"/>
                </a:lnTo>
                <a:lnTo>
                  <a:pt x="215" y="205"/>
                </a:lnTo>
                <a:lnTo>
                  <a:pt x="215" y="206"/>
                </a:lnTo>
                <a:lnTo>
                  <a:pt x="215" y="206"/>
                </a:lnTo>
                <a:lnTo>
                  <a:pt x="215" y="206"/>
                </a:lnTo>
                <a:lnTo>
                  <a:pt x="215" y="206"/>
                </a:lnTo>
                <a:lnTo>
                  <a:pt x="215" y="208"/>
                </a:lnTo>
                <a:lnTo>
                  <a:pt x="215" y="208"/>
                </a:lnTo>
                <a:lnTo>
                  <a:pt x="215" y="208"/>
                </a:lnTo>
                <a:lnTo>
                  <a:pt x="208" y="213"/>
                </a:lnTo>
                <a:lnTo>
                  <a:pt x="207" y="211"/>
                </a:lnTo>
                <a:lnTo>
                  <a:pt x="205" y="210"/>
                </a:lnTo>
                <a:lnTo>
                  <a:pt x="203" y="210"/>
                </a:lnTo>
                <a:lnTo>
                  <a:pt x="198" y="208"/>
                </a:lnTo>
                <a:lnTo>
                  <a:pt x="198" y="210"/>
                </a:lnTo>
                <a:lnTo>
                  <a:pt x="198" y="210"/>
                </a:lnTo>
                <a:lnTo>
                  <a:pt x="198" y="210"/>
                </a:lnTo>
                <a:lnTo>
                  <a:pt x="197" y="210"/>
                </a:lnTo>
                <a:lnTo>
                  <a:pt x="195" y="211"/>
                </a:lnTo>
                <a:lnTo>
                  <a:pt x="193" y="211"/>
                </a:lnTo>
                <a:lnTo>
                  <a:pt x="191" y="211"/>
                </a:lnTo>
                <a:lnTo>
                  <a:pt x="190" y="211"/>
                </a:lnTo>
                <a:lnTo>
                  <a:pt x="190" y="211"/>
                </a:lnTo>
                <a:lnTo>
                  <a:pt x="190" y="213"/>
                </a:lnTo>
                <a:lnTo>
                  <a:pt x="188" y="215"/>
                </a:lnTo>
                <a:lnTo>
                  <a:pt x="188" y="215"/>
                </a:lnTo>
                <a:lnTo>
                  <a:pt x="186" y="215"/>
                </a:lnTo>
                <a:lnTo>
                  <a:pt x="183" y="217"/>
                </a:lnTo>
                <a:lnTo>
                  <a:pt x="183" y="217"/>
                </a:lnTo>
                <a:lnTo>
                  <a:pt x="183" y="217"/>
                </a:lnTo>
                <a:lnTo>
                  <a:pt x="181" y="217"/>
                </a:lnTo>
                <a:lnTo>
                  <a:pt x="181" y="218"/>
                </a:lnTo>
                <a:lnTo>
                  <a:pt x="181" y="218"/>
                </a:lnTo>
                <a:lnTo>
                  <a:pt x="181" y="218"/>
                </a:lnTo>
                <a:lnTo>
                  <a:pt x="181" y="220"/>
                </a:lnTo>
                <a:lnTo>
                  <a:pt x="181" y="220"/>
                </a:lnTo>
                <a:lnTo>
                  <a:pt x="180" y="220"/>
                </a:lnTo>
                <a:lnTo>
                  <a:pt x="180" y="222"/>
                </a:lnTo>
                <a:lnTo>
                  <a:pt x="180" y="222"/>
                </a:lnTo>
                <a:lnTo>
                  <a:pt x="180" y="222"/>
                </a:lnTo>
                <a:lnTo>
                  <a:pt x="180" y="222"/>
                </a:lnTo>
                <a:lnTo>
                  <a:pt x="178" y="223"/>
                </a:lnTo>
                <a:lnTo>
                  <a:pt x="176" y="225"/>
                </a:lnTo>
                <a:lnTo>
                  <a:pt x="176" y="225"/>
                </a:lnTo>
                <a:lnTo>
                  <a:pt x="176" y="225"/>
                </a:lnTo>
                <a:lnTo>
                  <a:pt x="176" y="225"/>
                </a:lnTo>
                <a:lnTo>
                  <a:pt x="176" y="225"/>
                </a:lnTo>
                <a:lnTo>
                  <a:pt x="176" y="225"/>
                </a:lnTo>
                <a:lnTo>
                  <a:pt x="176" y="227"/>
                </a:lnTo>
                <a:lnTo>
                  <a:pt x="176" y="227"/>
                </a:lnTo>
                <a:lnTo>
                  <a:pt x="176" y="227"/>
                </a:lnTo>
                <a:lnTo>
                  <a:pt x="176" y="227"/>
                </a:lnTo>
                <a:lnTo>
                  <a:pt x="176" y="228"/>
                </a:lnTo>
                <a:lnTo>
                  <a:pt x="176" y="228"/>
                </a:lnTo>
                <a:lnTo>
                  <a:pt x="175" y="228"/>
                </a:lnTo>
                <a:lnTo>
                  <a:pt x="173" y="227"/>
                </a:lnTo>
                <a:lnTo>
                  <a:pt x="171" y="227"/>
                </a:lnTo>
                <a:lnTo>
                  <a:pt x="170" y="227"/>
                </a:lnTo>
                <a:lnTo>
                  <a:pt x="170" y="227"/>
                </a:lnTo>
                <a:lnTo>
                  <a:pt x="170" y="227"/>
                </a:lnTo>
                <a:lnTo>
                  <a:pt x="170" y="228"/>
                </a:lnTo>
                <a:lnTo>
                  <a:pt x="170" y="228"/>
                </a:lnTo>
                <a:lnTo>
                  <a:pt x="170" y="230"/>
                </a:lnTo>
                <a:lnTo>
                  <a:pt x="170" y="230"/>
                </a:lnTo>
                <a:lnTo>
                  <a:pt x="168" y="232"/>
                </a:lnTo>
                <a:lnTo>
                  <a:pt x="168" y="232"/>
                </a:lnTo>
                <a:lnTo>
                  <a:pt x="168" y="232"/>
                </a:lnTo>
                <a:lnTo>
                  <a:pt x="168" y="232"/>
                </a:lnTo>
                <a:lnTo>
                  <a:pt x="168" y="232"/>
                </a:lnTo>
                <a:lnTo>
                  <a:pt x="168" y="233"/>
                </a:lnTo>
                <a:lnTo>
                  <a:pt x="168" y="233"/>
                </a:lnTo>
                <a:lnTo>
                  <a:pt x="168" y="233"/>
                </a:lnTo>
                <a:lnTo>
                  <a:pt x="166" y="233"/>
                </a:lnTo>
                <a:lnTo>
                  <a:pt x="166" y="233"/>
                </a:lnTo>
                <a:lnTo>
                  <a:pt x="165" y="232"/>
                </a:lnTo>
                <a:lnTo>
                  <a:pt x="165" y="232"/>
                </a:lnTo>
                <a:lnTo>
                  <a:pt x="163" y="232"/>
                </a:lnTo>
                <a:lnTo>
                  <a:pt x="163" y="232"/>
                </a:lnTo>
                <a:lnTo>
                  <a:pt x="163" y="232"/>
                </a:lnTo>
                <a:lnTo>
                  <a:pt x="158" y="230"/>
                </a:lnTo>
                <a:lnTo>
                  <a:pt x="156" y="230"/>
                </a:lnTo>
                <a:lnTo>
                  <a:pt x="155" y="230"/>
                </a:lnTo>
                <a:lnTo>
                  <a:pt x="153" y="230"/>
                </a:lnTo>
                <a:lnTo>
                  <a:pt x="153" y="232"/>
                </a:lnTo>
                <a:lnTo>
                  <a:pt x="153" y="232"/>
                </a:lnTo>
                <a:lnTo>
                  <a:pt x="153" y="232"/>
                </a:lnTo>
                <a:lnTo>
                  <a:pt x="153" y="232"/>
                </a:lnTo>
                <a:lnTo>
                  <a:pt x="153" y="230"/>
                </a:lnTo>
                <a:lnTo>
                  <a:pt x="151" y="230"/>
                </a:lnTo>
                <a:lnTo>
                  <a:pt x="153" y="228"/>
                </a:lnTo>
                <a:lnTo>
                  <a:pt x="151" y="228"/>
                </a:lnTo>
                <a:lnTo>
                  <a:pt x="151" y="228"/>
                </a:lnTo>
                <a:lnTo>
                  <a:pt x="151" y="228"/>
                </a:lnTo>
                <a:lnTo>
                  <a:pt x="151" y="228"/>
                </a:lnTo>
                <a:lnTo>
                  <a:pt x="151" y="228"/>
                </a:lnTo>
                <a:lnTo>
                  <a:pt x="146" y="227"/>
                </a:lnTo>
                <a:lnTo>
                  <a:pt x="146" y="227"/>
                </a:lnTo>
                <a:lnTo>
                  <a:pt x="144" y="228"/>
                </a:lnTo>
                <a:lnTo>
                  <a:pt x="143" y="230"/>
                </a:lnTo>
                <a:lnTo>
                  <a:pt x="143" y="230"/>
                </a:lnTo>
                <a:lnTo>
                  <a:pt x="141" y="232"/>
                </a:lnTo>
                <a:lnTo>
                  <a:pt x="141" y="233"/>
                </a:lnTo>
                <a:lnTo>
                  <a:pt x="141" y="235"/>
                </a:lnTo>
                <a:lnTo>
                  <a:pt x="141" y="235"/>
                </a:lnTo>
                <a:lnTo>
                  <a:pt x="141" y="235"/>
                </a:lnTo>
                <a:lnTo>
                  <a:pt x="141" y="235"/>
                </a:lnTo>
                <a:lnTo>
                  <a:pt x="139" y="237"/>
                </a:lnTo>
                <a:lnTo>
                  <a:pt x="139" y="238"/>
                </a:lnTo>
                <a:lnTo>
                  <a:pt x="139" y="238"/>
                </a:lnTo>
                <a:lnTo>
                  <a:pt x="139" y="238"/>
                </a:lnTo>
                <a:lnTo>
                  <a:pt x="139" y="238"/>
                </a:lnTo>
                <a:lnTo>
                  <a:pt x="139" y="240"/>
                </a:lnTo>
                <a:lnTo>
                  <a:pt x="139" y="240"/>
                </a:lnTo>
                <a:lnTo>
                  <a:pt x="139" y="240"/>
                </a:lnTo>
                <a:lnTo>
                  <a:pt x="143" y="243"/>
                </a:lnTo>
                <a:lnTo>
                  <a:pt x="144" y="245"/>
                </a:lnTo>
                <a:lnTo>
                  <a:pt x="144" y="247"/>
                </a:lnTo>
                <a:lnTo>
                  <a:pt x="143" y="247"/>
                </a:lnTo>
                <a:lnTo>
                  <a:pt x="143" y="247"/>
                </a:lnTo>
                <a:lnTo>
                  <a:pt x="143" y="247"/>
                </a:lnTo>
                <a:lnTo>
                  <a:pt x="141" y="247"/>
                </a:lnTo>
                <a:lnTo>
                  <a:pt x="141" y="247"/>
                </a:lnTo>
                <a:lnTo>
                  <a:pt x="141" y="247"/>
                </a:lnTo>
                <a:lnTo>
                  <a:pt x="141" y="247"/>
                </a:lnTo>
                <a:lnTo>
                  <a:pt x="139" y="247"/>
                </a:lnTo>
                <a:lnTo>
                  <a:pt x="139" y="247"/>
                </a:lnTo>
                <a:lnTo>
                  <a:pt x="139" y="247"/>
                </a:lnTo>
                <a:lnTo>
                  <a:pt x="139" y="247"/>
                </a:lnTo>
                <a:lnTo>
                  <a:pt x="139" y="247"/>
                </a:lnTo>
                <a:lnTo>
                  <a:pt x="139" y="247"/>
                </a:lnTo>
                <a:lnTo>
                  <a:pt x="139" y="247"/>
                </a:lnTo>
                <a:lnTo>
                  <a:pt x="138" y="247"/>
                </a:lnTo>
                <a:lnTo>
                  <a:pt x="138" y="247"/>
                </a:lnTo>
                <a:lnTo>
                  <a:pt x="136" y="247"/>
                </a:lnTo>
                <a:lnTo>
                  <a:pt x="136" y="247"/>
                </a:lnTo>
                <a:lnTo>
                  <a:pt x="136" y="247"/>
                </a:lnTo>
                <a:lnTo>
                  <a:pt x="134" y="247"/>
                </a:lnTo>
                <a:lnTo>
                  <a:pt x="134" y="247"/>
                </a:lnTo>
                <a:lnTo>
                  <a:pt x="134" y="247"/>
                </a:lnTo>
                <a:lnTo>
                  <a:pt x="134" y="247"/>
                </a:lnTo>
                <a:lnTo>
                  <a:pt x="133" y="247"/>
                </a:lnTo>
                <a:lnTo>
                  <a:pt x="133" y="248"/>
                </a:lnTo>
                <a:lnTo>
                  <a:pt x="131" y="248"/>
                </a:lnTo>
                <a:lnTo>
                  <a:pt x="131" y="250"/>
                </a:lnTo>
                <a:lnTo>
                  <a:pt x="129" y="252"/>
                </a:lnTo>
                <a:lnTo>
                  <a:pt x="129" y="252"/>
                </a:lnTo>
                <a:lnTo>
                  <a:pt x="129" y="252"/>
                </a:lnTo>
                <a:lnTo>
                  <a:pt x="129" y="252"/>
                </a:lnTo>
                <a:lnTo>
                  <a:pt x="129" y="253"/>
                </a:lnTo>
                <a:lnTo>
                  <a:pt x="129" y="253"/>
                </a:lnTo>
                <a:lnTo>
                  <a:pt x="128" y="253"/>
                </a:lnTo>
                <a:lnTo>
                  <a:pt x="128" y="255"/>
                </a:lnTo>
                <a:lnTo>
                  <a:pt x="126" y="255"/>
                </a:lnTo>
                <a:lnTo>
                  <a:pt x="124" y="253"/>
                </a:lnTo>
                <a:lnTo>
                  <a:pt x="123" y="250"/>
                </a:lnTo>
                <a:lnTo>
                  <a:pt x="119" y="248"/>
                </a:lnTo>
                <a:lnTo>
                  <a:pt x="121" y="245"/>
                </a:lnTo>
                <a:lnTo>
                  <a:pt x="123" y="242"/>
                </a:lnTo>
                <a:lnTo>
                  <a:pt x="123" y="240"/>
                </a:lnTo>
                <a:lnTo>
                  <a:pt x="123" y="238"/>
                </a:lnTo>
                <a:lnTo>
                  <a:pt x="123" y="238"/>
                </a:lnTo>
                <a:lnTo>
                  <a:pt x="123" y="238"/>
                </a:lnTo>
                <a:lnTo>
                  <a:pt x="121" y="237"/>
                </a:lnTo>
                <a:lnTo>
                  <a:pt x="121" y="237"/>
                </a:lnTo>
                <a:lnTo>
                  <a:pt x="121" y="237"/>
                </a:lnTo>
                <a:lnTo>
                  <a:pt x="121" y="237"/>
                </a:lnTo>
                <a:lnTo>
                  <a:pt x="121" y="233"/>
                </a:lnTo>
                <a:lnTo>
                  <a:pt x="119" y="230"/>
                </a:lnTo>
                <a:lnTo>
                  <a:pt x="119" y="230"/>
                </a:lnTo>
                <a:lnTo>
                  <a:pt x="119" y="230"/>
                </a:lnTo>
                <a:lnTo>
                  <a:pt x="121" y="228"/>
                </a:lnTo>
                <a:lnTo>
                  <a:pt x="121" y="228"/>
                </a:lnTo>
                <a:lnTo>
                  <a:pt x="121" y="227"/>
                </a:lnTo>
                <a:lnTo>
                  <a:pt x="121" y="227"/>
                </a:lnTo>
                <a:lnTo>
                  <a:pt x="121" y="227"/>
                </a:lnTo>
                <a:lnTo>
                  <a:pt x="121" y="227"/>
                </a:lnTo>
                <a:lnTo>
                  <a:pt x="121" y="225"/>
                </a:lnTo>
                <a:lnTo>
                  <a:pt x="121" y="225"/>
                </a:lnTo>
                <a:lnTo>
                  <a:pt x="123" y="225"/>
                </a:lnTo>
                <a:lnTo>
                  <a:pt x="124" y="227"/>
                </a:lnTo>
                <a:lnTo>
                  <a:pt x="124" y="227"/>
                </a:lnTo>
                <a:lnTo>
                  <a:pt x="124" y="227"/>
                </a:lnTo>
                <a:lnTo>
                  <a:pt x="126" y="225"/>
                </a:lnTo>
                <a:lnTo>
                  <a:pt x="128" y="223"/>
                </a:lnTo>
                <a:lnTo>
                  <a:pt x="128" y="223"/>
                </a:lnTo>
                <a:lnTo>
                  <a:pt x="129" y="223"/>
                </a:lnTo>
                <a:lnTo>
                  <a:pt x="129" y="223"/>
                </a:lnTo>
                <a:lnTo>
                  <a:pt x="129" y="223"/>
                </a:lnTo>
                <a:lnTo>
                  <a:pt x="131" y="223"/>
                </a:lnTo>
                <a:lnTo>
                  <a:pt x="131" y="222"/>
                </a:lnTo>
                <a:lnTo>
                  <a:pt x="131" y="222"/>
                </a:lnTo>
                <a:lnTo>
                  <a:pt x="131" y="218"/>
                </a:lnTo>
                <a:lnTo>
                  <a:pt x="131" y="218"/>
                </a:lnTo>
                <a:lnTo>
                  <a:pt x="129" y="218"/>
                </a:lnTo>
                <a:lnTo>
                  <a:pt x="129" y="217"/>
                </a:lnTo>
                <a:lnTo>
                  <a:pt x="129" y="217"/>
                </a:lnTo>
                <a:lnTo>
                  <a:pt x="126" y="215"/>
                </a:lnTo>
                <a:lnTo>
                  <a:pt x="126" y="215"/>
                </a:lnTo>
                <a:lnTo>
                  <a:pt x="126" y="213"/>
                </a:lnTo>
                <a:lnTo>
                  <a:pt x="126" y="213"/>
                </a:lnTo>
                <a:lnTo>
                  <a:pt x="124" y="213"/>
                </a:lnTo>
                <a:lnTo>
                  <a:pt x="124" y="213"/>
                </a:lnTo>
                <a:lnTo>
                  <a:pt x="124" y="213"/>
                </a:lnTo>
                <a:lnTo>
                  <a:pt x="124" y="213"/>
                </a:lnTo>
                <a:lnTo>
                  <a:pt x="118" y="210"/>
                </a:lnTo>
                <a:lnTo>
                  <a:pt x="118" y="210"/>
                </a:lnTo>
                <a:lnTo>
                  <a:pt x="118" y="210"/>
                </a:lnTo>
                <a:lnTo>
                  <a:pt x="118" y="208"/>
                </a:lnTo>
                <a:lnTo>
                  <a:pt x="118" y="208"/>
                </a:lnTo>
                <a:lnTo>
                  <a:pt x="118" y="206"/>
                </a:lnTo>
                <a:lnTo>
                  <a:pt x="118" y="206"/>
                </a:lnTo>
                <a:lnTo>
                  <a:pt x="118" y="206"/>
                </a:lnTo>
                <a:lnTo>
                  <a:pt x="116" y="206"/>
                </a:lnTo>
                <a:lnTo>
                  <a:pt x="116" y="206"/>
                </a:lnTo>
                <a:lnTo>
                  <a:pt x="116" y="206"/>
                </a:lnTo>
                <a:lnTo>
                  <a:pt x="116" y="206"/>
                </a:lnTo>
                <a:lnTo>
                  <a:pt x="114" y="206"/>
                </a:lnTo>
                <a:lnTo>
                  <a:pt x="114" y="206"/>
                </a:lnTo>
                <a:lnTo>
                  <a:pt x="114" y="205"/>
                </a:lnTo>
                <a:lnTo>
                  <a:pt x="114" y="205"/>
                </a:lnTo>
                <a:lnTo>
                  <a:pt x="112" y="203"/>
                </a:lnTo>
                <a:lnTo>
                  <a:pt x="112" y="203"/>
                </a:lnTo>
                <a:lnTo>
                  <a:pt x="111" y="201"/>
                </a:lnTo>
                <a:lnTo>
                  <a:pt x="111" y="201"/>
                </a:lnTo>
                <a:lnTo>
                  <a:pt x="111" y="201"/>
                </a:lnTo>
                <a:lnTo>
                  <a:pt x="111" y="200"/>
                </a:lnTo>
                <a:lnTo>
                  <a:pt x="112" y="200"/>
                </a:lnTo>
                <a:lnTo>
                  <a:pt x="112" y="200"/>
                </a:lnTo>
                <a:lnTo>
                  <a:pt x="112" y="200"/>
                </a:lnTo>
                <a:lnTo>
                  <a:pt x="112" y="198"/>
                </a:lnTo>
                <a:lnTo>
                  <a:pt x="112" y="198"/>
                </a:lnTo>
                <a:lnTo>
                  <a:pt x="112" y="198"/>
                </a:lnTo>
                <a:lnTo>
                  <a:pt x="112" y="196"/>
                </a:lnTo>
                <a:lnTo>
                  <a:pt x="111" y="196"/>
                </a:lnTo>
                <a:lnTo>
                  <a:pt x="111" y="196"/>
                </a:lnTo>
                <a:lnTo>
                  <a:pt x="111" y="196"/>
                </a:lnTo>
                <a:lnTo>
                  <a:pt x="109" y="196"/>
                </a:lnTo>
                <a:lnTo>
                  <a:pt x="109" y="195"/>
                </a:lnTo>
                <a:lnTo>
                  <a:pt x="109" y="195"/>
                </a:lnTo>
                <a:lnTo>
                  <a:pt x="109" y="195"/>
                </a:lnTo>
                <a:lnTo>
                  <a:pt x="111" y="193"/>
                </a:lnTo>
                <a:lnTo>
                  <a:pt x="111" y="193"/>
                </a:lnTo>
                <a:lnTo>
                  <a:pt x="111" y="193"/>
                </a:lnTo>
                <a:lnTo>
                  <a:pt x="111" y="191"/>
                </a:lnTo>
                <a:lnTo>
                  <a:pt x="111" y="190"/>
                </a:lnTo>
                <a:lnTo>
                  <a:pt x="106" y="188"/>
                </a:lnTo>
                <a:lnTo>
                  <a:pt x="106" y="188"/>
                </a:lnTo>
                <a:lnTo>
                  <a:pt x="104" y="188"/>
                </a:lnTo>
                <a:lnTo>
                  <a:pt x="104" y="188"/>
                </a:lnTo>
                <a:lnTo>
                  <a:pt x="102" y="186"/>
                </a:lnTo>
                <a:lnTo>
                  <a:pt x="101" y="186"/>
                </a:lnTo>
                <a:lnTo>
                  <a:pt x="101" y="186"/>
                </a:lnTo>
                <a:lnTo>
                  <a:pt x="101" y="188"/>
                </a:lnTo>
                <a:lnTo>
                  <a:pt x="101" y="188"/>
                </a:lnTo>
                <a:lnTo>
                  <a:pt x="101" y="188"/>
                </a:lnTo>
                <a:lnTo>
                  <a:pt x="101" y="190"/>
                </a:lnTo>
                <a:lnTo>
                  <a:pt x="101" y="190"/>
                </a:lnTo>
                <a:lnTo>
                  <a:pt x="101" y="190"/>
                </a:lnTo>
                <a:lnTo>
                  <a:pt x="101" y="190"/>
                </a:lnTo>
                <a:lnTo>
                  <a:pt x="101" y="191"/>
                </a:lnTo>
                <a:lnTo>
                  <a:pt x="101" y="191"/>
                </a:lnTo>
                <a:lnTo>
                  <a:pt x="99" y="195"/>
                </a:lnTo>
                <a:lnTo>
                  <a:pt x="97" y="195"/>
                </a:lnTo>
                <a:lnTo>
                  <a:pt x="94" y="195"/>
                </a:lnTo>
                <a:lnTo>
                  <a:pt x="89" y="190"/>
                </a:lnTo>
                <a:lnTo>
                  <a:pt x="89" y="190"/>
                </a:lnTo>
                <a:lnTo>
                  <a:pt x="89" y="190"/>
                </a:lnTo>
                <a:lnTo>
                  <a:pt x="89" y="190"/>
                </a:lnTo>
                <a:lnTo>
                  <a:pt x="89" y="188"/>
                </a:lnTo>
                <a:lnTo>
                  <a:pt x="89" y="188"/>
                </a:lnTo>
                <a:lnTo>
                  <a:pt x="89" y="188"/>
                </a:lnTo>
                <a:lnTo>
                  <a:pt x="89" y="188"/>
                </a:lnTo>
                <a:lnTo>
                  <a:pt x="87" y="186"/>
                </a:lnTo>
                <a:lnTo>
                  <a:pt x="87" y="185"/>
                </a:lnTo>
                <a:lnTo>
                  <a:pt x="87" y="185"/>
                </a:lnTo>
                <a:lnTo>
                  <a:pt x="87" y="183"/>
                </a:lnTo>
                <a:lnTo>
                  <a:pt x="87" y="183"/>
                </a:lnTo>
                <a:lnTo>
                  <a:pt x="87" y="181"/>
                </a:lnTo>
                <a:lnTo>
                  <a:pt x="87" y="181"/>
                </a:lnTo>
                <a:lnTo>
                  <a:pt x="87" y="181"/>
                </a:lnTo>
                <a:lnTo>
                  <a:pt x="87" y="181"/>
                </a:lnTo>
                <a:lnTo>
                  <a:pt x="87" y="180"/>
                </a:lnTo>
                <a:lnTo>
                  <a:pt x="87" y="180"/>
                </a:lnTo>
                <a:lnTo>
                  <a:pt x="86" y="180"/>
                </a:lnTo>
                <a:lnTo>
                  <a:pt x="86" y="180"/>
                </a:lnTo>
                <a:lnTo>
                  <a:pt x="84" y="180"/>
                </a:lnTo>
                <a:lnTo>
                  <a:pt x="77" y="174"/>
                </a:lnTo>
                <a:lnTo>
                  <a:pt x="76" y="173"/>
                </a:lnTo>
                <a:lnTo>
                  <a:pt x="76" y="171"/>
                </a:lnTo>
                <a:lnTo>
                  <a:pt x="76" y="171"/>
                </a:lnTo>
                <a:lnTo>
                  <a:pt x="76" y="171"/>
                </a:lnTo>
                <a:lnTo>
                  <a:pt x="76" y="169"/>
                </a:lnTo>
                <a:lnTo>
                  <a:pt x="76" y="169"/>
                </a:lnTo>
                <a:lnTo>
                  <a:pt x="77" y="169"/>
                </a:lnTo>
                <a:lnTo>
                  <a:pt x="77" y="169"/>
                </a:lnTo>
                <a:lnTo>
                  <a:pt x="77" y="168"/>
                </a:lnTo>
                <a:lnTo>
                  <a:pt x="77" y="168"/>
                </a:lnTo>
                <a:lnTo>
                  <a:pt x="76" y="166"/>
                </a:lnTo>
                <a:lnTo>
                  <a:pt x="76" y="164"/>
                </a:lnTo>
                <a:lnTo>
                  <a:pt x="76" y="164"/>
                </a:lnTo>
                <a:lnTo>
                  <a:pt x="76" y="164"/>
                </a:lnTo>
                <a:lnTo>
                  <a:pt x="76" y="163"/>
                </a:lnTo>
                <a:lnTo>
                  <a:pt x="76" y="163"/>
                </a:lnTo>
                <a:lnTo>
                  <a:pt x="77" y="154"/>
                </a:lnTo>
                <a:lnTo>
                  <a:pt x="77" y="154"/>
                </a:lnTo>
                <a:lnTo>
                  <a:pt x="77" y="153"/>
                </a:lnTo>
                <a:lnTo>
                  <a:pt x="77" y="153"/>
                </a:lnTo>
                <a:lnTo>
                  <a:pt x="79" y="149"/>
                </a:lnTo>
                <a:lnTo>
                  <a:pt x="79" y="149"/>
                </a:lnTo>
                <a:lnTo>
                  <a:pt x="79" y="149"/>
                </a:lnTo>
                <a:lnTo>
                  <a:pt x="77" y="148"/>
                </a:lnTo>
                <a:lnTo>
                  <a:pt x="77" y="148"/>
                </a:lnTo>
                <a:lnTo>
                  <a:pt x="77" y="148"/>
                </a:lnTo>
                <a:lnTo>
                  <a:pt x="77" y="148"/>
                </a:lnTo>
                <a:lnTo>
                  <a:pt x="77" y="146"/>
                </a:lnTo>
                <a:lnTo>
                  <a:pt x="76" y="143"/>
                </a:lnTo>
                <a:lnTo>
                  <a:pt x="76" y="141"/>
                </a:lnTo>
                <a:lnTo>
                  <a:pt x="76" y="141"/>
                </a:lnTo>
                <a:lnTo>
                  <a:pt x="76" y="139"/>
                </a:lnTo>
                <a:lnTo>
                  <a:pt x="76" y="139"/>
                </a:lnTo>
                <a:lnTo>
                  <a:pt x="76" y="137"/>
                </a:lnTo>
                <a:lnTo>
                  <a:pt x="76" y="137"/>
                </a:lnTo>
                <a:lnTo>
                  <a:pt x="76" y="136"/>
                </a:lnTo>
                <a:lnTo>
                  <a:pt x="76" y="134"/>
                </a:lnTo>
                <a:lnTo>
                  <a:pt x="74" y="134"/>
                </a:lnTo>
                <a:lnTo>
                  <a:pt x="74" y="134"/>
                </a:lnTo>
                <a:lnTo>
                  <a:pt x="74" y="134"/>
                </a:lnTo>
                <a:lnTo>
                  <a:pt x="74" y="134"/>
                </a:lnTo>
                <a:lnTo>
                  <a:pt x="72" y="134"/>
                </a:lnTo>
                <a:lnTo>
                  <a:pt x="72" y="136"/>
                </a:lnTo>
                <a:lnTo>
                  <a:pt x="72" y="136"/>
                </a:lnTo>
                <a:lnTo>
                  <a:pt x="72" y="136"/>
                </a:lnTo>
                <a:lnTo>
                  <a:pt x="72" y="136"/>
                </a:lnTo>
                <a:lnTo>
                  <a:pt x="70" y="136"/>
                </a:lnTo>
                <a:lnTo>
                  <a:pt x="67" y="136"/>
                </a:lnTo>
                <a:lnTo>
                  <a:pt x="67" y="136"/>
                </a:lnTo>
                <a:lnTo>
                  <a:pt x="67" y="134"/>
                </a:lnTo>
                <a:lnTo>
                  <a:pt x="67" y="134"/>
                </a:lnTo>
                <a:lnTo>
                  <a:pt x="67" y="134"/>
                </a:lnTo>
                <a:lnTo>
                  <a:pt x="67" y="134"/>
                </a:lnTo>
                <a:lnTo>
                  <a:pt x="69" y="132"/>
                </a:lnTo>
                <a:lnTo>
                  <a:pt x="69" y="132"/>
                </a:lnTo>
                <a:lnTo>
                  <a:pt x="69" y="132"/>
                </a:lnTo>
                <a:lnTo>
                  <a:pt x="69" y="131"/>
                </a:lnTo>
                <a:lnTo>
                  <a:pt x="69" y="129"/>
                </a:lnTo>
                <a:lnTo>
                  <a:pt x="67" y="129"/>
                </a:lnTo>
                <a:lnTo>
                  <a:pt x="67" y="127"/>
                </a:lnTo>
                <a:lnTo>
                  <a:pt x="67" y="127"/>
                </a:lnTo>
                <a:lnTo>
                  <a:pt x="65" y="127"/>
                </a:lnTo>
                <a:lnTo>
                  <a:pt x="64" y="126"/>
                </a:lnTo>
                <a:lnTo>
                  <a:pt x="64" y="124"/>
                </a:lnTo>
                <a:lnTo>
                  <a:pt x="64" y="124"/>
                </a:lnTo>
                <a:lnTo>
                  <a:pt x="62" y="124"/>
                </a:lnTo>
                <a:lnTo>
                  <a:pt x="62" y="124"/>
                </a:lnTo>
                <a:lnTo>
                  <a:pt x="62" y="124"/>
                </a:lnTo>
                <a:lnTo>
                  <a:pt x="60" y="124"/>
                </a:lnTo>
                <a:lnTo>
                  <a:pt x="60" y="124"/>
                </a:lnTo>
                <a:lnTo>
                  <a:pt x="60" y="124"/>
                </a:lnTo>
                <a:lnTo>
                  <a:pt x="60" y="124"/>
                </a:lnTo>
                <a:lnTo>
                  <a:pt x="60" y="122"/>
                </a:lnTo>
                <a:lnTo>
                  <a:pt x="60" y="122"/>
                </a:lnTo>
                <a:lnTo>
                  <a:pt x="60" y="122"/>
                </a:lnTo>
                <a:lnTo>
                  <a:pt x="62" y="122"/>
                </a:lnTo>
                <a:lnTo>
                  <a:pt x="62" y="121"/>
                </a:lnTo>
                <a:lnTo>
                  <a:pt x="62" y="121"/>
                </a:lnTo>
                <a:lnTo>
                  <a:pt x="62" y="121"/>
                </a:lnTo>
                <a:lnTo>
                  <a:pt x="62" y="121"/>
                </a:lnTo>
                <a:lnTo>
                  <a:pt x="62" y="121"/>
                </a:lnTo>
                <a:lnTo>
                  <a:pt x="60" y="119"/>
                </a:lnTo>
                <a:lnTo>
                  <a:pt x="60" y="119"/>
                </a:lnTo>
                <a:lnTo>
                  <a:pt x="60" y="119"/>
                </a:lnTo>
                <a:lnTo>
                  <a:pt x="59" y="119"/>
                </a:lnTo>
                <a:lnTo>
                  <a:pt x="59" y="119"/>
                </a:lnTo>
                <a:lnTo>
                  <a:pt x="59" y="119"/>
                </a:lnTo>
                <a:lnTo>
                  <a:pt x="59" y="119"/>
                </a:lnTo>
                <a:lnTo>
                  <a:pt x="57" y="119"/>
                </a:lnTo>
                <a:lnTo>
                  <a:pt x="55" y="117"/>
                </a:lnTo>
                <a:lnTo>
                  <a:pt x="55" y="117"/>
                </a:lnTo>
                <a:lnTo>
                  <a:pt x="54" y="117"/>
                </a:lnTo>
                <a:lnTo>
                  <a:pt x="52" y="117"/>
                </a:lnTo>
                <a:lnTo>
                  <a:pt x="50" y="117"/>
                </a:lnTo>
                <a:lnTo>
                  <a:pt x="50" y="117"/>
                </a:lnTo>
                <a:lnTo>
                  <a:pt x="50" y="117"/>
                </a:lnTo>
                <a:lnTo>
                  <a:pt x="50" y="117"/>
                </a:lnTo>
                <a:lnTo>
                  <a:pt x="50" y="119"/>
                </a:lnTo>
                <a:lnTo>
                  <a:pt x="50" y="119"/>
                </a:lnTo>
                <a:lnTo>
                  <a:pt x="50" y="119"/>
                </a:lnTo>
                <a:lnTo>
                  <a:pt x="49" y="119"/>
                </a:lnTo>
                <a:lnTo>
                  <a:pt x="49" y="119"/>
                </a:lnTo>
                <a:lnTo>
                  <a:pt x="49" y="121"/>
                </a:lnTo>
                <a:lnTo>
                  <a:pt x="49" y="121"/>
                </a:lnTo>
                <a:lnTo>
                  <a:pt x="49" y="121"/>
                </a:lnTo>
                <a:lnTo>
                  <a:pt x="49" y="121"/>
                </a:lnTo>
                <a:lnTo>
                  <a:pt x="49" y="121"/>
                </a:lnTo>
                <a:lnTo>
                  <a:pt x="47" y="121"/>
                </a:lnTo>
                <a:lnTo>
                  <a:pt x="47" y="121"/>
                </a:lnTo>
                <a:lnTo>
                  <a:pt x="47" y="121"/>
                </a:lnTo>
                <a:lnTo>
                  <a:pt x="47" y="122"/>
                </a:lnTo>
                <a:lnTo>
                  <a:pt x="47" y="122"/>
                </a:lnTo>
                <a:lnTo>
                  <a:pt x="47" y="122"/>
                </a:lnTo>
                <a:lnTo>
                  <a:pt x="45" y="122"/>
                </a:lnTo>
                <a:lnTo>
                  <a:pt x="45" y="122"/>
                </a:lnTo>
                <a:lnTo>
                  <a:pt x="45" y="122"/>
                </a:lnTo>
                <a:lnTo>
                  <a:pt x="44" y="122"/>
                </a:lnTo>
                <a:lnTo>
                  <a:pt x="44" y="122"/>
                </a:lnTo>
                <a:lnTo>
                  <a:pt x="44" y="122"/>
                </a:lnTo>
                <a:lnTo>
                  <a:pt x="42" y="122"/>
                </a:lnTo>
                <a:lnTo>
                  <a:pt x="42" y="122"/>
                </a:lnTo>
                <a:lnTo>
                  <a:pt x="42" y="124"/>
                </a:lnTo>
                <a:lnTo>
                  <a:pt x="42" y="124"/>
                </a:lnTo>
                <a:lnTo>
                  <a:pt x="40" y="124"/>
                </a:lnTo>
                <a:lnTo>
                  <a:pt x="35" y="122"/>
                </a:lnTo>
                <a:lnTo>
                  <a:pt x="35" y="122"/>
                </a:lnTo>
                <a:lnTo>
                  <a:pt x="35" y="121"/>
                </a:lnTo>
                <a:lnTo>
                  <a:pt x="35" y="119"/>
                </a:lnTo>
                <a:lnTo>
                  <a:pt x="33" y="119"/>
                </a:lnTo>
                <a:lnTo>
                  <a:pt x="33" y="119"/>
                </a:lnTo>
                <a:lnTo>
                  <a:pt x="33" y="119"/>
                </a:lnTo>
                <a:lnTo>
                  <a:pt x="33" y="117"/>
                </a:lnTo>
                <a:lnTo>
                  <a:pt x="32" y="117"/>
                </a:lnTo>
                <a:lnTo>
                  <a:pt x="32" y="117"/>
                </a:lnTo>
                <a:lnTo>
                  <a:pt x="32" y="117"/>
                </a:lnTo>
                <a:lnTo>
                  <a:pt x="32" y="116"/>
                </a:lnTo>
                <a:lnTo>
                  <a:pt x="30" y="117"/>
                </a:lnTo>
                <a:lnTo>
                  <a:pt x="28" y="114"/>
                </a:lnTo>
                <a:lnTo>
                  <a:pt x="27" y="112"/>
                </a:lnTo>
                <a:lnTo>
                  <a:pt x="25" y="112"/>
                </a:lnTo>
                <a:lnTo>
                  <a:pt x="23" y="112"/>
                </a:lnTo>
                <a:lnTo>
                  <a:pt x="23" y="111"/>
                </a:lnTo>
                <a:lnTo>
                  <a:pt x="20" y="106"/>
                </a:lnTo>
                <a:lnTo>
                  <a:pt x="20" y="106"/>
                </a:lnTo>
                <a:lnTo>
                  <a:pt x="18" y="104"/>
                </a:lnTo>
                <a:lnTo>
                  <a:pt x="18" y="104"/>
                </a:lnTo>
                <a:lnTo>
                  <a:pt x="18" y="104"/>
                </a:lnTo>
                <a:lnTo>
                  <a:pt x="17" y="104"/>
                </a:lnTo>
                <a:lnTo>
                  <a:pt x="17" y="104"/>
                </a:lnTo>
                <a:lnTo>
                  <a:pt x="17" y="104"/>
                </a:lnTo>
                <a:lnTo>
                  <a:pt x="12" y="100"/>
                </a:lnTo>
                <a:lnTo>
                  <a:pt x="12" y="100"/>
                </a:lnTo>
                <a:lnTo>
                  <a:pt x="12" y="100"/>
                </a:lnTo>
                <a:lnTo>
                  <a:pt x="12" y="102"/>
                </a:lnTo>
                <a:lnTo>
                  <a:pt x="12" y="104"/>
                </a:lnTo>
                <a:lnTo>
                  <a:pt x="12" y="104"/>
                </a:lnTo>
                <a:lnTo>
                  <a:pt x="10" y="104"/>
                </a:lnTo>
                <a:lnTo>
                  <a:pt x="8" y="104"/>
                </a:lnTo>
                <a:lnTo>
                  <a:pt x="8" y="104"/>
                </a:lnTo>
                <a:lnTo>
                  <a:pt x="8" y="104"/>
                </a:lnTo>
                <a:lnTo>
                  <a:pt x="7" y="104"/>
                </a:lnTo>
                <a:lnTo>
                  <a:pt x="5" y="106"/>
                </a:lnTo>
                <a:lnTo>
                  <a:pt x="5" y="106"/>
                </a:lnTo>
                <a:lnTo>
                  <a:pt x="5" y="106"/>
                </a:lnTo>
                <a:lnTo>
                  <a:pt x="2" y="102"/>
                </a:lnTo>
                <a:lnTo>
                  <a:pt x="0" y="100"/>
                </a:lnTo>
                <a:lnTo>
                  <a:pt x="0" y="99"/>
                </a:lnTo>
                <a:lnTo>
                  <a:pt x="0" y="94"/>
                </a:lnTo>
                <a:lnTo>
                  <a:pt x="0" y="94"/>
                </a:lnTo>
                <a:lnTo>
                  <a:pt x="0" y="92"/>
                </a:lnTo>
                <a:lnTo>
                  <a:pt x="0" y="92"/>
                </a:lnTo>
                <a:lnTo>
                  <a:pt x="2" y="90"/>
                </a:lnTo>
                <a:lnTo>
                  <a:pt x="2" y="90"/>
                </a:lnTo>
                <a:lnTo>
                  <a:pt x="2" y="89"/>
                </a:lnTo>
                <a:lnTo>
                  <a:pt x="2" y="89"/>
                </a:lnTo>
                <a:lnTo>
                  <a:pt x="2" y="87"/>
                </a:lnTo>
                <a:lnTo>
                  <a:pt x="3" y="85"/>
                </a:lnTo>
                <a:lnTo>
                  <a:pt x="5" y="84"/>
                </a:lnTo>
                <a:lnTo>
                  <a:pt x="5" y="84"/>
                </a:lnTo>
                <a:lnTo>
                  <a:pt x="5" y="82"/>
                </a:lnTo>
                <a:lnTo>
                  <a:pt x="5" y="82"/>
                </a:lnTo>
                <a:lnTo>
                  <a:pt x="5" y="82"/>
                </a:lnTo>
                <a:lnTo>
                  <a:pt x="5" y="80"/>
                </a:lnTo>
                <a:lnTo>
                  <a:pt x="5" y="80"/>
                </a:lnTo>
                <a:lnTo>
                  <a:pt x="5" y="80"/>
                </a:lnTo>
                <a:lnTo>
                  <a:pt x="7" y="80"/>
                </a:lnTo>
                <a:lnTo>
                  <a:pt x="7" y="79"/>
                </a:lnTo>
                <a:lnTo>
                  <a:pt x="7" y="79"/>
                </a:lnTo>
                <a:lnTo>
                  <a:pt x="8" y="79"/>
                </a:lnTo>
                <a:lnTo>
                  <a:pt x="8" y="79"/>
                </a:lnTo>
                <a:lnTo>
                  <a:pt x="8" y="75"/>
                </a:lnTo>
                <a:lnTo>
                  <a:pt x="8" y="75"/>
                </a:lnTo>
                <a:lnTo>
                  <a:pt x="8" y="75"/>
                </a:lnTo>
                <a:lnTo>
                  <a:pt x="8" y="74"/>
                </a:lnTo>
                <a:lnTo>
                  <a:pt x="8" y="74"/>
                </a:lnTo>
                <a:lnTo>
                  <a:pt x="8" y="74"/>
                </a:lnTo>
                <a:lnTo>
                  <a:pt x="8" y="74"/>
                </a:lnTo>
                <a:lnTo>
                  <a:pt x="8" y="72"/>
                </a:lnTo>
                <a:lnTo>
                  <a:pt x="8" y="72"/>
                </a:lnTo>
                <a:lnTo>
                  <a:pt x="8" y="72"/>
                </a:lnTo>
                <a:lnTo>
                  <a:pt x="10" y="72"/>
                </a:lnTo>
                <a:lnTo>
                  <a:pt x="10" y="72"/>
                </a:lnTo>
                <a:lnTo>
                  <a:pt x="12" y="74"/>
                </a:lnTo>
                <a:lnTo>
                  <a:pt x="13" y="74"/>
                </a:lnTo>
                <a:lnTo>
                  <a:pt x="13" y="74"/>
                </a:lnTo>
                <a:lnTo>
                  <a:pt x="13" y="74"/>
                </a:lnTo>
                <a:lnTo>
                  <a:pt x="13" y="74"/>
                </a:lnTo>
                <a:lnTo>
                  <a:pt x="15" y="74"/>
                </a:lnTo>
                <a:lnTo>
                  <a:pt x="15" y="72"/>
                </a:lnTo>
                <a:lnTo>
                  <a:pt x="15" y="72"/>
                </a:lnTo>
                <a:lnTo>
                  <a:pt x="15" y="70"/>
                </a:lnTo>
                <a:lnTo>
                  <a:pt x="17" y="70"/>
                </a:lnTo>
                <a:lnTo>
                  <a:pt x="15" y="69"/>
                </a:lnTo>
                <a:lnTo>
                  <a:pt x="17" y="67"/>
                </a:lnTo>
                <a:lnTo>
                  <a:pt x="17" y="67"/>
                </a:lnTo>
                <a:lnTo>
                  <a:pt x="15" y="65"/>
                </a:lnTo>
                <a:lnTo>
                  <a:pt x="15" y="65"/>
                </a:lnTo>
                <a:lnTo>
                  <a:pt x="15" y="65"/>
                </a:lnTo>
                <a:lnTo>
                  <a:pt x="15" y="65"/>
                </a:lnTo>
                <a:lnTo>
                  <a:pt x="17" y="62"/>
                </a:lnTo>
                <a:lnTo>
                  <a:pt x="17" y="62"/>
                </a:lnTo>
                <a:lnTo>
                  <a:pt x="17" y="62"/>
                </a:lnTo>
                <a:lnTo>
                  <a:pt x="15" y="60"/>
                </a:lnTo>
                <a:lnTo>
                  <a:pt x="15" y="60"/>
                </a:lnTo>
                <a:lnTo>
                  <a:pt x="15" y="60"/>
                </a:lnTo>
                <a:lnTo>
                  <a:pt x="15" y="60"/>
                </a:lnTo>
                <a:lnTo>
                  <a:pt x="15" y="58"/>
                </a:lnTo>
                <a:lnTo>
                  <a:pt x="17" y="58"/>
                </a:lnTo>
                <a:lnTo>
                  <a:pt x="17" y="58"/>
                </a:lnTo>
                <a:lnTo>
                  <a:pt x="17" y="58"/>
                </a:lnTo>
                <a:lnTo>
                  <a:pt x="18" y="58"/>
                </a:lnTo>
                <a:lnTo>
                  <a:pt x="18" y="58"/>
                </a:lnTo>
                <a:lnTo>
                  <a:pt x="18" y="58"/>
                </a:lnTo>
                <a:lnTo>
                  <a:pt x="18" y="58"/>
                </a:lnTo>
                <a:lnTo>
                  <a:pt x="18" y="57"/>
                </a:lnTo>
                <a:lnTo>
                  <a:pt x="18" y="57"/>
                </a:lnTo>
                <a:lnTo>
                  <a:pt x="18" y="57"/>
                </a:lnTo>
                <a:lnTo>
                  <a:pt x="20" y="55"/>
                </a:lnTo>
                <a:lnTo>
                  <a:pt x="20" y="55"/>
                </a:lnTo>
                <a:lnTo>
                  <a:pt x="20" y="55"/>
                </a:lnTo>
                <a:lnTo>
                  <a:pt x="20" y="55"/>
                </a:lnTo>
                <a:lnTo>
                  <a:pt x="20" y="53"/>
                </a:lnTo>
                <a:lnTo>
                  <a:pt x="20" y="53"/>
                </a:lnTo>
                <a:lnTo>
                  <a:pt x="18" y="52"/>
                </a:lnTo>
                <a:lnTo>
                  <a:pt x="18" y="52"/>
                </a:lnTo>
                <a:lnTo>
                  <a:pt x="18" y="52"/>
                </a:lnTo>
                <a:lnTo>
                  <a:pt x="18" y="50"/>
                </a:lnTo>
                <a:lnTo>
                  <a:pt x="20" y="50"/>
                </a:lnTo>
                <a:lnTo>
                  <a:pt x="20" y="50"/>
                </a:lnTo>
                <a:lnTo>
                  <a:pt x="20" y="48"/>
                </a:lnTo>
                <a:lnTo>
                  <a:pt x="20" y="48"/>
                </a:lnTo>
                <a:lnTo>
                  <a:pt x="20" y="47"/>
                </a:lnTo>
                <a:lnTo>
                  <a:pt x="18" y="45"/>
                </a:lnTo>
                <a:lnTo>
                  <a:pt x="18" y="45"/>
                </a:lnTo>
                <a:lnTo>
                  <a:pt x="18" y="45"/>
                </a:lnTo>
                <a:lnTo>
                  <a:pt x="18" y="43"/>
                </a:lnTo>
                <a:lnTo>
                  <a:pt x="18" y="43"/>
                </a:lnTo>
                <a:lnTo>
                  <a:pt x="20" y="43"/>
                </a:lnTo>
                <a:lnTo>
                  <a:pt x="20" y="42"/>
                </a:lnTo>
                <a:lnTo>
                  <a:pt x="20" y="42"/>
                </a:lnTo>
                <a:lnTo>
                  <a:pt x="20" y="42"/>
                </a:lnTo>
                <a:lnTo>
                  <a:pt x="20" y="42"/>
                </a:lnTo>
                <a:lnTo>
                  <a:pt x="20" y="42"/>
                </a:lnTo>
                <a:lnTo>
                  <a:pt x="18" y="42"/>
                </a:lnTo>
                <a:lnTo>
                  <a:pt x="18" y="42"/>
                </a:lnTo>
                <a:lnTo>
                  <a:pt x="18" y="42"/>
                </a:lnTo>
                <a:lnTo>
                  <a:pt x="18" y="42"/>
                </a:lnTo>
                <a:lnTo>
                  <a:pt x="18" y="42"/>
                </a:lnTo>
                <a:lnTo>
                  <a:pt x="18" y="40"/>
                </a:lnTo>
                <a:lnTo>
                  <a:pt x="18" y="40"/>
                </a:lnTo>
                <a:lnTo>
                  <a:pt x="18" y="40"/>
                </a:lnTo>
                <a:lnTo>
                  <a:pt x="18" y="38"/>
                </a:lnTo>
                <a:lnTo>
                  <a:pt x="18" y="38"/>
                </a:lnTo>
                <a:lnTo>
                  <a:pt x="18" y="38"/>
                </a:lnTo>
                <a:lnTo>
                  <a:pt x="18" y="37"/>
                </a:lnTo>
                <a:lnTo>
                  <a:pt x="18" y="35"/>
                </a:lnTo>
                <a:lnTo>
                  <a:pt x="18" y="35"/>
                </a:lnTo>
                <a:lnTo>
                  <a:pt x="22" y="32"/>
                </a:lnTo>
                <a:lnTo>
                  <a:pt x="23" y="32"/>
                </a:lnTo>
                <a:lnTo>
                  <a:pt x="23" y="30"/>
                </a:lnTo>
                <a:lnTo>
                  <a:pt x="25" y="30"/>
                </a:lnTo>
                <a:lnTo>
                  <a:pt x="27" y="30"/>
                </a:lnTo>
                <a:lnTo>
                  <a:pt x="27" y="30"/>
                </a:lnTo>
                <a:lnTo>
                  <a:pt x="28" y="30"/>
                </a:lnTo>
                <a:lnTo>
                  <a:pt x="28" y="32"/>
                </a:lnTo>
                <a:lnTo>
                  <a:pt x="30" y="30"/>
                </a:lnTo>
                <a:lnTo>
                  <a:pt x="30" y="30"/>
                </a:lnTo>
                <a:lnTo>
                  <a:pt x="30" y="30"/>
                </a:lnTo>
                <a:lnTo>
                  <a:pt x="30" y="28"/>
                </a:lnTo>
                <a:lnTo>
                  <a:pt x="30" y="28"/>
                </a:lnTo>
                <a:lnTo>
                  <a:pt x="30" y="28"/>
                </a:lnTo>
                <a:lnTo>
                  <a:pt x="30" y="28"/>
                </a:lnTo>
                <a:lnTo>
                  <a:pt x="30" y="26"/>
                </a:lnTo>
                <a:lnTo>
                  <a:pt x="30" y="26"/>
                </a:lnTo>
                <a:lnTo>
                  <a:pt x="30" y="25"/>
                </a:lnTo>
                <a:lnTo>
                  <a:pt x="30" y="25"/>
                </a:lnTo>
                <a:lnTo>
                  <a:pt x="30" y="25"/>
                </a:lnTo>
                <a:lnTo>
                  <a:pt x="32" y="25"/>
                </a:lnTo>
                <a:lnTo>
                  <a:pt x="32" y="23"/>
                </a:lnTo>
                <a:lnTo>
                  <a:pt x="33" y="23"/>
                </a:lnTo>
                <a:lnTo>
                  <a:pt x="33" y="23"/>
                </a:lnTo>
                <a:lnTo>
                  <a:pt x="33" y="23"/>
                </a:lnTo>
                <a:lnTo>
                  <a:pt x="33" y="23"/>
                </a:lnTo>
                <a:lnTo>
                  <a:pt x="35" y="23"/>
                </a:lnTo>
                <a:lnTo>
                  <a:pt x="35" y="21"/>
                </a:lnTo>
                <a:lnTo>
                  <a:pt x="37" y="21"/>
                </a:lnTo>
                <a:lnTo>
                  <a:pt x="37" y="21"/>
                </a:lnTo>
                <a:lnTo>
                  <a:pt x="37" y="21"/>
                </a:lnTo>
                <a:lnTo>
                  <a:pt x="37" y="21"/>
                </a:lnTo>
                <a:lnTo>
                  <a:pt x="37" y="20"/>
                </a:lnTo>
                <a:lnTo>
                  <a:pt x="37" y="20"/>
                </a:lnTo>
                <a:lnTo>
                  <a:pt x="37" y="20"/>
                </a:lnTo>
                <a:lnTo>
                  <a:pt x="37" y="20"/>
                </a:lnTo>
                <a:lnTo>
                  <a:pt x="37" y="20"/>
                </a:lnTo>
                <a:lnTo>
                  <a:pt x="37" y="18"/>
                </a:lnTo>
                <a:lnTo>
                  <a:pt x="37" y="18"/>
                </a:lnTo>
                <a:lnTo>
                  <a:pt x="37" y="18"/>
                </a:lnTo>
                <a:lnTo>
                  <a:pt x="37" y="16"/>
                </a:lnTo>
                <a:lnTo>
                  <a:pt x="37" y="16"/>
                </a:lnTo>
                <a:lnTo>
                  <a:pt x="39" y="16"/>
                </a:lnTo>
                <a:lnTo>
                  <a:pt x="39" y="16"/>
                </a:lnTo>
                <a:lnTo>
                  <a:pt x="40" y="16"/>
                </a:lnTo>
                <a:lnTo>
                  <a:pt x="40" y="16"/>
                </a:lnTo>
                <a:lnTo>
                  <a:pt x="42" y="18"/>
                </a:lnTo>
                <a:lnTo>
                  <a:pt x="44" y="18"/>
                </a:lnTo>
                <a:lnTo>
                  <a:pt x="45" y="18"/>
                </a:lnTo>
                <a:lnTo>
                  <a:pt x="45" y="18"/>
                </a:lnTo>
                <a:lnTo>
                  <a:pt x="45" y="18"/>
                </a:lnTo>
                <a:lnTo>
                  <a:pt x="47" y="18"/>
                </a:lnTo>
                <a:lnTo>
                  <a:pt x="47" y="18"/>
                </a:lnTo>
                <a:lnTo>
                  <a:pt x="47" y="16"/>
                </a:lnTo>
                <a:lnTo>
                  <a:pt x="47" y="16"/>
                </a:lnTo>
                <a:lnTo>
                  <a:pt x="47" y="16"/>
                </a:lnTo>
                <a:lnTo>
                  <a:pt x="47" y="16"/>
                </a:lnTo>
                <a:lnTo>
                  <a:pt x="47" y="15"/>
                </a:lnTo>
                <a:lnTo>
                  <a:pt x="47" y="15"/>
                </a:lnTo>
                <a:lnTo>
                  <a:pt x="47" y="15"/>
                </a:lnTo>
                <a:lnTo>
                  <a:pt x="49" y="11"/>
                </a:lnTo>
                <a:lnTo>
                  <a:pt x="49" y="11"/>
                </a:lnTo>
                <a:lnTo>
                  <a:pt x="49" y="11"/>
                </a:lnTo>
                <a:lnTo>
                  <a:pt x="49" y="10"/>
                </a:lnTo>
                <a:lnTo>
                  <a:pt x="49" y="10"/>
                </a:lnTo>
                <a:lnTo>
                  <a:pt x="49" y="10"/>
                </a:lnTo>
                <a:lnTo>
                  <a:pt x="49" y="8"/>
                </a:lnTo>
                <a:lnTo>
                  <a:pt x="49" y="8"/>
                </a:lnTo>
                <a:lnTo>
                  <a:pt x="50" y="8"/>
                </a:lnTo>
                <a:lnTo>
                  <a:pt x="50" y="8"/>
                </a:lnTo>
                <a:lnTo>
                  <a:pt x="50" y="8"/>
                </a:lnTo>
                <a:lnTo>
                  <a:pt x="50" y="10"/>
                </a:lnTo>
                <a:lnTo>
                  <a:pt x="50" y="10"/>
                </a:lnTo>
                <a:lnTo>
                  <a:pt x="50" y="10"/>
                </a:lnTo>
                <a:lnTo>
                  <a:pt x="52" y="10"/>
                </a:lnTo>
                <a:lnTo>
                  <a:pt x="52" y="10"/>
                </a:lnTo>
                <a:lnTo>
                  <a:pt x="52" y="10"/>
                </a:lnTo>
                <a:lnTo>
                  <a:pt x="52" y="8"/>
                </a:lnTo>
                <a:lnTo>
                  <a:pt x="52" y="8"/>
                </a:lnTo>
                <a:lnTo>
                  <a:pt x="52" y="8"/>
                </a:lnTo>
                <a:lnTo>
                  <a:pt x="52" y="8"/>
                </a:lnTo>
                <a:lnTo>
                  <a:pt x="52" y="6"/>
                </a:lnTo>
                <a:lnTo>
                  <a:pt x="52" y="6"/>
                </a:lnTo>
                <a:lnTo>
                  <a:pt x="52" y="6"/>
                </a:lnTo>
                <a:lnTo>
                  <a:pt x="52" y="6"/>
                </a:lnTo>
                <a:lnTo>
                  <a:pt x="50" y="6"/>
                </a:lnTo>
                <a:lnTo>
                  <a:pt x="50" y="6"/>
                </a:lnTo>
                <a:lnTo>
                  <a:pt x="50" y="6"/>
                </a:lnTo>
                <a:lnTo>
                  <a:pt x="50" y="5"/>
                </a:lnTo>
                <a:lnTo>
                  <a:pt x="50" y="3"/>
                </a:lnTo>
                <a:lnTo>
                  <a:pt x="50" y="1"/>
                </a:lnTo>
                <a:lnTo>
                  <a:pt x="50" y="1"/>
                </a:lnTo>
                <a:lnTo>
                  <a:pt x="50" y="0"/>
                </a:lnTo>
                <a:lnTo>
                  <a:pt x="50" y="0"/>
                </a:lnTo>
                <a:lnTo>
                  <a:pt x="52" y="0"/>
                </a:lnTo>
                <a:lnTo>
                  <a:pt x="52" y="0"/>
                </a:lnTo>
                <a:lnTo>
                  <a:pt x="52" y="0"/>
                </a:lnTo>
                <a:lnTo>
                  <a:pt x="54" y="0"/>
                </a:lnTo>
                <a:lnTo>
                  <a:pt x="60" y="1"/>
                </a:lnTo>
                <a:lnTo>
                  <a:pt x="62" y="3"/>
                </a:lnTo>
                <a:lnTo>
                  <a:pt x="62" y="5"/>
                </a:lnTo>
                <a:lnTo>
                  <a:pt x="62" y="5"/>
                </a:lnTo>
                <a:lnTo>
                  <a:pt x="62" y="5"/>
                </a:lnTo>
                <a:lnTo>
                  <a:pt x="62" y="8"/>
                </a:lnTo>
                <a:lnTo>
                  <a:pt x="62" y="8"/>
                </a:lnTo>
                <a:lnTo>
                  <a:pt x="62" y="10"/>
                </a:lnTo>
                <a:lnTo>
                  <a:pt x="62" y="10"/>
                </a:lnTo>
                <a:lnTo>
                  <a:pt x="62" y="10"/>
                </a:lnTo>
                <a:lnTo>
                  <a:pt x="64" y="11"/>
                </a:lnTo>
                <a:lnTo>
                  <a:pt x="64" y="11"/>
                </a:lnTo>
                <a:lnTo>
                  <a:pt x="64" y="11"/>
                </a:lnTo>
                <a:lnTo>
                  <a:pt x="65" y="11"/>
                </a:lnTo>
                <a:lnTo>
                  <a:pt x="67" y="11"/>
                </a:lnTo>
                <a:lnTo>
                  <a:pt x="67" y="11"/>
                </a:lnTo>
                <a:lnTo>
                  <a:pt x="67" y="11"/>
                </a:lnTo>
                <a:lnTo>
                  <a:pt x="69" y="13"/>
                </a:lnTo>
                <a:lnTo>
                  <a:pt x="69" y="13"/>
                </a:lnTo>
                <a:lnTo>
                  <a:pt x="69" y="13"/>
                </a:lnTo>
                <a:lnTo>
                  <a:pt x="69" y="15"/>
                </a:lnTo>
                <a:lnTo>
                  <a:pt x="69" y="15"/>
                </a:lnTo>
                <a:lnTo>
                  <a:pt x="69" y="15"/>
                </a:lnTo>
                <a:lnTo>
                  <a:pt x="70" y="16"/>
                </a:lnTo>
                <a:lnTo>
                  <a:pt x="70" y="16"/>
                </a:lnTo>
                <a:lnTo>
                  <a:pt x="72" y="15"/>
                </a:lnTo>
                <a:lnTo>
                  <a:pt x="72" y="16"/>
                </a:lnTo>
                <a:lnTo>
                  <a:pt x="72" y="16"/>
                </a:lnTo>
                <a:lnTo>
                  <a:pt x="74" y="16"/>
                </a:lnTo>
                <a:lnTo>
                  <a:pt x="76" y="20"/>
                </a:lnTo>
                <a:lnTo>
                  <a:pt x="76" y="21"/>
                </a:lnTo>
                <a:lnTo>
                  <a:pt x="77" y="21"/>
                </a:lnTo>
                <a:lnTo>
                  <a:pt x="77" y="21"/>
                </a:lnTo>
                <a:lnTo>
                  <a:pt x="77" y="21"/>
                </a:lnTo>
                <a:lnTo>
                  <a:pt x="77" y="21"/>
                </a:lnTo>
                <a:lnTo>
                  <a:pt x="79" y="20"/>
                </a:lnTo>
                <a:lnTo>
                  <a:pt x="79" y="20"/>
                </a:lnTo>
                <a:lnTo>
                  <a:pt x="79" y="20"/>
                </a:lnTo>
                <a:lnTo>
                  <a:pt x="81" y="20"/>
                </a:lnTo>
                <a:lnTo>
                  <a:pt x="81" y="20"/>
                </a:lnTo>
                <a:lnTo>
                  <a:pt x="82" y="18"/>
                </a:lnTo>
                <a:lnTo>
                  <a:pt x="82" y="18"/>
                </a:lnTo>
                <a:lnTo>
                  <a:pt x="82" y="18"/>
                </a:lnTo>
                <a:lnTo>
                  <a:pt x="86" y="20"/>
                </a:lnTo>
                <a:lnTo>
                  <a:pt x="91" y="18"/>
                </a:lnTo>
                <a:lnTo>
                  <a:pt x="92" y="18"/>
                </a:lnTo>
                <a:lnTo>
                  <a:pt x="94" y="20"/>
                </a:lnTo>
                <a:lnTo>
                  <a:pt x="96" y="21"/>
                </a:lnTo>
                <a:lnTo>
                  <a:pt x="96" y="21"/>
                </a:lnTo>
                <a:lnTo>
                  <a:pt x="97" y="21"/>
                </a:lnTo>
                <a:lnTo>
                  <a:pt x="97" y="21"/>
                </a:lnTo>
                <a:lnTo>
                  <a:pt x="99" y="23"/>
                </a:lnTo>
                <a:lnTo>
                  <a:pt x="101" y="23"/>
                </a:lnTo>
                <a:lnTo>
                  <a:pt x="101" y="23"/>
                </a:lnTo>
                <a:lnTo>
                  <a:pt x="101" y="23"/>
                </a:lnTo>
                <a:lnTo>
                  <a:pt x="102" y="21"/>
                </a:lnTo>
                <a:lnTo>
                  <a:pt x="102" y="20"/>
                </a:lnTo>
                <a:lnTo>
                  <a:pt x="104" y="20"/>
                </a:lnTo>
                <a:lnTo>
                  <a:pt x="104" y="20"/>
                </a:lnTo>
                <a:lnTo>
                  <a:pt x="106" y="20"/>
                </a:lnTo>
                <a:lnTo>
                  <a:pt x="111" y="18"/>
                </a:lnTo>
                <a:lnTo>
                  <a:pt x="116" y="18"/>
                </a:lnTo>
                <a:lnTo>
                  <a:pt x="118" y="18"/>
                </a:lnTo>
                <a:lnTo>
                  <a:pt x="118" y="18"/>
                </a:lnTo>
                <a:lnTo>
                  <a:pt x="119" y="18"/>
                </a:lnTo>
                <a:lnTo>
                  <a:pt x="119" y="18"/>
                </a:lnTo>
                <a:lnTo>
                  <a:pt x="119" y="16"/>
                </a:lnTo>
                <a:lnTo>
                  <a:pt x="121" y="16"/>
                </a:lnTo>
                <a:lnTo>
                  <a:pt x="121" y="16"/>
                </a:lnTo>
                <a:lnTo>
                  <a:pt x="121" y="16"/>
                </a:lnTo>
                <a:lnTo>
                  <a:pt x="128" y="21"/>
                </a:lnTo>
                <a:lnTo>
                  <a:pt x="128" y="21"/>
                </a:lnTo>
                <a:lnTo>
                  <a:pt x="128" y="23"/>
                </a:lnTo>
                <a:lnTo>
                  <a:pt x="128" y="23"/>
                </a:lnTo>
                <a:lnTo>
                  <a:pt x="128" y="23"/>
                </a:lnTo>
                <a:lnTo>
                  <a:pt x="126" y="23"/>
                </a:lnTo>
                <a:lnTo>
                  <a:pt x="126" y="23"/>
                </a:lnTo>
                <a:lnTo>
                  <a:pt x="126" y="25"/>
                </a:lnTo>
                <a:lnTo>
                  <a:pt x="126" y="25"/>
                </a:lnTo>
                <a:lnTo>
                  <a:pt x="128" y="25"/>
                </a:lnTo>
                <a:lnTo>
                  <a:pt x="128" y="25"/>
                </a:lnTo>
                <a:lnTo>
                  <a:pt x="128" y="25"/>
                </a:lnTo>
                <a:lnTo>
                  <a:pt x="128" y="26"/>
                </a:lnTo>
                <a:lnTo>
                  <a:pt x="128" y="26"/>
                </a:lnTo>
                <a:lnTo>
                  <a:pt x="128" y="26"/>
                </a:lnTo>
                <a:lnTo>
                  <a:pt x="129" y="26"/>
                </a:lnTo>
                <a:lnTo>
                  <a:pt x="129" y="26"/>
                </a:lnTo>
                <a:lnTo>
                  <a:pt x="129" y="26"/>
                </a:lnTo>
                <a:lnTo>
                  <a:pt x="129" y="26"/>
                </a:lnTo>
                <a:lnTo>
                  <a:pt x="129" y="26"/>
                </a:lnTo>
                <a:lnTo>
                  <a:pt x="131" y="26"/>
                </a:lnTo>
                <a:lnTo>
                  <a:pt x="131" y="26"/>
                </a:lnTo>
                <a:lnTo>
                  <a:pt x="133" y="26"/>
                </a:lnTo>
                <a:lnTo>
                  <a:pt x="133" y="26"/>
                </a:lnTo>
                <a:lnTo>
                  <a:pt x="133" y="26"/>
                </a:lnTo>
                <a:lnTo>
                  <a:pt x="133" y="26"/>
                </a:lnTo>
                <a:lnTo>
                  <a:pt x="134" y="25"/>
                </a:lnTo>
                <a:lnTo>
                  <a:pt x="134" y="25"/>
                </a:lnTo>
                <a:lnTo>
                  <a:pt x="136" y="23"/>
                </a:lnTo>
                <a:lnTo>
                  <a:pt x="136" y="23"/>
                </a:lnTo>
                <a:lnTo>
                  <a:pt x="136" y="23"/>
                </a:lnTo>
                <a:lnTo>
                  <a:pt x="136" y="23"/>
                </a:lnTo>
                <a:lnTo>
                  <a:pt x="136" y="23"/>
                </a:lnTo>
                <a:lnTo>
                  <a:pt x="136" y="21"/>
                </a:lnTo>
                <a:lnTo>
                  <a:pt x="136" y="20"/>
                </a:lnTo>
                <a:lnTo>
                  <a:pt x="136" y="20"/>
                </a:lnTo>
                <a:lnTo>
                  <a:pt x="136" y="20"/>
                </a:lnTo>
                <a:lnTo>
                  <a:pt x="136" y="18"/>
                </a:lnTo>
                <a:lnTo>
                  <a:pt x="138" y="18"/>
                </a:lnTo>
                <a:lnTo>
                  <a:pt x="138" y="18"/>
                </a:lnTo>
                <a:lnTo>
                  <a:pt x="138" y="18"/>
                </a:lnTo>
                <a:lnTo>
                  <a:pt x="139" y="18"/>
                </a:lnTo>
                <a:lnTo>
                  <a:pt x="139" y="16"/>
                </a:lnTo>
                <a:lnTo>
                  <a:pt x="139" y="16"/>
                </a:lnTo>
                <a:lnTo>
                  <a:pt x="139" y="16"/>
                </a:lnTo>
                <a:lnTo>
                  <a:pt x="139" y="16"/>
                </a:lnTo>
                <a:lnTo>
                  <a:pt x="139" y="16"/>
                </a:lnTo>
                <a:lnTo>
                  <a:pt x="139" y="16"/>
                </a:lnTo>
                <a:lnTo>
                  <a:pt x="139" y="15"/>
                </a:lnTo>
                <a:lnTo>
                  <a:pt x="139" y="15"/>
                </a:lnTo>
                <a:lnTo>
                  <a:pt x="139" y="15"/>
                </a:lnTo>
                <a:lnTo>
                  <a:pt x="139" y="15"/>
                </a:lnTo>
                <a:lnTo>
                  <a:pt x="139" y="13"/>
                </a:lnTo>
                <a:lnTo>
                  <a:pt x="139" y="11"/>
                </a:lnTo>
                <a:lnTo>
                  <a:pt x="139" y="11"/>
                </a:lnTo>
                <a:lnTo>
                  <a:pt x="139" y="10"/>
                </a:lnTo>
                <a:lnTo>
                  <a:pt x="141" y="10"/>
                </a:lnTo>
                <a:lnTo>
                  <a:pt x="143" y="8"/>
                </a:lnTo>
                <a:lnTo>
                  <a:pt x="143" y="10"/>
                </a:lnTo>
                <a:lnTo>
                  <a:pt x="148" y="8"/>
                </a:lnTo>
                <a:lnTo>
                  <a:pt x="148" y="8"/>
                </a:lnTo>
                <a:lnTo>
                  <a:pt x="148" y="10"/>
                </a:lnTo>
                <a:lnTo>
                  <a:pt x="148" y="10"/>
                </a:lnTo>
                <a:lnTo>
                  <a:pt x="148" y="10"/>
                </a:lnTo>
                <a:lnTo>
                  <a:pt x="148" y="10"/>
                </a:lnTo>
                <a:lnTo>
                  <a:pt x="148" y="10"/>
                </a:lnTo>
                <a:lnTo>
                  <a:pt x="148" y="11"/>
                </a:lnTo>
                <a:lnTo>
                  <a:pt x="148" y="11"/>
                </a:lnTo>
                <a:lnTo>
                  <a:pt x="149" y="10"/>
                </a:lnTo>
                <a:lnTo>
                  <a:pt x="149" y="10"/>
                </a:lnTo>
                <a:lnTo>
                  <a:pt x="151" y="11"/>
                </a:lnTo>
                <a:lnTo>
                  <a:pt x="153" y="11"/>
                </a:lnTo>
                <a:lnTo>
                  <a:pt x="153" y="11"/>
                </a:lnTo>
                <a:lnTo>
                  <a:pt x="155" y="11"/>
                </a:lnTo>
                <a:lnTo>
                  <a:pt x="155" y="11"/>
                </a:lnTo>
                <a:lnTo>
                  <a:pt x="158" y="11"/>
                </a:lnTo>
                <a:lnTo>
                  <a:pt x="160" y="13"/>
                </a:lnTo>
                <a:lnTo>
                  <a:pt x="160" y="13"/>
                </a:lnTo>
                <a:lnTo>
                  <a:pt x="160" y="13"/>
                </a:lnTo>
                <a:lnTo>
                  <a:pt x="160" y="13"/>
                </a:lnTo>
                <a:lnTo>
                  <a:pt x="161" y="13"/>
                </a:lnTo>
                <a:lnTo>
                  <a:pt x="161" y="13"/>
                </a:lnTo>
                <a:lnTo>
                  <a:pt x="161" y="11"/>
                </a:lnTo>
                <a:lnTo>
                  <a:pt x="161" y="11"/>
                </a:lnTo>
                <a:lnTo>
                  <a:pt x="161" y="11"/>
                </a:lnTo>
                <a:lnTo>
                  <a:pt x="163" y="10"/>
                </a:lnTo>
                <a:lnTo>
                  <a:pt x="165" y="8"/>
                </a:lnTo>
                <a:lnTo>
                  <a:pt x="166" y="8"/>
                </a:lnTo>
                <a:lnTo>
                  <a:pt x="166" y="8"/>
                </a:lnTo>
                <a:lnTo>
                  <a:pt x="166" y="8"/>
                </a:lnTo>
                <a:lnTo>
                  <a:pt x="166" y="8"/>
                </a:lnTo>
                <a:lnTo>
                  <a:pt x="166" y="8"/>
                </a:lnTo>
                <a:lnTo>
                  <a:pt x="166" y="8"/>
                </a:lnTo>
                <a:lnTo>
                  <a:pt x="166" y="6"/>
                </a:lnTo>
                <a:lnTo>
                  <a:pt x="166" y="6"/>
                </a:lnTo>
                <a:lnTo>
                  <a:pt x="166" y="6"/>
                </a:lnTo>
                <a:lnTo>
                  <a:pt x="166" y="6"/>
                </a:lnTo>
                <a:lnTo>
                  <a:pt x="166" y="6"/>
                </a:lnTo>
                <a:lnTo>
                  <a:pt x="166" y="5"/>
                </a:lnTo>
                <a:lnTo>
                  <a:pt x="166" y="5"/>
                </a:lnTo>
                <a:lnTo>
                  <a:pt x="166" y="5"/>
                </a:lnTo>
                <a:lnTo>
                  <a:pt x="166" y="5"/>
                </a:lnTo>
                <a:lnTo>
                  <a:pt x="168" y="3"/>
                </a:lnTo>
                <a:lnTo>
                  <a:pt x="168" y="3"/>
                </a:lnTo>
                <a:lnTo>
                  <a:pt x="168" y="3"/>
                </a:lnTo>
                <a:lnTo>
                  <a:pt x="168" y="5"/>
                </a:lnTo>
                <a:lnTo>
                  <a:pt x="170" y="5"/>
                </a:lnTo>
                <a:lnTo>
                  <a:pt x="170" y="5"/>
                </a:lnTo>
                <a:lnTo>
                  <a:pt x="170" y="5"/>
                </a:lnTo>
                <a:lnTo>
                  <a:pt x="170" y="5"/>
                </a:lnTo>
                <a:lnTo>
                  <a:pt x="170" y="3"/>
                </a:lnTo>
                <a:lnTo>
                  <a:pt x="170" y="3"/>
                </a:lnTo>
                <a:lnTo>
                  <a:pt x="170" y="3"/>
                </a:lnTo>
                <a:lnTo>
                  <a:pt x="171" y="3"/>
                </a:lnTo>
                <a:lnTo>
                  <a:pt x="173" y="3"/>
                </a:lnTo>
                <a:lnTo>
                  <a:pt x="176" y="3"/>
                </a:lnTo>
                <a:lnTo>
                  <a:pt x="176" y="3"/>
                </a:lnTo>
                <a:lnTo>
                  <a:pt x="178" y="3"/>
                </a:lnTo>
                <a:lnTo>
                  <a:pt x="178" y="6"/>
                </a:lnTo>
                <a:lnTo>
                  <a:pt x="178" y="6"/>
                </a:lnTo>
                <a:lnTo>
                  <a:pt x="181" y="10"/>
                </a:lnTo>
                <a:lnTo>
                  <a:pt x="181" y="10"/>
                </a:lnTo>
                <a:lnTo>
                  <a:pt x="181" y="10"/>
                </a:lnTo>
                <a:lnTo>
                  <a:pt x="181" y="11"/>
                </a:lnTo>
                <a:lnTo>
                  <a:pt x="181" y="11"/>
                </a:lnTo>
                <a:lnTo>
                  <a:pt x="181" y="11"/>
                </a:lnTo>
                <a:lnTo>
                  <a:pt x="181" y="13"/>
                </a:lnTo>
                <a:lnTo>
                  <a:pt x="181" y="13"/>
                </a:lnTo>
                <a:lnTo>
                  <a:pt x="181" y="13"/>
                </a:lnTo>
                <a:lnTo>
                  <a:pt x="181" y="13"/>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66" name="Freeform 49">
            <a:extLst>
              <a:ext uri="{FF2B5EF4-FFF2-40B4-BE49-F238E27FC236}">
                <a16:creationId xmlns:a16="http://schemas.microsoft.com/office/drawing/2014/main" id="{16DDF707-14EF-4D0A-9321-083A16C6E104}"/>
              </a:ext>
            </a:extLst>
          </p:cNvPr>
          <p:cNvSpPr>
            <a:spLocks/>
          </p:cNvSpPr>
          <p:nvPr/>
        </p:nvSpPr>
        <p:spPr bwMode="auto">
          <a:xfrm>
            <a:off x="4809905" y="4765104"/>
            <a:ext cx="167037" cy="169934"/>
          </a:xfrm>
          <a:custGeom>
            <a:avLst/>
            <a:gdLst>
              <a:gd name="T0" fmla="*/ 106 w 173"/>
              <a:gd name="T1" fmla="*/ 12 h 176"/>
              <a:gd name="T2" fmla="*/ 112 w 173"/>
              <a:gd name="T3" fmla="*/ 22 h 176"/>
              <a:gd name="T4" fmla="*/ 122 w 173"/>
              <a:gd name="T5" fmla="*/ 35 h 176"/>
              <a:gd name="T6" fmla="*/ 128 w 173"/>
              <a:gd name="T7" fmla="*/ 37 h 176"/>
              <a:gd name="T8" fmla="*/ 138 w 173"/>
              <a:gd name="T9" fmla="*/ 52 h 176"/>
              <a:gd name="T10" fmla="*/ 149 w 173"/>
              <a:gd name="T11" fmla="*/ 60 h 176"/>
              <a:gd name="T12" fmla="*/ 164 w 173"/>
              <a:gd name="T13" fmla="*/ 64 h 176"/>
              <a:gd name="T14" fmla="*/ 164 w 173"/>
              <a:gd name="T15" fmla="*/ 74 h 176"/>
              <a:gd name="T16" fmla="*/ 173 w 173"/>
              <a:gd name="T17" fmla="*/ 87 h 176"/>
              <a:gd name="T18" fmla="*/ 168 w 173"/>
              <a:gd name="T19" fmla="*/ 104 h 176"/>
              <a:gd name="T20" fmla="*/ 164 w 173"/>
              <a:gd name="T21" fmla="*/ 106 h 176"/>
              <a:gd name="T22" fmla="*/ 166 w 173"/>
              <a:gd name="T23" fmla="*/ 114 h 176"/>
              <a:gd name="T24" fmla="*/ 159 w 173"/>
              <a:gd name="T25" fmla="*/ 117 h 176"/>
              <a:gd name="T26" fmla="*/ 158 w 173"/>
              <a:gd name="T27" fmla="*/ 124 h 176"/>
              <a:gd name="T28" fmla="*/ 153 w 173"/>
              <a:gd name="T29" fmla="*/ 124 h 176"/>
              <a:gd name="T30" fmla="*/ 154 w 173"/>
              <a:gd name="T31" fmla="*/ 131 h 176"/>
              <a:gd name="T32" fmla="*/ 151 w 173"/>
              <a:gd name="T33" fmla="*/ 134 h 176"/>
              <a:gd name="T34" fmla="*/ 156 w 173"/>
              <a:gd name="T35" fmla="*/ 139 h 176"/>
              <a:gd name="T36" fmla="*/ 154 w 173"/>
              <a:gd name="T37" fmla="*/ 141 h 176"/>
              <a:gd name="T38" fmla="*/ 158 w 173"/>
              <a:gd name="T39" fmla="*/ 148 h 176"/>
              <a:gd name="T40" fmla="*/ 158 w 173"/>
              <a:gd name="T41" fmla="*/ 154 h 176"/>
              <a:gd name="T42" fmla="*/ 154 w 173"/>
              <a:gd name="T43" fmla="*/ 161 h 176"/>
              <a:gd name="T44" fmla="*/ 144 w 173"/>
              <a:gd name="T45" fmla="*/ 160 h 176"/>
              <a:gd name="T46" fmla="*/ 129 w 173"/>
              <a:gd name="T47" fmla="*/ 176 h 176"/>
              <a:gd name="T48" fmla="*/ 121 w 173"/>
              <a:gd name="T49" fmla="*/ 170 h 176"/>
              <a:gd name="T50" fmla="*/ 116 w 173"/>
              <a:gd name="T51" fmla="*/ 173 h 176"/>
              <a:gd name="T52" fmla="*/ 106 w 173"/>
              <a:gd name="T53" fmla="*/ 158 h 176"/>
              <a:gd name="T54" fmla="*/ 94 w 173"/>
              <a:gd name="T55" fmla="*/ 151 h 176"/>
              <a:gd name="T56" fmla="*/ 82 w 173"/>
              <a:gd name="T57" fmla="*/ 134 h 176"/>
              <a:gd name="T58" fmla="*/ 77 w 173"/>
              <a:gd name="T59" fmla="*/ 126 h 176"/>
              <a:gd name="T60" fmla="*/ 55 w 173"/>
              <a:gd name="T61" fmla="*/ 112 h 176"/>
              <a:gd name="T62" fmla="*/ 42 w 173"/>
              <a:gd name="T63" fmla="*/ 109 h 176"/>
              <a:gd name="T64" fmla="*/ 37 w 173"/>
              <a:gd name="T65" fmla="*/ 102 h 176"/>
              <a:gd name="T66" fmla="*/ 37 w 173"/>
              <a:gd name="T67" fmla="*/ 92 h 176"/>
              <a:gd name="T68" fmla="*/ 32 w 173"/>
              <a:gd name="T69" fmla="*/ 92 h 176"/>
              <a:gd name="T70" fmla="*/ 27 w 173"/>
              <a:gd name="T71" fmla="*/ 92 h 176"/>
              <a:gd name="T72" fmla="*/ 20 w 173"/>
              <a:gd name="T73" fmla="*/ 89 h 176"/>
              <a:gd name="T74" fmla="*/ 12 w 173"/>
              <a:gd name="T75" fmla="*/ 91 h 176"/>
              <a:gd name="T76" fmla="*/ 0 w 173"/>
              <a:gd name="T77" fmla="*/ 82 h 176"/>
              <a:gd name="T78" fmla="*/ 1 w 173"/>
              <a:gd name="T79" fmla="*/ 77 h 176"/>
              <a:gd name="T80" fmla="*/ 12 w 173"/>
              <a:gd name="T81" fmla="*/ 74 h 176"/>
              <a:gd name="T82" fmla="*/ 17 w 173"/>
              <a:gd name="T83" fmla="*/ 62 h 176"/>
              <a:gd name="T84" fmla="*/ 22 w 173"/>
              <a:gd name="T85" fmla="*/ 57 h 176"/>
              <a:gd name="T86" fmla="*/ 18 w 173"/>
              <a:gd name="T87" fmla="*/ 49 h 176"/>
              <a:gd name="T88" fmla="*/ 15 w 173"/>
              <a:gd name="T89" fmla="*/ 40 h 176"/>
              <a:gd name="T90" fmla="*/ 22 w 173"/>
              <a:gd name="T91" fmla="*/ 37 h 176"/>
              <a:gd name="T92" fmla="*/ 27 w 173"/>
              <a:gd name="T93" fmla="*/ 35 h 176"/>
              <a:gd name="T94" fmla="*/ 30 w 173"/>
              <a:gd name="T95" fmla="*/ 37 h 176"/>
              <a:gd name="T96" fmla="*/ 37 w 173"/>
              <a:gd name="T97" fmla="*/ 38 h 176"/>
              <a:gd name="T98" fmla="*/ 38 w 173"/>
              <a:gd name="T99" fmla="*/ 35 h 176"/>
              <a:gd name="T100" fmla="*/ 42 w 173"/>
              <a:gd name="T101" fmla="*/ 37 h 176"/>
              <a:gd name="T102" fmla="*/ 49 w 173"/>
              <a:gd name="T103" fmla="*/ 33 h 176"/>
              <a:gd name="T104" fmla="*/ 40 w 173"/>
              <a:gd name="T105" fmla="*/ 25 h 176"/>
              <a:gd name="T106" fmla="*/ 45 w 173"/>
              <a:gd name="T107" fmla="*/ 13 h 176"/>
              <a:gd name="T108" fmla="*/ 50 w 173"/>
              <a:gd name="T109" fmla="*/ 15 h 176"/>
              <a:gd name="T110" fmla="*/ 55 w 173"/>
              <a:gd name="T111" fmla="*/ 13 h 176"/>
              <a:gd name="T112" fmla="*/ 59 w 173"/>
              <a:gd name="T113" fmla="*/ 18 h 176"/>
              <a:gd name="T114" fmla="*/ 64 w 173"/>
              <a:gd name="T115" fmla="*/ 12 h 176"/>
              <a:gd name="T116" fmla="*/ 69 w 173"/>
              <a:gd name="T117" fmla="*/ 8 h 176"/>
              <a:gd name="T118" fmla="*/ 74 w 173"/>
              <a:gd name="T119" fmla="*/ 5 h 176"/>
              <a:gd name="T120" fmla="*/ 84 w 173"/>
              <a:gd name="T121" fmla="*/ 5 h 176"/>
              <a:gd name="T122" fmla="*/ 89 w 173"/>
              <a:gd name="T123" fmla="*/ 6 h 176"/>
              <a:gd name="T124" fmla="*/ 97 w 173"/>
              <a:gd name="T125"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76">
                <a:moveTo>
                  <a:pt x="102" y="5"/>
                </a:moveTo>
                <a:lnTo>
                  <a:pt x="102" y="5"/>
                </a:lnTo>
                <a:lnTo>
                  <a:pt x="102" y="6"/>
                </a:lnTo>
                <a:lnTo>
                  <a:pt x="102" y="6"/>
                </a:lnTo>
                <a:lnTo>
                  <a:pt x="102" y="6"/>
                </a:lnTo>
                <a:lnTo>
                  <a:pt x="102" y="8"/>
                </a:lnTo>
                <a:lnTo>
                  <a:pt x="102" y="8"/>
                </a:lnTo>
                <a:lnTo>
                  <a:pt x="104" y="8"/>
                </a:lnTo>
                <a:lnTo>
                  <a:pt x="104" y="8"/>
                </a:lnTo>
                <a:lnTo>
                  <a:pt x="104" y="10"/>
                </a:lnTo>
                <a:lnTo>
                  <a:pt x="104" y="10"/>
                </a:lnTo>
                <a:lnTo>
                  <a:pt x="106" y="12"/>
                </a:lnTo>
                <a:lnTo>
                  <a:pt x="106" y="12"/>
                </a:lnTo>
                <a:lnTo>
                  <a:pt x="107" y="12"/>
                </a:lnTo>
                <a:lnTo>
                  <a:pt x="111" y="13"/>
                </a:lnTo>
                <a:lnTo>
                  <a:pt x="112" y="13"/>
                </a:lnTo>
                <a:lnTo>
                  <a:pt x="112" y="13"/>
                </a:lnTo>
                <a:lnTo>
                  <a:pt x="112" y="15"/>
                </a:lnTo>
                <a:lnTo>
                  <a:pt x="112" y="15"/>
                </a:lnTo>
                <a:lnTo>
                  <a:pt x="112" y="15"/>
                </a:lnTo>
                <a:lnTo>
                  <a:pt x="112" y="18"/>
                </a:lnTo>
                <a:lnTo>
                  <a:pt x="114" y="18"/>
                </a:lnTo>
                <a:lnTo>
                  <a:pt x="114" y="20"/>
                </a:lnTo>
                <a:lnTo>
                  <a:pt x="112" y="22"/>
                </a:lnTo>
                <a:lnTo>
                  <a:pt x="114" y="23"/>
                </a:lnTo>
                <a:lnTo>
                  <a:pt x="114" y="25"/>
                </a:lnTo>
                <a:lnTo>
                  <a:pt x="114" y="27"/>
                </a:lnTo>
                <a:lnTo>
                  <a:pt x="116" y="28"/>
                </a:lnTo>
                <a:lnTo>
                  <a:pt x="116" y="28"/>
                </a:lnTo>
                <a:lnTo>
                  <a:pt x="117" y="30"/>
                </a:lnTo>
                <a:lnTo>
                  <a:pt x="117" y="30"/>
                </a:lnTo>
                <a:lnTo>
                  <a:pt x="119" y="32"/>
                </a:lnTo>
                <a:lnTo>
                  <a:pt x="119" y="33"/>
                </a:lnTo>
                <a:lnTo>
                  <a:pt x="121" y="35"/>
                </a:lnTo>
                <a:lnTo>
                  <a:pt x="121" y="35"/>
                </a:lnTo>
                <a:lnTo>
                  <a:pt x="122" y="35"/>
                </a:lnTo>
                <a:lnTo>
                  <a:pt x="122" y="35"/>
                </a:lnTo>
                <a:lnTo>
                  <a:pt x="122" y="35"/>
                </a:lnTo>
                <a:lnTo>
                  <a:pt x="124" y="33"/>
                </a:lnTo>
                <a:lnTo>
                  <a:pt x="126" y="33"/>
                </a:lnTo>
                <a:lnTo>
                  <a:pt x="126" y="33"/>
                </a:lnTo>
                <a:lnTo>
                  <a:pt x="126" y="33"/>
                </a:lnTo>
                <a:lnTo>
                  <a:pt x="126" y="33"/>
                </a:lnTo>
                <a:lnTo>
                  <a:pt x="126" y="33"/>
                </a:lnTo>
                <a:lnTo>
                  <a:pt x="128" y="35"/>
                </a:lnTo>
                <a:lnTo>
                  <a:pt x="128" y="35"/>
                </a:lnTo>
                <a:lnTo>
                  <a:pt x="128" y="35"/>
                </a:lnTo>
                <a:lnTo>
                  <a:pt x="128" y="37"/>
                </a:lnTo>
                <a:lnTo>
                  <a:pt x="128" y="37"/>
                </a:lnTo>
                <a:lnTo>
                  <a:pt x="128" y="37"/>
                </a:lnTo>
                <a:lnTo>
                  <a:pt x="128" y="37"/>
                </a:lnTo>
                <a:lnTo>
                  <a:pt x="128" y="42"/>
                </a:lnTo>
                <a:lnTo>
                  <a:pt x="128" y="42"/>
                </a:lnTo>
                <a:lnTo>
                  <a:pt x="128" y="42"/>
                </a:lnTo>
                <a:lnTo>
                  <a:pt x="129" y="47"/>
                </a:lnTo>
                <a:lnTo>
                  <a:pt x="129" y="47"/>
                </a:lnTo>
                <a:lnTo>
                  <a:pt x="131" y="49"/>
                </a:lnTo>
                <a:lnTo>
                  <a:pt x="136" y="52"/>
                </a:lnTo>
                <a:lnTo>
                  <a:pt x="138" y="52"/>
                </a:lnTo>
                <a:lnTo>
                  <a:pt x="138" y="52"/>
                </a:lnTo>
                <a:lnTo>
                  <a:pt x="139" y="52"/>
                </a:lnTo>
                <a:lnTo>
                  <a:pt x="139" y="52"/>
                </a:lnTo>
                <a:lnTo>
                  <a:pt x="139" y="50"/>
                </a:lnTo>
                <a:lnTo>
                  <a:pt x="141" y="52"/>
                </a:lnTo>
                <a:lnTo>
                  <a:pt x="141" y="54"/>
                </a:lnTo>
                <a:lnTo>
                  <a:pt x="144" y="55"/>
                </a:lnTo>
                <a:lnTo>
                  <a:pt x="144" y="57"/>
                </a:lnTo>
                <a:lnTo>
                  <a:pt x="146" y="59"/>
                </a:lnTo>
                <a:lnTo>
                  <a:pt x="148" y="59"/>
                </a:lnTo>
                <a:lnTo>
                  <a:pt x="149" y="60"/>
                </a:lnTo>
                <a:lnTo>
                  <a:pt x="149" y="60"/>
                </a:lnTo>
                <a:lnTo>
                  <a:pt x="149" y="60"/>
                </a:lnTo>
                <a:lnTo>
                  <a:pt x="151" y="60"/>
                </a:lnTo>
                <a:lnTo>
                  <a:pt x="153" y="60"/>
                </a:lnTo>
                <a:lnTo>
                  <a:pt x="154" y="59"/>
                </a:lnTo>
                <a:lnTo>
                  <a:pt x="156" y="59"/>
                </a:lnTo>
                <a:lnTo>
                  <a:pt x="158" y="59"/>
                </a:lnTo>
                <a:lnTo>
                  <a:pt x="158" y="59"/>
                </a:lnTo>
                <a:lnTo>
                  <a:pt x="159" y="59"/>
                </a:lnTo>
                <a:lnTo>
                  <a:pt x="161" y="60"/>
                </a:lnTo>
                <a:lnTo>
                  <a:pt x="161" y="60"/>
                </a:lnTo>
                <a:lnTo>
                  <a:pt x="163" y="62"/>
                </a:lnTo>
                <a:lnTo>
                  <a:pt x="163" y="64"/>
                </a:lnTo>
                <a:lnTo>
                  <a:pt x="164" y="64"/>
                </a:lnTo>
                <a:lnTo>
                  <a:pt x="164" y="64"/>
                </a:lnTo>
                <a:lnTo>
                  <a:pt x="168" y="64"/>
                </a:lnTo>
                <a:lnTo>
                  <a:pt x="168" y="64"/>
                </a:lnTo>
                <a:lnTo>
                  <a:pt x="168" y="64"/>
                </a:lnTo>
                <a:lnTo>
                  <a:pt x="168" y="65"/>
                </a:lnTo>
                <a:lnTo>
                  <a:pt x="168" y="65"/>
                </a:lnTo>
                <a:lnTo>
                  <a:pt x="168" y="67"/>
                </a:lnTo>
                <a:lnTo>
                  <a:pt x="168" y="67"/>
                </a:lnTo>
                <a:lnTo>
                  <a:pt x="166" y="69"/>
                </a:lnTo>
                <a:lnTo>
                  <a:pt x="164" y="72"/>
                </a:lnTo>
                <a:lnTo>
                  <a:pt x="164" y="74"/>
                </a:lnTo>
                <a:lnTo>
                  <a:pt x="164" y="74"/>
                </a:lnTo>
                <a:lnTo>
                  <a:pt x="164" y="75"/>
                </a:lnTo>
                <a:lnTo>
                  <a:pt x="164" y="79"/>
                </a:lnTo>
                <a:lnTo>
                  <a:pt x="164" y="80"/>
                </a:lnTo>
                <a:lnTo>
                  <a:pt x="166" y="80"/>
                </a:lnTo>
                <a:lnTo>
                  <a:pt x="168" y="80"/>
                </a:lnTo>
                <a:lnTo>
                  <a:pt x="170" y="80"/>
                </a:lnTo>
                <a:lnTo>
                  <a:pt x="170" y="80"/>
                </a:lnTo>
                <a:lnTo>
                  <a:pt x="170" y="80"/>
                </a:lnTo>
                <a:lnTo>
                  <a:pt x="170" y="80"/>
                </a:lnTo>
                <a:lnTo>
                  <a:pt x="171" y="84"/>
                </a:lnTo>
                <a:lnTo>
                  <a:pt x="173" y="86"/>
                </a:lnTo>
                <a:lnTo>
                  <a:pt x="173" y="87"/>
                </a:lnTo>
                <a:lnTo>
                  <a:pt x="173" y="89"/>
                </a:lnTo>
                <a:lnTo>
                  <a:pt x="173" y="92"/>
                </a:lnTo>
                <a:lnTo>
                  <a:pt x="173" y="94"/>
                </a:lnTo>
                <a:lnTo>
                  <a:pt x="170" y="97"/>
                </a:lnTo>
                <a:lnTo>
                  <a:pt x="170" y="97"/>
                </a:lnTo>
                <a:lnTo>
                  <a:pt x="170" y="99"/>
                </a:lnTo>
                <a:lnTo>
                  <a:pt x="170" y="99"/>
                </a:lnTo>
                <a:lnTo>
                  <a:pt x="168" y="99"/>
                </a:lnTo>
                <a:lnTo>
                  <a:pt x="168" y="99"/>
                </a:lnTo>
                <a:lnTo>
                  <a:pt x="168" y="101"/>
                </a:lnTo>
                <a:lnTo>
                  <a:pt x="166" y="101"/>
                </a:lnTo>
                <a:lnTo>
                  <a:pt x="168" y="104"/>
                </a:lnTo>
                <a:lnTo>
                  <a:pt x="168" y="104"/>
                </a:lnTo>
                <a:lnTo>
                  <a:pt x="168" y="104"/>
                </a:lnTo>
                <a:lnTo>
                  <a:pt x="168" y="104"/>
                </a:lnTo>
                <a:lnTo>
                  <a:pt x="168" y="104"/>
                </a:lnTo>
                <a:lnTo>
                  <a:pt x="168" y="104"/>
                </a:lnTo>
                <a:lnTo>
                  <a:pt x="166" y="104"/>
                </a:lnTo>
                <a:lnTo>
                  <a:pt x="166" y="106"/>
                </a:lnTo>
                <a:lnTo>
                  <a:pt x="166" y="106"/>
                </a:lnTo>
                <a:lnTo>
                  <a:pt x="166" y="106"/>
                </a:lnTo>
                <a:lnTo>
                  <a:pt x="164" y="106"/>
                </a:lnTo>
                <a:lnTo>
                  <a:pt x="164" y="106"/>
                </a:lnTo>
                <a:lnTo>
                  <a:pt x="164" y="106"/>
                </a:lnTo>
                <a:lnTo>
                  <a:pt x="164" y="107"/>
                </a:lnTo>
                <a:lnTo>
                  <a:pt x="164" y="107"/>
                </a:lnTo>
                <a:lnTo>
                  <a:pt x="164" y="107"/>
                </a:lnTo>
                <a:lnTo>
                  <a:pt x="164" y="109"/>
                </a:lnTo>
                <a:lnTo>
                  <a:pt x="166" y="109"/>
                </a:lnTo>
                <a:lnTo>
                  <a:pt x="166" y="111"/>
                </a:lnTo>
                <a:lnTo>
                  <a:pt x="166" y="111"/>
                </a:lnTo>
                <a:lnTo>
                  <a:pt x="166" y="112"/>
                </a:lnTo>
                <a:lnTo>
                  <a:pt x="166" y="112"/>
                </a:lnTo>
                <a:lnTo>
                  <a:pt x="166" y="112"/>
                </a:lnTo>
                <a:lnTo>
                  <a:pt x="166" y="112"/>
                </a:lnTo>
                <a:lnTo>
                  <a:pt x="166" y="114"/>
                </a:lnTo>
                <a:lnTo>
                  <a:pt x="166" y="114"/>
                </a:lnTo>
                <a:lnTo>
                  <a:pt x="166" y="114"/>
                </a:lnTo>
                <a:lnTo>
                  <a:pt x="164" y="114"/>
                </a:lnTo>
                <a:lnTo>
                  <a:pt x="164" y="116"/>
                </a:lnTo>
                <a:lnTo>
                  <a:pt x="164" y="116"/>
                </a:lnTo>
                <a:lnTo>
                  <a:pt x="164" y="116"/>
                </a:lnTo>
                <a:lnTo>
                  <a:pt x="163" y="116"/>
                </a:lnTo>
                <a:lnTo>
                  <a:pt x="159" y="116"/>
                </a:lnTo>
                <a:lnTo>
                  <a:pt x="159" y="116"/>
                </a:lnTo>
                <a:lnTo>
                  <a:pt x="159" y="116"/>
                </a:lnTo>
                <a:lnTo>
                  <a:pt x="159" y="116"/>
                </a:lnTo>
                <a:lnTo>
                  <a:pt x="159" y="117"/>
                </a:lnTo>
                <a:lnTo>
                  <a:pt x="159" y="117"/>
                </a:lnTo>
                <a:lnTo>
                  <a:pt x="159" y="117"/>
                </a:lnTo>
                <a:lnTo>
                  <a:pt x="159" y="117"/>
                </a:lnTo>
                <a:lnTo>
                  <a:pt x="159" y="119"/>
                </a:lnTo>
                <a:lnTo>
                  <a:pt x="158" y="121"/>
                </a:lnTo>
                <a:lnTo>
                  <a:pt x="158" y="121"/>
                </a:lnTo>
                <a:lnTo>
                  <a:pt x="158" y="123"/>
                </a:lnTo>
                <a:lnTo>
                  <a:pt x="158" y="123"/>
                </a:lnTo>
                <a:lnTo>
                  <a:pt x="158" y="123"/>
                </a:lnTo>
                <a:lnTo>
                  <a:pt x="158" y="123"/>
                </a:lnTo>
                <a:lnTo>
                  <a:pt x="158" y="124"/>
                </a:lnTo>
                <a:lnTo>
                  <a:pt x="158" y="124"/>
                </a:lnTo>
                <a:lnTo>
                  <a:pt x="158" y="124"/>
                </a:lnTo>
                <a:lnTo>
                  <a:pt x="158" y="124"/>
                </a:lnTo>
                <a:lnTo>
                  <a:pt x="156" y="124"/>
                </a:lnTo>
                <a:lnTo>
                  <a:pt x="156" y="124"/>
                </a:lnTo>
                <a:lnTo>
                  <a:pt x="156" y="123"/>
                </a:lnTo>
                <a:lnTo>
                  <a:pt x="154" y="123"/>
                </a:lnTo>
                <a:lnTo>
                  <a:pt x="154" y="123"/>
                </a:lnTo>
                <a:lnTo>
                  <a:pt x="154" y="123"/>
                </a:lnTo>
                <a:lnTo>
                  <a:pt x="154" y="124"/>
                </a:lnTo>
                <a:lnTo>
                  <a:pt x="153" y="124"/>
                </a:lnTo>
                <a:lnTo>
                  <a:pt x="153" y="124"/>
                </a:lnTo>
                <a:lnTo>
                  <a:pt x="153" y="124"/>
                </a:lnTo>
                <a:lnTo>
                  <a:pt x="151" y="124"/>
                </a:lnTo>
                <a:lnTo>
                  <a:pt x="153" y="126"/>
                </a:lnTo>
                <a:lnTo>
                  <a:pt x="153" y="129"/>
                </a:lnTo>
                <a:lnTo>
                  <a:pt x="153" y="129"/>
                </a:lnTo>
                <a:lnTo>
                  <a:pt x="154" y="129"/>
                </a:lnTo>
                <a:lnTo>
                  <a:pt x="154" y="128"/>
                </a:lnTo>
                <a:lnTo>
                  <a:pt x="154" y="129"/>
                </a:lnTo>
                <a:lnTo>
                  <a:pt x="154" y="129"/>
                </a:lnTo>
                <a:lnTo>
                  <a:pt x="154" y="129"/>
                </a:lnTo>
                <a:lnTo>
                  <a:pt x="154" y="131"/>
                </a:lnTo>
                <a:lnTo>
                  <a:pt x="154" y="131"/>
                </a:lnTo>
                <a:lnTo>
                  <a:pt x="154" y="131"/>
                </a:lnTo>
                <a:lnTo>
                  <a:pt x="154" y="131"/>
                </a:lnTo>
                <a:lnTo>
                  <a:pt x="154" y="131"/>
                </a:lnTo>
                <a:lnTo>
                  <a:pt x="153" y="131"/>
                </a:lnTo>
                <a:lnTo>
                  <a:pt x="153" y="131"/>
                </a:lnTo>
                <a:lnTo>
                  <a:pt x="153" y="133"/>
                </a:lnTo>
                <a:lnTo>
                  <a:pt x="153" y="133"/>
                </a:lnTo>
                <a:lnTo>
                  <a:pt x="153" y="133"/>
                </a:lnTo>
                <a:lnTo>
                  <a:pt x="153" y="133"/>
                </a:lnTo>
                <a:lnTo>
                  <a:pt x="153" y="133"/>
                </a:lnTo>
                <a:lnTo>
                  <a:pt x="151" y="133"/>
                </a:lnTo>
                <a:lnTo>
                  <a:pt x="151" y="134"/>
                </a:lnTo>
                <a:lnTo>
                  <a:pt x="151" y="134"/>
                </a:lnTo>
                <a:lnTo>
                  <a:pt x="153" y="134"/>
                </a:lnTo>
                <a:lnTo>
                  <a:pt x="153" y="134"/>
                </a:lnTo>
                <a:lnTo>
                  <a:pt x="153" y="134"/>
                </a:lnTo>
                <a:lnTo>
                  <a:pt x="153" y="136"/>
                </a:lnTo>
                <a:lnTo>
                  <a:pt x="153" y="136"/>
                </a:lnTo>
                <a:lnTo>
                  <a:pt x="154" y="136"/>
                </a:lnTo>
                <a:lnTo>
                  <a:pt x="154" y="136"/>
                </a:lnTo>
                <a:lnTo>
                  <a:pt x="154" y="138"/>
                </a:lnTo>
                <a:lnTo>
                  <a:pt x="156" y="138"/>
                </a:lnTo>
                <a:lnTo>
                  <a:pt x="156" y="138"/>
                </a:lnTo>
                <a:lnTo>
                  <a:pt x="156" y="138"/>
                </a:lnTo>
                <a:lnTo>
                  <a:pt x="156" y="139"/>
                </a:lnTo>
                <a:lnTo>
                  <a:pt x="156" y="139"/>
                </a:lnTo>
                <a:lnTo>
                  <a:pt x="158" y="139"/>
                </a:lnTo>
                <a:lnTo>
                  <a:pt x="158" y="139"/>
                </a:lnTo>
                <a:lnTo>
                  <a:pt x="156" y="141"/>
                </a:lnTo>
                <a:lnTo>
                  <a:pt x="156" y="141"/>
                </a:lnTo>
                <a:lnTo>
                  <a:pt x="156" y="141"/>
                </a:lnTo>
                <a:lnTo>
                  <a:pt x="156" y="141"/>
                </a:lnTo>
                <a:lnTo>
                  <a:pt x="154" y="141"/>
                </a:lnTo>
                <a:lnTo>
                  <a:pt x="154" y="141"/>
                </a:lnTo>
                <a:lnTo>
                  <a:pt x="154" y="141"/>
                </a:lnTo>
                <a:lnTo>
                  <a:pt x="154" y="141"/>
                </a:lnTo>
                <a:lnTo>
                  <a:pt x="154" y="141"/>
                </a:lnTo>
                <a:lnTo>
                  <a:pt x="154" y="143"/>
                </a:lnTo>
                <a:lnTo>
                  <a:pt x="154" y="143"/>
                </a:lnTo>
                <a:lnTo>
                  <a:pt x="154" y="143"/>
                </a:lnTo>
                <a:lnTo>
                  <a:pt x="154" y="144"/>
                </a:lnTo>
                <a:lnTo>
                  <a:pt x="154" y="144"/>
                </a:lnTo>
                <a:lnTo>
                  <a:pt x="156" y="144"/>
                </a:lnTo>
                <a:lnTo>
                  <a:pt x="156" y="144"/>
                </a:lnTo>
                <a:lnTo>
                  <a:pt x="156" y="144"/>
                </a:lnTo>
                <a:lnTo>
                  <a:pt x="156" y="146"/>
                </a:lnTo>
                <a:lnTo>
                  <a:pt x="158" y="146"/>
                </a:lnTo>
                <a:lnTo>
                  <a:pt x="158" y="148"/>
                </a:lnTo>
                <a:lnTo>
                  <a:pt x="158" y="148"/>
                </a:lnTo>
                <a:lnTo>
                  <a:pt x="158" y="149"/>
                </a:lnTo>
                <a:lnTo>
                  <a:pt x="158" y="149"/>
                </a:lnTo>
                <a:lnTo>
                  <a:pt x="158" y="149"/>
                </a:lnTo>
                <a:lnTo>
                  <a:pt x="159" y="153"/>
                </a:lnTo>
                <a:lnTo>
                  <a:pt x="159" y="153"/>
                </a:lnTo>
                <a:lnTo>
                  <a:pt x="159" y="153"/>
                </a:lnTo>
                <a:lnTo>
                  <a:pt x="159" y="153"/>
                </a:lnTo>
                <a:lnTo>
                  <a:pt x="158" y="154"/>
                </a:lnTo>
                <a:lnTo>
                  <a:pt x="158" y="154"/>
                </a:lnTo>
                <a:lnTo>
                  <a:pt x="158" y="154"/>
                </a:lnTo>
                <a:lnTo>
                  <a:pt x="158" y="154"/>
                </a:lnTo>
                <a:lnTo>
                  <a:pt x="158" y="154"/>
                </a:lnTo>
                <a:lnTo>
                  <a:pt x="158" y="156"/>
                </a:lnTo>
                <a:lnTo>
                  <a:pt x="156" y="156"/>
                </a:lnTo>
                <a:lnTo>
                  <a:pt x="156" y="156"/>
                </a:lnTo>
                <a:lnTo>
                  <a:pt x="156" y="156"/>
                </a:lnTo>
                <a:lnTo>
                  <a:pt x="156" y="156"/>
                </a:lnTo>
                <a:lnTo>
                  <a:pt x="156" y="156"/>
                </a:lnTo>
                <a:lnTo>
                  <a:pt x="154" y="158"/>
                </a:lnTo>
                <a:lnTo>
                  <a:pt x="154" y="158"/>
                </a:lnTo>
                <a:lnTo>
                  <a:pt x="154" y="158"/>
                </a:lnTo>
                <a:lnTo>
                  <a:pt x="154" y="160"/>
                </a:lnTo>
                <a:lnTo>
                  <a:pt x="154" y="161"/>
                </a:lnTo>
                <a:lnTo>
                  <a:pt x="154" y="161"/>
                </a:lnTo>
                <a:lnTo>
                  <a:pt x="153" y="160"/>
                </a:lnTo>
                <a:lnTo>
                  <a:pt x="153" y="160"/>
                </a:lnTo>
                <a:lnTo>
                  <a:pt x="151" y="160"/>
                </a:lnTo>
                <a:lnTo>
                  <a:pt x="151" y="160"/>
                </a:lnTo>
                <a:lnTo>
                  <a:pt x="149" y="160"/>
                </a:lnTo>
                <a:lnTo>
                  <a:pt x="148" y="160"/>
                </a:lnTo>
                <a:lnTo>
                  <a:pt x="148" y="160"/>
                </a:lnTo>
                <a:lnTo>
                  <a:pt x="148" y="161"/>
                </a:lnTo>
                <a:lnTo>
                  <a:pt x="146" y="161"/>
                </a:lnTo>
                <a:lnTo>
                  <a:pt x="146" y="161"/>
                </a:lnTo>
                <a:lnTo>
                  <a:pt x="146" y="160"/>
                </a:lnTo>
                <a:lnTo>
                  <a:pt x="144" y="160"/>
                </a:lnTo>
                <a:lnTo>
                  <a:pt x="144" y="160"/>
                </a:lnTo>
                <a:lnTo>
                  <a:pt x="144" y="161"/>
                </a:lnTo>
                <a:lnTo>
                  <a:pt x="143" y="161"/>
                </a:lnTo>
                <a:lnTo>
                  <a:pt x="141" y="163"/>
                </a:lnTo>
                <a:lnTo>
                  <a:pt x="139" y="163"/>
                </a:lnTo>
                <a:lnTo>
                  <a:pt x="138" y="165"/>
                </a:lnTo>
                <a:lnTo>
                  <a:pt x="134" y="171"/>
                </a:lnTo>
                <a:lnTo>
                  <a:pt x="134" y="171"/>
                </a:lnTo>
                <a:lnTo>
                  <a:pt x="134" y="173"/>
                </a:lnTo>
                <a:lnTo>
                  <a:pt x="133" y="175"/>
                </a:lnTo>
                <a:lnTo>
                  <a:pt x="131" y="176"/>
                </a:lnTo>
                <a:lnTo>
                  <a:pt x="129" y="176"/>
                </a:lnTo>
                <a:lnTo>
                  <a:pt x="128" y="176"/>
                </a:lnTo>
                <a:lnTo>
                  <a:pt x="128" y="176"/>
                </a:lnTo>
                <a:lnTo>
                  <a:pt x="126" y="176"/>
                </a:lnTo>
                <a:lnTo>
                  <a:pt x="126" y="175"/>
                </a:lnTo>
                <a:lnTo>
                  <a:pt x="126" y="175"/>
                </a:lnTo>
                <a:lnTo>
                  <a:pt x="126" y="175"/>
                </a:lnTo>
                <a:lnTo>
                  <a:pt x="124" y="175"/>
                </a:lnTo>
                <a:lnTo>
                  <a:pt x="124" y="173"/>
                </a:lnTo>
                <a:lnTo>
                  <a:pt x="124" y="173"/>
                </a:lnTo>
                <a:lnTo>
                  <a:pt x="124" y="171"/>
                </a:lnTo>
                <a:lnTo>
                  <a:pt x="124" y="171"/>
                </a:lnTo>
                <a:lnTo>
                  <a:pt x="121" y="170"/>
                </a:lnTo>
                <a:lnTo>
                  <a:pt x="119" y="170"/>
                </a:lnTo>
                <a:lnTo>
                  <a:pt x="119" y="170"/>
                </a:lnTo>
                <a:lnTo>
                  <a:pt x="117" y="170"/>
                </a:lnTo>
                <a:lnTo>
                  <a:pt x="117" y="170"/>
                </a:lnTo>
                <a:lnTo>
                  <a:pt x="117" y="170"/>
                </a:lnTo>
                <a:lnTo>
                  <a:pt x="117" y="170"/>
                </a:lnTo>
                <a:lnTo>
                  <a:pt x="117" y="170"/>
                </a:lnTo>
                <a:lnTo>
                  <a:pt x="117" y="171"/>
                </a:lnTo>
                <a:lnTo>
                  <a:pt x="116" y="171"/>
                </a:lnTo>
                <a:lnTo>
                  <a:pt x="116" y="173"/>
                </a:lnTo>
                <a:lnTo>
                  <a:pt x="116" y="173"/>
                </a:lnTo>
                <a:lnTo>
                  <a:pt x="116" y="173"/>
                </a:lnTo>
                <a:lnTo>
                  <a:pt x="112" y="175"/>
                </a:lnTo>
                <a:lnTo>
                  <a:pt x="111" y="173"/>
                </a:lnTo>
                <a:lnTo>
                  <a:pt x="111" y="173"/>
                </a:lnTo>
                <a:lnTo>
                  <a:pt x="109" y="171"/>
                </a:lnTo>
                <a:lnTo>
                  <a:pt x="109" y="170"/>
                </a:lnTo>
                <a:lnTo>
                  <a:pt x="107" y="166"/>
                </a:lnTo>
                <a:lnTo>
                  <a:pt x="106" y="161"/>
                </a:lnTo>
                <a:lnTo>
                  <a:pt x="106" y="161"/>
                </a:lnTo>
                <a:lnTo>
                  <a:pt x="106" y="160"/>
                </a:lnTo>
                <a:lnTo>
                  <a:pt x="106" y="160"/>
                </a:lnTo>
                <a:lnTo>
                  <a:pt x="106" y="160"/>
                </a:lnTo>
                <a:lnTo>
                  <a:pt x="106" y="158"/>
                </a:lnTo>
                <a:lnTo>
                  <a:pt x="107" y="156"/>
                </a:lnTo>
                <a:lnTo>
                  <a:pt x="106" y="156"/>
                </a:lnTo>
                <a:lnTo>
                  <a:pt x="104" y="156"/>
                </a:lnTo>
                <a:lnTo>
                  <a:pt x="104" y="156"/>
                </a:lnTo>
                <a:lnTo>
                  <a:pt x="101" y="153"/>
                </a:lnTo>
                <a:lnTo>
                  <a:pt x="99" y="153"/>
                </a:lnTo>
                <a:lnTo>
                  <a:pt x="99" y="151"/>
                </a:lnTo>
                <a:lnTo>
                  <a:pt x="97" y="151"/>
                </a:lnTo>
                <a:lnTo>
                  <a:pt x="97" y="151"/>
                </a:lnTo>
                <a:lnTo>
                  <a:pt x="96" y="151"/>
                </a:lnTo>
                <a:lnTo>
                  <a:pt x="96" y="151"/>
                </a:lnTo>
                <a:lnTo>
                  <a:pt x="94" y="151"/>
                </a:lnTo>
                <a:lnTo>
                  <a:pt x="94" y="149"/>
                </a:lnTo>
                <a:lnTo>
                  <a:pt x="91" y="146"/>
                </a:lnTo>
                <a:lnTo>
                  <a:pt x="89" y="146"/>
                </a:lnTo>
                <a:lnTo>
                  <a:pt x="89" y="141"/>
                </a:lnTo>
                <a:lnTo>
                  <a:pt x="89" y="141"/>
                </a:lnTo>
                <a:lnTo>
                  <a:pt x="87" y="139"/>
                </a:lnTo>
                <a:lnTo>
                  <a:pt x="87" y="139"/>
                </a:lnTo>
                <a:lnTo>
                  <a:pt x="87" y="139"/>
                </a:lnTo>
                <a:lnTo>
                  <a:pt x="85" y="138"/>
                </a:lnTo>
                <a:lnTo>
                  <a:pt x="84" y="138"/>
                </a:lnTo>
                <a:lnTo>
                  <a:pt x="84" y="138"/>
                </a:lnTo>
                <a:lnTo>
                  <a:pt x="82" y="134"/>
                </a:lnTo>
                <a:lnTo>
                  <a:pt x="82" y="134"/>
                </a:lnTo>
                <a:lnTo>
                  <a:pt x="80" y="133"/>
                </a:lnTo>
                <a:lnTo>
                  <a:pt x="80" y="133"/>
                </a:lnTo>
                <a:lnTo>
                  <a:pt x="79" y="133"/>
                </a:lnTo>
                <a:lnTo>
                  <a:pt x="79" y="131"/>
                </a:lnTo>
                <a:lnTo>
                  <a:pt x="77" y="129"/>
                </a:lnTo>
                <a:lnTo>
                  <a:pt x="77" y="128"/>
                </a:lnTo>
                <a:lnTo>
                  <a:pt x="77" y="128"/>
                </a:lnTo>
                <a:lnTo>
                  <a:pt x="77" y="128"/>
                </a:lnTo>
                <a:lnTo>
                  <a:pt x="77" y="126"/>
                </a:lnTo>
                <a:lnTo>
                  <a:pt x="77" y="126"/>
                </a:lnTo>
                <a:lnTo>
                  <a:pt x="77" y="126"/>
                </a:lnTo>
                <a:lnTo>
                  <a:pt x="77" y="124"/>
                </a:lnTo>
                <a:lnTo>
                  <a:pt x="77" y="124"/>
                </a:lnTo>
                <a:lnTo>
                  <a:pt x="77" y="121"/>
                </a:lnTo>
                <a:lnTo>
                  <a:pt x="77" y="121"/>
                </a:lnTo>
                <a:lnTo>
                  <a:pt x="75" y="116"/>
                </a:lnTo>
                <a:lnTo>
                  <a:pt x="75" y="114"/>
                </a:lnTo>
                <a:lnTo>
                  <a:pt x="74" y="114"/>
                </a:lnTo>
                <a:lnTo>
                  <a:pt x="72" y="114"/>
                </a:lnTo>
                <a:lnTo>
                  <a:pt x="62" y="114"/>
                </a:lnTo>
                <a:lnTo>
                  <a:pt x="60" y="114"/>
                </a:lnTo>
                <a:lnTo>
                  <a:pt x="55" y="112"/>
                </a:lnTo>
                <a:lnTo>
                  <a:pt x="55" y="112"/>
                </a:lnTo>
                <a:lnTo>
                  <a:pt x="54" y="112"/>
                </a:lnTo>
                <a:lnTo>
                  <a:pt x="54" y="112"/>
                </a:lnTo>
                <a:lnTo>
                  <a:pt x="52" y="112"/>
                </a:lnTo>
                <a:lnTo>
                  <a:pt x="50" y="112"/>
                </a:lnTo>
                <a:lnTo>
                  <a:pt x="49" y="112"/>
                </a:lnTo>
                <a:lnTo>
                  <a:pt x="49" y="112"/>
                </a:lnTo>
                <a:lnTo>
                  <a:pt x="49" y="112"/>
                </a:lnTo>
                <a:lnTo>
                  <a:pt x="49" y="112"/>
                </a:lnTo>
                <a:lnTo>
                  <a:pt x="47" y="111"/>
                </a:lnTo>
                <a:lnTo>
                  <a:pt x="45" y="111"/>
                </a:lnTo>
                <a:lnTo>
                  <a:pt x="42" y="109"/>
                </a:lnTo>
                <a:lnTo>
                  <a:pt x="42" y="109"/>
                </a:lnTo>
                <a:lnTo>
                  <a:pt x="35" y="109"/>
                </a:lnTo>
                <a:lnTo>
                  <a:pt x="33" y="109"/>
                </a:lnTo>
                <a:lnTo>
                  <a:pt x="33" y="109"/>
                </a:lnTo>
                <a:lnTo>
                  <a:pt x="33" y="107"/>
                </a:lnTo>
                <a:lnTo>
                  <a:pt x="33" y="107"/>
                </a:lnTo>
                <a:lnTo>
                  <a:pt x="33" y="107"/>
                </a:lnTo>
                <a:lnTo>
                  <a:pt x="33" y="107"/>
                </a:lnTo>
                <a:lnTo>
                  <a:pt x="33" y="107"/>
                </a:lnTo>
                <a:lnTo>
                  <a:pt x="37" y="104"/>
                </a:lnTo>
                <a:lnTo>
                  <a:pt x="37" y="104"/>
                </a:lnTo>
                <a:lnTo>
                  <a:pt x="37" y="104"/>
                </a:lnTo>
                <a:lnTo>
                  <a:pt x="37" y="102"/>
                </a:lnTo>
                <a:lnTo>
                  <a:pt x="37" y="102"/>
                </a:lnTo>
                <a:lnTo>
                  <a:pt x="37" y="102"/>
                </a:lnTo>
                <a:lnTo>
                  <a:pt x="37" y="99"/>
                </a:lnTo>
                <a:lnTo>
                  <a:pt x="37" y="97"/>
                </a:lnTo>
                <a:lnTo>
                  <a:pt x="37" y="97"/>
                </a:lnTo>
                <a:lnTo>
                  <a:pt x="37" y="96"/>
                </a:lnTo>
                <a:lnTo>
                  <a:pt x="37" y="96"/>
                </a:lnTo>
                <a:lnTo>
                  <a:pt x="37" y="94"/>
                </a:lnTo>
                <a:lnTo>
                  <a:pt x="37" y="94"/>
                </a:lnTo>
                <a:lnTo>
                  <a:pt x="38" y="94"/>
                </a:lnTo>
                <a:lnTo>
                  <a:pt x="38" y="92"/>
                </a:lnTo>
                <a:lnTo>
                  <a:pt x="37" y="92"/>
                </a:lnTo>
                <a:lnTo>
                  <a:pt x="37" y="92"/>
                </a:lnTo>
                <a:lnTo>
                  <a:pt x="37" y="92"/>
                </a:lnTo>
                <a:lnTo>
                  <a:pt x="37" y="92"/>
                </a:lnTo>
                <a:lnTo>
                  <a:pt x="35" y="92"/>
                </a:lnTo>
                <a:lnTo>
                  <a:pt x="33" y="92"/>
                </a:lnTo>
                <a:lnTo>
                  <a:pt x="33" y="92"/>
                </a:lnTo>
                <a:lnTo>
                  <a:pt x="33" y="92"/>
                </a:lnTo>
                <a:lnTo>
                  <a:pt x="33" y="92"/>
                </a:lnTo>
                <a:lnTo>
                  <a:pt x="32" y="92"/>
                </a:lnTo>
                <a:lnTo>
                  <a:pt x="32" y="92"/>
                </a:lnTo>
                <a:lnTo>
                  <a:pt x="32" y="92"/>
                </a:lnTo>
                <a:lnTo>
                  <a:pt x="32" y="92"/>
                </a:lnTo>
                <a:lnTo>
                  <a:pt x="30" y="92"/>
                </a:lnTo>
                <a:lnTo>
                  <a:pt x="30" y="92"/>
                </a:lnTo>
                <a:lnTo>
                  <a:pt x="30" y="92"/>
                </a:lnTo>
                <a:lnTo>
                  <a:pt x="30" y="91"/>
                </a:lnTo>
                <a:lnTo>
                  <a:pt x="30" y="91"/>
                </a:lnTo>
                <a:lnTo>
                  <a:pt x="30" y="91"/>
                </a:lnTo>
                <a:lnTo>
                  <a:pt x="28" y="91"/>
                </a:lnTo>
                <a:lnTo>
                  <a:pt x="28" y="91"/>
                </a:lnTo>
                <a:lnTo>
                  <a:pt x="27" y="91"/>
                </a:lnTo>
                <a:lnTo>
                  <a:pt x="27" y="92"/>
                </a:lnTo>
                <a:lnTo>
                  <a:pt x="27" y="92"/>
                </a:lnTo>
                <a:lnTo>
                  <a:pt x="27" y="92"/>
                </a:lnTo>
                <a:lnTo>
                  <a:pt x="27" y="92"/>
                </a:lnTo>
                <a:lnTo>
                  <a:pt x="27" y="94"/>
                </a:lnTo>
                <a:lnTo>
                  <a:pt x="25" y="94"/>
                </a:lnTo>
                <a:lnTo>
                  <a:pt x="25" y="94"/>
                </a:lnTo>
                <a:lnTo>
                  <a:pt x="25" y="94"/>
                </a:lnTo>
                <a:lnTo>
                  <a:pt x="22" y="92"/>
                </a:lnTo>
                <a:lnTo>
                  <a:pt x="22" y="91"/>
                </a:lnTo>
                <a:lnTo>
                  <a:pt x="20" y="89"/>
                </a:lnTo>
                <a:lnTo>
                  <a:pt x="20" y="89"/>
                </a:lnTo>
                <a:lnTo>
                  <a:pt x="20" y="89"/>
                </a:lnTo>
                <a:lnTo>
                  <a:pt x="20" y="89"/>
                </a:lnTo>
                <a:lnTo>
                  <a:pt x="20" y="89"/>
                </a:lnTo>
                <a:lnTo>
                  <a:pt x="18" y="89"/>
                </a:lnTo>
                <a:lnTo>
                  <a:pt x="18" y="89"/>
                </a:lnTo>
                <a:lnTo>
                  <a:pt x="17" y="89"/>
                </a:lnTo>
                <a:lnTo>
                  <a:pt x="17" y="89"/>
                </a:lnTo>
                <a:lnTo>
                  <a:pt x="15" y="91"/>
                </a:lnTo>
                <a:lnTo>
                  <a:pt x="15" y="91"/>
                </a:lnTo>
                <a:lnTo>
                  <a:pt x="15" y="89"/>
                </a:lnTo>
                <a:lnTo>
                  <a:pt x="13" y="89"/>
                </a:lnTo>
                <a:lnTo>
                  <a:pt x="13" y="89"/>
                </a:lnTo>
                <a:lnTo>
                  <a:pt x="13" y="91"/>
                </a:lnTo>
                <a:lnTo>
                  <a:pt x="13" y="91"/>
                </a:lnTo>
                <a:lnTo>
                  <a:pt x="12" y="91"/>
                </a:lnTo>
                <a:lnTo>
                  <a:pt x="12" y="91"/>
                </a:lnTo>
                <a:lnTo>
                  <a:pt x="10" y="91"/>
                </a:lnTo>
                <a:lnTo>
                  <a:pt x="8" y="89"/>
                </a:lnTo>
                <a:lnTo>
                  <a:pt x="6" y="89"/>
                </a:lnTo>
                <a:lnTo>
                  <a:pt x="6" y="89"/>
                </a:lnTo>
                <a:lnTo>
                  <a:pt x="5" y="89"/>
                </a:lnTo>
                <a:lnTo>
                  <a:pt x="5" y="89"/>
                </a:lnTo>
                <a:lnTo>
                  <a:pt x="5" y="87"/>
                </a:lnTo>
                <a:lnTo>
                  <a:pt x="1" y="84"/>
                </a:lnTo>
                <a:lnTo>
                  <a:pt x="1" y="82"/>
                </a:lnTo>
                <a:lnTo>
                  <a:pt x="1" y="82"/>
                </a:lnTo>
                <a:lnTo>
                  <a:pt x="0" y="82"/>
                </a:lnTo>
                <a:lnTo>
                  <a:pt x="0" y="82"/>
                </a:lnTo>
                <a:lnTo>
                  <a:pt x="0" y="82"/>
                </a:lnTo>
                <a:lnTo>
                  <a:pt x="0" y="82"/>
                </a:lnTo>
                <a:lnTo>
                  <a:pt x="0" y="82"/>
                </a:lnTo>
                <a:lnTo>
                  <a:pt x="0" y="80"/>
                </a:lnTo>
                <a:lnTo>
                  <a:pt x="0" y="80"/>
                </a:lnTo>
                <a:lnTo>
                  <a:pt x="0" y="79"/>
                </a:lnTo>
                <a:lnTo>
                  <a:pt x="0" y="79"/>
                </a:lnTo>
                <a:lnTo>
                  <a:pt x="0" y="79"/>
                </a:lnTo>
                <a:lnTo>
                  <a:pt x="0" y="77"/>
                </a:lnTo>
                <a:lnTo>
                  <a:pt x="0" y="77"/>
                </a:lnTo>
                <a:lnTo>
                  <a:pt x="1" y="77"/>
                </a:lnTo>
                <a:lnTo>
                  <a:pt x="1" y="75"/>
                </a:lnTo>
                <a:lnTo>
                  <a:pt x="3" y="75"/>
                </a:lnTo>
                <a:lnTo>
                  <a:pt x="5" y="74"/>
                </a:lnTo>
                <a:lnTo>
                  <a:pt x="6" y="72"/>
                </a:lnTo>
                <a:lnTo>
                  <a:pt x="6" y="72"/>
                </a:lnTo>
                <a:lnTo>
                  <a:pt x="6" y="72"/>
                </a:lnTo>
                <a:lnTo>
                  <a:pt x="6" y="72"/>
                </a:lnTo>
                <a:lnTo>
                  <a:pt x="8" y="72"/>
                </a:lnTo>
                <a:lnTo>
                  <a:pt x="10" y="74"/>
                </a:lnTo>
                <a:lnTo>
                  <a:pt x="10" y="74"/>
                </a:lnTo>
                <a:lnTo>
                  <a:pt x="10" y="74"/>
                </a:lnTo>
                <a:lnTo>
                  <a:pt x="12" y="74"/>
                </a:lnTo>
                <a:lnTo>
                  <a:pt x="12" y="74"/>
                </a:lnTo>
                <a:lnTo>
                  <a:pt x="12" y="72"/>
                </a:lnTo>
                <a:lnTo>
                  <a:pt x="12" y="72"/>
                </a:lnTo>
                <a:lnTo>
                  <a:pt x="13" y="72"/>
                </a:lnTo>
                <a:lnTo>
                  <a:pt x="13" y="69"/>
                </a:lnTo>
                <a:lnTo>
                  <a:pt x="17" y="65"/>
                </a:lnTo>
                <a:lnTo>
                  <a:pt x="17" y="65"/>
                </a:lnTo>
                <a:lnTo>
                  <a:pt x="17" y="64"/>
                </a:lnTo>
                <a:lnTo>
                  <a:pt x="17" y="64"/>
                </a:lnTo>
                <a:lnTo>
                  <a:pt x="17" y="64"/>
                </a:lnTo>
                <a:lnTo>
                  <a:pt x="17" y="64"/>
                </a:lnTo>
                <a:lnTo>
                  <a:pt x="17" y="62"/>
                </a:lnTo>
                <a:lnTo>
                  <a:pt x="17" y="62"/>
                </a:lnTo>
                <a:lnTo>
                  <a:pt x="17" y="62"/>
                </a:lnTo>
                <a:lnTo>
                  <a:pt x="17" y="60"/>
                </a:lnTo>
                <a:lnTo>
                  <a:pt x="18" y="60"/>
                </a:lnTo>
                <a:lnTo>
                  <a:pt x="18" y="62"/>
                </a:lnTo>
                <a:lnTo>
                  <a:pt x="20" y="62"/>
                </a:lnTo>
                <a:lnTo>
                  <a:pt x="20" y="62"/>
                </a:lnTo>
                <a:lnTo>
                  <a:pt x="23" y="60"/>
                </a:lnTo>
                <a:lnTo>
                  <a:pt x="22" y="57"/>
                </a:lnTo>
                <a:lnTo>
                  <a:pt x="22" y="57"/>
                </a:lnTo>
                <a:lnTo>
                  <a:pt x="22" y="57"/>
                </a:lnTo>
                <a:lnTo>
                  <a:pt x="22" y="57"/>
                </a:lnTo>
                <a:lnTo>
                  <a:pt x="22" y="55"/>
                </a:lnTo>
                <a:lnTo>
                  <a:pt x="22" y="55"/>
                </a:lnTo>
                <a:lnTo>
                  <a:pt x="22" y="55"/>
                </a:lnTo>
                <a:lnTo>
                  <a:pt x="22" y="54"/>
                </a:lnTo>
                <a:lnTo>
                  <a:pt x="22" y="54"/>
                </a:lnTo>
                <a:lnTo>
                  <a:pt x="22" y="52"/>
                </a:lnTo>
                <a:lnTo>
                  <a:pt x="20" y="52"/>
                </a:lnTo>
                <a:lnTo>
                  <a:pt x="20" y="52"/>
                </a:lnTo>
                <a:lnTo>
                  <a:pt x="20" y="50"/>
                </a:lnTo>
                <a:lnTo>
                  <a:pt x="20" y="50"/>
                </a:lnTo>
                <a:lnTo>
                  <a:pt x="20" y="50"/>
                </a:lnTo>
                <a:lnTo>
                  <a:pt x="18" y="49"/>
                </a:lnTo>
                <a:lnTo>
                  <a:pt x="18" y="49"/>
                </a:lnTo>
                <a:lnTo>
                  <a:pt x="18" y="49"/>
                </a:lnTo>
                <a:lnTo>
                  <a:pt x="18" y="49"/>
                </a:lnTo>
                <a:lnTo>
                  <a:pt x="17" y="49"/>
                </a:lnTo>
                <a:lnTo>
                  <a:pt x="17" y="49"/>
                </a:lnTo>
                <a:lnTo>
                  <a:pt x="17" y="49"/>
                </a:lnTo>
                <a:lnTo>
                  <a:pt x="17" y="49"/>
                </a:lnTo>
                <a:lnTo>
                  <a:pt x="15" y="49"/>
                </a:lnTo>
                <a:lnTo>
                  <a:pt x="15" y="49"/>
                </a:lnTo>
                <a:lnTo>
                  <a:pt x="15" y="45"/>
                </a:lnTo>
                <a:lnTo>
                  <a:pt x="15" y="42"/>
                </a:lnTo>
                <a:lnTo>
                  <a:pt x="15" y="40"/>
                </a:lnTo>
                <a:lnTo>
                  <a:pt x="15" y="40"/>
                </a:lnTo>
                <a:lnTo>
                  <a:pt x="15" y="40"/>
                </a:lnTo>
                <a:lnTo>
                  <a:pt x="15" y="40"/>
                </a:lnTo>
                <a:lnTo>
                  <a:pt x="15" y="40"/>
                </a:lnTo>
                <a:lnTo>
                  <a:pt x="17" y="40"/>
                </a:lnTo>
                <a:lnTo>
                  <a:pt x="18" y="40"/>
                </a:lnTo>
                <a:lnTo>
                  <a:pt x="18" y="40"/>
                </a:lnTo>
                <a:lnTo>
                  <a:pt x="18" y="38"/>
                </a:lnTo>
                <a:lnTo>
                  <a:pt x="18" y="38"/>
                </a:lnTo>
                <a:lnTo>
                  <a:pt x="18" y="38"/>
                </a:lnTo>
                <a:lnTo>
                  <a:pt x="20" y="37"/>
                </a:lnTo>
                <a:lnTo>
                  <a:pt x="22" y="37"/>
                </a:lnTo>
                <a:lnTo>
                  <a:pt x="22" y="37"/>
                </a:lnTo>
                <a:lnTo>
                  <a:pt x="22" y="37"/>
                </a:lnTo>
                <a:lnTo>
                  <a:pt x="23" y="37"/>
                </a:lnTo>
                <a:lnTo>
                  <a:pt x="23" y="37"/>
                </a:lnTo>
                <a:lnTo>
                  <a:pt x="25" y="38"/>
                </a:lnTo>
                <a:lnTo>
                  <a:pt x="25" y="38"/>
                </a:lnTo>
                <a:lnTo>
                  <a:pt x="25" y="37"/>
                </a:lnTo>
                <a:lnTo>
                  <a:pt x="25" y="37"/>
                </a:lnTo>
                <a:lnTo>
                  <a:pt x="27" y="37"/>
                </a:lnTo>
                <a:lnTo>
                  <a:pt x="27" y="37"/>
                </a:lnTo>
                <a:lnTo>
                  <a:pt x="27" y="37"/>
                </a:lnTo>
                <a:lnTo>
                  <a:pt x="27" y="35"/>
                </a:lnTo>
                <a:lnTo>
                  <a:pt x="27" y="35"/>
                </a:lnTo>
                <a:lnTo>
                  <a:pt x="27" y="35"/>
                </a:lnTo>
                <a:lnTo>
                  <a:pt x="27" y="35"/>
                </a:lnTo>
                <a:lnTo>
                  <a:pt x="28" y="35"/>
                </a:lnTo>
                <a:lnTo>
                  <a:pt x="28" y="35"/>
                </a:lnTo>
                <a:lnTo>
                  <a:pt x="28" y="35"/>
                </a:lnTo>
                <a:lnTo>
                  <a:pt x="28" y="35"/>
                </a:lnTo>
                <a:lnTo>
                  <a:pt x="28" y="35"/>
                </a:lnTo>
                <a:lnTo>
                  <a:pt x="28" y="37"/>
                </a:lnTo>
                <a:lnTo>
                  <a:pt x="30" y="37"/>
                </a:lnTo>
                <a:lnTo>
                  <a:pt x="30" y="37"/>
                </a:lnTo>
                <a:lnTo>
                  <a:pt x="30" y="37"/>
                </a:lnTo>
                <a:lnTo>
                  <a:pt x="32" y="37"/>
                </a:lnTo>
                <a:lnTo>
                  <a:pt x="32" y="37"/>
                </a:lnTo>
                <a:lnTo>
                  <a:pt x="32" y="38"/>
                </a:lnTo>
                <a:lnTo>
                  <a:pt x="32" y="38"/>
                </a:lnTo>
                <a:lnTo>
                  <a:pt x="32" y="38"/>
                </a:lnTo>
                <a:lnTo>
                  <a:pt x="35" y="38"/>
                </a:lnTo>
                <a:lnTo>
                  <a:pt x="35" y="38"/>
                </a:lnTo>
                <a:lnTo>
                  <a:pt x="35" y="40"/>
                </a:lnTo>
                <a:lnTo>
                  <a:pt x="37" y="40"/>
                </a:lnTo>
                <a:lnTo>
                  <a:pt x="37" y="40"/>
                </a:lnTo>
                <a:lnTo>
                  <a:pt x="37" y="40"/>
                </a:lnTo>
                <a:lnTo>
                  <a:pt x="37" y="38"/>
                </a:lnTo>
                <a:lnTo>
                  <a:pt x="37" y="38"/>
                </a:lnTo>
                <a:lnTo>
                  <a:pt x="37" y="37"/>
                </a:lnTo>
                <a:lnTo>
                  <a:pt x="37" y="37"/>
                </a:lnTo>
                <a:lnTo>
                  <a:pt x="37" y="35"/>
                </a:lnTo>
                <a:lnTo>
                  <a:pt x="37" y="35"/>
                </a:lnTo>
                <a:lnTo>
                  <a:pt x="37" y="35"/>
                </a:lnTo>
                <a:lnTo>
                  <a:pt x="37" y="35"/>
                </a:lnTo>
                <a:lnTo>
                  <a:pt x="38" y="35"/>
                </a:lnTo>
                <a:lnTo>
                  <a:pt x="38" y="35"/>
                </a:lnTo>
                <a:lnTo>
                  <a:pt x="38" y="35"/>
                </a:lnTo>
                <a:lnTo>
                  <a:pt x="38" y="35"/>
                </a:lnTo>
                <a:lnTo>
                  <a:pt x="38" y="35"/>
                </a:lnTo>
                <a:lnTo>
                  <a:pt x="38" y="37"/>
                </a:lnTo>
                <a:lnTo>
                  <a:pt x="38" y="37"/>
                </a:lnTo>
                <a:lnTo>
                  <a:pt x="38" y="37"/>
                </a:lnTo>
                <a:lnTo>
                  <a:pt x="38" y="37"/>
                </a:lnTo>
                <a:lnTo>
                  <a:pt x="38" y="37"/>
                </a:lnTo>
                <a:lnTo>
                  <a:pt x="40" y="37"/>
                </a:lnTo>
                <a:lnTo>
                  <a:pt x="40" y="37"/>
                </a:lnTo>
                <a:lnTo>
                  <a:pt x="40" y="37"/>
                </a:lnTo>
                <a:lnTo>
                  <a:pt x="40" y="37"/>
                </a:lnTo>
                <a:lnTo>
                  <a:pt x="42" y="37"/>
                </a:lnTo>
                <a:lnTo>
                  <a:pt x="42" y="37"/>
                </a:lnTo>
                <a:lnTo>
                  <a:pt x="42" y="37"/>
                </a:lnTo>
                <a:lnTo>
                  <a:pt x="43" y="37"/>
                </a:lnTo>
                <a:lnTo>
                  <a:pt x="45" y="37"/>
                </a:lnTo>
                <a:lnTo>
                  <a:pt x="45" y="37"/>
                </a:lnTo>
                <a:lnTo>
                  <a:pt x="47" y="35"/>
                </a:lnTo>
                <a:lnTo>
                  <a:pt x="47" y="35"/>
                </a:lnTo>
                <a:lnTo>
                  <a:pt x="47" y="35"/>
                </a:lnTo>
                <a:lnTo>
                  <a:pt x="47" y="35"/>
                </a:lnTo>
                <a:lnTo>
                  <a:pt x="49" y="35"/>
                </a:lnTo>
                <a:lnTo>
                  <a:pt x="49" y="35"/>
                </a:lnTo>
                <a:lnTo>
                  <a:pt x="49" y="35"/>
                </a:lnTo>
                <a:lnTo>
                  <a:pt x="49" y="33"/>
                </a:lnTo>
                <a:lnTo>
                  <a:pt x="49" y="33"/>
                </a:lnTo>
                <a:lnTo>
                  <a:pt x="49" y="32"/>
                </a:lnTo>
                <a:lnTo>
                  <a:pt x="47" y="32"/>
                </a:lnTo>
                <a:lnTo>
                  <a:pt x="45" y="28"/>
                </a:lnTo>
                <a:lnTo>
                  <a:pt x="45" y="28"/>
                </a:lnTo>
                <a:lnTo>
                  <a:pt x="43" y="28"/>
                </a:lnTo>
                <a:lnTo>
                  <a:pt x="43" y="28"/>
                </a:lnTo>
                <a:lnTo>
                  <a:pt x="43" y="28"/>
                </a:lnTo>
                <a:lnTo>
                  <a:pt x="43" y="28"/>
                </a:lnTo>
                <a:lnTo>
                  <a:pt x="43" y="28"/>
                </a:lnTo>
                <a:lnTo>
                  <a:pt x="42" y="28"/>
                </a:lnTo>
                <a:lnTo>
                  <a:pt x="42" y="27"/>
                </a:lnTo>
                <a:lnTo>
                  <a:pt x="40" y="25"/>
                </a:lnTo>
                <a:lnTo>
                  <a:pt x="40" y="23"/>
                </a:lnTo>
                <a:lnTo>
                  <a:pt x="40" y="23"/>
                </a:lnTo>
                <a:lnTo>
                  <a:pt x="42" y="22"/>
                </a:lnTo>
                <a:lnTo>
                  <a:pt x="42" y="22"/>
                </a:lnTo>
                <a:lnTo>
                  <a:pt x="42" y="22"/>
                </a:lnTo>
                <a:lnTo>
                  <a:pt x="43" y="20"/>
                </a:lnTo>
                <a:lnTo>
                  <a:pt x="43" y="20"/>
                </a:lnTo>
                <a:lnTo>
                  <a:pt x="43" y="17"/>
                </a:lnTo>
                <a:lnTo>
                  <a:pt x="43" y="15"/>
                </a:lnTo>
                <a:lnTo>
                  <a:pt x="45" y="15"/>
                </a:lnTo>
                <a:lnTo>
                  <a:pt x="45" y="15"/>
                </a:lnTo>
                <a:lnTo>
                  <a:pt x="45" y="13"/>
                </a:lnTo>
                <a:lnTo>
                  <a:pt x="45" y="13"/>
                </a:lnTo>
                <a:lnTo>
                  <a:pt x="45" y="13"/>
                </a:lnTo>
                <a:lnTo>
                  <a:pt x="47" y="12"/>
                </a:lnTo>
                <a:lnTo>
                  <a:pt x="47" y="10"/>
                </a:lnTo>
                <a:lnTo>
                  <a:pt x="50" y="13"/>
                </a:lnTo>
                <a:lnTo>
                  <a:pt x="50" y="13"/>
                </a:lnTo>
                <a:lnTo>
                  <a:pt x="50" y="13"/>
                </a:lnTo>
                <a:lnTo>
                  <a:pt x="50" y="15"/>
                </a:lnTo>
                <a:lnTo>
                  <a:pt x="49" y="15"/>
                </a:lnTo>
                <a:lnTo>
                  <a:pt x="49" y="15"/>
                </a:lnTo>
                <a:lnTo>
                  <a:pt x="50" y="15"/>
                </a:lnTo>
                <a:lnTo>
                  <a:pt x="50" y="15"/>
                </a:lnTo>
                <a:lnTo>
                  <a:pt x="52" y="15"/>
                </a:lnTo>
                <a:lnTo>
                  <a:pt x="52" y="15"/>
                </a:lnTo>
                <a:lnTo>
                  <a:pt x="52" y="15"/>
                </a:lnTo>
                <a:lnTo>
                  <a:pt x="52" y="13"/>
                </a:lnTo>
                <a:lnTo>
                  <a:pt x="52" y="13"/>
                </a:lnTo>
                <a:lnTo>
                  <a:pt x="54" y="13"/>
                </a:lnTo>
                <a:lnTo>
                  <a:pt x="54" y="13"/>
                </a:lnTo>
                <a:lnTo>
                  <a:pt x="54" y="13"/>
                </a:lnTo>
                <a:lnTo>
                  <a:pt x="54" y="13"/>
                </a:lnTo>
                <a:lnTo>
                  <a:pt x="55" y="13"/>
                </a:lnTo>
                <a:lnTo>
                  <a:pt x="55" y="13"/>
                </a:lnTo>
                <a:lnTo>
                  <a:pt x="55" y="13"/>
                </a:lnTo>
                <a:lnTo>
                  <a:pt x="55" y="13"/>
                </a:lnTo>
                <a:lnTo>
                  <a:pt x="55" y="13"/>
                </a:lnTo>
                <a:lnTo>
                  <a:pt x="55" y="13"/>
                </a:lnTo>
                <a:lnTo>
                  <a:pt x="57" y="13"/>
                </a:lnTo>
                <a:lnTo>
                  <a:pt x="57" y="13"/>
                </a:lnTo>
                <a:lnTo>
                  <a:pt x="57" y="15"/>
                </a:lnTo>
                <a:lnTo>
                  <a:pt x="57" y="17"/>
                </a:lnTo>
                <a:lnTo>
                  <a:pt x="57" y="17"/>
                </a:lnTo>
                <a:lnTo>
                  <a:pt x="57" y="17"/>
                </a:lnTo>
                <a:lnTo>
                  <a:pt x="57" y="17"/>
                </a:lnTo>
                <a:lnTo>
                  <a:pt x="57" y="17"/>
                </a:lnTo>
                <a:lnTo>
                  <a:pt x="59" y="18"/>
                </a:lnTo>
                <a:lnTo>
                  <a:pt x="59" y="17"/>
                </a:lnTo>
                <a:lnTo>
                  <a:pt x="59" y="17"/>
                </a:lnTo>
                <a:lnTo>
                  <a:pt x="60" y="15"/>
                </a:lnTo>
                <a:lnTo>
                  <a:pt x="60" y="15"/>
                </a:lnTo>
                <a:lnTo>
                  <a:pt x="60" y="15"/>
                </a:lnTo>
                <a:lnTo>
                  <a:pt x="62" y="13"/>
                </a:lnTo>
                <a:lnTo>
                  <a:pt x="62" y="13"/>
                </a:lnTo>
                <a:lnTo>
                  <a:pt x="62" y="13"/>
                </a:lnTo>
                <a:lnTo>
                  <a:pt x="62" y="13"/>
                </a:lnTo>
                <a:lnTo>
                  <a:pt x="64" y="13"/>
                </a:lnTo>
                <a:lnTo>
                  <a:pt x="64" y="13"/>
                </a:lnTo>
                <a:lnTo>
                  <a:pt x="64" y="12"/>
                </a:lnTo>
                <a:lnTo>
                  <a:pt x="65" y="10"/>
                </a:lnTo>
                <a:lnTo>
                  <a:pt x="65" y="10"/>
                </a:lnTo>
                <a:lnTo>
                  <a:pt x="65" y="10"/>
                </a:lnTo>
                <a:lnTo>
                  <a:pt x="65" y="10"/>
                </a:lnTo>
                <a:lnTo>
                  <a:pt x="65" y="10"/>
                </a:lnTo>
                <a:lnTo>
                  <a:pt x="65" y="10"/>
                </a:lnTo>
                <a:lnTo>
                  <a:pt x="65" y="8"/>
                </a:lnTo>
                <a:lnTo>
                  <a:pt x="67" y="8"/>
                </a:lnTo>
                <a:lnTo>
                  <a:pt x="67" y="8"/>
                </a:lnTo>
                <a:lnTo>
                  <a:pt x="67" y="8"/>
                </a:lnTo>
                <a:lnTo>
                  <a:pt x="69" y="8"/>
                </a:lnTo>
                <a:lnTo>
                  <a:pt x="69" y="8"/>
                </a:lnTo>
                <a:lnTo>
                  <a:pt x="69" y="8"/>
                </a:lnTo>
                <a:lnTo>
                  <a:pt x="69" y="6"/>
                </a:lnTo>
                <a:lnTo>
                  <a:pt x="69" y="6"/>
                </a:lnTo>
                <a:lnTo>
                  <a:pt x="69" y="6"/>
                </a:lnTo>
                <a:lnTo>
                  <a:pt x="69" y="6"/>
                </a:lnTo>
                <a:lnTo>
                  <a:pt x="70" y="6"/>
                </a:lnTo>
                <a:lnTo>
                  <a:pt x="72" y="8"/>
                </a:lnTo>
                <a:lnTo>
                  <a:pt x="72" y="8"/>
                </a:lnTo>
                <a:lnTo>
                  <a:pt x="72" y="8"/>
                </a:lnTo>
                <a:lnTo>
                  <a:pt x="72" y="6"/>
                </a:lnTo>
                <a:lnTo>
                  <a:pt x="74" y="6"/>
                </a:lnTo>
                <a:lnTo>
                  <a:pt x="74" y="5"/>
                </a:lnTo>
                <a:lnTo>
                  <a:pt x="74" y="5"/>
                </a:lnTo>
                <a:lnTo>
                  <a:pt x="75" y="5"/>
                </a:lnTo>
                <a:lnTo>
                  <a:pt x="79" y="3"/>
                </a:lnTo>
                <a:lnTo>
                  <a:pt x="80" y="3"/>
                </a:lnTo>
                <a:lnTo>
                  <a:pt x="82" y="1"/>
                </a:lnTo>
                <a:lnTo>
                  <a:pt x="82" y="1"/>
                </a:lnTo>
                <a:lnTo>
                  <a:pt x="82" y="1"/>
                </a:lnTo>
                <a:lnTo>
                  <a:pt x="82" y="1"/>
                </a:lnTo>
                <a:lnTo>
                  <a:pt x="84" y="3"/>
                </a:lnTo>
                <a:lnTo>
                  <a:pt x="84" y="3"/>
                </a:lnTo>
                <a:lnTo>
                  <a:pt x="84" y="3"/>
                </a:lnTo>
                <a:lnTo>
                  <a:pt x="84" y="5"/>
                </a:lnTo>
                <a:lnTo>
                  <a:pt x="84" y="5"/>
                </a:lnTo>
                <a:lnTo>
                  <a:pt x="84" y="5"/>
                </a:lnTo>
                <a:lnTo>
                  <a:pt x="84" y="5"/>
                </a:lnTo>
                <a:lnTo>
                  <a:pt x="84" y="5"/>
                </a:lnTo>
                <a:lnTo>
                  <a:pt x="85" y="6"/>
                </a:lnTo>
                <a:lnTo>
                  <a:pt x="85" y="6"/>
                </a:lnTo>
                <a:lnTo>
                  <a:pt x="87" y="6"/>
                </a:lnTo>
                <a:lnTo>
                  <a:pt x="87" y="6"/>
                </a:lnTo>
                <a:lnTo>
                  <a:pt x="87" y="6"/>
                </a:lnTo>
                <a:lnTo>
                  <a:pt x="87" y="6"/>
                </a:lnTo>
                <a:lnTo>
                  <a:pt x="89" y="6"/>
                </a:lnTo>
                <a:lnTo>
                  <a:pt x="89" y="6"/>
                </a:lnTo>
                <a:lnTo>
                  <a:pt x="89" y="6"/>
                </a:lnTo>
                <a:lnTo>
                  <a:pt x="89" y="5"/>
                </a:lnTo>
                <a:lnTo>
                  <a:pt x="91" y="5"/>
                </a:lnTo>
                <a:lnTo>
                  <a:pt x="91" y="5"/>
                </a:lnTo>
                <a:lnTo>
                  <a:pt x="92" y="5"/>
                </a:lnTo>
                <a:lnTo>
                  <a:pt x="92" y="5"/>
                </a:lnTo>
                <a:lnTo>
                  <a:pt x="92" y="3"/>
                </a:lnTo>
                <a:lnTo>
                  <a:pt x="92" y="3"/>
                </a:lnTo>
                <a:lnTo>
                  <a:pt x="96" y="3"/>
                </a:lnTo>
                <a:lnTo>
                  <a:pt x="96" y="1"/>
                </a:lnTo>
                <a:lnTo>
                  <a:pt x="97" y="1"/>
                </a:lnTo>
                <a:lnTo>
                  <a:pt x="97" y="1"/>
                </a:lnTo>
                <a:lnTo>
                  <a:pt x="97" y="1"/>
                </a:lnTo>
                <a:lnTo>
                  <a:pt x="97" y="1"/>
                </a:lnTo>
                <a:lnTo>
                  <a:pt x="99" y="0"/>
                </a:lnTo>
                <a:lnTo>
                  <a:pt x="99" y="0"/>
                </a:lnTo>
                <a:lnTo>
                  <a:pt x="99" y="0"/>
                </a:lnTo>
                <a:lnTo>
                  <a:pt x="99" y="0"/>
                </a:lnTo>
                <a:lnTo>
                  <a:pt x="101" y="0"/>
                </a:lnTo>
                <a:lnTo>
                  <a:pt x="102" y="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7" name="Freeform 50">
            <a:extLst>
              <a:ext uri="{FF2B5EF4-FFF2-40B4-BE49-F238E27FC236}">
                <a16:creationId xmlns:a16="http://schemas.microsoft.com/office/drawing/2014/main" id="{AF4290E8-EB58-47EC-A302-985DDC06A224}"/>
              </a:ext>
            </a:extLst>
          </p:cNvPr>
          <p:cNvSpPr>
            <a:spLocks/>
          </p:cNvSpPr>
          <p:nvPr/>
        </p:nvSpPr>
        <p:spPr bwMode="auto">
          <a:xfrm>
            <a:off x="4809905" y="4765104"/>
            <a:ext cx="167037" cy="169934"/>
          </a:xfrm>
          <a:custGeom>
            <a:avLst/>
            <a:gdLst>
              <a:gd name="T0" fmla="*/ 106 w 173"/>
              <a:gd name="T1" fmla="*/ 12 h 176"/>
              <a:gd name="T2" fmla="*/ 112 w 173"/>
              <a:gd name="T3" fmla="*/ 22 h 176"/>
              <a:gd name="T4" fmla="*/ 122 w 173"/>
              <a:gd name="T5" fmla="*/ 35 h 176"/>
              <a:gd name="T6" fmla="*/ 128 w 173"/>
              <a:gd name="T7" fmla="*/ 37 h 176"/>
              <a:gd name="T8" fmla="*/ 138 w 173"/>
              <a:gd name="T9" fmla="*/ 52 h 176"/>
              <a:gd name="T10" fmla="*/ 149 w 173"/>
              <a:gd name="T11" fmla="*/ 60 h 176"/>
              <a:gd name="T12" fmla="*/ 164 w 173"/>
              <a:gd name="T13" fmla="*/ 64 h 176"/>
              <a:gd name="T14" fmla="*/ 164 w 173"/>
              <a:gd name="T15" fmla="*/ 74 h 176"/>
              <a:gd name="T16" fmla="*/ 173 w 173"/>
              <a:gd name="T17" fmla="*/ 87 h 176"/>
              <a:gd name="T18" fmla="*/ 168 w 173"/>
              <a:gd name="T19" fmla="*/ 104 h 176"/>
              <a:gd name="T20" fmla="*/ 164 w 173"/>
              <a:gd name="T21" fmla="*/ 106 h 176"/>
              <a:gd name="T22" fmla="*/ 166 w 173"/>
              <a:gd name="T23" fmla="*/ 114 h 176"/>
              <a:gd name="T24" fmla="*/ 159 w 173"/>
              <a:gd name="T25" fmla="*/ 117 h 176"/>
              <a:gd name="T26" fmla="*/ 158 w 173"/>
              <a:gd name="T27" fmla="*/ 124 h 176"/>
              <a:gd name="T28" fmla="*/ 153 w 173"/>
              <a:gd name="T29" fmla="*/ 124 h 176"/>
              <a:gd name="T30" fmla="*/ 154 w 173"/>
              <a:gd name="T31" fmla="*/ 131 h 176"/>
              <a:gd name="T32" fmla="*/ 151 w 173"/>
              <a:gd name="T33" fmla="*/ 134 h 176"/>
              <a:gd name="T34" fmla="*/ 156 w 173"/>
              <a:gd name="T35" fmla="*/ 139 h 176"/>
              <a:gd name="T36" fmla="*/ 154 w 173"/>
              <a:gd name="T37" fmla="*/ 141 h 176"/>
              <a:gd name="T38" fmla="*/ 158 w 173"/>
              <a:gd name="T39" fmla="*/ 148 h 176"/>
              <a:gd name="T40" fmla="*/ 158 w 173"/>
              <a:gd name="T41" fmla="*/ 154 h 176"/>
              <a:gd name="T42" fmla="*/ 154 w 173"/>
              <a:gd name="T43" fmla="*/ 161 h 176"/>
              <a:gd name="T44" fmla="*/ 144 w 173"/>
              <a:gd name="T45" fmla="*/ 160 h 176"/>
              <a:gd name="T46" fmla="*/ 129 w 173"/>
              <a:gd name="T47" fmla="*/ 176 h 176"/>
              <a:gd name="T48" fmla="*/ 121 w 173"/>
              <a:gd name="T49" fmla="*/ 170 h 176"/>
              <a:gd name="T50" fmla="*/ 116 w 173"/>
              <a:gd name="T51" fmla="*/ 173 h 176"/>
              <a:gd name="T52" fmla="*/ 106 w 173"/>
              <a:gd name="T53" fmla="*/ 158 h 176"/>
              <a:gd name="T54" fmla="*/ 94 w 173"/>
              <a:gd name="T55" fmla="*/ 151 h 176"/>
              <a:gd name="T56" fmla="*/ 82 w 173"/>
              <a:gd name="T57" fmla="*/ 134 h 176"/>
              <a:gd name="T58" fmla="*/ 77 w 173"/>
              <a:gd name="T59" fmla="*/ 126 h 176"/>
              <a:gd name="T60" fmla="*/ 55 w 173"/>
              <a:gd name="T61" fmla="*/ 112 h 176"/>
              <a:gd name="T62" fmla="*/ 42 w 173"/>
              <a:gd name="T63" fmla="*/ 109 h 176"/>
              <a:gd name="T64" fmla="*/ 37 w 173"/>
              <a:gd name="T65" fmla="*/ 102 h 176"/>
              <a:gd name="T66" fmla="*/ 37 w 173"/>
              <a:gd name="T67" fmla="*/ 92 h 176"/>
              <a:gd name="T68" fmla="*/ 32 w 173"/>
              <a:gd name="T69" fmla="*/ 92 h 176"/>
              <a:gd name="T70" fmla="*/ 27 w 173"/>
              <a:gd name="T71" fmla="*/ 92 h 176"/>
              <a:gd name="T72" fmla="*/ 20 w 173"/>
              <a:gd name="T73" fmla="*/ 89 h 176"/>
              <a:gd name="T74" fmla="*/ 12 w 173"/>
              <a:gd name="T75" fmla="*/ 91 h 176"/>
              <a:gd name="T76" fmla="*/ 0 w 173"/>
              <a:gd name="T77" fmla="*/ 82 h 176"/>
              <a:gd name="T78" fmla="*/ 1 w 173"/>
              <a:gd name="T79" fmla="*/ 77 h 176"/>
              <a:gd name="T80" fmla="*/ 12 w 173"/>
              <a:gd name="T81" fmla="*/ 74 h 176"/>
              <a:gd name="T82" fmla="*/ 17 w 173"/>
              <a:gd name="T83" fmla="*/ 62 h 176"/>
              <a:gd name="T84" fmla="*/ 22 w 173"/>
              <a:gd name="T85" fmla="*/ 57 h 176"/>
              <a:gd name="T86" fmla="*/ 18 w 173"/>
              <a:gd name="T87" fmla="*/ 49 h 176"/>
              <a:gd name="T88" fmla="*/ 15 w 173"/>
              <a:gd name="T89" fmla="*/ 40 h 176"/>
              <a:gd name="T90" fmla="*/ 22 w 173"/>
              <a:gd name="T91" fmla="*/ 37 h 176"/>
              <a:gd name="T92" fmla="*/ 27 w 173"/>
              <a:gd name="T93" fmla="*/ 35 h 176"/>
              <a:gd name="T94" fmla="*/ 30 w 173"/>
              <a:gd name="T95" fmla="*/ 37 h 176"/>
              <a:gd name="T96" fmla="*/ 37 w 173"/>
              <a:gd name="T97" fmla="*/ 38 h 176"/>
              <a:gd name="T98" fmla="*/ 38 w 173"/>
              <a:gd name="T99" fmla="*/ 35 h 176"/>
              <a:gd name="T100" fmla="*/ 42 w 173"/>
              <a:gd name="T101" fmla="*/ 37 h 176"/>
              <a:gd name="T102" fmla="*/ 49 w 173"/>
              <a:gd name="T103" fmla="*/ 33 h 176"/>
              <a:gd name="T104" fmla="*/ 40 w 173"/>
              <a:gd name="T105" fmla="*/ 25 h 176"/>
              <a:gd name="T106" fmla="*/ 45 w 173"/>
              <a:gd name="T107" fmla="*/ 13 h 176"/>
              <a:gd name="T108" fmla="*/ 50 w 173"/>
              <a:gd name="T109" fmla="*/ 15 h 176"/>
              <a:gd name="T110" fmla="*/ 55 w 173"/>
              <a:gd name="T111" fmla="*/ 13 h 176"/>
              <a:gd name="T112" fmla="*/ 59 w 173"/>
              <a:gd name="T113" fmla="*/ 18 h 176"/>
              <a:gd name="T114" fmla="*/ 64 w 173"/>
              <a:gd name="T115" fmla="*/ 12 h 176"/>
              <a:gd name="T116" fmla="*/ 69 w 173"/>
              <a:gd name="T117" fmla="*/ 8 h 176"/>
              <a:gd name="T118" fmla="*/ 74 w 173"/>
              <a:gd name="T119" fmla="*/ 5 h 176"/>
              <a:gd name="T120" fmla="*/ 84 w 173"/>
              <a:gd name="T121" fmla="*/ 5 h 176"/>
              <a:gd name="T122" fmla="*/ 89 w 173"/>
              <a:gd name="T123" fmla="*/ 6 h 176"/>
              <a:gd name="T124" fmla="*/ 97 w 173"/>
              <a:gd name="T125"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76">
                <a:moveTo>
                  <a:pt x="102" y="5"/>
                </a:moveTo>
                <a:lnTo>
                  <a:pt x="102" y="5"/>
                </a:lnTo>
                <a:lnTo>
                  <a:pt x="102" y="6"/>
                </a:lnTo>
                <a:lnTo>
                  <a:pt x="102" y="6"/>
                </a:lnTo>
                <a:lnTo>
                  <a:pt x="102" y="6"/>
                </a:lnTo>
                <a:lnTo>
                  <a:pt x="102" y="8"/>
                </a:lnTo>
                <a:lnTo>
                  <a:pt x="102" y="8"/>
                </a:lnTo>
                <a:lnTo>
                  <a:pt x="104" y="8"/>
                </a:lnTo>
                <a:lnTo>
                  <a:pt x="104" y="8"/>
                </a:lnTo>
                <a:lnTo>
                  <a:pt x="104" y="10"/>
                </a:lnTo>
                <a:lnTo>
                  <a:pt x="104" y="10"/>
                </a:lnTo>
                <a:lnTo>
                  <a:pt x="106" y="12"/>
                </a:lnTo>
                <a:lnTo>
                  <a:pt x="106" y="12"/>
                </a:lnTo>
                <a:lnTo>
                  <a:pt x="107" y="12"/>
                </a:lnTo>
                <a:lnTo>
                  <a:pt x="111" y="13"/>
                </a:lnTo>
                <a:lnTo>
                  <a:pt x="112" y="13"/>
                </a:lnTo>
                <a:lnTo>
                  <a:pt x="112" y="13"/>
                </a:lnTo>
                <a:lnTo>
                  <a:pt x="112" y="15"/>
                </a:lnTo>
                <a:lnTo>
                  <a:pt x="112" y="15"/>
                </a:lnTo>
                <a:lnTo>
                  <a:pt x="112" y="15"/>
                </a:lnTo>
                <a:lnTo>
                  <a:pt x="112" y="18"/>
                </a:lnTo>
                <a:lnTo>
                  <a:pt x="114" y="18"/>
                </a:lnTo>
                <a:lnTo>
                  <a:pt x="114" y="20"/>
                </a:lnTo>
                <a:lnTo>
                  <a:pt x="112" y="22"/>
                </a:lnTo>
                <a:lnTo>
                  <a:pt x="114" y="23"/>
                </a:lnTo>
                <a:lnTo>
                  <a:pt x="114" y="25"/>
                </a:lnTo>
                <a:lnTo>
                  <a:pt x="114" y="27"/>
                </a:lnTo>
                <a:lnTo>
                  <a:pt x="116" y="28"/>
                </a:lnTo>
                <a:lnTo>
                  <a:pt x="116" y="28"/>
                </a:lnTo>
                <a:lnTo>
                  <a:pt x="117" y="30"/>
                </a:lnTo>
                <a:lnTo>
                  <a:pt x="117" y="30"/>
                </a:lnTo>
                <a:lnTo>
                  <a:pt x="119" y="32"/>
                </a:lnTo>
                <a:lnTo>
                  <a:pt x="119" y="33"/>
                </a:lnTo>
                <a:lnTo>
                  <a:pt x="121" y="35"/>
                </a:lnTo>
                <a:lnTo>
                  <a:pt x="121" y="35"/>
                </a:lnTo>
                <a:lnTo>
                  <a:pt x="122" y="35"/>
                </a:lnTo>
                <a:lnTo>
                  <a:pt x="122" y="35"/>
                </a:lnTo>
                <a:lnTo>
                  <a:pt x="122" y="35"/>
                </a:lnTo>
                <a:lnTo>
                  <a:pt x="124" y="33"/>
                </a:lnTo>
                <a:lnTo>
                  <a:pt x="126" y="33"/>
                </a:lnTo>
                <a:lnTo>
                  <a:pt x="126" y="33"/>
                </a:lnTo>
                <a:lnTo>
                  <a:pt x="126" y="33"/>
                </a:lnTo>
                <a:lnTo>
                  <a:pt x="126" y="33"/>
                </a:lnTo>
                <a:lnTo>
                  <a:pt x="126" y="33"/>
                </a:lnTo>
                <a:lnTo>
                  <a:pt x="128" y="35"/>
                </a:lnTo>
                <a:lnTo>
                  <a:pt x="128" y="35"/>
                </a:lnTo>
                <a:lnTo>
                  <a:pt x="128" y="35"/>
                </a:lnTo>
                <a:lnTo>
                  <a:pt x="128" y="37"/>
                </a:lnTo>
                <a:lnTo>
                  <a:pt x="128" y="37"/>
                </a:lnTo>
                <a:lnTo>
                  <a:pt x="128" y="37"/>
                </a:lnTo>
                <a:lnTo>
                  <a:pt x="128" y="37"/>
                </a:lnTo>
                <a:lnTo>
                  <a:pt x="128" y="42"/>
                </a:lnTo>
                <a:lnTo>
                  <a:pt x="128" y="42"/>
                </a:lnTo>
                <a:lnTo>
                  <a:pt x="128" y="42"/>
                </a:lnTo>
                <a:lnTo>
                  <a:pt x="129" y="47"/>
                </a:lnTo>
                <a:lnTo>
                  <a:pt x="129" y="47"/>
                </a:lnTo>
                <a:lnTo>
                  <a:pt x="131" y="49"/>
                </a:lnTo>
                <a:lnTo>
                  <a:pt x="136" y="52"/>
                </a:lnTo>
                <a:lnTo>
                  <a:pt x="138" y="52"/>
                </a:lnTo>
                <a:lnTo>
                  <a:pt x="138" y="52"/>
                </a:lnTo>
                <a:lnTo>
                  <a:pt x="139" y="52"/>
                </a:lnTo>
                <a:lnTo>
                  <a:pt x="139" y="52"/>
                </a:lnTo>
                <a:lnTo>
                  <a:pt x="139" y="50"/>
                </a:lnTo>
                <a:lnTo>
                  <a:pt x="141" y="52"/>
                </a:lnTo>
                <a:lnTo>
                  <a:pt x="141" y="54"/>
                </a:lnTo>
                <a:lnTo>
                  <a:pt x="144" y="55"/>
                </a:lnTo>
                <a:lnTo>
                  <a:pt x="144" y="57"/>
                </a:lnTo>
                <a:lnTo>
                  <a:pt x="146" y="59"/>
                </a:lnTo>
                <a:lnTo>
                  <a:pt x="148" y="59"/>
                </a:lnTo>
                <a:lnTo>
                  <a:pt x="149" y="60"/>
                </a:lnTo>
                <a:lnTo>
                  <a:pt x="149" y="60"/>
                </a:lnTo>
                <a:lnTo>
                  <a:pt x="149" y="60"/>
                </a:lnTo>
                <a:lnTo>
                  <a:pt x="151" y="60"/>
                </a:lnTo>
                <a:lnTo>
                  <a:pt x="153" y="60"/>
                </a:lnTo>
                <a:lnTo>
                  <a:pt x="154" y="59"/>
                </a:lnTo>
                <a:lnTo>
                  <a:pt x="156" y="59"/>
                </a:lnTo>
                <a:lnTo>
                  <a:pt x="158" y="59"/>
                </a:lnTo>
                <a:lnTo>
                  <a:pt x="158" y="59"/>
                </a:lnTo>
                <a:lnTo>
                  <a:pt x="159" y="59"/>
                </a:lnTo>
                <a:lnTo>
                  <a:pt x="161" y="60"/>
                </a:lnTo>
                <a:lnTo>
                  <a:pt x="161" y="60"/>
                </a:lnTo>
                <a:lnTo>
                  <a:pt x="163" y="62"/>
                </a:lnTo>
                <a:lnTo>
                  <a:pt x="163" y="64"/>
                </a:lnTo>
                <a:lnTo>
                  <a:pt x="164" y="64"/>
                </a:lnTo>
                <a:lnTo>
                  <a:pt x="164" y="64"/>
                </a:lnTo>
                <a:lnTo>
                  <a:pt x="168" y="64"/>
                </a:lnTo>
                <a:lnTo>
                  <a:pt x="168" y="64"/>
                </a:lnTo>
                <a:lnTo>
                  <a:pt x="168" y="64"/>
                </a:lnTo>
                <a:lnTo>
                  <a:pt x="168" y="65"/>
                </a:lnTo>
                <a:lnTo>
                  <a:pt x="168" y="65"/>
                </a:lnTo>
                <a:lnTo>
                  <a:pt x="168" y="67"/>
                </a:lnTo>
                <a:lnTo>
                  <a:pt x="168" y="67"/>
                </a:lnTo>
                <a:lnTo>
                  <a:pt x="166" y="69"/>
                </a:lnTo>
                <a:lnTo>
                  <a:pt x="164" y="72"/>
                </a:lnTo>
                <a:lnTo>
                  <a:pt x="164" y="74"/>
                </a:lnTo>
                <a:lnTo>
                  <a:pt x="164" y="74"/>
                </a:lnTo>
                <a:lnTo>
                  <a:pt x="164" y="75"/>
                </a:lnTo>
                <a:lnTo>
                  <a:pt x="164" y="79"/>
                </a:lnTo>
                <a:lnTo>
                  <a:pt x="164" y="80"/>
                </a:lnTo>
                <a:lnTo>
                  <a:pt x="166" y="80"/>
                </a:lnTo>
                <a:lnTo>
                  <a:pt x="168" y="80"/>
                </a:lnTo>
                <a:lnTo>
                  <a:pt x="170" y="80"/>
                </a:lnTo>
                <a:lnTo>
                  <a:pt x="170" y="80"/>
                </a:lnTo>
                <a:lnTo>
                  <a:pt x="170" y="80"/>
                </a:lnTo>
                <a:lnTo>
                  <a:pt x="170" y="80"/>
                </a:lnTo>
                <a:lnTo>
                  <a:pt x="171" y="84"/>
                </a:lnTo>
                <a:lnTo>
                  <a:pt x="173" y="86"/>
                </a:lnTo>
                <a:lnTo>
                  <a:pt x="173" y="87"/>
                </a:lnTo>
                <a:lnTo>
                  <a:pt x="173" y="89"/>
                </a:lnTo>
                <a:lnTo>
                  <a:pt x="173" y="92"/>
                </a:lnTo>
                <a:lnTo>
                  <a:pt x="173" y="94"/>
                </a:lnTo>
                <a:lnTo>
                  <a:pt x="170" y="97"/>
                </a:lnTo>
                <a:lnTo>
                  <a:pt x="170" y="97"/>
                </a:lnTo>
                <a:lnTo>
                  <a:pt x="170" y="99"/>
                </a:lnTo>
                <a:lnTo>
                  <a:pt x="170" y="99"/>
                </a:lnTo>
                <a:lnTo>
                  <a:pt x="168" y="99"/>
                </a:lnTo>
                <a:lnTo>
                  <a:pt x="168" y="99"/>
                </a:lnTo>
                <a:lnTo>
                  <a:pt x="168" y="101"/>
                </a:lnTo>
                <a:lnTo>
                  <a:pt x="166" y="101"/>
                </a:lnTo>
                <a:lnTo>
                  <a:pt x="168" y="104"/>
                </a:lnTo>
                <a:lnTo>
                  <a:pt x="168" y="104"/>
                </a:lnTo>
                <a:lnTo>
                  <a:pt x="168" y="104"/>
                </a:lnTo>
                <a:lnTo>
                  <a:pt x="168" y="104"/>
                </a:lnTo>
                <a:lnTo>
                  <a:pt x="168" y="104"/>
                </a:lnTo>
                <a:lnTo>
                  <a:pt x="168" y="104"/>
                </a:lnTo>
                <a:lnTo>
                  <a:pt x="166" y="104"/>
                </a:lnTo>
                <a:lnTo>
                  <a:pt x="166" y="106"/>
                </a:lnTo>
                <a:lnTo>
                  <a:pt x="166" y="106"/>
                </a:lnTo>
                <a:lnTo>
                  <a:pt x="166" y="106"/>
                </a:lnTo>
                <a:lnTo>
                  <a:pt x="164" y="106"/>
                </a:lnTo>
                <a:lnTo>
                  <a:pt x="164" y="106"/>
                </a:lnTo>
                <a:lnTo>
                  <a:pt x="164" y="106"/>
                </a:lnTo>
                <a:lnTo>
                  <a:pt x="164" y="107"/>
                </a:lnTo>
                <a:lnTo>
                  <a:pt x="164" y="107"/>
                </a:lnTo>
                <a:lnTo>
                  <a:pt x="164" y="107"/>
                </a:lnTo>
                <a:lnTo>
                  <a:pt x="164" y="109"/>
                </a:lnTo>
                <a:lnTo>
                  <a:pt x="166" y="109"/>
                </a:lnTo>
                <a:lnTo>
                  <a:pt x="166" y="111"/>
                </a:lnTo>
                <a:lnTo>
                  <a:pt x="166" y="111"/>
                </a:lnTo>
                <a:lnTo>
                  <a:pt x="166" y="112"/>
                </a:lnTo>
                <a:lnTo>
                  <a:pt x="166" y="112"/>
                </a:lnTo>
                <a:lnTo>
                  <a:pt x="166" y="112"/>
                </a:lnTo>
                <a:lnTo>
                  <a:pt x="166" y="112"/>
                </a:lnTo>
                <a:lnTo>
                  <a:pt x="166" y="114"/>
                </a:lnTo>
                <a:lnTo>
                  <a:pt x="166" y="114"/>
                </a:lnTo>
                <a:lnTo>
                  <a:pt x="166" y="114"/>
                </a:lnTo>
                <a:lnTo>
                  <a:pt x="164" y="114"/>
                </a:lnTo>
                <a:lnTo>
                  <a:pt x="164" y="116"/>
                </a:lnTo>
                <a:lnTo>
                  <a:pt x="164" y="116"/>
                </a:lnTo>
                <a:lnTo>
                  <a:pt x="164" y="116"/>
                </a:lnTo>
                <a:lnTo>
                  <a:pt x="163" y="116"/>
                </a:lnTo>
                <a:lnTo>
                  <a:pt x="159" y="116"/>
                </a:lnTo>
                <a:lnTo>
                  <a:pt x="159" y="116"/>
                </a:lnTo>
                <a:lnTo>
                  <a:pt x="159" y="116"/>
                </a:lnTo>
                <a:lnTo>
                  <a:pt x="159" y="116"/>
                </a:lnTo>
                <a:lnTo>
                  <a:pt x="159" y="117"/>
                </a:lnTo>
                <a:lnTo>
                  <a:pt x="159" y="117"/>
                </a:lnTo>
                <a:lnTo>
                  <a:pt x="159" y="117"/>
                </a:lnTo>
                <a:lnTo>
                  <a:pt x="159" y="117"/>
                </a:lnTo>
                <a:lnTo>
                  <a:pt x="159" y="119"/>
                </a:lnTo>
                <a:lnTo>
                  <a:pt x="158" y="121"/>
                </a:lnTo>
                <a:lnTo>
                  <a:pt x="158" y="121"/>
                </a:lnTo>
                <a:lnTo>
                  <a:pt x="158" y="123"/>
                </a:lnTo>
                <a:lnTo>
                  <a:pt x="158" y="123"/>
                </a:lnTo>
                <a:lnTo>
                  <a:pt x="158" y="123"/>
                </a:lnTo>
                <a:lnTo>
                  <a:pt x="158" y="123"/>
                </a:lnTo>
                <a:lnTo>
                  <a:pt x="158" y="124"/>
                </a:lnTo>
                <a:lnTo>
                  <a:pt x="158" y="124"/>
                </a:lnTo>
                <a:lnTo>
                  <a:pt x="158" y="124"/>
                </a:lnTo>
                <a:lnTo>
                  <a:pt x="158" y="124"/>
                </a:lnTo>
                <a:lnTo>
                  <a:pt x="156" y="124"/>
                </a:lnTo>
                <a:lnTo>
                  <a:pt x="156" y="124"/>
                </a:lnTo>
                <a:lnTo>
                  <a:pt x="156" y="123"/>
                </a:lnTo>
                <a:lnTo>
                  <a:pt x="154" y="123"/>
                </a:lnTo>
                <a:lnTo>
                  <a:pt x="154" y="123"/>
                </a:lnTo>
                <a:lnTo>
                  <a:pt x="154" y="123"/>
                </a:lnTo>
                <a:lnTo>
                  <a:pt x="154" y="124"/>
                </a:lnTo>
                <a:lnTo>
                  <a:pt x="153" y="124"/>
                </a:lnTo>
                <a:lnTo>
                  <a:pt x="153" y="124"/>
                </a:lnTo>
                <a:lnTo>
                  <a:pt x="153" y="124"/>
                </a:lnTo>
                <a:lnTo>
                  <a:pt x="151" y="124"/>
                </a:lnTo>
                <a:lnTo>
                  <a:pt x="153" y="126"/>
                </a:lnTo>
                <a:lnTo>
                  <a:pt x="153" y="129"/>
                </a:lnTo>
                <a:lnTo>
                  <a:pt x="153" y="129"/>
                </a:lnTo>
                <a:lnTo>
                  <a:pt x="154" y="129"/>
                </a:lnTo>
                <a:lnTo>
                  <a:pt x="154" y="128"/>
                </a:lnTo>
                <a:lnTo>
                  <a:pt x="154" y="129"/>
                </a:lnTo>
                <a:lnTo>
                  <a:pt x="154" y="129"/>
                </a:lnTo>
                <a:lnTo>
                  <a:pt x="154" y="129"/>
                </a:lnTo>
                <a:lnTo>
                  <a:pt x="154" y="131"/>
                </a:lnTo>
                <a:lnTo>
                  <a:pt x="154" y="131"/>
                </a:lnTo>
                <a:lnTo>
                  <a:pt x="154" y="131"/>
                </a:lnTo>
                <a:lnTo>
                  <a:pt x="154" y="131"/>
                </a:lnTo>
                <a:lnTo>
                  <a:pt x="154" y="131"/>
                </a:lnTo>
                <a:lnTo>
                  <a:pt x="153" y="131"/>
                </a:lnTo>
                <a:lnTo>
                  <a:pt x="153" y="131"/>
                </a:lnTo>
                <a:lnTo>
                  <a:pt x="153" y="133"/>
                </a:lnTo>
                <a:lnTo>
                  <a:pt x="153" y="133"/>
                </a:lnTo>
                <a:lnTo>
                  <a:pt x="153" y="133"/>
                </a:lnTo>
                <a:lnTo>
                  <a:pt x="153" y="133"/>
                </a:lnTo>
                <a:lnTo>
                  <a:pt x="153" y="133"/>
                </a:lnTo>
                <a:lnTo>
                  <a:pt x="151" y="133"/>
                </a:lnTo>
                <a:lnTo>
                  <a:pt x="151" y="134"/>
                </a:lnTo>
                <a:lnTo>
                  <a:pt x="151" y="134"/>
                </a:lnTo>
                <a:lnTo>
                  <a:pt x="153" y="134"/>
                </a:lnTo>
                <a:lnTo>
                  <a:pt x="153" y="134"/>
                </a:lnTo>
                <a:lnTo>
                  <a:pt x="153" y="134"/>
                </a:lnTo>
                <a:lnTo>
                  <a:pt x="153" y="136"/>
                </a:lnTo>
                <a:lnTo>
                  <a:pt x="153" y="136"/>
                </a:lnTo>
                <a:lnTo>
                  <a:pt x="154" y="136"/>
                </a:lnTo>
                <a:lnTo>
                  <a:pt x="154" y="136"/>
                </a:lnTo>
                <a:lnTo>
                  <a:pt x="154" y="138"/>
                </a:lnTo>
                <a:lnTo>
                  <a:pt x="156" y="138"/>
                </a:lnTo>
                <a:lnTo>
                  <a:pt x="156" y="138"/>
                </a:lnTo>
                <a:lnTo>
                  <a:pt x="156" y="138"/>
                </a:lnTo>
                <a:lnTo>
                  <a:pt x="156" y="139"/>
                </a:lnTo>
                <a:lnTo>
                  <a:pt x="156" y="139"/>
                </a:lnTo>
                <a:lnTo>
                  <a:pt x="158" y="139"/>
                </a:lnTo>
                <a:lnTo>
                  <a:pt x="158" y="139"/>
                </a:lnTo>
                <a:lnTo>
                  <a:pt x="156" y="141"/>
                </a:lnTo>
                <a:lnTo>
                  <a:pt x="156" y="141"/>
                </a:lnTo>
                <a:lnTo>
                  <a:pt x="156" y="141"/>
                </a:lnTo>
                <a:lnTo>
                  <a:pt x="156" y="141"/>
                </a:lnTo>
                <a:lnTo>
                  <a:pt x="154" y="141"/>
                </a:lnTo>
                <a:lnTo>
                  <a:pt x="154" y="141"/>
                </a:lnTo>
                <a:lnTo>
                  <a:pt x="154" y="141"/>
                </a:lnTo>
                <a:lnTo>
                  <a:pt x="154" y="141"/>
                </a:lnTo>
                <a:lnTo>
                  <a:pt x="154" y="141"/>
                </a:lnTo>
                <a:lnTo>
                  <a:pt x="154" y="143"/>
                </a:lnTo>
                <a:lnTo>
                  <a:pt x="154" y="143"/>
                </a:lnTo>
                <a:lnTo>
                  <a:pt x="154" y="143"/>
                </a:lnTo>
                <a:lnTo>
                  <a:pt x="154" y="144"/>
                </a:lnTo>
                <a:lnTo>
                  <a:pt x="154" y="144"/>
                </a:lnTo>
                <a:lnTo>
                  <a:pt x="156" y="144"/>
                </a:lnTo>
                <a:lnTo>
                  <a:pt x="156" y="144"/>
                </a:lnTo>
                <a:lnTo>
                  <a:pt x="156" y="144"/>
                </a:lnTo>
                <a:lnTo>
                  <a:pt x="156" y="146"/>
                </a:lnTo>
                <a:lnTo>
                  <a:pt x="158" y="146"/>
                </a:lnTo>
                <a:lnTo>
                  <a:pt x="158" y="148"/>
                </a:lnTo>
                <a:lnTo>
                  <a:pt x="158" y="148"/>
                </a:lnTo>
                <a:lnTo>
                  <a:pt x="158" y="149"/>
                </a:lnTo>
                <a:lnTo>
                  <a:pt x="158" y="149"/>
                </a:lnTo>
                <a:lnTo>
                  <a:pt x="158" y="149"/>
                </a:lnTo>
                <a:lnTo>
                  <a:pt x="159" y="153"/>
                </a:lnTo>
                <a:lnTo>
                  <a:pt x="159" y="153"/>
                </a:lnTo>
                <a:lnTo>
                  <a:pt x="159" y="153"/>
                </a:lnTo>
                <a:lnTo>
                  <a:pt x="159" y="153"/>
                </a:lnTo>
                <a:lnTo>
                  <a:pt x="158" y="154"/>
                </a:lnTo>
                <a:lnTo>
                  <a:pt x="158" y="154"/>
                </a:lnTo>
                <a:lnTo>
                  <a:pt x="158" y="154"/>
                </a:lnTo>
                <a:lnTo>
                  <a:pt x="158" y="154"/>
                </a:lnTo>
                <a:lnTo>
                  <a:pt x="158" y="154"/>
                </a:lnTo>
                <a:lnTo>
                  <a:pt x="158" y="156"/>
                </a:lnTo>
                <a:lnTo>
                  <a:pt x="156" y="156"/>
                </a:lnTo>
                <a:lnTo>
                  <a:pt x="156" y="156"/>
                </a:lnTo>
                <a:lnTo>
                  <a:pt x="156" y="156"/>
                </a:lnTo>
                <a:lnTo>
                  <a:pt x="156" y="156"/>
                </a:lnTo>
                <a:lnTo>
                  <a:pt x="156" y="156"/>
                </a:lnTo>
                <a:lnTo>
                  <a:pt x="154" y="158"/>
                </a:lnTo>
                <a:lnTo>
                  <a:pt x="154" y="158"/>
                </a:lnTo>
                <a:lnTo>
                  <a:pt x="154" y="158"/>
                </a:lnTo>
                <a:lnTo>
                  <a:pt x="154" y="160"/>
                </a:lnTo>
                <a:lnTo>
                  <a:pt x="154" y="161"/>
                </a:lnTo>
                <a:lnTo>
                  <a:pt x="154" y="161"/>
                </a:lnTo>
                <a:lnTo>
                  <a:pt x="153" y="160"/>
                </a:lnTo>
                <a:lnTo>
                  <a:pt x="153" y="160"/>
                </a:lnTo>
                <a:lnTo>
                  <a:pt x="151" y="160"/>
                </a:lnTo>
                <a:lnTo>
                  <a:pt x="151" y="160"/>
                </a:lnTo>
                <a:lnTo>
                  <a:pt x="149" y="160"/>
                </a:lnTo>
                <a:lnTo>
                  <a:pt x="148" y="160"/>
                </a:lnTo>
                <a:lnTo>
                  <a:pt x="148" y="160"/>
                </a:lnTo>
                <a:lnTo>
                  <a:pt x="148" y="161"/>
                </a:lnTo>
                <a:lnTo>
                  <a:pt x="146" y="161"/>
                </a:lnTo>
                <a:lnTo>
                  <a:pt x="146" y="161"/>
                </a:lnTo>
                <a:lnTo>
                  <a:pt x="146" y="160"/>
                </a:lnTo>
                <a:lnTo>
                  <a:pt x="144" y="160"/>
                </a:lnTo>
                <a:lnTo>
                  <a:pt x="144" y="160"/>
                </a:lnTo>
                <a:lnTo>
                  <a:pt x="144" y="161"/>
                </a:lnTo>
                <a:lnTo>
                  <a:pt x="143" y="161"/>
                </a:lnTo>
                <a:lnTo>
                  <a:pt x="141" y="163"/>
                </a:lnTo>
                <a:lnTo>
                  <a:pt x="139" y="163"/>
                </a:lnTo>
                <a:lnTo>
                  <a:pt x="138" y="165"/>
                </a:lnTo>
                <a:lnTo>
                  <a:pt x="134" y="171"/>
                </a:lnTo>
                <a:lnTo>
                  <a:pt x="134" y="171"/>
                </a:lnTo>
                <a:lnTo>
                  <a:pt x="134" y="173"/>
                </a:lnTo>
                <a:lnTo>
                  <a:pt x="133" y="175"/>
                </a:lnTo>
                <a:lnTo>
                  <a:pt x="131" y="176"/>
                </a:lnTo>
                <a:lnTo>
                  <a:pt x="129" y="176"/>
                </a:lnTo>
                <a:lnTo>
                  <a:pt x="128" y="176"/>
                </a:lnTo>
                <a:lnTo>
                  <a:pt x="128" y="176"/>
                </a:lnTo>
                <a:lnTo>
                  <a:pt x="126" y="176"/>
                </a:lnTo>
                <a:lnTo>
                  <a:pt x="126" y="175"/>
                </a:lnTo>
                <a:lnTo>
                  <a:pt x="126" y="175"/>
                </a:lnTo>
                <a:lnTo>
                  <a:pt x="126" y="175"/>
                </a:lnTo>
                <a:lnTo>
                  <a:pt x="124" y="175"/>
                </a:lnTo>
                <a:lnTo>
                  <a:pt x="124" y="173"/>
                </a:lnTo>
                <a:lnTo>
                  <a:pt x="124" y="173"/>
                </a:lnTo>
                <a:lnTo>
                  <a:pt x="124" y="171"/>
                </a:lnTo>
                <a:lnTo>
                  <a:pt x="124" y="171"/>
                </a:lnTo>
                <a:lnTo>
                  <a:pt x="121" y="170"/>
                </a:lnTo>
                <a:lnTo>
                  <a:pt x="119" y="170"/>
                </a:lnTo>
                <a:lnTo>
                  <a:pt x="119" y="170"/>
                </a:lnTo>
                <a:lnTo>
                  <a:pt x="117" y="170"/>
                </a:lnTo>
                <a:lnTo>
                  <a:pt x="117" y="170"/>
                </a:lnTo>
                <a:lnTo>
                  <a:pt x="117" y="170"/>
                </a:lnTo>
                <a:lnTo>
                  <a:pt x="117" y="170"/>
                </a:lnTo>
                <a:lnTo>
                  <a:pt x="117" y="170"/>
                </a:lnTo>
                <a:lnTo>
                  <a:pt x="117" y="171"/>
                </a:lnTo>
                <a:lnTo>
                  <a:pt x="116" y="171"/>
                </a:lnTo>
                <a:lnTo>
                  <a:pt x="116" y="173"/>
                </a:lnTo>
                <a:lnTo>
                  <a:pt x="116" y="173"/>
                </a:lnTo>
                <a:lnTo>
                  <a:pt x="116" y="173"/>
                </a:lnTo>
                <a:lnTo>
                  <a:pt x="112" y="175"/>
                </a:lnTo>
                <a:lnTo>
                  <a:pt x="111" y="173"/>
                </a:lnTo>
                <a:lnTo>
                  <a:pt x="111" y="173"/>
                </a:lnTo>
                <a:lnTo>
                  <a:pt x="109" y="171"/>
                </a:lnTo>
                <a:lnTo>
                  <a:pt x="109" y="170"/>
                </a:lnTo>
                <a:lnTo>
                  <a:pt x="107" y="166"/>
                </a:lnTo>
                <a:lnTo>
                  <a:pt x="106" y="161"/>
                </a:lnTo>
                <a:lnTo>
                  <a:pt x="106" y="161"/>
                </a:lnTo>
                <a:lnTo>
                  <a:pt x="106" y="160"/>
                </a:lnTo>
                <a:lnTo>
                  <a:pt x="106" y="160"/>
                </a:lnTo>
                <a:lnTo>
                  <a:pt x="106" y="160"/>
                </a:lnTo>
                <a:lnTo>
                  <a:pt x="106" y="158"/>
                </a:lnTo>
                <a:lnTo>
                  <a:pt x="107" y="156"/>
                </a:lnTo>
                <a:lnTo>
                  <a:pt x="106" y="156"/>
                </a:lnTo>
                <a:lnTo>
                  <a:pt x="104" y="156"/>
                </a:lnTo>
                <a:lnTo>
                  <a:pt x="104" y="156"/>
                </a:lnTo>
                <a:lnTo>
                  <a:pt x="101" y="153"/>
                </a:lnTo>
                <a:lnTo>
                  <a:pt x="99" y="153"/>
                </a:lnTo>
                <a:lnTo>
                  <a:pt x="99" y="151"/>
                </a:lnTo>
                <a:lnTo>
                  <a:pt x="97" y="151"/>
                </a:lnTo>
                <a:lnTo>
                  <a:pt x="97" y="151"/>
                </a:lnTo>
                <a:lnTo>
                  <a:pt x="96" y="151"/>
                </a:lnTo>
                <a:lnTo>
                  <a:pt x="96" y="151"/>
                </a:lnTo>
                <a:lnTo>
                  <a:pt x="94" y="151"/>
                </a:lnTo>
                <a:lnTo>
                  <a:pt x="94" y="149"/>
                </a:lnTo>
                <a:lnTo>
                  <a:pt x="91" y="146"/>
                </a:lnTo>
                <a:lnTo>
                  <a:pt x="89" y="146"/>
                </a:lnTo>
                <a:lnTo>
                  <a:pt x="89" y="141"/>
                </a:lnTo>
                <a:lnTo>
                  <a:pt x="89" y="141"/>
                </a:lnTo>
                <a:lnTo>
                  <a:pt x="87" y="139"/>
                </a:lnTo>
                <a:lnTo>
                  <a:pt x="87" y="139"/>
                </a:lnTo>
                <a:lnTo>
                  <a:pt x="87" y="139"/>
                </a:lnTo>
                <a:lnTo>
                  <a:pt x="85" y="138"/>
                </a:lnTo>
                <a:lnTo>
                  <a:pt x="84" y="138"/>
                </a:lnTo>
                <a:lnTo>
                  <a:pt x="84" y="138"/>
                </a:lnTo>
                <a:lnTo>
                  <a:pt x="82" y="134"/>
                </a:lnTo>
                <a:lnTo>
                  <a:pt x="82" y="134"/>
                </a:lnTo>
                <a:lnTo>
                  <a:pt x="80" y="133"/>
                </a:lnTo>
                <a:lnTo>
                  <a:pt x="80" y="133"/>
                </a:lnTo>
                <a:lnTo>
                  <a:pt x="79" y="133"/>
                </a:lnTo>
                <a:lnTo>
                  <a:pt x="79" y="131"/>
                </a:lnTo>
                <a:lnTo>
                  <a:pt x="77" y="129"/>
                </a:lnTo>
                <a:lnTo>
                  <a:pt x="77" y="128"/>
                </a:lnTo>
                <a:lnTo>
                  <a:pt x="77" y="128"/>
                </a:lnTo>
                <a:lnTo>
                  <a:pt x="77" y="128"/>
                </a:lnTo>
                <a:lnTo>
                  <a:pt x="77" y="126"/>
                </a:lnTo>
                <a:lnTo>
                  <a:pt x="77" y="126"/>
                </a:lnTo>
                <a:lnTo>
                  <a:pt x="77" y="126"/>
                </a:lnTo>
                <a:lnTo>
                  <a:pt x="77" y="124"/>
                </a:lnTo>
                <a:lnTo>
                  <a:pt x="77" y="124"/>
                </a:lnTo>
                <a:lnTo>
                  <a:pt x="77" y="121"/>
                </a:lnTo>
                <a:lnTo>
                  <a:pt x="77" y="121"/>
                </a:lnTo>
                <a:lnTo>
                  <a:pt x="75" y="116"/>
                </a:lnTo>
                <a:lnTo>
                  <a:pt x="75" y="114"/>
                </a:lnTo>
                <a:lnTo>
                  <a:pt x="74" y="114"/>
                </a:lnTo>
                <a:lnTo>
                  <a:pt x="72" y="114"/>
                </a:lnTo>
                <a:lnTo>
                  <a:pt x="62" y="114"/>
                </a:lnTo>
                <a:lnTo>
                  <a:pt x="60" y="114"/>
                </a:lnTo>
                <a:lnTo>
                  <a:pt x="55" y="112"/>
                </a:lnTo>
                <a:lnTo>
                  <a:pt x="55" y="112"/>
                </a:lnTo>
                <a:lnTo>
                  <a:pt x="54" y="112"/>
                </a:lnTo>
                <a:lnTo>
                  <a:pt x="54" y="112"/>
                </a:lnTo>
                <a:lnTo>
                  <a:pt x="52" y="112"/>
                </a:lnTo>
                <a:lnTo>
                  <a:pt x="50" y="112"/>
                </a:lnTo>
                <a:lnTo>
                  <a:pt x="49" y="112"/>
                </a:lnTo>
                <a:lnTo>
                  <a:pt x="49" y="112"/>
                </a:lnTo>
                <a:lnTo>
                  <a:pt x="49" y="112"/>
                </a:lnTo>
                <a:lnTo>
                  <a:pt x="49" y="112"/>
                </a:lnTo>
                <a:lnTo>
                  <a:pt x="47" y="111"/>
                </a:lnTo>
                <a:lnTo>
                  <a:pt x="45" y="111"/>
                </a:lnTo>
                <a:lnTo>
                  <a:pt x="42" y="109"/>
                </a:lnTo>
                <a:lnTo>
                  <a:pt x="42" y="109"/>
                </a:lnTo>
                <a:lnTo>
                  <a:pt x="35" y="109"/>
                </a:lnTo>
                <a:lnTo>
                  <a:pt x="33" y="109"/>
                </a:lnTo>
                <a:lnTo>
                  <a:pt x="33" y="109"/>
                </a:lnTo>
                <a:lnTo>
                  <a:pt x="33" y="107"/>
                </a:lnTo>
                <a:lnTo>
                  <a:pt x="33" y="107"/>
                </a:lnTo>
                <a:lnTo>
                  <a:pt x="33" y="107"/>
                </a:lnTo>
                <a:lnTo>
                  <a:pt x="33" y="107"/>
                </a:lnTo>
                <a:lnTo>
                  <a:pt x="33" y="107"/>
                </a:lnTo>
                <a:lnTo>
                  <a:pt x="37" y="104"/>
                </a:lnTo>
                <a:lnTo>
                  <a:pt x="37" y="104"/>
                </a:lnTo>
                <a:lnTo>
                  <a:pt x="37" y="104"/>
                </a:lnTo>
                <a:lnTo>
                  <a:pt x="37" y="102"/>
                </a:lnTo>
                <a:lnTo>
                  <a:pt x="37" y="102"/>
                </a:lnTo>
                <a:lnTo>
                  <a:pt x="37" y="102"/>
                </a:lnTo>
                <a:lnTo>
                  <a:pt x="37" y="99"/>
                </a:lnTo>
                <a:lnTo>
                  <a:pt x="37" y="97"/>
                </a:lnTo>
                <a:lnTo>
                  <a:pt x="37" y="97"/>
                </a:lnTo>
                <a:lnTo>
                  <a:pt x="37" y="96"/>
                </a:lnTo>
                <a:lnTo>
                  <a:pt x="37" y="96"/>
                </a:lnTo>
                <a:lnTo>
                  <a:pt x="37" y="94"/>
                </a:lnTo>
                <a:lnTo>
                  <a:pt x="37" y="94"/>
                </a:lnTo>
                <a:lnTo>
                  <a:pt x="38" y="94"/>
                </a:lnTo>
                <a:lnTo>
                  <a:pt x="38" y="92"/>
                </a:lnTo>
                <a:lnTo>
                  <a:pt x="37" y="92"/>
                </a:lnTo>
                <a:lnTo>
                  <a:pt x="37" y="92"/>
                </a:lnTo>
                <a:lnTo>
                  <a:pt x="37" y="92"/>
                </a:lnTo>
                <a:lnTo>
                  <a:pt x="37" y="92"/>
                </a:lnTo>
                <a:lnTo>
                  <a:pt x="35" y="92"/>
                </a:lnTo>
                <a:lnTo>
                  <a:pt x="33" y="92"/>
                </a:lnTo>
                <a:lnTo>
                  <a:pt x="33" y="92"/>
                </a:lnTo>
                <a:lnTo>
                  <a:pt x="33" y="92"/>
                </a:lnTo>
                <a:lnTo>
                  <a:pt x="33" y="92"/>
                </a:lnTo>
                <a:lnTo>
                  <a:pt x="32" y="92"/>
                </a:lnTo>
                <a:lnTo>
                  <a:pt x="32" y="92"/>
                </a:lnTo>
                <a:lnTo>
                  <a:pt x="32" y="92"/>
                </a:lnTo>
                <a:lnTo>
                  <a:pt x="32" y="92"/>
                </a:lnTo>
                <a:lnTo>
                  <a:pt x="30" y="92"/>
                </a:lnTo>
                <a:lnTo>
                  <a:pt x="30" y="92"/>
                </a:lnTo>
                <a:lnTo>
                  <a:pt x="30" y="92"/>
                </a:lnTo>
                <a:lnTo>
                  <a:pt x="30" y="91"/>
                </a:lnTo>
                <a:lnTo>
                  <a:pt x="30" y="91"/>
                </a:lnTo>
                <a:lnTo>
                  <a:pt x="30" y="91"/>
                </a:lnTo>
                <a:lnTo>
                  <a:pt x="28" y="91"/>
                </a:lnTo>
                <a:lnTo>
                  <a:pt x="28" y="91"/>
                </a:lnTo>
                <a:lnTo>
                  <a:pt x="27" y="91"/>
                </a:lnTo>
                <a:lnTo>
                  <a:pt x="27" y="92"/>
                </a:lnTo>
                <a:lnTo>
                  <a:pt x="27" y="92"/>
                </a:lnTo>
                <a:lnTo>
                  <a:pt x="27" y="92"/>
                </a:lnTo>
                <a:lnTo>
                  <a:pt x="27" y="92"/>
                </a:lnTo>
                <a:lnTo>
                  <a:pt x="27" y="94"/>
                </a:lnTo>
                <a:lnTo>
                  <a:pt x="25" y="94"/>
                </a:lnTo>
                <a:lnTo>
                  <a:pt x="25" y="94"/>
                </a:lnTo>
                <a:lnTo>
                  <a:pt x="25" y="94"/>
                </a:lnTo>
                <a:lnTo>
                  <a:pt x="22" y="92"/>
                </a:lnTo>
                <a:lnTo>
                  <a:pt x="22" y="91"/>
                </a:lnTo>
                <a:lnTo>
                  <a:pt x="20" y="89"/>
                </a:lnTo>
                <a:lnTo>
                  <a:pt x="20" y="89"/>
                </a:lnTo>
                <a:lnTo>
                  <a:pt x="20" y="89"/>
                </a:lnTo>
                <a:lnTo>
                  <a:pt x="20" y="89"/>
                </a:lnTo>
                <a:lnTo>
                  <a:pt x="20" y="89"/>
                </a:lnTo>
                <a:lnTo>
                  <a:pt x="18" y="89"/>
                </a:lnTo>
                <a:lnTo>
                  <a:pt x="18" y="89"/>
                </a:lnTo>
                <a:lnTo>
                  <a:pt x="17" y="89"/>
                </a:lnTo>
                <a:lnTo>
                  <a:pt x="17" y="89"/>
                </a:lnTo>
                <a:lnTo>
                  <a:pt x="15" y="91"/>
                </a:lnTo>
                <a:lnTo>
                  <a:pt x="15" y="91"/>
                </a:lnTo>
                <a:lnTo>
                  <a:pt x="15" y="89"/>
                </a:lnTo>
                <a:lnTo>
                  <a:pt x="13" y="89"/>
                </a:lnTo>
                <a:lnTo>
                  <a:pt x="13" y="89"/>
                </a:lnTo>
                <a:lnTo>
                  <a:pt x="13" y="91"/>
                </a:lnTo>
                <a:lnTo>
                  <a:pt x="13" y="91"/>
                </a:lnTo>
                <a:lnTo>
                  <a:pt x="12" y="91"/>
                </a:lnTo>
                <a:lnTo>
                  <a:pt x="12" y="91"/>
                </a:lnTo>
                <a:lnTo>
                  <a:pt x="10" y="91"/>
                </a:lnTo>
                <a:lnTo>
                  <a:pt x="8" y="89"/>
                </a:lnTo>
                <a:lnTo>
                  <a:pt x="6" y="89"/>
                </a:lnTo>
                <a:lnTo>
                  <a:pt x="6" y="89"/>
                </a:lnTo>
                <a:lnTo>
                  <a:pt x="5" y="89"/>
                </a:lnTo>
                <a:lnTo>
                  <a:pt x="5" y="89"/>
                </a:lnTo>
                <a:lnTo>
                  <a:pt x="5" y="87"/>
                </a:lnTo>
                <a:lnTo>
                  <a:pt x="1" y="84"/>
                </a:lnTo>
                <a:lnTo>
                  <a:pt x="1" y="82"/>
                </a:lnTo>
                <a:lnTo>
                  <a:pt x="1" y="82"/>
                </a:lnTo>
                <a:lnTo>
                  <a:pt x="0" y="82"/>
                </a:lnTo>
                <a:lnTo>
                  <a:pt x="0" y="82"/>
                </a:lnTo>
                <a:lnTo>
                  <a:pt x="0" y="82"/>
                </a:lnTo>
                <a:lnTo>
                  <a:pt x="0" y="82"/>
                </a:lnTo>
                <a:lnTo>
                  <a:pt x="0" y="82"/>
                </a:lnTo>
                <a:lnTo>
                  <a:pt x="0" y="80"/>
                </a:lnTo>
                <a:lnTo>
                  <a:pt x="0" y="80"/>
                </a:lnTo>
                <a:lnTo>
                  <a:pt x="0" y="79"/>
                </a:lnTo>
                <a:lnTo>
                  <a:pt x="0" y="79"/>
                </a:lnTo>
                <a:lnTo>
                  <a:pt x="0" y="79"/>
                </a:lnTo>
                <a:lnTo>
                  <a:pt x="0" y="77"/>
                </a:lnTo>
                <a:lnTo>
                  <a:pt x="0" y="77"/>
                </a:lnTo>
                <a:lnTo>
                  <a:pt x="1" y="77"/>
                </a:lnTo>
                <a:lnTo>
                  <a:pt x="1" y="75"/>
                </a:lnTo>
                <a:lnTo>
                  <a:pt x="3" y="75"/>
                </a:lnTo>
                <a:lnTo>
                  <a:pt x="5" y="74"/>
                </a:lnTo>
                <a:lnTo>
                  <a:pt x="6" y="72"/>
                </a:lnTo>
                <a:lnTo>
                  <a:pt x="6" y="72"/>
                </a:lnTo>
                <a:lnTo>
                  <a:pt x="6" y="72"/>
                </a:lnTo>
                <a:lnTo>
                  <a:pt x="6" y="72"/>
                </a:lnTo>
                <a:lnTo>
                  <a:pt x="8" y="72"/>
                </a:lnTo>
                <a:lnTo>
                  <a:pt x="10" y="74"/>
                </a:lnTo>
                <a:lnTo>
                  <a:pt x="10" y="74"/>
                </a:lnTo>
                <a:lnTo>
                  <a:pt x="10" y="74"/>
                </a:lnTo>
                <a:lnTo>
                  <a:pt x="12" y="74"/>
                </a:lnTo>
                <a:lnTo>
                  <a:pt x="12" y="74"/>
                </a:lnTo>
                <a:lnTo>
                  <a:pt x="12" y="72"/>
                </a:lnTo>
                <a:lnTo>
                  <a:pt x="12" y="72"/>
                </a:lnTo>
                <a:lnTo>
                  <a:pt x="13" y="72"/>
                </a:lnTo>
                <a:lnTo>
                  <a:pt x="13" y="69"/>
                </a:lnTo>
                <a:lnTo>
                  <a:pt x="17" y="65"/>
                </a:lnTo>
                <a:lnTo>
                  <a:pt x="17" y="65"/>
                </a:lnTo>
                <a:lnTo>
                  <a:pt x="17" y="64"/>
                </a:lnTo>
                <a:lnTo>
                  <a:pt x="17" y="64"/>
                </a:lnTo>
                <a:lnTo>
                  <a:pt x="17" y="64"/>
                </a:lnTo>
                <a:lnTo>
                  <a:pt x="17" y="64"/>
                </a:lnTo>
                <a:lnTo>
                  <a:pt x="17" y="62"/>
                </a:lnTo>
                <a:lnTo>
                  <a:pt x="17" y="62"/>
                </a:lnTo>
                <a:lnTo>
                  <a:pt x="17" y="62"/>
                </a:lnTo>
                <a:lnTo>
                  <a:pt x="17" y="60"/>
                </a:lnTo>
                <a:lnTo>
                  <a:pt x="18" y="60"/>
                </a:lnTo>
                <a:lnTo>
                  <a:pt x="18" y="62"/>
                </a:lnTo>
                <a:lnTo>
                  <a:pt x="20" y="62"/>
                </a:lnTo>
                <a:lnTo>
                  <a:pt x="20" y="62"/>
                </a:lnTo>
                <a:lnTo>
                  <a:pt x="23" y="60"/>
                </a:lnTo>
                <a:lnTo>
                  <a:pt x="22" y="57"/>
                </a:lnTo>
                <a:lnTo>
                  <a:pt x="22" y="57"/>
                </a:lnTo>
                <a:lnTo>
                  <a:pt x="22" y="57"/>
                </a:lnTo>
                <a:lnTo>
                  <a:pt x="22" y="57"/>
                </a:lnTo>
                <a:lnTo>
                  <a:pt x="22" y="55"/>
                </a:lnTo>
                <a:lnTo>
                  <a:pt x="22" y="55"/>
                </a:lnTo>
                <a:lnTo>
                  <a:pt x="22" y="55"/>
                </a:lnTo>
                <a:lnTo>
                  <a:pt x="22" y="54"/>
                </a:lnTo>
                <a:lnTo>
                  <a:pt x="22" y="54"/>
                </a:lnTo>
                <a:lnTo>
                  <a:pt x="22" y="52"/>
                </a:lnTo>
                <a:lnTo>
                  <a:pt x="20" y="52"/>
                </a:lnTo>
                <a:lnTo>
                  <a:pt x="20" y="52"/>
                </a:lnTo>
                <a:lnTo>
                  <a:pt x="20" y="50"/>
                </a:lnTo>
                <a:lnTo>
                  <a:pt x="20" y="50"/>
                </a:lnTo>
                <a:lnTo>
                  <a:pt x="20" y="50"/>
                </a:lnTo>
                <a:lnTo>
                  <a:pt x="18" y="49"/>
                </a:lnTo>
                <a:lnTo>
                  <a:pt x="18" y="49"/>
                </a:lnTo>
                <a:lnTo>
                  <a:pt x="18" y="49"/>
                </a:lnTo>
                <a:lnTo>
                  <a:pt x="18" y="49"/>
                </a:lnTo>
                <a:lnTo>
                  <a:pt x="17" y="49"/>
                </a:lnTo>
                <a:lnTo>
                  <a:pt x="17" y="49"/>
                </a:lnTo>
                <a:lnTo>
                  <a:pt x="17" y="49"/>
                </a:lnTo>
                <a:lnTo>
                  <a:pt x="17" y="49"/>
                </a:lnTo>
                <a:lnTo>
                  <a:pt x="15" y="49"/>
                </a:lnTo>
                <a:lnTo>
                  <a:pt x="15" y="49"/>
                </a:lnTo>
                <a:lnTo>
                  <a:pt x="15" y="45"/>
                </a:lnTo>
                <a:lnTo>
                  <a:pt x="15" y="42"/>
                </a:lnTo>
                <a:lnTo>
                  <a:pt x="15" y="40"/>
                </a:lnTo>
                <a:lnTo>
                  <a:pt x="15" y="40"/>
                </a:lnTo>
                <a:lnTo>
                  <a:pt x="15" y="40"/>
                </a:lnTo>
                <a:lnTo>
                  <a:pt x="15" y="40"/>
                </a:lnTo>
                <a:lnTo>
                  <a:pt x="15" y="40"/>
                </a:lnTo>
                <a:lnTo>
                  <a:pt x="17" y="40"/>
                </a:lnTo>
                <a:lnTo>
                  <a:pt x="18" y="40"/>
                </a:lnTo>
                <a:lnTo>
                  <a:pt x="18" y="40"/>
                </a:lnTo>
                <a:lnTo>
                  <a:pt x="18" y="38"/>
                </a:lnTo>
                <a:lnTo>
                  <a:pt x="18" y="38"/>
                </a:lnTo>
                <a:lnTo>
                  <a:pt x="18" y="38"/>
                </a:lnTo>
                <a:lnTo>
                  <a:pt x="20" y="37"/>
                </a:lnTo>
                <a:lnTo>
                  <a:pt x="22" y="37"/>
                </a:lnTo>
                <a:lnTo>
                  <a:pt x="22" y="37"/>
                </a:lnTo>
                <a:lnTo>
                  <a:pt x="22" y="37"/>
                </a:lnTo>
                <a:lnTo>
                  <a:pt x="23" y="37"/>
                </a:lnTo>
                <a:lnTo>
                  <a:pt x="23" y="37"/>
                </a:lnTo>
                <a:lnTo>
                  <a:pt x="25" y="38"/>
                </a:lnTo>
                <a:lnTo>
                  <a:pt x="25" y="38"/>
                </a:lnTo>
                <a:lnTo>
                  <a:pt x="25" y="37"/>
                </a:lnTo>
                <a:lnTo>
                  <a:pt x="25" y="37"/>
                </a:lnTo>
                <a:lnTo>
                  <a:pt x="27" y="37"/>
                </a:lnTo>
                <a:lnTo>
                  <a:pt x="27" y="37"/>
                </a:lnTo>
                <a:lnTo>
                  <a:pt x="27" y="37"/>
                </a:lnTo>
                <a:lnTo>
                  <a:pt x="27" y="35"/>
                </a:lnTo>
                <a:lnTo>
                  <a:pt x="27" y="35"/>
                </a:lnTo>
                <a:lnTo>
                  <a:pt x="27" y="35"/>
                </a:lnTo>
                <a:lnTo>
                  <a:pt x="27" y="35"/>
                </a:lnTo>
                <a:lnTo>
                  <a:pt x="28" y="35"/>
                </a:lnTo>
                <a:lnTo>
                  <a:pt x="28" y="35"/>
                </a:lnTo>
                <a:lnTo>
                  <a:pt x="28" y="35"/>
                </a:lnTo>
                <a:lnTo>
                  <a:pt x="28" y="35"/>
                </a:lnTo>
                <a:lnTo>
                  <a:pt x="28" y="35"/>
                </a:lnTo>
                <a:lnTo>
                  <a:pt x="28" y="37"/>
                </a:lnTo>
                <a:lnTo>
                  <a:pt x="30" y="37"/>
                </a:lnTo>
                <a:lnTo>
                  <a:pt x="30" y="37"/>
                </a:lnTo>
                <a:lnTo>
                  <a:pt x="30" y="37"/>
                </a:lnTo>
                <a:lnTo>
                  <a:pt x="32" y="37"/>
                </a:lnTo>
                <a:lnTo>
                  <a:pt x="32" y="37"/>
                </a:lnTo>
                <a:lnTo>
                  <a:pt x="32" y="38"/>
                </a:lnTo>
                <a:lnTo>
                  <a:pt x="32" y="38"/>
                </a:lnTo>
                <a:lnTo>
                  <a:pt x="32" y="38"/>
                </a:lnTo>
                <a:lnTo>
                  <a:pt x="35" y="38"/>
                </a:lnTo>
                <a:lnTo>
                  <a:pt x="35" y="38"/>
                </a:lnTo>
                <a:lnTo>
                  <a:pt x="35" y="40"/>
                </a:lnTo>
                <a:lnTo>
                  <a:pt x="37" y="40"/>
                </a:lnTo>
                <a:lnTo>
                  <a:pt x="37" y="40"/>
                </a:lnTo>
                <a:lnTo>
                  <a:pt x="37" y="40"/>
                </a:lnTo>
                <a:lnTo>
                  <a:pt x="37" y="38"/>
                </a:lnTo>
                <a:lnTo>
                  <a:pt x="37" y="38"/>
                </a:lnTo>
                <a:lnTo>
                  <a:pt x="37" y="37"/>
                </a:lnTo>
                <a:lnTo>
                  <a:pt x="37" y="37"/>
                </a:lnTo>
                <a:lnTo>
                  <a:pt x="37" y="35"/>
                </a:lnTo>
                <a:lnTo>
                  <a:pt x="37" y="35"/>
                </a:lnTo>
                <a:lnTo>
                  <a:pt x="37" y="35"/>
                </a:lnTo>
                <a:lnTo>
                  <a:pt x="37" y="35"/>
                </a:lnTo>
                <a:lnTo>
                  <a:pt x="38" y="35"/>
                </a:lnTo>
                <a:lnTo>
                  <a:pt x="38" y="35"/>
                </a:lnTo>
                <a:lnTo>
                  <a:pt x="38" y="35"/>
                </a:lnTo>
                <a:lnTo>
                  <a:pt x="38" y="35"/>
                </a:lnTo>
                <a:lnTo>
                  <a:pt x="38" y="35"/>
                </a:lnTo>
                <a:lnTo>
                  <a:pt x="38" y="37"/>
                </a:lnTo>
                <a:lnTo>
                  <a:pt x="38" y="37"/>
                </a:lnTo>
                <a:lnTo>
                  <a:pt x="38" y="37"/>
                </a:lnTo>
                <a:lnTo>
                  <a:pt x="38" y="37"/>
                </a:lnTo>
                <a:lnTo>
                  <a:pt x="38" y="37"/>
                </a:lnTo>
                <a:lnTo>
                  <a:pt x="40" y="37"/>
                </a:lnTo>
                <a:lnTo>
                  <a:pt x="40" y="37"/>
                </a:lnTo>
                <a:lnTo>
                  <a:pt x="40" y="37"/>
                </a:lnTo>
                <a:lnTo>
                  <a:pt x="40" y="37"/>
                </a:lnTo>
                <a:lnTo>
                  <a:pt x="42" y="37"/>
                </a:lnTo>
                <a:lnTo>
                  <a:pt x="42" y="37"/>
                </a:lnTo>
                <a:lnTo>
                  <a:pt x="42" y="37"/>
                </a:lnTo>
                <a:lnTo>
                  <a:pt x="43" y="37"/>
                </a:lnTo>
                <a:lnTo>
                  <a:pt x="45" y="37"/>
                </a:lnTo>
                <a:lnTo>
                  <a:pt x="45" y="37"/>
                </a:lnTo>
                <a:lnTo>
                  <a:pt x="47" y="35"/>
                </a:lnTo>
                <a:lnTo>
                  <a:pt x="47" y="35"/>
                </a:lnTo>
                <a:lnTo>
                  <a:pt x="47" y="35"/>
                </a:lnTo>
                <a:lnTo>
                  <a:pt x="47" y="35"/>
                </a:lnTo>
                <a:lnTo>
                  <a:pt x="49" y="35"/>
                </a:lnTo>
                <a:lnTo>
                  <a:pt x="49" y="35"/>
                </a:lnTo>
                <a:lnTo>
                  <a:pt x="49" y="35"/>
                </a:lnTo>
                <a:lnTo>
                  <a:pt x="49" y="33"/>
                </a:lnTo>
                <a:lnTo>
                  <a:pt x="49" y="33"/>
                </a:lnTo>
                <a:lnTo>
                  <a:pt x="49" y="32"/>
                </a:lnTo>
                <a:lnTo>
                  <a:pt x="47" y="32"/>
                </a:lnTo>
                <a:lnTo>
                  <a:pt x="45" y="28"/>
                </a:lnTo>
                <a:lnTo>
                  <a:pt x="45" y="28"/>
                </a:lnTo>
                <a:lnTo>
                  <a:pt x="43" y="28"/>
                </a:lnTo>
                <a:lnTo>
                  <a:pt x="43" y="28"/>
                </a:lnTo>
                <a:lnTo>
                  <a:pt x="43" y="28"/>
                </a:lnTo>
                <a:lnTo>
                  <a:pt x="43" y="28"/>
                </a:lnTo>
                <a:lnTo>
                  <a:pt x="43" y="28"/>
                </a:lnTo>
                <a:lnTo>
                  <a:pt x="42" y="28"/>
                </a:lnTo>
                <a:lnTo>
                  <a:pt x="42" y="27"/>
                </a:lnTo>
                <a:lnTo>
                  <a:pt x="40" y="25"/>
                </a:lnTo>
                <a:lnTo>
                  <a:pt x="40" y="23"/>
                </a:lnTo>
                <a:lnTo>
                  <a:pt x="40" y="23"/>
                </a:lnTo>
                <a:lnTo>
                  <a:pt x="42" y="22"/>
                </a:lnTo>
                <a:lnTo>
                  <a:pt x="42" y="22"/>
                </a:lnTo>
                <a:lnTo>
                  <a:pt x="42" y="22"/>
                </a:lnTo>
                <a:lnTo>
                  <a:pt x="43" y="20"/>
                </a:lnTo>
                <a:lnTo>
                  <a:pt x="43" y="20"/>
                </a:lnTo>
                <a:lnTo>
                  <a:pt x="43" y="17"/>
                </a:lnTo>
                <a:lnTo>
                  <a:pt x="43" y="15"/>
                </a:lnTo>
                <a:lnTo>
                  <a:pt x="45" y="15"/>
                </a:lnTo>
                <a:lnTo>
                  <a:pt x="45" y="15"/>
                </a:lnTo>
                <a:lnTo>
                  <a:pt x="45" y="13"/>
                </a:lnTo>
                <a:lnTo>
                  <a:pt x="45" y="13"/>
                </a:lnTo>
                <a:lnTo>
                  <a:pt x="45" y="13"/>
                </a:lnTo>
                <a:lnTo>
                  <a:pt x="47" y="12"/>
                </a:lnTo>
                <a:lnTo>
                  <a:pt x="47" y="10"/>
                </a:lnTo>
                <a:lnTo>
                  <a:pt x="50" y="13"/>
                </a:lnTo>
                <a:lnTo>
                  <a:pt x="50" y="13"/>
                </a:lnTo>
                <a:lnTo>
                  <a:pt x="50" y="13"/>
                </a:lnTo>
                <a:lnTo>
                  <a:pt x="50" y="15"/>
                </a:lnTo>
                <a:lnTo>
                  <a:pt x="49" y="15"/>
                </a:lnTo>
                <a:lnTo>
                  <a:pt x="49" y="15"/>
                </a:lnTo>
                <a:lnTo>
                  <a:pt x="50" y="15"/>
                </a:lnTo>
                <a:lnTo>
                  <a:pt x="50" y="15"/>
                </a:lnTo>
                <a:lnTo>
                  <a:pt x="52" y="15"/>
                </a:lnTo>
                <a:lnTo>
                  <a:pt x="52" y="15"/>
                </a:lnTo>
                <a:lnTo>
                  <a:pt x="52" y="15"/>
                </a:lnTo>
                <a:lnTo>
                  <a:pt x="52" y="13"/>
                </a:lnTo>
                <a:lnTo>
                  <a:pt x="52" y="13"/>
                </a:lnTo>
                <a:lnTo>
                  <a:pt x="54" y="13"/>
                </a:lnTo>
                <a:lnTo>
                  <a:pt x="54" y="13"/>
                </a:lnTo>
                <a:lnTo>
                  <a:pt x="54" y="13"/>
                </a:lnTo>
                <a:lnTo>
                  <a:pt x="54" y="13"/>
                </a:lnTo>
                <a:lnTo>
                  <a:pt x="55" y="13"/>
                </a:lnTo>
                <a:lnTo>
                  <a:pt x="55" y="13"/>
                </a:lnTo>
                <a:lnTo>
                  <a:pt x="55" y="13"/>
                </a:lnTo>
                <a:lnTo>
                  <a:pt x="55" y="13"/>
                </a:lnTo>
                <a:lnTo>
                  <a:pt x="55" y="13"/>
                </a:lnTo>
                <a:lnTo>
                  <a:pt x="55" y="13"/>
                </a:lnTo>
                <a:lnTo>
                  <a:pt x="57" y="13"/>
                </a:lnTo>
                <a:lnTo>
                  <a:pt x="57" y="13"/>
                </a:lnTo>
                <a:lnTo>
                  <a:pt x="57" y="15"/>
                </a:lnTo>
                <a:lnTo>
                  <a:pt x="57" y="17"/>
                </a:lnTo>
                <a:lnTo>
                  <a:pt x="57" y="17"/>
                </a:lnTo>
                <a:lnTo>
                  <a:pt x="57" y="17"/>
                </a:lnTo>
                <a:lnTo>
                  <a:pt x="57" y="17"/>
                </a:lnTo>
                <a:lnTo>
                  <a:pt x="57" y="17"/>
                </a:lnTo>
                <a:lnTo>
                  <a:pt x="59" y="18"/>
                </a:lnTo>
                <a:lnTo>
                  <a:pt x="59" y="17"/>
                </a:lnTo>
                <a:lnTo>
                  <a:pt x="59" y="17"/>
                </a:lnTo>
                <a:lnTo>
                  <a:pt x="60" y="15"/>
                </a:lnTo>
                <a:lnTo>
                  <a:pt x="60" y="15"/>
                </a:lnTo>
                <a:lnTo>
                  <a:pt x="60" y="15"/>
                </a:lnTo>
                <a:lnTo>
                  <a:pt x="62" y="13"/>
                </a:lnTo>
                <a:lnTo>
                  <a:pt x="62" y="13"/>
                </a:lnTo>
                <a:lnTo>
                  <a:pt x="62" y="13"/>
                </a:lnTo>
                <a:lnTo>
                  <a:pt x="62" y="13"/>
                </a:lnTo>
                <a:lnTo>
                  <a:pt x="64" y="13"/>
                </a:lnTo>
                <a:lnTo>
                  <a:pt x="64" y="13"/>
                </a:lnTo>
                <a:lnTo>
                  <a:pt x="64" y="12"/>
                </a:lnTo>
                <a:lnTo>
                  <a:pt x="65" y="10"/>
                </a:lnTo>
                <a:lnTo>
                  <a:pt x="65" y="10"/>
                </a:lnTo>
                <a:lnTo>
                  <a:pt x="65" y="10"/>
                </a:lnTo>
                <a:lnTo>
                  <a:pt x="65" y="10"/>
                </a:lnTo>
                <a:lnTo>
                  <a:pt x="65" y="10"/>
                </a:lnTo>
                <a:lnTo>
                  <a:pt x="65" y="10"/>
                </a:lnTo>
                <a:lnTo>
                  <a:pt x="65" y="8"/>
                </a:lnTo>
                <a:lnTo>
                  <a:pt x="67" y="8"/>
                </a:lnTo>
                <a:lnTo>
                  <a:pt x="67" y="8"/>
                </a:lnTo>
                <a:lnTo>
                  <a:pt x="67" y="8"/>
                </a:lnTo>
                <a:lnTo>
                  <a:pt x="69" y="8"/>
                </a:lnTo>
                <a:lnTo>
                  <a:pt x="69" y="8"/>
                </a:lnTo>
                <a:lnTo>
                  <a:pt x="69" y="8"/>
                </a:lnTo>
                <a:lnTo>
                  <a:pt x="69" y="6"/>
                </a:lnTo>
                <a:lnTo>
                  <a:pt x="69" y="6"/>
                </a:lnTo>
                <a:lnTo>
                  <a:pt x="69" y="6"/>
                </a:lnTo>
                <a:lnTo>
                  <a:pt x="69" y="6"/>
                </a:lnTo>
                <a:lnTo>
                  <a:pt x="70" y="6"/>
                </a:lnTo>
                <a:lnTo>
                  <a:pt x="72" y="8"/>
                </a:lnTo>
                <a:lnTo>
                  <a:pt x="72" y="8"/>
                </a:lnTo>
                <a:lnTo>
                  <a:pt x="72" y="8"/>
                </a:lnTo>
                <a:lnTo>
                  <a:pt x="72" y="6"/>
                </a:lnTo>
                <a:lnTo>
                  <a:pt x="74" y="6"/>
                </a:lnTo>
                <a:lnTo>
                  <a:pt x="74" y="5"/>
                </a:lnTo>
                <a:lnTo>
                  <a:pt x="74" y="5"/>
                </a:lnTo>
                <a:lnTo>
                  <a:pt x="75" y="5"/>
                </a:lnTo>
                <a:lnTo>
                  <a:pt x="79" y="3"/>
                </a:lnTo>
                <a:lnTo>
                  <a:pt x="80" y="3"/>
                </a:lnTo>
                <a:lnTo>
                  <a:pt x="82" y="1"/>
                </a:lnTo>
                <a:lnTo>
                  <a:pt x="82" y="1"/>
                </a:lnTo>
                <a:lnTo>
                  <a:pt x="82" y="1"/>
                </a:lnTo>
                <a:lnTo>
                  <a:pt x="82" y="1"/>
                </a:lnTo>
                <a:lnTo>
                  <a:pt x="84" y="3"/>
                </a:lnTo>
                <a:lnTo>
                  <a:pt x="84" y="3"/>
                </a:lnTo>
                <a:lnTo>
                  <a:pt x="84" y="3"/>
                </a:lnTo>
                <a:lnTo>
                  <a:pt x="84" y="5"/>
                </a:lnTo>
                <a:lnTo>
                  <a:pt x="84" y="5"/>
                </a:lnTo>
                <a:lnTo>
                  <a:pt x="84" y="5"/>
                </a:lnTo>
                <a:lnTo>
                  <a:pt x="84" y="5"/>
                </a:lnTo>
                <a:lnTo>
                  <a:pt x="84" y="5"/>
                </a:lnTo>
                <a:lnTo>
                  <a:pt x="85" y="6"/>
                </a:lnTo>
                <a:lnTo>
                  <a:pt x="85" y="6"/>
                </a:lnTo>
                <a:lnTo>
                  <a:pt x="87" y="6"/>
                </a:lnTo>
                <a:lnTo>
                  <a:pt x="87" y="6"/>
                </a:lnTo>
                <a:lnTo>
                  <a:pt x="87" y="6"/>
                </a:lnTo>
                <a:lnTo>
                  <a:pt x="87" y="6"/>
                </a:lnTo>
                <a:lnTo>
                  <a:pt x="89" y="6"/>
                </a:lnTo>
                <a:lnTo>
                  <a:pt x="89" y="6"/>
                </a:lnTo>
                <a:lnTo>
                  <a:pt x="89" y="6"/>
                </a:lnTo>
                <a:lnTo>
                  <a:pt x="89" y="5"/>
                </a:lnTo>
                <a:lnTo>
                  <a:pt x="91" y="5"/>
                </a:lnTo>
                <a:lnTo>
                  <a:pt x="91" y="5"/>
                </a:lnTo>
                <a:lnTo>
                  <a:pt x="92" y="5"/>
                </a:lnTo>
                <a:lnTo>
                  <a:pt x="92" y="5"/>
                </a:lnTo>
                <a:lnTo>
                  <a:pt x="92" y="3"/>
                </a:lnTo>
                <a:lnTo>
                  <a:pt x="92" y="3"/>
                </a:lnTo>
                <a:lnTo>
                  <a:pt x="96" y="3"/>
                </a:lnTo>
                <a:lnTo>
                  <a:pt x="96" y="1"/>
                </a:lnTo>
                <a:lnTo>
                  <a:pt x="97" y="1"/>
                </a:lnTo>
                <a:lnTo>
                  <a:pt x="97" y="1"/>
                </a:lnTo>
                <a:lnTo>
                  <a:pt x="97" y="1"/>
                </a:lnTo>
                <a:lnTo>
                  <a:pt x="97" y="1"/>
                </a:lnTo>
                <a:lnTo>
                  <a:pt x="99" y="0"/>
                </a:lnTo>
                <a:lnTo>
                  <a:pt x="99" y="0"/>
                </a:lnTo>
                <a:lnTo>
                  <a:pt x="99" y="0"/>
                </a:lnTo>
                <a:lnTo>
                  <a:pt x="99" y="0"/>
                </a:lnTo>
                <a:lnTo>
                  <a:pt x="101" y="0"/>
                </a:lnTo>
                <a:lnTo>
                  <a:pt x="102" y="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68" name="Freeform 51">
            <a:extLst>
              <a:ext uri="{FF2B5EF4-FFF2-40B4-BE49-F238E27FC236}">
                <a16:creationId xmlns:a16="http://schemas.microsoft.com/office/drawing/2014/main" id="{8CAB24C1-8F7D-498A-BDF0-8424C3D12613}"/>
              </a:ext>
            </a:extLst>
          </p:cNvPr>
          <p:cNvSpPr>
            <a:spLocks/>
          </p:cNvSpPr>
          <p:nvPr/>
        </p:nvSpPr>
        <p:spPr bwMode="auto">
          <a:xfrm>
            <a:off x="4801215" y="5148420"/>
            <a:ext cx="331177" cy="360143"/>
          </a:xfrm>
          <a:custGeom>
            <a:avLst/>
            <a:gdLst>
              <a:gd name="T0" fmla="*/ 286 w 343"/>
              <a:gd name="T1" fmla="*/ 117 h 373"/>
              <a:gd name="T2" fmla="*/ 298 w 343"/>
              <a:gd name="T3" fmla="*/ 144 h 373"/>
              <a:gd name="T4" fmla="*/ 288 w 343"/>
              <a:gd name="T5" fmla="*/ 159 h 373"/>
              <a:gd name="T6" fmla="*/ 276 w 343"/>
              <a:gd name="T7" fmla="*/ 161 h 373"/>
              <a:gd name="T8" fmla="*/ 251 w 343"/>
              <a:gd name="T9" fmla="*/ 163 h 373"/>
              <a:gd name="T10" fmla="*/ 242 w 343"/>
              <a:gd name="T11" fmla="*/ 176 h 373"/>
              <a:gd name="T12" fmla="*/ 236 w 343"/>
              <a:gd name="T13" fmla="*/ 191 h 373"/>
              <a:gd name="T14" fmla="*/ 254 w 343"/>
              <a:gd name="T15" fmla="*/ 198 h 373"/>
              <a:gd name="T16" fmla="*/ 271 w 343"/>
              <a:gd name="T17" fmla="*/ 254 h 373"/>
              <a:gd name="T18" fmla="*/ 279 w 343"/>
              <a:gd name="T19" fmla="*/ 259 h 373"/>
              <a:gd name="T20" fmla="*/ 310 w 343"/>
              <a:gd name="T21" fmla="*/ 272 h 373"/>
              <a:gd name="T22" fmla="*/ 320 w 343"/>
              <a:gd name="T23" fmla="*/ 284 h 373"/>
              <a:gd name="T24" fmla="*/ 340 w 343"/>
              <a:gd name="T25" fmla="*/ 279 h 373"/>
              <a:gd name="T26" fmla="*/ 310 w 343"/>
              <a:gd name="T27" fmla="*/ 331 h 373"/>
              <a:gd name="T28" fmla="*/ 289 w 343"/>
              <a:gd name="T29" fmla="*/ 346 h 373"/>
              <a:gd name="T30" fmla="*/ 288 w 343"/>
              <a:gd name="T31" fmla="*/ 368 h 373"/>
              <a:gd name="T32" fmla="*/ 279 w 343"/>
              <a:gd name="T33" fmla="*/ 361 h 373"/>
              <a:gd name="T34" fmla="*/ 251 w 343"/>
              <a:gd name="T35" fmla="*/ 366 h 373"/>
              <a:gd name="T36" fmla="*/ 214 w 343"/>
              <a:gd name="T37" fmla="*/ 327 h 373"/>
              <a:gd name="T38" fmla="*/ 189 w 343"/>
              <a:gd name="T39" fmla="*/ 317 h 373"/>
              <a:gd name="T40" fmla="*/ 177 w 343"/>
              <a:gd name="T41" fmla="*/ 333 h 373"/>
              <a:gd name="T42" fmla="*/ 165 w 343"/>
              <a:gd name="T43" fmla="*/ 334 h 373"/>
              <a:gd name="T44" fmla="*/ 157 w 343"/>
              <a:gd name="T45" fmla="*/ 338 h 373"/>
              <a:gd name="T46" fmla="*/ 147 w 343"/>
              <a:gd name="T47" fmla="*/ 344 h 373"/>
              <a:gd name="T48" fmla="*/ 125 w 343"/>
              <a:gd name="T49" fmla="*/ 334 h 373"/>
              <a:gd name="T50" fmla="*/ 120 w 343"/>
              <a:gd name="T51" fmla="*/ 317 h 373"/>
              <a:gd name="T52" fmla="*/ 118 w 343"/>
              <a:gd name="T53" fmla="*/ 312 h 373"/>
              <a:gd name="T54" fmla="*/ 86 w 343"/>
              <a:gd name="T55" fmla="*/ 289 h 373"/>
              <a:gd name="T56" fmla="*/ 89 w 343"/>
              <a:gd name="T57" fmla="*/ 275 h 373"/>
              <a:gd name="T58" fmla="*/ 88 w 343"/>
              <a:gd name="T59" fmla="*/ 259 h 373"/>
              <a:gd name="T60" fmla="*/ 69 w 343"/>
              <a:gd name="T61" fmla="*/ 242 h 373"/>
              <a:gd name="T62" fmla="*/ 56 w 343"/>
              <a:gd name="T63" fmla="*/ 233 h 373"/>
              <a:gd name="T64" fmla="*/ 42 w 343"/>
              <a:gd name="T65" fmla="*/ 238 h 373"/>
              <a:gd name="T66" fmla="*/ 29 w 343"/>
              <a:gd name="T67" fmla="*/ 242 h 373"/>
              <a:gd name="T68" fmla="*/ 21 w 343"/>
              <a:gd name="T69" fmla="*/ 228 h 373"/>
              <a:gd name="T70" fmla="*/ 27 w 343"/>
              <a:gd name="T71" fmla="*/ 222 h 373"/>
              <a:gd name="T72" fmla="*/ 26 w 343"/>
              <a:gd name="T73" fmla="*/ 213 h 373"/>
              <a:gd name="T74" fmla="*/ 47 w 343"/>
              <a:gd name="T75" fmla="*/ 211 h 373"/>
              <a:gd name="T76" fmla="*/ 58 w 343"/>
              <a:gd name="T77" fmla="*/ 203 h 373"/>
              <a:gd name="T78" fmla="*/ 51 w 343"/>
              <a:gd name="T79" fmla="*/ 190 h 373"/>
              <a:gd name="T80" fmla="*/ 24 w 343"/>
              <a:gd name="T81" fmla="*/ 190 h 373"/>
              <a:gd name="T82" fmla="*/ 36 w 343"/>
              <a:gd name="T83" fmla="*/ 185 h 373"/>
              <a:gd name="T84" fmla="*/ 15 w 343"/>
              <a:gd name="T85" fmla="*/ 185 h 373"/>
              <a:gd name="T86" fmla="*/ 9 w 343"/>
              <a:gd name="T87" fmla="*/ 169 h 373"/>
              <a:gd name="T88" fmla="*/ 42 w 343"/>
              <a:gd name="T89" fmla="*/ 148 h 373"/>
              <a:gd name="T90" fmla="*/ 86 w 343"/>
              <a:gd name="T91" fmla="*/ 151 h 373"/>
              <a:gd name="T92" fmla="*/ 113 w 343"/>
              <a:gd name="T93" fmla="*/ 151 h 373"/>
              <a:gd name="T94" fmla="*/ 130 w 343"/>
              <a:gd name="T95" fmla="*/ 132 h 373"/>
              <a:gd name="T96" fmla="*/ 133 w 343"/>
              <a:gd name="T97" fmla="*/ 109 h 373"/>
              <a:gd name="T98" fmla="*/ 137 w 343"/>
              <a:gd name="T99" fmla="*/ 85 h 373"/>
              <a:gd name="T100" fmla="*/ 150 w 343"/>
              <a:gd name="T101" fmla="*/ 82 h 373"/>
              <a:gd name="T102" fmla="*/ 153 w 343"/>
              <a:gd name="T103" fmla="*/ 65 h 373"/>
              <a:gd name="T104" fmla="*/ 175 w 343"/>
              <a:gd name="T105" fmla="*/ 42 h 373"/>
              <a:gd name="T106" fmla="*/ 202 w 343"/>
              <a:gd name="T107" fmla="*/ 33 h 373"/>
              <a:gd name="T108" fmla="*/ 239 w 343"/>
              <a:gd name="T109" fmla="*/ 27 h 373"/>
              <a:gd name="T110" fmla="*/ 264 w 343"/>
              <a:gd name="T111" fmla="*/ 10 h 373"/>
              <a:gd name="T112" fmla="*/ 274 w 343"/>
              <a:gd name="T113" fmla="*/ 21 h 373"/>
              <a:gd name="T114" fmla="*/ 295 w 343"/>
              <a:gd name="T115" fmla="*/ 60 h 373"/>
              <a:gd name="T116" fmla="*/ 281 w 343"/>
              <a:gd name="T117" fmla="*/ 79 h 373"/>
              <a:gd name="T118" fmla="*/ 274 w 343"/>
              <a:gd name="T119" fmla="*/ 9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3" h="373">
                <a:moveTo>
                  <a:pt x="273" y="104"/>
                </a:moveTo>
                <a:lnTo>
                  <a:pt x="278" y="106"/>
                </a:lnTo>
                <a:lnTo>
                  <a:pt x="279" y="106"/>
                </a:lnTo>
                <a:lnTo>
                  <a:pt x="284" y="106"/>
                </a:lnTo>
                <a:lnTo>
                  <a:pt x="286" y="106"/>
                </a:lnTo>
                <a:lnTo>
                  <a:pt x="286" y="107"/>
                </a:lnTo>
                <a:lnTo>
                  <a:pt x="286" y="107"/>
                </a:lnTo>
                <a:lnTo>
                  <a:pt x="288" y="107"/>
                </a:lnTo>
                <a:lnTo>
                  <a:pt x="288" y="109"/>
                </a:lnTo>
                <a:lnTo>
                  <a:pt x="288" y="109"/>
                </a:lnTo>
                <a:lnTo>
                  <a:pt x="288" y="109"/>
                </a:lnTo>
                <a:lnTo>
                  <a:pt x="288" y="111"/>
                </a:lnTo>
                <a:lnTo>
                  <a:pt x="288" y="112"/>
                </a:lnTo>
                <a:lnTo>
                  <a:pt x="286" y="114"/>
                </a:lnTo>
                <a:lnTo>
                  <a:pt x="286" y="116"/>
                </a:lnTo>
                <a:lnTo>
                  <a:pt x="286" y="116"/>
                </a:lnTo>
                <a:lnTo>
                  <a:pt x="286" y="117"/>
                </a:lnTo>
                <a:lnTo>
                  <a:pt x="286" y="117"/>
                </a:lnTo>
                <a:lnTo>
                  <a:pt x="288" y="117"/>
                </a:lnTo>
                <a:lnTo>
                  <a:pt x="289" y="119"/>
                </a:lnTo>
                <a:lnTo>
                  <a:pt x="291" y="119"/>
                </a:lnTo>
                <a:lnTo>
                  <a:pt x="298" y="127"/>
                </a:lnTo>
                <a:lnTo>
                  <a:pt x="298" y="129"/>
                </a:lnTo>
                <a:lnTo>
                  <a:pt x="298" y="129"/>
                </a:lnTo>
                <a:lnTo>
                  <a:pt x="298" y="131"/>
                </a:lnTo>
                <a:lnTo>
                  <a:pt x="298" y="131"/>
                </a:lnTo>
                <a:lnTo>
                  <a:pt x="298" y="131"/>
                </a:lnTo>
                <a:lnTo>
                  <a:pt x="296" y="134"/>
                </a:lnTo>
                <a:lnTo>
                  <a:pt x="296" y="134"/>
                </a:lnTo>
                <a:lnTo>
                  <a:pt x="296" y="134"/>
                </a:lnTo>
                <a:lnTo>
                  <a:pt x="296" y="136"/>
                </a:lnTo>
                <a:lnTo>
                  <a:pt x="296" y="136"/>
                </a:lnTo>
                <a:lnTo>
                  <a:pt x="298" y="141"/>
                </a:lnTo>
                <a:lnTo>
                  <a:pt x="298" y="141"/>
                </a:lnTo>
                <a:lnTo>
                  <a:pt x="298" y="143"/>
                </a:lnTo>
                <a:lnTo>
                  <a:pt x="298" y="144"/>
                </a:lnTo>
                <a:lnTo>
                  <a:pt x="298" y="144"/>
                </a:lnTo>
                <a:lnTo>
                  <a:pt x="298" y="146"/>
                </a:lnTo>
                <a:lnTo>
                  <a:pt x="296" y="146"/>
                </a:lnTo>
                <a:lnTo>
                  <a:pt x="295" y="148"/>
                </a:lnTo>
                <a:lnTo>
                  <a:pt x="291" y="149"/>
                </a:lnTo>
                <a:lnTo>
                  <a:pt x="289" y="149"/>
                </a:lnTo>
                <a:lnTo>
                  <a:pt x="289" y="149"/>
                </a:lnTo>
                <a:lnTo>
                  <a:pt x="289" y="151"/>
                </a:lnTo>
                <a:lnTo>
                  <a:pt x="289" y="151"/>
                </a:lnTo>
                <a:lnTo>
                  <a:pt x="289" y="153"/>
                </a:lnTo>
                <a:lnTo>
                  <a:pt x="289" y="156"/>
                </a:lnTo>
                <a:lnTo>
                  <a:pt x="289" y="158"/>
                </a:lnTo>
                <a:lnTo>
                  <a:pt x="289" y="158"/>
                </a:lnTo>
                <a:lnTo>
                  <a:pt x="289" y="158"/>
                </a:lnTo>
                <a:lnTo>
                  <a:pt x="289" y="158"/>
                </a:lnTo>
                <a:lnTo>
                  <a:pt x="289" y="159"/>
                </a:lnTo>
                <a:lnTo>
                  <a:pt x="289" y="159"/>
                </a:lnTo>
                <a:lnTo>
                  <a:pt x="288" y="159"/>
                </a:lnTo>
                <a:lnTo>
                  <a:pt x="288" y="161"/>
                </a:lnTo>
                <a:lnTo>
                  <a:pt x="288" y="161"/>
                </a:lnTo>
                <a:lnTo>
                  <a:pt x="286" y="161"/>
                </a:lnTo>
                <a:lnTo>
                  <a:pt x="286" y="161"/>
                </a:lnTo>
                <a:lnTo>
                  <a:pt x="286" y="161"/>
                </a:lnTo>
                <a:lnTo>
                  <a:pt x="284" y="161"/>
                </a:lnTo>
                <a:lnTo>
                  <a:pt x="284" y="161"/>
                </a:lnTo>
                <a:lnTo>
                  <a:pt x="284" y="163"/>
                </a:lnTo>
                <a:lnTo>
                  <a:pt x="284" y="163"/>
                </a:lnTo>
                <a:lnTo>
                  <a:pt x="283" y="163"/>
                </a:lnTo>
                <a:lnTo>
                  <a:pt x="283" y="163"/>
                </a:lnTo>
                <a:lnTo>
                  <a:pt x="281" y="163"/>
                </a:lnTo>
                <a:lnTo>
                  <a:pt x="281" y="163"/>
                </a:lnTo>
                <a:lnTo>
                  <a:pt x="281" y="163"/>
                </a:lnTo>
                <a:lnTo>
                  <a:pt x="279" y="163"/>
                </a:lnTo>
                <a:lnTo>
                  <a:pt x="279" y="163"/>
                </a:lnTo>
                <a:lnTo>
                  <a:pt x="279" y="163"/>
                </a:lnTo>
                <a:lnTo>
                  <a:pt x="276" y="161"/>
                </a:lnTo>
                <a:lnTo>
                  <a:pt x="276" y="161"/>
                </a:lnTo>
                <a:lnTo>
                  <a:pt x="274" y="163"/>
                </a:lnTo>
                <a:lnTo>
                  <a:pt x="274" y="163"/>
                </a:lnTo>
                <a:lnTo>
                  <a:pt x="273" y="163"/>
                </a:lnTo>
                <a:lnTo>
                  <a:pt x="273" y="163"/>
                </a:lnTo>
                <a:lnTo>
                  <a:pt x="273" y="163"/>
                </a:lnTo>
                <a:lnTo>
                  <a:pt x="271" y="161"/>
                </a:lnTo>
                <a:lnTo>
                  <a:pt x="271" y="161"/>
                </a:lnTo>
                <a:lnTo>
                  <a:pt x="271" y="161"/>
                </a:lnTo>
                <a:lnTo>
                  <a:pt x="269" y="161"/>
                </a:lnTo>
                <a:lnTo>
                  <a:pt x="269" y="161"/>
                </a:lnTo>
                <a:lnTo>
                  <a:pt x="268" y="161"/>
                </a:lnTo>
                <a:lnTo>
                  <a:pt x="268" y="161"/>
                </a:lnTo>
                <a:lnTo>
                  <a:pt x="264" y="159"/>
                </a:lnTo>
                <a:lnTo>
                  <a:pt x="263" y="159"/>
                </a:lnTo>
                <a:lnTo>
                  <a:pt x="256" y="159"/>
                </a:lnTo>
                <a:lnTo>
                  <a:pt x="254" y="161"/>
                </a:lnTo>
                <a:lnTo>
                  <a:pt x="251" y="163"/>
                </a:lnTo>
                <a:lnTo>
                  <a:pt x="249" y="163"/>
                </a:lnTo>
                <a:lnTo>
                  <a:pt x="249" y="163"/>
                </a:lnTo>
                <a:lnTo>
                  <a:pt x="249" y="163"/>
                </a:lnTo>
                <a:lnTo>
                  <a:pt x="249" y="163"/>
                </a:lnTo>
                <a:lnTo>
                  <a:pt x="249" y="164"/>
                </a:lnTo>
                <a:lnTo>
                  <a:pt x="249" y="169"/>
                </a:lnTo>
                <a:lnTo>
                  <a:pt x="249" y="173"/>
                </a:lnTo>
                <a:lnTo>
                  <a:pt x="249" y="173"/>
                </a:lnTo>
                <a:lnTo>
                  <a:pt x="249" y="174"/>
                </a:lnTo>
                <a:lnTo>
                  <a:pt x="249" y="174"/>
                </a:lnTo>
                <a:lnTo>
                  <a:pt x="249" y="174"/>
                </a:lnTo>
                <a:lnTo>
                  <a:pt x="246" y="173"/>
                </a:lnTo>
                <a:lnTo>
                  <a:pt x="244" y="173"/>
                </a:lnTo>
                <a:lnTo>
                  <a:pt x="244" y="173"/>
                </a:lnTo>
                <a:lnTo>
                  <a:pt x="244" y="174"/>
                </a:lnTo>
                <a:lnTo>
                  <a:pt x="242" y="174"/>
                </a:lnTo>
                <a:lnTo>
                  <a:pt x="242" y="174"/>
                </a:lnTo>
                <a:lnTo>
                  <a:pt x="242" y="176"/>
                </a:lnTo>
                <a:lnTo>
                  <a:pt x="242" y="176"/>
                </a:lnTo>
                <a:lnTo>
                  <a:pt x="242" y="176"/>
                </a:lnTo>
                <a:lnTo>
                  <a:pt x="242" y="176"/>
                </a:lnTo>
                <a:lnTo>
                  <a:pt x="242" y="178"/>
                </a:lnTo>
                <a:lnTo>
                  <a:pt x="244" y="180"/>
                </a:lnTo>
                <a:lnTo>
                  <a:pt x="244" y="180"/>
                </a:lnTo>
                <a:lnTo>
                  <a:pt x="244" y="180"/>
                </a:lnTo>
                <a:lnTo>
                  <a:pt x="244" y="181"/>
                </a:lnTo>
                <a:lnTo>
                  <a:pt x="244" y="183"/>
                </a:lnTo>
                <a:lnTo>
                  <a:pt x="242" y="183"/>
                </a:lnTo>
                <a:lnTo>
                  <a:pt x="242" y="183"/>
                </a:lnTo>
                <a:lnTo>
                  <a:pt x="242" y="183"/>
                </a:lnTo>
                <a:lnTo>
                  <a:pt x="241" y="185"/>
                </a:lnTo>
                <a:lnTo>
                  <a:pt x="241" y="185"/>
                </a:lnTo>
                <a:lnTo>
                  <a:pt x="241" y="185"/>
                </a:lnTo>
                <a:lnTo>
                  <a:pt x="239" y="185"/>
                </a:lnTo>
                <a:lnTo>
                  <a:pt x="236" y="190"/>
                </a:lnTo>
                <a:lnTo>
                  <a:pt x="236" y="191"/>
                </a:lnTo>
                <a:lnTo>
                  <a:pt x="236" y="191"/>
                </a:lnTo>
                <a:lnTo>
                  <a:pt x="236" y="193"/>
                </a:lnTo>
                <a:lnTo>
                  <a:pt x="236" y="193"/>
                </a:lnTo>
                <a:lnTo>
                  <a:pt x="237" y="193"/>
                </a:lnTo>
                <a:lnTo>
                  <a:pt x="244" y="195"/>
                </a:lnTo>
                <a:lnTo>
                  <a:pt x="246" y="196"/>
                </a:lnTo>
                <a:lnTo>
                  <a:pt x="246" y="196"/>
                </a:lnTo>
                <a:lnTo>
                  <a:pt x="247" y="198"/>
                </a:lnTo>
                <a:lnTo>
                  <a:pt x="247" y="198"/>
                </a:lnTo>
                <a:lnTo>
                  <a:pt x="249" y="198"/>
                </a:lnTo>
                <a:lnTo>
                  <a:pt x="249" y="198"/>
                </a:lnTo>
                <a:lnTo>
                  <a:pt x="249" y="198"/>
                </a:lnTo>
                <a:lnTo>
                  <a:pt x="251" y="198"/>
                </a:lnTo>
                <a:lnTo>
                  <a:pt x="251" y="196"/>
                </a:lnTo>
                <a:lnTo>
                  <a:pt x="252" y="196"/>
                </a:lnTo>
                <a:lnTo>
                  <a:pt x="252" y="196"/>
                </a:lnTo>
                <a:lnTo>
                  <a:pt x="252" y="198"/>
                </a:lnTo>
                <a:lnTo>
                  <a:pt x="254" y="198"/>
                </a:lnTo>
                <a:lnTo>
                  <a:pt x="259" y="203"/>
                </a:lnTo>
                <a:lnTo>
                  <a:pt x="261" y="205"/>
                </a:lnTo>
                <a:lnTo>
                  <a:pt x="261" y="205"/>
                </a:lnTo>
                <a:lnTo>
                  <a:pt x="261" y="208"/>
                </a:lnTo>
                <a:lnTo>
                  <a:pt x="268" y="220"/>
                </a:lnTo>
                <a:lnTo>
                  <a:pt x="268" y="222"/>
                </a:lnTo>
                <a:lnTo>
                  <a:pt x="268" y="222"/>
                </a:lnTo>
                <a:lnTo>
                  <a:pt x="268" y="223"/>
                </a:lnTo>
                <a:lnTo>
                  <a:pt x="268" y="223"/>
                </a:lnTo>
                <a:lnTo>
                  <a:pt x="268" y="230"/>
                </a:lnTo>
                <a:lnTo>
                  <a:pt x="268" y="232"/>
                </a:lnTo>
                <a:lnTo>
                  <a:pt x="269" y="245"/>
                </a:lnTo>
                <a:lnTo>
                  <a:pt x="269" y="252"/>
                </a:lnTo>
                <a:lnTo>
                  <a:pt x="269" y="252"/>
                </a:lnTo>
                <a:lnTo>
                  <a:pt x="269" y="254"/>
                </a:lnTo>
                <a:lnTo>
                  <a:pt x="269" y="254"/>
                </a:lnTo>
                <a:lnTo>
                  <a:pt x="271" y="254"/>
                </a:lnTo>
                <a:lnTo>
                  <a:pt x="271" y="254"/>
                </a:lnTo>
                <a:lnTo>
                  <a:pt x="273" y="254"/>
                </a:lnTo>
                <a:lnTo>
                  <a:pt x="273" y="254"/>
                </a:lnTo>
                <a:lnTo>
                  <a:pt x="276" y="250"/>
                </a:lnTo>
                <a:lnTo>
                  <a:pt x="278" y="250"/>
                </a:lnTo>
                <a:lnTo>
                  <a:pt x="278" y="250"/>
                </a:lnTo>
                <a:lnTo>
                  <a:pt x="278" y="250"/>
                </a:lnTo>
                <a:lnTo>
                  <a:pt x="278" y="250"/>
                </a:lnTo>
                <a:lnTo>
                  <a:pt x="281" y="252"/>
                </a:lnTo>
                <a:lnTo>
                  <a:pt x="283" y="252"/>
                </a:lnTo>
                <a:lnTo>
                  <a:pt x="283" y="252"/>
                </a:lnTo>
                <a:lnTo>
                  <a:pt x="283" y="254"/>
                </a:lnTo>
                <a:lnTo>
                  <a:pt x="283" y="254"/>
                </a:lnTo>
                <a:lnTo>
                  <a:pt x="281" y="255"/>
                </a:lnTo>
                <a:lnTo>
                  <a:pt x="281" y="257"/>
                </a:lnTo>
                <a:lnTo>
                  <a:pt x="279" y="259"/>
                </a:lnTo>
                <a:lnTo>
                  <a:pt x="279" y="259"/>
                </a:lnTo>
                <a:lnTo>
                  <a:pt x="279" y="259"/>
                </a:lnTo>
                <a:lnTo>
                  <a:pt x="279" y="259"/>
                </a:lnTo>
                <a:lnTo>
                  <a:pt x="281" y="260"/>
                </a:lnTo>
                <a:lnTo>
                  <a:pt x="281" y="262"/>
                </a:lnTo>
                <a:lnTo>
                  <a:pt x="281" y="262"/>
                </a:lnTo>
                <a:lnTo>
                  <a:pt x="281" y="262"/>
                </a:lnTo>
                <a:lnTo>
                  <a:pt x="283" y="264"/>
                </a:lnTo>
                <a:lnTo>
                  <a:pt x="284" y="264"/>
                </a:lnTo>
                <a:lnTo>
                  <a:pt x="298" y="265"/>
                </a:lnTo>
                <a:lnTo>
                  <a:pt x="303" y="267"/>
                </a:lnTo>
                <a:lnTo>
                  <a:pt x="305" y="269"/>
                </a:lnTo>
                <a:lnTo>
                  <a:pt x="305" y="270"/>
                </a:lnTo>
                <a:lnTo>
                  <a:pt x="305" y="270"/>
                </a:lnTo>
                <a:lnTo>
                  <a:pt x="306" y="272"/>
                </a:lnTo>
                <a:lnTo>
                  <a:pt x="306" y="272"/>
                </a:lnTo>
                <a:lnTo>
                  <a:pt x="306" y="272"/>
                </a:lnTo>
                <a:lnTo>
                  <a:pt x="306" y="272"/>
                </a:lnTo>
                <a:lnTo>
                  <a:pt x="306" y="272"/>
                </a:lnTo>
                <a:lnTo>
                  <a:pt x="308" y="272"/>
                </a:lnTo>
                <a:lnTo>
                  <a:pt x="310" y="272"/>
                </a:lnTo>
                <a:lnTo>
                  <a:pt x="311" y="272"/>
                </a:lnTo>
                <a:lnTo>
                  <a:pt x="311" y="274"/>
                </a:lnTo>
                <a:lnTo>
                  <a:pt x="311" y="279"/>
                </a:lnTo>
                <a:lnTo>
                  <a:pt x="311" y="282"/>
                </a:lnTo>
                <a:lnTo>
                  <a:pt x="311" y="282"/>
                </a:lnTo>
                <a:lnTo>
                  <a:pt x="311" y="284"/>
                </a:lnTo>
                <a:lnTo>
                  <a:pt x="310" y="285"/>
                </a:lnTo>
                <a:lnTo>
                  <a:pt x="310" y="287"/>
                </a:lnTo>
                <a:lnTo>
                  <a:pt x="308" y="287"/>
                </a:lnTo>
                <a:lnTo>
                  <a:pt x="308" y="289"/>
                </a:lnTo>
                <a:lnTo>
                  <a:pt x="310" y="289"/>
                </a:lnTo>
                <a:lnTo>
                  <a:pt x="315" y="292"/>
                </a:lnTo>
                <a:lnTo>
                  <a:pt x="316" y="292"/>
                </a:lnTo>
                <a:lnTo>
                  <a:pt x="316" y="292"/>
                </a:lnTo>
                <a:lnTo>
                  <a:pt x="316" y="292"/>
                </a:lnTo>
                <a:lnTo>
                  <a:pt x="316" y="291"/>
                </a:lnTo>
                <a:lnTo>
                  <a:pt x="320" y="285"/>
                </a:lnTo>
                <a:lnTo>
                  <a:pt x="320" y="284"/>
                </a:lnTo>
                <a:lnTo>
                  <a:pt x="320" y="284"/>
                </a:lnTo>
                <a:lnTo>
                  <a:pt x="321" y="284"/>
                </a:lnTo>
                <a:lnTo>
                  <a:pt x="321" y="284"/>
                </a:lnTo>
                <a:lnTo>
                  <a:pt x="323" y="282"/>
                </a:lnTo>
                <a:lnTo>
                  <a:pt x="323" y="282"/>
                </a:lnTo>
                <a:lnTo>
                  <a:pt x="323" y="282"/>
                </a:lnTo>
                <a:lnTo>
                  <a:pt x="323" y="282"/>
                </a:lnTo>
                <a:lnTo>
                  <a:pt x="330" y="284"/>
                </a:lnTo>
                <a:lnTo>
                  <a:pt x="330" y="284"/>
                </a:lnTo>
                <a:lnTo>
                  <a:pt x="331" y="284"/>
                </a:lnTo>
                <a:lnTo>
                  <a:pt x="333" y="275"/>
                </a:lnTo>
                <a:lnTo>
                  <a:pt x="333" y="274"/>
                </a:lnTo>
                <a:lnTo>
                  <a:pt x="335" y="274"/>
                </a:lnTo>
                <a:lnTo>
                  <a:pt x="335" y="274"/>
                </a:lnTo>
                <a:lnTo>
                  <a:pt x="342" y="274"/>
                </a:lnTo>
                <a:lnTo>
                  <a:pt x="342" y="274"/>
                </a:lnTo>
                <a:lnTo>
                  <a:pt x="342" y="274"/>
                </a:lnTo>
                <a:lnTo>
                  <a:pt x="340" y="279"/>
                </a:lnTo>
                <a:lnTo>
                  <a:pt x="340" y="279"/>
                </a:lnTo>
                <a:lnTo>
                  <a:pt x="340" y="279"/>
                </a:lnTo>
                <a:lnTo>
                  <a:pt x="340" y="280"/>
                </a:lnTo>
                <a:lnTo>
                  <a:pt x="343" y="282"/>
                </a:lnTo>
                <a:lnTo>
                  <a:pt x="343" y="282"/>
                </a:lnTo>
                <a:lnTo>
                  <a:pt x="343" y="282"/>
                </a:lnTo>
                <a:lnTo>
                  <a:pt x="343" y="284"/>
                </a:lnTo>
                <a:lnTo>
                  <a:pt x="343" y="284"/>
                </a:lnTo>
                <a:lnTo>
                  <a:pt x="343" y="285"/>
                </a:lnTo>
                <a:lnTo>
                  <a:pt x="342" y="289"/>
                </a:lnTo>
                <a:lnTo>
                  <a:pt x="333" y="312"/>
                </a:lnTo>
                <a:lnTo>
                  <a:pt x="323" y="329"/>
                </a:lnTo>
                <a:lnTo>
                  <a:pt x="318" y="331"/>
                </a:lnTo>
                <a:lnTo>
                  <a:pt x="315" y="333"/>
                </a:lnTo>
                <a:lnTo>
                  <a:pt x="313" y="331"/>
                </a:lnTo>
                <a:lnTo>
                  <a:pt x="311" y="331"/>
                </a:lnTo>
                <a:lnTo>
                  <a:pt x="311" y="331"/>
                </a:lnTo>
                <a:lnTo>
                  <a:pt x="310" y="331"/>
                </a:lnTo>
                <a:lnTo>
                  <a:pt x="310" y="331"/>
                </a:lnTo>
                <a:lnTo>
                  <a:pt x="310" y="333"/>
                </a:lnTo>
                <a:lnTo>
                  <a:pt x="308" y="333"/>
                </a:lnTo>
                <a:lnTo>
                  <a:pt x="306" y="333"/>
                </a:lnTo>
                <a:lnTo>
                  <a:pt x="300" y="336"/>
                </a:lnTo>
                <a:lnTo>
                  <a:pt x="298" y="338"/>
                </a:lnTo>
                <a:lnTo>
                  <a:pt x="298" y="338"/>
                </a:lnTo>
                <a:lnTo>
                  <a:pt x="298" y="339"/>
                </a:lnTo>
                <a:lnTo>
                  <a:pt x="296" y="339"/>
                </a:lnTo>
                <a:lnTo>
                  <a:pt x="293" y="343"/>
                </a:lnTo>
                <a:lnTo>
                  <a:pt x="293" y="343"/>
                </a:lnTo>
                <a:lnTo>
                  <a:pt x="293" y="343"/>
                </a:lnTo>
                <a:lnTo>
                  <a:pt x="291" y="344"/>
                </a:lnTo>
                <a:lnTo>
                  <a:pt x="289" y="344"/>
                </a:lnTo>
                <a:lnTo>
                  <a:pt x="289" y="344"/>
                </a:lnTo>
                <a:lnTo>
                  <a:pt x="289" y="344"/>
                </a:lnTo>
                <a:lnTo>
                  <a:pt x="289" y="346"/>
                </a:lnTo>
                <a:lnTo>
                  <a:pt x="289" y="346"/>
                </a:lnTo>
                <a:lnTo>
                  <a:pt x="289" y="346"/>
                </a:lnTo>
                <a:lnTo>
                  <a:pt x="293" y="349"/>
                </a:lnTo>
                <a:lnTo>
                  <a:pt x="293" y="349"/>
                </a:lnTo>
                <a:lnTo>
                  <a:pt x="293" y="349"/>
                </a:lnTo>
                <a:lnTo>
                  <a:pt x="293" y="351"/>
                </a:lnTo>
                <a:lnTo>
                  <a:pt x="293" y="351"/>
                </a:lnTo>
                <a:lnTo>
                  <a:pt x="293" y="353"/>
                </a:lnTo>
                <a:lnTo>
                  <a:pt x="289" y="359"/>
                </a:lnTo>
                <a:lnTo>
                  <a:pt x="289" y="361"/>
                </a:lnTo>
                <a:lnTo>
                  <a:pt x="289" y="361"/>
                </a:lnTo>
                <a:lnTo>
                  <a:pt x="289" y="363"/>
                </a:lnTo>
                <a:lnTo>
                  <a:pt x="291" y="364"/>
                </a:lnTo>
                <a:lnTo>
                  <a:pt x="291" y="364"/>
                </a:lnTo>
                <a:lnTo>
                  <a:pt x="291" y="366"/>
                </a:lnTo>
                <a:lnTo>
                  <a:pt x="291" y="366"/>
                </a:lnTo>
                <a:lnTo>
                  <a:pt x="289" y="368"/>
                </a:lnTo>
                <a:lnTo>
                  <a:pt x="289" y="368"/>
                </a:lnTo>
                <a:lnTo>
                  <a:pt x="288" y="368"/>
                </a:lnTo>
                <a:lnTo>
                  <a:pt x="286" y="368"/>
                </a:lnTo>
                <a:lnTo>
                  <a:pt x="284" y="370"/>
                </a:lnTo>
                <a:lnTo>
                  <a:pt x="283" y="370"/>
                </a:lnTo>
                <a:lnTo>
                  <a:pt x="283" y="370"/>
                </a:lnTo>
                <a:lnTo>
                  <a:pt x="284" y="366"/>
                </a:lnTo>
                <a:lnTo>
                  <a:pt x="284" y="366"/>
                </a:lnTo>
                <a:lnTo>
                  <a:pt x="284" y="364"/>
                </a:lnTo>
                <a:lnTo>
                  <a:pt x="284" y="363"/>
                </a:lnTo>
                <a:lnTo>
                  <a:pt x="284" y="361"/>
                </a:lnTo>
                <a:lnTo>
                  <a:pt x="284" y="361"/>
                </a:lnTo>
                <a:lnTo>
                  <a:pt x="283" y="358"/>
                </a:lnTo>
                <a:lnTo>
                  <a:pt x="283" y="358"/>
                </a:lnTo>
                <a:lnTo>
                  <a:pt x="281" y="358"/>
                </a:lnTo>
                <a:lnTo>
                  <a:pt x="281" y="358"/>
                </a:lnTo>
                <a:lnTo>
                  <a:pt x="281" y="358"/>
                </a:lnTo>
                <a:lnTo>
                  <a:pt x="281" y="359"/>
                </a:lnTo>
                <a:lnTo>
                  <a:pt x="279" y="359"/>
                </a:lnTo>
                <a:lnTo>
                  <a:pt x="279" y="361"/>
                </a:lnTo>
                <a:lnTo>
                  <a:pt x="279" y="361"/>
                </a:lnTo>
                <a:lnTo>
                  <a:pt x="279" y="361"/>
                </a:lnTo>
                <a:lnTo>
                  <a:pt x="279" y="361"/>
                </a:lnTo>
                <a:lnTo>
                  <a:pt x="278" y="363"/>
                </a:lnTo>
                <a:lnTo>
                  <a:pt x="273" y="366"/>
                </a:lnTo>
                <a:lnTo>
                  <a:pt x="271" y="368"/>
                </a:lnTo>
                <a:lnTo>
                  <a:pt x="271" y="370"/>
                </a:lnTo>
                <a:lnTo>
                  <a:pt x="269" y="370"/>
                </a:lnTo>
                <a:lnTo>
                  <a:pt x="269" y="371"/>
                </a:lnTo>
                <a:lnTo>
                  <a:pt x="268" y="371"/>
                </a:lnTo>
                <a:lnTo>
                  <a:pt x="268" y="371"/>
                </a:lnTo>
                <a:lnTo>
                  <a:pt x="263" y="373"/>
                </a:lnTo>
                <a:lnTo>
                  <a:pt x="261" y="373"/>
                </a:lnTo>
                <a:lnTo>
                  <a:pt x="259" y="373"/>
                </a:lnTo>
                <a:lnTo>
                  <a:pt x="251" y="368"/>
                </a:lnTo>
                <a:lnTo>
                  <a:pt x="251" y="368"/>
                </a:lnTo>
                <a:lnTo>
                  <a:pt x="251" y="368"/>
                </a:lnTo>
                <a:lnTo>
                  <a:pt x="251" y="366"/>
                </a:lnTo>
                <a:lnTo>
                  <a:pt x="247" y="359"/>
                </a:lnTo>
                <a:lnTo>
                  <a:pt x="246" y="356"/>
                </a:lnTo>
                <a:lnTo>
                  <a:pt x="242" y="348"/>
                </a:lnTo>
                <a:lnTo>
                  <a:pt x="237" y="339"/>
                </a:lnTo>
                <a:lnTo>
                  <a:pt x="236" y="338"/>
                </a:lnTo>
                <a:lnTo>
                  <a:pt x="236" y="338"/>
                </a:lnTo>
                <a:lnTo>
                  <a:pt x="227" y="339"/>
                </a:lnTo>
                <a:lnTo>
                  <a:pt x="226" y="339"/>
                </a:lnTo>
                <a:lnTo>
                  <a:pt x="226" y="339"/>
                </a:lnTo>
                <a:lnTo>
                  <a:pt x="224" y="338"/>
                </a:lnTo>
                <a:lnTo>
                  <a:pt x="217" y="334"/>
                </a:lnTo>
                <a:lnTo>
                  <a:pt x="217" y="334"/>
                </a:lnTo>
                <a:lnTo>
                  <a:pt x="217" y="333"/>
                </a:lnTo>
                <a:lnTo>
                  <a:pt x="216" y="331"/>
                </a:lnTo>
                <a:lnTo>
                  <a:pt x="216" y="331"/>
                </a:lnTo>
                <a:lnTo>
                  <a:pt x="216" y="331"/>
                </a:lnTo>
                <a:lnTo>
                  <a:pt x="216" y="329"/>
                </a:lnTo>
                <a:lnTo>
                  <a:pt x="214" y="327"/>
                </a:lnTo>
                <a:lnTo>
                  <a:pt x="214" y="327"/>
                </a:lnTo>
                <a:lnTo>
                  <a:pt x="210" y="324"/>
                </a:lnTo>
                <a:lnTo>
                  <a:pt x="210" y="324"/>
                </a:lnTo>
                <a:lnTo>
                  <a:pt x="210" y="324"/>
                </a:lnTo>
                <a:lnTo>
                  <a:pt x="210" y="324"/>
                </a:lnTo>
                <a:lnTo>
                  <a:pt x="210" y="324"/>
                </a:lnTo>
                <a:lnTo>
                  <a:pt x="210" y="322"/>
                </a:lnTo>
                <a:lnTo>
                  <a:pt x="210" y="322"/>
                </a:lnTo>
                <a:lnTo>
                  <a:pt x="210" y="321"/>
                </a:lnTo>
                <a:lnTo>
                  <a:pt x="199" y="311"/>
                </a:lnTo>
                <a:lnTo>
                  <a:pt x="199" y="311"/>
                </a:lnTo>
                <a:lnTo>
                  <a:pt x="192" y="311"/>
                </a:lnTo>
                <a:lnTo>
                  <a:pt x="192" y="311"/>
                </a:lnTo>
                <a:lnTo>
                  <a:pt x="190" y="311"/>
                </a:lnTo>
                <a:lnTo>
                  <a:pt x="190" y="311"/>
                </a:lnTo>
                <a:lnTo>
                  <a:pt x="190" y="311"/>
                </a:lnTo>
                <a:lnTo>
                  <a:pt x="189" y="316"/>
                </a:lnTo>
                <a:lnTo>
                  <a:pt x="189" y="317"/>
                </a:lnTo>
                <a:lnTo>
                  <a:pt x="189" y="321"/>
                </a:lnTo>
                <a:lnTo>
                  <a:pt x="189" y="322"/>
                </a:lnTo>
                <a:lnTo>
                  <a:pt x="189" y="322"/>
                </a:lnTo>
                <a:lnTo>
                  <a:pt x="189" y="324"/>
                </a:lnTo>
                <a:lnTo>
                  <a:pt x="190" y="324"/>
                </a:lnTo>
                <a:lnTo>
                  <a:pt x="190" y="324"/>
                </a:lnTo>
                <a:lnTo>
                  <a:pt x="192" y="324"/>
                </a:lnTo>
                <a:lnTo>
                  <a:pt x="192" y="326"/>
                </a:lnTo>
                <a:lnTo>
                  <a:pt x="192" y="326"/>
                </a:lnTo>
                <a:lnTo>
                  <a:pt x="192" y="326"/>
                </a:lnTo>
                <a:lnTo>
                  <a:pt x="192" y="327"/>
                </a:lnTo>
                <a:lnTo>
                  <a:pt x="192" y="333"/>
                </a:lnTo>
                <a:lnTo>
                  <a:pt x="192" y="333"/>
                </a:lnTo>
                <a:lnTo>
                  <a:pt x="192" y="333"/>
                </a:lnTo>
                <a:lnTo>
                  <a:pt x="189" y="333"/>
                </a:lnTo>
                <a:lnTo>
                  <a:pt x="180" y="329"/>
                </a:lnTo>
                <a:lnTo>
                  <a:pt x="179" y="329"/>
                </a:lnTo>
                <a:lnTo>
                  <a:pt x="177" y="333"/>
                </a:lnTo>
                <a:lnTo>
                  <a:pt x="177" y="333"/>
                </a:lnTo>
                <a:lnTo>
                  <a:pt x="177" y="333"/>
                </a:lnTo>
                <a:lnTo>
                  <a:pt x="175" y="334"/>
                </a:lnTo>
                <a:lnTo>
                  <a:pt x="173" y="334"/>
                </a:lnTo>
                <a:lnTo>
                  <a:pt x="173" y="334"/>
                </a:lnTo>
                <a:lnTo>
                  <a:pt x="173" y="336"/>
                </a:lnTo>
                <a:lnTo>
                  <a:pt x="173" y="336"/>
                </a:lnTo>
                <a:lnTo>
                  <a:pt x="173" y="336"/>
                </a:lnTo>
                <a:lnTo>
                  <a:pt x="172" y="338"/>
                </a:lnTo>
                <a:lnTo>
                  <a:pt x="172" y="338"/>
                </a:lnTo>
                <a:lnTo>
                  <a:pt x="172" y="338"/>
                </a:lnTo>
                <a:lnTo>
                  <a:pt x="170" y="338"/>
                </a:lnTo>
                <a:lnTo>
                  <a:pt x="168" y="338"/>
                </a:lnTo>
                <a:lnTo>
                  <a:pt x="168" y="338"/>
                </a:lnTo>
                <a:lnTo>
                  <a:pt x="167" y="338"/>
                </a:lnTo>
                <a:lnTo>
                  <a:pt x="165" y="336"/>
                </a:lnTo>
                <a:lnTo>
                  <a:pt x="165" y="336"/>
                </a:lnTo>
                <a:lnTo>
                  <a:pt x="165" y="334"/>
                </a:lnTo>
                <a:lnTo>
                  <a:pt x="165" y="334"/>
                </a:lnTo>
                <a:lnTo>
                  <a:pt x="165" y="334"/>
                </a:lnTo>
                <a:lnTo>
                  <a:pt x="165" y="333"/>
                </a:lnTo>
                <a:lnTo>
                  <a:pt x="163" y="333"/>
                </a:lnTo>
                <a:lnTo>
                  <a:pt x="163" y="331"/>
                </a:lnTo>
                <a:lnTo>
                  <a:pt x="163" y="331"/>
                </a:lnTo>
                <a:lnTo>
                  <a:pt x="163" y="331"/>
                </a:lnTo>
                <a:lnTo>
                  <a:pt x="162" y="331"/>
                </a:lnTo>
                <a:lnTo>
                  <a:pt x="162" y="331"/>
                </a:lnTo>
                <a:lnTo>
                  <a:pt x="162" y="331"/>
                </a:lnTo>
                <a:lnTo>
                  <a:pt x="160" y="331"/>
                </a:lnTo>
                <a:lnTo>
                  <a:pt x="160" y="333"/>
                </a:lnTo>
                <a:lnTo>
                  <a:pt x="158" y="333"/>
                </a:lnTo>
                <a:lnTo>
                  <a:pt x="157" y="333"/>
                </a:lnTo>
                <a:lnTo>
                  <a:pt x="157" y="333"/>
                </a:lnTo>
                <a:lnTo>
                  <a:pt x="157" y="334"/>
                </a:lnTo>
                <a:lnTo>
                  <a:pt x="157" y="336"/>
                </a:lnTo>
                <a:lnTo>
                  <a:pt x="157" y="338"/>
                </a:lnTo>
                <a:lnTo>
                  <a:pt x="157" y="338"/>
                </a:lnTo>
                <a:lnTo>
                  <a:pt x="157" y="338"/>
                </a:lnTo>
                <a:lnTo>
                  <a:pt x="155" y="338"/>
                </a:lnTo>
                <a:lnTo>
                  <a:pt x="155" y="339"/>
                </a:lnTo>
                <a:lnTo>
                  <a:pt x="155" y="339"/>
                </a:lnTo>
                <a:lnTo>
                  <a:pt x="157" y="343"/>
                </a:lnTo>
                <a:lnTo>
                  <a:pt x="157" y="344"/>
                </a:lnTo>
                <a:lnTo>
                  <a:pt x="157" y="344"/>
                </a:lnTo>
                <a:lnTo>
                  <a:pt x="157" y="346"/>
                </a:lnTo>
                <a:lnTo>
                  <a:pt x="157" y="346"/>
                </a:lnTo>
                <a:lnTo>
                  <a:pt x="157" y="348"/>
                </a:lnTo>
                <a:lnTo>
                  <a:pt x="155" y="348"/>
                </a:lnTo>
                <a:lnTo>
                  <a:pt x="153" y="348"/>
                </a:lnTo>
                <a:lnTo>
                  <a:pt x="152" y="348"/>
                </a:lnTo>
                <a:lnTo>
                  <a:pt x="152" y="348"/>
                </a:lnTo>
                <a:lnTo>
                  <a:pt x="150" y="348"/>
                </a:lnTo>
                <a:lnTo>
                  <a:pt x="148" y="346"/>
                </a:lnTo>
                <a:lnTo>
                  <a:pt x="147" y="344"/>
                </a:lnTo>
                <a:lnTo>
                  <a:pt x="140" y="341"/>
                </a:lnTo>
                <a:lnTo>
                  <a:pt x="138" y="341"/>
                </a:lnTo>
                <a:lnTo>
                  <a:pt x="138" y="341"/>
                </a:lnTo>
                <a:lnTo>
                  <a:pt x="138" y="343"/>
                </a:lnTo>
                <a:lnTo>
                  <a:pt x="138" y="343"/>
                </a:lnTo>
                <a:lnTo>
                  <a:pt x="137" y="344"/>
                </a:lnTo>
                <a:lnTo>
                  <a:pt x="137" y="344"/>
                </a:lnTo>
                <a:lnTo>
                  <a:pt x="137" y="344"/>
                </a:lnTo>
                <a:lnTo>
                  <a:pt x="137" y="344"/>
                </a:lnTo>
                <a:lnTo>
                  <a:pt x="135" y="344"/>
                </a:lnTo>
                <a:lnTo>
                  <a:pt x="123" y="339"/>
                </a:lnTo>
                <a:lnTo>
                  <a:pt x="125" y="338"/>
                </a:lnTo>
                <a:lnTo>
                  <a:pt x="125" y="336"/>
                </a:lnTo>
                <a:lnTo>
                  <a:pt x="125" y="336"/>
                </a:lnTo>
                <a:lnTo>
                  <a:pt x="125" y="336"/>
                </a:lnTo>
                <a:lnTo>
                  <a:pt x="125" y="334"/>
                </a:lnTo>
                <a:lnTo>
                  <a:pt x="125" y="334"/>
                </a:lnTo>
                <a:lnTo>
                  <a:pt x="125" y="334"/>
                </a:lnTo>
                <a:lnTo>
                  <a:pt x="125" y="331"/>
                </a:lnTo>
                <a:lnTo>
                  <a:pt x="125" y="331"/>
                </a:lnTo>
                <a:lnTo>
                  <a:pt x="125" y="329"/>
                </a:lnTo>
                <a:lnTo>
                  <a:pt x="125" y="329"/>
                </a:lnTo>
                <a:lnTo>
                  <a:pt x="125" y="329"/>
                </a:lnTo>
                <a:lnTo>
                  <a:pt x="125" y="327"/>
                </a:lnTo>
                <a:lnTo>
                  <a:pt x="123" y="327"/>
                </a:lnTo>
                <a:lnTo>
                  <a:pt x="123" y="327"/>
                </a:lnTo>
                <a:lnTo>
                  <a:pt x="123" y="324"/>
                </a:lnTo>
                <a:lnTo>
                  <a:pt x="123" y="324"/>
                </a:lnTo>
                <a:lnTo>
                  <a:pt x="121" y="324"/>
                </a:lnTo>
                <a:lnTo>
                  <a:pt x="120" y="322"/>
                </a:lnTo>
                <a:lnTo>
                  <a:pt x="120" y="322"/>
                </a:lnTo>
                <a:lnTo>
                  <a:pt x="120" y="321"/>
                </a:lnTo>
                <a:lnTo>
                  <a:pt x="120" y="321"/>
                </a:lnTo>
                <a:lnTo>
                  <a:pt x="120" y="317"/>
                </a:lnTo>
                <a:lnTo>
                  <a:pt x="120" y="317"/>
                </a:lnTo>
                <a:lnTo>
                  <a:pt x="120" y="317"/>
                </a:lnTo>
                <a:lnTo>
                  <a:pt x="120" y="317"/>
                </a:lnTo>
                <a:lnTo>
                  <a:pt x="120" y="316"/>
                </a:lnTo>
                <a:lnTo>
                  <a:pt x="120" y="316"/>
                </a:lnTo>
                <a:lnTo>
                  <a:pt x="120" y="316"/>
                </a:lnTo>
                <a:lnTo>
                  <a:pt x="120" y="316"/>
                </a:lnTo>
                <a:lnTo>
                  <a:pt x="121" y="314"/>
                </a:lnTo>
                <a:lnTo>
                  <a:pt x="121" y="314"/>
                </a:lnTo>
                <a:lnTo>
                  <a:pt x="121" y="314"/>
                </a:lnTo>
                <a:lnTo>
                  <a:pt x="123" y="314"/>
                </a:lnTo>
                <a:lnTo>
                  <a:pt x="125" y="309"/>
                </a:lnTo>
                <a:lnTo>
                  <a:pt x="121" y="309"/>
                </a:lnTo>
                <a:lnTo>
                  <a:pt x="121" y="309"/>
                </a:lnTo>
                <a:lnTo>
                  <a:pt x="121" y="309"/>
                </a:lnTo>
                <a:lnTo>
                  <a:pt x="121" y="309"/>
                </a:lnTo>
                <a:lnTo>
                  <a:pt x="120" y="311"/>
                </a:lnTo>
                <a:lnTo>
                  <a:pt x="120" y="311"/>
                </a:lnTo>
                <a:lnTo>
                  <a:pt x="120" y="312"/>
                </a:lnTo>
                <a:lnTo>
                  <a:pt x="118" y="312"/>
                </a:lnTo>
                <a:lnTo>
                  <a:pt x="110" y="309"/>
                </a:lnTo>
                <a:lnTo>
                  <a:pt x="110" y="307"/>
                </a:lnTo>
                <a:lnTo>
                  <a:pt x="110" y="307"/>
                </a:lnTo>
                <a:lnTo>
                  <a:pt x="110" y="304"/>
                </a:lnTo>
                <a:lnTo>
                  <a:pt x="110" y="304"/>
                </a:lnTo>
                <a:lnTo>
                  <a:pt x="108" y="304"/>
                </a:lnTo>
                <a:lnTo>
                  <a:pt x="94" y="297"/>
                </a:lnTo>
                <a:lnTo>
                  <a:pt x="89" y="296"/>
                </a:lnTo>
                <a:lnTo>
                  <a:pt x="88" y="296"/>
                </a:lnTo>
                <a:lnTo>
                  <a:pt x="88" y="294"/>
                </a:lnTo>
                <a:lnTo>
                  <a:pt x="88" y="292"/>
                </a:lnTo>
                <a:lnTo>
                  <a:pt x="88" y="291"/>
                </a:lnTo>
                <a:lnTo>
                  <a:pt x="88" y="291"/>
                </a:lnTo>
                <a:lnTo>
                  <a:pt x="88" y="291"/>
                </a:lnTo>
                <a:lnTo>
                  <a:pt x="88" y="289"/>
                </a:lnTo>
                <a:lnTo>
                  <a:pt x="86" y="289"/>
                </a:lnTo>
                <a:lnTo>
                  <a:pt x="86" y="289"/>
                </a:lnTo>
                <a:lnTo>
                  <a:pt x="86" y="289"/>
                </a:lnTo>
                <a:lnTo>
                  <a:pt x="84" y="287"/>
                </a:lnTo>
                <a:lnTo>
                  <a:pt x="86" y="287"/>
                </a:lnTo>
                <a:lnTo>
                  <a:pt x="86" y="285"/>
                </a:lnTo>
                <a:lnTo>
                  <a:pt x="88" y="285"/>
                </a:lnTo>
                <a:lnTo>
                  <a:pt x="88" y="285"/>
                </a:lnTo>
                <a:lnTo>
                  <a:pt x="89" y="285"/>
                </a:lnTo>
                <a:lnTo>
                  <a:pt x="89" y="285"/>
                </a:lnTo>
                <a:lnTo>
                  <a:pt x="89" y="284"/>
                </a:lnTo>
                <a:lnTo>
                  <a:pt x="91" y="282"/>
                </a:lnTo>
                <a:lnTo>
                  <a:pt x="91" y="282"/>
                </a:lnTo>
                <a:lnTo>
                  <a:pt x="91" y="280"/>
                </a:lnTo>
                <a:lnTo>
                  <a:pt x="89" y="280"/>
                </a:lnTo>
                <a:lnTo>
                  <a:pt x="89" y="279"/>
                </a:lnTo>
                <a:lnTo>
                  <a:pt x="89" y="279"/>
                </a:lnTo>
                <a:lnTo>
                  <a:pt x="89" y="279"/>
                </a:lnTo>
                <a:lnTo>
                  <a:pt x="89" y="277"/>
                </a:lnTo>
                <a:lnTo>
                  <a:pt x="89" y="275"/>
                </a:lnTo>
                <a:lnTo>
                  <a:pt x="89" y="275"/>
                </a:lnTo>
                <a:lnTo>
                  <a:pt x="89" y="275"/>
                </a:lnTo>
                <a:lnTo>
                  <a:pt x="89" y="274"/>
                </a:lnTo>
                <a:lnTo>
                  <a:pt x="89" y="274"/>
                </a:lnTo>
                <a:lnTo>
                  <a:pt x="89" y="272"/>
                </a:lnTo>
                <a:lnTo>
                  <a:pt x="81" y="269"/>
                </a:lnTo>
                <a:lnTo>
                  <a:pt x="81" y="269"/>
                </a:lnTo>
                <a:lnTo>
                  <a:pt x="81" y="269"/>
                </a:lnTo>
                <a:lnTo>
                  <a:pt x="81" y="267"/>
                </a:lnTo>
                <a:lnTo>
                  <a:pt x="83" y="262"/>
                </a:lnTo>
                <a:lnTo>
                  <a:pt x="84" y="262"/>
                </a:lnTo>
                <a:lnTo>
                  <a:pt x="84" y="262"/>
                </a:lnTo>
                <a:lnTo>
                  <a:pt x="84" y="262"/>
                </a:lnTo>
                <a:lnTo>
                  <a:pt x="86" y="262"/>
                </a:lnTo>
                <a:lnTo>
                  <a:pt x="86" y="262"/>
                </a:lnTo>
                <a:lnTo>
                  <a:pt x="88" y="262"/>
                </a:lnTo>
                <a:lnTo>
                  <a:pt x="88" y="260"/>
                </a:lnTo>
                <a:lnTo>
                  <a:pt x="88" y="260"/>
                </a:lnTo>
                <a:lnTo>
                  <a:pt x="88" y="259"/>
                </a:lnTo>
                <a:lnTo>
                  <a:pt x="89" y="259"/>
                </a:lnTo>
                <a:lnTo>
                  <a:pt x="89" y="257"/>
                </a:lnTo>
                <a:lnTo>
                  <a:pt x="91" y="255"/>
                </a:lnTo>
                <a:lnTo>
                  <a:pt x="91" y="255"/>
                </a:lnTo>
                <a:lnTo>
                  <a:pt x="89" y="254"/>
                </a:lnTo>
                <a:lnTo>
                  <a:pt x="88" y="254"/>
                </a:lnTo>
                <a:lnTo>
                  <a:pt x="86" y="250"/>
                </a:lnTo>
                <a:lnTo>
                  <a:pt x="78" y="247"/>
                </a:lnTo>
                <a:lnTo>
                  <a:pt x="76" y="245"/>
                </a:lnTo>
                <a:lnTo>
                  <a:pt x="76" y="245"/>
                </a:lnTo>
                <a:lnTo>
                  <a:pt x="76" y="245"/>
                </a:lnTo>
                <a:lnTo>
                  <a:pt x="76" y="243"/>
                </a:lnTo>
                <a:lnTo>
                  <a:pt x="76" y="243"/>
                </a:lnTo>
                <a:lnTo>
                  <a:pt x="76" y="243"/>
                </a:lnTo>
                <a:lnTo>
                  <a:pt x="73" y="242"/>
                </a:lnTo>
                <a:lnTo>
                  <a:pt x="73" y="242"/>
                </a:lnTo>
                <a:lnTo>
                  <a:pt x="71" y="242"/>
                </a:lnTo>
                <a:lnTo>
                  <a:pt x="69" y="242"/>
                </a:lnTo>
                <a:lnTo>
                  <a:pt x="68" y="242"/>
                </a:lnTo>
                <a:lnTo>
                  <a:pt x="68" y="242"/>
                </a:lnTo>
                <a:lnTo>
                  <a:pt x="68" y="242"/>
                </a:lnTo>
                <a:lnTo>
                  <a:pt x="63" y="240"/>
                </a:lnTo>
                <a:lnTo>
                  <a:pt x="63" y="240"/>
                </a:lnTo>
                <a:lnTo>
                  <a:pt x="63" y="238"/>
                </a:lnTo>
                <a:lnTo>
                  <a:pt x="63" y="238"/>
                </a:lnTo>
                <a:lnTo>
                  <a:pt x="63" y="238"/>
                </a:lnTo>
                <a:lnTo>
                  <a:pt x="63" y="238"/>
                </a:lnTo>
                <a:lnTo>
                  <a:pt x="63" y="238"/>
                </a:lnTo>
                <a:lnTo>
                  <a:pt x="63" y="238"/>
                </a:lnTo>
                <a:lnTo>
                  <a:pt x="59" y="235"/>
                </a:lnTo>
                <a:lnTo>
                  <a:pt x="58" y="235"/>
                </a:lnTo>
                <a:lnTo>
                  <a:pt x="58" y="235"/>
                </a:lnTo>
                <a:lnTo>
                  <a:pt x="58" y="235"/>
                </a:lnTo>
                <a:lnTo>
                  <a:pt x="58" y="235"/>
                </a:lnTo>
                <a:lnTo>
                  <a:pt x="58" y="233"/>
                </a:lnTo>
                <a:lnTo>
                  <a:pt x="56" y="233"/>
                </a:lnTo>
                <a:lnTo>
                  <a:pt x="56" y="235"/>
                </a:lnTo>
                <a:lnTo>
                  <a:pt x="54" y="235"/>
                </a:lnTo>
                <a:lnTo>
                  <a:pt x="54" y="235"/>
                </a:lnTo>
                <a:lnTo>
                  <a:pt x="54" y="235"/>
                </a:lnTo>
                <a:lnTo>
                  <a:pt x="51" y="235"/>
                </a:lnTo>
                <a:lnTo>
                  <a:pt x="49" y="235"/>
                </a:lnTo>
                <a:lnTo>
                  <a:pt x="44" y="233"/>
                </a:lnTo>
                <a:lnTo>
                  <a:pt x="44" y="233"/>
                </a:lnTo>
                <a:lnTo>
                  <a:pt x="44" y="233"/>
                </a:lnTo>
                <a:lnTo>
                  <a:pt x="44" y="233"/>
                </a:lnTo>
                <a:lnTo>
                  <a:pt x="44" y="233"/>
                </a:lnTo>
                <a:lnTo>
                  <a:pt x="44" y="233"/>
                </a:lnTo>
                <a:lnTo>
                  <a:pt x="42" y="237"/>
                </a:lnTo>
                <a:lnTo>
                  <a:pt x="42" y="237"/>
                </a:lnTo>
                <a:lnTo>
                  <a:pt x="42" y="237"/>
                </a:lnTo>
                <a:lnTo>
                  <a:pt x="42" y="238"/>
                </a:lnTo>
                <a:lnTo>
                  <a:pt x="42" y="238"/>
                </a:lnTo>
                <a:lnTo>
                  <a:pt x="42" y="238"/>
                </a:lnTo>
                <a:lnTo>
                  <a:pt x="42" y="238"/>
                </a:lnTo>
                <a:lnTo>
                  <a:pt x="42" y="238"/>
                </a:lnTo>
                <a:lnTo>
                  <a:pt x="41" y="238"/>
                </a:lnTo>
                <a:lnTo>
                  <a:pt x="41" y="238"/>
                </a:lnTo>
                <a:lnTo>
                  <a:pt x="39" y="238"/>
                </a:lnTo>
                <a:lnTo>
                  <a:pt x="39" y="238"/>
                </a:lnTo>
                <a:lnTo>
                  <a:pt x="39" y="238"/>
                </a:lnTo>
                <a:lnTo>
                  <a:pt x="39" y="238"/>
                </a:lnTo>
                <a:lnTo>
                  <a:pt x="37" y="238"/>
                </a:lnTo>
                <a:lnTo>
                  <a:pt x="37" y="238"/>
                </a:lnTo>
                <a:lnTo>
                  <a:pt x="37" y="240"/>
                </a:lnTo>
                <a:lnTo>
                  <a:pt x="37" y="242"/>
                </a:lnTo>
                <a:lnTo>
                  <a:pt x="36" y="242"/>
                </a:lnTo>
                <a:lnTo>
                  <a:pt x="36" y="243"/>
                </a:lnTo>
                <a:lnTo>
                  <a:pt x="36" y="243"/>
                </a:lnTo>
                <a:lnTo>
                  <a:pt x="31" y="243"/>
                </a:lnTo>
                <a:lnTo>
                  <a:pt x="31" y="243"/>
                </a:lnTo>
                <a:lnTo>
                  <a:pt x="29" y="242"/>
                </a:lnTo>
                <a:lnTo>
                  <a:pt x="29" y="242"/>
                </a:lnTo>
                <a:lnTo>
                  <a:pt x="27" y="240"/>
                </a:lnTo>
                <a:lnTo>
                  <a:pt x="26" y="238"/>
                </a:lnTo>
                <a:lnTo>
                  <a:pt x="26" y="238"/>
                </a:lnTo>
                <a:lnTo>
                  <a:pt x="24" y="237"/>
                </a:lnTo>
                <a:lnTo>
                  <a:pt x="21" y="235"/>
                </a:lnTo>
                <a:lnTo>
                  <a:pt x="21" y="235"/>
                </a:lnTo>
                <a:lnTo>
                  <a:pt x="17" y="238"/>
                </a:lnTo>
                <a:lnTo>
                  <a:pt x="17" y="237"/>
                </a:lnTo>
                <a:lnTo>
                  <a:pt x="17" y="237"/>
                </a:lnTo>
                <a:lnTo>
                  <a:pt x="17" y="235"/>
                </a:lnTo>
                <a:lnTo>
                  <a:pt x="19" y="235"/>
                </a:lnTo>
                <a:lnTo>
                  <a:pt x="19" y="233"/>
                </a:lnTo>
                <a:lnTo>
                  <a:pt x="19" y="233"/>
                </a:lnTo>
                <a:lnTo>
                  <a:pt x="21" y="230"/>
                </a:lnTo>
                <a:lnTo>
                  <a:pt x="21" y="230"/>
                </a:lnTo>
                <a:lnTo>
                  <a:pt x="21" y="230"/>
                </a:lnTo>
                <a:lnTo>
                  <a:pt x="21" y="228"/>
                </a:lnTo>
                <a:lnTo>
                  <a:pt x="22" y="228"/>
                </a:lnTo>
                <a:lnTo>
                  <a:pt x="22" y="228"/>
                </a:lnTo>
                <a:lnTo>
                  <a:pt x="22" y="228"/>
                </a:lnTo>
                <a:lnTo>
                  <a:pt x="22" y="228"/>
                </a:lnTo>
                <a:lnTo>
                  <a:pt x="22" y="228"/>
                </a:lnTo>
                <a:lnTo>
                  <a:pt x="22" y="228"/>
                </a:lnTo>
                <a:lnTo>
                  <a:pt x="24" y="228"/>
                </a:lnTo>
                <a:lnTo>
                  <a:pt x="24" y="228"/>
                </a:lnTo>
                <a:lnTo>
                  <a:pt x="26" y="225"/>
                </a:lnTo>
                <a:lnTo>
                  <a:pt x="26" y="225"/>
                </a:lnTo>
                <a:lnTo>
                  <a:pt x="26" y="223"/>
                </a:lnTo>
                <a:lnTo>
                  <a:pt x="26" y="222"/>
                </a:lnTo>
                <a:lnTo>
                  <a:pt x="26" y="222"/>
                </a:lnTo>
                <a:lnTo>
                  <a:pt x="26" y="222"/>
                </a:lnTo>
                <a:lnTo>
                  <a:pt x="26" y="222"/>
                </a:lnTo>
                <a:lnTo>
                  <a:pt x="27" y="222"/>
                </a:lnTo>
                <a:lnTo>
                  <a:pt x="27" y="222"/>
                </a:lnTo>
                <a:lnTo>
                  <a:pt x="27" y="222"/>
                </a:lnTo>
                <a:lnTo>
                  <a:pt x="27" y="222"/>
                </a:lnTo>
                <a:lnTo>
                  <a:pt x="27" y="222"/>
                </a:lnTo>
                <a:lnTo>
                  <a:pt x="29" y="222"/>
                </a:lnTo>
                <a:lnTo>
                  <a:pt x="27" y="222"/>
                </a:lnTo>
                <a:lnTo>
                  <a:pt x="27" y="222"/>
                </a:lnTo>
                <a:lnTo>
                  <a:pt x="26" y="220"/>
                </a:lnTo>
                <a:lnTo>
                  <a:pt x="26" y="220"/>
                </a:lnTo>
                <a:lnTo>
                  <a:pt x="26" y="220"/>
                </a:lnTo>
                <a:lnTo>
                  <a:pt x="24" y="220"/>
                </a:lnTo>
                <a:lnTo>
                  <a:pt x="17" y="217"/>
                </a:lnTo>
                <a:lnTo>
                  <a:pt x="15" y="215"/>
                </a:lnTo>
                <a:lnTo>
                  <a:pt x="17" y="213"/>
                </a:lnTo>
                <a:lnTo>
                  <a:pt x="17" y="213"/>
                </a:lnTo>
                <a:lnTo>
                  <a:pt x="17" y="213"/>
                </a:lnTo>
                <a:lnTo>
                  <a:pt x="17" y="213"/>
                </a:lnTo>
                <a:lnTo>
                  <a:pt x="19" y="213"/>
                </a:lnTo>
                <a:lnTo>
                  <a:pt x="22" y="213"/>
                </a:lnTo>
                <a:lnTo>
                  <a:pt x="26" y="213"/>
                </a:lnTo>
                <a:lnTo>
                  <a:pt x="26" y="213"/>
                </a:lnTo>
                <a:lnTo>
                  <a:pt x="29" y="211"/>
                </a:lnTo>
                <a:lnTo>
                  <a:pt x="31" y="210"/>
                </a:lnTo>
                <a:lnTo>
                  <a:pt x="31" y="211"/>
                </a:lnTo>
                <a:lnTo>
                  <a:pt x="32" y="211"/>
                </a:lnTo>
                <a:lnTo>
                  <a:pt x="34" y="211"/>
                </a:lnTo>
                <a:lnTo>
                  <a:pt x="36" y="211"/>
                </a:lnTo>
                <a:lnTo>
                  <a:pt x="37" y="211"/>
                </a:lnTo>
                <a:lnTo>
                  <a:pt x="41" y="208"/>
                </a:lnTo>
                <a:lnTo>
                  <a:pt x="42" y="208"/>
                </a:lnTo>
                <a:lnTo>
                  <a:pt x="44" y="208"/>
                </a:lnTo>
                <a:lnTo>
                  <a:pt x="44" y="208"/>
                </a:lnTo>
                <a:lnTo>
                  <a:pt x="44" y="208"/>
                </a:lnTo>
                <a:lnTo>
                  <a:pt x="46" y="210"/>
                </a:lnTo>
                <a:lnTo>
                  <a:pt x="46" y="210"/>
                </a:lnTo>
                <a:lnTo>
                  <a:pt x="46" y="211"/>
                </a:lnTo>
                <a:lnTo>
                  <a:pt x="46" y="211"/>
                </a:lnTo>
                <a:lnTo>
                  <a:pt x="47" y="211"/>
                </a:lnTo>
                <a:lnTo>
                  <a:pt x="47" y="210"/>
                </a:lnTo>
                <a:lnTo>
                  <a:pt x="47" y="210"/>
                </a:lnTo>
                <a:lnTo>
                  <a:pt x="54" y="215"/>
                </a:lnTo>
                <a:lnTo>
                  <a:pt x="54" y="215"/>
                </a:lnTo>
                <a:lnTo>
                  <a:pt x="56" y="213"/>
                </a:lnTo>
                <a:lnTo>
                  <a:pt x="58" y="210"/>
                </a:lnTo>
                <a:lnTo>
                  <a:pt x="58" y="210"/>
                </a:lnTo>
                <a:lnTo>
                  <a:pt x="59" y="208"/>
                </a:lnTo>
                <a:lnTo>
                  <a:pt x="63" y="208"/>
                </a:lnTo>
                <a:lnTo>
                  <a:pt x="64" y="208"/>
                </a:lnTo>
                <a:lnTo>
                  <a:pt x="63" y="206"/>
                </a:lnTo>
                <a:lnTo>
                  <a:pt x="61" y="206"/>
                </a:lnTo>
                <a:lnTo>
                  <a:pt x="59" y="206"/>
                </a:lnTo>
                <a:lnTo>
                  <a:pt x="58" y="208"/>
                </a:lnTo>
                <a:lnTo>
                  <a:pt x="56" y="208"/>
                </a:lnTo>
                <a:lnTo>
                  <a:pt x="56" y="206"/>
                </a:lnTo>
                <a:lnTo>
                  <a:pt x="58" y="205"/>
                </a:lnTo>
                <a:lnTo>
                  <a:pt x="58" y="203"/>
                </a:lnTo>
                <a:lnTo>
                  <a:pt x="58" y="203"/>
                </a:lnTo>
                <a:lnTo>
                  <a:pt x="59" y="200"/>
                </a:lnTo>
                <a:lnTo>
                  <a:pt x="59" y="200"/>
                </a:lnTo>
                <a:lnTo>
                  <a:pt x="59" y="200"/>
                </a:lnTo>
                <a:lnTo>
                  <a:pt x="59" y="200"/>
                </a:lnTo>
                <a:lnTo>
                  <a:pt x="61" y="200"/>
                </a:lnTo>
                <a:lnTo>
                  <a:pt x="61" y="200"/>
                </a:lnTo>
                <a:lnTo>
                  <a:pt x="63" y="196"/>
                </a:lnTo>
                <a:lnTo>
                  <a:pt x="61" y="195"/>
                </a:lnTo>
                <a:lnTo>
                  <a:pt x="59" y="193"/>
                </a:lnTo>
                <a:lnTo>
                  <a:pt x="58" y="191"/>
                </a:lnTo>
                <a:lnTo>
                  <a:pt x="56" y="190"/>
                </a:lnTo>
                <a:lnTo>
                  <a:pt x="56" y="191"/>
                </a:lnTo>
                <a:lnTo>
                  <a:pt x="54" y="190"/>
                </a:lnTo>
                <a:lnTo>
                  <a:pt x="54" y="190"/>
                </a:lnTo>
                <a:lnTo>
                  <a:pt x="52" y="188"/>
                </a:lnTo>
                <a:lnTo>
                  <a:pt x="52" y="188"/>
                </a:lnTo>
                <a:lnTo>
                  <a:pt x="51" y="190"/>
                </a:lnTo>
                <a:lnTo>
                  <a:pt x="49" y="190"/>
                </a:lnTo>
                <a:lnTo>
                  <a:pt x="47" y="190"/>
                </a:lnTo>
                <a:lnTo>
                  <a:pt x="46" y="188"/>
                </a:lnTo>
                <a:lnTo>
                  <a:pt x="44" y="188"/>
                </a:lnTo>
                <a:lnTo>
                  <a:pt x="42" y="190"/>
                </a:lnTo>
                <a:lnTo>
                  <a:pt x="42" y="191"/>
                </a:lnTo>
                <a:lnTo>
                  <a:pt x="42" y="193"/>
                </a:lnTo>
                <a:lnTo>
                  <a:pt x="41" y="193"/>
                </a:lnTo>
                <a:lnTo>
                  <a:pt x="39" y="193"/>
                </a:lnTo>
                <a:lnTo>
                  <a:pt x="37" y="193"/>
                </a:lnTo>
                <a:lnTo>
                  <a:pt x="37" y="193"/>
                </a:lnTo>
                <a:lnTo>
                  <a:pt x="36" y="193"/>
                </a:lnTo>
                <a:lnTo>
                  <a:pt x="36" y="193"/>
                </a:lnTo>
                <a:lnTo>
                  <a:pt x="32" y="191"/>
                </a:lnTo>
                <a:lnTo>
                  <a:pt x="29" y="191"/>
                </a:lnTo>
                <a:lnTo>
                  <a:pt x="27" y="190"/>
                </a:lnTo>
                <a:lnTo>
                  <a:pt x="24" y="190"/>
                </a:lnTo>
                <a:lnTo>
                  <a:pt x="24" y="190"/>
                </a:lnTo>
                <a:lnTo>
                  <a:pt x="19" y="188"/>
                </a:lnTo>
                <a:lnTo>
                  <a:pt x="19" y="190"/>
                </a:lnTo>
                <a:lnTo>
                  <a:pt x="19" y="190"/>
                </a:lnTo>
                <a:lnTo>
                  <a:pt x="19" y="190"/>
                </a:lnTo>
                <a:lnTo>
                  <a:pt x="19" y="190"/>
                </a:lnTo>
                <a:lnTo>
                  <a:pt x="19" y="190"/>
                </a:lnTo>
                <a:lnTo>
                  <a:pt x="19" y="190"/>
                </a:lnTo>
                <a:lnTo>
                  <a:pt x="17" y="190"/>
                </a:lnTo>
                <a:lnTo>
                  <a:pt x="15" y="188"/>
                </a:lnTo>
                <a:lnTo>
                  <a:pt x="15" y="186"/>
                </a:lnTo>
                <a:lnTo>
                  <a:pt x="17" y="186"/>
                </a:lnTo>
                <a:lnTo>
                  <a:pt x="19" y="185"/>
                </a:lnTo>
                <a:lnTo>
                  <a:pt x="19" y="185"/>
                </a:lnTo>
                <a:lnTo>
                  <a:pt x="19" y="185"/>
                </a:lnTo>
                <a:lnTo>
                  <a:pt x="22" y="183"/>
                </a:lnTo>
                <a:lnTo>
                  <a:pt x="22" y="181"/>
                </a:lnTo>
                <a:lnTo>
                  <a:pt x="24" y="181"/>
                </a:lnTo>
                <a:lnTo>
                  <a:pt x="36" y="185"/>
                </a:lnTo>
                <a:lnTo>
                  <a:pt x="36" y="185"/>
                </a:lnTo>
                <a:lnTo>
                  <a:pt x="37" y="185"/>
                </a:lnTo>
                <a:lnTo>
                  <a:pt x="39" y="183"/>
                </a:lnTo>
                <a:lnTo>
                  <a:pt x="39" y="183"/>
                </a:lnTo>
                <a:lnTo>
                  <a:pt x="37" y="183"/>
                </a:lnTo>
                <a:lnTo>
                  <a:pt x="37" y="183"/>
                </a:lnTo>
                <a:lnTo>
                  <a:pt x="36" y="183"/>
                </a:lnTo>
                <a:lnTo>
                  <a:pt x="36" y="185"/>
                </a:lnTo>
                <a:lnTo>
                  <a:pt x="36" y="183"/>
                </a:lnTo>
                <a:lnTo>
                  <a:pt x="34" y="183"/>
                </a:lnTo>
                <a:lnTo>
                  <a:pt x="26" y="181"/>
                </a:lnTo>
                <a:lnTo>
                  <a:pt x="22" y="181"/>
                </a:lnTo>
                <a:lnTo>
                  <a:pt x="21" y="181"/>
                </a:lnTo>
                <a:lnTo>
                  <a:pt x="17" y="183"/>
                </a:lnTo>
                <a:lnTo>
                  <a:pt x="17" y="185"/>
                </a:lnTo>
                <a:lnTo>
                  <a:pt x="17" y="185"/>
                </a:lnTo>
                <a:lnTo>
                  <a:pt x="15" y="185"/>
                </a:lnTo>
                <a:lnTo>
                  <a:pt x="15" y="185"/>
                </a:lnTo>
                <a:lnTo>
                  <a:pt x="15" y="185"/>
                </a:lnTo>
                <a:lnTo>
                  <a:pt x="14" y="186"/>
                </a:lnTo>
                <a:lnTo>
                  <a:pt x="12" y="186"/>
                </a:lnTo>
                <a:lnTo>
                  <a:pt x="4" y="183"/>
                </a:lnTo>
                <a:lnTo>
                  <a:pt x="0" y="183"/>
                </a:lnTo>
                <a:lnTo>
                  <a:pt x="0" y="183"/>
                </a:lnTo>
                <a:lnTo>
                  <a:pt x="0" y="181"/>
                </a:lnTo>
                <a:lnTo>
                  <a:pt x="0" y="178"/>
                </a:lnTo>
                <a:lnTo>
                  <a:pt x="2" y="176"/>
                </a:lnTo>
                <a:lnTo>
                  <a:pt x="4" y="174"/>
                </a:lnTo>
                <a:lnTo>
                  <a:pt x="5" y="174"/>
                </a:lnTo>
                <a:lnTo>
                  <a:pt x="7" y="174"/>
                </a:lnTo>
                <a:lnTo>
                  <a:pt x="9" y="174"/>
                </a:lnTo>
                <a:lnTo>
                  <a:pt x="9" y="173"/>
                </a:lnTo>
                <a:lnTo>
                  <a:pt x="10" y="171"/>
                </a:lnTo>
                <a:lnTo>
                  <a:pt x="10" y="171"/>
                </a:lnTo>
                <a:lnTo>
                  <a:pt x="9" y="169"/>
                </a:lnTo>
                <a:lnTo>
                  <a:pt x="9" y="169"/>
                </a:lnTo>
                <a:lnTo>
                  <a:pt x="7" y="169"/>
                </a:lnTo>
                <a:lnTo>
                  <a:pt x="5" y="168"/>
                </a:lnTo>
                <a:lnTo>
                  <a:pt x="5" y="168"/>
                </a:lnTo>
                <a:lnTo>
                  <a:pt x="5" y="166"/>
                </a:lnTo>
                <a:lnTo>
                  <a:pt x="7" y="164"/>
                </a:lnTo>
                <a:lnTo>
                  <a:pt x="9" y="163"/>
                </a:lnTo>
                <a:lnTo>
                  <a:pt x="12" y="161"/>
                </a:lnTo>
                <a:lnTo>
                  <a:pt x="14" y="159"/>
                </a:lnTo>
                <a:lnTo>
                  <a:pt x="15" y="154"/>
                </a:lnTo>
                <a:lnTo>
                  <a:pt x="17" y="151"/>
                </a:lnTo>
                <a:lnTo>
                  <a:pt x="19" y="149"/>
                </a:lnTo>
                <a:lnTo>
                  <a:pt x="22" y="148"/>
                </a:lnTo>
                <a:lnTo>
                  <a:pt x="24" y="146"/>
                </a:lnTo>
                <a:lnTo>
                  <a:pt x="36" y="149"/>
                </a:lnTo>
                <a:lnTo>
                  <a:pt x="37" y="149"/>
                </a:lnTo>
                <a:lnTo>
                  <a:pt x="39" y="149"/>
                </a:lnTo>
                <a:lnTo>
                  <a:pt x="42" y="148"/>
                </a:lnTo>
                <a:lnTo>
                  <a:pt x="42" y="148"/>
                </a:lnTo>
                <a:lnTo>
                  <a:pt x="44" y="148"/>
                </a:lnTo>
                <a:lnTo>
                  <a:pt x="46" y="149"/>
                </a:lnTo>
                <a:lnTo>
                  <a:pt x="47" y="149"/>
                </a:lnTo>
                <a:lnTo>
                  <a:pt x="47" y="149"/>
                </a:lnTo>
                <a:lnTo>
                  <a:pt x="49" y="146"/>
                </a:lnTo>
                <a:lnTo>
                  <a:pt x="52" y="143"/>
                </a:lnTo>
                <a:lnTo>
                  <a:pt x="54" y="139"/>
                </a:lnTo>
                <a:lnTo>
                  <a:pt x="58" y="137"/>
                </a:lnTo>
                <a:lnTo>
                  <a:pt x="61" y="137"/>
                </a:lnTo>
                <a:lnTo>
                  <a:pt x="69" y="143"/>
                </a:lnTo>
                <a:lnTo>
                  <a:pt x="69" y="143"/>
                </a:lnTo>
                <a:lnTo>
                  <a:pt x="71" y="146"/>
                </a:lnTo>
                <a:lnTo>
                  <a:pt x="73" y="146"/>
                </a:lnTo>
                <a:lnTo>
                  <a:pt x="73" y="146"/>
                </a:lnTo>
                <a:lnTo>
                  <a:pt x="76" y="146"/>
                </a:lnTo>
                <a:lnTo>
                  <a:pt x="84" y="149"/>
                </a:lnTo>
                <a:lnTo>
                  <a:pt x="84" y="149"/>
                </a:lnTo>
                <a:lnTo>
                  <a:pt x="86" y="151"/>
                </a:lnTo>
                <a:lnTo>
                  <a:pt x="86" y="153"/>
                </a:lnTo>
                <a:lnTo>
                  <a:pt x="88" y="153"/>
                </a:lnTo>
                <a:lnTo>
                  <a:pt x="91" y="153"/>
                </a:lnTo>
                <a:lnTo>
                  <a:pt x="91" y="154"/>
                </a:lnTo>
                <a:lnTo>
                  <a:pt x="93" y="154"/>
                </a:lnTo>
                <a:lnTo>
                  <a:pt x="96" y="156"/>
                </a:lnTo>
                <a:lnTo>
                  <a:pt x="98" y="156"/>
                </a:lnTo>
                <a:lnTo>
                  <a:pt x="103" y="159"/>
                </a:lnTo>
                <a:lnTo>
                  <a:pt x="105" y="161"/>
                </a:lnTo>
                <a:lnTo>
                  <a:pt x="106" y="159"/>
                </a:lnTo>
                <a:lnTo>
                  <a:pt x="108" y="158"/>
                </a:lnTo>
                <a:lnTo>
                  <a:pt x="110" y="156"/>
                </a:lnTo>
                <a:lnTo>
                  <a:pt x="110" y="156"/>
                </a:lnTo>
                <a:lnTo>
                  <a:pt x="110" y="154"/>
                </a:lnTo>
                <a:lnTo>
                  <a:pt x="110" y="154"/>
                </a:lnTo>
                <a:lnTo>
                  <a:pt x="111" y="153"/>
                </a:lnTo>
                <a:lnTo>
                  <a:pt x="111" y="153"/>
                </a:lnTo>
                <a:lnTo>
                  <a:pt x="113" y="151"/>
                </a:lnTo>
                <a:lnTo>
                  <a:pt x="113" y="151"/>
                </a:lnTo>
                <a:lnTo>
                  <a:pt x="113" y="149"/>
                </a:lnTo>
                <a:lnTo>
                  <a:pt x="113" y="148"/>
                </a:lnTo>
                <a:lnTo>
                  <a:pt x="113" y="146"/>
                </a:lnTo>
                <a:lnTo>
                  <a:pt x="113" y="146"/>
                </a:lnTo>
                <a:lnTo>
                  <a:pt x="113" y="146"/>
                </a:lnTo>
                <a:lnTo>
                  <a:pt x="113" y="144"/>
                </a:lnTo>
                <a:lnTo>
                  <a:pt x="115" y="144"/>
                </a:lnTo>
                <a:lnTo>
                  <a:pt x="118" y="144"/>
                </a:lnTo>
                <a:lnTo>
                  <a:pt x="118" y="146"/>
                </a:lnTo>
                <a:lnTo>
                  <a:pt x="118" y="146"/>
                </a:lnTo>
                <a:lnTo>
                  <a:pt x="118" y="144"/>
                </a:lnTo>
                <a:lnTo>
                  <a:pt x="118" y="141"/>
                </a:lnTo>
                <a:lnTo>
                  <a:pt x="120" y="139"/>
                </a:lnTo>
                <a:lnTo>
                  <a:pt x="121" y="139"/>
                </a:lnTo>
                <a:lnTo>
                  <a:pt x="125" y="134"/>
                </a:lnTo>
                <a:lnTo>
                  <a:pt x="126" y="134"/>
                </a:lnTo>
                <a:lnTo>
                  <a:pt x="130" y="132"/>
                </a:lnTo>
                <a:lnTo>
                  <a:pt x="131" y="132"/>
                </a:lnTo>
                <a:lnTo>
                  <a:pt x="133" y="131"/>
                </a:lnTo>
                <a:lnTo>
                  <a:pt x="133" y="129"/>
                </a:lnTo>
                <a:lnTo>
                  <a:pt x="133" y="127"/>
                </a:lnTo>
                <a:lnTo>
                  <a:pt x="133" y="127"/>
                </a:lnTo>
                <a:lnTo>
                  <a:pt x="130" y="127"/>
                </a:lnTo>
                <a:lnTo>
                  <a:pt x="128" y="127"/>
                </a:lnTo>
                <a:lnTo>
                  <a:pt x="125" y="122"/>
                </a:lnTo>
                <a:lnTo>
                  <a:pt x="130" y="121"/>
                </a:lnTo>
                <a:lnTo>
                  <a:pt x="131" y="121"/>
                </a:lnTo>
                <a:lnTo>
                  <a:pt x="133" y="119"/>
                </a:lnTo>
                <a:lnTo>
                  <a:pt x="133" y="119"/>
                </a:lnTo>
                <a:lnTo>
                  <a:pt x="133" y="117"/>
                </a:lnTo>
                <a:lnTo>
                  <a:pt x="133" y="116"/>
                </a:lnTo>
                <a:lnTo>
                  <a:pt x="133" y="111"/>
                </a:lnTo>
                <a:lnTo>
                  <a:pt x="133" y="111"/>
                </a:lnTo>
                <a:lnTo>
                  <a:pt x="133" y="109"/>
                </a:lnTo>
                <a:lnTo>
                  <a:pt x="133" y="109"/>
                </a:lnTo>
                <a:lnTo>
                  <a:pt x="133" y="109"/>
                </a:lnTo>
                <a:lnTo>
                  <a:pt x="133" y="109"/>
                </a:lnTo>
                <a:lnTo>
                  <a:pt x="135" y="109"/>
                </a:lnTo>
                <a:lnTo>
                  <a:pt x="135" y="107"/>
                </a:lnTo>
                <a:lnTo>
                  <a:pt x="135" y="107"/>
                </a:lnTo>
                <a:lnTo>
                  <a:pt x="135" y="107"/>
                </a:lnTo>
                <a:lnTo>
                  <a:pt x="135" y="107"/>
                </a:lnTo>
                <a:lnTo>
                  <a:pt x="135" y="106"/>
                </a:lnTo>
                <a:lnTo>
                  <a:pt x="135" y="104"/>
                </a:lnTo>
                <a:lnTo>
                  <a:pt x="135" y="102"/>
                </a:lnTo>
                <a:lnTo>
                  <a:pt x="133" y="100"/>
                </a:lnTo>
                <a:lnTo>
                  <a:pt x="128" y="97"/>
                </a:lnTo>
                <a:lnTo>
                  <a:pt x="126" y="97"/>
                </a:lnTo>
                <a:lnTo>
                  <a:pt x="125" y="97"/>
                </a:lnTo>
                <a:lnTo>
                  <a:pt x="126" y="95"/>
                </a:lnTo>
                <a:lnTo>
                  <a:pt x="133" y="85"/>
                </a:lnTo>
                <a:lnTo>
                  <a:pt x="135" y="85"/>
                </a:lnTo>
                <a:lnTo>
                  <a:pt x="137" y="85"/>
                </a:lnTo>
                <a:lnTo>
                  <a:pt x="137" y="84"/>
                </a:lnTo>
                <a:lnTo>
                  <a:pt x="137" y="84"/>
                </a:lnTo>
                <a:lnTo>
                  <a:pt x="138" y="82"/>
                </a:lnTo>
                <a:lnTo>
                  <a:pt x="140" y="82"/>
                </a:lnTo>
                <a:lnTo>
                  <a:pt x="142" y="82"/>
                </a:lnTo>
                <a:lnTo>
                  <a:pt x="142" y="82"/>
                </a:lnTo>
                <a:lnTo>
                  <a:pt x="147" y="87"/>
                </a:lnTo>
                <a:lnTo>
                  <a:pt x="150" y="87"/>
                </a:lnTo>
                <a:lnTo>
                  <a:pt x="152" y="87"/>
                </a:lnTo>
                <a:lnTo>
                  <a:pt x="153" y="85"/>
                </a:lnTo>
                <a:lnTo>
                  <a:pt x="155" y="84"/>
                </a:lnTo>
                <a:lnTo>
                  <a:pt x="157" y="84"/>
                </a:lnTo>
                <a:lnTo>
                  <a:pt x="155" y="80"/>
                </a:lnTo>
                <a:lnTo>
                  <a:pt x="155" y="80"/>
                </a:lnTo>
                <a:lnTo>
                  <a:pt x="153" y="80"/>
                </a:lnTo>
                <a:lnTo>
                  <a:pt x="152" y="82"/>
                </a:lnTo>
                <a:lnTo>
                  <a:pt x="150" y="82"/>
                </a:lnTo>
                <a:lnTo>
                  <a:pt x="150" y="82"/>
                </a:lnTo>
                <a:lnTo>
                  <a:pt x="148" y="80"/>
                </a:lnTo>
                <a:lnTo>
                  <a:pt x="148" y="79"/>
                </a:lnTo>
                <a:lnTo>
                  <a:pt x="148" y="79"/>
                </a:lnTo>
                <a:lnTo>
                  <a:pt x="147" y="79"/>
                </a:lnTo>
                <a:lnTo>
                  <a:pt x="142" y="75"/>
                </a:lnTo>
                <a:lnTo>
                  <a:pt x="142" y="74"/>
                </a:lnTo>
                <a:lnTo>
                  <a:pt x="142" y="74"/>
                </a:lnTo>
                <a:lnTo>
                  <a:pt x="142" y="72"/>
                </a:lnTo>
                <a:lnTo>
                  <a:pt x="142" y="70"/>
                </a:lnTo>
                <a:lnTo>
                  <a:pt x="140" y="69"/>
                </a:lnTo>
                <a:lnTo>
                  <a:pt x="140" y="69"/>
                </a:lnTo>
                <a:lnTo>
                  <a:pt x="140" y="67"/>
                </a:lnTo>
                <a:lnTo>
                  <a:pt x="142" y="64"/>
                </a:lnTo>
                <a:lnTo>
                  <a:pt x="142" y="62"/>
                </a:lnTo>
                <a:lnTo>
                  <a:pt x="145" y="64"/>
                </a:lnTo>
                <a:lnTo>
                  <a:pt x="150" y="64"/>
                </a:lnTo>
                <a:lnTo>
                  <a:pt x="152" y="65"/>
                </a:lnTo>
                <a:lnTo>
                  <a:pt x="153" y="65"/>
                </a:lnTo>
                <a:lnTo>
                  <a:pt x="153" y="65"/>
                </a:lnTo>
                <a:lnTo>
                  <a:pt x="155" y="65"/>
                </a:lnTo>
                <a:lnTo>
                  <a:pt x="155" y="65"/>
                </a:lnTo>
                <a:lnTo>
                  <a:pt x="157" y="62"/>
                </a:lnTo>
                <a:lnTo>
                  <a:pt x="157" y="62"/>
                </a:lnTo>
                <a:lnTo>
                  <a:pt x="158" y="60"/>
                </a:lnTo>
                <a:lnTo>
                  <a:pt x="162" y="58"/>
                </a:lnTo>
                <a:lnTo>
                  <a:pt x="165" y="58"/>
                </a:lnTo>
                <a:lnTo>
                  <a:pt x="167" y="58"/>
                </a:lnTo>
                <a:lnTo>
                  <a:pt x="170" y="55"/>
                </a:lnTo>
                <a:lnTo>
                  <a:pt x="170" y="55"/>
                </a:lnTo>
                <a:lnTo>
                  <a:pt x="172" y="55"/>
                </a:lnTo>
                <a:lnTo>
                  <a:pt x="173" y="55"/>
                </a:lnTo>
                <a:lnTo>
                  <a:pt x="173" y="52"/>
                </a:lnTo>
                <a:lnTo>
                  <a:pt x="177" y="48"/>
                </a:lnTo>
                <a:lnTo>
                  <a:pt x="177" y="48"/>
                </a:lnTo>
                <a:lnTo>
                  <a:pt x="177" y="47"/>
                </a:lnTo>
                <a:lnTo>
                  <a:pt x="175" y="42"/>
                </a:lnTo>
                <a:lnTo>
                  <a:pt x="175" y="38"/>
                </a:lnTo>
                <a:lnTo>
                  <a:pt x="175" y="35"/>
                </a:lnTo>
                <a:lnTo>
                  <a:pt x="175" y="33"/>
                </a:lnTo>
                <a:lnTo>
                  <a:pt x="177" y="30"/>
                </a:lnTo>
                <a:lnTo>
                  <a:pt x="179" y="30"/>
                </a:lnTo>
                <a:lnTo>
                  <a:pt x="180" y="30"/>
                </a:lnTo>
                <a:lnTo>
                  <a:pt x="182" y="28"/>
                </a:lnTo>
                <a:lnTo>
                  <a:pt x="184" y="27"/>
                </a:lnTo>
                <a:lnTo>
                  <a:pt x="184" y="27"/>
                </a:lnTo>
                <a:lnTo>
                  <a:pt x="184" y="25"/>
                </a:lnTo>
                <a:lnTo>
                  <a:pt x="185" y="25"/>
                </a:lnTo>
                <a:lnTo>
                  <a:pt x="187" y="25"/>
                </a:lnTo>
                <a:lnTo>
                  <a:pt x="187" y="25"/>
                </a:lnTo>
                <a:lnTo>
                  <a:pt x="189" y="25"/>
                </a:lnTo>
                <a:lnTo>
                  <a:pt x="192" y="27"/>
                </a:lnTo>
                <a:lnTo>
                  <a:pt x="199" y="32"/>
                </a:lnTo>
                <a:lnTo>
                  <a:pt x="200" y="33"/>
                </a:lnTo>
                <a:lnTo>
                  <a:pt x="202" y="33"/>
                </a:lnTo>
                <a:lnTo>
                  <a:pt x="205" y="33"/>
                </a:lnTo>
                <a:lnTo>
                  <a:pt x="207" y="33"/>
                </a:lnTo>
                <a:lnTo>
                  <a:pt x="209" y="33"/>
                </a:lnTo>
                <a:lnTo>
                  <a:pt x="209" y="32"/>
                </a:lnTo>
                <a:lnTo>
                  <a:pt x="210" y="32"/>
                </a:lnTo>
                <a:lnTo>
                  <a:pt x="216" y="33"/>
                </a:lnTo>
                <a:lnTo>
                  <a:pt x="217" y="33"/>
                </a:lnTo>
                <a:lnTo>
                  <a:pt x="217" y="33"/>
                </a:lnTo>
                <a:lnTo>
                  <a:pt x="219" y="33"/>
                </a:lnTo>
                <a:lnTo>
                  <a:pt x="221" y="33"/>
                </a:lnTo>
                <a:lnTo>
                  <a:pt x="222" y="33"/>
                </a:lnTo>
                <a:lnTo>
                  <a:pt x="224" y="33"/>
                </a:lnTo>
                <a:lnTo>
                  <a:pt x="226" y="33"/>
                </a:lnTo>
                <a:lnTo>
                  <a:pt x="227" y="33"/>
                </a:lnTo>
                <a:lnTo>
                  <a:pt x="227" y="33"/>
                </a:lnTo>
                <a:lnTo>
                  <a:pt x="237" y="28"/>
                </a:lnTo>
                <a:lnTo>
                  <a:pt x="237" y="28"/>
                </a:lnTo>
                <a:lnTo>
                  <a:pt x="239" y="27"/>
                </a:lnTo>
                <a:lnTo>
                  <a:pt x="239" y="25"/>
                </a:lnTo>
                <a:lnTo>
                  <a:pt x="241" y="23"/>
                </a:lnTo>
                <a:lnTo>
                  <a:pt x="242" y="21"/>
                </a:lnTo>
                <a:lnTo>
                  <a:pt x="242" y="20"/>
                </a:lnTo>
                <a:lnTo>
                  <a:pt x="244" y="18"/>
                </a:lnTo>
                <a:lnTo>
                  <a:pt x="247" y="16"/>
                </a:lnTo>
                <a:lnTo>
                  <a:pt x="249" y="15"/>
                </a:lnTo>
                <a:lnTo>
                  <a:pt x="252" y="13"/>
                </a:lnTo>
                <a:lnTo>
                  <a:pt x="252" y="13"/>
                </a:lnTo>
                <a:lnTo>
                  <a:pt x="258" y="13"/>
                </a:lnTo>
                <a:lnTo>
                  <a:pt x="258" y="13"/>
                </a:lnTo>
                <a:lnTo>
                  <a:pt x="259" y="13"/>
                </a:lnTo>
                <a:lnTo>
                  <a:pt x="263" y="11"/>
                </a:lnTo>
                <a:lnTo>
                  <a:pt x="264" y="11"/>
                </a:lnTo>
                <a:lnTo>
                  <a:pt x="264" y="11"/>
                </a:lnTo>
                <a:lnTo>
                  <a:pt x="264" y="11"/>
                </a:lnTo>
                <a:lnTo>
                  <a:pt x="264" y="10"/>
                </a:lnTo>
                <a:lnTo>
                  <a:pt x="264" y="10"/>
                </a:lnTo>
                <a:lnTo>
                  <a:pt x="264" y="8"/>
                </a:lnTo>
                <a:lnTo>
                  <a:pt x="264" y="8"/>
                </a:lnTo>
                <a:lnTo>
                  <a:pt x="263" y="5"/>
                </a:lnTo>
                <a:lnTo>
                  <a:pt x="263" y="5"/>
                </a:lnTo>
                <a:lnTo>
                  <a:pt x="263" y="3"/>
                </a:lnTo>
                <a:lnTo>
                  <a:pt x="264" y="3"/>
                </a:lnTo>
                <a:lnTo>
                  <a:pt x="269" y="0"/>
                </a:lnTo>
                <a:lnTo>
                  <a:pt x="271" y="15"/>
                </a:lnTo>
                <a:lnTo>
                  <a:pt x="271" y="15"/>
                </a:lnTo>
                <a:lnTo>
                  <a:pt x="273" y="15"/>
                </a:lnTo>
                <a:lnTo>
                  <a:pt x="273" y="16"/>
                </a:lnTo>
                <a:lnTo>
                  <a:pt x="273" y="16"/>
                </a:lnTo>
                <a:lnTo>
                  <a:pt x="274" y="18"/>
                </a:lnTo>
                <a:lnTo>
                  <a:pt x="274" y="18"/>
                </a:lnTo>
                <a:lnTo>
                  <a:pt x="276" y="20"/>
                </a:lnTo>
                <a:lnTo>
                  <a:pt x="276" y="20"/>
                </a:lnTo>
                <a:lnTo>
                  <a:pt x="274" y="20"/>
                </a:lnTo>
                <a:lnTo>
                  <a:pt x="274" y="21"/>
                </a:lnTo>
                <a:lnTo>
                  <a:pt x="274" y="21"/>
                </a:lnTo>
                <a:lnTo>
                  <a:pt x="274" y="21"/>
                </a:lnTo>
                <a:lnTo>
                  <a:pt x="273" y="23"/>
                </a:lnTo>
                <a:lnTo>
                  <a:pt x="273" y="23"/>
                </a:lnTo>
                <a:lnTo>
                  <a:pt x="273" y="23"/>
                </a:lnTo>
                <a:lnTo>
                  <a:pt x="273" y="25"/>
                </a:lnTo>
                <a:lnTo>
                  <a:pt x="274" y="27"/>
                </a:lnTo>
                <a:lnTo>
                  <a:pt x="286" y="37"/>
                </a:lnTo>
                <a:lnTo>
                  <a:pt x="286" y="38"/>
                </a:lnTo>
                <a:lnTo>
                  <a:pt x="286" y="40"/>
                </a:lnTo>
                <a:lnTo>
                  <a:pt x="289" y="45"/>
                </a:lnTo>
                <a:lnTo>
                  <a:pt x="289" y="47"/>
                </a:lnTo>
                <a:lnTo>
                  <a:pt x="293" y="55"/>
                </a:lnTo>
                <a:lnTo>
                  <a:pt x="295" y="57"/>
                </a:lnTo>
                <a:lnTo>
                  <a:pt x="295" y="58"/>
                </a:lnTo>
                <a:lnTo>
                  <a:pt x="295" y="58"/>
                </a:lnTo>
                <a:lnTo>
                  <a:pt x="295" y="60"/>
                </a:lnTo>
                <a:lnTo>
                  <a:pt x="295" y="60"/>
                </a:lnTo>
                <a:lnTo>
                  <a:pt x="295" y="62"/>
                </a:lnTo>
                <a:lnTo>
                  <a:pt x="295" y="62"/>
                </a:lnTo>
                <a:lnTo>
                  <a:pt x="295" y="62"/>
                </a:lnTo>
                <a:lnTo>
                  <a:pt x="291" y="65"/>
                </a:lnTo>
                <a:lnTo>
                  <a:pt x="288" y="69"/>
                </a:lnTo>
                <a:lnTo>
                  <a:pt x="288" y="70"/>
                </a:lnTo>
                <a:lnTo>
                  <a:pt x="286" y="72"/>
                </a:lnTo>
                <a:lnTo>
                  <a:pt x="286" y="72"/>
                </a:lnTo>
                <a:lnTo>
                  <a:pt x="286" y="72"/>
                </a:lnTo>
                <a:lnTo>
                  <a:pt x="286" y="74"/>
                </a:lnTo>
                <a:lnTo>
                  <a:pt x="286" y="74"/>
                </a:lnTo>
                <a:lnTo>
                  <a:pt x="284" y="74"/>
                </a:lnTo>
                <a:lnTo>
                  <a:pt x="284" y="74"/>
                </a:lnTo>
                <a:lnTo>
                  <a:pt x="284" y="74"/>
                </a:lnTo>
                <a:lnTo>
                  <a:pt x="283" y="74"/>
                </a:lnTo>
                <a:lnTo>
                  <a:pt x="283" y="74"/>
                </a:lnTo>
                <a:lnTo>
                  <a:pt x="281" y="79"/>
                </a:lnTo>
                <a:lnTo>
                  <a:pt x="281" y="79"/>
                </a:lnTo>
                <a:lnTo>
                  <a:pt x="279" y="82"/>
                </a:lnTo>
                <a:lnTo>
                  <a:pt x="279" y="82"/>
                </a:lnTo>
                <a:lnTo>
                  <a:pt x="279" y="84"/>
                </a:lnTo>
                <a:lnTo>
                  <a:pt x="279" y="85"/>
                </a:lnTo>
                <a:lnTo>
                  <a:pt x="279" y="87"/>
                </a:lnTo>
                <a:lnTo>
                  <a:pt x="279" y="87"/>
                </a:lnTo>
                <a:lnTo>
                  <a:pt x="279" y="87"/>
                </a:lnTo>
                <a:lnTo>
                  <a:pt x="278" y="89"/>
                </a:lnTo>
                <a:lnTo>
                  <a:pt x="278" y="90"/>
                </a:lnTo>
                <a:lnTo>
                  <a:pt x="278" y="90"/>
                </a:lnTo>
                <a:lnTo>
                  <a:pt x="278" y="92"/>
                </a:lnTo>
                <a:lnTo>
                  <a:pt x="278" y="92"/>
                </a:lnTo>
                <a:lnTo>
                  <a:pt x="278" y="92"/>
                </a:lnTo>
                <a:lnTo>
                  <a:pt x="276" y="92"/>
                </a:lnTo>
                <a:lnTo>
                  <a:pt x="274" y="92"/>
                </a:lnTo>
                <a:lnTo>
                  <a:pt x="274" y="92"/>
                </a:lnTo>
                <a:lnTo>
                  <a:pt x="274" y="92"/>
                </a:lnTo>
                <a:lnTo>
                  <a:pt x="274" y="94"/>
                </a:lnTo>
                <a:lnTo>
                  <a:pt x="274" y="94"/>
                </a:lnTo>
                <a:lnTo>
                  <a:pt x="274" y="94"/>
                </a:lnTo>
                <a:lnTo>
                  <a:pt x="274" y="97"/>
                </a:lnTo>
                <a:lnTo>
                  <a:pt x="274" y="97"/>
                </a:lnTo>
                <a:lnTo>
                  <a:pt x="274" y="99"/>
                </a:lnTo>
                <a:lnTo>
                  <a:pt x="274" y="99"/>
                </a:lnTo>
                <a:lnTo>
                  <a:pt x="274" y="99"/>
                </a:lnTo>
                <a:lnTo>
                  <a:pt x="273" y="102"/>
                </a:lnTo>
                <a:lnTo>
                  <a:pt x="273" y="102"/>
                </a:lnTo>
                <a:lnTo>
                  <a:pt x="273" y="102"/>
                </a:lnTo>
                <a:lnTo>
                  <a:pt x="273" y="102"/>
                </a:lnTo>
                <a:lnTo>
                  <a:pt x="273" y="104"/>
                </a:lnTo>
                <a:lnTo>
                  <a:pt x="273" y="10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9" name="Freeform 52">
            <a:extLst>
              <a:ext uri="{FF2B5EF4-FFF2-40B4-BE49-F238E27FC236}">
                <a16:creationId xmlns:a16="http://schemas.microsoft.com/office/drawing/2014/main" id="{27C6EBD7-8BA6-4EB0-87D7-0746DAA6129D}"/>
              </a:ext>
            </a:extLst>
          </p:cNvPr>
          <p:cNvSpPr>
            <a:spLocks/>
          </p:cNvSpPr>
          <p:nvPr/>
        </p:nvSpPr>
        <p:spPr bwMode="auto">
          <a:xfrm>
            <a:off x="4801215" y="5148420"/>
            <a:ext cx="331177" cy="360143"/>
          </a:xfrm>
          <a:custGeom>
            <a:avLst/>
            <a:gdLst>
              <a:gd name="T0" fmla="*/ 286 w 343"/>
              <a:gd name="T1" fmla="*/ 117 h 373"/>
              <a:gd name="T2" fmla="*/ 298 w 343"/>
              <a:gd name="T3" fmla="*/ 144 h 373"/>
              <a:gd name="T4" fmla="*/ 288 w 343"/>
              <a:gd name="T5" fmla="*/ 159 h 373"/>
              <a:gd name="T6" fmla="*/ 276 w 343"/>
              <a:gd name="T7" fmla="*/ 161 h 373"/>
              <a:gd name="T8" fmla="*/ 251 w 343"/>
              <a:gd name="T9" fmla="*/ 163 h 373"/>
              <a:gd name="T10" fmla="*/ 242 w 343"/>
              <a:gd name="T11" fmla="*/ 176 h 373"/>
              <a:gd name="T12" fmla="*/ 236 w 343"/>
              <a:gd name="T13" fmla="*/ 191 h 373"/>
              <a:gd name="T14" fmla="*/ 254 w 343"/>
              <a:gd name="T15" fmla="*/ 198 h 373"/>
              <a:gd name="T16" fmla="*/ 271 w 343"/>
              <a:gd name="T17" fmla="*/ 254 h 373"/>
              <a:gd name="T18" fmla="*/ 279 w 343"/>
              <a:gd name="T19" fmla="*/ 259 h 373"/>
              <a:gd name="T20" fmla="*/ 310 w 343"/>
              <a:gd name="T21" fmla="*/ 272 h 373"/>
              <a:gd name="T22" fmla="*/ 320 w 343"/>
              <a:gd name="T23" fmla="*/ 284 h 373"/>
              <a:gd name="T24" fmla="*/ 340 w 343"/>
              <a:gd name="T25" fmla="*/ 279 h 373"/>
              <a:gd name="T26" fmla="*/ 310 w 343"/>
              <a:gd name="T27" fmla="*/ 331 h 373"/>
              <a:gd name="T28" fmla="*/ 289 w 343"/>
              <a:gd name="T29" fmla="*/ 346 h 373"/>
              <a:gd name="T30" fmla="*/ 288 w 343"/>
              <a:gd name="T31" fmla="*/ 368 h 373"/>
              <a:gd name="T32" fmla="*/ 279 w 343"/>
              <a:gd name="T33" fmla="*/ 361 h 373"/>
              <a:gd name="T34" fmla="*/ 251 w 343"/>
              <a:gd name="T35" fmla="*/ 366 h 373"/>
              <a:gd name="T36" fmla="*/ 214 w 343"/>
              <a:gd name="T37" fmla="*/ 327 h 373"/>
              <a:gd name="T38" fmla="*/ 189 w 343"/>
              <a:gd name="T39" fmla="*/ 317 h 373"/>
              <a:gd name="T40" fmla="*/ 177 w 343"/>
              <a:gd name="T41" fmla="*/ 333 h 373"/>
              <a:gd name="T42" fmla="*/ 165 w 343"/>
              <a:gd name="T43" fmla="*/ 334 h 373"/>
              <a:gd name="T44" fmla="*/ 157 w 343"/>
              <a:gd name="T45" fmla="*/ 338 h 373"/>
              <a:gd name="T46" fmla="*/ 147 w 343"/>
              <a:gd name="T47" fmla="*/ 344 h 373"/>
              <a:gd name="T48" fmla="*/ 125 w 343"/>
              <a:gd name="T49" fmla="*/ 334 h 373"/>
              <a:gd name="T50" fmla="*/ 120 w 343"/>
              <a:gd name="T51" fmla="*/ 317 h 373"/>
              <a:gd name="T52" fmla="*/ 118 w 343"/>
              <a:gd name="T53" fmla="*/ 312 h 373"/>
              <a:gd name="T54" fmla="*/ 86 w 343"/>
              <a:gd name="T55" fmla="*/ 289 h 373"/>
              <a:gd name="T56" fmla="*/ 89 w 343"/>
              <a:gd name="T57" fmla="*/ 275 h 373"/>
              <a:gd name="T58" fmla="*/ 88 w 343"/>
              <a:gd name="T59" fmla="*/ 259 h 373"/>
              <a:gd name="T60" fmla="*/ 69 w 343"/>
              <a:gd name="T61" fmla="*/ 242 h 373"/>
              <a:gd name="T62" fmla="*/ 56 w 343"/>
              <a:gd name="T63" fmla="*/ 233 h 373"/>
              <a:gd name="T64" fmla="*/ 42 w 343"/>
              <a:gd name="T65" fmla="*/ 238 h 373"/>
              <a:gd name="T66" fmla="*/ 29 w 343"/>
              <a:gd name="T67" fmla="*/ 242 h 373"/>
              <a:gd name="T68" fmla="*/ 21 w 343"/>
              <a:gd name="T69" fmla="*/ 228 h 373"/>
              <a:gd name="T70" fmla="*/ 27 w 343"/>
              <a:gd name="T71" fmla="*/ 222 h 373"/>
              <a:gd name="T72" fmla="*/ 26 w 343"/>
              <a:gd name="T73" fmla="*/ 213 h 373"/>
              <a:gd name="T74" fmla="*/ 47 w 343"/>
              <a:gd name="T75" fmla="*/ 211 h 373"/>
              <a:gd name="T76" fmla="*/ 58 w 343"/>
              <a:gd name="T77" fmla="*/ 203 h 373"/>
              <a:gd name="T78" fmla="*/ 51 w 343"/>
              <a:gd name="T79" fmla="*/ 190 h 373"/>
              <a:gd name="T80" fmla="*/ 24 w 343"/>
              <a:gd name="T81" fmla="*/ 190 h 373"/>
              <a:gd name="T82" fmla="*/ 36 w 343"/>
              <a:gd name="T83" fmla="*/ 185 h 373"/>
              <a:gd name="T84" fmla="*/ 15 w 343"/>
              <a:gd name="T85" fmla="*/ 185 h 373"/>
              <a:gd name="T86" fmla="*/ 9 w 343"/>
              <a:gd name="T87" fmla="*/ 169 h 373"/>
              <a:gd name="T88" fmla="*/ 42 w 343"/>
              <a:gd name="T89" fmla="*/ 148 h 373"/>
              <a:gd name="T90" fmla="*/ 86 w 343"/>
              <a:gd name="T91" fmla="*/ 151 h 373"/>
              <a:gd name="T92" fmla="*/ 113 w 343"/>
              <a:gd name="T93" fmla="*/ 151 h 373"/>
              <a:gd name="T94" fmla="*/ 130 w 343"/>
              <a:gd name="T95" fmla="*/ 132 h 373"/>
              <a:gd name="T96" fmla="*/ 133 w 343"/>
              <a:gd name="T97" fmla="*/ 109 h 373"/>
              <a:gd name="T98" fmla="*/ 137 w 343"/>
              <a:gd name="T99" fmla="*/ 85 h 373"/>
              <a:gd name="T100" fmla="*/ 150 w 343"/>
              <a:gd name="T101" fmla="*/ 82 h 373"/>
              <a:gd name="T102" fmla="*/ 153 w 343"/>
              <a:gd name="T103" fmla="*/ 65 h 373"/>
              <a:gd name="T104" fmla="*/ 175 w 343"/>
              <a:gd name="T105" fmla="*/ 42 h 373"/>
              <a:gd name="T106" fmla="*/ 202 w 343"/>
              <a:gd name="T107" fmla="*/ 33 h 373"/>
              <a:gd name="T108" fmla="*/ 239 w 343"/>
              <a:gd name="T109" fmla="*/ 27 h 373"/>
              <a:gd name="T110" fmla="*/ 264 w 343"/>
              <a:gd name="T111" fmla="*/ 10 h 373"/>
              <a:gd name="T112" fmla="*/ 274 w 343"/>
              <a:gd name="T113" fmla="*/ 21 h 373"/>
              <a:gd name="T114" fmla="*/ 295 w 343"/>
              <a:gd name="T115" fmla="*/ 60 h 373"/>
              <a:gd name="T116" fmla="*/ 281 w 343"/>
              <a:gd name="T117" fmla="*/ 79 h 373"/>
              <a:gd name="T118" fmla="*/ 274 w 343"/>
              <a:gd name="T119" fmla="*/ 9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3" h="373">
                <a:moveTo>
                  <a:pt x="273" y="104"/>
                </a:moveTo>
                <a:lnTo>
                  <a:pt x="278" y="106"/>
                </a:lnTo>
                <a:lnTo>
                  <a:pt x="279" y="106"/>
                </a:lnTo>
                <a:lnTo>
                  <a:pt x="284" y="106"/>
                </a:lnTo>
                <a:lnTo>
                  <a:pt x="286" y="106"/>
                </a:lnTo>
                <a:lnTo>
                  <a:pt x="286" y="107"/>
                </a:lnTo>
                <a:lnTo>
                  <a:pt x="286" y="107"/>
                </a:lnTo>
                <a:lnTo>
                  <a:pt x="288" y="107"/>
                </a:lnTo>
                <a:lnTo>
                  <a:pt x="288" y="109"/>
                </a:lnTo>
                <a:lnTo>
                  <a:pt x="288" y="109"/>
                </a:lnTo>
                <a:lnTo>
                  <a:pt x="288" y="109"/>
                </a:lnTo>
                <a:lnTo>
                  <a:pt x="288" y="111"/>
                </a:lnTo>
                <a:lnTo>
                  <a:pt x="288" y="112"/>
                </a:lnTo>
                <a:lnTo>
                  <a:pt x="286" y="114"/>
                </a:lnTo>
                <a:lnTo>
                  <a:pt x="286" y="116"/>
                </a:lnTo>
                <a:lnTo>
                  <a:pt x="286" y="116"/>
                </a:lnTo>
                <a:lnTo>
                  <a:pt x="286" y="117"/>
                </a:lnTo>
                <a:lnTo>
                  <a:pt x="286" y="117"/>
                </a:lnTo>
                <a:lnTo>
                  <a:pt x="288" y="117"/>
                </a:lnTo>
                <a:lnTo>
                  <a:pt x="289" y="119"/>
                </a:lnTo>
                <a:lnTo>
                  <a:pt x="291" y="119"/>
                </a:lnTo>
                <a:lnTo>
                  <a:pt x="298" y="127"/>
                </a:lnTo>
                <a:lnTo>
                  <a:pt x="298" y="129"/>
                </a:lnTo>
                <a:lnTo>
                  <a:pt x="298" y="129"/>
                </a:lnTo>
                <a:lnTo>
                  <a:pt x="298" y="131"/>
                </a:lnTo>
                <a:lnTo>
                  <a:pt x="298" y="131"/>
                </a:lnTo>
                <a:lnTo>
                  <a:pt x="298" y="131"/>
                </a:lnTo>
                <a:lnTo>
                  <a:pt x="296" y="134"/>
                </a:lnTo>
                <a:lnTo>
                  <a:pt x="296" y="134"/>
                </a:lnTo>
                <a:lnTo>
                  <a:pt x="296" y="134"/>
                </a:lnTo>
                <a:lnTo>
                  <a:pt x="296" y="136"/>
                </a:lnTo>
                <a:lnTo>
                  <a:pt x="296" y="136"/>
                </a:lnTo>
                <a:lnTo>
                  <a:pt x="298" y="141"/>
                </a:lnTo>
                <a:lnTo>
                  <a:pt x="298" y="141"/>
                </a:lnTo>
                <a:lnTo>
                  <a:pt x="298" y="143"/>
                </a:lnTo>
                <a:lnTo>
                  <a:pt x="298" y="144"/>
                </a:lnTo>
                <a:lnTo>
                  <a:pt x="298" y="144"/>
                </a:lnTo>
                <a:lnTo>
                  <a:pt x="298" y="146"/>
                </a:lnTo>
                <a:lnTo>
                  <a:pt x="296" y="146"/>
                </a:lnTo>
                <a:lnTo>
                  <a:pt x="295" y="148"/>
                </a:lnTo>
                <a:lnTo>
                  <a:pt x="291" y="149"/>
                </a:lnTo>
                <a:lnTo>
                  <a:pt x="289" y="149"/>
                </a:lnTo>
                <a:lnTo>
                  <a:pt x="289" y="149"/>
                </a:lnTo>
                <a:lnTo>
                  <a:pt x="289" y="151"/>
                </a:lnTo>
                <a:lnTo>
                  <a:pt x="289" y="151"/>
                </a:lnTo>
                <a:lnTo>
                  <a:pt x="289" y="153"/>
                </a:lnTo>
                <a:lnTo>
                  <a:pt x="289" y="156"/>
                </a:lnTo>
                <a:lnTo>
                  <a:pt x="289" y="158"/>
                </a:lnTo>
                <a:lnTo>
                  <a:pt x="289" y="158"/>
                </a:lnTo>
                <a:lnTo>
                  <a:pt x="289" y="158"/>
                </a:lnTo>
                <a:lnTo>
                  <a:pt x="289" y="158"/>
                </a:lnTo>
                <a:lnTo>
                  <a:pt x="289" y="159"/>
                </a:lnTo>
                <a:lnTo>
                  <a:pt x="289" y="159"/>
                </a:lnTo>
                <a:lnTo>
                  <a:pt x="288" y="159"/>
                </a:lnTo>
                <a:lnTo>
                  <a:pt x="288" y="161"/>
                </a:lnTo>
                <a:lnTo>
                  <a:pt x="288" y="161"/>
                </a:lnTo>
                <a:lnTo>
                  <a:pt x="286" y="161"/>
                </a:lnTo>
                <a:lnTo>
                  <a:pt x="286" y="161"/>
                </a:lnTo>
                <a:lnTo>
                  <a:pt x="286" y="161"/>
                </a:lnTo>
                <a:lnTo>
                  <a:pt x="284" y="161"/>
                </a:lnTo>
                <a:lnTo>
                  <a:pt x="284" y="161"/>
                </a:lnTo>
                <a:lnTo>
                  <a:pt x="284" y="163"/>
                </a:lnTo>
                <a:lnTo>
                  <a:pt x="284" y="163"/>
                </a:lnTo>
                <a:lnTo>
                  <a:pt x="283" y="163"/>
                </a:lnTo>
                <a:lnTo>
                  <a:pt x="283" y="163"/>
                </a:lnTo>
                <a:lnTo>
                  <a:pt x="281" y="163"/>
                </a:lnTo>
                <a:lnTo>
                  <a:pt x="281" y="163"/>
                </a:lnTo>
                <a:lnTo>
                  <a:pt x="281" y="163"/>
                </a:lnTo>
                <a:lnTo>
                  <a:pt x="279" y="163"/>
                </a:lnTo>
                <a:lnTo>
                  <a:pt x="279" y="163"/>
                </a:lnTo>
                <a:lnTo>
                  <a:pt x="279" y="163"/>
                </a:lnTo>
                <a:lnTo>
                  <a:pt x="276" y="161"/>
                </a:lnTo>
                <a:lnTo>
                  <a:pt x="276" y="161"/>
                </a:lnTo>
                <a:lnTo>
                  <a:pt x="274" y="163"/>
                </a:lnTo>
                <a:lnTo>
                  <a:pt x="274" y="163"/>
                </a:lnTo>
                <a:lnTo>
                  <a:pt x="273" y="163"/>
                </a:lnTo>
                <a:lnTo>
                  <a:pt x="273" y="163"/>
                </a:lnTo>
                <a:lnTo>
                  <a:pt x="273" y="163"/>
                </a:lnTo>
                <a:lnTo>
                  <a:pt x="271" y="161"/>
                </a:lnTo>
                <a:lnTo>
                  <a:pt x="271" y="161"/>
                </a:lnTo>
                <a:lnTo>
                  <a:pt x="271" y="161"/>
                </a:lnTo>
                <a:lnTo>
                  <a:pt x="269" y="161"/>
                </a:lnTo>
                <a:lnTo>
                  <a:pt x="269" y="161"/>
                </a:lnTo>
                <a:lnTo>
                  <a:pt x="268" y="161"/>
                </a:lnTo>
                <a:lnTo>
                  <a:pt x="268" y="161"/>
                </a:lnTo>
                <a:lnTo>
                  <a:pt x="264" y="159"/>
                </a:lnTo>
                <a:lnTo>
                  <a:pt x="263" y="159"/>
                </a:lnTo>
                <a:lnTo>
                  <a:pt x="256" y="159"/>
                </a:lnTo>
                <a:lnTo>
                  <a:pt x="254" y="161"/>
                </a:lnTo>
                <a:lnTo>
                  <a:pt x="251" y="163"/>
                </a:lnTo>
                <a:lnTo>
                  <a:pt x="249" y="163"/>
                </a:lnTo>
                <a:lnTo>
                  <a:pt x="249" y="163"/>
                </a:lnTo>
                <a:lnTo>
                  <a:pt x="249" y="163"/>
                </a:lnTo>
                <a:lnTo>
                  <a:pt x="249" y="163"/>
                </a:lnTo>
                <a:lnTo>
                  <a:pt x="249" y="164"/>
                </a:lnTo>
                <a:lnTo>
                  <a:pt x="249" y="169"/>
                </a:lnTo>
                <a:lnTo>
                  <a:pt x="249" y="173"/>
                </a:lnTo>
                <a:lnTo>
                  <a:pt x="249" y="173"/>
                </a:lnTo>
                <a:lnTo>
                  <a:pt x="249" y="174"/>
                </a:lnTo>
                <a:lnTo>
                  <a:pt x="249" y="174"/>
                </a:lnTo>
                <a:lnTo>
                  <a:pt x="249" y="174"/>
                </a:lnTo>
                <a:lnTo>
                  <a:pt x="246" y="173"/>
                </a:lnTo>
                <a:lnTo>
                  <a:pt x="244" y="173"/>
                </a:lnTo>
                <a:lnTo>
                  <a:pt x="244" y="173"/>
                </a:lnTo>
                <a:lnTo>
                  <a:pt x="244" y="174"/>
                </a:lnTo>
                <a:lnTo>
                  <a:pt x="242" y="174"/>
                </a:lnTo>
                <a:lnTo>
                  <a:pt x="242" y="174"/>
                </a:lnTo>
                <a:lnTo>
                  <a:pt x="242" y="176"/>
                </a:lnTo>
                <a:lnTo>
                  <a:pt x="242" y="176"/>
                </a:lnTo>
                <a:lnTo>
                  <a:pt x="242" y="176"/>
                </a:lnTo>
                <a:lnTo>
                  <a:pt x="242" y="176"/>
                </a:lnTo>
                <a:lnTo>
                  <a:pt x="242" y="178"/>
                </a:lnTo>
                <a:lnTo>
                  <a:pt x="244" y="180"/>
                </a:lnTo>
                <a:lnTo>
                  <a:pt x="244" y="180"/>
                </a:lnTo>
                <a:lnTo>
                  <a:pt x="244" y="180"/>
                </a:lnTo>
                <a:lnTo>
                  <a:pt x="244" y="181"/>
                </a:lnTo>
                <a:lnTo>
                  <a:pt x="244" y="183"/>
                </a:lnTo>
                <a:lnTo>
                  <a:pt x="242" y="183"/>
                </a:lnTo>
                <a:lnTo>
                  <a:pt x="242" y="183"/>
                </a:lnTo>
                <a:lnTo>
                  <a:pt x="242" y="183"/>
                </a:lnTo>
                <a:lnTo>
                  <a:pt x="241" y="185"/>
                </a:lnTo>
                <a:lnTo>
                  <a:pt x="241" y="185"/>
                </a:lnTo>
                <a:lnTo>
                  <a:pt x="241" y="185"/>
                </a:lnTo>
                <a:lnTo>
                  <a:pt x="239" y="185"/>
                </a:lnTo>
                <a:lnTo>
                  <a:pt x="236" y="190"/>
                </a:lnTo>
                <a:lnTo>
                  <a:pt x="236" y="191"/>
                </a:lnTo>
                <a:lnTo>
                  <a:pt x="236" y="191"/>
                </a:lnTo>
                <a:lnTo>
                  <a:pt x="236" y="193"/>
                </a:lnTo>
                <a:lnTo>
                  <a:pt x="236" y="193"/>
                </a:lnTo>
                <a:lnTo>
                  <a:pt x="237" y="193"/>
                </a:lnTo>
                <a:lnTo>
                  <a:pt x="244" y="195"/>
                </a:lnTo>
                <a:lnTo>
                  <a:pt x="246" y="196"/>
                </a:lnTo>
                <a:lnTo>
                  <a:pt x="246" y="196"/>
                </a:lnTo>
                <a:lnTo>
                  <a:pt x="247" y="198"/>
                </a:lnTo>
                <a:lnTo>
                  <a:pt x="247" y="198"/>
                </a:lnTo>
                <a:lnTo>
                  <a:pt x="249" y="198"/>
                </a:lnTo>
                <a:lnTo>
                  <a:pt x="249" y="198"/>
                </a:lnTo>
                <a:lnTo>
                  <a:pt x="249" y="198"/>
                </a:lnTo>
                <a:lnTo>
                  <a:pt x="251" y="198"/>
                </a:lnTo>
                <a:lnTo>
                  <a:pt x="251" y="196"/>
                </a:lnTo>
                <a:lnTo>
                  <a:pt x="252" y="196"/>
                </a:lnTo>
                <a:lnTo>
                  <a:pt x="252" y="196"/>
                </a:lnTo>
                <a:lnTo>
                  <a:pt x="252" y="198"/>
                </a:lnTo>
                <a:lnTo>
                  <a:pt x="254" y="198"/>
                </a:lnTo>
                <a:lnTo>
                  <a:pt x="259" y="203"/>
                </a:lnTo>
                <a:lnTo>
                  <a:pt x="261" y="205"/>
                </a:lnTo>
                <a:lnTo>
                  <a:pt x="261" y="205"/>
                </a:lnTo>
                <a:lnTo>
                  <a:pt x="261" y="208"/>
                </a:lnTo>
                <a:lnTo>
                  <a:pt x="268" y="220"/>
                </a:lnTo>
                <a:lnTo>
                  <a:pt x="268" y="222"/>
                </a:lnTo>
                <a:lnTo>
                  <a:pt x="268" y="222"/>
                </a:lnTo>
                <a:lnTo>
                  <a:pt x="268" y="223"/>
                </a:lnTo>
                <a:lnTo>
                  <a:pt x="268" y="223"/>
                </a:lnTo>
                <a:lnTo>
                  <a:pt x="268" y="230"/>
                </a:lnTo>
                <a:lnTo>
                  <a:pt x="268" y="232"/>
                </a:lnTo>
                <a:lnTo>
                  <a:pt x="269" y="245"/>
                </a:lnTo>
                <a:lnTo>
                  <a:pt x="269" y="252"/>
                </a:lnTo>
                <a:lnTo>
                  <a:pt x="269" y="252"/>
                </a:lnTo>
                <a:lnTo>
                  <a:pt x="269" y="254"/>
                </a:lnTo>
                <a:lnTo>
                  <a:pt x="269" y="254"/>
                </a:lnTo>
                <a:lnTo>
                  <a:pt x="271" y="254"/>
                </a:lnTo>
                <a:lnTo>
                  <a:pt x="271" y="254"/>
                </a:lnTo>
                <a:lnTo>
                  <a:pt x="273" y="254"/>
                </a:lnTo>
                <a:lnTo>
                  <a:pt x="273" y="254"/>
                </a:lnTo>
                <a:lnTo>
                  <a:pt x="276" y="250"/>
                </a:lnTo>
                <a:lnTo>
                  <a:pt x="278" y="250"/>
                </a:lnTo>
                <a:lnTo>
                  <a:pt x="278" y="250"/>
                </a:lnTo>
                <a:lnTo>
                  <a:pt x="278" y="250"/>
                </a:lnTo>
                <a:lnTo>
                  <a:pt x="278" y="250"/>
                </a:lnTo>
                <a:lnTo>
                  <a:pt x="281" y="252"/>
                </a:lnTo>
                <a:lnTo>
                  <a:pt x="283" y="252"/>
                </a:lnTo>
                <a:lnTo>
                  <a:pt x="283" y="252"/>
                </a:lnTo>
                <a:lnTo>
                  <a:pt x="283" y="254"/>
                </a:lnTo>
                <a:lnTo>
                  <a:pt x="283" y="254"/>
                </a:lnTo>
                <a:lnTo>
                  <a:pt x="281" y="255"/>
                </a:lnTo>
                <a:lnTo>
                  <a:pt x="281" y="257"/>
                </a:lnTo>
                <a:lnTo>
                  <a:pt x="279" y="259"/>
                </a:lnTo>
                <a:lnTo>
                  <a:pt x="279" y="259"/>
                </a:lnTo>
                <a:lnTo>
                  <a:pt x="279" y="259"/>
                </a:lnTo>
                <a:lnTo>
                  <a:pt x="279" y="259"/>
                </a:lnTo>
                <a:lnTo>
                  <a:pt x="281" y="260"/>
                </a:lnTo>
                <a:lnTo>
                  <a:pt x="281" y="262"/>
                </a:lnTo>
                <a:lnTo>
                  <a:pt x="281" y="262"/>
                </a:lnTo>
                <a:lnTo>
                  <a:pt x="281" y="262"/>
                </a:lnTo>
                <a:lnTo>
                  <a:pt x="283" y="264"/>
                </a:lnTo>
                <a:lnTo>
                  <a:pt x="284" y="264"/>
                </a:lnTo>
                <a:lnTo>
                  <a:pt x="298" y="265"/>
                </a:lnTo>
                <a:lnTo>
                  <a:pt x="303" y="267"/>
                </a:lnTo>
                <a:lnTo>
                  <a:pt x="305" y="269"/>
                </a:lnTo>
                <a:lnTo>
                  <a:pt x="305" y="270"/>
                </a:lnTo>
                <a:lnTo>
                  <a:pt x="305" y="270"/>
                </a:lnTo>
                <a:lnTo>
                  <a:pt x="306" y="272"/>
                </a:lnTo>
                <a:lnTo>
                  <a:pt x="306" y="272"/>
                </a:lnTo>
                <a:lnTo>
                  <a:pt x="306" y="272"/>
                </a:lnTo>
                <a:lnTo>
                  <a:pt x="306" y="272"/>
                </a:lnTo>
                <a:lnTo>
                  <a:pt x="306" y="272"/>
                </a:lnTo>
                <a:lnTo>
                  <a:pt x="308" y="272"/>
                </a:lnTo>
                <a:lnTo>
                  <a:pt x="310" y="272"/>
                </a:lnTo>
                <a:lnTo>
                  <a:pt x="311" y="272"/>
                </a:lnTo>
                <a:lnTo>
                  <a:pt x="311" y="274"/>
                </a:lnTo>
                <a:lnTo>
                  <a:pt x="311" y="279"/>
                </a:lnTo>
                <a:lnTo>
                  <a:pt x="311" y="282"/>
                </a:lnTo>
                <a:lnTo>
                  <a:pt x="311" y="282"/>
                </a:lnTo>
                <a:lnTo>
                  <a:pt x="311" y="284"/>
                </a:lnTo>
                <a:lnTo>
                  <a:pt x="310" y="285"/>
                </a:lnTo>
                <a:lnTo>
                  <a:pt x="310" y="287"/>
                </a:lnTo>
                <a:lnTo>
                  <a:pt x="308" y="287"/>
                </a:lnTo>
                <a:lnTo>
                  <a:pt x="308" y="289"/>
                </a:lnTo>
                <a:lnTo>
                  <a:pt x="310" y="289"/>
                </a:lnTo>
                <a:lnTo>
                  <a:pt x="315" y="292"/>
                </a:lnTo>
                <a:lnTo>
                  <a:pt x="316" y="292"/>
                </a:lnTo>
                <a:lnTo>
                  <a:pt x="316" y="292"/>
                </a:lnTo>
                <a:lnTo>
                  <a:pt x="316" y="292"/>
                </a:lnTo>
                <a:lnTo>
                  <a:pt x="316" y="291"/>
                </a:lnTo>
                <a:lnTo>
                  <a:pt x="320" y="285"/>
                </a:lnTo>
                <a:lnTo>
                  <a:pt x="320" y="284"/>
                </a:lnTo>
                <a:lnTo>
                  <a:pt x="320" y="284"/>
                </a:lnTo>
                <a:lnTo>
                  <a:pt x="321" y="284"/>
                </a:lnTo>
                <a:lnTo>
                  <a:pt x="321" y="284"/>
                </a:lnTo>
                <a:lnTo>
                  <a:pt x="323" y="282"/>
                </a:lnTo>
                <a:lnTo>
                  <a:pt x="323" y="282"/>
                </a:lnTo>
                <a:lnTo>
                  <a:pt x="323" y="282"/>
                </a:lnTo>
                <a:lnTo>
                  <a:pt x="323" y="282"/>
                </a:lnTo>
                <a:lnTo>
                  <a:pt x="330" y="284"/>
                </a:lnTo>
                <a:lnTo>
                  <a:pt x="330" y="284"/>
                </a:lnTo>
                <a:lnTo>
                  <a:pt x="331" y="284"/>
                </a:lnTo>
                <a:lnTo>
                  <a:pt x="333" y="275"/>
                </a:lnTo>
                <a:lnTo>
                  <a:pt x="333" y="274"/>
                </a:lnTo>
                <a:lnTo>
                  <a:pt x="335" y="274"/>
                </a:lnTo>
                <a:lnTo>
                  <a:pt x="335" y="274"/>
                </a:lnTo>
                <a:lnTo>
                  <a:pt x="342" y="274"/>
                </a:lnTo>
                <a:lnTo>
                  <a:pt x="342" y="274"/>
                </a:lnTo>
                <a:lnTo>
                  <a:pt x="342" y="274"/>
                </a:lnTo>
                <a:lnTo>
                  <a:pt x="340" y="279"/>
                </a:lnTo>
                <a:lnTo>
                  <a:pt x="340" y="279"/>
                </a:lnTo>
                <a:lnTo>
                  <a:pt x="340" y="279"/>
                </a:lnTo>
                <a:lnTo>
                  <a:pt x="340" y="280"/>
                </a:lnTo>
                <a:lnTo>
                  <a:pt x="343" y="282"/>
                </a:lnTo>
                <a:lnTo>
                  <a:pt x="343" y="282"/>
                </a:lnTo>
                <a:lnTo>
                  <a:pt x="343" y="282"/>
                </a:lnTo>
                <a:lnTo>
                  <a:pt x="343" y="284"/>
                </a:lnTo>
                <a:lnTo>
                  <a:pt x="343" y="284"/>
                </a:lnTo>
                <a:lnTo>
                  <a:pt x="343" y="285"/>
                </a:lnTo>
                <a:lnTo>
                  <a:pt x="342" y="289"/>
                </a:lnTo>
                <a:lnTo>
                  <a:pt x="333" y="312"/>
                </a:lnTo>
                <a:lnTo>
                  <a:pt x="323" y="329"/>
                </a:lnTo>
                <a:lnTo>
                  <a:pt x="318" y="331"/>
                </a:lnTo>
                <a:lnTo>
                  <a:pt x="315" y="333"/>
                </a:lnTo>
                <a:lnTo>
                  <a:pt x="313" y="331"/>
                </a:lnTo>
                <a:lnTo>
                  <a:pt x="311" y="331"/>
                </a:lnTo>
                <a:lnTo>
                  <a:pt x="311" y="331"/>
                </a:lnTo>
                <a:lnTo>
                  <a:pt x="310" y="331"/>
                </a:lnTo>
                <a:lnTo>
                  <a:pt x="310" y="331"/>
                </a:lnTo>
                <a:lnTo>
                  <a:pt x="310" y="333"/>
                </a:lnTo>
                <a:lnTo>
                  <a:pt x="308" y="333"/>
                </a:lnTo>
                <a:lnTo>
                  <a:pt x="306" y="333"/>
                </a:lnTo>
                <a:lnTo>
                  <a:pt x="300" y="336"/>
                </a:lnTo>
                <a:lnTo>
                  <a:pt x="298" y="338"/>
                </a:lnTo>
                <a:lnTo>
                  <a:pt x="298" y="338"/>
                </a:lnTo>
                <a:lnTo>
                  <a:pt x="298" y="339"/>
                </a:lnTo>
                <a:lnTo>
                  <a:pt x="296" y="339"/>
                </a:lnTo>
                <a:lnTo>
                  <a:pt x="293" y="343"/>
                </a:lnTo>
                <a:lnTo>
                  <a:pt x="293" y="343"/>
                </a:lnTo>
                <a:lnTo>
                  <a:pt x="293" y="343"/>
                </a:lnTo>
                <a:lnTo>
                  <a:pt x="291" y="344"/>
                </a:lnTo>
                <a:lnTo>
                  <a:pt x="289" y="344"/>
                </a:lnTo>
                <a:lnTo>
                  <a:pt x="289" y="344"/>
                </a:lnTo>
                <a:lnTo>
                  <a:pt x="289" y="344"/>
                </a:lnTo>
                <a:lnTo>
                  <a:pt x="289" y="346"/>
                </a:lnTo>
                <a:lnTo>
                  <a:pt x="289" y="346"/>
                </a:lnTo>
                <a:lnTo>
                  <a:pt x="289" y="346"/>
                </a:lnTo>
                <a:lnTo>
                  <a:pt x="293" y="349"/>
                </a:lnTo>
                <a:lnTo>
                  <a:pt x="293" y="349"/>
                </a:lnTo>
                <a:lnTo>
                  <a:pt x="293" y="349"/>
                </a:lnTo>
                <a:lnTo>
                  <a:pt x="293" y="351"/>
                </a:lnTo>
                <a:lnTo>
                  <a:pt x="293" y="351"/>
                </a:lnTo>
                <a:lnTo>
                  <a:pt x="293" y="353"/>
                </a:lnTo>
                <a:lnTo>
                  <a:pt x="289" y="359"/>
                </a:lnTo>
                <a:lnTo>
                  <a:pt x="289" y="361"/>
                </a:lnTo>
                <a:lnTo>
                  <a:pt x="289" y="361"/>
                </a:lnTo>
                <a:lnTo>
                  <a:pt x="289" y="363"/>
                </a:lnTo>
                <a:lnTo>
                  <a:pt x="291" y="364"/>
                </a:lnTo>
                <a:lnTo>
                  <a:pt x="291" y="364"/>
                </a:lnTo>
                <a:lnTo>
                  <a:pt x="291" y="366"/>
                </a:lnTo>
                <a:lnTo>
                  <a:pt x="291" y="366"/>
                </a:lnTo>
                <a:lnTo>
                  <a:pt x="289" y="368"/>
                </a:lnTo>
                <a:lnTo>
                  <a:pt x="289" y="368"/>
                </a:lnTo>
                <a:lnTo>
                  <a:pt x="288" y="368"/>
                </a:lnTo>
                <a:lnTo>
                  <a:pt x="286" y="368"/>
                </a:lnTo>
                <a:lnTo>
                  <a:pt x="284" y="370"/>
                </a:lnTo>
                <a:lnTo>
                  <a:pt x="283" y="370"/>
                </a:lnTo>
                <a:lnTo>
                  <a:pt x="283" y="370"/>
                </a:lnTo>
                <a:lnTo>
                  <a:pt x="284" y="366"/>
                </a:lnTo>
                <a:lnTo>
                  <a:pt x="284" y="366"/>
                </a:lnTo>
                <a:lnTo>
                  <a:pt x="284" y="364"/>
                </a:lnTo>
                <a:lnTo>
                  <a:pt x="284" y="363"/>
                </a:lnTo>
                <a:lnTo>
                  <a:pt x="284" y="361"/>
                </a:lnTo>
                <a:lnTo>
                  <a:pt x="284" y="361"/>
                </a:lnTo>
                <a:lnTo>
                  <a:pt x="283" y="358"/>
                </a:lnTo>
                <a:lnTo>
                  <a:pt x="283" y="358"/>
                </a:lnTo>
                <a:lnTo>
                  <a:pt x="281" y="358"/>
                </a:lnTo>
                <a:lnTo>
                  <a:pt x="281" y="358"/>
                </a:lnTo>
                <a:lnTo>
                  <a:pt x="281" y="358"/>
                </a:lnTo>
                <a:lnTo>
                  <a:pt x="281" y="359"/>
                </a:lnTo>
                <a:lnTo>
                  <a:pt x="279" y="359"/>
                </a:lnTo>
                <a:lnTo>
                  <a:pt x="279" y="361"/>
                </a:lnTo>
                <a:lnTo>
                  <a:pt x="279" y="361"/>
                </a:lnTo>
                <a:lnTo>
                  <a:pt x="279" y="361"/>
                </a:lnTo>
                <a:lnTo>
                  <a:pt x="279" y="361"/>
                </a:lnTo>
                <a:lnTo>
                  <a:pt x="278" y="363"/>
                </a:lnTo>
                <a:lnTo>
                  <a:pt x="273" y="366"/>
                </a:lnTo>
                <a:lnTo>
                  <a:pt x="271" y="368"/>
                </a:lnTo>
                <a:lnTo>
                  <a:pt x="271" y="370"/>
                </a:lnTo>
                <a:lnTo>
                  <a:pt x="269" y="370"/>
                </a:lnTo>
                <a:lnTo>
                  <a:pt x="269" y="371"/>
                </a:lnTo>
                <a:lnTo>
                  <a:pt x="268" y="371"/>
                </a:lnTo>
                <a:lnTo>
                  <a:pt x="268" y="371"/>
                </a:lnTo>
                <a:lnTo>
                  <a:pt x="263" y="373"/>
                </a:lnTo>
                <a:lnTo>
                  <a:pt x="261" y="373"/>
                </a:lnTo>
                <a:lnTo>
                  <a:pt x="259" y="373"/>
                </a:lnTo>
                <a:lnTo>
                  <a:pt x="251" y="368"/>
                </a:lnTo>
                <a:lnTo>
                  <a:pt x="251" y="368"/>
                </a:lnTo>
                <a:lnTo>
                  <a:pt x="251" y="368"/>
                </a:lnTo>
                <a:lnTo>
                  <a:pt x="251" y="366"/>
                </a:lnTo>
                <a:lnTo>
                  <a:pt x="247" y="359"/>
                </a:lnTo>
                <a:lnTo>
                  <a:pt x="246" y="356"/>
                </a:lnTo>
                <a:lnTo>
                  <a:pt x="242" y="348"/>
                </a:lnTo>
                <a:lnTo>
                  <a:pt x="237" y="339"/>
                </a:lnTo>
                <a:lnTo>
                  <a:pt x="236" y="338"/>
                </a:lnTo>
                <a:lnTo>
                  <a:pt x="236" y="338"/>
                </a:lnTo>
                <a:lnTo>
                  <a:pt x="227" y="339"/>
                </a:lnTo>
                <a:lnTo>
                  <a:pt x="226" y="339"/>
                </a:lnTo>
                <a:lnTo>
                  <a:pt x="226" y="339"/>
                </a:lnTo>
                <a:lnTo>
                  <a:pt x="224" y="338"/>
                </a:lnTo>
                <a:lnTo>
                  <a:pt x="217" y="334"/>
                </a:lnTo>
                <a:lnTo>
                  <a:pt x="217" y="334"/>
                </a:lnTo>
                <a:lnTo>
                  <a:pt x="217" y="333"/>
                </a:lnTo>
                <a:lnTo>
                  <a:pt x="216" y="331"/>
                </a:lnTo>
                <a:lnTo>
                  <a:pt x="216" y="331"/>
                </a:lnTo>
                <a:lnTo>
                  <a:pt x="216" y="331"/>
                </a:lnTo>
                <a:lnTo>
                  <a:pt x="216" y="329"/>
                </a:lnTo>
                <a:lnTo>
                  <a:pt x="214" y="327"/>
                </a:lnTo>
                <a:lnTo>
                  <a:pt x="214" y="327"/>
                </a:lnTo>
                <a:lnTo>
                  <a:pt x="210" y="324"/>
                </a:lnTo>
                <a:lnTo>
                  <a:pt x="210" y="324"/>
                </a:lnTo>
                <a:lnTo>
                  <a:pt x="210" y="324"/>
                </a:lnTo>
                <a:lnTo>
                  <a:pt x="210" y="324"/>
                </a:lnTo>
                <a:lnTo>
                  <a:pt x="210" y="324"/>
                </a:lnTo>
                <a:lnTo>
                  <a:pt x="210" y="322"/>
                </a:lnTo>
                <a:lnTo>
                  <a:pt x="210" y="322"/>
                </a:lnTo>
                <a:lnTo>
                  <a:pt x="210" y="321"/>
                </a:lnTo>
                <a:lnTo>
                  <a:pt x="199" y="311"/>
                </a:lnTo>
                <a:lnTo>
                  <a:pt x="199" y="311"/>
                </a:lnTo>
                <a:lnTo>
                  <a:pt x="192" y="311"/>
                </a:lnTo>
                <a:lnTo>
                  <a:pt x="192" y="311"/>
                </a:lnTo>
                <a:lnTo>
                  <a:pt x="190" y="311"/>
                </a:lnTo>
                <a:lnTo>
                  <a:pt x="190" y="311"/>
                </a:lnTo>
                <a:lnTo>
                  <a:pt x="190" y="311"/>
                </a:lnTo>
                <a:lnTo>
                  <a:pt x="189" y="316"/>
                </a:lnTo>
                <a:lnTo>
                  <a:pt x="189" y="317"/>
                </a:lnTo>
                <a:lnTo>
                  <a:pt x="189" y="321"/>
                </a:lnTo>
                <a:lnTo>
                  <a:pt x="189" y="322"/>
                </a:lnTo>
                <a:lnTo>
                  <a:pt x="189" y="322"/>
                </a:lnTo>
                <a:lnTo>
                  <a:pt x="189" y="324"/>
                </a:lnTo>
                <a:lnTo>
                  <a:pt x="190" y="324"/>
                </a:lnTo>
                <a:lnTo>
                  <a:pt x="190" y="324"/>
                </a:lnTo>
                <a:lnTo>
                  <a:pt x="192" y="324"/>
                </a:lnTo>
                <a:lnTo>
                  <a:pt x="192" y="326"/>
                </a:lnTo>
                <a:lnTo>
                  <a:pt x="192" y="326"/>
                </a:lnTo>
                <a:lnTo>
                  <a:pt x="192" y="326"/>
                </a:lnTo>
                <a:lnTo>
                  <a:pt x="192" y="327"/>
                </a:lnTo>
                <a:lnTo>
                  <a:pt x="192" y="333"/>
                </a:lnTo>
                <a:lnTo>
                  <a:pt x="192" y="333"/>
                </a:lnTo>
                <a:lnTo>
                  <a:pt x="192" y="333"/>
                </a:lnTo>
                <a:lnTo>
                  <a:pt x="189" y="333"/>
                </a:lnTo>
                <a:lnTo>
                  <a:pt x="180" y="329"/>
                </a:lnTo>
                <a:lnTo>
                  <a:pt x="179" y="329"/>
                </a:lnTo>
                <a:lnTo>
                  <a:pt x="177" y="333"/>
                </a:lnTo>
                <a:lnTo>
                  <a:pt x="177" y="333"/>
                </a:lnTo>
                <a:lnTo>
                  <a:pt x="177" y="333"/>
                </a:lnTo>
                <a:lnTo>
                  <a:pt x="175" y="334"/>
                </a:lnTo>
                <a:lnTo>
                  <a:pt x="173" y="334"/>
                </a:lnTo>
                <a:lnTo>
                  <a:pt x="173" y="334"/>
                </a:lnTo>
                <a:lnTo>
                  <a:pt x="173" y="336"/>
                </a:lnTo>
                <a:lnTo>
                  <a:pt x="173" y="336"/>
                </a:lnTo>
                <a:lnTo>
                  <a:pt x="173" y="336"/>
                </a:lnTo>
                <a:lnTo>
                  <a:pt x="172" y="338"/>
                </a:lnTo>
                <a:lnTo>
                  <a:pt x="172" y="338"/>
                </a:lnTo>
                <a:lnTo>
                  <a:pt x="172" y="338"/>
                </a:lnTo>
                <a:lnTo>
                  <a:pt x="170" y="338"/>
                </a:lnTo>
                <a:lnTo>
                  <a:pt x="168" y="338"/>
                </a:lnTo>
                <a:lnTo>
                  <a:pt x="168" y="338"/>
                </a:lnTo>
                <a:lnTo>
                  <a:pt x="167" y="338"/>
                </a:lnTo>
                <a:lnTo>
                  <a:pt x="165" y="336"/>
                </a:lnTo>
                <a:lnTo>
                  <a:pt x="165" y="336"/>
                </a:lnTo>
                <a:lnTo>
                  <a:pt x="165" y="334"/>
                </a:lnTo>
                <a:lnTo>
                  <a:pt x="165" y="334"/>
                </a:lnTo>
                <a:lnTo>
                  <a:pt x="165" y="334"/>
                </a:lnTo>
                <a:lnTo>
                  <a:pt x="165" y="333"/>
                </a:lnTo>
                <a:lnTo>
                  <a:pt x="163" y="333"/>
                </a:lnTo>
                <a:lnTo>
                  <a:pt x="163" y="331"/>
                </a:lnTo>
                <a:lnTo>
                  <a:pt x="163" y="331"/>
                </a:lnTo>
                <a:lnTo>
                  <a:pt x="163" y="331"/>
                </a:lnTo>
                <a:lnTo>
                  <a:pt x="162" y="331"/>
                </a:lnTo>
                <a:lnTo>
                  <a:pt x="162" y="331"/>
                </a:lnTo>
                <a:lnTo>
                  <a:pt x="162" y="331"/>
                </a:lnTo>
                <a:lnTo>
                  <a:pt x="160" y="331"/>
                </a:lnTo>
                <a:lnTo>
                  <a:pt x="160" y="333"/>
                </a:lnTo>
                <a:lnTo>
                  <a:pt x="158" y="333"/>
                </a:lnTo>
                <a:lnTo>
                  <a:pt x="157" y="333"/>
                </a:lnTo>
                <a:lnTo>
                  <a:pt x="157" y="333"/>
                </a:lnTo>
                <a:lnTo>
                  <a:pt x="157" y="334"/>
                </a:lnTo>
                <a:lnTo>
                  <a:pt x="157" y="336"/>
                </a:lnTo>
                <a:lnTo>
                  <a:pt x="157" y="338"/>
                </a:lnTo>
                <a:lnTo>
                  <a:pt x="157" y="338"/>
                </a:lnTo>
                <a:lnTo>
                  <a:pt x="157" y="338"/>
                </a:lnTo>
                <a:lnTo>
                  <a:pt x="155" y="338"/>
                </a:lnTo>
                <a:lnTo>
                  <a:pt x="155" y="339"/>
                </a:lnTo>
                <a:lnTo>
                  <a:pt x="155" y="339"/>
                </a:lnTo>
                <a:lnTo>
                  <a:pt x="157" y="343"/>
                </a:lnTo>
                <a:lnTo>
                  <a:pt x="157" y="344"/>
                </a:lnTo>
                <a:lnTo>
                  <a:pt x="157" y="344"/>
                </a:lnTo>
                <a:lnTo>
                  <a:pt x="157" y="346"/>
                </a:lnTo>
                <a:lnTo>
                  <a:pt x="157" y="346"/>
                </a:lnTo>
                <a:lnTo>
                  <a:pt x="157" y="348"/>
                </a:lnTo>
                <a:lnTo>
                  <a:pt x="155" y="348"/>
                </a:lnTo>
                <a:lnTo>
                  <a:pt x="153" y="348"/>
                </a:lnTo>
                <a:lnTo>
                  <a:pt x="152" y="348"/>
                </a:lnTo>
                <a:lnTo>
                  <a:pt x="152" y="348"/>
                </a:lnTo>
                <a:lnTo>
                  <a:pt x="150" y="348"/>
                </a:lnTo>
                <a:lnTo>
                  <a:pt x="148" y="346"/>
                </a:lnTo>
                <a:lnTo>
                  <a:pt x="147" y="344"/>
                </a:lnTo>
                <a:lnTo>
                  <a:pt x="140" y="341"/>
                </a:lnTo>
                <a:lnTo>
                  <a:pt x="138" y="341"/>
                </a:lnTo>
                <a:lnTo>
                  <a:pt x="138" y="341"/>
                </a:lnTo>
                <a:lnTo>
                  <a:pt x="138" y="343"/>
                </a:lnTo>
                <a:lnTo>
                  <a:pt x="138" y="343"/>
                </a:lnTo>
                <a:lnTo>
                  <a:pt x="137" y="344"/>
                </a:lnTo>
                <a:lnTo>
                  <a:pt x="137" y="344"/>
                </a:lnTo>
                <a:lnTo>
                  <a:pt x="137" y="344"/>
                </a:lnTo>
                <a:lnTo>
                  <a:pt x="137" y="344"/>
                </a:lnTo>
                <a:lnTo>
                  <a:pt x="135" y="344"/>
                </a:lnTo>
                <a:lnTo>
                  <a:pt x="123" y="339"/>
                </a:lnTo>
                <a:lnTo>
                  <a:pt x="125" y="338"/>
                </a:lnTo>
                <a:lnTo>
                  <a:pt x="125" y="336"/>
                </a:lnTo>
                <a:lnTo>
                  <a:pt x="125" y="336"/>
                </a:lnTo>
                <a:lnTo>
                  <a:pt x="125" y="336"/>
                </a:lnTo>
                <a:lnTo>
                  <a:pt x="125" y="334"/>
                </a:lnTo>
                <a:lnTo>
                  <a:pt x="125" y="334"/>
                </a:lnTo>
                <a:lnTo>
                  <a:pt x="125" y="334"/>
                </a:lnTo>
                <a:lnTo>
                  <a:pt x="125" y="331"/>
                </a:lnTo>
                <a:lnTo>
                  <a:pt x="125" y="331"/>
                </a:lnTo>
                <a:lnTo>
                  <a:pt x="125" y="329"/>
                </a:lnTo>
                <a:lnTo>
                  <a:pt x="125" y="329"/>
                </a:lnTo>
                <a:lnTo>
                  <a:pt x="125" y="329"/>
                </a:lnTo>
                <a:lnTo>
                  <a:pt x="125" y="327"/>
                </a:lnTo>
                <a:lnTo>
                  <a:pt x="123" y="327"/>
                </a:lnTo>
                <a:lnTo>
                  <a:pt x="123" y="327"/>
                </a:lnTo>
                <a:lnTo>
                  <a:pt x="123" y="324"/>
                </a:lnTo>
                <a:lnTo>
                  <a:pt x="123" y="324"/>
                </a:lnTo>
                <a:lnTo>
                  <a:pt x="121" y="324"/>
                </a:lnTo>
                <a:lnTo>
                  <a:pt x="120" y="322"/>
                </a:lnTo>
                <a:lnTo>
                  <a:pt x="120" y="322"/>
                </a:lnTo>
                <a:lnTo>
                  <a:pt x="120" y="321"/>
                </a:lnTo>
                <a:lnTo>
                  <a:pt x="120" y="321"/>
                </a:lnTo>
                <a:lnTo>
                  <a:pt x="120" y="317"/>
                </a:lnTo>
                <a:lnTo>
                  <a:pt x="120" y="317"/>
                </a:lnTo>
                <a:lnTo>
                  <a:pt x="120" y="317"/>
                </a:lnTo>
                <a:lnTo>
                  <a:pt x="120" y="317"/>
                </a:lnTo>
                <a:lnTo>
                  <a:pt x="120" y="316"/>
                </a:lnTo>
                <a:lnTo>
                  <a:pt x="120" y="316"/>
                </a:lnTo>
                <a:lnTo>
                  <a:pt x="120" y="316"/>
                </a:lnTo>
                <a:lnTo>
                  <a:pt x="120" y="316"/>
                </a:lnTo>
                <a:lnTo>
                  <a:pt x="121" y="314"/>
                </a:lnTo>
                <a:lnTo>
                  <a:pt x="121" y="314"/>
                </a:lnTo>
                <a:lnTo>
                  <a:pt x="121" y="314"/>
                </a:lnTo>
                <a:lnTo>
                  <a:pt x="123" y="314"/>
                </a:lnTo>
                <a:lnTo>
                  <a:pt x="125" y="309"/>
                </a:lnTo>
                <a:lnTo>
                  <a:pt x="121" y="309"/>
                </a:lnTo>
                <a:lnTo>
                  <a:pt x="121" y="309"/>
                </a:lnTo>
                <a:lnTo>
                  <a:pt x="121" y="309"/>
                </a:lnTo>
                <a:lnTo>
                  <a:pt x="121" y="309"/>
                </a:lnTo>
                <a:lnTo>
                  <a:pt x="120" y="311"/>
                </a:lnTo>
                <a:lnTo>
                  <a:pt x="120" y="311"/>
                </a:lnTo>
                <a:lnTo>
                  <a:pt x="120" y="312"/>
                </a:lnTo>
                <a:lnTo>
                  <a:pt x="118" y="312"/>
                </a:lnTo>
                <a:lnTo>
                  <a:pt x="110" y="309"/>
                </a:lnTo>
                <a:lnTo>
                  <a:pt x="110" y="307"/>
                </a:lnTo>
                <a:lnTo>
                  <a:pt x="110" y="307"/>
                </a:lnTo>
                <a:lnTo>
                  <a:pt x="110" y="304"/>
                </a:lnTo>
                <a:lnTo>
                  <a:pt x="110" y="304"/>
                </a:lnTo>
                <a:lnTo>
                  <a:pt x="108" y="304"/>
                </a:lnTo>
                <a:lnTo>
                  <a:pt x="94" y="297"/>
                </a:lnTo>
                <a:lnTo>
                  <a:pt x="89" y="296"/>
                </a:lnTo>
                <a:lnTo>
                  <a:pt x="88" y="296"/>
                </a:lnTo>
                <a:lnTo>
                  <a:pt x="88" y="294"/>
                </a:lnTo>
                <a:lnTo>
                  <a:pt x="88" y="292"/>
                </a:lnTo>
                <a:lnTo>
                  <a:pt x="88" y="291"/>
                </a:lnTo>
                <a:lnTo>
                  <a:pt x="88" y="291"/>
                </a:lnTo>
                <a:lnTo>
                  <a:pt x="88" y="291"/>
                </a:lnTo>
                <a:lnTo>
                  <a:pt x="88" y="289"/>
                </a:lnTo>
                <a:lnTo>
                  <a:pt x="86" y="289"/>
                </a:lnTo>
                <a:lnTo>
                  <a:pt x="86" y="289"/>
                </a:lnTo>
                <a:lnTo>
                  <a:pt x="86" y="289"/>
                </a:lnTo>
                <a:lnTo>
                  <a:pt x="84" y="287"/>
                </a:lnTo>
                <a:lnTo>
                  <a:pt x="86" y="287"/>
                </a:lnTo>
                <a:lnTo>
                  <a:pt x="86" y="285"/>
                </a:lnTo>
                <a:lnTo>
                  <a:pt x="88" y="285"/>
                </a:lnTo>
                <a:lnTo>
                  <a:pt x="88" y="285"/>
                </a:lnTo>
                <a:lnTo>
                  <a:pt x="89" y="285"/>
                </a:lnTo>
                <a:lnTo>
                  <a:pt x="89" y="285"/>
                </a:lnTo>
                <a:lnTo>
                  <a:pt x="89" y="284"/>
                </a:lnTo>
                <a:lnTo>
                  <a:pt x="91" y="282"/>
                </a:lnTo>
                <a:lnTo>
                  <a:pt x="91" y="282"/>
                </a:lnTo>
                <a:lnTo>
                  <a:pt x="91" y="280"/>
                </a:lnTo>
                <a:lnTo>
                  <a:pt x="89" y="280"/>
                </a:lnTo>
                <a:lnTo>
                  <a:pt x="89" y="279"/>
                </a:lnTo>
                <a:lnTo>
                  <a:pt x="89" y="279"/>
                </a:lnTo>
                <a:lnTo>
                  <a:pt x="89" y="279"/>
                </a:lnTo>
                <a:lnTo>
                  <a:pt x="89" y="277"/>
                </a:lnTo>
                <a:lnTo>
                  <a:pt x="89" y="275"/>
                </a:lnTo>
                <a:lnTo>
                  <a:pt x="89" y="275"/>
                </a:lnTo>
                <a:lnTo>
                  <a:pt x="89" y="275"/>
                </a:lnTo>
                <a:lnTo>
                  <a:pt x="89" y="274"/>
                </a:lnTo>
                <a:lnTo>
                  <a:pt x="89" y="274"/>
                </a:lnTo>
                <a:lnTo>
                  <a:pt x="89" y="272"/>
                </a:lnTo>
                <a:lnTo>
                  <a:pt x="81" y="269"/>
                </a:lnTo>
                <a:lnTo>
                  <a:pt x="81" y="269"/>
                </a:lnTo>
                <a:lnTo>
                  <a:pt x="81" y="269"/>
                </a:lnTo>
                <a:lnTo>
                  <a:pt x="81" y="267"/>
                </a:lnTo>
                <a:lnTo>
                  <a:pt x="83" y="262"/>
                </a:lnTo>
                <a:lnTo>
                  <a:pt x="84" y="262"/>
                </a:lnTo>
                <a:lnTo>
                  <a:pt x="84" y="262"/>
                </a:lnTo>
                <a:lnTo>
                  <a:pt x="84" y="262"/>
                </a:lnTo>
                <a:lnTo>
                  <a:pt x="86" y="262"/>
                </a:lnTo>
                <a:lnTo>
                  <a:pt x="86" y="262"/>
                </a:lnTo>
                <a:lnTo>
                  <a:pt x="88" y="262"/>
                </a:lnTo>
                <a:lnTo>
                  <a:pt x="88" y="260"/>
                </a:lnTo>
                <a:lnTo>
                  <a:pt x="88" y="260"/>
                </a:lnTo>
                <a:lnTo>
                  <a:pt x="88" y="259"/>
                </a:lnTo>
                <a:lnTo>
                  <a:pt x="89" y="259"/>
                </a:lnTo>
                <a:lnTo>
                  <a:pt x="89" y="257"/>
                </a:lnTo>
                <a:lnTo>
                  <a:pt x="91" y="255"/>
                </a:lnTo>
                <a:lnTo>
                  <a:pt x="91" y="255"/>
                </a:lnTo>
                <a:lnTo>
                  <a:pt x="89" y="254"/>
                </a:lnTo>
                <a:lnTo>
                  <a:pt x="88" y="254"/>
                </a:lnTo>
                <a:lnTo>
                  <a:pt x="86" y="250"/>
                </a:lnTo>
                <a:lnTo>
                  <a:pt x="78" y="247"/>
                </a:lnTo>
                <a:lnTo>
                  <a:pt x="76" y="245"/>
                </a:lnTo>
                <a:lnTo>
                  <a:pt x="76" y="245"/>
                </a:lnTo>
                <a:lnTo>
                  <a:pt x="76" y="245"/>
                </a:lnTo>
                <a:lnTo>
                  <a:pt x="76" y="243"/>
                </a:lnTo>
                <a:lnTo>
                  <a:pt x="76" y="243"/>
                </a:lnTo>
                <a:lnTo>
                  <a:pt x="76" y="243"/>
                </a:lnTo>
                <a:lnTo>
                  <a:pt x="73" y="242"/>
                </a:lnTo>
                <a:lnTo>
                  <a:pt x="73" y="242"/>
                </a:lnTo>
                <a:lnTo>
                  <a:pt x="71" y="242"/>
                </a:lnTo>
                <a:lnTo>
                  <a:pt x="69" y="242"/>
                </a:lnTo>
                <a:lnTo>
                  <a:pt x="68" y="242"/>
                </a:lnTo>
                <a:lnTo>
                  <a:pt x="68" y="242"/>
                </a:lnTo>
                <a:lnTo>
                  <a:pt x="68" y="242"/>
                </a:lnTo>
                <a:lnTo>
                  <a:pt x="63" y="240"/>
                </a:lnTo>
                <a:lnTo>
                  <a:pt x="63" y="240"/>
                </a:lnTo>
                <a:lnTo>
                  <a:pt x="63" y="238"/>
                </a:lnTo>
                <a:lnTo>
                  <a:pt x="63" y="238"/>
                </a:lnTo>
                <a:lnTo>
                  <a:pt x="63" y="238"/>
                </a:lnTo>
                <a:lnTo>
                  <a:pt x="63" y="238"/>
                </a:lnTo>
                <a:lnTo>
                  <a:pt x="63" y="238"/>
                </a:lnTo>
                <a:lnTo>
                  <a:pt x="63" y="238"/>
                </a:lnTo>
                <a:lnTo>
                  <a:pt x="59" y="235"/>
                </a:lnTo>
                <a:lnTo>
                  <a:pt x="58" y="235"/>
                </a:lnTo>
                <a:lnTo>
                  <a:pt x="58" y="235"/>
                </a:lnTo>
                <a:lnTo>
                  <a:pt x="58" y="235"/>
                </a:lnTo>
                <a:lnTo>
                  <a:pt x="58" y="235"/>
                </a:lnTo>
                <a:lnTo>
                  <a:pt x="58" y="233"/>
                </a:lnTo>
                <a:lnTo>
                  <a:pt x="56" y="233"/>
                </a:lnTo>
                <a:lnTo>
                  <a:pt x="56" y="235"/>
                </a:lnTo>
                <a:lnTo>
                  <a:pt x="54" y="235"/>
                </a:lnTo>
                <a:lnTo>
                  <a:pt x="54" y="235"/>
                </a:lnTo>
                <a:lnTo>
                  <a:pt x="54" y="235"/>
                </a:lnTo>
                <a:lnTo>
                  <a:pt x="51" y="235"/>
                </a:lnTo>
                <a:lnTo>
                  <a:pt x="49" y="235"/>
                </a:lnTo>
                <a:lnTo>
                  <a:pt x="44" y="233"/>
                </a:lnTo>
                <a:lnTo>
                  <a:pt x="44" y="233"/>
                </a:lnTo>
                <a:lnTo>
                  <a:pt x="44" y="233"/>
                </a:lnTo>
                <a:lnTo>
                  <a:pt x="44" y="233"/>
                </a:lnTo>
                <a:lnTo>
                  <a:pt x="44" y="233"/>
                </a:lnTo>
                <a:lnTo>
                  <a:pt x="44" y="233"/>
                </a:lnTo>
                <a:lnTo>
                  <a:pt x="42" y="237"/>
                </a:lnTo>
                <a:lnTo>
                  <a:pt x="42" y="237"/>
                </a:lnTo>
                <a:lnTo>
                  <a:pt x="42" y="237"/>
                </a:lnTo>
                <a:lnTo>
                  <a:pt x="42" y="238"/>
                </a:lnTo>
                <a:lnTo>
                  <a:pt x="42" y="238"/>
                </a:lnTo>
                <a:lnTo>
                  <a:pt x="42" y="238"/>
                </a:lnTo>
                <a:lnTo>
                  <a:pt x="42" y="238"/>
                </a:lnTo>
                <a:lnTo>
                  <a:pt x="42" y="238"/>
                </a:lnTo>
                <a:lnTo>
                  <a:pt x="41" y="238"/>
                </a:lnTo>
                <a:lnTo>
                  <a:pt x="41" y="238"/>
                </a:lnTo>
                <a:lnTo>
                  <a:pt x="39" y="238"/>
                </a:lnTo>
                <a:lnTo>
                  <a:pt x="39" y="238"/>
                </a:lnTo>
                <a:lnTo>
                  <a:pt x="39" y="238"/>
                </a:lnTo>
                <a:lnTo>
                  <a:pt x="39" y="238"/>
                </a:lnTo>
                <a:lnTo>
                  <a:pt x="37" y="238"/>
                </a:lnTo>
                <a:lnTo>
                  <a:pt x="37" y="238"/>
                </a:lnTo>
                <a:lnTo>
                  <a:pt x="37" y="240"/>
                </a:lnTo>
                <a:lnTo>
                  <a:pt x="37" y="242"/>
                </a:lnTo>
                <a:lnTo>
                  <a:pt x="36" y="242"/>
                </a:lnTo>
                <a:lnTo>
                  <a:pt x="36" y="243"/>
                </a:lnTo>
                <a:lnTo>
                  <a:pt x="36" y="243"/>
                </a:lnTo>
                <a:lnTo>
                  <a:pt x="31" y="243"/>
                </a:lnTo>
                <a:lnTo>
                  <a:pt x="31" y="243"/>
                </a:lnTo>
                <a:lnTo>
                  <a:pt x="29" y="242"/>
                </a:lnTo>
                <a:lnTo>
                  <a:pt x="29" y="242"/>
                </a:lnTo>
                <a:lnTo>
                  <a:pt x="27" y="240"/>
                </a:lnTo>
                <a:lnTo>
                  <a:pt x="26" y="238"/>
                </a:lnTo>
                <a:lnTo>
                  <a:pt x="26" y="238"/>
                </a:lnTo>
                <a:lnTo>
                  <a:pt x="24" y="237"/>
                </a:lnTo>
                <a:lnTo>
                  <a:pt x="21" y="235"/>
                </a:lnTo>
                <a:lnTo>
                  <a:pt x="21" y="235"/>
                </a:lnTo>
                <a:lnTo>
                  <a:pt x="17" y="238"/>
                </a:lnTo>
                <a:lnTo>
                  <a:pt x="17" y="237"/>
                </a:lnTo>
                <a:lnTo>
                  <a:pt x="17" y="237"/>
                </a:lnTo>
                <a:lnTo>
                  <a:pt x="17" y="235"/>
                </a:lnTo>
                <a:lnTo>
                  <a:pt x="19" y="235"/>
                </a:lnTo>
                <a:lnTo>
                  <a:pt x="19" y="233"/>
                </a:lnTo>
                <a:lnTo>
                  <a:pt x="19" y="233"/>
                </a:lnTo>
                <a:lnTo>
                  <a:pt x="21" y="230"/>
                </a:lnTo>
                <a:lnTo>
                  <a:pt x="21" y="230"/>
                </a:lnTo>
                <a:lnTo>
                  <a:pt x="21" y="230"/>
                </a:lnTo>
                <a:lnTo>
                  <a:pt x="21" y="228"/>
                </a:lnTo>
                <a:lnTo>
                  <a:pt x="22" y="228"/>
                </a:lnTo>
                <a:lnTo>
                  <a:pt x="22" y="228"/>
                </a:lnTo>
                <a:lnTo>
                  <a:pt x="22" y="228"/>
                </a:lnTo>
                <a:lnTo>
                  <a:pt x="22" y="228"/>
                </a:lnTo>
                <a:lnTo>
                  <a:pt x="22" y="228"/>
                </a:lnTo>
                <a:lnTo>
                  <a:pt x="22" y="228"/>
                </a:lnTo>
                <a:lnTo>
                  <a:pt x="24" y="228"/>
                </a:lnTo>
                <a:lnTo>
                  <a:pt x="24" y="228"/>
                </a:lnTo>
                <a:lnTo>
                  <a:pt x="26" y="225"/>
                </a:lnTo>
                <a:lnTo>
                  <a:pt x="26" y="225"/>
                </a:lnTo>
                <a:lnTo>
                  <a:pt x="26" y="223"/>
                </a:lnTo>
                <a:lnTo>
                  <a:pt x="26" y="222"/>
                </a:lnTo>
                <a:lnTo>
                  <a:pt x="26" y="222"/>
                </a:lnTo>
                <a:lnTo>
                  <a:pt x="26" y="222"/>
                </a:lnTo>
                <a:lnTo>
                  <a:pt x="26" y="222"/>
                </a:lnTo>
                <a:lnTo>
                  <a:pt x="27" y="222"/>
                </a:lnTo>
                <a:lnTo>
                  <a:pt x="27" y="222"/>
                </a:lnTo>
                <a:lnTo>
                  <a:pt x="27" y="222"/>
                </a:lnTo>
                <a:lnTo>
                  <a:pt x="27" y="222"/>
                </a:lnTo>
                <a:lnTo>
                  <a:pt x="27" y="222"/>
                </a:lnTo>
                <a:lnTo>
                  <a:pt x="29" y="222"/>
                </a:lnTo>
                <a:lnTo>
                  <a:pt x="27" y="222"/>
                </a:lnTo>
                <a:lnTo>
                  <a:pt x="27" y="222"/>
                </a:lnTo>
                <a:lnTo>
                  <a:pt x="26" y="220"/>
                </a:lnTo>
                <a:lnTo>
                  <a:pt x="26" y="220"/>
                </a:lnTo>
                <a:lnTo>
                  <a:pt x="26" y="220"/>
                </a:lnTo>
                <a:lnTo>
                  <a:pt x="24" y="220"/>
                </a:lnTo>
                <a:lnTo>
                  <a:pt x="17" y="217"/>
                </a:lnTo>
                <a:lnTo>
                  <a:pt x="15" y="215"/>
                </a:lnTo>
                <a:lnTo>
                  <a:pt x="17" y="213"/>
                </a:lnTo>
                <a:lnTo>
                  <a:pt x="17" y="213"/>
                </a:lnTo>
                <a:lnTo>
                  <a:pt x="17" y="213"/>
                </a:lnTo>
                <a:lnTo>
                  <a:pt x="17" y="213"/>
                </a:lnTo>
                <a:lnTo>
                  <a:pt x="19" y="213"/>
                </a:lnTo>
                <a:lnTo>
                  <a:pt x="22" y="213"/>
                </a:lnTo>
                <a:lnTo>
                  <a:pt x="26" y="213"/>
                </a:lnTo>
                <a:lnTo>
                  <a:pt x="26" y="213"/>
                </a:lnTo>
                <a:lnTo>
                  <a:pt x="29" y="211"/>
                </a:lnTo>
                <a:lnTo>
                  <a:pt x="31" y="210"/>
                </a:lnTo>
                <a:lnTo>
                  <a:pt x="31" y="211"/>
                </a:lnTo>
                <a:lnTo>
                  <a:pt x="32" y="211"/>
                </a:lnTo>
                <a:lnTo>
                  <a:pt x="34" y="211"/>
                </a:lnTo>
                <a:lnTo>
                  <a:pt x="36" y="211"/>
                </a:lnTo>
                <a:lnTo>
                  <a:pt x="37" y="211"/>
                </a:lnTo>
                <a:lnTo>
                  <a:pt x="41" y="208"/>
                </a:lnTo>
                <a:lnTo>
                  <a:pt x="42" y="208"/>
                </a:lnTo>
                <a:lnTo>
                  <a:pt x="44" y="208"/>
                </a:lnTo>
                <a:lnTo>
                  <a:pt x="44" y="208"/>
                </a:lnTo>
                <a:lnTo>
                  <a:pt x="44" y="208"/>
                </a:lnTo>
                <a:lnTo>
                  <a:pt x="46" y="210"/>
                </a:lnTo>
                <a:lnTo>
                  <a:pt x="46" y="210"/>
                </a:lnTo>
                <a:lnTo>
                  <a:pt x="46" y="211"/>
                </a:lnTo>
                <a:lnTo>
                  <a:pt x="46" y="211"/>
                </a:lnTo>
                <a:lnTo>
                  <a:pt x="47" y="211"/>
                </a:lnTo>
                <a:lnTo>
                  <a:pt x="47" y="210"/>
                </a:lnTo>
                <a:lnTo>
                  <a:pt x="47" y="210"/>
                </a:lnTo>
                <a:lnTo>
                  <a:pt x="54" y="215"/>
                </a:lnTo>
                <a:lnTo>
                  <a:pt x="54" y="215"/>
                </a:lnTo>
                <a:lnTo>
                  <a:pt x="56" y="213"/>
                </a:lnTo>
                <a:lnTo>
                  <a:pt x="58" y="210"/>
                </a:lnTo>
                <a:lnTo>
                  <a:pt x="58" y="210"/>
                </a:lnTo>
                <a:lnTo>
                  <a:pt x="59" y="208"/>
                </a:lnTo>
                <a:lnTo>
                  <a:pt x="63" y="208"/>
                </a:lnTo>
                <a:lnTo>
                  <a:pt x="64" y="208"/>
                </a:lnTo>
                <a:lnTo>
                  <a:pt x="63" y="206"/>
                </a:lnTo>
                <a:lnTo>
                  <a:pt x="61" y="206"/>
                </a:lnTo>
                <a:lnTo>
                  <a:pt x="59" y="206"/>
                </a:lnTo>
                <a:lnTo>
                  <a:pt x="58" y="208"/>
                </a:lnTo>
                <a:lnTo>
                  <a:pt x="56" y="208"/>
                </a:lnTo>
                <a:lnTo>
                  <a:pt x="56" y="206"/>
                </a:lnTo>
                <a:lnTo>
                  <a:pt x="58" y="205"/>
                </a:lnTo>
                <a:lnTo>
                  <a:pt x="58" y="203"/>
                </a:lnTo>
                <a:lnTo>
                  <a:pt x="58" y="203"/>
                </a:lnTo>
                <a:lnTo>
                  <a:pt x="59" y="200"/>
                </a:lnTo>
                <a:lnTo>
                  <a:pt x="59" y="200"/>
                </a:lnTo>
                <a:lnTo>
                  <a:pt x="59" y="200"/>
                </a:lnTo>
                <a:lnTo>
                  <a:pt x="59" y="200"/>
                </a:lnTo>
                <a:lnTo>
                  <a:pt x="61" y="200"/>
                </a:lnTo>
                <a:lnTo>
                  <a:pt x="61" y="200"/>
                </a:lnTo>
                <a:lnTo>
                  <a:pt x="63" y="196"/>
                </a:lnTo>
                <a:lnTo>
                  <a:pt x="61" y="195"/>
                </a:lnTo>
                <a:lnTo>
                  <a:pt x="59" y="193"/>
                </a:lnTo>
                <a:lnTo>
                  <a:pt x="58" y="191"/>
                </a:lnTo>
                <a:lnTo>
                  <a:pt x="56" y="190"/>
                </a:lnTo>
                <a:lnTo>
                  <a:pt x="56" y="191"/>
                </a:lnTo>
                <a:lnTo>
                  <a:pt x="54" y="190"/>
                </a:lnTo>
                <a:lnTo>
                  <a:pt x="54" y="190"/>
                </a:lnTo>
                <a:lnTo>
                  <a:pt x="52" y="188"/>
                </a:lnTo>
                <a:lnTo>
                  <a:pt x="52" y="188"/>
                </a:lnTo>
                <a:lnTo>
                  <a:pt x="51" y="190"/>
                </a:lnTo>
                <a:lnTo>
                  <a:pt x="49" y="190"/>
                </a:lnTo>
                <a:lnTo>
                  <a:pt x="47" y="190"/>
                </a:lnTo>
                <a:lnTo>
                  <a:pt x="46" y="188"/>
                </a:lnTo>
                <a:lnTo>
                  <a:pt x="44" y="188"/>
                </a:lnTo>
                <a:lnTo>
                  <a:pt x="42" y="190"/>
                </a:lnTo>
                <a:lnTo>
                  <a:pt x="42" y="191"/>
                </a:lnTo>
                <a:lnTo>
                  <a:pt x="42" y="193"/>
                </a:lnTo>
                <a:lnTo>
                  <a:pt x="41" y="193"/>
                </a:lnTo>
                <a:lnTo>
                  <a:pt x="39" y="193"/>
                </a:lnTo>
                <a:lnTo>
                  <a:pt x="37" y="193"/>
                </a:lnTo>
                <a:lnTo>
                  <a:pt x="37" y="193"/>
                </a:lnTo>
                <a:lnTo>
                  <a:pt x="36" y="193"/>
                </a:lnTo>
                <a:lnTo>
                  <a:pt x="36" y="193"/>
                </a:lnTo>
                <a:lnTo>
                  <a:pt x="32" y="191"/>
                </a:lnTo>
                <a:lnTo>
                  <a:pt x="29" y="191"/>
                </a:lnTo>
                <a:lnTo>
                  <a:pt x="27" y="190"/>
                </a:lnTo>
                <a:lnTo>
                  <a:pt x="24" y="190"/>
                </a:lnTo>
                <a:lnTo>
                  <a:pt x="24" y="190"/>
                </a:lnTo>
                <a:lnTo>
                  <a:pt x="19" y="188"/>
                </a:lnTo>
                <a:lnTo>
                  <a:pt x="19" y="190"/>
                </a:lnTo>
                <a:lnTo>
                  <a:pt x="19" y="190"/>
                </a:lnTo>
                <a:lnTo>
                  <a:pt x="19" y="190"/>
                </a:lnTo>
                <a:lnTo>
                  <a:pt x="19" y="190"/>
                </a:lnTo>
                <a:lnTo>
                  <a:pt x="19" y="190"/>
                </a:lnTo>
                <a:lnTo>
                  <a:pt x="19" y="190"/>
                </a:lnTo>
                <a:lnTo>
                  <a:pt x="17" y="190"/>
                </a:lnTo>
                <a:lnTo>
                  <a:pt x="15" y="188"/>
                </a:lnTo>
                <a:lnTo>
                  <a:pt x="15" y="186"/>
                </a:lnTo>
                <a:lnTo>
                  <a:pt x="17" y="186"/>
                </a:lnTo>
                <a:lnTo>
                  <a:pt x="19" y="185"/>
                </a:lnTo>
                <a:lnTo>
                  <a:pt x="19" y="185"/>
                </a:lnTo>
                <a:lnTo>
                  <a:pt x="19" y="185"/>
                </a:lnTo>
                <a:lnTo>
                  <a:pt x="22" y="183"/>
                </a:lnTo>
                <a:lnTo>
                  <a:pt x="22" y="181"/>
                </a:lnTo>
                <a:lnTo>
                  <a:pt x="24" y="181"/>
                </a:lnTo>
                <a:lnTo>
                  <a:pt x="36" y="185"/>
                </a:lnTo>
                <a:lnTo>
                  <a:pt x="36" y="185"/>
                </a:lnTo>
                <a:lnTo>
                  <a:pt x="37" y="185"/>
                </a:lnTo>
                <a:lnTo>
                  <a:pt x="39" y="183"/>
                </a:lnTo>
                <a:lnTo>
                  <a:pt x="39" y="183"/>
                </a:lnTo>
                <a:lnTo>
                  <a:pt x="37" y="183"/>
                </a:lnTo>
                <a:lnTo>
                  <a:pt x="37" y="183"/>
                </a:lnTo>
                <a:lnTo>
                  <a:pt x="36" y="183"/>
                </a:lnTo>
                <a:lnTo>
                  <a:pt x="36" y="185"/>
                </a:lnTo>
                <a:lnTo>
                  <a:pt x="36" y="183"/>
                </a:lnTo>
                <a:lnTo>
                  <a:pt x="34" y="183"/>
                </a:lnTo>
                <a:lnTo>
                  <a:pt x="26" y="181"/>
                </a:lnTo>
                <a:lnTo>
                  <a:pt x="22" y="181"/>
                </a:lnTo>
                <a:lnTo>
                  <a:pt x="21" y="181"/>
                </a:lnTo>
                <a:lnTo>
                  <a:pt x="17" y="183"/>
                </a:lnTo>
                <a:lnTo>
                  <a:pt x="17" y="185"/>
                </a:lnTo>
                <a:lnTo>
                  <a:pt x="17" y="185"/>
                </a:lnTo>
                <a:lnTo>
                  <a:pt x="15" y="185"/>
                </a:lnTo>
                <a:lnTo>
                  <a:pt x="15" y="185"/>
                </a:lnTo>
                <a:lnTo>
                  <a:pt x="15" y="185"/>
                </a:lnTo>
                <a:lnTo>
                  <a:pt x="14" y="186"/>
                </a:lnTo>
                <a:lnTo>
                  <a:pt x="12" y="186"/>
                </a:lnTo>
                <a:lnTo>
                  <a:pt x="4" y="183"/>
                </a:lnTo>
                <a:lnTo>
                  <a:pt x="0" y="183"/>
                </a:lnTo>
                <a:lnTo>
                  <a:pt x="0" y="183"/>
                </a:lnTo>
                <a:lnTo>
                  <a:pt x="0" y="181"/>
                </a:lnTo>
                <a:lnTo>
                  <a:pt x="0" y="178"/>
                </a:lnTo>
                <a:lnTo>
                  <a:pt x="2" y="176"/>
                </a:lnTo>
                <a:lnTo>
                  <a:pt x="4" y="174"/>
                </a:lnTo>
                <a:lnTo>
                  <a:pt x="5" y="174"/>
                </a:lnTo>
                <a:lnTo>
                  <a:pt x="7" y="174"/>
                </a:lnTo>
                <a:lnTo>
                  <a:pt x="9" y="174"/>
                </a:lnTo>
                <a:lnTo>
                  <a:pt x="9" y="173"/>
                </a:lnTo>
                <a:lnTo>
                  <a:pt x="10" y="171"/>
                </a:lnTo>
                <a:lnTo>
                  <a:pt x="10" y="171"/>
                </a:lnTo>
                <a:lnTo>
                  <a:pt x="9" y="169"/>
                </a:lnTo>
                <a:lnTo>
                  <a:pt x="9" y="169"/>
                </a:lnTo>
                <a:lnTo>
                  <a:pt x="7" y="169"/>
                </a:lnTo>
                <a:lnTo>
                  <a:pt x="5" y="168"/>
                </a:lnTo>
                <a:lnTo>
                  <a:pt x="5" y="168"/>
                </a:lnTo>
                <a:lnTo>
                  <a:pt x="5" y="166"/>
                </a:lnTo>
                <a:lnTo>
                  <a:pt x="7" y="164"/>
                </a:lnTo>
                <a:lnTo>
                  <a:pt x="9" y="163"/>
                </a:lnTo>
                <a:lnTo>
                  <a:pt x="12" y="161"/>
                </a:lnTo>
                <a:lnTo>
                  <a:pt x="14" y="159"/>
                </a:lnTo>
                <a:lnTo>
                  <a:pt x="15" y="154"/>
                </a:lnTo>
                <a:lnTo>
                  <a:pt x="17" y="151"/>
                </a:lnTo>
                <a:lnTo>
                  <a:pt x="19" y="149"/>
                </a:lnTo>
                <a:lnTo>
                  <a:pt x="22" y="148"/>
                </a:lnTo>
                <a:lnTo>
                  <a:pt x="24" y="146"/>
                </a:lnTo>
                <a:lnTo>
                  <a:pt x="36" y="149"/>
                </a:lnTo>
                <a:lnTo>
                  <a:pt x="37" y="149"/>
                </a:lnTo>
                <a:lnTo>
                  <a:pt x="39" y="149"/>
                </a:lnTo>
                <a:lnTo>
                  <a:pt x="42" y="148"/>
                </a:lnTo>
                <a:lnTo>
                  <a:pt x="42" y="148"/>
                </a:lnTo>
                <a:lnTo>
                  <a:pt x="44" y="148"/>
                </a:lnTo>
                <a:lnTo>
                  <a:pt x="46" y="149"/>
                </a:lnTo>
                <a:lnTo>
                  <a:pt x="47" y="149"/>
                </a:lnTo>
                <a:lnTo>
                  <a:pt x="47" y="149"/>
                </a:lnTo>
                <a:lnTo>
                  <a:pt x="49" y="146"/>
                </a:lnTo>
                <a:lnTo>
                  <a:pt x="52" y="143"/>
                </a:lnTo>
                <a:lnTo>
                  <a:pt x="54" y="139"/>
                </a:lnTo>
                <a:lnTo>
                  <a:pt x="58" y="137"/>
                </a:lnTo>
                <a:lnTo>
                  <a:pt x="61" y="137"/>
                </a:lnTo>
                <a:lnTo>
                  <a:pt x="69" y="143"/>
                </a:lnTo>
                <a:lnTo>
                  <a:pt x="69" y="143"/>
                </a:lnTo>
                <a:lnTo>
                  <a:pt x="71" y="146"/>
                </a:lnTo>
                <a:lnTo>
                  <a:pt x="73" y="146"/>
                </a:lnTo>
                <a:lnTo>
                  <a:pt x="73" y="146"/>
                </a:lnTo>
                <a:lnTo>
                  <a:pt x="76" y="146"/>
                </a:lnTo>
                <a:lnTo>
                  <a:pt x="84" y="149"/>
                </a:lnTo>
                <a:lnTo>
                  <a:pt x="84" y="149"/>
                </a:lnTo>
                <a:lnTo>
                  <a:pt x="86" y="151"/>
                </a:lnTo>
                <a:lnTo>
                  <a:pt x="86" y="153"/>
                </a:lnTo>
                <a:lnTo>
                  <a:pt x="88" y="153"/>
                </a:lnTo>
                <a:lnTo>
                  <a:pt x="91" y="153"/>
                </a:lnTo>
                <a:lnTo>
                  <a:pt x="91" y="154"/>
                </a:lnTo>
                <a:lnTo>
                  <a:pt x="93" y="154"/>
                </a:lnTo>
                <a:lnTo>
                  <a:pt x="96" y="156"/>
                </a:lnTo>
                <a:lnTo>
                  <a:pt x="98" y="156"/>
                </a:lnTo>
                <a:lnTo>
                  <a:pt x="103" y="159"/>
                </a:lnTo>
                <a:lnTo>
                  <a:pt x="105" y="161"/>
                </a:lnTo>
                <a:lnTo>
                  <a:pt x="106" y="159"/>
                </a:lnTo>
                <a:lnTo>
                  <a:pt x="108" y="158"/>
                </a:lnTo>
                <a:lnTo>
                  <a:pt x="110" y="156"/>
                </a:lnTo>
                <a:lnTo>
                  <a:pt x="110" y="156"/>
                </a:lnTo>
                <a:lnTo>
                  <a:pt x="110" y="154"/>
                </a:lnTo>
                <a:lnTo>
                  <a:pt x="110" y="154"/>
                </a:lnTo>
                <a:lnTo>
                  <a:pt x="111" y="153"/>
                </a:lnTo>
                <a:lnTo>
                  <a:pt x="111" y="153"/>
                </a:lnTo>
                <a:lnTo>
                  <a:pt x="113" y="151"/>
                </a:lnTo>
                <a:lnTo>
                  <a:pt x="113" y="151"/>
                </a:lnTo>
                <a:lnTo>
                  <a:pt x="113" y="149"/>
                </a:lnTo>
                <a:lnTo>
                  <a:pt x="113" y="148"/>
                </a:lnTo>
                <a:lnTo>
                  <a:pt x="113" y="146"/>
                </a:lnTo>
                <a:lnTo>
                  <a:pt x="113" y="146"/>
                </a:lnTo>
                <a:lnTo>
                  <a:pt x="113" y="146"/>
                </a:lnTo>
                <a:lnTo>
                  <a:pt x="113" y="144"/>
                </a:lnTo>
                <a:lnTo>
                  <a:pt x="115" y="144"/>
                </a:lnTo>
                <a:lnTo>
                  <a:pt x="118" y="144"/>
                </a:lnTo>
                <a:lnTo>
                  <a:pt x="118" y="146"/>
                </a:lnTo>
                <a:lnTo>
                  <a:pt x="118" y="146"/>
                </a:lnTo>
                <a:lnTo>
                  <a:pt x="118" y="144"/>
                </a:lnTo>
                <a:lnTo>
                  <a:pt x="118" y="141"/>
                </a:lnTo>
                <a:lnTo>
                  <a:pt x="120" y="139"/>
                </a:lnTo>
                <a:lnTo>
                  <a:pt x="121" y="139"/>
                </a:lnTo>
                <a:lnTo>
                  <a:pt x="125" y="134"/>
                </a:lnTo>
                <a:lnTo>
                  <a:pt x="126" y="134"/>
                </a:lnTo>
                <a:lnTo>
                  <a:pt x="130" y="132"/>
                </a:lnTo>
                <a:lnTo>
                  <a:pt x="131" y="132"/>
                </a:lnTo>
                <a:lnTo>
                  <a:pt x="133" y="131"/>
                </a:lnTo>
                <a:lnTo>
                  <a:pt x="133" y="129"/>
                </a:lnTo>
                <a:lnTo>
                  <a:pt x="133" y="127"/>
                </a:lnTo>
                <a:lnTo>
                  <a:pt x="133" y="127"/>
                </a:lnTo>
                <a:lnTo>
                  <a:pt x="130" y="127"/>
                </a:lnTo>
                <a:lnTo>
                  <a:pt x="128" y="127"/>
                </a:lnTo>
                <a:lnTo>
                  <a:pt x="125" y="122"/>
                </a:lnTo>
                <a:lnTo>
                  <a:pt x="130" y="121"/>
                </a:lnTo>
                <a:lnTo>
                  <a:pt x="131" y="121"/>
                </a:lnTo>
                <a:lnTo>
                  <a:pt x="133" y="119"/>
                </a:lnTo>
                <a:lnTo>
                  <a:pt x="133" y="119"/>
                </a:lnTo>
                <a:lnTo>
                  <a:pt x="133" y="117"/>
                </a:lnTo>
                <a:lnTo>
                  <a:pt x="133" y="116"/>
                </a:lnTo>
                <a:lnTo>
                  <a:pt x="133" y="111"/>
                </a:lnTo>
                <a:lnTo>
                  <a:pt x="133" y="111"/>
                </a:lnTo>
                <a:lnTo>
                  <a:pt x="133" y="109"/>
                </a:lnTo>
                <a:lnTo>
                  <a:pt x="133" y="109"/>
                </a:lnTo>
                <a:lnTo>
                  <a:pt x="133" y="109"/>
                </a:lnTo>
                <a:lnTo>
                  <a:pt x="133" y="109"/>
                </a:lnTo>
                <a:lnTo>
                  <a:pt x="135" y="109"/>
                </a:lnTo>
                <a:lnTo>
                  <a:pt x="135" y="107"/>
                </a:lnTo>
                <a:lnTo>
                  <a:pt x="135" y="107"/>
                </a:lnTo>
                <a:lnTo>
                  <a:pt x="135" y="107"/>
                </a:lnTo>
                <a:lnTo>
                  <a:pt x="135" y="107"/>
                </a:lnTo>
                <a:lnTo>
                  <a:pt x="135" y="106"/>
                </a:lnTo>
                <a:lnTo>
                  <a:pt x="135" y="104"/>
                </a:lnTo>
                <a:lnTo>
                  <a:pt x="135" y="102"/>
                </a:lnTo>
                <a:lnTo>
                  <a:pt x="133" y="100"/>
                </a:lnTo>
                <a:lnTo>
                  <a:pt x="128" y="97"/>
                </a:lnTo>
                <a:lnTo>
                  <a:pt x="126" y="97"/>
                </a:lnTo>
                <a:lnTo>
                  <a:pt x="125" y="97"/>
                </a:lnTo>
                <a:lnTo>
                  <a:pt x="126" y="95"/>
                </a:lnTo>
                <a:lnTo>
                  <a:pt x="133" y="85"/>
                </a:lnTo>
                <a:lnTo>
                  <a:pt x="135" y="85"/>
                </a:lnTo>
                <a:lnTo>
                  <a:pt x="137" y="85"/>
                </a:lnTo>
                <a:lnTo>
                  <a:pt x="137" y="84"/>
                </a:lnTo>
                <a:lnTo>
                  <a:pt x="137" y="84"/>
                </a:lnTo>
                <a:lnTo>
                  <a:pt x="138" y="82"/>
                </a:lnTo>
                <a:lnTo>
                  <a:pt x="140" y="82"/>
                </a:lnTo>
                <a:lnTo>
                  <a:pt x="142" y="82"/>
                </a:lnTo>
                <a:lnTo>
                  <a:pt x="142" y="82"/>
                </a:lnTo>
                <a:lnTo>
                  <a:pt x="147" y="87"/>
                </a:lnTo>
                <a:lnTo>
                  <a:pt x="150" y="87"/>
                </a:lnTo>
                <a:lnTo>
                  <a:pt x="152" y="87"/>
                </a:lnTo>
                <a:lnTo>
                  <a:pt x="153" y="85"/>
                </a:lnTo>
                <a:lnTo>
                  <a:pt x="155" y="84"/>
                </a:lnTo>
                <a:lnTo>
                  <a:pt x="157" y="84"/>
                </a:lnTo>
                <a:lnTo>
                  <a:pt x="155" y="80"/>
                </a:lnTo>
                <a:lnTo>
                  <a:pt x="155" y="80"/>
                </a:lnTo>
                <a:lnTo>
                  <a:pt x="153" y="80"/>
                </a:lnTo>
                <a:lnTo>
                  <a:pt x="152" y="82"/>
                </a:lnTo>
                <a:lnTo>
                  <a:pt x="150" y="82"/>
                </a:lnTo>
                <a:lnTo>
                  <a:pt x="150" y="82"/>
                </a:lnTo>
                <a:lnTo>
                  <a:pt x="148" y="80"/>
                </a:lnTo>
                <a:lnTo>
                  <a:pt x="148" y="79"/>
                </a:lnTo>
                <a:lnTo>
                  <a:pt x="148" y="79"/>
                </a:lnTo>
                <a:lnTo>
                  <a:pt x="147" y="79"/>
                </a:lnTo>
                <a:lnTo>
                  <a:pt x="142" y="75"/>
                </a:lnTo>
                <a:lnTo>
                  <a:pt x="142" y="74"/>
                </a:lnTo>
                <a:lnTo>
                  <a:pt x="142" y="74"/>
                </a:lnTo>
                <a:lnTo>
                  <a:pt x="142" y="72"/>
                </a:lnTo>
                <a:lnTo>
                  <a:pt x="142" y="70"/>
                </a:lnTo>
                <a:lnTo>
                  <a:pt x="140" y="69"/>
                </a:lnTo>
                <a:lnTo>
                  <a:pt x="140" y="69"/>
                </a:lnTo>
                <a:lnTo>
                  <a:pt x="140" y="67"/>
                </a:lnTo>
                <a:lnTo>
                  <a:pt x="142" y="64"/>
                </a:lnTo>
                <a:lnTo>
                  <a:pt x="142" y="62"/>
                </a:lnTo>
                <a:lnTo>
                  <a:pt x="145" y="64"/>
                </a:lnTo>
                <a:lnTo>
                  <a:pt x="150" y="64"/>
                </a:lnTo>
                <a:lnTo>
                  <a:pt x="152" y="65"/>
                </a:lnTo>
                <a:lnTo>
                  <a:pt x="153" y="65"/>
                </a:lnTo>
                <a:lnTo>
                  <a:pt x="153" y="65"/>
                </a:lnTo>
                <a:lnTo>
                  <a:pt x="155" y="65"/>
                </a:lnTo>
                <a:lnTo>
                  <a:pt x="155" y="65"/>
                </a:lnTo>
                <a:lnTo>
                  <a:pt x="157" y="62"/>
                </a:lnTo>
                <a:lnTo>
                  <a:pt x="157" y="62"/>
                </a:lnTo>
                <a:lnTo>
                  <a:pt x="158" y="60"/>
                </a:lnTo>
                <a:lnTo>
                  <a:pt x="162" y="58"/>
                </a:lnTo>
                <a:lnTo>
                  <a:pt x="165" y="58"/>
                </a:lnTo>
                <a:lnTo>
                  <a:pt x="167" y="58"/>
                </a:lnTo>
                <a:lnTo>
                  <a:pt x="170" y="55"/>
                </a:lnTo>
                <a:lnTo>
                  <a:pt x="170" y="55"/>
                </a:lnTo>
                <a:lnTo>
                  <a:pt x="172" y="55"/>
                </a:lnTo>
                <a:lnTo>
                  <a:pt x="173" y="55"/>
                </a:lnTo>
                <a:lnTo>
                  <a:pt x="173" y="52"/>
                </a:lnTo>
                <a:lnTo>
                  <a:pt x="177" y="48"/>
                </a:lnTo>
                <a:lnTo>
                  <a:pt x="177" y="48"/>
                </a:lnTo>
                <a:lnTo>
                  <a:pt x="177" y="47"/>
                </a:lnTo>
                <a:lnTo>
                  <a:pt x="175" y="42"/>
                </a:lnTo>
                <a:lnTo>
                  <a:pt x="175" y="38"/>
                </a:lnTo>
                <a:lnTo>
                  <a:pt x="175" y="35"/>
                </a:lnTo>
                <a:lnTo>
                  <a:pt x="175" y="33"/>
                </a:lnTo>
                <a:lnTo>
                  <a:pt x="177" y="30"/>
                </a:lnTo>
                <a:lnTo>
                  <a:pt x="179" y="30"/>
                </a:lnTo>
                <a:lnTo>
                  <a:pt x="180" y="30"/>
                </a:lnTo>
                <a:lnTo>
                  <a:pt x="182" y="28"/>
                </a:lnTo>
                <a:lnTo>
                  <a:pt x="184" y="27"/>
                </a:lnTo>
                <a:lnTo>
                  <a:pt x="184" y="27"/>
                </a:lnTo>
                <a:lnTo>
                  <a:pt x="184" y="25"/>
                </a:lnTo>
                <a:lnTo>
                  <a:pt x="185" y="25"/>
                </a:lnTo>
                <a:lnTo>
                  <a:pt x="187" y="25"/>
                </a:lnTo>
                <a:lnTo>
                  <a:pt x="187" y="25"/>
                </a:lnTo>
                <a:lnTo>
                  <a:pt x="189" y="25"/>
                </a:lnTo>
                <a:lnTo>
                  <a:pt x="192" y="27"/>
                </a:lnTo>
                <a:lnTo>
                  <a:pt x="199" y="32"/>
                </a:lnTo>
                <a:lnTo>
                  <a:pt x="200" y="33"/>
                </a:lnTo>
                <a:lnTo>
                  <a:pt x="202" y="33"/>
                </a:lnTo>
                <a:lnTo>
                  <a:pt x="205" y="33"/>
                </a:lnTo>
                <a:lnTo>
                  <a:pt x="207" y="33"/>
                </a:lnTo>
                <a:lnTo>
                  <a:pt x="209" y="33"/>
                </a:lnTo>
                <a:lnTo>
                  <a:pt x="209" y="32"/>
                </a:lnTo>
                <a:lnTo>
                  <a:pt x="210" y="32"/>
                </a:lnTo>
                <a:lnTo>
                  <a:pt x="216" y="33"/>
                </a:lnTo>
                <a:lnTo>
                  <a:pt x="217" y="33"/>
                </a:lnTo>
                <a:lnTo>
                  <a:pt x="217" y="33"/>
                </a:lnTo>
                <a:lnTo>
                  <a:pt x="219" y="33"/>
                </a:lnTo>
                <a:lnTo>
                  <a:pt x="221" y="33"/>
                </a:lnTo>
                <a:lnTo>
                  <a:pt x="222" y="33"/>
                </a:lnTo>
                <a:lnTo>
                  <a:pt x="224" y="33"/>
                </a:lnTo>
                <a:lnTo>
                  <a:pt x="226" y="33"/>
                </a:lnTo>
                <a:lnTo>
                  <a:pt x="227" y="33"/>
                </a:lnTo>
                <a:lnTo>
                  <a:pt x="227" y="33"/>
                </a:lnTo>
                <a:lnTo>
                  <a:pt x="237" y="28"/>
                </a:lnTo>
                <a:lnTo>
                  <a:pt x="237" y="28"/>
                </a:lnTo>
                <a:lnTo>
                  <a:pt x="239" y="27"/>
                </a:lnTo>
                <a:lnTo>
                  <a:pt x="239" y="25"/>
                </a:lnTo>
                <a:lnTo>
                  <a:pt x="241" y="23"/>
                </a:lnTo>
                <a:lnTo>
                  <a:pt x="242" y="21"/>
                </a:lnTo>
                <a:lnTo>
                  <a:pt x="242" y="20"/>
                </a:lnTo>
                <a:lnTo>
                  <a:pt x="244" y="18"/>
                </a:lnTo>
                <a:lnTo>
                  <a:pt x="247" y="16"/>
                </a:lnTo>
                <a:lnTo>
                  <a:pt x="249" y="15"/>
                </a:lnTo>
                <a:lnTo>
                  <a:pt x="252" y="13"/>
                </a:lnTo>
                <a:lnTo>
                  <a:pt x="252" y="13"/>
                </a:lnTo>
                <a:lnTo>
                  <a:pt x="258" y="13"/>
                </a:lnTo>
                <a:lnTo>
                  <a:pt x="258" y="13"/>
                </a:lnTo>
                <a:lnTo>
                  <a:pt x="259" y="13"/>
                </a:lnTo>
                <a:lnTo>
                  <a:pt x="263" y="11"/>
                </a:lnTo>
                <a:lnTo>
                  <a:pt x="264" y="11"/>
                </a:lnTo>
                <a:lnTo>
                  <a:pt x="264" y="11"/>
                </a:lnTo>
                <a:lnTo>
                  <a:pt x="264" y="11"/>
                </a:lnTo>
                <a:lnTo>
                  <a:pt x="264" y="10"/>
                </a:lnTo>
                <a:lnTo>
                  <a:pt x="264" y="10"/>
                </a:lnTo>
                <a:lnTo>
                  <a:pt x="264" y="8"/>
                </a:lnTo>
                <a:lnTo>
                  <a:pt x="264" y="8"/>
                </a:lnTo>
                <a:lnTo>
                  <a:pt x="263" y="5"/>
                </a:lnTo>
                <a:lnTo>
                  <a:pt x="263" y="5"/>
                </a:lnTo>
                <a:lnTo>
                  <a:pt x="263" y="3"/>
                </a:lnTo>
                <a:lnTo>
                  <a:pt x="264" y="3"/>
                </a:lnTo>
                <a:lnTo>
                  <a:pt x="269" y="0"/>
                </a:lnTo>
                <a:lnTo>
                  <a:pt x="271" y="15"/>
                </a:lnTo>
                <a:lnTo>
                  <a:pt x="271" y="15"/>
                </a:lnTo>
                <a:lnTo>
                  <a:pt x="273" y="15"/>
                </a:lnTo>
                <a:lnTo>
                  <a:pt x="273" y="16"/>
                </a:lnTo>
                <a:lnTo>
                  <a:pt x="273" y="16"/>
                </a:lnTo>
                <a:lnTo>
                  <a:pt x="274" y="18"/>
                </a:lnTo>
                <a:lnTo>
                  <a:pt x="274" y="18"/>
                </a:lnTo>
                <a:lnTo>
                  <a:pt x="276" y="20"/>
                </a:lnTo>
                <a:lnTo>
                  <a:pt x="276" y="20"/>
                </a:lnTo>
                <a:lnTo>
                  <a:pt x="274" y="20"/>
                </a:lnTo>
                <a:lnTo>
                  <a:pt x="274" y="21"/>
                </a:lnTo>
                <a:lnTo>
                  <a:pt x="274" y="21"/>
                </a:lnTo>
                <a:lnTo>
                  <a:pt x="274" y="21"/>
                </a:lnTo>
                <a:lnTo>
                  <a:pt x="273" y="23"/>
                </a:lnTo>
                <a:lnTo>
                  <a:pt x="273" y="23"/>
                </a:lnTo>
                <a:lnTo>
                  <a:pt x="273" y="23"/>
                </a:lnTo>
                <a:lnTo>
                  <a:pt x="273" y="25"/>
                </a:lnTo>
                <a:lnTo>
                  <a:pt x="274" y="27"/>
                </a:lnTo>
                <a:lnTo>
                  <a:pt x="286" y="37"/>
                </a:lnTo>
                <a:lnTo>
                  <a:pt x="286" y="38"/>
                </a:lnTo>
                <a:lnTo>
                  <a:pt x="286" y="40"/>
                </a:lnTo>
                <a:lnTo>
                  <a:pt x="289" y="45"/>
                </a:lnTo>
                <a:lnTo>
                  <a:pt x="289" y="47"/>
                </a:lnTo>
                <a:lnTo>
                  <a:pt x="293" y="55"/>
                </a:lnTo>
                <a:lnTo>
                  <a:pt x="295" y="57"/>
                </a:lnTo>
                <a:lnTo>
                  <a:pt x="295" y="58"/>
                </a:lnTo>
                <a:lnTo>
                  <a:pt x="295" y="58"/>
                </a:lnTo>
                <a:lnTo>
                  <a:pt x="295" y="60"/>
                </a:lnTo>
                <a:lnTo>
                  <a:pt x="295" y="60"/>
                </a:lnTo>
                <a:lnTo>
                  <a:pt x="295" y="62"/>
                </a:lnTo>
                <a:lnTo>
                  <a:pt x="295" y="62"/>
                </a:lnTo>
                <a:lnTo>
                  <a:pt x="295" y="62"/>
                </a:lnTo>
                <a:lnTo>
                  <a:pt x="291" y="65"/>
                </a:lnTo>
                <a:lnTo>
                  <a:pt x="288" y="69"/>
                </a:lnTo>
                <a:lnTo>
                  <a:pt x="288" y="70"/>
                </a:lnTo>
                <a:lnTo>
                  <a:pt x="286" y="72"/>
                </a:lnTo>
                <a:lnTo>
                  <a:pt x="286" y="72"/>
                </a:lnTo>
                <a:lnTo>
                  <a:pt x="286" y="72"/>
                </a:lnTo>
                <a:lnTo>
                  <a:pt x="286" y="74"/>
                </a:lnTo>
                <a:lnTo>
                  <a:pt x="286" y="74"/>
                </a:lnTo>
                <a:lnTo>
                  <a:pt x="284" y="74"/>
                </a:lnTo>
                <a:lnTo>
                  <a:pt x="284" y="74"/>
                </a:lnTo>
                <a:lnTo>
                  <a:pt x="284" y="74"/>
                </a:lnTo>
                <a:lnTo>
                  <a:pt x="283" y="74"/>
                </a:lnTo>
                <a:lnTo>
                  <a:pt x="283" y="74"/>
                </a:lnTo>
                <a:lnTo>
                  <a:pt x="281" y="79"/>
                </a:lnTo>
                <a:lnTo>
                  <a:pt x="281" y="79"/>
                </a:lnTo>
                <a:lnTo>
                  <a:pt x="279" y="82"/>
                </a:lnTo>
                <a:lnTo>
                  <a:pt x="279" y="82"/>
                </a:lnTo>
                <a:lnTo>
                  <a:pt x="279" y="84"/>
                </a:lnTo>
                <a:lnTo>
                  <a:pt x="279" y="85"/>
                </a:lnTo>
                <a:lnTo>
                  <a:pt x="279" y="87"/>
                </a:lnTo>
                <a:lnTo>
                  <a:pt x="279" y="87"/>
                </a:lnTo>
                <a:lnTo>
                  <a:pt x="279" y="87"/>
                </a:lnTo>
                <a:lnTo>
                  <a:pt x="278" y="89"/>
                </a:lnTo>
                <a:lnTo>
                  <a:pt x="278" y="90"/>
                </a:lnTo>
                <a:lnTo>
                  <a:pt x="278" y="90"/>
                </a:lnTo>
                <a:lnTo>
                  <a:pt x="278" y="92"/>
                </a:lnTo>
                <a:lnTo>
                  <a:pt x="278" y="92"/>
                </a:lnTo>
                <a:lnTo>
                  <a:pt x="278" y="92"/>
                </a:lnTo>
                <a:lnTo>
                  <a:pt x="276" y="92"/>
                </a:lnTo>
                <a:lnTo>
                  <a:pt x="274" y="92"/>
                </a:lnTo>
                <a:lnTo>
                  <a:pt x="274" y="92"/>
                </a:lnTo>
                <a:lnTo>
                  <a:pt x="274" y="92"/>
                </a:lnTo>
                <a:lnTo>
                  <a:pt x="274" y="94"/>
                </a:lnTo>
                <a:lnTo>
                  <a:pt x="274" y="94"/>
                </a:lnTo>
                <a:lnTo>
                  <a:pt x="274" y="94"/>
                </a:lnTo>
                <a:lnTo>
                  <a:pt x="274" y="97"/>
                </a:lnTo>
                <a:lnTo>
                  <a:pt x="274" y="97"/>
                </a:lnTo>
                <a:lnTo>
                  <a:pt x="274" y="99"/>
                </a:lnTo>
                <a:lnTo>
                  <a:pt x="274" y="99"/>
                </a:lnTo>
                <a:lnTo>
                  <a:pt x="274" y="99"/>
                </a:lnTo>
                <a:lnTo>
                  <a:pt x="273" y="102"/>
                </a:lnTo>
                <a:lnTo>
                  <a:pt x="273" y="102"/>
                </a:lnTo>
                <a:lnTo>
                  <a:pt x="273" y="102"/>
                </a:lnTo>
                <a:lnTo>
                  <a:pt x="273" y="102"/>
                </a:lnTo>
                <a:lnTo>
                  <a:pt x="273" y="104"/>
                </a:lnTo>
                <a:lnTo>
                  <a:pt x="273" y="104"/>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70" name="Freeform 53">
            <a:extLst>
              <a:ext uri="{FF2B5EF4-FFF2-40B4-BE49-F238E27FC236}">
                <a16:creationId xmlns:a16="http://schemas.microsoft.com/office/drawing/2014/main" id="{ABBD3E89-C5C4-499E-B17F-893E39F35CBB}"/>
              </a:ext>
            </a:extLst>
          </p:cNvPr>
          <p:cNvSpPr>
            <a:spLocks/>
          </p:cNvSpPr>
          <p:nvPr/>
        </p:nvSpPr>
        <p:spPr bwMode="auto">
          <a:xfrm>
            <a:off x="4908389" y="4694620"/>
            <a:ext cx="154485" cy="175727"/>
          </a:xfrm>
          <a:custGeom>
            <a:avLst/>
            <a:gdLst>
              <a:gd name="T0" fmla="*/ 140 w 160"/>
              <a:gd name="T1" fmla="*/ 27 h 182"/>
              <a:gd name="T2" fmla="*/ 145 w 160"/>
              <a:gd name="T3" fmla="*/ 32 h 182"/>
              <a:gd name="T4" fmla="*/ 153 w 160"/>
              <a:gd name="T5" fmla="*/ 39 h 182"/>
              <a:gd name="T6" fmla="*/ 160 w 160"/>
              <a:gd name="T7" fmla="*/ 49 h 182"/>
              <a:gd name="T8" fmla="*/ 150 w 160"/>
              <a:gd name="T9" fmla="*/ 51 h 182"/>
              <a:gd name="T10" fmla="*/ 150 w 160"/>
              <a:gd name="T11" fmla="*/ 63 h 182"/>
              <a:gd name="T12" fmla="*/ 155 w 160"/>
              <a:gd name="T13" fmla="*/ 81 h 182"/>
              <a:gd name="T14" fmla="*/ 155 w 160"/>
              <a:gd name="T15" fmla="*/ 86 h 182"/>
              <a:gd name="T16" fmla="*/ 155 w 160"/>
              <a:gd name="T17" fmla="*/ 91 h 182"/>
              <a:gd name="T18" fmla="*/ 150 w 160"/>
              <a:gd name="T19" fmla="*/ 95 h 182"/>
              <a:gd name="T20" fmla="*/ 148 w 160"/>
              <a:gd name="T21" fmla="*/ 103 h 182"/>
              <a:gd name="T22" fmla="*/ 150 w 160"/>
              <a:gd name="T23" fmla="*/ 106 h 182"/>
              <a:gd name="T24" fmla="*/ 148 w 160"/>
              <a:gd name="T25" fmla="*/ 113 h 182"/>
              <a:gd name="T26" fmla="*/ 147 w 160"/>
              <a:gd name="T27" fmla="*/ 120 h 182"/>
              <a:gd name="T28" fmla="*/ 148 w 160"/>
              <a:gd name="T29" fmla="*/ 127 h 182"/>
              <a:gd name="T30" fmla="*/ 145 w 160"/>
              <a:gd name="T31" fmla="*/ 135 h 182"/>
              <a:gd name="T32" fmla="*/ 143 w 160"/>
              <a:gd name="T33" fmla="*/ 142 h 182"/>
              <a:gd name="T34" fmla="*/ 130 w 160"/>
              <a:gd name="T35" fmla="*/ 143 h 182"/>
              <a:gd name="T36" fmla="*/ 130 w 160"/>
              <a:gd name="T37" fmla="*/ 153 h 182"/>
              <a:gd name="T38" fmla="*/ 113 w 160"/>
              <a:gd name="T39" fmla="*/ 159 h 182"/>
              <a:gd name="T40" fmla="*/ 116 w 160"/>
              <a:gd name="T41" fmla="*/ 164 h 182"/>
              <a:gd name="T42" fmla="*/ 115 w 160"/>
              <a:gd name="T43" fmla="*/ 174 h 182"/>
              <a:gd name="T44" fmla="*/ 110 w 160"/>
              <a:gd name="T45" fmla="*/ 179 h 182"/>
              <a:gd name="T46" fmla="*/ 96 w 160"/>
              <a:gd name="T47" fmla="*/ 180 h 182"/>
              <a:gd name="T48" fmla="*/ 93 w 160"/>
              <a:gd name="T49" fmla="*/ 180 h 182"/>
              <a:gd name="T50" fmla="*/ 86 w 160"/>
              <a:gd name="T51" fmla="*/ 169 h 182"/>
              <a:gd name="T52" fmla="*/ 74 w 160"/>
              <a:gd name="T53" fmla="*/ 164 h 182"/>
              <a:gd name="T54" fmla="*/ 68 w 160"/>
              <a:gd name="T55" fmla="*/ 153 h 182"/>
              <a:gd name="T56" fmla="*/ 66 w 160"/>
              <a:gd name="T57" fmla="*/ 140 h 182"/>
              <a:gd name="T58" fmla="*/ 57 w 160"/>
              <a:gd name="T59" fmla="*/ 132 h 182"/>
              <a:gd name="T60" fmla="*/ 42 w 160"/>
              <a:gd name="T61" fmla="*/ 130 h 182"/>
              <a:gd name="T62" fmla="*/ 27 w 160"/>
              <a:gd name="T63" fmla="*/ 120 h 182"/>
              <a:gd name="T64" fmla="*/ 24 w 160"/>
              <a:gd name="T65" fmla="*/ 106 h 182"/>
              <a:gd name="T66" fmla="*/ 15 w 160"/>
              <a:gd name="T67" fmla="*/ 103 h 182"/>
              <a:gd name="T68" fmla="*/ 10 w 160"/>
              <a:gd name="T69" fmla="*/ 88 h 182"/>
              <a:gd name="T70" fmla="*/ 0 w 160"/>
              <a:gd name="T71" fmla="*/ 81 h 182"/>
              <a:gd name="T72" fmla="*/ 4 w 160"/>
              <a:gd name="T73" fmla="*/ 73 h 182"/>
              <a:gd name="T74" fmla="*/ 4 w 160"/>
              <a:gd name="T75" fmla="*/ 68 h 182"/>
              <a:gd name="T76" fmla="*/ 5 w 160"/>
              <a:gd name="T77" fmla="*/ 61 h 182"/>
              <a:gd name="T78" fmla="*/ 7 w 160"/>
              <a:gd name="T79" fmla="*/ 56 h 182"/>
              <a:gd name="T80" fmla="*/ 14 w 160"/>
              <a:gd name="T81" fmla="*/ 51 h 182"/>
              <a:gd name="T82" fmla="*/ 20 w 160"/>
              <a:gd name="T83" fmla="*/ 46 h 182"/>
              <a:gd name="T84" fmla="*/ 27 w 160"/>
              <a:gd name="T85" fmla="*/ 43 h 182"/>
              <a:gd name="T86" fmla="*/ 22 w 160"/>
              <a:gd name="T87" fmla="*/ 39 h 182"/>
              <a:gd name="T88" fmla="*/ 26 w 160"/>
              <a:gd name="T89" fmla="*/ 36 h 182"/>
              <a:gd name="T90" fmla="*/ 22 w 160"/>
              <a:gd name="T91" fmla="*/ 29 h 182"/>
              <a:gd name="T92" fmla="*/ 29 w 160"/>
              <a:gd name="T93" fmla="*/ 34 h 182"/>
              <a:gd name="T94" fmla="*/ 34 w 160"/>
              <a:gd name="T95" fmla="*/ 31 h 182"/>
              <a:gd name="T96" fmla="*/ 41 w 160"/>
              <a:gd name="T97" fmla="*/ 34 h 182"/>
              <a:gd name="T98" fmla="*/ 44 w 160"/>
              <a:gd name="T99" fmla="*/ 34 h 182"/>
              <a:gd name="T100" fmla="*/ 61 w 160"/>
              <a:gd name="T101" fmla="*/ 34 h 182"/>
              <a:gd name="T102" fmla="*/ 66 w 160"/>
              <a:gd name="T103" fmla="*/ 37 h 182"/>
              <a:gd name="T104" fmla="*/ 73 w 160"/>
              <a:gd name="T105" fmla="*/ 37 h 182"/>
              <a:gd name="T106" fmla="*/ 76 w 160"/>
              <a:gd name="T107" fmla="*/ 31 h 182"/>
              <a:gd name="T108" fmla="*/ 73 w 160"/>
              <a:gd name="T109" fmla="*/ 24 h 182"/>
              <a:gd name="T110" fmla="*/ 74 w 160"/>
              <a:gd name="T111" fmla="*/ 14 h 182"/>
              <a:gd name="T112" fmla="*/ 79 w 160"/>
              <a:gd name="T113" fmla="*/ 14 h 182"/>
              <a:gd name="T114" fmla="*/ 86 w 160"/>
              <a:gd name="T115" fmla="*/ 19 h 182"/>
              <a:gd name="T116" fmla="*/ 101 w 160"/>
              <a:gd name="T117" fmla="*/ 9 h 182"/>
              <a:gd name="T118" fmla="*/ 116 w 160"/>
              <a:gd name="T119" fmla="*/ 6 h 182"/>
              <a:gd name="T120" fmla="*/ 118 w 160"/>
              <a:gd name="T121" fmla="*/ 14 h 182"/>
              <a:gd name="T122" fmla="*/ 130 w 160"/>
              <a:gd name="T123" fmla="*/ 16 h 182"/>
              <a:gd name="T124" fmla="*/ 135 w 160"/>
              <a:gd name="T125" fmla="*/ 1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82">
                <a:moveTo>
                  <a:pt x="140" y="22"/>
                </a:moveTo>
                <a:lnTo>
                  <a:pt x="140" y="22"/>
                </a:lnTo>
                <a:lnTo>
                  <a:pt x="140" y="22"/>
                </a:lnTo>
                <a:lnTo>
                  <a:pt x="141" y="22"/>
                </a:lnTo>
                <a:lnTo>
                  <a:pt x="141" y="24"/>
                </a:lnTo>
                <a:lnTo>
                  <a:pt x="141" y="24"/>
                </a:lnTo>
                <a:lnTo>
                  <a:pt x="141" y="24"/>
                </a:lnTo>
                <a:lnTo>
                  <a:pt x="141" y="26"/>
                </a:lnTo>
                <a:lnTo>
                  <a:pt x="141" y="26"/>
                </a:lnTo>
                <a:lnTo>
                  <a:pt x="141" y="26"/>
                </a:lnTo>
                <a:lnTo>
                  <a:pt x="140" y="26"/>
                </a:lnTo>
                <a:lnTo>
                  <a:pt x="140" y="27"/>
                </a:lnTo>
                <a:lnTo>
                  <a:pt x="140" y="27"/>
                </a:lnTo>
                <a:lnTo>
                  <a:pt x="140" y="27"/>
                </a:lnTo>
                <a:lnTo>
                  <a:pt x="141" y="29"/>
                </a:lnTo>
                <a:lnTo>
                  <a:pt x="141" y="29"/>
                </a:lnTo>
                <a:lnTo>
                  <a:pt x="143" y="31"/>
                </a:lnTo>
                <a:lnTo>
                  <a:pt x="143" y="31"/>
                </a:lnTo>
                <a:lnTo>
                  <a:pt x="143" y="32"/>
                </a:lnTo>
                <a:lnTo>
                  <a:pt x="143" y="32"/>
                </a:lnTo>
                <a:lnTo>
                  <a:pt x="145" y="32"/>
                </a:lnTo>
                <a:lnTo>
                  <a:pt x="145" y="32"/>
                </a:lnTo>
                <a:lnTo>
                  <a:pt x="145" y="32"/>
                </a:lnTo>
                <a:lnTo>
                  <a:pt x="145" y="32"/>
                </a:lnTo>
                <a:lnTo>
                  <a:pt x="147" y="32"/>
                </a:lnTo>
                <a:lnTo>
                  <a:pt x="147" y="32"/>
                </a:lnTo>
                <a:lnTo>
                  <a:pt x="147" y="32"/>
                </a:lnTo>
                <a:lnTo>
                  <a:pt x="147" y="34"/>
                </a:lnTo>
                <a:lnTo>
                  <a:pt x="147" y="34"/>
                </a:lnTo>
                <a:lnTo>
                  <a:pt x="147" y="36"/>
                </a:lnTo>
                <a:lnTo>
                  <a:pt x="147" y="36"/>
                </a:lnTo>
                <a:lnTo>
                  <a:pt x="147" y="36"/>
                </a:lnTo>
                <a:lnTo>
                  <a:pt x="153" y="39"/>
                </a:lnTo>
                <a:lnTo>
                  <a:pt x="153" y="39"/>
                </a:lnTo>
                <a:lnTo>
                  <a:pt x="153" y="39"/>
                </a:lnTo>
                <a:lnTo>
                  <a:pt x="153" y="39"/>
                </a:lnTo>
                <a:lnTo>
                  <a:pt x="155" y="39"/>
                </a:lnTo>
                <a:lnTo>
                  <a:pt x="155" y="39"/>
                </a:lnTo>
                <a:lnTo>
                  <a:pt x="155" y="41"/>
                </a:lnTo>
                <a:lnTo>
                  <a:pt x="155" y="41"/>
                </a:lnTo>
                <a:lnTo>
                  <a:pt x="158" y="43"/>
                </a:lnTo>
                <a:lnTo>
                  <a:pt x="158" y="43"/>
                </a:lnTo>
                <a:lnTo>
                  <a:pt x="158" y="44"/>
                </a:lnTo>
                <a:lnTo>
                  <a:pt x="160" y="44"/>
                </a:lnTo>
                <a:lnTo>
                  <a:pt x="160" y="44"/>
                </a:lnTo>
                <a:lnTo>
                  <a:pt x="160" y="48"/>
                </a:lnTo>
                <a:lnTo>
                  <a:pt x="160" y="48"/>
                </a:lnTo>
                <a:lnTo>
                  <a:pt x="160" y="49"/>
                </a:lnTo>
                <a:lnTo>
                  <a:pt x="158" y="49"/>
                </a:lnTo>
                <a:lnTo>
                  <a:pt x="158" y="49"/>
                </a:lnTo>
                <a:lnTo>
                  <a:pt x="158" y="49"/>
                </a:lnTo>
                <a:lnTo>
                  <a:pt x="157" y="49"/>
                </a:lnTo>
                <a:lnTo>
                  <a:pt x="157" y="49"/>
                </a:lnTo>
                <a:lnTo>
                  <a:pt x="155" y="51"/>
                </a:lnTo>
                <a:lnTo>
                  <a:pt x="153" y="53"/>
                </a:lnTo>
                <a:lnTo>
                  <a:pt x="153" y="53"/>
                </a:lnTo>
                <a:lnTo>
                  <a:pt x="153" y="53"/>
                </a:lnTo>
                <a:lnTo>
                  <a:pt x="152" y="51"/>
                </a:lnTo>
                <a:lnTo>
                  <a:pt x="150" y="51"/>
                </a:lnTo>
                <a:lnTo>
                  <a:pt x="150" y="51"/>
                </a:lnTo>
                <a:lnTo>
                  <a:pt x="150" y="53"/>
                </a:lnTo>
                <a:lnTo>
                  <a:pt x="150" y="53"/>
                </a:lnTo>
                <a:lnTo>
                  <a:pt x="150" y="53"/>
                </a:lnTo>
                <a:lnTo>
                  <a:pt x="150" y="53"/>
                </a:lnTo>
                <a:lnTo>
                  <a:pt x="150" y="54"/>
                </a:lnTo>
                <a:lnTo>
                  <a:pt x="150" y="54"/>
                </a:lnTo>
                <a:lnTo>
                  <a:pt x="148" y="56"/>
                </a:lnTo>
                <a:lnTo>
                  <a:pt x="148" y="56"/>
                </a:lnTo>
                <a:lnTo>
                  <a:pt x="148" y="56"/>
                </a:lnTo>
                <a:lnTo>
                  <a:pt x="150" y="59"/>
                </a:lnTo>
                <a:lnTo>
                  <a:pt x="150" y="63"/>
                </a:lnTo>
                <a:lnTo>
                  <a:pt x="150" y="63"/>
                </a:lnTo>
                <a:lnTo>
                  <a:pt x="150" y="63"/>
                </a:lnTo>
                <a:lnTo>
                  <a:pt x="150" y="63"/>
                </a:lnTo>
                <a:lnTo>
                  <a:pt x="152" y="64"/>
                </a:lnTo>
                <a:lnTo>
                  <a:pt x="152" y="64"/>
                </a:lnTo>
                <a:lnTo>
                  <a:pt x="152" y="64"/>
                </a:lnTo>
                <a:lnTo>
                  <a:pt x="152" y="66"/>
                </a:lnTo>
                <a:lnTo>
                  <a:pt x="152" y="68"/>
                </a:lnTo>
                <a:lnTo>
                  <a:pt x="150" y="71"/>
                </a:lnTo>
                <a:lnTo>
                  <a:pt x="148" y="74"/>
                </a:lnTo>
                <a:lnTo>
                  <a:pt x="152" y="76"/>
                </a:lnTo>
                <a:lnTo>
                  <a:pt x="153" y="79"/>
                </a:lnTo>
                <a:lnTo>
                  <a:pt x="155" y="81"/>
                </a:lnTo>
                <a:lnTo>
                  <a:pt x="153" y="85"/>
                </a:lnTo>
                <a:lnTo>
                  <a:pt x="153" y="86"/>
                </a:lnTo>
                <a:lnTo>
                  <a:pt x="153" y="86"/>
                </a:lnTo>
                <a:lnTo>
                  <a:pt x="153" y="86"/>
                </a:lnTo>
                <a:lnTo>
                  <a:pt x="153" y="86"/>
                </a:lnTo>
                <a:lnTo>
                  <a:pt x="153" y="88"/>
                </a:lnTo>
                <a:lnTo>
                  <a:pt x="153" y="88"/>
                </a:lnTo>
                <a:lnTo>
                  <a:pt x="153" y="88"/>
                </a:lnTo>
                <a:lnTo>
                  <a:pt x="153" y="86"/>
                </a:lnTo>
                <a:lnTo>
                  <a:pt x="155" y="86"/>
                </a:lnTo>
                <a:lnTo>
                  <a:pt x="155" y="86"/>
                </a:lnTo>
                <a:lnTo>
                  <a:pt x="155" y="86"/>
                </a:lnTo>
                <a:lnTo>
                  <a:pt x="155" y="86"/>
                </a:lnTo>
                <a:lnTo>
                  <a:pt x="157" y="86"/>
                </a:lnTo>
                <a:lnTo>
                  <a:pt x="157" y="86"/>
                </a:lnTo>
                <a:lnTo>
                  <a:pt x="157" y="88"/>
                </a:lnTo>
                <a:lnTo>
                  <a:pt x="157" y="88"/>
                </a:lnTo>
                <a:lnTo>
                  <a:pt x="157" y="88"/>
                </a:lnTo>
                <a:lnTo>
                  <a:pt x="157" y="88"/>
                </a:lnTo>
                <a:lnTo>
                  <a:pt x="157" y="88"/>
                </a:lnTo>
                <a:lnTo>
                  <a:pt x="157" y="90"/>
                </a:lnTo>
                <a:lnTo>
                  <a:pt x="157" y="90"/>
                </a:lnTo>
                <a:lnTo>
                  <a:pt x="157" y="90"/>
                </a:lnTo>
                <a:lnTo>
                  <a:pt x="155" y="91"/>
                </a:lnTo>
                <a:lnTo>
                  <a:pt x="155" y="91"/>
                </a:lnTo>
                <a:lnTo>
                  <a:pt x="155" y="93"/>
                </a:lnTo>
                <a:lnTo>
                  <a:pt x="155" y="93"/>
                </a:lnTo>
                <a:lnTo>
                  <a:pt x="153" y="93"/>
                </a:lnTo>
                <a:lnTo>
                  <a:pt x="153" y="93"/>
                </a:lnTo>
                <a:lnTo>
                  <a:pt x="153" y="93"/>
                </a:lnTo>
                <a:lnTo>
                  <a:pt x="153" y="93"/>
                </a:lnTo>
                <a:lnTo>
                  <a:pt x="152" y="93"/>
                </a:lnTo>
                <a:lnTo>
                  <a:pt x="152" y="93"/>
                </a:lnTo>
                <a:lnTo>
                  <a:pt x="152" y="95"/>
                </a:lnTo>
                <a:lnTo>
                  <a:pt x="152" y="95"/>
                </a:lnTo>
                <a:lnTo>
                  <a:pt x="150" y="95"/>
                </a:lnTo>
                <a:lnTo>
                  <a:pt x="150" y="98"/>
                </a:lnTo>
                <a:lnTo>
                  <a:pt x="150" y="98"/>
                </a:lnTo>
                <a:lnTo>
                  <a:pt x="150" y="98"/>
                </a:lnTo>
                <a:lnTo>
                  <a:pt x="150" y="100"/>
                </a:lnTo>
                <a:lnTo>
                  <a:pt x="150" y="100"/>
                </a:lnTo>
                <a:lnTo>
                  <a:pt x="150" y="100"/>
                </a:lnTo>
                <a:lnTo>
                  <a:pt x="150" y="100"/>
                </a:lnTo>
                <a:lnTo>
                  <a:pt x="148" y="101"/>
                </a:lnTo>
                <a:lnTo>
                  <a:pt x="148" y="101"/>
                </a:lnTo>
                <a:lnTo>
                  <a:pt x="148" y="101"/>
                </a:lnTo>
                <a:lnTo>
                  <a:pt x="148" y="101"/>
                </a:lnTo>
                <a:lnTo>
                  <a:pt x="148" y="103"/>
                </a:lnTo>
                <a:lnTo>
                  <a:pt x="150" y="103"/>
                </a:lnTo>
                <a:lnTo>
                  <a:pt x="150" y="103"/>
                </a:lnTo>
                <a:lnTo>
                  <a:pt x="150" y="101"/>
                </a:lnTo>
                <a:lnTo>
                  <a:pt x="150" y="101"/>
                </a:lnTo>
                <a:lnTo>
                  <a:pt x="150" y="101"/>
                </a:lnTo>
                <a:lnTo>
                  <a:pt x="152" y="101"/>
                </a:lnTo>
                <a:lnTo>
                  <a:pt x="152" y="103"/>
                </a:lnTo>
                <a:lnTo>
                  <a:pt x="152" y="103"/>
                </a:lnTo>
                <a:lnTo>
                  <a:pt x="152" y="103"/>
                </a:lnTo>
                <a:lnTo>
                  <a:pt x="150" y="105"/>
                </a:lnTo>
                <a:lnTo>
                  <a:pt x="150" y="105"/>
                </a:lnTo>
                <a:lnTo>
                  <a:pt x="150" y="106"/>
                </a:lnTo>
                <a:lnTo>
                  <a:pt x="150" y="106"/>
                </a:lnTo>
                <a:lnTo>
                  <a:pt x="150" y="106"/>
                </a:lnTo>
                <a:lnTo>
                  <a:pt x="150" y="106"/>
                </a:lnTo>
                <a:lnTo>
                  <a:pt x="150" y="108"/>
                </a:lnTo>
                <a:lnTo>
                  <a:pt x="150" y="108"/>
                </a:lnTo>
                <a:lnTo>
                  <a:pt x="152" y="108"/>
                </a:lnTo>
                <a:lnTo>
                  <a:pt x="153" y="110"/>
                </a:lnTo>
                <a:lnTo>
                  <a:pt x="152" y="111"/>
                </a:lnTo>
                <a:lnTo>
                  <a:pt x="152" y="111"/>
                </a:lnTo>
                <a:lnTo>
                  <a:pt x="150" y="113"/>
                </a:lnTo>
                <a:lnTo>
                  <a:pt x="150" y="113"/>
                </a:lnTo>
                <a:lnTo>
                  <a:pt x="148" y="113"/>
                </a:lnTo>
                <a:lnTo>
                  <a:pt x="148" y="115"/>
                </a:lnTo>
                <a:lnTo>
                  <a:pt x="148" y="115"/>
                </a:lnTo>
                <a:lnTo>
                  <a:pt x="148" y="115"/>
                </a:lnTo>
                <a:lnTo>
                  <a:pt x="148" y="116"/>
                </a:lnTo>
                <a:lnTo>
                  <a:pt x="148" y="116"/>
                </a:lnTo>
                <a:lnTo>
                  <a:pt x="148" y="116"/>
                </a:lnTo>
                <a:lnTo>
                  <a:pt x="148" y="118"/>
                </a:lnTo>
                <a:lnTo>
                  <a:pt x="148" y="118"/>
                </a:lnTo>
                <a:lnTo>
                  <a:pt x="148" y="118"/>
                </a:lnTo>
                <a:lnTo>
                  <a:pt x="147" y="118"/>
                </a:lnTo>
                <a:lnTo>
                  <a:pt x="147" y="118"/>
                </a:lnTo>
                <a:lnTo>
                  <a:pt x="147" y="120"/>
                </a:lnTo>
                <a:lnTo>
                  <a:pt x="147" y="120"/>
                </a:lnTo>
                <a:lnTo>
                  <a:pt x="147" y="122"/>
                </a:lnTo>
                <a:lnTo>
                  <a:pt x="147" y="122"/>
                </a:lnTo>
                <a:lnTo>
                  <a:pt x="147" y="122"/>
                </a:lnTo>
                <a:lnTo>
                  <a:pt x="145" y="122"/>
                </a:lnTo>
                <a:lnTo>
                  <a:pt x="145" y="123"/>
                </a:lnTo>
                <a:lnTo>
                  <a:pt x="145" y="123"/>
                </a:lnTo>
                <a:lnTo>
                  <a:pt x="145" y="125"/>
                </a:lnTo>
                <a:lnTo>
                  <a:pt x="147" y="125"/>
                </a:lnTo>
                <a:lnTo>
                  <a:pt x="147" y="125"/>
                </a:lnTo>
                <a:lnTo>
                  <a:pt x="148" y="127"/>
                </a:lnTo>
                <a:lnTo>
                  <a:pt x="148" y="127"/>
                </a:lnTo>
                <a:lnTo>
                  <a:pt x="150" y="127"/>
                </a:lnTo>
                <a:lnTo>
                  <a:pt x="150" y="127"/>
                </a:lnTo>
                <a:lnTo>
                  <a:pt x="150" y="127"/>
                </a:lnTo>
                <a:lnTo>
                  <a:pt x="150" y="128"/>
                </a:lnTo>
                <a:lnTo>
                  <a:pt x="150" y="128"/>
                </a:lnTo>
                <a:lnTo>
                  <a:pt x="150" y="130"/>
                </a:lnTo>
                <a:lnTo>
                  <a:pt x="150" y="130"/>
                </a:lnTo>
                <a:lnTo>
                  <a:pt x="147" y="133"/>
                </a:lnTo>
                <a:lnTo>
                  <a:pt x="147" y="133"/>
                </a:lnTo>
                <a:lnTo>
                  <a:pt x="147" y="135"/>
                </a:lnTo>
                <a:lnTo>
                  <a:pt x="147" y="135"/>
                </a:lnTo>
                <a:lnTo>
                  <a:pt x="145" y="135"/>
                </a:lnTo>
                <a:lnTo>
                  <a:pt x="145" y="135"/>
                </a:lnTo>
                <a:lnTo>
                  <a:pt x="143" y="137"/>
                </a:lnTo>
                <a:lnTo>
                  <a:pt x="143" y="137"/>
                </a:lnTo>
                <a:lnTo>
                  <a:pt x="143" y="137"/>
                </a:lnTo>
                <a:lnTo>
                  <a:pt x="143" y="137"/>
                </a:lnTo>
                <a:lnTo>
                  <a:pt x="145" y="138"/>
                </a:lnTo>
                <a:lnTo>
                  <a:pt x="145" y="140"/>
                </a:lnTo>
                <a:lnTo>
                  <a:pt x="145" y="140"/>
                </a:lnTo>
                <a:lnTo>
                  <a:pt x="143" y="140"/>
                </a:lnTo>
                <a:lnTo>
                  <a:pt x="143" y="140"/>
                </a:lnTo>
                <a:lnTo>
                  <a:pt x="143" y="142"/>
                </a:lnTo>
                <a:lnTo>
                  <a:pt x="143" y="142"/>
                </a:lnTo>
                <a:lnTo>
                  <a:pt x="143" y="142"/>
                </a:lnTo>
                <a:lnTo>
                  <a:pt x="141" y="142"/>
                </a:lnTo>
                <a:lnTo>
                  <a:pt x="141" y="142"/>
                </a:lnTo>
                <a:lnTo>
                  <a:pt x="140" y="143"/>
                </a:lnTo>
                <a:lnTo>
                  <a:pt x="140" y="143"/>
                </a:lnTo>
                <a:lnTo>
                  <a:pt x="138" y="143"/>
                </a:lnTo>
                <a:lnTo>
                  <a:pt x="133" y="142"/>
                </a:lnTo>
                <a:lnTo>
                  <a:pt x="133" y="142"/>
                </a:lnTo>
                <a:lnTo>
                  <a:pt x="131" y="142"/>
                </a:lnTo>
                <a:lnTo>
                  <a:pt x="131" y="143"/>
                </a:lnTo>
                <a:lnTo>
                  <a:pt x="130" y="143"/>
                </a:lnTo>
                <a:lnTo>
                  <a:pt x="130" y="143"/>
                </a:lnTo>
                <a:lnTo>
                  <a:pt x="130" y="145"/>
                </a:lnTo>
                <a:lnTo>
                  <a:pt x="131" y="145"/>
                </a:lnTo>
                <a:lnTo>
                  <a:pt x="131" y="147"/>
                </a:lnTo>
                <a:lnTo>
                  <a:pt x="131" y="147"/>
                </a:lnTo>
                <a:lnTo>
                  <a:pt x="131" y="147"/>
                </a:lnTo>
                <a:lnTo>
                  <a:pt x="130" y="147"/>
                </a:lnTo>
                <a:lnTo>
                  <a:pt x="130" y="148"/>
                </a:lnTo>
                <a:lnTo>
                  <a:pt x="130" y="148"/>
                </a:lnTo>
                <a:lnTo>
                  <a:pt x="130" y="148"/>
                </a:lnTo>
                <a:lnTo>
                  <a:pt x="130" y="150"/>
                </a:lnTo>
                <a:lnTo>
                  <a:pt x="130" y="150"/>
                </a:lnTo>
                <a:lnTo>
                  <a:pt x="130" y="153"/>
                </a:lnTo>
                <a:lnTo>
                  <a:pt x="130" y="155"/>
                </a:lnTo>
                <a:lnTo>
                  <a:pt x="130" y="155"/>
                </a:lnTo>
                <a:lnTo>
                  <a:pt x="130" y="155"/>
                </a:lnTo>
                <a:lnTo>
                  <a:pt x="130" y="155"/>
                </a:lnTo>
                <a:lnTo>
                  <a:pt x="128" y="155"/>
                </a:lnTo>
                <a:lnTo>
                  <a:pt x="128" y="155"/>
                </a:lnTo>
                <a:lnTo>
                  <a:pt x="125" y="157"/>
                </a:lnTo>
                <a:lnTo>
                  <a:pt x="123" y="157"/>
                </a:lnTo>
                <a:lnTo>
                  <a:pt x="123" y="157"/>
                </a:lnTo>
                <a:lnTo>
                  <a:pt x="121" y="155"/>
                </a:lnTo>
                <a:lnTo>
                  <a:pt x="113" y="155"/>
                </a:lnTo>
                <a:lnTo>
                  <a:pt x="113" y="159"/>
                </a:lnTo>
                <a:lnTo>
                  <a:pt x="115" y="159"/>
                </a:lnTo>
                <a:lnTo>
                  <a:pt x="115" y="159"/>
                </a:lnTo>
                <a:lnTo>
                  <a:pt x="115" y="159"/>
                </a:lnTo>
                <a:lnTo>
                  <a:pt x="115" y="159"/>
                </a:lnTo>
                <a:lnTo>
                  <a:pt x="115" y="162"/>
                </a:lnTo>
                <a:lnTo>
                  <a:pt x="115" y="162"/>
                </a:lnTo>
                <a:lnTo>
                  <a:pt x="115" y="162"/>
                </a:lnTo>
                <a:lnTo>
                  <a:pt x="116" y="162"/>
                </a:lnTo>
                <a:lnTo>
                  <a:pt x="116" y="164"/>
                </a:lnTo>
                <a:lnTo>
                  <a:pt x="116" y="164"/>
                </a:lnTo>
                <a:lnTo>
                  <a:pt x="116" y="164"/>
                </a:lnTo>
                <a:lnTo>
                  <a:pt x="116" y="164"/>
                </a:lnTo>
                <a:lnTo>
                  <a:pt x="116" y="165"/>
                </a:lnTo>
                <a:lnTo>
                  <a:pt x="115" y="165"/>
                </a:lnTo>
                <a:lnTo>
                  <a:pt x="115" y="165"/>
                </a:lnTo>
                <a:lnTo>
                  <a:pt x="115" y="167"/>
                </a:lnTo>
                <a:lnTo>
                  <a:pt x="115" y="167"/>
                </a:lnTo>
                <a:lnTo>
                  <a:pt x="115" y="167"/>
                </a:lnTo>
                <a:lnTo>
                  <a:pt x="113" y="167"/>
                </a:lnTo>
                <a:lnTo>
                  <a:pt x="113" y="169"/>
                </a:lnTo>
                <a:lnTo>
                  <a:pt x="113" y="169"/>
                </a:lnTo>
                <a:lnTo>
                  <a:pt x="113" y="169"/>
                </a:lnTo>
                <a:lnTo>
                  <a:pt x="113" y="170"/>
                </a:lnTo>
                <a:lnTo>
                  <a:pt x="115" y="174"/>
                </a:lnTo>
                <a:lnTo>
                  <a:pt x="115" y="174"/>
                </a:lnTo>
                <a:lnTo>
                  <a:pt x="115" y="174"/>
                </a:lnTo>
                <a:lnTo>
                  <a:pt x="115" y="175"/>
                </a:lnTo>
                <a:lnTo>
                  <a:pt x="115" y="175"/>
                </a:lnTo>
                <a:lnTo>
                  <a:pt x="113" y="175"/>
                </a:lnTo>
                <a:lnTo>
                  <a:pt x="110" y="177"/>
                </a:lnTo>
                <a:lnTo>
                  <a:pt x="110" y="179"/>
                </a:lnTo>
                <a:lnTo>
                  <a:pt x="110" y="179"/>
                </a:lnTo>
                <a:lnTo>
                  <a:pt x="110" y="179"/>
                </a:lnTo>
                <a:lnTo>
                  <a:pt x="110" y="179"/>
                </a:lnTo>
                <a:lnTo>
                  <a:pt x="110" y="179"/>
                </a:lnTo>
                <a:lnTo>
                  <a:pt x="110" y="179"/>
                </a:lnTo>
                <a:lnTo>
                  <a:pt x="106" y="179"/>
                </a:lnTo>
                <a:lnTo>
                  <a:pt x="105" y="177"/>
                </a:lnTo>
                <a:lnTo>
                  <a:pt x="103" y="177"/>
                </a:lnTo>
                <a:lnTo>
                  <a:pt x="103" y="177"/>
                </a:lnTo>
                <a:lnTo>
                  <a:pt x="103" y="179"/>
                </a:lnTo>
                <a:lnTo>
                  <a:pt x="101" y="179"/>
                </a:lnTo>
                <a:lnTo>
                  <a:pt x="99" y="179"/>
                </a:lnTo>
                <a:lnTo>
                  <a:pt x="99" y="179"/>
                </a:lnTo>
                <a:lnTo>
                  <a:pt x="96" y="179"/>
                </a:lnTo>
                <a:lnTo>
                  <a:pt x="96" y="179"/>
                </a:lnTo>
                <a:lnTo>
                  <a:pt x="96" y="180"/>
                </a:lnTo>
                <a:lnTo>
                  <a:pt x="96" y="180"/>
                </a:lnTo>
                <a:lnTo>
                  <a:pt x="96" y="180"/>
                </a:lnTo>
                <a:lnTo>
                  <a:pt x="94" y="180"/>
                </a:lnTo>
                <a:lnTo>
                  <a:pt x="94" y="180"/>
                </a:lnTo>
                <a:lnTo>
                  <a:pt x="94" y="182"/>
                </a:lnTo>
                <a:lnTo>
                  <a:pt x="94" y="182"/>
                </a:lnTo>
                <a:lnTo>
                  <a:pt x="94" y="182"/>
                </a:lnTo>
                <a:lnTo>
                  <a:pt x="93" y="182"/>
                </a:lnTo>
                <a:lnTo>
                  <a:pt x="93" y="180"/>
                </a:lnTo>
                <a:lnTo>
                  <a:pt x="93" y="180"/>
                </a:lnTo>
                <a:lnTo>
                  <a:pt x="93" y="180"/>
                </a:lnTo>
                <a:lnTo>
                  <a:pt x="93" y="180"/>
                </a:lnTo>
                <a:lnTo>
                  <a:pt x="93" y="180"/>
                </a:lnTo>
                <a:lnTo>
                  <a:pt x="93" y="179"/>
                </a:lnTo>
                <a:lnTo>
                  <a:pt x="93" y="175"/>
                </a:lnTo>
                <a:lnTo>
                  <a:pt x="93" y="175"/>
                </a:lnTo>
                <a:lnTo>
                  <a:pt x="93" y="175"/>
                </a:lnTo>
                <a:lnTo>
                  <a:pt x="91" y="175"/>
                </a:lnTo>
                <a:lnTo>
                  <a:pt x="91" y="175"/>
                </a:lnTo>
                <a:lnTo>
                  <a:pt x="89" y="175"/>
                </a:lnTo>
                <a:lnTo>
                  <a:pt x="89" y="175"/>
                </a:lnTo>
                <a:lnTo>
                  <a:pt x="89" y="174"/>
                </a:lnTo>
                <a:lnTo>
                  <a:pt x="88" y="174"/>
                </a:lnTo>
                <a:lnTo>
                  <a:pt x="88" y="174"/>
                </a:lnTo>
                <a:lnTo>
                  <a:pt x="86" y="169"/>
                </a:lnTo>
                <a:lnTo>
                  <a:pt x="84" y="169"/>
                </a:lnTo>
                <a:lnTo>
                  <a:pt x="84" y="169"/>
                </a:lnTo>
                <a:lnTo>
                  <a:pt x="81" y="167"/>
                </a:lnTo>
                <a:lnTo>
                  <a:pt x="81" y="167"/>
                </a:lnTo>
                <a:lnTo>
                  <a:pt x="79" y="165"/>
                </a:lnTo>
                <a:lnTo>
                  <a:pt x="79" y="165"/>
                </a:lnTo>
                <a:lnTo>
                  <a:pt x="78" y="165"/>
                </a:lnTo>
                <a:lnTo>
                  <a:pt x="78" y="164"/>
                </a:lnTo>
                <a:lnTo>
                  <a:pt x="76" y="164"/>
                </a:lnTo>
                <a:lnTo>
                  <a:pt x="76" y="164"/>
                </a:lnTo>
                <a:lnTo>
                  <a:pt x="76" y="164"/>
                </a:lnTo>
                <a:lnTo>
                  <a:pt x="74" y="164"/>
                </a:lnTo>
                <a:lnTo>
                  <a:pt x="73" y="165"/>
                </a:lnTo>
                <a:lnTo>
                  <a:pt x="73" y="167"/>
                </a:lnTo>
                <a:lnTo>
                  <a:pt x="71" y="167"/>
                </a:lnTo>
                <a:lnTo>
                  <a:pt x="71" y="167"/>
                </a:lnTo>
                <a:lnTo>
                  <a:pt x="71" y="165"/>
                </a:lnTo>
                <a:lnTo>
                  <a:pt x="71" y="162"/>
                </a:lnTo>
                <a:lnTo>
                  <a:pt x="71" y="160"/>
                </a:lnTo>
                <a:lnTo>
                  <a:pt x="71" y="159"/>
                </a:lnTo>
                <a:lnTo>
                  <a:pt x="69" y="157"/>
                </a:lnTo>
                <a:lnTo>
                  <a:pt x="68" y="153"/>
                </a:lnTo>
                <a:lnTo>
                  <a:pt x="68" y="153"/>
                </a:lnTo>
                <a:lnTo>
                  <a:pt x="68" y="153"/>
                </a:lnTo>
                <a:lnTo>
                  <a:pt x="68" y="153"/>
                </a:lnTo>
                <a:lnTo>
                  <a:pt x="66" y="153"/>
                </a:lnTo>
                <a:lnTo>
                  <a:pt x="64" y="153"/>
                </a:lnTo>
                <a:lnTo>
                  <a:pt x="62" y="153"/>
                </a:lnTo>
                <a:lnTo>
                  <a:pt x="62" y="152"/>
                </a:lnTo>
                <a:lnTo>
                  <a:pt x="62" y="148"/>
                </a:lnTo>
                <a:lnTo>
                  <a:pt x="62" y="147"/>
                </a:lnTo>
                <a:lnTo>
                  <a:pt x="62" y="147"/>
                </a:lnTo>
                <a:lnTo>
                  <a:pt x="62" y="145"/>
                </a:lnTo>
                <a:lnTo>
                  <a:pt x="64" y="142"/>
                </a:lnTo>
                <a:lnTo>
                  <a:pt x="66" y="140"/>
                </a:lnTo>
                <a:lnTo>
                  <a:pt x="66" y="140"/>
                </a:lnTo>
                <a:lnTo>
                  <a:pt x="66" y="138"/>
                </a:lnTo>
                <a:lnTo>
                  <a:pt x="66" y="138"/>
                </a:lnTo>
                <a:lnTo>
                  <a:pt x="66" y="137"/>
                </a:lnTo>
                <a:lnTo>
                  <a:pt x="66" y="137"/>
                </a:lnTo>
                <a:lnTo>
                  <a:pt x="66" y="137"/>
                </a:lnTo>
                <a:lnTo>
                  <a:pt x="62" y="137"/>
                </a:lnTo>
                <a:lnTo>
                  <a:pt x="62" y="137"/>
                </a:lnTo>
                <a:lnTo>
                  <a:pt x="61" y="137"/>
                </a:lnTo>
                <a:lnTo>
                  <a:pt x="61" y="135"/>
                </a:lnTo>
                <a:lnTo>
                  <a:pt x="59" y="133"/>
                </a:lnTo>
                <a:lnTo>
                  <a:pt x="59" y="133"/>
                </a:lnTo>
                <a:lnTo>
                  <a:pt x="57" y="132"/>
                </a:lnTo>
                <a:lnTo>
                  <a:pt x="56" y="132"/>
                </a:lnTo>
                <a:lnTo>
                  <a:pt x="56" y="132"/>
                </a:lnTo>
                <a:lnTo>
                  <a:pt x="54" y="132"/>
                </a:lnTo>
                <a:lnTo>
                  <a:pt x="52" y="132"/>
                </a:lnTo>
                <a:lnTo>
                  <a:pt x="51" y="133"/>
                </a:lnTo>
                <a:lnTo>
                  <a:pt x="49" y="133"/>
                </a:lnTo>
                <a:lnTo>
                  <a:pt x="47" y="133"/>
                </a:lnTo>
                <a:lnTo>
                  <a:pt x="47" y="133"/>
                </a:lnTo>
                <a:lnTo>
                  <a:pt x="46" y="133"/>
                </a:lnTo>
                <a:lnTo>
                  <a:pt x="46" y="132"/>
                </a:lnTo>
                <a:lnTo>
                  <a:pt x="44" y="132"/>
                </a:lnTo>
                <a:lnTo>
                  <a:pt x="42" y="130"/>
                </a:lnTo>
                <a:lnTo>
                  <a:pt x="42" y="128"/>
                </a:lnTo>
                <a:lnTo>
                  <a:pt x="39" y="127"/>
                </a:lnTo>
                <a:lnTo>
                  <a:pt x="39" y="125"/>
                </a:lnTo>
                <a:lnTo>
                  <a:pt x="37" y="123"/>
                </a:lnTo>
                <a:lnTo>
                  <a:pt x="37" y="125"/>
                </a:lnTo>
                <a:lnTo>
                  <a:pt x="37" y="125"/>
                </a:lnTo>
                <a:lnTo>
                  <a:pt x="36" y="125"/>
                </a:lnTo>
                <a:lnTo>
                  <a:pt x="36" y="125"/>
                </a:lnTo>
                <a:lnTo>
                  <a:pt x="34" y="125"/>
                </a:lnTo>
                <a:lnTo>
                  <a:pt x="29" y="122"/>
                </a:lnTo>
                <a:lnTo>
                  <a:pt x="27" y="120"/>
                </a:lnTo>
                <a:lnTo>
                  <a:pt x="27" y="120"/>
                </a:lnTo>
                <a:lnTo>
                  <a:pt x="26" y="115"/>
                </a:lnTo>
                <a:lnTo>
                  <a:pt x="26" y="115"/>
                </a:lnTo>
                <a:lnTo>
                  <a:pt x="26" y="115"/>
                </a:lnTo>
                <a:lnTo>
                  <a:pt x="26" y="110"/>
                </a:lnTo>
                <a:lnTo>
                  <a:pt x="26" y="110"/>
                </a:lnTo>
                <a:lnTo>
                  <a:pt x="26" y="110"/>
                </a:lnTo>
                <a:lnTo>
                  <a:pt x="26" y="110"/>
                </a:lnTo>
                <a:lnTo>
                  <a:pt x="26" y="108"/>
                </a:lnTo>
                <a:lnTo>
                  <a:pt x="26" y="108"/>
                </a:lnTo>
                <a:lnTo>
                  <a:pt x="26" y="108"/>
                </a:lnTo>
                <a:lnTo>
                  <a:pt x="24" y="106"/>
                </a:lnTo>
                <a:lnTo>
                  <a:pt x="24" y="106"/>
                </a:lnTo>
                <a:lnTo>
                  <a:pt x="24" y="106"/>
                </a:lnTo>
                <a:lnTo>
                  <a:pt x="24" y="106"/>
                </a:lnTo>
                <a:lnTo>
                  <a:pt x="24" y="106"/>
                </a:lnTo>
                <a:lnTo>
                  <a:pt x="22" y="106"/>
                </a:lnTo>
                <a:lnTo>
                  <a:pt x="20" y="108"/>
                </a:lnTo>
                <a:lnTo>
                  <a:pt x="20" y="108"/>
                </a:lnTo>
                <a:lnTo>
                  <a:pt x="20" y="108"/>
                </a:lnTo>
                <a:lnTo>
                  <a:pt x="19" y="108"/>
                </a:lnTo>
                <a:lnTo>
                  <a:pt x="19" y="108"/>
                </a:lnTo>
                <a:lnTo>
                  <a:pt x="17" y="106"/>
                </a:lnTo>
                <a:lnTo>
                  <a:pt x="17" y="105"/>
                </a:lnTo>
                <a:lnTo>
                  <a:pt x="15" y="103"/>
                </a:lnTo>
                <a:lnTo>
                  <a:pt x="15" y="103"/>
                </a:lnTo>
                <a:lnTo>
                  <a:pt x="14" y="101"/>
                </a:lnTo>
                <a:lnTo>
                  <a:pt x="14" y="101"/>
                </a:lnTo>
                <a:lnTo>
                  <a:pt x="12" y="100"/>
                </a:lnTo>
                <a:lnTo>
                  <a:pt x="12" y="98"/>
                </a:lnTo>
                <a:lnTo>
                  <a:pt x="12" y="96"/>
                </a:lnTo>
                <a:lnTo>
                  <a:pt x="10" y="95"/>
                </a:lnTo>
                <a:lnTo>
                  <a:pt x="12" y="93"/>
                </a:lnTo>
                <a:lnTo>
                  <a:pt x="12" y="91"/>
                </a:lnTo>
                <a:lnTo>
                  <a:pt x="10" y="91"/>
                </a:lnTo>
                <a:lnTo>
                  <a:pt x="10" y="88"/>
                </a:lnTo>
                <a:lnTo>
                  <a:pt x="10" y="88"/>
                </a:lnTo>
                <a:lnTo>
                  <a:pt x="10" y="88"/>
                </a:lnTo>
                <a:lnTo>
                  <a:pt x="10" y="86"/>
                </a:lnTo>
                <a:lnTo>
                  <a:pt x="10" y="86"/>
                </a:lnTo>
                <a:lnTo>
                  <a:pt x="9" y="86"/>
                </a:lnTo>
                <a:lnTo>
                  <a:pt x="5" y="85"/>
                </a:lnTo>
                <a:lnTo>
                  <a:pt x="4" y="85"/>
                </a:lnTo>
                <a:lnTo>
                  <a:pt x="4" y="85"/>
                </a:lnTo>
                <a:lnTo>
                  <a:pt x="2" y="83"/>
                </a:lnTo>
                <a:lnTo>
                  <a:pt x="2" y="83"/>
                </a:lnTo>
                <a:lnTo>
                  <a:pt x="2" y="81"/>
                </a:lnTo>
                <a:lnTo>
                  <a:pt x="2" y="81"/>
                </a:lnTo>
                <a:lnTo>
                  <a:pt x="0" y="81"/>
                </a:lnTo>
                <a:lnTo>
                  <a:pt x="0" y="81"/>
                </a:lnTo>
                <a:lnTo>
                  <a:pt x="0" y="79"/>
                </a:lnTo>
                <a:lnTo>
                  <a:pt x="0" y="79"/>
                </a:lnTo>
                <a:lnTo>
                  <a:pt x="0" y="79"/>
                </a:lnTo>
                <a:lnTo>
                  <a:pt x="0" y="78"/>
                </a:lnTo>
                <a:lnTo>
                  <a:pt x="0" y="78"/>
                </a:lnTo>
                <a:lnTo>
                  <a:pt x="0" y="74"/>
                </a:lnTo>
                <a:lnTo>
                  <a:pt x="0" y="74"/>
                </a:lnTo>
                <a:lnTo>
                  <a:pt x="0" y="74"/>
                </a:lnTo>
                <a:lnTo>
                  <a:pt x="2" y="73"/>
                </a:lnTo>
                <a:lnTo>
                  <a:pt x="2" y="73"/>
                </a:lnTo>
                <a:lnTo>
                  <a:pt x="4" y="73"/>
                </a:lnTo>
                <a:lnTo>
                  <a:pt x="4" y="73"/>
                </a:lnTo>
                <a:lnTo>
                  <a:pt x="5" y="73"/>
                </a:lnTo>
                <a:lnTo>
                  <a:pt x="5" y="73"/>
                </a:lnTo>
                <a:lnTo>
                  <a:pt x="5" y="71"/>
                </a:lnTo>
                <a:lnTo>
                  <a:pt x="7" y="71"/>
                </a:lnTo>
                <a:lnTo>
                  <a:pt x="7" y="71"/>
                </a:lnTo>
                <a:lnTo>
                  <a:pt x="5" y="68"/>
                </a:lnTo>
                <a:lnTo>
                  <a:pt x="5" y="68"/>
                </a:lnTo>
                <a:lnTo>
                  <a:pt x="4" y="68"/>
                </a:lnTo>
                <a:lnTo>
                  <a:pt x="4" y="68"/>
                </a:lnTo>
                <a:lnTo>
                  <a:pt x="4" y="68"/>
                </a:lnTo>
                <a:lnTo>
                  <a:pt x="4" y="68"/>
                </a:lnTo>
                <a:lnTo>
                  <a:pt x="2" y="68"/>
                </a:lnTo>
                <a:lnTo>
                  <a:pt x="2" y="68"/>
                </a:lnTo>
                <a:lnTo>
                  <a:pt x="2" y="68"/>
                </a:lnTo>
                <a:lnTo>
                  <a:pt x="2" y="66"/>
                </a:lnTo>
                <a:lnTo>
                  <a:pt x="2" y="66"/>
                </a:lnTo>
                <a:lnTo>
                  <a:pt x="2" y="66"/>
                </a:lnTo>
                <a:lnTo>
                  <a:pt x="4" y="64"/>
                </a:lnTo>
                <a:lnTo>
                  <a:pt x="4" y="64"/>
                </a:lnTo>
                <a:lnTo>
                  <a:pt x="4" y="61"/>
                </a:lnTo>
                <a:lnTo>
                  <a:pt x="5" y="61"/>
                </a:lnTo>
                <a:lnTo>
                  <a:pt x="5" y="61"/>
                </a:lnTo>
                <a:lnTo>
                  <a:pt x="5" y="61"/>
                </a:lnTo>
                <a:lnTo>
                  <a:pt x="5" y="59"/>
                </a:lnTo>
                <a:lnTo>
                  <a:pt x="5" y="59"/>
                </a:lnTo>
                <a:lnTo>
                  <a:pt x="5" y="59"/>
                </a:lnTo>
                <a:lnTo>
                  <a:pt x="5" y="58"/>
                </a:lnTo>
                <a:lnTo>
                  <a:pt x="5" y="58"/>
                </a:lnTo>
                <a:lnTo>
                  <a:pt x="5" y="58"/>
                </a:lnTo>
                <a:lnTo>
                  <a:pt x="4" y="56"/>
                </a:lnTo>
                <a:lnTo>
                  <a:pt x="4" y="56"/>
                </a:lnTo>
                <a:lnTo>
                  <a:pt x="4" y="56"/>
                </a:lnTo>
                <a:lnTo>
                  <a:pt x="5" y="56"/>
                </a:lnTo>
                <a:lnTo>
                  <a:pt x="7" y="56"/>
                </a:lnTo>
                <a:lnTo>
                  <a:pt x="7" y="56"/>
                </a:lnTo>
                <a:lnTo>
                  <a:pt x="7" y="56"/>
                </a:lnTo>
                <a:lnTo>
                  <a:pt x="9" y="56"/>
                </a:lnTo>
                <a:lnTo>
                  <a:pt x="9" y="56"/>
                </a:lnTo>
                <a:lnTo>
                  <a:pt x="9" y="54"/>
                </a:lnTo>
                <a:lnTo>
                  <a:pt x="9" y="54"/>
                </a:lnTo>
                <a:lnTo>
                  <a:pt x="9" y="54"/>
                </a:lnTo>
                <a:lnTo>
                  <a:pt x="9" y="54"/>
                </a:lnTo>
                <a:lnTo>
                  <a:pt x="10" y="53"/>
                </a:lnTo>
                <a:lnTo>
                  <a:pt x="10" y="53"/>
                </a:lnTo>
                <a:lnTo>
                  <a:pt x="10" y="51"/>
                </a:lnTo>
                <a:lnTo>
                  <a:pt x="14" y="51"/>
                </a:lnTo>
                <a:lnTo>
                  <a:pt x="14" y="51"/>
                </a:lnTo>
                <a:lnTo>
                  <a:pt x="15" y="51"/>
                </a:lnTo>
                <a:lnTo>
                  <a:pt x="15" y="51"/>
                </a:lnTo>
                <a:lnTo>
                  <a:pt x="17" y="51"/>
                </a:lnTo>
                <a:lnTo>
                  <a:pt x="17" y="51"/>
                </a:lnTo>
                <a:lnTo>
                  <a:pt x="19" y="51"/>
                </a:lnTo>
                <a:lnTo>
                  <a:pt x="19" y="51"/>
                </a:lnTo>
                <a:lnTo>
                  <a:pt x="19" y="51"/>
                </a:lnTo>
                <a:lnTo>
                  <a:pt x="19" y="49"/>
                </a:lnTo>
                <a:lnTo>
                  <a:pt x="19" y="48"/>
                </a:lnTo>
                <a:lnTo>
                  <a:pt x="19" y="48"/>
                </a:lnTo>
                <a:lnTo>
                  <a:pt x="20" y="46"/>
                </a:lnTo>
                <a:lnTo>
                  <a:pt x="20" y="46"/>
                </a:lnTo>
                <a:lnTo>
                  <a:pt x="22" y="44"/>
                </a:lnTo>
                <a:lnTo>
                  <a:pt x="22" y="44"/>
                </a:lnTo>
                <a:lnTo>
                  <a:pt x="22" y="44"/>
                </a:lnTo>
                <a:lnTo>
                  <a:pt x="24" y="44"/>
                </a:lnTo>
                <a:lnTo>
                  <a:pt x="26" y="44"/>
                </a:lnTo>
                <a:lnTo>
                  <a:pt x="26" y="44"/>
                </a:lnTo>
                <a:lnTo>
                  <a:pt x="27" y="44"/>
                </a:lnTo>
                <a:lnTo>
                  <a:pt x="27" y="44"/>
                </a:lnTo>
                <a:lnTo>
                  <a:pt x="27" y="44"/>
                </a:lnTo>
                <a:lnTo>
                  <a:pt x="27" y="44"/>
                </a:lnTo>
                <a:lnTo>
                  <a:pt x="27" y="43"/>
                </a:lnTo>
                <a:lnTo>
                  <a:pt x="27" y="43"/>
                </a:lnTo>
                <a:lnTo>
                  <a:pt x="27" y="43"/>
                </a:lnTo>
                <a:lnTo>
                  <a:pt x="27" y="43"/>
                </a:lnTo>
                <a:lnTo>
                  <a:pt x="27" y="43"/>
                </a:lnTo>
                <a:lnTo>
                  <a:pt x="27" y="41"/>
                </a:lnTo>
                <a:lnTo>
                  <a:pt x="27" y="41"/>
                </a:lnTo>
                <a:lnTo>
                  <a:pt x="27" y="39"/>
                </a:lnTo>
                <a:lnTo>
                  <a:pt x="27" y="39"/>
                </a:lnTo>
                <a:lnTo>
                  <a:pt x="27" y="39"/>
                </a:lnTo>
                <a:lnTo>
                  <a:pt x="26" y="39"/>
                </a:lnTo>
                <a:lnTo>
                  <a:pt x="24" y="39"/>
                </a:lnTo>
                <a:lnTo>
                  <a:pt x="22" y="39"/>
                </a:lnTo>
                <a:lnTo>
                  <a:pt x="22" y="39"/>
                </a:lnTo>
                <a:lnTo>
                  <a:pt x="22" y="39"/>
                </a:lnTo>
                <a:lnTo>
                  <a:pt x="22" y="39"/>
                </a:lnTo>
                <a:lnTo>
                  <a:pt x="22" y="37"/>
                </a:lnTo>
                <a:lnTo>
                  <a:pt x="22" y="37"/>
                </a:lnTo>
                <a:lnTo>
                  <a:pt x="22" y="37"/>
                </a:lnTo>
                <a:lnTo>
                  <a:pt x="22" y="36"/>
                </a:lnTo>
                <a:lnTo>
                  <a:pt x="22" y="36"/>
                </a:lnTo>
                <a:lnTo>
                  <a:pt x="24" y="37"/>
                </a:lnTo>
                <a:lnTo>
                  <a:pt x="24" y="37"/>
                </a:lnTo>
                <a:lnTo>
                  <a:pt x="24" y="37"/>
                </a:lnTo>
                <a:lnTo>
                  <a:pt x="24" y="36"/>
                </a:lnTo>
                <a:lnTo>
                  <a:pt x="26" y="36"/>
                </a:lnTo>
                <a:lnTo>
                  <a:pt x="26" y="36"/>
                </a:lnTo>
                <a:lnTo>
                  <a:pt x="26" y="36"/>
                </a:lnTo>
                <a:lnTo>
                  <a:pt x="24" y="36"/>
                </a:lnTo>
                <a:lnTo>
                  <a:pt x="24" y="36"/>
                </a:lnTo>
                <a:lnTo>
                  <a:pt x="24" y="34"/>
                </a:lnTo>
                <a:lnTo>
                  <a:pt x="24" y="34"/>
                </a:lnTo>
                <a:lnTo>
                  <a:pt x="22" y="32"/>
                </a:lnTo>
                <a:lnTo>
                  <a:pt x="22" y="31"/>
                </a:lnTo>
                <a:lnTo>
                  <a:pt x="22" y="31"/>
                </a:lnTo>
                <a:lnTo>
                  <a:pt x="22" y="31"/>
                </a:lnTo>
                <a:lnTo>
                  <a:pt x="22" y="31"/>
                </a:lnTo>
                <a:lnTo>
                  <a:pt x="22" y="29"/>
                </a:lnTo>
                <a:lnTo>
                  <a:pt x="22" y="29"/>
                </a:lnTo>
                <a:lnTo>
                  <a:pt x="26" y="29"/>
                </a:lnTo>
                <a:lnTo>
                  <a:pt x="26" y="29"/>
                </a:lnTo>
                <a:lnTo>
                  <a:pt x="26" y="29"/>
                </a:lnTo>
                <a:lnTo>
                  <a:pt x="26" y="31"/>
                </a:lnTo>
                <a:lnTo>
                  <a:pt x="26" y="31"/>
                </a:lnTo>
                <a:lnTo>
                  <a:pt x="27" y="31"/>
                </a:lnTo>
                <a:lnTo>
                  <a:pt x="27" y="31"/>
                </a:lnTo>
                <a:lnTo>
                  <a:pt x="27" y="32"/>
                </a:lnTo>
                <a:lnTo>
                  <a:pt x="27" y="32"/>
                </a:lnTo>
                <a:lnTo>
                  <a:pt x="27" y="34"/>
                </a:lnTo>
                <a:lnTo>
                  <a:pt x="29" y="34"/>
                </a:lnTo>
                <a:lnTo>
                  <a:pt x="29" y="36"/>
                </a:lnTo>
                <a:lnTo>
                  <a:pt x="29" y="36"/>
                </a:lnTo>
                <a:lnTo>
                  <a:pt x="31" y="36"/>
                </a:lnTo>
                <a:lnTo>
                  <a:pt x="32" y="34"/>
                </a:lnTo>
                <a:lnTo>
                  <a:pt x="32" y="34"/>
                </a:lnTo>
                <a:lnTo>
                  <a:pt x="32" y="34"/>
                </a:lnTo>
                <a:lnTo>
                  <a:pt x="32" y="34"/>
                </a:lnTo>
                <a:lnTo>
                  <a:pt x="32" y="34"/>
                </a:lnTo>
                <a:lnTo>
                  <a:pt x="34" y="32"/>
                </a:lnTo>
                <a:lnTo>
                  <a:pt x="34" y="32"/>
                </a:lnTo>
                <a:lnTo>
                  <a:pt x="34" y="32"/>
                </a:lnTo>
                <a:lnTo>
                  <a:pt x="34" y="31"/>
                </a:lnTo>
                <a:lnTo>
                  <a:pt x="34" y="31"/>
                </a:lnTo>
                <a:lnTo>
                  <a:pt x="34" y="31"/>
                </a:lnTo>
                <a:lnTo>
                  <a:pt x="36" y="31"/>
                </a:lnTo>
                <a:lnTo>
                  <a:pt x="36" y="31"/>
                </a:lnTo>
                <a:lnTo>
                  <a:pt x="36" y="31"/>
                </a:lnTo>
                <a:lnTo>
                  <a:pt x="36" y="31"/>
                </a:lnTo>
                <a:lnTo>
                  <a:pt x="36" y="32"/>
                </a:lnTo>
                <a:lnTo>
                  <a:pt x="36" y="32"/>
                </a:lnTo>
                <a:lnTo>
                  <a:pt x="36" y="32"/>
                </a:lnTo>
                <a:lnTo>
                  <a:pt x="39" y="34"/>
                </a:lnTo>
                <a:lnTo>
                  <a:pt x="41" y="34"/>
                </a:lnTo>
                <a:lnTo>
                  <a:pt x="41" y="34"/>
                </a:lnTo>
                <a:lnTo>
                  <a:pt x="41" y="36"/>
                </a:lnTo>
                <a:lnTo>
                  <a:pt x="41" y="36"/>
                </a:lnTo>
                <a:lnTo>
                  <a:pt x="41" y="36"/>
                </a:lnTo>
                <a:lnTo>
                  <a:pt x="42" y="36"/>
                </a:lnTo>
                <a:lnTo>
                  <a:pt x="42" y="36"/>
                </a:lnTo>
                <a:lnTo>
                  <a:pt x="42" y="36"/>
                </a:lnTo>
                <a:lnTo>
                  <a:pt x="42" y="36"/>
                </a:lnTo>
                <a:lnTo>
                  <a:pt x="42" y="36"/>
                </a:lnTo>
                <a:lnTo>
                  <a:pt x="42" y="34"/>
                </a:lnTo>
                <a:lnTo>
                  <a:pt x="42" y="34"/>
                </a:lnTo>
                <a:lnTo>
                  <a:pt x="42" y="34"/>
                </a:lnTo>
                <a:lnTo>
                  <a:pt x="44" y="34"/>
                </a:lnTo>
                <a:lnTo>
                  <a:pt x="46" y="34"/>
                </a:lnTo>
                <a:lnTo>
                  <a:pt x="46" y="34"/>
                </a:lnTo>
                <a:lnTo>
                  <a:pt x="46" y="32"/>
                </a:lnTo>
                <a:lnTo>
                  <a:pt x="46" y="32"/>
                </a:lnTo>
                <a:lnTo>
                  <a:pt x="46" y="32"/>
                </a:lnTo>
                <a:lnTo>
                  <a:pt x="46" y="31"/>
                </a:lnTo>
                <a:lnTo>
                  <a:pt x="47" y="31"/>
                </a:lnTo>
                <a:lnTo>
                  <a:pt x="47" y="31"/>
                </a:lnTo>
                <a:lnTo>
                  <a:pt x="47" y="31"/>
                </a:lnTo>
                <a:lnTo>
                  <a:pt x="47" y="31"/>
                </a:lnTo>
                <a:lnTo>
                  <a:pt x="52" y="32"/>
                </a:lnTo>
                <a:lnTo>
                  <a:pt x="61" y="34"/>
                </a:lnTo>
                <a:lnTo>
                  <a:pt x="62" y="36"/>
                </a:lnTo>
                <a:lnTo>
                  <a:pt x="62" y="36"/>
                </a:lnTo>
                <a:lnTo>
                  <a:pt x="62" y="36"/>
                </a:lnTo>
                <a:lnTo>
                  <a:pt x="61" y="36"/>
                </a:lnTo>
                <a:lnTo>
                  <a:pt x="61" y="36"/>
                </a:lnTo>
                <a:lnTo>
                  <a:pt x="61" y="36"/>
                </a:lnTo>
                <a:lnTo>
                  <a:pt x="61" y="37"/>
                </a:lnTo>
                <a:lnTo>
                  <a:pt x="61" y="37"/>
                </a:lnTo>
                <a:lnTo>
                  <a:pt x="61" y="37"/>
                </a:lnTo>
                <a:lnTo>
                  <a:pt x="62" y="37"/>
                </a:lnTo>
                <a:lnTo>
                  <a:pt x="64" y="37"/>
                </a:lnTo>
                <a:lnTo>
                  <a:pt x="66" y="37"/>
                </a:lnTo>
                <a:lnTo>
                  <a:pt x="66" y="39"/>
                </a:lnTo>
                <a:lnTo>
                  <a:pt x="68" y="39"/>
                </a:lnTo>
                <a:lnTo>
                  <a:pt x="68" y="39"/>
                </a:lnTo>
                <a:lnTo>
                  <a:pt x="68" y="41"/>
                </a:lnTo>
                <a:lnTo>
                  <a:pt x="69" y="41"/>
                </a:lnTo>
                <a:lnTo>
                  <a:pt x="69" y="41"/>
                </a:lnTo>
                <a:lnTo>
                  <a:pt x="71" y="41"/>
                </a:lnTo>
                <a:lnTo>
                  <a:pt x="73" y="39"/>
                </a:lnTo>
                <a:lnTo>
                  <a:pt x="73" y="39"/>
                </a:lnTo>
                <a:lnTo>
                  <a:pt x="73" y="37"/>
                </a:lnTo>
                <a:lnTo>
                  <a:pt x="73" y="37"/>
                </a:lnTo>
                <a:lnTo>
                  <a:pt x="73" y="37"/>
                </a:lnTo>
                <a:lnTo>
                  <a:pt x="73" y="36"/>
                </a:lnTo>
                <a:lnTo>
                  <a:pt x="73" y="36"/>
                </a:lnTo>
                <a:lnTo>
                  <a:pt x="73" y="36"/>
                </a:lnTo>
                <a:lnTo>
                  <a:pt x="73" y="36"/>
                </a:lnTo>
                <a:lnTo>
                  <a:pt x="73" y="34"/>
                </a:lnTo>
                <a:lnTo>
                  <a:pt x="73" y="34"/>
                </a:lnTo>
                <a:lnTo>
                  <a:pt x="74" y="34"/>
                </a:lnTo>
                <a:lnTo>
                  <a:pt x="76" y="34"/>
                </a:lnTo>
                <a:lnTo>
                  <a:pt x="76" y="32"/>
                </a:lnTo>
                <a:lnTo>
                  <a:pt x="76" y="32"/>
                </a:lnTo>
                <a:lnTo>
                  <a:pt x="76" y="32"/>
                </a:lnTo>
                <a:lnTo>
                  <a:pt x="76" y="31"/>
                </a:lnTo>
                <a:lnTo>
                  <a:pt x="76" y="31"/>
                </a:lnTo>
                <a:lnTo>
                  <a:pt x="76" y="27"/>
                </a:lnTo>
                <a:lnTo>
                  <a:pt x="76" y="26"/>
                </a:lnTo>
                <a:lnTo>
                  <a:pt x="76" y="26"/>
                </a:lnTo>
                <a:lnTo>
                  <a:pt x="76" y="26"/>
                </a:lnTo>
                <a:lnTo>
                  <a:pt x="76" y="26"/>
                </a:lnTo>
                <a:lnTo>
                  <a:pt x="74" y="26"/>
                </a:lnTo>
                <a:lnTo>
                  <a:pt x="74" y="26"/>
                </a:lnTo>
                <a:lnTo>
                  <a:pt x="74" y="26"/>
                </a:lnTo>
                <a:lnTo>
                  <a:pt x="73" y="26"/>
                </a:lnTo>
                <a:lnTo>
                  <a:pt x="73" y="24"/>
                </a:lnTo>
                <a:lnTo>
                  <a:pt x="73" y="24"/>
                </a:lnTo>
                <a:lnTo>
                  <a:pt x="73" y="24"/>
                </a:lnTo>
                <a:lnTo>
                  <a:pt x="74" y="22"/>
                </a:lnTo>
                <a:lnTo>
                  <a:pt x="74" y="21"/>
                </a:lnTo>
                <a:lnTo>
                  <a:pt x="74" y="19"/>
                </a:lnTo>
                <a:lnTo>
                  <a:pt x="74" y="19"/>
                </a:lnTo>
                <a:lnTo>
                  <a:pt x="74" y="17"/>
                </a:lnTo>
                <a:lnTo>
                  <a:pt x="74" y="16"/>
                </a:lnTo>
                <a:lnTo>
                  <a:pt x="74" y="16"/>
                </a:lnTo>
                <a:lnTo>
                  <a:pt x="74" y="16"/>
                </a:lnTo>
                <a:lnTo>
                  <a:pt x="74" y="16"/>
                </a:lnTo>
                <a:lnTo>
                  <a:pt x="74" y="14"/>
                </a:lnTo>
                <a:lnTo>
                  <a:pt x="74" y="14"/>
                </a:lnTo>
                <a:lnTo>
                  <a:pt x="74" y="14"/>
                </a:lnTo>
                <a:lnTo>
                  <a:pt x="76" y="12"/>
                </a:lnTo>
                <a:lnTo>
                  <a:pt x="76" y="11"/>
                </a:lnTo>
                <a:lnTo>
                  <a:pt x="76" y="11"/>
                </a:lnTo>
                <a:lnTo>
                  <a:pt x="76" y="11"/>
                </a:lnTo>
                <a:lnTo>
                  <a:pt x="76" y="11"/>
                </a:lnTo>
                <a:lnTo>
                  <a:pt x="78" y="11"/>
                </a:lnTo>
                <a:lnTo>
                  <a:pt x="78" y="11"/>
                </a:lnTo>
                <a:lnTo>
                  <a:pt x="78" y="11"/>
                </a:lnTo>
                <a:lnTo>
                  <a:pt x="79" y="12"/>
                </a:lnTo>
                <a:lnTo>
                  <a:pt x="79" y="14"/>
                </a:lnTo>
                <a:lnTo>
                  <a:pt x="79" y="14"/>
                </a:lnTo>
                <a:lnTo>
                  <a:pt x="79" y="14"/>
                </a:lnTo>
                <a:lnTo>
                  <a:pt x="79" y="14"/>
                </a:lnTo>
                <a:lnTo>
                  <a:pt x="81" y="14"/>
                </a:lnTo>
                <a:lnTo>
                  <a:pt x="81" y="16"/>
                </a:lnTo>
                <a:lnTo>
                  <a:pt x="81" y="16"/>
                </a:lnTo>
                <a:lnTo>
                  <a:pt x="81" y="16"/>
                </a:lnTo>
                <a:lnTo>
                  <a:pt x="83" y="16"/>
                </a:lnTo>
                <a:lnTo>
                  <a:pt x="84" y="17"/>
                </a:lnTo>
                <a:lnTo>
                  <a:pt x="86" y="17"/>
                </a:lnTo>
                <a:lnTo>
                  <a:pt x="86" y="19"/>
                </a:lnTo>
                <a:lnTo>
                  <a:pt x="86" y="19"/>
                </a:lnTo>
                <a:lnTo>
                  <a:pt x="86" y="19"/>
                </a:lnTo>
                <a:lnTo>
                  <a:pt x="86" y="21"/>
                </a:lnTo>
                <a:lnTo>
                  <a:pt x="86" y="21"/>
                </a:lnTo>
                <a:lnTo>
                  <a:pt x="86" y="22"/>
                </a:lnTo>
                <a:lnTo>
                  <a:pt x="86" y="22"/>
                </a:lnTo>
                <a:lnTo>
                  <a:pt x="88" y="22"/>
                </a:lnTo>
                <a:lnTo>
                  <a:pt x="98" y="12"/>
                </a:lnTo>
                <a:lnTo>
                  <a:pt x="99" y="12"/>
                </a:lnTo>
                <a:lnTo>
                  <a:pt x="99" y="11"/>
                </a:lnTo>
                <a:lnTo>
                  <a:pt x="99" y="11"/>
                </a:lnTo>
                <a:lnTo>
                  <a:pt x="98" y="9"/>
                </a:lnTo>
                <a:lnTo>
                  <a:pt x="99" y="9"/>
                </a:lnTo>
                <a:lnTo>
                  <a:pt x="101" y="9"/>
                </a:lnTo>
                <a:lnTo>
                  <a:pt x="101" y="7"/>
                </a:lnTo>
                <a:lnTo>
                  <a:pt x="103" y="6"/>
                </a:lnTo>
                <a:lnTo>
                  <a:pt x="103" y="4"/>
                </a:lnTo>
                <a:lnTo>
                  <a:pt x="105" y="4"/>
                </a:lnTo>
                <a:lnTo>
                  <a:pt x="105" y="2"/>
                </a:lnTo>
                <a:lnTo>
                  <a:pt x="106" y="2"/>
                </a:lnTo>
                <a:lnTo>
                  <a:pt x="106" y="0"/>
                </a:lnTo>
                <a:lnTo>
                  <a:pt x="113" y="6"/>
                </a:lnTo>
                <a:lnTo>
                  <a:pt x="115" y="6"/>
                </a:lnTo>
                <a:lnTo>
                  <a:pt x="115" y="6"/>
                </a:lnTo>
                <a:lnTo>
                  <a:pt x="116" y="6"/>
                </a:lnTo>
                <a:lnTo>
                  <a:pt x="116" y="6"/>
                </a:lnTo>
                <a:lnTo>
                  <a:pt x="116" y="7"/>
                </a:lnTo>
                <a:lnTo>
                  <a:pt x="116" y="7"/>
                </a:lnTo>
                <a:lnTo>
                  <a:pt x="116" y="7"/>
                </a:lnTo>
                <a:lnTo>
                  <a:pt x="116" y="7"/>
                </a:lnTo>
                <a:lnTo>
                  <a:pt x="116" y="9"/>
                </a:lnTo>
                <a:lnTo>
                  <a:pt x="116" y="9"/>
                </a:lnTo>
                <a:lnTo>
                  <a:pt x="116" y="11"/>
                </a:lnTo>
                <a:lnTo>
                  <a:pt x="116" y="11"/>
                </a:lnTo>
                <a:lnTo>
                  <a:pt x="116" y="12"/>
                </a:lnTo>
                <a:lnTo>
                  <a:pt x="118" y="14"/>
                </a:lnTo>
                <a:lnTo>
                  <a:pt x="118" y="14"/>
                </a:lnTo>
                <a:lnTo>
                  <a:pt x="118" y="14"/>
                </a:lnTo>
                <a:lnTo>
                  <a:pt x="118" y="14"/>
                </a:lnTo>
                <a:lnTo>
                  <a:pt x="118" y="16"/>
                </a:lnTo>
                <a:lnTo>
                  <a:pt x="118" y="16"/>
                </a:lnTo>
                <a:lnTo>
                  <a:pt x="118" y="16"/>
                </a:lnTo>
                <a:lnTo>
                  <a:pt x="118" y="16"/>
                </a:lnTo>
                <a:lnTo>
                  <a:pt x="123" y="21"/>
                </a:lnTo>
                <a:lnTo>
                  <a:pt x="126" y="21"/>
                </a:lnTo>
                <a:lnTo>
                  <a:pt x="128" y="21"/>
                </a:lnTo>
                <a:lnTo>
                  <a:pt x="130" y="17"/>
                </a:lnTo>
                <a:lnTo>
                  <a:pt x="130" y="17"/>
                </a:lnTo>
                <a:lnTo>
                  <a:pt x="130" y="16"/>
                </a:lnTo>
                <a:lnTo>
                  <a:pt x="130" y="16"/>
                </a:lnTo>
                <a:lnTo>
                  <a:pt x="130" y="16"/>
                </a:lnTo>
                <a:lnTo>
                  <a:pt x="130" y="16"/>
                </a:lnTo>
                <a:lnTo>
                  <a:pt x="130" y="14"/>
                </a:lnTo>
                <a:lnTo>
                  <a:pt x="130" y="14"/>
                </a:lnTo>
                <a:lnTo>
                  <a:pt x="130" y="14"/>
                </a:lnTo>
                <a:lnTo>
                  <a:pt x="130" y="12"/>
                </a:lnTo>
                <a:lnTo>
                  <a:pt x="130" y="12"/>
                </a:lnTo>
                <a:lnTo>
                  <a:pt x="131" y="12"/>
                </a:lnTo>
                <a:lnTo>
                  <a:pt x="133" y="14"/>
                </a:lnTo>
                <a:lnTo>
                  <a:pt x="133" y="14"/>
                </a:lnTo>
                <a:lnTo>
                  <a:pt x="135" y="14"/>
                </a:lnTo>
                <a:lnTo>
                  <a:pt x="135" y="14"/>
                </a:lnTo>
                <a:lnTo>
                  <a:pt x="140" y="16"/>
                </a:lnTo>
                <a:lnTo>
                  <a:pt x="140" y="17"/>
                </a:lnTo>
                <a:lnTo>
                  <a:pt x="140" y="19"/>
                </a:lnTo>
                <a:lnTo>
                  <a:pt x="140" y="19"/>
                </a:lnTo>
                <a:lnTo>
                  <a:pt x="140" y="19"/>
                </a:lnTo>
                <a:lnTo>
                  <a:pt x="138" y="21"/>
                </a:lnTo>
                <a:lnTo>
                  <a:pt x="138" y="21"/>
                </a:lnTo>
                <a:lnTo>
                  <a:pt x="138" y="21"/>
                </a:lnTo>
                <a:lnTo>
                  <a:pt x="138" y="22"/>
                </a:lnTo>
                <a:lnTo>
                  <a:pt x="140" y="2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1" name="Freeform 54">
            <a:extLst>
              <a:ext uri="{FF2B5EF4-FFF2-40B4-BE49-F238E27FC236}">
                <a16:creationId xmlns:a16="http://schemas.microsoft.com/office/drawing/2014/main" id="{11FE8702-9AC7-49AD-A6D1-BFBCECCA6A87}"/>
              </a:ext>
            </a:extLst>
          </p:cNvPr>
          <p:cNvSpPr>
            <a:spLocks/>
          </p:cNvSpPr>
          <p:nvPr/>
        </p:nvSpPr>
        <p:spPr bwMode="auto">
          <a:xfrm>
            <a:off x="4908389" y="4694620"/>
            <a:ext cx="154485" cy="175727"/>
          </a:xfrm>
          <a:custGeom>
            <a:avLst/>
            <a:gdLst>
              <a:gd name="T0" fmla="*/ 140 w 160"/>
              <a:gd name="T1" fmla="*/ 27 h 182"/>
              <a:gd name="T2" fmla="*/ 145 w 160"/>
              <a:gd name="T3" fmla="*/ 32 h 182"/>
              <a:gd name="T4" fmla="*/ 153 w 160"/>
              <a:gd name="T5" fmla="*/ 39 h 182"/>
              <a:gd name="T6" fmla="*/ 160 w 160"/>
              <a:gd name="T7" fmla="*/ 49 h 182"/>
              <a:gd name="T8" fmla="*/ 150 w 160"/>
              <a:gd name="T9" fmla="*/ 51 h 182"/>
              <a:gd name="T10" fmla="*/ 150 w 160"/>
              <a:gd name="T11" fmla="*/ 63 h 182"/>
              <a:gd name="T12" fmla="*/ 155 w 160"/>
              <a:gd name="T13" fmla="*/ 81 h 182"/>
              <a:gd name="T14" fmla="*/ 155 w 160"/>
              <a:gd name="T15" fmla="*/ 86 h 182"/>
              <a:gd name="T16" fmla="*/ 155 w 160"/>
              <a:gd name="T17" fmla="*/ 91 h 182"/>
              <a:gd name="T18" fmla="*/ 150 w 160"/>
              <a:gd name="T19" fmla="*/ 95 h 182"/>
              <a:gd name="T20" fmla="*/ 148 w 160"/>
              <a:gd name="T21" fmla="*/ 103 h 182"/>
              <a:gd name="T22" fmla="*/ 150 w 160"/>
              <a:gd name="T23" fmla="*/ 106 h 182"/>
              <a:gd name="T24" fmla="*/ 148 w 160"/>
              <a:gd name="T25" fmla="*/ 113 h 182"/>
              <a:gd name="T26" fmla="*/ 147 w 160"/>
              <a:gd name="T27" fmla="*/ 120 h 182"/>
              <a:gd name="T28" fmla="*/ 148 w 160"/>
              <a:gd name="T29" fmla="*/ 127 h 182"/>
              <a:gd name="T30" fmla="*/ 145 w 160"/>
              <a:gd name="T31" fmla="*/ 135 h 182"/>
              <a:gd name="T32" fmla="*/ 143 w 160"/>
              <a:gd name="T33" fmla="*/ 142 h 182"/>
              <a:gd name="T34" fmla="*/ 130 w 160"/>
              <a:gd name="T35" fmla="*/ 143 h 182"/>
              <a:gd name="T36" fmla="*/ 130 w 160"/>
              <a:gd name="T37" fmla="*/ 153 h 182"/>
              <a:gd name="T38" fmla="*/ 113 w 160"/>
              <a:gd name="T39" fmla="*/ 159 h 182"/>
              <a:gd name="T40" fmla="*/ 116 w 160"/>
              <a:gd name="T41" fmla="*/ 164 h 182"/>
              <a:gd name="T42" fmla="*/ 115 w 160"/>
              <a:gd name="T43" fmla="*/ 174 h 182"/>
              <a:gd name="T44" fmla="*/ 110 w 160"/>
              <a:gd name="T45" fmla="*/ 179 h 182"/>
              <a:gd name="T46" fmla="*/ 96 w 160"/>
              <a:gd name="T47" fmla="*/ 180 h 182"/>
              <a:gd name="T48" fmla="*/ 93 w 160"/>
              <a:gd name="T49" fmla="*/ 180 h 182"/>
              <a:gd name="T50" fmla="*/ 86 w 160"/>
              <a:gd name="T51" fmla="*/ 169 h 182"/>
              <a:gd name="T52" fmla="*/ 74 w 160"/>
              <a:gd name="T53" fmla="*/ 164 h 182"/>
              <a:gd name="T54" fmla="*/ 68 w 160"/>
              <a:gd name="T55" fmla="*/ 153 h 182"/>
              <a:gd name="T56" fmla="*/ 66 w 160"/>
              <a:gd name="T57" fmla="*/ 140 h 182"/>
              <a:gd name="T58" fmla="*/ 57 w 160"/>
              <a:gd name="T59" fmla="*/ 132 h 182"/>
              <a:gd name="T60" fmla="*/ 42 w 160"/>
              <a:gd name="T61" fmla="*/ 130 h 182"/>
              <a:gd name="T62" fmla="*/ 27 w 160"/>
              <a:gd name="T63" fmla="*/ 120 h 182"/>
              <a:gd name="T64" fmla="*/ 24 w 160"/>
              <a:gd name="T65" fmla="*/ 106 h 182"/>
              <a:gd name="T66" fmla="*/ 15 w 160"/>
              <a:gd name="T67" fmla="*/ 103 h 182"/>
              <a:gd name="T68" fmla="*/ 10 w 160"/>
              <a:gd name="T69" fmla="*/ 88 h 182"/>
              <a:gd name="T70" fmla="*/ 0 w 160"/>
              <a:gd name="T71" fmla="*/ 81 h 182"/>
              <a:gd name="T72" fmla="*/ 4 w 160"/>
              <a:gd name="T73" fmla="*/ 73 h 182"/>
              <a:gd name="T74" fmla="*/ 4 w 160"/>
              <a:gd name="T75" fmla="*/ 68 h 182"/>
              <a:gd name="T76" fmla="*/ 5 w 160"/>
              <a:gd name="T77" fmla="*/ 61 h 182"/>
              <a:gd name="T78" fmla="*/ 7 w 160"/>
              <a:gd name="T79" fmla="*/ 56 h 182"/>
              <a:gd name="T80" fmla="*/ 14 w 160"/>
              <a:gd name="T81" fmla="*/ 51 h 182"/>
              <a:gd name="T82" fmla="*/ 20 w 160"/>
              <a:gd name="T83" fmla="*/ 46 h 182"/>
              <a:gd name="T84" fmla="*/ 27 w 160"/>
              <a:gd name="T85" fmla="*/ 43 h 182"/>
              <a:gd name="T86" fmla="*/ 22 w 160"/>
              <a:gd name="T87" fmla="*/ 39 h 182"/>
              <a:gd name="T88" fmla="*/ 26 w 160"/>
              <a:gd name="T89" fmla="*/ 36 h 182"/>
              <a:gd name="T90" fmla="*/ 22 w 160"/>
              <a:gd name="T91" fmla="*/ 29 h 182"/>
              <a:gd name="T92" fmla="*/ 29 w 160"/>
              <a:gd name="T93" fmla="*/ 34 h 182"/>
              <a:gd name="T94" fmla="*/ 34 w 160"/>
              <a:gd name="T95" fmla="*/ 31 h 182"/>
              <a:gd name="T96" fmla="*/ 41 w 160"/>
              <a:gd name="T97" fmla="*/ 34 h 182"/>
              <a:gd name="T98" fmla="*/ 44 w 160"/>
              <a:gd name="T99" fmla="*/ 34 h 182"/>
              <a:gd name="T100" fmla="*/ 61 w 160"/>
              <a:gd name="T101" fmla="*/ 34 h 182"/>
              <a:gd name="T102" fmla="*/ 66 w 160"/>
              <a:gd name="T103" fmla="*/ 37 h 182"/>
              <a:gd name="T104" fmla="*/ 73 w 160"/>
              <a:gd name="T105" fmla="*/ 37 h 182"/>
              <a:gd name="T106" fmla="*/ 76 w 160"/>
              <a:gd name="T107" fmla="*/ 31 h 182"/>
              <a:gd name="T108" fmla="*/ 73 w 160"/>
              <a:gd name="T109" fmla="*/ 24 h 182"/>
              <a:gd name="T110" fmla="*/ 74 w 160"/>
              <a:gd name="T111" fmla="*/ 14 h 182"/>
              <a:gd name="T112" fmla="*/ 79 w 160"/>
              <a:gd name="T113" fmla="*/ 14 h 182"/>
              <a:gd name="T114" fmla="*/ 86 w 160"/>
              <a:gd name="T115" fmla="*/ 19 h 182"/>
              <a:gd name="T116" fmla="*/ 101 w 160"/>
              <a:gd name="T117" fmla="*/ 9 h 182"/>
              <a:gd name="T118" fmla="*/ 116 w 160"/>
              <a:gd name="T119" fmla="*/ 6 h 182"/>
              <a:gd name="T120" fmla="*/ 118 w 160"/>
              <a:gd name="T121" fmla="*/ 14 h 182"/>
              <a:gd name="T122" fmla="*/ 130 w 160"/>
              <a:gd name="T123" fmla="*/ 16 h 182"/>
              <a:gd name="T124" fmla="*/ 135 w 160"/>
              <a:gd name="T125" fmla="*/ 1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82">
                <a:moveTo>
                  <a:pt x="140" y="22"/>
                </a:moveTo>
                <a:lnTo>
                  <a:pt x="140" y="22"/>
                </a:lnTo>
                <a:lnTo>
                  <a:pt x="140" y="22"/>
                </a:lnTo>
                <a:lnTo>
                  <a:pt x="141" y="22"/>
                </a:lnTo>
                <a:lnTo>
                  <a:pt x="141" y="24"/>
                </a:lnTo>
                <a:lnTo>
                  <a:pt x="141" y="24"/>
                </a:lnTo>
                <a:lnTo>
                  <a:pt x="141" y="24"/>
                </a:lnTo>
                <a:lnTo>
                  <a:pt x="141" y="26"/>
                </a:lnTo>
                <a:lnTo>
                  <a:pt x="141" y="26"/>
                </a:lnTo>
                <a:lnTo>
                  <a:pt x="141" y="26"/>
                </a:lnTo>
                <a:lnTo>
                  <a:pt x="140" y="26"/>
                </a:lnTo>
                <a:lnTo>
                  <a:pt x="140" y="27"/>
                </a:lnTo>
                <a:lnTo>
                  <a:pt x="140" y="27"/>
                </a:lnTo>
                <a:lnTo>
                  <a:pt x="140" y="27"/>
                </a:lnTo>
                <a:lnTo>
                  <a:pt x="141" y="29"/>
                </a:lnTo>
                <a:lnTo>
                  <a:pt x="141" y="29"/>
                </a:lnTo>
                <a:lnTo>
                  <a:pt x="143" y="31"/>
                </a:lnTo>
                <a:lnTo>
                  <a:pt x="143" y="31"/>
                </a:lnTo>
                <a:lnTo>
                  <a:pt x="143" y="32"/>
                </a:lnTo>
                <a:lnTo>
                  <a:pt x="143" y="32"/>
                </a:lnTo>
                <a:lnTo>
                  <a:pt x="145" y="32"/>
                </a:lnTo>
                <a:lnTo>
                  <a:pt x="145" y="32"/>
                </a:lnTo>
                <a:lnTo>
                  <a:pt x="145" y="32"/>
                </a:lnTo>
                <a:lnTo>
                  <a:pt x="145" y="32"/>
                </a:lnTo>
                <a:lnTo>
                  <a:pt x="147" y="32"/>
                </a:lnTo>
                <a:lnTo>
                  <a:pt x="147" y="32"/>
                </a:lnTo>
                <a:lnTo>
                  <a:pt x="147" y="32"/>
                </a:lnTo>
                <a:lnTo>
                  <a:pt x="147" y="34"/>
                </a:lnTo>
                <a:lnTo>
                  <a:pt x="147" y="34"/>
                </a:lnTo>
                <a:lnTo>
                  <a:pt x="147" y="36"/>
                </a:lnTo>
                <a:lnTo>
                  <a:pt x="147" y="36"/>
                </a:lnTo>
                <a:lnTo>
                  <a:pt x="147" y="36"/>
                </a:lnTo>
                <a:lnTo>
                  <a:pt x="153" y="39"/>
                </a:lnTo>
                <a:lnTo>
                  <a:pt x="153" y="39"/>
                </a:lnTo>
                <a:lnTo>
                  <a:pt x="153" y="39"/>
                </a:lnTo>
                <a:lnTo>
                  <a:pt x="153" y="39"/>
                </a:lnTo>
                <a:lnTo>
                  <a:pt x="155" y="39"/>
                </a:lnTo>
                <a:lnTo>
                  <a:pt x="155" y="39"/>
                </a:lnTo>
                <a:lnTo>
                  <a:pt x="155" y="41"/>
                </a:lnTo>
                <a:lnTo>
                  <a:pt x="155" y="41"/>
                </a:lnTo>
                <a:lnTo>
                  <a:pt x="158" y="43"/>
                </a:lnTo>
                <a:lnTo>
                  <a:pt x="158" y="43"/>
                </a:lnTo>
                <a:lnTo>
                  <a:pt x="158" y="44"/>
                </a:lnTo>
                <a:lnTo>
                  <a:pt x="160" y="44"/>
                </a:lnTo>
                <a:lnTo>
                  <a:pt x="160" y="44"/>
                </a:lnTo>
                <a:lnTo>
                  <a:pt x="160" y="48"/>
                </a:lnTo>
                <a:lnTo>
                  <a:pt x="160" y="48"/>
                </a:lnTo>
                <a:lnTo>
                  <a:pt x="160" y="49"/>
                </a:lnTo>
                <a:lnTo>
                  <a:pt x="158" y="49"/>
                </a:lnTo>
                <a:lnTo>
                  <a:pt x="158" y="49"/>
                </a:lnTo>
                <a:lnTo>
                  <a:pt x="158" y="49"/>
                </a:lnTo>
                <a:lnTo>
                  <a:pt x="157" y="49"/>
                </a:lnTo>
                <a:lnTo>
                  <a:pt x="157" y="49"/>
                </a:lnTo>
                <a:lnTo>
                  <a:pt x="155" y="51"/>
                </a:lnTo>
                <a:lnTo>
                  <a:pt x="153" y="53"/>
                </a:lnTo>
                <a:lnTo>
                  <a:pt x="153" y="53"/>
                </a:lnTo>
                <a:lnTo>
                  <a:pt x="153" y="53"/>
                </a:lnTo>
                <a:lnTo>
                  <a:pt x="152" y="51"/>
                </a:lnTo>
                <a:lnTo>
                  <a:pt x="150" y="51"/>
                </a:lnTo>
                <a:lnTo>
                  <a:pt x="150" y="51"/>
                </a:lnTo>
                <a:lnTo>
                  <a:pt x="150" y="53"/>
                </a:lnTo>
                <a:lnTo>
                  <a:pt x="150" y="53"/>
                </a:lnTo>
                <a:lnTo>
                  <a:pt x="150" y="53"/>
                </a:lnTo>
                <a:lnTo>
                  <a:pt x="150" y="53"/>
                </a:lnTo>
                <a:lnTo>
                  <a:pt x="150" y="54"/>
                </a:lnTo>
                <a:lnTo>
                  <a:pt x="150" y="54"/>
                </a:lnTo>
                <a:lnTo>
                  <a:pt x="148" y="56"/>
                </a:lnTo>
                <a:lnTo>
                  <a:pt x="148" y="56"/>
                </a:lnTo>
                <a:lnTo>
                  <a:pt x="148" y="56"/>
                </a:lnTo>
                <a:lnTo>
                  <a:pt x="150" y="59"/>
                </a:lnTo>
                <a:lnTo>
                  <a:pt x="150" y="63"/>
                </a:lnTo>
                <a:lnTo>
                  <a:pt x="150" y="63"/>
                </a:lnTo>
                <a:lnTo>
                  <a:pt x="150" y="63"/>
                </a:lnTo>
                <a:lnTo>
                  <a:pt x="150" y="63"/>
                </a:lnTo>
                <a:lnTo>
                  <a:pt x="152" y="64"/>
                </a:lnTo>
                <a:lnTo>
                  <a:pt x="152" y="64"/>
                </a:lnTo>
                <a:lnTo>
                  <a:pt x="152" y="64"/>
                </a:lnTo>
                <a:lnTo>
                  <a:pt x="152" y="66"/>
                </a:lnTo>
                <a:lnTo>
                  <a:pt x="152" y="68"/>
                </a:lnTo>
                <a:lnTo>
                  <a:pt x="150" y="71"/>
                </a:lnTo>
                <a:lnTo>
                  <a:pt x="148" y="74"/>
                </a:lnTo>
                <a:lnTo>
                  <a:pt x="152" y="76"/>
                </a:lnTo>
                <a:lnTo>
                  <a:pt x="153" y="79"/>
                </a:lnTo>
                <a:lnTo>
                  <a:pt x="155" y="81"/>
                </a:lnTo>
                <a:lnTo>
                  <a:pt x="153" y="85"/>
                </a:lnTo>
                <a:lnTo>
                  <a:pt x="153" y="86"/>
                </a:lnTo>
                <a:lnTo>
                  <a:pt x="153" y="86"/>
                </a:lnTo>
                <a:lnTo>
                  <a:pt x="153" y="86"/>
                </a:lnTo>
                <a:lnTo>
                  <a:pt x="153" y="86"/>
                </a:lnTo>
                <a:lnTo>
                  <a:pt x="153" y="88"/>
                </a:lnTo>
                <a:lnTo>
                  <a:pt x="153" y="88"/>
                </a:lnTo>
                <a:lnTo>
                  <a:pt x="153" y="88"/>
                </a:lnTo>
                <a:lnTo>
                  <a:pt x="153" y="86"/>
                </a:lnTo>
                <a:lnTo>
                  <a:pt x="155" y="86"/>
                </a:lnTo>
                <a:lnTo>
                  <a:pt x="155" y="86"/>
                </a:lnTo>
                <a:lnTo>
                  <a:pt x="155" y="86"/>
                </a:lnTo>
                <a:lnTo>
                  <a:pt x="155" y="86"/>
                </a:lnTo>
                <a:lnTo>
                  <a:pt x="157" y="86"/>
                </a:lnTo>
                <a:lnTo>
                  <a:pt x="157" y="86"/>
                </a:lnTo>
                <a:lnTo>
                  <a:pt x="157" y="88"/>
                </a:lnTo>
                <a:lnTo>
                  <a:pt x="157" y="88"/>
                </a:lnTo>
                <a:lnTo>
                  <a:pt x="157" y="88"/>
                </a:lnTo>
                <a:lnTo>
                  <a:pt x="157" y="88"/>
                </a:lnTo>
                <a:lnTo>
                  <a:pt x="157" y="88"/>
                </a:lnTo>
                <a:lnTo>
                  <a:pt x="157" y="90"/>
                </a:lnTo>
                <a:lnTo>
                  <a:pt x="157" y="90"/>
                </a:lnTo>
                <a:lnTo>
                  <a:pt x="157" y="90"/>
                </a:lnTo>
                <a:lnTo>
                  <a:pt x="155" y="91"/>
                </a:lnTo>
                <a:lnTo>
                  <a:pt x="155" y="91"/>
                </a:lnTo>
                <a:lnTo>
                  <a:pt x="155" y="93"/>
                </a:lnTo>
                <a:lnTo>
                  <a:pt x="155" y="93"/>
                </a:lnTo>
                <a:lnTo>
                  <a:pt x="153" y="93"/>
                </a:lnTo>
                <a:lnTo>
                  <a:pt x="153" y="93"/>
                </a:lnTo>
                <a:lnTo>
                  <a:pt x="153" y="93"/>
                </a:lnTo>
                <a:lnTo>
                  <a:pt x="153" y="93"/>
                </a:lnTo>
                <a:lnTo>
                  <a:pt x="152" y="93"/>
                </a:lnTo>
                <a:lnTo>
                  <a:pt x="152" y="93"/>
                </a:lnTo>
                <a:lnTo>
                  <a:pt x="152" y="95"/>
                </a:lnTo>
                <a:lnTo>
                  <a:pt x="152" y="95"/>
                </a:lnTo>
                <a:lnTo>
                  <a:pt x="150" y="95"/>
                </a:lnTo>
                <a:lnTo>
                  <a:pt x="150" y="98"/>
                </a:lnTo>
                <a:lnTo>
                  <a:pt x="150" y="98"/>
                </a:lnTo>
                <a:lnTo>
                  <a:pt x="150" y="98"/>
                </a:lnTo>
                <a:lnTo>
                  <a:pt x="150" y="100"/>
                </a:lnTo>
                <a:lnTo>
                  <a:pt x="150" y="100"/>
                </a:lnTo>
                <a:lnTo>
                  <a:pt x="150" y="100"/>
                </a:lnTo>
                <a:lnTo>
                  <a:pt x="150" y="100"/>
                </a:lnTo>
                <a:lnTo>
                  <a:pt x="148" y="101"/>
                </a:lnTo>
                <a:lnTo>
                  <a:pt x="148" y="101"/>
                </a:lnTo>
                <a:lnTo>
                  <a:pt x="148" y="101"/>
                </a:lnTo>
                <a:lnTo>
                  <a:pt x="148" y="101"/>
                </a:lnTo>
                <a:lnTo>
                  <a:pt x="148" y="103"/>
                </a:lnTo>
                <a:lnTo>
                  <a:pt x="150" y="103"/>
                </a:lnTo>
                <a:lnTo>
                  <a:pt x="150" y="103"/>
                </a:lnTo>
                <a:lnTo>
                  <a:pt x="150" y="101"/>
                </a:lnTo>
                <a:lnTo>
                  <a:pt x="150" y="101"/>
                </a:lnTo>
                <a:lnTo>
                  <a:pt x="150" y="101"/>
                </a:lnTo>
                <a:lnTo>
                  <a:pt x="152" y="101"/>
                </a:lnTo>
                <a:lnTo>
                  <a:pt x="152" y="103"/>
                </a:lnTo>
                <a:lnTo>
                  <a:pt x="152" y="103"/>
                </a:lnTo>
                <a:lnTo>
                  <a:pt x="152" y="103"/>
                </a:lnTo>
                <a:lnTo>
                  <a:pt x="150" y="105"/>
                </a:lnTo>
                <a:lnTo>
                  <a:pt x="150" y="105"/>
                </a:lnTo>
                <a:lnTo>
                  <a:pt x="150" y="106"/>
                </a:lnTo>
                <a:lnTo>
                  <a:pt x="150" y="106"/>
                </a:lnTo>
                <a:lnTo>
                  <a:pt x="150" y="106"/>
                </a:lnTo>
                <a:lnTo>
                  <a:pt x="150" y="106"/>
                </a:lnTo>
                <a:lnTo>
                  <a:pt x="150" y="108"/>
                </a:lnTo>
                <a:lnTo>
                  <a:pt x="150" y="108"/>
                </a:lnTo>
                <a:lnTo>
                  <a:pt x="152" y="108"/>
                </a:lnTo>
                <a:lnTo>
                  <a:pt x="153" y="110"/>
                </a:lnTo>
                <a:lnTo>
                  <a:pt x="152" y="111"/>
                </a:lnTo>
                <a:lnTo>
                  <a:pt x="152" y="111"/>
                </a:lnTo>
                <a:lnTo>
                  <a:pt x="150" y="113"/>
                </a:lnTo>
                <a:lnTo>
                  <a:pt x="150" y="113"/>
                </a:lnTo>
                <a:lnTo>
                  <a:pt x="148" y="113"/>
                </a:lnTo>
                <a:lnTo>
                  <a:pt x="148" y="115"/>
                </a:lnTo>
                <a:lnTo>
                  <a:pt x="148" y="115"/>
                </a:lnTo>
                <a:lnTo>
                  <a:pt x="148" y="115"/>
                </a:lnTo>
                <a:lnTo>
                  <a:pt x="148" y="116"/>
                </a:lnTo>
                <a:lnTo>
                  <a:pt x="148" y="116"/>
                </a:lnTo>
                <a:lnTo>
                  <a:pt x="148" y="116"/>
                </a:lnTo>
                <a:lnTo>
                  <a:pt x="148" y="118"/>
                </a:lnTo>
                <a:lnTo>
                  <a:pt x="148" y="118"/>
                </a:lnTo>
                <a:lnTo>
                  <a:pt x="148" y="118"/>
                </a:lnTo>
                <a:lnTo>
                  <a:pt x="147" y="118"/>
                </a:lnTo>
                <a:lnTo>
                  <a:pt x="147" y="118"/>
                </a:lnTo>
                <a:lnTo>
                  <a:pt x="147" y="120"/>
                </a:lnTo>
                <a:lnTo>
                  <a:pt x="147" y="120"/>
                </a:lnTo>
                <a:lnTo>
                  <a:pt x="147" y="122"/>
                </a:lnTo>
                <a:lnTo>
                  <a:pt x="147" y="122"/>
                </a:lnTo>
                <a:lnTo>
                  <a:pt x="147" y="122"/>
                </a:lnTo>
                <a:lnTo>
                  <a:pt x="145" y="122"/>
                </a:lnTo>
                <a:lnTo>
                  <a:pt x="145" y="123"/>
                </a:lnTo>
                <a:lnTo>
                  <a:pt x="145" y="123"/>
                </a:lnTo>
                <a:lnTo>
                  <a:pt x="145" y="125"/>
                </a:lnTo>
                <a:lnTo>
                  <a:pt x="147" y="125"/>
                </a:lnTo>
                <a:lnTo>
                  <a:pt x="147" y="125"/>
                </a:lnTo>
                <a:lnTo>
                  <a:pt x="148" y="127"/>
                </a:lnTo>
                <a:lnTo>
                  <a:pt x="148" y="127"/>
                </a:lnTo>
                <a:lnTo>
                  <a:pt x="150" y="127"/>
                </a:lnTo>
                <a:lnTo>
                  <a:pt x="150" y="127"/>
                </a:lnTo>
                <a:lnTo>
                  <a:pt x="150" y="127"/>
                </a:lnTo>
                <a:lnTo>
                  <a:pt x="150" y="128"/>
                </a:lnTo>
                <a:lnTo>
                  <a:pt x="150" y="128"/>
                </a:lnTo>
                <a:lnTo>
                  <a:pt x="150" y="130"/>
                </a:lnTo>
                <a:lnTo>
                  <a:pt x="150" y="130"/>
                </a:lnTo>
                <a:lnTo>
                  <a:pt x="147" y="133"/>
                </a:lnTo>
                <a:lnTo>
                  <a:pt x="147" y="133"/>
                </a:lnTo>
                <a:lnTo>
                  <a:pt x="147" y="135"/>
                </a:lnTo>
                <a:lnTo>
                  <a:pt x="147" y="135"/>
                </a:lnTo>
                <a:lnTo>
                  <a:pt x="145" y="135"/>
                </a:lnTo>
                <a:lnTo>
                  <a:pt x="145" y="135"/>
                </a:lnTo>
                <a:lnTo>
                  <a:pt x="143" y="137"/>
                </a:lnTo>
                <a:lnTo>
                  <a:pt x="143" y="137"/>
                </a:lnTo>
                <a:lnTo>
                  <a:pt x="143" y="137"/>
                </a:lnTo>
                <a:lnTo>
                  <a:pt x="143" y="137"/>
                </a:lnTo>
                <a:lnTo>
                  <a:pt x="145" y="138"/>
                </a:lnTo>
                <a:lnTo>
                  <a:pt x="145" y="140"/>
                </a:lnTo>
                <a:lnTo>
                  <a:pt x="145" y="140"/>
                </a:lnTo>
                <a:lnTo>
                  <a:pt x="143" y="140"/>
                </a:lnTo>
                <a:lnTo>
                  <a:pt x="143" y="140"/>
                </a:lnTo>
                <a:lnTo>
                  <a:pt x="143" y="142"/>
                </a:lnTo>
                <a:lnTo>
                  <a:pt x="143" y="142"/>
                </a:lnTo>
                <a:lnTo>
                  <a:pt x="143" y="142"/>
                </a:lnTo>
                <a:lnTo>
                  <a:pt x="141" y="142"/>
                </a:lnTo>
                <a:lnTo>
                  <a:pt x="141" y="142"/>
                </a:lnTo>
                <a:lnTo>
                  <a:pt x="140" y="143"/>
                </a:lnTo>
                <a:lnTo>
                  <a:pt x="140" y="143"/>
                </a:lnTo>
                <a:lnTo>
                  <a:pt x="138" y="143"/>
                </a:lnTo>
                <a:lnTo>
                  <a:pt x="133" y="142"/>
                </a:lnTo>
                <a:lnTo>
                  <a:pt x="133" y="142"/>
                </a:lnTo>
                <a:lnTo>
                  <a:pt x="131" y="142"/>
                </a:lnTo>
                <a:lnTo>
                  <a:pt x="131" y="143"/>
                </a:lnTo>
                <a:lnTo>
                  <a:pt x="130" y="143"/>
                </a:lnTo>
                <a:lnTo>
                  <a:pt x="130" y="143"/>
                </a:lnTo>
                <a:lnTo>
                  <a:pt x="130" y="145"/>
                </a:lnTo>
                <a:lnTo>
                  <a:pt x="131" y="145"/>
                </a:lnTo>
                <a:lnTo>
                  <a:pt x="131" y="147"/>
                </a:lnTo>
                <a:lnTo>
                  <a:pt x="131" y="147"/>
                </a:lnTo>
                <a:lnTo>
                  <a:pt x="131" y="147"/>
                </a:lnTo>
                <a:lnTo>
                  <a:pt x="130" y="147"/>
                </a:lnTo>
                <a:lnTo>
                  <a:pt x="130" y="148"/>
                </a:lnTo>
                <a:lnTo>
                  <a:pt x="130" y="148"/>
                </a:lnTo>
                <a:lnTo>
                  <a:pt x="130" y="148"/>
                </a:lnTo>
                <a:lnTo>
                  <a:pt x="130" y="150"/>
                </a:lnTo>
                <a:lnTo>
                  <a:pt x="130" y="150"/>
                </a:lnTo>
                <a:lnTo>
                  <a:pt x="130" y="153"/>
                </a:lnTo>
                <a:lnTo>
                  <a:pt x="130" y="155"/>
                </a:lnTo>
                <a:lnTo>
                  <a:pt x="130" y="155"/>
                </a:lnTo>
                <a:lnTo>
                  <a:pt x="130" y="155"/>
                </a:lnTo>
                <a:lnTo>
                  <a:pt x="130" y="155"/>
                </a:lnTo>
                <a:lnTo>
                  <a:pt x="128" y="155"/>
                </a:lnTo>
                <a:lnTo>
                  <a:pt x="128" y="155"/>
                </a:lnTo>
                <a:lnTo>
                  <a:pt x="125" y="157"/>
                </a:lnTo>
                <a:lnTo>
                  <a:pt x="123" y="157"/>
                </a:lnTo>
                <a:lnTo>
                  <a:pt x="123" y="157"/>
                </a:lnTo>
                <a:lnTo>
                  <a:pt x="121" y="155"/>
                </a:lnTo>
                <a:lnTo>
                  <a:pt x="113" y="155"/>
                </a:lnTo>
                <a:lnTo>
                  <a:pt x="113" y="159"/>
                </a:lnTo>
                <a:lnTo>
                  <a:pt x="115" y="159"/>
                </a:lnTo>
                <a:lnTo>
                  <a:pt x="115" y="159"/>
                </a:lnTo>
                <a:lnTo>
                  <a:pt x="115" y="159"/>
                </a:lnTo>
                <a:lnTo>
                  <a:pt x="115" y="159"/>
                </a:lnTo>
                <a:lnTo>
                  <a:pt x="115" y="162"/>
                </a:lnTo>
                <a:lnTo>
                  <a:pt x="115" y="162"/>
                </a:lnTo>
                <a:lnTo>
                  <a:pt x="115" y="162"/>
                </a:lnTo>
                <a:lnTo>
                  <a:pt x="116" y="162"/>
                </a:lnTo>
                <a:lnTo>
                  <a:pt x="116" y="164"/>
                </a:lnTo>
                <a:lnTo>
                  <a:pt x="116" y="164"/>
                </a:lnTo>
                <a:lnTo>
                  <a:pt x="116" y="164"/>
                </a:lnTo>
                <a:lnTo>
                  <a:pt x="116" y="164"/>
                </a:lnTo>
                <a:lnTo>
                  <a:pt x="116" y="165"/>
                </a:lnTo>
                <a:lnTo>
                  <a:pt x="115" y="165"/>
                </a:lnTo>
                <a:lnTo>
                  <a:pt x="115" y="165"/>
                </a:lnTo>
                <a:lnTo>
                  <a:pt x="115" y="167"/>
                </a:lnTo>
                <a:lnTo>
                  <a:pt x="115" y="167"/>
                </a:lnTo>
                <a:lnTo>
                  <a:pt x="115" y="167"/>
                </a:lnTo>
                <a:lnTo>
                  <a:pt x="113" y="167"/>
                </a:lnTo>
                <a:lnTo>
                  <a:pt x="113" y="169"/>
                </a:lnTo>
                <a:lnTo>
                  <a:pt x="113" y="169"/>
                </a:lnTo>
                <a:lnTo>
                  <a:pt x="113" y="169"/>
                </a:lnTo>
                <a:lnTo>
                  <a:pt x="113" y="170"/>
                </a:lnTo>
                <a:lnTo>
                  <a:pt x="115" y="174"/>
                </a:lnTo>
                <a:lnTo>
                  <a:pt x="115" y="174"/>
                </a:lnTo>
                <a:lnTo>
                  <a:pt x="115" y="174"/>
                </a:lnTo>
                <a:lnTo>
                  <a:pt x="115" y="175"/>
                </a:lnTo>
                <a:lnTo>
                  <a:pt x="115" y="175"/>
                </a:lnTo>
                <a:lnTo>
                  <a:pt x="113" y="175"/>
                </a:lnTo>
                <a:lnTo>
                  <a:pt x="110" y="177"/>
                </a:lnTo>
                <a:lnTo>
                  <a:pt x="110" y="179"/>
                </a:lnTo>
                <a:lnTo>
                  <a:pt x="110" y="179"/>
                </a:lnTo>
                <a:lnTo>
                  <a:pt x="110" y="179"/>
                </a:lnTo>
                <a:lnTo>
                  <a:pt x="110" y="179"/>
                </a:lnTo>
                <a:lnTo>
                  <a:pt x="110" y="179"/>
                </a:lnTo>
                <a:lnTo>
                  <a:pt x="110" y="179"/>
                </a:lnTo>
                <a:lnTo>
                  <a:pt x="106" y="179"/>
                </a:lnTo>
                <a:lnTo>
                  <a:pt x="105" y="177"/>
                </a:lnTo>
                <a:lnTo>
                  <a:pt x="103" y="177"/>
                </a:lnTo>
                <a:lnTo>
                  <a:pt x="103" y="177"/>
                </a:lnTo>
                <a:lnTo>
                  <a:pt x="103" y="179"/>
                </a:lnTo>
                <a:lnTo>
                  <a:pt x="101" y="179"/>
                </a:lnTo>
                <a:lnTo>
                  <a:pt x="99" y="179"/>
                </a:lnTo>
                <a:lnTo>
                  <a:pt x="99" y="179"/>
                </a:lnTo>
                <a:lnTo>
                  <a:pt x="96" y="179"/>
                </a:lnTo>
                <a:lnTo>
                  <a:pt x="96" y="179"/>
                </a:lnTo>
                <a:lnTo>
                  <a:pt x="96" y="180"/>
                </a:lnTo>
                <a:lnTo>
                  <a:pt x="96" y="180"/>
                </a:lnTo>
                <a:lnTo>
                  <a:pt x="96" y="180"/>
                </a:lnTo>
                <a:lnTo>
                  <a:pt x="94" y="180"/>
                </a:lnTo>
                <a:lnTo>
                  <a:pt x="94" y="180"/>
                </a:lnTo>
                <a:lnTo>
                  <a:pt x="94" y="182"/>
                </a:lnTo>
                <a:lnTo>
                  <a:pt x="94" y="182"/>
                </a:lnTo>
                <a:lnTo>
                  <a:pt x="94" y="182"/>
                </a:lnTo>
                <a:lnTo>
                  <a:pt x="93" y="182"/>
                </a:lnTo>
                <a:lnTo>
                  <a:pt x="93" y="180"/>
                </a:lnTo>
                <a:lnTo>
                  <a:pt x="93" y="180"/>
                </a:lnTo>
                <a:lnTo>
                  <a:pt x="93" y="180"/>
                </a:lnTo>
                <a:lnTo>
                  <a:pt x="93" y="180"/>
                </a:lnTo>
                <a:lnTo>
                  <a:pt x="93" y="180"/>
                </a:lnTo>
                <a:lnTo>
                  <a:pt x="93" y="179"/>
                </a:lnTo>
                <a:lnTo>
                  <a:pt x="93" y="175"/>
                </a:lnTo>
                <a:lnTo>
                  <a:pt x="93" y="175"/>
                </a:lnTo>
                <a:lnTo>
                  <a:pt x="93" y="175"/>
                </a:lnTo>
                <a:lnTo>
                  <a:pt x="91" y="175"/>
                </a:lnTo>
                <a:lnTo>
                  <a:pt x="91" y="175"/>
                </a:lnTo>
                <a:lnTo>
                  <a:pt x="89" y="175"/>
                </a:lnTo>
                <a:lnTo>
                  <a:pt x="89" y="175"/>
                </a:lnTo>
                <a:lnTo>
                  <a:pt x="89" y="174"/>
                </a:lnTo>
                <a:lnTo>
                  <a:pt x="88" y="174"/>
                </a:lnTo>
                <a:lnTo>
                  <a:pt x="88" y="174"/>
                </a:lnTo>
                <a:lnTo>
                  <a:pt x="86" y="169"/>
                </a:lnTo>
                <a:lnTo>
                  <a:pt x="84" y="169"/>
                </a:lnTo>
                <a:lnTo>
                  <a:pt x="84" y="169"/>
                </a:lnTo>
                <a:lnTo>
                  <a:pt x="81" y="167"/>
                </a:lnTo>
                <a:lnTo>
                  <a:pt x="81" y="167"/>
                </a:lnTo>
                <a:lnTo>
                  <a:pt x="79" y="165"/>
                </a:lnTo>
                <a:lnTo>
                  <a:pt x="79" y="165"/>
                </a:lnTo>
                <a:lnTo>
                  <a:pt x="78" y="165"/>
                </a:lnTo>
                <a:lnTo>
                  <a:pt x="78" y="164"/>
                </a:lnTo>
                <a:lnTo>
                  <a:pt x="76" y="164"/>
                </a:lnTo>
                <a:lnTo>
                  <a:pt x="76" y="164"/>
                </a:lnTo>
                <a:lnTo>
                  <a:pt x="76" y="164"/>
                </a:lnTo>
                <a:lnTo>
                  <a:pt x="74" y="164"/>
                </a:lnTo>
                <a:lnTo>
                  <a:pt x="73" y="165"/>
                </a:lnTo>
                <a:lnTo>
                  <a:pt x="73" y="167"/>
                </a:lnTo>
                <a:lnTo>
                  <a:pt x="71" y="167"/>
                </a:lnTo>
                <a:lnTo>
                  <a:pt x="71" y="167"/>
                </a:lnTo>
                <a:lnTo>
                  <a:pt x="71" y="165"/>
                </a:lnTo>
                <a:lnTo>
                  <a:pt x="71" y="162"/>
                </a:lnTo>
                <a:lnTo>
                  <a:pt x="71" y="160"/>
                </a:lnTo>
                <a:lnTo>
                  <a:pt x="71" y="159"/>
                </a:lnTo>
                <a:lnTo>
                  <a:pt x="69" y="157"/>
                </a:lnTo>
                <a:lnTo>
                  <a:pt x="68" y="153"/>
                </a:lnTo>
                <a:lnTo>
                  <a:pt x="68" y="153"/>
                </a:lnTo>
                <a:lnTo>
                  <a:pt x="68" y="153"/>
                </a:lnTo>
                <a:lnTo>
                  <a:pt x="68" y="153"/>
                </a:lnTo>
                <a:lnTo>
                  <a:pt x="66" y="153"/>
                </a:lnTo>
                <a:lnTo>
                  <a:pt x="64" y="153"/>
                </a:lnTo>
                <a:lnTo>
                  <a:pt x="62" y="153"/>
                </a:lnTo>
                <a:lnTo>
                  <a:pt x="62" y="152"/>
                </a:lnTo>
                <a:lnTo>
                  <a:pt x="62" y="148"/>
                </a:lnTo>
                <a:lnTo>
                  <a:pt x="62" y="147"/>
                </a:lnTo>
                <a:lnTo>
                  <a:pt x="62" y="147"/>
                </a:lnTo>
                <a:lnTo>
                  <a:pt x="62" y="145"/>
                </a:lnTo>
                <a:lnTo>
                  <a:pt x="64" y="142"/>
                </a:lnTo>
                <a:lnTo>
                  <a:pt x="66" y="140"/>
                </a:lnTo>
                <a:lnTo>
                  <a:pt x="66" y="140"/>
                </a:lnTo>
                <a:lnTo>
                  <a:pt x="66" y="138"/>
                </a:lnTo>
                <a:lnTo>
                  <a:pt x="66" y="138"/>
                </a:lnTo>
                <a:lnTo>
                  <a:pt x="66" y="137"/>
                </a:lnTo>
                <a:lnTo>
                  <a:pt x="66" y="137"/>
                </a:lnTo>
                <a:lnTo>
                  <a:pt x="66" y="137"/>
                </a:lnTo>
                <a:lnTo>
                  <a:pt x="62" y="137"/>
                </a:lnTo>
                <a:lnTo>
                  <a:pt x="62" y="137"/>
                </a:lnTo>
                <a:lnTo>
                  <a:pt x="61" y="137"/>
                </a:lnTo>
                <a:lnTo>
                  <a:pt x="61" y="135"/>
                </a:lnTo>
                <a:lnTo>
                  <a:pt x="59" y="133"/>
                </a:lnTo>
                <a:lnTo>
                  <a:pt x="59" y="133"/>
                </a:lnTo>
                <a:lnTo>
                  <a:pt x="57" y="132"/>
                </a:lnTo>
                <a:lnTo>
                  <a:pt x="56" y="132"/>
                </a:lnTo>
                <a:lnTo>
                  <a:pt x="56" y="132"/>
                </a:lnTo>
                <a:lnTo>
                  <a:pt x="54" y="132"/>
                </a:lnTo>
                <a:lnTo>
                  <a:pt x="52" y="132"/>
                </a:lnTo>
                <a:lnTo>
                  <a:pt x="51" y="133"/>
                </a:lnTo>
                <a:lnTo>
                  <a:pt x="49" y="133"/>
                </a:lnTo>
                <a:lnTo>
                  <a:pt x="47" y="133"/>
                </a:lnTo>
                <a:lnTo>
                  <a:pt x="47" y="133"/>
                </a:lnTo>
                <a:lnTo>
                  <a:pt x="46" y="133"/>
                </a:lnTo>
                <a:lnTo>
                  <a:pt x="46" y="132"/>
                </a:lnTo>
                <a:lnTo>
                  <a:pt x="44" y="132"/>
                </a:lnTo>
                <a:lnTo>
                  <a:pt x="42" y="130"/>
                </a:lnTo>
                <a:lnTo>
                  <a:pt x="42" y="128"/>
                </a:lnTo>
                <a:lnTo>
                  <a:pt x="39" y="127"/>
                </a:lnTo>
                <a:lnTo>
                  <a:pt x="39" y="125"/>
                </a:lnTo>
                <a:lnTo>
                  <a:pt x="37" y="123"/>
                </a:lnTo>
                <a:lnTo>
                  <a:pt x="37" y="125"/>
                </a:lnTo>
                <a:lnTo>
                  <a:pt x="37" y="125"/>
                </a:lnTo>
                <a:lnTo>
                  <a:pt x="36" y="125"/>
                </a:lnTo>
                <a:lnTo>
                  <a:pt x="36" y="125"/>
                </a:lnTo>
                <a:lnTo>
                  <a:pt x="34" y="125"/>
                </a:lnTo>
                <a:lnTo>
                  <a:pt x="29" y="122"/>
                </a:lnTo>
                <a:lnTo>
                  <a:pt x="27" y="120"/>
                </a:lnTo>
                <a:lnTo>
                  <a:pt x="27" y="120"/>
                </a:lnTo>
                <a:lnTo>
                  <a:pt x="26" y="115"/>
                </a:lnTo>
                <a:lnTo>
                  <a:pt x="26" y="115"/>
                </a:lnTo>
                <a:lnTo>
                  <a:pt x="26" y="115"/>
                </a:lnTo>
                <a:lnTo>
                  <a:pt x="26" y="110"/>
                </a:lnTo>
                <a:lnTo>
                  <a:pt x="26" y="110"/>
                </a:lnTo>
                <a:lnTo>
                  <a:pt x="26" y="110"/>
                </a:lnTo>
                <a:lnTo>
                  <a:pt x="26" y="110"/>
                </a:lnTo>
                <a:lnTo>
                  <a:pt x="26" y="108"/>
                </a:lnTo>
                <a:lnTo>
                  <a:pt x="26" y="108"/>
                </a:lnTo>
                <a:lnTo>
                  <a:pt x="26" y="108"/>
                </a:lnTo>
                <a:lnTo>
                  <a:pt x="24" y="106"/>
                </a:lnTo>
                <a:lnTo>
                  <a:pt x="24" y="106"/>
                </a:lnTo>
                <a:lnTo>
                  <a:pt x="24" y="106"/>
                </a:lnTo>
                <a:lnTo>
                  <a:pt x="24" y="106"/>
                </a:lnTo>
                <a:lnTo>
                  <a:pt x="24" y="106"/>
                </a:lnTo>
                <a:lnTo>
                  <a:pt x="22" y="106"/>
                </a:lnTo>
                <a:lnTo>
                  <a:pt x="20" y="108"/>
                </a:lnTo>
                <a:lnTo>
                  <a:pt x="20" y="108"/>
                </a:lnTo>
                <a:lnTo>
                  <a:pt x="20" y="108"/>
                </a:lnTo>
                <a:lnTo>
                  <a:pt x="19" y="108"/>
                </a:lnTo>
                <a:lnTo>
                  <a:pt x="19" y="108"/>
                </a:lnTo>
                <a:lnTo>
                  <a:pt x="17" y="106"/>
                </a:lnTo>
                <a:lnTo>
                  <a:pt x="17" y="105"/>
                </a:lnTo>
                <a:lnTo>
                  <a:pt x="15" y="103"/>
                </a:lnTo>
                <a:lnTo>
                  <a:pt x="15" y="103"/>
                </a:lnTo>
                <a:lnTo>
                  <a:pt x="14" y="101"/>
                </a:lnTo>
                <a:lnTo>
                  <a:pt x="14" y="101"/>
                </a:lnTo>
                <a:lnTo>
                  <a:pt x="12" y="100"/>
                </a:lnTo>
                <a:lnTo>
                  <a:pt x="12" y="98"/>
                </a:lnTo>
                <a:lnTo>
                  <a:pt x="12" y="96"/>
                </a:lnTo>
                <a:lnTo>
                  <a:pt x="10" y="95"/>
                </a:lnTo>
                <a:lnTo>
                  <a:pt x="12" y="93"/>
                </a:lnTo>
                <a:lnTo>
                  <a:pt x="12" y="91"/>
                </a:lnTo>
                <a:lnTo>
                  <a:pt x="10" y="91"/>
                </a:lnTo>
                <a:lnTo>
                  <a:pt x="10" y="88"/>
                </a:lnTo>
                <a:lnTo>
                  <a:pt x="10" y="88"/>
                </a:lnTo>
                <a:lnTo>
                  <a:pt x="10" y="88"/>
                </a:lnTo>
                <a:lnTo>
                  <a:pt x="10" y="86"/>
                </a:lnTo>
                <a:lnTo>
                  <a:pt x="10" y="86"/>
                </a:lnTo>
                <a:lnTo>
                  <a:pt x="9" y="86"/>
                </a:lnTo>
                <a:lnTo>
                  <a:pt x="5" y="85"/>
                </a:lnTo>
                <a:lnTo>
                  <a:pt x="4" y="85"/>
                </a:lnTo>
                <a:lnTo>
                  <a:pt x="4" y="85"/>
                </a:lnTo>
                <a:lnTo>
                  <a:pt x="2" y="83"/>
                </a:lnTo>
                <a:lnTo>
                  <a:pt x="2" y="83"/>
                </a:lnTo>
                <a:lnTo>
                  <a:pt x="2" y="81"/>
                </a:lnTo>
                <a:lnTo>
                  <a:pt x="2" y="81"/>
                </a:lnTo>
                <a:lnTo>
                  <a:pt x="0" y="81"/>
                </a:lnTo>
                <a:lnTo>
                  <a:pt x="0" y="81"/>
                </a:lnTo>
                <a:lnTo>
                  <a:pt x="0" y="79"/>
                </a:lnTo>
                <a:lnTo>
                  <a:pt x="0" y="79"/>
                </a:lnTo>
                <a:lnTo>
                  <a:pt x="0" y="79"/>
                </a:lnTo>
                <a:lnTo>
                  <a:pt x="0" y="78"/>
                </a:lnTo>
                <a:lnTo>
                  <a:pt x="0" y="78"/>
                </a:lnTo>
                <a:lnTo>
                  <a:pt x="0" y="74"/>
                </a:lnTo>
                <a:lnTo>
                  <a:pt x="0" y="74"/>
                </a:lnTo>
                <a:lnTo>
                  <a:pt x="0" y="74"/>
                </a:lnTo>
                <a:lnTo>
                  <a:pt x="2" y="73"/>
                </a:lnTo>
                <a:lnTo>
                  <a:pt x="2" y="73"/>
                </a:lnTo>
                <a:lnTo>
                  <a:pt x="4" y="73"/>
                </a:lnTo>
                <a:lnTo>
                  <a:pt x="4" y="73"/>
                </a:lnTo>
                <a:lnTo>
                  <a:pt x="5" y="73"/>
                </a:lnTo>
                <a:lnTo>
                  <a:pt x="5" y="73"/>
                </a:lnTo>
                <a:lnTo>
                  <a:pt x="5" y="71"/>
                </a:lnTo>
                <a:lnTo>
                  <a:pt x="7" y="71"/>
                </a:lnTo>
                <a:lnTo>
                  <a:pt x="7" y="71"/>
                </a:lnTo>
                <a:lnTo>
                  <a:pt x="5" y="68"/>
                </a:lnTo>
                <a:lnTo>
                  <a:pt x="5" y="68"/>
                </a:lnTo>
                <a:lnTo>
                  <a:pt x="4" y="68"/>
                </a:lnTo>
                <a:lnTo>
                  <a:pt x="4" y="68"/>
                </a:lnTo>
                <a:lnTo>
                  <a:pt x="4" y="68"/>
                </a:lnTo>
                <a:lnTo>
                  <a:pt x="4" y="68"/>
                </a:lnTo>
                <a:lnTo>
                  <a:pt x="2" y="68"/>
                </a:lnTo>
                <a:lnTo>
                  <a:pt x="2" y="68"/>
                </a:lnTo>
                <a:lnTo>
                  <a:pt x="2" y="68"/>
                </a:lnTo>
                <a:lnTo>
                  <a:pt x="2" y="66"/>
                </a:lnTo>
                <a:lnTo>
                  <a:pt x="2" y="66"/>
                </a:lnTo>
                <a:lnTo>
                  <a:pt x="2" y="66"/>
                </a:lnTo>
                <a:lnTo>
                  <a:pt x="4" y="64"/>
                </a:lnTo>
                <a:lnTo>
                  <a:pt x="4" y="64"/>
                </a:lnTo>
                <a:lnTo>
                  <a:pt x="4" y="61"/>
                </a:lnTo>
                <a:lnTo>
                  <a:pt x="5" y="61"/>
                </a:lnTo>
                <a:lnTo>
                  <a:pt x="5" y="61"/>
                </a:lnTo>
                <a:lnTo>
                  <a:pt x="5" y="61"/>
                </a:lnTo>
                <a:lnTo>
                  <a:pt x="5" y="59"/>
                </a:lnTo>
                <a:lnTo>
                  <a:pt x="5" y="59"/>
                </a:lnTo>
                <a:lnTo>
                  <a:pt x="5" y="59"/>
                </a:lnTo>
                <a:lnTo>
                  <a:pt x="5" y="58"/>
                </a:lnTo>
                <a:lnTo>
                  <a:pt x="5" y="58"/>
                </a:lnTo>
                <a:lnTo>
                  <a:pt x="5" y="58"/>
                </a:lnTo>
                <a:lnTo>
                  <a:pt x="4" y="56"/>
                </a:lnTo>
                <a:lnTo>
                  <a:pt x="4" y="56"/>
                </a:lnTo>
                <a:lnTo>
                  <a:pt x="4" y="56"/>
                </a:lnTo>
                <a:lnTo>
                  <a:pt x="5" y="56"/>
                </a:lnTo>
                <a:lnTo>
                  <a:pt x="7" y="56"/>
                </a:lnTo>
                <a:lnTo>
                  <a:pt x="7" y="56"/>
                </a:lnTo>
                <a:lnTo>
                  <a:pt x="7" y="56"/>
                </a:lnTo>
                <a:lnTo>
                  <a:pt x="9" y="56"/>
                </a:lnTo>
                <a:lnTo>
                  <a:pt x="9" y="56"/>
                </a:lnTo>
                <a:lnTo>
                  <a:pt x="9" y="54"/>
                </a:lnTo>
                <a:lnTo>
                  <a:pt x="9" y="54"/>
                </a:lnTo>
                <a:lnTo>
                  <a:pt x="9" y="54"/>
                </a:lnTo>
                <a:lnTo>
                  <a:pt x="9" y="54"/>
                </a:lnTo>
                <a:lnTo>
                  <a:pt x="10" y="53"/>
                </a:lnTo>
                <a:lnTo>
                  <a:pt x="10" y="53"/>
                </a:lnTo>
                <a:lnTo>
                  <a:pt x="10" y="51"/>
                </a:lnTo>
                <a:lnTo>
                  <a:pt x="14" y="51"/>
                </a:lnTo>
                <a:lnTo>
                  <a:pt x="14" y="51"/>
                </a:lnTo>
                <a:lnTo>
                  <a:pt x="15" y="51"/>
                </a:lnTo>
                <a:lnTo>
                  <a:pt x="15" y="51"/>
                </a:lnTo>
                <a:lnTo>
                  <a:pt x="17" y="51"/>
                </a:lnTo>
                <a:lnTo>
                  <a:pt x="17" y="51"/>
                </a:lnTo>
                <a:lnTo>
                  <a:pt x="19" y="51"/>
                </a:lnTo>
                <a:lnTo>
                  <a:pt x="19" y="51"/>
                </a:lnTo>
                <a:lnTo>
                  <a:pt x="19" y="51"/>
                </a:lnTo>
                <a:lnTo>
                  <a:pt x="19" y="49"/>
                </a:lnTo>
                <a:lnTo>
                  <a:pt x="19" y="48"/>
                </a:lnTo>
                <a:lnTo>
                  <a:pt x="19" y="48"/>
                </a:lnTo>
                <a:lnTo>
                  <a:pt x="20" y="46"/>
                </a:lnTo>
                <a:lnTo>
                  <a:pt x="20" y="46"/>
                </a:lnTo>
                <a:lnTo>
                  <a:pt x="22" y="44"/>
                </a:lnTo>
                <a:lnTo>
                  <a:pt x="22" y="44"/>
                </a:lnTo>
                <a:lnTo>
                  <a:pt x="22" y="44"/>
                </a:lnTo>
                <a:lnTo>
                  <a:pt x="24" y="44"/>
                </a:lnTo>
                <a:lnTo>
                  <a:pt x="26" y="44"/>
                </a:lnTo>
                <a:lnTo>
                  <a:pt x="26" y="44"/>
                </a:lnTo>
                <a:lnTo>
                  <a:pt x="27" y="44"/>
                </a:lnTo>
                <a:lnTo>
                  <a:pt x="27" y="44"/>
                </a:lnTo>
                <a:lnTo>
                  <a:pt x="27" y="44"/>
                </a:lnTo>
                <a:lnTo>
                  <a:pt x="27" y="44"/>
                </a:lnTo>
                <a:lnTo>
                  <a:pt x="27" y="43"/>
                </a:lnTo>
                <a:lnTo>
                  <a:pt x="27" y="43"/>
                </a:lnTo>
                <a:lnTo>
                  <a:pt x="27" y="43"/>
                </a:lnTo>
                <a:lnTo>
                  <a:pt x="27" y="43"/>
                </a:lnTo>
                <a:lnTo>
                  <a:pt x="27" y="43"/>
                </a:lnTo>
                <a:lnTo>
                  <a:pt x="27" y="41"/>
                </a:lnTo>
                <a:lnTo>
                  <a:pt x="27" y="41"/>
                </a:lnTo>
                <a:lnTo>
                  <a:pt x="27" y="39"/>
                </a:lnTo>
                <a:lnTo>
                  <a:pt x="27" y="39"/>
                </a:lnTo>
                <a:lnTo>
                  <a:pt x="27" y="39"/>
                </a:lnTo>
                <a:lnTo>
                  <a:pt x="26" y="39"/>
                </a:lnTo>
                <a:lnTo>
                  <a:pt x="24" y="39"/>
                </a:lnTo>
                <a:lnTo>
                  <a:pt x="22" y="39"/>
                </a:lnTo>
                <a:lnTo>
                  <a:pt x="22" y="39"/>
                </a:lnTo>
                <a:lnTo>
                  <a:pt x="22" y="39"/>
                </a:lnTo>
                <a:lnTo>
                  <a:pt x="22" y="39"/>
                </a:lnTo>
                <a:lnTo>
                  <a:pt x="22" y="37"/>
                </a:lnTo>
                <a:lnTo>
                  <a:pt x="22" y="37"/>
                </a:lnTo>
                <a:lnTo>
                  <a:pt x="22" y="37"/>
                </a:lnTo>
                <a:lnTo>
                  <a:pt x="22" y="36"/>
                </a:lnTo>
                <a:lnTo>
                  <a:pt x="22" y="36"/>
                </a:lnTo>
                <a:lnTo>
                  <a:pt x="24" y="37"/>
                </a:lnTo>
                <a:lnTo>
                  <a:pt x="24" y="37"/>
                </a:lnTo>
                <a:lnTo>
                  <a:pt x="24" y="37"/>
                </a:lnTo>
                <a:lnTo>
                  <a:pt x="24" y="36"/>
                </a:lnTo>
                <a:lnTo>
                  <a:pt x="26" y="36"/>
                </a:lnTo>
                <a:lnTo>
                  <a:pt x="26" y="36"/>
                </a:lnTo>
                <a:lnTo>
                  <a:pt x="26" y="36"/>
                </a:lnTo>
                <a:lnTo>
                  <a:pt x="24" y="36"/>
                </a:lnTo>
                <a:lnTo>
                  <a:pt x="24" y="36"/>
                </a:lnTo>
                <a:lnTo>
                  <a:pt x="24" y="34"/>
                </a:lnTo>
                <a:lnTo>
                  <a:pt x="24" y="34"/>
                </a:lnTo>
                <a:lnTo>
                  <a:pt x="22" y="32"/>
                </a:lnTo>
                <a:lnTo>
                  <a:pt x="22" y="31"/>
                </a:lnTo>
                <a:lnTo>
                  <a:pt x="22" y="31"/>
                </a:lnTo>
                <a:lnTo>
                  <a:pt x="22" y="31"/>
                </a:lnTo>
                <a:lnTo>
                  <a:pt x="22" y="31"/>
                </a:lnTo>
                <a:lnTo>
                  <a:pt x="22" y="29"/>
                </a:lnTo>
                <a:lnTo>
                  <a:pt x="22" y="29"/>
                </a:lnTo>
                <a:lnTo>
                  <a:pt x="26" y="29"/>
                </a:lnTo>
                <a:lnTo>
                  <a:pt x="26" y="29"/>
                </a:lnTo>
                <a:lnTo>
                  <a:pt x="26" y="29"/>
                </a:lnTo>
                <a:lnTo>
                  <a:pt x="26" y="31"/>
                </a:lnTo>
                <a:lnTo>
                  <a:pt x="26" y="31"/>
                </a:lnTo>
                <a:lnTo>
                  <a:pt x="27" y="31"/>
                </a:lnTo>
                <a:lnTo>
                  <a:pt x="27" y="31"/>
                </a:lnTo>
                <a:lnTo>
                  <a:pt x="27" y="32"/>
                </a:lnTo>
                <a:lnTo>
                  <a:pt x="27" y="32"/>
                </a:lnTo>
                <a:lnTo>
                  <a:pt x="27" y="34"/>
                </a:lnTo>
                <a:lnTo>
                  <a:pt x="29" y="34"/>
                </a:lnTo>
                <a:lnTo>
                  <a:pt x="29" y="36"/>
                </a:lnTo>
                <a:lnTo>
                  <a:pt x="29" y="36"/>
                </a:lnTo>
                <a:lnTo>
                  <a:pt x="31" y="36"/>
                </a:lnTo>
                <a:lnTo>
                  <a:pt x="32" y="34"/>
                </a:lnTo>
                <a:lnTo>
                  <a:pt x="32" y="34"/>
                </a:lnTo>
                <a:lnTo>
                  <a:pt x="32" y="34"/>
                </a:lnTo>
                <a:lnTo>
                  <a:pt x="32" y="34"/>
                </a:lnTo>
                <a:lnTo>
                  <a:pt x="32" y="34"/>
                </a:lnTo>
                <a:lnTo>
                  <a:pt x="34" y="32"/>
                </a:lnTo>
                <a:lnTo>
                  <a:pt x="34" y="32"/>
                </a:lnTo>
                <a:lnTo>
                  <a:pt x="34" y="32"/>
                </a:lnTo>
                <a:lnTo>
                  <a:pt x="34" y="31"/>
                </a:lnTo>
                <a:lnTo>
                  <a:pt x="34" y="31"/>
                </a:lnTo>
                <a:lnTo>
                  <a:pt x="34" y="31"/>
                </a:lnTo>
                <a:lnTo>
                  <a:pt x="36" y="31"/>
                </a:lnTo>
                <a:lnTo>
                  <a:pt x="36" y="31"/>
                </a:lnTo>
                <a:lnTo>
                  <a:pt x="36" y="31"/>
                </a:lnTo>
                <a:lnTo>
                  <a:pt x="36" y="31"/>
                </a:lnTo>
                <a:lnTo>
                  <a:pt x="36" y="32"/>
                </a:lnTo>
                <a:lnTo>
                  <a:pt x="36" y="32"/>
                </a:lnTo>
                <a:lnTo>
                  <a:pt x="36" y="32"/>
                </a:lnTo>
                <a:lnTo>
                  <a:pt x="39" y="34"/>
                </a:lnTo>
                <a:lnTo>
                  <a:pt x="41" y="34"/>
                </a:lnTo>
                <a:lnTo>
                  <a:pt x="41" y="34"/>
                </a:lnTo>
                <a:lnTo>
                  <a:pt x="41" y="36"/>
                </a:lnTo>
                <a:lnTo>
                  <a:pt x="41" y="36"/>
                </a:lnTo>
                <a:lnTo>
                  <a:pt x="41" y="36"/>
                </a:lnTo>
                <a:lnTo>
                  <a:pt x="42" y="36"/>
                </a:lnTo>
                <a:lnTo>
                  <a:pt x="42" y="36"/>
                </a:lnTo>
                <a:lnTo>
                  <a:pt x="42" y="36"/>
                </a:lnTo>
                <a:lnTo>
                  <a:pt x="42" y="36"/>
                </a:lnTo>
                <a:lnTo>
                  <a:pt x="42" y="36"/>
                </a:lnTo>
                <a:lnTo>
                  <a:pt x="42" y="34"/>
                </a:lnTo>
                <a:lnTo>
                  <a:pt x="42" y="34"/>
                </a:lnTo>
                <a:lnTo>
                  <a:pt x="42" y="34"/>
                </a:lnTo>
                <a:lnTo>
                  <a:pt x="44" y="34"/>
                </a:lnTo>
                <a:lnTo>
                  <a:pt x="46" y="34"/>
                </a:lnTo>
                <a:lnTo>
                  <a:pt x="46" y="34"/>
                </a:lnTo>
                <a:lnTo>
                  <a:pt x="46" y="32"/>
                </a:lnTo>
                <a:lnTo>
                  <a:pt x="46" y="32"/>
                </a:lnTo>
                <a:lnTo>
                  <a:pt x="46" y="32"/>
                </a:lnTo>
                <a:lnTo>
                  <a:pt x="46" y="31"/>
                </a:lnTo>
                <a:lnTo>
                  <a:pt x="47" y="31"/>
                </a:lnTo>
                <a:lnTo>
                  <a:pt x="47" y="31"/>
                </a:lnTo>
                <a:lnTo>
                  <a:pt x="47" y="31"/>
                </a:lnTo>
                <a:lnTo>
                  <a:pt x="47" y="31"/>
                </a:lnTo>
                <a:lnTo>
                  <a:pt x="52" y="32"/>
                </a:lnTo>
                <a:lnTo>
                  <a:pt x="61" y="34"/>
                </a:lnTo>
                <a:lnTo>
                  <a:pt x="62" y="36"/>
                </a:lnTo>
                <a:lnTo>
                  <a:pt x="62" y="36"/>
                </a:lnTo>
                <a:lnTo>
                  <a:pt x="62" y="36"/>
                </a:lnTo>
                <a:lnTo>
                  <a:pt x="61" y="36"/>
                </a:lnTo>
                <a:lnTo>
                  <a:pt x="61" y="36"/>
                </a:lnTo>
                <a:lnTo>
                  <a:pt x="61" y="36"/>
                </a:lnTo>
                <a:lnTo>
                  <a:pt x="61" y="37"/>
                </a:lnTo>
                <a:lnTo>
                  <a:pt x="61" y="37"/>
                </a:lnTo>
                <a:lnTo>
                  <a:pt x="61" y="37"/>
                </a:lnTo>
                <a:lnTo>
                  <a:pt x="62" y="37"/>
                </a:lnTo>
                <a:lnTo>
                  <a:pt x="64" y="37"/>
                </a:lnTo>
                <a:lnTo>
                  <a:pt x="66" y="37"/>
                </a:lnTo>
                <a:lnTo>
                  <a:pt x="66" y="39"/>
                </a:lnTo>
                <a:lnTo>
                  <a:pt x="68" y="39"/>
                </a:lnTo>
                <a:lnTo>
                  <a:pt x="68" y="39"/>
                </a:lnTo>
                <a:lnTo>
                  <a:pt x="68" y="41"/>
                </a:lnTo>
                <a:lnTo>
                  <a:pt x="69" y="41"/>
                </a:lnTo>
                <a:lnTo>
                  <a:pt x="69" y="41"/>
                </a:lnTo>
                <a:lnTo>
                  <a:pt x="71" y="41"/>
                </a:lnTo>
                <a:lnTo>
                  <a:pt x="73" y="39"/>
                </a:lnTo>
                <a:lnTo>
                  <a:pt x="73" y="39"/>
                </a:lnTo>
                <a:lnTo>
                  <a:pt x="73" y="37"/>
                </a:lnTo>
                <a:lnTo>
                  <a:pt x="73" y="37"/>
                </a:lnTo>
                <a:lnTo>
                  <a:pt x="73" y="37"/>
                </a:lnTo>
                <a:lnTo>
                  <a:pt x="73" y="36"/>
                </a:lnTo>
                <a:lnTo>
                  <a:pt x="73" y="36"/>
                </a:lnTo>
                <a:lnTo>
                  <a:pt x="73" y="36"/>
                </a:lnTo>
                <a:lnTo>
                  <a:pt x="73" y="36"/>
                </a:lnTo>
                <a:lnTo>
                  <a:pt x="73" y="34"/>
                </a:lnTo>
                <a:lnTo>
                  <a:pt x="73" y="34"/>
                </a:lnTo>
                <a:lnTo>
                  <a:pt x="74" y="34"/>
                </a:lnTo>
                <a:lnTo>
                  <a:pt x="76" y="34"/>
                </a:lnTo>
                <a:lnTo>
                  <a:pt x="76" y="32"/>
                </a:lnTo>
                <a:lnTo>
                  <a:pt x="76" y="32"/>
                </a:lnTo>
                <a:lnTo>
                  <a:pt x="76" y="32"/>
                </a:lnTo>
                <a:lnTo>
                  <a:pt x="76" y="31"/>
                </a:lnTo>
                <a:lnTo>
                  <a:pt x="76" y="31"/>
                </a:lnTo>
                <a:lnTo>
                  <a:pt x="76" y="27"/>
                </a:lnTo>
                <a:lnTo>
                  <a:pt x="76" y="26"/>
                </a:lnTo>
                <a:lnTo>
                  <a:pt x="76" y="26"/>
                </a:lnTo>
                <a:lnTo>
                  <a:pt x="76" y="26"/>
                </a:lnTo>
                <a:lnTo>
                  <a:pt x="76" y="26"/>
                </a:lnTo>
                <a:lnTo>
                  <a:pt x="74" y="26"/>
                </a:lnTo>
                <a:lnTo>
                  <a:pt x="74" y="26"/>
                </a:lnTo>
                <a:lnTo>
                  <a:pt x="74" y="26"/>
                </a:lnTo>
                <a:lnTo>
                  <a:pt x="73" y="26"/>
                </a:lnTo>
                <a:lnTo>
                  <a:pt x="73" y="24"/>
                </a:lnTo>
                <a:lnTo>
                  <a:pt x="73" y="24"/>
                </a:lnTo>
                <a:lnTo>
                  <a:pt x="73" y="24"/>
                </a:lnTo>
                <a:lnTo>
                  <a:pt x="74" y="22"/>
                </a:lnTo>
                <a:lnTo>
                  <a:pt x="74" y="21"/>
                </a:lnTo>
                <a:lnTo>
                  <a:pt x="74" y="19"/>
                </a:lnTo>
                <a:lnTo>
                  <a:pt x="74" y="19"/>
                </a:lnTo>
                <a:lnTo>
                  <a:pt x="74" y="17"/>
                </a:lnTo>
                <a:lnTo>
                  <a:pt x="74" y="16"/>
                </a:lnTo>
                <a:lnTo>
                  <a:pt x="74" y="16"/>
                </a:lnTo>
                <a:lnTo>
                  <a:pt x="74" y="16"/>
                </a:lnTo>
                <a:lnTo>
                  <a:pt x="74" y="16"/>
                </a:lnTo>
                <a:lnTo>
                  <a:pt x="74" y="14"/>
                </a:lnTo>
                <a:lnTo>
                  <a:pt x="74" y="14"/>
                </a:lnTo>
                <a:lnTo>
                  <a:pt x="74" y="14"/>
                </a:lnTo>
                <a:lnTo>
                  <a:pt x="76" y="12"/>
                </a:lnTo>
                <a:lnTo>
                  <a:pt x="76" y="11"/>
                </a:lnTo>
                <a:lnTo>
                  <a:pt x="76" y="11"/>
                </a:lnTo>
                <a:lnTo>
                  <a:pt x="76" y="11"/>
                </a:lnTo>
                <a:lnTo>
                  <a:pt x="76" y="11"/>
                </a:lnTo>
                <a:lnTo>
                  <a:pt x="78" y="11"/>
                </a:lnTo>
                <a:lnTo>
                  <a:pt x="78" y="11"/>
                </a:lnTo>
                <a:lnTo>
                  <a:pt x="78" y="11"/>
                </a:lnTo>
                <a:lnTo>
                  <a:pt x="79" y="12"/>
                </a:lnTo>
                <a:lnTo>
                  <a:pt x="79" y="14"/>
                </a:lnTo>
                <a:lnTo>
                  <a:pt x="79" y="14"/>
                </a:lnTo>
                <a:lnTo>
                  <a:pt x="79" y="14"/>
                </a:lnTo>
                <a:lnTo>
                  <a:pt x="79" y="14"/>
                </a:lnTo>
                <a:lnTo>
                  <a:pt x="81" y="14"/>
                </a:lnTo>
                <a:lnTo>
                  <a:pt x="81" y="16"/>
                </a:lnTo>
                <a:lnTo>
                  <a:pt x="81" y="16"/>
                </a:lnTo>
                <a:lnTo>
                  <a:pt x="81" y="16"/>
                </a:lnTo>
                <a:lnTo>
                  <a:pt x="83" y="16"/>
                </a:lnTo>
                <a:lnTo>
                  <a:pt x="84" y="17"/>
                </a:lnTo>
                <a:lnTo>
                  <a:pt x="86" y="17"/>
                </a:lnTo>
                <a:lnTo>
                  <a:pt x="86" y="19"/>
                </a:lnTo>
                <a:lnTo>
                  <a:pt x="86" y="19"/>
                </a:lnTo>
                <a:lnTo>
                  <a:pt x="86" y="19"/>
                </a:lnTo>
                <a:lnTo>
                  <a:pt x="86" y="21"/>
                </a:lnTo>
                <a:lnTo>
                  <a:pt x="86" y="21"/>
                </a:lnTo>
                <a:lnTo>
                  <a:pt x="86" y="22"/>
                </a:lnTo>
                <a:lnTo>
                  <a:pt x="86" y="22"/>
                </a:lnTo>
                <a:lnTo>
                  <a:pt x="88" y="22"/>
                </a:lnTo>
                <a:lnTo>
                  <a:pt x="98" y="12"/>
                </a:lnTo>
                <a:lnTo>
                  <a:pt x="99" y="12"/>
                </a:lnTo>
                <a:lnTo>
                  <a:pt x="99" y="11"/>
                </a:lnTo>
                <a:lnTo>
                  <a:pt x="99" y="11"/>
                </a:lnTo>
                <a:lnTo>
                  <a:pt x="98" y="9"/>
                </a:lnTo>
                <a:lnTo>
                  <a:pt x="99" y="9"/>
                </a:lnTo>
                <a:lnTo>
                  <a:pt x="101" y="9"/>
                </a:lnTo>
                <a:lnTo>
                  <a:pt x="101" y="7"/>
                </a:lnTo>
                <a:lnTo>
                  <a:pt x="103" y="6"/>
                </a:lnTo>
                <a:lnTo>
                  <a:pt x="103" y="4"/>
                </a:lnTo>
                <a:lnTo>
                  <a:pt x="105" y="4"/>
                </a:lnTo>
                <a:lnTo>
                  <a:pt x="105" y="2"/>
                </a:lnTo>
                <a:lnTo>
                  <a:pt x="106" y="2"/>
                </a:lnTo>
                <a:lnTo>
                  <a:pt x="106" y="0"/>
                </a:lnTo>
                <a:lnTo>
                  <a:pt x="113" y="6"/>
                </a:lnTo>
                <a:lnTo>
                  <a:pt x="115" y="6"/>
                </a:lnTo>
                <a:lnTo>
                  <a:pt x="115" y="6"/>
                </a:lnTo>
                <a:lnTo>
                  <a:pt x="116" y="6"/>
                </a:lnTo>
                <a:lnTo>
                  <a:pt x="116" y="6"/>
                </a:lnTo>
                <a:lnTo>
                  <a:pt x="116" y="7"/>
                </a:lnTo>
                <a:lnTo>
                  <a:pt x="116" y="7"/>
                </a:lnTo>
                <a:lnTo>
                  <a:pt x="116" y="7"/>
                </a:lnTo>
                <a:lnTo>
                  <a:pt x="116" y="7"/>
                </a:lnTo>
                <a:lnTo>
                  <a:pt x="116" y="9"/>
                </a:lnTo>
                <a:lnTo>
                  <a:pt x="116" y="9"/>
                </a:lnTo>
                <a:lnTo>
                  <a:pt x="116" y="11"/>
                </a:lnTo>
                <a:lnTo>
                  <a:pt x="116" y="11"/>
                </a:lnTo>
                <a:lnTo>
                  <a:pt x="116" y="12"/>
                </a:lnTo>
                <a:lnTo>
                  <a:pt x="118" y="14"/>
                </a:lnTo>
                <a:lnTo>
                  <a:pt x="118" y="14"/>
                </a:lnTo>
                <a:lnTo>
                  <a:pt x="118" y="14"/>
                </a:lnTo>
                <a:lnTo>
                  <a:pt x="118" y="14"/>
                </a:lnTo>
                <a:lnTo>
                  <a:pt x="118" y="16"/>
                </a:lnTo>
                <a:lnTo>
                  <a:pt x="118" y="16"/>
                </a:lnTo>
                <a:lnTo>
                  <a:pt x="118" y="16"/>
                </a:lnTo>
                <a:lnTo>
                  <a:pt x="118" y="16"/>
                </a:lnTo>
                <a:lnTo>
                  <a:pt x="123" y="21"/>
                </a:lnTo>
                <a:lnTo>
                  <a:pt x="126" y="21"/>
                </a:lnTo>
                <a:lnTo>
                  <a:pt x="128" y="21"/>
                </a:lnTo>
                <a:lnTo>
                  <a:pt x="130" y="17"/>
                </a:lnTo>
                <a:lnTo>
                  <a:pt x="130" y="17"/>
                </a:lnTo>
                <a:lnTo>
                  <a:pt x="130" y="16"/>
                </a:lnTo>
                <a:lnTo>
                  <a:pt x="130" y="16"/>
                </a:lnTo>
                <a:lnTo>
                  <a:pt x="130" y="16"/>
                </a:lnTo>
                <a:lnTo>
                  <a:pt x="130" y="16"/>
                </a:lnTo>
                <a:lnTo>
                  <a:pt x="130" y="14"/>
                </a:lnTo>
                <a:lnTo>
                  <a:pt x="130" y="14"/>
                </a:lnTo>
                <a:lnTo>
                  <a:pt x="130" y="14"/>
                </a:lnTo>
                <a:lnTo>
                  <a:pt x="130" y="12"/>
                </a:lnTo>
                <a:lnTo>
                  <a:pt x="130" y="12"/>
                </a:lnTo>
                <a:lnTo>
                  <a:pt x="131" y="12"/>
                </a:lnTo>
                <a:lnTo>
                  <a:pt x="133" y="14"/>
                </a:lnTo>
                <a:lnTo>
                  <a:pt x="133" y="14"/>
                </a:lnTo>
                <a:lnTo>
                  <a:pt x="135" y="14"/>
                </a:lnTo>
                <a:lnTo>
                  <a:pt x="135" y="14"/>
                </a:lnTo>
                <a:lnTo>
                  <a:pt x="140" y="16"/>
                </a:lnTo>
                <a:lnTo>
                  <a:pt x="140" y="17"/>
                </a:lnTo>
                <a:lnTo>
                  <a:pt x="140" y="19"/>
                </a:lnTo>
                <a:lnTo>
                  <a:pt x="140" y="19"/>
                </a:lnTo>
                <a:lnTo>
                  <a:pt x="140" y="19"/>
                </a:lnTo>
                <a:lnTo>
                  <a:pt x="138" y="21"/>
                </a:lnTo>
                <a:lnTo>
                  <a:pt x="138" y="21"/>
                </a:lnTo>
                <a:lnTo>
                  <a:pt x="138" y="21"/>
                </a:lnTo>
                <a:lnTo>
                  <a:pt x="138" y="22"/>
                </a:lnTo>
                <a:lnTo>
                  <a:pt x="140" y="22"/>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72" name="Freeform 55">
            <a:extLst>
              <a:ext uri="{FF2B5EF4-FFF2-40B4-BE49-F238E27FC236}">
                <a16:creationId xmlns:a16="http://schemas.microsoft.com/office/drawing/2014/main" id="{953D7D5F-E31D-489C-9528-7D2A2B991E26}"/>
              </a:ext>
            </a:extLst>
          </p:cNvPr>
          <p:cNvSpPr>
            <a:spLocks/>
          </p:cNvSpPr>
          <p:nvPr/>
        </p:nvSpPr>
        <p:spPr bwMode="auto">
          <a:xfrm>
            <a:off x="5029080" y="5081799"/>
            <a:ext cx="346626" cy="329246"/>
          </a:xfrm>
          <a:custGeom>
            <a:avLst/>
            <a:gdLst>
              <a:gd name="T0" fmla="*/ 178 w 359"/>
              <a:gd name="T1" fmla="*/ 45 h 341"/>
              <a:gd name="T2" fmla="*/ 191 w 359"/>
              <a:gd name="T3" fmla="*/ 45 h 341"/>
              <a:gd name="T4" fmla="*/ 201 w 359"/>
              <a:gd name="T5" fmla="*/ 45 h 341"/>
              <a:gd name="T6" fmla="*/ 203 w 359"/>
              <a:gd name="T7" fmla="*/ 50 h 341"/>
              <a:gd name="T8" fmla="*/ 223 w 359"/>
              <a:gd name="T9" fmla="*/ 50 h 341"/>
              <a:gd name="T10" fmla="*/ 230 w 359"/>
              <a:gd name="T11" fmla="*/ 59 h 341"/>
              <a:gd name="T12" fmla="*/ 247 w 359"/>
              <a:gd name="T13" fmla="*/ 62 h 341"/>
              <a:gd name="T14" fmla="*/ 254 w 359"/>
              <a:gd name="T15" fmla="*/ 70 h 341"/>
              <a:gd name="T16" fmla="*/ 259 w 359"/>
              <a:gd name="T17" fmla="*/ 84 h 341"/>
              <a:gd name="T18" fmla="*/ 257 w 359"/>
              <a:gd name="T19" fmla="*/ 101 h 341"/>
              <a:gd name="T20" fmla="*/ 252 w 359"/>
              <a:gd name="T21" fmla="*/ 107 h 341"/>
              <a:gd name="T22" fmla="*/ 248 w 359"/>
              <a:gd name="T23" fmla="*/ 116 h 341"/>
              <a:gd name="T24" fmla="*/ 262 w 359"/>
              <a:gd name="T25" fmla="*/ 122 h 341"/>
              <a:gd name="T26" fmla="*/ 274 w 359"/>
              <a:gd name="T27" fmla="*/ 114 h 341"/>
              <a:gd name="T28" fmla="*/ 294 w 359"/>
              <a:gd name="T29" fmla="*/ 122 h 341"/>
              <a:gd name="T30" fmla="*/ 302 w 359"/>
              <a:gd name="T31" fmla="*/ 139 h 341"/>
              <a:gd name="T32" fmla="*/ 312 w 359"/>
              <a:gd name="T33" fmla="*/ 141 h 341"/>
              <a:gd name="T34" fmla="*/ 319 w 359"/>
              <a:gd name="T35" fmla="*/ 136 h 341"/>
              <a:gd name="T36" fmla="*/ 334 w 359"/>
              <a:gd name="T37" fmla="*/ 139 h 341"/>
              <a:gd name="T38" fmla="*/ 334 w 359"/>
              <a:gd name="T39" fmla="*/ 148 h 341"/>
              <a:gd name="T40" fmla="*/ 343 w 359"/>
              <a:gd name="T41" fmla="*/ 156 h 341"/>
              <a:gd name="T42" fmla="*/ 349 w 359"/>
              <a:gd name="T43" fmla="*/ 168 h 341"/>
              <a:gd name="T44" fmla="*/ 344 w 359"/>
              <a:gd name="T45" fmla="*/ 186 h 341"/>
              <a:gd name="T46" fmla="*/ 301 w 359"/>
              <a:gd name="T47" fmla="*/ 272 h 341"/>
              <a:gd name="T48" fmla="*/ 242 w 359"/>
              <a:gd name="T49" fmla="*/ 272 h 341"/>
              <a:gd name="T50" fmla="*/ 220 w 359"/>
              <a:gd name="T51" fmla="*/ 284 h 341"/>
              <a:gd name="T52" fmla="*/ 200 w 359"/>
              <a:gd name="T53" fmla="*/ 286 h 341"/>
              <a:gd name="T54" fmla="*/ 186 w 359"/>
              <a:gd name="T55" fmla="*/ 286 h 341"/>
              <a:gd name="T56" fmla="*/ 193 w 359"/>
              <a:gd name="T57" fmla="*/ 291 h 341"/>
              <a:gd name="T58" fmla="*/ 188 w 359"/>
              <a:gd name="T59" fmla="*/ 292 h 341"/>
              <a:gd name="T60" fmla="*/ 176 w 359"/>
              <a:gd name="T61" fmla="*/ 292 h 341"/>
              <a:gd name="T62" fmla="*/ 168 w 359"/>
              <a:gd name="T63" fmla="*/ 299 h 341"/>
              <a:gd name="T64" fmla="*/ 178 w 359"/>
              <a:gd name="T65" fmla="*/ 316 h 341"/>
              <a:gd name="T66" fmla="*/ 161 w 359"/>
              <a:gd name="T67" fmla="*/ 307 h 341"/>
              <a:gd name="T68" fmla="*/ 141 w 359"/>
              <a:gd name="T69" fmla="*/ 311 h 341"/>
              <a:gd name="T70" fmla="*/ 141 w 359"/>
              <a:gd name="T71" fmla="*/ 297 h 341"/>
              <a:gd name="T72" fmla="*/ 132 w 359"/>
              <a:gd name="T73" fmla="*/ 291 h 341"/>
              <a:gd name="T74" fmla="*/ 126 w 359"/>
              <a:gd name="T75" fmla="*/ 306 h 341"/>
              <a:gd name="T76" fmla="*/ 106 w 359"/>
              <a:gd name="T77" fmla="*/ 312 h 341"/>
              <a:gd name="T78" fmla="*/ 92 w 359"/>
              <a:gd name="T79" fmla="*/ 321 h 341"/>
              <a:gd name="T80" fmla="*/ 72 w 359"/>
              <a:gd name="T81" fmla="*/ 341 h 341"/>
              <a:gd name="T82" fmla="*/ 45 w 359"/>
              <a:gd name="T83" fmla="*/ 329 h 341"/>
              <a:gd name="T84" fmla="*/ 40 w 359"/>
              <a:gd name="T85" fmla="*/ 319 h 341"/>
              <a:gd name="T86" fmla="*/ 32 w 359"/>
              <a:gd name="T87" fmla="*/ 289 h 341"/>
              <a:gd name="T88" fmla="*/ 10 w 359"/>
              <a:gd name="T89" fmla="*/ 265 h 341"/>
              <a:gd name="T90" fmla="*/ 8 w 359"/>
              <a:gd name="T91" fmla="*/ 252 h 341"/>
              <a:gd name="T92" fmla="*/ 13 w 359"/>
              <a:gd name="T93" fmla="*/ 243 h 341"/>
              <a:gd name="T94" fmla="*/ 32 w 359"/>
              <a:gd name="T95" fmla="*/ 230 h 341"/>
              <a:gd name="T96" fmla="*/ 43 w 359"/>
              <a:gd name="T97" fmla="*/ 232 h 341"/>
              <a:gd name="T98" fmla="*/ 53 w 359"/>
              <a:gd name="T99" fmla="*/ 228 h 341"/>
              <a:gd name="T100" fmla="*/ 62 w 359"/>
              <a:gd name="T101" fmla="*/ 213 h 341"/>
              <a:gd name="T102" fmla="*/ 55 w 359"/>
              <a:gd name="T103" fmla="*/ 188 h 341"/>
              <a:gd name="T104" fmla="*/ 50 w 359"/>
              <a:gd name="T105" fmla="*/ 175 h 341"/>
              <a:gd name="T106" fmla="*/ 38 w 359"/>
              <a:gd name="T107" fmla="*/ 163 h 341"/>
              <a:gd name="T108" fmla="*/ 43 w 359"/>
              <a:gd name="T109" fmla="*/ 153 h 341"/>
              <a:gd name="T110" fmla="*/ 52 w 359"/>
              <a:gd name="T111" fmla="*/ 138 h 341"/>
              <a:gd name="T112" fmla="*/ 38 w 359"/>
              <a:gd name="T113" fmla="*/ 96 h 341"/>
              <a:gd name="T114" fmla="*/ 35 w 359"/>
              <a:gd name="T115" fmla="*/ 84 h 341"/>
              <a:gd name="T116" fmla="*/ 48 w 359"/>
              <a:gd name="T117" fmla="*/ 43 h 341"/>
              <a:gd name="T118" fmla="*/ 47 w 359"/>
              <a:gd name="T119" fmla="*/ 28 h 341"/>
              <a:gd name="T120" fmla="*/ 65 w 359"/>
              <a:gd name="T121" fmla="*/ 13 h 341"/>
              <a:gd name="T122" fmla="*/ 109 w 359"/>
              <a:gd name="T123" fmla="*/ 1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 h="341">
                <a:moveTo>
                  <a:pt x="144" y="16"/>
                </a:moveTo>
                <a:lnTo>
                  <a:pt x="148" y="22"/>
                </a:lnTo>
                <a:lnTo>
                  <a:pt x="151" y="28"/>
                </a:lnTo>
                <a:lnTo>
                  <a:pt x="153" y="30"/>
                </a:lnTo>
                <a:lnTo>
                  <a:pt x="154" y="30"/>
                </a:lnTo>
                <a:lnTo>
                  <a:pt x="154" y="32"/>
                </a:lnTo>
                <a:lnTo>
                  <a:pt x="161" y="43"/>
                </a:lnTo>
                <a:lnTo>
                  <a:pt x="161" y="43"/>
                </a:lnTo>
                <a:lnTo>
                  <a:pt x="163" y="43"/>
                </a:lnTo>
                <a:lnTo>
                  <a:pt x="166" y="45"/>
                </a:lnTo>
                <a:lnTo>
                  <a:pt x="166" y="45"/>
                </a:lnTo>
                <a:lnTo>
                  <a:pt x="169" y="43"/>
                </a:lnTo>
                <a:lnTo>
                  <a:pt x="173" y="43"/>
                </a:lnTo>
                <a:lnTo>
                  <a:pt x="176" y="43"/>
                </a:lnTo>
                <a:lnTo>
                  <a:pt x="178" y="45"/>
                </a:lnTo>
                <a:lnTo>
                  <a:pt x="178" y="45"/>
                </a:lnTo>
                <a:lnTo>
                  <a:pt x="180" y="45"/>
                </a:lnTo>
                <a:lnTo>
                  <a:pt x="180" y="45"/>
                </a:lnTo>
                <a:lnTo>
                  <a:pt x="181" y="45"/>
                </a:lnTo>
                <a:lnTo>
                  <a:pt x="181" y="43"/>
                </a:lnTo>
                <a:lnTo>
                  <a:pt x="181" y="43"/>
                </a:lnTo>
                <a:lnTo>
                  <a:pt x="181" y="43"/>
                </a:lnTo>
                <a:lnTo>
                  <a:pt x="181" y="43"/>
                </a:lnTo>
                <a:lnTo>
                  <a:pt x="181" y="42"/>
                </a:lnTo>
                <a:lnTo>
                  <a:pt x="181" y="42"/>
                </a:lnTo>
                <a:lnTo>
                  <a:pt x="183" y="42"/>
                </a:lnTo>
                <a:lnTo>
                  <a:pt x="190" y="43"/>
                </a:lnTo>
                <a:lnTo>
                  <a:pt x="190" y="45"/>
                </a:lnTo>
                <a:lnTo>
                  <a:pt x="190" y="45"/>
                </a:lnTo>
                <a:lnTo>
                  <a:pt x="191" y="45"/>
                </a:lnTo>
                <a:lnTo>
                  <a:pt x="191" y="45"/>
                </a:lnTo>
                <a:lnTo>
                  <a:pt x="191" y="45"/>
                </a:lnTo>
                <a:lnTo>
                  <a:pt x="193" y="45"/>
                </a:lnTo>
                <a:lnTo>
                  <a:pt x="193" y="45"/>
                </a:lnTo>
                <a:lnTo>
                  <a:pt x="193" y="45"/>
                </a:lnTo>
                <a:lnTo>
                  <a:pt x="195" y="43"/>
                </a:lnTo>
                <a:lnTo>
                  <a:pt x="195" y="43"/>
                </a:lnTo>
                <a:lnTo>
                  <a:pt x="195" y="43"/>
                </a:lnTo>
                <a:lnTo>
                  <a:pt x="196" y="43"/>
                </a:lnTo>
                <a:lnTo>
                  <a:pt x="196" y="43"/>
                </a:lnTo>
                <a:lnTo>
                  <a:pt x="198" y="43"/>
                </a:lnTo>
                <a:lnTo>
                  <a:pt x="198" y="43"/>
                </a:lnTo>
                <a:lnTo>
                  <a:pt x="200" y="43"/>
                </a:lnTo>
                <a:lnTo>
                  <a:pt x="200" y="43"/>
                </a:lnTo>
                <a:lnTo>
                  <a:pt x="200" y="43"/>
                </a:lnTo>
                <a:lnTo>
                  <a:pt x="200" y="43"/>
                </a:lnTo>
                <a:lnTo>
                  <a:pt x="201" y="43"/>
                </a:lnTo>
                <a:lnTo>
                  <a:pt x="201" y="45"/>
                </a:lnTo>
                <a:lnTo>
                  <a:pt x="201" y="45"/>
                </a:lnTo>
                <a:lnTo>
                  <a:pt x="201" y="45"/>
                </a:lnTo>
                <a:lnTo>
                  <a:pt x="200" y="47"/>
                </a:lnTo>
                <a:lnTo>
                  <a:pt x="200" y="47"/>
                </a:lnTo>
                <a:lnTo>
                  <a:pt x="200" y="48"/>
                </a:lnTo>
                <a:lnTo>
                  <a:pt x="198" y="50"/>
                </a:lnTo>
                <a:lnTo>
                  <a:pt x="198" y="50"/>
                </a:lnTo>
                <a:lnTo>
                  <a:pt x="198" y="50"/>
                </a:lnTo>
                <a:lnTo>
                  <a:pt x="198" y="50"/>
                </a:lnTo>
                <a:lnTo>
                  <a:pt x="198" y="52"/>
                </a:lnTo>
                <a:lnTo>
                  <a:pt x="200" y="52"/>
                </a:lnTo>
                <a:lnTo>
                  <a:pt x="201" y="50"/>
                </a:lnTo>
                <a:lnTo>
                  <a:pt x="201" y="50"/>
                </a:lnTo>
                <a:lnTo>
                  <a:pt x="203" y="50"/>
                </a:lnTo>
                <a:lnTo>
                  <a:pt x="203" y="50"/>
                </a:lnTo>
                <a:lnTo>
                  <a:pt x="203" y="50"/>
                </a:lnTo>
                <a:lnTo>
                  <a:pt x="205" y="50"/>
                </a:lnTo>
                <a:lnTo>
                  <a:pt x="205" y="50"/>
                </a:lnTo>
                <a:lnTo>
                  <a:pt x="205" y="50"/>
                </a:lnTo>
                <a:lnTo>
                  <a:pt x="206" y="52"/>
                </a:lnTo>
                <a:lnTo>
                  <a:pt x="206" y="52"/>
                </a:lnTo>
                <a:lnTo>
                  <a:pt x="206" y="52"/>
                </a:lnTo>
                <a:lnTo>
                  <a:pt x="206" y="53"/>
                </a:lnTo>
                <a:lnTo>
                  <a:pt x="206" y="53"/>
                </a:lnTo>
                <a:lnTo>
                  <a:pt x="206" y="53"/>
                </a:lnTo>
                <a:lnTo>
                  <a:pt x="206" y="53"/>
                </a:lnTo>
                <a:lnTo>
                  <a:pt x="208" y="52"/>
                </a:lnTo>
                <a:lnTo>
                  <a:pt x="211" y="45"/>
                </a:lnTo>
                <a:lnTo>
                  <a:pt x="215" y="47"/>
                </a:lnTo>
                <a:lnTo>
                  <a:pt x="217" y="48"/>
                </a:lnTo>
                <a:lnTo>
                  <a:pt x="223" y="50"/>
                </a:lnTo>
                <a:lnTo>
                  <a:pt x="223" y="50"/>
                </a:lnTo>
                <a:lnTo>
                  <a:pt x="223" y="50"/>
                </a:lnTo>
                <a:lnTo>
                  <a:pt x="225" y="48"/>
                </a:lnTo>
                <a:lnTo>
                  <a:pt x="225" y="48"/>
                </a:lnTo>
                <a:lnTo>
                  <a:pt x="225" y="48"/>
                </a:lnTo>
                <a:lnTo>
                  <a:pt x="225" y="48"/>
                </a:lnTo>
                <a:lnTo>
                  <a:pt x="227" y="50"/>
                </a:lnTo>
                <a:lnTo>
                  <a:pt x="227" y="50"/>
                </a:lnTo>
                <a:lnTo>
                  <a:pt x="227" y="50"/>
                </a:lnTo>
                <a:lnTo>
                  <a:pt x="228" y="52"/>
                </a:lnTo>
                <a:lnTo>
                  <a:pt x="228" y="53"/>
                </a:lnTo>
                <a:lnTo>
                  <a:pt x="228" y="53"/>
                </a:lnTo>
                <a:lnTo>
                  <a:pt x="228" y="55"/>
                </a:lnTo>
                <a:lnTo>
                  <a:pt x="230" y="57"/>
                </a:lnTo>
                <a:lnTo>
                  <a:pt x="230" y="57"/>
                </a:lnTo>
                <a:lnTo>
                  <a:pt x="230" y="59"/>
                </a:lnTo>
                <a:lnTo>
                  <a:pt x="230" y="59"/>
                </a:lnTo>
                <a:lnTo>
                  <a:pt x="232" y="57"/>
                </a:lnTo>
                <a:lnTo>
                  <a:pt x="232" y="57"/>
                </a:lnTo>
                <a:lnTo>
                  <a:pt x="232" y="57"/>
                </a:lnTo>
                <a:lnTo>
                  <a:pt x="233" y="57"/>
                </a:lnTo>
                <a:lnTo>
                  <a:pt x="233" y="55"/>
                </a:lnTo>
                <a:lnTo>
                  <a:pt x="233" y="55"/>
                </a:lnTo>
                <a:lnTo>
                  <a:pt x="233" y="55"/>
                </a:lnTo>
                <a:lnTo>
                  <a:pt x="233" y="55"/>
                </a:lnTo>
                <a:lnTo>
                  <a:pt x="235" y="55"/>
                </a:lnTo>
                <a:lnTo>
                  <a:pt x="235" y="55"/>
                </a:lnTo>
                <a:lnTo>
                  <a:pt x="238" y="59"/>
                </a:lnTo>
                <a:lnTo>
                  <a:pt x="240" y="60"/>
                </a:lnTo>
                <a:lnTo>
                  <a:pt x="242" y="60"/>
                </a:lnTo>
                <a:lnTo>
                  <a:pt x="245" y="62"/>
                </a:lnTo>
                <a:lnTo>
                  <a:pt x="247" y="62"/>
                </a:lnTo>
                <a:lnTo>
                  <a:pt x="247" y="62"/>
                </a:lnTo>
                <a:lnTo>
                  <a:pt x="247" y="64"/>
                </a:lnTo>
                <a:lnTo>
                  <a:pt x="247" y="65"/>
                </a:lnTo>
                <a:lnTo>
                  <a:pt x="247" y="65"/>
                </a:lnTo>
                <a:lnTo>
                  <a:pt x="248" y="65"/>
                </a:lnTo>
                <a:lnTo>
                  <a:pt x="248" y="67"/>
                </a:lnTo>
                <a:lnTo>
                  <a:pt x="250" y="67"/>
                </a:lnTo>
                <a:lnTo>
                  <a:pt x="250" y="65"/>
                </a:lnTo>
                <a:lnTo>
                  <a:pt x="250" y="65"/>
                </a:lnTo>
                <a:lnTo>
                  <a:pt x="252" y="65"/>
                </a:lnTo>
                <a:lnTo>
                  <a:pt x="252" y="65"/>
                </a:lnTo>
                <a:lnTo>
                  <a:pt x="252" y="65"/>
                </a:lnTo>
                <a:lnTo>
                  <a:pt x="254" y="67"/>
                </a:lnTo>
                <a:lnTo>
                  <a:pt x="254" y="67"/>
                </a:lnTo>
                <a:lnTo>
                  <a:pt x="254" y="69"/>
                </a:lnTo>
                <a:lnTo>
                  <a:pt x="254" y="69"/>
                </a:lnTo>
                <a:lnTo>
                  <a:pt x="254" y="70"/>
                </a:lnTo>
                <a:lnTo>
                  <a:pt x="254" y="70"/>
                </a:lnTo>
                <a:lnTo>
                  <a:pt x="255" y="72"/>
                </a:lnTo>
                <a:lnTo>
                  <a:pt x="255" y="72"/>
                </a:lnTo>
                <a:lnTo>
                  <a:pt x="255" y="72"/>
                </a:lnTo>
                <a:lnTo>
                  <a:pt x="257" y="74"/>
                </a:lnTo>
                <a:lnTo>
                  <a:pt x="259" y="75"/>
                </a:lnTo>
                <a:lnTo>
                  <a:pt x="260" y="77"/>
                </a:lnTo>
                <a:lnTo>
                  <a:pt x="260" y="79"/>
                </a:lnTo>
                <a:lnTo>
                  <a:pt x="259" y="79"/>
                </a:lnTo>
                <a:lnTo>
                  <a:pt x="259" y="79"/>
                </a:lnTo>
                <a:lnTo>
                  <a:pt x="259" y="80"/>
                </a:lnTo>
                <a:lnTo>
                  <a:pt x="259" y="80"/>
                </a:lnTo>
                <a:lnTo>
                  <a:pt x="259" y="80"/>
                </a:lnTo>
                <a:lnTo>
                  <a:pt x="259" y="82"/>
                </a:lnTo>
                <a:lnTo>
                  <a:pt x="259" y="82"/>
                </a:lnTo>
                <a:lnTo>
                  <a:pt x="259" y="84"/>
                </a:lnTo>
                <a:lnTo>
                  <a:pt x="257" y="84"/>
                </a:lnTo>
                <a:lnTo>
                  <a:pt x="257" y="84"/>
                </a:lnTo>
                <a:lnTo>
                  <a:pt x="257" y="85"/>
                </a:lnTo>
                <a:lnTo>
                  <a:pt x="257" y="85"/>
                </a:lnTo>
                <a:lnTo>
                  <a:pt x="257" y="85"/>
                </a:lnTo>
                <a:lnTo>
                  <a:pt x="259" y="85"/>
                </a:lnTo>
                <a:lnTo>
                  <a:pt x="260" y="90"/>
                </a:lnTo>
                <a:lnTo>
                  <a:pt x="260" y="92"/>
                </a:lnTo>
                <a:lnTo>
                  <a:pt x="260" y="92"/>
                </a:lnTo>
                <a:lnTo>
                  <a:pt x="260" y="92"/>
                </a:lnTo>
                <a:lnTo>
                  <a:pt x="260" y="94"/>
                </a:lnTo>
                <a:lnTo>
                  <a:pt x="260" y="96"/>
                </a:lnTo>
                <a:lnTo>
                  <a:pt x="259" y="96"/>
                </a:lnTo>
                <a:lnTo>
                  <a:pt x="259" y="97"/>
                </a:lnTo>
                <a:lnTo>
                  <a:pt x="259" y="99"/>
                </a:lnTo>
                <a:lnTo>
                  <a:pt x="257" y="101"/>
                </a:lnTo>
                <a:lnTo>
                  <a:pt x="257" y="101"/>
                </a:lnTo>
                <a:lnTo>
                  <a:pt x="255" y="102"/>
                </a:lnTo>
                <a:lnTo>
                  <a:pt x="254" y="102"/>
                </a:lnTo>
                <a:lnTo>
                  <a:pt x="254" y="104"/>
                </a:lnTo>
                <a:lnTo>
                  <a:pt x="254" y="104"/>
                </a:lnTo>
                <a:lnTo>
                  <a:pt x="252" y="104"/>
                </a:lnTo>
                <a:lnTo>
                  <a:pt x="252" y="104"/>
                </a:lnTo>
                <a:lnTo>
                  <a:pt x="250" y="102"/>
                </a:lnTo>
                <a:lnTo>
                  <a:pt x="248" y="102"/>
                </a:lnTo>
                <a:lnTo>
                  <a:pt x="248" y="104"/>
                </a:lnTo>
                <a:lnTo>
                  <a:pt x="248" y="104"/>
                </a:lnTo>
                <a:lnTo>
                  <a:pt x="248" y="104"/>
                </a:lnTo>
                <a:lnTo>
                  <a:pt x="248" y="104"/>
                </a:lnTo>
                <a:lnTo>
                  <a:pt x="248" y="106"/>
                </a:lnTo>
                <a:lnTo>
                  <a:pt x="248" y="106"/>
                </a:lnTo>
                <a:lnTo>
                  <a:pt x="252" y="107"/>
                </a:lnTo>
                <a:lnTo>
                  <a:pt x="252" y="107"/>
                </a:lnTo>
                <a:lnTo>
                  <a:pt x="252" y="107"/>
                </a:lnTo>
                <a:lnTo>
                  <a:pt x="252" y="109"/>
                </a:lnTo>
                <a:lnTo>
                  <a:pt x="252" y="109"/>
                </a:lnTo>
                <a:lnTo>
                  <a:pt x="252" y="109"/>
                </a:lnTo>
                <a:lnTo>
                  <a:pt x="252" y="109"/>
                </a:lnTo>
                <a:lnTo>
                  <a:pt x="250" y="111"/>
                </a:lnTo>
                <a:lnTo>
                  <a:pt x="248" y="111"/>
                </a:lnTo>
                <a:lnTo>
                  <a:pt x="248" y="112"/>
                </a:lnTo>
                <a:lnTo>
                  <a:pt x="248" y="112"/>
                </a:lnTo>
                <a:lnTo>
                  <a:pt x="247" y="114"/>
                </a:lnTo>
                <a:lnTo>
                  <a:pt x="247" y="114"/>
                </a:lnTo>
                <a:lnTo>
                  <a:pt x="247" y="114"/>
                </a:lnTo>
                <a:lnTo>
                  <a:pt x="247" y="114"/>
                </a:lnTo>
                <a:lnTo>
                  <a:pt x="248" y="116"/>
                </a:lnTo>
                <a:lnTo>
                  <a:pt x="248" y="116"/>
                </a:lnTo>
                <a:lnTo>
                  <a:pt x="255" y="117"/>
                </a:lnTo>
                <a:lnTo>
                  <a:pt x="255" y="117"/>
                </a:lnTo>
                <a:lnTo>
                  <a:pt x="255" y="117"/>
                </a:lnTo>
                <a:lnTo>
                  <a:pt x="257" y="117"/>
                </a:lnTo>
                <a:lnTo>
                  <a:pt x="257" y="117"/>
                </a:lnTo>
                <a:lnTo>
                  <a:pt x="259" y="117"/>
                </a:lnTo>
                <a:lnTo>
                  <a:pt x="260" y="117"/>
                </a:lnTo>
                <a:lnTo>
                  <a:pt x="262" y="119"/>
                </a:lnTo>
                <a:lnTo>
                  <a:pt x="262" y="119"/>
                </a:lnTo>
                <a:lnTo>
                  <a:pt x="264" y="119"/>
                </a:lnTo>
                <a:lnTo>
                  <a:pt x="264" y="119"/>
                </a:lnTo>
                <a:lnTo>
                  <a:pt x="264" y="119"/>
                </a:lnTo>
                <a:lnTo>
                  <a:pt x="264" y="119"/>
                </a:lnTo>
                <a:lnTo>
                  <a:pt x="264" y="121"/>
                </a:lnTo>
                <a:lnTo>
                  <a:pt x="262" y="122"/>
                </a:lnTo>
                <a:lnTo>
                  <a:pt x="262" y="122"/>
                </a:lnTo>
                <a:lnTo>
                  <a:pt x="262" y="124"/>
                </a:lnTo>
                <a:lnTo>
                  <a:pt x="262" y="124"/>
                </a:lnTo>
                <a:lnTo>
                  <a:pt x="264" y="124"/>
                </a:lnTo>
                <a:lnTo>
                  <a:pt x="265" y="122"/>
                </a:lnTo>
                <a:lnTo>
                  <a:pt x="265" y="122"/>
                </a:lnTo>
                <a:lnTo>
                  <a:pt x="267" y="122"/>
                </a:lnTo>
                <a:lnTo>
                  <a:pt x="270" y="122"/>
                </a:lnTo>
                <a:lnTo>
                  <a:pt x="272" y="122"/>
                </a:lnTo>
                <a:lnTo>
                  <a:pt x="272" y="122"/>
                </a:lnTo>
                <a:lnTo>
                  <a:pt x="272" y="122"/>
                </a:lnTo>
                <a:lnTo>
                  <a:pt x="272" y="121"/>
                </a:lnTo>
                <a:lnTo>
                  <a:pt x="272" y="121"/>
                </a:lnTo>
                <a:lnTo>
                  <a:pt x="272" y="121"/>
                </a:lnTo>
                <a:lnTo>
                  <a:pt x="274" y="119"/>
                </a:lnTo>
                <a:lnTo>
                  <a:pt x="274" y="114"/>
                </a:lnTo>
                <a:lnTo>
                  <a:pt x="274" y="114"/>
                </a:lnTo>
                <a:lnTo>
                  <a:pt x="275" y="112"/>
                </a:lnTo>
                <a:lnTo>
                  <a:pt x="275" y="112"/>
                </a:lnTo>
                <a:lnTo>
                  <a:pt x="275" y="112"/>
                </a:lnTo>
                <a:lnTo>
                  <a:pt x="277" y="111"/>
                </a:lnTo>
                <a:lnTo>
                  <a:pt x="277" y="111"/>
                </a:lnTo>
                <a:lnTo>
                  <a:pt x="277" y="111"/>
                </a:lnTo>
                <a:lnTo>
                  <a:pt x="280" y="111"/>
                </a:lnTo>
                <a:lnTo>
                  <a:pt x="282" y="111"/>
                </a:lnTo>
                <a:lnTo>
                  <a:pt x="284" y="111"/>
                </a:lnTo>
                <a:lnTo>
                  <a:pt x="285" y="112"/>
                </a:lnTo>
                <a:lnTo>
                  <a:pt x="287" y="114"/>
                </a:lnTo>
                <a:lnTo>
                  <a:pt x="290" y="121"/>
                </a:lnTo>
                <a:lnTo>
                  <a:pt x="290" y="121"/>
                </a:lnTo>
                <a:lnTo>
                  <a:pt x="292" y="121"/>
                </a:lnTo>
                <a:lnTo>
                  <a:pt x="292" y="122"/>
                </a:lnTo>
                <a:lnTo>
                  <a:pt x="294" y="122"/>
                </a:lnTo>
                <a:lnTo>
                  <a:pt x="294" y="122"/>
                </a:lnTo>
                <a:lnTo>
                  <a:pt x="294" y="124"/>
                </a:lnTo>
                <a:lnTo>
                  <a:pt x="294" y="124"/>
                </a:lnTo>
                <a:lnTo>
                  <a:pt x="294" y="124"/>
                </a:lnTo>
                <a:lnTo>
                  <a:pt x="294" y="126"/>
                </a:lnTo>
                <a:lnTo>
                  <a:pt x="294" y="126"/>
                </a:lnTo>
                <a:lnTo>
                  <a:pt x="290" y="134"/>
                </a:lnTo>
                <a:lnTo>
                  <a:pt x="290" y="136"/>
                </a:lnTo>
                <a:lnTo>
                  <a:pt x="290" y="136"/>
                </a:lnTo>
                <a:lnTo>
                  <a:pt x="290" y="136"/>
                </a:lnTo>
                <a:lnTo>
                  <a:pt x="290" y="136"/>
                </a:lnTo>
                <a:lnTo>
                  <a:pt x="292" y="136"/>
                </a:lnTo>
                <a:lnTo>
                  <a:pt x="301" y="139"/>
                </a:lnTo>
                <a:lnTo>
                  <a:pt x="301" y="139"/>
                </a:lnTo>
                <a:lnTo>
                  <a:pt x="301" y="139"/>
                </a:lnTo>
                <a:lnTo>
                  <a:pt x="302" y="139"/>
                </a:lnTo>
                <a:lnTo>
                  <a:pt x="302" y="138"/>
                </a:lnTo>
                <a:lnTo>
                  <a:pt x="302" y="138"/>
                </a:lnTo>
                <a:lnTo>
                  <a:pt x="302" y="138"/>
                </a:lnTo>
                <a:lnTo>
                  <a:pt x="304" y="138"/>
                </a:lnTo>
                <a:lnTo>
                  <a:pt x="306" y="138"/>
                </a:lnTo>
                <a:lnTo>
                  <a:pt x="306" y="138"/>
                </a:lnTo>
                <a:lnTo>
                  <a:pt x="306" y="138"/>
                </a:lnTo>
                <a:lnTo>
                  <a:pt x="306" y="138"/>
                </a:lnTo>
                <a:lnTo>
                  <a:pt x="306" y="138"/>
                </a:lnTo>
                <a:lnTo>
                  <a:pt x="306" y="139"/>
                </a:lnTo>
                <a:lnTo>
                  <a:pt x="306" y="139"/>
                </a:lnTo>
                <a:lnTo>
                  <a:pt x="307" y="139"/>
                </a:lnTo>
                <a:lnTo>
                  <a:pt x="307" y="139"/>
                </a:lnTo>
                <a:lnTo>
                  <a:pt x="307" y="139"/>
                </a:lnTo>
                <a:lnTo>
                  <a:pt x="312" y="141"/>
                </a:lnTo>
                <a:lnTo>
                  <a:pt x="312" y="141"/>
                </a:lnTo>
                <a:lnTo>
                  <a:pt x="312" y="141"/>
                </a:lnTo>
                <a:lnTo>
                  <a:pt x="312" y="141"/>
                </a:lnTo>
                <a:lnTo>
                  <a:pt x="314" y="141"/>
                </a:lnTo>
                <a:lnTo>
                  <a:pt x="314" y="141"/>
                </a:lnTo>
                <a:lnTo>
                  <a:pt x="312" y="139"/>
                </a:lnTo>
                <a:lnTo>
                  <a:pt x="314" y="139"/>
                </a:lnTo>
                <a:lnTo>
                  <a:pt x="314" y="138"/>
                </a:lnTo>
                <a:lnTo>
                  <a:pt x="314" y="138"/>
                </a:lnTo>
                <a:lnTo>
                  <a:pt x="314" y="136"/>
                </a:lnTo>
                <a:lnTo>
                  <a:pt x="316" y="136"/>
                </a:lnTo>
                <a:lnTo>
                  <a:pt x="317" y="136"/>
                </a:lnTo>
                <a:lnTo>
                  <a:pt x="317" y="136"/>
                </a:lnTo>
                <a:lnTo>
                  <a:pt x="319" y="136"/>
                </a:lnTo>
                <a:lnTo>
                  <a:pt x="319" y="136"/>
                </a:lnTo>
                <a:lnTo>
                  <a:pt x="319" y="136"/>
                </a:lnTo>
                <a:lnTo>
                  <a:pt x="319" y="136"/>
                </a:lnTo>
                <a:lnTo>
                  <a:pt x="321" y="136"/>
                </a:lnTo>
                <a:lnTo>
                  <a:pt x="321" y="133"/>
                </a:lnTo>
                <a:lnTo>
                  <a:pt x="322" y="131"/>
                </a:lnTo>
                <a:lnTo>
                  <a:pt x="322" y="131"/>
                </a:lnTo>
                <a:lnTo>
                  <a:pt x="322" y="131"/>
                </a:lnTo>
                <a:lnTo>
                  <a:pt x="324" y="133"/>
                </a:lnTo>
                <a:lnTo>
                  <a:pt x="326" y="134"/>
                </a:lnTo>
                <a:lnTo>
                  <a:pt x="326" y="134"/>
                </a:lnTo>
                <a:lnTo>
                  <a:pt x="329" y="134"/>
                </a:lnTo>
                <a:lnTo>
                  <a:pt x="329" y="134"/>
                </a:lnTo>
                <a:lnTo>
                  <a:pt x="329" y="134"/>
                </a:lnTo>
                <a:lnTo>
                  <a:pt x="331" y="136"/>
                </a:lnTo>
                <a:lnTo>
                  <a:pt x="331" y="138"/>
                </a:lnTo>
                <a:lnTo>
                  <a:pt x="331" y="139"/>
                </a:lnTo>
                <a:lnTo>
                  <a:pt x="333" y="139"/>
                </a:lnTo>
                <a:lnTo>
                  <a:pt x="334" y="139"/>
                </a:lnTo>
                <a:lnTo>
                  <a:pt x="334" y="141"/>
                </a:lnTo>
                <a:lnTo>
                  <a:pt x="334" y="141"/>
                </a:lnTo>
                <a:lnTo>
                  <a:pt x="334" y="141"/>
                </a:lnTo>
                <a:lnTo>
                  <a:pt x="334" y="141"/>
                </a:lnTo>
                <a:lnTo>
                  <a:pt x="333" y="143"/>
                </a:lnTo>
                <a:lnTo>
                  <a:pt x="333" y="143"/>
                </a:lnTo>
                <a:lnTo>
                  <a:pt x="331" y="143"/>
                </a:lnTo>
                <a:lnTo>
                  <a:pt x="331" y="144"/>
                </a:lnTo>
                <a:lnTo>
                  <a:pt x="331" y="144"/>
                </a:lnTo>
                <a:lnTo>
                  <a:pt x="331" y="144"/>
                </a:lnTo>
                <a:lnTo>
                  <a:pt x="331" y="146"/>
                </a:lnTo>
                <a:lnTo>
                  <a:pt x="333" y="146"/>
                </a:lnTo>
                <a:lnTo>
                  <a:pt x="333" y="146"/>
                </a:lnTo>
                <a:lnTo>
                  <a:pt x="334" y="148"/>
                </a:lnTo>
                <a:lnTo>
                  <a:pt x="334" y="148"/>
                </a:lnTo>
                <a:lnTo>
                  <a:pt x="334" y="148"/>
                </a:lnTo>
                <a:lnTo>
                  <a:pt x="334" y="149"/>
                </a:lnTo>
                <a:lnTo>
                  <a:pt x="333" y="149"/>
                </a:lnTo>
                <a:lnTo>
                  <a:pt x="333" y="151"/>
                </a:lnTo>
                <a:lnTo>
                  <a:pt x="334" y="153"/>
                </a:lnTo>
                <a:lnTo>
                  <a:pt x="334" y="154"/>
                </a:lnTo>
                <a:lnTo>
                  <a:pt x="336" y="154"/>
                </a:lnTo>
                <a:lnTo>
                  <a:pt x="336" y="156"/>
                </a:lnTo>
                <a:lnTo>
                  <a:pt x="339" y="158"/>
                </a:lnTo>
                <a:lnTo>
                  <a:pt x="339" y="158"/>
                </a:lnTo>
                <a:lnTo>
                  <a:pt x="341" y="158"/>
                </a:lnTo>
                <a:lnTo>
                  <a:pt x="341" y="158"/>
                </a:lnTo>
                <a:lnTo>
                  <a:pt x="341" y="158"/>
                </a:lnTo>
                <a:lnTo>
                  <a:pt x="341" y="156"/>
                </a:lnTo>
                <a:lnTo>
                  <a:pt x="341" y="156"/>
                </a:lnTo>
                <a:lnTo>
                  <a:pt x="341" y="156"/>
                </a:lnTo>
                <a:lnTo>
                  <a:pt x="343" y="156"/>
                </a:lnTo>
                <a:lnTo>
                  <a:pt x="343" y="156"/>
                </a:lnTo>
                <a:lnTo>
                  <a:pt x="343" y="156"/>
                </a:lnTo>
                <a:lnTo>
                  <a:pt x="349" y="158"/>
                </a:lnTo>
                <a:lnTo>
                  <a:pt x="349" y="158"/>
                </a:lnTo>
                <a:lnTo>
                  <a:pt x="349" y="158"/>
                </a:lnTo>
                <a:lnTo>
                  <a:pt x="349" y="159"/>
                </a:lnTo>
                <a:lnTo>
                  <a:pt x="349" y="159"/>
                </a:lnTo>
                <a:lnTo>
                  <a:pt x="349" y="159"/>
                </a:lnTo>
                <a:lnTo>
                  <a:pt x="349" y="161"/>
                </a:lnTo>
                <a:lnTo>
                  <a:pt x="349" y="163"/>
                </a:lnTo>
                <a:lnTo>
                  <a:pt x="349" y="164"/>
                </a:lnTo>
                <a:lnTo>
                  <a:pt x="349" y="164"/>
                </a:lnTo>
                <a:lnTo>
                  <a:pt x="349" y="164"/>
                </a:lnTo>
                <a:lnTo>
                  <a:pt x="349" y="166"/>
                </a:lnTo>
                <a:lnTo>
                  <a:pt x="349" y="166"/>
                </a:lnTo>
                <a:lnTo>
                  <a:pt x="349" y="168"/>
                </a:lnTo>
                <a:lnTo>
                  <a:pt x="348" y="169"/>
                </a:lnTo>
                <a:lnTo>
                  <a:pt x="348" y="169"/>
                </a:lnTo>
                <a:lnTo>
                  <a:pt x="349" y="171"/>
                </a:lnTo>
                <a:lnTo>
                  <a:pt x="359" y="173"/>
                </a:lnTo>
                <a:lnTo>
                  <a:pt x="359" y="173"/>
                </a:lnTo>
                <a:lnTo>
                  <a:pt x="356" y="176"/>
                </a:lnTo>
                <a:lnTo>
                  <a:pt x="354" y="178"/>
                </a:lnTo>
                <a:lnTo>
                  <a:pt x="351" y="178"/>
                </a:lnTo>
                <a:lnTo>
                  <a:pt x="349" y="178"/>
                </a:lnTo>
                <a:lnTo>
                  <a:pt x="348" y="180"/>
                </a:lnTo>
                <a:lnTo>
                  <a:pt x="348" y="181"/>
                </a:lnTo>
                <a:lnTo>
                  <a:pt x="349" y="181"/>
                </a:lnTo>
                <a:lnTo>
                  <a:pt x="349" y="183"/>
                </a:lnTo>
                <a:lnTo>
                  <a:pt x="348" y="185"/>
                </a:lnTo>
                <a:lnTo>
                  <a:pt x="346" y="185"/>
                </a:lnTo>
                <a:lnTo>
                  <a:pt x="344" y="186"/>
                </a:lnTo>
                <a:lnTo>
                  <a:pt x="344" y="188"/>
                </a:lnTo>
                <a:lnTo>
                  <a:pt x="346" y="193"/>
                </a:lnTo>
                <a:lnTo>
                  <a:pt x="344" y="196"/>
                </a:lnTo>
                <a:lnTo>
                  <a:pt x="343" y="198"/>
                </a:lnTo>
                <a:lnTo>
                  <a:pt x="338" y="201"/>
                </a:lnTo>
                <a:lnTo>
                  <a:pt x="333" y="205"/>
                </a:lnTo>
                <a:lnTo>
                  <a:pt x="319" y="206"/>
                </a:lnTo>
                <a:lnTo>
                  <a:pt x="317" y="206"/>
                </a:lnTo>
                <a:lnTo>
                  <a:pt x="314" y="210"/>
                </a:lnTo>
                <a:lnTo>
                  <a:pt x="304" y="228"/>
                </a:lnTo>
                <a:lnTo>
                  <a:pt x="294" y="249"/>
                </a:lnTo>
                <a:lnTo>
                  <a:pt x="297" y="250"/>
                </a:lnTo>
                <a:lnTo>
                  <a:pt x="302" y="259"/>
                </a:lnTo>
                <a:lnTo>
                  <a:pt x="304" y="264"/>
                </a:lnTo>
                <a:lnTo>
                  <a:pt x="302" y="269"/>
                </a:lnTo>
                <a:lnTo>
                  <a:pt x="301" y="272"/>
                </a:lnTo>
                <a:lnTo>
                  <a:pt x="297" y="275"/>
                </a:lnTo>
                <a:lnTo>
                  <a:pt x="292" y="279"/>
                </a:lnTo>
                <a:lnTo>
                  <a:pt x="292" y="279"/>
                </a:lnTo>
                <a:lnTo>
                  <a:pt x="290" y="279"/>
                </a:lnTo>
                <a:lnTo>
                  <a:pt x="285" y="280"/>
                </a:lnTo>
                <a:lnTo>
                  <a:pt x="282" y="280"/>
                </a:lnTo>
                <a:lnTo>
                  <a:pt x="280" y="282"/>
                </a:lnTo>
                <a:lnTo>
                  <a:pt x="267" y="299"/>
                </a:lnTo>
                <a:lnTo>
                  <a:pt x="267" y="299"/>
                </a:lnTo>
                <a:lnTo>
                  <a:pt x="260" y="289"/>
                </a:lnTo>
                <a:lnTo>
                  <a:pt x="255" y="282"/>
                </a:lnTo>
                <a:lnTo>
                  <a:pt x="255" y="282"/>
                </a:lnTo>
                <a:lnTo>
                  <a:pt x="255" y="280"/>
                </a:lnTo>
                <a:lnTo>
                  <a:pt x="255" y="280"/>
                </a:lnTo>
                <a:lnTo>
                  <a:pt x="254" y="280"/>
                </a:lnTo>
                <a:lnTo>
                  <a:pt x="242" y="272"/>
                </a:lnTo>
                <a:lnTo>
                  <a:pt x="240" y="272"/>
                </a:lnTo>
                <a:lnTo>
                  <a:pt x="240" y="272"/>
                </a:lnTo>
                <a:lnTo>
                  <a:pt x="238" y="272"/>
                </a:lnTo>
                <a:lnTo>
                  <a:pt x="237" y="272"/>
                </a:lnTo>
                <a:lnTo>
                  <a:pt x="235" y="274"/>
                </a:lnTo>
                <a:lnTo>
                  <a:pt x="235" y="274"/>
                </a:lnTo>
                <a:lnTo>
                  <a:pt x="235" y="274"/>
                </a:lnTo>
                <a:lnTo>
                  <a:pt x="235" y="274"/>
                </a:lnTo>
                <a:lnTo>
                  <a:pt x="233" y="275"/>
                </a:lnTo>
                <a:lnTo>
                  <a:pt x="233" y="275"/>
                </a:lnTo>
                <a:lnTo>
                  <a:pt x="233" y="275"/>
                </a:lnTo>
                <a:lnTo>
                  <a:pt x="232" y="275"/>
                </a:lnTo>
                <a:lnTo>
                  <a:pt x="232" y="275"/>
                </a:lnTo>
                <a:lnTo>
                  <a:pt x="232" y="277"/>
                </a:lnTo>
                <a:lnTo>
                  <a:pt x="227" y="279"/>
                </a:lnTo>
                <a:lnTo>
                  <a:pt x="220" y="284"/>
                </a:lnTo>
                <a:lnTo>
                  <a:pt x="220" y="284"/>
                </a:lnTo>
                <a:lnTo>
                  <a:pt x="218" y="284"/>
                </a:lnTo>
                <a:lnTo>
                  <a:pt x="215" y="284"/>
                </a:lnTo>
                <a:lnTo>
                  <a:pt x="215" y="284"/>
                </a:lnTo>
                <a:lnTo>
                  <a:pt x="213" y="284"/>
                </a:lnTo>
                <a:lnTo>
                  <a:pt x="213" y="286"/>
                </a:lnTo>
                <a:lnTo>
                  <a:pt x="211" y="286"/>
                </a:lnTo>
                <a:lnTo>
                  <a:pt x="211" y="287"/>
                </a:lnTo>
                <a:lnTo>
                  <a:pt x="211" y="287"/>
                </a:lnTo>
                <a:lnTo>
                  <a:pt x="210" y="287"/>
                </a:lnTo>
                <a:lnTo>
                  <a:pt x="210" y="287"/>
                </a:lnTo>
                <a:lnTo>
                  <a:pt x="206" y="286"/>
                </a:lnTo>
                <a:lnTo>
                  <a:pt x="203" y="287"/>
                </a:lnTo>
                <a:lnTo>
                  <a:pt x="201" y="286"/>
                </a:lnTo>
                <a:lnTo>
                  <a:pt x="200" y="286"/>
                </a:lnTo>
                <a:lnTo>
                  <a:pt x="200" y="286"/>
                </a:lnTo>
                <a:lnTo>
                  <a:pt x="200" y="286"/>
                </a:lnTo>
                <a:lnTo>
                  <a:pt x="198" y="286"/>
                </a:lnTo>
                <a:lnTo>
                  <a:pt x="195" y="286"/>
                </a:lnTo>
                <a:lnTo>
                  <a:pt x="193" y="286"/>
                </a:lnTo>
                <a:lnTo>
                  <a:pt x="191" y="284"/>
                </a:lnTo>
                <a:lnTo>
                  <a:pt x="191" y="284"/>
                </a:lnTo>
                <a:lnTo>
                  <a:pt x="191" y="282"/>
                </a:lnTo>
                <a:lnTo>
                  <a:pt x="190" y="282"/>
                </a:lnTo>
                <a:lnTo>
                  <a:pt x="190" y="282"/>
                </a:lnTo>
                <a:lnTo>
                  <a:pt x="188" y="282"/>
                </a:lnTo>
                <a:lnTo>
                  <a:pt x="188" y="284"/>
                </a:lnTo>
                <a:lnTo>
                  <a:pt x="186" y="284"/>
                </a:lnTo>
                <a:lnTo>
                  <a:pt x="186" y="284"/>
                </a:lnTo>
                <a:lnTo>
                  <a:pt x="186" y="284"/>
                </a:lnTo>
                <a:lnTo>
                  <a:pt x="186" y="286"/>
                </a:lnTo>
                <a:lnTo>
                  <a:pt x="186" y="286"/>
                </a:lnTo>
                <a:lnTo>
                  <a:pt x="186" y="286"/>
                </a:lnTo>
                <a:lnTo>
                  <a:pt x="186" y="287"/>
                </a:lnTo>
                <a:lnTo>
                  <a:pt x="186" y="287"/>
                </a:lnTo>
                <a:lnTo>
                  <a:pt x="186" y="287"/>
                </a:lnTo>
                <a:lnTo>
                  <a:pt x="188" y="287"/>
                </a:lnTo>
                <a:lnTo>
                  <a:pt x="188" y="287"/>
                </a:lnTo>
                <a:lnTo>
                  <a:pt x="188" y="287"/>
                </a:lnTo>
                <a:lnTo>
                  <a:pt x="190" y="287"/>
                </a:lnTo>
                <a:lnTo>
                  <a:pt x="190" y="289"/>
                </a:lnTo>
                <a:lnTo>
                  <a:pt x="191" y="289"/>
                </a:lnTo>
                <a:lnTo>
                  <a:pt x="191" y="289"/>
                </a:lnTo>
                <a:lnTo>
                  <a:pt x="191" y="289"/>
                </a:lnTo>
                <a:lnTo>
                  <a:pt x="191" y="289"/>
                </a:lnTo>
                <a:lnTo>
                  <a:pt x="191" y="289"/>
                </a:lnTo>
                <a:lnTo>
                  <a:pt x="193" y="291"/>
                </a:lnTo>
                <a:lnTo>
                  <a:pt x="193" y="291"/>
                </a:lnTo>
                <a:lnTo>
                  <a:pt x="193" y="291"/>
                </a:lnTo>
                <a:lnTo>
                  <a:pt x="193" y="291"/>
                </a:lnTo>
                <a:lnTo>
                  <a:pt x="193" y="292"/>
                </a:lnTo>
                <a:lnTo>
                  <a:pt x="193" y="292"/>
                </a:lnTo>
                <a:lnTo>
                  <a:pt x="193" y="292"/>
                </a:lnTo>
                <a:lnTo>
                  <a:pt x="193" y="292"/>
                </a:lnTo>
                <a:lnTo>
                  <a:pt x="193" y="294"/>
                </a:lnTo>
                <a:lnTo>
                  <a:pt x="193" y="294"/>
                </a:lnTo>
                <a:lnTo>
                  <a:pt x="191" y="294"/>
                </a:lnTo>
                <a:lnTo>
                  <a:pt x="191" y="294"/>
                </a:lnTo>
                <a:lnTo>
                  <a:pt x="191" y="294"/>
                </a:lnTo>
                <a:lnTo>
                  <a:pt x="190" y="294"/>
                </a:lnTo>
                <a:lnTo>
                  <a:pt x="190" y="294"/>
                </a:lnTo>
                <a:lnTo>
                  <a:pt x="190" y="294"/>
                </a:lnTo>
                <a:lnTo>
                  <a:pt x="190" y="294"/>
                </a:lnTo>
                <a:lnTo>
                  <a:pt x="188" y="292"/>
                </a:lnTo>
                <a:lnTo>
                  <a:pt x="188" y="291"/>
                </a:lnTo>
                <a:lnTo>
                  <a:pt x="186" y="289"/>
                </a:lnTo>
                <a:lnTo>
                  <a:pt x="186" y="289"/>
                </a:lnTo>
                <a:lnTo>
                  <a:pt x="185" y="287"/>
                </a:lnTo>
                <a:lnTo>
                  <a:pt x="185" y="287"/>
                </a:lnTo>
                <a:lnTo>
                  <a:pt x="183" y="287"/>
                </a:lnTo>
                <a:lnTo>
                  <a:pt x="183" y="289"/>
                </a:lnTo>
                <a:lnTo>
                  <a:pt x="183" y="291"/>
                </a:lnTo>
                <a:lnTo>
                  <a:pt x="183" y="291"/>
                </a:lnTo>
                <a:lnTo>
                  <a:pt x="181" y="291"/>
                </a:lnTo>
                <a:lnTo>
                  <a:pt x="181" y="291"/>
                </a:lnTo>
                <a:lnTo>
                  <a:pt x="181" y="291"/>
                </a:lnTo>
                <a:lnTo>
                  <a:pt x="180" y="291"/>
                </a:lnTo>
                <a:lnTo>
                  <a:pt x="178" y="291"/>
                </a:lnTo>
                <a:lnTo>
                  <a:pt x="178" y="291"/>
                </a:lnTo>
                <a:lnTo>
                  <a:pt x="176" y="292"/>
                </a:lnTo>
                <a:lnTo>
                  <a:pt x="176" y="292"/>
                </a:lnTo>
                <a:lnTo>
                  <a:pt x="176" y="292"/>
                </a:lnTo>
                <a:lnTo>
                  <a:pt x="173" y="292"/>
                </a:lnTo>
                <a:lnTo>
                  <a:pt x="173" y="292"/>
                </a:lnTo>
                <a:lnTo>
                  <a:pt x="173" y="292"/>
                </a:lnTo>
                <a:lnTo>
                  <a:pt x="173" y="294"/>
                </a:lnTo>
                <a:lnTo>
                  <a:pt x="171" y="294"/>
                </a:lnTo>
                <a:lnTo>
                  <a:pt x="171" y="296"/>
                </a:lnTo>
                <a:lnTo>
                  <a:pt x="171" y="296"/>
                </a:lnTo>
                <a:lnTo>
                  <a:pt x="169" y="296"/>
                </a:lnTo>
                <a:lnTo>
                  <a:pt x="168" y="296"/>
                </a:lnTo>
                <a:lnTo>
                  <a:pt x="168" y="297"/>
                </a:lnTo>
                <a:lnTo>
                  <a:pt x="168" y="297"/>
                </a:lnTo>
                <a:lnTo>
                  <a:pt x="168" y="297"/>
                </a:lnTo>
                <a:lnTo>
                  <a:pt x="168" y="299"/>
                </a:lnTo>
                <a:lnTo>
                  <a:pt x="168" y="299"/>
                </a:lnTo>
                <a:lnTo>
                  <a:pt x="166" y="301"/>
                </a:lnTo>
                <a:lnTo>
                  <a:pt x="166" y="301"/>
                </a:lnTo>
                <a:lnTo>
                  <a:pt x="166" y="301"/>
                </a:lnTo>
                <a:lnTo>
                  <a:pt x="174" y="307"/>
                </a:lnTo>
                <a:lnTo>
                  <a:pt x="174" y="307"/>
                </a:lnTo>
                <a:lnTo>
                  <a:pt x="174" y="307"/>
                </a:lnTo>
                <a:lnTo>
                  <a:pt x="174" y="307"/>
                </a:lnTo>
                <a:lnTo>
                  <a:pt x="174" y="309"/>
                </a:lnTo>
                <a:lnTo>
                  <a:pt x="174" y="311"/>
                </a:lnTo>
                <a:lnTo>
                  <a:pt x="174" y="311"/>
                </a:lnTo>
                <a:lnTo>
                  <a:pt x="174" y="311"/>
                </a:lnTo>
                <a:lnTo>
                  <a:pt x="174" y="312"/>
                </a:lnTo>
                <a:lnTo>
                  <a:pt x="178" y="314"/>
                </a:lnTo>
                <a:lnTo>
                  <a:pt x="178" y="314"/>
                </a:lnTo>
                <a:lnTo>
                  <a:pt x="178" y="316"/>
                </a:lnTo>
                <a:lnTo>
                  <a:pt x="178" y="316"/>
                </a:lnTo>
                <a:lnTo>
                  <a:pt x="180" y="316"/>
                </a:lnTo>
                <a:lnTo>
                  <a:pt x="180" y="317"/>
                </a:lnTo>
                <a:lnTo>
                  <a:pt x="180" y="317"/>
                </a:lnTo>
                <a:lnTo>
                  <a:pt x="178" y="321"/>
                </a:lnTo>
                <a:lnTo>
                  <a:pt x="169" y="317"/>
                </a:lnTo>
                <a:lnTo>
                  <a:pt x="169" y="316"/>
                </a:lnTo>
                <a:lnTo>
                  <a:pt x="169" y="316"/>
                </a:lnTo>
                <a:lnTo>
                  <a:pt x="169" y="316"/>
                </a:lnTo>
                <a:lnTo>
                  <a:pt x="169" y="316"/>
                </a:lnTo>
                <a:lnTo>
                  <a:pt x="169" y="314"/>
                </a:lnTo>
                <a:lnTo>
                  <a:pt x="163" y="306"/>
                </a:lnTo>
                <a:lnTo>
                  <a:pt x="163" y="306"/>
                </a:lnTo>
                <a:lnTo>
                  <a:pt x="163" y="306"/>
                </a:lnTo>
                <a:lnTo>
                  <a:pt x="161" y="306"/>
                </a:lnTo>
                <a:lnTo>
                  <a:pt x="161" y="307"/>
                </a:lnTo>
                <a:lnTo>
                  <a:pt x="161" y="307"/>
                </a:lnTo>
                <a:lnTo>
                  <a:pt x="161" y="309"/>
                </a:lnTo>
                <a:lnTo>
                  <a:pt x="161" y="309"/>
                </a:lnTo>
                <a:lnTo>
                  <a:pt x="161" y="309"/>
                </a:lnTo>
                <a:lnTo>
                  <a:pt x="161" y="311"/>
                </a:lnTo>
                <a:lnTo>
                  <a:pt x="161" y="311"/>
                </a:lnTo>
                <a:lnTo>
                  <a:pt x="159" y="311"/>
                </a:lnTo>
                <a:lnTo>
                  <a:pt x="154" y="314"/>
                </a:lnTo>
                <a:lnTo>
                  <a:pt x="153" y="314"/>
                </a:lnTo>
                <a:lnTo>
                  <a:pt x="151" y="314"/>
                </a:lnTo>
                <a:lnTo>
                  <a:pt x="149" y="314"/>
                </a:lnTo>
                <a:lnTo>
                  <a:pt x="149" y="314"/>
                </a:lnTo>
                <a:lnTo>
                  <a:pt x="144" y="309"/>
                </a:lnTo>
                <a:lnTo>
                  <a:pt x="143" y="309"/>
                </a:lnTo>
                <a:lnTo>
                  <a:pt x="143" y="309"/>
                </a:lnTo>
                <a:lnTo>
                  <a:pt x="143" y="309"/>
                </a:lnTo>
                <a:lnTo>
                  <a:pt x="141" y="311"/>
                </a:lnTo>
                <a:lnTo>
                  <a:pt x="139" y="311"/>
                </a:lnTo>
                <a:lnTo>
                  <a:pt x="139" y="311"/>
                </a:lnTo>
                <a:lnTo>
                  <a:pt x="139" y="311"/>
                </a:lnTo>
                <a:lnTo>
                  <a:pt x="138" y="311"/>
                </a:lnTo>
                <a:lnTo>
                  <a:pt x="138" y="309"/>
                </a:lnTo>
                <a:lnTo>
                  <a:pt x="136" y="309"/>
                </a:lnTo>
                <a:lnTo>
                  <a:pt x="138" y="309"/>
                </a:lnTo>
                <a:lnTo>
                  <a:pt x="138" y="309"/>
                </a:lnTo>
                <a:lnTo>
                  <a:pt x="138" y="306"/>
                </a:lnTo>
                <a:lnTo>
                  <a:pt x="138" y="306"/>
                </a:lnTo>
                <a:lnTo>
                  <a:pt x="139" y="304"/>
                </a:lnTo>
                <a:lnTo>
                  <a:pt x="139" y="301"/>
                </a:lnTo>
                <a:lnTo>
                  <a:pt x="139" y="299"/>
                </a:lnTo>
                <a:lnTo>
                  <a:pt x="141" y="299"/>
                </a:lnTo>
                <a:lnTo>
                  <a:pt x="141" y="297"/>
                </a:lnTo>
                <a:lnTo>
                  <a:pt x="141" y="297"/>
                </a:lnTo>
                <a:lnTo>
                  <a:pt x="139" y="297"/>
                </a:lnTo>
                <a:lnTo>
                  <a:pt x="139" y="297"/>
                </a:lnTo>
                <a:lnTo>
                  <a:pt x="138" y="296"/>
                </a:lnTo>
                <a:lnTo>
                  <a:pt x="138" y="296"/>
                </a:lnTo>
                <a:lnTo>
                  <a:pt x="136" y="296"/>
                </a:lnTo>
                <a:lnTo>
                  <a:pt x="136" y="294"/>
                </a:lnTo>
                <a:lnTo>
                  <a:pt x="136" y="294"/>
                </a:lnTo>
                <a:lnTo>
                  <a:pt x="136" y="294"/>
                </a:lnTo>
                <a:lnTo>
                  <a:pt x="136" y="292"/>
                </a:lnTo>
                <a:lnTo>
                  <a:pt x="134" y="292"/>
                </a:lnTo>
                <a:lnTo>
                  <a:pt x="134" y="292"/>
                </a:lnTo>
                <a:lnTo>
                  <a:pt x="134" y="292"/>
                </a:lnTo>
                <a:lnTo>
                  <a:pt x="132" y="292"/>
                </a:lnTo>
                <a:lnTo>
                  <a:pt x="132" y="292"/>
                </a:lnTo>
                <a:lnTo>
                  <a:pt x="132" y="291"/>
                </a:lnTo>
                <a:lnTo>
                  <a:pt x="132" y="291"/>
                </a:lnTo>
                <a:lnTo>
                  <a:pt x="132" y="291"/>
                </a:lnTo>
                <a:lnTo>
                  <a:pt x="132" y="291"/>
                </a:lnTo>
                <a:lnTo>
                  <a:pt x="132" y="291"/>
                </a:lnTo>
                <a:lnTo>
                  <a:pt x="131" y="289"/>
                </a:lnTo>
                <a:lnTo>
                  <a:pt x="129" y="289"/>
                </a:lnTo>
                <a:lnTo>
                  <a:pt x="129" y="289"/>
                </a:lnTo>
                <a:lnTo>
                  <a:pt x="129" y="289"/>
                </a:lnTo>
                <a:lnTo>
                  <a:pt x="129" y="289"/>
                </a:lnTo>
                <a:lnTo>
                  <a:pt x="129" y="291"/>
                </a:lnTo>
                <a:lnTo>
                  <a:pt x="127" y="291"/>
                </a:lnTo>
                <a:lnTo>
                  <a:pt x="127" y="292"/>
                </a:lnTo>
                <a:lnTo>
                  <a:pt x="126" y="302"/>
                </a:lnTo>
                <a:lnTo>
                  <a:pt x="124" y="304"/>
                </a:lnTo>
                <a:lnTo>
                  <a:pt x="124" y="306"/>
                </a:lnTo>
                <a:lnTo>
                  <a:pt x="126" y="306"/>
                </a:lnTo>
                <a:lnTo>
                  <a:pt x="126" y="306"/>
                </a:lnTo>
                <a:lnTo>
                  <a:pt x="131" y="309"/>
                </a:lnTo>
                <a:lnTo>
                  <a:pt x="131" y="309"/>
                </a:lnTo>
                <a:lnTo>
                  <a:pt x="131" y="309"/>
                </a:lnTo>
                <a:lnTo>
                  <a:pt x="131" y="309"/>
                </a:lnTo>
                <a:lnTo>
                  <a:pt x="131" y="311"/>
                </a:lnTo>
                <a:lnTo>
                  <a:pt x="131" y="314"/>
                </a:lnTo>
                <a:lnTo>
                  <a:pt x="129" y="314"/>
                </a:lnTo>
                <a:lnTo>
                  <a:pt x="129" y="314"/>
                </a:lnTo>
                <a:lnTo>
                  <a:pt x="127" y="316"/>
                </a:lnTo>
                <a:lnTo>
                  <a:pt x="126" y="317"/>
                </a:lnTo>
                <a:lnTo>
                  <a:pt x="124" y="317"/>
                </a:lnTo>
                <a:lnTo>
                  <a:pt x="124" y="319"/>
                </a:lnTo>
                <a:lnTo>
                  <a:pt x="122" y="323"/>
                </a:lnTo>
                <a:lnTo>
                  <a:pt x="107" y="312"/>
                </a:lnTo>
                <a:lnTo>
                  <a:pt x="106" y="312"/>
                </a:lnTo>
                <a:lnTo>
                  <a:pt x="106" y="312"/>
                </a:lnTo>
                <a:lnTo>
                  <a:pt x="102" y="314"/>
                </a:lnTo>
                <a:lnTo>
                  <a:pt x="102" y="316"/>
                </a:lnTo>
                <a:lnTo>
                  <a:pt x="102" y="316"/>
                </a:lnTo>
                <a:lnTo>
                  <a:pt x="102" y="317"/>
                </a:lnTo>
                <a:lnTo>
                  <a:pt x="102" y="319"/>
                </a:lnTo>
                <a:lnTo>
                  <a:pt x="102" y="319"/>
                </a:lnTo>
                <a:lnTo>
                  <a:pt x="99" y="321"/>
                </a:lnTo>
                <a:lnTo>
                  <a:pt x="97" y="323"/>
                </a:lnTo>
                <a:lnTo>
                  <a:pt x="95" y="323"/>
                </a:lnTo>
                <a:lnTo>
                  <a:pt x="95" y="323"/>
                </a:lnTo>
                <a:lnTo>
                  <a:pt x="95" y="323"/>
                </a:lnTo>
                <a:lnTo>
                  <a:pt x="95" y="323"/>
                </a:lnTo>
                <a:lnTo>
                  <a:pt x="94" y="323"/>
                </a:lnTo>
                <a:lnTo>
                  <a:pt x="94" y="321"/>
                </a:lnTo>
                <a:lnTo>
                  <a:pt x="94" y="321"/>
                </a:lnTo>
                <a:lnTo>
                  <a:pt x="92" y="321"/>
                </a:lnTo>
                <a:lnTo>
                  <a:pt x="90" y="321"/>
                </a:lnTo>
                <a:lnTo>
                  <a:pt x="89" y="321"/>
                </a:lnTo>
                <a:lnTo>
                  <a:pt x="89" y="321"/>
                </a:lnTo>
                <a:lnTo>
                  <a:pt x="85" y="321"/>
                </a:lnTo>
                <a:lnTo>
                  <a:pt x="82" y="323"/>
                </a:lnTo>
                <a:lnTo>
                  <a:pt x="80" y="323"/>
                </a:lnTo>
                <a:lnTo>
                  <a:pt x="80" y="323"/>
                </a:lnTo>
                <a:lnTo>
                  <a:pt x="80" y="323"/>
                </a:lnTo>
                <a:lnTo>
                  <a:pt x="75" y="328"/>
                </a:lnTo>
                <a:lnTo>
                  <a:pt x="74" y="331"/>
                </a:lnTo>
                <a:lnTo>
                  <a:pt x="72" y="331"/>
                </a:lnTo>
                <a:lnTo>
                  <a:pt x="72" y="331"/>
                </a:lnTo>
                <a:lnTo>
                  <a:pt x="72" y="333"/>
                </a:lnTo>
                <a:lnTo>
                  <a:pt x="75" y="341"/>
                </a:lnTo>
                <a:lnTo>
                  <a:pt x="74" y="341"/>
                </a:lnTo>
                <a:lnTo>
                  <a:pt x="72" y="341"/>
                </a:lnTo>
                <a:lnTo>
                  <a:pt x="70" y="341"/>
                </a:lnTo>
                <a:lnTo>
                  <a:pt x="70" y="341"/>
                </a:lnTo>
                <a:lnTo>
                  <a:pt x="70" y="341"/>
                </a:lnTo>
                <a:lnTo>
                  <a:pt x="70" y="341"/>
                </a:lnTo>
                <a:lnTo>
                  <a:pt x="70" y="341"/>
                </a:lnTo>
                <a:lnTo>
                  <a:pt x="69" y="339"/>
                </a:lnTo>
                <a:lnTo>
                  <a:pt x="69" y="339"/>
                </a:lnTo>
                <a:lnTo>
                  <a:pt x="69" y="338"/>
                </a:lnTo>
                <a:lnTo>
                  <a:pt x="67" y="336"/>
                </a:lnTo>
                <a:lnTo>
                  <a:pt x="62" y="334"/>
                </a:lnTo>
                <a:lnTo>
                  <a:pt x="48" y="333"/>
                </a:lnTo>
                <a:lnTo>
                  <a:pt x="47" y="333"/>
                </a:lnTo>
                <a:lnTo>
                  <a:pt x="45" y="331"/>
                </a:lnTo>
                <a:lnTo>
                  <a:pt x="45" y="331"/>
                </a:lnTo>
                <a:lnTo>
                  <a:pt x="45" y="331"/>
                </a:lnTo>
                <a:lnTo>
                  <a:pt x="45" y="329"/>
                </a:lnTo>
                <a:lnTo>
                  <a:pt x="43" y="328"/>
                </a:lnTo>
                <a:lnTo>
                  <a:pt x="43" y="328"/>
                </a:lnTo>
                <a:lnTo>
                  <a:pt x="43" y="328"/>
                </a:lnTo>
                <a:lnTo>
                  <a:pt x="43" y="328"/>
                </a:lnTo>
                <a:lnTo>
                  <a:pt x="45" y="326"/>
                </a:lnTo>
                <a:lnTo>
                  <a:pt x="45" y="324"/>
                </a:lnTo>
                <a:lnTo>
                  <a:pt x="47" y="323"/>
                </a:lnTo>
                <a:lnTo>
                  <a:pt x="47" y="323"/>
                </a:lnTo>
                <a:lnTo>
                  <a:pt x="47" y="321"/>
                </a:lnTo>
                <a:lnTo>
                  <a:pt x="47" y="321"/>
                </a:lnTo>
                <a:lnTo>
                  <a:pt x="45" y="321"/>
                </a:lnTo>
                <a:lnTo>
                  <a:pt x="42" y="319"/>
                </a:lnTo>
                <a:lnTo>
                  <a:pt x="42" y="319"/>
                </a:lnTo>
                <a:lnTo>
                  <a:pt x="42" y="319"/>
                </a:lnTo>
                <a:lnTo>
                  <a:pt x="42" y="319"/>
                </a:lnTo>
                <a:lnTo>
                  <a:pt x="40" y="319"/>
                </a:lnTo>
                <a:lnTo>
                  <a:pt x="37" y="323"/>
                </a:lnTo>
                <a:lnTo>
                  <a:pt x="37" y="323"/>
                </a:lnTo>
                <a:lnTo>
                  <a:pt x="35" y="323"/>
                </a:lnTo>
                <a:lnTo>
                  <a:pt x="35" y="323"/>
                </a:lnTo>
                <a:lnTo>
                  <a:pt x="33" y="323"/>
                </a:lnTo>
                <a:lnTo>
                  <a:pt x="33" y="323"/>
                </a:lnTo>
                <a:lnTo>
                  <a:pt x="33" y="321"/>
                </a:lnTo>
                <a:lnTo>
                  <a:pt x="33" y="321"/>
                </a:lnTo>
                <a:lnTo>
                  <a:pt x="33" y="314"/>
                </a:lnTo>
                <a:lnTo>
                  <a:pt x="32" y="301"/>
                </a:lnTo>
                <a:lnTo>
                  <a:pt x="32" y="299"/>
                </a:lnTo>
                <a:lnTo>
                  <a:pt x="32" y="292"/>
                </a:lnTo>
                <a:lnTo>
                  <a:pt x="32" y="292"/>
                </a:lnTo>
                <a:lnTo>
                  <a:pt x="32" y="291"/>
                </a:lnTo>
                <a:lnTo>
                  <a:pt x="32" y="291"/>
                </a:lnTo>
                <a:lnTo>
                  <a:pt x="32" y="289"/>
                </a:lnTo>
                <a:lnTo>
                  <a:pt x="25" y="277"/>
                </a:lnTo>
                <a:lnTo>
                  <a:pt x="25" y="274"/>
                </a:lnTo>
                <a:lnTo>
                  <a:pt x="25" y="274"/>
                </a:lnTo>
                <a:lnTo>
                  <a:pt x="23" y="272"/>
                </a:lnTo>
                <a:lnTo>
                  <a:pt x="18" y="267"/>
                </a:lnTo>
                <a:lnTo>
                  <a:pt x="16" y="267"/>
                </a:lnTo>
                <a:lnTo>
                  <a:pt x="16" y="265"/>
                </a:lnTo>
                <a:lnTo>
                  <a:pt x="16" y="265"/>
                </a:lnTo>
                <a:lnTo>
                  <a:pt x="15" y="265"/>
                </a:lnTo>
                <a:lnTo>
                  <a:pt x="15" y="267"/>
                </a:lnTo>
                <a:lnTo>
                  <a:pt x="13" y="267"/>
                </a:lnTo>
                <a:lnTo>
                  <a:pt x="13" y="267"/>
                </a:lnTo>
                <a:lnTo>
                  <a:pt x="13" y="267"/>
                </a:lnTo>
                <a:lnTo>
                  <a:pt x="11" y="267"/>
                </a:lnTo>
                <a:lnTo>
                  <a:pt x="11" y="267"/>
                </a:lnTo>
                <a:lnTo>
                  <a:pt x="10" y="265"/>
                </a:lnTo>
                <a:lnTo>
                  <a:pt x="10" y="265"/>
                </a:lnTo>
                <a:lnTo>
                  <a:pt x="8" y="264"/>
                </a:lnTo>
                <a:lnTo>
                  <a:pt x="1" y="262"/>
                </a:lnTo>
                <a:lnTo>
                  <a:pt x="0" y="262"/>
                </a:lnTo>
                <a:lnTo>
                  <a:pt x="0" y="262"/>
                </a:lnTo>
                <a:lnTo>
                  <a:pt x="0" y="260"/>
                </a:lnTo>
                <a:lnTo>
                  <a:pt x="0" y="260"/>
                </a:lnTo>
                <a:lnTo>
                  <a:pt x="0" y="259"/>
                </a:lnTo>
                <a:lnTo>
                  <a:pt x="3" y="254"/>
                </a:lnTo>
                <a:lnTo>
                  <a:pt x="5" y="254"/>
                </a:lnTo>
                <a:lnTo>
                  <a:pt x="5" y="254"/>
                </a:lnTo>
                <a:lnTo>
                  <a:pt x="5" y="254"/>
                </a:lnTo>
                <a:lnTo>
                  <a:pt x="6" y="252"/>
                </a:lnTo>
                <a:lnTo>
                  <a:pt x="6" y="252"/>
                </a:lnTo>
                <a:lnTo>
                  <a:pt x="6" y="252"/>
                </a:lnTo>
                <a:lnTo>
                  <a:pt x="8" y="252"/>
                </a:lnTo>
                <a:lnTo>
                  <a:pt x="8" y="250"/>
                </a:lnTo>
                <a:lnTo>
                  <a:pt x="8" y="249"/>
                </a:lnTo>
                <a:lnTo>
                  <a:pt x="8" y="249"/>
                </a:lnTo>
                <a:lnTo>
                  <a:pt x="8" y="249"/>
                </a:lnTo>
                <a:lnTo>
                  <a:pt x="6" y="247"/>
                </a:lnTo>
                <a:lnTo>
                  <a:pt x="6" y="245"/>
                </a:lnTo>
                <a:lnTo>
                  <a:pt x="6" y="245"/>
                </a:lnTo>
                <a:lnTo>
                  <a:pt x="6" y="245"/>
                </a:lnTo>
                <a:lnTo>
                  <a:pt x="6" y="245"/>
                </a:lnTo>
                <a:lnTo>
                  <a:pt x="6" y="243"/>
                </a:lnTo>
                <a:lnTo>
                  <a:pt x="6" y="243"/>
                </a:lnTo>
                <a:lnTo>
                  <a:pt x="8" y="243"/>
                </a:lnTo>
                <a:lnTo>
                  <a:pt x="8" y="242"/>
                </a:lnTo>
                <a:lnTo>
                  <a:pt x="8" y="242"/>
                </a:lnTo>
                <a:lnTo>
                  <a:pt x="10" y="242"/>
                </a:lnTo>
                <a:lnTo>
                  <a:pt x="13" y="243"/>
                </a:lnTo>
                <a:lnTo>
                  <a:pt x="13" y="243"/>
                </a:lnTo>
                <a:lnTo>
                  <a:pt x="13" y="243"/>
                </a:lnTo>
                <a:lnTo>
                  <a:pt x="13" y="242"/>
                </a:lnTo>
                <a:lnTo>
                  <a:pt x="13" y="242"/>
                </a:lnTo>
                <a:lnTo>
                  <a:pt x="13" y="238"/>
                </a:lnTo>
                <a:lnTo>
                  <a:pt x="13" y="233"/>
                </a:lnTo>
                <a:lnTo>
                  <a:pt x="13" y="232"/>
                </a:lnTo>
                <a:lnTo>
                  <a:pt x="13" y="232"/>
                </a:lnTo>
                <a:lnTo>
                  <a:pt x="13" y="232"/>
                </a:lnTo>
                <a:lnTo>
                  <a:pt x="13" y="232"/>
                </a:lnTo>
                <a:lnTo>
                  <a:pt x="15" y="232"/>
                </a:lnTo>
                <a:lnTo>
                  <a:pt x="18" y="230"/>
                </a:lnTo>
                <a:lnTo>
                  <a:pt x="20" y="228"/>
                </a:lnTo>
                <a:lnTo>
                  <a:pt x="27" y="228"/>
                </a:lnTo>
                <a:lnTo>
                  <a:pt x="28" y="228"/>
                </a:lnTo>
                <a:lnTo>
                  <a:pt x="32" y="230"/>
                </a:lnTo>
                <a:lnTo>
                  <a:pt x="32" y="230"/>
                </a:lnTo>
                <a:lnTo>
                  <a:pt x="33" y="230"/>
                </a:lnTo>
                <a:lnTo>
                  <a:pt x="33" y="230"/>
                </a:lnTo>
                <a:lnTo>
                  <a:pt x="35" y="230"/>
                </a:lnTo>
                <a:lnTo>
                  <a:pt x="35" y="230"/>
                </a:lnTo>
                <a:lnTo>
                  <a:pt x="35" y="230"/>
                </a:lnTo>
                <a:lnTo>
                  <a:pt x="37" y="232"/>
                </a:lnTo>
                <a:lnTo>
                  <a:pt x="37" y="232"/>
                </a:lnTo>
                <a:lnTo>
                  <a:pt x="37" y="232"/>
                </a:lnTo>
                <a:lnTo>
                  <a:pt x="38" y="232"/>
                </a:lnTo>
                <a:lnTo>
                  <a:pt x="38" y="232"/>
                </a:lnTo>
                <a:lnTo>
                  <a:pt x="40" y="230"/>
                </a:lnTo>
                <a:lnTo>
                  <a:pt x="40" y="230"/>
                </a:lnTo>
                <a:lnTo>
                  <a:pt x="43" y="232"/>
                </a:lnTo>
                <a:lnTo>
                  <a:pt x="43" y="232"/>
                </a:lnTo>
                <a:lnTo>
                  <a:pt x="43" y="232"/>
                </a:lnTo>
                <a:lnTo>
                  <a:pt x="45" y="232"/>
                </a:lnTo>
                <a:lnTo>
                  <a:pt x="45" y="232"/>
                </a:lnTo>
                <a:lnTo>
                  <a:pt x="45" y="232"/>
                </a:lnTo>
                <a:lnTo>
                  <a:pt x="47" y="232"/>
                </a:lnTo>
                <a:lnTo>
                  <a:pt x="47" y="232"/>
                </a:lnTo>
                <a:lnTo>
                  <a:pt x="48" y="232"/>
                </a:lnTo>
                <a:lnTo>
                  <a:pt x="48" y="232"/>
                </a:lnTo>
                <a:lnTo>
                  <a:pt x="48" y="230"/>
                </a:lnTo>
                <a:lnTo>
                  <a:pt x="48" y="230"/>
                </a:lnTo>
                <a:lnTo>
                  <a:pt x="50" y="230"/>
                </a:lnTo>
                <a:lnTo>
                  <a:pt x="50" y="230"/>
                </a:lnTo>
                <a:lnTo>
                  <a:pt x="50" y="230"/>
                </a:lnTo>
                <a:lnTo>
                  <a:pt x="52" y="230"/>
                </a:lnTo>
                <a:lnTo>
                  <a:pt x="52" y="230"/>
                </a:lnTo>
                <a:lnTo>
                  <a:pt x="52" y="228"/>
                </a:lnTo>
                <a:lnTo>
                  <a:pt x="53" y="228"/>
                </a:lnTo>
                <a:lnTo>
                  <a:pt x="53" y="228"/>
                </a:lnTo>
                <a:lnTo>
                  <a:pt x="53" y="227"/>
                </a:lnTo>
                <a:lnTo>
                  <a:pt x="53" y="227"/>
                </a:lnTo>
                <a:lnTo>
                  <a:pt x="53" y="227"/>
                </a:lnTo>
                <a:lnTo>
                  <a:pt x="53" y="227"/>
                </a:lnTo>
                <a:lnTo>
                  <a:pt x="53" y="225"/>
                </a:lnTo>
                <a:lnTo>
                  <a:pt x="53" y="222"/>
                </a:lnTo>
                <a:lnTo>
                  <a:pt x="53" y="220"/>
                </a:lnTo>
                <a:lnTo>
                  <a:pt x="53" y="220"/>
                </a:lnTo>
                <a:lnTo>
                  <a:pt x="53" y="218"/>
                </a:lnTo>
                <a:lnTo>
                  <a:pt x="53" y="218"/>
                </a:lnTo>
                <a:lnTo>
                  <a:pt x="55" y="218"/>
                </a:lnTo>
                <a:lnTo>
                  <a:pt x="59" y="217"/>
                </a:lnTo>
                <a:lnTo>
                  <a:pt x="60" y="215"/>
                </a:lnTo>
                <a:lnTo>
                  <a:pt x="62" y="215"/>
                </a:lnTo>
                <a:lnTo>
                  <a:pt x="62" y="213"/>
                </a:lnTo>
                <a:lnTo>
                  <a:pt x="62" y="213"/>
                </a:lnTo>
                <a:lnTo>
                  <a:pt x="62" y="212"/>
                </a:lnTo>
                <a:lnTo>
                  <a:pt x="62" y="210"/>
                </a:lnTo>
                <a:lnTo>
                  <a:pt x="62" y="210"/>
                </a:lnTo>
                <a:lnTo>
                  <a:pt x="60" y="205"/>
                </a:lnTo>
                <a:lnTo>
                  <a:pt x="60" y="205"/>
                </a:lnTo>
                <a:lnTo>
                  <a:pt x="60" y="203"/>
                </a:lnTo>
                <a:lnTo>
                  <a:pt x="60" y="203"/>
                </a:lnTo>
                <a:lnTo>
                  <a:pt x="60" y="203"/>
                </a:lnTo>
                <a:lnTo>
                  <a:pt x="62" y="200"/>
                </a:lnTo>
                <a:lnTo>
                  <a:pt x="62" y="200"/>
                </a:lnTo>
                <a:lnTo>
                  <a:pt x="62" y="200"/>
                </a:lnTo>
                <a:lnTo>
                  <a:pt x="62" y="198"/>
                </a:lnTo>
                <a:lnTo>
                  <a:pt x="62" y="198"/>
                </a:lnTo>
                <a:lnTo>
                  <a:pt x="62" y="196"/>
                </a:lnTo>
                <a:lnTo>
                  <a:pt x="55" y="188"/>
                </a:lnTo>
                <a:lnTo>
                  <a:pt x="53" y="188"/>
                </a:lnTo>
                <a:lnTo>
                  <a:pt x="52" y="186"/>
                </a:lnTo>
                <a:lnTo>
                  <a:pt x="50" y="186"/>
                </a:lnTo>
                <a:lnTo>
                  <a:pt x="50" y="186"/>
                </a:lnTo>
                <a:lnTo>
                  <a:pt x="50" y="185"/>
                </a:lnTo>
                <a:lnTo>
                  <a:pt x="50" y="185"/>
                </a:lnTo>
                <a:lnTo>
                  <a:pt x="50" y="183"/>
                </a:lnTo>
                <a:lnTo>
                  <a:pt x="52" y="181"/>
                </a:lnTo>
                <a:lnTo>
                  <a:pt x="52" y="180"/>
                </a:lnTo>
                <a:lnTo>
                  <a:pt x="52" y="178"/>
                </a:lnTo>
                <a:lnTo>
                  <a:pt x="52" y="178"/>
                </a:lnTo>
                <a:lnTo>
                  <a:pt x="52" y="178"/>
                </a:lnTo>
                <a:lnTo>
                  <a:pt x="52" y="176"/>
                </a:lnTo>
                <a:lnTo>
                  <a:pt x="50" y="176"/>
                </a:lnTo>
                <a:lnTo>
                  <a:pt x="50" y="176"/>
                </a:lnTo>
                <a:lnTo>
                  <a:pt x="50" y="175"/>
                </a:lnTo>
                <a:lnTo>
                  <a:pt x="48" y="175"/>
                </a:lnTo>
                <a:lnTo>
                  <a:pt x="43" y="175"/>
                </a:lnTo>
                <a:lnTo>
                  <a:pt x="42" y="175"/>
                </a:lnTo>
                <a:lnTo>
                  <a:pt x="37" y="173"/>
                </a:lnTo>
                <a:lnTo>
                  <a:pt x="37" y="173"/>
                </a:lnTo>
                <a:lnTo>
                  <a:pt x="37" y="171"/>
                </a:lnTo>
                <a:lnTo>
                  <a:pt x="37" y="171"/>
                </a:lnTo>
                <a:lnTo>
                  <a:pt x="37" y="171"/>
                </a:lnTo>
                <a:lnTo>
                  <a:pt x="37" y="171"/>
                </a:lnTo>
                <a:lnTo>
                  <a:pt x="38" y="168"/>
                </a:lnTo>
                <a:lnTo>
                  <a:pt x="38" y="168"/>
                </a:lnTo>
                <a:lnTo>
                  <a:pt x="38" y="168"/>
                </a:lnTo>
                <a:lnTo>
                  <a:pt x="38" y="166"/>
                </a:lnTo>
                <a:lnTo>
                  <a:pt x="38" y="166"/>
                </a:lnTo>
                <a:lnTo>
                  <a:pt x="38" y="163"/>
                </a:lnTo>
                <a:lnTo>
                  <a:pt x="38" y="163"/>
                </a:lnTo>
                <a:lnTo>
                  <a:pt x="38" y="163"/>
                </a:lnTo>
                <a:lnTo>
                  <a:pt x="38" y="161"/>
                </a:lnTo>
                <a:lnTo>
                  <a:pt x="38" y="161"/>
                </a:lnTo>
                <a:lnTo>
                  <a:pt x="38" y="161"/>
                </a:lnTo>
                <a:lnTo>
                  <a:pt x="40" y="161"/>
                </a:lnTo>
                <a:lnTo>
                  <a:pt x="42" y="161"/>
                </a:lnTo>
                <a:lnTo>
                  <a:pt x="42" y="161"/>
                </a:lnTo>
                <a:lnTo>
                  <a:pt x="42" y="161"/>
                </a:lnTo>
                <a:lnTo>
                  <a:pt x="42" y="159"/>
                </a:lnTo>
                <a:lnTo>
                  <a:pt x="42" y="159"/>
                </a:lnTo>
                <a:lnTo>
                  <a:pt x="42" y="158"/>
                </a:lnTo>
                <a:lnTo>
                  <a:pt x="43" y="156"/>
                </a:lnTo>
                <a:lnTo>
                  <a:pt x="43" y="156"/>
                </a:lnTo>
                <a:lnTo>
                  <a:pt x="43" y="156"/>
                </a:lnTo>
                <a:lnTo>
                  <a:pt x="43" y="154"/>
                </a:lnTo>
                <a:lnTo>
                  <a:pt x="43" y="153"/>
                </a:lnTo>
                <a:lnTo>
                  <a:pt x="43" y="151"/>
                </a:lnTo>
                <a:lnTo>
                  <a:pt x="43" y="151"/>
                </a:lnTo>
                <a:lnTo>
                  <a:pt x="45" y="148"/>
                </a:lnTo>
                <a:lnTo>
                  <a:pt x="45" y="148"/>
                </a:lnTo>
                <a:lnTo>
                  <a:pt x="47" y="143"/>
                </a:lnTo>
                <a:lnTo>
                  <a:pt x="47" y="143"/>
                </a:lnTo>
                <a:lnTo>
                  <a:pt x="48" y="143"/>
                </a:lnTo>
                <a:lnTo>
                  <a:pt x="48" y="143"/>
                </a:lnTo>
                <a:lnTo>
                  <a:pt x="48" y="143"/>
                </a:lnTo>
                <a:lnTo>
                  <a:pt x="50" y="143"/>
                </a:lnTo>
                <a:lnTo>
                  <a:pt x="50" y="143"/>
                </a:lnTo>
                <a:lnTo>
                  <a:pt x="50" y="141"/>
                </a:lnTo>
                <a:lnTo>
                  <a:pt x="50" y="141"/>
                </a:lnTo>
                <a:lnTo>
                  <a:pt x="50" y="141"/>
                </a:lnTo>
                <a:lnTo>
                  <a:pt x="52" y="139"/>
                </a:lnTo>
                <a:lnTo>
                  <a:pt x="52" y="138"/>
                </a:lnTo>
                <a:lnTo>
                  <a:pt x="55" y="134"/>
                </a:lnTo>
                <a:lnTo>
                  <a:pt x="59" y="131"/>
                </a:lnTo>
                <a:lnTo>
                  <a:pt x="59" y="131"/>
                </a:lnTo>
                <a:lnTo>
                  <a:pt x="59" y="131"/>
                </a:lnTo>
                <a:lnTo>
                  <a:pt x="59" y="129"/>
                </a:lnTo>
                <a:lnTo>
                  <a:pt x="59" y="129"/>
                </a:lnTo>
                <a:lnTo>
                  <a:pt x="59" y="127"/>
                </a:lnTo>
                <a:lnTo>
                  <a:pt x="59" y="127"/>
                </a:lnTo>
                <a:lnTo>
                  <a:pt x="59" y="126"/>
                </a:lnTo>
                <a:lnTo>
                  <a:pt x="57" y="124"/>
                </a:lnTo>
                <a:lnTo>
                  <a:pt x="53" y="116"/>
                </a:lnTo>
                <a:lnTo>
                  <a:pt x="53" y="114"/>
                </a:lnTo>
                <a:lnTo>
                  <a:pt x="50" y="109"/>
                </a:lnTo>
                <a:lnTo>
                  <a:pt x="50" y="107"/>
                </a:lnTo>
                <a:lnTo>
                  <a:pt x="50" y="106"/>
                </a:lnTo>
                <a:lnTo>
                  <a:pt x="38" y="96"/>
                </a:lnTo>
                <a:lnTo>
                  <a:pt x="37" y="94"/>
                </a:lnTo>
                <a:lnTo>
                  <a:pt x="37" y="92"/>
                </a:lnTo>
                <a:lnTo>
                  <a:pt x="37" y="92"/>
                </a:lnTo>
                <a:lnTo>
                  <a:pt x="37" y="92"/>
                </a:lnTo>
                <a:lnTo>
                  <a:pt x="38" y="90"/>
                </a:lnTo>
                <a:lnTo>
                  <a:pt x="38" y="90"/>
                </a:lnTo>
                <a:lnTo>
                  <a:pt x="38" y="90"/>
                </a:lnTo>
                <a:lnTo>
                  <a:pt x="38" y="89"/>
                </a:lnTo>
                <a:lnTo>
                  <a:pt x="40" y="89"/>
                </a:lnTo>
                <a:lnTo>
                  <a:pt x="40" y="89"/>
                </a:lnTo>
                <a:lnTo>
                  <a:pt x="38" y="87"/>
                </a:lnTo>
                <a:lnTo>
                  <a:pt x="38" y="87"/>
                </a:lnTo>
                <a:lnTo>
                  <a:pt x="37" y="85"/>
                </a:lnTo>
                <a:lnTo>
                  <a:pt x="37" y="85"/>
                </a:lnTo>
                <a:lnTo>
                  <a:pt x="37" y="84"/>
                </a:lnTo>
                <a:lnTo>
                  <a:pt x="35" y="84"/>
                </a:lnTo>
                <a:lnTo>
                  <a:pt x="35" y="84"/>
                </a:lnTo>
                <a:lnTo>
                  <a:pt x="33" y="69"/>
                </a:lnTo>
                <a:lnTo>
                  <a:pt x="43" y="60"/>
                </a:lnTo>
                <a:lnTo>
                  <a:pt x="45" y="59"/>
                </a:lnTo>
                <a:lnTo>
                  <a:pt x="45" y="57"/>
                </a:lnTo>
                <a:lnTo>
                  <a:pt x="45" y="55"/>
                </a:lnTo>
                <a:lnTo>
                  <a:pt x="43" y="50"/>
                </a:lnTo>
                <a:lnTo>
                  <a:pt x="43" y="48"/>
                </a:lnTo>
                <a:lnTo>
                  <a:pt x="45" y="48"/>
                </a:lnTo>
                <a:lnTo>
                  <a:pt x="45" y="47"/>
                </a:lnTo>
                <a:lnTo>
                  <a:pt x="45" y="47"/>
                </a:lnTo>
                <a:lnTo>
                  <a:pt x="45" y="47"/>
                </a:lnTo>
                <a:lnTo>
                  <a:pt x="45" y="47"/>
                </a:lnTo>
                <a:lnTo>
                  <a:pt x="47" y="45"/>
                </a:lnTo>
                <a:lnTo>
                  <a:pt x="48" y="45"/>
                </a:lnTo>
                <a:lnTo>
                  <a:pt x="48" y="43"/>
                </a:lnTo>
                <a:lnTo>
                  <a:pt x="48" y="43"/>
                </a:lnTo>
                <a:lnTo>
                  <a:pt x="52" y="43"/>
                </a:lnTo>
                <a:lnTo>
                  <a:pt x="52" y="43"/>
                </a:lnTo>
                <a:lnTo>
                  <a:pt x="52" y="43"/>
                </a:lnTo>
                <a:lnTo>
                  <a:pt x="53" y="42"/>
                </a:lnTo>
                <a:lnTo>
                  <a:pt x="53" y="42"/>
                </a:lnTo>
                <a:lnTo>
                  <a:pt x="53" y="42"/>
                </a:lnTo>
                <a:lnTo>
                  <a:pt x="53" y="42"/>
                </a:lnTo>
                <a:lnTo>
                  <a:pt x="52" y="40"/>
                </a:lnTo>
                <a:lnTo>
                  <a:pt x="48" y="38"/>
                </a:lnTo>
                <a:lnTo>
                  <a:pt x="48" y="38"/>
                </a:lnTo>
                <a:lnTo>
                  <a:pt x="48" y="38"/>
                </a:lnTo>
                <a:lnTo>
                  <a:pt x="47" y="37"/>
                </a:lnTo>
                <a:lnTo>
                  <a:pt x="48" y="32"/>
                </a:lnTo>
                <a:lnTo>
                  <a:pt x="47" y="30"/>
                </a:lnTo>
                <a:lnTo>
                  <a:pt x="47" y="28"/>
                </a:lnTo>
                <a:lnTo>
                  <a:pt x="47" y="28"/>
                </a:lnTo>
                <a:lnTo>
                  <a:pt x="47" y="27"/>
                </a:lnTo>
                <a:lnTo>
                  <a:pt x="42" y="22"/>
                </a:lnTo>
                <a:lnTo>
                  <a:pt x="40" y="20"/>
                </a:lnTo>
                <a:lnTo>
                  <a:pt x="40" y="20"/>
                </a:lnTo>
                <a:lnTo>
                  <a:pt x="40" y="20"/>
                </a:lnTo>
                <a:lnTo>
                  <a:pt x="45" y="20"/>
                </a:lnTo>
                <a:lnTo>
                  <a:pt x="52" y="20"/>
                </a:lnTo>
                <a:lnTo>
                  <a:pt x="53" y="20"/>
                </a:lnTo>
                <a:lnTo>
                  <a:pt x="53" y="18"/>
                </a:lnTo>
                <a:lnTo>
                  <a:pt x="53" y="18"/>
                </a:lnTo>
                <a:lnTo>
                  <a:pt x="55" y="16"/>
                </a:lnTo>
                <a:lnTo>
                  <a:pt x="55" y="16"/>
                </a:lnTo>
                <a:lnTo>
                  <a:pt x="59" y="15"/>
                </a:lnTo>
                <a:lnTo>
                  <a:pt x="59" y="13"/>
                </a:lnTo>
                <a:lnTo>
                  <a:pt x="65" y="13"/>
                </a:lnTo>
                <a:lnTo>
                  <a:pt x="72" y="13"/>
                </a:lnTo>
                <a:lnTo>
                  <a:pt x="77" y="11"/>
                </a:lnTo>
                <a:lnTo>
                  <a:pt x="79" y="11"/>
                </a:lnTo>
                <a:lnTo>
                  <a:pt x="80" y="8"/>
                </a:lnTo>
                <a:lnTo>
                  <a:pt x="82" y="6"/>
                </a:lnTo>
                <a:lnTo>
                  <a:pt x="84" y="5"/>
                </a:lnTo>
                <a:lnTo>
                  <a:pt x="87" y="1"/>
                </a:lnTo>
                <a:lnTo>
                  <a:pt x="87" y="1"/>
                </a:lnTo>
                <a:lnTo>
                  <a:pt x="89" y="0"/>
                </a:lnTo>
                <a:lnTo>
                  <a:pt x="94" y="0"/>
                </a:lnTo>
                <a:lnTo>
                  <a:pt x="95" y="1"/>
                </a:lnTo>
                <a:lnTo>
                  <a:pt x="97" y="3"/>
                </a:lnTo>
                <a:lnTo>
                  <a:pt x="99" y="6"/>
                </a:lnTo>
                <a:lnTo>
                  <a:pt x="99" y="6"/>
                </a:lnTo>
                <a:lnTo>
                  <a:pt x="102" y="10"/>
                </a:lnTo>
                <a:lnTo>
                  <a:pt x="109" y="13"/>
                </a:lnTo>
                <a:lnTo>
                  <a:pt x="111" y="13"/>
                </a:lnTo>
                <a:lnTo>
                  <a:pt x="112" y="13"/>
                </a:lnTo>
                <a:lnTo>
                  <a:pt x="114" y="13"/>
                </a:lnTo>
                <a:lnTo>
                  <a:pt x="116" y="13"/>
                </a:lnTo>
                <a:lnTo>
                  <a:pt x="126" y="16"/>
                </a:lnTo>
                <a:lnTo>
                  <a:pt x="127" y="15"/>
                </a:lnTo>
                <a:lnTo>
                  <a:pt x="132" y="13"/>
                </a:lnTo>
                <a:lnTo>
                  <a:pt x="132" y="13"/>
                </a:lnTo>
                <a:lnTo>
                  <a:pt x="136" y="13"/>
                </a:lnTo>
                <a:lnTo>
                  <a:pt x="136" y="13"/>
                </a:lnTo>
                <a:lnTo>
                  <a:pt x="138" y="13"/>
                </a:lnTo>
                <a:lnTo>
                  <a:pt x="139" y="15"/>
                </a:lnTo>
                <a:lnTo>
                  <a:pt x="143" y="15"/>
                </a:lnTo>
                <a:lnTo>
                  <a:pt x="144" y="1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3" name="Freeform 56">
            <a:extLst>
              <a:ext uri="{FF2B5EF4-FFF2-40B4-BE49-F238E27FC236}">
                <a16:creationId xmlns:a16="http://schemas.microsoft.com/office/drawing/2014/main" id="{8DC4401B-81AD-4FBC-B060-8A7F817499F4}"/>
              </a:ext>
            </a:extLst>
          </p:cNvPr>
          <p:cNvSpPr>
            <a:spLocks/>
          </p:cNvSpPr>
          <p:nvPr/>
        </p:nvSpPr>
        <p:spPr bwMode="auto">
          <a:xfrm>
            <a:off x="5029080" y="5081799"/>
            <a:ext cx="346626" cy="329246"/>
          </a:xfrm>
          <a:custGeom>
            <a:avLst/>
            <a:gdLst>
              <a:gd name="T0" fmla="*/ 178 w 359"/>
              <a:gd name="T1" fmla="*/ 45 h 341"/>
              <a:gd name="T2" fmla="*/ 191 w 359"/>
              <a:gd name="T3" fmla="*/ 45 h 341"/>
              <a:gd name="T4" fmla="*/ 201 w 359"/>
              <a:gd name="T5" fmla="*/ 45 h 341"/>
              <a:gd name="T6" fmla="*/ 203 w 359"/>
              <a:gd name="T7" fmla="*/ 50 h 341"/>
              <a:gd name="T8" fmla="*/ 223 w 359"/>
              <a:gd name="T9" fmla="*/ 50 h 341"/>
              <a:gd name="T10" fmla="*/ 230 w 359"/>
              <a:gd name="T11" fmla="*/ 59 h 341"/>
              <a:gd name="T12" fmla="*/ 247 w 359"/>
              <a:gd name="T13" fmla="*/ 62 h 341"/>
              <a:gd name="T14" fmla="*/ 254 w 359"/>
              <a:gd name="T15" fmla="*/ 70 h 341"/>
              <a:gd name="T16" fmla="*/ 259 w 359"/>
              <a:gd name="T17" fmla="*/ 84 h 341"/>
              <a:gd name="T18" fmla="*/ 257 w 359"/>
              <a:gd name="T19" fmla="*/ 101 h 341"/>
              <a:gd name="T20" fmla="*/ 252 w 359"/>
              <a:gd name="T21" fmla="*/ 107 h 341"/>
              <a:gd name="T22" fmla="*/ 248 w 359"/>
              <a:gd name="T23" fmla="*/ 116 h 341"/>
              <a:gd name="T24" fmla="*/ 262 w 359"/>
              <a:gd name="T25" fmla="*/ 122 h 341"/>
              <a:gd name="T26" fmla="*/ 274 w 359"/>
              <a:gd name="T27" fmla="*/ 114 h 341"/>
              <a:gd name="T28" fmla="*/ 294 w 359"/>
              <a:gd name="T29" fmla="*/ 122 h 341"/>
              <a:gd name="T30" fmla="*/ 302 w 359"/>
              <a:gd name="T31" fmla="*/ 139 h 341"/>
              <a:gd name="T32" fmla="*/ 312 w 359"/>
              <a:gd name="T33" fmla="*/ 141 h 341"/>
              <a:gd name="T34" fmla="*/ 319 w 359"/>
              <a:gd name="T35" fmla="*/ 136 h 341"/>
              <a:gd name="T36" fmla="*/ 334 w 359"/>
              <a:gd name="T37" fmla="*/ 139 h 341"/>
              <a:gd name="T38" fmla="*/ 334 w 359"/>
              <a:gd name="T39" fmla="*/ 148 h 341"/>
              <a:gd name="T40" fmla="*/ 343 w 359"/>
              <a:gd name="T41" fmla="*/ 156 h 341"/>
              <a:gd name="T42" fmla="*/ 349 w 359"/>
              <a:gd name="T43" fmla="*/ 168 h 341"/>
              <a:gd name="T44" fmla="*/ 344 w 359"/>
              <a:gd name="T45" fmla="*/ 186 h 341"/>
              <a:gd name="T46" fmla="*/ 301 w 359"/>
              <a:gd name="T47" fmla="*/ 272 h 341"/>
              <a:gd name="T48" fmla="*/ 242 w 359"/>
              <a:gd name="T49" fmla="*/ 272 h 341"/>
              <a:gd name="T50" fmla="*/ 220 w 359"/>
              <a:gd name="T51" fmla="*/ 284 h 341"/>
              <a:gd name="T52" fmla="*/ 200 w 359"/>
              <a:gd name="T53" fmla="*/ 286 h 341"/>
              <a:gd name="T54" fmla="*/ 186 w 359"/>
              <a:gd name="T55" fmla="*/ 286 h 341"/>
              <a:gd name="T56" fmla="*/ 193 w 359"/>
              <a:gd name="T57" fmla="*/ 291 h 341"/>
              <a:gd name="T58" fmla="*/ 188 w 359"/>
              <a:gd name="T59" fmla="*/ 292 h 341"/>
              <a:gd name="T60" fmla="*/ 176 w 359"/>
              <a:gd name="T61" fmla="*/ 292 h 341"/>
              <a:gd name="T62" fmla="*/ 168 w 359"/>
              <a:gd name="T63" fmla="*/ 299 h 341"/>
              <a:gd name="T64" fmla="*/ 178 w 359"/>
              <a:gd name="T65" fmla="*/ 316 h 341"/>
              <a:gd name="T66" fmla="*/ 161 w 359"/>
              <a:gd name="T67" fmla="*/ 307 h 341"/>
              <a:gd name="T68" fmla="*/ 141 w 359"/>
              <a:gd name="T69" fmla="*/ 311 h 341"/>
              <a:gd name="T70" fmla="*/ 141 w 359"/>
              <a:gd name="T71" fmla="*/ 297 h 341"/>
              <a:gd name="T72" fmla="*/ 132 w 359"/>
              <a:gd name="T73" fmla="*/ 291 h 341"/>
              <a:gd name="T74" fmla="*/ 126 w 359"/>
              <a:gd name="T75" fmla="*/ 306 h 341"/>
              <a:gd name="T76" fmla="*/ 106 w 359"/>
              <a:gd name="T77" fmla="*/ 312 h 341"/>
              <a:gd name="T78" fmla="*/ 92 w 359"/>
              <a:gd name="T79" fmla="*/ 321 h 341"/>
              <a:gd name="T80" fmla="*/ 72 w 359"/>
              <a:gd name="T81" fmla="*/ 341 h 341"/>
              <a:gd name="T82" fmla="*/ 45 w 359"/>
              <a:gd name="T83" fmla="*/ 329 h 341"/>
              <a:gd name="T84" fmla="*/ 40 w 359"/>
              <a:gd name="T85" fmla="*/ 319 h 341"/>
              <a:gd name="T86" fmla="*/ 32 w 359"/>
              <a:gd name="T87" fmla="*/ 289 h 341"/>
              <a:gd name="T88" fmla="*/ 10 w 359"/>
              <a:gd name="T89" fmla="*/ 265 h 341"/>
              <a:gd name="T90" fmla="*/ 8 w 359"/>
              <a:gd name="T91" fmla="*/ 252 h 341"/>
              <a:gd name="T92" fmla="*/ 13 w 359"/>
              <a:gd name="T93" fmla="*/ 243 h 341"/>
              <a:gd name="T94" fmla="*/ 32 w 359"/>
              <a:gd name="T95" fmla="*/ 230 h 341"/>
              <a:gd name="T96" fmla="*/ 43 w 359"/>
              <a:gd name="T97" fmla="*/ 232 h 341"/>
              <a:gd name="T98" fmla="*/ 53 w 359"/>
              <a:gd name="T99" fmla="*/ 228 h 341"/>
              <a:gd name="T100" fmla="*/ 62 w 359"/>
              <a:gd name="T101" fmla="*/ 213 h 341"/>
              <a:gd name="T102" fmla="*/ 55 w 359"/>
              <a:gd name="T103" fmla="*/ 188 h 341"/>
              <a:gd name="T104" fmla="*/ 50 w 359"/>
              <a:gd name="T105" fmla="*/ 175 h 341"/>
              <a:gd name="T106" fmla="*/ 38 w 359"/>
              <a:gd name="T107" fmla="*/ 163 h 341"/>
              <a:gd name="T108" fmla="*/ 43 w 359"/>
              <a:gd name="T109" fmla="*/ 153 h 341"/>
              <a:gd name="T110" fmla="*/ 52 w 359"/>
              <a:gd name="T111" fmla="*/ 138 h 341"/>
              <a:gd name="T112" fmla="*/ 38 w 359"/>
              <a:gd name="T113" fmla="*/ 96 h 341"/>
              <a:gd name="T114" fmla="*/ 35 w 359"/>
              <a:gd name="T115" fmla="*/ 84 h 341"/>
              <a:gd name="T116" fmla="*/ 48 w 359"/>
              <a:gd name="T117" fmla="*/ 43 h 341"/>
              <a:gd name="T118" fmla="*/ 47 w 359"/>
              <a:gd name="T119" fmla="*/ 28 h 341"/>
              <a:gd name="T120" fmla="*/ 65 w 359"/>
              <a:gd name="T121" fmla="*/ 13 h 341"/>
              <a:gd name="T122" fmla="*/ 109 w 359"/>
              <a:gd name="T123" fmla="*/ 1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 h="341">
                <a:moveTo>
                  <a:pt x="144" y="16"/>
                </a:moveTo>
                <a:lnTo>
                  <a:pt x="148" y="22"/>
                </a:lnTo>
                <a:lnTo>
                  <a:pt x="151" y="28"/>
                </a:lnTo>
                <a:lnTo>
                  <a:pt x="153" y="30"/>
                </a:lnTo>
                <a:lnTo>
                  <a:pt x="154" y="30"/>
                </a:lnTo>
                <a:lnTo>
                  <a:pt x="154" y="32"/>
                </a:lnTo>
                <a:lnTo>
                  <a:pt x="161" y="43"/>
                </a:lnTo>
                <a:lnTo>
                  <a:pt x="161" y="43"/>
                </a:lnTo>
                <a:lnTo>
                  <a:pt x="163" y="43"/>
                </a:lnTo>
                <a:lnTo>
                  <a:pt x="166" y="45"/>
                </a:lnTo>
                <a:lnTo>
                  <a:pt x="166" y="45"/>
                </a:lnTo>
                <a:lnTo>
                  <a:pt x="169" y="43"/>
                </a:lnTo>
                <a:lnTo>
                  <a:pt x="173" y="43"/>
                </a:lnTo>
                <a:lnTo>
                  <a:pt x="176" y="43"/>
                </a:lnTo>
                <a:lnTo>
                  <a:pt x="178" y="45"/>
                </a:lnTo>
                <a:lnTo>
                  <a:pt x="178" y="45"/>
                </a:lnTo>
                <a:lnTo>
                  <a:pt x="180" y="45"/>
                </a:lnTo>
                <a:lnTo>
                  <a:pt x="180" y="45"/>
                </a:lnTo>
                <a:lnTo>
                  <a:pt x="181" y="45"/>
                </a:lnTo>
                <a:lnTo>
                  <a:pt x="181" y="43"/>
                </a:lnTo>
                <a:lnTo>
                  <a:pt x="181" y="43"/>
                </a:lnTo>
                <a:lnTo>
                  <a:pt x="181" y="43"/>
                </a:lnTo>
                <a:lnTo>
                  <a:pt x="181" y="43"/>
                </a:lnTo>
                <a:lnTo>
                  <a:pt x="181" y="42"/>
                </a:lnTo>
                <a:lnTo>
                  <a:pt x="181" y="42"/>
                </a:lnTo>
                <a:lnTo>
                  <a:pt x="183" y="42"/>
                </a:lnTo>
                <a:lnTo>
                  <a:pt x="190" y="43"/>
                </a:lnTo>
                <a:lnTo>
                  <a:pt x="190" y="45"/>
                </a:lnTo>
                <a:lnTo>
                  <a:pt x="190" y="45"/>
                </a:lnTo>
                <a:lnTo>
                  <a:pt x="191" y="45"/>
                </a:lnTo>
                <a:lnTo>
                  <a:pt x="191" y="45"/>
                </a:lnTo>
                <a:lnTo>
                  <a:pt x="191" y="45"/>
                </a:lnTo>
                <a:lnTo>
                  <a:pt x="193" y="45"/>
                </a:lnTo>
                <a:lnTo>
                  <a:pt x="193" y="45"/>
                </a:lnTo>
                <a:lnTo>
                  <a:pt x="193" y="45"/>
                </a:lnTo>
                <a:lnTo>
                  <a:pt x="195" y="43"/>
                </a:lnTo>
                <a:lnTo>
                  <a:pt x="195" y="43"/>
                </a:lnTo>
                <a:lnTo>
                  <a:pt x="195" y="43"/>
                </a:lnTo>
                <a:lnTo>
                  <a:pt x="196" y="43"/>
                </a:lnTo>
                <a:lnTo>
                  <a:pt x="196" y="43"/>
                </a:lnTo>
                <a:lnTo>
                  <a:pt x="198" y="43"/>
                </a:lnTo>
                <a:lnTo>
                  <a:pt x="198" y="43"/>
                </a:lnTo>
                <a:lnTo>
                  <a:pt x="200" y="43"/>
                </a:lnTo>
                <a:lnTo>
                  <a:pt x="200" y="43"/>
                </a:lnTo>
                <a:lnTo>
                  <a:pt x="200" y="43"/>
                </a:lnTo>
                <a:lnTo>
                  <a:pt x="200" y="43"/>
                </a:lnTo>
                <a:lnTo>
                  <a:pt x="201" y="43"/>
                </a:lnTo>
                <a:lnTo>
                  <a:pt x="201" y="45"/>
                </a:lnTo>
                <a:lnTo>
                  <a:pt x="201" y="45"/>
                </a:lnTo>
                <a:lnTo>
                  <a:pt x="201" y="45"/>
                </a:lnTo>
                <a:lnTo>
                  <a:pt x="200" y="47"/>
                </a:lnTo>
                <a:lnTo>
                  <a:pt x="200" y="47"/>
                </a:lnTo>
                <a:lnTo>
                  <a:pt x="200" y="48"/>
                </a:lnTo>
                <a:lnTo>
                  <a:pt x="198" y="50"/>
                </a:lnTo>
                <a:lnTo>
                  <a:pt x="198" y="50"/>
                </a:lnTo>
                <a:lnTo>
                  <a:pt x="198" y="50"/>
                </a:lnTo>
                <a:lnTo>
                  <a:pt x="198" y="50"/>
                </a:lnTo>
                <a:lnTo>
                  <a:pt x="198" y="52"/>
                </a:lnTo>
                <a:lnTo>
                  <a:pt x="200" y="52"/>
                </a:lnTo>
                <a:lnTo>
                  <a:pt x="201" y="50"/>
                </a:lnTo>
                <a:lnTo>
                  <a:pt x="201" y="50"/>
                </a:lnTo>
                <a:lnTo>
                  <a:pt x="203" y="50"/>
                </a:lnTo>
                <a:lnTo>
                  <a:pt x="203" y="50"/>
                </a:lnTo>
                <a:lnTo>
                  <a:pt x="203" y="50"/>
                </a:lnTo>
                <a:lnTo>
                  <a:pt x="205" y="50"/>
                </a:lnTo>
                <a:lnTo>
                  <a:pt x="205" y="50"/>
                </a:lnTo>
                <a:lnTo>
                  <a:pt x="205" y="50"/>
                </a:lnTo>
                <a:lnTo>
                  <a:pt x="206" y="52"/>
                </a:lnTo>
                <a:lnTo>
                  <a:pt x="206" y="52"/>
                </a:lnTo>
                <a:lnTo>
                  <a:pt x="206" y="52"/>
                </a:lnTo>
                <a:lnTo>
                  <a:pt x="206" y="53"/>
                </a:lnTo>
                <a:lnTo>
                  <a:pt x="206" y="53"/>
                </a:lnTo>
                <a:lnTo>
                  <a:pt x="206" y="53"/>
                </a:lnTo>
                <a:lnTo>
                  <a:pt x="206" y="53"/>
                </a:lnTo>
                <a:lnTo>
                  <a:pt x="208" y="52"/>
                </a:lnTo>
                <a:lnTo>
                  <a:pt x="211" y="45"/>
                </a:lnTo>
                <a:lnTo>
                  <a:pt x="215" y="47"/>
                </a:lnTo>
                <a:lnTo>
                  <a:pt x="217" y="48"/>
                </a:lnTo>
                <a:lnTo>
                  <a:pt x="223" y="50"/>
                </a:lnTo>
                <a:lnTo>
                  <a:pt x="223" y="50"/>
                </a:lnTo>
                <a:lnTo>
                  <a:pt x="223" y="50"/>
                </a:lnTo>
                <a:lnTo>
                  <a:pt x="225" y="48"/>
                </a:lnTo>
                <a:lnTo>
                  <a:pt x="225" y="48"/>
                </a:lnTo>
                <a:lnTo>
                  <a:pt x="225" y="48"/>
                </a:lnTo>
                <a:lnTo>
                  <a:pt x="225" y="48"/>
                </a:lnTo>
                <a:lnTo>
                  <a:pt x="227" y="50"/>
                </a:lnTo>
                <a:lnTo>
                  <a:pt x="227" y="50"/>
                </a:lnTo>
                <a:lnTo>
                  <a:pt x="227" y="50"/>
                </a:lnTo>
                <a:lnTo>
                  <a:pt x="228" y="52"/>
                </a:lnTo>
                <a:lnTo>
                  <a:pt x="228" y="53"/>
                </a:lnTo>
                <a:lnTo>
                  <a:pt x="228" y="53"/>
                </a:lnTo>
                <a:lnTo>
                  <a:pt x="228" y="55"/>
                </a:lnTo>
                <a:lnTo>
                  <a:pt x="230" y="57"/>
                </a:lnTo>
                <a:lnTo>
                  <a:pt x="230" y="57"/>
                </a:lnTo>
                <a:lnTo>
                  <a:pt x="230" y="59"/>
                </a:lnTo>
                <a:lnTo>
                  <a:pt x="230" y="59"/>
                </a:lnTo>
                <a:lnTo>
                  <a:pt x="232" y="57"/>
                </a:lnTo>
                <a:lnTo>
                  <a:pt x="232" y="57"/>
                </a:lnTo>
                <a:lnTo>
                  <a:pt x="232" y="57"/>
                </a:lnTo>
                <a:lnTo>
                  <a:pt x="233" y="57"/>
                </a:lnTo>
                <a:lnTo>
                  <a:pt x="233" y="55"/>
                </a:lnTo>
                <a:lnTo>
                  <a:pt x="233" y="55"/>
                </a:lnTo>
                <a:lnTo>
                  <a:pt x="233" y="55"/>
                </a:lnTo>
                <a:lnTo>
                  <a:pt x="233" y="55"/>
                </a:lnTo>
                <a:lnTo>
                  <a:pt x="235" y="55"/>
                </a:lnTo>
                <a:lnTo>
                  <a:pt x="235" y="55"/>
                </a:lnTo>
                <a:lnTo>
                  <a:pt x="238" y="59"/>
                </a:lnTo>
                <a:lnTo>
                  <a:pt x="240" y="60"/>
                </a:lnTo>
                <a:lnTo>
                  <a:pt x="242" y="60"/>
                </a:lnTo>
                <a:lnTo>
                  <a:pt x="245" y="62"/>
                </a:lnTo>
                <a:lnTo>
                  <a:pt x="247" y="62"/>
                </a:lnTo>
                <a:lnTo>
                  <a:pt x="247" y="62"/>
                </a:lnTo>
                <a:lnTo>
                  <a:pt x="247" y="64"/>
                </a:lnTo>
                <a:lnTo>
                  <a:pt x="247" y="65"/>
                </a:lnTo>
                <a:lnTo>
                  <a:pt x="247" y="65"/>
                </a:lnTo>
                <a:lnTo>
                  <a:pt x="248" y="65"/>
                </a:lnTo>
                <a:lnTo>
                  <a:pt x="248" y="67"/>
                </a:lnTo>
                <a:lnTo>
                  <a:pt x="250" y="67"/>
                </a:lnTo>
                <a:lnTo>
                  <a:pt x="250" y="65"/>
                </a:lnTo>
                <a:lnTo>
                  <a:pt x="250" y="65"/>
                </a:lnTo>
                <a:lnTo>
                  <a:pt x="252" y="65"/>
                </a:lnTo>
                <a:lnTo>
                  <a:pt x="252" y="65"/>
                </a:lnTo>
                <a:lnTo>
                  <a:pt x="252" y="65"/>
                </a:lnTo>
                <a:lnTo>
                  <a:pt x="254" y="67"/>
                </a:lnTo>
                <a:lnTo>
                  <a:pt x="254" y="67"/>
                </a:lnTo>
                <a:lnTo>
                  <a:pt x="254" y="69"/>
                </a:lnTo>
                <a:lnTo>
                  <a:pt x="254" y="69"/>
                </a:lnTo>
                <a:lnTo>
                  <a:pt x="254" y="70"/>
                </a:lnTo>
                <a:lnTo>
                  <a:pt x="254" y="70"/>
                </a:lnTo>
                <a:lnTo>
                  <a:pt x="255" y="72"/>
                </a:lnTo>
                <a:lnTo>
                  <a:pt x="255" y="72"/>
                </a:lnTo>
                <a:lnTo>
                  <a:pt x="255" y="72"/>
                </a:lnTo>
                <a:lnTo>
                  <a:pt x="257" y="74"/>
                </a:lnTo>
                <a:lnTo>
                  <a:pt x="259" y="75"/>
                </a:lnTo>
                <a:lnTo>
                  <a:pt x="260" y="77"/>
                </a:lnTo>
                <a:lnTo>
                  <a:pt x="260" y="79"/>
                </a:lnTo>
                <a:lnTo>
                  <a:pt x="259" y="79"/>
                </a:lnTo>
                <a:lnTo>
                  <a:pt x="259" y="79"/>
                </a:lnTo>
                <a:lnTo>
                  <a:pt x="259" y="80"/>
                </a:lnTo>
                <a:lnTo>
                  <a:pt x="259" y="80"/>
                </a:lnTo>
                <a:lnTo>
                  <a:pt x="259" y="80"/>
                </a:lnTo>
                <a:lnTo>
                  <a:pt x="259" y="82"/>
                </a:lnTo>
                <a:lnTo>
                  <a:pt x="259" y="82"/>
                </a:lnTo>
                <a:lnTo>
                  <a:pt x="259" y="84"/>
                </a:lnTo>
                <a:lnTo>
                  <a:pt x="257" y="84"/>
                </a:lnTo>
                <a:lnTo>
                  <a:pt x="257" y="84"/>
                </a:lnTo>
                <a:lnTo>
                  <a:pt x="257" y="85"/>
                </a:lnTo>
                <a:lnTo>
                  <a:pt x="257" y="85"/>
                </a:lnTo>
                <a:lnTo>
                  <a:pt x="257" y="85"/>
                </a:lnTo>
                <a:lnTo>
                  <a:pt x="259" y="85"/>
                </a:lnTo>
                <a:lnTo>
                  <a:pt x="260" y="90"/>
                </a:lnTo>
                <a:lnTo>
                  <a:pt x="260" y="92"/>
                </a:lnTo>
                <a:lnTo>
                  <a:pt x="260" y="92"/>
                </a:lnTo>
                <a:lnTo>
                  <a:pt x="260" y="92"/>
                </a:lnTo>
                <a:lnTo>
                  <a:pt x="260" y="94"/>
                </a:lnTo>
                <a:lnTo>
                  <a:pt x="260" y="96"/>
                </a:lnTo>
                <a:lnTo>
                  <a:pt x="259" y="96"/>
                </a:lnTo>
                <a:lnTo>
                  <a:pt x="259" y="97"/>
                </a:lnTo>
                <a:lnTo>
                  <a:pt x="259" y="99"/>
                </a:lnTo>
                <a:lnTo>
                  <a:pt x="257" y="101"/>
                </a:lnTo>
                <a:lnTo>
                  <a:pt x="257" y="101"/>
                </a:lnTo>
                <a:lnTo>
                  <a:pt x="255" y="102"/>
                </a:lnTo>
                <a:lnTo>
                  <a:pt x="254" y="102"/>
                </a:lnTo>
                <a:lnTo>
                  <a:pt x="254" y="104"/>
                </a:lnTo>
                <a:lnTo>
                  <a:pt x="254" y="104"/>
                </a:lnTo>
                <a:lnTo>
                  <a:pt x="252" y="104"/>
                </a:lnTo>
                <a:lnTo>
                  <a:pt x="252" y="104"/>
                </a:lnTo>
                <a:lnTo>
                  <a:pt x="250" y="102"/>
                </a:lnTo>
                <a:lnTo>
                  <a:pt x="248" y="102"/>
                </a:lnTo>
                <a:lnTo>
                  <a:pt x="248" y="104"/>
                </a:lnTo>
                <a:lnTo>
                  <a:pt x="248" y="104"/>
                </a:lnTo>
                <a:lnTo>
                  <a:pt x="248" y="104"/>
                </a:lnTo>
                <a:lnTo>
                  <a:pt x="248" y="104"/>
                </a:lnTo>
                <a:lnTo>
                  <a:pt x="248" y="106"/>
                </a:lnTo>
                <a:lnTo>
                  <a:pt x="248" y="106"/>
                </a:lnTo>
                <a:lnTo>
                  <a:pt x="252" y="107"/>
                </a:lnTo>
                <a:lnTo>
                  <a:pt x="252" y="107"/>
                </a:lnTo>
                <a:lnTo>
                  <a:pt x="252" y="107"/>
                </a:lnTo>
                <a:lnTo>
                  <a:pt x="252" y="109"/>
                </a:lnTo>
                <a:lnTo>
                  <a:pt x="252" y="109"/>
                </a:lnTo>
                <a:lnTo>
                  <a:pt x="252" y="109"/>
                </a:lnTo>
                <a:lnTo>
                  <a:pt x="252" y="109"/>
                </a:lnTo>
                <a:lnTo>
                  <a:pt x="250" y="111"/>
                </a:lnTo>
                <a:lnTo>
                  <a:pt x="248" y="111"/>
                </a:lnTo>
                <a:lnTo>
                  <a:pt x="248" y="112"/>
                </a:lnTo>
                <a:lnTo>
                  <a:pt x="248" y="112"/>
                </a:lnTo>
                <a:lnTo>
                  <a:pt x="247" y="114"/>
                </a:lnTo>
                <a:lnTo>
                  <a:pt x="247" y="114"/>
                </a:lnTo>
                <a:lnTo>
                  <a:pt x="247" y="114"/>
                </a:lnTo>
                <a:lnTo>
                  <a:pt x="247" y="114"/>
                </a:lnTo>
                <a:lnTo>
                  <a:pt x="248" y="116"/>
                </a:lnTo>
                <a:lnTo>
                  <a:pt x="248" y="116"/>
                </a:lnTo>
                <a:lnTo>
                  <a:pt x="255" y="117"/>
                </a:lnTo>
                <a:lnTo>
                  <a:pt x="255" y="117"/>
                </a:lnTo>
                <a:lnTo>
                  <a:pt x="255" y="117"/>
                </a:lnTo>
                <a:lnTo>
                  <a:pt x="257" y="117"/>
                </a:lnTo>
                <a:lnTo>
                  <a:pt x="257" y="117"/>
                </a:lnTo>
                <a:lnTo>
                  <a:pt x="259" y="117"/>
                </a:lnTo>
                <a:lnTo>
                  <a:pt x="260" y="117"/>
                </a:lnTo>
                <a:lnTo>
                  <a:pt x="262" y="119"/>
                </a:lnTo>
                <a:lnTo>
                  <a:pt x="262" y="119"/>
                </a:lnTo>
                <a:lnTo>
                  <a:pt x="264" y="119"/>
                </a:lnTo>
                <a:lnTo>
                  <a:pt x="264" y="119"/>
                </a:lnTo>
                <a:lnTo>
                  <a:pt x="264" y="119"/>
                </a:lnTo>
                <a:lnTo>
                  <a:pt x="264" y="119"/>
                </a:lnTo>
                <a:lnTo>
                  <a:pt x="264" y="121"/>
                </a:lnTo>
                <a:lnTo>
                  <a:pt x="262" y="122"/>
                </a:lnTo>
                <a:lnTo>
                  <a:pt x="262" y="122"/>
                </a:lnTo>
                <a:lnTo>
                  <a:pt x="262" y="124"/>
                </a:lnTo>
                <a:lnTo>
                  <a:pt x="262" y="124"/>
                </a:lnTo>
                <a:lnTo>
                  <a:pt x="264" y="124"/>
                </a:lnTo>
                <a:lnTo>
                  <a:pt x="265" y="122"/>
                </a:lnTo>
                <a:lnTo>
                  <a:pt x="265" y="122"/>
                </a:lnTo>
                <a:lnTo>
                  <a:pt x="267" y="122"/>
                </a:lnTo>
                <a:lnTo>
                  <a:pt x="270" y="122"/>
                </a:lnTo>
                <a:lnTo>
                  <a:pt x="272" y="122"/>
                </a:lnTo>
                <a:lnTo>
                  <a:pt x="272" y="122"/>
                </a:lnTo>
                <a:lnTo>
                  <a:pt x="272" y="122"/>
                </a:lnTo>
                <a:lnTo>
                  <a:pt x="272" y="121"/>
                </a:lnTo>
                <a:lnTo>
                  <a:pt x="272" y="121"/>
                </a:lnTo>
                <a:lnTo>
                  <a:pt x="272" y="121"/>
                </a:lnTo>
                <a:lnTo>
                  <a:pt x="274" y="119"/>
                </a:lnTo>
                <a:lnTo>
                  <a:pt x="274" y="114"/>
                </a:lnTo>
                <a:lnTo>
                  <a:pt x="274" y="114"/>
                </a:lnTo>
                <a:lnTo>
                  <a:pt x="275" y="112"/>
                </a:lnTo>
                <a:lnTo>
                  <a:pt x="275" y="112"/>
                </a:lnTo>
                <a:lnTo>
                  <a:pt x="275" y="112"/>
                </a:lnTo>
                <a:lnTo>
                  <a:pt x="277" y="111"/>
                </a:lnTo>
                <a:lnTo>
                  <a:pt x="277" y="111"/>
                </a:lnTo>
                <a:lnTo>
                  <a:pt x="277" y="111"/>
                </a:lnTo>
                <a:lnTo>
                  <a:pt x="280" y="111"/>
                </a:lnTo>
                <a:lnTo>
                  <a:pt x="282" y="111"/>
                </a:lnTo>
                <a:lnTo>
                  <a:pt x="284" y="111"/>
                </a:lnTo>
                <a:lnTo>
                  <a:pt x="285" y="112"/>
                </a:lnTo>
                <a:lnTo>
                  <a:pt x="287" y="114"/>
                </a:lnTo>
                <a:lnTo>
                  <a:pt x="290" y="121"/>
                </a:lnTo>
                <a:lnTo>
                  <a:pt x="290" y="121"/>
                </a:lnTo>
                <a:lnTo>
                  <a:pt x="292" y="121"/>
                </a:lnTo>
                <a:lnTo>
                  <a:pt x="292" y="122"/>
                </a:lnTo>
                <a:lnTo>
                  <a:pt x="294" y="122"/>
                </a:lnTo>
                <a:lnTo>
                  <a:pt x="294" y="122"/>
                </a:lnTo>
                <a:lnTo>
                  <a:pt x="294" y="124"/>
                </a:lnTo>
                <a:lnTo>
                  <a:pt x="294" y="124"/>
                </a:lnTo>
                <a:lnTo>
                  <a:pt x="294" y="124"/>
                </a:lnTo>
                <a:lnTo>
                  <a:pt x="294" y="126"/>
                </a:lnTo>
                <a:lnTo>
                  <a:pt x="294" y="126"/>
                </a:lnTo>
                <a:lnTo>
                  <a:pt x="290" y="134"/>
                </a:lnTo>
                <a:lnTo>
                  <a:pt x="290" y="136"/>
                </a:lnTo>
                <a:lnTo>
                  <a:pt x="290" y="136"/>
                </a:lnTo>
                <a:lnTo>
                  <a:pt x="290" y="136"/>
                </a:lnTo>
                <a:lnTo>
                  <a:pt x="290" y="136"/>
                </a:lnTo>
                <a:lnTo>
                  <a:pt x="292" y="136"/>
                </a:lnTo>
                <a:lnTo>
                  <a:pt x="301" y="139"/>
                </a:lnTo>
                <a:lnTo>
                  <a:pt x="301" y="139"/>
                </a:lnTo>
                <a:lnTo>
                  <a:pt x="301" y="139"/>
                </a:lnTo>
                <a:lnTo>
                  <a:pt x="302" y="139"/>
                </a:lnTo>
                <a:lnTo>
                  <a:pt x="302" y="138"/>
                </a:lnTo>
                <a:lnTo>
                  <a:pt x="302" y="138"/>
                </a:lnTo>
                <a:lnTo>
                  <a:pt x="302" y="138"/>
                </a:lnTo>
                <a:lnTo>
                  <a:pt x="304" y="138"/>
                </a:lnTo>
                <a:lnTo>
                  <a:pt x="306" y="138"/>
                </a:lnTo>
                <a:lnTo>
                  <a:pt x="306" y="138"/>
                </a:lnTo>
                <a:lnTo>
                  <a:pt x="306" y="138"/>
                </a:lnTo>
                <a:lnTo>
                  <a:pt x="306" y="138"/>
                </a:lnTo>
                <a:lnTo>
                  <a:pt x="306" y="138"/>
                </a:lnTo>
                <a:lnTo>
                  <a:pt x="306" y="139"/>
                </a:lnTo>
                <a:lnTo>
                  <a:pt x="306" y="139"/>
                </a:lnTo>
                <a:lnTo>
                  <a:pt x="307" y="139"/>
                </a:lnTo>
                <a:lnTo>
                  <a:pt x="307" y="139"/>
                </a:lnTo>
                <a:lnTo>
                  <a:pt x="307" y="139"/>
                </a:lnTo>
                <a:lnTo>
                  <a:pt x="312" y="141"/>
                </a:lnTo>
                <a:lnTo>
                  <a:pt x="312" y="141"/>
                </a:lnTo>
                <a:lnTo>
                  <a:pt x="312" y="141"/>
                </a:lnTo>
                <a:lnTo>
                  <a:pt x="312" y="141"/>
                </a:lnTo>
                <a:lnTo>
                  <a:pt x="314" y="141"/>
                </a:lnTo>
                <a:lnTo>
                  <a:pt x="314" y="141"/>
                </a:lnTo>
                <a:lnTo>
                  <a:pt x="312" y="139"/>
                </a:lnTo>
                <a:lnTo>
                  <a:pt x="314" y="139"/>
                </a:lnTo>
                <a:lnTo>
                  <a:pt x="314" y="138"/>
                </a:lnTo>
                <a:lnTo>
                  <a:pt x="314" y="138"/>
                </a:lnTo>
                <a:lnTo>
                  <a:pt x="314" y="136"/>
                </a:lnTo>
                <a:lnTo>
                  <a:pt x="316" y="136"/>
                </a:lnTo>
                <a:lnTo>
                  <a:pt x="317" y="136"/>
                </a:lnTo>
                <a:lnTo>
                  <a:pt x="317" y="136"/>
                </a:lnTo>
                <a:lnTo>
                  <a:pt x="319" y="136"/>
                </a:lnTo>
                <a:lnTo>
                  <a:pt x="319" y="136"/>
                </a:lnTo>
                <a:lnTo>
                  <a:pt x="319" y="136"/>
                </a:lnTo>
                <a:lnTo>
                  <a:pt x="319" y="136"/>
                </a:lnTo>
                <a:lnTo>
                  <a:pt x="321" y="136"/>
                </a:lnTo>
                <a:lnTo>
                  <a:pt x="321" y="133"/>
                </a:lnTo>
                <a:lnTo>
                  <a:pt x="322" y="131"/>
                </a:lnTo>
                <a:lnTo>
                  <a:pt x="322" y="131"/>
                </a:lnTo>
                <a:lnTo>
                  <a:pt x="322" y="131"/>
                </a:lnTo>
                <a:lnTo>
                  <a:pt x="324" y="133"/>
                </a:lnTo>
                <a:lnTo>
                  <a:pt x="326" y="134"/>
                </a:lnTo>
                <a:lnTo>
                  <a:pt x="326" y="134"/>
                </a:lnTo>
                <a:lnTo>
                  <a:pt x="329" y="134"/>
                </a:lnTo>
                <a:lnTo>
                  <a:pt x="329" y="134"/>
                </a:lnTo>
                <a:lnTo>
                  <a:pt x="329" y="134"/>
                </a:lnTo>
                <a:lnTo>
                  <a:pt x="331" y="136"/>
                </a:lnTo>
                <a:lnTo>
                  <a:pt x="331" y="138"/>
                </a:lnTo>
                <a:lnTo>
                  <a:pt x="331" y="139"/>
                </a:lnTo>
                <a:lnTo>
                  <a:pt x="333" y="139"/>
                </a:lnTo>
                <a:lnTo>
                  <a:pt x="334" y="139"/>
                </a:lnTo>
                <a:lnTo>
                  <a:pt x="334" y="141"/>
                </a:lnTo>
                <a:lnTo>
                  <a:pt x="334" y="141"/>
                </a:lnTo>
                <a:lnTo>
                  <a:pt x="334" y="141"/>
                </a:lnTo>
                <a:lnTo>
                  <a:pt x="334" y="141"/>
                </a:lnTo>
                <a:lnTo>
                  <a:pt x="333" y="143"/>
                </a:lnTo>
                <a:lnTo>
                  <a:pt x="333" y="143"/>
                </a:lnTo>
                <a:lnTo>
                  <a:pt x="331" y="143"/>
                </a:lnTo>
                <a:lnTo>
                  <a:pt x="331" y="144"/>
                </a:lnTo>
                <a:lnTo>
                  <a:pt x="331" y="144"/>
                </a:lnTo>
                <a:lnTo>
                  <a:pt x="331" y="144"/>
                </a:lnTo>
                <a:lnTo>
                  <a:pt x="331" y="146"/>
                </a:lnTo>
                <a:lnTo>
                  <a:pt x="333" y="146"/>
                </a:lnTo>
                <a:lnTo>
                  <a:pt x="333" y="146"/>
                </a:lnTo>
                <a:lnTo>
                  <a:pt x="334" y="148"/>
                </a:lnTo>
                <a:lnTo>
                  <a:pt x="334" y="148"/>
                </a:lnTo>
                <a:lnTo>
                  <a:pt x="334" y="148"/>
                </a:lnTo>
                <a:lnTo>
                  <a:pt x="334" y="149"/>
                </a:lnTo>
                <a:lnTo>
                  <a:pt x="333" y="149"/>
                </a:lnTo>
                <a:lnTo>
                  <a:pt x="333" y="151"/>
                </a:lnTo>
                <a:lnTo>
                  <a:pt x="334" y="153"/>
                </a:lnTo>
                <a:lnTo>
                  <a:pt x="334" y="154"/>
                </a:lnTo>
                <a:lnTo>
                  <a:pt x="336" y="154"/>
                </a:lnTo>
                <a:lnTo>
                  <a:pt x="336" y="156"/>
                </a:lnTo>
                <a:lnTo>
                  <a:pt x="339" y="158"/>
                </a:lnTo>
                <a:lnTo>
                  <a:pt x="339" y="158"/>
                </a:lnTo>
                <a:lnTo>
                  <a:pt x="341" y="158"/>
                </a:lnTo>
                <a:lnTo>
                  <a:pt x="341" y="158"/>
                </a:lnTo>
                <a:lnTo>
                  <a:pt x="341" y="158"/>
                </a:lnTo>
                <a:lnTo>
                  <a:pt x="341" y="156"/>
                </a:lnTo>
                <a:lnTo>
                  <a:pt x="341" y="156"/>
                </a:lnTo>
                <a:lnTo>
                  <a:pt x="341" y="156"/>
                </a:lnTo>
                <a:lnTo>
                  <a:pt x="343" y="156"/>
                </a:lnTo>
                <a:lnTo>
                  <a:pt x="343" y="156"/>
                </a:lnTo>
                <a:lnTo>
                  <a:pt x="343" y="156"/>
                </a:lnTo>
                <a:lnTo>
                  <a:pt x="349" y="158"/>
                </a:lnTo>
                <a:lnTo>
                  <a:pt x="349" y="158"/>
                </a:lnTo>
                <a:lnTo>
                  <a:pt x="349" y="158"/>
                </a:lnTo>
                <a:lnTo>
                  <a:pt x="349" y="159"/>
                </a:lnTo>
                <a:lnTo>
                  <a:pt x="349" y="159"/>
                </a:lnTo>
                <a:lnTo>
                  <a:pt x="349" y="159"/>
                </a:lnTo>
                <a:lnTo>
                  <a:pt x="349" y="161"/>
                </a:lnTo>
                <a:lnTo>
                  <a:pt x="349" y="163"/>
                </a:lnTo>
                <a:lnTo>
                  <a:pt x="349" y="164"/>
                </a:lnTo>
                <a:lnTo>
                  <a:pt x="349" y="164"/>
                </a:lnTo>
                <a:lnTo>
                  <a:pt x="349" y="164"/>
                </a:lnTo>
                <a:lnTo>
                  <a:pt x="349" y="166"/>
                </a:lnTo>
                <a:lnTo>
                  <a:pt x="349" y="166"/>
                </a:lnTo>
                <a:lnTo>
                  <a:pt x="349" y="168"/>
                </a:lnTo>
                <a:lnTo>
                  <a:pt x="348" y="169"/>
                </a:lnTo>
                <a:lnTo>
                  <a:pt x="348" y="169"/>
                </a:lnTo>
                <a:lnTo>
                  <a:pt x="349" y="171"/>
                </a:lnTo>
                <a:lnTo>
                  <a:pt x="359" y="173"/>
                </a:lnTo>
                <a:lnTo>
                  <a:pt x="359" y="173"/>
                </a:lnTo>
                <a:lnTo>
                  <a:pt x="356" y="176"/>
                </a:lnTo>
                <a:lnTo>
                  <a:pt x="354" y="178"/>
                </a:lnTo>
                <a:lnTo>
                  <a:pt x="351" y="178"/>
                </a:lnTo>
                <a:lnTo>
                  <a:pt x="349" y="178"/>
                </a:lnTo>
                <a:lnTo>
                  <a:pt x="348" y="180"/>
                </a:lnTo>
                <a:lnTo>
                  <a:pt x="348" y="181"/>
                </a:lnTo>
                <a:lnTo>
                  <a:pt x="349" y="181"/>
                </a:lnTo>
                <a:lnTo>
                  <a:pt x="349" y="183"/>
                </a:lnTo>
                <a:lnTo>
                  <a:pt x="348" y="185"/>
                </a:lnTo>
                <a:lnTo>
                  <a:pt x="346" y="185"/>
                </a:lnTo>
                <a:lnTo>
                  <a:pt x="344" y="186"/>
                </a:lnTo>
                <a:lnTo>
                  <a:pt x="344" y="188"/>
                </a:lnTo>
                <a:lnTo>
                  <a:pt x="346" y="193"/>
                </a:lnTo>
                <a:lnTo>
                  <a:pt x="344" y="196"/>
                </a:lnTo>
                <a:lnTo>
                  <a:pt x="343" y="198"/>
                </a:lnTo>
                <a:lnTo>
                  <a:pt x="338" y="201"/>
                </a:lnTo>
                <a:lnTo>
                  <a:pt x="333" y="205"/>
                </a:lnTo>
                <a:lnTo>
                  <a:pt x="319" y="206"/>
                </a:lnTo>
                <a:lnTo>
                  <a:pt x="317" y="206"/>
                </a:lnTo>
                <a:lnTo>
                  <a:pt x="314" y="210"/>
                </a:lnTo>
                <a:lnTo>
                  <a:pt x="304" y="228"/>
                </a:lnTo>
                <a:lnTo>
                  <a:pt x="294" y="249"/>
                </a:lnTo>
                <a:lnTo>
                  <a:pt x="297" y="250"/>
                </a:lnTo>
                <a:lnTo>
                  <a:pt x="302" y="259"/>
                </a:lnTo>
                <a:lnTo>
                  <a:pt x="304" y="264"/>
                </a:lnTo>
                <a:lnTo>
                  <a:pt x="302" y="269"/>
                </a:lnTo>
                <a:lnTo>
                  <a:pt x="301" y="272"/>
                </a:lnTo>
                <a:lnTo>
                  <a:pt x="297" y="275"/>
                </a:lnTo>
                <a:lnTo>
                  <a:pt x="292" y="279"/>
                </a:lnTo>
                <a:lnTo>
                  <a:pt x="292" y="279"/>
                </a:lnTo>
                <a:lnTo>
                  <a:pt x="290" y="279"/>
                </a:lnTo>
                <a:lnTo>
                  <a:pt x="285" y="280"/>
                </a:lnTo>
                <a:lnTo>
                  <a:pt x="282" y="280"/>
                </a:lnTo>
                <a:lnTo>
                  <a:pt x="280" y="282"/>
                </a:lnTo>
                <a:lnTo>
                  <a:pt x="267" y="299"/>
                </a:lnTo>
                <a:lnTo>
                  <a:pt x="267" y="299"/>
                </a:lnTo>
                <a:lnTo>
                  <a:pt x="260" y="289"/>
                </a:lnTo>
                <a:lnTo>
                  <a:pt x="255" y="282"/>
                </a:lnTo>
                <a:lnTo>
                  <a:pt x="255" y="282"/>
                </a:lnTo>
                <a:lnTo>
                  <a:pt x="255" y="280"/>
                </a:lnTo>
                <a:lnTo>
                  <a:pt x="255" y="280"/>
                </a:lnTo>
                <a:lnTo>
                  <a:pt x="254" y="280"/>
                </a:lnTo>
                <a:lnTo>
                  <a:pt x="242" y="272"/>
                </a:lnTo>
                <a:lnTo>
                  <a:pt x="240" y="272"/>
                </a:lnTo>
                <a:lnTo>
                  <a:pt x="240" y="272"/>
                </a:lnTo>
                <a:lnTo>
                  <a:pt x="238" y="272"/>
                </a:lnTo>
                <a:lnTo>
                  <a:pt x="237" y="272"/>
                </a:lnTo>
                <a:lnTo>
                  <a:pt x="235" y="274"/>
                </a:lnTo>
                <a:lnTo>
                  <a:pt x="235" y="274"/>
                </a:lnTo>
                <a:lnTo>
                  <a:pt x="235" y="274"/>
                </a:lnTo>
                <a:lnTo>
                  <a:pt x="235" y="274"/>
                </a:lnTo>
                <a:lnTo>
                  <a:pt x="233" y="275"/>
                </a:lnTo>
                <a:lnTo>
                  <a:pt x="233" y="275"/>
                </a:lnTo>
                <a:lnTo>
                  <a:pt x="233" y="275"/>
                </a:lnTo>
                <a:lnTo>
                  <a:pt x="232" y="275"/>
                </a:lnTo>
                <a:lnTo>
                  <a:pt x="232" y="275"/>
                </a:lnTo>
                <a:lnTo>
                  <a:pt x="232" y="277"/>
                </a:lnTo>
                <a:lnTo>
                  <a:pt x="227" y="279"/>
                </a:lnTo>
                <a:lnTo>
                  <a:pt x="220" y="284"/>
                </a:lnTo>
                <a:lnTo>
                  <a:pt x="220" y="284"/>
                </a:lnTo>
                <a:lnTo>
                  <a:pt x="218" y="284"/>
                </a:lnTo>
                <a:lnTo>
                  <a:pt x="215" y="284"/>
                </a:lnTo>
                <a:lnTo>
                  <a:pt x="215" y="284"/>
                </a:lnTo>
                <a:lnTo>
                  <a:pt x="213" y="284"/>
                </a:lnTo>
                <a:lnTo>
                  <a:pt x="213" y="286"/>
                </a:lnTo>
                <a:lnTo>
                  <a:pt x="211" y="286"/>
                </a:lnTo>
                <a:lnTo>
                  <a:pt x="211" y="287"/>
                </a:lnTo>
                <a:lnTo>
                  <a:pt x="211" y="287"/>
                </a:lnTo>
                <a:lnTo>
                  <a:pt x="210" y="287"/>
                </a:lnTo>
                <a:lnTo>
                  <a:pt x="210" y="287"/>
                </a:lnTo>
                <a:lnTo>
                  <a:pt x="206" y="286"/>
                </a:lnTo>
                <a:lnTo>
                  <a:pt x="203" y="287"/>
                </a:lnTo>
                <a:lnTo>
                  <a:pt x="201" y="286"/>
                </a:lnTo>
                <a:lnTo>
                  <a:pt x="200" y="286"/>
                </a:lnTo>
                <a:lnTo>
                  <a:pt x="200" y="286"/>
                </a:lnTo>
                <a:lnTo>
                  <a:pt x="200" y="286"/>
                </a:lnTo>
                <a:lnTo>
                  <a:pt x="198" y="286"/>
                </a:lnTo>
                <a:lnTo>
                  <a:pt x="195" y="286"/>
                </a:lnTo>
                <a:lnTo>
                  <a:pt x="193" y="286"/>
                </a:lnTo>
                <a:lnTo>
                  <a:pt x="191" y="284"/>
                </a:lnTo>
                <a:lnTo>
                  <a:pt x="191" y="284"/>
                </a:lnTo>
                <a:lnTo>
                  <a:pt x="191" y="282"/>
                </a:lnTo>
                <a:lnTo>
                  <a:pt x="190" y="282"/>
                </a:lnTo>
                <a:lnTo>
                  <a:pt x="190" y="282"/>
                </a:lnTo>
                <a:lnTo>
                  <a:pt x="188" y="282"/>
                </a:lnTo>
                <a:lnTo>
                  <a:pt x="188" y="284"/>
                </a:lnTo>
                <a:lnTo>
                  <a:pt x="186" y="284"/>
                </a:lnTo>
                <a:lnTo>
                  <a:pt x="186" y="284"/>
                </a:lnTo>
                <a:lnTo>
                  <a:pt x="186" y="284"/>
                </a:lnTo>
                <a:lnTo>
                  <a:pt x="186" y="286"/>
                </a:lnTo>
                <a:lnTo>
                  <a:pt x="186" y="286"/>
                </a:lnTo>
                <a:lnTo>
                  <a:pt x="186" y="286"/>
                </a:lnTo>
                <a:lnTo>
                  <a:pt x="186" y="287"/>
                </a:lnTo>
                <a:lnTo>
                  <a:pt x="186" y="287"/>
                </a:lnTo>
                <a:lnTo>
                  <a:pt x="186" y="287"/>
                </a:lnTo>
                <a:lnTo>
                  <a:pt x="188" y="287"/>
                </a:lnTo>
                <a:lnTo>
                  <a:pt x="188" y="287"/>
                </a:lnTo>
                <a:lnTo>
                  <a:pt x="188" y="287"/>
                </a:lnTo>
                <a:lnTo>
                  <a:pt x="190" y="287"/>
                </a:lnTo>
                <a:lnTo>
                  <a:pt x="190" y="289"/>
                </a:lnTo>
                <a:lnTo>
                  <a:pt x="191" y="289"/>
                </a:lnTo>
                <a:lnTo>
                  <a:pt x="191" y="289"/>
                </a:lnTo>
                <a:lnTo>
                  <a:pt x="191" y="289"/>
                </a:lnTo>
                <a:lnTo>
                  <a:pt x="191" y="289"/>
                </a:lnTo>
                <a:lnTo>
                  <a:pt x="191" y="289"/>
                </a:lnTo>
                <a:lnTo>
                  <a:pt x="193" y="291"/>
                </a:lnTo>
                <a:lnTo>
                  <a:pt x="193" y="291"/>
                </a:lnTo>
                <a:lnTo>
                  <a:pt x="193" y="291"/>
                </a:lnTo>
                <a:lnTo>
                  <a:pt x="193" y="291"/>
                </a:lnTo>
                <a:lnTo>
                  <a:pt x="193" y="292"/>
                </a:lnTo>
                <a:lnTo>
                  <a:pt x="193" y="292"/>
                </a:lnTo>
                <a:lnTo>
                  <a:pt x="193" y="292"/>
                </a:lnTo>
                <a:lnTo>
                  <a:pt x="193" y="292"/>
                </a:lnTo>
                <a:lnTo>
                  <a:pt x="193" y="294"/>
                </a:lnTo>
                <a:lnTo>
                  <a:pt x="193" y="294"/>
                </a:lnTo>
                <a:lnTo>
                  <a:pt x="191" y="294"/>
                </a:lnTo>
                <a:lnTo>
                  <a:pt x="191" y="294"/>
                </a:lnTo>
                <a:lnTo>
                  <a:pt x="191" y="294"/>
                </a:lnTo>
                <a:lnTo>
                  <a:pt x="190" y="294"/>
                </a:lnTo>
                <a:lnTo>
                  <a:pt x="190" y="294"/>
                </a:lnTo>
                <a:lnTo>
                  <a:pt x="190" y="294"/>
                </a:lnTo>
                <a:lnTo>
                  <a:pt x="190" y="294"/>
                </a:lnTo>
                <a:lnTo>
                  <a:pt x="188" y="292"/>
                </a:lnTo>
                <a:lnTo>
                  <a:pt x="188" y="291"/>
                </a:lnTo>
                <a:lnTo>
                  <a:pt x="186" y="289"/>
                </a:lnTo>
                <a:lnTo>
                  <a:pt x="186" y="289"/>
                </a:lnTo>
                <a:lnTo>
                  <a:pt x="185" y="287"/>
                </a:lnTo>
                <a:lnTo>
                  <a:pt x="185" y="287"/>
                </a:lnTo>
                <a:lnTo>
                  <a:pt x="183" y="287"/>
                </a:lnTo>
                <a:lnTo>
                  <a:pt x="183" y="289"/>
                </a:lnTo>
                <a:lnTo>
                  <a:pt x="183" y="291"/>
                </a:lnTo>
                <a:lnTo>
                  <a:pt x="183" y="291"/>
                </a:lnTo>
                <a:lnTo>
                  <a:pt x="181" y="291"/>
                </a:lnTo>
                <a:lnTo>
                  <a:pt x="181" y="291"/>
                </a:lnTo>
                <a:lnTo>
                  <a:pt x="181" y="291"/>
                </a:lnTo>
                <a:lnTo>
                  <a:pt x="180" y="291"/>
                </a:lnTo>
                <a:lnTo>
                  <a:pt x="178" y="291"/>
                </a:lnTo>
                <a:lnTo>
                  <a:pt x="178" y="291"/>
                </a:lnTo>
                <a:lnTo>
                  <a:pt x="176" y="292"/>
                </a:lnTo>
                <a:lnTo>
                  <a:pt x="176" y="292"/>
                </a:lnTo>
                <a:lnTo>
                  <a:pt x="176" y="292"/>
                </a:lnTo>
                <a:lnTo>
                  <a:pt x="173" y="292"/>
                </a:lnTo>
                <a:lnTo>
                  <a:pt x="173" y="292"/>
                </a:lnTo>
                <a:lnTo>
                  <a:pt x="173" y="292"/>
                </a:lnTo>
                <a:lnTo>
                  <a:pt x="173" y="294"/>
                </a:lnTo>
                <a:lnTo>
                  <a:pt x="171" y="294"/>
                </a:lnTo>
                <a:lnTo>
                  <a:pt x="171" y="296"/>
                </a:lnTo>
                <a:lnTo>
                  <a:pt x="171" y="296"/>
                </a:lnTo>
                <a:lnTo>
                  <a:pt x="169" y="296"/>
                </a:lnTo>
                <a:lnTo>
                  <a:pt x="168" y="296"/>
                </a:lnTo>
                <a:lnTo>
                  <a:pt x="168" y="297"/>
                </a:lnTo>
                <a:lnTo>
                  <a:pt x="168" y="297"/>
                </a:lnTo>
                <a:lnTo>
                  <a:pt x="168" y="297"/>
                </a:lnTo>
                <a:lnTo>
                  <a:pt x="168" y="299"/>
                </a:lnTo>
                <a:lnTo>
                  <a:pt x="168" y="299"/>
                </a:lnTo>
                <a:lnTo>
                  <a:pt x="166" y="301"/>
                </a:lnTo>
                <a:lnTo>
                  <a:pt x="166" y="301"/>
                </a:lnTo>
                <a:lnTo>
                  <a:pt x="166" y="301"/>
                </a:lnTo>
                <a:lnTo>
                  <a:pt x="174" y="307"/>
                </a:lnTo>
                <a:lnTo>
                  <a:pt x="174" y="307"/>
                </a:lnTo>
                <a:lnTo>
                  <a:pt x="174" y="307"/>
                </a:lnTo>
                <a:lnTo>
                  <a:pt x="174" y="307"/>
                </a:lnTo>
                <a:lnTo>
                  <a:pt x="174" y="309"/>
                </a:lnTo>
                <a:lnTo>
                  <a:pt x="174" y="311"/>
                </a:lnTo>
                <a:lnTo>
                  <a:pt x="174" y="311"/>
                </a:lnTo>
                <a:lnTo>
                  <a:pt x="174" y="311"/>
                </a:lnTo>
                <a:lnTo>
                  <a:pt x="174" y="312"/>
                </a:lnTo>
                <a:lnTo>
                  <a:pt x="178" y="314"/>
                </a:lnTo>
                <a:lnTo>
                  <a:pt x="178" y="314"/>
                </a:lnTo>
                <a:lnTo>
                  <a:pt x="178" y="316"/>
                </a:lnTo>
                <a:lnTo>
                  <a:pt x="178" y="316"/>
                </a:lnTo>
                <a:lnTo>
                  <a:pt x="180" y="316"/>
                </a:lnTo>
                <a:lnTo>
                  <a:pt x="180" y="317"/>
                </a:lnTo>
                <a:lnTo>
                  <a:pt x="180" y="317"/>
                </a:lnTo>
                <a:lnTo>
                  <a:pt x="178" y="321"/>
                </a:lnTo>
                <a:lnTo>
                  <a:pt x="169" y="317"/>
                </a:lnTo>
                <a:lnTo>
                  <a:pt x="169" y="316"/>
                </a:lnTo>
                <a:lnTo>
                  <a:pt x="169" y="316"/>
                </a:lnTo>
                <a:lnTo>
                  <a:pt x="169" y="316"/>
                </a:lnTo>
                <a:lnTo>
                  <a:pt x="169" y="316"/>
                </a:lnTo>
                <a:lnTo>
                  <a:pt x="169" y="314"/>
                </a:lnTo>
                <a:lnTo>
                  <a:pt x="163" y="306"/>
                </a:lnTo>
                <a:lnTo>
                  <a:pt x="163" y="306"/>
                </a:lnTo>
                <a:lnTo>
                  <a:pt x="163" y="306"/>
                </a:lnTo>
                <a:lnTo>
                  <a:pt x="161" y="306"/>
                </a:lnTo>
                <a:lnTo>
                  <a:pt x="161" y="307"/>
                </a:lnTo>
                <a:lnTo>
                  <a:pt x="161" y="307"/>
                </a:lnTo>
                <a:lnTo>
                  <a:pt x="161" y="309"/>
                </a:lnTo>
                <a:lnTo>
                  <a:pt x="161" y="309"/>
                </a:lnTo>
                <a:lnTo>
                  <a:pt x="161" y="309"/>
                </a:lnTo>
                <a:lnTo>
                  <a:pt x="161" y="311"/>
                </a:lnTo>
                <a:lnTo>
                  <a:pt x="161" y="311"/>
                </a:lnTo>
                <a:lnTo>
                  <a:pt x="159" y="311"/>
                </a:lnTo>
                <a:lnTo>
                  <a:pt x="154" y="314"/>
                </a:lnTo>
                <a:lnTo>
                  <a:pt x="153" y="314"/>
                </a:lnTo>
                <a:lnTo>
                  <a:pt x="151" y="314"/>
                </a:lnTo>
                <a:lnTo>
                  <a:pt x="149" y="314"/>
                </a:lnTo>
                <a:lnTo>
                  <a:pt x="149" y="314"/>
                </a:lnTo>
                <a:lnTo>
                  <a:pt x="144" y="309"/>
                </a:lnTo>
                <a:lnTo>
                  <a:pt x="143" y="309"/>
                </a:lnTo>
                <a:lnTo>
                  <a:pt x="143" y="309"/>
                </a:lnTo>
                <a:lnTo>
                  <a:pt x="143" y="309"/>
                </a:lnTo>
                <a:lnTo>
                  <a:pt x="141" y="311"/>
                </a:lnTo>
                <a:lnTo>
                  <a:pt x="139" y="311"/>
                </a:lnTo>
                <a:lnTo>
                  <a:pt x="139" y="311"/>
                </a:lnTo>
                <a:lnTo>
                  <a:pt x="139" y="311"/>
                </a:lnTo>
                <a:lnTo>
                  <a:pt x="138" y="311"/>
                </a:lnTo>
                <a:lnTo>
                  <a:pt x="138" y="309"/>
                </a:lnTo>
                <a:lnTo>
                  <a:pt x="136" y="309"/>
                </a:lnTo>
                <a:lnTo>
                  <a:pt x="138" y="309"/>
                </a:lnTo>
                <a:lnTo>
                  <a:pt x="138" y="309"/>
                </a:lnTo>
                <a:lnTo>
                  <a:pt x="138" y="306"/>
                </a:lnTo>
                <a:lnTo>
                  <a:pt x="138" y="306"/>
                </a:lnTo>
                <a:lnTo>
                  <a:pt x="139" y="304"/>
                </a:lnTo>
                <a:lnTo>
                  <a:pt x="139" y="301"/>
                </a:lnTo>
                <a:lnTo>
                  <a:pt x="139" y="299"/>
                </a:lnTo>
                <a:lnTo>
                  <a:pt x="141" y="299"/>
                </a:lnTo>
                <a:lnTo>
                  <a:pt x="141" y="297"/>
                </a:lnTo>
                <a:lnTo>
                  <a:pt x="141" y="297"/>
                </a:lnTo>
                <a:lnTo>
                  <a:pt x="139" y="297"/>
                </a:lnTo>
                <a:lnTo>
                  <a:pt x="139" y="297"/>
                </a:lnTo>
                <a:lnTo>
                  <a:pt x="138" y="296"/>
                </a:lnTo>
                <a:lnTo>
                  <a:pt x="138" y="296"/>
                </a:lnTo>
                <a:lnTo>
                  <a:pt x="136" y="296"/>
                </a:lnTo>
                <a:lnTo>
                  <a:pt x="136" y="294"/>
                </a:lnTo>
                <a:lnTo>
                  <a:pt x="136" y="294"/>
                </a:lnTo>
                <a:lnTo>
                  <a:pt x="136" y="294"/>
                </a:lnTo>
                <a:lnTo>
                  <a:pt x="136" y="292"/>
                </a:lnTo>
                <a:lnTo>
                  <a:pt x="134" y="292"/>
                </a:lnTo>
                <a:lnTo>
                  <a:pt x="134" y="292"/>
                </a:lnTo>
                <a:lnTo>
                  <a:pt x="134" y="292"/>
                </a:lnTo>
                <a:lnTo>
                  <a:pt x="132" y="292"/>
                </a:lnTo>
                <a:lnTo>
                  <a:pt x="132" y="292"/>
                </a:lnTo>
                <a:lnTo>
                  <a:pt x="132" y="291"/>
                </a:lnTo>
                <a:lnTo>
                  <a:pt x="132" y="291"/>
                </a:lnTo>
                <a:lnTo>
                  <a:pt x="132" y="291"/>
                </a:lnTo>
                <a:lnTo>
                  <a:pt x="132" y="291"/>
                </a:lnTo>
                <a:lnTo>
                  <a:pt x="132" y="291"/>
                </a:lnTo>
                <a:lnTo>
                  <a:pt x="131" y="289"/>
                </a:lnTo>
                <a:lnTo>
                  <a:pt x="129" y="289"/>
                </a:lnTo>
                <a:lnTo>
                  <a:pt x="129" y="289"/>
                </a:lnTo>
                <a:lnTo>
                  <a:pt x="129" y="289"/>
                </a:lnTo>
                <a:lnTo>
                  <a:pt x="129" y="289"/>
                </a:lnTo>
                <a:lnTo>
                  <a:pt x="129" y="291"/>
                </a:lnTo>
                <a:lnTo>
                  <a:pt x="127" y="291"/>
                </a:lnTo>
                <a:lnTo>
                  <a:pt x="127" y="292"/>
                </a:lnTo>
                <a:lnTo>
                  <a:pt x="126" y="302"/>
                </a:lnTo>
                <a:lnTo>
                  <a:pt x="124" y="304"/>
                </a:lnTo>
                <a:lnTo>
                  <a:pt x="124" y="306"/>
                </a:lnTo>
                <a:lnTo>
                  <a:pt x="126" y="306"/>
                </a:lnTo>
                <a:lnTo>
                  <a:pt x="126" y="306"/>
                </a:lnTo>
                <a:lnTo>
                  <a:pt x="131" y="309"/>
                </a:lnTo>
                <a:lnTo>
                  <a:pt x="131" y="309"/>
                </a:lnTo>
                <a:lnTo>
                  <a:pt x="131" y="309"/>
                </a:lnTo>
                <a:lnTo>
                  <a:pt x="131" y="309"/>
                </a:lnTo>
                <a:lnTo>
                  <a:pt x="131" y="311"/>
                </a:lnTo>
                <a:lnTo>
                  <a:pt x="131" y="314"/>
                </a:lnTo>
                <a:lnTo>
                  <a:pt x="129" y="314"/>
                </a:lnTo>
                <a:lnTo>
                  <a:pt x="129" y="314"/>
                </a:lnTo>
                <a:lnTo>
                  <a:pt x="127" y="316"/>
                </a:lnTo>
                <a:lnTo>
                  <a:pt x="126" y="317"/>
                </a:lnTo>
                <a:lnTo>
                  <a:pt x="124" y="317"/>
                </a:lnTo>
                <a:lnTo>
                  <a:pt x="124" y="319"/>
                </a:lnTo>
                <a:lnTo>
                  <a:pt x="122" y="323"/>
                </a:lnTo>
                <a:lnTo>
                  <a:pt x="107" y="312"/>
                </a:lnTo>
                <a:lnTo>
                  <a:pt x="106" y="312"/>
                </a:lnTo>
                <a:lnTo>
                  <a:pt x="106" y="312"/>
                </a:lnTo>
                <a:lnTo>
                  <a:pt x="102" y="314"/>
                </a:lnTo>
                <a:lnTo>
                  <a:pt x="102" y="316"/>
                </a:lnTo>
                <a:lnTo>
                  <a:pt x="102" y="316"/>
                </a:lnTo>
                <a:lnTo>
                  <a:pt x="102" y="317"/>
                </a:lnTo>
                <a:lnTo>
                  <a:pt x="102" y="319"/>
                </a:lnTo>
                <a:lnTo>
                  <a:pt x="102" y="319"/>
                </a:lnTo>
                <a:lnTo>
                  <a:pt x="99" y="321"/>
                </a:lnTo>
                <a:lnTo>
                  <a:pt x="97" y="323"/>
                </a:lnTo>
                <a:lnTo>
                  <a:pt x="95" y="323"/>
                </a:lnTo>
                <a:lnTo>
                  <a:pt x="95" y="323"/>
                </a:lnTo>
                <a:lnTo>
                  <a:pt x="95" y="323"/>
                </a:lnTo>
                <a:lnTo>
                  <a:pt x="95" y="323"/>
                </a:lnTo>
                <a:lnTo>
                  <a:pt x="94" y="323"/>
                </a:lnTo>
                <a:lnTo>
                  <a:pt x="94" y="321"/>
                </a:lnTo>
                <a:lnTo>
                  <a:pt x="94" y="321"/>
                </a:lnTo>
                <a:lnTo>
                  <a:pt x="92" y="321"/>
                </a:lnTo>
                <a:lnTo>
                  <a:pt x="90" y="321"/>
                </a:lnTo>
                <a:lnTo>
                  <a:pt x="89" y="321"/>
                </a:lnTo>
                <a:lnTo>
                  <a:pt x="89" y="321"/>
                </a:lnTo>
                <a:lnTo>
                  <a:pt x="85" y="321"/>
                </a:lnTo>
                <a:lnTo>
                  <a:pt x="82" y="323"/>
                </a:lnTo>
                <a:lnTo>
                  <a:pt x="80" y="323"/>
                </a:lnTo>
                <a:lnTo>
                  <a:pt x="80" y="323"/>
                </a:lnTo>
                <a:lnTo>
                  <a:pt x="80" y="323"/>
                </a:lnTo>
                <a:lnTo>
                  <a:pt x="75" y="328"/>
                </a:lnTo>
                <a:lnTo>
                  <a:pt x="74" y="331"/>
                </a:lnTo>
                <a:lnTo>
                  <a:pt x="72" y="331"/>
                </a:lnTo>
                <a:lnTo>
                  <a:pt x="72" y="331"/>
                </a:lnTo>
                <a:lnTo>
                  <a:pt x="72" y="333"/>
                </a:lnTo>
                <a:lnTo>
                  <a:pt x="75" y="341"/>
                </a:lnTo>
                <a:lnTo>
                  <a:pt x="74" y="341"/>
                </a:lnTo>
                <a:lnTo>
                  <a:pt x="72" y="341"/>
                </a:lnTo>
                <a:lnTo>
                  <a:pt x="70" y="341"/>
                </a:lnTo>
                <a:lnTo>
                  <a:pt x="70" y="341"/>
                </a:lnTo>
                <a:lnTo>
                  <a:pt x="70" y="341"/>
                </a:lnTo>
                <a:lnTo>
                  <a:pt x="70" y="341"/>
                </a:lnTo>
                <a:lnTo>
                  <a:pt x="70" y="341"/>
                </a:lnTo>
                <a:lnTo>
                  <a:pt x="69" y="339"/>
                </a:lnTo>
                <a:lnTo>
                  <a:pt x="69" y="339"/>
                </a:lnTo>
                <a:lnTo>
                  <a:pt x="69" y="338"/>
                </a:lnTo>
                <a:lnTo>
                  <a:pt x="67" y="336"/>
                </a:lnTo>
                <a:lnTo>
                  <a:pt x="62" y="334"/>
                </a:lnTo>
                <a:lnTo>
                  <a:pt x="48" y="333"/>
                </a:lnTo>
                <a:lnTo>
                  <a:pt x="47" y="333"/>
                </a:lnTo>
                <a:lnTo>
                  <a:pt x="45" y="331"/>
                </a:lnTo>
                <a:lnTo>
                  <a:pt x="45" y="331"/>
                </a:lnTo>
                <a:lnTo>
                  <a:pt x="45" y="331"/>
                </a:lnTo>
                <a:lnTo>
                  <a:pt x="45" y="329"/>
                </a:lnTo>
                <a:lnTo>
                  <a:pt x="43" y="328"/>
                </a:lnTo>
                <a:lnTo>
                  <a:pt x="43" y="328"/>
                </a:lnTo>
                <a:lnTo>
                  <a:pt x="43" y="328"/>
                </a:lnTo>
                <a:lnTo>
                  <a:pt x="43" y="328"/>
                </a:lnTo>
                <a:lnTo>
                  <a:pt x="45" y="326"/>
                </a:lnTo>
                <a:lnTo>
                  <a:pt x="45" y="324"/>
                </a:lnTo>
                <a:lnTo>
                  <a:pt x="47" y="323"/>
                </a:lnTo>
                <a:lnTo>
                  <a:pt x="47" y="323"/>
                </a:lnTo>
                <a:lnTo>
                  <a:pt x="47" y="321"/>
                </a:lnTo>
                <a:lnTo>
                  <a:pt x="47" y="321"/>
                </a:lnTo>
                <a:lnTo>
                  <a:pt x="45" y="321"/>
                </a:lnTo>
                <a:lnTo>
                  <a:pt x="42" y="319"/>
                </a:lnTo>
                <a:lnTo>
                  <a:pt x="42" y="319"/>
                </a:lnTo>
                <a:lnTo>
                  <a:pt x="42" y="319"/>
                </a:lnTo>
                <a:lnTo>
                  <a:pt x="42" y="319"/>
                </a:lnTo>
                <a:lnTo>
                  <a:pt x="40" y="319"/>
                </a:lnTo>
                <a:lnTo>
                  <a:pt x="37" y="323"/>
                </a:lnTo>
                <a:lnTo>
                  <a:pt x="37" y="323"/>
                </a:lnTo>
                <a:lnTo>
                  <a:pt x="35" y="323"/>
                </a:lnTo>
                <a:lnTo>
                  <a:pt x="35" y="323"/>
                </a:lnTo>
                <a:lnTo>
                  <a:pt x="33" y="323"/>
                </a:lnTo>
                <a:lnTo>
                  <a:pt x="33" y="323"/>
                </a:lnTo>
                <a:lnTo>
                  <a:pt x="33" y="321"/>
                </a:lnTo>
                <a:lnTo>
                  <a:pt x="33" y="321"/>
                </a:lnTo>
                <a:lnTo>
                  <a:pt x="33" y="314"/>
                </a:lnTo>
                <a:lnTo>
                  <a:pt x="32" y="301"/>
                </a:lnTo>
                <a:lnTo>
                  <a:pt x="32" y="299"/>
                </a:lnTo>
                <a:lnTo>
                  <a:pt x="32" y="292"/>
                </a:lnTo>
                <a:lnTo>
                  <a:pt x="32" y="292"/>
                </a:lnTo>
                <a:lnTo>
                  <a:pt x="32" y="291"/>
                </a:lnTo>
                <a:lnTo>
                  <a:pt x="32" y="291"/>
                </a:lnTo>
                <a:lnTo>
                  <a:pt x="32" y="289"/>
                </a:lnTo>
                <a:lnTo>
                  <a:pt x="25" y="277"/>
                </a:lnTo>
                <a:lnTo>
                  <a:pt x="25" y="274"/>
                </a:lnTo>
                <a:lnTo>
                  <a:pt x="25" y="274"/>
                </a:lnTo>
                <a:lnTo>
                  <a:pt x="23" y="272"/>
                </a:lnTo>
                <a:lnTo>
                  <a:pt x="18" y="267"/>
                </a:lnTo>
                <a:lnTo>
                  <a:pt x="16" y="267"/>
                </a:lnTo>
                <a:lnTo>
                  <a:pt x="16" y="265"/>
                </a:lnTo>
                <a:lnTo>
                  <a:pt x="16" y="265"/>
                </a:lnTo>
                <a:lnTo>
                  <a:pt x="15" y="265"/>
                </a:lnTo>
                <a:lnTo>
                  <a:pt x="15" y="267"/>
                </a:lnTo>
                <a:lnTo>
                  <a:pt x="13" y="267"/>
                </a:lnTo>
                <a:lnTo>
                  <a:pt x="13" y="267"/>
                </a:lnTo>
                <a:lnTo>
                  <a:pt x="13" y="267"/>
                </a:lnTo>
                <a:lnTo>
                  <a:pt x="11" y="267"/>
                </a:lnTo>
                <a:lnTo>
                  <a:pt x="11" y="267"/>
                </a:lnTo>
                <a:lnTo>
                  <a:pt x="10" y="265"/>
                </a:lnTo>
                <a:lnTo>
                  <a:pt x="10" y="265"/>
                </a:lnTo>
                <a:lnTo>
                  <a:pt x="8" y="264"/>
                </a:lnTo>
                <a:lnTo>
                  <a:pt x="1" y="262"/>
                </a:lnTo>
                <a:lnTo>
                  <a:pt x="0" y="262"/>
                </a:lnTo>
                <a:lnTo>
                  <a:pt x="0" y="262"/>
                </a:lnTo>
                <a:lnTo>
                  <a:pt x="0" y="260"/>
                </a:lnTo>
                <a:lnTo>
                  <a:pt x="0" y="260"/>
                </a:lnTo>
                <a:lnTo>
                  <a:pt x="0" y="259"/>
                </a:lnTo>
                <a:lnTo>
                  <a:pt x="3" y="254"/>
                </a:lnTo>
                <a:lnTo>
                  <a:pt x="5" y="254"/>
                </a:lnTo>
                <a:lnTo>
                  <a:pt x="5" y="254"/>
                </a:lnTo>
                <a:lnTo>
                  <a:pt x="5" y="254"/>
                </a:lnTo>
                <a:lnTo>
                  <a:pt x="6" y="252"/>
                </a:lnTo>
                <a:lnTo>
                  <a:pt x="6" y="252"/>
                </a:lnTo>
                <a:lnTo>
                  <a:pt x="6" y="252"/>
                </a:lnTo>
                <a:lnTo>
                  <a:pt x="8" y="252"/>
                </a:lnTo>
                <a:lnTo>
                  <a:pt x="8" y="250"/>
                </a:lnTo>
                <a:lnTo>
                  <a:pt x="8" y="249"/>
                </a:lnTo>
                <a:lnTo>
                  <a:pt x="8" y="249"/>
                </a:lnTo>
                <a:lnTo>
                  <a:pt x="8" y="249"/>
                </a:lnTo>
                <a:lnTo>
                  <a:pt x="6" y="247"/>
                </a:lnTo>
                <a:lnTo>
                  <a:pt x="6" y="245"/>
                </a:lnTo>
                <a:lnTo>
                  <a:pt x="6" y="245"/>
                </a:lnTo>
                <a:lnTo>
                  <a:pt x="6" y="245"/>
                </a:lnTo>
                <a:lnTo>
                  <a:pt x="6" y="245"/>
                </a:lnTo>
                <a:lnTo>
                  <a:pt x="6" y="243"/>
                </a:lnTo>
                <a:lnTo>
                  <a:pt x="6" y="243"/>
                </a:lnTo>
                <a:lnTo>
                  <a:pt x="8" y="243"/>
                </a:lnTo>
                <a:lnTo>
                  <a:pt x="8" y="242"/>
                </a:lnTo>
                <a:lnTo>
                  <a:pt x="8" y="242"/>
                </a:lnTo>
                <a:lnTo>
                  <a:pt x="10" y="242"/>
                </a:lnTo>
                <a:lnTo>
                  <a:pt x="13" y="243"/>
                </a:lnTo>
                <a:lnTo>
                  <a:pt x="13" y="243"/>
                </a:lnTo>
                <a:lnTo>
                  <a:pt x="13" y="243"/>
                </a:lnTo>
                <a:lnTo>
                  <a:pt x="13" y="242"/>
                </a:lnTo>
                <a:lnTo>
                  <a:pt x="13" y="242"/>
                </a:lnTo>
                <a:lnTo>
                  <a:pt x="13" y="238"/>
                </a:lnTo>
                <a:lnTo>
                  <a:pt x="13" y="233"/>
                </a:lnTo>
                <a:lnTo>
                  <a:pt x="13" y="232"/>
                </a:lnTo>
                <a:lnTo>
                  <a:pt x="13" y="232"/>
                </a:lnTo>
                <a:lnTo>
                  <a:pt x="13" y="232"/>
                </a:lnTo>
                <a:lnTo>
                  <a:pt x="13" y="232"/>
                </a:lnTo>
                <a:lnTo>
                  <a:pt x="15" y="232"/>
                </a:lnTo>
                <a:lnTo>
                  <a:pt x="18" y="230"/>
                </a:lnTo>
                <a:lnTo>
                  <a:pt x="20" y="228"/>
                </a:lnTo>
                <a:lnTo>
                  <a:pt x="27" y="228"/>
                </a:lnTo>
                <a:lnTo>
                  <a:pt x="28" y="228"/>
                </a:lnTo>
                <a:lnTo>
                  <a:pt x="32" y="230"/>
                </a:lnTo>
                <a:lnTo>
                  <a:pt x="32" y="230"/>
                </a:lnTo>
                <a:lnTo>
                  <a:pt x="33" y="230"/>
                </a:lnTo>
                <a:lnTo>
                  <a:pt x="33" y="230"/>
                </a:lnTo>
                <a:lnTo>
                  <a:pt x="35" y="230"/>
                </a:lnTo>
                <a:lnTo>
                  <a:pt x="35" y="230"/>
                </a:lnTo>
                <a:lnTo>
                  <a:pt x="35" y="230"/>
                </a:lnTo>
                <a:lnTo>
                  <a:pt x="37" y="232"/>
                </a:lnTo>
                <a:lnTo>
                  <a:pt x="37" y="232"/>
                </a:lnTo>
                <a:lnTo>
                  <a:pt x="37" y="232"/>
                </a:lnTo>
                <a:lnTo>
                  <a:pt x="38" y="232"/>
                </a:lnTo>
                <a:lnTo>
                  <a:pt x="38" y="232"/>
                </a:lnTo>
                <a:lnTo>
                  <a:pt x="40" y="230"/>
                </a:lnTo>
                <a:lnTo>
                  <a:pt x="40" y="230"/>
                </a:lnTo>
                <a:lnTo>
                  <a:pt x="43" y="232"/>
                </a:lnTo>
                <a:lnTo>
                  <a:pt x="43" y="232"/>
                </a:lnTo>
                <a:lnTo>
                  <a:pt x="43" y="232"/>
                </a:lnTo>
                <a:lnTo>
                  <a:pt x="45" y="232"/>
                </a:lnTo>
                <a:lnTo>
                  <a:pt x="45" y="232"/>
                </a:lnTo>
                <a:lnTo>
                  <a:pt x="45" y="232"/>
                </a:lnTo>
                <a:lnTo>
                  <a:pt x="47" y="232"/>
                </a:lnTo>
                <a:lnTo>
                  <a:pt x="47" y="232"/>
                </a:lnTo>
                <a:lnTo>
                  <a:pt x="48" y="232"/>
                </a:lnTo>
                <a:lnTo>
                  <a:pt x="48" y="232"/>
                </a:lnTo>
                <a:lnTo>
                  <a:pt x="48" y="230"/>
                </a:lnTo>
                <a:lnTo>
                  <a:pt x="48" y="230"/>
                </a:lnTo>
                <a:lnTo>
                  <a:pt x="50" y="230"/>
                </a:lnTo>
                <a:lnTo>
                  <a:pt x="50" y="230"/>
                </a:lnTo>
                <a:lnTo>
                  <a:pt x="50" y="230"/>
                </a:lnTo>
                <a:lnTo>
                  <a:pt x="52" y="230"/>
                </a:lnTo>
                <a:lnTo>
                  <a:pt x="52" y="230"/>
                </a:lnTo>
                <a:lnTo>
                  <a:pt x="52" y="228"/>
                </a:lnTo>
                <a:lnTo>
                  <a:pt x="53" y="228"/>
                </a:lnTo>
                <a:lnTo>
                  <a:pt x="53" y="228"/>
                </a:lnTo>
                <a:lnTo>
                  <a:pt x="53" y="227"/>
                </a:lnTo>
                <a:lnTo>
                  <a:pt x="53" y="227"/>
                </a:lnTo>
                <a:lnTo>
                  <a:pt x="53" y="227"/>
                </a:lnTo>
                <a:lnTo>
                  <a:pt x="53" y="227"/>
                </a:lnTo>
                <a:lnTo>
                  <a:pt x="53" y="225"/>
                </a:lnTo>
                <a:lnTo>
                  <a:pt x="53" y="222"/>
                </a:lnTo>
                <a:lnTo>
                  <a:pt x="53" y="220"/>
                </a:lnTo>
                <a:lnTo>
                  <a:pt x="53" y="220"/>
                </a:lnTo>
                <a:lnTo>
                  <a:pt x="53" y="218"/>
                </a:lnTo>
                <a:lnTo>
                  <a:pt x="53" y="218"/>
                </a:lnTo>
                <a:lnTo>
                  <a:pt x="55" y="218"/>
                </a:lnTo>
                <a:lnTo>
                  <a:pt x="59" y="217"/>
                </a:lnTo>
                <a:lnTo>
                  <a:pt x="60" y="215"/>
                </a:lnTo>
                <a:lnTo>
                  <a:pt x="62" y="215"/>
                </a:lnTo>
                <a:lnTo>
                  <a:pt x="62" y="213"/>
                </a:lnTo>
                <a:lnTo>
                  <a:pt x="62" y="213"/>
                </a:lnTo>
                <a:lnTo>
                  <a:pt x="62" y="212"/>
                </a:lnTo>
                <a:lnTo>
                  <a:pt x="62" y="210"/>
                </a:lnTo>
                <a:lnTo>
                  <a:pt x="62" y="210"/>
                </a:lnTo>
                <a:lnTo>
                  <a:pt x="60" y="205"/>
                </a:lnTo>
                <a:lnTo>
                  <a:pt x="60" y="205"/>
                </a:lnTo>
                <a:lnTo>
                  <a:pt x="60" y="203"/>
                </a:lnTo>
                <a:lnTo>
                  <a:pt x="60" y="203"/>
                </a:lnTo>
                <a:lnTo>
                  <a:pt x="60" y="203"/>
                </a:lnTo>
                <a:lnTo>
                  <a:pt x="62" y="200"/>
                </a:lnTo>
                <a:lnTo>
                  <a:pt x="62" y="200"/>
                </a:lnTo>
                <a:lnTo>
                  <a:pt x="62" y="200"/>
                </a:lnTo>
                <a:lnTo>
                  <a:pt x="62" y="198"/>
                </a:lnTo>
                <a:lnTo>
                  <a:pt x="62" y="198"/>
                </a:lnTo>
                <a:lnTo>
                  <a:pt x="62" y="196"/>
                </a:lnTo>
                <a:lnTo>
                  <a:pt x="55" y="188"/>
                </a:lnTo>
                <a:lnTo>
                  <a:pt x="53" y="188"/>
                </a:lnTo>
                <a:lnTo>
                  <a:pt x="52" y="186"/>
                </a:lnTo>
                <a:lnTo>
                  <a:pt x="50" y="186"/>
                </a:lnTo>
                <a:lnTo>
                  <a:pt x="50" y="186"/>
                </a:lnTo>
                <a:lnTo>
                  <a:pt x="50" y="185"/>
                </a:lnTo>
                <a:lnTo>
                  <a:pt x="50" y="185"/>
                </a:lnTo>
                <a:lnTo>
                  <a:pt x="50" y="183"/>
                </a:lnTo>
                <a:lnTo>
                  <a:pt x="52" y="181"/>
                </a:lnTo>
                <a:lnTo>
                  <a:pt x="52" y="180"/>
                </a:lnTo>
                <a:lnTo>
                  <a:pt x="52" y="178"/>
                </a:lnTo>
                <a:lnTo>
                  <a:pt x="52" y="178"/>
                </a:lnTo>
                <a:lnTo>
                  <a:pt x="52" y="178"/>
                </a:lnTo>
                <a:lnTo>
                  <a:pt x="52" y="176"/>
                </a:lnTo>
                <a:lnTo>
                  <a:pt x="50" y="176"/>
                </a:lnTo>
                <a:lnTo>
                  <a:pt x="50" y="176"/>
                </a:lnTo>
                <a:lnTo>
                  <a:pt x="50" y="175"/>
                </a:lnTo>
                <a:lnTo>
                  <a:pt x="48" y="175"/>
                </a:lnTo>
                <a:lnTo>
                  <a:pt x="43" y="175"/>
                </a:lnTo>
                <a:lnTo>
                  <a:pt x="42" y="175"/>
                </a:lnTo>
                <a:lnTo>
                  <a:pt x="37" y="173"/>
                </a:lnTo>
                <a:lnTo>
                  <a:pt x="37" y="173"/>
                </a:lnTo>
                <a:lnTo>
                  <a:pt x="37" y="171"/>
                </a:lnTo>
                <a:lnTo>
                  <a:pt x="37" y="171"/>
                </a:lnTo>
                <a:lnTo>
                  <a:pt x="37" y="171"/>
                </a:lnTo>
                <a:lnTo>
                  <a:pt x="37" y="171"/>
                </a:lnTo>
                <a:lnTo>
                  <a:pt x="38" y="168"/>
                </a:lnTo>
                <a:lnTo>
                  <a:pt x="38" y="168"/>
                </a:lnTo>
                <a:lnTo>
                  <a:pt x="38" y="168"/>
                </a:lnTo>
                <a:lnTo>
                  <a:pt x="38" y="166"/>
                </a:lnTo>
                <a:lnTo>
                  <a:pt x="38" y="166"/>
                </a:lnTo>
                <a:lnTo>
                  <a:pt x="38" y="163"/>
                </a:lnTo>
                <a:lnTo>
                  <a:pt x="38" y="163"/>
                </a:lnTo>
                <a:lnTo>
                  <a:pt x="38" y="163"/>
                </a:lnTo>
                <a:lnTo>
                  <a:pt x="38" y="161"/>
                </a:lnTo>
                <a:lnTo>
                  <a:pt x="38" y="161"/>
                </a:lnTo>
                <a:lnTo>
                  <a:pt x="38" y="161"/>
                </a:lnTo>
                <a:lnTo>
                  <a:pt x="40" y="161"/>
                </a:lnTo>
                <a:lnTo>
                  <a:pt x="42" y="161"/>
                </a:lnTo>
                <a:lnTo>
                  <a:pt x="42" y="161"/>
                </a:lnTo>
                <a:lnTo>
                  <a:pt x="42" y="161"/>
                </a:lnTo>
                <a:lnTo>
                  <a:pt x="42" y="159"/>
                </a:lnTo>
                <a:lnTo>
                  <a:pt x="42" y="159"/>
                </a:lnTo>
                <a:lnTo>
                  <a:pt x="42" y="158"/>
                </a:lnTo>
                <a:lnTo>
                  <a:pt x="43" y="156"/>
                </a:lnTo>
                <a:lnTo>
                  <a:pt x="43" y="156"/>
                </a:lnTo>
                <a:lnTo>
                  <a:pt x="43" y="156"/>
                </a:lnTo>
                <a:lnTo>
                  <a:pt x="43" y="154"/>
                </a:lnTo>
                <a:lnTo>
                  <a:pt x="43" y="153"/>
                </a:lnTo>
                <a:lnTo>
                  <a:pt x="43" y="151"/>
                </a:lnTo>
                <a:lnTo>
                  <a:pt x="43" y="151"/>
                </a:lnTo>
                <a:lnTo>
                  <a:pt x="45" y="148"/>
                </a:lnTo>
                <a:lnTo>
                  <a:pt x="45" y="148"/>
                </a:lnTo>
                <a:lnTo>
                  <a:pt x="47" y="143"/>
                </a:lnTo>
                <a:lnTo>
                  <a:pt x="47" y="143"/>
                </a:lnTo>
                <a:lnTo>
                  <a:pt x="48" y="143"/>
                </a:lnTo>
                <a:lnTo>
                  <a:pt x="48" y="143"/>
                </a:lnTo>
                <a:lnTo>
                  <a:pt x="48" y="143"/>
                </a:lnTo>
                <a:lnTo>
                  <a:pt x="50" y="143"/>
                </a:lnTo>
                <a:lnTo>
                  <a:pt x="50" y="143"/>
                </a:lnTo>
                <a:lnTo>
                  <a:pt x="50" y="141"/>
                </a:lnTo>
                <a:lnTo>
                  <a:pt x="50" y="141"/>
                </a:lnTo>
                <a:lnTo>
                  <a:pt x="50" y="141"/>
                </a:lnTo>
                <a:lnTo>
                  <a:pt x="52" y="139"/>
                </a:lnTo>
                <a:lnTo>
                  <a:pt x="52" y="138"/>
                </a:lnTo>
                <a:lnTo>
                  <a:pt x="55" y="134"/>
                </a:lnTo>
                <a:lnTo>
                  <a:pt x="59" y="131"/>
                </a:lnTo>
                <a:lnTo>
                  <a:pt x="59" y="131"/>
                </a:lnTo>
                <a:lnTo>
                  <a:pt x="59" y="131"/>
                </a:lnTo>
                <a:lnTo>
                  <a:pt x="59" y="129"/>
                </a:lnTo>
                <a:lnTo>
                  <a:pt x="59" y="129"/>
                </a:lnTo>
                <a:lnTo>
                  <a:pt x="59" y="127"/>
                </a:lnTo>
                <a:lnTo>
                  <a:pt x="59" y="127"/>
                </a:lnTo>
                <a:lnTo>
                  <a:pt x="59" y="126"/>
                </a:lnTo>
                <a:lnTo>
                  <a:pt x="57" y="124"/>
                </a:lnTo>
                <a:lnTo>
                  <a:pt x="53" y="116"/>
                </a:lnTo>
                <a:lnTo>
                  <a:pt x="53" y="114"/>
                </a:lnTo>
                <a:lnTo>
                  <a:pt x="50" y="109"/>
                </a:lnTo>
                <a:lnTo>
                  <a:pt x="50" y="107"/>
                </a:lnTo>
                <a:lnTo>
                  <a:pt x="50" y="106"/>
                </a:lnTo>
                <a:lnTo>
                  <a:pt x="38" y="96"/>
                </a:lnTo>
                <a:lnTo>
                  <a:pt x="37" y="94"/>
                </a:lnTo>
                <a:lnTo>
                  <a:pt x="37" y="92"/>
                </a:lnTo>
                <a:lnTo>
                  <a:pt x="37" y="92"/>
                </a:lnTo>
                <a:lnTo>
                  <a:pt x="37" y="92"/>
                </a:lnTo>
                <a:lnTo>
                  <a:pt x="38" y="90"/>
                </a:lnTo>
                <a:lnTo>
                  <a:pt x="38" y="90"/>
                </a:lnTo>
                <a:lnTo>
                  <a:pt x="38" y="90"/>
                </a:lnTo>
                <a:lnTo>
                  <a:pt x="38" y="89"/>
                </a:lnTo>
                <a:lnTo>
                  <a:pt x="40" y="89"/>
                </a:lnTo>
                <a:lnTo>
                  <a:pt x="40" y="89"/>
                </a:lnTo>
                <a:lnTo>
                  <a:pt x="38" y="87"/>
                </a:lnTo>
                <a:lnTo>
                  <a:pt x="38" y="87"/>
                </a:lnTo>
                <a:lnTo>
                  <a:pt x="37" y="85"/>
                </a:lnTo>
                <a:lnTo>
                  <a:pt x="37" y="85"/>
                </a:lnTo>
                <a:lnTo>
                  <a:pt x="37" y="84"/>
                </a:lnTo>
                <a:lnTo>
                  <a:pt x="35" y="84"/>
                </a:lnTo>
                <a:lnTo>
                  <a:pt x="35" y="84"/>
                </a:lnTo>
                <a:lnTo>
                  <a:pt x="33" y="69"/>
                </a:lnTo>
                <a:lnTo>
                  <a:pt x="43" y="60"/>
                </a:lnTo>
                <a:lnTo>
                  <a:pt x="45" y="59"/>
                </a:lnTo>
                <a:lnTo>
                  <a:pt x="45" y="57"/>
                </a:lnTo>
                <a:lnTo>
                  <a:pt x="45" y="55"/>
                </a:lnTo>
                <a:lnTo>
                  <a:pt x="43" y="50"/>
                </a:lnTo>
                <a:lnTo>
                  <a:pt x="43" y="48"/>
                </a:lnTo>
                <a:lnTo>
                  <a:pt x="45" y="48"/>
                </a:lnTo>
                <a:lnTo>
                  <a:pt x="45" y="47"/>
                </a:lnTo>
                <a:lnTo>
                  <a:pt x="45" y="47"/>
                </a:lnTo>
                <a:lnTo>
                  <a:pt x="45" y="47"/>
                </a:lnTo>
                <a:lnTo>
                  <a:pt x="45" y="47"/>
                </a:lnTo>
                <a:lnTo>
                  <a:pt x="47" y="45"/>
                </a:lnTo>
                <a:lnTo>
                  <a:pt x="48" y="45"/>
                </a:lnTo>
                <a:lnTo>
                  <a:pt x="48" y="43"/>
                </a:lnTo>
                <a:lnTo>
                  <a:pt x="48" y="43"/>
                </a:lnTo>
                <a:lnTo>
                  <a:pt x="52" y="43"/>
                </a:lnTo>
                <a:lnTo>
                  <a:pt x="52" y="43"/>
                </a:lnTo>
                <a:lnTo>
                  <a:pt x="52" y="43"/>
                </a:lnTo>
                <a:lnTo>
                  <a:pt x="53" y="42"/>
                </a:lnTo>
                <a:lnTo>
                  <a:pt x="53" y="42"/>
                </a:lnTo>
                <a:lnTo>
                  <a:pt x="53" y="42"/>
                </a:lnTo>
                <a:lnTo>
                  <a:pt x="53" y="42"/>
                </a:lnTo>
                <a:lnTo>
                  <a:pt x="52" y="40"/>
                </a:lnTo>
                <a:lnTo>
                  <a:pt x="48" y="38"/>
                </a:lnTo>
                <a:lnTo>
                  <a:pt x="48" y="38"/>
                </a:lnTo>
                <a:lnTo>
                  <a:pt x="48" y="38"/>
                </a:lnTo>
                <a:lnTo>
                  <a:pt x="47" y="37"/>
                </a:lnTo>
                <a:lnTo>
                  <a:pt x="48" y="32"/>
                </a:lnTo>
                <a:lnTo>
                  <a:pt x="47" y="30"/>
                </a:lnTo>
                <a:lnTo>
                  <a:pt x="47" y="28"/>
                </a:lnTo>
                <a:lnTo>
                  <a:pt x="47" y="28"/>
                </a:lnTo>
                <a:lnTo>
                  <a:pt x="47" y="27"/>
                </a:lnTo>
                <a:lnTo>
                  <a:pt x="42" y="22"/>
                </a:lnTo>
                <a:lnTo>
                  <a:pt x="40" y="20"/>
                </a:lnTo>
                <a:lnTo>
                  <a:pt x="40" y="20"/>
                </a:lnTo>
                <a:lnTo>
                  <a:pt x="40" y="20"/>
                </a:lnTo>
                <a:lnTo>
                  <a:pt x="45" y="20"/>
                </a:lnTo>
                <a:lnTo>
                  <a:pt x="52" y="20"/>
                </a:lnTo>
                <a:lnTo>
                  <a:pt x="53" y="20"/>
                </a:lnTo>
                <a:lnTo>
                  <a:pt x="53" y="18"/>
                </a:lnTo>
                <a:lnTo>
                  <a:pt x="53" y="18"/>
                </a:lnTo>
                <a:lnTo>
                  <a:pt x="55" y="16"/>
                </a:lnTo>
                <a:lnTo>
                  <a:pt x="55" y="16"/>
                </a:lnTo>
                <a:lnTo>
                  <a:pt x="59" y="15"/>
                </a:lnTo>
                <a:lnTo>
                  <a:pt x="59" y="13"/>
                </a:lnTo>
                <a:lnTo>
                  <a:pt x="65" y="13"/>
                </a:lnTo>
                <a:lnTo>
                  <a:pt x="72" y="13"/>
                </a:lnTo>
                <a:lnTo>
                  <a:pt x="77" y="11"/>
                </a:lnTo>
                <a:lnTo>
                  <a:pt x="79" y="11"/>
                </a:lnTo>
                <a:lnTo>
                  <a:pt x="80" y="8"/>
                </a:lnTo>
                <a:lnTo>
                  <a:pt x="82" y="6"/>
                </a:lnTo>
                <a:lnTo>
                  <a:pt x="84" y="5"/>
                </a:lnTo>
                <a:lnTo>
                  <a:pt x="87" y="1"/>
                </a:lnTo>
                <a:lnTo>
                  <a:pt x="87" y="1"/>
                </a:lnTo>
                <a:lnTo>
                  <a:pt x="89" y="0"/>
                </a:lnTo>
                <a:lnTo>
                  <a:pt x="94" y="0"/>
                </a:lnTo>
                <a:lnTo>
                  <a:pt x="95" y="1"/>
                </a:lnTo>
                <a:lnTo>
                  <a:pt x="97" y="3"/>
                </a:lnTo>
                <a:lnTo>
                  <a:pt x="99" y="6"/>
                </a:lnTo>
                <a:lnTo>
                  <a:pt x="99" y="6"/>
                </a:lnTo>
                <a:lnTo>
                  <a:pt x="102" y="10"/>
                </a:lnTo>
                <a:lnTo>
                  <a:pt x="109" y="13"/>
                </a:lnTo>
                <a:lnTo>
                  <a:pt x="111" y="13"/>
                </a:lnTo>
                <a:lnTo>
                  <a:pt x="112" y="13"/>
                </a:lnTo>
                <a:lnTo>
                  <a:pt x="114" y="13"/>
                </a:lnTo>
                <a:lnTo>
                  <a:pt x="116" y="13"/>
                </a:lnTo>
                <a:lnTo>
                  <a:pt x="126" y="16"/>
                </a:lnTo>
                <a:lnTo>
                  <a:pt x="127" y="15"/>
                </a:lnTo>
                <a:lnTo>
                  <a:pt x="132" y="13"/>
                </a:lnTo>
                <a:lnTo>
                  <a:pt x="132" y="13"/>
                </a:lnTo>
                <a:lnTo>
                  <a:pt x="136" y="13"/>
                </a:lnTo>
                <a:lnTo>
                  <a:pt x="136" y="13"/>
                </a:lnTo>
                <a:lnTo>
                  <a:pt x="138" y="13"/>
                </a:lnTo>
                <a:lnTo>
                  <a:pt x="139" y="15"/>
                </a:lnTo>
                <a:lnTo>
                  <a:pt x="143" y="15"/>
                </a:lnTo>
                <a:lnTo>
                  <a:pt x="144" y="16"/>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74" name="Freeform 57">
            <a:extLst>
              <a:ext uri="{FF2B5EF4-FFF2-40B4-BE49-F238E27FC236}">
                <a16:creationId xmlns:a16="http://schemas.microsoft.com/office/drawing/2014/main" id="{5C8F1025-699E-42BA-A1F8-1DF03189C2F2}"/>
              </a:ext>
            </a:extLst>
          </p:cNvPr>
          <p:cNvSpPr>
            <a:spLocks/>
          </p:cNvSpPr>
          <p:nvPr/>
        </p:nvSpPr>
        <p:spPr bwMode="auto">
          <a:xfrm>
            <a:off x="4772249" y="4963038"/>
            <a:ext cx="188279" cy="169934"/>
          </a:xfrm>
          <a:custGeom>
            <a:avLst/>
            <a:gdLst>
              <a:gd name="T0" fmla="*/ 175 w 195"/>
              <a:gd name="T1" fmla="*/ 40 h 176"/>
              <a:gd name="T2" fmla="*/ 180 w 195"/>
              <a:gd name="T3" fmla="*/ 45 h 176"/>
              <a:gd name="T4" fmla="*/ 182 w 195"/>
              <a:gd name="T5" fmla="*/ 54 h 176"/>
              <a:gd name="T6" fmla="*/ 173 w 195"/>
              <a:gd name="T7" fmla="*/ 55 h 176"/>
              <a:gd name="T8" fmla="*/ 177 w 195"/>
              <a:gd name="T9" fmla="*/ 62 h 176"/>
              <a:gd name="T10" fmla="*/ 182 w 195"/>
              <a:gd name="T11" fmla="*/ 72 h 176"/>
              <a:gd name="T12" fmla="*/ 188 w 195"/>
              <a:gd name="T13" fmla="*/ 69 h 176"/>
              <a:gd name="T14" fmla="*/ 195 w 195"/>
              <a:gd name="T15" fmla="*/ 74 h 176"/>
              <a:gd name="T16" fmla="*/ 192 w 195"/>
              <a:gd name="T17" fmla="*/ 84 h 176"/>
              <a:gd name="T18" fmla="*/ 183 w 195"/>
              <a:gd name="T19" fmla="*/ 82 h 176"/>
              <a:gd name="T20" fmla="*/ 182 w 195"/>
              <a:gd name="T21" fmla="*/ 87 h 176"/>
              <a:gd name="T22" fmla="*/ 182 w 195"/>
              <a:gd name="T23" fmla="*/ 92 h 176"/>
              <a:gd name="T24" fmla="*/ 182 w 195"/>
              <a:gd name="T25" fmla="*/ 96 h 176"/>
              <a:gd name="T26" fmla="*/ 185 w 195"/>
              <a:gd name="T27" fmla="*/ 101 h 176"/>
              <a:gd name="T28" fmla="*/ 188 w 195"/>
              <a:gd name="T29" fmla="*/ 104 h 176"/>
              <a:gd name="T30" fmla="*/ 192 w 195"/>
              <a:gd name="T31" fmla="*/ 114 h 176"/>
              <a:gd name="T32" fmla="*/ 190 w 195"/>
              <a:gd name="T33" fmla="*/ 118 h 176"/>
              <a:gd name="T34" fmla="*/ 183 w 195"/>
              <a:gd name="T35" fmla="*/ 123 h 176"/>
              <a:gd name="T36" fmla="*/ 183 w 195"/>
              <a:gd name="T37" fmla="*/ 133 h 176"/>
              <a:gd name="T38" fmla="*/ 182 w 195"/>
              <a:gd name="T39" fmla="*/ 139 h 176"/>
              <a:gd name="T40" fmla="*/ 180 w 195"/>
              <a:gd name="T41" fmla="*/ 148 h 176"/>
              <a:gd name="T42" fmla="*/ 180 w 195"/>
              <a:gd name="T43" fmla="*/ 151 h 176"/>
              <a:gd name="T44" fmla="*/ 183 w 195"/>
              <a:gd name="T45" fmla="*/ 161 h 176"/>
              <a:gd name="T46" fmla="*/ 177 w 195"/>
              <a:gd name="T47" fmla="*/ 168 h 176"/>
              <a:gd name="T48" fmla="*/ 172 w 195"/>
              <a:gd name="T49" fmla="*/ 175 h 176"/>
              <a:gd name="T50" fmla="*/ 148 w 195"/>
              <a:gd name="T51" fmla="*/ 161 h 176"/>
              <a:gd name="T52" fmla="*/ 138 w 195"/>
              <a:gd name="T53" fmla="*/ 151 h 176"/>
              <a:gd name="T54" fmla="*/ 124 w 195"/>
              <a:gd name="T55" fmla="*/ 145 h 176"/>
              <a:gd name="T56" fmla="*/ 113 w 195"/>
              <a:gd name="T57" fmla="*/ 143 h 176"/>
              <a:gd name="T58" fmla="*/ 103 w 195"/>
              <a:gd name="T59" fmla="*/ 111 h 176"/>
              <a:gd name="T60" fmla="*/ 77 w 195"/>
              <a:gd name="T61" fmla="*/ 91 h 176"/>
              <a:gd name="T62" fmla="*/ 47 w 195"/>
              <a:gd name="T63" fmla="*/ 91 h 176"/>
              <a:gd name="T64" fmla="*/ 44 w 195"/>
              <a:gd name="T65" fmla="*/ 79 h 176"/>
              <a:gd name="T66" fmla="*/ 32 w 195"/>
              <a:gd name="T67" fmla="*/ 64 h 176"/>
              <a:gd name="T68" fmla="*/ 9 w 195"/>
              <a:gd name="T69" fmla="*/ 60 h 176"/>
              <a:gd name="T70" fmla="*/ 3 w 195"/>
              <a:gd name="T71" fmla="*/ 47 h 176"/>
              <a:gd name="T72" fmla="*/ 10 w 195"/>
              <a:gd name="T73" fmla="*/ 20 h 176"/>
              <a:gd name="T74" fmla="*/ 10 w 195"/>
              <a:gd name="T75" fmla="*/ 7 h 176"/>
              <a:gd name="T76" fmla="*/ 14 w 195"/>
              <a:gd name="T77" fmla="*/ 3 h 176"/>
              <a:gd name="T78" fmla="*/ 19 w 195"/>
              <a:gd name="T79" fmla="*/ 8 h 176"/>
              <a:gd name="T80" fmla="*/ 25 w 195"/>
              <a:gd name="T81" fmla="*/ 10 h 176"/>
              <a:gd name="T82" fmla="*/ 27 w 195"/>
              <a:gd name="T83" fmla="*/ 13 h 176"/>
              <a:gd name="T84" fmla="*/ 32 w 195"/>
              <a:gd name="T85" fmla="*/ 10 h 176"/>
              <a:gd name="T86" fmla="*/ 34 w 195"/>
              <a:gd name="T87" fmla="*/ 15 h 176"/>
              <a:gd name="T88" fmla="*/ 40 w 195"/>
              <a:gd name="T89" fmla="*/ 10 h 176"/>
              <a:gd name="T90" fmla="*/ 49 w 195"/>
              <a:gd name="T91" fmla="*/ 10 h 176"/>
              <a:gd name="T92" fmla="*/ 52 w 195"/>
              <a:gd name="T93" fmla="*/ 0 h 176"/>
              <a:gd name="T94" fmla="*/ 64 w 195"/>
              <a:gd name="T95" fmla="*/ 10 h 176"/>
              <a:gd name="T96" fmla="*/ 72 w 195"/>
              <a:gd name="T97" fmla="*/ 13 h 176"/>
              <a:gd name="T98" fmla="*/ 81 w 195"/>
              <a:gd name="T99" fmla="*/ 20 h 176"/>
              <a:gd name="T100" fmla="*/ 98 w 195"/>
              <a:gd name="T101" fmla="*/ 18 h 176"/>
              <a:gd name="T102" fmla="*/ 111 w 195"/>
              <a:gd name="T103" fmla="*/ 18 h 176"/>
              <a:gd name="T104" fmla="*/ 116 w 195"/>
              <a:gd name="T105" fmla="*/ 13 h 176"/>
              <a:gd name="T106" fmla="*/ 119 w 195"/>
              <a:gd name="T107" fmla="*/ 13 h 176"/>
              <a:gd name="T108" fmla="*/ 135 w 195"/>
              <a:gd name="T109" fmla="*/ 15 h 176"/>
              <a:gd name="T110" fmla="*/ 140 w 195"/>
              <a:gd name="T111" fmla="*/ 17 h 176"/>
              <a:gd name="T112" fmla="*/ 155 w 195"/>
              <a:gd name="T113" fmla="*/ 20 h 176"/>
              <a:gd name="T114" fmla="*/ 160 w 195"/>
              <a:gd name="T115" fmla="*/ 22 h 176"/>
              <a:gd name="T116" fmla="*/ 165 w 195"/>
              <a:gd name="T117" fmla="*/ 2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176">
                <a:moveTo>
                  <a:pt x="165" y="30"/>
                </a:moveTo>
                <a:lnTo>
                  <a:pt x="165" y="30"/>
                </a:lnTo>
                <a:lnTo>
                  <a:pt x="165" y="30"/>
                </a:lnTo>
                <a:lnTo>
                  <a:pt x="167" y="30"/>
                </a:lnTo>
                <a:lnTo>
                  <a:pt x="168" y="34"/>
                </a:lnTo>
                <a:lnTo>
                  <a:pt x="168" y="34"/>
                </a:lnTo>
                <a:lnTo>
                  <a:pt x="168" y="34"/>
                </a:lnTo>
                <a:lnTo>
                  <a:pt x="170" y="35"/>
                </a:lnTo>
                <a:lnTo>
                  <a:pt x="170" y="37"/>
                </a:lnTo>
                <a:lnTo>
                  <a:pt x="170" y="37"/>
                </a:lnTo>
                <a:lnTo>
                  <a:pt x="175" y="40"/>
                </a:lnTo>
                <a:lnTo>
                  <a:pt x="175" y="40"/>
                </a:lnTo>
                <a:lnTo>
                  <a:pt x="175" y="42"/>
                </a:lnTo>
                <a:lnTo>
                  <a:pt x="175" y="42"/>
                </a:lnTo>
                <a:lnTo>
                  <a:pt x="175" y="42"/>
                </a:lnTo>
                <a:lnTo>
                  <a:pt x="175" y="42"/>
                </a:lnTo>
                <a:lnTo>
                  <a:pt x="175" y="42"/>
                </a:lnTo>
                <a:lnTo>
                  <a:pt x="177" y="44"/>
                </a:lnTo>
                <a:lnTo>
                  <a:pt x="177" y="44"/>
                </a:lnTo>
                <a:lnTo>
                  <a:pt x="177" y="44"/>
                </a:lnTo>
                <a:lnTo>
                  <a:pt x="180" y="44"/>
                </a:lnTo>
                <a:lnTo>
                  <a:pt x="180" y="44"/>
                </a:lnTo>
                <a:lnTo>
                  <a:pt x="180" y="44"/>
                </a:lnTo>
                <a:lnTo>
                  <a:pt x="180" y="45"/>
                </a:lnTo>
                <a:lnTo>
                  <a:pt x="182" y="45"/>
                </a:lnTo>
                <a:lnTo>
                  <a:pt x="182" y="45"/>
                </a:lnTo>
                <a:lnTo>
                  <a:pt x="182" y="47"/>
                </a:lnTo>
                <a:lnTo>
                  <a:pt x="182" y="49"/>
                </a:lnTo>
                <a:lnTo>
                  <a:pt x="182" y="49"/>
                </a:lnTo>
                <a:lnTo>
                  <a:pt x="182" y="52"/>
                </a:lnTo>
                <a:lnTo>
                  <a:pt x="182" y="52"/>
                </a:lnTo>
                <a:lnTo>
                  <a:pt x="182" y="54"/>
                </a:lnTo>
                <a:lnTo>
                  <a:pt x="182" y="54"/>
                </a:lnTo>
                <a:lnTo>
                  <a:pt x="182" y="54"/>
                </a:lnTo>
                <a:lnTo>
                  <a:pt x="182" y="54"/>
                </a:lnTo>
                <a:lnTo>
                  <a:pt x="182" y="54"/>
                </a:lnTo>
                <a:lnTo>
                  <a:pt x="180" y="55"/>
                </a:lnTo>
                <a:lnTo>
                  <a:pt x="180" y="55"/>
                </a:lnTo>
                <a:lnTo>
                  <a:pt x="180" y="55"/>
                </a:lnTo>
                <a:lnTo>
                  <a:pt x="178" y="55"/>
                </a:lnTo>
                <a:lnTo>
                  <a:pt x="175" y="54"/>
                </a:lnTo>
                <a:lnTo>
                  <a:pt x="175" y="54"/>
                </a:lnTo>
                <a:lnTo>
                  <a:pt x="175" y="54"/>
                </a:lnTo>
                <a:lnTo>
                  <a:pt x="173" y="54"/>
                </a:lnTo>
                <a:lnTo>
                  <a:pt x="173" y="54"/>
                </a:lnTo>
                <a:lnTo>
                  <a:pt x="173" y="54"/>
                </a:lnTo>
                <a:lnTo>
                  <a:pt x="173" y="55"/>
                </a:lnTo>
                <a:lnTo>
                  <a:pt x="173" y="55"/>
                </a:lnTo>
                <a:lnTo>
                  <a:pt x="173" y="55"/>
                </a:lnTo>
                <a:lnTo>
                  <a:pt x="173" y="57"/>
                </a:lnTo>
                <a:lnTo>
                  <a:pt x="173" y="57"/>
                </a:lnTo>
                <a:lnTo>
                  <a:pt x="173" y="59"/>
                </a:lnTo>
                <a:lnTo>
                  <a:pt x="173" y="60"/>
                </a:lnTo>
                <a:lnTo>
                  <a:pt x="173" y="60"/>
                </a:lnTo>
                <a:lnTo>
                  <a:pt x="173" y="60"/>
                </a:lnTo>
                <a:lnTo>
                  <a:pt x="173" y="60"/>
                </a:lnTo>
                <a:lnTo>
                  <a:pt x="173" y="62"/>
                </a:lnTo>
                <a:lnTo>
                  <a:pt x="175" y="62"/>
                </a:lnTo>
                <a:lnTo>
                  <a:pt x="175" y="62"/>
                </a:lnTo>
                <a:lnTo>
                  <a:pt x="177" y="62"/>
                </a:lnTo>
                <a:lnTo>
                  <a:pt x="177" y="62"/>
                </a:lnTo>
                <a:lnTo>
                  <a:pt x="178" y="64"/>
                </a:lnTo>
                <a:lnTo>
                  <a:pt x="178" y="64"/>
                </a:lnTo>
                <a:lnTo>
                  <a:pt x="178" y="64"/>
                </a:lnTo>
                <a:lnTo>
                  <a:pt x="178" y="64"/>
                </a:lnTo>
                <a:lnTo>
                  <a:pt x="178" y="69"/>
                </a:lnTo>
                <a:lnTo>
                  <a:pt x="178" y="69"/>
                </a:lnTo>
                <a:lnTo>
                  <a:pt x="178" y="69"/>
                </a:lnTo>
                <a:lnTo>
                  <a:pt x="178" y="69"/>
                </a:lnTo>
                <a:lnTo>
                  <a:pt x="180" y="71"/>
                </a:lnTo>
                <a:lnTo>
                  <a:pt x="182" y="71"/>
                </a:lnTo>
                <a:lnTo>
                  <a:pt x="182" y="72"/>
                </a:lnTo>
                <a:lnTo>
                  <a:pt x="182" y="72"/>
                </a:lnTo>
                <a:lnTo>
                  <a:pt x="183" y="71"/>
                </a:lnTo>
                <a:lnTo>
                  <a:pt x="183" y="71"/>
                </a:lnTo>
                <a:lnTo>
                  <a:pt x="183" y="71"/>
                </a:lnTo>
                <a:lnTo>
                  <a:pt x="185" y="69"/>
                </a:lnTo>
                <a:lnTo>
                  <a:pt x="185" y="69"/>
                </a:lnTo>
                <a:lnTo>
                  <a:pt x="185" y="69"/>
                </a:lnTo>
                <a:lnTo>
                  <a:pt x="187" y="69"/>
                </a:lnTo>
                <a:lnTo>
                  <a:pt x="187" y="69"/>
                </a:lnTo>
                <a:lnTo>
                  <a:pt x="187" y="69"/>
                </a:lnTo>
                <a:lnTo>
                  <a:pt x="187" y="69"/>
                </a:lnTo>
                <a:lnTo>
                  <a:pt x="188" y="69"/>
                </a:lnTo>
                <a:lnTo>
                  <a:pt x="188" y="69"/>
                </a:lnTo>
                <a:lnTo>
                  <a:pt x="190" y="69"/>
                </a:lnTo>
                <a:lnTo>
                  <a:pt x="190" y="67"/>
                </a:lnTo>
                <a:lnTo>
                  <a:pt x="190" y="67"/>
                </a:lnTo>
                <a:lnTo>
                  <a:pt x="190" y="67"/>
                </a:lnTo>
                <a:lnTo>
                  <a:pt x="190" y="67"/>
                </a:lnTo>
                <a:lnTo>
                  <a:pt x="192" y="69"/>
                </a:lnTo>
                <a:lnTo>
                  <a:pt x="193" y="71"/>
                </a:lnTo>
                <a:lnTo>
                  <a:pt x="193" y="72"/>
                </a:lnTo>
                <a:lnTo>
                  <a:pt x="193" y="72"/>
                </a:lnTo>
                <a:lnTo>
                  <a:pt x="195" y="74"/>
                </a:lnTo>
                <a:lnTo>
                  <a:pt x="195" y="74"/>
                </a:lnTo>
                <a:lnTo>
                  <a:pt x="195" y="74"/>
                </a:lnTo>
                <a:lnTo>
                  <a:pt x="193" y="76"/>
                </a:lnTo>
                <a:lnTo>
                  <a:pt x="193" y="76"/>
                </a:lnTo>
                <a:lnTo>
                  <a:pt x="193" y="77"/>
                </a:lnTo>
                <a:lnTo>
                  <a:pt x="193" y="79"/>
                </a:lnTo>
                <a:lnTo>
                  <a:pt x="193" y="79"/>
                </a:lnTo>
                <a:lnTo>
                  <a:pt x="193" y="81"/>
                </a:lnTo>
                <a:lnTo>
                  <a:pt x="192" y="82"/>
                </a:lnTo>
                <a:lnTo>
                  <a:pt x="192" y="82"/>
                </a:lnTo>
                <a:lnTo>
                  <a:pt x="192" y="84"/>
                </a:lnTo>
                <a:lnTo>
                  <a:pt x="192" y="84"/>
                </a:lnTo>
                <a:lnTo>
                  <a:pt x="192" y="84"/>
                </a:lnTo>
                <a:lnTo>
                  <a:pt x="192" y="86"/>
                </a:lnTo>
                <a:lnTo>
                  <a:pt x="190" y="86"/>
                </a:lnTo>
                <a:lnTo>
                  <a:pt x="188" y="84"/>
                </a:lnTo>
                <a:lnTo>
                  <a:pt x="188" y="84"/>
                </a:lnTo>
                <a:lnTo>
                  <a:pt x="188" y="84"/>
                </a:lnTo>
                <a:lnTo>
                  <a:pt x="188" y="82"/>
                </a:lnTo>
                <a:lnTo>
                  <a:pt x="188" y="82"/>
                </a:lnTo>
                <a:lnTo>
                  <a:pt x="188" y="82"/>
                </a:lnTo>
                <a:lnTo>
                  <a:pt x="185" y="82"/>
                </a:lnTo>
                <a:lnTo>
                  <a:pt x="183" y="82"/>
                </a:lnTo>
                <a:lnTo>
                  <a:pt x="183" y="82"/>
                </a:lnTo>
                <a:lnTo>
                  <a:pt x="183" y="82"/>
                </a:lnTo>
                <a:lnTo>
                  <a:pt x="183" y="84"/>
                </a:lnTo>
                <a:lnTo>
                  <a:pt x="183" y="84"/>
                </a:lnTo>
                <a:lnTo>
                  <a:pt x="183" y="84"/>
                </a:lnTo>
                <a:lnTo>
                  <a:pt x="183" y="84"/>
                </a:lnTo>
                <a:lnTo>
                  <a:pt x="182" y="84"/>
                </a:lnTo>
                <a:lnTo>
                  <a:pt x="182" y="84"/>
                </a:lnTo>
                <a:lnTo>
                  <a:pt x="182" y="84"/>
                </a:lnTo>
                <a:lnTo>
                  <a:pt x="182" y="86"/>
                </a:lnTo>
                <a:lnTo>
                  <a:pt x="183" y="87"/>
                </a:lnTo>
                <a:lnTo>
                  <a:pt x="183" y="87"/>
                </a:lnTo>
                <a:lnTo>
                  <a:pt x="182" y="87"/>
                </a:lnTo>
                <a:lnTo>
                  <a:pt x="182" y="87"/>
                </a:lnTo>
                <a:lnTo>
                  <a:pt x="182" y="87"/>
                </a:lnTo>
                <a:lnTo>
                  <a:pt x="182" y="87"/>
                </a:lnTo>
                <a:lnTo>
                  <a:pt x="182" y="89"/>
                </a:lnTo>
                <a:lnTo>
                  <a:pt x="182" y="89"/>
                </a:lnTo>
                <a:lnTo>
                  <a:pt x="180" y="89"/>
                </a:lnTo>
                <a:lnTo>
                  <a:pt x="180" y="89"/>
                </a:lnTo>
                <a:lnTo>
                  <a:pt x="180" y="91"/>
                </a:lnTo>
                <a:lnTo>
                  <a:pt x="180" y="91"/>
                </a:lnTo>
                <a:lnTo>
                  <a:pt x="180" y="91"/>
                </a:lnTo>
                <a:lnTo>
                  <a:pt x="180" y="92"/>
                </a:lnTo>
                <a:lnTo>
                  <a:pt x="182" y="92"/>
                </a:lnTo>
                <a:lnTo>
                  <a:pt x="182" y="92"/>
                </a:lnTo>
                <a:lnTo>
                  <a:pt x="183" y="92"/>
                </a:lnTo>
                <a:lnTo>
                  <a:pt x="183" y="92"/>
                </a:lnTo>
                <a:lnTo>
                  <a:pt x="183" y="92"/>
                </a:lnTo>
                <a:lnTo>
                  <a:pt x="183" y="92"/>
                </a:lnTo>
                <a:lnTo>
                  <a:pt x="183" y="94"/>
                </a:lnTo>
                <a:lnTo>
                  <a:pt x="183" y="94"/>
                </a:lnTo>
                <a:lnTo>
                  <a:pt x="183" y="94"/>
                </a:lnTo>
                <a:lnTo>
                  <a:pt x="183" y="94"/>
                </a:lnTo>
                <a:lnTo>
                  <a:pt x="182" y="96"/>
                </a:lnTo>
                <a:lnTo>
                  <a:pt x="182" y="96"/>
                </a:lnTo>
                <a:lnTo>
                  <a:pt x="182" y="96"/>
                </a:lnTo>
                <a:lnTo>
                  <a:pt x="182" y="96"/>
                </a:lnTo>
                <a:lnTo>
                  <a:pt x="182" y="96"/>
                </a:lnTo>
                <a:lnTo>
                  <a:pt x="182" y="96"/>
                </a:lnTo>
                <a:lnTo>
                  <a:pt x="182" y="96"/>
                </a:lnTo>
                <a:lnTo>
                  <a:pt x="182" y="97"/>
                </a:lnTo>
                <a:lnTo>
                  <a:pt x="182" y="97"/>
                </a:lnTo>
                <a:lnTo>
                  <a:pt x="182" y="99"/>
                </a:lnTo>
                <a:lnTo>
                  <a:pt x="182" y="99"/>
                </a:lnTo>
                <a:lnTo>
                  <a:pt x="182" y="99"/>
                </a:lnTo>
                <a:lnTo>
                  <a:pt x="182" y="99"/>
                </a:lnTo>
                <a:lnTo>
                  <a:pt x="183" y="101"/>
                </a:lnTo>
                <a:lnTo>
                  <a:pt x="183" y="101"/>
                </a:lnTo>
                <a:lnTo>
                  <a:pt x="185" y="101"/>
                </a:lnTo>
                <a:lnTo>
                  <a:pt x="185" y="102"/>
                </a:lnTo>
                <a:lnTo>
                  <a:pt x="185" y="102"/>
                </a:lnTo>
                <a:lnTo>
                  <a:pt x="185" y="102"/>
                </a:lnTo>
                <a:lnTo>
                  <a:pt x="185" y="102"/>
                </a:lnTo>
                <a:lnTo>
                  <a:pt x="185" y="102"/>
                </a:lnTo>
                <a:lnTo>
                  <a:pt x="187" y="102"/>
                </a:lnTo>
                <a:lnTo>
                  <a:pt x="187" y="102"/>
                </a:lnTo>
                <a:lnTo>
                  <a:pt x="187" y="102"/>
                </a:lnTo>
                <a:lnTo>
                  <a:pt x="188" y="104"/>
                </a:lnTo>
                <a:lnTo>
                  <a:pt x="188" y="104"/>
                </a:lnTo>
                <a:lnTo>
                  <a:pt x="188" y="104"/>
                </a:lnTo>
                <a:lnTo>
                  <a:pt x="188" y="104"/>
                </a:lnTo>
                <a:lnTo>
                  <a:pt x="187" y="108"/>
                </a:lnTo>
                <a:lnTo>
                  <a:pt x="187" y="108"/>
                </a:lnTo>
                <a:lnTo>
                  <a:pt x="188" y="108"/>
                </a:lnTo>
                <a:lnTo>
                  <a:pt x="190" y="109"/>
                </a:lnTo>
                <a:lnTo>
                  <a:pt x="193" y="111"/>
                </a:lnTo>
                <a:lnTo>
                  <a:pt x="193" y="113"/>
                </a:lnTo>
                <a:lnTo>
                  <a:pt x="195" y="114"/>
                </a:lnTo>
                <a:lnTo>
                  <a:pt x="193" y="114"/>
                </a:lnTo>
                <a:lnTo>
                  <a:pt x="193" y="114"/>
                </a:lnTo>
                <a:lnTo>
                  <a:pt x="193" y="114"/>
                </a:lnTo>
                <a:lnTo>
                  <a:pt x="193" y="114"/>
                </a:lnTo>
                <a:lnTo>
                  <a:pt x="192" y="114"/>
                </a:lnTo>
                <a:lnTo>
                  <a:pt x="192" y="114"/>
                </a:lnTo>
                <a:lnTo>
                  <a:pt x="192" y="113"/>
                </a:lnTo>
                <a:lnTo>
                  <a:pt x="192" y="113"/>
                </a:lnTo>
                <a:lnTo>
                  <a:pt x="192" y="114"/>
                </a:lnTo>
                <a:lnTo>
                  <a:pt x="192" y="114"/>
                </a:lnTo>
                <a:lnTo>
                  <a:pt x="192" y="114"/>
                </a:lnTo>
                <a:lnTo>
                  <a:pt x="192" y="116"/>
                </a:lnTo>
                <a:lnTo>
                  <a:pt x="192" y="116"/>
                </a:lnTo>
                <a:lnTo>
                  <a:pt x="192" y="116"/>
                </a:lnTo>
                <a:lnTo>
                  <a:pt x="192" y="118"/>
                </a:lnTo>
                <a:lnTo>
                  <a:pt x="190" y="118"/>
                </a:lnTo>
                <a:lnTo>
                  <a:pt x="190" y="118"/>
                </a:lnTo>
                <a:lnTo>
                  <a:pt x="190" y="118"/>
                </a:lnTo>
                <a:lnTo>
                  <a:pt x="190" y="119"/>
                </a:lnTo>
                <a:lnTo>
                  <a:pt x="190" y="121"/>
                </a:lnTo>
                <a:lnTo>
                  <a:pt x="188" y="123"/>
                </a:lnTo>
                <a:lnTo>
                  <a:pt x="187" y="123"/>
                </a:lnTo>
                <a:lnTo>
                  <a:pt x="185" y="123"/>
                </a:lnTo>
                <a:lnTo>
                  <a:pt x="185" y="123"/>
                </a:lnTo>
                <a:lnTo>
                  <a:pt x="183" y="123"/>
                </a:lnTo>
                <a:lnTo>
                  <a:pt x="183" y="123"/>
                </a:lnTo>
                <a:lnTo>
                  <a:pt x="183" y="123"/>
                </a:lnTo>
                <a:lnTo>
                  <a:pt x="183" y="123"/>
                </a:lnTo>
                <a:lnTo>
                  <a:pt x="183" y="123"/>
                </a:lnTo>
                <a:lnTo>
                  <a:pt x="182" y="124"/>
                </a:lnTo>
                <a:lnTo>
                  <a:pt x="182" y="124"/>
                </a:lnTo>
                <a:lnTo>
                  <a:pt x="182" y="124"/>
                </a:lnTo>
                <a:lnTo>
                  <a:pt x="182" y="126"/>
                </a:lnTo>
                <a:lnTo>
                  <a:pt x="182" y="126"/>
                </a:lnTo>
                <a:lnTo>
                  <a:pt x="182" y="126"/>
                </a:lnTo>
                <a:lnTo>
                  <a:pt x="182" y="128"/>
                </a:lnTo>
                <a:lnTo>
                  <a:pt x="182" y="128"/>
                </a:lnTo>
                <a:lnTo>
                  <a:pt x="182" y="131"/>
                </a:lnTo>
                <a:lnTo>
                  <a:pt x="182" y="131"/>
                </a:lnTo>
                <a:lnTo>
                  <a:pt x="183" y="133"/>
                </a:lnTo>
                <a:lnTo>
                  <a:pt x="183" y="133"/>
                </a:lnTo>
                <a:lnTo>
                  <a:pt x="183" y="134"/>
                </a:lnTo>
                <a:lnTo>
                  <a:pt x="183" y="134"/>
                </a:lnTo>
                <a:lnTo>
                  <a:pt x="183" y="134"/>
                </a:lnTo>
                <a:lnTo>
                  <a:pt x="183" y="136"/>
                </a:lnTo>
                <a:lnTo>
                  <a:pt x="182" y="136"/>
                </a:lnTo>
                <a:lnTo>
                  <a:pt x="182" y="136"/>
                </a:lnTo>
                <a:lnTo>
                  <a:pt x="182" y="136"/>
                </a:lnTo>
                <a:lnTo>
                  <a:pt x="180" y="138"/>
                </a:lnTo>
                <a:lnTo>
                  <a:pt x="182" y="139"/>
                </a:lnTo>
                <a:lnTo>
                  <a:pt x="182" y="139"/>
                </a:lnTo>
                <a:lnTo>
                  <a:pt x="182" y="139"/>
                </a:lnTo>
                <a:lnTo>
                  <a:pt x="182" y="139"/>
                </a:lnTo>
                <a:lnTo>
                  <a:pt x="182" y="139"/>
                </a:lnTo>
                <a:lnTo>
                  <a:pt x="183" y="139"/>
                </a:lnTo>
                <a:lnTo>
                  <a:pt x="183" y="141"/>
                </a:lnTo>
                <a:lnTo>
                  <a:pt x="183" y="141"/>
                </a:lnTo>
                <a:lnTo>
                  <a:pt x="182" y="141"/>
                </a:lnTo>
                <a:lnTo>
                  <a:pt x="182" y="141"/>
                </a:lnTo>
                <a:lnTo>
                  <a:pt x="182" y="143"/>
                </a:lnTo>
                <a:lnTo>
                  <a:pt x="182" y="143"/>
                </a:lnTo>
                <a:lnTo>
                  <a:pt x="182" y="146"/>
                </a:lnTo>
                <a:lnTo>
                  <a:pt x="182" y="146"/>
                </a:lnTo>
                <a:lnTo>
                  <a:pt x="180" y="148"/>
                </a:lnTo>
                <a:lnTo>
                  <a:pt x="180" y="148"/>
                </a:lnTo>
                <a:lnTo>
                  <a:pt x="180" y="148"/>
                </a:lnTo>
                <a:lnTo>
                  <a:pt x="180" y="148"/>
                </a:lnTo>
                <a:lnTo>
                  <a:pt x="180" y="148"/>
                </a:lnTo>
                <a:lnTo>
                  <a:pt x="180" y="148"/>
                </a:lnTo>
                <a:lnTo>
                  <a:pt x="180" y="148"/>
                </a:lnTo>
                <a:lnTo>
                  <a:pt x="178" y="150"/>
                </a:lnTo>
                <a:lnTo>
                  <a:pt x="178" y="150"/>
                </a:lnTo>
                <a:lnTo>
                  <a:pt x="178" y="150"/>
                </a:lnTo>
                <a:lnTo>
                  <a:pt x="178" y="150"/>
                </a:lnTo>
                <a:lnTo>
                  <a:pt x="178" y="150"/>
                </a:lnTo>
                <a:lnTo>
                  <a:pt x="180" y="151"/>
                </a:lnTo>
                <a:lnTo>
                  <a:pt x="180" y="151"/>
                </a:lnTo>
                <a:lnTo>
                  <a:pt x="180" y="153"/>
                </a:lnTo>
                <a:lnTo>
                  <a:pt x="180" y="153"/>
                </a:lnTo>
                <a:lnTo>
                  <a:pt x="180" y="155"/>
                </a:lnTo>
                <a:lnTo>
                  <a:pt x="182" y="156"/>
                </a:lnTo>
                <a:lnTo>
                  <a:pt x="182" y="158"/>
                </a:lnTo>
                <a:lnTo>
                  <a:pt x="182" y="160"/>
                </a:lnTo>
                <a:lnTo>
                  <a:pt x="182" y="161"/>
                </a:lnTo>
                <a:lnTo>
                  <a:pt x="182" y="161"/>
                </a:lnTo>
                <a:lnTo>
                  <a:pt x="182" y="161"/>
                </a:lnTo>
                <a:lnTo>
                  <a:pt x="182" y="161"/>
                </a:lnTo>
                <a:lnTo>
                  <a:pt x="182" y="161"/>
                </a:lnTo>
                <a:lnTo>
                  <a:pt x="183" y="161"/>
                </a:lnTo>
                <a:lnTo>
                  <a:pt x="183" y="161"/>
                </a:lnTo>
                <a:lnTo>
                  <a:pt x="183" y="161"/>
                </a:lnTo>
                <a:lnTo>
                  <a:pt x="183" y="163"/>
                </a:lnTo>
                <a:lnTo>
                  <a:pt x="183" y="163"/>
                </a:lnTo>
                <a:lnTo>
                  <a:pt x="180" y="166"/>
                </a:lnTo>
                <a:lnTo>
                  <a:pt x="180" y="166"/>
                </a:lnTo>
                <a:lnTo>
                  <a:pt x="180" y="166"/>
                </a:lnTo>
                <a:lnTo>
                  <a:pt x="178" y="166"/>
                </a:lnTo>
                <a:lnTo>
                  <a:pt x="178" y="166"/>
                </a:lnTo>
                <a:lnTo>
                  <a:pt x="178" y="166"/>
                </a:lnTo>
                <a:lnTo>
                  <a:pt x="178" y="168"/>
                </a:lnTo>
                <a:lnTo>
                  <a:pt x="177" y="168"/>
                </a:lnTo>
                <a:lnTo>
                  <a:pt x="177" y="170"/>
                </a:lnTo>
                <a:lnTo>
                  <a:pt x="177" y="170"/>
                </a:lnTo>
                <a:lnTo>
                  <a:pt x="177" y="170"/>
                </a:lnTo>
                <a:lnTo>
                  <a:pt x="177" y="170"/>
                </a:lnTo>
                <a:lnTo>
                  <a:pt x="177" y="170"/>
                </a:lnTo>
                <a:lnTo>
                  <a:pt x="175" y="171"/>
                </a:lnTo>
                <a:lnTo>
                  <a:pt x="175" y="171"/>
                </a:lnTo>
                <a:lnTo>
                  <a:pt x="175" y="171"/>
                </a:lnTo>
                <a:lnTo>
                  <a:pt x="175" y="171"/>
                </a:lnTo>
                <a:lnTo>
                  <a:pt x="173" y="175"/>
                </a:lnTo>
                <a:lnTo>
                  <a:pt x="173" y="176"/>
                </a:lnTo>
                <a:lnTo>
                  <a:pt x="172" y="175"/>
                </a:lnTo>
                <a:lnTo>
                  <a:pt x="170" y="175"/>
                </a:lnTo>
                <a:lnTo>
                  <a:pt x="168" y="175"/>
                </a:lnTo>
                <a:lnTo>
                  <a:pt x="165" y="176"/>
                </a:lnTo>
                <a:lnTo>
                  <a:pt x="163" y="176"/>
                </a:lnTo>
                <a:lnTo>
                  <a:pt x="163" y="176"/>
                </a:lnTo>
                <a:lnTo>
                  <a:pt x="158" y="175"/>
                </a:lnTo>
                <a:lnTo>
                  <a:pt x="156" y="173"/>
                </a:lnTo>
                <a:lnTo>
                  <a:pt x="156" y="171"/>
                </a:lnTo>
                <a:lnTo>
                  <a:pt x="155" y="168"/>
                </a:lnTo>
                <a:lnTo>
                  <a:pt x="151" y="165"/>
                </a:lnTo>
                <a:lnTo>
                  <a:pt x="148" y="161"/>
                </a:lnTo>
                <a:lnTo>
                  <a:pt x="148" y="161"/>
                </a:lnTo>
                <a:lnTo>
                  <a:pt x="148" y="160"/>
                </a:lnTo>
                <a:lnTo>
                  <a:pt x="148" y="158"/>
                </a:lnTo>
                <a:lnTo>
                  <a:pt x="150" y="156"/>
                </a:lnTo>
                <a:lnTo>
                  <a:pt x="150" y="156"/>
                </a:lnTo>
                <a:lnTo>
                  <a:pt x="148" y="156"/>
                </a:lnTo>
                <a:lnTo>
                  <a:pt x="148" y="156"/>
                </a:lnTo>
                <a:lnTo>
                  <a:pt x="146" y="156"/>
                </a:lnTo>
                <a:lnTo>
                  <a:pt x="146" y="156"/>
                </a:lnTo>
                <a:lnTo>
                  <a:pt x="143" y="155"/>
                </a:lnTo>
                <a:lnTo>
                  <a:pt x="140" y="155"/>
                </a:lnTo>
                <a:lnTo>
                  <a:pt x="138" y="153"/>
                </a:lnTo>
                <a:lnTo>
                  <a:pt x="138" y="151"/>
                </a:lnTo>
                <a:lnTo>
                  <a:pt x="136" y="151"/>
                </a:lnTo>
                <a:lnTo>
                  <a:pt x="135" y="150"/>
                </a:lnTo>
                <a:lnTo>
                  <a:pt x="133" y="148"/>
                </a:lnTo>
                <a:lnTo>
                  <a:pt x="133" y="148"/>
                </a:lnTo>
                <a:lnTo>
                  <a:pt x="133" y="143"/>
                </a:lnTo>
                <a:lnTo>
                  <a:pt x="133" y="141"/>
                </a:lnTo>
                <a:lnTo>
                  <a:pt x="133" y="139"/>
                </a:lnTo>
                <a:lnTo>
                  <a:pt x="131" y="139"/>
                </a:lnTo>
                <a:lnTo>
                  <a:pt x="128" y="138"/>
                </a:lnTo>
                <a:lnTo>
                  <a:pt x="126" y="138"/>
                </a:lnTo>
                <a:lnTo>
                  <a:pt x="124" y="139"/>
                </a:lnTo>
                <a:lnTo>
                  <a:pt x="124" y="145"/>
                </a:lnTo>
                <a:lnTo>
                  <a:pt x="123" y="148"/>
                </a:lnTo>
                <a:lnTo>
                  <a:pt x="119" y="148"/>
                </a:lnTo>
                <a:lnTo>
                  <a:pt x="118" y="148"/>
                </a:lnTo>
                <a:lnTo>
                  <a:pt x="118" y="146"/>
                </a:lnTo>
                <a:lnTo>
                  <a:pt x="118" y="146"/>
                </a:lnTo>
                <a:lnTo>
                  <a:pt x="116" y="146"/>
                </a:lnTo>
                <a:lnTo>
                  <a:pt x="114" y="146"/>
                </a:lnTo>
                <a:lnTo>
                  <a:pt x="113" y="148"/>
                </a:lnTo>
                <a:lnTo>
                  <a:pt x="113" y="146"/>
                </a:lnTo>
                <a:lnTo>
                  <a:pt x="113" y="146"/>
                </a:lnTo>
                <a:lnTo>
                  <a:pt x="113" y="143"/>
                </a:lnTo>
                <a:lnTo>
                  <a:pt x="113" y="143"/>
                </a:lnTo>
                <a:lnTo>
                  <a:pt x="113" y="139"/>
                </a:lnTo>
                <a:lnTo>
                  <a:pt x="111" y="138"/>
                </a:lnTo>
                <a:lnTo>
                  <a:pt x="109" y="134"/>
                </a:lnTo>
                <a:lnTo>
                  <a:pt x="109" y="133"/>
                </a:lnTo>
                <a:lnTo>
                  <a:pt x="106" y="129"/>
                </a:lnTo>
                <a:lnTo>
                  <a:pt x="104" y="126"/>
                </a:lnTo>
                <a:lnTo>
                  <a:pt x="103" y="118"/>
                </a:lnTo>
                <a:lnTo>
                  <a:pt x="101" y="114"/>
                </a:lnTo>
                <a:lnTo>
                  <a:pt x="101" y="114"/>
                </a:lnTo>
                <a:lnTo>
                  <a:pt x="101" y="113"/>
                </a:lnTo>
                <a:lnTo>
                  <a:pt x="103" y="113"/>
                </a:lnTo>
                <a:lnTo>
                  <a:pt x="103" y="111"/>
                </a:lnTo>
                <a:lnTo>
                  <a:pt x="104" y="108"/>
                </a:lnTo>
                <a:lnTo>
                  <a:pt x="104" y="104"/>
                </a:lnTo>
                <a:lnTo>
                  <a:pt x="101" y="101"/>
                </a:lnTo>
                <a:lnTo>
                  <a:pt x="101" y="97"/>
                </a:lnTo>
                <a:lnTo>
                  <a:pt x="101" y="94"/>
                </a:lnTo>
                <a:lnTo>
                  <a:pt x="101" y="92"/>
                </a:lnTo>
                <a:lnTo>
                  <a:pt x="99" y="91"/>
                </a:lnTo>
                <a:lnTo>
                  <a:pt x="94" y="89"/>
                </a:lnTo>
                <a:lnTo>
                  <a:pt x="93" y="89"/>
                </a:lnTo>
                <a:lnTo>
                  <a:pt x="88" y="92"/>
                </a:lnTo>
                <a:lnTo>
                  <a:pt x="86" y="92"/>
                </a:lnTo>
                <a:lnTo>
                  <a:pt x="77" y="91"/>
                </a:lnTo>
                <a:lnTo>
                  <a:pt x="74" y="89"/>
                </a:lnTo>
                <a:lnTo>
                  <a:pt x="71" y="87"/>
                </a:lnTo>
                <a:lnTo>
                  <a:pt x="67" y="87"/>
                </a:lnTo>
                <a:lnTo>
                  <a:pt x="56" y="89"/>
                </a:lnTo>
                <a:lnTo>
                  <a:pt x="56" y="89"/>
                </a:lnTo>
                <a:lnTo>
                  <a:pt x="54" y="89"/>
                </a:lnTo>
                <a:lnTo>
                  <a:pt x="52" y="91"/>
                </a:lnTo>
                <a:lnTo>
                  <a:pt x="52" y="92"/>
                </a:lnTo>
                <a:lnTo>
                  <a:pt x="51" y="92"/>
                </a:lnTo>
                <a:lnTo>
                  <a:pt x="49" y="91"/>
                </a:lnTo>
                <a:lnTo>
                  <a:pt x="49" y="91"/>
                </a:lnTo>
                <a:lnTo>
                  <a:pt x="47" y="91"/>
                </a:lnTo>
                <a:lnTo>
                  <a:pt x="47" y="89"/>
                </a:lnTo>
                <a:lnTo>
                  <a:pt x="47" y="87"/>
                </a:lnTo>
                <a:lnTo>
                  <a:pt x="47" y="87"/>
                </a:lnTo>
                <a:lnTo>
                  <a:pt x="49" y="86"/>
                </a:lnTo>
                <a:lnTo>
                  <a:pt x="49" y="86"/>
                </a:lnTo>
                <a:lnTo>
                  <a:pt x="49" y="86"/>
                </a:lnTo>
                <a:lnTo>
                  <a:pt x="49" y="84"/>
                </a:lnTo>
                <a:lnTo>
                  <a:pt x="47" y="84"/>
                </a:lnTo>
                <a:lnTo>
                  <a:pt x="47" y="82"/>
                </a:lnTo>
                <a:lnTo>
                  <a:pt x="45" y="81"/>
                </a:lnTo>
                <a:lnTo>
                  <a:pt x="44" y="81"/>
                </a:lnTo>
                <a:lnTo>
                  <a:pt x="44" y="79"/>
                </a:lnTo>
                <a:lnTo>
                  <a:pt x="44" y="79"/>
                </a:lnTo>
                <a:lnTo>
                  <a:pt x="42" y="79"/>
                </a:lnTo>
                <a:lnTo>
                  <a:pt x="42" y="79"/>
                </a:lnTo>
                <a:lnTo>
                  <a:pt x="40" y="79"/>
                </a:lnTo>
                <a:lnTo>
                  <a:pt x="39" y="79"/>
                </a:lnTo>
                <a:lnTo>
                  <a:pt x="37" y="79"/>
                </a:lnTo>
                <a:lnTo>
                  <a:pt x="37" y="79"/>
                </a:lnTo>
                <a:lnTo>
                  <a:pt x="35" y="77"/>
                </a:lnTo>
                <a:lnTo>
                  <a:pt x="34" y="67"/>
                </a:lnTo>
                <a:lnTo>
                  <a:pt x="32" y="65"/>
                </a:lnTo>
                <a:lnTo>
                  <a:pt x="34" y="64"/>
                </a:lnTo>
                <a:lnTo>
                  <a:pt x="32" y="64"/>
                </a:lnTo>
                <a:lnTo>
                  <a:pt x="24" y="59"/>
                </a:lnTo>
                <a:lnTo>
                  <a:pt x="19" y="57"/>
                </a:lnTo>
                <a:lnTo>
                  <a:pt x="17" y="57"/>
                </a:lnTo>
                <a:lnTo>
                  <a:pt x="17" y="57"/>
                </a:lnTo>
                <a:lnTo>
                  <a:pt x="15" y="59"/>
                </a:lnTo>
                <a:lnTo>
                  <a:pt x="14" y="59"/>
                </a:lnTo>
                <a:lnTo>
                  <a:pt x="14" y="59"/>
                </a:lnTo>
                <a:lnTo>
                  <a:pt x="12" y="57"/>
                </a:lnTo>
                <a:lnTo>
                  <a:pt x="12" y="57"/>
                </a:lnTo>
                <a:lnTo>
                  <a:pt x="10" y="59"/>
                </a:lnTo>
                <a:lnTo>
                  <a:pt x="9" y="59"/>
                </a:lnTo>
                <a:lnTo>
                  <a:pt x="9" y="60"/>
                </a:lnTo>
                <a:lnTo>
                  <a:pt x="9" y="60"/>
                </a:lnTo>
                <a:lnTo>
                  <a:pt x="7" y="60"/>
                </a:lnTo>
                <a:lnTo>
                  <a:pt x="5" y="59"/>
                </a:lnTo>
                <a:lnTo>
                  <a:pt x="5" y="59"/>
                </a:lnTo>
                <a:lnTo>
                  <a:pt x="3" y="57"/>
                </a:lnTo>
                <a:lnTo>
                  <a:pt x="3" y="57"/>
                </a:lnTo>
                <a:lnTo>
                  <a:pt x="3" y="54"/>
                </a:lnTo>
                <a:lnTo>
                  <a:pt x="3" y="54"/>
                </a:lnTo>
                <a:lnTo>
                  <a:pt x="3" y="52"/>
                </a:lnTo>
                <a:lnTo>
                  <a:pt x="3" y="50"/>
                </a:lnTo>
                <a:lnTo>
                  <a:pt x="3" y="49"/>
                </a:lnTo>
                <a:lnTo>
                  <a:pt x="3" y="47"/>
                </a:lnTo>
                <a:lnTo>
                  <a:pt x="2" y="45"/>
                </a:lnTo>
                <a:lnTo>
                  <a:pt x="2" y="45"/>
                </a:lnTo>
                <a:lnTo>
                  <a:pt x="0" y="44"/>
                </a:lnTo>
                <a:lnTo>
                  <a:pt x="0" y="42"/>
                </a:lnTo>
                <a:lnTo>
                  <a:pt x="2" y="30"/>
                </a:lnTo>
                <a:lnTo>
                  <a:pt x="2" y="28"/>
                </a:lnTo>
                <a:lnTo>
                  <a:pt x="3" y="28"/>
                </a:lnTo>
                <a:lnTo>
                  <a:pt x="9" y="28"/>
                </a:lnTo>
                <a:lnTo>
                  <a:pt x="7" y="27"/>
                </a:lnTo>
                <a:lnTo>
                  <a:pt x="9" y="25"/>
                </a:lnTo>
                <a:lnTo>
                  <a:pt x="9" y="23"/>
                </a:lnTo>
                <a:lnTo>
                  <a:pt x="10" y="20"/>
                </a:lnTo>
                <a:lnTo>
                  <a:pt x="10" y="20"/>
                </a:lnTo>
                <a:lnTo>
                  <a:pt x="10" y="18"/>
                </a:lnTo>
                <a:lnTo>
                  <a:pt x="9" y="17"/>
                </a:lnTo>
                <a:lnTo>
                  <a:pt x="9" y="17"/>
                </a:lnTo>
                <a:lnTo>
                  <a:pt x="9" y="15"/>
                </a:lnTo>
                <a:lnTo>
                  <a:pt x="9" y="15"/>
                </a:lnTo>
                <a:lnTo>
                  <a:pt x="9" y="13"/>
                </a:lnTo>
                <a:lnTo>
                  <a:pt x="9" y="12"/>
                </a:lnTo>
                <a:lnTo>
                  <a:pt x="9" y="10"/>
                </a:lnTo>
                <a:lnTo>
                  <a:pt x="9" y="8"/>
                </a:lnTo>
                <a:lnTo>
                  <a:pt x="10" y="8"/>
                </a:lnTo>
                <a:lnTo>
                  <a:pt x="10" y="7"/>
                </a:lnTo>
                <a:lnTo>
                  <a:pt x="10" y="7"/>
                </a:lnTo>
                <a:lnTo>
                  <a:pt x="10" y="5"/>
                </a:lnTo>
                <a:lnTo>
                  <a:pt x="10" y="3"/>
                </a:lnTo>
                <a:lnTo>
                  <a:pt x="9" y="3"/>
                </a:lnTo>
                <a:lnTo>
                  <a:pt x="9" y="2"/>
                </a:lnTo>
                <a:lnTo>
                  <a:pt x="9" y="2"/>
                </a:lnTo>
                <a:lnTo>
                  <a:pt x="9" y="2"/>
                </a:lnTo>
                <a:lnTo>
                  <a:pt x="10" y="2"/>
                </a:lnTo>
                <a:lnTo>
                  <a:pt x="12" y="3"/>
                </a:lnTo>
                <a:lnTo>
                  <a:pt x="14" y="3"/>
                </a:lnTo>
                <a:lnTo>
                  <a:pt x="14" y="3"/>
                </a:lnTo>
                <a:lnTo>
                  <a:pt x="14" y="3"/>
                </a:lnTo>
                <a:lnTo>
                  <a:pt x="15" y="5"/>
                </a:lnTo>
                <a:lnTo>
                  <a:pt x="17" y="5"/>
                </a:lnTo>
                <a:lnTo>
                  <a:pt x="19" y="5"/>
                </a:lnTo>
                <a:lnTo>
                  <a:pt x="19" y="5"/>
                </a:lnTo>
                <a:lnTo>
                  <a:pt x="19" y="7"/>
                </a:lnTo>
                <a:lnTo>
                  <a:pt x="19" y="7"/>
                </a:lnTo>
                <a:lnTo>
                  <a:pt x="20" y="7"/>
                </a:lnTo>
                <a:lnTo>
                  <a:pt x="20" y="8"/>
                </a:lnTo>
                <a:lnTo>
                  <a:pt x="20" y="8"/>
                </a:lnTo>
                <a:lnTo>
                  <a:pt x="20" y="8"/>
                </a:lnTo>
                <a:lnTo>
                  <a:pt x="19" y="8"/>
                </a:lnTo>
                <a:lnTo>
                  <a:pt x="19" y="8"/>
                </a:lnTo>
                <a:lnTo>
                  <a:pt x="19" y="8"/>
                </a:lnTo>
                <a:lnTo>
                  <a:pt x="19" y="10"/>
                </a:lnTo>
                <a:lnTo>
                  <a:pt x="19" y="10"/>
                </a:lnTo>
                <a:lnTo>
                  <a:pt x="19" y="10"/>
                </a:lnTo>
                <a:lnTo>
                  <a:pt x="19" y="10"/>
                </a:lnTo>
                <a:lnTo>
                  <a:pt x="20" y="12"/>
                </a:lnTo>
                <a:lnTo>
                  <a:pt x="20" y="12"/>
                </a:lnTo>
                <a:lnTo>
                  <a:pt x="22" y="12"/>
                </a:lnTo>
                <a:lnTo>
                  <a:pt x="24" y="12"/>
                </a:lnTo>
                <a:lnTo>
                  <a:pt x="24" y="10"/>
                </a:lnTo>
                <a:lnTo>
                  <a:pt x="25" y="10"/>
                </a:lnTo>
                <a:lnTo>
                  <a:pt x="25" y="10"/>
                </a:lnTo>
                <a:lnTo>
                  <a:pt x="25" y="10"/>
                </a:lnTo>
                <a:lnTo>
                  <a:pt x="25" y="10"/>
                </a:lnTo>
                <a:lnTo>
                  <a:pt x="25" y="10"/>
                </a:lnTo>
                <a:lnTo>
                  <a:pt x="25" y="12"/>
                </a:lnTo>
                <a:lnTo>
                  <a:pt x="25" y="12"/>
                </a:lnTo>
                <a:lnTo>
                  <a:pt x="25" y="12"/>
                </a:lnTo>
                <a:lnTo>
                  <a:pt x="25" y="12"/>
                </a:lnTo>
                <a:lnTo>
                  <a:pt x="25" y="12"/>
                </a:lnTo>
                <a:lnTo>
                  <a:pt x="25" y="12"/>
                </a:lnTo>
                <a:lnTo>
                  <a:pt x="27" y="13"/>
                </a:lnTo>
                <a:lnTo>
                  <a:pt x="27" y="13"/>
                </a:lnTo>
                <a:lnTo>
                  <a:pt x="27" y="13"/>
                </a:lnTo>
                <a:lnTo>
                  <a:pt x="29" y="13"/>
                </a:lnTo>
                <a:lnTo>
                  <a:pt x="29" y="13"/>
                </a:lnTo>
                <a:lnTo>
                  <a:pt x="29" y="13"/>
                </a:lnTo>
                <a:lnTo>
                  <a:pt x="29" y="13"/>
                </a:lnTo>
                <a:lnTo>
                  <a:pt x="30" y="13"/>
                </a:lnTo>
                <a:lnTo>
                  <a:pt x="30" y="13"/>
                </a:lnTo>
                <a:lnTo>
                  <a:pt x="30" y="13"/>
                </a:lnTo>
                <a:lnTo>
                  <a:pt x="30" y="12"/>
                </a:lnTo>
                <a:lnTo>
                  <a:pt x="30" y="12"/>
                </a:lnTo>
                <a:lnTo>
                  <a:pt x="30" y="12"/>
                </a:lnTo>
                <a:lnTo>
                  <a:pt x="30" y="12"/>
                </a:lnTo>
                <a:lnTo>
                  <a:pt x="32" y="10"/>
                </a:lnTo>
                <a:lnTo>
                  <a:pt x="32" y="10"/>
                </a:lnTo>
                <a:lnTo>
                  <a:pt x="32" y="10"/>
                </a:lnTo>
                <a:lnTo>
                  <a:pt x="32" y="10"/>
                </a:lnTo>
                <a:lnTo>
                  <a:pt x="32" y="10"/>
                </a:lnTo>
                <a:lnTo>
                  <a:pt x="34" y="12"/>
                </a:lnTo>
                <a:lnTo>
                  <a:pt x="34" y="12"/>
                </a:lnTo>
                <a:lnTo>
                  <a:pt x="34" y="12"/>
                </a:lnTo>
                <a:lnTo>
                  <a:pt x="34" y="12"/>
                </a:lnTo>
                <a:lnTo>
                  <a:pt x="34" y="13"/>
                </a:lnTo>
                <a:lnTo>
                  <a:pt x="34" y="13"/>
                </a:lnTo>
                <a:lnTo>
                  <a:pt x="34" y="13"/>
                </a:lnTo>
                <a:lnTo>
                  <a:pt x="34" y="15"/>
                </a:lnTo>
                <a:lnTo>
                  <a:pt x="35" y="15"/>
                </a:lnTo>
                <a:lnTo>
                  <a:pt x="35" y="15"/>
                </a:lnTo>
                <a:lnTo>
                  <a:pt x="35" y="15"/>
                </a:lnTo>
                <a:lnTo>
                  <a:pt x="37" y="13"/>
                </a:lnTo>
                <a:lnTo>
                  <a:pt x="37" y="13"/>
                </a:lnTo>
                <a:lnTo>
                  <a:pt x="37" y="13"/>
                </a:lnTo>
                <a:lnTo>
                  <a:pt x="37" y="12"/>
                </a:lnTo>
                <a:lnTo>
                  <a:pt x="39" y="12"/>
                </a:lnTo>
                <a:lnTo>
                  <a:pt x="39" y="12"/>
                </a:lnTo>
                <a:lnTo>
                  <a:pt x="39" y="12"/>
                </a:lnTo>
                <a:lnTo>
                  <a:pt x="40" y="12"/>
                </a:lnTo>
                <a:lnTo>
                  <a:pt x="40" y="10"/>
                </a:lnTo>
                <a:lnTo>
                  <a:pt x="40" y="10"/>
                </a:lnTo>
                <a:lnTo>
                  <a:pt x="40" y="10"/>
                </a:lnTo>
                <a:lnTo>
                  <a:pt x="42" y="10"/>
                </a:lnTo>
                <a:lnTo>
                  <a:pt x="42" y="10"/>
                </a:lnTo>
                <a:lnTo>
                  <a:pt x="44" y="12"/>
                </a:lnTo>
                <a:lnTo>
                  <a:pt x="45" y="8"/>
                </a:lnTo>
                <a:lnTo>
                  <a:pt x="47" y="8"/>
                </a:lnTo>
                <a:lnTo>
                  <a:pt x="47" y="8"/>
                </a:lnTo>
                <a:lnTo>
                  <a:pt x="47" y="8"/>
                </a:lnTo>
                <a:lnTo>
                  <a:pt x="47" y="8"/>
                </a:lnTo>
                <a:lnTo>
                  <a:pt x="49" y="10"/>
                </a:lnTo>
                <a:lnTo>
                  <a:pt x="49" y="10"/>
                </a:lnTo>
                <a:lnTo>
                  <a:pt x="49" y="10"/>
                </a:lnTo>
                <a:lnTo>
                  <a:pt x="49" y="8"/>
                </a:lnTo>
                <a:lnTo>
                  <a:pt x="49" y="7"/>
                </a:lnTo>
                <a:lnTo>
                  <a:pt x="49" y="7"/>
                </a:lnTo>
                <a:lnTo>
                  <a:pt x="47" y="5"/>
                </a:lnTo>
                <a:lnTo>
                  <a:pt x="47" y="5"/>
                </a:lnTo>
                <a:lnTo>
                  <a:pt x="47" y="5"/>
                </a:lnTo>
                <a:lnTo>
                  <a:pt x="47" y="5"/>
                </a:lnTo>
                <a:lnTo>
                  <a:pt x="47" y="3"/>
                </a:lnTo>
                <a:lnTo>
                  <a:pt x="49" y="3"/>
                </a:lnTo>
                <a:lnTo>
                  <a:pt x="49" y="2"/>
                </a:lnTo>
                <a:lnTo>
                  <a:pt x="52" y="0"/>
                </a:lnTo>
                <a:lnTo>
                  <a:pt x="52" y="0"/>
                </a:lnTo>
                <a:lnTo>
                  <a:pt x="52" y="0"/>
                </a:lnTo>
                <a:lnTo>
                  <a:pt x="54" y="2"/>
                </a:lnTo>
                <a:lnTo>
                  <a:pt x="56" y="2"/>
                </a:lnTo>
                <a:lnTo>
                  <a:pt x="56" y="3"/>
                </a:lnTo>
                <a:lnTo>
                  <a:pt x="56" y="5"/>
                </a:lnTo>
                <a:lnTo>
                  <a:pt x="57" y="5"/>
                </a:lnTo>
                <a:lnTo>
                  <a:pt x="59" y="7"/>
                </a:lnTo>
                <a:lnTo>
                  <a:pt x="62" y="8"/>
                </a:lnTo>
                <a:lnTo>
                  <a:pt x="62" y="8"/>
                </a:lnTo>
                <a:lnTo>
                  <a:pt x="62" y="8"/>
                </a:lnTo>
                <a:lnTo>
                  <a:pt x="64" y="10"/>
                </a:lnTo>
                <a:lnTo>
                  <a:pt x="64" y="10"/>
                </a:lnTo>
                <a:lnTo>
                  <a:pt x="64" y="12"/>
                </a:lnTo>
                <a:lnTo>
                  <a:pt x="67" y="12"/>
                </a:lnTo>
                <a:lnTo>
                  <a:pt x="67" y="13"/>
                </a:lnTo>
                <a:lnTo>
                  <a:pt x="69" y="13"/>
                </a:lnTo>
                <a:lnTo>
                  <a:pt x="69" y="12"/>
                </a:lnTo>
                <a:lnTo>
                  <a:pt x="69" y="12"/>
                </a:lnTo>
                <a:lnTo>
                  <a:pt x="69" y="12"/>
                </a:lnTo>
                <a:lnTo>
                  <a:pt x="71" y="12"/>
                </a:lnTo>
                <a:lnTo>
                  <a:pt x="71" y="12"/>
                </a:lnTo>
                <a:lnTo>
                  <a:pt x="71" y="13"/>
                </a:lnTo>
                <a:lnTo>
                  <a:pt x="72" y="13"/>
                </a:lnTo>
                <a:lnTo>
                  <a:pt x="72" y="15"/>
                </a:lnTo>
                <a:lnTo>
                  <a:pt x="74" y="17"/>
                </a:lnTo>
                <a:lnTo>
                  <a:pt x="76" y="17"/>
                </a:lnTo>
                <a:lnTo>
                  <a:pt x="76" y="17"/>
                </a:lnTo>
                <a:lnTo>
                  <a:pt x="76" y="17"/>
                </a:lnTo>
                <a:lnTo>
                  <a:pt x="77" y="15"/>
                </a:lnTo>
                <a:lnTo>
                  <a:pt x="77" y="15"/>
                </a:lnTo>
                <a:lnTo>
                  <a:pt x="77" y="15"/>
                </a:lnTo>
                <a:lnTo>
                  <a:pt x="77" y="17"/>
                </a:lnTo>
                <a:lnTo>
                  <a:pt x="79" y="18"/>
                </a:lnTo>
                <a:lnTo>
                  <a:pt x="81" y="20"/>
                </a:lnTo>
                <a:lnTo>
                  <a:pt x="81" y="20"/>
                </a:lnTo>
                <a:lnTo>
                  <a:pt x="81" y="20"/>
                </a:lnTo>
                <a:lnTo>
                  <a:pt x="81" y="20"/>
                </a:lnTo>
                <a:lnTo>
                  <a:pt x="81" y="22"/>
                </a:lnTo>
                <a:lnTo>
                  <a:pt x="81" y="22"/>
                </a:lnTo>
                <a:lnTo>
                  <a:pt x="81" y="22"/>
                </a:lnTo>
                <a:lnTo>
                  <a:pt x="84" y="20"/>
                </a:lnTo>
                <a:lnTo>
                  <a:pt x="86" y="18"/>
                </a:lnTo>
                <a:lnTo>
                  <a:pt x="88" y="18"/>
                </a:lnTo>
                <a:lnTo>
                  <a:pt x="93" y="18"/>
                </a:lnTo>
                <a:lnTo>
                  <a:pt x="94" y="18"/>
                </a:lnTo>
                <a:lnTo>
                  <a:pt x="98" y="18"/>
                </a:lnTo>
                <a:lnTo>
                  <a:pt x="98" y="18"/>
                </a:lnTo>
                <a:lnTo>
                  <a:pt x="98" y="18"/>
                </a:lnTo>
                <a:lnTo>
                  <a:pt x="101" y="20"/>
                </a:lnTo>
                <a:lnTo>
                  <a:pt x="103" y="20"/>
                </a:lnTo>
                <a:lnTo>
                  <a:pt x="104" y="20"/>
                </a:lnTo>
                <a:lnTo>
                  <a:pt x="108" y="18"/>
                </a:lnTo>
                <a:lnTo>
                  <a:pt x="109" y="17"/>
                </a:lnTo>
                <a:lnTo>
                  <a:pt x="111" y="17"/>
                </a:lnTo>
                <a:lnTo>
                  <a:pt x="111" y="17"/>
                </a:lnTo>
                <a:lnTo>
                  <a:pt x="111" y="17"/>
                </a:lnTo>
                <a:lnTo>
                  <a:pt x="111" y="17"/>
                </a:lnTo>
                <a:lnTo>
                  <a:pt x="111" y="18"/>
                </a:lnTo>
                <a:lnTo>
                  <a:pt x="111" y="18"/>
                </a:lnTo>
                <a:lnTo>
                  <a:pt x="111" y="18"/>
                </a:lnTo>
                <a:lnTo>
                  <a:pt x="111" y="18"/>
                </a:lnTo>
                <a:lnTo>
                  <a:pt x="111" y="18"/>
                </a:lnTo>
                <a:lnTo>
                  <a:pt x="111" y="20"/>
                </a:lnTo>
                <a:lnTo>
                  <a:pt x="111" y="20"/>
                </a:lnTo>
                <a:lnTo>
                  <a:pt x="111" y="20"/>
                </a:lnTo>
                <a:lnTo>
                  <a:pt x="113" y="20"/>
                </a:lnTo>
                <a:lnTo>
                  <a:pt x="113" y="18"/>
                </a:lnTo>
                <a:lnTo>
                  <a:pt x="114" y="15"/>
                </a:lnTo>
                <a:lnTo>
                  <a:pt x="114" y="13"/>
                </a:lnTo>
                <a:lnTo>
                  <a:pt x="114" y="13"/>
                </a:lnTo>
                <a:lnTo>
                  <a:pt x="116" y="13"/>
                </a:lnTo>
                <a:lnTo>
                  <a:pt x="116" y="12"/>
                </a:lnTo>
                <a:lnTo>
                  <a:pt x="116" y="12"/>
                </a:lnTo>
                <a:lnTo>
                  <a:pt x="116" y="12"/>
                </a:lnTo>
                <a:lnTo>
                  <a:pt x="118" y="12"/>
                </a:lnTo>
                <a:lnTo>
                  <a:pt x="118" y="12"/>
                </a:lnTo>
                <a:lnTo>
                  <a:pt x="118" y="12"/>
                </a:lnTo>
                <a:lnTo>
                  <a:pt x="119" y="12"/>
                </a:lnTo>
                <a:lnTo>
                  <a:pt x="119" y="12"/>
                </a:lnTo>
                <a:lnTo>
                  <a:pt x="119" y="13"/>
                </a:lnTo>
                <a:lnTo>
                  <a:pt x="119" y="13"/>
                </a:lnTo>
                <a:lnTo>
                  <a:pt x="119" y="13"/>
                </a:lnTo>
                <a:lnTo>
                  <a:pt x="119" y="13"/>
                </a:lnTo>
                <a:lnTo>
                  <a:pt x="121" y="15"/>
                </a:lnTo>
                <a:lnTo>
                  <a:pt x="123" y="15"/>
                </a:lnTo>
                <a:lnTo>
                  <a:pt x="128" y="13"/>
                </a:lnTo>
                <a:lnTo>
                  <a:pt x="130" y="13"/>
                </a:lnTo>
                <a:lnTo>
                  <a:pt x="130" y="13"/>
                </a:lnTo>
                <a:lnTo>
                  <a:pt x="130" y="13"/>
                </a:lnTo>
                <a:lnTo>
                  <a:pt x="130" y="13"/>
                </a:lnTo>
                <a:lnTo>
                  <a:pt x="130" y="13"/>
                </a:lnTo>
                <a:lnTo>
                  <a:pt x="131" y="13"/>
                </a:lnTo>
                <a:lnTo>
                  <a:pt x="131" y="13"/>
                </a:lnTo>
                <a:lnTo>
                  <a:pt x="135" y="15"/>
                </a:lnTo>
                <a:lnTo>
                  <a:pt x="135" y="15"/>
                </a:lnTo>
                <a:lnTo>
                  <a:pt x="135" y="15"/>
                </a:lnTo>
                <a:lnTo>
                  <a:pt x="135" y="15"/>
                </a:lnTo>
                <a:lnTo>
                  <a:pt x="135" y="15"/>
                </a:lnTo>
                <a:lnTo>
                  <a:pt x="136" y="15"/>
                </a:lnTo>
                <a:lnTo>
                  <a:pt x="136" y="15"/>
                </a:lnTo>
                <a:lnTo>
                  <a:pt x="138" y="15"/>
                </a:lnTo>
                <a:lnTo>
                  <a:pt x="140" y="15"/>
                </a:lnTo>
                <a:lnTo>
                  <a:pt x="140" y="15"/>
                </a:lnTo>
                <a:lnTo>
                  <a:pt x="140" y="17"/>
                </a:lnTo>
                <a:lnTo>
                  <a:pt x="140" y="17"/>
                </a:lnTo>
                <a:lnTo>
                  <a:pt x="140" y="17"/>
                </a:lnTo>
                <a:lnTo>
                  <a:pt x="140" y="17"/>
                </a:lnTo>
                <a:lnTo>
                  <a:pt x="140" y="18"/>
                </a:lnTo>
                <a:lnTo>
                  <a:pt x="141" y="18"/>
                </a:lnTo>
                <a:lnTo>
                  <a:pt x="145" y="20"/>
                </a:lnTo>
                <a:lnTo>
                  <a:pt x="146" y="22"/>
                </a:lnTo>
                <a:lnTo>
                  <a:pt x="148" y="22"/>
                </a:lnTo>
                <a:lnTo>
                  <a:pt x="148" y="20"/>
                </a:lnTo>
                <a:lnTo>
                  <a:pt x="148" y="20"/>
                </a:lnTo>
                <a:lnTo>
                  <a:pt x="150" y="22"/>
                </a:lnTo>
                <a:lnTo>
                  <a:pt x="151" y="22"/>
                </a:lnTo>
                <a:lnTo>
                  <a:pt x="155" y="20"/>
                </a:lnTo>
                <a:lnTo>
                  <a:pt x="155" y="20"/>
                </a:lnTo>
                <a:lnTo>
                  <a:pt x="155" y="20"/>
                </a:lnTo>
                <a:lnTo>
                  <a:pt x="156" y="20"/>
                </a:lnTo>
                <a:lnTo>
                  <a:pt x="156" y="20"/>
                </a:lnTo>
                <a:lnTo>
                  <a:pt x="156" y="22"/>
                </a:lnTo>
                <a:lnTo>
                  <a:pt x="156" y="22"/>
                </a:lnTo>
                <a:lnTo>
                  <a:pt x="158" y="23"/>
                </a:lnTo>
                <a:lnTo>
                  <a:pt x="158" y="23"/>
                </a:lnTo>
                <a:lnTo>
                  <a:pt x="158" y="23"/>
                </a:lnTo>
                <a:lnTo>
                  <a:pt x="160" y="23"/>
                </a:lnTo>
                <a:lnTo>
                  <a:pt x="160" y="22"/>
                </a:lnTo>
                <a:lnTo>
                  <a:pt x="160" y="22"/>
                </a:lnTo>
                <a:lnTo>
                  <a:pt x="160" y="22"/>
                </a:lnTo>
                <a:lnTo>
                  <a:pt x="160" y="22"/>
                </a:lnTo>
                <a:lnTo>
                  <a:pt x="160" y="22"/>
                </a:lnTo>
                <a:lnTo>
                  <a:pt x="165" y="23"/>
                </a:lnTo>
                <a:lnTo>
                  <a:pt x="167" y="23"/>
                </a:lnTo>
                <a:lnTo>
                  <a:pt x="167" y="25"/>
                </a:lnTo>
                <a:lnTo>
                  <a:pt x="167" y="25"/>
                </a:lnTo>
                <a:lnTo>
                  <a:pt x="167" y="25"/>
                </a:lnTo>
                <a:lnTo>
                  <a:pt x="167" y="25"/>
                </a:lnTo>
                <a:lnTo>
                  <a:pt x="167" y="27"/>
                </a:lnTo>
                <a:lnTo>
                  <a:pt x="167" y="27"/>
                </a:lnTo>
                <a:lnTo>
                  <a:pt x="167" y="27"/>
                </a:lnTo>
                <a:lnTo>
                  <a:pt x="165" y="27"/>
                </a:lnTo>
                <a:lnTo>
                  <a:pt x="165" y="27"/>
                </a:lnTo>
                <a:lnTo>
                  <a:pt x="165" y="28"/>
                </a:lnTo>
                <a:lnTo>
                  <a:pt x="165" y="28"/>
                </a:lnTo>
                <a:lnTo>
                  <a:pt x="163" y="28"/>
                </a:lnTo>
                <a:lnTo>
                  <a:pt x="163" y="28"/>
                </a:lnTo>
                <a:lnTo>
                  <a:pt x="163" y="28"/>
                </a:lnTo>
                <a:lnTo>
                  <a:pt x="163" y="28"/>
                </a:lnTo>
                <a:lnTo>
                  <a:pt x="163" y="30"/>
                </a:lnTo>
                <a:lnTo>
                  <a:pt x="165" y="30"/>
                </a:lnTo>
                <a:lnTo>
                  <a:pt x="165" y="3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5" name="Freeform 58">
            <a:extLst>
              <a:ext uri="{FF2B5EF4-FFF2-40B4-BE49-F238E27FC236}">
                <a16:creationId xmlns:a16="http://schemas.microsoft.com/office/drawing/2014/main" id="{BDC3A3A2-4033-4AF4-9CE3-A0DEB2764C5F}"/>
              </a:ext>
            </a:extLst>
          </p:cNvPr>
          <p:cNvSpPr>
            <a:spLocks/>
          </p:cNvSpPr>
          <p:nvPr/>
        </p:nvSpPr>
        <p:spPr bwMode="auto">
          <a:xfrm>
            <a:off x="4772249" y="4963038"/>
            <a:ext cx="188279" cy="169934"/>
          </a:xfrm>
          <a:custGeom>
            <a:avLst/>
            <a:gdLst>
              <a:gd name="T0" fmla="*/ 175 w 195"/>
              <a:gd name="T1" fmla="*/ 40 h 176"/>
              <a:gd name="T2" fmla="*/ 180 w 195"/>
              <a:gd name="T3" fmla="*/ 45 h 176"/>
              <a:gd name="T4" fmla="*/ 182 w 195"/>
              <a:gd name="T5" fmla="*/ 54 h 176"/>
              <a:gd name="T6" fmla="*/ 173 w 195"/>
              <a:gd name="T7" fmla="*/ 55 h 176"/>
              <a:gd name="T8" fmla="*/ 177 w 195"/>
              <a:gd name="T9" fmla="*/ 62 h 176"/>
              <a:gd name="T10" fmla="*/ 182 w 195"/>
              <a:gd name="T11" fmla="*/ 72 h 176"/>
              <a:gd name="T12" fmla="*/ 188 w 195"/>
              <a:gd name="T13" fmla="*/ 69 h 176"/>
              <a:gd name="T14" fmla="*/ 195 w 195"/>
              <a:gd name="T15" fmla="*/ 74 h 176"/>
              <a:gd name="T16" fmla="*/ 192 w 195"/>
              <a:gd name="T17" fmla="*/ 84 h 176"/>
              <a:gd name="T18" fmla="*/ 183 w 195"/>
              <a:gd name="T19" fmla="*/ 82 h 176"/>
              <a:gd name="T20" fmla="*/ 182 w 195"/>
              <a:gd name="T21" fmla="*/ 87 h 176"/>
              <a:gd name="T22" fmla="*/ 182 w 195"/>
              <a:gd name="T23" fmla="*/ 92 h 176"/>
              <a:gd name="T24" fmla="*/ 182 w 195"/>
              <a:gd name="T25" fmla="*/ 96 h 176"/>
              <a:gd name="T26" fmla="*/ 185 w 195"/>
              <a:gd name="T27" fmla="*/ 101 h 176"/>
              <a:gd name="T28" fmla="*/ 188 w 195"/>
              <a:gd name="T29" fmla="*/ 104 h 176"/>
              <a:gd name="T30" fmla="*/ 192 w 195"/>
              <a:gd name="T31" fmla="*/ 114 h 176"/>
              <a:gd name="T32" fmla="*/ 190 w 195"/>
              <a:gd name="T33" fmla="*/ 118 h 176"/>
              <a:gd name="T34" fmla="*/ 183 w 195"/>
              <a:gd name="T35" fmla="*/ 123 h 176"/>
              <a:gd name="T36" fmla="*/ 183 w 195"/>
              <a:gd name="T37" fmla="*/ 133 h 176"/>
              <a:gd name="T38" fmla="*/ 182 w 195"/>
              <a:gd name="T39" fmla="*/ 139 h 176"/>
              <a:gd name="T40" fmla="*/ 180 w 195"/>
              <a:gd name="T41" fmla="*/ 148 h 176"/>
              <a:gd name="T42" fmla="*/ 180 w 195"/>
              <a:gd name="T43" fmla="*/ 151 h 176"/>
              <a:gd name="T44" fmla="*/ 183 w 195"/>
              <a:gd name="T45" fmla="*/ 161 h 176"/>
              <a:gd name="T46" fmla="*/ 177 w 195"/>
              <a:gd name="T47" fmla="*/ 168 h 176"/>
              <a:gd name="T48" fmla="*/ 172 w 195"/>
              <a:gd name="T49" fmla="*/ 175 h 176"/>
              <a:gd name="T50" fmla="*/ 148 w 195"/>
              <a:gd name="T51" fmla="*/ 161 h 176"/>
              <a:gd name="T52" fmla="*/ 138 w 195"/>
              <a:gd name="T53" fmla="*/ 151 h 176"/>
              <a:gd name="T54" fmla="*/ 124 w 195"/>
              <a:gd name="T55" fmla="*/ 145 h 176"/>
              <a:gd name="T56" fmla="*/ 113 w 195"/>
              <a:gd name="T57" fmla="*/ 143 h 176"/>
              <a:gd name="T58" fmla="*/ 103 w 195"/>
              <a:gd name="T59" fmla="*/ 111 h 176"/>
              <a:gd name="T60" fmla="*/ 77 w 195"/>
              <a:gd name="T61" fmla="*/ 91 h 176"/>
              <a:gd name="T62" fmla="*/ 47 w 195"/>
              <a:gd name="T63" fmla="*/ 91 h 176"/>
              <a:gd name="T64" fmla="*/ 44 w 195"/>
              <a:gd name="T65" fmla="*/ 79 h 176"/>
              <a:gd name="T66" fmla="*/ 32 w 195"/>
              <a:gd name="T67" fmla="*/ 64 h 176"/>
              <a:gd name="T68" fmla="*/ 9 w 195"/>
              <a:gd name="T69" fmla="*/ 60 h 176"/>
              <a:gd name="T70" fmla="*/ 3 w 195"/>
              <a:gd name="T71" fmla="*/ 47 h 176"/>
              <a:gd name="T72" fmla="*/ 10 w 195"/>
              <a:gd name="T73" fmla="*/ 20 h 176"/>
              <a:gd name="T74" fmla="*/ 10 w 195"/>
              <a:gd name="T75" fmla="*/ 7 h 176"/>
              <a:gd name="T76" fmla="*/ 14 w 195"/>
              <a:gd name="T77" fmla="*/ 3 h 176"/>
              <a:gd name="T78" fmla="*/ 19 w 195"/>
              <a:gd name="T79" fmla="*/ 8 h 176"/>
              <a:gd name="T80" fmla="*/ 25 w 195"/>
              <a:gd name="T81" fmla="*/ 10 h 176"/>
              <a:gd name="T82" fmla="*/ 27 w 195"/>
              <a:gd name="T83" fmla="*/ 13 h 176"/>
              <a:gd name="T84" fmla="*/ 32 w 195"/>
              <a:gd name="T85" fmla="*/ 10 h 176"/>
              <a:gd name="T86" fmla="*/ 34 w 195"/>
              <a:gd name="T87" fmla="*/ 15 h 176"/>
              <a:gd name="T88" fmla="*/ 40 w 195"/>
              <a:gd name="T89" fmla="*/ 10 h 176"/>
              <a:gd name="T90" fmla="*/ 49 w 195"/>
              <a:gd name="T91" fmla="*/ 10 h 176"/>
              <a:gd name="T92" fmla="*/ 52 w 195"/>
              <a:gd name="T93" fmla="*/ 0 h 176"/>
              <a:gd name="T94" fmla="*/ 64 w 195"/>
              <a:gd name="T95" fmla="*/ 10 h 176"/>
              <a:gd name="T96" fmla="*/ 72 w 195"/>
              <a:gd name="T97" fmla="*/ 13 h 176"/>
              <a:gd name="T98" fmla="*/ 81 w 195"/>
              <a:gd name="T99" fmla="*/ 20 h 176"/>
              <a:gd name="T100" fmla="*/ 98 w 195"/>
              <a:gd name="T101" fmla="*/ 18 h 176"/>
              <a:gd name="T102" fmla="*/ 111 w 195"/>
              <a:gd name="T103" fmla="*/ 18 h 176"/>
              <a:gd name="T104" fmla="*/ 116 w 195"/>
              <a:gd name="T105" fmla="*/ 13 h 176"/>
              <a:gd name="T106" fmla="*/ 119 w 195"/>
              <a:gd name="T107" fmla="*/ 13 h 176"/>
              <a:gd name="T108" fmla="*/ 135 w 195"/>
              <a:gd name="T109" fmla="*/ 15 h 176"/>
              <a:gd name="T110" fmla="*/ 140 w 195"/>
              <a:gd name="T111" fmla="*/ 17 h 176"/>
              <a:gd name="T112" fmla="*/ 155 w 195"/>
              <a:gd name="T113" fmla="*/ 20 h 176"/>
              <a:gd name="T114" fmla="*/ 160 w 195"/>
              <a:gd name="T115" fmla="*/ 22 h 176"/>
              <a:gd name="T116" fmla="*/ 165 w 195"/>
              <a:gd name="T117" fmla="*/ 2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176">
                <a:moveTo>
                  <a:pt x="165" y="30"/>
                </a:moveTo>
                <a:lnTo>
                  <a:pt x="165" y="30"/>
                </a:lnTo>
                <a:lnTo>
                  <a:pt x="165" y="30"/>
                </a:lnTo>
                <a:lnTo>
                  <a:pt x="167" y="30"/>
                </a:lnTo>
                <a:lnTo>
                  <a:pt x="168" y="34"/>
                </a:lnTo>
                <a:lnTo>
                  <a:pt x="168" y="34"/>
                </a:lnTo>
                <a:lnTo>
                  <a:pt x="168" y="34"/>
                </a:lnTo>
                <a:lnTo>
                  <a:pt x="170" y="35"/>
                </a:lnTo>
                <a:lnTo>
                  <a:pt x="170" y="37"/>
                </a:lnTo>
                <a:lnTo>
                  <a:pt x="170" y="37"/>
                </a:lnTo>
                <a:lnTo>
                  <a:pt x="175" y="40"/>
                </a:lnTo>
                <a:lnTo>
                  <a:pt x="175" y="40"/>
                </a:lnTo>
                <a:lnTo>
                  <a:pt x="175" y="42"/>
                </a:lnTo>
                <a:lnTo>
                  <a:pt x="175" y="42"/>
                </a:lnTo>
                <a:lnTo>
                  <a:pt x="175" y="42"/>
                </a:lnTo>
                <a:lnTo>
                  <a:pt x="175" y="42"/>
                </a:lnTo>
                <a:lnTo>
                  <a:pt x="175" y="42"/>
                </a:lnTo>
                <a:lnTo>
                  <a:pt x="177" y="44"/>
                </a:lnTo>
                <a:lnTo>
                  <a:pt x="177" y="44"/>
                </a:lnTo>
                <a:lnTo>
                  <a:pt x="177" y="44"/>
                </a:lnTo>
                <a:lnTo>
                  <a:pt x="180" y="44"/>
                </a:lnTo>
                <a:lnTo>
                  <a:pt x="180" y="44"/>
                </a:lnTo>
                <a:lnTo>
                  <a:pt x="180" y="44"/>
                </a:lnTo>
                <a:lnTo>
                  <a:pt x="180" y="45"/>
                </a:lnTo>
                <a:lnTo>
                  <a:pt x="182" y="45"/>
                </a:lnTo>
                <a:lnTo>
                  <a:pt x="182" y="45"/>
                </a:lnTo>
                <a:lnTo>
                  <a:pt x="182" y="47"/>
                </a:lnTo>
                <a:lnTo>
                  <a:pt x="182" y="49"/>
                </a:lnTo>
                <a:lnTo>
                  <a:pt x="182" y="49"/>
                </a:lnTo>
                <a:lnTo>
                  <a:pt x="182" y="52"/>
                </a:lnTo>
                <a:lnTo>
                  <a:pt x="182" y="52"/>
                </a:lnTo>
                <a:lnTo>
                  <a:pt x="182" y="54"/>
                </a:lnTo>
                <a:lnTo>
                  <a:pt x="182" y="54"/>
                </a:lnTo>
                <a:lnTo>
                  <a:pt x="182" y="54"/>
                </a:lnTo>
                <a:lnTo>
                  <a:pt x="182" y="54"/>
                </a:lnTo>
                <a:lnTo>
                  <a:pt x="182" y="54"/>
                </a:lnTo>
                <a:lnTo>
                  <a:pt x="180" y="55"/>
                </a:lnTo>
                <a:lnTo>
                  <a:pt x="180" y="55"/>
                </a:lnTo>
                <a:lnTo>
                  <a:pt x="180" y="55"/>
                </a:lnTo>
                <a:lnTo>
                  <a:pt x="178" y="55"/>
                </a:lnTo>
                <a:lnTo>
                  <a:pt x="175" y="54"/>
                </a:lnTo>
                <a:lnTo>
                  <a:pt x="175" y="54"/>
                </a:lnTo>
                <a:lnTo>
                  <a:pt x="175" y="54"/>
                </a:lnTo>
                <a:lnTo>
                  <a:pt x="173" y="54"/>
                </a:lnTo>
                <a:lnTo>
                  <a:pt x="173" y="54"/>
                </a:lnTo>
                <a:lnTo>
                  <a:pt x="173" y="54"/>
                </a:lnTo>
                <a:lnTo>
                  <a:pt x="173" y="55"/>
                </a:lnTo>
                <a:lnTo>
                  <a:pt x="173" y="55"/>
                </a:lnTo>
                <a:lnTo>
                  <a:pt x="173" y="55"/>
                </a:lnTo>
                <a:lnTo>
                  <a:pt x="173" y="57"/>
                </a:lnTo>
                <a:lnTo>
                  <a:pt x="173" y="57"/>
                </a:lnTo>
                <a:lnTo>
                  <a:pt x="173" y="59"/>
                </a:lnTo>
                <a:lnTo>
                  <a:pt x="173" y="60"/>
                </a:lnTo>
                <a:lnTo>
                  <a:pt x="173" y="60"/>
                </a:lnTo>
                <a:lnTo>
                  <a:pt x="173" y="60"/>
                </a:lnTo>
                <a:lnTo>
                  <a:pt x="173" y="60"/>
                </a:lnTo>
                <a:lnTo>
                  <a:pt x="173" y="62"/>
                </a:lnTo>
                <a:lnTo>
                  <a:pt x="175" y="62"/>
                </a:lnTo>
                <a:lnTo>
                  <a:pt x="175" y="62"/>
                </a:lnTo>
                <a:lnTo>
                  <a:pt x="177" y="62"/>
                </a:lnTo>
                <a:lnTo>
                  <a:pt x="177" y="62"/>
                </a:lnTo>
                <a:lnTo>
                  <a:pt x="178" y="64"/>
                </a:lnTo>
                <a:lnTo>
                  <a:pt x="178" y="64"/>
                </a:lnTo>
                <a:lnTo>
                  <a:pt x="178" y="64"/>
                </a:lnTo>
                <a:lnTo>
                  <a:pt x="178" y="64"/>
                </a:lnTo>
                <a:lnTo>
                  <a:pt x="178" y="69"/>
                </a:lnTo>
                <a:lnTo>
                  <a:pt x="178" y="69"/>
                </a:lnTo>
                <a:lnTo>
                  <a:pt x="178" y="69"/>
                </a:lnTo>
                <a:lnTo>
                  <a:pt x="178" y="69"/>
                </a:lnTo>
                <a:lnTo>
                  <a:pt x="180" y="71"/>
                </a:lnTo>
                <a:lnTo>
                  <a:pt x="182" y="71"/>
                </a:lnTo>
                <a:lnTo>
                  <a:pt x="182" y="72"/>
                </a:lnTo>
                <a:lnTo>
                  <a:pt x="182" y="72"/>
                </a:lnTo>
                <a:lnTo>
                  <a:pt x="183" y="71"/>
                </a:lnTo>
                <a:lnTo>
                  <a:pt x="183" y="71"/>
                </a:lnTo>
                <a:lnTo>
                  <a:pt x="183" y="71"/>
                </a:lnTo>
                <a:lnTo>
                  <a:pt x="185" y="69"/>
                </a:lnTo>
                <a:lnTo>
                  <a:pt x="185" y="69"/>
                </a:lnTo>
                <a:lnTo>
                  <a:pt x="185" y="69"/>
                </a:lnTo>
                <a:lnTo>
                  <a:pt x="187" y="69"/>
                </a:lnTo>
                <a:lnTo>
                  <a:pt x="187" y="69"/>
                </a:lnTo>
                <a:lnTo>
                  <a:pt x="187" y="69"/>
                </a:lnTo>
                <a:lnTo>
                  <a:pt x="187" y="69"/>
                </a:lnTo>
                <a:lnTo>
                  <a:pt x="188" y="69"/>
                </a:lnTo>
                <a:lnTo>
                  <a:pt x="188" y="69"/>
                </a:lnTo>
                <a:lnTo>
                  <a:pt x="190" y="69"/>
                </a:lnTo>
                <a:lnTo>
                  <a:pt x="190" y="67"/>
                </a:lnTo>
                <a:lnTo>
                  <a:pt x="190" y="67"/>
                </a:lnTo>
                <a:lnTo>
                  <a:pt x="190" y="67"/>
                </a:lnTo>
                <a:lnTo>
                  <a:pt x="190" y="67"/>
                </a:lnTo>
                <a:lnTo>
                  <a:pt x="192" y="69"/>
                </a:lnTo>
                <a:lnTo>
                  <a:pt x="193" y="71"/>
                </a:lnTo>
                <a:lnTo>
                  <a:pt x="193" y="72"/>
                </a:lnTo>
                <a:lnTo>
                  <a:pt x="193" y="72"/>
                </a:lnTo>
                <a:lnTo>
                  <a:pt x="195" y="74"/>
                </a:lnTo>
                <a:lnTo>
                  <a:pt x="195" y="74"/>
                </a:lnTo>
                <a:lnTo>
                  <a:pt x="195" y="74"/>
                </a:lnTo>
                <a:lnTo>
                  <a:pt x="193" y="76"/>
                </a:lnTo>
                <a:lnTo>
                  <a:pt x="193" y="76"/>
                </a:lnTo>
                <a:lnTo>
                  <a:pt x="193" y="77"/>
                </a:lnTo>
                <a:lnTo>
                  <a:pt x="193" y="79"/>
                </a:lnTo>
                <a:lnTo>
                  <a:pt x="193" y="79"/>
                </a:lnTo>
                <a:lnTo>
                  <a:pt x="193" y="81"/>
                </a:lnTo>
                <a:lnTo>
                  <a:pt x="192" y="82"/>
                </a:lnTo>
                <a:lnTo>
                  <a:pt x="192" y="82"/>
                </a:lnTo>
                <a:lnTo>
                  <a:pt x="192" y="84"/>
                </a:lnTo>
                <a:lnTo>
                  <a:pt x="192" y="84"/>
                </a:lnTo>
                <a:lnTo>
                  <a:pt x="192" y="84"/>
                </a:lnTo>
                <a:lnTo>
                  <a:pt x="192" y="86"/>
                </a:lnTo>
                <a:lnTo>
                  <a:pt x="190" y="86"/>
                </a:lnTo>
                <a:lnTo>
                  <a:pt x="188" y="84"/>
                </a:lnTo>
                <a:lnTo>
                  <a:pt x="188" y="84"/>
                </a:lnTo>
                <a:lnTo>
                  <a:pt x="188" y="84"/>
                </a:lnTo>
                <a:lnTo>
                  <a:pt x="188" y="82"/>
                </a:lnTo>
                <a:lnTo>
                  <a:pt x="188" y="82"/>
                </a:lnTo>
                <a:lnTo>
                  <a:pt x="188" y="82"/>
                </a:lnTo>
                <a:lnTo>
                  <a:pt x="185" y="82"/>
                </a:lnTo>
                <a:lnTo>
                  <a:pt x="183" y="82"/>
                </a:lnTo>
                <a:lnTo>
                  <a:pt x="183" y="82"/>
                </a:lnTo>
                <a:lnTo>
                  <a:pt x="183" y="82"/>
                </a:lnTo>
                <a:lnTo>
                  <a:pt x="183" y="84"/>
                </a:lnTo>
                <a:lnTo>
                  <a:pt x="183" y="84"/>
                </a:lnTo>
                <a:lnTo>
                  <a:pt x="183" y="84"/>
                </a:lnTo>
                <a:lnTo>
                  <a:pt x="183" y="84"/>
                </a:lnTo>
                <a:lnTo>
                  <a:pt x="182" y="84"/>
                </a:lnTo>
                <a:lnTo>
                  <a:pt x="182" y="84"/>
                </a:lnTo>
                <a:lnTo>
                  <a:pt x="182" y="84"/>
                </a:lnTo>
                <a:lnTo>
                  <a:pt x="182" y="86"/>
                </a:lnTo>
                <a:lnTo>
                  <a:pt x="183" y="87"/>
                </a:lnTo>
                <a:lnTo>
                  <a:pt x="183" y="87"/>
                </a:lnTo>
                <a:lnTo>
                  <a:pt x="182" y="87"/>
                </a:lnTo>
                <a:lnTo>
                  <a:pt x="182" y="87"/>
                </a:lnTo>
                <a:lnTo>
                  <a:pt x="182" y="87"/>
                </a:lnTo>
                <a:lnTo>
                  <a:pt x="182" y="87"/>
                </a:lnTo>
                <a:lnTo>
                  <a:pt x="182" y="89"/>
                </a:lnTo>
                <a:lnTo>
                  <a:pt x="182" y="89"/>
                </a:lnTo>
                <a:lnTo>
                  <a:pt x="180" y="89"/>
                </a:lnTo>
                <a:lnTo>
                  <a:pt x="180" y="89"/>
                </a:lnTo>
                <a:lnTo>
                  <a:pt x="180" y="91"/>
                </a:lnTo>
                <a:lnTo>
                  <a:pt x="180" y="91"/>
                </a:lnTo>
                <a:lnTo>
                  <a:pt x="180" y="91"/>
                </a:lnTo>
                <a:lnTo>
                  <a:pt x="180" y="92"/>
                </a:lnTo>
                <a:lnTo>
                  <a:pt x="182" y="92"/>
                </a:lnTo>
                <a:lnTo>
                  <a:pt x="182" y="92"/>
                </a:lnTo>
                <a:lnTo>
                  <a:pt x="183" y="92"/>
                </a:lnTo>
                <a:lnTo>
                  <a:pt x="183" y="92"/>
                </a:lnTo>
                <a:lnTo>
                  <a:pt x="183" y="92"/>
                </a:lnTo>
                <a:lnTo>
                  <a:pt x="183" y="92"/>
                </a:lnTo>
                <a:lnTo>
                  <a:pt x="183" y="94"/>
                </a:lnTo>
                <a:lnTo>
                  <a:pt x="183" y="94"/>
                </a:lnTo>
                <a:lnTo>
                  <a:pt x="183" y="94"/>
                </a:lnTo>
                <a:lnTo>
                  <a:pt x="183" y="94"/>
                </a:lnTo>
                <a:lnTo>
                  <a:pt x="182" y="96"/>
                </a:lnTo>
                <a:lnTo>
                  <a:pt x="182" y="96"/>
                </a:lnTo>
                <a:lnTo>
                  <a:pt x="182" y="96"/>
                </a:lnTo>
                <a:lnTo>
                  <a:pt x="182" y="96"/>
                </a:lnTo>
                <a:lnTo>
                  <a:pt x="182" y="96"/>
                </a:lnTo>
                <a:lnTo>
                  <a:pt x="182" y="96"/>
                </a:lnTo>
                <a:lnTo>
                  <a:pt x="182" y="96"/>
                </a:lnTo>
                <a:lnTo>
                  <a:pt x="182" y="97"/>
                </a:lnTo>
                <a:lnTo>
                  <a:pt x="182" y="97"/>
                </a:lnTo>
                <a:lnTo>
                  <a:pt x="182" y="99"/>
                </a:lnTo>
                <a:lnTo>
                  <a:pt x="182" y="99"/>
                </a:lnTo>
                <a:lnTo>
                  <a:pt x="182" y="99"/>
                </a:lnTo>
                <a:lnTo>
                  <a:pt x="182" y="99"/>
                </a:lnTo>
                <a:lnTo>
                  <a:pt x="183" y="101"/>
                </a:lnTo>
                <a:lnTo>
                  <a:pt x="183" y="101"/>
                </a:lnTo>
                <a:lnTo>
                  <a:pt x="185" y="101"/>
                </a:lnTo>
                <a:lnTo>
                  <a:pt x="185" y="102"/>
                </a:lnTo>
                <a:lnTo>
                  <a:pt x="185" y="102"/>
                </a:lnTo>
                <a:lnTo>
                  <a:pt x="185" y="102"/>
                </a:lnTo>
                <a:lnTo>
                  <a:pt x="185" y="102"/>
                </a:lnTo>
                <a:lnTo>
                  <a:pt x="185" y="102"/>
                </a:lnTo>
                <a:lnTo>
                  <a:pt x="187" y="102"/>
                </a:lnTo>
                <a:lnTo>
                  <a:pt x="187" y="102"/>
                </a:lnTo>
                <a:lnTo>
                  <a:pt x="187" y="102"/>
                </a:lnTo>
                <a:lnTo>
                  <a:pt x="188" y="104"/>
                </a:lnTo>
                <a:lnTo>
                  <a:pt x="188" y="104"/>
                </a:lnTo>
                <a:lnTo>
                  <a:pt x="188" y="104"/>
                </a:lnTo>
                <a:lnTo>
                  <a:pt x="188" y="104"/>
                </a:lnTo>
                <a:lnTo>
                  <a:pt x="187" y="108"/>
                </a:lnTo>
                <a:lnTo>
                  <a:pt x="187" y="108"/>
                </a:lnTo>
                <a:lnTo>
                  <a:pt x="188" y="108"/>
                </a:lnTo>
                <a:lnTo>
                  <a:pt x="190" y="109"/>
                </a:lnTo>
                <a:lnTo>
                  <a:pt x="193" y="111"/>
                </a:lnTo>
                <a:lnTo>
                  <a:pt x="193" y="113"/>
                </a:lnTo>
                <a:lnTo>
                  <a:pt x="195" y="114"/>
                </a:lnTo>
                <a:lnTo>
                  <a:pt x="193" y="114"/>
                </a:lnTo>
                <a:lnTo>
                  <a:pt x="193" y="114"/>
                </a:lnTo>
                <a:lnTo>
                  <a:pt x="193" y="114"/>
                </a:lnTo>
                <a:lnTo>
                  <a:pt x="193" y="114"/>
                </a:lnTo>
                <a:lnTo>
                  <a:pt x="192" y="114"/>
                </a:lnTo>
                <a:lnTo>
                  <a:pt x="192" y="114"/>
                </a:lnTo>
                <a:lnTo>
                  <a:pt x="192" y="113"/>
                </a:lnTo>
                <a:lnTo>
                  <a:pt x="192" y="113"/>
                </a:lnTo>
                <a:lnTo>
                  <a:pt x="192" y="114"/>
                </a:lnTo>
                <a:lnTo>
                  <a:pt x="192" y="114"/>
                </a:lnTo>
                <a:lnTo>
                  <a:pt x="192" y="114"/>
                </a:lnTo>
                <a:lnTo>
                  <a:pt x="192" y="116"/>
                </a:lnTo>
                <a:lnTo>
                  <a:pt x="192" y="116"/>
                </a:lnTo>
                <a:lnTo>
                  <a:pt x="192" y="116"/>
                </a:lnTo>
                <a:lnTo>
                  <a:pt x="192" y="118"/>
                </a:lnTo>
                <a:lnTo>
                  <a:pt x="190" y="118"/>
                </a:lnTo>
                <a:lnTo>
                  <a:pt x="190" y="118"/>
                </a:lnTo>
                <a:lnTo>
                  <a:pt x="190" y="118"/>
                </a:lnTo>
                <a:lnTo>
                  <a:pt x="190" y="119"/>
                </a:lnTo>
                <a:lnTo>
                  <a:pt x="190" y="121"/>
                </a:lnTo>
                <a:lnTo>
                  <a:pt x="188" y="123"/>
                </a:lnTo>
                <a:lnTo>
                  <a:pt x="187" y="123"/>
                </a:lnTo>
                <a:lnTo>
                  <a:pt x="185" y="123"/>
                </a:lnTo>
                <a:lnTo>
                  <a:pt x="185" y="123"/>
                </a:lnTo>
                <a:lnTo>
                  <a:pt x="183" y="123"/>
                </a:lnTo>
                <a:lnTo>
                  <a:pt x="183" y="123"/>
                </a:lnTo>
                <a:lnTo>
                  <a:pt x="183" y="123"/>
                </a:lnTo>
                <a:lnTo>
                  <a:pt x="183" y="123"/>
                </a:lnTo>
                <a:lnTo>
                  <a:pt x="183" y="123"/>
                </a:lnTo>
                <a:lnTo>
                  <a:pt x="182" y="124"/>
                </a:lnTo>
                <a:lnTo>
                  <a:pt x="182" y="124"/>
                </a:lnTo>
                <a:lnTo>
                  <a:pt x="182" y="124"/>
                </a:lnTo>
                <a:lnTo>
                  <a:pt x="182" y="126"/>
                </a:lnTo>
                <a:lnTo>
                  <a:pt x="182" y="126"/>
                </a:lnTo>
                <a:lnTo>
                  <a:pt x="182" y="126"/>
                </a:lnTo>
                <a:lnTo>
                  <a:pt x="182" y="128"/>
                </a:lnTo>
                <a:lnTo>
                  <a:pt x="182" y="128"/>
                </a:lnTo>
                <a:lnTo>
                  <a:pt x="182" y="131"/>
                </a:lnTo>
                <a:lnTo>
                  <a:pt x="182" y="131"/>
                </a:lnTo>
                <a:lnTo>
                  <a:pt x="183" y="133"/>
                </a:lnTo>
                <a:lnTo>
                  <a:pt x="183" y="133"/>
                </a:lnTo>
                <a:lnTo>
                  <a:pt x="183" y="134"/>
                </a:lnTo>
                <a:lnTo>
                  <a:pt x="183" y="134"/>
                </a:lnTo>
                <a:lnTo>
                  <a:pt x="183" y="134"/>
                </a:lnTo>
                <a:lnTo>
                  <a:pt x="183" y="136"/>
                </a:lnTo>
                <a:lnTo>
                  <a:pt x="182" y="136"/>
                </a:lnTo>
                <a:lnTo>
                  <a:pt x="182" y="136"/>
                </a:lnTo>
                <a:lnTo>
                  <a:pt x="182" y="136"/>
                </a:lnTo>
                <a:lnTo>
                  <a:pt x="180" y="138"/>
                </a:lnTo>
                <a:lnTo>
                  <a:pt x="182" y="139"/>
                </a:lnTo>
                <a:lnTo>
                  <a:pt x="182" y="139"/>
                </a:lnTo>
                <a:lnTo>
                  <a:pt x="182" y="139"/>
                </a:lnTo>
                <a:lnTo>
                  <a:pt x="182" y="139"/>
                </a:lnTo>
                <a:lnTo>
                  <a:pt x="182" y="139"/>
                </a:lnTo>
                <a:lnTo>
                  <a:pt x="183" y="139"/>
                </a:lnTo>
                <a:lnTo>
                  <a:pt x="183" y="141"/>
                </a:lnTo>
                <a:lnTo>
                  <a:pt x="183" y="141"/>
                </a:lnTo>
                <a:lnTo>
                  <a:pt x="182" y="141"/>
                </a:lnTo>
                <a:lnTo>
                  <a:pt x="182" y="141"/>
                </a:lnTo>
                <a:lnTo>
                  <a:pt x="182" y="143"/>
                </a:lnTo>
                <a:lnTo>
                  <a:pt x="182" y="143"/>
                </a:lnTo>
                <a:lnTo>
                  <a:pt x="182" y="146"/>
                </a:lnTo>
                <a:lnTo>
                  <a:pt x="182" y="146"/>
                </a:lnTo>
                <a:lnTo>
                  <a:pt x="180" y="148"/>
                </a:lnTo>
                <a:lnTo>
                  <a:pt x="180" y="148"/>
                </a:lnTo>
                <a:lnTo>
                  <a:pt x="180" y="148"/>
                </a:lnTo>
                <a:lnTo>
                  <a:pt x="180" y="148"/>
                </a:lnTo>
                <a:lnTo>
                  <a:pt x="180" y="148"/>
                </a:lnTo>
                <a:lnTo>
                  <a:pt x="180" y="148"/>
                </a:lnTo>
                <a:lnTo>
                  <a:pt x="180" y="148"/>
                </a:lnTo>
                <a:lnTo>
                  <a:pt x="178" y="150"/>
                </a:lnTo>
                <a:lnTo>
                  <a:pt x="178" y="150"/>
                </a:lnTo>
                <a:lnTo>
                  <a:pt x="178" y="150"/>
                </a:lnTo>
                <a:lnTo>
                  <a:pt x="178" y="150"/>
                </a:lnTo>
                <a:lnTo>
                  <a:pt x="178" y="150"/>
                </a:lnTo>
                <a:lnTo>
                  <a:pt x="180" y="151"/>
                </a:lnTo>
                <a:lnTo>
                  <a:pt x="180" y="151"/>
                </a:lnTo>
                <a:lnTo>
                  <a:pt x="180" y="153"/>
                </a:lnTo>
                <a:lnTo>
                  <a:pt x="180" y="153"/>
                </a:lnTo>
                <a:lnTo>
                  <a:pt x="180" y="155"/>
                </a:lnTo>
                <a:lnTo>
                  <a:pt x="182" y="156"/>
                </a:lnTo>
                <a:lnTo>
                  <a:pt x="182" y="158"/>
                </a:lnTo>
                <a:lnTo>
                  <a:pt x="182" y="160"/>
                </a:lnTo>
                <a:lnTo>
                  <a:pt x="182" y="161"/>
                </a:lnTo>
                <a:lnTo>
                  <a:pt x="182" y="161"/>
                </a:lnTo>
                <a:lnTo>
                  <a:pt x="182" y="161"/>
                </a:lnTo>
                <a:lnTo>
                  <a:pt x="182" y="161"/>
                </a:lnTo>
                <a:lnTo>
                  <a:pt x="182" y="161"/>
                </a:lnTo>
                <a:lnTo>
                  <a:pt x="183" y="161"/>
                </a:lnTo>
                <a:lnTo>
                  <a:pt x="183" y="161"/>
                </a:lnTo>
                <a:lnTo>
                  <a:pt x="183" y="161"/>
                </a:lnTo>
                <a:lnTo>
                  <a:pt x="183" y="163"/>
                </a:lnTo>
                <a:lnTo>
                  <a:pt x="183" y="163"/>
                </a:lnTo>
                <a:lnTo>
                  <a:pt x="180" y="166"/>
                </a:lnTo>
                <a:lnTo>
                  <a:pt x="180" y="166"/>
                </a:lnTo>
                <a:lnTo>
                  <a:pt x="180" y="166"/>
                </a:lnTo>
                <a:lnTo>
                  <a:pt x="178" y="166"/>
                </a:lnTo>
                <a:lnTo>
                  <a:pt x="178" y="166"/>
                </a:lnTo>
                <a:lnTo>
                  <a:pt x="178" y="166"/>
                </a:lnTo>
                <a:lnTo>
                  <a:pt x="178" y="168"/>
                </a:lnTo>
                <a:lnTo>
                  <a:pt x="177" y="168"/>
                </a:lnTo>
                <a:lnTo>
                  <a:pt x="177" y="170"/>
                </a:lnTo>
                <a:lnTo>
                  <a:pt x="177" y="170"/>
                </a:lnTo>
                <a:lnTo>
                  <a:pt x="177" y="170"/>
                </a:lnTo>
                <a:lnTo>
                  <a:pt x="177" y="170"/>
                </a:lnTo>
                <a:lnTo>
                  <a:pt x="177" y="170"/>
                </a:lnTo>
                <a:lnTo>
                  <a:pt x="175" y="171"/>
                </a:lnTo>
                <a:lnTo>
                  <a:pt x="175" y="171"/>
                </a:lnTo>
                <a:lnTo>
                  <a:pt x="175" y="171"/>
                </a:lnTo>
                <a:lnTo>
                  <a:pt x="175" y="171"/>
                </a:lnTo>
                <a:lnTo>
                  <a:pt x="173" y="175"/>
                </a:lnTo>
                <a:lnTo>
                  <a:pt x="173" y="176"/>
                </a:lnTo>
                <a:lnTo>
                  <a:pt x="172" y="175"/>
                </a:lnTo>
                <a:lnTo>
                  <a:pt x="170" y="175"/>
                </a:lnTo>
                <a:lnTo>
                  <a:pt x="168" y="175"/>
                </a:lnTo>
                <a:lnTo>
                  <a:pt x="165" y="176"/>
                </a:lnTo>
                <a:lnTo>
                  <a:pt x="163" y="176"/>
                </a:lnTo>
                <a:lnTo>
                  <a:pt x="163" y="176"/>
                </a:lnTo>
                <a:lnTo>
                  <a:pt x="158" y="175"/>
                </a:lnTo>
                <a:lnTo>
                  <a:pt x="156" y="173"/>
                </a:lnTo>
                <a:lnTo>
                  <a:pt x="156" y="171"/>
                </a:lnTo>
                <a:lnTo>
                  <a:pt x="155" y="168"/>
                </a:lnTo>
                <a:lnTo>
                  <a:pt x="151" y="165"/>
                </a:lnTo>
                <a:lnTo>
                  <a:pt x="148" y="161"/>
                </a:lnTo>
                <a:lnTo>
                  <a:pt x="148" y="161"/>
                </a:lnTo>
                <a:lnTo>
                  <a:pt x="148" y="160"/>
                </a:lnTo>
                <a:lnTo>
                  <a:pt x="148" y="158"/>
                </a:lnTo>
                <a:lnTo>
                  <a:pt x="150" y="156"/>
                </a:lnTo>
                <a:lnTo>
                  <a:pt x="150" y="156"/>
                </a:lnTo>
                <a:lnTo>
                  <a:pt x="148" y="156"/>
                </a:lnTo>
                <a:lnTo>
                  <a:pt x="148" y="156"/>
                </a:lnTo>
                <a:lnTo>
                  <a:pt x="146" y="156"/>
                </a:lnTo>
                <a:lnTo>
                  <a:pt x="146" y="156"/>
                </a:lnTo>
                <a:lnTo>
                  <a:pt x="143" y="155"/>
                </a:lnTo>
                <a:lnTo>
                  <a:pt x="140" y="155"/>
                </a:lnTo>
                <a:lnTo>
                  <a:pt x="138" y="153"/>
                </a:lnTo>
                <a:lnTo>
                  <a:pt x="138" y="151"/>
                </a:lnTo>
                <a:lnTo>
                  <a:pt x="136" y="151"/>
                </a:lnTo>
                <a:lnTo>
                  <a:pt x="135" y="150"/>
                </a:lnTo>
                <a:lnTo>
                  <a:pt x="133" y="148"/>
                </a:lnTo>
                <a:lnTo>
                  <a:pt x="133" y="148"/>
                </a:lnTo>
                <a:lnTo>
                  <a:pt x="133" y="143"/>
                </a:lnTo>
                <a:lnTo>
                  <a:pt x="133" y="141"/>
                </a:lnTo>
                <a:lnTo>
                  <a:pt x="133" y="139"/>
                </a:lnTo>
                <a:lnTo>
                  <a:pt x="131" y="139"/>
                </a:lnTo>
                <a:lnTo>
                  <a:pt x="128" y="138"/>
                </a:lnTo>
                <a:lnTo>
                  <a:pt x="126" y="138"/>
                </a:lnTo>
                <a:lnTo>
                  <a:pt x="124" y="139"/>
                </a:lnTo>
                <a:lnTo>
                  <a:pt x="124" y="145"/>
                </a:lnTo>
                <a:lnTo>
                  <a:pt x="123" y="148"/>
                </a:lnTo>
                <a:lnTo>
                  <a:pt x="119" y="148"/>
                </a:lnTo>
                <a:lnTo>
                  <a:pt x="118" y="148"/>
                </a:lnTo>
                <a:lnTo>
                  <a:pt x="118" y="146"/>
                </a:lnTo>
                <a:lnTo>
                  <a:pt x="118" y="146"/>
                </a:lnTo>
                <a:lnTo>
                  <a:pt x="116" y="146"/>
                </a:lnTo>
                <a:lnTo>
                  <a:pt x="114" y="146"/>
                </a:lnTo>
                <a:lnTo>
                  <a:pt x="113" y="148"/>
                </a:lnTo>
                <a:lnTo>
                  <a:pt x="113" y="146"/>
                </a:lnTo>
                <a:lnTo>
                  <a:pt x="113" y="146"/>
                </a:lnTo>
                <a:lnTo>
                  <a:pt x="113" y="143"/>
                </a:lnTo>
                <a:lnTo>
                  <a:pt x="113" y="143"/>
                </a:lnTo>
                <a:lnTo>
                  <a:pt x="113" y="139"/>
                </a:lnTo>
                <a:lnTo>
                  <a:pt x="111" y="138"/>
                </a:lnTo>
                <a:lnTo>
                  <a:pt x="109" y="134"/>
                </a:lnTo>
                <a:lnTo>
                  <a:pt x="109" y="133"/>
                </a:lnTo>
                <a:lnTo>
                  <a:pt x="106" y="129"/>
                </a:lnTo>
                <a:lnTo>
                  <a:pt x="104" y="126"/>
                </a:lnTo>
                <a:lnTo>
                  <a:pt x="103" y="118"/>
                </a:lnTo>
                <a:lnTo>
                  <a:pt x="101" y="114"/>
                </a:lnTo>
                <a:lnTo>
                  <a:pt x="101" y="114"/>
                </a:lnTo>
                <a:lnTo>
                  <a:pt x="101" y="113"/>
                </a:lnTo>
                <a:lnTo>
                  <a:pt x="103" y="113"/>
                </a:lnTo>
                <a:lnTo>
                  <a:pt x="103" y="111"/>
                </a:lnTo>
                <a:lnTo>
                  <a:pt x="104" y="108"/>
                </a:lnTo>
                <a:lnTo>
                  <a:pt x="104" y="104"/>
                </a:lnTo>
                <a:lnTo>
                  <a:pt x="101" y="101"/>
                </a:lnTo>
                <a:lnTo>
                  <a:pt x="101" y="97"/>
                </a:lnTo>
                <a:lnTo>
                  <a:pt x="101" y="94"/>
                </a:lnTo>
                <a:lnTo>
                  <a:pt x="101" y="92"/>
                </a:lnTo>
                <a:lnTo>
                  <a:pt x="99" y="91"/>
                </a:lnTo>
                <a:lnTo>
                  <a:pt x="94" y="89"/>
                </a:lnTo>
                <a:lnTo>
                  <a:pt x="93" y="89"/>
                </a:lnTo>
                <a:lnTo>
                  <a:pt x="88" y="92"/>
                </a:lnTo>
                <a:lnTo>
                  <a:pt x="86" y="92"/>
                </a:lnTo>
                <a:lnTo>
                  <a:pt x="77" y="91"/>
                </a:lnTo>
                <a:lnTo>
                  <a:pt x="74" y="89"/>
                </a:lnTo>
                <a:lnTo>
                  <a:pt x="71" y="87"/>
                </a:lnTo>
                <a:lnTo>
                  <a:pt x="67" y="87"/>
                </a:lnTo>
                <a:lnTo>
                  <a:pt x="56" y="89"/>
                </a:lnTo>
                <a:lnTo>
                  <a:pt x="56" y="89"/>
                </a:lnTo>
                <a:lnTo>
                  <a:pt x="54" y="89"/>
                </a:lnTo>
                <a:lnTo>
                  <a:pt x="52" y="91"/>
                </a:lnTo>
                <a:lnTo>
                  <a:pt x="52" y="92"/>
                </a:lnTo>
                <a:lnTo>
                  <a:pt x="51" y="92"/>
                </a:lnTo>
                <a:lnTo>
                  <a:pt x="49" y="91"/>
                </a:lnTo>
                <a:lnTo>
                  <a:pt x="49" y="91"/>
                </a:lnTo>
                <a:lnTo>
                  <a:pt x="47" y="91"/>
                </a:lnTo>
                <a:lnTo>
                  <a:pt x="47" y="89"/>
                </a:lnTo>
                <a:lnTo>
                  <a:pt x="47" y="87"/>
                </a:lnTo>
                <a:lnTo>
                  <a:pt x="47" y="87"/>
                </a:lnTo>
                <a:lnTo>
                  <a:pt x="49" y="86"/>
                </a:lnTo>
                <a:lnTo>
                  <a:pt x="49" y="86"/>
                </a:lnTo>
                <a:lnTo>
                  <a:pt x="49" y="86"/>
                </a:lnTo>
                <a:lnTo>
                  <a:pt x="49" y="84"/>
                </a:lnTo>
                <a:lnTo>
                  <a:pt x="47" y="84"/>
                </a:lnTo>
                <a:lnTo>
                  <a:pt x="47" y="82"/>
                </a:lnTo>
                <a:lnTo>
                  <a:pt x="45" y="81"/>
                </a:lnTo>
                <a:lnTo>
                  <a:pt x="44" y="81"/>
                </a:lnTo>
                <a:lnTo>
                  <a:pt x="44" y="79"/>
                </a:lnTo>
                <a:lnTo>
                  <a:pt x="44" y="79"/>
                </a:lnTo>
                <a:lnTo>
                  <a:pt x="42" y="79"/>
                </a:lnTo>
                <a:lnTo>
                  <a:pt x="42" y="79"/>
                </a:lnTo>
                <a:lnTo>
                  <a:pt x="40" y="79"/>
                </a:lnTo>
                <a:lnTo>
                  <a:pt x="39" y="79"/>
                </a:lnTo>
                <a:lnTo>
                  <a:pt x="37" y="79"/>
                </a:lnTo>
                <a:lnTo>
                  <a:pt x="37" y="79"/>
                </a:lnTo>
                <a:lnTo>
                  <a:pt x="35" y="77"/>
                </a:lnTo>
                <a:lnTo>
                  <a:pt x="34" y="67"/>
                </a:lnTo>
                <a:lnTo>
                  <a:pt x="32" y="65"/>
                </a:lnTo>
                <a:lnTo>
                  <a:pt x="34" y="64"/>
                </a:lnTo>
                <a:lnTo>
                  <a:pt x="32" y="64"/>
                </a:lnTo>
                <a:lnTo>
                  <a:pt x="24" y="59"/>
                </a:lnTo>
                <a:lnTo>
                  <a:pt x="19" y="57"/>
                </a:lnTo>
                <a:lnTo>
                  <a:pt x="17" y="57"/>
                </a:lnTo>
                <a:lnTo>
                  <a:pt x="17" y="57"/>
                </a:lnTo>
                <a:lnTo>
                  <a:pt x="15" y="59"/>
                </a:lnTo>
                <a:lnTo>
                  <a:pt x="14" y="59"/>
                </a:lnTo>
                <a:lnTo>
                  <a:pt x="14" y="59"/>
                </a:lnTo>
                <a:lnTo>
                  <a:pt x="12" y="57"/>
                </a:lnTo>
                <a:lnTo>
                  <a:pt x="12" y="57"/>
                </a:lnTo>
                <a:lnTo>
                  <a:pt x="10" y="59"/>
                </a:lnTo>
                <a:lnTo>
                  <a:pt x="9" y="59"/>
                </a:lnTo>
                <a:lnTo>
                  <a:pt x="9" y="60"/>
                </a:lnTo>
                <a:lnTo>
                  <a:pt x="9" y="60"/>
                </a:lnTo>
                <a:lnTo>
                  <a:pt x="7" y="60"/>
                </a:lnTo>
                <a:lnTo>
                  <a:pt x="5" y="59"/>
                </a:lnTo>
                <a:lnTo>
                  <a:pt x="5" y="59"/>
                </a:lnTo>
                <a:lnTo>
                  <a:pt x="3" y="57"/>
                </a:lnTo>
                <a:lnTo>
                  <a:pt x="3" y="57"/>
                </a:lnTo>
                <a:lnTo>
                  <a:pt x="3" y="54"/>
                </a:lnTo>
                <a:lnTo>
                  <a:pt x="3" y="54"/>
                </a:lnTo>
                <a:lnTo>
                  <a:pt x="3" y="52"/>
                </a:lnTo>
                <a:lnTo>
                  <a:pt x="3" y="50"/>
                </a:lnTo>
                <a:lnTo>
                  <a:pt x="3" y="49"/>
                </a:lnTo>
                <a:lnTo>
                  <a:pt x="3" y="47"/>
                </a:lnTo>
                <a:lnTo>
                  <a:pt x="2" y="45"/>
                </a:lnTo>
                <a:lnTo>
                  <a:pt x="2" y="45"/>
                </a:lnTo>
                <a:lnTo>
                  <a:pt x="0" y="44"/>
                </a:lnTo>
                <a:lnTo>
                  <a:pt x="0" y="42"/>
                </a:lnTo>
                <a:lnTo>
                  <a:pt x="2" y="30"/>
                </a:lnTo>
                <a:lnTo>
                  <a:pt x="2" y="28"/>
                </a:lnTo>
                <a:lnTo>
                  <a:pt x="3" y="28"/>
                </a:lnTo>
                <a:lnTo>
                  <a:pt x="9" y="28"/>
                </a:lnTo>
                <a:lnTo>
                  <a:pt x="7" y="27"/>
                </a:lnTo>
                <a:lnTo>
                  <a:pt x="9" y="25"/>
                </a:lnTo>
                <a:lnTo>
                  <a:pt x="9" y="23"/>
                </a:lnTo>
                <a:lnTo>
                  <a:pt x="10" y="20"/>
                </a:lnTo>
                <a:lnTo>
                  <a:pt x="10" y="20"/>
                </a:lnTo>
                <a:lnTo>
                  <a:pt x="10" y="18"/>
                </a:lnTo>
                <a:lnTo>
                  <a:pt x="9" y="17"/>
                </a:lnTo>
                <a:lnTo>
                  <a:pt x="9" y="17"/>
                </a:lnTo>
                <a:lnTo>
                  <a:pt x="9" y="15"/>
                </a:lnTo>
                <a:lnTo>
                  <a:pt x="9" y="15"/>
                </a:lnTo>
                <a:lnTo>
                  <a:pt x="9" y="13"/>
                </a:lnTo>
                <a:lnTo>
                  <a:pt x="9" y="12"/>
                </a:lnTo>
                <a:lnTo>
                  <a:pt x="9" y="10"/>
                </a:lnTo>
                <a:lnTo>
                  <a:pt x="9" y="8"/>
                </a:lnTo>
                <a:lnTo>
                  <a:pt x="10" y="8"/>
                </a:lnTo>
                <a:lnTo>
                  <a:pt x="10" y="7"/>
                </a:lnTo>
                <a:lnTo>
                  <a:pt x="10" y="7"/>
                </a:lnTo>
                <a:lnTo>
                  <a:pt x="10" y="5"/>
                </a:lnTo>
                <a:lnTo>
                  <a:pt x="10" y="3"/>
                </a:lnTo>
                <a:lnTo>
                  <a:pt x="9" y="3"/>
                </a:lnTo>
                <a:lnTo>
                  <a:pt x="9" y="2"/>
                </a:lnTo>
                <a:lnTo>
                  <a:pt x="9" y="2"/>
                </a:lnTo>
                <a:lnTo>
                  <a:pt x="9" y="2"/>
                </a:lnTo>
                <a:lnTo>
                  <a:pt x="10" y="2"/>
                </a:lnTo>
                <a:lnTo>
                  <a:pt x="12" y="3"/>
                </a:lnTo>
                <a:lnTo>
                  <a:pt x="14" y="3"/>
                </a:lnTo>
                <a:lnTo>
                  <a:pt x="14" y="3"/>
                </a:lnTo>
                <a:lnTo>
                  <a:pt x="14" y="3"/>
                </a:lnTo>
                <a:lnTo>
                  <a:pt x="15" y="5"/>
                </a:lnTo>
                <a:lnTo>
                  <a:pt x="17" y="5"/>
                </a:lnTo>
                <a:lnTo>
                  <a:pt x="19" y="5"/>
                </a:lnTo>
                <a:lnTo>
                  <a:pt x="19" y="5"/>
                </a:lnTo>
                <a:lnTo>
                  <a:pt x="19" y="7"/>
                </a:lnTo>
                <a:lnTo>
                  <a:pt x="19" y="7"/>
                </a:lnTo>
                <a:lnTo>
                  <a:pt x="20" y="7"/>
                </a:lnTo>
                <a:lnTo>
                  <a:pt x="20" y="8"/>
                </a:lnTo>
                <a:lnTo>
                  <a:pt x="20" y="8"/>
                </a:lnTo>
                <a:lnTo>
                  <a:pt x="20" y="8"/>
                </a:lnTo>
                <a:lnTo>
                  <a:pt x="19" y="8"/>
                </a:lnTo>
                <a:lnTo>
                  <a:pt x="19" y="8"/>
                </a:lnTo>
                <a:lnTo>
                  <a:pt x="19" y="8"/>
                </a:lnTo>
                <a:lnTo>
                  <a:pt x="19" y="10"/>
                </a:lnTo>
                <a:lnTo>
                  <a:pt x="19" y="10"/>
                </a:lnTo>
                <a:lnTo>
                  <a:pt x="19" y="10"/>
                </a:lnTo>
                <a:lnTo>
                  <a:pt x="19" y="10"/>
                </a:lnTo>
                <a:lnTo>
                  <a:pt x="20" y="12"/>
                </a:lnTo>
                <a:lnTo>
                  <a:pt x="20" y="12"/>
                </a:lnTo>
                <a:lnTo>
                  <a:pt x="22" y="12"/>
                </a:lnTo>
                <a:lnTo>
                  <a:pt x="24" y="12"/>
                </a:lnTo>
                <a:lnTo>
                  <a:pt x="24" y="10"/>
                </a:lnTo>
                <a:lnTo>
                  <a:pt x="25" y="10"/>
                </a:lnTo>
                <a:lnTo>
                  <a:pt x="25" y="10"/>
                </a:lnTo>
                <a:lnTo>
                  <a:pt x="25" y="10"/>
                </a:lnTo>
                <a:lnTo>
                  <a:pt x="25" y="10"/>
                </a:lnTo>
                <a:lnTo>
                  <a:pt x="25" y="10"/>
                </a:lnTo>
                <a:lnTo>
                  <a:pt x="25" y="12"/>
                </a:lnTo>
                <a:lnTo>
                  <a:pt x="25" y="12"/>
                </a:lnTo>
                <a:lnTo>
                  <a:pt x="25" y="12"/>
                </a:lnTo>
                <a:lnTo>
                  <a:pt x="25" y="12"/>
                </a:lnTo>
                <a:lnTo>
                  <a:pt x="25" y="12"/>
                </a:lnTo>
                <a:lnTo>
                  <a:pt x="25" y="12"/>
                </a:lnTo>
                <a:lnTo>
                  <a:pt x="27" y="13"/>
                </a:lnTo>
                <a:lnTo>
                  <a:pt x="27" y="13"/>
                </a:lnTo>
                <a:lnTo>
                  <a:pt x="27" y="13"/>
                </a:lnTo>
                <a:lnTo>
                  <a:pt x="29" y="13"/>
                </a:lnTo>
                <a:lnTo>
                  <a:pt x="29" y="13"/>
                </a:lnTo>
                <a:lnTo>
                  <a:pt x="29" y="13"/>
                </a:lnTo>
                <a:lnTo>
                  <a:pt x="29" y="13"/>
                </a:lnTo>
                <a:lnTo>
                  <a:pt x="30" y="13"/>
                </a:lnTo>
                <a:lnTo>
                  <a:pt x="30" y="13"/>
                </a:lnTo>
                <a:lnTo>
                  <a:pt x="30" y="13"/>
                </a:lnTo>
                <a:lnTo>
                  <a:pt x="30" y="12"/>
                </a:lnTo>
                <a:lnTo>
                  <a:pt x="30" y="12"/>
                </a:lnTo>
                <a:lnTo>
                  <a:pt x="30" y="12"/>
                </a:lnTo>
                <a:lnTo>
                  <a:pt x="30" y="12"/>
                </a:lnTo>
                <a:lnTo>
                  <a:pt x="32" y="10"/>
                </a:lnTo>
                <a:lnTo>
                  <a:pt x="32" y="10"/>
                </a:lnTo>
                <a:lnTo>
                  <a:pt x="32" y="10"/>
                </a:lnTo>
                <a:lnTo>
                  <a:pt x="32" y="10"/>
                </a:lnTo>
                <a:lnTo>
                  <a:pt x="32" y="10"/>
                </a:lnTo>
                <a:lnTo>
                  <a:pt x="34" y="12"/>
                </a:lnTo>
                <a:lnTo>
                  <a:pt x="34" y="12"/>
                </a:lnTo>
                <a:lnTo>
                  <a:pt x="34" y="12"/>
                </a:lnTo>
                <a:lnTo>
                  <a:pt x="34" y="12"/>
                </a:lnTo>
                <a:lnTo>
                  <a:pt x="34" y="13"/>
                </a:lnTo>
                <a:lnTo>
                  <a:pt x="34" y="13"/>
                </a:lnTo>
                <a:lnTo>
                  <a:pt x="34" y="13"/>
                </a:lnTo>
                <a:lnTo>
                  <a:pt x="34" y="15"/>
                </a:lnTo>
                <a:lnTo>
                  <a:pt x="35" y="15"/>
                </a:lnTo>
                <a:lnTo>
                  <a:pt x="35" y="15"/>
                </a:lnTo>
                <a:lnTo>
                  <a:pt x="35" y="15"/>
                </a:lnTo>
                <a:lnTo>
                  <a:pt x="37" y="13"/>
                </a:lnTo>
                <a:lnTo>
                  <a:pt x="37" y="13"/>
                </a:lnTo>
                <a:lnTo>
                  <a:pt x="37" y="13"/>
                </a:lnTo>
                <a:lnTo>
                  <a:pt x="37" y="12"/>
                </a:lnTo>
                <a:lnTo>
                  <a:pt x="39" y="12"/>
                </a:lnTo>
                <a:lnTo>
                  <a:pt x="39" y="12"/>
                </a:lnTo>
                <a:lnTo>
                  <a:pt x="39" y="12"/>
                </a:lnTo>
                <a:lnTo>
                  <a:pt x="40" y="12"/>
                </a:lnTo>
                <a:lnTo>
                  <a:pt x="40" y="10"/>
                </a:lnTo>
                <a:lnTo>
                  <a:pt x="40" y="10"/>
                </a:lnTo>
                <a:lnTo>
                  <a:pt x="40" y="10"/>
                </a:lnTo>
                <a:lnTo>
                  <a:pt x="42" y="10"/>
                </a:lnTo>
                <a:lnTo>
                  <a:pt x="42" y="10"/>
                </a:lnTo>
                <a:lnTo>
                  <a:pt x="44" y="12"/>
                </a:lnTo>
                <a:lnTo>
                  <a:pt x="45" y="8"/>
                </a:lnTo>
                <a:lnTo>
                  <a:pt x="47" y="8"/>
                </a:lnTo>
                <a:lnTo>
                  <a:pt x="47" y="8"/>
                </a:lnTo>
                <a:lnTo>
                  <a:pt x="47" y="8"/>
                </a:lnTo>
                <a:lnTo>
                  <a:pt x="47" y="8"/>
                </a:lnTo>
                <a:lnTo>
                  <a:pt x="49" y="10"/>
                </a:lnTo>
                <a:lnTo>
                  <a:pt x="49" y="10"/>
                </a:lnTo>
                <a:lnTo>
                  <a:pt x="49" y="10"/>
                </a:lnTo>
                <a:lnTo>
                  <a:pt x="49" y="8"/>
                </a:lnTo>
                <a:lnTo>
                  <a:pt x="49" y="7"/>
                </a:lnTo>
                <a:lnTo>
                  <a:pt x="49" y="7"/>
                </a:lnTo>
                <a:lnTo>
                  <a:pt x="47" y="5"/>
                </a:lnTo>
                <a:lnTo>
                  <a:pt x="47" y="5"/>
                </a:lnTo>
                <a:lnTo>
                  <a:pt x="47" y="5"/>
                </a:lnTo>
                <a:lnTo>
                  <a:pt x="47" y="5"/>
                </a:lnTo>
                <a:lnTo>
                  <a:pt x="47" y="3"/>
                </a:lnTo>
                <a:lnTo>
                  <a:pt x="49" y="3"/>
                </a:lnTo>
                <a:lnTo>
                  <a:pt x="49" y="2"/>
                </a:lnTo>
                <a:lnTo>
                  <a:pt x="52" y="0"/>
                </a:lnTo>
                <a:lnTo>
                  <a:pt x="52" y="0"/>
                </a:lnTo>
                <a:lnTo>
                  <a:pt x="52" y="0"/>
                </a:lnTo>
                <a:lnTo>
                  <a:pt x="54" y="2"/>
                </a:lnTo>
                <a:lnTo>
                  <a:pt x="56" y="2"/>
                </a:lnTo>
                <a:lnTo>
                  <a:pt x="56" y="3"/>
                </a:lnTo>
                <a:lnTo>
                  <a:pt x="56" y="5"/>
                </a:lnTo>
                <a:lnTo>
                  <a:pt x="57" y="5"/>
                </a:lnTo>
                <a:lnTo>
                  <a:pt x="59" y="7"/>
                </a:lnTo>
                <a:lnTo>
                  <a:pt x="62" y="8"/>
                </a:lnTo>
                <a:lnTo>
                  <a:pt x="62" y="8"/>
                </a:lnTo>
                <a:lnTo>
                  <a:pt x="62" y="8"/>
                </a:lnTo>
                <a:lnTo>
                  <a:pt x="64" y="10"/>
                </a:lnTo>
                <a:lnTo>
                  <a:pt x="64" y="10"/>
                </a:lnTo>
                <a:lnTo>
                  <a:pt x="64" y="12"/>
                </a:lnTo>
                <a:lnTo>
                  <a:pt x="67" y="12"/>
                </a:lnTo>
                <a:lnTo>
                  <a:pt x="67" y="13"/>
                </a:lnTo>
                <a:lnTo>
                  <a:pt x="69" y="13"/>
                </a:lnTo>
                <a:lnTo>
                  <a:pt x="69" y="12"/>
                </a:lnTo>
                <a:lnTo>
                  <a:pt x="69" y="12"/>
                </a:lnTo>
                <a:lnTo>
                  <a:pt x="69" y="12"/>
                </a:lnTo>
                <a:lnTo>
                  <a:pt x="71" y="12"/>
                </a:lnTo>
                <a:lnTo>
                  <a:pt x="71" y="12"/>
                </a:lnTo>
                <a:lnTo>
                  <a:pt x="71" y="13"/>
                </a:lnTo>
                <a:lnTo>
                  <a:pt x="72" y="13"/>
                </a:lnTo>
                <a:lnTo>
                  <a:pt x="72" y="15"/>
                </a:lnTo>
                <a:lnTo>
                  <a:pt x="74" y="17"/>
                </a:lnTo>
                <a:lnTo>
                  <a:pt x="76" y="17"/>
                </a:lnTo>
                <a:lnTo>
                  <a:pt x="76" y="17"/>
                </a:lnTo>
                <a:lnTo>
                  <a:pt x="76" y="17"/>
                </a:lnTo>
                <a:lnTo>
                  <a:pt x="77" y="15"/>
                </a:lnTo>
                <a:lnTo>
                  <a:pt x="77" y="15"/>
                </a:lnTo>
                <a:lnTo>
                  <a:pt x="77" y="15"/>
                </a:lnTo>
                <a:lnTo>
                  <a:pt x="77" y="17"/>
                </a:lnTo>
                <a:lnTo>
                  <a:pt x="79" y="18"/>
                </a:lnTo>
                <a:lnTo>
                  <a:pt x="81" y="20"/>
                </a:lnTo>
                <a:lnTo>
                  <a:pt x="81" y="20"/>
                </a:lnTo>
                <a:lnTo>
                  <a:pt x="81" y="20"/>
                </a:lnTo>
                <a:lnTo>
                  <a:pt x="81" y="20"/>
                </a:lnTo>
                <a:lnTo>
                  <a:pt x="81" y="22"/>
                </a:lnTo>
                <a:lnTo>
                  <a:pt x="81" y="22"/>
                </a:lnTo>
                <a:lnTo>
                  <a:pt x="81" y="22"/>
                </a:lnTo>
                <a:lnTo>
                  <a:pt x="84" y="20"/>
                </a:lnTo>
                <a:lnTo>
                  <a:pt x="86" y="18"/>
                </a:lnTo>
                <a:lnTo>
                  <a:pt x="88" y="18"/>
                </a:lnTo>
                <a:lnTo>
                  <a:pt x="93" y="18"/>
                </a:lnTo>
                <a:lnTo>
                  <a:pt x="94" y="18"/>
                </a:lnTo>
                <a:lnTo>
                  <a:pt x="98" y="18"/>
                </a:lnTo>
                <a:lnTo>
                  <a:pt x="98" y="18"/>
                </a:lnTo>
                <a:lnTo>
                  <a:pt x="98" y="18"/>
                </a:lnTo>
                <a:lnTo>
                  <a:pt x="101" y="20"/>
                </a:lnTo>
                <a:lnTo>
                  <a:pt x="103" y="20"/>
                </a:lnTo>
                <a:lnTo>
                  <a:pt x="104" y="20"/>
                </a:lnTo>
                <a:lnTo>
                  <a:pt x="108" y="18"/>
                </a:lnTo>
                <a:lnTo>
                  <a:pt x="109" y="17"/>
                </a:lnTo>
                <a:lnTo>
                  <a:pt x="111" y="17"/>
                </a:lnTo>
                <a:lnTo>
                  <a:pt x="111" y="17"/>
                </a:lnTo>
                <a:lnTo>
                  <a:pt x="111" y="17"/>
                </a:lnTo>
                <a:lnTo>
                  <a:pt x="111" y="17"/>
                </a:lnTo>
                <a:lnTo>
                  <a:pt x="111" y="18"/>
                </a:lnTo>
                <a:lnTo>
                  <a:pt x="111" y="18"/>
                </a:lnTo>
                <a:lnTo>
                  <a:pt x="111" y="18"/>
                </a:lnTo>
                <a:lnTo>
                  <a:pt x="111" y="18"/>
                </a:lnTo>
                <a:lnTo>
                  <a:pt x="111" y="18"/>
                </a:lnTo>
                <a:lnTo>
                  <a:pt x="111" y="20"/>
                </a:lnTo>
                <a:lnTo>
                  <a:pt x="111" y="20"/>
                </a:lnTo>
                <a:lnTo>
                  <a:pt x="111" y="20"/>
                </a:lnTo>
                <a:lnTo>
                  <a:pt x="113" y="20"/>
                </a:lnTo>
                <a:lnTo>
                  <a:pt x="113" y="18"/>
                </a:lnTo>
                <a:lnTo>
                  <a:pt x="114" y="15"/>
                </a:lnTo>
                <a:lnTo>
                  <a:pt x="114" y="13"/>
                </a:lnTo>
                <a:lnTo>
                  <a:pt x="114" y="13"/>
                </a:lnTo>
                <a:lnTo>
                  <a:pt x="116" y="13"/>
                </a:lnTo>
                <a:lnTo>
                  <a:pt x="116" y="12"/>
                </a:lnTo>
                <a:lnTo>
                  <a:pt x="116" y="12"/>
                </a:lnTo>
                <a:lnTo>
                  <a:pt x="116" y="12"/>
                </a:lnTo>
                <a:lnTo>
                  <a:pt x="118" y="12"/>
                </a:lnTo>
                <a:lnTo>
                  <a:pt x="118" y="12"/>
                </a:lnTo>
                <a:lnTo>
                  <a:pt x="118" y="12"/>
                </a:lnTo>
                <a:lnTo>
                  <a:pt x="119" y="12"/>
                </a:lnTo>
                <a:lnTo>
                  <a:pt x="119" y="12"/>
                </a:lnTo>
                <a:lnTo>
                  <a:pt x="119" y="13"/>
                </a:lnTo>
                <a:lnTo>
                  <a:pt x="119" y="13"/>
                </a:lnTo>
                <a:lnTo>
                  <a:pt x="119" y="13"/>
                </a:lnTo>
                <a:lnTo>
                  <a:pt x="119" y="13"/>
                </a:lnTo>
                <a:lnTo>
                  <a:pt x="121" y="15"/>
                </a:lnTo>
                <a:lnTo>
                  <a:pt x="123" y="15"/>
                </a:lnTo>
                <a:lnTo>
                  <a:pt x="128" y="13"/>
                </a:lnTo>
                <a:lnTo>
                  <a:pt x="130" y="13"/>
                </a:lnTo>
                <a:lnTo>
                  <a:pt x="130" y="13"/>
                </a:lnTo>
                <a:lnTo>
                  <a:pt x="130" y="13"/>
                </a:lnTo>
                <a:lnTo>
                  <a:pt x="130" y="13"/>
                </a:lnTo>
                <a:lnTo>
                  <a:pt x="130" y="13"/>
                </a:lnTo>
                <a:lnTo>
                  <a:pt x="131" y="13"/>
                </a:lnTo>
                <a:lnTo>
                  <a:pt x="131" y="13"/>
                </a:lnTo>
                <a:lnTo>
                  <a:pt x="135" y="15"/>
                </a:lnTo>
                <a:lnTo>
                  <a:pt x="135" y="15"/>
                </a:lnTo>
                <a:lnTo>
                  <a:pt x="135" y="15"/>
                </a:lnTo>
                <a:lnTo>
                  <a:pt x="135" y="15"/>
                </a:lnTo>
                <a:lnTo>
                  <a:pt x="135" y="15"/>
                </a:lnTo>
                <a:lnTo>
                  <a:pt x="136" y="15"/>
                </a:lnTo>
                <a:lnTo>
                  <a:pt x="136" y="15"/>
                </a:lnTo>
                <a:lnTo>
                  <a:pt x="138" y="15"/>
                </a:lnTo>
                <a:lnTo>
                  <a:pt x="140" y="15"/>
                </a:lnTo>
                <a:lnTo>
                  <a:pt x="140" y="15"/>
                </a:lnTo>
                <a:lnTo>
                  <a:pt x="140" y="17"/>
                </a:lnTo>
                <a:lnTo>
                  <a:pt x="140" y="17"/>
                </a:lnTo>
                <a:lnTo>
                  <a:pt x="140" y="17"/>
                </a:lnTo>
                <a:lnTo>
                  <a:pt x="140" y="17"/>
                </a:lnTo>
                <a:lnTo>
                  <a:pt x="140" y="18"/>
                </a:lnTo>
                <a:lnTo>
                  <a:pt x="141" y="18"/>
                </a:lnTo>
                <a:lnTo>
                  <a:pt x="145" y="20"/>
                </a:lnTo>
                <a:lnTo>
                  <a:pt x="146" y="22"/>
                </a:lnTo>
                <a:lnTo>
                  <a:pt x="148" y="22"/>
                </a:lnTo>
                <a:lnTo>
                  <a:pt x="148" y="20"/>
                </a:lnTo>
                <a:lnTo>
                  <a:pt x="148" y="20"/>
                </a:lnTo>
                <a:lnTo>
                  <a:pt x="150" y="22"/>
                </a:lnTo>
                <a:lnTo>
                  <a:pt x="151" y="22"/>
                </a:lnTo>
                <a:lnTo>
                  <a:pt x="155" y="20"/>
                </a:lnTo>
                <a:lnTo>
                  <a:pt x="155" y="20"/>
                </a:lnTo>
                <a:lnTo>
                  <a:pt x="155" y="20"/>
                </a:lnTo>
                <a:lnTo>
                  <a:pt x="156" y="20"/>
                </a:lnTo>
                <a:lnTo>
                  <a:pt x="156" y="20"/>
                </a:lnTo>
                <a:lnTo>
                  <a:pt x="156" y="22"/>
                </a:lnTo>
                <a:lnTo>
                  <a:pt x="156" y="22"/>
                </a:lnTo>
                <a:lnTo>
                  <a:pt x="158" y="23"/>
                </a:lnTo>
                <a:lnTo>
                  <a:pt x="158" y="23"/>
                </a:lnTo>
                <a:lnTo>
                  <a:pt x="158" y="23"/>
                </a:lnTo>
                <a:lnTo>
                  <a:pt x="160" y="23"/>
                </a:lnTo>
                <a:lnTo>
                  <a:pt x="160" y="22"/>
                </a:lnTo>
                <a:lnTo>
                  <a:pt x="160" y="22"/>
                </a:lnTo>
                <a:lnTo>
                  <a:pt x="160" y="22"/>
                </a:lnTo>
                <a:lnTo>
                  <a:pt x="160" y="22"/>
                </a:lnTo>
                <a:lnTo>
                  <a:pt x="160" y="22"/>
                </a:lnTo>
                <a:lnTo>
                  <a:pt x="165" y="23"/>
                </a:lnTo>
                <a:lnTo>
                  <a:pt x="167" y="23"/>
                </a:lnTo>
                <a:lnTo>
                  <a:pt x="167" y="25"/>
                </a:lnTo>
                <a:lnTo>
                  <a:pt x="167" y="25"/>
                </a:lnTo>
                <a:lnTo>
                  <a:pt x="167" y="25"/>
                </a:lnTo>
                <a:lnTo>
                  <a:pt x="167" y="25"/>
                </a:lnTo>
                <a:lnTo>
                  <a:pt x="167" y="27"/>
                </a:lnTo>
                <a:lnTo>
                  <a:pt x="167" y="27"/>
                </a:lnTo>
                <a:lnTo>
                  <a:pt x="167" y="27"/>
                </a:lnTo>
                <a:lnTo>
                  <a:pt x="165" y="27"/>
                </a:lnTo>
                <a:lnTo>
                  <a:pt x="165" y="27"/>
                </a:lnTo>
                <a:lnTo>
                  <a:pt x="165" y="28"/>
                </a:lnTo>
                <a:lnTo>
                  <a:pt x="165" y="28"/>
                </a:lnTo>
                <a:lnTo>
                  <a:pt x="163" y="28"/>
                </a:lnTo>
                <a:lnTo>
                  <a:pt x="163" y="28"/>
                </a:lnTo>
                <a:lnTo>
                  <a:pt x="163" y="28"/>
                </a:lnTo>
                <a:lnTo>
                  <a:pt x="163" y="28"/>
                </a:lnTo>
                <a:lnTo>
                  <a:pt x="163" y="30"/>
                </a:lnTo>
                <a:lnTo>
                  <a:pt x="165" y="30"/>
                </a:lnTo>
                <a:lnTo>
                  <a:pt x="165" y="30"/>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76" name="Freeform 59">
            <a:extLst>
              <a:ext uri="{FF2B5EF4-FFF2-40B4-BE49-F238E27FC236}">
                <a16:creationId xmlns:a16="http://schemas.microsoft.com/office/drawing/2014/main" id="{4260BC7E-730C-4591-8FF6-C64E09B4C0C2}"/>
              </a:ext>
            </a:extLst>
          </p:cNvPr>
          <p:cNvSpPr>
            <a:spLocks noEditPoints="1"/>
          </p:cNvSpPr>
          <p:nvPr/>
        </p:nvSpPr>
        <p:spPr bwMode="auto">
          <a:xfrm>
            <a:off x="4653489" y="5347320"/>
            <a:ext cx="269383" cy="302211"/>
          </a:xfrm>
          <a:custGeom>
            <a:avLst/>
            <a:gdLst>
              <a:gd name="T0" fmla="*/ 123 w 279"/>
              <a:gd name="T1" fmla="*/ 153 h 313"/>
              <a:gd name="T2" fmla="*/ 108 w 279"/>
              <a:gd name="T3" fmla="*/ 157 h 313"/>
              <a:gd name="T4" fmla="*/ 158 w 279"/>
              <a:gd name="T5" fmla="*/ 185 h 313"/>
              <a:gd name="T6" fmla="*/ 155 w 279"/>
              <a:gd name="T7" fmla="*/ 172 h 313"/>
              <a:gd name="T8" fmla="*/ 165 w 279"/>
              <a:gd name="T9" fmla="*/ 175 h 313"/>
              <a:gd name="T10" fmla="*/ 163 w 279"/>
              <a:gd name="T11" fmla="*/ 177 h 313"/>
              <a:gd name="T12" fmla="*/ 177 w 279"/>
              <a:gd name="T13" fmla="*/ 182 h 313"/>
              <a:gd name="T14" fmla="*/ 177 w 279"/>
              <a:gd name="T15" fmla="*/ 197 h 313"/>
              <a:gd name="T16" fmla="*/ 168 w 279"/>
              <a:gd name="T17" fmla="*/ 206 h 313"/>
              <a:gd name="T18" fmla="*/ 152 w 279"/>
              <a:gd name="T19" fmla="*/ 231 h 313"/>
              <a:gd name="T20" fmla="*/ 160 w 279"/>
              <a:gd name="T21" fmla="*/ 248 h 313"/>
              <a:gd name="T22" fmla="*/ 148 w 279"/>
              <a:gd name="T23" fmla="*/ 249 h 313"/>
              <a:gd name="T24" fmla="*/ 140 w 279"/>
              <a:gd name="T25" fmla="*/ 244 h 313"/>
              <a:gd name="T26" fmla="*/ 133 w 279"/>
              <a:gd name="T27" fmla="*/ 259 h 313"/>
              <a:gd name="T28" fmla="*/ 162 w 279"/>
              <a:gd name="T29" fmla="*/ 286 h 313"/>
              <a:gd name="T30" fmla="*/ 174 w 279"/>
              <a:gd name="T31" fmla="*/ 268 h 313"/>
              <a:gd name="T32" fmla="*/ 187 w 279"/>
              <a:gd name="T33" fmla="*/ 224 h 313"/>
              <a:gd name="T34" fmla="*/ 204 w 279"/>
              <a:gd name="T35" fmla="*/ 222 h 313"/>
              <a:gd name="T36" fmla="*/ 207 w 279"/>
              <a:gd name="T37" fmla="*/ 241 h 313"/>
              <a:gd name="T38" fmla="*/ 209 w 279"/>
              <a:gd name="T39" fmla="*/ 201 h 313"/>
              <a:gd name="T40" fmla="*/ 177 w 279"/>
              <a:gd name="T41" fmla="*/ 170 h 313"/>
              <a:gd name="T42" fmla="*/ 167 w 279"/>
              <a:gd name="T43" fmla="*/ 158 h 313"/>
              <a:gd name="T44" fmla="*/ 180 w 279"/>
              <a:gd name="T45" fmla="*/ 16 h 313"/>
              <a:gd name="T46" fmla="*/ 170 w 279"/>
              <a:gd name="T47" fmla="*/ 31 h 313"/>
              <a:gd name="T48" fmla="*/ 195 w 279"/>
              <a:gd name="T49" fmla="*/ 32 h 313"/>
              <a:gd name="T50" fmla="*/ 216 w 279"/>
              <a:gd name="T51" fmla="*/ 32 h 313"/>
              <a:gd name="T52" fmla="*/ 242 w 279"/>
              <a:gd name="T53" fmla="*/ 53 h 313"/>
              <a:gd name="T54" fmla="*/ 244 w 279"/>
              <a:gd name="T55" fmla="*/ 76 h 313"/>
              <a:gd name="T56" fmla="*/ 263 w 279"/>
              <a:gd name="T57" fmla="*/ 103 h 313"/>
              <a:gd name="T58" fmla="*/ 276 w 279"/>
              <a:gd name="T59" fmla="*/ 118 h 313"/>
              <a:gd name="T60" fmla="*/ 279 w 279"/>
              <a:gd name="T61" fmla="*/ 143 h 313"/>
              <a:gd name="T62" fmla="*/ 263 w 279"/>
              <a:gd name="T63" fmla="*/ 153 h 313"/>
              <a:gd name="T64" fmla="*/ 249 w 279"/>
              <a:gd name="T65" fmla="*/ 172 h 313"/>
              <a:gd name="T66" fmla="*/ 264 w 279"/>
              <a:gd name="T67" fmla="*/ 195 h 313"/>
              <a:gd name="T68" fmla="*/ 258 w 279"/>
              <a:gd name="T69" fmla="*/ 238 h 313"/>
              <a:gd name="T70" fmla="*/ 259 w 279"/>
              <a:gd name="T71" fmla="*/ 256 h 313"/>
              <a:gd name="T72" fmla="*/ 253 w 279"/>
              <a:gd name="T73" fmla="*/ 268 h 313"/>
              <a:gd name="T74" fmla="*/ 237 w 279"/>
              <a:gd name="T75" fmla="*/ 291 h 313"/>
              <a:gd name="T76" fmla="*/ 227 w 279"/>
              <a:gd name="T77" fmla="*/ 288 h 313"/>
              <a:gd name="T78" fmla="*/ 216 w 279"/>
              <a:gd name="T79" fmla="*/ 278 h 313"/>
              <a:gd name="T80" fmla="*/ 202 w 279"/>
              <a:gd name="T81" fmla="*/ 285 h 313"/>
              <a:gd name="T82" fmla="*/ 185 w 279"/>
              <a:gd name="T83" fmla="*/ 295 h 313"/>
              <a:gd name="T84" fmla="*/ 175 w 279"/>
              <a:gd name="T85" fmla="*/ 313 h 313"/>
              <a:gd name="T86" fmla="*/ 121 w 279"/>
              <a:gd name="T87" fmla="*/ 285 h 313"/>
              <a:gd name="T88" fmla="*/ 69 w 279"/>
              <a:gd name="T89" fmla="*/ 194 h 313"/>
              <a:gd name="T90" fmla="*/ 51 w 279"/>
              <a:gd name="T91" fmla="*/ 153 h 313"/>
              <a:gd name="T92" fmla="*/ 29 w 279"/>
              <a:gd name="T93" fmla="*/ 132 h 313"/>
              <a:gd name="T94" fmla="*/ 2 w 279"/>
              <a:gd name="T95" fmla="*/ 88 h 313"/>
              <a:gd name="T96" fmla="*/ 17 w 279"/>
              <a:gd name="T97" fmla="*/ 85 h 313"/>
              <a:gd name="T98" fmla="*/ 34 w 279"/>
              <a:gd name="T99" fmla="*/ 90 h 313"/>
              <a:gd name="T100" fmla="*/ 37 w 279"/>
              <a:gd name="T101" fmla="*/ 95 h 313"/>
              <a:gd name="T102" fmla="*/ 58 w 279"/>
              <a:gd name="T103" fmla="*/ 103 h 313"/>
              <a:gd name="T104" fmla="*/ 69 w 279"/>
              <a:gd name="T105" fmla="*/ 103 h 313"/>
              <a:gd name="T106" fmla="*/ 73 w 279"/>
              <a:gd name="T107" fmla="*/ 85 h 313"/>
              <a:gd name="T108" fmla="*/ 64 w 279"/>
              <a:gd name="T109" fmla="*/ 96 h 313"/>
              <a:gd name="T110" fmla="*/ 76 w 279"/>
              <a:gd name="T111" fmla="*/ 78 h 313"/>
              <a:gd name="T112" fmla="*/ 106 w 279"/>
              <a:gd name="T113" fmla="*/ 64 h 313"/>
              <a:gd name="T114" fmla="*/ 120 w 279"/>
              <a:gd name="T115" fmla="*/ 54 h 313"/>
              <a:gd name="T116" fmla="*/ 125 w 279"/>
              <a:gd name="T117" fmla="*/ 32 h 313"/>
              <a:gd name="T118" fmla="*/ 116 w 279"/>
              <a:gd name="T119" fmla="*/ 5 h 313"/>
              <a:gd name="T120" fmla="*/ 157 w 279"/>
              <a:gd name="T121" fmla="*/ 14 h 313"/>
              <a:gd name="T122" fmla="*/ 170 w 279"/>
              <a:gd name="T123" fmla="*/ 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313">
                <a:moveTo>
                  <a:pt x="137" y="167"/>
                </a:moveTo>
                <a:lnTo>
                  <a:pt x="137" y="165"/>
                </a:lnTo>
                <a:lnTo>
                  <a:pt x="135" y="165"/>
                </a:lnTo>
                <a:lnTo>
                  <a:pt x="133" y="164"/>
                </a:lnTo>
                <a:lnTo>
                  <a:pt x="133" y="165"/>
                </a:lnTo>
                <a:lnTo>
                  <a:pt x="132" y="165"/>
                </a:lnTo>
                <a:lnTo>
                  <a:pt x="130" y="165"/>
                </a:lnTo>
                <a:lnTo>
                  <a:pt x="128" y="164"/>
                </a:lnTo>
                <a:lnTo>
                  <a:pt x="128" y="164"/>
                </a:lnTo>
                <a:lnTo>
                  <a:pt x="128" y="162"/>
                </a:lnTo>
                <a:lnTo>
                  <a:pt x="128" y="162"/>
                </a:lnTo>
                <a:lnTo>
                  <a:pt x="126" y="162"/>
                </a:lnTo>
                <a:lnTo>
                  <a:pt x="126" y="162"/>
                </a:lnTo>
                <a:lnTo>
                  <a:pt x="126" y="160"/>
                </a:lnTo>
                <a:lnTo>
                  <a:pt x="126" y="160"/>
                </a:lnTo>
                <a:lnTo>
                  <a:pt x="126" y="158"/>
                </a:lnTo>
                <a:lnTo>
                  <a:pt x="125" y="158"/>
                </a:lnTo>
                <a:lnTo>
                  <a:pt x="125" y="158"/>
                </a:lnTo>
                <a:lnTo>
                  <a:pt x="123" y="157"/>
                </a:lnTo>
                <a:lnTo>
                  <a:pt x="123" y="157"/>
                </a:lnTo>
                <a:lnTo>
                  <a:pt x="125" y="157"/>
                </a:lnTo>
                <a:lnTo>
                  <a:pt x="125" y="157"/>
                </a:lnTo>
                <a:lnTo>
                  <a:pt x="125" y="155"/>
                </a:lnTo>
                <a:lnTo>
                  <a:pt x="125" y="155"/>
                </a:lnTo>
                <a:lnTo>
                  <a:pt x="125" y="155"/>
                </a:lnTo>
                <a:lnTo>
                  <a:pt x="125" y="155"/>
                </a:lnTo>
                <a:lnTo>
                  <a:pt x="123" y="153"/>
                </a:lnTo>
                <a:lnTo>
                  <a:pt x="123" y="153"/>
                </a:lnTo>
                <a:lnTo>
                  <a:pt x="121" y="153"/>
                </a:lnTo>
                <a:lnTo>
                  <a:pt x="121" y="153"/>
                </a:lnTo>
                <a:lnTo>
                  <a:pt x="120" y="153"/>
                </a:lnTo>
                <a:lnTo>
                  <a:pt x="120" y="153"/>
                </a:lnTo>
                <a:lnTo>
                  <a:pt x="120" y="153"/>
                </a:lnTo>
                <a:lnTo>
                  <a:pt x="118" y="153"/>
                </a:lnTo>
                <a:lnTo>
                  <a:pt x="118" y="155"/>
                </a:lnTo>
                <a:lnTo>
                  <a:pt x="118" y="155"/>
                </a:lnTo>
                <a:lnTo>
                  <a:pt x="118" y="155"/>
                </a:lnTo>
                <a:lnTo>
                  <a:pt x="118" y="155"/>
                </a:lnTo>
                <a:lnTo>
                  <a:pt x="116" y="155"/>
                </a:lnTo>
                <a:lnTo>
                  <a:pt x="116" y="155"/>
                </a:lnTo>
                <a:lnTo>
                  <a:pt x="116" y="155"/>
                </a:lnTo>
                <a:lnTo>
                  <a:pt x="115" y="153"/>
                </a:lnTo>
                <a:lnTo>
                  <a:pt x="115" y="153"/>
                </a:lnTo>
                <a:lnTo>
                  <a:pt x="113" y="153"/>
                </a:lnTo>
                <a:lnTo>
                  <a:pt x="113" y="153"/>
                </a:lnTo>
                <a:lnTo>
                  <a:pt x="113" y="152"/>
                </a:lnTo>
                <a:lnTo>
                  <a:pt x="113" y="152"/>
                </a:lnTo>
                <a:lnTo>
                  <a:pt x="111" y="150"/>
                </a:lnTo>
                <a:lnTo>
                  <a:pt x="110" y="153"/>
                </a:lnTo>
                <a:lnTo>
                  <a:pt x="108" y="155"/>
                </a:lnTo>
                <a:lnTo>
                  <a:pt x="108" y="157"/>
                </a:lnTo>
                <a:lnTo>
                  <a:pt x="108" y="157"/>
                </a:lnTo>
                <a:lnTo>
                  <a:pt x="108" y="157"/>
                </a:lnTo>
                <a:lnTo>
                  <a:pt x="108" y="157"/>
                </a:lnTo>
                <a:lnTo>
                  <a:pt x="110" y="158"/>
                </a:lnTo>
                <a:lnTo>
                  <a:pt x="110" y="158"/>
                </a:lnTo>
                <a:lnTo>
                  <a:pt x="111" y="160"/>
                </a:lnTo>
                <a:lnTo>
                  <a:pt x="111" y="160"/>
                </a:lnTo>
                <a:lnTo>
                  <a:pt x="113" y="160"/>
                </a:lnTo>
                <a:lnTo>
                  <a:pt x="113" y="160"/>
                </a:lnTo>
                <a:lnTo>
                  <a:pt x="113" y="162"/>
                </a:lnTo>
                <a:lnTo>
                  <a:pt x="115" y="164"/>
                </a:lnTo>
                <a:lnTo>
                  <a:pt x="118" y="167"/>
                </a:lnTo>
                <a:lnTo>
                  <a:pt x="120" y="170"/>
                </a:lnTo>
                <a:lnTo>
                  <a:pt x="121" y="172"/>
                </a:lnTo>
                <a:lnTo>
                  <a:pt x="123" y="175"/>
                </a:lnTo>
                <a:lnTo>
                  <a:pt x="125" y="177"/>
                </a:lnTo>
                <a:lnTo>
                  <a:pt x="126" y="177"/>
                </a:lnTo>
                <a:lnTo>
                  <a:pt x="140" y="182"/>
                </a:lnTo>
                <a:lnTo>
                  <a:pt x="143" y="184"/>
                </a:lnTo>
                <a:lnTo>
                  <a:pt x="145" y="185"/>
                </a:lnTo>
                <a:lnTo>
                  <a:pt x="147" y="185"/>
                </a:lnTo>
                <a:lnTo>
                  <a:pt x="147" y="187"/>
                </a:lnTo>
                <a:lnTo>
                  <a:pt x="147" y="187"/>
                </a:lnTo>
                <a:lnTo>
                  <a:pt x="148" y="187"/>
                </a:lnTo>
                <a:lnTo>
                  <a:pt x="150" y="187"/>
                </a:lnTo>
                <a:lnTo>
                  <a:pt x="152" y="187"/>
                </a:lnTo>
                <a:lnTo>
                  <a:pt x="153" y="187"/>
                </a:lnTo>
                <a:lnTo>
                  <a:pt x="153" y="187"/>
                </a:lnTo>
                <a:lnTo>
                  <a:pt x="158" y="185"/>
                </a:lnTo>
                <a:lnTo>
                  <a:pt x="158" y="185"/>
                </a:lnTo>
                <a:lnTo>
                  <a:pt x="158" y="185"/>
                </a:lnTo>
                <a:lnTo>
                  <a:pt x="158" y="185"/>
                </a:lnTo>
                <a:lnTo>
                  <a:pt x="158" y="184"/>
                </a:lnTo>
                <a:lnTo>
                  <a:pt x="158" y="184"/>
                </a:lnTo>
                <a:lnTo>
                  <a:pt x="158" y="184"/>
                </a:lnTo>
                <a:lnTo>
                  <a:pt x="158" y="184"/>
                </a:lnTo>
                <a:lnTo>
                  <a:pt x="157" y="182"/>
                </a:lnTo>
                <a:lnTo>
                  <a:pt x="157" y="182"/>
                </a:lnTo>
                <a:lnTo>
                  <a:pt x="157" y="182"/>
                </a:lnTo>
                <a:lnTo>
                  <a:pt x="157" y="182"/>
                </a:lnTo>
                <a:lnTo>
                  <a:pt x="157" y="180"/>
                </a:lnTo>
                <a:lnTo>
                  <a:pt x="157" y="180"/>
                </a:lnTo>
                <a:lnTo>
                  <a:pt x="157" y="180"/>
                </a:lnTo>
                <a:lnTo>
                  <a:pt x="157" y="179"/>
                </a:lnTo>
                <a:lnTo>
                  <a:pt x="157" y="179"/>
                </a:lnTo>
                <a:lnTo>
                  <a:pt x="157" y="179"/>
                </a:lnTo>
                <a:lnTo>
                  <a:pt x="157" y="179"/>
                </a:lnTo>
                <a:lnTo>
                  <a:pt x="157" y="179"/>
                </a:lnTo>
                <a:lnTo>
                  <a:pt x="155" y="177"/>
                </a:lnTo>
                <a:lnTo>
                  <a:pt x="155" y="175"/>
                </a:lnTo>
                <a:lnTo>
                  <a:pt x="153" y="175"/>
                </a:lnTo>
                <a:lnTo>
                  <a:pt x="153" y="175"/>
                </a:lnTo>
                <a:lnTo>
                  <a:pt x="153" y="175"/>
                </a:lnTo>
                <a:lnTo>
                  <a:pt x="153" y="175"/>
                </a:lnTo>
                <a:lnTo>
                  <a:pt x="153" y="174"/>
                </a:lnTo>
                <a:lnTo>
                  <a:pt x="153" y="172"/>
                </a:lnTo>
                <a:lnTo>
                  <a:pt x="155" y="172"/>
                </a:lnTo>
                <a:lnTo>
                  <a:pt x="155" y="169"/>
                </a:lnTo>
                <a:lnTo>
                  <a:pt x="157" y="169"/>
                </a:lnTo>
                <a:lnTo>
                  <a:pt x="157" y="169"/>
                </a:lnTo>
                <a:lnTo>
                  <a:pt x="157" y="169"/>
                </a:lnTo>
                <a:lnTo>
                  <a:pt x="157" y="169"/>
                </a:lnTo>
                <a:lnTo>
                  <a:pt x="157" y="169"/>
                </a:lnTo>
                <a:lnTo>
                  <a:pt x="157" y="169"/>
                </a:lnTo>
                <a:lnTo>
                  <a:pt x="157" y="169"/>
                </a:lnTo>
                <a:lnTo>
                  <a:pt x="158" y="169"/>
                </a:lnTo>
                <a:lnTo>
                  <a:pt x="158" y="169"/>
                </a:lnTo>
                <a:lnTo>
                  <a:pt x="158" y="169"/>
                </a:lnTo>
                <a:lnTo>
                  <a:pt x="158" y="170"/>
                </a:lnTo>
                <a:lnTo>
                  <a:pt x="158" y="170"/>
                </a:lnTo>
                <a:lnTo>
                  <a:pt x="158" y="170"/>
                </a:lnTo>
                <a:lnTo>
                  <a:pt x="158" y="170"/>
                </a:lnTo>
                <a:lnTo>
                  <a:pt x="160" y="170"/>
                </a:lnTo>
                <a:lnTo>
                  <a:pt x="160" y="172"/>
                </a:lnTo>
                <a:lnTo>
                  <a:pt x="160" y="172"/>
                </a:lnTo>
                <a:lnTo>
                  <a:pt x="160" y="172"/>
                </a:lnTo>
                <a:lnTo>
                  <a:pt x="163" y="172"/>
                </a:lnTo>
                <a:lnTo>
                  <a:pt x="163" y="172"/>
                </a:lnTo>
                <a:lnTo>
                  <a:pt x="163" y="172"/>
                </a:lnTo>
                <a:lnTo>
                  <a:pt x="165" y="174"/>
                </a:lnTo>
                <a:lnTo>
                  <a:pt x="165" y="174"/>
                </a:lnTo>
                <a:lnTo>
                  <a:pt x="165" y="174"/>
                </a:lnTo>
                <a:lnTo>
                  <a:pt x="165" y="174"/>
                </a:lnTo>
                <a:lnTo>
                  <a:pt x="165" y="175"/>
                </a:lnTo>
                <a:lnTo>
                  <a:pt x="163" y="174"/>
                </a:lnTo>
                <a:lnTo>
                  <a:pt x="163" y="175"/>
                </a:lnTo>
                <a:lnTo>
                  <a:pt x="163" y="175"/>
                </a:lnTo>
                <a:lnTo>
                  <a:pt x="163" y="175"/>
                </a:lnTo>
                <a:lnTo>
                  <a:pt x="163" y="175"/>
                </a:lnTo>
                <a:lnTo>
                  <a:pt x="162" y="175"/>
                </a:lnTo>
                <a:lnTo>
                  <a:pt x="160" y="177"/>
                </a:lnTo>
                <a:lnTo>
                  <a:pt x="160" y="177"/>
                </a:lnTo>
                <a:lnTo>
                  <a:pt x="160" y="177"/>
                </a:lnTo>
                <a:lnTo>
                  <a:pt x="160" y="177"/>
                </a:lnTo>
                <a:lnTo>
                  <a:pt x="160" y="177"/>
                </a:lnTo>
                <a:lnTo>
                  <a:pt x="160" y="177"/>
                </a:lnTo>
                <a:lnTo>
                  <a:pt x="160" y="179"/>
                </a:lnTo>
                <a:lnTo>
                  <a:pt x="160" y="179"/>
                </a:lnTo>
                <a:lnTo>
                  <a:pt x="160" y="179"/>
                </a:lnTo>
                <a:lnTo>
                  <a:pt x="160" y="179"/>
                </a:lnTo>
                <a:lnTo>
                  <a:pt x="162" y="179"/>
                </a:lnTo>
                <a:lnTo>
                  <a:pt x="162" y="179"/>
                </a:lnTo>
                <a:lnTo>
                  <a:pt x="162" y="179"/>
                </a:lnTo>
                <a:lnTo>
                  <a:pt x="162" y="179"/>
                </a:lnTo>
                <a:lnTo>
                  <a:pt x="162" y="179"/>
                </a:lnTo>
                <a:lnTo>
                  <a:pt x="162" y="177"/>
                </a:lnTo>
                <a:lnTo>
                  <a:pt x="162" y="177"/>
                </a:lnTo>
                <a:lnTo>
                  <a:pt x="162" y="177"/>
                </a:lnTo>
                <a:lnTo>
                  <a:pt x="162" y="177"/>
                </a:lnTo>
                <a:lnTo>
                  <a:pt x="162" y="177"/>
                </a:lnTo>
                <a:lnTo>
                  <a:pt x="163" y="177"/>
                </a:lnTo>
                <a:lnTo>
                  <a:pt x="163" y="177"/>
                </a:lnTo>
                <a:lnTo>
                  <a:pt x="163" y="177"/>
                </a:lnTo>
                <a:lnTo>
                  <a:pt x="165" y="177"/>
                </a:lnTo>
                <a:lnTo>
                  <a:pt x="165" y="177"/>
                </a:lnTo>
                <a:lnTo>
                  <a:pt x="165" y="177"/>
                </a:lnTo>
                <a:lnTo>
                  <a:pt x="165" y="179"/>
                </a:lnTo>
                <a:lnTo>
                  <a:pt x="165" y="179"/>
                </a:lnTo>
                <a:lnTo>
                  <a:pt x="165" y="179"/>
                </a:lnTo>
                <a:lnTo>
                  <a:pt x="165" y="179"/>
                </a:lnTo>
                <a:lnTo>
                  <a:pt x="165" y="180"/>
                </a:lnTo>
                <a:lnTo>
                  <a:pt x="165" y="180"/>
                </a:lnTo>
                <a:lnTo>
                  <a:pt x="165" y="180"/>
                </a:lnTo>
                <a:lnTo>
                  <a:pt x="165" y="180"/>
                </a:lnTo>
                <a:lnTo>
                  <a:pt x="165" y="180"/>
                </a:lnTo>
                <a:lnTo>
                  <a:pt x="165" y="180"/>
                </a:lnTo>
                <a:lnTo>
                  <a:pt x="165" y="180"/>
                </a:lnTo>
                <a:lnTo>
                  <a:pt x="165" y="182"/>
                </a:lnTo>
                <a:lnTo>
                  <a:pt x="167" y="182"/>
                </a:lnTo>
                <a:lnTo>
                  <a:pt x="167" y="182"/>
                </a:lnTo>
                <a:lnTo>
                  <a:pt x="167" y="182"/>
                </a:lnTo>
                <a:lnTo>
                  <a:pt x="167" y="182"/>
                </a:lnTo>
                <a:lnTo>
                  <a:pt x="167" y="182"/>
                </a:lnTo>
                <a:lnTo>
                  <a:pt x="170" y="180"/>
                </a:lnTo>
                <a:lnTo>
                  <a:pt x="172" y="180"/>
                </a:lnTo>
                <a:lnTo>
                  <a:pt x="177" y="179"/>
                </a:lnTo>
                <a:lnTo>
                  <a:pt x="177" y="180"/>
                </a:lnTo>
                <a:lnTo>
                  <a:pt x="177" y="182"/>
                </a:lnTo>
                <a:lnTo>
                  <a:pt x="177" y="182"/>
                </a:lnTo>
                <a:lnTo>
                  <a:pt x="177" y="184"/>
                </a:lnTo>
                <a:lnTo>
                  <a:pt x="177" y="184"/>
                </a:lnTo>
                <a:lnTo>
                  <a:pt x="177" y="184"/>
                </a:lnTo>
                <a:lnTo>
                  <a:pt x="177" y="185"/>
                </a:lnTo>
                <a:lnTo>
                  <a:pt x="177" y="185"/>
                </a:lnTo>
                <a:lnTo>
                  <a:pt x="177" y="187"/>
                </a:lnTo>
                <a:lnTo>
                  <a:pt x="177" y="187"/>
                </a:lnTo>
                <a:lnTo>
                  <a:pt x="177" y="187"/>
                </a:lnTo>
                <a:lnTo>
                  <a:pt x="177" y="187"/>
                </a:lnTo>
                <a:lnTo>
                  <a:pt x="177" y="187"/>
                </a:lnTo>
                <a:lnTo>
                  <a:pt x="179" y="189"/>
                </a:lnTo>
                <a:lnTo>
                  <a:pt x="177" y="190"/>
                </a:lnTo>
                <a:lnTo>
                  <a:pt x="177" y="190"/>
                </a:lnTo>
                <a:lnTo>
                  <a:pt x="177" y="190"/>
                </a:lnTo>
                <a:lnTo>
                  <a:pt x="177" y="190"/>
                </a:lnTo>
                <a:lnTo>
                  <a:pt x="175" y="190"/>
                </a:lnTo>
                <a:lnTo>
                  <a:pt x="175" y="194"/>
                </a:lnTo>
                <a:lnTo>
                  <a:pt x="175" y="195"/>
                </a:lnTo>
                <a:lnTo>
                  <a:pt x="175" y="195"/>
                </a:lnTo>
                <a:lnTo>
                  <a:pt x="177" y="195"/>
                </a:lnTo>
                <a:lnTo>
                  <a:pt x="177" y="195"/>
                </a:lnTo>
                <a:lnTo>
                  <a:pt x="177" y="195"/>
                </a:lnTo>
                <a:lnTo>
                  <a:pt x="177" y="197"/>
                </a:lnTo>
                <a:lnTo>
                  <a:pt x="177" y="197"/>
                </a:lnTo>
                <a:lnTo>
                  <a:pt x="177" y="197"/>
                </a:lnTo>
                <a:lnTo>
                  <a:pt x="177" y="197"/>
                </a:lnTo>
                <a:lnTo>
                  <a:pt x="175" y="201"/>
                </a:lnTo>
                <a:lnTo>
                  <a:pt x="177" y="202"/>
                </a:lnTo>
                <a:lnTo>
                  <a:pt x="175" y="204"/>
                </a:lnTo>
                <a:lnTo>
                  <a:pt x="175" y="204"/>
                </a:lnTo>
                <a:lnTo>
                  <a:pt x="175" y="204"/>
                </a:lnTo>
                <a:lnTo>
                  <a:pt x="175" y="204"/>
                </a:lnTo>
                <a:lnTo>
                  <a:pt x="175" y="204"/>
                </a:lnTo>
                <a:lnTo>
                  <a:pt x="175" y="206"/>
                </a:lnTo>
                <a:lnTo>
                  <a:pt x="175" y="206"/>
                </a:lnTo>
                <a:lnTo>
                  <a:pt x="174" y="206"/>
                </a:lnTo>
                <a:lnTo>
                  <a:pt x="174" y="204"/>
                </a:lnTo>
                <a:lnTo>
                  <a:pt x="174" y="204"/>
                </a:lnTo>
                <a:lnTo>
                  <a:pt x="174" y="204"/>
                </a:lnTo>
                <a:lnTo>
                  <a:pt x="174" y="204"/>
                </a:lnTo>
                <a:lnTo>
                  <a:pt x="172" y="206"/>
                </a:lnTo>
                <a:lnTo>
                  <a:pt x="172" y="206"/>
                </a:lnTo>
                <a:lnTo>
                  <a:pt x="170" y="206"/>
                </a:lnTo>
                <a:lnTo>
                  <a:pt x="170" y="206"/>
                </a:lnTo>
                <a:lnTo>
                  <a:pt x="170" y="206"/>
                </a:lnTo>
                <a:lnTo>
                  <a:pt x="170" y="206"/>
                </a:lnTo>
                <a:lnTo>
                  <a:pt x="168" y="204"/>
                </a:lnTo>
                <a:lnTo>
                  <a:pt x="168" y="204"/>
                </a:lnTo>
                <a:lnTo>
                  <a:pt x="168" y="204"/>
                </a:lnTo>
                <a:lnTo>
                  <a:pt x="168" y="204"/>
                </a:lnTo>
                <a:lnTo>
                  <a:pt x="168" y="206"/>
                </a:lnTo>
                <a:lnTo>
                  <a:pt x="168" y="206"/>
                </a:lnTo>
                <a:lnTo>
                  <a:pt x="168" y="206"/>
                </a:lnTo>
                <a:lnTo>
                  <a:pt x="167" y="209"/>
                </a:lnTo>
                <a:lnTo>
                  <a:pt x="167" y="209"/>
                </a:lnTo>
                <a:lnTo>
                  <a:pt x="167" y="211"/>
                </a:lnTo>
                <a:lnTo>
                  <a:pt x="167" y="211"/>
                </a:lnTo>
                <a:lnTo>
                  <a:pt x="167" y="211"/>
                </a:lnTo>
                <a:lnTo>
                  <a:pt x="165" y="212"/>
                </a:lnTo>
                <a:lnTo>
                  <a:pt x="165" y="214"/>
                </a:lnTo>
                <a:lnTo>
                  <a:pt x="165" y="214"/>
                </a:lnTo>
                <a:lnTo>
                  <a:pt x="165" y="214"/>
                </a:lnTo>
                <a:lnTo>
                  <a:pt x="163" y="214"/>
                </a:lnTo>
                <a:lnTo>
                  <a:pt x="163" y="212"/>
                </a:lnTo>
                <a:lnTo>
                  <a:pt x="162" y="214"/>
                </a:lnTo>
                <a:lnTo>
                  <a:pt x="162" y="214"/>
                </a:lnTo>
                <a:lnTo>
                  <a:pt x="160" y="219"/>
                </a:lnTo>
                <a:lnTo>
                  <a:pt x="160" y="221"/>
                </a:lnTo>
                <a:lnTo>
                  <a:pt x="158" y="221"/>
                </a:lnTo>
                <a:lnTo>
                  <a:pt x="158" y="221"/>
                </a:lnTo>
                <a:lnTo>
                  <a:pt x="157" y="222"/>
                </a:lnTo>
                <a:lnTo>
                  <a:pt x="155" y="224"/>
                </a:lnTo>
                <a:lnTo>
                  <a:pt x="152" y="227"/>
                </a:lnTo>
                <a:lnTo>
                  <a:pt x="152" y="227"/>
                </a:lnTo>
                <a:lnTo>
                  <a:pt x="152" y="227"/>
                </a:lnTo>
                <a:lnTo>
                  <a:pt x="150" y="229"/>
                </a:lnTo>
                <a:lnTo>
                  <a:pt x="150" y="229"/>
                </a:lnTo>
                <a:lnTo>
                  <a:pt x="150" y="229"/>
                </a:lnTo>
                <a:lnTo>
                  <a:pt x="152" y="231"/>
                </a:lnTo>
                <a:lnTo>
                  <a:pt x="152" y="231"/>
                </a:lnTo>
                <a:lnTo>
                  <a:pt x="152" y="231"/>
                </a:lnTo>
                <a:lnTo>
                  <a:pt x="152" y="231"/>
                </a:lnTo>
                <a:lnTo>
                  <a:pt x="152" y="231"/>
                </a:lnTo>
                <a:lnTo>
                  <a:pt x="152" y="231"/>
                </a:lnTo>
                <a:lnTo>
                  <a:pt x="152" y="231"/>
                </a:lnTo>
                <a:lnTo>
                  <a:pt x="155" y="231"/>
                </a:lnTo>
                <a:lnTo>
                  <a:pt x="155" y="231"/>
                </a:lnTo>
                <a:lnTo>
                  <a:pt x="155" y="231"/>
                </a:lnTo>
                <a:lnTo>
                  <a:pt x="155" y="232"/>
                </a:lnTo>
                <a:lnTo>
                  <a:pt x="157" y="232"/>
                </a:lnTo>
                <a:lnTo>
                  <a:pt x="157" y="232"/>
                </a:lnTo>
                <a:lnTo>
                  <a:pt x="157" y="232"/>
                </a:lnTo>
                <a:lnTo>
                  <a:pt x="157" y="238"/>
                </a:lnTo>
                <a:lnTo>
                  <a:pt x="157" y="238"/>
                </a:lnTo>
                <a:lnTo>
                  <a:pt x="157" y="239"/>
                </a:lnTo>
                <a:lnTo>
                  <a:pt x="157" y="239"/>
                </a:lnTo>
                <a:lnTo>
                  <a:pt x="157" y="239"/>
                </a:lnTo>
                <a:lnTo>
                  <a:pt x="158" y="241"/>
                </a:lnTo>
                <a:lnTo>
                  <a:pt x="162" y="243"/>
                </a:lnTo>
                <a:lnTo>
                  <a:pt x="163" y="243"/>
                </a:lnTo>
                <a:lnTo>
                  <a:pt x="163" y="243"/>
                </a:lnTo>
                <a:lnTo>
                  <a:pt x="163" y="244"/>
                </a:lnTo>
                <a:lnTo>
                  <a:pt x="163" y="244"/>
                </a:lnTo>
                <a:lnTo>
                  <a:pt x="163" y="244"/>
                </a:lnTo>
                <a:lnTo>
                  <a:pt x="162" y="246"/>
                </a:lnTo>
                <a:lnTo>
                  <a:pt x="160" y="246"/>
                </a:lnTo>
                <a:lnTo>
                  <a:pt x="160" y="248"/>
                </a:lnTo>
                <a:lnTo>
                  <a:pt x="160" y="248"/>
                </a:lnTo>
                <a:lnTo>
                  <a:pt x="158" y="249"/>
                </a:lnTo>
                <a:lnTo>
                  <a:pt x="158" y="249"/>
                </a:lnTo>
                <a:lnTo>
                  <a:pt x="158" y="251"/>
                </a:lnTo>
                <a:lnTo>
                  <a:pt x="158" y="251"/>
                </a:lnTo>
                <a:lnTo>
                  <a:pt x="157" y="251"/>
                </a:lnTo>
                <a:lnTo>
                  <a:pt x="157" y="251"/>
                </a:lnTo>
                <a:lnTo>
                  <a:pt x="155" y="251"/>
                </a:lnTo>
                <a:lnTo>
                  <a:pt x="155" y="251"/>
                </a:lnTo>
                <a:lnTo>
                  <a:pt x="155" y="253"/>
                </a:lnTo>
                <a:lnTo>
                  <a:pt x="155" y="253"/>
                </a:lnTo>
                <a:lnTo>
                  <a:pt x="155" y="253"/>
                </a:lnTo>
                <a:lnTo>
                  <a:pt x="153" y="254"/>
                </a:lnTo>
                <a:lnTo>
                  <a:pt x="153" y="254"/>
                </a:lnTo>
                <a:lnTo>
                  <a:pt x="152" y="254"/>
                </a:lnTo>
                <a:lnTo>
                  <a:pt x="152" y="254"/>
                </a:lnTo>
                <a:lnTo>
                  <a:pt x="152" y="254"/>
                </a:lnTo>
                <a:lnTo>
                  <a:pt x="152" y="254"/>
                </a:lnTo>
                <a:lnTo>
                  <a:pt x="150" y="254"/>
                </a:lnTo>
                <a:lnTo>
                  <a:pt x="150" y="254"/>
                </a:lnTo>
                <a:lnTo>
                  <a:pt x="148" y="254"/>
                </a:lnTo>
                <a:lnTo>
                  <a:pt x="148" y="253"/>
                </a:lnTo>
                <a:lnTo>
                  <a:pt x="148" y="253"/>
                </a:lnTo>
                <a:lnTo>
                  <a:pt x="148" y="253"/>
                </a:lnTo>
                <a:lnTo>
                  <a:pt x="148" y="251"/>
                </a:lnTo>
                <a:lnTo>
                  <a:pt x="148" y="249"/>
                </a:lnTo>
                <a:lnTo>
                  <a:pt x="148" y="249"/>
                </a:lnTo>
                <a:lnTo>
                  <a:pt x="148" y="249"/>
                </a:lnTo>
                <a:lnTo>
                  <a:pt x="148" y="249"/>
                </a:lnTo>
                <a:lnTo>
                  <a:pt x="148" y="248"/>
                </a:lnTo>
                <a:lnTo>
                  <a:pt x="147" y="248"/>
                </a:lnTo>
                <a:lnTo>
                  <a:pt x="147" y="248"/>
                </a:lnTo>
                <a:lnTo>
                  <a:pt x="147" y="248"/>
                </a:lnTo>
                <a:lnTo>
                  <a:pt x="147" y="246"/>
                </a:lnTo>
                <a:lnTo>
                  <a:pt x="147" y="246"/>
                </a:lnTo>
                <a:lnTo>
                  <a:pt x="147" y="244"/>
                </a:lnTo>
                <a:lnTo>
                  <a:pt x="147" y="244"/>
                </a:lnTo>
                <a:lnTo>
                  <a:pt x="147" y="243"/>
                </a:lnTo>
                <a:lnTo>
                  <a:pt x="147" y="243"/>
                </a:lnTo>
                <a:lnTo>
                  <a:pt x="147" y="243"/>
                </a:lnTo>
                <a:lnTo>
                  <a:pt x="147" y="243"/>
                </a:lnTo>
                <a:lnTo>
                  <a:pt x="147" y="241"/>
                </a:lnTo>
                <a:lnTo>
                  <a:pt x="145" y="241"/>
                </a:lnTo>
                <a:lnTo>
                  <a:pt x="145" y="241"/>
                </a:lnTo>
                <a:lnTo>
                  <a:pt x="143" y="239"/>
                </a:lnTo>
                <a:lnTo>
                  <a:pt x="143" y="239"/>
                </a:lnTo>
                <a:lnTo>
                  <a:pt x="143" y="241"/>
                </a:lnTo>
                <a:lnTo>
                  <a:pt x="142" y="241"/>
                </a:lnTo>
                <a:lnTo>
                  <a:pt x="142" y="243"/>
                </a:lnTo>
                <a:lnTo>
                  <a:pt x="140" y="243"/>
                </a:lnTo>
                <a:lnTo>
                  <a:pt x="140" y="243"/>
                </a:lnTo>
                <a:lnTo>
                  <a:pt x="140" y="244"/>
                </a:lnTo>
                <a:lnTo>
                  <a:pt x="140" y="244"/>
                </a:lnTo>
                <a:lnTo>
                  <a:pt x="140" y="244"/>
                </a:lnTo>
                <a:lnTo>
                  <a:pt x="140" y="246"/>
                </a:lnTo>
                <a:lnTo>
                  <a:pt x="140" y="248"/>
                </a:lnTo>
                <a:lnTo>
                  <a:pt x="140" y="248"/>
                </a:lnTo>
                <a:lnTo>
                  <a:pt x="140" y="249"/>
                </a:lnTo>
                <a:lnTo>
                  <a:pt x="140" y="249"/>
                </a:lnTo>
                <a:lnTo>
                  <a:pt x="140" y="251"/>
                </a:lnTo>
                <a:lnTo>
                  <a:pt x="140" y="251"/>
                </a:lnTo>
                <a:lnTo>
                  <a:pt x="138" y="251"/>
                </a:lnTo>
                <a:lnTo>
                  <a:pt x="137" y="253"/>
                </a:lnTo>
                <a:lnTo>
                  <a:pt x="137" y="253"/>
                </a:lnTo>
                <a:lnTo>
                  <a:pt x="137" y="254"/>
                </a:lnTo>
                <a:lnTo>
                  <a:pt x="137" y="254"/>
                </a:lnTo>
                <a:lnTo>
                  <a:pt x="137" y="254"/>
                </a:lnTo>
                <a:lnTo>
                  <a:pt x="137" y="254"/>
                </a:lnTo>
                <a:lnTo>
                  <a:pt x="137" y="254"/>
                </a:lnTo>
                <a:lnTo>
                  <a:pt x="137" y="256"/>
                </a:lnTo>
                <a:lnTo>
                  <a:pt x="137" y="256"/>
                </a:lnTo>
                <a:lnTo>
                  <a:pt x="137" y="256"/>
                </a:lnTo>
                <a:lnTo>
                  <a:pt x="137" y="258"/>
                </a:lnTo>
                <a:lnTo>
                  <a:pt x="137" y="258"/>
                </a:lnTo>
                <a:lnTo>
                  <a:pt x="137" y="258"/>
                </a:lnTo>
                <a:lnTo>
                  <a:pt x="137" y="258"/>
                </a:lnTo>
                <a:lnTo>
                  <a:pt x="135" y="258"/>
                </a:lnTo>
                <a:lnTo>
                  <a:pt x="135" y="258"/>
                </a:lnTo>
                <a:lnTo>
                  <a:pt x="135" y="259"/>
                </a:lnTo>
                <a:lnTo>
                  <a:pt x="133" y="259"/>
                </a:lnTo>
                <a:lnTo>
                  <a:pt x="133" y="259"/>
                </a:lnTo>
                <a:lnTo>
                  <a:pt x="133" y="261"/>
                </a:lnTo>
                <a:lnTo>
                  <a:pt x="135" y="261"/>
                </a:lnTo>
                <a:lnTo>
                  <a:pt x="135" y="263"/>
                </a:lnTo>
                <a:lnTo>
                  <a:pt x="137" y="264"/>
                </a:lnTo>
                <a:lnTo>
                  <a:pt x="138" y="264"/>
                </a:lnTo>
                <a:lnTo>
                  <a:pt x="138" y="266"/>
                </a:lnTo>
                <a:lnTo>
                  <a:pt x="138" y="266"/>
                </a:lnTo>
                <a:lnTo>
                  <a:pt x="140" y="266"/>
                </a:lnTo>
                <a:lnTo>
                  <a:pt x="142" y="266"/>
                </a:lnTo>
                <a:lnTo>
                  <a:pt x="142" y="266"/>
                </a:lnTo>
                <a:lnTo>
                  <a:pt x="143" y="266"/>
                </a:lnTo>
                <a:lnTo>
                  <a:pt x="143" y="266"/>
                </a:lnTo>
                <a:lnTo>
                  <a:pt x="143" y="266"/>
                </a:lnTo>
                <a:lnTo>
                  <a:pt x="145" y="268"/>
                </a:lnTo>
                <a:lnTo>
                  <a:pt x="145" y="269"/>
                </a:lnTo>
                <a:lnTo>
                  <a:pt x="147" y="273"/>
                </a:lnTo>
                <a:lnTo>
                  <a:pt x="147" y="273"/>
                </a:lnTo>
                <a:lnTo>
                  <a:pt x="148" y="273"/>
                </a:lnTo>
                <a:lnTo>
                  <a:pt x="150" y="275"/>
                </a:lnTo>
                <a:lnTo>
                  <a:pt x="152" y="276"/>
                </a:lnTo>
                <a:lnTo>
                  <a:pt x="153" y="278"/>
                </a:lnTo>
                <a:lnTo>
                  <a:pt x="155" y="280"/>
                </a:lnTo>
                <a:lnTo>
                  <a:pt x="158" y="285"/>
                </a:lnTo>
                <a:lnTo>
                  <a:pt x="158" y="286"/>
                </a:lnTo>
                <a:lnTo>
                  <a:pt x="160" y="286"/>
                </a:lnTo>
                <a:lnTo>
                  <a:pt x="160" y="286"/>
                </a:lnTo>
                <a:lnTo>
                  <a:pt x="162" y="286"/>
                </a:lnTo>
                <a:lnTo>
                  <a:pt x="162" y="286"/>
                </a:lnTo>
                <a:lnTo>
                  <a:pt x="163" y="286"/>
                </a:lnTo>
                <a:lnTo>
                  <a:pt x="163" y="286"/>
                </a:lnTo>
                <a:lnTo>
                  <a:pt x="163" y="286"/>
                </a:lnTo>
                <a:lnTo>
                  <a:pt x="163" y="286"/>
                </a:lnTo>
                <a:lnTo>
                  <a:pt x="165" y="285"/>
                </a:lnTo>
                <a:lnTo>
                  <a:pt x="167" y="283"/>
                </a:lnTo>
                <a:lnTo>
                  <a:pt x="168" y="281"/>
                </a:lnTo>
                <a:lnTo>
                  <a:pt x="170" y="278"/>
                </a:lnTo>
                <a:lnTo>
                  <a:pt x="172" y="278"/>
                </a:lnTo>
                <a:lnTo>
                  <a:pt x="172" y="278"/>
                </a:lnTo>
                <a:lnTo>
                  <a:pt x="174" y="276"/>
                </a:lnTo>
                <a:lnTo>
                  <a:pt x="174" y="276"/>
                </a:lnTo>
                <a:lnTo>
                  <a:pt x="174" y="276"/>
                </a:lnTo>
                <a:lnTo>
                  <a:pt x="175" y="275"/>
                </a:lnTo>
                <a:lnTo>
                  <a:pt x="175" y="275"/>
                </a:lnTo>
                <a:lnTo>
                  <a:pt x="175" y="273"/>
                </a:lnTo>
                <a:lnTo>
                  <a:pt x="177" y="273"/>
                </a:lnTo>
                <a:lnTo>
                  <a:pt x="177" y="273"/>
                </a:lnTo>
                <a:lnTo>
                  <a:pt x="177" y="271"/>
                </a:lnTo>
                <a:lnTo>
                  <a:pt x="177" y="271"/>
                </a:lnTo>
                <a:lnTo>
                  <a:pt x="177" y="271"/>
                </a:lnTo>
                <a:lnTo>
                  <a:pt x="177" y="271"/>
                </a:lnTo>
                <a:lnTo>
                  <a:pt x="177" y="271"/>
                </a:lnTo>
                <a:lnTo>
                  <a:pt x="175" y="269"/>
                </a:lnTo>
                <a:lnTo>
                  <a:pt x="175" y="269"/>
                </a:lnTo>
                <a:lnTo>
                  <a:pt x="174" y="268"/>
                </a:lnTo>
                <a:lnTo>
                  <a:pt x="174" y="268"/>
                </a:lnTo>
                <a:lnTo>
                  <a:pt x="174" y="266"/>
                </a:lnTo>
                <a:lnTo>
                  <a:pt x="179" y="253"/>
                </a:lnTo>
                <a:lnTo>
                  <a:pt x="179" y="253"/>
                </a:lnTo>
                <a:lnTo>
                  <a:pt x="179" y="253"/>
                </a:lnTo>
                <a:lnTo>
                  <a:pt x="179" y="251"/>
                </a:lnTo>
                <a:lnTo>
                  <a:pt x="180" y="251"/>
                </a:lnTo>
                <a:lnTo>
                  <a:pt x="182" y="249"/>
                </a:lnTo>
                <a:lnTo>
                  <a:pt x="184" y="249"/>
                </a:lnTo>
                <a:lnTo>
                  <a:pt x="184" y="249"/>
                </a:lnTo>
                <a:lnTo>
                  <a:pt x="184" y="249"/>
                </a:lnTo>
                <a:lnTo>
                  <a:pt x="185" y="248"/>
                </a:lnTo>
                <a:lnTo>
                  <a:pt x="185" y="248"/>
                </a:lnTo>
                <a:lnTo>
                  <a:pt x="185" y="248"/>
                </a:lnTo>
                <a:lnTo>
                  <a:pt x="185" y="246"/>
                </a:lnTo>
                <a:lnTo>
                  <a:pt x="185" y="246"/>
                </a:lnTo>
                <a:lnTo>
                  <a:pt x="185" y="244"/>
                </a:lnTo>
                <a:lnTo>
                  <a:pt x="185" y="243"/>
                </a:lnTo>
                <a:lnTo>
                  <a:pt x="190" y="231"/>
                </a:lnTo>
                <a:lnTo>
                  <a:pt x="190" y="231"/>
                </a:lnTo>
                <a:lnTo>
                  <a:pt x="190" y="231"/>
                </a:lnTo>
                <a:lnTo>
                  <a:pt x="189" y="227"/>
                </a:lnTo>
                <a:lnTo>
                  <a:pt x="189" y="227"/>
                </a:lnTo>
                <a:lnTo>
                  <a:pt x="189" y="226"/>
                </a:lnTo>
                <a:lnTo>
                  <a:pt x="187" y="226"/>
                </a:lnTo>
                <a:lnTo>
                  <a:pt x="187" y="226"/>
                </a:lnTo>
                <a:lnTo>
                  <a:pt x="187" y="224"/>
                </a:lnTo>
                <a:lnTo>
                  <a:pt x="187" y="224"/>
                </a:lnTo>
                <a:lnTo>
                  <a:pt x="187" y="222"/>
                </a:lnTo>
                <a:lnTo>
                  <a:pt x="187" y="222"/>
                </a:lnTo>
                <a:lnTo>
                  <a:pt x="189" y="221"/>
                </a:lnTo>
                <a:lnTo>
                  <a:pt x="189" y="221"/>
                </a:lnTo>
                <a:lnTo>
                  <a:pt x="189" y="219"/>
                </a:lnTo>
                <a:lnTo>
                  <a:pt x="192" y="219"/>
                </a:lnTo>
                <a:lnTo>
                  <a:pt x="194" y="219"/>
                </a:lnTo>
                <a:lnTo>
                  <a:pt x="195" y="216"/>
                </a:lnTo>
                <a:lnTo>
                  <a:pt x="195" y="212"/>
                </a:lnTo>
                <a:lnTo>
                  <a:pt x="197" y="212"/>
                </a:lnTo>
                <a:lnTo>
                  <a:pt x="197" y="212"/>
                </a:lnTo>
                <a:lnTo>
                  <a:pt x="197" y="212"/>
                </a:lnTo>
                <a:lnTo>
                  <a:pt x="199" y="212"/>
                </a:lnTo>
                <a:lnTo>
                  <a:pt x="199" y="212"/>
                </a:lnTo>
                <a:lnTo>
                  <a:pt x="200" y="212"/>
                </a:lnTo>
                <a:lnTo>
                  <a:pt x="200" y="212"/>
                </a:lnTo>
                <a:lnTo>
                  <a:pt x="202" y="214"/>
                </a:lnTo>
                <a:lnTo>
                  <a:pt x="204" y="216"/>
                </a:lnTo>
                <a:lnTo>
                  <a:pt x="205" y="216"/>
                </a:lnTo>
                <a:lnTo>
                  <a:pt x="205" y="217"/>
                </a:lnTo>
                <a:lnTo>
                  <a:pt x="204" y="219"/>
                </a:lnTo>
                <a:lnTo>
                  <a:pt x="204" y="219"/>
                </a:lnTo>
                <a:lnTo>
                  <a:pt x="204" y="221"/>
                </a:lnTo>
                <a:lnTo>
                  <a:pt x="204" y="221"/>
                </a:lnTo>
                <a:lnTo>
                  <a:pt x="204" y="222"/>
                </a:lnTo>
                <a:lnTo>
                  <a:pt x="204" y="222"/>
                </a:lnTo>
                <a:lnTo>
                  <a:pt x="204" y="222"/>
                </a:lnTo>
                <a:lnTo>
                  <a:pt x="204" y="224"/>
                </a:lnTo>
                <a:lnTo>
                  <a:pt x="205" y="224"/>
                </a:lnTo>
                <a:lnTo>
                  <a:pt x="205" y="226"/>
                </a:lnTo>
                <a:lnTo>
                  <a:pt x="205" y="226"/>
                </a:lnTo>
                <a:lnTo>
                  <a:pt x="205" y="227"/>
                </a:lnTo>
                <a:lnTo>
                  <a:pt x="205" y="227"/>
                </a:lnTo>
                <a:lnTo>
                  <a:pt x="205" y="227"/>
                </a:lnTo>
                <a:lnTo>
                  <a:pt x="205" y="229"/>
                </a:lnTo>
                <a:lnTo>
                  <a:pt x="205" y="229"/>
                </a:lnTo>
                <a:lnTo>
                  <a:pt x="205" y="229"/>
                </a:lnTo>
                <a:lnTo>
                  <a:pt x="205" y="232"/>
                </a:lnTo>
                <a:lnTo>
                  <a:pt x="205" y="234"/>
                </a:lnTo>
                <a:lnTo>
                  <a:pt x="205" y="234"/>
                </a:lnTo>
                <a:lnTo>
                  <a:pt x="205" y="236"/>
                </a:lnTo>
                <a:lnTo>
                  <a:pt x="204" y="238"/>
                </a:lnTo>
                <a:lnTo>
                  <a:pt x="204" y="238"/>
                </a:lnTo>
                <a:lnTo>
                  <a:pt x="204" y="238"/>
                </a:lnTo>
                <a:lnTo>
                  <a:pt x="204" y="238"/>
                </a:lnTo>
                <a:lnTo>
                  <a:pt x="202" y="238"/>
                </a:lnTo>
                <a:lnTo>
                  <a:pt x="202" y="238"/>
                </a:lnTo>
                <a:lnTo>
                  <a:pt x="200" y="238"/>
                </a:lnTo>
                <a:lnTo>
                  <a:pt x="200" y="239"/>
                </a:lnTo>
                <a:lnTo>
                  <a:pt x="200" y="239"/>
                </a:lnTo>
                <a:lnTo>
                  <a:pt x="200" y="239"/>
                </a:lnTo>
                <a:lnTo>
                  <a:pt x="202" y="239"/>
                </a:lnTo>
                <a:lnTo>
                  <a:pt x="207" y="241"/>
                </a:lnTo>
                <a:lnTo>
                  <a:pt x="207" y="241"/>
                </a:lnTo>
                <a:lnTo>
                  <a:pt x="207" y="241"/>
                </a:lnTo>
                <a:lnTo>
                  <a:pt x="209" y="241"/>
                </a:lnTo>
                <a:lnTo>
                  <a:pt x="209" y="234"/>
                </a:lnTo>
                <a:lnTo>
                  <a:pt x="209" y="232"/>
                </a:lnTo>
                <a:lnTo>
                  <a:pt x="211" y="231"/>
                </a:lnTo>
                <a:lnTo>
                  <a:pt x="211" y="231"/>
                </a:lnTo>
                <a:lnTo>
                  <a:pt x="211" y="231"/>
                </a:lnTo>
                <a:lnTo>
                  <a:pt x="211" y="229"/>
                </a:lnTo>
                <a:lnTo>
                  <a:pt x="211" y="229"/>
                </a:lnTo>
                <a:lnTo>
                  <a:pt x="211" y="227"/>
                </a:lnTo>
                <a:lnTo>
                  <a:pt x="211" y="227"/>
                </a:lnTo>
                <a:lnTo>
                  <a:pt x="209" y="226"/>
                </a:lnTo>
                <a:lnTo>
                  <a:pt x="209" y="224"/>
                </a:lnTo>
                <a:lnTo>
                  <a:pt x="209" y="221"/>
                </a:lnTo>
                <a:lnTo>
                  <a:pt x="209" y="219"/>
                </a:lnTo>
                <a:lnTo>
                  <a:pt x="211" y="214"/>
                </a:lnTo>
                <a:lnTo>
                  <a:pt x="211" y="214"/>
                </a:lnTo>
                <a:lnTo>
                  <a:pt x="211" y="212"/>
                </a:lnTo>
                <a:lnTo>
                  <a:pt x="211" y="212"/>
                </a:lnTo>
                <a:lnTo>
                  <a:pt x="211" y="212"/>
                </a:lnTo>
                <a:lnTo>
                  <a:pt x="211" y="211"/>
                </a:lnTo>
                <a:lnTo>
                  <a:pt x="209" y="206"/>
                </a:lnTo>
                <a:lnTo>
                  <a:pt x="209" y="204"/>
                </a:lnTo>
                <a:lnTo>
                  <a:pt x="209" y="202"/>
                </a:lnTo>
                <a:lnTo>
                  <a:pt x="209" y="202"/>
                </a:lnTo>
                <a:lnTo>
                  <a:pt x="209" y="201"/>
                </a:lnTo>
                <a:lnTo>
                  <a:pt x="205" y="192"/>
                </a:lnTo>
                <a:lnTo>
                  <a:pt x="204" y="189"/>
                </a:lnTo>
                <a:lnTo>
                  <a:pt x="202" y="189"/>
                </a:lnTo>
                <a:lnTo>
                  <a:pt x="200" y="185"/>
                </a:lnTo>
                <a:lnTo>
                  <a:pt x="200" y="182"/>
                </a:lnTo>
                <a:lnTo>
                  <a:pt x="200" y="182"/>
                </a:lnTo>
                <a:lnTo>
                  <a:pt x="199" y="180"/>
                </a:lnTo>
                <a:lnTo>
                  <a:pt x="195" y="179"/>
                </a:lnTo>
                <a:lnTo>
                  <a:pt x="195" y="177"/>
                </a:lnTo>
                <a:lnTo>
                  <a:pt x="192" y="177"/>
                </a:lnTo>
                <a:lnTo>
                  <a:pt x="192" y="177"/>
                </a:lnTo>
                <a:lnTo>
                  <a:pt x="190" y="177"/>
                </a:lnTo>
                <a:lnTo>
                  <a:pt x="187" y="177"/>
                </a:lnTo>
                <a:lnTo>
                  <a:pt x="185" y="177"/>
                </a:lnTo>
                <a:lnTo>
                  <a:pt x="184" y="177"/>
                </a:lnTo>
                <a:lnTo>
                  <a:pt x="184" y="175"/>
                </a:lnTo>
                <a:lnTo>
                  <a:pt x="180" y="174"/>
                </a:lnTo>
                <a:lnTo>
                  <a:pt x="179" y="174"/>
                </a:lnTo>
                <a:lnTo>
                  <a:pt x="179" y="174"/>
                </a:lnTo>
                <a:lnTo>
                  <a:pt x="179" y="174"/>
                </a:lnTo>
                <a:lnTo>
                  <a:pt x="179" y="172"/>
                </a:lnTo>
                <a:lnTo>
                  <a:pt x="179" y="172"/>
                </a:lnTo>
                <a:lnTo>
                  <a:pt x="179" y="172"/>
                </a:lnTo>
                <a:lnTo>
                  <a:pt x="179" y="172"/>
                </a:lnTo>
                <a:lnTo>
                  <a:pt x="179" y="172"/>
                </a:lnTo>
                <a:lnTo>
                  <a:pt x="177" y="170"/>
                </a:lnTo>
                <a:lnTo>
                  <a:pt x="177" y="170"/>
                </a:lnTo>
                <a:lnTo>
                  <a:pt x="177" y="170"/>
                </a:lnTo>
                <a:lnTo>
                  <a:pt x="175" y="170"/>
                </a:lnTo>
                <a:lnTo>
                  <a:pt x="175" y="170"/>
                </a:lnTo>
                <a:lnTo>
                  <a:pt x="175" y="169"/>
                </a:lnTo>
                <a:lnTo>
                  <a:pt x="175" y="169"/>
                </a:lnTo>
                <a:lnTo>
                  <a:pt x="175" y="167"/>
                </a:lnTo>
                <a:lnTo>
                  <a:pt x="174" y="167"/>
                </a:lnTo>
                <a:lnTo>
                  <a:pt x="172" y="167"/>
                </a:lnTo>
                <a:lnTo>
                  <a:pt x="172" y="167"/>
                </a:lnTo>
                <a:lnTo>
                  <a:pt x="172" y="167"/>
                </a:lnTo>
                <a:lnTo>
                  <a:pt x="172" y="165"/>
                </a:lnTo>
                <a:lnTo>
                  <a:pt x="172" y="165"/>
                </a:lnTo>
                <a:lnTo>
                  <a:pt x="172" y="165"/>
                </a:lnTo>
                <a:lnTo>
                  <a:pt x="170" y="164"/>
                </a:lnTo>
                <a:lnTo>
                  <a:pt x="170" y="164"/>
                </a:lnTo>
                <a:lnTo>
                  <a:pt x="170" y="164"/>
                </a:lnTo>
                <a:lnTo>
                  <a:pt x="170" y="164"/>
                </a:lnTo>
                <a:lnTo>
                  <a:pt x="170" y="162"/>
                </a:lnTo>
                <a:lnTo>
                  <a:pt x="170" y="162"/>
                </a:lnTo>
                <a:lnTo>
                  <a:pt x="170" y="162"/>
                </a:lnTo>
                <a:lnTo>
                  <a:pt x="170" y="162"/>
                </a:lnTo>
                <a:lnTo>
                  <a:pt x="170" y="162"/>
                </a:lnTo>
                <a:lnTo>
                  <a:pt x="170" y="160"/>
                </a:lnTo>
                <a:lnTo>
                  <a:pt x="168" y="160"/>
                </a:lnTo>
                <a:lnTo>
                  <a:pt x="168" y="160"/>
                </a:lnTo>
                <a:lnTo>
                  <a:pt x="168" y="160"/>
                </a:lnTo>
                <a:lnTo>
                  <a:pt x="167" y="158"/>
                </a:lnTo>
                <a:lnTo>
                  <a:pt x="167" y="160"/>
                </a:lnTo>
                <a:lnTo>
                  <a:pt x="165" y="158"/>
                </a:lnTo>
                <a:lnTo>
                  <a:pt x="163" y="158"/>
                </a:lnTo>
                <a:lnTo>
                  <a:pt x="162" y="160"/>
                </a:lnTo>
                <a:lnTo>
                  <a:pt x="158" y="162"/>
                </a:lnTo>
                <a:lnTo>
                  <a:pt x="157" y="164"/>
                </a:lnTo>
                <a:lnTo>
                  <a:pt x="153" y="164"/>
                </a:lnTo>
                <a:lnTo>
                  <a:pt x="150" y="165"/>
                </a:lnTo>
                <a:lnTo>
                  <a:pt x="150" y="165"/>
                </a:lnTo>
                <a:lnTo>
                  <a:pt x="148" y="165"/>
                </a:lnTo>
                <a:lnTo>
                  <a:pt x="148" y="165"/>
                </a:lnTo>
                <a:lnTo>
                  <a:pt x="147" y="165"/>
                </a:lnTo>
                <a:lnTo>
                  <a:pt x="147" y="167"/>
                </a:lnTo>
                <a:lnTo>
                  <a:pt x="145" y="167"/>
                </a:lnTo>
                <a:lnTo>
                  <a:pt x="145" y="167"/>
                </a:lnTo>
                <a:lnTo>
                  <a:pt x="145" y="167"/>
                </a:lnTo>
                <a:lnTo>
                  <a:pt x="140" y="167"/>
                </a:lnTo>
                <a:lnTo>
                  <a:pt x="137" y="167"/>
                </a:lnTo>
                <a:close/>
                <a:moveTo>
                  <a:pt x="177" y="14"/>
                </a:moveTo>
                <a:lnTo>
                  <a:pt x="179" y="14"/>
                </a:lnTo>
                <a:lnTo>
                  <a:pt x="179" y="14"/>
                </a:lnTo>
                <a:lnTo>
                  <a:pt x="179" y="14"/>
                </a:lnTo>
                <a:lnTo>
                  <a:pt x="180" y="16"/>
                </a:lnTo>
                <a:lnTo>
                  <a:pt x="180" y="16"/>
                </a:lnTo>
                <a:lnTo>
                  <a:pt x="182" y="16"/>
                </a:lnTo>
                <a:lnTo>
                  <a:pt x="180" y="16"/>
                </a:lnTo>
                <a:lnTo>
                  <a:pt x="180" y="16"/>
                </a:lnTo>
                <a:lnTo>
                  <a:pt x="180" y="16"/>
                </a:lnTo>
                <a:lnTo>
                  <a:pt x="180" y="16"/>
                </a:lnTo>
                <a:lnTo>
                  <a:pt x="180" y="16"/>
                </a:lnTo>
                <a:lnTo>
                  <a:pt x="179" y="16"/>
                </a:lnTo>
                <a:lnTo>
                  <a:pt x="179" y="16"/>
                </a:lnTo>
                <a:lnTo>
                  <a:pt x="179" y="16"/>
                </a:lnTo>
                <a:lnTo>
                  <a:pt x="179" y="16"/>
                </a:lnTo>
                <a:lnTo>
                  <a:pt x="179" y="17"/>
                </a:lnTo>
                <a:lnTo>
                  <a:pt x="179" y="19"/>
                </a:lnTo>
                <a:lnTo>
                  <a:pt x="179" y="19"/>
                </a:lnTo>
                <a:lnTo>
                  <a:pt x="177" y="22"/>
                </a:lnTo>
                <a:lnTo>
                  <a:pt x="177" y="22"/>
                </a:lnTo>
                <a:lnTo>
                  <a:pt x="175" y="22"/>
                </a:lnTo>
                <a:lnTo>
                  <a:pt x="175" y="22"/>
                </a:lnTo>
                <a:lnTo>
                  <a:pt x="175" y="22"/>
                </a:lnTo>
                <a:lnTo>
                  <a:pt x="175" y="22"/>
                </a:lnTo>
                <a:lnTo>
                  <a:pt x="175" y="22"/>
                </a:lnTo>
                <a:lnTo>
                  <a:pt x="175" y="22"/>
                </a:lnTo>
                <a:lnTo>
                  <a:pt x="174" y="22"/>
                </a:lnTo>
                <a:lnTo>
                  <a:pt x="174" y="24"/>
                </a:lnTo>
                <a:lnTo>
                  <a:pt x="174" y="24"/>
                </a:lnTo>
                <a:lnTo>
                  <a:pt x="174" y="24"/>
                </a:lnTo>
                <a:lnTo>
                  <a:pt x="172" y="27"/>
                </a:lnTo>
                <a:lnTo>
                  <a:pt x="172" y="27"/>
                </a:lnTo>
                <a:lnTo>
                  <a:pt x="172" y="29"/>
                </a:lnTo>
                <a:lnTo>
                  <a:pt x="170" y="29"/>
                </a:lnTo>
                <a:lnTo>
                  <a:pt x="170" y="31"/>
                </a:lnTo>
                <a:lnTo>
                  <a:pt x="170" y="31"/>
                </a:lnTo>
                <a:lnTo>
                  <a:pt x="170" y="32"/>
                </a:lnTo>
                <a:lnTo>
                  <a:pt x="174" y="29"/>
                </a:lnTo>
                <a:lnTo>
                  <a:pt x="174" y="29"/>
                </a:lnTo>
                <a:lnTo>
                  <a:pt x="177" y="31"/>
                </a:lnTo>
                <a:lnTo>
                  <a:pt x="179" y="32"/>
                </a:lnTo>
                <a:lnTo>
                  <a:pt x="179" y="32"/>
                </a:lnTo>
                <a:lnTo>
                  <a:pt x="180" y="34"/>
                </a:lnTo>
                <a:lnTo>
                  <a:pt x="182" y="36"/>
                </a:lnTo>
                <a:lnTo>
                  <a:pt x="182" y="36"/>
                </a:lnTo>
                <a:lnTo>
                  <a:pt x="184" y="37"/>
                </a:lnTo>
                <a:lnTo>
                  <a:pt x="184" y="37"/>
                </a:lnTo>
                <a:lnTo>
                  <a:pt x="189" y="37"/>
                </a:lnTo>
                <a:lnTo>
                  <a:pt x="189" y="37"/>
                </a:lnTo>
                <a:lnTo>
                  <a:pt x="189" y="36"/>
                </a:lnTo>
                <a:lnTo>
                  <a:pt x="190" y="36"/>
                </a:lnTo>
                <a:lnTo>
                  <a:pt x="190" y="34"/>
                </a:lnTo>
                <a:lnTo>
                  <a:pt x="190" y="32"/>
                </a:lnTo>
                <a:lnTo>
                  <a:pt x="190" y="32"/>
                </a:lnTo>
                <a:lnTo>
                  <a:pt x="192" y="32"/>
                </a:lnTo>
                <a:lnTo>
                  <a:pt x="192" y="32"/>
                </a:lnTo>
                <a:lnTo>
                  <a:pt x="192" y="32"/>
                </a:lnTo>
                <a:lnTo>
                  <a:pt x="192" y="32"/>
                </a:lnTo>
                <a:lnTo>
                  <a:pt x="194" y="32"/>
                </a:lnTo>
                <a:lnTo>
                  <a:pt x="194" y="32"/>
                </a:lnTo>
                <a:lnTo>
                  <a:pt x="195" y="32"/>
                </a:lnTo>
                <a:lnTo>
                  <a:pt x="195" y="32"/>
                </a:lnTo>
                <a:lnTo>
                  <a:pt x="195" y="32"/>
                </a:lnTo>
                <a:lnTo>
                  <a:pt x="195" y="32"/>
                </a:lnTo>
                <a:lnTo>
                  <a:pt x="195" y="32"/>
                </a:lnTo>
                <a:lnTo>
                  <a:pt x="195" y="31"/>
                </a:lnTo>
                <a:lnTo>
                  <a:pt x="195" y="31"/>
                </a:lnTo>
                <a:lnTo>
                  <a:pt x="195" y="31"/>
                </a:lnTo>
                <a:lnTo>
                  <a:pt x="197" y="27"/>
                </a:lnTo>
                <a:lnTo>
                  <a:pt x="197" y="27"/>
                </a:lnTo>
                <a:lnTo>
                  <a:pt x="197" y="27"/>
                </a:lnTo>
                <a:lnTo>
                  <a:pt x="197" y="27"/>
                </a:lnTo>
                <a:lnTo>
                  <a:pt x="197" y="27"/>
                </a:lnTo>
                <a:lnTo>
                  <a:pt x="197" y="27"/>
                </a:lnTo>
                <a:lnTo>
                  <a:pt x="202" y="29"/>
                </a:lnTo>
                <a:lnTo>
                  <a:pt x="204" y="29"/>
                </a:lnTo>
                <a:lnTo>
                  <a:pt x="207" y="29"/>
                </a:lnTo>
                <a:lnTo>
                  <a:pt x="207" y="29"/>
                </a:lnTo>
                <a:lnTo>
                  <a:pt x="207" y="29"/>
                </a:lnTo>
                <a:lnTo>
                  <a:pt x="209" y="29"/>
                </a:lnTo>
                <a:lnTo>
                  <a:pt x="209" y="27"/>
                </a:lnTo>
                <a:lnTo>
                  <a:pt x="211" y="27"/>
                </a:lnTo>
                <a:lnTo>
                  <a:pt x="211" y="29"/>
                </a:lnTo>
                <a:lnTo>
                  <a:pt x="211" y="29"/>
                </a:lnTo>
                <a:lnTo>
                  <a:pt x="211" y="29"/>
                </a:lnTo>
                <a:lnTo>
                  <a:pt x="211" y="29"/>
                </a:lnTo>
                <a:lnTo>
                  <a:pt x="212" y="29"/>
                </a:lnTo>
                <a:lnTo>
                  <a:pt x="216" y="32"/>
                </a:lnTo>
                <a:lnTo>
                  <a:pt x="216" y="32"/>
                </a:lnTo>
                <a:lnTo>
                  <a:pt x="216" y="32"/>
                </a:lnTo>
                <a:lnTo>
                  <a:pt x="216" y="32"/>
                </a:lnTo>
                <a:lnTo>
                  <a:pt x="216" y="32"/>
                </a:lnTo>
                <a:lnTo>
                  <a:pt x="216" y="32"/>
                </a:lnTo>
                <a:lnTo>
                  <a:pt x="216" y="34"/>
                </a:lnTo>
                <a:lnTo>
                  <a:pt x="216" y="34"/>
                </a:lnTo>
                <a:lnTo>
                  <a:pt x="221" y="36"/>
                </a:lnTo>
                <a:lnTo>
                  <a:pt x="221" y="36"/>
                </a:lnTo>
                <a:lnTo>
                  <a:pt x="221" y="36"/>
                </a:lnTo>
                <a:lnTo>
                  <a:pt x="222" y="36"/>
                </a:lnTo>
                <a:lnTo>
                  <a:pt x="224" y="36"/>
                </a:lnTo>
                <a:lnTo>
                  <a:pt x="226" y="36"/>
                </a:lnTo>
                <a:lnTo>
                  <a:pt x="226" y="36"/>
                </a:lnTo>
                <a:lnTo>
                  <a:pt x="229" y="37"/>
                </a:lnTo>
                <a:lnTo>
                  <a:pt x="229" y="37"/>
                </a:lnTo>
                <a:lnTo>
                  <a:pt x="229" y="37"/>
                </a:lnTo>
                <a:lnTo>
                  <a:pt x="229" y="39"/>
                </a:lnTo>
                <a:lnTo>
                  <a:pt x="229" y="39"/>
                </a:lnTo>
                <a:lnTo>
                  <a:pt x="229" y="39"/>
                </a:lnTo>
                <a:lnTo>
                  <a:pt x="231" y="41"/>
                </a:lnTo>
                <a:lnTo>
                  <a:pt x="239" y="44"/>
                </a:lnTo>
                <a:lnTo>
                  <a:pt x="241" y="48"/>
                </a:lnTo>
                <a:lnTo>
                  <a:pt x="242" y="48"/>
                </a:lnTo>
                <a:lnTo>
                  <a:pt x="244" y="49"/>
                </a:lnTo>
                <a:lnTo>
                  <a:pt x="244" y="49"/>
                </a:lnTo>
                <a:lnTo>
                  <a:pt x="242" y="51"/>
                </a:lnTo>
                <a:lnTo>
                  <a:pt x="242" y="53"/>
                </a:lnTo>
                <a:lnTo>
                  <a:pt x="241" y="53"/>
                </a:lnTo>
                <a:lnTo>
                  <a:pt x="241" y="54"/>
                </a:lnTo>
                <a:lnTo>
                  <a:pt x="241" y="54"/>
                </a:lnTo>
                <a:lnTo>
                  <a:pt x="241" y="56"/>
                </a:lnTo>
                <a:lnTo>
                  <a:pt x="239" y="56"/>
                </a:lnTo>
                <a:lnTo>
                  <a:pt x="239" y="56"/>
                </a:lnTo>
                <a:lnTo>
                  <a:pt x="237" y="56"/>
                </a:lnTo>
                <a:lnTo>
                  <a:pt x="237" y="56"/>
                </a:lnTo>
                <a:lnTo>
                  <a:pt x="237" y="56"/>
                </a:lnTo>
                <a:lnTo>
                  <a:pt x="236" y="56"/>
                </a:lnTo>
                <a:lnTo>
                  <a:pt x="234" y="61"/>
                </a:lnTo>
                <a:lnTo>
                  <a:pt x="234" y="63"/>
                </a:lnTo>
                <a:lnTo>
                  <a:pt x="234" y="63"/>
                </a:lnTo>
                <a:lnTo>
                  <a:pt x="234" y="63"/>
                </a:lnTo>
                <a:lnTo>
                  <a:pt x="242" y="66"/>
                </a:lnTo>
                <a:lnTo>
                  <a:pt x="242" y="68"/>
                </a:lnTo>
                <a:lnTo>
                  <a:pt x="242" y="68"/>
                </a:lnTo>
                <a:lnTo>
                  <a:pt x="242" y="69"/>
                </a:lnTo>
                <a:lnTo>
                  <a:pt x="242" y="69"/>
                </a:lnTo>
                <a:lnTo>
                  <a:pt x="242" y="69"/>
                </a:lnTo>
                <a:lnTo>
                  <a:pt x="242" y="71"/>
                </a:lnTo>
                <a:lnTo>
                  <a:pt x="242" y="73"/>
                </a:lnTo>
                <a:lnTo>
                  <a:pt x="242" y="73"/>
                </a:lnTo>
                <a:lnTo>
                  <a:pt x="242" y="73"/>
                </a:lnTo>
                <a:lnTo>
                  <a:pt x="242" y="74"/>
                </a:lnTo>
                <a:lnTo>
                  <a:pt x="244" y="74"/>
                </a:lnTo>
                <a:lnTo>
                  <a:pt x="244" y="76"/>
                </a:lnTo>
                <a:lnTo>
                  <a:pt x="244" y="76"/>
                </a:lnTo>
                <a:lnTo>
                  <a:pt x="242" y="78"/>
                </a:lnTo>
                <a:lnTo>
                  <a:pt x="242" y="79"/>
                </a:lnTo>
                <a:lnTo>
                  <a:pt x="242" y="79"/>
                </a:lnTo>
                <a:lnTo>
                  <a:pt x="241" y="79"/>
                </a:lnTo>
                <a:lnTo>
                  <a:pt x="241" y="79"/>
                </a:lnTo>
                <a:lnTo>
                  <a:pt x="239" y="79"/>
                </a:lnTo>
                <a:lnTo>
                  <a:pt x="239" y="81"/>
                </a:lnTo>
                <a:lnTo>
                  <a:pt x="237" y="81"/>
                </a:lnTo>
                <a:lnTo>
                  <a:pt x="239" y="83"/>
                </a:lnTo>
                <a:lnTo>
                  <a:pt x="239" y="83"/>
                </a:lnTo>
                <a:lnTo>
                  <a:pt x="239" y="83"/>
                </a:lnTo>
                <a:lnTo>
                  <a:pt x="241" y="83"/>
                </a:lnTo>
                <a:lnTo>
                  <a:pt x="241" y="85"/>
                </a:lnTo>
                <a:lnTo>
                  <a:pt x="241" y="85"/>
                </a:lnTo>
                <a:lnTo>
                  <a:pt x="241" y="85"/>
                </a:lnTo>
                <a:lnTo>
                  <a:pt x="241" y="86"/>
                </a:lnTo>
                <a:lnTo>
                  <a:pt x="241" y="88"/>
                </a:lnTo>
                <a:lnTo>
                  <a:pt x="241" y="90"/>
                </a:lnTo>
                <a:lnTo>
                  <a:pt x="242" y="90"/>
                </a:lnTo>
                <a:lnTo>
                  <a:pt x="247" y="91"/>
                </a:lnTo>
                <a:lnTo>
                  <a:pt x="261" y="98"/>
                </a:lnTo>
                <a:lnTo>
                  <a:pt x="263" y="98"/>
                </a:lnTo>
                <a:lnTo>
                  <a:pt x="263" y="98"/>
                </a:lnTo>
                <a:lnTo>
                  <a:pt x="263" y="101"/>
                </a:lnTo>
                <a:lnTo>
                  <a:pt x="263" y="101"/>
                </a:lnTo>
                <a:lnTo>
                  <a:pt x="263" y="103"/>
                </a:lnTo>
                <a:lnTo>
                  <a:pt x="271" y="106"/>
                </a:lnTo>
                <a:lnTo>
                  <a:pt x="273" y="106"/>
                </a:lnTo>
                <a:lnTo>
                  <a:pt x="273" y="105"/>
                </a:lnTo>
                <a:lnTo>
                  <a:pt x="273" y="105"/>
                </a:lnTo>
                <a:lnTo>
                  <a:pt x="274" y="103"/>
                </a:lnTo>
                <a:lnTo>
                  <a:pt x="274" y="103"/>
                </a:lnTo>
                <a:lnTo>
                  <a:pt x="274" y="103"/>
                </a:lnTo>
                <a:lnTo>
                  <a:pt x="274" y="103"/>
                </a:lnTo>
                <a:lnTo>
                  <a:pt x="278" y="103"/>
                </a:lnTo>
                <a:lnTo>
                  <a:pt x="276" y="108"/>
                </a:lnTo>
                <a:lnTo>
                  <a:pt x="274" y="108"/>
                </a:lnTo>
                <a:lnTo>
                  <a:pt x="274" y="108"/>
                </a:lnTo>
                <a:lnTo>
                  <a:pt x="274" y="108"/>
                </a:lnTo>
                <a:lnTo>
                  <a:pt x="273" y="110"/>
                </a:lnTo>
                <a:lnTo>
                  <a:pt x="273" y="110"/>
                </a:lnTo>
                <a:lnTo>
                  <a:pt x="273" y="110"/>
                </a:lnTo>
                <a:lnTo>
                  <a:pt x="273" y="110"/>
                </a:lnTo>
                <a:lnTo>
                  <a:pt x="273" y="111"/>
                </a:lnTo>
                <a:lnTo>
                  <a:pt x="273" y="111"/>
                </a:lnTo>
                <a:lnTo>
                  <a:pt x="273" y="111"/>
                </a:lnTo>
                <a:lnTo>
                  <a:pt x="273" y="111"/>
                </a:lnTo>
                <a:lnTo>
                  <a:pt x="273" y="115"/>
                </a:lnTo>
                <a:lnTo>
                  <a:pt x="273" y="115"/>
                </a:lnTo>
                <a:lnTo>
                  <a:pt x="273" y="116"/>
                </a:lnTo>
                <a:lnTo>
                  <a:pt x="273" y="116"/>
                </a:lnTo>
                <a:lnTo>
                  <a:pt x="274" y="118"/>
                </a:lnTo>
                <a:lnTo>
                  <a:pt x="276" y="118"/>
                </a:lnTo>
                <a:lnTo>
                  <a:pt x="276" y="118"/>
                </a:lnTo>
                <a:lnTo>
                  <a:pt x="276" y="121"/>
                </a:lnTo>
                <a:lnTo>
                  <a:pt x="276" y="121"/>
                </a:lnTo>
                <a:lnTo>
                  <a:pt x="278" y="121"/>
                </a:lnTo>
                <a:lnTo>
                  <a:pt x="278" y="123"/>
                </a:lnTo>
                <a:lnTo>
                  <a:pt x="278" y="123"/>
                </a:lnTo>
                <a:lnTo>
                  <a:pt x="278" y="123"/>
                </a:lnTo>
                <a:lnTo>
                  <a:pt x="278" y="125"/>
                </a:lnTo>
                <a:lnTo>
                  <a:pt x="278" y="125"/>
                </a:lnTo>
                <a:lnTo>
                  <a:pt x="278" y="128"/>
                </a:lnTo>
                <a:lnTo>
                  <a:pt x="278" y="128"/>
                </a:lnTo>
                <a:lnTo>
                  <a:pt x="278" y="128"/>
                </a:lnTo>
                <a:lnTo>
                  <a:pt x="278" y="130"/>
                </a:lnTo>
                <a:lnTo>
                  <a:pt x="278" y="130"/>
                </a:lnTo>
                <a:lnTo>
                  <a:pt x="278" y="130"/>
                </a:lnTo>
                <a:lnTo>
                  <a:pt x="278" y="132"/>
                </a:lnTo>
                <a:lnTo>
                  <a:pt x="276" y="133"/>
                </a:lnTo>
                <a:lnTo>
                  <a:pt x="276" y="135"/>
                </a:lnTo>
                <a:lnTo>
                  <a:pt x="276" y="137"/>
                </a:lnTo>
                <a:lnTo>
                  <a:pt x="276" y="138"/>
                </a:lnTo>
                <a:lnTo>
                  <a:pt x="276" y="138"/>
                </a:lnTo>
                <a:lnTo>
                  <a:pt x="276" y="140"/>
                </a:lnTo>
                <a:lnTo>
                  <a:pt x="279" y="140"/>
                </a:lnTo>
                <a:lnTo>
                  <a:pt x="279" y="142"/>
                </a:lnTo>
                <a:lnTo>
                  <a:pt x="279" y="142"/>
                </a:lnTo>
                <a:lnTo>
                  <a:pt x="279" y="143"/>
                </a:lnTo>
                <a:lnTo>
                  <a:pt x="279" y="143"/>
                </a:lnTo>
                <a:lnTo>
                  <a:pt x="278" y="143"/>
                </a:lnTo>
                <a:lnTo>
                  <a:pt x="278" y="145"/>
                </a:lnTo>
                <a:lnTo>
                  <a:pt x="276" y="145"/>
                </a:lnTo>
                <a:lnTo>
                  <a:pt x="276" y="145"/>
                </a:lnTo>
                <a:lnTo>
                  <a:pt x="276" y="145"/>
                </a:lnTo>
                <a:lnTo>
                  <a:pt x="278" y="147"/>
                </a:lnTo>
                <a:lnTo>
                  <a:pt x="278" y="147"/>
                </a:lnTo>
                <a:lnTo>
                  <a:pt x="279" y="147"/>
                </a:lnTo>
                <a:lnTo>
                  <a:pt x="279" y="148"/>
                </a:lnTo>
                <a:lnTo>
                  <a:pt x="278" y="148"/>
                </a:lnTo>
                <a:lnTo>
                  <a:pt x="278" y="150"/>
                </a:lnTo>
                <a:lnTo>
                  <a:pt x="276" y="152"/>
                </a:lnTo>
                <a:lnTo>
                  <a:pt x="276" y="152"/>
                </a:lnTo>
                <a:lnTo>
                  <a:pt x="271" y="150"/>
                </a:lnTo>
                <a:lnTo>
                  <a:pt x="271" y="150"/>
                </a:lnTo>
                <a:lnTo>
                  <a:pt x="271" y="150"/>
                </a:lnTo>
                <a:lnTo>
                  <a:pt x="271" y="150"/>
                </a:lnTo>
                <a:lnTo>
                  <a:pt x="271" y="152"/>
                </a:lnTo>
                <a:lnTo>
                  <a:pt x="271" y="152"/>
                </a:lnTo>
                <a:lnTo>
                  <a:pt x="271" y="152"/>
                </a:lnTo>
                <a:lnTo>
                  <a:pt x="269" y="152"/>
                </a:lnTo>
                <a:lnTo>
                  <a:pt x="269" y="153"/>
                </a:lnTo>
                <a:lnTo>
                  <a:pt x="269" y="153"/>
                </a:lnTo>
                <a:lnTo>
                  <a:pt x="269" y="153"/>
                </a:lnTo>
                <a:lnTo>
                  <a:pt x="266" y="153"/>
                </a:lnTo>
                <a:lnTo>
                  <a:pt x="263" y="153"/>
                </a:lnTo>
                <a:lnTo>
                  <a:pt x="263" y="153"/>
                </a:lnTo>
                <a:lnTo>
                  <a:pt x="263" y="152"/>
                </a:lnTo>
                <a:lnTo>
                  <a:pt x="263" y="152"/>
                </a:lnTo>
                <a:lnTo>
                  <a:pt x="263" y="152"/>
                </a:lnTo>
                <a:lnTo>
                  <a:pt x="263" y="150"/>
                </a:lnTo>
                <a:lnTo>
                  <a:pt x="263" y="150"/>
                </a:lnTo>
                <a:lnTo>
                  <a:pt x="263" y="150"/>
                </a:lnTo>
                <a:lnTo>
                  <a:pt x="261" y="150"/>
                </a:lnTo>
                <a:lnTo>
                  <a:pt x="259" y="150"/>
                </a:lnTo>
                <a:lnTo>
                  <a:pt x="258" y="148"/>
                </a:lnTo>
                <a:lnTo>
                  <a:pt x="253" y="147"/>
                </a:lnTo>
                <a:lnTo>
                  <a:pt x="253" y="147"/>
                </a:lnTo>
                <a:lnTo>
                  <a:pt x="251" y="148"/>
                </a:lnTo>
                <a:lnTo>
                  <a:pt x="247" y="155"/>
                </a:lnTo>
                <a:lnTo>
                  <a:pt x="246" y="158"/>
                </a:lnTo>
                <a:lnTo>
                  <a:pt x="246" y="160"/>
                </a:lnTo>
                <a:lnTo>
                  <a:pt x="246" y="160"/>
                </a:lnTo>
                <a:lnTo>
                  <a:pt x="246" y="160"/>
                </a:lnTo>
                <a:lnTo>
                  <a:pt x="246" y="160"/>
                </a:lnTo>
                <a:lnTo>
                  <a:pt x="249" y="162"/>
                </a:lnTo>
                <a:lnTo>
                  <a:pt x="249" y="164"/>
                </a:lnTo>
                <a:lnTo>
                  <a:pt x="249" y="164"/>
                </a:lnTo>
                <a:lnTo>
                  <a:pt x="249" y="165"/>
                </a:lnTo>
                <a:lnTo>
                  <a:pt x="249" y="165"/>
                </a:lnTo>
                <a:lnTo>
                  <a:pt x="247" y="169"/>
                </a:lnTo>
                <a:lnTo>
                  <a:pt x="247" y="169"/>
                </a:lnTo>
                <a:lnTo>
                  <a:pt x="247" y="169"/>
                </a:lnTo>
                <a:lnTo>
                  <a:pt x="249" y="172"/>
                </a:lnTo>
                <a:lnTo>
                  <a:pt x="251" y="174"/>
                </a:lnTo>
                <a:lnTo>
                  <a:pt x="251" y="175"/>
                </a:lnTo>
                <a:lnTo>
                  <a:pt x="251" y="175"/>
                </a:lnTo>
                <a:lnTo>
                  <a:pt x="249" y="177"/>
                </a:lnTo>
                <a:lnTo>
                  <a:pt x="249" y="179"/>
                </a:lnTo>
                <a:lnTo>
                  <a:pt x="249" y="179"/>
                </a:lnTo>
                <a:lnTo>
                  <a:pt x="249" y="179"/>
                </a:lnTo>
                <a:lnTo>
                  <a:pt x="249" y="180"/>
                </a:lnTo>
                <a:lnTo>
                  <a:pt x="249" y="180"/>
                </a:lnTo>
                <a:lnTo>
                  <a:pt x="249" y="180"/>
                </a:lnTo>
                <a:lnTo>
                  <a:pt x="249" y="182"/>
                </a:lnTo>
                <a:lnTo>
                  <a:pt x="249" y="182"/>
                </a:lnTo>
                <a:lnTo>
                  <a:pt x="249" y="182"/>
                </a:lnTo>
                <a:lnTo>
                  <a:pt x="249" y="182"/>
                </a:lnTo>
                <a:lnTo>
                  <a:pt x="249" y="184"/>
                </a:lnTo>
                <a:lnTo>
                  <a:pt x="247" y="185"/>
                </a:lnTo>
                <a:lnTo>
                  <a:pt x="247" y="187"/>
                </a:lnTo>
                <a:lnTo>
                  <a:pt x="246" y="189"/>
                </a:lnTo>
                <a:lnTo>
                  <a:pt x="247" y="189"/>
                </a:lnTo>
                <a:lnTo>
                  <a:pt x="259" y="192"/>
                </a:lnTo>
                <a:lnTo>
                  <a:pt x="261" y="192"/>
                </a:lnTo>
                <a:lnTo>
                  <a:pt x="261" y="192"/>
                </a:lnTo>
                <a:lnTo>
                  <a:pt x="261" y="192"/>
                </a:lnTo>
                <a:lnTo>
                  <a:pt x="261" y="192"/>
                </a:lnTo>
                <a:lnTo>
                  <a:pt x="263" y="192"/>
                </a:lnTo>
                <a:lnTo>
                  <a:pt x="263" y="194"/>
                </a:lnTo>
                <a:lnTo>
                  <a:pt x="264" y="195"/>
                </a:lnTo>
                <a:lnTo>
                  <a:pt x="264" y="199"/>
                </a:lnTo>
                <a:lnTo>
                  <a:pt x="261" y="202"/>
                </a:lnTo>
                <a:lnTo>
                  <a:pt x="261" y="204"/>
                </a:lnTo>
                <a:lnTo>
                  <a:pt x="263" y="207"/>
                </a:lnTo>
                <a:lnTo>
                  <a:pt x="263" y="209"/>
                </a:lnTo>
                <a:lnTo>
                  <a:pt x="263" y="211"/>
                </a:lnTo>
                <a:lnTo>
                  <a:pt x="264" y="211"/>
                </a:lnTo>
                <a:lnTo>
                  <a:pt x="264" y="216"/>
                </a:lnTo>
                <a:lnTo>
                  <a:pt x="264" y="216"/>
                </a:lnTo>
                <a:lnTo>
                  <a:pt x="264" y="216"/>
                </a:lnTo>
                <a:lnTo>
                  <a:pt x="273" y="221"/>
                </a:lnTo>
                <a:lnTo>
                  <a:pt x="274" y="221"/>
                </a:lnTo>
                <a:lnTo>
                  <a:pt x="274" y="221"/>
                </a:lnTo>
                <a:lnTo>
                  <a:pt x="274" y="221"/>
                </a:lnTo>
                <a:lnTo>
                  <a:pt x="274" y="222"/>
                </a:lnTo>
                <a:lnTo>
                  <a:pt x="274" y="222"/>
                </a:lnTo>
                <a:lnTo>
                  <a:pt x="274" y="222"/>
                </a:lnTo>
                <a:lnTo>
                  <a:pt x="273" y="224"/>
                </a:lnTo>
                <a:lnTo>
                  <a:pt x="273" y="226"/>
                </a:lnTo>
                <a:lnTo>
                  <a:pt x="271" y="227"/>
                </a:lnTo>
                <a:lnTo>
                  <a:pt x="266" y="232"/>
                </a:lnTo>
                <a:lnTo>
                  <a:pt x="264" y="234"/>
                </a:lnTo>
                <a:lnTo>
                  <a:pt x="261" y="238"/>
                </a:lnTo>
                <a:lnTo>
                  <a:pt x="259" y="238"/>
                </a:lnTo>
                <a:lnTo>
                  <a:pt x="259" y="238"/>
                </a:lnTo>
                <a:lnTo>
                  <a:pt x="258" y="238"/>
                </a:lnTo>
                <a:lnTo>
                  <a:pt x="258" y="238"/>
                </a:lnTo>
                <a:lnTo>
                  <a:pt x="254" y="236"/>
                </a:lnTo>
                <a:lnTo>
                  <a:pt x="254" y="236"/>
                </a:lnTo>
                <a:lnTo>
                  <a:pt x="253" y="236"/>
                </a:lnTo>
                <a:lnTo>
                  <a:pt x="253" y="238"/>
                </a:lnTo>
                <a:lnTo>
                  <a:pt x="253" y="238"/>
                </a:lnTo>
                <a:lnTo>
                  <a:pt x="253" y="238"/>
                </a:lnTo>
                <a:lnTo>
                  <a:pt x="253" y="239"/>
                </a:lnTo>
                <a:lnTo>
                  <a:pt x="253" y="239"/>
                </a:lnTo>
                <a:lnTo>
                  <a:pt x="251" y="241"/>
                </a:lnTo>
                <a:lnTo>
                  <a:pt x="253" y="241"/>
                </a:lnTo>
                <a:lnTo>
                  <a:pt x="254" y="244"/>
                </a:lnTo>
                <a:lnTo>
                  <a:pt x="253" y="246"/>
                </a:lnTo>
                <a:lnTo>
                  <a:pt x="253" y="246"/>
                </a:lnTo>
                <a:lnTo>
                  <a:pt x="253" y="246"/>
                </a:lnTo>
                <a:lnTo>
                  <a:pt x="254" y="246"/>
                </a:lnTo>
                <a:lnTo>
                  <a:pt x="254" y="248"/>
                </a:lnTo>
                <a:lnTo>
                  <a:pt x="256" y="248"/>
                </a:lnTo>
                <a:lnTo>
                  <a:pt x="256" y="248"/>
                </a:lnTo>
                <a:lnTo>
                  <a:pt x="256" y="248"/>
                </a:lnTo>
                <a:lnTo>
                  <a:pt x="256" y="249"/>
                </a:lnTo>
                <a:lnTo>
                  <a:pt x="256" y="253"/>
                </a:lnTo>
                <a:lnTo>
                  <a:pt x="256" y="253"/>
                </a:lnTo>
                <a:lnTo>
                  <a:pt x="256" y="254"/>
                </a:lnTo>
                <a:lnTo>
                  <a:pt x="256" y="254"/>
                </a:lnTo>
                <a:lnTo>
                  <a:pt x="258" y="254"/>
                </a:lnTo>
                <a:lnTo>
                  <a:pt x="258" y="254"/>
                </a:lnTo>
                <a:lnTo>
                  <a:pt x="259" y="256"/>
                </a:lnTo>
                <a:lnTo>
                  <a:pt x="259" y="256"/>
                </a:lnTo>
                <a:lnTo>
                  <a:pt x="259" y="256"/>
                </a:lnTo>
                <a:lnTo>
                  <a:pt x="259" y="258"/>
                </a:lnTo>
                <a:lnTo>
                  <a:pt x="259" y="258"/>
                </a:lnTo>
                <a:lnTo>
                  <a:pt x="263" y="259"/>
                </a:lnTo>
                <a:lnTo>
                  <a:pt x="263" y="259"/>
                </a:lnTo>
                <a:lnTo>
                  <a:pt x="263" y="259"/>
                </a:lnTo>
                <a:lnTo>
                  <a:pt x="263" y="261"/>
                </a:lnTo>
                <a:lnTo>
                  <a:pt x="263" y="261"/>
                </a:lnTo>
                <a:lnTo>
                  <a:pt x="263" y="263"/>
                </a:lnTo>
                <a:lnTo>
                  <a:pt x="263" y="263"/>
                </a:lnTo>
                <a:lnTo>
                  <a:pt x="261" y="264"/>
                </a:lnTo>
                <a:lnTo>
                  <a:pt x="261" y="264"/>
                </a:lnTo>
                <a:lnTo>
                  <a:pt x="259" y="264"/>
                </a:lnTo>
                <a:lnTo>
                  <a:pt x="259" y="264"/>
                </a:lnTo>
                <a:lnTo>
                  <a:pt x="259" y="264"/>
                </a:lnTo>
                <a:lnTo>
                  <a:pt x="259" y="264"/>
                </a:lnTo>
                <a:lnTo>
                  <a:pt x="258" y="266"/>
                </a:lnTo>
                <a:lnTo>
                  <a:pt x="256" y="264"/>
                </a:lnTo>
                <a:lnTo>
                  <a:pt x="256" y="264"/>
                </a:lnTo>
                <a:lnTo>
                  <a:pt x="254" y="264"/>
                </a:lnTo>
                <a:lnTo>
                  <a:pt x="254" y="266"/>
                </a:lnTo>
                <a:lnTo>
                  <a:pt x="254" y="266"/>
                </a:lnTo>
                <a:lnTo>
                  <a:pt x="253" y="266"/>
                </a:lnTo>
                <a:lnTo>
                  <a:pt x="253" y="266"/>
                </a:lnTo>
                <a:lnTo>
                  <a:pt x="253" y="268"/>
                </a:lnTo>
                <a:lnTo>
                  <a:pt x="253" y="268"/>
                </a:lnTo>
                <a:lnTo>
                  <a:pt x="254" y="269"/>
                </a:lnTo>
                <a:lnTo>
                  <a:pt x="256" y="271"/>
                </a:lnTo>
                <a:lnTo>
                  <a:pt x="256" y="271"/>
                </a:lnTo>
                <a:lnTo>
                  <a:pt x="256" y="273"/>
                </a:lnTo>
                <a:lnTo>
                  <a:pt x="256" y="273"/>
                </a:lnTo>
                <a:lnTo>
                  <a:pt x="256" y="275"/>
                </a:lnTo>
                <a:lnTo>
                  <a:pt x="256" y="278"/>
                </a:lnTo>
                <a:lnTo>
                  <a:pt x="256" y="278"/>
                </a:lnTo>
                <a:lnTo>
                  <a:pt x="254" y="280"/>
                </a:lnTo>
                <a:lnTo>
                  <a:pt x="254" y="280"/>
                </a:lnTo>
                <a:lnTo>
                  <a:pt x="253" y="281"/>
                </a:lnTo>
                <a:lnTo>
                  <a:pt x="251" y="285"/>
                </a:lnTo>
                <a:lnTo>
                  <a:pt x="249" y="285"/>
                </a:lnTo>
                <a:lnTo>
                  <a:pt x="249" y="286"/>
                </a:lnTo>
                <a:lnTo>
                  <a:pt x="247" y="288"/>
                </a:lnTo>
                <a:lnTo>
                  <a:pt x="246" y="288"/>
                </a:lnTo>
                <a:lnTo>
                  <a:pt x="246" y="288"/>
                </a:lnTo>
                <a:lnTo>
                  <a:pt x="246" y="288"/>
                </a:lnTo>
                <a:lnTo>
                  <a:pt x="246" y="288"/>
                </a:lnTo>
                <a:lnTo>
                  <a:pt x="242" y="288"/>
                </a:lnTo>
                <a:lnTo>
                  <a:pt x="241" y="288"/>
                </a:lnTo>
                <a:lnTo>
                  <a:pt x="241" y="288"/>
                </a:lnTo>
                <a:lnTo>
                  <a:pt x="241" y="288"/>
                </a:lnTo>
                <a:lnTo>
                  <a:pt x="239" y="290"/>
                </a:lnTo>
                <a:lnTo>
                  <a:pt x="239" y="290"/>
                </a:lnTo>
                <a:lnTo>
                  <a:pt x="237" y="291"/>
                </a:lnTo>
                <a:lnTo>
                  <a:pt x="237" y="291"/>
                </a:lnTo>
                <a:lnTo>
                  <a:pt x="237" y="291"/>
                </a:lnTo>
                <a:lnTo>
                  <a:pt x="236" y="291"/>
                </a:lnTo>
                <a:lnTo>
                  <a:pt x="234" y="291"/>
                </a:lnTo>
                <a:lnTo>
                  <a:pt x="234" y="291"/>
                </a:lnTo>
                <a:lnTo>
                  <a:pt x="234" y="293"/>
                </a:lnTo>
                <a:lnTo>
                  <a:pt x="232" y="293"/>
                </a:lnTo>
                <a:lnTo>
                  <a:pt x="232" y="293"/>
                </a:lnTo>
                <a:lnTo>
                  <a:pt x="232" y="293"/>
                </a:lnTo>
                <a:lnTo>
                  <a:pt x="232" y="293"/>
                </a:lnTo>
                <a:lnTo>
                  <a:pt x="231" y="293"/>
                </a:lnTo>
                <a:lnTo>
                  <a:pt x="229" y="291"/>
                </a:lnTo>
                <a:lnTo>
                  <a:pt x="229" y="291"/>
                </a:lnTo>
                <a:lnTo>
                  <a:pt x="229" y="291"/>
                </a:lnTo>
                <a:lnTo>
                  <a:pt x="229" y="291"/>
                </a:lnTo>
                <a:lnTo>
                  <a:pt x="229" y="291"/>
                </a:lnTo>
                <a:lnTo>
                  <a:pt x="227" y="291"/>
                </a:lnTo>
                <a:lnTo>
                  <a:pt x="226" y="291"/>
                </a:lnTo>
                <a:lnTo>
                  <a:pt x="226" y="291"/>
                </a:lnTo>
                <a:lnTo>
                  <a:pt x="226" y="291"/>
                </a:lnTo>
                <a:lnTo>
                  <a:pt x="226" y="291"/>
                </a:lnTo>
                <a:lnTo>
                  <a:pt x="226" y="290"/>
                </a:lnTo>
                <a:lnTo>
                  <a:pt x="226" y="290"/>
                </a:lnTo>
                <a:lnTo>
                  <a:pt x="226" y="290"/>
                </a:lnTo>
                <a:lnTo>
                  <a:pt x="227" y="290"/>
                </a:lnTo>
                <a:lnTo>
                  <a:pt x="227" y="288"/>
                </a:lnTo>
                <a:lnTo>
                  <a:pt x="227" y="288"/>
                </a:lnTo>
                <a:lnTo>
                  <a:pt x="227" y="288"/>
                </a:lnTo>
                <a:lnTo>
                  <a:pt x="226" y="288"/>
                </a:lnTo>
                <a:lnTo>
                  <a:pt x="224" y="290"/>
                </a:lnTo>
                <a:lnTo>
                  <a:pt x="224" y="290"/>
                </a:lnTo>
                <a:lnTo>
                  <a:pt x="224" y="290"/>
                </a:lnTo>
                <a:lnTo>
                  <a:pt x="224" y="288"/>
                </a:lnTo>
                <a:lnTo>
                  <a:pt x="224" y="288"/>
                </a:lnTo>
                <a:lnTo>
                  <a:pt x="224" y="288"/>
                </a:lnTo>
                <a:lnTo>
                  <a:pt x="226" y="286"/>
                </a:lnTo>
                <a:lnTo>
                  <a:pt x="226" y="286"/>
                </a:lnTo>
                <a:lnTo>
                  <a:pt x="226" y="286"/>
                </a:lnTo>
                <a:lnTo>
                  <a:pt x="226" y="286"/>
                </a:lnTo>
                <a:lnTo>
                  <a:pt x="226" y="285"/>
                </a:lnTo>
                <a:lnTo>
                  <a:pt x="226" y="285"/>
                </a:lnTo>
                <a:lnTo>
                  <a:pt x="226" y="285"/>
                </a:lnTo>
                <a:lnTo>
                  <a:pt x="226" y="283"/>
                </a:lnTo>
                <a:lnTo>
                  <a:pt x="226" y="283"/>
                </a:lnTo>
                <a:lnTo>
                  <a:pt x="224" y="283"/>
                </a:lnTo>
                <a:lnTo>
                  <a:pt x="221" y="281"/>
                </a:lnTo>
                <a:lnTo>
                  <a:pt x="221" y="281"/>
                </a:lnTo>
                <a:lnTo>
                  <a:pt x="221" y="281"/>
                </a:lnTo>
                <a:lnTo>
                  <a:pt x="219" y="280"/>
                </a:lnTo>
                <a:lnTo>
                  <a:pt x="219" y="280"/>
                </a:lnTo>
                <a:lnTo>
                  <a:pt x="219" y="280"/>
                </a:lnTo>
                <a:lnTo>
                  <a:pt x="219" y="278"/>
                </a:lnTo>
                <a:lnTo>
                  <a:pt x="217" y="278"/>
                </a:lnTo>
                <a:lnTo>
                  <a:pt x="216" y="278"/>
                </a:lnTo>
                <a:lnTo>
                  <a:pt x="216" y="278"/>
                </a:lnTo>
                <a:lnTo>
                  <a:pt x="216" y="278"/>
                </a:lnTo>
                <a:lnTo>
                  <a:pt x="214" y="276"/>
                </a:lnTo>
                <a:lnTo>
                  <a:pt x="214" y="276"/>
                </a:lnTo>
                <a:lnTo>
                  <a:pt x="214" y="275"/>
                </a:lnTo>
                <a:lnTo>
                  <a:pt x="211" y="275"/>
                </a:lnTo>
                <a:lnTo>
                  <a:pt x="211" y="273"/>
                </a:lnTo>
                <a:lnTo>
                  <a:pt x="207" y="271"/>
                </a:lnTo>
                <a:lnTo>
                  <a:pt x="207" y="269"/>
                </a:lnTo>
                <a:lnTo>
                  <a:pt x="205" y="269"/>
                </a:lnTo>
                <a:lnTo>
                  <a:pt x="205" y="269"/>
                </a:lnTo>
                <a:lnTo>
                  <a:pt x="204" y="269"/>
                </a:lnTo>
                <a:lnTo>
                  <a:pt x="204" y="271"/>
                </a:lnTo>
                <a:lnTo>
                  <a:pt x="202" y="271"/>
                </a:lnTo>
                <a:lnTo>
                  <a:pt x="202" y="271"/>
                </a:lnTo>
                <a:lnTo>
                  <a:pt x="202" y="271"/>
                </a:lnTo>
                <a:lnTo>
                  <a:pt x="202" y="271"/>
                </a:lnTo>
                <a:lnTo>
                  <a:pt x="202" y="271"/>
                </a:lnTo>
                <a:lnTo>
                  <a:pt x="205" y="276"/>
                </a:lnTo>
                <a:lnTo>
                  <a:pt x="205" y="276"/>
                </a:lnTo>
                <a:lnTo>
                  <a:pt x="204" y="280"/>
                </a:lnTo>
                <a:lnTo>
                  <a:pt x="204" y="281"/>
                </a:lnTo>
                <a:lnTo>
                  <a:pt x="204" y="281"/>
                </a:lnTo>
                <a:lnTo>
                  <a:pt x="204" y="283"/>
                </a:lnTo>
                <a:lnTo>
                  <a:pt x="204" y="283"/>
                </a:lnTo>
                <a:lnTo>
                  <a:pt x="204" y="283"/>
                </a:lnTo>
                <a:lnTo>
                  <a:pt x="204" y="283"/>
                </a:lnTo>
                <a:lnTo>
                  <a:pt x="202" y="285"/>
                </a:lnTo>
                <a:lnTo>
                  <a:pt x="200" y="285"/>
                </a:lnTo>
                <a:lnTo>
                  <a:pt x="200" y="285"/>
                </a:lnTo>
                <a:lnTo>
                  <a:pt x="200" y="283"/>
                </a:lnTo>
                <a:lnTo>
                  <a:pt x="199" y="283"/>
                </a:lnTo>
                <a:lnTo>
                  <a:pt x="199" y="283"/>
                </a:lnTo>
                <a:lnTo>
                  <a:pt x="199" y="283"/>
                </a:lnTo>
                <a:lnTo>
                  <a:pt x="199" y="283"/>
                </a:lnTo>
                <a:lnTo>
                  <a:pt x="197" y="283"/>
                </a:lnTo>
                <a:lnTo>
                  <a:pt x="197" y="285"/>
                </a:lnTo>
                <a:lnTo>
                  <a:pt x="195" y="285"/>
                </a:lnTo>
                <a:lnTo>
                  <a:pt x="195" y="285"/>
                </a:lnTo>
                <a:lnTo>
                  <a:pt x="195" y="285"/>
                </a:lnTo>
                <a:lnTo>
                  <a:pt x="195" y="285"/>
                </a:lnTo>
                <a:lnTo>
                  <a:pt x="194" y="285"/>
                </a:lnTo>
                <a:lnTo>
                  <a:pt x="194" y="285"/>
                </a:lnTo>
                <a:lnTo>
                  <a:pt x="194" y="285"/>
                </a:lnTo>
                <a:lnTo>
                  <a:pt x="192" y="285"/>
                </a:lnTo>
                <a:lnTo>
                  <a:pt x="192" y="285"/>
                </a:lnTo>
                <a:lnTo>
                  <a:pt x="192" y="285"/>
                </a:lnTo>
                <a:lnTo>
                  <a:pt x="192" y="286"/>
                </a:lnTo>
                <a:lnTo>
                  <a:pt x="192" y="288"/>
                </a:lnTo>
                <a:lnTo>
                  <a:pt x="192" y="288"/>
                </a:lnTo>
                <a:lnTo>
                  <a:pt x="187" y="291"/>
                </a:lnTo>
                <a:lnTo>
                  <a:pt x="185" y="291"/>
                </a:lnTo>
                <a:lnTo>
                  <a:pt x="185" y="293"/>
                </a:lnTo>
                <a:lnTo>
                  <a:pt x="185" y="293"/>
                </a:lnTo>
                <a:lnTo>
                  <a:pt x="185" y="295"/>
                </a:lnTo>
                <a:lnTo>
                  <a:pt x="185" y="296"/>
                </a:lnTo>
                <a:lnTo>
                  <a:pt x="185" y="296"/>
                </a:lnTo>
                <a:lnTo>
                  <a:pt x="184" y="298"/>
                </a:lnTo>
                <a:lnTo>
                  <a:pt x="184" y="298"/>
                </a:lnTo>
                <a:lnTo>
                  <a:pt x="184" y="298"/>
                </a:lnTo>
                <a:lnTo>
                  <a:pt x="184" y="298"/>
                </a:lnTo>
                <a:lnTo>
                  <a:pt x="182" y="298"/>
                </a:lnTo>
                <a:lnTo>
                  <a:pt x="182" y="300"/>
                </a:lnTo>
                <a:lnTo>
                  <a:pt x="182" y="300"/>
                </a:lnTo>
                <a:lnTo>
                  <a:pt x="182" y="300"/>
                </a:lnTo>
                <a:lnTo>
                  <a:pt x="182" y="301"/>
                </a:lnTo>
                <a:lnTo>
                  <a:pt x="182" y="301"/>
                </a:lnTo>
                <a:lnTo>
                  <a:pt x="180" y="301"/>
                </a:lnTo>
                <a:lnTo>
                  <a:pt x="180" y="303"/>
                </a:lnTo>
                <a:lnTo>
                  <a:pt x="180" y="303"/>
                </a:lnTo>
                <a:lnTo>
                  <a:pt x="180" y="303"/>
                </a:lnTo>
                <a:lnTo>
                  <a:pt x="180" y="305"/>
                </a:lnTo>
                <a:lnTo>
                  <a:pt x="180" y="305"/>
                </a:lnTo>
                <a:lnTo>
                  <a:pt x="180" y="305"/>
                </a:lnTo>
                <a:lnTo>
                  <a:pt x="180" y="306"/>
                </a:lnTo>
                <a:lnTo>
                  <a:pt x="180" y="306"/>
                </a:lnTo>
                <a:lnTo>
                  <a:pt x="180" y="306"/>
                </a:lnTo>
                <a:lnTo>
                  <a:pt x="179" y="308"/>
                </a:lnTo>
                <a:lnTo>
                  <a:pt x="179" y="308"/>
                </a:lnTo>
                <a:lnTo>
                  <a:pt x="177" y="310"/>
                </a:lnTo>
                <a:lnTo>
                  <a:pt x="177" y="312"/>
                </a:lnTo>
                <a:lnTo>
                  <a:pt x="175" y="313"/>
                </a:lnTo>
                <a:lnTo>
                  <a:pt x="175" y="313"/>
                </a:lnTo>
                <a:lnTo>
                  <a:pt x="174" y="312"/>
                </a:lnTo>
                <a:lnTo>
                  <a:pt x="172" y="310"/>
                </a:lnTo>
                <a:lnTo>
                  <a:pt x="167" y="312"/>
                </a:lnTo>
                <a:lnTo>
                  <a:pt x="165" y="312"/>
                </a:lnTo>
                <a:lnTo>
                  <a:pt x="163" y="310"/>
                </a:lnTo>
                <a:lnTo>
                  <a:pt x="152" y="298"/>
                </a:lnTo>
                <a:lnTo>
                  <a:pt x="147" y="298"/>
                </a:lnTo>
                <a:lnTo>
                  <a:pt x="143" y="296"/>
                </a:lnTo>
                <a:lnTo>
                  <a:pt x="142" y="296"/>
                </a:lnTo>
                <a:lnTo>
                  <a:pt x="140" y="298"/>
                </a:lnTo>
                <a:lnTo>
                  <a:pt x="133" y="306"/>
                </a:lnTo>
                <a:lnTo>
                  <a:pt x="132" y="308"/>
                </a:lnTo>
                <a:lnTo>
                  <a:pt x="132" y="308"/>
                </a:lnTo>
                <a:lnTo>
                  <a:pt x="130" y="306"/>
                </a:lnTo>
                <a:lnTo>
                  <a:pt x="130" y="305"/>
                </a:lnTo>
                <a:lnTo>
                  <a:pt x="128" y="303"/>
                </a:lnTo>
                <a:lnTo>
                  <a:pt x="128" y="301"/>
                </a:lnTo>
                <a:lnTo>
                  <a:pt x="128" y="298"/>
                </a:lnTo>
                <a:lnTo>
                  <a:pt x="128" y="296"/>
                </a:lnTo>
                <a:lnTo>
                  <a:pt x="128" y="295"/>
                </a:lnTo>
                <a:lnTo>
                  <a:pt x="123" y="290"/>
                </a:lnTo>
                <a:lnTo>
                  <a:pt x="123" y="288"/>
                </a:lnTo>
                <a:lnTo>
                  <a:pt x="121" y="288"/>
                </a:lnTo>
                <a:lnTo>
                  <a:pt x="121" y="288"/>
                </a:lnTo>
                <a:lnTo>
                  <a:pt x="121" y="286"/>
                </a:lnTo>
                <a:lnTo>
                  <a:pt x="121" y="285"/>
                </a:lnTo>
                <a:lnTo>
                  <a:pt x="121" y="283"/>
                </a:lnTo>
                <a:lnTo>
                  <a:pt x="121" y="283"/>
                </a:lnTo>
                <a:lnTo>
                  <a:pt x="120" y="281"/>
                </a:lnTo>
                <a:lnTo>
                  <a:pt x="118" y="280"/>
                </a:lnTo>
                <a:lnTo>
                  <a:pt x="118" y="275"/>
                </a:lnTo>
                <a:lnTo>
                  <a:pt x="113" y="266"/>
                </a:lnTo>
                <a:lnTo>
                  <a:pt x="113" y="259"/>
                </a:lnTo>
                <a:lnTo>
                  <a:pt x="111" y="253"/>
                </a:lnTo>
                <a:lnTo>
                  <a:pt x="103" y="239"/>
                </a:lnTo>
                <a:lnTo>
                  <a:pt x="101" y="236"/>
                </a:lnTo>
                <a:lnTo>
                  <a:pt x="101" y="234"/>
                </a:lnTo>
                <a:lnTo>
                  <a:pt x="101" y="232"/>
                </a:lnTo>
                <a:lnTo>
                  <a:pt x="100" y="231"/>
                </a:lnTo>
                <a:lnTo>
                  <a:pt x="100" y="231"/>
                </a:lnTo>
                <a:lnTo>
                  <a:pt x="100" y="227"/>
                </a:lnTo>
                <a:lnTo>
                  <a:pt x="100" y="226"/>
                </a:lnTo>
                <a:lnTo>
                  <a:pt x="98" y="224"/>
                </a:lnTo>
                <a:lnTo>
                  <a:pt x="98" y="224"/>
                </a:lnTo>
                <a:lnTo>
                  <a:pt x="95" y="222"/>
                </a:lnTo>
                <a:lnTo>
                  <a:pt x="95" y="221"/>
                </a:lnTo>
                <a:lnTo>
                  <a:pt x="93" y="221"/>
                </a:lnTo>
                <a:lnTo>
                  <a:pt x="91" y="212"/>
                </a:lnTo>
                <a:lnTo>
                  <a:pt x="91" y="211"/>
                </a:lnTo>
                <a:lnTo>
                  <a:pt x="89" y="211"/>
                </a:lnTo>
                <a:lnTo>
                  <a:pt x="88" y="209"/>
                </a:lnTo>
                <a:lnTo>
                  <a:pt x="83" y="202"/>
                </a:lnTo>
                <a:lnTo>
                  <a:pt x="69" y="194"/>
                </a:lnTo>
                <a:lnTo>
                  <a:pt x="69" y="192"/>
                </a:lnTo>
                <a:lnTo>
                  <a:pt x="68" y="192"/>
                </a:lnTo>
                <a:lnTo>
                  <a:pt x="64" y="190"/>
                </a:lnTo>
                <a:lnTo>
                  <a:pt x="63" y="187"/>
                </a:lnTo>
                <a:lnTo>
                  <a:pt x="63" y="184"/>
                </a:lnTo>
                <a:lnTo>
                  <a:pt x="63" y="182"/>
                </a:lnTo>
                <a:lnTo>
                  <a:pt x="63" y="179"/>
                </a:lnTo>
                <a:lnTo>
                  <a:pt x="61" y="177"/>
                </a:lnTo>
                <a:lnTo>
                  <a:pt x="61" y="175"/>
                </a:lnTo>
                <a:lnTo>
                  <a:pt x="61" y="172"/>
                </a:lnTo>
                <a:lnTo>
                  <a:pt x="61" y="172"/>
                </a:lnTo>
                <a:lnTo>
                  <a:pt x="58" y="172"/>
                </a:lnTo>
                <a:lnTo>
                  <a:pt x="58" y="172"/>
                </a:lnTo>
                <a:lnTo>
                  <a:pt x="58" y="170"/>
                </a:lnTo>
                <a:lnTo>
                  <a:pt x="56" y="167"/>
                </a:lnTo>
                <a:lnTo>
                  <a:pt x="56" y="167"/>
                </a:lnTo>
                <a:lnTo>
                  <a:pt x="56" y="165"/>
                </a:lnTo>
                <a:lnTo>
                  <a:pt x="56" y="165"/>
                </a:lnTo>
                <a:lnTo>
                  <a:pt x="56" y="165"/>
                </a:lnTo>
                <a:lnTo>
                  <a:pt x="56" y="165"/>
                </a:lnTo>
                <a:lnTo>
                  <a:pt x="56" y="164"/>
                </a:lnTo>
                <a:lnTo>
                  <a:pt x="56" y="164"/>
                </a:lnTo>
                <a:lnTo>
                  <a:pt x="56" y="158"/>
                </a:lnTo>
                <a:lnTo>
                  <a:pt x="54" y="157"/>
                </a:lnTo>
                <a:lnTo>
                  <a:pt x="54" y="157"/>
                </a:lnTo>
                <a:lnTo>
                  <a:pt x="52" y="153"/>
                </a:lnTo>
                <a:lnTo>
                  <a:pt x="51" y="153"/>
                </a:lnTo>
                <a:lnTo>
                  <a:pt x="51" y="155"/>
                </a:lnTo>
                <a:lnTo>
                  <a:pt x="51" y="157"/>
                </a:lnTo>
                <a:lnTo>
                  <a:pt x="51" y="158"/>
                </a:lnTo>
                <a:lnTo>
                  <a:pt x="51" y="160"/>
                </a:lnTo>
                <a:lnTo>
                  <a:pt x="49" y="160"/>
                </a:lnTo>
                <a:lnTo>
                  <a:pt x="47" y="160"/>
                </a:lnTo>
                <a:lnTo>
                  <a:pt x="46" y="158"/>
                </a:lnTo>
                <a:lnTo>
                  <a:pt x="44" y="158"/>
                </a:lnTo>
                <a:lnTo>
                  <a:pt x="42" y="155"/>
                </a:lnTo>
                <a:lnTo>
                  <a:pt x="41" y="155"/>
                </a:lnTo>
                <a:lnTo>
                  <a:pt x="39" y="153"/>
                </a:lnTo>
                <a:lnTo>
                  <a:pt x="37" y="153"/>
                </a:lnTo>
                <a:lnTo>
                  <a:pt x="37" y="153"/>
                </a:lnTo>
                <a:lnTo>
                  <a:pt x="37" y="153"/>
                </a:lnTo>
                <a:lnTo>
                  <a:pt x="36" y="152"/>
                </a:lnTo>
                <a:lnTo>
                  <a:pt x="36" y="152"/>
                </a:lnTo>
                <a:lnTo>
                  <a:pt x="34" y="150"/>
                </a:lnTo>
                <a:lnTo>
                  <a:pt x="34" y="152"/>
                </a:lnTo>
                <a:lnTo>
                  <a:pt x="32" y="150"/>
                </a:lnTo>
                <a:lnTo>
                  <a:pt x="32" y="148"/>
                </a:lnTo>
                <a:lnTo>
                  <a:pt x="32" y="147"/>
                </a:lnTo>
                <a:lnTo>
                  <a:pt x="32" y="147"/>
                </a:lnTo>
                <a:lnTo>
                  <a:pt x="29" y="143"/>
                </a:lnTo>
                <a:lnTo>
                  <a:pt x="29" y="142"/>
                </a:lnTo>
                <a:lnTo>
                  <a:pt x="29" y="140"/>
                </a:lnTo>
                <a:lnTo>
                  <a:pt x="29" y="133"/>
                </a:lnTo>
                <a:lnTo>
                  <a:pt x="29" y="132"/>
                </a:lnTo>
                <a:lnTo>
                  <a:pt x="29" y="130"/>
                </a:lnTo>
                <a:lnTo>
                  <a:pt x="31" y="130"/>
                </a:lnTo>
                <a:lnTo>
                  <a:pt x="31" y="128"/>
                </a:lnTo>
                <a:lnTo>
                  <a:pt x="31" y="127"/>
                </a:lnTo>
                <a:lnTo>
                  <a:pt x="27" y="120"/>
                </a:lnTo>
                <a:lnTo>
                  <a:pt x="26" y="118"/>
                </a:lnTo>
                <a:lnTo>
                  <a:pt x="26" y="118"/>
                </a:lnTo>
                <a:lnTo>
                  <a:pt x="24" y="116"/>
                </a:lnTo>
                <a:lnTo>
                  <a:pt x="24" y="116"/>
                </a:lnTo>
                <a:lnTo>
                  <a:pt x="24" y="115"/>
                </a:lnTo>
                <a:lnTo>
                  <a:pt x="22" y="113"/>
                </a:lnTo>
                <a:lnTo>
                  <a:pt x="21" y="111"/>
                </a:lnTo>
                <a:lnTo>
                  <a:pt x="17" y="108"/>
                </a:lnTo>
                <a:lnTo>
                  <a:pt x="12" y="101"/>
                </a:lnTo>
                <a:lnTo>
                  <a:pt x="10" y="100"/>
                </a:lnTo>
                <a:lnTo>
                  <a:pt x="9" y="100"/>
                </a:lnTo>
                <a:lnTo>
                  <a:pt x="7" y="100"/>
                </a:lnTo>
                <a:lnTo>
                  <a:pt x="5" y="100"/>
                </a:lnTo>
                <a:lnTo>
                  <a:pt x="4" y="98"/>
                </a:lnTo>
                <a:lnTo>
                  <a:pt x="2" y="95"/>
                </a:lnTo>
                <a:lnTo>
                  <a:pt x="0" y="91"/>
                </a:lnTo>
                <a:lnTo>
                  <a:pt x="0" y="91"/>
                </a:lnTo>
                <a:lnTo>
                  <a:pt x="0" y="90"/>
                </a:lnTo>
                <a:lnTo>
                  <a:pt x="0" y="90"/>
                </a:lnTo>
                <a:lnTo>
                  <a:pt x="0" y="90"/>
                </a:lnTo>
                <a:lnTo>
                  <a:pt x="0" y="88"/>
                </a:lnTo>
                <a:lnTo>
                  <a:pt x="2" y="88"/>
                </a:lnTo>
                <a:lnTo>
                  <a:pt x="7" y="91"/>
                </a:lnTo>
                <a:lnTo>
                  <a:pt x="9" y="91"/>
                </a:lnTo>
                <a:lnTo>
                  <a:pt x="12" y="91"/>
                </a:lnTo>
                <a:lnTo>
                  <a:pt x="14" y="91"/>
                </a:lnTo>
                <a:lnTo>
                  <a:pt x="14" y="91"/>
                </a:lnTo>
                <a:lnTo>
                  <a:pt x="16" y="91"/>
                </a:lnTo>
                <a:lnTo>
                  <a:pt x="16" y="91"/>
                </a:lnTo>
                <a:lnTo>
                  <a:pt x="17" y="91"/>
                </a:lnTo>
                <a:lnTo>
                  <a:pt x="19" y="91"/>
                </a:lnTo>
                <a:lnTo>
                  <a:pt x="22" y="91"/>
                </a:lnTo>
                <a:lnTo>
                  <a:pt x="24" y="91"/>
                </a:lnTo>
                <a:lnTo>
                  <a:pt x="24" y="91"/>
                </a:lnTo>
                <a:lnTo>
                  <a:pt x="26" y="91"/>
                </a:lnTo>
                <a:lnTo>
                  <a:pt x="26" y="90"/>
                </a:lnTo>
                <a:lnTo>
                  <a:pt x="26" y="90"/>
                </a:lnTo>
                <a:lnTo>
                  <a:pt x="26" y="88"/>
                </a:lnTo>
                <a:lnTo>
                  <a:pt x="26" y="88"/>
                </a:lnTo>
                <a:lnTo>
                  <a:pt x="24" y="88"/>
                </a:lnTo>
                <a:lnTo>
                  <a:pt x="16" y="86"/>
                </a:lnTo>
                <a:lnTo>
                  <a:pt x="16" y="85"/>
                </a:lnTo>
                <a:lnTo>
                  <a:pt x="16" y="83"/>
                </a:lnTo>
                <a:lnTo>
                  <a:pt x="16" y="81"/>
                </a:lnTo>
                <a:lnTo>
                  <a:pt x="16" y="81"/>
                </a:lnTo>
                <a:lnTo>
                  <a:pt x="17" y="79"/>
                </a:lnTo>
                <a:lnTo>
                  <a:pt x="17" y="81"/>
                </a:lnTo>
                <a:lnTo>
                  <a:pt x="17" y="85"/>
                </a:lnTo>
                <a:lnTo>
                  <a:pt x="17" y="85"/>
                </a:lnTo>
                <a:lnTo>
                  <a:pt x="17" y="85"/>
                </a:lnTo>
                <a:lnTo>
                  <a:pt x="17" y="85"/>
                </a:lnTo>
                <a:lnTo>
                  <a:pt x="17" y="83"/>
                </a:lnTo>
                <a:lnTo>
                  <a:pt x="19" y="83"/>
                </a:lnTo>
                <a:lnTo>
                  <a:pt x="19" y="83"/>
                </a:lnTo>
                <a:lnTo>
                  <a:pt x="19" y="83"/>
                </a:lnTo>
                <a:lnTo>
                  <a:pt x="21" y="83"/>
                </a:lnTo>
                <a:lnTo>
                  <a:pt x="21" y="81"/>
                </a:lnTo>
                <a:lnTo>
                  <a:pt x="19" y="81"/>
                </a:lnTo>
                <a:lnTo>
                  <a:pt x="19" y="81"/>
                </a:lnTo>
                <a:lnTo>
                  <a:pt x="19" y="78"/>
                </a:lnTo>
                <a:lnTo>
                  <a:pt x="17" y="78"/>
                </a:lnTo>
                <a:lnTo>
                  <a:pt x="17" y="78"/>
                </a:lnTo>
                <a:lnTo>
                  <a:pt x="16" y="78"/>
                </a:lnTo>
                <a:lnTo>
                  <a:pt x="14" y="78"/>
                </a:lnTo>
                <a:lnTo>
                  <a:pt x="10" y="81"/>
                </a:lnTo>
                <a:lnTo>
                  <a:pt x="10" y="81"/>
                </a:lnTo>
                <a:lnTo>
                  <a:pt x="10" y="79"/>
                </a:lnTo>
                <a:lnTo>
                  <a:pt x="12" y="78"/>
                </a:lnTo>
                <a:lnTo>
                  <a:pt x="14" y="76"/>
                </a:lnTo>
                <a:lnTo>
                  <a:pt x="22" y="76"/>
                </a:lnTo>
                <a:lnTo>
                  <a:pt x="24" y="76"/>
                </a:lnTo>
                <a:lnTo>
                  <a:pt x="24" y="78"/>
                </a:lnTo>
                <a:lnTo>
                  <a:pt x="26" y="78"/>
                </a:lnTo>
                <a:lnTo>
                  <a:pt x="26" y="78"/>
                </a:lnTo>
                <a:lnTo>
                  <a:pt x="32" y="88"/>
                </a:lnTo>
                <a:lnTo>
                  <a:pt x="34" y="90"/>
                </a:lnTo>
                <a:lnTo>
                  <a:pt x="36" y="91"/>
                </a:lnTo>
                <a:lnTo>
                  <a:pt x="36" y="91"/>
                </a:lnTo>
                <a:lnTo>
                  <a:pt x="36" y="91"/>
                </a:lnTo>
                <a:lnTo>
                  <a:pt x="34" y="93"/>
                </a:lnTo>
                <a:lnTo>
                  <a:pt x="34" y="93"/>
                </a:lnTo>
                <a:lnTo>
                  <a:pt x="34" y="93"/>
                </a:lnTo>
                <a:lnTo>
                  <a:pt x="32" y="95"/>
                </a:lnTo>
                <a:lnTo>
                  <a:pt x="32" y="95"/>
                </a:lnTo>
                <a:lnTo>
                  <a:pt x="31" y="95"/>
                </a:lnTo>
                <a:lnTo>
                  <a:pt x="31" y="95"/>
                </a:lnTo>
                <a:lnTo>
                  <a:pt x="29" y="95"/>
                </a:lnTo>
                <a:lnTo>
                  <a:pt x="29" y="96"/>
                </a:lnTo>
                <a:lnTo>
                  <a:pt x="29" y="96"/>
                </a:lnTo>
                <a:lnTo>
                  <a:pt x="29" y="96"/>
                </a:lnTo>
                <a:lnTo>
                  <a:pt x="31" y="98"/>
                </a:lnTo>
                <a:lnTo>
                  <a:pt x="31" y="98"/>
                </a:lnTo>
                <a:lnTo>
                  <a:pt x="34" y="98"/>
                </a:lnTo>
                <a:lnTo>
                  <a:pt x="37" y="100"/>
                </a:lnTo>
                <a:lnTo>
                  <a:pt x="39" y="100"/>
                </a:lnTo>
                <a:lnTo>
                  <a:pt x="39" y="98"/>
                </a:lnTo>
                <a:lnTo>
                  <a:pt x="41" y="98"/>
                </a:lnTo>
                <a:lnTo>
                  <a:pt x="44" y="100"/>
                </a:lnTo>
                <a:lnTo>
                  <a:pt x="42" y="98"/>
                </a:lnTo>
                <a:lnTo>
                  <a:pt x="42" y="98"/>
                </a:lnTo>
                <a:lnTo>
                  <a:pt x="39" y="96"/>
                </a:lnTo>
                <a:lnTo>
                  <a:pt x="37" y="95"/>
                </a:lnTo>
                <a:lnTo>
                  <a:pt x="37" y="95"/>
                </a:lnTo>
                <a:lnTo>
                  <a:pt x="36" y="95"/>
                </a:lnTo>
                <a:lnTo>
                  <a:pt x="36" y="93"/>
                </a:lnTo>
                <a:lnTo>
                  <a:pt x="37" y="93"/>
                </a:lnTo>
                <a:lnTo>
                  <a:pt x="47" y="96"/>
                </a:lnTo>
                <a:lnTo>
                  <a:pt x="47" y="98"/>
                </a:lnTo>
                <a:lnTo>
                  <a:pt x="47" y="100"/>
                </a:lnTo>
                <a:lnTo>
                  <a:pt x="49" y="98"/>
                </a:lnTo>
                <a:lnTo>
                  <a:pt x="51" y="100"/>
                </a:lnTo>
                <a:lnTo>
                  <a:pt x="52" y="98"/>
                </a:lnTo>
                <a:lnTo>
                  <a:pt x="54" y="98"/>
                </a:lnTo>
                <a:lnTo>
                  <a:pt x="58" y="98"/>
                </a:lnTo>
                <a:lnTo>
                  <a:pt x="58" y="98"/>
                </a:lnTo>
                <a:lnTo>
                  <a:pt x="58" y="98"/>
                </a:lnTo>
                <a:lnTo>
                  <a:pt x="56" y="100"/>
                </a:lnTo>
                <a:lnTo>
                  <a:pt x="56" y="100"/>
                </a:lnTo>
                <a:lnTo>
                  <a:pt x="58" y="100"/>
                </a:lnTo>
                <a:lnTo>
                  <a:pt x="59" y="100"/>
                </a:lnTo>
                <a:lnTo>
                  <a:pt x="59" y="100"/>
                </a:lnTo>
                <a:lnTo>
                  <a:pt x="59" y="101"/>
                </a:lnTo>
                <a:lnTo>
                  <a:pt x="61" y="101"/>
                </a:lnTo>
                <a:lnTo>
                  <a:pt x="61" y="101"/>
                </a:lnTo>
                <a:lnTo>
                  <a:pt x="61" y="101"/>
                </a:lnTo>
                <a:lnTo>
                  <a:pt x="61" y="103"/>
                </a:lnTo>
                <a:lnTo>
                  <a:pt x="61" y="103"/>
                </a:lnTo>
                <a:lnTo>
                  <a:pt x="61" y="105"/>
                </a:lnTo>
                <a:lnTo>
                  <a:pt x="59" y="105"/>
                </a:lnTo>
                <a:lnTo>
                  <a:pt x="58" y="103"/>
                </a:lnTo>
                <a:lnTo>
                  <a:pt x="59" y="105"/>
                </a:lnTo>
                <a:lnTo>
                  <a:pt x="61" y="105"/>
                </a:lnTo>
                <a:lnTo>
                  <a:pt x="63" y="105"/>
                </a:lnTo>
                <a:lnTo>
                  <a:pt x="63" y="103"/>
                </a:lnTo>
                <a:lnTo>
                  <a:pt x="63" y="103"/>
                </a:lnTo>
                <a:lnTo>
                  <a:pt x="63" y="105"/>
                </a:lnTo>
                <a:lnTo>
                  <a:pt x="63" y="105"/>
                </a:lnTo>
                <a:lnTo>
                  <a:pt x="63" y="105"/>
                </a:lnTo>
                <a:lnTo>
                  <a:pt x="64" y="105"/>
                </a:lnTo>
                <a:lnTo>
                  <a:pt x="64" y="105"/>
                </a:lnTo>
                <a:lnTo>
                  <a:pt x="64" y="105"/>
                </a:lnTo>
                <a:lnTo>
                  <a:pt x="66" y="106"/>
                </a:lnTo>
                <a:lnTo>
                  <a:pt x="66" y="108"/>
                </a:lnTo>
                <a:lnTo>
                  <a:pt x="68" y="108"/>
                </a:lnTo>
                <a:lnTo>
                  <a:pt x="68" y="108"/>
                </a:lnTo>
                <a:lnTo>
                  <a:pt x="68" y="106"/>
                </a:lnTo>
                <a:lnTo>
                  <a:pt x="68" y="106"/>
                </a:lnTo>
                <a:lnTo>
                  <a:pt x="68" y="105"/>
                </a:lnTo>
                <a:lnTo>
                  <a:pt x="68" y="105"/>
                </a:lnTo>
                <a:lnTo>
                  <a:pt x="68" y="105"/>
                </a:lnTo>
                <a:lnTo>
                  <a:pt x="68" y="105"/>
                </a:lnTo>
                <a:lnTo>
                  <a:pt x="66" y="103"/>
                </a:lnTo>
                <a:lnTo>
                  <a:pt x="68" y="103"/>
                </a:lnTo>
                <a:lnTo>
                  <a:pt x="68" y="103"/>
                </a:lnTo>
                <a:lnTo>
                  <a:pt x="68" y="103"/>
                </a:lnTo>
                <a:lnTo>
                  <a:pt x="68" y="103"/>
                </a:lnTo>
                <a:lnTo>
                  <a:pt x="69" y="103"/>
                </a:lnTo>
                <a:lnTo>
                  <a:pt x="69" y="101"/>
                </a:lnTo>
                <a:lnTo>
                  <a:pt x="71" y="101"/>
                </a:lnTo>
                <a:lnTo>
                  <a:pt x="71" y="101"/>
                </a:lnTo>
                <a:lnTo>
                  <a:pt x="71" y="101"/>
                </a:lnTo>
                <a:lnTo>
                  <a:pt x="71" y="101"/>
                </a:lnTo>
                <a:lnTo>
                  <a:pt x="73" y="100"/>
                </a:lnTo>
                <a:lnTo>
                  <a:pt x="71" y="100"/>
                </a:lnTo>
                <a:lnTo>
                  <a:pt x="69" y="101"/>
                </a:lnTo>
                <a:lnTo>
                  <a:pt x="69" y="100"/>
                </a:lnTo>
                <a:lnTo>
                  <a:pt x="71" y="98"/>
                </a:lnTo>
                <a:lnTo>
                  <a:pt x="71" y="98"/>
                </a:lnTo>
                <a:lnTo>
                  <a:pt x="71" y="96"/>
                </a:lnTo>
                <a:lnTo>
                  <a:pt x="71" y="95"/>
                </a:lnTo>
                <a:lnTo>
                  <a:pt x="71" y="95"/>
                </a:lnTo>
                <a:lnTo>
                  <a:pt x="73" y="96"/>
                </a:lnTo>
                <a:lnTo>
                  <a:pt x="73" y="96"/>
                </a:lnTo>
                <a:lnTo>
                  <a:pt x="73" y="96"/>
                </a:lnTo>
                <a:lnTo>
                  <a:pt x="73" y="95"/>
                </a:lnTo>
                <a:lnTo>
                  <a:pt x="71" y="93"/>
                </a:lnTo>
                <a:lnTo>
                  <a:pt x="71" y="93"/>
                </a:lnTo>
                <a:lnTo>
                  <a:pt x="71" y="91"/>
                </a:lnTo>
                <a:lnTo>
                  <a:pt x="74" y="88"/>
                </a:lnTo>
                <a:lnTo>
                  <a:pt x="74" y="86"/>
                </a:lnTo>
                <a:lnTo>
                  <a:pt x="74" y="86"/>
                </a:lnTo>
                <a:lnTo>
                  <a:pt x="73" y="85"/>
                </a:lnTo>
                <a:lnTo>
                  <a:pt x="73" y="85"/>
                </a:lnTo>
                <a:lnTo>
                  <a:pt x="73" y="85"/>
                </a:lnTo>
                <a:lnTo>
                  <a:pt x="73" y="83"/>
                </a:lnTo>
                <a:lnTo>
                  <a:pt x="73" y="81"/>
                </a:lnTo>
                <a:lnTo>
                  <a:pt x="73" y="81"/>
                </a:lnTo>
                <a:lnTo>
                  <a:pt x="71" y="81"/>
                </a:lnTo>
                <a:lnTo>
                  <a:pt x="71" y="83"/>
                </a:lnTo>
                <a:lnTo>
                  <a:pt x="71" y="85"/>
                </a:lnTo>
                <a:lnTo>
                  <a:pt x="73" y="85"/>
                </a:lnTo>
                <a:lnTo>
                  <a:pt x="73" y="86"/>
                </a:lnTo>
                <a:lnTo>
                  <a:pt x="71" y="86"/>
                </a:lnTo>
                <a:lnTo>
                  <a:pt x="71" y="86"/>
                </a:lnTo>
                <a:lnTo>
                  <a:pt x="69" y="86"/>
                </a:lnTo>
                <a:lnTo>
                  <a:pt x="69" y="86"/>
                </a:lnTo>
                <a:lnTo>
                  <a:pt x="69" y="88"/>
                </a:lnTo>
                <a:lnTo>
                  <a:pt x="69" y="88"/>
                </a:lnTo>
                <a:lnTo>
                  <a:pt x="69" y="88"/>
                </a:lnTo>
                <a:lnTo>
                  <a:pt x="69" y="90"/>
                </a:lnTo>
                <a:lnTo>
                  <a:pt x="69" y="90"/>
                </a:lnTo>
                <a:lnTo>
                  <a:pt x="69" y="90"/>
                </a:lnTo>
                <a:lnTo>
                  <a:pt x="69" y="90"/>
                </a:lnTo>
                <a:lnTo>
                  <a:pt x="69" y="90"/>
                </a:lnTo>
                <a:lnTo>
                  <a:pt x="69" y="90"/>
                </a:lnTo>
                <a:lnTo>
                  <a:pt x="69" y="90"/>
                </a:lnTo>
                <a:lnTo>
                  <a:pt x="69" y="90"/>
                </a:lnTo>
                <a:lnTo>
                  <a:pt x="68" y="93"/>
                </a:lnTo>
                <a:lnTo>
                  <a:pt x="66" y="95"/>
                </a:lnTo>
                <a:lnTo>
                  <a:pt x="64" y="96"/>
                </a:lnTo>
                <a:lnTo>
                  <a:pt x="64" y="96"/>
                </a:lnTo>
                <a:lnTo>
                  <a:pt x="64" y="95"/>
                </a:lnTo>
                <a:lnTo>
                  <a:pt x="64" y="95"/>
                </a:lnTo>
                <a:lnTo>
                  <a:pt x="64" y="93"/>
                </a:lnTo>
                <a:lnTo>
                  <a:pt x="66" y="91"/>
                </a:lnTo>
                <a:lnTo>
                  <a:pt x="66" y="88"/>
                </a:lnTo>
                <a:lnTo>
                  <a:pt x="68" y="83"/>
                </a:lnTo>
                <a:lnTo>
                  <a:pt x="69" y="81"/>
                </a:lnTo>
                <a:lnTo>
                  <a:pt x="71" y="78"/>
                </a:lnTo>
                <a:lnTo>
                  <a:pt x="71" y="78"/>
                </a:lnTo>
                <a:lnTo>
                  <a:pt x="73" y="76"/>
                </a:lnTo>
                <a:lnTo>
                  <a:pt x="74" y="76"/>
                </a:lnTo>
                <a:lnTo>
                  <a:pt x="74" y="78"/>
                </a:lnTo>
                <a:lnTo>
                  <a:pt x="73" y="78"/>
                </a:lnTo>
                <a:lnTo>
                  <a:pt x="73" y="78"/>
                </a:lnTo>
                <a:lnTo>
                  <a:pt x="73" y="79"/>
                </a:lnTo>
                <a:lnTo>
                  <a:pt x="74" y="81"/>
                </a:lnTo>
                <a:lnTo>
                  <a:pt x="74" y="83"/>
                </a:lnTo>
                <a:lnTo>
                  <a:pt x="74" y="83"/>
                </a:lnTo>
                <a:lnTo>
                  <a:pt x="76" y="81"/>
                </a:lnTo>
                <a:lnTo>
                  <a:pt x="76" y="81"/>
                </a:lnTo>
                <a:lnTo>
                  <a:pt x="76" y="81"/>
                </a:lnTo>
                <a:lnTo>
                  <a:pt x="76" y="81"/>
                </a:lnTo>
                <a:lnTo>
                  <a:pt x="76" y="81"/>
                </a:lnTo>
                <a:lnTo>
                  <a:pt x="76" y="79"/>
                </a:lnTo>
                <a:lnTo>
                  <a:pt x="76" y="79"/>
                </a:lnTo>
                <a:lnTo>
                  <a:pt x="76" y="78"/>
                </a:lnTo>
                <a:lnTo>
                  <a:pt x="76" y="78"/>
                </a:lnTo>
                <a:lnTo>
                  <a:pt x="76" y="78"/>
                </a:lnTo>
                <a:lnTo>
                  <a:pt x="83" y="76"/>
                </a:lnTo>
                <a:lnTo>
                  <a:pt x="86" y="74"/>
                </a:lnTo>
                <a:lnTo>
                  <a:pt x="86" y="74"/>
                </a:lnTo>
                <a:lnTo>
                  <a:pt x="88" y="74"/>
                </a:lnTo>
                <a:lnTo>
                  <a:pt x="89" y="73"/>
                </a:lnTo>
                <a:lnTo>
                  <a:pt x="91" y="71"/>
                </a:lnTo>
                <a:lnTo>
                  <a:pt x="93" y="69"/>
                </a:lnTo>
                <a:lnTo>
                  <a:pt x="98" y="61"/>
                </a:lnTo>
                <a:lnTo>
                  <a:pt x="100" y="58"/>
                </a:lnTo>
                <a:lnTo>
                  <a:pt x="103" y="56"/>
                </a:lnTo>
                <a:lnTo>
                  <a:pt x="105" y="56"/>
                </a:lnTo>
                <a:lnTo>
                  <a:pt x="110" y="56"/>
                </a:lnTo>
                <a:lnTo>
                  <a:pt x="111" y="56"/>
                </a:lnTo>
                <a:lnTo>
                  <a:pt x="111" y="58"/>
                </a:lnTo>
                <a:lnTo>
                  <a:pt x="111" y="58"/>
                </a:lnTo>
                <a:lnTo>
                  <a:pt x="108" y="58"/>
                </a:lnTo>
                <a:lnTo>
                  <a:pt x="108" y="58"/>
                </a:lnTo>
                <a:lnTo>
                  <a:pt x="108" y="58"/>
                </a:lnTo>
                <a:lnTo>
                  <a:pt x="110" y="58"/>
                </a:lnTo>
                <a:lnTo>
                  <a:pt x="110" y="58"/>
                </a:lnTo>
                <a:lnTo>
                  <a:pt x="110" y="59"/>
                </a:lnTo>
                <a:lnTo>
                  <a:pt x="110" y="59"/>
                </a:lnTo>
                <a:lnTo>
                  <a:pt x="108" y="61"/>
                </a:lnTo>
                <a:lnTo>
                  <a:pt x="106" y="61"/>
                </a:lnTo>
                <a:lnTo>
                  <a:pt x="106" y="63"/>
                </a:lnTo>
                <a:lnTo>
                  <a:pt x="106" y="64"/>
                </a:lnTo>
                <a:lnTo>
                  <a:pt x="106" y="64"/>
                </a:lnTo>
                <a:lnTo>
                  <a:pt x="108" y="64"/>
                </a:lnTo>
                <a:lnTo>
                  <a:pt x="108" y="66"/>
                </a:lnTo>
                <a:lnTo>
                  <a:pt x="106" y="66"/>
                </a:lnTo>
                <a:lnTo>
                  <a:pt x="106" y="68"/>
                </a:lnTo>
                <a:lnTo>
                  <a:pt x="105" y="69"/>
                </a:lnTo>
                <a:lnTo>
                  <a:pt x="101" y="71"/>
                </a:lnTo>
                <a:lnTo>
                  <a:pt x="100" y="73"/>
                </a:lnTo>
                <a:lnTo>
                  <a:pt x="100" y="74"/>
                </a:lnTo>
                <a:lnTo>
                  <a:pt x="101" y="74"/>
                </a:lnTo>
                <a:lnTo>
                  <a:pt x="103" y="74"/>
                </a:lnTo>
                <a:lnTo>
                  <a:pt x="103" y="73"/>
                </a:lnTo>
                <a:lnTo>
                  <a:pt x="103" y="71"/>
                </a:lnTo>
                <a:lnTo>
                  <a:pt x="105" y="69"/>
                </a:lnTo>
                <a:lnTo>
                  <a:pt x="108" y="66"/>
                </a:lnTo>
                <a:lnTo>
                  <a:pt x="108" y="66"/>
                </a:lnTo>
                <a:lnTo>
                  <a:pt x="110" y="64"/>
                </a:lnTo>
                <a:lnTo>
                  <a:pt x="111" y="64"/>
                </a:lnTo>
                <a:lnTo>
                  <a:pt x="111" y="63"/>
                </a:lnTo>
                <a:lnTo>
                  <a:pt x="113" y="59"/>
                </a:lnTo>
                <a:lnTo>
                  <a:pt x="115" y="59"/>
                </a:lnTo>
                <a:lnTo>
                  <a:pt x="115" y="59"/>
                </a:lnTo>
                <a:lnTo>
                  <a:pt x="116" y="58"/>
                </a:lnTo>
                <a:lnTo>
                  <a:pt x="116" y="54"/>
                </a:lnTo>
                <a:lnTo>
                  <a:pt x="118" y="54"/>
                </a:lnTo>
                <a:lnTo>
                  <a:pt x="120" y="54"/>
                </a:lnTo>
                <a:lnTo>
                  <a:pt x="120" y="54"/>
                </a:lnTo>
                <a:lnTo>
                  <a:pt x="121" y="54"/>
                </a:lnTo>
                <a:lnTo>
                  <a:pt x="123" y="54"/>
                </a:lnTo>
                <a:lnTo>
                  <a:pt x="125" y="54"/>
                </a:lnTo>
                <a:lnTo>
                  <a:pt x="125" y="59"/>
                </a:lnTo>
                <a:lnTo>
                  <a:pt x="126" y="61"/>
                </a:lnTo>
                <a:lnTo>
                  <a:pt x="128" y="64"/>
                </a:lnTo>
                <a:lnTo>
                  <a:pt x="130" y="66"/>
                </a:lnTo>
                <a:lnTo>
                  <a:pt x="130" y="66"/>
                </a:lnTo>
                <a:lnTo>
                  <a:pt x="132" y="68"/>
                </a:lnTo>
                <a:lnTo>
                  <a:pt x="133" y="68"/>
                </a:lnTo>
                <a:lnTo>
                  <a:pt x="135" y="68"/>
                </a:lnTo>
                <a:lnTo>
                  <a:pt x="135" y="68"/>
                </a:lnTo>
                <a:lnTo>
                  <a:pt x="135" y="69"/>
                </a:lnTo>
                <a:lnTo>
                  <a:pt x="137" y="69"/>
                </a:lnTo>
                <a:lnTo>
                  <a:pt x="137" y="69"/>
                </a:lnTo>
                <a:lnTo>
                  <a:pt x="137" y="69"/>
                </a:lnTo>
                <a:lnTo>
                  <a:pt x="138" y="68"/>
                </a:lnTo>
                <a:lnTo>
                  <a:pt x="140" y="66"/>
                </a:lnTo>
                <a:lnTo>
                  <a:pt x="140" y="64"/>
                </a:lnTo>
                <a:lnTo>
                  <a:pt x="138" y="63"/>
                </a:lnTo>
                <a:lnTo>
                  <a:pt x="128" y="49"/>
                </a:lnTo>
                <a:lnTo>
                  <a:pt x="128" y="48"/>
                </a:lnTo>
                <a:lnTo>
                  <a:pt x="128" y="46"/>
                </a:lnTo>
                <a:lnTo>
                  <a:pt x="128" y="44"/>
                </a:lnTo>
                <a:lnTo>
                  <a:pt x="128" y="42"/>
                </a:lnTo>
                <a:lnTo>
                  <a:pt x="126" y="41"/>
                </a:lnTo>
                <a:lnTo>
                  <a:pt x="125" y="32"/>
                </a:lnTo>
                <a:lnTo>
                  <a:pt x="123" y="31"/>
                </a:lnTo>
                <a:lnTo>
                  <a:pt x="121" y="29"/>
                </a:lnTo>
                <a:lnTo>
                  <a:pt x="118" y="27"/>
                </a:lnTo>
                <a:lnTo>
                  <a:pt x="116" y="27"/>
                </a:lnTo>
                <a:lnTo>
                  <a:pt x="116" y="27"/>
                </a:lnTo>
                <a:lnTo>
                  <a:pt x="116" y="29"/>
                </a:lnTo>
                <a:lnTo>
                  <a:pt x="118" y="31"/>
                </a:lnTo>
                <a:lnTo>
                  <a:pt x="118" y="31"/>
                </a:lnTo>
                <a:lnTo>
                  <a:pt x="116" y="31"/>
                </a:lnTo>
                <a:lnTo>
                  <a:pt x="115" y="31"/>
                </a:lnTo>
                <a:lnTo>
                  <a:pt x="113" y="24"/>
                </a:lnTo>
                <a:lnTo>
                  <a:pt x="113" y="21"/>
                </a:lnTo>
                <a:lnTo>
                  <a:pt x="111" y="19"/>
                </a:lnTo>
                <a:lnTo>
                  <a:pt x="111" y="17"/>
                </a:lnTo>
                <a:lnTo>
                  <a:pt x="111" y="16"/>
                </a:lnTo>
                <a:lnTo>
                  <a:pt x="111" y="12"/>
                </a:lnTo>
                <a:lnTo>
                  <a:pt x="111" y="9"/>
                </a:lnTo>
                <a:lnTo>
                  <a:pt x="113" y="5"/>
                </a:lnTo>
                <a:lnTo>
                  <a:pt x="113" y="2"/>
                </a:lnTo>
                <a:lnTo>
                  <a:pt x="113" y="0"/>
                </a:lnTo>
                <a:lnTo>
                  <a:pt x="113" y="0"/>
                </a:lnTo>
                <a:lnTo>
                  <a:pt x="113" y="0"/>
                </a:lnTo>
                <a:lnTo>
                  <a:pt x="113" y="0"/>
                </a:lnTo>
                <a:lnTo>
                  <a:pt x="113" y="0"/>
                </a:lnTo>
                <a:lnTo>
                  <a:pt x="113" y="0"/>
                </a:lnTo>
                <a:lnTo>
                  <a:pt x="115" y="2"/>
                </a:lnTo>
                <a:lnTo>
                  <a:pt x="116" y="5"/>
                </a:lnTo>
                <a:lnTo>
                  <a:pt x="118" y="7"/>
                </a:lnTo>
                <a:lnTo>
                  <a:pt x="120" y="7"/>
                </a:lnTo>
                <a:lnTo>
                  <a:pt x="121" y="9"/>
                </a:lnTo>
                <a:lnTo>
                  <a:pt x="125" y="11"/>
                </a:lnTo>
                <a:lnTo>
                  <a:pt x="128" y="11"/>
                </a:lnTo>
                <a:lnTo>
                  <a:pt x="130" y="11"/>
                </a:lnTo>
                <a:lnTo>
                  <a:pt x="133" y="9"/>
                </a:lnTo>
                <a:lnTo>
                  <a:pt x="135" y="9"/>
                </a:lnTo>
                <a:lnTo>
                  <a:pt x="135" y="9"/>
                </a:lnTo>
                <a:lnTo>
                  <a:pt x="138" y="9"/>
                </a:lnTo>
                <a:lnTo>
                  <a:pt x="140" y="9"/>
                </a:lnTo>
                <a:lnTo>
                  <a:pt x="140" y="9"/>
                </a:lnTo>
                <a:lnTo>
                  <a:pt x="143" y="7"/>
                </a:lnTo>
                <a:lnTo>
                  <a:pt x="143" y="7"/>
                </a:lnTo>
                <a:lnTo>
                  <a:pt x="143" y="9"/>
                </a:lnTo>
                <a:lnTo>
                  <a:pt x="143" y="11"/>
                </a:lnTo>
                <a:lnTo>
                  <a:pt x="143" y="11"/>
                </a:lnTo>
                <a:lnTo>
                  <a:pt x="143" y="12"/>
                </a:lnTo>
                <a:lnTo>
                  <a:pt x="145" y="14"/>
                </a:lnTo>
                <a:lnTo>
                  <a:pt x="152" y="19"/>
                </a:lnTo>
                <a:lnTo>
                  <a:pt x="158" y="21"/>
                </a:lnTo>
                <a:lnTo>
                  <a:pt x="158" y="21"/>
                </a:lnTo>
                <a:lnTo>
                  <a:pt x="160" y="19"/>
                </a:lnTo>
                <a:lnTo>
                  <a:pt x="160" y="17"/>
                </a:lnTo>
                <a:lnTo>
                  <a:pt x="158" y="16"/>
                </a:lnTo>
                <a:lnTo>
                  <a:pt x="158" y="16"/>
                </a:lnTo>
                <a:lnTo>
                  <a:pt x="157" y="14"/>
                </a:lnTo>
                <a:lnTo>
                  <a:pt x="155" y="12"/>
                </a:lnTo>
                <a:lnTo>
                  <a:pt x="153" y="11"/>
                </a:lnTo>
                <a:lnTo>
                  <a:pt x="150" y="11"/>
                </a:lnTo>
                <a:lnTo>
                  <a:pt x="150" y="11"/>
                </a:lnTo>
                <a:lnTo>
                  <a:pt x="150" y="12"/>
                </a:lnTo>
                <a:lnTo>
                  <a:pt x="148" y="12"/>
                </a:lnTo>
                <a:lnTo>
                  <a:pt x="150" y="11"/>
                </a:lnTo>
                <a:lnTo>
                  <a:pt x="150" y="9"/>
                </a:lnTo>
                <a:lnTo>
                  <a:pt x="150" y="9"/>
                </a:lnTo>
                <a:lnTo>
                  <a:pt x="150" y="7"/>
                </a:lnTo>
                <a:lnTo>
                  <a:pt x="152" y="7"/>
                </a:lnTo>
                <a:lnTo>
                  <a:pt x="152" y="7"/>
                </a:lnTo>
                <a:lnTo>
                  <a:pt x="153" y="7"/>
                </a:lnTo>
                <a:lnTo>
                  <a:pt x="153" y="4"/>
                </a:lnTo>
                <a:lnTo>
                  <a:pt x="153" y="4"/>
                </a:lnTo>
                <a:lnTo>
                  <a:pt x="155" y="4"/>
                </a:lnTo>
                <a:lnTo>
                  <a:pt x="157" y="2"/>
                </a:lnTo>
                <a:lnTo>
                  <a:pt x="158" y="2"/>
                </a:lnTo>
                <a:lnTo>
                  <a:pt x="158" y="2"/>
                </a:lnTo>
                <a:lnTo>
                  <a:pt x="163" y="5"/>
                </a:lnTo>
                <a:lnTo>
                  <a:pt x="163" y="5"/>
                </a:lnTo>
                <a:lnTo>
                  <a:pt x="167" y="5"/>
                </a:lnTo>
                <a:lnTo>
                  <a:pt x="170" y="7"/>
                </a:lnTo>
                <a:lnTo>
                  <a:pt x="170" y="7"/>
                </a:lnTo>
                <a:lnTo>
                  <a:pt x="170" y="7"/>
                </a:lnTo>
                <a:lnTo>
                  <a:pt x="168" y="9"/>
                </a:lnTo>
                <a:lnTo>
                  <a:pt x="170" y="11"/>
                </a:lnTo>
                <a:lnTo>
                  <a:pt x="177" y="1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7" name="Freeform 60">
            <a:extLst>
              <a:ext uri="{FF2B5EF4-FFF2-40B4-BE49-F238E27FC236}">
                <a16:creationId xmlns:a16="http://schemas.microsoft.com/office/drawing/2014/main" id="{DEC6ABBC-6A1E-4739-912F-FF385E5879E9}"/>
              </a:ext>
            </a:extLst>
          </p:cNvPr>
          <p:cNvSpPr>
            <a:spLocks noEditPoints="1"/>
          </p:cNvSpPr>
          <p:nvPr/>
        </p:nvSpPr>
        <p:spPr bwMode="auto">
          <a:xfrm>
            <a:off x="4653489" y="5347320"/>
            <a:ext cx="269383" cy="302211"/>
          </a:xfrm>
          <a:custGeom>
            <a:avLst/>
            <a:gdLst>
              <a:gd name="T0" fmla="*/ 123 w 279"/>
              <a:gd name="T1" fmla="*/ 153 h 313"/>
              <a:gd name="T2" fmla="*/ 108 w 279"/>
              <a:gd name="T3" fmla="*/ 157 h 313"/>
              <a:gd name="T4" fmla="*/ 158 w 279"/>
              <a:gd name="T5" fmla="*/ 185 h 313"/>
              <a:gd name="T6" fmla="*/ 155 w 279"/>
              <a:gd name="T7" fmla="*/ 172 h 313"/>
              <a:gd name="T8" fmla="*/ 165 w 279"/>
              <a:gd name="T9" fmla="*/ 175 h 313"/>
              <a:gd name="T10" fmla="*/ 163 w 279"/>
              <a:gd name="T11" fmla="*/ 177 h 313"/>
              <a:gd name="T12" fmla="*/ 177 w 279"/>
              <a:gd name="T13" fmla="*/ 182 h 313"/>
              <a:gd name="T14" fmla="*/ 177 w 279"/>
              <a:gd name="T15" fmla="*/ 197 h 313"/>
              <a:gd name="T16" fmla="*/ 168 w 279"/>
              <a:gd name="T17" fmla="*/ 206 h 313"/>
              <a:gd name="T18" fmla="*/ 152 w 279"/>
              <a:gd name="T19" fmla="*/ 231 h 313"/>
              <a:gd name="T20" fmla="*/ 160 w 279"/>
              <a:gd name="T21" fmla="*/ 248 h 313"/>
              <a:gd name="T22" fmla="*/ 148 w 279"/>
              <a:gd name="T23" fmla="*/ 249 h 313"/>
              <a:gd name="T24" fmla="*/ 140 w 279"/>
              <a:gd name="T25" fmla="*/ 244 h 313"/>
              <a:gd name="T26" fmla="*/ 133 w 279"/>
              <a:gd name="T27" fmla="*/ 259 h 313"/>
              <a:gd name="T28" fmla="*/ 162 w 279"/>
              <a:gd name="T29" fmla="*/ 286 h 313"/>
              <a:gd name="T30" fmla="*/ 174 w 279"/>
              <a:gd name="T31" fmla="*/ 268 h 313"/>
              <a:gd name="T32" fmla="*/ 187 w 279"/>
              <a:gd name="T33" fmla="*/ 224 h 313"/>
              <a:gd name="T34" fmla="*/ 204 w 279"/>
              <a:gd name="T35" fmla="*/ 222 h 313"/>
              <a:gd name="T36" fmla="*/ 207 w 279"/>
              <a:gd name="T37" fmla="*/ 241 h 313"/>
              <a:gd name="T38" fmla="*/ 209 w 279"/>
              <a:gd name="T39" fmla="*/ 201 h 313"/>
              <a:gd name="T40" fmla="*/ 177 w 279"/>
              <a:gd name="T41" fmla="*/ 170 h 313"/>
              <a:gd name="T42" fmla="*/ 167 w 279"/>
              <a:gd name="T43" fmla="*/ 158 h 313"/>
              <a:gd name="T44" fmla="*/ 180 w 279"/>
              <a:gd name="T45" fmla="*/ 16 h 313"/>
              <a:gd name="T46" fmla="*/ 170 w 279"/>
              <a:gd name="T47" fmla="*/ 31 h 313"/>
              <a:gd name="T48" fmla="*/ 195 w 279"/>
              <a:gd name="T49" fmla="*/ 32 h 313"/>
              <a:gd name="T50" fmla="*/ 216 w 279"/>
              <a:gd name="T51" fmla="*/ 32 h 313"/>
              <a:gd name="T52" fmla="*/ 242 w 279"/>
              <a:gd name="T53" fmla="*/ 53 h 313"/>
              <a:gd name="T54" fmla="*/ 244 w 279"/>
              <a:gd name="T55" fmla="*/ 76 h 313"/>
              <a:gd name="T56" fmla="*/ 263 w 279"/>
              <a:gd name="T57" fmla="*/ 103 h 313"/>
              <a:gd name="T58" fmla="*/ 276 w 279"/>
              <a:gd name="T59" fmla="*/ 118 h 313"/>
              <a:gd name="T60" fmla="*/ 279 w 279"/>
              <a:gd name="T61" fmla="*/ 143 h 313"/>
              <a:gd name="T62" fmla="*/ 263 w 279"/>
              <a:gd name="T63" fmla="*/ 153 h 313"/>
              <a:gd name="T64" fmla="*/ 249 w 279"/>
              <a:gd name="T65" fmla="*/ 172 h 313"/>
              <a:gd name="T66" fmla="*/ 264 w 279"/>
              <a:gd name="T67" fmla="*/ 195 h 313"/>
              <a:gd name="T68" fmla="*/ 258 w 279"/>
              <a:gd name="T69" fmla="*/ 238 h 313"/>
              <a:gd name="T70" fmla="*/ 259 w 279"/>
              <a:gd name="T71" fmla="*/ 256 h 313"/>
              <a:gd name="T72" fmla="*/ 253 w 279"/>
              <a:gd name="T73" fmla="*/ 268 h 313"/>
              <a:gd name="T74" fmla="*/ 237 w 279"/>
              <a:gd name="T75" fmla="*/ 291 h 313"/>
              <a:gd name="T76" fmla="*/ 227 w 279"/>
              <a:gd name="T77" fmla="*/ 288 h 313"/>
              <a:gd name="T78" fmla="*/ 216 w 279"/>
              <a:gd name="T79" fmla="*/ 278 h 313"/>
              <a:gd name="T80" fmla="*/ 202 w 279"/>
              <a:gd name="T81" fmla="*/ 285 h 313"/>
              <a:gd name="T82" fmla="*/ 185 w 279"/>
              <a:gd name="T83" fmla="*/ 295 h 313"/>
              <a:gd name="T84" fmla="*/ 175 w 279"/>
              <a:gd name="T85" fmla="*/ 313 h 313"/>
              <a:gd name="T86" fmla="*/ 121 w 279"/>
              <a:gd name="T87" fmla="*/ 285 h 313"/>
              <a:gd name="T88" fmla="*/ 69 w 279"/>
              <a:gd name="T89" fmla="*/ 194 h 313"/>
              <a:gd name="T90" fmla="*/ 51 w 279"/>
              <a:gd name="T91" fmla="*/ 153 h 313"/>
              <a:gd name="T92" fmla="*/ 29 w 279"/>
              <a:gd name="T93" fmla="*/ 132 h 313"/>
              <a:gd name="T94" fmla="*/ 2 w 279"/>
              <a:gd name="T95" fmla="*/ 88 h 313"/>
              <a:gd name="T96" fmla="*/ 17 w 279"/>
              <a:gd name="T97" fmla="*/ 85 h 313"/>
              <a:gd name="T98" fmla="*/ 34 w 279"/>
              <a:gd name="T99" fmla="*/ 90 h 313"/>
              <a:gd name="T100" fmla="*/ 37 w 279"/>
              <a:gd name="T101" fmla="*/ 95 h 313"/>
              <a:gd name="T102" fmla="*/ 58 w 279"/>
              <a:gd name="T103" fmla="*/ 103 h 313"/>
              <a:gd name="T104" fmla="*/ 69 w 279"/>
              <a:gd name="T105" fmla="*/ 103 h 313"/>
              <a:gd name="T106" fmla="*/ 73 w 279"/>
              <a:gd name="T107" fmla="*/ 85 h 313"/>
              <a:gd name="T108" fmla="*/ 64 w 279"/>
              <a:gd name="T109" fmla="*/ 96 h 313"/>
              <a:gd name="T110" fmla="*/ 76 w 279"/>
              <a:gd name="T111" fmla="*/ 78 h 313"/>
              <a:gd name="T112" fmla="*/ 106 w 279"/>
              <a:gd name="T113" fmla="*/ 64 h 313"/>
              <a:gd name="T114" fmla="*/ 120 w 279"/>
              <a:gd name="T115" fmla="*/ 54 h 313"/>
              <a:gd name="T116" fmla="*/ 125 w 279"/>
              <a:gd name="T117" fmla="*/ 32 h 313"/>
              <a:gd name="T118" fmla="*/ 116 w 279"/>
              <a:gd name="T119" fmla="*/ 5 h 313"/>
              <a:gd name="T120" fmla="*/ 157 w 279"/>
              <a:gd name="T121" fmla="*/ 14 h 313"/>
              <a:gd name="T122" fmla="*/ 170 w 279"/>
              <a:gd name="T123" fmla="*/ 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313">
                <a:moveTo>
                  <a:pt x="137" y="167"/>
                </a:moveTo>
                <a:lnTo>
                  <a:pt x="137" y="165"/>
                </a:lnTo>
                <a:lnTo>
                  <a:pt x="135" y="165"/>
                </a:lnTo>
                <a:lnTo>
                  <a:pt x="133" y="164"/>
                </a:lnTo>
                <a:lnTo>
                  <a:pt x="133" y="165"/>
                </a:lnTo>
                <a:lnTo>
                  <a:pt x="132" y="165"/>
                </a:lnTo>
                <a:lnTo>
                  <a:pt x="130" y="165"/>
                </a:lnTo>
                <a:lnTo>
                  <a:pt x="128" y="164"/>
                </a:lnTo>
                <a:lnTo>
                  <a:pt x="128" y="164"/>
                </a:lnTo>
                <a:lnTo>
                  <a:pt x="128" y="162"/>
                </a:lnTo>
                <a:lnTo>
                  <a:pt x="128" y="162"/>
                </a:lnTo>
                <a:lnTo>
                  <a:pt x="126" y="162"/>
                </a:lnTo>
                <a:lnTo>
                  <a:pt x="126" y="162"/>
                </a:lnTo>
                <a:lnTo>
                  <a:pt x="126" y="160"/>
                </a:lnTo>
                <a:lnTo>
                  <a:pt x="126" y="160"/>
                </a:lnTo>
                <a:lnTo>
                  <a:pt x="126" y="158"/>
                </a:lnTo>
                <a:lnTo>
                  <a:pt x="125" y="158"/>
                </a:lnTo>
                <a:lnTo>
                  <a:pt x="125" y="158"/>
                </a:lnTo>
                <a:lnTo>
                  <a:pt x="123" y="157"/>
                </a:lnTo>
                <a:lnTo>
                  <a:pt x="123" y="157"/>
                </a:lnTo>
                <a:lnTo>
                  <a:pt x="125" y="157"/>
                </a:lnTo>
                <a:lnTo>
                  <a:pt x="125" y="157"/>
                </a:lnTo>
                <a:lnTo>
                  <a:pt x="125" y="155"/>
                </a:lnTo>
                <a:lnTo>
                  <a:pt x="125" y="155"/>
                </a:lnTo>
                <a:lnTo>
                  <a:pt x="125" y="155"/>
                </a:lnTo>
                <a:lnTo>
                  <a:pt x="125" y="155"/>
                </a:lnTo>
                <a:lnTo>
                  <a:pt x="123" y="153"/>
                </a:lnTo>
                <a:lnTo>
                  <a:pt x="123" y="153"/>
                </a:lnTo>
                <a:lnTo>
                  <a:pt x="121" y="153"/>
                </a:lnTo>
                <a:lnTo>
                  <a:pt x="121" y="153"/>
                </a:lnTo>
                <a:lnTo>
                  <a:pt x="120" y="153"/>
                </a:lnTo>
                <a:lnTo>
                  <a:pt x="120" y="153"/>
                </a:lnTo>
                <a:lnTo>
                  <a:pt x="120" y="153"/>
                </a:lnTo>
                <a:lnTo>
                  <a:pt x="118" y="153"/>
                </a:lnTo>
                <a:lnTo>
                  <a:pt x="118" y="155"/>
                </a:lnTo>
                <a:lnTo>
                  <a:pt x="118" y="155"/>
                </a:lnTo>
                <a:lnTo>
                  <a:pt x="118" y="155"/>
                </a:lnTo>
                <a:lnTo>
                  <a:pt x="118" y="155"/>
                </a:lnTo>
                <a:lnTo>
                  <a:pt x="116" y="155"/>
                </a:lnTo>
                <a:lnTo>
                  <a:pt x="116" y="155"/>
                </a:lnTo>
                <a:lnTo>
                  <a:pt x="116" y="155"/>
                </a:lnTo>
                <a:lnTo>
                  <a:pt x="115" y="153"/>
                </a:lnTo>
                <a:lnTo>
                  <a:pt x="115" y="153"/>
                </a:lnTo>
                <a:lnTo>
                  <a:pt x="113" y="153"/>
                </a:lnTo>
                <a:lnTo>
                  <a:pt x="113" y="153"/>
                </a:lnTo>
                <a:lnTo>
                  <a:pt x="113" y="152"/>
                </a:lnTo>
                <a:lnTo>
                  <a:pt x="113" y="152"/>
                </a:lnTo>
                <a:lnTo>
                  <a:pt x="111" y="150"/>
                </a:lnTo>
                <a:lnTo>
                  <a:pt x="110" y="153"/>
                </a:lnTo>
                <a:lnTo>
                  <a:pt x="108" y="155"/>
                </a:lnTo>
                <a:lnTo>
                  <a:pt x="108" y="157"/>
                </a:lnTo>
                <a:lnTo>
                  <a:pt x="108" y="157"/>
                </a:lnTo>
                <a:lnTo>
                  <a:pt x="108" y="157"/>
                </a:lnTo>
                <a:lnTo>
                  <a:pt x="108" y="157"/>
                </a:lnTo>
                <a:lnTo>
                  <a:pt x="110" y="158"/>
                </a:lnTo>
                <a:lnTo>
                  <a:pt x="110" y="158"/>
                </a:lnTo>
                <a:lnTo>
                  <a:pt x="111" y="160"/>
                </a:lnTo>
                <a:lnTo>
                  <a:pt x="111" y="160"/>
                </a:lnTo>
                <a:lnTo>
                  <a:pt x="113" y="160"/>
                </a:lnTo>
                <a:lnTo>
                  <a:pt x="113" y="160"/>
                </a:lnTo>
                <a:lnTo>
                  <a:pt x="113" y="162"/>
                </a:lnTo>
                <a:lnTo>
                  <a:pt x="115" y="164"/>
                </a:lnTo>
                <a:lnTo>
                  <a:pt x="118" y="167"/>
                </a:lnTo>
                <a:lnTo>
                  <a:pt x="120" y="170"/>
                </a:lnTo>
                <a:lnTo>
                  <a:pt x="121" y="172"/>
                </a:lnTo>
                <a:lnTo>
                  <a:pt x="123" y="175"/>
                </a:lnTo>
                <a:lnTo>
                  <a:pt x="125" y="177"/>
                </a:lnTo>
                <a:lnTo>
                  <a:pt x="126" y="177"/>
                </a:lnTo>
                <a:lnTo>
                  <a:pt x="140" y="182"/>
                </a:lnTo>
                <a:lnTo>
                  <a:pt x="143" y="184"/>
                </a:lnTo>
                <a:lnTo>
                  <a:pt x="145" y="185"/>
                </a:lnTo>
                <a:lnTo>
                  <a:pt x="147" y="185"/>
                </a:lnTo>
                <a:lnTo>
                  <a:pt x="147" y="187"/>
                </a:lnTo>
                <a:lnTo>
                  <a:pt x="147" y="187"/>
                </a:lnTo>
                <a:lnTo>
                  <a:pt x="148" y="187"/>
                </a:lnTo>
                <a:lnTo>
                  <a:pt x="150" y="187"/>
                </a:lnTo>
                <a:lnTo>
                  <a:pt x="152" y="187"/>
                </a:lnTo>
                <a:lnTo>
                  <a:pt x="153" y="187"/>
                </a:lnTo>
                <a:lnTo>
                  <a:pt x="153" y="187"/>
                </a:lnTo>
                <a:lnTo>
                  <a:pt x="158" y="185"/>
                </a:lnTo>
                <a:lnTo>
                  <a:pt x="158" y="185"/>
                </a:lnTo>
                <a:lnTo>
                  <a:pt x="158" y="185"/>
                </a:lnTo>
                <a:lnTo>
                  <a:pt x="158" y="185"/>
                </a:lnTo>
                <a:lnTo>
                  <a:pt x="158" y="184"/>
                </a:lnTo>
                <a:lnTo>
                  <a:pt x="158" y="184"/>
                </a:lnTo>
                <a:lnTo>
                  <a:pt x="158" y="184"/>
                </a:lnTo>
                <a:lnTo>
                  <a:pt x="158" y="184"/>
                </a:lnTo>
                <a:lnTo>
                  <a:pt x="157" y="182"/>
                </a:lnTo>
                <a:lnTo>
                  <a:pt x="157" y="182"/>
                </a:lnTo>
                <a:lnTo>
                  <a:pt x="157" y="182"/>
                </a:lnTo>
                <a:lnTo>
                  <a:pt x="157" y="182"/>
                </a:lnTo>
                <a:lnTo>
                  <a:pt x="157" y="180"/>
                </a:lnTo>
                <a:lnTo>
                  <a:pt x="157" y="180"/>
                </a:lnTo>
                <a:lnTo>
                  <a:pt x="157" y="180"/>
                </a:lnTo>
                <a:lnTo>
                  <a:pt x="157" y="179"/>
                </a:lnTo>
                <a:lnTo>
                  <a:pt x="157" y="179"/>
                </a:lnTo>
                <a:lnTo>
                  <a:pt x="157" y="179"/>
                </a:lnTo>
                <a:lnTo>
                  <a:pt x="157" y="179"/>
                </a:lnTo>
                <a:lnTo>
                  <a:pt x="157" y="179"/>
                </a:lnTo>
                <a:lnTo>
                  <a:pt x="155" y="177"/>
                </a:lnTo>
                <a:lnTo>
                  <a:pt x="155" y="175"/>
                </a:lnTo>
                <a:lnTo>
                  <a:pt x="153" y="175"/>
                </a:lnTo>
                <a:lnTo>
                  <a:pt x="153" y="175"/>
                </a:lnTo>
                <a:lnTo>
                  <a:pt x="153" y="175"/>
                </a:lnTo>
                <a:lnTo>
                  <a:pt x="153" y="175"/>
                </a:lnTo>
                <a:lnTo>
                  <a:pt x="153" y="174"/>
                </a:lnTo>
                <a:lnTo>
                  <a:pt x="153" y="172"/>
                </a:lnTo>
                <a:lnTo>
                  <a:pt x="155" y="172"/>
                </a:lnTo>
                <a:lnTo>
                  <a:pt x="155" y="169"/>
                </a:lnTo>
                <a:lnTo>
                  <a:pt x="157" y="169"/>
                </a:lnTo>
                <a:lnTo>
                  <a:pt x="157" y="169"/>
                </a:lnTo>
                <a:lnTo>
                  <a:pt x="157" y="169"/>
                </a:lnTo>
                <a:lnTo>
                  <a:pt x="157" y="169"/>
                </a:lnTo>
                <a:lnTo>
                  <a:pt x="157" y="169"/>
                </a:lnTo>
                <a:lnTo>
                  <a:pt x="157" y="169"/>
                </a:lnTo>
                <a:lnTo>
                  <a:pt x="157" y="169"/>
                </a:lnTo>
                <a:lnTo>
                  <a:pt x="158" y="169"/>
                </a:lnTo>
                <a:lnTo>
                  <a:pt x="158" y="169"/>
                </a:lnTo>
                <a:lnTo>
                  <a:pt x="158" y="169"/>
                </a:lnTo>
                <a:lnTo>
                  <a:pt x="158" y="170"/>
                </a:lnTo>
                <a:lnTo>
                  <a:pt x="158" y="170"/>
                </a:lnTo>
                <a:lnTo>
                  <a:pt x="158" y="170"/>
                </a:lnTo>
                <a:lnTo>
                  <a:pt x="158" y="170"/>
                </a:lnTo>
                <a:lnTo>
                  <a:pt x="160" y="170"/>
                </a:lnTo>
                <a:lnTo>
                  <a:pt x="160" y="172"/>
                </a:lnTo>
                <a:lnTo>
                  <a:pt x="160" y="172"/>
                </a:lnTo>
                <a:lnTo>
                  <a:pt x="160" y="172"/>
                </a:lnTo>
                <a:lnTo>
                  <a:pt x="163" y="172"/>
                </a:lnTo>
                <a:lnTo>
                  <a:pt x="163" y="172"/>
                </a:lnTo>
                <a:lnTo>
                  <a:pt x="163" y="172"/>
                </a:lnTo>
                <a:lnTo>
                  <a:pt x="165" y="174"/>
                </a:lnTo>
                <a:lnTo>
                  <a:pt x="165" y="174"/>
                </a:lnTo>
                <a:lnTo>
                  <a:pt x="165" y="174"/>
                </a:lnTo>
                <a:lnTo>
                  <a:pt x="165" y="174"/>
                </a:lnTo>
                <a:lnTo>
                  <a:pt x="165" y="175"/>
                </a:lnTo>
                <a:lnTo>
                  <a:pt x="163" y="174"/>
                </a:lnTo>
                <a:lnTo>
                  <a:pt x="163" y="175"/>
                </a:lnTo>
                <a:lnTo>
                  <a:pt x="163" y="175"/>
                </a:lnTo>
                <a:lnTo>
                  <a:pt x="163" y="175"/>
                </a:lnTo>
                <a:lnTo>
                  <a:pt x="163" y="175"/>
                </a:lnTo>
                <a:lnTo>
                  <a:pt x="162" y="175"/>
                </a:lnTo>
                <a:lnTo>
                  <a:pt x="160" y="177"/>
                </a:lnTo>
                <a:lnTo>
                  <a:pt x="160" y="177"/>
                </a:lnTo>
                <a:lnTo>
                  <a:pt x="160" y="177"/>
                </a:lnTo>
                <a:lnTo>
                  <a:pt x="160" y="177"/>
                </a:lnTo>
                <a:lnTo>
                  <a:pt x="160" y="177"/>
                </a:lnTo>
                <a:lnTo>
                  <a:pt x="160" y="177"/>
                </a:lnTo>
                <a:lnTo>
                  <a:pt x="160" y="179"/>
                </a:lnTo>
                <a:lnTo>
                  <a:pt x="160" y="179"/>
                </a:lnTo>
                <a:lnTo>
                  <a:pt x="160" y="179"/>
                </a:lnTo>
                <a:lnTo>
                  <a:pt x="160" y="179"/>
                </a:lnTo>
                <a:lnTo>
                  <a:pt x="162" y="179"/>
                </a:lnTo>
                <a:lnTo>
                  <a:pt x="162" y="179"/>
                </a:lnTo>
                <a:lnTo>
                  <a:pt x="162" y="179"/>
                </a:lnTo>
                <a:lnTo>
                  <a:pt x="162" y="179"/>
                </a:lnTo>
                <a:lnTo>
                  <a:pt x="162" y="179"/>
                </a:lnTo>
                <a:lnTo>
                  <a:pt x="162" y="177"/>
                </a:lnTo>
                <a:lnTo>
                  <a:pt x="162" y="177"/>
                </a:lnTo>
                <a:lnTo>
                  <a:pt x="162" y="177"/>
                </a:lnTo>
                <a:lnTo>
                  <a:pt x="162" y="177"/>
                </a:lnTo>
                <a:lnTo>
                  <a:pt x="162" y="177"/>
                </a:lnTo>
                <a:lnTo>
                  <a:pt x="163" y="177"/>
                </a:lnTo>
                <a:lnTo>
                  <a:pt x="163" y="177"/>
                </a:lnTo>
                <a:lnTo>
                  <a:pt x="163" y="177"/>
                </a:lnTo>
                <a:lnTo>
                  <a:pt x="165" y="177"/>
                </a:lnTo>
                <a:lnTo>
                  <a:pt x="165" y="177"/>
                </a:lnTo>
                <a:lnTo>
                  <a:pt x="165" y="177"/>
                </a:lnTo>
                <a:lnTo>
                  <a:pt x="165" y="179"/>
                </a:lnTo>
                <a:lnTo>
                  <a:pt x="165" y="179"/>
                </a:lnTo>
                <a:lnTo>
                  <a:pt x="165" y="179"/>
                </a:lnTo>
                <a:lnTo>
                  <a:pt x="165" y="179"/>
                </a:lnTo>
                <a:lnTo>
                  <a:pt x="165" y="180"/>
                </a:lnTo>
                <a:lnTo>
                  <a:pt x="165" y="180"/>
                </a:lnTo>
                <a:lnTo>
                  <a:pt x="165" y="180"/>
                </a:lnTo>
                <a:lnTo>
                  <a:pt x="165" y="180"/>
                </a:lnTo>
                <a:lnTo>
                  <a:pt x="165" y="180"/>
                </a:lnTo>
                <a:lnTo>
                  <a:pt x="165" y="180"/>
                </a:lnTo>
                <a:lnTo>
                  <a:pt x="165" y="180"/>
                </a:lnTo>
                <a:lnTo>
                  <a:pt x="165" y="182"/>
                </a:lnTo>
                <a:lnTo>
                  <a:pt x="167" y="182"/>
                </a:lnTo>
                <a:lnTo>
                  <a:pt x="167" y="182"/>
                </a:lnTo>
                <a:lnTo>
                  <a:pt x="167" y="182"/>
                </a:lnTo>
                <a:lnTo>
                  <a:pt x="167" y="182"/>
                </a:lnTo>
                <a:lnTo>
                  <a:pt x="167" y="182"/>
                </a:lnTo>
                <a:lnTo>
                  <a:pt x="170" y="180"/>
                </a:lnTo>
                <a:lnTo>
                  <a:pt x="172" y="180"/>
                </a:lnTo>
                <a:lnTo>
                  <a:pt x="177" y="179"/>
                </a:lnTo>
                <a:lnTo>
                  <a:pt x="177" y="180"/>
                </a:lnTo>
                <a:lnTo>
                  <a:pt x="177" y="182"/>
                </a:lnTo>
                <a:lnTo>
                  <a:pt x="177" y="182"/>
                </a:lnTo>
                <a:lnTo>
                  <a:pt x="177" y="184"/>
                </a:lnTo>
                <a:lnTo>
                  <a:pt x="177" y="184"/>
                </a:lnTo>
                <a:lnTo>
                  <a:pt x="177" y="184"/>
                </a:lnTo>
                <a:lnTo>
                  <a:pt x="177" y="185"/>
                </a:lnTo>
                <a:lnTo>
                  <a:pt x="177" y="185"/>
                </a:lnTo>
                <a:lnTo>
                  <a:pt x="177" y="187"/>
                </a:lnTo>
                <a:lnTo>
                  <a:pt x="177" y="187"/>
                </a:lnTo>
                <a:lnTo>
                  <a:pt x="177" y="187"/>
                </a:lnTo>
                <a:lnTo>
                  <a:pt x="177" y="187"/>
                </a:lnTo>
                <a:lnTo>
                  <a:pt x="177" y="187"/>
                </a:lnTo>
                <a:lnTo>
                  <a:pt x="179" y="189"/>
                </a:lnTo>
                <a:lnTo>
                  <a:pt x="177" y="190"/>
                </a:lnTo>
                <a:lnTo>
                  <a:pt x="177" y="190"/>
                </a:lnTo>
                <a:lnTo>
                  <a:pt x="177" y="190"/>
                </a:lnTo>
                <a:lnTo>
                  <a:pt x="177" y="190"/>
                </a:lnTo>
                <a:lnTo>
                  <a:pt x="175" y="190"/>
                </a:lnTo>
                <a:lnTo>
                  <a:pt x="175" y="194"/>
                </a:lnTo>
                <a:lnTo>
                  <a:pt x="175" y="195"/>
                </a:lnTo>
                <a:lnTo>
                  <a:pt x="175" y="195"/>
                </a:lnTo>
                <a:lnTo>
                  <a:pt x="177" y="195"/>
                </a:lnTo>
                <a:lnTo>
                  <a:pt x="177" y="195"/>
                </a:lnTo>
                <a:lnTo>
                  <a:pt x="177" y="195"/>
                </a:lnTo>
                <a:lnTo>
                  <a:pt x="177" y="197"/>
                </a:lnTo>
                <a:lnTo>
                  <a:pt x="177" y="197"/>
                </a:lnTo>
                <a:lnTo>
                  <a:pt x="177" y="197"/>
                </a:lnTo>
                <a:lnTo>
                  <a:pt x="177" y="197"/>
                </a:lnTo>
                <a:lnTo>
                  <a:pt x="175" y="201"/>
                </a:lnTo>
                <a:lnTo>
                  <a:pt x="177" y="202"/>
                </a:lnTo>
                <a:lnTo>
                  <a:pt x="175" y="204"/>
                </a:lnTo>
                <a:lnTo>
                  <a:pt x="175" y="204"/>
                </a:lnTo>
                <a:lnTo>
                  <a:pt x="175" y="204"/>
                </a:lnTo>
                <a:lnTo>
                  <a:pt x="175" y="204"/>
                </a:lnTo>
                <a:lnTo>
                  <a:pt x="175" y="204"/>
                </a:lnTo>
                <a:lnTo>
                  <a:pt x="175" y="206"/>
                </a:lnTo>
                <a:lnTo>
                  <a:pt x="175" y="206"/>
                </a:lnTo>
                <a:lnTo>
                  <a:pt x="174" y="206"/>
                </a:lnTo>
                <a:lnTo>
                  <a:pt x="174" y="204"/>
                </a:lnTo>
                <a:lnTo>
                  <a:pt x="174" y="204"/>
                </a:lnTo>
                <a:lnTo>
                  <a:pt x="174" y="204"/>
                </a:lnTo>
                <a:lnTo>
                  <a:pt x="174" y="204"/>
                </a:lnTo>
                <a:lnTo>
                  <a:pt x="172" y="206"/>
                </a:lnTo>
                <a:lnTo>
                  <a:pt x="172" y="206"/>
                </a:lnTo>
                <a:lnTo>
                  <a:pt x="170" y="206"/>
                </a:lnTo>
                <a:lnTo>
                  <a:pt x="170" y="206"/>
                </a:lnTo>
                <a:lnTo>
                  <a:pt x="170" y="206"/>
                </a:lnTo>
                <a:lnTo>
                  <a:pt x="170" y="206"/>
                </a:lnTo>
                <a:lnTo>
                  <a:pt x="168" y="204"/>
                </a:lnTo>
                <a:lnTo>
                  <a:pt x="168" y="204"/>
                </a:lnTo>
                <a:lnTo>
                  <a:pt x="168" y="204"/>
                </a:lnTo>
                <a:lnTo>
                  <a:pt x="168" y="204"/>
                </a:lnTo>
                <a:lnTo>
                  <a:pt x="168" y="206"/>
                </a:lnTo>
                <a:lnTo>
                  <a:pt x="168" y="206"/>
                </a:lnTo>
                <a:lnTo>
                  <a:pt x="168" y="206"/>
                </a:lnTo>
                <a:lnTo>
                  <a:pt x="167" y="209"/>
                </a:lnTo>
                <a:lnTo>
                  <a:pt x="167" y="209"/>
                </a:lnTo>
                <a:lnTo>
                  <a:pt x="167" y="211"/>
                </a:lnTo>
                <a:lnTo>
                  <a:pt x="167" y="211"/>
                </a:lnTo>
                <a:lnTo>
                  <a:pt x="167" y="211"/>
                </a:lnTo>
                <a:lnTo>
                  <a:pt x="165" y="212"/>
                </a:lnTo>
                <a:lnTo>
                  <a:pt x="165" y="214"/>
                </a:lnTo>
                <a:lnTo>
                  <a:pt x="165" y="214"/>
                </a:lnTo>
                <a:lnTo>
                  <a:pt x="165" y="214"/>
                </a:lnTo>
                <a:lnTo>
                  <a:pt x="163" y="214"/>
                </a:lnTo>
                <a:lnTo>
                  <a:pt x="163" y="212"/>
                </a:lnTo>
                <a:lnTo>
                  <a:pt x="162" y="214"/>
                </a:lnTo>
                <a:lnTo>
                  <a:pt x="162" y="214"/>
                </a:lnTo>
                <a:lnTo>
                  <a:pt x="160" y="219"/>
                </a:lnTo>
                <a:lnTo>
                  <a:pt x="160" y="221"/>
                </a:lnTo>
                <a:lnTo>
                  <a:pt x="158" y="221"/>
                </a:lnTo>
                <a:lnTo>
                  <a:pt x="158" y="221"/>
                </a:lnTo>
                <a:lnTo>
                  <a:pt x="157" y="222"/>
                </a:lnTo>
                <a:lnTo>
                  <a:pt x="155" y="224"/>
                </a:lnTo>
                <a:lnTo>
                  <a:pt x="152" y="227"/>
                </a:lnTo>
                <a:lnTo>
                  <a:pt x="152" y="227"/>
                </a:lnTo>
                <a:lnTo>
                  <a:pt x="152" y="227"/>
                </a:lnTo>
                <a:lnTo>
                  <a:pt x="150" y="229"/>
                </a:lnTo>
                <a:lnTo>
                  <a:pt x="150" y="229"/>
                </a:lnTo>
                <a:lnTo>
                  <a:pt x="150" y="229"/>
                </a:lnTo>
                <a:lnTo>
                  <a:pt x="152" y="231"/>
                </a:lnTo>
                <a:lnTo>
                  <a:pt x="152" y="231"/>
                </a:lnTo>
                <a:lnTo>
                  <a:pt x="152" y="231"/>
                </a:lnTo>
                <a:lnTo>
                  <a:pt x="152" y="231"/>
                </a:lnTo>
                <a:lnTo>
                  <a:pt x="152" y="231"/>
                </a:lnTo>
                <a:lnTo>
                  <a:pt x="152" y="231"/>
                </a:lnTo>
                <a:lnTo>
                  <a:pt x="152" y="231"/>
                </a:lnTo>
                <a:lnTo>
                  <a:pt x="155" y="231"/>
                </a:lnTo>
                <a:lnTo>
                  <a:pt x="155" y="231"/>
                </a:lnTo>
                <a:lnTo>
                  <a:pt x="155" y="231"/>
                </a:lnTo>
                <a:lnTo>
                  <a:pt x="155" y="232"/>
                </a:lnTo>
                <a:lnTo>
                  <a:pt x="157" y="232"/>
                </a:lnTo>
                <a:lnTo>
                  <a:pt x="157" y="232"/>
                </a:lnTo>
                <a:lnTo>
                  <a:pt x="157" y="232"/>
                </a:lnTo>
                <a:lnTo>
                  <a:pt x="157" y="238"/>
                </a:lnTo>
                <a:lnTo>
                  <a:pt x="157" y="238"/>
                </a:lnTo>
                <a:lnTo>
                  <a:pt x="157" y="239"/>
                </a:lnTo>
                <a:lnTo>
                  <a:pt x="157" y="239"/>
                </a:lnTo>
                <a:lnTo>
                  <a:pt x="157" y="239"/>
                </a:lnTo>
                <a:lnTo>
                  <a:pt x="158" y="241"/>
                </a:lnTo>
                <a:lnTo>
                  <a:pt x="162" y="243"/>
                </a:lnTo>
                <a:lnTo>
                  <a:pt x="163" y="243"/>
                </a:lnTo>
                <a:lnTo>
                  <a:pt x="163" y="243"/>
                </a:lnTo>
                <a:lnTo>
                  <a:pt x="163" y="244"/>
                </a:lnTo>
                <a:lnTo>
                  <a:pt x="163" y="244"/>
                </a:lnTo>
                <a:lnTo>
                  <a:pt x="163" y="244"/>
                </a:lnTo>
                <a:lnTo>
                  <a:pt x="162" y="246"/>
                </a:lnTo>
                <a:lnTo>
                  <a:pt x="160" y="246"/>
                </a:lnTo>
                <a:lnTo>
                  <a:pt x="160" y="248"/>
                </a:lnTo>
                <a:lnTo>
                  <a:pt x="160" y="248"/>
                </a:lnTo>
                <a:lnTo>
                  <a:pt x="158" y="249"/>
                </a:lnTo>
                <a:lnTo>
                  <a:pt x="158" y="249"/>
                </a:lnTo>
                <a:lnTo>
                  <a:pt x="158" y="251"/>
                </a:lnTo>
                <a:lnTo>
                  <a:pt x="158" y="251"/>
                </a:lnTo>
                <a:lnTo>
                  <a:pt x="157" y="251"/>
                </a:lnTo>
                <a:lnTo>
                  <a:pt x="157" y="251"/>
                </a:lnTo>
                <a:lnTo>
                  <a:pt x="155" y="251"/>
                </a:lnTo>
                <a:lnTo>
                  <a:pt x="155" y="251"/>
                </a:lnTo>
                <a:lnTo>
                  <a:pt x="155" y="253"/>
                </a:lnTo>
                <a:lnTo>
                  <a:pt x="155" y="253"/>
                </a:lnTo>
                <a:lnTo>
                  <a:pt x="155" y="253"/>
                </a:lnTo>
                <a:lnTo>
                  <a:pt x="153" y="254"/>
                </a:lnTo>
                <a:lnTo>
                  <a:pt x="153" y="254"/>
                </a:lnTo>
                <a:lnTo>
                  <a:pt x="152" y="254"/>
                </a:lnTo>
                <a:lnTo>
                  <a:pt x="152" y="254"/>
                </a:lnTo>
                <a:lnTo>
                  <a:pt x="152" y="254"/>
                </a:lnTo>
                <a:lnTo>
                  <a:pt x="152" y="254"/>
                </a:lnTo>
                <a:lnTo>
                  <a:pt x="150" y="254"/>
                </a:lnTo>
                <a:lnTo>
                  <a:pt x="150" y="254"/>
                </a:lnTo>
                <a:lnTo>
                  <a:pt x="148" y="254"/>
                </a:lnTo>
                <a:lnTo>
                  <a:pt x="148" y="253"/>
                </a:lnTo>
                <a:lnTo>
                  <a:pt x="148" y="253"/>
                </a:lnTo>
                <a:lnTo>
                  <a:pt x="148" y="253"/>
                </a:lnTo>
                <a:lnTo>
                  <a:pt x="148" y="251"/>
                </a:lnTo>
                <a:lnTo>
                  <a:pt x="148" y="249"/>
                </a:lnTo>
                <a:lnTo>
                  <a:pt x="148" y="249"/>
                </a:lnTo>
                <a:lnTo>
                  <a:pt x="148" y="249"/>
                </a:lnTo>
                <a:lnTo>
                  <a:pt x="148" y="249"/>
                </a:lnTo>
                <a:lnTo>
                  <a:pt x="148" y="248"/>
                </a:lnTo>
                <a:lnTo>
                  <a:pt x="147" y="248"/>
                </a:lnTo>
                <a:lnTo>
                  <a:pt x="147" y="248"/>
                </a:lnTo>
                <a:lnTo>
                  <a:pt x="147" y="248"/>
                </a:lnTo>
                <a:lnTo>
                  <a:pt x="147" y="246"/>
                </a:lnTo>
                <a:lnTo>
                  <a:pt x="147" y="246"/>
                </a:lnTo>
                <a:lnTo>
                  <a:pt x="147" y="244"/>
                </a:lnTo>
                <a:lnTo>
                  <a:pt x="147" y="244"/>
                </a:lnTo>
                <a:lnTo>
                  <a:pt x="147" y="243"/>
                </a:lnTo>
                <a:lnTo>
                  <a:pt x="147" y="243"/>
                </a:lnTo>
                <a:lnTo>
                  <a:pt x="147" y="243"/>
                </a:lnTo>
                <a:lnTo>
                  <a:pt x="147" y="243"/>
                </a:lnTo>
                <a:lnTo>
                  <a:pt x="147" y="241"/>
                </a:lnTo>
                <a:lnTo>
                  <a:pt x="145" y="241"/>
                </a:lnTo>
                <a:lnTo>
                  <a:pt x="145" y="241"/>
                </a:lnTo>
                <a:lnTo>
                  <a:pt x="143" y="239"/>
                </a:lnTo>
                <a:lnTo>
                  <a:pt x="143" y="239"/>
                </a:lnTo>
                <a:lnTo>
                  <a:pt x="143" y="241"/>
                </a:lnTo>
                <a:lnTo>
                  <a:pt x="142" y="241"/>
                </a:lnTo>
                <a:lnTo>
                  <a:pt x="142" y="243"/>
                </a:lnTo>
                <a:lnTo>
                  <a:pt x="140" y="243"/>
                </a:lnTo>
                <a:lnTo>
                  <a:pt x="140" y="243"/>
                </a:lnTo>
                <a:lnTo>
                  <a:pt x="140" y="244"/>
                </a:lnTo>
                <a:lnTo>
                  <a:pt x="140" y="244"/>
                </a:lnTo>
                <a:lnTo>
                  <a:pt x="140" y="244"/>
                </a:lnTo>
                <a:lnTo>
                  <a:pt x="140" y="246"/>
                </a:lnTo>
                <a:lnTo>
                  <a:pt x="140" y="248"/>
                </a:lnTo>
                <a:lnTo>
                  <a:pt x="140" y="248"/>
                </a:lnTo>
                <a:lnTo>
                  <a:pt x="140" y="249"/>
                </a:lnTo>
                <a:lnTo>
                  <a:pt x="140" y="249"/>
                </a:lnTo>
                <a:lnTo>
                  <a:pt x="140" y="251"/>
                </a:lnTo>
                <a:lnTo>
                  <a:pt x="140" y="251"/>
                </a:lnTo>
                <a:lnTo>
                  <a:pt x="138" y="251"/>
                </a:lnTo>
                <a:lnTo>
                  <a:pt x="137" y="253"/>
                </a:lnTo>
                <a:lnTo>
                  <a:pt x="137" y="253"/>
                </a:lnTo>
                <a:lnTo>
                  <a:pt x="137" y="254"/>
                </a:lnTo>
                <a:lnTo>
                  <a:pt x="137" y="254"/>
                </a:lnTo>
                <a:lnTo>
                  <a:pt x="137" y="254"/>
                </a:lnTo>
                <a:lnTo>
                  <a:pt x="137" y="254"/>
                </a:lnTo>
                <a:lnTo>
                  <a:pt x="137" y="254"/>
                </a:lnTo>
                <a:lnTo>
                  <a:pt x="137" y="256"/>
                </a:lnTo>
                <a:lnTo>
                  <a:pt x="137" y="256"/>
                </a:lnTo>
                <a:lnTo>
                  <a:pt x="137" y="256"/>
                </a:lnTo>
                <a:lnTo>
                  <a:pt x="137" y="258"/>
                </a:lnTo>
                <a:lnTo>
                  <a:pt x="137" y="258"/>
                </a:lnTo>
                <a:lnTo>
                  <a:pt x="137" y="258"/>
                </a:lnTo>
                <a:lnTo>
                  <a:pt x="137" y="258"/>
                </a:lnTo>
                <a:lnTo>
                  <a:pt x="135" y="258"/>
                </a:lnTo>
                <a:lnTo>
                  <a:pt x="135" y="258"/>
                </a:lnTo>
                <a:lnTo>
                  <a:pt x="135" y="259"/>
                </a:lnTo>
                <a:lnTo>
                  <a:pt x="133" y="259"/>
                </a:lnTo>
                <a:lnTo>
                  <a:pt x="133" y="259"/>
                </a:lnTo>
                <a:lnTo>
                  <a:pt x="133" y="261"/>
                </a:lnTo>
                <a:lnTo>
                  <a:pt x="135" y="261"/>
                </a:lnTo>
                <a:lnTo>
                  <a:pt x="135" y="263"/>
                </a:lnTo>
                <a:lnTo>
                  <a:pt x="137" y="264"/>
                </a:lnTo>
                <a:lnTo>
                  <a:pt x="138" y="264"/>
                </a:lnTo>
                <a:lnTo>
                  <a:pt x="138" y="266"/>
                </a:lnTo>
                <a:lnTo>
                  <a:pt x="138" y="266"/>
                </a:lnTo>
                <a:lnTo>
                  <a:pt x="140" y="266"/>
                </a:lnTo>
                <a:lnTo>
                  <a:pt x="142" y="266"/>
                </a:lnTo>
                <a:lnTo>
                  <a:pt x="142" y="266"/>
                </a:lnTo>
                <a:lnTo>
                  <a:pt x="143" y="266"/>
                </a:lnTo>
                <a:lnTo>
                  <a:pt x="143" y="266"/>
                </a:lnTo>
                <a:lnTo>
                  <a:pt x="143" y="266"/>
                </a:lnTo>
                <a:lnTo>
                  <a:pt x="145" y="268"/>
                </a:lnTo>
                <a:lnTo>
                  <a:pt x="145" y="269"/>
                </a:lnTo>
                <a:lnTo>
                  <a:pt x="147" y="273"/>
                </a:lnTo>
                <a:lnTo>
                  <a:pt x="147" y="273"/>
                </a:lnTo>
                <a:lnTo>
                  <a:pt x="148" y="273"/>
                </a:lnTo>
                <a:lnTo>
                  <a:pt x="150" y="275"/>
                </a:lnTo>
                <a:lnTo>
                  <a:pt x="152" y="276"/>
                </a:lnTo>
                <a:lnTo>
                  <a:pt x="153" y="278"/>
                </a:lnTo>
                <a:lnTo>
                  <a:pt x="155" y="280"/>
                </a:lnTo>
                <a:lnTo>
                  <a:pt x="158" y="285"/>
                </a:lnTo>
                <a:lnTo>
                  <a:pt x="158" y="286"/>
                </a:lnTo>
                <a:lnTo>
                  <a:pt x="160" y="286"/>
                </a:lnTo>
                <a:lnTo>
                  <a:pt x="160" y="286"/>
                </a:lnTo>
                <a:lnTo>
                  <a:pt x="162" y="286"/>
                </a:lnTo>
                <a:lnTo>
                  <a:pt x="162" y="286"/>
                </a:lnTo>
                <a:lnTo>
                  <a:pt x="163" y="286"/>
                </a:lnTo>
                <a:lnTo>
                  <a:pt x="163" y="286"/>
                </a:lnTo>
                <a:lnTo>
                  <a:pt x="163" y="286"/>
                </a:lnTo>
                <a:lnTo>
                  <a:pt x="163" y="286"/>
                </a:lnTo>
                <a:lnTo>
                  <a:pt x="165" y="285"/>
                </a:lnTo>
                <a:lnTo>
                  <a:pt x="167" y="283"/>
                </a:lnTo>
                <a:lnTo>
                  <a:pt x="168" y="281"/>
                </a:lnTo>
                <a:lnTo>
                  <a:pt x="170" y="278"/>
                </a:lnTo>
                <a:lnTo>
                  <a:pt x="172" y="278"/>
                </a:lnTo>
                <a:lnTo>
                  <a:pt x="172" y="278"/>
                </a:lnTo>
                <a:lnTo>
                  <a:pt x="174" y="276"/>
                </a:lnTo>
                <a:lnTo>
                  <a:pt x="174" y="276"/>
                </a:lnTo>
                <a:lnTo>
                  <a:pt x="174" y="276"/>
                </a:lnTo>
                <a:lnTo>
                  <a:pt x="175" y="275"/>
                </a:lnTo>
                <a:lnTo>
                  <a:pt x="175" y="275"/>
                </a:lnTo>
                <a:lnTo>
                  <a:pt x="175" y="273"/>
                </a:lnTo>
                <a:lnTo>
                  <a:pt x="177" y="273"/>
                </a:lnTo>
                <a:lnTo>
                  <a:pt x="177" y="273"/>
                </a:lnTo>
                <a:lnTo>
                  <a:pt x="177" y="271"/>
                </a:lnTo>
                <a:lnTo>
                  <a:pt x="177" y="271"/>
                </a:lnTo>
                <a:lnTo>
                  <a:pt x="177" y="271"/>
                </a:lnTo>
                <a:lnTo>
                  <a:pt x="177" y="271"/>
                </a:lnTo>
                <a:lnTo>
                  <a:pt x="177" y="271"/>
                </a:lnTo>
                <a:lnTo>
                  <a:pt x="175" y="269"/>
                </a:lnTo>
                <a:lnTo>
                  <a:pt x="175" y="269"/>
                </a:lnTo>
                <a:lnTo>
                  <a:pt x="174" y="268"/>
                </a:lnTo>
                <a:lnTo>
                  <a:pt x="174" y="268"/>
                </a:lnTo>
                <a:lnTo>
                  <a:pt x="174" y="266"/>
                </a:lnTo>
                <a:lnTo>
                  <a:pt x="179" y="253"/>
                </a:lnTo>
                <a:lnTo>
                  <a:pt x="179" y="253"/>
                </a:lnTo>
                <a:lnTo>
                  <a:pt x="179" y="253"/>
                </a:lnTo>
                <a:lnTo>
                  <a:pt x="179" y="251"/>
                </a:lnTo>
                <a:lnTo>
                  <a:pt x="180" y="251"/>
                </a:lnTo>
                <a:lnTo>
                  <a:pt x="182" y="249"/>
                </a:lnTo>
                <a:lnTo>
                  <a:pt x="184" y="249"/>
                </a:lnTo>
                <a:lnTo>
                  <a:pt x="184" y="249"/>
                </a:lnTo>
                <a:lnTo>
                  <a:pt x="184" y="249"/>
                </a:lnTo>
                <a:lnTo>
                  <a:pt x="185" y="248"/>
                </a:lnTo>
                <a:lnTo>
                  <a:pt x="185" y="248"/>
                </a:lnTo>
                <a:lnTo>
                  <a:pt x="185" y="248"/>
                </a:lnTo>
                <a:lnTo>
                  <a:pt x="185" y="246"/>
                </a:lnTo>
                <a:lnTo>
                  <a:pt x="185" y="246"/>
                </a:lnTo>
                <a:lnTo>
                  <a:pt x="185" y="244"/>
                </a:lnTo>
                <a:lnTo>
                  <a:pt x="185" y="243"/>
                </a:lnTo>
                <a:lnTo>
                  <a:pt x="190" y="231"/>
                </a:lnTo>
                <a:lnTo>
                  <a:pt x="190" y="231"/>
                </a:lnTo>
                <a:lnTo>
                  <a:pt x="190" y="231"/>
                </a:lnTo>
                <a:lnTo>
                  <a:pt x="189" y="227"/>
                </a:lnTo>
                <a:lnTo>
                  <a:pt x="189" y="227"/>
                </a:lnTo>
                <a:lnTo>
                  <a:pt x="189" y="226"/>
                </a:lnTo>
                <a:lnTo>
                  <a:pt x="187" y="226"/>
                </a:lnTo>
                <a:lnTo>
                  <a:pt x="187" y="226"/>
                </a:lnTo>
                <a:lnTo>
                  <a:pt x="187" y="224"/>
                </a:lnTo>
                <a:lnTo>
                  <a:pt x="187" y="224"/>
                </a:lnTo>
                <a:lnTo>
                  <a:pt x="187" y="222"/>
                </a:lnTo>
                <a:lnTo>
                  <a:pt x="187" y="222"/>
                </a:lnTo>
                <a:lnTo>
                  <a:pt x="189" y="221"/>
                </a:lnTo>
                <a:lnTo>
                  <a:pt x="189" y="221"/>
                </a:lnTo>
                <a:lnTo>
                  <a:pt x="189" y="219"/>
                </a:lnTo>
                <a:lnTo>
                  <a:pt x="192" y="219"/>
                </a:lnTo>
                <a:lnTo>
                  <a:pt x="194" y="219"/>
                </a:lnTo>
                <a:lnTo>
                  <a:pt x="195" y="216"/>
                </a:lnTo>
                <a:lnTo>
                  <a:pt x="195" y="212"/>
                </a:lnTo>
                <a:lnTo>
                  <a:pt x="197" y="212"/>
                </a:lnTo>
                <a:lnTo>
                  <a:pt x="197" y="212"/>
                </a:lnTo>
                <a:lnTo>
                  <a:pt x="197" y="212"/>
                </a:lnTo>
                <a:lnTo>
                  <a:pt x="199" y="212"/>
                </a:lnTo>
                <a:lnTo>
                  <a:pt x="199" y="212"/>
                </a:lnTo>
                <a:lnTo>
                  <a:pt x="200" y="212"/>
                </a:lnTo>
                <a:lnTo>
                  <a:pt x="200" y="212"/>
                </a:lnTo>
                <a:lnTo>
                  <a:pt x="202" y="214"/>
                </a:lnTo>
                <a:lnTo>
                  <a:pt x="204" y="216"/>
                </a:lnTo>
                <a:lnTo>
                  <a:pt x="205" y="216"/>
                </a:lnTo>
                <a:lnTo>
                  <a:pt x="205" y="217"/>
                </a:lnTo>
                <a:lnTo>
                  <a:pt x="204" y="219"/>
                </a:lnTo>
                <a:lnTo>
                  <a:pt x="204" y="219"/>
                </a:lnTo>
                <a:lnTo>
                  <a:pt x="204" y="221"/>
                </a:lnTo>
                <a:lnTo>
                  <a:pt x="204" y="221"/>
                </a:lnTo>
                <a:lnTo>
                  <a:pt x="204" y="222"/>
                </a:lnTo>
                <a:lnTo>
                  <a:pt x="204" y="222"/>
                </a:lnTo>
                <a:lnTo>
                  <a:pt x="204" y="222"/>
                </a:lnTo>
                <a:lnTo>
                  <a:pt x="204" y="224"/>
                </a:lnTo>
                <a:lnTo>
                  <a:pt x="205" y="224"/>
                </a:lnTo>
                <a:lnTo>
                  <a:pt x="205" y="226"/>
                </a:lnTo>
                <a:lnTo>
                  <a:pt x="205" y="226"/>
                </a:lnTo>
                <a:lnTo>
                  <a:pt x="205" y="227"/>
                </a:lnTo>
                <a:lnTo>
                  <a:pt x="205" y="227"/>
                </a:lnTo>
                <a:lnTo>
                  <a:pt x="205" y="227"/>
                </a:lnTo>
                <a:lnTo>
                  <a:pt x="205" y="229"/>
                </a:lnTo>
                <a:lnTo>
                  <a:pt x="205" y="229"/>
                </a:lnTo>
                <a:lnTo>
                  <a:pt x="205" y="229"/>
                </a:lnTo>
                <a:lnTo>
                  <a:pt x="205" y="232"/>
                </a:lnTo>
                <a:lnTo>
                  <a:pt x="205" y="234"/>
                </a:lnTo>
                <a:lnTo>
                  <a:pt x="205" y="234"/>
                </a:lnTo>
                <a:lnTo>
                  <a:pt x="205" y="236"/>
                </a:lnTo>
                <a:lnTo>
                  <a:pt x="204" y="238"/>
                </a:lnTo>
                <a:lnTo>
                  <a:pt x="204" y="238"/>
                </a:lnTo>
                <a:lnTo>
                  <a:pt x="204" y="238"/>
                </a:lnTo>
                <a:lnTo>
                  <a:pt x="204" y="238"/>
                </a:lnTo>
                <a:lnTo>
                  <a:pt x="202" y="238"/>
                </a:lnTo>
                <a:lnTo>
                  <a:pt x="202" y="238"/>
                </a:lnTo>
                <a:lnTo>
                  <a:pt x="200" y="238"/>
                </a:lnTo>
                <a:lnTo>
                  <a:pt x="200" y="239"/>
                </a:lnTo>
                <a:lnTo>
                  <a:pt x="200" y="239"/>
                </a:lnTo>
                <a:lnTo>
                  <a:pt x="200" y="239"/>
                </a:lnTo>
                <a:lnTo>
                  <a:pt x="202" y="239"/>
                </a:lnTo>
                <a:lnTo>
                  <a:pt x="207" y="241"/>
                </a:lnTo>
                <a:lnTo>
                  <a:pt x="207" y="241"/>
                </a:lnTo>
                <a:lnTo>
                  <a:pt x="207" y="241"/>
                </a:lnTo>
                <a:lnTo>
                  <a:pt x="209" y="241"/>
                </a:lnTo>
                <a:lnTo>
                  <a:pt x="209" y="234"/>
                </a:lnTo>
                <a:lnTo>
                  <a:pt x="209" y="232"/>
                </a:lnTo>
                <a:lnTo>
                  <a:pt x="211" y="231"/>
                </a:lnTo>
                <a:lnTo>
                  <a:pt x="211" y="231"/>
                </a:lnTo>
                <a:lnTo>
                  <a:pt x="211" y="231"/>
                </a:lnTo>
                <a:lnTo>
                  <a:pt x="211" y="229"/>
                </a:lnTo>
                <a:lnTo>
                  <a:pt x="211" y="229"/>
                </a:lnTo>
                <a:lnTo>
                  <a:pt x="211" y="227"/>
                </a:lnTo>
                <a:lnTo>
                  <a:pt x="211" y="227"/>
                </a:lnTo>
                <a:lnTo>
                  <a:pt x="209" y="226"/>
                </a:lnTo>
                <a:lnTo>
                  <a:pt x="209" y="224"/>
                </a:lnTo>
                <a:lnTo>
                  <a:pt x="209" y="221"/>
                </a:lnTo>
                <a:lnTo>
                  <a:pt x="209" y="219"/>
                </a:lnTo>
                <a:lnTo>
                  <a:pt x="211" y="214"/>
                </a:lnTo>
                <a:lnTo>
                  <a:pt x="211" y="214"/>
                </a:lnTo>
                <a:lnTo>
                  <a:pt x="211" y="212"/>
                </a:lnTo>
                <a:lnTo>
                  <a:pt x="211" y="212"/>
                </a:lnTo>
                <a:lnTo>
                  <a:pt x="211" y="212"/>
                </a:lnTo>
                <a:lnTo>
                  <a:pt x="211" y="211"/>
                </a:lnTo>
                <a:lnTo>
                  <a:pt x="209" y="206"/>
                </a:lnTo>
                <a:lnTo>
                  <a:pt x="209" y="204"/>
                </a:lnTo>
                <a:lnTo>
                  <a:pt x="209" y="202"/>
                </a:lnTo>
                <a:lnTo>
                  <a:pt x="209" y="202"/>
                </a:lnTo>
                <a:lnTo>
                  <a:pt x="209" y="201"/>
                </a:lnTo>
                <a:lnTo>
                  <a:pt x="205" y="192"/>
                </a:lnTo>
                <a:lnTo>
                  <a:pt x="204" y="189"/>
                </a:lnTo>
                <a:lnTo>
                  <a:pt x="202" y="189"/>
                </a:lnTo>
                <a:lnTo>
                  <a:pt x="200" y="185"/>
                </a:lnTo>
                <a:lnTo>
                  <a:pt x="200" y="182"/>
                </a:lnTo>
                <a:lnTo>
                  <a:pt x="200" y="182"/>
                </a:lnTo>
                <a:lnTo>
                  <a:pt x="199" y="180"/>
                </a:lnTo>
                <a:lnTo>
                  <a:pt x="195" y="179"/>
                </a:lnTo>
                <a:lnTo>
                  <a:pt x="195" y="177"/>
                </a:lnTo>
                <a:lnTo>
                  <a:pt x="192" y="177"/>
                </a:lnTo>
                <a:lnTo>
                  <a:pt x="192" y="177"/>
                </a:lnTo>
                <a:lnTo>
                  <a:pt x="190" y="177"/>
                </a:lnTo>
                <a:lnTo>
                  <a:pt x="187" y="177"/>
                </a:lnTo>
                <a:lnTo>
                  <a:pt x="185" y="177"/>
                </a:lnTo>
                <a:lnTo>
                  <a:pt x="184" y="177"/>
                </a:lnTo>
                <a:lnTo>
                  <a:pt x="184" y="175"/>
                </a:lnTo>
                <a:lnTo>
                  <a:pt x="180" y="174"/>
                </a:lnTo>
                <a:lnTo>
                  <a:pt x="179" y="174"/>
                </a:lnTo>
                <a:lnTo>
                  <a:pt x="179" y="174"/>
                </a:lnTo>
                <a:lnTo>
                  <a:pt x="179" y="174"/>
                </a:lnTo>
                <a:lnTo>
                  <a:pt x="179" y="172"/>
                </a:lnTo>
                <a:lnTo>
                  <a:pt x="179" y="172"/>
                </a:lnTo>
                <a:lnTo>
                  <a:pt x="179" y="172"/>
                </a:lnTo>
                <a:lnTo>
                  <a:pt x="179" y="172"/>
                </a:lnTo>
                <a:lnTo>
                  <a:pt x="179" y="172"/>
                </a:lnTo>
                <a:lnTo>
                  <a:pt x="177" y="170"/>
                </a:lnTo>
                <a:lnTo>
                  <a:pt x="177" y="170"/>
                </a:lnTo>
                <a:lnTo>
                  <a:pt x="177" y="170"/>
                </a:lnTo>
                <a:lnTo>
                  <a:pt x="175" y="170"/>
                </a:lnTo>
                <a:lnTo>
                  <a:pt x="175" y="170"/>
                </a:lnTo>
                <a:lnTo>
                  <a:pt x="175" y="169"/>
                </a:lnTo>
                <a:lnTo>
                  <a:pt x="175" y="169"/>
                </a:lnTo>
                <a:lnTo>
                  <a:pt x="175" y="167"/>
                </a:lnTo>
                <a:lnTo>
                  <a:pt x="174" y="167"/>
                </a:lnTo>
                <a:lnTo>
                  <a:pt x="172" y="167"/>
                </a:lnTo>
                <a:lnTo>
                  <a:pt x="172" y="167"/>
                </a:lnTo>
                <a:lnTo>
                  <a:pt x="172" y="167"/>
                </a:lnTo>
                <a:lnTo>
                  <a:pt x="172" y="165"/>
                </a:lnTo>
                <a:lnTo>
                  <a:pt x="172" y="165"/>
                </a:lnTo>
                <a:lnTo>
                  <a:pt x="172" y="165"/>
                </a:lnTo>
                <a:lnTo>
                  <a:pt x="170" y="164"/>
                </a:lnTo>
                <a:lnTo>
                  <a:pt x="170" y="164"/>
                </a:lnTo>
                <a:lnTo>
                  <a:pt x="170" y="164"/>
                </a:lnTo>
                <a:lnTo>
                  <a:pt x="170" y="164"/>
                </a:lnTo>
                <a:lnTo>
                  <a:pt x="170" y="162"/>
                </a:lnTo>
                <a:lnTo>
                  <a:pt x="170" y="162"/>
                </a:lnTo>
                <a:lnTo>
                  <a:pt x="170" y="162"/>
                </a:lnTo>
                <a:lnTo>
                  <a:pt x="170" y="162"/>
                </a:lnTo>
                <a:lnTo>
                  <a:pt x="170" y="162"/>
                </a:lnTo>
                <a:lnTo>
                  <a:pt x="170" y="160"/>
                </a:lnTo>
                <a:lnTo>
                  <a:pt x="168" y="160"/>
                </a:lnTo>
                <a:lnTo>
                  <a:pt x="168" y="160"/>
                </a:lnTo>
                <a:lnTo>
                  <a:pt x="168" y="160"/>
                </a:lnTo>
                <a:lnTo>
                  <a:pt x="167" y="158"/>
                </a:lnTo>
                <a:lnTo>
                  <a:pt x="167" y="160"/>
                </a:lnTo>
                <a:lnTo>
                  <a:pt x="165" y="158"/>
                </a:lnTo>
                <a:lnTo>
                  <a:pt x="163" y="158"/>
                </a:lnTo>
                <a:lnTo>
                  <a:pt x="162" y="160"/>
                </a:lnTo>
                <a:lnTo>
                  <a:pt x="158" y="162"/>
                </a:lnTo>
                <a:lnTo>
                  <a:pt x="157" y="164"/>
                </a:lnTo>
                <a:lnTo>
                  <a:pt x="153" y="164"/>
                </a:lnTo>
                <a:lnTo>
                  <a:pt x="150" y="165"/>
                </a:lnTo>
                <a:lnTo>
                  <a:pt x="150" y="165"/>
                </a:lnTo>
                <a:lnTo>
                  <a:pt x="148" y="165"/>
                </a:lnTo>
                <a:lnTo>
                  <a:pt x="148" y="165"/>
                </a:lnTo>
                <a:lnTo>
                  <a:pt x="147" y="165"/>
                </a:lnTo>
                <a:lnTo>
                  <a:pt x="147" y="167"/>
                </a:lnTo>
                <a:lnTo>
                  <a:pt x="145" y="167"/>
                </a:lnTo>
                <a:lnTo>
                  <a:pt x="145" y="167"/>
                </a:lnTo>
                <a:lnTo>
                  <a:pt x="145" y="167"/>
                </a:lnTo>
                <a:lnTo>
                  <a:pt x="140" y="167"/>
                </a:lnTo>
                <a:lnTo>
                  <a:pt x="137" y="167"/>
                </a:lnTo>
                <a:close/>
                <a:moveTo>
                  <a:pt x="177" y="14"/>
                </a:moveTo>
                <a:lnTo>
                  <a:pt x="179" y="14"/>
                </a:lnTo>
                <a:lnTo>
                  <a:pt x="179" y="14"/>
                </a:lnTo>
                <a:lnTo>
                  <a:pt x="179" y="14"/>
                </a:lnTo>
                <a:lnTo>
                  <a:pt x="180" y="16"/>
                </a:lnTo>
                <a:lnTo>
                  <a:pt x="180" y="16"/>
                </a:lnTo>
                <a:lnTo>
                  <a:pt x="182" y="16"/>
                </a:lnTo>
                <a:lnTo>
                  <a:pt x="180" y="16"/>
                </a:lnTo>
                <a:lnTo>
                  <a:pt x="180" y="16"/>
                </a:lnTo>
                <a:lnTo>
                  <a:pt x="180" y="16"/>
                </a:lnTo>
                <a:lnTo>
                  <a:pt x="180" y="16"/>
                </a:lnTo>
                <a:lnTo>
                  <a:pt x="180" y="16"/>
                </a:lnTo>
                <a:lnTo>
                  <a:pt x="179" y="16"/>
                </a:lnTo>
                <a:lnTo>
                  <a:pt x="179" y="16"/>
                </a:lnTo>
                <a:lnTo>
                  <a:pt x="179" y="16"/>
                </a:lnTo>
                <a:lnTo>
                  <a:pt x="179" y="16"/>
                </a:lnTo>
                <a:lnTo>
                  <a:pt x="179" y="17"/>
                </a:lnTo>
                <a:lnTo>
                  <a:pt x="179" y="19"/>
                </a:lnTo>
                <a:lnTo>
                  <a:pt x="179" y="19"/>
                </a:lnTo>
                <a:lnTo>
                  <a:pt x="177" y="22"/>
                </a:lnTo>
                <a:lnTo>
                  <a:pt x="177" y="22"/>
                </a:lnTo>
                <a:lnTo>
                  <a:pt x="175" y="22"/>
                </a:lnTo>
                <a:lnTo>
                  <a:pt x="175" y="22"/>
                </a:lnTo>
                <a:lnTo>
                  <a:pt x="175" y="22"/>
                </a:lnTo>
                <a:lnTo>
                  <a:pt x="175" y="22"/>
                </a:lnTo>
                <a:lnTo>
                  <a:pt x="175" y="22"/>
                </a:lnTo>
                <a:lnTo>
                  <a:pt x="175" y="22"/>
                </a:lnTo>
                <a:lnTo>
                  <a:pt x="174" y="22"/>
                </a:lnTo>
                <a:lnTo>
                  <a:pt x="174" y="24"/>
                </a:lnTo>
                <a:lnTo>
                  <a:pt x="174" y="24"/>
                </a:lnTo>
                <a:lnTo>
                  <a:pt x="174" y="24"/>
                </a:lnTo>
                <a:lnTo>
                  <a:pt x="172" y="27"/>
                </a:lnTo>
                <a:lnTo>
                  <a:pt x="172" y="27"/>
                </a:lnTo>
                <a:lnTo>
                  <a:pt x="172" y="29"/>
                </a:lnTo>
                <a:lnTo>
                  <a:pt x="170" y="29"/>
                </a:lnTo>
                <a:lnTo>
                  <a:pt x="170" y="31"/>
                </a:lnTo>
                <a:lnTo>
                  <a:pt x="170" y="31"/>
                </a:lnTo>
                <a:lnTo>
                  <a:pt x="170" y="32"/>
                </a:lnTo>
                <a:lnTo>
                  <a:pt x="174" y="29"/>
                </a:lnTo>
                <a:lnTo>
                  <a:pt x="174" y="29"/>
                </a:lnTo>
                <a:lnTo>
                  <a:pt x="177" y="31"/>
                </a:lnTo>
                <a:lnTo>
                  <a:pt x="179" y="32"/>
                </a:lnTo>
                <a:lnTo>
                  <a:pt x="179" y="32"/>
                </a:lnTo>
                <a:lnTo>
                  <a:pt x="180" y="34"/>
                </a:lnTo>
                <a:lnTo>
                  <a:pt x="182" y="36"/>
                </a:lnTo>
                <a:lnTo>
                  <a:pt x="182" y="36"/>
                </a:lnTo>
                <a:lnTo>
                  <a:pt x="184" y="37"/>
                </a:lnTo>
                <a:lnTo>
                  <a:pt x="184" y="37"/>
                </a:lnTo>
                <a:lnTo>
                  <a:pt x="189" y="37"/>
                </a:lnTo>
                <a:lnTo>
                  <a:pt x="189" y="37"/>
                </a:lnTo>
                <a:lnTo>
                  <a:pt x="189" y="36"/>
                </a:lnTo>
                <a:lnTo>
                  <a:pt x="190" y="36"/>
                </a:lnTo>
                <a:lnTo>
                  <a:pt x="190" y="34"/>
                </a:lnTo>
                <a:lnTo>
                  <a:pt x="190" y="32"/>
                </a:lnTo>
                <a:lnTo>
                  <a:pt x="190" y="32"/>
                </a:lnTo>
                <a:lnTo>
                  <a:pt x="192" y="32"/>
                </a:lnTo>
                <a:lnTo>
                  <a:pt x="192" y="32"/>
                </a:lnTo>
                <a:lnTo>
                  <a:pt x="192" y="32"/>
                </a:lnTo>
                <a:lnTo>
                  <a:pt x="192" y="32"/>
                </a:lnTo>
                <a:lnTo>
                  <a:pt x="194" y="32"/>
                </a:lnTo>
                <a:lnTo>
                  <a:pt x="194" y="32"/>
                </a:lnTo>
                <a:lnTo>
                  <a:pt x="195" y="32"/>
                </a:lnTo>
                <a:lnTo>
                  <a:pt x="195" y="32"/>
                </a:lnTo>
                <a:lnTo>
                  <a:pt x="195" y="32"/>
                </a:lnTo>
                <a:lnTo>
                  <a:pt x="195" y="32"/>
                </a:lnTo>
                <a:lnTo>
                  <a:pt x="195" y="32"/>
                </a:lnTo>
                <a:lnTo>
                  <a:pt x="195" y="31"/>
                </a:lnTo>
                <a:lnTo>
                  <a:pt x="195" y="31"/>
                </a:lnTo>
                <a:lnTo>
                  <a:pt x="195" y="31"/>
                </a:lnTo>
                <a:lnTo>
                  <a:pt x="197" y="27"/>
                </a:lnTo>
                <a:lnTo>
                  <a:pt x="197" y="27"/>
                </a:lnTo>
                <a:lnTo>
                  <a:pt x="197" y="27"/>
                </a:lnTo>
                <a:lnTo>
                  <a:pt x="197" y="27"/>
                </a:lnTo>
                <a:lnTo>
                  <a:pt x="197" y="27"/>
                </a:lnTo>
                <a:lnTo>
                  <a:pt x="197" y="27"/>
                </a:lnTo>
                <a:lnTo>
                  <a:pt x="202" y="29"/>
                </a:lnTo>
                <a:lnTo>
                  <a:pt x="204" y="29"/>
                </a:lnTo>
                <a:lnTo>
                  <a:pt x="207" y="29"/>
                </a:lnTo>
                <a:lnTo>
                  <a:pt x="207" y="29"/>
                </a:lnTo>
                <a:lnTo>
                  <a:pt x="207" y="29"/>
                </a:lnTo>
                <a:lnTo>
                  <a:pt x="209" y="29"/>
                </a:lnTo>
                <a:lnTo>
                  <a:pt x="209" y="27"/>
                </a:lnTo>
                <a:lnTo>
                  <a:pt x="211" y="27"/>
                </a:lnTo>
                <a:lnTo>
                  <a:pt x="211" y="29"/>
                </a:lnTo>
                <a:lnTo>
                  <a:pt x="211" y="29"/>
                </a:lnTo>
                <a:lnTo>
                  <a:pt x="211" y="29"/>
                </a:lnTo>
                <a:lnTo>
                  <a:pt x="211" y="29"/>
                </a:lnTo>
                <a:lnTo>
                  <a:pt x="212" y="29"/>
                </a:lnTo>
                <a:lnTo>
                  <a:pt x="216" y="32"/>
                </a:lnTo>
                <a:lnTo>
                  <a:pt x="216" y="32"/>
                </a:lnTo>
                <a:lnTo>
                  <a:pt x="216" y="32"/>
                </a:lnTo>
                <a:lnTo>
                  <a:pt x="216" y="32"/>
                </a:lnTo>
                <a:lnTo>
                  <a:pt x="216" y="32"/>
                </a:lnTo>
                <a:lnTo>
                  <a:pt x="216" y="32"/>
                </a:lnTo>
                <a:lnTo>
                  <a:pt x="216" y="34"/>
                </a:lnTo>
                <a:lnTo>
                  <a:pt x="216" y="34"/>
                </a:lnTo>
                <a:lnTo>
                  <a:pt x="221" y="36"/>
                </a:lnTo>
                <a:lnTo>
                  <a:pt x="221" y="36"/>
                </a:lnTo>
                <a:lnTo>
                  <a:pt x="221" y="36"/>
                </a:lnTo>
                <a:lnTo>
                  <a:pt x="222" y="36"/>
                </a:lnTo>
                <a:lnTo>
                  <a:pt x="224" y="36"/>
                </a:lnTo>
                <a:lnTo>
                  <a:pt x="226" y="36"/>
                </a:lnTo>
                <a:lnTo>
                  <a:pt x="226" y="36"/>
                </a:lnTo>
                <a:lnTo>
                  <a:pt x="229" y="37"/>
                </a:lnTo>
                <a:lnTo>
                  <a:pt x="229" y="37"/>
                </a:lnTo>
                <a:lnTo>
                  <a:pt x="229" y="37"/>
                </a:lnTo>
                <a:lnTo>
                  <a:pt x="229" y="39"/>
                </a:lnTo>
                <a:lnTo>
                  <a:pt x="229" y="39"/>
                </a:lnTo>
                <a:lnTo>
                  <a:pt x="229" y="39"/>
                </a:lnTo>
                <a:lnTo>
                  <a:pt x="231" y="41"/>
                </a:lnTo>
                <a:lnTo>
                  <a:pt x="239" y="44"/>
                </a:lnTo>
                <a:lnTo>
                  <a:pt x="241" y="48"/>
                </a:lnTo>
                <a:lnTo>
                  <a:pt x="242" y="48"/>
                </a:lnTo>
                <a:lnTo>
                  <a:pt x="244" y="49"/>
                </a:lnTo>
                <a:lnTo>
                  <a:pt x="244" y="49"/>
                </a:lnTo>
                <a:lnTo>
                  <a:pt x="242" y="51"/>
                </a:lnTo>
                <a:lnTo>
                  <a:pt x="242" y="53"/>
                </a:lnTo>
                <a:lnTo>
                  <a:pt x="241" y="53"/>
                </a:lnTo>
                <a:lnTo>
                  <a:pt x="241" y="54"/>
                </a:lnTo>
                <a:lnTo>
                  <a:pt x="241" y="54"/>
                </a:lnTo>
                <a:lnTo>
                  <a:pt x="241" y="56"/>
                </a:lnTo>
                <a:lnTo>
                  <a:pt x="239" y="56"/>
                </a:lnTo>
                <a:lnTo>
                  <a:pt x="239" y="56"/>
                </a:lnTo>
                <a:lnTo>
                  <a:pt x="237" y="56"/>
                </a:lnTo>
                <a:lnTo>
                  <a:pt x="237" y="56"/>
                </a:lnTo>
                <a:lnTo>
                  <a:pt x="237" y="56"/>
                </a:lnTo>
                <a:lnTo>
                  <a:pt x="236" y="56"/>
                </a:lnTo>
                <a:lnTo>
                  <a:pt x="234" y="61"/>
                </a:lnTo>
                <a:lnTo>
                  <a:pt x="234" y="63"/>
                </a:lnTo>
                <a:lnTo>
                  <a:pt x="234" y="63"/>
                </a:lnTo>
                <a:lnTo>
                  <a:pt x="234" y="63"/>
                </a:lnTo>
                <a:lnTo>
                  <a:pt x="242" y="66"/>
                </a:lnTo>
                <a:lnTo>
                  <a:pt x="242" y="68"/>
                </a:lnTo>
                <a:lnTo>
                  <a:pt x="242" y="68"/>
                </a:lnTo>
                <a:lnTo>
                  <a:pt x="242" y="69"/>
                </a:lnTo>
                <a:lnTo>
                  <a:pt x="242" y="69"/>
                </a:lnTo>
                <a:lnTo>
                  <a:pt x="242" y="69"/>
                </a:lnTo>
                <a:lnTo>
                  <a:pt x="242" y="71"/>
                </a:lnTo>
                <a:lnTo>
                  <a:pt x="242" y="73"/>
                </a:lnTo>
                <a:lnTo>
                  <a:pt x="242" y="73"/>
                </a:lnTo>
                <a:lnTo>
                  <a:pt x="242" y="73"/>
                </a:lnTo>
                <a:lnTo>
                  <a:pt x="242" y="74"/>
                </a:lnTo>
                <a:lnTo>
                  <a:pt x="244" y="74"/>
                </a:lnTo>
                <a:lnTo>
                  <a:pt x="244" y="76"/>
                </a:lnTo>
                <a:lnTo>
                  <a:pt x="244" y="76"/>
                </a:lnTo>
                <a:lnTo>
                  <a:pt x="242" y="78"/>
                </a:lnTo>
                <a:lnTo>
                  <a:pt x="242" y="79"/>
                </a:lnTo>
                <a:lnTo>
                  <a:pt x="242" y="79"/>
                </a:lnTo>
                <a:lnTo>
                  <a:pt x="241" y="79"/>
                </a:lnTo>
                <a:lnTo>
                  <a:pt x="241" y="79"/>
                </a:lnTo>
                <a:lnTo>
                  <a:pt x="239" y="79"/>
                </a:lnTo>
                <a:lnTo>
                  <a:pt x="239" y="81"/>
                </a:lnTo>
                <a:lnTo>
                  <a:pt x="237" y="81"/>
                </a:lnTo>
                <a:lnTo>
                  <a:pt x="239" y="83"/>
                </a:lnTo>
                <a:lnTo>
                  <a:pt x="239" y="83"/>
                </a:lnTo>
                <a:lnTo>
                  <a:pt x="239" y="83"/>
                </a:lnTo>
                <a:lnTo>
                  <a:pt x="241" y="83"/>
                </a:lnTo>
                <a:lnTo>
                  <a:pt x="241" y="85"/>
                </a:lnTo>
                <a:lnTo>
                  <a:pt x="241" y="85"/>
                </a:lnTo>
                <a:lnTo>
                  <a:pt x="241" y="85"/>
                </a:lnTo>
                <a:lnTo>
                  <a:pt x="241" y="86"/>
                </a:lnTo>
                <a:lnTo>
                  <a:pt x="241" y="88"/>
                </a:lnTo>
                <a:lnTo>
                  <a:pt x="241" y="90"/>
                </a:lnTo>
                <a:lnTo>
                  <a:pt x="242" y="90"/>
                </a:lnTo>
                <a:lnTo>
                  <a:pt x="247" y="91"/>
                </a:lnTo>
                <a:lnTo>
                  <a:pt x="261" y="98"/>
                </a:lnTo>
                <a:lnTo>
                  <a:pt x="263" y="98"/>
                </a:lnTo>
                <a:lnTo>
                  <a:pt x="263" y="98"/>
                </a:lnTo>
                <a:lnTo>
                  <a:pt x="263" y="101"/>
                </a:lnTo>
                <a:lnTo>
                  <a:pt x="263" y="101"/>
                </a:lnTo>
                <a:lnTo>
                  <a:pt x="263" y="103"/>
                </a:lnTo>
                <a:lnTo>
                  <a:pt x="271" y="106"/>
                </a:lnTo>
                <a:lnTo>
                  <a:pt x="273" y="106"/>
                </a:lnTo>
                <a:lnTo>
                  <a:pt x="273" y="105"/>
                </a:lnTo>
                <a:lnTo>
                  <a:pt x="273" y="105"/>
                </a:lnTo>
                <a:lnTo>
                  <a:pt x="274" y="103"/>
                </a:lnTo>
                <a:lnTo>
                  <a:pt x="274" y="103"/>
                </a:lnTo>
                <a:lnTo>
                  <a:pt x="274" y="103"/>
                </a:lnTo>
                <a:lnTo>
                  <a:pt x="274" y="103"/>
                </a:lnTo>
                <a:lnTo>
                  <a:pt x="278" y="103"/>
                </a:lnTo>
                <a:lnTo>
                  <a:pt x="276" y="108"/>
                </a:lnTo>
                <a:lnTo>
                  <a:pt x="274" y="108"/>
                </a:lnTo>
                <a:lnTo>
                  <a:pt x="274" y="108"/>
                </a:lnTo>
                <a:lnTo>
                  <a:pt x="274" y="108"/>
                </a:lnTo>
                <a:lnTo>
                  <a:pt x="273" y="110"/>
                </a:lnTo>
                <a:lnTo>
                  <a:pt x="273" y="110"/>
                </a:lnTo>
                <a:lnTo>
                  <a:pt x="273" y="110"/>
                </a:lnTo>
                <a:lnTo>
                  <a:pt x="273" y="110"/>
                </a:lnTo>
                <a:lnTo>
                  <a:pt x="273" y="111"/>
                </a:lnTo>
                <a:lnTo>
                  <a:pt x="273" y="111"/>
                </a:lnTo>
                <a:lnTo>
                  <a:pt x="273" y="111"/>
                </a:lnTo>
                <a:lnTo>
                  <a:pt x="273" y="111"/>
                </a:lnTo>
                <a:lnTo>
                  <a:pt x="273" y="115"/>
                </a:lnTo>
                <a:lnTo>
                  <a:pt x="273" y="115"/>
                </a:lnTo>
                <a:lnTo>
                  <a:pt x="273" y="116"/>
                </a:lnTo>
                <a:lnTo>
                  <a:pt x="273" y="116"/>
                </a:lnTo>
                <a:lnTo>
                  <a:pt x="274" y="118"/>
                </a:lnTo>
                <a:lnTo>
                  <a:pt x="276" y="118"/>
                </a:lnTo>
                <a:lnTo>
                  <a:pt x="276" y="118"/>
                </a:lnTo>
                <a:lnTo>
                  <a:pt x="276" y="121"/>
                </a:lnTo>
                <a:lnTo>
                  <a:pt x="276" y="121"/>
                </a:lnTo>
                <a:lnTo>
                  <a:pt x="278" y="121"/>
                </a:lnTo>
                <a:lnTo>
                  <a:pt x="278" y="123"/>
                </a:lnTo>
                <a:lnTo>
                  <a:pt x="278" y="123"/>
                </a:lnTo>
                <a:lnTo>
                  <a:pt x="278" y="123"/>
                </a:lnTo>
                <a:lnTo>
                  <a:pt x="278" y="125"/>
                </a:lnTo>
                <a:lnTo>
                  <a:pt x="278" y="125"/>
                </a:lnTo>
                <a:lnTo>
                  <a:pt x="278" y="128"/>
                </a:lnTo>
                <a:lnTo>
                  <a:pt x="278" y="128"/>
                </a:lnTo>
                <a:lnTo>
                  <a:pt x="278" y="128"/>
                </a:lnTo>
                <a:lnTo>
                  <a:pt x="278" y="130"/>
                </a:lnTo>
                <a:lnTo>
                  <a:pt x="278" y="130"/>
                </a:lnTo>
                <a:lnTo>
                  <a:pt x="278" y="130"/>
                </a:lnTo>
                <a:lnTo>
                  <a:pt x="278" y="132"/>
                </a:lnTo>
                <a:lnTo>
                  <a:pt x="276" y="133"/>
                </a:lnTo>
                <a:lnTo>
                  <a:pt x="276" y="135"/>
                </a:lnTo>
                <a:lnTo>
                  <a:pt x="276" y="137"/>
                </a:lnTo>
                <a:lnTo>
                  <a:pt x="276" y="138"/>
                </a:lnTo>
                <a:lnTo>
                  <a:pt x="276" y="138"/>
                </a:lnTo>
                <a:lnTo>
                  <a:pt x="276" y="140"/>
                </a:lnTo>
                <a:lnTo>
                  <a:pt x="279" y="140"/>
                </a:lnTo>
                <a:lnTo>
                  <a:pt x="279" y="142"/>
                </a:lnTo>
                <a:lnTo>
                  <a:pt x="279" y="142"/>
                </a:lnTo>
                <a:lnTo>
                  <a:pt x="279" y="143"/>
                </a:lnTo>
                <a:lnTo>
                  <a:pt x="279" y="143"/>
                </a:lnTo>
                <a:lnTo>
                  <a:pt x="278" y="143"/>
                </a:lnTo>
                <a:lnTo>
                  <a:pt x="278" y="145"/>
                </a:lnTo>
                <a:lnTo>
                  <a:pt x="276" y="145"/>
                </a:lnTo>
                <a:lnTo>
                  <a:pt x="276" y="145"/>
                </a:lnTo>
                <a:lnTo>
                  <a:pt x="276" y="145"/>
                </a:lnTo>
                <a:lnTo>
                  <a:pt x="278" y="147"/>
                </a:lnTo>
                <a:lnTo>
                  <a:pt x="278" y="147"/>
                </a:lnTo>
                <a:lnTo>
                  <a:pt x="279" y="147"/>
                </a:lnTo>
                <a:lnTo>
                  <a:pt x="279" y="148"/>
                </a:lnTo>
                <a:lnTo>
                  <a:pt x="278" y="148"/>
                </a:lnTo>
                <a:lnTo>
                  <a:pt x="278" y="150"/>
                </a:lnTo>
                <a:lnTo>
                  <a:pt x="276" y="152"/>
                </a:lnTo>
                <a:lnTo>
                  <a:pt x="276" y="152"/>
                </a:lnTo>
                <a:lnTo>
                  <a:pt x="271" y="150"/>
                </a:lnTo>
                <a:lnTo>
                  <a:pt x="271" y="150"/>
                </a:lnTo>
                <a:lnTo>
                  <a:pt x="271" y="150"/>
                </a:lnTo>
                <a:lnTo>
                  <a:pt x="271" y="150"/>
                </a:lnTo>
                <a:lnTo>
                  <a:pt x="271" y="152"/>
                </a:lnTo>
                <a:lnTo>
                  <a:pt x="271" y="152"/>
                </a:lnTo>
                <a:lnTo>
                  <a:pt x="271" y="152"/>
                </a:lnTo>
                <a:lnTo>
                  <a:pt x="269" y="152"/>
                </a:lnTo>
                <a:lnTo>
                  <a:pt x="269" y="153"/>
                </a:lnTo>
                <a:lnTo>
                  <a:pt x="269" y="153"/>
                </a:lnTo>
                <a:lnTo>
                  <a:pt x="269" y="153"/>
                </a:lnTo>
                <a:lnTo>
                  <a:pt x="266" y="153"/>
                </a:lnTo>
                <a:lnTo>
                  <a:pt x="263" y="153"/>
                </a:lnTo>
                <a:lnTo>
                  <a:pt x="263" y="153"/>
                </a:lnTo>
                <a:lnTo>
                  <a:pt x="263" y="152"/>
                </a:lnTo>
                <a:lnTo>
                  <a:pt x="263" y="152"/>
                </a:lnTo>
                <a:lnTo>
                  <a:pt x="263" y="152"/>
                </a:lnTo>
                <a:lnTo>
                  <a:pt x="263" y="150"/>
                </a:lnTo>
                <a:lnTo>
                  <a:pt x="263" y="150"/>
                </a:lnTo>
                <a:lnTo>
                  <a:pt x="263" y="150"/>
                </a:lnTo>
                <a:lnTo>
                  <a:pt x="261" y="150"/>
                </a:lnTo>
                <a:lnTo>
                  <a:pt x="259" y="150"/>
                </a:lnTo>
                <a:lnTo>
                  <a:pt x="258" y="148"/>
                </a:lnTo>
                <a:lnTo>
                  <a:pt x="253" y="147"/>
                </a:lnTo>
                <a:lnTo>
                  <a:pt x="253" y="147"/>
                </a:lnTo>
                <a:lnTo>
                  <a:pt x="251" y="148"/>
                </a:lnTo>
                <a:lnTo>
                  <a:pt x="247" y="155"/>
                </a:lnTo>
                <a:lnTo>
                  <a:pt x="246" y="158"/>
                </a:lnTo>
                <a:lnTo>
                  <a:pt x="246" y="160"/>
                </a:lnTo>
                <a:lnTo>
                  <a:pt x="246" y="160"/>
                </a:lnTo>
                <a:lnTo>
                  <a:pt x="246" y="160"/>
                </a:lnTo>
                <a:lnTo>
                  <a:pt x="246" y="160"/>
                </a:lnTo>
                <a:lnTo>
                  <a:pt x="249" y="162"/>
                </a:lnTo>
                <a:lnTo>
                  <a:pt x="249" y="164"/>
                </a:lnTo>
                <a:lnTo>
                  <a:pt x="249" y="164"/>
                </a:lnTo>
                <a:lnTo>
                  <a:pt x="249" y="165"/>
                </a:lnTo>
                <a:lnTo>
                  <a:pt x="249" y="165"/>
                </a:lnTo>
                <a:lnTo>
                  <a:pt x="247" y="169"/>
                </a:lnTo>
                <a:lnTo>
                  <a:pt x="247" y="169"/>
                </a:lnTo>
                <a:lnTo>
                  <a:pt x="247" y="169"/>
                </a:lnTo>
                <a:lnTo>
                  <a:pt x="249" y="172"/>
                </a:lnTo>
                <a:lnTo>
                  <a:pt x="251" y="174"/>
                </a:lnTo>
                <a:lnTo>
                  <a:pt x="251" y="175"/>
                </a:lnTo>
                <a:lnTo>
                  <a:pt x="251" y="175"/>
                </a:lnTo>
                <a:lnTo>
                  <a:pt x="249" y="177"/>
                </a:lnTo>
                <a:lnTo>
                  <a:pt x="249" y="179"/>
                </a:lnTo>
                <a:lnTo>
                  <a:pt x="249" y="179"/>
                </a:lnTo>
                <a:lnTo>
                  <a:pt x="249" y="179"/>
                </a:lnTo>
                <a:lnTo>
                  <a:pt x="249" y="180"/>
                </a:lnTo>
                <a:lnTo>
                  <a:pt x="249" y="180"/>
                </a:lnTo>
                <a:lnTo>
                  <a:pt x="249" y="180"/>
                </a:lnTo>
                <a:lnTo>
                  <a:pt x="249" y="182"/>
                </a:lnTo>
                <a:lnTo>
                  <a:pt x="249" y="182"/>
                </a:lnTo>
                <a:lnTo>
                  <a:pt x="249" y="182"/>
                </a:lnTo>
                <a:lnTo>
                  <a:pt x="249" y="182"/>
                </a:lnTo>
                <a:lnTo>
                  <a:pt x="249" y="184"/>
                </a:lnTo>
                <a:lnTo>
                  <a:pt x="247" y="185"/>
                </a:lnTo>
                <a:lnTo>
                  <a:pt x="247" y="187"/>
                </a:lnTo>
                <a:lnTo>
                  <a:pt x="246" y="189"/>
                </a:lnTo>
                <a:lnTo>
                  <a:pt x="247" y="189"/>
                </a:lnTo>
                <a:lnTo>
                  <a:pt x="259" y="192"/>
                </a:lnTo>
                <a:lnTo>
                  <a:pt x="261" y="192"/>
                </a:lnTo>
                <a:lnTo>
                  <a:pt x="261" y="192"/>
                </a:lnTo>
                <a:lnTo>
                  <a:pt x="261" y="192"/>
                </a:lnTo>
                <a:lnTo>
                  <a:pt x="261" y="192"/>
                </a:lnTo>
                <a:lnTo>
                  <a:pt x="263" y="192"/>
                </a:lnTo>
                <a:lnTo>
                  <a:pt x="263" y="194"/>
                </a:lnTo>
                <a:lnTo>
                  <a:pt x="264" y="195"/>
                </a:lnTo>
                <a:lnTo>
                  <a:pt x="264" y="199"/>
                </a:lnTo>
                <a:lnTo>
                  <a:pt x="261" y="202"/>
                </a:lnTo>
                <a:lnTo>
                  <a:pt x="261" y="204"/>
                </a:lnTo>
                <a:lnTo>
                  <a:pt x="263" y="207"/>
                </a:lnTo>
                <a:lnTo>
                  <a:pt x="263" y="209"/>
                </a:lnTo>
                <a:lnTo>
                  <a:pt x="263" y="211"/>
                </a:lnTo>
                <a:lnTo>
                  <a:pt x="264" y="211"/>
                </a:lnTo>
                <a:lnTo>
                  <a:pt x="264" y="216"/>
                </a:lnTo>
                <a:lnTo>
                  <a:pt x="264" y="216"/>
                </a:lnTo>
                <a:lnTo>
                  <a:pt x="264" y="216"/>
                </a:lnTo>
                <a:lnTo>
                  <a:pt x="273" y="221"/>
                </a:lnTo>
                <a:lnTo>
                  <a:pt x="274" y="221"/>
                </a:lnTo>
                <a:lnTo>
                  <a:pt x="274" y="221"/>
                </a:lnTo>
                <a:lnTo>
                  <a:pt x="274" y="221"/>
                </a:lnTo>
                <a:lnTo>
                  <a:pt x="274" y="222"/>
                </a:lnTo>
                <a:lnTo>
                  <a:pt x="274" y="222"/>
                </a:lnTo>
                <a:lnTo>
                  <a:pt x="274" y="222"/>
                </a:lnTo>
                <a:lnTo>
                  <a:pt x="273" y="224"/>
                </a:lnTo>
                <a:lnTo>
                  <a:pt x="273" y="226"/>
                </a:lnTo>
                <a:lnTo>
                  <a:pt x="271" y="227"/>
                </a:lnTo>
                <a:lnTo>
                  <a:pt x="266" y="232"/>
                </a:lnTo>
                <a:lnTo>
                  <a:pt x="264" y="234"/>
                </a:lnTo>
                <a:lnTo>
                  <a:pt x="261" y="238"/>
                </a:lnTo>
                <a:lnTo>
                  <a:pt x="259" y="238"/>
                </a:lnTo>
                <a:lnTo>
                  <a:pt x="259" y="238"/>
                </a:lnTo>
                <a:lnTo>
                  <a:pt x="258" y="238"/>
                </a:lnTo>
                <a:lnTo>
                  <a:pt x="258" y="238"/>
                </a:lnTo>
                <a:lnTo>
                  <a:pt x="254" y="236"/>
                </a:lnTo>
                <a:lnTo>
                  <a:pt x="254" y="236"/>
                </a:lnTo>
                <a:lnTo>
                  <a:pt x="253" y="236"/>
                </a:lnTo>
                <a:lnTo>
                  <a:pt x="253" y="238"/>
                </a:lnTo>
                <a:lnTo>
                  <a:pt x="253" y="238"/>
                </a:lnTo>
                <a:lnTo>
                  <a:pt x="253" y="238"/>
                </a:lnTo>
                <a:lnTo>
                  <a:pt x="253" y="239"/>
                </a:lnTo>
                <a:lnTo>
                  <a:pt x="253" y="239"/>
                </a:lnTo>
                <a:lnTo>
                  <a:pt x="251" y="241"/>
                </a:lnTo>
                <a:lnTo>
                  <a:pt x="253" y="241"/>
                </a:lnTo>
                <a:lnTo>
                  <a:pt x="254" y="244"/>
                </a:lnTo>
                <a:lnTo>
                  <a:pt x="253" y="246"/>
                </a:lnTo>
                <a:lnTo>
                  <a:pt x="253" y="246"/>
                </a:lnTo>
                <a:lnTo>
                  <a:pt x="253" y="246"/>
                </a:lnTo>
                <a:lnTo>
                  <a:pt x="254" y="246"/>
                </a:lnTo>
                <a:lnTo>
                  <a:pt x="254" y="248"/>
                </a:lnTo>
                <a:lnTo>
                  <a:pt x="256" y="248"/>
                </a:lnTo>
                <a:lnTo>
                  <a:pt x="256" y="248"/>
                </a:lnTo>
                <a:lnTo>
                  <a:pt x="256" y="248"/>
                </a:lnTo>
                <a:lnTo>
                  <a:pt x="256" y="249"/>
                </a:lnTo>
                <a:lnTo>
                  <a:pt x="256" y="253"/>
                </a:lnTo>
                <a:lnTo>
                  <a:pt x="256" y="253"/>
                </a:lnTo>
                <a:lnTo>
                  <a:pt x="256" y="254"/>
                </a:lnTo>
                <a:lnTo>
                  <a:pt x="256" y="254"/>
                </a:lnTo>
                <a:lnTo>
                  <a:pt x="258" y="254"/>
                </a:lnTo>
                <a:lnTo>
                  <a:pt x="258" y="254"/>
                </a:lnTo>
                <a:lnTo>
                  <a:pt x="259" y="256"/>
                </a:lnTo>
                <a:lnTo>
                  <a:pt x="259" y="256"/>
                </a:lnTo>
                <a:lnTo>
                  <a:pt x="259" y="256"/>
                </a:lnTo>
                <a:lnTo>
                  <a:pt x="259" y="258"/>
                </a:lnTo>
                <a:lnTo>
                  <a:pt x="259" y="258"/>
                </a:lnTo>
                <a:lnTo>
                  <a:pt x="263" y="259"/>
                </a:lnTo>
                <a:lnTo>
                  <a:pt x="263" y="259"/>
                </a:lnTo>
                <a:lnTo>
                  <a:pt x="263" y="259"/>
                </a:lnTo>
                <a:lnTo>
                  <a:pt x="263" y="261"/>
                </a:lnTo>
                <a:lnTo>
                  <a:pt x="263" y="261"/>
                </a:lnTo>
                <a:lnTo>
                  <a:pt x="263" y="263"/>
                </a:lnTo>
                <a:lnTo>
                  <a:pt x="263" y="263"/>
                </a:lnTo>
                <a:lnTo>
                  <a:pt x="261" y="264"/>
                </a:lnTo>
                <a:lnTo>
                  <a:pt x="261" y="264"/>
                </a:lnTo>
                <a:lnTo>
                  <a:pt x="259" y="264"/>
                </a:lnTo>
                <a:lnTo>
                  <a:pt x="259" y="264"/>
                </a:lnTo>
                <a:lnTo>
                  <a:pt x="259" y="264"/>
                </a:lnTo>
                <a:lnTo>
                  <a:pt x="259" y="264"/>
                </a:lnTo>
                <a:lnTo>
                  <a:pt x="258" y="266"/>
                </a:lnTo>
                <a:lnTo>
                  <a:pt x="256" y="264"/>
                </a:lnTo>
                <a:lnTo>
                  <a:pt x="256" y="264"/>
                </a:lnTo>
                <a:lnTo>
                  <a:pt x="254" y="264"/>
                </a:lnTo>
                <a:lnTo>
                  <a:pt x="254" y="266"/>
                </a:lnTo>
                <a:lnTo>
                  <a:pt x="254" y="266"/>
                </a:lnTo>
                <a:lnTo>
                  <a:pt x="253" y="266"/>
                </a:lnTo>
                <a:lnTo>
                  <a:pt x="253" y="266"/>
                </a:lnTo>
                <a:lnTo>
                  <a:pt x="253" y="268"/>
                </a:lnTo>
                <a:lnTo>
                  <a:pt x="253" y="268"/>
                </a:lnTo>
                <a:lnTo>
                  <a:pt x="254" y="269"/>
                </a:lnTo>
                <a:lnTo>
                  <a:pt x="256" y="271"/>
                </a:lnTo>
                <a:lnTo>
                  <a:pt x="256" y="271"/>
                </a:lnTo>
                <a:lnTo>
                  <a:pt x="256" y="273"/>
                </a:lnTo>
                <a:lnTo>
                  <a:pt x="256" y="273"/>
                </a:lnTo>
                <a:lnTo>
                  <a:pt x="256" y="275"/>
                </a:lnTo>
                <a:lnTo>
                  <a:pt x="256" y="278"/>
                </a:lnTo>
                <a:lnTo>
                  <a:pt x="256" y="278"/>
                </a:lnTo>
                <a:lnTo>
                  <a:pt x="254" y="280"/>
                </a:lnTo>
                <a:lnTo>
                  <a:pt x="254" y="280"/>
                </a:lnTo>
                <a:lnTo>
                  <a:pt x="253" y="281"/>
                </a:lnTo>
                <a:lnTo>
                  <a:pt x="251" y="285"/>
                </a:lnTo>
                <a:lnTo>
                  <a:pt x="249" y="285"/>
                </a:lnTo>
                <a:lnTo>
                  <a:pt x="249" y="286"/>
                </a:lnTo>
                <a:lnTo>
                  <a:pt x="247" y="288"/>
                </a:lnTo>
                <a:lnTo>
                  <a:pt x="246" y="288"/>
                </a:lnTo>
                <a:lnTo>
                  <a:pt x="246" y="288"/>
                </a:lnTo>
                <a:lnTo>
                  <a:pt x="246" y="288"/>
                </a:lnTo>
                <a:lnTo>
                  <a:pt x="246" y="288"/>
                </a:lnTo>
                <a:lnTo>
                  <a:pt x="242" y="288"/>
                </a:lnTo>
                <a:lnTo>
                  <a:pt x="241" y="288"/>
                </a:lnTo>
                <a:lnTo>
                  <a:pt x="241" y="288"/>
                </a:lnTo>
                <a:lnTo>
                  <a:pt x="241" y="288"/>
                </a:lnTo>
                <a:lnTo>
                  <a:pt x="239" y="290"/>
                </a:lnTo>
                <a:lnTo>
                  <a:pt x="239" y="290"/>
                </a:lnTo>
                <a:lnTo>
                  <a:pt x="237" y="291"/>
                </a:lnTo>
                <a:lnTo>
                  <a:pt x="237" y="291"/>
                </a:lnTo>
                <a:lnTo>
                  <a:pt x="237" y="291"/>
                </a:lnTo>
                <a:lnTo>
                  <a:pt x="236" y="291"/>
                </a:lnTo>
                <a:lnTo>
                  <a:pt x="234" y="291"/>
                </a:lnTo>
                <a:lnTo>
                  <a:pt x="234" y="291"/>
                </a:lnTo>
                <a:lnTo>
                  <a:pt x="234" y="293"/>
                </a:lnTo>
                <a:lnTo>
                  <a:pt x="232" y="293"/>
                </a:lnTo>
                <a:lnTo>
                  <a:pt x="232" y="293"/>
                </a:lnTo>
                <a:lnTo>
                  <a:pt x="232" y="293"/>
                </a:lnTo>
                <a:lnTo>
                  <a:pt x="232" y="293"/>
                </a:lnTo>
                <a:lnTo>
                  <a:pt x="231" y="293"/>
                </a:lnTo>
                <a:lnTo>
                  <a:pt x="229" y="291"/>
                </a:lnTo>
                <a:lnTo>
                  <a:pt x="229" y="291"/>
                </a:lnTo>
                <a:lnTo>
                  <a:pt x="229" y="291"/>
                </a:lnTo>
                <a:lnTo>
                  <a:pt x="229" y="291"/>
                </a:lnTo>
                <a:lnTo>
                  <a:pt x="229" y="291"/>
                </a:lnTo>
                <a:lnTo>
                  <a:pt x="227" y="291"/>
                </a:lnTo>
                <a:lnTo>
                  <a:pt x="226" y="291"/>
                </a:lnTo>
                <a:lnTo>
                  <a:pt x="226" y="291"/>
                </a:lnTo>
                <a:lnTo>
                  <a:pt x="226" y="291"/>
                </a:lnTo>
                <a:lnTo>
                  <a:pt x="226" y="291"/>
                </a:lnTo>
                <a:lnTo>
                  <a:pt x="226" y="290"/>
                </a:lnTo>
                <a:lnTo>
                  <a:pt x="226" y="290"/>
                </a:lnTo>
                <a:lnTo>
                  <a:pt x="226" y="290"/>
                </a:lnTo>
                <a:lnTo>
                  <a:pt x="227" y="290"/>
                </a:lnTo>
                <a:lnTo>
                  <a:pt x="227" y="288"/>
                </a:lnTo>
                <a:lnTo>
                  <a:pt x="227" y="288"/>
                </a:lnTo>
                <a:lnTo>
                  <a:pt x="227" y="288"/>
                </a:lnTo>
                <a:lnTo>
                  <a:pt x="226" y="288"/>
                </a:lnTo>
                <a:lnTo>
                  <a:pt x="224" y="290"/>
                </a:lnTo>
                <a:lnTo>
                  <a:pt x="224" y="290"/>
                </a:lnTo>
                <a:lnTo>
                  <a:pt x="224" y="290"/>
                </a:lnTo>
                <a:lnTo>
                  <a:pt x="224" y="288"/>
                </a:lnTo>
                <a:lnTo>
                  <a:pt x="224" y="288"/>
                </a:lnTo>
                <a:lnTo>
                  <a:pt x="224" y="288"/>
                </a:lnTo>
                <a:lnTo>
                  <a:pt x="226" y="286"/>
                </a:lnTo>
                <a:lnTo>
                  <a:pt x="226" y="286"/>
                </a:lnTo>
                <a:lnTo>
                  <a:pt x="226" y="286"/>
                </a:lnTo>
                <a:lnTo>
                  <a:pt x="226" y="286"/>
                </a:lnTo>
                <a:lnTo>
                  <a:pt x="226" y="285"/>
                </a:lnTo>
                <a:lnTo>
                  <a:pt x="226" y="285"/>
                </a:lnTo>
                <a:lnTo>
                  <a:pt x="226" y="285"/>
                </a:lnTo>
                <a:lnTo>
                  <a:pt x="226" y="283"/>
                </a:lnTo>
                <a:lnTo>
                  <a:pt x="226" y="283"/>
                </a:lnTo>
                <a:lnTo>
                  <a:pt x="224" y="283"/>
                </a:lnTo>
                <a:lnTo>
                  <a:pt x="221" y="281"/>
                </a:lnTo>
                <a:lnTo>
                  <a:pt x="221" y="281"/>
                </a:lnTo>
                <a:lnTo>
                  <a:pt x="221" y="281"/>
                </a:lnTo>
                <a:lnTo>
                  <a:pt x="219" y="280"/>
                </a:lnTo>
                <a:lnTo>
                  <a:pt x="219" y="280"/>
                </a:lnTo>
                <a:lnTo>
                  <a:pt x="219" y="280"/>
                </a:lnTo>
                <a:lnTo>
                  <a:pt x="219" y="278"/>
                </a:lnTo>
                <a:lnTo>
                  <a:pt x="217" y="278"/>
                </a:lnTo>
                <a:lnTo>
                  <a:pt x="216" y="278"/>
                </a:lnTo>
                <a:lnTo>
                  <a:pt x="216" y="278"/>
                </a:lnTo>
                <a:lnTo>
                  <a:pt x="216" y="278"/>
                </a:lnTo>
                <a:lnTo>
                  <a:pt x="214" y="276"/>
                </a:lnTo>
                <a:lnTo>
                  <a:pt x="214" y="276"/>
                </a:lnTo>
                <a:lnTo>
                  <a:pt x="214" y="275"/>
                </a:lnTo>
                <a:lnTo>
                  <a:pt x="211" y="275"/>
                </a:lnTo>
                <a:lnTo>
                  <a:pt x="211" y="273"/>
                </a:lnTo>
                <a:lnTo>
                  <a:pt x="207" y="271"/>
                </a:lnTo>
                <a:lnTo>
                  <a:pt x="207" y="269"/>
                </a:lnTo>
                <a:lnTo>
                  <a:pt x="205" y="269"/>
                </a:lnTo>
                <a:lnTo>
                  <a:pt x="205" y="269"/>
                </a:lnTo>
                <a:lnTo>
                  <a:pt x="204" y="269"/>
                </a:lnTo>
                <a:lnTo>
                  <a:pt x="204" y="271"/>
                </a:lnTo>
                <a:lnTo>
                  <a:pt x="202" y="271"/>
                </a:lnTo>
                <a:lnTo>
                  <a:pt x="202" y="271"/>
                </a:lnTo>
                <a:lnTo>
                  <a:pt x="202" y="271"/>
                </a:lnTo>
                <a:lnTo>
                  <a:pt x="202" y="271"/>
                </a:lnTo>
                <a:lnTo>
                  <a:pt x="202" y="271"/>
                </a:lnTo>
                <a:lnTo>
                  <a:pt x="205" y="276"/>
                </a:lnTo>
                <a:lnTo>
                  <a:pt x="205" y="276"/>
                </a:lnTo>
                <a:lnTo>
                  <a:pt x="204" y="280"/>
                </a:lnTo>
                <a:lnTo>
                  <a:pt x="204" y="281"/>
                </a:lnTo>
                <a:lnTo>
                  <a:pt x="204" y="281"/>
                </a:lnTo>
                <a:lnTo>
                  <a:pt x="204" y="283"/>
                </a:lnTo>
                <a:lnTo>
                  <a:pt x="204" y="283"/>
                </a:lnTo>
                <a:lnTo>
                  <a:pt x="204" y="283"/>
                </a:lnTo>
                <a:lnTo>
                  <a:pt x="204" y="283"/>
                </a:lnTo>
                <a:lnTo>
                  <a:pt x="202" y="285"/>
                </a:lnTo>
                <a:lnTo>
                  <a:pt x="200" y="285"/>
                </a:lnTo>
                <a:lnTo>
                  <a:pt x="200" y="285"/>
                </a:lnTo>
                <a:lnTo>
                  <a:pt x="200" y="283"/>
                </a:lnTo>
                <a:lnTo>
                  <a:pt x="199" y="283"/>
                </a:lnTo>
                <a:lnTo>
                  <a:pt x="199" y="283"/>
                </a:lnTo>
                <a:lnTo>
                  <a:pt x="199" y="283"/>
                </a:lnTo>
                <a:lnTo>
                  <a:pt x="199" y="283"/>
                </a:lnTo>
                <a:lnTo>
                  <a:pt x="197" y="283"/>
                </a:lnTo>
                <a:lnTo>
                  <a:pt x="197" y="285"/>
                </a:lnTo>
                <a:lnTo>
                  <a:pt x="195" y="285"/>
                </a:lnTo>
                <a:lnTo>
                  <a:pt x="195" y="285"/>
                </a:lnTo>
                <a:lnTo>
                  <a:pt x="195" y="285"/>
                </a:lnTo>
                <a:lnTo>
                  <a:pt x="195" y="285"/>
                </a:lnTo>
                <a:lnTo>
                  <a:pt x="194" y="285"/>
                </a:lnTo>
                <a:lnTo>
                  <a:pt x="194" y="285"/>
                </a:lnTo>
                <a:lnTo>
                  <a:pt x="194" y="285"/>
                </a:lnTo>
                <a:lnTo>
                  <a:pt x="192" y="285"/>
                </a:lnTo>
                <a:lnTo>
                  <a:pt x="192" y="285"/>
                </a:lnTo>
                <a:lnTo>
                  <a:pt x="192" y="285"/>
                </a:lnTo>
                <a:lnTo>
                  <a:pt x="192" y="286"/>
                </a:lnTo>
                <a:lnTo>
                  <a:pt x="192" y="288"/>
                </a:lnTo>
                <a:lnTo>
                  <a:pt x="192" y="288"/>
                </a:lnTo>
                <a:lnTo>
                  <a:pt x="187" y="291"/>
                </a:lnTo>
                <a:lnTo>
                  <a:pt x="185" y="291"/>
                </a:lnTo>
                <a:lnTo>
                  <a:pt x="185" y="293"/>
                </a:lnTo>
                <a:lnTo>
                  <a:pt x="185" y="293"/>
                </a:lnTo>
                <a:lnTo>
                  <a:pt x="185" y="295"/>
                </a:lnTo>
                <a:lnTo>
                  <a:pt x="185" y="296"/>
                </a:lnTo>
                <a:lnTo>
                  <a:pt x="185" y="296"/>
                </a:lnTo>
                <a:lnTo>
                  <a:pt x="184" y="298"/>
                </a:lnTo>
                <a:lnTo>
                  <a:pt x="184" y="298"/>
                </a:lnTo>
                <a:lnTo>
                  <a:pt x="184" y="298"/>
                </a:lnTo>
                <a:lnTo>
                  <a:pt x="184" y="298"/>
                </a:lnTo>
                <a:lnTo>
                  <a:pt x="182" y="298"/>
                </a:lnTo>
                <a:lnTo>
                  <a:pt x="182" y="300"/>
                </a:lnTo>
                <a:lnTo>
                  <a:pt x="182" y="300"/>
                </a:lnTo>
                <a:lnTo>
                  <a:pt x="182" y="300"/>
                </a:lnTo>
                <a:lnTo>
                  <a:pt x="182" y="301"/>
                </a:lnTo>
                <a:lnTo>
                  <a:pt x="182" y="301"/>
                </a:lnTo>
                <a:lnTo>
                  <a:pt x="180" y="301"/>
                </a:lnTo>
                <a:lnTo>
                  <a:pt x="180" y="303"/>
                </a:lnTo>
                <a:lnTo>
                  <a:pt x="180" y="303"/>
                </a:lnTo>
                <a:lnTo>
                  <a:pt x="180" y="303"/>
                </a:lnTo>
                <a:lnTo>
                  <a:pt x="180" y="305"/>
                </a:lnTo>
                <a:lnTo>
                  <a:pt x="180" y="305"/>
                </a:lnTo>
                <a:lnTo>
                  <a:pt x="180" y="305"/>
                </a:lnTo>
                <a:lnTo>
                  <a:pt x="180" y="306"/>
                </a:lnTo>
                <a:lnTo>
                  <a:pt x="180" y="306"/>
                </a:lnTo>
                <a:lnTo>
                  <a:pt x="180" y="306"/>
                </a:lnTo>
                <a:lnTo>
                  <a:pt x="179" y="308"/>
                </a:lnTo>
                <a:lnTo>
                  <a:pt x="179" y="308"/>
                </a:lnTo>
                <a:lnTo>
                  <a:pt x="177" y="310"/>
                </a:lnTo>
                <a:lnTo>
                  <a:pt x="177" y="312"/>
                </a:lnTo>
                <a:lnTo>
                  <a:pt x="175" y="313"/>
                </a:lnTo>
                <a:lnTo>
                  <a:pt x="175" y="313"/>
                </a:lnTo>
                <a:lnTo>
                  <a:pt x="174" y="312"/>
                </a:lnTo>
                <a:lnTo>
                  <a:pt x="172" y="310"/>
                </a:lnTo>
                <a:lnTo>
                  <a:pt x="167" y="312"/>
                </a:lnTo>
                <a:lnTo>
                  <a:pt x="165" y="312"/>
                </a:lnTo>
                <a:lnTo>
                  <a:pt x="163" y="310"/>
                </a:lnTo>
                <a:lnTo>
                  <a:pt x="152" y="298"/>
                </a:lnTo>
                <a:lnTo>
                  <a:pt x="147" y="298"/>
                </a:lnTo>
                <a:lnTo>
                  <a:pt x="143" y="296"/>
                </a:lnTo>
                <a:lnTo>
                  <a:pt x="142" y="296"/>
                </a:lnTo>
                <a:lnTo>
                  <a:pt x="140" y="298"/>
                </a:lnTo>
                <a:lnTo>
                  <a:pt x="133" y="306"/>
                </a:lnTo>
                <a:lnTo>
                  <a:pt x="132" y="308"/>
                </a:lnTo>
                <a:lnTo>
                  <a:pt x="132" y="308"/>
                </a:lnTo>
                <a:lnTo>
                  <a:pt x="130" y="306"/>
                </a:lnTo>
                <a:lnTo>
                  <a:pt x="130" y="305"/>
                </a:lnTo>
                <a:lnTo>
                  <a:pt x="128" y="303"/>
                </a:lnTo>
                <a:lnTo>
                  <a:pt x="128" y="301"/>
                </a:lnTo>
                <a:lnTo>
                  <a:pt x="128" y="298"/>
                </a:lnTo>
                <a:lnTo>
                  <a:pt x="128" y="296"/>
                </a:lnTo>
                <a:lnTo>
                  <a:pt x="128" y="295"/>
                </a:lnTo>
                <a:lnTo>
                  <a:pt x="123" y="290"/>
                </a:lnTo>
                <a:lnTo>
                  <a:pt x="123" y="288"/>
                </a:lnTo>
                <a:lnTo>
                  <a:pt x="121" y="288"/>
                </a:lnTo>
                <a:lnTo>
                  <a:pt x="121" y="288"/>
                </a:lnTo>
                <a:lnTo>
                  <a:pt x="121" y="286"/>
                </a:lnTo>
                <a:lnTo>
                  <a:pt x="121" y="285"/>
                </a:lnTo>
                <a:lnTo>
                  <a:pt x="121" y="283"/>
                </a:lnTo>
                <a:lnTo>
                  <a:pt x="121" y="283"/>
                </a:lnTo>
                <a:lnTo>
                  <a:pt x="120" y="281"/>
                </a:lnTo>
                <a:lnTo>
                  <a:pt x="118" y="280"/>
                </a:lnTo>
                <a:lnTo>
                  <a:pt x="118" y="275"/>
                </a:lnTo>
                <a:lnTo>
                  <a:pt x="113" y="266"/>
                </a:lnTo>
                <a:lnTo>
                  <a:pt x="113" y="259"/>
                </a:lnTo>
                <a:lnTo>
                  <a:pt x="111" y="253"/>
                </a:lnTo>
                <a:lnTo>
                  <a:pt x="103" y="239"/>
                </a:lnTo>
                <a:lnTo>
                  <a:pt x="101" y="236"/>
                </a:lnTo>
                <a:lnTo>
                  <a:pt x="101" y="234"/>
                </a:lnTo>
                <a:lnTo>
                  <a:pt x="101" y="232"/>
                </a:lnTo>
                <a:lnTo>
                  <a:pt x="100" y="231"/>
                </a:lnTo>
                <a:lnTo>
                  <a:pt x="100" y="231"/>
                </a:lnTo>
                <a:lnTo>
                  <a:pt x="100" y="227"/>
                </a:lnTo>
                <a:lnTo>
                  <a:pt x="100" y="226"/>
                </a:lnTo>
                <a:lnTo>
                  <a:pt x="98" y="224"/>
                </a:lnTo>
                <a:lnTo>
                  <a:pt x="98" y="224"/>
                </a:lnTo>
                <a:lnTo>
                  <a:pt x="95" y="222"/>
                </a:lnTo>
                <a:lnTo>
                  <a:pt x="95" y="221"/>
                </a:lnTo>
                <a:lnTo>
                  <a:pt x="93" y="221"/>
                </a:lnTo>
                <a:lnTo>
                  <a:pt x="91" y="212"/>
                </a:lnTo>
                <a:lnTo>
                  <a:pt x="91" y="211"/>
                </a:lnTo>
                <a:lnTo>
                  <a:pt x="89" y="211"/>
                </a:lnTo>
                <a:lnTo>
                  <a:pt x="88" y="209"/>
                </a:lnTo>
                <a:lnTo>
                  <a:pt x="83" y="202"/>
                </a:lnTo>
                <a:lnTo>
                  <a:pt x="69" y="194"/>
                </a:lnTo>
                <a:lnTo>
                  <a:pt x="69" y="192"/>
                </a:lnTo>
                <a:lnTo>
                  <a:pt x="68" y="192"/>
                </a:lnTo>
                <a:lnTo>
                  <a:pt x="64" y="190"/>
                </a:lnTo>
                <a:lnTo>
                  <a:pt x="63" y="187"/>
                </a:lnTo>
                <a:lnTo>
                  <a:pt x="63" y="184"/>
                </a:lnTo>
                <a:lnTo>
                  <a:pt x="63" y="182"/>
                </a:lnTo>
                <a:lnTo>
                  <a:pt x="63" y="179"/>
                </a:lnTo>
                <a:lnTo>
                  <a:pt x="61" y="177"/>
                </a:lnTo>
                <a:lnTo>
                  <a:pt x="61" y="175"/>
                </a:lnTo>
                <a:lnTo>
                  <a:pt x="61" y="172"/>
                </a:lnTo>
                <a:lnTo>
                  <a:pt x="61" y="172"/>
                </a:lnTo>
                <a:lnTo>
                  <a:pt x="58" y="172"/>
                </a:lnTo>
                <a:lnTo>
                  <a:pt x="58" y="172"/>
                </a:lnTo>
                <a:lnTo>
                  <a:pt x="58" y="170"/>
                </a:lnTo>
                <a:lnTo>
                  <a:pt x="56" y="167"/>
                </a:lnTo>
                <a:lnTo>
                  <a:pt x="56" y="167"/>
                </a:lnTo>
                <a:lnTo>
                  <a:pt x="56" y="165"/>
                </a:lnTo>
                <a:lnTo>
                  <a:pt x="56" y="165"/>
                </a:lnTo>
                <a:lnTo>
                  <a:pt x="56" y="165"/>
                </a:lnTo>
                <a:lnTo>
                  <a:pt x="56" y="165"/>
                </a:lnTo>
                <a:lnTo>
                  <a:pt x="56" y="164"/>
                </a:lnTo>
                <a:lnTo>
                  <a:pt x="56" y="164"/>
                </a:lnTo>
                <a:lnTo>
                  <a:pt x="56" y="158"/>
                </a:lnTo>
                <a:lnTo>
                  <a:pt x="54" y="157"/>
                </a:lnTo>
                <a:lnTo>
                  <a:pt x="54" y="157"/>
                </a:lnTo>
                <a:lnTo>
                  <a:pt x="52" y="153"/>
                </a:lnTo>
                <a:lnTo>
                  <a:pt x="51" y="153"/>
                </a:lnTo>
                <a:lnTo>
                  <a:pt x="51" y="155"/>
                </a:lnTo>
                <a:lnTo>
                  <a:pt x="51" y="157"/>
                </a:lnTo>
                <a:lnTo>
                  <a:pt x="51" y="158"/>
                </a:lnTo>
                <a:lnTo>
                  <a:pt x="51" y="160"/>
                </a:lnTo>
                <a:lnTo>
                  <a:pt x="49" y="160"/>
                </a:lnTo>
                <a:lnTo>
                  <a:pt x="47" y="160"/>
                </a:lnTo>
                <a:lnTo>
                  <a:pt x="46" y="158"/>
                </a:lnTo>
                <a:lnTo>
                  <a:pt x="44" y="158"/>
                </a:lnTo>
                <a:lnTo>
                  <a:pt x="42" y="155"/>
                </a:lnTo>
                <a:lnTo>
                  <a:pt x="41" y="155"/>
                </a:lnTo>
                <a:lnTo>
                  <a:pt x="39" y="153"/>
                </a:lnTo>
                <a:lnTo>
                  <a:pt x="37" y="153"/>
                </a:lnTo>
                <a:lnTo>
                  <a:pt x="37" y="153"/>
                </a:lnTo>
                <a:lnTo>
                  <a:pt x="37" y="153"/>
                </a:lnTo>
                <a:lnTo>
                  <a:pt x="36" y="152"/>
                </a:lnTo>
                <a:lnTo>
                  <a:pt x="36" y="152"/>
                </a:lnTo>
                <a:lnTo>
                  <a:pt x="34" y="150"/>
                </a:lnTo>
                <a:lnTo>
                  <a:pt x="34" y="152"/>
                </a:lnTo>
                <a:lnTo>
                  <a:pt x="32" y="150"/>
                </a:lnTo>
                <a:lnTo>
                  <a:pt x="32" y="148"/>
                </a:lnTo>
                <a:lnTo>
                  <a:pt x="32" y="147"/>
                </a:lnTo>
                <a:lnTo>
                  <a:pt x="32" y="147"/>
                </a:lnTo>
                <a:lnTo>
                  <a:pt x="29" y="143"/>
                </a:lnTo>
                <a:lnTo>
                  <a:pt x="29" y="142"/>
                </a:lnTo>
                <a:lnTo>
                  <a:pt x="29" y="140"/>
                </a:lnTo>
                <a:lnTo>
                  <a:pt x="29" y="133"/>
                </a:lnTo>
                <a:lnTo>
                  <a:pt x="29" y="132"/>
                </a:lnTo>
                <a:lnTo>
                  <a:pt x="29" y="130"/>
                </a:lnTo>
                <a:lnTo>
                  <a:pt x="31" y="130"/>
                </a:lnTo>
                <a:lnTo>
                  <a:pt x="31" y="128"/>
                </a:lnTo>
                <a:lnTo>
                  <a:pt x="31" y="127"/>
                </a:lnTo>
                <a:lnTo>
                  <a:pt x="27" y="120"/>
                </a:lnTo>
                <a:lnTo>
                  <a:pt x="26" y="118"/>
                </a:lnTo>
                <a:lnTo>
                  <a:pt x="26" y="118"/>
                </a:lnTo>
                <a:lnTo>
                  <a:pt x="24" y="116"/>
                </a:lnTo>
                <a:lnTo>
                  <a:pt x="24" y="116"/>
                </a:lnTo>
                <a:lnTo>
                  <a:pt x="24" y="115"/>
                </a:lnTo>
                <a:lnTo>
                  <a:pt x="22" y="113"/>
                </a:lnTo>
                <a:lnTo>
                  <a:pt x="21" y="111"/>
                </a:lnTo>
                <a:lnTo>
                  <a:pt x="17" y="108"/>
                </a:lnTo>
                <a:lnTo>
                  <a:pt x="12" y="101"/>
                </a:lnTo>
                <a:lnTo>
                  <a:pt x="10" y="100"/>
                </a:lnTo>
                <a:lnTo>
                  <a:pt x="9" y="100"/>
                </a:lnTo>
                <a:lnTo>
                  <a:pt x="7" y="100"/>
                </a:lnTo>
                <a:lnTo>
                  <a:pt x="5" y="100"/>
                </a:lnTo>
                <a:lnTo>
                  <a:pt x="4" y="98"/>
                </a:lnTo>
                <a:lnTo>
                  <a:pt x="2" y="95"/>
                </a:lnTo>
                <a:lnTo>
                  <a:pt x="0" y="91"/>
                </a:lnTo>
                <a:lnTo>
                  <a:pt x="0" y="91"/>
                </a:lnTo>
                <a:lnTo>
                  <a:pt x="0" y="90"/>
                </a:lnTo>
                <a:lnTo>
                  <a:pt x="0" y="90"/>
                </a:lnTo>
                <a:lnTo>
                  <a:pt x="0" y="90"/>
                </a:lnTo>
                <a:lnTo>
                  <a:pt x="0" y="88"/>
                </a:lnTo>
                <a:lnTo>
                  <a:pt x="2" y="88"/>
                </a:lnTo>
                <a:lnTo>
                  <a:pt x="7" y="91"/>
                </a:lnTo>
                <a:lnTo>
                  <a:pt x="9" y="91"/>
                </a:lnTo>
                <a:lnTo>
                  <a:pt x="12" y="91"/>
                </a:lnTo>
                <a:lnTo>
                  <a:pt x="14" y="91"/>
                </a:lnTo>
                <a:lnTo>
                  <a:pt x="14" y="91"/>
                </a:lnTo>
                <a:lnTo>
                  <a:pt x="16" y="91"/>
                </a:lnTo>
                <a:lnTo>
                  <a:pt x="16" y="91"/>
                </a:lnTo>
                <a:lnTo>
                  <a:pt x="17" y="91"/>
                </a:lnTo>
                <a:lnTo>
                  <a:pt x="19" y="91"/>
                </a:lnTo>
                <a:lnTo>
                  <a:pt x="22" y="91"/>
                </a:lnTo>
                <a:lnTo>
                  <a:pt x="24" y="91"/>
                </a:lnTo>
                <a:lnTo>
                  <a:pt x="24" y="91"/>
                </a:lnTo>
                <a:lnTo>
                  <a:pt x="26" y="91"/>
                </a:lnTo>
                <a:lnTo>
                  <a:pt x="26" y="90"/>
                </a:lnTo>
                <a:lnTo>
                  <a:pt x="26" y="90"/>
                </a:lnTo>
                <a:lnTo>
                  <a:pt x="26" y="88"/>
                </a:lnTo>
                <a:lnTo>
                  <a:pt x="26" y="88"/>
                </a:lnTo>
                <a:lnTo>
                  <a:pt x="24" y="88"/>
                </a:lnTo>
                <a:lnTo>
                  <a:pt x="16" y="86"/>
                </a:lnTo>
                <a:lnTo>
                  <a:pt x="16" y="85"/>
                </a:lnTo>
                <a:lnTo>
                  <a:pt x="16" y="83"/>
                </a:lnTo>
                <a:lnTo>
                  <a:pt x="16" y="81"/>
                </a:lnTo>
                <a:lnTo>
                  <a:pt x="16" y="81"/>
                </a:lnTo>
                <a:lnTo>
                  <a:pt x="17" y="79"/>
                </a:lnTo>
                <a:lnTo>
                  <a:pt x="17" y="81"/>
                </a:lnTo>
                <a:lnTo>
                  <a:pt x="17" y="85"/>
                </a:lnTo>
                <a:lnTo>
                  <a:pt x="17" y="85"/>
                </a:lnTo>
                <a:lnTo>
                  <a:pt x="17" y="85"/>
                </a:lnTo>
                <a:lnTo>
                  <a:pt x="17" y="85"/>
                </a:lnTo>
                <a:lnTo>
                  <a:pt x="17" y="83"/>
                </a:lnTo>
                <a:lnTo>
                  <a:pt x="19" y="83"/>
                </a:lnTo>
                <a:lnTo>
                  <a:pt x="19" y="83"/>
                </a:lnTo>
                <a:lnTo>
                  <a:pt x="19" y="83"/>
                </a:lnTo>
                <a:lnTo>
                  <a:pt x="21" y="83"/>
                </a:lnTo>
                <a:lnTo>
                  <a:pt x="21" y="81"/>
                </a:lnTo>
                <a:lnTo>
                  <a:pt x="19" y="81"/>
                </a:lnTo>
                <a:lnTo>
                  <a:pt x="19" y="81"/>
                </a:lnTo>
                <a:lnTo>
                  <a:pt x="19" y="78"/>
                </a:lnTo>
                <a:lnTo>
                  <a:pt x="17" y="78"/>
                </a:lnTo>
                <a:lnTo>
                  <a:pt x="17" y="78"/>
                </a:lnTo>
                <a:lnTo>
                  <a:pt x="16" y="78"/>
                </a:lnTo>
                <a:lnTo>
                  <a:pt x="14" y="78"/>
                </a:lnTo>
                <a:lnTo>
                  <a:pt x="10" y="81"/>
                </a:lnTo>
                <a:lnTo>
                  <a:pt x="10" y="81"/>
                </a:lnTo>
                <a:lnTo>
                  <a:pt x="10" y="79"/>
                </a:lnTo>
                <a:lnTo>
                  <a:pt x="12" y="78"/>
                </a:lnTo>
                <a:lnTo>
                  <a:pt x="14" y="76"/>
                </a:lnTo>
                <a:lnTo>
                  <a:pt x="22" y="76"/>
                </a:lnTo>
                <a:lnTo>
                  <a:pt x="24" y="76"/>
                </a:lnTo>
                <a:lnTo>
                  <a:pt x="24" y="78"/>
                </a:lnTo>
                <a:lnTo>
                  <a:pt x="26" y="78"/>
                </a:lnTo>
                <a:lnTo>
                  <a:pt x="26" y="78"/>
                </a:lnTo>
                <a:lnTo>
                  <a:pt x="32" y="88"/>
                </a:lnTo>
                <a:lnTo>
                  <a:pt x="34" y="90"/>
                </a:lnTo>
                <a:lnTo>
                  <a:pt x="36" y="91"/>
                </a:lnTo>
                <a:lnTo>
                  <a:pt x="36" y="91"/>
                </a:lnTo>
                <a:lnTo>
                  <a:pt x="36" y="91"/>
                </a:lnTo>
                <a:lnTo>
                  <a:pt x="34" y="93"/>
                </a:lnTo>
                <a:lnTo>
                  <a:pt x="34" y="93"/>
                </a:lnTo>
                <a:lnTo>
                  <a:pt x="34" y="93"/>
                </a:lnTo>
                <a:lnTo>
                  <a:pt x="32" y="95"/>
                </a:lnTo>
                <a:lnTo>
                  <a:pt x="32" y="95"/>
                </a:lnTo>
                <a:lnTo>
                  <a:pt x="31" y="95"/>
                </a:lnTo>
                <a:lnTo>
                  <a:pt x="31" y="95"/>
                </a:lnTo>
                <a:lnTo>
                  <a:pt x="29" y="95"/>
                </a:lnTo>
                <a:lnTo>
                  <a:pt x="29" y="96"/>
                </a:lnTo>
                <a:lnTo>
                  <a:pt x="29" y="96"/>
                </a:lnTo>
                <a:lnTo>
                  <a:pt x="29" y="96"/>
                </a:lnTo>
                <a:lnTo>
                  <a:pt x="31" y="98"/>
                </a:lnTo>
                <a:lnTo>
                  <a:pt x="31" y="98"/>
                </a:lnTo>
                <a:lnTo>
                  <a:pt x="34" y="98"/>
                </a:lnTo>
                <a:lnTo>
                  <a:pt x="37" y="100"/>
                </a:lnTo>
                <a:lnTo>
                  <a:pt x="39" y="100"/>
                </a:lnTo>
                <a:lnTo>
                  <a:pt x="39" y="98"/>
                </a:lnTo>
                <a:lnTo>
                  <a:pt x="41" y="98"/>
                </a:lnTo>
                <a:lnTo>
                  <a:pt x="44" y="100"/>
                </a:lnTo>
                <a:lnTo>
                  <a:pt x="42" y="98"/>
                </a:lnTo>
                <a:lnTo>
                  <a:pt x="42" y="98"/>
                </a:lnTo>
                <a:lnTo>
                  <a:pt x="39" y="96"/>
                </a:lnTo>
                <a:lnTo>
                  <a:pt x="37" y="95"/>
                </a:lnTo>
                <a:lnTo>
                  <a:pt x="37" y="95"/>
                </a:lnTo>
                <a:lnTo>
                  <a:pt x="36" y="95"/>
                </a:lnTo>
                <a:lnTo>
                  <a:pt x="36" y="93"/>
                </a:lnTo>
                <a:lnTo>
                  <a:pt x="37" y="93"/>
                </a:lnTo>
                <a:lnTo>
                  <a:pt x="47" y="96"/>
                </a:lnTo>
                <a:lnTo>
                  <a:pt x="47" y="98"/>
                </a:lnTo>
                <a:lnTo>
                  <a:pt x="47" y="100"/>
                </a:lnTo>
                <a:lnTo>
                  <a:pt x="49" y="98"/>
                </a:lnTo>
                <a:lnTo>
                  <a:pt x="51" y="100"/>
                </a:lnTo>
                <a:lnTo>
                  <a:pt x="52" y="98"/>
                </a:lnTo>
                <a:lnTo>
                  <a:pt x="54" y="98"/>
                </a:lnTo>
                <a:lnTo>
                  <a:pt x="58" y="98"/>
                </a:lnTo>
                <a:lnTo>
                  <a:pt x="58" y="98"/>
                </a:lnTo>
                <a:lnTo>
                  <a:pt x="58" y="98"/>
                </a:lnTo>
                <a:lnTo>
                  <a:pt x="56" y="100"/>
                </a:lnTo>
                <a:lnTo>
                  <a:pt x="56" y="100"/>
                </a:lnTo>
                <a:lnTo>
                  <a:pt x="58" y="100"/>
                </a:lnTo>
                <a:lnTo>
                  <a:pt x="59" y="100"/>
                </a:lnTo>
                <a:lnTo>
                  <a:pt x="59" y="100"/>
                </a:lnTo>
                <a:lnTo>
                  <a:pt x="59" y="101"/>
                </a:lnTo>
                <a:lnTo>
                  <a:pt x="61" y="101"/>
                </a:lnTo>
                <a:lnTo>
                  <a:pt x="61" y="101"/>
                </a:lnTo>
                <a:lnTo>
                  <a:pt x="61" y="101"/>
                </a:lnTo>
                <a:lnTo>
                  <a:pt x="61" y="103"/>
                </a:lnTo>
                <a:lnTo>
                  <a:pt x="61" y="103"/>
                </a:lnTo>
                <a:lnTo>
                  <a:pt x="61" y="105"/>
                </a:lnTo>
                <a:lnTo>
                  <a:pt x="59" y="105"/>
                </a:lnTo>
                <a:lnTo>
                  <a:pt x="58" y="103"/>
                </a:lnTo>
                <a:lnTo>
                  <a:pt x="59" y="105"/>
                </a:lnTo>
                <a:lnTo>
                  <a:pt x="61" y="105"/>
                </a:lnTo>
                <a:lnTo>
                  <a:pt x="63" y="105"/>
                </a:lnTo>
                <a:lnTo>
                  <a:pt x="63" y="103"/>
                </a:lnTo>
                <a:lnTo>
                  <a:pt x="63" y="103"/>
                </a:lnTo>
                <a:lnTo>
                  <a:pt x="63" y="105"/>
                </a:lnTo>
                <a:lnTo>
                  <a:pt x="63" y="105"/>
                </a:lnTo>
                <a:lnTo>
                  <a:pt x="63" y="105"/>
                </a:lnTo>
                <a:lnTo>
                  <a:pt x="64" y="105"/>
                </a:lnTo>
                <a:lnTo>
                  <a:pt x="64" y="105"/>
                </a:lnTo>
                <a:lnTo>
                  <a:pt x="64" y="105"/>
                </a:lnTo>
                <a:lnTo>
                  <a:pt x="66" y="106"/>
                </a:lnTo>
                <a:lnTo>
                  <a:pt x="66" y="108"/>
                </a:lnTo>
                <a:lnTo>
                  <a:pt x="68" y="108"/>
                </a:lnTo>
                <a:lnTo>
                  <a:pt x="68" y="108"/>
                </a:lnTo>
                <a:lnTo>
                  <a:pt x="68" y="106"/>
                </a:lnTo>
                <a:lnTo>
                  <a:pt x="68" y="106"/>
                </a:lnTo>
                <a:lnTo>
                  <a:pt x="68" y="105"/>
                </a:lnTo>
                <a:lnTo>
                  <a:pt x="68" y="105"/>
                </a:lnTo>
                <a:lnTo>
                  <a:pt x="68" y="105"/>
                </a:lnTo>
                <a:lnTo>
                  <a:pt x="68" y="105"/>
                </a:lnTo>
                <a:lnTo>
                  <a:pt x="66" y="103"/>
                </a:lnTo>
                <a:lnTo>
                  <a:pt x="68" y="103"/>
                </a:lnTo>
                <a:lnTo>
                  <a:pt x="68" y="103"/>
                </a:lnTo>
                <a:lnTo>
                  <a:pt x="68" y="103"/>
                </a:lnTo>
                <a:lnTo>
                  <a:pt x="68" y="103"/>
                </a:lnTo>
                <a:lnTo>
                  <a:pt x="69" y="103"/>
                </a:lnTo>
                <a:lnTo>
                  <a:pt x="69" y="101"/>
                </a:lnTo>
                <a:lnTo>
                  <a:pt x="71" y="101"/>
                </a:lnTo>
                <a:lnTo>
                  <a:pt x="71" y="101"/>
                </a:lnTo>
                <a:lnTo>
                  <a:pt x="71" y="101"/>
                </a:lnTo>
                <a:lnTo>
                  <a:pt x="71" y="101"/>
                </a:lnTo>
                <a:lnTo>
                  <a:pt x="73" y="100"/>
                </a:lnTo>
                <a:lnTo>
                  <a:pt x="71" y="100"/>
                </a:lnTo>
                <a:lnTo>
                  <a:pt x="69" y="101"/>
                </a:lnTo>
                <a:lnTo>
                  <a:pt x="69" y="100"/>
                </a:lnTo>
                <a:lnTo>
                  <a:pt x="71" y="98"/>
                </a:lnTo>
                <a:lnTo>
                  <a:pt x="71" y="98"/>
                </a:lnTo>
                <a:lnTo>
                  <a:pt x="71" y="96"/>
                </a:lnTo>
                <a:lnTo>
                  <a:pt x="71" y="95"/>
                </a:lnTo>
                <a:lnTo>
                  <a:pt x="71" y="95"/>
                </a:lnTo>
                <a:lnTo>
                  <a:pt x="73" y="96"/>
                </a:lnTo>
                <a:lnTo>
                  <a:pt x="73" y="96"/>
                </a:lnTo>
                <a:lnTo>
                  <a:pt x="73" y="96"/>
                </a:lnTo>
                <a:lnTo>
                  <a:pt x="73" y="95"/>
                </a:lnTo>
                <a:lnTo>
                  <a:pt x="71" y="93"/>
                </a:lnTo>
                <a:lnTo>
                  <a:pt x="71" y="93"/>
                </a:lnTo>
                <a:lnTo>
                  <a:pt x="71" y="91"/>
                </a:lnTo>
                <a:lnTo>
                  <a:pt x="74" y="88"/>
                </a:lnTo>
                <a:lnTo>
                  <a:pt x="74" y="86"/>
                </a:lnTo>
                <a:lnTo>
                  <a:pt x="74" y="86"/>
                </a:lnTo>
                <a:lnTo>
                  <a:pt x="73" y="85"/>
                </a:lnTo>
                <a:lnTo>
                  <a:pt x="73" y="85"/>
                </a:lnTo>
                <a:lnTo>
                  <a:pt x="73" y="85"/>
                </a:lnTo>
                <a:lnTo>
                  <a:pt x="73" y="83"/>
                </a:lnTo>
                <a:lnTo>
                  <a:pt x="73" y="81"/>
                </a:lnTo>
                <a:lnTo>
                  <a:pt x="73" y="81"/>
                </a:lnTo>
                <a:lnTo>
                  <a:pt x="71" y="81"/>
                </a:lnTo>
                <a:lnTo>
                  <a:pt x="71" y="83"/>
                </a:lnTo>
                <a:lnTo>
                  <a:pt x="71" y="85"/>
                </a:lnTo>
                <a:lnTo>
                  <a:pt x="73" y="85"/>
                </a:lnTo>
                <a:lnTo>
                  <a:pt x="73" y="86"/>
                </a:lnTo>
                <a:lnTo>
                  <a:pt x="71" y="86"/>
                </a:lnTo>
                <a:lnTo>
                  <a:pt x="71" y="86"/>
                </a:lnTo>
                <a:lnTo>
                  <a:pt x="69" y="86"/>
                </a:lnTo>
                <a:lnTo>
                  <a:pt x="69" y="86"/>
                </a:lnTo>
                <a:lnTo>
                  <a:pt x="69" y="88"/>
                </a:lnTo>
                <a:lnTo>
                  <a:pt x="69" y="88"/>
                </a:lnTo>
                <a:lnTo>
                  <a:pt x="69" y="88"/>
                </a:lnTo>
                <a:lnTo>
                  <a:pt x="69" y="90"/>
                </a:lnTo>
                <a:lnTo>
                  <a:pt x="69" y="90"/>
                </a:lnTo>
                <a:lnTo>
                  <a:pt x="69" y="90"/>
                </a:lnTo>
                <a:lnTo>
                  <a:pt x="69" y="90"/>
                </a:lnTo>
                <a:lnTo>
                  <a:pt x="69" y="90"/>
                </a:lnTo>
                <a:lnTo>
                  <a:pt x="69" y="90"/>
                </a:lnTo>
                <a:lnTo>
                  <a:pt x="69" y="90"/>
                </a:lnTo>
                <a:lnTo>
                  <a:pt x="69" y="90"/>
                </a:lnTo>
                <a:lnTo>
                  <a:pt x="68" y="93"/>
                </a:lnTo>
                <a:lnTo>
                  <a:pt x="66" y="95"/>
                </a:lnTo>
                <a:lnTo>
                  <a:pt x="64" y="96"/>
                </a:lnTo>
                <a:lnTo>
                  <a:pt x="64" y="96"/>
                </a:lnTo>
                <a:lnTo>
                  <a:pt x="64" y="95"/>
                </a:lnTo>
                <a:lnTo>
                  <a:pt x="64" y="95"/>
                </a:lnTo>
                <a:lnTo>
                  <a:pt x="64" y="93"/>
                </a:lnTo>
                <a:lnTo>
                  <a:pt x="66" y="91"/>
                </a:lnTo>
                <a:lnTo>
                  <a:pt x="66" y="88"/>
                </a:lnTo>
                <a:lnTo>
                  <a:pt x="68" y="83"/>
                </a:lnTo>
                <a:lnTo>
                  <a:pt x="69" y="81"/>
                </a:lnTo>
                <a:lnTo>
                  <a:pt x="71" y="78"/>
                </a:lnTo>
                <a:lnTo>
                  <a:pt x="71" y="78"/>
                </a:lnTo>
                <a:lnTo>
                  <a:pt x="73" y="76"/>
                </a:lnTo>
                <a:lnTo>
                  <a:pt x="74" y="76"/>
                </a:lnTo>
                <a:lnTo>
                  <a:pt x="74" y="78"/>
                </a:lnTo>
                <a:lnTo>
                  <a:pt x="73" y="78"/>
                </a:lnTo>
                <a:lnTo>
                  <a:pt x="73" y="78"/>
                </a:lnTo>
                <a:lnTo>
                  <a:pt x="73" y="79"/>
                </a:lnTo>
                <a:lnTo>
                  <a:pt x="74" y="81"/>
                </a:lnTo>
                <a:lnTo>
                  <a:pt x="74" y="83"/>
                </a:lnTo>
                <a:lnTo>
                  <a:pt x="74" y="83"/>
                </a:lnTo>
                <a:lnTo>
                  <a:pt x="76" y="81"/>
                </a:lnTo>
                <a:lnTo>
                  <a:pt x="76" y="81"/>
                </a:lnTo>
                <a:lnTo>
                  <a:pt x="76" y="81"/>
                </a:lnTo>
                <a:lnTo>
                  <a:pt x="76" y="81"/>
                </a:lnTo>
                <a:lnTo>
                  <a:pt x="76" y="81"/>
                </a:lnTo>
                <a:lnTo>
                  <a:pt x="76" y="79"/>
                </a:lnTo>
                <a:lnTo>
                  <a:pt x="76" y="79"/>
                </a:lnTo>
                <a:lnTo>
                  <a:pt x="76" y="78"/>
                </a:lnTo>
                <a:lnTo>
                  <a:pt x="76" y="78"/>
                </a:lnTo>
                <a:lnTo>
                  <a:pt x="76" y="78"/>
                </a:lnTo>
                <a:lnTo>
                  <a:pt x="83" y="76"/>
                </a:lnTo>
                <a:lnTo>
                  <a:pt x="86" y="74"/>
                </a:lnTo>
                <a:lnTo>
                  <a:pt x="86" y="74"/>
                </a:lnTo>
                <a:lnTo>
                  <a:pt x="88" y="74"/>
                </a:lnTo>
                <a:lnTo>
                  <a:pt x="89" y="73"/>
                </a:lnTo>
                <a:lnTo>
                  <a:pt x="91" y="71"/>
                </a:lnTo>
                <a:lnTo>
                  <a:pt x="93" y="69"/>
                </a:lnTo>
                <a:lnTo>
                  <a:pt x="98" y="61"/>
                </a:lnTo>
                <a:lnTo>
                  <a:pt x="100" y="58"/>
                </a:lnTo>
                <a:lnTo>
                  <a:pt x="103" y="56"/>
                </a:lnTo>
                <a:lnTo>
                  <a:pt x="105" y="56"/>
                </a:lnTo>
                <a:lnTo>
                  <a:pt x="110" y="56"/>
                </a:lnTo>
                <a:lnTo>
                  <a:pt x="111" y="56"/>
                </a:lnTo>
                <a:lnTo>
                  <a:pt x="111" y="58"/>
                </a:lnTo>
                <a:lnTo>
                  <a:pt x="111" y="58"/>
                </a:lnTo>
                <a:lnTo>
                  <a:pt x="108" y="58"/>
                </a:lnTo>
                <a:lnTo>
                  <a:pt x="108" y="58"/>
                </a:lnTo>
                <a:lnTo>
                  <a:pt x="108" y="58"/>
                </a:lnTo>
                <a:lnTo>
                  <a:pt x="110" y="58"/>
                </a:lnTo>
                <a:lnTo>
                  <a:pt x="110" y="58"/>
                </a:lnTo>
                <a:lnTo>
                  <a:pt x="110" y="59"/>
                </a:lnTo>
                <a:lnTo>
                  <a:pt x="110" y="59"/>
                </a:lnTo>
                <a:lnTo>
                  <a:pt x="108" y="61"/>
                </a:lnTo>
                <a:lnTo>
                  <a:pt x="106" y="61"/>
                </a:lnTo>
                <a:lnTo>
                  <a:pt x="106" y="63"/>
                </a:lnTo>
                <a:lnTo>
                  <a:pt x="106" y="64"/>
                </a:lnTo>
                <a:lnTo>
                  <a:pt x="106" y="64"/>
                </a:lnTo>
                <a:lnTo>
                  <a:pt x="108" y="64"/>
                </a:lnTo>
                <a:lnTo>
                  <a:pt x="108" y="66"/>
                </a:lnTo>
                <a:lnTo>
                  <a:pt x="106" y="66"/>
                </a:lnTo>
                <a:lnTo>
                  <a:pt x="106" y="68"/>
                </a:lnTo>
                <a:lnTo>
                  <a:pt x="105" y="69"/>
                </a:lnTo>
                <a:lnTo>
                  <a:pt x="101" y="71"/>
                </a:lnTo>
                <a:lnTo>
                  <a:pt x="100" y="73"/>
                </a:lnTo>
                <a:lnTo>
                  <a:pt x="100" y="74"/>
                </a:lnTo>
                <a:lnTo>
                  <a:pt x="101" y="74"/>
                </a:lnTo>
                <a:lnTo>
                  <a:pt x="103" y="74"/>
                </a:lnTo>
                <a:lnTo>
                  <a:pt x="103" y="73"/>
                </a:lnTo>
                <a:lnTo>
                  <a:pt x="103" y="71"/>
                </a:lnTo>
                <a:lnTo>
                  <a:pt x="105" y="69"/>
                </a:lnTo>
                <a:lnTo>
                  <a:pt x="108" y="66"/>
                </a:lnTo>
                <a:lnTo>
                  <a:pt x="108" y="66"/>
                </a:lnTo>
                <a:lnTo>
                  <a:pt x="110" y="64"/>
                </a:lnTo>
                <a:lnTo>
                  <a:pt x="111" y="64"/>
                </a:lnTo>
                <a:lnTo>
                  <a:pt x="111" y="63"/>
                </a:lnTo>
                <a:lnTo>
                  <a:pt x="113" y="59"/>
                </a:lnTo>
                <a:lnTo>
                  <a:pt x="115" y="59"/>
                </a:lnTo>
                <a:lnTo>
                  <a:pt x="115" y="59"/>
                </a:lnTo>
                <a:lnTo>
                  <a:pt x="116" y="58"/>
                </a:lnTo>
                <a:lnTo>
                  <a:pt x="116" y="54"/>
                </a:lnTo>
                <a:lnTo>
                  <a:pt x="118" y="54"/>
                </a:lnTo>
                <a:lnTo>
                  <a:pt x="120" y="54"/>
                </a:lnTo>
                <a:lnTo>
                  <a:pt x="120" y="54"/>
                </a:lnTo>
                <a:lnTo>
                  <a:pt x="121" y="54"/>
                </a:lnTo>
                <a:lnTo>
                  <a:pt x="123" y="54"/>
                </a:lnTo>
                <a:lnTo>
                  <a:pt x="125" y="54"/>
                </a:lnTo>
                <a:lnTo>
                  <a:pt x="125" y="59"/>
                </a:lnTo>
                <a:lnTo>
                  <a:pt x="126" y="61"/>
                </a:lnTo>
                <a:lnTo>
                  <a:pt x="128" y="64"/>
                </a:lnTo>
                <a:lnTo>
                  <a:pt x="130" y="66"/>
                </a:lnTo>
                <a:lnTo>
                  <a:pt x="130" y="66"/>
                </a:lnTo>
                <a:lnTo>
                  <a:pt x="132" y="68"/>
                </a:lnTo>
                <a:lnTo>
                  <a:pt x="133" y="68"/>
                </a:lnTo>
                <a:lnTo>
                  <a:pt x="135" y="68"/>
                </a:lnTo>
                <a:lnTo>
                  <a:pt x="135" y="68"/>
                </a:lnTo>
                <a:lnTo>
                  <a:pt x="135" y="69"/>
                </a:lnTo>
                <a:lnTo>
                  <a:pt x="137" y="69"/>
                </a:lnTo>
                <a:lnTo>
                  <a:pt x="137" y="69"/>
                </a:lnTo>
                <a:lnTo>
                  <a:pt x="137" y="69"/>
                </a:lnTo>
                <a:lnTo>
                  <a:pt x="138" y="68"/>
                </a:lnTo>
                <a:lnTo>
                  <a:pt x="140" y="66"/>
                </a:lnTo>
                <a:lnTo>
                  <a:pt x="140" y="64"/>
                </a:lnTo>
                <a:lnTo>
                  <a:pt x="138" y="63"/>
                </a:lnTo>
                <a:lnTo>
                  <a:pt x="128" y="49"/>
                </a:lnTo>
                <a:lnTo>
                  <a:pt x="128" y="48"/>
                </a:lnTo>
                <a:lnTo>
                  <a:pt x="128" y="46"/>
                </a:lnTo>
                <a:lnTo>
                  <a:pt x="128" y="44"/>
                </a:lnTo>
                <a:lnTo>
                  <a:pt x="128" y="42"/>
                </a:lnTo>
                <a:lnTo>
                  <a:pt x="126" y="41"/>
                </a:lnTo>
                <a:lnTo>
                  <a:pt x="125" y="32"/>
                </a:lnTo>
                <a:lnTo>
                  <a:pt x="123" y="31"/>
                </a:lnTo>
                <a:lnTo>
                  <a:pt x="121" y="29"/>
                </a:lnTo>
                <a:lnTo>
                  <a:pt x="118" y="27"/>
                </a:lnTo>
                <a:lnTo>
                  <a:pt x="116" y="27"/>
                </a:lnTo>
                <a:lnTo>
                  <a:pt x="116" y="27"/>
                </a:lnTo>
                <a:lnTo>
                  <a:pt x="116" y="29"/>
                </a:lnTo>
                <a:lnTo>
                  <a:pt x="118" y="31"/>
                </a:lnTo>
                <a:lnTo>
                  <a:pt x="118" y="31"/>
                </a:lnTo>
                <a:lnTo>
                  <a:pt x="116" y="31"/>
                </a:lnTo>
                <a:lnTo>
                  <a:pt x="115" y="31"/>
                </a:lnTo>
                <a:lnTo>
                  <a:pt x="113" y="24"/>
                </a:lnTo>
                <a:lnTo>
                  <a:pt x="113" y="21"/>
                </a:lnTo>
                <a:lnTo>
                  <a:pt x="111" y="19"/>
                </a:lnTo>
                <a:lnTo>
                  <a:pt x="111" y="17"/>
                </a:lnTo>
                <a:lnTo>
                  <a:pt x="111" y="16"/>
                </a:lnTo>
                <a:lnTo>
                  <a:pt x="111" y="12"/>
                </a:lnTo>
                <a:lnTo>
                  <a:pt x="111" y="9"/>
                </a:lnTo>
                <a:lnTo>
                  <a:pt x="113" y="5"/>
                </a:lnTo>
                <a:lnTo>
                  <a:pt x="113" y="2"/>
                </a:lnTo>
                <a:lnTo>
                  <a:pt x="113" y="0"/>
                </a:lnTo>
                <a:lnTo>
                  <a:pt x="113" y="0"/>
                </a:lnTo>
                <a:lnTo>
                  <a:pt x="113" y="0"/>
                </a:lnTo>
                <a:lnTo>
                  <a:pt x="113" y="0"/>
                </a:lnTo>
                <a:lnTo>
                  <a:pt x="113" y="0"/>
                </a:lnTo>
                <a:lnTo>
                  <a:pt x="113" y="0"/>
                </a:lnTo>
                <a:lnTo>
                  <a:pt x="115" y="2"/>
                </a:lnTo>
                <a:lnTo>
                  <a:pt x="116" y="5"/>
                </a:lnTo>
                <a:lnTo>
                  <a:pt x="118" y="7"/>
                </a:lnTo>
                <a:lnTo>
                  <a:pt x="120" y="7"/>
                </a:lnTo>
                <a:lnTo>
                  <a:pt x="121" y="9"/>
                </a:lnTo>
                <a:lnTo>
                  <a:pt x="125" y="11"/>
                </a:lnTo>
                <a:lnTo>
                  <a:pt x="128" y="11"/>
                </a:lnTo>
                <a:lnTo>
                  <a:pt x="130" y="11"/>
                </a:lnTo>
                <a:lnTo>
                  <a:pt x="133" y="9"/>
                </a:lnTo>
                <a:lnTo>
                  <a:pt x="135" y="9"/>
                </a:lnTo>
                <a:lnTo>
                  <a:pt x="135" y="9"/>
                </a:lnTo>
                <a:lnTo>
                  <a:pt x="138" y="9"/>
                </a:lnTo>
                <a:lnTo>
                  <a:pt x="140" y="9"/>
                </a:lnTo>
                <a:lnTo>
                  <a:pt x="140" y="9"/>
                </a:lnTo>
                <a:lnTo>
                  <a:pt x="143" y="7"/>
                </a:lnTo>
                <a:lnTo>
                  <a:pt x="143" y="7"/>
                </a:lnTo>
                <a:lnTo>
                  <a:pt x="143" y="9"/>
                </a:lnTo>
                <a:lnTo>
                  <a:pt x="143" y="11"/>
                </a:lnTo>
                <a:lnTo>
                  <a:pt x="143" y="11"/>
                </a:lnTo>
                <a:lnTo>
                  <a:pt x="143" y="12"/>
                </a:lnTo>
                <a:lnTo>
                  <a:pt x="145" y="14"/>
                </a:lnTo>
                <a:lnTo>
                  <a:pt x="152" y="19"/>
                </a:lnTo>
                <a:lnTo>
                  <a:pt x="158" y="21"/>
                </a:lnTo>
                <a:lnTo>
                  <a:pt x="158" y="21"/>
                </a:lnTo>
                <a:lnTo>
                  <a:pt x="160" y="19"/>
                </a:lnTo>
                <a:lnTo>
                  <a:pt x="160" y="17"/>
                </a:lnTo>
                <a:lnTo>
                  <a:pt x="158" y="16"/>
                </a:lnTo>
                <a:lnTo>
                  <a:pt x="158" y="16"/>
                </a:lnTo>
                <a:lnTo>
                  <a:pt x="157" y="14"/>
                </a:lnTo>
                <a:lnTo>
                  <a:pt x="155" y="12"/>
                </a:lnTo>
                <a:lnTo>
                  <a:pt x="153" y="11"/>
                </a:lnTo>
                <a:lnTo>
                  <a:pt x="150" y="11"/>
                </a:lnTo>
                <a:lnTo>
                  <a:pt x="150" y="11"/>
                </a:lnTo>
                <a:lnTo>
                  <a:pt x="150" y="12"/>
                </a:lnTo>
                <a:lnTo>
                  <a:pt x="148" y="12"/>
                </a:lnTo>
                <a:lnTo>
                  <a:pt x="150" y="11"/>
                </a:lnTo>
                <a:lnTo>
                  <a:pt x="150" y="9"/>
                </a:lnTo>
                <a:lnTo>
                  <a:pt x="150" y="9"/>
                </a:lnTo>
                <a:lnTo>
                  <a:pt x="150" y="7"/>
                </a:lnTo>
                <a:lnTo>
                  <a:pt x="152" y="7"/>
                </a:lnTo>
                <a:lnTo>
                  <a:pt x="152" y="7"/>
                </a:lnTo>
                <a:lnTo>
                  <a:pt x="153" y="7"/>
                </a:lnTo>
                <a:lnTo>
                  <a:pt x="153" y="4"/>
                </a:lnTo>
                <a:lnTo>
                  <a:pt x="153" y="4"/>
                </a:lnTo>
                <a:lnTo>
                  <a:pt x="155" y="4"/>
                </a:lnTo>
                <a:lnTo>
                  <a:pt x="157" y="2"/>
                </a:lnTo>
                <a:lnTo>
                  <a:pt x="158" y="2"/>
                </a:lnTo>
                <a:lnTo>
                  <a:pt x="158" y="2"/>
                </a:lnTo>
                <a:lnTo>
                  <a:pt x="163" y="5"/>
                </a:lnTo>
                <a:lnTo>
                  <a:pt x="163" y="5"/>
                </a:lnTo>
                <a:lnTo>
                  <a:pt x="167" y="5"/>
                </a:lnTo>
                <a:lnTo>
                  <a:pt x="170" y="7"/>
                </a:lnTo>
                <a:lnTo>
                  <a:pt x="170" y="7"/>
                </a:lnTo>
                <a:lnTo>
                  <a:pt x="170" y="7"/>
                </a:lnTo>
                <a:lnTo>
                  <a:pt x="168" y="9"/>
                </a:lnTo>
                <a:lnTo>
                  <a:pt x="170" y="11"/>
                </a:lnTo>
                <a:lnTo>
                  <a:pt x="177" y="14"/>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78" name="Freeform 61">
            <a:extLst>
              <a:ext uri="{FF2B5EF4-FFF2-40B4-BE49-F238E27FC236}">
                <a16:creationId xmlns:a16="http://schemas.microsoft.com/office/drawing/2014/main" id="{004A2C52-4D92-4912-9D40-4195A9FF7D12}"/>
              </a:ext>
            </a:extLst>
          </p:cNvPr>
          <p:cNvSpPr>
            <a:spLocks noEditPoints="1"/>
          </p:cNvSpPr>
          <p:nvPr/>
        </p:nvSpPr>
        <p:spPr bwMode="auto">
          <a:xfrm>
            <a:off x="5220255" y="4792139"/>
            <a:ext cx="231727" cy="138071"/>
          </a:xfrm>
          <a:custGeom>
            <a:avLst/>
            <a:gdLst>
              <a:gd name="T0" fmla="*/ 40 w 240"/>
              <a:gd name="T1" fmla="*/ 10 h 143"/>
              <a:gd name="T2" fmla="*/ 215 w 240"/>
              <a:gd name="T3" fmla="*/ 52 h 143"/>
              <a:gd name="T4" fmla="*/ 229 w 240"/>
              <a:gd name="T5" fmla="*/ 58 h 143"/>
              <a:gd name="T6" fmla="*/ 234 w 240"/>
              <a:gd name="T7" fmla="*/ 51 h 143"/>
              <a:gd name="T8" fmla="*/ 239 w 240"/>
              <a:gd name="T9" fmla="*/ 69 h 143"/>
              <a:gd name="T10" fmla="*/ 237 w 240"/>
              <a:gd name="T11" fmla="*/ 83 h 143"/>
              <a:gd name="T12" fmla="*/ 232 w 240"/>
              <a:gd name="T13" fmla="*/ 100 h 143"/>
              <a:gd name="T14" fmla="*/ 232 w 240"/>
              <a:gd name="T15" fmla="*/ 106 h 143"/>
              <a:gd name="T16" fmla="*/ 230 w 240"/>
              <a:gd name="T17" fmla="*/ 111 h 143"/>
              <a:gd name="T18" fmla="*/ 237 w 240"/>
              <a:gd name="T19" fmla="*/ 125 h 143"/>
              <a:gd name="T20" fmla="*/ 215 w 240"/>
              <a:gd name="T21" fmla="*/ 126 h 143"/>
              <a:gd name="T22" fmla="*/ 185 w 240"/>
              <a:gd name="T23" fmla="*/ 137 h 143"/>
              <a:gd name="T24" fmla="*/ 165 w 240"/>
              <a:gd name="T25" fmla="*/ 142 h 143"/>
              <a:gd name="T26" fmla="*/ 135 w 240"/>
              <a:gd name="T27" fmla="*/ 123 h 143"/>
              <a:gd name="T28" fmla="*/ 123 w 240"/>
              <a:gd name="T29" fmla="*/ 125 h 143"/>
              <a:gd name="T30" fmla="*/ 116 w 240"/>
              <a:gd name="T31" fmla="*/ 137 h 143"/>
              <a:gd name="T32" fmla="*/ 108 w 240"/>
              <a:gd name="T33" fmla="*/ 143 h 143"/>
              <a:gd name="T34" fmla="*/ 98 w 240"/>
              <a:gd name="T35" fmla="*/ 137 h 143"/>
              <a:gd name="T36" fmla="*/ 77 w 240"/>
              <a:gd name="T37" fmla="*/ 118 h 143"/>
              <a:gd name="T38" fmla="*/ 82 w 240"/>
              <a:gd name="T39" fmla="*/ 115 h 143"/>
              <a:gd name="T40" fmla="*/ 61 w 240"/>
              <a:gd name="T41" fmla="*/ 95 h 143"/>
              <a:gd name="T42" fmla="*/ 45 w 240"/>
              <a:gd name="T43" fmla="*/ 89 h 143"/>
              <a:gd name="T44" fmla="*/ 42 w 240"/>
              <a:gd name="T45" fmla="*/ 103 h 143"/>
              <a:gd name="T46" fmla="*/ 34 w 240"/>
              <a:gd name="T47" fmla="*/ 101 h 143"/>
              <a:gd name="T48" fmla="*/ 24 w 240"/>
              <a:gd name="T49" fmla="*/ 98 h 143"/>
              <a:gd name="T50" fmla="*/ 19 w 240"/>
              <a:gd name="T51" fmla="*/ 98 h 143"/>
              <a:gd name="T52" fmla="*/ 10 w 240"/>
              <a:gd name="T53" fmla="*/ 96 h 143"/>
              <a:gd name="T54" fmla="*/ 8 w 240"/>
              <a:gd name="T55" fmla="*/ 93 h 143"/>
              <a:gd name="T56" fmla="*/ 0 w 240"/>
              <a:gd name="T57" fmla="*/ 86 h 143"/>
              <a:gd name="T58" fmla="*/ 12 w 240"/>
              <a:gd name="T59" fmla="*/ 73 h 143"/>
              <a:gd name="T60" fmla="*/ 10 w 240"/>
              <a:gd name="T61" fmla="*/ 66 h 143"/>
              <a:gd name="T62" fmla="*/ 20 w 240"/>
              <a:gd name="T63" fmla="*/ 69 h 143"/>
              <a:gd name="T64" fmla="*/ 25 w 240"/>
              <a:gd name="T65" fmla="*/ 61 h 143"/>
              <a:gd name="T66" fmla="*/ 15 w 240"/>
              <a:gd name="T67" fmla="*/ 56 h 143"/>
              <a:gd name="T68" fmla="*/ 7 w 240"/>
              <a:gd name="T69" fmla="*/ 47 h 143"/>
              <a:gd name="T70" fmla="*/ 29 w 240"/>
              <a:gd name="T71" fmla="*/ 46 h 143"/>
              <a:gd name="T72" fmla="*/ 34 w 240"/>
              <a:gd name="T73" fmla="*/ 36 h 143"/>
              <a:gd name="T74" fmla="*/ 39 w 240"/>
              <a:gd name="T75" fmla="*/ 36 h 143"/>
              <a:gd name="T76" fmla="*/ 44 w 240"/>
              <a:gd name="T77" fmla="*/ 29 h 143"/>
              <a:gd name="T78" fmla="*/ 44 w 240"/>
              <a:gd name="T79" fmla="*/ 21 h 143"/>
              <a:gd name="T80" fmla="*/ 39 w 240"/>
              <a:gd name="T81" fmla="*/ 14 h 143"/>
              <a:gd name="T82" fmla="*/ 35 w 240"/>
              <a:gd name="T83" fmla="*/ 5 h 143"/>
              <a:gd name="T84" fmla="*/ 50 w 240"/>
              <a:gd name="T85" fmla="*/ 10 h 143"/>
              <a:gd name="T86" fmla="*/ 71 w 240"/>
              <a:gd name="T87" fmla="*/ 19 h 143"/>
              <a:gd name="T88" fmla="*/ 91 w 240"/>
              <a:gd name="T89" fmla="*/ 12 h 143"/>
              <a:gd name="T90" fmla="*/ 109 w 240"/>
              <a:gd name="T91" fmla="*/ 32 h 143"/>
              <a:gd name="T92" fmla="*/ 114 w 240"/>
              <a:gd name="T93" fmla="*/ 42 h 143"/>
              <a:gd name="T94" fmla="*/ 116 w 240"/>
              <a:gd name="T95" fmla="*/ 51 h 143"/>
              <a:gd name="T96" fmla="*/ 136 w 240"/>
              <a:gd name="T97" fmla="*/ 69 h 143"/>
              <a:gd name="T98" fmla="*/ 140 w 240"/>
              <a:gd name="T99" fmla="*/ 71 h 143"/>
              <a:gd name="T100" fmla="*/ 148 w 240"/>
              <a:gd name="T101" fmla="*/ 76 h 143"/>
              <a:gd name="T102" fmla="*/ 163 w 240"/>
              <a:gd name="T103" fmla="*/ 78 h 143"/>
              <a:gd name="T104" fmla="*/ 163 w 240"/>
              <a:gd name="T105" fmla="*/ 69 h 143"/>
              <a:gd name="T106" fmla="*/ 170 w 240"/>
              <a:gd name="T107" fmla="*/ 58 h 143"/>
              <a:gd name="T108" fmla="*/ 175 w 240"/>
              <a:gd name="T109" fmla="*/ 61 h 143"/>
              <a:gd name="T110" fmla="*/ 190 w 240"/>
              <a:gd name="T111" fmla="*/ 52 h 143"/>
              <a:gd name="T112" fmla="*/ 195 w 240"/>
              <a:gd name="T113" fmla="*/ 41 h 143"/>
              <a:gd name="T114" fmla="*/ 205 w 240"/>
              <a:gd name="T115" fmla="*/ 36 h 143"/>
              <a:gd name="T116" fmla="*/ 215 w 240"/>
              <a:gd name="T117" fmla="*/ 39 h 143"/>
              <a:gd name="T118" fmla="*/ 212 w 240"/>
              <a:gd name="T119"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43">
                <a:moveTo>
                  <a:pt x="39" y="5"/>
                </a:moveTo>
                <a:lnTo>
                  <a:pt x="39" y="5"/>
                </a:lnTo>
                <a:lnTo>
                  <a:pt x="39" y="5"/>
                </a:lnTo>
                <a:lnTo>
                  <a:pt x="39" y="7"/>
                </a:lnTo>
                <a:lnTo>
                  <a:pt x="39" y="7"/>
                </a:lnTo>
                <a:lnTo>
                  <a:pt x="37" y="7"/>
                </a:lnTo>
                <a:lnTo>
                  <a:pt x="37" y="9"/>
                </a:lnTo>
                <a:lnTo>
                  <a:pt x="37" y="9"/>
                </a:lnTo>
                <a:lnTo>
                  <a:pt x="37" y="10"/>
                </a:lnTo>
                <a:lnTo>
                  <a:pt x="37" y="10"/>
                </a:lnTo>
                <a:lnTo>
                  <a:pt x="39" y="12"/>
                </a:lnTo>
                <a:lnTo>
                  <a:pt x="40" y="12"/>
                </a:lnTo>
                <a:lnTo>
                  <a:pt x="40" y="12"/>
                </a:lnTo>
                <a:lnTo>
                  <a:pt x="40" y="10"/>
                </a:lnTo>
                <a:lnTo>
                  <a:pt x="40" y="10"/>
                </a:lnTo>
                <a:lnTo>
                  <a:pt x="40" y="10"/>
                </a:lnTo>
                <a:lnTo>
                  <a:pt x="40" y="10"/>
                </a:lnTo>
                <a:lnTo>
                  <a:pt x="40" y="9"/>
                </a:lnTo>
                <a:lnTo>
                  <a:pt x="40" y="9"/>
                </a:lnTo>
                <a:lnTo>
                  <a:pt x="40" y="9"/>
                </a:lnTo>
                <a:lnTo>
                  <a:pt x="40" y="9"/>
                </a:lnTo>
                <a:lnTo>
                  <a:pt x="40" y="7"/>
                </a:lnTo>
                <a:lnTo>
                  <a:pt x="40" y="7"/>
                </a:lnTo>
                <a:lnTo>
                  <a:pt x="39" y="5"/>
                </a:lnTo>
                <a:close/>
                <a:moveTo>
                  <a:pt x="207" y="52"/>
                </a:moveTo>
                <a:lnTo>
                  <a:pt x="207" y="52"/>
                </a:lnTo>
                <a:lnTo>
                  <a:pt x="208" y="52"/>
                </a:lnTo>
                <a:lnTo>
                  <a:pt x="208" y="52"/>
                </a:lnTo>
                <a:lnTo>
                  <a:pt x="212" y="51"/>
                </a:lnTo>
                <a:lnTo>
                  <a:pt x="215" y="51"/>
                </a:lnTo>
                <a:lnTo>
                  <a:pt x="215" y="52"/>
                </a:lnTo>
                <a:lnTo>
                  <a:pt x="215" y="52"/>
                </a:lnTo>
                <a:lnTo>
                  <a:pt x="215" y="52"/>
                </a:lnTo>
                <a:lnTo>
                  <a:pt x="217" y="52"/>
                </a:lnTo>
                <a:lnTo>
                  <a:pt x="219" y="54"/>
                </a:lnTo>
                <a:lnTo>
                  <a:pt x="219" y="54"/>
                </a:lnTo>
                <a:lnTo>
                  <a:pt x="220" y="54"/>
                </a:lnTo>
                <a:lnTo>
                  <a:pt x="224" y="52"/>
                </a:lnTo>
                <a:lnTo>
                  <a:pt x="224" y="52"/>
                </a:lnTo>
                <a:lnTo>
                  <a:pt x="225" y="51"/>
                </a:lnTo>
                <a:lnTo>
                  <a:pt x="227" y="54"/>
                </a:lnTo>
                <a:lnTo>
                  <a:pt x="227" y="54"/>
                </a:lnTo>
                <a:lnTo>
                  <a:pt x="229" y="56"/>
                </a:lnTo>
                <a:lnTo>
                  <a:pt x="229" y="56"/>
                </a:lnTo>
                <a:lnTo>
                  <a:pt x="229" y="56"/>
                </a:lnTo>
                <a:lnTo>
                  <a:pt x="229" y="56"/>
                </a:lnTo>
                <a:lnTo>
                  <a:pt x="229" y="56"/>
                </a:lnTo>
                <a:lnTo>
                  <a:pt x="229" y="58"/>
                </a:lnTo>
                <a:lnTo>
                  <a:pt x="229" y="58"/>
                </a:lnTo>
                <a:lnTo>
                  <a:pt x="229" y="58"/>
                </a:lnTo>
                <a:lnTo>
                  <a:pt x="229" y="58"/>
                </a:lnTo>
                <a:lnTo>
                  <a:pt x="229" y="59"/>
                </a:lnTo>
                <a:lnTo>
                  <a:pt x="229" y="59"/>
                </a:lnTo>
                <a:lnTo>
                  <a:pt x="229" y="59"/>
                </a:lnTo>
                <a:lnTo>
                  <a:pt x="230" y="59"/>
                </a:lnTo>
                <a:lnTo>
                  <a:pt x="230" y="59"/>
                </a:lnTo>
                <a:lnTo>
                  <a:pt x="232" y="56"/>
                </a:lnTo>
                <a:lnTo>
                  <a:pt x="232" y="56"/>
                </a:lnTo>
                <a:lnTo>
                  <a:pt x="232" y="54"/>
                </a:lnTo>
                <a:lnTo>
                  <a:pt x="234" y="54"/>
                </a:lnTo>
                <a:lnTo>
                  <a:pt x="234" y="54"/>
                </a:lnTo>
                <a:lnTo>
                  <a:pt x="234" y="52"/>
                </a:lnTo>
                <a:lnTo>
                  <a:pt x="234" y="52"/>
                </a:lnTo>
                <a:lnTo>
                  <a:pt x="234" y="51"/>
                </a:lnTo>
                <a:lnTo>
                  <a:pt x="234" y="51"/>
                </a:lnTo>
                <a:lnTo>
                  <a:pt x="235" y="52"/>
                </a:lnTo>
                <a:lnTo>
                  <a:pt x="237" y="54"/>
                </a:lnTo>
                <a:lnTo>
                  <a:pt x="237" y="56"/>
                </a:lnTo>
                <a:lnTo>
                  <a:pt x="237" y="56"/>
                </a:lnTo>
                <a:lnTo>
                  <a:pt x="237" y="58"/>
                </a:lnTo>
                <a:lnTo>
                  <a:pt x="237" y="58"/>
                </a:lnTo>
                <a:lnTo>
                  <a:pt x="237" y="59"/>
                </a:lnTo>
                <a:lnTo>
                  <a:pt x="235" y="61"/>
                </a:lnTo>
                <a:lnTo>
                  <a:pt x="235" y="61"/>
                </a:lnTo>
                <a:lnTo>
                  <a:pt x="235" y="61"/>
                </a:lnTo>
                <a:lnTo>
                  <a:pt x="235" y="63"/>
                </a:lnTo>
                <a:lnTo>
                  <a:pt x="235" y="64"/>
                </a:lnTo>
                <a:lnTo>
                  <a:pt x="235" y="64"/>
                </a:lnTo>
                <a:lnTo>
                  <a:pt x="239" y="68"/>
                </a:lnTo>
                <a:lnTo>
                  <a:pt x="239" y="69"/>
                </a:lnTo>
                <a:lnTo>
                  <a:pt x="239" y="69"/>
                </a:lnTo>
                <a:lnTo>
                  <a:pt x="239" y="71"/>
                </a:lnTo>
                <a:lnTo>
                  <a:pt x="239" y="71"/>
                </a:lnTo>
                <a:lnTo>
                  <a:pt x="239" y="73"/>
                </a:lnTo>
                <a:lnTo>
                  <a:pt x="239" y="74"/>
                </a:lnTo>
                <a:lnTo>
                  <a:pt x="239" y="74"/>
                </a:lnTo>
                <a:lnTo>
                  <a:pt x="237" y="76"/>
                </a:lnTo>
                <a:lnTo>
                  <a:pt x="237" y="76"/>
                </a:lnTo>
                <a:lnTo>
                  <a:pt x="237" y="76"/>
                </a:lnTo>
                <a:lnTo>
                  <a:pt x="237" y="76"/>
                </a:lnTo>
                <a:lnTo>
                  <a:pt x="235" y="78"/>
                </a:lnTo>
                <a:lnTo>
                  <a:pt x="235" y="78"/>
                </a:lnTo>
                <a:lnTo>
                  <a:pt x="235" y="78"/>
                </a:lnTo>
                <a:lnTo>
                  <a:pt x="237" y="79"/>
                </a:lnTo>
                <a:lnTo>
                  <a:pt x="237" y="81"/>
                </a:lnTo>
                <a:lnTo>
                  <a:pt x="237" y="83"/>
                </a:lnTo>
                <a:lnTo>
                  <a:pt x="235" y="84"/>
                </a:lnTo>
                <a:lnTo>
                  <a:pt x="235" y="84"/>
                </a:lnTo>
                <a:lnTo>
                  <a:pt x="235" y="86"/>
                </a:lnTo>
                <a:lnTo>
                  <a:pt x="235" y="89"/>
                </a:lnTo>
                <a:lnTo>
                  <a:pt x="235" y="91"/>
                </a:lnTo>
                <a:lnTo>
                  <a:pt x="237" y="93"/>
                </a:lnTo>
                <a:lnTo>
                  <a:pt x="237" y="95"/>
                </a:lnTo>
                <a:lnTo>
                  <a:pt x="237" y="95"/>
                </a:lnTo>
                <a:lnTo>
                  <a:pt x="237" y="95"/>
                </a:lnTo>
                <a:lnTo>
                  <a:pt x="237" y="95"/>
                </a:lnTo>
                <a:lnTo>
                  <a:pt x="235" y="96"/>
                </a:lnTo>
                <a:lnTo>
                  <a:pt x="232" y="98"/>
                </a:lnTo>
                <a:lnTo>
                  <a:pt x="232" y="98"/>
                </a:lnTo>
                <a:lnTo>
                  <a:pt x="232" y="98"/>
                </a:lnTo>
                <a:lnTo>
                  <a:pt x="230" y="98"/>
                </a:lnTo>
                <a:lnTo>
                  <a:pt x="232" y="100"/>
                </a:lnTo>
                <a:lnTo>
                  <a:pt x="232" y="100"/>
                </a:lnTo>
                <a:lnTo>
                  <a:pt x="234" y="100"/>
                </a:lnTo>
                <a:lnTo>
                  <a:pt x="235" y="100"/>
                </a:lnTo>
                <a:lnTo>
                  <a:pt x="235" y="100"/>
                </a:lnTo>
                <a:lnTo>
                  <a:pt x="237" y="100"/>
                </a:lnTo>
                <a:lnTo>
                  <a:pt x="237" y="100"/>
                </a:lnTo>
                <a:lnTo>
                  <a:pt x="235" y="101"/>
                </a:lnTo>
                <a:lnTo>
                  <a:pt x="235" y="101"/>
                </a:lnTo>
                <a:lnTo>
                  <a:pt x="235" y="103"/>
                </a:lnTo>
                <a:lnTo>
                  <a:pt x="235" y="103"/>
                </a:lnTo>
                <a:lnTo>
                  <a:pt x="235" y="103"/>
                </a:lnTo>
                <a:lnTo>
                  <a:pt x="234" y="105"/>
                </a:lnTo>
                <a:lnTo>
                  <a:pt x="230" y="106"/>
                </a:lnTo>
                <a:lnTo>
                  <a:pt x="230" y="106"/>
                </a:lnTo>
                <a:lnTo>
                  <a:pt x="230" y="106"/>
                </a:lnTo>
                <a:lnTo>
                  <a:pt x="232" y="106"/>
                </a:lnTo>
                <a:lnTo>
                  <a:pt x="232" y="108"/>
                </a:lnTo>
                <a:lnTo>
                  <a:pt x="235" y="108"/>
                </a:lnTo>
                <a:lnTo>
                  <a:pt x="237" y="108"/>
                </a:lnTo>
                <a:lnTo>
                  <a:pt x="237" y="108"/>
                </a:lnTo>
                <a:lnTo>
                  <a:pt x="237" y="108"/>
                </a:lnTo>
                <a:lnTo>
                  <a:pt x="235" y="108"/>
                </a:lnTo>
                <a:lnTo>
                  <a:pt x="235" y="110"/>
                </a:lnTo>
                <a:lnTo>
                  <a:pt x="235" y="110"/>
                </a:lnTo>
                <a:lnTo>
                  <a:pt x="234" y="110"/>
                </a:lnTo>
                <a:lnTo>
                  <a:pt x="234" y="110"/>
                </a:lnTo>
                <a:lnTo>
                  <a:pt x="234" y="110"/>
                </a:lnTo>
                <a:lnTo>
                  <a:pt x="232" y="110"/>
                </a:lnTo>
                <a:lnTo>
                  <a:pt x="232" y="110"/>
                </a:lnTo>
                <a:lnTo>
                  <a:pt x="232" y="110"/>
                </a:lnTo>
                <a:lnTo>
                  <a:pt x="230" y="111"/>
                </a:lnTo>
                <a:lnTo>
                  <a:pt x="230" y="111"/>
                </a:lnTo>
                <a:lnTo>
                  <a:pt x="230" y="111"/>
                </a:lnTo>
                <a:lnTo>
                  <a:pt x="230" y="113"/>
                </a:lnTo>
                <a:lnTo>
                  <a:pt x="232" y="115"/>
                </a:lnTo>
                <a:lnTo>
                  <a:pt x="232" y="116"/>
                </a:lnTo>
                <a:lnTo>
                  <a:pt x="232" y="116"/>
                </a:lnTo>
                <a:lnTo>
                  <a:pt x="235" y="116"/>
                </a:lnTo>
                <a:lnTo>
                  <a:pt x="237" y="118"/>
                </a:lnTo>
                <a:lnTo>
                  <a:pt x="240" y="120"/>
                </a:lnTo>
                <a:lnTo>
                  <a:pt x="240" y="120"/>
                </a:lnTo>
                <a:lnTo>
                  <a:pt x="240" y="120"/>
                </a:lnTo>
                <a:lnTo>
                  <a:pt x="240" y="123"/>
                </a:lnTo>
                <a:lnTo>
                  <a:pt x="240" y="123"/>
                </a:lnTo>
                <a:lnTo>
                  <a:pt x="239" y="125"/>
                </a:lnTo>
                <a:lnTo>
                  <a:pt x="239" y="125"/>
                </a:lnTo>
                <a:lnTo>
                  <a:pt x="237" y="125"/>
                </a:lnTo>
                <a:lnTo>
                  <a:pt x="237" y="125"/>
                </a:lnTo>
                <a:lnTo>
                  <a:pt x="235" y="125"/>
                </a:lnTo>
                <a:lnTo>
                  <a:pt x="232" y="125"/>
                </a:lnTo>
                <a:lnTo>
                  <a:pt x="230" y="125"/>
                </a:lnTo>
                <a:lnTo>
                  <a:pt x="230" y="125"/>
                </a:lnTo>
                <a:lnTo>
                  <a:pt x="230" y="126"/>
                </a:lnTo>
                <a:lnTo>
                  <a:pt x="229" y="126"/>
                </a:lnTo>
                <a:lnTo>
                  <a:pt x="229" y="126"/>
                </a:lnTo>
                <a:lnTo>
                  <a:pt x="229" y="126"/>
                </a:lnTo>
                <a:lnTo>
                  <a:pt x="227" y="125"/>
                </a:lnTo>
                <a:lnTo>
                  <a:pt x="227" y="125"/>
                </a:lnTo>
                <a:lnTo>
                  <a:pt x="227" y="125"/>
                </a:lnTo>
                <a:lnTo>
                  <a:pt x="225" y="125"/>
                </a:lnTo>
                <a:lnTo>
                  <a:pt x="225" y="125"/>
                </a:lnTo>
                <a:lnTo>
                  <a:pt x="217" y="128"/>
                </a:lnTo>
                <a:lnTo>
                  <a:pt x="217" y="128"/>
                </a:lnTo>
                <a:lnTo>
                  <a:pt x="215" y="126"/>
                </a:lnTo>
                <a:lnTo>
                  <a:pt x="214" y="126"/>
                </a:lnTo>
                <a:lnTo>
                  <a:pt x="214" y="128"/>
                </a:lnTo>
                <a:lnTo>
                  <a:pt x="212" y="128"/>
                </a:lnTo>
                <a:lnTo>
                  <a:pt x="203" y="126"/>
                </a:lnTo>
                <a:lnTo>
                  <a:pt x="202" y="125"/>
                </a:lnTo>
                <a:lnTo>
                  <a:pt x="198" y="125"/>
                </a:lnTo>
                <a:lnTo>
                  <a:pt x="195" y="126"/>
                </a:lnTo>
                <a:lnTo>
                  <a:pt x="193" y="130"/>
                </a:lnTo>
                <a:lnTo>
                  <a:pt x="192" y="130"/>
                </a:lnTo>
                <a:lnTo>
                  <a:pt x="192" y="130"/>
                </a:lnTo>
                <a:lnTo>
                  <a:pt x="190" y="130"/>
                </a:lnTo>
                <a:lnTo>
                  <a:pt x="190" y="132"/>
                </a:lnTo>
                <a:lnTo>
                  <a:pt x="188" y="132"/>
                </a:lnTo>
                <a:lnTo>
                  <a:pt x="188" y="135"/>
                </a:lnTo>
                <a:lnTo>
                  <a:pt x="187" y="137"/>
                </a:lnTo>
                <a:lnTo>
                  <a:pt x="185" y="137"/>
                </a:lnTo>
                <a:lnTo>
                  <a:pt x="182" y="137"/>
                </a:lnTo>
                <a:lnTo>
                  <a:pt x="182" y="137"/>
                </a:lnTo>
                <a:lnTo>
                  <a:pt x="180" y="138"/>
                </a:lnTo>
                <a:lnTo>
                  <a:pt x="178" y="138"/>
                </a:lnTo>
                <a:lnTo>
                  <a:pt x="177" y="140"/>
                </a:lnTo>
                <a:lnTo>
                  <a:pt x="175" y="142"/>
                </a:lnTo>
                <a:lnTo>
                  <a:pt x="175" y="142"/>
                </a:lnTo>
                <a:lnTo>
                  <a:pt x="175" y="143"/>
                </a:lnTo>
                <a:lnTo>
                  <a:pt x="175" y="143"/>
                </a:lnTo>
                <a:lnTo>
                  <a:pt x="173" y="142"/>
                </a:lnTo>
                <a:lnTo>
                  <a:pt x="173" y="142"/>
                </a:lnTo>
                <a:lnTo>
                  <a:pt x="173" y="142"/>
                </a:lnTo>
                <a:lnTo>
                  <a:pt x="173" y="142"/>
                </a:lnTo>
                <a:lnTo>
                  <a:pt x="171" y="140"/>
                </a:lnTo>
                <a:lnTo>
                  <a:pt x="166" y="140"/>
                </a:lnTo>
                <a:lnTo>
                  <a:pt x="165" y="142"/>
                </a:lnTo>
                <a:lnTo>
                  <a:pt x="163" y="142"/>
                </a:lnTo>
                <a:lnTo>
                  <a:pt x="161" y="140"/>
                </a:lnTo>
                <a:lnTo>
                  <a:pt x="161" y="140"/>
                </a:lnTo>
                <a:lnTo>
                  <a:pt x="158" y="138"/>
                </a:lnTo>
                <a:lnTo>
                  <a:pt x="155" y="138"/>
                </a:lnTo>
                <a:lnTo>
                  <a:pt x="153" y="138"/>
                </a:lnTo>
                <a:lnTo>
                  <a:pt x="153" y="135"/>
                </a:lnTo>
                <a:lnTo>
                  <a:pt x="150" y="128"/>
                </a:lnTo>
                <a:lnTo>
                  <a:pt x="146" y="128"/>
                </a:lnTo>
                <a:lnTo>
                  <a:pt x="145" y="128"/>
                </a:lnTo>
                <a:lnTo>
                  <a:pt x="145" y="128"/>
                </a:lnTo>
                <a:lnTo>
                  <a:pt x="141" y="128"/>
                </a:lnTo>
                <a:lnTo>
                  <a:pt x="141" y="126"/>
                </a:lnTo>
                <a:lnTo>
                  <a:pt x="140" y="125"/>
                </a:lnTo>
                <a:lnTo>
                  <a:pt x="140" y="125"/>
                </a:lnTo>
                <a:lnTo>
                  <a:pt x="135" y="123"/>
                </a:lnTo>
                <a:lnTo>
                  <a:pt x="133" y="123"/>
                </a:lnTo>
                <a:lnTo>
                  <a:pt x="133" y="123"/>
                </a:lnTo>
                <a:lnTo>
                  <a:pt x="131" y="123"/>
                </a:lnTo>
                <a:lnTo>
                  <a:pt x="131" y="125"/>
                </a:lnTo>
                <a:lnTo>
                  <a:pt x="131" y="125"/>
                </a:lnTo>
                <a:lnTo>
                  <a:pt x="129" y="125"/>
                </a:lnTo>
                <a:lnTo>
                  <a:pt x="128" y="125"/>
                </a:lnTo>
                <a:lnTo>
                  <a:pt x="126" y="125"/>
                </a:lnTo>
                <a:lnTo>
                  <a:pt x="126" y="125"/>
                </a:lnTo>
                <a:lnTo>
                  <a:pt x="126" y="126"/>
                </a:lnTo>
                <a:lnTo>
                  <a:pt x="126" y="126"/>
                </a:lnTo>
                <a:lnTo>
                  <a:pt x="124" y="126"/>
                </a:lnTo>
                <a:lnTo>
                  <a:pt x="124" y="125"/>
                </a:lnTo>
                <a:lnTo>
                  <a:pt x="123" y="125"/>
                </a:lnTo>
                <a:lnTo>
                  <a:pt x="123" y="125"/>
                </a:lnTo>
                <a:lnTo>
                  <a:pt x="123" y="125"/>
                </a:lnTo>
                <a:lnTo>
                  <a:pt x="119" y="125"/>
                </a:lnTo>
                <a:lnTo>
                  <a:pt x="119" y="125"/>
                </a:lnTo>
                <a:lnTo>
                  <a:pt x="118" y="125"/>
                </a:lnTo>
                <a:lnTo>
                  <a:pt x="118" y="126"/>
                </a:lnTo>
                <a:lnTo>
                  <a:pt x="118" y="126"/>
                </a:lnTo>
                <a:lnTo>
                  <a:pt x="116" y="130"/>
                </a:lnTo>
                <a:lnTo>
                  <a:pt x="116" y="132"/>
                </a:lnTo>
                <a:lnTo>
                  <a:pt x="116" y="132"/>
                </a:lnTo>
                <a:lnTo>
                  <a:pt x="116" y="132"/>
                </a:lnTo>
                <a:lnTo>
                  <a:pt x="116" y="132"/>
                </a:lnTo>
                <a:lnTo>
                  <a:pt x="116" y="133"/>
                </a:lnTo>
                <a:lnTo>
                  <a:pt x="116" y="133"/>
                </a:lnTo>
                <a:lnTo>
                  <a:pt x="116" y="135"/>
                </a:lnTo>
                <a:lnTo>
                  <a:pt x="116" y="137"/>
                </a:lnTo>
                <a:lnTo>
                  <a:pt x="116" y="137"/>
                </a:lnTo>
                <a:lnTo>
                  <a:pt x="116" y="137"/>
                </a:lnTo>
                <a:lnTo>
                  <a:pt x="118" y="138"/>
                </a:lnTo>
                <a:lnTo>
                  <a:pt x="118" y="140"/>
                </a:lnTo>
                <a:lnTo>
                  <a:pt x="118" y="140"/>
                </a:lnTo>
                <a:lnTo>
                  <a:pt x="118" y="140"/>
                </a:lnTo>
                <a:lnTo>
                  <a:pt x="118" y="142"/>
                </a:lnTo>
                <a:lnTo>
                  <a:pt x="119" y="143"/>
                </a:lnTo>
                <a:lnTo>
                  <a:pt x="119" y="143"/>
                </a:lnTo>
                <a:lnTo>
                  <a:pt x="118" y="143"/>
                </a:lnTo>
                <a:lnTo>
                  <a:pt x="118" y="143"/>
                </a:lnTo>
                <a:lnTo>
                  <a:pt x="118" y="143"/>
                </a:lnTo>
                <a:lnTo>
                  <a:pt x="116" y="143"/>
                </a:lnTo>
                <a:lnTo>
                  <a:pt x="113" y="142"/>
                </a:lnTo>
                <a:lnTo>
                  <a:pt x="111" y="142"/>
                </a:lnTo>
                <a:lnTo>
                  <a:pt x="109" y="143"/>
                </a:lnTo>
                <a:lnTo>
                  <a:pt x="108" y="143"/>
                </a:lnTo>
                <a:lnTo>
                  <a:pt x="108" y="143"/>
                </a:lnTo>
                <a:lnTo>
                  <a:pt x="108" y="143"/>
                </a:lnTo>
                <a:lnTo>
                  <a:pt x="106" y="142"/>
                </a:lnTo>
                <a:lnTo>
                  <a:pt x="106" y="142"/>
                </a:lnTo>
                <a:lnTo>
                  <a:pt x="104" y="140"/>
                </a:lnTo>
                <a:lnTo>
                  <a:pt x="104" y="138"/>
                </a:lnTo>
                <a:lnTo>
                  <a:pt x="104" y="137"/>
                </a:lnTo>
                <a:lnTo>
                  <a:pt x="103" y="137"/>
                </a:lnTo>
                <a:lnTo>
                  <a:pt x="103" y="135"/>
                </a:lnTo>
                <a:lnTo>
                  <a:pt x="103" y="135"/>
                </a:lnTo>
                <a:lnTo>
                  <a:pt x="99" y="135"/>
                </a:lnTo>
                <a:lnTo>
                  <a:pt x="99" y="135"/>
                </a:lnTo>
                <a:lnTo>
                  <a:pt x="99" y="135"/>
                </a:lnTo>
                <a:lnTo>
                  <a:pt x="99" y="135"/>
                </a:lnTo>
                <a:lnTo>
                  <a:pt x="98" y="137"/>
                </a:lnTo>
                <a:lnTo>
                  <a:pt x="98" y="137"/>
                </a:lnTo>
                <a:lnTo>
                  <a:pt x="98" y="137"/>
                </a:lnTo>
                <a:lnTo>
                  <a:pt x="96" y="135"/>
                </a:lnTo>
                <a:lnTo>
                  <a:pt x="96" y="133"/>
                </a:lnTo>
                <a:lnTo>
                  <a:pt x="92" y="128"/>
                </a:lnTo>
                <a:lnTo>
                  <a:pt x="92" y="128"/>
                </a:lnTo>
                <a:lnTo>
                  <a:pt x="92" y="128"/>
                </a:lnTo>
                <a:lnTo>
                  <a:pt x="91" y="128"/>
                </a:lnTo>
                <a:lnTo>
                  <a:pt x="89" y="128"/>
                </a:lnTo>
                <a:lnTo>
                  <a:pt x="87" y="130"/>
                </a:lnTo>
                <a:lnTo>
                  <a:pt x="86" y="128"/>
                </a:lnTo>
                <a:lnTo>
                  <a:pt x="86" y="128"/>
                </a:lnTo>
                <a:lnTo>
                  <a:pt x="84" y="128"/>
                </a:lnTo>
                <a:lnTo>
                  <a:pt x="82" y="125"/>
                </a:lnTo>
                <a:lnTo>
                  <a:pt x="81" y="121"/>
                </a:lnTo>
                <a:lnTo>
                  <a:pt x="81" y="121"/>
                </a:lnTo>
                <a:lnTo>
                  <a:pt x="79" y="120"/>
                </a:lnTo>
                <a:lnTo>
                  <a:pt x="77" y="118"/>
                </a:lnTo>
                <a:lnTo>
                  <a:pt x="79" y="118"/>
                </a:lnTo>
                <a:lnTo>
                  <a:pt x="79" y="118"/>
                </a:lnTo>
                <a:lnTo>
                  <a:pt x="79" y="118"/>
                </a:lnTo>
                <a:lnTo>
                  <a:pt x="79" y="118"/>
                </a:lnTo>
                <a:lnTo>
                  <a:pt x="79" y="116"/>
                </a:lnTo>
                <a:lnTo>
                  <a:pt x="79" y="116"/>
                </a:lnTo>
                <a:lnTo>
                  <a:pt x="79" y="116"/>
                </a:lnTo>
                <a:lnTo>
                  <a:pt x="79" y="115"/>
                </a:lnTo>
                <a:lnTo>
                  <a:pt x="79" y="115"/>
                </a:lnTo>
                <a:lnTo>
                  <a:pt x="79" y="115"/>
                </a:lnTo>
                <a:lnTo>
                  <a:pt x="81" y="116"/>
                </a:lnTo>
                <a:lnTo>
                  <a:pt x="81" y="116"/>
                </a:lnTo>
                <a:lnTo>
                  <a:pt x="82" y="116"/>
                </a:lnTo>
                <a:lnTo>
                  <a:pt x="82" y="115"/>
                </a:lnTo>
                <a:lnTo>
                  <a:pt x="82" y="115"/>
                </a:lnTo>
                <a:lnTo>
                  <a:pt x="82" y="115"/>
                </a:lnTo>
                <a:lnTo>
                  <a:pt x="82" y="115"/>
                </a:lnTo>
                <a:lnTo>
                  <a:pt x="82" y="113"/>
                </a:lnTo>
                <a:lnTo>
                  <a:pt x="82" y="111"/>
                </a:lnTo>
                <a:lnTo>
                  <a:pt x="81" y="110"/>
                </a:lnTo>
                <a:lnTo>
                  <a:pt x="81" y="108"/>
                </a:lnTo>
                <a:lnTo>
                  <a:pt x="77" y="103"/>
                </a:lnTo>
                <a:lnTo>
                  <a:pt x="69" y="100"/>
                </a:lnTo>
                <a:lnTo>
                  <a:pt x="69" y="98"/>
                </a:lnTo>
                <a:lnTo>
                  <a:pt x="69" y="98"/>
                </a:lnTo>
                <a:lnTo>
                  <a:pt x="69" y="96"/>
                </a:lnTo>
                <a:lnTo>
                  <a:pt x="67" y="96"/>
                </a:lnTo>
                <a:lnTo>
                  <a:pt x="67" y="95"/>
                </a:lnTo>
                <a:lnTo>
                  <a:pt x="67" y="95"/>
                </a:lnTo>
                <a:lnTo>
                  <a:pt x="64" y="95"/>
                </a:lnTo>
                <a:lnTo>
                  <a:pt x="62" y="95"/>
                </a:lnTo>
                <a:lnTo>
                  <a:pt x="61" y="95"/>
                </a:lnTo>
                <a:lnTo>
                  <a:pt x="57" y="93"/>
                </a:lnTo>
                <a:lnTo>
                  <a:pt x="57" y="93"/>
                </a:lnTo>
                <a:lnTo>
                  <a:pt x="57" y="93"/>
                </a:lnTo>
                <a:lnTo>
                  <a:pt x="57" y="91"/>
                </a:lnTo>
                <a:lnTo>
                  <a:pt x="56" y="91"/>
                </a:lnTo>
                <a:lnTo>
                  <a:pt x="56" y="89"/>
                </a:lnTo>
                <a:lnTo>
                  <a:pt x="56" y="89"/>
                </a:lnTo>
                <a:lnTo>
                  <a:pt x="52" y="91"/>
                </a:lnTo>
                <a:lnTo>
                  <a:pt x="52" y="89"/>
                </a:lnTo>
                <a:lnTo>
                  <a:pt x="50" y="89"/>
                </a:lnTo>
                <a:lnTo>
                  <a:pt x="49" y="89"/>
                </a:lnTo>
                <a:lnTo>
                  <a:pt x="49" y="89"/>
                </a:lnTo>
                <a:lnTo>
                  <a:pt x="49" y="89"/>
                </a:lnTo>
                <a:lnTo>
                  <a:pt x="47" y="89"/>
                </a:lnTo>
                <a:lnTo>
                  <a:pt x="47" y="89"/>
                </a:lnTo>
                <a:lnTo>
                  <a:pt x="45" y="89"/>
                </a:lnTo>
                <a:lnTo>
                  <a:pt x="45" y="91"/>
                </a:lnTo>
                <a:lnTo>
                  <a:pt x="45" y="93"/>
                </a:lnTo>
                <a:lnTo>
                  <a:pt x="44" y="93"/>
                </a:lnTo>
                <a:lnTo>
                  <a:pt x="42" y="96"/>
                </a:lnTo>
                <a:lnTo>
                  <a:pt x="42" y="96"/>
                </a:lnTo>
                <a:lnTo>
                  <a:pt x="42" y="96"/>
                </a:lnTo>
                <a:lnTo>
                  <a:pt x="42" y="96"/>
                </a:lnTo>
                <a:lnTo>
                  <a:pt x="44" y="96"/>
                </a:lnTo>
                <a:lnTo>
                  <a:pt x="44" y="96"/>
                </a:lnTo>
                <a:lnTo>
                  <a:pt x="45" y="98"/>
                </a:lnTo>
                <a:lnTo>
                  <a:pt x="45" y="98"/>
                </a:lnTo>
                <a:lnTo>
                  <a:pt x="45" y="98"/>
                </a:lnTo>
                <a:lnTo>
                  <a:pt x="44" y="103"/>
                </a:lnTo>
                <a:lnTo>
                  <a:pt x="44" y="103"/>
                </a:lnTo>
                <a:lnTo>
                  <a:pt x="42" y="103"/>
                </a:lnTo>
                <a:lnTo>
                  <a:pt x="42" y="103"/>
                </a:lnTo>
                <a:lnTo>
                  <a:pt x="42" y="103"/>
                </a:lnTo>
                <a:lnTo>
                  <a:pt x="40" y="103"/>
                </a:lnTo>
                <a:lnTo>
                  <a:pt x="40" y="101"/>
                </a:lnTo>
                <a:lnTo>
                  <a:pt x="40" y="100"/>
                </a:lnTo>
                <a:lnTo>
                  <a:pt x="40" y="100"/>
                </a:lnTo>
                <a:lnTo>
                  <a:pt x="40" y="100"/>
                </a:lnTo>
                <a:lnTo>
                  <a:pt x="39" y="100"/>
                </a:lnTo>
                <a:lnTo>
                  <a:pt x="39" y="100"/>
                </a:lnTo>
                <a:lnTo>
                  <a:pt x="39" y="100"/>
                </a:lnTo>
                <a:lnTo>
                  <a:pt x="39" y="100"/>
                </a:lnTo>
                <a:lnTo>
                  <a:pt x="37" y="101"/>
                </a:lnTo>
                <a:lnTo>
                  <a:pt x="37" y="101"/>
                </a:lnTo>
                <a:lnTo>
                  <a:pt x="37" y="101"/>
                </a:lnTo>
                <a:lnTo>
                  <a:pt x="37" y="101"/>
                </a:lnTo>
                <a:lnTo>
                  <a:pt x="35" y="101"/>
                </a:lnTo>
                <a:lnTo>
                  <a:pt x="34" y="101"/>
                </a:lnTo>
                <a:lnTo>
                  <a:pt x="34" y="101"/>
                </a:lnTo>
                <a:lnTo>
                  <a:pt x="34" y="101"/>
                </a:lnTo>
                <a:lnTo>
                  <a:pt x="30" y="101"/>
                </a:lnTo>
                <a:lnTo>
                  <a:pt x="30" y="101"/>
                </a:lnTo>
                <a:lnTo>
                  <a:pt x="29" y="101"/>
                </a:lnTo>
                <a:lnTo>
                  <a:pt x="29" y="101"/>
                </a:lnTo>
                <a:lnTo>
                  <a:pt x="27" y="101"/>
                </a:lnTo>
                <a:lnTo>
                  <a:pt x="27" y="100"/>
                </a:lnTo>
                <a:lnTo>
                  <a:pt x="27" y="100"/>
                </a:lnTo>
                <a:lnTo>
                  <a:pt x="27" y="100"/>
                </a:lnTo>
                <a:lnTo>
                  <a:pt x="25" y="100"/>
                </a:lnTo>
                <a:lnTo>
                  <a:pt x="25" y="100"/>
                </a:lnTo>
                <a:lnTo>
                  <a:pt x="25" y="98"/>
                </a:lnTo>
                <a:lnTo>
                  <a:pt x="24" y="98"/>
                </a:lnTo>
                <a:lnTo>
                  <a:pt x="24" y="98"/>
                </a:lnTo>
                <a:lnTo>
                  <a:pt x="24" y="98"/>
                </a:lnTo>
                <a:lnTo>
                  <a:pt x="24" y="98"/>
                </a:lnTo>
                <a:lnTo>
                  <a:pt x="24" y="96"/>
                </a:lnTo>
                <a:lnTo>
                  <a:pt x="24" y="96"/>
                </a:lnTo>
                <a:lnTo>
                  <a:pt x="22" y="96"/>
                </a:lnTo>
                <a:lnTo>
                  <a:pt x="22" y="96"/>
                </a:lnTo>
                <a:lnTo>
                  <a:pt x="22" y="98"/>
                </a:lnTo>
                <a:lnTo>
                  <a:pt x="20" y="100"/>
                </a:lnTo>
                <a:lnTo>
                  <a:pt x="20" y="100"/>
                </a:lnTo>
                <a:lnTo>
                  <a:pt x="20" y="101"/>
                </a:lnTo>
                <a:lnTo>
                  <a:pt x="19" y="101"/>
                </a:lnTo>
                <a:lnTo>
                  <a:pt x="19" y="101"/>
                </a:lnTo>
                <a:lnTo>
                  <a:pt x="19" y="101"/>
                </a:lnTo>
                <a:lnTo>
                  <a:pt x="17" y="100"/>
                </a:lnTo>
                <a:lnTo>
                  <a:pt x="19" y="100"/>
                </a:lnTo>
                <a:lnTo>
                  <a:pt x="19" y="100"/>
                </a:lnTo>
                <a:lnTo>
                  <a:pt x="19" y="98"/>
                </a:lnTo>
                <a:lnTo>
                  <a:pt x="19" y="98"/>
                </a:lnTo>
                <a:lnTo>
                  <a:pt x="20" y="98"/>
                </a:lnTo>
                <a:lnTo>
                  <a:pt x="20" y="98"/>
                </a:lnTo>
                <a:lnTo>
                  <a:pt x="20" y="96"/>
                </a:lnTo>
                <a:lnTo>
                  <a:pt x="20" y="96"/>
                </a:lnTo>
                <a:lnTo>
                  <a:pt x="17" y="96"/>
                </a:lnTo>
                <a:lnTo>
                  <a:pt x="17" y="95"/>
                </a:lnTo>
                <a:lnTo>
                  <a:pt x="15" y="95"/>
                </a:lnTo>
                <a:lnTo>
                  <a:pt x="15" y="95"/>
                </a:lnTo>
                <a:lnTo>
                  <a:pt x="13" y="96"/>
                </a:lnTo>
                <a:lnTo>
                  <a:pt x="12" y="98"/>
                </a:lnTo>
                <a:lnTo>
                  <a:pt x="12" y="98"/>
                </a:lnTo>
                <a:lnTo>
                  <a:pt x="10" y="98"/>
                </a:lnTo>
                <a:lnTo>
                  <a:pt x="10" y="98"/>
                </a:lnTo>
                <a:lnTo>
                  <a:pt x="10" y="96"/>
                </a:lnTo>
                <a:lnTo>
                  <a:pt x="10" y="96"/>
                </a:lnTo>
                <a:lnTo>
                  <a:pt x="10" y="96"/>
                </a:lnTo>
                <a:lnTo>
                  <a:pt x="10" y="95"/>
                </a:lnTo>
                <a:lnTo>
                  <a:pt x="10" y="95"/>
                </a:lnTo>
                <a:lnTo>
                  <a:pt x="10" y="95"/>
                </a:lnTo>
                <a:lnTo>
                  <a:pt x="12" y="95"/>
                </a:lnTo>
                <a:lnTo>
                  <a:pt x="12" y="95"/>
                </a:lnTo>
                <a:lnTo>
                  <a:pt x="12" y="93"/>
                </a:lnTo>
                <a:lnTo>
                  <a:pt x="13" y="93"/>
                </a:lnTo>
                <a:lnTo>
                  <a:pt x="13" y="93"/>
                </a:lnTo>
                <a:lnTo>
                  <a:pt x="13" y="93"/>
                </a:lnTo>
                <a:lnTo>
                  <a:pt x="13" y="93"/>
                </a:lnTo>
                <a:lnTo>
                  <a:pt x="12" y="93"/>
                </a:lnTo>
                <a:lnTo>
                  <a:pt x="12" y="93"/>
                </a:lnTo>
                <a:lnTo>
                  <a:pt x="10" y="93"/>
                </a:lnTo>
                <a:lnTo>
                  <a:pt x="8" y="93"/>
                </a:lnTo>
                <a:lnTo>
                  <a:pt x="8" y="93"/>
                </a:lnTo>
                <a:lnTo>
                  <a:pt x="8" y="95"/>
                </a:lnTo>
                <a:lnTo>
                  <a:pt x="8" y="95"/>
                </a:lnTo>
                <a:lnTo>
                  <a:pt x="8" y="95"/>
                </a:lnTo>
                <a:lnTo>
                  <a:pt x="8" y="100"/>
                </a:lnTo>
                <a:lnTo>
                  <a:pt x="8" y="100"/>
                </a:lnTo>
                <a:lnTo>
                  <a:pt x="8" y="100"/>
                </a:lnTo>
                <a:lnTo>
                  <a:pt x="8" y="100"/>
                </a:lnTo>
                <a:lnTo>
                  <a:pt x="7" y="100"/>
                </a:lnTo>
                <a:lnTo>
                  <a:pt x="7" y="100"/>
                </a:lnTo>
                <a:lnTo>
                  <a:pt x="7" y="96"/>
                </a:lnTo>
                <a:lnTo>
                  <a:pt x="5" y="96"/>
                </a:lnTo>
                <a:lnTo>
                  <a:pt x="5" y="93"/>
                </a:lnTo>
                <a:lnTo>
                  <a:pt x="5" y="91"/>
                </a:lnTo>
                <a:lnTo>
                  <a:pt x="5" y="91"/>
                </a:lnTo>
                <a:lnTo>
                  <a:pt x="2" y="88"/>
                </a:lnTo>
                <a:lnTo>
                  <a:pt x="0" y="86"/>
                </a:lnTo>
                <a:lnTo>
                  <a:pt x="2" y="84"/>
                </a:lnTo>
                <a:lnTo>
                  <a:pt x="5" y="81"/>
                </a:lnTo>
                <a:lnTo>
                  <a:pt x="7" y="81"/>
                </a:lnTo>
                <a:lnTo>
                  <a:pt x="7" y="79"/>
                </a:lnTo>
                <a:lnTo>
                  <a:pt x="10" y="79"/>
                </a:lnTo>
                <a:lnTo>
                  <a:pt x="10" y="79"/>
                </a:lnTo>
                <a:lnTo>
                  <a:pt x="12" y="79"/>
                </a:lnTo>
                <a:lnTo>
                  <a:pt x="12" y="79"/>
                </a:lnTo>
                <a:lnTo>
                  <a:pt x="12" y="78"/>
                </a:lnTo>
                <a:lnTo>
                  <a:pt x="12" y="78"/>
                </a:lnTo>
                <a:lnTo>
                  <a:pt x="12" y="76"/>
                </a:lnTo>
                <a:lnTo>
                  <a:pt x="12" y="76"/>
                </a:lnTo>
                <a:lnTo>
                  <a:pt x="12" y="74"/>
                </a:lnTo>
                <a:lnTo>
                  <a:pt x="12" y="74"/>
                </a:lnTo>
                <a:lnTo>
                  <a:pt x="12" y="73"/>
                </a:lnTo>
                <a:lnTo>
                  <a:pt x="12" y="73"/>
                </a:lnTo>
                <a:lnTo>
                  <a:pt x="8" y="69"/>
                </a:lnTo>
                <a:lnTo>
                  <a:pt x="7" y="66"/>
                </a:lnTo>
                <a:lnTo>
                  <a:pt x="7" y="64"/>
                </a:lnTo>
                <a:lnTo>
                  <a:pt x="7" y="64"/>
                </a:lnTo>
                <a:lnTo>
                  <a:pt x="8" y="61"/>
                </a:lnTo>
                <a:lnTo>
                  <a:pt x="8" y="61"/>
                </a:lnTo>
                <a:lnTo>
                  <a:pt x="10" y="61"/>
                </a:lnTo>
                <a:lnTo>
                  <a:pt x="10" y="61"/>
                </a:lnTo>
                <a:lnTo>
                  <a:pt x="10" y="61"/>
                </a:lnTo>
                <a:lnTo>
                  <a:pt x="10" y="63"/>
                </a:lnTo>
                <a:lnTo>
                  <a:pt x="10" y="63"/>
                </a:lnTo>
                <a:lnTo>
                  <a:pt x="10" y="63"/>
                </a:lnTo>
                <a:lnTo>
                  <a:pt x="8" y="63"/>
                </a:lnTo>
                <a:lnTo>
                  <a:pt x="8" y="64"/>
                </a:lnTo>
                <a:lnTo>
                  <a:pt x="8" y="64"/>
                </a:lnTo>
                <a:lnTo>
                  <a:pt x="10" y="66"/>
                </a:lnTo>
                <a:lnTo>
                  <a:pt x="10" y="66"/>
                </a:lnTo>
                <a:lnTo>
                  <a:pt x="12" y="66"/>
                </a:lnTo>
                <a:lnTo>
                  <a:pt x="13" y="66"/>
                </a:lnTo>
                <a:lnTo>
                  <a:pt x="13" y="66"/>
                </a:lnTo>
                <a:lnTo>
                  <a:pt x="15" y="66"/>
                </a:lnTo>
                <a:lnTo>
                  <a:pt x="15" y="66"/>
                </a:lnTo>
                <a:lnTo>
                  <a:pt x="15" y="66"/>
                </a:lnTo>
                <a:lnTo>
                  <a:pt x="15" y="66"/>
                </a:lnTo>
                <a:lnTo>
                  <a:pt x="15" y="68"/>
                </a:lnTo>
                <a:lnTo>
                  <a:pt x="15" y="68"/>
                </a:lnTo>
                <a:lnTo>
                  <a:pt x="17" y="69"/>
                </a:lnTo>
                <a:lnTo>
                  <a:pt x="19" y="69"/>
                </a:lnTo>
                <a:lnTo>
                  <a:pt x="19" y="69"/>
                </a:lnTo>
                <a:lnTo>
                  <a:pt x="19" y="69"/>
                </a:lnTo>
                <a:lnTo>
                  <a:pt x="20" y="69"/>
                </a:lnTo>
                <a:lnTo>
                  <a:pt x="20" y="69"/>
                </a:lnTo>
                <a:lnTo>
                  <a:pt x="22" y="69"/>
                </a:lnTo>
                <a:lnTo>
                  <a:pt x="22" y="68"/>
                </a:lnTo>
                <a:lnTo>
                  <a:pt x="22" y="68"/>
                </a:lnTo>
                <a:lnTo>
                  <a:pt x="22" y="68"/>
                </a:lnTo>
                <a:lnTo>
                  <a:pt x="20" y="66"/>
                </a:lnTo>
                <a:lnTo>
                  <a:pt x="20" y="66"/>
                </a:lnTo>
                <a:lnTo>
                  <a:pt x="20" y="66"/>
                </a:lnTo>
                <a:lnTo>
                  <a:pt x="20" y="64"/>
                </a:lnTo>
                <a:lnTo>
                  <a:pt x="22" y="64"/>
                </a:lnTo>
                <a:lnTo>
                  <a:pt x="24" y="64"/>
                </a:lnTo>
                <a:lnTo>
                  <a:pt x="25" y="63"/>
                </a:lnTo>
                <a:lnTo>
                  <a:pt x="25" y="63"/>
                </a:lnTo>
                <a:lnTo>
                  <a:pt x="25" y="63"/>
                </a:lnTo>
                <a:lnTo>
                  <a:pt x="25" y="63"/>
                </a:lnTo>
                <a:lnTo>
                  <a:pt x="25" y="61"/>
                </a:lnTo>
                <a:lnTo>
                  <a:pt x="25" y="61"/>
                </a:lnTo>
                <a:lnTo>
                  <a:pt x="22" y="58"/>
                </a:lnTo>
                <a:lnTo>
                  <a:pt x="22" y="58"/>
                </a:lnTo>
                <a:lnTo>
                  <a:pt x="22" y="54"/>
                </a:lnTo>
                <a:lnTo>
                  <a:pt x="20" y="54"/>
                </a:lnTo>
                <a:lnTo>
                  <a:pt x="20" y="52"/>
                </a:lnTo>
                <a:lnTo>
                  <a:pt x="20" y="52"/>
                </a:lnTo>
                <a:lnTo>
                  <a:pt x="19" y="52"/>
                </a:lnTo>
                <a:lnTo>
                  <a:pt x="19" y="52"/>
                </a:lnTo>
                <a:lnTo>
                  <a:pt x="19" y="52"/>
                </a:lnTo>
                <a:lnTo>
                  <a:pt x="17" y="52"/>
                </a:lnTo>
                <a:lnTo>
                  <a:pt x="17" y="52"/>
                </a:lnTo>
                <a:lnTo>
                  <a:pt x="17" y="54"/>
                </a:lnTo>
                <a:lnTo>
                  <a:pt x="17" y="54"/>
                </a:lnTo>
                <a:lnTo>
                  <a:pt x="15" y="56"/>
                </a:lnTo>
                <a:lnTo>
                  <a:pt x="15" y="56"/>
                </a:lnTo>
                <a:lnTo>
                  <a:pt x="15" y="56"/>
                </a:lnTo>
                <a:lnTo>
                  <a:pt x="15" y="56"/>
                </a:lnTo>
                <a:lnTo>
                  <a:pt x="15" y="56"/>
                </a:lnTo>
                <a:lnTo>
                  <a:pt x="12" y="56"/>
                </a:lnTo>
                <a:lnTo>
                  <a:pt x="8" y="58"/>
                </a:lnTo>
                <a:lnTo>
                  <a:pt x="8" y="58"/>
                </a:lnTo>
                <a:lnTo>
                  <a:pt x="8" y="58"/>
                </a:lnTo>
                <a:lnTo>
                  <a:pt x="8" y="58"/>
                </a:lnTo>
                <a:lnTo>
                  <a:pt x="7" y="56"/>
                </a:lnTo>
                <a:lnTo>
                  <a:pt x="7" y="56"/>
                </a:lnTo>
                <a:lnTo>
                  <a:pt x="7" y="54"/>
                </a:lnTo>
                <a:lnTo>
                  <a:pt x="7" y="54"/>
                </a:lnTo>
                <a:lnTo>
                  <a:pt x="7" y="52"/>
                </a:lnTo>
                <a:lnTo>
                  <a:pt x="7" y="52"/>
                </a:lnTo>
                <a:lnTo>
                  <a:pt x="7" y="51"/>
                </a:lnTo>
                <a:lnTo>
                  <a:pt x="7" y="51"/>
                </a:lnTo>
                <a:lnTo>
                  <a:pt x="7" y="47"/>
                </a:lnTo>
                <a:lnTo>
                  <a:pt x="7" y="47"/>
                </a:lnTo>
                <a:lnTo>
                  <a:pt x="7" y="47"/>
                </a:lnTo>
                <a:lnTo>
                  <a:pt x="10" y="51"/>
                </a:lnTo>
                <a:lnTo>
                  <a:pt x="10" y="51"/>
                </a:lnTo>
                <a:lnTo>
                  <a:pt x="10" y="52"/>
                </a:lnTo>
                <a:lnTo>
                  <a:pt x="12" y="52"/>
                </a:lnTo>
                <a:lnTo>
                  <a:pt x="17" y="51"/>
                </a:lnTo>
                <a:lnTo>
                  <a:pt x="19" y="51"/>
                </a:lnTo>
                <a:lnTo>
                  <a:pt x="19" y="51"/>
                </a:lnTo>
                <a:lnTo>
                  <a:pt x="20" y="51"/>
                </a:lnTo>
                <a:lnTo>
                  <a:pt x="20" y="49"/>
                </a:lnTo>
                <a:lnTo>
                  <a:pt x="20" y="49"/>
                </a:lnTo>
                <a:lnTo>
                  <a:pt x="24" y="49"/>
                </a:lnTo>
                <a:lnTo>
                  <a:pt x="27" y="46"/>
                </a:lnTo>
                <a:lnTo>
                  <a:pt x="29" y="46"/>
                </a:lnTo>
                <a:lnTo>
                  <a:pt x="29" y="46"/>
                </a:lnTo>
                <a:lnTo>
                  <a:pt x="32" y="47"/>
                </a:lnTo>
                <a:lnTo>
                  <a:pt x="32" y="47"/>
                </a:lnTo>
                <a:lnTo>
                  <a:pt x="34" y="47"/>
                </a:lnTo>
                <a:lnTo>
                  <a:pt x="34" y="46"/>
                </a:lnTo>
                <a:lnTo>
                  <a:pt x="34" y="46"/>
                </a:lnTo>
                <a:lnTo>
                  <a:pt x="34" y="46"/>
                </a:lnTo>
                <a:lnTo>
                  <a:pt x="34" y="42"/>
                </a:lnTo>
                <a:lnTo>
                  <a:pt x="34" y="41"/>
                </a:lnTo>
                <a:lnTo>
                  <a:pt x="34" y="41"/>
                </a:lnTo>
                <a:lnTo>
                  <a:pt x="32" y="41"/>
                </a:lnTo>
                <a:lnTo>
                  <a:pt x="32" y="41"/>
                </a:lnTo>
                <a:lnTo>
                  <a:pt x="32" y="41"/>
                </a:lnTo>
                <a:lnTo>
                  <a:pt x="32" y="39"/>
                </a:lnTo>
                <a:lnTo>
                  <a:pt x="32" y="39"/>
                </a:lnTo>
                <a:lnTo>
                  <a:pt x="32" y="39"/>
                </a:lnTo>
                <a:lnTo>
                  <a:pt x="34" y="36"/>
                </a:lnTo>
                <a:lnTo>
                  <a:pt x="34" y="34"/>
                </a:lnTo>
                <a:lnTo>
                  <a:pt x="34" y="34"/>
                </a:lnTo>
                <a:lnTo>
                  <a:pt x="34" y="34"/>
                </a:lnTo>
                <a:lnTo>
                  <a:pt x="35" y="34"/>
                </a:lnTo>
                <a:lnTo>
                  <a:pt x="35" y="34"/>
                </a:lnTo>
                <a:lnTo>
                  <a:pt x="35" y="36"/>
                </a:lnTo>
                <a:lnTo>
                  <a:pt x="35" y="36"/>
                </a:lnTo>
                <a:lnTo>
                  <a:pt x="35" y="36"/>
                </a:lnTo>
                <a:lnTo>
                  <a:pt x="37" y="36"/>
                </a:lnTo>
                <a:lnTo>
                  <a:pt x="37" y="37"/>
                </a:lnTo>
                <a:lnTo>
                  <a:pt x="37" y="37"/>
                </a:lnTo>
                <a:lnTo>
                  <a:pt x="37" y="37"/>
                </a:lnTo>
                <a:lnTo>
                  <a:pt x="39" y="36"/>
                </a:lnTo>
                <a:lnTo>
                  <a:pt x="39" y="36"/>
                </a:lnTo>
                <a:lnTo>
                  <a:pt x="39" y="36"/>
                </a:lnTo>
                <a:lnTo>
                  <a:pt x="39" y="36"/>
                </a:lnTo>
                <a:lnTo>
                  <a:pt x="39" y="36"/>
                </a:lnTo>
                <a:lnTo>
                  <a:pt x="39" y="36"/>
                </a:lnTo>
                <a:lnTo>
                  <a:pt x="39" y="32"/>
                </a:lnTo>
                <a:lnTo>
                  <a:pt x="39" y="32"/>
                </a:lnTo>
                <a:lnTo>
                  <a:pt x="39" y="32"/>
                </a:lnTo>
                <a:lnTo>
                  <a:pt x="39" y="32"/>
                </a:lnTo>
                <a:lnTo>
                  <a:pt x="39" y="32"/>
                </a:lnTo>
                <a:lnTo>
                  <a:pt x="40" y="32"/>
                </a:lnTo>
                <a:lnTo>
                  <a:pt x="40" y="32"/>
                </a:lnTo>
                <a:lnTo>
                  <a:pt x="40" y="32"/>
                </a:lnTo>
                <a:lnTo>
                  <a:pt x="44" y="31"/>
                </a:lnTo>
                <a:lnTo>
                  <a:pt x="44" y="31"/>
                </a:lnTo>
                <a:lnTo>
                  <a:pt x="44" y="31"/>
                </a:lnTo>
                <a:lnTo>
                  <a:pt x="44" y="29"/>
                </a:lnTo>
                <a:lnTo>
                  <a:pt x="44" y="29"/>
                </a:lnTo>
                <a:lnTo>
                  <a:pt x="44" y="29"/>
                </a:lnTo>
                <a:lnTo>
                  <a:pt x="44" y="29"/>
                </a:lnTo>
                <a:lnTo>
                  <a:pt x="44" y="27"/>
                </a:lnTo>
                <a:lnTo>
                  <a:pt x="42" y="27"/>
                </a:lnTo>
                <a:lnTo>
                  <a:pt x="42" y="27"/>
                </a:lnTo>
                <a:lnTo>
                  <a:pt x="42" y="27"/>
                </a:lnTo>
                <a:lnTo>
                  <a:pt x="42" y="26"/>
                </a:lnTo>
                <a:lnTo>
                  <a:pt x="42" y="26"/>
                </a:lnTo>
                <a:lnTo>
                  <a:pt x="42" y="24"/>
                </a:lnTo>
                <a:lnTo>
                  <a:pt x="42" y="24"/>
                </a:lnTo>
                <a:lnTo>
                  <a:pt x="42" y="24"/>
                </a:lnTo>
                <a:lnTo>
                  <a:pt x="40" y="22"/>
                </a:lnTo>
                <a:lnTo>
                  <a:pt x="42" y="22"/>
                </a:lnTo>
                <a:lnTo>
                  <a:pt x="42" y="22"/>
                </a:lnTo>
                <a:lnTo>
                  <a:pt x="42" y="22"/>
                </a:lnTo>
                <a:lnTo>
                  <a:pt x="44" y="21"/>
                </a:lnTo>
                <a:lnTo>
                  <a:pt x="44" y="21"/>
                </a:lnTo>
                <a:lnTo>
                  <a:pt x="44" y="21"/>
                </a:lnTo>
                <a:lnTo>
                  <a:pt x="44" y="21"/>
                </a:lnTo>
                <a:lnTo>
                  <a:pt x="44" y="19"/>
                </a:lnTo>
                <a:lnTo>
                  <a:pt x="44" y="17"/>
                </a:lnTo>
                <a:lnTo>
                  <a:pt x="44" y="17"/>
                </a:lnTo>
                <a:lnTo>
                  <a:pt x="44" y="17"/>
                </a:lnTo>
                <a:lnTo>
                  <a:pt x="44" y="17"/>
                </a:lnTo>
                <a:lnTo>
                  <a:pt x="40" y="19"/>
                </a:lnTo>
                <a:lnTo>
                  <a:pt x="40" y="19"/>
                </a:lnTo>
                <a:lnTo>
                  <a:pt x="40" y="17"/>
                </a:lnTo>
                <a:lnTo>
                  <a:pt x="40" y="15"/>
                </a:lnTo>
                <a:lnTo>
                  <a:pt x="39" y="15"/>
                </a:lnTo>
                <a:lnTo>
                  <a:pt x="39" y="14"/>
                </a:lnTo>
                <a:lnTo>
                  <a:pt x="39" y="14"/>
                </a:lnTo>
                <a:lnTo>
                  <a:pt x="39" y="14"/>
                </a:lnTo>
                <a:lnTo>
                  <a:pt x="39" y="14"/>
                </a:lnTo>
                <a:lnTo>
                  <a:pt x="39" y="14"/>
                </a:lnTo>
                <a:lnTo>
                  <a:pt x="37" y="15"/>
                </a:lnTo>
                <a:lnTo>
                  <a:pt x="37" y="15"/>
                </a:lnTo>
                <a:lnTo>
                  <a:pt x="37" y="14"/>
                </a:lnTo>
                <a:lnTo>
                  <a:pt x="37" y="14"/>
                </a:lnTo>
                <a:lnTo>
                  <a:pt x="35" y="12"/>
                </a:lnTo>
                <a:lnTo>
                  <a:pt x="35" y="12"/>
                </a:lnTo>
                <a:lnTo>
                  <a:pt x="35" y="9"/>
                </a:lnTo>
                <a:lnTo>
                  <a:pt x="35" y="9"/>
                </a:lnTo>
                <a:lnTo>
                  <a:pt x="35" y="9"/>
                </a:lnTo>
                <a:lnTo>
                  <a:pt x="35" y="7"/>
                </a:lnTo>
                <a:lnTo>
                  <a:pt x="35" y="7"/>
                </a:lnTo>
                <a:lnTo>
                  <a:pt x="35" y="7"/>
                </a:lnTo>
                <a:lnTo>
                  <a:pt x="35" y="5"/>
                </a:lnTo>
                <a:lnTo>
                  <a:pt x="35" y="5"/>
                </a:lnTo>
                <a:lnTo>
                  <a:pt x="35" y="5"/>
                </a:lnTo>
                <a:lnTo>
                  <a:pt x="40" y="2"/>
                </a:lnTo>
                <a:lnTo>
                  <a:pt x="42" y="0"/>
                </a:lnTo>
                <a:lnTo>
                  <a:pt x="44" y="5"/>
                </a:lnTo>
                <a:lnTo>
                  <a:pt x="44" y="7"/>
                </a:lnTo>
                <a:lnTo>
                  <a:pt x="44" y="7"/>
                </a:lnTo>
                <a:lnTo>
                  <a:pt x="44" y="9"/>
                </a:lnTo>
                <a:lnTo>
                  <a:pt x="44" y="9"/>
                </a:lnTo>
                <a:lnTo>
                  <a:pt x="45" y="10"/>
                </a:lnTo>
                <a:lnTo>
                  <a:pt x="45" y="10"/>
                </a:lnTo>
                <a:lnTo>
                  <a:pt x="47" y="12"/>
                </a:lnTo>
                <a:lnTo>
                  <a:pt x="47" y="12"/>
                </a:lnTo>
                <a:lnTo>
                  <a:pt x="47" y="12"/>
                </a:lnTo>
                <a:lnTo>
                  <a:pt x="49" y="10"/>
                </a:lnTo>
                <a:lnTo>
                  <a:pt x="50" y="10"/>
                </a:lnTo>
                <a:lnTo>
                  <a:pt x="50" y="10"/>
                </a:lnTo>
                <a:lnTo>
                  <a:pt x="50" y="10"/>
                </a:lnTo>
                <a:lnTo>
                  <a:pt x="52" y="10"/>
                </a:lnTo>
                <a:lnTo>
                  <a:pt x="52" y="10"/>
                </a:lnTo>
                <a:lnTo>
                  <a:pt x="52" y="12"/>
                </a:lnTo>
                <a:lnTo>
                  <a:pt x="52" y="12"/>
                </a:lnTo>
                <a:lnTo>
                  <a:pt x="52" y="14"/>
                </a:lnTo>
                <a:lnTo>
                  <a:pt x="52" y="14"/>
                </a:lnTo>
                <a:lnTo>
                  <a:pt x="54" y="14"/>
                </a:lnTo>
                <a:lnTo>
                  <a:pt x="57" y="14"/>
                </a:lnTo>
                <a:lnTo>
                  <a:pt x="66" y="15"/>
                </a:lnTo>
                <a:lnTo>
                  <a:pt x="66" y="17"/>
                </a:lnTo>
                <a:lnTo>
                  <a:pt x="67" y="19"/>
                </a:lnTo>
                <a:lnTo>
                  <a:pt x="67" y="19"/>
                </a:lnTo>
                <a:lnTo>
                  <a:pt x="69" y="19"/>
                </a:lnTo>
                <a:lnTo>
                  <a:pt x="69" y="21"/>
                </a:lnTo>
                <a:lnTo>
                  <a:pt x="69" y="19"/>
                </a:lnTo>
                <a:lnTo>
                  <a:pt x="71" y="19"/>
                </a:lnTo>
                <a:lnTo>
                  <a:pt x="71" y="19"/>
                </a:lnTo>
                <a:lnTo>
                  <a:pt x="72" y="17"/>
                </a:lnTo>
                <a:lnTo>
                  <a:pt x="72" y="17"/>
                </a:lnTo>
                <a:lnTo>
                  <a:pt x="74" y="14"/>
                </a:lnTo>
                <a:lnTo>
                  <a:pt x="76" y="12"/>
                </a:lnTo>
                <a:lnTo>
                  <a:pt x="76" y="12"/>
                </a:lnTo>
                <a:lnTo>
                  <a:pt x="77" y="10"/>
                </a:lnTo>
                <a:lnTo>
                  <a:pt x="79" y="10"/>
                </a:lnTo>
                <a:lnTo>
                  <a:pt x="81" y="10"/>
                </a:lnTo>
                <a:lnTo>
                  <a:pt x="82" y="10"/>
                </a:lnTo>
                <a:lnTo>
                  <a:pt x="82" y="10"/>
                </a:lnTo>
                <a:lnTo>
                  <a:pt x="89" y="10"/>
                </a:lnTo>
                <a:lnTo>
                  <a:pt x="89" y="12"/>
                </a:lnTo>
                <a:lnTo>
                  <a:pt x="91" y="12"/>
                </a:lnTo>
                <a:lnTo>
                  <a:pt x="91" y="12"/>
                </a:lnTo>
                <a:lnTo>
                  <a:pt x="91" y="12"/>
                </a:lnTo>
                <a:lnTo>
                  <a:pt x="92" y="14"/>
                </a:lnTo>
                <a:lnTo>
                  <a:pt x="92" y="14"/>
                </a:lnTo>
                <a:lnTo>
                  <a:pt x="92" y="15"/>
                </a:lnTo>
                <a:lnTo>
                  <a:pt x="96" y="17"/>
                </a:lnTo>
                <a:lnTo>
                  <a:pt x="99" y="19"/>
                </a:lnTo>
                <a:lnTo>
                  <a:pt x="99" y="21"/>
                </a:lnTo>
                <a:lnTo>
                  <a:pt x="99" y="21"/>
                </a:lnTo>
                <a:lnTo>
                  <a:pt x="101" y="22"/>
                </a:lnTo>
                <a:lnTo>
                  <a:pt x="101" y="26"/>
                </a:lnTo>
                <a:lnTo>
                  <a:pt x="101" y="27"/>
                </a:lnTo>
                <a:lnTo>
                  <a:pt x="103" y="29"/>
                </a:lnTo>
                <a:lnTo>
                  <a:pt x="103" y="29"/>
                </a:lnTo>
                <a:lnTo>
                  <a:pt x="106" y="31"/>
                </a:lnTo>
                <a:lnTo>
                  <a:pt x="109" y="32"/>
                </a:lnTo>
                <a:lnTo>
                  <a:pt x="109" y="32"/>
                </a:lnTo>
                <a:lnTo>
                  <a:pt x="109" y="32"/>
                </a:lnTo>
                <a:lnTo>
                  <a:pt x="109" y="32"/>
                </a:lnTo>
                <a:lnTo>
                  <a:pt x="111" y="32"/>
                </a:lnTo>
                <a:lnTo>
                  <a:pt x="111" y="32"/>
                </a:lnTo>
                <a:lnTo>
                  <a:pt x="113" y="34"/>
                </a:lnTo>
                <a:lnTo>
                  <a:pt x="113" y="34"/>
                </a:lnTo>
                <a:lnTo>
                  <a:pt x="114" y="34"/>
                </a:lnTo>
                <a:lnTo>
                  <a:pt x="114" y="36"/>
                </a:lnTo>
                <a:lnTo>
                  <a:pt x="113" y="37"/>
                </a:lnTo>
                <a:lnTo>
                  <a:pt x="111" y="37"/>
                </a:lnTo>
                <a:lnTo>
                  <a:pt x="111" y="39"/>
                </a:lnTo>
                <a:lnTo>
                  <a:pt x="111" y="39"/>
                </a:lnTo>
                <a:lnTo>
                  <a:pt x="111" y="39"/>
                </a:lnTo>
                <a:lnTo>
                  <a:pt x="111" y="41"/>
                </a:lnTo>
                <a:lnTo>
                  <a:pt x="111" y="41"/>
                </a:lnTo>
                <a:lnTo>
                  <a:pt x="113" y="42"/>
                </a:lnTo>
                <a:lnTo>
                  <a:pt x="114" y="42"/>
                </a:lnTo>
                <a:lnTo>
                  <a:pt x="114" y="42"/>
                </a:lnTo>
                <a:lnTo>
                  <a:pt x="116" y="42"/>
                </a:lnTo>
                <a:lnTo>
                  <a:pt x="118" y="42"/>
                </a:lnTo>
                <a:lnTo>
                  <a:pt x="118" y="44"/>
                </a:lnTo>
                <a:lnTo>
                  <a:pt x="119" y="44"/>
                </a:lnTo>
                <a:lnTo>
                  <a:pt x="119" y="44"/>
                </a:lnTo>
                <a:lnTo>
                  <a:pt x="118" y="46"/>
                </a:lnTo>
                <a:lnTo>
                  <a:pt x="118" y="46"/>
                </a:lnTo>
                <a:lnTo>
                  <a:pt x="118" y="46"/>
                </a:lnTo>
                <a:lnTo>
                  <a:pt x="116" y="47"/>
                </a:lnTo>
                <a:lnTo>
                  <a:pt x="116" y="47"/>
                </a:lnTo>
                <a:lnTo>
                  <a:pt x="116" y="47"/>
                </a:lnTo>
                <a:lnTo>
                  <a:pt x="116" y="49"/>
                </a:lnTo>
                <a:lnTo>
                  <a:pt x="116" y="51"/>
                </a:lnTo>
                <a:lnTo>
                  <a:pt x="116" y="51"/>
                </a:lnTo>
                <a:lnTo>
                  <a:pt x="116" y="51"/>
                </a:lnTo>
                <a:lnTo>
                  <a:pt x="118" y="52"/>
                </a:lnTo>
                <a:lnTo>
                  <a:pt x="119" y="54"/>
                </a:lnTo>
                <a:lnTo>
                  <a:pt x="121" y="58"/>
                </a:lnTo>
                <a:lnTo>
                  <a:pt x="124" y="58"/>
                </a:lnTo>
                <a:lnTo>
                  <a:pt x="126" y="59"/>
                </a:lnTo>
                <a:lnTo>
                  <a:pt x="128" y="61"/>
                </a:lnTo>
                <a:lnTo>
                  <a:pt x="128" y="61"/>
                </a:lnTo>
                <a:lnTo>
                  <a:pt x="128" y="63"/>
                </a:lnTo>
                <a:lnTo>
                  <a:pt x="128" y="64"/>
                </a:lnTo>
                <a:lnTo>
                  <a:pt x="129" y="66"/>
                </a:lnTo>
                <a:lnTo>
                  <a:pt x="129" y="66"/>
                </a:lnTo>
                <a:lnTo>
                  <a:pt x="129" y="66"/>
                </a:lnTo>
                <a:lnTo>
                  <a:pt x="135" y="69"/>
                </a:lnTo>
                <a:lnTo>
                  <a:pt x="135" y="69"/>
                </a:lnTo>
                <a:lnTo>
                  <a:pt x="135" y="69"/>
                </a:lnTo>
                <a:lnTo>
                  <a:pt x="136" y="69"/>
                </a:lnTo>
                <a:lnTo>
                  <a:pt x="136" y="68"/>
                </a:lnTo>
                <a:lnTo>
                  <a:pt x="138" y="66"/>
                </a:lnTo>
                <a:lnTo>
                  <a:pt x="138" y="66"/>
                </a:lnTo>
                <a:lnTo>
                  <a:pt x="138" y="66"/>
                </a:lnTo>
                <a:lnTo>
                  <a:pt x="140" y="66"/>
                </a:lnTo>
                <a:lnTo>
                  <a:pt x="140" y="66"/>
                </a:lnTo>
                <a:lnTo>
                  <a:pt x="141" y="66"/>
                </a:lnTo>
                <a:lnTo>
                  <a:pt x="141" y="68"/>
                </a:lnTo>
                <a:lnTo>
                  <a:pt x="141" y="68"/>
                </a:lnTo>
                <a:lnTo>
                  <a:pt x="141" y="69"/>
                </a:lnTo>
                <a:lnTo>
                  <a:pt x="141" y="69"/>
                </a:lnTo>
                <a:lnTo>
                  <a:pt x="141" y="69"/>
                </a:lnTo>
                <a:lnTo>
                  <a:pt x="141" y="69"/>
                </a:lnTo>
                <a:lnTo>
                  <a:pt x="141" y="71"/>
                </a:lnTo>
                <a:lnTo>
                  <a:pt x="141" y="71"/>
                </a:lnTo>
                <a:lnTo>
                  <a:pt x="140" y="71"/>
                </a:lnTo>
                <a:lnTo>
                  <a:pt x="140" y="71"/>
                </a:lnTo>
                <a:lnTo>
                  <a:pt x="140" y="73"/>
                </a:lnTo>
                <a:lnTo>
                  <a:pt x="136" y="73"/>
                </a:lnTo>
                <a:lnTo>
                  <a:pt x="136" y="74"/>
                </a:lnTo>
                <a:lnTo>
                  <a:pt x="136" y="74"/>
                </a:lnTo>
                <a:lnTo>
                  <a:pt x="135" y="74"/>
                </a:lnTo>
                <a:lnTo>
                  <a:pt x="135" y="74"/>
                </a:lnTo>
                <a:lnTo>
                  <a:pt x="136" y="74"/>
                </a:lnTo>
                <a:lnTo>
                  <a:pt x="136" y="76"/>
                </a:lnTo>
                <a:lnTo>
                  <a:pt x="143" y="74"/>
                </a:lnTo>
                <a:lnTo>
                  <a:pt x="145" y="74"/>
                </a:lnTo>
                <a:lnTo>
                  <a:pt x="146" y="74"/>
                </a:lnTo>
                <a:lnTo>
                  <a:pt x="146" y="74"/>
                </a:lnTo>
                <a:lnTo>
                  <a:pt x="146" y="74"/>
                </a:lnTo>
                <a:lnTo>
                  <a:pt x="148" y="76"/>
                </a:lnTo>
                <a:lnTo>
                  <a:pt x="148" y="76"/>
                </a:lnTo>
                <a:lnTo>
                  <a:pt x="148" y="78"/>
                </a:lnTo>
                <a:lnTo>
                  <a:pt x="148" y="78"/>
                </a:lnTo>
                <a:lnTo>
                  <a:pt x="151" y="79"/>
                </a:lnTo>
                <a:lnTo>
                  <a:pt x="151" y="81"/>
                </a:lnTo>
                <a:lnTo>
                  <a:pt x="151" y="81"/>
                </a:lnTo>
                <a:lnTo>
                  <a:pt x="153" y="81"/>
                </a:lnTo>
                <a:lnTo>
                  <a:pt x="153" y="81"/>
                </a:lnTo>
                <a:lnTo>
                  <a:pt x="156" y="81"/>
                </a:lnTo>
                <a:lnTo>
                  <a:pt x="160" y="83"/>
                </a:lnTo>
                <a:lnTo>
                  <a:pt x="161" y="83"/>
                </a:lnTo>
                <a:lnTo>
                  <a:pt x="161" y="83"/>
                </a:lnTo>
                <a:lnTo>
                  <a:pt x="163" y="81"/>
                </a:lnTo>
                <a:lnTo>
                  <a:pt x="163" y="81"/>
                </a:lnTo>
                <a:lnTo>
                  <a:pt x="165" y="81"/>
                </a:lnTo>
                <a:lnTo>
                  <a:pt x="163" y="79"/>
                </a:lnTo>
                <a:lnTo>
                  <a:pt x="163" y="78"/>
                </a:lnTo>
                <a:lnTo>
                  <a:pt x="163" y="76"/>
                </a:lnTo>
                <a:lnTo>
                  <a:pt x="161" y="76"/>
                </a:lnTo>
                <a:lnTo>
                  <a:pt x="161" y="76"/>
                </a:lnTo>
                <a:lnTo>
                  <a:pt x="160" y="74"/>
                </a:lnTo>
                <a:lnTo>
                  <a:pt x="160" y="74"/>
                </a:lnTo>
                <a:lnTo>
                  <a:pt x="160" y="74"/>
                </a:lnTo>
                <a:lnTo>
                  <a:pt x="160" y="73"/>
                </a:lnTo>
                <a:lnTo>
                  <a:pt x="161" y="73"/>
                </a:lnTo>
                <a:lnTo>
                  <a:pt x="161" y="73"/>
                </a:lnTo>
                <a:lnTo>
                  <a:pt x="161" y="73"/>
                </a:lnTo>
                <a:lnTo>
                  <a:pt x="163" y="71"/>
                </a:lnTo>
                <a:lnTo>
                  <a:pt x="163" y="71"/>
                </a:lnTo>
                <a:lnTo>
                  <a:pt x="163" y="71"/>
                </a:lnTo>
                <a:lnTo>
                  <a:pt x="163" y="69"/>
                </a:lnTo>
                <a:lnTo>
                  <a:pt x="163" y="69"/>
                </a:lnTo>
                <a:lnTo>
                  <a:pt x="163" y="69"/>
                </a:lnTo>
                <a:lnTo>
                  <a:pt x="165" y="69"/>
                </a:lnTo>
                <a:lnTo>
                  <a:pt x="165" y="69"/>
                </a:lnTo>
                <a:lnTo>
                  <a:pt x="165" y="68"/>
                </a:lnTo>
                <a:lnTo>
                  <a:pt x="166" y="68"/>
                </a:lnTo>
                <a:lnTo>
                  <a:pt x="166" y="68"/>
                </a:lnTo>
                <a:lnTo>
                  <a:pt x="166" y="66"/>
                </a:lnTo>
                <a:lnTo>
                  <a:pt x="165" y="66"/>
                </a:lnTo>
                <a:lnTo>
                  <a:pt x="165" y="64"/>
                </a:lnTo>
                <a:lnTo>
                  <a:pt x="165" y="64"/>
                </a:lnTo>
                <a:lnTo>
                  <a:pt x="165" y="63"/>
                </a:lnTo>
                <a:lnTo>
                  <a:pt x="165" y="63"/>
                </a:lnTo>
                <a:lnTo>
                  <a:pt x="166" y="59"/>
                </a:lnTo>
                <a:lnTo>
                  <a:pt x="166" y="59"/>
                </a:lnTo>
                <a:lnTo>
                  <a:pt x="166" y="59"/>
                </a:lnTo>
                <a:lnTo>
                  <a:pt x="166" y="59"/>
                </a:lnTo>
                <a:lnTo>
                  <a:pt x="170" y="58"/>
                </a:lnTo>
                <a:lnTo>
                  <a:pt x="170" y="58"/>
                </a:lnTo>
                <a:lnTo>
                  <a:pt x="171" y="56"/>
                </a:lnTo>
                <a:lnTo>
                  <a:pt x="171" y="56"/>
                </a:lnTo>
                <a:lnTo>
                  <a:pt x="171" y="56"/>
                </a:lnTo>
                <a:lnTo>
                  <a:pt x="173" y="58"/>
                </a:lnTo>
                <a:lnTo>
                  <a:pt x="173" y="58"/>
                </a:lnTo>
                <a:lnTo>
                  <a:pt x="173" y="58"/>
                </a:lnTo>
                <a:lnTo>
                  <a:pt x="173" y="58"/>
                </a:lnTo>
                <a:lnTo>
                  <a:pt x="173" y="59"/>
                </a:lnTo>
                <a:lnTo>
                  <a:pt x="173" y="59"/>
                </a:lnTo>
                <a:lnTo>
                  <a:pt x="173" y="61"/>
                </a:lnTo>
                <a:lnTo>
                  <a:pt x="173" y="61"/>
                </a:lnTo>
                <a:lnTo>
                  <a:pt x="173" y="61"/>
                </a:lnTo>
                <a:lnTo>
                  <a:pt x="173" y="61"/>
                </a:lnTo>
                <a:lnTo>
                  <a:pt x="173" y="61"/>
                </a:lnTo>
                <a:lnTo>
                  <a:pt x="175" y="61"/>
                </a:lnTo>
                <a:lnTo>
                  <a:pt x="175" y="61"/>
                </a:lnTo>
                <a:lnTo>
                  <a:pt x="177" y="61"/>
                </a:lnTo>
                <a:lnTo>
                  <a:pt x="178" y="56"/>
                </a:lnTo>
                <a:lnTo>
                  <a:pt x="180" y="54"/>
                </a:lnTo>
                <a:lnTo>
                  <a:pt x="180" y="52"/>
                </a:lnTo>
                <a:lnTo>
                  <a:pt x="180" y="52"/>
                </a:lnTo>
                <a:lnTo>
                  <a:pt x="182" y="52"/>
                </a:lnTo>
                <a:lnTo>
                  <a:pt x="183" y="52"/>
                </a:lnTo>
                <a:lnTo>
                  <a:pt x="185" y="52"/>
                </a:lnTo>
                <a:lnTo>
                  <a:pt x="187" y="52"/>
                </a:lnTo>
                <a:lnTo>
                  <a:pt x="187" y="54"/>
                </a:lnTo>
                <a:lnTo>
                  <a:pt x="187" y="54"/>
                </a:lnTo>
                <a:lnTo>
                  <a:pt x="188" y="54"/>
                </a:lnTo>
                <a:lnTo>
                  <a:pt x="190" y="54"/>
                </a:lnTo>
                <a:lnTo>
                  <a:pt x="190" y="54"/>
                </a:lnTo>
                <a:lnTo>
                  <a:pt x="190" y="52"/>
                </a:lnTo>
                <a:lnTo>
                  <a:pt x="190" y="52"/>
                </a:lnTo>
                <a:lnTo>
                  <a:pt x="190" y="52"/>
                </a:lnTo>
                <a:lnTo>
                  <a:pt x="190" y="51"/>
                </a:lnTo>
                <a:lnTo>
                  <a:pt x="190" y="51"/>
                </a:lnTo>
                <a:lnTo>
                  <a:pt x="190" y="51"/>
                </a:lnTo>
                <a:lnTo>
                  <a:pt x="190" y="49"/>
                </a:lnTo>
                <a:lnTo>
                  <a:pt x="192" y="49"/>
                </a:lnTo>
                <a:lnTo>
                  <a:pt x="192" y="47"/>
                </a:lnTo>
                <a:lnTo>
                  <a:pt x="192" y="47"/>
                </a:lnTo>
                <a:lnTo>
                  <a:pt x="192" y="47"/>
                </a:lnTo>
                <a:lnTo>
                  <a:pt x="192" y="46"/>
                </a:lnTo>
                <a:lnTo>
                  <a:pt x="193" y="44"/>
                </a:lnTo>
                <a:lnTo>
                  <a:pt x="193" y="42"/>
                </a:lnTo>
                <a:lnTo>
                  <a:pt x="195" y="42"/>
                </a:lnTo>
                <a:lnTo>
                  <a:pt x="195" y="42"/>
                </a:lnTo>
                <a:lnTo>
                  <a:pt x="195" y="41"/>
                </a:lnTo>
                <a:lnTo>
                  <a:pt x="197" y="41"/>
                </a:lnTo>
                <a:lnTo>
                  <a:pt x="198" y="37"/>
                </a:lnTo>
                <a:lnTo>
                  <a:pt x="198" y="37"/>
                </a:lnTo>
                <a:lnTo>
                  <a:pt x="200" y="37"/>
                </a:lnTo>
                <a:lnTo>
                  <a:pt x="200" y="37"/>
                </a:lnTo>
                <a:lnTo>
                  <a:pt x="202" y="39"/>
                </a:lnTo>
                <a:lnTo>
                  <a:pt x="203" y="39"/>
                </a:lnTo>
                <a:lnTo>
                  <a:pt x="203" y="39"/>
                </a:lnTo>
                <a:lnTo>
                  <a:pt x="203" y="39"/>
                </a:lnTo>
                <a:lnTo>
                  <a:pt x="203" y="37"/>
                </a:lnTo>
                <a:lnTo>
                  <a:pt x="203" y="36"/>
                </a:lnTo>
                <a:lnTo>
                  <a:pt x="203" y="36"/>
                </a:lnTo>
                <a:lnTo>
                  <a:pt x="203" y="36"/>
                </a:lnTo>
                <a:lnTo>
                  <a:pt x="203" y="36"/>
                </a:lnTo>
                <a:lnTo>
                  <a:pt x="205" y="36"/>
                </a:lnTo>
                <a:lnTo>
                  <a:pt x="205" y="36"/>
                </a:lnTo>
                <a:lnTo>
                  <a:pt x="205" y="36"/>
                </a:lnTo>
                <a:lnTo>
                  <a:pt x="205" y="34"/>
                </a:lnTo>
                <a:lnTo>
                  <a:pt x="207" y="34"/>
                </a:lnTo>
                <a:lnTo>
                  <a:pt x="207" y="32"/>
                </a:lnTo>
                <a:lnTo>
                  <a:pt x="207" y="32"/>
                </a:lnTo>
                <a:lnTo>
                  <a:pt x="208" y="32"/>
                </a:lnTo>
                <a:lnTo>
                  <a:pt x="214" y="34"/>
                </a:lnTo>
                <a:lnTo>
                  <a:pt x="214" y="34"/>
                </a:lnTo>
                <a:lnTo>
                  <a:pt x="214" y="36"/>
                </a:lnTo>
                <a:lnTo>
                  <a:pt x="214" y="36"/>
                </a:lnTo>
                <a:lnTo>
                  <a:pt x="214" y="36"/>
                </a:lnTo>
                <a:lnTo>
                  <a:pt x="214" y="37"/>
                </a:lnTo>
                <a:lnTo>
                  <a:pt x="214" y="37"/>
                </a:lnTo>
                <a:lnTo>
                  <a:pt x="214" y="37"/>
                </a:lnTo>
                <a:lnTo>
                  <a:pt x="214" y="37"/>
                </a:lnTo>
                <a:lnTo>
                  <a:pt x="215" y="39"/>
                </a:lnTo>
                <a:lnTo>
                  <a:pt x="215" y="39"/>
                </a:lnTo>
                <a:lnTo>
                  <a:pt x="215" y="41"/>
                </a:lnTo>
                <a:lnTo>
                  <a:pt x="215" y="41"/>
                </a:lnTo>
                <a:lnTo>
                  <a:pt x="215" y="41"/>
                </a:lnTo>
                <a:lnTo>
                  <a:pt x="214" y="41"/>
                </a:lnTo>
                <a:lnTo>
                  <a:pt x="214" y="41"/>
                </a:lnTo>
                <a:lnTo>
                  <a:pt x="212" y="41"/>
                </a:lnTo>
                <a:lnTo>
                  <a:pt x="212" y="41"/>
                </a:lnTo>
                <a:lnTo>
                  <a:pt x="212" y="41"/>
                </a:lnTo>
                <a:lnTo>
                  <a:pt x="212" y="42"/>
                </a:lnTo>
                <a:lnTo>
                  <a:pt x="212" y="42"/>
                </a:lnTo>
                <a:lnTo>
                  <a:pt x="212" y="44"/>
                </a:lnTo>
                <a:lnTo>
                  <a:pt x="212" y="44"/>
                </a:lnTo>
                <a:lnTo>
                  <a:pt x="212" y="46"/>
                </a:lnTo>
                <a:lnTo>
                  <a:pt x="212" y="46"/>
                </a:lnTo>
                <a:lnTo>
                  <a:pt x="212" y="47"/>
                </a:lnTo>
                <a:lnTo>
                  <a:pt x="207" y="47"/>
                </a:lnTo>
                <a:lnTo>
                  <a:pt x="207" y="49"/>
                </a:lnTo>
                <a:lnTo>
                  <a:pt x="207" y="49"/>
                </a:lnTo>
                <a:lnTo>
                  <a:pt x="207" y="49"/>
                </a:lnTo>
                <a:lnTo>
                  <a:pt x="207" y="49"/>
                </a:lnTo>
                <a:lnTo>
                  <a:pt x="207" y="49"/>
                </a:lnTo>
                <a:lnTo>
                  <a:pt x="205" y="49"/>
                </a:lnTo>
                <a:lnTo>
                  <a:pt x="205" y="51"/>
                </a:lnTo>
                <a:lnTo>
                  <a:pt x="205" y="51"/>
                </a:lnTo>
                <a:lnTo>
                  <a:pt x="207" y="51"/>
                </a:lnTo>
                <a:lnTo>
                  <a:pt x="207" y="51"/>
                </a:lnTo>
                <a:lnTo>
                  <a:pt x="207" y="52"/>
                </a:lnTo>
                <a:lnTo>
                  <a:pt x="207" y="5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9" name="Freeform 62">
            <a:extLst>
              <a:ext uri="{FF2B5EF4-FFF2-40B4-BE49-F238E27FC236}">
                <a16:creationId xmlns:a16="http://schemas.microsoft.com/office/drawing/2014/main" id="{1F91C25B-5833-4E56-B370-80139646A9E5}"/>
              </a:ext>
            </a:extLst>
          </p:cNvPr>
          <p:cNvSpPr>
            <a:spLocks noEditPoints="1"/>
          </p:cNvSpPr>
          <p:nvPr/>
        </p:nvSpPr>
        <p:spPr bwMode="auto">
          <a:xfrm>
            <a:off x="5220255" y="4792139"/>
            <a:ext cx="231727" cy="138071"/>
          </a:xfrm>
          <a:custGeom>
            <a:avLst/>
            <a:gdLst>
              <a:gd name="T0" fmla="*/ 40 w 240"/>
              <a:gd name="T1" fmla="*/ 10 h 143"/>
              <a:gd name="T2" fmla="*/ 215 w 240"/>
              <a:gd name="T3" fmla="*/ 52 h 143"/>
              <a:gd name="T4" fmla="*/ 229 w 240"/>
              <a:gd name="T5" fmla="*/ 58 h 143"/>
              <a:gd name="T6" fmla="*/ 234 w 240"/>
              <a:gd name="T7" fmla="*/ 51 h 143"/>
              <a:gd name="T8" fmla="*/ 239 w 240"/>
              <a:gd name="T9" fmla="*/ 69 h 143"/>
              <a:gd name="T10" fmla="*/ 237 w 240"/>
              <a:gd name="T11" fmla="*/ 83 h 143"/>
              <a:gd name="T12" fmla="*/ 232 w 240"/>
              <a:gd name="T13" fmla="*/ 100 h 143"/>
              <a:gd name="T14" fmla="*/ 232 w 240"/>
              <a:gd name="T15" fmla="*/ 106 h 143"/>
              <a:gd name="T16" fmla="*/ 230 w 240"/>
              <a:gd name="T17" fmla="*/ 111 h 143"/>
              <a:gd name="T18" fmla="*/ 237 w 240"/>
              <a:gd name="T19" fmla="*/ 125 h 143"/>
              <a:gd name="T20" fmla="*/ 215 w 240"/>
              <a:gd name="T21" fmla="*/ 126 h 143"/>
              <a:gd name="T22" fmla="*/ 185 w 240"/>
              <a:gd name="T23" fmla="*/ 137 h 143"/>
              <a:gd name="T24" fmla="*/ 165 w 240"/>
              <a:gd name="T25" fmla="*/ 142 h 143"/>
              <a:gd name="T26" fmla="*/ 135 w 240"/>
              <a:gd name="T27" fmla="*/ 123 h 143"/>
              <a:gd name="T28" fmla="*/ 123 w 240"/>
              <a:gd name="T29" fmla="*/ 125 h 143"/>
              <a:gd name="T30" fmla="*/ 116 w 240"/>
              <a:gd name="T31" fmla="*/ 137 h 143"/>
              <a:gd name="T32" fmla="*/ 108 w 240"/>
              <a:gd name="T33" fmla="*/ 143 h 143"/>
              <a:gd name="T34" fmla="*/ 98 w 240"/>
              <a:gd name="T35" fmla="*/ 137 h 143"/>
              <a:gd name="T36" fmla="*/ 77 w 240"/>
              <a:gd name="T37" fmla="*/ 118 h 143"/>
              <a:gd name="T38" fmla="*/ 82 w 240"/>
              <a:gd name="T39" fmla="*/ 115 h 143"/>
              <a:gd name="T40" fmla="*/ 61 w 240"/>
              <a:gd name="T41" fmla="*/ 95 h 143"/>
              <a:gd name="T42" fmla="*/ 45 w 240"/>
              <a:gd name="T43" fmla="*/ 89 h 143"/>
              <a:gd name="T44" fmla="*/ 42 w 240"/>
              <a:gd name="T45" fmla="*/ 103 h 143"/>
              <a:gd name="T46" fmla="*/ 34 w 240"/>
              <a:gd name="T47" fmla="*/ 101 h 143"/>
              <a:gd name="T48" fmla="*/ 24 w 240"/>
              <a:gd name="T49" fmla="*/ 98 h 143"/>
              <a:gd name="T50" fmla="*/ 19 w 240"/>
              <a:gd name="T51" fmla="*/ 98 h 143"/>
              <a:gd name="T52" fmla="*/ 10 w 240"/>
              <a:gd name="T53" fmla="*/ 96 h 143"/>
              <a:gd name="T54" fmla="*/ 8 w 240"/>
              <a:gd name="T55" fmla="*/ 93 h 143"/>
              <a:gd name="T56" fmla="*/ 0 w 240"/>
              <a:gd name="T57" fmla="*/ 86 h 143"/>
              <a:gd name="T58" fmla="*/ 12 w 240"/>
              <a:gd name="T59" fmla="*/ 73 h 143"/>
              <a:gd name="T60" fmla="*/ 10 w 240"/>
              <a:gd name="T61" fmla="*/ 66 h 143"/>
              <a:gd name="T62" fmla="*/ 20 w 240"/>
              <a:gd name="T63" fmla="*/ 69 h 143"/>
              <a:gd name="T64" fmla="*/ 25 w 240"/>
              <a:gd name="T65" fmla="*/ 61 h 143"/>
              <a:gd name="T66" fmla="*/ 15 w 240"/>
              <a:gd name="T67" fmla="*/ 56 h 143"/>
              <a:gd name="T68" fmla="*/ 7 w 240"/>
              <a:gd name="T69" fmla="*/ 47 h 143"/>
              <a:gd name="T70" fmla="*/ 29 w 240"/>
              <a:gd name="T71" fmla="*/ 46 h 143"/>
              <a:gd name="T72" fmla="*/ 34 w 240"/>
              <a:gd name="T73" fmla="*/ 36 h 143"/>
              <a:gd name="T74" fmla="*/ 39 w 240"/>
              <a:gd name="T75" fmla="*/ 36 h 143"/>
              <a:gd name="T76" fmla="*/ 44 w 240"/>
              <a:gd name="T77" fmla="*/ 29 h 143"/>
              <a:gd name="T78" fmla="*/ 44 w 240"/>
              <a:gd name="T79" fmla="*/ 21 h 143"/>
              <a:gd name="T80" fmla="*/ 39 w 240"/>
              <a:gd name="T81" fmla="*/ 14 h 143"/>
              <a:gd name="T82" fmla="*/ 35 w 240"/>
              <a:gd name="T83" fmla="*/ 5 h 143"/>
              <a:gd name="T84" fmla="*/ 50 w 240"/>
              <a:gd name="T85" fmla="*/ 10 h 143"/>
              <a:gd name="T86" fmla="*/ 71 w 240"/>
              <a:gd name="T87" fmla="*/ 19 h 143"/>
              <a:gd name="T88" fmla="*/ 91 w 240"/>
              <a:gd name="T89" fmla="*/ 12 h 143"/>
              <a:gd name="T90" fmla="*/ 109 w 240"/>
              <a:gd name="T91" fmla="*/ 32 h 143"/>
              <a:gd name="T92" fmla="*/ 114 w 240"/>
              <a:gd name="T93" fmla="*/ 42 h 143"/>
              <a:gd name="T94" fmla="*/ 116 w 240"/>
              <a:gd name="T95" fmla="*/ 51 h 143"/>
              <a:gd name="T96" fmla="*/ 136 w 240"/>
              <a:gd name="T97" fmla="*/ 69 h 143"/>
              <a:gd name="T98" fmla="*/ 140 w 240"/>
              <a:gd name="T99" fmla="*/ 71 h 143"/>
              <a:gd name="T100" fmla="*/ 148 w 240"/>
              <a:gd name="T101" fmla="*/ 76 h 143"/>
              <a:gd name="T102" fmla="*/ 163 w 240"/>
              <a:gd name="T103" fmla="*/ 78 h 143"/>
              <a:gd name="T104" fmla="*/ 163 w 240"/>
              <a:gd name="T105" fmla="*/ 69 h 143"/>
              <a:gd name="T106" fmla="*/ 170 w 240"/>
              <a:gd name="T107" fmla="*/ 58 h 143"/>
              <a:gd name="T108" fmla="*/ 175 w 240"/>
              <a:gd name="T109" fmla="*/ 61 h 143"/>
              <a:gd name="T110" fmla="*/ 190 w 240"/>
              <a:gd name="T111" fmla="*/ 52 h 143"/>
              <a:gd name="T112" fmla="*/ 195 w 240"/>
              <a:gd name="T113" fmla="*/ 41 h 143"/>
              <a:gd name="T114" fmla="*/ 205 w 240"/>
              <a:gd name="T115" fmla="*/ 36 h 143"/>
              <a:gd name="T116" fmla="*/ 215 w 240"/>
              <a:gd name="T117" fmla="*/ 39 h 143"/>
              <a:gd name="T118" fmla="*/ 212 w 240"/>
              <a:gd name="T119"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43">
                <a:moveTo>
                  <a:pt x="39" y="5"/>
                </a:moveTo>
                <a:lnTo>
                  <a:pt x="39" y="5"/>
                </a:lnTo>
                <a:lnTo>
                  <a:pt x="39" y="5"/>
                </a:lnTo>
                <a:lnTo>
                  <a:pt x="39" y="7"/>
                </a:lnTo>
                <a:lnTo>
                  <a:pt x="39" y="7"/>
                </a:lnTo>
                <a:lnTo>
                  <a:pt x="37" y="7"/>
                </a:lnTo>
                <a:lnTo>
                  <a:pt x="37" y="9"/>
                </a:lnTo>
                <a:lnTo>
                  <a:pt x="37" y="9"/>
                </a:lnTo>
                <a:lnTo>
                  <a:pt x="37" y="10"/>
                </a:lnTo>
                <a:lnTo>
                  <a:pt x="37" y="10"/>
                </a:lnTo>
                <a:lnTo>
                  <a:pt x="39" y="12"/>
                </a:lnTo>
                <a:lnTo>
                  <a:pt x="40" y="12"/>
                </a:lnTo>
                <a:lnTo>
                  <a:pt x="40" y="12"/>
                </a:lnTo>
                <a:lnTo>
                  <a:pt x="40" y="10"/>
                </a:lnTo>
                <a:lnTo>
                  <a:pt x="40" y="10"/>
                </a:lnTo>
                <a:lnTo>
                  <a:pt x="40" y="10"/>
                </a:lnTo>
                <a:lnTo>
                  <a:pt x="40" y="10"/>
                </a:lnTo>
                <a:lnTo>
                  <a:pt x="40" y="9"/>
                </a:lnTo>
                <a:lnTo>
                  <a:pt x="40" y="9"/>
                </a:lnTo>
                <a:lnTo>
                  <a:pt x="40" y="9"/>
                </a:lnTo>
                <a:lnTo>
                  <a:pt x="40" y="9"/>
                </a:lnTo>
                <a:lnTo>
                  <a:pt x="40" y="7"/>
                </a:lnTo>
                <a:lnTo>
                  <a:pt x="40" y="7"/>
                </a:lnTo>
                <a:lnTo>
                  <a:pt x="39" y="5"/>
                </a:lnTo>
                <a:close/>
                <a:moveTo>
                  <a:pt x="207" y="52"/>
                </a:moveTo>
                <a:lnTo>
                  <a:pt x="207" y="52"/>
                </a:lnTo>
                <a:lnTo>
                  <a:pt x="208" y="52"/>
                </a:lnTo>
                <a:lnTo>
                  <a:pt x="208" y="52"/>
                </a:lnTo>
                <a:lnTo>
                  <a:pt x="212" y="51"/>
                </a:lnTo>
                <a:lnTo>
                  <a:pt x="215" y="51"/>
                </a:lnTo>
                <a:lnTo>
                  <a:pt x="215" y="52"/>
                </a:lnTo>
                <a:lnTo>
                  <a:pt x="215" y="52"/>
                </a:lnTo>
                <a:lnTo>
                  <a:pt x="215" y="52"/>
                </a:lnTo>
                <a:lnTo>
                  <a:pt x="217" y="52"/>
                </a:lnTo>
                <a:lnTo>
                  <a:pt x="219" y="54"/>
                </a:lnTo>
                <a:lnTo>
                  <a:pt x="219" y="54"/>
                </a:lnTo>
                <a:lnTo>
                  <a:pt x="220" y="54"/>
                </a:lnTo>
                <a:lnTo>
                  <a:pt x="224" y="52"/>
                </a:lnTo>
                <a:lnTo>
                  <a:pt x="224" y="52"/>
                </a:lnTo>
                <a:lnTo>
                  <a:pt x="225" y="51"/>
                </a:lnTo>
                <a:lnTo>
                  <a:pt x="227" y="54"/>
                </a:lnTo>
                <a:lnTo>
                  <a:pt x="227" y="54"/>
                </a:lnTo>
                <a:lnTo>
                  <a:pt x="229" y="56"/>
                </a:lnTo>
                <a:lnTo>
                  <a:pt x="229" y="56"/>
                </a:lnTo>
                <a:lnTo>
                  <a:pt x="229" y="56"/>
                </a:lnTo>
                <a:lnTo>
                  <a:pt x="229" y="56"/>
                </a:lnTo>
                <a:lnTo>
                  <a:pt x="229" y="56"/>
                </a:lnTo>
                <a:lnTo>
                  <a:pt x="229" y="58"/>
                </a:lnTo>
                <a:lnTo>
                  <a:pt x="229" y="58"/>
                </a:lnTo>
                <a:lnTo>
                  <a:pt x="229" y="58"/>
                </a:lnTo>
                <a:lnTo>
                  <a:pt x="229" y="58"/>
                </a:lnTo>
                <a:lnTo>
                  <a:pt x="229" y="59"/>
                </a:lnTo>
                <a:lnTo>
                  <a:pt x="229" y="59"/>
                </a:lnTo>
                <a:lnTo>
                  <a:pt x="229" y="59"/>
                </a:lnTo>
                <a:lnTo>
                  <a:pt x="230" y="59"/>
                </a:lnTo>
                <a:lnTo>
                  <a:pt x="230" y="59"/>
                </a:lnTo>
                <a:lnTo>
                  <a:pt x="232" y="56"/>
                </a:lnTo>
                <a:lnTo>
                  <a:pt x="232" y="56"/>
                </a:lnTo>
                <a:lnTo>
                  <a:pt x="232" y="54"/>
                </a:lnTo>
                <a:lnTo>
                  <a:pt x="234" y="54"/>
                </a:lnTo>
                <a:lnTo>
                  <a:pt x="234" y="54"/>
                </a:lnTo>
                <a:lnTo>
                  <a:pt x="234" y="52"/>
                </a:lnTo>
                <a:lnTo>
                  <a:pt x="234" y="52"/>
                </a:lnTo>
                <a:lnTo>
                  <a:pt x="234" y="51"/>
                </a:lnTo>
                <a:lnTo>
                  <a:pt x="234" y="51"/>
                </a:lnTo>
                <a:lnTo>
                  <a:pt x="235" y="52"/>
                </a:lnTo>
                <a:lnTo>
                  <a:pt x="237" y="54"/>
                </a:lnTo>
                <a:lnTo>
                  <a:pt x="237" y="56"/>
                </a:lnTo>
                <a:lnTo>
                  <a:pt x="237" y="56"/>
                </a:lnTo>
                <a:lnTo>
                  <a:pt x="237" y="58"/>
                </a:lnTo>
                <a:lnTo>
                  <a:pt x="237" y="58"/>
                </a:lnTo>
                <a:lnTo>
                  <a:pt x="237" y="59"/>
                </a:lnTo>
                <a:lnTo>
                  <a:pt x="235" y="61"/>
                </a:lnTo>
                <a:lnTo>
                  <a:pt x="235" y="61"/>
                </a:lnTo>
                <a:lnTo>
                  <a:pt x="235" y="61"/>
                </a:lnTo>
                <a:lnTo>
                  <a:pt x="235" y="63"/>
                </a:lnTo>
                <a:lnTo>
                  <a:pt x="235" y="64"/>
                </a:lnTo>
                <a:lnTo>
                  <a:pt x="235" y="64"/>
                </a:lnTo>
                <a:lnTo>
                  <a:pt x="239" y="68"/>
                </a:lnTo>
                <a:lnTo>
                  <a:pt x="239" y="69"/>
                </a:lnTo>
                <a:lnTo>
                  <a:pt x="239" y="69"/>
                </a:lnTo>
                <a:lnTo>
                  <a:pt x="239" y="71"/>
                </a:lnTo>
                <a:lnTo>
                  <a:pt x="239" y="71"/>
                </a:lnTo>
                <a:lnTo>
                  <a:pt x="239" y="73"/>
                </a:lnTo>
                <a:lnTo>
                  <a:pt x="239" y="74"/>
                </a:lnTo>
                <a:lnTo>
                  <a:pt x="239" y="74"/>
                </a:lnTo>
                <a:lnTo>
                  <a:pt x="237" y="76"/>
                </a:lnTo>
                <a:lnTo>
                  <a:pt x="237" y="76"/>
                </a:lnTo>
                <a:lnTo>
                  <a:pt x="237" y="76"/>
                </a:lnTo>
                <a:lnTo>
                  <a:pt x="237" y="76"/>
                </a:lnTo>
                <a:lnTo>
                  <a:pt x="235" y="78"/>
                </a:lnTo>
                <a:lnTo>
                  <a:pt x="235" y="78"/>
                </a:lnTo>
                <a:lnTo>
                  <a:pt x="235" y="78"/>
                </a:lnTo>
                <a:lnTo>
                  <a:pt x="237" y="79"/>
                </a:lnTo>
                <a:lnTo>
                  <a:pt x="237" y="81"/>
                </a:lnTo>
                <a:lnTo>
                  <a:pt x="237" y="83"/>
                </a:lnTo>
                <a:lnTo>
                  <a:pt x="235" y="84"/>
                </a:lnTo>
                <a:lnTo>
                  <a:pt x="235" y="84"/>
                </a:lnTo>
                <a:lnTo>
                  <a:pt x="235" y="86"/>
                </a:lnTo>
                <a:lnTo>
                  <a:pt x="235" y="89"/>
                </a:lnTo>
                <a:lnTo>
                  <a:pt x="235" y="91"/>
                </a:lnTo>
                <a:lnTo>
                  <a:pt x="237" y="93"/>
                </a:lnTo>
                <a:lnTo>
                  <a:pt x="237" y="95"/>
                </a:lnTo>
                <a:lnTo>
                  <a:pt x="237" y="95"/>
                </a:lnTo>
                <a:lnTo>
                  <a:pt x="237" y="95"/>
                </a:lnTo>
                <a:lnTo>
                  <a:pt x="237" y="95"/>
                </a:lnTo>
                <a:lnTo>
                  <a:pt x="235" y="96"/>
                </a:lnTo>
                <a:lnTo>
                  <a:pt x="232" y="98"/>
                </a:lnTo>
                <a:lnTo>
                  <a:pt x="232" y="98"/>
                </a:lnTo>
                <a:lnTo>
                  <a:pt x="232" y="98"/>
                </a:lnTo>
                <a:lnTo>
                  <a:pt x="230" y="98"/>
                </a:lnTo>
                <a:lnTo>
                  <a:pt x="232" y="100"/>
                </a:lnTo>
                <a:lnTo>
                  <a:pt x="232" y="100"/>
                </a:lnTo>
                <a:lnTo>
                  <a:pt x="234" y="100"/>
                </a:lnTo>
                <a:lnTo>
                  <a:pt x="235" y="100"/>
                </a:lnTo>
                <a:lnTo>
                  <a:pt x="235" y="100"/>
                </a:lnTo>
                <a:lnTo>
                  <a:pt x="237" y="100"/>
                </a:lnTo>
                <a:lnTo>
                  <a:pt x="237" y="100"/>
                </a:lnTo>
                <a:lnTo>
                  <a:pt x="235" y="101"/>
                </a:lnTo>
                <a:lnTo>
                  <a:pt x="235" y="101"/>
                </a:lnTo>
                <a:lnTo>
                  <a:pt x="235" y="103"/>
                </a:lnTo>
                <a:lnTo>
                  <a:pt x="235" y="103"/>
                </a:lnTo>
                <a:lnTo>
                  <a:pt x="235" y="103"/>
                </a:lnTo>
                <a:lnTo>
                  <a:pt x="234" y="105"/>
                </a:lnTo>
                <a:lnTo>
                  <a:pt x="230" y="106"/>
                </a:lnTo>
                <a:lnTo>
                  <a:pt x="230" y="106"/>
                </a:lnTo>
                <a:lnTo>
                  <a:pt x="230" y="106"/>
                </a:lnTo>
                <a:lnTo>
                  <a:pt x="232" y="106"/>
                </a:lnTo>
                <a:lnTo>
                  <a:pt x="232" y="108"/>
                </a:lnTo>
                <a:lnTo>
                  <a:pt x="235" y="108"/>
                </a:lnTo>
                <a:lnTo>
                  <a:pt x="237" y="108"/>
                </a:lnTo>
                <a:lnTo>
                  <a:pt x="237" y="108"/>
                </a:lnTo>
                <a:lnTo>
                  <a:pt x="237" y="108"/>
                </a:lnTo>
                <a:lnTo>
                  <a:pt x="235" y="108"/>
                </a:lnTo>
                <a:lnTo>
                  <a:pt x="235" y="110"/>
                </a:lnTo>
                <a:lnTo>
                  <a:pt x="235" y="110"/>
                </a:lnTo>
                <a:lnTo>
                  <a:pt x="234" y="110"/>
                </a:lnTo>
                <a:lnTo>
                  <a:pt x="234" y="110"/>
                </a:lnTo>
                <a:lnTo>
                  <a:pt x="234" y="110"/>
                </a:lnTo>
                <a:lnTo>
                  <a:pt x="232" y="110"/>
                </a:lnTo>
                <a:lnTo>
                  <a:pt x="232" y="110"/>
                </a:lnTo>
                <a:lnTo>
                  <a:pt x="232" y="110"/>
                </a:lnTo>
                <a:lnTo>
                  <a:pt x="230" y="111"/>
                </a:lnTo>
                <a:lnTo>
                  <a:pt x="230" y="111"/>
                </a:lnTo>
                <a:lnTo>
                  <a:pt x="230" y="111"/>
                </a:lnTo>
                <a:lnTo>
                  <a:pt x="230" y="113"/>
                </a:lnTo>
                <a:lnTo>
                  <a:pt x="232" y="115"/>
                </a:lnTo>
                <a:lnTo>
                  <a:pt x="232" y="116"/>
                </a:lnTo>
                <a:lnTo>
                  <a:pt x="232" y="116"/>
                </a:lnTo>
                <a:lnTo>
                  <a:pt x="235" y="116"/>
                </a:lnTo>
                <a:lnTo>
                  <a:pt x="237" y="118"/>
                </a:lnTo>
                <a:lnTo>
                  <a:pt x="240" y="120"/>
                </a:lnTo>
                <a:lnTo>
                  <a:pt x="240" y="120"/>
                </a:lnTo>
                <a:lnTo>
                  <a:pt x="240" y="120"/>
                </a:lnTo>
                <a:lnTo>
                  <a:pt x="240" y="123"/>
                </a:lnTo>
                <a:lnTo>
                  <a:pt x="240" y="123"/>
                </a:lnTo>
                <a:lnTo>
                  <a:pt x="239" y="125"/>
                </a:lnTo>
                <a:lnTo>
                  <a:pt x="239" y="125"/>
                </a:lnTo>
                <a:lnTo>
                  <a:pt x="237" y="125"/>
                </a:lnTo>
                <a:lnTo>
                  <a:pt x="237" y="125"/>
                </a:lnTo>
                <a:lnTo>
                  <a:pt x="235" y="125"/>
                </a:lnTo>
                <a:lnTo>
                  <a:pt x="232" y="125"/>
                </a:lnTo>
                <a:lnTo>
                  <a:pt x="230" y="125"/>
                </a:lnTo>
                <a:lnTo>
                  <a:pt x="230" y="125"/>
                </a:lnTo>
                <a:lnTo>
                  <a:pt x="230" y="126"/>
                </a:lnTo>
                <a:lnTo>
                  <a:pt x="229" y="126"/>
                </a:lnTo>
                <a:lnTo>
                  <a:pt x="229" y="126"/>
                </a:lnTo>
                <a:lnTo>
                  <a:pt x="229" y="126"/>
                </a:lnTo>
                <a:lnTo>
                  <a:pt x="227" y="125"/>
                </a:lnTo>
                <a:lnTo>
                  <a:pt x="227" y="125"/>
                </a:lnTo>
                <a:lnTo>
                  <a:pt x="227" y="125"/>
                </a:lnTo>
                <a:lnTo>
                  <a:pt x="225" y="125"/>
                </a:lnTo>
                <a:lnTo>
                  <a:pt x="225" y="125"/>
                </a:lnTo>
                <a:lnTo>
                  <a:pt x="217" y="128"/>
                </a:lnTo>
                <a:lnTo>
                  <a:pt x="217" y="128"/>
                </a:lnTo>
                <a:lnTo>
                  <a:pt x="215" y="126"/>
                </a:lnTo>
                <a:lnTo>
                  <a:pt x="214" y="126"/>
                </a:lnTo>
                <a:lnTo>
                  <a:pt x="214" y="128"/>
                </a:lnTo>
                <a:lnTo>
                  <a:pt x="212" y="128"/>
                </a:lnTo>
                <a:lnTo>
                  <a:pt x="203" y="126"/>
                </a:lnTo>
                <a:lnTo>
                  <a:pt x="202" y="125"/>
                </a:lnTo>
                <a:lnTo>
                  <a:pt x="198" y="125"/>
                </a:lnTo>
                <a:lnTo>
                  <a:pt x="195" y="126"/>
                </a:lnTo>
                <a:lnTo>
                  <a:pt x="193" y="130"/>
                </a:lnTo>
                <a:lnTo>
                  <a:pt x="192" y="130"/>
                </a:lnTo>
                <a:lnTo>
                  <a:pt x="192" y="130"/>
                </a:lnTo>
                <a:lnTo>
                  <a:pt x="190" y="130"/>
                </a:lnTo>
                <a:lnTo>
                  <a:pt x="190" y="132"/>
                </a:lnTo>
                <a:lnTo>
                  <a:pt x="188" y="132"/>
                </a:lnTo>
                <a:lnTo>
                  <a:pt x="188" y="135"/>
                </a:lnTo>
                <a:lnTo>
                  <a:pt x="187" y="137"/>
                </a:lnTo>
                <a:lnTo>
                  <a:pt x="185" y="137"/>
                </a:lnTo>
                <a:lnTo>
                  <a:pt x="182" y="137"/>
                </a:lnTo>
                <a:lnTo>
                  <a:pt x="182" y="137"/>
                </a:lnTo>
                <a:lnTo>
                  <a:pt x="180" y="138"/>
                </a:lnTo>
                <a:lnTo>
                  <a:pt x="178" y="138"/>
                </a:lnTo>
                <a:lnTo>
                  <a:pt x="177" y="140"/>
                </a:lnTo>
                <a:lnTo>
                  <a:pt x="175" y="142"/>
                </a:lnTo>
                <a:lnTo>
                  <a:pt x="175" y="142"/>
                </a:lnTo>
                <a:lnTo>
                  <a:pt x="175" y="143"/>
                </a:lnTo>
                <a:lnTo>
                  <a:pt x="175" y="143"/>
                </a:lnTo>
                <a:lnTo>
                  <a:pt x="173" y="142"/>
                </a:lnTo>
                <a:lnTo>
                  <a:pt x="173" y="142"/>
                </a:lnTo>
                <a:lnTo>
                  <a:pt x="173" y="142"/>
                </a:lnTo>
                <a:lnTo>
                  <a:pt x="173" y="142"/>
                </a:lnTo>
                <a:lnTo>
                  <a:pt x="171" y="140"/>
                </a:lnTo>
                <a:lnTo>
                  <a:pt x="166" y="140"/>
                </a:lnTo>
                <a:lnTo>
                  <a:pt x="165" y="142"/>
                </a:lnTo>
                <a:lnTo>
                  <a:pt x="163" y="142"/>
                </a:lnTo>
                <a:lnTo>
                  <a:pt x="161" y="140"/>
                </a:lnTo>
                <a:lnTo>
                  <a:pt x="161" y="140"/>
                </a:lnTo>
                <a:lnTo>
                  <a:pt x="158" y="138"/>
                </a:lnTo>
                <a:lnTo>
                  <a:pt x="155" y="138"/>
                </a:lnTo>
                <a:lnTo>
                  <a:pt x="153" y="138"/>
                </a:lnTo>
                <a:lnTo>
                  <a:pt x="153" y="135"/>
                </a:lnTo>
                <a:lnTo>
                  <a:pt x="150" y="128"/>
                </a:lnTo>
                <a:lnTo>
                  <a:pt x="146" y="128"/>
                </a:lnTo>
                <a:lnTo>
                  <a:pt x="145" y="128"/>
                </a:lnTo>
                <a:lnTo>
                  <a:pt x="145" y="128"/>
                </a:lnTo>
                <a:lnTo>
                  <a:pt x="141" y="128"/>
                </a:lnTo>
                <a:lnTo>
                  <a:pt x="141" y="126"/>
                </a:lnTo>
                <a:lnTo>
                  <a:pt x="140" y="125"/>
                </a:lnTo>
                <a:lnTo>
                  <a:pt x="140" y="125"/>
                </a:lnTo>
                <a:lnTo>
                  <a:pt x="135" y="123"/>
                </a:lnTo>
                <a:lnTo>
                  <a:pt x="133" y="123"/>
                </a:lnTo>
                <a:lnTo>
                  <a:pt x="133" y="123"/>
                </a:lnTo>
                <a:lnTo>
                  <a:pt x="131" y="123"/>
                </a:lnTo>
                <a:lnTo>
                  <a:pt x="131" y="125"/>
                </a:lnTo>
                <a:lnTo>
                  <a:pt x="131" y="125"/>
                </a:lnTo>
                <a:lnTo>
                  <a:pt x="129" y="125"/>
                </a:lnTo>
                <a:lnTo>
                  <a:pt x="128" y="125"/>
                </a:lnTo>
                <a:lnTo>
                  <a:pt x="126" y="125"/>
                </a:lnTo>
                <a:lnTo>
                  <a:pt x="126" y="125"/>
                </a:lnTo>
                <a:lnTo>
                  <a:pt x="126" y="126"/>
                </a:lnTo>
                <a:lnTo>
                  <a:pt x="126" y="126"/>
                </a:lnTo>
                <a:lnTo>
                  <a:pt x="124" y="126"/>
                </a:lnTo>
                <a:lnTo>
                  <a:pt x="124" y="125"/>
                </a:lnTo>
                <a:lnTo>
                  <a:pt x="123" y="125"/>
                </a:lnTo>
                <a:lnTo>
                  <a:pt x="123" y="125"/>
                </a:lnTo>
                <a:lnTo>
                  <a:pt x="123" y="125"/>
                </a:lnTo>
                <a:lnTo>
                  <a:pt x="119" y="125"/>
                </a:lnTo>
                <a:lnTo>
                  <a:pt x="119" y="125"/>
                </a:lnTo>
                <a:lnTo>
                  <a:pt x="118" y="125"/>
                </a:lnTo>
                <a:lnTo>
                  <a:pt x="118" y="126"/>
                </a:lnTo>
                <a:lnTo>
                  <a:pt x="118" y="126"/>
                </a:lnTo>
                <a:lnTo>
                  <a:pt x="116" y="130"/>
                </a:lnTo>
                <a:lnTo>
                  <a:pt x="116" y="132"/>
                </a:lnTo>
                <a:lnTo>
                  <a:pt x="116" y="132"/>
                </a:lnTo>
                <a:lnTo>
                  <a:pt x="116" y="132"/>
                </a:lnTo>
                <a:lnTo>
                  <a:pt x="116" y="132"/>
                </a:lnTo>
                <a:lnTo>
                  <a:pt x="116" y="133"/>
                </a:lnTo>
                <a:lnTo>
                  <a:pt x="116" y="133"/>
                </a:lnTo>
                <a:lnTo>
                  <a:pt x="116" y="135"/>
                </a:lnTo>
                <a:lnTo>
                  <a:pt x="116" y="137"/>
                </a:lnTo>
                <a:lnTo>
                  <a:pt x="116" y="137"/>
                </a:lnTo>
                <a:lnTo>
                  <a:pt x="116" y="137"/>
                </a:lnTo>
                <a:lnTo>
                  <a:pt x="118" y="138"/>
                </a:lnTo>
                <a:lnTo>
                  <a:pt x="118" y="140"/>
                </a:lnTo>
                <a:lnTo>
                  <a:pt x="118" y="140"/>
                </a:lnTo>
                <a:lnTo>
                  <a:pt x="118" y="140"/>
                </a:lnTo>
                <a:lnTo>
                  <a:pt x="118" y="142"/>
                </a:lnTo>
                <a:lnTo>
                  <a:pt x="119" y="143"/>
                </a:lnTo>
                <a:lnTo>
                  <a:pt x="119" y="143"/>
                </a:lnTo>
                <a:lnTo>
                  <a:pt x="118" y="143"/>
                </a:lnTo>
                <a:lnTo>
                  <a:pt x="118" y="143"/>
                </a:lnTo>
                <a:lnTo>
                  <a:pt x="118" y="143"/>
                </a:lnTo>
                <a:lnTo>
                  <a:pt x="116" y="143"/>
                </a:lnTo>
                <a:lnTo>
                  <a:pt x="113" y="142"/>
                </a:lnTo>
                <a:lnTo>
                  <a:pt x="111" y="142"/>
                </a:lnTo>
                <a:lnTo>
                  <a:pt x="109" y="143"/>
                </a:lnTo>
                <a:lnTo>
                  <a:pt x="108" y="143"/>
                </a:lnTo>
                <a:lnTo>
                  <a:pt x="108" y="143"/>
                </a:lnTo>
                <a:lnTo>
                  <a:pt x="108" y="143"/>
                </a:lnTo>
                <a:lnTo>
                  <a:pt x="106" y="142"/>
                </a:lnTo>
                <a:lnTo>
                  <a:pt x="106" y="142"/>
                </a:lnTo>
                <a:lnTo>
                  <a:pt x="104" y="140"/>
                </a:lnTo>
                <a:lnTo>
                  <a:pt x="104" y="138"/>
                </a:lnTo>
                <a:lnTo>
                  <a:pt x="104" y="137"/>
                </a:lnTo>
                <a:lnTo>
                  <a:pt x="103" y="137"/>
                </a:lnTo>
                <a:lnTo>
                  <a:pt x="103" y="135"/>
                </a:lnTo>
                <a:lnTo>
                  <a:pt x="103" y="135"/>
                </a:lnTo>
                <a:lnTo>
                  <a:pt x="99" y="135"/>
                </a:lnTo>
                <a:lnTo>
                  <a:pt x="99" y="135"/>
                </a:lnTo>
                <a:lnTo>
                  <a:pt x="99" y="135"/>
                </a:lnTo>
                <a:lnTo>
                  <a:pt x="99" y="135"/>
                </a:lnTo>
                <a:lnTo>
                  <a:pt x="98" y="137"/>
                </a:lnTo>
                <a:lnTo>
                  <a:pt x="98" y="137"/>
                </a:lnTo>
                <a:lnTo>
                  <a:pt x="98" y="137"/>
                </a:lnTo>
                <a:lnTo>
                  <a:pt x="96" y="135"/>
                </a:lnTo>
                <a:lnTo>
                  <a:pt x="96" y="133"/>
                </a:lnTo>
                <a:lnTo>
                  <a:pt x="92" y="128"/>
                </a:lnTo>
                <a:lnTo>
                  <a:pt x="92" y="128"/>
                </a:lnTo>
                <a:lnTo>
                  <a:pt x="92" y="128"/>
                </a:lnTo>
                <a:lnTo>
                  <a:pt x="91" y="128"/>
                </a:lnTo>
                <a:lnTo>
                  <a:pt x="89" y="128"/>
                </a:lnTo>
                <a:lnTo>
                  <a:pt x="87" y="130"/>
                </a:lnTo>
                <a:lnTo>
                  <a:pt x="86" y="128"/>
                </a:lnTo>
                <a:lnTo>
                  <a:pt x="86" y="128"/>
                </a:lnTo>
                <a:lnTo>
                  <a:pt x="84" y="128"/>
                </a:lnTo>
                <a:lnTo>
                  <a:pt x="82" y="125"/>
                </a:lnTo>
                <a:lnTo>
                  <a:pt x="81" y="121"/>
                </a:lnTo>
                <a:lnTo>
                  <a:pt x="81" y="121"/>
                </a:lnTo>
                <a:lnTo>
                  <a:pt x="79" y="120"/>
                </a:lnTo>
                <a:lnTo>
                  <a:pt x="77" y="118"/>
                </a:lnTo>
                <a:lnTo>
                  <a:pt x="79" y="118"/>
                </a:lnTo>
                <a:lnTo>
                  <a:pt x="79" y="118"/>
                </a:lnTo>
                <a:lnTo>
                  <a:pt x="79" y="118"/>
                </a:lnTo>
                <a:lnTo>
                  <a:pt x="79" y="118"/>
                </a:lnTo>
                <a:lnTo>
                  <a:pt x="79" y="116"/>
                </a:lnTo>
                <a:lnTo>
                  <a:pt x="79" y="116"/>
                </a:lnTo>
                <a:lnTo>
                  <a:pt x="79" y="116"/>
                </a:lnTo>
                <a:lnTo>
                  <a:pt x="79" y="115"/>
                </a:lnTo>
                <a:lnTo>
                  <a:pt x="79" y="115"/>
                </a:lnTo>
                <a:lnTo>
                  <a:pt x="79" y="115"/>
                </a:lnTo>
                <a:lnTo>
                  <a:pt x="81" y="116"/>
                </a:lnTo>
                <a:lnTo>
                  <a:pt x="81" y="116"/>
                </a:lnTo>
                <a:lnTo>
                  <a:pt x="82" y="116"/>
                </a:lnTo>
                <a:lnTo>
                  <a:pt x="82" y="115"/>
                </a:lnTo>
                <a:lnTo>
                  <a:pt x="82" y="115"/>
                </a:lnTo>
                <a:lnTo>
                  <a:pt x="82" y="115"/>
                </a:lnTo>
                <a:lnTo>
                  <a:pt x="82" y="115"/>
                </a:lnTo>
                <a:lnTo>
                  <a:pt x="82" y="113"/>
                </a:lnTo>
                <a:lnTo>
                  <a:pt x="82" y="111"/>
                </a:lnTo>
                <a:lnTo>
                  <a:pt x="81" y="110"/>
                </a:lnTo>
                <a:lnTo>
                  <a:pt x="81" y="108"/>
                </a:lnTo>
                <a:lnTo>
                  <a:pt x="77" y="103"/>
                </a:lnTo>
                <a:lnTo>
                  <a:pt x="69" y="100"/>
                </a:lnTo>
                <a:lnTo>
                  <a:pt x="69" y="98"/>
                </a:lnTo>
                <a:lnTo>
                  <a:pt x="69" y="98"/>
                </a:lnTo>
                <a:lnTo>
                  <a:pt x="69" y="96"/>
                </a:lnTo>
                <a:lnTo>
                  <a:pt x="67" y="96"/>
                </a:lnTo>
                <a:lnTo>
                  <a:pt x="67" y="95"/>
                </a:lnTo>
                <a:lnTo>
                  <a:pt x="67" y="95"/>
                </a:lnTo>
                <a:lnTo>
                  <a:pt x="64" y="95"/>
                </a:lnTo>
                <a:lnTo>
                  <a:pt x="62" y="95"/>
                </a:lnTo>
                <a:lnTo>
                  <a:pt x="61" y="95"/>
                </a:lnTo>
                <a:lnTo>
                  <a:pt x="57" y="93"/>
                </a:lnTo>
                <a:lnTo>
                  <a:pt x="57" y="93"/>
                </a:lnTo>
                <a:lnTo>
                  <a:pt x="57" y="93"/>
                </a:lnTo>
                <a:lnTo>
                  <a:pt x="57" y="91"/>
                </a:lnTo>
                <a:lnTo>
                  <a:pt x="56" y="91"/>
                </a:lnTo>
                <a:lnTo>
                  <a:pt x="56" y="89"/>
                </a:lnTo>
                <a:lnTo>
                  <a:pt x="56" y="89"/>
                </a:lnTo>
                <a:lnTo>
                  <a:pt x="52" y="91"/>
                </a:lnTo>
                <a:lnTo>
                  <a:pt x="52" y="89"/>
                </a:lnTo>
                <a:lnTo>
                  <a:pt x="50" y="89"/>
                </a:lnTo>
                <a:lnTo>
                  <a:pt x="49" y="89"/>
                </a:lnTo>
                <a:lnTo>
                  <a:pt x="49" y="89"/>
                </a:lnTo>
                <a:lnTo>
                  <a:pt x="49" y="89"/>
                </a:lnTo>
                <a:lnTo>
                  <a:pt x="47" y="89"/>
                </a:lnTo>
                <a:lnTo>
                  <a:pt x="47" y="89"/>
                </a:lnTo>
                <a:lnTo>
                  <a:pt x="45" y="89"/>
                </a:lnTo>
                <a:lnTo>
                  <a:pt x="45" y="91"/>
                </a:lnTo>
                <a:lnTo>
                  <a:pt x="45" y="93"/>
                </a:lnTo>
                <a:lnTo>
                  <a:pt x="44" y="93"/>
                </a:lnTo>
                <a:lnTo>
                  <a:pt x="42" y="96"/>
                </a:lnTo>
                <a:lnTo>
                  <a:pt x="42" y="96"/>
                </a:lnTo>
                <a:lnTo>
                  <a:pt x="42" y="96"/>
                </a:lnTo>
                <a:lnTo>
                  <a:pt x="42" y="96"/>
                </a:lnTo>
                <a:lnTo>
                  <a:pt x="44" y="96"/>
                </a:lnTo>
                <a:lnTo>
                  <a:pt x="44" y="96"/>
                </a:lnTo>
                <a:lnTo>
                  <a:pt x="45" y="98"/>
                </a:lnTo>
                <a:lnTo>
                  <a:pt x="45" y="98"/>
                </a:lnTo>
                <a:lnTo>
                  <a:pt x="45" y="98"/>
                </a:lnTo>
                <a:lnTo>
                  <a:pt x="44" y="103"/>
                </a:lnTo>
                <a:lnTo>
                  <a:pt x="44" y="103"/>
                </a:lnTo>
                <a:lnTo>
                  <a:pt x="42" y="103"/>
                </a:lnTo>
                <a:lnTo>
                  <a:pt x="42" y="103"/>
                </a:lnTo>
                <a:lnTo>
                  <a:pt x="42" y="103"/>
                </a:lnTo>
                <a:lnTo>
                  <a:pt x="40" y="103"/>
                </a:lnTo>
                <a:lnTo>
                  <a:pt x="40" y="101"/>
                </a:lnTo>
                <a:lnTo>
                  <a:pt x="40" y="100"/>
                </a:lnTo>
                <a:lnTo>
                  <a:pt x="40" y="100"/>
                </a:lnTo>
                <a:lnTo>
                  <a:pt x="40" y="100"/>
                </a:lnTo>
                <a:lnTo>
                  <a:pt x="39" y="100"/>
                </a:lnTo>
                <a:lnTo>
                  <a:pt x="39" y="100"/>
                </a:lnTo>
                <a:lnTo>
                  <a:pt x="39" y="100"/>
                </a:lnTo>
                <a:lnTo>
                  <a:pt x="39" y="100"/>
                </a:lnTo>
                <a:lnTo>
                  <a:pt x="37" y="101"/>
                </a:lnTo>
                <a:lnTo>
                  <a:pt x="37" y="101"/>
                </a:lnTo>
                <a:lnTo>
                  <a:pt x="37" y="101"/>
                </a:lnTo>
                <a:lnTo>
                  <a:pt x="37" y="101"/>
                </a:lnTo>
                <a:lnTo>
                  <a:pt x="35" y="101"/>
                </a:lnTo>
                <a:lnTo>
                  <a:pt x="34" y="101"/>
                </a:lnTo>
                <a:lnTo>
                  <a:pt x="34" y="101"/>
                </a:lnTo>
                <a:lnTo>
                  <a:pt x="34" y="101"/>
                </a:lnTo>
                <a:lnTo>
                  <a:pt x="30" y="101"/>
                </a:lnTo>
                <a:lnTo>
                  <a:pt x="30" y="101"/>
                </a:lnTo>
                <a:lnTo>
                  <a:pt x="29" y="101"/>
                </a:lnTo>
                <a:lnTo>
                  <a:pt x="29" y="101"/>
                </a:lnTo>
                <a:lnTo>
                  <a:pt x="27" y="101"/>
                </a:lnTo>
                <a:lnTo>
                  <a:pt x="27" y="100"/>
                </a:lnTo>
                <a:lnTo>
                  <a:pt x="27" y="100"/>
                </a:lnTo>
                <a:lnTo>
                  <a:pt x="27" y="100"/>
                </a:lnTo>
                <a:lnTo>
                  <a:pt x="25" y="100"/>
                </a:lnTo>
                <a:lnTo>
                  <a:pt x="25" y="100"/>
                </a:lnTo>
                <a:lnTo>
                  <a:pt x="25" y="98"/>
                </a:lnTo>
                <a:lnTo>
                  <a:pt x="24" y="98"/>
                </a:lnTo>
                <a:lnTo>
                  <a:pt x="24" y="98"/>
                </a:lnTo>
                <a:lnTo>
                  <a:pt x="24" y="98"/>
                </a:lnTo>
                <a:lnTo>
                  <a:pt x="24" y="98"/>
                </a:lnTo>
                <a:lnTo>
                  <a:pt x="24" y="96"/>
                </a:lnTo>
                <a:lnTo>
                  <a:pt x="24" y="96"/>
                </a:lnTo>
                <a:lnTo>
                  <a:pt x="22" y="96"/>
                </a:lnTo>
                <a:lnTo>
                  <a:pt x="22" y="96"/>
                </a:lnTo>
                <a:lnTo>
                  <a:pt x="22" y="98"/>
                </a:lnTo>
                <a:lnTo>
                  <a:pt x="20" y="100"/>
                </a:lnTo>
                <a:lnTo>
                  <a:pt x="20" y="100"/>
                </a:lnTo>
                <a:lnTo>
                  <a:pt x="20" y="101"/>
                </a:lnTo>
                <a:lnTo>
                  <a:pt x="19" y="101"/>
                </a:lnTo>
                <a:lnTo>
                  <a:pt x="19" y="101"/>
                </a:lnTo>
                <a:lnTo>
                  <a:pt x="19" y="101"/>
                </a:lnTo>
                <a:lnTo>
                  <a:pt x="17" y="100"/>
                </a:lnTo>
                <a:lnTo>
                  <a:pt x="19" y="100"/>
                </a:lnTo>
                <a:lnTo>
                  <a:pt x="19" y="100"/>
                </a:lnTo>
                <a:lnTo>
                  <a:pt x="19" y="98"/>
                </a:lnTo>
                <a:lnTo>
                  <a:pt x="19" y="98"/>
                </a:lnTo>
                <a:lnTo>
                  <a:pt x="20" y="98"/>
                </a:lnTo>
                <a:lnTo>
                  <a:pt x="20" y="98"/>
                </a:lnTo>
                <a:lnTo>
                  <a:pt x="20" y="96"/>
                </a:lnTo>
                <a:lnTo>
                  <a:pt x="20" y="96"/>
                </a:lnTo>
                <a:lnTo>
                  <a:pt x="17" y="96"/>
                </a:lnTo>
                <a:lnTo>
                  <a:pt x="17" y="95"/>
                </a:lnTo>
                <a:lnTo>
                  <a:pt x="15" y="95"/>
                </a:lnTo>
                <a:lnTo>
                  <a:pt x="15" y="95"/>
                </a:lnTo>
                <a:lnTo>
                  <a:pt x="13" y="96"/>
                </a:lnTo>
                <a:lnTo>
                  <a:pt x="12" y="98"/>
                </a:lnTo>
                <a:lnTo>
                  <a:pt x="12" y="98"/>
                </a:lnTo>
                <a:lnTo>
                  <a:pt x="10" y="98"/>
                </a:lnTo>
                <a:lnTo>
                  <a:pt x="10" y="98"/>
                </a:lnTo>
                <a:lnTo>
                  <a:pt x="10" y="96"/>
                </a:lnTo>
                <a:lnTo>
                  <a:pt x="10" y="96"/>
                </a:lnTo>
                <a:lnTo>
                  <a:pt x="10" y="96"/>
                </a:lnTo>
                <a:lnTo>
                  <a:pt x="10" y="95"/>
                </a:lnTo>
                <a:lnTo>
                  <a:pt x="10" y="95"/>
                </a:lnTo>
                <a:lnTo>
                  <a:pt x="10" y="95"/>
                </a:lnTo>
                <a:lnTo>
                  <a:pt x="12" y="95"/>
                </a:lnTo>
                <a:lnTo>
                  <a:pt x="12" y="95"/>
                </a:lnTo>
                <a:lnTo>
                  <a:pt x="12" y="93"/>
                </a:lnTo>
                <a:lnTo>
                  <a:pt x="13" y="93"/>
                </a:lnTo>
                <a:lnTo>
                  <a:pt x="13" y="93"/>
                </a:lnTo>
                <a:lnTo>
                  <a:pt x="13" y="93"/>
                </a:lnTo>
                <a:lnTo>
                  <a:pt x="13" y="93"/>
                </a:lnTo>
                <a:lnTo>
                  <a:pt x="12" y="93"/>
                </a:lnTo>
                <a:lnTo>
                  <a:pt x="12" y="93"/>
                </a:lnTo>
                <a:lnTo>
                  <a:pt x="10" y="93"/>
                </a:lnTo>
                <a:lnTo>
                  <a:pt x="8" y="93"/>
                </a:lnTo>
                <a:lnTo>
                  <a:pt x="8" y="93"/>
                </a:lnTo>
                <a:lnTo>
                  <a:pt x="8" y="95"/>
                </a:lnTo>
                <a:lnTo>
                  <a:pt x="8" y="95"/>
                </a:lnTo>
                <a:lnTo>
                  <a:pt x="8" y="95"/>
                </a:lnTo>
                <a:lnTo>
                  <a:pt x="8" y="100"/>
                </a:lnTo>
                <a:lnTo>
                  <a:pt x="8" y="100"/>
                </a:lnTo>
                <a:lnTo>
                  <a:pt x="8" y="100"/>
                </a:lnTo>
                <a:lnTo>
                  <a:pt x="8" y="100"/>
                </a:lnTo>
                <a:lnTo>
                  <a:pt x="7" y="100"/>
                </a:lnTo>
                <a:lnTo>
                  <a:pt x="7" y="100"/>
                </a:lnTo>
                <a:lnTo>
                  <a:pt x="7" y="96"/>
                </a:lnTo>
                <a:lnTo>
                  <a:pt x="5" y="96"/>
                </a:lnTo>
                <a:lnTo>
                  <a:pt x="5" y="93"/>
                </a:lnTo>
                <a:lnTo>
                  <a:pt x="5" y="91"/>
                </a:lnTo>
                <a:lnTo>
                  <a:pt x="5" y="91"/>
                </a:lnTo>
                <a:lnTo>
                  <a:pt x="2" y="88"/>
                </a:lnTo>
                <a:lnTo>
                  <a:pt x="0" y="86"/>
                </a:lnTo>
                <a:lnTo>
                  <a:pt x="2" y="84"/>
                </a:lnTo>
                <a:lnTo>
                  <a:pt x="5" y="81"/>
                </a:lnTo>
                <a:lnTo>
                  <a:pt x="7" y="81"/>
                </a:lnTo>
                <a:lnTo>
                  <a:pt x="7" y="79"/>
                </a:lnTo>
                <a:lnTo>
                  <a:pt x="10" y="79"/>
                </a:lnTo>
                <a:lnTo>
                  <a:pt x="10" y="79"/>
                </a:lnTo>
                <a:lnTo>
                  <a:pt x="12" y="79"/>
                </a:lnTo>
                <a:lnTo>
                  <a:pt x="12" y="79"/>
                </a:lnTo>
                <a:lnTo>
                  <a:pt x="12" y="78"/>
                </a:lnTo>
                <a:lnTo>
                  <a:pt x="12" y="78"/>
                </a:lnTo>
                <a:lnTo>
                  <a:pt x="12" y="76"/>
                </a:lnTo>
                <a:lnTo>
                  <a:pt x="12" y="76"/>
                </a:lnTo>
                <a:lnTo>
                  <a:pt x="12" y="74"/>
                </a:lnTo>
                <a:lnTo>
                  <a:pt x="12" y="74"/>
                </a:lnTo>
                <a:lnTo>
                  <a:pt x="12" y="73"/>
                </a:lnTo>
                <a:lnTo>
                  <a:pt x="12" y="73"/>
                </a:lnTo>
                <a:lnTo>
                  <a:pt x="8" y="69"/>
                </a:lnTo>
                <a:lnTo>
                  <a:pt x="7" y="66"/>
                </a:lnTo>
                <a:lnTo>
                  <a:pt x="7" y="64"/>
                </a:lnTo>
                <a:lnTo>
                  <a:pt x="7" y="64"/>
                </a:lnTo>
                <a:lnTo>
                  <a:pt x="8" y="61"/>
                </a:lnTo>
                <a:lnTo>
                  <a:pt x="8" y="61"/>
                </a:lnTo>
                <a:lnTo>
                  <a:pt x="10" y="61"/>
                </a:lnTo>
                <a:lnTo>
                  <a:pt x="10" y="61"/>
                </a:lnTo>
                <a:lnTo>
                  <a:pt x="10" y="61"/>
                </a:lnTo>
                <a:lnTo>
                  <a:pt x="10" y="63"/>
                </a:lnTo>
                <a:lnTo>
                  <a:pt x="10" y="63"/>
                </a:lnTo>
                <a:lnTo>
                  <a:pt x="10" y="63"/>
                </a:lnTo>
                <a:lnTo>
                  <a:pt x="8" y="63"/>
                </a:lnTo>
                <a:lnTo>
                  <a:pt x="8" y="64"/>
                </a:lnTo>
                <a:lnTo>
                  <a:pt x="8" y="64"/>
                </a:lnTo>
                <a:lnTo>
                  <a:pt x="10" y="66"/>
                </a:lnTo>
                <a:lnTo>
                  <a:pt x="10" y="66"/>
                </a:lnTo>
                <a:lnTo>
                  <a:pt x="12" y="66"/>
                </a:lnTo>
                <a:lnTo>
                  <a:pt x="13" y="66"/>
                </a:lnTo>
                <a:lnTo>
                  <a:pt x="13" y="66"/>
                </a:lnTo>
                <a:lnTo>
                  <a:pt x="15" y="66"/>
                </a:lnTo>
                <a:lnTo>
                  <a:pt x="15" y="66"/>
                </a:lnTo>
                <a:lnTo>
                  <a:pt x="15" y="66"/>
                </a:lnTo>
                <a:lnTo>
                  <a:pt x="15" y="66"/>
                </a:lnTo>
                <a:lnTo>
                  <a:pt x="15" y="68"/>
                </a:lnTo>
                <a:lnTo>
                  <a:pt x="15" y="68"/>
                </a:lnTo>
                <a:lnTo>
                  <a:pt x="17" y="69"/>
                </a:lnTo>
                <a:lnTo>
                  <a:pt x="19" y="69"/>
                </a:lnTo>
                <a:lnTo>
                  <a:pt x="19" y="69"/>
                </a:lnTo>
                <a:lnTo>
                  <a:pt x="19" y="69"/>
                </a:lnTo>
                <a:lnTo>
                  <a:pt x="20" y="69"/>
                </a:lnTo>
                <a:lnTo>
                  <a:pt x="20" y="69"/>
                </a:lnTo>
                <a:lnTo>
                  <a:pt x="22" y="69"/>
                </a:lnTo>
                <a:lnTo>
                  <a:pt x="22" y="68"/>
                </a:lnTo>
                <a:lnTo>
                  <a:pt x="22" y="68"/>
                </a:lnTo>
                <a:lnTo>
                  <a:pt x="22" y="68"/>
                </a:lnTo>
                <a:lnTo>
                  <a:pt x="20" y="66"/>
                </a:lnTo>
                <a:lnTo>
                  <a:pt x="20" y="66"/>
                </a:lnTo>
                <a:lnTo>
                  <a:pt x="20" y="66"/>
                </a:lnTo>
                <a:lnTo>
                  <a:pt x="20" y="64"/>
                </a:lnTo>
                <a:lnTo>
                  <a:pt x="22" y="64"/>
                </a:lnTo>
                <a:lnTo>
                  <a:pt x="24" y="64"/>
                </a:lnTo>
                <a:lnTo>
                  <a:pt x="25" y="63"/>
                </a:lnTo>
                <a:lnTo>
                  <a:pt x="25" y="63"/>
                </a:lnTo>
                <a:lnTo>
                  <a:pt x="25" y="63"/>
                </a:lnTo>
                <a:lnTo>
                  <a:pt x="25" y="63"/>
                </a:lnTo>
                <a:lnTo>
                  <a:pt x="25" y="61"/>
                </a:lnTo>
                <a:lnTo>
                  <a:pt x="25" y="61"/>
                </a:lnTo>
                <a:lnTo>
                  <a:pt x="22" y="58"/>
                </a:lnTo>
                <a:lnTo>
                  <a:pt x="22" y="58"/>
                </a:lnTo>
                <a:lnTo>
                  <a:pt x="22" y="54"/>
                </a:lnTo>
                <a:lnTo>
                  <a:pt x="20" y="54"/>
                </a:lnTo>
                <a:lnTo>
                  <a:pt x="20" y="52"/>
                </a:lnTo>
                <a:lnTo>
                  <a:pt x="20" y="52"/>
                </a:lnTo>
                <a:lnTo>
                  <a:pt x="19" y="52"/>
                </a:lnTo>
                <a:lnTo>
                  <a:pt x="19" y="52"/>
                </a:lnTo>
                <a:lnTo>
                  <a:pt x="19" y="52"/>
                </a:lnTo>
                <a:lnTo>
                  <a:pt x="17" y="52"/>
                </a:lnTo>
                <a:lnTo>
                  <a:pt x="17" y="52"/>
                </a:lnTo>
                <a:lnTo>
                  <a:pt x="17" y="54"/>
                </a:lnTo>
                <a:lnTo>
                  <a:pt x="17" y="54"/>
                </a:lnTo>
                <a:lnTo>
                  <a:pt x="15" y="56"/>
                </a:lnTo>
                <a:lnTo>
                  <a:pt x="15" y="56"/>
                </a:lnTo>
                <a:lnTo>
                  <a:pt x="15" y="56"/>
                </a:lnTo>
                <a:lnTo>
                  <a:pt x="15" y="56"/>
                </a:lnTo>
                <a:lnTo>
                  <a:pt x="15" y="56"/>
                </a:lnTo>
                <a:lnTo>
                  <a:pt x="12" y="56"/>
                </a:lnTo>
                <a:lnTo>
                  <a:pt x="8" y="58"/>
                </a:lnTo>
                <a:lnTo>
                  <a:pt x="8" y="58"/>
                </a:lnTo>
                <a:lnTo>
                  <a:pt x="8" y="58"/>
                </a:lnTo>
                <a:lnTo>
                  <a:pt x="8" y="58"/>
                </a:lnTo>
                <a:lnTo>
                  <a:pt x="7" y="56"/>
                </a:lnTo>
                <a:lnTo>
                  <a:pt x="7" y="56"/>
                </a:lnTo>
                <a:lnTo>
                  <a:pt x="7" y="54"/>
                </a:lnTo>
                <a:lnTo>
                  <a:pt x="7" y="54"/>
                </a:lnTo>
                <a:lnTo>
                  <a:pt x="7" y="52"/>
                </a:lnTo>
                <a:lnTo>
                  <a:pt x="7" y="52"/>
                </a:lnTo>
                <a:lnTo>
                  <a:pt x="7" y="51"/>
                </a:lnTo>
                <a:lnTo>
                  <a:pt x="7" y="51"/>
                </a:lnTo>
                <a:lnTo>
                  <a:pt x="7" y="47"/>
                </a:lnTo>
                <a:lnTo>
                  <a:pt x="7" y="47"/>
                </a:lnTo>
                <a:lnTo>
                  <a:pt x="7" y="47"/>
                </a:lnTo>
                <a:lnTo>
                  <a:pt x="10" y="51"/>
                </a:lnTo>
                <a:lnTo>
                  <a:pt x="10" y="51"/>
                </a:lnTo>
                <a:lnTo>
                  <a:pt x="10" y="52"/>
                </a:lnTo>
                <a:lnTo>
                  <a:pt x="12" y="52"/>
                </a:lnTo>
                <a:lnTo>
                  <a:pt x="17" y="51"/>
                </a:lnTo>
                <a:lnTo>
                  <a:pt x="19" y="51"/>
                </a:lnTo>
                <a:lnTo>
                  <a:pt x="19" y="51"/>
                </a:lnTo>
                <a:lnTo>
                  <a:pt x="20" y="51"/>
                </a:lnTo>
                <a:lnTo>
                  <a:pt x="20" y="49"/>
                </a:lnTo>
                <a:lnTo>
                  <a:pt x="20" y="49"/>
                </a:lnTo>
                <a:lnTo>
                  <a:pt x="24" y="49"/>
                </a:lnTo>
                <a:lnTo>
                  <a:pt x="27" y="46"/>
                </a:lnTo>
                <a:lnTo>
                  <a:pt x="29" y="46"/>
                </a:lnTo>
                <a:lnTo>
                  <a:pt x="29" y="46"/>
                </a:lnTo>
                <a:lnTo>
                  <a:pt x="32" y="47"/>
                </a:lnTo>
                <a:lnTo>
                  <a:pt x="32" y="47"/>
                </a:lnTo>
                <a:lnTo>
                  <a:pt x="34" y="47"/>
                </a:lnTo>
                <a:lnTo>
                  <a:pt x="34" y="46"/>
                </a:lnTo>
                <a:lnTo>
                  <a:pt x="34" y="46"/>
                </a:lnTo>
                <a:lnTo>
                  <a:pt x="34" y="46"/>
                </a:lnTo>
                <a:lnTo>
                  <a:pt x="34" y="42"/>
                </a:lnTo>
                <a:lnTo>
                  <a:pt x="34" y="41"/>
                </a:lnTo>
                <a:lnTo>
                  <a:pt x="34" y="41"/>
                </a:lnTo>
                <a:lnTo>
                  <a:pt x="32" y="41"/>
                </a:lnTo>
                <a:lnTo>
                  <a:pt x="32" y="41"/>
                </a:lnTo>
                <a:lnTo>
                  <a:pt x="32" y="41"/>
                </a:lnTo>
                <a:lnTo>
                  <a:pt x="32" y="39"/>
                </a:lnTo>
                <a:lnTo>
                  <a:pt x="32" y="39"/>
                </a:lnTo>
                <a:lnTo>
                  <a:pt x="32" y="39"/>
                </a:lnTo>
                <a:lnTo>
                  <a:pt x="34" y="36"/>
                </a:lnTo>
                <a:lnTo>
                  <a:pt x="34" y="34"/>
                </a:lnTo>
                <a:lnTo>
                  <a:pt x="34" y="34"/>
                </a:lnTo>
                <a:lnTo>
                  <a:pt x="34" y="34"/>
                </a:lnTo>
                <a:lnTo>
                  <a:pt x="35" y="34"/>
                </a:lnTo>
                <a:lnTo>
                  <a:pt x="35" y="34"/>
                </a:lnTo>
                <a:lnTo>
                  <a:pt x="35" y="36"/>
                </a:lnTo>
                <a:lnTo>
                  <a:pt x="35" y="36"/>
                </a:lnTo>
                <a:lnTo>
                  <a:pt x="35" y="36"/>
                </a:lnTo>
                <a:lnTo>
                  <a:pt x="37" y="36"/>
                </a:lnTo>
                <a:lnTo>
                  <a:pt x="37" y="37"/>
                </a:lnTo>
                <a:lnTo>
                  <a:pt x="37" y="37"/>
                </a:lnTo>
                <a:lnTo>
                  <a:pt x="37" y="37"/>
                </a:lnTo>
                <a:lnTo>
                  <a:pt x="39" y="36"/>
                </a:lnTo>
                <a:lnTo>
                  <a:pt x="39" y="36"/>
                </a:lnTo>
                <a:lnTo>
                  <a:pt x="39" y="36"/>
                </a:lnTo>
                <a:lnTo>
                  <a:pt x="39" y="36"/>
                </a:lnTo>
                <a:lnTo>
                  <a:pt x="39" y="36"/>
                </a:lnTo>
                <a:lnTo>
                  <a:pt x="39" y="36"/>
                </a:lnTo>
                <a:lnTo>
                  <a:pt x="39" y="32"/>
                </a:lnTo>
                <a:lnTo>
                  <a:pt x="39" y="32"/>
                </a:lnTo>
                <a:lnTo>
                  <a:pt x="39" y="32"/>
                </a:lnTo>
                <a:lnTo>
                  <a:pt x="39" y="32"/>
                </a:lnTo>
                <a:lnTo>
                  <a:pt x="39" y="32"/>
                </a:lnTo>
                <a:lnTo>
                  <a:pt x="40" y="32"/>
                </a:lnTo>
                <a:lnTo>
                  <a:pt x="40" y="32"/>
                </a:lnTo>
                <a:lnTo>
                  <a:pt x="40" y="32"/>
                </a:lnTo>
                <a:lnTo>
                  <a:pt x="44" y="31"/>
                </a:lnTo>
                <a:lnTo>
                  <a:pt x="44" y="31"/>
                </a:lnTo>
                <a:lnTo>
                  <a:pt x="44" y="31"/>
                </a:lnTo>
                <a:lnTo>
                  <a:pt x="44" y="29"/>
                </a:lnTo>
                <a:lnTo>
                  <a:pt x="44" y="29"/>
                </a:lnTo>
                <a:lnTo>
                  <a:pt x="44" y="29"/>
                </a:lnTo>
                <a:lnTo>
                  <a:pt x="44" y="29"/>
                </a:lnTo>
                <a:lnTo>
                  <a:pt x="44" y="27"/>
                </a:lnTo>
                <a:lnTo>
                  <a:pt x="42" y="27"/>
                </a:lnTo>
                <a:lnTo>
                  <a:pt x="42" y="27"/>
                </a:lnTo>
                <a:lnTo>
                  <a:pt x="42" y="27"/>
                </a:lnTo>
                <a:lnTo>
                  <a:pt x="42" y="26"/>
                </a:lnTo>
                <a:lnTo>
                  <a:pt x="42" y="26"/>
                </a:lnTo>
                <a:lnTo>
                  <a:pt x="42" y="24"/>
                </a:lnTo>
                <a:lnTo>
                  <a:pt x="42" y="24"/>
                </a:lnTo>
                <a:lnTo>
                  <a:pt x="42" y="24"/>
                </a:lnTo>
                <a:lnTo>
                  <a:pt x="40" y="22"/>
                </a:lnTo>
                <a:lnTo>
                  <a:pt x="42" y="22"/>
                </a:lnTo>
                <a:lnTo>
                  <a:pt x="42" y="22"/>
                </a:lnTo>
                <a:lnTo>
                  <a:pt x="42" y="22"/>
                </a:lnTo>
                <a:lnTo>
                  <a:pt x="44" y="21"/>
                </a:lnTo>
                <a:lnTo>
                  <a:pt x="44" y="21"/>
                </a:lnTo>
                <a:lnTo>
                  <a:pt x="44" y="21"/>
                </a:lnTo>
                <a:lnTo>
                  <a:pt x="44" y="21"/>
                </a:lnTo>
                <a:lnTo>
                  <a:pt x="44" y="19"/>
                </a:lnTo>
                <a:lnTo>
                  <a:pt x="44" y="17"/>
                </a:lnTo>
                <a:lnTo>
                  <a:pt x="44" y="17"/>
                </a:lnTo>
                <a:lnTo>
                  <a:pt x="44" y="17"/>
                </a:lnTo>
                <a:lnTo>
                  <a:pt x="44" y="17"/>
                </a:lnTo>
                <a:lnTo>
                  <a:pt x="40" y="19"/>
                </a:lnTo>
                <a:lnTo>
                  <a:pt x="40" y="19"/>
                </a:lnTo>
                <a:lnTo>
                  <a:pt x="40" y="17"/>
                </a:lnTo>
                <a:lnTo>
                  <a:pt x="40" y="15"/>
                </a:lnTo>
                <a:lnTo>
                  <a:pt x="39" y="15"/>
                </a:lnTo>
                <a:lnTo>
                  <a:pt x="39" y="14"/>
                </a:lnTo>
                <a:lnTo>
                  <a:pt x="39" y="14"/>
                </a:lnTo>
                <a:lnTo>
                  <a:pt x="39" y="14"/>
                </a:lnTo>
                <a:lnTo>
                  <a:pt x="39" y="14"/>
                </a:lnTo>
                <a:lnTo>
                  <a:pt x="39" y="14"/>
                </a:lnTo>
                <a:lnTo>
                  <a:pt x="37" y="15"/>
                </a:lnTo>
                <a:lnTo>
                  <a:pt x="37" y="15"/>
                </a:lnTo>
                <a:lnTo>
                  <a:pt x="37" y="14"/>
                </a:lnTo>
                <a:lnTo>
                  <a:pt x="37" y="14"/>
                </a:lnTo>
                <a:lnTo>
                  <a:pt x="35" y="12"/>
                </a:lnTo>
                <a:lnTo>
                  <a:pt x="35" y="12"/>
                </a:lnTo>
                <a:lnTo>
                  <a:pt x="35" y="9"/>
                </a:lnTo>
                <a:lnTo>
                  <a:pt x="35" y="9"/>
                </a:lnTo>
                <a:lnTo>
                  <a:pt x="35" y="9"/>
                </a:lnTo>
                <a:lnTo>
                  <a:pt x="35" y="7"/>
                </a:lnTo>
                <a:lnTo>
                  <a:pt x="35" y="7"/>
                </a:lnTo>
                <a:lnTo>
                  <a:pt x="35" y="7"/>
                </a:lnTo>
                <a:lnTo>
                  <a:pt x="35" y="5"/>
                </a:lnTo>
                <a:lnTo>
                  <a:pt x="35" y="5"/>
                </a:lnTo>
                <a:lnTo>
                  <a:pt x="35" y="5"/>
                </a:lnTo>
                <a:lnTo>
                  <a:pt x="40" y="2"/>
                </a:lnTo>
                <a:lnTo>
                  <a:pt x="42" y="0"/>
                </a:lnTo>
                <a:lnTo>
                  <a:pt x="44" y="5"/>
                </a:lnTo>
                <a:lnTo>
                  <a:pt x="44" y="7"/>
                </a:lnTo>
                <a:lnTo>
                  <a:pt x="44" y="7"/>
                </a:lnTo>
                <a:lnTo>
                  <a:pt x="44" y="9"/>
                </a:lnTo>
                <a:lnTo>
                  <a:pt x="44" y="9"/>
                </a:lnTo>
                <a:lnTo>
                  <a:pt x="45" y="10"/>
                </a:lnTo>
                <a:lnTo>
                  <a:pt x="45" y="10"/>
                </a:lnTo>
                <a:lnTo>
                  <a:pt x="47" y="12"/>
                </a:lnTo>
                <a:lnTo>
                  <a:pt x="47" y="12"/>
                </a:lnTo>
                <a:lnTo>
                  <a:pt x="47" y="12"/>
                </a:lnTo>
                <a:lnTo>
                  <a:pt x="49" y="10"/>
                </a:lnTo>
                <a:lnTo>
                  <a:pt x="50" y="10"/>
                </a:lnTo>
                <a:lnTo>
                  <a:pt x="50" y="10"/>
                </a:lnTo>
                <a:lnTo>
                  <a:pt x="50" y="10"/>
                </a:lnTo>
                <a:lnTo>
                  <a:pt x="52" y="10"/>
                </a:lnTo>
                <a:lnTo>
                  <a:pt x="52" y="10"/>
                </a:lnTo>
                <a:lnTo>
                  <a:pt x="52" y="12"/>
                </a:lnTo>
                <a:lnTo>
                  <a:pt x="52" y="12"/>
                </a:lnTo>
                <a:lnTo>
                  <a:pt x="52" y="14"/>
                </a:lnTo>
                <a:lnTo>
                  <a:pt x="52" y="14"/>
                </a:lnTo>
                <a:lnTo>
                  <a:pt x="54" y="14"/>
                </a:lnTo>
                <a:lnTo>
                  <a:pt x="57" y="14"/>
                </a:lnTo>
                <a:lnTo>
                  <a:pt x="66" y="15"/>
                </a:lnTo>
                <a:lnTo>
                  <a:pt x="66" y="17"/>
                </a:lnTo>
                <a:lnTo>
                  <a:pt x="67" y="19"/>
                </a:lnTo>
                <a:lnTo>
                  <a:pt x="67" y="19"/>
                </a:lnTo>
                <a:lnTo>
                  <a:pt x="69" y="19"/>
                </a:lnTo>
                <a:lnTo>
                  <a:pt x="69" y="21"/>
                </a:lnTo>
                <a:lnTo>
                  <a:pt x="69" y="19"/>
                </a:lnTo>
                <a:lnTo>
                  <a:pt x="71" y="19"/>
                </a:lnTo>
                <a:lnTo>
                  <a:pt x="71" y="19"/>
                </a:lnTo>
                <a:lnTo>
                  <a:pt x="72" y="17"/>
                </a:lnTo>
                <a:lnTo>
                  <a:pt x="72" y="17"/>
                </a:lnTo>
                <a:lnTo>
                  <a:pt x="74" y="14"/>
                </a:lnTo>
                <a:lnTo>
                  <a:pt x="76" y="12"/>
                </a:lnTo>
                <a:lnTo>
                  <a:pt x="76" y="12"/>
                </a:lnTo>
                <a:lnTo>
                  <a:pt x="77" y="10"/>
                </a:lnTo>
                <a:lnTo>
                  <a:pt x="79" y="10"/>
                </a:lnTo>
                <a:lnTo>
                  <a:pt x="81" y="10"/>
                </a:lnTo>
                <a:lnTo>
                  <a:pt x="82" y="10"/>
                </a:lnTo>
                <a:lnTo>
                  <a:pt x="82" y="10"/>
                </a:lnTo>
                <a:lnTo>
                  <a:pt x="89" y="10"/>
                </a:lnTo>
                <a:lnTo>
                  <a:pt x="89" y="12"/>
                </a:lnTo>
                <a:lnTo>
                  <a:pt x="91" y="12"/>
                </a:lnTo>
                <a:lnTo>
                  <a:pt x="91" y="12"/>
                </a:lnTo>
                <a:lnTo>
                  <a:pt x="91" y="12"/>
                </a:lnTo>
                <a:lnTo>
                  <a:pt x="92" y="14"/>
                </a:lnTo>
                <a:lnTo>
                  <a:pt x="92" y="14"/>
                </a:lnTo>
                <a:lnTo>
                  <a:pt x="92" y="15"/>
                </a:lnTo>
                <a:lnTo>
                  <a:pt x="96" y="17"/>
                </a:lnTo>
                <a:lnTo>
                  <a:pt x="99" y="19"/>
                </a:lnTo>
                <a:lnTo>
                  <a:pt x="99" y="21"/>
                </a:lnTo>
                <a:lnTo>
                  <a:pt x="99" y="21"/>
                </a:lnTo>
                <a:lnTo>
                  <a:pt x="101" y="22"/>
                </a:lnTo>
                <a:lnTo>
                  <a:pt x="101" y="26"/>
                </a:lnTo>
                <a:lnTo>
                  <a:pt x="101" y="27"/>
                </a:lnTo>
                <a:lnTo>
                  <a:pt x="103" y="29"/>
                </a:lnTo>
                <a:lnTo>
                  <a:pt x="103" y="29"/>
                </a:lnTo>
                <a:lnTo>
                  <a:pt x="106" y="31"/>
                </a:lnTo>
                <a:lnTo>
                  <a:pt x="109" y="32"/>
                </a:lnTo>
                <a:lnTo>
                  <a:pt x="109" y="32"/>
                </a:lnTo>
                <a:lnTo>
                  <a:pt x="109" y="32"/>
                </a:lnTo>
                <a:lnTo>
                  <a:pt x="109" y="32"/>
                </a:lnTo>
                <a:lnTo>
                  <a:pt x="111" y="32"/>
                </a:lnTo>
                <a:lnTo>
                  <a:pt x="111" y="32"/>
                </a:lnTo>
                <a:lnTo>
                  <a:pt x="113" y="34"/>
                </a:lnTo>
                <a:lnTo>
                  <a:pt x="113" y="34"/>
                </a:lnTo>
                <a:lnTo>
                  <a:pt x="114" y="34"/>
                </a:lnTo>
                <a:lnTo>
                  <a:pt x="114" y="36"/>
                </a:lnTo>
                <a:lnTo>
                  <a:pt x="113" y="37"/>
                </a:lnTo>
                <a:lnTo>
                  <a:pt x="111" y="37"/>
                </a:lnTo>
                <a:lnTo>
                  <a:pt x="111" y="39"/>
                </a:lnTo>
                <a:lnTo>
                  <a:pt x="111" y="39"/>
                </a:lnTo>
                <a:lnTo>
                  <a:pt x="111" y="39"/>
                </a:lnTo>
                <a:lnTo>
                  <a:pt x="111" y="41"/>
                </a:lnTo>
                <a:lnTo>
                  <a:pt x="111" y="41"/>
                </a:lnTo>
                <a:lnTo>
                  <a:pt x="113" y="42"/>
                </a:lnTo>
                <a:lnTo>
                  <a:pt x="114" y="42"/>
                </a:lnTo>
                <a:lnTo>
                  <a:pt x="114" y="42"/>
                </a:lnTo>
                <a:lnTo>
                  <a:pt x="116" y="42"/>
                </a:lnTo>
                <a:lnTo>
                  <a:pt x="118" y="42"/>
                </a:lnTo>
                <a:lnTo>
                  <a:pt x="118" y="44"/>
                </a:lnTo>
                <a:lnTo>
                  <a:pt x="119" y="44"/>
                </a:lnTo>
                <a:lnTo>
                  <a:pt x="119" y="44"/>
                </a:lnTo>
                <a:lnTo>
                  <a:pt x="118" y="46"/>
                </a:lnTo>
                <a:lnTo>
                  <a:pt x="118" y="46"/>
                </a:lnTo>
                <a:lnTo>
                  <a:pt x="118" y="46"/>
                </a:lnTo>
                <a:lnTo>
                  <a:pt x="116" y="47"/>
                </a:lnTo>
                <a:lnTo>
                  <a:pt x="116" y="47"/>
                </a:lnTo>
                <a:lnTo>
                  <a:pt x="116" y="47"/>
                </a:lnTo>
                <a:lnTo>
                  <a:pt x="116" y="49"/>
                </a:lnTo>
                <a:lnTo>
                  <a:pt x="116" y="51"/>
                </a:lnTo>
                <a:lnTo>
                  <a:pt x="116" y="51"/>
                </a:lnTo>
                <a:lnTo>
                  <a:pt x="116" y="51"/>
                </a:lnTo>
                <a:lnTo>
                  <a:pt x="118" y="52"/>
                </a:lnTo>
                <a:lnTo>
                  <a:pt x="119" y="54"/>
                </a:lnTo>
                <a:lnTo>
                  <a:pt x="121" y="58"/>
                </a:lnTo>
                <a:lnTo>
                  <a:pt x="124" y="58"/>
                </a:lnTo>
                <a:lnTo>
                  <a:pt x="126" y="59"/>
                </a:lnTo>
                <a:lnTo>
                  <a:pt x="128" y="61"/>
                </a:lnTo>
                <a:lnTo>
                  <a:pt x="128" y="61"/>
                </a:lnTo>
                <a:lnTo>
                  <a:pt x="128" y="63"/>
                </a:lnTo>
                <a:lnTo>
                  <a:pt x="128" y="64"/>
                </a:lnTo>
                <a:lnTo>
                  <a:pt x="129" y="66"/>
                </a:lnTo>
                <a:lnTo>
                  <a:pt x="129" y="66"/>
                </a:lnTo>
                <a:lnTo>
                  <a:pt x="129" y="66"/>
                </a:lnTo>
                <a:lnTo>
                  <a:pt x="135" y="69"/>
                </a:lnTo>
                <a:lnTo>
                  <a:pt x="135" y="69"/>
                </a:lnTo>
                <a:lnTo>
                  <a:pt x="135" y="69"/>
                </a:lnTo>
                <a:lnTo>
                  <a:pt x="136" y="69"/>
                </a:lnTo>
                <a:lnTo>
                  <a:pt x="136" y="68"/>
                </a:lnTo>
                <a:lnTo>
                  <a:pt x="138" y="66"/>
                </a:lnTo>
                <a:lnTo>
                  <a:pt x="138" y="66"/>
                </a:lnTo>
                <a:lnTo>
                  <a:pt x="138" y="66"/>
                </a:lnTo>
                <a:lnTo>
                  <a:pt x="140" y="66"/>
                </a:lnTo>
                <a:lnTo>
                  <a:pt x="140" y="66"/>
                </a:lnTo>
                <a:lnTo>
                  <a:pt x="141" y="66"/>
                </a:lnTo>
                <a:lnTo>
                  <a:pt x="141" y="68"/>
                </a:lnTo>
                <a:lnTo>
                  <a:pt x="141" y="68"/>
                </a:lnTo>
                <a:lnTo>
                  <a:pt x="141" y="69"/>
                </a:lnTo>
                <a:lnTo>
                  <a:pt x="141" y="69"/>
                </a:lnTo>
                <a:lnTo>
                  <a:pt x="141" y="69"/>
                </a:lnTo>
                <a:lnTo>
                  <a:pt x="141" y="69"/>
                </a:lnTo>
                <a:lnTo>
                  <a:pt x="141" y="71"/>
                </a:lnTo>
                <a:lnTo>
                  <a:pt x="141" y="71"/>
                </a:lnTo>
                <a:lnTo>
                  <a:pt x="140" y="71"/>
                </a:lnTo>
                <a:lnTo>
                  <a:pt x="140" y="71"/>
                </a:lnTo>
                <a:lnTo>
                  <a:pt x="140" y="73"/>
                </a:lnTo>
                <a:lnTo>
                  <a:pt x="136" y="73"/>
                </a:lnTo>
                <a:lnTo>
                  <a:pt x="136" y="74"/>
                </a:lnTo>
                <a:lnTo>
                  <a:pt x="136" y="74"/>
                </a:lnTo>
                <a:lnTo>
                  <a:pt x="135" y="74"/>
                </a:lnTo>
                <a:lnTo>
                  <a:pt x="135" y="74"/>
                </a:lnTo>
                <a:lnTo>
                  <a:pt x="136" y="74"/>
                </a:lnTo>
                <a:lnTo>
                  <a:pt x="136" y="76"/>
                </a:lnTo>
                <a:lnTo>
                  <a:pt x="143" y="74"/>
                </a:lnTo>
                <a:lnTo>
                  <a:pt x="145" y="74"/>
                </a:lnTo>
                <a:lnTo>
                  <a:pt x="146" y="74"/>
                </a:lnTo>
                <a:lnTo>
                  <a:pt x="146" y="74"/>
                </a:lnTo>
                <a:lnTo>
                  <a:pt x="146" y="74"/>
                </a:lnTo>
                <a:lnTo>
                  <a:pt x="148" y="76"/>
                </a:lnTo>
                <a:lnTo>
                  <a:pt x="148" y="76"/>
                </a:lnTo>
                <a:lnTo>
                  <a:pt x="148" y="78"/>
                </a:lnTo>
                <a:lnTo>
                  <a:pt x="148" y="78"/>
                </a:lnTo>
                <a:lnTo>
                  <a:pt x="151" y="79"/>
                </a:lnTo>
                <a:lnTo>
                  <a:pt x="151" y="81"/>
                </a:lnTo>
                <a:lnTo>
                  <a:pt x="151" y="81"/>
                </a:lnTo>
                <a:lnTo>
                  <a:pt x="153" y="81"/>
                </a:lnTo>
                <a:lnTo>
                  <a:pt x="153" y="81"/>
                </a:lnTo>
                <a:lnTo>
                  <a:pt x="156" y="81"/>
                </a:lnTo>
                <a:lnTo>
                  <a:pt x="160" y="83"/>
                </a:lnTo>
                <a:lnTo>
                  <a:pt x="161" y="83"/>
                </a:lnTo>
                <a:lnTo>
                  <a:pt x="161" y="83"/>
                </a:lnTo>
                <a:lnTo>
                  <a:pt x="163" y="81"/>
                </a:lnTo>
                <a:lnTo>
                  <a:pt x="163" y="81"/>
                </a:lnTo>
                <a:lnTo>
                  <a:pt x="165" y="81"/>
                </a:lnTo>
                <a:lnTo>
                  <a:pt x="163" y="79"/>
                </a:lnTo>
                <a:lnTo>
                  <a:pt x="163" y="78"/>
                </a:lnTo>
                <a:lnTo>
                  <a:pt x="163" y="76"/>
                </a:lnTo>
                <a:lnTo>
                  <a:pt x="161" y="76"/>
                </a:lnTo>
                <a:lnTo>
                  <a:pt x="161" y="76"/>
                </a:lnTo>
                <a:lnTo>
                  <a:pt x="160" y="74"/>
                </a:lnTo>
                <a:lnTo>
                  <a:pt x="160" y="74"/>
                </a:lnTo>
                <a:lnTo>
                  <a:pt x="160" y="74"/>
                </a:lnTo>
                <a:lnTo>
                  <a:pt x="160" y="73"/>
                </a:lnTo>
                <a:lnTo>
                  <a:pt x="161" y="73"/>
                </a:lnTo>
                <a:lnTo>
                  <a:pt x="161" y="73"/>
                </a:lnTo>
                <a:lnTo>
                  <a:pt x="161" y="73"/>
                </a:lnTo>
                <a:lnTo>
                  <a:pt x="163" y="71"/>
                </a:lnTo>
                <a:lnTo>
                  <a:pt x="163" y="71"/>
                </a:lnTo>
                <a:lnTo>
                  <a:pt x="163" y="71"/>
                </a:lnTo>
                <a:lnTo>
                  <a:pt x="163" y="69"/>
                </a:lnTo>
                <a:lnTo>
                  <a:pt x="163" y="69"/>
                </a:lnTo>
                <a:lnTo>
                  <a:pt x="163" y="69"/>
                </a:lnTo>
                <a:lnTo>
                  <a:pt x="165" y="69"/>
                </a:lnTo>
                <a:lnTo>
                  <a:pt x="165" y="69"/>
                </a:lnTo>
                <a:lnTo>
                  <a:pt x="165" y="68"/>
                </a:lnTo>
                <a:lnTo>
                  <a:pt x="166" y="68"/>
                </a:lnTo>
                <a:lnTo>
                  <a:pt x="166" y="68"/>
                </a:lnTo>
                <a:lnTo>
                  <a:pt x="166" y="66"/>
                </a:lnTo>
                <a:lnTo>
                  <a:pt x="165" y="66"/>
                </a:lnTo>
                <a:lnTo>
                  <a:pt x="165" y="64"/>
                </a:lnTo>
                <a:lnTo>
                  <a:pt x="165" y="64"/>
                </a:lnTo>
                <a:lnTo>
                  <a:pt x="165" y="63"/>
                </a:lnTo>
                <a:lnTo>
                  <a:pt x="165" y="63"/>
                </a:lnTo>
                <a:lnTo>
                  <a:pt x="166" y="59"/>
                </a:lnTo>
                <a:lnTo>
                  <a:pt x="166" y="59"/>
                </a:lnTo>
                <a:lnTo>
                  <a:pt x="166" y="59"/>
                </a:lnTo>
                <a:lnTo>
                  <a:pt x="166" y="59"/>
                </a:lnTo>
                <a:lnTo>
                  <a:pt x="170" y="58"/>
                </a:lnTo>
                <a:lnTo>
                  <a:pt x="170" y="58"/>
                </a:lnTo>
                <a:lnTo>
                  <a:pt x="171" y="56"/>
                </a:lnTo>
                <a:lnTo>
                  <a:pt x="171" y="56"/>
                </a:lnTo>
                <a:lnTo>
                  <a:pt x="171" y="56"/>
                </a:lnTo>
                <a:lnTo>
                  <a:pt x="173" y="58"/>
                </a:lnTo>
                <a:lnTo>
                  <a:pt x="173" y="58"/>
                </a:lnTo>
                <a:lnTo>
                  <a:pt x="173" y="58"/>
                </a:lnTo>
                <a:lnTo>
                  <a:pt x="173" y="58"/>
                </a:lnTo>
                <a:lnTo>
                  <a:pt x="173" y="59"/>
                </a:lnTo>
                <a:lnTo>
                  <a:pt x="173" y="59"/>
                </a:lnTo>
                <a:lnTo>
                  <a:pt x="173" y="61"/>
                </a:lnTo>
                <a:lnTo>
                  <a:pt x="173" y="61"/>
                </a:lnTo>
                <a:lnTo>
                  <a:pt x="173" y="61"/>
                </a:lnTo>
                <a:lnTo>
                  <a:pt x="173" y="61"/>
                </a:lnTo>
                <a:lnTo>
                  <a:pt x="173" y="61"/>
                </a:lnTo>
                <a:lnTo>
                  <a:pt x="175" y="61"/>
                </a:lnTo>
                <a:lnTo>
                  <a:pt x="175" y="61"/>
                </a:lnTo>
                <a:lnTo>
                  <a:pt x="177" y="61"/>
                </a:lnTo>
                <a:lnTo>
                  <a:pt x="178" y="56"/>
                </a:lnTo>
                <a:lnTo>
                  <a:pt x="180" y="54"/>
                </a:lnTo>
                <a:lnTo>
                  <a:pt x="180" y="52"/>
                </a:lnTo>
                <a:lnTo>
                  <a:pt x="180" y="52"/>
                </a:lnTo>
                <a:lnTo>
                  <a:pt x="182" y="52"/>
                </a:lnTo>
                <a:lnTo>
                  <a:pt x="183" y="52"/>
                </a:lnTo>
                <a:lnTo>
                  <a:pt x="185" y="52"/>
                </a:lnTo>
                <a:lnTo>
                  <a:pt x="187" y="52"/>
                </a:lnTo>
                <a:lnTo>
                  <a:pt x="187" y="54"/>
                </a:lnTo>
                <a:lnTo>
                  <a:pt x="187" y="54"/>
                </a:lnTo>
                <a:lnTo>
                  <a:pt x="188" y="54"/>
                </a:lnTo>
                <a:lnTo>
                  <a:pt x="190" y="54"/>
                </a:lnTo>
                <a:lnTo>
                  <a:pt x="190" y="54"/>
                </a:lnTo>
                <a:lnTo>
                  <a:pt x="190" y="52"/>
                </a:lnTo>
                <a:lnTo>
                  <a:pt x="190" y="52"/>
                </a:lnTo>
                <a:lnTo>
                  <a:pt x="190" y="52"/>
                </a:lnTo>
                <a:lnTo>
                  <a:pt x="190" y="51"/>
                </a:lnTo>
                <a:lnTo>
                  <a:pt x="190" y="51"/>
                </a:lnTo>
                <a:lnTo>
                  <a:pt x="190" y="51"/>
                </a:lnTo>
                <a:lnTo>
                  <a:pt x="190" y="49"/>
                </a:lnTo>
                <a:lnTo>
                  <a:pt x="192" y="49"/>
                </a:lnTo>
                <a:lnTo>
                  <a:pt x="192" y="47"/>
                </a:lnTo>
                <a:lnTo>
                  <a:pt x="192" y="47"/>
                </a:lnTo>
                <a:lnTo>
                  <a:pt x="192" y="47"/>
                </a:lnTo>
                <a:lnTo>
                  <a:pt x="192" y="46"/>
                </a:lnTo>
                <a:lnTo>
                  <a:pt x="193" y="44"/>
                </a:lnTo>
                <a:lnTo>
                  <a:pt x="193" y="42"/>
                </a:lnTo>
                <a:lnTo>
                  <a:pt x="195" y="42"/>
                </a:lnTo>
                <a:lnTo>
                  <a:pt x="195" y="42"/>
                </a:lnTo>
                <a:lnTo>
                  <a:pt x="195" y="41"/>
                </a:lnTo>
                <a:lnTo>
                  <a:pt x="197" y="41"/>
                </a:lnTo>
                <a:lnTo>
                  <a:pt x="198" y="37"/>
                </a:lnTo>
                <a:lnTo>
                  <a:pt x="198" y="37"/>
                </a:lnTo>
                <a:lnTo>
                  <a:pt x="200" y="37"/>
                </a:lnTo>
                <a:lnTo>
                  <a:pt x="200" y="37"/>
                </a:lnTo>
                <a:lnTo>
                  <a:pt x="202" y="39"/>
                </a:lnTo>
                <a:lnTo>
                  <a:pt x="203" y="39"/>
                </a:lnTo>
                <a:lnTo>
                  <a:pt x="203" y="39"/>
                </a:lnTo>
                <a:lnTo>
                  <a:pt x="203" y="39"/>
                </a:lnTo>
                <a:lnTo>
                  <a:pt x="203" y="37"/>
                </a:lnTo>
                <a:lnTo>
                  <a:pt x="203" y="36"/>
                </a:lnTo>
                <a:lnTo>
                  <a:pt x="203" y="36"/>
                </a:lnTo>
                <a:lnTo>
                  <a:pt x="203" y="36"/>
                </a:lnTo>
                <a:lnTo>
                  <a:pt x="203" y="36"/>
                </a:lnTo>
                <a:lnTo>
                  <a:pt x="205" y="36"/>
                </a:lnTo>
                <a:lnTo>
                  <a:pt x="205" y="36"/>
                </a:lnTo>
                <a:lnTo>
                  <a:pt x="205" y="36"/>
                </a:lnTo>
                <a:lnTo>
                  <a:pt x="205" y="34"/>
                </a:lnTo>
                <a:lnTo>
                  <a:pt x="207" y="34"/>
                </a:lnTo>
                <a:lnTo>
                  <a:pt x="207" y="32"/>
                </a:lnTo>
                <a:lnTo>
                  <a:pt x="207" y="32"/>
                </a:lnTo>
                <a:lnTo>
                  <a:pt x="208" y="32"/>
                </a:lnTo>
                <a:lnTo>
                  <a:pt x="214" y="34"/>
                </a:lnTo>
                <a:lnTo>
                  <a:pt x="214" y="34"/>
                </a:lnTo>
                <a:lnTo>
                  <a:pt x="214" y="36"/>
                </a:lnTo>
                <a:lnTo>
                  <a:pt x="214" y="36"/>
                </a:lnTo>
                <a:lnTo>
                  <a:pt x="214" y="36"/>
                </a:lnTo>
                <a:lnTo>
                  <a:pt x="214" y="37"/>
                </a:lnTo>
                <a:lnTo>
                  <a:pt x="214" y="37"/>
                </a:lnTo>
                <a:lnTo>
                  <a:pt x="214" y="37"/>
                </a:lnTo>
                <a:lnTo>
                  <a:pt x="214" y="37"/>
                </a:lnTo>
                <a:lnTo>
                  <a:pt x="215" y="39"/>
                </a:lnTo>
                <a:lnTo>
                  <a:pt x="215" y="39"/>
                </a:lnTo>
                <a:lnTo>
                  <a:pt x="215" y="41"/>
                </a:lnTo>
                <a:lnTo>
                  <a:pt x="215" y="41"/>
                </a:lnTo>
                <a:lnTo>
                  <a:pt x="215" y="41"/>
                </a:lnTo>
                <a:lnTo>
                  <a:pt x="214" y="41"/>
                </a:lnTo>
                <a:lnTo>
                  <a:pt x="214" y="41"/>
                </a:lnTo>
                <a:lnTo>
                  <a:pt x="212" y="41"/>
                </a:lnTo>
                <a:lnTo>
                  <a:pt x="212" y="41"/>
                </a:lnTo>
                <a:lnTo>
                  <a:pt x="212" y="41"/>
                </a:lnTo>
                <a:lnTo>
                  <a:pt x="212" y="42"/>
                </a:lnTo>
                <a:lnTo>
                  <a:pt x="212" y="42"/>
                </a:lnTo>
                <a:lnTo>
                  <a:pt x="212" y="44"/>
                </a:lnTo>
                <a:lnTo>
                  <a:pt x="212" y="44"/>
                </a:lnTo>
                <a:lnTo>
                  <a:pt x="212" y="46"/>
                </a:lnTo>
                <a:lnTo>
                  <a:pt x="212" y="46"/>
                </a:lnTo>
                <a:lnTo>
                  <a:pt x="212" y="47"/>
                </a:lnTo>
                <a:lnTo>
                  <a:pt x="207" y="47"/>
                </a:lnTo>
                <a:lnTo>
                  <a:pt x="207" y="49"/>
                </a:lnTo>
                <a:lnTo>
                  <a:pt x="207" y="49"/>
                </a:lnTo>
                <a:lnTo>
                  <a:pt x="207" y="49"/>
                </a:lnTo>
                <a:lnTo>
                  <a:pt x="207" y="49"/>
                </a:lnTo>
                <a:lnTo>
                  <a:pt x="207" y="49"/>
                </a:lnTo>
                <a:lnTo>
                  <a:pt x="205" y="49"/>
                </a:lnTo>
                <a:lnTo>
                  <a:pt x="205" y="51"/>
                </a:lnTo>
                <a:lnTo>
                  <a:pt x="205" y="51"/>
                </a:lnTo>
                <a:lnTo>
                  <a:pt x="207" y="51"/>
                </a:lnTo>
                <a:lnTo>
                  <a:pt x="207" y="51"/>
                </a:lnTo>
                <a:lnTo>
                  <a:pt x="207" y="52"/>
                </a:lnTo>
                <a:lnTo>
                  <a:pt x="207" y="52"/>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80" name="Freeform 63">
            <a:extLst>
              <a:ext uri="{FF2B5EF4-FFF2-40B4-BE49-F238E27FC236}">
                <a16:creationId xmlns:a16="http://schemas.microsoft.com/office/drawing/2014/main" id="{4A31C854-3062-43A0-B5DE-85BE2EFA7BD0}"/>
              </a:ext>
            </a:extLst>
          </p:cNvPr>
          <p:cNvSpPr>
            <a:spLocks/>
          </p:cNvSpPr>
          <p:nvPr/>
        </p:nvSpPr>
        <p:spPr bwMode="auto">
          <a:xfrm>
            <a:off x="5200945" y="4873244"/>
            <a:ext cx="230762" cy="185382"/>
          </a:xfrm>
          <a:custGeom>
            <a:avLst/>
            <a:gdLst>
              <a:gd name="T0" fmla="*/ 101 w 239"/>
              <a:gd name="T1" fmla="*/ 26 h 192"/>
              <a:gd name="T2" fmla="*/ 99 w 239"/>
              <a:gd name="T3" fmla="*/ 32 h 192"/>
              <a:gd name="T4" fmla="*/ 106 w 239"/>
              <a:gd name="T5" fmla="*/ 44 h 192"/>
              <a:gd name="T6" fmla="*/ 119 w 239"/>
              <a:gd name="T7" fmla="*/ 51 h 192"/>
              <a:gd name="T8" fmla="*/ 128 w 239"/>
              <a:gd name="T9" fmla="*/ 59 h 192"/>
              <a:gd name="T10" fmla="*/ 138 w 239"/>
              <a:gd name="T11" fmla="*/ 56 h 192"/>
              <a:gd name="T12" fmla="*/ 136 w 239"/>
              <a:gd name="T13" fmla="*/ 46 h 192"/>
              <a:gd name="T14" fmla="*/ 146 w 239"/>
              <a:gd name="T15" fmla="*/ 41 h 192"/>
              <a:gd name="T16" fmla="*/ 161 w 239"/>
              <a:gd name="T17" fmla="*/ 44 h 192"/>
              <a:gd name="T18" fmla="*/ 186 w 239"/>
              <a:gd name="T19" fmla="*/ 56 h 192"/>
              <a:gd name="T20" fmla="*/ 202 w 239"/>
              <a:gd name="T21" fmla="*/ 53 h 192"/>
              <a:gd name="T22" fmla="*/ 215 w 239"/>
              <a:gd name="T23" fmla="*/ 61 h 192"/>
              <a:gd name="T24" fmla="*/ 218 w 239"/>
              <a:gd name="T25" fmla="*/ 71 h 192"/>
              <a:gd name="T26" fmla="*/ 220 w 239"/>
              <a:gd name="T27" fmla="*/ 78 h 192"/>
              <a:gd name="T28" fmla="*/ 222 w 239"/>
              <a:gd name="T29" fmla="*/ 83 h 192"/>
              <a:gd name="T30" fmla="*/ 225 w 239"/>
              <a:gd name="T31" fmla="*/ 98 h 192"/>
              <a:gd name="T32" fmla="*/ 223 w 239"/>
              <a:gd name="T33" fmla="*/ 105 h 192"/>
              <a:gd name="T34" fmla="*/ 230 w 239"/>
              <a:gd name="T35" fmla="*/ 113 h 192"/>
              <a:gd name="T36" fmla="*/ 235 w 239"/>
              <a:gd name="T37" fmla="*/ 121 h 192"/>
              <a:gd name="T38" fmla="*/ 239 w 239"/>
              <a:gd name="T39" fmla="*/ 135 h 192"/>
              <a:gd name="T40" fmla="*/ 232 w 239"/>
              <a:gd name="T41" fmla="*/ 143 h 192"/>
              <a:gd name="T42" fmla="*/ 234 w 239"/>
              <a:gd name="T43" fmla="*/ 147 h 192"/>
              <a:gd name="T44" fmla="*/ 225 w 239"/>
              <a:gd name="T45" fmla="*/ 169 h 192"/>
              <a:gd name="T46" fmla="*/ 225 w 239"/>
              <a:gd name="T47" fmla="*/ 177 h 192"/>
              <a:gd name="T48" fmla="*/ 222 w 239"/>
              <a:gd name="T49" fmla="*/ 180 h 192"/>
              <a:gd name="T50" fmla="*/ 213 w 239"/>
              <a:gd name="T51" fmla="*/ 189 h 192"/>
              <a:gd name="T52" fmla="*/ 203 w 239"/>
              <a:gd name="T53" fmla="*/ 180 h 192"/>
              <a:gd name="T54" fmla="*/ 200 w 239"/>
              <a:gd name="T55" fmla="*/ 177 h 192"/>
              <a:gd name="T56" fmla="*/ 181 w 239"/>
              <a:gd name="T57" fmla="*/ 179 h 192"/>
              <a:gd name="T58" fmla="*/ 175 w 239"/>
              <a:gd name="T59" fmla="*/ 182 h 192"/>
              <a:gd name="T60" fmla="*/ 165 w 239"/>
              <a:gd name="T61" fmla="*/ 187 h 192"/>
              <a:gd name="T62" fmla="*/ 158 w 239"/>
              <a:gd name="T63" fmla="*/ 189 h 192"/>
              <a:gd name="T64" fmla="*/ 153 w 239"/>
              <a:gd name="T65" fmla="*/ 179 h 192"/>
              <a:gd name="T66" fmla="*/ 143 w 239"/>
              <a:gd name="T67" fmla="*/ 179 h 192"/>
              <a:gd name="T68" fmla="*/ 136 w 239"/>
              <a:gd name="T69" fmla="*/ 182 h 192"/>
              <a:gd name="T70" fmla="*/ 121 w 239"/>
              <a:gd name="T71" fmla="*/ 175 h 192"/>
              <a:gd name="T72" fmla="*/ 116 w 239"/>
              <a:gd name="T73" fmla="*/ 180 h 192"/>
              <a:gd name="T74" fmla="*/ 107 w 239"/>
              <a:gd name="T75" fmla="*/ 175 h 192"/>
              <a:gd name="T76" fmla="*/ 94 w 239"/>
              <a:gd name="T77" fmla="*/ 153 h 192"/>
              <a:gd name="T78" fmla="*/ 89 w 239"/>
              <a:gd name="T79" fmla="*/ 164 h 192"/>
              <a:gd name="T80" fmla="*/ 82 w 239"/>
              <a:gd name="T81" fmla="*/ 164 h 192"/>
              <a:gd name="T82" fmla="*/ 55 w 239"/>
              <a:gd name="T83" fmla="*/ 155 h 192"/>
              <a:gd name="T84" fmla="*/ 35 w 239"/>
              <a:gd name="T85" fmla="*/ 147 h 192"/>
              <a:gd name="T86" fmla="*/ 25 w 239"/>
              <a:gd name="T87" fmla="*/ 138 h 192"/>
              <a:gd name="T88" fmla="*/ 17 w 239"/>
              <a:gd name="T89" fmla="*/ 130 h 192"/>
              <a:gd name="T90" fmla="*/ 27 w 239"/>
              <a:gd name="T91" fmla="*/ 121 h 192"/>
              <a:gd name="T92" fmla="*/ 25 w 239"/>
              <a:gd name="T93" fmla="*/ 101 h 192"/>
              <a:gd name="T94" fmla="*/ 10 w 239"/>
              <a:gd name="T95" fmla="*/ 68 h 192"/>
              <a:gd name="T96" fmla="*/ 7 w 239"/>
              <a:gd name="T97" fmla="*/ 42 h 192"/>
              <a:gd name="T98" fmla="*/ 3 w 239"/>
              <a:gd name="T99" fmla="*/ 37 h 192"/>
              <a:gd name="T100" fmla="*/ 2 w 239"/>
              <a:gd name="T101" fmla="*/ 26 h 192"/>
              <a:gd name="T102" fmla="*/ 5 w 239"/>
              <a:gd name="T103" fmla="*/ 14 h 192"/>
              <a:gd name="T104" fmla="*/ 8 w 239"/>
              <a:gd name="T105" fmla="*/ 5 h 192"/>
              <a:gd name="T106" fmla="*/ 25 w 239"/>
              <a:gd name="T107" fmla="*/ 7 h 192"/>
              <a:gd name="T108" fmla="*/ 28 w 239"/>
              <a:gd name="T109" fmla="*/ 9 h 192"/>
              <a:gd name="T110" fmla="*/ 30 w 239"/>
              <a:gd name="T111" fmla="*/ 11 h 192"/>
              <a:gd name="T112" fmla="*/ 37 w 239"/>
              <a:gd name="T113" fmla="*/ 12 h 192"/>
              <a:gd name="T114" fmla="*/ 40 w 239"/>
              <a:gd name="T115" fmla="*/ 17 h 192"/>
              <a:gd name="T116" fmla="*/ 45 w 239"/>
              <a:gd name="T117" fmla="*/ 16 h 192"/>
              <a:gd name="T118" fmla="*/ 55 w 239"/>
              <a:gd name="T119" fmla="*/ 17 h 192"/>
              <a:gd name="T120" fmla="*/ 60 w 239"/>
              <a:gd name="T121" fmla="*/ 19 h 192"/>
              <a:gd name="T122" fmla="*/ 62 w 239"/>
              <a:gd name="T123" fmla="*/ 12 h 192"/>
              <a:gd name="T124" fmla="*/ 72 w 239"/>
              <a:gd name="T125" fmla="*/ 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 h="192">
                <a:moveTo>
                  <a:pt x="81" y="11"/>
                </a:moveTo>
                <a:lnTo>
                  <a:pt x="82" y="11"/>
                </a:lnTo>
                <a:lnTo>
                  <a:pt x="84" y="11"/>
                </a:lnTo>
                <a:lnTo>
                  <a:pt x="87" y="11"/>
                </a:lnTo>
                <a:lnTo>
                  <a:pt x="87" y="11"/>
                </a:lnTo>
                <a:lnTo>
                  <a:pt x="87" y="12"/>
                </a:lnTo>
                <a:lnTo>
                  <a:pt x="89" y="12"/>
                </a:lnTo>
                <a:lnTo>
                  <a:pt x="89" y="14"/>
                </a:lnTo>
                <a:lnTo>
                  <a:pt x="89" y="14"/>
                </a:lnTo>
                <a:lnTo>
                  <a:pt x="89" y="16"/>
                </a:lnTo>
                <a:lnTo>
                  <a:pt x="97" y="19"/>
                </a:lnTo>
                <a:lnTo>
                  <a:pt x="101" y="24"/>
                </a:lnTo>
                <a:lnTo>
                  <a:pt x="101" y="26"/>
                </a:lnTo>
                <a:lnTo>
                  <a:pt x="102" y="27"/>
                </a:lnTo>
                <a:lnTo>
                  <a:pt x="102" y="29"/>
                </a:lnTo>
                <a:lnTo>
                  <a:pt x="102" y="31"/>
                </a:lnTo>
                <a:lnTo>
                  <a:pt x="102" y="31"/>
                </a:lnTo>
                <a:lnTo>
                  <a:pt x="102" y="31"/>
                </a:lnTo>
                <a:lnTo>
                  <a:pt x="102" y="31"/>
                </a:lnTo>
                <a:lnTo>
                  <a:pt x="102" y="32"/>
                </a:lnTo>
                <a:lnTo>
                  <a:pt x="101" y="32"/>
                </a:lnTo>
                <a:lnTo>
                  <a:pt x="101" y="32"/>
                </a:lnTo>
                <a:lnTo>
                  <a:pt x="99" y="31"/>
                </a:lnTo>
                <a:lnTo>
                  <a:pt x="99" y="31"/>
                </a:lnTo>
                <a:lnTo>
                  <a:pt x="99" y="31"/>
                </a:lnTo>
                <a:lnTo>
                  <a:pt x="99" y="32"/>
                </a:lnTo>
                <a:lnTo>
                  <a:pt x="99" y="32"/>
                </a:lnTo>
                <a:lnTo>
                  <a:pt x="99" y="32"/>
                </a:lnTo>
                <a:lnTo>
                  <a:pt x="99" y="34"/>
                </a:lnTo>
                <a:lnTo>
                  <a:pt x="99" y="34"/>
                </a:lnTo>
                <a:lnTo>
                  <a:pt x="99" y="34"/>
                </a:lnTo>
                <a:lnTo>
                  <a:pt x="99" y="34"/>
                </a:lnTo>
                <a:lnTo>
                  <a:pt x="97" y="34"/>
                </a:lnTo>
                <a:lnTo>
                  <a:pt x="99" y="36"/>
                </a:lnTo>
                <a:lnTo>
                  <a:pt x="101" y="37"/>
                </a:lnTo>
                <a:lnTo>
                  <a:pt x="101" y="37"/>
                </a:lnTo>
                <a:lnTo>
                  <a:pt x="102" y="41"/>
                </a:lnTo>
                <a:lnTo>
                  <a:pt x="104" y="44"/>
                </a:lnTo>
                <a:lnTo>
                  <a:pt x="106" y="44"/>
                </a:lnTo>
                <a:lnTo>
                  <a:pt x="106" y="44"/>
                </a:lnTo>
                <a:lnTo>
                  <a:pt x="107" y="46"/>
                </a:lnTo>
                <a:lnTo>
                  <a:pt x="109" y="44"/>
                </a:lnTo>
                <a:lnTo>
                  <a:pt x="111" y="44"/>
                </a:lnTo>
                <a:lnTo>
                  <a:pt x="112" y="44"/>
                </a:lnTo>
                <a:lnTo>
                  <a:pt x="112" y="44"/>
                </a:lnTo>
                <a:lnTo>
                  <a:pt x="112" y="44"/>
                </a:lnTo>
                <a:lnTo>
                  <a:pt x="116" y="49"/>
                </a:lnTo>
                <a:lnTo>
                  <a:pt x="116" y="51"/>
                </a:lnTo>
                <a:lnTo>
                  <a:pt x="118" y="53"/>
                </a:lnTo>
                <a:lnTo>
                  <a:pt x="118" y="53"/>
                </a:lnTo>
                <a:lnTo>
                  <a:pt x="118" y="53"/>
                </a:lnTo>
                <a:lnTo>
                  <a:pt x="119" y="51"/>
                </a:lnTo>
                <a:lnTo>
                  <a:pt x="119" y="51"/>
                </a:lnTo>
                <a:lnTo>
                  <a:pt x="119" y="51"/>
                </a:lnTo>
                <a:lnTo>
                  <a:pt x="119" y="51"/>
                </a:lnTo>
                <a:lnTo>
                  <a:pt x="123" y="51"/>
                </a:lnTo>
                <a:lnTo>
                  <a:pt x="123" y="51"/>
                </a:lnTo>
                <a:lnTo>
                  <a:pt x="123" y="53"/>
                </a:lnTo>
                <a:lnTo>
                  <a:pt x="124" y="53"/>
                </a:lnTo>
                <a:lnTo>
                  <a:pt x="124" y="54"/>
                </a:lnTo>
                <a:lnTo>
                  <a:pt x="124" y="56"/>
                </a:lnTo>
                <a:lnTo>
                  <a:pt x="126" y="58"/>
                </a:lnTo>
                <a:lnTo>
                  <a:pt x="126" y="58"/>
                </a:lnTo>
                <a:lnTo>
                  <a:pt x="128" y="59"/>
                </a:lnTo>
                <a:lnTo>
                  <a:pt x="128" y="59"/>
                </a:lnTo>
                <a:lnTo>
                  <a:pt x="128" y="59"/>
                </a:lnTo>
                <a:lnTo>
                  <a:pt x="129" y="59"/>
                </a:lnTo>
                <a:lnTo>
                  <a:pt x="131" y="58"/>
                </a:lnTo>
                <a:lnTo>
                  <a:pt x="133" y="58"/>
                </a:lnTo>
                <a:lnTo>
                  <a:pt x="136" y="59"/>
                </a:lnTo>
                <a:lnTo>
                  <a:pt x="138" y="59"/>
                </a:lnTo>
                <a:lnTo>
                  <a:pt x="138" y="59"/>
                </a:lnTo>
                <a:lnTo>
                  <a:pt x="138" y="59"/>
                </a:lnTo>
                <a:lnTo>
                  <a:pt x="139" y="59"/>
                </a:lnTo>
                <a:lnTo>
                  <a:pt x="139" y="59"/>
                </a:lnTo>
                <a:lnTo>
                  <a:pt x="138" y="58"/>
                </a:lnTo>
                <a:lnTo>
                  <a:pt x="138" y="56"/>
                </a:lnTo>
                <a:lnTo>
                  <a:pt x="138" y="56"/>
                </a:lnTo>
                <a:lnTo>
                  <a:pt x="138" y="56"/>
                </a:lnTo>
                <a:lnTo>
                  <a:pt x="138" y="54"/>
                </a:lnTo>
                <a:lnTo>
                  <a:pt x="136" y="53"/>
                </a:lnTo>
                <a:lnTo>
                  <a:pt x="136" y="53"/>
                </a:lnTo>
                <a:lnTo>
                  <a:pt x="136" y="53"/>
                </a:lnTo>
                <a:lnTo>
                  <a:pt x="136" y="51"/>
                </a:lnTo>
                <a:lnTo>
                  <a:pt x="136" y="49"/>
                </a:lnTo>
                <a:lnTo>
                  <a:pt x="136" y="49"/>
                </a:lnTo>
                <a:lnTo>
                  <a:pt x="136" y="48"/>
                </a:lnTo>
                <a:lnTo>
                  <a:pt x="136" y="48"/>
                </a:lnTo>
                <a:lnTo>
                  <a:pt x="136" y="48"/>
                </a:lnTo>
                <a:lnTo>
                  <a:pt x="136" y="48"/>
                </a:lnTo>
                <a:lnTo>
                  <a:pt x="136" y="46"/>
                </a:lnTo>
                <a:lnTo>
                  <a:pt x="138" y="42"/>
                </a:lnTo>
                <a:lnTo>
                  <a:pt x="138" y="42"/>
                </a:lnTo>
                <a:lnTo>
                  <a:pt x="138" y="41"/>
                </a:lnTo>
                <a:lnTo>
                  <a:pt x="139" y="41"/>
                </a:lnTo>
                <a:lnTo>
                  <a:pt x="139" y="41"/>
                </a:lnTo>
                <a:lnTo>
                  <a:pt x="143" y="41"/>
                </a:lnTo>
                <a:lnTo>
                  <a:pt x="143" y="41"/>
                </a:lnTo>
                <a:lnTo>
                  <a:pt x="143" y="41"/>
                </a:lnTo>
                <a:lnTo>
                  <a:pt x="144" y="41"/>
                </a:lnTo>
                <a:lnTo>
                  <a:pt x="144" y="42"/>
                </a:lnTo>
                <a:lnTo>
                  <a:pt x="146" y="42"/>
                </a:lnTo>
                <a:lnTo>
                  <a:pt x="146" y="42"/>
                </a:lnTo>
                <a:lnTo>
                  <a:pt x="146" y="41"/>
                </a:lnTo>
                <a:lnTo>
                  <a:pt x="146" y="41"/>
                </a:lnTo>
                <a:lnTo>
                  <a:pt x="148" y="41"/>
                </a:lnTo>
                <a:lnTo>
                  <a:pt x="149" y="41"/>
                </a:lnTo>
                <a:lnTo>
                  <a:pt x="151" y="41"/>
                </a:lnTo>
                <a:lnTo>
                  <a:pt x="151" y="41"/>
                </a:lnTo>
                <a:lnTo>
                  <a:pt x="151" y="39"/>
                </a:lnTo>
                <a:lnTo>
                  <a:pt x="153" y="39"/>
                </a:lnTo>
                <a:lnTo>
                  <a:pt x="153" y="39"/>
                </a:lnTo>
                <a:lnTo>
                  <a:pt x="155" y="39"/>
                </a:lnTo>
                <a:lnTo>
                  <a:pt x="160" y="41"/>
                </a:lnTo>
                <a:lnTo>
                  <a:pt x="160" y="41"/>
                </a:lnTo>
                <a:lnTo>
                  <a:pt x="161" y="42"/>
                </a:lnTo>
                <a:lnTo>
                  <a:pt x="161" y="44"/>
                </a:lnTo>
                <a:lnTo>
                  <a:pt x="165" y="44"/>
                </a:lnTo>
                <a:lnTo>
                  <a:pt x="165" y="44"/>
                </a:lnTo>
                <a:lnTo>
                  <a:pt x="166" y="44"/>
                </a:lnTo>
                <a:lnTo>
                  <a:pt x="170" y="44"/>
                </a:lnTo>
                <a:lnTo>
                  <a:pt x="173" y="51"/>
                </a:lnTo>
                <a:lnTo>
                  <a:pt x="173" y="54"/>
                </a:lnTo>
                <a:lnTo>
                  <a:pt x="175" y="54"/>
                </a:lnTo>
                <a:lnTo>
                  <a:pt x="178" y="54"/>
                </a:lnTo>
                <a:lnTo>
                  <a:pt x="181" y="56"/>
                </a:lnTo>
                <a:lnTo>
                  <a:pt x="181" y="56"/>
                </a:lnTo>
                <a:lnTo>
                  <a:pt x="183" y="58"/>
                </a:lnTo>
                <a:lnTo>
                  <a:pt x="185" y="58"/>
                </a:lnTo>
                <a:lnTo>
                  <a:pt x="186" y="56"/>
                </a:lnTo>
                <a:lnTo>
                  <a:pt x="191" y="56"/>
                </a:lnTo>
                <a:lnTo>
                  <a:pt x="193" y="58"/>
                </a:lnTo>
                <a:lnTo>
                  <a:pt x="193" y="58"/>
                </a:lnTo>
                <a:lnTo>
                  <a:pt x="193" y="58"/>
                </a:lnTo>
                <a:lnTo>
                  <a:pt x="193" y="58"/>
                </a:lnTo>
                <a:lnTo>
                  <a:pt x="195" y="59"/>
                </a:lnTo>
                <a:lnTo>
                  <a:pt x="195" y="59"/>
                </a:lnTo>
                <a:lnTo>
                  <a:pt x="195" y="58"/>
                </a:lnTo>
                <a:lnTo>
                  <a:pt x="195" y="58"/>
                </a:lnTo>
                <a:lnTo>
                  <a:pt x="197" y="56"/>
                </a:lnTo>
                <a:lnTo>
                  <a:pt x="198" y="54"/>
                </a:lnTo>
                <a:lnTo>
                  <a:pt x="200" y="54"/>
                </a:lnTo>
                <a:lnTo>
                  <a:pt x="202" y="53"/>
                </a:lnTo>
                <a:lnTo>
                  <a:pt x="202" y="56"/>
                </a:lnTo>
                <a:lnTo>
                  <a:pt x="203" y="58"/>
                </a:lnTo>
                <a:lnTo>
                  <a:pt x="203" y="58"/>
                </a:lnTo>
                <a:lnTo>
                  <a:pt x="207" y="58"/>
                </a:lnTo>
                <a:lnTo>
                  <a:pt x="207" y="56"/>
                </a:lnTo>
                <a:lnTo>
                  <a:pt x="208" y="56"/>
                </a:lnTo>
                <a:lnTo>
                  <a:pt x="208" y="56"/>
                </a:lnTo>
                <a:lnTo>
                  <a:pt x="210" y="56"/>
                </a:lnTo>
                <a:lnTo>
                  <a:pt x="210" y="56"/>
                </a:lnTo>
                <a:lnTo>
                  <a:pt x="212" y="58"/>
                </a:lnTo>
                <a:lnTo>
                  <a:pt x="213" y="59"/>
                </a:lnTo>
                <a:lnTo>
                  <a:pt x="215" y="61"/>
                </a:lnTo>
                <a:lnTo>
                  <a:pt x="215" y="61"/>
                </a:lnTo>
                <a:lnTo>
                  <a:pt x="215" y="63"/>
                </a:lnTo>
                <a:lnTo>
                  <a:pt x="215" y="63"/>
                </a:lnTo>
                <a:lnTo>
                  <a:pt x="217" y="63"/>
                </a:lnTo>
                <a:lnTo>
                  <a:pt x="217" y="64"/>
                </a:lnTo>
                <a:lnTo>
                  <a:pt x="218" y="66"/>
                </a:lnTo>
                <a:lnTo>
                  <a:pt x="220" y="68"/>
                </a:lnTo>
                <a:lnTo>
                  <a:pt x="220" y="68"/>
                </a:lnTo>
                <a:lnTo>
                  <a:pt x="220" y="68"/>
                </a:lnTo>
                <a:lnTo>
                  <a:pt x="220" y="68"/>
                </a:lnTo>
                <a:lnTo>
                  <a:pt x="220" y="69"/>
                </a:lnTo>
                <a:lnTo>
                  <a:pt x="218" y="69"/>
                </a:lnTo>
                <a:lnTo>
                  <a:pt x="218" y="71"/>
                </a:lnTo>
                <a:lnTo>
                  <a:pt x="218" y="71"/>
                </a:lnTo>
                <a:lnTo>
                  <a:pt x="218" y="71"/>
                </a:lnTo>
                <a:lnTo>
                  <a:pt x="218" y="71"/>
                </a:lnTo>
                <a:lnTo>
                  <a:pt x="218" y="71"/>
                </a:lnTo>
                <a:lnTo>
                  <a:pt x="217" y="71"/>
                </a:lnTo>
                <a:lnTo>
                  <a:pt x="217" y="73"/>
                </a:lnTo>
                <a:lnTo>
                  <a:pt x="217" y="73"/>
                </a:lnTo>
                <a:lnTo>
                  <a:pt x="217" y="73"/>
                </a:lnTo>
                <a:lnTo>
                  <a:pt x="217" y="74"/>
                </a:lnTo>
                <a:lnTo>
                  <a:pt x="217" y="74"/>
                </a:lnTo>
                <a:lnTo>
                  <a:pt x="217" y="74"/>
                </a:lnTo>
                <a:lnTo>
                  <a:pt x="217" y="76"/>
                </a:lnTo>
                <a:lnTo>
                  <a:pt x="218" y="76"/>
                </a:lnTo>
                <a:lnTo>
                  <a:pt x="220" y="78"/>
                </a:lnTo>
                <a:lnTo>
                  <a:pt x="220" y="79"/>
                </a:lnTo>
                <a:lnTo>
                  <a:pt x="220" y="79"/>
                </a:lnTo>
                <a:lnTo>
                  <a:pt x="220" y="79"/>
                </a:lnTo>
                <a:lnTo>
                  <a:pt x="218" y="81"/>
                </a:lnTo>
                <a:lnTo>
                  <a:pt x="218" y="81"/>
                </a:lnTo>
                <a:lnTo>
                  <a:pt x="218" y="81"/>
                </a:lnTo>
                <a:lnTo>
                  <a:pt x="218" y="83"/>
                </a:lnTo>
                <a:lnTo>
                  <a:pt x="218" y="83"/>
                </a:lnTo>
                <a:lnTo>
                  <a:pt x="218" y="83"/>
                </a:lnTo>
                <a:lnTo>
                  <a:pt x="218" y="83"/>
                </a:lnTo>
                <a:lnTo>
                  <a:pt x="220" y="83"/>
                </a:lnTo>
                <a:lnTo>
                  <a:pt x="220" y="83"/>
                </a:lnTo>
                <a:lnTo>
                  <a:pt x="222" y="83"/>
                </a:lnTo>
                <a:lnTo>
                  <a:pt x="222" y="85"/>
                </a:lnTo>
                <a:lnTo>
                  <a:pt x="222" y="85"/>
                </a:lnTo>
                <a:lnTo>
                  <a:pt x="222" y="88"/>
                </a:lnTo>
                <a:lnTo>
                  <a:pt x="222" y="90"/>
                </a:lnTo>
                <a:lnTo>
                  <a:pt x="222" y="91"/>
                </a:lnTo>
                <a:lnTo>
                  <a:pt x="222" y="91"/>
                </a:lnTo>
                <a:lnTo>
                  <a:pt x="222" y="93"/>
                </a:lnTo>
                <a:lnTo>
                  <a:pt x="225" y="95"/>
                </a:lnTo>
                <a:lnTo>
                  <a:pt x="225" y="95"/>
                </a:lnTo>
                <a:lnTo>
                  <a:pt x="225" y="96"/>
                </a:lnTo>
                <a:lnTo>
                  <a:pt x="225" y="98"/>
                </a:lnTo>
                <a:lnTo>
                  <a:pt x="225" y="98"/>
                </a:lnTo>
                <a:lnTo>
                  <a:pt x="225" y="98"/>
                </a:lnTo>
                <a:lnTo>
                  <a:pt x="225" y="98"/>
                </a:lnTo>
                <a:lnTo>
                  <a:pt x="225" y="98"/>
                </a:lnTo>
                <a:lnTo>
                  <a:pt x="223" y="98"/>
                </a:lnTo>
                <a:lnTo>
                  <a:pt x="223" y="98"/>
                </a:lnTo>
                <a:lnTo>
                  <a:pt x="223" y="100"/>
                </a:lnTo>
                <a:lnTo>
                  <a:pt x="223" y="100"/>
                </a:lnTo>
                <a:lnTo>
                  <a:pt x="222" y="103"/>
                </a:lnTo>
                <a:lnTo>
                  <a:pt x="222" y="103"/>
                </a:lnTo>
                <a:lnTo>
                  <a:pt x="223" y="105"/>
                </a:lnTo>
                <a:lnTo>
                  <a:pt x="223" y="105"/>
                </a:lnTo>
                <a:lnTo>
                  <a:pt x="223" y="105"/>
                </a:lnTo>
                <a:lnTo>
                  <a:pt x="223" y="105"/>
                </a:lnTo>
                <a:lnTo>
                  <a:pt x="223" y="105"/>
                </a:lnTo>
                <a:lnTo>
                  <a:pt x="223" y="106"/>
                </a:lnTo>
                <a:lnTo>
                  <a:pt x="223" y="106"/>
                </a:lnTo>
                <a:lnTo>
                  <a:pt x="223" y="106"/>
                </a:lnTo>
                <a:lnTo>
                  <a:pt x="222" y="106"/>
                </a:lnTo>
                <a:lnTo>
                  <a:pt x="222" y="108"/>
                </a:lnTo>
                <a:lnTo>
                  <a:pt x="222" y="108"/>
                </a:lnTo>
                <a:lnTo>
                  <a:pt x="223" y="111"/>
                </a:lnTo>
                <a:lnTo>
                  <a:pt x="225" y="111"/>
                </a:lnTo>
                <a:lnTo>
                  <a:pt x="225" y="111"/>
                </a:lnTo>
                <a:lnTo>
                  <a:pt x="227" y="113"/>
                </a:lnTo>
                <a:lnTo>
                  <a:pt x="228" y="113"/>
                </a:lnTo>
                <a:lnTo>
                  <a:pt x="230" y="113"/>
                </a:lnTo>
                <a:lnTo>
                  <a:pt x="230" y="113"/>
                </a:lnTo>
                <a:lnTo>
                  <a:pt x="230" y="115"/>
                </a:lnTo>
                <a:lnTo>
                  <a:pt x="230" y="115"/>
                </a:lnTo>
                <a:lnTo>
                  <a:pt x="230" y="115"/>
                </a:lnTo>
                <a:lnTo>
                  <a:pt x="230" y="116"/>
                </a:lnTo>
                <a:lnTo>
                  <a:pt x="230" y="116"/>
                </a:lnTo>
                <a:lnTo>
                  <a:pt x="230" y="116"/>
                </a:lnTo>
                <a:lnTo>
                  <a:pt x="230" y="116"/>
                </a:lnTo>
                <a:lnTo>
                  <a:pt x="232" y="118"/>
                </a:lnTo>
                <a:lnTo>
                  <a:pt x="232" y="120"/>
                </a:lnTo>
                <a:lnTo>
                  <a:pt x="232" y="120"/>
                </a:lnTo>
                <a:lnTo>
                  <a:pt x="232" y="120"/>
                </a:lnTo>
                <a:lnTo>
                  <a:pt x="234" y="121"/>
                </a:lnTo>
                <a:lnTo>
                  <a:pt x="235" y="121"/>
                </a:lnTo>
                <a:lnTo>
                  <a:pt x="235" y="123"/>
                </a:lnTo>
                <a:lnTo>
                  <a:pt x="235" y="125"/>
                </a:lnTo>
                <a:lnTo>
                  <a:pt x="237" y="125"/>
                </a:lnTo>
                <a:lnTo>
                  <a:pt x="237" y="127"/>
                </a:lnTo>
                <a:lnTo>
                  <a:pt x="237" y="128"/>
                </a:lnTo>
                <a:lnTo>
                  <a:pt x="239" y="128"/>
                </a:lnTo>
                <a:lnTo>
                  <a:pt x="239" y="130"/>
                </a:lnTo>
                <a:lnTo>
                  <a:pt x="239" y="130"/>
                </a:lnTo>
                <a:lnTo>
                  <a:pt x="239" y="130"/>
                </a:lnTo>
                <a:lnTo>
                  <a:pt x="237" y="133"/>
                </a:lnTo>
                <a:lnTo>
                  <a:pt x="237" y="133"/>
                </a:lnTo>
                <a:lnTo>
                  <a:pt x="237" y="133"/>
                </a:lnTo>
                <a:lnTo>
                  <a:pt x="239" y="135"/>
                </a:lnTo>
                <a:lnTo>
                  <a:pt x="239" y="135"/>
                </a:lnTo>
                <a:lnTo>
                  <a:pt x="239" y="137"/>
                </a:lnTo>
                <a:lnTo>
                  <a:pt x="239" y="137"/>
                </a:lnTo>
                <a:lnTo>
                  <a:pt x="237" y="137"/>
                </a:lnTo>
                <a:lnTo>
                  <a:pt x="237" y="137"/>
                </a:lnTo>
                <a:lnTo>
                  <a:pt x="235" y="137"/>
                </a:lnTo>
                <a:lnTo>
                  <a:pt x="234" y="137"/>
                </a:lnTo>
                <a:lnTo>
                  <a:pt x="234" y="138"/>
                </a:lnTo>
                <a:lnTo>
                  <a:pt x="234" y="138"/>
                </a:lnTo>
                <a:lnTo>
                  <a:pt x="234" y="138"/>
                </a:lnTo>
                <a:lnTo>
                  <a:pt x="234" y="140"/>
                </a:lnTo>
                <a:lnTo>
                  <a:pt x="232" y="142"/>
                </a:lnTo>
                <a:lnTo>
                  <a:pt x="232" y="143"/>
                </a:lnTo>
                <a:lnTo>
                  <a:pt x="232" y="143"/>
                </a:lnTo>
                <a:lnTo>
                  <a:pt x="235" y="143"/>
                </a:lnTo>
                <a:lnTo>
                  <a:pt x="235" y="143"/>
                </a:lnTo>
                <a:lnTo>
                  <a:pt x="235" y="143"/>
                </a:lnTo>
                <a:lnTo>
                  <a:pt x="237" y="143"/>
                </a:lnTo>
                <a:lnTo>
                  <a:pt x="237" y="143"/>
                </a:lnTo>
                <a:lnTo>
                  <a:pt x="237" y="143"/>
                </a:lnTo>
                <a:lnTo>
                  <a:pt x="237" y="145"/>
                </a:lnTo>
                <a:lnTo>
                  <a:pt x="237" y="145"/>
                </a:lnTo>
                <a:lnTo>
                  <a:pt x="235" y="145"/>
                </a:lnTo>
                <a:lnTo>
                  <a:pt x="235" y="147"/>
                </a:lnTo>
                <a:lnTo>
                  <a:pt x="234" y="147"/>
                </a:lnTo>
                <a:lnTo>
                  <a:pt x="234" y="147"/>
                </a:lnTo>
                <a:lnTo>
                  <a:pt x="234" y="148"/>
                </a:lnTo>
                <a:lnTo>
                  <a:pt x="234" y="148"/>
                </a:lnTo>
                <a:lnTo>
                  <a:pt x="234" y="148"/>
                </a:lnTo>
                <a:lnTo>
                  <a:pt x="234" y="150"/>
                </a:lnTo>
                <a:lnTo>
                  <a:pt x="232" y="152"/>
                </a:lnTo>
                <a:lnTo>
                  <a:pt x="232" y="152"/>
                </a:lnTo>
                <a:lnTo>
                  <a:pt x="230" y="152"/>
                </a:lnTo>
                <a:lnTo>
                  <a:pt x="228" y="160"/>
                </a:lnTo>
                <a:lnTo>
                  <a:pt x="228" y="162"/>
                </a:lnTo>
                <a:lnTo>
                  <a:pt x="227" y="165"/>
                </a:lnTo>
                <a:lnTo>
                  <a:pt x="227" y="167"/>
                </a:lnTo>
                <a:lnTo>
                  <a:pt x="225" y="167"/>
                </a:lnTo>
                <a:lnTo>
                  <a:pt x="225" y="169"/>
                </a:lnTo>
                <a:lnTo>
                  <a:pt x="225" y="169"/>
                </a:lnTo>
                <a:lnTo>
                  <a:pt x="225" y="170"/>
                </a:lnTo>
                <a:lnTo>
                  <a:pt x="225" y="170"/>
                </a:lnTo>
                <a:lnTo>
                  <a:pt x="225" y="170"/>
                </a:lnTo>
                <a:lnTo>
                  <a:pt x="225" y="170"/>
                </a:lnTo>
                <a:lnTo>
                  <a:pt x="227" y="174"/>
                </a:lnTo>
                <a:lnTo>
                  <a:pt x="227" y="174"/>
                </a:lnTo>
                <a:lnTo>
                  <a:pt x="227" y="174"/>
                </a:lnTo>
                <a:lnTo>
                  <a:pt x="227" y="175"/>
                </a:lnTo>
                <a:lnTo>
                  <a:pt x="225" y="175"/>
                </a:lnTo>
                <a:lnTo>
                  <a:pt x="225" y="177"/>
                </a:lnTo>
                <a:lnTo>
                  <a:pt x="225" y="177"/>
                </a:lnTo>
                <a:lnTo>
                  <a:pt x="225" y="177"/>
                </a:lnTo>
                <a:lnTo>
                  <a:pt x="225" y="179"/>
                </a:lnTo>
                <a:lnTo>
                  <a:pt x="225" y="179"/>
                </a:lnTo>
                <a:lnTo>
                  <a:pt x="225" y="180"/>
                </a:lnTo>
                <a:lnTo>
                  <a:pt x="225" y="180"/>
                </a:lnTo>
                <a:lnTo>
                  <a:pt x="225" y="180"/>
                </a:lnTo>
                <a:lnTo>
                  <a:pt x="225" y="180"/>
                </a:lnTo>
                <a:lnTo>
                  <a:pt x="223" y="180"/>
                </a:lnTo>
                <a:lnTo>
                  <a:pt x="223" y="180"/>
                </a:lnTo>
                <a:lnTo>
                  <a:pt x="222" y="180"/>
                </a:lnTo>
                <a:lnTo>
                  <a:pt x="222" y="180"/>
                </a:lnTo>
                <a:lnTo>
                  <a:pt x="222" y="180"/>
                </a:lnTo>
                <a:lnTo>
                  <a:pt x="222" y="180"/>
                </a:lnTo>
                <a:lnTo>
                  <a:pt x="222" y="180"/>
                </a:lnTo>
                <a:lnTo>
                  <a:pt x="220" y="182"/>
                </a:lnTo>
                <a:lnTo>
                  <a:pt x="220" y="182"/>
                </a:lnTo>
                <a:lnTo>
                  <a:pt x="220" y="182"/>
                </a:lnTo>
                <a:lnTo>
                  <a:pt x="218" y="180"/>
                </a:lnTo>
                <a:lnTo>
                  <a:pt x="217" y="180"/>
                </a:lnTo>
                <a:lnTo>
                  <a:pt x="217" y="182"/>
                </a:lnTo>
                <a:lnTo>
                  <a:pt x="217" y="182"/>
                </a:lnTo>
                <a:lnTo>
                  <a:pt x="215" y="184"/>
                </a:lnTo>
                <a:lnTo>
                  <a:pt x="215" y="184"/>
                </a:lnTo>
                <a:lnTo>
                  <a:pt x="213" y="184"/>
                </a:lnTo>
                <a:lnTo>
                  <a:pt x="213" y="187"/>
                </a:lnTo>
                <a:lnTo>
                  <a:pt x="213" y="189"/>
                </a:lnTo>
                <a:lnTo>
                  <a:pt x="213" y="189"/>
                </a:lnTo>
                <a:lnTo>
                  <a:pt x="213" y="190"/>
                </a:lnTo>
                <a:lnTo>
                  <a:pt x="213" y="190"/>
                </a:lnTo>
                <a:lnTo>
                  <a:pt x="208" y="189"/>
                </a:lnTo>
                <a:lnTo>
                  <a:pt x="207" y="187"/>
                </a:lnTo>
                <a:lnTo>
                  <a:pt x="207" y="187"/>
                </a:lnTo>
                <a:lnTo>
                  <a:pt x="207" y="185"/>
                </a:lnTo>
                <a:lnTo>
                  <a:pt x="207" y="184"/>
                </a:lnTo>
                <a:lnTo>
                  <a:pt x="205" y="184"/>
                </a:lnTo>
                <a:lnTo>
                  <a:pt x="205" y="184"/>
                </a:lnTo>
                <a:lnTo>
                  <a:pt x="203" y="182"/>
                </a:lnTo>
                <a:lnTo>
                  <a:pt x="203" y="182"/>
                </a:lnTo>
                <a:lnTo>
                  <a:pt x="203" y="182"/>
                </a:lnTo>
                <a:lnTo>
                  <a:pt x="203" y="180"/>
                </a:lnTo>
                <a:lnTo>
                  <a:pt x="203" y="180"/>
                </a:lnTo>
                <a:lnTo>
                  <a:pt x="205" y="179"/>
                </a:lnTo>
                <a:lnTo>
                  <a:pt x="205" y="179"/>
                </a:lnTo>
                <a:lnTo>
                  <a:pt x="205" y="177"/>
                </a:lnTo>
                <a:lnTo>
                  <a:pt x="205" y="177"/>
                </a:lnTo>
                <a:lnTo>
                  <a:pt x="203" y="175"/>
                </a:lnTo>
                <a:lnTo>
                  <a:pt x="203" y="175"/>
                </a:lnTo>
                <a:lnTo>
                  <a:pt x="203" y="177"/>
                </a:lnTo>
                <a:lnTo>
                  <a:pt x="203" y="177"/>
                </a:lnTo>
                <a:lnTo>
                  <a:pt x="202" y="177"/>
                </a:lnTo>
                <a:lnTo>
                  <a:pt x="202" y="177"/>
                </a:lnTo>
                <a:lnTo>
                  <a:pt x="202" y="177"/>
                </a:lnTo>
                <a:lnTo>
                  <a:pt x="200" y="177"/>
                </a:lnTo>
                <a:lnTo>
                  <a:pt x="195" y="177"/>
                </a:lnTo>
                <a:lnTo>
                  <a:pt x="191" y="177"/>
                </a:lnTo>
                <a:lnTo>
                  <a:pt x="188" y="175"/>
                </a:lnTo>
                <a:lnTo>
                  <a:pt x="188" y="175"/>
                </a:lnTo>
                <a:lnTo>
                  <a:pt x="186" y="175"/>
                </a:lnTo>
                <a:lnTo>
                  <a:pt x="186" y="177"/>
                </a:lnTo>
                <a:lnTo>
                  <a:pt x="186" y="177"/>
                </a:lnTo>
                <a:lnTo>
                  <a:pt x="185" y="177"/>
                </a:lnTo>
                <a:lnTo>
                  <a:pt x="185" y="177"/>
                </a:lnTo>
                <a:lnTo>
                  <a:pt x="185" y="179"/>
                </a:lnTo>
                <a:lnTo>
                  <a:pt x="185" y="179"/>
                </a:lnTo>
                <a:lnTo>
                  <a:pt x="185" y="180"/>
                </a:lnTo>
                <a:lnTo>
                  <a:pt x="181" y="179"/>
                </a:lnTo>
                <a:lnTo>
                  <a:pt x="181" y="180"/>
                </a:lnTo>
                <a:lnTo>
                  <a:pt x="180" y="180"/>
                </a:lnTo>
                <a:lnTo>
                  <a:pt x="180" y="180"/>
                </a:lnTo>
                <a:lnTo>
                  <a:pt x="178" y="179"/>
                </a:lnTo>
                <a:lnTo>
                  <a:pt x="178" y="179"/>
                </a:lnTo>
                <a:lnTo>
                  <a:pt x="178" y="179"/>
                </a:lnTo>
                <a:lnTo>
                  <a:pt x="176" y="180"/>
                </a:lnTo>
                <a:lnTo>
                  <a:pt x="176" y="184"/>
                </a:lnTo>
                <a:lnTo>
                  <a:pt x="175" y="184"/>
                </a:lnTo>
                <a:lnTo>
                  <a:pt x="175" y="184"/>
                </a:lnTo>
                <a:lnTo>
                  <a:pt x="175" y="184"/>
                </a:lnTo>
                <a:lnTo>
                  <a:pt x="175" y="182"/>
                </a:lnTo>
                <a:lnTo>
                  <a:pt x="175" y="182"/>
                </a:lnTo>
                <a:lnTo>
                  <a:pt x="173" y="182"/>
                </a:lnTo>
                <a:lnTo>
                  <a:pt x="173" y="182"/>
                </a:lnTo>
                <a:lnTo>
                  <a:pt x="173" y="182"/>
                </a:lnTo>
                <a:lnTo>
                  <a:pt x="171" y="182"/>
                </a:lnTo>
                <a:lnTo>
                  <a:pt x="171" y="182"/>
                </a:lnTo>
                <a:lnTo>
                  <a:pt x="171" y="184"/>
                </a:lnTo>
                <a:lnTo>
                  <a:pt x="170" y="184"/>
                </a:lnTo>
                <a:lnTo>
                  <a:pt x="168" y="184"/>
                </a:lnTo>
                <a:lnTo>
                  <a:pt x="166" y="185"/>
                </a:lnTo>
                <a:lnTo>
                  <a:pt x="165" y="185"/>
                </a:lnTo>
                <a:lnTo>
                  <a:pt x="165" y="185"/>
                </a:lnTo>
                <a:lnTo>
                  <a:pt x="165" y="185"/>
                </a:lnTo>
                <a:lnTo>
                  <a:pt x="165" y="187"/>
                </a:lnTo>
                <a:lnTo>
                  <a:pt x="166" y="187"/>
                </a:lnTo>
                <a:lnTo>
                  <a:pt x="166" y="189"/>
                </a:lnTo>
                <a:lnTo>
                  <a:pt x="166" y="189"/>
                </a:lnTo>
                <a:lnTo>
                  <a:pt x="166" y="189"/>
                </a:lnTo>
                <a:lnTo>
                  <a:pt x="166" y="189"/>
                </a:lnTo>
                <a:lnTo>
                  <a:pt x="165" y="190"/>
                </a:lnTo>
                <a:lnTo>
                  <a:pt x="165" y="190"/>
                </a:lnTo>
                <a:lnTo>
                  <a:pt x="163" y="190"/>
                </a:lnTo>
                <a:lnTo>
                  <a:pt x="163" y="190"/>
                </a:lnTo>
                <a:lnTo>
                  <a:pt x="163" y="190"/>
                </a:lnTo>
                <a:lnTo>
                  <a:pt x="163" y="192"/>
                </a:lnTo>
                <a:lnTo>
                  <a:pt x="163" y="192"/>
                </a:lnTo>
                <a:lnTo>
                  <a:pt x="158" y="189"/>
                </a:lnTo>
                <a:lnTo>
                  <a:pt x="156" y="187"/>
                </a:lnTo>
                <a:lnTo>
                  <a:pt x="155" y="187"/>
                </a:lnTo>
                <a:lnTo>
                  <a:pt x="153" y="184"/>
                </a:lnTo>
                <a:lnTo>
                  <a:pt x="151" y="184"/>
                </a:lnTo>
                <a:lnTo>
                  <a:pt x="151" y="184"/>
                </a:lnTo>
                <a:lnTo>
                  <a:pt x="151" y="182"/>
                </a:lnTo>
                <a:lnTo>
                  <a:pt x="151" y="182"/>
                </a:lnTo>
                <a:lnTo>
                  <a:pt x="151" y="180"/>
                </a:lnTo>
                <a:lnTo>
                  <a:pt x="153" y="180"/>
                </a:lnTo>
                <a:lnTo>
                  <a:pt x="153" y="180"/>
                </a:lnTo>
                <a:lnTo>
                  <a:pt x="153" y="179"/>
                </a:lnTo>
                <a:lnTo>
                  <a:pt x="153" y="179"/>
                </a:lnTo>
                <a:lnTo>
                  <a:pt x="153" y="179"/>
                </a:lnTo>
                <a:lnTo>
                  <a:pt x="153" y="179"/>
                </a:lnTo>
                <a:lnTo>
                  <a:pt x="153" y="179"/>
                </a:lnTo>
                <a:lnTo>
                  <a:pt x="151" y="179"/>
                </a:lnTo>
                <a:lnTo>
                  <a:pt x="151" y="179"/>
                </a:lnTo>
                <a:lnTo>
                  <a:pt x="151" y="179"/>
                </a:lnTo>
                <a:lnTo>
                  <a:pt x="149" y="177"/>
                </a:lnTo>
                <a:lnTo>
                  <a:pt x="148" y="177"/>
                </a:lnTo>
                <a:lnTo>
                  <a:pt x="148" y="177"/>
                </a:lnTo>
                <a:lnTo>
                  <a:pt x="146" y="179"/>
                </a:lnTo>
                <a:lnTo>
                  <a:pt x="146" y="179"/>
                </a:lnTo>
                <a:lnTo>
                  <a:pt x="146" y="179"/>
                </a:lnTo>
                <a:lnTo>
                  <a:pt x="144" y="179"/>
                </a:lnTo>
                <a:lnTo>
                  <a:pt x="143" y="179"/>
                </a:lnTo>
                <a:lnTo>
                  <a:pt x="143" y="179"/>
                </a:lnTo>
                <a:lnTo>
                  <a:pt x="141" y="179"/>
                </a:lnTo>
                <a:lnTo>
                  <a:pt x="141" y="179"/>
                </a:lnTo>
                <a:lnTo>
                  <a:pt x="141" y="179"/>
                </a:lnTo>
                <a:lnTo>
                  <a:pt x="141" y="179"/>
                </a:lnTo>
                <a:lnTo>
                  <a:pt x="141" y="180"/>
                </a:lnTo>
                <a:lnTo>
                  <a:pt x="139" y="182"/>
                </a:lnTo>
                <a:lnTo>
                  <a:pt x="139" y="182"/>
                </a:lnTo>
                <a:lnTo>
                  <a:pt x="138" y="182"/>
                </a:lnTo>
                <a:lnTo>
                  <a:pt x="138" y="182"/>
                </a:lnTo>
                <a:lnTo>
                  <a:pt x="136" y="182"/>
                </a:lnTo>
                <a:lnTo>
                  <a:pt x="136" y="182"/>
                </a:lnTo>
                <a:lnTo>
                  <a:pt x="136" y="182"/>
                </a:lnTo>
                <a:lnTo>
                  <a:pt x="134" y="184"/>
                </a:lnTo>
                <a:lnTo>
                  <a:pt x="133" y="180"/>
                </a:lnTo>
                <a:lnTo>
                  <a:pt x="131" y="180"/>
                </a:lnTo>
                <a:lnTo>
                  <a:pt x="129" y="180"/>
                </a:lnTo>
                <a:lnTo>
                  <a:pt x="128" y="180"/>
                </a:lnTo>
                <a:lnTo>
                  <a:pt x="126" y="180"/>
                </a:lnTo>
                <a:lnTo>
                  <a:pt x="126" y="180"/>
                </a:lnTo>
                <a:lnTo>
                  <a:pt x="124" y="180"/>
                </a:lnTo>
                <a:lnTo>
                  <a:pt x="124" y="180"/>
                </a:lnTo>
                <a:lnTo>
                  <a:pt x="123" y="180"/>
                </a:lnTo>
                <a:lnTo>
                  <a:pt x="121" y="177"/>
                </a:lnTo>
                <a:lnTo>
                  <a:pt x="121" y="177"/>
                </a:lnTo>
                <a:lnTo>
                  <a:pt x="121" y="175"/>
                </a:lnTo>
                <a:lnTo>
                  <a:pt x="119" y="175"/>
                </a:lnTo>
                <a:lnTo>
                  <a:pt x="118" y="177"/>
                </a:lnTo>
                <a:lnTo>
                  <a:pt x="118" y="177"/>
                </a:lnTo>
                <a:lnTo>
                  <a:pt x="118" y="177"/>
                </a:lnTo>
                <a:lnTo>
                  <a:pt x="118" y="177"/>
                </a:lnTo>
                <a:lnTo>
                  <a:pt x="118" y="177"/>
                </a:lnTo>
                <a:lnTo>
                  <a:pt x="116" y="179"/>
                </a:lnTo>
                <a:lnTo>
                  <a:pt x="116" y="179"/>
                </a:lnTo>
                <a:lnTo>
                  <a:pt x="116" y="179"/>
                </a:lnTo>
                <a:lnTo>
                  <a:pt x="114" y="179"/>
                </a:lnTo>
                <a:lnTo>
                  <a:pt x="114" y="179"/>
                </a:lnTo>
                <a:lnTo>
                  <a:pt x="114" y="179"/>
                </a:lnTo>
                <a:lnTo>
                  <a:pt x="116" y="180"/>
                </a:lnTo>
                <a:lnTo>
                  <a:pt x="116" y="180"/>
                </a:lnTo>
                <a:lnTo>
                  <a:pt x="116" y="182"/>
                </a:lnTo>
                <a:lnTo>
                  <a:pt x="116" y="182"/>
                </a:lnTo>
                <a:lnTo>
                  <a:pt x="114" y="182"/>
                </a:lnTo>
                <a:lnTo>
                  <a:pt x="112" y="182"/>
                </a:lnTo>
                <a:lnTo>
                  <a:pt x="112" y="182"/>
                </a:lnTo>
                <a:lnTo>
                  <a:pt x="111" y="182"/>
                </a:lnTo>
                <a:lnTo>
                  <a:pt x="111" y="182"/>
                </a:lnTo>
                <a:lnTo>
                  <a:pt x="111" y="182"/>
                </a:lnTo>
                <a:lnTo>
                  <a:pt x="111" y="179"/>
                </a:lnTo>
                <a:lnTo>
                  <a:pt x="109" y="177"/>
                </a:lnTo>
                <a:lnTo>
                  <a:pt x="107" y="177"/>
                </a:lnTo>
                <a:lnTo>
                  <a:pt x="107" y="175"/>
                </a:lnTo>
                <a:lnTo>
                  <a:pt x="106" y="175"/>
                </a:lnTo>
                <a:lnTo>
                  <a:pt x="106" y="175"/>
                </a:lnTo>
                <a:lnTo>
                  <a:pt x="106" y="172"/>
                </a:lnTo>
                <a:lnTo>
                  <a:pt x="106" y="170"/>
                </a:lnTo>
                <a:lnTo>
                  <a:pt x="106" y="169"/>
                </a:lnTo>
                <a:lnTo>
                  <a:pt x="106" y="169"/>
                </a:lnTo>
                <a:lnTo>
                  <a:pt x="104" y="167"/>
                </a:lnTo>
                <a:lnTo>
                  <a:pt x="102" y="165"/>
                </a:lnTo>
                <a:lnTo>
                  <a:pt x="97" y="162"/>
                </a:lnTo>
                <a:lnTo>
                  <a:pt x="96" y="162"/>
                </a:lnTo>
                <a:lnTo>
                  <a:pt x="96" y="160"/>
                </a:lnTo>
                <a:lnTo>
                  <a:pt x="94" y="157"/>
                </a:lnTo>
                <a:lnTo>
                  <a:pt x="94" y="153"/>
                </a:lnTo>
                <a:lnTo>
                  <a:pt x="91" y="155"/>
                </a:lnTo>
                <a:lnTo>
                  <a:pt x="91" y="155"/>
                </a:lnTo>
                <a:lnTo>
                  <a:pt x="91" y="155"/>
                </a:lnTo>
                <a:lnTo>
                  <a:pt x="91" y="158"/>
                </a:lnTo>
                <a:lnTo>
                  <a:pt x="91" y="158"/>
                </a:lnTo>
                <a:lnTo>
                  <a:pt x="91" y="158"/>
                </a:lnTo>
                <a:lnTo>
                  <a:pt x="91" y="160"/>
                </a:lnTo>
                <a:lnTo>
                  <a:pt x="91" y="160"/>
                </a:lnTo>
                <a:lnTo>
                  <a:pt x="89" y="162"/>
                </a:lnTo>
                <a:lnTo>
                  <a:pt x="89" y="162"/>
                </a:lnTo>
                <a:lnTo>
                  <a:pt x="89" y="162"/>
                </a:lnTo>
                <a:lnTo>
                  <a:pt x="89" y="162"/>
                </a:lnTo>
                <a:lnTo>
                  <a:pt x="89" y="164"/>
                </a:lnTo>
                <a:lnTo>
                  <a:pt x="89" y="164"/>
                </a:lnTo>
                <a:lnTo>
                  <a:pt x="89" y="165"/>
                </a:lnTo>
                <a:lnTo>
                  <a:pt x="89" y="165"/>
                </a:lnTo>
                <a:lnTo>
                  <a:pt x="87" y="165"/>
                </a:lnTo>
                <a:lnTo>
                  <a:pt x="87" y="165"/>
                </a:lnTo>
                <a:lnTo>
                  <a:pt x="87" y="164"/>
                </a:lnTo>
                <a:lnTo>
                  <a:pt x="86" y="164"/>
                </a:lnTo>
                <a:lnTo>
                  <a:pt x="86" y="164"/>
                </a:lnTo>
                <a:lnTo>
                  <a:pt x="84" y="164"/>
                </a:lnTo>
                <a:lnTo>
                  <a:pt x="84" y="164"/>
                </a:lnTo>
                <a:lnTo>
                  <a:pt x="82" y="164"/>
                </a:lnTo>
                <a:lnTo>
                  <a:pt x="82" y="164"/>
                </a:lnTo>
                <a:lnTo>
                  <a:pt x="82" y="164"/>
                </a:lnTo>
                <a:lnTo>
                  <a:pt x="79" y="167"/>
                </a:lnTo>
                <a:lnTo>
                  <a:pt x="79" y="167"/>
                </a:lnTo>
                <a:lnTo>
                  <a:pt x="79" y="167"/>
                </a:lnTo>
                <a:lnTo>
                  <a:pt x="76" y="167"/>
                </a:lnTo>
                <a:lnTo>
                  <a:pt x="76" y="167"/>
                </a:lnTo>
                <a:lnTo>
                  <a:pt x="76" y="169"/>
                </a:lnTo>
                <a:lnTo>
                  <a:pt x="76" y="169"/>
                </a:lnTo>
                <a:lnTo>
                  <a:pt x="76" y="169"/>
                </a:lnTo>
                <a:lnTo>
                  <a:pt x="76" y="170"/>
                </a:lnTo>
                <a:lnTo>
                  <a:pt x="70" y="165"/>
                </a:lnTo>
                <a:lnTo>
                  <a:pt x="60" y="162"/>
                </a:lnTo>
                <a:lnTo>
                  <a:pt x="57" y="157"/>
                </a:lnTo>
                <a:lnTo>
                  <a:pt x="55" y="155"/>
                </a:lnTo>
                <a:lnTo>
                  <a:pt x="55" y="155"/>
                </a:lnTo>
                <a:lnTo>
                  <a:pt x="55" y="153"/>
                </a:lnTo>
                <a:lnTo>
                  <a:pt x="54" y="153"/>
                </a:lnTo>
                <a:lnTo>
                  <a:pt x="52" y="153"/>
                </a:lnTo>
                <a:lnTo>
                  <a:pt x="52" y="152"/>
                </a:lnTo>
                <a:lnTo>
                  <a:pt x="50" y="150"/>
                </a:lnTo>
                <a:lnTo>
                  <a:pt x="49" y="148"/>
                </a:lnTo>
                <a:lnTo>
                  <a:pt x="45" y="148"/>
                </a:lnTo>
                <a:lnTo>
                  <a:pt x="45" y="148"/>
                </a:lnTo>
                <a:lnTo>
                  <a:pt x="42" y="148"/>
                </a:lnTo>
                <a:lnTo>
                  <a:pt x="37" y="145"/>
                </a:lnTo>
                <a:lnTo>
                  <a:pt x="37" y="145"/>
                </a:lnTo>
                <a:lnTo>
                  <a:pt x="35" y="147"/>
                </a:lnTo>
                <a:lnTo>
                  <a:pt x="33" y="147"/>
                </a:lnTo>
                <a:lnTo>
                  <a:pt x="30" y="145"/>
                </a:lnTo>
                <a:lnTo>
                  <a:pt x="30" y="145"/>
                </a:lnTo>
                <a:lnTo>
                  <a:pt x="28" y="145"/>
                </a:lnTo>
                <a:lnTo>
                  <a:pt x="27" y="145"/>
                </a:lnTo>
                <a:lnTo>
                  <a:pt x="27" y="145"/>
                </a:lnTo>
                <a:lnTo>
                  <a:pt x="25" y="143"/>
                </a:lnTo>
                <a:lnTo>
                  <a:pt x="25" y="143"/>
                </a:lnTo>
                <a:lnTo>
                  <a:pt x="27" y="142"/>
                </a:lnTo>
                <a:lnTo>
                  <a:pt x="27" y="142"/>
                </a:lnTo>
                <a:lnTo>
                  <a:pt x="27" y="140"/>
                </a:lnTo>
                <a:lnTo>
                  <a:pt x="25" y="140"/>
                </a:lnTo>
                <a:lnTo>
                  <a:pt x="25" y="138"/>
                </a:lnTo>
                <a:lnTo>
                  <a:pt x="20" y="137"/>
                </a:lnTo>
                <a:lnTo>
                  <a:pt x="20" y="135"/>
                </a:lnTo>
                <a:lnTo>
                  <a:pt x="20" y="135"/>
                </a:lnTo>
                <a:lnTo>
                  <a:pt x="18" y="137"/>
                </a:lnTo>
                <a:lnTo>
                  <a:pt x="18" y="137"/>
                </a:lnTo>
                <a:lnTo>
                  <a:pt x="17" y="138"/>
                </a:lnTo>
                <a:lnTo>
                  <a:pt x="15" y="138"/>
                </a:lnTo>
                <a:lnTo>
                  <a:pt x="13" y="138"/>
                </a:lnTo>
                <a:lnTo>
                  <a:pt x="12" y="130"/>
                </a:lnTo>
                <a:lnTo>
                  <a:pt x="12" y="128"/>
                </a:lnTo>
                <a:lnTo>
                  <a:pt x="13" y="128"/>
                </a:lnTo>
                <a:lnTo>
                  <a:pt x="15" y="130"/>
                </a:lnTo>
                <a:lnTo>
                  <a:pt x="17" y="130"/>
                </a:lnTo>
                <a:lnTo>
                  <a:pt x="17" y="130"/>
                </a:lnTo>
                <a:lnTo>
                  <a:pt x="18" y="130"/>
                </a:lnTo>
                <a:lnTo>
                  <a:pt x="18" y="128"/>
                </a:lnTo>
                <a:lnTo>
                  <a:pt x="17" y="128"/>
                </a:lnTo>
                <a:lnTo>
                  <a:pt x="17" y="127"/>
                </a:lnTo>
                <a:lnTo>
                  <a:pt x="17" y="127"/>
                </a:lnTo>
                <a:lnTo>
                  <a:pt x="15" y="125"/>
                </a:lnTo>
                <a:lnTo>
                  <a:pt x="17" y="125"/>
                </a:lnTo>
                <a:lnTo>
                  <a:pt x="17" y="125"/>
                </a:lnTo>
                <a:lnTo>
                  <a:pt x="22" y="123"/>
                </a:lnTo>
                <a:lnTo>
                  <a:pt x="23" y="123"/>
                </a:lnTo>
                <a:lnTo>
                  <a:pt x="25" y="121"/>
                </a:lnTo>
                <a:lnTo>
                  <a:pt x="27" y="121"/>
                </a:lnTo>
                <a:lnTo>
                  <a:pt x="27" y="121"/>
                </a:lnTo>
                <a:lnTo>
                  <a:pt x="28" y="121"/>
                </a:lnTo>
                <a:lnTo>
                  <a:pt x="28" y="121"/>
                </a:lnTo>
                <a:lnTo>
                  <a:pt x="28" y="121"/>
                </a:lnTo>
                <a:lnTo>
                  <a:pt x="28" y="120"/>
                </a:lnTo>
                <a:lnTo>
                  <a:pt x="30" y="120"/>
                </a:lnTo>
                <a:lnTo>
                  <a:pt x="28" y="116"/>
                </a:lnTo>
                <a:lnTo>
                  <a:pt x="28" y="113"/>
                </a:lnTo>
                <a:lnTo>
                  <a:pt x="28" y="110"/>
                </a:lnTo>
                <a:lnTo>
                  <a:pt x="27" y="106"/>
                </a:lnTo>
                <a:lnTo>
                  <a:pt x="27" y="103"/>
                </a:lnTo>
                <a:lnTo>
                  <a:pt x="27" y="103"/>
                </a:lnTo>
                <a:lnTo>
                  <a:pt x="25" y="101"/>
                </a:lnTo>
                <a:lnTo>
                  <a:pt x="25" y="100"/>
                </a:lnTo>
                <a:lnTo>
                  <a:pt x="25" y="98"/>
                </a:lnTo>
                <a:lnTo>
                  <a:pt x="23" y="96"/>
                </a:lnTo>
                <a:lnTo>
                  <a:pt x="23" y="91"/>
                </a:lnTo>
                <a:lnTo>
                  <a:pt x="23" y="88"/>
                </a:lnTo>
                <a:lnTo>
                  <a:pt x="22" y="88"/>
                </a:lnTo>
                <a:lnTo>
                  <a:pt x="20" y="85"/>
                </a:lnTo>
                <a:lnTo>
                  <a:pt x="17" y="81"/>
                </a:lnTo>
                <a:lnTo>
                  <a:pt x="15" y="79"/>
                </a:lnTo>
                <a:lnTo>
                  <a:pt x="13" y="73"/>
                </a:lnTo>
                <a:lnTo>
                  <a:pt x="13" y="69"/>
                </a:lnTo>
                <a:lnTo>
                  <a:pt x="12" y="69"/>
                </a:lnTo>
                <a:lnTo>
                  <a:pt x="10" y="68"/>
                </a:lnTo>
                <a:lnTo>
                  <a:pt x="8" y="68"/>
                </a:lnTo>
                <a:lnTo>
                  <a:pt x="8" y="63"/>
                </a:lnTo>
                <a:lnTo>
                  <a:pt x="8" y="63"/>
                </a:lnTo>
                <a:lnTo>
                  <a:pt x="10" y="63"/>
                </a:lnTo>
                <a:lnTo>
                  <a:pt x="10" y="63"/>
                </a:lnTo>
                <a:lnTo>
                  <a:pt x="10" y="63"/>
                </a:lnTo>
                <a:lnTo>
                  <a:pt x="12" y="63"/>
                </a:lnTo>
                <a:lnTo>
                  <a:pt x="12" y="61"/>
                </a:lnTo>
                <a:lnTo>
                  <a:pt x="12" y="61"/>
                </a:lnTo>
                <a:lnTo>
                  <a:pt x="12" y="61"/>
                </a:lnTo>
                <a:lnTo>
                  <a:pt x="10" y="58"/>
                </a:lnTo>
                <a:lnTo>
                  <a:pt x="8" y="46"/>
                </a:lnTo>
                <a:lnTo>
                  <a:pt x="7" y="42"/>
                </a:lnTo>
                <a:lnTo>
                  <a:pt x="7" y="42"/>
                </a:lnTo>
                <a:lnTo>
                  <a:pt x="5" y="42"/>
                </a:lnTo>
                <a:lnTo>
                  <a:pt x="5" y="42"/>
                </a:lnTo>
                <a:lnTo>
                  <a:pt x="5" y="42"/>
                </a:lnTo>
                <a:lnTo>
                  <a:pt x="3" y="42"/>
                </a:lnTo>
                <a:lnTo>
                  <a:pt x="2" y="42"/>
                </a:lnTo>
                <a:lnTo>
                  <a:pt x="2" y="41"/>
                </a:lnTo>
                <a:lnTo>
                  <a:pt x="2" y="41"/>
                </a:lnTo>
                <a:lnTo>
                  <a:pt x="2" y="41"/>
                </a:lnTo>
                <a:lnTo>
                  <a:pt x="2" y="41"/>
                </a:lnTo>
                <a:lnTo>
                  <a:pt x="2" y="39"/>
                </a:lnTo>
                <a:lnTo>
                  <a:pt x="3" y="37"/>
                </a:lnTo>
                <a:lnTo>
                  <a:pt x="3" y="37"/>
                </a:lnTo>
                <a:lnTo>
                  <a:pt x="7" y="37"/>
                </a:lnTo>
                <a:lnTo>
                  <a:pt x="7" y="37"/>
                </a:lnTo>
                <a:lnTo>
                  <a:pt x="7" y="36"/>
                </a:lnTo>
                <a:lnTo>
                  <a:pt x="7" y="36"/>
                </a:lnTo>
                <a:lnTo>
                  <a:pt x="7" y="34"/>
                </a:lnTo>
                <a:lnTo>
                  <a:pt x="7" y="34"/>
                </a:lnTo>
                <a:lnTo>
                  <a:pt x="7" y="32"/>
                </a:lnTo>
                <a:lnTo>
                  <a:pt x="5" y="31"/>
                </a:lnTo>
                <a:lnTo>
                  <a:pt x="3" y="29"/>
                </a:lnTo>
                <a:lnTo>
                  <a:pt x="2" y="27"/>
                </a:lnTo>
                <a:lnTo>
                  <a:pt x="2" y="27"/>
                </a:lnTo>
                <a:lnTo>
                  <a:pt x="2" y="27"/>
                </a:lnTo>
                <a:lnTo>
                  <a:pt x="2" y="26"/>
                </a:lnTo>
                <a:lnTo>
                  <a:pt x="2" y="26"/>
                </a:lnTo>
                <a:lnTo>
                  <a:pt x="2" y="26"/>
                </a:lnTo>
                <a:lnTo>
                  <a:pt x="0" y="26"/>
                </a:lnTo>
                <a:lnTo>
                  <a:pt x="0" y="26"/>
                </a:lnTo>
                <a:lnTo>
                  <a:pt x="0" y="24"/>
                </a:lnTo>
                <a:lnTo>
                  <a:pt x="0" y="24"/>
                </a:lnTo>
                <a:lnTo>
                  <a:pt x="0" y="24"/>
                </a:lnTo>
                <a:lnTo>
                  <a:pt x="3" y="16"/>
                </a:lnTo>
                <a:lnTo>
                  <a:pt x="3" y="14"/>
                </a:lnTo>
                <a:lnTo>
                  <a:pt x="3" y="14"/>
                </a:lnTo>
                <a:lnTo>
                  <a:pt x="3" y="14"/>
                </a:lnTo>
                <a:lnTo>
                  <a:pt x="5" y="14"/>
                </a:lnTo>
                <a:lnTo>
                  <a:pt x="5" y="14"/>
                </a:lnTo>
                <a:lnTo>
                  <a:pt x="5" y="12"/>
                </a:lnTo>
                <a:lnTo>
                  <a:pt x="5" y="12"/>
                </a:lnTo>
                <a:lnTo>
                  <a:pt x="7" y="11"/>
                </a:lnTo>
                <a:lnTo>
                  <a:pt x="7" y="11"/>
                </a:lnTo>
                <a:lnTo>
                  <a:pt x="7" y="9"/>
                </a:lnTo>
                <a:lnTo>
                  <a:pt x="5" y="9"/>
                </a:lnTo>
                <a:lnTo>
                  <a:pt x="5" y="7"/>
                </a:lnTo>
                <a:lnTo>
                  <a:pt x="5" y="7"/>
                </a:lnTo>
                <a:lnTo>
                  <a:pt x="5" y="7"/>
                </a:lnTo>
                <a:lnTo>
                  <a:pt x="7" y="5"/>
                </a:lnTo>
                <a:lnTo>
                  <a:pt x="7" y="5"/>
                </a:lnTo>
                <a:lnTo>
                  <a:pt x="8" y="5"/>
                </a:lnTo>
                <a:lnTo>
                  <a:pt x="8" y="5"/>
                </a:lnTo>
                <a:lnTo>
                  <a:pt x="8" y="5"/>
                </a:lnTo>
                <a:lnTo>
                  <a:pt x="8" y="5"/>
                </a:lnTo>
                <a:lnTo>
                  <a:pt x="10" y="4"/>
                </a:lnTo>
                <a:lnTo>
                  <a:pt x="10" y="4"/>
                </a:lnTo>
                <a:lnTo>
                  <a:pt x="10" y="4"/>
                </a:lnTo>
                <a:lnTo>
                  <a:pt x="10" y="4"/>
                </a:lnTo>
                <a:lnTo>
                  <a:pt x="10" y="2"/>
                </a:lnTo>
                <a:lnTo>
                  <a:pt x="10" y="0"/>
                </a:lnTo>
                <a:lnTo>
                  <a:pt x="15" y="2"/>
                </a:lnTo>
                <a:lnTo>
                  <a:pt x="20" y="2"/>
                </a:lnTo>
                <a:lnTo>
                  <a:pt x="22" y="4"/>
                </a:lnTo>
                <a:lnTo>
                  <a:pt x="25" y="7"/>
                </a:lnTo>
                <a:lnTo>
                  <a:pt x="25" y="7"/>
                </a:lnTo>
                <a:lnTo>
                  <a:pt x="25" y="9"/>
                </a:lnTo>
                <a:lnTo>
                  <a:pt x="25" y="12"/>
                </a:lnTo>
                <a:lnTo>
                  <a:pt x="27" y="12"/>
                </a:lnTo>
                <a:lnTo>
                  <a:pt x="27" y="16"/>
                </a:lnTo>
                <a:lnTo>
                  <a:pt x="27" y="16"/>
                </a:lnTo>
                <a:lnTo>
                  <a:pt x="28" y="16"/>
                </a:lnTo>
                <a:lnTo>
                  <a:pt x="28" y="16"/>
                </a:lnTo>
                <a:lnTo>
                  <a:pt x="28" y="16"/>
                </a:lnTo>
                <a:lnTo>
                  <a:pt x="28" y="16"/>
                </a:lnTo>
                <a:lnTo>
                  <a:pt x="28" y="11"/>
                </a:lnTo>
                <a:lnTo>
                  <a:pt x="28" y="11"/>
                </a:lnTo>
                <a:lnTo>
                  <a:pt x="28" y="11"/>
                </a:lnTo>
                <a:lnTo>
                  <a:pt x="28" y="9"/>
                </a:lnTo>
                <a:lnTo>
                  <a:pt x="28" y="9"/>
                </a:lnTo>
                <a:lnTo>
                  <a:pt x="30" y="9"/>
                </a:lnTo>
                <a:lnTo>
                  <a:pt x="32" y="9"/>
                </a:lnTo>
                <a:lnTo>
                  <a:pt x="32" y="9"/>
                </a:lnTo>
                <a:lnTo>
                  <a:pt x="33" y="9"/>
                </a:lnTo>
                <a:lnTo>
                  <a:pt x="33" y="9"/>
                </a:lnTo>
                <a:lnTo>
                  <a:pt x="33" y="9"/>
                </a:lnTo>
                <a:lnTo>
                  <a:pt x="33" y="9"/>
                </a:lnTo>
                <a:lnTo>
                  <a:pt x="32" y="9"/>
                </a:lnTo>
                <a:lnTo>
                  <a:pt x="32" y="11"/>
                </a:lnTo>
                <a:lnTo>
                  <a:pt x="32" y="11"/>
                </a:lnTo>
                <a:lnTo>
                  <a:pt x="30" y="11"/>
                </a:lnTo>
                <a:lnTo>
                  <a:pt x="30" y="11"/>
                </a:lnTo>
                <a:lnTo>
                  <a:pt x="30" y="11"/>
                </a:lnTo>
                <a:lnTo>
                  <a:pt x="30" y="12"/>
                </a:lnTo>
                <a:lnTo>
                  <a:pt x="30" y="12"/>
                </a:lnTo>
                <a:lnTo>
                  <a:pt x="30" y="12"/>
                </a:lnTo>
                <a:lnTo>
                  <a:pt x="30" y="14"/>
                </a:lnTo>
                <a:lnTo>
                  <a:pt x="30" y="14"/>
                </a:lnTo>
                <a:lnTo>
                  <a:pt x="32" y="14"/>
                </a:lnTo>
                <a:lnTo>
                  <a:pt x="32" y="14"/>
                </a:lnTo>
                <a:lnTo>
                  <a:pt x="33" y="12"/>
                </a:lnTo>
                <a:lnTo>
                  <a:pt x="35" y="11"/>
                </a:lnTo>
                <a:lnTo>
                  <a:pt x="35" y="11"/>
                </a:lnTo>
                <a:lnTo>
                  <a:pt x="37" y="11"/>
                </a:lnTo>
                <a:lnTo>
                  <a:pt x="37" y="12"/>
                </a:lnTo>
                <a:lnTo>
                  <a:pt x="40" y="12"/>
                </a:lnTo>
                <a:lnTo>
                  <a:pt x="40" y="12"/>
                </a:lnTo>
                <a:lnTo>
                  <a:pt x="40" y="14"/>
                </a:lnTo>
                <a:lnTo>
                  <a:pt x="40" y="14"/>
                </a:lnTo>
                <a:lnTo>
                  <a:pt x="39" y="14"/>
                </a:lnTo>
                <a:lnTo>
                  <a:pt x="39" y="14"/>
                </a:lnTo>
                <a:lnTo>
                  <a:pt x="39" y="16"/>
                </a:lnTo>
                <a:lnTo>
                  <a:pt x="39" y="16"/>
                </a:lnTo>
                <a:lnTo>
                  <a:pt x="37" y="16"/>
                </a:lnTo>
                <a:lnTo>
                  <a:pt x="39" y="17"/>
                </a:lnTo>
                <a:lnTo>
                  <a:pt x="39" y="17"/>
                </a:lnTo>
                <a:lnTo>
                  <a:pt x="39" y="17"/>
                </a:lnTo>
                <a:lnTo>
                  <a:pt x="40" y="17"/>
                </a:lnTo>
                <a:lnTo>
                  <a:pt x="40" y="16"/>
                </a:lnTo>
                <a:lnTo>
                  <a:pt x="40" y="16"/>
                </a:lnTo>
                <a:lnTo>
                  <a:pt x="42" y="14"/>
                </a:lnTo>
                <a:lnTo>
                  <a:pt x="42" y="12"/>
                </a:lnTo>
                <a:lnTo>
                  <a:pt x="42" y="12"/>
                </a:lnTo>
                <a:lnTo>
                  <a:pt x="44" y="12"/>
                </a:lnTo>
                <a:lnTo>
                  <a:pt x="44" y="12"/>
                </a:lnTo>
                <a:lnTo>
                  <a:pt x="44" y="14"/>
                </a:lnTo>
                <a:lnTo>
                  <a:pt x="44" y="14"/>
                </a:lnTo>
                <a:lnTo>
                  <a:pt x="44" y="14"/>
                </a:lnTo>
                <a:lnTo>
                  <a:pt x="44" y="14"/>
                </a:lnTo>
                <a:lnTo>
                  <a:pt x="45" y="14"/>
                </a:lnTo>
                <a:lnTo>
                  <a:pt x="45" y="16"/>
                </a:lnTo>
                <a:lnTo>
                  <a:pt x="45" y="16"/>
                </a:lnTo>
                <a:lnTo>
                  <a:pt x="47" y="16"/>
                </a:lnTo>
                <a:lnTo>
                  <a:pt x="47" y="16"/>
                </a:lnTo>
                <a:lnTo>
                  <a:pt x="47" y="16"/>
                </a:lnTo>
                <a:lnTo>
                  <a:pt x="47" y="17"/>
                </a:lnTo>
                <a:lnTo>
                  <a:pt x="49" y="17"/>
                </a:lnTo>
                <a:lnTo>
                  <a:pt x="49" y="17"/>
                </a:lnTo>
                <a:lnTo>
                  <a:pt x="50" y="17"/>
                </a:lnTo>
                <a:lnTo>
                  <a:pt x="50" y="17"/>
                </a:lnTo>
                <a:lnTo>
                  <a:pt x="54" y="17"/>
                </a:lnTo>
                <a:lnTo>
                  <a:pt x="54" y="17"/>
                </a:lnTo>
                <a:lnTo>
                  <a:pt x="54" y="17"/>
                </a:lnTo>
                <a:lnTo>
                  <a:pt x="55" y="17"/>
                </a:lnTo>
                <a:lnTo>
                  <a:pt x="57" y="17"/>
                </a:lnTo>
                <a:lnTo>
                  <a:pt x="57" y="17"/>
                </a:lnTo>
                <a:lnTo>
                  <a:pt x="57" y="17"/>
                </a:lnTo>
                <a:lnTo>
                  <a:pt x="57" y="17"/>
                </a:lnTo>
                <a:lnTo>
                  <a:pt x="59" y="16"/>
                </a:lnTo>
                <a:lnTo>
                  <a:pt x="59" y="16"/>
                </a:lnTo>
                <a:lnTo>
                  <a:pt x="59" y="16"/>
                </a:lnTo>
                <a:lnTo>
                  <a:pt x="59" y="16"/>
                </a:lnTo>
                <a:lnTo>
                  <a:pt x="60" y="16"/>
                </a:lnTo>
                <a:lnTo>
                  <a:pt x="60" y="16"/>
                </a:lnTo>
                <a:lnTo>
                  <a:pt x="60" y="16"/>
                </a:lnTo>
                <a:lnTo>
                  <a:pt x="60" y="17"/>
                </a:lnTo>
                <a:lnTo>
                  <a:pt x="60" y="19"/>
                </a:lnTo>
                <a:lnTo>
                  <a:pt x="62" y="19"/>
                </a:lnTo>
                <a:lnTo>
                  <a:pt x="62" y="19"/>
                </a:lnTo>
                <a:lnTo>
                  <a:pt x="62" y="19"/>
                </a:lnTo>
                <a:lnTo>
                  <a:pt x="64" y="19"/>
                </a:lnTo>
                <a:lnTo>
                  <a:pt x="64" y="19"/>
                </a:lnTo>
                <a:lnTo>
                  <a:pt x="65" y="14"/>
                </a:lnTo>
                <a:lnTo>
                  <a:pt x="65" y="14"/>
                </a:lnTo>
                <a:lnTo>
                  <a:pt x="65" y="14"/>
                </a:lnTo>
                <a:lnTo>
                  <a:pt x="64" y="12"/>
                </a:lnTo>
                <a:lnTo>
                  <a:pt x="64" y="12"/>
                </a:lnTo>
                <a:lnTo>
                  <a:pt x="62" y="12"/>
                </a:lnTo>
                <a:lnTo>
                  <a:pt x="62" y="12"/>
                </a:lnTo>
                <a:lnTo>
                  <a:pt x="62" y="12"/>
                </a:lnTo>
                <a:lnTo>
                  <a:pt x="62" y="12"/>
                </a:lnTo>
                <a:lnTo>
                  <a:pt x="64" y="9"/>
                </a:lnTo>
                <a:lnTo>
                  <a:pt x="65" y="9"/>
                </a:lnTo>
                <a:lnTo>
                  <a:pt x="65" y="7"/>
                </a:lnTo>
                <a:lnTo>
                  <a:pt x="65" y="5"/>
                </a:lnTo>
                <a:lnTo>
                  <a:pt x="67" y="5"/>
                </a:lnTo>
                <a:lnTo>
                  <a:pt x="67" y="5"/>
                </a:lnTo>
                <a:lnTo>
                  <a:pt x="69" y="5"/>
                </a:lnTo>
                <a:lnTo>
                  <a:pt x="69" y="5"/>
                </a:lnTo>
                <a:lnTo>
                  <a:pt x="69" y="5"/>
                </a:lnTo>
                <a:lnTo>
                  <a:pt x="70" y="5"/>
                </a:lnTo>
                <a:lnTo>
                  <a:pt x="72" y="5"/>
                </a:lnTo>
                <a:lnTo>
                  <a:pt x="72" y="7"/>
                </a:lnTo>
                <a:lnTo>
                  <a:pt x="76" y="5"/>
                </a:lnTo>
                <a:lnTo>
                  <a:pt x="76" y="5"/>
                </a:lnTo>
                <a:lnTo>
                  <a:pt x="76" y="7"/>
                </a:lnTo>
                <a:lnTo>
                  <a:pt x="77" y="7"/>
                </a:lnTo>
                <a:lnTo>
                  <a:pt x="77" y="9"/>
                </a:lnTo>
                <a:lnTo>
                  <a:pt x="77" y="9"/>
                </a:lnTo>
                <a:lnTo>
                  <a:pt x="77" y="9"/>
                </a:lnTo>
                <a:lnTo>
                  <a:pt x="81" y="1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1" name="Freeform 64">
            <a:extLst>
              <a:ext uri="{FF2B5EF4-FFF2-40B4-BE49-F238E27FC236}">
                <a16:creationId xmlns:a16="http://schemas.microsoft.com/office/drawing/2014/main" id="{F14B2C76-4CAF-417D-B4C7-ECEF80C1B8A4}"/>
              </a:ext>
            </a:extLst>
          </p:cNvPr>
          <p:cNvSpPr>
            <a:spLocks/>
          </p:cNvSpPr>
          <p:nvPr/>
        </p:nvSpPr>
        <p:spPr bwMode="auto">
          <a:xfrm>
            <a:off x="5200945" y="4873244"/>
            <a:ext cx="230762" cy="185382"/>
          </a:xfrm>
          <a:custGeom>
            <a:avLst/>
            <a:gdLst>
              <a:gd name="T0" fmla="*/ 101 w 239"/>
              <a:gd name="T1" fmla="*/ 26 h 192"/>
              <a:gd name="T2" fmla="*/ 99 w 239"/>
              <a:gd name="T3" fmla="*/ 32 h 192"/>
              <a:gd name="T4" fmla="*/ 106 w 239"/>
              <a:gd name="T5" fmla="*/ 44 h 192"/>
              <a:gd name="T6" fmla="*/ 119 w 239"/>
              <a:gd name="T7" fmla="*/ 51 h 192"/>
              <a:gd name="T8" fmla="*/ 128 w 239"/>
              <a:gd name="T9" fmla="*/ 59 h 192"/>
              <a:gd name="T10" fmla="*/ 138 w 239"/>
              <a:gd name="T11" fmla="*/ 56 h 192"/>
              <a:gd name="T12" fmla="*/ 136 w 239"/>
              <a:gd name="T13" fmla="*/ 46 h 192"/>
              <a:gd name="T14" fmla="*/ 146 w 239"/>
              <a:gd name="T15" fmla="*/ 41 h 192"/>
              <a:gd name="T16" fmla="*/ 161 w 239"/>
              <a:gd name="T17" fmla="*/ 44 h 192"/>
              <a:gd name="T18" fmla="*/ 186 w 239"/>
              <a:gd name="T19" fmla="*/ 56 h 192"/>
              <a:gd name="T20" fmla="*/ 202 w 239"/>
              <a:gd name="T21" fmla="*/ 53 h 192"/>
              <a:gd name="T22" fmla="*/ 215 w 239"/>
              <a:gd name="T23" fmla="*/ 61 h 192"/>
              <a:gd name="T24" fmla="*/ 218 w 239"/>
              <a:gd name="T25" fmla="*/ 71 h 192"/>
              <a:gd name="T26" fmla="*/ 220 w 239"/>
              <a:gd name="T27" fmla="*/ 78 h 192"/>
              <a:gd name="T28" fmla="*/ 222 w 239"/>
              <a:gd name="T29" fmla="*/ 83 h 192"/>
              <a:gd name="T30" fmla="*/ 225 w 239"/>
              <a:gd name="T31" fmla="*/ 98 h 192"/>
              <a:gd name="T32" fmla="*/ 223 w 239"/>
              <a:gd name="T33" fmla="*/ 105 h 192"/>
              <a:gd name="T34" fmla="*/ 230 w 239"/>
              <a:gd name="T35" fmla="*/ 113 h 192"/>
              <a:gd name="T36" fmla="*/ 235 w 239"/>
              <a:gd name="T37" fmla="*/ 121 h 192"/>
              <a:gd name="T38" fmla="*/ 239 w 239"/>
              <a:gd name="T39" fmla="*/ 135 h 192"/>
              <a:gd name="T40" fmla="*/ 232 w 239"/>
              <a:gd name="T41" fmla="*/ 143 h 192"/>
              <a:gd name="T42" fmla="*/ 234 w 239"/>
              <a:gd name="T43" fmla="*/ 147 h 192"/>
              <a:gd name="T44" fmla="*/ 225 w 239"/>
              <a:gd name="T45" fmla="*/ 169 h 192"/>
              <a:gd name="T46" fmla="*/ 225 w 239"/>
              <a:gd name="T47" fmla="*/ 177 h 192"/>
              <a:gd name="T48" fmla="*/ 222 w 239"/>
              <a:gd name="T49" fmla="*/ 180 h 192"/>
              <a:gd name="T50" fmla="*/ 213 w 239"/>
              <a:gd name="T51" fmla="*/ 189 h 192"/>
              <a:gd name="T52" fmla="*/ 203 w 239"/>
              <a:gd name="T53" fmla="*/ 180 h 192"/>
              <a:gd name="T54" fmla="*/ 200 w 239"/>
              <a:gd name="T55" fmla="*/ 177 h 192"/>
              <a:gd name="T56" fmla="*/ 181 w 239"/>
              <a:gd name="T57" fmla="*/ 179 h 192"/>
              <a:gd name="T58" fmla="*/ 175 w 239"/>
              <a:gd name="T59" fmla="*/ 182 h 192"/>
              <a:gd name="T60" fmla="*/ 165 w 239"/>
              <a:gd name="T61" fmla="*/ 187 h 192"/>
              <a:gd name="T62" fmla="*/ 158 w 239"/>
              <a:gd name="T63" fmla="*/ 189 h 192"/>
              <a:gd name="T64" fmla="*/ 153 w 239"/>
              <a:gd name="T65" fmla="*/ 179 h 192"/>
              <a:gd name="T66" fmla="*/ 143 w 239"/>
              <a:gd name="T67" fmla="*/ 179 h 192"/>
              <a:gd name="T68" fmla="*/ 136 w 239"/>
              <a:gd name="T69" fmla="*/ 182 h 192"/>
              <a:gd name="T70" fmla="*/ 121 w 239"/>
              <a:gd name="T71" fmla="*/ 175 h 192"/>
              <a:gd name="T72" fmla="*/ 116 w 239"/>
              <a:gd name="T73" fmla="*/ 180 h 192"/>
              <a:gd name="T74" fmla="*/ 107 w 239"/>
              <a:gd name="T75" fmla="*/ 175 h 192"/>
              <a:gd name="T76" fmla="*/ 94 w 239"/>
              <a:gd name="T77" fmla="*/ 153 h 192"/>
              <a:gd name="T78" fmla="*/ 89 w 239"/>
              <a:gd name="T79" fmla="*/ 164 h 192"/>
              <a:gd name="T80" fmla="*/ 82 w 239"/>
              <a:gd name="T81" fmla="*/ 164 h 192"/>
              <a:gd name="T82" fmla="*/ 55 w 239"/>
              <a:gd name="T83" fmla="*/ 155 h 192"/>
              <a:gd name="T84" fmla="*/ 35 w 239"/>
              <a:gd name="T85" fmla="*/ 147 h 192"/>
              <a:gd name="T86" fmla="*/ 25 w 239"/>
              <a:gd name="T87" fmla="*/ 138 h 192"/>
              <a:gd name="T88" fmla="*/ 17 w 239"/>
              <a:gd name="T89" fmla="*/ 130 h 192"/>
              <a:gd name="T90" fmla="*/ 27 w 239"/>
              <a:gd name="T91" fmla="*/ 121 h 192"/>
              <a:gd name="T92" fmla="*/ 25 w 239"/>
              <a:gd name="T93" fmla="*/ 101 h 192"/>
              <a:gd name="T94" fmla="*/ 10 w 239"/>
              <a:gd name="T95" fmla="*/ 68 h 192"/>
              <a:gd name="T96" fmla="*/ 7 w 239"/>
              <a:gd name="T97" fmla="*/ 42 h 192"/>
              <a:gd name="T98" fmla="*/ 3 w 239"/>
              <a:gd name="T99" fmla="*/ 37 h 192"/>
              <a:gd name="T100" fmla="*/ 2 w 239"/>
              <a:gd name="T101" fmla="*/ 26 h 192"/>
              <a:gd name="T102" fmla="*/ 5 w 239"/>
              <a:gd name="T103" fmla="*/ 14 h 192"/>
              <a:gd name="T104" fmla="*/ 8 w 239"/>
              <a:gd name="T105" fmla="*/ 5 h 192"/>
              <a:gd name="T106" fmla="*/ 25 w 239"/>
              <a:gd name="T107" fmla="*/ 7 h 192"/>
              <a:gd name="T108" fmla="*/ 28 w 239"/>
              <a:gd name="T109" fmla="*/ 9 h 192"/>
              <a:gd name="T110" fmla="*/ 30 w 239"/>
              <a:gd name="T111" fmla="*/ 11 h 192"/>
              <a:gd name="T112" fmla="*/ 37 w 239"/>
              <a:gd name="T113" fmla="*/ 12 h 192"/>
              <a:gd name="T114" fmla="*/ 40 w 239"/>
              <a:gd name="T115" fmla="*/ 17 h 192"/>
              <a:gd name="T116" fmla="*/ 45 w 239"/>
              <a:gd name="T117" fmla="*/ 16 h 192"/>
              <a:gd name="T118" fmla="*/ 55 w 239"/>
              <a:gd name="T119" fmla="*/ 17 h 192"/>
              <a:gd name="T120" fmla="*/ 60 w 239"/>
              <a:gd name="T121" fmla="*/ 19 h 192"/>
              <a:gd name="T122" fmla="*/ 62 w 239"/>
              <a:gd name="T123" fmla="*/ 12 h 192"/>
              <a:gd name="T124" fmla="*/ 72 w 239"/>
              <a:gd name="T125" fmla="*/ 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 h="192">
                <a:moveTo>
                  <a:pt x="81" y="11"/>
                </a:moveTo>
                <a:lnTo>
                  <a:pt x="82" y="11"/>
                </a:lnTo>
                <a:lnTo>
                  <a:pt x="84" y="11"/>
                </a:lnTo>
                <a:lnTo>
                  <a:pt x="87" y="11"/>
                </a:lnTo>
                <a:lnTo>
                  <a:pt x="87" y="11"/>
                </a:lnTo>
                <a:lnTo>
                  <a:pt x="87" y="12"/>
                </a:lnTo>
                <a:lnTo>
                  <a:pt x="89" y="12"/>
                </a:lnTo>
                <a:lnTo>
                  <a:pt x="89" y="14"/>
                </a:lnTo>
                <a:lnTo>
                  <a:pt x="89" y="14"/>
                </a:lnTo>
                <a:lnTo>
                  <a:pt x="89" y="16"/>
                </a:lnTo>
                <a:lnTo>
                  <a:pt x="97" y="19"/>
                </a:lnTo>
                <a:lnTo>
                  <a:pt x="101" y="24"/>
                </a:lnTo>
                <a:lnTo>
                  <a:pt x="101" y="26"/>
                </a:lnTo>
                <a:lnTo>
                  <a:pt x="102" y="27"/>
                </a:lnTo>
                <a:lnTo>
                  <a:pt x="102" y="29"/>
                </a:lnTo>
                <a:lnTo>
                  <a:pt x="102" y="31"/>
                </a:lnTo>
                <a:lnTo>
                  <a:pt x="102" y="31"/>
                </a:lnTo>
                <a:lnTo>
                  <a:pt x="102" y="31"/>
                </a:lnTo>
                <a:lnTo>
                  <a:pt x="102" y="31"/>
                </a:lnTo>
                <a:lnTo>
                  <a:pt x="102" y="32"/>
                </a:lnTo>
                <a:lnTo>
                  <a:pt x="101" y="32"/>
                </a:lnTo>
                <a:lnTo>
                  <a:pt x="101" y="32"/>
                </a:lnTo>
                <a:lnTo>
                  <a:pt x="99" y="31"/>
                </a:lnTo>
                <a:lnTo>
                  <a:pt x="99" y="31"/>
                </a:lnTo>
                <a:lnTo>
                  <a:pt x="99" y="31"/>
                </a:lnTo>
                <a:lnTo>
                  <a:pt x="99" y="32"/>
                </a:lnTo>
                <a:lnTo>
                  <a:pt x="99" y="32"/>
                </a:lnTo>
                <a:lnTo>
                  <a:pt x="99" y="32"/>
                </a:lnTo>
                <a:lnTo>
                  <a:pt x="99" y="34"/>
                </a:lnTo>
                <a:lnTo>
                  <a:pt x="99" y="34"/>
                </a:lnTo>
                <a:lnTo>
                  <a:pt x="99" y="34"/>
                </a:lnTo>
                <a:lnTo>
                  <a:pt x="99" y="34"/>
                </a:lnTo>
                <a:lnTo>
                  <a:pt x="97" y="34"/>
                </a:lnTo>
                <a:lnTo>
                  <a:pt x="99" y="36"/>
                </a:lnTo>
                <a:lnTo>
                  <a:pt x="101" y="37"/>
                </a:lnTo>
                <a:lnTo>
                  <a:pt x="101" y="37"/>
                </a:lnTo>
                <a:lnTo>
                  <a:pt x="102" y="41"/>
                </a:lnTo>
                <a:lnTo>
                  <a:pt x="104" y="44"/>
                </a:lnTo>
                <a:lnTo>
                  <a:pt x="106" y="44"/>
                </a:lnTo>
                <a:lnTo>
                  <a:pt x="106" y="44"/>
                </a:lnTo>
                <a:lnTo>
                  <a:pt x="107" y="46"/>
                </a:lnTo>
                <a:lnTo>
                  <a:pt x="109" y="44"/>
                </a:lnTo>
                <a:lnTo>
                  <a:pt x="111" y="44"/>
                </a:lnTo>
                <a:lnTo>
                  <a:pt x="112" y="44"/>
                </a:lnTo>
                <a:lnTo>
                  <a:pt x="112" y="44"/>
                </a:lnTo>
                <a:lnTo>
                  <a:pt x="112" y="44"/>
                </a:lnTo>
                <a:lnTo>
                  <a:pt x="116" y="49"/>
                </a:lnTo>
                <a:lnTo>
                  <a:pt x="116" y="51"/>
                </a:lnTo>
                <a:lnTo>
                  <a:pt x="118" y="53"/>
                </a:lnTo>
                <a:lnTo>
                  <a:pt x="118" y="53"/>
                </a:lnTo>
                <a:lnTo>
                  <a:pt x="118" y="53"/>
                </a:lnTo>
                <a:lnTo>
                  <a:pt x="119" y="51"/>
                </a:lnTo>
                <a:lnTo>
                  <a:pt x="119" y="51"/>
                </a:lnTo>
                <a:lnTo>
                  <a:pt x="119" y="51"/>
                </a:lnTo>
                <a:lnTo>
                  <a:pt x="119" y="51"/>
                </a:lnTo>
                <a:lnTo>
                  <a:pt x="123" y="51"/>
                </a:lnTo>
                <a:lnTo>
                  <a:pt x="123" y="51"/>
                </a:lnTo>
                <a:lnTo>
                  <a:pt x="123" y="53"/>
                </a:lnTo>
                <a:lnTo>
                  <a:pt x="124" y="53"/>
                </a:lnTo>
                <a:lnTo>
                  <a:pt x="124" y="54"/>
                </a:lnTo>
                <a:lnTo>
                  <a:pt x="124" y="56"/>
                </a:lnTo>
                <a:lnTo>
                  <a:pt x="126" y="58"/>
                </a:lnTo>
                <a:lnTo>
                  <a:pt x="126" y="58"/>
                </a:lnTo>
                <a:lnTo>
                  <a:pt x="128" y="59"/>
                </a:lnTo>
                <a:lnTo>
                  <a:pt x="128" y="59"/>
                </a:lnTo>
                <a:lnTo>
                  <a:pt x="128" y="59"/>
                </a:lnTo>
                <a:lnTo>
                  <a:pt x="129" y="59"/>
                </a:lnTo>
                <a:lnTo>
                  <a:pt x="131" y="58"/>
                </a:lnTo>
                <a:lnTo>
                  <a:pt x="133" y="58"/>
                </a:lnTo>
                <a:lnTo>
                  <a:pt x="136" y="59"/>
                </a:lnTo>
                <a:lnTo>
                  <a:pt x="138" y="59"/>
                </a:lnTo>
                <a:lnTo>
                  <a:pt x="138" y="59"/>
                </a:lnTo>
                <a:lnTo>
                  <a:pt x="138" y="59"/>
                </a:lnTo>
                <a:lnTo>
                  <a:pt x="139" y="59"/>
                </a:lnTo>
                <a:lnTo>
                  <a:pt x="139" y="59"/>
                </a:lnTo>
                <a:lnTo>
                  <a:pt x="138" y="58"/>
                </a:lnTo>
                <a:lnTo>
                  <a:pt x="138" y="56"/>
                </a:lnTo>
                <a:lnTo>
                  <a:pt x="138" y="56"/>
                </a:lnTo>
                <a:lnTo>
                  <a:pt x="138" y="56"/>
                </a:lnTo>
                <a:lnTo>
                  <a:pt x="138" y="54"/>
                </a:lnTo>
                <a:lnTo>
                  <a:pt x="136" y="53"/>
                </a:lnTo>
                <a:lnTo>
                  <a:pt x="136" y="53"/>
                </a:lnTo>
                <a:lnTo>
                  <a:pt x="136" y="53"/>
                </a:lnTo>
                <a:lnTo>
                  <a:pt x="136" y="51"/>
                </a:lnTo>
                <a:lnTo>
                  <a:pt x="136" y="49"/>
                </a:lnTo>
                <a:lnTo>
                  <a:pt x="136" y="49"/>
                </a:lnTo>
                <a:lnTo>
                  <a:pt x="136" y="48"/>
                </a:lnTo>
                <a:lnTo>
                  <a:pt x="136" y="48"/>
                </a:lnTo>
                <a:lnTo>
                  <a:pt x="136" y="48"/>
                </a:lnTo>
                <a:lnTo>
                  <a:pt x="136" y="48"/>
                </a:lnTo>
                <a:lnTo>
                  <a:pt x="136" y="46"/>
                </a:lnTo>
                <a:lnTo>
                  <a:pt x="138" y="42"/>
                </a:lnTo>
                <a:lnTo>
                  <a:pt x="138" y="42"/>
                </a:lnTo>
                <a:lnTo>
                  <a:pt x="138" y="41"/>
                </a:lnTo>
                <a:lnTo>
                  <a:pt x="139" y="41"/>
                </a:lnTo>
                <a:lnTo>
                  <a:pt x="139" y="41"/>
                </a:lnTo>
                <a:lnTo>
                  <a:pt x="143" y="41"/>
                </a:lnTo>
                <a:lnTo>
                  <a:pt x="143" y="41"/>
                </a:lnTo>
                <a:lnTo>
                  <a:pt x="143" y="41"/>
                </a:lnTo>
                <a:lnTo>
                  <a:pt x="144" y="41"/>
                </a:lnTo>
                <a:lnTo>
                  <a:pt x="144" y="42"/>
                </a:lnTo>
                <a:lnTo>
                  <a:pt x="146" y="42"/>
                </a:lnTo>
                <a:lnTo>
                  <a:pt x="146" y="42"/>
                </a:lnTo>
                <a:lnTo>
                  <a:pt x="146" y="41"/>
                </a:lnTo>
                <a:lnTo>
                  <a:pt x="146" y="41"/>
                </a:lnTo>
                <a:lnTo>
                  <a:pt x="148" y="41"/>
                </a:lnTo>
                <a:lnTo>
                  <a:pt x="149" y="41"/>
                </a:lnTo>
                <a:lnTo>
                  <a:pt x="151" y="41"/>
                </a:lnTo>
                <a:lnTo>
                  <a:pt x="151" y="41"/>
                </a:lnTo>
                <a:lnTo>
                  <a:pt x="151" y="39"/>
                </a:lnTo>
                <a:lnTo>
                  <a:pt x="153" y="39"/>
                </a:lnTo>
                <a:lnTo>
                  <a:pt x="153" y="39"/>
                </a:lnTo>
                <a:lnTo>
                  <a:pt x="155" y="39"/>
                </a:lnTo>
                <a:lnTo>
                  <a:pt x="160" y="41"/>
                </a:lnTo>
                <a:lnTo>
                  <a:pt x="160" y="41"/>
                </a:lnTo>
                <a:lnTo>
                  <a:pt x="161" y="42"/>
                </a:lnTo>
                <a:lnTo>
                  <a:pt x="161" y="44"/>
                </a:lnTo>
                <a:lnTo>
                  <a:pt x="165" y="44"/>
                </a:lnTo>
                <a:lnTo>
                  <a:pt x="165" y="44"/>
                </a:lnTo>
                <a:lnTo>
                  <a:pt x="166" y="44"/>
                </a:lnTo>
                <a:lnTo>
                  <a:pt x="170" y="44"/>
                </a:lnTo>
                <a:lnTo>
                  <a:pt x="173" y="51"/>
                </a:lnTo>
                <a:lnTo>
                  <a:pt x="173" y="54"/>
                </a:lnTo>
                <a:lnTo>
                  <a:pt x="175" y="54"/>
                </a:lnTo>
                <a:lnTo>
                  <a:pt x="178" y="54"/>
                </a:lnTo>
                <a:lnTo>
                  <a:pt x="181" y="56"/>
                </a:lnTo>
                <a:lnTo>
                  <a:pt x="181" y="56"/>
                </a:lnTo>
                <a:lnTo>
                  <a:pt x="183" y="58"/>
                </a:lnTo>
                <a:lnTo>
                  <a:pt x="185" y="58"/>
                </a:lnTo>
                <a:lnTo>
                  <a:pt x="186" y="56"/>
                </a:lnTo>
                <a:lnTo>
                  <a:pt x="191" y="56"/>
                </a:lnTo>
                <a:lnTo>
                  <a:pt x="193" y="58"/>
                </a:lnTo>
                <a:lnTo>
                  <a:pt x="193" y="58"/>
                </a:lnTo>
                <a:lnTo>
                  <a:pt x="193" y="58"/>
                </a:lnTo>
                <a:lnTo>
                  <a:pt x="193" y="58"/>
                </a:lnTo>
                <a:lnTo>
                  <a:pt x="195" y="59"/>
                </a:lnTo>
                <a:lnTo>
                  <a:pt x="195" y="59"/>
                </a:lnTo>
                <a:lnTo>
                  <a:pt x="195" y="58"/>
                </a:lnTo>
                <a:lnTo>
                  <a:pt x="195" y="58"/>
                </a:lnTo>
                <a:lnTo>
                  <a:pt x="197" y="56"/>
                </a:lnTo>
                <a:lnTo>
                  <a:pt x="198" y="54"/>
                </a:lnTo>
                <a:lnTo>
                  <a:pt x="200" y="54"/>
                </a:lnTo>
                <a:lnTo>
                  <a:pt x="202" y="53"/>
                </a:lnTo>
                <a:lnTo>
                  <a:pt x="202" y="56"/>
                </a:lnTo>
                <a:lnTo>
                  <a:pt x="203" y="58"/>
                </a:lnTo>
                <a:lnTo>
                  <a:pt x="203" y="58"/>
                </a:lnTo>
                <a:lnTo>
                  <a:pt x="207" y="58"/>
                </a:lnTo>
                <a:lnTo>
                  <a:pt x="207" y="56"/>
                </a:lnTo>
                <a:lnTo>
                  <a:pt x="208" y="56"/>
                </a:lnTo>
                <a:lnTo>
                  <a:pt x="208" y="56"/>
                </a:lnTo>
                <a:lnTo>
                  <a:pt x="210" y="56"/>
                </a:lnTo>
                <a:lnTo>
                  <a:pt x="210" y="56"/>
                </a:lnTo>
                <a:lnTo>
                  <a:pt x="212" y="58"/>
                </a:lnTo>
                <a:lnTo>
                  <a:pt x="213" y="59"/>
                </a:lnTo>
                <a:lnTo>
                  <a:pt x="215" y="61"/>
                </a:lnTo>
                <a:lnTo>
                  <a:pt x="215" y="61"/>
                </a:lnTo>
                <a:lnTo>
                  <a:pt x="215" y="63"/>
                </a:lnTo>
                <a:lnTo>
                  <a:pt x="215" y="63"/>
                </a:lnTo>
                <a:lnTo>
                  <a:pt x="217" y="63"/>
                </a:lnTo>
                <a:lnTo>
                  <a:pt x="217" y="64"/>
                </a:lnTo>
                <a:lnTo>
                  <a:pt x="218" y="66"/>
                </a:lnTo>
                <a:lnTo>
                  <a:pt x="220" y="68"/>
                </a:lnTo>
                <a:lnTo>
                  <a:pt x="220" y="68"/>
                </a:lnTo>
                <a:lnTo>
                  <a:pt x="220" y="68"/>
                </a:lnTo>
                <a:lnTo>
                  <a:pt x="220" y="68"/>
                </a:lnTo>
                <a:lnTo>
                  <a:pt x="220" y="69"/>
                </a:lnTo>
                <a:lnTo>
                  <a:pt x="218" y="69"/>
                </a:lnTo>
                <a:lnTo>
                  <a:pt x="218" y="71"/>
                </a:lnTo>
                <a:lnTo>
                  <a:pt x="218" y="71"/>
                </a:lnTo>
                <a:lnTo>
                  <a:pt x="218" y="71"/>
                </a:lnTo>
                <a:lnTo>
                  <a:pt x="218" y="71"/>
                </a:lnTo>
                <a:lnTo>
                  <a:pt x="218" y="71"/>
                </a:lnTo>
                <a:lnTo>
                  <a:pt x="217" y="71"/>
                </a:lnTo>
                <a:lnTo>
                  <a:pt x="217" y="73"/>
                </a:lnTo>
                <a:lnTo>
                  <a:pt x="217" y="73"/>
                </a:lnTo>
                <a:lnTo>
                  <a:pt x="217" y="73"/>
                </a:lnTo>
                <a:lnTo>
                  <a:pt x="217" y="74"/>
                </a:lnTo>
                <a:lnTo>
                  <a:pt x="217" y="74"/>
                </a:lnTo>
                <a:lnTo>
                  <a:pt x="217" y="74"/>
                </a:lnTo>
                <a:lnTo>
                  <a:pt x="217" y="76"/>
                </a:lnTo>
                <a:lnTo>
                  <a:pt x="218" y="76"/>
                </a:lnTo>
                <a:lnTo>
                  <a:pt x="220" y="78"/>
                </a:lnTo>
                <a:lnTo>
                  <a:pt x="220" y="79"/>
                </a:lnTo>
                <a:lnTo>
                  <a:pt x="220" y="79"/>
                </a:lnTo>
                <a:lnTo>
                  <a:pt x="220" y="79"/>
                </a:lnTo>
                <a:lnTo>
                  <a:pt x="218" y="81"/>
                </a:lnTo>
                <a:lnTo>
                  <a:pt x="218" y="81"/>
                </a:lnTo>
                <a:lnTo>
                  <a:pt x="218" y="81"/>
                </a:lnTo>
                <a:lnTo>
                  <a:pt x="218" y="83"/>
                </a:lnTo>
                <a:lnTo>
                  <a:pt x="218" y="83"/>
                </a:lnTo>
                <a:lnTo>
                  <a:pt x="218" y="83"/>
                </a:lnTo>
                <a:lnTo>
                  <a:pt x="218" y="83"/>
                </a:lnTo>
                <a:lnTo>
                  <a:pt x="220" y="83"/>
                </a:lnTo>
                <a:lnTo>
                  <a:pt x="220" y="83"/>
                </a:lnTo>
                <a:lnTo>
                  <a:pt x="222" y="83"/>
                </a:lnTo>
                <a:lnTo>
                  <a:pt x="222" y="85"/>
                </a:lnTo>
                <a:lnTo>
                  <a:pt x="222" y="85"/>
                </a:lnTo>
                <a:lnTo>
                  <a:pt x="222" y="88"/>
                </a:lnTo>
                <a:lnTo>
                  <a:pt x="222" y="90"/>
                </a:lnTo>
                <a:lnTo>
                  <a:pt x="222" y="91"/>
                </a:lnTo>
                <a:lnTo>
                  <a:pt x="222" y="91"/>
                </a:lnTo>
                <a:lnTo>
                  <a:pt x="222" y="93"/>
                </a:lnTo>
                <a:lnTo>
                  <a:pt x="225" y="95"/>
                </a:lnTo>
                <a:lnTo>
                  <a:pt x="225" y="95"/>
                </a:lnTo>
                <a:lnTo>
                  <a:pt x="225" y="96"/>
                </a:lnTo>
                <a:lnTo>
                  <a:pt x="225" y="98"/>
                </a:lnTo>
                <a:lnTo>
                  <a:pt x="225" y="98"/>
                </a:lnTo>
                <a:lnTo>
                  <a:pt x="225" y="98"/>
                </a:lnTo>
                <a:lnTo>
                  <a:pt x="225" y="98"/>
                </a:lnTo>
                <a:lnTo>
                  <a:pt x="225" y="98"/>
                </a:lnTo>
                <a:lnTo>
                  <a:pt x="223" y="98"/>
                </a:lnTo>
                <a:lnTo>
                  <a:pt x="223" y="98"/>
                </a:lnTo>
                <a:lnTo>
                  <a:pt x="223" y="100"/>
                </a:lnTo>
                <a:lnTo>
                  <a:pt x="223" y="100"/>
                </a:lnTo>
                <a:lnTo>
                  <a:pt x="222" y="103"/>
                </a:lnTo>
                <a:lnTo>
                  <a:pt x="222" y="103"/>
                </a:lnTo>
                <a:lnTo>
                  <a:pt x="223" y="105"/>
                </a:lnTo>
                <a:lnTo>
                  <a:pt x="223" y="105"/>
                </a:lnTo>
                <a:lnTo>
                  <a:pt x="223" y="105"/>
                </a:lnTo>
                <a:lnTo>
                  <a:pt x="223" y="105"/>
                </a:lnTo>
                <a:lnTo>
                  <a:pt x="223" y="105"/>
                </a:lnTo>
                <a:lnTo>
                  <a:pt x="223" y="106"/>
                </a:lnTo>
                <a:lnTo>
                  <a:pt x="223" y="106"/>
                </a:lnTo>
                <a:lnTo>
                  <a:pt x="223" y="106"/>
                </a:lnTo>
                <a:lnTo>
                  <a:pt x="222" y="106"/>
                </a:lnTo>
                <a:lnTo>
                  <a:pt x="222" y="108"/>
                </a:lnTo>
                <a:lnTo>
                  <a:pt x="222" y="108"/>
                </a:lnTo>
                <a:lnTo>
                  <a:pt x="223" y="111"/>
                </a:lnTo>
                <a:lnTo>
                  <a:pt x="225" y="111"/>
                </a:lnTo>
                <a:lnTo>
                  <a:pt x="225" y="111"/>
                </a:lnTo>
                <a:lnTo>
                  <a:pt x="227" y="113"/>
                </a:lnTo>
                <a:lnTo>
                  <a:pt x="228" y="113"/>
                </a:lnTo>
                <a:lnTo>
                  <a:pt x="230" y="113"/>
                </a:lnTo>
                <a:lnTo>
                  <a:pt x="230" y="113"/>
                </a:lnTo>
                <a:lnTo>
                  <a:pt x="230" y="115"/>
                </a:lnTo>
                <a:lnTo>
                  <a:pt x="230" y="115"/>
                </a:lnTo>
                <a:lnTo>
                  <a:pt x="230" y="115"/>
                </a:lnTo>
                <a:lnTo>
                  <a:pt x="230" y="116"/>
                </a:lnTo>
                <a:lnTo>
                  <a:pt x="230" y="116"/>
                </a:lnTo>
                <a:lnTo>
                  <a:pt x="230" y="116"/>
                </a:lnTo>
                <a:lnTo>
                  <a:pt x="230" y="116"/>
                </a:lnTo>
                <a:lnTo>
                  <a:pt x="232" y="118"/>
                </a:lnTo>
                <a:lnTo>
                  <a:pt x="232" y="120"/>
                </a:lnTo>
                <a:lnTo>
                  <a:pt x="232" y="120"/>
                </a:lnTo>
                <a:lnTo>
                  <a:pt x="232" y="120"/>
                </a:lnTo>
                <a:lnTo>
                  <a:pt x="234" y="121"/>
                </a:lnTo>
                <a:lnTo>
                  <a:pt x="235" y="121"/>
                </a:lnTo>
                <a:lnTo>
                  <a:pt x="235" y="123"/>
                </a:lnTo>
                <a:lnTo>
                  <a:pt x="235" y="125"/>
                </a:lnTo>
                <a:lnTo>
                  <a:pt x="237" y="125"/>
                </a:lnTo>
                <a:lnTo>
                  <a:pt x="237" y="127"/>
                </a:lnTo>
                <a:lnTo>
                  <a:pt x="237" y="128"/>
                </a:lnTo>
                <a:lnTo>
                  <a:pt x="239" y="128"/>
                </a:lnTo>
                <a:lnTo>
                  <a:pt x="239" y="130"/>
                </a:lnTo>
                <a:lnTo>
                  <a:pt x="239" y="130"/>
                </a:lnTo>
                <a:lnTo>
                  <a:pt x="239" y="130"/>
                </a:lnTo>
                <a:lnTo>
                  <a:pt x="237" y="133"/>
                </a:lnTo>
                <a:lnTo>
                  <a:pt x="237" y="133"/>
                </a:lnTo>
                <a:lnTo>
                  <a:pt x="237" y="133"/>
                </a:lnTo>
                <a:lnTo>
                  <a:pt x="239" y="135"/>
                </a:lnTo>
                <a:lnTo>
                  <a:pt x="239" y="135"/>
                </a:lnTo>
                <a:lnTo>
                  <a:pt x="239" y="137"/>
                </a:lnTo>
                <a:lnTo>
                  <a:pt x="239" y="137"/>
                </a:lnTo>
                <a:lnTo>
                  <a:pt x="237" y="137"/>
                </a:lnTo>
                <a:lnTo>
                  <a:pt x="237" y="137"/>
                </a:lnTo>
                <a:lnTo>
                  <a:pt x="235" y="137"/>
                </a:lnTo>
                <a:lnTo>
                  <a:pt x="234" y="137"/>
                </a:lnTo>
                <a:lnTo>
                  <a:pt x="234" y="138"/>
                </a:lnTo>
                <a:lnTo>
                  <a:pt x="234" y="138"/>
                </a:lnTo>
                <a:lnTo>
                  <a:pt x="234" y="138"/>
                </a:lnTo>
                <a:lnTo>
                  <a:pt x="234" y="140"/>
                </a:lnTo>
                <a:lnTo>
                  <a:pt x="232" y="142"/>
                </a:lnTo>
                <a:lnTo>
                  <a:pt x="232" y="143"/>
                </a:lnTo>
                <a:lnTo>
                  <a:pt x="232" y="143"/>
                </a:lnTo>
                <a:lnTo>
                  <a:pt x="235" y="143"/>
                </a:lnTo>
                <a:lnTo>
                  <a:pt x="235" y="143"/>
                </a:lnTo>
                <a:lnTo>
                  <a:pt x="235" y="143"/>
                </a:lnTo>
                <a:lnTo>
                  <a:pt x="237" y="143"/>
                </a:lnTo>
                <a:lnTo>
                  <a:pt x="237" y="143"/>
                </a:lnTo>
                <a:lnTo>
                  <a:pt x="237" y="143"/>
                </a:lnTo>
                <a:lnTo>
                  <a:pt x="237" y="145"/>
                </a:lnTo>
                <a:lnTo>
                  <a:pt x="237" y="145"/>
                </a:lnTo>
                <a:lnTo>
                  <a:pt x="235" y="145"/>
                </a:lnTo>
                <a:lnTo>
                  <a:pt x="235" y="147"/>
                </a:lnTo>
                <a:lnTo>
                  <a:pt x="234" y="147"/>
                </a:lnTo>
                <a:lnTo>
                  <a:pt x="234" y="147"/>
                </a:lnTo>
                <a:lnTo>
                  <a:pt x="234" y="148"/>
                </a:lnTo>
                <a:lnTo>
                  <a:pt x="234" y="148"/>
                </a:lnTo>
                <a:lnTo>
                  <a:pt x="234" y="148"/>
                </a:lnTo>
                <a:lnTo>
                  <a:pt x="234" y="150"/>
                </a:lnTo>
                <a:lnTo>
                  <a:pt x="232" y="152"/>
                </a:lnTo>
                <a:lnTo>
                  <a:pt x="232" y="152"/>
                </a:lnTo>
                <a:lnTo>
                  <a:pt x="230" y="152"/>
                </a:lnTo>
                <a:lnTo>
                  <a:pt x="228" y="160"/>
                </a:lnTo>
                <a:lnTo>
                  <a:pt x="228" y="162"/>
                </a:lnTo>
                <a:lnTo>
                  <a:pt x="227" y="165"/>
                </a:lnTo>
                <a:lnTo>
                  <a:pt x="227" y="167"/>
                </a:lnTo>
                <a:lnTo>
                  <a:pt x="225" y="167"/>
                </a:lnTo>
                <a:lnTo>
                  <a:pt x="225" y="169"/>
                </a:lnTo>
                <a:lnTo>
                  <a:pt x="225" y="169"/>
                </a:lnTo>
                <a:lnTo>
                  <a:pt x="225" y="170"/>
                </a:lnTo>
                <a:lnTo>
                  <a:pt x="225" y="170"/>
                </a:lnTo>
                <a:lnTo>
                  <a:pt x="225" y="170"/>
                </a:lnTo>
                <a:lnTo>
                  <a:pt x="225" y="170"/>
                </a:lnTo>
                <a:lnTo>
                  <a:pt x="227" y="174"/>
                </a:lnTo>
                <a:lnTo>
                  <a:pt x="227" y="174"/>
                </a:lnTo>
                <a:lnTo>
                  <a:pt x="227" y="174"/>
                </a:lnTo>
                <a:lnTo>
                  <a:pt x="227" y="175"/>
                </a:lnTo>
                <a:lnTo>
                  <a:pt x="225" y="175"/>
                </a:lnTo>
                <a:lnTo>
                  <a:pt x="225" y="177"/>
                </a:lnTo>
                <a:lnTo>
                  <a:pt x="225" y="177"/>
                </a:lnTo>
                <a:lnTo>
                  <a:pt x="225" y="177"/>
                </a:lnTo>
                <a:lnTo>
                  <a:pt x="225" y="179"/>
                </a:lnTo>
                <a:lnTo>
                  <a:pt x="225" y="179"/>
                </a:lnTo>
                <a:lnTo>
                  <a:pt x="225" y="180"/>
                </a:lnTo>
                <a:lnTo>
                  <a:pt x="225" y="180"/>
                </a:lnTo>
                <a:lnTo>
                  <a:pt x="225" y="180"/>
                </a:lnTo>
                <a:lnTo>
                  <a:pt x="225" y="180"/>
                </a:lnTo>
                <a:lnTo>
                  <a:pt x="223" y="180"/>
                </a:lnTo>
                <a:lnTo>
                  <a:pt x="223" y="180"/>
                </a:lnTo>
                <a:lnTo>
                  <a:pt x="222" y="180"/>
                </a:lnTo>
                <a:lnTo>
                  <a:pt x="222" y="180"/>
                </a:lnTo>
                <a:lnTo>
                  <a:pt x="222" y="180"/>
                </a:lnTo>
                <a:lnTo>
                  <a:pt x="222" y="180"/>
                </a:lnTo>
                <a:lnTo>
                  <a:pt x="222" y="180"/>
                </a:lnTo>
                <a:lnTo>
                  <a:pt x="220" y="182"/>
                </a:lnTo>
                <a:lnTo>
                  <a:pt x="220" y="182"/>
                </a:lnTo>
                <a:lnTo>
                  <a:pt x="220" y="182"/>
                </a:lnTo>
                <a:lnTo>
                  <a:pt x="218" y="180"/>
                </a:lnTo>
                <a:lnTo>
                  <a:pt x="217" y="180"/>
                </a:lnTo>
                <a:lnTo>
                  <a:pt x="217" y="182"/>
                </a:lnTo>
                <a:lnTo>
                  <a:pt x="217" y="182"/>
                </a:lnTo>
                <a:lnTo>
                  <a:pt x="215" y="184"/>
                </a:lnTo>
                <a:lnTo>
                  <a:pt x="215" y="184"/>
                </a:lnTo>
                <a:lnTo>
                  <a:pt x="213" y="184"/>
                </a:lnTo>
                <a:lnTo>
                  <a:pt x="213" y="187"/>
                </a:lnTo>
                <a:lnTo>
                  <a:pt x="213" y="189"/>
                </a:lnTo>
                <a:lnTo>
                  <a:pt x="213" y="189"/>
                </a:lnTo>
                <a:lnTo>
                  <a:pt x="213" y="190"/>
                </a:lnTo>
                <a:lnTo>
                  <a:pt x="213" y="190"/>
                </a:lnTo>
                <a:lnTo>
                  <a:pt x="208" y="189"/>
                </a:lnTo>
                <a:lnTo>
                  <a:pt x="207" y="187"/>
                </a:lnTo>
                <a:lnTo>
                  <a:pt x="207" y="187"/>
                </a:lnTo>
                <a:lnTo>
                  <a:pt x="207" y="185"/>
                </a:lnTo>
                <a:lnTo>
                  <a:pt x="207" y="184"/>
                </a:lnTo>
                <a:lnTo>
                  <a:pt x="205" y="184"/>
                </a:lnTo>
                <a:lnTo>
                  <a:pt x="205" y="184"/>
                </a:lnTo>
                <a:lnTo>
                  <a:pt x="203" y="182"/>
                </a:lnTo>
                <a:lnTo>
                  <a:pt x="203" y="182"/>
                </a:lnTo>
                <a:lnTo>
                  <a:pt x="203" y="182"/>
                </a:lnTo>
                <a:lnTo>
                  <a:pt x="203" y="180"/>
                </a:lnTo>
                <a:lnTo>
                  <a:pt x="203" y="180"/>
                </a:lnTo>
                <a:lnTo>
                  <a:pt x="205" y="179"/>
                </a:lnTo>
                <a:lnTo>
                  <a:pt x="205" y="179"/>
                </a:lnTo>
                <a:lnTo>
                  <a:pt x="205" y="177"/>
                </a:lnTo>
                <a:lnTo>
                  <a:pt x="205" y="177"/>
                </a:lnTo>
                <a:lnTo>
                  <a:pt x="203" y="175"/>
                </a:lnTo>
                <a:lnTo>
                  <a:pt x="203" y="175"/>
                </a:lnTo>
                <a:lnTo>
                  <a:pt x="203" y="177"/>
                </a:lnTo>
                <a:lnTo>
                  <a:pt x="203" y="177"/>
                </a:lnTo>
                <a:lnTo>
                  <a:pt x="202" y="177"/>
                </a:lnTo>
                <a:lnTo>
                  <a:pt x="202" y="177"/>
                </a:lnTo>
                <a:lnTo>
                  <a:pt x="202" y="177"/>
                </a:lnTo>
                <a:lnTo>
                  <a:pt x="200" y="177"/>
                </a:lnTo>
                <a:lnTo>
                  <a:pt x="195" y="177"/>
                </a:lnTo>
                <a:lnTo>
                  <a:pt x="191" y="177"/>
                </a:lnTo>
                <a:lnTo>
                  <a:pt x="188" y="175"/>
                </a:lnTo>
                <a:lnTo>
                  <a:pt x="188" y="175"/>
                </a:lnTo>
                <a:lnTo>
                  <a:pt x="186" y="175"/>
                </a:lnTo>
                <a:lnTo>
                  <a:pt x="186" y="177"/>
                </a:lnTo>
                <a:lnTo>
                  <a:pt x="186" y="177"/>
                </a:lnTo>
                <a:lnTo>
                  <a:pt x="185" y="177"/>
                </a:lnTo>
                <a:lnTo>
                  <a:pt x="185" y="177"/>
                </a:lnTo>
                <a:lnTo>
                  <a:pt x="185" y="179"/>
                </a:lnTo>
                <a:lnTo>
                  <a:pt x="185" y="179"/>
                </a:lnTo>
                <a:lnTo>
                  <a:pt x="185" y="180"/>
                </a:lnTo>
                <a:lnTo>
                  <a:pt x="181" y="179"/>
                </a:lnTo>
                <a:lnTo>
                  <a:pt x="181" y="180"/>
                </a:lnTo>
                <a:lnTo>
                  <a:pt x="180" y="180"/>
                </a:lnTo>
                <a:lnTo>
                  <a:pt x="180" y="180"/>
                </a:lnTo>
                <a:lnTo>
                  <a:pt x="178" y="179"/>
                </a:lnTo>
                <a:lnTo>
                  <a:pt x="178" y="179"/>
                </a:lnTo>
                <a:lnTo>
                  <a:pt x="178" y="179"/>
                </a:lnTo>
                <a:lnTo>
                  <a:pt x="176" y="180"/>
                </a:lnTo>
                <a:lnTo>
                  <a:pt x="176" y="184"/>
                </a:lnTo>
                <a:lnTo>
                  <a:pt x="175" y="184"/>
                </a:lnTo>
                <a:lnTo>
                  <a:pt x="175" y="184"/>
                </a:lnTo>
                <a:lnTo>
                  <a:pt x="175" y="184"/>
                </a:lnTo>
                <a:lnTo>
                  <a:pt x="175" y="182"/>
                </a:lnTo>
                <a:lnTo>
                  <a:pt x="175" y="182"/>
                </a:lnTo>
                <a:lnTo>
                  <a:pt x="173" y="182"/>
                </a:lnTo>
                <a:lnTo>
                  <a:pt x="173" y="182"/>
                </a:lnTo>
                <a:lnTo>
                  <a:pt x="173" y="182"/>
                </a:lnTo>
                <a:lnTo>
                  <a:pt x="171" y="182"/>
                </a:lnTo>
                <a:lnTo>
                  <a:pt x="171" y="182"/>
                </a:lnTo>
                <a:lnTo>
                  <a:pt x="171" y="184"/>
                </a:lnTo>
                <a:lnTo>
                  <a:pt x="170" y="184"/>
                </a:lnTo>
                <a:lnTo>
                  <a:pt x="168" y="184"/>
                </a:lnTo>
                <a:lnTo>
                  <a:pt x="166" y="185"/>
                </a:lnTo>
                <a:lnTo>
                  <a:pt x="165" y="185"/>
                </a:lnTo>
                <a:lnTo>
                  <a:pt x="165" y="185"/>
                </a:lnTo>
                <a:lnTo>
                  <a:pt x="165" y="185"/>
                </a:lnTo>
                <a:lnTo>
                  <a:pt x="165" y="187"/>
                </a:lnTo>
                <a:lnTo>
                  <a:pt x="166" y="187"/>
                </a:lnTo>
                <a:lnTo>
                  <a:pt x="166" y="189"/>
                </a:lnTo>
                <a:lnTo>
                  <a:pt x="166" y="189"/>
                </a:lnTo>
                <a:lnTo>
                  <a:pt x="166" y="189"/>
                </a:lnTo>
                <a:lnTo>
                  <a:pt x="166" y="189"/>
                </a:lnTo>
                <a:lnTo>
                  <a:pt x="165" y="190"/>
                </a:lnTo>
                <a:lnTo>
                  <a:pt x="165" y="190"/>
                </a:lnTo>
                <a:lnTo>
                  <a:pt x="163" y="190"/>
                </a:lnTo>
                <a:lnTo>
                  <a:pt x="163" y="190"/>
                </a:lnTo>
                <a:lnTo>
                  <a:pt x="163" y="190"/>
                </a:lnTo>
                <a:lnTo>
                  <a:pt x="163" y="192"/>
                </a:lnTo>
                <a:lnTo>
                  <a:pt x="163" y="192"/>
                </a:lnTo>
                <a:lnTo>
                  <a:pt x="158" y="189"/>
                </a:lnTo>
                <a:lnTo>
                  <a:pt x="156" y="187"/>
                </a:lnTo>
                <a:lnTo>
                  <a:pt x="155" y="187"/>
                </a:lnTo>
                <a:lnTo>
                  <a:pt x="153" y="184"/>
                </a:lnTo>
                <a:lnTo>
                  <a:pt x="151" y="184"/>
                </a:lnTo>
                <a:lnTo>
                  <a:pt x="151" y="184"/>
                </a:lnTo>
                <a:lnTo>
                  <a:pt x="151" y="182"/>
                </a:lnTo>
                <a:lnTo>
                  <a:pt x="151" y="182"/>
                </a:lnTo>
                <a:lnTo>
                  <a:pt x="151" y="180"/>
                </a:lnTo>
                <a:lnTo>
                  <a:pt x="153" y="180"/>
                </a:lnTo>
                <a:lnTo>
                  <a:pt x="153" y="180"/>
                </a:lnTo>
                <a:lnTo>
                  <a:pt x="153" y="179"/>
                </a:lnTo>
                <a:lnTo>
                  <a:pt x="153" y="179"/>
                </a:lnTo>
                <a:lnTo>
                  <a:pt x="153" y="179"/>
                </a:lnTo>
                <a:lnTo>
                  <a:pt x="153" y="179"/>
                </a:lnTo>
                <a:lnTo>
                  <a:pt x="153" y="179"/>
                </a:lnTo>
                <a:lnTo>
                  <a:pt x="151" y="179"/>
                </a:lnTo>
                <a:lnTo>
                  <a:pt x="151" y="179"/>
                </a:lnTo>
                <a:lnTo>
                  <a:pt x="151" y="179"/>
                </a:lnTo>
                <a:lnTo>
                  <a:pt x="149" y="177"/>
                </a:lnTo>
                <a:lnTo>
                  <a:pt x="148" y="177"/>
                </a:lnTo>
                <a:lnTo>
                  <a:pt x="148" y="177"/>
                </a:lnTo>
                <a:lnTo>
                  <a:pt x="146" y="179"/>
                </a:lnTo>
                <a:lnTo>
                  <a:pt x="146" y="179"/>
                </a:lnTo>
                <a:lnTo>
                  <a:pt x="146" y="179"/>
                </a:lnTo>
                <a:lnTo>
                  <a:pt x="144" y="179"/>
                </a:lnTo>
                <a:lnTo>
                  <a:pt x="143" y="179"/>
                </a:lnTo>
                <a:lnTo>
                  <a:pt x="143" y="179"/>
                </a:lnTo>
                <a:lnTo>
                  <a:pt x="141" y="179"/>
                </a:lnTo>
                <a:lnTo>
                  <a:pt x="141" y="179"/>
                </a:lnTo>
                <a:lnTo>
                  <a:pt x="141" y="179"/>
                </a:lnTo>
                <a:lnTo>
                  <a:pt x="141" y="179"/>
                </a:lnTo>
                <a:lnTo>
                  <a:pt x="141" y="180"/>
                </a:lnTo>
                <a:lnTo>
                  <a:pt x="139" y="182"/>
                </a:lnTo>
                <a:lnTo>
                  <a:pt x="139" y="182"/>
                </a:lnTo>
                <a:lnTo>
                  <a:pt x="138" y="182"/>
                </a:lnTo>
                <a:lnTo>
                  <a:pt x="138" y="182"/>
                </a:lnTo>
                <a:lnTo>
                  <a:pt x="136" y="182"/>
                </a:lnTo>
                <a:lnTo>
                  <a:pt x="136" y="182"/>
                </a:lnTo>
                <a:lnTo>
                  <a:pt x="136" y="182"/>
                </a:lnTo>
                <a:lnTo>
                  <a:pt x="134" y="184"/>
                </a:lnTo>
                <a:lnTo>
                  <a:pt x="133" y="180"/>
                </a:lnTo>
                <a:lnTo>
                  <a:pt x="131" y="180"/>
                </a:lnTo>
                <a:lnTo>
                  <a:pt x="129" y="180"/>
                </a:lnTo>
                <a:lnTo>
                  <a:pt x="128" y="180"/>
                </a:lnTo>
                <a:lnTo>
                  <a:pt x="126" y="180"/>
                </a:lnTo>
                <a:lnTo>
                  <a:pt x="126" y="180"/>
                </a:lnTo>
                <a:lnTo>
                  <a:pt x="124" y="180"/>
                </a:lnTo>
                <a:lnTo>
                  <a:pt x="124" y="180"/>
                </a:lnTo>
                <a:lnTo>
                  <a:pt x="123" y="180"/>
                </a:lnTo>
                <a:lnTo>
                  <a:pt x="121" y="177"/>
                </a:lnTo>
                <a:lnTo>
                  <a:pt x="121" y="177"/>
                </a:lnTo>
                <a:lnTo>
                  <a:pt x="121" y="175"/>
                </a:lnTo>
                <a:lnTo>
                  <a:pt x="119" y="175"/>
                </a:lnTo>
                <a:lnTo>
                  <a:pt x="118" y="177"/>
                </a:lnTo>
                <a:lnTo>
                  <a:pt x="118" y="177"/>
                </a:lnTo>
                <a:lnTo>
                  <a:pt x="118" y="177"/>
                </a:lnTo>
                <a:lnTo>
                  <a:pt x="118" y="177"/>
                </a:lnTo>
                <a:lnTo>
                  <a:pt x="118" y="177"/>
                </a:lnTo>
                <a:lnTo>
                  <a:pt x="116" y="179"/>
                </a:lnTo>
                <a:lnTo>
                  <a:pt x="116" y="179"/>
                </a:lnTo>
                <a:lnTo>
                  <a:pt x="116" y="179"/>
                </a:lnTo>
                <a:lnTo>
                  <a:pt x="114" y="179"/>
                </a:lnTo>
                <a:lnTo>
                  <a:pt x="114" y="179"/>
                </a:lnTo>
                <a:lnTo>
                  <a:pt x="114" y="179"/>
                </a:lnTo>
                <a:lnTo>
                  <a:pt x="116" y="180"/>
                </a:lnTo>
                <a:lnTo>
                  <a:pt x="116" y="180"/>
                </a:lnTo>
                <a:lnTo>
                  <a:pt x="116" y="182"/>
                </a:lnTo>
                <a:lnTo>
                  <a:pt x="116" y="182"/>
                </a:lnTo>
                <a:lnTo>
                  <a:pt x="114" y="182"/>
                </a:lnTo>
                <a:lnTo>
                  <a:pt x="112" y="182"/>
                </a:lnTo>
                <a:lnTo>
                  <a:pt x="112" y="182"/>
                </a:lnTo>
                <a:lnTo>
                  <a:pt x="111" y="182"/>
                </a:lnTo>
                <a:lnTo>
                  <a:pt x="111" y="182"/>
                </a:lnTo>
                <a:lnTo>
                  <a:pt x="111" y="182"/>
                </a:lnTo>
                <a:lnTo>
                  <a:pt x="111" y="179"/>
                </a:lnTo>
                <a:lnTo>
                  <a:pt x="109" y="177"/>
                </a:lnTo>
                <a:lnTo>
                  <a:pt x="107" y="177"/>
                </a:lnTo>
                <a:lnTo>
                  <a:pt x="107" y="175"/>
                </a:lnTo>
                <a:lnTo>
                  <a:pt x="106" y="175"/>
                </a:lnTo>
                <a:lnTo>
                  <a:pt x="106" y="175"/>
                </a:lnTo>
                <a:lnTo>
                  <a:pt x="106" y="172"/>
                </a:lnTo>
                <a:lnTo>
                  <a:pt x="106" y="170"/>
                </a:lnTo>
                <a:lnTo>
                  <a:pt x="106" y="169"/>
                </a:lnTo>
                <a:lnTo>
                  <a:pt x="106" y="169"/>
                </a:lnTo>
                <a:lnTo>
                  <a:pt x="104" y="167"/>
                </a:lnTo>
                <a:lnTo>
                  <a:pt x="102" y="165"/>
                </a:lnTo>
                <a:lnTo>
                  <a:pt x="97" y="162"/>
                </a:lnTo>
                <a:lnTo>
                  <a:pt x="96" y="162"/>
                </a:lnTo>
                <a:lnTo>
                  <a:pt x="96" y="160"/>
                </a:lnTo>
                <a:lnTo>
                  <a:pt x="94" y="157"/>
                </a:lnTo>
                <a:lnTo>
                  <a:pt x="94" y="153"/>
                </a:lnTo>
                <a:lnTo>
                  <a:pt x="91" y="155"/>
                </a:lnTo>
                <a:lnTo>
                  <a:pt x="91" y="155"/>
                </a:lnTo>
                <a:lnTo>
                  <a:pt x="91" y="155"/>
                </a:lnTo>
                <a:lnTo>
                  <a:pt x="91" y="158"/>
                </a:lnTo>
                <a:lnTo>
                  <a:pt x="91" y="158"/>
                </a:lnTo>
                <a:lnTo>
                  <a:pt x="91" y="158"/>
                </a:lnTo>
                <a:lnTo>
                  <a:pt x="91" y="160"/>
                </a:lnTo>
                <a:lnTo>
                  <a:pt x="91" y="160"/>
                </a:lnTo>
                <a:lnTo>
                  <a:pt x="89" y="162"/>
                </a:lnTo>
                <a:lnTo>
                  <a:pt x="89" y="162"/>
                </a:lnTo>
                <a:lnTo>
                  <a:pt x="89" y="162"/>
                </a:lnTo>
                <a:lnTo>
                  <a:pt x="89" y="162"/>
                </a:lnTo>
                <a:lnTo>
                  <a:pt x="89" y="164"/>
                </a:lnTo>
                <a:lnTo>
                  <a:pt x="89" y="164"/>
                </a:lnTo>
                <a:lnTo>
                  <a:pt x="89" y="165"/>
                </a:lnTo>
                <a:lnTo>
                  <a:pt x="89" y="165"/>
                </a:lnTo>
                <a:lnTo>
                  <a:pt x="87" y="165"/>
                </a:lnTo>
                <a:lnTo>
                  <a:pt x="87" y="165"/>
                </a:lnTo>
                <a:lnTo>
                  <a:pt x="87" y="164"/>
                </a:lnTo>
                <a:lnTo>
                  <a:pt x="86" y="164"/>
                </a:lnTo>
                <a:lnTo>
                  <a:pt x="86" y="164"/>
                </a:lnTo>
                <a:lnTo>
                  <a:pt x="84" y="164"/>
                </a:lnTo>
                <a:lnTo>
                  <a:pt x="84" y="164"/>
                </a:lnTo>
                <a:lnTo>
                  <a:pt x="82" y="164"/>
                </a:lnTo>
                <a:lnTo>
                  <a:pt x="82" y="164"/>
                </a:lnTo>
                <a:lnTo>
                  <a:pt x="82" y="164"/>
                </a:lnTo>
                <a:lnTo>
                  <a:pt x="79" y="167"/>
                </a:lnTo>
                <a:lnTo>
                  <a:pt x="79" y="167"/>
                </a:lnTo>
                <a:lnTo>
                  <a:pt x="79" y="167"/>
                </a:lnTo>
                <a:lnTo>
                  <a:pt x="76" y="167"/>
                </a:lnTo>
                <a:lnTo>
                  <a:pt x="76" y="167"/>
                </a:lnTo>
                <a:lnTo>
                  <a:pt x="76" y="169"/>
                </a:lnTo>
                <a:lnTo>
                  <a:pt x="76" y="169"/>
                </a:lnTo>
                <a:lnTo>
                  <a:pt x="76" y="169"/>
                </a:lnTo>
                <a:lnTo>
                  <a:pt x="76" y="170"/>
                </a:lnTo>
                <a:lnTo>
                  <a:pt x="70" y="165"/>
                </a:lnTo>
                <a:lnTo>
                  <a:pt x="60" y="162"/>
                </a:lnTo>
                <a:lnTo>
                  <a:pt x="57" y="157"/>
                </a:lnTo>
                <a:lnTo>
                  <a:pt x="55" y="155"/>
                </a:lnTo>
                <a:lnTo>
                  <a:pt x="55" y="155"/>
                </a:lnTo>
                <a:lnTo>
                  <a:pt x="55" y="153"/>
                </a:lnTo>
                <a:lnTo>
                  <a:pt x="54" y="153"/>
                </a:lnTo>
                <a:lnTo>
                  <a:pt x="52" y="153"/>
                </a:lnTo>
                <a:lnTo>
                  <a:pt x="52" y="152"/>
                </a:lnTo>
                <a:lnTo>
                  <a:pt x="50" y="150"/>
                </a:lnTo>
                <a:lnTo>
                  <a:pt x="49" y="148"/>
                </a:lnTo>
                <a:lnTo>
                  <a:pt x="45" y="148"/>
                </a:lnTo>
                <a:lnTo>
                  <a:pt x="45" y="148"/>
                </a:lnTo>
                <a:lnTo>
                  <a:pt x="42" y="148"/>
                </a:lnTo>
                <a:lnTo>
                  <a:pt x="37" y="145"/>
                </a:lnTo>
                <a:lnTo>
                  <a:pt x="37" y="145"/>
                </a:lnTo>
                <a:lnTo>
                  <a:pt x="35" y="147"/>
                </a:lnTo>
                <a:lnTo>
                  <a:pt x="33" y="147"/>
                </a:lnTo>
                <a:lnTo>
                  <a:pt x="30" y="145"/>
                </a:lnTo>
                <a:lnTo>
                  <a:pt x="30" y="145"/>
                </a:lnTo>
                <a:lnTo>
                  <a:pt x="28" y="145"/>
                </a:lnTo>
                <a:lnTo>
                  <a:pt x="27" y="145"/>
                </a:lnTo>
                <a:lnTo>
                  <a:pt x="27" y="145"/>
                </a:lnTo>
                <a:lnTo>
                  <a:pt x="25" y="143"/>
                </a:lnTo>
                <a:lnTo>
                  <a:pt x="25" y="143"/>
                </a:lnTo>
                <a:lnTo>
                  <a:pt x="27" y="142"/>
                </a:lnTo>
                <a:lnTo>
                  <a:pt x="27" y="142"/>
                </a:lnTo>
                <a:lnTo>
                  <a:pt x="27" y="140"/>
                </a:lnTo>
                <a:lnTo>
                  <a:pt x="25" y="140"/>
                </a:lnTo>
                <a:lnTo>
                  <a:pt x="25" y="138"/>
                </a:lnTo>
                <a:lnTo>
                  <a:pt x="20" y="137"/>
                </a:lnTo>
                <a:lnTo>
                  <a:pt x="20" y="135"/>
                </a:lnTo>
                <a:lnTo>
                  <a:pt x="20" y="135"/>
                </a:lnTo>
                <a:lnTo>
                  <a:pt x="18" y="137"/>
                </a:lnTo>
                <a:lnTo>
                  <a:pt x="18" y="137"/>
                </a:lnTo>
                <a:lnTo>
                  <a:pt x="17" y="138"/>
                </a:lnTo>
                <a:lnTo>
                  <a:pt x="15" y="138"/>
                </a:lnTo>
                <a:lnTo>
                  <a:pt x="13" y="138"/>
                </a:lnTo>
                <a:lnTo>
                  <a:pt x="12" y="130"/>
                </a:lnTo>
                <a:lnTo>
                  <a:pt x="12" y="128"/>
                </a:lnTo>
                <a:lnTo>
                  <a:pt x="13" y="128"/>
                </a:lnTo>
                <a:lnTo>
                  <a:pt x="15" y="130"/>
                </a:lnTo>
                <a:lnTo>
                  <a:pt x="17" y="130"/>
                </a:lnTo>
                <a:lnTo>
                  <a:pt x="17" y="130"/>
                </a:lnTo>
                <a:lnTo>
                  <a:pt x="18" y="130"/>
                </a:lnTo>
                <a:lnTo>
                  <a:pt x="18" y="128"/>
                </a:lnTo>
                <a:lnTo>
                  <a:pt x="17" y="128"/>
                </a:lnTo>
                <a:lnTo>
                  <a:pt x="17" y="127"/>
                </a:lnTo>
                <a:lnTo>
                  <a:pt x="17" y="127"/>
                </a:lnTo>
                <a:lnTo>
                  <a:pt x="15" y="125"/>
                </a:lnTo>
                <a:lnTo>
                  <a:pt x="17" y="125"/>
                </a:lnTo>
                <a:lnTo>
                  <a:pt x="17" y="125"/>
                </a:lnTo>
                <a:lnTo>
                  <a:pt x="22" y="123"/>
                </a:lnTo>
                <a:lnTo>
                  <a:pt x="23" y="123"/>
                </a:lnTo>
                <a:lnTo>
                  <a:pt x="25" y="121"/>
                </a:lnTo>
                <a:lnTo>
                  <a:pt x="27" y="121"/>
                </a:lnTo>
                <a:lnTo>
                  <a:pt x="27" y="121"/>
                </a:lnTo>
                <a:lnTo>
                  <a:pt x="28" y="121"/>
                </a:lnTo>
                <a:lnTo>
                  <a:pt x="28" y="121"/>
                </a:lnTo>
                <a:lnTo>
                  <a:pt x="28" y="121"/>
                </a:lnTo>
                <a:lnTo>
                  <a:pt x="28" y="120"/>
                </a:lnTo>
                <a:lnTo>
                  <a:pt x="30" y="120"/>
                </a:lnTo>
                <a:lnTo>
                  <a:pt x="28" y="116"/>
                </a:lnTo>
                <a:lnTo>
                  <a:pt x="28" y="113"/>
                </a:lnTo>
                <a:lnTo>
                  <a:pt x="28" y="110"/>
                </a:lnTo>
                <a:lnTo>
                  <a:pt x="27" y="106"/>
                </a:lnTo>
                <a:lnTo>
                  <a:pt x="27" y="103"/>
                </a:lnTo>
                <a:lnTo>
                  <a:pt x="27" y="103"/>
                </a:lnTo>
                <a:lnTo>
                  <a:pt x="25" y="101"/>
                </a:lnTo>
                <a:lnTo>
                  <a:pt x="25" y="100"/>
                </a:lnTo>
                <a:lnTo>
                  <a:pt x="25" y="98"/>
                </a:lnTo>
                <a:lnTo>
                  <a:pt x="23" y="96"/>
                </a:lnTo>
                <a:lnTo>
                  <a:pt x="23" y="91"/>
                </a:lnTo>
                <a:lnTo>
                  <a:pt x="23" y="88"/>
                </a:lnTo>
                <a:lnTo>
                  <a:pt x="22" y="88"/>
                </a:lnTo>
                <a:lnTo>
                  <a:pt x="20" y="85"/>
                </a:lnTo>
                <a:lnTo>
                  <a:pt x="17" y="81"/>
                </a:lnTo>
                <a:lnTo>
                  <a:pt x="15" y="79"/>
                </a:lnTo>
                <a:lnTo>
                  <a:pt x="13" y="73"/>
                </a:lnTo>
                <a:lnTo>
                  <a:pt x="13" y="69"/>
                </a:lnTo>
                <a:lnTo>
                  <a:pt x="12" y="69"/>
                </a:lnTo>
                <a:lnTo>
                  <a:pt x="10" y="68"/>
                </a:lnTo>
                <a:lnTo>
                  <a:pt x="8" y="68"/>
                </a:lnTo>
                <a:lnTo>
                  <a:pt x="8" y="63"/>
                </a:lnTo>
                <a:lnTo>
                  <a:pt x="8" y="63"/>
                </a:lnTo>
                <a:lnTo>
                  <a:pt x="10" y="63"/>
                </a:lnTo>
                <a:lnTo>
                  <a:pt x="10" y="63"/>
                </a:lnTo>
                <a:lnTo>
                  <a:pt x="10" y="63"/>
                </a:lnTo>
                <a:lnTo>
                  <a:pt x="12" y="63"/>
                </a:lnTo>
                <a:lnTo>
                  <a:pt x="12" y="61"/>
                </a:lnTo>
                <a:lnTo>
                  <a:pt x="12" y="61"/>
                </a:lnTo>
                <a:lnTo>
                  <a:pt x="12" y="61"/>
                </a:lnTo>
                <a:lnTo>
                  <a:pt x="10" y="58"/>
                </a:lnTo>
                <a:lnTo>
                  <a:pt x="8" y="46"/>
                </a:lnTo>
                <a:lnTo>
                  <a:pt x="7" y="42"/>
                </a:lnTo>
                <a:lnTo>
                  <a:pt x="7" y="42"/>
                </a:lnTo>
                <a:lnTo>
                  <a:pt x="5" y="42"/>
                </a:lnTo>
                <a:lnTo>
                  <a:pt x="5" y="42"/>
                </a:lnTo>
                <a:lnTo>
                  <a:pt x="5" y="42"/>
                </a:lnTo>
                <a:lnTo>
                  <a:pt x="3" y="42"/>
                </a:lnTo>
                <a:lnTo>
                  <a:pt x="2" y="42"/>
                </a:lnTo>
                <a:lnTo>
                  <a:pt x="2" y="41"/>
                </a:lnTo>
                <a:lnTo>
                  <a:pt x="2" y="41"/>
                </a:lnTo>
                <a:lnTo>
                  <a:pt x="2" y="41"/>
                </a:lnTo>
                <a:lnTo>
                  <a:pt x="2" y="41"/>
                </a:lnTo>
                <a:lnTo>
                  <a:pt x="2" y="39"/>
                </a:lnTo>
                <a:lnTo>
                  <a:pt x="3" y="37"/>
                </a:lnTo>
                <a:lnTo>
                  <a:pt x="3" y="37"/>
                </a:lnTo>
                <a:lnTo>
                  <a:pt x="7" y="37"/>
                </a:lnTo>
                <a:lnTo>
                  <a:pt x="7" y="37"/>
                </a:lnTo>
                <a:lnTo>
                  <a:pt x="7" y="36"/>
                </a:lnTo>
                <a:lnTo>
                  <a:pt x="7" y="36"/>
                </a:lnTo>
                <a:lnTo>
                  <a:pt x="7" y="34"/>
                </a:lnTo>
                <a:lnTo>
                  <a:pt x="7" y="34"/>
                </a:lnTo>
                <a:lnTo>
                  <a:pt x="7" y="32"/>
                </a:lnTo>
                <a:lnTo>
                  <a:pt x="5" y="31"/>
                </a:lnTo>
                <a:lnTo>
                  <a:pt x="3" y="29"/>
                </a:lnTo>
                <a:lnTo>
                  <a:pt x="2" y="27"/>
                </a:lnTo>
                <a:lnTo>
                  <a:pt x="2" y="27"/>
                </a:lnTo>
                <a:lnTo>
                  <a:pt x="2" y="27"/>
                </a:lnTo>
                <a:lnTo>
                  <a:pt x="2" y="26"/>
                </a:lnTo>
                <a:lnTo>
                  <a:pt x="2" y="26"/>
                </a:lnTo>
                <a:lnTo>
                  <a:pt x="2" y="26"/>
                </a:lnTo>
                <a:lnTo>
                  <a:pt x="0" y="26"/>
                </a:lnTo>
                <a:lnTo>
                  <a:pt x="0" y="26"/>
                </a:lnTo>
                <a:lnTo>
                  <a:pt x="0" y="24"/>
                </a:lnTo>
                <a:lnTo>
                  <a:pt x="0" y="24"/>
                </a:lnTo>
                <a:lnTo>
                  <a:pt x="0" y="24"/>
                </a:lnTo>
                <a:lnTo>
                  <a:pt x="3" y="16"/>
                </a:lnTo>
                <a:lnTo>
                  <a:pt x="3" y="14"/>
                </a:lnTo>
                <a:lnTo>
                  <a:pt x="3" y="14"/>
                </a:lnTo>
                <a:lnTo>
                  <a:pt x="3" y="14"/>
                </a:lnTo>
                <a:lnTo>
                  <a:pt x="5" y="14"/>
                </a:lnTo>
                <a:lnTo>
                  <a:pt x="5" y="14"/>
                </a:lnTo>
                <a:lnTo>
                  <a:pt x="5" y="12"/>
                </a:lnTo>
                <a:lnTo>
                  <a:pt x="5" y="12"/>
                </a:lnTo>
                <a:lnTo>
                  <a:pt x="7" y="11"/>
                </a:lnTo>
                <a:lnTo>
                  <a:pt x="7" y="11"/>
                </a:lnTo>
                <a:lnTo>
                  <a:pt x="7" y="9"/>
                </a:lnTo>
                <a:lnTo>
                  <a:pt x="5" y="9"/>
                </a:lnTo>
                <a:lnTo>
                  <a:pt x="5" y="7"/>
                </a:lnTo>
                <a:lnTo>
                  <a:pt x="5" y="7"/>
                </a:lnTo>
                <a:lnTo>
                  <a:pt x="5" y="7"/>
                </a:lnTo>
                <a:lnTo>
                  <a:pt x="7" y="5"/>
                </a:lnTo>
                <a:lnTo>
                  <a:pt x="7" y="5"/>
                </a:lnTo>
                <a:lnTo>
                  <a:pt x="8" y="5"/>
                </a:lnTo>
                <a:lnTo>
                  <a:pt x="8" y="5"/>
                </a:lnTo>
                <a:lnTo>
                  <a:pt x="8" y="5"/>
                </a:lnTo>
                <a:lnTo>
                  <a:pt x="8" y="5"/>
                </a:lnTo>
                <a:lnTo>
                  <a:pt x="10" y="4"/>
                </a:lnTo>
                <a:lnTo>
                  <a:pt x="10" y="4"/>
                </a:lnTo>
                <a:lnTo>
                  <a:pt x="10" y="4"/>
                </a:lnTo>
                <a:lnTo>
                  <a:pt x="10" y="4"/>
                </a:lnTo>
                <a:lnTo>
                  <a:pt x="10" y="2"/>
                </a:lnTo>
                <a:lnTo>
                  <a:pt x="10" y="0"/>
                </a:lnTo>
                <a:lnTo>
                  <a:pt x="15" y="2"/>
                </a:lnTo>
                <a:lnTo>
                  <a:pt x="20" y="2"/>
                </a:lnTo>
                <a:lnTo>
                  <a:pt x="22" y="4"/>
                </a:lnTo>
                <a:lnTo>
                  <a:pt x="25" y="7"/>
                </a:lnTo>
                <a:lnTo>
                  <a:pt x="25" y="7"/>
                </a:lnTo>
                <a:lnTo>
                  <a:pt x="25" y="9"/>
                </a:lnTo>
                <a:lnTo>
                  <a:pt x="25" y="12"/>
                </a:lnTo>
                <a:lnTo>
                  <a:pt x="27" y="12"/>
                </a:lnTo>
                <a:lnTo>
                  <a:pt x="27" y="16"/>
                </a:lnTo>
                <a:lnTo>
                  <a:pt x="27" y="16"/>
                </a:lnTo>
                <a:lnTo>
                  <a:pt x="28" y="16"/>
                </a:lnTo>
                <a:lnTo>
                  <a:pt x="28" y="16"/>
                </a:lnTo>
                <a:lnTo>
                  <a:pt x="28" y="16"/>
                </a:lnTo>
                <a:lnTo>
                  <a:pt x="28" y="16"/>
                </a:lnTo>
                <a:lnTo>
                  <a:pt x="28" y="11"/>
                </a:lnTo>
                <a:lnTo>
                  <a:pt x="28" y="11"/>
                </a:lnTo>
                <a:lnTo>
                  <a:pt x="28" y="11"/>
                </a:lnTo>
                <a:lnTo>
                  <a:pt x="28" y="9"/>
                </a:lnTo>
                <a:lnTo>
                  <a:pt x="28" y="9"/>
                </a:lnTo>
                <a:lnTo>
                  <a:pt x="30" y="9"/>
                </a:lnTo>
                <a:lnTo>
                  <a:pt x="32" y="9"/>
                </a:lnTo>
                <a:lnTo>
                  <a:pt x="32" y="9"/>
                </a:lnTo>
                <a:lnTo>
                  <a:pt x="33" y="9"/>
                </a:lnTo>
                <a:lnTo>
                  <a:pt x="33" y="9"/>
                </a:lnTo>
                <a:lnTo>
                  <a:pt x="33" y="9"/>
                </a:lnTo>
                <a:lnTo>
                  <a:pt x="33" y="9"/>
                </a:lnTo>
                <a:lnTo>
                  <a:pt x="32" y="9"/>
                </a:lnTo>
                <a:lnTo>
                  <a:pt x="32" y="11"/>
                </a:lnTo>
                <a:lnTo>
                  <a:pt x="32" y="11"/>
                </a:lnTo>
                <a:lnTo>
                  <a:pt x="30" y="11"/>
                </a:lnTo>
                <a:lnTo>
                  <a:pt x="30" y="11"/>
                </a:lnTo>
                <a:lnTo>
                  <a:pt x="30" y="11"/>
                </a:lnTo>
                <a:lnTo>
                  <a:pt x="30" y="12"/>
                </a:lnTo>
                <a:lnTo>
                  <a:pt x="30" y="12"/>
                </a:lnTo>
                <a:lnTo>
                  <a:pt x="30" y="12"/>
                </a:lnTo>
                <a:lnTo>
                  <a:pt x="30" y="14"/>
                </a:lnTo>
                <a:lnTo>
                  <a:pt x="30" y="14"/>
                </a:lnTo>
                <a:lnTo>
                  <a:pt x="32" y="14"/>
                </a:lnTo>
                <a:lnTo>
                  <a:pt x="32" y="14"/>
                </a:lnTo>
                <a:lnTo>
                  <a:pt x="33" y="12"/>
                </a:lnTo>
                <a:lnTo>
                  <a:pt x="35" y="11"/>
                </a:lnTo>
                <a:lnTo>
                  <a:pt x="35" y="11"/>
                </a:lnTo>
                <a:lnTo>
                  <a:pt x="37" y="11"/>
                </a:lnTo>
                <a:lnTo>
                  <a:pt x="37" y="12"/>
                </a:lnTo>
                <a:lnTo>
                  <a:pt x="40" y="12"/>
                </a:lnTo>
                <a:lnTo>
                  <a:pt x="40" y="12"/>
                </a:lnTo>
                <a:lnTo>
                  <a:pt x="40" y="14"/>
                </a:lnTo>
                <a:lnTo>
                  <a:pt x="40" y="14"/>
                </a:lnTo>
                <a:lnTo>
                  <a:pt x="39" y="14"/>
                </a:lnTo>
                <a:lnTo>
                  <a:pt x="39" y="14"/>
                </a:lnTo>
                <a:lnTo>
                  <a:pt x="39" y="16"/>
                </a:lnTo>
                <a:lnTo>
                  <a:pt x="39" y="16"/>
                </a:lnTo>
                <a:lnTo>
                  <a:pt x="37" y="16"/>
                </a:lnTo>
                <a:lnTo>
                  <a:pt x="39" y="17"/>
                </a:lnTo>
                <a:lnTo>
                  <a:pt x="39" y="17"/>
                </a:lnTo>
                <a:lnTo>
                  <a:pt x="39" y="17"/>
                </a:lnTo>
                <a:lnTo>
                  <a:pt x="40" y="17"/>
                </a:lnTo>
                <a:lnTo>
                  <a:pt x="40" y="16"/>
                </a:lnTo>
                <a:lnTo>
                  <a:pt x="40" y="16"/>
                </a:lnTo>
                <a:lnTo>
                  <a:pt x="42" y="14"/>
                </a:lnTo>
                <a:lnTo>
                  <a:pt x="42" y="12"/>
                </a:lnTo>
                <a:lnTo>
                  <a:pt x="42" y="12"/>
                </a:lnTo>
                <a:lnTo>
                  <a:pt x="44" y="12"/>
                </a:lnTo>
                <a:lnTo>
                  <a:pt x="44" y="12"/>
                </a:lnTo>
                <a:lnTo>
                  <a:pt x="44" y="14"/>
                </a:lnTo>
                <a:lnTo>
                  <a:pt x="44" y="14"/>
                </a:lnTo>
                <a:lnTo>
                  <a:pt x="44" y="14"/>
                </a:lnTo>
                <a:lnTo>
                  <a:pt x="44" y="14"/>
                </a:lnTo>
                <a:lnTo>
                  <a:pt x="45" y="14"/>
                </a:lnTo>
                <a:lnTo>
                  <a:pt x="45" y="16"/>
                </a:lnTo>
                <a:lnTo>
                  <a:pt x="45" y="16"/>
                </a:lnTo>
                <a:lnTo>
                  <a:pt x="47" y="16"/>
                </a:lnTo>
                <a:lnTo>
                  <a:pt x="47" y="16"/>
                </a:lnTo>
                <a:lnTo>
                  <a:pt x="47" y="16"/>
                </a:lnTo>
                <a:lnTo>
                  <a:pt x="47" y="17"/>
                </a:lnTo>
                <a:lnTo>
                  <a:pt x="49" y="17"/>
                </a:lnTo>
                <a:lnTo>
                  <a:pt x="49" y="17"/>
                </a:lnTo>
                <a:lnTo>
                  <a:pt x="50" y="17"/>
                </a:lnTo>
                <a:lnTo>
                  <a:pt x="50" y="17"/>
                </a:lnTo>
                <a:lnTo>
                  <a:pt x="54" y="17"/>
                </a:lnTo>
                <a:lnTo>
                  <a:pt x="54" y="17"/>
                </a:lnTo>
                <a:lnTo>
                  <a:pt x="54" y="17"/>
                </a:lnTo>
                <a:lnTo>
                  <a:pt x="55" y="17"/>
                </a:lnTo>
                <a:lnTo>
                  <a:pt x="57" y="17"/>
                </a:lnTo>
                <a:lnTo>
                  <a:pt x="57" y="17"/>
                </a:lnTo>
                <a:lnTo>
                  <a:pt x="57" y="17"/>
                </a:lnTo>
                <a:lnTo>
                  <a:pt x="57" y="17"/>
                </a:lnTo>
                <a:lnTo>
                  <a:pt x="59" y="16"/>
                </a:lnTo>
                <a:lnTo>
                  <a:pt x="59" y="16"/>
                </a:lnTo>
                <a:lnTo>
                  <a:pt x="59" y="16"/>
                </a:lnTo>
                <a:lnTo>
                  <a:pt x="59" y="16"/>
                </a:lnTo>
                <a:lnTo>
                  <a:pt x="60" y="16"/>
                </a:lnTo>
                <a:lnTo>
                  <a:pt x="60" y="16"/>
                </a:lnTo>
                <a:lnTo>
                  <a:pt x="60" y="16"/>
                </a:lnTo>
                <a:lnTo>
                  <a:pt x="60" y="17"/>
                </a:lnTo>
                <a:lnTo>
                  <a:pt x="60" y="19"/>
                </a:lnTo>
                <a:lnTo>
                  <a:pt x="62" y="19"/>
                </a:lnTo>
                <a:lnTo>
                  <a:pt x="62" y="19"/>
                </a:lnTo>
                <a:lnTo>
                  <a:pt x="62" y="19"/>
                </a:lnTo>
                <a:lnTo>
                  <a:pt x="64" y="19"/>
                </a:lnTo>
                <a:lnTo>
                  <a:pt x="64" y="19"/>
                </a:lnTo>
                <a:lnTo>
                  <a:pt x="65" y="14"/>
                </a:lnTo>
                <a:lnTo>
                  <a:pt x="65" y="14"/>
                </a:lnTo>
                <a:lnTo>
                  <a:pt x="65" y="14"/>
                </a:lnTo>
                <a:lnTo>
                  <a:pt x="64" y="12"/>
                </a:lnTo>
                <a:lnTo>
                  <a:pt x="64" y="12"/>
                </a:lnTo>
                <a:lnTo>
                  <a:pt x="62" y="12"/>
                </a:lnTo>
                <a:lnTo>
                  <a:pt x="62" y="12"/>
                </a:lnTo>
                <a:lnTo>
                  <a:pt x="62" y="12"/>
                </a:lnTo>
                <a:lnTo>
                  <a:pt x="62" y="12"/>
                </a:lnTo>
                <a:lnTo>
                  <a:pt x="64" y="9"/>
                </a:lnTo>
                <a:lnTo>
                  <a:pt x="65" y="9"/>
                </a:lnTo>
                <a:lnTo>
                  <a:pt x="65" y="7"/>
                </a:lnTo>
                <a:lnTo>
                  <a:pt x="65" y="5"/>
                </a:lnTo>
                <a:lnTo>
                  <a:pt x="67" y="5"/>
                </a:lnTo>
                <a:lnTo>
                  <a:pt x="67" y="5"/>
                </a:lnTo>
                <a:lnTo>
                  <a:pt x="69" y="5"/>
                </a:lnTo>
                <a:lnTo>
                  <a:pt x="69" y="5"/>
                </a:lnTo>
                <a:lnTo>
                  <a:pt x="69" y="5"/>
                </a:lnTo>
                <a:lnTo>
                  <a:pt x="70" y="5"/>
                </a:lnTo>
                <a:lnTo>
                  <a:pt x="72" y="5"/>
                </a:lnTo>
                <a:lnTo>
                  <a:pt x="72" y="7"/>
                </a:lnTo>
                <a:lnTo>
                  <a:pt x="76" y="5"/>
                </a:lnTo>
                <a:lnTo>
                  <a:pt x="76" y="5"/>
                </a:lnTo>
                <a:lnTo>
                  <a:pt x="76" y="7"/>
                </a:lnTo>
                <a:lnTo>
                  <a:pt x="77" y="7"/>
                </a:lnTo>
                <a:lnTo>
                  <a:pt x="77" y="9"/>
                </a:lnTo>
                <a:lnTo>
                  <a:pt x="77" y="9"/>
                </a:lnTo>
                <a:lnTo>
                  <a:pt x="77" y="9"/>
                </a:lnTo>
                <a:lnTo>
                  <a:pt x="81" y="11"/>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82" name="Freeform 65">
            <a:extLst>
              <a:ext uri="{FF2B5EF4-FFF2-40B4-BE49-F238E27FC236}">
                <a16:creationId xmlns:a16="http://schemas.microsoft.com/office/drawing/2014/main" id="{206BF451-D105-47BE-891E-6F4EB8D2EBA2}"/>
              </a:ext>
            </a:extLst>
          </p:cNvPr>
          <p:cNvSpPr>
            <a:spLocks noEditPoints="1"/>
          </p:cNvSpPr>
          <p:nvPr/>
        </p:nvSpPr>
        <p:spPr bwMode="auto">
          <a:xfrm>
            <a:off x="5046460" y="4712966"/>
            <a:ext cx="219176" cy="173796"/>
          </a:xfrm>
          <a:custGeom>
            <a:avLst/>
            <a:gdLst>
              <a:gd name="T0" fmla="*/ 212 w 227"/>
              <a:gd name="T1" fmla="*/ 71 h 180"/>
              <a:gd name="T2" fmla="*/ 204 w 227"/>
              <a:gd name="T3" fmla="*/ 60 h 180"/>
              <a:gd name="T4" fmla="*/ 197 w 227"/>
              <a:gd name="T5" fmla="*/ 55 h 180"/>
              <a:gd name="T6" fmla="*/ 187 w 227"/>
              <a:gd name="T7" fmla="*/ 42 h 180"/>
              <a:gd name="T8" fmla="*/ 177 w 227"/>
              <a:gd name="T9" fmla="*/ 35 h 180"/>
              <a:gd name="T10" fmla="*/ 162 w 227"/>
              <a:gd name="T11" fmla="*/ 32 h 180"/>
              <a:gd name="T12" fmla="*/ 156 w 227"/>
              <a:gd name="T13" fmla="*/ 18 h 180"/>
              <a:gd name="T14" fmla="*/ 145 w 227"/>
              <a:gd name="T15" fmla="*/ 20 h 180"/>
              <a:gd name="T16" fmla="*/ 141 w 227"/>
              <a:gd name="T17" fmla="*/ 12 h 180"/>
              <a:gd name="T18" fmla="*/ 130 w 227"/>
              <a:gd name="T19" fmla="*/ 5 h 180"/>
              <a:gd name="T20" fmla="*/ 133 w 227"/>
              <a:gd name="T21" fmla="*/ 2 h 180"/>
              <a:gd name="T22" fmla="*/ 101 w 227"/>
              <a:gd name="T23" fmla="*/ 5 h 180"/>
              <a:gd name="T24" fmla="*/ 99 w 227"/>
              <a:gd name="T25" fmla="*/ 10 h 180"/>
              <a:gd name="T26" fmla="*/ 93 w 227"/>
              <a:gd name="T27" fmla="*/ 18 h 180"/>
              <a:gd name="T28" fmla="*/ 74 w 227"/>
              <a:gd name="T29" fmla="*/ 22 h 180"/>
              <a:gd name="T30" fmla="*/ 66 w 227"/>
              <a:gd name="T31" fmla="*/ 29 h 180"/>
              <a:gd name="T32" fmla="*/ 59 w 227"/>
              <a:gd name="T33" fmla="*/ 34 h 180"/>
              <a:gd name="T34" fmla="*/ 54 w 227"/>
              <a:gd name="T35" fmla="*/ 40 h 180"/>
              <a:gd name="T36" fmla="*/ 39 w 227"/>
              <a:gd name="T37" fmla="*/ 39 h 180"/>
              <a:gd name="T38" fmla="*/ 27 w 227"/>
              <a:gd name="T39" fmla="*/ 39 h 180"/>
              <a:gd name="T40" fmla="*/ 30 w 227"/>
              <a:gd name="T41" fmla="*/ 52 h 180"/>
              <a:gd name="T42" fmla="*/ 25 w 227"/>
              <a:gd name="T43" fmla="*/ 54 h 180"/>
              <a:gd name="T44" fmla="*/ 15 w 227"/>
              <a:gd name="T45" fmla="*/ 59 h 180"/>
              <a:gd name="T46" fmla="*/ 10 w 227"/>
              <a:gd name="T47" fmla="*/ 69 h 180"/>
              <a:gd name="T48" fmla="*/ 14 w 227"/>
              <a:gd name="T49" fmla="*/ 71 h 180"/>
              <a:gd name="T50" fmla="*/ 7 w 227"/>
              <a:gd name="T51" fmla="*/ 79 h 180"/>
              <a:gd name="T52" fmla="*/ 7 w 227"/>
              <a:gd name="T53" fmla="*/ 82 h 180"/>
              <a:gd name="T54" fmla="*/ 9 w 227"/>
              <a:gd name="T55" fmla="*/ 92 h 180"/>
              <a:gd name="T56" fmla="*/ 4 w 227"/>
              <a:gd name="T57" fmla="*/ 99 h 180"/>
              <a:gd name="T58" fmla="*/ 7 w 227"/>
              <a:gd name="T59" fmla="*/ 108 h 180"/>
              <a:gd name="T60" fmla="*/ 0 w 227"/>
              <a:gd name="T61" fmla="*/ 118 h 180"/>
              <a:gd name="T62" fmla="*/ 7 w 227"/>
              <a:gd name="T63" fmla="*/ 134 h 180"/>
              <a:gd name="T64" fmla="*/ 9 w 227"/>
              <a:gd name="T65" fmla="*/ 145 h 180"/>
              <a:gd name="T66" fmla="*/ 29 w 227"/>
              <a:gd name="T67" fmla="*/ 140 h 180"/>
              <a:gd name="T68" fmla="*/ 47 w 227"/>
              <a:gd name="T69" fmla="*/ 148 h 180"/>
              <a:gd name="T70" fmla="*/ 56 w 227"/>
              <a:gd name="T71" fmla="*/ 163 h 180"/>
              <a:gd name="T72" fmla="*/ 61 w 227"/>
              <a:gd name="T73" fmla="*/ 170 h 180"/>
              <a:gd name="T74" fmla="*/ 67 w 227"/>
              <a:gd name="T75" fmla="*/ 171 h 180"/>
              <a:gd name="T76" fmla="*/ 74 w 227"/>
              <a:gd name="T77" fmla="*/ 161 h 180"/>
              <a:gd name="T78" fmla="*/ 93 w 227"/>
              <a:gd name="T79" fmla="*/ 163 h 180"/>
              <a:gd name="T80" fmla="*/ 98 w 227"/>
              <a:gd name="T81" fmla="*/ 168 h 180"/>
              <a:gd name="T82" fmla="*/ 109 w 227"/>
              <a:gd name="T83" fmla="*/ 180 h 180"/>
              <a:gd name="T84" fmla="*/ 121 w 227"/>
              <a:gd name="T85" fmla="*/ 175 h 180"/>
              <a:gd name="T86" fmla="*/ 133 w 227"/>
              <a:gd name="T87" fmla="*/ 156 h 180"/>
              <a:gd name="T88" fmla="*/ 146 w 227"/>
              <a:gd name="T89" fmla="*/ 160 h 180"/>
              <a:gd name="T90" fmla="*/ 190 w 227"/>
              <a:gd name="T91" fmla="*/ 161 h 180"/>
              <a:gd name="T92" fmla="*/ 187 w 227"/>
              <a:gd name="T93" fmla="*/ 146 h 180"/>
              <a:gd name="T94" fmla="*/ 193 w 227"/>
              <a:gd name="T95" fmla="*/ 148 h 180"/>
              <a:gd name="T96" fmla="*/ 202 w 227"/>
              <a:gd name="T97" fmla="*/ 150 h 180"/>
              <a:gd name="T98" fmla="*/ 202 w 227"/>
              <a:gd name="T99" fmla="*/ 140 h 180"/>
              <a:gd name="T100" fmla="*/ 195 w 227"/>
              <a:gd name="T101" fmla="*/ 138 h 180"/>
              <a:gd name="T102" fmla="*/ 187 w 227"/>
              <a:gd name="T103" fmla="*/ 133 h 180"/>
              <a:gd name="T104" fmla="*/ 207 w 227"/>
              <a:gd name="T105" fmla="*/ 128 h 180"/>
              <a:gd name="T106" fmla="*/ 212 w 227"/>
              <a:gd name="T107" fmla="*/ 121 h 180"/>
              <a:gd name="T108" fmla="*/ 217 w 227"/>
              <a:gd name="T109" fmla="*/ 119 h 180"/>
              <a:gd name="T110" fmla="*/ 224 w 227"/>
              <a:gd name="T111" fmla="*/ 113 h 180"/>
              <a:gd name="T112" fmla="*/ 222 w 227"/>
              <a:gd name="T113" fmla="*/ 106 h 180"/>
              <a:gd name="T114" fmla="*/ 220 w 227"/>
              <a:gd name="T115" fmla="*/ 101 h 180"/>
              <a:gd name="T116" fmla="*/ 215 w 227"/>
              <a:gd name="T117" fmla="*/ 91 h 180"/>
              <a:gd name="T118" fmla="*/ 224 w 227"/>
              <a:gd name="T119" fmla="*/ 77 h 180"/>
              <a:gd name="T120" fmla="*/ 219 w 227"/>
              <a:gd name="T121" fmla="*/ 87 h 180"/>
              <a:gd name="T122" fmla="*/ 220 w 227"/>
              <a:gd name="T123" fmla="*/ 9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7" h="180">
                <a:moveTo>
                  <a:pt x="225" y="72"/>
                </a:moveTo>
                <a:lnTo>
                  <a:pt x="225" y="71"/>
                </a:lnTo>
                <a:lnTo>
                  <a:pt x="225" y="71"/>
                </a:lnTo>
                <a:lnTo>
                  <a:pt x="225" y="71"/>
                </a:lnTo>
                <a:lnTo>
                  <a:pt x="224" y="71"/>
                </a:lnTo>
                <a:lnTo>
                  <a:pt x="224" y="71"/>
                </a:lnTo>
                <a:lnTo>
                  <a:pt x="222" y="71"/>
                </a:lnTo>
                <a:lnTo>
                  <a:pt x="219" y="69"/>
                </a:lnTo>
                <a:lnTo>
                  <a:pt x="219" y="69"/>
                </a:lnTo>
                <a:lnTo>
                  <a:pt x="219" y="69"/>
                </a:lnTo>
                <a:lnTo>
                  <a:pt x="217" y="69"/>
                </a:lnTo>
                <a:lnTo>
                  <a:pt x="215" y="69"/>
                </a:lnTo>
                <a:lnTo>
                  <a:pt x="214" y="69"/>
                </a:lnTo>
                <a:lnTo>
                  <a:pt x="212" y="71"/>
                </a:lnTo>
                <a:lnTo>
                  <a:pt x="212" y="71"/>
                </a:lnTo>
                <a:lnTo>
                  <a:pt x="210" y="71"/>
                </a:lnTo>
                <a:lnTo>
                  <a:pt x="210" y="71"/>
                </a:lnTo>
                <a:lnTo>
                  <a:pt x="209" y="71"/>
                </a:lnTo>
                <a:lnTo>
                  <a:pt x="207" y="69"/>
                </a:lnTo>
                <a:lnTo>
                  <a:pt x="205" y="67"/>
                </a:lnTo>
                <a:lnTo>
                  <a:pt x="204" y="66"/>
                </a:lnTo>
                <a:lnTo>
                  <a:pt x="202" y="64"/>
                </a:lnTo>
                <a:lnTo>
                  <a:pt x="202" y="64"/>
                </a:lnTo>
                <a:lnTo>
                  <a:pt x="200" y="62"/>
                </a:lnTo>
                <a:lnTo>
                  <a:pt x="200" y="62"/>
                </a:lnTo>
                <a:lnTo>
                  <a:pt x="202" y="60"/>
                </a:lnTo>
                <a:lnTo>
                  <a:pt x="202" y="60"/>
                </a:lnTo>
                <a:lnTo>
                  <a:pt x="204" y="60"/>
                </a:lnTo>
                <a:lnTo>
                  <a:pt x="204" y="60"/>
                </a:lnTo>
                <a:lnTo>
                  <a:pt x="204" y="60"/>
                </a:lnTo>
                <a:lnTo>
                  <a:pt x="204" y="60"/>
                </a:lnTo>
                <a:lnTo>
                  <a:pt x="204" y="59"/>
                </a:lnTo>
                <a:lnTo>
                  <a:pt x="204" y="59"/>
                </a:lnTo>
                <a:lnTo>
                  <a:pt x="204" y="59"/>
                </a:lnTo>
                <a:lnTo>
                  <a:pt x="204" y="57"/>
                </a:lnTo>
                <a:lnTo>
                  <a:pt x="205" y="57"/>
                </a:lnTo>
                <a:lnTo>
                  <a:pt x="205" y="55"/>
                </a:lnTo>
                <a:lnTo>
                  <a:pt x="205" y="55"/>
                </a:lnTo>
                <a:lnTo>
                  <a:pt x="205" y="55"/>
                </a:lnTo>
                <a:lnTo>
                  <a:pt x="205" y="55"/>
                </a:lnTo>
                <a:lnTo>
                  <a:pt x="204" y="55"/>
                </a:lnTo>
                <a:lnTo>
                  <a:pt x="204" y="55"/>
                </a:lnTo>
                <a:lnTo>
                  <a:pt x="199" y="55"/>
                </a:lnTo>
                <a:lnTo>
                  <a:pt x="199" y="55"/>
                </a:lnTo>
                <a:lnTo>
                  <a:pt x="197" y="55"/>
                </a:lnTo>
                <a:lnTo>
                  <a:pt x="195" y="54"/>
                </a:lnTo>
                <a:lnTo>
                  <a:pt x="195" y="52"/>
                </a:lnTo>
                <a:lnTo>
                  <a:pt x="195" y="52"/>
                </a:lnTo>
                <a:lnTo>
                  <a:pt x="195" y="49"/>
                </a:lnTo>
                <a:lnTo>
                  <a:pt x="195" y="49"/>
                </a:lnTo>
                <a:lnTo>
                  <a:pt x="193" y="47"/>
                </a:lnTo>
                <a:lnTo>
                  <a:pt x="192" y="47"/>
                </a:lnTo>
                <a:lnTo>
                  <a:pt x="190" y="47"/>
                </a:lnTo>
                <a:lnTo>
                  <a:pt x="190" y="47"/>
                </a:lnTo>
                <a:lnTo>
                  <a:pt x="188" y="47"/>
                </a:lnTo>
                <a:lnTo>
                  <a:pt x="188" y="47"/>
                </a:lnTo>
                <a:lnTo>
                  <a:pt x="188" y="45"/>
                </a:lnTo>
                <a:lnTo>
                  <a:pt x="188" y="45"/>
                </a:lnTo>
                <a:lnTo>
                  <a:pt x="187" y="44"/>
                </a:lnTo>
                <a:lnTo>
                  <a:pt x="187" y="42"/>
                </a:lnTo>
                <a:lnTo>
                  <a:pt x="183" y="40"/>
                </a:lnTo>
                <a:lnTo>
                  <a:pt x="182" y="40"/>
                </a:lnTo>
                <a:lnTo>
                  <a:pt x="182" y="40"/>
                </a:lnTo>
                <a:lnTo>
                  <a:pt x="182" y="40"/>
                </a:lnTo>
                <a:lnTo>
                  <a:pt x="182" y="40"/>
                </a:lnTo>
                <a:lnTo>
                  <a:pt x="182" y="40"/>
                </a:lnTo>
                <a:lnTo>
                  <a:pt x="180" y="40"/>
                </a:lnTo>
                <a:lnTo>
                  <a:pt x="180" y="40"/>
                </a:lnTo>
                <a:lnTo>
                  <a:pt x="178" y="40"/>
                </a:lnTo>
                <a:lnTo>
                  <a:pt x="178" y="40"/>
                </a:lnTo>
                <a:lnTo>
                  <a:pt x="178" y="40"/>
                </a:lnTo>
                <a:lnTo>
                  <a:pt x="178" y="40"/>
                </a:lnTo>
                <a:lnTo>
                  <a:pt x="177" y="37"/>
                </a:lnTo>
                <a:lnTo>
                  <a:pt x="177" y="37"/>
                </a:lnTo>
                <a:lnTo>
                  <a:pt x="177" y="35"/>
                </a:lnTo>
                <a:lnTo>
                  <a:pt x="175" y="34"/>
                </a:lnTo>
                <a:lnTo>
                  <a:pt x="175" y="34"/>
                </a:lnTo>
                <a:lnTo>
                  <a:pt x="175" y="32"/>
                </a:lnTo>
                <a:lnTo>
                  <a:pt x="173" y="30"/>
                </a:lnTo>
                <a:lnTo>
                  <a:pt x="172" y="29"/>
                </a:lnTo>
                <a:lnTo>
                  <a:pt x="170" y="29"/>
                </a:lnTo>
                <a:lnTo>
                  <a:pt x="170" y="29"/>
                </a:lnTo>
                <a:lnTo>
                  <a:pt x="170" y="29"/>
                </a:lnTo>
                <a:lnTo>
                  <a:pt x="168" y="29"/>
                </a:lnTo>
                <a:lnTo>
                  <a:pt x="168" y="29"/>
                </a:lnTo>
                <a:lnTo>
                  <a:pt x="165" y="29"/>
                </a:lnTo>
                <a:lnTo>
                  <a:pt x="165" y="29"/>
                </a:lnTo>
                <a:lnTo>
                  <a:pt x="163" y="29"/>
                </a:lnTo>
                <a:lnTo>
                  <a:pt x="163" y="34"/>
                </a:lnTo>
                <a:lnTo>
                  <a:pt x="162" y="32"/>
                </a:lnTo>
                <a:lnTo>
                  <a:pt x="162" y="32"/>
                </a:lnTo>
                <a:lnTo>
                  <a:pt x="162" y="29"/>
                </a:lnTo>
                <a:lnTo>
                  <a:pt x="162" y="29"/>
                </a:lnTo>
                <a:lnTo>
                  <a:pt x="162" y="27"/>
                </a:lnTo>
                <a:lnTo>
                  <a:pt x="162" y="27"/>
                </a:lnTo>
                <a:lnTo>
                  <a:pt x="162" y="25"/>
                </a:lnTo>
                <a:lnTo>
                  <a:pt x="163" y="25"/>
                </a:lnTo>
                <a:lnTo>
                  <a:pt x="162" y="25"/>
                </a:lnTo>
                <a:lnTo>
                  <a:pt x="162" y="24"/>
                </a:lnTo>
                <a:lnTo>
                  <a:pt x="162" y="24"/>
                </a:lnTo>
                <a:lnTo>
                  <a:pt x="162" y="22"/>
                </a:lnTo>
                <a:lnTo>
                  <a:pt x="160" y="22"/>
                </a:lnTo>
                <a:lnTo>
                  <a:pt x="160" y="20"/>
                </a:lnTo>
                <a:lnTo>
                  <a:pt x="158" y="18"/>
                </a:lnTo>
                <a:lnTo>
                  <a:pt x="156" y="18"/>
                </a:lnTo>
                <a:lnTo>
                  <a:pt x="156" y="18"/>
                </a:lnTo>
                <a:lnTo>
                  <a:pt x="156" y="20"/>
                </a:lnTo>
                <a:lnTo>
                  <a:pt x="156" y="20"/>
                </a:lnTo>
                <a:lnTo>
                  <a:pt x="155" y="20"/>
                </a:lnTo>
                <a:lnTo>
                  <a:pt x="155" y="20"/>
                </a:lnTo>
                <a:lnTo>
                  <a:pt x="155" y="20"/>
                </a:lnTo>
                <a:lnTo>
                  <a:pt x="153" y="22"/>
                </a:lnTo>
                <a:lnTo>
                  <a:pt x="151" y="22"/>
                </a:lnTo>
                <a:lnTo>
                  <a:pt x="150" y="20"/>
                </a:lnTo>
                <a:lnTo>
                  <a:pt x="150" y="20"/>
                </a:lnTo>
                <a:lnTo>
                  <a:pt x="148" y="22"/>
                </a:lnTo>
                <a:lnTo>
                  <a:pt x="146" y="20"/>
                </a:lnTo>
                <a:lnTo>
                  <a:pt x="146" y="20"/>
                </a:lnTo>
                <a:lnTo>
                  <a:pt x="145" y="20"/>
                </a:lnTo>
                <a:lnTo>
                  <a:pt x="145" y="20"/>
                </a:lnTo>
                <a:lnTo>
                  <a:pt x="145" y="18"/>
                </a:lnTo>
                <a:lnTo>
                  <a:pt x="143" y="18"/>
                </a:lnTo>
                <a:lnTo>
                  <a:pt x="141" y="18"/>
                </a:lnTo>
                <a:lnTo>
                  <a:pt x="141" y="18"/>
                </a:lnTo>
                <a:lnTo>
                  <a:pt x="141" y="18"/>
                </a:lnTo>
                <a:lnTo>
                  <a:pt x="141" y="17"/>
                </a:lnTo>
                <a:lnTo>
                  <a:pt x="141" y="15"/>
                </a:lnTo>
                <a:lnTo>
                  <a:pt x="141" y="15"/>
                </a:lnTo>
                <a:lnTo>
                  <a:pt x="140" y="15"/>
                </a:lnTo>
                <a:lnTo>
                  <a:pt x="140" y="13"/>
                </a:lnTo>
                <a:lnTo>
                  <a:pt x="140" y="13"/>
                </a:lnTo>
                <a:lnTo>
                  <a:pt x="140" y="13"/>
                </a:lnTo>
                <a:lnTo>
                  <a:pt x="140" y="13"/>
                </a:lnTo>
                <a:lnTo>
                  <a:pt x="141" y="12"/>
                </a:lnTo>
                <a:lnTo>
                  <a:pt x="141" y="12"/>
                </a:lnTo>
                <a:lnTo>
                  <a:pt x="140" y="10"/>
                </a:lnTo>
                <a:lnTo>
                  <a:pt x="140" y="10"/>
                </a:lnTo>
                <a:lnTo>
                  <a:pt x="140" y="10"/>
                </a:lnTo>
                <a:lnTo>
                  <a:pt x="140" y="8"/>
                </a:lnTo>
                <a:lnTo>
                  <a:pt x="140" y="8"/>
                </a:lnTo>
                <a:lnTo>
                  <a:pt x="141" y="8"/>
                </a:lnTo>
                <a:lnTo>
                  <a:pt x="141" y="8"/>
                </a:lnTo>
                <a:lnTo>
                  <a:pt x="141" y="7"/>
                </a:lnTo>
                <a:lnTo>
                  <a:pt x="141" y="7"/>
                </a:lnTo>
                <a:lnTo>
                  <a:pt x="141" y="7"/>
                </a:lnTo>
                <a:lnTo>
                  <a:pt x="140" y="7"/>
                </a:lnTo>
                <a:lnTo>
                  <a:pt x="133" y="7"/>
                </a:lnTo>
                <a:lnTo>
                  <a:pt x="131" y="7"/>
                </a:lnTo>
                <a:lnTo>
                  <a:pt x="131" y="7"/>
                </a:lnTo>
                <a:lnTo>
                  <a:pt x="130" y="5"/>
                </a:lnTo>
                <a:lnTo>
                  <a:pt x="130" y="5"/>
                </a:lnTo>
                <a:lnTo>
                  <a:pt x="130" y="5"/>
                </a:lnTo>
                <a:lnTo>
                  <a:pt x="130" y="5"/>
                </a:lnTo>
                <a:lnTo>
                  <a:pt x="130" y="5"/>
                </a:lnTo>
                <a:lnTo>
                  <a:pt x="130" y="3"/>
                </a:lnTo>
                <a:lnTo>
                  <a:pt x="131" y="3"/>
                </a:lnTo>
                <a:lnTo>
                  <a:pt x="131" y="3"/>
                </a:lnTo>
                <a:lnTo>
                  <a:pt x="131" y="3"/>
                </a:lnTo>
                <a:lnTo>
                  <a:pt x="131" y="3"/>
                </a:lnTo>
                <a:lnTo>
                  <a:pt x="133" y="3"/>
                </a:lnTo>
                <a:lnTo>
                  <a:pt x="133" y="3"/>
                </a:lnTo>
                <a:lnTo>
                  <a:pt x="133" y="3"/>
                </a:lnTo>
                <a:lnTo>
                  <a:pt x="133" y="3"/>
                </a:lnTo>
                <a:lnTo>
                  <a:pt x="133" y="2"/>
                </a:lnTo>
                <a:lnTo>
                  <a:pt x="133" y="2"/>
                </a:lnTo>
                <a:lnTo>
                  <a:pt x="133" y="2"/>
                </a:lnTo>
                <a:lnTo>
                  <a:pt x="131" y="2"/>
                </a:lnTo>
                <a:lnTo>
                  <a:pt x="130" y="2"/>
                </a:lnTo>
                <a:lnTo>
                  <a:pt x="128" y="0"/>
                </a:lnTo>
                <a:lnTo>
                  <a:pt x="126" y="0"/>
                </a:lnTo>
                <a:lnTo>
                  <a:pt x="126" y="0"/>
                </a:lnTo>
                <a:lnTo>
                  <a:pt x="126" y="0"/>
                </a:lnTo>
                <a:lnTo>
                  <a:pt x="125" y="2"/>
                </a:lnTo>
                <a:lnTo>
                  <a:pt x="120" y="5"/>
                </a:lnTo>
                <a:lnTo>
                  <a:pt x="113" y="7"/>
                </a:lnTo>
                <a:lnTo>
                  <a:pt x="111" y="7"/>
                </a:lnTo>
                <a:lnTo>
                  <a:pt x="111" y="7"/>
                </a:lnTo>
                <a:lnTo>
                  <a:pt x="106" y="7"/>
                </a:lnTo>
                <a:lnTo>
                  <a:pt x="101" y="5"/>
                </a:lnTo>
                <a:lnTo>
                  <a:pt x="101" y="5"/>
                </a:lnTo>
                <a:lnTo>
                  <a:pt x="101" y="5"/>
                </a:lnTo>
                <a:lnTo>
                  <a:pt x="98" y="7"/>
                </a:lnTo>
                <a:lnTo>
                  <a:pt x="98" y="7"/>
                </a:lnTo>
                <a:lnTo>
                  <a:pt x="96" y="7"/>
                </a:lnTo>
                <a:lnTo>
                  <a:pt x="94" y="8"/>
                </a:lnTo>
                <a:lnTo>
                  <a:pt x="94" y="8"/>
                </a:lnTo>
                <a:lnTo>
                  <a:pt x="94" y="10"/>
                </a:lnTo>
                <a:lnTo>
                  <a:pt x="94" y="10"/>
                </a:lnTo>
                <a:lnTo>
                  <a:pt x="96" y="10"/>
                </a:lnTo>
                <a:lnTo>
                  <a:pt x="96" y="12"/>
                </a:lnTo>
                <a:lnTo>
                  <a:pt x="96" y="12"/>
                </a:lnTo>
                <a:lnTo>
                  <a:pt x="96" y="12"/>
                </a:lnTo>
                <a:lnTo>
                  <a:pt x="99" y="10"/>
                </a:lnTo>
                <a:lnTo>
                  <a:pt x="99" y="10"/>
                </a:lnTo>
                <a:lnTo>
                  <a:pt x="99" y="10"/>
                </a:lnTo>
                <a:lnTo>
                  <a:pt x="99" y="10"/>
                </a:lnTo>
                <a:lnTo>
                  <a:pt x="101" y="10"/>
                </a:lnTo>
                <a:lnTo>
                  <a:pt x="101" y="12"/>
                </a:lnTo>
                <a:lnTo>
                  <a:pt x="101" y="12"/>
                </a:lnTo>
                <a:lnTo>
                  <a:pt x="101" y="12"/>
                </a:lnTo>
                <a:lnTo>
                  <a:pt x="101" y="12"/>
                </a:lnTo>
                <a:lnTo>
                  <a:pt x="101" y="13"/>
                </a:lnTo>
                <a:lnTo>
                  <a:pt x="101" y="13"/>
                </a:lnTo>
                <a:lnTo>
                  <a:pt x="101" y="13"/>
                </a:lnTo>
                <a:lnTo>
                  <a:pt x="101" y="13"/>
                </a:lnTo>
                <a:lnTo>
                  <a:pt x="101" y="15"/>
                </a:lnTo>
                <a:lnTo>
                  <a:pt x="101" y="15"/>
                </a:lnTo>
                <a:lnTo>
                  <a:pt x="101" y="15"/>
                </a:lnTo>
                <a:lnTo>
                  <a:pt x="94" y="20"/>
                </a:lnTo>
                <a:lnTo>
                  <a:pt x="93" y="18"/>
                </a:lnTo>
                <a:lnTo>
                  <a:pt x="91" y="17"/>
                </a:lnTo>
                <a:lnTo>
                  <a:pt x="89" y="17"/>
                </a:lnTo>
                <a:lnTo>
                  <a:pt x="84" y="15"/>
                </a:lnTo>
                <a:lnTo>
                  <a:pt x="84" y="17"/>
                </a:lnTo>
                <a:lnTo>
                  <a:pt x="84" y="17"/>
                </a:lnTo>
                <a:lnTo>
                  <a:pt x="84" y="17"/>
                </a:lnTo>
                <a:lnTo>
                  <a:pt x="83" y="17"/>
                </a:lnTo>
                <a:lnTo>
                  <a:pt x="81" y="18"/>
                </a:lnTo>
                <a:lnTo>
                  <a:pt x="79" y="18"/>
                </a:lnTo>
                <a:lnTo>
                  <a:pt x="77" y="18"/>
                </a:lnTo>
                <a:lnTo>
                  <a:pt x="76" y="18"/>
                </a:lnTo>
                <a:lnTo>
                  <a:pt x="76" y="18"/>
                </a:lnTo>
                <a:lnTo>
                  <a:pt x="76" y="20"/>
                </a:lnTo>
                <a:lnTo>
                  <a:pt x="74" y="22"/>
                </a:lnTo>
                <a:lnTo>
                  <a:pt x="74" y="22"/>
                </a:lnTo>
                <a:lnTo>
                  <a:pt x="72" y="22"/>
                </a:lnTo>
                <a:lnTo>
                  <a:pt x="69" y="24"/>
                </a:lnTo>
                <a:lnTo>
                  <a:pt x="69" y="24"/>
                </a:lnTo>
                <a:lnTo>
                  <a:pt x="69" y="24"/>
                </a:lnTo>
                <a:lnTo>
                  <a:pt x="67" y="24"/>
                </a:lnTo>
                <a:lnTo>
                  <a:pt x="67" y="25"/>
                </a:lnTo>
                <a:lnTo>
                  <a:pt x="67" y="25"/>
                </a:lnTo>
                <a:lnTo>
                  <a:pt x="67" y="25"/>
                </a:lnTo>
                <a:lnTo>
                  <a:pt x="67" y="27"/>
                </a:lnTo>
                <a:lnTo>
                  <a:pt x="67" y="27"/>
                </a:lnTo>
                <a:lnTo>
                  <a:pt x="66" y="27"/>
                </a:lnTo>
                <a:lnTo>
                  <a:pt x="66" y="29"/>
                </a:lnTo>
                <a:lnTo>
                  <a:pt x="66" y="29"/>
                </a:lnTo>
                <a:lnTo>
                  <a:pt x="66" y="29"/>
                </a:lnTo>
                <a:lnTo>
                  <a:pt x="66" y="29"/>
                </a:lnTo>
                <a:lnTo>
                  <a:pt x="66" y="30"/>
                </a:lnTo>
                <a:lnTo>
                  <a:pt x="62" y="32"/>
                </a:lnTo>
                <a:lnTo>
                  <a:pt x="62" y="32"/>
                </a:lnTo>
                <a:lnTo>
                  <a:pt x="62" y="32"/>
                </a:lnTo>
                <a:lnTo>
                  <a:pt x="62" y="32"/>
                </a:lnTo>
                <a:lnTo>
                  <a:pt x="62" y="32"/>
                </a:lnTo>
                <a:lnTo>
                  <a:pt x="62" y="32"/>
                </a:lnTo>
                <a:lnTo>
                  <a:pt x="62" y="34"/>
                </a:lnTo>
                <a:lnTo>
                  <a:pt x="62" y="34"/>
                </a:lnTo>
                <a:lnTo>
                  <a:pt x="62" y="34"/>
                </a:lnTo>
                <a:lnTo>
                  <a:pt x="62" y="34"/>
                </a:lnTo>
                <a:lnTo>
                  <a:pt x="62" y="35"/>
                </a:lnTo>
                <a:lnTo>
                  <a:pt x="62" y="35"/>
                </a:lnTo>
                <a:lnTo>
                  <a:pt x="61" y="35"/>
                </a:lnTo>
                <a:lnTo>
                  <a:pt x="59" y="34"/>
                </a:lnTo>
                <a:lnTo>
                  <a:pt x="57" y="34"/>
                </a:lnTo>
                <a:lnTo>
                  <a:pt x="56" y="34"/>
                </a:lnTo>
                <a:lnTo>
                  <a:pt x="56" y="34"/>
                </a:lnTo>
                <a:lnTo>
                  <a:pt x="56" y="34"/>
                </a:lnTo>
                <a:lnTo>
                  <a:pt x="56" y="35"/>
                </a:lnTo>
                <a:lnTo>
                  <a:pt x="56" y="35"/>
                </a:lnTo>
                <a:lnTo>
                  <a:pt x="56" y="37"/>
                </a:lnTo>
                <a:lnTo>
                  <a:pt x="56" y="37"/>
                </a:lnTo>
                <a:lnTo>
                  <a:pt x="54" y="39"/>
                </a:lnTo>
                <a:lnTo>
                  <a:pt x="54" y="39"/>
                </a:lnTo>
                <a:lnTo>
                  <a:pt x="54" y="39"/>
                </a:lnTo>
                <a:lnTo>
                  <a:pt x="54" y="39"/>
                </a:lnTo>
                <a:lnTo>
                  <a:pt x="54" y="39"/>
                </a:lnTo>
                <a:lnTo>
                  <a:pt x="54" y="40"/>
                </a:lnTo>
                <a:lnTo>
                  <a:pt x="54" y="40"/>
                </a:lnTo>
                <a:lnTo>
                  <a:pt x="54" y="40"/>
                </a:lnTo>
                <a:lnTo>
                  <a:pt x="52" y="40"/>
                </a:lnTo>
                <a:lnTo>
                  <a:pt x="52" y="40"/>
                </a:lnTo>
                <a:lnTo>
                  <a:pt x="51" y="39"/>
                </a:lnTo>
                <a:lnTo>
                  <a:pt x="51" y="39"/>
                </a:lnTo>
                <a:lnTo>
                  <a:pt x="49" y="39"/>
                </a:lnTo>
                <a:lnTo>
                  <a:pt x="49" y="39"/>
                </a:lnTo>
                <a:lnTo>
                  <a:pt x="49" y="39"/>
                </a:lnTo>
                <a:lnTo>
                  <a:pt x="44" y="37"/>
                </a:lnTo>
                <a:lnTo>
                  <a:pt x="42" y="37"/>
                </a:lnTo>
                <a:lnTo>
                  <a:pt x="41" y="37"/>
                </a:lnTo>
                <a:lnTo>
                  <a:pt x="39" y="37"/>
                </a:lnTo>
                <a:lnTo>
                  <a:pt x="39" y="39"/>
                </a:lnTo>
                <a:lnTo>
                  <a:pt x="39" y="39"/>
                </a:lnTo>
                <a:lnTo>
                  <a:pt x="39" y="39"/>
                </a:lnTo>
                <a:lnTo>
                  <a:pt x="39" y="39"/>
                </a:lnTo>
                <a:lnTo>
                  <a:pt x="39" y="37"/>
                </a:lnTo>
                <a:lnTo>
                  <a:pt x="37" y="37"/>
                </a:lnTo>
                <a:lnTo>
                  <a:pt x="39" y="35"/>
                </a:lnTo>
                <a:lnTo>
                  <a:pt x="37" y="35"/>
                </a:lnTo>
                <a:lnTo>
                  <a:pt x="37" y="35"/>
                </a:lnTo>
                <a:lnTo>
                  <a:pt x="37" y="35"/>
                </a:lnTo>
                <a:lnTo>
                  <a:pt x="37" y="35"/>
                </a:lnTo>
                <a:lnTo>
                  <a:pt x="37" y="35"/>
                </a:lnTo>
                <a:lnTo>
                  <a:pt x="32" y="34"/>
                </a:lnTo>
                <a:lnTo>
                  <a:pt x="32" y="34"/>
                </a:lnTo>
                <a:lnTo>
                  <a:pt x="30" y="35"/>
                </a:lnTo>
                <a:lnTo>
                  <a:pt x="29" y="37"/>
                </a:lnTo>
                <a:lnTo>
                  <a:pt x="29" y="37"/>
                </a:lnTo>
                <a:lnTo>
                  <a:pt x="27" y="39"/>
                </a:lnTo>
                <a:lnTo>
                  <a:pt x="27" y="40"/>
                </a:lnTo>
                <a:lnTo>
                  <a:pt x="27" y="42"/>
                </a:lnTo>
                <a:lnTo>
                  <a:pt x="27" y="42"/>
                </a:lnTo>
                <a:lnTo>
                  <a:pt x="27" y="42"/>
                </a:lnTo>
                <a:lnTo>
                  <a:pt x="27" y="42"/>
                </a:lnTo>
                <a:lnTo>
                  <a:pt x="25" y="44"/>
                </a:lnTo>
                <a:lnTo>
                  <a:pt x="25" y="45"/>
                </a:lnTo>
                <a:lnTo>
                  <a:pt x="25" y="45"/>
                </a:lnTo>
                <a:lnTo>
                  <a:pt x="25" y="45"/>
                </a:lnTo>
                <a:lnTo>
                  <a:pt x="25" y="45"/>
                </a:lnTo>
                <a:lnTo>
                  <a:pt x="25" y="47"/>
                </a:lnTo>
                <a:lnTo>
                  <a:pt x="25" y="47"/>
                </a:lnTo>
                <a:lnTo>
                  <a:pt x="25" y="47"/>
                </a:lnTo>
                <a:lnTo>
                  <a:pt x="29" y="50"/>
                </a:lnTo>
                <a:lnTo>
                  <a:pt x="30" y="52"/>
                </a:lnTo>
                <a:lnTo>
                  <a:pt x="30" y="54"/>
                </a:lnTo>
                <a:lnTo>
                  <a:pt x="29" y="54"/>
                </a:lnTo>
                <a:lnTo>
                  <a:pt x="29" y="54"/>
                </a:lnTo>
                <a:lnTo>
                  <a:pt x="29" y="54"/>
                </a:lnTo>
                <a:lnTo>
                  <a:pt x="27" y="54"/>
                </a:lnTo>
                <a:lnTo>
                  <a:pt x="27" y="54"/>
                </a:lnTo>
                <a:lnTo>
                  <a:pt x="27" y="54"/>
                </a:lnTo>
                <a:lnTo>
                  <a:pt x="27" y="54"/>
                </a:lnTo>
                <a:lnTo>
                  <a:pt x="25" y="54"/>
                </a:lnTo>
                <a:lnTo>
                  <a:pt x="25" y="54"/>
                </a:lnTo>
                <a:lnTo>
                  <a:pt x="25" y="54"/>
                </a:lnTo>
                <a:lnTo>
                  <a:pt x="25" y="54"/>
                </a:lnTo>
                <a:lnTo>
                  <a:pt x="25" y="54"/>
                </a:lnTo>
                <a:lnTo>
                  <a:pt x="25" y="54"/>
                </a:lnTo>
                <a:lnTo>
                  <a:pt x="25" y="54"/>
                </a:lnTo>
                <a:lnTo>
                  <a:pt x="24" y="54"/>
                </a:lnTo>
                <a:lnTo>
                  <a:pt x="24" y="54"/>
                </a:lnTo>
                <a:lnTo>
                  <a:pt x="22" y="54"/>
                </a:lnTo>
                <a:lnTo>
                  <a:pt x="22" y="54"/>
                </a:lnTo>
                <a:lnTo>
                  <a:pt x="22" y="54"/>
                </a:lnTo>
                <a:lnTo>
                  <a:pt x="20" y="54"/>
                </a:lnTo>
                <a:lnTo>
                  <a:pt x="20" y="54"/>
                </a:lnTo>
                <a:lnTo>
                  <a:pt x="20" y="54"/>
                </a:lnTo>
                <a:lnTo>
                  <a:pt x="20" y="54"/>
                </a:lnTo>
                <a:lnTo>
                  <a:pt x="19" y="54"/>
                </a:lnTo>
                <a:lnTo>
                  <a:pt x="19" y="55"/>
                </a:lnTo>
                <a:lnTo>
                  <a:pt x="17" y="55"/>
                </a:lnTo>
                <a:lnTo>
                  <a:pt x="17" y="57"/>
                </a:lnTo>
                <a:lnTo>
                  <a:pt x="15" y="59"/>
                </a:lnTo>
                <a:lnTo>
                  <a:pt x="15" y="59"/>
                </a:lnTo>
                <a:lnTo>
                  <a:pt x="15" y="59"/>
                </a:lnTo>
                <a:lnTo>
                  <a:pt x="15" y="59"/>
                </a:lnTo>
                <a:lnTo>
                  <a:pt x="15" y="60"/>
                </a:lnTo>
                <a:lnTo>
                  <a:pt x="15" y="60"/>
                </a:lnTo>
                <a:lnTo>
                  <a:pt x="14" y="60"/>
                </a:lnTo>
                <a:lnTo>
                  <a:pt x="14" y="62"/>
                </a:lnTo>
                <a:lnTo>
                  <a:pt x="12" y="62"/>
                </a:lnTo>
                <a:lnTo>
                  <a:pt x="10" y="66"/>
                </a:lnTo>
                <a:lnTo>
                  <a:pt x="10" y="67"/>
                </a:lnTo>
                <a:lnTo>
                  <a:pt x="10" y="67"/>
                </a:lnTo>
                <a:lnTo>
                  <a:pt x="10" y="67"/>
                </a:lnTo>
                <a:lnTo>
                  <a:pt x="10" y="67"/>
                </a:lnTo>
                <a:lnTo>
                  <a:pt x="10" y="69"/>
                </a:lnTo>
                <a:lnTo>
                  <a:pt x="10" y="69"/>
                </a:lnTo>
                <a:lnTo>
                  <a:pt x="10" y="69"/>
                </a:lnTo>
                <a:lnTo>
                  <a:pt x="10" y="67"/>
                </a:lnTo>
                <a:lnTo>
                  <a:pt x="12" y="67"/>
                </a:lnTo>
                <a:lnTo>
                  <a:pt x="12" y="67"/>
                </a:lnTo>
                <a:lnTo>
                  <a:pt x="12" y="67"/>
                </a:lnTo>
                <a:lnTo>
                  <a:pt x="14" y="67"/>
                </a:lnTo>
                <a:lnTo>
                  <a:pt x="14" y="67"/>
                </a:lnTo>
                <a:lnTo>
                  <a:pt x="14" y="67"/>
                </a:lnTo>
                <a:lnTo>
                  <a:pt x="14" y="69"/>
                </a:lnTo>
                <a:lnTo>
                  <a:pt x="14" y="69"/>
                </a:lnTo>
                <a:lnTo>
                  <a:pt x="14" y="69"/>
                </a:lnTo>
                <a:lnTo>
                  <a:pt x="14" y="69"/>
                </a:lnTo>
                <a:lnTo>
                  <a:pt x="14" y="69"/>
                </a:lnTo>
                <a:lnTo>
                  <a:pt x="14" y="71"/>
                </a:lnTo>
                <a:lnTo>
                  <a:pt x="14" y="71"/>
                </a:lnTo>
                <a:lnTo>
                  <a:pt x="14" y="71"/>
                </a:lnTo>
                <a:lnTo>
                  <a:pt x="12" y="72"/>
                </a:lnTo>
                <a:lnTo>
                  <a:pt x="12" y="72"/>
                </a:lnTo>
                <a:lnTo>
                  <a:pt x="12" y="74"/>
                </a:lnTo>
                <a:lnTo>
                  <a:pt x="12" y="74"/>
                </a:lnTo>
                <a:lnTo>
                  <a:pt x="10" y="74"/>
                </a:lnTo>
                <a:lnTo>
                  <a:pt x="10" y="74"/>
                </a:lnTo>
                <a:lnTo>
                  <a:pt x="10" y="74"/>
                </a:lnTo>
                <a:lnTo>
                  <a:pt x="10" y="74"/>
                </a:lnTo>
                <a:lnTo>
                  <a:pt x="9" y="74"/>
                </a:lnTo>
                <a:lnTo>
                  <a:pt x="9" y="74"/>
                </a:lnTo>
                <a:lnTo>
                  <a:pt x="9" y="76"/>
                </a:lnTo>
                <a:lnTo>
                  <a:pt x="9" y="76"/>
                </a:lnTo>
                <a:lnTo>
                  <a:pt x="7" y="76"/>
                </a:lnTo>
                <a:lnTo>
                  <a:pt x="7" y="79"/>
                </a:lnTo>
                <a:lnTo>
                  <a:pt x="7" y="79"/>
                </a:lnTo>
                <a:lnTo>
                  <a:pt x="7" y="79"/>
                </a:lnTo>
                <a:lnTo>
                  <a:pt x="7" y="81"/>
                </a:lnTo>
                <a:lnTo>
                  <a:pt x="7" y="81"/>
                </a:lnTo>
                <a:lnTo>
                  <a:pt x="7" y="81"/>
                </a:lnTo>
                <a:lnTo>
                  <a:pt x="7" y="81"/>
                </a:lnTo>
                <a:lnTo>
                  <a:pt x="5" y="82"/>
                </a:lnTo>
                <a:lnTo>
                  <a:pt x="5" y="82"/>
                </a:lnTo>
                <a:lnTo>
                  <a:pt x="5" y="82"/>
                </a:lnTo>
                <a:lnTo>
                  <a:pt x="5" y="82"/>
                </a:lnTo>
                <a:lnTo>
                  <a:pt x="5" y="84"/>
                </a:lnTo>
                <a:lnTo>
                  <a:pt x="7" y="84"/>
                </a:lnTo>
                <a:lnTo>
                  <a:pt x="7" y="84"/>
                </a:lnTo>
                <a:lnTo>
                  <a:pt x="7" y="82"/>
                </a:lnTo>
                <a:lnTo>
                  <a:pt x="7" y="82"/>
                </a:lnTo>
                <a:lnTo>
                  <a:pt x="7" y="82"/>
                </a:lnTo>
                <a:lnTo>
                  <a:pt x="9" y="82"/>
                </a:lnTo>
                <a:lnTo>
                  <a:pt x="9" y="84"/>
                </a:lnTo>
                <a:lnTo>
                  <a:pt x="9" y="84"/>
                </a:lnTo>
                <a:lnTo>
                  <a:pt x="9" y="84"/>
                </a:lnTo>
                <a:lnTo>
                  <a:pt x="9" y="86"/>
                </a:lnTo>
                <a:lnTo>
                  <a:pt x="7" y="86"/>
                </a:lnTo>
                <a:lnTo>
                  <a:pt x="7" y="87"/>
                </a:lnTo>
                <a:lnTo>
                  <a:pt x="7" y="87"/>
                </a:lnTo>
                <a:lnTo>
                  <a:pt x="7" y="87"/>
                </a:lnTo>
                <a:lnTo>
                  <a:pt x="7" y="87"/>
                </a:lnTo>
                <a:lnTo>
                  <a:pt x="7" y="89"/>
                </a:lnTo>
                <a:lnTo>
                  <a:pt x="7" y="89"/>
                </a:lnTo>
                <a:lnTo>
                  <a:pt x="9" y="89"/>
                </a:lnTo>
                <a:lnTo>
                  <a:pt x="10" y="91"/>
                </a:lnTo>
                <a:lnTo>
                  <a:pt x="9" y="92"/>
                </a:lnTo>
                <a:lnTo>
                  <a:pt x="9" y="92"/>
                </a:lnTo>
                <a:lnTo>
                  <a:pt x="7" y="94"/>
                </a:lnTo>
                <a:lnTo>
                  <a:pt x="7" y="94"/>
                </a:lnTo>
                <a:lnTo>
                  <a:pt x="5" y="94"/>
                </a:lnTo>
                <a:lnTo>
                  <a:pt x="5" y="96"/>
                </a:lnTo>
                <a:lnTo>
                  <a:pt x="5" y="96"/>
                </a:lnTo>
                <a:lnTo>
                  <a:pt x="5" y="96"/>
                </a:lnTo>
                <a:lnTo>
                  <a:pt x="5" y="97"/>
                </a:lnTo>
                <a:lnTo>
                  <a:pt x="5" y="97"/>
                </a:lnTo>
                <a:lnTo>
                  <a:pt x="5" y="97"/>
                </a:lnTo>
                <a:lnTo>
                  <a:pt x="5" y="99"/>
                </a:lnTo>
                <a:lnTo>
                  <a:pt x="5" y="99"/>
                </a:lnTo>
                <a:lnTo>
                  <a:pt x="5" y="99"/>
                </a:lnTo>
                <a:lnTo>
                  <a:pt x="4" y="99"/>
                </a:lnTo>
                <a:lnTo>
                  <a:pt x="4" y="99"/>
                </a:lnTo>
                <a:lnTo>
                  <a:pt x="4" y="101"/>
                </a:lnTo>
                <a:lnTo>
                  <a:pt x="4" y="101"/>
                </a:lnTo>
                <a:lnTo>
                  <a:pt x="4" y="103"/>
                </a:lnTo>
                <a:lnTo>
                  <a:pt x="4" y="103"/>
                </a:lnTo>
                <a:lnTo>
                  <a:pt x="4" y="103"/>
                </a:lnTo>
                <a:lnTo>
                  <a:pt x="2" y="103"/>
                </a:lnTo>
                <a:lnTo>
                  <a:pt x="2" y="104"/>
                </a:lnTo>
                <a:lnTo>
                  <a:pt x="2" y="104"/>
                </a:lnTo>
                <a:lnTo>
                  <a:pt x="2" y="106"/>
                </a:lnTo>
                <a:lnTo>
                  <a:pt x="4" y="106"/>
                </a:lnTo>
                <a:lnTo>
                  <a:pt x="4" y="106"/>
                </a:lnTo>
                <a:lnTo>
                  <a:pt x="5" y="108"/>
                </a:lnTo>
                <a:lnTo>
                  <a:pt x="5" y="108"/>
                </a:lnTo>
                <a:lnTo>
                  <a:pt x="7" y="108"/>
                </a:lnTo>
                <a:lnTo>
                  <a:pt x="7" y="108"/>
                </a:lnTo>
                <a:lnTo>
                  <a:pt x="7" y="108"/>
                </a:lnTo>
                <a:lnTo>
                  <a:pt x="7" y="109"/>
                </a:lnTo>
                <a:lnTo>
                  <a:pt x="7" y="109"/>
                </a:lnTo>
                <a:lnTo>
                  <a:pt x="7" y="111"/>
                </a:lnTo>
                <a:lnTo>
                  <a:pt x="7" y="111"/>
                </a:lnTo>
                <a:lnTo>
                  <a:pt x="4" y="114"/>
                </a:lnTo>
                <a:lnTo>
                  <a:pt x="4" y="114"/>
                </a:lnTo>
                <a:lnTo>
                  <a:pt x="4" y="116"/>
                </a:lnTo>
                <a:lnTo>
                  <a:pt x="4" y="116"/>
                </a:lnTo>
                <a:lnTo>
                  <a:pt x="2" y="116"/>
                </a:lnTo>
                <a:lnTo>
                  <a:pt x="2" y="116"/>
                </a:lnTo>
                <a:lnTo>
                  <a:pt x="0" y="118"/>
                </a:lnTo>
                <a:lnTo>
                  <a:pt x="0" y="118"/>
                </a:lnTo>
                <a:lnTo>
                  <a:pt x="0" y="118"/>
                </a:lnTo>
                <a:lnTo>
                  <a:pt x="0" y="118"/>
                </a:lnTo>
                <a:lnTo>
                  <a:pt x="2" y="119"/>
                </a:lnTo>
                <a:lnTo>
                  <a:pt x="2" y="121"/>
                </a:lnTo>
                <a:lnTo>
                  <a:pt x="2" y="121"/>
                </a:lnTo>
                <a:lnTo>
                  <a:pt x="0" y="121"/>
                </a:lnTo>
                <a:lnTo>
                  <a:pt x="0" y="121"/>
                </a:lnTo>
                <a:lnTo>
                  <a:pt x="0" y="123"/>
                </a:lnTo>
                <a:lnTo>
                  <a:pt x="0" y="123"/>
                </a:lnTo>
                <a:lnTo>
                  <a:pt x="0" y="123"/>
                </a:lnTo>
                <a:lnTo>
                  <a:pt x="7" y="128"/>
                </a:lnTo>
                <a:lnTo>
                  <a:pt x="7" y="128"/>
                </a:lnTo>
                <a:lnTo>
                  <a:pt x="7" y="129"/>
                </a:lnTo>
                <a:lnTo>
                  <a:pt x="7" y="129"/>
                </a:lnTo>
                <a:lnTo>
                  <a:pt x="7" y="131"/>
                </a:lnTo>
                <a:lnTo>
                  <a:pt x="7" y="131"/>
                </a:lnTo>
                <a:lnTo>
                  <a:pt x="7" y="134"/>
                </a:lnTo>
                <a:lnTo>
                  <a:pt x="7" y="136"/>
                </a:lnTo>
                <a:lnTo>
                  <a:pt x="7" y="138"/>
                </a:lnTo>
                <a:lnTo>
                  <a:pt x="7" y="138"/>
                </a:lnTo>
                <a:lnTo>
                  <a:pt x="7" y="138"/>
                </a:lnTo>
                <a:lnTo>
                  <a:pt x="7" y="138"/>
                </a:lnTo>
                <a:lnTo>
                  <a:pt x="7" y="140"/>
                </a:lnTo>
                <a:lnTo>
                  <a:pt x="7" y="141"/>
                </a:lnTo>
                <a:lnTo>
                  <a:pt x="7" y="143"/>
                </a:lnTo>
                <a:lnTo>
                  <a:pt x="7" y="143"/>
                </a:lnTo>
                <a:lnTo>
                  <a:pt x="7" y="145"/>
                </a:lnTo>
                <a:lnTo>
                  <a:pt x="7" y="145"/>
                </a:lnTo>
                <a:lnTo>
                  <a:pt x="7" y="145"/>
                </a:lnTo>
                <a:lnTo>
                  <a:pt x="9" y="145"/>
                </a:lnTo>
                <a:lnTo>
                  <a:pt x="9" y="145"/>
                </a:lnTo>
                <a:lnTo>
                  <a:pt x="9" y="145"/>
                </a:lnTo>
                <a:lnTo>
                  <a:pt x="10" y="145"/>
                </a:lnTo>
                <a:lnTo>
                  <a:pt x="14" y="146"/>
                </a:lnTo>
                <a:lnTo>
                  <a:pt x="17" y="146"/>
                </a:lnTo>
                <a:lnTo>
                  <a:pt x="20" y="146"/>
                </a:lnTo>
                <a:lnTo>
                  <a:pt x="24" y="146"/>
                </a:lnTo>
                <a:lnTo>
                  <a:pt x="27" y="146"/>
                </a:lnTo>
                <a:lnTo>
                  <a:pt x="27" y="145"/>
                </a:lnTo>
                <a:lnTo>
                  <a:pt x="27" y="145"/>
                </a:lnTo>
                <a:lnTo>
                  <a:pt x="27" y="145"/>
                </a:lnTo>
                <a:lnTo>
                  <a:pt x="27" y="143"/>
                </a:lnTo>
                <a:lnTo>
                  <a:pt x="29" y="143"/>
                </a:lnTo>
                <a:lnTo>
                  <a:pt x="29" y="141"/>
                </a:lnTo>
                <a:lnTo>
                  <a:pt x="29" y="141"/>
                </a:lnTo>
                <a:lnTo>
                  <a:pt x="29" y="140"/>
                </a:lnTo>
                <a:lnTo>
                  <a:pt x="29" y="140"/>
                </a:lnTo>
                <a:lnTo>
                  <a:pt x="29" y="140"/>
                </a:lnTo>
                <a:lnTo>
                  <a:pt x="30" y="140"/>
                </a:lnTo>
                <a:lnTo>
                  <a:pt x="30" y="140"/>
                </a:lnTo>
                <a:lnTo>
                  <a:pt x="37" y="140"/>
                </a:lnTo>
                <a:lnTo>
                  <a:pt x="41" y="138"/>
                </a:lnTo>
                <a:lnTo>
                  <a:pt x="42" y="138"/>
                </a:lnTo>
                <a:lnTo>
                  <a:pt x="42" y="138"/>
                </a:lnTo>
                <a:lnTo>
                  <a:pt x="42" y="138"/>
                </a:lnTo>
                <a:lnTo>
                  <a:pt x="42" y="140"/>
                </a:lnTo>
                <a:lnTo>
                  <a:pt x="42" y="140"/>
                </a:lnTo>
                <a:lnTo>
                  <a:pt x="42" y="140"/>
                </a:lnTo>
                <a:lnTo>
                  <a:pt x="44" y="141"/>
                </a:lnTo>
                <a:lnTo>
                  <a:pt x="46" y="145"/>
                </a:lnTo>
                <a:lnTo>
                  <a:pt x="47" y="146"/>
                </a:lnTo>
                <a:lnTo>
                  <a:pt x="47" y="148"/>
                </a:lnTo>
                <a:lnTo>
                  <a:pt x="47" y="150"/>
                </a:lnTo>
                <a:lnTo>
                  <a:pt x="47" y="151"/>
                </a:lnTo>
                <a:lnTo>
                  <a:pt x="47" y="151"/>
                </a:lnTo>
                <a:lnTo>
                  <a:pt x="47" y="151"/>
                </a:lnTo>
                <a:lnTo>
                  <a:pt x="47" y="153"/>
                </a:lnTo>
                <a:lnTo>
                  <a:pt x="47" y="153"/>
                </a:lnTo>
                <a:lnTo>
                  <a:pt x="47" y="153"/>
                </a:lnTo>
                <a:lnTo>
                  <a:pt x="46" y="155"/>
                </a:lnTo>
                <a:lnTo>
                  <a:pt x="46" y="155"/>
                </a:lnTo>
                <a:lnTo>
                  <a:pt x="46" y="155"/>
                </a:lnTo>
                <a:lnTo>
                  <a:pt x="46" y="156"/>
                </a:lnTo>
                <a:lnTo>
                  <a:pt x="46" y="156"/>
                </a:lnTo>
                <a:lnTo>
                  <a:pt x="46" y="156"/>
                </a:lnTo>
                <a:lnTo>
                  <a:pt x="51" y="163"/>
                </a:lnTo>
                <a:lnTo>
                  <a:pt x="56" y="163"/>
                </a:lnTo>
                <a:lnTo>
                  <a:pt x="56" y="163"/>
                </a:lnTo>
                <a:lnTo>
                  <a:pt x="56" y="163"/>
                </a:lnTo>
                <a:lnTo>
                  <a:pt x="54" y="163"/>
                </a:lnTo>
                <a:lnTo>
                  <a:pt x="54" y="165"/>
                </a:lnTo>
                <a:lnTo>
                  <a:pt x="54" y="165"/>
                </a:lnTo>
                <a:lnTo>
                  <a:pt x="56" y="168"/>
                </a:lnTo>
                <a:lnTo>
                  <a:pt x="57" y="170"/>
                </a:lnTo>
                <a:lnTo>
                  <a:pt x="57" y="170"/>
                </a:lnTo>
                <a:lnTo>
                  <a:pt x="57" y="170"/>
                </a:lnTo>
                <a:lnTo>
                  <a:pt x="57" y="168"/>
                </a:lnTo>
                <a:lnTo>
                  <a:pt x="59" y="168"/>
                </a:lnTo>
                <a:lnTo>
                  <a:pt x="61" y="170"/>
                </a:lnTo>
                <a:lnTo>
                  <a:pt x="61" y="170"/>
                </a:lnTo>
                <a:lnTo>
                  <a:pt x="61" y="170"/>
                </a:lnTo>
                <a:lnTo>
                  <a:pt x="61" y="170"/>
                </a:lnTo>
                <a:lnTo>
                  <a:pt x="62" y="168"/>
                </a:lnTo>
                <a:lnTo>
                  <a:pt x="62" y="168"/>
                </a:lnTo>
                <a:lnTo>
                  <a:pt x="62" y="168"/>
                </a:lnTo>
                <a:lnTo>
                  <a:pt x="64" y="168"/>
                </a:lnTo>
                <a:lnTo>
                  <a:pt x="64" y="168"/>
                </a:lnTo>
                <a:lnTo>
                  <a:pt x="64" y="168"/>
                </a:lnTo>
                <a:lnTo>
                  <a:pt x="64" y="170"/>
                </a:lnTo>
                <a:lnTo>
                  <a:pt x="64" y="171"/>
                </a:lnTo>
                <a:lnTo>
                  <a:pt x="64" y="171"/>
                </a:lnTo>
                <a:lnTo>
                  <a:pt x="66" y="171"/>
                </a:lnTo>
                <a:lnTo>
                  <a:pt x="66" y="173"/>
                </a:lnTo>
                <a:lnTo>
                  <a:pt x="67" y="173"/>
                </a:lnTo>
                <a:lnTo>
                  <a:pt x="67" y="171"/>
                </a:lnTo>
                <a:lnTo>
                  <a:pt x="67" y="171"/>
                </a:lnTo>
                <a:lnTo>
                  <a:pt x="67" y="171"/>
                </a:lnTo>
                <a:lnTo>
                  <a:pt x="67" y="171"/>
                </a:lnTo>
                <a:lnTo>
                  <a:pt x="67" y="170"/>
                </a:lnTo>
                <a:lnTo>
                  <a:pt x="67" y="170"/>
                </a:lnTo>
                <a:lnTo>
                  <a:pt x="67" y="170"/>
                </a:lnTo>
                <a:lnTo>
                  <a:pt x="69" y="170"/>
                </a:lnTo>
                <a:lnTo>
                  <a:pt x="69" y="170"/>
                </a:lnTo>
                <a:lnTo>
                  <a:pt x="71" y="168"/>
                </a:lnTo>
                <a:lnTo>
                  <a:pt x="71" y="165"/>
                </a:lnTo>
                <a:lnTo>
                  <a:pt x="72" y="163"/>
                </a:lnTo>
                <a:lnTo>
                  <a:pt x="72" y="161"/>
                </a:lnTo>
                <a:lnTo>
                  <a:pt x="74" y="161"/>
                </a:lnTo>
                <a:lnTo>
                  <a:pt x="74" y="161"/>
                </a:lnTo>
                <a:lnTo>
                  <a:pt x="74" y="161"/>
                </a:lnTo>
                <a:lnTo>
                  <a:pt x="74" y="161"/>
                </a:lnTo>
                <a:lnTo>
                  <a:pt x="74" y="161"/>
                </a:lnTo>
                <a:lnTo>
                  <a:pt x="74" y="165"/>
                </a:lnTo>
                <a:lnTo>
                  <a:pt x="76" y="165"/>
                </a:lnTo>
                <a:lnTo>
                  <a:pt x="76" y="165"/>
                </a:lnTo>
                <a:lnTo>
                  <a:pt x="83" y="163"/>
                </a:lnTo>
                <a:lnTo>
                  <a:pt x="83" y="163"/>
                </a:lnTo>
                <a:lnTo>
                  <a:pt x="84" y="163"/>
                </a:lnTo>
                <a:lnTo>
                  <a:pt x="84" y="163"/>
                </a:lnTo>
                <a:lnTo>
                  <a:pt x="86" y="163"/>
                </a:lnTo>
                <a:lnTo>
                  <a:pt x="86" y="163"/>
                </a:lnTo>
                <a:lnTo>
                  <a:pt x="88" y="161"/>
                </a:lnTo>
                <a:lnTo>
                  <a:pt x="89" y="160"/>
                </a:lnTo>
                <a:lnTo>
                  <a:pt x="91" y="161"/>
                </a:lnTo>
                <a:lnTo>
                  <a:pt x="93" y="163"/>
                </a:lnTo>
                <a:lnTo>
                  <a:pt x="93" y="163"/>
                </a:lnTo>
                <a:lnTo>
                  <a:pt x="93" y="163"/>
                </a:lnTo>
                <a:lnTo>
                  <a:pt x="93" y="165"/>
                </a:lnTo>
                <a:lnTo>
                  <a:pt x="94" y="166"/>
                </a:lnTo>
                <a:lnTo>
                  <a:pt x="94" y="166"/>
                </a:lnTo>
                <a:lnTo>
                  <a:pt x="94" y="168"/>
                </a:lnTo>
                <a:lnTo>
                  <a:pt x="94" y="170"/>
                </a:lnTo>
                <a:lnTo>
                  <a:pt x="94" y="170"/>
                </a:lnTo>
                <a:lnTo>
                  <a:pt x="96" y="170"/>
                </a:lnTo>
                <a:lnTo>
                  <a:pt x="96" y="170"/>
                </a:lnTo>
                <a:lnTo>
                  <a:pt x="96" y="170"/>
                </a:lnTo>
                <a:lnTo>
                  <a:pt x="96" y="170"/>
                </a:lnTo>
                <a:lnTo>
                  <a:pt x="96" y="170"/>
                </a:lnTo>
                <a:lnTo>
                  <a:pt x="98" y="170"/>
                </a:lnTo>
                <a:lnTo>
                  <a:pt x="98" y="168"/>
                </a:lnTo>
                <a:lnTo>
                  <a:pt x="98" y="168"/>
                </a:lnTo>
                <a:lnTo>
                  <a:pt x="98" y="168"/>
                </a:lnTo>
                <a:lnTo>
                  <a:pt x="99" y="170"/>
                </a:lnTo>
                <a:lnTo>
                  <a:pt x="103" y="173"/>
                </a:lnTo>
                <a:lnTo>
                  <a:pt x="104" y="173"/>
                </a:lnTo>
                <a:lnTo>
                  <a:pt x="104" y="175"/>
                </a:lnTo>
                <a:lnTo>
                  <a:pt x="104" y="175"/>
                </a:lnTo>
                <a:lnTo>
                  <a:pt x="104" y="177"/>
                </a:lnTo>
                <a:lnTo>
                  <a:pt x="104" y="177"/>
                </a:lnTo>
                <a:lnTo>
                  <a:pt x="104" y="177"/>
                </a:lnTo>
                <a:lnTo>
                  <a:pt x="104" y="178"/>
                </a:lnTo>
                <a:lnTo>
                  <a:pt x="108" y="180"/>
                </a:lnTo>
                <a:lnTo>
                  <a:pt x="108" y="180"/>
                </a:lnTo>
                <a:lnTo>
                  <a:pt x="109" y="180"/>
                </a:lnTo>
                <a:lnTo>
                  <a:pt x="109" y="180"/>
                </a:lnTo>
                <a:lnTo>
                  <a:pt x="109" y="180"/>
                </a:lnTo>
                <a:lnTo>
                  <a:pt x="109" y="180"/>
                </a:lnTo>
                <a:lnTo>
                  <a:pt x="111" y="180"/>
                </a:lnTo>
                <a:lnTo>
                  <a:pt x="113" y="178"/>
                </a:lnTo>
                <a:lnTo>
                  <a:pt x="113" y="178"/>
                </a:lnTo>
                <a:lnTo>
                  <a:pt x="114" y="178"/>
                </a:lnTo>
                <a:lnTo>
                  <a:pt x="114" y="178"/>
                </a:lnTo>
                <a:lnTo>
                  <a:pt x="114" y="177"/>
                </a:lnTo>
                <a:lnTo>
                  <a:pt x="116" y="177"/>
                </a:lnTo>
                <a:lnTo>
                  <a:pt x="116" y="177"/>
                </a:lnTo>
                <a:lnTo>
                  <a:pt x="116" y="177"/>
                </a:lnTo>
                <a:lnTo>
                  <a:pt x="116" y="175"/>
                </a:lnTo>
                <a:lnTo>
                  <a:pt x="116" y="175"/>
                </a:lnTo>
                <a:lnTo>
                  <a:pt x="118" y="175"/>
                </a:lnTo>
                <a:lnTo>
                  <a:pt x="120" y="175"/>
                </a:lnTo>
                <a:lnTo>
                  <a:pt x="120" y="175"/>
                </a:lnTo>
                <a:lnTo>
                  <a:pt x="121" y="175"/>
                </a:lnTo>
                <a:lnTo>
                  <a:pt x="121" y="175"/>
                </a:lnTo>
                <a:lnTo>
                  <a:pt x="123" y="173"/>
                </a:lnTo>
                <a:lnTo>
                  <a:pt x="123" y="173"/>
                </a:lnTo>
                <a:lnTo>
                  <a:pt x="123" y="170"/>
                </a:lnTo>
                <a:lnTo>
                  <a:pt x="125" y="166"/>
                </a:lnTo>
                <a:lnTo>
                  <a:pt x="126" y="165"/>
                </a:lnTo>
                <a:lnTo>
                  <a:pt x="126" y="165"/>
                </a:lnTo>
                <a:lnTo>
                  <a:pt x="128" y="158"/>
                </a:lnTo>
                <a:lnTo>
                  <a:pt x="130" y="156"/>
                </a:lnTo>
                <a:lnTo>
                  <a:pt x="130" y="156"/>
                </a:lnTo>
                <a:lnTo>
                  <a:pt x="130" y="156"/>
                </a:lnTo>
                <a:lnTo>
                  <a:pt x="131" y="156"/>
                </a:lnTo>
                <a:lnTo>
                  <a:pt x="131" y="156"/>
                </a:lnTo>
                <a:lnTo>
                  <a:pt x="133" y="155"/>
                </a:lnTo>
                <a:lnTo>
                  <a:pt x="133" y="156"/>
                </a:lnTo>
                <a:lnTo>
                  <a:pt x="135" y="156"/>
                </a:lnTo>
                <a:lnTo>
                  <a:pt x="138" y="158"/>
                </a:lnTo>
                <a:lnTo>
                  <a:pt x="138" y="158"/>
                </a:lnTo>
                <a:lnTo>
                  <a:pt x="140" y="158"/>
                </a:lnTo>
                <a:lnTo>
                  <a:pt x="140" y="158"/>
                </a:lnTo>
                <a:lnTo>
                  <a:pt x="141" y="156"/>
                </a:lnTo>
                <a:lnTo>
                  <a:pt x="141" y="156"/>
                </a:lnTo>
                <a:lnTo>
                  <a:pt x="141" y="158"/>
                </a:lnTo>
                <a:lnTo>
                  <a:pt x="145" y="160"/>
                </a:lnTo>
                <a:lnTo>
                  <a:pt x="145" y="160"/>
                </a:lnTo>
                <a:lnTo>
                  <a:pt x="146" y="161"/>
                </a:lnTo>
                <a:lnTo>
                  <a:pt x="146" y="160"/>
                </a:lnTo>
                <a:lnTo>
                  <a:pt x="146" y="160"/>
                </a:lnTo>
                <a:lnTo>
                  <a:pt x="146" y="160"/>
                </a:lnTo>
                <a:lnTo>
                  <a:pt x="146" y="160"/>
                </a:lnTo>
                <a:lnTo>
                  <a:pt x="148" y="158"/>
                </a:lnTo>
                <a:lnTo>
                  <a:pt x="150" y="158"/>
                </a:lnTo>
                <a:lnTo>
                  <a:pt x="151" y="158"/>
                </a:lnTo>
                <a:lnTo>
                  <a:pt x="165" y="165"/>
                </a:lnTo>
                <a:lnTo>
                  <a:pt x="167" y="166"/>
                </a:lnTo>
                <a:lnTo>
                  <a:pt x="168" y="166"/>
                </a:lnTo>
                <a:lnTo>
                  <a:pt x="168" y="168"/>
                </a:lnTo>
                <a:lnTo>
                  <a:pt x="170" y="166"/>
                </a:lnTo>
                <a:lnTo>
                  <a:pt x="175" y="168"/>
                </a:lnTo>
                <a:lnTo>
                  <a:pt x="180" y="168"/>
                </a:lnTo>
                <a:lnTo>
                  <a:pt x="182" y="166"/>
                </a:lnTo>
                <a:lnTo>
                  <a:pt x="185" y="163"/>
                </a:lnTo>
                <a:lnTo>
                  <a:pt x="187" y="163"/>
                </a:lnTo>
                <a:lnTo>
                  <a:pt x="187" y="161"/>
                </a:lnTo>
                <a:lnTo>
                  <a:pt x="190" y="161"/>
                </a:lnTo>
                <a:lnTo>
                  <a:pt x="190" y="161"/>
                </a:lnTo>
                <a:lnTo>
                  <a:pt x="192" y="161"/>
                </a:lnTo>
                <a:lnTo>
                  <a:pt x="192" y="161"/>
                </a:lnTo>
                <a:lnTo>
                  <a:pt x="192" y="160"/>
                </a:lnTo>
                <a:lnTo>
                  <a:pt x="192" y="160"/>
                </a:lnTo>
                <a:lnTo>
                  <a:pt x="192" y="158"/>
                </a:lnTo>
                <a:lnTo>
                  <a:pt x="192" y="158"/>
                </a:lnTo>
                <a:lnTo>
                  <a:pt x="192" y="156"/>
                </a:lnTo>
                <a:lnTo>
                  <a:pt x="192" y="156"/>
                </a:lnTo>
                <a:lnTo>
                  <a:pt x="192" y="155"/>
                </a:lnTo>
                <a:lnTo>
                  <a:pt x="192" y="155"/>
                </a:lnTo>
                <a:lnTo>
                  <a:pt x="188" y="151"/>
                </a:lnTo>
                <a:lnTo>
                  <a:pt x="187" y="148"/>
                </a:lnTo>
                <a:lnTo>
                  <a:pt x="187" y="146"/>
                </a:lnTo>
                <a:lnTo>
                  <a:pt x="187" y="146"/>
                </a:lnTo>
                <a:lnTo>
                  <a:pt x="188" y="143"/>
                </a:lnTo>
                <a:lnTo>
                  <a:pt x="188" y="143"/>
                </a:lnTo>
                <a:lnTo>
                  <a:pt x="190" y="143"/>
                </a:lnTo>
                <a:lnTo>
                  <a:pt x="190" y="143"/>
                </a:lnTo>
                <a:lnTo>
                  <a:pt x="190" y="143"/>
                </a:lnTo>
                <a:lnTo>
                  <a:pt x="190" y="145"/>
                </a:lnTo>
                <a:lnTo>
                  <a:pt x="190" y="145"/>
                </a:lnTo>
                <a:lnTo>
                  <a:pt x="190" y="145"/>
                </a:lnTo>
                <a:lnTo>
                  <a:pt x="188" y="145"/>
                </a:lnTo>
                <a:lnTo>
                  <a:pt x="188" y="146"/>
                </a:lnTo>
                <a:lnTo>
                  <a:pt x="188" y="146"/>
                </a:lnTo>
                <a:lnTo>
                  <a:pt x="190" y="148"/>
                </a:lnTo>
                <a:lnTo>
                  <a:pt x="190" y="148"/>
                </a:lnTo>
                <a:lnTo>
                  <a:pt x="192" y="148"/>
                </a:lnTo>
                <a:lnTo>
                  <a:pt x="193" y="148"/>
                </a:lnTo>
                <a:lnTo>
                  <a:pt x="193" y="148"/>
                </a:lnTo>
                <a:lnTo>
                  <a:pt x="195" y="148"/>
                </a:lnTo>
                <a:lnTo>
                  <a:pt x="195" y="148"/>
                </a:lnTo>
                <a:lnTo>
                  <a:pt x="195" y="148"/>
                </a:lnTo>
                <a:lnTo>
                  <a:pt x="195" y="148"/>
                </a:lnTo>
                <a:lnTo>
                  <a:pt x="195" y="150"/>
                </a:lnTo>
                <a:lnTo>
                  <a:pt x="195" y="150"/>
                </a:lnTo>
                <a:lnTo>
                  <a:pt x="197" y="151"/>
                </a:lnTo>
                <a:lnTo>
                  <a:pt x="199" y="151"/>
                </a:lnTo>
                <a:lnTo>
                  <a:pt x="199" y="151"/>
                </a:lnTo>
                <a:lnTo>
                  <a:pt x="199" y="151"/>
                </a:lnTo>
                <a:lnTo>
                  <a:pt x="200" y="151"/>
                </a:lnTo>
                <a:lnTo>
                  <a:pt x="200" y="151"/>
                </a:lnTo>
                <a:lnTo>
                  <a:pt x="202" y="151"/>
                </a:lnTo>
                <a:lnTo>
                  <a:pt x="202" y="150"/>
                </a:lnTo>
                <a:lnTo>
                  <a:pt x="202" y="150"/>
                </a:lnTo>
                <a:lnTo>
                  <a:pt x="202" y="150"/>
                </a:lnTo>
                <a:lnTo>
                  <a:pt x="200" y="148"/>
                </a:lnTo>
                <a:lnTo>
                  <a:pt x="200" y="148"/>
                </a:lnTo>
                <a:lnTo>
                  <a:pt x="200" y="148"/>
                </a:lnTo>
                <a:lnTo>
                  <a:pt x="200" y="146"/>
                </a:lnTo>
                <a:lnTo>
                  <a:pt x="202" y="146"/>
                </a:lnTo>
                <a:lnTo>
                  <a:pt x="204" y="146"/>
                </a:lnTo>
                <a:lnTo>
                  <a:pt x="205" y="145"/>
                </a:lnTo>
                <a:lnTo>
                  <a:pt x="205" y="145"/>
                </a:lnTo>
                <a:lnTo>
                  <a:pt x="205" y="145"/>
                </a:lnTo>
                <a:lnTo>
                  <a:pt x="205" y="145"/>
                </a:lnTo>
                <a:lnTo>
                  <a:pt x="205" y="143"/>
                </a:lnTo>
                <a:lnTo>
                  <a:pt x="205" y="143"/>
                </a:lnTo>
                <a:lnTo>
                  <a:pt x="202" y="140"/>
                </a:lnTo>
                <a:lnTo>
                  <a:pt x="202" y="140"/>
                </a:lnTo>
                <a:lnTo>
                  <a:pt x="202" y="136"/>
                </a:lnTo>
                <a:lnTo>
                  <a:pt x="200" y="136"/>
                </a:lnTo>
                <a:lnTo>
                  <a:pt x="200" y="134"/>
                </a:lnTo>
                <a:lnTo>
                  <a:pt x="200" y="134"/>
                </a:lnTo>
                <a:lnTo>
                  <a:pt x="199" y="134"/>
                </a:lnTo>
                <a:lnTo>
                  <a:pt x="199" y="134"/>
                </a:lnTo>
                <a:lnTo>
                  <a:pt x="199" y="134"/>
                </a:lnTo>
                <a:lnTo>
                  <a:pt x="197" y="134"/>
                </a:lnTo>
                <a:lnTo>
                  <a:pt x="197" y="134"/>
                </a:lnTo>
                <a:lnTo>
                  <a:pt x="197" y="136"/>
                </a:lnTo>
                <a:lnTo>
                  <a:pt x="197" y="136"/>
                </a:lnTo>
                <a:lnTo>
                  <a:pt x="195" y="138"/>
                </a:lnTo>
                <a:lnTo>
                  <a:pt x="195" y="138"/>
                </a:lnTo>
                <a:lnTo>
                  <a:pt x="195" y="138"/>
                </a:lnTo>
                <a:lnTo>
                  <a:pt x="195" y="138"/>
                </a:lnTo>
                <a:lnTo>
                  <a:pt x="195" y="138"/>
                </a:lnTo>
                <a:lnTo>
                  <a:pt x="192" y="138"/>
                </a:lnTo>
                <a:lnTo>
                  <a:pt x="188" y="140"/>
                </a:lnTo>
                <a:lnTo>
                  <a:pt x="188" y="140"/>
                </a:lnTo>
                <a:lnTo>
                  <a:pt x="188" y="140"/>
                </a:lnTo>
                <a:lnTo>
                  <a:pt x="188" y="140"/>
                </a:lnTo>
                <a:lnTo>
                  <a:pt x="187" y="138"/>
                </a:lnTo>
                <a:lnTo>
                  <a:pt x="187" y="138"/>
                </a:lnTo>
                <a:lnTo>
                  <a:pt x="187" y="136"/>
                </a:lnTo>
                <a:lnTo>
                  <a:pt x="187" y="136"/>
                </a:lnTo>
                <a:lnTo>
                  <a:pt x="187" y="134"/>
                </a:lnTo>
                <a:lnTo>
                  <a:pt x="187" y="134"/>
                </a:lnTo>
                <a:lnTo>
                  <a:pt x="187" y="133"/>
                </a:lnTo>
                <a:lnTo>
                  <a:pt x="187" y="133"/>
                </a:lnTo>
                <a:lnTo>
                  <a:pt x="187" y="129"/>
                </a:lnTo>
                <a:lnTo>
                  <a:pt x="187" y="129"/>
                </a:lnTo>
                <a:lnTo>
                  <a:pt x="187" y="129"/>
                </a:lnTo>
                <a:lnTo>
                  <a:pt x="190" y="133"/>
                </a:lnTo>
                <a:lnTo>
                  <a:pt x="190" y="133"/>
                </a:lnTo>
                <a:lnTo>
                  <a:pt x="190" y="134"/>
                </a:lnTo>
                <a:lnTo>
                  <a:pt x="192" y="134"/>
                </a:lnTo>
                <a:lnTo>
                  <a:pt x="197" y="133"/>
                </a:lnTo>
                <a:lnTo>
                  <a:pt x="199" y="133"/>
                </a:lnTo>
                <a:lnTo>
                  <a:pt x="199" y="133"/>
                </a:lnTo>
                <a:lnTo>
                  <a:pt x="200" y="133"/>
                </a:lnTo>
                <a:lnTo>
                  <a:pt x="200" y="131"/>
                </a:lnTo>
                <a:lnTo>
                  <a:pt x="200" y="131"/>
                </a:lnTo>
                <a:lnTo>
                  <a:pt x="204" y="131"/>
                </a:lnTo>
                <a:lnTo>
                  <a:pt x="207" y="128"/>
                </a:lnTo>
                <a:lnTo>
                  <a:pt x="209" y="128"/>
                </a:lnTo>
                <a:lnTo>
                  <a:pt x="209" y="128"/>
                </a:lnTo>
                <a:lnTo>
                  <a:pt x="212" y="129"/>
                </a:lnTo>
                <a:lnTo>
                  <a:pt x="212" y="129"/>
                </a:lnTo>
                <a:lnTo>
                  <a:pt x="214" y="129"/>
                </a:lnTo>
                <a:lnTo>
                  <a:pt x="214" y="128"/>
                </a:lnTo>
                <a:lnTo>
                  <a:pt x="214" y="128"/>
                </a:lnTo>
                <a:lnTo>
                  <a:pt x="214" y="128"/>
                </a:lnTo>
                <a:lnTo>
                  <a:pt x="214" y="124"/>
                </a:lnTo>
                <a:lnTo>
                  <a:pt x="214" y="123"/>
                </a:lnTo>
                <a:lnTo>
                  <a:pt x="214" y="123"/>
                </a:lnTo>
                <a:lnTo>
                  <a:pt x="212" y="123"/>
                </a:lnTo>
                <a:lnTo>
                  <a:pt x="212" y="123"/>
                </a:lnTo>
                <a:lnTo>
                  <a:pt x="212" y="123"/>
                </a:lnTo>
                <a:lnTo>
                  <a:pt x="212" y="121"/>
                </a:lnTo>
                <a:lnTo>
                  <a:pt x="212" y="121"/>
                </a:lnTo>
                <a:lnTo>
                  <a:pt x="212" y="121"/>
                </a:lnTo>
                <a:lnTo>
                  <a:pt x="214" y="118"/>
                </a:lnTo>
                <a:lnTo>
                  <a:pt x="214" y="116"/>
                </a:lnTo>
                <a:lnTo>
                  <a:pt x="214" y="116"/>
                </a:lnTo>
                <a:lnTo>
                  <a:pt x="214" y="116"/>
                </a:lnTo>
                <a:lnTo>
                  <a:pt x="215" y="116"/>
                </a:lnTo>
                <a:lnTo>
                  <a:pt x="215" y="116"/>
                </a:lnTo>
                <a:lnTo>
                  <a:pt x="215" y="118"/>
                </a:lnTo>
                <a:lnTo>
                  <a:pt x="215" y="118"/>
                </a:lnTo>
                <a:lnTo>
                  <a:pt x="215" y="118"/>
                </a:lnTo>
                <a:lnTo>
                  <a:pt x="217" y="118"/>
                </a:lnTo>
                <a:lnTo>
                  <a:pt x="217" y="119"/>
                </a:lnTo>
                <a:lnTo>
                  <a:pt x="217" y="119"/>
                </a:lnTo>
                <a:lnTo>
                  <a:pt x="217" y="119"/>
                </a:lnTo>
                <a:lnTo>
                  <a:pt x="219" y="118"/>
                </a:lnTo>
                <a:lnTo>
                  <a:pt x="219" y="118"/>
                </a:lnTo>
                <a:lnTo>
                  <a:pt x="219" y="118"/>
                </a:lnTo>
                <a:lnTo>
                  <a:pt x="219" y="118"/>
                </a:lnTo>
                <a:lnTo>
                  <a:pt x="219" y="118"/>
                </a:lnTo>
                <a:lnTo>
                  <a:pt x="219" y="118"/>
                </a:lnTo>
                <a:lnTo>
                  <a:pt x="219" y="114"/>
                </a:lnTo>
                <a:lnTo>
                  <a:pt x="219" y="114"/>
                </a:lnTo>
                <a:lnTo>
                  <a:pt x="219" y="114"/>
                </a:lnTo>
                <a:lnTo>
                  <a:pt x="219" y="114"/>
                </a:lnTo>
                <a:lnTo>
                  <a:pt x="219" y="114"/>
                </a:lnTo>
                <a:lnTo>
                  <a:pt x="220" y="114"/>
                </a:lnTo>
                <a:lnTo>
                  <a:pt x="220" y="114"/>
                </a:lnTo>
                <a:lnTo>
                  <a:pt x="220" y="114"/>
                </a:lnTo>
                <a:lnTo>
                  <a:pt x="224" y="113"/>
                </a:lnTo>
                <a:lnTo>
                  <a:pt x="224" y="113"/>
                </a:lnTo>
                <a:lnTo>
                  <a:pt x="224" y="113"/>
                </a:lnTo>
                <a:lnTo>
                  <a:pt x="224" y="111"/>
                </a:lnTo>
                <a:lnTo>
                  <a:pt x="224" y="111"/>
                </a:lnTo>
                <a:lnTo>
                  <a:pt x="224" y="111"/>
                </a:lnTo>
                <a:lnTo>
                  <a:pt x="224" y="111"/>
                </a:lnTo>
                <a:lnTo>
                  <a:pt x="224" y="109"/>
                </a:lnTo>
                <a:lnTo>
                  <a:pt x="222" y="109"/>
                </a:lnTo>
                <a:lnTo>
                  <a:pt x="222" y="109"/>
                </a:lnTo>
                <a:lnTo>
                  <a:pt x="222" y="109"/>
                </a:lnTo>
                <a:lnTo>
                  <a:pt x="222" y="108"/>
                </a:lnTo>
                <a:lnTo>
                  <a:pt x="222" y="108"/>
                </a:lnTo>
                <a:lnTo>
                  <a:pt x="222" y="106"/>
                </a:lnTo>
                <a:lnTo>
                  <a:pt x="222" y="106"/>
                </a:lnTo>
                <a:lnTo>
                  <a:pt x="222" y="106"/>
                </a:lnTo>
                <a:lnTo>
                  <a:pt x="220" y="104"/>
                </a:lnTo>
                <a:lnTo>
                  <a:pt x="222" y="104"/>
                </a:lnTo>
                <a:lnTo>
                  <a:pt x="222" y="104"/>
                </a:lnTo>
                <a:lnTo>
                  <a:pt x="222" y="104"/>
                </a:lnTo>
                <a:lnTo>
                  <a:pt x="224" y="103"/>
                </a:lnTo>
                <a:lnTo>
                  <a:pt x="224" y="103"/>
                </a:lnTo>
                <a:lnTo>
                  <a:pt x="224" y="103"/>
                </a:lnTo>
                <a:lnTo>
                  <a:pt x="224" y="103"/>
                </a:lnTo>
                <a:lnTo>
                  <a:pt x="224" y="101"/>
                </a:lnTo>
                <a:lnTo>
                  <a:pt x="224" y="99"/>
                </a:lnTo>
                <a:lnTo>
                  <a:pt x="224" y="99"/>
                </a:lnTo>
                <a:lnTo>
                  <a:pt x="224" y="99"/>
                </a:lnTo>
                <a:lnTo>
                  <a:pt x="224" y="99"/>
                </a:lnTo>
                <a:lnTo>
                  <a:pt x="220" y="101"/>
                </a:lnTo>
                <a:lnTo>
                  <a:pt x="220" y="101"/>
                </a:lnTo>
                <a:lnTo>
                  <a:pt x="220" y="99"/>
                </a:lnTo>
                <a:lnTo>
                  <a:pt x="220" y="97"/>
                </a:lnTo>
                <a:lnTo>
                  <a:pt x="219" y="97"/>
                </a:lnTo>
                <a:lnTo>
                  <a:pt x="219" y="96"/>
                </a:lnTo>
                <a:lnTo>
                  <a:pt x="219" y="96"/>
                </a:lnTo>
                <a:lnTo>
                  <a:pt x="219" y="96"/>
                </a:lnTo>
                <a:lnTo>
                  <a:pt x="219" y="96"/>
                </a:lnTo>
                <a:lnTo>
                  <a:pt x="219" y="96"/>
                </a:lnTo>
                <a:lnTo>
                  <a:pt x="217" y="97"/>
                </a:lnTo>
                <a:lnTo>
                  <a:pt x="217" y="97"/>
                </a:lnTo>
                <a:lnTo>
                  <a:pt x="217" y="96"/>
                </a:lnTo>
                <a:lnTo>
                  <a:pt x="217" y="96"/>
                </a:lnTo>
                <a:lnTo>
                  <a:pt x="215" y="94"/>
                </a:lnTo>
                <a:lnTo>
                  <a:pt x="215" y="94"/>
                </a:lnTo>
                <a:lnTo>
                  <a:pt x="215" y="91"/>
                </a:lnTo>
                <a:lnTo>
                  <a:pt x="215" y="91"/>
                </a:lnTo>
                <a:lnTo>
                  <a:pt x="215" y="91"/>
                </a:lnTo>
                <a:lnTo>
                  <a:pt x="215" y="89"/>
                </a:lnTo>
                <a:lnTo>
                  <a:pt x="215" y="89"/>
                </a:lnTo>
                <a:lnTo>
                  <a:pt x="215" y="89"/>
                </a:lnTo>
                <a:lnTo>
                  <a:pt x="215" y="87"/>
                </a:lnTo>
                <a:lnTo>
                  <a:pt x="215" y="87"/>
                </a:lnTo>
                <a:lnTo>
                  <a:pt x="215" y="87"/>
                </a:lnTo>
                <a:lnTo>
                  <a:pt x="220" y="84"/>
                </a:lnTo>
                <a:lnTo>
                  <a:pt x="222" y="82"/>
                </a:lnTo>
                <a:lnTo>
                  <a:pt x="224" y="79"/>
                </a:lnTo>
                <a:lnTo>
                  <a:pt x="224" y="79"/>
                </a:lnTo>
                <a:lnTo>
                  <a:pt x="224" y="79"/>
                </a:lnTo>
                <a:lnTo>
                  <a:pt x="224" y="77"/>
                </a:lnTo>
                <a:lnTo>
                  <a:pt x="224" y="77"/>
                </a:lnTo>
                <a:lnTo>
                  <a:pt x="224" y="76"/>
                </a:lnTo>
                <a:lnTo>
                  <a:pt x="224" y="76"/>
                </a:lnTo>
                <a:lnTo>
                  <a:pt x="224" y="74"/>
                </a:lnTo>
                <a:lnTo>
                  <a:pt x="224" y="74"/>
                </a:lnTo>
                <a:lnTo>
                  <a:pt x="224" y="74"/>
                </a:lnTo>
                <a:lnTo>
                  <a:pt x="225" y="74"/>
                </a:lnTo>
                <a:lnTo>
                  <a:pt x="225" y="72"/>
                </a:lnTo>
                <a:lnTo>
                  <a:pt x="227" y="72"/>
                </a:lnTo>
                <a:lnTo>
                  <a:pt x="227" y="72"/>
                </a:lnTo>
                <a:lnTo>
                  <a:pt x="225" y="72"/>
                </a:lnTo>
                <a:close/>
                <a:moveTo>
                  <a:pt x="220" y="89"/>
                </a:moveTo>
                <a:lnTo>
                  <a:pt x="220" y="89"/>
                </a:lnTo>
                <a:lnTo>
                  <a:pt x="219" y="87"/>
                </a:lnTo>
                <a:lnTo>
                  <a:pt x="219" y="87"/>
                </a:lnTo>
                <a:lnTo>
                  <a:pt x="219" y="87"/>
                </a:lnTo>
                <a:lnTo>
                  <a:pt x="219" y="89"/>
                </a:lnTo>
                <a:lnTo>
                  <a:pt x="219" y="89"/>
                </a:lnTo>
                <a:lnTo>
                  <a:pt x="217" y="89"/>
                </a:lnTo>
                <a:lnTo>
                  <a:pt x="217" y="91"/>
                </a:lnTo>
                <a:lnTo>
                  <a:pt x="217" y="91"/>
                </a:lnTo>
                <a:lnTo>
                  <a:pt x="217" y="92"/>
                </a:lnTo>
                <a:lnTo>
                  <a:pt x="217" y="92"/>
                </a:lnTo>
                <a:lnTo>
                  <a:pt x="219" y="94"/>
                </a:lnTo>
                <a:lnTo>
                  <a:pt x="220" y="94"/>
                </a:lnTo>
                <a:lnTo>
                  <a:pt x="220" y="94"/>
                </a:lnTo>
                <a:lnTo>
                  <a:pt x="220" y="92"/>
                </a:lnTo>
                <a:lnTo>
                  <a:pt x="220" y="92"/>
                </a:lnTo>
                <a:lnTo>
                  <a:pt x="220" y="92"/>
                </a:lnTo>
                <a:lnTo>
                  <a:pt x="220" y="92"/>
                </a:lnTo>
                <a:lnTo>
                  <a:pt x="220" y="91"/>
                </a:lnTo>
                <a:lnTo>
                  <a:pt x="220" y="91"/>
                </a:lnTo>
                <a:lnTo>
                  <a:pt x="220" y="91"/>
                </a:lnTo>
                <a:lnTo>
                  <a:pt x="220" y="91"/>
                </a:lnTo>
                <a:lnTo>
                  <a:pt x="220" y="89"/>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3" name="Freeform 66">
            <a:extLst>
              <a:ext uri="{FF2B5EF4-FFF2-40B4-BE49-F238E27FC236}">
                <a16:creationId xmlns:a16="http://schemas.microsoft.com/office/drawing/2014/main" id="{2036CB54-23F3-46AE-BF7C-FAC5BCD07785}"/>
              </a:ext>
            </a:extLst>
          </p:cNvPr>
          <p:cNvSpPr>
            <a:spLocks noEditPoints="1"/>
          </p:cNvSpPr>
          <p:nvPr/>
        </p:nvSpPr>
        <p:spPr bwMode="auto">
          <a:xfrm>
            <a:off x="5046460" y="4712966"/>
            <a:ext cx="219176" cy="173796"/>
          </a:xfrm>
          <a:custGeom>
            <a:avLst/>
            <a:gdLst>
              <a:gd name="T0" fmla="*/ 212 w 227"/>
              <a:gd name="T1" fmla="*/ 71 h 180"/>
              <a:gd name="T2" fmla="*/ 204 w 227"/>
              <a:gd name="T3" fmla="*/ 60 h 180"/>
              <a:gd name="T4" fmla="*/ 197 w 227"/>
              <a:gd name="T5" fmla="*/ 55 h 180"/>
              <a:gd name="T6" fmla="*/ 187 w 227"/>
              <a:gd name="T7" fmla="*/ 42 h 180"/>
              <a:gd name="T8" fmla="*/ 177 w 227"/>
              <a:gd name="T9" fmla="*/ 35 h 180"/>
              <a:gd name="T10" fmla="*/ 162 w 227"/>
              <a:gd name="T11" fmla="*/ 32 h 180"/>
              <a:gd name="T12" fmla="*/ 156 w 227"/>
              <a:gd name="T13" fmla="*/ 18 h 180"/>
              <a:gd name="T14" fmla="*/ 145 w 227"/>
              <a:gd name="T15" fmla="*/ 20 h 180"/>
              <a:gd name="T16" fmla="*/ 141 w 227"/>
              <a:gd name="T17" fmla="*/ 12 h 180"/>
              <a:gd name="T18" fmla="*/ 130 w 227"/>
              <a:gd name="T19" fmla="*/ 5 h 180"/>
              <a:gd name="T20" fmla="*/ 133 w 227"/>
              <a:gd name="T21" fmla="*/ 2 h 180"/>
              <a:gd name="T22" fmla="*/ 101 w 227"/>
              <a:gd name="T23" fmla="*/ 5 h 180"/>
              <a:gd name="T24" fmla="*/ 99 w 227"/>
              <a:gd name="T25" fmla="*/ 10 h 180"/>
              <a:gd name="T26" fmla="*/ 93 w 227"/>
              <a:gd name="T27" fmla="*/ 18 h 180"/>
              <a:gd name="T28" fmla="*/ 74 w 227"/>
              <a:gd name="T29" fmla="*/ 22 h 180"/>
              <a:gd name="T30" fmla="*/ 66 w 227"/>
              <a:gd name="T31" fmla="*/ 29 h 180"/>
              <a:gd name="T32" fmla="*/ 59 w 227"/>
              <a:gd name="T33" fmla="*/ 34 h 180"/>
              <a:gd name="T34" fmla="*/ 54 w 227"/>
              <a:gd name="T35" fmla="*/ 40 h 180"/>
              <a:gd name="T36" fmla="*/ 39 w 227"/>
              <a:gd name="T37" fmla="*/ 39 h 180"/>
              <a:gd name="T38" fmla="*/ 27 w 227"/>
              <a:gd name="T39" fmla="*/ 39 h 180"/>
              <a:gd name="T40" fmla="*/ 30 w 227"/>
              <a:gd name="T41" fmla="*/ 52 h 180"/>
              <a:gd name="T42" fmla="*/ 25 w 227"/>
              <a:gd name="T43" fmla="*/ 54 h 180"/>
              <a:gd name="T44" fmla="*/ 15 w 227"/>
              <a:gd name="T45" fmla="*/ 59 h 180"/>
              <a:gd name="T46" fmla="*/ 10 w 227"/>
              <a:gd name="T47" fmla="*/ 69 h 180"/>
              <a:gd name="T48" fmla="*/ 14 w 227"/>
              <a:gd name="T49" fmla="*/ 71 h 180"/>
              <a:gd name="T50" fmla="*/ 7 w 227"/>
              <a:gd name="T51" fmla="*/ 79 h 180"/>
              <a:gd name="T52" fmla="*/ 7 w 227"/>
              <a:gd name="T53" fmla="*/ 82 h 180"/>
              <a:gd name="T54" fmla="*/ 9 w 227"/>
              <a:gd name="T55" fmla="*/ 92 h 180"/>
              <a:gd name="T56" fmla="*/ 4 w 227"/>
              <a:gd name="T57" fmla="*/ 99 h 180"/>
              <a:gd name="T58" fmla="*/ 7 w 227"/>
              <a:gd name="T59" fmla="*/ 108 h 180"/>
              <a:gd name="T60" fmla="*/ 0 w 227"/>
              <a:gd name="T61" fmla="*/ 118 h 180"/>
              <a:gd name="T62" fmla="*/ 7 w 227"/>
              <a:gd name="T63" fmla="*/ 134 h 180"/>
              <a:gd name="T64" fmla="*/ 9 w 227"/>
              <a:gd name="T65" fmla="*/ 145 h 180"/>
              <a:gd name="T66" fmla="*/ 29 w 227"/>
              <a:gd name="T67" fmla="*/ 140 h 180"/>
              <a:gd name="T68" fmla="*/ 47 w 227"/>
              <a:gd name="T69" fmla="*/ 148 h 180"/>
              <a:gd name="T70" fmla="*/ 56 w 227"/>
              <a:gd name="T71" fmla="*/ 163 h 180"/>
              <a:gd name="T72" fmla="*/ 61 w 227"/>
              <a:gd name="T73" fmla="*/ 170 h 180"/>
              <a:gd name="T74" fmla="*/ 67 w 227"/>
              <a:gd name="T75" fmla="*/ 171 h 180"/>
              <a:gd name="T76" fmla="*/ 74 w 227"/>
              <a:gd name="T77" fmla="*/ 161 h 180"/>
              <a:gd name="T78" fmla="*/ 93 w 227"/>
              <a:gd name="T79" fmla="*/ 163 h 180"/>
              <a:gd name="T80" fmla="*/ 98 w 227"/>
              <a:gd name="T81" fmla="*/ 168 h 180"/>
              <a:gd name="T82" fmla="*/ 109 w 227"/>
              <a:gd name="T83" fmla="*/ 180 h 180"/>
              <a:gd name="T84" fmla="*/ 121 w 227"/>
              <a:gd name="T85" fmla="*/ 175 h 180"/>
              <a:gd name="T86" fmla="*/ 133 w 227"/>
              <a:gd name="T87" fmla="*/ 156 h 180"/>
              <a:gd name="T88" fmla="*/ 146 w 227"/>
              <a:gd name="T89" fmla="*/ 160 h 180"/>
              <a:gd name="T90" fmla="*/ 190 w 227"/>
              <a:gd name="T91" fmla="*/ 161 h 180"/>
              <a:gd name="T92" fmla="*/ 187 w 227"/>
              <a:gd name="T93" fmla="*/ 146 h 180"/>
              <a:gd name="T94" fmla="*/ 193 w 227"/>
              <a:gd name="T95" fmla="*/ 148 h 180"/>
              <a:gd name="T96" fmla="*/ 202 w 227"/>
              <a:gd name="T97" fmla="*/ 150 h 180"/>
              <a:gd name="T98" fmla="*/ 202 w 227"/>
              <a:gd name="T99" fmla="*/ 140 h 180"/>
              <a:gd name="T100" fmla="*/ 195 w 227"/>
              <a:gd name="T101" fmla="*/ 138 h 180"/>
              <a:gd name="T102" fmla="*/ 187 w 227"/>
              <a:gd name="T103" fmla="*/ 133 h 180"/>
              <a:gd name="T104" fmla="*/ 207 w 227"/>
              <a:gd name="T105" fmla="*/ 128 h 180"/>
              <a:gd name="T106" fmla="*/ 212 w 227"/>
              <a:gd name="T107" fmla="*/ 121 h 180"/>
              <a:gd name="T108" fmla="*/ 217 w 227"/>
              <a:gd name="T109" fmla="*/ 119 h 180"/>
              <a:gd name="T110" fmla="*/ 224 w 227"/>
              <a:gd name="T111" fmla="*/ 113 h 180"/>
              <a:gd name="T112" fmla="*/ 222 w 227"/>
              <a:gd name="T113" fmla="*/ 106 h 180"/>
              <a:gd name="T114" fmla="*/ 220 w 227"/>
              <a:gd name="T115" fmla="*/ 101 h 180"/>
              <a:gd name="T116" fmla="*/ 215 w 227"/>
              <a:gd name="T117" fmla="*/ 91 h 180"/>
              <a:gd name="T118" fmla="*/ 224 w 227"/>
              <a:gd name="T119" fmla="*/ 77 h 180"/>
              <a:gd name="T120" fmla="*/ 219 w 227"/>
              <a:gd name="T121" fmla="*/ 87 h 180"/>
              <a:gd name="T122" fmla="*/ 220 w 227"/>
              <a:gd name="T123" fmla="*/ 9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7" h="180">
                <a:moveTo>
                  <a:pt x="225" y="72"/>
                </a:moveTo>
                <a:lnTo>
                  <a:pt x="225" y="71"/>
                </a:lnTo>
                <a:lnTo>
                  <a:pt x="225" y="71"/>
                </a:lnTo>
                <a:lnTo>
                  <a:pt x="225" y="71"/>
                </a:lnTo>
                <a:lnTo>
                  <a:pt x="224" y="71"/>
                </a:lnTo>
                <a:lnTo>
                  <a:pt x="224" y="71"/>
                </a:lnTo>
                <a:lnTo>
                  <a:pt x="222" y="71"/>
                </a:lnTo>
                <a:lnTo>
                  <a:pt x="219" y="69"/>
                </a:lnTo>
                <a:lnTo>
                  <a:pt x="219" y="69"/>
                </a:lnTo>
                <a:lnTo>
                  <a:pt x="219" y="69"/>
                </a:lnTo>
                <a:lnTo>
                  <a:pt x="217" y="69"/>
                </a:lnTo>
                <a:lnTo>
                  <a:pt x="215" y="69"/>
                </a:lnTo>
                <a:lnTo>
                  <a:pt x="214" y="69"/>
                </a:lnTo>
                <a:lnTo>
                  <a:pt x="212" y="71"/>
                </a:lnTo>
                <a:lnTo>
                  <a:pt x="212" y="71"/>
                </a:lnTo>
                <a:lnTo>
                  <a:pt x="210" y="71"/>
                </a:lnTo>
                <a:lnTo>
                  <a:pt x="210" y="71"/>
                </a:lnTo>
                <a:lnTo>
                  <a:pt x="209" y="71"/>
                </a:lnTo>
                <a:lnTo>
                  <a:pt x="207" y="69"/>
                </a:lnTo>
                <a:lnTo>
                  <a:pt x="205" y="67"/>
                </a:lnTo>
                <a:lnTo>
                  <a:pt x="204" y="66"/>
                </a:lnTo>
                <a:lnTo>
                  <a:pt x="202" y="64"/>
                </a:lnTo>
                <a:lnTo>
                  <a:pt x="202" y="64"/>
                </a:lnTo>
                <a:lnTo>
                  <a:pt x="200" y="62"/>
                </a:lnTo>
                <a:lnTo>
                  <a:pt x="200" y="62"/>
                </a:lnTo>
                <a:lnTo>
                  <a:pt x="202" y="60"/>
                </a:lnTo>
                <a:lnTo>
                  <a:pt x="202" y="60"/>
                </a:lnTo>
                <a:lnTo>
                  <a:pt x="204" y="60"/>
                </a:lnTo>
                <a:lnTo>
                  <a:pt x="204" y="60"/>
                </a:lnTo>
                <a:lnTo>
                  <a:pt x="204" y="60"/>
                </a:lnTo>
                <a:lnTo>
                  <a:pt x="204" y="60"/>
                </a:lnTo>
                <a:lnTo>
                  <a:pt x="204" y="59"/>
                </a:lnTo>
                <a:lnTo>
                  <a:pt x="204" y="59"/>
                </a:lnTo>
                <a:lnTo>
                  <a:pt x="204" y="59"/>
                </a:lnTo>
                <a:lnTo>
                  <a:pt x="204" y="57"/>
                </a:lnTo>
                <a:lnTo>
                  <a:pt x="205" y="57"/>
                </a:lnTo>
                <a:lnTo>
                  <a:pt x="205" y="55"/>
                </a:lnTo>
                <a:lnTo>
                  <a:pt x="205" y="55"/>
                </a:lnTo>
                <a:lnTo>
                  <a:pt x="205" y="55"/>
                </a:lnTo>
                <a:lnTo>
                  <a:pt x="205" y="55"/>
                </a:lnTo>
                <a:lnTo>
                  <a:pt x="204" y="55"/>
                </a:lnTo>
                <a:lnTo>
                  <a:pt x="204" y="55"/>
                </a:lnTo>
                <a:lnTo>
                  <a:pt x="199" y="55"/>
                </a:lnTo>
                <a:lnTo>
                  <a:pt x="199" y="55"/>
                </a:lnTo>
                <a:lnTo>
                  <a:pt x="197" y="55"/>
                </a:lnTo>
                <a:lnTo>
                  <a:pt x="195" y="54"/>
                </a:lnTo>
                <a:lnTo>
                  <a:pt x="195" y="52"/>
                </a:lnTo>
                <a:lnTo>
                  <a:pt x="195" y="52"/>
                </a:lnTo>
                <a:lnTo>
                  <a:pt x="195" y="49"/>
                </a:lnTo>
                <a:lnTo>
                  <a:pt x="195" y="49"/>
                </a:lnTo>
                <a:lnTo>
                  <a:pt x="193" y="47"/>
                </a:lnTo>
                <a:lnTo>
                  <a:pt x="192" y="47"/>
                </a:lnTo>
                <a:lnTo>
                  <a:pt x="190" y="47"/>
                </a:lnTo>
                <a:lnTo>
                  <a:pt x="190" y="47"/>
                </a:lnTo>
                <a:lnTo>
                  <a:pt x="188" y="47"/>
                </a:lnTo>
                <a:lnTo>
                  <a:pt x="188" y="47"/>
                </a:lnTo>
                <a:lnTo>
                  <a:pt x="188" y="45"/>
                </a:lnTo>
                <a:lnTo>
                  <a:pt x="188" y="45"/>
                </a:lnTo>
                <a:lnTo>
                  <a:pt x="187" y="44"/>
                </a:lnTo>
                <a:lnTo>
                  <a:pt x="187" y="42"/>
                </a:lnTo>
                <a:lnTo>
                  <a:pt x="183" y="40"/>
                </a:lnTo>
                <a:lnTo>
                  <a:pt x="182" y="40"/>
                </a:lnTo>
                <a:lnTo>
                  <a:pt x="182" y="40"/>
                </a:lnTo>
                <a:lnTo>
                  <a:pt x="182" y="40"/>
                </a:lnTo>
                <a:lnTo>
                  <a:pt x="182" y="40"/>
                </a:lnTo>
                <a:lnTo>
                  <a:pt x="182" y="40"/>
                </a:lnTo>
                <a:lnTo>
                  <a:pt x="180" y="40"/>
                </a:lnTo>
                <a:lnTo>
                  <a:pt x="180" y="40"/>
                </a:lnTo>
                <a:lnTo>
                  <a:pt x="178" y="40"/>
                </a:lnTo>
                <a:lnTo>
                  <a:pt x="178" y="40"/>
                </a:lnTo>
                <a:lnTo>
                  <a:pt x="178" y="40"/>
                </a:lnTo>
                <a:lnTo>
                  <a:pt x="178" y="40"/>
                </a:lnTo>
                <a:lnTo>
                  <a:pt x="177" y="37"/>
                </a:lnTo>
                <a:lnTo>
                  <a:pt x="177" y="37"/>
                </a:lnTo>
                <a:lnTo>
                  <a:pt x="177" y="35"/>
                </a:lnTo>
                <a:lnTo>
                  <a:pt x="175" y="34"/>
                </a:lnTo>
                <a:lnTo>
                  <a:pt x="175" y="34"/>
                </a:lnTo>
                <a:lnTo>
                  <a:pt x="175" y="32"/>
                </a:lnTo>
                <a:lnTo>
                  <a:pt x="173" y="30"/>
                </a:lnTo>
                <a:lnTo>
                  <a:pt x="172" y="29"/>
                </a:lnTo>
                <a:lnTo>
                  <a:pt x="170" y="29"/>
                </a:lnTo>
                <a:lnTo>
                  <a:pt x="170" y="29"/>
                </a:lnTo>
                <a:lnTo>
                  <a:pt x="170" y="29"/>
                </a:lnTo>
                <a:lnTo>
                  <a:pt x="168" y="29"/>
                </a:lnTo>
                <a:lnTo>
                  <a:pt x="168" y="29"/>
                </a:lnTo>
                <a:lnTo>
                  <a:pt x="165" y="29"/>
                </a:lnTo>
                <a:lnTo>
                  <a:pt x="165" y="29"/>
                </a:lnTo>
                <a:lnTo>
                  <a:pt x="163" y="29"/>
                </a:lnTo>
                <a:lnTo>
                  <a:pt x="163" y="34"/>
                </a:lnTo>
                <a:lnTo>
                  <a:pt x="162" y="32"/>
                </a:lnTo>
                <a:lnTo>
                  <a:pt x="162" y="32"/>
                </a:lnTo>
                <a:lnTo>
                  <a:pt x="162" y="29"/>
                </a:lnTo>
                <a:lnTo>
                  <a:pt x="162" y="29"/>
                </a:lnTo>
                <a:lnTo>
                  <a:pt x="162" y="27"/>
                </a:lnTo>
                <a:lnTo>
                  <a:pt x="162" y="27"/>
                </a:lnTo>
                <a:lnTo>
                  <a:pt x="162" y="25"/>
                </a:lnTo>
                <a:lnTo>
                  <a:pt x="163" y="25"/>
                </a:lnTo>
                <a:lnTo>
                  <a:pt x="162" y="25"/>
                </a:lnTo>
                <a:lnTo>
                  <a:pt x="162" y="24"/>
                </a:lnTo>
                <a:lnTo>
                  <a:pt x="162" y="24"/>
                </a:lnTo>
                <a:lnTo>
                  <a:pt x="162" y="22"/>
                </a:lnTo>
                <a:lnTo>
                  <a:pt x="160" y="22"/>
                </a:lnTo>
                <a:lnTo>
                  <a:pt x="160" y="20"/>
                </a:lnTo>
                <a:lnTo>
                  <a:pt x="158" y="18"/>
                </a:lnTo>
                <a:lnTo>
                  <a:pt x="156" y="18"/>
                </a:lnTo>
                <a:lnTo>
                  <a:pt x="156" y="18"/>
                </a:lnTo>
                <a:lnTo>
                  <a:pt x="156" y="20"/>
                </a:lnTo>
                <a:lnTo>
                  <a:pt x="156" y="20"/>
                </a:lnTo>
                <a:lnTo>
                  <a:pt x="155" y="20"/>
                </a:lnTo>
                <a:lnTo>
                  <a:pt x="155" y="20"/>
                </a:lnTo>
                <a:lnTo>
                  <a:pt x="155" y="20"/>
                </a:lnTo>
                <a:lnTo>
                  <a:pt x="153" y="22"/>
                </a:lnTo>
                <a:lnTo>
                  <a:pt x="151" y="22"/>
                </a:lnTo>
                <a:lnTo>
                  <a:pt x="150" y="20"/>
                </a:lnTo>
                <a:lnTo>
                  <a:pt x="150" y="20"/>
                </a:lnTo>
                <a:lnTo>
                  <a:pt x="148" y="22"/>
                </a:lnTo>
                <a:lnTo>
                  <a:pt x="146" y="20"/>
                </a:lnTo>
                <a:lnTo>
                  <a:pt x="146" y="20"/>
                </a:lnTo>
                <a:lnTo>
                  <a:pt x="145" y="20"/>
                </a:lnTo>
                <a:lnTo>
                  <a:pt x="145" y="20"/>
                </a:lnTo>
                <a:lnTo>
                  <a:pt x="145" y="18"/>
                </a:lnTo>
                <a:lnTo>
                  <a:pt x="143" y="18"/>
                </a:lnTo>
                <a:lnTo>
                  <a:pt x="141" y="18"/>
                </a:lnTo>
                <a:lnTo>
                  <a:pt x="141" y="18"/>
                </a:lnTo>
                <a:lnTo>
                  <a:pt x="141" y="18"/>
                </a:lnTo>
                <a:lnTo>
                  <a:pt x="141" y="17"/>
                </a:lnTo>
                <a:lnTo>
                  <a:pt x="141" y="15"/>
                </a:lnTo>
                <a:lnTo>
                  <a:pt x="141" y="15"/>
                </a:lnTo>
                <a:lnTo>
                  <a:pt x="140" y="15"/>
                </a:lnTo>
                <a:lnTo>
                  <a:pt x="140" y="13"/>
                </a:lnTo>
                <a:lnTo>
                  <a:pt x="140" y="13"/>
                </a:lnTo>
                <a:lnTo>
                  <a:pt x="140" y="13"/>
                </a:lnTo>
                <a:lnTo>
                  <a:pt x="140" y="13"/>
                </a:lnTo>
                <a:lnTo>
                  <a:pt x="141" y="12"/>
                </a:lnTo>
                <a:lnTo>
                  <a:pt x="141" y="12"/>
                </a:lnTo>
                <a:lnTo>
                  <a:pt x="140" y="10"/>
                </a:lnTo>
                <a:lnTo>
                  <a:pt x="140" y="10"/>
                </a:lnTo>
                <a:lnTo>
                  <a:pt x="140" y="10"/>
                </a:lnTo>
                <a:lnTo>
                  <a:pt x="140" y="8"/>
                </a:lnTo>
                <a:lnTo>
                  <a:pt x="140" y="8"/>
                </a:lnTo>
                <a:lnTo>
                  <a:pt x="141" y="8"/>
                </a:lnTo>
                <a:lnTo>
                  <a:pt x="141" y="8"/>
                </a:lnTo>
                <a:lnTo>
                  <a:pt x="141" y="7"/>
                </a:lnTo>
                <a:lnTo>
                  <a:pt x="141" y="7"/>
                </a:lnTo>
                <a:lnTo>
                  <a:pt x="141" y="7"/>
                </a:lnTo>
                <a:lnTo>
                  <a:pt x="140" y="7"/>
                </a:lnTo>
                <a:lnTo>
                  <a:pt x="133" y="7"/>
                </a:lnTo>
                <a:lnTo>
                  <a:pt x="131" y="7"/>
                </a:lnTo>
                <a:lnTo>
                  <a:pt x="131" y="7"/>
                </a:lnTo>
                <a:lnTo>
                  <a:pt x="130" y="5"/>
                </a:lnTo>
                <a:lnTo>
                  <a:pt x="130" y="5"/>
                </a:lnTo>
                <a:lnTo>
                  <a:pt x="130" y="5"/>
                </a:lnTo>
                <a:lnTo>
                  <a:pt x="130" y="5"/>
                </a:lnTo>
                <a:lnTo>
                  <a:pt x="130" y="5"/>
                </a:lnTo>
                <a:lnTo>
                  <a:pt x="130" y="3"/>
                </a:lnTo>
                <a:lnTo>
                  <a:pt x="131" y="3"/>
                </a:lnTo>
                <a:lnTo>
                  <a:pt x="131" y="3"/>
                </a:lnTo>
                <a:lnTo>
                  <a:pt x="131" y="3"/>
                </a:lnTo>
                <a:lnTo>
                  <a:pt x="131" y="3"/>
                </a:lnTo>
                <a:lnTo>
                  <a:pt x="133" y="3"/>
                </a:lnTo>
                <a:lnTo>
                  <a:pt x="133" y="3"/>
                </a:lnTo>
                <a:lnTo>
                  <a:pt x="133" y="3"/>
                </a:lnTo>
                <a:lnTo>
                  <a:pt x="133" y="3"/>
                </a:lnTo>
                <a:lnTo>
                  <a:pt x="133" y="2"/>
                </a:lnTo>
                <a:lnTo>
                  <a:pt x="133" y="2"/>
                </a:lnTo>
                <a:lnTo>
                  <a:pt x="133" y="2"/>
                </a:lnTo>
                <a:lnTo>
                  <a:pt x="131" y="2"/>
                </a:lnTo>
                <a:lnTo>
                  <a:pt x="130" y="2"/>
                </a:lnTo>
                <a:lnTo>
                  <a:pt x="128" y="0"/>
                </a:lnTo>
                <a:lnTo>
                  <a:pt x="126" y="0"/>
                </a:lnTo>
                <a:lnTo>
                  <a:pt x="126" y="0"/>
                </a:lnTo>
                <a:lnTo>
                  <a:pt x="126" y="0"/>
                </a:lnTo>
                <a:lnTo>
                  <a:pt x="125" y="2"/>
                </a:lnTo>
                <a:lnTo>
                  <a:pt x="120" y="5"/>
                </a:lnTo>
                <a:lnTo>
                  <a:pt x="113" y="7"/>
                </a:lnTo>
                <a:lnTo>
                  <a:pt x="111" y="7"/>
                </a:lnTo>
                <a:lnTo>
                  <a:pt x="111" y="7"/>
                </a:lnTo>
                <a:lnTo>
                  <a:pt x="106" y="7"/>
                </a:lnTo>
                <a:lnTo>
                  <a:pt x="101" y="5"/>
                </a:lnTo>
                <a:lnTo>
                  <a:pt x="101" y="5"/>
                </a:lnTo>
                <a:lnTo>
                  <a:pt x="101" y="5"/>
                </a:lnTo>
                <a:lnTo>
                  <a:pt x="98" y="7"/>
                </a:lnTo>
                <a:lnTo>
                  <a:pt x="98" y="7"/>
                </a:lnTo>
                <a:lnTo>
                  <a:pt x="96" y="7"/>
                </a:lnTo>
                <a:lnTo>
                  <a:pt x="94" y="8"/>
                </a:lnTo>
                <a:lnTo>
                  <a:pt x="94" y="8"/>
                </a:lnTo>
                <a:lnTo>
                  <a:pt x="94" y="10"/>
                </a:lnTo>
                <a:lnTo>
                  <a:pt x="94" y="10"/>
                </a:lnTo>
                <a:lnTo>
                  <a:pt x="96" y="10"/>
                </a:lnTo>
                <a:lnTo>
                  <a:pt x="96" y="12"/>
                </a:lnTo>
                <a:lnTo>
                  <a:pt x="96" y="12"/>
                </a:lnTo>
                <a:lnTo>
                  <a:pt x="96" y="12"/>
                </a:lnTo>
                <a:lnTo>
                  <a:pt x="99" y="10"/>
                </a:lnTo>
                <a:lnTo>
                  <a:pt x="99" y="10"/>
                </a:lnTo>
                <a:lnTo>
                  <a:pt x="99" y="10"/>
                </a:lnTo>
                <a:lnTo>
                  <a:pt x="99" y="10"/>
                </a:lnTo>
                <a:lnTo>
                  <a:pt x="101" y="10"/>
                </a:lnTo>
                <a:lnTo>
                  <a:pt x="101" y="12"/>
                </a:lnTo>
                <a:lnTo>
                  <a:pt x="101" y="12"/>
                </a:lnTo>
                <a:lnTo>
                  <a:pt x="101" y="12"/>
                </a:lnTo>
                <a:lnTo>
                  <a:pt x="101" y="12"/>
                </a:lnTo>
                <a:lnTo>
                  <a:pt x="101" y="13"/>
                </a:lnTo>
                <a:lnTo>
                  <a:pt x="101" y="13"/>
                </a:lnTo>
                <a:lnTo>
                  <a:pt x="101" y="13"/>
                </a:lnTo>
                <a:lnTo>
                  <a:pt x="101" y="13"/>
                </a:lnTo>
                <a:lnTo>
                  <a:pt x="101" y="15"/>
                </a:lnTo>
                <a:lnTo>
                  <a:pt x="101" y="15"/>
                </a:lnTo>
                <a:lnTo>
                  <a:pt x="101" y="15"/>
                </a:lnTo>
                <a:lnTo>
                  <a:pt x="94" y="20"/>
                </a:lnTo>
                <a:lnTo>
                  <a:pt x="93" y="18"/>
                </a:lnTo>
                <a:lnTo>
                  <a:pt x="91" y="17"/>
                </a:lnTo>
                <a:lnTo>
                  <a:pt x="89" y="17"/>
                </a:lnTo>
                <a:lnTo>
                  <a:pt x="84" y="15"/>
                </a:lnTo>
                <a:lnTo>
                  <a:pt x="84" y="17"/>
                </a:lnTo>
                <a:lnTo>
                  <a:pt x="84" y="17"/>
                </a:lnTo>
                <a:lnTo>
                  <a:pt x="84" y="17"/>
                </a:lnTo>
                <a:lnTo>
                  <a:pt x="83" y="17"/>
                </a:lnTo>
                <a:lnTo>
                  <a:pt x="81" y="18"/>
                </a:lnTo>
                <a:lnTo>
                  <a:pt x="79" y="18"/>
                </a:lnTo>
                <a:lnTo>
                  <a:pt x="77" y="18"/>
                </a:lnTo>
                <a:lnTo>
                  <a:pt x="76" y="18"/>
                </a:lnTo>
                <a:lnTo>
                  <a:pt x="76" y="18"/>
                </a:lnTo>
                <a:lnTo>
                  <a:pt x="76" y="20"/>
                </a:lnTo>
                <a:lnTo>
                  <a:pt x="74" y="22"/>
                </a:lnTo>
                <a:lnTo>
                  <a:pt x="74" y="22"/>
                </a:lnTo>
                <a:lnTo>
                  <a:pt x="72" y="22"/>
                </a:lnTo>
                <a:lnTo>
                  <a:pt x="69" y="24"/>
                </a:lnTo>
                <a:lnTo>
                  <a:pt x="69" y="24"/>
                </a:lnTo>
                <a:lnTo>
                  <a:pt x="69" y="24"/>
                </a:lnTo>
                <a:lnTo>
                  <a:pt x="67" y="24"/>
                </a:lnTo>
                <a:lnTo>
                  <a:pt x="67" y="25"/>
                </a:lnTo>
                <a:lnTo>
                  <a:pt x="67" y="25"/>
                </a:lnTo>
                <a:lnTo>
                  <a:pt x="67" y="25"/>
                </a:lnTo>
                <a:lnTo>
                  <a:pt x="67" y="27"/>
                </a:lnTo>
                <a:lnTo>
                  <a:pt x="67" y="27"/>
                </a:lnTo>
                <a:lnTo>
                  <a:pt x="66" y="27"/>
                </a:lnTo>
                <a:lnTo>
                  <a:pt x="66" y="29"/>
                </a:lnTo>
                <a:lnTo>
                  <a:pt x="66" y="29"/>
                </a:lnTo>
                <a:lnTo>
                  <a:pt x="66" y="29"/>
                </a:lnTo>
                <a:lnTo>
                  <a:pt x="66" y="29"/>
                </a:lnTo>
                <a:lnTo>
                  <a:pt x="66" y="30"/>
                </a:lnTo>
                <a:lnTo>
                  <a:pt x="62" y="32"/>
                </a:lnTo>
                <a:lnTo>
                  <a:pt x="62" y="32"/>
                </a:lnTo>
                <a:lnTo>
                  <a:pt x="62" y="32"/>
                </a:lnTo>
                <a:lnTo>
                  <a:pt x="62" y="32"/>
                </a:lnTo>
                <a:lnTo>
                  <a:pt x="62" y="32"/>
                </a:lnTo>
                <a:lnTo>
                  <a:pt x="62" y="32"/>
                </a:lnTo>
                <a:lnTo>
                  <a:pt x="62" y="34"/>
                </a:lnTo>
                <a:lnTo>
                  <a:pt x="62" y="34"/>
                </a:lnTo>
                <a:lnTo>
                  <a:pt x="62" y="34"/>
                </a:lnTo>
                <a:lnTo>
                  <a:pt x="62" y="34"/>
                </a:lnTo>
                <a:lnTo>
                  <a:pt x="62" y="35"/>
                </a:lnTo>
                <a:lnTo>
                  <a:pt x="62" y="35"/>
                </a:lnTo>
                <a:lnTo>
                  <a:pt x="61" y="35"/>
                </a:lnTo>
                <a:lnTo>
                  <a:pt x="59" y="34"/>
                </a:lnTo>
                <a:lnTo>
                  <a:pt x="57" y="34"/>
                </a:lnTo>
                <a:lnTo>
                  <a:pt x="56" y="34"/>
                </a:lnTo>
                <a:lnTo>
                  <a:pt x="56" y="34"/>
                </a:lnTo>
                <a:lnTo>
                  <a:pt x="56" y="34"/>
                </a:lnTo>
                <a:lnTo>
                  <a:pt x="56" y="35"/>
                </a:lnTo>
                <a:lnTo>
                  <a:pt x="56" y="35"/>
                </a:lnTo>
                <a:lnTo>
                  <a:pt x="56" y="37"/>
                </a:lnTo>
                <a:lnTo>
                  <a:pt x="56" y="37"/>
                </a:lnTo>
                <a:lnTo>
                  <a:pt x="54" y="39"/>
                </a:lnTo>
                <a:lnTo>
                  <a:pt x="54" y="39"/>
                </a:lnTo>
                <a:lnTo>
                  <a:pt x="54" y="39"/>
                </a:lnTo>
                <a:lnTo>
                  <a:pt x="54" y="39"/>
                </a:lnTo>
                <a:lnTo>
                  <a:pt x="54" y="39"/>
                </a:lnTo>
                <a:lnTo>
                  <a:pt x="54" y="40"/>
                </a:lnTo>
                <a:lnTo>
                  <a:pt x="54" y="40"/>
                </a:lnTo>
                <a:lnTo>
                  <a:pt x="54" y="40"/>
                </a:lnTo>
                <a:lnTo>
                  <a:pt x="52" y="40"/>
                </a:lnTo>
                <a:lnTo>
                  <a:pt x="52" y="40"/>
                </a:lnTo>
                <a:lnTo>
                  <a:pt x="51" y="39"/>
                </a:lnTo>
                <a:lnTo>
                  <a:pt x="51" y="39"/>
                </a:lnTo>
                <a:lnTo>
                  <a:pt x="49" y="39"/>
                </a:lnTo>
                <a:lnTo>
                  <a:pt x="49" y="39"/>
                </a:lnTo>
                <a:lnTo>
                  <a:pt x="49" y="39"/>
                </a:lnTo>
                <a:lnTo>
                  <a:pt x="44" y="37"/>
                </a:lnTo>
                <a:lnTo>
                  <a:pt x="42" y="37"/>
                </a:lnTo>
                <a:lnTo>
                  <a:pt x="41" y="37"/>
                </a:lnTo>
                <a:lnTo>
                  <a:pt x="39" y="37"/>
                </a:lnTo>
                <a:lnTo>
                  <a:pt x="39" y="39"/>
                </a:lnTo>
                <a:lnTo>
                  <a:pt x="39" y="39"/>
                </a:lnTo>
                <a:lnTo>
                  <a:pt x="39" y="39"/>
                </a:lnTo>
                <a:lnTo>
                  <a:pt x="39" y="39"/>
                </a:lnTo>
                <a:lnTo>
                  <a:pt x="39" y="37"/>
                </a:lnTo>
                <a:lnTo>
                  <a:pt x="37" y="37"/>
                </a:lnTo>
                <a:lnTo>
                  <a:pt x="39" y="35"/>
                </a:lnTo>
                <a:lnTo>
                  <a:pt x="37" y="35"/>
                </a:lnTo>
                <a:lnTo>
                  <a:pt x="37" y="35"/>
                </a:lnTo>
                <a:lnTo>
                  <a:pt x="37" y="35"/>
                </a:lnTo>
                <a:lnTo>
                  <a:pt x="37" y="35"/>
                </a:lnTo>
                <a:lnTo>
                  <a:pt x="37" y="35"/>
                </a:lnTo>
                <a:lnTo>
                  <a:pt x="32" y="34"/>
                </a:lnTo>
                <a:lnTo>
                  <a:pt x="32" y="34"/>
                </a:lnTo>
                <a:lnTo>
                  <a:pt x="30" y="35"/>
                </a:lnTo>
                <a:lnTo>
                  <a:pt x="29" y="37"/>
                </a:lnTo>
                <a:lnTo>
                  <a:pt x="29" y="37"/>
                </a:lnTo>
                <a:lnTo>
                  <a:pt x="27" y="39"/>
                </a:lnTo>
                <a:lnTo>
                  <a:pt x="27" y="40"/>
                </a:lnTo>
                <a:lnTo>
                  <a:pt x="27" y="42"/>
                </a:lnTo>
                <a:lnTo>
                  <a:pt x="27" y="42"/>
                </a:lnTo>
                <a:lnTo>
                  <a:pt x="27" y="42"/>
                </a:lnTo>
                <a:lnTo>
                  <a:pt x="27" y="42"/>
                </a:lnTo>
                <a:lnTo>
                  <a:pt x="25" y="44"/>
                </a:lnTo>
                <a:lnTo>
                  <a:pt x="25" y="45"/>
                </a:lnTo>
                <a:lnTo>
                  <a:pt x="25" y="45"/>
                </a:lnTo>
                <a:lnTo>
                  <a:pt x="25" y="45"/>
                </a:lnTo>
                <a:lnTo>
                  <a:pt x="25" y="45"/>
                </a:lnTo>
                <a:lnTo>
                  <a:pt x="25" y="47"/>
                </a:lnTo>
                <a:lnTo>
                  <a:pt x="25" y="47"/>
                </a:lnTo>
                <a:lnTo>
                  <a:pt x="25" y="47"/>
                </a:lnTo>
                <a:lnTo>
                  <a:pt x="29" y="50"/>
                </a:lnTo>
                <a:lnTo>
                  <a:pt x="30" y="52"/>
                </a:lnTo>
                <a:lnTo>
                  <a:pt x="30" y="54"/>
                </a:lnTo>
                <a:lnTo>
                  <a:pt x="29" y="54"/>
                </a:lnTo>
                <a:lnTo>
                  <a:pt x="29" y="54"/>
                </a:lnTo>
                <a:lnTo>
                  <a:pt x="29" y="54"/>
                </a:lnTo>
                <a:lnTo>
                  <a:pt x="27" y="54"/>
                </a:lnTo>
                <a:lnTo>
                  <a:pt x="27" y="54"/>
                </a:lnTo>
                <a:lnTo>
                  <a:pt x="27" y="54"/>
                </a:lnTo>
                <a:lnTo>
                  <a:pt x="27" y="54"/>
                </a:lnTo>
                <a:lnTo>
                  <a:pt x="25" y="54"/>
                </a:lnTo>
                <a:lnTo>
                  <a:pt x="25" y="54"/>
                </a:lnTo>
                <a:lnTo>
                  <a:pt x="25" y="54"/>
                </a:lnTo>
                <a:lnTo>
                  <a:pt x="25" y="54"/>
                </a:lnTo>
                <a:lnTo>
                  <a:pt x="25" y="54"/>
                </a:lnTo>
                <a:lnTo>
                  <a:pt x="25" y="54"/>
                </a:lnTo>
                <a:lnTo>
                  <a:pt x="25" y="54"/>
                </a:lnTo>
                <a:lnTo>
                  <a:pt x="24" y="54"/>
                </a:lnTo>
                <a:lnTo>
                  <a:pt x="24" y="54"/>
                </a:lnTo>
                <a:lnTo>
                  <a:pt x="22" y="54"/>
                </a:lnTo>
                <a:lnTo>
                  <a:pt x="22" y="54"/>
                </a:lnTo>
                <a:lnTo>
                  <a:pt x="22" y="54"/>
                </a:lnTo>
                <a:lnTo>
                  <a:pt x="20" y="54"/>
                </a:lnTo>
                <a:lnTo>
                  <a:pt x="20" y="54"/>
                </a:lnTo>
                <a:lnTo>
                  <a:pt x="20" y="54"/>
                </a:lnTo>
                <a:lnTo>
                  <a:pt x="20" y="54"/>
                </a:lnTo>
                <a:lnTo>
                  <a:pt x="19" y="54"/>
                </a:lnTo>
                <a:lnTo>
                  <a:pt x="19" y="55"/>
                </a:lnTo>
                <a:lnTo>
                  <a:pt x="17" y="55"/>
                </a:lnTo>
                <a:lnTo>
                  <a:pt x="17" y="57"/>
                </a:lnTo>
                <a:lnTo>
                  <a:pt x="15" y="59"/>
                </a:lnTo>
                <a:lnTo>
                  <a:pt x="15" y="59"/>
                </a:lnTo>
                <a:lnTo>
                  <a:pt x="15" y="59"/>
                </a:lnTo>
                <a:lnTo>
                  <a:pt x="15" y="59"/>
                </a:lnTo>
                <a:lnTo>
                  <a:pt x="15" y="60"/>
                </a:lnTo>
                <a:lnTo>
                  <a:pt x="15" y="60"/>
                </a:lnTo>
                <a:lnTo>
                  <a:pt x="14" y="60"/>
                </a:lnTo>
                <a:lnTo>
                  <a:pt x="14" y="62"/>
                </a:lnTo>
                <a:lnTo>
                  <a:pt x="12" y="62"/>
                </a:lnTo>
                <a:lnTo>
                  <a:pt x="10" y="66"/>
                </a:lnTo>
                <a:lnTo>
                  <a:pt x="10" y="67"/>
                </a:lnTo>
                <a:lnTo>
                  <a:pt x="10" y="67"/>
                </a:lnTo>
                <a:lnTo>
                  <a:pt x="10" y="67"/>
                </a:lnTo>
                <a:lnTo>
                  <a:pt x="10" y="67"/>
                </a:lnTo>
                <a:lnTo>
                  <a:pt x="10" y="69"/>
                </a:lnTo>
                <a:lnTo>
                  <a:pt x="10" y="69"/>
                </a:lnTo>
                <a:lnTo>
                  <a:pt x="10" y="69"/>
                </a:lnTo>
                <a:lnTo>
                  <a:pt x="10" y="67"/>
                </a:lnTo>
                <a:lnTo>
                  <a:pt x="12" y="67"/>
                </a:lnTo>
                <a:lnTo>
                  <a:pt x="12" y="67"/>
                </a:lnTo>
                <a:lnTo>
                  <a:pt x="12" y="67"/>
                </a:lnTo>
                <a:lnTo>
                  <a:pt x="14" y="67"/>
                </a:lnTo>
                <a:lnTo>
                  <a:pt x="14" y="67"/>
                </a:lnTo>
                <a:lnTo>
                  <a:pt x="14" y="67"/>
                </a:lnTo>
                <a:lnTo>
                  <a:pt x="14" y="69"/>
                </a:lnTo>
                <a:lnTo>
                  <a:pt x="14" y="69"/>
                </a:lnTo>
                <a:lnTo>
                  <a:pt x="14" y="69"/>
                </a:lnTo>
                <a:lnTo>
                  <a:pt x="14" y="69"/>
                </a:lnTo>
                <a:lnTo>
                  <a:pt x="14" y="69"/>
                </a:lnTo>
                <a:lnTo>
                  <a:pt x="14" y="71"/>
                </a:lnTo>
                <a:lnTo>
                  <a:pt x="14" y="71"/>
                </a:lnTo>
                <a:lnTo>
                  <a:pt x="14" y="71"/>
                </a:lnTo>
                <a:lnTo>
                  <a:pt x="12" y="72"/>
                </a:lnTo>
                <a:lnTo>
                  <a:pt x="12" y="72"/>
                </a:lnTo>
                <a:lnTo>
                  <a:pt x="12" y="74"/>
                </a:lnTo>
                <a:lnTo>
                  <a:pt x="12" y="74"/>
                </a:lnTo>
                <a:lnTo>
                  <a:pt x="10" y="74"/>
                </a:lnTo>
                <a:lnTo>
                  <a:pt x="10" y="74"/>
                </a:lnTo>
                <a:lnTo>
                  <a:pt x="10" y="74"/>
                </a:lnTo>
                <a:lnTo>
                  <a:pt x="10" y="74"/>
                </a:lnTo>
                <a:lnTo>
                  <a:pt x="9" y="74"/>
                </a:lnTo>
                <a:lnTo>
                  <a:pt x="9" y="74"/>
                </a:lnTo>
                <a:lnTo>
                  <a:pt x="9" y="76"/>
                </a:lnTo>
                <a:lnTo>
                  <a:pt x="9" y="76"/>
                </a:lnTo>
                <a:lnTo>
                  <a:pt x="7" y="76"/>
                </a:lnTo>
                <a:lnTo>
                  <a:pt x="7" y="79"/>
                </a:lnTo>
                <a:lnTo>
                  <a:pt x="7" y="79"/>
                </a:lnTo>
                <a:lnTo>
                  <a:pt x="7" y="79"/>
                </a:lnTo>
                <a:lnTo>
                  <a:pt x="7" y="81"/>
                </a:lnTo>
                <a:lnTo>
                  <a:pt x="7" y="81"/>
                </a:lnTo>
                <a:lnTo>
                  <a:pt x="7" y="81"/>
                </a:lnTo>
                <a:lnTo>
                  <a:pt x="7" y="81"/>
                </a:lnTo>
                <a:lnTo>
                  <a:pt x="5" y="82"/>
                </a:lnTo>
                <a:lnTo>
                  <a:pt x="5" y="82"/>
                </a:lnTo>
                <a:lnTo>
                  <a:pt x="5" y="82"/>
                </a:lnTo>
                <a:lnTo>
                  <a:pt x="5" y="82"/>
                </a:lnTo>
                <a:lnTo>
                  <a:pt x="5" y="84"/>
                </a:lnTo>
                <a:lnTo>
                  <a:pt x="7" y="84"/>
                </a:lnTo>
                <a:lnTo>
                  <a:pt x="7" y="84"/>
                </a:lnTo>
                <a:lnTo>
                  <a:pt x="7" y="82"/>
                </a:lnTo>
                <a:lnTo>
                  <a:pt x="7" y="82"/>
                </a:lnTo>
                <a:lnTo>
                  <a:pt x="7" y="82"/>
                </a:lnTo>
                <a:lnTo>
                  <a:pt x="9" y="82"/>
                </a:lnTo>
                <a:lnTo>
                  <a:pt x="9" y="84"/>
                </a:lnTo>
                <a:lnTo>
                  <a:pt x="9" y="84"/>
                </a:lnTo>
                <a:lnTo>
                  <a:pt x="9" y="84"/>
                </a:lnTo>
                <a:lnTo>
                  <a:pt x="9" y="86"/>
                </a:lnTo>
                <a:lnTo>
                  <a:pt x="7" y="86"/>
                </a:lnTo>
                <a:lnTo>
                  <a:pt x="7" y="87"/>
                </a:lnTo>
                <a:lnTo>
                  <a:pt x="7" y="87"/>
                </a:lnTo>
                <a:lnTo>
                  <a:pt x="7" y="87"/>
                </a:lnTo>
                <a:lnTo>
                  <a:pt x="7" y="87"/>
                </a:lnTo>
                <a:lnTo>
                  <a:pt x="7" y="89"/>
                </a:lnTo>
                <a:lnTo>
                  <a:pt x="7" y="89"/>
                </a:lnTo>
                <a:lnTo>
                  <a:pt x="9" y="89"/>
                </a:lnTo>
                <a:lnTo>
                  <a:pt x="10" y="91"/>
                </a:lnTo>
                <a:lnTo>
                  <a:pt x="9" y="92"/>
                </a:lnTo>
                <a:lnTo>
                  <a:pt x="9" y="92"/>
                </a:lnTo>
                <a:lnTo>
                  <a:pt x="7" y="94"/>
                </a:lnTo>
                <a:lnTo>
                  <a:pt x="7" y="94"/>
                </a:lnTo>
                <a:lnTo>
                  <a:pt x="5" y="94"/>
                </a:lnTo>
                <a:lnTo>
                  <a:pt x="5" y="96"/>
                </a:lnTo>
                <a:lnTo>
                  <a:pt x="5" y="96"/>
                </a:lnTo>
                <a:lnTo>
                  <a:pt x="5" y="96"/>
                </a:lnTo>
                <a:lnTo>
                  <a:pt x="5" y="97"/>
                </a:lnTo>
                <a:lnTo>
                  <a:pt x="5" y="97"/>
                </a:lnTo>
                <a:lnTo>
                  <a:pt x="5" y="97"/>
                </a:lnTo>
                <a:lnTo>
                  <a:pt x="5" y="99"/>
                </a:lnTo>
                <a:lnTo>
                  <a:pt x="5" y="99"/>
                </a:lnTo>
                <a:lnTo>
                  <a:pt x="5" y="99"/>
                </a:lnTo>
                <a:lnTo>
                  <a:pt x="4" y="99"/>
                </a:lnTo>
                <a:lnTo>
                  <a:pt x="4" y="99"/>
                </a:lnTo>
                <a:lnTo>
                  <a:pt x="4" y="101"/>
                </a:lnTo>
                <a:lnTo>
                  <a:pt x="4" y="101"/>
                </a:lnTo>
                <a:lnTo>
                  <a:pt x="4" y="103"/>
                </a:lnTo>
                <a:lnTo>
                  <a:pt x="4" y="103"/>
                </a:lnTo>
                <a:lnTo>
                  <a:pt x="4" y="103"/>
                </a:lnTo>
                <a:lnTo>
                  <a:pt x="2" y="103"/>
                </a:lnTo>
                <a:lnTo>
                  <a:pt x="2" y="104"/>
                </a:lnTo>
                <a:lnTo>
                  <a:pt x="2" y="104"/>
                </a:lnTo>
                <a:lnTo>
                  <a:pt x="2" y="106"/>
                </a:lnTo>
                <a:lnTo>
                  <a:pt x="4" y="106"/>
                </a:lnTo>
                <a:lnTo>
                  <a:pt x="4" y="106"/>
                </a:lnTo>
                <a:lnTo>
                  <a:pt x="5" y="108"/>
                </a:lnTo>
                <a:lnTo>
                  <a:pt x="5" y="108"/>
                </a:lnTo>
                <a:lnTo>
                  <a:pt x="7" y="108"/>
                </a:lnTo>
                <a:lnTo>
                  <a:pt x="7" y="108"/>
                </a:lnTo>
                <a:lnTo>
                  <a:pt x="7" y="108"/>
                </a:lnTo>
                <a:lnTo>
                  <a:pt x="7" y="109"/>
                </a:lnTo>
                <a:lnTo>
                  <a:pt x="7" y="109"/>
                </a:lnTo>
                <a:lnTo>
                  <a:pt x="7" y="111"/>
                </a:lnTo>
                <a:lnTo>
                  <a:pt x="7" y="111"/>
                </a:lnTo>
                <a:lnTo>
                  <a:pt x="4" y="114"/>
                </a:lnTo>
                <a:lnTo>
                  <a:pt x="4" y="114"/>
                </a:lnTo>
                <a:lnTo>
                  <a:pt x="4" y="116"/>
                </a:lnTo>
                <a:lnTo>
                  <a:pt x="4" y="116"/>
                </a:lnTo>
                <a:lnTo>
                  <a:pt x="2" y="116"/>
                </a:lnTo>
                <a:lnTo>
                  <a:pt x="2" y="116"/>
                </a:lnTo>
                <a:lnTo>
                  <a:pt x="0" y="118"/>
                </a:lnTo>
                <a:lnTo>
                  <a:pt x="0" y="118"/>
                </a:lnTo>
                <a:lnTo>
                  <a:pt x="0" y="118"/>
                </a:lnTo>
                <a:lnTo>
                  <a:pt x="0" y="118"/>
                </a:lnTo>
                <a:lnTo>
                  <a:pt x="2" y="119"/>
                </a:lnTo>
                <a:lnTo>
                  <a:pt x="2" y="121"/>
                </a:lnTo>
                <a:lnTo>
                  <a:pt x="2" y="121"/>
                </a:lnTo>
                <a:lnTo>
                  <a:pt x="0" y="121"/>
                </a:lnTo>
                <a:lnTo>
                  <a:pt x="0" y="121"/>
                </a:lnTo>
                <a:lnTo>
                  <a:pt x="0" y="123"/>
                </a:lnTo>
                <a:lnTo>
                  <a:pt x="0" y="123"/>
                </a:lnTo>
                <a:lnTo>
                  <a:pt x="0" y="123"/>
                </a:lnTo>
                <a:lnTo>
                  <a:pt x="7" y="128"/>
                </a:lnTo>
                <a:lnTo>
                  <a:pt x="7" y="128"/>
                </a:lnTo>
                <a:lnTo>
                  <a:pt x="7" y="129"/>
                </a:lnTo>
                <a:lnTo>
                  <a:pt x="7" y="129"/>
                </a:lnTo>
                <a:lnTo>
                  <a:pt x="7" y="131"/>
                </a:lnTo>
                <a:lnTo>
                  <a:pt x="7" y="131"/>
                </a:lnTo>
                <a:lnTo>
                  <a:pt x="7" y="134"/>
                </a:lnTo>
                <a:lnTo>
                  <a:pt x="7" y="136"/>
                </a:lnTo>
                <a:lnTo>
                  <a:pt x="7" y="138"/>
                </a:lnTo>
                <a:lnTo>
                  <a:pt x="7" y="138"/>
                </a:lnTo>
                <a:lnTo>
                  <a:pt x="7" y="138"/>
                </a:lnTo>
                <a:lnTo>
                  <a:pt x="7" y="138"/>
                </a:lnTo>
                <a:lnTo>
                  <a:pt x="7" y="140"/>
                </a:lnTo>
                <a:lnTo>
                  <a:pt x="7" y="141"/>
                </a:lnTo>
                <a:lnTo>
                  <a:pt x="7" y="143"/>
                </a:lnTo>
                <a:lnTo>
                  <a:pt x="7" y="143"/>
                </a:lnTo>
                <a:lnTo>
                  <a:pt x="7" y="145"/>
                </a:lnTo>
                <a:lnTo>
                  <a:pt x="7" y="145"/>
                </a:lnTo>
                <a:lnTo>
                  <a:pt x="7" y="145"/>
                </a:lnTo>
                <a:lnTo>
                  <a:pt x="9" y="145"/>
                </a:lnTo>
                <a:lnTo>
                  <a:pt x="9" y="145"/>
                </a:lnTo>
                <a:lnTo>
                  <a:pt x="9" y="145"/>
                </a:lnTo>
                <a:lnTo>
                  <a:pt x="10" y="145"/>
                </a:lnTo>
                <a:lnTo>
                  <a:pt x="14" y="146"/>
                </a:lnTo>
                <a:lnTo>
                  <a:pt x="17" y="146"/>
                </a:lnTo>
                <a:lnTo>
                  <a:pt x="20" y="146"/>
                </a:lnTo>
                <a:lnTo>
                  <a:pt x="24" y="146"/>
                </a:lnTo>
                <a:lnTo>
                  <a:pt x="27" y="146"/>
                </a:lnTo>
                <a:lnTo>
                  <a:pt x="27" y="145"/>
                </a:lnTo>
                <a:lnTo>
                  <a:pt x="27" y="145"/>
                </a:lnTo>
                <a:lnTo>
                  <a:pt x="27" y="145"/>
                </a:lnTo>
                <a:lnTo>
                  <a:pt x="27" y="143"/>
                </a:lnTo>
                <a:lnTo>
                  <a:pt x="29" y="143"/>
                </a:lnTo>
                <a:lnTo>
                  <a:pt x="29" y="141"/>
                </a:lnTo>
                <a:lnTo>
                  <a:pt x="29" y="141"/>
                </a:lnTo>
                <a:lnTo>
                  <a:pt x="29" y="140"/>
                </a:lnTo>
                <a:lnTo>
                  <a:pt x="29" y="140"/>
                </a:lnTo>
                <a:lnTo>
                  <a:pt x="29" y="140"/>
                </a:lnTo>
                <a:lnTo>
                  <a:pt x="30" y="140"/>
                </a:lnTo>
                <a:lnTo>
                  <a:pt x="30" y="140"/>
                </a:lnTo>
                <a:lnTo>
                  <a:pt x="37" y="140"/>
                </a:lnTo>
                <a:lnTo>
                  <a:pt x="41" y="138"/>
                </a:lnTo>
                <a:lnTo>
                  <a:pt x="42" y="138"/>
                </a:lnTo>
                <a:lnTo>
                  <a:pt x="42" y="138"/>
                </a:lnTo>
                <a:lnTo>
                  <a:pt x="42" y="138"/>
                </a:lnTo>
                <a:lnTo>
                  <a:pt x="42" y="140"/>
                </a:lnTo>
                <a:lnTo>
                  <a:pt x="42" y="140"/>
                </a:lnTo>
                <a:lnTo>
                  <a:pt x="42" y="140"/>
                </a:lnTo>
                <a:lnTo>
                  <a:pt x="44" y="141"/>
                </a:lnTo>
                <a:lnTo>
                  <a:pt x="46" y="145"/>
                </a:lnTo>
                <a:lnTo>
                  <a:pt x="47" y="146"/>
                </a:lnTo>
                <a:lnTo>
                  <a:pt x="47" y="148"/>
                </a:lnTo>
                <a:lnTo>
                  <a:pt x="47" y="150"/>
                </a:lnTo>
                <a:lnTo>
                  <a:pt x="47" y="151"/>
                </a:lnTo>
                <a:lnTo>
                  <a:pt x="47" y="151"/>
                </a:lnTo>
                <a:lnTo>
                  <a:pt x="47" y="151"/>
                </a:lnTo>
                <a:lnTo>
                  <a:pt x="47" y="153"/>
                </a:lnTo>
                <a:lnTo>
                  <a:pt x="47" y="153"/>
                </a:lnTo>
                <a:lnTo>
                  <a:pt x="47" y="153"/>
                </a:lnTo>
                <a:lnTo>
                  <a:pt x="46" y="155"/>
                </a:lnTo>
                <a:lnTo>
                  <a:pt x="46" y="155"/>
                </a:lnTo>
                <a:lnTo>
                  <a:pt x="46" y="155"/>
                </a:lnTo>
                <a:lnTo>
                  <a:pt x="46" y="156"/>
                </a:lnTo>
                <a:lnTo>
                  <a:pt x="46" y="156"/>
                </a:lnTo>
                <a:lnTo>
                  <a:pt x="46" y="156"/>
                </a:lnTo>
                <a:lnTo>
                  <a:pt x="51" y="163"/>
                </a:lnTo>
                <a:lnTo>
                  <a:pt x="56" y="163"/>
                </a:lnTo>
                <a:lnTo>
                  <a:pt x="56" y="163"/>
                </a:lnTo>
                <a:lnTo>
                  <a:pt x="56" y="163"/>
                </a:lnTo>
                <a:lnTo>
                  <a:pt x="54" y="163"/>
                </a:lnTo>
                <a:lnTo>
                  <a:pt x="54" y="165"/>
                </a:lnTo>
                <a:lnTo>
                  <a:pt x="54" y="165"/>
                </a:lnTo>
                <a:lnTo>
                  <a:pt x="56" y="168"/>
                </a:lnTo>
                <a:lnTo>
                  <a:pt x="57" y="170"/>
                </a:lnTo>
                <a:lnTo>
                  <a:pt x="57" y="170"/>
                </a:lnTo>
                <a:lnTo>
                  <a:pt x="57" y="170"/>
                </a:lnTo>
                <a:lnTo>
                  <a:pt x="57" y="168"/>
                </a:lnTo>
                <a:lnTo>
                  <a:pt x="59" y="168"/>
                </a:lnTo>
                <a:lnTo>
                  <a:pt x="61" y="170"/>
                </a:lnTo>
                <a:lnTo>
                  <a:pt x="61" y="170"/>
                </a:lnTo>
                <a:lnTo>
                  <a:pt x="61" y="170"/>
                </a:lnTo>
                <a:lnTo>
                  <a:pt x="61" y="170"/>
                </a:lnTo>
                <a:lnTo>
                  <a:pt x="62" y="168"/>
                </a:lnTo>
                <a:lnTo>
                  <a:pt x="62" y="168"/>
                </a:lnTo>
                <a:lnTo>
                  <a:pt x="62" y="168"/>
                </a:lnTo>
                <a:lnTo>
                  <a:pt x="64" y="168"/>
                </a:lnTo>
                <a:lnTo>
                  <a:pt x="64" y="168"/>
                </a:lnTo>
                <a:lnTo>
                  <a:pt x="64" y="168"/>
                </a:lnTo>
                <a:lnTo>
                  <a:pt x="64" y="170"/>
                </a:lnTo>
                <a:lnTo>
                  <a:pt x="64" y="171"/>
                </a:lnTo>
                <a:lnTo>
                  <a:pt x="64" y="171"/>
                </a:lnTo>
                <a:lnTo>
                  <a:pt x="66" y="171"/>
                </a:lnTo>
                <a:lnTo>
                  <a:pt x="66" y="173"/>
                </a:lnTo>
                <a:lnTo>
                  <a:pt x="67" y="173"/>
                </a:lnTo>
                <a:lnTo>
                  <a:pt x="67" y="171"/>
                </a:lnTo>
                <a:lnTo>
                  <a:pt x="67" y="171"/>
                </a:lnTo>
                <a:lnTo>
                  <a:pt x="67" y="171"/>
                </a:lnTo>
                <a:lnTo>
                  <a:pt x="67" y="171"/>
                </a:lnTo>
                <a:lnTo>
                  <a:pt x="67" y="170"/>
                </a:lnTo>
                <a:lnTo>
                  <a:pt x="67" y="170"/>
                </a:lnTo>
                <a:lnTo>
                  <a:pt x="67" y="170"/>
                </a:lnTo>
                <a:lnTo>
                  <a:pt x="69" y="170"/>
                </a:lnTo>
                <a:lnTo>
                  <a:pt x="69" y="170"/>
                </a:lnTo>
                <a:lnTo>
                  <a:pt x="71" y="168"/>
                </a:lnTo>
                <a:lnTo>
                  <a:pt x="71" y="165"/>
                </a:lnTo>
                <a:lnTo>
                  <a:pt x="72" y="163"/>
                </a:lnTo>
                <a:lnTo>
                  <a:pt x="72" y="161"/>
                </a:lnTo>
                <a:lnTo>
                  <a:pt x="74" y="161"/>
                </a:lnTo>
                <a:lnTo>
                  <a:pt x="74" y="161"/>
                </a:lnTo>
                <a:lnTo>
                  <a:pt x="74" y="161"/>
                </a:lnTo>
                <a:lnTo>
                  <a:pt x="74" y="161"/>
                </a:lnTo>
                <a:lnTo>
                  <a:pt x="74" y="161"/>
                </a:lnTo>
                <a:lnTo>
                  <a:pt x="74" y="165"/>
                </a:lnTo>
                <a:lnTo>
                  <a:pt x="76" y="165"/>
                </a:lnTo>
                <a:lnTo>
                  <a:pt x="76" y="165"/>
                </a:lnTo>
                <a:lnTo>
                  <a:pt x="83" y="163"/>
                </a:lnTo>
                <a:lnTo>
                  <a:pt x="83" y="163"/>
                </a:lnTo>
                <a:lnTo>
                  <a:pt x="84" y="163"/>
                </a:lnTo>
                <a:lnTo>
                  <a:pt x="84" y="163"/>
                </a:lnTo>
                <a:lnTo>
                  <a:pt x="86" y="163"/>
                </a:lnTo>
                <a:lnTo>
                  <a:pt x="86" y="163"/>
                </a:lnTo>
                <a:lnTo>
                  <a:pt x="88" y="161"/>
                </a:lnTo>
                <a:lnTo>
                  <a:pt x="89" y="160"/>
                </a:lnTo>
                <a:lnTo>
                  <a:pt x="91" y="161"/>
                </a:lnTo>
                <a:lnTo>
                  <a:pt x="93" y="163"/>
                </a:lnTo>
                <a:lnTo>
                  <a:pt x="93" y="163"/>
                </a:lnTo>
                <a:lnTo>
                  <a:pt x="93" y="163"/>
                </a:lnTo>
                <a:lnTo>
                  <a:pt x="93" y="165"/>
                </a:lnTo>
                <a:lnTo>
                  <a:pt x="94" y="166"/>
                </a:lnTo>
                <a:lnTo>
                  <a:pt x="94" y="166"/>
                </a:lnTo>
                <a:lnTo>
                  <a:pt x="94" y="168"/>
                </a:lnTo>
                <a:lnTo>
                  <a:pt x="94" y="170"/>
                </a:lnTo>
                <a:lnTo>
                  <a:pt x="94" y="170"/>
                </a:lnTo>
                <a:lnTo>
                  <a:pt x="96" y="170"/>
                </a:lnTo>
                <a:lnTo>
                  <a:pt x="96" y="170"/>
                </a:lnTo>
                <a:lnTo>
                  <a:pt x="96" y="170"/>
                </a:lnTo>
                <a:lnTo>
                  <a:pt x="96" y="170"/>
                </a:lnTo>
                <a:lnTo>
                  <a:pt x="96" y="170"/>
                </a:lnTo>
                <a:lnTo>
                  <a:pt x="98" y="170"/>
                </a:lnTo>
                <a:lnTo>
                  <a:pt x="98" y="168"/>
                </a:lnTo>
                <a:lnTo>
                  <a:pt x="98" y="168"/>
                </a:lnTo>
                <a:lnTo>
                  <a:pt x="98" y="168"/>
                </a:lnTo>
                <a:lnTo>
                  <a:pt x="99" y="170"/>
                </a:lnTo>
                <a:lnTo>
                  <a:pt x="103" y="173"/>
                </a:lnTo>
                <a:lnTo>
                  <a:pt x="104" y="173"/>
                </a:lnTo>
                <a:lnTo>
                  <a:pt x="104" y="175"/>
                </a:lnTo>
                <a:lnTo>
                  <a:pt x="104" y="175"/>
                </a:lnTo>
                <a:lnTo>
                  <a:pt x="104" y="177"/>
                </a:lnTo>
                <a:lnTo>
                  <a:pt x="104" y="177"/>
                </a:lnTo>
                <a:lnTo>
                  <a:pt x="104" y="177"/>
                </a:lnTo>
                <a:lnTo>
                  <a:pt x="104" y="178"/>
                </a:lnTo>
                <a:lnTo>
                  <a:pt x="108" y="180"/>
                </a:lnTo>
                <a:lnTo>
                  <a:pt x="108" y="180"/>
                </a:lnTo>
                <a:lnTo>
                  <a:pt x="109" y="180"/>
                </a:lnTo>
                <a:lnTo>
                  <a:pt x="109" y="180"/>
                </a:lnTo>
                <a:lnTo>
                  <a:pt x="109" y="180"/>
                </a:lnTo>
                <a:lnTo>
                  <a:pt x="109" y="180"/>
                </a:lnTo>
                <a:lnTo>
                  <a:pt x="111" y="180"/>
                </a:lnTo>
                <a:lnTo>
                  <a:pt x="113" y="178"/>
                </a:lnTo>
                <a:lnTo>
                  <a:pt x="113" y="178"/>
                </a:lnTo>
                <a:lnTo>
                  <a:pt x="114" y="178"/>
                </a:lnTo>
                <a:lnTo>
                  <a:pt x="114" y="178"/>
                </a:lnTo>
                <a:lnTo>
                  <a:pt x="114" y="177"/>
                </a:lnTo>
                <a:lnTo>
                  <a:pt x="116" y="177"/>
                </a:lnTo>
                <a:lnTo>
                  <a:pt x="116" y="177"/>
                </a:lnTo>
                <a:lnTo>
                  <a:pt x="116" y="177"/>
                </a:lnTo>
                <a:lnTo>
                  <a:pt x="116" y="175"/>
                </a:lnTo>
                <a:lnTo>
                  <a:pt x="116" y="175"/>
                </a:lnTo>
                <a:lnTo>
                  <a:pt x="118" y="175"/>
                </a:lnTo>
                <a:lnTo>
                  <a:pt x="120" y="175"/>
                </a:lnTo>
                <a:lnTo>
                  <a:pt x="120" y="175"/>
                </a:lnTo>
                <a:lnTo>
                  <a:pt x="121" y="175"/>
                </a:lnTo>
                <a:lnTo>
                  <a:pt x="121" y="175"/>
                </a:lnTo>
                <a:lnTo>
                  <a:pt x="123" y="173"/>
                </a:lnTo>
                <a:lnTo>
                  <a:pt x="123" y="173"/>
                </a:lnTo>
                <a:lnTo>
                  <a:pt x="123" y="170"/>
                </a:lnTo>
                <a:lnTo>
                  <a:pt x="125" y="166"/>
                </a:lnTo>
                <a:lnTo>
                  <a:pt x="126" y="165"/>
                </a:lnTo>
                <a:lnTo>
                  <a:pt x="126" y="165"/>
                </a:lnTo>
                <a:lnTo>
                  <a:pt x="128" y="158"/>
                </a:lnTo>
                <a:lnTo>
                  <a:pt x="130" y="156"/>
                </a:lnTo>
                <a:lnTo>
                  <a:pt x="130" y="156"/>
                </a:lnTo>
                <a:lnTo>
                  <a:pt x="130" y="156"/>
                </a:lnTo>
                <a:lnTo>
                  <a:pt x="131" y="156"/>
                </a:lnTo>
                <a:lnTo>
                  <a:pt x="131" y="156"/>
                </a:lnTo>
                <a:lnTo>
                  <a:pt x="133" y="155"/>
                </a:lnTo>
                <a:lnTo>
                  <a:pt x="133" y="156"/>
                </a:lnTo>
                <a:lnTo>
                  <a:pt x="135" y="156"/>
                </a:lnTo>
                <a:lnTo>
                  <a:pt x="138" y="158"/>
                </a:lnTo>
                <a:lnTo>
                  <a:pt x="138" y="158"/>
                </a:lnTo>
                <a:lnTo>
                  <a:pt x="140" y="158"/>
                </a:lnTo>
                <a:lnTo>
                  <a:pt x="140" y="158"/>
                </a:lnTo>
                <a:lnTo>
                  <a:pt x="141" y="156"/>
                </a:lnTo>
                <a:lnTo>
                  <a:pt x="141" y="156"/>
                </a:lnTo>
                <a:lnTo>
                  <a:pt x="141" y="158"/>
                </a:lnTo>
                <a:lnTo>
                  <a:pt x="145" y="160"/>
                </a:lnTo>
                <a:lnTo>
                  <a:pt x="145" y="160"/>
                </a:lnTo>
                <a:lnTo>
                  <a:pt x="146" y="161"/>
                </a:lnTo>
                <a:lnTo>
                  <a:pt x="146" y="160"/>
                </a:lnTo>
                <a:lnTo>
                  <a:pt x="146" y="160"/>
                </a:lnTo>
                <a:lnTo>
                  <a:pt x="146" y="160"/>
                </a:lnTo>
                <a:lnTo>
                  <a:pt x="146" y="160"/>
                </a:lnTo>
                <a:lnTo>
                  <a:pt x="148" y="158"/>
                </a:lnTo>
                <a:lnTo>
                  <a:pt x="150" y="158"/>
                </a:lnTo>
                <a:lnTo>
                  <a:pt x="151" y="158"/>
                </a:lnTo>
                <a:lnTo>
                  <a:pt x="165" y="165"/>
                </a:lnTo>
                <a:lnTo>
                  <a:pt x="167" y="166"/>
                </a:lnTo>
                <a:lnTo>
                  <a:pt x="168" y="166"/>
                </a:lnTo>
                <a:lnTo>
                  <a:pt x="168" y="168"/>
                </a:lnTo>
                <a:lnTo>
                  <a:pt x="170" y="166"/>
                </a:lnTo>
                <a:lnTo>
                  <a:pt x="175" y="168"/>
                </a:lnTo>
                <a:lnTo>
                  <a:pt x="180" y="168"/>
                </a:lnTo>
                <a:lnTo>
                  <a:pt x="182" y="166"/>
                </a:lnTo>
                <a:lnTo>
                  <a:pt x="185" y="163"/>
                </a:lnTo>
                <a:lnTo>
                  <a:pt x="187" y="163"/>
                </a:lnTo>
                <a:lnTo>
                  <a:pt x="187" y="161"/>
                </a:lnTo>
                <a:lnTo>
                  <a:pt x="190" y="161"/>
                </a:lnTo>
                <a:lnTo>
                  <a:pt x="190" y="161"/>
                </a:lnTo>
                <a:lnTo>
                  <a:pt x="192" y="161"/>
                </a:lnTo>
                <a:lnTo>
                  <a:pt x="192" y="161"/>
                </a:lnTo>
                <a:lnTo>
                  <a:pt x="192" y="160"/>
                </a:lnTo>
                <a:lnTo>
                  <a:pt x="192" y="160"/>
                </a:lnTo>
                <a:lnTo>
                  <a:pt x="192" y="158"/>
                </a:lnTo>
                <a:lnTo>
                  <a:pt x="192" y="158"/>
                </a:lnTo>
                <a:lnTo>
                  <a:pt x="192" y="156"/>
                </a:lnTo>
                <a:lnTo>
                  <a:pt x="192" y="156"/>
                </a:lnTo>
                <a:lnTo>
                  <a:pt x="192" y="155"/>
                </a:lnTo>
                <a:lnTo>
                  <a:pt x="192" y="155"/>
                </a:lnTo>
                <a:lnTo>
                  <a:pt x="188" y="151"/>
                </a:lnTo>
                <a:lnTo>
                  <a:pt x="187" y="148"/>
                </a:lnTo>
                <a:lnTo>
                  <a:pt x="187" y="146"/>
                </a:lnTo>
                <a:lnTo>
                  <a:pt x="187" y="146"/>
                </a:lnTo>
                <a:lnTo>
                  <a:pt x="188" y="143"/>
                </a:lnTo>
                <a:lnTo>
                  <a:pt x="188" y="143"/>
                </a:lnTo>
                <a:lnTo>
                  <a:pt x="190" y="143"/>
                </a:lnTo>
                <a:lnTo>
                  <a:pt x="190" y="143"/>
                </a:lnTo>
                <a:lnTo>
                  <a:pt x="190" y="143"/>
                </a:lnTo>
                <a:lnTo>
                  <a:pt x="190" y="145"/>
                </a:lnTo>
                <a:lnTo>
                  <a:pt x="190" y="145"/>
                </a:lnTo>
                <a:lnTo>
                  <a:pt x="190" y="145"/>
                </a:lnTo>
                <a:lnTo>
                  <a:pt x="188" y="145"/>
                </a:lnTo>
                <a:lnTo>
                  <a:pt x="188" y="146"/>
                </a:lnTo>
                <a:lnTo>
                  <a:pt x="188" y="146"/>
                </a:lnTo>
                <a:lnTo>
                  <a:pt x="190" y="148"/>
                </a:lnTo>
                <a:lnTo>
                  <a:pt x="190" y="148"/>
                </a:lnTo>
                <a:lnTo>
                  <a:pt x="192" y="148"/>
                </a:lnTo>
                <a:lnTo>
                  <a:pt x="193" y="148"/>
                </a:lnTo>
                <a:lnTo>
                  <a:pt x="193" y="148"/>
                </a:lnTo>
                <a:lnTo>
                  <a:pt x="195" y="148"/>
                </a:lnTo>
                <a:lnTo>
                  <a:pt x="195" y="148"/>
                </a:lnTo>
                <a:lnTo>
                  <a:pt x="195" y="148"/>
                </a:lnTo>
                <a:lnTo>
                  <a:pt x="195" y="148"/>
                </a:lnTo>
                <a:lnTo>
                  <a:pt x="195" y="150"/>
                </a:lnTo>
                <a:lnTo>
                  <a:pt x="195" y="150"/>
                </a:lnTo>
                <a:lnTo>
                  <a:pt x="197" y="151"/>
                </a:lnTo>
                <a:lnTo>
                  <a:pt x="199" y="151"/>
                </a:lnTo>
                <a:lnTo>
                  <a:pt x="199" y="151"/>
                </a:lnTo>
                <a:lnTo>
                  <a:pt x="199" y="151"/>
                </a:lnTo>
                <a:lnTo>
                  <a:pt x="200" y="151"/>
                </a:lnTo>
                <a:lnTo>
                  <a:pt x="200" y="151"/>
                </a:lnTo>
                <a:lnTo>
                  <a:pt x="202" y="151"/>
                </a:lnTo>
                <a:lnTo>
                  <a:pt x="202" y="150"/>
                </a:lnTo>
                <a:lnTo>
                  <a:pt x="202" y="150"/>
                </a:lnTo>
                <a:lnTo>
                  <a:pt x="202" y="150"/>
                </a:lnTo>
                <a:lnTo>
                  <a:pt x="200" y="148"/>
                </a:lnTo>
                <a:lnTo>
                  <a:pt x="200" y="148"/>
                </a:lnTo>
                <a:lnTo>
                  <a:pt x="200" y="148"/>
                </a:lnTo>
                <a:lnTo>
                  <a:pt x="200" y="146"/>
                </a:lnTo>
                <a:lnTo>
                  <a:pt x="202" y="146"/>
                </a:lnTo>
                <a:lnTo>
                  <a:pt x="204" y="146"/>
                </a:lnTo>
                <a:lnTo>
                  <a:pt x="205" y="145"/>
                </a:lnTo>
                <a:lnTo>
                  <a:pt x="205" y="145"/>
                </a:lnTo>
                <a:lnTo>
                  <a:pt x="205" y="145"/>
                </a:lnTo>
                <a:lnTo>
                  <a:pt x="205" y="145"/>
                </a:lnTo>
                <a:lnTo>
                  <a:pt x="205" y="143"/>
                </a:lnTo>
                <a:lnTo>
                  <a:pt x="205" y="143"/>
                </a:lnTo>
                <a:lnTo>
                  <a:pt x="202" y="140"/>
                </a:lnTo>
                <a:lnTo>
                  <a:pt x="202" y="140"/>
                </a:lnTo>
                <a:lnTo>
                  <a:pt x="202" y="136"/>
                </a:lnTo>
                <a:lnTo>
                  <a:pt x="200" y="136"/>
                </a:lnTo>
                <a:lnTo>
                  <a:pt x="200" y="134"/>
                </a:lnTo>
                <a:lnTo>
                  <a:pt x="200" y="134"/>
                </a:lnTo>
                <a:lnTo>
                  <a:pt x="199" y="134"/>
                </a:lnTo>
                <a:lnTo>
                  <a:pt x="199" y="134"/>
                </a:lnTo>
                <a:lnTo>
                  <a:pt x="199" y="134"/>
                </a:lnTo>
                <a:lnTo>
                  <a:pt x="197" y="134"/>
                </a:lnTo>
                <a:lnTo>
                  <a:pt x="197" y="134"/>
                </a:lnTo>
                <a:lnTo>
                  <a:pt x="197" y="136"/>
                </a:lnTo>
                <a:lnTo>
                  <a:pt x="197" y="136"/>
                </a:lnTo>
                <a:lnTo>
                  <a:pt x="195" y="138"/>
                </a:lnTo>
                <a:lnTo>
                  <a:pt x="195" y="138"/>
                </a:lnTo>
                <a:lnTo>
                  <a:pt x="195" y="138"/>
                </a:lnTo>
                <a:lnTo>
                  <a:pt x="195" y="138"/>
                </a:lnTo>
                <a:lnTo>
                  <a:pt x="195" y="138"/>
                </a:lnTo>
                <a:lnTo>
                  <a:pt x="192" y="138"/>
                </a:lnTo>
                <a:lnTo>
                  <a:pt x="188" y="140"/>
                </a:lnTo>
                <a:lnTo>
                  <a:pt x="188" y="140"/>
                </a:lnTo>
                <a:lnTo>
                  <a:pt x="188" y="140"/>
                </a:lnTo>
                <a:lnTo>
                  <a:pt x="188" y="140"/>
                </a:lnTo>
                <a:lnTo>
                  <a:pt x="187" y="138"/>
                </a:lnTo>
                <a:lnTo>
                  <a:pt x="187" y="138"/>
                </a:lnTo>
                <a:lnTo>
                  <a:pt x="187" y="136"/>
                </a:lnTo>
                <a:lnTo>
                  <a:pt x="187" y="136"/>
                </a:lnTo>
                <a:lnTo>
                  <a:pt x="187" y="134"/>
                </a:lnTo>
                <a:lnTo>
                  <a:pt x="187" y="134"/>
                </a:lnTo>
                <a:lnTo>
                  <a:pt x="187" y="133"/>
                </a:lnTo>
                <a:lnTo>
                  <a:pt x="187" y="133"/>
                </a:lnTo>
                <a:lnTo>
                  <a:pt x="187" y="129"/>
                </a:lnTo>
                <a:lnTo>
                  <a:pt x="187" y="129"/>
                </a:lnTo>
                <a:lnTo>
                  <a:pt x="187" y="129"/>
                </a:lnTo>
                <a:lnTo>
                  <a:pt x="190" y="133"/>
                </a:lnTo>
                <a:lnTo>
                  <a:pt x="190" y="133"/>
                </a:lnTo>
                <a:lnTo>
                  <a:pt x="190" y="134"/>
                </a:lnTo>
                <a:lnTo>
                  <a:pt x="192" y="134"/>
                </a:lnTo>
                <a:lnTo>
                  <a:pt x="197" y="133"/>
                </a:lnTo>
                <a:lnTo>
                  <a:pt x="199" y="133"/>
                </a:lnTo>
                <a:lnTo>
                  <a:pt x="199" y="133"/>
                </a:lnTo>
                <a:lnTo>
                  <a:pt x="200" y="133"/>
                </a:lnTo>
                <a:lnTo>
                  <a:pt x="200" y="131"/>
                </a:lnTo>
                <a:lnTo>
                  <a:pt x="200" y="131"/>
                </a:lnTo>
                <a:lnTo>
                  <a:pt x="204" y="131"/>
                </a:lnTo>
                <a:lnTo>
                  <a:pt x="207" y="128"/>
                </a:lnTo>
                <a:lnTo>
                  <a:pt x="209" y="128"/>
                </a:lnTo>
                <a:lnTo>
                  <a:pt x="209" y="128"/>
                </a:lnTo>
                <a:lnTo>
                  <a:pt x="212" y="129"/>
                </a:lnTo>
                <a:lnTo>
                  <a:pt x="212" y="129"/>
                </a:lnTo>
                <a:lnTo>
                  <a:pt x="214" y="129"/>
                </a:lnTo>
                <a:lnTo>
                  <a:pt x="214" y="128"/>
                </a:lnTo>
                <a:lnTo>
                  <a:pt x="214" y="128"/>
                </a:lnTo>
                <a:lnTo>
                  <a:pt x="214" y="128"/>
                </a:lnTo>
                <a:lnTo>
                  <a:pt x="214" y="124"/>
                </a:lnTo>
                <a:lnTo>
                  <a:pt x="214" y="123"/>
                </a:lnTo>
                <a:lnTo>
                  <a:pt x="214" y="123"/>
                </a:lnTo>
                <a:lnTo>
                  <a:pt x="212" y="123"/>
                </a:lnTo>
                <a:lnTo>
                  <a:pt x="212" y="123"/>
                </a:lnTo>
                <a:lnTo>
                  <a:pt x="212" y="123"/>
                </a:lnTo>
                <a:lnTo>
                  <a:pt x="212" y="121"/>
                </a:lnTo>
                <a:lnTo>
                  <a:pt x="212" y="121"/>
                </a:lnTo>
                <a:lnTo>
                  <a:pt x="212" y="121"/>
                </a:lnTo>
                <a:lnTo>
                  <a:pt x="214" y="118"/>
                </a:lnTo>
                <a:lnTo>
                  <a:pt x="214" y="116"/>
                </a:lnTo>
                <a:lnTo>
                  <a:pt x="214" y="116"/>
                </a:lnTo>
                <a:lnTo>
                  <a:pt x="214" y="116"/>
                </a:lnTo>
                <a:lnTo>
                  <a:pt x="215" y="116"/>
                </a:lnTo>
                <a:lnTo>
                  <a:pt x="215" y="116"/>
                </a:lnTo>
                <a:lnTo>
                  <a:pt x="215" y="118"/>
                </a:lnTo>
                <a:lnTo>
                  <a:pt x="215" y="118"/>
                </a:lnTo>
                <a:lnTo>
                  <a:pt x="215" y="118"/>
                </a:lnTo>
                <a:lnTo>
                  <a:pt x="217" y="118"/>
                </a:lnTo>
                <a:lnTo>
                  <a:pt x="217" y="119"/>
                </a:lnTo>
                <a:lnTo>
                  <a:pt x="217" y="119"/>
                </a:lnTo>
                <a:lnTo>
                  <a:pt x="217" y="119"/>
                </a:lnTo>
                <a:lnTo>
                  <a:pt x="219" y="118"/>
                </a:lnTo>
                <a:lnTo>
                  <a:pt x="219" y="118"/>
                </a:lnTo>
                <a:lnTo>
                  <a:pt x="219" y="118"/>
                </a:lnTo>
                <a:lnTo>
                  <a:pt x="219" y="118"/>
                </a:lnTo>
                <a:lnTo>
                  <a:pt x="219" y="118"/>
                </a:lnTo>
                <a:lnTo>
                  <a:pt x="219" y="118"/>
                </a:lnTo>
                <a:lnTo>
                  <a:pt x="219" y="114"/>
                </a:lnTo>
                <a:lnTo>
                  <a:pt x="219" y="114"/>
                </a:lnTo>
                <a:lnTo>
                  <a:pt x="219" y="114"/>
                </a:lnTo>
                <a:lnTo>
                  <a:pt x="219" y="114"/>
                </a:lnTo>
                <a:lnTo>
                  <a:pt x="219" y="114"/>
                </a:lnTo>
                <a:lnTo>
                  <a:pt x="220" y="114"/>
                </a:lnTo>
                <a:lnTo>
                  <a:pt x="220" y="114"/>
                </a:lnTo>
                <a:lnTo>
                  <a:pt x="220" y="114"/>
                </a:lnTo>
                <a:lnTo>
                  <a:pt x="224" y="113"/>
                </a:lnTo>
                <a:lnTo>
                  <a:pt x="224" y="113"/>
                </a:lnTo>
                <a:lnTo>
                  <a:pt x="224" y="113"/>
                </a:lnTo>
                <a:lnTo>
                  <a:pt x="224" y="111"/>
                </a:lnTo>
                <a:lnTo>
                  <a:pt x="224" y="111"/>
                </a:lnTo>
                <a:lnTo>
                  <a:pt x="224" y="111"/>
                </a:lnTo>
                <a:lnTo>
                  <a:pt x="224" y="111"/>
                </a:lnTo>
                <a:lnTo>
                  <a:pt x="224" y="109"/>
                </a:lnTo>
                <a:lnTo>
                  <a:pt x="222" y="109"/>
                </a:lnTo>
                <a:lnTo>
                  <a:pt x="222" y="109"/>
                </a:lnTo>
                <a:lnTo>
                  <a:pt x="222" y="109"/>
                </a:lnTo>
                <a:lnTo>
                  <a:pt x="222" y="108"/>
                </a:lnTo>
                <a:lnTo>
                  <a:pt x="222" y="108"/>
                </a:lnTo>
                <a:lnTo>
                  <a:pt x="222" y="106"/>
                </a:lnTo>
                <a:lnTo>
                  <a:pt x="222" y="106"/>
                </a:lnTo>
                <a:lnTo>
                  <a:pt x="222" y="106"/>
                </a:lnTo>
                <a:lnTo>
                  <a:pt x="220" y="104"/>
                </a:lnTo>
                <a:lnTo>
                  <a:pt x="222" y="104"/>
                </a:lnTo>
                <a:lnTo>
                  <a:pt x="222" y="104"/>
                </a:lnTo>
                <a:lnTo>
                  <a:pt x="222" y="104"/>
                </a:lnTo>
                <a:lnTo>
                  <a:pt x="224" y="103"/>
                </a:lnTo>
                <a:lnTo>
                  <a:pt x="224" y="103"/>
                </a:lnTo>
                <a:lnTo>
                  <a:pt x="224" y="103"/>
                </a:lnTo>
                <a:lnTo>
                  <a:pt x="224" y="103"/>
                </a:lnTo>
                <a:lnTo>
                  <a:pt x="224" y="101"/>
                </a:lnTo>
                <a:lnTo>
                  <a:pt x="224" y="99"/>
                </a:lnTo>
                <a:lnTo>
                  <a:pt x="224" y="99"/>
                </a:lnTo>
                <a:lnTo>
                  <a:pt x="224" y="99"/>
                </a:lnTo>
                <a:lnTo>
                  <a:pt x="224" y="99"/>
                </a:lnTo>
                <a:lnTo>
                  <a:pt x="220" y="101"/>
                </a:lnTo>
                <a:lnTo>
                  <a:pt x="220" y="101"/>
                </a:lnTo>
                <a:lnTo>
                  <a:pt x="220" y="99"/>
                </a:lnTo>
                <a:lnTo>
                  <a:pt x="220" y="97"/>
                </a:lnTo>
                <a:lnTo>
                  <a:pt x="219" y="97"/>
                </a:lnTo>
                <a:lnTo>
                  <a:pt x="219" y="96"/>
                </a:lnTo>
                <a:lnTo>
                  <a:pt x="219" y="96"/>
                </a:lnTo>
                <a:lnTo>
                  <a:pt x="219" y="96"/>
                </a:lnTo>
                <a:lnTo>
                  <a:pt x="219" y="96"/>
                </a:lnTo>
                <a:lnTo>
                  <a:pt x="219" y="96"/>
                </a:lnTo>
                <a:lnTo>
                  <a:pt x="217" y="97"/>
                </a:lnTo>
                <a:lnTo>
                  <a:pt x="217" y="97"/>
                </a:lnTo>
                <a:lnTo>
                  <a:pt x="217" y="96"/>
                </a:lnTo>
                <a:lnTo>
                  <a:pt x="217" y="96"/>
                </a:lnTo>
                <a:lnTo>
                  <a:pt x="215" y="94"/>
                </a:lnTo>
                <a:lnTo>
                  <a:pt x="215" y="94"/>
                </a:lnTo>
                <a:lnTo>
                  <a:pt x="215" y="91"/>
                </a:lnTo>
                <a:lnTo>
                  <a:pt x="215" y="91"/>
                </a:lnTo>
                <a:lnTo>
                  <a:pt x="215" y="91"/>
                </a:lnTo>
                <a:lnTo>
                  <a:pt x="215" y="89"/>
                </a:lnTo>
                <a:lnTo>
                  <a:pt x="215" y="89"/>
                </a:lnTo>
                <a:lnTo>
                  <a:pt x="215" y="89"/>
                </a:lnTo>
                <a:lnTo>
                  <a:pt x="215" y="87"/>
                </a:lnTo>
                <a:lnTo>
                  <a:pt x="215" y="87"/>
                </a:lnTo>
                <a:lnTo>
                  <a:pt x="215" y="87"/>
                </a:lnTo>
                <a:lnTo>
                  <a:pt x="220" y="84"/>
                </a:lnTo>
                <a:lnTo>
                  <a:pt x="222" y="82"/>
                </a:lnTo>
                <a:lnTo>
                  <a:pt x="224" y="79"/>
                </a:lnTo>
                <a:lnTo>
                  <a:pt x="224" y="79"/>
                </a:lnTo>
                <a:lnTo>
                  <a:pt x="224" y="79"/>
                </a:lnTo>
                <a:lnTo>
                  <a:pt x="224" y="77"/>
                </a:lnTo>
                <a:lnTo>
                  <a:pt x="224" y="77"/>
                </a:lnTo>
                <a:lnTo>
                  <a:pt x="224" y="76"/>
                </a:lnTo>
                <a:lnTo>
                  <a:pt x="224" y="76"/>
                </a:lnTo>
                <a:lnTo>
                  <a:pt x="224" y="74"/>
                </a:lnTo>
                <a:lnTo>
                  <a:pt x="224" y="74"/>
                </a:lnTo>
                <a:lnTo>
                  <a:pt x="224" y="74"/>
                </a:lnTo>
                <a:lnTo>
                  <a:pt x="225" y="74"/>
                </a:lnTo>
                <a:lnTo>
                  <a:pt x="225" y="72"/>
                </a:lnTo>
                <a:lnTo>
                  <a:pt x="227" y="72"/>
                </a:lnTo>
                <a:lnTo>
                  <a:pt x="227" y="72"/>
                </a:lnTo>
                <a:lnTo>
                  <a:pt x="225" y="72"/>
                </a:lnTo>
                <a:close/>
                <a:moveTo>
                  <a:pt x="220" y="89"/>
                </a:moveTo>
                <a:lnTo>
                  <a:pt x="220" y="89"/>
                </a:lnTo>
                <a:lnTo>
                  <a:pt x="219" y="87"/>
                </a:lnTo>
                <a:lnTo>
                  <a:pt x="219" y="87"/>
                </a:lnTo>
                <a:lnTo>
                  <a:pt x="219" y="87"/>
                </a:lnTo>
                <a:lnTo>
                  <a:pt x="219" y="89"/>
                </a:lnTo>
                <a:lnTo>
                  <a:pt x="219" y="89"/>
                </a:lnTo>
                <a:lnTo>
                  <a:pt x="217" y="89"/>
                </a:lnTo>
                <a:lnTo>
                  <a:pt x="217" y="91"/>
                </a:lnTo>
                <a:lnTo>
                  <a:pt x="217" y="91"/>
                </a:lnTo>
                <a:lnTo>
                  <a:pt x="217" y="92"/>
                </a:lnTo>
                <a:lnTo>
                  <a:pt x="217" y="92"/>
                </a:lnTo>
                <a:lnTo>
                  <a:pt x="219" y="94"/>
                </a:lnTo>
                <a:lnTo>
                  <a:pt x="220" y="94"/>
                </a:lnTo>
                <a:lnTo>
                  <a:pt x="220" y="94"/>
                </a:lnTo>
                <a:lnTo>
                  <a:pt x="220" y="92"/>
                </a:lnTo>
                <a:lnTo>
                  <a:pt x="220" y="92"/>
                </a:lnTo>
                <a:lnTo>
                  <a:pt x="220" y="92"/>
                </a:lnTo>
                <a:lnTo>
                  <a:pt x="220" y="92"/>
                </a:lnTo>
                <a:lnTo>
                  <a:pt x="220" y="91"/>
                </a:lnTo>
                <a:lnTo>
                  <a:pt x="220" y="91"/>
                </a:lnTo>
                <a:lnTo>
                  <a:pt x="220" y="91"/>
                </a:lnTo>
                <a:lnTo>
                  <a:pt x="220" y="91"/>
                </a:lnTo>
                <a:lnTo>
                  <a:pt x="220" y="89"/>
                </a:lnTo>
                <a:close/>
              </a:path>
            </a:pathLst>
          </a:custGeom>
          <a:solidFill>
            <a:srgbClr val="8C103D"/>
          </a:solidFill>
          <a:ln w="1588" cap="flat">
            <a:solidFill>
              <a:srgbClr val="6D6E7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84" name="Freeform 67">
            <a:extLst>
              <a:ext uri="{FF2B5EF4-FFF2-40B4-BE49-F238E27FC236}">
                <a16:creationId xmlns:a16="http://schemas.microsoft.com/office/drawing/2014/main" id="{D7245DF0-AD01-4203-982A-1AFEA182AED3}"/>
              </a:ext>
            </a:extLst>
          </p:cNvPr>
          <p:cNvSpPr>
            <a:spLocks/>
          </p:cNvSpPr>
          <p:nvPr/>
        </p:nvSpPr>
        <p:spPr bwMode="auto">
          <a:xfrm>
            <a:off x="5067701" y="4862623"/>
            <a:ext cx="162209" cy="197934"/>
          </a:xfrm>
          <a:custGeom>
            <a:avLst/>
            <a:gdLst>
              <a:gd name="T0" fmla="*/ 146 w 168"/>
              <a:gd name="T1" fmla="*/ 16 h 205"/>
              <a:gd name="T2" fmla="*/ 145 w 168"/>
              <a:gd name="T3" fmla="*/ 22 h 205"/>
              <a:gd name="T4" fmla="*/ 138 w 168"/>
              <a:gd name="T5" fmla="*/ 35 h 205"/>
              <a:gd name="T6" fmla="*/ 140 w 168"/>
              <a:gd name="T7" fmla="*/ 38 h 205"/>
              <a:gd name="T8" fmla="*/ 141 w 168"/>
              <a:gd name="T9" fmla="*/ 48 h 205"/>
              <a:gd name="T10" fmla="*/ 143 w 168"/>
              <a:gd name="T11" fmla="*/ 53 h 205"/>
              <a:gd name="T12" fmla="*/ 148 w 168"/>
              <a:gd name="T13" fmla="*/ 74 h 205"/>
              <a:gd name="T14" fmla="*/ 153 w 168"/>
              <a:gd name="T15" fmla="*/ 90 h 205"/>
              <a:gd name="T16" fmla="*/ 165 w 168"/>
              <a:gd name="T17" fmla="*/ 114 h 205"/>
              <a:gd name="T18" fmla="*/ 166 w 168"/>
              <a:gd name="T19" fmla="*/ 132 h 205"/>
              <a:gd name="T20" fmla="*/ 155 w 168"/>
              <a:gd name="T21" fmla="*/ 138 h 205"/>
              <a:gd name="T22" fmla="*/ 151 w 168"/>
              <a:gd name="T23" fmla="*/ 149 h 205"/>
              <a:gd name="T24" fmla="*/ 145 w 168"/>
              <a:gd name="T25" fmla="*/ 149 h 205"/>
              <a:gd name="T26" fmla="*/ 129 w 168"/>
              <a:gd name="T27" fmla="*/ 161 h 205"/>
              <a:gd name="T28" fmla="*/ 124 w 168"/>
              <a:gd name="T29" fmla="*/ 176 h 205"/>
              <a:gd name="T30" fmla="*/ 116 w 168"/>
              <a:gd name="T31" fmla="*/ 183 h 205"/>
              <a:gd name="T32" fmla="*/ 98 w 168"/>
              <a:gd name="T33" fmla="*/ 198 h 205"/>
              <a:gd name="T34" fmla="*/ 94 w 168"/>
              <a:gd name="T35" fmla="*/ 203 h 205"/>
              <a:gd name="T36" fmla="*/ 84 w 168"/>
              <a:gd name="T37" fmla="*/ 201 h 205"/>
              <a:gd name="T38" fmla="*/ 86 w 168"/>
              <a:gd name="T39" fmla="*/ 191 h 205"/>
              <a:gd name="T40" fmla="*/ 81 w 168"/>
              <a:gd name="T41" fmla="*/ 190 h 205"/>
              <a:gd name="T42" fmla="*/ 76 w 168"/>
              <a:gd name="T43" fmla="*/ 193 h 205"/>
              <a:gd name="T44" fmla="*/ 66 w 168"/>
              <a:gd name="T45" fmla="*/ 185 h 205"/>
              <a:gd name="T46" fmla="*/ 61 w 168"/>
              <a:gd name="T47" fmla="*/ 181 h 205"/>
              <a:gd name="T48" fmla="*/ 52 w 168"/>
              <a:gd name="T49" fmla="*/ 173 h 205"/>
              <a:gd name="T50" fmla="*/ 49 w 168"/>
              <a:gd name="T51" fmla="*/ 169 h 205"/>
              <a:gd name="T52" fmla="*/ 39 w 168"/>
              <a:gd name="T53" fmla="*/ 166 h 205"/>
              <a:gd name="T54" fmla="*/ 29 w 168"/>
              <a:gd name="T55" fmla="*/ 168 h 205"/>
              <a:gd name="T56" fmla="*/ 19 w 168"/>
              <a:gd name="T57" fmla="*/ 163 h 205"/>
              <a:gd name="T58" fmla="*/ 22 w 168"/>
              <a:gd name="T59" fmla="*/ 154 h 205"/>
              <a:gd name="T60" fmla="*/ 19 w 168"/>
              <a:gd name="T61" fmla="*/ 146 h 205"/>
              <a:gd name="T62" fmla="*/ 17 w 168"/>
              <a:gd name="T63" fmla="*/ 143 h 205"/>
              <a:gd name="T64" fmla="*/ 7 w 168"/>
              <a:gd name="T65" fmla="*/ 131 h 205"/>
              <a:gd name="T66" fmla="*/ 15 w 168"/>
              <a:gd name="T67" fmla="*/ 129 h 205"/>
              <a:gd name="T68" fmla="*/ 17 w 168"/>
              <a:gd name="T69" fmla="*/ 122 h 205"/>
              <a:gd name="T70" fmla="*/ 24 w 168"/>
              <a:gd name="T71" fmla="*/ 117 h 205"/>
              <a:gd name="T72" fmla="*/ 22 w 168"/>
              <a:gd name="T73" fmla="*/ 107 h 205"/>
              <a:gd name="T74" fmla="*/ 20 w 168"/>
              <a:gd name="T75" fmla="*/ 104 h 205"/>
              <a:gd name="T76" fmla="*/ 10 w 168"/>
              <a:gd name="T77" fmla="*/ 90 h 205"/>
              <a:gd name="T78" fmla="*/ 2 w 168"/>
              <a:gd name="T79" fmla="*/ 75 h 205"/>
              <a:gd name="T80" fmla="*/ 0 w 168"/>
              <a:gd name="T81" fmla="*/ 67 h 205"/>
              <a:gd name="T82" fmla="*/ 3 w 168"/>
              <a:gd name="T83" fmla="*/ 62 h 205"/>
              <a:gd name="T84" fmla="*/ 8 w 168"/>
              <a:gd name="T85" fmla="*/ 55 h 205"/>
              <a:gd name="T86" fmla="*/ 13 w 168"/>
              <a:gd name="T87" fmla="*/ 52 h 205"/>
              <a:gd name="T88" fmla="*/ 17 w 168"/>
              <a:gd name="T89" fmla="*/ 43 h 205"/>
              <a:gd name="T90" fmla="*/ 19 w 168"/>
              <a:gd name="T91" fmla="*/ 40 h 205"/>
              <a:gd name="T92" fmla="*/ 25 w 168"/>
              <a:gd name="T93" fmla="*/ 27 h 205"/>
              <a:gd name="T94" fmla="*/ 30 w 168"/>
              <a:gd name="T95" fmla="*/ 15 h 205"/>
              <a:gd name="T96" fmla="*/ 39 w 168"/>
              <a:gd name="T97" fmla="*/ 15 h 205"/>
              <a:gd name="T98" fmla="*/ 44 w 168"/>
              <a:gd name="T99" fmla="*/ 16 h 205"/>
              <a:gd name="T100" fmla="*/ 47 w 168"/>
              <a:gd name="T101" fmla="*/ 15 h 205"/>
              <a:gd name="T102" fmla="*/ 52 w 168"/>
              <a:gd name="T103" fmla="*/ 6 h 205"/>
              <a:gd name="T104" fmla="*/ 66 w 168"/>
              <a:gd name="T105" fmla="*/ 6 h 205"/>
              <a:gd name="T106" fmla="*/ 72 w 168"/>
              <a:gd name="T107" fmla="*/ 15 h 205"/>
              <a:gd name="T108" fmla="*/ 76 w 168"/>
              <a:gd name="T109" fmla="*/ 13 h 205"/>
              <a:gd name="T110" fmla="*/ 86 w 168"/>
              <a:gd name="T111" fmla="*/ 25 h 205"/>
              <a:gd name="T112" fmla="*/ 92 w 168"/>
              <a:gd name="T113" fmla="*/ 23 h 205"/>
              <a:gd name="T114" fmla="*/ 99 w 168"/>
              <a:gd name="T115" fmla="*/ 20 h 205"/>
              <a:gd name="T116" fmla="*/ 108 w 168"/>
              <a:gd name="T117" fmla="*/ 1 h 205"/>
              <a:gd name="T118" fmla="*/ 118 w 168"/>
              <a:gd name="T119" fmla="*/ 3 h 205"/>
              <a:gd name="T120" fmla="*/ 124 w 168"/>
              <a:gd name="T121" fmla="*/ 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8" h="205">
                <a:moveTo>
                  <a:pt x="146" y="11"/>
                </a:moveTo>
                <a:lnTo>
                  <a:pt x="146" y="13"/>
                </a:lnTo>
                <a:lnTo>
                  <a:pt x="148" y="11"/>
                </a:lnTo>
                <a:lnTo>
                  <a:pt x="148" y="13"/>
                </a:lnTo>
                <a:lnTo>
                  <a:pt x="148" y="15"/>
                </a:lnTo>
                <a:lnTo>
                  <a:pt x="148" y="15"/>
                </a:lnTo>
                <a:lnTo>
                  <a:pt x="148" y="15"/>
                </a:lnTo>
                <a:lnTo>
                  <a:pt x="148" y="15"/>
                </a:lnTo>
                <a:lnTo>
                  <a:pt x="146" y="16"/>
                </a:lnTo>
                <a:lnTo>
                  <a:pt x="146" y="16"/>
                </a:lnTo>
                <a:lnTo>
                  <a:pt x="146" y="16"/>
                </a:lnTo>
                <a:lnTo>
                  <a:pt x="146" y="16"/>
                </a:lnTo>
                <a:lnTo>
                  <a:pt x="145" y="16"/>
                </a:lnTo>
                <a:lnTo>
                  <a:pt x="145" y="16"/>
                </a:lnTo>
                <a:lnTo>
                  <a:pt x="143" y="18"/>
                </a:lnTo>
                <a:lnTo>
                  <a:pt x="143" y="18"/>
                </a:lnTo>
                <a:lnTo>
                  <a:pt x="143" y="18"/>
                </a:lnTo>
                <a:lnTo>
                  <a:pt x="143" y="20"/>
                </a:lnTo>
                <a:lnTo>
                  <a:pt x="145" y="20"/>
                </a:lnTo>
                <a:lnTo>
                  <a:pt x="145" y="22"/>
                </a:lnTo>
                <a:lnTo>
                  <a:pt x="145" y="22"/>
                </a:lnTo>
                <a:lnTo>
                  <a:pt x="143" y="23"/>
                </a:lnTo>
                <a:lnTo>
                  <a:pt x="143" y="23"/>
                </a:lnTo>
                <a:lnTo>
                  <a:pt x="143" y="25"/>
                </a:lnTo>
                <a:lnTo>
                  <a:pt x="143" y="25"/>
                </a:lnTo>
                <a:lnTo>
                  <a:pt x="141" y="25"/>
                </a:lnTo>
                <a:lnTo>
                  <a:pt x="141" y="25"/>
                </a:lnTo>
                <a:lnTo>
                  <a:pt x="141" y="25"/>
                </a:lnTo>
                <a:lnTo>
                  <a:pt x="141" y="27"/>
                </a:lnTo>
                <a:lnTo>
                  <a:pt x="138" y="35"/>
                </a:lnTo>
                <a:lnTo>
                  <a:pt x="138" y="35"/>
                </a:lnTo>
                <a:lnTo>
                  <a:pt x="138" y="35"/>
                </a:lnTo>
                <a:lnTo>
                  <a:pt x="138" y="37"/>
                </a:lnTo>
                <a:lnTo>
                  <a:pt x="138" y="37"/>
                </a:lnTo>
                <a:lnTo>
                  <a:pt x="140" y="37"/>
                </a:lnTo>
                <a:lnTo>
                  <a:pt x="140" y="37"/>
                </a:lnTo>
                <a:lnTo>
                  <a:pt x="140" y="37"/>
                </a:lnTo>
                <a:lnTo>
                  <a:pt x="140" y="38"/>
                </a:lnTo>
                <a:lnTo>
                  <a:pt x="140" y="38"/>
                </a:lnTo>
                <a:lnTo>
                  <a:pt x="140" y="38"/>
                </a:lnTo>
                <a:lnTo>
                  <a:pt x="141" y="40"/>
                </a:lnTo>
                <a:lnTo>
                  <a:pt x="143" y="42"/>
                </a:lnTo>
                <a:lnTo>
                  <a:pt x="145" y="43"/>
                </a:lnTo>
                <a:lnTo>
                  <a:pt x="145" y="45"/>
                </a:lnTo>
                <a:lnTo>
                  <a:pt x="145" y="45"/>
                </a:lnTo>
                <a:lnTo>
                  <a:pt x="145" y="47"/>
                </a:lnTo>
                <a:lnTo>
                  <a:pt x="145" y="47"/>
                </a:lnTo>
                <a:lnTo>
                  <a:pt x="145" y="48"/>
                </a:lnTo>
                <a:lnTo>
                  <a:pt x="145" y="48"/>
                </a:lnTo>
                <a:lnTo>
                  <a:pt x="141" y="48"/>
                </a:lnTo>
                <a:lnTo>
                  <a:pt x="141" y="48"/>
                </a:lnTo>
                <a:lnTo>
                  <a:pt x="140" y="50"/>
                </a:lnTo>
                <a:lnTo>
                  <a:pt x="140" y="52"/>
                </a:lnTo>
                <a:lnTo>
                  <a:pt x="140" y="52"/>
                </a:lnTo>
                <a:lnTo>
                  <a:pt x="140" y="52"/>
                </a:lnTo>
                <a:lnTo>
                  <a:pt x="140" y="52"/>
                </a:lnTo>
                <a:lnTo>
                  <a:pt x="140" y="53"/>
                </a:lnTo>
                <a:lnTo>
                  <a:pt x="141" y="53"/>
                </a:lnTo>
                <a:lnTo>
                  <a:pt x="143" y="53"/>
                </a:lnTo>
                <a:lnTo>
                  <a:pt x="143" y="53"/>
                </a:lnTo>
                <a:lnTo>
                  <a:pt x="143" y="53"/>
                </a:lnTo>
                <a:lnTo>
                  <a:pt x="145" y="53"/>
                </a:lnTo>
                <a:lnTo>
                  <a:pt x="145" y="53"/>
                </a:lnTo>
                <a:lnTo>
                  <a:pt x="146" y="57"/>
                </a:lnTo>
                <a:lnTo>
                  <a:pt x="148" y="69"/>
                </a:lnTo>
                <a:lnTo>
                  <a:pt x="150" y="72"/>
                </a:lnTo>
                <a:lnTo>
                  <a:pt x="150" y="72"/>
                </a:lnTo>
                <a:lnTo>
                  <a:pt x="150" y="72"/>
                </a:lnTo>
                <a:lnTo>
                  <a:pt x="150" y="74"/>
                </a:lnTo>
                <a:lnTo>
                  <a:pt x="148" y="74"/>
                </a:lnTo>
                <a:lnTo>
                  <a:pt x="148" y="74"/>
                </a:lnTo>
                <a:lnTo>
                  <a:pt x="148" y="74"/>
                </a:lnTo>
                <a:lnTo>
                  <a:pt x="146" y="74"/>
                </a:lnTo>
                <a:lnTo>
                  <a:pt x="146" y="74"/>
                </a:lnTo>
                <a:lnTo>
                  <a:pt x="146" y="79"/>
                </a:lnTo>
                <a:lnTo>
                  <a:pt x="148" y="79"/>
                </a:lnTo>
                <a:lnTo>
                  <a:pt x="150" y="80"/>
                </a:lnTo>
                <a:lnTo>
                  <a:pt x="151" y="80"/>
                </a:lnTo>
                <a:lnTo>
                  <a:pt x="151" y="84"/>
                </a:lnTo>
                <a:lnTo>
                  <a:pt x="153" y="90"/>
                </a:lnTo>
                <a:lnTo>
                  <a:pt x="155" y="92"/>
                </a:lnTo>
                <a:lnTo>
                  <a:pt x="158" y="96"/>
                </a:lnTo>
                <a:lnTo>
                  <a:pt x="160" y="99"/>
                </a:lnTo>
                <a:lnTo>
                  <a:pt x="161" y="99"/>
                </a:lnTo>
                <a:lnTo>
                  <a:pt x="161" y="102"/>
                </a:lnTo>
                <a:lnTo>
                  <a:pt x="161" y="107"/>
                </a:lnTo>
                <a:lnTo>
                  <a:pt x="163" y="109"/>
                </a:lnTo>
                <a:lnTo>
                  <a:pt x="163" y="111"/>
                </a:lnTo>
                <a:lnTo>
                  <a:pt x="163" y="112"/>
                </a:lnTo>
                <a:lnTo>
                  <a:pt x="165" y="114"/>
                </a:lnTo>
                <a:lnTo>
                  <a:pt x="165" y="114"/>
                </a:lnTo>
                <a:lnTo>
                  <a:pt x="165" y="117"/>
                </a:lnTo>
                <a:lnTo>
                  <a:pt x="166" y="121"/>
                </a:lnTo>
                <a:lnTo>
                  <a:pt x="166" y="124"/>
                </a:lnTo>
                <a:lnTo>
                  <a:pt x="166" y="127"/>
                </a:lnTo>
                <a:lnTo>
                  <a:pt x="168" y="131"/>
                </a:lnTo>
                <a:lnTo>
                  <a:pt x="166" y="131"/>
                </a:lnTo>
                <a:lnTo>
                  <a:pt x="166" y="132"/>
                </a:lnTo>
                <a:lnTo>
                  <a:pt x="166" y="132"/>
                </a:lnTo>
                <a:lnTo>
                  <a:pt x="166" y="132"/>
                </a:lnTo>
                <a:lnTo>
                  <a:pt x="165" y="132"/>
                </a:lnTo>
                <a:lnTo>
                  <a:pt x="165" y="132"/>
                </a:lnTo>
                <a:lnTo>
                  <a:pt x="163" y="132"/>
                </a:lnTo>
                <a:lnTo>
                  <a:pt x="161" y="134"/>
                </a:lnTo>
                <a:lnTo>
                  <a:pt x="160" y="134"/>
                </a:lnTo>
                <a:lnTo>
                  <a:pt x="155" y="136"/>
                </a:lnTo>
                <a:lnTo>
                  <a:pt x="155" y="136"/>
                </a:lnTo>
                <a:lnTo>
                  <a:pt x="153" y="136"/>
                </a:lnTo>
                <a:lnTo>
                  <a:pt x="155" y="138"/>
                </a:lnTo>
                <a:lnTo>
                  <a:pt x="155" y="138"/>
                </a:lnTo>
                <a:lnTo>
                  <a:pt x="155" y="139"/>
                </a:lnTo>
                <a:lnTo>
                  <a:pt x="156" y="139"/>
                </a:lnTo>
                <a:lnTo>
                  <a:pt x="156" y="141"/>
                </a:lnTo>
                <a:lnTo>
                  <a:pt x="155" y="141"/>
                </a:lnTo>
                <a:lnTo>
                  <a:pt x="155" y="141"/>
                </a:lnTo>
                <a:lnTo>
                  <a:pt x="153" y="141"/>
                </a:lnTo>
                <a:lnTo>
                  <a:pt x="151" y="139"/>
                </a:lnTo>
                <a:lnTo>
                  <a:pt x="150" y="139"/>
                </a:lnTo>
                <a:lnTo>
                  <a:pt x="150" y="141"/>
                </a:lnTo>
                <a:lnTo>
                  <a:pt x="151" y="149"/>
                </a:lnTo>
                <a:lnTo>
                  <a:pt x="150" y="149"/>
                </a:lnTo>
                <a:lnTo>
                  <a:pt x="148" y="149"/>
                </a:lnTo>
                <a:lnTo>
                  <a:pt x="148" y="151"/>
                </a:lnTo>
                <a:lnTo>
                  <a:pt x="148" y="151"/>
                </a:lnTo>
                <a:lnTo>
                  <a:pt x="146" y="151"/>
                </a:lnTo>
                <a:lnTo>
                  <a:pt x="146" y="151"/>
                </a:lnTo>
                <a:lnTo>
                  <a:pt x="146" y="151"/>
                </a:lnTo>
                <a:lnTo>
                  <a:pt x="145" y="151"/>
                </a:lnTo>
                <a:lnTo>
                  <a:pt x="145" y="151"/>
                </a:lnTo>
                <a:lnTo>
                  <a:pt x="145" y="149"/>
                </a:lnTo>
                <a:lnTo>
                  <a:pt x="143" y="149"/>
                </a:lnTo>
                <a:lnTo>
                  <a:pt x="143" y="149"/>
                </a:lnTo>
                <a:lnTo>
                  <a:pt x="141" y="149"/>
                </a:lnTo>
                <a:lnTo>
                  <a:pt x="141" y="153"/>
                </a:lnTo>
                <a:lnTo>
                  <a:pt x="140" y="154"/>
                </a:lnTo>
                <a:lnTo>
                  <a:pt x="138" y="156"/>
                </a:lnTo>
                <a:lnTo>
                  <a:pt x="136" y="158"/>
                </a:lnTo>
                <a:lnTo>
                  <a:pt x="134" y="159"/>
                </a:lnTo>
                <a:lnTo>
                  <a:pt x="133" y="159"/>
                </a:lnTo>
                <a:lnTo>
                  <a:pt x="129" y="161"/>
                </a:lnTo>
                <a:lnTo>
                  <a:pt x="128" y="163"/>
                </a:lnTo>
                <a:lnTo>
                  <a:pt x="128" y="163"/>
                </a:lnTo>
                <a:lnTo>
                  <a:pt x="126" y="163"/>
                </a:lnTo>
                <a:lnTo>
                  <a:pt x="126" y="166"/>
                </a:lnTo>
                <a:lnTo>
                  <a:pt x="124" y="168"/>
                </a:lnTo>
                <a:lnTo>
                  <a:pt x="124" y="169"/>
                </a:lnTo>
                <a:lnTo>
                  <a:pt x="124" y="171"/>
                </a:lnTo>
                <a:lnTo>
                  <a:pt x="124" y="173"/>
                </a:lnTo>
                <a:lnTo>
                  <a:pt x="124" y="175"/>
                </a:lnTo>
                <a:lnTo>
                  <a:pt x="124" y="176"/>
                </a:lnTo>
                <a:lnTo>
                  <a:pt x="124" y="178"/>
                </a:lnTo>
                <a:lnTo>
                  <a:pt x="124" y="178"/>
                </a:lnTo>
                <a:lnTo>
                  <a:pt x="123" y="176"/>
                </a:lnTo>
                <a:lnTo>
                  <a:pt x="119" y="178"/>
                </a:lnTo>
                <a:lnTo>
                  <a:pt x="119" y="178"/>
                </a:lnTo>
                <a:lnTo>
                  <a:pt x="118" y="178"/>
                </a:lnTo>
                <a:lnTo>
                  <a:pt x="118" y="178"/>
                </a:lnTo>
                <a:lnTo>
                  <a:pt x="118" y="180"/>
                </a:lnTo>
                <a:lnTo>
                  <a:pt x="118" y="180"/>
                </a:lnTo>
                <a:lnTo>
                  <a:pt x="116" y="183"/>
                </a:lnTo>
                <a:lnTo>
                  <a:pt x="114" y="185"/>
                </a:lnTo>
                <a:lnTo>
                  <a:pt x="114" y="186"/>
                </a:lnTo>
                <a:lnTo>
                  <a:pt x="114" y="186"/>
                </a:lnTo>
                <a:lnTo>
                  <a:pt x="113" y="188"/>
                </a:lnTo>
                <a:lnTo>
                  <a:pt x="111" y="190"/>
                </a:lnTo>
                <a:lnTo>
                  <a:pt x="111" y="191"/>
                </a:lnTo>
                <a:lnTo>
                  <a:pt x="109" y="191"/>
                </a:lnTo>
                <a:lnTo>
                  <a:pt x="98" y="198"/>
                </a:lnTo>
                <a:lnTo>
                  <a:pt x="98" y="198"/>
                </a:lnTo>
                <a:lnTo>
                  <a:pt x="98" y="198"/>
                </a:lnTo>
                <a:lnTo>
                  <a:pt x="98" y="200"/>
                </a:lnTo>
                <a:lnTo>
                  <a:pt x="98" y="200"/>
                </a:lnTo>
                <a:lnTo>
                  <a:pt x="98" y="200"/>
                </a:lnTo>
                <a:lnTo>
                  <a:pt x="98" y="203"/>
                </a:lnTo>
                <a:lnTo>
                  <a:pt x="98" y="203"/>
                </a:lnTo>
                <a:lnTo>
                  <a:pt x="98" y="203"/>
                </a:lnTo>
                <a:lnTo>
                  <a:pt x="98" y="205"/>
                </a:lnTo>
                <a:lnTo>
                  <a:pt x="96" y="205"/>
                </a:lnTo>
                <a:lnTo>
                  <a:pt x="96" y="205"/>
                </a:lnTo>
                <a:lnTo>
                  <a:pt x="94" y="203"/>
                </a:lnTo>
                <a:lnTo>
                  <a:pt x="94" y="201"/>
                </a:lnTo>
                <a:lnTo>
                  <a:pt x="92" y="201"/>
                </a:lnTo>
                <a:lnTo>
                  <a:pt x="92" y="201"/>
                </a:lnTo>
                <a:lnTo>
                  <a:pt x="92" y="201"/>
                </a:lnTo>
                <a:lnTo>
                  <a:pt x="91" y="201"/>
                </a:lnTo>
                <a:lnTo>
                  <a:pt x="91" y="201"/>
                </a:lnTo>
                <a:lnTo>
                  <a:pt x="91" y="201"/>
                </a:lnTo>
                <a:lnTo>
                  <a:pt x="89" y="203"/>
                </a:lnTo>
                <a:lnTo>
                  <a:pt x="87" y="203"/>
                </a:lnTo>
                <a:lnTo>
                  <a:pt x="84" y="201"/>
                </a:lnTo>
                <a:lnTo>
                  <a:pt x="84" y="200"/>
                </a:lnTo>
                <a:lnTo>
                  <a:pt x="84" y="200"/>
                </a:lnTo>
                <a:lnTo>
                  <a:pt x="84" y="200"/>
                </a:lnTo>
                <a:lnTo>
                  <a:pt x="84" y="198"/>
                </a:lnTo>
                <a:lnTo>
                  <a:pt x="84" y="198"/>
                </a:lnTo>
                <a:lnTo>
                  <a:pt x="86" y="196"/>
                </a:lnTo>
                <a:lnTo>
                  <a:pt x="86" y="196"/>
                </a:lnTo>
                <a:lnTo>
                  <a:pt x="86" y="195"/>
                </a:lnTo>
                <a:lnTo>
                  <a:pt x="86" y="193"/>
                </a:lnTo>
                <a:lnTo>
                  <a:pt x="86" y="191"/>
                </a:lnTo>
                <a:lnTo>
                  <a:pt x="86" y="191"/>
                </a:lnTo>
                <a:lnTo>
                  <a:pt x="84" y="190"/>
                </a:lnTo>
                <a:lnTo>
                  <a:pt x="84" y="190"/>
                </a:lnTo>
                <a:lnTo>
                  <a:pt x="84" y="188"/>
                </a:lnTo>
                <a:lnTo>
                  <a:pt x="82" y="188"/>
                </a:lnTo>
                <a:lnTo>
                  <a:pt x="82" y="188"/>
                </a:lnTo>
                <a:lnTo>
                  <a:pt x="82" y="188"/>
                </a:lnTo>
                <a:lnTo>
                  <a:pt x="82" y="190"/>
                </a:lnTo>
                <a:lnTo>
                  <a:pt x="81" y="190"/>
                </a:lnTo>
                <a:lnTo>
                  <a:pt x="81" y="190"/>
                </a:lnTo>
                <a:lnTo>
                  <a:pt x="79" y="188"/>
                </a:lnTo>
                <a:lnTo>
                  <a:pt x="79" y="190"/>
                </a:lnTo>
                <a:lnTo>
                  <a:pt x="79" y="193"/>
                </a:lnTo>
                <a:lnTo>
                  <a:pt x="77" y="193"/>
                </a:lnTo>
                <a:lnTo>
                  <a:pt x="77" y="195"/>
                </a:lnTo>
                <a:lnTo>
                  <a:pt x="77" y="195"/>
                </a:lnTo>
                <a:lnTo>
                  <a:pt x="76" y="195"/>
                </a:lnTo>
                <a:lnTo>
                  <a:pt x="76" y="195"/>
                </a:lnTo>
                <a:lnTo>
                  <a:pt x="76" y="193"/>
                </a:lnTo>
                <a:lnTo>
                  <a:pt x="76" y="193"/>
                </a:lnTo>
                <a:lnTo>
                  <a:pt x="76" y="193"/>
                </a:lnTo>
                <a:lnTo>
                  <a:pt x="76" y="191"/>
                </a:lnTo>
                <a:lnTo>
                  <a:pt x="76" y="191"/>
                </a:lnTo>
                <a:lnTo>
                  <a:pt x="74" y="191"/>
                </a:lnTo>
                <a:lnTo>
                  <a:pt x="74" y="191"/>
                </a:lnTo>
                <a:lnTo>
                  <a:pt x="74" y="191"/>
                </a:lnTo>
                <a:lnTo>
                  <a:pt x="69" y="190"/>
                </a:lnTo>
                <a:lnTo>
                  <a:pt x="67" y="188"/>
                </a:lnTo>
                <a:lnTo>
                  <a:pt x="66" y="186"/>
                </a:lnTo>
                <a:lnTo>
                  <a:pt x="66" y="185"/>
                </a:lnTo>
                <a:lnTo>
                  <a:pt x="66" y="185"/>
                </a:lnTo>
                <a:lnTo>
                  <a:pt x="66" y="185"/>
                </a:lnTo>
                <a:lnTo>
                  <a:pt x="66" y="185"/>
                </a:lnTo>
                <a:lnTo>
                  <a:pt x="66" y="183"/>
                </a:lnTo>
                <a:lnTo>
                  <a:pt x="66" y="183"/>
                </a:lnTo>
                <a:lnTo>
                  <a:pt x="64" y="183"/>
                </a:lnTo>
                <a:lnTo>
                  <a:pt x="62" y="183"/>
                </a:lnTo>
                <a:lnTo>
                  <a:pt x="62" y="183"/>
                </a:lnTo>
                <a:lnTo>
                  <a:pt x="61" y="181"/>
                </a:lnTo>
                <a:lnTo>
                  <a:pt x="61" y="181"/>
                </a:lnTo>
                <a:lnTo>
                  <a:pt x="61" y="181"/>
                </a:lnTo>
                <a:lnTo>
                  <a:pt x="59" y="180"/>
                </a:lnTo>
                <a:lnTo>
                  <a:pt x="59" y="178"/>
                </a:lnTo>
                <a:lnTo>
                  <a:pt x="59" y="178"/>
                </a:lnTo>
                <a:lnTo>
                  <a:pt x="55" y="176"/>
                </a:lnTo>
                <a:lnTo>
                  <a:pt x="55" y="176"/>
                </a:lnTo>
                <a:lnTo>
                  <a:pt x="54" y="175"/>
                </a:lnTo>
                <a:lnTo>
                  <a:pt x="54" y="173"/>
                </a:lnTo>
                <a:lnTo>
                  <a:pt x="52" y="173"/>
                </a:lnTo>
                <a:lnTo>
                  <a:pt x="52" y="173"/>
                </a:lnTo>
                <a:lnTo>
                  <a:pt x="52" y="173"/>
                </a:lnTo>
                <a:lnTo>
                  <a:pt x="52" y="171"/>
                </a:lnTo>
                <a:lnTo>
                  <a:pt x="52" y="169"/>
                </a:lnTo>
                <a:lnTo>
                  <a:pt x="50" y="169"/>
                </a:lnTo>
                <a:lnTo>
                  <a:pt x="50" y="169"/>
                </a:lnTo>
                <a:lnTo>
                  <a:pt x="50" y="169"/>
                </a:lnTo>
                <a:lnTo>
                  <a:pt x="50" y="169"/>
                </a:lnTo>
                <a:lnTo>
                  <a:pt x="49" y="169"/>
                </a:lnTo>
                <a:lnTo>
                  <a:pt x="49" y="169"/>
                </a:lnTo>
                <a:lnTo>
                  <a:pt x="49" y="169"/>
                </a:lnTo>
                <a:lnTo>
                  <a:pt x="47" y="171"/>
                </a:lnTo>
                <a:lnTo>
                  <a:pt x="47" y="171"/>
                </a:lnTo>
                <a:lnTo>
                  <a:pt x="45" y="171"/>
                </a:lnTo>
                <a:lnTo>
                  <a:pt x="45" y="169"/>
                </a:lnTo>
                <a:lnTo>
                  <a:pt x="44" y="169"/>
                </a:lnTo>
                <a:lnTo>
                  <a:pt x="40" y="166"/>
                </a:lnTo>
                <a:lnTo>
                  <a:pt x="40" y="166"/>
                </a:lnTo>
                <a:lnTo>
                  <a:pt x="40" y="166"/>
                </a:lnTo>
                <a:lnTo>
                  <a:pt x="39" y="166"/>
                </a:lnTo>
                <a:lnTo>
                  <a:pt x="39" y="166"/>
                </a:lnTo>
                <a:lnTo>
                  <a:pt x="39" y="166"/>
                </a:lnTo>
                <a:lnTo>
                  <a:pt x="39" y="166"/>
                </a:lnTo>
                <a:lnTo>
                  <a:pt x="39" y="166"/>
                </a:lnTo>
                <a:lnTo>
                  <a:pt x="39" y="168"/>
                </a:lnTo>
                <a:lnTo>
                  <a:pt x="39" y="169"/>
                </a:lnTo>
                <a:lnTo>
                  <a:pt x="37" y="169"/>
                </a:lnTo>
                <a:lnTo>
                  <a:pt x="37" y="169"/>
                </a:lnTo>
                <a:lnTo>
                  <a:pt x="37" y="169"/>
                </a:lnTo>
                <a:lnTo>
                  <a:pt x="37" y="169"/>
                </a:lnTo>
                <a:lnTo>
                  <a:pt x="29" y="168"/>
                </a:lnTo>
                <a:lnTo>
                  <a:pt x="29" y="168"/>
                </a:lnTo>
                <a:lnTo>
                  <a:pt x="27" y="168"/>
                </a:lnTo>
                <a:lnTo>
                  <a:pt x="27" y="168"/>
                </a:lnTo>
                <a:lnTo>
                  <a:pt x="25" y="168"/>
                </a:lnTo>
                <a:lnTo>
                  <a:pt x="25" y="168"/>
                </a:lnTo>
                <a:lnTo>
                  <a:pt x="24" y="166"/>
                </a:lnTo>
                <a:lnTo>
                  <a:pt x="22" y="163"/>
                </a:lnTo>
                <a:lnTo>
                  <a:pt x="20" y="163"/>
                </a:lnTo>
                <a:lnTo>
                  <a:pt x="20" y="163"/>
                </a:lnTo>
                <a:lnTo>
                  <a:pt x="19" y="163"/>
                </a:lnTo>
                <a:lnTo>
                  <a:pt x="17" y="161"/>
                </a:lnTo>
                <a:lnTo>
                  <a:pt x="17" y="161"/>
                </a:lnTo>
                <a:lnTo>
                  <a:pt x="17" y="161"/>
                </a:lnTo>
                <a:lnTo>
                  <a:pt x="19" y="159"/>
                </a:lnTo>
                <a:lnTo>
                  <a:pt x="20" y="158"/>
                </a:lnTo>
                <a:lnTo>
                  <a:pt x="20" y="158"/>
                </a:lnTo>
                <a:lnTo>
                  <a:pt x="20" y="156"/>
                </a:lnTo>
                <a:lnTo>
                  <a:pt x="22" y="156"/>
                </a:lnTo>
                <a:lnTo>
                  <a:pt x="22" y="154"/>
                </a:lnTo>
                <a:lnTo>
                  <a:pt x="22" y="154"/>
                </a:lnTo>
                <a:lnTo>
                  <a:pt x="22" y="154"/>
                </a:lnTo>
                <a:lnTo>
                  <a:pt x="24" y="153"/>
                </a:lnTo>
                <a:lnTo>
                  <a:pt x="24" y="153"/>
                </a:lnTo>
                <a:lnTo>
                  <a:pt x="25" y="151"/>
                </a:lnTo>
                <a:lnTo>
                  <a:pt x="22" y="148"/>
                </a:lnTo>
                <a:lnTo>
                  <a:pt x="22" y="146"/>
                </a:lnTo>
                <a:lnTo>
                  <a:pt x="20" y="146"/>
                </a:lnTo>
                <a:lnTo>
                  <a:pt x="20" y="146"/>
                </a:lnTo>
                <a:lnTo>
                  <a:pt x="19" y="146"/>
                </a:lnTo>
                <a:lnTo>
                  <a:pt x="19" y="146"/>
                </a:lnTo>
                <a:lnTo>
                  <a:pt x="19" y="146"/>
                </a:lnTo>
                <a:lnTo>
                  <a:pt x="17" y="146"/>
                </a:lnTo>
                <a:lnTo>
                  <a:pt x="17" y="146"/>
                </a:lnTo>
                <a:lnTo>
                  <a:pt x="17" y="146"/>
                </a:lnTo>
                <a:lnTo>
                  <a:pt x="17" y="146"/>
                </a:lnTo>
                <a:lnTo>
                  <a:pt x="17" y="146"/>
                </a:lnTo>
                <a:lnTo>
                  <a:pt x="17" y="144"/>
                </a:lnTo>
                <a:lnTo>
                  <a:pt x="17" y="144"/>
                </a:lnTo>
                <a:lnTo>
                  <a:pt x="17" y="143"/>
                </a:lnTo>
                <a:lnTo>
                  <a:pt x="17" y="143"/>
                </a:lnTo>
                <a:lnTo>
                  <a:pt x="17" y="143"/>
                </a:lnTo>
                <a:lnTo>
                  <a:pt x="15" y="143"/>
                </a:lnTo>
                <a:lnTo>
                  <a:pt x="5" y="136"/>
                </a:lnTo>
                <a:lnTo>
                  <a:pt x="7" y="134"/>
                </a:lnTo>
                <a:lnTo>
                  <a:pt x="7" y="134"/>
                </a:lnTo>
                <a:lnTo>
                  <a:pt x="7" y="132"/>
                </a:lnTo>
                <a:lnTo>
                  <a:pt x="7" y="132"/>
                </a:lnTo>
                <a:lnTo>
                  <a:pt x="7" y="132"/>
                </a:lnTo>
                <a:lnTo>
                  <a:pt x="7" y="131"/>
                </a:lnTo>
                <a:lnTo>
                  <a:pt x="7" y="131"/>
                </a:lnTo>
                <a:lnTo>
                  <a:pt x="7" y="129"/>
                </a:lnTo>
                <a:lnTo>
                  <a:pt x="7" y="129"/>
                </a:lnTo>
                <a:lnTo>
                  <a:pt x="8" y="129"/>
                </a:lnTo>
                <a:lnTo>
                  <a:pt x="8" y="129"/>
                </a:lnTo>
                <a:lnTo>
                  <a:pt x="8" y="129"/>
                </a:lnTo>
                <a:lnTo>
                  <a:pt x="12" y="129"/>
                </a:lnTo>
                <a:lnTo>
                  <a:pt x="13" y="129"/>
                </a:lnTo>
                <a:lnTo>
                  <a:pt x="13" y="129"/>
                </a:lnTo>
                <a:lnTo>
                  <a:pt x="15" y="129"/>
                </a:lnTo>
                <a:lnTo>
                  <a:pt x="15" y="129"/>
                </a:lnTo>
                <a:lnTo>
                  <a:pt x="15" y="129"/>
                </a:lnTo>
                <a:lnTo>
                  <a:pt x="15" y="129"/>
                </a:lnTo>
                <a:lnTo>
                  <a:pt x="15" y="127"/>
                </a:lnTo>
                <a:lnTo>
                  <a:pt x="15" y="127"/>
                </a:lnTo>
                <a:lnTo>
                  <a:pt x="15" y="126"/>
                </a:lnTo>
                <a:lnTo>
                  <a:pt x="15" y="126"/>
                </a:lnTo>
                <a:lnTo>
                  <a:pt x="15" y="126"/>
                </a:lnTo>
                <a:lnTo>
                  <a:pt x="15" y="124"/>
                </a:lnTo>
                <a:lnTo>
                  <a:pt x="15" y="124"/>
                </a:lnTo>
                <a:lnTo>
                  <a:pt x="17" y="122"/>
                </a:lnTo>
                <a:lnTo>
                  <a:pt x="17" y="122"/>
                </a:lnTo>
                <a:lnTo>
                  <a:pt x="19" y="122"/>
                </a:lnTo>
                <a:lnTo>
                  <a:pt x="19" y="121"/>
                </a:lnTo>
                <a:lnTo>
                  <a:pt x="20" y="119"/>
                </a:lnTo>
                <a:lnTo>
                  <a:pt x="20" y="119"/>
                </a:lnTo>
                <a:lnTo>
                  <a:pt x="22" y="119"/>
                </a:lnTo>
                <a:lnTo>
                  <a:pt x="22" y="119"/>
                </a:lnTo>
                <a:lnTo>
                  <a:pt x="22" y="119"/>
                </a:lnTo>
                <a:lnTo>
                  <a:pt x="24" y="117"/>
                </a:lnTo>
                <a:lnTo>
                  <a:pt x="24" y="117"/>
                </a:lnTo>
                <a:lnTo>
                  <a:pt x="24" y="117"/>
                </a:lnTo>
                <a:lnTo>
                  <a:pt x="24" y="116"/>
                </a:lnTo>
                <a:lnTo>
                  <a:pt x="25" y="114"/>
                </a:lnTo>
                <a:lnTo>
                  <a:pt x="25" y="114"/>
                </a:lnTo>
                <a:lnTo>
                  <a:pt x="25" y="112"/>
                </a:lnTo>
                <a:lnTo>
                  <a:pt x="25" y="112"/>
                </a:lnTo>
                <a:lnTo>
                  <a:pt x="25" y="112"/>
                </a:lnTo>
                <a:lnTo>
                  <a:pt x="25" y="111"/>
                </a:lnTo>
                <a:lnTo>
                  <a:pt x="22" y="109"/>
                </a:lnTo>
                <a:lnTo>
                  <a:pt x="22" y="107"/>
                </a:lnTo>
                <a:lnTo>
                  <a:pt x="22" y="107"/>
                </a:lnTo>
                <a:lnTo>
                  <a:pt x="22" y="109"/>
                </a:lnTo>
                <a:lnTo>
                  <a:pt x="20" y="109"/>
                </a:lnTo>
                <a:lnTo>
                  <a:pt x="20" y="109"/>
                </a:lnTo>
                <a:lnTo>
                  <a:pt x="20" y="109"/>
                </a:lnTo>
                <a:lnTo>
                  <a:pt x="20" y="109"/>
                </a:lnTo>
                <a:lnTo>
                  <a:pt x="20" y="107"/>
                </a:lnTo>
                <a:lnTo>
                  <a:pt x="20" y="107"/>
                </a:lnTo>
                <a:lnTo>
                  <a:pt x="20" y="106"/>
                </a:lnTo>
                <a:lnTo>
                  <a:pt x="20" y="104"/>
                </a:lnTo>
                <a:lnTo>
                  <a:pt x="19" y="102"/>
                </a:lnTo>
                <a:lnTo>
                  <a:pt x="17" y="101"/>
                </a:lnTo>
                <a:lnTo>
                  <a:pt x="12" y="97"/>
                </a:lnTo>
                <a:lnTo>
                  <a:pt x="12" y="96"/>
                </a:lnTo>
                <a:lnTo>
                  <a:pt x="10" y="96"/>
                </a:lnTo>
                <a:lnTo>
                  <a:pt x="10" y="96"/>
                </a:lnTo>
                <a:lnTo>
                  <a:pt x="10" y="92"/>
                </a:lnTo>
                <a:lnTo>
                  <a:pt x="10" y="90"/>
                </a:lnTo>
                <a:lnTo>
                  <a:pt x="10" y="90"/>
                </a:lnTo>
                <a:lnTo>
                  <a:pt x="10" y="90"/>
                </a:lnTo>
                <a:lnTo>
                  <a:pt x="10" y="89"/>
                </a:lnTo>
                <a:lnTo>
                  <a:pt x="10" y="87"/>
                </a:lnTo>
                <a:lnTo>
                  <a:pt x="8" y="87"/>
                </a:lnTo>
                <a:lnTo>
                  <a:pt x="7" y="84"/>
                </a:lnTo>
                <a:lnTo>
                  <a:pt x="7" y="82"/>
                </a:lnTo>
                <a:lnTo>
                  <a:pt x="7" y="82"/>
                </a:lnTo>
                <a:lnTo>
                  <a:pt x="7" y="82"/>
                </a:lnTo>
                <a:lnTo>
                  <a:pt x="2" y="77"/>
                </a:lnTo>
                <a:lnTo>
                  <a:pt x="2" y="75"/>
                </a:lnTo>
                <a:lnTo>
                  <a:pt x="2" y="75"/>
                </a:lnTo>
                <a:lnTo>
                  <a:pt x="2" y="74"/>
                </a:lnTo>
                <a:lnTo>
                  <a:pt x="2" y="74"/>
                </a:lnTo>
                <a:lnTo>
                  <a:pt x="3" y="74"/>
                </a:lnTo>
                <a:lnTo>
                  <a:pt x="2" y="72"/>
                </a:lnTo>
                <a:lnTo>
                  <a:pt x="2" y="72"/>
                </a:lnTo>
                <a:lnTo>
                  <a:pt x="2" y="70"/>
                </a:lnTo>
                <a:lnTo>
                  <a:pt x="0" y="70"/>
                </a:lnTo>
                <a:lnTo>
                  <a:pt x="0" y="69"/>
                </a:lnTo>
                <a:lnTo>
                  <a:pt x="0" y="69"/>
                </a:lnTo>
                <a:lnTo>
                  <a:pt x="0" y="67"/>
                </a:lnTo>
                <a:lnTo>
                  <a:pt x="0" y="67"/>
                </a:lnTo>
                <a:lnTo>
                  <a:pt x="0" y="67"/>
                </a:lnTo>
                <a:lnTo>
                  <a:pt x="0" y="65"/>
                </a:lnTo>
                <a:lnTo>
                  <a:pt x="0" y="65"/>
                </a:lnTo>
                <a:lnTo>
                  <a:pt x="0" y="65"/>
                </a:lnTo>
                <a:lnTo>
                  <a:pt x="0" y="65"/>
                </a:lnTo>
                <a:lnTo>
                  <a:pt x="2" y="64"/>
                </a:lnTo>
                <a:lnTo>
                  <a:pt x="2" y="64"/>
                </a:lnTo>
                <a:lnTo>
                  <a:pt x="3" y="64"/>
                </a:lnTo>
                <a:lnTo>
                  <a:pt x="3" y="62"/>
                </a:lnTo>
                <a:lnTo>
                  <a:pt x="3" y="62"/>
                </a:lnTo>
                <a:lnTo>
                  <a:pt x="3" y="62"/>
                </a:lnTo>
                <a:lnTo>
                  <a:pt x="2" y="60"/>
                </a:lnTo>
                <a:lnTo>
                  <a:pt x="2" y="60"/>
                </a:lnTo>
                <a:lnTo>
                  <a:pt x="3" y="59"/>
                </a:lnTo>
                <a:lnTo>
                  <a:pt x="5" y="57"/>
                </a:lnTo>
                <a:lnTo>
                  <a:pt x="8" y="57"/>
                </a:lnTo>
                <a:lnTo>
                  <a:pt x="8" y="57"/>
                </a:lnTo>
                <a:lnTo>
                  <a:pt x="8" y="57"/>
                </a:lnTo>
                <a:lnTo>
                  <a:pt x="8" y="55"/>
                </a:lnTo>
                <a:lnTo>
                  <a:pt x="8" y="55"/>
                </a:lnTo>
                <a:lnTo>
                  <a:pt x="10" y="55"/>
                </a:lnTo>
                <a:lnTo>
                  <a:pt x="10" y="55"/>
                </a:lnTo>
                <a:lnTo>
                  <a:pt x="10" y="55"/>
                </a:lnTo>
                <a:lnTo>
                  <a:pt x="10" y="57"/>
                </a:lnTo>
                <a:lnTo>
                  <a:pt x="12" y="57"/>
                </a:lnTo>
                <a:lnTo>
                  <a:pt x="12" y="55"/>
                </a:lnTo>
                <a:lnTo>
                  <a:pt x="12" y="55"/>
                </a:lnTo>
                <a:lnTo>
                  <a:pt x="13" y="53"/>
                </a:lnTo>
                <a:lnTo>
                  <a:pt x="13" y="52"/>
                </a:lnTo>
                <a:lnTo>
                  <a:pt x="15" y="50"/>
                </a:lnTo>
                <a:lnTo>
                  <a:pt x="15" y="48"/>
                </a:lnTo>
                <a:lnTo>
                  <a:pt x="15" y="48"/>
                </a:lnTo>
                <a:lnTo>
                  <a:pt x="15" y="48"/>
                </a:lnTo>
                <a:lnTo>
                  <a:pt x="15" y="47"/>
                </a:lnTo>
                <a:lnTo>
                  <a:pt x="15" y="47"/>
                </a:lnTo>
                <a:lnTo>
                  <a:pt x="15" y="45"/>
                </a:lnTo>
                <a:lnTo>
                  <a:pt x="15" y="43"/>
                </a:lnTo>
                <a:lnTo>
                  <a:pt x="17" y="43"/>
                </a:lnTo>
                <a:lnTo>
                  <a:pt x="17" y="43"/>
                </a:lnTo>
                <a:lnTo>
                  <a:pt x="17" y="43"/>
                </a:lnTo>
                <a:lnTo>
                  <a:pt x="17" y="43"/>
                </a:lnTo>
                <a:lnTo>
                  <a:pt x="19" y="43"/>
                </a:lnTo>
                <a:lnTo>
                  <a:pt x="19" y="43"/>
                </a:lnTo>
                <a:lnTo>
                  <a:pt x="19" y="42"/>
                </a:lnTo>
                <a:lnTo>
                  <a:pt x="20" y="42"/>
                </a:lnTo>
                <a:lnTo>
                  <a:pt x="20" y="42"/>
                </a:lnTo>
                <a:lnTo>
                  <a:pt x="19" y="42"/>
                </a:lnTo>
                <a:lnTo>
                  <a:pt x="19" y="40"/>
                </a:lnTo>
                <a:lnTo>
                  <a:pt x="19" y="40"/>
                </a:lnTo>
                <a:lnTo>
                  <a:pt x="19" y="38"/>
                </a:lnTo>
                <a:lnTo>
                  <a:pt x="22" y="37"/>
                </a:lnTo>
                <a:lnTo>
                  <a:pt x="24" y="35"/>
                </a:lnTo>
                <a:lnTo>
                  <a:pt x="24" y="35"/>
                </a:lnTo>
                <a:lnTo>
                  <a:pt x="24" y="33"/>
                </a:lnTo>
                <a:lnTo>
                  <a:pt x="24" y="33"/>
                </a:lnTo>
                <a:lnTo>
                  <a:pt x="25" y="33"/>
                </a:lnTo>
                <a:lnTo>
                  <a:pt x="25" y="28"/>
                </a:lnTo>
                <a:lnTo>
                  <a:pt x="25" y="28"/>
                </a:lnTo>
                <a:lnTo>
                  <a:pt x="25" y="27"/>
                </a:lnTo>
                <a:lnTo>
                  <a:pt x="27" y="23"/>
                </a:lnTo>
                <a:lnTo>
                  <a:pt x="27" y="23"/>
                </a:lnTo>
                <a:lnTo>
                  <a:pt x="27" y="22"/>
                </a:lnTo>
                <a:lnTo>
                  <a:pt x="27" y="20"/>
                </a:lnTo>
                <a:lnTo>
                  <a:pt x="27" y="20"/>
                </a:lnTo>
                <a:lnTo>
                  <a:pt x="29" y="18"/>
                </a:lnTo>
                <a:lnTo>
                  <a:pt x="29" y="18"/>
                </a:lnTo>
                <a:lnTo>
                  <a:pt x="29" y="16"/>
                </a:lnTo>
                <a:lnTo>
                  <a:pt x="30" y="16"/>
                </a:lnTo>
                <a:lnTo>
                  <a:pt x="30" y="15"/>
                </a:lnTo>
                <a:lnTo>
                  <a:pt x="34" y="13"/>
                </a:lnTo>
                <a:lnTo>
                  <a:pt x="35" y="15"/>
                </a:lnTo>
                <a:lnTo>
                  <a:pt x="35" y="15"/>
                </a:lnTo>
                <a:lnTo>
                  <a:pt x="35" y="15"/>
                </a:lnTo>
                <a:lnTo>
                  <a:pt x="35" y="13"/>
                </a:lnTo>
                <a:lnTo>
                  <a:pt x="37" y="13"/>
                </a:lnTo>
                <a:lnTo>
                  <a:pt x="39" y="15"/>
                </a:lnTo>
                <a:lnTo>
                  <a:pt x="39" y="15"/>
                </a:lnTo>
                <a:lnTo>
                  <a:pt x="39" y="15"/>
                </a:lnTo>
                <a:lnTo>
                  <a:pt x="39" y="15"/>
                </a:lnTo>
                <a:lnTo>
                  <a:pt x="40" y="13"/>
                </a:lnTo>
                <a:lnTo>
                  <a:pt x="40" y="13"/>
                </a:lnTo>
                <a:lnTo>
                  <a:pt x="40" y="13"/>
                </a:lnTo>
                <a:lnTo>
                  <a:pt x="42" y="13"/>
                </a:lnTo>
                <a:lnTo>
                  <a:pt x="42" y="13"/>
                </a:lnTo>
                <a:lnTo>
                  <a:pt x="42" y="13"/>
                </a:lnTo>
                <a:lnTo>
                  <a:pt x="42" y="15"/>
                </a:lnTo>
                <a:lnTo>
                  <a:pt x="42" y="16"/>
                </a:lnTo>
                <a:lnTo>
                  <a:pt x="42" y="16"/>
                </a:lnTo>
                <a:lnTo>
                  <a:pt x="44" y="16"/>
                </a:lnTo>
                <a:lnTo>
                  <a:pt x="44" y="18"/>
                </a:lnTo>
                <a:lnTo>
                  <a:pt x="45" y="18"/>
                </a:lnTo>
                <a:lnTo>
                  <a:pt x="45" y="16"/>
                </a:lnTo>
                <a:lnTo>
                  <a:pt x="45" y="16"/>
                </a:lnTo>
                <a:lnTo>
                  <a:pt x="45" y="16"/>
                </a:lnTo>
                <a:lnTo>
                  <a:pt x="45" y="16"/>
                </a:lnTo>
                <a:lnTo>
                  <a:pt x="45" y="15"/>
                </a:lnTo>
                <a:lnTo>
                  <a:pt x="45" y="15"/>
                </a:lnTo>
                <a:lnTo>
                  <a:pt x="45" y="15"/>
                </a:lnTo>
                <a:lnTo>
                  <a:pt x="47" y="15"/>
                </a:lnTo>
                <a:lnTo>
                  <a:pt x="47" y="15"/>
                </a:lnTo>
                <a:lnTo>
                  <a:pt x="49" y="13"/>
                </a:lnTo>
                <a:lnTo>
                  <a:pt x="49" y="10"/>
                </a:lnTo>
                <a:lnTo>
                  <a:pt x="50" y="8"/>
                </a:lnTo>
                <a:lnTo>
                  <a:pt x="50" y="6"/>
                </a:lnTo>
                <a:lnTo>
                  <a:pt x="52" y="6"/>
                </a:lnTo>
                <a:lnTo>
                  <a:pt x="52" y="6"/>
                </a:lnTo>
                <a:lnTo>
                  <a:pt x="52" y="6"/>
                </a:lnTo>
                <a:lnTo>
                  <a:pt x="52" y="6"/>
                </a:lnTo>
                <a:lnTo>
                  <a:pt x="52" y="6"/>
                </a:lnTo>
                <a:lnTo>
                  <a:pt x="52" y="10"/>
                </a:lnTo>
                <a:lnTo>
                  <a:pt x="54" y="10"/>
                </a:lnTo>
                <a:lnTo>
                  <a:pt x="54" y="10"/>
                </a:lnTo>
                <a:lnTo>
                  <a:pt x="61" y="8"/>
                </a:lnTo>
                <a:lnTo>
                  <a:pt x="61" y="8"/>
                </a:lnTo>
                <a:lnTo>
                  <a:pt x="62" y="8"/>
                </a:lnTo>
                <a:lnTo>
                  <a:pt x="62" y="8"/>
                </a:lnTo>
                <a:lnTo>
                  <a:pt x="64" y="8"/>
                </a:lnTo>
                <a:lnTo>
                  <a:pt x="64" y="8"/>
                </a:lnTo>
                <a:lnTo>
                  <a:pt x="66" y="6"/>
                </a:lnTo>
                <a:lnTo>
                  <a:pt x="67" y="5"/>
                </a:lnTo>
                <a:lnTo>
                  <a:pt x="69" y="6"/>
                </a:lnTo>
                <a:lnTo>
                  <a:pt x="71" y="8"/>
                </a:lnTo>
                <a:lnTo>
                  <a:pt x="71" y="8"/>
                </a:lnTo>
                <a:lnTo>
                  <a:pt x="71" y="8"/>
                </a:lnTo>
                <a:lnTo>
                  <a:pt x="71" y="10"/>
                </a:lnTo>
                <a:lnTo>
                  <a:pt x="72" y="11"/>
                </a:lnTo>
                <a:lnTo>
                  <a:pt x="72" y="11"/>
                </a:lnTo>
                <a:lnTo>
                  <a:pt x="72" y="13"/>
                </a:lnTo>
                <a:lnTo>
                  <a:pt x="72" y="15"/>
                </a:lnTo>
                <a:lnTo>
                  <a:pt x="72" y="15"/>
                </a:lnTo>
                <a:lnTo>
                  <a:pt x="74" y="15"/>
                </a:lnTo>
                <a:lnTo>
                  <a:pt x="74" y="15"/>
                </a:lnTo>
                <a:lnTo>
                  <a:pt x="74" y="15"/>
                </a:lnTo>
                <a:lnTo>
                  <a:pt x="74" y="15"/>
                </a:lnTo>
                <a:lnTo>
                  <a:pt x="74" y="15"/>
                </a:lnTo>
                <a:lnTo>
                  <a:pt x="76" y="15"/>
                </a:lnTo>
                <a:lnTo>
                  <a:pt x="76" y="13"/>
                </a:lnTo>
                <a:lnTo>
                  <a:pt x="76" y="13"/>
                </a:lnTo>
                <a:lnTo>
                  <a:pt x="76" y="13"/>
                </a:lnTo>
                <a:lnTo>
                  <a:pt x="77" y="15"/>
                </a:lnTo>
                <a:lnTo>
                  <a:pt x="82" y="18"/>
                </a:lnTo>
                <a:lnTo>
                  <a:pt x="82" y="18"/>
                </a:lnTo>
                <a:lnTo>
                  <a:pt x="82" y="20"/>
                </a:lnTo>
                <a:lnTo>
                  <a:pt x="82" y="20"/>
                </a:lnTo>
                <a:lnTo>
                  <a:pt x="82" y="22"/>
                </a:lnTo>
                <a:lnTo>
                  <a:pt x="82" y="22"/>
                </a:lnTo>
                <a:lnTo>
                  <a:pt x="82" y="22"/>
                </a:lnTo>
                <a:lnTo>
                  <a:pt x="82" y="23"/>
                </a:lnTo>
                <a:lnTo>
                  <a:pt x="86" y="25"/>
                </a:lnTo>
                <a:lnTo>
                  <a:pt x="86" y="25"/>
                </a:lnTo>
                <a:lnTo>
                  <a:pt x="87" y="25"/>
                </a:lnTo>
                <a:lnTo>
                  <a:pt x="87" y="25"/>
                </a:lnTo>
                <a:lnTo>
                  <a:pt x="87" y="25"/>
                </a:lnTo>
                <a:lnTo>
                  <a:pt x="87" y="25"/>
                </a:lnTo>
                <a:lnTo>
                  <a:pt x="89" y="25"/>
                </a:lnTo>
                <a:lnTo>
                  <a:pt x="91" y="23"/>
                </a:lnTo>
                <a:lnTo>
                  <a:pt x="91" y="23"/>
                </a:lnTo>
                <a:lnTo>
                  <a:pt x="92" y="23"/>
                </a:lnTo>
                <a:lnTo>
                  <a:pt x="92" y="23"/>
                </a:lnTo>
                <a:lnTo>
                  <a:pt x="92" y="22"/>
                </a:lnTo>
                <a:lnTo>
                  <a:pt x="94" y="22"/>
                </a:lnTo>
                <a:lnTo>
                  <a:pt x="94" y="22"/>
                </a:lnTo>
                <a:lnTo>
                  <a:pt x="94" y="22"/>
                </a:lnTo>
                <a:lnTo>
                  <a:pt x="94" y="20"/>
                </a:lnTo>
                <a:lnTo>
                  <a:pt x="94" y="20"/>
                </a:lnTo>
                <a:lnTo>
                  <a:pt x="96" y="20"/>
                </a:lnTo>
                <a:lnTo>
                  <a:pt x="98" y="20"/>
                </a:lnTo>
                <a:lnTo>
                  <a:pt x="98" y="20"/>
                </a:lnTo>
                <a:lnTo>
                  <a:pt x="99" y="20"/>
                </a:lnTo>
                <a:lnTo>
                  <a:pt x="99" y="20"/>
                </a:lnTo>
                <a:lnTo>
                  <a:pt x="101" y="18"/>
                </a:lnTo>
                <a:lnTo>
                  <a:pt x="101" y="18"/>
                </a:lnTo>
                <a:lnTo>
                  <a:pt x="103" y="15"/>
                </a:lnTo>
                <a:lnTo>
                  <a:pt x="103" y="11"/>
                </a:lnTo>
                <a:lnTo>
                  <a:pt x="104" y="10"/>
                </a:lnTo>
                <a:lnTo>
                  <a:pt x="104" y="10"/>
                </a:lnTo>
                <a:lnTo>
                  <a:pt x="106" y="3"/>
                </a:lnTo>
                <a:lnTo>
                  <a:pt x="108" y="1"/>
                </a:lnTo>
                <a:lnTo>
                  <a:pt x="108" y="1"/>
                </a:lnTo>
                <a:lnTo>
                  <a:pt x="108" y="1"/>
                </a:lnTo>
                <a:lnTo>
                  <a:pt x="109" y="1"/>
                </a:lnTo>
                <a:lnTo>
                  <a:pt x="109" y="1"/>
                </a:lnTo>
                <a:lnTo>
                  <a:pt x="111" y="0"/>
                </a:lnTo>
                <a:lnTo>
                  <a:pt x="111" y="1"/>
                </a:lnTo>
                <a:lnTo>
                  <a:pt x="113" y="1"/>
                </a:lnTo>
                <a:lnTo>
                  <a:pt x="116" y="3"/>
                </a:lnTo>
                <a:lnTo>
                  <a:pt x="116" y="3"/>
                </a:lnTo>
                <a:lnTo>
                  <a:pt x="118" y="3"/>
                </a:lnTo>
                <a:lnTo>
                  <a:pt x="118" y="3"/>
                </a:lnTo>
                <a:lnTo>
                  <a:pt x="119" y="1"/>
                </a:lnTo>
                <a:lnTo>
                  <a:pt x="119" y="1"/>
                </a:lnTo>
                <a:lnTo>
                  <a:pt x="119" y="3"/>
                </a:lnTo>
                <a:lnTo>
                  <a:pt x="123" y="5"/>
                </a:lnTo>
                <a:lnTo>
                  <a:pt x="123" y="5"/>
                </a:lnTo>
                <a:lnTo>
                  <a:pt x="124" y="6"/>
                </a:lnTo>
                <a:lnTo>
                  <a:pt x="124" y="5"/>
                </a:lnTo>
                <a:lnTo>
                  <a:pt x="124" y="5"/>
                </a:lnTo>
                <a:lnTo>
                  <a:pt x="124" y="5"/>
                </a:lnTo>
                <a:lnTo>
                  <a:pt x="124" y="5"/>
                </a:lnTo>
                <a:lnTo>
                  <a:pt x="126" y="3"/>
                </a:lnTo>
                <a:lnTo>
                  <a:pt x="128" y="3"/>
                </a:lnTo>
                <a:lnTo>
                  <a:pt x="129" y="3"/>
                </a:lnTo>
                <a:lnTo>
                  <a:pt x="143" y="10"/>
                </a:lnTo>
                <a:lnTo>
                  <a:pt x="145" y="11"/>
                </a:lnTo>
                <a:lnTo>
                  <a:pt x="146" y="1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5" name="Freeform 68">
            <a:extLst>
              <a:ext uri="{FF2B5EF4-FFF2-40B4-BE49-F238E27FC236}">
                <a16:creationId xmlns:a16="http://schemas.microsoft.com/office/drawing/2014/main" id="{92EAA3B4-0563-4A96-8811-CD28613A7F4B}"/>
              </a:ext>
            </a:extLst>
          </p:cNvPr>
          <p:cNvSpPr>
            <a:spLocks/>
          </p:cNvSpPr>
          <p:nvPr/>
        </p:nvSpPr>
        <p:spPr bwMode="auto">
          <a:xfrm>
            <a:off x="5067701" y="4862623"/>
            <a:ext cx="162209" cy="197934"/>
          </a:xfrm>
          <a:custGeom>
            <a:avLst/>
            <a:gdLst>
              <a:gd name="T0" fmla="*/ 146 w 168"/>
              <a:gd name="T1" fmla="*/ 16 h 205"/>
              <a:gd name="T2" fmla="*/ 145 w 168"/>
              <a:gd name="T3" fmla="*/ 22 h 205"/>
              <a:gd name="T4" fmla="*/ 138 w 168"/>
              <a:gd name="T5" fmla="*/ 35 h 205"/>
              <a:gd name="T6" fmla="*/ 140 w 168"/>
              <a:gd name="T7" fmla="*/ 38 h 205"/>
              <a:gd name="T8" fmla="*/ 141 w 168"/>
              <a:gd name="T9" fmla="*/ 48 h 205"/>
              <a:gd name="T10" fmla="*/ 143 w 168"/>
              <a:gd name="T11" fmla="*/ 53 h 205"/>
              <a:gd name="T12" fmla="*/ 148 w 168"/>
              <a:gd name="T13" fmla="*/ 74 h 205"/>
              <a:gd name="T14" fmla="*/ 153 w 168"/>
              <a:gd name="T15" fmla="*/ 90 h 205"/>
              <a:gd name="T16" fmla="*/ 165 w 168"/>
              <a:gd name="T17" fmla="*/ 114 h 205"/>
              <a:gd name="T18" fmla="*/ 166 w 168"/>
              <a:gd name="T19" fmla="*/ 132 h 205"/>
              <a:gd name="T20" fmla="*/ 155 w 168"/>
              <a:gd name="T21" fmla="*/ 138 h 205"/>
              <a:gd name="T22" fmla="*/ 151 w 168"/>
              <a:gd name="T23" fmla="*/ 149 h 205"/>
              <a:gd name="T24" fmla="*/ 145 w 168"/>
              <a:gd name="T25" fmla="*/ 149 h 205"/>
              <a:gd name="T26" fmla="*/ 129 w 168"/>
              <a:gd name="T27" fmla="*/ 161 h 205"/>
              <a:gd name="T28" fmla="*/ 124 w 168"/>
              <a:gd name="T29" fmla="*/ 176 h 205"/>
              <a:gd name="T30" fmla="*/ 116 w 168"/>
              <a:gd name="T31" fmla="*/ 183 h 205"/>
              <a:gd name="T32" fmla="*/ 98 w 168"/>
              <a:gd name="T33" fmla="*/ 198 h 205"/>
              <a:gd name="T34" fmla="*/ 94 w 168"/>
              <a:gd name="T35" fmla="*/ 203 h 205"/>
              <a:gd name="T36" fmla="*/ 84 w 168"/>
              <a:gd name="T37" fmla="*/ 201 h 205"/>
              <a:gd name="T38" fmla="*/ 86 w 168"/>
              <a:gd name="T39" fmla="*/ 191 h 205"/>
              <a:gd name="T40" fmla="*/ 81 w 168"/>
              <a:gd name="T41" fmla="*/ 190 h 205"/>
              <a:gd name="T42" fmla="*/ 76 w 168"/>
              <a:gd name="T43" fmla="*/ 193 h 205"/>
              <a:gd name="T44" fmla="*/ 66 w 168"/>
              <a:gd name="T45" fmla="*/ 185 h 205"/>
              <a:gd name="T46" fmla="*/ 61 w 168"/>
              <a:gd name="T47" fmla="*/ 181 h 205"/>
              <a:gd name="T48" fmla="*/ 52 w 168"/>
              <a:gd name="T49" fmla="*/ 173 h 205"/>
              <a:gd name="T50" fmla="*/ 49 w 168"/>
              <a:gd name="T51" fmla="*/ 169 h 205"/>
              <a:gd name="T52" fmla="*/ 39 w 168"/>
              <a:gd name="T53" fmla="*/ 166 h 205"/>
              <a:gd name="T54" fmla="*/ 29 w 168"/>
              <a:gd name="T55" fmla="*/ 168 h 205"/>
              <a:gd name="T56" fmla="*/ 19 w 168"/>
              <a:gd name="T57" fmla="*/ 163 h 205"/>
              <a:gd name="T58" fmla="*/ 22 w 168"/>
              <a:gd name="T59" fmla="*/ 154 h 205"/>
              <a:gd name="T60" fmla="*/ 19 w 168"/>
              <a:gd name="T61" fmla="*/ 146 h 205"/>
              <a:gd name="T62" fmla="*/ 17 w 168"/>
              <a:gd name="T63" fmla="*/ 143 h 205"/>
              <a:gd name="T64" fmla="*/ 7 w 168"/>
              <a:gd name="T65" fmla="*/ 131 h 205"/>
              <a:gd name="T66" fmla="*/ 15 w 168"/>
              <a:gd name="T67" fmla="*/ 129 h 205"/>
              <a:gd name="T68" fmla="*/ 17 w 168"/>
              <a:gd name="T69" fmla="*/ 122 h 205"/>
              <a:gd name="T70" fmla="*/ 24 w 168"/>
              <a:gd name="T71" fmla="*/ 117 h 205"/>
              <a:gd name="T72" fmla="*/ 22 w 168"/>
              <a:gd name="T73" fmla="*/ 107 h 205"/>
              <a:gd name="T74" fmla="*/ 20 w 168"/>
              <a:gd name="T75" fmla="*/ 104 h 205"/>
              <a:gd name="T76" fmla="*/ 10 w 168"/>
              <a:gd name="T77" fmla="*/ 90 h 205"/>
              <a:gd name="T78" fmla="*/ 2 w 168"/>
              <a:gd name="T79" fmla="*/ 75 h 205"/>
              <a:gd name="T80" fmla="*/ 0 w 168"/>
              <a:gd name="T81" fmla="*/ 67 h 205"/>
              <a:gd name="T82" fmla="*/ 3 w 168"/>
              <a:gd name="T83" fmla="*/ 62 h 205"/>
              <a:gd name="T84" fmla="*/ 8 w 168"/>
              <a:gd name="T85" fmla="*/ 55 h 205"/>
              <a:gd name="T86" fmla="*/ 13 w 168"/>
              <a:gd name="T87" fmla="*/ 52 h 205"/>
              <a:gd name="T88" fmla="*/ 17 w 168"/>
              <a:gd name="T89" fmla="*/ 43 h 205"/>
              <a:gd name="T90" fmla="*/ 19 w 168"/>
              <a:gd name="T91" fmla="*/ 40 h 205"/>
              <a:gd name="T92" fmla="*/ 25 w 168"/>
              <a:gd name="T93" fmla="*/ 27 h 205"/>
              <a:gd name="T94" fmla="*/ 30 w 168"/>
              <a:gd name="T95" fmla="*/ 15 h 205"/>
              <a:gd name="T96" fmla="*/ 39 w 168"/>
              <a:gd name="T97" fmla="*/ 15 h 205"/>
              <a:gd name="T98" fmla="*/ 44 w 168"/>
              <a:gd name="T99" fmla="*/ 16 h 205"/>
              <a:gd name="T100" fmla="*/ 47 w 168"/>
              <a:gd name="T101" fmla="*/ 15 h 205"/>
              <a:gd name="T102" fmla="*/ 52 w 168"/>
              <a:gd name="T103" fmla="*/ 6 h 205"/>
              <a:gd name="T104" fmla="*/ 66 w 168"/>
              <a:gd name="T105" fmla="*/ 6 h 205"/>
              <a:gd name="T106" fmla="*/ 72 w 168"/>
              <a:gd name="T107" fmla="*/ 15 h 205"/>
              <a:gd name="T108" fmla="*/ 76 w 168"/>
              <a:gd name="T109" fmla="*/ 13 h 205"/>
              <a:gd name="T110" fmla="*/ 86 w 168"/>
              <a:gd name="T111" fmla="*/ 25 h 205"/>
              <a:gd name="T112" fmla="*/ 92 w 168"/>
              <a:gd name="T113" fmla="*/ 23 h 205"/>
              <a:gd name="T114" fmla="*/ 99 w 168"/>
              <a:gd name="T115" fmla="*/ 20 h 205"/>
              <a:gd name="T116" fmla="*/ 108 w 168"/>
              <a:gd name="T117" fmla="*/ 1 h 205"/>
              <a:gd name="T118" fmla="*/ 118 w 168"/>
              <a:gd name="T119" fmla="*/ 3 h 205"/>
              <a:gd name="T120" fmla="*/ 124 w 168"/>
              <a:gd name="T121" fmla="*/ 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8" h="205">
                <a:moveTo>
                  <a:pt x="146" y="11"/>
                </a:moveTo>
                <a:lnTo>
                  <a:pt x="146" y="13"/>
                </a:lnTo>
                <a:lnTo>
                  <a:pt x="148" y="11"/>
                </a:lnTo>
                <a:lnTo>
                  <a:pt x="148" y="13"/>
                </a:lnTo>
                <a:lnTo>
                  <a:pt x="148" y="15"/>
                </a:lnTo>
                <a:lnTo>
                  <a:pt x="148" y="15"/>
                </a:lnTo>
                <a:lnTo>
                  <a:pt x="148" y="15"/>
                </a:lnTo>
                <a:lnTo>
                  <a:pt x="148" y="15"/>
                </a:lnTo>
                <a:lnTo>
                  <a:pt x="146" y="16"/>
                </a:lnTo>
                <a:lnTo>
                  <a:pt x="146" y="16"/>
                </a:lnTo>
                <a:lnTo>
                  <a:pt x="146" y="16"/>
                </a:lnTo>
                <a:lnTo>
                  <a:pt x="146" y="16"/>
                </a:lnTo>
                <a:lnTo>
                  <a:pt x="145" y="16"/>
                </a:lnTo>
                <a:lnTo>
                  <a:pt x="145" y="16"/>
                </a:lnTo>
                <a:lnTo>
                  <a:pt x="143" y="18"/>
                </a:lnTo>
                <a:lnTo>
                  <a:pt x="143" y="18"/>
                </a:lnTo>
                <a:lnTo>
                  <a:pt x="143" y="18"/>
                </a:lnTo>
                <a:lnTo>
                  <a:pt x="143" y="20"/>
                </a:lnTo>
                <a:lnTo>
                  <a:pt x="145" y="20"/>
                </a:lnTo>
                <a:lnTo>
                  <a:pt x="145" y="22"/>
                </a:lnTo>
                <a:lnTo>
                  <a:pt x="145" y="22"/>
                </a:lnTo>
                <a:lnTo>
                  <a:pt x="143" y="23"/>
                </a:lnTo>
                <a:lnTo>
                  <a:pt x="143" y="23"/>
                </a:lnTo>
                <a:lnTo>
                  <a:pt x="143" y="25"/>
                </a:lnTo>
                <a:lnTo>
                  <a:pt x="143" y="25"/>
                </a:lnTo>
                <a:lnTo>
                  <a:pt x="141" y="25"/>
                </a:lnTo>
                <a:lnTo>
                  <a:pt x="141" y="25"/>
                </a:lnTo>
                <a:lnTo>
                  <a:pt x="141" y="25"/>
                </a:lnTo>
                <a:lnTo>
                  <a:pt x="141" y="27"/>
                </a:lnTo>
                <a:lnTo>
                  <a:pt x="138" y="35"/>
                </a:lnTo>
                <a:lnTo>
                  <a:pt x="138" y="35"/>
                </a:lnTo>
                <a:lnTo>
                  <a:pt x="138" y="35"/>
                </a:lnTo>
                <a:lnTo>
                  <a:pt x="138" y="37"/>
                </a:lnTo>
                <a:lnTo>
                  <a:pt x="138" y="37"/>
                </a:lnTo>
                <a:lnTo>
                  <a:pt x="140" y="37"/>
                </a:lnTo>
                <a:lnTo>
                  <a:pt x="140" y="37"/>
                </a:lnTo>
                <a:lnTo>
                  <a:pt x="140" y="37"/>
                </a:lnTo>
                <a:lnTo>
                  <a:pt x="140" y="38"/>
                </a:lnTo>
                <a:lnTo>
                  <a:pt x="140" y="38"/>
                </a:lnTo>
                <a:lnTo>
                  <a:pt x="140" y="38"/>
                </a:lnTo>
                <a:lnTo>
                  <a:pt x="141" y="40"/>
                </a:lnTo>
                <a:lnTo>
                  <a:pt x="143" y="42"/>
                </a:lnTo>
                <a:lnTo>
                  <a:pt x="145" y="43"/>
                </a:lnTo>
                <a:lnTo>
                  <a:pt x="145" y="45"/>
                </a:lnTo>
                <a:lnTo>
                  <a:pt x="145" y="45"/>
                </a:lnTo>
                <a:lnTo>
                  <a:pt x="145" y="47"/>
                </a:lnTo>
                <a:lnTo>
                  <a:pt x="145" y="47"/>
                </a:lnTo>
                <a:lnTo>
                  <a:pt x="145" y="48"/>
                </a:lnTo>
                <a:lnTo>
                  <a:pt x="145" y="48"/>
                </a:lnTo>
                <a:lnTo>
                  <a:pt x="141" y="48"/>
                </a:lnTo>
                <a:lnTo>
                  <a:pt x="141" y="48"/>
                </a:lnTo>
                <a:lnTo>
                  <a:pt x="140" y="50"/>
                </a:lnTo>
                <a:lnTo>
                  <a:pt x="140" y="52"/>
                </a:lnTo>
                <a:lnTo>
                  <a:pt x="140" y="52"/>
                </a:lnTo>
                <a:lnTo>
                  <a:pt x="140" y="52"/>
                </a:lnTo>
                <a:lnTo>
                  <a:pt x="140" y="52"/>
                </a:lnTo>
                <a:lnTo>
                  <a:pt x="140" y="53"/>
                </a:lnTo>
                <a:lnTo>
                  <a:pt x="141" y="53"/>
                </a:lnTo>
                <a:lnTo>
                  <a:pt x="143" y="53"/>
                </a:lnTo>
                <a:lnTo>
                  <a:pt x="143" y="53"/>
                </a:lnTo>
                <a:lnTo>
                  <a:pt x="143" y="53"/>
                </a:lnTo>
                <a:lnTo>
                  <a:pt x="145" y="53"/>
                </a:lnTo>
                <a:lnTo>
                  <a:pt x="145" y="53"/>
                </a:lnTo>
                <a:lnTo>
                  <a:pt x="146" y="57"/>
                </a:lnTo>
                <a:lnTo>
                  <a:pt x="148" y="69"/>
                </a:lnTo>
                <a:lnTo>
                  <a:pt x="150" y="72"/>
                </a:lnTo>
                <a:lnTo>
                  <a:pt x="150" y="72"/>
                </a:lnTo>
                <a:lnTo>
                  <a:pt x="150" y="72"/>
                </a:lnTo>
                <a:lnTo>
                  <a:pt x="150" y="74"/>
                </a:lnTo>
                <a:lnTo>
                  <a:pt x="148" y="74"/>
                </a:lnTo>
                <a:lnTo>
                  <a:pt x="148" y="74"/>
                </a:lnTo>
                <a:lnTo>
                  <a:pt x="148" y="74"/>
                </a:lnTo>
                <a:lnTo>
                  <a:pt x="146" y="74"/>
                </a:lnTo>
                <a:lnTo>
                  <a:pt x="146" y="74"/>
                </a:lnTo>
                <a:lnTo>
                  <a:pt x="146" y="79"/>
                </a:lnTo>
                <a:lnTo>
                  <a:pt x="148" y="79"/>
                </a:lnTo>
                <a:lnTo>
                  <a:pt x="150" y="80"/>
                </a:lnTo>
                <a:lnTo>
                  <a:pt x="151" y="80"/>
                </a:lnTo>
                <a:lnTo>
                  <a:pt x="151" y="84"/>
                </a:lnTo>
                <a:lnTo>
                  <a:pt x="153" y="90"/>
                </a:lnTo>
                <a:lnTo>
                  <a:pt x="155" y="92"/>
                </a:lnTo>
                <a:lnTo>
                  <a:pt x="158" y="96"/>
                </a:lnTo>
                <a:lnTo>
                  <a:pt x="160" y="99"/>
                </a:lnTo>
                <a:lnTo>
                  <a:pt x="161" y="99"/>
                </a:lnTo>
                <a:lnTo>
                  <a:pt x="161" y="102"/>
                </a:lnTo>
                <a:lnTo>
                  <a:pt x="161" y="107"/>
                </a:lnTo>
                <a:lnTo>
                  <a:pt x="163" y="109"/>
                </a:lnTo>
                <a:lnTo>
                  <a:pt x="163" y="111"/>
                </a:lnTo>
                <a:lnTo>
                  <a:pt x="163" y="112"/>
                </a:lnTo>
                <a:lnTo>
                  <a:pt x="165" y="114"/>
                </a:lnTo>
                <a:lnTo>
                  <a:pt x="165" y="114"/>
                </a:lnTo>
                <a:lnTo>
                  <a:pt x="165" y="117"/>
                </a:lnTo>
                <a:lnTo>
                  <a:pt x="166" y="121"/>
                </a:lnTo>
                <a:lnTo>
                  <a:pt x="166" y="124"/>
                </a:lnTo>
                <a:lnTo>
                  <a:pt x="166" y="127"/>
                </a:lnTo>
                <a:lnTo>
                  <a:pt x="168" y="131"/>
                </a:lnTo>
                <a:lnTo>
                  <a:pt x="166" y="131"/>
                </a:lnTo>
                <a:lnTo>
                  <a:pt x="166" y="132"/>
                </a:lnTo>
                <a:lnTo>
                  <a:pt x="166" y="132"/>
                </a:lnTo>
                <a:lnTo>
                  <a:pt x="166" y="132"/>
                </a:lnTo>
                <a:lnTo>
                  <a:pt x="165" y="132"/>
                </a:lnTo>
                <a:lnTo>
                  <a:pt x="165" y="132"/>
                </a:lnTo>
                <a:lnTo>
                  <a:pt x="163" y="132"/>
                </a:lnTo>
                <a:lnTo>
                  <a:pt x="161" y="134"/>
                </a:lnTo>
                <a:lnTo>
                  <a:pt x="160" y="134"/>
                </a:lnTo>
                <a:lnTo>
                  <a:pt x="155" y="136"/>
                </a:lnTo>
                <a:lnTo>
                  <a:pt x="155" y="136"/>
                </a:lnTo>
                <a:lnTo>
                  <a:pt x="153" y="136"/>
                </a:lnTo>
                <a:lnTo>
                  <a:pt x="155" y="138"/>
                </a:lnTo>
                <a:lnTo>
                  <a:pt x="155" y="138"/>
                </a:lnTo>
                <a:lnTo>
                  <a:pt x="155" y="139"/>
                </a:lnTo>
                <a:lnTo>
                  <a:pt x="156" y="139"/>
                </a:lnTo>
                <a:lnTo>
                  <a:pt x="156" y="141"/>
                </a:lnTo>
                <a:lnTo>
                  <a:pt x="155" y="141"/>
                </a:lnTo>
                <a:lnTo>
                  <a:pt x="155" y="141"/>
                </a:lnTo>
                <a:lnTo>
                  <a:pt x="153" y="141"/>
                </a:lnTo>
                <a:lnTo>
                  <a:pt x="151" y="139"/>
                </a:lnTo>
                <a:lnTo>
                  <a:pt x="150" y="139"/>
                </a:lnTo>
                <a:lnTo>
                  <a:pt x="150" y="141"/>
                </a:lnTo>
                <a:lnTo>
                  <a:pt x="151" y="149"/>
                </a:lnTo>
                <a:lnTo>
                  <a:pt x="150" y="149"/>
                </a:lnTo>
                <a:lnTo>
                  <a:pt x="148" y="149"/>
                </a:lnTo>
                <a:lnTo>
                  <a:pt x="148" y="151"/>
                </a:lnTo>
                <a:lnTo>
                  <a:pt x="148" y="151"/>
                </a:lnTo>
                <a:lnTo>
                  <a:pt x="146" y="151"/>
                </a:lnTo>
                <a:lnTo>
                  <a:pt x="146" y="151"/>
                </a:lnTo>
                <a:lnTo>
                  <a:pt x="146" y="151"/>
                </a:lnTo>
                <a:lnTo>
                  <a:pt x="145" y="151"/>
                </a:lnTo>
                <a:lnTo>
                  <a:pt x="145" y="151"/>
                </a:lnTo>
                <a:lnTo>
                  <a:pt x="145" y="149"/>
                </a:lnTo>
                <a:lnTo>
                  <a:pt x="143" y="149"/>
                </a:lnTo>
                <a:lnTo>
                  <a:pt x="143" y="149"/>
                </a:lnTo>
                <a:lnTo>
                  <a:pt x="141" y="149"/>
                </a:lnTo>
                <a:lnTo>
                  <a:pt x="141" y="153"/>
                </a:lnTo>
                <a:lnTo>
                  <a:pt x="140" y="154"/>
                </a:lnTo>
                <a:lnTo>
                  <a:pt x="138" y="156"/>
                </a:lnTo>
                <a:lnTo>
                  <a:pt x="136" y="158"/>
                </a:lnTo>
                <a:lnTo>
                  <a:pt x="134" y="159"/>
                </a:lnTo>
                <a:lnTo>
                  <a:pt x="133" y="159"/>
                </a:lnTo>
                <a:lnTo>
                  <a:pt x="129" y="161"/>
                </a:lnTo>
                <a:lnTo>
                  <a:pt x="128" y="163"/>
                </a:lnTo>
                <a:lnTo>
                  <a:pt x="128" y="163"/>
                </a:lnTo>
                <a:lnTo>
                  <a:pt x="126" y="163"/>
                </a:lnTo>
                <a:lnTo>
                  <a:pt x="126" y="166"/>
                </a:lnTo>
                <a:lnTo>
                  <a:pt x="124" y="168"/>
                </a:lnTo>
                <a:lnTo>
                  <a:pt x="124" y="169"/>
                </a:lnTo>
                <a:lnTo>
                  <a:pt x="124" y="171"/>
                </a:lnTo>
                <a:lnTo>
                  <a:pt x="124" y="173"/>
                </a:lnTo>
                <a:lnTo>
                  <a:pt x="124" y="175"/>
                </a:lnTo>
                <a:lnTo>
                  <a:pt x="124" y="176"/>
                </a:lnTo>
                <a:lnTo>
                  <a:pt x="124" y="178"/>
                </a:lnTo>
                <a:lnTo>
                  <a:pt x="124" y="178"/>
                </a:lnTo>
                <a:lnTo>
                  <a:pt x="123" y="176"/>
                </a:lnTo>
                <a:lnTo>
                  <a:pt x="119" y="178"/>
                </a:lnTo>
                <a:lnTo>
                  <a:pt x="119" y="178"/>
                </a:lnTo>
                <a:lnTo>
                  <a:pt x="118" y="178"/>
                </a:lnTo>
                <a:lnTo>
                  <a:pt x="118" y="178"/>
                </a:lnTo>
                <a:lnTo>
                  <a:pt x="118" y="180"/>
                </a:lnTo>
                <a:lnTo>
                  <a:pt x="118" y="180"/>
                </a:lnTo>
                <a:lnTo>
                  <a:pt x="116" y="183"/>
                </a:lnTo>
                <a:lnTo>
                  <a:pt x="114" y="185"/>
                </a:lnTo>
                <a:lnTo>
                  <a:pt x="114" y="186"/>
                </a:lnTo>
                <a:lnTo>
                  <a:pt x="114" y="186"/>
                </a:lnTo>
                <a:lnTo>
                  <a:pt x="113" y="188"/>
                </a:lnTo>
                <a:lnTo>
                  <a:pt x="111" y="190"/>
                </a:lnTo>
                <a:lnTo>
                  <a:pt x="111" y="191"/>
                </a:lnTo>
                <a:lnTo>
                  <a:pt x="109" y="191"/>
                </a:lnTo>
                <a:lnTo>
                  <a:pt x="98" y="198"/>
                </a:lnTo>
                <a:lnTo>
                  <a:pt x="98" y="198"/>
                </a:lnTo>
                <a:lnTo>
                  <a:pt x="98" y="198"/>
                </a:lnTo>
                <a:lnTo>
                  <a:pt x="98" y="200"/>
                </a:lnTo>
                <a:lnTo>
                  <a:pt x="98" y="200"/>
                </a:lnTo>
                <a:lnTo>
                  <a:pt x="98" y="200"/>
                </a:lnTo>
                <a:lnTo>
                  <a:pt x="98" y="203"/>
                </a:lnTo>
                <a:lnTo>
                  <a:pt x="98" y="203"/>
                </a:lnTo>
                <a:lnTo>
                  <a:pt x="98" y="203"/>
                </a:lnTo>
                <a:lnTo>
                  <a:pt x="98" y="205"/>
                </a:lnTo>
                <a:lnTo>
                  <a:pt x="96" y="205"/>
                </a:lnTo>
                <a:lnTo>
                  <a:pt x="96" y="205"/>
                </a:lnTo>
                <a:lnTo>
                  <a:pt x="94" y="203"/>
                </a:lnTo>
                <a:lnTo>
                  <a:pt x="94" y="201"/>
                </a:lnTo>
                <a:lnTo>
                  <a:pt x="92" y="201"/>
                </a:lnTo>
                <a:lnTo>
                  <a:pt x="92" y="201"/>
                </a:lnTo>
                <a:lnTo>
                  <a:pt x="92" y="201"/>
                </a:lnTo>
                <a:lnTo>
                  <a:pt x="91" y="201"/>
                </a:lnTo>
                <a:lnTo>
                  <a:pt x="91" y="201"/>
                </a:lnTo>
                <a:lnTo>
                  <a:pt x="91" y="201"/>
                </a:lnTo>
                <a:lnTo>
                  <a:pt x="89" y="203"/>
                </a:lnTo>
                <a:lnTo>
                  <a:pt x="87" y="203"/>
                </a:lnTo>
                <a:lnTo>
                  <a:pt x="84" y="201"/>
                </a:lnTo>
                <a:lnTo>
                  <a:pt x="84" y="200"/>
                </a:lnTo>
                <a:lnTo>
                  <a:pt x="84" y="200"/>
                </a:lnTo>
                <a:lnTo>
                  <a:pt x="84" y="200"/>
                </a:lnTo>
                <a:lnTo>
                  <a:pt x="84" y="198"/>
                </a:lnTo>
                <a:lnTo>
                  <a:pt x="84" y="198"/>
                </a:lnTo>
                <a:lnTo>
                  <a:pt x="86" y="196"/>
                </a:lnTo>
                <a:lnTo>
                  <a:pt x="86" y="196"/>
                </a:lnTo>
                <a:lnTo>
                  <a:pt x="86" y="195"/>
                </a:lnTo>
                <a:lnTo>
                  <a:pt x="86" y="193"/>
                </a:lnTo>
                <a:lnTo>
                  <a:pt x="86" y="191"/>
                </a:lnTo>
                <a:lnTo>
                  <a:pt x="86" y="191"/>
                </a:lnTo>
                <a:lnTo>
                  <a:pt x="84" y="190"/>
                </a:lnTo>
                <a:lnTo>
                  <a:pt x="84" y="190"/>
                </a:lnTo>
                <a:lnTo>
                  <a:pt x="84" y="188"/>
                </a:lnTo>
                <a:lnTo>
                  <a:pt x="82" y="188"/>
                </a:lnTo>
                <a:lnTo>
                  <a:pt x="82" y="188"/>
                </a:lnTo>
                <a:lnTo>
                  <a:pt x="82" y="188"/>
                </a:lnTo>
                <a:lnTo>
                  <a:pt x="82" y="190"/>
                </a:lnTo>
                <a:lnTo>
                  <a:pt x="81" y="190"/>
                </a:lnTo>
                <a:lnTo>
                  <a:pt x="81" y="190"/>
                </a:lnTo>
                <a:lnTo>
                  <a:pt x="79" y="188"/>
                </a:lnTo>
                <a:lnTo>
                  <a:pt x="79" y="190"/>
                </a:lnTo>
                <a:lnTo>
                  <a:pt x="79" y="193"/>
                </a:lnTo>
                <a:lnTo>
                  <a:pt x="77" y="193"/>
                </a:lnTo>
                <a:lnTo>
                  <a:pt x="77" y="195"/>
                </a:lnTo>
                <a:lnTo>
                  <a:pt x="77" y="195"/>
                </a:lnTo>
                <a:lnTo>
                  <a:pt x="76" y="195"/>
                </a:lnTo>
                <a:lnTo>
                  <a:pt x="76" y="195"/>
                </a:lnTo>
                <a:lnTo>
                  <a:pt x="76" y="193"/>
                </a:lnTo>
                <a:lnTo>
                  <a:pt x="76" y="193"/>
                </a:lnTo>
                <a:lnTo>
                  <a:pt x="76" y="193"/>
                </a:lnTo>
                <a:lnTo>
                  <a:pt x="76" y="191"/>
                </a:lnTo>
                <a:lnTo>
                  <a:pt x="76" y="191"/>
                </a:lnTo>
                <a:lnTo>
                  <a:pt x="74" y="191"/>
                </a:lnTo>
                <a:lnTo>
                  <a:pt x="74" y="191"/>
                </a:lnTo>
                <a:lnTo>
                  <a:pt x="74" y="191"/>
                </a:lnTo>
                <a:lnTo>
                  <a:pt x="69" y="190"/>
                </a:lnTo>
                <a:lnTo>
                  <a:pt x="67" y="188"/>
                </a:lnTo>
                <a:lnTo>
                  <a:pt x="66" y="186"/>
                </a:lnTo>
                <a:lnTo>
                  <a:pt x="66" y="185"/>
                </a:lnTo>
                <a:lnTo>
                  <a:pt x="66" y="185"/>
                </a:lnTo>
                <a:lnTo>
                  <a:pt x="66" y="185"/>
                </a:lnTo>
                <a:lnTo>
                  <a:pt x="66" y="185"/>
                </a:lnTo>
                <a:lnTo>
                  <a:pt x="66" y="183"/>
                </a:lnTo>
                <a:lnTo>
                  <a:pt x="66" y="183"/>
                </a:lnTo>
                <a:lnTo>
                  <a:pt x="64" y="183"/>
                </a:lnTo>
                <a:lnTo>
                  <a:pt x="62" y="183"/>
                </a:lnTo>
                <a:lnTo>
                  <a:pt x="62" y="183"/>
                </a:lnTo>
                <a:lnTo>
                  <a:pt x="61" y="181"/>
                </a:lnTo>
                <a:lnTo>
                  <a:pt x="61" y="181"/>
                </a:lnTo>
                <a:lnTo>
                  <a:pt x="61" y="181"/>
                </a:lnTo>
                <a:lnTo>
                  <a:pt x="59" y="180"/>
                </a:lnTo>
                <a:lnTo>
                  <a:pt x="59" y="178"/>
                </a:lnTo>
                <a:lnTo>
                  <a:pt x="59" y="178"/>
                </a:lnTo>
                <a:lnTo>
                  <a:pt x="55" y="176"/>
                </a:lnTo>
                <a:lnTo>
                  <a:pt x="55" y="176"/>
                </a:lnTo>
                <a:lnTo>
                  <a:pt x="54" y="175"/>
                </a:lnTo>
                <a:lnTo>
                  <a:pt x="54" y="173"/>
                </a:lnTo>
                <a:lnTo>
                  <a:pt x="52" y="173"/>
                </a:lnTo>
                <a:lnTo>
                  <a:pt x="52" y="173"/>
                </a:lnTo>
                <a:lnTo>
                  <a:pt x="52" y="173"/>
                </a:lnTo>
                <a:lnTo>
                  <a:pt x="52" y="171"/>
                </a:lnTo>
                <a:lnTo>
                  <a:pt x="52" y="169"/>
                </a:lnTo>
                <a:lnTo>
                  <a:pt x="50" y="169"/>
                </a:lnTo>
                <a:lnTo>
                  <a:pt x="50" y="169"/>
                </a:lnTo>
                <a:lnTo>
                  <a:pt x="50" y="169"/>
                </a:lnTo>
                <a:lnTo>
                  <a:pt x="50" y="169"/>
                </a:lnTo>
                <a:lnTo>
                  <a:pt x="49" y="169"/>
                </a:lnTo>
                <a:lnTo>
                  <a:pt x="49" y="169"/>
                </a:lnTo>
                <a:lnTo>
                  <a:pt x="49" y="169"/>
                </a:lnTo>
                <a:lnTo>
                  <a:pt x="47" y="171"/>
                </a:lnTo>
                <a:lnTo>
                  <a:pt x="47" y="171"/>
                </a:lnTo>
                <a:lnTo>
                  <a:pt x="45" y="171"/>
                </a:lnTo>
                <a:lnTo>
                  <a:pt x="45" y="169"/>
                </a:lnTo>
                <a:lnTo>
                  <a:pt x="44" y="169"/>
                </a:lnTo>
                <a:lnTo>
                  <a:pt x="40" y="166"/>
                </a:lnTo>
                <a:lnTo>
                  <a:pt x="40" y="166"/>
                </a:lnTo>
                <a:lnTo>
                  <a:pt x="40" y="166"/>
                </a:lnTo>
                <a:lnTo>
                  <a:pt x="39" y="166"/>
                </a:lnTo>
                <a:lnTo>
                  <a:pt x="39" y="166"/>
                </a:lnTo>
                <a:lnTo>
                  <a:pt x="39" y="166"/>
                </a:lnTo>
                <a:lnTo>
                  <a:pt x="39" y="166"/>
                </a:lnTo>
                <a:lnTo>
                  <a:pt x="39" y="166"/>
                </a:lnTo>
                <a:lnTo>
                  <a:pt x="39" y="168"/>
                </a:lnTo>
                <a:lnTo>
                  <a:pt x="39" y="169"/>
                </a:lnTo>
                <a:lnTo>
                  <a:pt x="37" y="169"/>
                </a:lnTo>
                <a:lnTo>
                  <a:pt x="37" y="169"/>
                </a:lnTo>
                <a:lnTo>
                  <a:pt x="37" y="169"/>
                </a:lnTo>
                <a:lnTo>
                  <a:pt x="37" y="169"/>
                </a:lnTo>
                <a:lnTo>
                  <a:pt x="29" y="168"/>
                </a:lnTo>
                <a:lnTo>
                  <a:pt x="29" y="168"/>
                </a:lnTo>
                <a:lnTo>
                  <a:pt x="27" y="168"/>
                </a:lnTo>
                <a:lnTo>
                  <a:pt x="27" y="168"/>
                </a:lnTo>
                <a:lnTo>
                  <a:pt x="25" y="168"/>
                </a:lnTo>
                <a:lnTo>
                  <a:pt x="25" y="168"/>
                </a:lnTo>
                <a:lnTo>
                  <a:pt x="24" y="166"/>
                </a:lnTo>
                <a:lnTo>
                  <a:pt x="22" y="163"/>
                </a:lnTo>
                <a:lnTo>
                  <a:pt x="20" y="163"/>
                </a:lnTo>
                <a:lnTo>
                  <a:pt x="20" y="163"/>
                </a:lnTo>
                <a:lnTo>
                  <a:pt x="19" y="163"/>
                </a:lnTo>
                <a:lnTo>
                  <a:pt x="17" y="161"/>
                </a:lnTo>
                <a:lnTo>
                  <a:pt x="17" y="161"/>
                </a:lnTo>
                <a:lnTo>
                  <a:pt x="17" y="161"/>
                </a:lnTo>
                <a:lnTo>
                  <a:pt x="19" y="159"/>
                </a:lnTo>
                <a:lnTo>
                  <a:pt x="20" y="158"/>
                </a:lnTo>
                <a:lnTo>
                  <a:pt x="20" y="158"/>
                </a:lnTo>
                <a:lnTo>
                  <a:pt x="20" y="156"/>
                </a:lnTo>
                <a:lnTo>
                  <a:pt x="22" y="156"/>
                </a:lnTo>
                <a:lnTo>
                  <a:pt x="22" y="154"/>
                </a:lnTo>
                <a:lnTo>
                  <a:pt x="22" y="154"/>
                </a:lnTo>
                <a:lnTo>
                  <a:pt x="22" y="154"/>
                </a:lnTo>
                <a:lnTo>
                  <a:pt x="24" y="153"/>
                </a:lnTo>
                <a:lnTo>
                  <a:pt x="24" y="153"/>
                </a:lnTo>
                <a:lnTo>
                  <a:pt x="25" y="151"/>
                </a:lnTo>
                <a:lnTo>
                  <a:pt x="22" y="148"/>
                </a:lnTo>
                <a:lnTo>
                  <a:pt x="22" y="146"/>
                </a:lnTo>
                <a:lnTo>
                  <a:pt x="20" y="146"/>
                </a:lnTo>
                <a:lnTo>
                  <a:pt x="20" y="146"/>
                </a:lnTo>
                <a:lnTo>
                  <a:pt x="19" y="146"/>
                </a:lnTo>
                <a:lnTo>
                  <a:pt x="19" y="146"/>
                </a:lnTo>
                <a:lnTo>
                  <a:pt x="19" y="146"/>
                </a:lnTo>
                <a:lnTo>
                  <a:pt x="17" y="146"/>
                </a:lnTo>
                <a:lnTo>
                  <a:pt x="17" y="146"/>
                </a:lnTo>
                <a:lnTo>
                  <a:pt x="17" y="146"/>
                </a:lnTo>
                <a:lnTo>
                  <a:pt x="17" y="146"/>
                </a:lnTo>
                <a:lnTo>
                  <a:pt x="17" y="146"/>
                </a:lnTo>
                <a:lnTo>
                  <a:pt x="17" y="144"/>
                </a:lnTo>
                <a:lnTo>
                  <a:pt x="17" y="144"/>
                </a:lnTo>
                <a:lnTo>
                  <a:pt x="17" y="143"/>
                </a:lnTo>
                <a:lnTo>
                  <a:pt x="17" y="143"/>
                </a:lnTo>
                <a:lnTo>
                  <a:pt x="17" y="143"/>
                </a:lnTo>
                <a:lnTo>
                  <a:pt x="15" y="143"/>
                </a:lnTo>
                <a:lnTo>
                  <a:pt x="5" y="136"/>
                </a:lnTo>
                <a:lnTo>
                  <a:pt x="7" y="134"/>
                </a:lnTo>
                <a:lnTo>
                  <a:pt x="7" y="134"/>
                </a:lnTo>
                <a:lnTo>
                  <a:pt x="7" y="132"/>
                </a:lnTo>
                <a:lnTo>
                  <a:pt x="7" y="132"/>
                </a:lnTo>
                <a:lnTo>
                  <a:pt x="7" y="132"/>
                </a:lnTo>
                <a:lnTo>
                  <a:pt x="7" y="131"/>
                </a:lnTo>
                <a:lnTo>
                  <a:pt x="7" y="131"/>
                </a:lnTo>
                <a:lnTo>
                  <a:pt x="7" y="129"/>
                </a:lnTo>
                <a:lnTo>
                  <a:pt x="7" y="129"/>
                </a:lnTo>
                <a:lnTo>
                  <a:pt x="8" y="129"/>
                </a:lnTo>
                <a:lnTo>
                  <a:pt x="8" y="129"/>
                </a:lnTo>
                <a:lnTo>
                  <a:pt x="8" y="129"/>
                </a:lnTo>
                <a:lnTo>
                  <a:pt x="12" y="129"/>
                </a:lnTo>
                <a:lnTo>
                  <a:pt x="13" y="129"/>
                </a:lnTo>
                <a:lnTo>
                  <a:pt x="13" y="129"/>
                </a:lnTo>
                <a:lnTo>
                  <a:pt x="15" y="129"/>
                </a:lnTo>
                <a:lnTo>
                  <a:pt x="15" y="129"/>
                </a:lnTo>
                <a:lnTo>
                  <a:pt x="15" y="129"/>
                </a:lnTo>
                <a:lnTo>
                  <a:pt x="15" y="129"/>
                </a:lnTo>
                <a:lnTo>
                  <a:pt x="15" y="127"/>
                </a:lnTo>
                <a:lnTo>
                  <a:pt x="15" y="127"/>
                </a:lnTo>
                <a:lnTo>
                  <a:pt x="15" y="126"/>
                </a:lnTo>
                <a:lnTo>
                  <a:pt x="15" y="126"/>
                </a:lnTo>
                <a:lnTo>
                  <a:pt x="15" y="126"/>
                </a:lnTo>
                <a:lnTo>
                  <a:pt x="15" y="124"/>
                </a:lnTo>
                <a:lnTo>
                  <a:pt x="15" y="124"/>
                </a:lnTo>
                <a:lnTo>
                  <a:pt x="17" y="122"/>
                </a:lnTo>
                <a:lnTo>
                  <a:pt x="17" y="122"/>
                </a:lnTo>
                <a:lnTo>
                  <a:pt x="19" y="122"/>
                </a:lnTo>
                <a:lnTo>
                  <a:pt x="19" y="121"/>
                </a:lnTo>
                <a:lnTo>
                  <a:pt x="20" y="119"/>
                </a:lnTo>
                <a:lnTo>
                  <a:pt x="20" y="119"/>
                </a:lnTo>
                <a:lnTo>
                  <a:pt x="22" y="119"/>
                </a:lnTo>
                <a:lnTo>
                  <a:pt x="22" y="119"/>
                </a:lnTo>
                <a:lnTo>
                  <a:pt x="22" y="119"/>
                </a:lnTo>
                <a:lnTo>
                  <a:pt x="24" y="117"/>
                </a:lnTo>
                <a:lnTo>
                  <a:pt x="24" y="117"/>
                </a:lnTo>
                <a:lnTo>
                  <a:pt x="24" y="117"/>
                </a:lnTo>
                <a:lnTo>
                  <a:pt x="24" y="116"/>
                </a:lnTo>
                <a:lnTo>
                  <a:pt x="25" y="114"/>
                </a:lnTo>
                <a:lnTo>
                  <a:pt x="25" y="114"/>
                </a:lnTo>
                <a:lnTo>
                  <a:pt x="25" y="112"/>
                </a:lnTo>
                <a:lnTo>
                  <a:pt x="25" y="112"/>
                </a:lnTo>
                <a:lnTo>
                  <a:pt x="25" y="112"/>
                </a:lnTo>
                <a:lnTo>
                  <a:pt x="25" y="111"/>
                </a:lnTo>
                <a:lnTo>
                  <a:pt x="22" y="109"/>
                </a:lnTo>
                <a:lnTo>
                  <a:pt x="22" y="107"/>
                </a:lnTo>
                <a:lnTo>
                  <a:pt x="22" y="107"/>
                </a:lnTo>
                <a:lnTo>
                  <a:pt x="22" y="109"/>
                </a:lnTo>
                <a:lnTo>
                  <a:pt x="20" y="109"/>
                </a:lnTo>
                <a:lnTo>
                  <a:pt x="20" y="109"/>
                </a:lnTo>
                <a:lnTo>
                  <a:pt x="20" y="109"/>
                </a:lnTo>
                <a:lnTo>
                  <a:pt x="20" y="109"/>
                </a:lnTo>
                <a:lnTo>
                  <a:pt x="20" y="107"/>
                </a:lnTo>
                <a:lnTo>
                  <a:pt x="20" y="107"/>
                </a:lnTo>
                <a:lnTo>
                  <a:pt x="20" y="106"/>
                </a:lnTo>
                <a:lnTo>
                  <a:pt x="20" y="104"/>
                </a:lnTo>
                <a:lnTo>
                  <a:pt x="19" y="102"/>
                </a:lnTo>
                <a:lnTo>
                  <a:pt x="17" y="101"/>
                </a:lnTo>
                <a:lnTo>
                  <a:pt x="12" y="97"/>
                </a:lnTo>
                <a:lnTo>
                  <a:pt x="12" y="96"/>
                </a:lnTo>
                <a:lnTo>
                  <a:pt x="10" y="96"/>
                </a:lnTo>
                <a:lnTo>
                  <a:pt x="10" y="96"/>
                </a:lnTo>
                <a:lnTo>
                  <a:pt x="10" y="92"/>
                </a:lnTo>
                <a:lnTo>
                  <a:pt x="10" y="90"/>
                </a:lnTo>
                <a:lnTo>
                  <a:pt x="10" y="90"/>
                </a:lnTo>
                <a:lnTo>
                  <a:pt x="10" y="90"/>
                </a:lnTo>
                <a:lnTo>
                  <a:pt x="10" y="89"/>
                </a:lnTo>
                <a:lnTo>
                  <a:pt x="10" y="87"/>
                </a:lnTo>
                <a:lnTo>
                  <a:pt x="8" y="87"/>
                </a:lnTo>
                <a:lnTo>
                  <a:pt x="7" y="84"/>
                </a:lnTo>
                <a:lnTo>
                  <a:pt x="7" y="82"/>
                </a:lnTo>
                <a:lnTo>
                  <a:pt x="7" y="82"/>
                </a:lnTo>
                <a:lnTo>
                  <a:pt x="7" y="82"/>
                </a:lnTo>
                <a:lnTo>
                  <a:pt x="2" y="77"/>
                </a:lnTo>
                <a:lnTo>
                  <a:pt x="2" y="75"/>
                </a:lnTo>
                <a:lnTo>
                  <a:pt x="2" y="75"/>
                </a:lnTo>
                <a:lnTo>
                  <a:pt x="2" y="74"/>
                </a:lnTo>
                <a:lnTo>
                  <a:pt x="2" y="74"/>
                </a:lnTo>
                <a:lnTo>
                  <a:pt x="3" y="74"/>
                </a:lnTo>
                <a:lnTo>
                  <a:pt x="2" y="72"/>
                </a:lnTo>
                <a:lnTo>
                  <a:pt x="2" y="72"/>
                </a:lnTo>
                <a:lnTo>
                  <a:pt x="2" y="70"/>
                </a:lnTo>
                <a:lnTo>
                  <a:pt x="0" y="70"/>
                </a:lnTo>
                <a:lnTo>
                  <a:pt x="0" y="69"/>
                </a:lnTo>
                <a:lnTo>
                  <a:pt x="0" y="69"/>
                </a:lnTo>
                <a:lnTo>
                  <a:pt x="0" y="67"/>
                </a:lnTo>
                <a:lnTo>
                  <a:pt x="0" y="67"/>
                </a:lnTo>
                <a:lnTo>
                  <a:pt x="0" y="67"/>
                </a:lnTo>
                <a:lnTo>
                  <a:pt x="0" y="65"/>
                </a:lnTo>
                <a:lnTo>
                  <a:pt x="0" y="65"/>
                </a:lnTo>
                <a:lnTo>
                  <a:pt x="0" y="65"/>
                </a:lnTo>
                <a:lnTo>
                  <a:pt x="0" y="65"/>
                </a:lnTo>
                <a:lnTo>
                  <a:pt x="2" y="64"/>
                </a:lnTo>
                <a:lnTo>
                  <a:pt x="2" y="64"/>
                </a:lnTo>
                <a:lnTo>
                  <a:pt x="3" y="64"/>
                </a:lnTo>
                <a:lnTo>
                  <a:pt x="3" y="62"/>
                </a:lnTo>
                <a:lnTo>
                  <a:pt x="3" y="62"/>
                </a:lnTo>
                <a:lnTo>
                  <a:pt x="3" y="62"/>
                </a:lnTo>
                <a:lnTo>
                  <a:pt x="2" y="60"/>
                </a:lnTo>
                <a:lnTo>
                  <a:pt x="2" y="60"/>
                </a:lnTo>
                <a:lnTo>
                  <a:pt x="3" y="59"/>
                </a:lnTo>
                <a:lnTo>
                  <a:pt x="5" y="57"/>
                </a:lnTo>
                <a:lnTo>
                  <a:pt x="8" y="57"/>
                </a:lnTo>
                <a:lnTo>
                  <a:pt x="8" y="57"/>
                </a:lnTo>
                <a:lnTo>
                  <a:pt x="8" y="57"/>
                </a:lnTo>
                <a:lnTo>
                  <a:pt x="8" y="55"/>
                </a:lnTo>
                <a:lnTo>
                  <a:pt x="8" y="55"/>
                </a:lnTo>
                <a:lnTo>
                  <a:pt x="10" y="55"/>
                </a:lnTo>
                <a:lnTo>
                  <a:pt x="10" y="55"/>
                </a:lnTo>
                <a:lnTo>
                  <a:pt x="10" y="55"/>
                </a:lnTo>
                <a:lnTo>
                  <a:pt x="10" y="57"/>
                </a:lnTo>
                <a:lnTo>
                  <a:pt x="12" y="57"/>
                </a:lnTo>
                <a:lnTo>
                  <a:pt x="12" y="55"/>
                </a:lnTo>
                <a:lnTo>
                  <a:pt x="12" y="55"/>
                </a:lnTo>
                <a:lnTo>
                  <a:pt x="13" y="53"/>
                </a:lnTo>
                <a:lnTo>
                  <a:pt x="13" y="52"/>
                </a:lnTo>
                <a:lnTo>
                  <a:pt x="15" y="50"/>
                </a:lnTo>
                <a:lnTo>
                  <a:pt x="15" y="48"/>
                </a:lnTo>
                <a:lnTo>
                  <a:pt x="15" y="48"/>
                </a:lnTo>
                <a:lnTo>
                  <a:pt x="15" y="48"/>
                </a:lnTo>
                <a:lnTo>
                  <a:pt x="15" y="47"/>
                </a:lnTo>
                <a:lnTo>
                  <a:pt x="15" y="47"/>
                </a:lnTo>
                <a:lnTo>
                  <a:pt x="15" y="45"/>
                </a:lnTo>
                <a:lnTo>
                  <a:pt x="15" y="43"/>
                </a:lnTo>
                <a:lnTo>
                  <a:pt x="17" y="43"/>
                </a:lnTo>
                <a:lnTo>
                  <a:pt x="17" y="43"/>
                </a:lnTo>
                <a:lnTo>
                  <a:pt x="17" y="43"/>
                </a:lnTo>
                <a:lnTo>
                  <a:pt x="17" y="43"/>
                </a:lnTo>
                <a:lnTo>
                  <a:pt x="19" y="43"/>
                </a:lnTo>
                <a:lnTo>
                  <a:pt x="19" y="43"/>
                </a:lnTo>
                <a:lnTo>
                  <a:pt x="19" y="42"/>
                </a:lnTo>
                <a:lnTo>
                  <a:pt x="20" y="42"/>
                </a:lnTo>
                <a:lnTo>
                  <a:pt x="20" y="42"/>
                </a:lnTo>
                <a:lnTo>
                  <a:pt x="19" y="42"/>
                </a:lnTo>
                <a:lnTo>
                  <a:pt x="19" y="40"/>
                </a:lnTo>
                <a:lnTo>
                  <a:pt x="19" y="40"/>
                </a:lnTo>
                <a:lnTo>
                  <a:pt x="19" y="38"/>
                </a:lnTo>
                <a:lnTo>
                  <a:pt x="22" y="37"/>
                </a:lnTo>
                <a:lnTo>
                  <a:pt x="24" y="35"/>
                </a:lnTo>
                <a:lnTo>
                  <a:pt x="24" y="35"/>
                </a:lnTo>
                <a:lnTo>
                  <a:pt x="24" y="33"/>
                </a:lnTo>
                <a:lnTo>
                  <a:pt x="24" y="33"/>
                </a:lnTo>
                <a:lnTo>
                  <a:pt x="25" y="33"/>
                </a:lnTo>
                <a:lnTo>
                  <a:pt x="25" y="28"/>
                </a:lnTo>
                <a:lnTo>
                  <a:pt x="25" y="28"/>
                </a:lnTo>
                <a:lnTo>
                  <a:pt x="25" y="27"/>
                </a:lnTo>
                <a:lnTo>
                  <a:pt x="27" y="23"/>
                </a:lnTo>
                <a:lnTo>
                  <a:pt x="27" y="23"/>
                </a:lnTo>
                <a:lnTo>
                  <a:pt x="27" y="22"/>
                </a:lnTo>
                <a:lnTo>
                  <a:pt x="27" y="20"/>
                </a:lnTo>
                <a:lnTo>
                  <a:pt x="27" y="20"/>
                </a:lnTo>
                <a:lnTo>
                  <a:pt x="29" y="18"/>
                </a:lnTo>
                <a:lnTo>
                  <a:pt x="29" y="18"/>
                </a:lnTo>
                <a:lnTo>
                  <a:pt x="29" y="16"/>
                </a:lnTo>
                <a:lnTo>
                  <a:pt x="30" y="16"/>
                </a:lnTo>
                <a:lnTo>
                  <a:pt x="30" y="15"/>
                </a:lnTo>
                <a:lnTo>
                  <a:pt x="34" y="13"/>
                </a:lnTo>
                <a:lnTo>
                  <a:pt x="35" y="15"/>
                </a:lnTo>
                <a:lnTo>
                  <a:pt x="35" y="15"/>
                </a:lnTo>
                <a:lnTo>
                  <a:pt x="35" y="15"/>
                </a:lnTo>
                <a:lnTo>
                  <a:pt x="35" y="13"/>
                </a:lnTo>
                <a:lnTo>
                  <a:pt x="37" y="13"/>
                </a:lnTo>
                <a:lnTo>
                  <a:pt x="39" y="15"/>
                </a:lnTo>
                <a:lnTo>
                  <a:pt x="39" y="15"/>
                </a:lnTo>
                <a:lnTo>
                  <a:pt x="39" y="15"/>
                </a:lnTo>
                <a:lnTo>
                  <a:pt x="39" y="15"/>
                </a:lnTo>
                <a:lnTo>
                  <a:pt x="40" y="13"/>
                </a:lnTo>
                <a:lnTo>
                  <a:pt x="40" y="13"/>
                </a:lnTo>
                <a:lnTo>
                  <a:pt x="40" y="13"/>
                </a:lnTo>
                <a:lnTo>
                  <a:pt x="42" y="13"/>
                </a:lnTo>
                <a:lnTo>
                  <a:pt x="42" y="13"/>
                </a:lnTo>
                <a:lnTo>
                  <a:pt x="42" y="13"/>
                </a:lnTo>
                <a:lnTo>
                  <a:pt x="42" y="15"/>
                </a:lnTo>
                <a:lnTo>
                  <a:pt x="42" y="16"/>
                </a:lnTo>
                <a:lnTo>
                  <a:pt x="42" y="16"/>
                </a:lnTo>
                <a:lnTo>
                  <a:pt x="44" y="16"/>
                </a:lnTo>
                <a:lnTo>
                  <a:pt x="44" y="18"/>
                </a:lnTo>
                <a:lnTo>
                  <a:pt x="45" y="18"/>
                </a:lnTo>
                <a:lnTo>
                  <a:pt x="45" y="16"/>
                </a:lnTo>
                <a:lnTo>
                  <a:pt x="45" y="16"/>
                </a:lnTo>
                <a:lnTo>
                  <a:pt x="45" y="16"/>
                </a:lnTo>
                <a:lnTo>
                  <a:pt x="45" y="16"/>
                </a:lnTo>
                <a:lnTo>
                  <a:pt x="45" y="15"/>
                </a:lnTo>
                <a:lnTo>
                  <a:pt x="45" y="15"/>
                </a:lnTo>
                <a:lnTo>
                  <a:pt x="45" y="15"/>
                </a:lnTo>
                <a:lnTo>
                  <a:pt x="47" y="15"/>
                </a:lnTo>
                <a:lnTo>
                  <a:pt x="47" y="15"/>
                </a:lnTo>
                <a:lnTo>
                  <a:pt x="49" y="13"/>
                </a:lnTo>
                <a:lnTo>
                  <a:pt x="49" y="10"/>
                </a:lnTo>
                <a:lnTo>
                  <a:pt x="50" y="8"/>
                </a:lnTo>
                <a:lnTo>
                  <a:pt x="50" y="6"/>
                </a:lnTo>
                <a:lnTo>
                  <a:pt x="52" y="6"/>
                </a:lnTo>
                <a:lnTo>
                  <a:pt x="52" y="6"/>
                </a:lnTo>
                <a:lnTo>
                  <a:pt x="52" y="6"/>
                </a:lnTo>
                <a:lnTo>
                  <a:pt x="52" y="6"/>
                </a:lnTo>
                <a:lnTo>
                  <a:pt x="52" y="6"/>
                </a:lnTo>
                <a:lnTo>
                  <a:pt x="52" y="10"/>
                </a:lnTo>
                <a:lnTo>
                  <a:pt x="54" y="10"/>
                </a:lnTo>
                <a:lnTo>
                  <a:pt x="54" y="10"/>
                </a:lnTo>
                <a:lnTo>
                  <a:pt x="61" y="8"/>
                </a:lnTo>
                <a:lnTo>
                  <a:pt x="61" y="8"/>
                </a:lnTo>
                <a:lnTo>
                  <a:pt x="62" y="8"/>
                </a:lnTo>
                <a:lnTo>
                  <a:pt x="62" y="8"/>
                </a:lnTo>
                <a:lnTo>
                  <a:pt x="64" y="8"/>
                </a:lnTo>
                <a:lnTo>
                  <a:pt x="64" y="8"/>
                </a:lnTo>
                <a:lnTo>
                  <a:pt x="66" y="6"/>
                </a:lnTo>
                <a:lnTo>
                  <a:pt x="67" y="5"/>
                </a:lnTo>
                <a:lnTo>
                  <a:pt x="69" y="6"/>
                </a:lnTo>
                <a:lnTo>
                  <a:pt x="71" y="8"/>
                </a:lnTo>
                <a:lnTo>
                  <a:pt x="71" y="8"/>
                </a:lnTo>
                <a:lnTo>
                  <a:pt x="71" y="8"/>
                </a:lnTo>
                <a:lnTo>
                  <a:pt x="71" y="10"/>
                </a:lnTo>
                <a:lnTo>
                  <a:pt x="72" y="11"/>
                </a:lnTo>
                <a:lnTo>
                  <a:pt x="72" y="11"/>
                </a:lnTo>
                <a:lnTo>
                  <a:pt x="72" y="13"/>
                </a:lnTo>
                <a:lnTo>
                  <a:pt x="72" y="15"/>
                </a:lnTo>
                <a:lnTo>
                  <a:pt x="72" y="15"/>
                </a:lnTo>
                <a:lnTo>
                  <a:pt x="74" y="15"/>
                </a:lnTo>
                <a:lnTo>
                  <a:pt x="74" y="15"/>
                </a:lnTo>
                <a:lnTo>
                  <a:pt x="74" y="15"/>
                </a:lnTo>
                <a:lnTo>
                  <a:pt x="74" y="15"/>
                </a:lnTo>
                <a:lnTo>
                  <a:pt x="74" y="15"/>
                </a:lnTo>
                <a:lnTo>
                  <a:pt x="76" y="15"/>
                </a:lnTo>
                <a:lnTo>
                  <a:pt x="76" y="13"/>
                </a:lnTo>
                <a:lnTo>
                  <a:pt x="76" y="13"/>
                </a:lnTo>
                <a:lnTo>
                  <a:pt x="76" y="13"/>
                </a:lnTo>
                <a:lnTo>
                  <a:pt x="77" y="15"/>
                </a:lnTo>
                <a:lnTo>
                  <a:pt x="82" y="18"/>
                </a:lnTo>
                <a:lnTo>
                  <a:pt x="82" y="18"/>
                </a:lnTo>
                <a:lnTo>
                  <a:pt x="82" y="20"/>
                </a:lnTo>
                <a:lnTo>
                  <a:pt x="82" y="20"/>
                </a:lnTo>
                <a:lnTo>
                  <a:pt x="82" y="22"/>
                </a:lnTo>
                <a:lnTo>
                  <a:pt x="82" y="22"/>
                </a:lnTo>
                <a:lnTo>
                  <a:pt x="82" y="22"/>
                </a:lnTo>
                <a:lnTo>
                  <a:pt x="82" y="23"/>
                </a:lnTo>
                <a:lnTo>
                  <a:pt x="86" y="25"/>
                </a:lnTo>
                <a:lnTo>
                  <a:pt x="86" y="25"/>
                </a:lnTo>
                <a:lnTo>
                  <a:pt x="87" y="25"/>
                </a:lnTo>
                <a:lnTo>
                  <a:pt x="87" y="25"/>
                </a:lnTo>
                <a:lnTo>
                  <a:pt x="87" y="25"/>
                </a:lnTo>
                <a:lnTo>
                  <a:pt x="87" y="25"/>
                </a:lnTo>
                <a:lnTo>
                  <a:pt x="89" y="25"/>
                </a:lnTo>
                <a:lnTo>
                  <a:pt x="91" y="23"/>
                </a:lnTo>
                <a:lnTo>
                  <a:pt x="91" y="23"/>
                </a:lnTo>
                <a:lnTo>
                  <a:pt x="92" y="23"/>
                </a:lnTo>
                <a:lnTo>
                  <a:pt x="92" y="23"/>
                </a:lnTo>
                <a:lnTo>
                  <a:pt x="92" y="22"/>
                </a:lnTo>
                <a:lnTo>
                  <a:pt x="94" y="22"/>
                </a:lnTo>
                <a:lnTo>
                  <a:pt x="94" y="22"/>
                </a:lnTo>
                <a:lnTo>
                  <a:pt x="94" y="22"/>
                </a:lnTo>
                <a:lnTo>
                  <a:pt x="94" y="20"/>
                </a:lnTo>
                <a:lnTo>
                  <a:pt x="94" y="20"/>
                </a:lnTo>
                <a:lnTo>
                  <a:pt x="96" y="20"/>
                </a:lnTo>
                <a:lnTo>
                  <a:pt x="98" y="20"/>
                </a:lnTo>
                <a:lnTo>
                  <a:pt x="98" y="20"/>
                </a:lnTo>
                <a:lnTo>
                  <a:pt x="99" y="20"/>
                </a:lnTo>
                <a:lnTo>
                  <a:pt x="99" y="20"/>
                </a:lnTo>
                <a:lnTo>
                  <a:pt x="101" y="18"/>
                </a:lnTo>
                <a:lnTo>
                  <a:pt x="101" y="18"/>
                </a:lnTo>
                <a:lnTo>
                  <a:pt x="103" y="15"/>
                </a:lnTo>
                <a:lnTo>
                  <a:pt x="103" y="11"/>
                </a:lnTo>
                <a:lnTo>
                  <a:pt x="104" y="10"/>
                </a:lnTo>
                <a:lnTo>
                  <a:pt x="104" y="10"/>
                </a:lnTo>
                <a:lnTo>
                  <a:pt x="106" y="3"/>
                </a:lnTo>
                <a:lnTo>
                  <a:pt x="108" y="1"/>
                </a:lnTo>
                <a:lnTo>
                  <a:pt x="108" y="1"/>
                </a:lnTo>
                <a:lnTo>
                  <a:pt x="108" y="1"/>
                </a:lnTo>
                <a:lnTo>
                  <a:pt x="109" y="1"/>
                </a:lnTo>
                <a:lnTo>
                  <a:pt x="109" y="1"/>
                </a:lnTo>
                <a:lnTo>
                  <a:pt x="111" y="0"/>
                </a:lnTo>
                <a:lnTo>
                  <a:pt x="111" y="1"/>
                </a:lnTo>
                <a:lnTo>
                  <a:pt x="113" y="1"/>
                </a:lnTo>
                <a:lnTo>
                  <a:pt x="116" y="3"/>
                </a:lnTo>
                <a:lnTo>
                  <a:pt x="116" y="3"/>
                </a:lnTo>
                <a:lnTo>
                  <a:pt x="118" y="3"/>
                </a:lnTo>
                <a:lnTo>
                  <a:pt x="118" y="3"/>
                </a:lnTo>
                <a:lnTo>
                  <a:pt x="119" y="1"/>
                </a:lnTo>
                <a:lnTo>
                  <a:pt x="119" y="1"/>
                </a:lnTo>
                <a:lnTo>
                  <a:pt x="119" y="3"/>
                </a:lnTo>
                <a:lnTo>
                  <a:pt x="123" y="5"/>
                </a:lnTo>
                <a:lnTo>
                  <a:pt x="123" y="5"/>
                </a:lnTo>
                <a:lnTo>
                  <a:pt x="124" y="6"/>
                </a:lnTo>
                <a:lnTo>
                  <a:pt x="124" y="5"/>
                </a:lnTo>
                <a:lnTo>
                  <a:pt x="124" y="5"/>
                </a:lnTo>
                <a:lnTo>
                  <a:pt x="124" y="5"/>
                </a:lnTo>
                <a:lnTo>
                  <a:pt x="124" y="5"/>
                </a:lnTo>
                <a:lnTo>
                  <a:pt x="126" y="3"/>
                </a:lnTo>
                <a:lnTo>
                  <a:pt x="128" y="3"/>
                </a:lnTo>
                <a:lnTo>
                  <a:pt x="129" y="3"/>
                </a:lnTo>
                <a:lnTo>
                  <a:pt x="143" y="10"/>
                </a:lnTo>
                <a:lnTo>
                  <a:pt x="145" y="11"/>
                </a:lnTo>
                <a:lnTo>
                  <a:pt x="146" y="11"/>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86" name="Freeform 69">
            <a:extLst>
              <a:ext uri="{FF2B5EF4-FFF2-40B4-BE49-F238E27FC236}">
                <a16:creationId xmlns:a16="http://schemas.microsoft.com/office/drawing/2014/main" id="{D01B7503-8D93-4C51-B963-1A1F70A9D5EA}"/>
              </a:ext>
            </a:extLst>
          </p:cNvPr>
          <p:cNvSpPr>
            <a:spLocks/>
          </p:cNvSpPr>
          <p:nvPr/>
        </p:nvSpPr>
        <p:spPr bwMode="auto">
          <a:xfrm>
            <a:off x="5113081" y="4563308"/>
            <a:ext cx="211451" cy="196968"/>
          </a:xfrm>
          <a:custGeom>
            <a:avLst/>
            <a:gdLst>
              <a:gd name="T0" fmla="*/ 99 w 219"/>
              <a:gd name="T1" fmla="*/ 56 h 204"/>
              <a:gd name="T2" fmla="*/ 108 w 219"/>
              <a:gd name="T3" fmla="*/ 56 h 204"/>
              <a:gd name="T4" fmla="*/ 111 w 219"/>
              <a:gd name="T5" fmla="*/ 54 h 204"/>
              <a:gd name="T6" fmla="*/ 121 w 219"/>
              <a:gd name="T7" fmla="*/ 54 h 204"/>
              <a:gd name="T8" fmla="*/ 131 w 219"/>
              <a:gd name="T9" fmla="*/ 62 h 204"/>
              <a:gd name="T10" fmla="*/ 135 w 219"/>
              <a:gd name="T11" fmla="*/ 66 h 204"/>
              <a:gd name="T12" fmla="*/ 136 w 219"/>
              <a:gd name="T13" fmla="*/ 69 h 204"/>
              <a:gd name="T14" fmla="*/ 165 w 219"/>
              <a:gd name="T15" fmla="*/ 81 h 204"/>
              <a:gd name="T16" fmla="*/ 182 w 219"/>
              <a:gd name="T17" fmla="*/ 83 h 204"/>
              <a:gd name="T18" fmla="*/ 178 w 219"/>
              <a:gd name="T19" fmla="*/ 94 h 204"/>
              <a:gd name="T20" fmla="*/ 185 w 219"/>
              <a:gd name="T21" fmla="*/ 99 h 204"/>
              <a:gd name="T22" fmla="*/ 214 w 219"/>
              <a:gd name="T23" fmla="*/ 113 h 204"/>
              <a:gd name="T24" fmla="*/ 219 w 219"/>
              <a:gd name="T25" fmla="*/ 131 h 204"/>
              <a:gd name="T26" fmla="*/ 202 w 219"/>
              <a:gd name="T27" fmla="*/ 140 h 204"/>
              <a:gd name="T28" fmla="*/ 197 w 219"/>
              <a:gd name="T29" fmla="*/ 147 h 204"/>
              <a:gd name="T30" fmla="*/ 187 w 219"/>
              <a:gd name="T31" fmla="*/ 152 h 204"/>
              <a:gd name="T32" fmla="*/ 167 w 219"/>
              <a:gd name="T33" fmla="*/ 160 h 204"/>
              <a:gd name="T34" fmla="*/ 156 w 219"/>
              <a:gd name="T35" fmla="*/ 167 h 204"/>
              <a:gd name="T36" fmla="*/ 153 w 219"/>
              <a:gd name="T37" fmla="*/ 179 h 204"/>
              <a:gd name="T38" fmla="*/ 141 w 219"/>
              <a:gd name="T39" fmla="*/ 189 h 204"/>
              <a:gd name="T40" fmla="*/ 135 w 219"/>
              <a:gd name="T41" fmla="*/ 195 h 204"/>
              <a:gd name="T42" fmla="*/ 124 w 219"/>
              <a:gd name="T43" fmla="*/ 202 h 204"/>
              <a:gd name="T44" fmla="*/ 113 w 219"/>
              <a:gd name="T45" fmla="*/ 195 h 204"/>
              <a:gd name="T46" fmla="*/ 106 w 219"/>
              <a:gd name="T47" fmla="*/ 189 h 204"/>
              <a:gd name="T48" fmla="*/ 93 w 219"/>
              <a:gd name="T49" fmla="*/ 187 h 204"/>
              <a:gd name="T50" fmla="*/ 91 w 219"/>
              <a:gd name="T51" fmla="*/ 175 h 204"/>
              <a:gd name="T52" fmla="*/ 79 w 219"/>
              <a:gd name="T53" fmla="*/ 177 h 204"/>
              <a:gd name="T54" fmla="*/ 71 w 219"/>
              <a:gd name="T55" fmla="*/ 170 h 204"/>
              <a:gd name="T56" fmla="*/ 72 w 219"/>
              <a:gd name="T57" fmla="*/ 163 h 204"/>
              <a:gd name="T58" fmla="*/ 61 w 219"/>
              <a:gd name="T59" fmla="*/ 158 h 204"/>
              <a:gd name="T60" fmla="*/ 61 w 219"/>
              <a:gd name="T61" fmla="*/ 157 h 204"/>
              <a:gd name="T62" fmla="*/ 59 w 219"/>
              <a:gd name="T63" fmla="*/ 145 h 204"/>
              <a:gd name="T64" fmla="*/ 57 w 219"/>
              <a:gd name="T65" fmla="*/ 136 h 204"/>
              <a:gd name="T66" fmla="*/ 57 w 219"/>
              <a:gd name="T67" fmla="*/ 118 h 204"/>
              <a:gd name="T68" fmla="*/ 57 w 219"/>
              <a:gd name="T69" fmla="*/ 106 h 204"/>
              <a:gd name="T70" fmla="*/ 42 w 219"/>
              <a:gd name="T71" fmla="*/ 103 h 204"/>
              <a:gd name="T72" fmla="*/ 30 w 219"/>
              <a:gd name="T73" fmla="*/ 101 h 204"/>
              <a:gd name="T74" fmla="*/ 30 w 219"/>
              <a:gd name="T75" fmla="*/ 96 h 204"/>
              <a:gd name="T76" fmla="*/ 19 w 219"/>
              <a:gd name="T77" fmla="*/ 84 h 204"/>
              <a:gd name="T78" fmla="*/ 15 w 219"/>
              <a:gd name="T79" fmla="*/ 79 h 204"/>
              <a:gd name="T80" fmla="*/ 5 w 219"/>
              <a:gd name="T81" fmla="*/ 71 h 204"/>
              <a:gd name="T82" fmla="*/ 0 w 219"/>
              <a:gd name="T83" fmla="*/ 64 h 204"/>
              <a:gd name="T84" fmla="*/ 3 w 219"/>
              <a:gd name="T85" fmla="*/ 49 h 204"/>
              <a:gd name="T86" fmla="*/ 2 w 219"/>
              <a:gd name="T87" fmla="*/ 39 h 204"/>
              <a:gd name="T88" fmla="*/ 5 w 219"/>
              <a:gd name="T89" fmla="*/ 29 h 204"/>
              <a:gd name="T90" fmla="*/ 8 w 219"/>
              <a:gd name="T91" fmla="*/ 20 h 204"/>
              <a:gd name="T92" fmla="*/ 7 w 219"/>
              <a:gd name="T93" fmla="*/ 12 h 204"/>
              <a:gd name="T94" fmla="*/ 12 w 219"/>
              <a:gd name="T95" fmla="*/ 4 h 204"/>
              <a:gd name="T96" fmla="*/ 20 w 219"/>
              <a:gd name="T97" fmla="*/ 10 h 204"/>
              <a:gd name="T98" fmla="*/ 19 w 219"/>
              <a:gd name="T99" fmla="*/ 15 h 204"/>
              <a:gd name="T100" fmla="*/ 30 w 219"/>
              <a:gd name="T101" fmla="*/ 17 h 204"/>
              <a:gd name="T102" fmla="*/ 35 w 219"/>
              <a:gd name="T103" fmla="*/ 20 h 204"/>
              <a:gd name="T104" fmla="*/ 44 w 219"/>
              <a:gd name="T105" fmla="*/ 25 h 204"/>
              <a:gd name="T106" fmla="*/ 51 w 219"/>
              <a:gd name="T107" fmla="*/ 27 h 204"/>
              <a:gd name="T108" fmla="*/ 59 w 219"/>
              <a:gd name="T109" fmla="*/ 22 h 204"/>
              <a:gd name="T110" fmla="*/ 62 w 219"/>
              <a:gd name="T111" fmla="*/ 19 h 204"/>
              <a:gd name="T112" fmla="*/ 77 w 219"/>
              <a:gd name="T113" fmla="*/ 14 h 204"/>
              <a:gd name="T114" fmla="*/ 89 w 219"/>
              <a:gd name="T115" fmla="*/ 27 h 204"/>
              <a:gd name="T116" fmla="*/ 82 w 219"/>
              <a:gd name="T117" fmla="*/ 37 h 204"/>
              <a:gd name="T118" fmla="*/ 84 w 219"/>
              <a:gd name="T119" fmla="*/ 4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 h="204">
                <a:moveTo>
                  <a:pt x="87" y="52"/>
                </a:moveTo>
                <a:lnTo>
                  <a:pt x="89" y="52"/>
                </a:lnTo>
                <a:lnTo>
                  <a:pt x="89" y="54"/>
                </a:lnTo>
                <a:lnTo>
                  <a:pt x="91" y="54"/>
                </a:lnTo>
                <a:lnTo>
                  <a:pt x="93" y="57"/>
                </a:lnTo>
                <a:lnTo>
                  <a:pt x="93" y="57"/>
                </a:lnTo>
                <a:lnTo>
                  <a:pt x="93" y="57"/>
                </a:lnTo>
                <a:lnTo>
                  <a:pt x="93" y="59"/>
                </a:lnTo>
                <a:lnTo>
                  <a:pt x="96" y="57"/>
                </a:lnTo>
                <a:lnTo>
                  <a:pt x="96" y="57"/>
                </a:lnTo>
                <a:lnTo>
                  <a:pt x="98" y="57"/>
                </a:lnTo>
                <a:lnTo>
                  <a:pt x="99" y="56"/>
                </a:lnTo>
                <a:lnTo>
                  <a:pt x="99" y="56"/>
                </a:lnTo>
                <a:lnTo>
                  <a:pt x="101" y="56"/>
                </a:lnTo>
                <a:lnTo>
                  <a:pt x="101" y="56"/>
                </a:lnTo>
                <a:lnTo>
                  <a:pt x="101" y="56"/>
                </a:lnTo>
                <a:lnTo>
                  <a:pt x="101" y="56"/>
                </a:lnTo>
                <a:lnTo>
                  <a:pt x="101" y="56"/>
                </a:lnTo>
                <a:lnTo>
                  <a:pt x="101" y="56"/>
                </a:lnTo>
                <a:lnTo>
                  <a:pt x="104" y="56"/>
                </a:lnTo>
                <a:lnTo>
                  <a:pt x="104" y="56"/>
                </a:lnTo>
                <a:lnTo>
                  <a:pt x="104" y="56"/>
                </a:lnTo>
                <a:lnTo>
                  <a:pt x="106" y="54"/>
                </a:lnTo>
                <a:lnTo>
                  <a:pt x="108" y="54"/>
                </a:lnTo>
                <a:lnTo>
                  <a:pt x="108" y="54"/>
                </a:lnTo>
                <a:lnTo>
                  <a:pt x="108" y="56"/>
                </a:lnTo>
                <a:lnTo>
                  <a:pt x="108" y="56"/>
                </a:lnTo>
                <a:lnTo>
                  <a:pt x="108" y="56"/>
                </a:lnTo>
                <a:lnTo>
                  <a:pt x="108" y="56"/>
                </a:lnTo>
                <a:lnTo>
                  <a:pt x="108" y="56"/>
                </a:lnTo>
                <a:lnTo>
                  <a:pt x="108" y="56"/>
                </a:lnTo>
                <a:lnTo>
                  <a:pt x="109" y="54"/>
                </a:lnTo>
                <a:lnTo>
                  <a:pt x="109" y="54"/>
                </a:lnTo>
                <a:lnTo>
                  <a:pt x="109" y="56"/>
                </a:lnTo>
                <a:lnTo>
                  <a:pt x="109" y="56"/>
                </a:lnTo>
                <a:lnTo>
                  <a:pt x="111" y="56"/>
                </a:lnTo>
                <a:lnTo>
                  <a:pt x="111" y="54"/>
                </a:lnTo>
                <a:lnTo>
                  <a:pt x="111" y="54"/>
                </a:lnTo>
                <a:lnTo>
                  <a:pt x="111" y="54"/>
                </a:lnTo>
                <a:lnTo>
                  <a:pt x="114" y="52"/>
                </a:lnTo>
                <a:lnTo>
                  <a:pt x="114" y="51"/>
                </a:lnTo>
                <a:lnTo>
                  <a:pt x="114" y="51"/>
                </a:lnTo>
                <a:lnTo>
                  <a:pt x="114" y="51"/>
                </a:lnTo>
                <a:lnTo>
                  <a:pt x="114" y="51"/>
                </a:lnTo>
                <a:lnTo>
                  <a:pt x="114" y="51"/>
                </a:lnTo>
                <a:lnTo>
                  <a:pt x="114" y="51"/>
                </a:lnTo>
                <a:lnTo>
                  <a:pt x="116" y="52"/>
                </a:lnTo>
                <a:lnTo>
                  <a:pt x="116" y="52"/>
                </a:lnTo>
                <a:lnTo>
                  <a:pt x="116" y="52"/>
                </a:lnTo>
                <a:lnTo>
                  <a:pt x="118" y="54"/>
                </a:lnTo>
                <a:lnTo>
                  <a:pt x="119" y="54"/>
                </a:lnTo>
                <a:lnTo>
                  <a:pt x="121" y="54"/>
                </a:lnTo>
                <a:lnTo>
                  <a:pt x="123" y="54"/>
                </a:lnTo>
                <a:lnTo>
                  <a:pt x="124" y="54"/>
                </a:lnTo>
                <a:lnTo>
                  <a:pt x="126" y="56"/>
                </a:lnTo>
                <a:lnTo>
                  <a:pt x="126" y="56"/>
                </a:lnTo>
                <a:lnTo>
                  <a:pt x="128" y="57"/>
                </a:lnTo>
                <a:lnTo>
                  <a:pt x="130" y="59"/>
                </a:lnTo>
                <a:lnTo>
                  <a:pt x="131" y="59"/>
                </a:lnTo>
                <a:lnTo>
                  <a:pt x="130" y="59"/>
                </a:lnTo>
                <a:lnTo>
                  <a:pt x="130" y="61"/>
                </a:lnTo>
                <a:lnTo>
                  <a:pt x="130" y="61"/>
                </a:lnTo>
                <a:lnTo>
                  <a:pt x="130" y="61"/>
                </a:lnTo>
                <a:lnTo>
                  <a:pt x="131" y="62"/>
                </a:lnTo>
                <a:lnTo>
                  <a:pt x="131" y="62"/>
                </a:lnTo>
                <a:lnTo>
                  <a:pt x="131" y="64"/>
                </a:lnTo>
                <a:lnTo>
                  <a:pt x="131" y="64"/>
                </a:lnTo>
                <a:lnTo>
                  <a:pt x="130" y="64"/>
                </a:lnTo>
                <a:lnTo>
                  <a:pt x="130" y="66"/>
                </a:lnTo>
                <a:lnTo>
                  <a:pt x="130" y="66"/>
                </a:lnTo>
                <a:lnTo>
                  <a:pt x="131" y="68"/>
                </a:lnTo>
                <a:lnTo>
                  <a:pt x="131" y="68"/>
                </a:lnTo>
                <a:lnTo>
                  <a:pt x="131" y="68"/>
                </a:lnTo>
                <a:lnTo>
                  <a:pt x="133" y="68"/>
                </a:lnTo>
                <a:lnTo>
                  <a:pt x="133" y="68"/>
                </a:lnTo>
                <a:lnTo>
                  <a:pt x="133" y="66"/>
                </a:lnTo>
                <a:lnTo>
                  <a:pt x="133" y="66"/>
                </a:lnTo>
                <a:lnTo>
                  <a:pt x="135" y="66"/>
                </a:lnTo>
                <a:lnTo>
                  <a:pt x="135" y="64"/>
                </a:lnTo>
                <a:lnTo>
                  <a:pt x="135" y="66"/>
                </a:lnTo>
                <a:lnTo>
                  <a:pt x="135" y="66"/>
                </a:lnTo>
                <a:lnTo>
                  <a:pt x="135" y="66"/>
                </a:lnTo>
                <a:lnTo>
                  <a:pt x="135" y="68"/>
                </a:lnTo>
                <a:lnTo>
                  <a:pt x="135" y="68"/>
                </a:lnTo>
                <a:lnTo>
                  <a:pt x="135" y="68"/>
                </a:lnTo>
                <a:lnTo>
                  <a:pt x="136" y="68"/>
                </a:lnTo>
                <a:lnTo>
                  <a:pt x="136" y="68"/>
                </a:lnTo>
                <a:lnTo>
                  <a:pt x="136" y="68"/>
                </a:lnTo>
                <a:lnTo>
                  <a:pt x="136" y="69"/>
                </a:lnTo>
                <a:lnTo>
                  <a:pt x="136" y="69"/>
                </a:lnTo>
                <a:lnTo>
                  <a:pt x="136" y="69"/>
                </a:lnTo>
                <a:lnTo>
                  <a:pt x="136" y="71"/>
                </a:lnTo>
                <a:lnTo>
                  <a:pt x="136" y="71"/>
                </a:lnTo>
                <a:lnTo>
                  <a:pt x="136" y="73"/>
                </a:lnTo>
                <a:lnTo>
                  <a:pt x="138" y="73"/>
                </a:lnTo>
                <a:lnTo>
                  <a:pt x="143" y="73"/>
                </a:lnTo>
                <a:lnTo>
                  <a:pt x="150" y="76"/>
                </a:lnTo>
                <a:lnTo>
                  <a:pt x="160" y="78"/>
                </a:lnTo>
                <a:lnTo>
                  <a:pt x="160" y="78"/>
                </a:lnTo>
                <a:lnTo>
                  <a:pt x="161" y="79"/>
                </a:lnTo>
                <a:lnTo>
                  <a:pt x="161" y="79"/>
                </a:lnTo>
                <a:lnTo>
                  <a:pt x="163" y="81"/>
                </a:lnTo>
                <a:lnTo>
                  <a:pt x="163" y="81"/>
                </a:lnTo>
                <a:lnTo>
                  <a:pt x="165" y="81"/>
                </a:lnTo>
                <a:lnTo>
                  <a:pt x="168" y="81"/>
                </a:lnTo>
                <a:lnTo>
                  <a:pt x="170" y="81"/>
                </a:lnTo>
                <a:lnTo>
                  <a:pt x="173" y="83"/>
                </a:lnTo>
                <a:lnTo>
                  <a:pt x="173" y="83"/>
                </a:lnTo>
                <a:lnTo>
                  <a:pt x="175" y="83"/>
                </a:lnTo>
                <a:lnTo>
                  <a:pt x="177" y="83"/>
                </a:lnTo>
                <a:lnTo>
                  <a:pt x="178" y="83"/>
                </a:lnTo>
                <a:lnTo>
                  <a:pt x="178" y="83"/>
                </a:lnTo>
                <a:lnTo>
                  <a:pt x="180" y="83"/>
                </a:lnTo>
                <a:lnTo>
                  <a:pt x="180" y="83"/>
                </a:lnTo>
                <a:lnTo>
                  <a:pt x="180" y="83"/>
                </a:lnTo>
                <a:lnTo>
                  <a:pt x="180" y="83"/>
                </a:lnTo>
                <a:lnTo>
                  <a:pt x="182" y="83"/>
                </a:lnTo>
                <a:lnTo>
                  <a:pt x="182" y="83"/>
                </a:lnTo>
                <a:lnTo>
                  <a:pt x="182" y="84"/>
                </a:lnTo>
                <a:lnTo>
                  <a:pt x="182" y="84"/>
                </a:lnTo>
                <a:lnTo>
                  <a:pt x="182" y="84"/>
                </a:lnTo>
                <a:lnTo>
                  <a:pt x="180" y="86"/>
                </a:lnTo>
                <a:lnTo>
                  <a:pt x="180" y="88"/>
                </a:lnTo>
                <a:lnTo>
                  <a:pt x="180" y="89"/>
                </a:lnTo>
                <a:lnTo>
                  <a:pt x="180" y="91"/>
                </a:lnTo>
                <a:lnTo>
                  <a:pt x="180" y="91"/>
                </a:lnTo>
                <a:lnTo>
                  <a:pt x="180" y="91"/>
                </a:lnTo>
                <a:lnTo>
                  <a:pt x="178" y="93"/>
                </a:lnTo>
                <a:lnTo>
                  <a:pt x="178" y="93"/>
                </a:lnTo>
                <a:lnTo>
                  <a:pt x="178" y="94"/>
                </a:lnTo>
                <a:lnTo>
                  <a:pt x="178" y="94"/>
                </a:lnTo>
                <a:lnTo>
                  <a:pt x="178" y="96"/>
                </a:lnTo>
                <a:lnTo>
                  <a:pt x="178" y="96"/>
                </a:lnTo>
                <a:lnTo>
                  <a:pt x="178" y="96"/>
                </a:lnTo>
                <a:lnTo>
                  <a:pt x="178" y="98"/>
                </a:lnTo>
                <a:lnTo>
                  <a:pt x="182" y="98"/>
                </a:lnTo>
                <a:lnTo>
                  <a:pt x="182" y="99"/>
                </a:lnTo>
                <a:lnTo>
                  <a:pt x="182" y="99"/>
                </a:lnTo>
                <a:lnTo>
                  <a:pt x="182" y="99"/>
                </a:lnTo>
                <a:lnTo>
                  <a:pt x="182" y="99"/>
                </a:lnTo>
                <a:lnTo>
                  <a:pt x="183" y="99"/>
                </a:lnTo>
                <a:lnTo>
                  <a:pt x="183" y="99"/>
                </a:lnTo>
                <a:lnTo>
                  <a:pt x="185" y="99"/>
                </a:lnTo>
                <a:lnTo>
                  <a:pt x="190" y="98"/>
                </a:lnTo>
                <a:lnTo>
                  <a:pt x="193" y="96"/>
                </a:lnTo>
                <a:lnTo>
                  <a:pt x="195" y="96"/>
                </a:lnTo>
                <a:lnTo>
                  <a:pt x="195" y="96"/>
                </a:lnTo>
                <a:lnTo>
                  <a:pt x="195" y="96"/>
                </a:lnTo>
                <a:lnTo>
                  <a:pt x="197" y="96"/>
                </a:lnTo>
                <a:lnTo>
                  <a:pt x="200" y="99"/>
                </a:lnTo>
                <a:lnTo>
                  <a:pt x="203" y="103"/>
                </a:lnTo>
                <a:lnTo>
                  <a:pt x="209" y="105"/>
                </a:lnTo>
                <a:lnTo>
                  <a:pt x="210" y="106"/>
                </a:lnTo>
                <a:lnTo>
                  <a:pt x="210" y="106"/>
                </a:lnTo>
                <a:lnTo>
                  <a:pt x="214" y="111"/>
                </a:lnTo>
                <a:lnTo>
                  <a:pt x="214" y="113"/>
                </a:lnTo>
                <a:lnTo>
                  <a:pt x="214" y="115"/>
                </a:lnTo>
                <a:lnTo>
                  <a:pt x="214" y="118"/>
                </a:lnTo>
                <a:lnTo>
                  <a:pt x="214" y="120"/>
                </a:lnTo>
                <a:lnTo>
                  <a:pt x="214" y="120"/>
                </a:lnTo>
                <a:lnTo>
                  <a:pt x="214" y="121"/>
                </a:lnTo>
                <a:lnTo>
                  <a:pt x="212" y="125"/>
                </a:lnTo>
                <a:lnTo>
                  <a:pt x="212" y="125"/>
                </a:lnTo>
                <a:lnTo>
                  <a:pt x="212" y="126"/>
                </a:lnTo>
                <a:lnTo>
                  <a:pt x="212" y="128"/>
                </a:lnTo>
                <a:lnTo>
                  <a:pt x="212" y="128"/>
                </a:lnTo>
                <a:lnTo>
                  <a:pt x="214" y="130"/>
                </a:lnTo>
                <a:lnTo>
                  <a:pt x="219" y="131"/>
                </a:lnTo>
                <a:lnTo>
                  <a:pt x="219" y="131"/>
                </a:lnTo>
                <a:lnTo>
                  <a:pt x="219" y="133"/>
                </a:lnTo>
                <a:lnTo>
                  <a:pt x="219" y="135"/>
                </a:lnTo>
                <a:lnTo>
                  <a:pt x="217" y="135"/>
                </a:lnTo>
                <a:lnTo>
                  <a:pt x="214" y="135"/>
                </a:lnTo>
                <a:lnTo>
                  <a:pt x="210" y="133"/>
                </a:lnTo>
                <a:lnTo>
                  <a:pt x="207" y="133"/>
                </a:lnTo>
                <a:lnTo>
                  <a:pt x="207" y="133"/>
                </a:lnTo>
                <a:lnTo>
                  <a:pt x="205" y="133"/>
                </a:lnTo>
                <a:lnTo>
                  <a:pt x="205" y="133"/>
                </a:lnTo>
                <a:lnTo>
                  <a:pt x="203" y="135"/>
                </a:lnTo>
                <a:lnTo>
                  <a:pt x="203" y="136"/>
                </a:lnTo>
                <a:lnTo>
                  <a:pt x="202" y="138"/>
                </a:lnTo>
                <a:lnTo>
                  <a:pt x="202" y="140"/>
                </a:lnTo>
                <a:lnTo>
                  <a:pt x="202" y="140"/>
                </a:lnTo>
                <a:lnTo>
                  <a:pt x="202" y="142"/>
                </a:lnTo>
                <a:lnTo>
                  <a:pt x="202" y="142"/>
                </a:lnTo>
                <a:lnTo>
                  <a:pt x="202" y="143"/>
                </a:lnTo>
                <a:lnTo>
                  <a:pt x="200" y="143"/>
                </a:lnTo>
                <a:lnTo>
                  <a:pt x="200" y="145"/>
                </a:lnTo>
                <a:lnTo>
                  <a:pt x="198" y="145"/>
                </a:lnTo>
                <a:lnTo>
                  <a:pt x="198" y="147"/>
                </a:lnTo>
                <a:lnTo>
                  <a:pt x="197" y="147"/>
                </a:lnTo>
                <a:lnTo>
                  <a:pt x="197" y="148"/>
                </a:lnTo>
                <a:lnTo>
                  <a:pt x="197" y="147"/>
                </a:lnTo>
                <a:lnTo>
                  <a:pt x="197" y="147"/>
                </a:lnTo>
                <a:lnTo>
                  <a:pt x="197" y="147"/>
                </a:lnTo>
                <a:lnTo>
                  <a:pt x="197" y="147"/>
                </a:lnTo>
                <a:lnTo>
                  <a:pt x="197" y="145"/>
                </a:lnTo>
                <a:lnTo>
                  <a:pt x="195" y="145"/>
                </a:lnTo>
                <a:lnTo>
                  <a:pt x="195" y="145"/>
                </a:lnTo>
                <a:lnTo>
                  <a:pt x="195" y="145"/>
                </a:lnTo>
                <a:lnTo>
                  <a:pt x="195" y="145"/>
                </a:lnTo>
                <a:lnTo>
                  <a:pt x="195" y="145"/>
                </a:lnTo>
                <a:lnTo>
                  <a:pt x="193" y="145"/>
                </a:lnTo>
                <a:lnTo>
                  <a:pt x="188" y="148"/>
                </a:lnTo>
                <a:lnTo>
                  <a:pt x="188" y="148"/>
                </a:lnTo>
                <a:lnTo>
                  <a:pt x="187" y="150"/>
                </a:lnTo>
                <a:lnTo>
                  <a:pt x="187" y="150"/>
                </a:lnTo>
                <a:lnTo>
                  <a:pt x="187" y="152"/>
                </a:lnTo>
                <a:lnTo>
                  <a:pt x="185" y="153"/>
                </a:lnTo>
                <a:lnTo>
                  <a:pt x="185" y="153"/>
                </a:lnTo>
                <a:lnTo>
                  <a:pt x="183" y="155"/>
                </a:lnTo>
                <a:lnTo>
                  <a:pt x="182" y="155"/>
                </a:lnTo>
                <a:lnTo>
                  <a:pt x="178" y="158"/>
                </a:lnTo>
                <a:lnTo>
                  <a:pt x="178" y="158"/>
                </a:lnTo>
                <a:lnTo>
                  <a:pt x="173" y="157"/>
                </a:lnTo>
                <a:lnTo>
                  <a:pt x="172" y="157"/>
                </a:lnTo>
                <a:lnTo>
                  <a:pt x="172" y="157"/>
                </a:lnTo>
                <a:lnTo>
                  <a:pt x="168" y="160"/>
                </a:lnTo>
                <a:lnTo>
                  <a:pt x="167" y="160"/>
                </a:lnTo>
                <a:lnTo>
                  <a:pt x="167" y="160"/>
                </a:lnTo>
                <a:lnTo>
                  <a:pt x="167" y="160"/>
                </a:lnTo>
                <a:lnTo>
                  <a:pt x="165" y="160"/>
                </a:lnTo>
                <a:lnTo>
                  <a:pt x="165" y="160"/>
                </a:lnTo>
                <a:lnTo>
                  <a:pt x="165" y="162"/>
                </a:lnTo>
                <a:lnTo>
                  <a:pt x="163" y="162"/>
                </a:lnTo>
                <a:lnTo>
                  <a:pt x="161" y="162"/>
                </a:lnTo>
                <a:lnTo>
                  <a:pt x="161" y="163"/>
                </a:lnTo>
                <a:lnTo>
                  <a:pt x="160" y="163"/>
                </a:lnTo>
                <a:lnTo>
                  <a:pt x="160" y="165"/>
                </a:lnTo>
                <a:lnTo>
                  <a:pt x="160" y="165"/>
                </a:lnTo>
                <a:lnTo>
                  <a:pt x="160" y="167"/>
                </a:lnTo>
                <a:lnTo>
                  <a:pt x="160" y="167"/>
                </a:lnTo>
                <a:lnTo>
                  <a:pt x="156" y="167"/>
                </a:lnTo>
                <a:lnTo>
                  <a:pt x="156" y="167"/>
                </a:lnTo>
                <a:lnTo>
                  <a:pt x="155" y="167"/>
                </a:lnTo>
                <a:lnTo>
                  <a:pt x="155" y="168"/>
                </a:lnTo>
                <a:lnTo>
                  <a:pt x="155" y="170"/>
                </a:lnTo>
                <a:lnTo>
                  <a:pt x="155" y="172"/>
                </a:lnTo>
                <a:lnTo>
                  <a:pt x="155" y="172"/>
                </a:lnTo>
                <a:lnTo>
                  <a:pt x="155" y="173"/>
                </a:lnTo>
                <a:lnTo>
                  <a:pt x="155" y="173"/>
                </a:lnTo>
                <a:lnTo>
                  <a:pt x="155" y="173"/>
                </a:lnTo>
                <a:lnTo>
                  <a:pt x="153" y="177"/>
                </a:lnTo>
                <a:lnTo>
                  <a:pt x="153" y="177"/>
                </a:lnTo>
                <a:lnTo>
                  <a:pt x="153" y="179"/>
                </a:lnTo>
                <a:lnTo>
                  <a:pt x="153" y="179"/>
                </a:lnTo>
                <a:lnTo>
                  <a:pt x="153" y="179"/>
                </a:lnTo>
                <a:lnTo>
                  <a:pt x="155" y="180"/>
                </a:lnTo>
                <a:lnTo>
                  <a:pt x="155" y="180"/>
                </a:lnTo>
                <a:lnTo>
                  <a:pt x="155" y="182"/>
                </a:lnTo>
                <a:lnTo>
                  <a:pt x="153" y="184"/>
                </a:lnTo>
                <a:lnTo>
                  <a:pt x="151" y="185"/>
                </a:lnTo>
                <a:lnTo>
                  <a:pt x="150" y="185"/>
                </a:lnTo>
                <a:lnTo>
                  <a:pt x="148" y="185"/>
                </a:lnTo>
                <a:lnTo>
                  <a:pt x="146" y="185"/>
                </a:lnTo>
                <a:lnTo>
                  <a:pt x="146" y="189"/>
                </a:lnTo>
                <a:lnTo>
                  <a:pt x="145" y="189"/>
                </a:lnTo>
                <a:lnTo>
                  <a:pt x="145" y="189"/>
                </a:lnTo>
                <a:lnTo>
                  <a:pt x="143" y="189"/>
                </a:lnTo>
                <a:lnTo>
                  <a:pt x="141" y="189"/>
                </a:lnTo>
                <a:lnTo>
                  <a:pt x="141" y="189"/>
                </a:lnTo>
                <a:lnTo>
                  <a:pt x="141" y="189"/>
                </a:lnTo>
                <a:lnTo>
                  <a:pt x="141" y="190"/>
                </a:lnTo>
                <a:lnTo>
                  <a:pt x="141" y="190"/>
                </a:lnTo>
                <a:lnTo>
                  <a:pt x="141" y="192"/>
                </a:lnTo>
                <a:lnTo>
                  <a:pt x="141" y="192"/>
                </a:lnTo>
                <a:lnTo>
                  <a:pt x="141" y="194"/>
                </a:lnTo>
                <a:lnTo>
                  <a:pt x="140" y="194"/>
                </a:lnTo>
                <a:lnTo>
                  <a:pt x="140" y="194"/>
                </a:lnTo>
                <a:lnTo>
                  <a:pt x="138" y="194"/>
                </a:lnTo>
                <a:lnTo>
                  <a:pt x="136" y="194"/>
                </a:lnTo>
                <a:lnTo>
                  <a:pt x="135" y="195"/>
                </a:lnTo>
                <a:lnTo>
                  <a:pt x="135" y="195"/>
                </a:lnTo>
                <a:lnTo>
                  <a:pt x="135" y="197"/>
                </a:lnTo>
                <a:lnTo>
                  <a:pt x="135" y="199"/>
                </a:lnTo>
                <a:lnTo>
                  <a:pt x="136" y="199"/>
                </a:lnTo>
                <a:lnTo>
                  <a:pt x="135" y="199"/>
                </a:lnTo>
                <a:lnTo>
                  <a:pt x="135" y="199"/>
                </a:lnTo>
                <a:lnTo>
                  <a:pt x="133" y="200"/>
                </a:lnTo>
                <a:lnTo>
                  <a:pt x="133" y="202"/>
                </a:lnTo>
                <a:lnTo>
                  <a:pt x="133" y="202"/>
                </a:lnTo>
                <a:lnTo>
                  <a:pt x="131" y="202"/>
                </a:lnTo>
                <a:lnTo>
                  <a:pt x="130" y="202"/>
                </a:lnTo>
                <a:lnTo>
                  <a:pt x="128" y="204"/>
                </a:lnTo>
                <a:lnTo>
                  <a:pt x="126" y="204"/>
                </a:lnTo>
                <a:lnTo>
                  <a:pt x="124" y="202"/>
                </a:lnTo>
                <a:lnTo>
                  <a:pt x="123" y="202"/>
                </a:lnTo>
                <a:lnTo>
                  <a:pt x="121" y="202"/>
                </a:lnTo>
                <a:lnTo>
                  <a:pt x="121" y="202"/>
                </a:lnTo>
                <a:lnTo>
                  <a:pt x="119" y="202"/>
                </a:lnTo>
                <a:lnTo>
                  <a:pt x="119" y="202"/>
                </a:lnTo>
                <a:lnTo>
                  <a:pt x="119" y="200"/>
                </a:lnTo>
                <a:lnTo>
                  <a:pt x="119" y="200"/>
                </a:lnTo>
                <a:lnTo>
                  <a:pt x="118" y="199"/>
                </a:lnTo>
                <a:lnTo>
                  <a:pt x="118" y="197"/>
                </a:lnTo>
                <a:lnTo>
                  <a:pt x="114" y="195"/>
                </a:lnTo>
                <a:lnTo>
                  <a:pt x="113" y="195"/>
                </a:lnTo>
                <a:lnTo>
                  <a:pt x="113" y="195"/>
                </a:lnTo>
                <a:lnTo>
                  <a:pt x="113" y="195"/>
                </a:lnTo>
                <a:lnTo>
                  <a:pt x="113" y="195"/>
                </a:lnTo>
                <a:lnTo>
                  <a:pt x="113" y="195"/>
                </a:lnTo>
                <a:lnTo>
                  <a:pt x="111" y="195"/>
                </a:lnTo>
                <a:lnTo>
                  <a:pt x="111" y="195"/>
                </a:lnTo>
                <a:lnTo>
                  <a:pt x="109" y="195"/>
                </a:lnTo>
                <a:lnTo>
                  <a:pt x="109" y="195"/>
                </a:lnTo>
                <a:lnTo>
                  <a:pt x="109" y="195"/>
                </a:lnTo>
                <a:lnTo>
                  <a:pt x="109" y="195"/>
                </a:lnTo>
                <a:lnTo>
                  <a:pt x="108" y="192"/>
                </a:lnTo>
                <a:lnTo>
                  <a:pt x="108" y="192"/>
                </a:lnTo>
                <a:lnTo>
                  <a:pt x="108" y="190"/>
                </a:lnTo>
                <a:lnTo>
                  <a:pt x="106" y="189"/>
                </a:lnTo>
                <a:lnTo>
                  <a:pt x="106" y="189"/>
                </a:lnTo>
                <a:lnTo>
                  <a:pt x="106" y="187"/>
                </a:lnTo>
                <a:lnTo>
                  <a:pt x="104" y="185"/>
                </a:lnTo>
                <a:lnTo>
                  <a:pt x="103" y="184"/>
                </a:lnTo>
                <a:lnTo>
                  <a:pt x="101" y="184"/>
                </a:lnTo>
                <a:lnTo>
                  <a:pt x="101" y="184"/>
                </a:lnTo>
                <a:lnTo>
                  <a:pt x="101" y="184"/>
                </a:lnTo>
                <a:lnTo>
                  <a:pt x="99" y="184"/>
                </a:lnTo>
                <a:lnTo>
                  <a:pt x="99" y="184"/>
                </a:lnTo>
                <a:lnTo>
                  <a:pt x="96" y="184"/>
                </a:lnTo>
                <a:lnTo>
                  <a:pt x="96" y="184"/>
                </a:lnTo>
                <a:lnTo>
                  <a:pt x="94" y="184"/>
                </a:lnTo>
                <a:lnTo>
                  <a:pt x="94" y="189"/>
                </a:lnTo>
                <a:lnTo>
                  <a:pt x="93" y="187"/>
                </a:lnTo>
                <a:lnTo>
                  <a:pt x="93" y="187"/>
                </a:lnTo>
                <a:lnTo>
                  <a:pt x="93" y="184"/>
                </a:lnTo>
                <a:lnTo>
                  <a:pt x="93" y="184"/>
                </a:lnTo>
                <a:lnTo>
                  <a:pt x="93" y="182"/>
                </a:lnTo>
                <a:lnTo>
                  <a:pt x="93" y="182"/>
                </a:lnTo>
                <a:lnTo>
                  <a:pt x="93" y="182"/>
                </a:lnTo>
                <a:lnTo>
                  <a:pt x="94" y="180"/>
                </a:lnTo>
                <a:lnTo>
                  <a:pt x="93" y="180"/>
                </a:lnTo>
                <a:lnTo>
                  <a:pt x="93" y="179"/>
                </a:lnTo>
                <a:lnTo>
                  <a:pt x="93" y="179"/>
                </a:lnTo>
                <a:lnTo>
                  <a:pt x="93" y="177"/>
                </a:lnTo>
                <a:lnTo>
                  <a:pt x="91" y="177"/>
                </a:lnTo>
                <a:lnTo>
                  <a:pt x="91" y="175"/>
                </a:lnTo>
                <a:lnTo>
                  <a:pt x="89" y="173"/>
                </a:lnTo>
                <a:lnTo>
                  <a:pt x="87" y="173"/>
                </a:lnTo>
                <a:lnTo>
                  <a:pt x="87" y="173"/>
                </a:lnTo>
                <a:lnTo>
                  <a:pt x="87" y="175"/>
                </a:lnTo>
                <a:lnTo>
                  <a:pt x="87" y="175"/>
                </a:lnTo>
                <a:lnTo>
                  <a:pt x="86" y="175"/>
                </a:lnTo>
                <a:lnTo>
                  <a:pt x="86" y="175"/>
                </a:lnTo>
                <a:lnTo>
                  <a:pt x="86" y="175"/>
                </a:lnTo>
                <a:lnTo>
                  <a:pt x="84" y="177"/>
                </a:lnTo>
                <a:lnTo>
                  <a:pt x="82" y="177"/>
                </a:lnTo>
                <a:lnTo>
                  <a:pt x="81" y="175"/>
                </a:lnTo>
                <a:lnTo>
                  <a:pt x="81" y="175"/>
                </a:lnTo>
                <a:lnTo>
                  <a:pt x="79" y="177"/>
                </a:lnTo>
                <a:lnTo>
                  <a:pt x="77" y="175"/>
                </a:lnTo>
                <a:lnTo>
                  <a:pt x="77" y="175"/>
                </a:lnTo>
                <a:lnTo>
                  <a:pt x="76" y="175"/>
                </a:lnTo>
                <a:lnTo>
                  <a:pt x="76" y="175"/>
                </a:lnTo>
                <a:lnTo>
                  <a:pt x="76" y="173"/>
                </a:lnTo>
                <a:lnTo>
                  <a:pt x="74" y="173"/>
                </a:lnTo>
                <a:lnTo>
                  <a:pt x="72" y="173"/>
                </a:lnTo>
                <a:lnTo>
                  <a:pt x="72" y="173"/>
                </a:lnTo>
                <a:lnTo>
                  <a:pt x="72" y="173"/>
                </a:lnTo>
                <a:lnTo>
                  <a:pt x="72" y="172"/>
                </a:lnTo>
                <a:lnTo>
                  <a:pt x="72" y="170"/>
                </a:lnTo>
                <a:lnTo>
                  <a:pt x="72" y="170"/>
                </a:lnTo>
                <a:lnTo>
                  <a:pt x="71" y="170"/>
                </a:lnTo>
                <a:lnTo>
                  <a:pt x="71" y="168"/>
                </a:lnTo>
                <a:lnTo>
                  <a:pt x="71" y="168"/>
                </a:lnTo>
                <a:lnTo>
                  <a:pt x="71" y="168"/>
                </a:lnTo>
                <a:lnTo>
                  <a:pt x="71" y="168"/>
                </a:lnTo>
                <a:lnTo>
                  <a:pt x="72" y="167"/>
                </a:lnTo>
                <a:lnTo>
                  <a:pt x="72" y="167"/>
                </a:lnTo>
                <a:lnTo>
                  <a:pt x="71" y="165"/>
                </a:lnTo>
                <a:lnTo>
                  <a:pt x="71" y="165"/>
                </a:lnTo>
                <a:lnTo>
                  <a:pt x="71" y="165"/>
                </a:lnTo>
                <a:lnTo>
                  <a:pt x="71" y="163"/>
                </a:lnTo>
                <a:lnTo>
                  <a:pt x="71" y="163"/>
                </a:lnTo>
                <a:lnTo>
                  <a:pt x="72" y="163"/>
                </a:lnTo>
                <a:lnTo>
                  <a:pt x="72" y="163"/>
                </a:lnTo>
                <a:lnTo>
                  <a:pt x="72" y="162"/>
                </a:lnTo>
                <a:lnTo>
                  <a:pt x="72" y="162"/>
                </a:lnTo>
                <a:lnTo>
                  <a:pt x="72" y="162"/>
                </a:lnTo>
                <a:lnTo>
                  <a:pt x="71" y="162"/>
                </a:lnTo>
                <a:lnTo>
                  <a:pt x="64" y="162"/>
                </a:lnTo>
                <a:lnTo>
                  <a:pt x="62" y="162"/>
                </a:lnTo>
                <a:lnTo>
                  <a:pt x="62" y="162"/>
                </a:lnTo>
                <a:lnTo>
                  <a:pt x="61" y="160"/>
                </a:lnTo>
                <a:lnTo>
                  <a:pt x="61" y="160"/>
                </a:lnTo>
                <a:lnTo>
                  <a:pt x="61" y="160"/>
                </a:lnTo>
                <a:lnTo>
                  <a:pt x="61" y="160"/>
                </a:lnTo>
                <a:lnTo>
                  <a:pt x="61" y="160"/>
                </a:lnTo>
                <a:lnTo>
                  <a:pt x="61" y="158"/>
                </a:lnTo>
                <a:lnTo>
                  <a:pt x="62" y="158"/>
                </a:lnTo>
                <a:lnTo>
                  <a:pt x="62" y="158"/>
                </a:lnTo>
                <a:lnTo>
                  <a:pt x="62" y="158"/>
                </a:lnTo>
                <a:lnTo>
                  <a:pt x="62" y="158"/>
                </a:lnTo>
                <a:lnTo>
                  <a:pt x="64" y="158"/>
                </a:lnTo>
                <a:lnTo>
                  <a:pt x="64" y="158"/>
                </a:lnTo>
                <a:lnTo>
                  <a:pt x="64" y="158"/>
                </a:lnTo>
                <a:lnTo>
                  <a:pt x="64" y="158"/>
                </a:lnTo>
                <a:lnTo>
                  <a:pt x="64" y="157"/>
                </a:lnTo>
                <a:lnTo>
                  <a:pt x="64" y="157"/>
                </a:lnTo>
                <a:lnTo>
                  <a:pt x="64" y="157"/>
                </a:lnTo>
                <a:lnTo>
                  <a:pt x="62" y="157"/>
                </a:lnTo>
                <a:lnTo>
                  <a:pt x="61" y="157"/>
                </a:lnTo>
                <a:lnTo>
                  <a:pt x="59" y="155"/>
                </a:lnTo>
                <a:lnTo>
                  <a:pt x="57" y="155"/>
                </a:lnTo>
                <a:lnTo>
                  <a:pt x="57" y="155"/>
                </a:lnTo>
                <a:lnTo>
                  <a:pt x="57" y="155"/>
                </a:lnTo>
                <a:lnTo>
                  <a:pt x="56" y="157"/>
                </a:lnTo>
                <a:lnTo>
                  <a:pt x="56" y="155"/>
                </a:lnTo>
                <a:lnTo>
                  <a:pt x="56" y="155"/>
                </a:lnTo>
                <a:lnTo>
                  <a:pt x="56" y="147"/>
                </a:lnTo>
                <a:lnTo>
                  <a:pt x="56" y="145"/>
                </a:lnTo>
                <a:lnTo>
                  <a:pt x="57" y="145"/>
                </a:lnTo>
                <a:lnTo>
                  <a:pt x="57" y="145"/>
                </a:lnTo>
                <a:lnTo>
                  <a:pt x="59" y="145"/>
                </a:lnTo>
                <a:lnTo>
                  <a:pt x="59" y="145"/>
                </a:lnTo>
                <a:lnTo>
                  <a:pt x="59" y="145"/>
                </a:lnTo>
                <a:lnTo>
                  <a:pt x="59" y="145"/>
                </a:lnTo>
                <a:lnTo>
                  <a:pt x="59" y="143"/>
                </a:lnTo>
                <a:lnTo>
                  <a:pt x="59" y="143"/>
                </a:lnTo>
                <a:lnTo>
                  <a:pt x="59" y="143"/>
                </a:lnTo>
                <a:lnTo>
                  <a:pt x="59" y="138"/>
                </a:lnTo>
                <a:lnTo>
                  <a:pt x="59" y="138"/>
                </a:lnTo>
                <a:lnTo>
                  <a:pt x="59" y="138"/>
                </a:lnTo>
                <a:lnTo>
                  <a:pt x="59" y="136"/>
                </a:lnTo>
                <a:lnTo>
                  <a:pt x="59" y="136"/>
                </a:lnTo>
                <a:lnTo>
                  <a:pt x="59" y="136"/>
                </a:lnTo>
                <a:lnTo>
                  <a:pt x="59" y="136"/>
                </a:lnTo>
                <a:lnTo>
                  <a:pt x="57" y="136"/>
                </a:lnTo>
                <a:lnTo>
                  <a:pt x="54" y="136"/>
                </a:lnTo>
                <a:lnTo>
                  <a:pt x="54" y="136"/>
                </a:lnTo>
                <a:lnTo>
                  <a:pt x="54" y="135"/>
                </a:lnTo>
                <a:lnTo>
                  <a:pt x="56" y="135"/>
                </a:lnTo>
                <a:lnTo>
                  <a:pt x="56" y="133"/>
                </a:lnTo>
                <a:lnTo>
                  <a:pt x="56" y="133"/>
                </a:lnTo>
                <a:lnTo>
                  <a:pt x="57" y="131"/>
                </a:lnTo>
                <a:lnTo>
                  <a:pt x="59" y="130"/>
                </a:lnTo>
                <a:lnTo>
                  <a:pt x="59" y="128"/>
                </a:lnTo>
                <a:lnTo>
                  <a:pt x="61" y="128"/>
                </a:lnTo>
                <a:lnTo>
                  <a:pt x="61" y="128"/>
                </a:lnTo>
                <a:lnTo>
                  <a:pt x="59" y="126"/>
                </a:lnTo>
                <a:lnTo>
                  <a:pt x="57" y="118"/>
                </a:lnTo>
                <a:lnTo>
                  <a:pt x="56" y="115"/>
                </a:lnTo>
                <a:lnTo>
                  <a:pt x="56" y="113"/>
                </a:lnTo>
                <a:lnTo>
                  <a:pt x="56" y="111"/>
                </a:lnTo>
                <a:lnTo>
                  <a:pt x="57" y="110"/>
                </a:lnTo>
                <a:lnTo>
                  <a:pt x="57" y="110"/>
                </a:lnTo>
                <a:lnTo>
                  <a:pt x="57" y="110"/>
                </a:lnTo>
                <a:lnTo>
                  <a:pt x="57" y="108"/>
                </a:lnTo>
                <a:lnTo>
                  <a:pt x="57" y="108"/>
                </a:lnTo>
                <a:lnTo>
                  <a:pt x="57" y="108"/>
                </a:lnTo>
                <a:lnTo>
                  <a:pt x="57" y="108"/>
                </a:lnTo>
                <a:lnTo>
                  <a:pt x="57" y="108"/>
                </a:lnTo>
                <a:lnTo>
                  <a:pt x="57" y="106"/>
                </a:lnTo>
                <a:lnTo>
                  <a:pt x="57" y="106"/>
                </a:lnTo>
                <a:lnTo>
                  <a:pt x="57" y="105"/>
                </a:lnTo>
                <a:lnTo>
                  <a:pt x="56" y="105"/>
                </a:lnTo>
                <a:lnTo>
                  <a:pt x="56" y="105"/>
                </a:lnTo>
                <a:lnTo>
                  <a:pt x="54" y="103"/>
                </a:lnTo>
                <a:lnTo>
                  <a:pt x="51" y="105"/>
                </a:lnTo>
                <a:lnTo>
                  <a:pt x="47" y="105"/>
                </a:lnTo>
                <a:lnTo>
                  <a:pt x="47" y="105"/>
                </a:lnTo>
                <a:lnTo>
                  <a:pt x="47" y="105"/>
                </a:lnTo>
                <a:lnTo>
                  <a:pt x="45" y="105"/>
                </a:lnTo>
                <a:lnTo>
                  <a:pt x="45" y="105"/>
                </a:lnTo>
                <a:lnTo>
                  <a:pt x="44" y="103"/>
                </a:lnTo>
                <a:lnTo>
                  <a:pt x="44" y="103"/>
                </a:lnTo>
                <a:lnTo>
                  <a:pt x="42" y="103"/>
                </a:lnTo>
                <a:lnTo>
                  <a:pt x="42" y="103"/>
                </a:lnTo>
                <a:lnTo>
                  <a:pt x="42" y="103"/>
                </a:lnTo>
                <a:lnTo>
                  <a:pt x="40" y="103"/>
                </a:lnTo>
                <a:lnTo>
                  <a:pt x="40" y="103"/>
                </a:lnTo>
                <a:lnTo>
                  <a:pt x="37" y="103"/>
                </a:lnTo>
                <a:lnTo>
                  <a:pt x="35" y="101"/>
                </a:lnTo>
                <a:lnTo>
                  <a:pt x="35" y="101"/>
                </a:lnTo>
                <a:lnTo>
                  <a:pt x="34" y="103"/>
                </a:lnTo>
                <a:lnTo>
                  <a:pt x="34" y="101"/>
                </a:lnTo>
                <a:lnTo>
                  <a:pt x="32" y="101"/>
                </a:lnTo>
                <a:lnTo>
                  <a:pt x="30" y="101"/>
                </a:lnTo>
                <a:lnTo>
                  <a:pt x="30" y="101"/>
                </a:lnTo>
                <a:lnTo>
                  <a:pt x="30" y="101"/>
                </a:lnTo>
                <a:lnTo>
                  <a:pt x="30" y="101"/>
                </a:lnTo>
                <a:lnTo>
                  <a:pt x="29" y="101"/>
                </a:lnTo>
                <a:lnTo>
                  <a:pt x="29" y="99"/>
                </a:lnTo>
                <a:lnTo>
                  <a:pt x="29" y="98"/>
                </a:lnTo>
                <a:lnTo>
                  <a:pt x="29" y="98"/>
                </a:lnTo>
                <a:lnTo>
                  <a:pt x="29" y="98"/>
                </a:lnTo>
                <a:lnTo>
                  <a:pt x="29" y="98"/>
                </a:lnTo>
                <a:lnTo>
                  <a:pt x="29" y="98"/>
                </a:lnTo>
                <a:lnTo>
                  <a:pt x="30" y="96"/>
                </a:lnTo>
                <a:lnTo>
                  <a:pt x="30" y="96"/>
                </a:lnTo>
                <a:lnTo>
                  <a:pt x="30" y="96"/>
                </a:lnTo>
                <a:lnTo>
                  <a:pt x="30" y="96"/>
                </a:lnTo>
                <a:lnTo>
                  <a:pt x="30" y="96"/>
                </a:lnTo>
                <a:lnTo>
                  <a:pt x="30" y="96"/>
                </a:lnTo>
                <a:lnTo>
                  <a:pt x="30" y="94"/>
                </a:lnTo>
                <a:lnTo>
                  <a:pt x="30" y="94"/>
                </a:lnTo>
                <a:lnTo>
                  <a:pt x="30" y="94"/>
                </a:lnTo>
                <a:lnTo>
                  <a:pt x="30" y="94"/>
                </a:lnTo>
                <a:lnTo>
                  <a:pt x="25" y="91"/>
                </a:lnTo>
                <a:lnTo>
                  <a:pt x="20" y="91"/>
                </a:lnTo>
                <a:lnTo>
                  <a:pt x="20" y="89"/>
                </a:lnTo>
                <a:lnTo>
                  <a:pt x="20" y="89"/>
                </a:lnTo>
                <a:lnTo>
                  <a:pt x="19" y="88"/>
                </a:lnTo>
                <a:lnTo>
                  <a:pt x="19" y="86"/>
                </a:lnTo>
                <a:lnTo>
                  <a:pt x="19" y="86"/>
                </a:lnTo>
                <a:lnTo>
                  <a:pt x="19" y="84"/>
                </a:lnTo>
                <a:lnTo>
                  <a:pt x="19" y="83"/>
                </a:lnTo>
                <a:lnTo>
                  <a:pt x="19" y="83"/>
                </a:lnTo>
                <a:lnTo>
                  <a:pt x="19" y="81"/>
                </a:lnTo>
                <a:lnTo>
                  <a:pt x="19" y="81"/>
                </a:lnTo>
                <a:lnTo>
                  <a:pt x="19" y="81"/>
                </a:lnTo>
                <a:lnTo>
                  <a:pt x="19" y="81"/>
                </a:lnTo>
                <a:lnTo>
                  <a:pt x="19" y="79"/>
                </a:lnTo>
                <a:lnTo>
                  <a:pt x="19" y="79"/>
                </a:lnTo>
                <a:lnTo>
                  <a:pt x="19" y="79"/>
                </a:lnTo>
                <a:lnTo>
                  <a:pt x="17" y="79"/>
                </a:lnTo>
                <a:lnTo>
                  <a:pt x="15" y="79"/>
                </a:lnTo>
                <a:lnTo>
                  <a:pt x="15" y="79"/>
                </a:lnTo>
                <a:lnTo>
                  <a:pt x="15" y="79"/>
                </a:lnTo>
                <a:lnTo>
                  <a:pt x="14" y="78"/>
                </a:lnTo>
                <a:lnTo>
                  <a:pt x="14" y="78"/>
                </a:lnTo>
                <a:lnTo>
                  <a:pt x="14" y="78"/>
                </a:lnTo>
                <a:lnTo>
                  <a:pt x="12" y="78"/>
                </a:lnTo>
                <a:lnTo>
                  <a:pt x="10" y="79"/>
                </a:lnTo>
                <a:lnTo>
                  <a:pt x="10" y="79"/>
                </a:lnTo>
                <a:lnTo>
                  <a:pt x="10" y="76"/>
                </a:lnTo>
                <a:lnTo>
                  <a:pt x="8" y="76"/>
                </a:lnTo>
                <a:lnTo>
                  <a:pt x="8" y="76"/>
                </a:lnTo>
                <a:lnTo>
                  <a:pt x="7" y="76"/>
                </a:lnTo>
                <a:lnTo>
                  <a:pt x="7" y="76"/>
                </a:lnTo>
                <a:lnTo>
                  <a:pt x="7" y="73"/>
                </a:lnTo>
                <a:lnTo>
                  <a:pt x="5" y="71"/>
                </a:lnTo>
                <a:lnTo>
                  <a:pt x="5" y="71"/>
                </a:lnTo>
                <a:lnTo>
                  <a:pt x="5" y="71"/>
                </a:lnTo>
                <a:lnTo>
                  <a:pt x="3" y="69"/>
                </a:lnTo>
                <a:lnTo>
                  <a:pt x="3" y="69"/>
                </a:lnTo>
                <a:lnTo>
                  <a:pt x="2" y="69"/>
                </a:lnTo>
                <a:lnTo>
                  <a:pt x="0" y="69"/>
                </a:lnTo>
                <a:lnTo>
                  <a:pt x="0" y="69"/>
                </a:lnTo>
                <a:lnTo>
                  <a:pt x="0" y="69"/>
                </a:lnTo>
                <a:lnTo>
                  <a:pt x="0" y="68"/>
                </a:lnTo>
                <a:lnTo>
                  <a:pt x="0" y="66"/>
                </a:lnTo>
                <a:lnTo>
                  <a:pt x="0" y="64"/>
                </a:lnTo>
                <a:lnTo>
                  <a:pt x="0" y="64"/>
                </a:lnTo>
                <a:lnTo>
                  <a:pt x="0" y="64"/>
                </a:lnTo>
                <a:lnTo>
                  <a:pt x="0" y="64"/>
                </a:lnTo>
                <a:lnTo>
                  <a:pt x="2" y="62"/>
                </a:lnTo>
                <a:lnTo>
                  <a:pt x="2" y="62"/>
                </a:lnTo>
                <a:lnTo>
                  <a:pt x="2" y="62"/>
                </a:lnTo>
                <a:lnTo>
                  <a:pt x="2" y="61"/>
                </a:lnTo>
                <a:lnTo>
                  <a:pt x="2" y="59"/>
                </a:lnTo>
                <a:lnTo>
                  <a:pt x="2" y="59"/>
                </a:lnTo>
                <a:lnTo>
                  <a:pt x="3" y="57"/>
                </a:lnTo>
                <a:lnTo>
                  <a:pt x="3" y="56"/>
                </a:lnTo>
                <a:lnTo>
                  <a:pt x="2" y="54"/>
                </a:lnTo>
                <a:lnTo>
                  <a:pt x="2" y="52"/>
                </a:lnTo>
                <a:lnTo>
                  <a:pt x="2" y="52"/>
                </a:lnTo>
                <a:lnTo>
                  <a:pt x="3" y="49"/>
                </a:lnTo>
                <a:lnTo>
                  <a:pt x="3" y="49"/>
                </a:lnTo>
                <a:lnTo>
                  <a:pt x="3" y="49"/>
                </a:lnTo>
                <a:lnTo>
                  <a:pt x="3" y="47"/>
                </a:lnTo>
                <a:lnTo>
                  <a:pt x="3" y="47"/>
                </a:lnTo>
                <a:lnTo>
                  <a:pt x="5" y="44"/>
                </a:lnTo>
                <a:lnTo>
                  <a:pt x="5" y="44"/>
                </a:lnTo>
                <a:lnTo>
                  <a:pt x="5" y="44"/>
                </a:lnTo>
                <a:lnTo>
                  <a:pt x="5" y="44"/>
                </a:lnTo>
                <a:lnTo>
                  <a:pt x="3" y="44"/>
                </a:lnTo>
                <a:lnTo>
                  <a:pt x="2" y="44"/>
                </a:lnTo>
                <a:lnTo>
                  <a:pt x="2" y="41"/>
                </a:lnTo>
                <a:lnTo>
                  <a:pt x="2" y="39"/>
                </a:lnTo>
                <a:lnTo>
                  <a:pt x="2" y="39"/>
                </a:lnTo>
                <a:lnTo>
                  <a:pt x="2" y="37"/>
                </a:lnTo>
                <a:lnTo>
                  <a:pt x="2" y="37"/>
                </a:lnTo>
                <a:lnTo>
                  <a:pt x="2" y="37"/>
                </a:lnTo>
                <a:lnTo>
                  <a:pt x="3" y="37"/>
                </a:lnTo>
                <a:lnTo>
                  <a:pt x="3" y="37"/>
                </a:lnTo>
                <a:lnTo>
                  <a:pt x="3" y="36"/>
                </a:lnTo>
                <a:lnTo>
                  <a:pt x="3" y="36"/>
                </a:lnTo>
                <a:lnTo>
                  <a:pt x="3" y="34"/>
                </a:lnTo>
                <a:lnTo>
                  <a:pt x="3" y="34"/>
                </a:lnTo>
                <a:lnTo>
                  <a:pt x="5" y="32"/>
                </a:lnTo>
                <a:lnTo>
                  <a:pt x="5" y="31"/>
                </a:lnTo>
                <a:lnTo>
                  <a:pt x="5" y="31"/>
                </a:lnTo>
                <a:lnTo>
                  <a:pt x="5" y="29"/>
                </a:lnTo>
                <a:lnTo>
                  <a:pt x="5" y="29"/>
                </a:lnTo>
                <a:lnTo>
                  <a:pt x="7" y="29"/>
                </a:lnTo>
                <a:lnTo>
                  <a:pt x="7" y="27"/>
                </a:lnTo>
                <a:lnTo>
                  <a:pt x="7" y="27"/>
                </a:lnTo>
                <a:lnTo>
                  <a:pt x="7" y="27"/>
                </a:lnTo>
                <a:lnTo>
                  <a:pt x="5" y="25"/>
                </a:lnTo>
                <a:lnTo>
                  <a:pt x="5" y="25"/>
                </a:lnTo>
                <a:lnTo>
                  <a:pt x="5" y="25"/>
                </a:lnTo>
                <a:lnTo>
                  <a:pt x="7" y="22"/>
                </a:lnTo>
                <a:lnTo>
                  <a:pt x="8" y="22"/>
                </a:lnTo>
                <a:lnTo>
                  <a:pt x="8" y="22"/>
                </a:lnTo>
                <a:lnTo>
                  <a:pt x="8" y="22"/>
                </a:lnTo>
                <a:lnTo>
                  <a:pt x="8" y="20"/>
                </a:lnTo>
                <a:lnTo>
                  <a:pt x="8" y="20"/>
                </a:lnTo>
                <a:lnTo>
                  <a:pt x="8" y="20"/>
                </a:lnTo>
                <a:lnTo>
                  <a:pt x="7" y="17"/>
                </a:lnTo>
                <a:lnTo>
                  <a:pt x="7" y="17"/>
                </a:lnTo>
                <a:lnTo>
                  <a:pt x="7" y="15"/>
                </a:lnTo>
                <a:lnTo>
                  <a:pt x="7" y="15"/>
                </a:lnTo>
                <a:lnTo>
                  <a:pt x="7" y="14"/>
                </a:lnTo>
                <a:lnTo>
                  <a:pt x="5" y="14"/>
                </a:lnTo>
                <a:lnTo>
                  <a:pt x="7" y="12"/>
                </a:lnTo>
                <a:lnTo>
                  <a:pt x="7" y="12"/>
                </a:lnTo>
                <a:lnTo>
                  <a:pt x="7" y="12"/>
                </a:lnTo>
                <a:lnTo>
                  <a:pt x="7" y="12"/>
                </a:lnTo>
                <a:lnTo>
                  <a:pt x="7" y="12"/>
                </a:lnTo>
                <a:lnTo>
                  <a:pt x="8" y="12"/>
                </a:lnTo>
                <a:lnTo>
                  <a:pt x="8" y="12"/>
                </a:lnTo>
                <a:lnTo>
                  <a:pt x="8" y="10"/>
                </a:lnTo>
                <a:lnTo>
                  <a:pt x="8" y="10"/>
                </a:lnTo>
                <a:lnTo>
                  <a:pt x="8" y="10"/>
                </a:lnTo>
                <a:lnTo>
                  <a:pt x="10" y="9"/>
                </a:lnTo>
                <a:lnTo>
                  <a:pt x="10" y="9"/>
                </a:lnTo>
                <a:lnTo>
                  <a:pt x="10" y="7"/>
                </a:lnTo>
                <a:lnTo>
                  <a:pt x="10" y="7"/>
                </a:lnTo>
                <a:lnTo>
                  <a:pt x="10" y="7"/>
                </a:lnTo>
                <a:lnTo>
                  <a:pt x="12" y="5"/>
                </a:lnTo>
                <a:lnTo>
                  <a:pt x="12" y="5"/>
                </a:lnTo>
                <a:lnTo>
                  <a:pt x="12" y="4"/>
                </a:lnTo>
                <a:lnTo>
                  <a:pt x="14" y="4"/>
                </a:lnTo>
                <a:lnTo>
                  <a:pt x="14" y="4"/>
                </a:lnTo>
                <a:lnTo>
                  <a:pt x="14" y="4"/>
                </a:lnTo>
                <a:lnTo>
                  <a:pt x="12" y="2"/>
                </a:lnTo>
                <a:lnTo>
                  <a:pt x="12" y="2"/>
                </a:lnTo>
                <a:lnTo>
                  <a:pt x="14" y="2"/>
                </a:lnTo>
                <a:lnTo>
                  <a:pt x="14" y="0"/>
                </a:lnTo>
                <a:lnTo>
                  <a:pt x="15" y="0"/>
                </a:lnTo>
                <a:lnTo>
                  <a:pt x="15" y="0"/>
                </a:lnTo>
                <a:lnTo>
                  <a:pt x="20" y="7"/>
                </a:lnTo>
                <a:lnTo>
                  <a:pt x="20" y="10"/>
                </a:lnTo>
                <a:lnTo>
                  <a:pt x="20" y="10"/>
                </a:lnTo>
                <a:lnTo>
                  <a:pt x="20" y="10"/>
                </a:lnTo>
                <a:lnTo>
                  <a:pt x="20" y="10"/>
                </a:lnTo>
                <a:lnTo>
                  <a:pt x="20" y="12"/>
                </a:lnTo>
                <a:lnTo>
                  <a:pt x="20" y="12"/>
                </a:lnTo>
                <a:lnTo>
                  <a:pt x="20" y="12"/>
                </a:lnTo>
                <a:lnTo>
                  <a:pt x="20" y="14"/>
                </a:lnTo>
                <a:lnTo>
                  <a:pt x="20" y="14"/>
                </a:lnTo>
                <a:lnTo>
                  <a:pt x="20" y="14"/>
                </a:lnTo>
                <a:lnTo>
                  <a:pt x="20" y="14"/>
                </a:lnTo>
                <a:lnTo>
                  <a:pt x="19" y="14"/>
                </a:lnTo>
                <a:lnTo>
                  <a:pt x="19" y="14"/>
                </a:lnTo>
                <a:lnTo>
                  <a:pt x="19" y="15"/>
                </a:lnTo>
                <a:lnTo>
                  <a:pt x="19" y="15"/>
                </a:lnTo>
                <a:lnTo>
                  <a:pt x="19" y="15"/>
                </a:lnTo>
                <a:lnTo>
                  <a:pt x="19" y="17"/>
                </a:lnTo>
                <a:lnTo>
                  <a:pt x="19" y="17"/>
                </a:lnTo>
                <a:lnTo>
                  <a:pt x="19" y="17"/>
                </a:lnTo>
                <a:lnTo>
                  <a:pt x="20" y="17"/>
                </a:lnTo>
                <a:lnTo>
                  <a:pt x="22" y="17"/>
                </a:lnTo>
                <a:lnTo>
                  <a:pt x="22" y="15"/>
                </a:lnTo>
                <a:lnTo>
                  <a:pt x="24" y="15"/>
                </a:lnTo>
                <a:lnTo>
                  <a:pt x="24" y="15"/>
                </a:lnTo>
                <a:lnTo>
                  <a:pt x="24" y="15"/>
                </a:lnTo>
                <a:lnTo>
                  <a:pt x="29" y="17"/>
                </a:lnTo>
                <a:lnTo>
                  <a:pt x="29" y="17"/>
                </a:lnTo>
                <a:lnTo>
                  <a:pt x="30" y="17"/>
                </a:lnTo>
                <a:lnTo>
                  <a:pt x="30" y="17"/>
                </a:lnTo>
                <a:lnTo>
                  <a:pt x="30" y="17"/>
                </a:lnTo>
                <a:lnTo>
                  <a:pt x="30" y="15"/>
                </a:lnTo>
                <a:lnTo>
                  <a:pt x="30" y="15"/>
                </a:lnTo>
                <a:lnTo>
                  <a:pt x="30" y="15"/>
                </a:lnTo>
                <a:lnTo>
                  <a:pt x="30" y="15"/>
                </a:lnTo>
                <a:lnTo>
                  <a:pt x="30" y="15"/>
                </a:lnTo>
                <a:lnTo>
                  <a:pt x="30" y="15"/>
                </a:lnTo>
                <a:lnTo>
                  <a:pt x="35" y="19"/>
                </a:lnTo>
                <a:lnTo>
                  <a:pt x="35" y="19"/>
                </a:lnTo>
                <a:lnTo>
                  <a:pt x="35" y="19"/>
                </a:lnTo>
                <a:lnTo>
                  <a:pt x="35" y="19"/>
                </a:lnTo>
                <a:lnTo>
                  <a:pt x="35" y="20"/>
                </a:lnTo>
                <a:lnTo>
                  <a:pt x="35" y="20"/>
                </a:lnTo>
                <a:lnTo>
                  <a:pt x="35" y="20"/>
                </a:lnTo>
                <a:lnTo>
                  <a:pt x="35" y="20"/>
                </a:lnTo>
                <a:lnTo>
                  <a:pt x="35" y="20"/>
                </a:lnTo>
                <a:lnTo>
                  <a:pt x="37" y="20"/>
                </a:lnTo>
                <a:lnTo>
                  <a:pt x="37" y="22"/>
                </a:lnTo>
                <a:lnTo>
                  <a:pt x="37" y="22"/>
                </a:lnTo>
                <a:lnTo>
                  <a:pt x="37" y="22"/>
                </a:lnTo>
                <a:lnTo>
                  <a:pt x="37" y="24"/>
                </a:lnTo>
                <a:lnTo>
                  <a:pt x="37" y="24"/>
                </a:lnTo>
                <a:lnTo>
                  <a:pt x="40" y="25"/>
                </a:lnTo>
                <a:lnTo>
                  <a:pt x="40" y="25"/>
                </a:lnTo>
                <a:lnTo>
                  <a:pt x="42" y="25"/>
                </a:lnTo>
                <a:lnTo>
                  <a:pt x="44" y="25"/>
                </a:lnTo>
                <a:lnTo>
                  <a:pt x="45" y="25"/>
                </a:lnTo>
                <a:lnTo>
                  <a:pt x="45" y="25"/>
                </a:lnTo>
                <a:lnTo>
                  <a:pt x="45" y="25"/>
                </a:lnTo>
                <a:lnTo>
                  <a:pt x="47" y="24"/>
                </a:lnTo>
                <a:lnTo>
                  <a:pt x="47" y="24"/>
                </a:lnTo>
                <a:lnTo>
                  <a:pt x="47" y="24"/>
                </a:lnTo>
                <a:lnTo>
                  <a:pt x="47" y="24"/>
                </a:lnTo>
                <a:lnTo>
                  <a:pt x="51" y="25"/>
                </a:lnTo>
                <a:lnTo>
                  <a:pt x="51" y="27"/>
                </a:lnTo>
                <a:lnTo>
                  <a:pt x="51" y="27"/>
                </a:lnTo>
                <a:lnTo>
                  <a:pt x="51" y="27"/>
                </a:lnTo>
                <a:lnTo>
                  <a:pt x="51" y="27"/>
                </a:lnTo>
                <a:lnTo>
                  <a:pt x="51" y="27"/>
                </a:lnTo>
                <a:lnTo>
                  <a:pt x="51" y="29"/>
                </a:lnTo>
                <a:lnTo>
                  <a:pt x="51" y="29"/>
                </a:lnTo>
                <a:lnTo>
                  <a:pt x="54" y="32"/>
                </a:lnTo>
                <a:lnTo>
                  <a:pt x="54" y="32"/>
                </a:lnTo>
                <a:lnTo>
                  <a:pt x="56" y="31"/>
                </a:lnTo>
                <a:lnTo>
                  <a:pt x="59" y="27"/>
                </a:lnTo>
                <a:lnTo>
                  <a:pt x="59" y="27"/>
                </a:lnTo>
                <a:lnTo>
                  <a:pt x="59" y="25"/>
                </a:lnTo>
                <a:lnTo>
                  <a:pt x="61" y="24"/>
                </a:lnTo>
                <a:lnTo>
                  <a:pt x="61" y="24"/>
                </a:lnTo>
                <a:lnTo>
                  <a:pt x="61" y="24"/>
                </a:lnTo>
                <a:lnTo>
                  <a:pt x="61" y="24"/>
                </a:lnTo>
                <a:lnTo>
                  <a:pt x="59" y="22"/>
                </a:lnTo>
                <a:lnTo>
                  <a:pt x="59" y="22"/>
                </a:lnTo>
                <a:lnTo>
                  <a:pt x="59" y="22"/>
                </a:lnTo>
                <a:lnTo>
                  <a:pt x="59" y="22"/>
                </a:lnTo>
                <a:lnTo>
                  <a:pt x="59" y="22"/>
                </a:lnTo>
                <a:lnTo>
                  <a:pt x="61" y="20"/>
                </a:lnTo>
                <a:lnTo>
                  <a:pt x="61" y="20"/>
                </a:lnTo>
                <a:lnTo>
                  <a:pt x="61" y="19"/>
                </a:lnTo>
                <a:lnTo>
                  <a:pt x="61" y="19"/>
                </a:lnTo>
                <a:lnTo>
                  <a:pt x="62" y="19"/>
                </a:lnTo>
                <a:lnTo>
                  <a:pt x="62" y="19"/>
                </a:lnTo>
                <a:lnTo>
                  <a:pt x="62" y="19"/>
                </a:lnTo>
                <a:lnTo>
                  <a:pt x="62" y="19"/>
                </a:lnTo>
                <a:lnTo>
                  <a:pt x="62" y="19"/>
                </a:lnTo>
                <a:lnTo>
                  <a:pt x="64" y="17"/>
                </a:lnTo>
                <a:lnTo>
                  <a:pt x="66" y="14"/>
                </a:lnTo>
                <a:lnTo>
                  <a:pt x="69" y="14"/>
                </a:lnTo>
                <a:lnTo>
                  <a:pt x="71" y="15"/>
                </a:lnTo>
                <a:lnTo>
                  <a:pt x="71" y="15"/>
                </a:lnTo>
                <a:lnTo>
                  <a:pt x="71" y="15"/>
                </a:lnTo>
                <a:lnTo>
                  <a:pt x="72" y="15"/>
                </a:lnTo>
                <a:lnTo>
                  <a:pt x="72" y="15"/>
                </a:lnTo>
                <a:lnTo>
                  <a:pt x="72" y="15"/>
                </a:lnTo>
                <a:lnTo>
                  <a:pt x="74" y="14"/>
                </a:lnTo>
                <a:lnTo>
                  <a:pt x="76" y="14"/>
                </a:lnTo>
                <a:lnTo>
                  <a:pt x="77" y="14"/>
                </a:lnTo>
                <a:lnTo>
                  <a:pt x="77" y="14"/>
                </a:lnTo>
                <a:lnTo>
                  <a:pt x="79" y="14"/>
                </a:lnTo>
                <a:lnTo>
                  <a:pt x="81" y="14"/>
                </a:lnTo>
                <a:lnTo>
                  <a:pt x="82" y="15"/>
                </a:lnTo>
                <a:lnTo>
                  <a:pt x="87" y="20"/>
                </a:lnTo>
                <a:lnTo>
                  <a:pt x="89" y="22"/>
                </a:lnTo>
                <a:lnTo>
                  <a:pt x="89" y="22"/>
                </a:lnTo>
                <a:lnTo>
                  <a:pt x="89" y="24"/>
                </a:lnTo>
                <a:lnTo>
                  <a:pt x="89" y="24"/>
                </a:lnTo>
                <a:lnTo>
                  <a:pt x="89" y="24"/>
                </a:lnTo>
                <a:lnTo>
                  <a:pt x="89" y="24"/>
                </a:lnTo>
                <a:lnTo>
                  <a:pt x="89" y="25"/>
                </a:lnTo>
                <a:lnTo>
                  <a:pt x="89" y="25"/>
                </a:lnTo>
                <a:lnTo>
                  <a:pt x="89" y="27"/>
                </a:lnTo>
                <a:lnTo>
                  <a:pt x="89" y="29"/>
                </a:lnTo>
                <a:lnTo>
                  <a:pt x="89" y="29"/>
                </a:lnTo>
                <a:lnTo>
                  <a:pt x="89" y="29"/>
                </a:lnTo>
                <a:lnTo>
                  <a:pt x="87" y="32"/>
                </a:lnTo>
                <a:lnTo>
                  <a:pt x="87" y="32"/>
                </a:lnTo>
                <a:lnTo>
                  <a:pt x="86" y="34"/>
                </a:lnTo>
                <a:lnTo>
                  <a:pt x="86" y="34"/>
                </a:lnTo>
                <a:lnTo>
                  <a:pt x="86" y="34"/>
                </a:lnTo>
                <a:lnTo>
                  <a:pt x="86" y="34"/>
                </a:lnTo>
                <a:lnTo>
                  <a:pt x="86" y="36"/>
                </a:lnTo>
                <a:lnTo>
                  <a:pt x="82" y="36"/>
                </a:lnTo>
                <a:lnTo>
                  <a:pt x="82" y="36"/>
                </a:lnTo>
                <a:lnTo>
                  <a:pt x="82" y="37"/>
                </a:lnTo>
                <a:lnTo>
                  <a:pt x="82" y="37"/>
                </a:lnTo>
                <a:lnTo>
                  <a:pt x="84" y="42"/>
                </a:lnTo>
                <a:lnTo>
                  <a:pt x="84" y="44"/>
                </a:lnTo>
                <a:lnTo>
                  <a:pt x="84" y="44"/>
                </a:lnTo>
                <a:lnTo>
                  <a:pt x="84" y="44"/>
                </a:lnTo>
                <a:lnTo>
                  <a:pt x="86" y="46"/>
                </a:lnTo>
                <a:lnTo>
                  <a:pt x="86" y="46"/>
                </a:lnTo>
                <a:lnTo>
                  <a:pt x="84" y="47"/>
                </a:lnTo>
                <a:lnTo>
                  <a:pt x="84" y="47"/>
                </a:lnTo>
                <a:lnTo>
                  <a:pt x="84" y="47"/>
                </a:lnTo>
                <a:lnTo>
                  <a:pt x="84" y="47"/>
                </a:lnTo>
                <a:lnTo>
                  <a:pt x="84" y="47"/>
                </a:lnTo>
                <a:lnTo>
                  <a:pt x="84" y="47"/>
                </a:lnTo>
                <a:lnTo>
                  <a:pt x="84" y="49"/>
                </a:lnTo>
                <a:lnTo>
                  <a:pt x="84" y="49"/>
                </a:lnTo>
                <a:lnTo>
                  <a:pt x="84" y="49"/>
                </a:lnTo>
                <a:lnTo>
                  <a:pt x="84" y="49"/>
                </a:lnTo>
                <a:lnTo>
                  <a:pt x="84" y="51"/>
                </a:lnTo>
                <a:lnTo>
                  <a:pt x="84" y="51"/>
                </a:lnTo>
                <a:lnTo>
                  <a:pt x="84" y="51"/>
                </a:lnTo>
                <a:lnTo>
                  <a:pt x="87" y="5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7" name="Freeform 70">
            <a:extLst>
              <a:ext uri="{FF2B5EF4-FFF2-40B4-BE49-F238E27FC236}">
                <a16:creationId xmlns:a16="http://schemas.microsoft.com/office/drawing/2014/main" id="{D8DF3F65-3C87-48D5-82D1-FF02E36A0BCC}"/>
              </a:ext>
            </a:extLst>
          </p:cNvPr>
          <p:cNvSpPr>
            <a:spLocks/>
          </p:cNvSpPr>
          <p:nvPr/>
        </p:nvSpPr>
        <p:spPr bwMode="auto">
          <a:xfrm>
            <a:off x="5113081" y="4563308"/>
            <a:ext cx="211451" cy="196968"/>
          </a:xfrm>
          <a:custGeom>
            <a:avLst/>
            <a:gdLst>
              <a:gd name="T0" fmla="*/ 99 w 219"/>
              <a:gd name="T1" fmla="*/ 56 h 204"/>
              <a:gd name="T2" fmla="*/ 108 w 219"/>
              <a:gd name="T3" fmla="*/ 56 h 204"/>
              <a:gd name="T4" fmla="*/ 111 w 219"/>
              <a:gd name="T5" fmla="*/ 54 h 204"/>
              <a:gd name="T6" fmla="*/ 121 w 219"/>
              <a:gd name="T7" fmla="*/ 54 h 204"/>
              <a:gd name="T8" fmla="*/ 131 w 219"/>
              <a:gd name="T9" fmla="*/ 62 h 204"/>
              <a:gd name="T10" fmla="*/ 135 w 219"/>
              <a:gd name="T11" fmla="*/ 66 h 204"/>
              <a:gd name="T12" fmla="*/ 136 w 219"/>
              <a:gd name="T13" fmla="*/ 69 h 204"/>
              <a:gd name="T14" fmla="*/ 165 w 219"/>
              <a:gd name="T15" fmla="*/ 81 h 204"/>
              <a:gd name="T16" fmla="*/ 182 w 219"/>
              <a:gd name="T17" fmla="*/ 83 h 204"/>
              <a:gd name="T18" fmla="*/ 178 w 219"/>
              <a:gd name="T19" fmla="*/ 94 h 204"/>
              <a:gd name="T20" fmla="*/ 185 w 219"/>
              <a:gd name="T21" fmla="*/ 99 h 204"/>
              <a:gd name="T22" fmla="*/ 214 w 219"/>
              <a:gd name="T23" fmla="*/ 113 h 204"/>
              <a:gd name="T24" fmla="*/ 219 w 219"/>
              <a:gd name="T25" fmla="*/ 131 h 204"/>
              <a:gd name="T26" fmla="*/ 202 w 219"/>
              <a:gd name="T27" fmla="*/ 140 h 204"/>
              <a:gd name="T28" fmla="*/ 197 w 219"/>
              <a:gd name="T29" fmla="*/ 147 h 204"/>
              <a:gd name="T30" fmla="*/ 187 w 219"/>
              <a:gd name="T31" fmla="*/ 152 h 204"/>
              <a:gd name="T32" fmla="*/ 167 w 219"/>
              <a:gd name="T33" fmla="*/ 160 h 204"/>
              <a:gd name="T34" fmla="*/ 156 w 219"/>
              <a:gd name="T35" fmla="*/ 167 h 204"/>
              <a:gd name="T36" fmla="*/ 153 w 219"/>
              <a:gd name="T37" fmla="*/ 179 h 204"/>
              <a:gd name="T38" fmla="*/ 141 w 219"/>
              <a:gd name="T39" fmla="*/ 189 h 204"/>
              <a:gd name="T40" fmla="*/ 135 w 219"/>
              <a:gd name="T41" fmla="*/ 195 h 204"/>
              <a:gd name="T42" fmla="*/ 124 w 219"/>
              <a:gd name="T43" fmla="*/ 202 h 204"/>
              <a:gd name="T44" fmla="*/ 113 w 219"/>
              <a:gd name="T45" fmla="*/ 195 h 204"/>
              <a:gd name="T46" fmla="*/ 106 w 219"/>
              <a:gd name="T47" fmla="*/ 189 h 204"/>
              <a:gd name="T48" fmla="*/ 93 w 219"/>
              <a:gd name="T49" fmla="*/ 187 h 204"/>
              <a:gd name="T50" fmla="*/ 91 w 219"/>
              <a:gd name="T51" fmla="*/ 175 h 204"/>
              <a:gd name="T52" fmla="*/ 79 w 219"/>
              <a:gd name="T53" fmla="*/ 177 h 204"/>
              <a:gd name="T54" fmla="*/ 71 w 219"/>
              <a:gd name="T55" fmla="*/ 170 h 204"/>
              <a:gd name="T56" fmla="*/ 72 w 219"/>
              <a:gd name="T57" fmla="*/ 163 h 204"/>
              <a:gd name="T58" fmla="*/ 61 w 219"/>
              <a:gd name="T59" fmla="*/ 158 h 204"/>
              <a:gd name="T60" fmla="*/ 61 w 219"/>
              <a:gd name="T61" fmla="*/ 157 h 204"/>
              <a:gd name="T62" fmla="*/ 59 w 219"/>
              <a:gd name="T63" fmla="*/ 145 h 204"/>
              <a:gd name="T64" fmla="*/ 57 w 219"/>
              <a:gd name="T65" fmla="*/ 136 h 204"/>
              <a:gd name="T66" fmla="*/ 57 w 219"/>
              <a:gd name="T67" fmla="*/ 118 h 204"/>
              <a:gd name="T68" fmla="*/ 57 w 219"/>
              <a:gd name="T69" fmla="*/ 106 h 204"/>
              <a:gd name="T70" fmla="*/ 42 w 219"/>
              <a:gd name="T71" fmla="*/ 103 h 204"/>
              <a:gd name="T72" fmla="*/ 30 w 219"/>
              <a:gd name="T73" fmla="*/ 101 h 204"/>
              <a:gd name="T74" fmla="*/ 30 w 219"/>
              <a:gd name="T75" fmla="*/ 96 h 204"/>
              <a:gd name="T76" fmla="*/ 19 w 219"/>
              <a:gd name="T77" fmla="*/ 84 h 204"/>
              <a:gd name="T78" fmla="*/ 15 w 219"/>
              <a:gd name="T79" fmla="*/ 79 h 204"/>
              <a:gd name="T80" fmla="*/ 5 w 219"/>
              <a:gd name="T81" fmla="*/ 71 h 204"/>
              <a:gd name="T82" fmla="*/ 0 w 219"/>
              <a:gd name="T83" fmla="*/ 64 h 204"/>
              <a:gd name="T84" fmla="*/ 3 w 219"/>
              <a:gd name="T85" fmla="*/ 49 h 204"/>
              <a:gd name="T86" fmla="*/ 2 w 219"/>
              <a:gd name="T87" fmla="*/ 39 h 204"/>
              <a:gd name="T88" fmla="*/ 5 w 219"/>
              <a:gd name="T89" fmla="*/ 29 h 204"/>
              <a:gd name="T90" fmla="*/ 8 w 219"/>
              <a:gd name="T91" fmla="*/ 20 h 204"/>
              <a:gd name="T92" fmla="*/ 7 w 219"/>
              <a:gd name="T93" fmla="*/ 12 h 204"/>
              <a:gd name="T94" fmla="*/ 12 w 219"/>
              <a:gd name="T95" fmla="*/ 4 h 204"/>
              <a:gd name="T96" fmla="*/ 20 w 219"/>
              <a:gd name="T97" fmla="*/ 10 h 204"/>
              <a:gd name="T98" fmla="*/ 19 w 219"/>
              <a:gd name="T99" fmla="*/ 15 h 204"/>
              <a:gd name="T100" fmla="*/ 30 w 219"/>
              <a:gd name="T101" fmla="*/ 17 h 204"/>
              <a:gd name="T102" fmla="*/ 35 w 219"/>
              <a:gd name="T103" fmla="*/ 20 h 204"/>
              <a:gd name="T104" fmla="*/ 44 w 219"/>
              <a:gd name="T105" fmla="*/ 25 h 204"/>
              <a:gd name="T106" fmla="*/ 51 w 219"/>
              <a:gd name="T107" fmla="*/ 27 h 204"/>
              <a:gd name="T108" fmla="*/ 59 w 219"/>
              <a:gd name="T109" fmla="*/ 22 h 204"/>
              <a:gd name="T110" fmla="*/ 62 w 219"/>
              <a:gd name="T111" fmla="*/ 19 h 204"/>
              <a:gd name="T112" fmla="*/ 77 w 219"/>
              <a:gd name="T113" fmla="*/ 14 h 204"/>
              <a:gd name="T114" fmla="*/ 89 w 219"/>
              <a:gd name="T115" fmla="*/ 27 h 204"/>
              <a:gd name="T116" fmla="*/ 82 w 219"/>
              <a:gd name="T117" fmla="*/ 37 h 204"/>
              <a:gd name="T118" fmla="*/ 84 w 219"/>
              <a:gd name="T119" fmla="*/ 4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 h="204">
                <a:moveTo>
                  <a:pt x="87" y="52"/>
                </a:moveTo>
                <a:lnTo>
                  <a:pt x="89" y="52"/>
                </a:lnTo>
                <a:lnTo>
                  <a:pt x="89" y="54"/>
                </a:lnTo>
                <a:lnTo>
                  <a:pt x="91" y="54"/>
                </a:lnTo>
                <a:lnTo>
                  <a:pt x="93" y="57"/>
                </a:lnTo>
                <a:lnTo>
                  <a:pt x="93" y="57"/>
                </a:lnTo>
                <a:lnTo>
                  <a:pt x="93" y="57"/>
                </a:lnTo>
                <a:lnTo>
                  <a:pt x="93" y="59"/>
                </a:lnTo>
                <a:lnTo>
                  <a:pt x="96" y="57"/>
                </a:lnTo>
                <a:lnTo>
                  <a:pt x="96" y="57"/>
                </a:lnTo>
                <a:lnTo>
                  <a:pt x="98" y="57"/>
                </a:lnTo>
                <a:lnTo>
                  <a:pt x="99" y="56"/>
                </a:lnTo>
                <a:lnTo>
                  <a:pt x="99" y="56"/>
                </a:lnTo>
                <a:lnTo>
                  <a:pt x="101" y="56"/>
                </a:lnTo>
                <a:lnTo>
                  <a:pt x="101" y="56"/>
                </a:lnTo>
                <a:lnTo>
                  <a:pt x="101" y="56"/>
                </a:lnTo>
                <a:lnTo>
                  <a:pt x="101" y="56"/>
                </a:lnTo>
                <a:lnTo>
                  <a:pt x="101" y="56"/>
                </a:lnTo>
                <a:lnTo>
                  <a:pt x="101" y="56"/>
                </a:lnTo>
                <a:lnTo>
                  <a:pt x="104" y="56"/>
                </a:lnTo>
                <a:lnTo>
                  <a:pt x="104" y="56"/>
                </a:lnTo>
                <a:lnTo>
                  <a:pt x="104" y="56"/>
                </a:lnTo>
                <a:lnTo>
                  <a:pt x="106" y="54"/>
                </a:lnTo>
                <a:lnTo>
                  <a:pt x="108" y="54"/>
                </a:lnTo>
                <a:lnTo>
                  <a:pt x="108" y="54"/>
                </a:lnTo>
                <a:lnTo>
                  <a:pt x="108" y="56"/>
                </a:lnTo>
                <a:lnTo>
                  <a:pt x="108" y="56"/>
                </a:lnTo>
                <a:lnTo>
                  <a:pt x="108" y="56"/>
                </a:lnTo>
                <a:lnTo>
                  <a:pt x="108" y="56"/>
                </a:lnTo>
                <a:lnTo>
                  <a:pt x="108" y="56"/>
                </a:lnTo>
                <a:lnTo>
                  <a:pt x="108" y="56"/>
                </a:lnTo>
                <a:lnTo>
                  <a:pt x="109" y="54"/>
                </a:lnTo>
                <a:lnTo>
                  <a:pt x="109" y="54"/>
                </a:lnTo>
                <a:lnTo>
                  <a:pt x="109" y="56"/>
                </a:lnTo>
                <a:lnTo>
                  <a:pt x="109" y="56"/>
                </a:lnTo>
                <a:lnTo>
                  <a:pt x="111" y="56"/>
                </a:lnTo>
                <a:lnTo>
                  <a:pt x="111" y="54"/>
                </a:lnTo>
                <a:lnTo>
                  <a:pt x="111" y="54"/>
                </a:lnTo>
                <a:lnTo>
                  <a:pt x="111" y="54"/>
                </a:lnTo>
                <a:lnTo>
                  <a:pt x="114" y="52"/>
                </a:lnTo>
                <a:lnTo>
                  <a:pt x="114" y="51"/>
                </a:lnTo>
                <a:lnTo>
                  <a:pt x="114" y="51"/>
                </a:lnTo>
                <a:lnTo>
                  <a:pt x="114" y="51"/>
                </a:lnTo>
                <a:lnTo>
                  <a:pt x="114" y="51"/>
                </a:lnTo>
                <a:lnTo>
                  <a:pt x="114" y="51"/>
                </a:lnTo>
                <a:lnTo>
                  <a:pt x="114" y="51"/>
                </a:lnTo>
                <a:lnTo>
                  <a:pt x="116" y="52"/>
                </a:lnTo>
                <a:lnTo>
                  <a:pt x="116" y="52"/>
                </a:lnTo>
                <a:lnTo>
                  <a:pt x="116" y="52"/>
                </a:lnTo>
                <a:lnTo>
                  <a:pt x="118" y="54"/>
                </a:lnTo>
                <a:lnTo>
                  <a:pt x="119" y="54"/>
                </a:lnTo>
                <a:lnTo>
                  <a:pt x="121" y="54"/>
                </a:lnTo>
                <a:lnTo>
                  <a:pt x="123" y="54"/>
                </a:lnTo>
                <a:lnTo>
                  <a:pt x="124" y="54"/>
                </a:lnTo>
                <a:lnTo>
                  <a:pt x="126" y="56"/>
                </a:lnTo>
                <a:lnTo>
                  <a:pt x="126" y="56"/>
                </a:lnTo>
                <a:lnTo>
                  <a:pt x="128" y="57"/>
                </a:lnTo>
                <a:lnTo>
                  <a:pt x="130" y="59"/>
                </a:lnTo>
                <a:lnTo>
                  <a:pt x="131" y="59"/>
                </a:lnTo>
                <a:lnTo>
                  <a:pt x="130" y="59"/>
                </a:lnTo>
                <a:lnTo>
                  <a:pt x="130" y="61"/>
                </a:lnTo>
                <a:lnTo>
                  <a:pt x="130" y="61"/>
                </a:lnTo>
                <a:lnTo>
                  <a:pt x="130" y="61"/>
                </a:lnTo>
                <a:lnTo>
                  <a:pt x="131" y="62"/>
                </a:lnTo>
                <a:lnTo>
                  <a:pt x="131" y="62"/>
                </a:lnTo>
                <a:lnTo>
                  <a:pt x="131" y="64"/>
                </a:lnTo>
                <a:lnTo>
                  <a:pt x="131" y="64"/>
                </a:lnTo>
                <a:lnTo>
                  <a:pt x="130" y="64"/>
                </a:lnTo>
                <a:lnTo>
                  <a:pt x="130" y="66"/>
                </a:lnTo>
                <a:lnTo>
                  <a:pt x="130" y="66"/>
                </a:lnTo>
                <a:lnTo>
                  <a:pt x="131" y="68"/>
                </a:lnTo>
                <a:lnTo>
                  <a:pt x="131" y="68"/>
                </a:lnTo>
                <a:lnTo>
                  <a:pt x="131" y="68"/>
                </a:lnTo>
                <a:lnTo>
                  <a:pt x="133" y="68"/>
                </a:lnTo>
                <a:lnTo>
                  <a:pt x="133" y="68"/>
                </a:lnTo>
                <a:lnTo>
                  <a:pt x="133" y="66"/>
                </a:lnTo>
                <a:lnTo>
                  <a:pt x="133" y="66"/>
                </a:lnTo>
                <a:lnTo>
                  <a:pt x="135" y="66"/>
                </a:lnTo>
                <a:lnTo>
                  <a:pt x="135" y="64"/>
                </a:lnTo>
                <a:lnTo>
                  <a:pt x="135" y="66"/>
                </a:lnTo>
                <a:lnTo>
                  <a:pt x="135" y="66"/>
                </a:lnTo>
                <a:lnTo>
                  <a:pt x="135" y="66"/>
                </a:lnTo>
                <a:lnTo>
                  <a:pt x="135" y="68"/>
                </a:lnTo>
                <a:lnTo>
                  <a:pt x="135" y="68"/>
                </a:lnTo>
                <a:lnTo>
                  <a:pt x="135" y="68"/>
                </a:lnTo>
                <a:lnTo>
                  <a:pt x="136" y="68"/>
                </a:lnTo>
                <a:lnTo>
                  <a:pt x="136" y="68"/>
                </a:lnTo>
                <a:lnTo>
                  <a:pt x="136" y="68"/>
                </a:lnTo>
                <a:lnTo>
                  <a:pt x="136" y="69"/>
                </a:lnTo>
                <a:lnTo>
                  <a:pt x="136" y="69"/>
                </a:lnTo>
                <a:lnTo>
                  <a:pt x="136" y="69"/>
                </a:lnTo>
                <a:lnTo>
                  <a:pt x="136" y="71"/>
                </a:lnTo>
                <a:lnTo>
                  <a:pt x="136" y="71"/>
                </a:lnTo>
                <a:lnTo>
                  <a:pt x="136" y="73"/>
                </a:lnTo>
                <a:lnTo>
                  <a:pt x="138" y="73"/>
                </a:lnTo>
                <a:lnTo>
                  <a:pt x="143" y="73"/>
                </a:lnTo>
                <a:lnTo>
                  <a:pt x="150" y="76"/>
                </a:lnTo>
                <a:lnTo>
                  <a:pt x="160" y="78"/>
                </a:lnTo>
                <a:lnTo>
                  <a:pt x="160" y="78"/>
                </a:lnTo>
                <a:lnTo>
                  <a:pt x="161" y="79"/>
                </a:lnTo>
                <a:lnTo>
                  <a:pt x="161" y="79"/>
                </a:lnTo>
                <a:lnTo>
                  <a:pt x="163" y="81"/>
                </a:lnTo>
                <a:lnTo>
                  <a:pt x="163" y="81"/>
                </a:lnTo>
                <a:lnTo>
                  <a:pt x="165" y="81"/>
                </a:lnTo>
                <a:lnTo>
                  <a:pt x="168" y="81"/>
                </a:lnTo>
                <a:lnTo>
                  <a:pt x="170" y="81"/>
                </a:lnTo>
                <a:lnTo>
                  <a:pt x="173" y="83"/>
                </a:lnTo>
                <a:lnTo>
                  <a:pt x="173" y="83"/>
                </a:lnTo>
                <a:lnTo>
                  <a:pt x="175" y="83"/>
                </a:lnTo>
                <a:lnTo>
                  <a:pt x="177" y="83"/>
                </a:lnTo>
                <a:lnTo>
                  <a:pt x="178" y="83"/>
                </a:lnTo>
                <a:lnTo>
                  <a:pt x="178" y="83"/>
                </a:lnTo>
                <a:lnTo>
                  <a:pt x="180" y="83"/>
                </a:lnTo>
                <a:lnTo>
                  <a:pt x="180" y="83"/>
                </a:lnTo>
                <a:lnTo>
                  <a:pt x="180" y="83"/>
                </a:lnTo>
                <a:lnTo>
                  <a:pt x="180" y="83"/>
                </a:lnTo>
                <a:lnTo>
                  <a:pt x="182" y="83"/>
                </a:lnTo>
                <a:lnTo>
                  <a:pt x="182" y="83"/>
                </a:lnTo>
                <a:lnTo>
                  <a:pt x="182" y="84"/>
                </a:lnTo>
                <a:lnTo>
                  <a:pt x="182" y="84"/>
                </a:lnTo>
                <a:lnTo>
                  <a:pt x="182" y="84"/>
                </a:lnTo>
                <a:lnTo>
                  <a:pt x="180" y="86"/>
                </a:lnTo>
                <a:lnTo>
                  <a:pt x="180" y="88"/>
                </a:lnTo>
                <a:lnTo>
                  <a:pt x="180" y="89"/>
                </a:lnTo>
                <a:lnTo>
                  <a:pt x="180" y="91"/>
                </a:lnTo>
                <a:lnTo>
                  <a:pt x="180" y="91"/>
                </a:lnTo>
                <a:lnTo>
                  <a:pt x="180" y="91"/>
                </a:lnTo>
                <a:lnTo>
                  <a:pt x="178" y="93"/>
                </a:lnTo>
                <a:lnTo>
                  <a:pt x="178" y="93"/>
                </a:lnTo>
                <a:lnTo>
                  <a:pt x="178" y="94"/>
                </a:lnTo>
                <a:lnTo>
                  <a:pt x="178" y="94"/>
                </a:lnTo>
                <a:lnTo>
                  <a:pt x="178" y="96"/>
                </a:lnTo>
                <a:lnTo>
                  <a:pt x="178" y="96"/>
                </a:lnTo>
                <a:lnTo>
                  <a:pt x="178" y="96"/>
                </a:lnTo>
                <a:lnTo>
                  <a:pt x="178" y="98"/>
                </a:lnTo>
                <a:lnTo>
                  <a:pt x="182" y="98"/>
                </a:lnTo>
                <a:lnTo>
                  <a:pt x="182" y="99"/>
                </a:lnTo>
                <a:lnTo>
                  <a:pt x="182" y="99"/>
                </a:lnTo>
                <a:lnTo>
                  <a:pt x="182" y="99"/>
                </a:lnTo>
                <a:lnTo>
                  <a:pt x="182" y="99"/>
                </a:lnTo>
                <a:lnTo>
                  <a:pt x="183" y="99"/>
                </a:lnTo>
                <a:lnTo>
                  <a:pt x="183" y="99"/>
                </a:lnTo>
                <a:lnTo>
                  <a:pt x="185" y="99"/>
                </a:lnTo>
                <a:lnTo>
                  <a:pt x="190" y="98"/>
                </a:lnTo>
                <a:lnTo>
                  <a:pt x="193" y="96"/>
                </a:lnTo>
                <a:lnTo>
                  <a:pt x="195" y="96"/>
                </a:lnTo>
                <a:lnTo>
                  <a:pt x="195" y="96"/>
                </a:lnTo>
                <a:lnTo>
                  <a:pt x="195" y="96"/>
                </a:lnTo>
                <a:lnTo>
                  <a:pt x="197" y="96"/>
                </a:lnTo>
                <a:lnTo>
                  <a:pt x="200" y="99"/>
                </a:lnTo>
                <a:lnTo>
                  <a:pt x="203" y="103"/>
                </a:lnTo>
                <a:lnTo>
                  <a:pt x="209" y="105"/>
                </a:lnTo>
                <a:lnTo>
                  <a:pt x="210" y="106"/>
                </a:lnTo>
                <a:lnTo>
                  <a:pt x="210" y="106"/>
                </a:lnTo>
                <a:lnTo>
                  <a:pt x="214" y="111"/>
                </a:lnTo>
                <a:lnTo>
                  <a:pt x="214" y="113"/>
                </a:lnTo>
                <a:lnTo>
                  <a:pt x="214" y="115"/>
                </a:lnTo>
                <a:lnTo>
                  <a:pt x="214" y="118"/>
                </a:lnTo>
                <a:lnTo>
                  <a:pt x="214" y="120"/>
                </a:lnTo>
                <a:lnTo>
                  <a:pt x="214" y="120"/>
                </a:lnTo>
                <a:lnTo>
                  <a:pt x="214" y="121"/>
                </a:lnTo>
                <a:lnTo>
                  <a:pt x="212" y="125"/>
                </a:lnTo>
                <a:lnTo>
                  <a:pt x="212" y="125"/>
                </a:lnTo>
                <a:lnTo>
                  <a:pt x="212" y="126"/>
                </a:lnTo>
                <a:lnTo>
                  <a:pt x="212" y="128"/>
                </a:lnTo>
                <a:lnTo>
                  <a:pt x="212" y="128"/>
                </a:lnTo>
                <a:lnTo>
                  <a:pt x="214" y="130"/>
                </a:lnTo>
                <a:lnTo>
                  <a:pt x="219" y="131"/>
                </a:lnTo>
                <a:lnTo>
                  <a:pt x="219" y="131"/>
                </a:lnTo>
                <a:lnTo>
                  <a:pt x="219" y="133"/>
                </a:lnTo>
                <a:lnTo>
                  <a:pt x="219" y="135"/>
                </a:lnTo>
                <a:lnTo>
                  <a:pt x="217" y="135"/>
                </a:lnTo>
                <a:lnTo>
                  <a:pt x="214" y="135"/>
                </a:lnTo>
                <a:lnTo>
                  <a:pt x="210" y="133"/>
                </a:lnTo>
                <a:lnTo>
                  <a:pt x="207" y="133"/>
                </a:lnTo>
                <a:lnTo>
                  <a:pt x="207" y="133"/>
                </a:lnTo>
                <a:lnTo>
                  <a:pt x="205" y="133"/>
                </a:lnTo>
                <a:lnTo>
                  <a:pt x="205" y="133"/>
                </a:lnTo>
                <a:lnTo>
                  <a:pt x="203" y="135"/>
                </a:lnTo>
                <a:lnTo>
                  <a:pt x="203" y="136"/>
                </a:lnTo>
                <a:lnTo>
                  <a:pt x="202" y="138"/>
                </a:lnTo>
                <a:lnTo>
                  <a:pt x="202" y="140"/>
                </a:lnTo>
                <a:lnTo>
                  <a:pt x="202" y="140"/>
                </a:lnTo>
                <a:lnTo>
                  <a:pt x="202" y="142"/>
                </a:lnTo>
                <a:lnTo>
                  <a:pt x="202" y="142"/>
                </a:lnTo>
                <a:lnTo>
                  <a:pt x="202" y="143"/>
                </a:lnTo>
                <a:lnTo>
                  <a:pt x="200" y="143"/>
                </a:lnTo>
                <a:lnTo>
                  <a:pt x="200" y="145"/>
                </a:lnTo>
                <a:lnTo>
                  <a:pt x="198" y="145"/>
                </a:lnTo>
                <a:lnTo>
                  <a:pt x="198" y="147"/>
                </a:lnTo>
                <a:lnTo>
                  <a:pt x="197" y="147"/>
                </a:lnTo>
                <a:lnTo>
                  <a:pt x="197" y="148"/>
                </a:lnTo>
                <a:lnTo>
                  <a:pt x="197" y="147"/>
                </a:lnTo>
                <a:lnTo>
                  <a:pt x="197" y="147"/>
                </a:lnTo>
                <a:lnTo>
                  <a:pt x="197" y="147"/>
                </a:lnTo>
                <a:lnTo>
                  <a:pt x="197" y="147"/>
                </a:lnTo>
                <a:lnTo>
                  <a:pt x="197" y="145"/>
                </a:lnTo>
                <a:lnTo>
                  <a:pt x="195" y="145"/>
                </a:lnTo>
                <a:lnTo>
                  <a:pt x="195" y="145"/>
                </a:lnTo>
                <a:lnTo>
                  <a:pt x="195" y="145"/>
                </a:lnTo>
                <a:lnTo>
                  <a:pt x="195" y="145"/>
                </a:lnTo>
                <a:lnTo>
                  <a:pt x="195" y="145"/>
                </a:lnTo>
                <a:lnTo>
                  <a:pt x="193" y="145"/>
                </a:lnTo>
                <a:lnTo>
                  <a:pt x="188" y="148"/>
                </a:lnTo>
                <a:lnTo>
                  <a:pt x="188" y="148"/>
                </a:lnTo>
                <a:lnTo>
                  <a:pt x="187" y="150"/>
                </a:lnTo>
                <a:lnTo>
                  <a:pt x="187" y="150"/>
                </a:lnTo>
                <a:lnTo>
                  <a:pt x="187" y="152"/>
                </a:lnTo>
                <a:lnTo>
                  <a:pt x="185" y="153"/>
                </a:lnTo>
                <a:lnTo>
                  <a:pt x="185" y="153"/>
                </a:lnTo>
                <a:lnTo>
                  <a:pt x="183" y="155"/>
                </a:lnTo>
                <a:lnTo>
                  <a:pt x="182" y="155"/>
                </a:lnTo>
                <a:lnTo>
                  <a:pt x="178" y="158"/>
                </a:lnTo>
                <a:lnTo>
                  <a:pt x="178" y="158"/>
                </a:lnTo>
                <a:lnTo>
                  <a:pt x="173" y="157"/>
                </a:lnTo>
                <a:lnTo>
                  <a:pt x="172" y="157"/>
                </a:lnTo>
                <a:lnTo>
                  <a:pt x="172" y="157"/>
                </a:lnTo>
                <a:lnTo>
                  <a:pt x="168" y="160"/>
                </a:lnTo>
                <a:lnTo>
                  <a:pt x="167" y="160"/>
                </a:lnTo>
                <a:lnTo>
                  <a:pt x="167" y="160"/>
                </a:lnTo>
                <a:lnTo>
                  <a:pt x="167" y="160"/>
                </a:lnTo>
                <a:lnTo>
                  <a:pt x="165" y="160"/>
                </a:lnTo>
                <a:lnTo>
                  <a:pt x="165" y="160"/>
                </a:lnTo>
                <a:lnTo>
                  <a:pt x="165" y="162"/>
                </a:lnTo>
                <a:lnTo>
                  <a:pt x="163" y="162"/>
                </a:lnTo>
                <a:lnTo>
                  <a:pt x="161" y="162"/>
                </a:lnTo>
                <a:lnTo>
                  <a:pt x="161" y="163"/>
                </a:lnTo>
                <a:lnTo>
                  <a:pt x="160" y="163"/>
                </a:lnTo>
                <a:lnTo>
                  <a:pt x="160" y="165"/>
                </a:lnTo>
                <a:lnTo>
                  <a:pt x="160" y="165"/>
                </a:lnTo>
                <a:lnTo>
                  <a:pt x="160" y="167"/>
                </a:lnTo>
                <a:lnTo>
                  <a:pt x="160" y="167"/>
                </a:lnTo>
                <a:lnTo>
                  <a:pt x="156" y="167"/>
                </a:lnTo>
                <a:lnTo>
                  <a:pt x="156" y="167"/>
                </a:lnTo>
                <a:lnTo>
                  <a:pt x="155" y="167"/>
                </a:lnTo>
                <a:lnTo>
                  <a:pt x="155" y="168"/>
                </a:lnTo>
                <a:lnTo>
                  <a:pt x="155" y="170"/>
                </a:lnTo>
                <a:lnTo>
                  <a:pt x="155" y="172"/>
                </a:lnTo>
                <a:lnTo>
                  <a:pt x="155" y="172"/>
                </a:lnTo>
                <a:lnTo>
                  <a:pt x="155" y="173"/>
                </a:lnTo>
                <a:lnTo>
                  <a:pt x="155" y="173"/>
                </a:lnTo>
                <a:lnTo>
                  <a:pt x="155" y="173"/>
                </a:lnTo>
                <a:lnTo>
                  <a:pt x="153" y="177"/>
                </a:lnTo>
                <a:lnTo>
                  <a:pt x="153" y="177"/>
                </a:lnTo>
                <a:lnTo>
                  <a:pt x="153" y="179"/>
                </a:lnTo>
                <a:lnTo>
                  <a:pt x="153" y="179"/>
                </a:lnTo>
                <a:lnTo>
                  <a:pt x="153" y="179"/>
                </a:lnTo>
                <a:lnTo>
                  <a:pt x="155" y="180"/>
                </a:lnTo>
                <a:lnTo>
                  <a:pt x="155" y="180"/>
                </a:lnTo>
                <a:lnTo>
                  <a:pt x="155" y="182"/>
                </a:lnTo>
                <a:lnTo>
                  <a:pt x="153" y="184"/>
                </a:lnTo>
                <a:lnTo>
                  <a:pt x="151" y="185"/>
                </a:lnTo>
                <a:lnTo>
                  <a:pt x="150" y="185"/>
                </a:lnTo>
                <a:lnTo>
                  <a:pt x="148" y="185"/>
                </a:lnTo>
                <a:lnTo>
                  <a:pt x="146" y="185"/>
                </a:lnTo>
                <a:lnTo>
                  <a:pt x="146" y="189"/>
                </a:lnTo>
                <a:lnTo>
                  <a:pt x="145" y="189"/>
                </a:lnTo>
                <a:lnTo>
                  <a:pt x="145" y="189"/>
                </a:lnTo>
                <a:lnTo>
                  <a:pt x="143" y="189"/>
                </a:lnTo>
                <a:lnTo>
                  <a:pt x="141" y="189"/>
                </a:lnTo>
                <a:lnTo>
                  <a:pt x="141" y="189"/>
                </a:lnTo>
                <a:lnTo>
                  <a:pt x="141" y="189"/>
                </a:lnTo>
                <a:lnTo>
                  <a:pt x="141" y="190"/>
                </a:lnTo>
                <a:lnTo>
                  <a:pt x="141" y="190"/>
                </a:lnTo>
                <a:lnTo>
                  <a:pt x="141" y="192"/>
                </a:lnTo>
                <a:lnTo>
                  <a:pt x="141" y="192"/>
                </a:lnTo>
                <a:lnTo>
                  <a:pt x="141" y="194"/>
                </a:lnTo>
                <a:lnTo>
                  <a:pt x="140" y="194"/>
                </a:lnTo>
                <a:lnTo>
                  <a:pt x="140" y="194"/>
                </a:lnTo>
                <a:lnTo>
                  <a:pt x="138" y="194"/>
                </a:lnTo>
                <a:lnTo>
                  <a:pt x="136" y="194"/>
                </a:lnTo>
                <a:lnTo>
                  <a:pt x="135" y="195"/>
                </a:lnTo>
                <a:lnTo>
                  <a:pt x="135" y="195"/>
                </a:lnTo>
                <a:lnTo>
                  <a:pt x="135" y="197"/>
                </a:lnTo>
                <a:lnTo>
                  <a:pt x="135" y="199"/>
                </a:lnTo>
                <a:lnTo>
                  <a:pt x="136" y="199"/>
                </a:lnTo>
                <a:lnTo>
                  <a:pt x="135" y="199"/>
                </a:lnTo>
                <a:lnTo>
                  <a:pt x="135" y="199"/>
                </a:lnTo>
                <a:lnTo>
                  <a:pt x="133" y="200"/>
                </a:lnTo>
                <a:lnTo>
                  <a:pt x="133" y="202"/>
                </a:lnTo>
                <a:lnTo>
                  <a:pt x="133" y="202"/>
                </a:lnTo>
                <a:lnTo>
                  <a:pt x="131" y="202"/>
                </a:lnTo>
                <a:lnTo>
                  <a:pt x="130" y="202"/>
                </a:lnTo>
                <a:lnTo>
                  <a:pt x="128" y="204"/>
                </a:lnTo>
                <a:lnTo>
                  <a:pt x="126" y="204"/>
                </a:lnTo>
                <a:lnTo>
                  <a:pt x="124" y="202"/>
                </a:lnTo>
                <a:lnTo>
                  <a:pt x="123" y="202"/>
                </a:lnTo>
                <a:lnTo>
                  <a:pt x="121" y="202"/>
                </a:lnTo>
                <a:lnTo>
                  <a:pt x="121" y="202"/>
                </a:lnTo>
                <a:lnTo>
                  <a:pt x="119" y="202"/>
                </a:lnTo>
                <a:lnTo>
                  <a:pt x="119" y="202"/>
                </a:lnTo>
                <a:lnTo>
                  <a:pt x="119" y="200"/>
                </a:lnTo>
                <a:lnTo>
                  <a:pt x="119" y="200"/>
                </a:lnTo>
                <a:lnTo>
                  <a:pt x="118" y="199"/>
                </a:lnTo>
                <a:lnTo>
                  <a:pt x="118" y="197"/>
                </a:lnTo>
                <a:lnTo>
                  <a:pt x="114" y="195"/>
                </a:lnTo>
                <a:lnTo>
                  <a:pt x="113" y="195"/>
                </a:lnTo>
                <a:lnTo>
                  <a:pt x="113" y="195"/>
                </a:lnTo>
                <a:lnTo>
                  <a:pt x="113" y="195"/>
                </a:lnTo>
                <a:lnTo>
                  <a:pt x="113" y="195"/>
                </a:lnTo>
                <a:lnTo>
                  <a:pt x="113" y="195"/>
                </a:lnTo>
                <a:lnTo>
                  <a:pt x="111" y="195"/>
                </a:lnTo>
                <a:lnTo>
                  <a:pt x="111" y="195"/>
                </a:lnTo>
                <a:lnTo>
                  <a:pt x="109" y="195"/>
                </a:lnTo>
                <a:lnTo>
                  <a:pt x="109" y="195"/>
                </a:lnTo>
                <a:lnTo>
                  <a:pt x="109" y="195"/>
                </a:lnTo>
                <a:lnTo>
                  <a:pt x="109" y="195"/>
                </a:lnTo>
                <a:lnTo>
                  <a:pt x="108" y="192"/>
                </a:lnTo>
                <a:lnTo>
                  <a:pt x="108" y="192"/>
                </a:lnTo>
                <a:lnTo>
                  <a:pt x="108" y="190"/>
                </a:lnTo>
                <a:lnTo>
                  <a:pt x="106" y="189"/>
                </a:lnTo>
                <a:lnTo>
                  <a:pt x="106" y="189"/>
                </a:lnTo>
                <a:lnTo>
                  <a:pt x="106" y="187"/>
                </a:lnTo>
                <a:lnTo>
                  <a:pt x="104" y="185"/>
                </a:lnTo>
                <a:lnTo>
                  <a:pt x="103" y="184"/>
                </a:lnTo>
                <a:lnTo>
                  <a:pt x="101" y="184"/>
                </a:lnTo>
                <a:lnTo>
                  <a:pt x="101" y="184"/>
                </a:lnTo>
                <a:lnTo>
                  <a:pt x="101" y="184"/>
                </a:lnTo>
                <a:lnTo>
                  <a:pt x="99" y="184"/>
                </a:lnTo>
                <a:lnTo>
                  <a:pt x="99" y="184"/>
                </a:lnTo>
                <a:lnTo>
                  <a:pt x="96" y="184"/>
                </a:lnTo>
                <a:lnTo>
                  <a:pt x="96" y="184"/>
                </a:lnTo>
                <a:lnTo>
                  <a:pt x="94" y="184"/>
                </a:lnTo>
                <a:lnTo>
                  <a:pt x="94" y="189"/>
                </a:lnTo>
                <a:lnTo>
                  <a:pt x="93" y="187"/>
                </a:lnTo>
                <a:lnTo>
                  <a:pt x="93" y="187"/>
                </a:lnTo>
                <a:lnTo>
                  <a:pt x="93" y="184"/>
                </a:lnTo>
                <a:lnTo>
                  <a:pt x="93" y="184"/>
                </a:lnTo>
                <a:lnTo>
                  <a:pt x="93" y="182"/>
                </a:lnTo>
                <a:lnTo>
                  <a:pt x="93" y="182"/>
                </a:lnTo>
                <a:lnTo>
                  <a:pt x="93" y="182"/>
                </a:lnTo>
                <a:lnTo>
                  <a:pt x="94" y="180"/>
                </a:lnTo>
                <a:lnTo>
                  <a:pt x="93" y="180"/>
                </a:lnTo>
                <a:lnTo>
                  <a:pt x="93" y="179"/>
                </a:lnTo>
                <a:lnTo>
                  <a:pt x="93" y="179"/>
                </a:lnTo>
                <a:lnTo>
                  <a:pt x="93" y="177"/>
                </a:lnTo>
                <a:lnTo>
                  <a:pt x="91" y="177"/>
                </a:lnTo>
                <a:lnTo>
                  <a:pt x="91" y="175"/>
                </a:lnTo>
                <a:lnTo>
                  <a:pt x="89" y="173"/>
                </a:lnTo>
                <a:lnTo>
                  <a:pt x="87" y="173"/>
                </a:lnTo>
                <a:lnTo>
                  <a:pt x="87" y="173"/>
                </a:lnTo>
                <a:lnTo>
                  <a:pt x="87" y="175"/>
                </a:lnTo>
                <a:lnTo>
                  <a:pt x="87" y="175"/>
                </a:lnTo>
                <a:lnTo>
                  <a:pt x="86" y="175"/>
                </a:lnTo>
                <a:lnTo>
                  <a:pt x="86" y="175"/>
                </a:lnTo>
                <a:lnTo>
                  <a:pt x="86" y="175"/>
                </a:lnTo>
                <a:lnTo>
                  <a:pt x="84" y="177"/>
                </a:lnTo>
                <a:lnTo>
                  <a:pt x="82" y="177"/>
                </a:lnTo>
                <a:lnTo>
                  <a:pt x="81" y="175"/>
                </a:lnTo>
                <a:lnTo>
                  <a:pt x="81" y="175"/>
                </a:lnTo>
                <a:lnTo>
                  <a:pt x="79" y="177"/>
                </a:lnTo>
                <a:lnTo>
                  <a:pt x="77" y="175"/>
                </a:lnTo>
                <a:lnTo>
                  <a:pt x="77" y="175"/>
                </a:lnTo>
                <a:lnTo>
                  <a:pt x="76" y="175"/>
                </a:lnTo>
                <a:lnTo>
                  <a:pt x="76" y="175"/>
                </a:lnTo>
                <a:lnTo>
                  <a:pt x="76" y="173"/>
                </a:lnTo>
                <a:lnTo>
                  <a:pt x="74" y="173"/>
                </a:lnTo>
                <a:lnTo>
                  <a:pt x="72" y="173"/>
                </a:lnTo>
                <a:lnTo>
                  <a:pt x="72" y="173"/>
                </a:lnTo>
                <a:lnTo>
                  <a:pt x="72" y="173"/>
                </a:lnTo>
                <a:lnTo>
                  <a:pt x="72" y="172"/>
                </a:lnTo>
                <a:lnTo>
                  <a:pt x="72" y="170"/>
                </a:lnTo>
                <a:lnTo>
                  <a:pt x="72" y="170"/>
                </a:lnTo>
                <a:lnTo>
                  <a:pt x="71" y="170"/>
                </a:lnTo>
                <a:lnTo>
                  <a:pt x="71" y="168"/>
                </a:lnTo>
                <a:lnTo>
                  <a:pt x="71" y="168"/>
                </a:lnTo>
                <a:lnTo>
                  <a:pt x="71" y="168"/>
                </a:lnTo>
                <a:lnTo>
                  <a:pt x="71" y="168"/>
                </a:lnTo>
                <a:lnTo>
                  <a:pt x="72" y="167"/>
                </a:lnTo>
                <a:lnTo>
                  <a:pt x="72" y="167"/>
                </a:lnTo>
                <a:lnTo>
                  <a:pt x="71" y="165"/>
                </a:lnTo>
                <a:lnTo>
                  <a:pt x="71" y="165"/>
                </a:lnTo>
                <a:lnTo>
                  <a:pt x="71" y="165"/>
                </a:lnTo>
                <a:lnTo>
                  <a:pt x="71" y="163"/>
                </a:lnTo>
                <a:lnTo>
                  <a:pt x="71" y="163"/>
                </a:lnTo>
                <a:lnTo>
                  <a:pt x="72" y="163"/>
                </a:lnTo>
                <a:lnTo>
                  <a:pt x="72" y="163"/>
                </a:lnTo>
                <a:lnTo>
                  <a:pt x="72" y="162"/>
                </a:lnTo>
                <a:lnTo>
                  <a:pt x="72" y="162"/>
                </a:lnTo>
                <a:lnTo>
                  <a:pt x="72" y="162"/>
                </a:lnTo>
                <a:lnTo>
                  <a:pt x="71" y="162"/>
                </a:lnTo>
                <a:lnTo>
                  <a:pt x="64" y="162"/>
                </a:lnTo>
                <a:lnTo>
                  <a:pt x="62" y="162"/>
                </a:lnTo>
                <a:lnTo>
                  <a:pt x="62" y="162"/>
                </a:lnTo>
                <a:lnTo>
                  <a:pt x="61" y="160"/>
                </a:lnTo>
                <a:lnTo>
                  <a:pt x="61" y="160"/>
                </a:lnTo>
                <a:lnTo>
                  <a:pt x="61" y="160"/>
                </a:lnTo>
                <a:lnTo>
                  <a:pt x="61" y="160"/>
                </a:lnTo>
                <a:lnTo>
                  <a:pt x="61" y="160"/>
                </a:lnTo>
                <a:lnTo>
                  <a:pt x="61" y="158"/>
                </a:lnTo>
                <a:lnTo>
                  <a:pt x="62" y="158"/>
                </a:lnTo>
                <a:lnTo>
                  <a:pt x="62" y="158"/>
                </a:lnTo>
                <a:lnTo>
                  <a:pt x="62" y="158"/>
                </a:lnTo>
                <a:lnTo>
                  <a:pt x="62" y="158"/>
                </a:lnTo>
                <a:lnTo>
                  <a:pt x="64" y="158"/>
                </a:lnTo>
                <a:lnTo>
                  <a:pt x="64" y="158"/>
                </a:lnTo>
                <a:lnTo>
                  <a:pt x="64" y="158"/>
                </a:lnTo>
                <a:lnTo>
                  <a:pt x="64" y="158"/>
                </a:lnTo>
                <a:lnTo>
                  <a:pt x="64" y="157"/>
                </a:lnTo>
                <a:lnTo>
                  <a:pt x="64" y="157"/>
                </a:lnTo>
                <a:lnTo>
                  <a:pt x="64" y="157"/>
                </a:lnTo>
                <a:lnTo>
                  <a:pt x="62" y="157"/>
                </a:lnTo>
                <a:lnTo>
                  <a:pt x="61" y="157"/>
                </a:lnTo>
                <a:lnTo>
                  <a:pt x="59" y="155"/>
                </a:lnTo>
                <a:lnTo>
                  <a:pt x="57" y="155"/>
                </a:lnTo>
                <a:lnTo>
                  <a:pt x="57" y="155"/>
                </a:lnTo>
                <a:lnTo>
                  <a:pt x="57" y="155"/>
                </a:lnTo>
                <a:lnTo>
                  <a:pt x="56" y="157"/>
                </a:lnTo>
                <a:lnTo>
                  <a:pt x="56" y="155"/>
                </a:lnTo>
                <a:lnTo>
                  <a:pt x="56" y="155"/>
                </a:lnTo>
                <a:lnTo>
                  <a:pt x="56" y="147"/>
                </a:lnTo>
                <a:lnTo>
                  <a:pt x="56" y="145"/>
                </a:lnTo>
                <a:lnTo>
                  <a:pt x="57" y="145"/>
                </a:lnTo>
                <a:lnTo>
                  <a:pt x="57" y="145"/>
                </a:lnTo>
                <a:lnTo>
                  <a:pt x="59" y="145"/>
                </a:lnTo>
                <a:lnTo>
                  <a:pt x="59" y="145"/>
                </a:lnTo>
                <a:lnTo>
                  <a:pt x="59" y="145"/>
                </a:lnTo>
                <a:lnTo>
                  <a:pt x="59" y="145"/>
                </a:lnTo>
                <a:lnTo>
                  <a:pt x="59" y="143"/>
                </a:lnTo>
                <a:lnTo>
                  <a:pt x="59" y="143"/>
                </a:lnTo>
                <a:lnTo>
                  <a:pt x="59" y="143"/>
                </a:lnTo>
                <a:lnTo>
                  <a:pt x="59" y="138"/>
                </a:lnTo>
                <a:lnTo>
                  <a:pt x="59" y="138"/>
                </a:lnTo>
                <a:lnTo>
                  <a:pt x="59" y="138"/>
                </a:lnTo>
                <a:lnTo>
                  <a:pt x="59" y="136"/>
                </a:lnTo>
                <a:lnTo>
                  <a:pt x="59" y="136"/>
                </a:lnTo>
                <a:lnTo>
                  <a:pt x="59" y="136"/>
                </a:lnTo>
                <a:lnTo>
                  <a:pt x="59" y="136"/>
                </a:lnTo>
                <a:lnTo>
                  <a:pt x="57" y="136"/>
                </a:lnTo>
                <a:lnTo>
                  <a:pt x="54" y="136"/>
                </a:lnTo>
                <a:lnTo>
                  <a:pt x="54" y="136"/>
                </a:lnTo>
                <a:lnTo>
                  <a:pt x="54" y="135"/>
                </a:lnTo>
                <a:lnTo>
                  <a:pt x="56" y="135"/>
                </a:lnTo>
                <a:lnTo>
                  <a:pt x="56" y="133"/>
                </a:lnTo>
                <a:lnTo>
                  <a:pt x="56" y="133"/>
                </a:lnTo>
                <a:lnTo>
                  <a:pt x="57" y="131"/>
                </a:lnTo>
                <a:lnTo>
                  <a:pt x="59" y="130"/>
                </a:lnTo>
                <a:lnTo>
                  <a:pt x="59" y="128"/>
                </a:lnTo>
                <a:lnTo>
                  <a:pt x="61" y="128"/>
                </a:lnTo>
                <a:lnTo>
                  <a:pt x="61" y="128"/>
                </a:lnTo>
                <a:lnTo>
                  <a:pt x="59" y="126"/>
                </a:lnTo>
                <a:lnTo>
                  <a:pt x="57" y="118"/>
                </a:lnTo>
                <a:lnTo>
                  <a:pt x="56" y="115"/>
                </a:lnTo>
                <a:lnTo>
                  <a:pt x="56" y="113"/>
                </a:lnTo>
                <a:lnTo>
                  <a:pt x="56" y="111"/>
                </a:lnTo>
                <a:lnTo>
                  <a:pt x="57" y="110"/>
                </a:lnTo>
                <a:lnTo>
                  <a:pt x="57" y="110"/>
                </a:lnTo>
                <a:lnTo>
                  <a:pt x="57" y="110"/>
                </a:lnTo>
                <a:lnTo>
                  <a:pt x="57" y="108"/>
                </a:lnTo>
                <a:lnTo>
                  <a:pt x="57" y="108"/>
                </a:lnTo>
                <a:lnTo>
                  <a:pt x="57" y="108"/>
                </a:lnTo>
                <a:lnTo>
                  <a:pt x="57" y="108"/>
                </a:lnTo>
                <a:lnTo>
                  <a:pt x="57" y="108"/>
                </a:lnTo>
                <a:lnTo>
                  <a:pt x="57" y="106"/>
                </a:lnTo>
                <a:lnTo>
                  <a:pt x="57" y="106"/>
                </a:lnTo>
                <a:lnTo>
                  <a:pt x="57" y="105"/>
                </a:lnTo>
                <a:lnTo>
                  <a:pt x="56" y="105"/>
                </a:lnTo>
                <a:lnTo>
                  <a:pt x="56" y="105"/>
                </a:lnTo>
                <a:lnTo>
                  <a:pt x="54" y="103"/>
                </a:lnTo>
                <a:lnTo>
                  <a:pt x="51" y="105"/>
                </a:lnTo>
                <a:lnTo>
                  <a:pt x="47" y="105"/>
                </a:lnTo>
                <a:lnTo>
                  <a:pt x="47" y="105"/>
                </a:lnTo>
                <a:lnTo>
                  <a:pt x="47" y="105"/>
                </a:lnTo>
                <a:lnTo>
                  <a:pt x="45" y="105"/>
                </a:lnTo>
                <a:lnTo>
                  <a:pt x="45" y="105"/>
                </a:lnTo>
                <a:lnTo>
                  <a:pt x="44" y="103"/>
                </a:lnTo>
                <a:lnTo>
                  <a:pt x="44" y="103"/>
                </a:lnTo>
                <a:lnTo>
                  <a:pt x="42" y="103"/>
                </a:lnTo>
                <a:lnTo>
                  <a:pt x="42" y="103"/>
                </a:lnTo>
                <a:lnTo>
                  <a:pt x="42" y="103"/>
                </a:lnTo>
                <a:lnTo>
                  <a:pt x="40" y="103"/>
                </a:lnTo>
                <a:lnTo>
                  <a:pt x="40" y="103"/>
                </a:lnTo>
                <a:lnTo>
                  <a:pt x="37" y="103"/>
                </a:lnTo>
                <a:lnTo>
                  <a:pt x="35" y="101"/>
                </a:lnTo>
                <a:lnTo>
                  <a:pt x="35" y="101"/>
                </a:lnTo>
                <a:lnTo>
                  <a:pt x="34" y="103"/>
                </a:lnTo>
                <a:lnTo>
                  <a:pt x="34" y="101"/>
                </a:lnTo>
                <a:lnTo>
                  <a:pt x="32" y="101"/>
                </a:lnTo>
                <a:lnTo>
                  <a:pt x="30" y="101"/>
                </a:lnTo>
                <a:lnTo>
                  <a:pt x="30" y="101"/>
                </a:lnTo>
                <a:lnTo>
                  <a:pt x="30" y="101"/>
                </a:lnTo>
                <a:lnTo>
                  <a:pt x="30" y="101"/>
                </a:lnTo>
                <a:lnTo>
                  <a:pt x="29" y="101"/>
                </a:lnTo>
                <a:lnTo>
                  <a:pt x="29" y="99"/>
                </a:lnTo>
                <a:lnTo>
                  <a:pt x="29" y="98"/>
                </a:lnTo>
                <a:lnTo>
                  <a:pt x="29" y="98"/>
                </a:lnTo>
                <a:lnTo>
                  <a:pt x="29" y="98"/>
                </a:lnTo>
                <a:lnTo>
                  <a:pt x="29" y="98"/>
                </a:lnTo>
                <a:lnTo>
                  <a:pt x="29" y="98"/>
                </a:lnTo>
                <a:lnTo>
                  <a:pt x="30" y="96"/>
                </a:lnTo>
                <a:lnTo>
                  <a:pt x="30" y="96"/>
                </a:lnTo>
                <a:lnTo>
                  <a:pt x="30" y="96"/>
                </a:lnTo>
                <a:lnTo>
                  <a:pt x="30" y="96"/>
                </a:lnTo>
                <a:lnTo>
                  <a:pt x="30" y="96"/>
                </a:lnTo>
                <a:lnTo>
                  <a:pt x="30" y="96"/>
                </a:lnTo>
                <a:lnTo>
                  <a:pt x="30" y="94"/>
                </a:lnTo>
                <a:lnTo>
                  <a:pt x="30" y="94"/>
                </a:lnTo>
                <a:lnTo>
                  <a:pt x="30" y="94"/>
                </a:lnTo>
                <a:lnTo>
                  <a:pt x="30" y="94"/>
                </a:lnTo>
                <a:lnTo>
                  <a:pt x="25" y="91"/>
                </a:lnTo>
                <a:lnTo>
                  <a:pt x="20" y="91"/>
                </a:lnTo>
                <a:lnTo>
                  <a:pt x="20" y="89"/>
                </a:lnTo>
                <a:lnTo>
                  <a:pt x="20" y="89"/>
                </a:lnTo>
                <a:lnTo>
                  <a:pt x="19" y="88"/>
                </a:lnTo>
                <a:lnTo>
                  <a:pt x="19" y="86"/>
                </a:lnTo>
                <a:lnTo>
                  <a:pt x="19" y="86"/>
                </a:lnTo>
                <a:lnTo>
                  <a:pt x="19" y="84"/>
                </a:lnTo>
                <a:lnTo>
                  <a:pt x="19" y="83"/>
                </a:lnTo>
                <a:lnTo>
                  <a:pt x="19" y="83"/>
                </a:lnTo>
                <a:lnTo>
                  <a:pt x="19" y="81"/>
                </a:lnTo>
                <a:lnTo>
                  <a:pt x="19" y="81"/>
                </a:lnTo>
                <a:lnTo>
                  <a:pt x="19" y="81"/>
                </a:lnTo>
                <a:lnTo>
                  <a:pt x="19" y="81"/>
                </a:lnTo>
                <a:lnTo>
                  <a:pt x="19" y="79"/>
                </a:lnTo>
                <a:lnTo>
                  <a:pt x="19" y="79"/>
                </a:lnTo>
                <a:lnTo>
                  <a:pt x="19" y="79"/>
                </a:lnTo>
                <a:lnTo>
                  <a:pt x="17" y="79"/>
                </a:lnTo>
                <a:lnTo>
                  <a:pt x="15" y="79"/>
                </a:lnTo>
                <a:lnTo>
                  <a:pt x="15" y="79"/>
                </a:lnTo>
                <a:lnTo>
                  <a:pt x="15" y="79"/>
                </a:lnTo>
                <a:lnTo>
                  <a:pt x="14" y="78"/>
                </a:lnTo>
                <a:lnTo>
                  <a:pt x="14" y="78"/>
                </a:lnTo>
                <a:lnTo>
                  <a:pt x="14" y="78"/>
                </a:lnTo>
                <a:lnTo>
                  <a:pt x="12" y="78"/>
                </a:lnTo>
                <a:lnTo>
                  <a:pt x="10" y="79"/>
                </a:lnTo>
                <a:lnTo>
                  <a:pt x="10" y="79"/>
                </a:lnTo>
                <a:lnTo>
                  <a:pt x="10" y="76"/>
                </a:lnTo>
                <a:lnTo>
                  <a:pt x="8" y="76"/>
                </a:lnTo>
                <a:lnTo>
                  <a:pt x="8" y="76"/>
                </a:lnTo>
                <a:lnTo>
                  <a:pt x="7" y="76"/>
                </a:lnTo>
                <a:lnTo>
                  <a:pt x="7" y="76"/>
                </a:lnTo>
                <a:lnTo>
                  <a:pt x="7" y="73"/>
                </a:lnTo>
                <a:lnTo>
                  <a:pt x="5" y="71"/>
                </a:lnTo>
                <a:lnTo>
                  <a:pt x="5" y="71"/>
                </a:lnTo>
                <a:lnTo>
                  <a:pt x="5" y="71"/>
                </a:lnTo>
                <a:lnTo>
                  <a:pt x="3" y="69"/>
                </a:lnTo>
                <a:lnTo>
                  <a:pt x="3" y="69"/>
                </a:lnTo>
                <a:lnTo>
                  <a:pt x="2" y="69"/>
                </a:lnTo>
                <a:lnTo>
                  <a:pt x="0" y="69"/>
                </a:lnTo>
                <a:lnTo>
                  <a:pt x="0" y="69"/>
                </a:lnTo>
                <a:lnTo>
                  <a:pt x="0" y="69"/>
                </a:lnTo>
                <a:lnTo>
                  <a:pt x="0" y="68"/>
                </a:lnTo>
                <a:lnTo>
                  <a:pt x="0" y="66"/>
                </a:lnTo>
                <a:lnTo>
                  <a:pt x="0" y="64"/>
                </a:lnTo>
                <a:lnTo>
                  <a:pt x="0" y="64"/>
                </a:lnTo>
                <a:lnTo>
                  <a:pt x="0" y="64"/>
                </a:lnTo>
                <a:lnTo>
                  <a:pt x="0" y="64"/>
                </a:lnTo>
                <a:lnTo>
                  <a:pt x="2" y="62"/>
                </a:lnTo>
                <a:lnTo>
                  <a:pt x="2" y="62"/>
                </a:lnTo>
                <a:lnTo>
                  <a:pt x="2" y="62"/>
                </a:lnTo>
                <a:lnTo>
                  <a:pt x="2" y="61"/>
                </a:lnTo>
                <a:lnTo>
                  <a:pt x="2" y="59"/>
                </a:lnTo>
                <a:lnTo>
                  <a:pt x="2" y="59"/>
                </a:lnTo>
                <a:lnTo>
                  <a:pt x="3" y="57"/>
                </a:lnTo>
                <a:lnTo>
                  <a:pt x="3" y="56"/>
                </a:lnTo>
                <a:lnTo>
                  <a:pt x="2" y="54"/>
                </a:lnTo>
                <a:lnTo>
                  <a:pt x="2" y="52"/>
                </a:lnTo>
                <a:lnTo>
                  <a:pt x="2" y="52"/>
                </a:lnTo>
                <a:lnTo>
                  <a:pt x="3" y="49"/>
                </a:lnTo>
                <a:lnTo>
                  <a:pt x="3" y="49"/>
                </a:lnTo>
                <a:lnTo>
                  <a:pt x="3" y="49"/>
                </a:lnTo>
                <a:lnTo>
                  <a:pt x="3" y="47"/>
                </a:lnTo>
                <a:lnTo>
                  <a:pt x="3" y="47"/>
                </a:lnTo>
                <a:lnTo>
                  <a:pt x="5" y="44"/>
                </a:lnTo>
                <a:lnTo>
                  <a:pt x="5" y="44"/>
                </a:lnTo>
                <a:lnTo>
                  <a:pt x="5" y="44"/>
                </a:lnTo>
                <a:lnTo>
                  <a:pt x="5" y="44"/>
                </a:lnTo>
                <a:lnTo>
                  <a:pt x="3" y="44"/>
                </a:lnTo>
                <a:lnTo>
                  <a:pt x="2" y="44"/>
                </a:lnTo>
                <a:lnTo>
                  <a:pt x="2" y="41"/>
                </a:lnTo>
                <a:lnTo>
                  <a:pt x="2" y="39"/>
                </a:lnTo>
                <a:lnTo>
                  <a:pt x="2" y="39"/>
                </a:lnTo>
                <a:lnTo>
                  <a:pt x="2" y="37"/>
                </a:lnTo>
                <a:lnTo>
                  <a:pt x="2" y="37"/>
                </a:lnTo>
                <a:lnTo>
                  <a:pt x="2" y="37"/>
                </a:lnTo>
                <a:lnTo>
                  <a:pt x="3" y="37"/>
                </a:lnTo>
                <a:lnTo>
                  <a:pt x="3" y="37"/>
                </a:lnTo>
                <a:lnTo>
                  <a:pt x="3" y="36"/>
                </a:lnTo>
                <a:lnTo>
                  <a:pt x="3" y="36"/>
                </a:lnTo>
                <a:lnTo>
                  <a:pt x="3" y="34"/>
                </a:lnTo>
                <a:lnTo>
                  <a:pt x="3" y="34"/>
                </a:lnTo>
                <a:lnTo>
                  <a:pt x="5" y="32"/>
                </a:lnTo>
                <a:lnTo>
                  <a:pt x="5" y="31"/>
                </a:lnTo>
                <a:lnTo>
                  <a:pt x="5" y="31"/>
                </a:lnTo>
                <a:lnTo>
                  <a:pt x="5" y="29"/>
                </a:lnTo>
                <a:lnTo>
                  <a:pt x="5" y="29"/>
                </a:lnTo>
                <a:lnTo>
                  <a:pt x="7" y="29"/>
                </a:lnTo>
                <a:lnTo>
                  <a:pt x="7" y="27"/>
                </a:lnTo>
                <a:lnTo>
                  <a:pt x="7" y="27"/>
                </a:lnTo>
                <a:lnTo>
                  <a:pt x="7" y="27"/>
                </a:lnTo>
                <a:lnTo>
                  <a:pt x="5" y="25"/>
                </a:lnTo>
                <a:lnTo>
                  <a:pt x="5" y="25"/>
                </a:lnTo>
                <a:lnTo>
                  <a:pt x="5" y="25"/>
                </a:lnTo>
                <a:lnTo>
                  <a:pt x="7" y="22"/>
                </a:lnTo>
                <a:lnTo>
                  <a:pt x="8" y="22"/>
                </a:lnTo>
                <a:lnTo>
                  <a:pt x="8" y="22"/>
                </a:lnTo>
                <a:lnTo>
                  <a:pt x="8" y="22"/>
                </a:lnTo>
                <a:lnTo>
                  <a:pt x="8" y="20"/>
                </a:lnTo>
                <a:lnTo>
                  <a:pt x="8" y="20"/>
                </a:lnTo>
                <a:lnTo>
                  <a:pt x="8" y="20"/>
                </a:lnTo>
                <a:lnTo>
                  <a:pt x="7" y="17"/>
                </a:lnTo>
                <a:lnTo>
                  <a:pt x="7" y="17"/>
                </a:lnTo>
                <a:lnTo>
                  <a:pt x="7" y="15"/>
                </a:lnTo>
                <a:lnTo>
                  <a:pt x="7" y="15"/>
                </a:lnTo>
                <a:lnTo>
                  <a:pt x="7" y="14"/>
                </a:lnTo>
                <a:lnTo>
                  <a:pt x="5" y="14"/>
                </a:lnTo>
                <a:lnTo>
                  <a:pt x="7" y="12"/>
                </a:lnTo>
                <a:lnTo>
                  <a:pt x="7" y="12"/>
                </a:lnTo>
                <a:lnTo>
                  <a:pt x="7" y="12"/>
                </a:lnTo>
                <a:lnTo>
                  <a:pt x="7" y="12"/>
                </a:lnTo>
                <a:lnTo>
                  <a:pt x="7" y="12"/>
                </a:lnTo>
                <a:lnTo>
                  <a:pt x="8" y="12"/>
                </a:lnTo>
                <a:lnTo>
                  <a:pt x="8" y="12"/>
                </a:lnTo>
                <a:lnTo>
                  <a:pt x="8" y="10"/>
                </a:lnTo>
                <a:lnTo>
                  <a:pt x="8" y="10"/>
                </a:lnTo>
                <a:lnTo>
                  <a:pt x="8" y="10"/>
                </a:lnTo>
                <a:lnTo>
                  <a:pt x="10" y="9"/>
                </a:lnTo>
                <a:lnTo>
                  <a:pt x="10" y="9"/>
                </a:lnTo>
                <a:lnTo>
                  <a:pt x="10" y="7"/>
                </a:lnTo>
                <a:lnTo>
                  <a:pt x="10" y="7"/>
                </a:lnTo>
                <a:lnTo>
                  <a:pt x="10" y="7"/>
                </a:lnTo>
                <a:lnTo>
                  <a:pt x="12" y="5"/>
                </a:lnTo>
                <a:lnTo>
                  <a:pt x="12" y="5"/>
                </a:lnTo>
                <a:lnTo>
                  <a:pt x="12" y="4"/>
                </a:lnTo>
                <a:lnTo>
                  <a:pt x="14" y="4"/>
                </a:lnTo>
                <a:lnTo>
                  <a:pt x="14" y="4"/>
                </a:lnTo>
                <a:lnTo>
                  <a:pt x="14" y="4"/>
                </a:lnTo>
                <a:lnTo>
                  <a:pt x="12" y="2"/>
                </a:lnTo>
                <a:lnTo>
                  <a:pt x="12" y="2"/>
                </a:lnTo>
                <a:lnTo>
                  <a:pt x="14" y="2"/>
                </a:lnTo>
                <a:lnTo>
                  <a:pt x="14" y="0"/>
                </a:lnTo>
                <a:lnTo>
                  <a:pt x="15" y="0"/>
                </a:lnTo>
                <a:lnTo>
                  <a:pt x="15" y="0"/>
                </a:lnTo>
                <a:lnTo>
                  <a:pt x="20" y="7"/>
                </a:lnTo>
                <a:lnTo>
                  <a:pt x="20" y="10"/>
                </a:lnTo>
                <a:lnTo>
                  <a:pt x="20" y="10"/>
                </a:lnTo>
                <a:lnTo>
                  <a:pt x="20" y="10"/>
                </a:lnTo>
                <a:lnTo>
                  <a:pt x="20" y="10"/>
                </a:lnTo>
                <a:lnTo>
                  <a:pt x="20" y="12"/>
                </a:lnTo>
                <a:lnTo>
                  <a:pt x="20" y="12"/>
                </a:lnTo>
                <a:lnTo>
                  <a:pt x="20" y="12"/>
                </a:lnTo>
                <a:lnTo>
                  <a:pt x="20" y="14"/>
                </a:lnTo>
                <a:lnTo>
                  <a:pt x="20" y="14"/>
                </a:lnTo>
                <a:lnTo>
                  <a:pt x="20" y="14"/>
                </a:lnTo>
                <a:lnTo>
                  <a:pt x="20" y="14"/>
                </a:lnTo>
                <a:lnTo>
                  <a:pt x="19" y="14"/>
                </a:lnTo>
                <a:lnTo>
                  <a:pt x="19" y="14"/>
                </a:lnTo>
                <a:lnTo>
                  <a:pt x="19" y="15"/>
                </a:lnTo>
                <a:lnTo>
                  <a:pt x="19" y="15"/>
                </a:lnTo>
                <a:lnTo>
                  <a:pt x="19" y="15"/>
                </a:lnTo>
                <a:lnTo>
                  <a:pt x="19" y="17"/>
                </a:lnTo>
                <a:lnTo>
                  <a:pt x="19" y="17"/>
                </a:lnTo>
                <a:lnTo>
                  <a:pt x="19" y="17"/>
                </a:lnTo>
                <a:lnTo>
                  <a:pt x="20" y="17"/>
                </a:lnTo>
                <a:lnTo>
                  <a:pt x="22" y="17"/>
                </a:lnTo>
                <a:lnTo>
                  <a:pt x="22" y="15"/>
                </a:lnTo>
                <a:lnTo>
                  <a:pt x="24" y="15"/>
                </a:lnTo>
                <a:lnTo>
                  <a:pt x="24" y="15"/>
                </a:lnTo>
                <a:lnTo>
                  <a:pt x="24" y="15"/>
                </a:lnTo>
                <a:lnTo>
                  <a:pt x="29" y="17"/>
                </a:lnTo>
                <a:lnTo>
                  <a:pt x="29" y="17"/>
                </a:lnTo>
                <a:lnTo>
                  <a:pt x="30" y="17"/>
                </a:lnTo>
                <a:lnTo>
                  <a:pt x="30" y="17"/>
                </a:lnTo>
                <a:lnTo>
                  <a:pt x="30" y="17"/>
                </a:lnTo>
                <a:lnTo>
                  <a:pt x="30" y="15"/>
                </a:lnTo>
                <a:lnTo>
                  <a:pt x="30" y="15"/>
                </a:lnTo>
                <a:lnTo>
                  <a:pt x="30" y="15"/>
                </a:lnTo>
                <a:lnTo>
                  <a:pt x="30" y="15"/>
                </a:lnTo>
                <a:lnTo>
                  <a:pt x="30" y="15"/>
                </a:lnTo>
                <a:lnTo>
                  <a:pt x="30" y="15"/>
                </a:lnTo>
                <a:lnTo>
                  <a:pt x="35" y="19"/>
                </a:lnTo>
                <a:lnTo>
                  <a:pt x="35" y="19"/>
                </a:lnTo>
                <a:lnTo>
                  <a:pt x="35" y="19"/>
                </a:lnTo>
                <a:lnTo>
                  <a:pt x="35" y="19"/>
                </a:lnTo>
                <a:lnTo>
                  <a:pt x="35" y="20"/>
                </a:lnTo>
                <a:lnTo>
                  <a:pt x="35" y="20"/>
                </a:lnTo>
                <a:lnTo>
                  <a:pt x="35" y="20"/>
                </a:lnTo>
                <a:lnTo>
                  <a:pt x="35" y="20"/>
                </a:lnTo>
                <a:lnTo>
                  <a:pt x="35" y="20"/>
                </a:lnTo>
                <a:lnTo>
                  <a:pt x="37" y="20"/>
                </a:lnTo>
                <a:lnTo>
                  <a:pt x="37" y="22"/>
                </a:lnTo>
                <a:lnTo>
                  <a:pt x="37" y="22"/>
                </a:lnTo>
                <a:lnTo>
                  <a:pt x="37" y="22"/>
                </a:lnTo>
                <a:lnTo>
                  <a:pt x="37" y="24"/>
                </a:lnTo>
                <a:lnTo>
                  <a:pt x="37" y="24"/>
                </a:lnTo>
                <a:lnTo>
                  <a:pt x="40" y="25"/>
                </a:lnTo>
                <a:lnTo>
                  <a:pt x="40" y="25"/>
                </a:lnTo>
                <a:lnTo>
                  <a:pt x="42" y="25"/>
                </a:lnTo>
                <a:lnTo>
                  <a:pt x="44" y="25"/>
                </a:lnTo>
                <a:lnTo>
                  <a:pt x="45" y="25"/>
                </a:lnTo>
                <a:lnTo>
                  <a:pt x="45" y="25"/>
                </a:lnTo>
                <a:lnTo>
                  <a:pt x="45" y="25"/>
                </a:lnTo>
                <a:lnTo>
                  <a:pt x="47" y="24"/>
                </a:lnTo>
                <a:lnTo>
                  <a:pt x="47" y="24"/>
                </a:lnTo>
                <a:lnTo>
                  <a:pt x="47" y="24"/>
                </a:lnTo>
                <a:lnTo>
                  <a:pt x="47" y="24"/>
                </a:lnTo>
                <a:lnTo>
                  <a:pt x="51" y="25"/>
                </a:lnTo>
                <a:lnTo>
                  <a:pt x="51" y="27"/>
                </a:lnTo>
                <a:lnTo>
                  <a:pt x="51" y="27"/>
                </a:lnTo>
                <a:lnTo>
                  <a:pt x="51" y="27"/>
                </a:lnTo>
                <a:lnTo>
                  <a:pt x="51" y="27"/>
                </a:lnTo>
                <a:lnTo>
                  <a:pt x="51" y="27"/>
                </a:lnTo>
                <a:lnTo>
                  <a:pt x="51" y="29"/>
                </a:lnTo>
                <a:lnTo>
                  <a:pt x="51" y="29"/>
                </a:lnTo>
                <a:lnTo>
                  <a:pt x="54" y="32"/>
                </a:lnTo>
                <a:lnTo>
                  <a:pt x="54" y="32"/>
                </a:lnTo>
                <a:lnTo>
                  <a:pt x="56" y="31"/>
                </a:lnTo>
                <a:lnTo>
                  <a:pt x="59" y="27"/>
                </a:lnTo>
                <a:lnTo>
                  <a:pt x="59" y="27"/>
                </a:lnTo>
                <a:lnTo>
                  <a:pt x="59" y="25"/>
                </a:lnTo>
                <a:lnTo>
                  <a:pt x="61" y="24"/>
                </a:lnTo>
                <a:lnTo>
                  <a:pt x="61" y="24"/>
                </a:lnTo>
                <a:lnTo>
                  <a:pt x="61" y="24"/>
                </a:lnTo>
                <a:lnTo>
                  <a:pt x="61" y="24"/>
                </a:lnTo>
                <a:lnTo>
                  <a:pt x="59" y="22"/>
                </a:lnTo>
                <a:lnTo>
                  <a:pt x="59" y="22"/>
                </a:lnTo>
                <a:lnTo>
                  <a:pt x="59" y="22"/>
                </a:lnTo>
                <a:lnTo>
                  <a:pt x="59" y="22"/>
                </a:lnTo>
                <a:lnTo>
                  <a:pt x="59" y="22"/>
                </a:lnTo>
                <a:lnTo>
                  <a:pt x="61" y="20"/>
                </a:lnTo>
                <a:lnTo>
                  <a:pt x="61" y="20"/>
                </a:lnTo>
                <a:lnTo>
                  <a:pt x="61" y="19"/>
                </a:lnTo>
                <a:lnTo>
                  <a:pt x="61" y="19"/>
                </a:lnTo>
                <a:lnTo>
                  <a:pt x="62" y="19"/>
                </a:lnTo>
                <a:lnTo>
                  <a:pt x="62" y="19"/>
                </a:lnTo>
                <a:lnTo>
                  <a:pt x="62" y="19"/>
                </a:lnTo>
                <a:lnTo>
                  <a:pt x="62" y="19"/>
                </a:lnTo>
                <a:lnTo>
                  <a:pt x="62" y="19"/>
                </a:lnTo>
                <a:lnTo>
                  <a:pt x="64" y="17"/>
                </a:lnTo>
                <a:lnTo>
                  <a:pt x="66" y="14"/>
                </a:lnTo>
                <a:lnTo>
                  <a:pt x="69" y="14"/>
                </a:lnTo>
                <a:lnTo>
                  <a:pt x="71" y="15"/>
                </a:lnTo>
                <a:lnTo>
                  <a:pt x="71" y="15"/>
                </a:lnTo>
                <a:lnTo>
                  <a:pt x="71" y="15"/>
                </a:lnTo>
                <a:lnTo>
                  <a:pt x="72" y="15"/>
                </a:lnTo>
                <a:lnTo>
                  <a:pt x="72" y="15"/>
                </a:lnTo>
                <a:lnTo>
                  <a:pt x="72" y="15"/>
                </a:lnTo>
                <a:lnTo>
                  <a:pt x="74" y="14"/>
                </a:lnTo>
                <a:lnTo>
                  <a:pt x="76" y="14"/>
                </a:lnTo>
                <a:lnTo>
                  <a:pt x="77" y="14"/>
                </a:lnTo>
                <a:lnTo>
                  <a:pt x="77" y="14"/>
                </a:lnTo>
                <a:lnTo>
                  <a:pt x="79" y="14"/>
                </a:lnTo>
                <a:lnTo>
                  <a:pt x="81" y="14"/>
                </a:lnTo>
                <a:lnTo>
                  <a:pt x="82" y="15"/>
                </a:lnTo>
                <a:lnTo>
                  <a:pt x="87" y="20"/>
                </a:lnTo>
                <a:lnTo>
                  <a:pt x="89" y="22"/>
                </a:lnTo>
                <a:lnTo>
                  <a:pt x="89" y="22"/>
                </a:lnTo>
                <a:lnTo>
                  <a:pt x="89" y="24"/>
                </a:lnTo>
                <a:lnTo>
                  <a:pt x="89" y="24"/>
                </a:lnTo>
                <a:lnTo>
                  <a:pt x="89" y="24"/>
                </a:lnTo>
                <a:lnTo>
                  <a:pt x="89" y="24"/>
                </a:lnTo>
                <a:lnTo>
                  <a:pt x="89" y="25"/>
                </a:lnTo>
                <a:lnTo>
                  <a:pt x="89" y="25"/>
                </a:lnTo>
                <a:lnTo>
                  <a:pt x="89" y="27"/>
                </a:lnTo>
                <a:lnTo>
                  <a:pt x="89" y="29"/>
                </a:lnTo>
                <a:lnTo>
                  <a:pt x="89" y="29"/>
                </a:lnTo>
                <a:lnTo>
                  <a:pt x="89" y="29"/>
                </a:lnTo>
                <a:lnTo>
                  <a:pt x="87" y="32"/>
                </a:lnTo>
                <a:lnTo>
                  <a:pt x="87" y="32"/>
                </a:lnTo>
                <a:lnTo>
                  <a:pt x="86" y="34"/>
                </a:lnTo>
                <a:lnTo>
                  <a:pt x="86" y="34"/>
                </a:lnTo>
                <a:lnTo>
                  <a:pt x="86" y="34"/>
                </a:lnTo>
                <a:lnTo>
                  <a:pt x="86" y="34"/>
                </a:lnTo>
                <a:lnTo>
                  <a:pt x="86" y="36"/>
                </a:lnTo>
                <a:lnTo>
                  <a:pt x="82" y="36"/>
                </a:lnTo>
                <a:lnTo>
                  <a:pt x="82" y="36"/>
                </a:lnTo>
                <a:lnTo>
                  <a:pt x="82" y="37"/>
                </a:lnTo>
                <a:lnTo>
                  <a:pt x="82" y="37"/>
                </a:lnTo>
                <a:lnTo>
                  <a:pt x="84" y="42"/>
                </a:lnTo>
                <a:lnTo>
                  <a:pt x="84" y="44"/>
                </a:lnTo>
                <a:lnTo>
                  <a:pt x="84" y="44"/>
                </a:lnTo>
                <a:lnTo>
                  <a:pt x="84" y="44"/>
                </a:lnTo>
                <a:lnTo>
                  <a:pt x="86" y="46"/>
                </a:lnTo>
                <a:lnTo>
                  <a:pt x="86" y="46"/>
                </a:lnTo>
                <a:lnTo>
                  <a:pt x="84" y="47"/>
                </a:lnTo>
                <a:lnTo>
                  <a:pt x="84" y="47"/>
                </a:lnTo>
                <a:lnTo>
                  <a:pt x="84" y="47"/>
                </a:lnTo>
                <a:lnTo>
                  <a:pt x="84" y="47"/>
                </a:lnTo>
                <a:lnTo>
                  <a:pt x="84" y="47"/>
                </a:lnTo>
                <a:lnTo>
                  <a:pt x="84" y="47"/>
                </a:lnTo>
                <a:lnTo>
                  <a:pt x="84" y="49"/>
                </a:lnTo>
                <a:lnTo>
                  <a:pt x="84" y="49"/>
                </a:lnTo>
                <a:lnTo>
                  <a:pt x="84" y="49"/>
                </a:lnTo>
                <a:lnTo>
                  <a:pt x="84" y="49"/>
                </a:lnTo>
                <a:lnTo>
                  <a:pt x="84" y="51"/>
                </a:lnTo>
                <a:lnTo>
                  <a:pt x="84" y="51"/>
                </a:lnTo>
                <a:lnTo>
                  <a:pt x="84" y="51"/>
                </a:lnTo>
                <a:lnTo>
                  <a:pt x="87" y="52"/>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88" name="Freeform 71">
            <a:extLst>
              <a:ext uri="{FF2B5EF4-FFF2-40B4-BE49-F238E27FC236}">
                <a16:creationId xmlns:a16="http://schemas.microsoft.com/office/drawing/2014/main" id="{253AD238-905B-4A86-AA39-82D721ADE7C7}"/>
              </a:ext>
            </a:extLst>
          </p:cNvPr>
          <p:cNvSpPr>
            <a:spLocks/>
          </p:cNvSpPr>
          <p:nvPr/>
        </p:nvSpPr>
        <p:spPr bwMode="auto">
          <a:xfrm>
            <a:off x="4938320" y="4946624"/>
            <a:ext cx="233658" cy="233659"/>
          </a:xfrm>
          <a:custGeom>
            <a:avLst/>
            <a:gdLst>
              <a:gd name="T0" fmla="*/ 90 w 242"/>
              <a:gd name="T1" fmla="*/ 22 h 242"/>
              <a:gd name="T2" fmla="*/ 104 w 242"/>
              <a:gd name="T3" fmla="*/ 39 h 242"/>
              <a:gd name="T4" fmla="*/ 110 w 242"/>
              <a:gd name="T5" fmla="*/ 35 h 242"/>
              <a:gd name="T6" fmla="*/ 121 w 242"/>
              <a:gd name="T7" fmla="*/ 40 h 242"/>
              <a:gd name="T8" fmla="*/ 151 w 242"/>
              <a:gd name="T9" fmla="*/ 59 h 242"/>
              <a:gd name="T10" fmla="*/ 156 w 242"/>
              <a:gd name="T11" fmla="*/ 67 h 242"/>
              <a:gd name="T12" fmla="*/ 158 w 242"/>
              <a:gd name="T13" fmla="*/ 79 h 242"/>
              <a:gd name="T14" fmla="*/ 173 w 242"/>
              <a:gd name="T15" fmla="*/ 79 h 242"/>
              <a:gd name="T16" fmla="*/ 183 w 242"/>
              <a:gd name="T17" fmla="*/ 82 h 242"/>
              <a:gd name="T18" fmla="*/ 193 w 242"/>
              <a:gd name="T19" fmla="*/ 91 h 242"/>
              <a:gd name="T20" fmla="*/ 200 w 242"/>
              <a:gd name="T21" fmla="*/ 98 h 242"/>
              <a:gd name="T22" fmla="*/ 211 w 242"/>
              <a:gd name="T23" fmla="*/ 108 h 242"/>
              <a:gd name="T24" fmla="*/ 218 w 242"/>
              <a:gd name="T25" fmla="*/ 103 h 242"/>
              <a:gd name="T26" fmla="*/ 223 w 242"/>
              <a:gd name="T27" fmla="*/ 116 h 242"/>
              <a:gd name="T28" fmla="*/ 240 w 242"/>
              <a:gd name="T29" fmla="*/ 138 h 242"/>
              <a:gd name="T30" fmla="*/ 240 w 242"/>
              <a:gd name="T31" fmla="*/ 156 h 242"/>
              <a:gd name="T32" fmla="*/ 206 w 242"/>
              <a:gd name="T33" fmla="*/ 153 h 242"/>
              <a:gd name="T34" fmla="*/ 174 w 242"/>
              <a:gd name="T35" fmla="*/ 148 h 242"/>
              <a:gd name="T36" fmla="*/ 134 w 242"/>
              <a:gd name="T37" fmla="*/ 160 h 242"/>
              <a:gd name="T38" fmla="*/ 147 w 242"/>
              <a:gd name="T39" fmla="*/ 182 h 242"/>
              <a:gd name="T40" fmla="*/ 139 w 242"/>
              <a:gd name="T41" fmla="*/ 187 h 242"/>
              <a:gd name="T42" fmla="*/ 122 w 242"/>
              <a:gd name="T43" fmla="*/ 217 h 242"/>
              <a:gd name="T44" fmla="*/ 102 w 242"/>
              <a:gd name="T45" fmla="*/ 227 h 242"/>
              <a:gd name="T46" fmla="*/ 77 w 242"/>
              <a:gd name="T47" fmla="*/ 242 h 242"/>
              <a:gd name="T48" fmla="*/ 45 w 242"/>
              <a:gd name="T49" fmla="*/ 234 h 242"/>
              <a:gd name="T50" fmla="*/ 21 w 242"/>
              <a:gd name="T51" fmla="*/ 230 h 242"/>
              <a:gd name="T52" fmla="*/ 5 w 242"/>
              <a:gd name="T53" fmla="*/ 207 h 242"/>
              <a:gd name="T54" fmla="*/ 5 w 242"/>
              <a:gd name="T55" fmla="*/ 187 h 242"/>
              <a:gd name="T56" fmla="*/ 11 w 242"/>
              <a:gd name="T57" fmla="*/ 178 h 242"/>
              <a:gd name="T58" fmla="*/ 6 w 242"/>
              <a:gd name="T59" fmla="*/ 167 h 242"/>
              <a:gd name="T60" fmla="*/ 10 w 242"/>
              <a:gd name="T61" fmla="*/ 160 h 242"/>
              <a:gd name="T62" fmla="*/ 10 w 242"/>
              <a:gd name="T63" fmla="*/ 153 h 242"/>
              <a:gd name="T64" fmla="*/ 10 w 242"/>
              <a:gd name="T65" fmla="*/ 143 h 242"/>
              <a:gd name="T66" fmla="*/ 18 w 242"/>
              <a:gd name="T67" fmla="*/ 136 h 242"/>
              <a:gd name="T68" fmla="*/ 20 w 242"/>
              <a:gd name="T69" fmla="*/ 131 h 242"/>
              <a:gd name="T70" fmla="*/ 16 w 242"/>
              <a:gd name="T71" fmla="*/ 121 h 242"/>
              <a:gd name="T72" fmla="*/ 10 w 242"/>
              <a:gd name="T73" fmla="*/ 116 h 242"/>
              <a:gd name="T74" fmla="*/ 11 w 242"/>
              <a:gd name="T75" fmla="*/ 111 h 242"/>
              <a:gd name="T76" fmla="*/ 10 w 242"/>
              <a:gd name="T77" fmla="*/ 106 h 242"/>
              <a:gd name="T78" fmla="*/ 11 w 242"/>
              <a:gd name="T79" fmla="*/ 101 h 242"/>
              <a:gd name="T80" fmla="*/ 20 w 242"/>
              <a:gd name="T81" fmla="*/ 101 h 242"/>
              <a:gd name="T82" fmla="*/ 21 w 242"/>
              <a:gd name="T83" fmla="*/ 89 h 242"/>
              <a:gd name="T84" fmla="*/ 15 w 242"/>
              <a:gd name="T85" fmla="*/ 86 h 242"/>
              <a:gd name="T86" fmla="*/ 6 w 242"/>
              <a:gd name="T87" fmla="*/ 86 h 242"/>
              <a:gd name="T88" fmla="*/ 1 w 242"/>
              <a:gd name="T89" fmla="*/ 76 h 242"/>
              <a:gd name="T90" fmla="*/ 8 w 242"/>
              <a:gd name="T91" fmla="*/ 72 h 242"/>
              <a:gd name="T92" fmla="*/ 8 w 242"/>
              <a:gd name="T93" fmla="*/ 62 h 242"/>
              <a:gd name="T94" fmla="*/ 5 w 242"/>
              <a:gd name="T95" fmla="*/ 56 h 242"/>
              <a:gd name="T96" fmla="*/ 5 w 242"/>
              <a:gd name="T97" fmla="*/ 52 h 242"/>
              <a:gd name="T98" fmla="*/ 8 w 242"/>
              <a:gd name="T99" fmla="*/ 44 h 242"/>
              <a:gd name="T100" fmla="*/ 8 w 242"/>
              <a:gd name="T101" fmla="*/ 35 h 242"/>
              <a:gd name="T102" fmla="*/ 11 w 242"/>
              <a:gd name="T103" fmla="*/ 25 h 242"/>
              <a:gd name="T104" fmla="*/ 23 w 242"/>
              <a:gd name="T105" fmla="*/ 27 h 242"/>
              <a:gd name="T106" fmla="*/ 25 w 242"/>
              <a:gd name="T107" fmla="*/ 20 h 242"/>
              <a:gd name="T108" fmla="*/ 30 w 242"/>
              <a:gd name="T109" fmla="*/ 9 h 242"/>
              <a:gd name="T110" fmla="*/ 25 w 242"/>
              <a:gd name="T111" fmla="*/ 3 h 242"/>
              <a:gd name="T112" fmla="*/ 45 w 242"/>
              <a:gd name="T113" fmla="*/ 0 h 242"/>
              <a:gd name="T114" fmla="*/ 52 w 242"/>
              <a:gd name="T115" fmla="*/ 0 h 242"/>
              <a:gd name="T116" fmla="*/ 57 w 242"/>
              <a:gd name="T117" fmla="*/ 2 h 242"/>
              <a:gd name="T118" fmla="*/ 63 w 242"/>
              <a:gd name="T119" fmla="*/ 15 h 242"/>
              <a:gd name="T120" fmla="*/ 75 w 242"/>
              <a:gd name="T121" fmla="*/ 1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2" h="242">
                <a:moveTo>
                  <a:pt x="84" y="15"/>
                </a:moveTo>
                <a:lnTo>
                  <a:pt x="87" y="15"/>
                </a:lnTo>
                <a:lnTo>
                  <a:pt x="89" y="17"/>
                </a:lnTo>
                <a:lnTo>
                  <a:pt x="89" y="17"/>
                </a:lnTo>
                <a:lnTo>
                  <a:pt x="89" y="17"/>
                </a:lnTo>
                <a:lnTo>
                  <a:pt x="89" y="17"/>
                </a:lnTo>
                <a:lnTo>
                  <a:pt x="89" y="19"/>
                </a:lnTo>
                <a:lnTo>
                  <a:pt x="90" y="19"/>
                </a:lnTo>
                <a:lnTo>
                  <a:pt x="90" y="19"/>
                </a:lnTo>
                <a:lnTo>
                  <a:pt x="90" y="20"/>
                </a:lnTo>
                <a:lnTo>
                  <a:pt x="90" y="20"/>
                </a:lnTo>
                <a:lnTo>
                  <a:pt x="90" y="20"/>
                </a:lnTo>
                <a:lnTo>
                  <a:pt x="90" y="22"/>
                </a:lnTo>
                <a:lnTo>
                  <a:pt x="90" y="22"/>
                </a:lnTo>
                <a:lnTo>
                  <a:pt x="90" y="24"/>
                </a:lnTo>
                <a:lnTo>
                  <a:pt x="90" y="24"/>
                </a:lnTo>
                <a:lnTo>
                  <a:pt x="90" y="24"/>
                </a:lnTo>
                <a:lnTo>
                  <a:pt x="90" y="24"/>
                </a:lnTo>
                <a:lnTo>
                  <a:pt x="89" y="25"/>
                </a:lnTo>
                <a:lnTo>
                  <a:pt x="89" y="25"/>
                </a:lnTo>
                <a:lnTo>
                  <a:pt x="87" y="27"/>
                </a:lnTo>
                <a:lnTo>
                  <a:pt x="92" y="30"/>
                </a:lnTo>
                <a:lnTo>
                  <a:pt x="95" y="32"/>
                </a:lnTo>
                <a:lnTo>
                  <a:pt x="99" y="35"/>
                </a:lnTo>
                <a:lnTo>
                  <a:pt x="104" y="39"/>
                </a:lnTo>
                <a:lnTo>
                  <a:pt x="104" y="39"/>
                </a:lnTo>
                <a:lnTo>
                  <a:pt x="104" y="39"/>
                </a:lnTo>
                <a:lnTo>
                  <a:pt x="104" y="39"/>
                </a:lnTo>
                <a:lnTo>
                  <a:pt x="105" y="37"/>
                </a:lnTo>
                <a:lnTo>
                  <a:pt x="105" y="37"/>
                </a:lnTo>
                <a:lnTo>
                  <a:pt x="105" y="37"/>
                </a:lnTo>
                <a:lnTo>
                  <a:pt x="107" y="37"/>
                </a:lnTo>
                <a:lnTo>
                  <a:pt x="107" y="35"/>
                </a:lnTo>
                <a:lnTo>
                  <a:pt x="107" y="35"/>
                </a:lnTo>
                <a:lnTo>
                  <a:pt x="107" y="35"/>
                </a:lnTo>
                <a:lnTo>
                  <a:pt x="107" y="35"/>
                </a:lnTo>
                <a:lnTo>
                  <a:pt x="107" y="35"/>
                </a:lnTo>
                <a:lnTo>
                  <a:pt x="107" y="35"/>
                </a:lnTo>
                <a:lnTo>
                  <a:pt x="109" y="35"/>
                </a:lnTo>
                <a:lnTo>
                  <a:pt x="109" y="35"/>
                </a:lnTo>
                <a:lnTo>
                  <a:pt x="109" y="35"/>
                </a:lnTo>
                <a:lnTo>
                  <a:pt x="110" y="35"/>
                </a:lnTo>
                <a:lnTo>
                  <a:pt x="110" y="35"/>
                </a:lnTo>
                <a:lnTo>
                  <a:pt x="110" y="37"/>
                </a:lnTo>
                <a:lnTo>
                  <a:pt x="112" y="39"/>
                </a:lnTo>
                <a:lnTo>
                  <a:pt x="114" y="39"/>
                </a:lnTo>
                <a:lnTo>
                  <a:pt x="114" y="39"/>
                </a:lnTo>
                <a:lnTo>
                  <a:pt x="116" y="39"/>
                </a:lnTo>
                <a:lnTo>
                  <a:pt x="116" y="39"/>
                </a:lnTo>
                <a:lnTo>
                  <a:pt x="116" y="39"/>
                </a:lnTo>
                <a:lnTo>
                  <a:pt x="117" y="39"/>
                </a:lnTo>
                <a:lnTo>
                  <a:pt x="117" y="39"/>
                </a:lnTo>
                <a:lnTo>
                  <a:pt x="119" y="39"/>
                </a:lnTo>
                <a:lnTo>
                  <a:pt x="121" y="39"/>
                </a:lnTo>
                <a:lnTo>
                  <a:pt x="121" y="40"/>
                </a:lnTo>
                <a:lnTo>
                  <a:pt x="121" y="40"/>
                </a:lnTo>
                <a:lnTo>
                  <a:pt x="121" y="40"/>
                </a:lnTo>
                <a:lnTo>
                  <a:pt x="122" y="40"/>
                </a:lnTo>
                <a:lnTo>
                  <a:pt x="127" y="44"/>
                </a:lnTo>
                <a:lnTo>
                  <a:pt x="132" y="45"/>
                </a:lnTo>
                <a:lnTo>
                  <a:pt x="139" y="49"/>
                </a:lnTo>
                <a:lnTo>
                  <a:pt x="149" y="56"/>
                </a:lnTo>
                <a:lnTo>
                  <a:pt x="151" y="56"/>
                </a:lnTo>
                <a:lnTo>
                  <a:pt x="151" y="56"/>
                </a:lnTo>
                <a:lnTo>
                  <a:pt x="151" y="56"/>
                </a:lnTo>
                <a:lnTo>
                  <a:pt x="151" y="57"/>
                </a:lnTo>
                <a:lnTo>
                  <a:pt x="151" y="57"/>
                </a:lnTo>
                <a:lnTo>
                  <a:pt x="151" y="59"/>
                </a:lnTo>
                <a:lnTo>
                  <a:pt x="151" y="59"/>
                </a:lnTo>
                <a:lnTo>
                  <a:pt x="151" y="59"/>
                </a:lnTo>
                <a:lnTo>
                  <a:pt x="151" y="59"/>
                </a:lnTo>
                <a:lnTo>
                  <a:pt x="151" y="59"/>
                </a:lnTo>
                <a:lnTo>
                  <a:pt x="153" y="59"/>
                </a:lnTo>
                <a:lnTo>
                  <a:pt x="153" y="59"/>
                </a:lnTo>
                <a:lnTo>
                  <a:pt x="153" y="59"/>
                </a:lnTo>
                <a:lnTo>
                  <a:pt x="154" y="59"/>
                </a:lnTo>
                <a:lnTo>
                  <a:pt x="154" y="59"/>
                </a:lnTo>
                <a:lnTo>
                  <a:pt x="156" y="59"/>
                </a:lnTo>
                <a:lnTo>
                  <a:pt x="156" y="61"/>
                </a:lnTo>
                <a:lnTo>
                  <a:pt x="159" y="64"/>
                </a:lnTo>
                <a:lnTo>
                  <a:pt x="158" y="66"/>
                </a:lnTo>
                <a:lnTo>
                  <a:pt x="158" y="66"/>
                </a:lnTo>
                <a:lnTo>
                  <a:pt x="156" y="67"/>
                </a:lnTo>
                <a:lnTo>
                  <a:pt x="156" y="67"/>
                </a:lnTo>
                <a:lnTo>
                  <a:pt x="156" y="67"/>
                </a:lnTo>
                <a:lnTo>
                  <a:pt x="156" y="69"/>
                </a:lnTo>
                <a:lnTo>
                  <a:pt x="154" y="69"/>
                </a:lnTo>
                <a:lnTo>
                  <a:pt x="154" y="71"/>
                </a:lnTo>
                <a:lnTo>
                  <a:pt x="154" y="71"/>
                </a:lnTo>
                <a:lnTo>
                  <a:pt x="153" y="72"/>
                </a:lnTo>
                <a:lnTo>
                  <a:pt x="151" y="74"/>
                </a:lnTo>
                <a:lnTo>
                  <a:pt x="151" y="74"/>
                </a:lnTo>
                <a:lnTo>
                  <a:pt x="151" y="74"/>
                </a:lnTo>
                <a:lnTo>
                  <a:pt x="153" y="76"/>
                </a:lnTo>
                <a:lnTo>
                  <a:pt x="154" y="76"/>
                </a:lnTo>
                <a:lnTo>
                  <a:pt x="154" y="76"/>
                </a:lnTo>
                <a:lnTo>
                  <a:pt x="156" y="76"/>
                </a:lnTo>
                <a:lnTo>
                  <a:pt x="158" y="79"/>
                </a:lnTo>
                <a:lnTo>
                  <a:pt x="159" y="81"/>
                </a:lnTo>
                <a:lnTo>
                  <a:pt x="159" y="81"/>
                </a:lnTo>
                <a:lnTo>
                  <a:pt x="161" y="81"/>
                </a:lnTo>
                <a:lnTo>
                  <a:pt x="161" y="81"/>
                </a:lnTo>
                <a:lnTo>
                  <a:pt x="163" y="81"/>
                </a:lnTo>
                <a:lnTo>
                  <a:pt x="163" y="81"/>
                </a:lnTo>
                <a:lnTo>
                  <a:pt x="171" y="82"/>
                </a:lnTo>
                <a:lnTo>
                  <a:pt x="171" y="82"/>
                </a:lnTo>
                <a:lnTo>
                  <a:pt x="171" y="82"/>
                </a:lnTo>
                <a:lnTo>
                  <a:pt x="171" y="82"/>
                </a:lnTo>
                <a:lnTo>
                  <a:pt x="173" y="82"/>
                </a:lnTo>
                <a:lnTo>
                  <a:pt x="173" y="81"/>
                </a:lnTo>
                <a:lnTo>
                  <a:pt x="173" y="79"/>
                </a:lnTo>
                <a:lnTo>
                  <a:pt x="173" y="79"/>
                </a:lnTo>
                <a:lnTo>
                  <a:pt x="173" y="79"/>
                </a:lnTo>
                <a:lnTo>
                  <a:pt x="173" y="79"/>
                </a:lnTo>
                <a:lnTo>
                  <a:pt x="173" y="79"/>
                </a:lnTo>
                <a:lnTo>
                  <a:pt x="174" y="79"/>
                </a:lnTo>
                <a:lnTo>
                  <a:pt x="174" y="79"/>
                </a:lnTo>
                <a:lnTo>
                  <a:pt x="174" y="79"/>
                </a:lnTo>
                <a:lnTo>
                  <a:pt x="178" y="82"/>
                </a:lnTo>
                <a:lnTo>
                  <a:pt x="179" y="82"/>
                </a:lnTo>
                <a:lnTo>
                  <a:pt x="179" y="84"/>
                </a:lnTo>
                <a:lnTo>
                  <a:pt x="181" y="84"/>
                </a:lnTo>
                <a:lnTo>
                  <a:pt x="181" y="84"/>
                </a:lnTo>
                <a:lnTo>
                  <a:pt x="183" y="82"/>
                </a:lnTo>
                <a:lnTo>
                  <a:pt x="183" y="82"/>
                </a:lnTo>
                <a:lnTo>
                  <a:pt x="183" y="82"/>
                </a:lnTo>
                <a:lnTo>
                  <a:pt x="184" y="82"/>
                </a:lnTo>
                <a:lnTo>
                  <a:pt x="184" y="82"/>
                </a:lnTo>
                <a:lnTo>
                  <a:pt x="184" y="82"/>
                </a:lnTo>
                <a:lnTo>
                  <a:pt x="184" y="82"/>
                </a:lnTo>
                <a:lnTo>
                  <a:pt x="186" y="82"/>
                </a:lnTo>
                <a:lnTo>
                  <a:pt x="186" y="84"/>
                </a:lnTo>
                <a:lnTo>
                  <a:pt x="186" y="86"/>
                </a:lnTo>
                <a:lnTo>
                  <a:pt x="186" y="86"/>
                </a:lnTo>
                <a:lnTo>
                  <a:pt x="186" y="86"/>
                </a:lnTo>
                <a:lnTo>
                  <a:pt x="188" y="86"/>
                </a:lnTo>
                <a:lnTo>
                  <a:pt x="188" y="88"/>
                </a:lnTo>
                <a:lnTo>
                  <a:pt x="189" y="89"/>
                </a:lnTo>
                <a:lnTo>
                  <a:pt x="189" y="89"/>
                </a:lnTo>
                <a:lnTo>
                  <a:pt x="193" y="91"/>
                </a:lnTo>
                <a:lnTo>
                  <a:pt x="193" y="91"/>
                </a:lnTo>
                <a:lnTo>
                  <a:pt x="193" y="93"/>
                </a:lnTo>
                <a:lnTo>
                  <a:pt x="195" y="94"/>
                </a:lnTo>
                <a:lnTo>
                  <a:pt x="195" y="94"/>
                </a:lnTo>
                <a:lnTo>
                  <a:pt x="195" y="94"/>
                </a:lnTo>
                <a:lnTo>
                  <a:pt x="196" y="96"/>
                </a:lnTo>
                <a:lnTo>
                  <a:pt x="196" y="96"/>
                </a:lnTo>
                <a:lnTo>
                  <a:pt x="198" y="96"/>
                </a:lnTo>
                <a:lnTo>
                  <a:pt x="200" y="96"/>
                </a:lnTo>
                <a:lnTo>
                  <a:pt x="200" y="96"/>
                </a:lnTo>
                <a:lnTo>
                  <a:pt x="200" y="98"/>
                </a:lnTo>
                <a:lnTo>
                  <a:pt x="200" y="98"/>
                </a:lnTo>
                <a:lnTo>
                  <a:pt x="200" y="98"/>
                </a:lnTo>
                <a:lnTo>
                  <a:pt x="200" y="98"/>
                </a:lnTo>
                <a:lnTo>
                  <a:pt x="200" y="99"/>
                </a:lnTo>
                <a:lnTo>
                  <a:pt x="201" y="101"/>
                </a:lnTo>
                <a:lnTo>
                  <a:pt x="203" y="103"/>
                </a:lnTo>
                <a:lnTo>
                  <a:pt x="208" y="104"/>
                </a:lnTo>
                <a:lnTo>
                  <a:pt x="208" y="104"/>
                </a:lnTo>
                <a:lnTo>
                  <a:pt x="208" y="104"/>
                </a:lnTo>
                <a:lnTo>
                  <a:pt x="210" y="104"/>
                </a:lnTo>
                <a:lnTo>
                  <a:pt x="210" y="104"/>
                </a:lnTo>
                <a:lnTo>
                  <a:pt x="210" y="106"/>
                </a:lnTo>
                <a:lnTo>
                  <a:pt x="210" y="106"/>
                </a:lnTo>
                <a:lnTo>
                  <a:pt x="210" y="106"/>
                </a:lnTo>
                <a:lnTo>
                  <a:pt x="210" y="108"/>
                </a:lnTo>
                <a:lnTo>
                  <a:pt x="210" y="108"/>
                </a:lnTo>
                <a:lnTo>
                  <a:pt x="211" y="108"/>
                </a:lnTo>
                <a:lnTo>
                  <a:pt x="211" y="108"/>
                </a:lnTo>
                <a:lnTo>
                  <a:pt x="211" y="106"/>
                </a:lnTo>
                <a:lnTo>
                  <a:pt x="213" y="106"/>
                </a:lnTo>
                <a:lnTo>
                  <a:pt x="213" y="103"/>
                </a:lnTo>
                <a:lnTo>
                  <a:pt x="213" y="101"/>
                </a:lnTo>
                <a:lnTo>
                  <a:pt x="215" y="103"/>
                </a:lnTo>
                <a:lnTo>
                  <a:pt x="215" y="103"/>
                </a:lnTo>
                <a:lnTo>
                  <a:pt x="216" y="103"/>
                </a:lnTo>
                <a:lnTo>
                  <a:pt x="216" y="101"/>
                </a:lnTo>
                <a:lnTo>
                  <a:pt x="216" y="101"/>
                </a:lnTo>
                <a:lnTo>
                  <a:pt x="216" y="101"/>
                </a:lnTo>
                <a:lnTo>
                  <a:pt x="218" y="101"/>
                </a:lnTo>
                <a:lnTo>
                  <a:pt x="218" y="103"/>
                </a:lnTo>
                <a:lnTo>
                  <a:pt x="218" y="103"/>
                </a:lnTo>
                <a:lnTo>
                  <a:pt x="220" y="104"/>
                </a:lnTo>
                <a:lnTo>
                  <a:pt x="220" y="104"/>
                </a:lnTo>
                <a:lnTo>
                  <a:pt x="220" y="106"/>
                </a:lnTo>
                <a:lnTo>
                  <a:pt x="220" y="108"/>
                </a:lnTo>
                <a:lnTo>
                  <a:pt x="220" y="109"/>
                </a:lnTo>
                <a:lnTo>
                  <a:pt x="220" y="109"/>
                </a:lnTo>
                <a:lnTo>
                  <a:pt x="218" y="111"/>
                </a:lnTo>
                <a:lnTo>
                  <a:pt x="218" y="111"/>
                </a:lnTo>
                <a:lnTo>
                  <a:pt x="218" y="113"/>
                </a:lnTo>
                <a:lnTo>
                  <a:pt x="218" y="113"/>
                </a:lnTo>
                <a:lnTo>
                  <a:pt x="218" y="113"/>
                </a:lnTo>
                <a:lnTo>
                  <a:pt x="218" y="114"/>
                </a:lnTo>
                <a:lnTo>
                  <a:pt x="221" y="116"/>
                </a:lnTo>
                <a:lnTo>
                  <a:pt x="223" y="116"/>
                </a:lnTo>
                <a:lnTo>
                  <a:pt x="225" y="114"/>
                </a:lnTo>
                <a:lnTo>
                  <a:pt x="225" y="114"/>
                </a:lnTo>
                <a:lnTo>
                  <a:pt x="225" y="114"/>
                </a:lnTo>
                <a:lnTo>
                  <a:pt x="226" y="114"/>
                </a:lnTo>
                <a:lnTo>
                  <a:pt x="226" y="114"/>
                </a:lnTo>
                <a:lnTo>
                  <a:pt x="226" y="114"/>
                </a:lnTo>
                <a:lnTo>
                  <a:pt x="228" y="114"/>
                </a:lnTo>
                <a:lnTo>
                  <a:pt x="228" y="116"/>
                </a:lnTo>
                <a:lnTo>
                  <a:pt x="230" y="118"/>
                </a:lnTo>
                <a:lnTo>
                  <a:pt x="230" y="121"/>
                </a:lnTo>
                <a:lnTo>
                  <a:pt x="233" y="125"/>
                </a:lnTo>
                <a:lnTo>
                  <a:pt x="238" y="133"/>
                </a:lnTo>
                <a:lnTo>
                  <a:pt x="240" y="136"/>
                </a:lnTo>
                <a:lnTo>
                  <a:pt x="240" y="138"/>
                </a:lnTo>
                <a:lnTo>
                  <a:pt x="242" y="143"/>
                </a:lnTo>
                <a:lnTo>
                  <a:pt x="242" y="145"/>
                </a:lnTo>
                <a:lnTo>
                  <a:pt x="242" y="145"/>
                </a:lnTo>
                <a:lnTo>
                  <a:pt x="242" y="146"/>
                </a:lnTo>
                <a:lnTo>
                  <a:pt x="240" y="146"/>
                </a:lnTo>
                <a:lnTo>
                  <a:pt x="240" y="146"/>
                </a:lnTo>
                <a:lnTo>
                  <a:pt x="238" y="148"/>
                </a:lnTo>
                <a:lnTo>
                  <a:pt x="238" y="148"/>
                </a:lnTo>
                <a:lnTo>
                  <a:pt x="238" y="151"/>
                </a:lnTo>
                <a:lnTo>
                  <a:pt x="238" y="153"/>
                </a:lnTo>
                <a:lnTo>
                  <a:pt x="238" y="153"/>
                </a:lnTo>
                <a:lnTo>
                  <a:pt x="240" y="155"/>
                </a:lnTo>
                <a:lnTo>
                  <a:pt x="240" y="156"/>
                </a:lnTo>
                <a:lnTo>
                  <a:pt x="240" y="156"/>
                </a:lnTo>
                <a:lnTo>
                  <a:pt x="240" y="156"/>
                </a:lnTo>
                <a:lnTo>
                  <a:pt x="238" y="156"/>
                </a:lnTo>
                <a:lnTo>
                  <a:pt x="237" y="155"/>
                </a:lnTo>
                <a:lnTo>
                  <a:pt x="233" y="155"/>
                </a:lnTo>
                <a:lnTo>
                  <a:pt x="232" y="153"/>
                </a:lnTo>
                <a:lnTo>
                  <a:pt x="230" y="153"/>
                </a:lnTo>
                <a:lnTo>
                  <a:pt x="230" y="153"/>
                </a:lnTo>
                <a:lnTo>
                  <a:pt x="226" y="153"/>
                </a:lnTo>
                <a:lnTo>
                  <a:pt x="226" y="153"/>
                </a:lnTo>
                <a:lnTo>
                  <a:pt x="221" y="155"/>
                </a:lnTo>
                <a:lnTo>
                  <a:pt x="220" y="156"/>
                </a:lnTo>
                <a:lnTo>
                  <a:pt x="210" y="153"/>
                </a:lnTo>
                <a:lnTo>
                  <a:pt x="208" y="153"/>
                </a:lnTo>
                <a:lnTo>
                  <a:pt x="206" y="153"/>
                </a:lnTo>
                <a:lnTo>
                  <a:pt x="205" y="153"/>
                </a:lnTo>
                <a:lnTo>
                  <a:pt x="203" y="153"/>
                </a:lnTo>
                <a:lnTo>
                  <a:pt x="196" y="150"/>
                </a:lnTo>
                <a:lnTo>
                  <a:pt x="193" y="146"/>
                </a:lnTo>
                <a:lnTo>
                  <a:pt x="193" y="146"/>
                </a:lnTo>
                <a:lnTo>
                  <a:pt x="191" y="143"/>
                </a:lnTo>
                <a:lnTo>
                  <a:pt x="189" y="141"/>
                </a:lnTo>
                <a:lnTo>
                  <a:pt x="188" y="140"/>
                </a:lnTo>
                <a:lnTo>
                  <a:pt x="183" y="140"/>
                </a:lnTo>
                <a:lnTo>
                  <a:pt x="181" y="141"/>
                </a:lnTo>
                <a:lnTo>
                  <a:pt x="181" y="141"/>
                </a:lnTo>
                <a:lnTo>
                  <a:pt x="178" y="145"/>
                </a:lnTo>
                <a:lnTo>
                  <a:pt x="176" y="146"/>
                </a:lnTo>
                <a:lnTo>
                  <a:pt x="174" y="148"/>
                </a:lnTo>
                <a:lnTo>
                  <a:pt x="173" y="151"/>
                </a:lnTo>
                <a:lnTo>
                  <a:pt x="171" y="151"/>
                </a:lnTo>
                <a:lnTo>
                  <a:pt x="166" y="153"/>
                </a:lnTo>
                <a:lnTo>
                  <a:pt x="159" y="153"/>
                </a:lnTo>
                <a:lnTo>
                  <a:pt x="153" y="153"/>
                </a:lnTo>
                <a:lnTo>
                  <a:pt x="153" y="155"/>
                </a:lnTo>
                <a:lnTo>
                  <a:pt x="149" y="156"/>
                </a:lnTo>
                <a:lnTo>
                  <a:pt x="149" y="156"/>
                </a:lnTo>
                <a:lnTo>
                  <a:pt x="147" y="158"/>
                </a:lnTo>
                <a:lnTo>
                  <a:pt x="147" y="158"/>
                </a:lnTo>
                <a:lnTo>
                  <a:pt x="147" y="160"/>
                </a:lnTo>
                <a:lnTo>
                  <a:pt x="146" y="160"/>
                </a:lnTo>
                <a:lnTo>
                  <a:pt x="139" y="160"/>
                </a:lnTo>
                <a:lnTo>
                  <a:pt x="134" y="160"/>
                </a:lnTo>
                <a:lnTo>
                  <a:pt x="134" y="160"/>
                </a:lnTo>
                <a:lnTo>
                  <a:pt x="134" y="160"/>
                </a:lnTo>
                <a:lnTo>
                  <a:pt x="136" y="162"/>
                </a:lnTo>
                <a:lnTo>
                  <a:pt x="141" y="167"/>
                </a:lnTo>
                <a:lnTo>
                  <a:pt x="141" y="168"/>
                </a:lnTo>
                <a:lnTo>
                  <a:pt x="141" y="168"/>
                </a:lnTo>
                <a:lnTo>
                  <a:pt x="141" y="170"/>
                </a:lnTo>
                <a:lnTo>
                  <a:pt x="142" y="172"/>
                </a:lnTo>
                <a:lnTo>
                  <a:pt x="141" y="177"/>
                </a:lnTo>
                <a:lnTo>
                  <a:pt x="142" y="178"/>
                </a:lnTo>
                <a:lnTo>
                  <a:pt x="142" y="178"/>
                </a:lnTo>
                <a:lnTo>
                  <a:pt x="142" y="178"/>
                </a:lnTo>
                <a:lnTo>
                  <a:pt x="146" y="180"/>
                </a:lnTo>
                <a:lnTo>
                  <a:pt x="147" y="182"/>
                </a:lnTo>
                <a:lnTo>
                  <a:pt x="147" y="182"/>
                </a:lnTo>
                <a:lnTo>
                  <a:pt x="147" y="182"/>
                </a:lnTo>
                <a:lnTo>
                  <a:pt x="147" y="182"/>
                </a:lnTo>
                <a:lnTo>
                  <a:pt x="146" y="183"/>
                </a:lnTo>
                <a:lnTo>
                  <a:pt x="146" y="183"/>
                </a:lnTo>
                <a:lnTo>
                  <a:pt x="146" y="183"/>
                </a:lnTo>
                <a:lnTo>
                  <a:pt x="142" y="183"/>
                </a:lnTo>
                <a:lnTo>
                  <a:pt x="142" y="183"/>
                </a:lnTo>
                <a:lnTo>
                  <a:pt x="142" y="185"/>
                </a:lnTo>
                <a:lnTo>
                  <a:pt x="141" y="185"/>
                </a:lnTo>
                <a:lnTo>
                  <a:pt x="139" y="187"/>
                </a:lnTo>
                <a:lnTo>
                  <a:pt x="139" y="187"/>
                </a:lnTo>
                <a:lnTo>
                  <a:pt x="139" y="187"/>
                </a:lnTo>
                <a:lnTo>
                  <a:pt x="139" y="187"/>
                </a:lnTo>
                <a:lnTo>
                  <a:pt x="139" y="188"/>
                </a:lnTo>
                <a:lnTo>
                  <a:pt x="137" y="188"/>
                </a:lnTo>
                <a:lnTo>
                  <a:pt x="137" y="190"/>
                </a:lnTo>
                <a:lnTo>
                  <a:pt x="139" y="195"/>
                </a:lnTo>
                <a:lnTo>
                  <a:pt x="139" y="197"/>
                </a:lnTo>
                <a:lnTo>
                  <a:pt x="139" y="199"/>
                </a:lnTo>
                <a:lnTo>
                  <a:pt x="137" y="200"/>
                </a:lnTo>
                <a:lnTo>
                  <a:pt x="127" y="209"/>
                </a:lnTo>
                <a:lnTo>
                  <a:pt x="122" y="212"/>
                </a:lnTo>
                <a:lnTo>
                  <a:pt x="121" y="212"/>
                </a:lnTo>
                <a:lnTo>
                  <a:pt x="121" y="214"/>
                </a:lnTo>
                <a:lnTo>
                  <a:pt x="121" y="214"/>
                </a:lnTo>
                <a:lnTo>
                  <a:pt x="122" y="217"/>
                </a:lnTo>
                <a:lnTo>
                  <a:pt x="122" y="217"/>
                </a:lnTo>
                <a:lnTo>
                  <a:pt x="122" y="219"/>
                </a:lnTo>
                <a:lnTo>
                  <a:pt x="122" y="219"/>
                </a:lnTo>
                <a:lnTo>
                  <a:pt x="122" y="220"/>
                </a:lnTo>
                <a:lnTo>
                  <a:pt x="122" y="220"/>
                </a:lnTo>
                <a:lnTo>
                  <a:pt x="122" y="220"/>
                </a:lnTo>
                <a:lnTo>
                  <a:pt x="121" y="220"/>
                </a:lnTo>
                <a:lnTo>
                  <a:pt x="117" y="222"/>
                </a:lnTo>
                <a:lnTo>
                  <a:pt x="116" y="222"/>
                </a:lnTo>
                <a:lnTo>
                  <a:pt x="116" y="222"/>
                </a:lnTo>
                <a:lnTo>
                  <a:pt x="110" y="222"/>
                </a:lnTo>
                <a:lnTo>
                  <a:pt x="110" y="222"/>
                </a:lnTo>
                <a:lnTo>
                  <a:pt x="107" y="224"/>
                </a:lnTo>
                <a:lnTo>
                  <a:pt x="105" y="225"/>
                </a:lnTo>
                <a:lnTo>
                  <a:pt x="102" y="227"/>
                </a:lnTo>
                <a:lnTo>
                  <a:pt x="100" y="229"/>
                </a:lnTo>
                <a:lnTo>
                  <a:pt x="100" y="230"/>
                </a:lnTo>
                <a:lnTo>
                  <a:pt x="99" y="232"/>
                </a:lnTo>
                <a:lnTo>
                  <a:pt x="97" y="234"/>
                </a:lnTo>
                <a:lnTo>
                  <a:pt x="97" y="236"/>
                </a:lnTo>
                <a:lnTo>
                  <a:pt x="95" y="237"/>
                </a:lnTo>
                <a:lnTo>
                  <a:pt x="95" y="237"/>
                </a:lnTo>
                <a:lnTo>
                  <a:pt x="85" y="242"/>
                </a:lnTo>
                <a:lnTo>
                  <a:pt x="85" y="242"/>
                </a:lnTo>
                <a:lnTo>
                  <a:pt x="84" y="242"/>
                </a:lnTo>
                <a:lnTo>
                  <a:pt x="82" y="242"/>
                </a:lnTo>
                <a:lnTo>
                  <a:pt x="80" y="242"/>
                </a:lnTo>
                <a:lnTo>
                  <a:pt x="79" y="242"/>
                </a:lnTo>
                <a:lnTo>
                  <a:pt x="77" y="242"/>
                </a:lnTo>
                <a:lnTo>
                  <a:pt x="75" y="242"/>
                </a:lnTo>
                <a:lnTo>
                  <a:pt x="75" y="242"/>
                </a:lnTo>
                <a:lnTo>
                  <a:pt x="74" y="242"/>
                </a:lnTo>
                <a:lnTo>
                  <a:pt x="68" y="241"/>
                </a:lnTo>
                <a:lnTo>
                  <a:pt x="67" y="241"/>
                </a:lnTo>
                <a:lnTo>
                  <a:pt x="67" y="242"/>
                </a:lnTo>
                <a:lnTo>
                  <a:pt x="65" y="242"/>
                </a:lnTo>
                <a:lnTo>
                  <a:pt x="63" y="242"/>
                </a:lnTo>
                <a:lnTo>
                  <a:pt x="60" y="242"/>
                </a:lnTo>
                <a:lnTo>
                  <a:pt x="58" y="242"/>
                </a:lnTo>
                <a:lnTo>
                  <a:pt x="57" y="241"/>
                </a:lnTo>
                <a:lnTo>
                  <a:pt x="50" y="236"/>
                </a:lnTo>
                <a:lnTo>
                  <a:pt x="47" y="234"/>
                </a:lnTo>
                <a:lnTo>
                  <a:pt x="45" y="234"/>
                </a:lnTo>
                <a:lnTo>
                  <a:pt x="45" y="234"/>
                </a:lnTo>
                <a:lnTo>
                  <a:pt x="43" y="234"/>
                </a:lnTo>
                <a:lnTo>
                  <a:pt x="42" y="234"/>
                </a:lnTo>
                <a:lnTo>
                  <a:pt x="42" y="236"/>
                </a:lnTo>
                <a:lnTo>
                  <a:pt x="42" y="236"/>
                </a:lnTo>
                <a:lnTo>
                  <a:pt x="37" y="232"/>
                </a:lnTo>
                <a:lnTo>
                  <a:pt x="35" y="230"/>
                </a:lnTo>
                <a:lnTo>
                  <a:pt x="33" y="230"/>
                </a:lnTo>
                <a:lnTo>
                  <a:pt x="30" y="232"/>
                </a:lnTo>
                <a:lnTo>
                  <a:pt x="28" y="234"/>
                </a:lnTo>
                <a:lnTo>
                  <a:pt x="26" y="234"/>
                </a:lnTo>
                <a:lnTo>
                  <a:pt x="25" y="232"/>
                </a:lnTo>
                <a:lnTo>
                  <a:pt x="23" y="232"/>
                </a:lnTo>
                <a:lnTo>
                  <a:pt x="21" y="230"/>
                </a:lnTo>
                <a:lnTo>
                  <a:pt x="20" y="227"/>
                </a:lnTo>
                <a:lnTo>
                  <a:pt x="18" y="225"/>
                </a:lnTo>
                <a:lnTo>
                  <a:pt x="16" y="224"/>
                </a:lnTo>
                <a:lnTo>
                  <a:pt x="16" y="222"/>
                </a:lnTo>
                <a:lnTo>
                  <a:pt x="15" y="219"/>
                </a:lnTo>
                <a:lnTo>
                  <a:pt x="16" y="215"/>
                </a:lnTo>
                <a:lnTo>
                  <a:pt x="16" y="214"/>
                </a:lnTo>
                <a:lnTo>
                  <a:pt x="16" y="212"/>
                </a:lnTo>
                <a:lnTo>
                  <a:pt x="13" y="210"/>
                </a:lnTo>
                <a:lnTo>
                  <a:pt x="11" y="210"/>
                </a:lnTo>
                <a:lnTo>
                  <a:pt x="11" y="207"/>
                </a:lnTo>
                <a:lnTo>
                  <a:pt x="8" y="207"/>
                </a:lnTo>
                <a:lnTo>
                  <a:pt x="6" y="207"/>
                </a:lnTo>
                <a:lnTo>
                  <a:pt x="5" y="207"/>
                </a:lnTo>
                <a:lnTo>
                  <a:pt x="1" y="205"/>
                </a:lnTo>
                <a:lnTo>
                  <a:pt x="1" y="204"/>
                </a:lnTo>
                <a:lnTo>
                  <a:pt x="0" y="202"/>
                </a:lnTo>
                <a:lnTo>
                  <a:pt x="1" y="193"/>
                </a:lnTo>
                <a:lnTo>
                  <a:pt x="1" y="193"/>
                </a:lnTo>
                <a:lnTo>
                  <a:pt x="1" y="192"/>
                </a:lnTo>
                <a:lnTo>
                  <a:pt x="3" y="188"/>
                </a:lnTo>
                <a:lnTo>
                  <a:pt x="3" y="188"/>
                </a:lnTo>
                <a:lnTo>
                  <a:pt x="3" y="188"/>
                </a:lnTo>
                <a:lnTo>
                  <a:pt x="3" y="188"/>
                </a:lnTo>
                <a:lnTo>
                  <a:pt x="5" y="187"/>
                </a:lnTo>
                <a:lnTo>
                  <a:pt x="5" y="187"/>
                </a:lnTo>
                <a:lnTo>
                  <a:pt x="5" y="187"/>
                </a:lnTo>
                <a:lnTo>
                  <a:pt x="5" y="187"/>
                </a:lnTo>
                <a:lnTo>
                  <a:pt x="5" y="187"/>
                </a:lnTo>
                <a:lnTo>
                  <a:pt x="5" y="185"/>
                </a:lnTo>
                <a:lnTo>
                  <a:pt x="6" y="185"/>
                </a:lnTo>
                <a:lnTo>
                  <a:pt x="6" y="183"/>
                </a:lnTo>
                <a:lnTo>
                  <a:pt x="6" y="183"/>
                </a:lnTo>
                <a:lnTo>
                  <a:pt x="6" y="183"/>
                </a:lnTo>
                <a:lnTo>
                  <a:pt x="8" y="183"/>
                </a:lnTo>
                <a:lnTo>
                  <a:pt x="8" y="183"/>
                </a:lnTo>
                <a:lnTo>
                  <a:pt x="8" y="183"/>
                </a:lnTo>
                <a:lnTo>
                  <a:pt x="11" y="180"/>
                </a:lnTo>
                <a:lnTo>
                  <a:pt x="11" y="180"/>
                </a:lnTo>
                <a:lnTo>
                  <a:pt x="11" y="178"/>
                </a:lnTo>
                <a:lnTo>
                  <a:pt x="11" y="178"/>
                </a:lnTo>
                <a:lnTo>
                  <a:pt x="11" y="178"/>
                </a:lnTo>
                <a:lnTo>
                  <a:pt x="10" y="178"/>
                </a:lnTo>
                <a:lnTo>
                  <a:pt x="10" y="178"/>
                </a:lnTo>
                <a:lnTo>
                  <a:pt x="10" y="178"/>
                </a:lnTo>
                <a:lnTo>
                  <a:pt x="10" y="178"/>
                </a:lnTo>
                <a:lnTo>
                  <a:pt x="10" y="178"/>
                </a:lnTo>
                <a:lnTo>
                  <a:pt x="10" y="177"/>
                </a:lnTo>
                <a:lnTo>
                  <a:pt x="10" y="175"/>
                </a:lnTo>
                <a:lnTo>
                  <a:pt x="10" y="173"/>
                </a:lnTo>
                <a:lnTo>
                  <a:pt x="8" y="172"/>
                </a:lnTo>
                <a:lnTo>
                  <a:pt x="8" y="170"/>
                </a:lnTo>
                <a:lnTo>
                  <a:pt x="8" y="170"/>
                </a:lnTo>
                <a:lnTo>
                  <a:pt x="8" y="168"/>
                </a:lnTo>
                <a:lnTo>
                  <a:pt x="8" y="168"/>
                </a:lnTo>
                <a:lnTo>
                  <a:pt x="6" y="167"/>
                </a:lnTo>
                <a:lnTo>
                  <a:pt x="6" y="167"/>
                </a:lnTo>
                <a:lnTo>
                  <a:pt x="6" y="167"/>
                </a:lnTo>
                <a:lnTo>
                  <a:pt x="6" y="167"/>
                </a:lnTo>
                <a:lnTo>
                  <a:pt x="6" y="167"/>
                </a:lnTo>
                <a:lnTo>
                  <a:pt x="8" y="165"/>
                </a:lnTo>
                <a:lnTo>
                  <a:pt x="8" y="165"/>
                </a:lnTo>
                <a:lnTo>
                  <a:pt x="8" y="165"/>
                </a:lnTo>
                <a:lnTo>
                  <a:pt x="8" y="165"/>
                </a:lnTo>
                <a:lnTo>
                  <a:pt x="8" y="165"/>
                </a:lnTo>
                <a:lnTo>
                  <a:pt x="8" y="165"/>
                </a:lnTo>
                <a:lnTo>
                  <a:pt x="8" y="165"/>
                </a:lnTo>
                <a:lnTo>
                  <a:pt x="10" y="163"/>
                </a:lnTo>
                <a:lnTo>
                  <a:pt x="10" y="163"/>
                </a:lnTo>
                <a:lnTo>
                  <a:pt x="10" y="160"/>
                </a:lnTo>
                <a:lnTo>
                  <a:pt x="10" y="160"/>
                </a:lnTo>
                <a:lnTo>
                  <a:pt x="10" y="158"/>
                </a:lnTo>
                <a:lnTo>
                  <a:pt x="10" y="158"/>
                </a:lnTo>
                <a:lnTo>
                  <a:pt x="11" y="158"/>
                </a:lnTo>
                <a:lnTo>
                  <a:pt x="11" y="158"/>
                </a:lnTo>
                <a:lnTo>
                  <a:pt x="11" y="156"/>
                </a:lnTo>
                <a:lnTo>
                  <a:pt x="10" y="156"/>
                </a:lnTo>
                <a:lnTo>
                  <a:pt x="10" y="156"/>
                </a:lnTo>
                <a:lnTo>
                  <a:pt x="10" y="156"/>
                </a:lnTo>
                <a:lnTo>
                  <a:pt x="10" y="156"/>
                </a:lnTo>
                <a:lnTo>
                  <a:pt x="10" y="156"/>
                </a:lnTo>
                <a:lnTo>
                  <a:pt x="8" y="155"/>
                </a:lnTo>
                <a:lnTo>
                  <a:pt x="10" y="153"/>
                </a:lnTo>
                <a:lnTo>
                  <a:pt x="10" y="153"/>
                </a:lnTo>
                <a:lnTo>
                  <a:pt x="10" y="153"/>
                </a:lnTo>
                <a:lnTo>
                  <a:pt x="11" y="153"/>
                </a:lnTo>
                <a:lnTo>
                  <a:pt x="11" y="151"/>
                </a:lnTo>
                <a:lnTo>
                  <a:pt x="11" y="151"/>
                </a:lnTo>
                <a:lnTo>
                  <a:pt x="11" y="151"/>
                </a:lnTo>
                <a:lnTo>
                  <a:pt x="11" y="150"/>
                </a:lnTo>
                <a:lnTo>
                  <a:pt x="11" y="150"/>
                </a:lnTo>
                <a:lnTo>
                  <a:pt x="10" y="148"/>
                </a:lnTo>
                <a:lnTo>
                  <a:pt x="10" y="148"/>
                </a:lnTo>
                <a:lnTo>
                  <a:pt x="10" y="145"/>
                </a:lnTo>
                <a:lnTo>
                  <a:pt x="10" y="145"/>
                </a:lnTo>
                <a:lnTo>
                  <a:pt x="10" y="143"/>
                </a:lnTo>
                <a:lnTo>
                  <a:pt x="10" y="143"/>
                </a:lnTo>
                <a:lnTo>
                  <a:pt x="10" y="143"/>
                </a:lnTo>
                <a:lnTo>
                  <a:pt x="10" y="141"/>
                </a:lnTo>
                <a:lnTo>
                  <a:pt x="10" y="141"/>
                </a:lnTo>
                <a:lnTo>
                  <a:pt x="10" y="141"/>
                </a:lnTo>
                <a:lnTo>
                  <a:pt x="11" y="140"/>
                </a:lnTo>
                <a:lnTo>
                  <a:pt x="11" y="140"/>
                </a:lnTo>
                <a:lnTo>
                  <a:pt x="11" y="140"/>
                </a:lnTo>
                <a:lnTo>
                  <a:pt x="11" y="140"/>
                </a:lnTo>
                <a:lnTo>
                  <a:pt x="11" y="140"/>
                </a:lnTo>
                <a:lnTo>
                  <a:pt x="13" y="140"/>
                </a:lnTo>
                <a:lnTo>
                  <a:pt x="13" y="140"/>
                </a:lnTo>
                <a:lnTo>
                  <a:pt x="15" y="140"/>
                </a:lnTo>
                <a:lnTo>
                  <a:pt x="16" y="140"/>
                </a:lnTo>
                <a:lnTo>
                  <a:pt x="18" y="138"/>
                </a:lnTo>
                <a:lnTo>
                  <a:pt x="18" y="136"/>
                </a:lnTo>
                <a:lnTo>
                  <a:pt x="18" y="135"/>
                </a:lnTo>
                <a:lnTo>
                  <a:pt x="18" y="135"/>
                </a:lnTo>
                <a:lnTo>
                  <a:pt x="18" y="135"/>
                </a:lnTo>
                <a:lnTo>
                  <a:pt x="20" y="135"/>
                </a:lnTo>
                <a:lnTo>
                  <a:pt x="20" y="133"/>
                </a:lnTo>
                <a:lnTo>
                  <a:pt x="20" y="133"/>
                </a:lnTo>
                <a:lnTo>
                  <a:pt x="20" y="133"/>
                </a:lnTo>
                <a:lnTo>
                  <a:pt x="20" y="131"/>
                </a:lnTo>
                <a:lnTo>
                  <a:pt x="20" y="131"/>
                </a:lnTo>
                <a:lnTo>
                  <a:pt x="20" y="131"/>
                </a:lnTo>
                <a:lnTo>
                  <a:pt x="20" y="130"/>
                </a:lnTo>
                <a:lnTo>
                  <a:pt x="20" y="130"/>
                </a:lnTo>
                <a:lnTo>
                  <a:pt x="20" y="131"/>
                </a:lnTo>
                <a:lnTo>
                  <a:pt x="20" y="131"/>
                </a:lnTo>
                <a:lnTo>
                  <a:pt x="21" y="131"/>
                </a:lnTo>
                <a:lnTo>
                  <a:pt x="21" y="131"/>
                </a:lnTo>
                <a:lnTo>
                  <a:pt x="21" y="131"/>
                </a:lnTo>
                <a:lnTo>
                  <a:pt x="21" y="131"/>
                </a:lnTo>
                <a:lnTo>
                  <a:pt x="23" y="131"/>
                </a:lnTo>
                <a:lnTo>
                  <a:pt x="21" y="130"/>
                </a:lnTo>
                <a:lnTo>
                  <a:pt x="21" y="128"/>
                </a:lnTo>
                <a:lnTo>
                  <a:pt x="18" y="126"/>
                </a:lnTo>
                <a:lnTo>
                  <a:pt x="16" y="125"/>
                </a:lnTo>
                <a:lnTo>
                  <a:pt x="15" y="125"/>
                </a:lnTo>
                <a:lnTo>
                  <a:pt x="15" y="125"/>
                </a:lnTo>
                <a:lnTo>
                  <a:pt x="16" y="121"/>
                </a:lnTo>
                <a:lnTo>
                  <a:pt x="16" y="121"/>
                </a:lnTo>
                <a:lnTo>
                  <a:pt x="16" y="121"/>
                </a:lnTo>
                <a:lnTo>
                  <a:pt x="16" y="121"/>
                </a:lnTo>
                <a:lnTo>
                  <a:pt x="15" y="119"/>
                </a:lnTo>
                <a:lnTo>
                  <a:pt x="15" y="119"/>
                </a:lnTo>
                <a:lnTo>
                  <a:pt x="15" y="119"/>
                </a:lnTo>
                <a:lnTo>
                  <a:pt x="13" y="119"/>
                </a:lnTo>
                <a:lnTo>
                  <a:pt x="13" y="119"/>
                </a:lnTo>
                <a:lnTo>
                  <a:pt x="13" y="119"/>
                </a:lnTo>
                <a:lnTo>
                  <a:pt x="13" y="119"/>
                </a:lnTo>
                <a:lnTo>
                  <a:pt x="13" y="119"/>
                </a:lnTo>
                <a:lnTo>
                  <a:pt x="13" y="118"/>
                </a:lnTo>
                <a:lnTo>
                  <a:pt x="11" y="118"/>
                </a:lnTo>
                <a:lnTo>
                  <a:pt x="11" y="118"/>
                </a:lnTo>
                <a:lnTo>
                  <a:pt x="10" y="116"/>
                </a:lnTo>
                <a:lnTo>
                  <a:pt x="10" y="116"/>
                </a:lnTo>
                <a:lnTo>
                  <a:pt x="10" y="116"/>
                </a:lnTo>
                <a:lnTo>
                  <a:pt x="10" y="116"/>
                </a:lnTo>
                <a:lnTo>
                  <a:pt x="10" y="114"/>
                </a:lnTo>
                <a:lnTo>
                  <a:pt x="10" y="114"/>
                </a:lnTo>
                <a:lnTo>
                  <a:pt x="10" y="113"/>
                </a:lnTo>
                <a:lnTo>
                  <a:pt x="10" y="113"/>
                </a:lnTo>
                <a:lnTo>
                  <a:pt x="10" y="113"/>
                </a:lnTo>
                <a:lnTo>
                  <a:pt x="10" y="113"/>
                </a:lnTo>
                <a:lnTo>
                  <a:pt x="10" y="113"/>
                </a:lnTo>
                <a:lnTo>
                  <a:pt x="10" y="113"/>
                </a:lnTo>
                <a:lnTo>
                  <a:pt x="10" y="113"/>
                </a:lnTo>
                <a:lnTo>
                  <a:pt x="11" y="111"/>
                </a:lnTo>
                <a:lnTo>
                  <a:pt x="11" y="111"/>
                </a:lnTo>
                <a:lnTo>
                  <a:pt x="11" y="111"/>
                </a:lnTo>
                <a:lnTo>
                  <a:pt x="11" y="111"/>
                </a:lnTo>
                <a:lnTo>
                  <a:pt x="11" y="109"/>
                </a:lnTo>
                <a:lnTo>
                  <a:pt x="11" y="109"/>
                </a:lnTo>
                <a:lnTo>
                  <a:pt x="11" y="109"/>
                </a:lnTo>
                <a:lnTo>
                  <a:pt x="11" y="109"/>
                </a:lnTo>
                <a:lnTo>
                  <a:pt x="10" y="109"/>
                </a:lnTo>
                <a:lnTo>
                  <a:pt x="10" y="109"/>
                </a:lnTo>
                <a:lnTo>
                  <a:pt x="8" y="109"/>
                </a:lnTo>
                <a:lnTo>
                  <a:pt x="8" y="108"/>
                </a:lnTo>
                <a:lnTo>
                  <a:pt x="8" y="108"/>
                </a:lnTo>
                <a:lnTo>
                  <a:pt x="8" y="108"/>
                </a:lnTo>
                <a:lnTo>
                  <a:pt x="8" y="106"/>
                </a:lnTo>
                <a:lnTo>
                  <a:pt x="8" y="106"/>
                </a:lnTo>
                <a:lnTo>
                  <a:pt x="10" y="106"/>
                </a:lnTo>
                <a:lnTo>
                  <a:pt x="10" y="106"/>
                </a:lnTo>
                <a:lnTo>
                  <a:pt x="10" y="104"/>
                </a:lnTo>
                <a:lnTo>
                  <a:pt x="10" y="104"/>
                </a:lnTo>
                <a:lnTo>
                  <a:pt x="10" y="104"/>
                </a:lnTo>
                <a:lnTo>
                  <a:pt x="10" y="104"/>
                </a:lnTo>
                <a:lnTo>
                  <a:pt x="11" y="104"/>
                </a:lnTo>
                <a:lnTo>
                  <a:pt x="11" y="104"/>
                </a:lnTo>
                <a:lnTo>
                  <a:pt x="10" y="103"/>
                </a:lnTo>
                <a:lnTo>
                  <a:pt x="10" y="101"/>
                </a:lnTo>
                <a:lnTo>
                  <a:pt x="10" y="101"/>
                </a:lnTo>
                <a:lnTo>
                  <a:pt x="10" y="101"/>
                </a:lnTo>
                <a:lnTo>
                  <a:pt x="11" y="101"/>
                </a:lnTo>
                <a:lnTo>
                  <a:pt x="11" y="101"/>
                </a:lnTo>
                <a:lnTo>
                  <a:pt x="11" y="101"/>
                </a:lnTo>
                <a:lnTo>
                  <a:pt x="11" y="101"/>
                </a:lnTo>
                <a:lnTo>
                  <a:pt x="11" y="99"/>
                </a:lnTo>
                <a:lnTo>
                  <a:pt x="11" y="99"/>
                </a:lnTo>
                <a:lnTo>
                  <a:pt x="11" y="99"/>
                </a:lnTo>
                <a:lnTo>
                  <a:pt x="13" y="99"/>
                </a:lnTo>
                <a:lnTo>
                  <a:pt x="16" y="99"/>
                </a:lnTo>
                <a:lnTo>
                  <a:pt x="16" y="99"/>
                </a:lnTo>
                <a:lnTo>
                  <a:pt x="16" y="99"/>
                </a:lnTo>
                <a:lnTo>
                  <a:pt x="16" y="101"/>
                </a:lnTo>
                <a:lnTo>
                  <a:pt x="16" y="101"/>
                </a:lnTo>
                <a:lnTo>
                  <a:pt x="16" y="101"/>
                </a:lnTo>
                <a:lnTo>
                  <a:pt x="18" y="103"/>
                </a:lnTo>
                <a:lnTo>
                  <a:pt x="20" y="103"/>
                </a:lnTo>
                <a:lnTo>
                  <a:pt x="20" y="101"/>
                </a:lnTo>
                <a:lnTo>
                  <a:pt x="20" y="101"/>
                </a:lnTo>
                <a:lnTo>
                  <a:pt x="20" y="101"/>
                </a:lnTo>
                <a:lnTo>
                  <a:pt x="20" y="99"/>
                </a:lnTo>
                <a:lnTo>
                  <a:pt x="20" y="99"/>
                </a:lnTo>
                <a:lnTo>
                  <a:pt x="21" y="98"/>
                </a:lnTo>
                <a:lnTo>
                  <a:pt x="21" y="96"/>
                </a:lnTo>
                <a:lnTo>
                  <a:pt x="21" y="96"/>
                </a:lnTo>
                <a:lnTo>
                  <a:pt x="21" y="94"/>
                </a:lnTo>
                <a:lnTo>
                  <a:pt x="21" y="93"/>
                </a:lnTo>
                <a:lnTo>
                  <a:pt x="21" y="93"/>
                </a:lnTo>
                <a:lnTo>
                  <a:pt x="23" y="91"/>
                </a:lnTo>
                <a:lnTo>
                  <a:pt x="23" y="91"/>
                </a:lnTo>
                <a:lnTo>
                  <a:pt x="23" y="91"/>
                </a:lnTo>
                <a:lnTo>
                  <a:pt x="21" y="89"/>
                </a:lnTo>
                <a:lnTo>
                  <a:pt x="21" y="89"/>
                </a:lnTo>
                <a:lnTo>
                  <a:pt x="21" y="88"/>
                </a:lnTo>
                <a:lnTo>
                  <a:pt x="20" y="86"/>
                </a:lnTo>
                <a:lnTo>
                  <a:pt x="18" y="86"/>
                </a:lnTo>
                <a:lnTo>
                  <a:pt x="18" y="84"/>
                </a:lnTo>
                <a:lnTo>
                  <a:pt x="18" y="84"/>
                </a:lnTo>
                <a:lnTo>
                  <a:pt x="18" y="84"/>
                </a:lnTo>
                <a:lnTo>
                  <a:pt x="18" y="86"/>
                </a:lnTo>
                <a:lnTo>
                  <a:pt x="16" y="86"/>
                </a:lnTo>
                <a:lnTo>
                  <a:pt x="16" y="86"/>
                </a:lnTo>
                <a:lnTo>
                  <a:pt x="15" y="86"/>
                </a:lnTo>
                <a:lnTo>
                  <a:pt x="15" y="86"/>
                </a:lnTo>
                <a:lnTo>
                  <a:pt x="15" y="86"/>
                </a:lnTo>
                <a:lnTo>
                  <a:pt x="15" y="86"/>
                </a:lnTo>
                <a:lnTo>
                  <a:pt x="13" y="86"/>
                </a:lnTo>
                <a:lnTo>
                  <a:pt x="13" y="86"/>
                </a:lnTo>
                <a:lnTo>
                  <a:pt x="13" y="86"/>
                </a:lnTo>
                <a:lnTo>
                  <a:pt x="11" y="88"/>
                </a:lnTo>
                <a:lnTo>
                  <a:pt x="11" y="88"/>
                </a:lnTo>
                <a:lnTo>
                  <a:pt x="11" y="88"/>
                </a:lnTo>
                <a:lnTo>
                  <a:pt x="10" y="89"/>
                </a:lnTo>
                <a:lnTo>
                  <a:pt x="10" y="89"/>
                </a:lnTo>
                <a:lnTo>
                  <a:pt x="10" y="88"/>
                </a:lnTo>
                <a:lnTo>
                  <a:pt x="8" y="88"/>
                </a:lnTo>
                <a:lnTo>
                  <a:pt x="6" y="86"/>
                </a:lnTo>
                <a:lnTo>
                  <a:pt x="6" y="86"/>
                </a:lnTo>
                <a:lnTo>
                  <a:pt x="6" y="86"/>
                </a:lnTo>
                <a:lnTo>
                  <a:pt x="6" y="86"/>
                </a:lnTo>
                <a:lnTo>
                  <a:pt x="6" y="81"/>
                </a:lnTo>
                <a:lnTo>
                  <a:pt x="6" y="81"/>
                </a:lnTo>
                <a:lnTo>
                  <a:pt x="6" y="81"/>
                </a:lnTo>
                <a:lnTo>
                  <a:pt x="6" y="81"/>
                </a:lnTo>
                <a:lnTo>
                  <a:pt x="5" y="79"/>
                </a:lnTo>
                <a:lnTo>
                  <a:pt x="5" y="79"/>
                </a:lnTo>
                <a:lnTo>
                  <a:pt x="3" y="79"/>
                </a:lnTo>
                <a:lnTo>
                  <a:pt x="3" y="79"/>
                </a:lnTo>
                <a:lnTo>
                  <a:pt x="1" y="79"/>
                </a:lnTo>
                <a:lnTo>
                  <a:pt x="1" y="77"/>
                </a:lnTo>
                <a:lnTo>
                  <a:pt x="1" y="77"/>
                </a:lnTo>
                <a:lnTo>
                  <a:pt x="1" y="77"/>
                </a:lnTo>
                <a:lnTo>
                  <a:pt x="1" y="77"/>
                </a:lnTo>
                <a:lnTo>
                  <a:pt x="1" y="76"/>
                </a:lnTo>
                <a:lnTo>
                  <a:pt x="1" y="74"/>
                </a:lnTo>
                <a:lnTo>
                  <a:pt x="1" y="74"/>
                </a:lnTo>
                <a:lnTo>
                  <a:pt x="1" y="72"/>
                </a:lnTo>
                <a:lnTo>
                  <a:pt x="1" y="72"/>
                </a:lnTo>
                <a:lnTo>
                  <a:pt x="1" y="72"/>
                </a:lnTo>
                <a:lnTo>
                  <a:pt x="1" y="71"/>
                </a:lnTo>
                <a:lnTo>
                  <a:pt x="1" y="71"/>
                </a:lnTo>
                <a:lnTo>
                  <a:pt x="1" y="71"/>
                </a:lnTo>
                <a:lnTo>
                  <a:pt x="3" y="71"/>
                </a:lnTo>
                <a:lnTo>
                  <a:pt x="3" y="71"/>
                </a:lnTo>
                <a:lnTo>
                  <a:pt x="3" y="71"/>
                </a:lnTo>
                <a:lnTo>
                  <a:pt x="6" y="72"/>
                </a:lnTo>
                <a:lnTo>
                  <a:pt x="8" y="72"/>
                </a:lnTo>
                <a:lnTo>
                  <a:pt x="8" y="72"/>
                </a:lnTo>
                <a:lnTo>
                  <a:pt x="8" y="72"/>
                </a:lnTo>
                <a:lnTo>
                  <a:pt x="10" y="71"/>
                </a:lnTo>
                <a:lnTo>
                  <a:pt x="10" y="71"/>
                </a:lnTo>
                <a:lnTo>
                  <a:pt x="10" y="71"/>
                </a:lnTo>
                <a:lnTo>
                  <a:pt x="10" y="71"/>
                </a:lnTo>
                <a:lnTo>
                  <a:pt x="10" y="71"/>
                </a:lnTo>
                <a:lnTo>
                  <a:pt x="10" y="69"/>
                </a:lnTo>
                <a:lnTo>
                  <a:pt x="10" y="69"/>
                </a:lnTo>
                <a:lnTo>
                  <a:pt x="10" y="66"/>
                </a:lnTo>
                <a:lnTo>
                  <a:pt x="10" y="66"/>
                </a:lnTo>
                <a:lnTo>
                  <a:pt x="10" y="64"/>
                </a:lnTo>
                <a:lnTo>
                  <a:pt x="10" y="62"/>
                </a:lnTo>
                <a:lnTo>
                  <a:pt x="10" y="62"/>
                </a:lnTo>
                <a:lnTo>
                  <a:pt x="8" y="62"/>
                </a:lnTo>
                <a:lnTo>
                  <a:pt x="8" y="61"/>
                </a:lnTo>
                <a:lnTo>
                  <a:pt x="8" y="61"/>
                </a:lnTo>
                <a:lnTo>
                  <a:pt x="8" y="61"/>
                </a:lnTo>
                <a:lnTo>
                  <a:pt x="5" y="61"/>
                </a:lnTo>
                <a:lnTo>
                  <a:pt x="5" y="61"/>
                </a:lnTo>
                <a:lnTo>
                  <a:pt x="5" y="61"/>
                </a:lnTo>
                <a:lnTo>
                  <a:pt x="3" y="59"/>
                </a:lnTo>
                <a:lnTo>
                  <a:pt x="3" y="59"/>
                </a:lnTo>
                <a:lnTo>
                  <a:pt x="3" y="59"/>
                </a:lnTo>
                <a:lnTo>
                  <a:pt x="3" y="59"/>
                </a:lnTo>
                <a:lnTo>
                  <a:pt x="3" y="59"/>
                </a:lnTo>
                <a:lnTo>
                  <a:pt x="3" y="57"/>
                </a:lnTo>
                <a:lnTo>
                  <a:pt x="3" y="57"/>
                </a:lnTo>
                <a:lnTo>
                  <a:pt x="5" y="56"/>
                </a:lnTo>
                <a:lnTo>
                  <a:pt x="5" y="56"/>
                </a:lnTo>
                <a:lnTo>
                  <a:pt x="5" y="56"/>
                </a:lnTo>
                <a:lnTo>
                  <a:pt x="6" y="54"/>
                </a:lnTo>
                <a:lnTo>
                  <a:pt x="6" y="54"/>
                </a:lnTo>
                <a:lnTo>
                  <a:pt x="6" y="54"/>
                </a:lnTo>
                <a:lnTo>
                  <a:pt x="6" y="54"/>
                </a:lnTo>
                <a:lnTo>
                  <a:pt x="8" y="54"/>
                </a:lnTo>
                <a:lnTo>
                  <a:pt x="8" y="52"/>
                </a:lnTo>
                <a:lnTo>
                  <a:pt x="8" y="52"/>
                </a:lnTo>
                <a:lnTo>
                  <a:pt x="8" y="52"/>
                </a:lnTo>
                <a:lnTo>
                  <a:pt x="8" y="52"/>
                </a:lnTo>
                <a:lnTo>
                  <a:pt x="8" y="52"/>
                </a:lnTo>
                <a:lnTo>
                  <a:pt x="6" y="52"/>
                </a:lnTo>
                <a:lnTo>
                  <a:pt x="5" y="52"/>
                </a:lnTo>
                <a:lnTo>
                  <a:pt x="5" y="52"/>
                </a:lnTo>
                <a:lnTo>
                  <a:pt x="5" y="51"/>
                </a:lnTo>
                <a:lnTo>
                  <a:pt x="5" y="51"/>
                </a:lnTo>
                <a:lnTo>
                  <a:pt x="5" y="51"/>
                </a:lnTo>
                <a:lnTo>
                  <a:pt x="6" y="51"/>
                </a:lnTo>
                <a:lnTo>
                  <a:pt x="6" y="49"/>
                </a:lnTo>
                <a:lnTo>
                  <a:pt x="6" y="49"/>
                </a:lnTo>
                <a:lnTo>
                  <a:pt x="6" y="49"/>
                </a:lnTo>
                <a:lnTo>
                  <a:pt x="6" y="49"/>
                </a:lnTo>
                <a:lnTo>
                  <a:pt x="6" y="49"/>
                </a:lnTo>
                <a:lnTo>
                  <a:pt x="6" y="45"/>
                </a:lnTo>
                <a:lnTo>
                  <a:pt x="6" y="44"/>
                </a:lnTo>
                <a:lnTo>
                  <a:pt x="8" y="44"/>
                </a:lnTo>
                <a:lnTo>
                  <a:pt x="8" y="44"/>
                </a:lnTo>
                <a:lnTo>
                  <a:pt x="8" y="42"/>
                </a:lnTo>
                <a:lnTo>
                  <a:pt x="8" y="42"/>
                </a:lnTo>
                <a:lnTo>
                  <a:pt x="8" y="42"/>
                </a:lnTo>
                <a:lnTo>
                  <a:pt x="8" y="42"/>
                </a:lnTo>
                <a:lnTo>
                  <a:pt x="8" y="40"/>
                </a:lnTo>
                <a:lnTo>
                  <a:pt x="8" y="40"/>
                </a:lnTo>
                <a:lnTo>
                  <a:pt x="8" y="40"/>
                </a:lnTo>
                <a:lnTo>
                  <a:pt x="8" y="40"/>
                </a:lnTo>
                <a:lnTo>
                  <a:pt x="10" y="39"/>
                </a:lnTo>
                <a:lnTo>
                  <a:pt x="10" y="37"/>
                </a:lnTo>
                <a:lnTo>
                  <a:pt x="10" y="37"/>
                </a:lnTo>
                <a:lnTo>
                  <a:pt x="10" y="37"/>
                </a:lnTo>
                <a:lnTo>
                  <a:pt x="8" y="35"/>
                </a:lnTo>
                <a:lnTo>
                  <a:pt x="8" y="35"/>
                </a:lnTo>
                <a:lnTo>
                  <a:pt x="8" y="34"/>
                </a:lnTo>
                <a:lnTo>
                  <a:pt x="8" y="34"/>
                </a:lnTo>
                <a:lnTo>
                  <a:pt x="8" y="30"/>
                </a:lnTo>
                <a:lnTo>
                  <a:pt x="6" y="27"/>
                </a:lnTo>
                <a:lnTo>
                  <a:pt x="6" y="27"/>
                </a:lnTo>
                <a:lnTo>
                  <a:pt x="6" y="27"/>
                </a:lnTo>
                <a:lnTo>
                  <a:pt x="6" y="25"/>
                </a:lnTo>
                <a:lnTo>
                  <a:pt x="8" y="25"/>
                </a:lnTo>
                <a:lnTo>
                  <a:pt x="10" y="29"/>
                </a:lnTo>
                <a:lnTo>
                  <a:pt x="11" y="29"/>
                </a:lnTo>
                <a:lnTo>
                  <a:pt x="11" y="25"/>
                </a:lnTo>
                <a:lnTo>
                  <a:pt x="11" y="25"/>
                </a:lnTo>
                <a:lnTo>
                  <a:pt x="11" y="25"/>
                </a:lnTo>
                <a:lnTo>
                  <a:pt x="11" y="25"/>
                </a:lnTo>
                <a:lnTo>
                  <a:pt x="11" y="25"/>
                </a:lnTo>
                <a:lnTo>
                  <a:pt x="11" y="24"/>
                </a:lnTo>
                <a:lnTo>
                  <a:pt x="11" y="24"/>
                </a:lnTo>
                <a:lnTo>
                  <a:pt x="11" y="24"/>
                </a:lnTo>
                <a:lnTo>
                  <a:pt x="11" y="24"/>
                </a:lnTo>
                <a:lnTo>
                  <a:pt x="11" y="22"/>
                </a:lnTo>
                <a:lnTo>
                  <a:pt x="11" y="22"/>
                </a:lnTo>
                <a:lnTo>
                  <a:pt x="13" y="22"/>
                </a:lnTo>
                <a:lnTo>
                  <a:pt x="13" y="22"/>
                </a:lnTo>
                <a:lnTo>
                  <a:pt x="13" y="22"/>
                </a:lnTo>
                <a:lnTo>
                  <a:pt x="15" y="24"/>
                </a:lnTo>
                <a:lnTo>
                  <a:pt x="18" y="25"/>
                </a:lnTo>
                <a:lnTo>
                  <a:pt x="21" y="27"/>
                </a:lnTo>
                <a:lnTo>
                  <a:pt x="23" y="27"/>
                </a:lnTo>
                <a:lnTo>
                  <a:pt x="23" y="27"/>
                </a:lnTo>
                <a:lnTo>
                  <a:pt x="23" y="27"/>
                </a:lnTo>
                <a:lnTo>
                  <a:pt x="25" y="27"/>
                </a:lnTo>
                <a:lnTo>
                  <a:pt x="26" y="27"/>
                </a:lnTo>
                <a:lnTo>
                  <a:pt x="28" y="25"/>
                </a:lnTo>
                <a:lnTo>
                  <a:pt x="28" y="25"/>
                </a:lnTo>
                <a:lnTo>
                  <a:pt x="28" y="24"/>
                </a:lnTo>
                <a:lnTo>
                  <a:pt x="28" y="24"/>
                </a:lnTo>
                <a:lnTo>
                  <a:pt x="26" y="24"/>
                </a:lnTo>
                <a:lnTo>
                  <a:pt x="25" y="24"/>
                </a:lnTo>
                <a:lnTo>
                  <a:pt x="25" y="24"/>
                </a:lnTo>
                <a:lnTo>
                  <a:pt x="25" y="22"/>
                </a:lnTo>
                <a:lnTo>
                  <a:pt x="25" y="22"/>
                </a:lnTo>
                <a:lnTo>
                  <a:pt x="25" y="20"/>
                </a:lnTo>
                <a:lnTo>
                  <a:pt x="25" y="20"/>
                </a:lnTo>
                <a:lnTo>
                  <a:pt x="25" y="19"/>
                </a:lnTo>
                <a:lnTo>
                  <a:pt x="25" y="19"/>
                </a:lnTo>
                <a:lnTo>
                  <a:pt x="28" y="17"/>
                </a:lnTo>
                <a:lnTo>
                  <a:pt x="28" y="17"/>
                </a:lnTo>
                <a:lnTo>
                  <a:pt x="28" y="15"/>
                </a:lnTo>
                <a:lnTo>
                  <a:pt x="28" y="14"/>
                </a:lnTo>
                <a:lnTo>
                  <a:pt x="28" y="14"/>
                </a:lnTo>
                <a:lnTo>
                  <a:pt x="28" y="12"/>
                </a:lnTo>
                <a:lnTo>
                  <a:pt x="28" y="12"/>
                </a:lnTo>
                <a:lnTo>
                  <a:pt x="30" y="12"/>
                </a:lnTo>
                <a:lnTo>
                  <a:pt x="30" y="10"/>
                </a:lnTo>
                <a:lnTo>
                  <a:pt x="30" y="9"/>
                </a:lnTo>
                <a:lnTo>
                  <a:pt x="30" y="9"/>
                </a:lnTo>
                <a:lnTo>
                  <a:pt x="30" y="9"/>
                </a:lnTo>
                <a:lnTo>
                  <a:pt x="30" y="7"/>
                </a:lnTo>
                <a:lnTo>
                  <a:pt x="30" y="7"/>
                </a:lnTo>
                <a:lnTo>
                  <a:pt x="28" y="7"/>
                </a:lnTo>
                <a:lnTo>
                  <a:pt x="26" y="7"/>
                </a:lnTo>
                <a:lnTo>
                  <a:pt x="26" y="7"/>
                </a:lnTo>
                <a:lnTo>
                  <a:pt x="26" y="7"/>
                </a:lnTo>
                <a:lnTo>
                  <a:pt x="26" y="7"/>
                </a:lnTo>
                <a:lnTo>
                  <a:pt x="26" y="7"/>
                </a:lnTo>
                <a:lnTo>
                  <a:pt x="25" y="7"/>
                </a:lnTo>
                <a:lnTo>
                  <a:pt x="25" y="7"/>
                </a:lnTo>
                <a:lnTo>
                  <a:pt x="25" y="5"/>
                </a:lnTo>
                <a:lnTo>
                  <a:pt x="25" y="5"/>
                </a:lnTo>
                <a:lnTo>
                  <a:pt x="25" y="3"/>
                </a:lnTo>
                <a:lnTo>
                  <a:pt x="26" y="2"/>
                </a:lnTo>
                <a:lnTo>
                  <a:pt x="31" y="2"/>
                </a:lnTo>
                <a:lnTo>
                  <a:pt x="40" y="2"/>
                </a:lnTo>
                <a:lnTo>
                  <a:pt x="40" y="2"/>
                </a:lnTo>
                <a:lnTo>
                  <a:pt x="42" y="2"/>
                </a:lnTo>
                <a:lnTo>
                  <a:pt x="42" y="2"/>
                </a:lnTo>
                <a:lnTo>
                  <a:pt x="42" y="2"/>
                </a:lnTo>
                <a:lnTo>
                  <a:pt x="42" y="0"/>
                </a:lnTo>
                <a:lnTo>
                  <a:pt x="43" y="0"/>
                </a:lnTo>
                <a:lnTo>
                  <a:pt x="43" y="0"/>
                </a:lnTo>
                <a:lnTo>
                  <a:pt x="43" y="0"/>
                </a:lnTo>
                <a:lnTo>
                  <a:pt x="43" y="0"/>
                </a:lnTo>
                <a:lnTo>
                  <a:pt x="45" y="0"/>
                </a:lnTo>
                <a:lnTo>
                  <a:pt x="45" y="0"/>
                </a:lnTo>
                <a:lnTo>
                  <a:pt x="45" y="0"/>
                </a:lnTo>
                <a:lnTo>
                  <a:pt x="45" y="2"/>
                </a:lnTo>
                <a:lnTo>
                  <a:pt x="45" y="2"/>
                </a:lnTo>
                <a:lnTo>
                  <a:pt x="45" y="2"/>
                </a:lnTo>
                <a:lnTo>
                  <a:pt x="47" y="2"/>
                </a:lnTo>
                <a:lnTo>
                  <a:pt x="48" y="2"/>
                </a:lnTo>
                <a:lnTo>
                  <a:pt x="48" y="2"/>
                </a:lnTo>
                <a:lnTo>
                  <a:pt x="48" y="2"/>
                </a:lnTo>
                <a:lnTo>
                  <a:pt x="48" y="0"/>
                </a:lnTo>
                <a:lnTo>
                  <a:pt x="48" y="0"/>
                </a:lnTo>
                <a:lnTo>
                  <a:pt x="50" y="0"/>
                </a:lnTo>
                <a:lnTo>
                  <a:pt x="50" y="0"/>
                </a:lnTo>
                <a:lnTo>
                  <a:pt x="50" y="0"/>
                </a:lnTo>
                <a:lnTo>
                  <a:pt x="52" y="0"/>
                </a:lnTo>
                <a:lnTo>
                  <a:pt x="52" y="0"/>
                </a:lnTo>
                <a:lnTo>
                  <a:pt x="52" y="0"/>
                </a:lnTo>
                <a:lnTo>
                  <a:pt x="52" y="0"/>
                </a:lnTo>
                <a:lnTo>
                  <a:pt x="52" y="2"/>
                </a:lnTo>
                <a:lnTo>
                  <a:pt x="52" y="2"/>
                </a:lnTo>
                <a:lnTo>
                  <a:pt x="52" y="3"/>
                </a:lnTo>
                <a:lnTo>
                  <a:pt x="52" y="3"/>
                </a:lnTo>
                <a:lnTo>
                  <a:pt x="52" y="3"/>
                </a:lnTo>
                <a:lnTo>
                  <a:pt x="52" y="3"/>
                </a:lnTo>
                <a:lnTo>
                  <a:pt x="53" y="5"/>
                </a:lnTo>
                <a:lnTo>
                  <a:pt x="55" y="3"/>
                </a:lnTo>
                <a:lnTo>
                  <a:pt x="55" y="3"/>
                </a:lnTo>
                <a:lnTo>
                  <a:pt x="57" y="2"/>
                </a:lnTo>
                <a:lnTo>
                  <a:pt x="57" y="2"/>
                </a:lnTo>
                <a:lnTo>
                  <a:pt x="57" y="2"/>
                </a:lnTo>
                <a:lnTo>
                  <a:pt x="58" y="2"/>
                </a:lnTo>
                <a:lnTo>
                  <a:pt x="58" y="3"/>
                </a:lnTo>
                <a:lnTo>
                  <a:pt x="58" y="3"/>
                </a:lnTo>
                <a:lnTo>
                  <a:pt x="60" y="3"/>
                </a:lnTo>
                <a:lnTo>
                  <a:pt x="60" y="3"/>
                </a:lnTo>
                <a:lnTo>
                  <a:pt x="62" y="7"/>
                </a:lnTo>
                <a:lnTo>
                  <a:pt x="62" y="7"/>
                </a:lnTo>
                <a:lnTo>
                  <a:pt x="62" y="10"/>
                </a:lnTo>
                <a:lnTo>
                  <a:pt x="62" y="12"/>
                </a:lnTo>
                <a:lnTo>
                  <a:pt x="63" y="14"/>
                </a:lnTo>
                <a:lnTo>
                  <a:pt x="63" y="14"/>
                </a:lnTo>
                <a:lnTo>
                  <a:pt x="63" y="15"/>
                </a:lnTo>
                <a:lnTo>
                  <a:pt x="63" y="15"/>
                </a:lnTo>
                <a:lnTo>
                  <a:pt x="63" y="15"/>
                </a:lnTo>
                <a:lnTo>
                  <a:pt x="65" y="15"/>
                </a:lnTo>
                <a:lnTo>
                  <a:pt x="67" y="15"/>
                </a:lnTo>
                <a:lnTo>
                  <a:pt x="68" y="15"/>
                </a:lnTo>
                <a:lnTo>
                  <a:pt x="68" y="15"/>
                </a:lnTo>
                <a:lnTo>
                  <a:pt x="68" y="15"/>
                </a:lnTo>
                <a:lnTo>
                  <a:pt x="70" y="14"/>
                </a:lnTo>
                <a:lnTo>
                  <a:pt x="70" y="12"/>
                </a:lnTo>
                <a:lnTo>
                  <a:pt x="72" y="12"/>
                </a:lnTo>
                <a:lnTo>
                  <a:pt x="74" y="14"/>
                </a:lnTo>
                <a:lnTo>
                  <a:pt x="74" y="12"/>
                </a:lnTo>
                <a:lnTo>
                  <a:pt x="74" y="12"/>
                </a:lnTo>
                <a:lnTo>
                  <a:pt x="75" y="10"/>
                </a:lnTo>
                <a:lnTo>
                  <a:pt x="75" y="10"/>
                </a:lnTo>
                <a:lnTo>
                  <a:pt x="75" y="10"/>
                </a:lnTo>
                <a:lnTo>
                  <a:pt x="75" y="10"/>
                </a:lnTo>
                <a:lnTo>
                  <a:pt x="75" y="10"/>
                </a:lnTo>
                <a:lnTo>
                  <a:pt x="80" y="10"/>
                </a:lnTo>
                <a:lnTo>
                  <a:pt x="80" y="12"/>
                </a:lnTo>
                <a:lnTo>
                  <a:pt x="82" y="12"/>
                </a:lnTo>
                <a:lnTo>
                  <a:pt x="82" y="12"/>
                </a:lnTo>
                <a:lnTo>
                  <a:pt x="82" y="14"/>
                </a:lnTo>
                <a:lnTo>
                  <a:pt x="84" y="1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9" name="Freeform 72">
            <a:extLst>
              <a:ext uri="{FF2B5EF4-FFF2-40B4-BE49-F238E27FC236}">
                <a16:creationId xmlns:a16="http://schemas.microsoft.com/office/drawing/2014/main" id="{15A990AA-5072-4F3B-94D9-F8499D5C41D8}"/>
              </a:ext>
            </a:extLst>
          </p:cNvPr>
          <p:cNvSpPr>
            <a:spLocks/>
          </p:cNvSpPr>
          <p:nvPr/>
        </p:nvSpPr>
        <p:spPr bwMode="auto">
          <a:xfrm>
            <a:off x="4938320" y="4946624"/>
            <a:ext cx="233658" cy="233659"/>
          </a:xfrm>
          <a:custGeom>
            <a:avLst/>
            <a:gdLst>
              <a:gd name="T0" fmla="*/ 90 w 242"/>
              <a:gd name="T1" fmla="*/ 22 h 242"/>
              <a:gd name="T2" fmla="*/ 104 w 242"/>
              <a:gd name="T3" fmla="*/ 39 h 242"/>
              <a:gd name="T4" fmla="*/ 110 w 242"/>
              <a:gd name="T5" fmla="*/ 35 h 242"/>
              <a:gd name="T6" fmla="*/ 121 w 242"/>
              <a:gd name="T7" fmla="*/ 40 h 242"/>
              <a:gd name="T8" fmla="*/ 151 w 242"/>
              <a:gd name="T9" fmla="*/ 59 h 242"/>
              <a:gd name="T10" fmla="*/ 156 w 242"/>
              <a:gd name="T11" fmla="*/ 67 h 242"/>
              <a:gd name="T12" fmla="*/ 158 w 242"/>
              <a:gd name="T13" fmla="*/ 79 h 242"/>
              <a:gd name="T14" fmla="*/ 173 w 242"/>
              <a:gd name="T15" fmla="*/ 79 h 242"/>
              <a:gd name="T16" fmla="*/ 183 w 242"/>
              <a:gd name="T17" fmla="*/ 82 h 242"/>
              <a:gd name="T18" fmla="*/ 193 w 242"/>
              <a:gd name="T19" fmla="*/ 91 h 242"/>
              <a:gd name="T20" fmla="*/ 200 w 242"/>
              <a:gd name="T21" fmla="*/ 98 h 242"/>
              <a:gd name="T22" fmla="*/ 211 w 242"/>
              <a:gd name="T23" fmla="*/ 108 h 242"/>
              <a:gd name="T24" fmla="*/ 218 w 242"/>
              <a:gd name="T25" fmla="*/ 103 h 242"/>
              <a:gd name="T26" fmla="*/ 223 w 242"/>
              <a:gd name="T27" fmla="*/ 116 h 242"/>
              <a:gd name="T28" fmla="*/ 240 w 242"/>
              <a:gd name="T29" fmla="*/ 138 h 242"/>
              <a:gd name="T30" fmla="*/ 240 w 242"/>
              <a:gd name="T31" fmla="*/ 156 h 242"/>
              <a:gd name="T32" fmla="*/ 206 w 242"/>
              <a:gd name="T33" fmla="*/ 153 h 242"/>
              <a:gd name="T34" fmla="*/ 174 w 242"/>
              <a:gd name="T35" fmla="*/ 148 h 242"/>
              <a:gd name="T36" fmla="*/ 134 w 242"/>
              <a:gd name="T37" fmla="*/ 160 h 242"/>
              <a:gd name="T38" fmla="*/ 147 w 242"/>
              <a:gd name="T39" fmla="*/ 182 h 242"/>
              <a:gd name="T40" fmla="*/ 139 w 242"/>
              <a:gd name="T41" fmla="*/ 187 h 242"/>
              <a:gd name="T42" fmla="*/ 122 w 242"/>
              <a:gd name="T43" fmla="*/ 217 h 242"/>
              <a:gd name="T44" fmla="*/ 102 w 242"/>
              <a:gd name="T45" fmla="*/ 227 h 242"/>
              <a:gd name="T46" fmla="*/ 77 w 242"/>
              <a:gd name="T47" fmla="*/ 242 h 242"/>
              <a:gd name="T48" fmla="*/ 45 w 242"/>
              <a:gd name="T49" fmla="*/ 234 h 242"/>
              <a:gd name="T50" fmla="*/ 21 w 242"/>
              <a:gd name="T51" fmla="*/ 230 h 242"/>
              <a:gd name="T52" fmla="*/ 5 w 242"/>
              <a:gd name="T53" fmla="*/ 207 h 242"/>
              <a:gd name="T54" fmla="*/ 5 w 242"/>
              <a:gd name="T55" fmla="*/ 187 h 242"/>
              <a:gd name="T56" fmla="*/ 11 w 242"/>
              <a:gd name="T57" fmla="*/ 178 h 242"/>
              <a:gd name="T58" fmla="*/ 6 w 242"/>
              <a:gd name="T59" fmla="*/ 167 h 242"/>
              <a:gd name="T60" fmla="*/ 10 w 242"/>
              <a:gd name="T61" fmla="*/ 160 h 242"/>
              <a:gd name="T62" fmla="*/ 10 w 242"/>
              <a:gd name="T63" fmla="*/ 153 h 242"/>
              <a:gd name="T64" fmla="*/ 10 w 242"/>
              <a:gd name="T65" fmla="*/ 143 h 242"/>
              <a:gd name="T66" fmla="*/ 18 w 242"/>
              <a:gd name="T67" fmla="*/ 136 h 242"/>
              <a:gd name="T68" fmla="*/ 20 w 242"/>
              <a:gd name="T69" fmla="*/ 131 h 242"/>
              <a:gd name="T70" fmla="*/ 16 w 242"/>
              <a:gd name="T71" fmla="*/ 121 h 242"/>
              <a:gd name="T72" fmla="*/ 10 w 242"/>
              <a:gd name="T73" fmla="*/ 116 h 242"/>
              <a:gd name="T74" fmla="*/ 11 w 242"/>
              <a:gd name="T75" fmla="*/ 111 h 242"/>
              <a:gd name="T76" fmla="*/ 10 w 242"/>
              <a:gd name="T77" fmla="*/ 106 h 242"/>
              <a:gd name="T78" fmla="*/ 11 w 242"/>
              <a:gd name="T79" fmla="*/ 101 h 242"/>
              <a:gd name="T80" fmla="*/ 20 w 242"/>
              <a:gd name="T81" fmla="*/ 101 h 242"/>
              <a:gd name="T82" fmla="*/ 21 w 242"/>
              <a:gd name="T83" fmla="*/ 89 h 242"/>
              <a:gd name="T84" fmla="*/ 15 w 242"/>
              <a:gd name="T85" fmla="*/ 86 h 242"/>
              <a:gd name="T86" fmla="*/ 6 w 242"/>
              <a:gd name="T87" fmla="*/ 86 h 242"/>
              <a:gd name="T88" fmla="*/ 1 w 242"/>
              <a:gd name="T89" fmla="*/ 76 h 242"/>
              <a:gd name="T90" fmla="*/ 8 w 242"/>
              <a:gd name="T91" fmla="*/ 72 h 242"/>
              <a:gd name="T92" fmla="*/ 8 w 242"/>
              <a:gd name="T93" fmla="*/ 62 h 242"/>
              <a:gd name="T94" fmla="*/ 5 w 242"/>
              <a:gd name="T95" fmla="*/ 56 h 242"/>
              <a:gd name="T96" fmla="*/ 5 w 242"/>
              <a:gd name="T97" fmla="*/ 52 h 242"/>
              <a:gd name="T98" fmla="*/ 8 w 242"/>
              <a:gd name="T99" fmla="*/ 44 h 242"/>
              <a:gd name="T100" fmla="*/ 8 w 242"/>
              <a:gd name="T101" fmla="*/ 35 h 242"/>
              <a:gd name="T102" fmla="*/ 11 w 242"/>
              <a:gd name="T103" fmla="*/ 25 h 242"/>
              <a:gd name="T104" fmla="*/ 23 w 242"/>
              <a:gd name="T105" fmla="*/ 27 h 242"/>
              <a:gd name="T106" fmla="*/ 25 w 242"/>
              <a:gd name="T107" fmla="*/ 20 h 242"/>
              <a:gd name="T108" fmla="*/ 30 w 242"/>
              <a:gd name="T109" fmla="*/ 9 h 242"/>
              <a:gd name="T110" fmla="*/ 25 w 242"/>
              <a:gd name="T111" fmla="*/ 3 h 242"/>
              <a:gd name="T112" fmla="*/ 45 w 242"/>
              <a:gd name="T113" fmla="*/ 0 h 242"/>
              <a:gd name="T114" fmla="*/ 52 w 242"/>
              <a:gd name="T115" fmla="*/ 0 h 242"/>
              <a:gd name="T116" fmla="*/ 57 w 242"/>
              <a:gd name="T117" fmla="*/ 2 h 242"/>
              <a:gd name="T118" fmla="*/ 63 w 242"/>
              <a:gd name="T119" fmla="*/ 15 h 242"/>
              <a:gd name="T120" fmla="*/ 75 w 242"/>
              <a:gd name="T121" fmla="*/ 1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2" h="242">
                <a:moveTo>
                  <a:pt x="84" y="15"/>
                </a:moveTo>
                <a:lnTo>
                  <a:pt x="87" y="15"/>
                </a:lnTo>
                <a:lnTo>
                  <a:pt x="89" y="17"/>
                </a:lnTo>
                <a:lnTo>
                  <a:pt x="89" y="17"/>
                </a:lnTo>
                <a:lnTo>
                  <a:pt x="89" y="17"/>
                </a:lnTo>
                <a:lnTo>
                  <a:pt x="89" y="17"/>
                </a:lnTo>
                <a:lnTo>
                  <a:pt x="89" y="19"/>
                </a:lnTo>
                <a:lnTo>
                  <a:pt x="90" y="19"/>
                </a:lnTo>
                <a:lnTo>
                  <a:pt x="90" y="19"/>
                </a:lnTo>
                <a:lnTo>
                  <a:pt x="90" y="20"/>
                </a:lnTo>
                <a:lnTo>
                  <a:pt x="90" y="20"/>
                </a:lnTo>
                <a:lnTo>
                  <a:pt x="90" y="20"/>
                </a:lnTo>
                <a:lnTo>
                  <a:pt x="90" y="22"/>
                </a:lnTo>
                <a:lnTo>
                  <a:pt x="90" y="22"/>
                </a:lnTo>
                <a:lnTo>
                  <a:pt x="90" y="24"/>
                </a:lnTo>
                <a:lnTo>
                  <a:pt x="90" y="24"/>
                </a:lnTo>
                <a:lnTo>
                  <a:pt x="90" y="24"/>
                </a:lnTo>
                <a:lnTo>
                  <a:pt x="90" y="24"/>
                </a:lnTo>
                <a:lnTo>
                  <a:pt x="89" y="25"/>
                </a:lnTo>
                <a:lnTo>
                  <a:pt x="89" y="25"/>
                </a:lnTo>
                <a:lnTo>
                  <a:pt x="87" y="27"/>
                </a:lnTo>
                <a:lnTo>
                  <a:pt x="92" y="30"/>
                </a:lnTo>
                <a:lnTo>
                  <a:pt x="95" y="32"/>
                </a:lnTo>
                <a:lnTo>
                  <a:pt x="99" y="35"/>
                </a:lnTo>
                <a:lnTo>
                  <a:pt x="104" y="39"/>
                </a:lnTo>
                <a:lnTo>
                  <a:pt x="104" y="39"/>
                </a:lnTo>
                <a:lnTo>
                  <a:pt x="104" y="39"/>
                </a:lnTo>
                <a:lnTo>
                  <a:pt x="104" y="39"/>
                </a:lnTo>
                <a:lnTo>
                  <a:pt x="105" y="37"/>
                </a:lnTo>
                <a:lnTo>
                  <a:pt x="105" y="37"/>
                </a:lnTo>
                <a:lnTo>
                  <a:pt x="105" y="37"/>
                </a:lnTo>
                <a:lnTo>
                  <a:pt x="107" y="37"/>
                </a:lnTo>
                <a:lnTo>
                  <a:pt x="107" y="35"/>
                </a:lnTo>
                <a:lnTo>
                  <a:pt x="107" y="35"/>
                </a:lnTo>
                <a:lnTo>
                  <a:pt x="107" y="35"/>
                </a:lnTo>
                <a:lnTo>
                  <a:pt x="107" y="35"/>
                </a:lnTo>
                <a:lnTo>
                  <a:pt x="107" y="35"/>
                </a:lnTo>
                <a:lnTo>
                  <a:pt x="107" y="35"/>
                </a:lnTo>
                <a:lnTo>
                  <a:pt x="109" y="35"/>
                </a:lnTo>
                <a:lnTo>
                  <a:pt x="109" y="35"/>
                </a:lnTo>
                <a:lnTo>
                  <a:pt x="109" y="35"/>
                </a:lnTo>
                <a:lnTo>
                  <a:pt x="110" y="35"/>
                </a:lnTo>
                <a:lnTo>
                  <a:pt x="110" y="35"/>
                </a:lnTo>
                <a:lnTo>
                  <a:pt x="110" y="37"/>
                </a:lnTo>
                <a:lnTo>
                  <a:pt x="112" y="39"/>
                </a:lnTo>
                <a:lnTo>
                  <a:pt x="114" y="39"/>
                </a:lnTo>
                <a:lnTo>
                  <a:pt x="114" y="39"/>
                </a:lnTo>
                <a:lnTo>
                  <a:pt x="116" y="39"/>
                </a:lnTo>
                <a:lnTo>
                  <a:pt x="116" y="39"/>
                </a:lnTo>
                <a:lnTo>
                  <a:pt x="116" y="39"/>
                </a:lnTo>
                <a:lnTo>
                  <a:pt x="117" y="39"/>
                </a:lnTo>
                <a:lnTo>
                  <a:pt x="117" y="39"/>
                </a:lnTo>
                <a:lnTo>
                  <a:pt x="119" y="39"/>
                </a:lnTo>
                <a:lnTo>
                  <a:pt x="121" y="39"/>
                </a:lnTo>
                <a:lnTo>
                  <a:pt x="121" y="40"/>
                </a:lnTo>
                <a:lnTo>
                  <a:pt x="121" y="40"/>
                </a:lnTo>
                <a:lnTo>
                  <a:pt x="121" y="40"/>
                </a:lnTo>
                <a:lnTo>
                  <a:pt x="122" y="40"/>
                </a:lnTo>
                <a:lnTo>
                  <a:pt x="127" y="44"/>
                </a:lnTo>
                <a:lnTo>
                  <a:pt x="132" y="45"/>
                </a:lnTo>
                <a:lnTo>
                  <a:pt x="139" y="49"/>
                </a:lnTo>
                <a:lnTo>
                  <a:pt x="149" y="56"/>
                </a:lnTo>
                <a:lnTo>
                  <a:pt x="151" y="56"/>
                </a:lnTo>
                <a:lnTo>
                  <a:pt x="151" y="56"/>
                </a:lnTo>
                <a:lnTo>
                  <a:pt x="151" y="56"/>
                </a:lnTo>
                <a:lnTo>
                  <a:pt x="151" y="57"/>
                </a:lnTo>
                <a:lnTo>
                  <a:pt x="151" y="57"/>
                </a:lnTo>
                <a:lnTo>
                  <a:pt x="151" y="59"/>
                </a:lnTo>
                <a:lnTo>
                  <a:pt x="151" y="59"/>
                </a:lnTo>
                <a:lnTo>
                  <a:pt x="151" y="59"/>
                </a:lnTo>
                <a:lnTo>
                  <a:pt x="151" y="59"/>
                </a:lnTo>
                <a:lnTo>
                  <a:pt x="151" y="59"/>
                </a:lnTo>
                <a:lnTo>
                  <a:pt x="153" y="59"/>
                </a:lnTo>
                <a:lnTo>
                  <a:pt x="153" y="59"/>
                </a:lnTo>
                <a:lnTo>
                  <a:pt x="153" y="59"/>
                </a:lnTo>
                <a:lnTo>
                  <a:pt x="154" y="59"/>
                </a:lnTo>
                <a:lnTo>
                  <a:pt x="154" y="59"/>
                </a:lnTo>
                <a:lnTo>
                  <a:pt x="156" y="59"/>
                </a:lnTo>
                <a:lnTo>
                  <a:pt x="156" y="61"/>
                </a:lnTo>
                <a:lnTo>
                  <a:pt x="159" y="64"/>
                </a:lnTo>
                <a:lnTo>
                  <a:pt x="158" y="66"/>
                </a:lnTo>
                <a:lnTo>
                  <a:pt x="158" y="66"/>
                </a:lnTo>
                <a:lnTo>
                  <a:pt x="156" y="67"/>
                </a:lnTo>
                <a:lnTo>
                  <a:pt x="156" y="67"/>
                </a:lnTo>
                <a:lnTo>
                  <a:pt x="156" y="67"/>
                </a:lnTo>
                <a:lnTo>
                  <a:pt x="156" y="69"/>
                </a:lnTo>
                <a:lnTo>
                  <a:pt x="154" y="69"/>
                </a:lnTo>
                <a:lnTo>
                  <a:pt x="154" y="71"/>
                </a:lnTo>
                <a:lnTo>
                  <a:pt x="154" y="71"/>
                </a:lnTo>
                <a:lnTo>
                  <a:pt x="153" y="72"/>
                </a:lnTo>
                <a:lnTo>
                  <a:pt x="151" y="74"/>
                </a:lnTo>
                <a:lnTo>
                  <a:pt x="151" y="74"/>
                </a:lnTo>
                <a:lnTo>
                  <a:pt x="151" y="74"/>
                </a:lnTo>
                <a:lnTo>
                  <a:pt x="153" y="76"/>
                </a:lnTo>
                <a:lnTo>
                  <a:pt x="154" y="76"/>
                </a:lnTo>
                <a:lnTo>
                  <a:pt x="154" y="76"/>
                </a:lnTo>
                <a:lnTo>
                  <a:pt x="156" y="76"/>
                </a:lnTo>
                <a:lnTo>
                  <a:pt x="158" y="79"/>
                </a:lnTo>
                <a:lnTo>
                  <a:pt x="159" y="81"/>
                </a:lnTo>
                <a:lnTo>
                  <a:pt x="159" y="81"/>
                </a:lnTo>
                <a:lnTo>
                  <a:pt x="161" y="81"/>
                </a:lnTo>
                <a:lnTo>
                  <a:pt x="161" y="81"/>
                </a:lnTo>
                <a:lnTo>
                  <a:pt x="163" y="81"/>
                </a:lnTo>
                <a:lnTo>
                  <a:pt x="163" y="81"/>
                </a:lnTo>
                <a:lnTo>
                  <a:pt x="171" y="82"/>
                </a:lnTo>
                <a:lnTo>
                  <a:pt x="171" y="82"/>
                </a:lnTo>
                <a:lnTo>
                  <a:pt x="171" y="82"/>
                </a:lnTo>
                <a:lnTo>
                  <a:pt x="171" y="82"/>
                </a:lnTo>
                <a:lnTo>
                  <a:pt x="173" y="82"/>
                </a:lnTo>
                <a:lnTo>
                  <a:pt x="173" y="81"/>
                </a:lnTo>
                <a:lnTo>
                  <a:pt x="173" y="79"/>
                </a:lnTo>
                <a:lnTo>
                  <a:pt x="173" y="79"/>
                </a:lnTo>
                <a:lnTo>
                  <a:pt x="173" y="79"/>
                </a:lnTo>
                <a:lnTo>
                  <a:pt x="173" y="79"/>
                </a:lnTo>
                <a:lnTo>
                  <a:pt x="173" y="79"/>
                </a:lnTo>
                <a:lnTo>
                  <a:pt x="174" y="79"/>
                </a:lnTo>
                <a:lnTo>
                  <a:pt x="174" y="79"/>
                </a:lnTo>
                <a:lnTo>
                  <a:pt x="174" y="79"/>
                </a:lnTo>
                <a:lnTo>
                  <a:pt x="178" y="82"/>
                </a:lnTo>
                <a:lnTo>
                  <a:pt x="179" y="82"/>
                </a:lnTo>
                <a:lnTo>
                  <a:pt x="179" y="84"/>
                </a:lnTo>
                <a:lnTo>
                  <a:pt x="181" y="84"/>
                </a:lnTo>
                <a:lnTo>
                  <a:pt x="181" y="84"/>
                </a:lnTo>
                <a:lnTo>
                  <a:pt x="183" y="82"/>
                </a:lnTo>
                <a:lnTo>
                  <a:pt x="183" y="82"/>
                </a:lnTo>
                <a:lnTo>
                  <a:pt x="183" y="82"/>
                </a:lnTo>
                <a:lnTo>
                  <a:pt x="184" y="82"/>
                </a:lnTo>
                <a:lnTo>
                  <a:pt x="184" y="82"/>
                </a:lnTo>
                <a:lnTo>
                  <a:pt x="184" y="82"/>
                </a:lnTo>
                <a:lnTo>
                  <a:pt x="184" y="82"/>
                </a:lnTo>
                <a:lnTo>
                  <a:pt x="186" y="82"/>
                </a:lnTo>
                <a:lnTo>
                  <a:pt x="186" y="84"/>
                </a:lnTo>
                <a:lnTo>
                  <a:pt x="186" y="86"/>
                </a:lnTo>
                <a:lnTo>
                  <a:pt x="186" y="86"/>
                </a:lnTo>
                <a:lnTo>
                  <a:pt x="186" y="86"/>
                </a:lnTo>
                <a:lnTo>
                  <a:pt x="188" y="86"/>
                </a:lnTo>
                <a:lnTo>
                  <a:pt x="188" y="88"/>
                </a:lnTo>
                <a:lnTo>
                  <a:pt x="189" y="89"/>
                </a:lnTo>
                <a:lnTo>
                  <a:pt x="189" y="89"/>
                </a:lnTo>
                <a:lnTo>
                  <a:pt x="193" y="91"/>
                </a:lnTo>
                <a:lnTo>
                  <a:pt x="193" y="91"/>
                </a:lnTo>
                <a:lnTo>
                  <a:pt x="193" y="93"/>
                </a:lnTo>
                <a:lnTo>
                  <a:pt x="195" y="94"/>
                </a:lnTo>
                <a:lnTo>
                  <a:pt x="195" y="94"/>
                </a:lnTo>
                <a:lnTo>
                  <a:pt x="195" y="94"/>
                </a:lnTo>
                <a:lnTo>
                  <a:pt x="196" y="96"/>
                </a:lnTo>
                <a:lnTo>
                  <a:pt x="196" y="96"/>
                </a:lnTo>
                <a:lnTo>
                  <a:pt x="198" y="96"/>
                </a:lnTo>
                <a:lnTo>
                  <a:pt x="200" y="96"/>
                </a:lnTo>
                <a:lnTo>
                  <a:pt x="200" y="96"/>
                </a:lnTo>
                <a:lnTo>
                  <a:pt x="200" y="98"/>
                </a:lnTo>
                <a:lnTo>
                  <a:pt x="200" y="98"/>
                </a:lnTo>
                <a:lnTo>
                  <a:pt x="200" y="98"/>
                </a:lnTo>
                <a:lnTo>
                  <a:pt x="200" y="98"/>
                </a:lnTo>
                <a:lnTo>
                  <a:pt x="200" y="99"/>
                </a:lnTo>
                <a:lnTo>
                  <a:pt x="201" y="101"/>
                </a:lnTo>
                <a:lnTo>
                  <a:pt x="203" y="103"/>
                </a:lnTo>
                <a:lnTo>
                  <a:pt x="208" y="104"/>
                </a:lnTo>
                <a:lnTo>
                  <a:pt x="208" y="104"/>
                </a:lnTo>
                <a:lnTo>
                  <a:pt x="208" y="104"/>
                </a:lnTo>
                <a:lnTo>
                  <a:pt x="210" y="104"/>
                </a:lnTo>
                <a:lnTo>
                  <a:pt x="210" y="104"/>
                </a:lnTo>
                <a:lnTo>
                  <a:pt x="210" y="106"/>
                </a:lnTo>
                <a:lnTo>
                  <a:pt x="210" y="106"/>
                </a:lnTo>
                <a:lnTo>
                  <a:pt x="210" y="106"/>
                </a:lnTo>
                <a:lnTo>
                  <a:pt x="210" y="108"/>
                </a:lnTo>
                <a:lnTo>
                  <a:pt x="210" y="108"/>
                </a:lnTo>
                <a:lnTo>
                  <a:pt x="211" y="108"/>
                </a:lnTo>
                <a:lnTo>
                  <a:pt x="211" y="108"/>
                </a:lnTo>
                <a:lnTo>
                  <a:pt x="211" y="106"/>
                </a:lnTo>
                <a:lnTo>
                  <a:pt x="213" y="106"/>
                </a:lnTo>
                <a:lnTo>
                  <a:pt x="213" y="103"/>
                </a:lnTo>
                <a:lnTo>
                  <a:pt x="213" y="101"/>
                </a:lnTo>
                <a:lnTo>
                  <a:pt x="215" y="103"/>
                </a:lnTo>
                <a:lnTo>
                  <a:pt x="215" y="103"/>
                </a:lnTo>
                <a:lnTo>
                  <a:pt x="216" y="103"/>
                </a:lnTo>
                <a:lnTo>
                  <a:pt x="216" y="101"/>
                </a:lnTo>
                <a:lnTo>
                  <a:pt x="216" y="101"/>
                </a:lnTo>
                <a:lnTo>
                  <a:pt x="216" y="101"/>
                </a:lnTo>
                <a:lnTo>
                  <a:pt x="218" y="101"/>
                </a:lnTo>
                <a:lnTo>
                  <a:pt x="218" y="103"/>
                </a:lnTo>
                <a:lnTo>
                  <a:pt x="218" y="103"/>
                </a:lnTo>
                <a:lnTo>
                  <a:pt x="220" y="104"/>
                </a:lnTo>
                <a:lnTo>
                  <a:pt x="220" y="104"/>
                </a:lnTo>
                <a:lnTo>
                  <a:pt x="220" y="106"/>
                </a:lnTo>
                <a:lnTo>
                  <a:pt x="220" y="108"/>
                </a:lnTo>
                <a:lnTo>
                  <a:pt x="220" y="109"/>
                </a:lnTo>
                <a:lnTo>
                  <a:pt x="220" y="109"/>
                </a:lnTo>
                <a:lnTo>
                  <a:pt x="218" y="111"/>
                </a:lnTo>
                <a:lnTo>
                  <a:pt x="218" y="111"/>
                </a:lnTo>
                <a:lnTo>
                  <a:pt x="218" y="113"/>
                </a:lnTo>
                <a:lnTo>
                  <a:pt x="218" y="113"/>
                </a:lnTo>
                <a:lnTo>
                  <a:pt x="218" y="113"/>
                </a:lnTo>
                <a:lnTo>
                  <a:pt x="218" y="114"/>
                </a:lnTo>
                <a:lnTo>
                  <a:pt x="221" y="116"/>
                </a:lnTo>
                <a:lnTo>
                  <a:pt x="223" y="116"/>
                </a:lnTo>
                <a:lnTo>
                  <a:pt x="225" y="114"/>
                </a:lnTo>
                <a:lnTo>
                  <a:pt x="225" y="114"/>
                </a:lnTo>
                <a:lnTo>
                  <a:pt x="225" y="114"/>
                </a:lnTo>
                <a:lnTo>
                  <a:pt x="226" y="114"/>
                </a:lnTo>
                <a:lnTo>
                  <a:pt x="226" y="114"/>
                </a:lnTo>
                <a:lnTo>
                  <a:pt x="226" y="114"/>
                </a:lnTo>
                <a:lnTo>
                  <a:pt x="228" y="114"/>
                </a:lnTo>
                <a:lnTo>
                  <a:pt x="228" y="116"/>
                </a:lnTo>
                <a:lnTo>
                  <a:pt x="230" y="118"/>
                </a:lnTo>
                <a:lnTo>
                  <a:pt x="230" y="121"/>
                </a:lnTo>
                <a:lnTo>
                  <a:pt x="233" y="125"/>
                </a:lnTo>
                <a:lnTo>
                  <a:pt x="238" y="133"/>
                </a:lnTo>
                <a:lnTo>
                  <a:pt x="240" y="136"/>
                </a:lnTo>
                <a:lnTo>
                  <a:pt x="240" y="138"/>
                </a:lnTo>
                <a:lnTo>
                  <a:pt x="242" y="143"/>
                </a:lnTo>
                <a:lnTo>
                  <a:pt x="242" y="145"/>
                </a:lnTo>
                <a:lnTo>
                  <a:pt x="242" y="145"/>
                </a:lnTo>
                <a:lnTo>
                  <a:pt x="242" y="146"/>
                </a:lnTo>
                <a:lnTo>
                  <a:pt x="240" y="146"/>
                </a:lnTo>
                <a:lnTo>
                  <a:pt x="240" y="146"/>
                </a:lnTo>
                <a:lnTo>
                  <a:pt x="238" y="148"/>
                </a:lnTo>
                <a:lnTo>
                  <a:pt x="238" y="148"/>
                </a:lnTo>
                <a:lnTo>
                  <a:pt x="238" y="151"/>
                </a:lnTo>
                <a:lnTo>
                  <a:pt x="238" y="153"/>
                </a:lnTo>
                <a:lnTo>
                  <a:pt x="238" y="153"/>
                </a:lnTo>
                <a:lnTo>
                  <a:pt x="240" y="155"/>
                </a:lnTo>
                <a:lnTo>
                  <a:pt x="240" y="156"/>
                </a:lnTo>
                <a:lnTo>
                  <a:pt x="240" y="156"/>
                </a:lnTo>
                <a:lnTo>
                  <a:pt x="240" y="156"/>
                </a:lnTo>
                <a:lnTo>
                  <a:pt x="238" y="156"/>
                </a:lnTo>
                <a:lnTo>
                  <a:pt x="237" y="155"/>
                </a:lnTo>
                <a:lnTo>
                  <a:pt x="233" y="155"/>
                </a:lnTo>
                <a:lnTo>
                  <a:pt x="232" y="153"/>
                </a:lnTo>
                <a:lnTo>
                  <a:pt x="230" y="153"/>
                </a:lnTo>
                <a:lnTo>
                  <a:pt x="230" y="153"/>
                </a:lnTo>
                <a:lnTo>
                  <a:pt x="226" y="153"/>
                </a:lnTo>
                <a:lnTo>
                  <a:pt x="226" y="153"/>
                </a:lnTo>
                <a:lnTo>
                  <a:pt x="221" y="155"/>
                </a:lnTo>
                <a:lnTo>
                  <a:pt x="220" y="156"/>
                </a:lnTo>
                <a:lnTo>
                  <a:pt x="210" y="153"/>
                </a:lnTo>
                <a:lnTo>
                  <a:pt x="208" y="153"/>
                </a:lnTo>
                <a:lnTo>
                  <a:pt x="206" y="153"/>
                </a:lnTo>
                <a:lnTo>
                  <a:pt x="205" y="153"/>
                </a:lnTo>
                <a:lnTo>
                  <a:pt x="203" y="153"/>
                </a:lnTo>
                <a:lnTo>
                  <a:pt x="196" y="150"/>
                </a:lnTo>
                <a:lnTo>
                  <a:pt x="193" y="146"/>
                </a:lnTo>
                <a:lnTo>
                  <a:pt x="193" y="146"/>
                </a:lnTo>
                <a:lnTo>
                  <a:pt x="191" y="143"/>
                </a:lnTo>
                <a:lnTo>
                  <a:pt x="189" y="141"/>
                </a:lnTo>
                <a:lnTo>
                  <a:pt x="188" y="140"/>
                </a:lnTo>
                <a:lnTo>
                  <a:pt x="183" y="140"/>
                </a:lnTo>
                <a:lnTo>
                  <a:pt x="181" y="141"/>
                </a:lnTo>
                <a:lnTo>
                  <a:pt x="181" y="141"/>
                </a:lnTo>
                <a:lnTo>
                  <a:pt x="178" y="145"/>
                </a:lnTo>
                <a:lnTo>
                  <a:pt x="176" y="146"/>
                </a:lnTo>
                <a:lnTo>
                  <a:pt x="174" y="148"/>
                </a:lnTo>
                <a:lnTo>
                  <a:pt x="173" y="151"/>
                </a:lnTo>
                <a:lnTo>
                  <a:pt x="171" y="151"/>
                </a:lnTo>
                <a:lnTo>
                  <a:pt x="166" y="153"/>
                </a:lnTo>
                <a:lnTo>
                  <a:pt x="159" y="153"/>
                </a:lnTo>
                <a:lnTo>
                  <a:pt x="153" y="153"/>
                </a:lnTo>
                <a:lnTo>
                  <a:pt x="153" y="155"/>
                </a:lnTo>
                <a:lnTo>
                  <a:pt x="149" y="156"/>
                </a:lnTo>
                <a:lnTo>
                  <a:pt x="149" y="156"/>
                </a:lnTo>
                <a:lnTo>
                  <a:pt x="147" y="158"/>
                </a:lnTo>
                <a:lnTo>
                  <a:pt x="147" y="158"/>
                </a:lnTo>
                <a:lnTo>
                  <a:pt x="147" y="160"/>
                </a:lnTo>
                <a:lnTo>
                  <a:pt x="146" y="160"/>
                </a:lnTo>
                <a:lnTo>
                  <a:pt x="139" y="160"/>
                </a:lnTo>
                <a:lnTo>
                  <a:pt x="134" y="160"/>
                </a:lnTo>
                <a:lnTo>
                  <a:pt x="134" y="160"/>
                </a:lnTo>
                <a:lnTo>
                  <a:pt x="134" y="160"/>
                </a:lnTo>
                <a:lnTo>
                  <a:pt x="136" y="162"/>
                </a:lnTo>
                <a:lnTo>
                  <a:pt x="141" y="167"/>
                </a:lnTo>
                <a:lnTo>
                  <a:pt x="141" y="168"/>
                </a:lnTo>
                <a:lnTo>
                  <a:pt x="141" y="168"/>
                </a:lnTo>
                <a:lnTo>
                  <a:pt x="141" y="170"/>
                </a:lnTo>
                <a:lnTo>
                  <a:pt x="142" y="172"/>
                </a:lnTo>
                <a:lnTo>
                  <a:pt x="141" y="177"/>
                </a:lnTo>
                <a:lnTo>
                  <a:pt x="142" y="178"/>
                </a:lnTo>
                <a:lnTo>
                  <a:pt x="142" y="178"/>
                </a:lnTo>
                <a:lnTo>
                  <a:pt x="142" y="178"/>
                </a:lnTo>
                <a:lnTo>
                  <a:pt x="146" y="180"/>
                </a:lnTo>
                <a:lnTo>
                  <a:pt x="147" y="182"/>
                </a:lnTo>
                <a:lnTo>
                  <a:pt x="147" y="182"/>
                </a:lnTo>
                <a:lnTo>
                  <a:pt x="147" y="182"/>
                </a:lnTo>
                <a:lnTo>
                  <a:pt x="147" y="182"/>
                </a:lnTo>
                <a:lnTo>
                  <a:pt x="146" y="183"/>
                </a:lnTo>
                <a:lnTo>
                  <a:pt x="146" y="183"/>
                </a:lnTo>
                <a:lnTo>
                  <a:pt x="146" y="183"/>
                </a:lnTo>
                <a:lnTo>
                  <a:pt x="142" y="183"/>
                </a:lnTo>
                <a:lnTo>
                  <a:pt x="142" y="183"/>
                </a:lnTo>
                <a:lnTo>
                  <a:pt x="142" y="185"/>
                </a:lnTo>
                <a:lnTo>
                  <a:pt x="141" y="185"/>
                </a:lnTo>
                <a:lnTo>
                  <a:pt x="139" y="187"/>
                </a:lnTo>
                <a:lnTo>
                  <a:pt x="139" y="187"/>
                </a:lnTo>
                <a:lnTo>
                  <a:pt x="139" y="187"/>
                </a:lnTo>
                <a:lnTo>
                  <a:pt x="139" y="187"/>
                </a:lnTo>
                <a:lnTo>
                  <a:pt x="139" y="188"/>
                </a:lnTo>
                <a:lnTo>
                  <a:pt x="137" y="188"/>
                </a:lnTo>
                <a:lnTo>
                  <a:pt x="137" y="190"/>
                </a:lnTo>
                <a:lnTo>
                  <a:pt x="139" y="195"/>
                </a:lnTo>
                <a:lnTo>
                  <a:pt x="139" y="197"/>
                </a:lnTo>
                <a:lnTo>
                  <a:pt x="139" y="199"/>
                </a:lnTo>
                <a:lnTo>
                  <a:pt x="137" y="200"/>
                </a:lnTo>
                <a:lnTo>
                  <a:pt x="127" y="209"/>
                </a:lnTo>
                <a:lnTo>
                  <a:pt x="122" y="212"/>
                </a:lnTo>
                <a:lnTo>
                  <a:pt x="121" y="212"/>
                </a:lnTo>
                <a:lnTo>
                  <a:pt x="121" y="214"/>
                </a:lnTo>
                <a:lnTo>
                  <a:pt x="121" y="214"/>
                </a:lnTo>
                <a:lnTo>
                  <a:pt x="122" y="217"/>
                </a:lnTo>
                <a:lnTo>
                  <a:pt x="122" y="217"/>
                </a:lnTo>
                <a:lnTo>
                  <a:pt x="122" y="219"/>
                </a:lnTo>
                <a:lnTo>
                  <a:pt x="122" y="219"/>
                </a:lnTo>
                <a:lnTo>
                  <a:pt x="122" y="220"/>
                </a:lnTo>
                <a:lnTo>
                  <a:pt x="122" y="220"/>
                </a:lnTo>
                <a:lnTo>
                  <a:pt x="122" y="220"/>
                </a:lnTo>
                <a:lnTo>
                  <a:pt x="121" y="220"/>
                </a:lnTo>
                <a:lnTo>
                  <a:pt x="117" y="222"/>
                </a:lnTo>
                <a:lnTo>
                  <a:pt x="116" y="222"/>
                </a:lnTo>
                <a:lnTo>
                  <a:pt x="116" y="222"/>
                </a:lnTo>
                <a:lnTo>
                  <a:pt x="110" y="222"/>
                </a:lnTo>
                <a:lnTo>
                  <a:pt x="110" y="222"/>
                </a:lnTo>
                <a:lnTo>
                  <a:pt x="107" y="224"/>
                </a:lnTo>
                <a:lnTo>
                  <a:pt x="105" y="225"/>
                </a:lnTo>
                <a:lnTo>
                  <a:pt x="102" y="227"/>
                </a:lnTo>
                <a:lnTo>
                  <a:pt x="100" y="229"/>
                </a:lnTo>
                <a:lnTo>
                  <a:pt x="100" y="230"/>
                </a:lnTo>
                <a:lnTo>
                  <a:pt x="99" y="232"/>
                </a:lnTo>
                <a:lnTo>
                  <a:pt x="97" y="234"/>
                </a:lnTo>
                <a:lnTo>
                  <a:pt x="97" y="236"/>
                </a:lnTo>
                <a:lnTo>
                  <a:pt x="95" y="237"/>
                </a:lnTo>
                <a:lnTo>
                  <a:pt x="95" y="237"/>
                </a:lnTo>
                <a:lnTo>
                  <a:pt x="85" y="242"/>
                </a:lnTo>
                <a:lnTo>
                  <a:pt x="85" y="242"/>
                </a:lnTo>
                <a:lnTo>
                  <a:pt x="84" y="242"/>
                </a:lnTo>
                <a:lnTo>
                  <a:pt x="82" y="242"/>
                </a:lnTo>
                <a:lnTo>
                  <a:pt x="80" y="242"/>
                </a:lnTo>
                <a:lnTo>
                  <a:pt x="79" y="242"/>
                </a:lnTo>
                <a:lnTo>
                  <a:pt x="77" y="242"/>
                </a:lnTo>
                <a:lnTo>
                  <a:pt x="75" y="242"/>
                </a:lnTo>
                <a:lnTo>
                  <a:pt x="75" y="242"/>
                </a:lnTo>
                <a:lnTo>
                  <a:pt x="74" y="242"/>
                </a:lnTo>
                <a:lnTo>
                  <a:pt x="68" y="241"/>
                </a:lnTo>
                <a:lnTo>
                  <a:pt x="67" y="241"/>
                </a:lnTo>
                <a:lnTo>
                  <a:pt x="67" y="242"/>
                </a:lnTo>
                <a:lnTo>
                  <a:pt x="65" y="242"/>
                </a:lnTo>
                <a:lnTo>
                  <a:pt x="63" y="242"/>
                </a:lnTo>
                <a:lnTo>
                  <a:pt x="60" y="242"/>
                </a:lnTo>
                <a:lnTo>
                  <a:pt x="58" y="242"/>
                </a:lnTo>
                <a:lnTo>
                  <a:pt x="57" y="241"/>
                </a:lnTo>
                <a:lnTo>
                  <a:pt x="50" y="236"/>
                </a:lnTo>
                <a:lnTo>
                  <a:pt x="47" y="234"/>
                </a:lnTo>
                <a:lnTo>
                  <a:pt x="45" y="234"/>
                </a:lnTo>
                <a:lnTo>
                  <a:pt x="45" y="234"/>
                </a:lnTo>
                <a:lnTo>
                  <a:pt x="43" y="234"/>
                </a:lnTo>
                <a:lnTo>
                  <a:pt x="42" y="234"/>
                </a:lnTo>
                <a:lnTo>
                  <a:pt x="42" y="236"/>
                </a:lnTo>
                <a:lnTo>
                  <a:pt x="42" y="236"/>
                </a:lnTo>
                <a:lnTo>
                  <a:pt x="37" y="232"/>
                </a:lnTo>
                <a:lnTo>
                  <a:pt x="35" y="230"/>
                </a:lnTo>
                <a:lnTo>
                  <a:pt x="33" y="230"/>
                </a:lnTo>
                <a:lnTo>
                  <a:pt x="30" y="232"/>
                </a:lnTo>
                <a:lnTo>
                  <a:pt x="28" y="234"/>
                </a:lnTo>
                <a:lnTo>
                  <a:pt x="26" y="234"/>
                </a:lnTo>
                <a:lnTo>
                  <a:pt x="25" y="232"/>
                </a:lnTo>
                <a:lnTo>
                  <a:pt x="23" y="232"/>
                </a:lnTo>
                <a:lnTo>
                  <a:pt x="21" y="230"/>
                </a:lnTo>
                <a:lnTo>
                  <a:pt x="20" y="227"/>
                </a:lnTo>
                <a:lnTo>
                  <a:pt x="18" y="225"/>
                </a:lnTo>
                <a:lnTo>
                  <a:pt x="16" y="224"/>
                </a:lnTo>
                <a:lnTo>
                  <a:pt x="16" y="222"/>
                </a:lnTo>
                <a:lnTo>
                  <a:pt x="15" y="219"/>
                </a:lnTo>
                <a:lnTo>
                  <a:pt x="16" y="215"/>
                </a:lnTo>
                <a:lnTo>
                  <a:pt x="16" y="214"/>
                </a:lnTo>
                <a:lnTo>
                  <a:pt x="16" y="212"/>
                </a:lnTo>
                <a:lnTo>
                  <a:pt x="13" y="210"/>
                </a:lnTo>
                <a:lnTo>
                  <a:pt x="11" y="210"/>
                </a:lnTo>
                <a:lnTo>
                  <a:pt x="11" y="207"/>
                </a:lnTo>
                <a:lnTo>
                  <a:pt x="8" y="207"/>
                </a:lnTo>
                <a:lnTo>
                  <a:pt x="6" y="207"/>
                </a:lnTo>
                <a:lnTo>
                  <a:pt x="5" y="207"/>
                </a:lnTo>
                <a:lnTo>
                  <a:pt x="1" y="205"/>
                </a:lnTo>
                <a:lnTo>
                  <a:pt x="1" y="204"/>
                </a:lnTo>
                <a:lnTo>
                  <a:pt x="0" y="202"/>
                </a:lnTo>
                <a:lnTo>
                  <a:pt x="1" y="193"/>
                </a:lnTo>
                <a:lnTo>
                  <a:pt x="1" y="193"/>
                </a:lnTo>
                <a:lnTo>
                  <a:pt x="1" y="192"/>
                </a:lnTo>
                <a:lnTo>
                  <a:pt x="3" y="188"/>
                </a:lnTo>
                <a:lnTo>
                  <a:pt x="3" y="188"/>
                </a:lnTo>
                <a:lnTo>
                  <a:pt x="3" y="188"/>
                </a:lnTo>
                <a:lnTo>
                  <a:pt x="3" y="188"/>
                </a:lnTo>
                <a:lnTo>
                  <a:pt x="5" y="187"/>
                </a:lnTo>
                <a:lnTo>
                  <a:pt x="5" y="187"/>
                </a:lnTo>
                <a:lnTo>
                  <a:pt x="5" y="187"/>
                </a:lnTo>
                <a:lnTo>
                  <a:pt x="5" y="187"/>
                </a:lnTo>
                <a:lnTo>
                  <a:pt x="5" y="187"/>
                </a:lnTo>
                <a:lnTo>
                  <a:pt x="5" y="185"/>
                </a:lnTo>
                <a:lnTo>
                  <a:pt x="6" y="185"/>
                </a:lnTo>
                <a:lnTo>
                  <a:pt x="6" y="183"/>
                </a:lnTo>
                <a:lnTo>
                  <a:pt x="6" y="183"/>
                </a:lnTo>
                <a:lnTo>
                  <a:pt x="6" y="183"/>
                </a:lnTo>
                <a:lnTo>
                  <a:pt x="8" y="183"/>
                </a:lnTo>
                <a:lnTo>
                  <a:pt x="8" y="183"/>
                </a:lnTo>
                <a:lnTo>
                  <a:pt x="8" y="183"/>
                </a:lnTo>
                <a:lnTo>
                  <a:pt x="11" y="180"/>
                </a:lnTo>
                <a:lnTo>
                  <a:pt x="11" y="180"/>
                </a:lnTo>
                <a:lnTo>
                  <a:pt x="11" y="178"/>
                </a:lnTo>
                <a:lnTo>
                  <a:pt x="11" y="178"/>
                </a:lnTo>
                <a:lnTo>
                  <a:pt x="11" y="178"/>
                </a:lnTo>
                <a:lnTo>
                  <a:pt x="10" y="178"/>
                </a:lnTo>
                <a:lnTo>
                  <a:pt x="10" y="178"/>
                </a:lnTo>
                <a:lnTo>
                  <a:pt x="10" y="178"/>
                </a:lnTo>
                <a:lnTo>
                  <a:pt x="10" y="178"/>
                </a:lnTo>
                <a:lnTo>
                  <a:pt x="10" y="178"/>
                </a:lnTo>
                <a:lnTo>
                  <a:pt x="10" y="177"/>
                </a:lnTo>
                <a:lnTo>
                  <a:pt x="10" y="175"/>
                </a:lnTo>
                <a:lnTo>
                  <a:pt x="10" y="173"/>
                </a:lnTo>
                <a:lnTo>
                  <a:pt x="8" y="172"/>
                </a:lnTo>
                <a:lnTo>
                  <a:pt x="8" y="170"/>
                </a:lnTo>
                <a:lnTo>
                  <a:pt x="8" y="170"/>
                </a:lnTo>
                <a:lnTo>
                  <a:pt x="8" y="168"/>
                </a:lnTo>
                <a:lnTo>
                  <a:pt x="8" y="168"/>
                </a:lnTo>
                <a:lnTo>
                  <a:pt x="6" y="167"/>
                </a:lnTo>
                <a:lnTo>
                  <a:pt x="6" y="167"/>
                </a:lnTo>
                <a:lnTo>
                  <a:pt x="6" y="167"/>
                </a:lnTo>
                <a:lnTo>
                  <a:pt x="6" y="167"/>
                </a:lnTo>
                <a:lnTo>
                  <a:pt x="6" y="167"/>
                </a:lnTo>
                <a:lnTo>
                  <a:pt x="8" y="165"/>
                </a:lnTo>
                <a:lnTo>
                  <a:pt x="8" y="165"/>
                </a:lnTo>
                <a:lnTo>
                  <a:pt x="8" y="165"/>
                </a:lnTo>
                <a:lnTo>
                  <a:pt x="8" y="165"/>
                </a:lnTo>
                <a:lnTo>
                  <a:pt x="8" y="165"/>
                </a:lnTo>
                <a:lnTo>
                  <a:pt x="8" y="165"/>
                </a:lnTo>
                <a:lnTo>
                  <a:pt x="8" y="165"/>
                </a:lnTo>
                <a:lnTo>
                  <a:pt x="10" y="163"/>
                </a:lnTo>
                <a:lnTo>
                  <a:pt x="10" y="163"/>
                </a:lnTo>
                <a:lnTo>
                  <a:pt x="10" y="160"/>
                </a:lnTo>
                <a:lnTo>
                  <a:pt x="10" y="160"/>
                </a:lnTo>
                <a:lnTo>
                  <a:pt x="10" y="158"/>
                </a:lnTo>
                <a:lnTo>
                  <a:pt x="10" y="158"/>
                </a:lnTo>
                <a:lnTo>
                  <a:pt x="11" y="158"/>
                </a:lnTo>
                <a:lnTo>
                  <a:pt x="11" y="158"/>
                </a:lnTo>
                <a:lnTo>
                  <a:pt x="11" y="156"/>
                </a:lnTo>
                <a:lnTo>
                  <a:pt x="10" y="156"/>
                </a:lnTo>
                <a:lnTo>
                  <a:pt x="10" y="156"/>
                </a:lnTo>
                <a:lnTo>
                  <a:pt x="10" y="156"/>
                </a:lnTo>
                <a:lnTo>
                  <a:pt x="10" y="156"/>
                </a:lnTo>
                <a:lnTo>
                  <a:pt x="10" y="156"/>
                </a:lnTo>
                <a:lnTo>
                  <a:pt x="8" y="155"/>
                </a:lnTo>
                <a:lnTo>
                  <a:pt x="10" y="153"/>
                </a:lnTo>
                <a:lnTo>
                  <a:pt x="10" y="153"/>
                </a:lnTo>
                <a:lnTo>
                  <a:pt x="10" y="153"/>
                </a:lnTo>
                <a:lnTo>
                  <a:pt x="11" y="153"/>
                </a:lnTo>
                <a:lnTo>
                  <a:pt x="11" y="151"/>
                </a:lnTo>
                <a:lnTo>
                  <a:pt x="11" y="151"/>
                </a:lnTo>
                <a:lnTo>
                  <a:pt x="11" y="151"/>
                </a:lnTo>
                <a:lnTo>
                  <a:pt x="11" y="150"/>
                </a:lnTo>
                <a:lnTo>
                  <a:pt x="11" y="150"/>
                </a:lnTo>
                <a:lnTo>
                  <a:pt x="10" y="148"/>
                </a:lnTo>
                <a:lnTo>
                  <a:pt x="10" y="148"/>
                </a:lnTo>
                <a:lnTo>
                  <a:pt x="10" y="145"/>
                </a:lnTo>
                <a:lnTo>
                  <a:pt x="10" y="145"/>
                </a:lnTo>
                <a:lnTo>
                  <a:pt x="10" y="143"/>
                </a:lnTo>
                <a:lnTo>
                  <a:pt x="10" y="143"/>
                </a:lnTo>
                <a:lnTo>
                  <a:pt x="10" y="143"/>
                </a:lnTo>
                <a:lnTo>
                  <a:pt x="10" y="141"/>
                </a:lnTo>
                <a:lnTo>
                  <a:pt x="10" y="141"/>
                </a:lnTo>
                <a:lnTo>
                  <a:pt x="10" y="141"/>
                </a:lnTo>
                <a:lnTo>
                  <a:pt x="11" y="140"/>
                </a:lnTo>
                <a:lnTo>
                  <a:pt x="11" y="140"/>
                </a:lnTo>
                <a:lnTo>
                  <a:pt x="11" y="140"/>
                </a:lnTo>
                <a:lnTo>
                  <a:pt x="11" y="140"/>
                </a:lnTo>
                <a:lnTo>
                  <a:pt x="11" y="140"/>
                </a:lnTo>
                <a:lnTo>
                  <a:pt x="13" y="140"/>
                </a:lnTo>
                <a:lnTo>
                  <a:pt x="13" y="140"/>
                </a:lnTo>
                <a:lnTo>
                  <a:pt x="15" y="140"/>
                </a:lnTo>
                <a:lnTo>
                  <a:pt x="16" y="140"/>
                </a:lnTo>
                <a:lnTo>
                  <a:pt x="18" y="138"/>
                </a:lnTo>
                <a:lnTo>
                  <a:pt x="18" y="136"/>
                </a:lnTo>
                <a:lnTo>
                  <a:pt x="18" y="135"/>
                </a:lnTo>
                <a:lnTo>
                  <a:pt x="18" y="135"/>
                </a:lnTo>
                <a:lnTo>
                  <a:pt x="18" y="135"/>
                </a:lnTo>
                <a:lnTo>
                  <a:pt x="20" y="135"/>
                </a:lnTo>
                <a:lnTo>
                  <a:pt x="20" y="133"/>
                </a:lnTo>
                <a:lnTo>
                  <a:pt x="20" y="133"/>
                </a:lnTo>
                <a:lnTo>
                  <a:pt x="20" y="133"/>
                </a:lnTo>
                <a:lnTo>
                  <a:pt x="20" y="131"/>
                </a:lnTo>
                <a:lnTo>
                  <a:pt x="20" y="131"/>
                </a:lnTo>
                <a:lnTo>
                  <a:pt x="20" y="131"/>
                </a:lnTo>
                <a:lnTo>
                  <a:pt x="20" y="130"/>
                </a:lnTo>
                <a:lnTo>
                  <a:pt x="20" y="130"/>
                </a:lnTo>
                <a:lnTo>
                  <a:pt x="20" y="131"/>
                </a:lnTo>
                <a:lnTo>
                  <a:pt x="20" y="131"/>
                </a:lnTo>
                <a:lnTo>
                  <a:pt x="21" y="131"/>
                </a:lnTo>
                <a:lnTo>
                  <a:pt x="21" y="131"/>
                </a:lnTo>
                <a:lnTo>
                  <a:pt x="21" y="131"/>
                </a:lnTo>
                <a:lnTo>
                  <a:pt x="21" y="131"/>
                </a:lnTo>
                <a:lnTo>
                  <a:pt x="23" y="131"/>
                </a:lnTo>
                <a:lnTo>
                  <a:pt x="21" y="130"/>
                </a:lnTo>
                <a:lnTo>
                  <a:pt x="21" y="128"/>
                </a:lnTo>
                <a:lnTo>
                  <a:pt x="18" y="126"/>
                </a:lnTo>
                <a:lnTo>
                  <a:pt x="16" y="125"/>
                </a:lnTo>
                <a:lnTo>
                  <a:pt x="15" y="125"/>
                </a:lnTo>
                <a:lnTo>
                  <a:pt x="15" y="125"/>
                </a:lnTo>
                <a:lnTo>
                  <a:pt x="16" y="121"/>
                </a:lnTo>
                <a:lnTo>
                  <a:pt x="16" y="121"/>
                </a:lnTo>
                <a:lnTo>
                  <a:pt x="16" y="121"/>
                </a:lnTo>
                <a:lnTo>
                  <a:pt x="16" y="121"/>
                </a:lnTo>
                <a:lnTo>
                  <a:pt x="15" y="119"/>
                </a:lnTo>
                <a:lnTo>
                  <a:pt x="15" y="119"/>
                </a:lnTo>
                <a:lnTo>
                  <a:pt x="15" y="119"/>
                </a:lnTo>
                <a:lnTo>
                  <a:pt x="13" y="119"/>
                </a:lnTo>
                <a:lnTo>
                  <a:pt x="13" y="119"/>
                </a:lnTo>
                <a:lnTo>
                  <a:pt x="13" y="119"/>
                </a:lnTo>
                <a:lnTo>
                  <a:pt x="13" y="119"/>
                </a:lnTo>
                <a:lnTo>
                  <a:pt x="13" y="119"/>
                </a:lnTo>
                <a:lnTo>
                  <a:pt x="13" y="118"/>
                </a:lnTo>
                <a:lnTo>
                  <a:pt x="11" y="118"/>
                </a:lnTo>
                <a:lnTo>
                  <a:pt x="11" y="118"/>
                </a:lnTo>
                <a:lnTo>
                  <a:pt x="10" y="116"/>
                </a:lnTo>
                <a:lnTo>
                  <a:pt x="10" y="116"/>
                </a:lnTo>
                <a:lnTo>
                  <a:pt x="10" y="116"/>
                </a:lnTo>
                <a:lnTo>
                  <a:pt x="10" y="116"/>
                </a:lnTo>
                <a:lnTo>
                  <a:pt x="10" y="114"/>
                </a:lnTo>
                <a:lnTo>
                  <a:pt x="10" y="114"/>
                </a:lnTo>
                <a:lnTo>
                  <a:pt x="10" y="113"/>
                </a:lnTo>
                <a:lnTo>
                  <a:pt x="10" y="113"/>
                </a:lnTo>
                <a:lnTo>
                  <a:pt x="10" y="113"/>
                </a:lnTo>
                <a:lnTo>
                  <a:pt x="10" y="113"/>
                </a:lnTo>
                <a:lnTo>
                  <a:pt x="10" y="113"/>
                </a:lnTo>
                <a:lnTo>
                  <a:pt x="10" y="113"/>
                </a:lnTo>
                <a:lnTo>
                  <a:pt x="10" y="113"/>
                </a:lnTo>
                <a:lnTo>
                  <a:pt x="11" y="111"/>
                </a:lnTo>
                <a:lnTo>
                  <a:pt x="11" y="111"/>
                </a:lnTo>
                <a:lnTo>
                  <a:pt x="11" y="111"/>
                </a:lnTo>
                <a:lnTo>
                  <a:pt x="11" y="111"/>
                </a:lnTo>
                <a:lnTo>
                  <a:pt x="11" y="109"/>
                </a:lnTo>
                <a:lnTo>
                  <a:pt x="11" y="109"/>
                </a:lnTo>
                <a:lnTo>
                  <a:pt x="11" y="109"/>
                </a:lnTo>
                <a:lnTo>
                  <a:pt x="11" y="109"/>
                </a:lnTo>
                <a:lnTo>
                  <a:pt x="10" y="109"/>
                </a:lnTo>
                <a:lnTo>
                  <a:pt x="10" y="109"/>
                </a:lnTo>
                <a:lnTo>
                  <a:pt x="8" y="109"/>
                </a:lnTo>
                <a:lnTo>
                  <a:pt x="8" y="108"/>
                </a:lnTo>
                <a:lnTo>
                  <a:pt x="8" y="108"/>
                </a:lnTo>
                <a:lnTo>
                  <a:pt x="8" y="108"/>
                </a:lnTo>
                <a:lnTo>
                  <a:pt x="8" y="106"/>
                </a:lnTo>
                <a:lnTo>
                  <a:pt x="8" y="106"/>
                </a:lnTo>
                <a:lnTo>
                  <a:pt x="10" y="106"/>
                </a:lnTo>
                <a:lnTo>
                  <a:pt x="10" y="106"/>
                </a:lnTo>
                <a:lnTo>
                  <a:pt x="10" y="104"/>
                </a:lnTo>
                <a:lnTo>
                  <a:pt x="10" y="104"/>
                </a:lnTo>
                <a:lnTo>
                  <a:pt x="10" y="104"/>
                </a:lnTo>
                <a:lnTo>
                  <a:pt x="10" y="104"/>
                </a:lnTo>
                <a:lnTo>
                  <a:pt x="11" y="104"/>
                </a:lnTo>
                <a:lnTo>
                  <a:pt x="11" y="104"/>
                </a:lnTo>
                <a:lnTo>
                  <a:pt x="10" y="103"/>
                </a:lnTo>
                <a:lnTo>
                  <a:pt x="10" y="101"/>
                </a:lnTo>
                <a:lnTo>
                  <a:pt x="10" y="101"/>
                </a:lnTo>
                <a:lnTo>
                  <a:pt x="10" y="101"/>
                </a:lnTo>
                <a:lnTo>
                  <a:pt x="11" y="101"/>
                </a:lnTo>
                <a:lnTo>
                  <a:pt x="11" y="101"/>
                </a:lnTo>
                <a:lnTo>
                  <a:pt x="11" y="101"/>
                </a:lnTo>
                <a:lnTo>
                  <a:pt x="11" y="101"/>
                </a:lnTo>
                <a:lnTo>
                  <a:pt x="11" y="99"/>
                </a:lnTo>
                <a:lnTo>
                  <a:pt x="11" y="99"/>
                </a:lnTo>
                <a:lnTo>
                  <a:pt x="11" y="99"/>
                </a:lnTo>
                <a:lnTo>
                  <a:pt x="13" y="99"/>
                </a:lnTo>
                <a:lnTo>
                  <a:pt x="16" y="99"/>
                </a:lnTo>
                <a:lnTo>
                  <a:pt x="16" y="99"/>
                </a:lnTo>
                <a:lnTo>
                  <a:pt x="16" y="99"/>
                </a:lnTo>
                <a:lnTo>
                  <a:pt x="16" y="101"/>
                </a:lnTo>
                <a:lnTo>
                  <a:pt x="16" y="101"/>
                </a:lnTo>
                <a:lnTo>
                  <a:pt x="16" y="101"/>
                </a:lnTo>
                <a:lnTo>
                  <a:pt x="18" y="103"/>
                </a:lnTo>
                <a:lnTo>
                  <a:pt x="20" y="103"/>
                </a:lnTo>
                <a:lnTo>
                  <a:pt x="20" y="101"/>
                </a:lnTo>
                <a:lnTo>
                  <a:pt x="20" y="101"/>
                </a:lnTo>
                <a:lnTo>
                  <a:pt x="20" y="101"/>
                </a:lnTo>
                <a:lnTo>
                  <a:pt x="20" y="99"/>
                </a:lnTo>
                <a:lnTo>
                  <a:pt x="20" y="99"/>
                </a:lnTo>
                <a:lnTo>
                  <a:pt x="21" y="98"/>
                </a:lnTo>
                <a:lnTo>
                  <a:pt x="21" y="96"/>
                </a:lnTo>
                <a:lnTo>
                  <a:pt x="21" y="96"/>
                </a:lnTo>
                <a:lnTo>
                  <a:pt x="21" y="94"/>
                </a:lnTo>
                <a:lnTo>
                  <a:pt x="21" y="93"/>
                </a:lnTo>
                <a:lnTo>
                  <a:pt x="21" y="93"/>
                </a:lnTo>
                <a:lnTo>
                  <a:pt x="23" y="91"/>
                </a:lnTo>
                <a:lnTo>
                  <a:pt x="23" y="91"/>
                </a:lnTo>
                <a:lnTo>
                  <a:pt x="23" y="91"/>
                </a:lnTo>
                <a:lnTo>
                  <a:pt x="21" y="89"/>
                </a:lnTo>
                <a:lnTo>
                  <a:pt x="21" y="89"/>
                </a:lnTo>
                <a:lnTo>
                  <a:pt x="21" y="88"/>
                </a:lnTo>
                <a:lnTo>
                  <a:pt x="20" y="86"/>
                </a:lnTo>
                <a:lnTo>
                  <a:pt x="18" y="86"/>
                </a:lnTo>
                <a:lnTo>
                  <a:pt x="18" y="84"/>
                </a:lnTo>
                <a:lnTo>
                  <a:pt x="18" y="84"/>
                </a:lnTo>
                <a:lnTo>
                  <a:pt x="18" y="84"/>
                </a:lnTo>
                <a:lnTo>
                  <a:pt x="18" y="86"/>
                </a:lnTo>
                <a:lnTo>
                  <a:pt x="16" y="86"/>
                </a:lnTo>
                <a:lnTo>
                  <a:pt x="16" y="86"/>
                </a:lnTo>
                <a:lnTo>
                  <a:pt x="15" y="86"/>
                </a:lnTo>
                <a:lnTo>
                  <a:pt x="15" y="86"/>
                </a:lnTo>
                <a:lnTo>
                  <a:pt x="15" y="86"/>
                </a:lnTo>
                <a:lnTo>
                  <a:pt x="15" y="86"/>
                </a:lnTo>
                <a:lnTo>
                  <a:pt x="13" y="86"/>
                </a:lnTo>
                <a:lnTo>
                  <a:pt x="13" y="86"/>
                </a:lnTo>
                <a:lnTo>
                  <a:pt x="13" y="86"/>
                </a:lnTo>
                <a:lnTo>
                  <a:pt x="11" y="88"/>
                </a:lnTo>
                <a:lnTo>
                  <a:pt x="11" y="88"/>
                </a:lnTo>
                <a:lnTo>
                  <a:pt x="11" y="88"/>
                </a:lnTo>
                <a:lnTo>
                  <a:pt x="10" y="89"/>
                </a:lnTo>
                <a:lnTo>
                  <a:pt x="10" y="89"/>
                </a:lnTo>
                <a:lnTo>
                  <a:pt x="10" y="88"/>
                </a:lnTo>
                <a:lnTo>
                  <a:pt x="8" y="88"/>
                </a:lnTo>
                <a:lnTo>
                  <a:pt x="6" y="86"/>
                </a:lnTo>
                <a:lnTo>
                  <a:pt x="6" y="86"/>
                </a:lnTo>
                <a:lnTo>
                  <a:pt x="6" y="86"/>
                </a:lnTo>
                <a:lnTo>
                  <a:pt x="6" y="86"/>
                </a:lnTo>
                <a:lnTo>
                  <a:pt x="6" y="81"/>
                </a:lnTo>
                <a:lnTo>
                  <a:pt x="6" y="81"/>
                </a:lnTo>
                <a:lnTo>
                  <a:pt x="6" y="81"/>
                </a:lnTo>
                <a:lnTo>
                  <a:pt x="6" y="81"/>
                </a:lnTo>
                <a:lnTo>
                  <a:pt x="5" y="79"/>
                </a:lnTo>
                <a:lnTo>
                  <a:pt x="5" y="79"/>
                </a:lnTo>
                <a:lnTo>
                  <a:pt x="3" y="79"/>
                </a:lnTo>
                <a:lnTo>
                  <a:pt x="3" y="79"/>
                </a:lnTo>
                <a:lnTo>
                  <a:pt x="1" y="79"/>
                </a:lnTo>
                <a:lnTo>
                  <a:pt x="1" y="77"/>
                </a:lnTo>
                <a:lnTo>
                  <a:pt x="1" y="77"/>
                </a:lnTo>
                <a:lnTo>
                  <a:pt x="1" y="77"/>
                </a:lnTo>
                <a:lnTo>
                  <a:pt x="1" y="77"/>
                </a:lnTo>
                <a:lnTo>
                  <a:pt x="1" y="76"/>
                </a:lnTo>
                <a:lnTo>
                  <a:pt x="1" y="74"/>
                </a:lnTo>
                <a:lnTo>
                  <a:pt x="1" y="74"/>
                </a:lnTo>
                <a:lnTo>
                  <a:pt x="1" y="72"/>
                </a:lnTo>
                <a:lnTo>
                  <a:pt x="1" y="72"/>
                </a:lnTo>
                <a:lnTo>
                  <a:pt x="1" y="72"/>
                </a:lnTo>
                <a:lnTo>
                  <a:pt x="1" y="71"/>
                </a:lnTo>
                <a:lnTo>
                  <a:pt x="1" y="71"/>
                </a:lnTo>
                <a:lnTo>
                  <a:pt x="1" y="71"/>
                </a:lnTo>
                <a:lnTo>
                  <a:pt x="3" y="71"/>
                </a:lnTo>
                <a:lnTo>
                  <a:pt x="3" y="71"/>
                </a:lnTo>
                <a:lnTo>
                  <a:pt x="3" y="71"/>
                </a:lnTo>
                <a:lnTo>
                  <a:pt x="6" y="72"/>
                </a:lnTo>
                <a:lnTo>
                  <a:pt x="8" y="72"/>
                </a:lnTo>
                <a:lnTo>
                  <a:pt x="8" y="72"/>
                </a:lnTo>
                <a:lnTo>
                  <a:pt x="8" y="72"/>
                </a:lnTo>
                <a:lnTo>
                  <a:pt x="10" y="71"/>
                </a:lnTo>
                <a:lnTo>
                  <a:pt x="10" y="71"/>
                </a:lnTo>
                <a:lnTo>
                  <a:pt x="10" y="71"/>
                </a:lnTo>
                <a:lnTo>
                  <a:pt x="10" y="71"/>
                </a:lnTo>
                <a:lnTo>
                  <a:pt x="10" y="71"/>
                </a:lnTo>
                <a:lnTo>
                  <a:pt x="10" y="69"/>
                </a:lnTo>
                <a:lnTo>
                  <a:pt x="10" y="69"/>
                </a:lnTo>
                <a:lnTo>
                  <a:pt x="10" y="66"/>
                </a:lnTo>
                <a:lnTo>
                  <a:pt x="10" y="66"/>
                </a:lnTo>
                <a:lnTo>
                  <a:pt x="10" y="64"/>
                </a:lnTo>
                <a:lnTo>
                  <a:pt x="10" y="62"/>
                </a:lnTo>
                <a:lnTo>
                  <a:pt x="10" y="62"/>
                </a:lnTo>
                <a:lnTo>
                  <a:pt x="8" y="62"/>
                </a:lnTo>
                <a:lnTo>
                  <a:pt x="8" y="61"/>
                </a:lnTo>
                <a:lnTo>
                  <a:pt x="8" y="61"/>
                </a:lnTo>
                <a:lnTo>
                  <a:pt x="8" y="61"/>
                </a:lnTo>
                <a:lnTo>
                  <a:pt x="5" y="61"/>
                </a:lnTo>
                <a:lnTo>
                  <a:pt x="5" y="61"/>
                </a:lnTo>
                <a:lnTo>
                  <a:pt x="5" y="61"/>
                </a:lnTo>
                <a:lnTo>
                  <a:pt x="3" y="59"/>
                </a:lnTo>
                <a:lnTo>
                  <a:pt x="3" y="59"/>
                </a:lnTo>
                <a:lnTo>
                  <a:pt x="3" y="59"/>
                </a:lnTo>
                <a:lnTo>
                  <a:pt x="3" y="59"/>
                </a:lnTo>
                <a:lnTo>
                  <a:pt x="3" y="59"/>
                </a:lnTo>
                <a:lnTo>
                  <a:pt x="3" y="57"/>
                </a:lnTo>
                <a:lnTo>
                  <a:pt x="3" y="57"/>
                </a:lnTo>
                <a:lnTo>
                  <a:pt x="5" y="56"/>
                </a:lnTo>
                <a:lnTo>
                  <a:pt x="5" y="56"/>
                </a:lnTo>
                <a:lnTo>
                  <a:pt x="5" y="56"/>
                </a:lnTo>
                <a:lnTo>
                  <a:pt x="6" y="54"/>
                </a:lnTo>
                <a:lnTo>
                  <a:pt x="6" y="54"/>
                </a:lnTo>
                <a:lnTo>
                  <a:pt x="6" y="54"/>
                </a:lnTo>
                <a:lnTo>
                  <a:pt x="6" y="54"/>
                </a:lnTo>
                <a:lnTo>
                  <a:pt x="8" y="54"/>
                </a:lnTo>
                <a:lnTo>
                  <a:pt x="8" y="52"/>
                </a:lnTo>
                <a:lnTo>
                  <a:pt x="8" y="52"/>
                </a:lnTo>
                <a:lnTo>
                  <a:pt x="8" y="52"/>
                </a:lnTo>
                <a:lnTo>
                  <a:pt x="8" y="52"/>
                </a:lnTo>
                <a:lnTo>
                  <a:pt x="8" y="52"/>
                </a:lnTo>
                <a:lnTo>
                  <a:pt x="6" y="52"/>
                </a:lnTo>
                <a:lnTo>
                  <a:pt x="5" y="52"/>
                </a:lnTo>
                <a:lnTo>
                  <a:pt x="5" y="52"/>
                </a:lnTo>
                <a:lnTo>
                  <a:pt x="5" y="51"/>
                </a:lnTo>
                <a:lnTo>
                  <a:pt x="5" y="51"/>
                </a:lnTo>
                <a:lnTo>
                  <a:pt x="5" y="51"/>
                </a:lnTo>
                <a:lnTo>
                  <a:pt x="6" y="51"/>
                </a:lnTo>
                <a:lnTo>
                  <a:pt x="6" y="49"/>
                </a:lnTo>
                <a:lnTo>
                  <a:pt x="6" y="49"/>
                </a:lnTo>
                <a:lnTo>
                  <a:pt x="6" y="49"/>
                </a:lnTo>
                <a:lnTo>
                  <a:pt x="6" y="49"/>
                </a:lnTo>
                <a:lnTo>
                  <a:pt x="6" y="49"/>
                </a:lnTo>
                <a:lnTo>
                  <a:pt x="6" y="45"/>
                </a:lnTo>
                <a:lnTo>
                  <a:pt x="6" y="44"/>
                </a:lnTo>
                <a:lnTo>
                  <a:pt x="8" y="44"/>
                </a:lnTo>
                <a:lnTo>
                  <a:pt x="8" y="44"/>
                </a:lnTo>
                <a:lnTo>
                  <a:pt x="8" y="42"/>
                </a:lnTo>
                <a:lnTo>
                  <a:pt x="8" y="42"/>
                </a:lnTo>
                <a:lnTo>
                  <a:pt x="8" y="42"/>
                </a:lnTo>
                <a:lnTo>
                  <a:pt x="8" y="42"/>
                </a:lnTo>
                <a:lnTo>
                  <a:pt x="8" y="40"/>
                </a:lnTo>
                <a:lnTo>
                  <a:pt x="8" y="40"/>
                </a:lnTo>
                <a:lnTo>
                  <a:pt x="8" y="40"/>
                </a:lnTo>
                <a:lnTo>
                  <a:pt x="8" y="40"/>
                </a:lnTo>
                <a:lnTo>
                  <a:pt x="10" y="39"/>
                </a:lnTo>
                <a:lnTo>
                  <a:pt x="10" y="37"/>
                </a:lnTo>
                <a:lnTo>
                  <a:pt x="10" y="37"/>
                </a:lnTo>
                <a:lnTo>
                  <a:pt x="10" y="37"/>
                </a:lnTo>
                <a:lnTo>
                  <a:pt x="8" y="35"/>
                </a:lnTo>
                <a:lnTo>
                  <a:pt x="8" y="35"/>
                </a:lnTo>
                <a:lnTo>
                  <a:pt x="8" y="34"/>
                </a:lnTo>
                <a:lnTo>
                  <a:pt x="8" y="34"/>
                </a:lnTo>
                <a:lnTo>
                  <a:pt x="8" y="30"/>
                </a:lnTo>
                <a:lnTo>
                  <a:pt x="6" y="27"/>
                </a:lnTo>
                <a:lnTo>
                  <a:pt x="6" y="27"/>
                </a:lnTo>
                <a:lnTo>
                  <a:pt x="6" y="27"/>
                </a:lnTo>
                <a:lnTo>
                  <a:pt x="6" y="25"/>
                </a:lnTo>
                <a:lnTo>
                  <a:pt x="8" y="25"/>
                </a:lnTo>
                <a:lnTo>
                  <a:pt x="10" y="29"/>
                </a:lnTo>
                <a:lnTo>
                  <a:pt x="11" y="29"/>
                </a:lnTo>
                <a:lnTo>
                  <a:pt x="11" y="25"/>
                </a:lnTo>
                <a:lnTo>
                  <a:pt x="11" y="25"/>
                </a:lnTo>
                <a:lnTo>
                  <a:pt x="11" y="25"/>
                </a:lnTo>
                <a:lnTo>
                  <a:pt x="11" y="25"/>
                </a:lnTo>
                <a:lnTo>
                  <a:pt x="11" y="25"/>
                </a:lnTo>
                <a:lnTo>
                  <a:pt x="11" y="24"/>
                </a:lnTo>
                <a:lnTo>
                  <a:pt x="11" y="24"/>
                </a:lnTo>
                <a:lnTo>
                  <a:pt x="11" y="24"/>
                </a:lnTo>
                <a:lnTo>
                  <a:pt x="11" y="24"/>
                </a:lnTo>
                <a:lnTo>
                  <a:pt x="11" y="22"/>
                </a:lnTo>
                <a:lnTo>
                  <a:pt x="11" y="22"/>
                </a:lnTo>
                <a:lnTo>
                  <a:pt x="13" y="22"/>
                </a:lnTo>
                <a:lnTo>
                  <a:pt x="13" y="22"/>
                </a:lnTo>
                <a:lnTo>
                  <a:pt x="13" y="22"/>
                </a:lnTo>
                <a:lnTo>
                  <a:pt x="15" y="24"/>
                </a:lnTo>
                <a:lnTo>
                  <a:pt x="18" y="25"/>
                </a:lnTo>
                <a:lnTo>
                  <a:pt x="21" y="27"/>
                </a:lnTo>
                <a:lnTo>
                  <a:pt x="23" y="27"/>
                </a:lnTo>
                <a:lnTo>
                  <a:pt x="23" y="27"/>
                </a:lnTo>
                <a:lnTo>
                  <a:pt x="23" y="27"/>
                </a:lnTo>
                <a:lnTo>
                  <a:pt x="25" y="27"/>
                </a:lnTo>
                <a:lnTo>
                  <a:pt x="26" y="27"/>
                </a:lnTo>
                <a:lnTo>
                  <a:pt x="28" y="25"/>
                </a:lnTo>
                <a:lnTo>
                  <a:pt x="28" y="25"/>
                </a:lnTo>
                <a:lnTo>
                  <a:pt x="28" y="24"/>
                </a:lnTo>
                <a:lnTo>
                  <a:pt x="28" y="24"/>
                </a:lnTo>
                <a:lnTo>
                  <a:pt x="26" y="24"/>
                </a:lnTo>
                <a:lnTo>
                  <a:pt x="25" y="24"/>
                </a:lnTo>
                <a:lnTo>
                  <a:pt x="25" y="24"/>
                </a:lnTo>
                <a:lnTo>
                  <a:pt x="25" y="22"/>
                </a:lnTo>
                <a:lnTo>
                  <a:pt x="25" y="22"/>
                </a:lnTo>
                <a:lnTo>
                  <a:pt x="25" y="20"/>
                </a:lnTo>
                <a:lnTo>
                  <a:pt x="25" y="20"/>
                </a:lnTo>
                <a:lnTo>
                  <a:pt x="25" y="19"/>
                </a:lnTo>
                <a:lnTo>
                  <a:pt x="25" y="19"/>
                </a:lnTo>
                <a:lnTo>
                  <a:pt x="28" y="17"/>
                </a:lnTo>
                <a:lnTo>
                  <a:pt x="28" y="17"/>
                </a:lnTo>
                <a:lnTo>
                  <a:pt x="28" y="15"/>
                </a:lnTo>
                <a:lnTo>
                  <a:pt x="28" y="14"/>
                </a:lnTo>
                <a:lnTo>
                  <a:pt x="28" y="14"/>
                </a:lnTo>
                <a:lnTo>
                  <a:pt x="28" y="12"/>
                </a:lnTo>
                <a:lnTo>
                  <a:pt x="28" y="12"/>
                </a:lnTo>
                <a:lnTo>
                  <a:pt x="30" y="12"/>
                </a:lnTo>
                <a:lnTo>
                  <a:pt x="30" y="10"/>
                </a:lnTo>
                <a:lnTo>
                  <a:pt x="30" y="9"/>
                </a:lnTo>
                <a:lnTo>
                  <a:pt x="30" y="9"/>
                </a:lnTo>
                <a:lnTo>
                  <a:pt x="30" y="9"/>
                </a:lnTo>
                <a:lnTo>
                  <a:pt x="30" y="7"/>
                </a:lnTo>
                <a:lnTo>
                  <a:pt x="30" y="7"/>
                </a:lnTo>
                <a:lnTo>
                  <a:pt x="28" y="7"/>
                </a:lnTo>
                <a:lnTo>
                  <a:pt x="26" y="7"/>
                </a:lnTo>
                <a:lnTo>
                  <a:pt x="26" y="7"/>
                </a:lnTo>
                <a:lnTo>
                  <a:pt x="26" y="7"/>
                </a:lnTo>
                <a:lnTo>
                  <a:pt x="26" y="7"/>
                </a:lnTo>
                <a:lnTo>
                  <a:pt x="26" y="7"/>
                </a:lnTo>
                <a:lnTo>
                  <a:pt x="25" y="7"/>
                </a:lnTo>
                <a:lnTo>
                  <a:pt x="25" y="7"/>
                </a:lnTo>
                <a:lnTo>
                  <a:pt x="25" y="5"/>
                </a:lnTo>
                <a:lnTo>
                  <a:pt x="25" y="5"/>
                </a:lnTo>
                <a:lnTo>
                  <a:pt x="25" y="3"/>
                </a:lnTo>
                <a:lnTo>
                  <a:pt x="26" y="2"/>
                </a:lnTo>
                <a:lnTo>
                  <a:pt x="31" y="2"/>
                </a:lnTo>
                <a:lnTo>
                  <a:pt x="40" y="2"/>
                </a:lnTo>
                <a:lnTo>
                  <a:pt x="40" y="2"/>
                </a:lnTo>
                <a:lnTo>
                  <a:pt x="42" y="2"/>
                </a:lnTo>
                <a:lnTo>
                  <a:pt x="42" y="2"/>
                </a:lnTo>
                <a:lnTo>
                  <a:pt x="42" y="2"/>
                </a:lnTo>
                <a:lnTo>
                  <a:pt x="42" y="0"/>
                </a:lnTo>
                <a:lnTo>
                  <a:pt x="43" y="0"/>
                </a:lnTo>
                <a:lnTo>
                  <a:pt x="43" y="0"/>
                </a:lnTo>
                <a:lnTo>
                  <a:pt x="43" y="0"/>
                </a:lnTo>
                <a:lnTo>
                  <a:pt x="43" y="0"/>
                </a:lnTo>
                <a:lnTo>
                  <a:pt x="45" y="0"/>
                </a:lnTo>
                <a:lnTo>
                  <a:pt x="45" y="0"/>
                </a:lnTo>
                <a:lnTo>
                  <a:pt x="45" y="0"/>
                </a:lnTo>
                <a:lnTo>
                  <a:pt x="45" y="2"/>
                </a:lnTo>
                <a:lnTo>
                  <a:pt x="45" y="2"/>
                </a:lnTo>
                <a:lnTo>
                  <a:pt x="45" y="2"/>
                </a:lnTo>
                <a:lnTo>
                  <a:pt x="47" y="2"/>
                </a:lnTo>
                <a:lnTo>
                  <a:pt x="48" y="2"/>
                </a:lnTo>
                <a:lnTo>
                  <a:pt x="48" y="2"/>
                </a:lnTo>
                <a:lnTo>
                  <a:pt x="48" y="2"/>
                </a:lnTo>
                <a:lnTo>
                  <a:pt x="48" y="0"/>
                </a:lnTo>
                <a:lnTo>
                  <a:pt x="48" y="0"/>
                </a:lnTo>
                <a:lnTo>
                  <a:pt x="50" y="0"/>
                </a:lnTo>
                <a:lnTo>
                  <a:pt x="50" y="0"/>
                </a:lnTo>
                <a:lnTo>
                  <a:pt x="50" y="0"/>
                </a:lnTo>
                <a:lnTo>
                  <a:pt x="52" y="0"/>
                </a:lnTo>
                <a:lnTo>
                  <a:pt x="52" y="0"/>
                </a:lnTo>
                <a:lnTo>
                  <a:pt x="52" y="0"/>
                </a:lnTo>
                <a:lnTo>
                  <a:pt x="52" y="0"/>
                </a:lnTo>
                <a:lnTo>
                  <a:pt x="52" y="2"/>
                </a:lnTo>
                <a:lnTo>
                  <a:pt x="52" y="2"/>
                </a:lnTo>
                <a:lnTo>
                  <a:pt x="52" y="3"/>
                </a:lnTo>
                <a:lnTo>
                  <a:pt x="52" y="3"/>
                </a:lnTo>
                <a:lnTo>
                  <a:pt x="52" y="3"/>
                </a:lnTo>
                <a:lnTo>
                  <a:pt x="52" y="3"/>
                </a:lnTo>
                <a:lnTo>
                  <a:pt x="53" y="5"/>
                </a:lnTo>
                <a:lnTo>
                  <a:pt x="55" y="3"/>
                </a:lnTo>
                <a:lnTo>
                  <a:pt x="55" y="3"/>
                </a:lnTo>
                <a:lnTo>
                  <a:pt x="57" y="2"/>
                </a:lnTo>
                <a:lnTo>
                  <a:pt x="57" y="2"/>
                </a:lnTo>
                <a:lnTo>
                  <a:pt x="57" y="2"/>
                </a:lnTo>
                <a:lnTo>
                  <a:pt x="58" y="2"/>
                </a:lnTo>
                <a:lnTo>
                  <a:pt x="58" y="3"/>
                </a:lnTo>
                <a:lnTo>
                  <a:pt x="58" y="3"/>
                </a:lnTo>
                <a:lnTo>
                  <a:pt x="60" y="3"/>
                </a:lnTo>
                <a:lnTo>
                  <a:pt x="60" y="3"/>
                </a:lnTo>
                <a:lnTo>
                  <a:pt x="62" y="7"/>
                </a:lnTo>
                <a:lnTo>
                  <a:pt x="62" y="7"/>
                </a:lnTo>
                <a:lnTo>
                  <a:pt x="62" y="10"/>
                </a:lnTo>
                <a:lnTo>
                  <a:pt x="62" y="12"/>
                </a:lnTo>
                <a:lnTo>
                  <a:pt x="63" y="14"/>
                </a:lnTo>
                <a:lnTo>
                  <a:pt x="63" y="14"/>
                </a:lnTo>
                <a:lnTo>
                  <a:pt x="63" y="15"/>
                </a:lnTo>
                <a:lnTo>
                  <a:pt x="63" y="15"/>
                </a:lnTo>
                <a:lnTo>
                  <a:pt x="63" y="15"/>
                </a:lnTo>
                <a:lnTo>
                  <a:pt x="65" y="15"/>
                </a:lnTo>
                <a:lnTo>
                  <a:pt x="67" y="15"/>
                </a:lnTo>
                <a:lnTo>
                  <a:pt x="68" y="15"/>
                </a:lnTo>
                <a:lnTo>
                  <a:pt x="68" y="15"/>
                </a:lnTo>
                <a:lnTo>
                  <a:pt x="68" y="15"/>
                </a:lnTo>
                <a:lnTo>
                  <a:pt x="70" y="14"/>
                </a:lnTo>
                <a:lnTo>
                  <a:pt x="70" y="12"/>
                </a:lnTo>
                <a:lnTo>
                  <a:pt x="72" y="12"/>
                </a:lnTo>
                <a:lnTo>
                  <a:pt x="74" y="14"/>
                </a:lnTo>
                <a:lnTo>
                  <a:pt x="74" y="12"/>
                </a:lnTo>
                <a:lnTo>
                  <a:pt x="74" y="12"/>
                </a:lnTo>
                <a:lnTo>
                  <a:pt x="75" y="10"/>
                </a:lnTo>
                <a:lnTo>
                  <a:pt x="75" y="10"/>
                </a:lnTo>
                <a:lnTo>
                  <a:pt x="75" y="10"/>
                </a:lnTo>
                <a:lnTo>
                  <a:pt x="75" y="10"/>
                </a:lnTo>
                <a:lnTo>
                  <a:pt x="75" y="10"/>
                </a:lnTo>
                <a:lnTo>
                  <a:pt x="80" y="10"/>
                </a:lnTo>
                <a:lnTo>
                  <a:pt x="80" y="12"/>
                </a:lnTo>
                <a:lnTo>
                  <a:pt x="82" y="12"/>
                </a:lnTo>
                <a:lnTo>
                  <a:pt x="82" y="12"/>
                </a:lnTo>
                <a:lnTo>
                  <a:pt x="82" y="14"/>
                </a:lnTo>
                <a:lnTo>
                  <a:pt x="84" y="15"/>
                </a:lnTo>
                <a:close/>
              </a:path>
            </a:pathLst>
          </a:custGeom>
          <a:solidFill>
            <a:srgbClr val="8C103D"/>
          </a:solidFill>
          <a:ln w="1588" cap="flat">
            <a:solidFill>
              <a:srgbClr val="6D6E7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90" name="Freeform 73">
            <a:extLst>
              <a:ext uri="{FF2B5EF4-FFF2-40B4-BE49-F238E27FC236}">
                <a16:creationId xmlns:a16="http://schemas.microsoft.com/office/drawing/2014/main" id="{823C4E15-74FD-49CF-8F38-02222C34C284}"/>
              </a:ext>
            </a:extLst>
          </p:cNvPr>
          <p:cNvSpPr>
            <a:spLocks/>
          </p:cNvSpPr>
          <p:nvPr/>
        </p:nvSpPr>
        <p:spPr bwMode="auto">
          <a:xfrm>
            <a:off x="5775435" y="4842347"/>
            <a:ext cx="342763" cy="459593"/>
          </a:xfrm>
          <a:custGeom>
            <a:avLst/>
            <a:gdLst>
              <a:gd name="T0" fmla="*/ 165 w 355"/>
              <a:gd name="T1" fmla="*/ 26 h 476"/>
              <a:gd name="T2" fmla="*/ 200 w 355"/>
              <a:gd name="T3" fmla="*/ 44 h 476"/>
              <a:gd name="T4" fmla="*/ 215 w 355"/>
              <a:gd name="T5" fmla="*/ 53 h 476"/>
              <a:gd name="T6" fmla="*/ 240 w 355"/>
              <a:gd name="T7" fmla="*/ 69 h 476"/>
              <a:gd name="T8" fmla="*/ 257 w 355"/>
              <a:gd name="T9" fmla="*/ 59 h 476"/>
              <a:gd name="T10" fmla="*/ 286 w 355"/>
              <a:gd name="T11" fmla="*/ 83 h 476"/>
              <a:gd name="T12" fmla="*/ 313 w 355"/>
              <a:gd name="T13" fmla="*/ 88 h 476"/>
              <a:gd name="T14" fmla="*/ 343 w 355"/>
              <a:gd name="T15" fmla="*/ 98 h 476"/>
              <a:gd name="T16" fmla="*/ 336 w 355"/>
              <a:gd name="T17" fmla="*/ 125 h 476"/>
              <a:gd name="T18" fmla="*/ 334 w 355"/>
              <a:gd name="T19" fmla="*/ 148 h 476"/>
              <a:gd name="T20" fmla="*/ 344 w 355"/>
              <a:gd name="T21" fmla="*/ 160 h 476"/>
              <a:gd name="T22" fmla="*/ 313 w 355"/>
              <a:gd name="T23" fmla="*/ 172 h 476"/>
              <a:gd name="T24" fmla="*/ 302 w 355"/>
              <a:gd name="T25" fmla="*/ 177 h 476"/>
              <a:gd name="T26" fmla="*/ 299 w 355"/>
              <a:gd name="T27" fmla="*/ 185 h 476"/>
              <a:gd name="T28" fmla="*/ 281 w 355"/>
              <a:gd name="T29" fmla="*/ 185 h 476"/>
              <a:gd name="T30" fmla="*/ 267 w 355"/>
              <a:gd name="T31" fmla="*/ 180 h 476"/>
              <a:gd name="T32" fmla="*/ 257 w 355"/>
              <a:gd name="T33" fmla="*/ 185 h 476"/>
              <a:gd name="T34" fmla="*/ 269 w 355"/>
              <a:gd name="T35" fmla="*/ 169 h 476"/>
              <a:gd name="T36" fmla="*/ 223 w 355"/>
              <a:gd name="T37" fmla="*/ 153 h 476"/>
              <a:gd name="T38" fmla="*/ 217 w 355"/>
              <a:gd name="T39" fmla="*/ 177 h 476"/>
              <a:gd name="T40" fmla="*/ 225 w 355"/>
              <a:gd name="T41" fmla="*/ 207 h 476"/>
              <a:gd name="T42" fmla="*/ 239 w 355"/>
              <a:gd name="T43" fmla="*/ 233 h 476"/>
              <a:gd name="T44" fmla="*/ 276 w 355"/>
              <a:gd name="T45" fmla="*/ 239 h 476"/>
              <a:gd name="T46" fmla="*/ 331 w 355"/>
              <a:gd name="T47" fmla="*/ 221 h 476"/>
              <a:gd name="T48" fmla="*/ 348 w 355"/>
              <a:gd name="T49" fmla="*/ 236 h 476"/>
              <a:gd name="T50" fmla="*/ 334 w 355"/>
              <a:gd name="T51" fmla="*/ 271 h 476"/>
              <a:gd name="T52" fmla="*/ 297 w 355"/>
              <a:gd name="T53" fmla="*/ 286 h 476"/>
              <a:gd name="T54" fmla="*/ 277 w 355"/>
              <a:gd name="T55" fmla="*/ 303 h 476"/>
              <a:gd name="T56" fmla="*/ 262 w 355"/>
              <a:gd name="T57" fmla="*/ 347 h 476"/>
              <a:gd name="T58" fmla="*/ 254 w 355"/>
              <a:gd name="T59" fmla="*/ 377 h 476"/>
              <a:gd name="T60" fmla="*/ 247 w 355"/>
              <a:gd name="T61" fmla="*/ 411 h 476"/>
              <a:gd name="T62" fmla="*/ 245 w 355"/>
              <a:gd name="T63" fmla="*/ 438 h 476"/>
              <a:gd name="T64" fmla="*/ 222 w 355"/>
              <a:gd name="T65" fmla="*/ 466 h 476"/>
              <a:gd name="T66" fmla="*/ 203 w 355"/>
              <a:gd name="T67" fmla="*/ 473 h 476"/>
              <a:gd name="T68" fmla="*/ 185 w 355"/>
              <a:gd name="T69" fmla="*/ 465 h 476"/>
              <a:gd name="T70" fmla="*/ 166 w 355"/>
              <a:gd name="T71" fmla="*/ 461 h 476"/>
              <a:gd name="T72" fmla="*/ 141 w 355"/>
              <a:gd name="T73" fmla="*/ 475 h 476"/>
              <a:gd name="T74" fmla="*/ 124 w 355"/>
              <a:gd name="T75" fmla="*/ 456 h 476"/>
              <a:gd name="T76" fmla="*/ 118 w 355"/>
              <a:gd name="T77" fmla="*/ 461 h 476"/>
              <a:gd name="T78" fmla="*/ 116 w 355"/>
              <a:gd name="T79" fmla="*/ 439 h 476"/>
              <a:gd name="T80" fmla="*/ 119 w 355"/>
              <a:gd name="T81" fmla="*/ 419 h 476"/>
              <a:gd name="T82" fmla="*/ 106 w 355"/>
              <a:gd name="T83" fmla="*/ 414 h 476"/>
              <a:gd name="T84" fmla="*/ 116 w 355"/>
              <a:gd name="T85" fmla="*/ 401 h 476"/>
              <a:gd name="T86" fmla="*/ 119 w 355"/>
              <a:gd name="T87" fmla="*/ 377 h 476"/>
              <a:gd name="T88" fmla="*/ 101 w 355"/>
              <a:gd name="T89" fmla="*/ 370 h 476"/>
              <a:gd name="T90" fmla="*/ 79 w 355"/>
              <a:gd name="T91" fmla="*/ 387 h 476"/>
              <a:gd name="T92" fmla="*/ 71 w 355"/>
              <a:gd name="T93" fmla="*/ 372 h 476"/>
              <a:gd name="T94" fmla="*/ 69 w 355"/>
              <a:gd name="T95" fmla="*/ 360 h 476"/>
              <a:gd name="T96" fmla="*/ 64 w 355"/>
              <a:gd name="T97" fmla="*/ 349 h 476"/>
              <a:gd name="T98" fmla="*/ 71 w 355"/>
              <a:gd name="T99" fmla="*/ 345 h 476"/>
              <a:gd name="T100" fmla="*/ 57 w 355"/>
              <a:gd name="T101" fmla="*/ 322 h 476"/>
              <a:gd name="T102" fmla="*/ 39 w 355"/>
              <a:gd name="T103" fmla="*/ 291 h 476"/>
              <a:gd name="T104" fmla="*/ 3 w 355"/>
              <a:gd name="T105" fmla="*/ 238 h 476"/>
              <a:gd name="T106" fmla="*/ 2 w 355"/>
              <a:gd name="T107" fmla="*/ 180 h 476"/>
              <a:gd name="T108" fmla="*/ 22 w 355"/>
              <a:gd name="T109" fmla="*/ 152 h 476"/>
              <a:gd name="T110" fmla="*/ 22 w 355"/>
              <a:gd name="T111" fmla="*/ 125 h 476"/>
              <a:gd name="T112" fmla="*/ 10 w 355"/>
              <a:gd name="T113" fmla="*/ 108 h 476"/>
              <a:gd name="T114" fmla="*/ 42 w 355"/>
              <a:gd name="T115" fmla="*/ 100 h 476"/>
              <a:gd name="T116" fmla="*/ 76 w 355"/>
              <a:gd name="T117" fmla="*/ 78 h 476"/>
              <a:gd name="T118" fmla="*/ 72 w 355"/>
              <a:gd name="T119" fmla="*/ 56 h 476"/>
              <a:gd name="T120" fmla="*/ 60 w 355"/>
              <a:gd name="T121" fmla="*/ 39 h 476"/>
              <a:gd name="T122" fmla="*/ 101 w 355"/>
              <a:gd name="T123" fmla="*/ 14 h 476"/>
              <a:gd name="T124" fmla="*/ 129 w 355"/>
              <a:gd name="T125" fmla="*/ 1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5" h="476">
                <a:moveTo>
                  <a:pt x="134" y="26"/>
                </a:moveTo>
                <a:lnTo>
                  <a:pt x="136" y="26"/>
                </a:lnTo>
                <a:lnTo>
                  <a:pt x="141" y="26"/>
                </a:lnTo>
                <a:lnTo>
                  <a:pt x="143" y="26"/>
                </a:lnTo>
                <a:lnTo>
                  <a:pt x="143" y="26"/>
                </a:lnTo>
                <a:lnTo>
                  <a:pt x="143" y="26"/>
                </a:lnTo>
                <a:lnTo>
                  <a:pt x="143" y="27"/>
                </a:lnTo>
                <a:lnTo>
                  <a:pt x="143" y="27"/>
                </a:lnTo>
                <a:lnTo>
                  <a:pt x="143" y="27"/>
                </a:lnTo>
                <a:lnTo>
                  <a:pt x="143" y="27"/>
                </a:lnTo>
                <a:lnTo>
                  <a:pt x="144" y="29"/>
                </a:lnTo>
                <a:lnTo>
                  <a:pt x="144" y="29"/>
                </a:lnTo>
                <a:lnTo>
                  <a:pt x="144" y="27"/>
                </a:lnTo>
                <a:lnTo>
                  <a:pt x="144" y="27"/>
                </a:lnTo>
                <a:lnTo>
                  <a:pt x="146" y="26"/>
                </a:lnTo>
                <a:lnTo>
                  <a:pt x="146" y="26"/>
                </a:lnTo>
                <a:lnTo>
                  <a:pt x="146" y="26"/>
                </a:lnTo>
                <a:lnTo>
                  <a:pt x="148" y="26"/>
                </a:lnTo>
                <a:lnTo>
                  <a:pt x="148" y="26"/>
                </a:lnTo>
                <a:lnTo>
                  <a:pt x="148" y="26"/>
                </a:lnTo>
                <a:lnTo>
                  <a:pt x="148" y="26"/>
                </a:lnTo>
                <a:lnTo>
                  <a:pt x="148" y="26"/>
                </a:lnTo>
                <a:lnTo>
                  <a:pt x="148" y="27"/>
                </a:lnTo>
                <a:lnTo>
                  <a:pt x="148" y="27"/>
                </a:lnTo>
                <a:lnTo>
                  <a:pt x="148" y="27"/>
                </a:lnTo>
                <a:lnTo>
                  <a:pt x="151" y="29"/>
                </a:lnTo>
                <a:lnTo>
                  <a:pt x="156" y="31"/>
                </a:lnTo>
                <a:lnTo>
                  <a:pt x="158" y="31"/>
                </a:lnTo>
                <a:lnTo>
                  <a:pt x="160" y="29"/>
                </a:lnTo>
                <a:lnTo>
                  <a:pt x="160" y="29"/>
                </a:lnTo>
                <a:lnTo>
                  <a:pt x="163" y="27"/>
                </a:lnTo>
                <a:lnTo>
                  <a:pt x="163" y="26"/>
                </a:lnTo>
                <a:lnTo>
                  <a:pt x="165" y="26"/>
                </a:lnTo>
                <a:lnTo>
                  <a:pt x="171" y="26"/>
                </a:lnTo>
                <a:lnTo>
                  <a:pt x="175" y="26"/>
                </a:lnTo>
                <a:lnTo>
                  <a:pt x="175" y="26"/>
                </a:lnTo>
                <a:lnTo>
                  <a:pt x="176" y="26"/>
                </a:lnTo>
                <a:lnTo>
                  <a:pt x="176" y="26"/>
                </a:lnTo>
                <a:lnTo>
                  <a:pt x="176" y="26"/>
                </a:lnTo>
                <a:lnTo>
                  <a:pt x="178" y="26"/>
                </a:lnTo>
                <a:lnTo>
                  <a:pt x="180" y="27"/>
                </a:lnTo>
                <a:lnTo>
                  <a:pt x="181" y="27"/>
                </a:lnTo>
                <a:lnTo>
                  <a:pt x="181" y="27"/>
                </a:lnTo>
                <a:lnTo>
                  <a:pt x="181" y="27"/>
                </a:lnTo>
                <a:lnTo>
                  <a:pt x="183" y="26"/>
                </a:lnTo>
                <a:lnTo>
                  <a:pt x="185" y="26"/>
                </a:lnTo>
                <a:lnTo>
                  <a:pt x="185" y="26"/>
                </a:lnTo>
                <a:lnTo>
                  <a:pt x="185" y="27"/>
                </a:lnTo>
                <a:lnTo>
                  <a:pt x="185" y="29"/>
                </a:lnTo>
                <a:lnTo>
                  <a:pt x="185" y="29"/>
                </a:lnTo>
                <a:lnTo>
                  <a:pt x="185" y="32"/>
                </a:lnTo>
                <a:lnTo>
                  <a:pt x="185" y="34"/>
                </a:lnTo>
                <a:lnTo>
                  <a:pt x="185" y="34"/>
                </a:lnTo>
                <a:lnTo>
                  <a:pt x="188" y="39"/>
                </a:lnTo>
                <a:lnTo>
                  <a:pt x="188" y="43"/>
                </a:lnTo>
                <a:lnTo>
                  <a:pt x="188" y="43"/>
                </a:lnTo>
                <a:lnTo>
                  <a:pt x="188" y="43"/>
                </a:lnTo>
                <a:lnTo>
                  <a:pt x="190" y="43"/>
                </a:lnTo>
                <a:lnTo>
                  <a:pt x="193" y="44"/>
                </a:lnTo>
                <a:lnTo>
                  <a:pt x="195" y="43"/>
                </a:lnTo>
                <a:lnTo>
                  <a:pt x="197" y="43"/>
                </a:lnTo>
                <a:lnTo>
                  <a:pt x="197" y="44"/>
                </a:lnTo>
                <a:lnTo>
                  <a:pt x="197" y="44"/>
                </a:lnTo>
                <a:lnTo>
                  <a:pt x="198" y="44"/>
                </a:lnTo>
                <a:lnTo>
                  <a:pt x="198" y="44"/>
                </a:lnTo>
                <a:lnTo>
                  <a:pt x="200" y="44"/>
                </a:lnTo>
                <a:lnTo>
                  <a:pt x="200" y="44"/>
                </a:lnTo>
                <a:lnTo>
                  <a:pt x="200" y="44"/>
                </a:lnTo>
                <a:lnTo>
                  <a:pt x="202" y="43"/>
                </a:lnTo>
                <a:lnTo>
                  <a:pt x="203" y="41"/>
                </a:lnTo>
                <a:lnTo>
                  <a:pt x="203" y="41"/>
                </a:lnTo>
                <a:lnTo>
                  <a:pt x="203" y="41"/>
                </a:lnTo>
                <a:lnTo>
                  <a:pt x="205" y="41"/>
                </a:lnTo>
                <a:lnTo>
                  <a:pt x="205" y="41"/>
                </a:lnTo>
                <a:lnTo>
                  <a:pt x="205" y="41"/>
                </a:lnTo>
                <a:lnTo>
                  <a:pt x="205" y="41"/>
                </a:lnTo>
                <a:lnTo>
                  <a:pt x="205" y="39"/>
                </a:lnTo>
                <a:lnTo>
                  <a:pt x="205" y="39"/>
                </a:lnTo>
                <a:lnTo>
                  <a:pt x="205" y="39"/>
                </a:lnTo>
                <a:lnTo>
                  <a:pt x="207" y="39"/>
                </a:lnTo>
                <a:lnTo>
                  <a:pt x="207" y="39"/>
                </a:lnTo>
                <a:lnTo>
                  <a:pt x="208" y="39"/>
                </a:lnTo>
                <a:lnTo>
                  <a:pt x="208" y="39"/>
                </a:lnTo>
                <a:lnTo>
                  <a:pt x="208" y="39"/>
                </a:lnTo>
                <a:lnTo>
                  <a:pt x="210" y="41"/>
                </a:lnTo>
                <a:lnTo>
                  <a:pt x="213" y="41"/>
                </a:lnTo>
                <a:lnTo>
                  <a:pt x="215" y="43"/>
                </a:lnTo>
                <a:lnTo>
                  <a:pt x="215" y="43"/>
                </a:lnTo>
                <a:lnTo>
                  <a:pt x="215" y="43"/>
                </a:lnTo>
                <a:lnTo>
                  <a:pt x="213" y="44"/>
                </a:lnTo>
                <a:lnTo>
                  <a:pt x="212" y="46"/>
                </a:lnTo>
                <a:lnTo>
                  <a:pt x="212" y="46"/>
                </a:lnTo>
                <a:lnTo>
                  <a:pt x="212" y="46"/>
                </a:lnTo>
                <a:lnTo>
                  <a:pt x="213" y="53"/>
                </a:lnTo>
                <a:lnTo>
                  <a:pt x="213" y="53"/>
                </a:lnTo>
                <a:lnTo>
                  <a:pt x="213" y="53"/>
                </a:lnTo>
                <a:lnTo>
                  <a:pt x="215" y="53"/>
                </a:lnTo>
                <a:lnTo>
                  <a:pt x="215" y="53"/>
                </a:lnTo>
                <a:lnTo>
                  <a:pt x="215" y="53"/>
                </a:lnTo>
                <a:lnTo>
                  <a:pt x="215" y="54"/>
                </a:lnTo>
                <a:lnTo>
                  <a:pt x="215" y="54"/>
                </a:lnTo>
                <a:lnTo>
                  <a:pt x="215" y="56"/>
                </a:lnTo>
                <a:lnTo>
                  <a:pt x="215" y="58"/>
                </a:lnTo>
                <a:lnTo>
                  <a:pt x="217" y="58"/>
                </a:lnTo>
                <a:lnTo>
                  <a:pt x="220" y="58"/>
                </a:lnTo>
                <a:lnTo>
                  <a:pt x="220" y="58"/>
                </a:lnTo>
                <a:lnTo>
                  <a:pt x="220" y="58"/>
                </a:lnTo>
                <a:lnTo>
                  <a:pt x="220" y="59"/>
                </a:lnTo>
                <a:lnTo>
                  <a:pt x="220" y="61"/>
                </a:lnTo>
                <a:lnTo>
                  <a:pt x="220" y="63"/>
                </a:lnTo>
                <a:lnTo>
                  <a:pt x="222" y="63"/>
                </a:lnTo>
                <a:lnTo>
                  <a:pt x="222" y="64"/>
                </a:lnTo>
                <a:lnTo>
                  <a:pt x="223" y="66"/>
                </a:lnTo>
                <a:lnTo>
                  <a:pt x="223" y="66"/>
                </a:lnTo>
                <a:lnTo>
                  <a:pt x="223" y="66"/>
                </a:lnTo>
                <a:lnTo>
                  <a:pt x="223" y="69"/>
                </a:lnTo>
                <a:lnTo>
                  <a:pt x="223" y="69"/>
                </a:lnTo>
                <a:lnTo>
                  <a:pt x="223" y="69"/>
                </a:lnTo>
                <a:lnTo>
                  <a:pt x="225" y="71"/>
                </a:lnTo>
                <a:lnTo>
                  <a:pt x="225" y="71"/>
                </a:lnTo>
                <a:lnTo>
                  <a:pt x="227" y="71"/>
                </a:lnTo>
                <a:lnTo>
                  <a:pt x="227" y="71"/>
                </a:lnTo>
                <a:lnTo>
                  <a:pt x="227" y="71"/>
                </a:lnTo>
                <a:lnTo>
                  <a:pt x="232" y="71"/>
                </a:lnTo>
                <a:lnTo>
                  <a:pt x="234" y="71"/>
                </a:lnTo>
                <a:lnTo>
                  <a:pt x="234" y="69"/>
                </a:lnTo>
                <a:lnTo>
                  <a:pt x="234" y="69"/>
                </a:lnTo>
                <a:lnTo>
                  <a:pt x="234" y="69"/>
                </a:lnTo>
                <a:lnTo>
                  <a:pt x="234" y="69"/>
                </a:lnTo>
                <a:lnTo>
                  <a:pt x="234" y="68"/>
                </a:lnTo>
                <a:lnTo>
                  <a:pt x="234" y="68"/>
                </a:lnTo>
                <a:lnTo>
                  <a:pt x="240" y="69"/>
                </a:lnTo>
                <a:lnTo>
                  <a:pt x="240" y="69"/>
                </a:lnTo>
                <a:lnTo>
                  <a:pt x="240" y="69"/>
                </a:lnTo>
                <a:lnTo>
                  <a:pt x="242" y="69"/>
                </a:lnTo>
                <a:lnTo>
                  <a:pt x="244" y="68"/>
                </a:lnTo>
                <a:lnTo>
                  <a:pt x="244" y="68"/>
                </a:lnTo>
                <a:lnTo>
                  <a:pt x="244" y="68"/>
                </a:lnTo>
                <a:lnTo>
                  <a:pt x="244" y="68"/>
                </a:lnTo>
                <a:lnTo>
                  <a:pt x="244" y="66"/>
                </a:lnTo>
                <a:lnTo>
                  <a:pt x="244" y="66"/>
                </a:lnTo>
                <a:lnTo>
                  <a:pt x="242" y="66"/>
                </a:lnTo>
                <a:lnTo>
                  <a:pt x="242" y="66"/>
                </a:lnTo>
                <a:lnTo>
                  <a:pt x="242" y="66"/>
                </a:lnTo>
                <a:lnTo>
                  <a:pt x="244" y="64"/>
                </a:lnTo>
                <a:lnTo>
                  <a:pt x="244" y="64"/>
                </a:lnTo>
                <a:lnTo>
                  <a:pt x="245" y="64"/>
                </a:lnTo>
                <a:lnTo>
                  <a:pt x="245" y="64"/>
                </a:lnTo>
                <a:lnTo>
                  <a:pt x="247" y="63"/>
                </a:lnTo>
                <a:lnTo>
                  <a:pt x="247" y="63"/>
                </a:lnTo>
                <a:lnTo>
                  <a:pt x="247" y="63"/>
                </a:lnTo>
                <a:lnTo>
                  <a:pt x="249" y="61"/>
                </a:lnTo>
                <a:lnTo>
                  <a:pt x="249" y="61"/>
                </a:lnTo>
                <a:lnTo>
                  <a:pt x="249" y="61"/>
                </a:lnTo>
                <a:lnTo>
                  <a:pt x="249" y="59"/>
                </a:lnTo>
                <a:lnTo>
                  <a:pt x="249" y="59"/>
                </a:lnTo>
                <a:lnTo>
                  <a:pt x="249" y="58"/>
                </a:lnTo>
                <a:lnTo>
                  <a:pt x="249" y="58"/>
                </a:lnTo>
                <a:lnTo>
                  <a:pt x="249" y="58"/>
                </a:lnTo>
                <a:lnTo>
                  <a:pt x="250" y="58"/>
                </a:lnTo>
                <a:lnTo>
                  <a:pt x="254" y="58"/>
                </a:lnTo>
                <a:lnTo>
                  <a:pt x="257" y="58"/>
                </a:lnTo>
                <a:lnTo>
                  <a:pt x="257" y="58"/>
                </a:lnTo>
                <a:lnTo>
                  <a:pt x="257" y="59"/>
                </a:lnTo>
                <a:lnTo>
                  <a:pt x="257" y="59"/>
                </a:lnTo>
                <a:lnTo>
                  <a:pt x="257" y="61"/>
                </a:lnTo>
                <a:lnTo>
                  <a:pt x="255" y="63"/>
                </a:lnTo>
                <a:lnTo>
                  <a:pt x="255" y="64"/>
                </a:lnTo>
                <a:lnTo>
                  <a:pt x="255" y="64"/>
                </a:lnTo>
                <a:lnTo>
                  <a:pt x="255" y="66"/>
                </a:lnTo>
                <a:lnTo>
                  <a:pt x="257" y="69"/>
                </a:lnTo>
                <a:lnTo>
                  <a:pt x="257" y="71"/>
                </a:lnTo>
                <a:lnTo>
                  <a:pt x="257" y="71"/>
                </a:lnTo>
                <a:lnTo>
                  <a:pt x="257" y="73"/>
                </a:lnTo>
                <a:lnTo>
                  <a:pt x="257" y="73"/>
                </a:lnTo>
                <a:lnTo>
                  <a:pt x="255" y="73"/>
                </a:lnTo>
                <a:lnTo>
                  <a:pt x="255" y="74"/>
                </a:lnTo>
                <a:lnTo>
                  <a:pt x="255" y="74"/>
                </a:lnTo>
                <a:lnTo>
                  <a:pt x="255" y="74"/>
                </a:lnTo>
                <a:lnTo>
                  <a:pt x="255" y="76"/>
                </a:lnTo>
                <a:lnTo>
                  <a:pt x="255" y="76"/>
                </a:lnTo>
                <a:lnTo>
                  <a:pt x="255" y="78"/>
                </a:lnTo>
                <a:lnTo>
                  <a:pt x="259" y="80"/>
                </a:lnTo>
                <a:lnTo>
                  <a:pt x="264" y="81"/>
                </a:lnTo>
                <a:lnTo>
                  <a:pt x="265" y="78"/>
                </a:lnTo>
                <a:lnTo>
                  <a:pt x="265" y="78"/>
                </a:lnTo>
                <a:lnTo>
                  <a:pt x="267" y="78"/>
                </a:lnTo>
                <a:lnTo>
                  <a:pt x="269" y="78"/>
                </a:lnTo>
                <a:lnTo>
                  <a:pt x="272" y="78"/>
                </a:lnTo>
                <a:lnTo>
                  <a:pt x="274" y="78"/>
                </a:lnTo>
                <a:lnTo>
                  <a:pt x="276" y="80"/>
                </a:lnTo>
                <a:lnTo>
                  <a:pt x="276" y="81"/>
                </a:lnTo>
                <a:lnTo>
                  <a:pt x="277" y="81"/>
                </a:lnTo>
                <a:lnTo>
                  <a:pt x="277" y="83"/>
                </a:lnTo>
                <a:lnTo>
                  <a:pt x="277" y="83"/>
                </a:lnTo>
                <a:lnTo>
                  <a:pt x="282" y="85"/>
                </a:lnTo>
                <a:lnTo>
                  <a:pt x="284" y="85"/>
                </a:lnTo>
                <a:lnTo>
                  <a:pt x="286" y="83"/>
                </a:lnTo>
                <a:lnTo>
                  <a:pt x="287" y="83"/>
                </a:lnTo>
                <a:lnTo>
                  <a:pt x="292" y="88"/>
                </a:lnTo>
                <a:lnTo>
                  <a:pt x="294" y="88"/>
                </a:lnTo>
                <a:lnTo>
                  <a:pt x="296" y="88"/>
                </a:lnTo>
                <a:lnTo>
                  <a:pt x="296" y="88"/>
                </a:lnTo>
                <a:lnTo>
                  <a:pt x="297" y="88"/>
                </a:lnTo>
                <a:lnTo>
                  <a:pt x="297" y="88"/>
                </a:lnTo>
                <a:lnTo>
                  <a:pt x="297" y="88"/>
                </a:lnTo>
                <a:lnTo>
                  <a:pt x="297" y="90"/>
                </a:lnTo>
                <a:lnTo>
                  <a:pt x="297" y="90"/>
                </a:lnTo>
                <a:lnTo>
                  <a:pt x="297" y="91"/>
                </a:lnTo>
                <a:lnTo>
                  <a:pt x="297" y="93"/>
                </a:lnTo>
                <a:lnTo>
                  <a:pt x="297" y="93"/>
                </a:lnTo>
                <a:lnTo>
                  <a:pt x="297" y="93"/>
                </a:lnTo>
                <a:lnTo>
                  <a:pt x="299" y="93"/>
                </a:lnTo>
                <a:lnTo>
                  <a:pt x="299" y="93"/>
                </a:lnTo>
                <a:lnTo>
                  <a:pt x="299" y="93"/>
                </a:lnTo>
                <a:lnTo>
                  <a:pt x="299" y="93"/>
                </a:lnTo>
                <a:lnTo>
                  <a:pt x="301" y="93"/>
                </a:lnTo>
                <a:lnTo>
                  <a:pt x="301" y="91"/>
                </a:lnTo>
                <a:lnTo>
                  <a:pt x="301" y="91"/>
                </a:lnTo>
                <a:lnTo>
                  <a:pt x="301" y="91"/>
                </a:lnTo>
                <a:lnTo>
                  <a:pt x="302" y="91"/>
                </a:lnTo>
                <a:lnTo>
                  <a:pt x="302" y="90"/>
                </a:lnTo>
                <a:lnTo>
                  <a:pt x="302" y="90"/>
                </a:lnTo>
                <a:lnTo>
                  <a:pt x="306" y="88"/>
                </a:lnTo>
                <a:lnTo>
                  <a:pt x="306" y="86"/>
                </a:lnTo>
                <a:lnTo>
                  <a:pt x="306" y="86"/>
                </a:lnTo>
                <a:lnTo>
                  <a:pt x="308" y="86"/>
                </a:lnTo>
                <a:lnTo>
                  <a:pt x="311" y="86"/>
                </a:lnTo>
                <a:lnTo>
                  <a:pt x="311" y="86"/>
                </a:lnTo>
                <a:lnTo>
                  <a:pt x="313" y="88"/>
                </a:lnTo>
                <a:lnTo>
                  <a:pt x="313" y="88"/>
                </a:lnTo>
                <a:lnTo>
                  <a:pt x="313" y="88"/>
                </a:lnTo>
                <a:lnTo>
                  <a:pt x="313" y="90"/>
                </a:lnTo>
                <a:lnTo>
                  <a:pt x="314" y="91"/>
                </a:lnTo>
                <a:lnTo>
                  <a:pt x="316" y="93"/>
                </a:lnTo>
                <a:lnTo>
                  <a:pt x="318" y="93"/>
                </a:lnTo>
                <a:lnTo>
                  <a:pt x="318" y="95"/>
                </a:lnTo>
                <a:lnTo>
                  <a:pt x="318" y="95"/>
                </a:lnTo>
                <a:lnTo>
                  <a:pt x="318" y="96"/>
                </a:lnTo>
                <a:lnTo>
                  <a:pt x="318" y="96"/>
                </a:lnTo>
                <a:lnTo>
                  <a:pt x="318" y="98"/>
                </a:lnTo>
                <a:lnTo>
                  <a:pt x="319" y="98"/>
                </a:lnTo>
                <a:lnTo>
                  <a:pt x="321" y="100"/>
                </a:lnTo>
                <a:lnTo>
                  <a:pt x="323" y="100"/>
                </a:lnTo>
                <a:lnTo>
                  <a:pt x="328" y="101"/>
                </a:lnTo>
                <a:lnTo>
                  <a:pt x="329" y="100"/>
                </a:lnTo>
                <a:lnTo>
                  <a:pt x="329" y="100"/>
                </a:lnTo>
                <a:lnTo>
                  <a:pt x="329" y="100"/>
                </a:lnTo>
                <a:lnTo>
                  <a:pt x="331" y="100"/>
                </a:lnTo>
                <a:lnTo>
                  <a:pt x="333" y="98"/>
                </a:lnTo>
                <a:lnTo>
                  <a:pt x="333" y="98"/>
                </a:lnTo>
                <a:lnTo>
                  <a:pt x="333" y="98"/>
                </a:lnTo>
                <a:lnTo>
                  <a:pt x="334" y="95"/>
                </a:lnTo>
                <a:lnTo>
                  <a:pt x="334" y="93"/>
                </a:lnTo>
                <a:lnTo>
                  <a:pt x="334" y="93"/>
                </a:lnTo>
                <a:lnTo>
                  <a:pt x="334" y="91"/>
                </a:lnTo>
                <a:lnTo>
                  <a:pt x="336" y="93"/>
                </a:lnTo>
                <a:lnTo>
                  <a:pt x="338" y="95"/>
                </a:lnTo>
                <a:lnTo>
                  <a:pt x="341" y="95"/>
                </a:lnTo>
                <a:lnTo>
                  <a:pt x="341" y="95"/>
                </a:lnTo>
                <a:lnTo>
                  <a:pt x="341" y="96"/>
                </a:lnTo>
                <a:lnTo>
                  <a:pt x="341" y="96"/>
                </a:lnTo>
                <a:lnTo>
                  <a:pt x="341" y="98"/>
                </a:lnTo>
                <a:lnTo>
                  <a:pt x="343" y="98"/>
                </a:lnTo>
                <a:lnTo>
                  <a:pt x="343" y="98"/>
                </a:lnTo>
                <a:lnTo>
                  <a:pt x="343" y="98"/>
                </a:lnTo>
                <a:lnTo>
                  <a:pt x="344" y="98"/>
                </a:lnTo>
                <a:lnTo>
                  <a:pt x="348" y="98"/>
                </a:lnTo>
                <a:lnTo>
                  <a:pt x="348" y="98"/>
                </a:lnTo>
                <a:lnTo>
                  <a:pt x="348" y="98"/>
                </a:lnTo>
                <a:lnTo>
                  <a:pt x="348" y="100"/>
                </a:lnTo>
                <a:lnTo>
                  <a:pt x="348" y="100"/>
                </a:lnTo>
                <a:lnTo>
                  <a:pt x="348" y="103"/>
                </a:lnTo>
                <a:lnTo>
                  <a:pt x="346" y="103"/>
                </a:lnTo>
                <a:lnTo>
                  <a:pt x="346" y="105"/>
                </a:lnTo>
                <a:lnTo>
                  <a:pt x="346" y="105"/>
                </a:lnTo>
                <a:lnTo>
                  <a:pt x="344" y="106"/>
                </a:lnTo>
                <a:lnTo>
                  <a:pt x="341" y="108"/>
                </a:lnTo>
                <a:lnTo>
                  <a:pt x="341" y="108"/>
                </a:lnTo>
                <a:lnTo>
                  <a:pt x="339" y="108"/>
                </a:lnTo>
                <a:lnTo>
                  <a:pt x="339" y="108"/>
                </a:lnTo>
                <a:lnTo>
                  <a:pt x="339" y="110"/>
                </a:lnTo>
                <a:lnTo>
                  <a:pt x="339" y="110"/>
                </a:lnTo>
                <a:lnTo>
                  <a:pt x="339" y="115"/>
                </a:lnTo>
                <a:lnTo>
                  <a:pt x="339" y="118"/>
                </a:lnTo>
                <a:lnTo>
                  <a:pt x="339" y="118"/>
                </a:lnTo>
                <a:lnTo>
                  <a:pt x="339" y="118"/>
                </a:lnTo>
                <a:lnTo>
                  <a:pt x="339" y="120"/>
                </a:lnTo>
                <a:lnTo>
                  <a:pt x="339" y="120"/>
                </a:lnTo>
                <a:lnTo>
                  <a:pt x="338" y="120"/>
                </a:lnTo>
                <a:lnTo>
                  <a:pt x="338" y="122"/>
                </a:lnTo>
                <a:lnTo>
                  <a:pt x="336" y="122"/>
                </a:lnTo>
                <a:lnTo>
                  <a:pt x="336" y="122"/>
                </a:lnTo>
                <a:lnTo>
                  <a:pt x="336" y="123"/>
                </a:lnTo>
                <a:lnTo>
                  <a:pt x="338" y="123"/>
                </a:lnTo>
                <a:lnTo>
                  <a:pt x="338" y="125"/>
                </a:lnTo>
                <a:lnTo>
                  <a:pt x="336" y="125"/>
                </a:lnTo>
                <a:lnTo>
                  <a:pt x="336" y="125"/>
                </a:lnTo>
                <a:lnTo>
                  <a:pt x="336" y="125"/>
                </a:lnTo>
                <a:lnTo>
                  <a:pt x="334" y="127"/>
                </a:lnTo>
                <a:lnTo>
                  <a:pt x="334" y="127"/>
                </a:lnTo>
                <a:lnTo>
                  <a:pt x="334" y="127"/>
                </a:lnTo>
                <a:lnTo>
                  <a:pt x="334" y="127"/>
                </a:lnTo>
                <a:lnTo>
                  <a:pt x="334" y="128"/>
                </a:lnTo>
                <a:lnTo>
                  <a:pt x="334" y="128"/>
                </a:lnTo>
                <a:lnTo>
                  <a:pt x="338" y="130"/>
                </a:lnTo>
                <a:lnTo>
                  <a:pt x="341" y="130"/>
                </a:lnTo>
                <a:lnTo>
                  <a:pt x="341" y="132"/>
                </a:lnTo>
                <a:lnTo>
                  <a:pt x="341" y="132"/>
                </a:lnTo>
                <a:lnTo>
                  <a:pt x="341" y="132"/>
                </a:lnTo>
                <a:lnTo>
                  <a:pt x="341" y="133"/>
                </a:lnTo>
                <a:lnTo>
                  <a:pt x="341" y="133"/>
                </a:lnTo>
                <a:lnTo>
                  <a:pt x="339" y="135"/>
                </a:lnTo>
                <a:lnTo>
                  <a:pt x="339" y="135"/>
                </a:lnTo>
                <a:lnTo>
                  <a:pt x="338" y="137"/>
                </a:lnTo>
                <a:lnTo>
                  <a:pt x="338" y="138"/>
                </a:lnTo>
                <a:lnTo>
                  <a:pt x="338" y="138"/>
                </a:lnTo>
                <a:lnTo>
                  <a:pt x="338" y="138"/>
                </a:lnTo>
                <a:lnTo>
                  <a:pt x="339" y="143"/>
                </a:lnTo>
                <a:lnTo>
                  <a:pt x="339" y="143"/>
                </a:lnTo>
                <a:lnTo>
                  <a:pt x="339" y="143"/>
                </a:lnTo>
                <a:lnTo>
                  <a:pt x="339" y="143"/>
                </a:lnTo>
                <a:lnTo>
                  <a:pt x="334" y="145"/>
                </a:lnTo>
                <a:lnTo>
                  <a:pt x="334" y="145"/>
                </a:lnTo>
                <a:lnTo>
                  <a:pt x="334" y="145"/>
                </a:lnTo>
                <a:lnTo>
                  <a:pt x="334" y="147"/>
                </a:lnTo>
                <a:lnTo>
                  <a:pt x="333" y="147"/>
                </a:lnTo>
                <a:lnTo>
                  <a:pt x="333" y="147"/>
                </a:lnTo>
                <a:lnTo>
                  <a:pt x="333" y="148"/>
                </a:lnTo>
                <a:lnTo>
                  <a:pt x="334" y="148"/>
                </a:lnTo>
                <a:lnTo>
                  <a:pt x="334" y="148"/>
                </a:lnTo>
                <a:lnTo>
                  <a:pt x="334" y="148"/>
                </a:lnTo>
                <a:lnTo>
                  <a:pt x="334" y="148"/>
                </a:lnTo>
                <a:lnTo>
                  <a:pt x="334" y="148"/>
                </a:lnTo>
                <a:lnTo>
                  <a:pt x="341" y="147"/>
                </a:lnTo>
                <a:lnTo>
                  <a:pt x="341" y="147"/>
                </a:lnTo>
                <a:lnTo>
                  <a:pt x="343" y="147"/>
                </a:lnTo>
                <a:lnTo>
                  <a:pt x="343" y="145"/>
                </a:lnTo>
                <a:lnTo>
                  <a:pt x="344" y="145"/>
                </a:lnTo>
                <a:lnTo>
                  <a:pt x="344" y="145"/>
                </a:lnTo>
                <a:lnTo>
                  <a:pt x="344" y="147"/>
                </a:lnTo>
                <a:lnTo>
                  <a:pt x="346" y="147"/>
                </a:lnTo>
                <a:lnTo>
                  <a:pt x="346" y="147"/>
                </a:lnTo>
                <a:lnTo>
                  <a:pt x="346" y="148"/>
                </a:lnTo>
                <a:lnTo>
                  <a:pt x="346" y="148"/>
                </a:lnTo>
                <a:lnTo>
                  <a:pt x="346" y="150"/>
                </a:lnTo>
                <a:lnTo>
                  <a:pt x="346" y="152"/>
                </a:lnTo>
                <a:lnTo>
                  <a:pt x="348" y="152"/>
                </a:lnTo>
                <a:lnTo>
                  <a:pt x="353" y="152"/>
                </a:lnTo>
                <a:lnTo>
                  <a:pt x="353" y="153"/>
                </a:lnTo>
                <a:lnTo>
                  <a:pt x="353" y="153"/>
                </a:lnTo>
                <a:lnTo>
                  <a:pt x="353" y="153"/>
                </a:lnTo>
                <a:lnTo>
                  <a:pt x="353" y="155"/>
                </a:lnTo>
                <a:lnTo>
                  <a:pt x="353" y="155"/>
                </a:lnTo>
                <a:lnTo>
                  <a:pt x="350" y="157"/>
                </a:lnTo>
                <a:lnTo>
                  <a:pt x="350" y="157"/>
                </a:lnTo>
                <a:lnTo>
                  <a:pt x="350" y="159"/>
                </a:lnTo>
                <a:lnTo>
                  <a:pt x="350" y="159"/>
                </a:lnTo>
                <a:lnTo>
                  <a:pt x="348" y="159"/>
                </a:lnTo>
                <a:lnTo>
                  <a:pt x="348" y="159"/>
                </a:lnTo>
                <a:lnTo>
                  <a:pt x="348" y="159"/>
                </a:lnTo>
                <a:lnTo>
                  <a:pt x="348" y="159"/>
                </a:lnTo>
                <a:lnTo>
                  <a:pt x="344" y="160"/>
                </a:lnTo>
                <a:lnTo>
                  <a:pt x="344" y="160"/>
                </a:lnTo>
                <a:lnTo>
                  <a:pt x="343" y="160"/>
                </a:lnTo>
                <a:lnTo>
                  <a:pt x="343" y="162"/>
                </a:lnTo>
                <a:lnTo>
                  <a:pt x="343" y="162"/>
                </a:lnTo>
                <a:lnTo>
                  <a:pt x="341" y="160"/>
                </a:lnTo>
                <a:lnTo>
                  <a:pt x="341" y="160"/>
                </a:lnTo>
                <a:lnTo>
                  <a:pt x="339" y="159"/>
                </a:lnTo>
                <a:lnTo>
                  <a:pt x="339" y="159"/>
                </a:lnTo>
                <a:lnTo>
                  <a:pt x="338" y="159"/>
                </a:lnTo>
                <a:lnTo>
                  <a:pt x="336" y="159"/>
                </a:lnTo>
                <a:lnTo>
                  <a:pt x="334" y="160"/>
                </a:lnTo>
                <a:lnTo>
                  <a:pt x="333" y="160"/>
                </a:lnTo>
                <a:lnTo>
                  <a:pt x="333" y="160"/>
                </a:lnTo>
                <a:lnTo>
                  <a:pt x="328" y="159"/>
                </a:lnTo>
                <a:lnTo>
                  <a:pt x="328" y="160"/>
                </a:lnTo>
                <a:lnTo>
                  <a:pt x="328" y="160"/>
                </a:lnTo>
                <a:lnTo>
                  <a:pt x="326" y="162"/>
                </a:lnTo>
                <a:lnTo>
                  <a:pt x="326" y="164"/>
                </a:lnTo>
                <a:lnTo>
                  <a:pt x="326" y="165"/>
                </a:lnTo>
                <a:lnTo>
                  <a:pt x="326" y="167"/>
                </a:lnTo>
                <a:lnTo>
                  <a:pt x="326" y="167"/>
                </a:lnTo>
                <a:lnTo>
                  <a:pt x="324" y="170"/>
                </a:lnTo>
                <a:lnTo>
                  <a:pt x="323" y="170"/>
                </a:lnTo>
                <a:lnTo>
                  <a:pt x="323" y="170"/>
                </a:lnTo>
                <a:lnTo>
                  <a:pt x="321" y="172"/>
                </a:lnTo>
                <a:lnTo>
                  <a:pt x="314" y="175"/>
                </a:lnTo>
                <a:lnTo>
                  <a:pt x="313" y="175"/>
                </a:lnTo>
                <a:lnTo>
                  <a:pt x="313" y="175"/>
                </a:lnTo>
                <a:lnTo>
                  <a:pt x="313" y="175"/>
                </a:lnTo>
                <a:lnTo>
                  <a:pt x="313" y="175"/>
                </a:lnTo>
                <a:lnTo>
                  <a:pt x="313" y="174"/>
                </a:lnTo>
                <a:lnTo>
                  <a:pt x="313" y="174"/>
                </a:lnTo>
                <a:lnTo>
                  <a:pt x="313" y="172"/>
                </a:lnTo>
                <a:lnTo>
                  <a:pt x="314" y="172"/>
                </a:lnTo>
                <a:lnTo>
                  <a:pt x="314" y="170"/>
                </a:lnTo>
                <a:lnTo>
                  <a:pt x="314" y="170"/>
                </a:lnTo>
                <a:lnTo>
                  <a:pt x="314" y="170"/>
                </a:lnTo>
                <a:lnTo>
                  <a:pt x="314" y="169"/>
                </a:lnTo>
                <a:lnTo>
                  <a:pt x="314" y="169"/>
                </a:lnTo>
                <a:lnTo>
                  <a:pt x="313" y="167"/>
                </a:lnTo>
                <a:lnTo>
                  <a:pt x="313" y="167"/>
                </a:lnTo>
                <a:lnTo>
                  <a:pt x="311" y="167"/>
                </a:lnTo>
                <a:lnTo>
                  <a:pt x="309" y="167"/>
                </a:lnTo>
                <a:lnTo>
                  <a:pt x="308" y="167"/>
                </a:lnTo>
                <a:lnTo>
                  <a:pt x="308" y="167"/>
                </a:lnTo>
                <a:lnTo>
                  <a:pt x="308" y="169"/>
                </a:lnTo>
                <a:lnTo>
                  <a:pt x="308" y="169"/>
                </a:lnTo>
                <a:lnTo>
                  <a:pt x="308" y="169"/>
                </a:lnTo>
                <a:lnTo>
                  <a:pt x="311" y="170"/>
                </a:lnTo>
                <a:lnTo>
                  <a:pt x="311" y="170"/>
                </a:lnTo>
                <a:lnTo>
                  <a:pt x="311" y="172"/>
                </a:lnTo>
                <a:lnTo>
                  <a:pt x="309" y="172"/>
                </a:lnTo>
                <a:lnTo>
                  <a:pt x="309" y="172"/>
                </a:lnTo>
                <a:lnTo>
                  <a:pt x="308" y="172"/>
                </a:lnTo>
                <a:lnTo>
                  <a:pt x="306" y="172"/>
                </a:lnTo>
                <a:lnTo>
                  <a:pt x="306" y="172"/>
                </a:lnTo>
                <a:lnTo>
                  <a:pt x="301" y="170"/>
                </a:lnTo>
                <a:lnTo>
                  <a:pt x="301" y="170"/>
                </a:lnTo>
                <a:lnTo>
                  <a:pt x="299" y="170"/>
                </a:lnTo>
                <a:lnTo>
                  <a:pt x="299" y="172"/>
                </a:lnTo>
                <a:lnTo>
                  <a:pt x="299" y="174"/>
                </a:lnTo>
                <a:lnTo>
                  <a:pt x="299" y="174"/>
                </a:lnTo>
                <a:lnTo>
                  <a:pt x="302" y="175"/>
                </a:lnTo>
                <a:lnTo>
                  <a:pt x="302" y="175"/>
                </a:lnTo>
                <a:lnTo>
                  <a:pt x="302" y="175"/>
                </a:lnTo>
                <a:lnTo>
                  <a:pt x="302" y="177"/>
                </a:lnTo>
                <a:lnTo>
                  <a:pt x="302" y="177"/>
                </a:lnTo>
                <a:lnTo>
                  <a:pt x="299" y="180"/>
                </a:lnTo>
                <a:lnTo>
                  <a:pt x="299" y="180"/>
                </a:lnTo>
                <a:lnTo>
                  <a:pt x="297" y="180"/>
                </a:lnTo>
                <a:lnTo>
                  <a:pt x="297" y="180"/>
                </a:lnTo>
                <a:lnTo>
                  <a:pt x="297" y="180"/>
                </a:lnTo>
                <a:lnTo>
                  <a:pt x="297" y="180"/>
                </a:lnTo>
                <a:lnTo>
                  <a:pt x="296" y="180"/>
                </a:lnTo>
                <a:lnTo>
                  <a:pt x="296" y="180"/>
                </a:lnTo>
                <a:lnTo>
                  <a:pt x="296" y="179"/>
                </a:lnTo>
                <a:lnTo>
                  <a:pt x="296" y="177"/>
                </a:lnTo>
                <a:lnTo>
                  <a:pt x="296" y="175"/>
                </a:lnTo>
                <a:lnTo>
                  <a:pt x="294" y="175"/>
                </a:lnTo>
                <a:lnTo>
                  <a:pt x="294" y="175"/>
                </a:lnTo>
                <a:lnTo>
                  <a:pt x="294" y="177"/>
                </a:lnTo>
                <a:lnTo>
                  <a:pt x="294" y="177"/>
                </a:lnTo>
                <a:lnTo>
                  <a:pt x="294" y="177"/>
                </a:lnTo>
                <a:lnTo>
                  <a:pt x="292" y="177"/>
                </a:lnTo>
                <a:lnTo>
                  <a:pt x="291" y="177"/>
                </a:lnTo>
                <a:lnTo>
                  <a:pt x="291" y="177"/>
                </a:lnTo>
                <a:lnTo>
                  <a:pt x="291" y="177"/>
                </a:lnTo>
                <a:lnTo>
                  <a:pt x="291" y="177"/>
                </a:lnTo>
                <a:lnTo>
                  <a:pt x="289" y="179"/>
                </a:lnTo>
                <a:lnTo>
                  <a:pt x="289" y="179"/>
                </a:lnTo>
                <a:lnTo>
                  <a:pt x="289" y="179"/>
                </a:lnTo>
                <a:lnTo>
                  <a:pt x="289" y="180"/>
                </a:lnTo>
                <a:lnTo>
                  <a:pt x="291" y="180"/>
                </a:lnTo>
                <a:lnTo>
                  <a:pt x="291" y="180"/>
                </a:lnTo>
                <a:lnTo>
                  <a:pt x="292" y="182"/>
                </a:lnTo>
                <a:lnTo>
                  <a:pt x="297" y="184"/>
                </a:lnTo>
                <a:lnTo>
                  <a:pt x="297" y="184"/>
                </a:lnTo>
                <a:lnTo>
                  <a:pt x="297" y="184"/>
                </a:lnTo>
                <a:lnTo>
                  <a:pt x="299" y="185"/>
                </a:lnTo>
                <a:lnTo>
                  <a:pt x="299" y="185"/>
                </a:lnTo>
                <a:lnTo>
                  <a:pt x="299" y="185"/>
                </a:lnTo>
                <a:lnTo>
                  <a:pt x="299" y="190"/>
                </a:lnTo>
                <a:lnTo>
                  <a:pt x="299" y="192"/>
                </a:lnTo>
                <a:lnTo>
                  <a:pt x="299" y="192"/>
                </a:lnTo>
                <a:lnTo>
                  <a:pt x="299" y="192"/>
                </a:lnTo>
                <a:lnTo>
                  <a:pt x="287" y="197"/>
                </a:lnTo>
                <a:lnTo>
                  <a:pt x="286" y="197"/>
                </a:lnTo>
                <a:lnTo>
                  <a:pt x="284" y="196"/>
                </a:lnTo>
                <a:lnTo>
                  <a:pt x="284" y="196"/>
                </a:lnTo>
                <a:lnTo>
                  <a:pt x="284" y="196"/>
                </a:lnTo>
                <a:lnTo>
                  <a:pt x="284" y="194"/>
                </a:lnTo>
                <a:lnTo>
                  <a:pt x="284" y="192"/>
                </a:lnTo>
                <a:lnTo>
                  <a:pt x="284" y="190"/>
                </a:lnTo>
                <a:lnTo>
                  <a:pt x="284" y="190"/>
                </a:lnTo>
                <a:lnTo>
                  <a:pt x="284" y="190"/>
                </a:lnTo>
                <a:lnTo>
                  <a:pt x="284" y="190"/>
                </a:lnTo>
                <a:lnTo>
                  <a:pt x="284" y="189"/>
                </a:lnTo>
                <a:lnTo>
                  <a:pt x="284" y="189"/>
                </a:lnTo>
                <a:lnTo>
                  <a:pt x="282" y="189"/>
                </a:lnTo>
                <a:lnTo>
                  <a:pt x="279" y="190"/>
                </a:lnTo>
                <a:lnTo>
                  <a:pt x="277" y="190"/>
                </a:lnTo>
                <a:lnTo>
                  <a:pt x="277" y="190"/>
                </a:lnTo>
                <a:lnTo>
                  <a:pt x="277" y="190"/>
                </a:lnTo>
                <a:lnTo>
                  <a:pt x="277" y="190"/>
                </a:lnTo>
                <a:lnTo>
                  <a:pt x="277" y="189"/>
                </a:lnTo>
                <a:lnTo>
                  <a:pt x="277" y="189"/>
                </a:lnTo>
                <a:lnTo>
                  <a:pt x="277" y="189"/>
                </a:lnTo>
                <a:lnTo>
                  <a:pt x="277" y="189"/>
                </a:lnTo>
                <a:lnTo>
                  <a:pt x="277" y="189"/>
                </a:lnTo>
                <a:lnTo>
                  <a:pt x="277" y="187"/>
                </a:lnTo>
                <a:lnTo>
                  <a:pt x="279" y="187"/>
                </a:lnTo>
                <a:lnTo>
                  <a:pt x="281" y="185"/>
                </a:lnTo>
                <a:lnTo>
                  <a:pt x="281" y="185"/>
                </a:lnTo>
                <a:lnTo>
                  <a:pt x="281" y="185"/>
                </a:lnTo>
                <a:lnTo>
                  <a:pt x="281" y="185"/>
                </a:lnTo>
                <a:lnTo>
                  <a:pt x="281" y="184"/>
                </a:lnTo>
                <a:lnTo>
                  <a:pt x="277" y="182"/>
                </a:lnTo>
                <a:lnTo>
                  <a:pt x="277" y="182"/>
                </a:lnTo>
                <a:lnTo>
                  <a:pt x="277" y="182"/>
                </a:lnTo>
                <a:lnTo>
                  <a:pt x="277" y="182"/>
                </a:lnTo>
                <a:lnTo>
                  <a:pt x="277" y="180"/>
                </a:lnTo>
                <a:lnTo>
                  <a:pt x="277" y="180"/>
                </a:lnTo>
                <a:lnTo>
                  <a:pt x="279" y="179"/>
                </a:lnTo>
                <a:lnTo>
                  <a:pt x="279" y="179"/>
                </a:lnTo>
                <a:lnTo>
                  <a:pt x="279" y="179"/>
                </a:lnTo>
                <a:lnTo>
                  <a:pt x="279" y="177"/>
                </a:lnTo>
                <a:lnTo>
                  <a:pt x="279" y="177"/>
                </a:lnTo>
                <a:lnTo>
                  <a:pt x="279" y="175"/>
                </a:lnTo>
                <a:lnTo>
                  <a:pt x="279" y="175"/>
                </a:lnTo>
                <a:lnTo>
                  <a:pt x="279" y="175"/>
                </a:lnTo>
                <a:lnTo>
                  <a:pt x="277" y="174"/>
                </a:lnTo>
                <a:lnTo>
                  <a:pt x="277" y="174"/>
                </a:lnTo>
                <a:lnTo>
                  <a:pt x="276" y="174"/>
                </a:lnTo>
                <a:lnTo>
                  <a:pt x="276" y="174"/>
                </a:lnTo>
                <a:lnTo>
                  <a:pt x="267" y="175"/>
                </a:lnTo>
                <a:lnTo>
                  <a:pt x="267" y="177"/>
                </a:lnTo>
                <a:lnTo>
                  <a:pt x="267" y="177"/>
                </a:lnTo>
                <a:lnTo>
                  <a:pt x="265" y="177"/>
                </a:lnTo>
                <a:lnTo>
                  <a:pt x="267" y="179"/>
                </a:lnTo>
                <a:lnTo>
                  <a:pt x="267" y="179"/>
                </a:lnTo>
                <a:lnTo>
                  <a:pt x="269" y="179"/>
                </a:lnTo>
                <a:lnTo>
                  <a:pt x="269" y="180"/>
                </a:lnTo>
                <a:lnTo>
                  <a:pt x="269" y="180"/>
                </a:lnTo>
                <a:lnTo>
                  <a:pt x="267" y="180"/>
                </a:lnTo>
                <a:lnTo>
                  <a:pt x="267" y="180"/>
                </a:lnTo>
                <a:lnTo>
                  <a:pt x="265" y="182"/>
                </a:lnTo>
                <a:lnTo>
                  <a:pt x="265" y="182"/>
                </a:lnTo>
                <a:lnTo>
                  <a:pt x="265" y="182"/>
                </a:lnTo>
                <a:lnTo>
                  <a:pt x="264" y="182"/>
                </a:lnTo>
                <a:lnTo>
                  <a:pt x="264" y="184"/>
                </a:lnTo>
                <a:lnTo>
                  <a:pt x="262" y="184"/>
                </a:lnTo>
                <a:lnTo>
                  <a:pt x="262" y="184"/>
                </a:lnTo>
                <a:lnTo>
                  <a:pt x="262" y="184"/>
                </a:lnTo>
                <a:lnTo>
                  <a:pt x="262" y="185"/>
                </a:lnTo>
                <a:lnTo>
                  <a:pt x="262" y="185"/>
                </a:lnTo>
                <a:lnTo>
                  <a:pt x="262" y="185"/>
                </a:lnTo>
                <a:lnTo>
                  <a:pt x="262" y="185"/>
                </a:lnTo>
                <a:lnTo>
                  <a:pt x="262" y="187"/>
                </a:lnTo>
                <a:lnTo>
                  <a:pt x="260" y="187"/>
                </a:lnTo>
                <a:lnTo>
                  <a:pt x="260" y="189"/>
                </a:lnTo>
                <a:lnTo>
                  <a:pt x="260" y="190"/>
                </a:lnTo>
                <a:lnTo>
                  <a:pt x="260" y="190"/>
                </a:lnTo>
                <a:lnTo>
                  <a:pt x="259" y="192"/>
                </a:lnTo>
                <a:lnTo>
                  <a:pt x="255" y="192"/>
                </a:lnTo>
                <a:lnTo>
                  <a:pt x="255" y="192"/>
                </a:lnTo>
                <a:lnTo>
                  <a:pt x="255" y="192"/>
                </a:lnTo>
                <a:lnTo>
                  <a:pt x="255" y="192"/>
                </a:lnTo>
                <a:lnTo>
                  <a:pt x="254" y="192"/>
                </a:lnTo>
                <a:lnTo>
                  <a:pt x="254" y="190"/>
                </a:lnTo>
                <a:lnTo>
                  <a:pt x="254" y="190"/>
                </a:lnTo>
                <a:lnTo>
                  <a:pt x="254" y="190"/>
                </a:lnTo>
                <a:lnTo>
                  <a:pt x="254" y="190"/>
                </a:lnTo>
                <a:lnTo>
                  <a:pt x="254" y="189"/>
                </a:lnTo>
                <a:lnTo>
                  <a:pt x="254" y="187"/>
                </a:lnTo>
                <a:lnTo>
                  <a:pt x="255" y="187"/>
                </a:lnTo>
                <a:lnTo>
                  <a:pt x="257" y="185"/>
                </a:lnTo>
                <a:lnTo>
                  <a:pt x="257" y="185"/>
                </a:lnTo>
                <a:lnTo>
                  <a:pt x="257" y="185"/>
                </a:lnTo>
                <a:lnTo>
                  <a:pt x="259" y="185"/>
                </a:lnTo>
                <a:lnTo>
                  <a:pt x="259" y="184"/>
                </a:lnTo>
                <a:lnTo>
                  <a:pt x="259" y="184"/>
                </a:lnTo>
                <a:lnTo>
                  <a:pt x="259" y="184"/>
                </a:lnTo>
                <a:lnTo>
                  <a:pt x="259" y="184"/>
                </a:lnTo>
                <a:lnTo>
                  <a:pt x="259" y="182"/>
                </a:lnTo>
                <a:lnTo>
                  <a:pt x="259" y="182"/>
                </a:lnTo>
                <a:lnTo>
                  <a:pt x="259" y="180"/>
                </a:lnTo>
                <a:lnTo>
                  <a:pt x="259" y="180"/>
                </a:lnTo>
                <a:lnTo>
                  <a:pt x="259" y="180"/>
                </a:lnTo>
                <a:lnTo>
                  <a:pt x="260" y="179"/>
                </a:lnTo>
                <a:lnTo>
                  <a:pt x="260" y="179"/>
                </a:lnTo>
                <a:lnTo>
                  <a:pt x="260" y="179"/>
                </a:lnTo>
                <a:lnTo>
                  <a:pt x="260" y="177"/>
                </a:lnTo>
                <a:lnTo>
                  <a:pt x="259" y="175"/>
                </a:lnTo>
                <a:lnTo>
                  <a:pt x="259" y="174"/>
                </a:lnTo>
                <a:lnTo>
                  <a:pt x="259" y="172"/>
                </a:lnTo>
                <a:lnTo>
                  <a:pt x="259" y="170"/>
                </a:lnTo>
                <a:lnTo>
                  <a:pt x="259" y="170"/>
                </a:lnTo>
                <a:lnTo>
                  <a:pt x="259" y="169"/>
                </a:lnTo>
                <a:lnTo>
                  <a:pt x="259" y="169"/>
                </a:lnTo>
                <a:lnTo>
                  <a:pt x="259" y="169"/>
                </a:lnTo>
                <a:lnTo>
                  <a:pt x="260" y="169"/>
                </a:lnTo>
                <a:lnTo>
                  <a:pt x="260" y="169"/>
                </a:lnTo>
                <a:lnTo>
                  <a:pt x="260" y="169"/>
                </a:lnTo>
                <a:lnTo>
                  <a:pt x="260" y="169"/>
                </a:lnTo>
                <a:lnTo>
                  <a:pt x="262" y="170"/>
                </a:lnTo>
                <a:lnTo>
                  <a:pt x="262" y="170"/>
                </a:lnTo>
                <a:lnTo>
                  <a:pt x="262" y="170"/>
                </a:lnTo>
                <a:lnTo>
                  <a:pt x="264" y="170"/>
                </a:lnTo>
                <a:lnTo>
                  <a:pt x="267" y="170"/>
                </a:lnTo>
                <a:lnTo>
                  <a:pt x="267" y="169"/>
                </a:lnTo>
                <a:lnTo>
                  <a:pt x="269" y="169"/>
                </a:lnTo>
                <a:lnTo>
                  <a:pt x="269" y="169"/>
                </a:lnTo>
                <a:lnTo>
                  <a:pt x="269" y="169"/>
                </a:lnTo>
                <a:lnTo>
                  <a:pt x="269" y="169"/>
                </a:lnTo>
                <a:lnTo>
                  <a:pt x="269" y="167"/>
                </a:lnTo>
                <a:lnTo>
                  <a:pt x="267" y="167"/>
                </a:lnTo>
                <a:lnTo>
                  <a:pt x="265" y="165"/>
                </a:lnTo>
                <a:lnTo>
                  <a:pt x="265" y="164"/>
                </a:lnTo>
                <a:lnTo>
                  <a:pt x="265" y="164"/>
                </a:lnTo>
                <a:lnTo>
                  <a:pt x="265" y="162"/>
                </a:lnTo>
                <a:lnTo>
                  <a:pt x="265" y="162"/>
                </a:lnTo>
                <a:lnTo>
                  <a:pt x="265" y="162"/>
                </a:lnTo>
                <a:lnTo>
                  <a:pt x="265" y="160"/>
                </a:lnTo>
                <a:lnTo>
                  <a:pt x="264" y="160"/>
                </a:lnTo>
                <a:lnTo>
                  <a:pt x="259" y="157"/>
                </a:lnTo>
                <a:lnTo>
                  <a:pt x="250" y="153"/>
                </a:lnTo>
                <a:lnTo>
                  <a:pt x="247" y="153"/>
                </a:lnTo>
                <a:lnTo>
                  <a:pt x="247" y="153"/>
                </a:lnTo>
                <a:lnTo>
                  <a:pt x="242" y="150"/>
                </a:lnTo>
                <a:lnTo>
                  <a:pt x="240" y="148"/>
                </a:lnTo>
                <a:lnTo>
                  <a:pt x="240" y="148"/>
                </a:lnTo>
                <a:lnTo>
                  <a:pt x="237" y="148"/>
                </a:lnTo>
                <a:lnTo>
                  <a:pt x="235" y="148"/>
                </a:lnTo>
                <a:lnTo>
                  <a:pt x="235" y="148"/>
                </a:lnTo>
                <a:lnTo>
                  <a:pt x="234" y="148"/>
                </a:lnTo>
                <a:lnTo>
                  <a:pt x="229" y="152"/>
                </a:lnTo>
                <a:lnTo>
                  <a:pt x="227" y="153"/>
                </a:lnTo>
                <a:lnTo>
                  <a:pt x="227" y="153"/>
                </a:lnTo>
                <a:lnTo>
                  <a:pt x="227" y="152"/>
                </a:lnTo>
                <a:lnTo>
                  <a:pt x="225" y="152"/>
                </a:lnTo>
                <a:lnTo>
                  <a:pt x="225" y="152"/>
                </a:lnTo>
                <a:lnTo>
                  <a:pt x="225" y="152"/>
                </a:lnTo>
                <a:lnTo>
                  <a:pt x="223" y="152"/>
                </a:lnTo>
                <a:lnTo>
                  <a:pt x="223" y="153"/>
                </a:lnTo>
                <a:lnTo>
                  <a:pt x="223" y="153"/>
                </a:lnTo>
                <a:lnTo>
                  <a:pt x="223" y="155"/>
                </a:lnTo>
                <a:lnTo>
                  <a:pt x="223" y="155"/>
                </a:lnTo>
                <a:lnTo>
                  <a:pt x="223" y="155"/>
                </a:lnTo>
                <a:lnTo>
                  <a:pt x="222" y="155"/>
                </a:lnTo>
                <a:lnTo>
                  <a:pt x="222" y="155"/>
                </a:lnTo>
                <a:lnTo>
                  <a:pt x="222" y="153"/>
                </a:lnTo>
                <a:lnTo>
                  <a:pt x="222" y="155"/>
                </a:lnTo>
                <a:lnTo>
                  <a:pt x="222" y="155"/>
                </a:lnTo>
                <a:lnTo>
                  <a:pt x="222" y="155"/>
                </a:lnTo>
                <a:lnTo>
                  <a:pt x="222" y="157"/>
                </a:lnTo>
                <a:lnTo>
                  <a:pt x="222" y="159"/>
                </a:lnTo>
                <a:lnTo>
                  <a:pt x="222" y="159"/>
                </a:lnTo>
                <a:lnTo>
                  <a:pt x="222" y="159"/>
                </a:lnTo>
                <a:lnTo>
                  <a:pt x="222" y="160"/>
                </a:lnTo>
                <a:lnTo>
                  <a:pt x="222" y="160"/>
                </a:lnTo>
                <a:lnTo>
                  <a:pt x="222" y="160"/>
                </a:lnTo>
                <a:lnTo>
                  <a:pt x="220" y="162"/>
                </a:lnTo>
                <a:lnTo>
                  <a:pt x="220" y="162"/>
                </a:lnTo>
                <a:lnTo>
                  <a:pt x="220" y="162"/>
                </a:lnTo>
                <a:lnTo>
                  <a:pt x="217" y="164"/>
                </a:lnTo>
                <a:lnTo>
                  <a:pt x="217" y="164"/>
                </a:lnTo>
                <a:lnTo>
                  <a:pt x="215" y="164"/>
                </a:lnTo>
                <a:lnTo>
                  <a:pt x="215" y="164"/>
                </a:lnTo>
                <a:lnTo>
                  <a:pt x="215" y="165"/>
                </a:lnTo>
                <a:lnTo>
                  <a:pt x="215" y="165"/>
                </a:lnTo>
                <a:lnTo>
                  <a:pt x="215" y="165"/>
                </a:lnTo>
                <a:lnTo>
                  <a:pt x="213" y="167"/>
                </a:lnTo>
                <a:lnTo>
                  <a:pt x="213" y="169"/>
                </a:lnTo>
                <a:lnTo>
                  <a:pt x="215" y="174"/>
                </a:lnTo>
                <a:lnTo>
                  <a:pt x="215" y="175"/>
                </a:lnTo>
                <a:lnTo>
                  <a:pt x="217" y="177"/>
                </a:lnTo>
                <a:lnTo>
                  <a:pt x="217" y="177"/>
                </a:lnTo>
                <a:lnTo>
                  <a:pt x="217" y="177"/>
                </a:lnTo>
                <a:lnTo>
                  <a:pt x="217" y="179"/>
                </a:lnTo>
                <a:lnTo>
                  <a:pt x="217" y="179"/>
                </a:lnTo>
                <a:lnTo>
                  <a:pt x="217" y="179"/>
                </a:lnTo>
                <a:lnTo>
                  <a:pt x="217" y="180"/>
                </a:lnTo>
                <a:lnTo>
                  <a:pt x="217" y="180"/>
                </a:lnTo>
                <a:lnTo>
                  <a:pt x="215" y="180"/>
                </a:lnTo>
                <a:lnTo>
                  <a:pt x="212" y="184"/>
                </a:lnTo>
                <a:lnTo>
                  <a:pt x="212" y="185"/>
                </a:lnTo>
                <a:lnTo>
                  <a:pt x="210" y="185"/>
                </a:lnTo>
                <a:lnTo>
                  <a:pt x="210" y="185"/>
                </a:lnTo>
                <a:lnTo>
                  <a:pt x="210" y="185"/>
                </a:lnTo>
                <a:lnTo>
                  <a:pt x="210" y="187"/>
                </a:lnTo>
                <a:lnTo>
                  <a:pt x="210" y="187"/>
                </a:lnTo>
                <a:lnTo>
                  <a:pt x="210" y="189"/>
                </a:lnTo>
                <a:lnTo>
                  <a:pt x="210" y="189"/>
                </a:lnTo>
                <a:lnTo>
                  <a:pt x="210" y="189"/>
                </a:lnTo>
                <a:lnTo>
                  <a:pt x="210" y="190"/>
                </a:lnTo>
                <a:lnTo>
                  <a:pt x="210" y="192"/>
                </a:lnTo>
                <a:lnTo>
                  <a:pt x="212" y="194"/>
                </a:lnTo>
                <a:lnTo>
                  <a:pt x="213" y="196"/>
                </a:lnTo>
                <a:lnTo>
                  <a:pt x="217" y="197"/>
                </a:lnTo>
                <a:lnTo>
                  <a:pt x="218" y="199"/>
                </a:lnTo>
                <a:lnTo>
                  <a:pt x="218" y="199"/>
                </a:lnTo>
                <a:lnTo>
                  <a:pt x="218" y="201"/>
                </a:lnTo>
                <a:lnTo>
                  <a:pt x="218" y="201"/>
                </a:lnTo>
                <a:lnTo>
                  <a:pt x="218" y="201"/>
                </a:lnTo>
                <a:lnTo>
                  <a:pt x="218" y="202"/>
                </a:lnTo>
                <a:lnTo>
                  <a:pt x="222" y="204"/>
                </a:lnTo>
                <a:lnTo>
                  <a:pt x="223" y="206"/>
                </a:lnTo>
                <a:lnTo>
                  <a:pt x="225" y="206"/>
                </a:lnTo>
                <a:lnTo>
                  <a:pt x="225" y="206"/>
                </a:lnTo>
                <a:lnTo>
                  <a:pt x="225" y="207"/>
                </a:lnTo>
                <a:lnTo>
                  <a:pt x="225" y="207"/>
                </a:lnTo>
                <a:lnTo>
                  <a:pt x="225" y="209"/>
                </a:lnTo>
                <a:lnTo>
                  <a:pt x="225" y="209"/>
                </a:lnTo>
                <a:lnTo>
                  <a:pt x="225" y="209"/>
                </a:lnTo>
                <a:lnTo>
                  <a:pt x="227" y="209"/>
                </a:lnTo>
                <a:lnTo>
                  <a:pt x="229" y="209"/>
                </a:lnTo>
                <a:lnTo>
                  <a:pt x="229" y="209"/>
                </a:lnTo>
                <a:lnTo>
                  <a:pt x="227" y="211"/>
                </a:lnTo>
                <a:lnTo>
                  <a:pt x="227" y="211"/>
                </a:lnTo>
                <a:lnTo>
                  <a:pt x="227" y="211"/>
                </a:lnTo>
                <a:lnTo>
                  <a:pt x="227" y="212"/>
                </a:lnTo>
                <a:lnTo>
                  <a:pt x="227" y="212"/>
                </a:lnTo>
                <a:lnTo>
                  <a:pt x="234" y="219"/>
                </a:lnTo>
                <a:lnTo>
                  <a:pt x="234" y="219"/>
                </a:lnTo>
                <a:lnTo>
                  <a:pt x="234" y="219"/>
                </a:lnTo>
                <a:lnTo>
                  <a:pt x="234" y="221"/>
                </a:lnTo>
                <a:lnTo>
                  <a:pt x="232" y="224"/>
                </a:lnTo>
                <a:lnTo>
                  <a:pt x="232" y="224"/>
                </a:lnTo>
                <a:lnTo>
                  <a:pt x="232" y="226"/>
                </a:lnTo>
                <a:lnTo>
                  <a:pt x="232" y="226"/>
                </a:lnTo>
                <a:lnTo>
                  <a:pt x="232" y="226"/>
                </a:lnTo>
                <a:lnTo>
                  <a:pt x="232" y="226"/>
                </a:lnTo>
                <a:lnTo>
                  <a:pt x="234" y="226"/>
                </a:lnTo>
                <a:lnTo>
                  <a:pt x="235" y="227"/>
                </a:lnTo>
                <a:lnTo>
                  <a:pt x="235" y="227"/>
                </a:lnTo>
                <a:lnTo>
                  <a:pt x="235" y="227"/>
                </a:lnTo>
                <a:lnTo>
                  <a:pt x="235" y="229"/>
                </a:lnTo>
                <a:lnTo>
                  <a:pt x="235" y="229"/>
                </a:lnTo>
                <a:lnTo>
                  <a:pt x="235" y="229"/>
                </a:lnTo>
                <a:lnTo>
                  <a:pt x="237" y="231"/>
                </a:lnTo>
                <a:lnTo>
                  <a:pt x="237" y="231"/>
                </a:lnTo>
                <a:lnTo>
                  <a:pt x="237" y="231"/>
                </a:lnTo>
                <a:lnTo>
                  <a:pt x="239" y="233"/>
                </a:lnTo>
                <a:lnTo>
                  <a:pt x="239" y="233"/>
                </a:lnTo>
                <a:lnTo>
                  <a:pt x="239" y="233"/>
                </a:lnTo>
                <a:lnTo>
                  <a:pt x="239" y="234"/>
                </a:lnTo>
                <a:lnTo>
                  <a:pt x="239" y="236"/>
                </a:lnTo>
                <a:lnTo>
                  <a:pt x="239" y="236"/>
                </a:lnTo>
                <a:lnTo>
                  <a:pt x="239" y="236"/>
                </a:lnTo>
                <a:lnTo>
                  <a:pt x="239" y="236"/>
                </a:lnTo>
                <a:lnTo>
                  <a:pt x="240" y="238"/>
                </a:lnTo>
                <a:lnTo>
                  <a:pt x="240" y="238"/>
                </a:lnTo>
                <a:lnTo>
                  <a:pt x="242" y="239"/>
                </a:lnTo>
                <a:lnTo>
                  <a:pt x="242" y="239"/>
                </a:lnTo>
                <a:lnTo>
                  <a:pt x="242" y="238"/>
                </a:lnTo>
                <a:lnTo>
                  <a:pt x="244" y="238"/>
                </a:lnTo>
                <a:lnTo>
                  <a:pt x="244" y="238"/>
                </a:lnTo>
                <a:lnTo>
                  <a:pt x="249" y="236"/>
                </a:lnTo>
                <a:lnTo>
                  <a:pt x="249" y="234"/>
                </a:lnTo>
                <a:lnTo>
                  <a:pt x="249" y="234"/>
                </a:lnTo>
                <a:lnTo>
                  <a:pt x="250" y="234"/>
                </a:lnTo>
                <a:lnTo>
                  <a:pt x="254" y="233"/>
                </a:lnTo>
                <a:lnTo>
                  <a:pt x="255" y="233"/>
                </a:lnTo>
                <a:lnTo>
                  <a:pt x="255" y="233"/>
                </a:lnTo>
                <a:lnTo>
                  <a:pt x="255" y="233"/>
                </a:lnTo>
                <a:lnTo>
                  <a:pt x="255" y="231"/>
                </a:lnTo>
                <a:lnTo>
                  <a:pt x="255" y="231"/>
                </a:lnTo>
                <a:lnTo>
                  <a:pt x="257" y="231"/>
                </a:lnTo>
                <a:lnTo>
                  <a:pt x="257" y="231"/>
                </a:lnTo>
                <a:lnTo>
                  <a:pt x="265" y="229"/>
                </a:lnTo>
                <a:lnTo>
                  <a:pt x="265" y="229"/>
                </a:lnTo>
                <a:lnTo>
                  <a:pt x="271" y="233"/>
                </a:lnTo>
                <a:lnTo>
                  <a:pt x="272" y="234"/>
                </a:lnTo>
                <a:lnTo>
                  <a:pt x="274" y="234"/>
                </a:lnTo>
                <a:lnTo>
                  <a:pt x="274" y="236"/>
                </a:lnTo>
                <a:lnTo>
                  <a:pt x="276" y="239"/>
                </a:lnTo>
                <a:lnTo>
                  <a:pt x="277" y="239"/>
                </a:lnTo>
                <a:lnTo>
                  <a:pt x="277" y="239"/>
                </a:lnTo>
                <a:lnTo>
                  <a:pt x="279" y="239"/>
                </a:lnTo>
                <a:lnTo>
                  <a:pt x="282" y="238"/>
                </a:lnTo>
                <a:lnTo>
                  <a:pt x="284" y="238"/>
                </a:lnTo>
                <a:lnTo>
                  <a:pt x="284" y="236"/>
                </a:lnTo>
                <a:lnTo>
                  <a:pt x="284" y="236"/>
                </a:lnTo>
                <a:lnTo>
                  <a:pt x="284" y="236"/>
                </a:lnTo>
                <a:lnTo>
                  <a:pt x="286" y="236"/>
                </a:lnTo>
                <a:lnTo>
                  <a:pt x="289" y="234"/>
                </a:lnTo>
                <a:lnTo>
                  <a:pt x="291" y="234"/>
                </a:lnTo>
                <a:lnTo>
                  <a:pt x="294" y="234"/>
                </a:lnTo>
                <a:lnTo>
                  <a:pt x="299" y="233"/>
                </a:lnTo>
                <a:lnTo>
                  <a:pt x="301" y="233"/>
                </a:lnTo>
                <a:lnTo>
                  <a:pt x="304" y="231"/>
                </a:lnTo>
                <a:lnTo>
                  <a:pt x="304" y="231"/>
                </a:lnTo>
                <a:lnTo>
                  <a:pt x="308" y="234"/>
                </a:lnTo>
                <a:lnTo>
                  <a:pt x="313" y="236"/>
                </a:lnTo>
                <a:lnTo>
                  <a:pt x="313" y="234"/>
                </a:lnTo>
                <a:lnTo>
                  <a:pt x="314" y="234"/>
                </a:lnTo>
                <a:lnTo>
                  <a:pt x="314" y="233"/>
                </a:lnTo>
                <a:lnTo>
                  <a:pt x="318" y="231"/>
                </a:lnTo>
                <a:lnTo>
                  <a:pt x="319" y="231"/>
                </a:lnTo>
                <a:lnTo>
                  <a:pt x="323" y="229"/>
                </a:lnTo>
                <a:lnTo>
                  <a:pt x="323" y="229"/>
                </a:lnTo>
                <a:lnTo>
                  <a:pt x="324" y="227"/>
                </a:lnTo>
                <a:lnTo>
                  <a:pt x="326" y="226"/>
                </a:lnTo>
                <a:lnTo>
                  <a:pt x="326" y="226"/>
                </a:lnTo>
                <a:lnTo>
                  <a:pt x="329" y="224"/>
                </a:lnTo>
                <a:lnTo>
                  <a:pt x="329" y="222"/>
                </a:lnTo>
                <a:lnTo>
                  <a:pt x="331" y="222"/>
                </a:lnTo>
                <a:lnTo>
                  <a:pt x="331" y="222"/>
                </a:lnTo>
                <a:lnTo>
                  <a:pt x="331" y="221"/>
                </a:lnTo>
                <a:lnTo>
                  <a:pt x="331" y="219"/>
                </a:lnTo>
                <a:lnTo>
                  <a:pt x="333" y="219"/>
                </a:lnTo>
                <a:lnTo>
                  <a:pt x="333" y="219"/>
                </a:lnTo>
                <a:lnTo>
                  <a:pt x="333" y="217"/>
                </a:lnTo>
                <a:lnTo>
                  <a:pt x="334" y="217"/>
                </a:lnTo>
                <a:lnTo>
                  <a:pt x="336" y="217"/>
                </a:lnTo>
                <a:lnTo>
                  <a:pt x="338" y="217"/>
                </a:lnTo>
                <a:lnTo>
                  <a:pt x="338" y="216"/>
                </a:lnTo>
                <a:lnTo>
                  <a:pt x="339" y="212"/>
                </a:lnTo>
                <a:lnTo>
                  <a:pt x="344" y="217"/>
                </a:lnTo>
                <a:lnTo>
                  <a:pt x="344" y="219"/>
                </a:lnTo>
                <a:lnTo>
                  <a:pt x="346" y="219"/>
                </a:lnTo>
                <a:lnTo>
                  <a:pt x="346" y="221"/>
                </a:lnTo>
                <a:lnTo>
                  <a:pt x="348" y="221"/>
                </a:lnTo>
                <a:lnTo>
                  <a:pt x="348" y="221"/>
                </a:lnTo>
                <a:lnTo>
                  <a:pt x="350" y="221"/>
                </a:lnTo>
                <a:lnTo>
                  <a:pt x="351" y="221"/>
                </a:lnTo>
                <a:lnTo>
                  <a:pt x="353" y="221"/>
                </a:lnTo>
                <a:lnTo>
                  <a:pt x="355" y="222"/>
                </a:lnTo>
                <a:lnTo>
                  <a:pt x="353" y="222"/>
                </a:lnTo>
                <a:lnTo>
                  <a:pt x="353" y="224"/>
                </a:lnTo>
                <a:lnTo>
                  <a:pt x="353" y="224"/>
                </a:lnTo>
                <a:lnTo>
                  <a:pt x="353" y="224"/>
                </a:lnTo>
                <a:lnTo>
                  <a:pt x="353" y="224"/>
                </a:lnTo>
                <a:lnTo>
                  <a:pt x="355" y="227"/>
                </a:lnTo>
                <a:lnTo>
                  <a:pt x="355" y="227"/>
                </a:lnTo>
                <a:lnTo>
                  <a:pt x="355" y="227"/>
                </a:lnTo>
                <a:lnTo>
                  <a:pt x="355" y="229"/>
                </a:lnTo>
                <a:lnTo>
                  <a:pt x="351" y="231"/>
                </a:lnTo>
                <a:lnTo>
                  <a:pt x="351" y="233"/>
                </a:lnTo>
                <a:lnTo>
                  <a:pt x="350" y="234"/>
                </a:lnTo>
                <a:lnTo>
                  <a:pt x="350" y="234"/>
                </a:lnTo>
                <a:lnTo>
                  <a:pt x="348" y="236"/>
                </a:lnTo>
                <a:lnTo>
                  <a:pt x="348" y="239"/>
                </a:lnTo>
                <a:lnTo>
                  <a:pt x="346" y="241"/>
                </a:lnTo>
                <a:lnTo>
                  <a:pt x="344" y="243"/>
                </a:lnTo>
                <a:lnTo>
                  <a:pt x="344" y="244"/>
                </a:lnTo>
                <a:lnTo>
                  <a:pt x="339" y="246"/>
                </a:lnTo>
                <a:lnTo>
                  <a:pt x="339" y="246"/>
                </a:lnTo>
                <a:lnTo>
                  <a:pt x="336" y="246"/>
                </a:lnTo>
                <a:lnTo>
                  <a:pt x="336" y="248"/>
                </a:lnTo>
                <a:lnTo>
                  <a:pt x="336" y="248"/>
                </a:lnTo>
                <a:lnTo>
                  <a:pt x="334" y="248"/>
                </a:lnTo>
                <a:lnTo>
                  <a:pt x="334" y="249"/>
                </a:lnTo>
                <a:lnTo>
                  <a:pt x="333" y="249"/>
                </a:lnTo>
                <a:lnTo>
                  <a:pt x="333" y="251"/>
                </a:lnTo>
                <a:lnTo>
                  <a:pt x="333" y="251"/>
                </a:lnTo>
                <a:lnTo>
                  <a:pt x="333" y="251"/>
                </a:lnTo>
                <a:lnTo>
                  <a:pt x="333" y="253"/>
                </a:lnTo>
                <a:lnTo>
                  <a:pt x="333" y="253"/>
                </a:lnTo>
                <a:lnTo>
                  <a:pt x="334" y="254"/>
                </a:lnTo>
                <a:lnTo>
                  <a:pt x="336" y="256"/>
                </a:lnTo>
                <a:lnTo>
                  <a:pt x="334" y="256"/>
                </a:lnTo>
                <a:lnTo>
                  <a:pt x="333" y="261"/>
                </a:lnTo>
                <a:lnTo>
                  <a:pt x="333" y="261"/>
                </a:lnTo>
                <a:lnTo>
                  <a:pt x="333" y="261"/>
                </a:lnTo>
                <a:lnTo>
                  <a:pt x="329" y="264"/>
                </a:lnTo>
                <a:lnTo>
                  <a:pt x="329" y="264"/>
                </a:lnTo>
                <a:lnTo>
                  <a:pt x="329" y="264"/>
                </a:lnTo>
                <a:lnTo>
                  <a:pt x="329" y="264"/>
                </a:lnTo>
                <a:lnTo>
                  <a:pt x="329" y="266"/>
                </a:lnTo>
                <a:lnTo>
                  <a:pt x="329" y="266"/>
                </a:lnTo>
                <a:lnTo>
                  <a:pt x="333" y="270"/>
                </a:lnTo>
                <a:lnTo>
                  <a:pt x="334" y="270"/>
                </a:lnTo>
                <a:lnTo>
                  <a:pt x="334" y="270"/>
                </a:lnTo>
                <a:lnTo>
                  <a:pt x="334" y="271"/>
                </a:lnTo>
                <a:lnTo>
                  <a:pt x="334" y="271"/>
                </a:lnTo>
                <a:lnTo>
                  <a:pt x="334" y="271"/>
                </a:lnTo>
                <a:lnTo>
                  <a:pt x="334" y="273"/>
                </a:lnTo>
                <a:lnTo>
                  <a:pt x="334" y="275"/>
                </a:lnTo>
                <a:lnTo>
                  <a:pt x="334" y="275"/>
                </a:lnTo>
                <a:lnTo>
                  <a:pt x="334" y="275"/>
                </a:lnTo>
                <a:lnTo>
                  <a:pt x="333" y="276"/>
                </a:lnTo>
                <a:lnTo>
                  <a:pt x="329" y="278"/>
                </a:lnTo>
                <a:lnTo>
                  <a:pt x="329" y="278"/>
                </a:lnTo>
                <a:lnTo>
                  <a:pt x="329" y="278"/>
                </a:lnTo>
                <a:lnTo>
                  <a:pt x="329" y="280"/>
                </a:lnTo>
                <a:lnTo>
                  <a:pt x="329" y="280"/>
                </a:lnTo>
                <a:lnTo>
                  <a:pt x="328" y="281"/>
                </a:lnTo>
                <a:lnTo>
                  <a:pt x="328" y="283"/>
                </a:lnTo>
                <a:lnTo>
                  <a:pt x="328" y="283"/>
                </a:lnTo>
                <a:lnTo>
                  <a:pt x="328" y="283"/>
                </a:lnTo>
                <a:lnTo>
                  <a:pt x="326" y="285"/>
                </a:lnTo>
                <a:lnTo>
                  <a:pt x="324" y="283"/>
                </a:lnTo>
                <a:lnTo>
                  <a:pt x="324" y="283"/>
                </a:lnTo>
                <a:lnTo>
                  <a:pt x="324" y="281"/>
                </a:lnTo>
                <a:lnTo>
                  <a:pt x="324" y="281"/>
                </a:lnTo>
                <a:lnTo>
                  <a:pt x="319" y="276"/>
                </a:lnTo>
                <a:lnTo>
                  <a:pt x="319" y="276"/>
                </a:lnTo>
                <a:lnTo>
                  <a:pt x="316" y="275"/>
                </a:lnTo>
                <a:lnTo>
                  <a:pt x="313" y="276"/>
                </a:lnTo>
                <a:lnTo>
                  <a:pt x="311" y="276"/>
                </a:lnTo>
                <a:lnTo>
                  <a:pt x="309" y="275"/>
                </a:lnTo>
                <a:lnTo>
                  <a:pt x="308" y="275"/>
                </a:lnTo>
                <a:lnTo>
                  <a:pt x="306" y="275"/>
                </a:lnTo>
                <a:lnTo>
                  <a:pt x="306" y="275"/>
                </a:lnTo>
                <a:lnTo>
                  <a:pt x="304" y="276"/>
                </a:lnTo>
                <a:lnTo>
                  <a:pt x="304" y="278"/>
                </a:lnTo>
                <a:lnTo>
                  <a:pt x="297" y="286"/>
                </a:lnTo>
                <a:lnTo>
                  <a:pt x="296" y="290"/>
                </a:lnTo>
                <a:lnTo>
                  <a:pt x="294" y="290"/>
                </a:lnTo>
                <a:lnTo>
                  <a:pt x="294" y="290"/>
                </a:lnTo>
                <a:lnTo>
                  <a:pt x="294" y="290"/>
                </a:lnTo>
                <a:lnTo>
                  <a:pt x="292" y="290"/>
                </a:lnTo>
                <a:lnTo>
                  <a:pt x="291" y="290"/>
                </a:lnTo>
                <a:lnTo>
                  <a:pt x="291" y="290"/>
                </a:lnTo>
                <a:lnTo>
                  <a:pt x="287" y="291"/>
                </a:lnTo>
                <a:lnTo>
                  <a:pt x="287" y="291"/>
                </a:lnTo>
                <a:lnTo>
                  <a:pt x="287" y="291"/>
                </a:lnTo>
                <a:lnTo>
                  <a:pt x="286" y="290"/>
                </a:lnTo>
                <a:lnTo>
                  <a:pt x="286" y="290"/>
                </a:lnTo>
                <a:lnTo>
                  <a:pt x="284" y="288"/>
                </a:lnTo>
                <a:lnTo>
                  <a:pt x="284" y="288"/>
                </a:lnTo>
                <a:lnTo>
                  <a:pt x="284" y="288"/>
                </a:lnTo>
                <a:lnTo>
                  <a:pt x="284" y="288"/>
                </a:lnTo>
                <a:lnTo>
                  <a:pt x="282" y="290"/>
                </a:lnTo>
                <a:lnTo>
                  <a:pt x="281" y="291"/>
                </a:lnTo>
                <a:lnTo>
                  <a:pt x="281" y="291"/>
                </a:lnTo>
                <a:lnTo>
                  <a:pt x="281" y="293"/>
                </a:lnTo>
                <a:lnTo>
                  <a:pt x="281" y="293"/>
                </a:lnTo>
                <a:lnTo>
                  <a:pt x="281" y="293"/>
                </a:lnTo>
                <a:lnTo>
                  <a:pt x="282" y="295"/>
                </a:lnTo>
                <a:lnTo>
                  <a:pt x="282" y="295"/>
                </a:lnTo>
                <a:lnTo>
                  <a:pt x="282" y="295"/>
                </a:lnTo>
                <a:lnTo>
                  <a:pt x="281" y="296"/>
                </a:lnTo>
                <a:lnTo>
                  <a:pt x="281" y="296"/>
                </a:lnTo>
                <a:lnTo>
                  <a:pt x="279" y="298"/>
                </a:lnTo>
                <a:lnTo>
                  <a:pt x="279" y="298"/>
                </a:lnTo>
                <a:lnTo>
                  <a:pt x="279" y="298"/>
                </a:lnTo>
                <a:lnTo>
                  <a:pt x="279" y="300"/>
                </a:lnTo>
                <a:lnTo>
                  <a:pt x="277" y="303"/>
                </a:lnTo>
                <a:lnTo>
                  <a:pt x="277" y="303"/>
                </a:lnTo>
                <a:lnTo>
                  <a:pt x="277" y="305"/>
                </a:lnTo>
                <a:lnTo>
                  <a:pt x="276" y="307"/>
                </a:lnTo>
                <a:lnTo>
                  <a:pt x="276" y="307"/>
                </a:lnTo>
                <a:lnTo>
                  <a:pt x="274" y="307"/>
                </a:lnTo>
                <a:lnTo>
                  <a:pt x="274" y="308"/>
                </a:lnTo>
                <a:lnTo>
                  <a:pt x="274" y="312"/>
                </a:lnTo>
                <a:lnTo>
                  <a:pt x="274" y="315"/>
                </a:lnTo>
                <a:lnTo>
                  <a:pt x="274" y="315"/>
                </a:lnTo>
                <a:lnTo>
                  <a:pt x="274" y="317"/>
                </a:lnTo>
                <a:lnTo>
                  <a:pt x="274" y="317"/>
                </a:lnTo>
                <a:lnTo>
                  <a:pt x="274" y="317"/>
                </a:lnTo>
                <a:lnTo>
                  <a:pt x="271" y="320"/>
                </a:lnTo>
                <a:lnTo>
                  <a:pt x="269" y="320"/>
                </a:lnTo>
                <a:lnTo>
                  <a:pt x="269" y="320"/>
                </a:lnTo>
                <a:lnTo>
                  <a:pt x="269" y="320"/>
                </a:lnTo>
                <a:lnTo>
                  <a:pt x="269" y="322"/>
                </a:lnTo>
                <a:lnTo>
                  <a:pt x="269" y="323"/>
                </a:lnTo>
                <a:lnTo>
                  <a:pt x="269" y="323"/>
                </a:lnTo>
                <a:lnTo>
                  <a:pt x="269" y="323"/>
                </a:lnTo>
                <a:lnTo>
                  <a:pt x="271" y="323"/>
                </a:lnTo>
                <a:lnTo>
                  <a:pt x="271" y="323"/>
                </a:lnTo>
                <a:lnTo>
                  <a:pt x="272" y="325"/>
                </a:lnTo>
                <a:lnTo>
                  <a:pt x="269" y="328"/>
                </a:lnTo>
                <a:lnTo>
                  <a:pt x="269" y="332"/>
                </a:lnTo>
                <a:lnTo>
                  <a:pt x="265" y="344"/>
                </a:lnTo>
                <a:lnTo>
                  <a:pt x="265" y="345"/>
                </a:lnTo>
                <a:lnTo>
                  <a:pt x="265" y="345"/>
                </a:lnTo>
                <a:lnTo>
                  <a:pt x="265" y="345"/>
                </a:lnTo>
                <a:lnTo>
                  <a:pt x="264" y="347"/>
                </a:lnTo>
                <a:lnTo>
                  <a:pt x="264" y="347"/>
                </a:lnTo>
                <a:lnTo>
                  <a:pt x="264" y="347"/>
                </a:lnTo>
                <a:lnTo>
                  <a:pt x="262" y="347"/>
                </a:lnTo>
                <a:lnTo>
                  <a:pt x="262" y="347"/>
                </a:lnTo>
                <a:lnTo>
                  <a:pt x="262" y="349"/>
                </a:lnTo>
                <a:lnTo>
                  <a:pt x="262" y="350"/>
                </a:lnTo>
                <a:lnTo>
                  <a:pt x="260" y="354"/>
                </a:lnTo>
                <a:lnTo>
                  <a:pt x="260" y="354"/>
                </a:lnTo>
                <a:lnTo>
                  <a:pt x="260" y="355"/>
                </a:lnTo>
                <a:lnTo>
                  <a:pt x="260" y="355"/>
                </a:lnTo>
                <a:lnTo>
                  <a:pt x="260" y="355"/>
                </a:lnTo>
                <a:lnTo>
                  <a:pt x="262" y="355"/>
                </a:lnTo>
                <a:lnTo>
                  <a:pt x="264" y="357"/>
                </a:lnTo>
                <a:lnTo>
                  <a:pt x="264" y="357"/>
                </a:lnTo>
                <a:lnTo>
                  <a:pt x="264" y="357"/>
                </a:lnTo>
                <a:lnTo>
                  <a:pt x="264" y="357"/>
                </a:lnTo>
                <a:lnTo>
                  <a:pt x="264" y="359"/>
                </a:lnTo>
                <a:lnTo>
                  <a:pt x="264" y="360"/>
                </a:lnTo>
                <a:lnTo>
                  <a:pt x="262" y="367"/>
                </a:lnTo>
                <a:lnTo>
                  <a:pt x="262" y="369"/>
                </a:lnTo>
                <a:lnTo>
                  <a:pt x="262" y="369"/>
                </a:lnTo>
                <a:lnTo>
                  <a:pt x="262" y="369"/>
                </a:lnTo>
                <a:lnTo>
                  <a:pt x="265" y="370"/>
                </a:lnTo>
                <a:lnTo>
                  <a:pt x="267" y="370"/>
                </a:lnTo>
                <a:lnTo>
                  <a:pt x="267" y="370"/>
                </a:lnTo>
                <a:lnTo>
                  <a:pt x="267" y="370"/>
                </a:lnTo>
                <a:lnTo>
                  <a:pt x="267" y="374"/>
                </a:lnTo>
                <a:lnTo>
                  <a:pt x="265" y="374"/>
                </a:lnTo>
                <a:lnTo>
                  <a:pt x="257" y="372"/>
                </a:lnTo>
                <a:lnTo>
                  <a:pt x="257" y="372"/>
                </a:lnTo>
                <a:lnTo>
                  <a:pt x="257" y="372"/>
                </a:lnTo>
                <a:lnTo>
                  <a:pt x="257" y="374"/>
                </a:lnTo>
                <a:lnTo>
                  <a:pt x="257" y="375"/>
                </a:lnTo>
                <a:lnTo>
                  <a:pt x="255" y="375"/>
                </a:lnTo>
                <a:lnTo>
                  <a:pt x="255" y="375"/>
                </a:lnTo>
                <a:lnTo>
                  <a:pt x="255" y="375"/>
                </a:lnTo>
                <a:lnTo>
                  <a:pt x="254" y="377"/>
                </a:lnTo>
                <a:lnTo>
                  <a:pt x="254" y="377"/>
                </a:lnTo>
                <a:lnTo>
                  <a:pt x="254" y="377"/>
                </a:lnTo>
                <a:lnTo>
                  <a:pt x="254" y="377"/>
                </a:lnTo>
                <a:lnTo>
                  <a:pt x="254" y="379"/>
                </a:lnTo>
                <a:lnTo>
                  <a:pt x="252" y="381"/>
                </a:lnTo>
                <a:lnTo>
                  <a:pt x="249" y="384"/>
                </a:lnTo>
                <a:lnTo>
                  <a:pt x="249" y="384"/>
                </a:lnTo>
                <a:lnTo>
                  <a:pt x="249" y="386"/>
                </a:lnTo>
                <a:lnTo>
                  <a:pt x="249" y="386"/>
                </a:lnTo>
                <a:lnTo>
                  <a:pt x="249" y="389"/>
                </a:lnTo>
                <a:lnTo>
                  <a:pt x="249" y="389"/>
                </a:lnTo>
                <a:lnTo>
                  <a:pt x="249" y="392"/>
                </a:lnTo>
                <a:lnTo>
                  <a:pt x="249" y="392"/>
                </a:lnTo>
                <a:lnTo>
                  <a:pt x="249" y="392"/>
                </a:lnTo>
                <a:lnTo>
                  <a:pt x="249" y="394"/>
                </a:lnTo>
                <a:lnTo>
                  <a:pt x="249" y="396"/>
                </a:lnTo>
                <a:lnTo>
                  <a:pt x="247" y="397"/>
                </a:lnTo>
                <a:lnTo>
                  <a:pt x="247" y="397"/>
                </a:lnTo>
                <a:lnTo>
                  <a:pt x="247" y="399"/>
                </a:lnTo>
                <a:lnTo>
                  <a:pt x="247" y="399"/>
                </a:lnTo>
                <a:lnTo>
                  <a:pt x="245" y="401"/>
                </a:lnTo>
                <a:lnTo>
                  <a:pt x="244" y="401"/>
                </a:lnTo>
                <a:lnTo>
                  <a:pt x="244" y="401"/>
                </a:lnTo>
                <a:lnTo>
                  <a:pt x="244" y="402"/>
                </a:lnTo>
                <a:lnTo>
                  <a:pt x="244" y="402"/>
                </a:lnTo>
                <a:lnTo>
                  <a:pt x="244" y="404"/>
                </a:lnTo>
                <a:lnTo>
                  <a:pt x="244" y="404"/>
                </a:lnTo>
                <a:lnTo>
                  <a:pt x="244" y="406"/>
                </a:lnTo>
                <a:lnTo>
                  <a:pt x="244" y="406"/>
                </a:lnTo>
                <a:lnTo>
                  <a:pt x="245" y="407"/>
                </a:lnTo>
                <a:lnTo>
                  <a:pt x="247" y="407"/>
                </a:lnTo>
                <a:lnTo>
                  <a:pt x="247" y="409"/>
                </a:lnTo>
                <a:lnTo>
                  <a:pt x="247" y="411"/>
                </a:lnTo>
                <a:lnTo>
                  <a:pt x="247" y="412"/>
                </a:lnTo>
                <a:lnTo>
                  <a:pt x="247" y="412"/>
                </a:lnTo>
                <a:lnTo>
                  <a:pt x="247" y="412"/>
                </a:lnTo>
                <a:lnTo>
                  <a:pt x="247" y="412"/>
                </a:lnTo>
                <a:lnTo>
                  <a:pt x="247" y="414"/>
                </a:lnTo>
                <a:lnTo>
                  <a:pt x="247" y="414"/>
                </a:lnTo>
                <a:lnTo>
                  <a:pt x="244" y="414"/>
                </a:lnTo>
                <a:lnTo>
                  <a:pt x="244" y="414"/>
                </a:lnTo>
                <a:lnTo>
                  <a:pt x="242" y="414"/>
                </a:lnTo>
                <a:lnTo>
                  <a:pt x="242" y="416"/>
                </a:lnTo>
                <a:lnTo>
                  <a:pt x="242" y="416"/>
                </a:lnTo>
                <a:lnTo>
                  <a:pt x="242" y="421"/>
                </a:lnTo>
                <a:lnTo>
                  <a:pt x="244" y="421"/>
                </a:lnTo>
                <a:lnTo>
                  <a:pt x="244" y="423"/>
                </a:lnTo>
                <a:lnTo>
                  <a:pt x="244" y="424"/>
                </a:lnTo>
                <a:lnTo>
                  <a:pt x="242" y="426"/>
                </a:lnTo>
                <a:lnTo>
                  <a:pt x="242" y="428"/>
                </a:lnTo>
                <a:lnTo>
                  <a:pt x="242" y="428"/>
                </a:lnTo>
                <a:lnTo>
                  <a:pt x="242" y="428"/>
                </a:lnTo>
                <a:lnTo>
                  <a:pt x="242" y="429"/>
                </a:lnTo>
                <a:lnTo>
                  <a:pt x="242" y="429"/>
                </a:lnTo>
                <a:lnTo>
                  <a:pt x="244" y="429"/>
                </a:lnTo>
                <a:lnTo>
                  <a:pt x="245" y="431"/>
                </a:lnTo>
                <a:lnTo>
                  <a:pt x="247" y="433"/>
                </a:lnTo>
                <a:lnTo>
                  <a:pt x="247" y="433"/>
                </a:lnTo>
                <a:lnTo>
                  <a:pt x="247" y="433"/>
                </a:lnTo>
                <a:lnTo>
                  <a:pt x="247" y="434"/>
                </a:lnTo>
                <a:lnTo>
                  <a:pt x="247" y="434"/>
                </a:lnTo>
                <a:lnTo>
                  <a:pt x="247" y="436"/>
                </a:lnTo>
                <a:lnTo>
                  <a:pt x="247" y="436"/>
                </a:lnTo>
                <a:lnTo>
                  <a:pt x="247" y="436"/>
                </a:lnTo>
                <a:lnTo>
                  <a:pt x="245" y="438"/>
                </a:lnTo>
                <a:lnTo>
                  <a:pt x="245" y="438"/>
                </a:lnTo>
                <a:lnTo>
                  <a:pt x="244" y="438"/>
                </a:lnTo>
                <a:lnTo>
                  <a:pt x="242" y="438"/>
                </a:lnTo>
                <a:lnTo>
                  <a:pt x="240" y="438"/>
                </a:lnTo>
                <a:lnTo>
                  <a:pt x="234" y="436"/>
                </a:lnTo>
                <a:lnTo>
                  <a:pt x="232" y="436"/>
                </a:lnTo>
                <a:lnTo>
                  <a:pt x="232" y="438"/>
                </a:lnTo>
                <a:lnTo>
                  <a:pt x="232" y="438"/>
                </a:lnTo>
                <a:lnTo>
                  <a:pt x="227" y="441"/>
                </a:lnTo>
                <a:lnTo>
                  <a:pt x="227" y="443"/>
                </a:lnTo>
                <a:lnTo>
                  <a:pt x="227" y="443"/>
                </a:lnTo>
                <a:lnTo>
                  <a:pt x="227" y="443"/>
                </a:lnTo>
                <a:lnTo>
                  <a:pt x="227" y="444"/>
                </a:lnTo>
                <a:lnTo>
                  <a:pt x="227" y="444"/>
                </a:lnTo>
                <a:lnTo>
                  <a:pt x="229" y="444"/>
                </a:lnTo>
                <a:lnTo>
                  <a:pt x="229" y="446"/>
                </a:lnTo>
                <a:lnTo>
                  <a:pt x="229" y="448"/>
                </a:lnTo>
                <a:lnTo>
                  <a:pt x="229" y="448"/>
                </a:lnTo>
                <a:lnTo>
                  <a:pt x="229" y="449"/>
                </a:lnTo>
                <a:lnTo>
                  <a:pt x="229" y="449"/>
                </a:lnTo>
                <a:lnTo>
                  <a:pt x="229" y="451"/>
                </a:lnTo>
                <a:lnTo>
                  <a:pt x="229" y="453"/>
                </a:lnTo>
                <a:lnTo>
                  <a:pt x="229" y="454"/>
                </a:lnTo>
                <a:lnTo>
                  <a:pt x="229" y="454"/>
                </a:lnTo>
                <a:lnTo>
                  <a:pt x="229" y="454"/>
                </a:lnTo>
                <a:lnTo>
                  <a:pt x="225" y="456"/>
                </a:lnTo>
                <a:lnTo>
                  <a:pt x="225" y="456"/>
                </a:lnTo>
                <a:lnTo>
                  <a:pt x="225" y="456"/>
                </a:lnTo>
                <a:lnTo>
                  <a:pt x="225" y="456"/>
                </a:lnTo>
                <a:lnTo>
                  <a:pt x="225" y="458"/>
                </a:lnTo>
                <a:lnTo>
                  <a:pt x="225" y="460"/>
                </a:lnTo>
                <a:lnTo>
                  <a:pt x="223" y="463"/>
                </a:lnTo>
                <a:lnTo>
                  <a:pt x="222" y="465"/>
                </a:lnTo>
                <a:lnTo>
                  <a:pt x="222" y="466"/>
                </a:lnTo>
                <a:lnTo>
                  <a:pt x="222" y="466"/>
                </a:lnTo>
                <a:lnTo>
                  <a:pt x="222" y="466"/>
                </a:lnTo>
                <a:lnTo>
                  <a:pt x="220" y="466"/>
                </a:lnTo>
                <a:lnTo>
                  <a:pt x="220" y="468"/>
                </a:lnTo>
                <a:lnTo>
                  <a:pt x="220" y="468"/>
                </a:lnTo>
                <a:lnTo>
                  <a:pt x="220" y="468"/>
                </a:lnTo>
                <a:lnTo>
                  <a:pt x="218" y="473"/>
                </a:lnTo>
                <a:lnTo>
                  <a:pt x="218" y="473"/>
                </a:lnTo>
                <a:lnTo>
                  <a:pt x="218" y="473"/>
                </a:lnTo>
                <a:lnTo>
                  <a:pt x="217" y="475"/>
                </a:lnTo>
                <a:lnTo>
                  <a:pt x="217" y="475"/>
                </a:lnTo>
                <a:lnTo>
                  <a:pt x="217" y="475"/>
                </a:lnTo>
                <a:lnTo>
                  <a:pt x="217" y="476"/>
                </a:lnTo>
                <a:lnTo>
                  <a:pt x="215" y="476"/>
                </a:lnTo>
                <a:lnTo>
                  <a:pt x="213" y="476"/>
                </a:lnTo>
                <a:lnTo>
                  <a:pt x="213" y="476"/>
                </a:lnTo>
                <a:lnTo>
                  <a:pt x="212" y="476"/>
                </a:lnTo>
                <a:lnTo>
                  <a:pt x="212" y="476"/>
                </a:lnTo>
                <a:lnTo>
                  <a:pt x="212" y="476"/>
                </a:lnTo>
                <a:lnTo>
                  <a:pt x="212" y="475"/>
                </a:lnTo>
                <a:lnTo>
                  <a:pt x="212" y="475"/>
                </a:lnTo>
                <a:lnTo>
                  <a:pt x="210" y="475"/>
                </a:lnTo>
                <a:lnTo>
                  <a:pt x="210" y="475"/>
                </a:lnTo>
                <a:lnTo>
                  <a:pt x="207" y="475"/>
                </a:lnTo>
                <a:lnTo>
                  <a:pt x="207" y="475"/>
                </a:lnTo>
                <a:lnTo>
                  <a:pt x="207" y="475"/>
                </a:lnTo>
                <a:lnTo>
                  <a:pt x="207" y="475"/>
                </a:lnTo>
                <a:lnTo>
                  <a:pt x="205" y="475"/>
                </a:lnTo>
                <a:lnTo>
                  <a:pt x="205" y="475"/>
                </a:lnTo>
                <a:lnTo>
                  <a:pt x="205" y="475"/>
                </a:lnTo>
                <a:lnTo>
                  <a:pt x="203" y="475"/>
                </a:lnTo>
                <a:lnTo>
                  <a:pt x="203" y="475"/>
                </a:lnTo>
                <a:lnTo>
                  <a:pt x="203" y="473"/>
                </a:lnTo>
                <a:lnTo>
                  <a:pt x="203" y="473"/>
                </a:lnTo>
                <a:lnTo>
                  <a:pt x="203" y="473"/>
                </a:lnTo>
                <a:lnTo>
                  <a:pt x="203" y="473"/>
                </a:lnTo>
                <a:lnTo>
                  <a:pt x="202" y="475"/>
                </a:lnTo>
                <a:lnTo>
                  <a:pt x="202" y="475"/>
                </a:lnTo>
                <a:lnTo>
                  <a:pt x="202" y="475"/>
                </a:lnTo>
                <a:lnTo>
                  <a:pt x="200" y="475"/>
                </a:lnTo>
                <a:lnTo>
                  <a:pt x="198" y="475"/>
                </a:lnTo>
                <a:lnTo>
                  <a:pt x="193" y="475"/>
                </a:lnTo>
                <a:lnTo>
                  <a:pt x="193" y="473"/>
                </a:lnTo>
                <a:lnTo>
                  <a:pt x="193" y="473"/>
                </a:lnTo>
                <a:lnTo>
                  <a:pt x="193" y="473"/>
                </a:lnTo>
                <a:lnTo>
                  <a:pt x="193" y="471"/>
                </a:lnTo>
                <a:lnTo>
                  <a:pt x="193" y="471"/>
                </a:lnTo>
                <a:lnTo>
                  <a:pt x="193" y="471"/>
                </a:lnTo>
                <a:lnTo>
                  <a:pt x="193" y="470"/>
                </a:lnTo>
                <a:lnTo>
                  <a:pt x="193" y="470"/>
                </a:lnTo>
                <a:lnTo>
                  <a:pt x="192" y="468"/>
                </a:lnTo>
                <a:lnTo>
                  <a:pt x="192" y="468"/>
                </a:lnTo>
                <a:lnTo>
                  <a:pt x="190" y="468"/>
                </a:lnTo>
                <a:lnTo>
                  <a:pt x="190" y="468"/>
                </a:lnTo>
                <a:lnTo>
                  <a:pt x="188" y="468"/>
                </a:lnTo>
                <a:lnTo>
                  <a:pt x="186" y="468"/>
                </a:lnTo>
                <a:lnTo>
                  <a:pt x="186" y="468"/>
                </a:lnTo>
                <a:lnTo>
                  <a:pt x="186" y="468"/>
                </a:lnTo>
                <a:lnTo>
                  <a:pt x="185" y="468"/>
                </a:lnTo>
                <a:lnTo>
                  <a:pt x="185" y="466"/>
                </a:lnTo>
                <a:lnTo>
                  <a:pt x="185" y="466"/>
                </a:lnTo>
                <a:lnTo>
                  <a:pt x="185" y="466"/>
                </a:lnTo>
                <a:lnTo>
                  <a:pt x="185" y="466"/>
                </a:lnTo>
                <a:lnTo>
                  <a:pt x="185" y="465"/>
                </a:lnTo>
                <a:lnTo>
                  <a:pt x="185" y="465"/>
                </a:lnTo>
                <a:lnTo>
                  <a:pt x="185" y="465"/>
                </a:lnTo>
                <a:lnTo>
                  <a:pt x="185" y="465"/>
                </a:lnTo>
                <a:lnTo>
                  <a:pt x="185" y="463"/>
                </a:lnTo>
                <a:lnTo>
                  <a:pt x="185" y="463"/>
                </a:lnTo>
                <a:lnTo>
                  <a:pt x="181" y="461"/>
                </a:lnTo>
                <a:lnTo>
                  <a:pt x="180" y="461"/>
                </a:lnTo>
                <a:lnTo>
                  <a:pt x="180" y="461"/>
                </a:lnTo>
                <a:lnTo>
                  <a:pt x="176" y="461"/>
                </a:lnTo>
                <a:lnTo>
                  <a:pt x="176" y="461"/>
                </a:lnTo>
                <a:lnTo>
                  <a:pt x="175" y="461"/>
                </a:lnTo>
                <a:lnTo>
                  <a:pt x="173" y="460"/>
                </a:lnTo>
                <a:lnTo>
                  <a:pt x="173" y="460"/>
                </a:lnTo>
                <a:lnTo>
                  <a:pt x="173" y="460"/>
                </a:lnTo>
                <a:lnTo>
                  <a:pt x="173" y="460"/>
                </a:lnTo>
                <a:lnTo>
                  <a:pt x="173" y="458"/>
                </a:lnTo>
                <a:lnTo>
                  <a:pt x="173" y="458"/>
                </a:lnTo>
                <a:lnTo>
                  <a:pt x="173" y="458"/>
                </a:lnTo>
                <a:lnTo>
                  <a:pt x="173" y="458"/>
                </a:lnTo>
                <a:lnTo>
                  <a:pt x="173" y="456"/>
                </a:lnTo>
                <a:lnTo>
                  <a:pt x="171" y="456"/>
                </a:lnTo>
                <a:lnTo>
                  <a:pt x="171" y="456"/>
                </a:lnTo>
                <a:lnTo>
                  <a:pt x="170" y="456"/>
                </a:lnTo>
                <a:lnTo>
                  <a:pt x="170" y="456"/>
                </a:lnTo>
                <a:lnTo>
                  <a:pt x="168" y="456"/>
                </a:lnTo>
                <a:lnTo>
                  <a:pt x="168" y="458"/>
                </a:lnTo>
                <a:lnTo>
                  <a:pt x="168" y="458"/>
                </a:lnTo>
                <a:lnTo>
                  <a:pt x="170" y="458"/>
                </a:lnTo>
                <a:lnTo>
                  <a:pt x="170" y="460"/>
                </a:lnTo>
                <a:lnTo>
                  <a:pt x="168" y="460"/>
                </a:lnTo>
                <a:lnTo>
                  <a:pt x="168" y="460"/>
                </a:lnTo>
                <a:lnTo>
                  <a:pt x="168" y="461"/>
                </a:lnTo>
                <a:lnTo>
                  <a:pt x="166" y="461"/>
                </a:lnTo>
                <a:lnTo>
                  <a:pt x="166" y="461"/>
                </a:lnTo>
                <a:lnTo>
                  <a:pt x="166" y="461"/>
                </a:lnTo>
                <a:lnTo>
                  <a:pt x="166" y="461"/>
                </a:lnTo>
                <a:lnTo>
                  <a:pt x="166" y="463"/>
                </a:lnTo>
                <a:lnTo>
                  <a:pt x="166" y="463"/>
                </a:lnTo>
                <a:lnTo>
                  <a:pt x="166" y="465"/>
                </a:lnTo>
                <a:lnTo>
                  <a:pt x="166" y="465"/>
                </a:lnTo>
                <a:lnTo>
                  <a:pt x="165" y="465"/>
                </a:lnTo>
                <a:lnTo>
                  <a:pt x="161" y="465"/>
                </a:lnTo>
                <a:lnTo>
                  <a:pt x="161" y="465"/>
                </a:lnTo>
                <a:lnTo>
                  <a:pt x="161" y="466"/>
                </a:lnTo>
                <a:lnTo>
                  <a:pt x="160" y="466"/>
                </a:lnTo>
                <a:lnTo>
                  <a:pt x="160" y="466"/>
                </a:lnTo>
                <a:lnTo>
                  <a:pt x="158" y="468"/>
                </a:lnTo>
                <a:lnTo>
                  <a:pt x="158" y="466"/>
                </a:lnTo>
                <a:lnTo>
                  <a:pt x="155" y="465"/>
                </a:lnTo>
                <a:lnTo>
                  <a:pt x="155" y="465"/>
                </a:lnTo>
                <a:lnTo>
                  <a:pt x="153" y="465"/>
                </a:lnTo>
                <a:lnTo>
                  <a:pt x="153" y="466"/>
                </a:lnTo>
                <a:lnTo>
                  <a:pt x="151" y="468"/>
                </a:lnTo>
                <a:lnTo>
                  <a:pt x="151" y="468"/>
                </a:lnTo>
                <a:lnTo>
                  <a:pt x="151" y="470"/>
                </a:lnTo>
                <a:lnTo>
                  <a:pt x="151" y="470"/>
                </a:lnTo>
                <a:lnTo>
                  <a:pt x="151" y="471"/>
                </a:lnTo>
                <a:lnTo>
                  <a:pt x="151" y="471"/>
                </a:lnTo>
                <a:lnTo>
                  <a:pt x="151" y="471"/>
                </a:lnTo>
                <a:lnTo>
                  <a:pt x="150" y="471"/>
                </a:lnTo>
                <a:lnTo>
                  <a:pt x="150" y="471"/>
                </a:lnTo>
                <a:lnTo>
                  <a:pt x="150" y="471"/>
                </a:lnTo>
                <a:lnTo>
                  <a:pt x="146" y="473"/>
                </a:lnTo>
                <a:lnTo>
                  <a:pt x="144" y="473"/>
                </a:lnTo>
                <a:lnTo>
                  <a:pt x="144" y="473"/>
                </a:lnTo>
                <a:lnTo>
                  <a:pt x="143" y="473"/>
                </a:lnTo>
                <a:lnTo>
                  <a:pt x="143" y="473"/>
                </a:lnTo>
                <a:lnTo>
                  <a:pt x="141" y="475"/>
                </a:lnTo>
                <a:lnTo>
                  <a:pt x="141" y="475"/>
                </a:lnTo>
                <a:lnTo>
                  <a:pt x="139" y="475"/>
                </a:lnTo>
                <a:lnTo>
                  <a:pt x="139" y="475"/>
                </a:lnTo>
                <a:lnTo>
                  <a:pt x="139" y="475"/>
                </a:lnTo>
                <a:lnTo>
                  <a:pt x="139" y="475"/>
                </a:lnTo>
                <a:lnTo>
                  <a:pt x="138" y="475"/>
                </a:lnTo>
                <a:lnTo>
                  <a:pt x="138" y="475"/>
                </a:lnTo>
                <a:lnTo>
                  <a:pt x="136" y="475"/>
                </a:lnTo>
                <a:lnTo>
                  <a:pt x="136" y="473"/>
                </a:lnTo>
                <a:lnTo>
                  <a:pt x="136" y="473"/>
                </a:lnTo>
                <a:lnTo>
                  <a:pt x="136" y="473"/>
                </a:lnTo>
                <a:lnTo>
                  <a:pt x="136" y="468"/>
                </a:lnTo>
                <a:lnTo>
                  <a:pt x="134" y="468"/>
                </a:lnTo>
                <a:lnTo>
                  <a:pt x="134" y="466"/>
                </a:lnTo>
                <a:lnTo>
                  <a:pt x="134" y="466"/>
                </a:lnTo>
                <a:lnTo>
                  <a:pt x="131" y="466"/>
                </a:lnTo>
                <a:lnTo>
                  <a:pt x="131" y="465"/>
                </a:lnTo>
                <a:lnTo>
                  <a:pt x="131" y="465"/>
                </a:lnTo>
                <a:lnTo>
                  <a:pt x="131" y="465"/>
                </a:lnTo>
                <a:lnTo>
                  <a:pt x="131" y="465"/>
                </a:lnTo>
                <a:lnTo>
                  <a:pt x="131" y="463"/>
                </a:lnTo>
                <a:lnTo>
                  <a:pt x="131" y="461"/>
                </a:lnTo>
                <a:lnTo>
                  <a:pt x="131" y="460"/>
                </a:lnTo>
                <a:lnTo>
                  <a:pt x="131" y="460"/>
                </a:lnTo>
                <a:lnTo>
                  <a:pt x="131" y="460"/>
                </a:lnTo>
                <a:lnTo>
                  <a:pt x="131" y="460"/>
                </a:lnTo>
                <a:lnTo>
                  <a:pt x="131" y="458"/>
                </a:lnTo>
                <a:lnTo>
                  <a:pt x="129" y="458"/>
                </a:lnTo>
                <a:lnTo>
                  <a:pt x="128" y="458"/>
                </a:lnTo>
                <a:lnTo>
                  <a:pt x="126" y="458"/>
                </a:lnTo>
                <a:lnTo>
                  <a:pt x="126" y="458"/>
                </a:lnTo>
                <a:lnTo>
                  <a:pt x="126" y="458"/>
                </a:lnTo>
                <a:lnTo>
                  <a:pt x="124" y="456"/>
                </a:lnTo>
                <a:lnTo>
                  <a:pt x="124" y="456"/>
                </a:lnTo>
                <a:lnTo>
                  <a:pt x="123" y="454"/>
                </a:lnTo>
                <a:lnTo>
                  <a:pt x="123" y="454"/>
                </a:lnTo>
                <a:lnTo>
                  <a:pt x="123" y="454"/>
                </a:lnTo>
                <a:lnTo>
                  <a:pt x="121" y="454"/>
                </a:lnTo>
                <a:lnTo>
                  <a:pt x="121" y="454"/>
                </a:lnTo>
                <a:lnTo>
                  <a:pt x="121" y="454"/>
                </a:lnTo>
                <a:lnTo>
                  <a:pt x="121" y="454"/>
                </a:lnTo>
                <a:lnTo>
                  <a:pt x="121" y="456"/>
                </a:lnTo>
                <a:lnTo>
                  <a:pt x="121" y="456"/>
                </a:lnTo>
                <a:lnTo>
                  <a:pt x="124" y="460"/>
                </a:lnTo>
                <a:lnTo>
                  <a:pt x="124" y="460"/>
                </a:lnTo>
                <a:lnTo>
                  <a:pt x="124" y="461"/>
                </a:lnTo>
                <a:lnTo>
                  <a:pt x="124" y="461"/>
                </a:lnTo>
                <a:lnTo>
                  <a:pt x="124" y="461"/>
                </a:lnTo>
                <a:lnTo>
                  <a:pt x="124" y="463"/>
                </a:lnTo>
                <a:lnTo>
                  <a:pt x="123" y="463"/>
                </a:lnTo>
                <a:lnTo>
                  <a:pt x="123" y="465"/>
                </a:lnTo>
                <a:lnTo>
                  <a:pt x="123" y="465"/>
                </a:lnTo>
                <a:lnTo>
                  <a:pt x="123" y="466"/>
                </a:lnTo>
                <a:lnTo>
                  <a:pt x="123" y="466"/>
                </a:lnTo>
                <a:lnTo>
                  <a:pt x="123" y="466"/>
                </a:lnTo>
                <a:lnTo>
                  <a:pt x="123" y="466"/>
                </a:lnTo>
                <a:lnTo>
                  <a:pt x="123" y="468"/>
                </a:lnTo>
                <a:lnTo>
                  <a:pt x="123" y="468"/>
                </a:lnTo>
                <a:lnTo>
                  <a:pt x="121" y="468"/>
                </a:lnTo>
                <a:lnTo>
                  <a:pt x="116" y="468"/>
                </a:lnTo>
                <a:lnTo>
                  <a:pt x="116" y="466"/>
                </a:lnTo>
                <a:lnTo>
                  <a:pt x="116" y="465"/>
                </a:lnTo>
                <a:lnTo>
                  <a:pt x="116" y="463"/>
                </a:lnTo>
                <a:lnTo>
                  <a:pt x="116" y="463"/>
                </a:lnTo>
                <a:lnTo>
                  <a:pt x="118" y="461"/>
                </a:lnTo>
                <a:lnTo>
                  <a:pt x="118" y="461"/>
                </a:lnTo>
                <a:lnTo>
                  <a:pt x="118" y="460"/>
                </a:lnTo>
                <a:lnTo>
                  <a:pt x="116" y="458"/>
                </a:lnTo>
                <a:lnTo>
                  <a:pt x="116" y="456"/>
                </a:lnTo>
                <a:lnTo>
                  <a:pt x="116" y="456"/>
                </a:lnTo>
                <a:lnTo>
                  <a:pt x="116" y="454"/>
                </a:lnTo>
                <a:lnTo>
                  <a:pt x="116" y="454"/>
                </a:lnTo>
                <a:lnTo>
                  <a:pt x="118" y="454"/>
                </a:lnTo>
                <a:lnTo>
                  <a:pt x="118" y="454"/>
                </a:lnTo>
                <a:lnTo>
                  <a:pt x="118" y="454"/>
                </a:lnTo>
                <a:lnTo>
                  <a:pt x="119" y="454"/>
                </a:lnTo>
                <a:lnTo>
                  <a:pt x="119" y="454"/>
                </a:lnTo>
                <a:lnTo>
                  <a:pt x="119" y="453"/>
                </a:lnTo>
                <a:lnTo>
                  <a:pt x="119" y="453"/>
                </a:lnTo>
                <a:lnTo>
                  <a:pt x="119" y="453"/>
                </a:lnTo>
                <a:lnTo>
                  <a:pt x="119" y="453"/>
                </a:lnTo>
                <a:lnTo>
                  <a:pt x="119" y="451"/>
                </a:lnTo>
                <a:lnTo>
                  <a:pt x="118" y="451"/>
                </a:lnTo>
                <a:lnTo>
                  <a:pt x="118" y="451"/>
                </a:lnTo>
                <a:lnTo>
                  <a:pt x="118" y="449"/>
                </a:lnTo>
                <a:lnTo>
                  <a:pt x="116" y="448"/>
                </a:lnTo>
                <a:lnTo>
                  <a:pt x="116" y="448"/>
                </a:lnTo>
                <a:lnTo>
                  <a:pt x="114" y="448"/>
                </a:lnTo>
                <a:lnTo>
                  <a:pt x="113" y="448"/>
                </a:lnTo>
                <a:lnTo>
                  <a:pt x="113" y="446"/>
                </a:lnTo>
                <a:lnTo>
                  <a:pt x="113" y="446"/>
                </a:lnTo>
                <a:lnTo>
                  <a:pt x="113" y="446"/>
                </a:lnTo>
                <a:lnTo>
                  <a:pt x="113" y="444"/>
                </a:lnTo>
                <a:lnTo>
                  <a:pt x="114" y="443"/>
                </a:lnTo>
                <a:lnTo>
                  <a:pt x="114" y="441"/>
                </a:lnTo>
                <a:lnTo>
                  <a:pt x="114" y="441"/>
                </a:lnTo>
                <a:lnTo>
                  <a:pt x="114" y="439"/>
                </a:lnTo>
                <a:lnTo>
                  <a:pt x="114" y="439"/>
                </a:lnTo>
                <a:lnTo>
                  <a:pt x="116" y="439"/>
                </a:lnTo>
                <a:lnTo>
                  <a:pt x="119" y="441"/>
                </a:lnTo>
                <a:lnTo>
                  <a:pt x="121" y="441"/>
                </a:lnTo>
                <a:lnTo>
                  <a:pt x="121" y="441"/>
                </a:lnTo>
                <a:lnTo>
                  <a:pt x="121" y="439"/>
                </a:lnTo>
                <a:lnTo>
                  <a:pt x="121" y="439"/>
                </a:lnTo>
                <a:lnTo>
                  <a:pt x="121" y="438"/>
                </a:lnTo>
                <a:lnTo>
                  <a:pt x="121" y="438"/>
                </a:lnTo>
                <a:lnTo>
                  <a:pt x="121" y="438"/>
                </a:lnTo>
                <a:lnTo>
                  <a:pt x="119" y="438"/>
                </a:lnTo>
                <a:lnTo>
                  <a:pt x="119" y="438"/>
                </a:lnTo>
                <a:lnTo>
                  <a:pt x="118" y="438"/>
                </a:lnTo>
                <a:lnTo>
                  <a:pt x="118" y="436"/>
                </a:lnTo>
                <a:lnTo>
                  <a:pt x="118" y="436"/>
                </a:lnTo>
                <a:lnTo>
                  <a:pt x="118" y="434"/>
                </a:lnTo>
                <a:lnTo>
                  <a:pt x="118" y="434"/>
                </a:lnTo>
                <a:lnTo>
                  <a:pt x="118" y="433"/>
                </a:lnTo>
                <a:lnTo>
                  <a:pt x="118" y="433"/>
                </a:lnTo>
                <a:lnTo>
                  <a:pt x="119" y="431"/>
                </a:lnTo>
                <a:lnTo>
                  <a:pt x="121" y="428"/>
                </a:lnTo>
                <a:lnTo>
                  <a:pt x="121" y="426"/>
                </a:lnTo>
                <a:lnTo>
                  <a:pt x="121" y="426"/>
                </a:lnTo>
                <a:lnTo>
                  <a:pt x="121" y="426"/>
                </a:lnTo>
                <a:lnTo>
                  <a:pt x="119" y="424"/>
                </a:lnTo>
                <a:lnTo>
                  <a:pt x="119" y="424"/>
                </a:lnTo>
                <a:lnTo>
                  <a:pt x="118" y="424"/>
                </a:lnTo>
                <a:lnTo>
                  <a:pt x="118" y="424"/>
                </a:lnTo>
                <a:lnTo>
                  <a:pt x="118" y="424"/>
                </a:lnTo>
                <a:lnTo>
                  <a:pt x="118" y="424"/>
                </a:lnTo>
                <a:lnTo>
                  <a:pt x="116" y="424"/>
                </a:lnTo>
                <a:lnTo>
                  <a:pt x="118" y="424"/>
                </a:lnTo>
                <a:lnTo>
                  <a:pt x="118" y="424"/>
                </a:lnTo>
                <a:lnTo>
                  <a:pt x="119" y="421"/>
                </a:lnTo>
                <a:lnTo>
                  <a:pt x="119" y="419"/>
                </a:lnTo>
                <a:lnTo>
                  <a:pt x="119" y="419"/>
                </a:lnTo>
                <a:lnTo>
                  <a:pt x="118" y="417"/>
                </a:lnTo>
                <a:lnTo>
                  <a:pt x="116" y="416"/>
                </a:lnTo>
                <a:lnTo>
                  <a:pt x="116" y="416"/>
                </a:lnTo>
                <a:lnTo>
                  <a:pt x="114" y="416"/>
                </a:lnTo>
                <a:lnTo>
                  <a:pt x="114" y="414"/>
                </a:lnTo>
                <a:lnTo>
                  <a:pt x="114" y="414"/>
                </a:lnTo>
                <a:lnTo>
                  <a:pt x="113" y="414"/>
                </a:lnTo>
                <a:lnTo>
                  <a:pt x="113" y="414"/>
                </a:lnTo>
                <a:lnTo>
                  <a:pt x="113" y="414"/>
                </a:lnTo>
                <a:lnTo>
                  <a:pt x="111" y="414"/>
                </a:lnTo>
                <a:lnTo>
                  <a:pt x="111" y="414"/>
                </a:lnTo>
                <a:lnTo>
                  <a:pt x="111" y="414"/>
                </a:lnTo>
                <a:lnTo>
                  <a:pt x="109" y="412"/>
                </a:lnTo>
                <a:lnTo>
                  <a:pt x="111" y="412"/>
                </a:lnTo>
                <a:lnTo>
                  <a:pt x="111" y="412"/>
                </a:lnTo>
                <a:lnTo>
                  <a:pt x="111" y="412"/>
                </a:lnTo>
                <a:lnTo>
                  <a:pt x="111" y="412"/>
                </a:lnTo>
                <a:lnTo>
                  <a:pt x="113" y="412"/>
                </a:lnTo>
                <a:lnTo>
                  <a:pt x="113" y="412"/>
                </a:lnTo>
                <a:lnTo>
                  <a:pt x="113" y="412"/>
                </a:lnTo>
                <a:lnTo>
                  <a:pt x="113" y="411"/>
                </a:lnTo>
                <a:lnTo>
                  <a:pt x="113" y="411"/>
                </a:lnTo>
                <a:lnTo>
                  <a:pt x="113" y="411"/>
                </a:lnTo>
                <a:lnTo>
                  <a:pt x="111" y="411"/>
                </a:lnTo>
                <a:lnTo>
                  <a:pt x="109" y="412"/>
                </a:lnTo>
                <a:lnTo>
                  <a:pt x="107" y="412"/>
                </a:lnTo>
                <a:lnTo>
                  <a:pt x="107" y="412"/>
                </a:lnTo>
                <a:lnTo>
                  <a:pt x="106" y="412"/>
                </a:lnTo>
                <a:lnTo>
                  <a:pt x="106" y="412"/>
                </a:lnTo>
                <a:lnTo>
                  <a:pt x="106" y="412"/>
                </a:lnTo>
                <a:lnTo>
                  <a:pt x="106" y="414"/>
                </a:lnTo>
                <a:lnTo>
                  <a:pt x="106" y="414"/>
                </a:lnTo>
                <a:lnTo>
                  <a:pt x="106" y="414"/>
                </a:lnTo>
                <a:lnTo>
                  <a:pt x="106" y="414"/>
                </a:lnTo>
                <a:lnTo>
                  <a:pt x="104" y="416"/>
                </a:lnTo>
                <a:lnTo>
                  <a:pt x="104" y="416"/>
                </a:lnTo>
                <a:lnTo>
                  <a:pt x="104" y="416"/>
                </a:lnTo>
                <a:lnTo>
                  <a:pt x="102" y="416"/>
                </a:lnTo>
                <a:lnTo>
                  <a:pt x="101" y="416"/>
                </a:lnTo>
                <a:lnTo>
                  <a:pt x="101" y="414"/>
                </a:lnTo>
                <a:lnTo>
                  <a:pt x="99" y="414"/>
                </a:lnTo>
                <a:lnTo>
                  <a:pt x="99" y="412"/>
                </a:lnTo>
                <a:lnTo>
                  <a:pt x="99" y="412"/>
                </a:lnTo>
                <a:lnTo>
                  <a:pt x="97" y="412"/>
                </a:lnTo>
                <a:lnTo>
                  <a:pt x="97" y="409"/>
                </a:lnTo>
                <a:lnTo>
                  <a:pt x="97" y="409"/>
                </a:lnTo>
                <a:lnTo>
                  <a:pt x="99" y="409"/>
                </a:lnTo>
                <a:lnTo>
                  <a:pt x="99" y="407"/>
                </a:lnTo>
                <a:lnTo>
                  <a:pt x="99" y="407"/>
                </a:lnTo>
                <a:lnTo>
                  <a:pt x="99" y="407"/>
                </a:lnTo>
                <a:lnTo>
                  <a:pt x="101" y="407"/>
                </a:lnTo>
                <a:lnTo>
                  <a:pt x="102" y="406"/>
                </a:lnTo>
                <a:lnTo>
                  <a:pt x="104" y="406"/>
                </a:lnTo>
                <a:lnTo>
                  <a:pt x="106" y="404"/>
                </a:lnTo>
                <a:lnTo>
                  <a:pt x="107" y="402"/>
                </a:lnTo>
                <a:lnTo>
                  <a:pt x="107" y="402"/>
                </a:lnTo>
                <a:lnTo>
                  <a:pt x="109" y="402"/>
                </a:lnTo>
                <a:lnTo>
                  <a:pt x="113" y="402"/>
                </a:lnTo>
                <a:lnTo>
                  <a:pt x="114" y="402"/>
                </a:lnTo>
                <a:lnTo>
                  <a:pt x="114" y="402"/>
                </a:lnTo>
                <a:lnTo>
                  <a:pt x="114" y="402"/>
                </a:lnTo>
                <a:lnTo>
                  <a:pt x="114" y="402"/>
                </a:lnTo>
                <a:lnTo>
                  <a:pt x="114" y="401"/>
                </a:lnTo>
                <a:lnTo>
                  <a:pt x="114" y="401"/>
                </a:lnTo>
                <a:lnTo>
                  <a:pt x="116" y="401"/>
                </a:lnTo>
                <a:lnTo>
                  <a:pt x="116" y="399"/>
                </a:lnTo>
                <a:lnTo>
                  <a:pt x="116" y="399"/>
                </a:lnTo>
                <a:lnTo>
                  <a:pt x="116" y="397"/>
                </a:lnTo>
                <a:lnTo>
                  <a:pt x="116" y="394"/>
                </a:lnTo>
                <a:lnTo>
                  <a:pt x="116" y="394"/>
                </a:lnTo>
                <a:lnTo>
                  <a:pt x="116" y="394"/>
                </a:lnTo>
                <a:lnTo>
                  <a:pt x="116" y="392"/>
                </a:lnTo>
                <a:lnTo>
                  <a:pt x="118" y="392"/>
                </a:lnTo>
                <a:lnTo>
                  <a:pt x="118" y="391"/>
                </a:lnTo>
                <a:lnTo>
                  <a:pt x="118" y="391"/>
                </a:lnTo>
                <a:lnTo>
                  <a:pt x="116" y="391"/>
                </a:lnTo>
                <a:lnTo>
                  <a:pt x="116" y="389"/>
                </a:lnTo>
                <a:lnTo>
                  <a:pt x="116" y="389"/>
                </a:lnTo>
                <a:lnTo>
                  <a:pt x="114" y="389"/>
                </a:lnTo>
                <a:lnTo>
                  <a:pt x="114" y="387"/>
                </a:lnTo>
                <a:lnTo>
                  <a:pt x="114" y="387"/>
                </a:lnTo>
                <a:lnTo>
                  <a:pt x="114" y="386"/>
                </a:lnTo>
                <a:lnTo>
                  <a:pt x="114" y="384"/>
                </a:lnTo>
                <a:lnTo>
                  <a:pt x="114" y="384"/>
                </a:lnTo>
                <a:lnTo>
                  <a:pt x="114" y="384"/>
                </a:lnTo>
                <a:lnTo>
                  <a:pt x="114" y="384"/>
                </a:lnTo>
                <a:lnTo>
                  <a:pt x="114" y="382"/>
                </a:lnTo>
                <a:lnTo>
                  <a:pt x="116" y="382"/>
                </a:lnTo>
                <a:lnTo>
                  <a:pt x="116" y="382"/>
                </a:lnTo>
                <a:lnTo>
                  <a:pt x="116" y="381"/>
                </a:lnTo>
                <a:lnTo>
                  <a:pt x="116" y="381"/>
                </a:lnTo>
                <a:lnTo>
                  <a:pt x="118" y="381"/>
                </a:lnTo>
                <a:lnTo>
                  <a:pt x="119" y="379"/>
                </a:lnTo>
                <a:lnTo>
                  <a:pt x="119" y="379"/>
                </a:lnTo>
                <a:lnTo>
                  <a:pt x="119" y="379"/>
                </a:lnTo>
                <a:lnTo>
                  <a:pt x="119" y="379"/>
                </a:lnTo>
                <a:lnTo>
                  <a:pt x="119" y="379"/>
                </a:lnTo>
                <a:lnTo>
                  <a:pt x="119" y="377"/>
                </a:lnTo>
                <a:lnTo>
                  <a:pt x="121" y="377"/>
                </a:lnTo>
                <a:lnTo>
                  <a:pt x="121" y="377"/>
                </a:lnTo>
                <a:lnTo>
                  <a:pt x="121" y="377"/>
                </a:lnTo>
                <a:lnTo>
                  <a:pt x="121" y="375"/>
                </a:lnTo>
                <a:lnTo>
                  <a:pt x="119" y="375"/>
                </a:lnTo>
                <a:lnTo>
                  <a:pt x="119" y="375"/>
                </a:lnTo>
                <a:lnTo>
                  <a:pt x="119" y="375"/>
                </a:lnTo>
                <a:lnTo>
                  <a:pt x="119" y="375"/>
                </a:lnTo>
                <a:lnTo>
                  <a:pt x="116" y="377"/>
                </a:lnTo>
                <a:lnTo>
                  <a:pt x="113" y="377"/>
                </a:lnTo>
                <a:lnTo>
                  <a:pt x="111" y="377"/>
                </a:lnTo>
                <a:lnTo>
                  <a:pt x="111" y="377"/>
                </a:lnTo>
                <a:lnTo>
                  <a:pt x="107" y="374"/>
                </a:lnTo>
                <a:lnTo>
                  <a:pt x="106" y="370"/>
                </a:lnTo>
                <a:lnTo>
                  <a:pt x="106" y="369"/>
                </a:lnTo>
                <a:lnTo>
                  <a:pt x="106" y="369"/>
                </a:lnTo>
                <a:lnTo>
                  <a:pt x="106" y="369"/>
                </a:lnTo>
                <a:lnTo>
                  <a:pt x="106" y="367"/>
                </a:lnTo>
                <a:lnTo>
                  <a:pt x="104" y="367"/>
                </a:lnTo>
                <a:lnTo>
                  <a:pt x="104" y="367"/>
                </a:lnTo>
                <a:lnTo>
                  <a:pt x="104" y="367"/>
                </a:lnTo>
                <a:lnTo>
                  <a:pt x="102" y="367"/>
                </a:lnTo>
                <a:lnTo>
                  <a:pt x="102" y="367"/>
                </a:lnTo>
                <a:lnTo>
                  <a:pt x="102" y="367"/>
                </a:lnTo>
                <a:lnTo>
                  <a:pt x="101" y="367"/>
                </a:lnTo>
                <a:lnTo>
                  <a:pt x="101" y="367"/>
                </a:lnTo>
                <a:lnTo>
                  <a:pt x="101" y="367"/>
                </a:lnTo>
                <a:lnTo>
                  <a:pt x="102" y="369"/>
                </a:lnTo>
                <a:lnTo>
                  <a:pt x="102" y="369"/>
                </a:lnTo>
                <a:lnTo>
                  <a:pt x="102" y="369"/>
                </a:lnTo>
                <a:lnTo>
                  <a:pt x="102" y="370"/>
                </a:lnTo>
                <a:lnTo>
                  <a:pt x="102" y="370"/>
                </a:lnTo>
                <a:lnTo>
                  <a:pt x="101" y="370"/>
                </a:lnTo>
                <a:lnTo>
                  <a:pt x="101" y="372"/>
                </a:lnTo>
                <a:lnTo>
                  <a:pt x="99" y="374"/>
                </a:lnTo>
                <a:lnTo>
                  <a:pt x="97" y="374"/>
                </a:lnTo>
                <a:lnTo>
                  <a:pt x="97" y="374"/>
                </a:lnTo>
                <a:lnTo>
                  <a:pt x="96" y="374"/>
                </a:lnTo>
                <a:lnTo>
                  <a:pt x="96" y="375"/>
                </a:lnTo>
                <a:lnTo>
                  <a:pt x="96" y="375"/>
                </a:lnTo>
                <a:lnTo>
                  <a:pt x="94" y="375"/>
                </a:lnTo>
                <a:lnTo>
                  <a:pt x="94" y="377"/>
                </a:lnTo>
                <a:lnTo>
                  <a:pt x="94" y="377"/>
                </a:lnTo>
                <a:lnTo>
                  <a:pt x="92" y="375"/>
                </a:lnTo>
                <a:lnTo>
                  <a:pt x="92" y="375"/>
                </a:lnTo>
                <a:lnTo>
                  <a:pt x="92" y="375"/>
                </a:lnTo>
                <a:lnTo>
                  <a:pt x="92" y="375"/>
                </a:lnTo>
                <a:lnTo>
                  <a:pt x="91" y="377"/>
                </a:lnTo>
                <a:lnTo>
                  <a:pt x="89" y="381"/>
                </a:lnTo>
                <a:lnTo>
                  <a:pt x="89" y="382"/>
                </a:lnTo>
                <a:lnTo>
                  <a:pt x="87" y="384"/>
                </a:lnTo>
                <a:lnTo>
                  <a:pt x="87" y="384"/>
                </a:lnTo>
                <a:lnTo>
                  <a:pt x="87" y="386"/>
                </a:lnTo>
                <a:lnTo>
                  <a:pt x="87" y="386"/>
                </a:lnTo>
                <a:lnTo>
                  <a:pt x="86" y="387"/>
                </a:lnTo>
                <a:lnTo>
                  <a:pt x="84" y="387"/>
                </a:lnTo>
                <a:lnTo>
                  <a:pt x="84" y="387"/>
                </a:lnTo>
                <a:lnTo>
                  <a:pt x="82" y="387"/>
                </a:lnTo>
                <a:lnTo>
                  <a:pt x="82" y="387"/>
                </a:lnTo>
                <a:lnTo>
                  <a:pt x="82" y="387"/>
                </a:lnTo>
                <a:lnTo>
                  <a:pt x="81" y="389"/>
                </a:lnTo>
                <a:lnTo>
                  <a:pt x="81" y="389"/>
                </a:lnTo>
                <a:lnTo>
                  <a:pt x="81" y="389"/>
                </a:lnTo>
                <a:lnTo>
                  <a:pt x="79" y="389"/>
                </a:lnTo>
                <a:lnTo>
                  <a:pt x="79" y="387"/>
                </a:lnTo>
                <a:lnTo>
                  <a:pt x="79" y="387"/>
                </a:lnTo>
                <a:lnTo>
                  <a:pt x="77" y="387"/>
                </a:lnTo>
                <a:lnTo>
                  <a:pt x="77" y="387"/>
                </a:lnTo>
                <a:lnTo>
                  <a:pt x="77" y="386"/>
                </a:lnTo>
                <a:lnTo>
                  <a:pt x="77" y="386"/>
                </a:lnTo>
                <a:lnTo>
                  <a:pt x="77" y="384"/>
                </a:lnTo>
                <a:lnTo>
                  <a:pt x="77" y="384"/>
                </a:lnTo>
                <a:lnTo>
                  <a:pt x="77" y="384"/>
                </a:lnTo>
                <a:lnTo>
                  <a:pt x="77" y="384"/>
                </a:lnTo>
                <a:lnTo>
                  <a:pt x="77" y="384"/>
                </a:lnTo>
                <a:lnTo>
                  <a:pt x="76" y="384"/>
                </a:lnTo>
                <a:lnTo>
                  <a:pt x="76" y="384"/>
                </a:lnTo>
                <a:lnTo>
                  <a:pt x="76" y="384"/>
                </a:lnTo>
                <a:lnTo>
                  <a:pt x="76" y="384"/>
                </a:lnTo>
                <a:lnTo>
                  <a:pt x="76" y="384"/>
                </a:lnTo>
                <a:lnTo>
                  <a:pt x="76" y="386"/>
                </a:lnTo>
                <a:lnTo>
                  <a:pt x="76" y="386"/>
                </a:lnTo>
                <a:lnTo>
                  <a:pt x="74" y="386"/>
                </a:lnTo>
                <a:lnTo>
                  <a:pt x="69" y="382"/>
                </a:lnTo>
                <a:lnTo>
                  <a:pt x="69" y="381"/>
                </a:lnTo>
                <a:lnTo>
                  <a:pt x="67" y="381"/>
                </a:lnTo>
                <a:lnTo>
                  <a:pt x="67" y="379"/>
                </a:lnTo>
                <a:lnTo>
                  <a:pt x="67" y="379"/>
                </a:lnTo>
                <a:lnTo>
                  <a:pt x="69" y="379"/>
                </a:lnTo>
                <a:lnTo>
                  <a:pt x="69" y="375"/>
                </a:lnTo>
                <a:lnTo>
                  <a:pt x="69" y="375"/>
                </a:lnTo>
                <a:lnTo>
                  <a:pt x="69" y="375"/>
                </a:lnTo>
                <a:lnTo>
                  <a:pt x="71" y="374"/>
                </a:lnTo>
                <a:lnTo>
                  <a:pt x="69" y="374"/>
                </a:lnTo>
                <a:lnTo>
                  <a:pt x="71" y="372"/>
                </a:lnTo>
                <a:lnTo>
                  <a:pt x="71" y="372"/>
                </a:lnTo>
                <a:lnTo>
                  <a:pt x="71" y="372"/>
                </a:lnTo>
                <a:lnTo>
                  <a:pt x="71" y="372"/>
                </a:lnTo>
                <a:lnTo>
                  <a:pt x="71" y="372"/>
                </a:lnTo>
                <a:lnTo>
                  <a:pt x="71" y="370"/>
                </a:lnTo>
                <a:lnTo>
                  <a:pt x="71" y="370"/>
                </a:lnTo>
                <a:lnTo>
                  <a:pt x="71" y="370"/>
                </a:lnTo>
                <a:lnTo>
                  <a:pt x="69" y="369"/>
                </a:lnTo>
                <a:lnTo>
                  <a:pt x="69" y="369"/>
                </a:lnTo>
                <a:lnTo>
                  <a:pt x="69" y="369"/>
                </a:lnTo>
                <a:lnTo>
                  <a:pt x="71" y="369"/>
                </a:lnTo>
                <a:lnTo>
                  <a:pt x="71" y="369"/>
                </a:lnTo>
                <a:lnTo>
                  <a:pt x="72" y="369"/>
                </a:lnTo>
                <a:lnTo>
                  <a:pt x="72" y="369"/>
                </a:lnTo>
                <a:lnTo>
                  <a:pt x="72" y="369"/>
                </a:lnTo>
                <a:lnTo>
                  <a:pt x="72" y="369"/>
                </a:lnTo>
                <a:lnTo>
                  <a:pt x="72" y="367"/>
                </a:lnTo>
                <a:lnTo>
                  <a:pt x="72" y="367"/>
                </a:lnTo>
                <a:lnTo>
                  <a:pt x="72" y="367"/>
                </a:lnTo>
                <a:lnTo>
                  <a:pt x="72" y="367"/>
                </a:lnTo>
                <a:lnTo>
                  <a:pt x="72" y="365"/>
                </a:lnTo>
                <a:lnTo>
                  <a:pt x="72" y="365"/>
                </a:lnTo>
                <a:lnTo>
                  <a:pt x="74" y="365"/>
                </a:lnTo>
                <a:lnTo>
                  <a:pt x="74" y="365"/>
                </a:lnTo>
                <a:lnTo>
                  <a:pt x="74" y="365"/>
                </a:lnTo>
                <a:lnTo>
                  <a:pt x="74" y="364"/>
                </a:lnTo>
                <a:lnTo>
                  <a:pt x="74" y="364"/>
                </a:lnTo>
                <a:lnTo>
                  <a:pt x="74" y="364"/>
                </a:lnTo>
                <a:lnTo>
                  <a:pt x="74" y="364"/>
                </a:lnTo>
                <a:lnTo>
                  <a:pt x="74" y="364"/>
                </a:lnTo>
                <a:lnTo>
                  <a:pt x="72" y="362"/>
                </a:lnTo>
                <a:lnTo>
                  <a:pt x="69" y="364"/>
                </a:lnTo>
                <a:lnTo>
                  <a:pt x="69" y="364"/>
                </a:lnTo>
                <a:lnTo>
                  <a:pt x="69" y="362"/>
                </a:lnTo>
                <a:lnTo>
                  <a:pt x="69" y="362"/>
                </a:lnTo>
                <a:lnTo>
                  <a:pt x="69" y="362"/>
                </a:lnTo>
                <a:lnTo>
                  <a:pt x="69" y="360"/>
                </a:lnTo>
                <a:lnTo>
                  <a:pt x="69" y="360"/>
                </a:lnTo>
                <a:lnTo>
                  <a:pt x="69" y="359"/>
                </a:lnTo>
                <a:lnTo>
                  <a:pt x="69" y="359"/>
                </a:lnTo>
                <a:lnTo>
                  <a:pt x="69" y="357"/>
                </a:lnTo>
                <a:lnTo>
                  <a:pt x="69" y="357"/>
                </a:lnTo>
                <a:lnTo>
                  <a:pt x="69" y="357"/>
                </a:lnTo>
                <a:lnTo>
                  <a:pt x="67" y="355"/>
                </a:lnTo>
                <a:lnTo>
                  <a:pt x="67" y="355"/>
                </a:lnTo>
                <a:lnTo>
                  <a:pt x="65" y="355"/>
                </a:lnTo>
                <a:lnTo>
                  <a:pt x="65" y="357"/>
                </a:lnTo>
                <a:lnTo>
                  <a:pt x="64" y="357"/>
                </a:lnTo>
                <a:lnTo>
                  <a:pt x="64" y="357"/>
                </a:lnTo>
                <a:lnTo>
                  <a:pt x="64" y="357"/>
                </a:lnTo>
                <a:lnTo>
                  <a:pt x="64" y="357"/>
                </a:lnTo>
                <a:lnTo>
                  <a:pt x="62" y="357"/>
                </a:lnTo>
                <a:lnTo>
                  <a:pt x="62" y="357"/>
                </a:lnTo>
                <a:lnTo>
                  <a:pt x="60" y="357"/>
                </a:lnTo>
                <a:lnTo>
                  <a:pt x="60" y="355"/>
                </a:lnTo>
                <a:lnTo>
                  <a:pt x="59" y="355"/>
                </a:lnTo>
                <a:lnTo>
                  <a:pt x="60" y="354"/>
                </a:lnTo>
                <a:lnTo>
                  <a:pt x="60" y="354"/>
                </a:lnTo>
                <a:lnTo>
                  <a:pt x="62" y="354"/>
                </a:lnTo>
                <a:lnTo>
                  <a:pt x="62" y="352"/>
                </a:lnTo>
                <a:lnTo>
                  <a:pt x="62" y="352"/>
                </a:lnTo>
                <a:lnTo>
                  <a:pt x="62" y="352"/>
                </a:lnTo>
                <a:lnTo>
                  <a:pt x="62" y="350"/>
                </a:lnTo>
                <a:lnTo>
                  <a:pt x="62" y="350"/>
                </a:lnTo>
                <a:lnTo>
                  <a:pt x="62" y="349"/>
                </a:lnTo>
                <a:lnTo>
                  <a:pt x="62" y="349"/>
                </a:lnTo>
                <a:lnTo>
                  <a:pt x="62" y="349"/>
                </a:lnTo>
                <a:lnTo>
                  <a:pt x="64" y="349"/>
                </a:lnTo>
                <a:lnTo>
                  <a:pt x="64" y="349"/>
                </a:lnTo>
                <a:lnTo>
                  <a:pt x="64" y="349"/>
                </a:lnTo>
                <a:lnTo>
                  <a:pt x="64" y="349"/>
                </a:lnTo>
                <a:lnTo>
                  <a:pt x="65" y="349"/>
                </a:lnTo>
                <a:lnTo>
                  <a:pt x="65" y="349"/>
                </a:lnTo>
                <a:lnTo>
                  <a:pt x="65" y="349"/>
                </a:lnTo>
                <a:lnTo>
                  <a:pt x="65" y="350"/>
                </a:lnTo>
                <a:lnTo>
                  <a:pt x="65" y="350"/>
                </a:lnTo>
                <a:lnTo>
                  <a:pt x="65" y="352"/>
                </a:lnTo>
                <a:lnTo>
                  <a:pt x="65" y="352"/>
                </a:lnTo>
                <a:lnTo>
                  <a:pt x="65" y="352"/>
                </a:lnTo>
                <a:lnTo>
                  <a:pt x="65" y="352"/>
                </a:lnTo>
                <a:lnTo>
                  <a:pt x="65" y="352"/>
                </a:lnTo>
                <a:lnTo>
                  <a:pt x="65" y="354"/>
                </a:lnTo>
                <a:lnTo>
                  <a:pt x="67" y="354"/>
                </a:lnTo>
                <a:lnTo>
                  <a:pt x="67" y="354"/>
                </a:lnTo>
                <a:lnTo>
                  <a:pt x="69" y="352"/>
                </a:lnTo>
                <a:lnTo>
                  <a:pt x="69" y="352"/>
                </a:lnTo>
                <a:lnTo>
                  <a:pt x="69" y="352"/>
                </a:lnTo>
                <a:lnTo>
                  <a:pt x="71" y="352"/>
                </a:lnTo>
                <a:lnTo>
                  <a:pt x="71" y="350"/>
                </a:lnTo>
                <a:lnTo>
                  <a:pt x="71" y="350"/>
                </a:lnTo>
                <a:lnTo>
                  <a:pt x="71" y="350"/>
                </a:lnTo>
                <a:lnTo>
                  <a:pt x="71" y="349"/>
                </a:lnTo>
                <a:lnTo>
                  <a:pt x="71" y="349"/>
                </a:lnTo>
                <a:lnTo>
                  <a:pt x="69" y="349"/>
                </a:lnTo>
                <a:lnTo>
                  <a:pt x="67" y="347"/>
                </a:lnTo>
                <a:lnTo>
                  <a:pt x="67" y="347"/>
                </a:lnTo>
                <a:lnTo>
                  <a:pt x="67" y="345"/>
                </a:lnTo>
                <a:lnTo>
                  <a:pt x="67" y="345"/>
                </a:lnTo>
                <a:lnTo>
                  <a:pt x="69" y="345"/>
                </a:lnTo>
                <a:lnTo>
                  <a:pt x="69" y="345"/>
                </a:lnTo>
                <a:lnTo>
                  <a:pt x="69" y="344"/>
                </a:lnTo>
                <a:lnTo>
                  <a:pt x="69" y="344"/>
                </a:lnTo>
                <a:lnTo>
                  <a:pt x="71" y="345"/>
                </a:lnTo>
                <a:lnTo>
                  <a:pt x="71" y="345"/>
                </a:lnTo>
                <a:lnTo>
                  <a:pt x="71" y="345"/>
                </a:lnTo>
                <a:lnTo>
                  <a:pt x="72" y="345"/>
                </a:lnTo>
                <a:lnTo>
                  <a:pt x="72" y="345"/>
                </a:lnTo>
                <a:lnTo>
                  <a:pt x="72" y="344"/>
                </a:lnTo>
                <a:lnTo>
                  <a:pt x="72" y="342"/>
                </a:lnTo>
                <a:lnTo>
                  <a:pt x="72" y="342"/>
                </a:lnTo>
                <a:lnTo>
                  <a:pt x="72" y="340"/>
                </a:lnTo>
                <a:lnTo>
                  <a:pt x="72" y="340"/>
                </a:lnTo>
                <a:lnTo>
                  <a:pt x="72" y="340"/>
                </a:lnTo>
                <a:lnTo>
                  <a:pt x="72" y="340"/>
                </a:lnTo>
                <a:lnTo>
                  <a:pt x="71" y="338"/>
                </a:lnTo>
                <a:lnTo>
                  <a:pt x="65" y="337"/>
                </a:lnTo>
                <a:lnTo>
                  <a:pt x="64" y="337"/>
                </a:lnTo>
                <a:lnTo>
                  <a:pt x="64" y="338"/>
                </a:lnTo>
                <a:lnTo>
                  <a:pt x="64" y="338"/>
                </a:lnTo>
                <a:lnTo>
                  <a:pt x="64" y="338"/>
                </a:lnTo>
                <a:lnTo>
                  <a:pt x="62" y="338"/>
                </a:lnTo>
                <a:lnTo>
                  <a:pt x="62" y="338"/>
                </a:lnTo>
                <a:lnTo>
                  <a:pt x="59" y="338"/>
                </a:lnTo>
                <a:lnTo>
                  <a:pt x="59" y="338"/>
                </a:lnTo>
                <a:lnTo>
                  <a:pt x="59" y="337"/>
                </a:lnTo>
                <a:lnTo>
                  <a:pt x="59" y="337"/>
                </a:lnTo>
                <a:lnTo>
                  <a:pt x="59" y="335"/>
                </a:lnTo>
                <a:lnTo>
                  <a:pt x="59" y="333"/>
                </a:lnTo>
                <a:lnTo>
                  <a:pt x="59" y="332"/>
                </a:lnTo>
                <a:lnTo>
                  <a:pt x="59" y="330"/>
                </a:lnTo>
                <a:lnTo>
                  <a:pt x="59" y="330"/>
                </a:lnTo>
                <a:lnTo>
                  <a:pt x="59" y="330"/>
                </a:lnTo>
                <a:lnTo>
                  <a:pt x="57" y="327"/>
                </a:lnTo>
                <a:lnTo>
                  <a:pt x="57" y="327"/>
                </a:lnTo>
                <a:lnTo>
                  <a:pt x="57" y="325"/>
                </a:lnTo>
                <a:lnTo>
                  <a:pt x="57" y="322"/>
                </a:lnTo>
                <a:lnTo>
                  <a:pt x="57" y="320"/>
                </a:lnTo>
                <a:lnTo>
                  <a:pt x="55" y="318"/>
                </a:lnTo>
                <a:lnTo>
                  <a:pt x="55" y="318"/>
                </a:lnTo>
                <a:lnTo>
                  <a:pt x="55" y="312"/>
                </a:lnTo>
                <a:lnTo>
                  <a:pt x="55" y="310"/>
                </a:lnTo>
                <a:lnTo>
                  <a:pt x="55" y="308"/>
                </a:lnTo>
                <a:lnTo>
                  <a:pt x="55" y="307"/>
                </a:lnTo>
                <a:lnTo>
                  <a:pt x="55" y="305"/>
                </a:lnTo>
                <a:lnTo>
                  <a:pt x="55" y="305"/>
                </a:lnTo>
                <a:lnTo>
                  <a:pt x="55" y="303"/>
                </a:lnTo>
                <a:lnTo>
                  <a:pt x="55" y="303"/>
                </a:lnTo>
                <a:lnTo>
                  <a:pt x="55" y="303"/>
                </a:lnTo>
                <a:lnTo>
                  <a:pt x="55" y="301"/>
                </a:lnTo>
                <a:lnTo>
                  <a:pt x="55" y="301"/>
                </a:lnTo>
                <a:lnTo>
                  <a:pt x="55" y="300"/>
                </a:lnTo>
                <a:lnTo>
                  <a:pt x="55" y="300"/>
                </a:lnTo>
                <a:lnTo>
                  <a:pt x="52" y="298"/>
                </a:lnTo>
                <a:lnTo>
                  <a:pt x="52" y="296"/>
                </a:lnTo>
                <a:lnTo>
                  <a:pt x="52" y="296"/>
                </a:lnTo>
                <a:lnTo>
                  <a:pt x="52" y="296"/>
                </a:lnTo>
                <a:lnTo>
                  <a:pt x="52" y="296"/>
                </a:lnTo>
                <a:lnTo>
                  <a:pt x="52" y="295"/>
                </a:lnTo>
                <a:lnTo>
                  <a:pt x="52" y="295"/>
                </a:lnTo>
                <a:lnTo>
                  <a:pt x="52" y="295"/>
                </a:lnTo>
                <a:lnTo>
                  <a:pt x="52" y="295"/>
                </a:lnTo>
                <a:lnTo>
                  <a:pt x="50" y="295"/>
                </a:lnTo>
                <a:lnTo>
                  <a:pt x="47" y="295"/>
                </a:lnTo>
                <a:lnTo>
                  <a:pt x="42" y="295"/>
                </a:lnTo>
                <a:lnTo>
                  <a:pt x="42" y="295"/>
                </a:lnTo>
                <a:lnTo>
                  <a:pt x="40" y="293"/>
                </a:lnTo>
                <a:lnTo>
                  <a:pt x="40" y="291"/>
                </a:lnTo>
                <a:lnTo>
                  <a:pt x="39" y="291"/>
                </a:lnTo>
                <a:lnTo>
                  <a:pt x="39" y="291"/>
                </a:lnTo>
                <a:lnTo>
                  <a:pt x="39" y="291"/>
                </a:lnTo>
                <a:lnTo>
                  <a:pt x="39" y="290"/>
                </a:lnTo>
                <a:lnTo>
                  <a:pt x="39" y="290"/>
                </a:lnTo>
                <a:lnTo>
                  <a:pt x="39" y="288"/>
                </a:lnTo>
                <a:lnTo>
                  <a:pt x="40" y="286"/>
                </a:lnTo>
                <a:lnTo>
                  <a:pt x="40" y="285"/>
                </a:lnTo>
                <a:lnTo>
                  <a:pt x="40" y="285"/>
                </a:lnTo>
                <a:lnTo>
                  <a:pt x="39" y="283"/>
                </a:lnTo>
                <a:lnTo>
                  <a:pt x="28" y="275"/>
                </a:lnTo>
                <a:lnTo>
                  <a:pt x="27" y="275"/>
                </a:lnTo>
                <a:lnTo>
                  <a:pt x="27" y="275"/>
                </a:lnTo>
                <a:lnTo>
                  <a:pt x="27" y="275"/>
                </a:lnTo>
                <a:lnTo>
                  <a:pt x="25" y="276"/>
                </a:lnTo>
                <a:lnTo>
                  <a:pt x="25" y="276"/>
                </a:lnTo>
                <a:lnTo>
                  <a:pt x="23" y="276"/>
                </a:lnTo>
                <a:lnTo>
                  <a:pt x="23" y="276"/>
                </a:lnTo>
                <a:lnTo>
                  <a:pt x="18" y="271"/>
                </a:lnTo>
                <a:lnTo>
                  <a:pt x="17" y="270"/>
                </a:lnTo>
                <a:lnTo>
                  <a:pt x="17" y="270"/>
                </a:lnTo>
                <a:lnTo>
                  <a:pt x="17" y="268"/>
                </a:lnTo>
                <a:lnTo>
                  <a:pt x="17" y="264"/>
                </a:lnTo>
                <a:lnTo>
                  <a:pt x="17" y="264"/>
                </a:lnTo>
                <a:lnTo>
                  <a:pt x="17" y="264"/>
                </a:lnTo>
                <a:lnTo>
                  <a:pt x="17" y="263"/>
                </a:lnTo>
                <a:lnTo>
                  <a:pt x="15" y="263"/>
                </a:lnTo>
                <a:lnTo>
                  <a:pt x="15" y="261"/>
                </a:lnTo>
                <a:lnTo>
                  <a:pt x="15" y="261"/>
                </a:lnTo>
                <a:lnTo>
                  <a:pt x="15" y="261"/>
                </a:lnTo>
                <a:lnTo>
                  <a:pt x="13" y="258"/>
                </a:lnTo>
                <a:lnTo>
                  <a:pt x="12" y="246"/>
                </a:lnTo>
                <a:lnTo>
                  <a:pt x="10" y="244"/>
                </a:lnTo>
                <a:lnTo>
                  <a:pt x="10" y="243"/>
                </a:lnTo>
                <a:lnTo>
                  <a:pt x="3" y="238"/>
                </a:lnTo>
                <a:lnTo>
                  <a:pt x="3" y="236"/>
                </a:lnTo>
                <a:lnTo>
                  <a:pt x="3" y="236"/>
                </a:lnTo>
                <a:lnTo>
                  <a:pt x="3" y="236"/>
                </a:lnTo>
                <a:lnTo>
                  <a:pt x="3" y="234"/>
                </a:lnTo>
                <a:lnTo>
                  <a:pt x="3" y="234"/>
                </a:lnTo>
                <a:lnTo>
                  <a:pt x="3" y="233"/>
                </a:lnTo>
                <a:lnTo>
                  <a:pt x="3" y="227"/>
                </a:lnTo>
                <a:lnTo>
                  <a:pt x="3" y="226"/>
                </a:lnTo>
                <a:lnTo>
                  <a:pt x="3" y="222"/>
                </a:lnTo>
                <a:lnTo>
                  <a:pt x="2" y="209"/>
                </a:lnTo>
                <a:lnTo>
                  <a:pt x="0" y="207"/>
                </a:lnTo>
                <a:lnTo>
                  <a:pt x="0" y="204"/>
                </a:lnTo>
                <a:lnTo>
                  <a:pt x="0" y="204"/>
                </a:lnTo>
                <a:lnTo>
                  <a:pt x="2" y="202"/>
                </a:lnTo>
                <a:lnTo>
                  <a:pt x="2" y="201"/>
                </a:lnTo>
                <a:lnTo>
                  <a:pt x="2" y="201"/>
                </a:lnTo>
                <a:lnTo>
                  <a:pt x="2" y="201"/>
                </a:lnTo>
                <a:lnTo>
                  <a:pt x="2" y="199"/>
                </a:lnTo>
                <a:lnTo>
                  <a:pt x="2" y="197"/>
                </a:lnTo>
                <a:lnTo>
                  <a:pt x="2" y="196"/>
                </a:lnTo>
                <a:lnTo>
                  <a:pt x="2" y="196"/>
                </a:lnTo>
                <a:lnTo>
                  <a:pt x="2" y="196"/>
                </a:lnTo>
                <a:lnTo>
                  <a:pt x="2" y="194"/>
                </a:lnTo>
                <a:lnTo>
                  <a:pt x="2" y="194"/>
                </a:lnTo>
                <a:lnTo>
                  <a:pt x="2" y="190"/>
                </a:lnTo>
                <a:lnTo>
                  <a:pt x="2" y="190"/>
                </a:lnTo>
                <a:lnTo>
                  <a:pt x="3" y="189"/>
                </a:lnTo>
                <a:lnTo>
                  <a:pt x="3" y="187"/>
                </a:lnTo>
                <a:lnTo>
                  <a:pt x="3" y="185"/>
                </a:lnTo>
                <a:lnTo>
                  <a:pt x="3" y="185"/>
                </a:lnTo>
                <a:lnTo>
                  <a:pt x="3" y="184"/>
                </a:lnTo>
                <a:lnTo>
                  <a:pt x="2" y="182"/>
                </a:lnTo>
                <a:lnTo>
                  <a:pt x="2" y="180"/>
                </a:lnTo>
                <a:lnTo>
                  <a:pt x="2" y="179"/>
                </a:lnTo>
                <a:lnTo>
                  <a:pt x="2" y="179"/>
                </a:lnTo>
                <a:lnTo>
                  <a:pt x="3" y="175"/>
                </a:lnTo>
                <a:lnTo>
                  <a:pt x="3" y="174"/>
                </a:lnTo>
                <a:lnTo>
                  <a:pt x="3" y="174"/>
                </a:lnTo>
                <a:lnTo>
                  <a:pt x="3" y="174"/>
                </a:lnTo>
                <a:lnTo>
                  <a:pt x="5" y="174"/>
                </a:lnTo>
                <a:lnTo>
                  <a:pt x="5" y="172"/>
                </a:lnTo>
                <a:lnTo>
                  <a:pt x="5" y="172"/>
                </a:lnTo>
                <a:lnTo>
                  <a:pt x="7" y="169"/>
                </a:lnTo>
                <a:lnTo>
                  <a:pt x="7" y="169"/>
                </a:lnTo>
                <a:lnTo>
                  <a:pt x="7" y="169"/>
                </a:lnTo>
                <a:lnTo>
                  <a:pt x="8" y="169"/>
                </a:lnTo>
                <a:lnTo>
                  <a:pt x="8" y="167"/>
                </a:lnTo>
                <a:lnTo>
                  <a:pt x="8" y="167"/>
                </a:lnTo>
                <a:lnTo>
                  <a:pt x="10" y="167"/>
                </a:lnTo>
                <a:lnTo>
                  <a:pt x="10" y="165"/>
                </a:lnTo>
                <a:lnTo>
                  <a:pt x="10" y="165"/>
                </a:lnTo>
                <a:lnTo>
                  <a:pt x="10" y="165"/>
                </a:lnTo>
                <a:lnTo>
                  <a:pt x="10" y="164"/>
                </a:lnTo>
                <a:lnTo>
                  <a:pt x="10" y="162"/>
                </a:lnTo>
                <a:lnTo>
                  <a:pt x="10" y="162"/>
                </a:lnTo>
                <a:lnTo>
                  <a:pt x="10" y="160"/>
                </a:lnTo>
                <a:lnTo>
                  <a:pt x="12" y="160"/>
                </a:lnTo>
                <a:lnTo>
                  <a:pt x="12" y="160"/>
                </a:lnTo>
                <a:lnTo>
                  <a:pt x="12" y="160"/>
                </a:lnTo>
                <a:lnTo>
                  <a:pt x="13" y="160"/>
                </a:lnTo>
                <a:lnTo>
                  <a:pt x="13" y="159"/>
                </a:lnTo>
                <a:lnTo>
                  <a:pt x="17" y="159"/>
                </a:lnTo>
                <a:lnTo>
                  <a:pt x="17" y="157"/>
                </a:lnTo>
                <a:lnTo>
                  <a:pt x="20" y="153"/>
                </a:lnTo>
                <a:lnTo>
                  <a:pt x="22" y="153"/>
                </a:lnTo>
                <a:lnTo>
                  <a:pt x="22" y="152"/>
                </a:lnTo>
                <a:lnTo>
                  <a:pt x="23" y="152"/>
                </a:lnTo>
                <a:lnTo>
                  <a:pt x="23" y="150"/>
                </a:lnTo>
                <a:lnTo>
                  <a:pt x="23" y="150"/>
                </a:lnTo>
                <a:lnTo>
                  <a:pt x="25" y="148"/>
                </a:lnTo>
                <a:lnTo>
                  <a:pt x="25" y="148"/>
                </a:lnTo>
                <a:lnTo>
                  <a:pt x="25" y="148"/>
                </a:lnTo>
                <a:lnTo>
                  <a:pt x="25" y="148"/>
                </a:lnTo>
                <a:lnTo>
                  <a:pt x="25" y="147"/>
                </a:lnTo>
                <a:lnTo>
                  <a:pt x="23" y="147"/>
                </a:lnTo>
                <a:lnTo>
                  <a:pt x="23" y="147"/>
                </a:lnTo>
                <a:lnTo>
                  <a:pt x="23" y="145"/>
                </a:lnTo>
                <a:lnTo>
                  <a:pt x="25" y="143"/>
                </a:lnTo>
                <a:lnTo>
                  <a:pt x="25" y="143"/>
                </a:lnTo>
                <a:lnTo>
                  <a:pt x="25" y="143"/>
                </a:lnTo>
                <a:lnTo>
                  <a:pt x="25" y="143"/>
                </a:lnTo>
                <a:lnTo>
                  <a:pt x="27" y="142"/>
                </a:lnTo>
                <a:lnTo>
                  <a:pt x="27" y="142"/>
                </a:lnTo>
                <a:lnTo>
                  <a:pt x="25" y="140"/>
                </a:lnTo>
                <a:lnTo>
                  <a:pt x="25" y="140"/>
                </a:lnTo>
                <a:lnTo>
                  <a:pt x="25" y="140"/>
                </a:lnTo>
                <a:lnTo>
                  <a:pt x="30" y="133"/>
                </a:lnTo>
                <a:lnTo>
                  <a:pt x="28" y="133"/>
                </a:lnTo>
                <a:lnTo>
                  <a:pt x="25" y="133"/>
                </a:lnTo>
                <a:lnTo>
                  <a:pt x="23" y="133"/>
                </a:lnTo>
                <a:lnTo>
                  <a:pt x="23" y="132"/>
                </a:lnTo>
                <a:lnTo>
                  <a:pt x="23" y="132"/>
                </a:lnTo>
                <a:lnTo>
                  <a:pt x="23" y="132"/>
                </a:lnTo>
                <a:lnTo>
                  <a:pt x="23" y="132"/>
                </a:lnTo>
                <a:lnTo>
                  <a:pt x="23" y="130"/>
                </a:lnTo>
                <a:lnTo>
                  <a:pt x="23" y="130"/>
                </a:lnTo>
                <a:lnTo>
                  <a:pt x="23" y="130"/>
                </a:lnTo>
                <a:lnTo>
                  <a:pt x="22" y="128"/>
                </a:lnTo>
                <a:lnTo>
                  <a:pt x="22" y="125"/>
                </a:lnTo>
                <a:lnTo>
                  <a:pt x="22" y="123"/>
                </a:lnTo>
                <a:lnTo>
                  <a:pt x="22" y="123"/>
                </a:lnTo>
                <a:lnTo>
                  <a:pt x="22" y="123"/>
                </a:lnTo>
                <a:lnTo>
                  <a:pt x="20" y="122"/>
                </a:lnTo>
                <a:lnTo>
                  <a:pt x="20" y="122"/>
                </a:lnTo>
                <a:lnTo>
                  <a:pt x="20" y="120"/>
                </a:lnTo>
                <a:lnTo>
                  <a:pt x="18" y="120"/>
                </a:lnTo>
                <a:lnTo>
                  <a:pt x="17" y="120"/>
                </a:lnTo>
                <a:lnTo>
                  <a:pt x="17" y="120"/>
                </a:lnTo>
                <a:lnTo>
                  <a:pt x="17" y="120"/>
                </a:lnTo>
                <a:lnTo>
                  <a:pt x="17" y="118"/>
                </a:lnTo>
                <a:lnTo>
                  <a:pt x="17" y="118"/>
                </a:lnTo>
                <a:lnTo>
                  <a:pt x="17" y="118"/>
                </a:lnTo>
                <a:lnTo>
                  <a:pt x="17" y="118"/>
                </a:lnTo>
                <a:lnTo>
                  <a:pt x="15" y="118"/>
                </a:lnTo>
                <a:lnTo>
                  <a:pt x="15" y="118"/>
                </a:lnTo>
                <a:lnTo>
                  <a:pt x="15" y="118"/>
                </a:lnTo>
                <a:lnTo>
                  <a:pt x="15" y="118"/>
                </a:lnTo>
                <a:lnTo>
                  <a:pt x="15" y="118"/>
                </a:lnTo>
                <a:lnTo>
                  <a:pt x="15" y="118"/>
                </a:lnTo>
                <a:lnTo>
                  <a:pt x="15" y="117"/>
                </a:lnTo>
                <a:lnTo>
                  <a:pt x="15" y="117"/>
                </a:lnTo>
                <a:lnTo>
                  <a:pt x="15" y="117"/>
                </a:lnTo>
                <a:lnTo>
                  <a:pt x="15" y="117"/>
                </a:lnTo>
                <a:lnTo>
                  <a:pt x="15" y="117"/>
                </a:lnTo>
                <a:lnTo>
                  <a:pt x="15" y="115"/>
                </a:lnTo>
                <a:lnTo>
                  <a:pt x="15" y="115"/>
                </a:lnTo>
                <a:lnTo>
                  <a:pt x="15" y="115"/>
                </a:lnTo>
                <a:lnTo>
                  <a:pt x="15" y="113"/>
                </a:lnTo>
                <a:lnTo>
                  <a:pt x="13" y="111"/>
                </a:lnTo>
                <a:lnTo>
                  <a:pt x="13" y="111"/>
                </a:lnTo>
                <a:lnTo>
                  <a:pt x="10" y="110"/>
                </a:lnTo>
                <a:lnTo>
                  <a:pt x="10" y="108"/>
                </a:lnTo>
                <a:lnTo>
                  <a:pt x="10" y="108"/>
                </a:lnTo>
                <a:lnTo>
                  <a:pt x="12" y="106"/>
                </a:lnTo>
                <a:lnTo>
                  <a:pt x="12" y="106"/>
                </a:lnTo>
                <a:lnTo>
                  <a:pt x="12" y="106"/>
                </a:lnTo>
                <a:lnTo>
                  <a:pt x="12" y="105"/>
                </a:lnTo>
                <a:lnTo>
                  <a:pt x="13" y="105"/>
                </a:lnTo>
                <a:lnTo>
                  <a:pt x="18" y="105"/>
                </a:lnTo>
                <a:lnTo>
                  <a:pt x="22" y="105"/>
                </a:lnTo>
                <a:lnTo>
                  <a:pt x="22" y="105"/>
                </a:lnTo>
                <a:lnTo>
                  <a:pt x="22" y="105"/>
                </a:lnTo>
                <a:lnTo>
                  <a:pt x="22" y="105"/>
                </a:lnTo>
                <a:lnTo>
                  <a:pt x="23" y="105"/>
                </a:lnTo>
                <a:lnTo>
                  <a:pt x="23" y="103"/>
                </a:lnTo>
                <a:lnTo>
                  <a:pt x="25" y="103"/>
                </a:lnTo>
                <a:lnTo>
                  <a:pt x="27" y="101"/>
                </a:lnTo>
                <a:lnTo>
                  <a:pt x="27" y="101"/>
                </a:lnTo>
                <a:lnTo>
                  <a:pt x="30" y="103"/>
                </a:lnTo>
                <a:lnTo>
                  <a:pt x="30" y="103"/>
                </a:lnTo>
                <a:lnTo>
                  <a:pt x="30" y="105"/>
                </a:lnTo>
                <a:lnTo>
                  <a:pt x="32" y="105"/>
                </a:lnTo>
                <a:lnTo>
                  <a:pt x="32" y="105"/>
                </a:lnTo>
                <a:lnTo>
                  <a:pt x="32" y="105"/>
                </a:lnTo>
                <a:lnTo>
                  <a:pt x="35" y="105"/>
                </a:lnTo>
                <a:lnTo>
                  <a:pt x="35" y="105"/>
                </a:lnTo>
                <a:lnTo>
                  <a:pt x="37" y="105"/>
                </a:lnTo>
                <a:lnTo>
                  <a:pt x="37" y="105"/>
                </a:lnTo>
                <a:lnTo>
                  <a:pt x="37" y="105"/>
                </a:lnTo>
                <a:lnTo>
                  <a:pt x="37" y="105"/>
                </a:lnTo>
                <a:lnTo>
                  <a:pt x="37" y="103"/>
                </a:lnTo>
                <a:lnTo>
                  <a:pt x="37" y="101"/>
                </a:lnTo>
                <a:lnTo>
                  <a:pt x="37" y="101"/>
                </a:lnTo>
                <a:lnTo>
                  <a:pt x="39" y="101"/>
                </a:lnTo>
                <a:lnTo>
                  <a:pt x="42" y="100"/>
                </a:lnTo>
                <a:lnTo>
                  <a:pt x="42" y="100"/>
                </a:lnTo>
                <a:lnTo>
                  <a:pt x="44" y="100"/>
                </a:lnTo>
                <a:lnTo>
                  <a:pt x="44" y="98"/>
                </a:lnTo>
                <a:lnTo>
                  <a:pt x="44" y="98"/>
                </a:lnTo>
                <a:lnTo>
                  <a:pt x="45" y="96"/>
                </a:lnTo>
                <a:lnTo>
                  <a:pt x="45" y="96"/>
                </a:lnTo>
                <a:lnTo>
                  <a:pt x="45" y="96"/>
                </a:lnTo>
                <a:lnTo>
                  <a:pt x="54" y="95"/>
                </a:lnTo>
                <a:lnTo>
                  <a:pt x="55" y="95"/>
                </a:lnTo>
                <a:lnTo>
                  <a:pt x="57" y="93"/>
                </a:lnTo>
                <a:lnTo>
                  <a:pt x="59" y="93"/>
                </a:lnTo>
                <a:lnTo>
                  <a:pt x="59" y="91"/>
                </a:lnTo>
                <a:lnTo>
                  <a:pt x="60" y="90"/>
                </a:lnTo>
                <a:lnTo>
                  <a:pt x="60" y="88"/>
                </a:lnTo>
                <a:lnTo>
                  <a:pt x="60" y="88"/>
                </a:lnTo>
                <a:lnTo>
                  <a:pt x="62" y="86"/>
                </a:lnTo>
                <a:lnTo>
                  <a:pt x="62" y="86"/>
                </a:lnTo>
                <a:lnTo>
                  <a:pt x="64" y="86"/>
                </a:lnTo>
                <a:lnTo>
                  <a:pt x="64" y="85"/>
                </a:lnTo>
                <a:lnTo>
                  <a:pt x="64" y="85"/>
                </a:lnTo>
                <a:lnTo>
                  <a:pt x="65" y="83"/>
                </a:lnTo>
                <a:lnTo>
                  <a:pt x="65" y="81"/>
                </a:lnTo>
                <a:lnTo>
                  <a:pt x="65" y="81"/>
                </a:lnTo>
                <a:lnTo>
                  <a:pt x="65" y="81"/>
                </a:lnTo>
                <a:lnTo>
                  <a:pt x="65" y="81"/>
                </a:lnTo>
                <a:lnTo>
                  <a:pt x="69" y="80"/>
                </a:lnTo>
                <a:lnTo>
                  <a:pt x="69" y="80"/>
                </a:lnTo>
                <a:lnTo>
                  <a:pt x="71" y="78"/>
                </a:lnTo>
                <a:lnTo>
                  <a:pt x="72" y="78"/>
                </a:lnTo>
                <a:lnTo>
                  <a:pt x="74" y="78"/>
                </a:lnTo>
                <a:lnTo>
                  <a:pt x="74" y="78"/>
                </a:lnTo>
                <a:lnTo>
                  <a:pt x="74" y="78"/>
                </a:lnTo>
                <a:lnTo>
                  <a:pt x="76" y="78"/>
                </a:lnTo>
                <a:lnTo>
                  <a:pt x="76" y="76"/>
                </a:lnTo>
                <a:lnTo>
                  <a:pt x="77" y="76"/>
                </a:lnTo>
                <a:lnTo>
                  <a:pt x="77" y="76"/>
                </a:lnTo>
                <a:lnTo>
                  <a:pt x="77" y="74"/>
                </a:lnTo>
                <a:lnTo>
                  <a:pt x="77" y="74"/>
                </a:lnTo>
                <a:lnTo>
                  <a:pt x="79" y="74"/>
                </a:lnTo>
                <a:lnTo>
                  <a:pt x="81" y="73"/>
                </a:lnTo>
                <a:lnTo>
                  <a:pt x="81" y="71"/>
                </a:lnTo>
                <a:lnTo>
                  <a:pt x="81" y="71"/>
                </a:lnTo>
                <a:lnTo>
                  <a:pt x="79" y="71"/>
                </a:lnTo>
                <a:lnTo>
                  <a:pt x="79" y="69"/>
                </a:lnTo>
                <a:lnTo>
                  <a:pt x="79" y="69"/>
                </a:lnTo>
                <a:lnTo>
                  <a:pt x="77" y="69"/>
                </a:lnTo>
                <a:lnTo>
                  <a:pt x="77" y="68"/>
                </a:lnTo>
                <a:lnTo>
                  <a:pt x="77" y="68"/>
                </a:lnTo>
                <a:lnTo>
                  <a:pt x="77" y="64"/>
                </a:lnTo>
                <a:lnTo>
                  <a:pt x="76" y="64"/>
                </a:lnTo>
                <a:lnTo>
                  <a:pt x="76" y="63"/>
                </a:lnTo>
                <a:lnTo>
                  <a:pt x="76" y="63"/>
                </a:lnTo>
                <a:lnTo>
                  <a:pt x="76" y="63"/>
                </a:lnTo>
                <a:lnTo>
                  <a:pt x="76" y="63"/>
                </a:lnTo>
                <a:lnTo>
                  <a:pt x="74" y="63"/>
                </a:lnTo>
                <a:lnTo>
                  <a:pt x="72" y="63"/>
                </a:lnTo>
                <a:lnTo>
                  <a:pt x="74" y="61"/>
                </a:lnTo>
                <a:lnTo>
                  <a:pt x="74" y="59"/>
                </a:lnTo>
                <a:lnTo>
                  <a:pt x="74" y="59"/>
                </a:lnTo>
                <a:lnTo>
                  <a:pt x="72" y="59"/>
                </a:lnTo>
                <a:lnTo>
                  <a:pt x="71" y="59"/>
                </a:lnTo>
                <a:lnTo>
                  <a:pt x="69" y="59"/>
                </a:lnTo>
                <a:lnTo>
                  <a:pt x="71" y="59"/>
                </a:lnTo>
                <a:lnTo>
                  <a:pt x="71" y="58"/>
                </a:lnTo>
                <a:lnTo>
                  <a:pt x="71" y="56"/>
                </a:lnTo>
                <a:lnTo>
                  <a:pt x="72" y="56"/>
                </a:lnTo>
                <a:lnTo>
                  <a:pt x="72" y="56"/>
                </a:lnTo>
                <a:lnTo>
                  <a:pt x="72" y="56"/>
                </a:lnTo>
                <a:lnTo>
                  <a:pt x="72" y="56"/>
                </a:lnTo>
                <a:lnTo>
                  <a:pt x="72" y="54"/>
                </a:lnTo>
                <a:lnTo>
                  <a:pt x="72" y="54"/>
                </a:lnTo>
                <a:lnTo>
                  <a:pt x="72" y="54"/>
                </a:lnTo>
                <a:lnTo>
                  <a:pt x="72" y="54"/>
                </a:lnTo>
                <a:lnTo>
                  <a:pt x="69" y="54"/>
                </a:lnTo>
                <a:lnTo>
                  <a:pt x="69" y="53"/>
                </a:lnTo>
                <a:lnTo>
                  <a:pt x="69" y="53"/>
                </a:lnTo>
                <a:lnTo>
                  <a:pt x="69" y="51"/>
                </a:lnTo>
                <a:lnTo>
                  <a:pt x="67" y="51"/>
                </a:lnTo>
                <a:lnTo>
                  <a:pt x="67" y="49"/>
                </a:lnTo>
                <a:lnTo>
                  <a:pt x="67" y="49"/>
                </a:lnTo>
                <a:lnTo>
                  <a:pt x="65" y="49"/>
                </a:lnTo>
                <a:lnTo>
                  <a:pt x="65" y="49"/>
                </a:lnTo>
                <a:lnTo>
                  <a:pt x="64" y="48"/>
                </a:lnTo>
                <a:lnTo>
                  <a:pt x="64" y="48"/>
                </a:lnTo>
                <a:lnTo>
                  <a:pt x="62" y="48"/>
                </a:lnTo>
                <a:lnTo>
                  <a:pt x="62" y="49"/>
                </a:lnTo>
                <a:lnTo>
                  <a:pt x="62" y="49"/>
                </a:lnTo>
                <a:lnTo>
                  <a:pt x="62" y="49"/>
                </a:lnTo>
                <a:lnTo>
                  <a:pt x="60" y="49"/>
                </a:lnTo>
                <a:lnTo>
                  <a:pt x="60" y="48"/>
                </a:lnTo>
                <a:lnTo>
                  <a:pt x="59" y="48"/>
                </a:lnTo>
                <a:lnTo>
                  <a:pt x="57" y="44"/>
                </a:lnTo>
                <a:lnTo>
                  <a:pt x="55" y="44"/>
                </a:lnTo>
                <a:lnTo>
                  <a:pt x="57" y="41"/>
                </a:lnTo>
                <a:lnTo>
                  <a:pt x="59" y="41"/>
                </a:lnTo>
                <a:lnTo>
                  <a:pt x="59" y="41"/>
                </a:lnTo>
                <a:lnTo>
                  <a:pt x="59" y="39"/>
                </a:lnTo>
                <a:lnTo>
                  <a:pt x="60" y="39"/>
                </a:lnTo>
                <a:lnTo>
                  <a:pt x="60" y="39"/>
                </a:lnTo>
                <a:lnTo>
                  <a:pt x="65" y="41"/>
                </a:lnTo>
                <a:lnTo>
                  <a:pt x="65" y="39"/>
                </a:lnTo>
                <a:lnTo>
                  <a:pt x="65" y="39"/>
                </a:lnTo>
                <a:lnTo>
                  <a:pt x="67" y="37"/>
                </a:lnTo>
                <a:lnTo>
                  <a:pt x="67" y="37"/>
                </a:lnTo>
                <a:lnTo>
                  <a:pt x="67" y="37"/>
                </a:lnTo>
                <a:lnTo>
                  <a:pt x="69" y="36"/>
                </a:lnTo>
                <a:lnTo>
                  <a:pt x="71" y="34"/>
                </a:lnTo>
                <a:lnTo>
                  <a:pt x="71" y="34"/>
                </a:lnTo>
                <a:lnTo>
                  <a:pt x="71" y="34"/>
                </a:lnTo>
                <a:lnTo>
                  <a:pt x="72" y="36"/>
                </a:lnTo>
                <a:lnTo>
                  <a:pt x="76" y="37"/>
                </a:lnTo>
                <a:lnTo>
                  <a:pt x="77" y="37"/>
                </a:lnTo>
                <a:lnTo>
                  <a:pt x="81" y="36"/>
                </a:lnTo>
                <a:lnTo>
                  <a:pt x="84" y="31"/>
                </a:lnTo>
                <a:lnTo>
                  <a:pt x="86" y="29"/>
                </a:lnTo>
                <a:lnTo>
                  <a:pt x="87" y="27"/>
                </a:lnTo>
                <a:lnTo>
                  <a:pt x="91" y="26"/>
                </a:lnTo>
                <a:lnTo>
                  <a:pt x="92" y="26"/>
                </a:lnTo>
                <a:lnTo>
                  <a:pt x="96" y="24"/>
                </a:lnTo>
                <a:lnTo>
                  <a:pt x="96" y="24"/>
                </a:lnTo>
                <a:lnTo>
                  <a:pt x="99" y="24"/>
                </a:lnTo>
                <a:lnTo>
                  <a:pt x="101" y="22"/>
                </a:lnTo>
                <a:lnTo>
                  <a:pt x="102" y="21"/>
                </a:lnTo>
                <a:lnTo>
                  <a:pt x="102" y="21"/>
                </a:lnTo>
                <a:lnTo>
                  <a:pt x="102" y="19"/>
                </a:lnTo>
                <a:lnTo>
                  <a:pt x="102" y="19"/>
                </a:lnTo>
                <a:lnTo>
                  <a:pt x="102" y="17"/>
                </a:lnTo>
                <a:lnTo>
                  <a:pt x="102" y="17"/>
                </a:lnTo>
                <a:lnTo>
                  <a:pt x="102" y="17"/>
                </a:lnTo>
                <a:lnTo>
                  <a:pt x="102" y="17"/>
                </a:lnTo>
                <a:lnTo>
                  <a:pt x="102" y="16"/>
                </a:lnTo>
                <a:lnTo>
                  <a:pt x="101" y="14"/>
                </a:lnTo>
                <a:lnTo>
                  <a:pt x="102" y="14"/>
                </a:lnTo>
                <a:lnTo>
                  <a:pt x="102" y="14"/>
                </a:lnTo>
                <a:lnTo>
                  <a:pt x="102" y="14"/>
                </a:lnTo>
                <a:lnTo>
                  <a:pt x="104" y="14"/>
                </a:lnTo>
                <a:lnTo>
                  <a:pt x="106" y="14"/>
                </a:lnTo>
                <a:lnTo>
                  <a:pt x="106" y="14"/>
                </a:lnTo>
                <a:lnTo>
                  <a:pt x="106" y="16"/>
                </a:lnTo>
                <a:lnTo>
                  <a:pt x="106" y="16"/>
                </a:lnTo>
                <a:lnTo>
                  <a:pt x="107" y="16"/>
                </a:lnTo>
                <a:lnTo>
                  <a:pt x="107" y="16"/>
                </a:lnTo>
                <a:lnTo>
                  <a:pt x="107" y="16"/>
                </a:lnTo>
                <a:lnTo>
                  <a:pt x="109" y="12"/>
                </a:lnTo>
                <a:lnTo>
                  <a:pt x="109" y="12"/>
                </a:lnTo>
                <a:lnTo>
                  <a:pt x="109" y="12"/>
                </a:lnTo>
                <a:lnTo>
                  <a:pt x="111" y="11"/>
                </a:lnTo>
                <a:lnTo>
                  <a:pt x="111" y="11"/>
                </a:lnTo>
                <a:lnTo>
                  <a:pt x="111" y="11"/>
                </a:lnTo>
                <a:lnTo>
                  <a:pt x="116" y="2"/>
                </a:lnTo>
                <a:lnTo>
                  <a:pt x="118" y="0"/>
                </a:lnTo>
                <a:lnTo>
                  <a:pt x="119" y="0"/>
                </a:lnTo>
                <a:lnTo>
                  <a:pt x="119" y="0"/>
                </a:lnTo>
                <a:lnTo>
                  <a:pt x="121" y="4"/>
                </a:lnTo>
                <a:lnTo>
                  <a:pt x="121" y="4"/>
                </a:lnTo>
                <a:lnTo>
                  <a:pt x="123" y="6"/>
                </a:lnTo>
                <a:lnTo>
                  <a:pt x="123" y="6"/>
                </a:lnTo>
                <a:lnTo>
                  <a:pt x="123" y="6"/>
                </a:lnTo>
                <a:lnTo>
                  <a:pt x="123" y="7"/>
                </a:lnTo>
                <a:lnTo>
                  <a:pt x="123" y="7"/>
                </a:lnTo>
                <a:lnTo>
                  <a:pt x="124" y="11"/>
                </a:lnTo>
                <a:lnTo>
                  <a:pt x="126" y="12"/>
                </a:lnTo>
                <a:lnTo>
                  <a:pt x="126" y="12"/>
                </a:lnTo>
                <a:lnTo>
                  <a:pt x="128" y="12"/>
                </a:lnTo>
                <a:lnTo>
                  <a:pt x="129" y="16"/>
                </a:lnTo>
                <a:lnTo>
                  <a:pt x="131" y="17"/>
                </a:lnTo>
                <a:lnTo>
                  <a:pt x="131" y="17"/>
                </a:lnTo>
                <a:lnTo>
                  <a:pt x="133" y="17"/>
                </a:lnTo>
                <a:lnTo>
                  <a:pt x="133" y="19"/>
                </a:lnTo>
                <a:lnTo>
                  <a:pt x="133" y="19"/>
                </a:lnTo>
                <a:lnTo>
                  <a:pt x="134" y="19"/>
                </a:lnTo>
                <a:lnTo>
                  <a:pt x="134" y="21"/>
                </a:lnTo>
                <a:lnTo>
                  <a:pt x="134" y="21"/>
                </a:lnTo>
                <a:lnTo>
                  <a:pt x="134" y="21"/>
                </a:lnTo>
                <a:lnTo>
                  <a:pt x="134" y="21"/>
                </a:lnTo>
                <a:lnTo>
                  <a:pt x="134" y="22"/>
                </a:lnTo>
                <a:lnTo>
                  <a:pt x="133" y="22"/>
                </a:lnTo>
                <a:lnTo>
                  <a:pt x="133" y="24"/>
                </a:lnTo>
                <a:lnTo>
                  <a:pt x="133" y="24"/>
                </a:lnTo>
                <a:lnTo>
                  <a:pt x="133" y="26"/>
                </a:lnTo>
                <a:lnTo>
                  <a:pt x="134" y="2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1" name="Freeform 74">
            <a:extLst>
              <a:ext uri="{FF2B5EF4-FFF2-40B4-BE49-F238E27FC236}">
                <a16:creationId xmlns:a16="http://schemas.microsoft.com/office/drawing/2014/main" id="{A61271D5-A03B-4C06-9904-888CFFB6ABF0}"/>
              </a:ext>
            </a:extLst>
          </p:cNvPr>
          <p:cNvSpPr>
            <a:spLocks/>
          </p:cNvSpPr>
          <p:nvPr/>
        </p:nvSpPr>
        <p:spPr bwMode="auto">
          <a:xfrm>
            <a:off x="5775435" y="4842347"/>
            <a:ext cx="342763" cy="459593"/>
          </a:xfrm>
          <a:custGeom>
            <a:avLst/>
            <a:gdLst>
              <a:gd name="T0" fmla="*/ 165 w 355"/>
              <a:gd name="T1" fmla="*/ 26 h 476"/>
              <a:gd name="T2" fmla="*/ 200 w 355"/>
              <a:gd name="T3" fmla="*/ 44 h 476"/>
              <a:gd name="T4" fmla="*/ 215 w 355"/>
              <a:gd name="T5" fmla="*/ 53 h 476"/>
              <a:gd name="T6" fmla="*/ 240 w 355"/>
              <a:gd name="T7" fmla="*/ 69 h 476"/>
              <a:gd name="T8" fmla="*/ 257 w 355"/>
              <a:gd name="T9" fmla="*/ 59 h 476"/>
              <a:gd name="T10" fmla="*/ 286 w 355"/>
              <a:gd name="T11" fmla="*/ 83 h 476"/>
              <a:gd name="T12" fmla="*/ 313 w 355"/>
              <a:gd name="T13" fmla="*/ 88 h 476"/>
              <a:gd name="T14" fmla="*/ 343 w 355"/>
              <a:gd name="T15" fmla="*/ 98 h 476"/>
              <a:gd name="T16" fmla="*/ 336 w 355"/>
              <a:gd name="T17" fmla="*/ 125 h 476"/>
              <a:gd name="T18" fmla="*/ 334 w 355"/>
              <a:gd name="T19" fmla="*/ 148 h 476"/>
              <a:gd name="T20" fmla="*/ 344 w 355"/>
              <a:gd name="T21" fmla="*/ 160 h 476"/>
              <a:gd name="T22" fmla="*/ 313 w 355"/>
              <a:gd name="T23" fmla="*/ 172 h 476"/>
              <a:gd name="T24" fmla="*/ 302 w 355"/>
              <a:gd name="T25" fmla="*/ 177 h 476"/>
              <a:gd name="T26" fmla="*/ 299 w 355"/>
              <a:gd name="T27" fmla="*/ 185 h 476"/>
              <a:gd name="T28" fmla="*/ 281 w 355"/>
              <a:gd name="T29" fmla="*/ 185 h 476"/>
              <a:gd name="T30" fmla="*/ 267 w 355"/>
              <a:gd name="T31" fmla="*/ 180 h 476"/>
              <a:gd name="T32" fmla="*/ 257 w 355"/>
              <a:gd name="T33" fmla="*/ 185 h 476"/>
              <a:gd name="T34" fmla="*/ 269 w 355"/>
              <a:gd name="T35" fmla="*/ 169 h 476"/>
              <a:gd name="T36" fmla="*/ 223 w 355"/>
              <a:gd name="T37" fmla="*/ 153 h 476"/>
              <a:gd name="T38" fmla="*/ 217 w 355"/>
              <a:gd name="T39" fmla="*/ 177 h 476"/>
              <a:gd name="T40" fmla="*/ 225 w 355"/>
              <a:gd name="T41" fmla="*/ 207 h 476"/>
              <a:gd name="T42" fmla="*/ 239 w 355"/>
              <a:gd name="T43" fmla="*/ 233 h 476"/>
              <a:gd name="T44" fmla="*/ 276 w 355"/>
              <a:gd name="T45" fmla="*/ 239 h 476"/>
              <a:gd name="T46" fmla="*/ 331 w 355"/>
              <a:gd name="T47" fmla="*/ 221 h 476"/>
              <a:gd name="T48" fmla="*/ 348 w 355"/>
              <a:gd name="T49" fmla="*/ 236 h 476"/>
              <a:gd name="T50" fmla="*/ 334 w 355"/>
              <a:gd name="T51" fmla="*/ 271 h 476"/>
              <a:gd name="T52" fmla="*/ 297 w 355"/>
              <a:gd name="T53" fmla="*/ 286 h 476"/>
              <a:gd name="T54" fmla="*/ 277 w 355"/>
              <a:gd name="T55" fmla="*/ 303 h 476"/>
              <a:gd name="T56" fmla="*/ 262 w 355"/>
              <a:gd name="T57" fmla="*/ 347 h 476"/>
              <a:gd name="T58" fmla="*/ 254 w 355"/>
              <a:gd name="T59" fmla="*/ 377 h 476"/>
              <a:gd name="T60" fmla="*/ 247 w 355"/>
              <a:gd name="T61" fmla="*/ 411 h 476"/>
              <a:gd name="T62" fmla="*/ 245 w 355"/>
              <a:gd name="T63" fmla="*/ 438 h 476"/>
              <a:gd name="T64" fmla="*/ 222 w 355"/>
              <a:gd name="T65" fmla="*/ 466 h 476"/>
              <a:gd name="T66" fmla="*/ 203 w 355"/>
              <a:gd name="T67" fmla="*/ 473 h 476"/>
              <a:gd name="T68" fmla="*/ 185 w 355"/>
              <a:gd name="T69" fmla="*/ 465 h 476"/>
              <a:gd name="T70" fmla="*/ 166 w 355"/>
              <a:gd name="T71" fmla="*/ 461 h 476"/>
              <a:gd name="T72" fmla="*/ 141 w 355"/>
              <a:gd name="T73" fmla="*/ 475 h 476"/>
              <a:gd name="T74" fmla="*/ 124 w 355"/>
              <a:gd name="T75" fmla="*/ 456 h 476"/>
              <a:gd name="T76" fmla="*/ 118 w 355"/>
              <a:gd name="T77" fmla="*/ 461 h 476"/>
              <a:gd name="T78" fmla="*/ 116 w 355"/>
              <a:gd name="T79" fmla="*/ 439 h 476"/>
              <a:gd name="T80" fmla="*/ 119 w 355"/>
              <a:gd name="T81" fmla="*/ 419 h 476"/>
              <a:gd name="T82" fmla="*/ 106 w 355"/>
              <a:gd name="T83" fmla="*/ 414 h 476"/>
              <a:gd name="T84" fmla="*/ 116 w 355"/>
              <a:gd name="T85" fmla="*/ 401 h 476"/>
              <a:gd name="T86" fmla="*/ 119 w 355"/>
              <a:gd name="T87" fmla="*/ 377 h 476"/>
              <a:gd name="T88" fmla="*/ 101 w 355"/>
              <a:gd name="T89" fmla="*/ 370 h 476"/>
              <a:gd name="T90" fmla="*/ 79 w 355"/>
              <a:gd name="T91" fmla="*/ 387 h 476"/>
              <a:gd name="T92" fmla="*/ 71 w 355"/>
              <a:gd name="T93" fmla="*/ 372 h 476"/>
              <a:gd name="T94" fmla="*/ 69 w 355"/>
              <a:gd name="T95" fmla="*/ 360 h 476"/>
              <a:gd name="T96" fmla="*/ 64 w 355"/>
              <a:gd name="T97" fmla="*/ 349 h 476"/>
              <a:gd name="T98" fmla="*/ 71 w 355"/>
              <a:gd name="T99" fmla="*/ 345 h 476"/>
              <a:gd name="T100" fmla="*/ 57 w 355"/>
              <a:gd name="T101" fmla="*/ 322 h 476"/>
              <a:gd name="T102" fmla="*/ 39 w 355"/>
              <a:gd name="T103" fmla="*/ 291 h 476"/>
              <a:gd name="T104" fmla="*/ 3 w 355"/>
              <a:gd name="T105" fmla="*/ 238 h 476"/>
              <a:gd name="T106" fmla="*/ 2 w 355"/>
              <a:gd name="T107" fmla="*/ 180 h 476"/>
              <a:gd name="T108" fmla="*/ 22 w 355"/>
              <a:gd name="T109" fmla="*/ 152 h 476"/>
              <a:gd name="T110" fmla="*/ 22 w 355"/>
              <a:gd name="T111" fmla="*/ 125 h 476"/>
              <a:gd name="T112" fmla="*/ 10 w 355"/>
              <a:gd name="T113" fmla="*/ 108 h 476"/>
              <a:gd name="T114" fmla="*/ 42 w 355"/>
              <a:gd name="T115" fmla="*/ 100 h 476"/>
              <a:gd name="T116" fmla="*/ 76 w 355"/>
              <a:gd name="T117" fmla="*/ 78 h 476"/>
              <a:gd name="T118" fmla="*/ 72 w 355"/>
              <a:gd name="T119" fmla="*/ 56 h 476"/>
              <a:gd name="T120" fmla="*/ 60 w 355"/>
              <a:gd name="T121" fmla="*/ 39 h 476"/>
              <a:gd name="T122" fmla="*/ 101 w 355"/>
              <a:gd name="T123" fmla="*/ 14 h 476"/>
              <a:gd name="T124" fmla="*/ 129 w 355"/>
              <a:gd name="T125" fmla="*/ 1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5" h="476">
                <a:moveTo>
                  <a:pt x="134" y="26"/>
                </a:moveTo>
                <a:lnTo>
                  <a:pt x="136" y="26"/>
                </a:lnTo>
                <a:lnTo>
                  <a:pt x="141" y="26"/>
                </a:lnTo>
                <a:lnTo>
                  <a:pt x="143" y="26"/>
                </a:lnTo>
                <a:lnTo>
                  <a:pt x="143" y="26"/>
                </a:lnTo>
                <a:lnTo>
                  <a:pt x="143" y="26"/>
                </a:lnTo>
                <a:lnTo>
                  <a:pt x="143" y="27"/>
                </a:lnTo>
                <a:lnTo>
                  <a:pt x="143" y="27"/>
                </a:lnTo>
                <a:lnTo>
                  <a:pt x="143" y="27"/>
                </a:lnTo>
                <a:lnTo>
                  <a:pt x="143" y="27"/>
                </a:lnTo>
                <a:lnTo>
                  <a:pt x="144" y="29"/>
                </a:lnTo>
                <a:lnTo>
                  <a:pt x="144" y="29"/>
                </a:lnTo>
                <a:lnTo>
                  <a:pt x="144" y="27"/>
                </a:lnTo>
                <a:lnTo>
                  <a:pt x="144" y="27"/>
                </a:lnTo>
                <a:lnTo>
                  <a:pt x="146" y="26"/>
                </a:lnTo>
                <a:lnTo>
                  <a:pt x="146" y="26"/>
                </a:lnTo>
                <a:lnTo>
                  <a:pt x="146" y="26"/>
                </a:lnTo>
                <a:lnTo>
                  <a:pt x="148" y="26"/>
                </a:lnTo>
                <a:lnTo>
                  <a:pt x="148" y="26"/>
                </a:lnTo>
                <a:lnTo>
                  <a:pt x="148" y="26"/>
                </a:lnTo>
                <a:lnTo>
                  <a:pt x="148" y="26"/>
                </a:lnTo>
                <a:lnTo>
                  <a:pt x="148" y="26"/>
                </a:lnTo>
                <a:lnTo>
                  <a:pt x="148" y="27"/>
                </a:lnTo>
                <a:lnTo>
                  <a:pt x="148" y="27"/>
                </a:lnTo>
                <a:lnTo>
                  <a:pt x="148" y="27"/>
                </a:lnTo>
                <a:lnTo>
                  <a:pt x="151" y="29"/>
                </a:lnTo>
                <a:lnTo>
                  <a:pt x="156" y="31"/>
                </a:lnTo>
                <a:lnTo>
                  <a:pt x="158" y="31"/>
                </a:lnTo>
                <a:lnTo>
                  <a:pt x="160" y="29"/>
                </a:lnTo>
                <a:lnTo>
                  <a:pt x="160" y="29"/>
                </a:lnTo>
                <a:lnTo>
                  <a:pt x="163" y="27"/>
                </a:lnTo>
                <a:lnTo>
                  <a:pt x="163" y="26"/>
                </a:lnTo>
                <a:lnTo>
                  <a:pt x="165" y="26"/>
                </a:lnTo>
                <a:lnTo>
                  <a:pt x="171" y="26"/>
                </a:lnTo>
                <a:lnTo>
                  <a:pt x="175" y="26"/>
                </a:lnTo>
                <a:lnTo>
                  <a:pt x="175" y="26"/>
                </a:lnTo>
                <a:lnTo>
                  <a:pt x="176" y="26"/>
                </a:lnTo>
                <a:lnTo>
                  <a:pt x="176" y="26"/>
                </a:lnTo>
                <a:lnTo>
                  <a:pt x="176" y="26"/>
                </a:lnTo>
                <a:lnTo>
                  <a:pt x="178" y="26"/>
                </a:lnTo>
                <a:lnTo>
                  <a:pt x="180" y="27"/>
                </a:lnTo>
                <a:lnTo>
                  <a:pt x="181" y="27"/>
                </a:lnTo>
                <a:lnTo>
                  <a:pt x="181" y="27"/>
                </a:lnTo>
                <a:lnTo>
                  <a:pt x="181" y="27"/>
                </a:lnTo>
                <a:lnTo>
                  <a:pt x="183" y="26"/>
                </a:lnTo>
                <a:lnTo>
                  <a:pt x="185" y="26"/>
                </a:lnTo>
                <a:lnTo>
                  <a:pt x="185" y="26"/>
                </a:lnTo>
                <a:lnTo>
                  <a:pt x="185" y="27"/>
                </a:lnTo>
                <a:lnTo>
                  <a:pt x="185" y="29"/>
                </a:lnTo>
                <a:lnTo>
                  <a:pt x="185" y="29"/>
                </a:lnTo>
                <a:lnTo>
                  <a:pt x="185" y="32"/>
                </a:lnTo>
                <a:lnTo>
                  <a:pt x="185" y="34"/>
                </a:lnTo>
                <a:lnTo>
                  <a:pt x="185" y="34"/>
                </a:lnTo>
                <a:lnTo>
                  <a:pt x="188" y="39"/>
                </a:lnTo>
                <a:lnTo>
                  <a:pt x="188" y="43"/>
                </a:lnTo>
                <a:lnTo>
                  <a:pt x="188" y="43"/>
                </a:lnTo>
                <a:lnTo>
                  <a:pt x="188" y="43"/>
                </a:lnTo>
                <a:lnTo>
                  <a:pt x="190" y="43"/>
                </a:lnTo>
                <a:lnTo>
                  <a:pt x="193" y="44"/>
                </a:lnTo>
                <a:lnTo>
                  <a:pt x="195" y="43"/>
                </a:lnTo>
                <a:lnTo>
                  <a:pt x="197" y="43"/>
                </a:lnTo>
                <a:lnTo>
                  <a:pt x="197" y="44"/>
                </a:lnTo>
                <a:lnTo>
                  <a:pt x="197" y="44"/>
                </a:lnTo>
                <a:lnTo>
                  <a:pt x="198" y="44"/>
                </a:lnTo>
                <a:lnTo>
                  <a:pt x="198" y="44"/>
                </a:lnTo>
                <a:lnTo>
                  <a:pt x="200" y="44"/>
                </a:lnTo>
                <a:lnTo>
                  <a:pt x="200" y="44"/>
                </a:lnTo>
                <a:lnTo>
                  <a:pt x="200" y="44"/>
                </a:lnTo>
                <a:lnTo>
                  <a:pt x="202" y="43"/>
                </a:lnTo>
                <a:lnTo>
                  <a:pt x="203" y="41"/>
                </a:lnTo>
                <a:lnTo>
                  <a:pt x="203" y="41"/>
                </a:lnTo>
                <a:lnTo>
                  <a:pt x="203" y="41"/>
                </a:lnTo>
                <a:lnTo>
                  <a:pt x="205" y="41"/>
                </a:lnTo>
                <a:lnTo>
                  <a:pt x="205" y="41"/>
                </a:lnTo>
                <a:lnTo>
                  <a:pt x="205" y="41"/>
                </a:lnTo>
                <a:lnTo>
                  <a:pt x="205" y="41"/>
                </a:lnTo>
                <a:lnTo>
                  <a:pt x="205" y="39"/>
                </a:lnTo>
                <a:lnTo>
                  <a:pt x="205" y="39"/>
                </a:lnTo>
                <a:lnTo>
                  <a:pt x="205" y="39"/>
                </a:lnTo>
                <a:lnTo>
                  <a:pt x="207" y="39"/>
                </a:lnTo>
                <a:lnTo>
                  <a:pt x="207" y="39"/>
                </a:lnTo>
                <a:lnTo>
                  <a:pt x="208" y="39"/>
                </a:lnTo>
                <a:lnTo>
                  <a:pt x="208" y="39"/>
                </a:lnTo>
                <a:lnTo>
                  <a:pt x="208" y="39"/>
                </a:lnTo>
                <a:lnTo>
                  <a:pt x="210" y="41"/>
                </a:lnTo>
                <a:lnTo>
                  <a:pt x="213" y="41"/>
                </a:lnTo>
                <a:lnTo>
                  <a:pt x="215" y="43"/>
                </a:lnTo>
                <a:lnTo>
                  <a:pt x="215" y="43"/>
                </a:lnTo>
                <a:lnTo>
                  <a:pt x="215" y="43"/>
                </a:lnTo>
                <a:lnTo>
                  <a:pt x="213" y="44"/>
                </a:lnTo>
                <a:lnTo>
                  <a:pt x="212" y="46"/>
                </a:lnTo>
                <a:lnTo>
                  <a:pt x="212" y="46"/>
                </a:lnTo>
                <a:lnTo>
                  <a:pt x="212" y="46"/>
                </a:lnTo>
                <a:lnTo>
                  <a:pt x="213" y="53"/>
                </a:lnTo>
                <a:lnTo>
                  <a:pt x="213" y="53"/>
                </a:lnTo>
                <a:lnTo>
                  <a:pt x="213" y="53"/>
                </a:lnTo>
                <a:lnTo>
                  <a:pt x="215" y="53"/>
                </a:lnTo>
                <a:lnTo>
                  <a:pt x="215" y="53"/>
                </a:lnTo>
                <a:lnTo>
                  <a:pt x="215" y="53"/>
                </a:lnTo>
                <a:lnTo>
                  <a:pt x="215" y="54"/>
                </a:lnTo>
                <a:lnTo>
                  <a:pt x="215" y="54"/>
                </a:lnTo>
                <a:lnTo>
                  <a:pt x="215" y="56"/>
                </a:lnTo>
                <a:lnTo>
                  <a:pt x="215" y="58"/>
                </a:lnTo>
                <a:lnTo>
                  <a:pt x="217" y="58"/>
                </a:lnTo>
                <a:lnTo>
                  <a:pt x="220" y="58"/>
                </a:lnTo>
                <a:lnTo>
                  <a:pt x="220" y="58"/>
                </a:lnTo>
                <a:lnTo>
                  <a:pt x="220" y="58"/>
                </a:lnTo>
                <a:lnTo>
                  <a:pt x="220" y="59"/>
                </a:lnTo>
                <a:lnTo>
                  <a:pt x="220" y="61"/>
                </a:lnTo>
                <a:lnTo>
                  <a:pt x="220" y="63"/>
                </a:lnTo>
                <a:lnTo>
                  <a:pt x="222" y="63"/>
                </a:lnTo>
                <a:lnTo>
                  <a:pt x="222" y="64"/>
                </a:lnTo>
                <a:lnTo>
                  <a:pt x="223" y="66"/>
                </a:lnTo>
                <a:lnTo>
                  <a:pt x="223" y="66"/>
                </a:lnTo>
                <a:lnTo>
                  <a:pt x="223" y="66"/>
                </a:lnTo>
                <a:lnTo>
                  <a:pt x="223" y="69"/>
                </a:lnTo>
                <a:lnTo>
                  <a:pt x="223" y="69"/>
                </a:lnTo>
                <a:lnTo>
                  <a:pt x="223" y="69"/>
                </a:lnTo>
                <a:lnTo>
                  <a:pt x="225" y="71"/>
                </a:lnTo>
                <a:lnTo>
                  <a:pt x="225" y="71"/>
                </a:lnTo>
                <a:lnTo>
                  <a:pt x="227" y="71"/>
                </a:lnTo>
                <a:lnTo>
                  <a:pt x="227" y="71"/>
                </a:lnTo>
                <a:lnTo>
                  <a:pt x="227" y="71"/>
                </a:lnTo>
                <a:lnTo>
                  <a:pt x="232" y="71"/>
                </a:lnTo>
                <a:lnTo>
                  <a:pt x="234" y="71"/>
                </a:lnTo>
                <a:lnTo>
                  <a:pt x="234" y="69"/>
                </a:lnTo>
                <a:lnTo>
                  <a:pt x="234" y="69"/>
                </a:lnTo>
                <a:lnTo>
                  <a:pt x="234" y="69"/>
                </a:lnTo>
                <a:lnTo>
                  <a:pt x="234" y="69"/>
                </a:lnTo>
                <a:lnTo>
                  <a:pt x="234" y="68"/>
                </a:lnTo>
                <a:lnTo>
                  <a:pt x="234" y="68"/>
                </a:lnTo>
                <a:lnTo>
                  <a:pt x="240" y="69"/>
                </a:lnTo>
                <a:lnTo>
                  <a:pt x="240" y="69"/>
                </a:lnTo>
                <a:lnTo>
                  <a:pt x="240" y="69"/>
                </a:lnTo>
                <a:lnTo>
                  <a:pt x="242" y="69"/>
                </a:lnTo>
                <a:lnTo>
                  <a:pt x="244" y="68"/>
                </a:lnTo>
                <a:lnTo>
                  <a:pt x="244" y="68"/>
                </a:lnTo>
                <a:lnTo>
                  <a:pt x="244" y="68"/>
                </a:lnTo>
                <a:lnTo>
                  <a:pt x="244" y="68"/>
                </a:lnTo>
                <a:lnTo>
                  <a:pt x="244" y="66"/>
                </a:lnTo>
                <a:lnTo>
                  <a:pt x="244" y="66"/>
                </a:lnTo>
                <a:lnTo>
                  <a:pt x="242" y="66"/>
                </a:lnTo>
                <a:lnTo>
                  <a:pt x="242" y="66"/>
                </a:lnTo>
                <a:lnTo>
                  <a:pt x="242" y="66"/>
                </a:lnTo>
                <a:lnTo>
                  <a:pt x="244" y="64"/>
                </a:lnTo>
                <a:lnTo>
                  <a:pt x="244" y="64"/>
                </a:lnTo>
                <a:lnTo>
                  <a:pt x="245" y="64"/>
                </a:lnTo>
                <a:lnTo>
                  <a:pt x="245" y="64"/>
                </a:lnTo>
                <a:lnTo>
                  <a:pt x="247" y="63"/>
                </a:lnTo>
                <a:lnTo>
                  <a:pt x="247" y="63"/>
                </a:lnTo>
                <a:lnTo>
                  <a:pt x="247" y="63"/>
                </a:lnTo>
                <a:lnTo>
                  <a:pt x="249" y="61"/>
                </a:lnTo>
                <a:lnTo>
                  <a:pt x="249" y="61"/>
                </a:lnTo>
                <a:lnTo>
                  <a:pt x="249" y="61"/>
                </a:lnTo>
                <a:lnTo>
                  <a:pt x="249" y="59"/>
                </a:lnTo>
                <a:lnTo>
                  <a:pt x="249" y="59"/>
                </a:lnTo>
                <a:lnTo>
                  <a:pt x="249" y="58"/>
                </a:lnTo>
                <a:lnTo>
                  <a:pt x="249" y="58"/>
                </a:lnTo>
                <a:lnTo>
                  <a:pt x="249" y="58"/>
                </a:lnTo>
                <a:lnTo>
                  <a:pt x="250" y="58"/>
                </a:lnTo>
                <a:lnTo>
                  <a:pt x="254" y="58"/>
                </a:lnTo>
                <a:lnTo>
                  <a:pt x="257" y="58"/>
                </a:lnTo>
                <a:lnTo>
                  <a:pt x="257" y="58"/>
                </a:lnTo>
                <a:lnTo>
                  <a:pt x="257" y="59"/>
                </a:lnTo>
                <a:lnTo>
                  <a:pt x="257" y="59"/>
                </a:lnTo>
                <a:lnTo>
                  <a:pt x="257" y="61"/>
                </a:lnTo>
                <a:lnTo>
                  <a:pt x="255" y="63"/>
                </a:lnTo>
                <a:lnTo>
                  <a:pt x="255" y="64"/>
                </a:lnTo>
                <a:lnTo>
                  <a:pt x="255" y="64"/>
                </a:lnTo>
                <a:lnTo>
                  <a:pt x="255" y="66"/>
                </a:lnTo>
                <a:lnTo>
                  <a:pt x="257" y="69"/>
                </a:lnTo>
                <a:lnTo>
                  <a:pt x="257" y="71"/>
                </a:lnTo>
                <a:lnTo>
                  <a:pt x="257" y="71"/>
                </a:lnTo>
                <a:lnTo>
                  <a:pt x="257" y="73"/>
                </a:lnTo>
                <a:lnTo>
                  <a:pt x="257" y="73"/>
                </a:lnTo>
                <a:lnTo>
                  <a:pt x="255" y="73"/>
                </a:lnTo>
                <a:lnTo>
                  <a:pt x="255" y="74"/>
                </a:lnTo>
                <a:lnTo>
                  <a:pt x="255" y="74"/>
                </a:lnTo>
                <a:lnTo>
                  <a:pt x="255" y="74"/>
                </a:lnTo>
                <a:lnTo>
                  <a:pt x="255" y="76"/>
                </a:lnTo>
                <a:lnTo>
                  <a:pt x="255" y="76"/>
                </a:lnTo>
                <a:lnTo>
                  <a:pt x="255" y="78"/>
                </a:lnTo>
                <a:lnTo>
                  <a:pt x="259" y="80"/>
                </a:lnTo>
                <a:lnTo>
                  <a:pt x="264" y="81"/>
                </a:lnTo>
                <a:lnTo>
                  <a:pt x="265" y="78"/>
                </a:lnTo>
                <a:lnTo>
                  <a:pt x="265" y="78"/>
                </a:lnTo>
                <a:lnTo>
                  <a:pt x="267" y="78"/>
                </a:lnTo>
                <a:lnTo>
                  <a:pt x="269" y="78"/>
                </a:lnTo>
                <a:lnTo>
                  <a:pt x="272" y="78"/>
                </a:lnTo>
                <a:lnTo>
                  <a:pt x="274" y="78"/>
                </a:lnTo>
                <a:lnTo>
                  <a:pt x="276" y="80"/>
                </a:lnTo>
                <a:lnTo>
                  <a:pt x="276" y="81"/>
                </a:lnTo>
                <a:lnTo>
                  <a:pt x="277" y="81"/>
                </a:lnTo>
                <a:lnTo>
                  <a:pt x="277" y="83"/>
                </a:lnTo>
                <a:lnTo>
                  <a:pt x="277" y="83"/>
                </a:lnTo>
                <a:lnTo>
                  <a:pt x="282" y="85"/>
                </a:lnTo>
                <a:lnTo>
                  <a:pt x="284" y="85"/>
                </a:lnTo>
                <a:lnTo>
                  <a:pt x="286" y="83"/>
                </a:lnTo>
                <a:lnTo>
                  <a:pt x="287" y="83"/>
                </a:lnTo>
                <a:lnTo>
                  <a:pt x="292" y="88"/>
                </a:lnTo>
                <a:lnTo>
                  <a:pt x="294" y="88"/>
                </a:lnTo>
                <a:lnTo>
                  <a:pt x="296" y="88"/>
                </a:lnTo>
                <a:lnTo>
                  <a:pt x="296" y="88"/>
                </a:lnTo>
                <a:lnTo>
                  <a:pt x="297" y="88"/>
                </a:lnTo>
                <a:lnTo>
                  <a:pt x="297" y="88"/>
                </a:lnTo>
                <a:lnTo>
                  <a:pt x="297" y="88"/>
                </a:lnTo>
                <a:lnTo>
                  <a:pt x="297" y="90"/>
                </a:lnTo>
                <a:lnTo>
                  <a:pt x="297" y="90"/>
                </a:lnTo>
                <a:lnTo>
                  <a:pt x="297" y="91"/>
                </a:lnTo>
                <a:lnTo>
                  <a:pt x="297" y="93"/>
                </a:lnTo>
                <a:lnTo>
                  <a:pt x="297" y="93"/>
                </a:lnTo>
                <a:lnTo>
                  <a:pt x="297" y="93"/>
                </a:lnTo>
                <a:lnTo>
                  <a:pt x="299" y="93"/>
                </a:lnTo>
                <a:lnTo>
                  <a:pt x="299" y="93"/>
                </a:lnTo>
                <a:lnTo>
                  <a:pt x="299" y="93"/>
                </a:lnTo>
                <a:lnTo>
                  <a:pt x="299" y="93"/>
                </a:lnTo>
                <a:lnTo>
                  <a:pt x="301" y="93"/>
                </a:lnTo>
                <a:lnTo>
                  <a:pt x="301" y="91"/>
                </a:lnTo>
                <a:lnTo>
                  <a:pt x="301" y="91"/>
                </a:lnTo>
                <a:lnTo>
                  <a:pt x="301" y="91"/>
                </a:lnTo>
                <a:lnTo>
                  <a:pt x="302" y="91"/>
                </a:lnTo>
                <a:lnTo>
                  <a:pt x="302" y="90"/>
                </a:lnTo>
                <a:lnTo>
                  <a:pt x="302" y="90"/>
                </a:lnTo>
                <a:lnTo>
                  <a:pt x="306" y="88"/>
                </a:lnTo>
                <a:lnTo>
                  <a:pt x="306" y="86"/>
                </a:lnTo>
                <a:lnTo>
                  <a:pt x="306" y="86"/>
                </a:lnTo>
                <a:lnTo>
                  <a:pt x="308" y="86"/>
                </a:lnTo>
                <a:lnTo>
                  <a:pt x="311" y="86"/>
                </a:lnTo>
                <a:lnTo>
                  <a:pt x="311" y="86"/>
                </a:lnTo>
                <a:lnTo>
                  <a:pt x="313" y="88"/>
                </a:lnTo>
                <a:lnTo>
                  <a:pt x="313" y="88"/>
                </a:lnTo>
                <a:lnTo>
                  <a:pt x="313" y="88"/>
                </a:lnTo>
                <a:lnTo>
                  <a:pt x="313" y="90"/>
                </a:lnTo>
                <a:lnTo>
                  <a:pt x="314" y="91"/>
                </a:lnTo>
                <a:lnTo>
                  <a:pt x="316" y="93"/>
                </a:lnTo>
                <a:lnTo>
                  <a:pt x="318" y="93"/>
                </a:lnTo>
                <a:lnTo>
                  <a:pt x="318" y="95"/>
                </a:lnTo>
                <a:lnTo>
                  <a:pt x="318" y="95"/>
                </a:lnTo>
                <a:lnTo>
                  <a:pt x="318" y="96"/>
                </a:lnTo>
                <a:lnTo>
                  <a:pt x="318" y="96"/>
                </a:lnTo>
                <a:lnTo>
                  <a:pt x="318" y="98"/>
                </a:lnTo>
                <a:lnTo>
                  <a:pt x="319" y="98"/>
                </a:lnTo>
                <a:lnTo>
                  <a:pt x="321" y="100"/>
                </a:lnTo>
                <a:lnTo>
                  <a:pt x="323" y="100"/>
                </a:lnTo>
                <a:lnTo>
                  <a:pt x="328" y="101"/>
                </a:lnTo>
                <a:lnTo>
                  <a:pt x="329" y="100"/>
                </a:lnTo>
                <a:lnTo>
                  <a:pt x="329" y="100"/>
                </a:lnTo>
                <a:lnTo>
                  <a:pt x="329" y="100"/>
                </a:lnTo>
                <a:lnTo>
                  <a:pt x="331" y="100"/>
                </a:lnTo>
                <a:lnTo>
                  <a:pt x="333" y="98"/>
                </a:lnTo>
                <a:lnTo>
                  <a:pt x="333" y="98"/>
                </a:lnTo>
                <a:lnTo>
                  <a:pt x="333" y="98"/>
                </a:lnTo>
                <a:lnTo>
                  <a:pt x="334" y="95"/>
                </a:lnTo>
                <a:lnTo>
                  <a:pt x="334" y="93"/>
                </a:lnTo>
                <a:lnTo>
                  <a:pt x="334" y="93"/>
                </a:lnTo>
                <a:lnTo>
                  <a:pt x="334" y="91"/>
                </a:lnTo>
                <a:lnTo>
                  <a:pt x="336" y="93"/>
                </a:lnTo>
                <a:lnTo>
                  <a:pt x="338" y="95"/>
                </a:lnTo>
                <a:lnTo>
                  <a:pt x="341" y="95"/>
                </a:lnTo>
                <a:lnTo>
                  <a:pt x="341" y="95"/>
                </a:lnTo>
                <a:lnTo>
                  <a:pt x="341" y="96"/>
                </a:lnTo>
                <a:lnTo>
                  <a:pt x="341" y="96"/>
                </a:lnTo>
                <a:lnTo>
                  <a:pt x="341" y="98"/>
                </a:lnTo>
                <a:lnTo>
                  <a:pt x="343" y="98"/>
                </a:lnTo>
                <a:lnTo>
                  <a:pt x="343" y="98"/>
                </a:lnTo>
                <a:lnTo>
                  <a:pt x="343" y="98"/>
                </a:lnTo>
                <a:lnTo>
                  <a:pt x="344" y="98"/>
                </a:lnTo>
                <a:lnTo>
                  <a:pt x="348" y="98"/>
                </a:lnTo>
                <a:lnTo>
                  <a:pt x="348" y="98"/>
                </a:lnTo>
                <a:lnTo>
                  <a:pt x="348" y="98"/>
                </a:lnTo>
                <a:lnTo>
                  <a:pt x="348" y="100"/>
                </a:lnTo>
                <a:lnTo>
                  <a:pt x="348" y="100"/>
                </a:lnTo>
                <a:lnTo>
                  <a:pt x="348" y="103"/>
                </a:lnTo>
                <a:lnTo>
                  <a:pt x="346" y="103"/>
                </a:lnTo>
                <a:lnTo>
                  <a:pt x="346" y="105"/>
                </a:lnTo>
                <a:lnTo>
                  <a:pt x="346" y="105"/>
                </a:lnTo>
                <a:lnTo>
                  <a:pt x="344" y="106"/>
                </a:lnTo>
                <a:lnTo>
                  <a:pt x="341" y="108"/>
                </a:lnTo>
                <a:lnTo>
                  <a:pt x="341" y="108"/>
                </a:lnTo>
                <a:lnTo>
                  <a:pt x="339" y="108"/>
                </a:lnTo>
                <a:lnTo>
                  <a:pt x="339" y="108"/>
                </a:lnTo>
                <a:lnTo>
                  <a:pt x="339" y="110"/>
                </a:lnTo>
                <a:lnTo>
                  <a:pt x="339" y="110"/>
                </a:lnTo>
                <a:lnTo>
                  <a:pt x="339" y="115"/>
                </a:lnTo>
                <a:lnTo>
                  <a:pt x="339" y="118"/>
                </a:lnTo>
                <a:lnTo>
                  <a:pt x="339" y="118"/>
                </a:lnTo>
                <a:lnTo>
                  <a:pt x="339" y="118"/>
                </a:lnTo>
                <a:lnTo>
                  <a:pt x="339" y="120"/>
                </a:lnTo>
                <a:lnTo>
                  <a:pt x="339" y="120"/>
                </a:lnTo>
                <a:lnTo>
                  <a:pt x="338" y="120"/>
                </a:lnTo>
                <a:lnTo>
                  <a:pt x="338" y="122"/>
                </a:lnTo>
                <a:lnTo>
                  <a:pt x="336" y="122"/>
                </a:lnTo>
                <a:lnTo>
                  <a:pt x="336" y="122"/>
                </a:lnTo>
                <a:lnTo>
                  <a:pt x="336" y="123"/>
                </a:lnTo>
                <a:lnTo>
                  <a:pt x="338" y="123"/>
                </a:lnTo>
                <a:lnTo>
                  <a:pt x="338" y="125"/>
                </a:lnTo>
                <a:lnTo>
                  <a:pt x="336" y="125"/>
                </a:lnTo>
                <a:lnTo>
                  <a:pt x="336" y="125"/>
                </a:lnTo>
                <a:lnTo>
                  <a:pt x="336" y="125"/>
                </a:lnTo>
                <a:lnTo>
                  <a:pt x="334" y="127"/>
                </a:lnTo>
                <a:lnTo>
                  <a:pt x="334" y="127"/>
                </a:lnTo>
                <a:lnTo>
                  <a:pt x="334" y="127"/>
                </a:lnTo>
                <a:lnTo>
                  <a:pt x="334" y="127"/>
                </a:lnTo>
                <a:lnTo>
                  <a:pt x="334" y="128"/>
                </a:lnTo>
                <a:lnTo>
                  <a:pt x="334" y="128"/>
                </a:lnTo>
                <a:lnTo>
                  <a:pt x="338" y="130"/>
                </a:lnTo>
                <a:lnTo>
                  <a:pt x="341" y="130"/>
                </a:lnTo>
                <a:lnTo>
                  <a:pt x="341" y="132"/>
                </a:lnTo>
                <a:lnTo>
                  <a:pt x="341" y="132"/>
                </a:lnTo>
                <a:lnTo>
                  <a:pt x="341" y="132"/>
                </a:lnTo>
                <a:lnTo>
                  <a:pt x="341" y="133"/>
                </a:lnTo>
                <a:lnTo>
                  <a:pt x="341" y="133"/>
                </a:lnTo>
                <a:lnTo>
                  <a:pt x="339" y="135"/>
                </a:lnTo>
                <a:lnTo>
                  <a:pt x="339" y="135"/>
                </a:lnTo>
                <a:lnTo>
                  <a:pt x="338" y="137"/>
                </a:lnTo>
                <a:lnTo>
                  <a:pt x="338" y="138"/>
                </a:lnTo>
                <a:lnTo>
                  <a:pt x="338" y="138"/>
                </a:lnTo>
                <a:lnTo>
                  <a:pt x="338" y="138"/>
                </a:lnTo>
                <a:lnTo>
                  <a:pt x="339" y="143"/>
                </a:lnTo>
                <a:lnTo>
                  <a:pt x="339" y="143"/>
                </a:lnTo>
                <a:lnTo>
                  <a:pt x="339" y="143"/>
                </a:lnTo>
                <a:lnTo>
                  <a:pt x="339" y="143"/>
                </a:lnTo>
                <a:lnTo>
                  <a:pt x="334" y="145"/>
                </a:lnTo>
                <a:lnTo>
                  <a:pt x="334" y="145"/>
                </a:lnTo>
                <a:lnTo>
                  <a:pt x="334" y="145"/>
                </a:lnTo>
                <a:lnTo>
                  <a:pt x="334" y="147"/>
                </a:lnTo>
                <a:lnTo>
                  <a:pt x="333" y="147"/>
                </a:lnTo>
                <a:lnTo>
                  <a:pt x="333" y="147"/>
                </a:lnTo>
                <a:lnTo>
                  <a:pt x="333" y="148"/>
                </a:lnTo>
                <a:lnTo>
                  <a:pt x="334" y="148"/>
                </a:lnTo>
                <a:lnTo>
                  <a:pt x="334" y="148"/>
                </a:lnTo>
                <a:lnTo>
                  <a:pt x="334" y="148"/>
                </a:lnTo>
                <a:lnTo>
                  <a:pt x="334" y="148"/>
                </a:lnTo>
                <a:lnTo>
                  <a:pt x="334" y="148"/>
                </a:lnTo>
                <a:lnTo>
                  <a:pt x="341" y="147"/>
                </a:lnTo>
                <a:lnTo>
                  <a:pt x="341" y="147"/>
                </a:lnTo>
                <a:lnTo>
                  <a:pt x="343" y="147"/>
                </a:lnTo>
                <a:lnTo>
                  <a:pt x="343" y="145"/>
                </a:lnTo>
                <a:lnTo>
                  <a:pt x="344" y="145"/>
                </a:lnTo>
                <a:lnTo>
                  <a:pt x="344" y="145"/>
                </a:lnTo>
                <a:lnTo>
                  <a:pt x="344" y="147"/>
                </a:lnTo>
                <a:lnTo>
                  <a:pt x="346" y="147"/>
                </a:lnTo>
                <a:lnTo>
                  <a:pt x="346" y="147"/>
                </a:lnTo>
                <a:lnTo>
                  <a:pt x="346" y="148"/>
                </a:lnTo>
                <a:lnTo>
                  <a:pt x="346" y="148"/>
                </a:lnTo>
                <a:lnTo>
                  <a:pt x="346" y="150"/>
                </a:lnTo>
                <a:lnTo>
                  <a:pt x="346" y="152"/>
                </a:lnTo>
                <a:lnTo>
                  <a:pt x="348" y="152"/>
                </a:lnTo>
                <a:lnTo>
                  <a:pt x="353" y="152"/>
                </a:lnTo>
                <a:lnTo>
                  <a:pt x="353" y="153"/>
                </a:lnTo>
                <a:lnTo>
                  <a:pt x="353" y="153"/>
                </a:lnTo>
                <a:lnTo>
                  <a:pt x="353" y="153"/>
                </a:lnTo>
                <a:lnTo>
                  <a:pt x="353" y="155"/>
                </a:lnTo>
                <a:lnTo>
                  <a:pt x="353" y="155"/>
                </a:lnTo>
                <a:lnTo>
                  <a:pt x="350" y="157"/>
                </a:lnTo>
                <a:lnTo>
                  <a:pt x="350" y="157"/>
                </a:lnTo>
                <a:lnTo>
                  <a:pt x="350" y="159"/>
                </a:lnTo>
                <a:lnTo>
                  <a:pt x="350" y="159"/>
                </a:lnTo>
                <a:lnTo>
                  <a:pt x="348" y="159"/>
                </a:lnTo>
                <a:lnTo>
                  <a:pt x="348" y="159"/>
                </a:lnTo>
                <a:lnTo>
                  <a:pt x="348" y="159"/>
                </a:lnTo>
                <a:lnTo>
                  <a:pt x="348" y="159"/>
                </a:lnTo>
                <a:lnTo>
                  <a:pt x="344" y="160"/>
                </a:lnTo>
                <a:lnTo>
                  <a:pt x="344" y="160"/>
                </a:lnTo>
                <a:lnTo>
                  <a:pt x="343" y="160"/>
                </a:lnTo>
                <a:lnTo>
                  <a:pt x="343" y="162"/>
                </a:lnTo>
                <a:lnTo>
                  <a:pt x="343" y="162"/>
                </a:lnTo>
                <a:lnTo>
                  <a:pt x="341" y="160"/>
                </a:lnTo>
                <a:lnTo>
                  <a:pt x="341" y="160"/>
                </a:lnTo>
                <a:lnTo>
                  <a:pt x="339" y="159"/>
                </a:lnTo>
                <a:lnTo>
                  <a:pt x="339" y="159"/>
                </a:lnTo>
                <a:lnTo>
                  <a:pt x="338" y="159"/>
                </a:lnTo>
                <a:lnTo>
                  <a:pt x="336" y="159"/>
                </a:lnTo>
                <a:lnTo>
                  <a:pt x="334" y="160"/>
                </a:lnTo>
                <a:lnTo>
                  <a:pt x="333" y="160"/>
                </a:lnTo>
                <a:lnTo>
                  <a:pt x="333" y="160"/>
                </a:lnTo>
                <a:lnTo>
                  <a:pt x="328" y="159"/>
                </a:lnTo>
                <a:lnTo>
                  <a:pt x="328" y="160"/>
                </a:lnTo>
                <a:lnTo>
                  <a:pt x="328" y="160"/>
                </a:lnTo>
                <a:lnTo>
                  <a:pt x="326" y="162"/>
                </a:lnTo>
                <a:lnTo>
                  <a:pt x="326" y="164"/>
                </a:lnTo>
                <a:lnTo>
                  <a:pt x="326" y="165"/>
                </a:lnTo>
                <a:lnTo>
                  <a:pt x="326" y="167"/>
                </a:lnTo>
                <a:lnTo>
                  <a:pt x="326" y="167"/>
                </a:lnTo>
                <a:lnTo>
                  <a:pt x="324" y="170"/>
                </a:lnTo>
                <a:lnTo>
                  <a:pt x="323" y="170"/>
                </a:lnTo>
                <a:lnTo>
                  <a:pt x="323" y="170"/>
                </a:lnTo>
                <a:lnTo>
                  <a:pt x="321" y="172"/>
                </a:lnTo>
                <a:lnTo>
                  <a:pt x="314" y="175"/>
                </a:lnTo>
                <a:lnTo>
                  <a:pt x="313" y="175"/>
                </a:lnTo>
                <a:lnTo>
                  <a:pt x="313" y="175"/>
                </a:lnTo>
                <a:lnTo>
                  <a:pt x="313" y="175"/>
                </a:lnTo>
                <a:lnTo>
                  <a:pt x="313" y="175"/>
                </a:lnTo>
                <a:lnTo>
                  <a:pt x="313" y="174"/>
                </a:lnTo>
                <a:lnTo>
                  <a:pt x="313" y="174"/>
                </a:lnTo>
                <a:lnTo>
                  <a:pt x="313" y="172"/>
                </a:lnTo>
                <a:lnTo>
                  <a:pt x="314" y="172"/>
                </a:lnTo>
                <a:lnTo>
                  <a:pt x="314" y="170"/>
                </a:lnTo>
                <a:lnTo>
                  <a:pt x="314" y="170"/>
                </a:lnTo>
                <a:lnTo>
                  <a:pt x="314" y="170"/>
                </a:lnTo>
                <a:lnTo>
                  <a:pt x="314" y="169"/>
                </a:lnTo>
                <a:lnTo>
                  <a:pt x="314" y="169"/>
                </a:lnTo>
                <a:lnTo>
                  <a:pt x="313" y="167"/>
                </a:lnTo>
                <a:lnTo>
                  <a:pt x="313" y="167"/>
                </a:lnTo>
                <a:lnTo>
                  <a:pt x="311" y="167"/>
                </a:lnTo>
                <a:lnTo>
                  <a:pt x="309" y="167"/>
                </a:lnTo>
                <a:lnTo>
                  <a:pt x="308" y="167"/>
                </a:lnTo>
                <a:lnTo>
                  <a:pt x="308" y="167"/>
                </a:lnTo>
                <a:lnTo>
                  <a:pt x="308" y="169"/>
                </a:lnTo>
                <a:lnTo>
                  <a:pt x="308" y="169"/>
                </a:lnTo>
                <a:lnTo>
                  <a:pt x="308" y="169"/>
                </a:lnTo>
                <a:lnTo>
                  <a:pt x="311" y="170"/>
                </a:lnTo>
                <a:lnTo>
                  <a:pt x="311" y="170"/>
                </a:lnTo>
                <a:lnTo>
                  <a:pt x="311" y="172"/>
                </a:lnTo>
                <a:lnTo>
                  <a:pt x="309" y="172"/>
                </a:lnTo>
                <a:lnTo>
                  <a:pt x="309" y="172"/>
                </a:lnTo>
                <a:lnTo>
                  <a:pt x="308" y="172"/>
                </a:lnTo>
                <a:lnTo>
                  <a:pt x="306" y="172"/>
                </a:lnTo>
                <a:lnTo>
                  <a:pt x="306" y="172"/>
                </a:lnTo>
                <a:lnTo>
                  <a:pt x="301" y="170"/>
                </a:lnTo>
                <a:lnTo>
                  <a:pt x="301" y="170"/>
                </a:lnTo>
                <a:lnTo>
                  <a:pt x="299" y="170"/>
                </a:lnTo>
                <a:lnTo>
                  <a:pt x="299" y="172"/>
                </a:lnTo>
                <a:lnTo>
                  <a:pt x="299" y="174"/>
                </a:lnTo>
                <a:lnTo>
                  <a:pt x="299" y="174"/>
                </a:lnTo>
                <a:lnTo>
                  <a:pt x="302" y="175"/>
                </a:lnTo>
                <a:lnTo>
                  <a:pt x="302" y="175"/>
                </a:lnTo>
                <a:lnTo>
                  <a:pt x="302" y="175"/>
                </a:lnTo>
                <a:lnTo>
                  <a:pt x="302" y="177"/>
                </a:lnTo>
                <a:lnTo>
                  <a:pt x="302" y="177"/>
                </a:lnTo>
                <a:lnTo>
                  <a:pt x="299" y="180"/>
                </a:lnTo>
                <a:lnTo>
                  <a:pt x="299" y="180"/>
                </a:lnTo>
                <a:lnTo>
                  <a:pt x="297" y="180"/>
                </a:lnTo>
                <a:lnTo>
                  <a:pt x="297" y="180"/>
                </a:lnTo>
                <a:lnTo>
                  <a:pt x="297" y="180"/>
                </a:lnTo>
                <a:lnTo>
                  <a:pt x="297" y="180"/>
                </a:lnTo>
                <a:lnTo>
                  <a:pt x="296" y="180"/>
                </a:lnTo>
                <a:lnTo>
                  <a:pt x="296" y="180"/>
                </a:lnTo>
                <a:lnTo>
                  <a:pt x="296" y="179"/>
                </a:lnTo>
                <a:lnTo>
                  <a:pt x="296" y="177"/>
                </a:lnTo>
                <a:lnTo>
                  <a:pt x="296" y="175"/>
                </a:lnTo>
                <a:lnTo>
                  <a:pt x="294" y="175"/>
                </a:lnTo>
                <a:lnTo>
                  <a:pt x="294" y="175"/>
                </a:lnTo>
                <a:lnTo>
                  <a:pt x="294" y="177"/>
                </a:lnTo>
                <a:lnTo>
                  <a:pt x="294" y="177"/>
                </a:lnTo>
                <a:lnTo>
                  <a:pt x="294" y="177"/>
                </a:lnTo>
                <a:lnTo>
                  <a:pt x="292" y="177"/>
                </a:lnTo>
                <a:lnTo>
                  <a:pt x="291" y="177"/>
                </a:lnTo>
                <a:lnTo>
                  <a:pt x="291" y="177"/>
                </a:lnTo>
                <a:lnTo>
                  <a:pt x="291" y="177"/>
                </a:lnTo>
                <a:lnTo>
                  <a:pt x="291" y="177"/>
                </a:lnTo>
                <a:lnTo>
                  <a:pt x="289" y="179"/>
                </a:lnTo>
                <a:lnTo>
                  <a:pt x="289" y="179"/>
                </a:lnTo>
                <a:lnTo>
                  <a:pt x="289" y="179"/>
                </a:lnTo>
                <a:lnTo>
                  <a:pt x="289" y="180"/>
                </a:lnTo>
                <a:lnTo>
                  <a:pt x="291" y="180"/>
                </a:lnTo>
                <a:lnTo>
                  <a:pt x="291" y="180"/>
                </a:lnTo>
                <a:lnTo>
                  <a:pt x="292" y="182"/>
                </a:lnTo>
                <a:lnTo>
                  <a:pt x="297" y="184"/>
                </a:lnTo>
                <a:lnTo>
                  <a:pt x="297" y="184"/>
                </a:lnTo>
                <a:lnTo>
                  <a:pt x="297" y="184"/>
                </a:lnTo>
                <a:lnTo>
                  <a:pt x="299" y="185"/>
                </a:lnTo>
                <a:lnTo>
                  <a:pt x="299" y="185"/>
                </a:lnTo>
                <a:lnTo>
                  <a:pt x="299" y="185"/>
                </a:lnTo>
                <a:lnTo>
                  <a:pt x="299" y="190"/>
                </a:lnTo>
                <a:lnTo>
                  <a:pt x="299" y="192"/>
                </a:lnTo>
                <a:lnTo>
                  <a:pt x="299" y="192"/>
                </a:lnTo>
                <a:lnTo>
                  <a:pt x="299" y="192"/>
                </a:lnTo>
                <a:lnTo>
                  <a:pt x="287" y="197"/>
                </a:lnTo>
                <a:lnTo>
                  <a:pt x="286" y="197"/>
                </a:lnTo>
                <a:lnTo>
                  <a:pt x="284" y="196"/>
                </a:lnTo>
                <a:lnTo>
                  <a:pt x="284" y="196"/>
                </a:lnTo>
                <a:lnTo>
                  <a:pt x="284" y="196"/>
                </a:lnTo>
                <a:lnTo>
                  <a:pt x="284" y="194"/>
                </a:lnTo>
                <a:lnTo>
                  <a:pt x="284" y="192"/>
                </a:lnTo>
                <a:lnTo>
                  <a:pt x="284" y="190"/>
                </a:lnTo>
                <a:lnTo>
                  <a:pt x="284" y="190"/>
                </a:lnTo>
                <a:lnTo>
                  <a:pt x="284" y="190"/>
                </a:lnTo>
                <a:lnTo>
                  <a:pt x="284" y="190"/>
                </a:lnTo>
                <a:lnTo>
                  <a:pt x="284" y="189"/>
                </a:lnTo>
                <a:lnTo>
                  <a:pt x="284" y="189"/>
                </a:lnTo>
                <a:lnTo>
                  <a:pt x="282" y="189"/>
                </a:lnTo>
                <a:lnTo>
                  <a:pt x="279" y="190"/>
                </a:lnTo>
                <a:lnTo>
                  <a:pt x="277" y="190"/>
                </a:lnTo>
                <a:lnTo>
                  <a:pt x="277" y="190"/>
                </a:lnTo>
                <a:lnTo>
                  <a:pt x="277" y="190"/>
                </a:lnTo>
                <a:lnTo>
                  <a:pt x="277" y="190"/>
                </a:lnTo>
                <a:lnTo>
                  <a:pt x="277" y="189"/>
                </a:lnTo>
                <a:lnTo>
                  <a:pt x="277" y="189"/>
                </a:lnTo>
                <a:lnTo>
                  <a:pt x="277" y="189"/>
                </a:lnTo>
                <a:lnTo>
                  <a:pt x="277" y="189"/>
                </a:lnTo>
                <a:lnTo>
                  <a:pt x="277" y="189"/>
                </a:lnTo>
                <a:lnTo>
                  <a:pt x="277" y="187"/>
                </a:lnTo>
                <a:lnTo>
                  <a:pt x="279" y="187"/>
                </a:lnTo>
                <a:lnTo>
                  <a:pt x="281" y="185"/>
                </a:lnTo>
                <a:lnTo>
                  <a:pt x="281" y="185"/>
                </a:lnTo>
                <a:lnTo>
                  <a:pt x="281" y="185"/>
                </a:lnTo>
                <a:lnTo>
                  <a:pt x="281" y="185"/>
                </a:lnTo>
                <a:lnTo>
                  <a:pt x="281" y="184"/>
                </a:lnTo>
                <a:lnTo>
                  <a:pt x="277" y="182"/>
                </a:lnTo>
                <a:lnTo>
                  <a:pt x="277" y="182"/>
                </a:lnTo>
                <a:lnTo>
                  <a:pt x="277" y="182"/>
                </a:lnTo>
                <a:lnTo>
                  <a:pt x="277" y="182"/>
                </a:lnTo>
                <a:lnTo>
                  <a:pt x="277" y="180"/>
                </a:lnTo>
                <a:lnTo>
                  <a:pt x="277" y="180"/>
                </a:lnTo>
                <a:lnTo>
                  <a:pt x="279" y="179"/>
                </a:lnTo>
                <a:lnTo>
                  <a:pt x="279" y="179"/>
                </a:lnTo>
                <a:lnTo>
                  <a:pt x="279" y="179"/>
                </a:lnTo>
                <a:lnTo>
                  <a:pt x="279" y="177"/>
                </a:lnTo>
                <a:lnTo>
                  <a:pt x="279" y="177"/>
                </a:lnTo>
                <a:lnTo>
                  <a:pt x="279" y="175"/>
                </a:lnTo>
                <a:lnTo>
                  <a:pt x="279" y="175"/>
                </a:lnTo>
                <a:lnTo>
                  <a:pt x="279" y="175"/>
                </a:lnTo>
                <a:lnTo>
                  <a:pt x="277" y="174"/>
                </a:lnTo>
                <a:lnTo>
                  <a:pt x="277" y="174"/>
                </a:lnTo>
                <a:lnTo>
                  <a:pt x="276" y="174"/>
                </a:lnTo>
                <a:lnTo>
                  <a:pt x="276" y="174"/>
                </a:lnTo>
                <a:lnTo>
                  <a:pt x="267" y="175"/>
                </a:lnTo>
                <a:lnTo>
                  <a:pt x="267" y="177"/>
                </a:lnTo>
                <a:lnTo>
                  <a:pt x="267" y="177"/>
                </a:lnTo>
                <a:lnTo>
                  <a:pt x="265" y="177"/>
                </a:lnTo>
                <a:lnTo>
                  <a:pt x="267" y="179"/>
                </a:lnTo>
                <a:lnTo>
                  <a:pt x="267" y="179"/>
                </a:lnTo>
                <a:lnTo>
                  <a:pt x="269" y="179"/>
                </a:lnTo>
                <a:lnTo>
                  <a:pt x="269" y="180"/>
                </a:lnTo>
                <a:lnTo>
                  <a:pt x="269" y="180"/>
                </a:lnTo>
                <a:lnTo>
                  <a:pt x="267" y="180"/>
                </a:lnTo>
                <a:lnTo>
                  <a:pt x="267" y="180"/>
                </a:lnTo>
                <a:lnTo>
                  <a:pt x="265" y="182"/>
                </a:lnTo>
                <a:lnTo>
                  <a:pt x="265" y="182"/>
                </a:lnTo>
                <a:lnTo>
                  <a:pt x="265" y="182"/>
                </a:lnTo>
                <a:lnTo>
                  <a:pt x="264" y="182"/>
                </a:lnTo>
                <a:lnTo>
                  <a:pt x="264" y="184"/>
                </a:lnTo>
                <a:lnTo>
                  <a:pt x="262" y="184"/>
                </a:lnTo>
                <a:lnTo>
                  <a:pt x="262" y="184"/>
                </a:lnTo>
                <a:lnTo>
                  <a:pt x="262" y="184"/>
                </a:lnTo>
                <a:lnTo>
                  <a:pt x="262" y="185"/>
                </a:lnTo>
                <a:lnTo>
                  <a:pt x="262" y="185"/>
                </a:lnTo>
                <a:lnTo>
                  <a:pt x="262" y="185"/>
                </a:lnTo>
                <a:lnTo>
                  <a:pt x="262" y="185"/>
                </a:lnTo>
                <a:lnTo>
                  <a:pt x="262" y="187"/>
                </a:lnTo>
                <a:lnTo>
                  <a:pt x="260" y="187"/>
                </a:lnTo>
                <a:lnTo>
                  <a:pt x="260" y="189"/>
                </a:lnTo>
                <a:lnTo>
                  <a:pt x="260" y="190"/>
                </a:lnTo>
                <a:lnTo>
                  <a:pt x="260" y="190"/>
                </a:lnTo>
                <a:lnTo>
                  <a:pt x="259" y="192"/>
                </a:lnTo>
                <a:lnTo>
                  <a:pt x="255" y="192"/>
                </a:lnTo>
                <a:lnTo>
                  <a:pt x="255" y="192"/>
                </a:lnTo>
                <a:lnTo>
                  <a:pt x="255" y="192"/>
                </a:lnTo>
                <a:lnTo>
                  <a:pt x="255" y="192"/>
                </a:lnTo>
                <a:lnTo>
                  <a:pt x="254" y="192"/>
                </a:lnTo>
                <a:lnTo>
                  <a:pt x="254" y="190"/>
                </a:lnTo>
                <a:lnTo>
                  <a:pt x="254" y="190"/>
                </a:lnTo>
                <a:lnTo>
                  <a:pt x="254" y="190"/>
                </a:lnTo>
                <a:lnTo>
                  <a:pt x="254" y="190"/>
                </a:lnTo>
                <a:lnTo>
                  <a:pt x="254" y="189"/>
                </a:lnTo>
                <a:lnTo>
                  <a:pt x="254" y="187"/>
                </a:lnTo>
                <a:lnTo>
                  <a:pt x="255" y="187"/>
                </a:lnTo>
                <a:lnTo>
                  <a:pt x="257" y="185"/>
                </a:lnTo>
                <a:lnTo>
                  <a:pt x="257" y="185"/>
                </a:lnTo>
                <a:lnTo>
                  <a:pt x="257" y="185"/>
                </a:lnTo>
                <a:lnTo>
                  <a:pt x="259" y="185"/>
                </a:lnTo>
                <a:lnTo>
                  <a:pt x="259" y="184"/>
                </a:lnTo>
                <a:lnTo>
                  <a:pt x="259" y="184"/>
                </a:lnTo>
                <a:lnTo>
                  <a:pt x="259" y="184"/>
                </a:lnTo>
                <a:lnTo>
                  <a:pt x="259" y="184"/>
                </a:lnTo>
                <a:lnTo>
                  <a:pt x="259" y="182"/>
                </a:lnTo>
                <a:lnTo>
                  <a:pt x="259" y="182"/>
                </a:lnTo>
                <a:lnTo>
                  <a:pt x="259" y="180"/>
                </a:lnTo>
                <a:lnTo>
                  <a:pt x="259" y="180"/>
                </a:lnTo>
                <a:lnTo>
                  <a:pt x="259" y="180"/>
                </a:lnTo>
                <a:lnTo>
                  <a:pt x="260" y="179"/>
                </a:lnTo>
                <a:lnTo>
                  <a:pt x="260" y="179"/>
                </a:lnTo>
                <a:lnTo>
                  <a:pt x="260" y="179"/>
                </a:lnTo>
                <a:lnTo>
                  <a:pt x="260" y="177"/>
                </a:lnTo>
                <a:lnTo>
                  <a:pt x="259" y="175"/>
                </a:lnTo>
                <a:lnTo>
                  <a:pt x="259" y="174"/>
                </a:lnTo>
                <a:lnTo>
                  <a:pt x="259" y="172"/>
                </a:lnTo>
                <a:lnTo>
                  <a:pt x="259" y="170"/>
                </a:lnTo>
                <a:lnTo>
                  <a:pt x="259" y="170"/>
                </a:lnTo>
                <a:lnTo>
                  <a:pt x="259" y="169"/>
                </a:lnTo>
                <a:lnTo>
                  <a:pt x="259" y="169"/>
                </a:lnTo>
                <a:lnTo>
                  <a:pt x="259" y="169"/>
                </a:lnTo>
                <a:lnTo>
                  <a:pt x="260" y="169"/>
                </a:lnTo>
                <a:lnTo>
                  <a:pt x="260" y="169"/>
                </a:lnTo>
                <a:lnTo>
                  <a:pt x="260" y="169"/>
                </a:lnTo>
                <a:lnTo>
                  <a:pt x="260" y="169"/>
                </a:lnTo>
                <a:lnTo>
                  <a:pt x="262" y="170"/>
                </a:lnTo>
                <a:lnTo>
                  <a:pt x="262" y="170"/>
                </a:lnTo>
                <a:lnTo>
                  <a:pt x="262" y="170"/>
                </a:lnTo>
                <a:lnTo>
                  <a:pt x="264" y="170"/>
                </a:lnTo>
                <a:lnTo>
                  <a:pt x="267" y="170"/>
                </a:lnTo>
                <a:lnTo>
                  <a:pt x="267" y="169"/>
                </a:lnTo>
                <a:lnTo>
                  <a:pt x="269" y="169"/>
                </a:lnTo>
                <a:lnTo>
                  <a:pt x="269" y="169"/>
                </a:lnTo>
                <a:lnTo>
                  <a:pt x="269" y="169"/>
                </a:lnTo>
                <a:lnTo>
                  <a:pt x="269" y="169"/>
                </a:lnTo>
                <a:lnTo>
                  <a:pt x="269" y="167"/>
                </a:lnTo>
                <a:lnTo>
                  <a:pt x="267" y="167"/>
                </a:lnTo>
                <a:lnTo>
                  <a:pt x="265" y="165"/>
                </a:lnTo>
                <a:lnTo>
                  <a:pt x="265" y="164"/>
                </a:lnTo>
                <a:lnTo>
                  <a:pt x="265" y="164"/>
                </a:lnTo>
                <a:lnTo>
                  <a:pt x="265" y="162"/>
                </a:lnTo>
                <a:lnTo>
                  <a:pt x="265" y="162"/>
                </a:lnTo>
                <a:lnTo>
                  <a:pt x="265" y="162"/>
                </a:lnTo>
                <a:lnTo>
                  <a:pt x="265" y="160"/>
                </a:lnTo>
                <a:lnTo>
                  <a:pt x="264" y="160"/>
                </a:lnTo>
                <a:lnTo>
                  <a:pt x="259" y="157"/>
                </a:lnTo>
                <a:lnTo>
                  <a:pt x="250" y="153"/>
                </a:lnTo>
                <a:lnTo>
                  <a:pt x="247" y="153"/>
                </a:lnTo>
                <a:lnTo>
                  <a:pt x="247" y="153"/>
                </a:lnTo>
                <a:lnTo>
                  <a:pt x="242" y="150"/>
                </a:lnTo>
                <a:lnTo>
                  <a:pt x="240" y="148"/>
                </a:lnTo>
                <a:lnTo>
                  <a:pt x="240" y="148"/>
                </a:lnTo>
                <a:lnTo>
                  <a:pt x="237" y="148"/>
                </a:lnTo>
                <a:lnTo>
                  <a:pt x="235" y="148"/>
                </a:lnTo>
                <a:lnTo>
                  <a:pt x="235" y="148"/>
                </a:lnTo>
                <a:lnTo>
                  <a:pt x="234" y="148"/>
                </a:lnTo>
                <a:lnTo>
                  <a:pt x="229" y="152"/>
                </a:lnTo>
                <a:lnTo>
                  <a:pt x="227" y="153"/>
                </a:lnTo>
                <a:lnTo>
                  <a:pt x="227" y="153"/>
                </a:lnTo>
                <a:lnTo>
                  <a:pt x="227" y="152"/>
                </a:lnTo>
                <a:lnTo>
                  <a:pt x="225" y="152"/>
                </a:lnTo>
                <a:lnTo>
                  <a:pt x="225" y="152"/>
                </a:lnTo>
                <a:lnTo>
                  <a:pt x="225" y="152"/>
                </a:lnTo>
                <a:lnTo>
                  <a:pt x="223" y="152"/>
                </a:lnTo>
                <a:lnTo>
                  <a:pt x="223" y="153"/>
                </a:lnTo>
                <a:lnTo>
                  <a:pt x="223" y="153"/>
                </a:lnTo>
                <a:lnTo>
                  <a:pt x="223" y="155"/>
                </a:lnTo>
                <a:lnTo>
                  <a:pt x="223" y="155"/>
                </a:lnTo>
                <a:lnTo>
                  <a:pt x="223" y="155"/>
                </a:lnTo>
                <a:lnTo>
                  <a:pt x="222" y="155"/>
                </a:lnTo>
                <a:lnTo>
                  <a:pt x="222" y="155"/>
                </a:lnTo>
                <a:lnTo>
                  <a:pt x="222" y="153"/>
                </a:lnTo>
                <a:lnTo>
                  <a:pt x="222" y="155"/>
                </a:lnTo>
                <a:lnTo>
                  <a:pt x="222" y="155"/>
                </a:lnTo>
                <a:lnTo>
                  <a:pt x="222" y="155"/>
                </a:lnTo>
                <a:lnTo>
                  <a:pt x="222" y="157"/>
                </a:lnTo>
                <a:lnTo>
                  <a:pt x="222" y="159"/>
                </a:lnTo>
                <a:lnTo>
                  <a:pt x="222" y="159"/>
                </a:lnTo>
                <a:lnTo>
                  <a:pt x="222" y="159"/>
                </a:lnTo>
                <a:lnTo>
                  <a:pt x="222" y="160"/>
                </a:lnTo>
                <a:lnTo>
                  <a:pt x="222" y="160"/>
                </a:lnTo>
                <a:lnTo>
                  <a:pt x="222" y="160"/>
                </a:lnTo>
                <a:lnTo>
                  <a:pt x="220" y="162"/>
                </a:lnTo>
                <a:lnTo>
                  <a:pt x="220" y="162"/>
                </a:lnTo>
                <a:lnTo>
                  <a:pt x="220" y="162"/>
                </a:lnTo>
                <a:lnTo>
                  <a:pt x="217" y="164"/>
                </a:lnTo>
                <a:lnTo>
                  <a:pt x="217" y="164"/>
                </a:lnTo>
                <a:lnTo>
                  <a:pt x="215" y="164"/>
                </a:lnTo>
                <a:lnTo>
                  <a:pt x="215" y="164"/>
                </a:lnTo>
                <a:lnTo>
                  <a:pt x="215" y="165"/>
                </a:lnTo>
                <a:lnTo>
                  <a:pt x="215" y="165"/>
                </a:lnTo>
                <a:lnTo>
                  <a:pt x="215" y="165"/>
                </a:lnTo>
                <a:lnTo>
                  <a:pt x="213" y="167"/>
                </a:lnTo>
                <a:lnTo>
                  <a:pt x="213" y="169"/>
                </a:lnTo>
                <a:lnTo>
                  <a:pt x="215" y="174"/>
                </a:lnTo>
                <a:lnTo>
                  <a:pt x="215" y="175"/>
                </a:lnTo>
                <a:lnTo>
                  <a:pt x="217" y="177"/>
                </a:lnTo>
                <a:lnTo>
                  <a:pt x="217" y="177"/>
                </a:lnTo>
                <a:lnTo>
                  <a:pt x="217" y="177"/>
                </a:lnTo>
                <a:lnTo>
                  <a:pt x="217" y="179"/>
                </a:lnTo>
                <a:lnTo>
                  <a:pt x="217" y="179"/>
                </a:lnTo>
                <a:lnTo>
                  <a:pt x="217" y="179"/>
                </a:lnTo>
                <a:lnTo>
                  <a:pt x="217" y="180"/>
                </a:lnTo>
                <a:lnTo>
                  <a:pt x="217" y="180"/>
                </a:lnTo>
                <a:lnTo>
                  <a:pt x="215" y="180"/>
                </a:lnTo>
                <a:lnTo>
                  <a:pt x="212" y="184"/>
                </a:lnTo>
                <a:lnTo>
                  <a:pt x="212" y="185"/>
                </a:lnTo>
                <a:lnTo>
                  <a:pt x="210" y="185"/>
                </a:lnTo>
                <a:lnTo>
                  <a:pt x="210" y="185"/>
                </a:lnTo>
                <a:lnTo>
                  <a:pt x="210" y="185"/>
                </a:lnTo>
                <a:lnTo>
                  <a:pt x="210" y="187"/>
                </a:lnTo>
                <a:lnTo>
                  <a:pt x="210" y="187"/>
                </a:lnTo>
                <a:lnTo>
                  <a:pt x="210" y="189"/>
                </a:lnTo>
                <a:lnTo>
                  <a:pt x="210" y="189"/>
                </a:lnTo>
                <a:lnTo>
                  <a:pt x="210" y="189"/>
                </a:lnTo>
                <a:lnTo>
                  <a:pt x="210" y="190"/>
                </a:lnTo>
                <a:lnTo>
                  <a:pt x="210" y="192"/>
                </a:lnTo>
                <a:lnTo>
                  <a:pt x="212" y="194"/>
                </a:lnTo>
                <a:lnTo>
                  <a:pt x="213" y="196"/>
                </a:lnTo>
                <a:lnTo>
                  <a:pt x="217" y="197"/>
                </a:lnTo>
                <a:lnTo>
                  <a:pt x="218" y="199"/>
                </a:lnTo>
                <a:lnTo>
                  <a:pt x="218" y="199"/>
                </a:lnTo>
                <a:lnTo>
                  <a:pt x="218" y="201"/>
                </a:lnTo>
                <a:lnTo>
                  <a:pt x="218" y="201"/>
                </a:lnTo>
                <a:lnTo>
                  <a:pt x="218" y="201"/>
                </a:lnTo>
                <a:lnTo>
                  <a:pt x="218" y="202"/>
                </a:lnTo>
                <a:lnTo>
                  <a:pt x="222" y="204"/>
                </a:lnTo>
                <a:lnTo>
                  <a:pt x="223" y="206"/>
                </a:lnTo>
                <a:lnTo>
                  <a:pt x="225" y="206"/>
                </a:lnTo>
                <a:lnTo>
                  <a:pt x="225" y="206"/>
                </a:lnTo>
                <a:lnTo>
                  <a:pt x="225" y="207"/>
                </a:lnTo>
                <a:lnTo>
                  <a:pt x="225" y="207"/>
                </a:lnTo>
                <a:lnTo>
                  <a:pt x="225" y="209"/>
                </a:lnTo>
                <a:lnTo>
                  <a:pt x="225" y="209"/>
                </a:lnTo>
                <a:lnTo>
                  <a:pt x="225" y="209"/>
                </a:lnTo>
                <a:lnTo>
                  <a:pt x="227" y="209"/>
                </a:lnTo>
                <a:lnTo>
                  <a:pt x="229" y="209"/>
                </a:lnTo>
                <a:lnTo>
                  <a:pt x="229" y="209"/>
                </a:lnTo>
                <a:lnTo>
                  <a:pt x="227" y="211"/>
                </a:lnTo>
                <a:lnTo>
                  <a:pt x="227" y="211"/>
                </a:lnTo>
                <a:lnTo>
                  <a:pt x="227" y="211"/>
                </a:lnTo>
                <a:lnTo>
                  <a:pt x="227" y="212"/>
                </a:lnTo>
                <a:lnTo>
                  <a:pt x="227" y="212"/>
                </a:lnTo>
                <a:lnTo>
                  <a:pt x="234" y="219"/>
                </a:lnTo>
                <a:lnTo>
                  <a:pt x="234" y="219"/>
                </a:lnTo>
                <a:lnTo>
                  <a:pt x="234" y="219"/>
                </a:lnTo>
                <a:lnTo>
                  <a:pt x="234" y="221"/>
                </a:lnTo>
                <a:lnTo>
                  <a:pt x="232" y="224"/>
                </a:lnTo>
                <a:lnTo>
                  <a:pt x="232" y="224"/>
                </a:lnTo>
                <a:lnTo>
                  <a:pt x="232" y="226"/>
                </a:lnTo>
                <a:lnTo>
                  <a:pt x="232" y="226"/>
                </a:lnTo>
                <a:lnTo>
                  <a:pt x="232" y="226"/>
                </a:lnTo>
                <a:lnTo>
                  <a:pt x="232" y="226"/>
                </a:lnTo>
                <a:lnTo>
                  <a:pt x="234" y="226"/>
                </a:lnTo>
                <a:lnTo>
                  <a:pt x="235" y="227"/>
                </a:lnTo>
                <a:lnTo>
                  <a:pt x="235" y="227"/>
                </a:lnTo>
                <a:lnTo>
                  <a:pt x="235" y="227"/>
                </a:lnTo>
                <a:lnTo>
                  <a:pt x="235" y="229"/>
                </a:lnTo>
                <a:lnTo>
                  <a:pt x="235" y="229"/>
                </a:lnTo>
                <a:lnTo>
                  <a:pt x="235" y="229"/>
                </a:lnTo>
                <a:lnTo>
                  <a:pt x="237" y="231"/>
                </a:lnTo>
                <a:lnTo>
                  <a:pt x="237" y="231"/>
                </a:lnTo>
                <a:lnTo>
                  <a:pt x="237" y="231"/>
                </a:lnTo>
                <a:lnTo>
                  <a:pt x="239" y="233"/>
                </a:lnTo>
                <a:lnTo>
                  <a:pt x="239" y="233"/>
                </a:lnTo>
                <a:lnTo>
                  <a:pt x="239" y="233"/>
                </a:lnTo>
                <a:lnTo>
                  <a:pt x="239" y="234"/>
                </a:lnTo>
                <a:lnTo>
                  <a:pt x="239" y="236"/>
                </a:lnTo>
                <a:lnTo>
                  <a:pt x="239" y="236"/>
                </a:lnTo>
                <a:lnTo>
                  <a:pt x="239" y="236"/>
                </a:lnTo>
                <a:lnTo>
                  <a:pt x="239" y="236"/>
                </a:lnTo>
                <a:lnTo>
                  <a:pt x="240" y="238"/>
                </a:lnTo>
                <a:lnTo>
                  <a:pt x="240" y="238"/>
                </a:lnTo>
                <a:lnTo>
                  <a:pt x="242" y="239"/>
                </a:lnTo>
                <a:lnTo>
                  <a:pt x="242" y="239"/>
                </a:lnTo>
                <a:lnTo>
                  <a:pt x="242" y="238"/>
                </a:lnTo>
                <a:lnTo>
                  <a:pt x="244" y="238"/>
                </a:lnTo>
                <a:lnTo>
                  <a:pt x="244" y="238"/>
                </a:lnTo>
                <a:lnTo>
                  <a:pt x="249" y="236"/>
                </a:lnTo>
                <a:lnTo>
                  <a:pt x="249" y="234"/>
                </a:lnTo>
                <a:lnTo>
                  <a:pt x="249" y="234"/>
                </a:lnTo>
                <a:lnTo>
                  <a:pt x="250" y="234"/>
                </a:lnTo>
                <a:lnTo>
                  <a:pt x="254" y="233"/>
                </a:lnTo>
                <a:lnTo>
                  <a:pt x="255" y="233"/>
                </a:lnTo>
                <a:lnTo>
                  <a:pt x="255" y="233"/>
                </a:lnTo>
                <a:lnTo>
                  <a:pt x="255" y="233"/>
                </a:lnTo>
                <a:lnTo>
                  <a:pt x="255" y="231"/>
                </a:lnTo>
                <a:lnTo>
                  <a:pt x="255" y="231"/>
                </a:lnTo>
                <a:lnTo>
                  <a:pt x="257" y="231"/>
                </a:lnTo>
                <a:lnTo>
                  <a:pt x="257" y="231"/>
                </a:lnTo>
                <a:lnTo>
                  <a:pt x="265" y="229"/>
                </a:lnTo>
                <a:lnTo>
                  <a:pt x="265" y="229"/>
                </a:lnTo>
                <a:lnTo>
                  <a:pt x="271" y="233"/>
                </a:lnTo>
                <a:lnTo>
                  <a:pt x="272" y="234"/>
                </a:lnTo>
                <a:lnTo>
                  <a:pt x="274" y="234"/>
                </a:lnTo>
                <a:lnTo>
                  <a:pt x="274" y="236"/>
                </a:lnTo>
                <a:lnTo>
                  <a:pt x="276" y="239"/>
                </a:lnTo>
                <a:lnTo>
                  <a:pt x="277" y="239"/>
                </a:lnTo>
                <a:lnTo>
                  <a:pt x="277" y="239"/>
                </a:lnTo>
                <a:lnTo>
                  <a:pt x="279" y="239"/>
                </a:lnTo>
                <a:lnTo>
                  <a:pt x="282" y="238"/>
                </a:lnTo>
                <a:lnTo>
                  <a:pt x="284" y="238"/>
                </a:lnTo>
                <a:lnTo>
                  <a:pt x="284" y="236"/>
                </a:lnTo>
                <a:lnTo>
                  <a:pt x="284" y="236"/>
                </a:lnTo>
                <a:lnTo>
                  <a:pt x="284" y="236"/>
                </a:lnTo>
                <a:lnTo>
                  <a:pt x="286" y="236"/>
                </a:lnTo>
                <a:lnTo>
                  <a:pt x="289" y="234"/>
                </a:lnTo>
                <a:lnTo>
                  <a:pt x="291" y="234"/>
                </a:lnTo>
                <a:lnTo>
                  <a:pt x="294" y="234"/>
                </a:lnTo>
                <a:lnTo>
                  <a:pt x="299" y="233"/>
                </a:lnTo>
                <a:lnTo>
                  <a:pt x="301" y="233"/>
                </a:lnTo>
                <a:lnTo>
                  <a:pt x="304" y="231"/>
                </a:lnTo>
                <a:lnTo>
                  <a:pt x="304" y="231"/>
                </a:lnTo>
                <a:lnTo>
                  <a:pt x="308" y="234"/>
                </a:lnTo>
                <a:lnTo>
                  <a:pt x="313" y="236"/>
                </a:lnTo>
                <a:lnTo>
                  <a:pt x="313" y="234"/>
                </a:lnTo>
                <a:lnTo>
                  <a:pt x="314" y="234"/>
                </a:lnTo>
                <a:lnTo>
                  <a:pt x="314" y="233"/>
                </a:lnTo>
                <a:lnTo>
                  <a:pt x="318" y="231"/>
                </a:lnTo>
                <a:lnTo>
                  <a:pt x="319" y="231"/>
                </a:lnTo>
                <a:lnTo>
                  <a:pt x="323" y="229"/>
                </a:lnTo>
                <a:lnTo>
                  <a:pt x="323" y="229"/>
                </a:lnTo>
                <a:lnTo>
                  <a:pt x="324" y="227"/>
                </a:lnTo>
                <a:lnTo>
                  <a:pt x="326" y="226"/>
                </a:lnTo>
                <a:lnTo>
                  <a:pt x="326" y="226"/>
                </a:lnTo>
                <a:lnTo>
                  <a:pt x="329" y="224"/>
                </a:lnTo>
                <a:lnTo>
                  <a:pt x="329" y="222"/>
                </a:lnTo>
                <a:lnTo>
                  <a:pt x="331" y="222"/>
                </a:lnTo>
                <a:lnTo>
                  <a:pt x="331" y="222"/>
                </a:lnTo>
                <a:lnTo>
                  <a:pt x="331" y="221"/>
                </a:lnTo>
                <a:lnTo>
                  <a:pt x="331" y="219"/>
                </a:lnTo>
                <a:lnTo>
                  <a:pt x="333" y="219"/>
                </a:lnTo>
                <a:lnTo>
                  <a:pt x="333" y="219"/>
                </a:lnTo>
                <a:lnTo>
                  <a:pt x="333" y="217"/>
                </a:lnTo>
                <a:lnTo>
                  <a:pt x="334" y="217"/>
                </a:lnTo>
                <a:lnTo>
                  <a:pt x="336" y="217"/>
                </a:lnTo>
                <a:lnTo>
                  <a:pt x="338" y="217"/>
                </a:lnTo>
                <a:lnTo>
                  <a:pt x="338" y="216"/>
                </a:lnTo>
                <a:lnTo>
                  <a:pt x="339" y="212"/>
                </a:lnTo>
                <a:lnTo>
                  <a:pt x="344" y="217"/>
                </a:lnTo>
                <a:lnTo>
                  <a:pt x="344" y="219"/>
                </a:lnTo>
                <a:lnTo>
                  <a:pt x="346" y="219"/>
                </a:lnTo>
                <a:lnTo>
                  <a:pt x="346" y="221"/>
                </a:lnTo>
                <a:lnTo>
                  <a:pt x="348" y="221"/>
                </a:lnTo>
                <a:lnTo>
                  <a:pt x="348" y="221"/>
                </a:lnTo>
                <a:lnTo>
                  <a:pt x="350" y="221"/>
                </a:lnTo>
                <a:lnTo>
                  <a:pt x="351" y="221"/>
                </a:lnTo>
                <a:lnTo>
                  <a:pt x="353" y="221"/>
                </a:lnTo>
                <a:lnTo>
                  <a:pt x="355" y="222"/>
                </a:lnTo>
                <a:lnTo>
                  <a:pt x="353" y="222"/>
                </a:lnTo>
                <a:lnTo>
                  <a:pt x="353" y="224"/>
                </a:lnTo>
                <a:lnTo>
                  <a:pt x="353" y="224"/>
                </a:lnTo>
                <a:lnTo>
                  <a:pt x="353" y="224"/>
                </a:lnTo>
                <a:lnTo>
                  <a:pt x="353" y="224"/>
                </a:lnTo>
                <a:lnTo>
                  <a:pt x="355" y="227"/>
                </a:lnTo>
                <a:lnTo>
                  <a:pt x="355" y="227"/>
                </a:lnTo>
                <a:lnTo>
                  <a:pt x="355" y="227"/>
                </a:lnTo>
                <a:lnTo>
                  <a:pt x="355" y="229"/>
                </a:lnTo>
                <a:lnTo>
                  <a:pt x="351" y="231"/>
                </a:lnTo>
                <a:lnTo>
                  <a:pt x="351" y="233"/>
                </a:lnTo>
                <a:lnTo>
                  <a:pt x="350" y="234"/>
                </a:lnTo>
                <a:lnTo>
                  <a:pt x="350" y="234"/>
                </a:lnTo>
                <a:lnTo>
                  <a:pt x="348" y="236"/>
                </a:lnTo>
                <a:lnTo>
                  <a:pt x="348" y="239"/>
                </a:lnTo>
                <a:lnTo>
                  <a:pt x="346" y="241"/>
                </a:lnTo>
                <a:lnTo>
                  <a:pt x="344" y="243"/>
                </a:lnTo>
                <a:lnTo>
                  <a:pt x="344" y="244"/>
                </a:lnTo>
                <a:lnTo>
                  <a:pt x="339" y="246"/>
                </a:lnTo>
                <a:lnTo>
                  <a:pt x="339" y="246"/>
                </a:lnTo>
                <a:lnTo>
                  <a:pt x="336" y="246"/>
                </a:lnTo>
                <a:lnTo>
                  <a:pt x="336" y="248"/>
                </a:lnTo>
                <a:lnTo>
                  <a:pt x="336" y="248"/>
                </a:lnTo>
                <a:lnTo>
                  <a:pt x="334" y="248"/>
                </a:lnTo>
                <a:lnTo>
                  <a:pt x="334" y="249"/>
                </a:lnTo>
                <a:lnTo>
                  <a:pt x="333" y="249"/>
                </a:lnTo>
                <a:lnTo>
                  <a:pt x="333" y="251"/>
                </a:lnTo>
                <a:lnTo>
                  <a:pt x="333" y="251"/>
                </a:lnTo>
                <a:lnTo>
                  <a:pt x="333" y="251"/>
                </a:lnTo>
                <a:lnTo>
                  <a:pt x="333" y="253"/>
                </a:lnTo>
                <a:lnTo>
                  <a:pt x="333" y="253"/>
                </a:lnTo>
                <a:lnTo>
                  <a:pt x="334" y="254"/>
                </a:lnTo>
                <a:lnTo>
                  <a:pt x="336" y="256"/>
                </a:lnTo>
                <a:lnTo>
                  <a:pt x="334" y="256"/>
                </a:lnTo>
                <a:lnTo>
                  <a:pt x="333" y="261"/>
                </a:lnTo>
                <a:lnTo>
                  <a:pt x="333" y="261"/>
                </a:lnTo>
                <a:lnTo>
                  <a:pt x="333" y="261"/>
                </a:lnTo>
                <a:lnTo>
                  <a:pt x="329" y="264"/>
                </a:lnTo>
                <a:lnTo>
                  <a:pt x="329" y="264"/>
                </a:lnTo>
                <a:lnTo>
                  <a:pt x="329" y="264"/>
                </a:lnTo>
                <a:lnTo>
                  <a:pt x="329" y="264"/>
                </a:lnTo>
                <a:lnTo>
                  <a:pt x="329" y="266"/>
                </a:lnTo>
                <a:lnTo>
                  <a:pt x="329" y="266"/>
                </a:lnTo>
                <a:lnTo>
                  <a:pt x="333" y="270"/>
                </a:lnTo>
                <a:lnTo>
                  <a:pt x="334" y="270"/>
                </a:lnTo>
                <a:lnTo>
                  <a:pt x="334" y="270"/>
                </a:lnTo>
                <a:lnTo>
                  <a:pt x="334" y="271"/>
                </a:lnTo>
                <a:lnTo>
                  <a:pt x="334" y="271"/>
                </a:lnTo>
                <a:lnTo>
                  <a:pt x="334" y="271"/>
                </a:lnTo>
                <a:lnTo>
                  <a:pt x="334" y="273"/>
                </a:lnTo>
                <a:lnTo>
                  <a:pt x="334" y="275"/>
                </a:lnTo>
                <a:lnTo>
                  <a:pt x="334" y="275"/>
                </a:lnTo>
                <a:lnTo>
                  <a:pt x="334" y="275"/>
                </a:lnTo>
                <a:lnTo>
                  <a:pt x="333" y="276"/>
                </a:lnTo>
                <a:lnTo>
                  <a:pt x="329" y="278"/>
                </a:lnTo>
                <a:lnTo>
                  <a:pt x="329" y="278"/>
                </a:lnTo>
                <a:lnTo>
                  <a:pt x="329" y="278"/>
                </a:lnTo>
                <a:lnTo>
                  <a:pt x="329" y="280"/>
                </a:lnTo>
                <a:lnTo>
                  <a:pt x="329" y="280"/>
                </a:lnTo>
                <a:lnTo>
                  <a:pt x="328" y="281"/>
                </a:lnTo>
                <a:lnTo>
                  <a:pt x="328" y="283"/>
                </a:lnTo>
                <a:lnTo>
                  <a:pt x="328" y="283"/>
                </a:lnTo>
                <a:lnTo>
                  <a:pt x="328" y="283"/>
                </a:lnTo>
                <a:lnTo>
                  <a:pt x="326" y="285"/>
                </a:lnTo>
                <a:lnTo>
                  <a:pt x="324" y="283"/>
                </a:lnTo>
                <a:lnTo>
                  <a:pt x="324" y="283"/>
                </a:lnTo>
                <a:lnTo>
                  <a:pt x="324" y="281"/>
                </a:lnTo>
                <a:lnTo>
                  <a:pt x="324" y="281"/>
                </a:lnTo>
                <a:lnTo>
                  <a:pt x="319" y="276"/>
                </a:lnTo>
                <a:lnTo>
                  <a:pt x="319" y="276"/>
                </a:lnTo>
                <a:lnTo>
                  <a:pt x="316" y="275"/>
                </a:lnTo>
                <a:lnTo>
                  <a:pt x="313" y="276"/>
                </a:lnTo>
                <a:lnTo>
                  <a:pt x="311" y="276"/>
                </a:lnTo>
                <a:lnTo>
                  <a:pt x="309" y="275"/>
                </a:lnTo>
                <a:lnTo>
                  <a:pt x="308" y="275"/>
                </a:lnTo>
                <a:lnTo>
                  <a:pt x="306" y="275"/>
                </a:lnTo>
                <a:lnTo>
                  <a:pt x="306" y="275"/>
                </a:lnTo>
                <a:lnTo>
                  <a:pt x="304" y="276"/>
                </a:lnTo>
                <a:lnTo>
                  <a:pt x="304" y="278"/>
                </a:lnTo>
                <a:lnTo>
                  <a:pt x="297" y="286"/>
                </a:lnTo>
                <a:lnTo>
                  <a:pt x="296" y="290"/>
                </a:lnTo>
                <a:lnTo>
                  <a:pt x="294" y="290"/>
                </a:lnTo>
                <a:lnTo>
                  <a:pt x="294" y="290"/>
                </a:lnTo>
                <a:lnTo>
                  <a:pt x="294" y="290"/>
                </a:lnTo>
                <a:lnTo>
                  <a:pt x="292" y="290"/>
                </a:lnTo>
                <a:lnTo>
                  <a:pt x="291" y="290"/>
                </a:lnTo>
                <a:lnTo>
                  <a:pt x="291" y="290"/>
                </a:lnTo>
                <a:lnTo>
                  <a:pt x="287" y="291"/>
                </a:lnTo>
                <a:lnTo>
                  <a:pt x="287" y="291"/>
                </a:lnTo>
                <a:lnTo>
                  <a:pt x="287" y="291"/>
                </a:lnTo>
                <a:lnTo>
                  <a:pt x="286" y="290"/>
                </a:lnTo>
                <a:lnTo>
                  <a:pt x="286" y="290"/>
                </a:lnTo>
                <a:lnTo>
                  <a:pt x="284" y="288"/>
                </a:lnTo>
                <a:lnTo>
                  <a:pt x="284" y="288"/>
                </a:lnTo>
                <a:lnTo>
                  <a:pt x="284" y="288"/>
                </a:lnTo>
                <a:lnTo>
                  <a:pt x="284" y="288"/>
                </a:lnTo>
                <a:lnTo>
                  <a:pt x="282" y="290"/>
                </a:lnTo>
                <a:lnTo>
                  <a:pt x="281" y="291"/>
                </a:lnTo>
                <a:lnTo>
                  <a:pt x="281" y="291"/>
                </a:lnTo>
                <a:lnTo>
                  <a:pt x="281" y="293"/>
                </a:lnTo>
                <a:lnTo>
                  <a:pt x="281" y="293"/>
                </a:lnTo>
                <a:lnTo>
                  <a:pt x="281" y="293"/>
                </a:lnTo>
                <a:lnTo>
                  <a:pt x="282" y="295"/>
                </a:lnTo>
                <a:lnTo>
                  <a:pt x="282" y="295"/>
                </a:lnTo>
                <a:lnTo>
                  <a:pt x="282" y="295"/>
                </a:lnTo>
                <a:lnTo>
                  <a:pt x="281" y="296"/>
                </a:lnTo>
                <a:lnTo>
                  <a:pt x="281" y="296"/>
                </a:lnTo>
                <a:lnTo>
                  <a:pt x="279" y="298"/>
                </a:lnTo>
                <a:lnTo>
                  <a:pt x="279" y="298"/>
                </a:lnTo>
                <a:lnTo>
                  <a:pt x="279" y="298"/>
                </a:lnTo>
                <a:lnTo>
                  <a:pt x="279" y="300"/>
                </a:lnTo>
                <a:lnTo>
                  <a:pt x="277" y="303"/>
                </a:lnTo>
                <a:lnTo>
                  <a:pt x="277" y="303"/>
                </a:lnTo>
                <a:lnTo>
                  <a:pt x="277" y="305"/>
                </a:lnTo>
                <a:lnTo>
                  <a:pt x="276" y="307"/>
                </a:lnTo>
                <a:lnTo>
                  <a:pt x="276" y="307"/>
                </a:lnTo>
                <a:lnTo>
                  <a:pt x="274" y="307"/>
                </a:lnTo>
                <a:lnTo>
                  <a:pt x="274" y="308"/>
                </a:lnTo>
                <a:lnTo>
                  <a:pt x="274" y="312"/>
                </a:lnTo>
                <a:lnTo>
                  <a:pt x="274" y="315"/>
                </a:lnTo>
                <a:lnTo>
                  <a:pt x="274" y="315"/>
                </a:lnTo>
                <a:lnTo>
                  <a:pt x="274" y="317"/>
                </a:lnTo>
                <a:lnTo>
                  <a:pt x="274" y="317"/>
                </a:lnTo>
                <a:lnTo>
                  <a:pt x="274" y="317"/>
                </a:lnTo>
                <a:lnTo>
                  <a:pt x="271" y="320"/>
                </a:lnTo>
                <a:lnTo>
                  <a:pt x="269" y="320"/>
                </a:lnTo>
                <a:lnTo>
                  <a:pt x="269" y="320"/>
                </a:lnTo>
                <a:lnTo>
                  <a:pt x="269" y="320"/>
                </a:lnTo>
                <a:lnTo>
                  <a:pt x="269" y="322"/>
                </a:lnTo>
                <a:lnTo>
                  <a:pt x="269" y="323"/>
                </a:lnTo>
                <a:lnTo>
                  <a:pt x="269" y="323"/>
                </a:lnTo>
                <a:lnTo>
                  <a:pt x="269" y="323"/>
                </a:lnTo>
                <a:lnTo>
                  <a:pt x="271" y="323"/>
                </a:lnTo>
                <a:lnTo>
                  <a:pt x="271" y="323"/>
                </a:lnTo>
                <a:lnTo>
                  <a:pt x="272" y="325"/>
                </a:lnTo>
                <a:lnTo>
                  <a:pt x="269" y="328"/>
                </a:lnTo>
                <a:lnTo>
                  <a:pt x="269" y="332"/>
                </a:lnTo>
                <a:lnTo>
                  <a:pt x="265" y="344"/>
                </a:lnTo>
                <a:lnTo>
                  <a:pt x="265" y="345"/>
                </a:lnTo>
                <a:lnTo>
                  <a:pt x="265" y="345"/>
                </a:lnTo>
                <a:lnTo>
                  <a:pt x="265" y="345"/>
                </a:lnTo>
                <a:lnTo>
                  <a:pt x="264" y="347"/>
                </a:lnTo>
                <a:lnTo>
                  <a:pt x="264" y="347"/>
                </a:lnTo>
                <a:lnTo>
                  <a:pt x="264" y="347"/>
                </a:lnTo>
                <a:lnTo>
                  <a:pt x="262" y="347"/>
                </a:lnTo>
                <a:lnTo>
                  <a:pt x="262" y="347"/>
                </a:lnTo>
                <a:lnTo>
                  <a:pt x="262" y="349"/>
                </a:lnTo>
                <a:lnTo>
                  <a:pt x="262" y="350"/>
                </a:lnTo>
                <a:lnTo>
                  <a:pt x="260" y="354"/>
                </a:lnTo>
                <a:lnTo>
                  <a:pt x="260" y="354"/>
                </a:lnTo>
                <a:lnTo>
                  <a:pt x="260" y="355"/>
                </a:lnTo>
                <a:lnTo>
                  <a:pt x="260" y="355"/>
                </a:lnTo>
                <a:lnTo>
                  <a:pt x="260" y="355"/>
                </a:lnTo>
                <a:lnTo>
                  <a:pt x="262" y="355"/>
                </a:lnTo>
                <a:lnTo>
                  <a:pt x="264" y="357"/>
                </a:lnTo>
                <a:lnTo>
                  <a:pt x="264" y="357"/>
                </a:lnTo>
                <a:lnTo>
                  <a:pt x="264" y="357"/>
                </a:lnTo>
                <a:lnTo>
                  <a:pt x="264" y="357"/>
                </a:lnTo>
                <a:lnTo>
                  <a:pt x="264" y="359"/>
                </a:lnTo>
                <a:lnTo>
                  <a:pt x="264" y="360"/>
                </a:lnTo>
                <a:lnTo>
                  <a:pt x="262" y="367"/>
                </a:lnTo>
                <a:lnTo>
                  <a:pt x="262" y="369"/>
                </a:lnTo>
                <a:lnTo>
                  <a:pt x="262" y="369"/>
                </a:lnTo>
                <a:lnTo>
                  <a:pt x="262" y="369"/>
                </a:lnTo>
                <a:lnTo>
                  <a:pt x="265" y="370"/>
                </a:lnTo>
                <a:lnTo>
                  <a:pt x="267" y="370"/>
                </a:lnTo>
                <a:lnTo>
                  <a:pt x="267" y="370"/>
                </a:lnTo>
                <a:lnTo>
                  <a:pt x="267" y="370"/>
                </a:lnTo>
                <a:lnTo>
                  <a:pt x="267" y="374"/>
                </a:lnTo>
                <a:lnTo>
                  <a:pt x="265" y="374"/>
                </a:lnTo>
                <a:lnTo>
                  <a:pt x="257" y="372"/>
                </a:lnTo>
                <a:lnTo>
                  <a:pt x="257" y="372"/>
                </a:lnTo>
                <a:lnTo>
                  <a:pt x="257" y="372"/>
                </a:lnTo>
                <a:lnTo>
                  <a:pt x="257" y="374"/>
                </a:lnTo>
                <a:lnTo>
                  <a:pt x="257" y="375"/>
                </a:lnTo>
                <a:lnTo>
                  <a:pt x="255" y="375"/>
                </a:lnTo>
                <a:lnTo>
                  <a:pt x="255" y="375"/>
                </a:lnTo>
                <a:lnTo>
                  <a:pt x="255" y="375"/>
                </a:lnTo>
                <a:lnTo>
                  <a:pt x="254" y="377"/>
                </a:lnTo>
                <a:lnTo>
                  <a:pt x="254" y="377"/>
                </a:lnTo>
                <a:lnTo>
                  <a:pt x="254" y="377"/>
                </a:lnTo>
                <a:lnTo>
                  <a:pt x="254" y="377"/>
                </a:lnTo>
                <a:lnTo>
                  <a:pt x="254" y="379"/>
                </a:lnTo>
                <a:lnTo>
                  <a:pt x="252" y="381"/>
                </a:lnTo>
                <a:lnTo>
                  <a:pt x="249" y="384"/>
                </a:lnTo>
                <a:lnTo>
                  <a:pt x="249" y="384"/>
                </a:lnTo>
                <a:lnTo>
                  <a:pt x="249" y="386"/>
                </a:lnTo>
                <a:lnTo>
                  <a:pt x="249" y="386"/>
                </a:lnTo>
                <a:lnTo>
                  <a:pt x="249" y="389"/>
                </a:lnTo>
                <a:lnTo>
                  <a:pt x="249" y="389"/>
                </a:lnTo>
                <a:lnTo>
                  <a:pt x="249" y="392"/>
                </a:lnTo>
                <a:lnTo>
                  <a:pt x="249" y="392"/>
                </a:lnTo>
                <a:lnTo>
                  <a:pt x="249" y="392"/>
                </a:lnTo>
                <a:lnTo>
                  <a:pt x="249" y="394"/>
                </a:lnTo>
                <a:lnTo>
                  <a:pt x="249" y="396"/>
                </a:lnTo>
                <a:lnTo>
                  <a:pt x="247" y="397"/>
                </a:lnTo>
                <a:lnTo>
                  <a:pt x="247" y="397"/>
                </a:lnTo>
                <a:lnTo>
                  <a:pt x="247" y="399"/>
                </a:lnTo>
                <a:lnTo>
                  <a:pt x="247" y="399"/>
                </a:lnTo>
                <a:lnTo>
                  <a:pt x="245" y="401"/>
                </a:lnTo>
                <a:lnTo>
                  <a:pt x="244" y="401"/>
                </a:lnTo>
                <a:lnTo>
                  <a:pt x="244" y="401"/>
                </a:lnTo>
                <a:lnTo>
                  <a:pt x="244" y="402"/>
                </a:lnTo>
                <a:lnTo>
                  <a:pt x="244" y="402"/>
                </a:lnTo>
                <a:lnTo>
                  <a:pt x="244" y="404"/>
                </a:lnTo>
                <a:lnTo>
                  <a:pt x="244" y="404"/>
                </a:lnTo>
                <a:lnTo>
                  <a:pt x="244" y="406"/>
                </a:lnTo>
                <a:lnTo>
                  <a:pt x="244" y="406"/>
                </a:lnTo>
                <a:lnTo>
                  <a:pt x="245" y="407"/>
                </a:lnTo>
                <a:lnTo>
                  <a:pt x="247" y="407"/>
                </a:lnTo>
                <a:lnTo>
                  <a:pt x="247" y="409"/>
                </a:lnTo>
                <a:lnTo>
                  <a:pt x="247" y="411"/>
                </a:lnTo>
                <a:lnTo>
                  <a:pt x="247" y="412"/>
                </a:lnTo>
                <a:lnTo>
                  <a:pt x="247" y="412"/>
                </a:lnTo>
                <a:lnTo>
                  <a:pt x="247" y="412"/>
                </a:lnTo>
                <a:lnTo>
                  <a:pt x="247" y="412"/>
                </a:lnTo>
                <a:lnTo>
                  <a:pt x="247" y="414"/>
                </a:lnTo>
                <a:lnTo>
                  <a:pt x="247" y="414"/>
                </a:lnTo>
                <a:lnTo>
                  <a:pt x="244" y="414"/>
                </a:lnTo>
                <a:lnTo>
                  <a:pt x="244" y="414"/>
                </a:lnTo>
                <a:lnTo>
                  <a:pt x="242" y="414"/>
                </a:lnTo>
                <a:lnTo>
                  <a:pt x="242" y="416"/>
                </a:lnTo>
                <a:lnTo>
                  <a:pt x="242" y="416"/>
                </a:lnTo>
                <a:lnTo>
                  <a:pt x="242" y="421"/>
                </a:lnTo>
                <a:lnTo>
                  <a:pt x="244" y="421"/>
                </a:lnTo>
                <a:lnTo>
                  <a:pt x="244" y="423"/>
                </a:lnTo>
                <a:lnTo>
                  <a:pt x="244" y="424"/>
                </a:lnTo>
                <a:lnTo>
                  <a:pt x="242" y="426"/>
                </a:lnTo>
                <a:lnTo>
                  <a:pt x="242" y="428"/>
                </a:lnTo>
                <a:lnTo>
                  <a:pt x="242" y="428"/>
                </a:lnTo>
                <a:lnTo>
                  <a:pt x="242" y="428"/>
                </a:lnTo>
                <a:lnTo>
                  <a:pt x="242" y="429"/>
                </a:lnTo>
                <a:lnTo>
                  <a:pt x="242" y="429"/>
                </a:lnTo>
                <a:lnTo>
                  <a:pt x="244" y="429"/>
                </a:lnTo>
                <a:lnTo>
                  <a:pt x="245" y="431"/>
                </a:lnTo>
                <a:lnTo>
                  <a:pt x="247" y="433"/>
                </a:lnTo>
                <a:lnTo>
                  <a:pt x="247" y="433"/>
                </a:lnTo>
                <a:lnTo>
                  <a:pt x="247" y="433"/>
                </a:lnTo>
                <a:lnTo>
                  <a:pt x="247" y="434"/>
                </a:lnTo>
                <a:lnTo>
                  <a:pt x="247" y="434"/>
                </a:lnTo>
                <a:lnTo>
                  <a:pt x="247" y="436"/>
                </a:lnTo>
                <a:lnTo>
                  <a:pt x="247" y="436"/>
                </a:lnTo>
                <a:lnTo>
                  <a:pt x="247" y="436"/>
                </a:lnTo>
                <a:lnTo>
                  <a:pt x="245" y="438"/>
                </a:lnTo>
                <a:lnTo>
                  <a:pt x="245" y="438"/>
                </a:lnTo>
                <a:lnTo>
                  <a:pt x="244" y="438"/>
                </a:lnTo>
                <a:lnTo>
                  <a:pt x="242" y="438"/>
                </a:lnTo>
                <a:lnTo>
                  <a:pt x="240" y="438"/>
                </a:lnTo>
                <a:lnTo>
                  <a:pt x="234" y="436"/>
                </a:lnTo>
                <a:lnTo>
                  <a:pt x="232" y="436"/>
                </a:lnTo>
                <a:lnTo>
                  <a:pt x="232" y="438"/>
                </a:lnTo>
                <a:lnTo>
                  <a:pt x="232" y="438"/>
                </a:lnTo>
                <a:lnTo>
                  <a:pt x="227" y="441"/>
                </a:lnTo>
                <a:lnTo>
                  <a:pt x="227" y="443"/>
                </a:lnTo>
                <a:lnTo>
                  <a:pt x="227" y="443"/>
                </a:lnTo>
                <a:lnTo>
                  <a:pt x="227" y="443"/>
                </a:lnTo>
                <a:lnTo>
                  <a:pt x="227" y="444"/>
                </a:lnTo>
                <a:lnTo>
                  <a:pt x="227" y="444"/>
                </a:lnTo>
                <a:lnTo>
                  <a:pt x="229" y="444"/>
                </a:lnTo>
                <a:lnTo>
                  <a:pt x="229" y="446"/>
                </a:lnTo>
                <a:lnTo>
                  <a:pt x="229" y="448"/>
                </a:lnTo>
                <a:lnTo>
                  <a:pt x="229" y="448"/>
                </a:lnTo>
                <a:lnTo>
                  <a:pt x="229" y="449"/>
                </a:lnTo>
                <a:lnTo>
                  <a:pt x="229" y="449"/>
                </a:lnTo>
                <a:lnTo>
                  <a:pt x="229" y="451"/>
                </a:lnTo>
                <a:lnTo>
                  <a:pt x="229" y="453"/>
                </a:lnTo>
                <a:lnTo>
                  <a:pt x="229" y="454"/>
                </a:lnTo>
                <a:lnTo>
                  <a:pt x="229" y="454"/>
                </a:lnTo>
                <a:lnTo>
                  <a:pt x="229" y="454"/>
                </a:lnTo>
                <a:lnTo>
                  <a:pt x="225" y="456"/>
                </a:lnTo>
                <a:lnTo>
                  <a:pt x="225" y="456"/>
                </a:lnTo>
                <a:lnTo>
                  <a:pt x="225" y="456"/>
                </a:lnTo>
                <a:lnTo>
                  <a:pt x="225" y="456"/>
                </a:lnTo>
                <a:lnTo>
                  <a:pt x="225" y="458"/>
                </a:lnTo>
                <a:lnTo>
                  <a:pt x="225" y="460"/>
                </a:lnTo>
                <a:lnTo>
                  <a:pt x="223" y="463"/>
                </a:lnTo>
                <a:lnTo>
                  <a:pt x="222" y="465"/>
                </a:lnTo>
                <a:lnTo>
                  <a:pt x="222" y="466"/>
                </a:lnTo>
                <a:lnTo>
                  <a:pt x="222" y="466"/>
                </a:lnTo>
                <a:lnTo>
                  <a:pt x="222" y="466"/>
                </a:lnTo>
                <a:lnTo>
                  <a:pt x="220" y="466"/>
                </a:lnTo>
                <a:lnTo>
                  <a:pt x="220" y="468"/>
                </a:lnTo>
                <a:lnTo>
                  <a:pt x="220" y="468"/>
                </a:lnTo>
                <a:lnTo>
                  <a:pt x="220" y="468"/>
                </a:lnTo>
                <a:lnTo>
                  <a:pt x="218" y="473"/>
                </a:lnTo>
                <a:lnTo>
                  <a:pt x="218" y="473"/>
                </a:lnTo>
                <a:lnTo>
                  <a:pt x="218" y="473"/>
                </a:lnTo>
                <a:lnTo>
                  <a:pt x="217" y="475"/>
                </a:lnTo>
                <a:lnTo>
                  <a:pt x="217" y="475"/>
                </a:lnTo>
                <a:lnTo>
                  <a:pt x="217" y="475"/>
                </a:lnTo>
                <a:lnTo>
                  <a:pt x="217" y="476"/>
                </a:lnTo>
                <a:lnTo>
                  <a:pt x="215" y="476"/>
                </a:lnTo>
                <a:lnTo>
                  <a:pt x="213" y="476"/>
                </a:lnTo>
                <a:lnTo>
                  <a:pt x="213" y="476"/>
                </a:lnTo>
                <a:lnTo>
                  <a:pt x="212" y="476"/>
                </a:lnTo>
                <a:lnTo>
                  <a:pt x="212" y="476"/>
                </a:lnTo>
                <a:lnTo>
                  <a:pt x="212" y="476"/>
                </a:lnTo>
                <a:lnTo>
                  <a:pt x="212" y="475"/>
                </a:lnTo>
                <a:lnTo>
                  <a:pt x="212" y="475"/>
                </a:lnTo>
                <a:lnTo>
                  <a:pt x="210" y="475"/>
                </a:lnTo>
                <a:lnTo>
                  <a:pt x="210" y="475"/>
                </a:lnTo>
                <a:lnTo>
                  <a:pt x="207" y="475"/>
                </a:lnTo>
                <a:lnTo>
                  <a:pt x="207" y="475"/>
                </a:lnTo>
                <a:lnTo>
                  <a:pt x="207" y="475"/>
                </a:lnTo>
                <a:lnTo>
                  <a:pt x="207" y="475"/>
                </a:lnTo>
                <a:lnTo>
                  <a:pt x="205" y="475"/>
                </a:lnTo>
                <a:lnTo>
                  <a:pt x="205" y="475"/>
                </a:lnTo>
                <a:lnTo>
                  <a:pt x="205" y="475"/>
                </a:lnTo>
                <a:lnTo>
                  <a:pt x="203" y="475"/>
                </a:lnTo>
                <a:lnTo>
                  <a:pt x="203" y="475"/>
                </a:lnTo>
                <a:lnTo>
                  <a:pt x="203" y="473"/>
                </a:lnTo>
                <a:lnTo>
                  <a:pt x="203" y="473"/>
                </a:lnTo>
                <a:lnTo>
                  <a:pt x="203" y="473"/>
                </a:lnTo>
                <a:lnTo>
                  <a:pt x="203" y="473"/>
                </a:lnTo>
                <a:lnTo>
                  <a:pt x="202" y="475"/>
                </a:lnTo>
                <a:lnTo>
                  <a:pt x="202" y="475"/>
                </a:lnTo>
                <a:lnTo>
                  <a:pt x="202" y="475"/>
                </a:lnTo>
                <a:lnTo>
                  <a:pt x="200" y="475"/>
                </a:lnTo>
                <a:lnTo>
                  <a:pt x="198" y="475"/>
                </a:lnTo>
                <a:lnTo>
                  <a:pt x="193" y="475"/>
                </a:lnTo>
                <a:lnTo>
                  <a:pt x="193" y="473"/>
                </a:lnTo>
                <a:lnTo>
                  <a:pt x="193" y="473"/>
                </a:lnTo>
                <a:lnTo>
                  <a:pt x="193" y="473"/>
                </a:lnTo>
                <a:lnTo>
                  <a:pt x="193" y="471"/>
                </a:lnTo>
                <a:lnTo>
                  <a:pt x="193" y="471"/>
                </a:lnTo>
                <a:lnTo>
                  <a:pt x="193" y="471"/>
                </a:lnTo>
                <a:lnTo>
                  <a:pt x="193" y="470"/>
                </a:lnTo>
                <a:lnTo>
                  <a:pt x="193" y="470"/>
                </a:lnTo>
                <a:lnTo>
                  <a:pt x="192" y="468"/>
                </a:lnTo>
                <a:lnTo>
                  <a:pt x="192" y="468"/>
                </a:lnTo>
                <a:lnTo>
                  <a:pt x="190" y="468"/>
                </a:lnTo>
                <a:lnTo>
                  <a:pt x="190" y="468"/>
                </a:lnTo>
                <a:lnTo>
                  <a:pt x="188" y="468"/>
                </a:lnTo>
                <a:lnTo>
                  <a:pt x="186" y="468"/>
                </a:lnTo>
                <a:lnTo>
                  <a:pt x="186" y="468"/>
                </a:lnTo>
                <a:lnTo>
                  <a:pt x="186" y="468"/>
                </a:lnTo>
                <a:lnTo>
                  <a:pt x="185" y="468"/>
                </a:lnTo>
                <a:lnTo>
                  <a:pt x="185" y="466"/>
                </a:lnTo>
                <a:lnTo>
                  <a:pt x="185" y="466"/>
                </a:lnTo>
                <a:lnTo>
                  <a:pt x="185" y="466"/>
                </a:lnTo>
                <a:lnTo>
                  <a:pt x="185" y="466"/>
                </a:lnTo>
                <a:lnTo>
                  <a:pt x="185" y="465"/>
                </a:lnTo>
                <a:lnTo>
                  <a:pt x="185" y="465"/>
                </a:lnTo>
                <a:lnTo>
                  <a:pt x="185" y="465"/>
                </a:lnTo>
                <a:lnTo>
                  <a:pt x="185" y="465"/>
                </a:lnTo>
                <a:lnTo>
                  <a:pt x="185" y="463"/>
                </a:lnTo>
                <a:lnTo>
                  <a:pt x="185" y="463"/>
                </a:lnTo>
                <a:lnTo>
                  <a:pt x="181" y="461"/>
                </a:lnTo>
                <a:lnTo>
                  <a:pt x="180" y="461"/>
                </a:lnTo>
                <a:lnTo>
                  <a:pt x="180" y="461"/>
                </a:lnTo>
                <a:lnTo>
                  <a:pt x="176" y="461"/>
                </a:lnTo>
                <a:lnTo>
                  <a:pt x="176" y="461"/>
                </a:lnTo>
                <a:lnTo>
                  <a:pt x="175" y="461"/>
                </a:lnTo>
                <a:lnTo>
                  <a:pt x="173" y="460"/>
                </a:lnTo>
                <a:lnTo>
                  <a:pt x="173" y="460"/>
                </a:lnTo>
                <a:lnTo>
                  <a:pt x="173" y="460"/>
                </a:lnTo>
                <a:lnTo>
                  <a:pt x="173" y="460"/>
                </a:lnTo>
                <a:lnTo>
                  <a:pt x="173" y="458"/>
                </a:lnTo>
                <a:lnTo>
                  <a:pt x="173" y="458"/>
                </a:lnTo>
                <a:lnTo>
                  <a:pt x="173" y="458"/>
                </a:lnTo>
                <a:lnTo>
                  <a:pt x="173" y="458"/>
                </a:lnTo>
                <a:lnTo>
                  <a:pt x="173" y="456"/>
                </a:lnTo>
                <a:lnTo>
                  <a:pt x="171" y="456"/>
                </a:lnTo>
                <a:lnTo>
                  <a:pt x="171" y="456"/>
                </a:lnTo>
                <a:lnTo>
                  <a:pt x="170" y="456"/>
                </a:lnTo>
                <a:lnTo>
                  <a:pt x="170" y="456"/>
                </a:lnTo>
                <a:lnTo>
                  <a:pt x="168" y="456"/>
                </a:lnTo>
                <a:lnTo>
                  <a:pt x="168" y="458"/>
                </a:lnTo>
                <a:lnTo>
                  <a:pt x="168" y="458"/>
                </a:lnTo>
                <a:lnTo>
                  <a:pt x="170" y="458"/>
                </a:lnTo>
                <a:lnTo>
                  <a:pt x="170" y="460"/>
                </a:lnTo>
                <a:lnTo>
                  <a:pt x="168" y="460"/>
                </a:lnTo>
                <a:lnTo>
                  <a:pt x="168" y="460"/>
                </a:lnTo>
                <a:lnTo>
                  <a:pt x="168" y="461"/>
                </a:lnTo>
                <a:lnTo>
                  <a:pt x="166" y="461"/>
                </a:lnTo>
                <a:lnTo>
                  <a:pt x="166" y="461"/>
                </a:lnTo>
                <a:lnTo>
                  <a:pt x="166" y="461"/>
                </a:lnTo>
                <a:lnTo>
                  <a:pt x="166" y="461"/>
                </a:lnTo>
                <a:lnTo>
                  <a:pt x="166" y="463"/>
                </a:lnTo>
                <a:lnTo>
                  <a:pt x="166" y="463"/>
                </a:lnTo>
                <a:lnTo>
                  <a:pt x="166" y="465"/>
                </a:lnTo>
                <a:lnTo>
                  <a:pt x="166" y="465"/>
                </a:lnTo>
                <a:lnTo>
                  <a:pt x="165" y="465"/>
                </a:lnTo>
                <a:lnTo>
                  <a:pt x="161" y="465"/>
                </a:lnTo>
                <a:lnTo>
                  <a:pt x="161" y="465"/>
                </a:lnTo>
                <a:lnTo>
                  <a:pt x="161" y="466"/>
                </a:lnTo>
                <a:lnTo>
                  <a:pt x="160" y="466"/>
                </a:lnTo>
                <a:lnTo>
                  <a:pt x="160" y="466"/>
                </a:lnTo>
                <a:lnTo>
                  <a:pt x="158" y="468"/>
                </a:lnTo>
                <a:lnTo>
                  <a:pt x="158" y="466"/>
                </a:lnTo>
                <a:lnTo>
                  <a:pt x="155" y="465"/>
                </a:lnTo>
                <a:lnTo>
                  <a:pt x="155" y="465"/>
                </a:lnTo>
                <a:lnTo>
                  <a:pt x="153" y="465"/>
                </a:lnTo>
                <a:lnTo>
                  <a:pt x="153" y="466"/>
                </a:lnTo>
                <a:lnTo>
                  <a:pt x="151" y="468"/>
                </a:lnTo>
                <a:lnTo>
                  <a:pt x="151" y="468"/>
                </a:lnTo>
                <a:lnTo>
                  <a:pt x="151" y="470"/>
                </a:lnTo>
                <a:lnTo>
                  <a:pt x="151" y="470"/>
                </a:lnTo>
                <a:lnTo>
                  <a:pt x="151" y="471"/>
                </a:lnTo>
                <a:lnTo>
                  <a:pt x="151" y="471"/>
                </a:lnTo>
                <a:lnTo>
                  <a:pt x="151" y="471"/>
                </a:lnTo>
                <a:lnTo>
                  <a:pt x="150" y="471"/>
                </a:lnTo>
                <a:lnTo>
                  <a:pt x="150" y="471"/>
                </a:lnTo>
                <a:lnTo>
                  <a:pt x="150" y="471"/>
                </a:lnTo>
                <a:lnTo>
                  <a:pt x="146" y="473"/>
                </a:lnTo>
                <a:lnTo>
                  <a:pt x="144" y="473"/>
                </a:lnTo>
                <a:lnTo>
                  <a:pt x="144" y="473"/>
                </a:lnTo>
                <a:lnTo>
                  <a:pt x="143" y="473"/>
                </a:lnTo>
                <a:lnTo>
                  <a:pt x="143" y="473"/>
                </a:lnTo>
                <a:lnTo>
                  <a:pt x="141" y="475"/>
                </a:lnTo>
                <a:lnTo>
                  <a:pt x="141" y="475"/>
                </a:lnTo>
                <a:lnTo>
                  <a:pt x="139" y="475"/>
                </a:lnTo>
                <a:lnTo>
                  <a:pt x="139" y="475"/>
                </a:lnTo>
                <a:lnTo>
                  <a:pt x="139" y="475"/>
                </a:lnTo>
                <a:lnTo>
                  <a:pt x="139" y="475"/>
                </a:lnTo>
                <a:lnTo>
                  <a:pt x="138" y="475"/>
                </a:lnTo>
                <a:lnTo>
                  <a:pt x="138" y="475"/>
                </a:lnTo>
                <a:lnTo>
                  <a:pt x="136" y="475"/>
                </a:lnTo>
                <a:lnTo>
                  <a:pt x="136" y="473"/>
                </a:lnTo>
                <a:lnTo>
                  <a:pt x="136" y="473"/>
                </a:lnTo>
                <a:lnTo>
                  <a:pt x="136" y="473"/>
                </a:lnTo>
                <a:lnTo>
                  <a:pt x="136" y="468"/>
                </a:lnTo>
                <a:lnTo>
                  <a:pt x="134" y="468"/>
                </a:lnTo>
                <a:lnTo>
                  <a:pt x="134" y="466"/>
                </a:lnTo>
                <a:lnTo>
                  <a:pt x="134" y="466"/>
                </a:lnTo>
                <a:lnTo>
                  <a:pt x="131" y="466"/>
                </a:lnTo>
                <a:lnTo>
                  <a:pt x="131" y="465"/>
                </a:lnTo>
                <a:lnTo>
                  <a:pt x="131" y="465"/>
                </a:lnTo>
                <a:lnTo>
                  <a:pt x="131" y="465"/>
                </a:lnTo>
                <a:lnTo>
                  <a:pt x="131" y="465"/>
                </a:lnTo>
                <a:lnTo>
                  <a:pt x="131" y="463"/>
                </a:lnTo>
                <a:lnTo>
                  <a:pt x="131" y="461"/>
                </a:lnTo>
                <a:lnTo>
                  <a:pt x="131" y="460"/>
                </a:lnTo>
                <a:lnTo>
                  <a:pt x="131" y="460"/>
                </a:lnTo>
                <a:lnTo>
                  <a:pt x="131" y="460"/>
                </a:lnTo>
                <a:lnTo>
                  <a:pt x="131" y="460"/>
                </a:lnTo>
                <a:lnTo>
                  <a:pt x="131" y="458"/>
                </a:lnTo>
                <a:lnTo>
                  <a:pt x="129" y="458"/>
                </a:lnTo>
                <a:lnTo>
                  <a:pt x="128" y="458"/>
                </a:lnTo>
                <a:lnTo>
                  <a:pt x="126" y="458"/>
                </a:lnTo>
                <a:lnTo>
                  <a:pt x="126" y="458"/>
                </a:lnTo>
                <a:lnTo>
                  <a:pt x="126" y="458"/>
                </a:lnTo>
                <a:lnTo>
                  <a:pt x="124" y="456"/>
                </a:lnTo>
                <a:lnTo>
                  <a:pt x="124" y="456"/>
                </a:lnTo>
                <a:lnTo>
                  <a:pt x="123" y="454"/>
                </a:lnTo>
                <a:lnTo>
                  <a:pt x="123" y="454"/>
                </a:lnTo>
                <a:lnTo>
                  <a:pt x="123" y="454"/>
                </a:lnTo>
                <a:lnTo>
                  <a:pt x="121" y="454"/>
                </a:lnTo>
                <a:lnTo>
                  <a:pt x="121" y="454"/>
                </a:lnTo>
                <a:lnTo>
                  <a:pt x="121" y="454"/>
                </a:lnTo>
                <a:lnTo>
                  <a:pt x="121" y="454"/>
                </a:lnTo>
                <a:lnTo>
                  <a:pt x="121" y="456"/>
                </a:lnTo>
                <a:lnTo>
                  <a:pt x="121" y="456"/>
                </a:lnTo>
                <a:lnTo>
                  <a:pt x="124" y="460"/>
                </a:lnTo>
                <a:lnTo>
                  <a:pt x="124" y="460"/>
                </a:lnTo>
                <a:lnTo>
                  <a:pt x="124" y="461"/>
                </a:lnTo>
                <a:lnTo>
                  <a:pt x="124" y="461"/>
                </a:lnTo>
                <a:lnTo>
                  <a:pt x="124" y="461"/>
                </a:lnTo>
                <a:lnTo>
                  <a:pt x="124" y="463"/>
                </a:lnTo>
                <a:lnTo>
                  <a:pt x="123" y="463"/>
                </a:lnTo>
                <a:lnTo>
                  <a:pt x="123" y="465"/>
                </a:lnTo>
                <a:lnTo>
                  <a:pt x="123" y="465"/>
                </a:lnTo>
                <a:lnTo>
                  <a:pt x="123" y="466"/>
                </a:lnTo>
                <a:lnTo>
                  <a:pt x="123" y="466"/>
                </a:lnTo>
                <a:lnTo>
                  <a:pt x="123" y="466"/>
                </a:lnTo>
                <a:lnTo>
                  <a:pt x="123" y="466"/>
                </a:lnTo>
                <a:lnTo>
                  <a:pt x="123" y="468"/>
                </a:lnTo>
                <a:lnTo>
                  <a:pt x="123" y="468"/>
                </a:lnTo>
                <a:lnTo>
                  <a:pt x="121" y="468"/>
                </a:lnTo>
                <a:lnTo>
                  <a:pt x="116" y="468"/>
                </a:lnTo>
                <a:lnTo>
                  <a:pt x="116" y="466"/>
                </a:lnTo>
                <a:lnTo>
                  <a:pt x="116" y="465"/>
                </a:lnTo>
                <a:lnTo>
                  <a:pt x="116" y="463"/>
                </a:lnTo>
                <a:lnTo>
                  <a:pt x="116" y="463"/>
                </a:lnTo>
                <a:lnTo>
                  <a:pt x="118" y="461"/>
                </a:lnTo>
                <a:lnTo>
                  <a:pt x="118" y="461"/>
                </a:lnTo>
                <a:lnTo>
                  <a:pt x="118" y="460"/>
                </a:lnTo>
                <a:lnTo>
                  <a:pt x="116" y="458"/>
                </a:lnTo>
                <a:lnTo>
                  <a:pt x="116" y="456"/>
                </a:lnTo>
                <a:lnTo>
                  <a:pt x="116" y="456"/>
                </a:lnTo>
                <a:lnTo>
                  <a:pt x="116" y="454"/>
                </a:lnTo>
                <a:lnTo>
                  <a:pt x="116" y="454"/>
                </a:lnTo>
                <a:lnTo>
                  <a:pt x="118" y="454"/>
                </a:lnTo>
                <a:lnTo>
                  <a:pt x="118" y="454"/>
                </a:lnTo>
                <a:lnTo>
                  <a:pt x="118" y="454"/>
                </a:lnTo>
                <a:lnTo>
                  <a:pt x="119" y="454"/>
                </a:lnTo>
                <a:lnTo>
                  <a:pt x="119" y="454"/>
                </a:lnTo>
                <a:lnTo>
                  <a:pt x="119" y="453"/>
                </a:lnTo>
                <a:lnTo>
                  <a:pt x="119" y="453"/>
                </a:lnTo>
                <a:lnTo>
                  <a:pt x="119" y="453"/>
                </a:lnTo>
                <a:lnTo>
                  <a:pt x="119" y="453"/>
                </a:lnTo>
                <a:lnTo>
                  <a:pt x="119" y="451"/>
                </a:lnTo>
                <a:lnTo>
                  <a:pt x="118" y="451"/>
                </a:lnTo>
                <a:lnTo>
                  <a:pt x="118" y="451"/>
                </a:lnTo>
                <a:lnTo>
                  <a:pt x="118" y="449"/>
                </a:lnTo>
                <a:lnTo>
                  <a:pt x="116" y="448"/>
                </a:lnTo>
                <a:lnTo>
                  <a:pt x="116" y="448"/>
                </a:lnTo>
                <a:lnTo>
                  <a:pt x="114" y="448"/>
                </a:lnTo>
                <a:lnTo>
                  <a:pt x="113" y="448"/>
                </a:lnTo>
                <a:lnTo>
                  <a:pt x="113" y="446"/>
                </a:lnTo>
                <a:lnTo>
                  <a:pt x="113" y="446"/>
                </a:lnTo>
                <a:lnTo>
                  <a:pt x="113" y="446"/>
                </a:lnTo>
                <a:lnTo>
                  <a:pt x="113" y="444"/>
                </a:lnTo>
                <a:lnTo>
                  <a:pt x="114" y="443"/>
                </a:lnTo>
                <a:lnTo>
                  <a:pt x="114" y="441"/>
                </a:lnTo>
                <a:lnTo>
                  <a:pt x="114" y="441"/>
                </a:lnTo>
                <a:lnTo>
                  <a:pt x="114" y="439"/>
                </a:lnTo>
                <a:lnTo>
                  <a:pt x="114" y="439"/>
                </a:lnTo>
                <a:lnTo>
                  <a:pt x="116" y="439"/>
                </a:lnTo>
                <a:lnTo>
                  <a:pt x="119" y="441"/>
                </a:lnTo>
                <a:lnTo>
                  <a:pt x="121" y="441"/>
                </a:lnTo>
                <a:lnTo>
                  <a:pt x="121" y="441"/>
                </a:lnTo>
                <a:lnTo>
                  <a:pt x="121" y="439"/>
                </a:lnTo>
                <a:lnTo>
                  <a:pt x="121" y="439"/>
                </a:lnTo>
                <a:lnTo>
                  <a:pt x="121" y="438"/>
                </a:lnTo>
                <a:lnTo>
                  <a:pt x="121" y="438"/>
                </a:lnTo>
                <a:lnTo>
                  <a:pt x="121" y="438"/>
                </a:lnTo>
                <a:lnTo>
                  <a:pt x="119" y="438"/>
                </a:lnTo>
                <a:lnTo>
                  <a:pt x="119" y="438"/>
                </a:lnTo>
                <a:lnTo>
                  <a:pt x="118" y="438"/>
                </a:lnTo>
                <a:lnTo>
                  <a:pt x="118" y="436"/>
                </a:lnTo>
                <a:lnTo>
                  <a:pt x="118" y="436"/>
                </a:lnTo>
                <a:lnTo>
                  <a:pt x="118" y="434"/>
                </a:lnTo>
                <a:lnTo>
                  <a:pt x="118" y="434"/>
                </a:lnTo>
                <a:lnTo>
                  <a:pt x="118" y="433"/>
                </a:lnTo>
                <a:lnTo>
                  <a:pt x="118" y="433"/>
                </a:lnTo>
                <a:lnTo>
                  <a:pt x="119" y="431"/>
                </a:lnTo>
                <a:lnTo>
                  <a:pt x="121" y="428"/>
                </a:lnTo>
                <a:lnTo>
                  <a:pt x="121" y="426"/>
                </a:lnTo>
                <a:lnTo>
                  <a:pt x="121" y="426"/>
                </a:lnTo>
                <a:lnTo>
                  <a:pt x="121" y="426"/>
                </a:lnTo>
                <a:lnTo>
                  <a:pt x="119" y="424"/>
                </a:lnTo>
                <a:lnTo>
                  <a:pt x="119" y="424"/>
                </a:lnTo>
                <a:lnTo>
                  <a:pt x="118" y="424"/>
                </a:lnTo>
                <a:lnTo>
                  <a:pt x="118" y="424"/>
                </a:lnTo>
                <a:lnTo>
                  <a:pt x="118" y="424"/>
                </a:lnTo>
                <a:lnTo>
                  <a:pt x="118" y="424"/>
                </a:lnTo>
                <a:lnTo>
                  <a:pt x="116" y="424"/>
                </a:lnTo>
                <a:lnTo>
                  <a:pt x="118" y="424"/>
                </a:lnTo>
                <a:lnTo>
                  <a:pt x="118" y="424"/>
                </a:lnTo>
                <a:lnTo>
                  <a:pt x="119" y="421"/>
                </a:lnTo>
                <a:lnTo>
                  <a:pt x="119" y="419"/>
                </a:lnTo>
                <a:lnTo>
                  <a:pt x="119" y="419"/>
                </a:lnTo>
                <a:lnTo>
                  <a:pt x="118" y="417"/>
                </a:lnTo>
                <a:lnTo>
                  <a:pt x="116" y="416"/>
                </a:lnTo>
                <a:lnTo>
                  <a:pt x="116" y="416"/>
                </a:lnTo>
                <a:lnTo>
                  <a:pt x="114" y="416"/>
                </a:lnTo>
                <a:lnTo>
                  <a:pt x="114" y="414"/>
                </a:lnTo>
                <a:lnTo>
                  <a:pt x="114" y="414"/>
                </a:lnTo>
                <a:lnTo>
                  <a:pt x="113" y="414"/>
                </a:lnTo>
                <a:lnTo>
                  <a:pt x="113" y="414"/>
                </a:lnTo>
                <a:lnTo>
                  <a:pt x="113" y="414"/>
                </a:lnTo>
                <a:lnTo>
                  <a:pt x="111" y="414"/>
                </a:lnTo>
                <a:lnTo>
                  <a:pt x="111" y="414"/>
                </a:lnTo>
                <a:lnTo>
                  <a:pt x="111" y="414"/>
                </a:lnTo>
                <a:lnTo>
                  <a:pt x="109" y="412"/>
                </a:lnTo>
                <a:lnTo>
                  <a:pt x="111" y="412"/>
                </a:lnTo>
                <a:lnTo>
                  <a:pt x="111" y="412"/>
                </a:lnTo>
                <a:lnTo>
                  <a:pt x="111" y="412"/>
                </a:lnTo>
                <a:lnTo>
                  <a:pt x="111" y="412"/>
                </a:lnTo>
                <a:lnTo>
                  <a:pt x="113" y="412"/>
                </a:lnTo>
                <a:lnTo>
                  <a:pt x="113" y="412"/>
                </a:lnTo>
                <a:lnTo>
                  <a:pt x="113" y="412"/>
                </a:lnTo>
                <a:lnTo>
                  <a:pt x="113" y="411"/>
                </a:lnTo>
                <a:lnTo>
                  <a:pt x="113" y="411"/>
                </a:lnTo>
                <a:lnTo>
                  <a:pt x="113" y="411"/>
                </a:lnTo>
                <a:lnTo>
                  <a:pt x="111" y="411"/>
                </a:lnTo>
                <a:lnTo>
                  <a:pt x="109" y="412"/>
                </a:lnTo>
                <a:lnTo>
                  <a:pt x="107" y="412"/>
                </a:lnTo>
                <a:lnTo>
                  <a:pt x="107" y="412"/>
                </a:lnTo>
                <a:lnTo>
                  <a:pt x="106" y="412"/>
                </a:lnTo>
                <a:lnTo>
                  <a:pt x="106" y="412"/>
                </a:lnTo>
                <a:lnTo>
                  <a:pt x="106" y="412"/>
                </a:lnTo>
                <a:lnTo>
                  <a:pt x="106" y="414"/>
                </a:lnTo>
                <a:lnTo>
                  <a:pt x="106" y="414"/>
                </a:lnTo>
                <a:lnTo>
                  <a:pt x="106" y="414"/>
                </a:lnTo>
                <a:lnTo>
                  <a:pt x="106" y="414"/>
                </a:lnTo>
                <a:lnTo>
                  <a:pt x="104" y="416"/>
                </a:lnTo>
                <a:lnTo>
                  <a:pt x="104" y="416"/>
                </a:lnTo>
                <a:lnTo>
                  <a:pt x="104" y="416"/>
                </a:lnTo>
                <a:lnTo>
                  <a:pt x="102" y="416"/>
                </a:lnTo>
                <a:lnTo>
                  <a:pt x="101" y="416"/>
                </a:lnTo>
                <a:lnTo>
                  <a:pt x="101" y="414"/>
                </a:lnTo>
                <a:lnTo>
                  <a:pt x="99" y="414"/>
                </a:lnTo>
                <a:lnTo>
                  <a:pt x="99" y="412"/>
                </a:lnTo>
                <a:lnTo>
                  <a:pt x="99" y="412"/>
                </a:lnTo>
                <a:lnTo>
                  <a:pt x="97" y="412"/>
                </a:lnTo>
                <a:lnTo>
                  <a:pt x="97" y="409"/>
                </a:lnTo>
                <a:lnTo>
                  <a:pt x="97" y="409"/>
                </a:lnTo>
                <a:lnTo>
                  <a:pt x="99" y="409"/>
                </a:lnTo>
                <a:lnTo>
                  <a:pt x="99" y="407"/>
                </a:lnTo>
                <a:lnTo>
                  <a:pt x="99" y="407"/>
                </a:lnTo>
                <a:lnTo>
                  <a:pt x="99" y="407"/>
                </a:lnTo>
                <a:lnTo>
                  <a:pt x="101" y="407"/>
                </a:lnTo>
                <a:lnTo>
                  <a:pt x="102" y="406"/>
                </a:lnTo>
                <a:lnTo>
                  <a:pt x="104" y="406"/>
                </a:lnTo>
                <a:lnTo>
                  <a:pt x="106" y="404"/>
                </a:lnTo>
                <a:lnTo>
                  <a:pt x="107" y="402"/>
                </a:lnTo>
                <a:lnTo>
                  <a:pt x="107" y="402"/>
                </a:lnTo>
                <a:lnTo>
                  <a:pt x="109" y="402"/>
                </a:lnTo>
                <a:lnTo>
                  <a:pt x="113" y="402"/>
                </a:lnTo>
                <a:lnTo>
                  <a:pt x="114" y="402"/>
                </a:lnTo>
                <a:lnTo>
                  <a:pt x="114" y="402"/>
                </a:lnTo>
                <a:lnTo>
                  <a:pt x="114" y="402"/>
                </a:lnTo>
                <a:lnTo>
                  <a:pt x="114" y="402"/>
                </a:lnTo>
                <a:lnTo>
                  <a:pt x="114" y="401"/>
                </a:lnTo>
                <a:lnTo>
                  <a:pt x="114" y="401"/>
                </a:lnTo>
                <a:lnTo>
                  <a:pt x="116" y="401"/>
                </a:lnTo>
                <a:lnTo>
                  <a:pt x="116" y="399"/>
                </a:lnTo>
                <a:lnTo>
                  <a:pt x="116" y="399"/>
                </a:lnTo>
                <a:lnTo>
                  <a:pt x="116" y="397"/>
                </a:lnTo>
                <a:lnTo>
                  <a:pt x="116" y="394"/>
                </a:lnTo>
                <a:lnTo>
                  <a:pt x="116" y="394"/>
                </a:lnTo>
                <a:lnTo>
                  <a:pt x="116" y="394"/>
                </a:lnTo>
                <a:lnTo>
                  <a:pt x="116" y="392"/>
                </a:lnTo>
                <a:lnTo>
                  <a:pt x="118" y="392"/>
                </a:lnTo>
                <a:lnTo>
                  <a:pt x="118" y="391"/>
                </a:lnTo>
                <a:lnTo>
                  <a:pt x="118" y="391"/>
                </a:lnTo>
                <a:lnTo>
                  <a:pt x="116" y="391"/>
                </a:lnTo>
                <a:lnTo>
                  <a:pt x="116" y="389"/>
                </a:lnTo>
                <a:lnTo>
                  <a:pt x="116" y="389"/>
                </a:lnTo>
                <a:lnTo>
                  <a:pt x="114" y="389"/>
                </a:lnTo>
                <a:lnTo>
                  <a:pt x="114" y="387"/>
                </a:lnTo>
                <a:lnTo>
                  <a:pt x="114" y="387"/>
                </a:lnTo>
                <a:lnTo>
                  <a:pt x="114" y="386"/>
                </a:lnTo>
                <a:lnTo>
                  <a:pt x="114" y="384"/>
                </a:lnTo>
                <a:lnTo>
                  <a:pt x="114" y="384"/>
                </a:lnTo>
                <a:lnTo>
                  <a:pt x="114" y="384"/>
                </a:lnTo>
                <a:lnTo>
                  <a:pt x="114" y="384"/>
                </a:lnTo>
                <a:lnTo>
                  <a:pt x="114" y="382"/>
                </a:lnTo>
                <a:lnTo>
                  <a:pt x="116" y="382"/>
                </a:lnTo>
                <a:lnTo>
                  <a:pt x="116" y="382"/>
                </a:lnTo>
                <a:lnTo>
                  <a:pt x="116" y="381"/>
                </a:lnTo>
                <a:lnTo>
                  <a:pt x="116" y="381"/>
                </a:lnTo>
                <a:lnTo>
                  <a:pt x="118" y="381"/>
                </a:lnTo>
                <a:lnTo>
                  <a:pt x="119" y="379"/>
                </a:lnTo>
                <a:lnTo>
                  <a:pt x="119" y="379"/>
                </a:lnTo>
                <a:lnTo>
                  <a:pt x="119" y="379"/>
                </a:lnTo>
                <a:lnTo>
                  <a:pt x="119" y="379"/>
                </a:lnTo>
                <a:lnTo>
                  <a:pt x="119" y="379"/>
                </a:lnTo>
                <a:lnTo>
                  <a:pt x="119" y="377"/>
                </a:lnTo>
                <a:lnTo>
                  <a:pt x="121" y="377"/>
                </a:lnTo>
                <a:lnTo>
                  <a:pt x="121" y="377"/>
                </a:lnTo>
                <a:lnTo>
                  <a:pt x="121" y="377"/>
                </a:lnTo>
                <a:lnTo>
                  <a:pt x="121" y="375"/>
                </a:lnTo>
                <a:lnTo>
                  <a:pt x="119" y="375"/>
                </a:lnTo>
                <a:lnTo>
                  <a:pt x="119" y="375"/>
                </a:lnTo>
                <a:lnTo>
                  <a:pt x="119" y="375"/>
                </a:lnTo>
                <a:lnTo>
                  <a:pt x="119" y="375"/>
                </a:lnTo>
                <a:lnTo>
                  <a:pt x="116" y="377"/>
                </a:lnTo>
                <a:lnTo>
                  <a:pt x="113" y="377"/>
                </a:lnTo>
                <a:lnTo>
                  <a:pt x="111" y="377"/>
                </a:lnTo>
                <a:lnTo>
                  <a:pt x="111" y="377"/>
                </a:lnTo>
                <a:lnTo>
                  <a:pt x="107" y="374"/>
                </a:lnTo>
                <a:lnTo>
                  <a:pt x="106" y="370"/>
                </a:lnTo>
                <a:lnTo>
                  <a:pt x="106" y="369"/>
                </a:lnTo>
                <a:lnTo>
                  <a:pt x="106" y="369"/>
                </a:lnTo>
                <a:lnTo>
                  <a:pt x="106" y="369"/>
                </a:lnTo>
                <a:lnTo>
                  <a:pt x="106" y="367"/>
                </a:lnTo>
                <a:lnTo>
                  <a:pt x="104" y="367"/>
                </a:lnTo>
                <a:lnTo>
                  <a:pt x="104" y="367"/>
                </a:lnTo>
                <a:lnTo>
                  <a:pt x="104" y="367"/>
                </a:lnTo>
                <a:lnTo>
                  <a:pt x="102" y="367"/>
                </a:lnTo>
                <a:lnTo>
                  <a:pt x="102" y="367"/>
                </a:lnTo>
                <a:lnTo>
                  <a:pt x="102" y="367"/>
                </a:lnTo>
                <a:lnTo>
                  <a:pt x="101" y="367"/>
                </a:lnTo>
                <a:lnTo>
                  <a:pt x="101" y="367"/>
                </a:lnTo>
                <a:lnTo>
                  <a:pt x="101" y="367"/>
                </a:lnTo>
                <a:lnTo>
                  <a:pt x="102" y="369"/>
                </a:lnTo>
                <a:lnTo>
                  <a:pt x="102" y="369"/>
                </a:lnTo>
                <a:lnTo>
                  <a:pt x="102" y="369"/>
                </a:lnTo>
                <a:lnTo>
                  <a:pt x="102" y="370"/>
                </a:lnTo>
                <a:lnTo>
                  <a:pt x="102" y="370"/>
                </a:lnTo>
                <a:lnTo>
                  <a:pt x="101" y="370"/>
                </a:lnTo>
                <a:lnTo>
                  <a:pt x="101" y="372"/>
                </a:lnTo>
                <a:lnTo>
                  <a:pt x="99" y="374"/>
                </a:lnTo>
                <a:lnTo>
                  <a:pt x="97" y="374"/>
                </a:lnTo>
                <a:lnTo>
                  <a:pt x="97" y="374"/>
                </a:lnTo>
                <a:lnTo>
                  <a:pt x="96" y="374"/>
                </a:lnTo>
                <a:lnTo>
                  <a:pt x="96" y="375"/>
                </a:lnTo>
                <a:lnTo>
                  <a:pt x="96" y="375"/>
                </a:lnTo>
                <a:lnTo>
                  <a:pt x="94" y="375"/>
                </a:lnTo>
                <a:lnTo>
                  <a:pt x="94" y="377"/>
                </a:lnTo>
                <a:lnTo>
                  <a:pt x="94" y="377"/>
                </a:lnTo>
                <a:lnTo>
                  <a:pt x="92" y="375"/>
                </a:lnTo>
                <a:lnTo>
                  <a:pt x="92" y="375"/>
                </a:lnTo>
                <a:lnTo>
                  <a:pt x="92" y="375"/>
                </a:lnTo>
                <a:lnTo>
                  <a:pt x="92" y="375"/>
                </a:lnTo>
                <a:lnTo>
                  <a:pt x="91" y="377"/>
                </a:lnTo>
                <a:lnTo>
                  <a:pt x="89" y="381"/>
                </a:lnTo>
                <a:lnTo>
                  <a:pt x="89" y="382"/>
                </a:lnTo>
                <a:lnTo>
                  <a:pt x="87" y="384"/>
                </a:lnTo>
                <a:lnTo>
                  <a:pt x="87" y="384"/>
                </a:lnTo>
                <a:lnTo>
                  <a:pt x="87" y="386"/>
                </a:lnTo>
                <a:lnTo>
                  <a:pt x="87" y="386"/>
                </a:lnTo>
                <a:lnTo>
                  <a:pt x="86" y="387"/>
                </a:lnTo>
                <a:lnTo>
                  <a:pt x="84" y="387"/>
                </a:lnTo>
                <a:lnTo>
                  <a:pt x="84" y="387"/>
                </a:lnTo>
                <a:lnTo>
                  <a:pt x="82" y="387"/>
                </a:lnTo>
                <a:lnTo>
                  <a:pt x="82" y="387"/>
                </a:lnTo>
                <a:lnTo>
                  <a:pt x="82" y="387"/>
                </a:lnTo>
                <a:lnTo>
                  <a:pt x="81" y="389"/>
                </a:lnTo>
                <a:lnTo>
                  <a:pt x="81" y="389"/>
                </a:lnTo>
                <a:lnTo>
                  <a:pt x="81" y="389"/>
                </a:lnTo>
                <a:lnTo>
                  <a:pt x="79" y="389"/>
                </a:lnTo>
                <a:lnTo>
                  <a:pt x="79" y="387"/>
                </a:lnTo>
                <a:lnTo>
                  <a:pt x="79" y="387"/>
                </a:lnTo>
                <a:lnTo>
                  <a:pt x="77" y="387"/>
                </a:lnTo>
                <a:lnTo>
                  <a:pt x="77" y="387"/>
                </a:lnTo>
                <a:lnTo>
                  <a:pt x="77" y="386"/>
                </a:lnTo>
                <a:lnTo>
                  <a:pt x="77" y="386"/>
                </a:lnTo>
                <a:lnTo>
                  <a:pt x="77" y="384"/>
                </a:lnTo>
                <a:lnTo>
                  <a:pt x="77" y="384"/>
                </a:lnTo>
                <a:lnTo>
                  <a:pt x="77" y="384"/>
                </a:lnTo>
                <a:lnTo>
                  <a:pt x="77" y="384"/>
                </a:lnTo>
                <a:lnTo>
                  <a:pt x="77" y="384"/>
                </a:lnTo>
                <a:lnTo>
                  <a:pt x="76" y="384"/>
                </a:lnTo>
                <a:lnTo>
                  <a:pt x="76" y="384"/>
                </a:lnTo>
                <a:lnTo>
                  <a:pt x="76" y="384"/>
                </a:lnTo>
                <a:lnTo>
                  <a:pt x="76" y="384"/>
                </a:lnTo>
                <a:lnTo>
                  <a:pt x="76" y="384"/>
                </a:lnTo>
                <a:lnTo>
                  <a:pt x="76" y="386"/>
                </a:lnTo>
                <a:lnTo>
                  <a:pt x="76" y="386"/>
                </a:lnTo>
                <a:lnTo>
                  <a:pt x="74" y="386"/>
                </a:lnTo>
                <a:lnTo>
                  <a:pt x="69" y="382"/>
                </a:lnTo>
                <a:lnTo>
                  <a:pt x="69" y="381"/>
                </a:lnTo>
                <a:lnTo>
                  <a:pt x="67" y="381"/>
                </a:lnTo>
                <a:lnTo>
                  <a:pt x="67" y="379"/>
                </a:lnTo>
                <a:lnTo>
                  <a:pt x="67" y="379"/>
                </a:lnTo>
                <a:lnTo>
                  <a:pt x="69" y="379"/>
                </a:lnTo>
                <a:lnTo>
                  <a:pt x="69" y="375"/>
                </a:lnTo>
                <a:lnTo>
                  <a:pt x="69" y="375"/>
                </a:lnTo>
                <a:lnTo>
                  <a:pt x="69" y="375"/>
                </a:lnTo>
                <a:lnTo>
                  <a:pt x="71" y="374"/>
                </a:lnTo>
                <a:lnTo>
                  <a:pt x="69" y="374"/>
                </a:lnTo>
                <a:lnTo>
                  <a:pt x="71" y="372"/>
                </a:lnTo>
                <a:lnTo>
                  <a:pt x="71" y="372"/>
                </a:lnTo>
                <a:lnTo>
                  <a:pt x="71" y="372"/>
                </a:lnTo>
                <a:lnTo>
                  <a:pt x="71" y="372"/>
                </a:lnTo>
                <a:lnTo>
                  <a:pt x="71" y="372"/>
                </a:lnTo>
                <a:lnTo>
                  <a:pt x="71" y="370"/>
                </a:lnTo>
                <a:lnTo>
                  <a:pt x="71" y="370"/>
                </a:lnTo>
                <a:lnTo>
                  <a:pt x="71" y="370"/>
                </a:lnTo>
                <a:lnTo>
                  <a:pt x="69" y="369"/>
                </a:lnTo>
                <a:lnTo>
                  <a:pt x="69" y="369"/>
                </a:lnTo>
                <a:lnTo>
                  <a:pt x="69" y="369"/>
                </a:lnTo>
                <a:lnTo>
                  <a:pt x="71" y="369"/>
                </a:lnTo>
                <a:lnTo>
                  <a:pt x="71" y="369"/>
                </a:lnTo>
                <a:lnTo>
                  <a:pt x="72" y="369"/>
                </a:lnTo>
                <a:lnTo>
                  <a:pt x="72" y="369"/>
                </a:lnTo>
                <a:lnTo>
                  <a:pt x="72" y="369"/>
                </a:lnTo>
                <a:lnTo>
                  <a:pt x="72" y="369"/>
                </a:lnTo>
                <a:lnTo>
                  <a:pt x="72" y="367"/>
                </a:lnTo>
                <a:lnTo>
                  <a:pt x="72" y="367"/>
                </a:lnTo>
                <a:lnTo>
                  <a:pt x="72" y="367"/>
                </a:lnTo>
                <a:lnTo>
                  <a:pt x="72" y="367"/>
                </a:lnTo>
                <a:lnTo>
                  <a:pt x="72" y="365"/>
                </a:lnTo>
                <a:lnTo>
                  <a:pt x="72" y="365"/>
                </a:lnTo>
                <a:lnTo>
                  <a:pt x="74" y="365"/>
                </a:lnTo>
                <a:lnTo>
                  <a:pt x="74" y="365"/>
                </a:lnTo>
                <a:lnTo>
                  <a:pt x="74" y="365"/>
                </a:lnTo>
                <a:lnTo>
                  <a:pt x="74" y="364"/>
                </a:lnTo>
                <a:lnTo>
                  <a:pt x="74" y="364"/>
                </a:lnTo>
                <a:lnTo>
                  <a:pt x="74" y="364"/>
                </a:lnTo>
                <a:lnTo>
                  <a:pt x="74" y="364"/>
                </a:lnTo>
                <a:lnTo>
                  <a:pt x="74" y="364"/>
                </a:lnTo>
                <a:lnTo>
                  <a:pt x="72" y="362"/>
                </a:lnTo>
                <a:lnTo>
                  <a:pt x="69" y="364"/>
                </a:lnTo>
                <a:lnTo>
                  <a:pt x="69" y="364"/>
                </a:lnTo>
                <a:lnTo>
                  <a:pt x="69" y="362"/>
                </a:lnTo>
                <a:lnTo>
                  <a:pt x="69" y="362"/>
                </a:lnTo>
                <a:lnTo>
                  <a:pt x="69" y="362"/>
                </a:lnTo>
                <a:lnTo>
                  <a:pt x="69" y="360"/>
                </a:lnTo>
                <a:lnTo>
                  <a:pt x="69" y="360"/>
                </a:lnTo>
                <a:lnTo>
                  <a:pt x="69" y="359"/>
                </a:lnTo>
                <a:lnTo>
                  <a:pt x="69" y="359"/>
                </a:lnTo>
                <a:lnTo>
                  <a:pt x="69" y="357"/>
                </a:lnTo>
                <a:lnTo>
                  <a:pt x="69" y="357"/>
                </a:lnTo>
                <a:lnTo>
                  <a:pt x="69" y="357"/>
                </a:lnTo>
                <a:lnTo>
                  <a:pt x="67" y="355"/>
                </a:lnTo>
                <a:lnTo>
                  <a:pt x="67" y="355"/>
                </a:lnTo>
                <a:lnTo>
                  <a:pt x="65" y="355"/>
                </a:lnTo>
                <a:lnTo>
                  <a:pt x="65" y="357"/>
                </a:lnTo>
                <a:lnTo>
                  <a:pt x="64" y="357"/>
                </a:lnTo>
                <a:lnTo>
                  <a:pt x="64" y="357"/>
                </a:lnTo>
                <a:lnTo>
                  <a:pt x="64" y="357"/>
                </a:lnTo>
                <a:lnTo>
                  <a:pt x="64" y="357"/>
                </a:lnTo>
                <a:lnTo>
                  <a:pt x="62" y="357"/>
                </a:lnTo>
                <a:lnTo>
                  <a:pt x="62" y="357"/>
                </a:lnTo>
                <a:lnTo>
                  <a:pt x="60" y="357"/>
                </a:lnTo>
                <a:lnTo>
                  <a:pt x="60" y="355"/>
                </a:lnTo>
                <a:lnTo>
                  <a:pt x="59" y="355"/>
                </a:lnTo>
                <a:lnTo>
                  <a:pt x="60" y="354"/>
                </a:lnTo>
                <a:lnTo>
                  <a:pt x="60" y="354"/>
                </a:lnTo>
                <a:lnTo>
                  <a:pt x="62" y="354"/>
                </a:lnTo>
                <a:lnTo>
                  <a:pt x="62" y="352"/>
                </a:lnTo>
                <a:lnTo>
                  <a:pt x="62" y="352"/>
                </a:lnTo>
                <a:lnTo>
                  <a:pt x="62" y="352"/>
                </a:lnTo>
                <a:lnTo>
                  <a:pt x="62" y="350"/>
                </a:lnTo>
                <a:lnTo>
                  <a:pt x="62" y="350"/>
                </a:lnTo>
                <a:lnTo>
                  <a:pt x="62" y="349"/>
                </a:lnTo>
                <a:lnTo>
                  <a:pt x="62" y="349"/>
                </a:lnTo>
                <a:lnTo>
                  <a:pt x="62" y="349"/>
                </a:lnTo>
                <a:lnTo>
                  <a:pt x="64" y="349"/>
                </a:lnTo>
                <a:lnTo>
                  <a:pt x="64" y="349"/>
                </a:lnTo>
                <a:lnTo>
                  <a:pt x="64" y="349"/>
                </a:lnTo>
                <a:lnTo>
                  <a:pt x="64" y="349"/>
                </a:lnTo>
                <a:lnTo>
                  <a:pt x="65" y="349"/>
                </a:lnTo>
                <a:lnTo>
                  <a:pt x="65" y="349"/>
                </a:lnTo>
                <a:lnTo>
                  <a:pt x="65" y="349"/>
                </a:lnTo>
                <a:lnTo>
                  <a:pt x="65" y="350"/>
                </a:lnTo>
                <a:lnTo>
                  <a:pt x="65" y="350"/>
                </a:lnTo>
                <a:lnTo>
                  <a:pt x="65" y="352"/>
                </a:lnTo>
                <a:lnTo>
                  <a:pt x="65" y="352"/>
                </a:lnTo>
                <a:lnTo>
                  <a:pt x="65" y="352"/>
                </a:lnTo>
                <a:lnTo>
                  <a:pt x="65" y="352"/>
                </a:lnTo>
                <a:lnTo>
                  <a:pt x="65" y="352"/>
                </a:lnTo>
                <a:lnTo>
                  <a:pt x="65" y="354"/>
                </a:lnTo>
                <a:lnTo>
                  <a:pt x="67" y="354"/>
                </a:lnTo>
                <a:lnTo>
                  <a:pt x="67" y="354"/>
                </a:lnTo>
                <a:lnTo>
                  <a:pt x="69" y="352"/>
                </a:lnTo>
                <a:lnTo>
                  <a:pt x="69" y="352"/>
                </a:lnTo>
                <a:lnTo>
                  <a:pt x="69" y="352"/>
                </a:lnTo>
                <a:lnTo>
                  <a:pt x="71" y="352"/>
                </a:lnTo>
                <a:lnTo>
                  <a:pt x="71" y="350"/>
                </a:lnTo>
                <a:lnTo>
                  <a:pt x="71" y="350"/>
                </a:lnTo>
                <a:lnTo>
                  <a:pt x="71" y="350"/>
                </a:lnTo>
                <a:lnTo>
                  <a:pt x="71" y="349"/>
                </a:lnTo>
                <a:lnTo>
                  <a:pt x="71" y="349"/>
                </a:lnTo>
                <a:lnTo>
                  <a:pt x="69" y="349"/>
                </a:lnTo>
                <a:lnTo>
                  <a:pt x="67" y="347"/>
                </a:lnTo>
                <a:lnTo>
                  <a:pt x="67" y="347"/>
                </a:lnTo>
                <a:lnTo>
                  <a:pt x="67" y="345"/>
                </a:lnTo>
                <a:lnTo>
                  <a:pt x="67" y="345"/>
                </a:lnTo>
                <a:lnTo>
                  <a:pt x="69" y="345"/>
                </a:lnTo>
                <a:lnTo>
                  <a:pt x="69" y="345"/>
                </a:lnTo>
                <a:lnTo>
                  <a:pt x="69" y="344"/>
                </a:lnTo>
                <a:lnTo>
                  <a:pt x="69" y="344"/>
                </a:lnTo>
                <a:lnTo>
                  <a:pt x="71" y="345"/>
                </a:lnTo>
                <a:lnTo>
                  <a:pt x="71" y="345"/>
                </a:lnTo>
                <a:lnTo>
                  <a:pt x="71" y="345"/>
                </a:lnTo>
                <a:lnTo>
                  <a:pt x="72" y="345"/>
                </a:lnTo>
                <a:lnTo>
                  <a:pt x="72" y="345"/>
                </a:lnTo>
                <a:lnTo>
                  <a:pt x="72" y="344"/>
                </a:lnTo>
                <a:lnTo>
                  <a:pt x="72" y="342"/>
                </a:lnTo>
                <a:lnTo>
                  <a:pt x="72" y="342"/>
                </a:lnTo>
                <a:lnTo>
                  <a:pt x="72" y="340"/>
                </a:lnTo>
                <a:lnTo>
                  <a:pt x="72" y="340"/>
                </a:lnTo>
                <a:lnTo>
                  <a:pt x="72" y="340"/>
                </a:lnTo>
                <a:lnTo>
                  <a:pt x="72" y="340"/>
                </a:lnTo>
                <a:lnTo>
                  <a:pt x="71" y="338"/>
                </a:lnTo>
                <a:lnTo>
                  <a:pt x="65" y="337"/>
                </a:lnTo>
                <a:lnTo>
                  <a:pt x="64" y="337"/>
                </a:lnTo>
                <a:lnTo>
                  <a:pt x="64" y="338"/>
                </a:lnTo>
                <a:lnTo>
                  <a:pt x="64" y="338"/>
                </a:lnTo>
                <a:lnTo>
                  <a:pt x="64" y="338"/>
                </a:lnTo>
                <a:lnTo>
                  <a:pt x="62" y="338"/>
                </a:lnTo>
                <a:lnTo>
                  <a:pt x="62" y="338"/>
                </a:lnTo>
                <a:lnTo>
                  <a:pt x="59" y="338"/>
                </a:lnTo>
                <a:lnTo>
                  <a:pt x="59" y="338"/>
                </a:lnTo>
                <a:lnTo>
                  <a:pt x="59" y="337"/>
                </a:lnTo>
                <a:lnTo>
                  <a:pt x="59" y="337"/>
                </a:lnTo>
                <a:lnTo>
                  <a:pt x="59" y="335"/>
                </a:lnTo>
                <a:lnTo>
                  <a:pt x="59" y="333"/>
                </a:lnTo>
                <a:lnTo>
                  <a:pt x="59" y="332"/>
                </a:lnTo>
                <a:lnTo>
                  <a:pt x="59" y="330"/>
                </a:lnTo>
                <a:lnTo>
                  <a:pt x="59" y="330"/>
                </a:lnTo>
                <a:lnTo>
                  <a:pt x="59" y="330"/>
                </a:lnTo>
                <a:lnTo>
                  <a:pt x="57" y="327"/>
                </a:lnTo>
                <a:lnTo>
                  <a:pt x="57" y="327"/>
                </a:lnTo>
                <a:lnTo>
                  <a:pt x="57" y="325"/>
                </a:lnTo>
                <a:lnTo>
                  <a:pt x="57" y="322"/>
                </a:lnTo>
                <a:lnTo>
                  <a:pt x="57" y="320"/>
                </a:lnTo>
                <a:lnTo>
                  <a:pt x="55" y="318"/>
                </a:lnTo>
                <a:lnTo>
                  <a:pt x="55" y="318"/>
                </a:lnTo>
                <a:lnTo>
                  <a:pt x="55" y="312"/>
                </a:lnTo>
                <a:lnTo>
                  <a:pt x="55" y="310"/>
                </a:lnTo>
                <a:lnTo>
                  <a:pt x="55" y="308"/>
                </a:lnTo>
                <a:lnTo>
                  <a:pt x="55" y="307"/>
                </a:lnTo>
                <a:lnTo>
                  <a:pt x="55" y="305"/>
                </a:lnTo>
                <a:lnTo>
                  <a:pt x="55" y="305"/>
                </a:lnTo>
                <a:lnTo>
                  <a:pt x="55" y="303"/>
                </a:lnTo>
                <a:lnTo>
                  <a:pt x="55" y="303"/>
                </a:lnTo>
                <a:lnTo>
                  <a:pt x="55" y="303"/>
                </a:lnTo>
                <a:lnTo>
                  <a:pt x="55" y="301"/>
                </a:lnTo>
                <a:lnTo>
                  <a:pt x="55" y="301"/>
                </a:lnTo>
                <a:lnTo>
                  <a:pt x="55" y="300"/>
                </a:lnTo>
                <a:lnTo>
                  <a:pt x="55" y="300"/>
                </a:lnTo>
                <a:lnTo>
                  <a:pt x="52" y="298"/>
                </a:lnTo>
                <a:lnTo>
                  <a:pt x="52" y="296"/>
                </a:lnTo>
                <a:lnTo>
                  <a:pt x="52" y="296"/>
                </a:lnTo>
                <a:lnTo>
                  <a:pt x="52" y="296"/>
                </a:lnTo>
                <a:lnTo>
                  <a:pt x="52" y="296"/>
                </a:lnTo>
                <a:lnTo>
                  <a:pt x="52" y="295"/>
                </a:lnTo>
                <a:lnTo>
                  <a:pt x="52" y="295"/>
                </a:lnTo>
                <a:lnTo>
                  <a:pt x="52" y="295"/>
                </a:lnTo>
                <a:lnTo>
                  <a:pt x="52" y="295"/>
                </a:lnTo>
                <a:lnTo>
                  <a:pt x="50" y="295"/>
                </a:lnTo>
                <a:lnTo>
                  <a:pt x="47" y="295"/>
                </a:lnTo>
                <a:lnTo>
                  <a:pt x="42" y="295"/>
                </a:lnTo>
                <a:lnTo>
                  <a:pt x="42" y="295"/>
                </a:lnTo>
                <a:lnTo>
                  <a:pt x="40" y="293"/>
                </a:lnTo>
                <a:lnTo>
                  <a:pt x="40" y="291"/>
                </a:lnTo>
                <a:lnTo>
                  <a:pt x="39" y="291"/>
                </a:lnTo>
                <a:lnTo>
                  <a:pt x="39" y="291"/>
                </a:lnTo>
                <a:lnTo>
                  <a:pt x="39" y="291"/>
                </a:lnTo>
                <a:lnTo>
                  <a:pt x="39" y="290"/>
                </a:lnTo>
                <a:lnTo>
                  <a:pt x="39" y="290"/>
                </a:lnTo>
                <a:lnTo>
                  <a:pt x="39" y="288"/>
                </a:lnTo>
                <a:lnTo>
                  <a:pt x="40" y="286"/>
                </a:lnTo>
                <a:lnTo>
                  <a:pt x="40" y="285"/>
                </a:lnTo>
                <a:lnTo>
                  <a:pt x="40" y="285"/>
                </a:lnTo>
                <a:lnTo>
                  <a:pt x="39" y="283"/>
                </a:lnTo>
                <a:lnTo>
                  <a:pt x="28" y="275"/>
                </a:lnTo>
                <a:lnTo>
                  <a:pt x="27" y="275"/>
                </a:lnTo>
                <a:lnTo>
                  <a:pt x="27" y="275"/>
                </a:lnTo>
                <a:lnTo>
                  <a:pt x="27" y="275"/>
                </a:lnTo>
                <a:lnTo>
                  <a:pt x="25" y="276"/>
                </a:lnTo>
                <a:lnTo>
                  <a:pt x="25" y="276"/>
                </a:lnTo>
                <a:lnTo>
                  <a:pt x="23" y="276"/>
                </a:lnTo>
                <a:lnTo>
                  <a:pt x="23" y="276"/>
                </a:lnTo>
                <a:lnTo>
                  <a:pt x="18" y="271"/>
                </a:lnTo>
                <a:lnTo>
                  <a:pt x="17" y="270"/>
                </a:lnTo>
                <a:lnTo>
                  <a:pt x="17" y="270"/>
                </a:lnTo>
                <a:lnTo>
                  <a:pt x="17" y="268"/>
                </a:lnTo>
                <a:lnTo>
                  <a:pt x="17" y="264"/>
                </a:lnTo>
                <a:lnTo>
                  <a:pt x="17" y="264"/>
                </a:lnTo>
                <a:lnTo>
                  <a:pt x="17" y="264"/>
                </a:lnTo>
                <a:lnTo>
                  <a:pt x="17" y="263"/>
                </a:lnTo>
                <a:lnTo>
                  <a:pt x="15" y="263"/>
                </a:lnTo>
                <a:lnTo>
                  <a:pt x="15" y="261"/>
                </a:lnTo>
                <a:lnTo>
                  <a:pt x="15" y="261"/>
                </a:lnTo>
                <a:lnTo>
                  <a:pt x="15" y="261"/>
                </a:lnTo>
                <a:lnTo>
                  <a:pt x="13" y="258"/>
                </a:lnTo>
                <a:lnTo>
                  <a:pt x="12" y="246"/>
                </a:lnTo>
                <a:lnTo>
                  <a:pt x="10" y="244"/>
                </a:lnTo>
                <a:lnTo>
                  <a:pt x="10" y="243"/>
                </a:lnTo>
                <a:lnTo>
                  <a:pt x="3" y="238"/>
                </a:lnTo>
                <a:lnTo>
                  <a:pt x="3" y="236"/>
                </a:lnTo>
                <a:lnTo>
                  <a:pt x="3" y="236"/>
                </a:lnTo>
                <a:lnTo>
                  <a:pt x="3" y="236"/>
                </a:lnTo>
                <a:lnTo>
                  <a:pt x="3" y="234"/>
                </a:lnTo>
                <a:lnTo>
                  <a:pt x="3" y="234"/>
                </a:lnTo>
                <a:lnTo>
                  <a:pt x="3" y="233"/>
                </a:lnTo>
                <a:lnTo>
                  <a:pt x="3" y="227"/>
                </a:lnTo>
                <a:lnTo>
                  <a:pt x="3" y="226"/>
                </a:lnTo>
                <a:lnTo>
                  <a:pt x="3" y="222"/>
                </a:lnTo>
                <a:lnTo>
                  <a:pt x="2" y="209"/>
                </a:lnTo>
                <a:lnTo>
                  <a:pt x="0" y="207"/>
                </a:lnTo>
                <a:lnTo>
                  <a:pt x="0" y="204"/>
                </a:lnTo>
                <a:lnTo>
                  <a:pt x="0" y="204"/>
                </a:lnTo>
                <a:lnTo>
                  <a:pt x="2" y="202"/>
                </a:lnTo>
                <a:lnTo>
                  <a:pt x="2" y="201"/>
                </a:lnTo>
                <a:lnTo>
                  <a:pt x="2" y="201"/>
                </a:lnTo>
                <a:lnTo>
                  <a:pt x="2" y="201"/>
                </a:lnTo>
                <a:lnTo>
                  <a:pt x="2" y="199"/>
                </a:lnTo>
                <a:lnTo>
                  <a:pt x="2" y="197"/>
                </a:lnTo>
                <a:lnTo>
                  <a:pt x="2" y="196"/>
                </a:lnTo>
                <a:lnTo>
                  <a:pt x="2" y="196"/>
                </a:lnTo>
                <a:lnTo>
                  <a:pt x="2" y="196"/>
                </a:lnTo>
                <a:lnTo>
                  <a:pt x="2" y="194"/>
                </a:lnTo>
                <a:lnTo>
                  <a:pt x="2" y="194"/>
                </a:lnTo>
                <a:lnTo>
                  <a:pt x="2" y="190"/>
                </a:lnTo>
                <a:lnTo>
                  <a:pt x="2" y="190"/>
                </a:lnTo>
                <a:lnTo>
                  <a:pt x="3" y="189"/>
                </a:lnTo>
                <a:lnTo>
                  <a:pt x="3" y="187"/>
                </a:lnTo>
                <a:lnTo>
                  <a:pt x="3" y="185"/>
                </a:lnTo>
                <a:lnTo>
                  <a:pt x="3" y="185"/>
                </a:lnTo>
                <a:lnTo>
                  <a:pt x="3" y="184"/>
                </a:lnTo>
                <a:lnTo>
                  <a:pt x="2" y="182"/>
                </a:lnTo>
                <a:lnTo>
                  <a:pt x="2" y="180"/>
                </a:lnTo>
                <a:lnTo>
                  <a:pt x="2" y="179"/>
                </a:lnTo>
                <a:lnTo>
                  <a:pt x="2" y="179"/>
                </a:lnTo>
                <a:lnTo>
                  <a:pt x="3" y="175"/>
                </a:lnTo>
                <a:lnTo>
                  <a:pt x="3" y="174"/>
                </a:lnTo>
                <a:lnTo>
                  <a:pt x="3" y="174"/>
                </a:lnTo>
                <a:lnTo>
                  <a:pt x="3" y="174"/>
                </a:lnTo>
                <a:lnTo>
                  <a:pt x="5" y="174"/>
                </a:lnTo>
                <a:lnTo>
                  <a:pt x="5" y="172"/>
                </a:lnTo>
                <a:lnTo>
                  <a:pt x="5" y="172"/>
                </a:lnTo>
                <a:lnTo>
                  <a:pt x="7" y="169"/>
                </a:lnTo>
                <a:lnTo>
                  <a:pt x="7" y="169"/>
                </a:lnTo>
                <a:lnTo>
                  <a:pt x="7" y="169"/>
                </a:lnTo>
                <a:lnTo>
                  <a:pt x="8" y="169"/>
                </a:lnTo>
                <a:lnTo>
                  <a:pt x="8" y="167"/>
                </a:lnTo>
                <a:lnTo>
                  <a:pt x="8" y="167"/>
                </a:lnTo>
                <a:lnTo>
                  <a:pt x="10" y="167"/>
                </a:lnTo>
                <a:lnTo>
                  <a:pt x="10" y="165"/>
                </a:lnTo>
                <a:lnTo>
                  <a:pt x="10" y="165"/>
                </a:lnTo>
                <a:lnTo>
                  <a:pt x="10" y="165"/>
                </a:lnTo>
                <a:lnTo>
                  <a:pt x="10" y="164"/>
                </a:lnTo>
                <a:lnTo>
                  <a:pt x="10" y="162"/>
                </a:lnTo>
                <a:lnTo>
                  <a:pt x="10" y="162"/>
                </a:lnTo>
                <a:lnTo>
                  <a:pt x="10" y="160"/>
                </a:lnTo>
                <a:lnTo>
                  <a:pt x="12" y="160"/>
                </a:lnTo>
                <a:lnTo>
                  <a:pt x="12" y="160"/>
                </a:lnTo>
                <a:lnTo>
                  <a:pt x="12" y="160"/>
                </a:lnTo>
                <a:lnTo>
                  <a:pt x="13" y="160"/>
                </a:lnTo>
                <a:lnTo>
                  <a:pt x="13" y="159"/>
                </a:lnTo>
                <a:lnTo>
                  <a:pt x="17" y="159"/>
                </a:lnTo>
                <a:lnTo>
                  <a:pt x="17" y="157"/>
                </a:lnTo>
                <a:lnTo>
                  <a:pt x="20" y="153"/>
                </a:lnTo>
                <a:lnTo>
                  <a:pt x="22" y="153"/>
                </a:lnTo>
                <a:lnTo>
                  <a:pt x="22" y="152"/>
                </a:lnTo>
                <a:lnTo>
                  <a:pt x="23" y="152"/>
                </a:lnTo>
                <a:lnTo>
                  <a:pt x="23" y="150"/>
                </a:lnTo>
                <a:lnTo>
                  <a:pt x="23" y="150"/>
                </a:lnTo>
                <a:lnTo>
                  <a:pt x="25" y="148"/>
                </a:lnTo>
                <a:lnTo>
                  <a:pt x="25" y="148"/>
                </a:lnTo>
                <a:lnTo>
                  <a:pt x="25" y="148"/>
                </a:lnTo>
                <a:lnTo>
                  <a:pt x="25" y="148"/>
                </a:lnTo>
                <a:lnTo>
                  <a:pt x="25" y="147"/>
                </a:lnTo>
                <a:lnTo>
                  <a:pt x="23" y="147"/>
                </a:lnTo>
                <a:lnTo>
                  <a:pt x="23" y="147"/>
                </a:lnTo>
                <a:lnTo>
                  <a:pt x="23" y="145"/>
                </a:lnTo>
                <a:lnTo>
                  <a:pt x="25" y="143"/>
                </a:lnTo>
                <a:lnTo>
                  <a:pt x="25" y="143"/>
                </a:lnTo>
                <a:lnTo>
                  <a:pt x="25" y="143"/>
                </a:lnTo>
                <a:lnTo>
                  <a:pt x="25" y="143"/>
                </a:lnTo>
                <a:lnTo>
                  <a:pt x="27" y="142"/>
                </a:lnTo>
                <a:lnTo>
                  <a:pt x="27" y="142"/>
                </a:lnTo>
                <a:lnTo>
                  <a:pt x="25" y="140"/>
                </a:lnTo>
                <a:lnTo>
                  <a:pt x="25" y="140"/>
                </a:lnTo>
                <a:lnTo>
                  <a:pt x="25" y="140"/>
                </a:lnTo>
                <a:lnTo>
                  <a:pt x="30" y="133"/>
                </a:lnTo>
                <a:lnTo>
                  <a:pt x="28" y="133"/>
                </a:lnTo>
                <a:lnTo>
                  <a:pt x="25" y="133"/>
                </a:lnTo>
                <a:lnTo>
                  <a:pt x="23" y="133"/>
                </a:lnTo>
                <a:lnTo>
                  <a:pt x="23" y="132"/>
                </a:lnTo>
                <a:lnTo>
                  <a:pt x="23" y="132"/>
                </a:lnTo>
                <a:lnTo>
                  <a:pt x="23" y="132"/>
                </a:lnTo>
                <a:lnTo>
                  <a:pt x="23" y="132"/>
                </a:lnTo>
                <a:lnTo>
                  <a:pt x="23" y="130"/>
                </a:lnTo>
                <a:lnTo>
                  <a:pt x="23" y="130"/>
                </a:lnTo>
                <a:lnTo>
                  <a:pt x="23" y="130"/>
                </a:lnTo>
                <a:lnTo>
                  <a:pt x="22" y="128"/>
                </a:lnTo>
                <a:lnTo>
                  <a:pt x="22" y="125"/>
                </a:lnTo>
                <a:lnTo>
                  <a:pt x="22" y="123"/>
                </a:lnTo>
                <a:lnTo>
                  <a:pt x="22" y="123"/>
                </a:lnTo>
                <a:lnTo>
                  <a:pt x="22" y="123"/>
                </a:lnTo>
                <a:lnTo>
                  <a:pt x="20" y="122"/>
                </a:lnTo>
                <a:lnTo>
                  <a:pt x="20" y="122"/>
                </a:lnTo>
                <a:lnTo>
                  <a:pt x="20" y="120"/>
                </a:lnTo>
                <a:lnTo>
                  <a:pt x="18" y="120"/>
                </a:lnTo>
                <a:lnTo>
                  <a:pt x="17" y="120"/>
                </a:lnTo>
                <a:lnTo>
                  <a:pt x="17" y="120"/>
                </a:lnTo>
                <a:lnTo>
                  <a:pt x="17" y="120"/>
                </a:lnTo>
                <a:lnTo>
                  <a:pt x="17" y="118"/>
                </a:lnTo>
                <a:lnTo>
                  <a:pt x="17" y="118"/>
                </a:lnTo>
                <a:lnTo>
                  <a:pt x="17" y="118"/>
                </a:lnTo>
                <a:lnTo>
                  <a:pt x="17" y="118"/>
                </a:lnTo>
                <a:lnTo>
                  <a:pt x="15" y="118"/>
                </a:lnTo>
                <a:lnTo>
                  <a:pt x="15" y="118"/>
                </a:lnTo>
                <a:lnTo>
                  <a:pt x="15" y="118"/>
                </a:lnTo>
                <a:lnTo>
                  <a:pt x="15" y="118"/>
                </a:lnTo>
                <a:lnTo>
                  <a:pt x="15" y="118"/>
                </a:lnTo>
                <a:lnTo>
                  <a:pt x="15" y="118"/>
                </a:lnTo>
                <a:lnTo>
                  <a:pt x="15" y="117"/>
                </a:lnTo>
                <a:lnTo>
                  <a:pt x="15" y="117"/>
                </a:lnTo>
                <a:lnTo>
                  <a:pt x="15" y="117"/>
                </a:lnTo>
                <a:lnTo>
                  <a:pt x="15" y="117"/>
                </a:lnTo>
                <a:lnTo>
                  <a:pt x="15" y="117"/>
                </a:lnTo>
                <a:lnTo>
                  <a:pt x="15" y="115"/>
                </a:lnTo>
                <a:lnTo>
                  <a:pt x="15" y="115"/>
                </a:lnTo>
                <a:lnTo>
                  <a:pt x="15" y="115"/>
                </a:lnTo>
                <a:lnTo>
                  <a:pt x="15" y="113"/>
                </a:lnTo>
                <a:lnTo>
                  <a:pt x="13" y="111"/>
                </a:lnTo>
                <a:lnTo>
                  <a:pt x="13" y="111"/>
                </a:lnTo>
                <a:lnTo>
                  <a:pt x="10" y="110"/>
                </a:lnTo>
                <a:lnTo>
                  <a:pt x="10" y="108"/>
                </a:lnTo>
                <a:lnTo>
                  <a:pt x="10" y="108"/>
                </a:lnTo>
                <a:lnTo>
                  <a:pt x="12" y="106"/>
                </a:lnTo>
                <a:lnTo>
                  <a:pt x="12" y="106"/>
                </a:lnTo>
                <a:lnTo>
                  <a:pt x="12" y="106"/>
                </a:lnTo>
                <a:lnTo>
                  <a:pt x="12" y="105"/>
                </a:lnTo>
                <a:lnTo>
                  <a:pt x="13" y="105"/>
                </a:lnTo>
                <a:lnTo>
                  <a:pt x="18" y="105"/>
                </a:lnTo>
                <a:lnTo>
                  <a:pt x="22" y="105"/>
                </a:lnTo>
                <a:lnTo>
                  <a:pt x="22" y="105"/>
                </a:lnTo>
                <a:lnTo>
                  <a:pt x="22" y="105"/>
                </a:lnTo>
                <a:lnTo>
                  <a:pt x="22" y="105"/>
                </a:lnTo>
                <a:lnTo>
                  <a:pt x="23" y="105"/>
                </a:lnTo>
                <a:lnTo>
                  <a:pt x="23" y="103"/>
                </a:lnTo>
                <a:lnTo>
                  <a:pt x="25" y="103"/>
                </a:lnTo>
                <a:lnTo>
                  <a:pt x="27" y="101"/>
                </a:lnTo>
                <a:lnTo>
                  <a:pt x="27" y="101"/>
                </a:lnTo>
                <a:lnTo>
                  <a:pt x="30" y="103"/>
                </a:lnTo>
                <a:lnTo>
                  <a:pt x="30" y="103"/>
                </a:lnTo>
                <a:lnTo>
                  <a:pt x="30" y="105"/>
                </a:lnTo>
                <a:lnTo>
                  <a:pt x="32" y="105"/>
                </a:lnTo>
                <a:lnTo>
                  <a:pt x="32" y="105"/>
                </a:lnTo>
                <a:lnTo>
                  <a:pt x="32" y="105"/>
                </a:lnTo>
                <a:lnTo>
                  <a:pt x="35" y="105"/>
                </a:lnTo>
                <a:lnTo>
                  <a:pt x="35" y="105"/>
                </a:lnTo>
                <a:lnTo>
                  <a:pt x="37" y="105"/>
                </a:lnTo>
                <a:lnTo>
                  <a:pt x="37" y="105"/>
                </a:lnTo>
                <a:lnTo>
                  <a:pt x="37" y="105"/>
                </a:lnTo>
                <a:lnTo>
                  <a:pt x="37" y="105"/>
                </a:lnTo>
                <a:lnTo>
                  <a:pt x="37" y="103"/>
                </a:lnTo>
                <a:lnTo>
                  <a:pt x="37" y="101"/>
                </a:lnTo>
                <a:lnTo>
                  <a:pt x="37" y="101"/>
                </a:lnTo>
                <a:lnTo>
                  <a:pt x="39" y="101"/>
                </a:lnTo>
                <a:lnTo>
                  <a:pt x="42" y="100"/>
                </a:lnTo>
                <a:lnTo>
                  <a:pt x="42" y="100"/>
                </a:lnTo>
                <a:lnTo>
                  <a:pt x="44" y="100"/>
                </a:lnTo>
                <a:lnTo>
                  <a:pt x="44" y="98"/>
                </a:lnTo>
                <a:lnTo>
                  <a:pt x="44" y="98"/>
                </a:lnTo>
                <a:lnTo>
                  <a:pt x="45" y="96"/>
                </a:lnTo>
                <a:lnTo>
                  <a:pt x="45" y="96"/>
                </a:lnTo>
                <a:lnTo>
                  <a:pt x="45" y="96"/>
                </a:lnTo>
                <a:lnTo>
                  <a:pt x="54" y="95"/>
                </a:lnTo>
                <a:lnTo>
                  <a:pt x="55" y="95"/>
                </a:lnTo>
                <a:lnTo>
                  <a:pt x="57" y="93"/>
                </a:lnTo>
                <a:lnTo>
                  <a:pt x="59" y="93"/>
                </a:lnTo>
                <a:lnTo>
                  <a:pt x="59" y="91"/>
                </a:lnTo>
                <a:lnTo>
                  <a:pt x="60" y="90"/>
                </a:lnTo>
                <a:lnTo>
                  <a:pt x="60" y="88"/>
                </a:lnTo>
                <a:lnTo>
                  <a:pt x="60" y="88"/>
                </a:lnTo>
                <a:lnTo>
                  <a:pt x="62" y="86"/>
                </a:lnTo>
                <a:lnTo>
                  <a:pt x="62" y="86"/>
                </a:lnTo>
                <a:lnTo>
                  <a:pt x="64" y="86"/>
                </a:lnTo>
                <a:lnTo>
                  <a:pt x="64" y="85"/>
                </a:lnTo>
                <a:lnTo>
                  <a:pt x="64" y="85"/>
                </a:lnTo>
                <a:lnTo>
                  <a:pt x="65" y="83"/>
                </a:lnTo>
                <a:lnTo>
                  <a:pt x="65" y="81"/>
                </a:lnTo>
                <a:lnTo>
                  <a:pt x="65" y="81"/>
                </a:lnTo>
                <a:lnTo>
                  <a:pt x="65" y="81"/>
                </a:lnTo>
                <a:lnTo>
                  <a:pt x="65" y="81"/>
                </a:lnTo>
                <a:lnTo>
                  <a:pt x="69" y="80"/>
                </a:lnTo>
                <a:lnTo>
                  <a:pt x="69" y="80"/>
                </a:lnTo>
                <a:lnTo>
                  <a:pt x="71" y="78"/>
                </a:lnTo>
                <a:lnTo>
                  <a:pt x="72" y="78"/>
                </a:lnTo>
                <a:lnTo>
                  <a:pt x="74" y="78"/>
                </a:lnTo>
                <a:lnTo>
                  <a:pt x="74" y="78"/>
                </a:lnTo>
                <a:lnTo>
                  <a:pt x="74" y="78"/>
                </a:lnTo>
                <a:lnTo>
                  <a:pt x="76" y="78"/>
                </a:lnTo>
                <a:lnTo>
                  <a:pt x="76" y="76"/>
                </a:lnTo>
                <a:lnTo>
                  <a:pt x="77" y="76"/>
                </a:lnTo>
                <a:lnTo>
                  <a:pt x="77" y="76"/>
                </a:lnTo>
                <a:lnTo>
                  <a:pt x="77" y="74"/>
                </a:lnTo>
                <a:lnTo>
                  <a:pt x="77" y="74"/>
                </a:lnTo>
                <a:lnTo>
                  <a:pt x="79" y="74"/>
                </a:lnTo>
                <a:lnTo>
                  <a:pt x="81" y="73"/>
                </a:lnTo>
                <a:lnTo>
                  <a:pt x="81" y="71"/>
                </a:lnTo>
                <a:lnTo>
                  <a:pt x="81" y="71"/>
                </a:lnTo>
                <a:lnTo>
                  <a:pt x="79" y="71"/>
                </a:lnTo>
                <a:lnTo>
                  <a:pt x="79" y="69"/>
                </a:lnTo>
                <a:lnTo>
                  <a:pt x="79" y="69"/>
                </a:lnTo>
                <a:lnTo>
                  <a:pt x="77" y="69"/>
                </a:lnTo>
                <a:lnTo>
                  <a:pt x="77" y="68"/>
                </a:lnTo>
                <a:lnTo>
                  <a:pt x="77" y="68"/>
                </a:lnTo>
                <a:lnTo>
                  <a:pt x="77" y="64"/>
                </a:lnTo>
                <a:lnTo>
                  <a:pt x="76" y="64"/>
                </a:lnTo>
                <a:lnTo>
                  <a:pt x="76" y="63"/>
                </a:lnTo>
                <a:lnTo>
                  <a:pt x="76" y="63"/>
                </a:lnTo>
                <a:lnTo>
                  <a:pt x="76" y="63"/>
                </a:lnTo>
                <a:lnTo>
                  <a:pt x="76" y="63"/>
                </a:lnTo>
                <a:lnTo>
                  <a:pt x="74" y="63"/>
                </a:lnTo>
                <a:lnTo>
                  <a:pt x="72" y="63"/>
                </a:lnTo>
                <a:lnTo>
                  <a:pt x="74" y="61"/>
                </a:lnTo>
                <a:lnTo>
                  <a:pt x="74" y="59"/>
                </a:lnTo>
                <a:lnTo>
                  <a:pt x="74" y="59"/>
                </a:lnTo>
                <a:lnTo>
                  <a:pt x="72" y="59"/>
                </a:lnTo>
                <a:lnTo>
                  <a:pt x="71" y="59"/>
                </a:lnTo>
                <a:lnTo>
                  <a:pt x="69" y="59"/>
                </a:lnTo>
                <a:lnTo>
                  <a:pt x="71" y="59"/>
                </a:lnTo>
                <a:lnTo>
                  <a:pt x="71" y="58"/>
                </a:lnTo>
                <a:lnTo>
                  <a:pt x="71" y="56"/>
                </a:lnTo>
                <a:lnTo>
                  <a:pt x="72" y="56"/>
                </a:lnTo>
                <a:lnTo>
                  <a:pt x="72" y="56"/>
                </a:lnTo>
                <a:lnTo>
                  <a:pt x="72" y="56"/>
                </a:lnTo>
                <a:lnTo>
                  <a:pt x="72" y="56"/>
                </a:lnTo>
                <a:lnTo>
                  <a:pt x="72" y="54"/>
                </a:lnTo>
                <a:lnTo>
                  <a:pt x="72" y="54"/>
                </a:lnTo>
                <a:lnTo>
                  <a:pt x="72" y="54"/>
                </a:lnTo>
                <a:lnTo>
                  <a:pt x="72" y="54"/>
                </a:lnTo>
                <a:lnTo>
                  <a:pt x="69" y="54"/>
                </a:lnTo>
                <a:lnTo>
                  <a:pt x="69" y="53"/>
                </a:lnTo>
                <a:lnTo>
                  <a:pt x="69" y="53"/>
                </a:lnTo>
                <a:lnTo>
                  <a:pt x="69" y="51"/>
                </a:lnTo>
                <a:lnTo>
                  <a:pt x="67" y="51"/>
                </a:lnTo>
                <a:lnTo>
                  <a:pt x="67" y="49"/>
                </a:lnTo>
                <a:lnTo>
                  <a:pt x="67" y="49"/>
                </a:lnTo>
                <a:lnTo>
                  <a:pt x="65" y="49"/>
                </a:lnTo>
                <a:lnTo>
                  <a:pt x="65" y="49"/>
                </a:lnTo>
                <a:lnTo>
                  <a:pt x="64" y="48"/>
                </a:lnTo>
                <a:lnTo>
                  <a:pt x="64" y="48"/>
                </a:lnTo>
                <a:lnTo>
                  <a:pt x="62" y="48"/>
                </a:lnTo>
                <a:lnTo>
                  <a:pt x="62" y="49"/>
                </a:lnTo>
                <a:lnTo>
                  <a:pt x="62" y="49"/>
                </a:lnTo>
                <a:lnTo>
                  <a:pt x="62" y="49"/>
                </a:lnTo>
                <a:lnTo>
                  <a:pt x="60" y="49"/>
                </a:lnTo>
                <a:lnTo>
                  <a:pt x="60" y="48"/>
                </a:lnTo>
                <a:lnTo>
                  <a:pt x="59" y="48"/>
                </a:lnTo>
                <a:lnTo>
                  <a:pt x="57" y="44"/>
                </a:lnTo>
                <a:lnTo>
                  <a:pt x="55" y="44"/>
                </a:lnTo>
                <a:lnTo>
                  <a:pt x="57" y="41"/>
                </a:lnTo>
                <a:lnTo>
                  <a:pt x="59" y="41"/>
                </a:lnTo>
                <a:lnTo>
                  <a:pt x="59" y="41"/>
                </a:lnTo>
                <a:lnTo>
                  <a:pt x="59" y="39"/>
                </a:lnTo>
                <a:lnTo>
                  <a:pt x="60" y="39"/>
                </a:lnTo>
                <a:lnTo>
                  <a:pt x="60" y="39"/>
                </a:lnTo>
                <a:lnTo>
                  <a:pt x="65" y="41"/>
                </a:lnTo>
                <a:lnTo>
                  <a:pt x="65" y="39"/>
                </a:lnTo>
                <a:lnTo>
                  <a:pt x="65" y="39"/>
                </a:lnTo>
                <a:lnTo>
                  <a:pt x="67" y="37"/>
                </a:lnTo>
                <a:lnTo>
                  <a:pt x="67" y="37"/>
                </a:lnTo>
                <a:lnTo>
                  <a:pt x="67" y="37"/>
                </a:lnTo>
                <a:lnTo>
                  <a:pt x="69" y="36"/>
                </a:lnTo>
                <a:lnTo>
                  <a:pt x="71" y="34"/>
                </a:lnTo>
                <a:lnTo>
                  <a:pt x="71" y="34"/>
                </a:lnTo>
                <a:lnTo>
                  <a:pt x="71" y="34"/>
                </a:lnTo>
                <a:lnTo>
                  <a:pt x="72" y="36"/>
                </a:lnTo>
                <a:lnTo>
                  <a:pt x="76" y="37"/>
                </a:lnTo>
                <a:lnTo>
                  <a:pt x="77" y="37"/>
                </a:lnTo>
                <a:lnTo>
                  <a:pt x="81" y="36"/>
                </a:lnTo>
                <a:lnTo>
                  <a:pt x="84" y="31"/>
                </a:lnTo>
                <a:lnTo>
                  <a:pt x="86" y="29"/>
                </a:lnTo>
                <a:lnTo>
                  <a:pt x="87" y="27"/>
                </a:lnTo>
                <a:lnTo>
                  <a:pt x="91" y="26"/>
                </a:lnTo>
                <a:lnTo>
                  <a:pt x="92" y="26"/>
                </a:lnTo>
                <a:lnTo>
                  <a:pt x="96" y="24"/>
                </a:lnTo>
                <a:lnTo>
                  <a:pt x="96" y="24"/>
                </a:lnTo>
                <a:lnTo>
                  <a:pt x="99" y="24"/>
                </a:lnTo>
                <a:lnTo>
                  <a:pt x="101" y="22"/>
                </a:lnTo>
                <a:lnTo>
                  <a:pt x="102" y="21"/>
                </a:lnTo>
                <a:lnTo>
                  <a:pt x="102" y="21"/>
                </a:lnTo>
                <a:lnTo>
                  <a:pt x="102" y="19"/>
                </a:lnTo>
                <a:lnTo>
                  <a:pt x="102" y="19"/>
                </a:lnTo>
                <a:lnTo>
                  <a:pt x="102" y="17"/>
                </a:lnTo>
                <a:lnTo>
                  <a:pt x="102" y="17"/>
                </a:lnTo>
                <a:lnTo>
                  <a:pt x="102" y="17"/>
                </a:lnTo>
                <a:lnTo>
                  <a:pt x="102" y="17"/>
                </a:lnTo>
                <a:lnTo>
                  <a:pt x="102" y="16"/>
                </a:lnTo>
                <a:lnTo>
                  <a:pt x="101" y="14"/>
                </a:lnTo>
                <a:lnTo>
                  <a:pt x="102" y="14"/>
                </a:lnTo>
                <a:lnTo>
                  <a:pt x="102" y="14"/>
                </a:lnTo>
                <a:lnTo>
                  <a:pt x="102" y="14"/>
                </a:lnTo>
                <a:lnTo>
                  <a:pt x="104" y="14"/>
                </a:lnTo>
                <a:lnTo>
                  <a:pt x="106" y="14"/>
                </a:lnTo>
                <a:lnTo>
                  <a:pt x="106" y="14"/>
                </a:lnTo>
                <a:lnTo>
                  <a:pt x="106" y="16"/>
                </a:lnTo>
                <a:lnTo>
                  <a:pt x="106" y="16"/>
                </a:lnTo>
                <a:lnTo>
                  <a:pt x="107" y="16"/>
                </a:lnTo>
                <a:lnTo>
                  <a:pt x="107" y="16"/>
                </a:lnTo>
                <a:lnTo>
                  <a:pt x="107" y="16"/>
                </a:lnTo>
                <a:lnTo>
                  <a:pt x="109" y="12"/>
                </a:lnTo>
                <a:lnTo>
                  <a:pt x="109" y="12"/>
                </a:lnTo>
                <a:lnTo>
                  <a:pt x="109" y="12"/>
                </a:lnTo>
                <a:lnTo>
                  <a:pt x="111" y="11"/>
                </a:lnTo>
                <a:lnTo>
                  <a:pt x="111" y="11"/>
                </a:lnTo>
                <a:lnTo>
                  <a:pt x="111" y="11"/>
                </a:lnTo>
                <a:lnTo>
                  <a:pt x="116" y="2"/>
                </a:lnTo>
                <a:lnTo>
                  <a:pt x="118" y="0"/>
                </a:lnTo>
                <a:lnTo>
                  <a:pt x="119" y="0"/>
                </a:lnTo>
                <a:lnTo>
                  <a:pt x="119" y="0"/>
                </a:lnTo>
                <a:lnTo>
                  <a:pt x="121" y="4"/>
                </a:lnTo>
                <a:lnTo>
                  <a:pt x="121" y="4"/>
                </a:lnTo>
                <a:lnTo>
                  <a:pt x="123" y="6"/>
                </a:lnTo>
                <a:lnTo>
                  <a:pt x="123" y="6"/>
                </a:lnTo>
                <a:lnTo>
                  <a:pt x="123" y="6"/>
                </a:lnTo>
                <a:lnTo>
                  <a:pt x="123" y="7"/>
                </a:lnTo>
                <a:lnTo>
                  <a:pt x="123" y="7"/>
                </a:lnTo>
                <a:lnTo>
                  <a:pt x="124" y="11"/>
                </a:lnTo>
                <a:lnTo>
                  <a:pt x="126" y="12"/>
                </a:lnTo>
                <a:lnTo>
                  <a:pt x="126" y="12"/>
                </a:lnTo>
                <a:lnTo>
                  <a:pt x="128" y="12"/>
                </a:lnTo>
                <a:lnTo>
                  <a:pt x="129" y="16"/>
                </a:lnTo>
                <a:lnTo>
                  <a:pt x="131" y="17"/>
                </a:lnTo>
                <a:lnTo>
                  <a:pt x="131" y="17"/>
                </a:lnTo>
                <a:lnTo>
                  <a:pt x="133" y="17"/>
                </a:lnTo>
                <a:lnTo>
                  <a:pt x="133" y="19"/>
                </a:lnTo>
                <a:lnTo>
                  <a:pt x="133" y="19"/>
                </a:lnTo>
                <a:lnTo>
                  <a:pt x="134" y="19"/>
                </a:lnTo>
                <a:lnTo>
                  <a:pt x="134" y="21"/>
                </a:lnTo>
                <a:lnTo>
                  <a:pt x="134" y="21"/>
                </a:lnTo>
                <a:lnTo>
                  <a:pt x="134" y="21"/>
                </a:lnTo>
                <a:lnTo>
                  <a:pt x="134" y="21"/>
                </a:lnTo>
                <a:lnTo>
                  <a:pt x="134" y="22"/>
                </a:lnTo>
                <a:lnTo>
                  <a:pt x="133" y="22"/>
                </a:lnTo>
                <a:lnTo>
                  <a:pt x="133" y="24"/>
                </a:lnTo>
                <a:lnTo>
                  <a:pt x="133" y="24"/>
                </a:lnTo>
                <a:lnTo>
                  <a:pt x="133" y="26"/>
                </a:lnTo>
                <a:lnTo>
                  <a:pt x="134" y="26"/>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92" name="Freeform 75">
            <a:extLst>
              <a:ext uri="{FF2B5EF4-FFF2-40B4-BE49-F238E27FC236}">
                <a16:creationId xmlns:a16="http://schemas.microsoft.com/office/drawing/2014/main" id="{A0B2E61A-4B1B-44CF-BDC8-C8CD894AC926}"/>
              </a:ext>
            </a:extLst>
          </p:cNvPr>
          <p:cNvSpPr>
            <a:spLocks/>
          </p:cNvSpPr>
          <p:nvPr/>
        </p:nvSpPr>
        <p:spPr bwMode="auto">
          <a:xfrm>
            <a:off x="5978197" y="4917658"/>
            <a:ext cx="302211" cy="386213"/>
          </a:xfrm>
          <a:custGeom>
            <a:avLst/>
            <a:gdLst>
              <a:gd name="T0" fmla="*/ 261 w 313"/>
              <a:gd name="T1" fmla="*/ 30 h 400"/>
              <a:gd name="T2" fmla="*/ 281 w 313"/>
              <a:gd name="T3" fmla="*/ 57 h 400"/>
              <a:gd name="T4" fmla="*/ 289 w 313"/>
              <a:gd name="T5" fmla="*/ 69 h 400"/>
              <a:gd name="T6" fmla="*/ 291 w 313"/>
              <a:gd name="T7" fmla="*/ 86 h 400"/>
              <a:gd name="T8" fmla="*/ 291 w 313"/>
              <a:gd name="T9" fmla="*/ 107 h 400"/>
              <a:gd name="T10" fmla="*/ 287 w 313"/>
              <a:gd name="T11" fmla="*/ 121 h 400"/>
              <a:gd name="T12" fmla="*/ 267 w 313"/>
              <a:gd name="T13" fmla="*/ 128 h 400"/>
              <a:gd name="T14" fmla="*/ 267 w 313"/>
              <a:gd name="T15" fmla="*/ 146 h 400"/>
              <a:gd name="T16" fmla="*/ 254 w 313"/>
              <a:gd name="T17" fmla="*/ 151 h 400"/>
              <a:gd name="T18" fmla="*/ 252 w 313"/>
              <a:gd name="T19" fmla="*/ 175 h 400"/>
              <a:gd name="T20" fmla="*/ 261 w 313"/>
              <a:gd name="T21" fmla="*/ 190 h 400"/>
              <a:gd name="T22" fmla="*/ 274 w 313"/>
              <a:gd name="T23" fmla="*/ 190 h 400"/>
              <a:gd name="T24" fmla="*/ 296 w 313"/>
              <a:gd name="T25" fmla="*/ 193 h 400"/>
              <a:gd name="T26" fmla="*/ 309 w 313"/>
              <a:gd name="T27" fmla="*/ 213 h 400"/>
              <a:gd name="T28" fmla="*/ 304 w 313"/>
              <a:gd name="T29" fmla="*/ 218 h 400"/>
              <a:gd name="T30" fmla="*/ 304 w 313"/>
              <a:gd name="T31" fmla="*/ 237 h 400"/>
              <a:gd name="T32" fmla="*/ 281 w 313"/>
              <a:gd name="T33" fmla="*/ 247 h 400"/>
              <a:gd name="T34" fmla="*/ 257 w 313"/>
              <a:gd name="T35" fmla="*/ 250 h 400"/>
              <a:gd name="T36" fmla="*/ 210 w 313"/>
              <a:gd name="T37" fmla="*/ 240 h 400"/>
              <a:gd name="T38" fmla="*/ 178 w 313"/>
              <a:gd name="T39" fmla="*/ 240 h 400"/>
              <a:gd name="T40" fmla="*/ 177 w 313"/>
              <a:gd name="T41" fmla="*/ 269 h 400"/>
              <a:gd name="T42" fmla="*/ 182 w 313"/>
              <a:gd name="T43" fmla="*/ 286 h 400"/>
              <a:gd name="T44" fmla="*/ 210 w 313"/>
              <a:gd name="T45" fmla="*/ 338 h 400"/>
              <a:gd name="T46" fmla="*/ 160 w 313"/>
              <a:gd name="T47" fmla="*/ 324 h 400"/>
              <a:gd name="T48" fmla="*/ 143 w 313"/>
              <a:gd name="T49" fmla="*/ 363 h 400"/>
              <a:gd name="T50" fmla="*/ 89 w 313"/>
              <a:gd name="T51" fmla="*/ 393 h 400"/>
              <a:gd name="T52" fmla="*/ 96 w 313"/>
              <a:gd name="T53" fmla="*/ 378 h 400"/>
              <a:gd name="T54" fmla="*/ 92 w 313"/>
              <a:gd name="T55" fmla="*/ 358 h 400"/>
              <a:gd name="T56" fmla="*/ 79 w 313"/>
              <a:gd name="T57" fmla="*/ 353 h 400"/>
              <a:gd name="T58" fmla="*/ 45 w 313"/>
              <a:gd name="T59" fmla="*/ 356 h 400"/>
              <a:gd name="T60" fmla="*/ 34 w 313"/>
              <a:gd name="T61" fmla="*/ 336 h 400"/>
              <a:gd name="T62" fmla="*/ 39 w 313"/>
              <a:gd name="T63" fmla="*/ 314 h 400"/>
              <a:gd name="T64" fmla="*/ 52 w 313"/>
              <a:gd name="T65" fmla="*/ 291 h 400"/>
              <a:gd name="T66" fmla="*/ 59 w 313"/>
              <a:gd name="T67" fmla="*/ 250 h 400"/>
              <a:gd name="T68" fmla="*/ 69 w 313"/>
              <a:gd name="T69" fmla="*/ 220 h 400"/>
              <a:gd name="T70" fmla="*/ 87 w 313"/>
              <a:gd name="T71" fmla="*/ 208 h 400"/>
              <a:gd name="T72" fmla="*/ 124 w 313"/>
              <a:gd name="T73" fmla="*/ 197 h 400"/>
              <a:gd name="T74" fmla="*/ 124 w 313"/>
              <a:gd name="T75" fmla="*/ 170 h 400"/>
              <a:gd name="T76" fmla="*/ 138 w 313"/>
              <a:gd name="T77" fmla="*/ 143 h 400"/>
              <a:gd name="T78" fmla="*/ 104 w 313"/>
              <a:gd name="T79" fmla="*/ 156 h 400"/>
              <a:gd name="T80" fmla="*/ 47 w 313"/>
              <a:gd name="T81" fmla="*/ 153 h 400"/>
              <a:gd name="T82" fmla="*/ 27 w 313"/>
              <a:gd name="T83" fmla="*/ 153 h 400"/>
              <a:gd name="T84" fmla="*/ 15 w 313"/>
              <a:gd name="T85" fmla="*/ 131 h 400"/>
              <a:gd name="T86" fmla="*/ 5 w 313"/>
              <a:gd name="T87" fmla="*/ 102 h 400"/>
              <a:gd name="T88" fmla="*/ 12 w 313"/>
              <a:gd name="T89" fmla="*/ 81 h 400"/>
              <a:gd name="T90" fmla="*/ 37 w 313"/>
              <a:gd name="T91" fmla="*/ 75 h 400"/>
              <a:gd name="T92" fmla="*/ 49 w 313"/>
              <a:gd name="T93" fmla="*/ 91 h 400"/>
              <a:gd name="T94" fmla="*/ 44 w 313"/>
              <a:gd name="T95" fmla="*/ 112 h 400"/>
              <a:gd name="T96" fmla="*/ 57 w 313"/>
              <a:gd name="T97" fmla="*/ 102 h 400"/>
              <a:gd name="T98" fmla="*/ 71 w 313"/>
              <a:gd name="T99" fmla="*/ 106 h 400"/>
              <a:gd name="T100" fmla="*/ 74 w 313"/>
              <a:gd name="T101" fmla="*/ 118 h 400"/>
              <a:gd name="T102" fmla="*/ 84 w 313"/>
              <a:gd name="T103" fmla="*/ 97 h 400"/>
              <a:gd name="T104" fmla="*/ 99 w 313"/>
              <a:gd name="T105" fmla="*/ 94 h 400"/>
              <a:gd name="T106" fmla="*/ 113 w 313"/>
              <a:gd name="T107" fmla="*/ 92 h 400"/>
              <a:gd name="T108" fmla="*/ 138 w 313"/>
              <a:gd name="T109" fmla="*/ 81 h 400"/>
              <a:gd name="T110" fmla="*/ 124 w 313"/>
              <a:gd name="T111" fmla="*/ 70 h 400"/>
              <a:gd name="T112" fmla="*/ 124 w 313"/>
              <a:gd name="T113" fmla="*/ 49 h 400"/>
              <a:gd name="T114" fmla="*/ 136 w 313"/>
              <a:gd name="T115" fmla="*/ 27 h 400"/>
              <a:gd name="T116" fmla="*/ 131 w 313"/>
              <a:gd name="T117" fmla="*/ 12 h 400"/>
              <a:gd name="T118" fmla="*/ 145 w 313"/>
              <a:gd name="T119" fmla="*/ 5 h 400"/>
              <a:gd name="T120" fmla="*/ 192 w 313"/>
              <a:gd name="T121" fmla="*/ 23 h 400"/>
              <a:gd name="T122" fmla="*/ 227 w 313"/>
              <a:gd name="T123" fmla="*/ 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400">
                <a:moveTo>
                  <a:pt x="242" y="25"/>
                </a:moveTo>
                <a:lnTo>
                  <a:pt x="244" y="25"/>
                </a:lnTo>
                <a:lnTo>
                  <a:pt x="244" y="25"/>
                </a:lnTo>
                <a:lnTo>
                  <a:pt x="244" y="25"/>
                </a:lnTo>
                <a:lnTo>
                  <a:pt x="245" y="23"/>
                </a:lnTo>
                <a:lnTo>
                  <a:pt x="245" y="23"/>
                </a:lnTo>
                <a:lnTo>
                  <a:pt x="245" y="23"/>
                </a:lnTo>
                <a:lnTo>
                  <a:pt x="247" y="23"/>
                </a:lnTo>
                <a:lnTo>
                  <a:pt x="249" y="23"/>
                </a:lnTo>
                <a:lnTo>
                  <a:pt x="249" y="23"/>
                </a:lnTo>
                <a:lnTo>
                  <a:pt x="249" y="23"/>
                </a:lnTo>
                <a:lnTo>
                  <a:pt x="250" y="25"/>
                </a:lnTo>
                <a:lnTo>
                  <a:pt x="250" y="25"/>
                </a:lnTo>
                <a:lnTo>
                  <a:pt x="250" y="27"/>
                </a:lnTo>
                <a:lnTo>
                  <a:pt x="250" y="27"/>
                </a:lnTo>
                <a:lnTo>
                  <a:pt x="250" y="28"/>
                </a:lnTo>
                <a:lnTo>
                  <a:pt x="250" y="28"/>
                </a:lnTo>
                <a:lnTo>
                  <a:pt x="252" y="28"/>
                </a:lnTo>
                <a:lnTo>
                  <a:pt x="254" y="28"/>
                </a:lnTo>
                <a:lnTo>
                  <a:pt x="256" y="32"/>
                </a:lnTo>
                <a:lnTo>
                  <a:pt x="256" y="32"/>
                </a:lnTo>
                <a:lnTo>
                  <a:pt x="256" y="32"/>
                </a:lnTo>
                <a:lnTo>
                  <a:pt x="256" y="32"/>
                </a:lnTo>
                <a:lnTo>
                  <a:pt x="257" y="32"/>
                </a:lnTo>
                <a:lnTo>
                  <a:pt x="257" y="30"/>
                </a:lnTo>
                <a:lnTo>
                  <a:pt x="259" y="30"/>
                </a:lnTo>
                <a:lnTo>
                  <a:pt x="261" y="30"/>
                </a:lnTo>
                <a:lnTo>
                  <a:pt x="261" y="30"/>
                </a:lnTo>
                <a:lnTo>
                  <a:pt x="261" y="32"/>
                </a:lnTo>
                <a:lnTo>
                  <a:pt x="266" y="35"/>
                </a:lnTo>
                <a:lnTo>
                  <a:pt x="266" y="37"/>
                </a:lnTo>
                <a:lnTo>
                  <a:pt x="266" y="37"/>
                </a:lnTo>
                <a:lnTo>
                  <a:pt x="266" y="37"/>
                </a:lnTo>
                <a:lnTo>
                  <a:pt x="266" y="39"/>
                </a:lnTo>
                <a:lnTo>
                  <a:pt x="267" y="40"/>
                </a:lnTo>
                <a:lnTo>
                  <a:pt x="267" y="40"/>
                </a:lnTo>
                <a:lnTo>
                  <a:pt x="269" y="40"/>
                </a:lnTo>
                <a:lnTo>
                  <a:pt x="269" y="40"/>
                </a:lnTo>
                <a:lnTo>
                  <a:pt x="271" y="42"/>
                </a:lnTo>
                <a:lnTo>
                  <a:pt x="271" y="44"/>
                </a:lnTo>
                <a:lnTo>
                  <a:pt x="271" y="44"/>
                </a:lnTo>
                <a:lnTo>
                  <a:pt x="271" y="44"/>
                </a:lnTo>
                <a:lnTo>
                  <a:pt x="271" y="45"/>
                </a:lnTo>
                <a:lnTo>
                  <a:pt x="269" y="45"/>
                </a:lnTo>
                <a:lnTo>
                  <a:pt x="269" y="45"/>
                </a:lnTo>
                <a:lnTo>
                  <a:pt x="269" y="45"/>
                </a:lnTo>
                <a:lnTo>
                  <a:pt x="271" y="47"/>
                </a:lnTo>
                <a:lnTo>
                  <a:pt x="274" y="50"/>
                </a:lnTo>
                <a:lnTo>
                  <a:pt x="276" y="52"/>
                </a:lnTo>
                <a:lnTo>
                  <a:pt x="279" y="54"/>
                </a:lnTo>
                <a:lnTo>
                  <a:pt x="281" y="54"/>
                </a:lnTo>
                <a:lnTo>
                  <a:pt x="282" y="54"/>
                </a:lnTo>
                <a:lnTo>
                  <a:pt x="282" y="54"/>
                </a:lnTo>
                <a:lnTo>
                  <a:pt x="282" y="54"/>
                </a:lnTo>
                <a:lnTo>
                  <a:pt x="282" y="55"/>
                </a:lnTo>
                <a:lnTo>
                  <a:pt x="281" y="57"/>
                </a:lnTo>
                <a:lnTo>
                  <a:pt x="281" y="57"/>
                </a:lnTo>
                <a:lnTo>
                  <a:pt x="281" y="59"/>
                </a:lnTo>
                <a:lnTo>
                  <a:pt x="281" y="59"/>
                </a:lnTo>
                <a:lnTo>
                  <a:pt x="281" y="60"/>
                </a:lnTo>
                <a:lnTo>
                  <a:pt x="284" y="64"/>
                </a:lnTo>
                <a:lnTo>
                  <a:pt x="284" y="64"/>
                </a:lnTo>
                <a:lnTo>
                  <a:pt x="286" y="64"/>
                </a:lnTo>
                <a:lnTo>
                  <a:pt x="284" y="65"/>
                </a:lnTo>
                <a:lnTo>
                  <a:pt x="284" y="65"/>
                </a:lnTo>
                <a:lnTo>
                  <a:pt x="284" y="67"/>
                </a:lnTo>
                <a:lnTo>
                  <a:pt x="284" y="67"/>
                </a:lnTo>
                <a:lnTo>
                  <a:pt x="284" y="69"/>
                </a:lnTo>
                <a:lnTo>
                  <a:pt x="284" y="69"/>
                </a:lnTo>
                <a:lnTo>
                  <a:pt x="282" y="70"/>
                </a:lnTo>
                <a:lnTo>
                  <a:pt x="282" y="70"/>
                </a:lnTo>
                <a:lnTo>
                  <a:pt x="282" y="72"/>
                </a:lnTo>
                <a:lnTo>
                  <a:pt x="284" y="72"/>
                </a:lnTo>
                <a:lnTo>
                  <a:pt x="284" y="74"/>
                </a:lnTo>
                <a:lnTo>
                  <a:pt x="286" y="72"/>
                </a:lnTo>
                <a:lnTo>
                  <a:pt x="286" y="72"/>
                </a:lnTo>
                <a:lnTo>
                  <a:pt x="286" y="72"/>
                </a:lnTo>
                <a:lnTo>
                  <a:pt x="286" y="72"/>
                </a:lnTo>
                <a:lnTo>
                  <a:pt x="287" y="70"/>
                </a:lnTo>
                <a:lnTo>
                  <a:pt x="287" y="70"/>
                </a:lnTo>
                <a:lnTo>
                  <a:pt x="287" y="70"/>
                </a:lnTo>
                <a:lnTo>
                  <a:pt x="287" y="69"/>
                </a:lnTo>
                <a:lnTo>
                  <a:pt x="287" y="69"/>
                </a:lnTo>
                <a:lnTo>
                  <a:pt x="289" y="69"/>
                </a:lnTo>
                <a:lnTo>
                  <a:pt x="289" y="70"/>
                </a:lnTo>
                <a:lnTo>
                  <a:pt x="289" y="72"/>
                </a:lnTo>
                <a:lnTo>
                  <a:pt x="289" y="75"/>
                </a:lnTo>
                <a:lnTo>
                  <a:pt x="289" y="75"/>
                </a:lnTo>
                <a:lnTo>
                  <a:pt x="289" y="77"/>
                </a:lnTo>
                <a:lnTo>
                  <a:pt x="289" y="77"/>
                </a:lnTo>
                <a:lnTo>
                  <a:pt x="287" y="77"/>
                </a:lnTo>
                <a:lnTo>
                  <a:pt x="286" y="77"/>
                </a:lnTo>
                <a:lnTo>
                  <a:pt x="286" y="77"/>
                </a:lnTo>
                <a:lnTo>
                  <a:pt x="284" y="77"/>
                </a:lnTo>
                <a:lnTo>
                  <a:pt x="284" y="77"/>
                </a:lnTo>
                <a:lnTo>
                  <a:pt x="284" y="81"/>
                </a:lnTo>
                <a:lnTo>
                  <a:pt x="282" y="82"/>
                </a:lnTo>
                <a:lnTo>
                  <a:pt x="284" y="82"/>
                </a:lnTo>
                <a:lnTo>
                  <a:pt x="284" y="84"/>
                </a:lnTo>
                <a:lnTo>
                  <a:pt x="286" y="84"/>
                </a:lnTo>
                <a:lnTo>
                  <a:pt x="286" y="84"/>
                </a:lnTo>
                <a:lnTo>
                  <a:pt x="286" y="84"/>
                </a:lnTo>
                <a:lnTo>
                  <a:pt x="286" y="82"/>
                </a:lnTo>
                <a:lnTo>
                  <a:pt x="287" y="82"/>
                </a:lnTo>
                <a:lnTo>
                  <a:pt x="287" y="82"/>
                </a:lnTo>
                <a:lnTo>
                  <a:pt x="287" y="82"/>
                </a:lnTo>
                <a:lnTo>
                  <a:pt x="289" y="84"/>
                </a:lnTo>
                <a:lnTo>
                  <a:pt x="289" y="84"/>
                </a:lnTo>
                <a:lnTo>
                  <a:pt x="289" y="86"/>
                </a:lnTo>
                <a:lnTo>
                  <a:pt x="291" y="86"/>
                </a:lnTo>
                <a:lnTo>
                  <a:pt x="291" y="86"/>
                </a:lnTo>
                <a:lnTo>
                  <a:pt x="291" y="86"/>
                </a:lnTo>
                <a:lnTo>
                  <a:pt x="291" y="86"/>
                </a:lnTo>
                <a:lnTo>
                  <a:pt x="291" y="86"/>
                </a:lnTo>
                <a:lnTo>
                  <a:pt x="291" y="87"/>
                </a:lnTo>
                <a:lnTo>
                  <a:pt x="293" y="87"/>
                </a:lnTo>
                <a:lnTo>
                  <a:pt x="294" y="91"/>
                </a:lnTo>
                <a:lnTo>
                  <a:pt x="294" y="92"/>
                </a:lnTo>
                <a:lnTo>
                  <a:pt x="294" y="94"/>
                </a:lnTo>
                <a:lnTo>
                  <a:pt x="294" y="94"/>
                </a:lnTo>
                <a:lnTo>
                  <a:pt x="294" y="94"/>
                </a:lnTo>
                <a:lnTo>
                  <a:pt x="294" y="96"/>
                </a:lnTo>
                <a:lnTo>
                  <a:pt x="294" y="97"/>
                </a:lnTo>
                <a:lnTo>
                  <a:pt x="293" y="99"/>
                </a:lnTo>
                <a:lnTo>
                  <a:pt x="293" y="99"/>
                </a:lnTo>
                <a:lnTo>
                  <a:pt x="293" y="101"/>
                </a:lnTo>
                <a:lnTo>
                  <a:pt x="293" y="101"/>
                </a:lnTo>
                <a:lnTo>
                  <a:pt x="294" y="101"/>
                </a:lnTo>
                <a:lnTo>
                  <a:pt x="294" y="102"/>
                </a:lnTo>
                <a:lnTo>
                  <a:pt x="294" y="102"/>
                </a:lnTo>
                <a:lnTo>
                  <a:pt x="294" y="102"/>
                </a:lnTo>
                <a:lnTo>
                  <a:pt x="294" y="102"/>
                </a:lnTo>
                <a:lnTo>
                  <a:pt x="294" y="104"/>
                </a:lnTo>
                <a:lnTo>
                  <a:pt x="294" y="104"/>
                </a:lnTo>
                <a:lnTo>
                  <a:pt x="293" y="106"/>
                </a:lnTo>
                <a:lnTo>
                  <a:pt x="293" y="106"/>
                </a:lnTo>
                <a:lnTo>
                  <a:pt x="293" y="106"/>
                </a:lnTo>
                <a:lnTo>
                  <a:pt x="291" y="107"/>
                </a:lnTo>
                <a:lnTo>
                  <a:pt x="291" y="107"/>
                </a:lnTo>
                <a:lnTo>
                  <a:pt x="291" y="107"/>
                </a:lnTo>
                <a:lnTo>
                  <a:pt x="291" y="107"/>
                </a:lnTo>
                <a:lnTo>
                  <a:pt x="289" y="107"/>
                </a:lnTo>
                <a:lnTo>
                  <a:pt x="289" y="107"/>
                </a:lnTo>
                <a:lnTo>
                  <a:pt x="287" y="109"/>
                </a:lnTo>
                <a:lnTo>
                  <a:pt x="287" y="109"/>
                </a:lnTo>
                <a:lnTo>
                  <a:pt x="289" y="109"/>
                </a:lnTo>
                <a:lnTo>
                  <a:pt x="289" y="109"/>
                </a:lnTo>
                <a:lnTo>
                  <a:pt x="291" y="109"/>
                </a:lnTo>
                <a:lnTo>
                  <a:pt x="291" y="109"/>
                </a:lnTo>
                <a:lnTo>
                  <a:pt x="291" y="109"/>
                </a:lnTo>
                <a:lnTo>
                  <a:pt x="291" y="111"/>
                </a:lnTo>
                <a:lnTo>
                  <a:pt x="293" y="112"/>
                </a:lnTo>
                <a:lnTo>
                  <a:pt x="294" y="114"/>
                </a:lnTo>
                <a:lnTo>
                  <a:pt x="294" y="116"/>
                </a:lnTo>
                <a:lnTo>
                  <a:pt x="294" y="116"/>
                </a:lnTo>
                <a:lnTo>
                  <a:pt x="294" y="116"/>
                </a:lnTo>
                <a:lnTo>
                  <a:pt x="293" y="116"/>
                </a:lnTo>
                <a:lnTo>
                  <a:pt x="291" y="118"/>
                </a:lnTo>
                <a:lnTo>
                  <a:pt x="289" y="118"/>
                </a:lnTo>
                <a:lnTo>
                  <a:pt x="287" y="116"/>
                </a:lnTo>
                <a:lnTo>
                  <a:pt x="286" y="116"/>
                </a:lnTo>
                <a:lnTo>
                  <a:pt x="286" y="118"/>
                </a:lnTo>
                <a:lnTo>
                  <a:pt x="286" y="118"/>
                </a:lnTo>
                <a:lnTo>
                  <a:pt x="286" y="118"/>
                </a:lnTo>
                <a:lnTo>
                  <a:pt x="286" y="119"/>
                </a:lnTo>
                <a:lnTo>
                  <a:pt x="286" y="119"/>
                </a:lnTo>
                <a:lnTo>
                  <a:pt x="286" y="119"/>
                </a:lnTo>
                <a:lnTo>
                  <a:pt x="287" y="121"/>
                </a:lnTo>
                <a:lnTo>
                  <a:pt x="287" y="121"/>
                </a:lnTo>
                <a:lnTo>
                  <a:pt x="287" y="121"/>
                </a:lnTo>
                <a:lnTo>
                  <a:pt x="286" y="121"/>
                </a:lnTo>
                <a:lnTo>
                  <a:pt x="286" y="123"/>
                </a:lnTo>
                <a:lnTo>
                  <a:pt x="286" y="123"/>
                </a:lnTo>
                <a:lnTo>
                  <a:pt x="281" y="119"/>
                </a:lnTo>
                <a:lnTo>
                  <a:pt x="281" y="119"/>
                </a:lnTo>
                <a:lnTo>
                  <a:pt x="281" y="119"/>
                </a:lnTo>
                <a:lnTo>
                  <a:pt x="277" y="123"/>
                </a:lnTo>
                <a:lnTo>
                  <a:pt x="277" y="123"/>
                </a:lnTo>
                <a:lnTo>
                  <a:pt x="276" y="123"/>
                </a:lnTo>
                <a:lnTo>
                  <a:pt x="276" y="121"/>
                </a:lnTo>
                <a:lnTo>
                  <a:pt x="274" y="119"/>
                </a:lnTo>
                <a:lnTo>
                  <a:pt x="272" y="118"/>
                </a:lnTo>
                <a:lnTo>
                  <a:pt x="272" y="118"/>
                </a:lnTo>
                <a:lnTo>
                  <a:pt x="272" y="118"/>
                </a:lnTo>
                <a:lnTo>
                  <a:pt x="271" y="119"/>
                </a:lnTo>
                <a:lnTo>
                  <a:pt x="271" y="121"/>
                </a:lnTo>
                <a:lnTo>
                  <a:pt x="271" y="121"/>
                </a:lnTo>
                <a:lnTo>
                  <a:pt x="271" y="121"/>
                </a:lnTo>
                <a:lnTo>
                  <a:pt x="274" y="124"/>
                </a:lnTo>
                <a:lnTo>
                  <a:pt x="274" y="124"/>
                </a:lnTo>
                <a:lnTo>
                  <a:pt x="274" y="126"/>
                </a:lnTo>
                <a:lnTo>
                  <a:pt x="272" y="126"/>
                </a:lnTo>
                <a:lnTo>
                  <a:pt x="272" y="126"/>
                </a:lnTo>
                <a:lnTo>
                  <a:pt x="272" y="128"/>
                </a:lnTo>
                <a:lnTo>
                  <a:pt x="269" y="128"/>
                </a:lnTo>
                <a:lnTo>
                  <a:pt x="267" y="128"/>
                </a:lnTo>
                <a:lnTo>
                  <a:pt x="266" y="128"/>
                </a:lnTo>
                <a:lnTo>
                  <a:pt x="262" y="128"/>
                </a:lnTo>
                <a:lnTo>
                  <a:pt x="262" y="128"/>
                </a:lnTo>
                <a:lnTo>
                  <a:pt x="261" y="129"/>
                </a:lnTo>
                <a:lnTo>
                  <a:pt x="261" y="129"/>
                </a:lnTo>
                <a:lnTo>
                  <a:pt x="261" y="131"/>
                </a:lnTo>
                <a:lnTo>
                  <a:pt x="261" y="131"/>
                </a:lnTo>
                <a:lnTo>
                  <a:pt x="267" y="134"/>
                </a:lnTo>
                <a:lnTo>
                  <a:pt x="267" y="136"/>
                </a:lnTo>
                <a:lnTo>
                  <a:pt x="267" y="136"/>
                </a:lnTo>
                <a:lnTo>
                  <a:pt x="267" y="138"/>
                </a:lnTo>
                <a:lnTo>
                  <a:pt x="267" y="138"/>
                </a:lnTo>
                <a:lnTo>
                  <a:pt x="267" y="138"/>
                </a:lnTo>
                <a:lnTo>
                  <a:pt x="269" y="138"/>
                </a:lnTo>
                <a:lnTo>
                  <a:pt x="269" y="138"/>
                </a:lnTo>
                <a:lnTo>
                  <a:pt x="269" y="139"/>
                </a:lnTo>
                <a:lnTo>
                  <a:pt x="269" y="139"/>
                </a:lnTo>
                <a:lnTo>
                  <a:pt x="269" y="139"/>
                </a:lnTo>
                <a:lnTo>
                  <a:pt x="269" y="141"/>
                </a:lnTo>
                <a:lnTo>
                  <a:pt x="267" y="141"/>
                </a:lnTo>
                <a:lnTo>
                  <a:pt x="267" y="141"/>
                </a:lnTo>
                <a:lnTo>
                  <a:pt x="267" y="141"/>
                </a:lnTo>
                <a:lnTo>
                  <a:pt x="266" y="143"/>
                </a:lnTo>
                <a:lnTo>
                  <a:pt x="266" y="143"/>
                </a:lnTo>
                <a:lnTo>
                  <a:pt x="267" y="143"/>
                </a:lnTo>
                <a:lnTo>
                  <a:pt x="267" y="144"/>
                </a:lnTo>
                <a:lnTo>
                  <a:pt x="267" y="146"/>
                </a:lnTo>
                <a:lnTo>
                  <a:pt x="267" y="146"/>
                </a:lnTo>
                <a:lnTo>
                  <a:pt x="269" y="146"/>
                </a:lnTo>
                <a:lnTo>
                  <a:pt x="269" y="146"/>
                </a:lnTo>
                <a:lnTo>
                  <a:pt x="271" y="146"/>
                </a:lnTo>
                <a:lnTo>
                  <a:pt x="269" y="148"/>
                </a:lnTo>
                <a:lnTo>
                  <a:pt x="269" y="149"/>
                </a:lnTo>
                <a:lnTo>
                  <a:pt x="269" y="149"/>
                </a:lnTo>
                <a:lnTo>
                  <a:pt x="267" y="151"/>
                </a:lnTo>
                <a:lnTo>
                  <a:pt x="266" y="151"/>
                </a:lnTo>
                <a:lnTo>
                  <a:pt x="266" y="151"/>
                </a:lnTo>
                <a:lnTo>
                  <a:pt x="266" y="153"/>
                </a:lnTo>
                <a:lnTo>
                  <a:pt x="264" y="153"/>
                </a:lnTo>
                <a:lnTo>
                  <a:pt x="264" y="155"/>
                </a:lnTo>
                <a:lnTo>
                  <a:pt x="264" y="156"/>
                </a:lnTo>
                <a:lnTo>
                  <a:pt x="264" y="158"/>
                </a:lnTo>
                <a:lnTo>
                  <a:pt x="264" y="158"/>
                </a:lnTo>
                <a:lnTo>
                  <a:pt x="262" y="158"/>
                </a:lnTo>
                <a:lnTo>
                  <a:pt x="262" y="158"/>
                </a:lnTo>
                <a:lnTo>
                  <a:pt x="262" y="158"/>
                </a:lnTo>
                <a:lnTo>
                  <a:pt x="262" y="156"/>
                </a:lnTo>
                <a:lnTo>
                  <a:pt x="262" y="156"/>
                </a:lnTo>
                <a:lnTo>
                  <a:pt x="261" y="153"/>
                </a:lnTo>
                <a:lnTo>
                  <a:pt x="261" y="153"/>
                </a:lnTo>
                <a:lnTo>
                  <a:pt x="261" y="153"/>
                </a:lnTo>
                <a:lnTo>
                  <a:pt x="259" y="151"/>
                </a:lnTo>
                <a:lnTo>
                  <a:pt x="257" y="153"/>
                </a:lnTo>
                <a:lnTo>
                  <a:pt x="256" y="153"/>
                </a:lnTo>
                <a:lnTo>
                  <a:pt x="254" y="151"/>
                </a:lnTo>
                <a:lnTo>
                  <a:pt x="254" y="151"/>
                </a:lnTo>
                <a:lnTo>
                  <a:pt x="254" y="151"/>
                </a:lnTo>
                <a:lnTo>
                  <a:pt x="252" y="153"/>
                </a:lnTo>
                <a:lnTo>
                  <a:pt x="252" y="153"/>
                </a:lnTo>
                <a:lnTo>
                  <a:pt x="252" y="155"/>
                </a:lnTo>
                <a:lnTo>
                  <a:pt x="252" y="155"/>
                </a:lnTo>
                <a:lnTo>
                  <a:pt x="250" y="161"/>
                </a:lnTo>
                <a:lnTo>
                  <a:pt x="252" y="163"/>
                </a:lnTo>
                <a:lnTo>
                  <a:pt x="252" y="163"/>
                </a:lnTo>
                <a:lnTo>
                  <a:pt x="252" y="163"/>
                </a:lnTo>
                <a:lnTo>
                  <a:pt x="254" y="163"/>
                </a:lnTo>
                <a:lnTo>
                  <a:pt x="254" y="165"/>
                </a:lnTo>
                <a:lnTo>
                  <a:pt x="254" y="165"/>
                </a:lnTo>
                <a:lnTo>
                  <a:pt x="254" y="165"/>
                </a:lnTo>
                <a:lnTo>
                  <a:pt x="254" y="165"/>
                </a:lnTo>
                <a:lnTo>
                  <a:pt x="256" y="166"/>
                </a:lnTo>
                <a:lnTo>
                  <a:pt x="256" y="166"/>
                </a:lnTo>
                <a:lnTo>
                  <a:pt x="256" y="166"/>
                </a:lnTo>
                <a:lnTo>
                  <a:pt x="256" y="168"/>
                </a:lnTo>
                <a:lnTo>
                  <a:pt x="256" y="168"/>
                </a:lnTo>
                <a:lnTo>
                  <a:pt x="256" y="170"/>
                </a:lnTo>
                <a:lnTo>
                  <a:pt x="256" y="170"/>
                </a:lnTo>
                <a:lnTo>
                  <a:pt x="256" y="171"/>
                </a:lnTo>
                <a:lnTo>
                  <a:pt x="256" y="173"/>
                </a:lnTo>
                <a:lnTo>
                  <a:pt x="256" y="173"/>
                </a:lnTo>
                <a:lnTo>
                  <a:pt x="256" y="173"/>
                </a:lnTo>
                <a:lnTo>
                  <a:pt x="256" y="173"/>
                </a:lnTo>
                <a:lnTo>
                  <a:pt x="256" y="175"/>
                </a:lnTo>
                <a:lnTo>
                  <a:pt x="252" y="175"/>
                </a:lnTo>
                <a:lnTo>
                  <a:pt x="250" y="176"/>
                </a:lnTo>
                <a:lnTo>
                  <a:pt x="250" y="176"/>
                </a:lnTo>
                <a:lnTo>
                  <a:pt x="250" y="178"/>
                </a:lnTo>
                <a:lnTo>
                  <a:pt x="249" y="178"/>
                </a:lnTo>
                <a:lnTo>
                  <a:pt x="249" y="180"/>
                </a:lnTo>
                <a:lnTo>
                  <a:pt x="249" y="180"/>
                </a:lnTo>
                <a:lnTo>
                  <a:pt x="249" y="181"/>
                </a:lnTo>
                <a:lnTo>
                  <a:pt x="250" y="181"/>
                </a:lnTo>
                <a:lnTo>
                  <a:pt x="250" y="181"/>
                </a:lnTo>
                <a:lnTo>
                  <a:pt x="252" y="183"/>
                </a:lnTo>
                <a:lnTo>
                  <a:pt x="252" y="183"/>
                </a:lnTo>
                <a:lnTo>
                  <a:pt x="252" y="183"/>
                </a:lnTo>
                <a:lnTo>
                  <a:pt x="252" y="183"/>
                </a:lnTo>
                <a:lnTo>
                  <a:pt x="252" y="186"/>
                </a:lnTo>
                <a:lnTo>
                  <a:pt x="252" y="188"/>
                </a:lnTo>
                <a:lnTo>
                  <a:pt x="254" y="188"/>
                </a:lnTo>
                <a:lnTo>
                  <a:pt x="256" y="188"/>
                </a:lnTo>
                <a:lnTo>
                  <a:pt x="256" y="188"/>
                </a:lnTo>
                <a:lnTo>
                  <a:pt x="256" y="186"/>
                </a:lnTo>
                <a:lnTo>
                  <a:pt x="256" y="186"/>
                </a:lnTo>
                <a:lnTo>
                  <a:pt x="257" y="186"/>
                </a:lnTo>
                <a:lnTo>
                  <a:pt x="257" y="186"/>
                </a:lnTo>
                <a:lnTo>
                  <a:pt x="259" y="186"/>
                </a:lnTo>
                <a:lnTo>
                  <a:pt x="259" y="186"/>
                </a:lnTo>
                <a:lnTo>
                  <a:pt x="259" y="188"/>
                </a:lnTo>
                <a:lnTo>
                  <a:pt x="259" y="188"/>
                </a:lnTo>
                <a:lnTo>
                  <a:pt x="259" y="188"/>
                </a:lnTo>
                <a:lnTo>
                  <a:pt x="261" y="190"/>
                </a:lnTo>
                <a:lnTo>
                  <a:pt x="261" y="190"/>
                </a:lnTo>
                <a:lnTo>
                  <a:pt x="261" y="190"/>
                </a:lnTo>
                <a:lnTo>
                  <a:pt x="267" y="188"/>
                </a:lnTo>
                <a:lnTo>
                  <a:pt x="267" y="188"/>
                </a:lnTo>
                <a:lnTo>
                  <a:pt x="267" y="188"/>
                </a:lnTo>
                <a:lnTo>
                  <a:pt x="269" y="186"/>
                </a:lnTo>
                <a:lnTo>
                  <a:pt x="269" y="185"/>
                </a:lnTo>
                <a:lnTo>
                  <a:pt x="271" y="185"/>
                </a:lnTo>
                <a:lnTo>
                  <a:pt x="271" y="185"/>
                </a:lnTo>
                <a:lnTo>
                  <a:pt x="271" y="185"/>
                </a:lnTo>
                <a:lnTo>
                  <a:pt x="271" y="185"/>
                </a:lnTo>
                <a:lnTo>
                  <a:pt x="271" y="185"/>
                </a:lnTo>
                <a:lnTo>
                  <a:pt x="271" y="186"/>
                </a:lnTo>
                <a:lnTo>
                  <a:pt x="272" y="186"/>
                </a:lnTo>
                <a:lnTo>
                  <a:pt x="272" y="186"/>
                </a:lnTo>
                <a:lnTo>
                  <a:pt x="276" y="185"/>
                </a:lnTo>
                <a:lnTo>
                  <a:pt x="276" y="185"/>
                </a:lnTo>
                <a:lnTo>
                  <a:pt x="277" y="186"/>
                </a:lnTo>
                <a:lnTo>
                  <a:pt x="277" y="186"/>
                </a:lnTo>
                <a:lnTo>
                  <a:pt x="277" y="186"/>
                </a:lnTo>
                <a:lnTo>
                  <a:pt x="277" y="188"/>
                </a:lnTo>
                <a:lnTo>
                  <a:pt x="277" y="188"/>
                </a:lnTo>
                <a:lnTo>
                  <a:pt x="277" y="188"/>
                </a:lnTo>
                <a:lnTo>
                  <a:pt x="277" y="188"/>
                </a:lnTo>
                <a:lnTo>
                  <a:pt x="276" y="190"/>
                </a:lnTo>
                <a:lnTo>
                  <a:pt x="276" y="190"/>
                </a:lnTo>
                <a:lnTo>
                  <a:pt x="276" y="190"/>
                </a:lnTo>
                <a:lnTo>
                  <a:pt x="274" y="190"/>
                </a:lnTo>
                <a:lnTo>
                  <a:pt x="274" y="190"/>
                </a:lnTo>
                <a:lnTo>
                  <a:pt x="276" y="192"/>
                </a:lnTo>
                <a:lnTo>
                  <a:pt x="276" y="192"/>
                </a:lnTo>
                <a:lnTo>
                  <a:pt x="276" y="193"/>
                </a:lnTo>
                <a:lnTo>
                  <a:pt x="276" y="193"/>
                </a:lnTo>
                <a:lnTo>
                  <a:pt x="276" y="193"/>
                </a:lnTo>
                <a:lnTo>
                  <a:pt x="276" y="195"/>
                </a:lnTo>
                <a:lnTo>
                  <a:pt x="276" y="195"/>
                </a:lnTo>
                <a:lnTo>
                  <a:pt x="276" y="195"/>
                </a:lnTo>
                <a:lnTo>
                  <a:pt x="277" y="195"/>
                </a:lnTo>
                <a:lnTo>
                  <a:pt x="277" y="195"/>
                </a:lnTo>
                <a:lnTo>
                  <a:pt x="277" y="195"/>
                </a:lnTo>
                <a:lnTo>
                  <a:pt x="279" y="193"/>
                </a:lnTo>
                <a:lnTo>
                  <a:pt x="279" y="193"/>
                </a:lnTo>
                <a:lnTo>
                  <a:pt x="279" y="193"/>
                </a:lnTo>
                <a:lnTo>
                  <a:pt x="281" y="193"/>
                </a:lnTo>
                <a:lnTo>
                  <a:pt x="282" y="193"/>
                </a:lnTo>
                <a:lnTo>
                  <a:pt x="282" y="195"/>
                </a:lnTo>
                <a:lnTo>
                  <a:pt x="282" y="195"/>
                </a:lnTo>
                <a:lnTo>
                  <a:pt x="282" y="195"/>
                </a:lnTo>
                <a:lnTo>
                  <a:pt x="282" y="197"/>
                </a:lnTo>
                <a:lnTo>
                  <a:pt x="282" y="197"/>
                </a:lnTo>
                <a:lnTo>
                  <a:pt x="282" y="197"/>
                </a:lnTo>
                <a:lnTo>
                  <a:pt x="282" y="197"/>
                </a:lnTo>
                <a:lnTo>
                  <a:pt x="287" y="197"/>
                </a:lnTo>
                <a:lnTo>
                  <a:pt x="291" y="195"/>
                </a:lnTo>
                <a:lnTo>
                  <a:pt x="294" y="193"/>
                </a:lnTo>
                <a:lnTo>
                  <a:pt x="296" y="193"/>
                </a:lnTo>
                <a:lnTo>
                  <a:pt x="296" y="193"/>
                </a:lnTo>
                <a:lnTo>
                  <a:pt x="299" y="195"/>
                </a:lnTo>
                <a:lnTo>
                  <a:pt x="309" y="197"/>
                </a:lnTo>
                <a:lnTo>
                  <a:pt x="309" y="197"/>
                </a:lnTo>
                <a:lnTo>
                  <a:pt x="309" y="197"/>
                </a:lnTo>
                <a:lnTo>
                  <a:pt x="311" y="200"/>
                </a:lnTo>
                <a:lnTo>
                  <a:pt x="311" y="200"/>
                </a:lnTo>
                <a:lnTo>
                  <a:pt x="311" y="202"/>
                </a:lnTo>
                <a:lnTo>
                  <a:pt x="311" y="202"/>
                </a:lnTo>
                <a:lnTo>
                  <a:pt x="311" y="202"/>
                </a:lnTo>
                <a:lnTo>
                  <a:pt x="311" y="202"/>
                </a:lnTo>
                <a:lnTo>
                  <a:pt x="309" y="203"/>
                </a:lnTo>
                <a:lnTo>
                  <a:pt x="309" y="203"/>
                </a:lnTo>
                <a:lnTo>
                  <a:pt x="309" y="205"/>
                </a:lnTo>
                <a:lnTo>
                  <a:pt x="309" y="205"/>
                </a:lnTo>
                <a:lnTo>
                  <a:pt x="309" y="205"/>
                </a:lnTo>
                <a:lnTo>
                  <a:pt x="311" y="207"/>
                </a:lnTo>
                <a:lnTo>
                  <a:pt x="311" y="207"/>
                </a:lnTo>
                <a:lnTo>
                  <a:pt x="313" y="207"/>
                </a:lnTo>
                <a:lnTo>
                  <a:pt x="313" y="208"/>
                </a:lnTo>
                <a:lnTo>
                  <a:pt x="313" y="208"/>
                </a:lnTo>
                <a:lnTo>
                  <a:pt x="313" y="212"/>
                </a:lnTo>
                <a:lnTo>
                  <a:pt x="313" y="212"/>
                </a:lnTo>
                <a:lnTo>
                  <a:pt x="311" y="213"/>
                </a:lnTo>
                <a:lnTo>
                  <a:pt x="309" y="213"/>
                </a:lnTo>
                <a:lnTo>
                  <a:pt x="309" y="213"/>
                </a:lnTo>
                <a:lnTo>
                  <a:pt x="309" y="213"/>
                </a:lnTo>
                <a:lnTo>
                  <a:pt x="309" y="213"/>
                </a:lnTo>
                <a:lnTo>
                  <a:pt x="309" y="213"/>
                </a:lnTo>
                <a:lnTo>
                  <a:pt x="309" y="215"/>
                </a:lnTo>
                <a:lnTo>
                  <a:pt x="308" y="215"/>
                </a:lnTo>
                <a:lnTo>
                  <a:pt x="308" y="215"/>
                </a:lnTo>
                <a:lnTo>
                  <a:pt x="308" y="217"/>
                </a:lnTo>
                <a:lnTo>
                  <a:pt x="308" y="217"/>
                </a:lnTo>
                <a:lnTo>
                  <a:pt x="306" y="217"/>
                </a:lnTo>
                <a:lnTo>
                  <a:pt x="306" y="217"/>
                </a:lnTo>
                <a:lnTo>
                  <a:pt x="306" y="217"/>
                </a:lnTo>
                <a:lnTo>
                  <a:pt x="306" y="217"/>
                </a:lnTo>
                <a:lnTo>
                  <a:pt x="306" y="217"/>
                </a:lnTo>
                <a:lnTo>
                  <a:pt x="304" y="217"/>
                </a:lnTo>
                <a:lnTo>
                  <a:pt x="304" y="217"/>
                </a:lnTo>
                <a:lnTo>
                  <a:pt x="304" y="217"/>
                </a:lnTo>
                <a:lnTo>
                  <a:pt x="304" y="215"/>
                </a:lnTo>
                <a:lnTo>
                  <a:pt x="304" y="215"/>
                </a:lnTo>
                <a:lnTo>
                  <a:pt x="304" y="215"/>
                </a:lnTo>
                <a:lnTo>
                  <a:pt x="304" y="215"/>
                </a:lnTo>
                <a:lnTo>
                  <a:pt x="303" y="215"/>
                </a:lnTo>
                <a:lnTo>
                  <a:pt x="303" y="215"/>
                </a:lnTo>
                <a:lnTo>
                  <a:pt x="303" y="215"/>
                </a:lnTo>
                <a:lnTo>
                  <a:pt x="303" y="215"/>
                </a:lnTo>
                <a:lnTo>
                  <a:pt x="303" y="215"/>
                </a:lnTo>
                <a:lnTo>
                  <a:pt x="303" y="217"/>
                </a:lnTo>
                <a:lnTo>
                  <a:pt x="303" y="217"/>
                </a:lnTo>
                <a:lnTo>
                  <a:pt x="303" y="217"/>
                </a:lnTo>
                <a:lnTo>
                  <a:pt x="303" y="218"/>
                </a:lnTo>
                <a:lnTo>
                  <a:pt x="304" y="218"/>
                </a:lnTo>
                <a:lnTo>
                  <a:pt x="304" y="220"/>
                </a:lnTo>
                <a:lnTo>
                  <a:pt x="304" y="220"/>
                </a:lnTo>
                <a:lnTo>
                  <a:pt x="304" y="220"/>
                </a:lnTo>
                <a:lnTo>
                  <a:pt x="304" y="222"/>
                </a:lnTo>
                <a:lnTo>
                  <a:pt x="304" y="222"/>
                </a:lnTo>
                <a:lnTo>
                  <a:pt x="303" y="222"/>
                </a:lnTo>
                <a:lnTo>
                  <a:pt x="303" y="222"/>
                </a:lnTo>
                <a:lnTo>
                  <a:pt x="301" y="222"/>
                </a:lnTo>
                <a:lnTo>
                  <a:pt x="301" y="222"/>
                </a:lnTo>
                <a:lnTo>
                  <a:pt x="301" y="222"/>
                </a:lnTo>
                <a:lnTo>
                  <a:pt x="299" y="223"/>
                </a:lnTo>
                <a:lnTo>
                  <a:pt x="299" y="223"/>
                </a:lnTo>
                <a:lnTo>
                  <a:pt x="299" y="225"/>
                </a:lnTo>
                <a:lnTo>
                  <a:pt x="299" y="227"/>
                </a:lnTo>
                <a:lnTo>
                  <a:pt x="299" y="227"/>
                </a:lnTo>
                <a:lnTo>
                  <a:pt x="299" y="227"/>
                </a:lnTo>
                <a:lnTo>
                  <a:pt x="299" y="227"/>
                </a:lnTo>
                <a:lnTo>
                  <a:pt x="298" y="227"/>
                </a:lnTo>
                <a:lnTo>
                  <a:pt x="298" y="227"/>
                </a:lnTo>
                <a:lnTo>
                  <a:pt x="298" y="229"/>
                </a:lnTo>
                <a:lnTo>
                  <a:pt x="298" y="229"/>
                </a:lnTo>
                <a:lnTo>
                  <a:pt x="298" y="229"/>
                </a:lnTo>
                <a:lnTo>
                  <a:pt x="299" y="230"/>
                </a:lnTo>
                <a:lnTo>
                  <a:pt x="299" y="230"/>
                </a:lnTo>
                <a:lnTo>
                  <a:pt x="303" y="230"/>
                </a:lnTo>
                <a:lnTo>
                  <a:pt x="303" y="230"/>
                </a:lnTo>
                <a:lnTo>
                  <a:pt x="303" y="232"/>
                </a:lnTo>
                <a:lnTo>
                  <a:pt x="304" y="237"/>
                </a:lnTo>
                <a:lnTo>
                  <a:pt x="304" y="237"/>
                </a:lnTo>
                <a:lnTo>
                  <a:pt x="306" y="237"/>
                </a:lnTo>
                <a:lnTo>
                  <a:pt x="306" y="237"/>
                </a:lnTo>
                <a:lnTo>
                  <a:pt x="306" y="237"/>
                </a:lnTo>
                <a:lnTo>
                  <a:pt x="308" y="237"/>
                </a:lnTo>
                <a:lnTo>
                  <a:pt x="308" y="237"/>
                </a:lnTo>
                <a:lnTo>
                  <a:pt x="308" y="237"/>
                </a:lnTo>
                <a:lnTo>
                  <a:pt x="309" y="237"/>
                </a:lnTo>
                <a:lnTo>
                  <a:pt x="309" y="237"/>
                </a:lnTo>
                <a:lnTo>
                  <a:pt x="309" y="239"/>
                </a:lnTo>
                <a:lnTo>
                  <a:pt x="309" y="239"/>
                </a:lnTo>
                <a:lnTo>
                  <a:pt x="309" y="239"/>
                </a:lnTo>
                <a:lnTo>
                  <a:pt x="308" y="242"/>
                </a:lnTo>
                <a:lnTo>
                  <a:pt x="308" y="244"/>
                </a:lnTo>
                <a:lnTo>
                  <a:pt x="308" y="245"/>
                </a:lnTo>
                <a:lnTo>
                  <a:pt x="308" y="245"/>
                </a:lnTo>
                <a:lnTo>
                  <a:pt x="301" y="242"/>
                </a:lnTo>
                <a:lnTo>
                  <a:pt x="298" y="242"/>
                </a:lnTo>
                <a:lnTo>
                  <a:pt x="296" y="242"/>
                </a:lnTo>
                <a:lnTo>
                  <a:pt x="296" y="244"/>
                </a:lnTo>
                <a:lnTo>
                  <a:pt x="296" y="245"/>
                </a:lnTo>
                <a:lnTo>
                  <a:pt x="296" y="247"/>
                </a:lnTo>
                <a:lnTo>
                  <a:pt x="296" y="247"/>
                </a:lnTo>
                <a:lnTo>
                  <a:pt x="294" y="249"/>
                </a:lnTo>
                <a:lnTo>
                  <a:pt x="293" y="249"/>
                </a:lnTo>
                <a:lnTo>
                  <a:pt x="287" y="247"/>
                </a:lnTo>
                <a:lnTo>
                  <a:pt x="282" y="249"/>
                </a:lnTo>
                <a:lnTo>
                  <a:pt x="281" y="247"/>
                </a:lnTo>
                <a:lnTo>
                  <a:pt x="279" y="245"/>
                </a:lnTo>
                <a:lnTo>
                  <a:pt x="279" y="245"/>
                </a:lnTo>
                <a:lnTo>
                  <a:pt x="276" y="245"/>
                </a:lnTo>
                <a:lnTo>
                  <a:pt x="271" y="245"/>
                </a:lnTo>
                <a:lnTo>
                  <a:pt x="269" y="245"/>
                </a:lnTo>
                <a:lnTo>
                  <a:pt x="266" y="247"/>
                </a:lnTo>
                <a:lnTo>
                  <a:pt x="264" y="249"/>
                </a:lnTo>
                <a:lnTo>
                  <a:pt x="264" y="252"/>
                </a:lnTo>
                <a:lnTo>
                  <a:pt x="264" y="252"/>
                </a:lnTo>
                <a:lnTo>
                  <a:pt x="264" y="254"/>
                </a:lnTo>
                <a:lnTo>
                  <a:pt x="262" y="255"/>
                </a:lnTo>
                <a:lnTo>
                  <a:pt x="261" y="257"/>
                </a:lnTo>
                <a:lnTo>
                  <a:pt x="261" y="257"/>
                </a:lnTo>
                <a:lnTo>
                  <a:pt x="261" y="259"/>
                </a:lnTo>
                <a:lnTo>
                  <a:pt x="261" y="262"/>
                </a:lnTo>
                <a:lnTo>
                  <a:pt x="261" y="262"/>
                </a:lnTo>
                <a:lnTo>
                  <a:pt x="259" y="262"/>
                </a:lnTo>
                <a:lnTo>
                  <a:pt x="259" y="262"/>
                </a:lnTo>
                <a:lnTo>
                  <a:pt x="257" y="262"/>
                </a:lnTo>
                <a:lnTo>
                  <a:pt x="257" y="260"/>
                </a:lnTo>
                <a:lnTo>
                  <a:pt x="257" y="259"/>
                </a:lnTo>
                <a:lnTo>
                  <a:pt x="256" y="259"/>
                </a:lnTo>
                <a:lnTo>
                  <a:pt x="254" y="255"/>
                </a:lnTo>
                <a:lnTo>
                  <a:pt x="254" y="254"/>
                </a:lnTo>
                <a:lnTo>
                  <a:pt x="254" y="252"/>
                </a:lnTo>
                <a:lnTo>
                  <a:pt x="254" y="252"/>
                </a:lnTo>
                <a:lnTo>
                  <a:pt x="257" y="250"/>
                </a:lnTo>
                <a:lnTo>
                  <a:pt x="257" y="250"/>
                </a:lnTo>
                <a:lnTo>
                  <a:pt x="257" y="249"/>
                </a:lnTo>
                <a:lnTo>
                  <a:pt x="257" y="247"/>
                </a:lnTo>
                <a:lnTo>
                  <a:pt x="256" y="247"/>
                </a:lnTo>
                <a:lnTo>
                  <a:pt x="234" y="244"/>
                </a:lnTo>
                <a:lnTo>
                  <a:pt x="234" y="245"/>
                </a:lnTo>
                <a:lnTo>
                  <a:pt x="234" y="245"/>
                </a:lnTo>
                <a:lnTo>
                  <a:pt x="234" y="250"/>
                </a:lnTo>
                <a:lnTo>
                  <a:pt x="227" y="249"/>
                </a:lnTo>
                <a:lnTo>
                  <a:pt x="225" y="249"/>
                </a:lnTo>
                <a:lnTo>
                  <a:pt x="225" y="247"/>
                </a:lnTo>
                <a:lnTo>
                  <a:pt x="224" y="247"/>
                </a:lnTo>
                <a:lnTo>
                  <a:pt x="225" y="245"/>
                </a:lnTo>
                <a:lnTo>
                  <a:pt x="225" y="244"/>
                </a:lnTo>
                <a:lnTo>
                  <a:pt x="224" y="242"/>
                </a:lnTo>
                <a:lnTo>
                  <a:pt x="224" y="242"/>
                </a:lnTo>
                <a:lnTo>
                  <a:pt x="222" y="242"/>
                </a:lnTo>
                <a:lnTo>
                  <a:pt x="220" y="244"/>
                </a:lnTo>
                <a:lnTo>
                  <a:pt x="220" y="244"/>
                </a:lnTo>
                <a:lnTo>
                  <a:pt x="220" y="244"/>
                </a:lnTo>
                <a:lnTo>
                  <a:pt x="219" y="242"/>
                </a:lnTo>
                <a:lnTo>
                  <a:pt x="213" y="240"/>
                </a:lnTo>
                <a:lnTo>
                  <a:pt x="213" y="242"/>
                </a:lnTo>
                <a:lnTo>
                  <a:pt x="213" y="244"/>
                </a:lnTo>
                <a:lnTo>
                  <a:pt x="212" y="245"/>
                </a:lnTo>
                <a:lnTo>
                  <a:pt x="212" y="245"/>
                </a:lnTo>
                <a:lnTo>
                  <a:pt x="210" y="244"/>
                </a:lnTo>
                <a:lnTo>
                  <a:pt x="210" y="244"/>
                </a:lnTo>
                <a:lnTo>
                  <a:pt x="210" y="240"/>
                </a:lnTo>
                <a:lnTo>
                  <a:pt x="207" y="239"/>
                </a:lnTo>
                <a:lnTo>
                  <a:pt x="207" y="237"/>
                </a:lnTo>
                <a:lnTo>
                  <a:pt x="205" y="234"/>
                </a:lnTo>
                <a:lnTo>
                  <a:pt x="205" y="234"/>
                </a:lnTo>
                <a:lnTo>
                  <a:pt x="200" y="232"/>
                </a:lnTo>
                <a:lnTo>
                  <a:pt x="198" y="232"/>
                </a:lnTo>
                <a:lnTo>
                  <a:pt x="198" y="232"/>
                </a:lnTo>
                <a:lnTo>
                  <a:pt x="197" y="234"/>
                </a:lnTo>
                <a:lnTo>
                  <a:pt x="195" y="234"/>
                </a:lnTo>
                <a:lnTo>
                  <a:pt x="192" y="234"/>
                </a:lnTo>
                <a:lnTo>
                  <a:pt x="192" y="235"/>
                </a:lnTo>
                <a:lnTo>
                  <a:pt x="192" y="237"/>
                </a:lnTo>
                <a:lnTo>
                  <a:pt x="193" y="239"/>
                </a:lnTo>
                <a:lnTo>
                  <a:pt x="192" y="240"/>
                </a:lnTo>
                <a:lnTo>
                  <a:pt x="192" y="242"/>
                </a:lnTo>
                <a:lnTo>
                  <a:pt x="190" y="244"/>
                </a:lnTo>
                <a:lnTo>
                  <a:pt x="190" y="244"/>
                </a:lnTo>
                <a:lnTo>
                  <a:pt x="188" y="242"/>
                </a:lnTo>
                <a:lnTo>
                  <a:pt x="188" y="242"/>
                </a:lnTo>
                <a:lnTo>
                  <a:pt x="188" y="240"/>
                </a:lnTo>
                <a:lnTo>
                  <a:pt x="188" y="240"/>
                </a:lnTo>
                <a:lnTo>
                  <a:pt x="188" y="239"/>
                </a:lnTo>
                <a:lnTo>
                  <a:pt x="185" y="239"/>
                </a:lnTo>
                <a:lnTo>
                  <a:pt x="183" y="239"/>
                </a:lnTo>
                <a:lnTo>
                  <a:pt x="182" y="239"/>
                </a:lnTo>
                <a:lnTo>
                  <a:pt x="180" y="239"/>
                </a:lnTo>
                <a:lnTo>
                  <a:pt x="178" y="239"/>
                </a:lnTo>
                <a:lnTo>
                  <a:pt x="178" y="240"/>
                </a:lnTo>
                <a:lnTo>
                  <a:pt x="178" y="242"/>
                </a:lnTo>
                <a:lnTo>
                  <a:pt x="178" y="242"/>
                </a:lnTo>
                <a:lnTo>
                  <a:pt x="178" y="244"/>
                </a:lnTo>
                <a:lnTo>
                  <a:pt x="180" y="244"/>
                </a:lnTo>
                <a:lnTo>
                  <a:pt x="183" y="245"/>
                </a:lnTo>
                <a:lnTo>
                  <a:pt x="183" y="245"/>
                </a:lnTo>
                <a:lnTo>
                  <a:pt x="183" y="245"/>
                </a:lnTo>
                <a:lnTo>
                  <a:pt x="185" y="247"/>
                </a:lnTo>
                <a:lnTo>
                  <a:pt x="187" y="249"/>
                </a:lnTo>
                <a:lnTo>
                  <a:pt x="188" y="250"/>
                </a:lnTo>
                <a:lnTo>
                  <a:pt x="188" y="252"/>
                </a:lnTo>
                <a:lnTo>
                  <a:pt x="188" y="254"/>
                </a:lnTo>
                <a:lnTo>
                  <a:pt x="187" y="255"/>
                </a:lnTo>
                <a:lnTo>
                  <a:pt x="185" y="255"/>
                </a:lnTo>
                <a:lnTo>
                  <a:pt x="183" y="257"/>
                </a:lnTo>
                <a:lnTo>
                  <a:pt x="182" y="259"/>
                </a:lnTo>
                <a:lnTo>
                  <a:pt x="182" y="260"/>
                </a:lnTo>
                <a:lnTo>
                  <a:pt x="180" y="260"/>
                </a:lnTo>
                <a:lnTo>
                  <a:pt x="178" y="260"/>
                </a:lnTo>
                <a:lnTo>
                  <a:pt x="178" y="260"/>
                </a:lnTo>
                <a:lnTo>
                  <a:pt x="178" y="262"/>
                </a:lnTo>
                <a:lnTo>
                  <a:pt x="177" y="264"/>
                </a:lnTo>
                <a:lnTo>
                  <a:pt x="177" y="264"/>
                </a:lnTo>
                <a:lnTo>
                  <a:pt x="175" y="266"/>
                </a:lnTo>
                <a:lnTo>
                  <a:pt x="170" y="262"/>
                </a:lnTo>
                <a:lnTo>
                  <a:pt x="168" y="264"/>
                </a:lnTo>
                <a:lnTo>
                  <a:pt x="168" y="267"/>
                </a:lnTo>
                <a:lnTo>
                  <a:pt x="177" y="269"/>
                </a:lnTo>
                <a:lnTo>
                  <a:pt x="178" y="271"/>
                </a:lnTo>
                <a:lnTo>
                  <a:pt x="178" y="271"/>
                </a:lnTo>
                <a:lnTo>
                  <a:pt x="180" y="272"/>
                </a:lnTo>
                <a:lnTo>
                  <a:pt x="180" y="272"/>
                </a:lnTo>
                <a:lnTo>
                  <a:pt x="180" y="274"/>
                </a:lnTo>
                <a:lnTo>
                  <a:pt x="187" y="277"/>
                </a:lnTo>
                <a:lnTo>
                  <a:pt x="188" y="277"/>
                </a:lnTo>
                <a:lnTo>
                  <a:pt x="192" y="274"/>
                </a:lnTo>
                <a:lnTo>
                  <a:pt x="193" y="274"/>
                </a:lnTo>
                <a:lnTo>
                  <a:pt x="200" y="276"/>
                </a:lnTo>
                <a:lnTo>
                  <a:pt x="200" y="276"/>
                </a:lnTo>
                <a:lnTo>
                  <a:pt x="200" y="277"/>
                </a:lnTo>
                <a:lnTo>
                  <a:pt x="202" y="284"/>
                </a:lnTo>
                <a:lnTo>
                  <a:pt x="198" y="284"/>
                </a:lnTo>
                <a:lnTo>
                  <a:pt x="197" y="286"/>
                </a:lnTo>
                <a:lnTo>
                  <a:pt x="193" y="287"/>
                </a:lnTo>
                <a:lnTo>
                  <a:pt x="192" y="287"/>
                </a:lnTo>
                <a:lnTo>
                  <a:pt x="190" y="287"/>
                </a:lnTo>
                <a:lnTo>
                  <a:pt x="190" y="286"/>
                </a:lnTo>
                <a:lnTo>
                  <a:pt x="188" y="284"/>
                </a:lnTo>
                <a:lnTo>
                  <a:pt x="188" y="282"/>
                </a:lnTo>
                <a:lnTo>
                  <a:pt x="187" y="281"/>
                </a:lnTo>
                <a:lnTo>
                  <a:pt x="185" y="281"/>
                </a:lnTo>
                <a:lnTo>
                  <a:pt x="183" y="281"/>
                </a:lnTo>
                <a:lnTo>
                  <a:pt x="183" y="281"/>
                </a:lnTo>
                <a:lnTo>
                  <a:pt x="182" y="284"/>
                </a:lnTo>
                <a:lnTo>
                  <a:pt x="182" y="284"/>
                </a:lnTo>
                <a:lnTo>
                  <a:pt x="182" y="286"/>
                </a:lnTo>
                <a:lnTo>
                  <a:pt x="178" y="289"/>
                </a:lnTo>
                <a:lnTo>
                  <a:pt x="177" y="291"/>
                </a:lnTo>
                <a:lnTo>
                  <a:pt x="175" y="292"/>
                </a:lnTo>
                <a:lnTo>
                  <a:pt x="175" y="294"/>
                </a:lnTo>
                <a:lnTo>
                  <a:pt x="177" y="297"/>
                </a:lnTo>
                <a:lnTo>
                  <a:pt x="178" y="299"/>
                </a:lnTo>
                <a:lnTo>
                  <a:pt x="180" y="301"/>
                </a:lnTo>
                <a:lnTo>
                  <a:pt x="185" y="303"/>
                </a:lnTo>
                <a:lnTo>
                  <a:pt x="187" y="303"/>
                </a:lnTo>
                <a:lnTo>
                  <a:pt x="192" y="309"/>
                </a:lnTo>
                <a:lnTo>
                  <a:pt x="193" y="309"/>
                </a:lnTo>
                <a:lnTo>
                  <a:pt x="195" y="309"/>
                </a:lnTo>
                <a:lnTo>
                  <a:pt x="200" y="308"/>
                </a:lnTo>
                <a:lnTo>
                  <a:pt x="202" y="309"/>
                </a:lnTo>
                <a:lnTo>
                  <a:pt x="203" y="313"/>
                </a:lnTo>
                <a:lnTo>
                  <a:pt x="205" y="316"/>
                </a:lnTo>
                <a:lnTo>
                  <a:pt x="208" y="318"/>
                </a:lnTo>
                <a:lnTo>
                  <a:pt x="220" y="323"/>
                </a:lnTo>
                <a:lnTo>
                  <a:pt x="222" y="324"/>
                </a:lnTo>
                <a:lnTo>
                  <a:pt x="222" y="328"/>
                </a:lnTo>
                <a:lnTo>
                  <a:pt x="222" y="329"/>
                </a:lnTo>
                <a:lnTo>
                  <a:pt x="222" y="331"/>
                </a:lnTo>
                <a:lnTo>
                  <a:pt x="220" y="334"/>
                </a:lnTo>
                <a:lnTo>
                  <a:pt x="220" y="334"/>
                </a:lnTo>
                <a:lnTo>
                  <a:pt x="219" y="338"/>
                </a:lnTo>
                <a:lnTo>
                  <a:pt x="215" y="338"/>
                </a:lnTo>
                <a:lnTo>
                  <a:pt x="212" y="339"/>
                </a:lnTo>
                <a:lnTo>
                  <a:pt x="210" y="338"/>
                </a:lnTo>
                <a:lnTo>
                  <a:pt x="207" y="334"/>
                </a:lnTo>
                <a:lnTo>
                  <a:pt x="205" y="333"/>
                </a:lnTo>
                <a:lnTo>
                  <a:pt x="198" y="333"/>
                </a:lnTo>
                <a:lnTo>
                  <a:pt x="197" y="333"/>
                </a:lnTo>
                <a:lnTo>
                  <a:pt x="195" y="333"/>
                </a:lnTo>
                <a:lnTo>
                  <a:pt x="195" y="333"/>
                </a:lnTo>
                <a:lnTo>
                  <a:pt x="193" y="333"/>
                </a:lnTo>
                <a:lnTo>
                  <a:pt x="192" y="333"/>
                </a:lnTo>
                <a:lnTo>
                  <a:pt x="188" y="328"/>
                </a:lnTo>
                <a:lnTo>
                  <a:pt x="187" y="326"/>
                </a:lnTo>
                <a:lnTo>
                  <a:pt x="187" y="324"/>
                </a:lnTo>
                <a:lnTo>
                  <a:pt x="185" y="326"/>
                </a:lnTo>
                <a:lnTo>
                  <a:pt x="182" y="326"/>
                </a:lnTo>
                <a:lnTo>
                  <a:pt x="180" y="328"/>
                </a:lnTo>
                <a:lnTo>
                  <a:pt x="178" y="328"/>
                </a:lnTo>
                <a:lnTo>
                  <a:pt x="177" y="326"/>
                </a:lnTo>
                <a:lnTo>
                  <a:pt x="175" y="326"/>
                </a:lnTo>
                <a:lnTo>
                  <a:pt x="173" y="324"/>
                </a:lnTo>
                <a:lnTo>
                  <a:pt x="171" y="323"/>
                </a:lnTo>
                <a:lnTo>
                  <a:pt x="170" y="323"/>
                </a:lnTo>
                <a:lnTo>
                  <a:pt x="168" y="324"/>
                </a:lnTo>
                <a:lnTo>
                  <a:pt x="168" y="324"/>
                </a:lnTo>
                <a:lnTo>
                  <a:pt x="168" y="324"/>
                </a:lnTo>
                <a:lnTo>
                  <a:pt x="168" y="324"/>
                </a:lnTo>
                <a:lnTo>
                  <a:pt x="166" y="324"/>
                </a:lnTo>
                <a:lnTo>
                  <a:pt x="163" y="324"/>
                </a:lnTo>
                <a:lnTo>
                  <a:pt x="160" y="324"/>
                </a:lnTo>
                <a:lnTo>
                  <a:pt x="160" y="324"/>
                </a:lnTo>
                <a:lnTo>
                  <a:pt x="160" y="324"/>
                </a:lnTo>
                <a:lnTo>
                  <a:pt x="163" y="329"/>
                </a:lnTo>
                <a:lnTo>
                  <a:pt x="151" y="336"/>
                </a:lnTo>
                <a:lnTo>
                  <a:pt x="151" y="336"/>
                </a:lnTo>
                <a:lnTo>
                  <a:pt x="150" y="339"/>
                </a:lnTo>
                <a:lnTo>
                  <a:pt x="148" y="339"/>
                </a:lnTo>
                <a:lnTo>
                  <a:pt x="145" y="341"/>
                </a:lnTo>
                <a:lnTo>
                  <a:pt x="143" y="341"/>
                </a:lnTo>
                <a:lnTo>
                  <a:pt x="140" y="341"/>
                </a:lnTo>
                <a:lnTo>
                  <a:pt x="138" y="345"/>
                </a:lnTo>
                <a:lnTo>
                  <a:pt x="138" y="346"/>
                </a:lnTo>
                <a:lnTo>
                  <a:pt x="138" y="346"/>
                </a:lnTo>
                <a:lnTo>
                  <a:pt x="138" y="348"/>
                </a:lnTo>
                <a:lnTo>
                  <a:pt x="138" y="348"/>
                </a:lnTo>
                <a:lnTo>
                  <a:pt x="138" y="348"/>
                </a:lnTo>
                <a:lnTo>
                  <a:pt x="140" y="350"/>
                </a:lnTo>
                <a:lnTo>
                  <a:pt x="140" y="350"/>
                </a:lnTo>
                <a:lnTo>
                  <a:pt x="140" y="351"/>
                </a:lnTo>
                <a:lnTo>
                  <a:pt x="140" y="351"/>
                </a:lnTo>
                <a:lnTo>
                  <a:pt x="140" y="351"/>
                </a:lnTo>
                <a:lnTo>
                  <a:pt x="143" y="351"/>
                </a:lnTo>
                <a:lnTo>
                  <a:pt x="143" y="351"/>
                </a:lnTo>
                <a:lnTo>
                  <a:pt x="145" y="353"/>
                </a:lnTo>
                <a:lnTo>
                  <a:pt x="145" y="355"/>
                </a:lnTo>
                <a:lnTo>
                  <a:pt x="143" y="356"/>
                </a:lnTo>
                <a:lnTo>
                  <a:pt x="143" y="360"/>
                </a:lnTo>
                <a:lnTo>
                  <a:pt x="143" y="361"/>
                </a:lnTo>
                <a:lnTo>
                  <a:pt x="143" y="363"/>
                </a:lnTo>
                <a:lnTo>
                  <a:pt x="148" y="365"/>
                </a:lnTo>
                <a:lnTo>
                  <a:pt x="148" y="366"/>
                </a:lnTo>
                <a:lnTo>
                  <a:pt x="148" y="366"/>
                </a:lnTo>
                <a:lnTo>
                  <a:pt x="148" y="368"/>
                </a:lnTo>
                <a:lnTo>
                  <a:pt x="148" y="371"/>
                </a:lnTo>
                <a:lnTo>
                  <a:pt x="148" y="373"/>
                </a:lnTo>
                <a:lnTo>
                  <a:pt x="148" y="375"/>
                </a:lnTo>
                <a:lnTo>
                  <a:pt x="151" y="380"/>
                </a:lnTo>
                <a:lnTo>
                  <a:pt x="148" y="382"/>
                </a:lnTo>
                <a:lnTo>
                  <a:pt x="146" y="383"/>
                </a:lnTo>
                <a:lnTo>
                  <a:pt x="145" y="383"/>
                </a:lnTo>
                <a:lnTo>
                  <a:pt x="141" y="387"/>
                </a:lnTo>
                <a:lnTo>
                  <a:pt x="140" y="387"/>
                </a:lnTo>
                <a:lnTo>
                  <a:pt x="134" y="388"/>
                </a:lnTo>
                <a:lnTo>
                  <a:pt x="133" y="388"/>
                </a:lnTo>
                <a:lnTo>
                  <a:pt x="129" y="392"/>
                </a:lnTo>
                <a:lnTo>
                  <a:pt x="128" y="393"/>
                </a:lnTo>
                <a:lnTo>
                  <a:pt x="124" y="392"/>
                </a:lnTo>
                <a:lnTo>
                  <a:pt x="121" y="392"/>
                </a:lnTo>
                <a:lnTo>
                  <a:pt x="118" y="390"/>
                </a:lnTo>
                <a:lnTo>
                  <a:pt x="113" y="392"/>
                </a:lnTo>
                <a:lnTo>
                  <a:pt x="109" y="393"/>
                </a:lnTo>
                <a:lnTo>
                  <a:pt x="99" y="400"/>
                </a:lnTo>
                <a:lnTo>
                  <a:pt x="89" y="398"/>
                </a:lnTo>
                <a:lnTo>
                  <a:pt x="89" y="398"/>
                </a:lnTo>
                <a:lnTo>
                  <a:pt x="89" y="397"/>
                </a:lnTo>
                <a:lnTo>
                  <a:pt x="89" y="393"/>
                </a:lnTo>
                <a:lnTo>
                  <a:pt x="89" y="393"/>
                </a:lnTo>
                <a:lnTo>
                  <a:pt x="89" y="393"/>
                </a:lnTo>
                <a:lnTo>
                  <a:pt x="87" y="393"/>
                </a:lnTo>
                <a:lnTo>
                  <a:pt x="86" y="392"/>
                </a:lnTo>
                <a:lnTo>
                  <a:pt x="86" y="392"/>
                </a:lnTo>
                <a:lnTo>
                  <a:pt x="84" y="390"/>
                </a:lnTo>
                <a:lnTo>
                  <a:pt x="84" y="390"/>
                </a:lnTo>
                <a:lnTo>
                  <a:pt x="86" y="388"/>
                </a:lnTo>
                <a:lnTo>
                  <a:pt x="86" y="387"/>
                </a:lnTo>
                <a:lnTo>
                  <a:pt x="86" y="387"/>
                </a:lnTo>
                <a:lnTo>
                  <a:pt x="86" y="387"/>
                </a:lnTo>
                <a:lnTo>
                  <a:pt x="87" y="385"/>
                </a:lnTo>
                <a:lnTo>
                  <a:pt x="87" y="385"/>
                </a:lnTo>
                <a:lnTo>
                  <a:pt x="87" y="385"/>
                </a:lnTo>
                <a:lnTo>
                  <a:pt x="87" y="385"/>
                </a:lnTo>
                <a:lnTo>
                  <a:pt x="87" y="383"/>
                </a:lnTo>
                <a:lnTo>
                  <a:pt x="89" y="383"/>
                </a:lnTo>
                <a:lnTo>
                  <a:pt x="89" y="382"/>
                </a:lnTo>
                <a:lnTo>
                  <a:pt x="89" y="382"/>
                </a:lnTo>
                <a:lnTo>
                  <a:pt x="89" y="382"/>
                </a:lnTo>
                <a:lnTo>
                  <a:pt x="89" y="382"/>
                </a:lnTo>
                <a:lnTo>
                  <a:pt x="91" y="382"/>
                </a:lnTo>
                <a:lnTo>
                  <a:pt x="92" y="382"/>
                </a:lnTo>
                <a:lnTo>
                  <a:pt x="94" y="382"/>
                </a:lnTo>
                <a:lnTo>
                  <a:pt x="94" y="380"/>
                </a:lnTo>
                <a:lnTo>
                  <a:pt x="94" y="380"/>
                </a:lnTo>
                <a:lnTo>
                  <a:pt x="94" y="378"/>
                </a:lnTo>
                <a:lnTo>
                  <a:pt x="96" y="378"/>
                </a:lnTo>
                <a:lnTo>
                  <a:pt x="96" y="378"/>
                </a:lnTo>
                <a:lnTo>
                  <a:pt x="96" y="378"/>
                </a:lnTo>
                <a:lnTo>
                  <a:pt x="98" y="378"/>
                </a:lnTo>
                <a:lnTo>
                  <a:pt x="98" y="376"/>
                </a:lnTo>
                <a:lnTo>
                  <a:pt x="99" y="376"/>
                </a:lnTo>
                <a:lnTo>
                  <a:pt x="99" y="376"/>
                </a:lnTo>
                <a:lnTo>
                  <a:pt x="99" y="376"/>
                </a:lnTo>
                <a:lnTo>
                  <a:pt x="99" y="376"/>
                </a:lnTo>
                <a:lnTo>
                  <a:pt x="101" y="376"/>
                </a:lnTo>
                <a:lnTo>
                  <a:pt x="101" y="375"/>
                </a:lnTo>
                <a:lnTo>
                  <a:pt x="101" y="375"/>
                </a:lnTo>
                <a:lnTo>
                  <a:pt x="103" y="375"/>
                </a:lnTo>
                <a:lnTo>
                  <a:pt x="103" y="373"/>
                </a:lnTo>
                <a:lnTo>
                  <a:pt x="103" y="373"/>
                </a:lnTo>
                <a:lnTo>
                  <a:pt x="103" y="371"/>
                </a:lnTo>
                <a:lnTo>
                  <a:pt x="103" y="370"/>
                </a:lnTo>
                <a:lnTo>
                  <a:pt x="104" y="370"/>
                </a:lnTo>
                <a:lnTo>
                  <a:pt x="104" y="368"/>
                </a:lnTo>
                <a:lnTo>
                  <a:pt x="104" y="366"/>
                </a:lnTo>
                <a:lnTo>
                  <a:pt x="104" y="363"/>
                </a:lnTo>
                <a:lnTo>
                  <a:pt x="104" y="361"/>
                </a:lnTo>
                <a:lnTo>
                  <a:pt x="104" y="361"/>
                </a:lnTo>
                <a:lnTo>
                  <a:pt x="104" y="361"/>
                </a:lnTo>
                <a:lnTo>
                  <a:pt x="103" y="361"/>
                </a:lnTo>
                <a:lnTo>
                  <a:pt x="101" y="360"/>
                </a:lnTo>
                <a:lnTo>
                  <a:pt x="94" y="360"/>
                </a:lnTo>
                <a:lnTo>
                  <a:pt x="94" y="358"/>
                </a:lnTo>
                <a:lnTo>
                  <a:pt x="92" y="358"/>
                </a:lnTo>
                <a:lnTo>
                  <a:pt x="92" y="358"/>
                </a:lnTo>
                <a:lnTo>
                  <a:pt x="92" y="358"/>
                </a:lnTo>
                <a:lnTo>
                  <a:pt x="92" y="356"/>
                </a:lnTo>
                <a:lnTo>
                  <a:pt x="91" y="355"/>
                </a:lnTo>
                <a:lnTo>
                  <a:pt x="91" y="353"/>
                </a:lnTo>
                <a:lnTo>
                  <a:pt x="91" y="353"/>
                </a:lnTo>
                <a:lnTo>
                  <a:pt x="91" y="353"/>
                </a:lnTo>
                <a:lnTo>
                  <a:pt x="89" y="351"/>
                </a:lnTo>
                <a:lnTo>
                  <a:pt x="87" y="351"/>
                </a:lnTo>
                <a:lnTo>
                  <a:pt x="87" y="351"/>
                </a:lnTo>
                <a:lnTo>
                  <a:pt x="87" y="351"/>
                </a:lnTo>
                <a:lnTo>
                  <a:pt x="86" y="351"/>
                </a:lnTo>
                <a:lnTo>
                  <a:pt x="86" y="351"/>
                </a:lnTo>
                <a:lnTo>
                  <a:pt x="86" y="353"/>
                </a:lnTo>
                <a:lnTo>
                  <a:pt x="82" y="355"/>
                </a:lnTo>
                <a:lnTo>
                  <a:pt x="82" y="355"/>
                </a:lnTo>
                <a:lnTo>
                  <a:pt x="81" y="356"/>
                </a:lnTo>
                <a:lnTo>
                  <a:pt x="81" y="356"/>
                </a:lnTo>
                <a:lnTo>
                  <a:pt x="81" y="356"/>
                </a:lnTo>
                <a:lnTo>
                  <a:pt x="79" y="356"/>
                </a:lnTo>
                <a:lnTo>
                  <a:pt x="79" y="355"/>
                </a:lnTo>
                <a:lnTo>
                  <a:pt x="79" y="355"/>
                </a:lnTo>
                <a:lnTo>
                  <a:pt x="79" y="355"/>
                </a:lnTo>
                <a:lnTo>
                  <a:pt x="79" y="355"/>
                </a:lnTo>
                <a:lnTo>
                  <a:pt x="79" y="355"/>
                </a:lnTo>
                <a:lnTo>
                  <a:pt x="81" y="353"/>
                </a:lnTo>
                <a:lnTo>
                  <a:pt x="81" y="353"/>
                </a:lnTo>
                <a:lnTo>
                  <a:pt x="81" y="353"/>
                </a:lnTo>
                <a:lnTo>
                  <a:pt x="79" y="353"/>
                </a:lnTo>
                <a:lnTo>
                  <a:pt x="74" y="351"/>
                </a:lnTo>
                <a:lnTo>
                  <a:pt x="74" y="351"/>
                </a:lnTo>
                <a:lnTo>
                  <a:pt x="72" y="351"/>
                </a:lnTo>
                <a:lnTo>
                  <a:pt x="72" y="353"/>
                </a:lnTo>
                <a:lnTo>
                  <a:pt x="71" y="353"/>
                </a:lnTo>
                <a:lnTo>
                  <a:pt x="71" y="353"/>
                </a:lnTo>
                <a:lnTo>
                  <a:pt x="71" y="353"/>
                </a:lnTo>
                <a:lnTo>
                  <a:pt x="69" y="350"/>
                </a:lnTo>
                <a:lnTo>
                  <a:pt x="67" y="348"/>
                </a:lnTo>
                <a:lnTo>
                  <a:pt x="67" y="346"/>
                </a:lnTo>
                <a:lnTo>
                  <a:pt x="66" y="346"/>
                </a:lnTo>
                <a:lnTo>
                  <a:pt x="64" y="346"/>
                </a:lnTo>
                <a:lnTo>
                  <a:pt x="61" y="346"/>
                </a:lnTo>
                <a:lnTo>
                  <a:pt x="59" y="345"/>
                </a:lnTo>
                <a:lnTo>
                  <a:pt x="59" y="345"/>
                </a:lnTo>
                <a:lnTo>
                  <a:pt x="57" y="345"/>
                </a:lnTo>
                <a:lnTo>
                  <a:pt x="57" y="346"/>
                </a:lnTo>
                <a:lnTo>
                  <a:pt x="55" y="350"/>
                </a:lnTo>
                <a:lnTo>
                  <a:pt x="52" y="358"/>
                </a:lnTo>
                <a:lnTo>
                  <a:pt x="52" y="360"/>
                </a:lnTo>
                <a:lnTo>
                  <a:pt x="52" y="360"/>
                </a:lnTo>
                <a:lnTo>
                  <a:pt x="50" y="361"/>
                </a:lnTo>
                <a:lnTo>
                  <a:pt x="50" y="363"/>
                </a:lnTo>
                <a:lnTo>
                  <a:pt x="49" y="363"/>
                </a:lnTo>
                <a:lnTo>
                  <a:pt x="49" y="361"/>
                </a:lnTo>
                <a:lnTo>
                  <a:pt x="49" y="361"/>
                </a:lnTo>
                <a:lnTo>
                  <a:pt x="47" y="360"/>
                </a:lnTo>
                <a:lnTo>
                  <a:pt x="45" y="356"/>
                </a:lnTo>
                <a:lnTo>
                  <a:pt x="44" y="355"/>
                </a:lnTo>
                <a:lnTo>
                  <a:pt x="42" y="353"/>
                </a:lnTo>
                <a:lnTo>
                  <a:pt x="42" y="353"/>
                </a:lnTo>
                <a:lnTo>
                  <a:pt x="40" y="351"/>
                </a:lnTo>
                <a:lnTo>
                  <a:pt x="40" y="351"/>
                </a:lnTo>
                <a:lnTo>
                  <a:pt x="40" y="351"/>
                </a:lnTo>
                <a:lnTo>
                  <a:pt x="40" y="351"/>
                </a:lnTo>
                <a:lnTo>
                  <a:pt x="40" y="351"/>
                </a:lnTo>
                <a:lnTo>
                  <a:pt x="40" y="350"/>
                </a:lnTo>
                <a:lnTo>
                  <a:pt x="40" y="350"/>
                </a:lnTo>
                <a:lnTo>
                  <a:pt x="42" y="348"/>
                </a:lnTo>
                <a:lnTo>
                  <a:pt x="42" y="348"/>
                </a:lnTo>
                <a:lnTo>
                  <a:pt x="42" y="348"/>
                </a:lnTo>
                <a:lnTo>
                  <a:pt x="42" y="346"/>
                </a:lnTo>
                <a:lnTo>
                  <a:pt x="42" y="346"/>
                </a:lnTo>
                <a:lnTo>
                  <a:pt x="42" y="346"/>
                </a:lnTo>
                <a:lnTo>
                  <a:pt x="39" y="343"/>
                </a:lnTo>
                <a:lnTo>
                  <a:pt x="37" y="343"/>
                </a:lnTo>
                <a:lnTo>
                  <a:pt x="37" y="343"/>
                </a:lnTo>
                <a:lnTo>
                  <a:pt x="37" y="343"/>
                </a:lnTo>
                <a:lnTo>
                  <a:pt x="35" y="345"/>
                </a:lnTo>
                <a:lnTo>
                  <a:pt x="34" y="345"/>
                </a:lnTo>
                <a:lnTo>
                  <a:pt x="34" y="343"/>
                </a:lnTo>
                <a:lnTo>
                  <a:pt x="32" y="343"/>
                </a:lnTo>
                <a:lnTo>
                  <a:pt x="32" y="338"/>
                </a:lnTo>
                <a:lnTo>
                  <a:pt x="32" y="338"/>
                </a:lnTo>
                <a:lnTo>
                  <a:pt x="32" y="336"/>
                </a:lnTo>
                <a:lnTo>
                  <a:pt x="34" y="336"/>
                </a:lnTo>
                <a:lnTo>
                  <a:pt x="34" y="336"/>
                </a:lnTo>
                <a:lnTo>
                  <a:pt x="37" y="336"/>
                </a:lnTo>
                <a:lnTo>
                  <a:pt x="37" y="336"/>
                </a:lnTo>
                <a:lnTo>
                  <a:pt x="37" y="334"/>
                </a:lnTo>
                <a:lnTo>
                  <a:pt x="37" y="334"/>
                </a:lnTo>
                <a:lnTo>
                  <a:pt x="37" y="334"/>
                </a:lnTo>
                <a:lnTo>
                  <a:pt x="37" y="334"/>
                </a:lnTo>
                <a:lnTo>
                  <a:pt x="37" y="333"/>
                </a:lnTo>
                <a:lnTo>
                  <a:pt x="37" y="331"/>
                </a:lnTo>
                <a:lnTo>
                  <a:pt x="37" y="329"/>
                </a:lnTo>
                <a:lnTo>
                  <a:pt x="35" y="329"/>
                </a:lnTo>
                <a:lnTo>
                  <a:pt x="34" y="328"/>
                </a:lnTo>
                <a:lnTo>
                  <a:pt x="34" y="328"/>
                </a:lnTo>
                <a:lnTo>
                  <a:pt x="34" y="326"/>
                </a:lnTo>
                <a:lnTo>
                  <a:pt x="34" y="326"/>
                </a:lnTo>
                <a:lnTo>
                  <a:pt x="34" y="324"/>
                </a:lnTo>
                <a:lnTo>
                  <a:pt x="34" y="324"/>
                </a:lnTo>
                <a:lnTo>
                  <a:pt x="34" y="323"/>
                </a:lnTo>
                <a:lnTo>
                  <a:pt x="34" y="323"/>
                </a:lnTo>
                <a:lnTo>
                  <a:pt x="35" y="323"/>
                </a:lnTo>
                <a:lnTo>
                  <a:pt x="37" y="321"/>
                </a:lnTo>
                <a:lnTo>
                  <a:pt x="37" y="321"/>
                </a:lnTo>
                <a:lnTo>
                  <a:pt x="37" y="319"/>
                </a:lnTo>
                <a:lnTo>
                  <a:pt x="37" y="319"/>
                </a:lnTo>
                <a:lnTo>
                  <a:pt x="39" y="318"/>
                </a:lnTo>
                <a:lnTo>
                  <a:pt x="39" y="316"/>
                </a:lnTo>
                <a:lnTo>
                  <a:pt x="39" y="314"/>
                </a:lnTo>
                <a:lnTo>
                  <a:pt x="39" y="314"/>
                </a:lnTo>
                <a:lnTo>
                  <a:pt x="39" y="314"/>
                </a:lnTo>
                <a:lnTo>
                  <a:pt x="39" y="311"/>
                </a:lnTo>
                <a:lnTo>
                  <a:pt x="39" y="311"/>
                </a:lnTo>
                <a:lnTo>
                  <a:pt x="39" y="308"/>
                </a:lnTo>
                <a:lnTo>
                  <a:pt x="39" y="308"/>
                </a:lnTo>
                <a:lnTo>
                  <a:pt x="39" y="306"/>
                </a:lnTo>
                <a:lnTo>
                  <a:pt x="39" y="306"/>
                </a:lnTo>
                <a:lnTo>
                  <a:pt x="42" y="303"/>
                </a:lnTo>
                <a:lnTo>
                  <a:pt x="44" y="301"/>
                </a:lnTo>
                <a:lnTo>
                  <a:pt x="44" y="299"/>
                </a:lnTo>
                <a:lnTo>
                  <a:pt x="44" y="299"/>
                </a:lnTo>
                <a:lnTo>
                  <a:pt x="44" y="299"/>
                </a:lnTo>
                <a:lnTo>
                  <a:pt x="44" y="299"/>
                </a:lnTo>
                <a:lnTo>
                  <a:pt x="45" y="297"/>
                </a:lnTo>
                <a:lnTo>
                  <a:pt x="45" y="297"/>
                </a:lnTo>
                <a:lnTo>
                  <a:pt x="45" y="297"/>
                </a:lnTo>
                <a:lnTo>
                  <a:pt x="47" y="297"/>
                </a:lnTo>
                <a:lnTo>
                  <a:pt x="47" y="296"/>
                </a:lnTo>
                <a:lnTo>
                  <a:pt x="47" y="294"/>
                </a:lnTo>
                <a:lnTo>
                  <a:pt x="47" y="294"/>
                </a:lnTo>
                <a:lnTo>
                  <a:pt x="47" y="294"/>
                </a:lnTo>
                <a:lnTo>
                  <a:pt x="55" y="296"/>
                </a:lnTo>
                <a:lnTo>
                  <a:pt x="57" y="296"/>
                </a:lnTo>
                <a:lnTo>
                  <a:pt x="57" y="292"/>
                </a:lnTo>
                <a:lnTo>
                  <a:pt x="57" y="292"/>
                </a:lnTo>
                <a:lnTo>
                  <a:pt x="57" y="292"/>
                </a:lnTo>
                <a:lnTo>
                  <a:pt x="55" y="292"/>
                </a:lnTo>
                <a:lnTo>
                  <a:pt x="52" y="291"/>
                </a:lnTo>
                <a:lnTo>
                  <a:pt x="52" y="291"/>
                </a:lnTo>
                <a:lnTo>
                  <a:pt x="52" y="291"/>
                </a:lnTo>
                <a:lnTo>
                  <a:pt x="52" y="289"/>
                </a:lnTo>
                <a:lnTo>
                  <a:pt x="54" y="282"/>
                </a:lnTo>
                <a:lnTo>
                  <a:pt x="54" y="281"/>
                </a:lnTo>
                <a:lnTo>
                  <a:pt x="54" y="279"/>
                </a:lnTo>
                <a:lnTo>
                  <a:pt x="54" y="279"/>
                </a:lnTo>
                <a:lnTo>
                  <a:pt x="54" y="279"/>
                </a:lnTo>
                <a:lnTo>
                  <a:pt x="54" y="279"/>
                </a:lnTo>
                <a:lnTo>
                  <a:pt x="52" y="277"/>
                </a:lnTo>
                <a:lnTo>
                  <a:pt x="50" y="277"/>
                </a:lnTo>
                <a:lnTo>
                  <a:pt x="50" y="277"/>
                </a:lnTo>
                <a:lnTo>
                  <a:pt x="50" y="277"/>
                </a:lnTo>
                <a:lnTo>
                  <a:pt x="50" y="276"/>
                </a:lnTo>
                <a:lnTo>
                  <a:pt x="50" y="276"/>
                </a:lnTo>
                <a:lnTo>
                  <a:pt x="52" y="272"/>
                </a:lnTo>
                <a:lnTo>
                  <a:pt x="52" y="271"/>
                </a:lnTo>
                <a:lnTo>
                  <a:pt x="52" y="269"/>
                </a:lnTo>
                <a:lnTo>
                  <a:pt x="52" y="269"/>
                </a:lnTo>
                <a:lnTo>
                  <a:pt x="54" y="269"/>
                </a:lnTo>
                <a:lnTo>
                  <a:pt x="54" y="269"/>
                </a:lnTo>
                <a:lnTo>
                  <a:pt x="54" y="269"/>
                </a:lnTo>
                <a:lnTo>
                  <a:pt x="55" y="267"/>
                </a:lnTo>
                <a:lnTo>
                  <a:pt x="55" y="267"/>
                </a:lnTo>
                <a:lnTo>
                  <a:pt x="55" y="267"/>
                </a:lnTo>
                <a:lnTo>
                  <a:pt x="55" y="266"/>
                </a:lnTo>
                <a:lnTo>
                  <a:pt x="59" y="254"/>
                </a:lnTo>
                <a:lnTo>
                  <a:pt x="59" y="250"/>
                </a:lnTo>
                <a:lnTo>
                  <a:pt x="62" y="247"/>
                </a:lnTo>
                <a:lnTo>
                  <a:pt x="61" y="245"/>
                </a:lnTo>
                <a:lnTo>
                  <a:pt x="61" y="245"/>
                </a:lnTo>
                <a:lnTo>
                  <a:pt x="59" y="245"/>
                </a:lnTo>
                <a:lnTo>
                  <a:pt x="59" y="245"/>
                </a:lnTo>
                <a:lnTo>
                  <a:pt x="59" y="245"/>
                </a:lnTo>
                <a:lnTo>
                  <a:pt x="59" y="244"/>
                </a:lnTo>
                <a:lnTo>
                  <a:pt x="59" y="242"/>
                </a:lnTo>
                <a:lnTo>
                  <a:pt x="59" y="242"/>
                </a:lnTo>
                <a:lnTo>
                  <a:pt x="59" y="242"/>
                </a:lnTo>
                <a:lnTo>
                  <a:pt x="61" y="242"/>
                </a:lnTo>
                <a:lnTo>
                  <a:pt x="64" y="239"/>
                </a:lnTo>
                <a:lnTo>
                  <a:pt x="64" y="239"/>
                </a:lnTo>
                <a:lnTo>
                  <a:pt x="64" y="239"/>
                </a:lnTo>
                <a:lnTo>
                  <a:pt x="64" y="237"/>
                </a:lnTo>
                <a:lnTo>
                  <a:pt x="64" y="237"/>
                </a:lnTo>
                <a:lnTo>
                  <a:pt x="64" y="234"/>
                </a:lnTo>
                <a:lnTo>
                  <a:pt x="64" y="230"/>
                </a:lnTo>
                <a:lnTo>
                  <a:pt x="64" y="229"/>
                </a:lnTo>
                <a:lnTo>
                  <a:pt x="66" y="229"/>
                </a:lnTo>
                <a:lnTo>
                  <a:pt x="66" y="229"/>
                </a:lnTo>
                <a:lnTo>
                  <a:pt x="67" y="227"/>
                </a:lnTo>
                <a:lnTo>
                  <a:pt x="67" y="225"/>
                </a:lnTo>
                <a:lnTo>
                  <a:pt x="67" y="225"/>
                </a:lnTo>
                <a:lnTo>
                  <a:pt x="69" y="222"/>
                </a:lnTo>
                <a:lnTo>
                  <a:pt x="69" y="220"/>
                </a:lnTo>
                <a:lnTo>
                  <a:pt x="69" y="220"/>
                </a:lnTo>
                <a:lnTo>
                  <a:pt x="69" y="220"/>
                </a:lnTo>
                <a:lnTo>
                  <a:pt x="71" y="218"/>
                </a:lnTo>
                <a:lnTo>
                  <a:pt x="71" y="218"/>
                </a:lnTo>
                <a:lnTo>
                  <a:pt x="72" y="217"/>
                </a:lnTo>
                <a:lnTo>
                  <a:pt x="72" y="217"/>
                </a:lnTo>
                <a:lnTo>
                  <a:pt x="72" y="217"/>
                </a:lnTo>
                <a:lnTo>
                  <a:pt x="71" y="215"/>
                </a:lnTo>
                <a:lnTo>
                  <a:pt x="71" y="215"/>
                </a:lnTo>
                <a:lnTo>
                  <a:pt x="71" y="215"/>
                </a:lnTo>
                <a:lnTo>
                  <a:pt x="71" y="213"/>
                </a:lnTo>
                <a:lnTo>
                  <a:pt x="71" y="213"/>
                </a:lnTo>
                <a:lnTo>
                  <a:pt x="72" y="212"/>
                </a:lnTo>
                <a:lnTo>
                  <a:pt x="74" y="210"/>
                </a:lnTo>
                <a:lnTo>
                  <a:pt x="74" y="210"/>
                </a:lnTo>
                <a:lnTo>
                  <a:pt x="74" y="210"/>
                </a:lnTo>
                <a:lnTo>
                  <a:pt x="74" y="210"/>
                </a:lnTo>
                <a:lnTo>
                  <a:pt x="76" y="212"/>
                </a:lnTo>
                <a:lnTo>
                  <a:pt x="76" y="212"/>
                </a:lnTo>
                <a:lnTo>
                  <a:pt x="77" y="213"/>
                </a:lnTo>
                <a:lnTo>
                  <a:pt x="77" y="213"/>
                </a:lnTo>
                <a:lnTo>
                  <a:pt x="77" y="213"/>
                </a:lnTo>
                <a:lnTo>
                  <a:pt x="81" y="212"/>
                </a:lnTo>
                <a:lnTo>
                  <a:pt x="81" y="212"/>
                </a:lnTo>
                <a:lnTo>
                  <a:pt x="82" y="212"/>
                </a:lnTo>
                <a:lnTo>
                  <a:pt x="84" y="212"/>
                </a:lnTo>
                <a:lnTo>
                  <a:pt x="84" y="212"/>
                </a:lnTo>
                <a:lnTo>
                  <a:pt x="84" y="212"/>
                </a:lnTo>
                <a:lnTo>
                  <a:pt x="86" y="212"/>
                </a:lnTo>
                <a:lnTo>
                  <a:pt x="87" y="208"/>
                </a:lnTo>
                <a:lnTo>
                  <a:pt x="94" y="200"/>
                </a:lnTo>
                <a:lnTo>
                  <a:pt x="94" y="198"/>
                </a:lnTo>
                <a:lnTo>
                  <a:pt x="96" y="197"/>
                </a:lnTo>
                <a:lnTo>
                  <a:pt x="96" y="197"/>
                </a:lnTo>
                <a:lnTo>
                  <a:pt x="98" y="197"/>
                </a:lnTo>
                <a:lnTo>
                  <a:pt x="99" y="197"/>
                </a:lnTo>
                <a:lnTo>
                  <a:pt x="101" y="198"/>
                </a:lnTo>
                <a:lnTo>
                  <a:pt x="103" y="198"/>
                </a:lnTo>
                <a:lnTo>
                  <a:pt x="106" y="197"/>
                </a:lnTo>
                <a:lnTo>
                  <a:pt x="109" y="198"/>
                </a:lnTo>
                <a:lnTo>
                  <a:pt x="109" y="198"/>
                </a:lnTo>
                <a:lnTo>
                  <a:pt x="114" y="203"/>
                </a:lnTo>
                <a:lnTo>
                  <a:pt x="114" y="203"/>
                </a:lnTo>
                <a:lnTo>
                  <a:pt x="114" y="205"/>
                </a:lnTo>
                <a:lnTo>
                  <a:pt x="114" y="205"/>
                </a:lnTo>
                <a:lnTo>
                  <a:pt x="116" y="207"/>
                </a:lnTo>
                <a:lnTo>
                  <a:pt x="118" y="205"/>
                </a:lnTo>
                <a:lnTo>
                  <a:pt x="118" y="205"/>
                </a:lnTo>
                <a:lnTo>
                  <a:pt x="118" y="205"/>
                </a:lnTo>
                <a:lnTo>
                  <a:pt x="118" y="203"/>
                </a:lnTo>
                <a:lnTo>
                  <a:pt x="119" y="202"/>
                </a:lnTo>
                <a:lnTo>
                  <a:pt x="119" y="202"/>
                </a:lnTo>
                <a:lnTo>
                  <a:pt x="119" y="200"/>
                </a:lnTo>
                <a:lnTo>
                  <a:pt x="119" y="200"/>
                </a:lnTo>
                <a:lnTo>
                  <a:pt x="119" y="200"/>
                </a:lnTo>
                <a:lnTo>
                  <a:pt x="123" y="198"/>
                </a:lnTo>
                <a:lnTo>
                  <a:pt x="124" y="197"/>
                </a:lnTo>
                <a:lnTo>
                  <a:pt x="124" y="197"/>
                </a:lnTo>
                <a:lnTo>
                  <a:pt x="124" y="197"/>
                </a:lnTo>
                <a:lnTo>
                  <a:pt x="124" y="195"/>
                </a:lnTo>
                <a:lnTo>
                  <a:pt x="124" y="193"/>
                </a:lnTo>
                <a:lnTo>
                  <a:pt x="124" y="193"/>
                </a:lnTo>
                <a:lnTo>
                  <a:pt x="124" y="193"/>
                </a:lnTo>
                <a:lnTo>
                  <a:pt x="124" y="192"/>
                </a:lnTo>
                <a:lnTo>
                  <a:pt x="124" y="192"/>
                </a:lnTo>
                <a:lnTo>
                  <a:pt x="123" y="192"/>
                </a:lnTo>
                <a:lnTo>
                  <a:pt x="119" y="188"/>
                </a:lnTo>
                <a:lnTo>
                  <a:pt x="119" y="188"/>
                </a:lnTo>
                <a:lnTo>
                  <a:pt x="119" y="186"/>
                </a:lnTo>
                <a:lnTo>
                  <a:pt x="119" y="186"/>
                </a:lnTo>
                <a:lnTo>
                  <a:pt x="119" y="186"/>
                </a:lnTo>
                <a:lnTo>
                  <a:pt x="119" y="186"/>
                </a:lnTo>
                <a:lnTo>
                  <a:pt x="123" y="183"/>
                </a:lnTo>
                <a:lnTo>
                  <a:pt x="123" y="183"/>
                </a:lnTo>
                <a:lnTo>
                  <a:pt x="123" y="183"/>
                </a:lnTo>
                <a:lnTo>
                  <a:pt x="124" y="178"/>
                </a:lnTo>
                <a:lnTo>
                  <a:pt x="126" y="178"/>
                </a:lnTo>
                <a:lnTo>
                  <a:pt x="124" y="176"/>
                </a:lnTo>
                <a:lnTo>
                  <a:pt x="123" y="175"/>
                </a:lnTo>
                <a:lnTo>
                  <a:pt x="123" y="175"/>
                </a:lnTo>
                <a:lnTo>
                  <a:pt x="123" y="173"/>
                </a:lnTo>
                <a:lnTo>
                  <a:pt x="123" y="173"/>
                </a:lnTo>
                <a:lnTo>
                  <a:pt x="123" y="173"/>
                </a:lnTo>
                <a:lnTo>
                  <a:pt x="123" y="171"/>
                </a:lnTo>
                <a:lnTo>
                  <a:pt x="124" y="171"/>
                </a:lnTo>
                <a:lnTo>
                  <a:pt x="124" y="170"/>
                </a:lnTo>
                <a:lnTo>
                  <a:pt x="126" y="170"/>
                </a:lnTo>
                <a:lnTo>
                  <a:pt x="126" y="170"/>
                </a:lnTo>
                <a:lnTo>
                  <a:pt x="126" y="168"/>
                </a:lnTo>
                <a:lnTo>
                  <a:pt x="129" y="168"/>
                </a:lnTo>
                <a:lnTo>
                  <a:pt x="129" y="168"/>
                </a:lnTo>
                <a:lnTo>
                  <a:pt x="134" y="166"/>
                </a:lnTo>
                <a:lnTo>
                  <a:pt x="134" y="165"/>
                </a:lnTo>
                <a:lnTo>
                  <a:pt x="136" y="163"/>
                </a:lnTo>
                <a:lnTo>
                  <a:pt x="138" y="161"/>
                </a:lnTo>
                <a:lnTo>
                  <a:pt x="138" y="158"/>
                </a:lnTo>
                <a:lnTo>
                  <a:pt x="140" y="156"/>
                </a:lnTo>
                <a:lnTo>
                  <a:pt x="140" y="156"/>
                </a:lnTo>
                <a:lnTo>
                  <a:pt x="141" y="155"/>
                </a:lnTo>
                <a:lnTo>
                  <a:pt x="141" y="153"/>
                </a:lnTo>
                <a:lnTo>
                  <a:pt x="145" y="151"/>
                </a:lnTo>
                <a:lnTo>
                  <a:pt x="145" y="149"/>
                </a:lnTo>
                <a:lnTo>
                  <a:pt x="145" y="149"/>
                </a:lnTo>
                <a:lnTo>
                  <a:pt x="145" y="149"/>
                </a:lnTo>
                <a:lnTo>
                  <a:pt x="143" y="146"/>
                </a:lnTo>
                <a:lnTo>
                  <a:pt x="143" y="146"/>
                </a:lnTo>
                <a:lnTo>
                  <a:pt x="143" y="146"/>
                </a:lnTo>
                <a:lnTo>
                  <a:pt x="143" y="146"/>
                </a:lnTo>
                <a:lnTo>
                  <a:pt x="143" y="144"/>
                </a:lnTo>
                <a:lnTo>
                  <a:pt x="145" y="144"/>
                </a:lnTo>
                <a:lnTo>
                  <a:pt x="143" y="143"/>
                </a:lnTo>
                <a:lnTo>
                  <a:pt x="141" y="143"/>
                </a:lnTo>
                <a:lnTo>
                  <a:pt x="140" y="143"/>
                </a:lnTo>
                <a:lnTo>
                  <a:pt x="138" y="143"/>
                </a:lnTo>
                <a:lnTo>
                  <a:pt x="138" y="143"/>
                </a:lnTo>
                <a:lnTo>
                  <a:pt x="136" y="143"/>
                </a:lnTo>
                <a:lnTo>
                  <a:pt x="136" y="141"/>
                </a:lnTo>
                <a:lnTo>
                  <a:pt x="134" y="141"/>
                </a:lnTo>
                <a:lnTo>
                  <a:pt x="134" y="139"/>
                </a:lnTo>
                <a:lnTo>
                  <a:pt x="129" y="134"/>
                </a:lnTo>
                <a:lnTo>
                  <a:pt x="128" y="138"/>
                </a:lnTo>
                <a:lnTo>
                  <a:pt x="128" y="139"/>
                </a:lnTo>
                <a:lnTo>
                  <a:pt x="126" y="139"/>
                </a:lnTo>
                <a:lnTo>
                  <a:pt x="124" y="139"/>
                </a:lnTo>
                <a:lnTo>
                  <a:pt x="123" y="139"/>
                </a:lnTo>
                <a:lnTo>
                  <a:pt x="123" y="141"/>
                </a:lnTo>
                <a:lnTo>
                  <a:pt x="123" y="141"/>
                </a:lnTo>
                <a:lnTo>
                  <a:pt x="121" y="141"/>
                </a:lnTo>
                <a:lnTo>
                  <a:pt x="121" y="143"/>
                </a:lnTo>
                <a:lnTo>
                  <a:pt x="121" y="144"/>
                </a:lnTo>
                <a:lnTo>
                  <a:pt x="121" y="144"/>
                </a:lnTo>
                <a:lnTo>
                  <a:pt x="119" y="144"/>
                </a:lnTo>
                <a:lnTo>
                  <a:pt x="119" y="146"/>
                </a:lnTo>
                <a:lnTo>
                  <a:pt x="116" y="148"/>
                </a:lnTo>
                <a:lnTo>
                  <a:pt x="116" y="148"/>
                </a:lnTo>
                <a:lnTo>
                  <a:pt x="114" y="149"/>
                </a:lnTo>
                <a:lnTo>
                  <a:pt x="113" y="151"/>
                </a:lnTo>
                <a:lnTo>
                  <a:pt x="113" y="151"/>
                </a:lnTo>
                <a:lnTo>
                  <a:pt x="109" y="153"/>
                </a:lnTo>
                <a:lnTo>
                  <a:pt x="108" y="153"/>
                </a:lnTo>
                <a:lnTo>
                  <a:pt x="104" y="155"/>
                </a:lnTo>
                <a:lnTo>
                  <a:pt x="104" y="156"/>
                </a:lnTo>
                <a:lnTo>
                  <a:pt x="103" y="156"/>
                </a:lnTo>
                <a:lnTo>
                  <a:pt x="103" y="158"/>
                </a:lnTo>
                <a:lnTo>
                  <a:pt x="98" y="156"/>
                </a:lnTo>
                <a:lnTo>
                  <a:pt x="94" y="153"/>
                </a:lnTo>
                <a:lnTo>
                  <a:pt x="94" y="153"/>
                </a:lnTo>
                <a:lnTo>
                  <a:pt x="91" y="155"/>
                </a:lnTo>
                <a:lnTo>
                  <a:pt x="89" y="155"/>
                </a:lnTo>
                <a:lnTo>
                  <a:pt x="84" y="156"/>
                </a:lnTo>
                <a:lnTo>
                  <a:pt x="81" y="156"/>
                </a:lnTo>
                <a:lnTo>
                  <a:pt x="79" y="156"/>
                </a:lnTo>
                <a:lnTo>
                  <a:pt x="76" y="158"/>
                </a:lnTo>
                <a:lnTo>
                  <a:pt x="74" y="158"/>
                </a:lnTo>
                <a:lnTo>
                  <a:pt x="74" y="158"/>
                </a:lnTo>
                <a:lnTo>
                  <a:pt x="74" y="158"/>
                </a:lnTo>
                <a:lnTo>
                  <a:pt x="74" y="160"/>
                </a:lnTo>
                <a:lnTo>
                  <a:pt x="72" y="160"/>
                </a:lnTo>
                <a:lnTo>
                  <a:pt x="69" y="161"/>
                </a:lnTo>
                <a:lnTo>
                  <a:pt x="67" y="161"/>
                </a:lnTo>
                <a:lnTo>
                  <a:pt x="67" y="161"/>
                </a:lnTo>
                <a:lnTo>
                  <a:pt x="66" y="161"/>
                </a:lnTo>
                <a:lnTo>
                  <a:pt x="64" y="158"/>
                </a:lnTo>
                <a:lnTo>
                  <a:pt x="64" y="156"/>
                </a:lnTo>
                <a:lnTo>
                  <a:pt x="62" y="156"/>
                </a:lnTo>
                <a:lnTo>
                  <a:pt x="61" y="155"/>
                </a:lnTo>
                <a:lnTo>
                  <a:pt x="55" y="151"/>
                </a:lnTo>
                <a:lnTo>
                  <a:pt x="55" y="151"/>
                </a:lnTo>
                <a:lnTo>
                  <a:pt x="47" y="153"/>
                </a:lnTo>
                <a:lnTo>
                  <a:pt x="47" y="153"/>
                </a:lnTo>
                <a:lnTo>
                  <a:pt x="45" y="153"/>
                </a:lnTo>
                <a:lnTo>
                  <a:pt x="45" y="153"/>
                </a:lnTo>
                <a:lnTo>
                  <a:pt x="45" y="155"/>
                </a:lnTo>
                <a:lnTo>
                  <a:pt x="45" y="155"/>
                </a:lnTo>
                <a:lnTo>
                  <a:pt x="45" y="155"/>
                </a:lnTo>
                <a:lnTo>
                  <a:pt x="44" y="155"/>
                </a:lnTo>
                <a:lnTo>
                  <a:pt x="40" y="156"/>
                </a:lnTo>
                <a:lnTo>
                  <a:pt x="39" y="156"/>
                </a:lnTo>
                <a:lnTo>
                  <a:pt x="39" y="156"/>
                </a:lnTo>
                <a:lnTo>
                  <a:pt x="39" y="158"/>
                </a:lnTo>
                <a:lnTo>
                  <a:pt x="34" y="160"/>
                </a:lnTo>
                <a:lnTo>
                  <a:pt x="34" y="160"/>
                </a:lnTo>
                <a:lnTo>
                  <a:pt x="32" y="160"/>
                </a:lnTo>
                <a:lnTo>
                  <a:pt x="32" y="161"/>
                </a:lnTo>
                <a:lnTo>
                  <a:pt x="32" y="161"/>
                </a:lnTo>
                <a:lnTo>
                  <a:pt x="30" y="160"/>
                </a:lnTo>
                <a:lnTo>
                  <a:pt x="30" y="160"/>
                </a:lnTo>
                <a:lnTo>
                  <a:pt x="29" y="158"/>
                </a:lnTo>
                <a:lnTo>
                  <a:pt x="29" y="158"/>
                </a:lnTo>
                <a:lnTo>
                  <a:pt x="29" y="158"/>
                </a:lnTo>
                <a:lnTo>
                  <a:pt x="29" y="158"/>
                </a:lnTo>
                <a:lnTo>
                  <a:pt x="29" y="156"/>
                </a:lnTo>
                <a:lnTo>
                  <a:pt x="29" y="155"/>
                </a:lnTo>
                <a:lnTo>
                  <a:pt x="29" y="155"/>
                </a:lnTo>
                <a:lnTo>
                  <a:pt x="29" y="155"/>
                </a:lnTo>
                <a:lnTo>
                  <a:pt x="27" y="153"/>
                </a:lnTo>
                <a:lnTo>
                  <a:pt x="27" y="153"/>
                </a:lnTo>
                <a:lnTo>
                  <a:pt x="27" y="153"/>
                </a:lnTo>
                <a:lnTo>
                  <a:pt x="25" y="151"/>
                </a:lnTo>
                <a:lnTo>
                  <a:pt x="25" y="151"/>
                </a:lnTo>
                <a:lnTo>
                  <a:pt x="25" y="151"/>
                </a:lnTo>
                <a:lnTo>
                  <a:pt x="25" y="149"/>
                </a:lnTo>
                <a:lnTo>
                  <a:pt x="25" y="149"/>
                </a:lnTo>
                <a:lnTo>
                  <a:pt x="25" y="149"/>
                </a:lnTo>
                <a:lnTo>
                  <a:pt x="24" y="148"/>
                </a:lnTo>
                <a:lnTo>
                  <a:pt x="22" y="148"/>
                </a:lnTo>
                <a:lnTo>
                  <a:pt x="22" y="148"/>
                </a:lnTo>
                <a:lnTo>
                  <a:pt x="22" y="148"/>
                </a:lnTo>
                <a:lnTo>
                  <a:pt x="22" y="148"/>
                </a:lnTo>
                <a:lnTo>
                  <a:pt x="22" y="146"/>
                </a:lnTo>
                <a:lnTo>
                  <a:pt x="22" y="146"/>
                </a:lnTo>
                <a:lnTo>
                  <a:pt x="24" y="143"/>
                </a:lnTo>
                <a:lnTo>
                  <a:pt x="24" y="141"/>
                </a:lnTo>
                <a:lnTo>
                  <a:pt x="24" y="141"/>
                </a:lnTo>
                <a:lnTo>
                  <a:pt x="24" y="141"/>
                </a:lnTo>
                <a:lnTo>
                  <a:pt x="17" y="134"/>
                </a:lnTo>
                <a:lnTo>
                  <a:pt x="17" y="134"/>
                </a:lnTo>
                <a:lnTo>
                  <a:pt x="17" y="133"/>
                </a:lnTo>
                <a:lnTo>
                  <a:pt x="17" y="133"/>
                </a:lnTo>
                <a:lnTo>
                  <a:pt x="17" y="133"/>
                </a:lnTo>
                <a:lnTo>
                  <a:pt x="19" y="131"/>
                </a:lnTo>
                <a:lnTo>
                  <a:pt x="19" y="131"/>
                </a:lnTo>
                <a:lnTo>
                  <a:pt x="17" y="131"/>
                </a:lnTo>
                <a:lnTo>
                  <a:pt x="15" y="131"/>
                </a:lnTo>
                <a:lnTo>
                  <a:pt x="15" y="131"/>
                </a:lnTo>
                <a:lnTo>
                  <a:pt x="15" y="131"/>
                </a:lnTo>
                <a:lnTo>
                  <a:pt x="15" y="129"/>
                </a:lnTo>
                <a:lnTo>
                  <a:pt x="15" y="129"/>
                </a:lnTo>
                <a:lnTo>
                  <a:pt x="15" y="128"/>
                </a:lnTo>
                <a:lnTo>
                  <a:pt x="15" y="128"/>
                </a:lnTo>
                <a:lnTo>
                  <a:pt x="13" y="128"/>
                </a:lnTo>
                <a:lnTo>
                  <a:pt x="12" y="126"/>
                </a:lnTo>
                <a:lnTo>
                  <a:pt x="8" y="124"/>
                </a:lnTo>
                <a:lnTo>
                  <a:pt x="8" y="123"/>
                </a:lnTo>
                <a:lnTo>
                  <a:pt x="8" y="123"/>
                </a:lnTo>
                <a:lnTo>
                  <a:pt x="8" y="123"/>
                </a:lnTo>
                <a:lnTo>
                  <a:pt x="8" y="121"/>
                </a:lnTo>
                <a:lnTo>
                  <a:pt x="8" y="121"/>
                </a:lnTo>
                <a:lnTo>
                  <a:pt x="7" y="119"/>
                </a:lnTo>
                <a:lnTo>
                  <a:pt x="3" y="118"/>
                </a:lnTo>
                <a:lnTo>
                  <a:pt x="2" y="116"/>
                </a:lnTo>
                <a:lnTo>
                  <a:pt x="0" y="114"/>
                </a:lnTo>
                <a:lnTo>
                  <a:pt x="0" y="112"/>
                </a:lnTo>
                <a:lnTo>
                  <a:pt x="0" y="111"/>
                </a:lnTo>
                <a:lnTo>
                  <a:pt x="0" y="111"/>
                </a:lnTo>
                <a:lnTo>
                  <a:pt x="0" y="111"/>
                </a:lnTo>
                <a:lnTo>
                  <a:pt x="0" y="109"/>
                </a:lnTo>
                <a:lnTo>
                  <a:pt x="0" y="109"/>
                </a:lnTo>
                <a:lnTo>
                  <a:pt x="0" y="107"/>
                </a:lnTo>
                <a:lnTo>
                  <a:pt x="0" y="107"/>
                </a:lnTo>
                <a:lnTo>
                  <a:pt x="0" y="107"/>
                </a:lnTo>
                <a:lnTo>
                  <a:pt x="2" y="107"/>
                </a:lnTo>
                <a:lnTo>
                  <a:pt x="2" y="106"/>
                </a:lnTo>
                <a:lnTo>
                  <a:pt x="5" y="102"/>
                </a:lnTo>
                <a:lnTo>
                  <a:pt x="7" y="102"/>
                </a:lnTo>
                <a:lnTo>
                  <a:pt x="7" y="102"/>
                </a:lnTo>
                <a:lnTo>
                  <a:pt x="7" y="101"/>
                </a:lnTo>
                <a:lnTo>
                  <a:pt x="7" y="101"/>
                </a:lnTo>
                <a:lnTo>
                  <a:pt x="7" y="101"/>
                </a:lnTo>
                <a:lnTo>
                  <a:pt x="7" y="99"/>
                </a:lnTo>
                <a:lnTo>
                  <a:pt x="7" y="99"/>
                </a:lnTo>
                <a:lnTo>
                  <a:pt x="7" y="99"/>
                </a:lnTo>
                <a:lnTo>
                  <a:pt x="5" y="97"/>
                </a:lnTo>
                <a:lnTo>
                  <a:pt x="5" y="96"/>
                </a:lnTo>
                <a:lnTo>
                  <a:pt x="3" y="91"/>
                </a:lnTo>
                <a:lnTo>
                  <a:pt x="3" y="89"/>
                </a:lnTo>
                <a:lnTo>
                  <a:pt x="5" y="87"/>
                </a:lnTo>
                <a:lnTo>
                  <a:pt x="5" y="87"/>
                </a:lnTo>
                <a:lnTo>
                  <a:pt x="5" y="87"/>
                </a:lnTo>
                <a:lnTo>
                  <a:pt x="5" y="86"/>
                </a:lnTo>
                <a:lnTo>
                  <a:pt x="5" y="86"/>
                </a:lnTo>
                <a:lnTo>
                  <a:pt x="7" y="86"/>
                </a:lnTo>
                <a:lnTo>
                  <a:pt x="7" y="86"/>
                </a:lnTo>
                <a:lnTo>
                  <a:pt x="10" y="84"/>
                </a:lnTo>
                <a:lnTo>
                  <a:pt x="10" y="84"/>
                </a:lnTo>
                <a:lnTo>
                  <a:pt x="10" y="84"/>
                </a:lnTo>
                <a:lnTo>
                  <a:pt x="12" y="82"/>
                </a:lnTo>
                <a:lnTo>
                  <a:pt x="12" y="82"/>
                </a:lnTo>
                <a:lnTo>
                  <a:pt x="12" y="82"/>
                </a:lnTo>
                <a:lnTo>
                  <a:pt x="12" y="81"/>
                </a:lnTo>
                <a:lnTo>
                  <a:pt x="12" y="81"/>
                </a:lnTo>
                <a:lnTo>
                  <a:pt x="12" y="81"/>
                </a:lnTo>
                <a:lnTo>
                  <a:pt x="12" y="79"/>
                </a:lnTo>
                <a:lnTo>
                  <a:pt x="12" y="77"/>
                </a:lnTo>
                <a:lnTo>
                  <a:pt x="12" y="77"/>
                </a:lnTo>
                <a:lnTo>
                  <a:pt x="12" y="77"/>
                </a:lnTo>
                <a:lnTo>
                  <a:pt x="12" y="75"/>
                </a:lnTo>
                <a:lnTo>
                  <a:pt x="12" y="77"/>
                </a:lnTo>
                <a:lnTo>
                  <a:pt x="12" y="77"/>
                </a:lnTo>
                <a:lnTo>
                  <a:pt x="13" y="77"/>
                </a:lnTo>
                <a:lnTo>
                  <a:pt x="13" y="77"/>
                </a:lnTo>
                <a:lnTo>
                  <a:pt x="13" y="77"/>
                </a:lnTo>
                <a:lnTo>
                  <a:pt x="13" y="75"/>
                </a:lnTo>
                <a:lnTo>
                  <a:pt x="13" y="75"/>
                </a:lnTo>
                <a:lnTo>
                  <a:pt x="13" y="74"/>
                </a:lnTo>
                <a:lnTo>
                  <a:pt x="15" y="74"/>
                </a:lnTo>
                <a:lnTo>
                  <a:pt x="15" y="74"/>
                </a:lnTo>
                <a:lnTo>
                  <a:pt x="15" y="74"/>
                </a:lnTo>
                <a:lnTo>
                  <a:pt x="17" y="74"/>
                </a:lnTo>
                <a:lnTo>
                  <a:pt x="17" y="75"/>
                </a:lnTo>
                <a:lnTo>
                  <a:pt x="17" y="75"/>
                </a:lnTo>
                <a:lnTo>
                  <a:pt x="19" y="74"/>
                </a:lnTo>
                <a:lnTo>
                  <a:pt x="24" y="70"/>
                </a:lnTo>
                <a:lnTo>
                  <a:pt x="25" y="70"/>
                </a:lnTo>
                <a:lnTo>
                  <a:pt x="25" y="70"/>
                </a:lnTo>
                <a:lnTo>
                  <a:pt x="27" y="70"/>
                </a:lnTo>
                <a:lnTo>
                  <a:pt x="30" y="70"/>
                </a:lnTo>
                <a:lnTo>
                  <a:pt x="30" y="70"/>
                </a:lnTo>
                <a:lnTo>
                  <a:pt x="32" y="72"/>
                </a:lnTo>
                <a:lnTo>
                  <a:pt x="37" y="75"/>
                </a:lnTo>
                <a:lnTo>
                  <a:pt x="37" y="75"/>
                </a:lnTo>
                <a:lnTo>
                  <a:pt x="40" y="75"/>
                </a:lnTo>
                <a:lnTo>
                  <a:pt x="49" y="79"/>
                </a:lnTo>
                <a:lnTo>
                  <a:pt x="54" y="82"/>
                </a:lnTo>
                <a:lnTo>
                  <a:pt x="55" y="82"/>
                </a:lnTo>
                <a:lnTo>
                  <a:pt x="55" y="84"/>
                </a:lnTo>
                <a:lnTo>
                  <a:pt x="55" y="84"/>
                </a:lnTo>
                <a:lnTo>
                  <a:pt x="55" y="84"/>
                </a:lnTo>
                <a:lnTo>
                  <a:pt x="55" y="86"/>
                </a:lnTo>
                <a:lnTo>
                  <a:pt x="55" y="86"/>
                </a:lnTo>
                <a:lnTo>
                  <a:pt x="55" y="87"/>
                </a:lnTo>
                <a:lnTo>
                  <a:pt x="57" y="89"/>
                </a:lnTo>
                <a:lnTo>
                  <a:pt x="59" y="89"/>
                </a:lnTo>
                <a:lnTo>
                  <a:pt x="59" y="91"/>
                </a:lnTo>
                <a:lnTo>
                  <a:pt x="59" y="91"/>
                </a:lnTo>
                <a:lnTo>
                  <a:pt x="59" y="91"/>
                </a:lnTo>
                <a:lnTo>
                  <a:pt x="59" y="91"/>
                </a:lnTo>
                <a:lnTo>
                  <a:pt x="57" y="91"/>
                </a:lnTo>
                <a:lnTo>
                  <a:pt x="57" y="92"/>
                </a:lnTo>
                <a:lnTo>
                  <a:pt x="54" y="92"/>
                </a:lnTo>
                <a:lnTo>
                  <a:pt x="52" y="92"/>
                </a:lnTo>
                <a:lnTo>
                  <a:pt x="52" y="92"/>
                </a:lnTo>
                <a:lnTo>
                  <a:pt x="52" y="92"/>
                </a:lnTo>
                <a:lnTo>
                  <a:pt x="50" y="91"/>
                </a:lnTo>
                <a:lnTo>
                  <a:pt x="50" y="91"/>
                </a:lnTo>
                <a:lnTo>
                  <a:pt x="50" y="91"/>
                </a:lnTo>
                <a:lnTo>
                  <a:pt x="50" y="91"/>
                </a:lnTo>
                <a:lnTo>
                  <a:pt x="49" y="91"/>
                </a:lnTo>
                <a:lnTo>
                  <a:pt x="49" y="91"/>
                </a:lnTo>
                <a:lnTo>
                  <a:pt x="49" y="91"/>
                </a:lnTo>
                <a:lnTo>
                  <a:pt x="49" y="92"/>
                </a:lnTo>
                <a:lnTo>
                  <a:pt x="49" y="92"/>
                </a:lnTo>
                <a:lnTo>
                  <a:pt x="49" y="94"/>
                </a:lnTo>
                <a:lnTo>
                  <a:pt x="49" y="96"/>
                </a:lnTo>
                <a:lnTo>
                  <a:pt x="49" y="97"/>
                </a:lnTo>
                <a:lnTo>
                  <a:pt x="50" y="99"/>
                </a:lnTo>
                <a:lnTo>
                  <a:pt x="50" y="101"/>
                </a:lnTo>
                <a:lnTo>
                  <a:pt x="50" y="101"/>
                </a:lnTo>
                <a:lnTo>
                  <a:pt x="50" y="101"/>
                </a:lnTo>
                <a:lnTo>
                  <a:pt x="49" y="102"/>
                </a:lnTo>
                <a:lnTo>
                  <a:pt x="49" y="102"/>
                </a:lnTo>
                <a:lnTo>
                  <a:pt x="49" y="102"/>
                </a:lnTo>
                <a:lnTo>
                  <a:pt x="49" y="104"/>
                </a:lnTo>
                <a:lnTo>
                  <a:pt x="49" y="104"/>
                </a:lnTo>
                <a:lnTo>
                  <a:pt x="49" y="106"/>
                </a:lnTo>
                <a:lnTo>
                  <a:pt x="49" y="106"/>
                </a:lnTo>
                <a:lnTo>
                  <a:pt x="49" y="106"/>
                </a:lnTo>
                <a:lnTo>
                  <a:pt x="49" y="106"/>
                </a:lnTo>
                <a:lnTo>
                  <a:pt x="49" y="107"/>
                </a:lnTo>
                <a:lnTo>
                  <a:pt x="47" y="107"/>
                </a:lnTo>
                <a:lnTo>
                  <a:pt x="47" y="107"/>
                </a:lnTo>
                <a:lnTo>
                  <a:pt x="47" y="107"/>
                </a:lnTo>
                <a:lnTo>
                  <a:pt x="45" y="109"/>
                </a:lnTo>
                <a:lnTo>
                  <a:pt x="44" y="109"/>
                </a:lnTo>
                <a:lnTo>
                  <a:pt x="44" y="111"/>
                </a:lnTo>
                <a:lnTo>
                  <a:pt x="44" y="112"/>
                </a:lnTo>
                <a:lnTo>
                  <a:pt x="44" y="112"/>
                </a:lnTo>
                <a:lnTo>
                  <a:pt x="44" y="112"/>
                </a:lnTo>
                <a:lnTo>
                  <a:pt x="44" y="112"/>
                </a:lnTo>
                <a:lnTo>
                  <a:pt x="44" y="114"/>
                </a:lnTo>
                <a:lnTo>
                  <a:pt x="45" y="114"/>
                </a:lnTo>
                <a:lnTo>
                  <a:pt x="45" y="114"/>
                </a:lnTo>
                <a:lnTo>
                  <a:pt x="45" y="114"/>
                </a:lnTo>
                <a:lnTo>
                  <a:pt x="45" y="114"/>
                </a:lnTo>
                <a:lnTo>
                  <a:pt x="49" y="114"/>
                </a:lnTo>
                <a:lnTo>
                  <a:pt x="50" y="112"/>
                </a:lnTo>
                <a:lnTo>
                  <a:pt x="50" y="112"/>
                </a:lnTo>
                <a:lnTo>
                  <a:pt x="50" y="111"/>
                </a:lnTo>
                <a:lnTo>
                  <a:pt x="50" y="109"/>
                </a:lnTo>
                <a:lnTo>
                  <a:pt x="52" y="109"/>
                </a:lnTo>
                <a:lnTo>
                  <a:pt x="52" y="107"/>
                </a:lnTo>
                <a:lnTo>
                  <a:pt x="52" y="107"/>
                </a:lnTo>
                <a:lnTo>
                  <a:pt x="52" y="107"/>
                </a:lnTo>
                <a:lnTo>
                  <a:pt x="52" y="107"/>
                </a:lnTo>
                <a:lnTo>
                  <a:pt x="52" y="106"/>
                </a:lnTo>
                <a:lnTo>
                  <a:pt x="52" y="106"/>
                </a:lnTo>
                <a:lnTo>
                  <a:pt x="52" y="106"/>
                </a:lnTo>
                <a:lnTo>
                  <a:pt x="54" y="106"/>
                </a:lnTo>
                <a:lnTo>
                  <a:pt x="54" y="104"/>
                </a:lnTo>
                <a:lnTo>
                  <a:pt x="55" y="104"/>
                </a:lnTo>
                <a:lnTo>
                  <a:pt x="55" y="104"/>
                </a:lnTo>
                <a:lnTo>
                  <a:pt x="55" y="104"/>
                </a:lnTo>
                <a:lnTo>
                  <a:pt x="57" y="102"/>
                </a:lnTo>
                <a:lnTo>
                  <a:pt x="57" y="102"/>
                </a:lnTo>
                <a:lnTo>
                  <a:pt x="59" y="102"/>
                </a:lnTo>
                <a:lnTo>
                  <a:pt x="59" y="102"/>
                </a:lnTo>
                <a:lnTo>
                  <a:pt x="59" y="101"/>
                </a:lnTo>
                <a:lnTo>
                  <a:pt x="57" y="101"/>
                </a:lnTo>
                <a:lnTo>
                  <a:pt x="57" y="101"/>
                </a:lnTo>
                <a:lnTo>
                  <a:pt x="55" y="99"/>
                </a:lnTo>
                <a:lnTo>
                  <a:pt x="57" y="99"/>
                </a:lnTo>
                <a:lnTo>
                  <a:pt x="57" y="99"/>
                </a:lnTo>
                <a:lnTo>
                  <a:pt x="57" y="97"/>
                </a:lnTo>
                <a:lnTo>
                  <a:pt x="66" y="96"/>
                </a:lnTo>
                <a:lnTo>
                  <a:pt x="66" y="96"/>
                </a:lnTo>
                <a:lnTo>
                  <a:pt x="67" y="96"/>
                </a:lnTo>
                <a:lnTo>
                  <a:pt x="67" y="96"/>
                </a:lnTo>
                <a:lnTo>
                  <a:pt x="69" y="97"/>
                </a:lnTo>
                <a:lnTo>
                  <a:pt x="69" y="97"/>
                </a:lnTo>
                <a:lnTo>
                  <a:pt x="69" y="97"/>
                </a:lnTo>
                <a:lnTo>
                  <a:pt x="69" y="99"/>
                </a:lnTo>
                <a:lnTo>
                  <a:pt x="69" y="99"/>
                </a:lnTo>
                <a:lnTo>
                  <a:pt x="69" y="101"/>
                </a:lnTo>
                <a:lnTo>
                  <a:pt x="69" y="101"/>
                </a:lnTo>
                <a:lnTo>
                  <a:pt x="69" y="101"/>
                </a:lnTo>
                <a:lnTo>
                  <a:pt x="67" y="102"/>
                </a:lnTo>
                <a:lnTo>
                  <a:pt x="67" y="102"/>
                </a:lnTo>
                <a:lnTo>
                  <a:pt x="67" y="104"/>
                </a:lnTo>
                <a:lnTo>
                  <a:pt x="67" y="104"/>
                </a:lnTo>
                <a:lnTo>
                  <a:pt x="67" y="104"/>
                </a:lnTo>
                <a:lnTo>
                  <a:pt x="67" y="104"/>
                </a:lnTo>
                <a:lnTo>
                  <a:pt x="71" y="106"/>
                </a:lnTo>
                <a:lnTo>
                  <a:pt x="71" y="107"/>
                </a:lnTo>
                <a:lnTo>
                  <a:pt x="71" y="107"/>
                </a:lnTo>
                <a:lnTo>
                  <a:pt x="71" y="107"/>
                </a:lnTo>
                <a:lnTo>
                  <a:pt x="71" y="107"/>
                </a:lnTo>
                <a:lnTo>
                  <a:pt x="69" y="109"/>
                </a:lnTo>
                <a:lnTo>
                  <a:pt x="67" y="109"/>
                </a:lnTo>
                <a:lnTo>
                  <a:pt x="67" y="111"/>
                </a:lnTo>
                <a:lnTo>
                  <a:pt x="67" y="111"/>
                </a:lnTo>
                <a:lnTo>
                  <a:pt x="67" y="111"/>
                </a:lnTo>
                <a:lnTo>
                  <a:pt x="67" y="111"/>
                </a:lnTo>
                <a:lnTo>
                  <a:pt x="67" y="111"/>
                </a:lnTo>
                <a:lnTo>
                  <a:pt x="67" y="112"/>
                </a:lnTo>
                <a:lnTo>
                  <a:pt x="67" y="112"/>
                </a:lnTo>
                <a:lnTo>
                  <a:pt x="67" y="112"/>
                </a:lnTo>
                <a:lnTo>
                  <a:pt x="67" y="112"/>
                </a:lnTo>
                <a:lnTo>
                  <a:pt x="69" y="112"/>
                </a:lnTo>
                <a:lnTo>
                  <a:pt x="72" y="111"/>
                </a:lnTo>
                <a:lnTo>
                  <a:pt x="74" y="111"/>
                </a:lnTo>
                <a:lnTo>
                  <a:pt x="74" y="111"/>
                </a:lnTo>
                <a:lnTo>
                  <a:pt x="74" y="112"/>
                </a:lnTo>
                <a:lnTo>
                  <a:pt x="74" y="112"/>
                </a:lnTo>
                <a:lnTo>
                  <a:pt x="74" y="112"/>
                </a:lnTo>
                <a:lnTo>
                  <a:pt x="74" y="112"/>
                </a:lnTo>
                <a:lnTo>
                  <a:pt x="74" y="114"/>
                </a:lnTo>
                <a:lnTo>
                  <a:pt x="74" y="116"/>
                </a:lnTo>
                <a:lnTo>
                  <a:pt x="74" y="118"/>
                </a:lnTo>
                <a:lnTo>
                  <a:pt x="74" y="118"/>
                </a:lnTo>
                <a:lnTo>
                  <a:pt x="74" y="118"/>
                </a:lnTo>
                <a:lnTo>
                  <a:pt x="76" y="119"/>
                </a:lnTo>
                <a:lnTo>
                  <a:pt x="77" y="119"/>
                </a:lnTo>
                <a:lnTo>
                  <a:pt x="89" y="114"/>
                </a:lnTo>
                <a:lnTo>
                  <a:pt x="89" y="114"/>
                </a:lnTo>
                <a:lnTo>
                  <a:pt x="89" y="114"/>
                </a:lnTo>
                <a:lnTo>
                  <a:pt x="89" y="112"/>
                </a:lnTo>
                <a:lnTo>
                  <a:pt x="89" y="107"/>
                </a:lnTo>
                <a:lnTo>
                  <a:pt x="89" y="107"/>
                </a:lnTo>
                <a:lnTo>
                  <a:pt x="89" y="107"/>
                </a:lnTo>
                <a:lnTo>
                  <a:pt x="87" y="106"/>
                </a:lnTo>
                <a:lnTo>
                  <a:pt x="87" y="106"/>
                </a:lnTo>
                <a:lnTo>
                  <a:pt x="87" y="106"/>
                </a:lnTo>
                <a:lnTo>
                  <a:pt x="82" y="104"/>
                </a:lnTo>
                <a:lnTo>
                  <a:pt x="81" y="102"/>
                </a:lnTo>
                <a:lnTo>
                  <a:pt x="81" y="102"/>
                </a:lnTo>
                <a:lnTo>
                  <a:pt x="79" y="102"/>
                </a:lnTo>
                <a:lnTo>
                  <a:pt x="79" y="101"/>
                </a:lnTo>
                <a:lnTo>
                  <a:pt x="79" y="101"/>
                </a:lnTo>
                <a:lnTo>
                  <a:pt x="79" y="101"/>
                </a:lnTo>
                <a:lnTo>
                  <a:pt x="81" y="99"/>
                </a:lnTo>
                <a:lnTo>
                  <a:pt x="81" y="99"/>
                </a:lnTo>
                <a:lnTo>
                  <a:pt x="81" y="99"/>
                </a:lnTo>
                <a:lnTo>
                  <a:pt x="81" y="99"/>
                </a:lnTo>
                <a:lnTo>
                  <a:pt x="82" y="99"/>
                </a:lnTo>
                <a:lnTo>
                  <a:pt x="84" y="99"/>
                </a:lnTo>
                <a:lnTo>
                  <a:pt x="84" y="99"/>
                </a:lnTo>
                <a:lnTo>
                  <a:pt x="84" y="99"/>
                </a:lnTo>
                <a:lnTo>
                  <a:pt x="84" y="97"/>
                </a:lnTo>
                <a:lnTo>
                  <a:pt x="84" y="97"/>
                </a:lnTo>
                <a:lnTo>
                  <a:pt x="86" y="97"/>
                </a:lnTo>
                <a:lnTo>
                  <a:pt x="86" y="99"/>
                </a:lnTo>
                <a:lnTo>
                  <a:pt x="86" y="101"/>
                </a:lnTo>
                <a:lnTo>
                  <a:pt x="86" y="102"/>
                </a:lnTo>
                <a:lnTo>
                  <a:pt x="86" y="102"/>
                </a:lnTo>
                <a:lnTo>
                  <a:pt x="87" y="102"/>
                </a:lnTo>
                <a:lnTo>
                  <a:pt x="87" y="102"/>
                </a:lnTo>
                <a:lnTo>
                  <a:pt x="87" y="102"/>
                </a:lnTo>
                <a:lnTo>
                  <a:pt x="87" y="102"/>
                </a:lnTo>
                <a:lnTo>
                  <a:pt x="89" y="102"/>
                </a:lnTo>
                <a:lnTo>
                  <a:pt x="89" y="102"/>
                </a:lnTo>
                <a:lnTo>
                  <a:pt x="92" y="99"/>
                </a:lnTo>
                <a:lnTo>
                  <a:pt x="92" y="99"/>
                </a:lnTo>
                <a:lnTo>
                  <a:pt x="92" y="97"/>
                </a:lnTo>
                <a:lnTo>
                  <a:pt x="92" y="97"/>
                </a:lnTo>
                <a:lnTo>
                  <a:pt x="92" y="97"/>
                </a:lnTo>
                <a:lnTo>
                  <a:pt x="89" y="96"/>
                </a:lnTo>
                <a:lnTo>
                  <a:pt x="89" y="96"/>
                </a:lnTo>
                <a:lnTo>
                  <a:pt x="89" y="94"/>
                </a:lnTo>
                <a:lnTo>
                  <a:pt x="89" y="92"/>
                </a:lnTo>
                <a:lnTo>
                  <a:pt x="91" y="92"/>
                </a:lnTo>
                <a:lnTo>
                  <a:pt x="91" y="92"/>
                </a:lnTo>
                <a:lnTo>
                  <a:pt x="96" y="94"/>
                </a:lnTo>
                <a:lnTo>
                  <a:pt x="96" y="94"/>
                </a:lnTo>
                <a:lnTo>
                  <a:pt x="98" y="94"/>
                </a:lnTo>
                <a:lnTo>
                  <a:pt x="99" y="94"/>
                </a:lnTo>
                <a:lnTo>
                  <a:pt x="99" y="94"/>
                </a:lnTo>
                <a:lnTo>
                  <a:pt x="101" y="94"/>
                </a:lnTo>
                <a:lnTo>
                  <a:pt x="101" y="92"/>
                </a:lnTo>
                <a:lnTo>
                  <a:pt x="101" y="92"/>
                </a:lnTo>
                <a:lnTo>
                  <a:pt x="98" y="91"/>
                </a:lnTo>
                <a:lnTo>
                  <a:pt x="98" y="91"/>
                </a:lnTo>
                <a:lnTo>
                  <a:pt x="98" y="91"/>
                </a:lnTo>
                <a:lnTo>
                  <a:pt x="98" y="89"/>
                </a:lnTo>
                <a:lnTo>
                  <a:pt x="98" y="89"/>
                </a:lnTo>
                <a:lnTo>
                  <a:pt x="99" y="89"/>
                </a:lnTo>
                <a:lnTo>
                  <a:pt x="101" y="89"/>
                </a:lnTo>
                <a:lnTo>
                  <a:pt x="103" y="89"/>
                </a:lnTo>
                <a:lnTo>
                  <a:pt x="103" y="89"/>
                </a:lnTo>
                <a:lnTo>
                  <a:pt x="104" y="91"/>
                </a:lnTo>
                <a:lnTo>
                  <a:pt x="104" y="91"/>
                </a:lnTo>
                <a:lnTo>
                  <a:pt x="104" y="92"/>
                </a:lnTo>
                <a:lnTo>
                  <a:pt x="104" y="92"/>
                </a:lnTo>
                <a:lnTo>
                  <a:pt x="104" y="92"/>
                </a:lnTo>
                <a:lnTo>
                  <a:pt x="104" y="94"/>
                </a:lnTo>
                <a:lnTo>
                  <a:pt x="103" y="94"/>
                </a:lnTo>
                <a:lnTo>
                  <a:pt x="103" y="96"/>
                </a:lnTo>
                <a:lnTo>
                  <a:pt x="103" y="96"/>
                </a:lnTo>
                <a:lnTo>
                  <a:pt x="103" y="97"/>
                </a:lnTo>
                <a:lnTo>
                  <a:pt x="103" y="97"/>
                </a:lnTo>
                <a:lnTo>
                  <a:pt x="103" y="97"/>
                </a:lnTo>
                <a:lnTo>
                  <a:pt x="103" y="97"/>
                </a:lnTo>
                <a:lnTo>
                  <a:pt x="104" y="97"/>
                </a:lnTo>
                <a:lnTo>
                  <a:pt x="111" y="94"/>
                </a:lnTo>
                <a:lnTo>
                  <a:pt x="113" y="92"/>
                </a:lnTo>
                <a:lnTo>
                  <a:pt x="113" y="92"/>
                </a:lnTo>
                <a:lnTo>
                  <a:pt x="114" y="92"/>
                </a:lnTo>
                <a:lnTo>
                  <a:pt x="116" y="89"/>
                </a:lnTo>
                <a:lnTo>
                  <a:pt x="116" y="89"/>
                </a:lnTo>
                <a:lnTo>
                  <a:pt x="116" y="87"/>
                </a:lnTo>
                <a:lnTo>
                  <a:pt x="116" y="86"/>
                </a:lnTo>
                <a:lnTo>
                  <a:pt x="116" y="84"/>
                </a:lnTo>
                <a:lnTo>
                  <a:pt x="118" y="82"/>
                </a:lnTo>
                <a:lnTo>
                  <a:pt x="118" y="82"/>
                </a:lnTo>
                <a:lnTo>
                  <a:pt x="118" y="81"/>
                </a:lnTo>
                <a:lnTo>
                  <a:pt x="123" y="82"/>
                </a:lnTo>
                <a:lnTo>
                  <a:pt x="123" y="82"/>
                </a:lnTo>
                <a:lnTo>
                  <a:pt x="124" y="82"/>
                </a:lnTo>
                <a:lnTo>
                  <a:pt x="126" y="81"/>
                </a:lnTo>
                <a:lnTo>
                  <a:pt x="128" y="81"/>
                </a:lnTo>
                <a:lnTo>
                  <a:pt x="129" y="81"/>
                </a:lnTo>
                <a:lnTo>
                  <a:pt x="129" y="81"/>
                </a:lnTo>
                <a:lnTo>
                  <a:pt x="131" y="82"/>
                </a:lnTo>
                <a:lnTo>
                  <a:pt x="131" y="82"/>
                </a:lnTo>
                <a:lnTo>
                  <a:pt x="133" y="84"/>
                </a:lnTo>
                <a:lnTo>
                  <a:pt x="133" y="84"/>
                </a:lnTo>
                <a:lnTo>
                  <a:pt x="133" y="82"/>
                </a:lnTo>
                <a:lnTo>
                  <a:pt x="134" y="82"/>
                </a:lnTo>
                <a:lnTo>
                  <a:pt x="134" y="82"/>
                </a:lnTo>
                <a:lnTo>
                  <a:pt x="138" y="81"/>
                </a:lnTo>
                <a:lnTo>
                  <a:pt x="138" y="81"/>
                </a:lnTo>
                <a:lnTo>
                  <a:pt x="138" y="81"/>
                </a:lnTo>
                <a:lnTo>
                  <a:pt x="138" y="81"/>
                </a:lnTo>
                <a:lnTo>
                  <a:pt x="140" y="81"/>
                </a:lnTo>
                <a:lnTo>
                  <a:pt x="140" y="81"/>
                </a:lnTo>
                <a:lnTo>
                  <a:pt x="140" y="79"/>
                </a:lnTo>
                <a:lnTo>
                  <a:pt x="140" y="79"/>
                </a:lnTo>
                <a:lnTo>
                  <a:pt x="143" y="77"/>
                </a:lnTo>
                <a:lnTo>
                  <a:pt x="143" y="77"/>
                </a:lnTo>
                <a:lnTo>
                  <a:pt x="143" y="75"/>
                </a:lnTo>
                <a:lnTo>
                  <a:pt x="143" y="75"/>
                </a:lnTo>
                <a:lnTo>
                  <a:pt x="143" y="75"/>
                </a:lnTo>
                <a:lnTo>
                  <a:pt x="143" y="74"/>
                </a:lnTo>
                <a:lnTo>
                  <a:pt x="138" y="74"/>
                </a:lnTo>
                <a:lnTo>
                  <a:pt x="136" y="74"/>
                </a:lnTo>
                <a:lnTo>
                  <a:pt x="136" y="72"/>
                </a:lnTo>
                <a:lnTo>
                  <a:pt x="136" y="70"/>
                </a:lnTo>
                <a:lnTo>
                  <a:pt x="136" y="70"/>
                </a:lnTo>
                <a:lnTo>
                  <a:pt x="136" y="69"/>
                </a:lnTo>
                <a:lnTo>
                  <a:pt x="136" y="69"/>
                </a:lnTo>
                <a:lnTo>
                  <a:pt x="134" y="69"/>
                </a:lnTo>
                <a:lnTo>
                  <a:pt x="134" y="67"/>
                </a:lnTo>
                <a:lnTo>
                  <a:pt x="134" y="67"/>
                </a:lnTo>
                <a:lnTo>
                  <a:pt x="133" y="67"/>
                </a:lnTo>
                <a:lnTo>
                  <a:pt x="133" y="69"/>
                </a:lnTo>
                <a:lnTo>
                  <a:pt x="131" y="69"/>
                </a:lnTo>
                <a:lnTo>
                  <a:pt x="131" y="69"/>
                </a:lnTo>
                <a:lnTo>
                  <a:pt x="124" y="70"/>
                </a:lnTo>
                <a:lnTo>
                  <a:pt x="124" y="70"/>
                </a:lnTo>
                <a:lnTo>
                  <a:pt x="124" y="70"/>
                </a:lnTo>
                <a:lnTo>
                  <a:pt x="124" y="70"/>
                </a:lnTo>
                <a:lnTo>
                  <a:pt x="124" y="70"/>
                </a:lnTo>
                <a:lnTo>
                  <a:pt x="123" y="70"/>
                </a:lnTo>
                <a:lnTo>
                  <a:pt x="123" y="69"/>
                </a:lnTo>
                <a:lnTo>
                  <a:pt x="123" y="69"/>
                </a:lnTo>
                <a:lnTo>
                  <a:pt x="124" y="69"/>
                </a:lnTo>
                <a:lnTo>
                  <a:pt x="124" y="67"/>
                </a:lnTo>
                <a:lnTo>
                  <a:pt x="124" y="67"/>
                </a:lnTo>
                <a:lnTo>
                  <a:pt x="124" y="67"/>
                </a:lnTo>
                <a:lnTo>
                  <a:pt x="129" y="65"/>
                </a:lnTo>
                <a:lnTo>
                  <a:pt x="129" y="65"/>
                </a:lnTo>
                <a:lnTo>
                  <a:pt x="129" y="65"/>
                </a:lnTo>
                <a:lnTo>
                  <a:pt x="129" y="65"/>
                </a:lnTo>
                <a:lnTo>
                  <a:pt x="128" y="60"/>
                </a:lnTo>
                <a:lnTo>
                  <a:pt x="128" y="60"/>
                </a:lnTo>
                <a:lnTo>
                  <a:pt x="128" y="60"/>
                </a:lnTo>
                <a:lnTo>
                  <a:pt x="128" y="59"/>
                </a:lnTo>
                <a:lnTo>
                  <a:pt x="129" y="57"/>
                </a:lnTo>
                <a:lnTo>
                  <a:pt x="129" y="57"/>
                </a:lnTo>
                <a:lnTo>
                  <a:pt x="131" y="55"/>
                </a:lnTo>
                <a:lnTo>
                  <a:pt x="131" y="55"/>
                </a:lnTo>
                <a:lnTo>
                  <a:pt x="131" y="54"/>
                </a:lnTo>
                <a:lnTo>
                  <a:pt x="131" y="54"/>
                </a:lnTo>
                <a:lnTo>
                  <a:pt x="131" y="54"/>
                </a:lnTo>
                <a:lnTo>
                  <a:pt x="131" y="52"/>
                </a:lnTo>
                <a:lnTo>
                  <a:pt x="128" y="52"/>
                </a:lnTo>
                <a:lnTo>
                  <a:pt x="124" y="50"/>
                </a:lnTo>
                <a:lnTo>
                  <a:pt x="124" y="50"/>
                </a:lnTo>
                <a:lnTo>
                  <a:pt x="124" y="49"/>
                </a:lnTo>
                <a:lnTo>
                  <a:pt x="124" y="49"/>
                </a:lnTo>
                <a:lnTo>
                  <a:pt x="124" y="49"/>
                </a:lnTo>
                <a:lnTo>
                  <a:pt x="124" y="49"/>
                </a:lnTo>
                <a:lnTo>
                  <a:pt x="126" y="47"/>
                </a:lnTo>
                <a:lnTo>
                  <a:pt x="126" y="47"/>
                </a:lnTo>
                <a:lnTo>
                  <a:pt x="126" y="47"/>
                </a:lnTo>
                <a:lnTo>
                  <a:pt x="128" y="47"/>
                </a:lnTo>
                <a:lnTo>
                  <a:pt x="128" y="45"/>
                </a:lnTo>
                <a:lnTo>
                  <a:pt x="126" y="45"/>
                </a:lnTo>
                <a:lnTo>
                  <a:pt x="126" y="44"/>
                </a:lnTo>
                <a:lnTo>
                  <a:pt x="126" y="44"/>
                </a:lnTo>
                <a:lnTo>
                  <a:pt x="128" y="44"/>
                </a:lnTo>
                <a:lnTo>
                  <a:pt x="128" y="42"/>
                </a:lnTo>
                <a:lnTo>
                  <a:pt x="129" y="42"/>
                </a:lnTo>
                <a:lnTo>
                  <a:pt x="129" y="42"/>
                </a:lnTo>
                <a:lnTo>
                  <a:pt x="129" y="40"/>
                </a:lnTo>
                <a:lnTo>
                  <a:pt x="129" y="40"/>
                </a:lnTo>
                <a:lnTo>
                  <a:pt x="129" y="40"/>
                </a:lnTo>
                <a:lnTo>
                  <a:pt x="129" y="37"/>
                </a:lnTo>
                <a:lnTo>
                  <a:pt x="129" y="32"/>
                </a:lnTo>
                <a:lnTo>
                  <a:pt x="129" y="32"/>
                </a:lnTo>
                <a:lnTo>
                  <a:pt x="129" y="30"/>
                </a:lnTo>
                <a:lnTo>
                  <a:pt x="129" y="30"/>
                </a:lnTo>
                <a:lnTo>
                  <a:pt x="131" y="30"/>
                </a:lnTo>
                <a:lnTo>
                  <a:pt x="131" y="30"/>
                </a:lnTo>
                <a:lnTo>
                  <a:pt x="134" y="28"/>
                </a:lnTo>
                <a:lnTo>
                  <a:pt x="136" y="27"/>
                </a:lnTo>
                <a:lnTo>
                  <a:pt x="136" y="27"/>
                </a:lnTo>
                <a:lnTo>
                  <a:pt x="136" y="25"/>
                </a:lnTo>
                <a:lnTo>
                  <a:pt x="138" y="25"/>
                </a:lnTo>
                <a:lnTo>
                  <a:pt x="138" y="22"/>
                </a:lnTo>
                <a:lnTo>
                  <a:pt x="138" y="22"/>
                </a:lnTo>
                <a:lnTo>
                  <a:pt x="138" y="20"/>
                </a:lnTo>
                <a:lnTo>
                  <a:pt x="138" y="20"/>
                </a:lnTo>
                <a:lnTo>
                  <a:pt x="138" y="20"/>
                </a:lnTo>
                <a:lnTo>
                  <a:pt x="134" y="20"/>
                </a:lnTo>
                <a:lnTo>
                  <a:pt x="133" y="20"/>
                </a:lnTo>
                <a:lnTo>
                  <a:pt x="133" y="20"/>
                </a:lnTo>
                <a:lnTo>
                  <a:pt x="133" y="20"/>
                </a:lnTo>
                <a:lnTo>
                  <a:pt x="131" y="20"/>
                </a:lnTo>
                <a:lnTo>
                  <a:pt x="131" y="18"/>
                </a:lnTo>
                <a:lnTo>
                  <a:pt x="131" y="18"/>
                </a:lnTo>
                <a:lnTo>
                  <a:pt x="131" y="17"/>
                </a:lnTo>
                <a:lnTo>
                  <a:pt x="131" y="17"/>
                </a:lnTo>
                <a:lnTo>
                  <a:pt x="128" y="17"/>
                </a:lnTo>
                <a:lnTo>
                  <a:pt x="126" y="15"/>
                </a:lnTo>
                <a:lnTo>
                  <a:pt x="124" y="13"/>
                </a:lnTo>
                <a:lnTo>
                  <a:pt x="124" y="13"/>
                </a:lnTo>
                <a:lnTo>
                  <a:pt x="124" y="13"/>
                </a:lnTo>
                <a:lnTo>
                  <a:pt x="124" y="12"/>
                </a:lnTo>
                <a:lnTo>
                  <a:pt x="124" y="10"/>
                </a:lnTo>
                <a:lnTo>
                  <a:pt x="124" y="10"/>
                </a:lnTo>
                <a:lnTo>
                  <a:pt x="128" y="10"/>
                </a:lnTo>
                <a:lnTo>
                  <a:pt x="129" y="12"/>
                </a:lnTo>
                <a:lnTo>
                  <a:pt x="131" y="12"/>
                </a:lnTo>
                <a:lnTo>
                  <a:pt x="131" y="12"/>
                </a:lnTo>
                <a:lnTo>
                  <a:pt x="131" y="12"/>
                </a:lnTo>
                <a:lnTo>
                  <a:pt x="133" y="12"/>
                </a:lnTo>
                <a:lnTo>
                  <a:pt x="133" y="10"/>
                </a:lnTo>
                <a:lnTo>
                  <a:pt x="134" y="8"/>
                </a:lnTo>
                <a:lnTo>
                  <a:pt x="134" y="8"/>
                </a:lnTo>
                <a:lnTo>
                  <a:pt x="134" y="8"/>
                </a:lnTo>
                <a:lnTo>
                  <a:pt x="134" y="8"/>
                </a:lnTo>
                <a:lnTo>
                  <a:pt x="134" y="7"/>
                </a:lnTo>
                <a:lnTo>
                  <a:pt x="134" y="7"/>
                </a:lnTo>
                <a:lnTo>
                  <a:pt x="133" y="5"/>
                </a:lnTo>
                <a:lnTo>
                  <a:pt x="133" y="3"/>
                </a:lnTo>
                <a:lnTo>
                  <a:pt x="133" y="3"/>
                </a:lnTo>
                <a:lnTo>
                  <a:pt x="133" y="3"/>
                </a:lnTo>
                <a:lnTo>
                  <a:pt x="133" y="2"/>
                </a:lnTo>
                <a:lnTo>
                  <a:pt x="133" y="2"/>
                </a:lnTo>
                <a:lnTo>
                  <a:pt x="134" y="2"/>
                </a:lnTo>
                <a:lnTo>
                  <a:pt x="134" y="2"/>
                </a:lnTo>
                <a:lnTo>
                  <a:pt x="136" y="2"/>
                </a:lnTo>
                <a:lnTo>
                  <a:pt x="136" y="0"/>
                </a:lnTo>
                <a:lnTo>
                  <a:pt x="138" y="0"/>
                </a:lnTo>
                <a:lnTo>
                  <a:pt x="138" y="0"/>
                </a:lnTo>
                <a:lnTo>
                  <a:pt x="140" y="0"/>
                </a:lnTo>
                <a:lnTo>
                  <a:pt x="141" y="2"/>
                </a:lnTo>
                <a:lnTo>
                  <a:pt x="143" y="2"/>
                </a:lnTo>
                <a:lnTo>
                  <a:pt x="143" y="3"/>
                </a:lnTo>
                <a:lnTo>
                  <a:pt x="145" y="3"/>
                </a:lnTo>
                <a:lnTo>
                  <a:pt x="145" y="3"/>
                </a:lnTo>
                <a:lnTo>
                  <a:pt x="145" y="5"/>
                </a:lnTo>
                <a:lnTo>
                  <a:pt x="163" y="10"/>
                </a:lnTo>
                <a:lnTo>
                  <a:pt x="161" y="10"/>
                </a:lnTo>
                <a:lnTo>
                  <a:pt x="160" y="12"/>
                </a:lnTo>
                <a:lnTo>
                  <a:pt x="160" y="12"/>
                </a:lnTo>
                <a:lnTo>
                  <a:pt x="160" y="13"/>
                </a:lnTo>
                <a:lnTo>
                  <a:pt x="160" y="13"/>
                </a:lnTo>
                <a:lnTo>
                  <a:pt x="160" y="13"/>
                </a:lnTo>
                <a:lnTo>
                  <a:pt x="160" y="15"/>
                </a:lnTo>
                <a:lnTo>
                  <a:pt x="160" y="15"/>
                </a:lnTo>
                <a:lnTo>
                  <a:pt x="160" y="15"/>
                </a:lnTo>
                <a:lnTo>
                  <a:pt x="165" y="17"/>
                </a:lnTo>
                <a:lnTo>
                  <a:pt x="166" y="18"/>
                </a:lnTo>
                <a:lnTo>
                  <a:pt x="170" y="17"/>
                </a:lnTo>
                <a:lnTo>
                  <a:pt x="173" y="17"/>
                </a:lnTo>
                <a:lnTo>
                  <a:pt x="175" y="17"/>
                </a:lnTo>
                <a:lnTo>
                  <a:pt x="178" y="20"/>
                </a:lnTo>
                <a:lnTo>
                  <a:pt x="180" y="22"/>
                </a:lnTo>
                <a:lnTo>
                  <a:pt x="183" y="23"/>
                </a:lnTo>
                <a:lnTo>
                  <a:pt x="183" y="23"/>
                </a:lnTo>
                <a:lnTo>
                  <a:pt x="185" y="23"/>
                </a:lnTo>
                <a:lnTo>
                  <a:pt x="185" y="23"/>
                </a:lnTo>
                <a:lnTo>
                  <a:pt x="185" y="23"/>
                </a:lnTo>
                <a:lnTo>
                  <a:pt x="185" y="25"/>
                </a:lnTo>
                <a:lnTo>
                  <a:pt x="185" y="25"/>
                </a:lnTo>
                <a:lnTo>
                  <a:pt x="188" y="25"/>
                </a:lnTo>
                <a:lnTo>
                  <a:pt x="188" y="25"/>
                </a:lnTo>
                <a:lnTo>
                  <a:pt x="190" y="25"/>
                </a:lnTo>
                <a:lnTo>
                  <a:pt x="192" y="23"/>
                </a:lnTo>
                <a:lnTo>
                  <a:pt x="192" y="23"/>
                </a:lnTo>
                <a:lnTo>
                  <a:pt x="192" y="23"/>
                </a:lnTo>
                <a:lnTo>
                  <a:pt x="193" y="23"/>
                </a:lnTo>
                <a:lnTo>
                  <a:pt x="198" y="25"/>
                </a:lnTo>
                <a:lnTo>
                  <a:pt x="200" y="25"/>
                </a:lnTo>
                <a:lnTo>
                  <a:pt x="203" y="25"/>
                </a:lnTo>
                <a:lnTo>
                  <a:pt x="203" y="27"/>
                </a:lnTo>
                <a:lnTo>
                  <a:pt x="205" y="28"/>
                </a:lnTo>
                <a:lnTo>
                  <a:pt x="210" y="28"/>
                </a:lnTo>
                <a:lnTo>
                  <a:pt x="213" y="28"/>
                </a:lnTo>
                <a:lnTo>
                  <a:pt x="215" y="28"/>
                </a:lnTo>
                <a:lnTo>
                  <a:pt x="215" y="28"/>
                </a:lnTo>
                <a:lnTo>
                  <a:pt x="215" y="28"/>
                </a:lnTo>
                <a:lnTo>
                  <a:pt x="215" y="30"/>
                </a:lnTo>
                <a:lnTo>
                  <a:pt x="215" y="30"/>
                </a:lnTo>
                <a:lnTo>
                  <a:pt x="215" y="30"/>
                </a:lnTo>
                <a:lnTo>
                  <a:pt x="215" y="30"/>
                </a:lnTo>
                <a:lnTo>
                  <a:pt x="217" y="30"/>
                </a:lnTo>
                <a:lnTo>
                  <a:pt x="219" y="32"/>
                </a:lnTo>
                <a:lnTo>
                  <a:pt x="220" y="33"/>
                </a:lnTo>
                <a:lnTo>
                  <a:pt x="222" y="35"/>
                </a:lnTo>
                <a:lnTo>
                  <a:pt x="222" y="35"/>
                </a:lnTo>
                <a:lnTo>
                  <a:pt x="222" y="35"/>
                </a:lnTo>
                <a:lnTo>
                  <a:pt x="224" y="33"/>
                </a:lnTo>
                <a:lnTo>
                  <a:pt x="225" y="33"/>
                </a:lnTo>
                <a:lnTo>
                  <a:pt x="225" y="35"/>
                </a:lnTo>
                <a:lnTo>
                  <a:pt x="227" y="35"/>
                </a:lnTo>
                <a:lnTo>
                  <a:pt x="227" y="35"/>
                </a:lnTo>
                <a:lnTo>
                  <a:pt x="229" y="35"/>
                </a:lnTo>
                <a:lnTo>
                  <a:pt x="229" y="35"/>
                </a:lnTo>
                <a:lnTo>
                  <a:pt x="229" y="35"/>
                </a:lnTo>
                <a:lnTo>
                  <a:pt x="229" y="35"/>
                </a:lnTo>
                <a:lnTo>
                  <a:pt x="230" y="35"/>
                </a:lnTo>
                <a:lnTo>
                  <a:pt x="234" y="35"/>
                </a:lnTo>
                <a:lnTo>
                  <a:pt x="235" y="35"/>
                </a:lnTo>
                <a:lnTo>
                  <a:pt x="235" y="33"/>
                </a:lnTo>
                <a:lnTo>
                  <a:pt x="235" y="32"/>
                </a:lnTo>
                <a:lnTo>
                  <a:pt x="235" y="30"/>
                </a:lnTo>
                <a:lnTo>
                  <a:pt x="235" y="30"/>
                </a:lnTo>
                <a:lnTo>
                  <a:pt x="234" y="28"/>
                </a:lnTo>
                <a:lnTo>
                  <a:pt x="234" y="23"/>
                </a:lnTo>
                <a:lnTo>
                  <a:pt x="234" y="23"/>
                </a:lnTo>
                <a:lnTo>
                  <a:pt x="237" y="20"/>
                </a:lnTo>
                <a:lnTo>
                  <a:pt x="240" y="23"/>
                </a:lnTo>
                <a:lnTo>
                  <a:pt x="242" y="25"/>
                </a:lnTo>
                <a:lnTo>
                  <a:pt x="242" y="25"/>
                </a:lnTo>
                <a:lnTo>
                  <a:pt x="242" y="2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3" name="Freeform 76">
            <a:extLst>
              <a:ext uri="{FF2B5EF4-FFF2-40B4-BE49-F238E27FC236}">
                <a16:creationId xmlns:a16="http://schemas.microsoft.com/office/drawing/2014/main" id="{D5A77C11-C8E7-4BF0-9454-9D183E6EC3CC}"/>
              </a:ext>
            </a:extLst>
          </p:cNvPr>
          <p:cNvSpPr>
            <a:spLocks/>
          </p:cNvSpPr>
          <p:nvPr/>
        </p:nvSpPr>
        <p:spPr bwMode="auto">
          <a:xfrm>
            <a:off x="5978197" y="4917658"/>
            <a:ext cx="302211" cy="386213"/>
          </a:xfrm>
          <a:custGeom>
            <a:avLst/>
            <a:gdLst>
              <a:gd name="T0" fmla="*/ 261 w 313"/>
              <a:gd name="T1" fmla="*/ 30 h 400"/>
              <a:gd name="T2" fmla="*/ 281 w 313"/>
              <a:gd name="T3" fmla="*/ 57 h 400"/>
              <a:gd name="T4" fmla="*/ 289 w 313"/>
              <a:gd name="T5" fmla="*/ 69 h 400"/>
              <a:gd name="T6" fmla="*/ 291 w 313"/>
              <a:gd name="T7" fmla="*/ 86 h 400"/>
              <a:gd name="T8" fmla="*/ 291 w 313"/>
              <a:gd name="T9" fmla="*/ 107 h 400"/>
              <a:gd name="T10" fmla="*/ 287 w 313"/>
              <a:gd name="T11" fmla="*/ 121 h 400"/>
              <a:gd name="T12" fmla="*/ 267 w 313"/>
              <a:gd name="T13" fmla="*/ 128 h 400"/>
              <a:gd name="T14" fmla="*/ 267 w 313"/>
              <a:gd name="T15" fmla="*/ 146 h 400"/>
              <a:gd name="T16" fmla="*/ 254 w 313"/>
              <a:gd name="T17" fmla="*/ 151 h 400"/>
              <a:gd name="T18" fmla="*/ 252 w 313"/>
              <a:gd name="T19" fmla="*/ 175 h 400"/>
              <a:gd name="T20" fmla="*/ 261 w 313"/>
              <a:gd name="T21" fmla="*/ 190 h 400"/>
              <a:gd name="T22" fmla="*/ 274 w 313"/>
              <a:gd name="T23" fmla="*/ 190 h 400"/>
              <a:gd name="T24" fmla="*/ 296 w 313"/>
              <a:gd name="T25" fmla="*/ 193 h 400"/>
              <a:gd name="T26" fmla="*/ 309 w 313"/>
              <a:gd name="T27" fmla="*/ 213 h 400"/>
              <a:gd name="T28" fmla="*/ 304 w 313"/>
              <a:gd name="T29" fmla="*/ 218 h 400"/>
              <a:gd name="T30" fmla="*/ 304 w 313"/>
              <a:gd name="T31" fmla="*/ 237 h 400"/>
              <a:gd name="T32" fmla="*/ 281 w 313"/>
              <a:gd name="T33" fmla="*/ 247 h 400"/>
              <a:gd name="T34" fmla="*/ 257 w 313"/>
              <a:gd name="T35" fmla="*/ 250 h 400"/>
              <a:gd name="T36" fmla="*/ 210 w 313"/>
              <a:gd name="T37" fmla="*/ 240 h 400"/>
              <a:gd name="T38" fmla="*/ 178 w 313"/>
              <a:gd name="T39" fmla="*/ 240 h 400"/>
              <a:gd name="T40" fmla="*/ 177 w 313"/>
              <a:gd name="T41" fmla="*/ 269 h 400"/>
              <a:gd name="T42" fmla="*/ 182 w 313"/>
              <a:gd name="T43" fmla="*/ 286 h 400"/>
              <a:gd name="T44" fmla="*/ 210 w 313"/>
              <a:gd name="T45" fmla="*/ 338 h 400"/>
              <a:gd name="T46" fmla="*/ 160 w 313"/>
              <a:gd name="T47" fmla="*/ 324 h 400"/>
              <a:gd name="T48" fmla="*/ 143 w 313"/>
              <a:gd name="T49" fmla="*/ 363 h 400"/>
              <a:gd name="T50" fmla="*/ 89 w 313"/>
              <a:gd name="T51" fmla="*/ 393 h 400"/>
              <a:gd name="T52" fmla="*/ 96 w 313"/>
              <a:gd name="T53" fmla="*/ 378 h 400"/>
              <a:gd name="T54" fmla="*/ 92 w 313"/>
              <a:gd name="T55" fmla="*/ 358 h 400"/>
              <a:gd name="T56" fmla="*/ 79 w 313"/>
              <a:gd name="T57" fmla="*/ 353 h 400"/>
              <a:gd name="T58" fmla="*/ 45 w 313"/>
              <a:gd name="T59" fmla="*/ 356 h 400"/>
              <a:gd name="T60" fmla="*/ 34 w 313"/>
              <a:gd name="T61" fmla="*/ 336 h 400"/>
              <a:gd name="T62" fmla="*/ 39 w 313"/>
              <a:gd name="T63" fmla="*/ 314 h 400"/>
              <a:gd name="T64" fmla="*/ 52 w 313"/>
              <a:gd name="T65" fmla="*/ 291 h 400"/>
              <a:gd name="T66" fmla="*/ 59 w 313"/>
              <a:gd name="T67" fmla="*/ 250 h 400"/>
              <a:gd name="T68" fmla="*/ 69 w 313"/>
              <a:gd name="T69" fmla="*/ 220 h 400"/>
              <a:gd name="T70" fmla="*/ 87 w 313"/>
              <a:gd name="T71" fmla="*/ 208 h 400"/>
              <a:gd name="T72" fmla="*/ 124 w 313"/>
              <a:gd name="T73" fmla="*/ 197 h 400"/>
              <a:gd name="T74" fmla="*/ 124 w 313"/>
              <a:gd name="T75" fmla="*/ 170 h 400"/>
              <a:gd name="T76" fmla="*/ 138 w 313"/>
              <a:gd name="T77" fmla="*/ 143 h 400"/>
              <a:gd name="T78" fmla="*/ 104 w 313"/>
              <a:gd name="T79" fmla="*/ 156 h 400"/>
              <a:gd name="T80" fmla="*/ 47 w 313"/>
              <a:gd name="T81" fmla="*/ 153 h 400"/>
              <a:gd name="T82" fmla="*/ 27 w 313"/>
              <a:gd name="T83" fmla="*/ 153 h 400"/>
              <a:gd name="T84" fmla="*/ 15 w 313"/>
              <a:gd name="T85" fmla="*/ 131 h 400"/>
              <a:gd name="T86" fmla="*/ 5 w 313"/>
              <a:gd name="T87" fmla="*/ 102 h 400"/>
              <a:gd name="T88" fmla="*/ 12 w 313"/>
              <a:gd name="T89" fmla="*/ 81 h 400"/>
              <a:gd name="T90" fmla="*/ 37 w 313"/>
              <a:gd name="T91" fmla="*/ 75 h 400"/>
              <a:gd name="T92" fmla="*/ 49 w 313"/>
              <a:gd name="T93" fmla="*/ 91 h 400"/>
              <a:gd name="T94" fmla="*/ 44 w 313"/>
              <a:gd name="T95" fmla="*/ 112 h 400"/>
              <a:gd name="T96" fmla="*/ 57 w 313"/>
              <a:gd name="T97" fmla="*/ 102 h 400"/>
              <a:gd name="T98" fmla="*/ 71 w 313"/>
              <a:gd name="T99" fmla="*/ 106 h 400"/>
              <a:gd name="T100" fmla="*/ 74 w 313"/>
              <a:gd name="T101" fmla="*/ 118 h 400"/>
              <a:gd name="T102" fmla="*/ 84 w 313"/>
              <a:gd name="T103" fmla="*/ 97 h 400"/>
              <a:gd name="T104" fmla="*/ 99 w 313"/>
              <a:gd name="T105" fmla="*/ 94 h 400"/>
              <a:gd name="T106" fmla="*/ 113 w 313"/>
              <a:gd name="T107" fmla="*/ 92 h 400"/>
              <a:gd name="T108" fmla="*/ 138 w 313"/>
              <a:gd name="T109" fmla="*/ 81 h 400"/>
              <a:gd name="T110" fmla="*/ 124 w 313"/>
              <a:gd name="T111" fmla="*/ 70 h 400"/>
              <a:gd name="T112" fmla="*/ 124 w 313"/>
              <a:gd name="T113" fmla="*/ 49 h 400"/>
              <a:gd name="T114" fmla="*/ 136 w 313"/>
              <a:gd name="T115" fmla="*/ 27 h 400"/>
              <a:gd name="T116" fmla="*/ 131 w 313"/>
              <a:gd name="T117" fmla="*/ 12 h 400"/>
              <a:gd name="T118" fmla="*/ 145 w 313"/>
              <a:gd name="T119" fmla="*/ 5 h 400"/>
              <a:gd name="T120" fmla="*/ 192 w 313"/>
              <a:gd name="T121" fmla="*/ 23 h 400"/>
              <a:gd name="T122" fmla="*/ 227 w 313"/>
              <a:gd name="T123" fmla="*/ 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400">
                <a:moveTo>
                  <a:pt x="242" y="25"/>
                </a:moveTo>
                <a:lnTo>
                  <a:pt x="244" y="25"/>
                </a:lnTo>
                <a:lnTo>
                  <a:pt x="244" y="25"/>
                </a:lnTo>
                <a:lnTo>
                  <a:pt x="244" y="25"/>
                </a:lnTo>
                <a:lnTo>
                  <a:pt x="245" y="23"/>
                </a:lnTo>
                <a:lnTo>
                  <a:pt x="245" y="23"/>
                </a:lnTo>
                <a:lnTo>
                  <a:pt x="245" y="23"/>
                </a:lnTo>
                <a:lnTo>
                  <a:pt x="247" y="23"/>
                </a:lnTo>
                <a:lnTo>
                  <a:pt x="249" y="23"/>
                </a:lnTo>
                <a:lnTo>
                  <a:pt x="249" y="23"/>
                </a:lnTo>
                <a:lnTo>
                  <a:pt x="249" y="23"/>
                </a:lnTo>
                <a:lnTo>
                  <a:pt x="250" y="25"/>
                </a:lnTo>
                <a:lnTo>
                  <a:pt x="250" y="25"/>
                </a:lnTo>
                <a:lnTo>
                  <a:pt x="250" y="27"/>
                </a:lnTo>
                <a:lnTo>
                  <a:pt x="250" y="27"/>
                </a:lnTo>
                <a:lnTo>
                  <a:pt x="250" y="28"/>
                </a:lnTo>
                <a:lnTo>
                  <a:pt x="250" y="28"/>
                </a:lnTo>
                <a:lnTo>
                  <a:pt x="252" y="28"/>
                </a:lnTo>
                <a:lnTo>
                  <a:pt x="254" y="28"/>
                </a:lnTo>
                <a:lnTo>
                  <a:pt x="256" y="32"/>
                </a:lnTo>
                <a:lnTo>
                  <a:pt x="256" y="32"/>
                </a:lnTo>
                <a:lnTo>
                  <a:pt x="256" y="32"/>
                </a:lnTo>
                <a:lnTo>
                  <a:pt x="256" y="32"/>
                </a:lnTo>
                <a:lnTo>
                  <a:pt x="257" y="32"/>
                </a:lnTo>
                <a:lnTo>
                  <a:pt x="257" y="30"/>
                </a:lnTo>
                <a:lnTo>
                  <a:pt x="259" y="30"/>
                </a:lnTo>
                <a:lnTo>
                  <a:pt x="261" y="30"/>
                </a:lnTo>
                <a:lnTo>
                  <a:pt x="261" y="30"/>
                </a:lnTo>
                <a:lnTo>
                  <a:pt x="261" y="32"/>
                </a:lnTo>
                <a:lnTo>
                  <a:pt x="266" y="35"/>
                </a:lnTo>
                <a:lnTo>
                  <a:pt x="266" y="37"/>
                </a:lnTo>
                <a:lnTo>
                  <a:pt x="266" y="37"/>
                </a:lnTo>
                <a:lnTo>
                  <a:pt x="266" y="37"/>
                </a:lnTo>
                <a:lnTo>
                  <a:pt x="266" y="39"/>
                </a:lnTo>
                <a:lnTo>
                  <a:pt x="267" y="40"/>
                </a:lnTo>
                <a:lnTo>
                  <a:pt x="267" y="40"/>
                </a:lnTo>
                <a:lnTo>
                  <a:pt x="269" y="40"/>
                </a:lnTo>
                <a:lnTo>
                  <a:pt x="269" y="40"/>
                </a:lnTo>
                <a:lnTo>
                  <a:pt x="271" y="42"/>
                </a:lnTo>
                <a:lnTo>
                  <a:pt x="271" y="44"/>
                </a:lnTo>
                <a:lnTo>
                  <a:pt x="271" y="44"/>
                </a:lnTo>
                <a:lnTo>
                  <a:pt x="271" y="44"/>
                </a:lnTo>
                <a:lnTo>
                  <a:pt x="271" y="45"/>
                </a:lnTo>
                <a:lnTo>
                  <a:pt x="269" y="45"/>
                </a:lnTo>
                <a:lnTo>
                  <a:pt x="269" y="45"/>
                </a:lnTo>
                <a:lnTo>
                  <a:pt x="269" y="45"/>
                </a:lnTo>
                <a:lnTo>
                  <a:pt x="271" y="47"/>
                </a:lnTo>
                <a:lnTo>
                  <a:pt x="274" y="50"/>
                </a:lnTo>
                <a:lnTo>
                  <a:pt x="276" y="52"/>
                </a:lnTo>
                <a:lnTo>
                  <a:pt x="279" y="54"/>
                </a:lnTo>
                <a:lnTo>
                  <a:pt x="281" y="54"/>
                </a:lnTo>
                <a:lnTo>
                  <a:pt x="282" y="54"/>
                </a:lnTo>
                <a:lnTo>
                  <a:pt x="282" y="54"/>
                </a:lnTo>
                <a:lnTo>
                  <a:pt x="282" y="54"/>
                </a:lnTo>
                <a:lnTo>
                  <a:pt x="282" y="55"/>
                </a:lnTo>
                <a:lnTo>
                  <a:pt x="281" y="57"/>
                </a:lnTo>
                <a:lnTo>
                  <a:pt x="281" y="57"/>
                </a:lnTo>
                <a:lnTo>
                  <a:pt x="281" y="59"/>
                </a:lnTo>
                <a:lnTo>
                  <a:pt x="281" y="59"/>
                </a:lnTo>
                <a:lnTo>
                  <a:pt x="281" y="60"/>
                </a:lnTo>
                <a:lnTo>
                  <a:pt x="284" y="64"/>
                </a:lnTo>
                <a:lnTo>
                  <a:pt x="284" y="64"/>
                </a:lnTo>
                <a:lnTo>
                  <a:pt x="286" y="64"/>
                </a:lnTo>
                <a:lnTo>
                  <a:pt x="284" y="65"/>
                </a:lnTo>
                <a:lnTo>
                  <a:pt x="284" y="65"/>
                </a:lnTo>
                <a:lnTo>
                  <a:pt x="284" y="67"/>
                </a:lnTo>
                <a:lnTo>
                  <a:pt x="284" y="67"/>
                </a:lnTo>
                <a:lnTo>
                  <a:pt x="284" y="69"/>
                </a:lnTo>
                <a:lnTo>
                  <a:pt x="284" y="69"/>
                </a:lnTo>
                <a:lnTo>
                  <a:pt x="282" y="70"/>
                </a:lnTo>
                <a:lnTo>
                  <a:pt x="282" y="70"/>
                </a:lnTo>
                <a:lnTo>
                  <a:pt x="282" y="72"/>
                </a:lnTo>
                <a:lnTo>
                  <a:pt x="284" y="72"/>
                </a:lnTo>
                <a:lnTo>
                  <a:pt x="284" y="74"/>
                </a:lnTo>
                <a:lnTo>
                  <a:pt x="286" y="72"/>
                </a:lnTo>
                <a:lnTo>
                  <a:pt x="286" y="72"/>
                </a:lnTo>
                <a:lnTo>
                  <a:pt x="286" y="72"/>
                </a:lnTo>
                <a:lnTo>
                  <a:pt x="286" y="72"/>
                </a:lnTo>
                <a:lnTo>
                  <a:pt x="287" y="70"/>
                </a:lnTo>
                <a:lnTo>
                  <a:pt x="287" y="70"/>
                </a:lnTo>
                <a:lnTo>
                  <a:pt x="287" y="70"/>
                </a:lnTo>
                <a:lnTo>
                  <a:pt x="287" y="69"/>
                </a:lnTo>
                <a:lnTo>
                  <a:pt x="287" y="69"/>
                </a:lnTo>
                <a:lnTo>
                  <a:pt x="289" y="69"/>
                </a:lnTo>
                <a:lnTo>
                  <a:pt x="289" y="70"/>
                </a:lnTo>
                <a:lnTo>
                  <a:pt x="289" y="72"/>
                </a:lnTo>
                <a:lnTo>
                  <a:pt x="289" y="75"/>
                </a:lnTo>
                <a:lnTo>
                  <a:pt x="289" y="75"/>
                </a:lnTo>
                <a:lnTo>
                  <a:pt x="289" y="77"/>
                </a:lnTo>
                <a:lnTo>
                  <a:pt x="289" y="77"/>
                </a:lnTo>
                <a:lnTo>
                  <a:pt x="287" y="77"/>
                </a:lnTo>
                <a:lnTo>
                  <a:pt x="286" y="77"/>
                </a:lnTo>
                <a:lnTo>
                  <a:pt x="286" y="77"/>
                </a:lnTo>
                <a:lnTo>
                  <a:pt x="284" y="77"/>
                </a:lnTo>
                <a:lnTo>
                  <a:pt x="284" y="77"/>
                </a:lnTo>
                <a:lnTo>
                  <a:pt x="284" y="81"/>
                </a:lnTo>
                <a:lnTo>
                  <a:pt x="282" y="82"/>
                </a:lnTo>
                <a:lnTo>
                  <a:pt x="284" y="82"/>
                </a:lnTo>
                <a:lnTo>
                  <a:pt x="284" y="84"/>
                </a:lnTo>
                <a:lnTo>
                  <a:pt x="286" y="84"/>
                </a:lnTo>
                <a:lnTo>
                  <a:pt x="286" y="84"/>
                </a:lnTo>
                <a:lnTo>
                  <a:pt x="286" y="84"/>
                </a:lnTo>
                <a:lnTo>
                  <a:pt x="286" y="82"/>
                </a:lnTo>
                <a:lnTo>
                  <a:pt x="287" y="82"/>
                </a:lnTo>
                <a:lnTo>
                  <a:pt x="287" y="82"/>
                </a:lnTo>
                <a:lnTo>
                  <a:pt x="287" y="82"/>
                </a:lnTo>
                <a:lnTo>
                  <a:pt x="289" y="84"/>
                </a:lnTo>
                <a:lnTo>
                  <a:pt x="289" y="84"/>
                </a:lnTo>
                <a:lnTo>
                  <a:pt x="289" y="86"/>
                </a:lnTo>
                <a:lnTo>
                  <a:pt x="291" y="86"/>
                </a:lnTo>
                <a:lnTo>
                  <a:pt x="291" y="86"/>
                </a:lnTo>
                <a:lnTo>
                  <a:pt x="291" y="86"/>
                </a:lnTo>
                <a:lnTo>
                  <a:pt x="291" y="86"/>
                </a:lnTo>
                <a:lnTo>
                  <a:pt x="291" y="86"/>
                </a:lnTo>
                <a:lnTo>
                  <a:pt x="291" y="87"/>
                </a:lnTo>
                <a:lnTo>
                  <a:pt x="293" y="87"/>
                </a:lnTo>
                <a:lnTo>
                  <a:pt x="294" y="91"/>
                </a:lnTo>
                <a:lnTo>
                  <a:pt x="294" y="92"/>
                </a:lnTo>
                <a:lnTo>
                  <a:pt x="294" y="94"/>
                </a:lnTo>
                <a:lnTo>
                  <a:pt x="294" y="94"/>
                </a:lnTo>
                <a:lnTo>
                  <a:pt x="294" y="94"/>
                </a:lnTo>
                <a:lnTo>
                  <a:pt x="294" y="96"/>
                </a:lnTo>
                <a:lnTo>
                  <a:pt x="294" y="97"/>
                </a:lnTo>
                <a:lnTo>
                  <a:pt x="293" y="99"/>
                </a:lnTo>
                <a:lnTo>
                  <a:pt x="293" y="99"/>
                </a:lnTo>
                <a:lnTo>
                  <a:pt x="293" y="101"/>
                </a:lnTo>
                <a:lnTo>
                  <a:pt x="293" y="101"/>
                </a:lnTo>
                <a:lnTo>
                  <a:pt x="294" y="101"/>
                </a:lnTo>
                <a:lnTo>
                  <a:pt x="294" y="102"/>
                </a:lnTo>
                <a:lnTo>
                  <a:pt x="294" y="102"/>
                </a:lnTo>
                <a:lnTo>
                  <a:pt x="294" y="102"/>
                </a:lnTo>
                <a:lnTo>
                  <a:pt x="294" y="102"/>
                </a:lnTo>
                <a:lnTo>
                  <a:pt x="294" y="104"/>
                </a:lnTo>
                <a:lnTo>
                  <a:pt x="294" y="104"/>
                </a:lnTo>
                <a:lnTo>
                  <a:pt x="293" y="106"/>
                </a:lnTo>
                <a:lnTo>
                  <a:pt x="293" y="106"/>
                </a:lnTo>
                <a:lnTo>
                  <a:pt x="293" y="106"/>
                </a:lnTo>
                <a:lnTo>
                  <a:pt x="291" y="107"/>
                </a:lnTo>
                <a:lnTo>
                  <a:pt x="291" y="107"/>
                </a:lnTo>
                <a:lnTo>
                  <a:pt x="291" y="107"/>
                </a:lnTo>
                <a:lnTo>
                  <a:pt x="291" y="107"/>
                </a:lnTo>
                <a:lnTo>
                  <a:pt x="289" y="107"/>
                </a:lnTo>
                <a:lnTo>
                  <a:pt x="289" y="107"/>
                </a:lnTo>
                <a:lnTo>
                  <a:pt x="287" y="109"/>
                </a:lnTo>
                <a:lnTo>
                  <a:pt x="287" y="109"/>
                </a:lnTo>
                <a:lnTo>
                  <a:pt x="289" y="109"/>
                </a:lnTo>
                <a:lnTo>
                  <a:pt x="289" y="109"/>
                </a:lnTo>
                <a:lnTo>
                  <a:pt x="291" y="109"/>
                </a:lnTo>
                <a:lnTo>
                  <a:pt x="291" y="109"/>
                </a:lnTo>
                <a:lnTo>
                  <a:pt x="291" y="109"/>
                </a:lnTo>
                <a:lnTo>
                  <a:pt x="291" y="111"/>
                </a:lnTo>
                <a:lnTo>
                  <a:pt x="293" y="112"/>
                </a:lnTo>
                <a:lnTo>
                  <a:pt x="294" y="114"/>
                </a:lnTo>
                <a:lnTo>
                  <a:pt x="294" y="116"/>
                </a:lnTo>
                <a:lnTo>
                  <a:pt x="294" y="116"/>
                </a:lnTo>
                <a:lnTo>
                  <a:pt x="294" y="116"/>
                </a:lnTo>
                <a:lnTo>
                  <a:pt x="293" y="116"/>
                </a:lnTo>
                <a:lnTo>
                  <a:pt x="291" y="118"/>
                </a:lnTo>
                <a:lnTo>
                  <a:pt x="289" y="118"/>
                </a:lnTo>
                <a:lnTo>
                  <a:pt x="287" y="116"/>
                </a:lnTo>
                <a:lnTo>
                  <a:pt x="286" y="116"/>
                </a:lnTo>
                <a:lnTo>
                  <a:pt x="286" y="118"/>
                </a:lnTo>
                <a:lnTo>
                  <a:pt x="286" y="118"/>
                </a:lnTo>
                <a:lnTo>
                  <a:pt x="286" y="118"/>
                </a:lnTo>
                <a:lnTo>
                  <a:pt x="286" y="119"/>
                </a:lnTo>
                <a:lnTo>
                  <a:pt x="286" y="119"/>
                </a:lnTo>
                <a:lnTo>
                  <a:pt x="286" y="119"/>
                </a:lnTo>
                <a:lnTo>
                  <a:pt x="287" y="121"/>
                </a:lnTo>
                <a:lnTo>
                  <a:pt x="287" y="121"/>
                </a:lnTo>
                <a:lnTo>
                  <a:pt x="287" y="121"/>
                </a:lnTo>
                <a:lnTo>
                  <a:pt x="286" y="121"/>
                </a:lnTo>
                <a:lnTo>
                  <a:pt x="286" y="123"/>
                </a:lnTo>
                <a:lnTo>
                  <a:pt x="286" y="123"/>
                </a:lnTo>
                <a:lnTo>
                  <a:pt x="281" y="119"/>
                </a:lnTo>
                <a:lnTo>
                  <a:pt x="281" y="119"/>
                </a:lnTo>
                <a:lnTo>
                  <a:pt x="281" y="119"/>
                </a:lnTo>
                <a:lnTo>
                  <a:pt x="277" y="123"/>
                </a:lnTo>
                <a:lnTo>
                  <a:pt x="277" y="123"/>
                </a:lnTo>
                <a:lnTo>
                  <a:pt x="276" y="123"/>
                </a:lnTo>
                <a:lnTo>
                  <a:pt x="276" y="121"/>
                </a:lnTo>
                <a:lnTo>
                  <a:pt x="274" y="119"/>
                </a:lnTo>
                <a:lnTo>
                  <a:pt x="272" y="118"/>
                </a:lnTo>
                <a:lnTo>
                  <a:pt x="272" y="118"/>
                </a:lnTo>
                <a:lnTo>
                  <a:pt x="272" y="118"/>
                </a:lnTo>
                <a:lnTo>
                  <a:pt x="271" y="119"/>
                </a:lnTo>
                <a:lnTo>
                  <a:pt x="271" y="121"/>
                </a:lnTo>
                <a:lnTo>
                  <a:pt x="271" y="121"/>
                </a:lnTo>
                <a:lnTo>
                  <a:pt x="271" y="121"/>
                </a:lnTo>
                <a:lnTo>
                  <a:pt x="274" y="124"/>
                </a:lnTo>
                <a:lnTo>
                  <a:pt x="274" y="124"/>
                </a:lnTo>
                <a:lnTo>
                  <a:pt x="274" y="126"/>
                </a:lnTo>
                <a:lnTo>
                  <a:pt x="272" y="126"/>
                </a:lnTo>
                <a:lnTo>
                  <a:pt x="272" y="126"/>
                </a:lnTo>
                <a:lnTo>
                  <a:pt x="272" y="128"/>
                </a:lnTo>
                <a:lnTo>
                  <a:pt x="269" y="128"/>
                </a:lnTo>
                <a:lnTo>
                  <a:pt x="267" y="128"/>
                </a:lnTo>
                <a:lnTo>
                  <a:pt x="266" y="128"/>
                </a:lnTo>
                <a:lnTo>
                  <a:pt x="262" y="128"/>
                </a:lnTo>
                <a:lnTo>
                  <a:pt x="262" y="128"/>
                </a:lnTo>
                <a:lnTo>
                  <a:pt x="261" y="129"/>
                </a:lnTo>
                <a:lnTo>
                  <a:pt x="261" y="129"/>
                </a:lnTo>
                <a:lnTo>
                  <a:pt x="261" y="131"/>
                </a:lnTo>
                <a:lnTo>
                  <a:pt x="261" y="131"/>
                </a:lnTo>
                <a:lnTo>
                  <a:pt x="267" y="134"/>
                </a:lnTo>
                <a:lnTo>
                  <a:pt x="267" y="136"/>
                </a:lnTo>
                <a:lnTo>
                  <a:pt x="267" y="136"/>
                </a:lnTo>
                <a:lnTo>
                  <a:pt x="267" y="138"/>
                </a:lnTo>
                <a:lnTo>
                  <a:pt x="267" y="138"/>
                </a:lnTo>
                <a:lnTo>
                  <a:pt x="267" y="138"/>
                </a:lnTo>
                <a:lnTo>
                  <a:pt x="269" y="138"/>
                </a:lnTo>
                <a:lnTo>
                  <a:pt x="269" y="138"/>
                </a:lnTo>
                <a:lnTo>
                  <a:pt x="269" y="139"/>
                </a:lnTo>
                <a:lnTo>
                  <a:pt x="269" y="139"/>
                </a:lnTo>
                <a:lnTo>
                  <a:pt x="269" y="139"/>
                </a:lnTo>
                <a:lnTo>
                  <a:pt x="269" y="141"/>
                </a:lnTo>
                <a:lnTo>
                  <a:pt x="267" y="141"/>
                </a:lnTo>
                <a:lnTo>
                  <a:pt x="267" y="141"/>
                </a:lnTo>
                <a:lnTo>
                  <a:pt x="267" y="141"/>
                </a:lnTo>
                <a:lnTo>
                  <a:pt x="266" y="143"/>
                </a:lnTo>
                <a:lnTo>
                  <a:pt x="266" y="143"/>
                </a:lnTo>
                <a:lnTo>
                  <a:pt x="267" y="143"/>
                </a:lnTo>
                <a:lnTo>
                  <a:pt x="267" y="144"/>
                </a:lnTo>
                <a:lnTo>
                  <a:pt x="267" y="146"/>
                </a:lnTo>
                <a:lnTo>
                  <a:pt x="267" y="146"/>
                </a:lnTo>
                <a:lnTo>
                  <a:pt x="269" y="146"/>
                </a:lnTo>
                <a:lnTo>
                  <a:pt x="269" y="146"/>
                </a:lnTo>
                <a:lnTo>
                  <a:pt x="271" y="146"/>
                </a:lnTo>
                <a:lnTo>
                  <a:pt x="269" y="148"/>
                </a:lnTo>
                <a:lnTo>
                  <a:pt x="269" y="149"/>
                </a:lnTo>
                <a:lnTo>
                  <a:pt x="269" y="149"/>
                </a:lnTo>
                <a:lnTo>
                  <a:pt x="267" y="151"/>
                </a:lnTo>
                <a:lnTo>
                  <a:pt x="266" y="151"/>
                </a:lnTo>
                <a:lnTo>
                  <a:pt x="266" y="151"/>
                </a:lnTo>
                <a:lnTo>
                  <a:pt x="266" y="153"/>
                </a:lnTo>
                <a:lnTo>
                  <a:pt x="264" y="153"/>
                </a:lnTo>
                <a:lnTo>
                  <a:pt x="264" y="155"/>
                </a:lnTo>
                <a:lnTo>
                  <a:pt x="264" y="156"/>
                </a:lnTo>
                <a:lnTo>
                  <a:pt x="264" y="158"/>
                </a:lnTo>
                <a:lnTo>
                  <a:pt x="264" y="158"/>
                </a:lnTo>
                <a:lnTo>
                  <a:pt x="262" y="158"/>
                </a:lnTo>
                <a:lnTo>
                  <a:pt x="262" y="158"/>
                </a:lnTo>
                <a:lnTo>
                  <a:pt x="262" y="158"/>
                </a:lnTo>
                <a:lnTo>
                  <a:pt x="262" y="156"/>
                </a:lnTo>
                <a:lnTo>
                  <a:pt x="262" y="156"/>
                </a:lnTo>
                <a:lnTo>
                  <a:pt x="261" y="153"/>
                </a:lnTo>
                <a:lnTo>
                  <a:pt x="261" y="153"/>
                </a:lnTo>
                <a:lnTo>
                  <a:pt x="261" y="153"/>
                </a:lnTo>
                <a:lnTo>
                  <a:pt x="259" y="151"/>
                </a:lnTo>
                <a:lnTo>
                  <a:pt x="257" y="153"/>
                </a:lnTo>
                <a:lnTo>
                  <a:pt x="256" y="153"/>
                </a:lnTo>
                <a:lnTo>
                  <a:pt x="254" y="151"/>
                </a:lnTo>
                <a:lnTo>
                  <a:pt x="254" y="151"/>
                </a:lnTo>
                <a:lnTo>
                  <a:pt x="254" y="151"/>
                </a:lnTo>
                <a:lnTo>
                  <a:pt x="252" y="153"/>
                </a:lnTo>
                <a:lnTo>
                  <a:pt x="252" y="153"/>
                </a:lnTo>
                <a:lnTo>
                  <a:pt x="252" y="155"/>
                </a:lnTo>
                <a:lnTo>
                  <a:pt x="252" y="155"/>
                </a:lnTo>
                <a:lnTo>
                  <a:pt x="250" y="161"/>
                </a:lnTo>
                <a:lnTo>
                  <a:pt x="252" y="163"/>
                </a:lnTo>
                <a:lnTo>
                  <a:pt x="252" y="163"/>
                </a:lnTo>
                <a:lnTo>
                  <a:pt x="252" y="163"/>
                </a:lnTo>
                <a:lnTo>
                  <a:pt x="254" y="163"/>
                </a:lnTo>
                <a:lnTo>
                  <a:pt x="254" y="165"/>
                </a:lnTo>
                <a:lnTo>
                  <a:pt x="254" y="165"/>
                </a:lnTo>
                <a:lnTo>
                  <a:pt x="254" y="165"/>
                </a:lnTo>
                <a:lnTo>
                  <a:pt x="254" y="165"/>
                </a:lnTo>
                <a:lnTo>
                  <a:pt x="256" y="166"/>
                </a:lnTo>
                <a:lnTo>
                  <a:pt x="256" y="166"/>
                </a:lnTo>
                <a:lnTo>
                  <a:pt x="256" y="166"/>
                </a:lnTo>
                <a:lnTo>
                  <a:pt x="256" y="168"/>
                </a:lnTo>
                <a:lnTo>
                  <a:pt x="256" y="168"/>
                </a:lnTo>
                <a:lnTo>
                  <a:pt x="256" y="170"/>
                </a:lnTo>
                <a:lnTo>
                  <a:pt x="256" y="170"/>
                </a:lnTo>
                <a:lnTo>
                  <a:pt x="256" y="171"/>
                </a:lnTo>
                <a:lnTo>
                  <a:pt x="256" y="173"/>
                </a:lnTo>
                <a:lnTo>
                  <a:pt x="256" y="173"/>
                </a:lnTo>
                <a:lnTo>
                  <a:pt x="256" y="173"/>
                </a:lnTo>
                <a:lnTo>
                  <a:pt x="256" y="173"/>
                </a:lnTo>
                <a:lnTo>
                  <a:pt x="256" y="175"/>
                </a:lnTo>
                <a:lnTo>
                  <a:pt x="252" y="175"/>
                </a:lnTo>
                <a:lnTo>
                  <a:pt x="250" y="176"/>
                </a:lnTo>
                <a:lnTo>
                  <a:pt x="250" y="176"/>
                </a:lnTo>
                <a:lnTo>
                  <a:pt x="250" y="178"/>
                </a:lnTo>
                <a:lnTo>
                  <a:pt x="249" y="178"/>
                </a:lnTo>
                <a:lnTo>
                  <a:pt x="249" y="180"/>
                </a:lnTo>
                <a:lnTo>
                  <a:pt x="249" y="180"/>
                </a:lnTo>
                <a:lnTo>
                  <a:pt x="249" y="181"/>
                </a:lnTo>
                <a:lnTo>
                  <a:pt x="250" y="181"/>
                </a:lnTo>
                <a:lnTo>
                  <a:pt x="250" y="181"/>
                </a:lnTo>
                <a:lnTo>
                  <a:pt x="252" y="183"/>
                </a:lnTo>
                <a:lnTo>
                  <a:pt x="252" y="183"/>
                </a:lnTo>
                <a:lnTo>
                  <a:pt x="252" y="183"/>
                </a:lnTo>
                <a:lnTo>
                  <a:pt x="252" y="183"/>
                </a:lnTo>
                <a:lnTo>
                  <a:pt x="252" y="186"/>
                </a:lnTo>
                <a:lnTo>
                  <a:pt x="252" y="188"/>
                </a:lnTo>
                <a:lnTo>
                  <a:pt x="254" y="188"/>
                </a:lnTo>
                <a:lnTo>
                  <a:pt x="256" y="188"/>
                </a:lnTo>
                <a:lnTo>
                  <a:pt x="256" y="188"/>
                </a:lnTo>
                <a:lnTo>
                  <a:pt x="256" y="186"/>
                </a:lnTo>
                <a:lnTo>
                  <a:pt x="256" y="186"/>
                </a:lnTo>
                <a:lnTo>
                  <a:pt x="257" y="186"/>
                </a:lnTo>
                <a:lnTo>
                  <a:pt x="257" y="186"/>
                </a:lnTo>
                <a:lnTo>
                  <a:pt x="259" y="186"/>
                </a:lnTo>
                <a:lnTo>
                  <a:pt x="259" y="186"/>
                </a:lnTo>
                <a:lnTo>
                  <a:pt x="259" y="188"/>
                </a:lnTo>
                <a:lnTo>
                  <a:pt x="259" y="188"/>
                </a:lnTo>
                <a:lnTo>
                  <a:pt x="259" y="188"/>
                </a:lnTo>
                <a:lnTo>
                  <a:pt x="261" y="190"/>
                </a:lnTo>
                <a:lnTo>
                  <a:pt x="261" y="190"/>
                </a:lnTo>
                <a:lnTo>
                  <a:pt x="261" y="190"/>
                </a:lnTo>
                <a:lnTo>
                  <a:pt x="267" y="188"/>
                </a:lnTo>
                <a:lnTo>
                  <a:pt x="267" y="188"/>
                </a:lnTo>
                <a:lnTo>
                  <a:pt x="267" y="188"/>
                </a:lnTo>
                <a:lnTo>
                  <a:pt x="269" y="186"/>
                </a:lnTo>
                <a:lnTo>
                  <a:pt x="269" y="185"/>
                </a:lnTo>
                <a:lnTo>
                  <a:pt x="271" y="185"/>
                </a:lnTo>
                <a:lnTo>
                  <a:pt x="271" y="185"/>
                </a:lnTo>
                <a:lnTo>
                  <a:pt x="271" y="185"/>
                </a:lnTo>
                <a:lnTo>
                  <a:pt x="271" y="185"/>
                </a:lnTo>
                <a:lnTo>
                  <a:pt x="271" y="185"/>
                </a:lnTo>
                <a:lnTo>
                  <a:pt x="271" y="186"/>
                </a:lnTo>
                <a:lnTo>
                  <a:pt x="272" y="186"/>
                </a:lnTo>
                <a:lnTo>
                  <a:pt x="272" y="186"/>
                </a:lnTo>
                <a:lnTo>
                  <a:pt x="276" y="185"/>
                </a:lnTo>
                <a:lnTo>
                  <a:pt x="276" y="185"/>
                </a:lnTo>
                <a:lnTo>
                  <a:pt x="277" y="186"/>
                </a:lnTo>
                <a:lnTo>
                  <a:pt x="277" y="186"/>
                </a:lnTo>
                <a:lnTo>
                  <a:pt x="277" y="186"/>
                </a:lnTo>
                <a:lnTo>
                  <a:pt x="277" y="188"/>
                </a:lnTo>
                <a:lnTo>
                  <a:pt x="277" y="188"/>
                </a:lnTo>
                <a:lnTo>
                  <a:pt x="277" y="188"/>
                </a:lnTo>
                <a:lnTo>
                  <a:pt x="277" y="188"/>
                </a:lnTo>
                <a:lnTo>
                  <a:pt x="276" y="190"/>
                </a:lnTo>
                <a:lnTo>
                  <a:pt x="276" y="190"/>
                </a:lnTo>
                <a:lnTo>
                  <a:pt x="276" y="190"/>
                </a:lnTo>
                <a:lnTo>
                  <a:pt x="274" y="190"/>
                </a:lnTo>
                <a:lnTo>
                  <a:pt x="274" y="190"/>
                </a:lnTo>
                <a:lnTo>
                  <a:pt x="276" y="192"/>
                </a:lnTo>
                <a:lnTo>
                  <a:pt x="276" y="192"/>
                </a:lnTo>
                <a:lnTo>
                  <a:pt x="276" y="193"/>
                </a:lnTo>
                <a:lnTo>
                  <a:pt x="276" y="193"/>
                </a:lnTo>
                <a:lnTo>
                  <a:pt x="276" y="193"/>
                </a:lnTo>
                <a:lnTo>
                  <a:pt x="276" y="195"/>
                </a:lnTo>
                <a:lnTo>
                  <a:pt x="276" y="195"/>
                </a:lnTo>
                <a:lnTo>
                  <a:pt x="276" y="195"/>
                </a:lnTo>
                <a:lnTo>
                  <a:pt x="277" y="195"/>
                </a:lnTo>
                <a:lnTo>
                  <a:pt x="277" y="195"/>
                </a:lnTo>
                <a:lnTo>
                  <a:pt x="277" y="195"/>
                </a:lnTo>
                <a:lnTo>
                  <a:pt x="279" y="193"/>
                </a:lnTo>
                <a:lnTo>
                  <a:pt x="279" y="193"/>
                </a:lnTo>
                <a:lnTo>
                  <a:pt x="279" y="193"/>
                </a:lnTo>
                <a:lnTo>
                  <a:pt x="281" y="193"/>
                </a:lnTo>
                <a:lnTo>
                  <a:pt x="282" y="193"/>
                </a:lnTo>
                <a:lnTo>
                  <a:pt x="282" y="195"/>
                </a:lnTo>
                <a:lnTo>
                  <a:pt x="282" y="195"/>
                </a:lnTo>
                <a:lnTo>
                  <a:pt x="282" y="195"/>
                </a:lnTo>
                <a:lnTo>
                  <a:pt x="282" y="197"/>
                </a:lnTo>
                <a:lnTo>
                  <a:pt x="282" y="197"/>
                </a:lnTo>
                <a:lnTo>
                  <a:pt x="282" y="197"/>
                </a:lnTo>
                <a:lnTo>
                  <a:pt x="282" y="197"/>
                </a:lnTo>
                <a:lnTo>
                  <a:pt x="287" y="197"/>
                </a:lnTo>
                <a:lnTo>
                  <a:pt x="291" y="195"/>
                </a:lnTo>
                <a:lnTo>
                  <a:pt x="294" y="193"/>
                </a:lnTo>
                <a:lnTo>
                  <a:pt x="296" y="193"/>
                </a:lnTo>
                <a:lnTo>
                  <a:pt x="296" y="193"/>
                </a:lnTo>
                <a:lnTo>
                  <a:pt x="299" y="195"/>
                </a:lnTo>
                <a:lnTo>
                  <a:pt x="309" y="197"/>
                </a:lnTo>
                <a:lnTo>
                  <a:pt x="309" y="197"/>
                </a:lnTo>
                <a:lnTo>
                  <a:pt x="309" y="197"/>
                </a:lnTo>
                <a:lnTo>
                  <a:pt x="311" y="200"/>
                </a:lnTo>
                <a:lnTo>
                  <a:pt x="311" y="200"/>
                </a:lnTo>
                <a:lnTo>
                  <a:pt x="311" y="202"/>
                </a:lnTo>
                <a:lnTo>
                  <a:pt x="311" y="202"/>
                </a:lnTo>
                <a:lnTo>
                  <a:pt x="311" y="202"/>
                </a:lnTo>
                <a:lnTo>
                  <a:pt x="311" y="202"/>
                </a:lnTo>
                <a:lnTo>
                  <a:pt x="309" y="203"/>
                </a:lnTo>
                <a:lnTo>
                  <a:pt x="309" y="203"/>
                </a:lnTo>
                <a:lnTo>
                  <a:pt x="309" y="205"/>
                </a:lnTo>
                <a:lnTo>
                  <a:pt x="309" y="205"/>
                </a:lnTo>
                <a:lnTo>
                  <a:pt x="309" y="205"/>
                </a:lnTo>
                <a:lnTo>
                  <a:pt x="311" y="207"/>
                </a:lnTo>
                <a:lnTo>
                  <a:pt x="311" y="207"/>
                </a:lnTo>
                <a:lnTo>
                  <a:pt x="313" y="207"/>
                </a:lnTo>
                <a:lnTo>
                  <a:pt x="313" y="208"/>
                </a:lnTo>
                <a:lnTo>
                  <a:pt x="313" y="208"/>
                </a:lnTo>
                <a:lnTo>
                  <a:pt x="313" y="212"/>
                </a:lnTo>
                <a:lnTo>
                  <a:pt x="313" y="212"/>
                </a:lnTo>
                <a:lnTo>
                  <a:pt x="311" y="213"/>
                </a:lnTo>
                <a:lnTo>
                  <a:pt x="309" y="213"/>
                </a:lnTo>
                <a:lnTo>
                  <a:pt x="309" y="213"/>
                </a:lnTo>
                <a:lnTo>
                  <a:pt x="309" y="213"/>
                </a:lnTo>
                <a:lnTo>
                  <a:pt x="309" y="213"/>
                </a:lnTo>
                <a:lnTo>
                  <a:pt x="309" y="213"/>
                </a:lnTo>
                <a:lnTo>
                  <a:pt x="309" y="215"/>
                </a:lnTo>
                <a:lnTo>
                  <a:pt x="308" y="215"/>
                </a:lnTo>
                <a:lnTo>
                  <a:pt x="308" y="215"/>
                </a:lnTo>
                <a:lnTo>
                  <a:pt x="308" y="217"/>
                </a:lnTo>
                <a:lnTo>
                  <a:pt x="308" y="217"/>
                </a:lnTo>
                <a:lnTo>
                  <a:pt x="306" y="217"/>
                </a:lnTo>
                <a:lnTo>
                  <a:pt x="306" y="217"/>
                </a:lnTo>
                <a:lnTo>
                  <a:pt x="306" y="217"/>
                </a:lnTo>
                <a:lnTo>
                  <a:pt x="306" y="217"/>
                </a:lnTo>
                <a:lnTo>
                  <a:pt x="306" y="217"/>
                </a:lnTo>
                <a:lnTo>
                  <a:pt x="304" y="217"/>
                </a:lnTo>
                <a:lnTo>
                  <a:pt x="304" y="217"/>
                </a:lnTo>
                <a:lnTo>
                  <a:pt x="304" y="217"/>
                </a:lnTo>
                <a:lnTo>
                  <a:pt x="304" y="215"/>
                </a:lnTo>
                <a:lnTo>
                  <a:pt x="304" y="215"/>
                </a:lnTo>
                <a:lnTo>
                  <a:pt x="304" y="215"/>
                </a:lnTo>
                <a:lnTo>
                  <a:pt x="304" y="215"/>
                </a:lnTo>
                <a:lnTo>
                  <a:pt x="303" y="215"/>
                </a:lnTo>
                <a:lnTo>
                  <a:pt x="303" y="215"/>
                </a:lnTo>
                <a:lnTo>
                  <a:pt x="303" y="215"/>
                </a:lnTo>
                <a:lnTo>
                  <a:pt x="303" y="215"/>
                </a:lnTo>
                <a:lnTo>
                  <a:pt x="303" y="215"/>
                </a:lnTo>
                <a:lnTo>
                  <a:pt x="303" y="217"/>
                </a:lnTo>
                <a:lnTo>
                  <a:pt x="303" y="217"/>
                </a:lnTo>
                <a:lnTo>
                  <a:pt x="303" y="217"/>
                </a:lnTo>
                <a:lnTo>
                  <a:pt x="303" y="218"/>
                </a:lnTo>
                <a:lnTo>
                  <a:pt x="304" y="218"/>
                </a:lnTo>
                <a:lnTo>
                  <a:pt x="304" y="220"/>
                </a:lnTo>
                <a:lnTo>
                  <a:pt x="304" y="220"/>
                </a:lnTo>
                <a:lnTo>
                  <a:pt x="304" y="220"/>
                </a:lnTo>
                <a:lnTo>
                  <a:pt x="304" y="222"/>
                </a:lnTo>
                <a:lnTo>
                  <a:pt x="304" y="222"/>
                </a:lnTo>
                <a:lnTo>
                  <a:pt x="303" y="222"/>
                </a:lnTo>
                <a:lnTo>
                  <a:pt x="303" y="222"/>
                </a:lnTo>
                <a:lnTo>
                  <a:pt x="301" y="222"/>
                </a:lnTo>
                <a:lnTo>
                  <a:pt x="301" y="222"/>
                </a:lnTo>
                <a:lnTo>
                  <a:pt x="301" y="222"/>
                </a:lnTo>
                <a:lnTo>
                  <a:pt x="299" y="223"/>
                </a:lnTo>
                <a:lnTo>
                  <a:pt x="299" y="223"/>
                </a:lnTo>
                <a:lnTo>
                  <a:pt x="299" y="225"/>
                </a:lnTo>
                <a:lnTo>
                  <a:pt x="299" y="227"/>
                </a:lnTo>
                <a:lnTo>
                  <a:pt x="299" y="227"/>
                </a:lnTo>
                <a:lnTo>
                  <a:pt x="299" y="227"/>
                </a:lnTo>
                <a:lnTo>
                  <a:pt x="299" y="227"/>
                </a:lnTo>
                <a:lnTo>
                  <a:pt x="298" y="227"/>
                </a:lnTo>
                <a:lnTo>
                  <a:pt x="298" y="227"/>
                </a:lnTo>
                <a:lnTo>
                  <a:pt x="298" y="229"/>
                </a:lnTo>
                <a:lnTo>
                  <a:pt x="298" y="229"/>
                </a:lnTo>
                <a:lnTo>
                  <a:pt x="298" y="229"/>
                </a:lnTo>
                <a:lnTo>
                  <a:pt x="299" y="230"/>
                </a:lnTo>
                <a:lnTo>
                  <a:pt x="299" y="230"/>
                </a:lnTo>
                <a:lnTo>
                  <a:pt x="303" y="230"/>
                </a:lnTo>
                <a:lnTo>
                  <a:pt x="303" y="230"/>
                </a:lnTo>
                <a:lnTo>
                  <a:pt x="303" y="232"/>
                </a:lnTo>
                <a:lnTo>
                  <a:pt x="304" y="237"/>
                </a:lnTo>
                <a:lnTo>
                  <a:pt x="304" y="237"/>
                </a:lnTo>
                <a:lnTo>
                  <a:pt x="306" y="237"/>
                </a:lnTo>
                <a:lnTo>
                  <a:pt x="306" y="237"/>
                </a:lnTo>
                <a:lnTo>
                  <a:pt x="306" y="237"/>
                </a:lnTo>
                <a:lnTo>
                  <a:pt x="308" y="237"/>
                </a:lnTo>
                <a:lnTo>
                  <a:pt x="308" y="237"/>
                </a:lnTo>
                <a:lnTo>
                  <a:pt x="308" y="237"/>
                </a:lnTo>
                <a:lnTo>
                  <a:pt x="309" y="237"/>
                </a:lnTo>
                <a:lnTo>
                  <a:pt x="309" y="237"/>
                </a:lnTo>
                <a:lnTo>
                  <a:pt x="309" y="239"/>
                </a:lnTo>
                <a:lnTo>
                  <a:pt x="309" y="239"/>
                </a:lnTo>
                <a:lnTo>
                  <a:pt x="309" y="239"/>
                </a:lnTo>
                <a:lnTo>
                  <a:pt x="308" y="242"/>
                </a:lnTo>
                <a:lnTo>
                  <a:pt x="308" y="244"/>
                </a:lnTo>
                <a:lnTo>
                  <a:pt x="308" y="245"/>
                </a:lnTo>
                <a:lnTo>
                  <a:pt x="308" y="245"/>
                </a:lnTo>
                <a:lnTo>
                  <a:pt x="301" y="242"/>
                </a:lnTo>
                <a:lnTo>
                  <a:pt x="298" y="242"/>
                </a:lnTo>
                <a:lnTo>
                  <a:pt x="296" y="242"/>
                </a:lnTo>
                <a:lnTo>
                  <a:pt x="296" y="244"/>
                </a:lnTo>
                <a:lnTo>
                  <a:pt x="296" y="245"/>
                </a:lnTo>
                <a:lnTo>
                  <a:pt x="296" y="247"/>
                </a:lnTo>
                <a:lnTo>
                  <a:pt x="296" y="247"/>
                </a:lnTo>
                <a:lnTo>
                  <a:pt x="294" y="249"/>
                </a:lnTo>
                <a:lnTo>
                  <a:pt x="293" y="249"/>
                </a:lnTo>
                <a:lnTo>
                  <a:pt x="287" y="247"/>
                </a:lnTo>
                <a:lnTo>
                  <a:pt x="282" y="249"/>
                </a:lnTo>
                <a:lnTo>
                  <a:pt x="281" y="247"/>
                </a:lnTo>
                <a:lnTo>
                  <a:pt x="279" y="245"/>
                </a:lnTo>
                <a:lnTo>
                  <a:pt x="279" y="245"/>
                </a:lnTo>
                <a:lnTo>
                  <a:pt x="276" y="245"/>
                </a:lnTo>
                <a:lnTo>
                  <a:pt x="271" y="245"/>
                </a:lnTo>
                <a:lnTo>
                  <a:pt x="269" y="245"/>
                </a:lnTo>
                <a:lnTo>
                  <a:pt x="266" y="247"/>
                </a:lnTo>
                <a:lnTo>
                  <a:pt x="264" y="249"/>
                </a:lnTo>
                <a:lnTo>
                  <a:pt x="264" y="252"/>
                </a:lnTo>
                <a:lnTo>
                  <a:pt x="264" y="252"/>
                </a:lnTo>
                <a:lnTo>
                  <a:pt x="264" y="254"/>
                </a:lnTo>
                <a:lnTo>
                  <a:pt x="262" y="255"/>
                </a:lnTo>
                <a:lnTo>
                  <a:pt x="261" y="257"/>
                </a:lnTo>
                <a:lnTo>
                  <a:pt x="261" y="257"/>
                </a:lnTo>
                <a:lnTo>
                  <a:pt x="261" y="259"/>
                </a:lnTo>
                <a:lnTo>
                  <a:pt x="261" y="262"/>
                </a:lnTo>
                <a:lnTo>
                  <a:pt x="261" y="262"/>
                </a:lnTo>
                <a:lnTo>
                  <a:pt x="259" y="262"/>
                </a:lnTo>
                <a:lnTo>
                  <a:pt x="259" y="262"/>
                </a:lnTo>
                <a:lnTo>
                  <a:pt x="257" y="262"/>
                </a:lnTo>
                <a:lnTo>
                  <a:pt x="257" y="260"/>
                </a:lnTo>
                <a:lnTo>
                  <a:pt x="257" y="259"/>
                </a:lnTo>
                <a:lnTo>
                  <a:pt x="256" y="259"/>
                </a:lnTo>
                <a:lnTo>
                  <a:pt x="254" y="255"/>
                </a:lnTo>
                <a:lnTo>
                  <a:pt x="254" y="254"/>
                </a:lnTo>
                <a:lnTo>
                  <a:pt x="254" y="252"/>
                </a:lnTo>
                <a:lnTo>
                  <a:pt x="254" y="252"/>
                </a:lnTo>
                <a:lnTo>
                  <a:pt x="257" y="250"/>
                </a:lnTo>
                <a:lnTo>
                  <a:pt x="257" y="250"/>
                </a:lnTo>
                <a:lnTo>
                  <a:pt x="257" y="249"/>
                </a:lnTo>
                <a:lnTo>
                  <a:pt x="257" y="247"/>
                </a:lnTo>
                <a:lnTo>
                  <a:pt x="256" y="247"/>
                </a:lnTo>
                <a:lnTo>
                  <a:pt x="234" y="244"/>
                </a:lnTo>
                <a:lnTo>
                  <a:pt x="234" y="245"/>
                </a:lnTo>
                <a:lnTo>
                  <a:pt x="234" y="245"/>
                </a:lnTo>
                <a:lnTo>
                  <a:pt x="234" y="250"/>
                </a:lnTo>
                <a:lnTo>
                  <a:pt x="227" y="249"/>
                </a:lnTo>
                <a:lnTo>
                  <a:pt x="225" y="249"/>
                </a:lnTo>
                <a:lnTo>
                  <a:pt x="225" y="247"/>
                </a:lnTo>
                <a:lnTo>
                  <a:pt x="224" y="247"/>
                </a:lnTo>
                <a:lnTo>
                  <a:pt x="225" y="245"/>
                </a:lnTo>
                <a:lnTo>
                  <a:pt x="225" y="244"/>
                </a:lnTo>
                <a:lnTo>
                  <a:pt x="224" y="242"/>
                </a:lnTo>
                <a:lnTo>
                  <a:pt x="224" y="242"/>
                </a:lnTo>
                <a:lnTo>
                  <a:pt x="222" y="242"/>
                </a:lnTo>
                <a:lnTo>
                  <a:pt x="220" y="244"/>
                </a:lnTo>
                <a:lnTo>
                  <a:pt x="220" y="244"/>
                </a:lnTo>
                <a:lnTo>
                  <a:pt x="220" y="244"/>
                </a:lnTo>
                <a:lnTo>
                  <a:pt x="219" y="242"/>
                </a:lnTo>
                <a:lnTo>
                  <a:pt x="213" y="240"/>
                </a:lnTo>
                <a:lnTo>
                  <a:pt x="213" y="242"/>
                </a:lnTo>
                <a:lnTo>
                  <a:pt x="213" y="244"/>
                </a:lnTo>
                <a:lnTo>
                  <a:pt x="212" y="245"/>
                </a:lnTo>
                <a:lnTo>
                  <a:pt x="212" y="245"/>
                </a:lnTo>
                <a:lnTo>
                  <a:pt x="210" y="244"/>
                </a:lnTo>
                <a:lnTo>
                  <a:pt x="210" y="244"/>
                </a:lnTo>
                <a:lnTo>
                  <a:pt x="210" y="240"/>
                </a:lnTo>
                <a:lnTo>
                  <a:pt x="207" y="239"/>
                </a:lnTo>
                <a:lnTo>
                  <a:pt x="207" y="237"/>
                </a:lnTo>
                <a:lnTo>
                  <a:pt x="205" y="234"/>
                </a:lnTo>
                <a:lnTo>
                  <a:pt x="205" y="234"/>
                </a:lnTo>
                <a:lnTo>
                  <a:pt x="200" y="232"/>
                </a:lnTo>
                <a:lnTo>
                  <a:pt x="198" y="232"/>
                </a:lnTo>
                <a:lnTo>
                  <a:pt x="198" y="232"/>
                </a:lnTo>
                <a:lnTo>
                  <a:pt x="197" y="234"/>
                </a:lnTo>
                <a:lnTo>
                  <a:pt x="195" y="234"/>
                </a:lnTo>
                <a:lnTo>
                  <a:pt x="192" y="234"/>
                </a:lnTo>
                <a:lnTo>
                  <a:pt x="192" y="235"/>
                </a:lnTo>
                <a:lnTo>
                  <a:pt x="192" y="237"/>
                </a:lnTo>
                <a:lnTo>
                  <a:pt x="193" y="239"/>
                </a:lnTo>
                <a:lnTo>
                  <a:pt x="192" y="240"/>
                </a:lnTo>
                <a:lnTo>
                  <a:pt x="192" y="242"/>
                </a:lnTo>
                <a:lnTo>
                  <a:pt x="190" y="244"/>
                </a:lnTo>
                <a:lnTo>
                  <a:pt x="190" y="244"/>
                </a:lnTo>
                <a:lnTo>
                  <a:pt x="188" y="242"/>
                </a:lnTo>
                <a:lnTo>
                  <a:pt x="188" y="242"/>
                </a:lnTo>
                <a:lnTo>
                  <a:pt x="188" y="240"/>
                </a:lnTo>
                <a:lnTo>
                  <a:pt x="188" y="240"/>
                </a:lnTo>
                <a:lnTo>
                  <a:pt x="188" y="239"/>
                </a:lnTo>
                <a:lnTo>
                  <a:pt x="185" y="239"/>
                </a:lnTo>
                <a:lnTo>
                  <a:pt x="183" y="239"/>
                </a:lnTo>
                <a:lnTo>
                  <a:pt x="182" y="239"/>
                </a:lnTo>
                <a:lnTo>
                  <a:pt x="180" y="239"/>
                </a:lnTo>
                <a:lnTo>
                  <a:pt x="178" y="239"/>
                </a:lnTo>
                <a:lnTo>
                  <a:pt x="178" y="240"/>
                </a:lnTo>
                <a:lnTo>
                  <a:pt x="178" y="242"/>
                </a:lnTo>
                <a:lnTo>
                  <a:pt x="178" y="242"/>
                </a:lnTo>
                <a:lnTo>
                  <a:pt x="178" y="244"/>
                </a:lnTo>
                <a:lnTo>
                  <a:pt x="180" y="244"/>
                </a:lnTo>
                <a:lnTo>
                  <a:pt x="183" y="245"/>
                </a:lnTo>
                <a:lnTo>
                  <a:pt x="183" y="245"/>
                </a:lnTo>
                <a:lnTo>
                  <a:pt x="183" y="245"/>
                </a:lnTo>
                <a:lnTo>
                  <a:pt x="185" y="247"/>
                </a:lnTo>
                <a:lnTo>
                  <a:pt x="187" y="249"/>
                </a:lnTo>
                <a:lnTo>
                  <a:pt x="188" y="250"/>
                </a:lnTo>
                <a:lnTo>
                  <a:pt x="188" y="252"/>
                </a:lnTo>
                <a:lnTo>
                  <a:pt x="188" y="254"/>
                </a:lnTo>
                <a:lnTo>
                  <a:pt x="187" y="255"/>
                </a:lnTo>
                <a:lnTo>
                  <a:pt x="185" y="255"/>
                </a:lnTo>
                <a:lnTo>
                  <a:pt x="183" y="257"/>
                </a:lnTo>
                <a:lnTo>
                  <a:pt x="182" y="259"/>
                </a:lnTo>
                <a:lnTo>
                  <a:pt x="182" y="260"/>
                </a:lnTo>
                <a:lnTo>
                  <a:pt x="180" y="260"/>
                </a:lnTo>
                <a:lnTo>
                  <a:pt x="178" y="260"/>
                </a:lnTo>
                <a:lnTo>
                  <a:pt x="178" y="260"/>
                </a:lnTo>
                <a:lnTo>
                  <a:pt x="178" y="262"/>
                </a:lnTo>
                <a:lnTo>
                  <a:pt x="177" y="264"/>
                </a:lnTo>
                <a:lnTo>
                  <a:pt x="177" y="264"/>
                </a:lnTo>
                <a:lnTo>
                  <a:pt x="175" y="266"/>
                </a:lnTo>
                <a:lnTo>
                  <a:pt x="170" y="262"/>
                </a:lnTo>
                <a:lnTo>
                  <a:pt x="168" y="264"/>
                </a:lnTo>
                <a:lnTo>
                  <a:pt x="168" y="267"/>
                </a:lnTo>
                <a:lnTo>
                  <a:pt x="177" y="269"/>
                </a:lnTo>
                <a:lnTo>
                  <a:pt x="178" y="271"/>
                </a:lnTo>
                <a:lnTo>
                  <a:pt x="178" y="271"/>
                </a:lnTo>
                <a:lnTo>
                  <a:pt x="180" y="272"/>
                </a:lnTo>
                <a:lnTo>
                  <a:pt x="180" y="272"/>
                </a:lnTo>
                <a:lnTo>
                  <a:pt x="180" y="274"/>
                </a:lnTo>
                <a:lnTo>
                  <a:pt x="187" y="277"/>
                </a:lnTo>
                <a:lnTo>
                  <a:pt x="188" y="277"/>
                </a:lnTo>
                <a:lnTo>
                  <a:pt x="192" y="274"/>
                </a:lnTo>
                <a:lnTo>
                  <a:pt x="193" y="274"/>
                </a:lnTo>
                <a:lnTo>
                  <a:pt x="200" y="276"/>
                </a:lnTo>
                <a:lnTo>
                  <a:pt x="200" y="276"/>
                </a:lnTo>
                <a:lnTo>
                  <a:pt x="200" y="277"/>
                </a:lnTo>
                <a:lnTo>
                  <a:pt x="202" y="284"/>
                </a:lnTo>
                <a:lnTo>
                  <a:pt x="198" y="284"/>
                </a:lnTo>
                <a:lnTo>
                  <a:pt x="197" y="286"/>
                </a:lnTo>
                <a:lnTo>
                  <a:pt x="193" y="287"/>
                </a:lnTo>
                <a:lnTo>
                  <a:pt x="192" y="287"/>
                </a:lnTo>
                <a:lnTo>
                  <a:pt x="190" y="287"/>
                </a:lnTo>
                <a:lnTo>
                  <a:pt x="190" y="286"/>
                </a:lnTo>
                <a:lnTo>
                  <a:pt x="188" y="284"/>
                </a:lnTo>
                <a:lnTo>
                  <a:pt x="188" y="282"/>
                </a:lnTo>
                <a:lnTo>
                  <a:pt x="187" y="281"/>
                </a:lnTo>
                <a:lnTo>
                  <a:pt x="185" y="281"/>
                </a:lnTo>
                <a:lnTo>
                  <a:pt x="183" y="281"/>
                </a:lnTo>
                <a:lnTo>
                  <a:pt x="183" y="281"/>
                </a:lnTo>
                <a:lnTo>
                  <a:pt x="182" y="284"/>
                </a:lnTo>
                <a:lnTo>
                  <a:pt x="182" y="284"/>
                </a:lnTo>
                <a:lnTo>
                  <a:pt x="182" y="286"/>
                </a:lnTo>
                <a:lnTo>
                  <a:pt x="178" y="289"/>
                </a:lnTo>
                <a:lnTo>
                  <a:pt x="177" y="291"/>
                </a:lnTo>
                <a:lnTo>
                  <a:pt x="175" y="292"/>
                </a:lnTo>
                <a:lnTo>
                  <a:pt x="175" y="294"/>
                </a:lnTo>
                <a:lnTo>
                  <a:pt x="177" y="297"/>
                </a:lnTo>
                <a:lnTo>
                  <a:pt x="178" y="299"/>
                </a:lnTo>
                <a:lnTo>
                  <a:pt x="180" y="301"/>
                </a:lnTo>
                <a:lnTo>
                  <a:pt x="185" y="303"/>
                </a:lnTo>
                <a:lnTo>
                  <a:pt x="187" y="303"/>
                </a:lnTo>
                <a:lnTo>
                  <a:pt x="192" y="309"/>
                </a:lnTo>
                <a:lnTo>
                  <a:pt x="193" y="309"/>
                </a:lnTo>
                <a:lnTo>
                  <a:pt x="195" y="309"/>
                </a:lnTo>
                <a:lnTo>
                  <a:pt x="200" y="308"/>
                </a:lnTo>
                <a:lnTo>
                  <a:pt x="202" y="309"/>
                </a:lnTo>
                <a:lnTo>
                  <a:pt x="203" y="313"/>
                </a:lnTo>
                <a:lnTo>
                  <a:pt x="205" y="316"/>
                </a:lnTo>
                <a:lnTo>
                  <a:pt x="208" y="318"/>
                </a:lnTo>
                <a:lnTo>
                  <a:pt x="220" y="323"/>
                </a:lnTo>
                <a:lnTo>
                  <a:pt x="222" y="324"/>
                </a:lnTo>
                <a:lnTo>
                  <a:pt x="222" y="328"/>
                </a:lnTo>
                <a:lnTo>
                  <a:pt x="222" y="329"/>
                </a:lnTo>
                <a:lnTo>
                  <a:pt x="222" y="331"/>
                </a:lnTo>
                <a:lnTo>
                  <a:pt x="220" y="334"/>
                </a:lnTo>
                <a:lnTo>
                  <a:pt x="220" y="334"/>
                </a:lnTo>
                <a:lnTo>
                  <a:pt x="219" y="338"/>
                </a:lnTo>
                <a:lnTo>
                  <a:pt x="215" y="338"/>
                </a:lnTo>
                <a:lnTo>
                  <a:pt x="212" y="339"/>
                </a:lnTo>
                <a:lnTo>
                  <a:pt x="210" y="338"/>
                </a:lnTo>
                <a:lnTo>
                  <a:pt x="207" y="334"/>
                </a:lnTo>
                <a:lnTo>
                  <a:pt x="205" y="333"/>
                </a:lnTo>
                <a:lnTo>
                  <a:pt x="198" y="333"/>
                </a:lnTo>
                <a:lnTo>
                  <a:pt x="197" y="333"/>
                </a:lnTo>
                <a:lnTo>
                  <a:pt x="195" y="333"/>
                </a:lnTo>
                <a:lnTo>
                  <a:pt x="195" y="333"/>
                </a:lnTo>
                <a:lnTo>
                  <a:pt x="193" y="333"/>
                </a:lnTo>
                <a:lnTo>
                  <a:pt x="192" y="333"/>
                </a:lnTo>
                <a:lnTo>
                  <a:pt x="188" y="328"/>
                </a:lnTo>
                <a:lnTo>
                  <a:pt x="187" y="326"/>
                </a:lnTo>
                <a:lnTo>
                  <a:pt x="187" y="324"/>
                </a:lnTo>
                <a:lnTo>
                  <a:pt x="185" y="326"/>
                </a:lnTo>
                <a:lnTo>
                  <a:pt x="182" y="326"/>
                </a:lnTo>
                <a:lnTo>
                  <a:pt x="180" y="328"/>
                </a:lnTo>
                <a:lnTo>
                  <a:pt x="178" y="328"/>
                </a:lnTo>
                <a:lnTo>
                  <a:pt x="177" y="326"/>
                </a:lnTo>
                <a:lnTo>
                  <a:pt x="175" y="326"/>
                </a:lnTo>
                <a:lnTo>
                  <a:pt x="173" y="324"/>
                </a:lnTo>
                <a:lnTo>
                  <a:pt x="171" y="323"/>
                </a:lnTo>
                <a:lnTo>
                  <a:pt x="170" y="323"/>
                </a:lnTo>
                <a:lnTo>
                  <a:pt x="168" y="324"/>
                </a:lnTo>
                <a:lnTo>
                  <a:pt x="168" y="324"/>
                </a:lnTo>
                <a:lnTo>
                  <a:pt x="168" y="324"/>
                </a:lnTo>
                <a:lnTo>
                  <a:pt x="168" y="324"/>
                </a:lnTo>
                <a:lnTo>
                  <a:pt x="166" y="324"/>
                </a:lnTo>
                <a:lnTo>
                  <a:pt x="163" y="324"/>
                </a:lnTo>
                <a:lnTo>
                  <a:pt x="160" y="324"/>
                </a:lnTo>
                <a:lnTo>
                  <a:pt x="160" y="324"/>
                </a:lnTo>
                <a:lnTo>
                  <a:pt x="160" y="324"/>
                </a:lnTo>
                <a:lnTo>
                  <a:pt x="163" y="329"/>
                </a:lnTo>
                <a:lnTo>
                  <a:pt x="151" y="336"/>
                </a:lnTo>
                <a:lnTo>
                  <a:pt x="151" y="336"/>
                </a:lnTo>
                <a:lnTo>
                  <a:pt x="150" y="339"/>
                </a:lnTo>
                <a:lnTo>
                  <a:pt x="148" y="339"/>
                </a:lnTo>
                <a:lnTo>
                  <a:pt x="145" y="341"/>
                </a:lnTo>
                <a:lnTo>
                  <a:pt x="143" y="341"/>
                </a:lnTo>
                <a:lnTo>
                  <a:pt x="140" y="341"/>
                </a:lnTo>
                <a:lnTo>
                  <a:pt x="138" y="345"/>
                </a:lnTo>
                <a:lnTo>
                  <a:pt x="138" y="346"/>
                </a:lnTo>
                <a:lnTo>
                  <a:pt x="138" y="346"/>
                </a:lnTo>
                <a:lnTo>
                  <a:pt x="138" y="348"/>
                </a:lnTo>
                <a:lnTo>
                  <a:pt x="138" y="348"/>
                </a:lnTo>
                <a:lnTo>
                  <a:pt x="138" y="348"/>
                </a:lnTo>
                <a:lnTo>
                  <a:pt x="140" y="350"/>
                </a:lnTo>
                <a:lnTo>
                  <a:pt x="140" y="350"/>
                </a:lnTo>
                <a:lnTo>
                  <a:pt x="140" y="351"/>
                </a:lnTo>
                <a:lnTo>
                  <a:pt x="140" y="351"/>
                </a:lnTo>
                <a:lnTo>
                  <a:pt x="140" y="351"/>
                </a:lnTo>
                <a:lnTo>
                  <a:pt x="143" y="351"/>
                </a:lnTo>
                <a:lnTo>
                  <a:pt x="143" y="351"/>
                </a:lnTo>
                <a:lnTo>
                  <a:pt x="145" y="353"/>
                </a:lnTo>
                <a:lnTo>
                  <a:pt x="145" y="355"/>
                </a:lnTo>
                <a:lnTo>
                  <a:pt x="143" y="356"/>
                </a:lnTo>
                <a:lnTo>
                  <a:pt x="143" y="360"/>
                </a:lnTo>
                <a:lnTo>
                  <a:pt x="143" y="361"/>
                </a:lnTo>
                <a:lnTo>
                  <a:pt x="143" y="363"/>
                </a:lnTo>
                <a:lnTo>
                  <a:pt x="148" y="365"/>
                </a:lnTo>
                <a:lnTo>
                  <a:pt x="148" y="366"/>
                </a:lnTo>
                <a:lnTo>
                  <a:pt x="148" y="366"/>
                </a:lnTo>
                <a:lnTo>
                  <a:pt x="148" y="368"/>
                </a:lnTo>
                <a:lnTo>
                  <a:pt x="148" y="371"/>
                </a:lnTo>
                <a:lnTo>
                  <a:pt x="148" y="373"/>
                </a:lnTo>
                <a:lnTo>
                  <a:pt x="148" y="375"/>
                </a:lnTo>
                <a:lnTo>
                  <a:pt x="151" y="380"/>
                </a:lnTo>
                <a:lnTo>
                  <a:pt x="148" y="382"/>
                </a:lnTo>
                <a:lnTo>
                  <a:pt x="146" y="383"/>
                </a:lnTo>
                <a:lnTo>
                  <a:pt x="145" y="383"/>
                </a:lnTo>
                <a:lnTo>
                  <a:pt x="141" y="387"/>
                </a:lnTo>
                <a:lnTo>
                  <a:pt x="140" y="387"/>
                </a:lnTo>
                <a:lnTo>
                  <a:pt x="134" y="388"/>
                </a:lnTo>
                <a:lnTo>
                  <a:pt x="133" y="388"/>
                </a:lnTo>
                <a:lnTo>
                  <a:pt x="129" y="392"/>
                </a:lnTo>
                <a:lnTo>
                  <a:pt x="128" y="393"/>
                </a:lnTo>
                <a:lnTo>
                  <a:pt x="124" y="392"/>
                </a:lnTo>
                <a:lnTo>
                  <a:pt x="121" y="392"/>
                </a:lnTo>
                <a:lnTo>
                  <a:pt x="118" y="390"/>
                </a:lnTo>
                <a:lnTo>
                  <a:pt x="113" y="392"/>
                </a:lnTo>
                <a:lnTo>
                  <a:pt x="109" y="393"/>
                </a:lnTo>
                <a:lnTo>
                  <a:pt x="99" y="400"/>
                </a:lnTo>
                <a:lnTo>
                  <a:pt x="89" y="398"/>
                </a:lnTo>
                <a:lnTo>
                  <a:pt x="89" y="398"/>
                </a:lnTo>
                <a:lnTo>
                  <a:pt x="89" y="397"/>
                </a:lnTo>
                <a:lnTo>
                  <a:pt x="89" y="393"/>
                </a:lnTo>
                <a:lnTo>
                  <a:pt x="89" y="393"/>
                </a:lnTo>
                <a:lnTo>
                  <a:pt x="89" y="393"/>
                </a:lnTo>
                <a:lnTo>
                  <a:pt x="87" y="393"/>
                </a:lnTo>
                <a:lnTo>
                  <a:pt x="86" y="392"/>
                </a:lnTo>
                <a:lnTo>
                  <a:pt x="86" y="392"/>
                </a:lnTo>
                <a:lnTo>
                  <a:pt x="84" y="390"/>
                </a:lnTo>
                <a:lnTo>
                  <a:pt x="84" y="390"/>
                </a:lnTo>
                <a:lnTo>
                  <a:pt x="86" y="388"/>
                </a:lnTo>
                <a:lnTo>
                  <a:pt x="86" y="387"/>
                </a:lnTo>
                <a:lnTo>
                  <a:pt x="86" y="387"/>
                </a:lnTo>
                <a:lnTo>
                  <a:pt x="86" y="387"/>
                </a:lnTo>
                <a:lnTo>
                  <a:pt x="87" y="385"/>
                </a:lnTo>
                <a:lnTo>
                  <a:pt x="87" y="385"/>
                </a:lnTo>
                <a:lnTo>
                  <a:pt x="87" y="385"/>
                </a:lnTo>
                <a:lnTo>
                  <a:pt x="87" y="385"/>
                </a:lnTo>
                <a:lnTo>
                  <a:pt x="87" y="383"/>
                </a:lnTo>
                <a:lnTo>
                  <a:pt x="89" y="383"/>
                </a:lnTo>
                <a:lnTo>
                  <a:pt x="89" y="382"/>
                </a:lnTo>
                <a:lnTo>
                  <a:pt x="89" y="382"/>
                </a:lnTo>
                <a:lnTo>
                  <a:pt x="89" y="382"/>
                </a:lnTo>
                <a:lnTo>
                  <a:pt x="89" y="382"/>
                </a:lnTo>
                <a:lnTo>
                  <a:pt x="91" y="382"/>
                </a:lnTo>
                <a:lnTo>
                  <a:pt x="92" y="382"/>
                </a:lnTo>
                <a:lnTo>
                  <a:pt x="94" y="382"/>
                </a:lnTo>
                <a:lnTo>
                  <a:pt x="94" y="380"/>
                </a:lnTo>
                <a:lnTo>
                  <a:pt x="94" y="380"/>
                </a:lnTo>
                <a:lnTo>
                  <a:pt x="94" y="378"/>
                </a:lnTo>
                <a:lnTo>
                  <a:pt x="96" y="378"/>
                </a:lnTo>
                <a:lnTo>
                  <a:pt x="96" y="378"/>
                </a:lnTo>
                <a:lnTo>
                  <a:pt x="96" y="378"/>
                </a:lnTo>
                <a:lnTo>
                  <a:pt x="98" y="378"/>
                </a:lnTo>
                <a:lnTo>
                  <a:pt x="98" y="376"/>
                </a:lnTo>
                <a:lnTo>
                  <a:pt x="99" y="376"/>
                </a:lnTo>
                <a:lnTo>
                  <a:pt x="99" y="376"/>
                </a:lnTo>
                <a:lnTo>
                  <a:pt x="99" y="376"/>
                </a:lnTo>
                <a:lnTo>
                  <a:pt x="99" y="376"/>
                </a:lnTo>
                <a:lnTo>
                  <a:pt x="101" y="376"/>
                </a:lnTo>
                <a:lnTo>
                  <a:pt x="101" y="375"/>
                </a:lnTo>
                <a:lnTo>
                  <a:pt x="101" y="375"/>
                </a:lnTo>
                <a:lnTo>
                  <a:pt x="103" y="375"/>
                </a:lnTo>
                <a:lnTo>
                  <a:pt x="103" y="373"/>
                </a:lnTo>
                <a:lnTo>
                  <a:pt x="103" y="373"/>
                </a:lnTo>
                <a:lnTo>
                  <a:pt x="103" y="371"/>
                </a:lnTo>
                <a:lnTo>
                  <a:pt x="103" y="370"/>
                </a:lnTo>
                <a:lnTo>
                  <a:pt x="104" y="370"/>
                </a:lnTo>
                <a:lnTo>
                  <a:pt x="104" y="368"/>
                </a:lnTo>
                <a:lnTo>
                  <a:pt x="104" y="366"/>
                </a:lnTo>
                <a:lnTo>
                  <a:pt x="104" y="363"/>
                </a:lnTo>
                <a:lnTo>
                  <a:pt x="104" y="361"/>
                </a:lnTo>
                <a:lnTo>
                  <a:pt x="104" y="361"/>
                </a:lnTo>
                <a:lnTo>
                  <a:pt x="104" y="361"/>
                </a:lnTo>
                <a:lnTo>
                  <a:pt x="103" y="361"/>
                </a:lnTo>
                <a:lnTo>
                  <a:pt x="101" y="360"/>
                </a:lnTo>
                <a:lnTo>
                  <a:pt x="94" y="360"/>
                </a:lnTo>
                <a:lnTo>
                  <a:pt x="94" y="358"/>
                </a:lnTo>
                <a:lnTo>
                  <a:pt x="92" y="358"/>
                </a:lnTo>
                <a:lnTo>
                  <a:pt x="92" y="358"/>
                </a:lnTo>
                <a:lnTo>
                  <a:pt x="92" y="358"/>
                </a:lnTo>
                <a:lnTo>
                  <a:pt x="92" y="356"/>
                </a:lnTo>
                <a:lnTo>
                  <a:pt x="91" y="355"/>
                </a:lnTo>
                <a:lnTo>
                  <a:pt x="91" y="353"/>
                </a:lnTo>
                <a:lnTo>
                  <a:pt x="91" y="353"/>
                </a:lnTo>
                <a:lnTo>
                  <a:pt x="91" y="353"/>
                </a:lnTo>
                <a:lnTo>
                  <a:pt x="89" y="351"/>
                </a:lnTo>
                <a:lnTo>
                  <a:pt x="87" y="351"/>
                </a:lnTo>
                <a:lnTo>
                  <a:pt x="87" y="351"/>
                </a:lnTo>
                <a:lnTo>
                  <a:pt x="87" y="351"/>
                </a:lnTo>
                <a:lnTo>
                  <a:pt x="86" y="351"/>
                </a:lnTo>
                <a:lnTo>
                  <a:pt x="86" y="351"/>
                </a:lnTo>
                <a:lnTo>
                  <a:pt x="86" y="353"/>
                </a:lnTo>
                <a:lnTo>
                  <a:pt x="82" y="355"/>
                </a:lnTo>
                <a:lnTo>
                  <a:pt x="82" y="355"/>
                </a:lnTo>
                <a:lnTo>
                  <a:pt x="81" y="356"/>
                </a:lnTo>
                <a:lnTo>
                  <a:pt x="81" y="356"/>
                </a:lnTo>
                <a:lnTo>
                  <a:pt x="81" y="356"/>
                </a:lnTo>
                <a:lnTo>
                  <a:pt x="79" y="356"/>
                </a:lnTo>
                <a:lnTo>
                  <a:pt x="79" y="355"/>
                </a:lnTo>
                <a:lnTo>
                  <a:pt x="79" y="355"/>
                </a:lnTo>
                <a:lnTo>
                  <a:pt x="79" y="355"/>
                </a:lnTo>
                <a:lnTo>
                  <a:pt x="79" y="355"/>
                </a:lnTo>
                <a:lnTo>
                  <a:pt x="79" y="355"/>
                </a:lnTo>
                <a:lnTo>
                  <a:pt x="81" y="353"/>
                </a:lnTo>
                <a:lnTo>
                  <a:pt x="81" y="353"/>
                </a:lnTo>
                <a:lnTo>
                  <a:pt x="81" y="353"/>
                </a:lnTo>
                <a:lnTo>
                  <a:pt x="79" y="353"/>
                </a:lnTo>
                <a:lnTo>
                  <a:pt x="74" y="351"/>
                </a:lnTo>
                <a:lnTo>
                  <a:pt x="74" y="351"/>
                </a:lnTo>
                <a:lnTo>
                  <a:pt x="72" y="351"/>
                </a:lnTo>
                <a:lnTo>
                  <a:pt x="72" y="353"/>
                </a:lnTo>
                <a:lnTo>
                  <a:pt x="71" y="353"/>
                </a:lnTo>
                <a:lnTo>
                  <a:pt x="71" y="353"/>
                </a:lnTo>
                <a:lnTo>
                  <a:pt x="71" y="353"/>
                </a:lnTo>
                <a:lnTo>
                  <a:pt x="69" y="350"/>
                </a:lnTo>
                <a:lnTo>
                  <a:pt x="67" y="348"/>
                </a:lnTo>
                <a:lnTo>
                  <a:pt x="67" y="346"/>
                </a:lnTo>
                <a:lnTo>
                  <a:pt x="66" y="346"/>
                </a:lnTo>
                <a:lnTo>
                  <a:pt x="64" y="346"/>
                </a:lnTo>
                <a:lnTo>
                  <a:pt x="61" y="346"/>
                </a:lnTo>
                <a:lnTo>
                  <a:pt x="59" y="345"/>
                </a:lnTo>
                <a:lnTo>
                  <a:pt x="59" y="345"/>
                </a:lnTo>
                <a:lnTo>
                  <a:pt x="57" y="345"/>
                </a:lnTo>
                <a:lnTo>
                  <a:pt x="57" y="346"/>
                </a:lnTo>
                <a:lnTo>
                  <a:pt x="55" y="350"/>
                </a:lnTo>
                <a:lnTo>
                  <a:pt x="52" y="358"/>
                </a:lnTo>
                <a:lnTo>
                  <a:pt x="52" y="360"/>
                </a:lnTo>
                <a:lnTo>
                  <a:pt x="52" y="360"/>
                </a:lnTo>
                <a:lnTo>
                  <a:pt x="50" y="361"/>
                </a:lnTo>
                <a:lnTo>
                  <a:pt x="50" y="363"/>
                </a:lnTo>
                <a:lnTo>
                  <a:pt x="49" y="363"/>
                </a:lnTo>
                <a:lnTo>
                  <a:pt x="49" y="361"/>
                </a:lnTo>
                <a:lnTo>
                  <a:pt x="49" y="361"/>
                </a:lnTo>
                <a:lnTo>
                  <a:pt x="47" y="360"/>
                </a:lnTo>
                <a:lnTo>
                  <a:pt x="45" y="356"/>
                </a:lnTo>
                <a:lnTo>
                  <a:pt x="44" y="355"/>
                </a:lnTo>
                <a:lnTo>
                  <a:pt x="42" y="353"/>
                </a:lnTo>
                <a:lnTo>
                  <a:pt x="42" y="353"/>
                </a:lnTo>
                <a:lnTo>
                  <a:pt x="40" y="351"/>
                </a:lnTo>
                <a:lnTo>
                  <a:pt x="40" y="351"/>
                </a:lnTo>
                <a:lnTo>
                  <a:pt x="40" y="351"/>
                </a:lnTo>
                <a:lnTo>
                  <a:pt x="40" y="351"/>
                </a:lnTo>
                <a:lnTo>
                  <a:pt x="40" y="351"/>
                </a:lnTo>
                <a:lnTo>
                  <a:pt x="40" y="350"/>
                </a:lnTo>
                <a:lnTo>
                  <a:pt x="40" y="350"/>
                </a:lnTo>
                <a:lnTo>
                  <a:pt x="42" y="348"/>
                </a:lnTo>
                <a:lnTo>
                  <a:pt x="42" y="348"/>
                </a:lnTo>
                <a:lnTo>
                  <a:pt x="42" y="348"/>
                </a:lnTo>
                <a:lnTo>
                  <a:pt x="42" y="346"/>
                </a:lnTo>
                <a:lnTo>
                  <a:pt x="42" y="346"/>
                </a:lnTo>
                <a:lnTo>
                  <a:pt x="42" y="346"/>
                </a:lnTo>
                <a:lnTo>
                  <a:pt x="39" y="343"/>
                </a:lnTo>
                <a:lnTo>
                  <a:pt x="37" y="343"/>
                </a:lnTo>
                <a:lnTo>
                  <a:pt x="37" y="343"/>
                </a:lnTo>
                <a:lnTo>
                  <a:pt x="37" y="343"/>
                </a:lnTo>
                <a:lnTo>
                  <a:pt x="35" y="345"/>
                </a:lnTo>
                <a:lnTo>
                  <a:pt x="34" y="345"/>
                </a:lnTo>
                <a:lnTo>
                  <a:pt x="34" y="343"/>
                </a:lnTo>
                <a:lnTo>
                  <a:pt x="32" y="343"/>
                </a:lnTo>
                <a:lnTo>
                  <a:pt x="32" y="338"/>
                </a:lnTo>
                <a:lnTo>
                  <a:pt x="32" y="338"/>
                </a:lnTo>
                <a:lnTo>
                  <a:pt x="32" y="336"/>
                </a:lnTo>
                <a:lnTo>
                  <a:pt x="34" y="336"/>
                </a:lnTo>
                <a:lnTo>
                  <a:pt x="34" y="336"/>
                </a:lnTo>
                <a:lnTo>
                  <a:pt x="37" y="336"/>
                </a:lnTo>
                <a:lnTo>
                  <a:pt x="37" y="336"/>
                </a:lnTo>
                <a:lnTo>
                  <a:pt x="37" y="334"/>
                </a:lnTo>
                <a:lnTo>
                  <a:pt x="37" y="334"/>
                </a:lnTo>
                <a:lnTo>
                  <a:pt x="37" y="334"/>
                </a:lnTo>
                <a:lnTo>
                  <a:pt x="37" y="334"/>
                </a:lnTo>
                <a:lnTo>
                  <a:pt x="37" y="333"/>
                </a:lnTo>
                <a:lnTo>
                  <a:pt x="37" y="331"/>
                </a:lnTo>
                <a:lnTo>
                  <a:pt x="37" y="329"/>
                </a:lnTo>
                <a:lnTo>
                  <a:pt x="35" y="329"/>
                </a:lnTo>
                <a:lnTo>
                  <a:pt x="34" y="328"/>
                </a:lnTo>
                <a:lnTo>
                  <a:pt x="34" y="328"/>
                </a:lnTo>
                <a:lnTo>
                  <a:pt x="34" y="326"/>
                </a:lnTo>
                <a:lnTo>
                  <a:pt x="34" y="326"/>
                </a:lnTo>
                <a:lnTo>
                  <a:pt x="34" y="324"/>
                </a:lnTo>
                <a:lnTo>
                  <a:pt x="34" y="324"/>
                </a:lnTo>
                <a:lnTo>
                  <a:pt x="34" y="323"/>
                </a:lnTo>
                <a:lnTo>
                  <a:pt x="34" y="323"/>
                </a:lnTo>
                <a:lnTo>
                  <a:pt x="35" y="323"/>
                </a:lnTo>
                <a:lnTo>
                  <a:pt x="37" y="321"/>
                </a:lnTo>
                <a:lnTo>
                  <a:pt x="37" y="321"/>
                </a:lnTo>
                <a:lnTo>
                  <a:pt x="37" y="319"/>
                </a:lnTo>
                <a:lnTo>
                  <a:pt x="37" y="319"/>
                </a:lnTo>
                <a:lnTo>
                  <a:pt x="39" y="318"/>
                </a:lnTo>
                <a:lnTo>
                  <a:pt x="39" y="316"/>
                </a:lnTo>
                <a:lnTo>
                  <a:pt x="39" y="314"/>
                </a:lnTo>
                <a:lnTo>
                  <a:pt x="39" y="314"/>
                </a:lnTo>
                <a:lnTo>
                  <a:pt x="39" y="314"/>
                </a:lnTo>
                <a:lnTo>
                  <a:pt x="39" y="311"/>
                </a:lnTo>
                <a:lnTo>
                  <a:pt x="39" y="311"/>
                </a:lnTo>
                <a:lnTo>
                  <a:pt x="39" y="308"/>
                </a:lnTo>
                <a:lnTo>
                  <a:pt x="39" y="308"/>
                </a:lnTo>
                <a:lnTo>
                  <a:pt x="39" y="306"/>
                </a:lnTo>
                <a:lnTo>
                  <a:pt x="39" y="306"/>
                </a:lnTo>
                <a:lnTo>
                  <a:pt x="42" y="303"/>
                </a:lnTo>
                <a:lnTo>
                  <a:pt x="44" y="301"/>
                </a:lnTo>
                <a:lnTo>
                  <a:pt x="44" y="299"/>
                </a:lnTo>
                <a:lnTo>
                  <a:pt x="44" y="299"/>
                </a:lnTo>
                <a:lnTo>
                  <a:pt x="44" y="299"/>
                </a:lnTo>
                <a:lnTo>
                  <a:pt x="44" y="299"/>
                </a:lnTo>
                <a:lnTo>
                  <a:pt x="45" y="297"/>
                </a:lnTo>
                <a:lnTo>
                  <a:pt x="45" y="297"/>
                </a:lnTo>
                <a:lnTo>
                  <a:pt x="45" y="297"/>
                </a:lnTo>
                <a:lnTo>
                  <a:pt x="47" y="297"/>
                </a:lnTo>
                <a:lnTo>
                  <a:pt x="47" y="296"/>
                </a:lnTo>
                <a:lnTo>
                  <a:pt x="47" y="294"/>
                </a:lnTo>
                <a:lnTo>
                  <a:pt x="47" y="294"/>
                </a:lnTo>
                <a:lnTo>
                  <a:pt x="47" y="294"/>
                </a:lnTo>
                <a:lnTo>
                  <a:pt x="55" y="296"/>
                </a:lnTo>
                <a:lnTo>
                  <a:pt x="57" y="296"/>
                </a:lnTo>
                <a:lnTo>
                  <a:pt x="57" y="292"/>
                </a:lnTo>
                <a:lnTo>
                  <a:pt x="57" y="292"/>
                </a:lnTo>
                <a:lnTo>
                  <a:pt x="57" y="292"/>
                </a:lnTo>
                <a:lnTo>
                  <a:pt x="55" y="292"/>
                </a:lnTo>
                <a:lnTo>
                  <a:pt x="52" y="291"/>
                </a:lnTo>
                <a:lnTo>
                  <a:pt x="52" y="291"/>
                </a:lnTo>
                <a:lnTo>
                  <a:pt x="52" y="291"/>
                </a:lnTo>
                <a:lnTo>
                  <a:pt x="52" y="289"/>
                </a:lnTo>
                <a:lnTo>
                  <a:pt x="54" y="282"/>
                </a:lnTo>
                <a:lnTo>
                  <a:pt x="54" y="281"/>
                </a:lnTo>
                <a:lnTo>
                  <a:pt x="54" y="279"/>
                </a:lnTo>
                <a:lnTo>
                  <a:pt x="54" y="279"/>
                </a:lnTo>
                <a:lnTo>
                  <a:pt x="54" y="279"/>
                </a:lnTo>
                <a:lnTo>
                  <a:pt x="54" y="279"/>
                </a:lnTo>
                <a:lnTo>
                  <a:pt x="52" y="277"/>
                </a:lnTo>
                <a:lnTo>
                  <a:pt x="50" y="277"/>
                </a:lnTo>
                <a:lnTo>
                  <a:pt x="50" y="277"/>
                </a:lnTo>
                <a:lnTo>
                  <a:pt x="50" y="277"/>
                </a:lnTo>
                <a:lnTo>
                  <a:pt x="50" y="276"/>
                </a:lnTo>
                <a:lnTo>
                  <a:pt x="50" y="276"/>
                </a:lnTo>
                <a:lnTo>
                  <a:pt x="52" y="272"/>
                </a:lnTo>
                <a:lnTo>
                  <a:pt x="52" y="271"/>
                </a:lnTo>
                <a:lnTo>
                  <a:pt x="52" y="269"/>
                </a:lnTo>
                <a:lnTo>
                  <a:pt x="52" y="269"/>
                </a:lnTo>
                <a:lnTo>
                  <a:pt x="54" y="269"/>
                </a:lnTo>
                <a:lnTo>
                  <a:pt x="54" y="269"/>
                </a:lnTo>
                <a:lnTo>
                  <a:pt x="54" y="269"/>
                </a:lnTo>
                <a:lnTo>
                  <a:pt x="55" y="267"/>
                </a:lnTo>
                <a:lnTo>
                  <a:pt x="55" y="267"/>
                </a:lnTo>
                <a:lnTo>
                  <a:pt x="55" y="267"/>
                </a:lnTo>
                <a:lnTo>
                  <a:pt x="55" y="266"/>
                </a:lnTo>
                <a:lnTo>
                  <a:pt x="59" y="254"/>
                </a:lnTo>
                <a:lnTo>
                  <a:pt x="59" y="250"/>
                </a:lnTo>
                <a:lnTo>
                  <a:pt x="62" y="247"/>
                </a:lnTo>
                <a:lnTo>
                  <a:pt x="61" y="245"/>
                </a:lnTo>
                <a:lnTo>
                  <a:pt x="61" y="245"/>
                </a:lnTo>
                <a:lnTo>
                  <a:pt x="59" y="245"/>
                </a:lnTo>
                <a:lnTo>
                  <a:pt x="59" y="245"/>
                </a:lnTo>
                <a:lnTo>
                  <a:pt x="59" y="245"/>
                </a:lnTo>
                <a:lnTo>
                  <a:pt x="59" y="244"/>
                </a:lnTo>
                <a:lnTo>
                  <a:pt x="59" y="242"/>
                </a:lnTo>
                <a:lnTo>
                  <a:pt x="59" y="242"/>
                </a:lnTo>
                <a:lnTo>
                  <a:pt x="59" y="242"/>
                </a:lnTo>
                <a:lnTo>
                  <a:pt x="61" y="242"/>
                </a:lnTo>
                <a:lnTo>
                  <a:pt x="64" y="239"/>
                </a:lnTo>
                <a:lnTo>
                  <a:pt x="64" y="239"/>
                </a:lnTo>
                <a:lnTo>
                  <a:pt x="64" y="239"/>
                </a:lnTo>
                <a:lnTo>
                  <a:pt x="64" y="237"/>
                </a:lnTo>
                <a:lnTo>
                  <a:pt x="64" y="237"/>
                </a:lnTo>
                <a:lnTo>
                  <a:pt x="64" y="234"/>
                </a:lnTo>
                <a:lnTo>
                  <a:pt x="64" y="230"/>
                </a:lnTo>
                <a:lnTo>
                  <a:pt x="64" y="229"/>
                </a:lnTo>
                <a:lnTo>
                  <a:pt x="66" y="229"/>
                </a:lnTo>
                <a:lnTo>
                  <a:pt x="66" y="229"/>
                </a:lnTo>
                <a:lnTo>
                  <a:pt x="67" y="227"/>
                </a:lnTo>
                <a:lnTo>
                  <a:pt x="67" y="225"/>
                </a:lnTo>
                <a:lnTo>
                  <a:pt x="67" y="225"/>
                </a:lnTo>
                <a:lnTo>
                  <a:pt x="69" y="222"/>
                </a:lnTo>
                <a:lnTo>
                  <a:pt x="69" y="220"/>
                </a:lnTo>
                <a:lnTo>
                  <a:pt x="69" y="220"/>
                </a:lnTo>
                <a:lnTo>
                  <a:pt x="69" y="220"/>
                </a:lnTo>
                <a:lnTo>
                  <a:pt x="71" y="218"/>
                </a:lnTo>
                <a:lnTo>
                  <a:pt x="71" y="218"/>
                </a:lnTo>
                <a:lnTo>
                  <a:pt x="72" y="217"/>
                </a:lnTo>
                <a:lnTo>
                  <a:pt x="72" y="217"/>
                </a:lnTo>
                <a:lnTo>
                  <a:pt x="72" y="217"/>
                </a:lnTo>
                <a:lnTo>
                  <a:pt x="71" y="215"/>
                </a:lnTo>
                <a:lnTo>
                  <a:pt x="71" y="215"/>
                </a:lnTo>
                <a:lnTo>
                  <a:pt x="71" y="215"/>
                </a:lnTo>
                <a:lnTo>
                  <a:pt x="71" y="213"/>
                </a:lnTo>
                <a:lnTo>
                  <a:pt x="71" y="213"/>
                </a:lnTo>
                <a:lnTo>
                  <a:pt x="72" y="212"/>
                </a:lnTo>
                <a:lnTo>
                  <a:pt x="74" y="210"/>
                </a:lnTo>
                <a:lnTo>
                  <a:pt x="74" y="210"/>
                </a:lnTo>
                <a:lnTo>
                  <a:pt x="74" y="210"/>
                </a:lnTo>
                <a:lnTo>
                  <a:pt x="74" y="210"/>
                </a:lnTo>
                <a:lnTo>
                  <a:pt x="76" y="212"/>
                </a:lnTo>
                <a:lnTo>
                  <a:pt x="76" y="212"/>
                </a:lnTo>
                <a:lnTo>
                  <a:pt x="77" y="213"/>
                </a:lnTo>
                <a:lnTo>
                  <a:pt x="77" y="213"/>
                </a:lnTo>
                <a:lnTo>
                  <a:pt x="77" y="213"/>
                </a:lnTo>
                <a:lnTo>
                  <a:pt x="81" y="212"/>
                </a:lnTo>
                <a:lnTo>
                  <a:pt x="81" y="212"/>
                </a:lnTo>
                <a:lnTo>
                  <a:pt x="82" y="212"/>
                </a:lnTo>
                <a:lnTo>
                  <a:pt x="84" y="212"/>
                </a:lnTo>
                <a:lnTo>
                  <a:pt x="84" y="212"/>
                </a:lnTo>
                <a:lnTo>
                  <a:pt x="84" y="212"/>
                </a:lnTo>
                <a:lnTo>
                  <a:pt x="86" y="212"/>
                </a:lnTo>
                <a:lnTo>
                  <a:pt x="87" y="208"/>
                </a:lnTo>
                <a:lnTo>
                  <a:pt x="94" y="200"/>
                </a:lnTo>
                <a:lnTo>
                  <a:pt x="94" y="198"/>
                </a:lnTo>
                <a:lnTo>
                  <a:pt x="96" y="197"/>
                </a:lnTo>
                <a:lnTo>
                  <a:pt x="96" y="197"/>
                </a:lnTo>
                <a:lnTo>
                  <a:pt x="98" y="197"/>
                </a:lnTo>
                <a:lnTo>
                  <a:pt x="99" y="197"/>
                </a:lnTo>
                <a:lnTo>
                  <a:pt x="101" y="198"/>
                </a:lnTo>
                <a:lnTo>
                  <a:pt x="103" y="198"/>
                </a:lnTo>
                <a:lnTo>
                  <a:pt x="106" y="197"/>
                </a:lnTo>
                <a:lnTo>
                  <a:pt x="109" y="198"/>
                </a:lnTo>
                <a:lnTo>
                  <a:pt x="109" y="198"/>
                </a:lnTo>
                <a:lnTo>
                  <a:pt x="114" y="203"/>
                </a:lnTo>
                <a:lnTo>
                  <a:pt x="114" y="203"/>
                </a:lnTo>
                <a:lnTo>
                  <a:pt x="114" y="205"/>
                </a:lnTo>
                <a:lnTo>
                  <a:pt x="114" y="205"/>
                </a:lnTo>
                <a:lnTo>
                  <a:pt x="116" y="207"/>
                </a:lnTo>
                <a:lnTo>
                  <a:pt x="118" y="205"/>
                </a:lnTo>
                <a:lnTo>
                  <a:pt x="118" y="205"/>
                </a:lnTo>
                <a:lnTo>
                  <a:pt x="118" y="205"/>
                </a:lnTo>
                <a:lnTo>
                  <a:pt x="118" y="203"/>
                </a:lnTo>
                <a:lnTo>
                  <a:pt x="119" y="202"/>
                </a:lnTo>
                <a:lnTo>
                  <a:pt x="119" y="202"/>
                </a:lnTo>
                <a:lnTo>
                  <a:pt x="119" y="200"/>
                </a:lnTo>
                <a:lnTo>
                  <a:pt x="119" y="200"/>
                </a:lnTo>
                <a:lnTo>
                  <a:pt x="119" y="200"/>
                </a:lnTo>
                <a:lnTo>
                  <a:pt x="123" y="198"/>
                </a:lnTo>
                <a:lnTo>
                  <a:pt x="124" y="197"/>
                </a:lnTo>
                <a:lnTo>
                  <a:pt x="124" y="197"/>
                </a:lnTo>
                <a:lnTo>
                  <a:pt x="124" y="197"/>
                </a:lnTo>
                <a:lnTo>
                  <a:pt x="124" y="195"/>
                </a:lnTo>
                <a:lnTo>
                  <a:pt x="124" y="193"/>
                </a:lnTo>
                <a:lnTo>
                  <a:pt x="124" y="193"/>
                </a:lnTo>
                <a:lnTo>
                  <a:pt x="124" y="193"/>
                </a:lnTo>
                <a:lnTo>
                  <a:pt x="124" y="192"/>
                </a:lnTo>
                <a:lnTo>
                  <a:pt x="124" y="192"/>
                </a:lnTo>
                <a:lnTo>
                  <a:pt x="123" y="192"/>
                </a:lnTo>
                <a:lnTo>
                  <a:pt x="119" y="188"/>
                </a:lnTo>
                <a:lnTo>
                  <a:pt x="119" y="188"/>
                </a:lnTo>
                <a:lnTo>
                  <a:pt x="119" y="186"/>
                </a:lnTo>
                <a:lnTo>
                  <a:pt x="119" y="186"/>
                </a:lnTo>
                <a:lnTo>
                  <a:pt x="119" y="186"/>
                </a:lnTo>
                <a:lnTo>
                  <a:pt x="119" y="186"/>
                </a:lnTo>
                <a:lnTo>
                  <a:pt x="123" y="183"/>
                </a:lnTo>
                <a:lnTo>
                  <a:pt x="123" y="183"/>
                </a:lnTo>
                <a:lnTo>
                  <a:pt x="123" y="183"/>
                </a:lnTo>
                <a:lnTo>
                  <a:pt x="124" y="178"/>
                </a:lnTo>
                <a:lnTo>
                  <a:pt x="126" y="178"/>
                </a:lnTo>
                <a:lnTo>
                  <a:pt x="124" y="176"/>
                </a:lnTo>
                <a:lnTo>
                  <a:pt x="123" y="175"/>
                </a:lnTo>
                <a:lnTo>
                  <a:pt x="123" y="175"/>
                </a:lnTo>
                <a:lnTo>
                  <a:pt x="123" y="173"/>
                </a:lnTo>
                <a:lnTo>
                  <a:pt x="123" y="173"/>
                </a:lnTo>
                <a:lnTo>
                  <a:pt x="123" y="173"/>
                </a:lnTo>
                <a:lnTo>
                  <a:pt x="123" y="171"/>
                </a:lnTo>
                <a:lnTo>
                  <a:pt x="124" y="171"/>
                </a:lnTo>
                <a:lnTo>
                  <a:pt x="124" y="170"/>
                </a:lnTo>
                <a:lnTo>
                  <a:pt x="126" y="170"/>
                </a:lnTo>
                <a:lnTo>
                  <a:pt x="126" y="170"/>
                </a:lnTo>
                <a:lnTo>
                  <a:pt x="126" y="168"/>
                </a:lnTo>
                <a:lnTo>
                  <a:pt x="129" y="168"/>
                </a:lnTo>
                <a:lnTo>
                  <a:pt x="129" y="168"/>
                </a:lnTo>
                <a:lnTo>
                  <a:pt x="134" y="166"/>
                </a:lnTo>
                <a:lnTo>
                  <a:pt x="134" y="165"/>
                </a:lnTo>
                <a:lnTo>
                  <a:pt x="136" y="163"/>
                </a:lnTo>
                <a:lnTo>
                  <a:pt x="138" y="161"/>
                </a:lnTo>
                <a:lnTo>
                  <a:pt x="138" y="158"/>
                </a:lnTo>
                <a:lnTo>
                  <a:pt x="140" y="156"/>
                </a:lnTo>
                <a:lnTo>
                  <a:pt x="140" y="156"/>
                </a:lnTo>
                <a:lnTo>
                  <a:pt x="141" y="155"/>
                </a:lnTo>
                <a:lnTo>
                  <a:pt x="141" y="153"/>
                </a:lnTo>
                <a:lnTo>
                  <a:pt x="145" y="151"/>
                </a:lnTo>
                <a:lnTo>
                  <a:pt x="145" y="149"/>
                </a:lnTo>
                <a:lnTo>
                  <a:pt x="145" y="149"/>
                </a:lnTo>
                <a:lnTo>
                  <a:pt x="145" y="149"/>
                </a:lnTo>
                <a:lnTo>
                  <a:pt x="143" y="146"/>
                </a:lnTo>
                <a:lnTo>
                  <a:pt x="143" y="146"/>
                </a:lnTo>
                <a:lnTo>
                  <a:pt x="143" y="146"/>
                </a:lnTo>
                <a:lnTo>
                  <a:pt x="143" y="146"/>
                </a:lnTo>
                <a:lnTo>
                  <a:pt x="143" y="144"/>
                </a:lnTo>
                <a:lnTo>
                  <a:pt x="145" y="144"/>
                </a:lnTo>
                <a:lnTo>
                  <a:pt x="143" y="143"/>
                </a:lnTo>
                <a:lnTo>
                  <a:pt x="141" y="143"/>
                </a:lnTo>
                <a:lnTo>
                  <a:pt x="140" y="143"/>
                </a:lnTo>
                <a:lnTo>
                  <a:pt x="138" y="143"/>
                </a:lnTo>
                <a:lnTo>
                  <a:pt x="138" y="143"/>
                </a:lnTo>
                <a:lnTo>
                  <a:pt x="136" y="143"/>
                </a:lnTo>
                <a:lnTo>
                  <a:pt x="136" y="141"/>
                </a:lnTo>
                <a:lnTo>
                  <a:pt x="134" y="141"/>
                </a:lnTo>
                <a:lnTo>
                  <a:pt x="134" y="139"/>
                </a:lnTo>
                <a:lnTo>
                  <a:pt x="129" y="134"/>
                </a:lnTo>
                <a:lnTo>
                  <a:pt x="128" y="138"/>
                </a:lnTo>
                <a:lnTo>
                  <a:pt x="128" y="139"/>
                </a:lnTo>
                <a:lnTo>
                  <a:pt x="126" y="139"/>
                </a:lnTo>
                <a:lnTo>
                  <a:pt x="124" y="139"/>
                </a:lnTo>
                <a:lnTo>
                  <a:pt x="123" y="139"/>
                </a:lnTo>
                <a:lnTo>
                  <a:pt x="123" y="141"/>
                </a:lnTo>
                <a:lnTo>
                  <a:pt x="123" y="141"/>
                </a:lnTo>
                <a:lnTo>
                  <a:pt x="121" y="141"/>
                </a:lnTo>
                <a:lnTo>
                  <a:pt x="121" y="143"/>
                </a:lnTo>
                <a:lnTo>
                  <a:pt x="121" y="144"/>
                </a:lnTo>
                <a:lnTo>
                  <a:pt x="121" y="144"/>
                </a:lnTo>
                <a:lnTo>
                  <a:pt x="119" y="144"/>
                </a:lnTo>
                <a:lnTo>
                  <a:pt x="119" y="146"/>
                </a:lnTo>
                <a:lnTo>
                  <a:pt x="116" y="148"/>
                </a:lnTo>
                <a:lnTo>
                  <a:pt x="116" y="148"/>
                </a:lnTo>
                <a:lnTo>
                  <a:pt x="114" y="149"/>
                </a:lnTo>
                <a:lnTo>
                  <a:pt x="113" y="151"/>
                </a:lnTo>
                <a:lnTo>
                  <a:pt x="113" y="151"/>
                </a:lnTo>
                <a:lnTo>
                  <a:pt x="109" y="153"/>
                </a:lnTo>
                <a:lnTo>
                  <a:pt x="108" y="153"/>
                </a:lnTo>
                <a:lnTo>
                  <a:pt x="104" y="155"/>
                </a:lnTo>
                <a:lnTo>
                  <a:pt x="104" y="156"/>
                </a:lnTo>
                <a:lnTo>
                  <a:pt x="103" y="156"/>
                </a:lnTo>
                <a:lnTo>
                  <a:pt x="103" y="158"/>
                </a:lnTo>
                <a:lnTo>
                  <a:pt x="98" y="156"/>
                </a:lnTo>
                <a:lnTo>
                  <a:pt x="94" y="153"/>
                </a:lnTo>
                <a:lnTo>
                  <a:pt x="94" y="153"/>
                </a:lnTo>
                <a:lnTo>
                  <a:pt x="91" y="155"/>
                </a:lnTo>
                <a:lnTo>
                  <a:pt x="89" y="155"/>
                </a:lnTo>
                <a:lnTo>
                  <a:pt x="84" y="156"/>
                </a:lnTo>
                <a:lnTo>
                  <a:pt x="81" y="156"/>
                </a:lnTo>
                <a:lnTo>
                  <a:pt x="79" y="156"/>
                </a:lnTo>
                <a:lnTo>
                  <a:pt x="76" y="158"/>
                </a:lnTo>
                <a:lnTo>
                  <a:pt x="74" y="158"/>
                </a:lnTo>
                <a:lnTo>
                  <a:pt x="74" y="158"/>
                </a:lnTo>
                <a:lnTo>
                  <a:pt x="74" y="158"/>
                </a:lnTo>
                <a:lnTo>
                  <a:pt x="74" y="160"/>
                </a:lnTo>
                <a:lnTo>
                  <a:pt x="72" y="160"/>
                </a:lnTo>
                <a:lnTo>
                  <a:pt x="69" y="161"/>
                </a:lnTo>
                <a:lnTo>
                  <a:pt x="67" y="161"/>
                </a:lnTo>
                <a:lnTo>
                  <a:pt x="67" y="161"/>
                </a:lnTo>
                <a:lnTo>
                  <a:pt x="66" y="161"/>
                </a:lnTo>
                <a:lnTo>
                  <a:pt x="64" y="158"/>
                </a:lnTo>
                <a:lnTo>
                  <a:pt x="64" y="156"/>
                </a:lnTo>
                <a:lnTo>
                  <a:pt x="62" y="156"/>
                </a:lnTo>
                <a:lnTo>
                  <a:pt x="61" y="155"/>
                </a:lnTo>
                <a:lnTo>
                  <a:pt x="55" y="151"/>
                </a:lnTo>
                <a:lnTo>
                  <a:pt x="55" y="151"/>
                </a:lnTo>
                <a:lnTo>
                  <a:pt x="47" y="153"/>
                </a:lnTo>
                <a:lnTo>
                  <a:pt x="47" y="153"/>
                </a:lnTo>
                <a:lnTo>
                  <a:pt x="45" y="153"/>
                </a:lnTo>
                <a:lnTo>
                  <a:pt x="45" y="153"/>
                </a:lnTo>
                <a:lnTo>
                  <a:pt x="45" y="155"/>
                </a:lnTo>
                <a:lnTo>
                  <a:pt x="45" y="155"/>
                </a:lnTo>
                <a:lnTo>
                  <a:pt x="45" y="155"/>
                </a:lnTo>
                <a:lnTo>
                  <a:pt x="44" y="155"/>
                </a:lnTo>
                <a:lnTo>
                  <a:pt x="40" y="156"/>
                </a:lnTo>
                <a:lnTo>
                  <a:pt x="39" y="156"/>
                </a:lnTo>
                <a:lnTo>
                  <a:pt x="39" y="156"/>
                </a:lnTo>
                <a:lnTo>
                  <a:pt x="39" y="158"/>
                </a:lnTo>
                <a:lnTo>
                  <a:pt x="34" y="160"/>
                </a:lnTo>
                <a:lnTo>
                  <a:pt x="34" y="160"/>
                </a:lnTo>
                <a:lnTo>
                  <a:pt x="32" y="160"/>
                </a:lnTo>
                <a:lnTo>
                  <a:pt x="32" y="161"/>
                </a:lnTo>
                <a:lnTo>
                  <a:pt x="32" y="161"/>
                </a:lnTo>
                <a:lnTo>
                  <a:pt x="30" y="160"/>
                </a:lnTo>
                <a:lnTo>
                  <a:pt x="30" y="160"/>
                </a:lnTo>
                <a:lnTo>
                  <a:pt x="29" y="158"/>
                </a:lnTo>
                <a:lnTo>
                  <a:pt x="29" y="158"/>
                </a:lnTo>
                <a:lnTo>
                  <a:pt x="29" y="158"/>
                </a:lnTo>
                <a:lnTo>
                  <a:pt x="29" y="158"/>
                </a:lnTo>
                <a:lnTo>
                  <a:pt x="29" y="156"/>
                </a:lnTo>
                <a:lnTo>
                  <a:pt x="29" y="155"/>
                </a:lnTo>
                <a:lnTo>
                  <a:pt x="29" y="155"/>
                </a:lnTo>
                <a:lnTo>
                  <a:pt x="29" y="155"/>
                </a:lnTo>
                <a:lnTo>
                  <a:pt x="27" y="153"/>
                </a:lnTo>
                <a:lnTo>
                  <a:pt x="27" y="153"/>
                </a:lnTo>
                <a:lnTo>
                  <a:pt x="27" y="153"/>
                </a:lnTo>
                <a:lnTo>
                  <a:pt x="25" y="151"/>
                </a:lnTo>
                <a:lnTo>
                  <a:pt x="25" y="151"/>
                </a:lnTo>
                <a:lnTo>
                  <a:pt x="25" y="151"/>
                </a:lnTo>
                <a:lnTo>
                  <a:pt x="25" y="149"/>
                </a:lnTo>
                <a:lnTo>
                  <a:pt x="25" y="149"/>
                </a:lnTo>
                <a:lnTo>
                  <a:pt x="25" y="149"/>
                </a:lnTo>
                <a:lnTo>
                  <a:pt x="24" y="148"/>
                </a:lnTo>
                <a:lnTo>
                  <a:pt x="22" y="148"/>
                </a:lnTo>
                <a:lnTo>
                  <a:pt x="22" y="148"/>
                </a:lnTo>
                <a:lnTo>
                  <a:pt x="22" y="148"/>
                </a:lnTo>
                <a:lnTo>
                  <a:pt x="22" y="148"/>
                </a:lnTo>
                <a:lnTo>
                  <a:pt x="22" y="146"/>
                </a:lnTo>
                <a:lnTo>
                  <a:pt x="22" y="146"/>
                </a:lnTo>
                <a:lnTo>
                  <a:pt x="24" y="143"/>
                </a:lnTo>
                <a:lnTo>
                  <a:pt x="24" y="141"/>
                </a:lnTo>
                <a:lnTo>
                  <a:pt x="24" y="141"/>
                </a:lnTo>
                <a:lnTo>
                  <a:pt x="24" y="141"/>
                </a:lnTo>
                <a:lnTo>
                  <a:pt x="17" y="134"/>
                </a:lnTo>
                <a:lnTo>
                  <a:pt x="17" y="134"/>
                </a:lnTo>
                <a:lnTo>
                  <a:pt x="17" y="133"/>
                </a:lnTo>
                <a:lnTo>
                  <a:pt x="17" y="133"/>
                </a:lnTo>
                <a:lnTo>
                  <a:pt x="17" y="133"/>
                </a:lnTo>
                <a:lnTo>
                  <a:pt x="19" y="131"/>
                </a:lnTo>
                <a:lnTo>
                  <a:pt x="19" y="131"/>
                </a:lnTo>
                <a:lnTo>
                  <a:pt x="17" y="131"/>
                </a:lnTo>
                <a:lnTo>
                  <a:pt x="15" y="131"/>
                </a:lnTo>
                <a:lnTo>
                  <a:pt x="15" y="131"/>
                </a:lnTo>
                <a:lnTo>
                  <a:pt x="15" y="131"/>
                </a:lnTo>
                <a:lnTo>
                  <a:pt x="15" y="129"/>
                </a:lnTo>
                <a:lnTo>
                  <a:pt x="15" y="129"/>
                </a:lnTo>
                <a:lnTo>
                  <a:pt x="15" y="128"/>
                </a:lnTo>
                <a:lnTo>
                  <a:pt x="15" y="128"/>
                </a:lnTo>
                <a:lnTo>
                  <a:pt x="13" y="128"/>
                </a:lnTo>
                <a:lnTo>
                  <a:pt x="12" y="126"/>
                </a:lnTo>
                <a:lnTo>
                  <a:pt x="8" y="124"/>
                </a:lnTo>
                <a:lnTo>
                  <a:pt x="8" y="123"/>
                </a:lnTo>
                <a:lnTo>
                  <a:pt x="8" y="123"/>
                </a:lnTo>
                <a:lnTo>
                  <a:pt x="8" y="123"/>
                </a:lnTo>
                <a:lnTo>
                  <a:pt x="8" y="121"/>
                </a:lnTo>
                <a:lnTo>
                  <a:pt x="8" y="121"/>
                </a:lnTo>
                <a:lnTo>
                  <a:pt x="7" y="119"/>
                </a:lnTo>
                <a:lnTo>
                  <a:pt x="3" y="118"/>
                </a:lnTo>
                <a:lnTo>
                  <a:pt x="2" y="116"/>
                </a:lnTo>
                <a:lnTo>
                  <a:pt x="0" y="114"/>
                </a:lnTo>
                <a:lnTo>
                  <a:pt x="0" y="112"/>
                </a:lnTo>
                <a:lnTo>
                  <a:pt x="0" y="111"/>
                </a:lnTo>
                <a:lnTo>
                  <a:pt x="0" y="111"/>
                </a:lnTo>
                <a:lnTo>
                  <a:pt x="0" y="111"/>
                </a:lnTo>
                <a:lnTo>
                  <a:pt x="0" y="109"/>
                </a:lnTo>
                <a:lnTo>
                  <a:pt x="0" y="109"/>
                </a:lnTo>
                <a:lnTo>
                  <a:pt x="0" y="107"/>
                </a:lnTo>
                <a:lnTo>
                  <a:pt x="0" y="107"/>
                </a:lnTo>
                <a:lnTo>
                  <a:pt x="0" y="107"/>
                </a:lnTo>
                <a:lnTo>
                  <a:pt x="2" y="107"/>
                </a:lnTo>
                <a:lnTo>
                  <a:pt x="2" y="106"/>
                </a:lnTo>
                <a:lnTo>
                  <a:pt x="5" y="102"/>
                </a:lnTo>
                <a:lnTo>
                  <a:pt x="7" y="102"/>
                </a:lnTo>
                <a:lnTo>
                  <a:pt x="7" y="102"/>
                </a:lnTo>
                <a:lnTo>
                  <a:pt x="7" y="101"/>
                </a:lnTo>
                <a:lnTo>
                  <a:pt x="7" y="101"/>
                </a:lnTo>
                <a:lnTo>
                  <a:pt x="7" y="101"/>
                </a:lnTo>
                <a:lnTo>
                  <a:pt x="7" y="99"/>
                </a:lnTo>
                <a:lnTo>
                  <a:pt x="7" y="99"/>
                </a:lnTo>
                <a:lnTo>
                  <a:pt x="7" y="99"/>
                </a:lnTo>
                <a:lnTo>
                  <a:pt x="5" y="97"/>
                </a:lnTo>
                <a:lnTo>
                  <a:pt x="5" y="96"/>
                </a:lnTo>
                <a:lnTo>
                  <a:pt x="3" y="91"/>
                </a:lnTo>
                <a:lnTo>
                  <a:pt x="3" y="89"/>
                </a:lnTo>
                <a:lnTo>
                  <a:pt x="5" y="87"/>
                </a:lnTo>
                <a:lnTo>
                  <a:pt x="5" y="87"/>
                </a:lnTo>
                <a:lnTo>
                  <a:pt x="5" y="87"/>
                </a:lnTo>
                <a:lnTo>
                  <a:pt x="5" y="86"/>
                </a:lnTo>
                <a:lnTo>
                  <a:pt x="5" y="86"/>
                </a:lnTo>
                <a:lnTo>
                  <a:pt x="7" y="86"/>
                </a:lnTo>
                <a:lnTo>
                  <a:pt x="7" y="86"/>
                </a:lnTo>
                <a:lnTo>
                  <a:pt x="10" y="84"/>
                </a:lnTo>
                <a:lnTo>
                  <a:pt x="10" y="84"/>
                </a:lnTo>
                <a:lnTo>
                  <a:pt x="10" y="84"/>
                </a:lnTo>
                <a:lnTo>
                  <a:pt x="12" y="82"/>
                </a:lnTo>
                <a:lnTo>
                  <a:pt x="12" y="82"/>
                </a:lnTo>
                <a:lnTo>
                  <a:pt x="12" y="82"/>
                </a:lnTo>
                <a:lnTo>
                  <a:pt x="12" y="81"/>
                </a:lnTo>
                <a:lnTo>
                  <a:pt x="12" y="81"/>
                </a:lnTo>
                <a:lnTo>
                  <a:pt x="12" y="81"/>
                </a:lnTo>
                <a:lnTo>
                  <a:pt x="12" y="79"/>
                </a:lnTo>
                <a:lnTo>
                  <a:pt x="12" y="77"/>
                </a:lnTo>
                <a:lnTo>
                  <a:pt x="12" y="77"/>
                </a:lnTo>
                <a:lnTo>
                  <a:pt x="12" y="77"/>
                </a:lnTo>
                <a:lnTo>
                  <a:pt x="12" y="75"/>
                </a:lnTo>
                <a:lnTo>
                  <a:pt x="12" y="77"/>
                </a:lnTo>
                <a:lnTo>
                  <a:pt x="12" y="77"/>
                </a:lnTo>
                <a:lnTo>
                  <a:pt x="13" y="77"/>
                </a:lnTo>
                <a:lnTo>
                  <a:pt x="13" y="77"/>
                </a:lnTo>
                <a:lnTo>
                  <a:pt x="13" y="77"/>
                </a:lnTo>
                <a:lnTo>
                  <a:pt x="13" y="75"/>
                </a:lnTo>
                <a:lnTo>
                  <a:pt x="13" y="75"/>
                </a:lnTo>
                <a:lnTo>
                  <a:pt x="13" y="74"/>
                </a:lnTo>
                <a:lnTo>
                  <a:pt x="15" y="74"/>
                </a:lnTo>
                <a:lnTo>
                  <a:pt x="15" y="74"/>
                </a:lnTo>
                <a:lnTo>
                  <a:pt x="15" y="74"/>
                </a:lnTo>
                <a:lnTo>
                  <a:pt x="17" y="74"/>
                </a:lnTo>
                <a:lnTo>
                  <a:pt x="17" y="75"/>
                </a:lnTo>
                <a:lnTo>
                  <a:pt x="17" y="75"/>
                </a:lnTo>
                <a:lnTo>
                  <a:pt x="19" y="74"/>
                </a:lnTo>
                <a:lnTo>
                  <a:pt x="24" y="70"/>
                </a:lnTo>
                <a:lnTo>
                  <a:pt x="25" y="70"/>
                </a:lnTo>
                <a:lnTo>
                  <a:pt x="25" y="70"/>
                </a:lnTo>
                <a:lnTo>
                  <a:pt x="27" y="70"/>
                </a:lnTo>
                <a:lnTo>
                  <a:pt x="30" y="70"/>
                </a:lnTo>
                <a:lnTo>
                  <a:pt x="30" y="70"/>
                </a:lnTo>
                <a:lnTo>
                  <a:pt x="32" y="72"/>
                </a:lnTo>
                <a:lnTo>
                  <a:pt x="37" y="75"/>
                </a:lnTo>
                <a:lnTo>
                  <a:pt x="37" y="75"/>
                </a:lnTo>
                <a:lnTo>
                  <a:pt x="40" y="75"/>
                </a:lnTo>
                <a:lnTo>
                  <a:pt x="49" y="79"/>
                </a:lnTo>
                <a:lnTo>
                  <a:pt x="54" y="82"/>
                </a:lnTo>
                <a:lnTo>
                  <a:pt x="55" y="82"/>
                </a:lnTo>
                <a:lnTo>
                  <a:pt x="55" y="84"/>
                </a:lnTo>
                <a:lnTo>
                  <a:pt x="55" y="84"/>
                </a:lnTo>
                <a:lnTo>
                  <a:pt x="55" y="84"/>
                </a:lnTo>
                <a:lnTo>
                  <a:pt x="55" y="86"/>
                </a:lnTo>
                <a:lnTo>
                  <a:pt x="55" y="86"/>
                </a:lnTo>
                <a:lnTo>
                  <a:pt x="55" y="87"/>
                </a:lnTo>
                <a:lnTo>
                  <a:pt x="57" y="89"/>
                </a:lnTo>
                <a:lnTo>
                  <a:pt x="59" y="89"/>
                </a:lnTo>
                <a:lnTo>
                  <a:pt x="59" y="91"/>
                </a:lnTo>
                <a:lnTo>
                  <a:pt x="59" y="91"/>
                </a:lnTo>
                <a:lnTo>
                  <a:pt x="59" y="91"/>
                </a:lnTo>
                <a:lnTo>
                  <a:pt x="59" y="91"/>
                </a:lnTo>
                <a:lnTo>
                  <a:pt x="57" y="91"/>
                </a:lnTo>
                <a:lnTo>
                  <a:pt x="57" y="92"/>
                </a:lnTo>
                <a:lnTo>
                  <a:pt x="54" y="92"/>
                </a:lnTo>
                <a:lnTo>
                  <a:pt x="52" y="92"/>
                </a:lnTo>
                <a:lnTo>
                  <a:pt x="52" y="92"/>
                </a:lnTo>
                <a:lnTo>
                  <a:pt x="52" y="92"/>
                </a:lnTo>
                <a:lnTo>
                  <a:pt x="50" y="91"/>
                </a:lnTo>
                <a:lnTo>
                  <a:pt x="50" y="91"/>
                </a:lnTo>
                <a:lnTo>
                  <a:pt x="50" y="91"/>
                </a:lnTo>
                <a:lnTo>
                  <a:pt x="50" y="91"/>
                </a:lnTo>
                <a:lnTo>
                  <a:pt x="49" y="91"/>
                </a:lnTo>
                <a:lnTo>
                  <a:pt x="49" y="91"/>
                </a:lnTo>
                <a:lnTo>
                  <a:pt x="49" y="91"/>
                </a:lnTo>
                <a:lnTo>
                  <a:pt x="49" y="92"/>
                </a:lnTo>
                <a:lnTo>
                  <a:pt x="49" y="92"/>
                </a:lnTo>
                <a:lnTo>
                  <a:pt x="49" y="94"/>
                </a:lnTo>
                <a:lnTo>
                  <a:pt x="49" y="96"/>
                </a:lnTo>
                <a:lnTo>
                  <a:pt x="49" y="97"/>
                </a:lnTo>
                <a:lnTo>
                  <a:pt x="50" y="99"/>
                </a:lnTo>
                <a:lnTo>
                  <a:pt x="50" y="101"/>
                </a:lnTo>
                <a:lnTo>
                  <a:pt x="50" y="101"/>
                </a:lnTo>
                <a:lnTo>
                  <a:pt x="50" y="101"/>
                </a:lnTo>
                <a:lnTo>
                  <a:pt x="49" y="102"/>
                </a:lnTo>
                <a:lnTo>
                  <a:pt x="49" y="102"/>
                </a:lnTo>
                <a:lnTo>
                  <a:pt x="49" y="102"/>
                </a:lnTo>
                <a:lnTo>
                  <a:pt x="49" y="104"/>
                </a:lnTo>
                <a:lnTo>
                  <a:pt x="49" y="104"/>
                </a:lnTo>
                <a:lnTo>
                  <a:pt x="49" y="106"/>
                </a:lnTo>
                <a:lnTo>
                  <a:pt x="49" y="106"/>
                </a:lnTo>
                <a:lnTo>
                  <a:pt x="49" y="106"/>
                </a:lnTo>
                <a:lnTo>
                  <a:pt x="49" y="106"/>
                </a:lnTo>
                <a:lnTo>
                  <a:pt x="49" y="107"/>
                </a:lnTo>
                <a:lnTo>
                  <a:pt x="47" y="107"/>
                </a:lnTo>
                <a:lnTo>
                  <a:pt x="47" y="107"/>
                </a:lnTo>
                <a:lnTo>
                  <a:pt x="47" y="107"/>
                </a:lnTo>
                <a:lnTo>
                  <a:pt x="45" y="109"/>
                </a:lnTo>
                <a:lnTo>
                  <a:pt x="44" y="109"/>
                </a:lnTo>
                <a:lnTo>
                  <a:pt x="44" y="111"/>
                </a:lnTo>
                <a:lnTo>
                  <a:pt x="44" y="112"/>
                </a:lnTo>
                <a:lnTo>
                  <a:pt x="44" y="112"/>
                </a:lnTo>
                <a:lnTo>
                  <a:pt x="44" y="112"/>
                </a:lnTo>
                <a:lnTo>
                  <a:pt x="44" y="112"/>
                </a:lnTo>
                <a:lnTo>
                  <a:pt x="44" y="114"/>
                </a:lnTo>
                <a:lnTo>
                  <a:pt x="45" y="114"/>
                </a:lnTo>
                <a:lnTo>
                  <a:pt x="45" y="114"/>
                </a:lnTo>
                <a:lnTo>
                  <a:pt x="45" y="114"/>
                </a:lnTo>
                <a:lnTo>
                  <a:pt x="45" y="114"/>
                </a:lnTo>
                <a:lnTo>
                  <a:pt x="49" y="114"/>
                </a:lnTo>
                <a:lnTo>
                  <a:pt x="50" y="112"/>
                </a:lnTo>
                <a:lnTo>
                  <a:pt x="50" y="112"/>
                </a:lnTo>
                <a:lnTo>
                  <a:pt x="50" y="111"/>
                </a:lnTo>
                <a:lnTo>
                  <a:pt x="50" y="109"/>
                </a:lnTo>
                <a:lnTo>
                  <a:pt x="52" y="109"/>
                </a:lnTo>
                <a:lnTo>
                  <a:pt x="52" y="107"/>
                </a:lnTo>
                <a:lnTo>
                  <a:pt x="52" y="107"/>
                </a:lnTo>
                <a:lnTo>
                  <a:pt x="52" y="107"/>
                </a:lnTo>
                <a:lnTo>
                  <a:pt x="52" y="107"/>
                </a:lnTo>
                <a:lnTo>
                  <a:pt x="52" y="106"/>
                </a:lnTo>
                <a:lnTo>
                  <a:pt x="52" y="106"/>
                </a:lnTo>
                <a:lnTo>
                  <a:pt x="52" y="106"/>
                </a:lnTo>
                <a:lnTo>
                  <a:pt x="54" y="106"/>
                </a:lnTo>
                <a:lnTo>
                  <a:pt x="54" y="104"/>
                </a:lnTo>
                <a:lnTo>
                  <a:pt x="55" y="104"/>
                </a:lnTo>
                <a:lnTo>
                  <a:pt x="55" y="104"/>
                </a:lnTo>
                <a:lnTo>
                  <a:pt x="55" y="104"/>
                </a:lnTo>
                <a:lnTo>
                  <a:pt x="57" y="102"/>
                </a:lnTo>
                <a:lnTo>
                  <a:pt x="57" y="102"/>
                </a:lnTo>
                <a:lnTo>
                  <a:pt x="59" y="102"/>
                </a:lnTo>
                <a:lnTo>
                  <a:pt x="59" y="102"/>
                </a:lnTo>
                <a:lnTo>
                  <a:pt x="59" y="101"/>
                </a:lnTo>
                <a:lnTo>
                  <a:pt x="57" y="101"/>
                </a:lnTo>
                <a:lnTo>
                  <a:pt x="57" y="101"/>
                </a:lnTo>
                <a:lnTo>
                  <a:pt x="55" y="99"/>
                </a:lnTo>
                <a:lnTo>
                  <a:pt x="57" y="99"/>
                </a:lnTo>
                <a:lnTo>
                  <a:pt x="57" y="99"/>
                </a:lnTo>
                <a:lnTo>
                  <a:pt x="57" y="97"/>
                </a:lnTo>
                <a:lnTo>
                  <a:pt x="66" y="96"/>
                </a:lnTo>
                <a:lnTo>
                  <a:pt x="66" y="96"/>
                </a:lnTo>
                <a:lnTo>
                  <a:pt x="67" y="96"/>
                </a:lnTo>
                <a:lnTo>
                  <a:pt x="67" y="96"/>
                </a:lnTo>
                <a:lnTo>
                  <a:pt x="69" y="97"/>
                </a:lnTo>
                <a:lnTo>
                  <a:pt x="69" y="97"/>
                </a:lnTo>
                <a:lnTo>
                  <a:pt x="69" y="97"/>
                </a:lnTo>
                <a:lnTo>
                  <a:pt x="69" y="99"/>
                </a:lnTo>
                <a:lnTo>
                  <a:pt x="69" y="99"/>
                </a:lnTo>
                <a:lnTo>
                  <a:pt x="69" y="101"/>
                </a:lnTo>
                <a:lnTo>
                  <a:pt x="69" y="101"/>
                </a:lnTo>
                <a:lnTo>
                  <a:pt x="69" y="101"/>
                </a:lnTo>
                <a:lnTo>
                  <a:pt x="67" y="102"/>
                </a:lnTo>
                <a:lnTo>
                  <a:pt x="67" y="102"/>
                </a:lnTo>
                <a:lnTo>
                  <a:pt x="67" y="104"/>
                </a:lnTo>
                <a:lnTo>
                  <a:pt x="67" y="104"/>
                </a:lnTo>
                <a:lnTo>
                  <a:pt x="67" y="104"/>
                </a:lnTo>
                <a:lnTo>
                  <a:pt x="67" y="104"/>
                </a:lnTo>
                <a:lnTo>
                  <a:pt x="71" y="106"/>
                </a:lnTo>
                <a:lnTo>
                  <a:pt x="71" y="107"/>
                </a:lnTo>
                <a:lnTo>
                  <a:pt x="71" y="107"/>
                </a:lnTo>
                <a:lnTo>
                  <a:pt x="71" y="107"/>
                </a:lnTo>
                <a:lnTo>
                  <a:pt x="71" y="107"/>
                </a:lnTo>
                <a:lnTo>
                  <a:pt x="69" y="109"/>
                </a:lnTo>
                <a:lnTo>
                  <a:pt x="67" y="109"/>
                </a:lnTo>
                <a:lnTo>
                  <a:pt x="67" y="111"/>
                </a:lnTo>
                <a:lnTo>
                  <a:pt x="67" y="111"/>
                </a:lnTo>
                <a:lnTo>
                  <a:pt x="67" y="111"/>
                </a:lnTo>
                <a:lnTo>
                  <a:pt x="67" y="111"/>
                </a:lnTo>
                <a:lnTo>
                  <a:pt x="67" y="111"/>
                </a:lnTo>
                <a:lnTo>
                  <a:pt x="67" y="112"/>
                </a:lnTo>
                <a:lnTo>
                  <a:pt x="67" y="112"/>
                </a:lnTo>
                <a:lnTo>
                  <a:pt x="67" y="112"/>
                </a:lnTo>
                <a:lnTo>
                  <a:pt x="67" y="112"/>
                </a:lnTo>
                <a:lnTo>
                  <a:pt x="69" y="112"/>
                </a:lnTo>
                <a:lnTo>
                  <a:pt x="72" y="111"/>
                </a:lnTo>
                <a:lnTo>
                  <a:pt x="74" y="111"/>
                </a:lnTo>
                <a:lnTo>
                  <a:pt x="74" y="111"/>
                </a:lnTo>
                <a:lnTo>
                  <a:pt x="74" y="112"/>
                </a:lnTo>
                <a:lnTo>
                  <a:pt x="74" y="112"/>
                </a:lnTo>
                <a:lnTo>
                  <a:pt x="74" y="112"/>
                </a:lnTo>
                <a:lnTo>
                  <a:pt x="74" y="112"/>
                </a:lnTo>
                <a:lnTo>
                  <a:pt x="74" y="114"/>
                </a:lnTo>
                <a:lnTo>
                  <a:pt x="74" y="116"/>
                </a:lnTo>
                <a:lnTo>
                  <a:pt x="74" y="118"/>
                </a:lnTo>
                <a:lnTo>
                  <a:pt x="74" y="118"/>
                </a:lnTo>
                <a:lnTo>
                  <a:pt x="74" y="118"/>
                </a:lnTo>
                <a:lnTo>
                  <a:pt x="76" y="119"/>
                </a:lnTo>
                <a:lnTo>
                  <a:pt x="77" y="119"/>
                </a:lnTo>
                <a:lnTo>
                  <a:pt x="89" y="114"/>
                </a:lnTo>
                <a:lnTo>
                  <a:pt x="89" y="114"/>
                </a:lnTo>
                <a:lnTo>
                  <a:pt x="89" y="114"/>
                </a:lnTo>
                <a:lnTo>
                  <a:pt x="89" y="112"/>
                </a:lnTo>
                <a:lnTo>
                  <a:pt x="89" y="107"/>
                </a:lnTo>
                <a:lnTo>
                  <a:pt x="89" y="107"/>
                </a:lnTo>
                <a:lnTo>
                  <a:pt x="89" y="107"/>
                </a:lnTo>
                <a:lnTo>
                  <a:pt x="87" y="106"/>
                </a:lnTo>
                <a:lnTo>
                  <a:pt x="87" y="106"/>
                </a:lnTo>
                <a:lnTo>
                  <a:pt x="87" y="106"/>
                </a:lnTo>
                <a:lnTo>
                  <a:pt x="82" y="104"/>
                </a:lnTo>
                <a:lnTo>
                  <a:pt x="81" y="102"/>
                </a:lnTo>
                <a:lnTo>
                  <a:pt x="81" y="102"/>
                </a:lnTo>
                <a:lnTo>
                  <a:pt x="79" y="102"/>
                </a:lnTo>
                <a:lnTo>
                  <a:pt x="79" y="101"/>
                </a:lnTo>
                <a:lnTo>
                  <a:pt x="79" y="101"/>
                </a:lnTo>
                <a:lnTo>
                  <a:pt x="79" y="101"/>
                </a:lnTo>
                <a:lnTo>
                  <a:pt x="81" y="99"/>
                </a:lnTo>
                <a:lnTo>
                  <a:pt x="81" y="99"/>
                </a:lnTo>
                <a:lnTo>
                  <a:pt x="81" y="99"/>
                </a:lnTo>
                <a:lnTo>
                  <a:pt x="81" y="99"/>
                </a:lnTo>
                <a:lnTo>
                  <a:pt x="82" y="99"/>
                </a:lnTo>
                <a:lnTo>
                  <a:pt x="84" y="99"/>
                </a:lnTo>
                <a:lnTo>
                  <a:pt x="84" y="99"/>
                </a:lnTo>
                <a:lnTo>
                  <a:pt x="84" y="99"/>
                </a:lnTo>
                <a:lnTo>
                  <a:pt x="84" y="97"/>
                </a:lnTo>
                <a:lnTo>
                  <a:pt x="84" y="97"/>
                </a:lnTo>
                <a:lnTo>
                  <a:pt x="86" y="97"/>
                </a:lnTo>
                <a:lnTo>
                  <a:pt x="86" y="99"/>
                </a:lnTo>
                <a:lnTo>
                  <a:pt x="86" y="101"/>
                </a:lnTo>
                <a:lnTo>
                  <a:pt x="86" y="102"/>
                </a:lnTo>
                <a:lnTo>
                  <a:pt x="86" y="102"/>
                </a:lnTo>
                <a:lnTo>
                  <a:pt x="87" y="102"/>
                </a:lnTo>
                <a:lnTo>
                  <a:pt x="87" y="102"/>
                </a:lnTo>
                <a:lnTo>
                  <a:pt x="87" y="102"/>
                </a:lnTo>
                <a:lnTo>
                  <a:pt x="87" y="102"/>
                </a:lnTo>
                <a:lnTo>
                  <a:pt x="89" y="102"/>
                </a:lnTo>
                <a:lnTo>
                  <a:pt x="89" y="102"/>
                </a:lnTo>
                <a:lnTo>
                  <a:pt x="92" y="99"/>
                </a:lnTo>
                <a:lnTo>
                  <a:pt x="92" y="99"/>
                </a:lnTo>
                <a:lnTo>
                  <a:pt x="92" y="97"/>
                </a:lnTo>
                <a:lnTo>
                  <a:pt x="92" y="97"/>
                </a:lnTo>
                <a:lnTo>
                  <a:pt x="92" y="97"/>
                </a:lnTo>
                <a:lnTo>
                  <a:pt x="89" y="96"/>
                </a:lnTo>
                <a:lnTo>
                  <a:pt x="89" y="96"/>
                </a:lnTo>
                <a:lnTo>
                  <a:pt x="89" y="94"/>
                </a:lnTo>
                <a:lnTo>
                  <a:pt x="89" y="92"/>
                </a:lnTo>
                <a:lnTo>
                  <a:pt x="91" y="92"/>
                </a:lnTo>
                <a:lnTo>
                  <a:pt x="91" y="92"/>
                </a:lnTo>
                <a:lnTo>
                  <a:pt x="96" y="94"/>
                </a:lnTo>
                <a:lnTo>
                  <a:pt x="96" y="94"/>
                </a:lnTo>
                <a:lnTo>
                  <a:pt x="98" y="94"/>
                </a:lnTo>
                <a:lnTo>
                  <a:pt x="99" y="94"/>
                </a:lnTo>
                <a:lnTo>
                  <a:pt x="99" y="94"/>
                </a:lnTo>
                <a:lnTo>
                  <a:pt x="101" y="94"/>
                </a:lnTo>
                <a:lnTo>
                  <a:pt x="101" y="92"/>
                </a:lnTo>
                <a:lnTo>
                  <a:pt x="101" y="92"/>
                </a:lnTo>
                <a:lnTo>
                  <a:pt x="98" y="91"/>
                </a:lnTo>
                <a:lnTo>
                  <a:pt x="98" y="91"/>
                </a:lnTo>
                <a:lnTo>
                  <a:pt x="98" y="91"/>
                </a:lnTo>
                <a:lnTo>
                  <a:pt x="98" y="89"/>
                </a:lnTo>
                <a:lnTo>
                  <a:pt x="98" y="89"/>
                </a:lnTo>
                <a:lnTo>
                  <a:pt x="99" y="89"/>
                </a:lnTo>
                <a:lnTo>
                  <a:pt x="101" y="89"/>
                </a:lnTo>
                <a:lnTo>
                  <a:pt x="103" y="89"/>
                </a:lnTo>
                <a:lnTo>
                  <a:pt x="103" y="89"/>
                </a:lnTo>
                <a:lnTo>
                  <a:pt x="104" y="91"/>
                </a:lnTo>
                <a:lnTo>
                  <a:pt x="104" y="91"/>
                </a:lnTo>
                <a:lnTo>
                  <a:pt x="104" y="92"/>
                </a:lnTo>
                <a:lnTo>
                  <a:pt x="104" y="92"/>
                </a:lnTo>
                <a:lnTo>
                  <a:pt x="104" y="92"/>
                </a:lnTo>
                <a:lnTo>
                  <a:pt x="104" y="94"/>
                </a:lnTo>
                <a:lnTo>
                  <a:pt x="103" y="94"/>
                </a:lnTo>
                <a:lnTo>
                  <a:pt x="103" y="96"/>
                </a:lnTo>
                <a:lnTo>
                  <a:pt x="103" y="96"/>
                </a:lnTo>
                <a:lnTo>
                  <a:pt x="103" y="97"/>
                </a:lnTo>
                <a:lnTo>
                  <a:pt x="103" y="97"/>
                </a:lnTo>
                <a:lnTo>
                  <a:pt x="103" y="97"/>
                </a:lnTo>
                <a:lnTo>
                  <a:pt x="103" y="97"/>
                </a:lnTo>
                <a:lnTo>
                  <a:pt x="104" y="97"/>
                </a:lnTo>
                <a:lnTo>
                  <a:pt x="111" y="94"/>
                </a:lnTo>
                <a:lnTo>
                  <a:pt x="113" y="92"/>
                </a:lnTo>
                <a:lnTo>
                  <a:pt x="113" y="92"/>
                </a:lnTo>
                <a:lnTo>
                  <a:pt x="114" y="92"/>
                </a:lnTo>
                <a:lnTo>
                  <a:pt x="116" y="89"/>
                </a:lnTo>
                <a:lnTo>
                  <a:pt x="116" y="89"/>
                </a:lnTo>
                <a:lnTo>
                  <a:pt x="116" y="87"/>
                </a:lnTo>
                <a:lnTo>
                  <a:pt x="116" y="86"/>
                </a:lnTo>
                <a:lnTo>
                  <a:pt x="116" y="84"/>
                </a:lnTo>
                <a:lnTo>
                  <a:pt x="118" y="82"/>
                </a:lnTo>
                <a:lnTo>
                  <a:pt x="118" y="82"/>
                </a:lnTo>
                <a:lnTo>
                  <a:pt x="118" y="81"/>
                </a:lnTo>
                <a:lnTo>
                  <a:pt x="123" y="82"/>
                </a:lnTo>
                <a:lnTo>
                  <a:pt x="123" y="82"/>
                </a:lnTo>
                <a:lnTo>
                  <a:pt x="124" y="82"/>
                </a:lnTo>
                <a:lnTo>
                  <a:pt x="126" y="81"/>
                </a:lnTo>
                <a:lnTo>
                  <a:pt x="128" y="81"/>
                </a:lnTo>
                <a:lnTo>
                  <a:pt x="129" y="81"/>
                </a:lnTo>
                <a:lnTo>
                  <a:pt x="129" y="81"/>
                </a:lnTo>
                <a:lnTo>
                  <a:pt x="131" y="82"/>
                </a:lnTo>
                <a:lnTo>
                  <a:pt x="131" y="82"/>
                </a:lnTo>
                <a:lnTo>
                  <a:pt x="133" y="84"/>
                </a:lnTo>
                <a:lnTo>
                  <a:pt x="133" y="84"/>
                </a:lnTo>
                <a:lnTo>
                  <a:pt x="133" y="82"/>
                </a:lnTo>
                <a:lnTo>
                  <a:pt x="134" y="82"/>
                </a:lnTo>
                <a:lnTo>
                  <a:pt x="134" y="82"/>
                </a:lnTo>
                <a:lnTo>
                  <a:pt x="138" y="81"/>
                </a:lnTo>
                <a:lnTo>
                  <a:pt x="138" y="81"/>
                </a:lnTo>
                <a:lnTo>
                  <a:pt x="138" y="81"/>
                </a:lnTo>
                <a:lnTo>
                  <a:pt x="138" y="81"/>
                </a:lnTo>
                <a:lnTo>
                  <a:pt x="140" y="81"/>
                </a:lnTo>
                <a:lnTo>
                  <a:pt x="140" y="81"/>
                </a:lnTo>
                <a:lnTo>
                  <a:pt x="140" y="79"/>
                </a:lnTo>
                <a:lnTo>
                  <a:pt x="140" y="79"/>
                </a:lnTo>
                <a:lnTo>
                  <a:pt x="143" y="77"/>
                </a:lnTo>
                <a:lnTo>
                  <a:pt x="143" y="77"/>
                </a:lnTo>
                <a:lnTo>
                  <a:pt x="143" y="75"/>
                </a:lnTo>
                <a:lnTo>
                  <a:pt x="143" y="75"/>
                </a:lnTo>
                <a:lnTo>
                  <a:pt x="143" y="75"/>
                </a:lnTo>
                <a:lnTo>
                  <a:pt x="143" y="74"/>
                </a:lnTo>
                <a:lnTo>
                  <a:pt x="138" y="74"/>
                </a:lnTo>
                <a:lnTo>
                  <a:pt x="136" y="74"/>
                </a:lnTo>
                <a:lnTo>
                  <a:pt x="136" y="72"/>
                </a:lnTo>
                <a:lnTo>
                  <a:pt x="136" y="70"/>
                </a:lnTo>
                <a:lnTo>
                  <a:pt x="136" y="70"/>
                </a:lnTo>
                <a:lnTo>
                  <a:pt x="136" y="69"/>
                </a:lnTo>
                <a:lnTo>
                  <a:pt x="136" y="69"/>
                </a:lnTo>
                <a:lnTo>
                  <a:pt x="134" y="69"/>
                </a:lnTo>
                <a:lnTo>
                  <a:pt x="134" y="67"/>
                </a:lnTo>
                <a:lnTo>
                  <a:pt x="134" y="67"/>
                </a:lnTo>
                <a:lnTo>
                  <a:pt x="133" y="67"/>
                </a:lnTo>
                <a:lnTo>
                  <a:pt x="133" y="69"/>
                </a:lnTo>
                <a:lnTo>
                  <a:pt x="131" y="69"/>
                </a:lnTo>
                <a:lnTo>
                  <a:pt x="131" y="69"/>
                </a:lnTo>
                <a:lnTo>
                  <a:pt x="124" y="70"/>
                </a:lnTo>
                <a:lnTo>
                  <a:pt x="124" y="70"/>
                </a:lnTo>
                <a:lnTo>
                  <a:pt x="124" y="70"/>
                </a:lnTo>
                <a:lnTo>
                  <a:pt x="124" y="70"/>
                </a:lnTo>
                <a:lnTo>
                  <a:pt x="124" y="70"/>
                </a:lnTo>
                <a:lnTo>
                  <a:pt x="123" y="70"/>
                </a:lnTo>
                <a:lnTo>
                  <a:pt x="123" y="69"/>
                </a:lnTo>
                <a:lnTo>
                  <a:pt x="123" y="69"/>
                </a:lnTo>
                <a:lnTo>
                  <a:pt x="124" y="69"/>
                </a:lnTo>
                <a:lnTo>
                  <a:pt x="124" y="67"/>
                </a:lnTo>
                <a:lnTo>
                  <a:pt x="124" y="67"/>
                </a:lnTo>
                <a:lnTo>
                  <a:pt x="124" y="67"/>
                </a:lnTo>
                <a:lnTo>
                  <a:pt x="129" y="65"/>
                </a:lnTo>
                <a:lnTo>
                  <a:pt x="129" y="65"/>
                </a:lnTo>
                <a:lnTo>
                  <a:pt x="129" y="65"/>
                </a:lnTo>
                <a:lnTo>
                  <a:pt x="129" y="65"/>
                </a:lnTo>
                <a:lnTo>
                  <a:pt x="128" y="60"/>
                </a:lnTo>
                <a:lnTo>
                  <a:pt x="128" y="60"/>
                </a:lnTo>
                <a:lnTo>
                  <a:pt x="128" y="60"/>
                </a:lnTo>
                <a:lnTo>
                  <a:pt x="128" y="59"/>
                </a:lnTo>
                <a:lnTo>
                  <a:pt x="129" y="57"/>
                </a:lnTo>
                <a:lnTo>
                  <a:pt x="129" y="57"/>
                </a:lnTo>
                <a:lnTo>
                  <a:pt x="131" y="55"/>
                </a:lnTo>
                <a:lnTo>
                  <a:pt x="131" y="55"/>
                </a:lnTo>
                <a:lnTo>
                  <a:pt x="131" y="54"/>
                </a:lnTo>
                <a:lnTo>
                  <a:pt x="131" y="54"/>
                </a:lnTo>
                <a:lnTo>
                  <a:pt x="131" y="54"/>
                </a:lnTo>
                <a:lnTo>
                  <a:pt x="131" y="52"/>
                </a:lnTo>
                <a:lnTo>
                  <a:pt x="128" y="52"/>
                </a:lnTo>
                <a:lnTo>
                  <a:pt x="124" y="50"/>
                </a:lnTo>
                <a:lnTo>
                  <a:pt x="124" y="50"/>
                </a:lnTo>
                <a:lnTo>
                  <a:pt x="124" y="49"/>
                </a:lnTo>
                <a:lnTo>
                  <a:pt x="124" y="49"/>
                </a:lnTo>
                <a:lnTo>
                  <a:pt x="124" y="49"/>
                </a:lnTo>
                <a:lnTo>
                  <a:pt x="124" y="49"/>
                </a:lnTo>
                <a:lnTo>
                  <a:pt x="126" y="47"/>
                </a:lnTo>
                <a:lnTo>
                  <a:pt x="126" y="47"/>
                </a:lnTo>
                <a:lnTo>
                  <a:pt x="126" y="47"/>
                </a:lnTo>
                <a:lnTo>
                  <a:pt x="128" y="47"/>
                </a:lnTo>
                <a:lnTo>
                  <a:pt x="128" y="45"/>
                </a:lnTo>
                <a:lnTo>
                  <a:pt x="126" y="45"/>
                </a:lnTo>
                <a:lnTo>
                  <a:pt x="126" y="44"/>
                </a:lnTo>
                <a:lnTo>
                  <a:pt x="126" y="44"/>
                </a:lnTo>
                <a:lnTo>
                  <a:pt x="128" y="44"/>
                </a:lnTo>
                <a:lnTo>
                  <a:pt x="128" y="42"/>
                </a:lnTo>
                <a:lnTo>
                  <a:pt x="129" y="42"/>
                </a:lnTo>
                <a:lnTo>
                  <a:pt x="129" y="42"/>
                </a:lnTo>
                <a:lnTo>
                  <a:pt x="129" y="40"/>
                </a:lnTo>
                <a:lnTo>
                  <a:pt x="129" y="40"/>
                </a:lnTo>
                <a:lnTo>
                  <a:pt x="129" y="40"/>
                </a:lnTo>
                <a:lnTo>
                  <a:pt x="129" y="37"/>
                </a:lnTo>
                <a:lnTo>
                  <a:pt x="129" y="32"/>
                </a:lnTo>
                <a:lnTo>
                  <a:pt x="129" y="32"/>
                </a:lnTo>
                <a:lnTo>
                  <a:pt x="129" y="30"/>
                </a:lnTo>
                <a:lnTo>
                  <a:pt x="129" y="30"/>
                </a:lnTo>
                <a:lnTo>
                  <a:pt x="131" y="30"/>
                </a:lnTo>
                <a:lnTo>
                  <a:pt x="131" y="30"/>
                </a:lnTo>
                <a:lnTo>
                  <a:pt x="134" y="28"/>
                </a:lnTo>
                <a:lnTo>
                  <a:pt x="136" y="27"/>
                </a:lnTo>
                <a:lnTo>
                  <a:pt x="136" y="27"/>
                </a:lnTo>
                <a:lnTo>
                  <a:pt x="136" y="25"/>
                </a:lnTo>
                <a:lnTo>
                  <a:pt x="138" y="25"/>
                </a:lnTo>
                <a:lnTo>
                  <a:pt x="138" y="22"/>
                </a:lnTo>
                <a:lnTo>
                  <a:pt x="138" y="22"/>
                </a:lnTo>
                <a:lnTo>
                  <a:pt x="138" y="20"/>
                </a:lnTo>
                <a:lnTo>
                  <a:pt x="138" y="20"/>
                </a:lnTo>
                <a:lnTo>
                  <a:pt x="138" y="20"/>
                </a:lnTo>
                <a:lnTo>
                  <a:pt x="134" y="20"/>
                </a:lnTo>
                <a:lnTo>
                  <a:pt x="133" y="20"/>
                </a:lnTo>
                <a:lnTo>
                  <a:pt x="133" y="20"/>
                </a:lnTo>
                <a:lnTo>
                  <a:pt x="133" y="20"/>
                </a:lnTo>
                <a:lnTo>
                  <a:pt x="131" y="20"/>
                </a:lnTo>
                <a:lnTo>
                  <a:pt x="131" y="18"/>
                </a:lnTo>
                <a:lnTo>
                  <a:pt x="131" y="18"/>
                </a:lnTo>
                <a:lnTo>
                  <a:pt x="131" y="17"/>
                </a:lnTo>
                <a:lnTo>
                  <a:pt x="131" y="17"/>
                </a:lnTo>
                <a:lnTo>
                  <a:pt x="128" y="17"/>
                </a:lnTo>
                <a:lnTo>
                  <a:pt x="126" y="15"/>
                </a:lnTo>
                <a:lnTo>
                  <a:pt x="124" y="13"/>
                </a:lnTo>
                <a:lnTo>
                  <a:pt x="124" y="13"/>
                </a:lnTo>
                <a:lnTo>
                  <a:pt x="124" y="13"/>
                </a:lnTo>
                <a:lnTo>
                  <a:pt x="124" y="12"/>
                </a:lnTo>
                <a:lnTo>
                  <a:pt x="124" y="10"/>
                </a:lnTo>
                <a:lnTo>
                  <a:pt x="124" y="10"/>
                </a:lnTo>
                <a:lnTo>
                  <a:pt x="128" y="10"/>
                </a:lnTo>
                <a:lnTo>
                  <a:pt x="129" y="12"/>
                </a:lnTo>
                <a:lnTo>
                  <a:pt x="131" y="12"/>
                </a:lnTo>
                <a:lnTo>
                  <a:pt x="131" y="12"/>
                </a:lnTo>
                <a:lnTo>
                  <a:pt x="131" y="12"/>
                </a:lnTo>
                <a:lnTo>
                  <a:pt x="133" y="12"/>
                </a:lnTo>
                <a:lnTo>
                  <a:pt x="133" y="10"/>
                </a:lnTo>
                <a:lnTo>
                  <a:pt x="134" y="8"/>
                </a:lnTo>
                <a:lnTo>
                  <a:pt x="134" y="8"/>
                </a:lnTo>
                <a:lnTo>
                  <a:pt x="134" y="8"/>
                </a:lnTo>
                <a:lnTo>
                  <a:pt x="134" y="8"/>
                </a:lnTo>
                <a:lnTo>
                  <a:pt x="134" y="7"/>
                </a:lnTo>
                <a:lnTo>
                  <a:pt x="134" y="7"/>
                </a:lnTo>
                <a:lnTo>
                  <a:pt x="133" y="5"/>
                </a:lnTo>
                <a:lnTo>
                  <a:pt x="133" y="3"/>
                </a:lnTo>
                <a:lnTo>
                  <a:pt x="133" y="3"/>
                </a:lnTo>
                <a:lnTo>
                  <a:pt x="133" y="3"/>
                </a:lnTo>
                <a:lnTo>
                  <a:pt x="133" y="2"/>
                </a:lnTo>
                <a:lnTo>
                  <a:pt x="133" y="2"/>
                </a:lnTo>
                <a:lnTo>
                  <a:pt x="134" y="2"/>
                </a:lnTo>
                <a:lnTo>
                  <a:pt x="134" y="2"/>
                </a:lnTo>
                <a:lnTo>
                  <a:pt x="136" y="2"/>
                </a:lnTo>
                <a:lnTo>
                  <a:pt x="136" y="0"/>
                </a:lnTo>
                <a:lnTo>
                  <a:pt x="138" y="0"/>
                </a:lnTo>
                <a:lnTo>
                  <a:pt x="138" y="0"/>
                </a:lnTo>
                <a:lnTo>
                  <a:pt x="140" y="0"/>
                </a:lnTo>
                <a:lnTo>
                  <a:pt x="141" y="2"/>
                </a:lnTo>
                <a:lnTo>
                  <a:pt x="143" y="2"/>
                </a:lnTo>
                <a:lnTo>
                  <a:pt x="143" y="3"/>
                </a:lnTo>
                <a:lnTo>
                  <a:pt x="145" y="3"/>
                </a:lnTo>
                <a:lnTo>
                  <a:pt x="145" y="3"/>
                </a:lnTo>
                <a:lnTo>
                  <a:pt x="145" y="5"/>
                </a:lnTo>
                <a:lnTo>
                  <a:pt x="163" y="10"/>
                </a:lnTo>
                <a:lnTo>
                  <a:pt x="161" y="10"/>
                </a:lnTo>
                <a:lnTo>
                  <a:pt x="160" y="12"/>
                </a:lnTo>
                <a:lnTo>
                  <a:pt x="160" y="12"/>
                </a:lnTo>
                <a:lnTo>
                  <a:pt x="160" y="13"/>
                </a:lnTo>
                <a:lnTo>
                  <a:pt x="160" y="13"/>
                </a:lnTo>
                <a:lnTo>
                  <a:pt x="160" y="13"/>
                </a:lnTo>
                <a:lnTo>
                  <a:pt x="160" y="15"/>
                </a:lnTo>
                <a:lnTo>
                  <a:pt x="160" y="15"/>
                </a:lnTo>
                <a:lnTo>
                  <a:pt x="160" y="15"/>
                </a:lnTo>
                <a:lnTo>
                  <a:pt x="165" y="17"/>
                </a:lnTo>
                <a:lnTo>
                  <a:pt x="166" y="18"/>
                </a:lnTo>
                <a:lnTo>
                  <a:pt x="170" y="17"/>
                </a:lnTo>
                <a:lnTo>
                  <a:pt x="173" y="17"/>
                </a:lnTo>
                <a:lnTo>
                  <a:pt x="175" y="17"/>
                </a:lnTo>
                <a:lnTo>
                  <a:pt x="178" y="20"/>
                </a:lnTo>
                <a:lnTo>
                  <a:pt x="180" y="22"/>
                </a:lnTo>
                <a:lnTo>
                  <a:pt x="183" y="23"/>
                </a:lnTo>
                <a:lnTo>
                  <a:pt x="183" y="23"/>
                </a:lnTo>
                <a:lnTo>
                  <a:pt x="185" y="23"/>
                </a:lnTo>
                <a:lnTo>
                  <a:pt x="185" y="23"/>
                </a:lnTo>
                <a:lnTo>
                  <a:pt x="185" y="23"/>
                </a:lnTo>
                <a:lnTo>
                  <a:pt x="185" y="25"/>
                </a:lnTo>
                <a:lnTo>
                  <a:pt x="185" y="25"/>
                </a:lnTo>
                <a:lnTo>
                  <a:pt x="188" y="25"/>
                </a:lnTo>
                <a:lnTo>
                  <a:pt x="188" y="25"/>
                </a:lnTo>
                <a:lnTo>
                  <a:pt x="190" y="25"/>
                </a:lnTo>
                <a:lnTo>
                  <a:pt x="192" y="23"/>
                </a:lnTo>
                <a:lnTo>
                  <a:pt x="192" y="23"/>
                </a:lnTo>
                <a:lnTo>
                  <a:pt x="192" y="23"/>
                </a:lnTo>
                <a:lnTo>
                  <a:pt x="193" y="23"/>
                </a:lnTo>
                <a:lnTo>
                  <a:pt x="198" y="25"/>
                </a:lnTo>
                <a:lnTo>
                  <a:pt x="200" y="25"/>
                </a:lnTo>
                <a:lnTo>
                  <a:pt x="203" y="25"/>
                </a:lnTo>
                <a:lnTo>
                  <a:pt x="203" y="27"/>
                </a:lnTo>
                <a:lnTo>
                  <a:pt x="205" y="28"/>
                </a:lnTo>
                <a:lnTo>
                  <a:pt x="210" y="28"/>
                </a:lnTo>
                <a:lnTo>
                  <a:pt x="213" y="28"/>
                </a:lnTo>
                <a:lnTo>
                  <a:pt x="215" y="28"/>
                </a:lnTo>
                <a:lnTo>
                  <a:pt x="215" y="28"/>
                </a:lnTo>
                <a:lnTo>
                  <a:pt x="215" y="28"/>
                </a:lnTo>
                <a:lnTo>
                  <a:pt x="215" y="30"/>
                </a:lnTo>
                <a:lnTo>
                  <a:pt x="215" y="30"/>
                </a:lnTo>
                <a:lnTo>
                  <a:pt x="215" y="30"/>
                </a:lnTo>
                <a:lnTo>
                  <a:pt x="215" y="30"/>
                </a:lnTo>
                <a:lnTo>
                  <a:pt x="217" y="30"/>
                </a:lnTo>
                <a:lnTo>
                  <a:pt x="219" y="32"/>
                </a:lnTo>
                <a:lnTo>
                  <a:pt x="220" y="33"/>
                </a:lnTo>
                <a:lnTo>
                  <a:pt x="222" y="35"/>
                </a:lnTo>
                <a:lnTo>
                  <a:pt x="222" y="35"/>
                </a:lnTo>
                <a:lnTo>
                  <a:pt x="222" y="35"/>
                </a:lnTo>
                <a:lnTo>
                  <a:pt x="224" y="33"/>
                </a:lnTo>
                <a:lnTo>
                  <a:pt x="225" y="33"/>
                </a:lnTo>
                <a:lnTo>
                  <a:pt x="225" y="35"/>
                </a:lnTo>
                <a:lnTo>
                  <a:pt x="227" y="35"/>
                </a:lnTo>
                <a:lnTo>
                  <a:pt x="227" y="35"/>
                </a:lnTo>
                <a:lnTo>
                  <a:pt x="229" y="35"/>
                </a:lnTo>
                <a:lnTo>
                  <a:pt x="229" y="35"/>
                </a:lnTo>
                <a:lnTo>
                  <a:pt x="229" y="35"/>
                </a:lnTo>
                <a:lnTo>
                  <a:pt x="229" y="35"/>
                </a:lnTo>
                <a:lnTo>
                  <a:pt x="230" y="35"/>
                </a:lnTo>
                <a:lnTo>
                  <a:pt x="234" y="35"/>
                </a:lnTo>
                <a:lnTo>
                  <a:pt x="235" y="35"/>
                </a:lnTo>
                <a:lnTo>
                  <a:pt x="235" y="33"/>
                </a:lnTo>
                <a:lnTo>
                  <a:pt x="235" y="32"/>
                </a:lnTo>
                <a:lnTo>
                  <a:pt x="235" y="30"/>
                </a:lnTo>
                <a:lnTo>
                  <a:pt x="235" y="30"/>
                </a:lnTo>
                <a:lnTo>
                  <a:pt x="234" y="28"/>
                </a:lnTo>
                <a:lnTo>
                  <a:pt x="234" y="23"/>
                </a:lnTo>
                <a:lnTo>
                  <a:pt x="234" y="23"/>
                </a:lnTo>
                <a:lnTo>
                  <a:pt x="237" y="20"/>
                </a:lnTo>
                <a:lnTo>
                  <a:pt x="240" y="23"/>
                </a:lnTo>
                <a:lnTo>
                  <a:pt x="242" y="25"/>
                </a:lnTo>
                <a:lnTo>
                  <a:pt x="242" y="25"/>
                </a:lnTo>
                <a:lnTo>
                  <a:pt x="242" y="2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94" name="Freeform 77">
            <a:extLst>
              <a:ext uri="{FF2B5EF4-FFF2-40B4-BE49-F238E27FC236}">
                <a16:creationId xmlns:a16="http://schemas.microsoft.com/office/drawing/2014/main" id="{393174D2-BEA6-42DC-B6F5-676A5B9C3E94}"/>
              </a:ext>
            </a:extLst>
          </p:cNvPr>
          <p:cNvSpPr>
            <a:spLocks/>
          </p:cNvSpPr>
          <p:nvPr/>
        </p:nvSpPr>
        <p:spPr bwMode="auto">
          <a:xfrm>
            <a:off x="6218614" y="4934072"/>
            <a:ext cx="348557" cy="226900"/>
          </a:xfrm>
          <a:custGeom>
            <a:avLst/>
            <a:gdLst>
              <a:gd name="T0" fmla="*/ 190 w 361"/>
              <a:gd name="T1" fmla="*/ 20 h 235"/>
              <a:gd name="T2" fmla="*/ 188 w 361"/>
              <a:gd name="T3" fmla="*/ 28 h 235"/>
              <a:gd name="T4" fmla="*/ 190 w 361"/>
              <a:gd name="T5" fmla="*/ 40 h 235"/>
              <a:gd name="T6" fmla="*/ 195 w 361"/>
              <a:gd name="T7" fmla="*/ 48 h 235"/>
              <a:gd name="T8" fmla="*/ 217 w 361"/>
              <a:gd name="T9" fmla="*/ 67 h 235"/>
              <a:gd name="T10" fmla="*/ 233 w 361"/>
              <a:gd name="T11" fmla="*/ 89 h 235"/>
              <a:gd name="T12" fmla="*/ 249 w 361"/>
              <a:gd name="T13" fmla="*/ 92 h 235"/>
              <a:gd name="T14" fmla="*/ 270 w 361"/>
              <a:gd name="T15" fmla="*/ 92 h 235"/>
              <a:gd name="T16" fmla="*/ 287 w 361"/>
              <a:gd name="T17" fmla="*/ 104 h 235"/>
              <a:gd name="T18" fmla="*/ 319 w 361"/>
              <a:gd name="T19" fmla="*/ 131 h 235"/>
              <a:gd name="T20" fmla="*/ 338 w 361"/>
              <a:gd name="T21" fmla="*/ 148 h 235"/>
              <a:gd name="T22" fmla="*/ 346 w 361"/>
              <a:gd name="T23" fmla="*/ 159 h 235"/>
              <a:gd name="T24" fmla="*/ 356 w 361"/>
              <a:gd name="T25" fmla="*/ 169 h 235"/>
              <a:gd name="T26" fmla="*/ 353 w 361"/>
              <a:gd name="T27" fmla="*/ 185 h 235"/>
              <a:gd name="T28" fmla="*/ 331 w 361"/>
              <a:gd name="T29" fmla="*/ 186 h 235"/>
              <a:gd name="T30" fmla="*/ 311 w 361"/>
              <a:gd name="T31" fmla="*/ 200 h 235"/>
              <a:gd name="T32" fmla="*/ 265 w 361"/>
              <a:gd name="T33" fmla="*/ 210 h 235"/>
              <a:gd name="T34" fmla="*/ 198 w 361"/>
              <a:gd name="T35" fmla="*/ 208 h 235"/>
              <a:gd name="T36" fmla="*/ 161 w 361"/>
              <a:gd name="T37" fmla="*/ 218 h 235"/>
              <a:gd name="T38" fmla="*/ 146 w 361"/>
              <a:gd name="T39" fmla="*/ 223 h 235"/>
              <a:gd name="T40" fmla="*/ 119 w 361"/>
              <a:gd name="T41" fmla="*/ 223 h 235"/>
              <a:gd name="T42" fmla="*/ 97 w 361"/>
              <a:gd name="T43" fmla="*/ 223 h 235"/>
              <a:gd name="T44" fmla="*/ 82 w 361"/>
              <a:gd name="T45" fmla="*/ 227 h 235"/>
              <a:gd name="T46" fmla="*/ 60 w 361"/>
              <a:gd name="T47" fmla="*/ 220 h 235"/>
              <a:gd name="T48" fmla="*/ 49 w 361"/>
              <a:gd name="T49" fmla="*/ 212 h 235"/>
              <a:gd name="T50" fmla="*/ 55 w 361"/>
              <a:gd name="T51" fmla="*/ 205 h 235"/>
              <a:gd name="T52" fmla="*/ 55 w 361"/>
              <a:gd name="T53" fmla="*/ 198 h 235"/>
              <a:gd name="T54" fmla="*/ 60 w 361"/>
              <a:gd name="T55" fmla="*/ 196 h 235"/>
              <a:gd name="T56" fmla="*/ 60 w 361"/>
              <a:gd name="T57" fmla="*/ 186 h 235"/>
              <a:gd name="T58" fmla="*/ 38 w 361"/>
              <a:gd name="T59" fmla="*/ 180 h 235"/>
              <a:gd name="T60" fmla="*/ 27 w 361"/>
              <a:gd name="T61" fmla="*/ 178 h 235"/>
              <a:gd name="T62" fmla="*/ 28 w 361"/>
              <a:gd name="T63" fmla="*/ 171 h 235"/>
              <a:gd name="T64" fmla="*/ 18 w 361"/>
              <a:gd name="T65" fmla="*/ 171 h 235"/>
              <a:gd name="T66" fmla="*/ 7 w 361"/>
              <a:gd name="T67" fmla="*/ 171 h 235"/>
              <a:gd name="T68" fmla="*/ 1 w 361"/>
              <a:gd name="T69" fmla="*/ 159 h 235"/>
              <a:gd name="T70" fmla="*/ 5 w 361"/>
              <a:gd name="T71" fmla="*/ 148 h 235"/>
              <a:gd name="T72" fmla="*/ 8 w 361"/>
              <a:gd name="T73" fmla="*/ 136 h 235"/>
              <a:gd name="T74" fmla="*/ 17 w 361"/>
              <a:gd name="T75" fmla="*/ 134 h 235"/>
              <a:gd name="T76" fmla="*/ 18 w 361"/>
              <a:gd name="T77" fmla="*/ 124 h 235"/>
              <a:gd name="T78" fmla="*/ 12 w 361"/>
              <a:gd name="T79" fmla="*/ 112 h 235"/>
              <a:gd name="T80" fmla="*/ 22 w 361"/>
              <a:gd name="T81" fmla="*/ 102 h 235"/>
              <a:gd name="T82" fmla="*/ 38 w 361"/>
              <a:gd name="T83" fmla="*/ 104 h 235"/>
              <a:gd name="T84" fmla="*/ 45 w 361"/>
              <a:gd name="T85" fmla="*/ 97 h 235"/>
              <a:gd name="T86" fmla="*/ 44 w 361"/>
              <a:gd name="T87" fmla="*/ 89 h 235"/>
              <a:gd name="T88" fmla="*/ 45 w 361"/>
              <a:gd name="T89" fmla="*/ 77 h 235"/>
              <a:gd name="T90" fmla="*/ 38 w 361"/>
              <a:gd name="T91" fmla="*/ 65 h 235"/>
              <a:gd name="T92" fmla="*/ 40 w 361"/>
              <a:gd name="T93" fmla="*/ 60 h 235"/>
              <a:gd name="T94" fmla="*/ 35 w 361"/>
              <a:gd name="T95" fmla="*/ 55 h 235"/>
              <a:gd name="T96" fmla="*/ 32 w 361"/>
              <a:gd name="T97" fmla="*/ 40 h 235"/>
              <a:gd name="T98" fmla="*/ 33 w 361"/>
              <a:gd name="T99" fmla="*/ 25 h 235"/>
              <a:gd name="T100" fmla="*/ 45 w 361"/>
              <a:gd name="T101" fmla="*/ 16 h 235"/>
              <a:gd name="T102" fmla="*/ 67 w 361"/>
              <a:gd name="T103" fmla="*/ 3 h 235"/>
              <a:gd name="T104" fmla="*/ 70 w 361"/>
              <a:gd name="T105" fmla="*/ 8 h 235"/>
              <a:gd name="T106" fmla="*/ 91 w 361"/>
              <a:gd name="T107" fmla="*/ 6 h 235"/>
              <a:gd name="T108" fmla="*/ 104 w 361"/>
              <a:gd name="T109" fmla="*/ 15 h 235"/>
              <a:gd name="T110" fmla="*/ 111 w 361"/>
              <a:gd name="T111" fmla="*/ 6 h 235"/>
              <a:gd name="T112" fmla="*/ 124 w 361"/>
              <a:gd name="T113" fmla="*/ 16 h 235"/>
              <a:gd name="T114" fmla="*/ 148 w 361"/>
              <a:gd name="T115" fmla="*/ 27 h 235"/>
              <a:gd name="T116" fmla="*/ 154 w 361"/>
              <a:gd name="T117" fmla="*/ 16 h 235"/>
              <a:gd name="T118" fmla="*/ 158 w 361"/>
              <a:gd name="T119" fmla="*/ 8 h 235"/>
              <a:gd name="T120" fmla="*/ 170 w 361"/>
              <a:gd name="T121" fmla="*/ 0 h 235"/>
              <a:gd name="T122" fmla="*/ 186 w 361"/>
              <a:gd name="T123" fmla="*/ 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 h="235">
                <a:moveTo>
                  <a:pt x="191" y="8"/>
                </a:moveTo>
                <a:lnTo>
                  <a:pt x="191" y="8"/>
                </a:lnTo>
                <a:lnTo>
                  <a:pt x="191" y="10"/>
                </a:lnTo>
                <a:lnTo>
                  <a:pt x="190" y="10"/>
                </a:lnTo>
                <a:lnTo>
                  <a:pt x="190" y="11"/>
                </a:lnTo>
                <a:lnTo>
                  <a:pt x="190" y="11"/>
                </a:lnTo>
                <a:lnTo>
                  <a:pt x="190" y="15"/>
                </a:lnTo>
                <a:lnTo>
                  <a:pt x="190" y="15"/>
                </a:lnTo>
                <a:lnTo>
                  <a:pt x="190" y="16"/>
                </a:lnTo>
                <a:lnTo>
                  <a:pt x="190" y="16"/>
                </a:lnTo>
                <a:lnTo>
                  <a:pt x="190" y="16"/>
                </a:lnTo>
                <a:lnTo>
                  <a:pt x="190" y="18"/>
                </a:lnTo>
                <a:lnTo>
                  <a:pt x="190" y="18"/>
                </a:lnTo>
                <a:lnTo>
                  <a:pt x="190" y="18"/>
                </a:lnTo>
                <a:lnTo>
                  <a:pt x="190" y="18"/>
                </a:lnTo>
                <a:lnTo>
                  <a:pt x="190" y="20"/>
                </a:lnTo>
                <a:lnTo>
                  <a:pt x="191" y="20"/>
                </a:lnTo>
                <a:lnTo>
                  <a:pt x="191" y="20"/>
                </a:lnTo>
                <a:lnTo>
                  <a:pt x="190" y="22"/>
                </a:lnTo>
                <a:lnTo>
                  <a:pt x="190" y="22"/>
                </a:lnTo>
                <a:lnTo>
                  <a:pt x="190" y="22"/>
                </a:lnTo>
                <a:lnTo>
                  <a:pt x="190" y="22"/>
                </a:lnTo>
                <a:lnTo>
                  <a:pt x="190" y="23"/>
                </a:lnTo>
                <a:lnTo>
                  <a:pt x="190" y="23"/>
                </a:lnTo>
                <a:lnTo>
                  <a:pt x="190" y="25"/>
                </a:lnTo>
                <a:lnTo>
                  <a:pt x="190" y="25"/>
                </a:lnTo>
                <a:lnTo>
                  <a:pt x="188" y="25"/>
                </a:lnTo>
                <a:lnTo>
                  <a:pt x="188" y="25"/>
                </a:lnTo>
                <a:lnTo>
                  <a:pt x="188" y="27"/>
                </a:lnTo>
                <a:lnTo>
                  <a:pt x="188" y="27"/>
                </a:lnTo>
                <a:lnTo>
                  <a:pt x="188" y="27"/>
                </a:lnTo>
                <a:lnTo>
                  <a:pt x="188" y="28"/>
                </a:lnTo>
                <a:lnTo>
                  <a:pt x="188" y="28"/>
                </a:lnTo>
                <a:lnTo>
                  <a:pt x="188" y="30"/>
                </a:lnTo>
                <a:lnTo>
                  <a:pt x="188" y="30"/>
                </a:lnTo>
                <a:lnTo>
                  <a:pt x="188" y="30"/>
                </a:lnTo>
                <a:lnTo>
                  <a:pt x="186" y="30"/>
                </a:lnTo>
                <a:lnTo>
                  <a:pt x="186" y="30"/>
                </a:lnTo>
                <a:lnTo>
                  <a:pt x="186" y="30"/>
                </a:lnTo>
                <a:lnTo>
                  <a:pt x="186" y="30"/>
                </a:lnTo>
                <a:lnTo>
                  <a:pt x="185" y="33"/>
                </a:lnTo>
                <a:lnTo>
                  <a:pt x="185" y="33"/>
                </a:lnTo>
                <a:lnTo>
                  <a:pt x="186" y="33"/>
                </a:lnTo>
                <a:lnTo>
                  <a:pt x="186" y="35"/>
                </a:lnTo>
                <a:lnTo>
                  <a:pt x="191" y="38"/>
                </a:lnTo>
                <a:lnTo>
                  <a:pt x="191" y="40"/>
                </a:lnTo>
                <a:lnTo>
                  <a:pt x="191" y="40"/>
                </a:lnTo>
                <a:lnTo>
                  <a:pt x="190" y="40"/>
                </a:lnTo>
                <a:lnTo>
                  <a:pt x="190" y="40"/>
                </a:lnTo>
                <a:lnTo>
                  <a:pt x="191" y="42"/>
                </a:lnTo>
                <a:lnTo>
                  <a:pt x="191" y="42"/>
                </a:lnTo>
                <a:lnTo>
                  <a:pt x="191" y="43"/>
                </a:lnTo>
                <a:lnTo>
                  <a:pt x="191" y="43"/>
                </a:lnTo>
                <a:lnTo>
                  <a:pt x="191" y="45"/>
                </a:lnTo>
                <a:lnTo>
                  <a:pt x="191" y="45"/>
                </a:lnTo>
                <a:lnTo>
                  <a:pt x="191" y="45"/>
                </a:lnTo>
                <a:lnTo>
                  <a:pt x="193" y="45"/>
                </a:lnTo>
                <a:lnTo>
                  <a:pt x="193" y="47"/>
                </a:lnTo>
                <a:lnTo>
                  <a:pt x="195" y="47"/>
                </a:lnTo>
                <a:lnTo>
                  <a:pt x="195" y="47"/>
                </a:lnTo>
                <a:lnTo>
                  <a:pt x="195" y="47"/>
                </a:lnTo>
                <a:lnTo>
                  <a:pt x="195" y="48"/>
                </a:lnTo>
                <a:lnTo>
                  <a:pt x="195" y="48"/>
                </a:lnTo>
                <a:lnTo>
                  <a:pt x="195" y="48"/>
                </a:lnTo>
                <a:lnTo>
                  <a:pt x="193" y="48"/>
                </a:lnTo>
                <a:lnTo>
                  <a:pt x="193" y="48"/>
                </a:lnTo>
                <a:lnTo>
                  <a:pt x="191" y="48"/>
                </a:lnTo>
                <a:lnTo>
                  <a:pt x="190" y="50"/>
                </a:lnTo>
                <a:lnTo>
                  <a:pt x="190" y="50"/>
                </a:lnTo>
                <a:lnTo>
                  <a:pt x="190" y="50"/>
                </a:lnTo>
                <a:lnTo>
                  <a:pt x="191" y="53"/>
                </a:lnTo>
                <a:lnTo>
                  <a:pt x="191" y="53"/>
                </a:lnTo>
                <a:lnTo>
                  <a:pt x="193" y="55"/>
                </a:lnTo>
                <a:lnTo>
                  <a:pt x="195" y="55"/>
                </a:lnTo>
                <a:lnTo>
                  <a:pt x="198" y="55"/>
                </a:lnTo>
                <a:lnTo>
                  <a:pt x="200" y="53"/>
                </a:lnTo>
                <a:lnTo>
                  <a:pt x="200" y="55"/>
                </a:lnTo>
                <a:lnTo>
                  <a:pt x="217" y="60"/>
                </a:lnTo>
                <a:lnTo>
                  <a:pt x="217" y="65"/>
                </a:lnTo>
                <a:lnTo>
                  <a:pt x="217" y="67"/>
                </a:lnTo>
                <a:lnTo>
                  <a:pt x="218" y="69"/>
                </a:lnTo>
                <a:lnTo>
                  <a:pt x="218" y="69"/>
                </a:lnTo>
                <a:lnTo>
                  <a:pt x="220" y="74"/>
                </a:lnTo>
                <a:lnTo>
                  <a:pt x="220" y="74"/>
                </a:lnTo>
                <a:lnTo>
                  <a:pt x="220" y="75"/>
                </a:lnTo>
                <a:lnTo>
                  <a:pt x="220" y="75"/>
                </a:lnTo>
                <a:lnTo>
                  <a:pt x="222" y="77"/>
                </a:lnTo>
                <a:lnTo>
                  <a:pt x="223" y="82"/>
                </a:lnTo>
                <a:lnTo>
                  <a:pt x="228" y="87"/>
                </a:lnTo>
                <a:lnTo>
                  <a:pt x="230" y="89"/>
                </a:lnTo>
                <a:lnTo>
                  <a:pt x="230" y="89"/>
                </a:lnTo>
                <a:lnTo>
                  <a:pt x="230" y="90"/>
                </a:lnTo>
                <a:lnTo>
                  <a:pt x="230" y="90"/>
                </a:lnTo>
                <a:lnTo>
                  <a:pt x="232" y="90"/>
                </a:lnTo>
                <a:lnTo>
                  <a:pt x="233" y="90"/>
                </a:lnTo>
                <a:lnTo>
                  <a:pt x="233" y="89"/>
                </a:lnTo>
                <a:lnTo>
                  <a:pt x="237" y="87"/>
                </a:lnTo>
                <a:lnTo>
                  <a:pt x="237" y="87"/>
                </a:lnTo>
                <a:lnTo>
                  <a:pt x="238" y="85"/>
                </a:lnTo>
                <a:lnTo>
                  <a:pt x="238" y="85"/>
                </a:lnTo>
                <a:lnTo>
                  <a:pt x="238" y="84"/>
                </a:lnTo>
                <a:lnTo>
                  <a:pt x="240" y="84"/>
                </a:lnTo>
                <a:lnTo>
                  <a:pt x="240" y="84"/>
                </a:lnTo>
                <a:lnTo>
                  <a:pt x="245" y="85"/>
                </a:lnTo>
                <a:lnTo>
                  <a:pt x="245" y="85"/>
                </a:lnTo>
                <a:lnTo>
                  <a:pt x="245" y="85"/>
                </a:lnTo>
                <a:lnTo>
                  <a:pt x="247" y="87"/>
                </a:lnTo>
                <a:lnTo>
                  <a:pt x="247" y="87"/>
                </a:lnTo>
                <a:lnTo>
                  <a:pt x="247" y="89"/>
                </a:lnTo>
                <a:lnTo>
                  <a:pt x="247" y="89"/>
                </a:lnTo>
                <a:lnTo>
                  <a:pt x="249" y="90"/>
                </a:lnTo>
                <a:lnTo>
                  <a:pt x="249" y="92"/>
                </a:lnTo>
                <a:lnTo>
                  <a:pt x="250" y="94"/>
                </a:lnTo>
                <a:lnTo>
                  <a:pt x="250" y="94"/>
                </a:lnTo>
                <a:lnTo>
                  <a:pt x="250" y="97"/>
                </a:lnTo>
                <a:lnTo>
                  <a:pt x="252" y="97"/>
                </a:lnTo>
                <a:lnTo>
                  <a:pt x="252" y="97"/>
                </a:lnTo>
                <a:lnTo>
                  <a:pt x="260" y="95"/>
                </a:lnTo>
                <a:lnTo>
                  <a:pt x="262" y="94"/>
                </a:lnTo>
                <a:lnTo>
                  <a:pt x="264" y="94"/>
                </a:lnTo>
                <a:lnTo>
                  <a:pt x="265" y="90"/>
                </a:lnTo>
                <a:lnTo>
                  <a:pt x="265" y="90"/>
                </a:lnTo>
                <a:lnTo>
                  <a:pt x="267" y="90"/>
                </a:lnTo>
                <a:lnTo>
                  <a:pt x="269" y="90"/>
                </a:lnTo>
                <a:lnTo>
                  <a:pt x="269" y="92"/>
                </a:lnTo>
                <a:lnTo>
                  <a:pt x="269" y="92"/>
                </a:lnTo>
                <a:lnTo>
                  <a:pt x="270" y="92"/>
                </a:lnTo>
                <a:lnTo>
                  <a:pt x="270" y="92"/>
                </a:lnTo>
                <a:lnTo>
                  <a:pt x="270" y="94"/>
                </a:lnTo>
                <a:lnTo>
                  <a:pt x="270" y="95"/>
                </a:lnTo>
                <a:lnTo>
                  <a:pt x="270" y="95"/>
                </a:lnTo>
                <a:lnTo>
                  <a:pt x="270" y="95"/>
                </a:lnTo>
                <a:lnTo>
                  <a:pt x="270" y="99"/>
                </a:lnTo>
                <a:lnTo>
                  <a:pt x="270" y="99"/>
                </a:lnTo>
                <a:lnTo>
                  <a:pt x="270" y="101"/>
                </a:lnTo>
                <a:lnTo>
                  <a:pt x="274" y="101"/>
                </a:lnTo>
                <a:lnTo>
                  <a:pt x="275" y="101"/>
                </a:lnTo>
                <a:lnTo>
                  <a:pt x="277" y="101"/>
                </a:lnTo>
                <a:lnTo>
                  <a:pt x="277" y="99"/>
                </a:lnTo>
                <a:lnTo>
                  <a:pt x="281" y="99"/>
                </a:lnTo>
                <a:lnTo>
                  <a:pt x="284" y="101"/>
                </a:lnTo>
                <a:lnTo>
                  <a:pt x="287" y="102"/>
                </a:lnTo>
                <a:lnTo>
                  <a:pt x="287" y="102"/>
                </a:lnTo>
                <a:lnTo>
                  <a:pt x="287" y="104"/>
                </a:lnTo>
                <a:lnTo>
                  <a:pt x="287" y="104"/>
                </a:lnTo>
                <a:lnTo>
                  <a:pt x="287" y="104"/>
                </a:lnTo>
                <a:lnTo>
                  <a:pt x="292" y="104"/>
                </a:lnTo>
                <a:lnTo>
                  <a:pt x="296" y="104"/>
                </a:lnTo>
                <a:lnTo>
                  <a:pt x="296" y="104"/>
                </a:lnTo>
                <a:lnTo>
                  <a:pt x="296" y="106"/>
                </a:lnTo>
                <a:lnTo>
                  <a:pt x="296" y="106"/>
                </a:lnTo>
                <a:lnTo>
                  <a:pt x="296" y="107"/>
                </a:lnTo>
                <a:lnTo>
                  <a:pt x="296" y="109"/>
                </a:lnTo>
                <a:lnTo>
                  <a:pt x="296" y="111"/>
                </a:lnTo>
                <a:lnTo>
                  <a:pt x="301" y="126"/>
                </a:lnTo>
                <a:lnTo>
                  <a:pt x="301" y="127"/>
                </a:lnTo>
                <a:lnTo>
                  <a:pt x="304" y="129"/>
                </a:lnTo>
                <a:lnTo>
                  <a:pt x="306" y="129"/>
                </a:lnTo>
                <a:lnTo>
                  <a:pt x="307" y="131"/>
                </a:lnTo>
                <a:lnTo>
                  <a:pt x="319" y="131"/>
                </a:lnTo>
                <a:lnTo>
                  <a:pt x="321" y="132"/>
                </a:lnTo>
                <a:lnTo>
                  <a:pt x="321" y="132"/>
                </a:lnTo>
                <a:lnTo>
                  <a:pt x="321" y="136"/>
                </a:lnTo>
                <a:lnTo>
                  <a:pt x="323" y="136"/>
                </a:lnTo>
                <a:lnTo>
                  <a:pt x="323" y="138"/>
                </a:lnTo>
                <a:lnTo>
                  <a:pt x="324" y="138"/>
                </a:lnTo>
                <a:lnTo>
                  <a:pt x="326" y="138"/>
                </a:lnTo>
                <a:lnTo>
                  <a:pt x="334" y="134"/>
                </a:lnTo>
                <a:lnTo>
                  <a:pt x="338" y="136"/>
                </a:lnTo>
                <a:lnTo>
                  <a:pt x="338" y="136"/>
                </a:lnTo>
                <a:lnTo>
                  <a:pt x="338" y="138"/>
                </a:lnTo>
                <a:lnTo>
                  <a:pt x="336" y="146"/>
                </a:lnTo>
                <a:lnTo>
                  <a:pt x="336" y="146"/>
                </a:lnTo>
                <a:lnTo>
                  <a:pt x="336" y="148"/>
                </a:lnTo>
                <a:lnTo>
                  <a:pt x="336" y="148"/>
                </a:lnTo>
                <a:lnTo>
                  <a:pt x="338" y="148"/>
                </a:lnTo>
                <a:lnTo>
                  <a:pt x="338" y="149"/>
                </a:lnTo>
                <a:lnTo>
                  <a:pt x="338" y="149"/>
                </a:lnTo>
                <a:lnTo>
                  <a:pt x="339" y="149"/>
                </a:lnTo>
                <a:lnTo>
                  <a:pt x="341" y="149"/>
                </a:lnTo>
                <a:lnTo>
                  <a:pt x="341" y="149"/>
                </a:lnTo>
                <a:lnTo>
                  <a:pt x="343" y="149"/>
                </a:lnTo>
                <a:lnTo>
                  <a:pt x="343" y="151"/>
                </a:lnTo>
                <a:lnTo>
                  <a:pt x="343" y="151"/>
                </a:lnTo>
                <a:lnTo>
                  <a:pt x="343" y="153"/>
                </a:lnTo>
                <a:lnTo>
                  <a:pt x="343" y="153"/>
                </a:lnTo>
                <a:lnTo>
                  <a:pt x="343" y="154"/>
                </a:lnTo>
                <a:lnTo>
                  <a:pt x="343" y="156"/>
                </a:lnTo>
                <a:lnTo>
                  <a:pt x="343" y="156"/>
                </a:lnTo>
                <a:lnTo>
                  <a:pt x="343" y="158"/>
                </a:lnTo>
                <a:lnTo>
                  <a:pt x="343" y="158"/>
                </a:lnTo>
                <a:lnTo>
                  <a:pt x="346" y="159"/>
                </a:lnTo>
                <a:lnTo>
                  <a:pt x="348" y="159"/>
                </a:lnTo>
                <a:lnTo>
                  <a:pt x="348" y="161"/>
                </a:lnTo>
                <a:lnTo>
                  <a:pt x="348" y="161"/>
                </a:lnTo>
                <a:lnTo>
                  <a:pt x="348" y="163"/>
                </a:lnTo>
                <a:lnTo>
                  <a:pt x="348" y="164"/>
                </a:lnTo>
                <a:lnTo>
                  <a:pt x="348" y="164"/>
                </a:lnTo>
                <a:lnTo>
                  <a:pt x="348" y="166"/>
                </a:lnTo>
                <a:lnTo>
                  <a:pt x="348" y="166"/>
                </a:lnTo>
                <a:lnTo>
                  <a:pt x="349" y="166"/>
                </a:lnTo>
                <a:lnTo>
                  <a:pt x="349" y="166"/>
                </a:lnTo>
                <a:lnTo>
                  <a:pt x="354" y="164"/>
                </a:lnTo>
                <a:lnTo>
                  <a:pt x="354" y="164"/>
                </a:lnTo>
                <a:lnTo>
                  <a:pt x="354" y="164"/>
                </a:lnTo>
                <a:lnTo>
                  <a:pt x="356" y="166"/>
                </a:lnTo>
                <a:lnTo>
                  <a:pt x="356" y="168"/>
                </a:lnTo>
                <a:lnTo>
                  <a:pt x="356" y="169"/>
                </a:lnTo>
                <a:lnTo>
                  <a:pt x="358" y="169"/>
                </a:lnTo>
                <a:lnTo>
                  <a:pt x="361" y="171"/>
                </a:lnTo>
                <a:lnTo>
                  <a:pt x="361" y="173"/>
                </a:lnTo>
                <a:lnTo>
                  <a:pt x="361" y="173"/>
                </a:lnTo>
                <a:lnTo>
                  <a:pt x="360" y="173"/>
                </a:lnTo>
                <a:lnTo>
                  <a:pt x="360" y="171"/>
                </a:lnTo>
                <a:lnTo>
                  <a:pt x="358" y="173"/>
                </a:lnTo>
                <a:lnTo>
                  <a:pt x="358" y="175"/>
                </a:lnTo>
                <a:lnTo>
                  <a:pt x="358" y="176"/>
                </a:lnTo>
                <a:lnTo>
                  <a:pt x="358" y="178"/>
                </a:lnTo>
                <a:lnTo>
                  <a:pt x="356" y="180"/>
                </a:lnTo>
                <a:lnTo>
                  <a:pt x="354" y="181"/>
                </a:lnTo>
                <a:lnTo>
                  <a:pt x="353" y="181"/>
                </a:lnTo>
                <a:lnTo>
                  <a:pt x="353" y="183"/>
                </a:lnTo>
                <a:lnTo>
                  <a:pt x="353" y="185"/>
                </a:lnTo>
                <a:lnTo>
                  <a:pt x="353" y="185"/>
                </a:lnTo>
                <a:lnTo>
                  <a:pt x="351" y="186"/>
                </a:lnTo>
                <a:lnTo>
                  <a:pt x="351" y="186"/>
                </a:lnTo>
                <a:lnTo>
                  <a:pt x="349" y="186"/>
                </a:lnTo>
                <a:lnTo>
                  <a:pt x="348" y="185"/>
                </a:lnTo>
                <a:lnTo>
                  <a:pt x="344" y="186"/>
                </a:lnTo>
                <a:lnTo>
                  <a:pt x="341" y="185"/>
                </a:lnTo>
                <a:lnTo>
                  <a:pt x="339" y="185"/>
                </a:lnTo>
                <a:lnTo>
                  <a:pt x="338" y="185"/>
                </a:lnTo>
                <a:lnTo>
                  <a:pt x="336" y="185"/>
                </a:lnTo>
                <a:lnTo>
                  <a:pt x="334" y="185"/>
                </a:lnTo>
                <a:lnTo>
                  <a:pt x="334" y="183"/>
                </a:lnTo>
                <a:lnTo>
                  <a:pt x="334" y="183"/>
                </a:lnTo>
                <a:lnTo>
                  <a:pt x="333" y="183"/>
                </a:lnTo>
                <a:lnTo>
                  <a:pt x="329" y="185"/>
                </a:lnTo>
                <a:lnTo>
                  <a:pt x="329" y="185"/>
                </a:lnTo>
                <a:lnTo>
                  <a:pt x="331" y="186"/>
                </a:lnTo>
                <a:lnTo>
                  <a:pt x="329" y="190"/>
                </a:lnTo>
                <a:lnTo>
                  <a:pt x="331" y="191"/>
                </a:lnTo>
                <a:lnTo>
                  <a:pt x="334" y="195"/>
                </a:lnTo>
                <a:lnTo>
                  <a:pt x="334" y="196"/>
                </a:lnTo>
                <a:lnTo>
                  <a:pt x="333" y="196"/>
                </a:lnTo>
                <a:lnTo>
                  <a:pt x="331" y="196"/>
                </a:lnTo>
                <a:lnTo>
                  <a:pt x="329" y="196"/>
                </a:lnTo>
                <a:lnTo>
                  <a:pt x="329" y="198"/>
                </a:lnTo>
                <a:lnTo>
                  <a:pt x="329" y="200"/>
                </a:lnTo>
                <a:lnTo>
                  <a:pt x="328" y="201"/>
                </a:lnTo>
                <a:lnTo>
                  <a:pt x="328" y="201"/>
                </a:lnTo>
                <a:lnTo>
                  <a:pt x="326" y="203"/>
                </a:lnTo>
                <a:lnTo>
                  <a:pt x="326" y="205"/>
                </a:lnTo>
                <a:lnTo>
                  <a:pt x="317" y="203"/>
                </a:lnTo>
                <a:lnTo>
                  <a:pt x="312" y="201"/>
                </a:lnTo>
                <a:lnTo>
                  <a:pt x="311" y="200"/>
                </a:lnTo>
                <a:lnTo>
                  <a:pt x="309" y="200"/>
                </a:lnTo>
                <a:lnTo>
                  <a:pt x="307" y="201"/>
                </a:lnTo>
                <a:lnTo>
                  <a:pt x="306" y="203"/>
                </a:lnTo>
                <a:lnTo>
                  <a:pt x="302" y="206"/>
                </a:lnTo>
                <a:lnTo>
                  <a:pt x="299" y="208"/>
                </a:lnTo>
                <a:lnTo>
                  <a:pt x="296" y="208"/>
                </a:lnTo>
                <a:lnTo>
                  <a:pt x="286" y="206"/>
                </a:lnTo>
                <a:lnTo>
                  <a:pt x="282" y="206"/>
                </a:lnTo>
                <a:lnTo>
                  <a:pt x="279" y="205"/>
                </a:lnTo>
                <a:lnTo>
                  <a:pt x="277" y="205"/>
                </a:lnTo>
                <a:lnTo>
                  <a:pt x="275" y="206"/>
                </a:lnTo>
                <a:lnTo>
                  <a:pt x="274" y="208"/>
                </a:lnTo>
                <a:lnTo>
                  <a:pt x="272" y="210"/>
                </a:lnTo>
                <a:lnTo>
                  <a:pt x="270" y="210"/>
                </a:lnTo>
                <a:lnTo>
                  <a:pt x="267" y="210"/>
                </a:lnTo>
                <a:lnTo>
                  <a:pt x="265" y="210"/>
                </a:lnTo>
                <a:lnTo>
                  <a:pt x="262" y="210"/>
                </a:lnTo>
                <a:lnTo>
                  <a:pt x="260" y="212"/>
                </a:lnTo>
                <a:lnTo>
                  <a:pt x="250" y="210"/>
                </a:lnTo>
                <a:lnTo>
                  <a:pt x="249" y="210"/>
                </a:lnTo>
                <a:lnTo>
                  <a:pt x="245" y="212"/>
                </a:lnTo>
                <a:lnTo>
                  <a:pt x="245" y="212"/>
                </a:lnTo>
                <a:lnTo>
                  <a:pt x="242" y="212"/>
                </a:lnTo>
                <a:lnTo>
                  <a:pt x="235" y="210"/>
                </a:lnTo>
                <a:lnTo>
                  <a:pt x="232" y="210"/>
                </a:lnTo>
                <a:lnTo>
                  <a:pt x="212" y="213"/>
                </a:lnTo>
                <a:lnTo>
                  <a:pt x="205" y="215"/>
                </a:lnTo>
                <a:lnTo>
                  <a:pt x="205" y="213"/>
                </a:lnTo>
                <a:lnTo>
                  <a:pt x="205" y="206"/>
                </a:lnTo>
                <a:lnTo>
                  <a:pt x="205" y="206"/>
                </a:lnTo>
                <a:lnTo>
                  <a:pt x="200" y="206"/>
                </a:lnTo>
                <a:lnTo>
                  <a:pt x="198" y="208"/>
                </a:lnTo>
                <a:lnTo>
                  <a:pt x="196" y="210"/>
                </a:lnTo>
                <a:lnTo>
                  <a:pt x="195" y="213"/>
                </a:lnTo>
                <a:lnTo>
                  <a:pt x="193" y="213"/>
                </a:lnTo>
                <a:lnTo>
                  <a:pt x="191" y="213"/>
                </a:lnTo>
                <a:lnTo>
                  <a:pt x="185" y="210"/>
                </a:lnTo>
                <a:lnTo>
                  <a:pt x="180" y="208"/>
                </a:lnTo>
                <a:lnTo>
                  <a:pt x="178" y="208"/>
                </a:lnTo>
                <a:lnTo>
                  <a:pt x="176" y="210"/>
                </a:lnTo>
                <a:lnTo>
                  <a:pt x="176" y="213"/>
                </a:lnTo>
                <a:lnTo>
                  <a:pt x="176" y="215"/>
                </a:lnTo>
                <a:lnTo>
                  <a:pt x="175" y="215"/>
                </a:lnTo>
                <a:lnTo>
                  <a:pt x="173" y="213"/>
                </a:lnTo>
                <a:lnTo>
                  <a:pt x="171" y="213"/>
                </a:lnTo>
                <a:lnTo>
                  <a:pt x="163" y="215"/>
                </a:lnTo>
                <a:lnTo>
                  <a:pt x="163" y="217"/>
                </a:lnTo>
                <a:lnTo>
                  <a:pt x="161" y="218"/>
                </a:lnTo>
                <a:lnTo>
                  <a:pt x="161" y="218"/>
                </a:lnTo>
                <a:lnTo>
                  <a:pt x="161" y="220"/>
                </a:lnTo>
                <a:lnTo>
                  <a:pt x="161" y="222"/>
                </a:lnTo>
                <a:lnTo>
                  <a:pt x="159" y="232"/>
                </a:lnTo>
                <a:lnTo>
                  <a:pt x="158" y="235"/>
                </a:lnTo>
                <a:lnTo>
                  <a:pt x="158" y="233"/>
                </a:lnTo>
                <a:lnTo>
                  <a:pt x="156" y="233"/>
                </a:lnTo>
                <a:lnTo>
                  <a:pt x="156" y="233"/>
                </a:lnTo>
                <a:lnTo>
                  <a:pt x="154" y="233"/>
                </a:lnTo>
                <a:lnTo>
                  <a:pt x="154" y="233"/>
                </a:lnTo>
                <a:lnTo>
                  <a:pt x="154" y="233"/>
                </a:lnTo>
                <a:lnTo>
                  <a:pt x="153" y="233"/>
                </a:lnTo>
                <a:lnTo>
                  <a:pt x="153" y="233"/>
                </a:lnTo>
                <a:lnTo>
                  <a:pt x="151" y="232"/>
                </a:lnTo>
                <a:lnTo>
                  <a:pt x="149" y="225"/>
                </a:lnTo>
                <a:lnTo>
                  <a:pt x="146" y="223"/>
                </a:lnTo>
                <a:lnTo>
                  <a:pt x="141" y="225"/>
                </a:lnTo>
                <a:lnTo>
                  <a:pt x="138" y="227"/>
                </a:lnTo>
                <a:lnTo>
                  <a:pt x="134" y="227"/>
                </a:lnTo>
                <a:lnTo>
                  <a:pt x="133" y="227"/>
                </a:lnTo>
                <a:lnTo>
                  <a:pt x="131" y="225"/>
                </a:lnTo>
                <a:lnTo>
                  <a:pt x="128" y="222"/>
                </a:lnTo>
                <a:lnTo>
                  <a:pt x="128" y="222"/>
                </a:lnTo>
                <a:lnTo>
                  <a:pt x="126" y="222"/>
                </a:lnTo>
                <a:lnTo>
                  <a:pt x="124" y="223"/>
                </a:lnTo>
                <a:lnTo>
                  <a:pt x="123" y="222"/>
                </a:lnTo>
                <a:lnTo>
                  <a:pt x="123" y="222"/>
                </a:lnTo>
                <a:lnTo>
                  <a:pt x="121" y="222"/>
                </a:lnTo>
                <a:lnTo>
                  <a:pt x="121" y="222"/>
                </a:lnTo>
                <a:lnTo>
                  <a:pt x="121" y="222"/>
                </a:lnTo>
                <a:lnTo>
                  <a:pt x="121" y="223"/>
                </a:lnTo>
                <a:lnTo>
                  <a:pt x="119" y="223"/>
                </a:lnTo>
                <a:lnTo>
                  <a:pt x="114" y="223"/>
                </a:lnTo>
                <a:lnTo>
                  <a:pt x="112" y="222"/>
                </a:lnTo>
                <a:lnTo>
                  <a:pt x="112" y="222"/>
                </a:lnTo>
                <a:lnTo>
                  <a:pt x="111" y="222"/>
                </a:lnTo>
                <a:lnTo>
                  <a:pt x="111" y="222"/>
                </a:lnTo>
                <a:lnTo>
                  <a:pt x="109" y="222"/>
                </a:lnTo>
                <a:lnTo>
                  <a:pt x="107" y="222"/>
                </a:lnTo>
                <a:lnTo>
                  <a:pt x="106" y="223"/>
                </a:lnTo>
                <a:lnTo>
                  <a:pt x="104" y="223"/>
                </a:lnTo>
                <a:lnTo>
                  <a:pt x="102" y="222"/>
                </a:lnTo>
                <a:lnTo>
                  <a:pt x="101" y="222"/>
                </a:lnTo>
                <a:lnTo>
                  <a:pt x="101" y="222"/>
                </a:lnTo>
                <a:lnTo>
                  <a:pt x="99" y="223"/>
                </a:lnTo>
                <a:lnTo>
                  <a:pt x="99" y="223"/>
                </a:lnTo>
                <a:lnTo>
                  <a:pt x="99" y="223"/>
                </a:lnTo>
                <a:lnTo>
                  <a:pt x="97" y="223"/>
                </a:lnTo>
                <a:lnTo>
                  <a:pt x="97" y="223"/>
                </a:lnTo>
                <a:lnTo>
                  <a:pt x="96" y="222"/>
                </a:lnTo>
                <a:lnTo>
                  <a:pt x="96" y="222"/>
                </a:lnTo>
                <a:lnTo>
                  <a:pt x="96" y="222"/>
                </a:lnTo>
                <a:lnTo>
                  <a:pt x="94" y="222"/>
                </a:lnTo>
                <a:lnTo>
                  <a:pt x="94" y="223"/>
                </a:lnTo>
                <a:lnTo>
                  <a:pt x="96" y="225"/>
                </a:lnTo>
                <a:lnTo>
                  <a:pt x="96" y="227"/>
                </a:lnTo>
                <a:lnTo>
                  <a:pt x="96" y="230"/>
                </a:lnTo>
                <a:lnTo>
                  <a:pt x="92" y="230"/>
                </a:lnTo>
                <a:lnTo>
                  <a:pt x="91" y="230"/>
                </a:lnTo>
                <a:lnTo>
                  <a:pt x="89" y="230"/>
                </a:lnTo>
                <a:lnTo>
                  <a:pt x="89" y="232"/>
                </a:lnTo>
                <a:lnTo>
                  <a:pt x="87" y="232"/>
                </a:lnTo>
                <a:lnTo>
                  <a:pt x="86" y="230"/>
                </a:lnTo>
                <a:lnTo>
                  <a:pt x="82" y="227"/>
                </a:lnTo>
                <a:lnTo>
                  <a:pt x="80" y="225"/>
                </a:lnTo>
                <a:lnTo>
                  <a:pt x="79" y="225"/>
                </a:lnTo>
                <a:lnTo>
                  <a:pt x="70" y="227"/>
                </a:lnTo>
                <a:lnTo>
                  <a:pt x="67" y="227"/>
                </a:lnTo>
                <a:lnTo>
                  <a:pt x="65" y="227"/>
                </a:lnTo>
                <a:lnTo>
                  <a:pt x="62" y="228"/>
                </a:lnTo>
                <a:lnTo>
                  <a:pt x="60" y="228"/>
                </a:lnTo>
                <a:lnTo>
                  <a:pt x="59" y="228"/>
                </a:lnTo>
                <a:lnTo>
                  <a:pt x="59" y="228"/>
                </a:lnTo>
                <a:lnTo>
                  <a:pt x="59" y="228"/>
                </a:lnTo>
                <a:lnTo>
                  <a:pt x="59" y="227"/>
                </a:lnTo>
                <a:lnTo>
                  <a:pt x="59" y="225"/>
                </a:lnTo>
                <a:lnTo>
                  <a:pt x="60" y="222"/>
                </a:lnTo>
                <a:lnTo>
                  <a:pt x="60" y="222"/>
                </a:lnTo>
                <a:lnTo>
                  <a:pt x="60" y="222"/>
                </a:lnTo>
                <a:lnTo>
                  <a:pt x="60" y="220"/>
                </a:lnTo>
                <a:lnTo>
                  <a:pt x="60" y="220"/>
                </a:lnTo>
                <a:lnTo>
                  <a:pt x="59" y="220"/>
                </a:lnTo>
                <a:lnTo>
                  <a:pt x="59" y="220"/>
                </a:lnTo>
                <a:lnTo>
                  <a:pt x="59" y="220"/>
                </a:lnTo>
                <a:lnTo>
                  <a:pt x="57" y="220"/>
                </a:lnTo>
                <a:lnTo>
                  <a:pt x="57" y="220"/>
                </a:lnTo>
                <a:lnTo>
                  <a:pt x="57" y="220"/>
                </a:lnTo>
                <a:lnTo>
                  <a:pt x="55" y="220"/>
                </a:lnTo>
                <a:lnTo>
                  <a:pt x="55" y="220"/>
                </a:lnTo>
                <a:lnTo>
                  <a:pt x="54" y="215"/>
                </a:lnTo>
                <a:lnTo>
                  <a:pt x="54" y="213"/>
                </a:lnTo>
                <a:lnTo>
                  <a:pt x="54" y="213"/>
                </a:lnTo>
                <a:lnTo>
                  <a:pt x="50" y="213"/>
                </a:lnTo>
                <a:lnTo>
                  <a:pt x="50" y="213"/>
                </a:lnTo>
                <a:lnTo>
                  <a:pt x="49" y="212"/>
                </a:lnTo>
                <a:lnTo>
                  <a:pt x="49" y="212"/>
                </a:lnTo>
                <a:lnTo>
                  <a:pt x="49" y="212"/>
                </a:lnTo>
                <a:lnTo>
                  <a:pt x="49" y="210"/>
                </a:lnTo>
                <a:lnTo>
                  <a:pt x="49" y="210"/>
                </a:lnTo>
                <a:lnTo>
                  <a:pt x="50" y="210"/>
                </a:lnTo>
                <a:lnTo>
                  <a:pt x="50" y="210"/>
                </a:lnTo>
                <a:lnTo>
                  <a:pt x="50" y="210"/>
                </a:lnTo>
                <a:lnTo>
                  <a:pt x="50" y="210"/>
                </a:lnTo>
                <a:lnTo>
                  <a:pt x="50" y="208"/>
                </a:lnTo>
                <a:lnTo>
                  <a:pt x="50" y="206"/>
                </a:lnTo>
                <a:lnTo>
                  <a:pt x="50" y="206"/>
                </a:lnTo>
                <a:lnTo>
                  <a:pt x="52" y="205"/>
                </a:lnTo>
                <a:lnTo>
                  <a:pt x="52" y="205"/>
                </a:lnTo>
                <a:lnTo>
                  <a:pt x="52" y="205"/>
                </a:lnTo>
                <a:lnTo>
                  <a:pt x="54" y="205"/>
                </a:lnTo>
                <a:lnTo>
                  <a:pt x="54" y="205"/>
                </a:lnTo>
                <a:lnTo>
                  <a:pt x="55" y="205"/>
                </a:lnTo>
                <a:lnTo>
                  <a:pt x="55" y="205"/>
                </a:lnTo>
                <a:lnTo>
                  <a:pt x="55" y="203"/>
                </a:lnTo>
                <a:lnTo>
                  <a:pt x="55" y="203"/>
                </a:lnTo>
                <a:lnTo>
                  <a:pt x="55" y="203"/>
                </a:lnTo>
                <a:lnTo>
                  <a:pt x="55" y="201"/>
                </a:lnTo>
                <a:lnTo>
                  <a:pt x="54" y="201"/>
                </a:lnTo>
                <a:lnTo>
                  <a:pt x="54" y="200"/>
                </a:lnTo>
                <a:lnTo>
                  <a:pt x="54" y="200"/>
                </a:lnTo>
                <a:lnTo>
                  <a:pt x="54" y="200"/>
                </a:lnTo>
                <a:lnTo>
                  <a:pt x="54" y="198"/>
                </a:lnTo>
                <a:lnTo>
                  <a:pt x="54" y="198"/>
                </a:lnTo>
                <a:lnTo>
                  <a:pt x="54" y="198"/>
                </a:lnTo>
                <a:lnTo>
                  <a:pt x="54" y="198"/>
                </a:lnTo>
                <a:lnTo>
                  <a:pt x="54" y="198"/>
                </a:lnTo>
                <a:lnTo>
                  <a:pt x="55" y="198"/>
                </a:lnTo>
                <a:lnTo>
                  <a:pt x="55" y="198"/>
                </a:lnTo>
                <a:lnTo>
                  <a:pt x="55" y="198"/>
                </a:lnTo>
                <a:lnTo>
                  <a:pt x="55" y="198"/>
                </a:lnTo>
                <a:lnTo>
                  <a:pt x="55" y="200"/>
                </a:lnTo>
                <a:lnTo>
                  <a:pt x="55" y="200"/>
                </a:lnTo>
                <a:lnTo>
                  <a:pt x="55" y="200"/>
                </a:lnTo>
                <a:lnTo>
                  <a:pt x="57" y="200"/>
                </a:lnTo>
                <a:lnTo>
                  <a:pt x="57" y="200"/>
                </a:lnTo>
                <a:lnTo>
                  <a:pt x="57" y="200"/>
                </a:lnTo>
                <a:lnTo>
                  <a:pt x="57" y="200"/>
                </a:lnTo>
                <a:lnTo>
                  <a:pt x="57" y="200"/>
                </a:lnTo>
                <a:lnTo>
                  <a:pt x="59" y="200"/>
                </a:lnTo>
                <a:lnTo>
                  <a:pt x="59" y="200"/>
                </a:lnTo>
                <a:lnTo>
                  <a:pt x="59" y="198"/>
                </a:lnTo>
                <a:lnTo>
                  <a:pt x="59" y="198"/>
                </a:lnTo>
                <a:lnTo>
                  <a:pt x="60" y="198"/>
                </a:lnTo>
                <a:lnTo>
                  <a:pt x="60" y="196"/>
                </a:lnTo>
                <a:lnTo>
                  <a:pt x="60" y="196"/>
                </a:lnTo>
                <a:lnTo>
                  <a:pt x="60" y="196"/>
                </a:lnTo>
                <a:lnTo>
                  <a:pt x="60" y="196"/>
                </a:lnTo>
                <a:lnTo>
                  <a:pt x="60" y="196"/>
                </a:lnTo>
                <a:lnTo>
                  <a:pt x="62" y="196"/>
                </a:lnTo>
                <a:lnTo>
                  <a:pt x="64" y="195"/>
                </a:lnTo>
                <a:lnTo>
                  <a:pt x="64" y="195"/>
                </a:lnTo>
                <a:lnTo>
                  <a:pt x="64" y="191"/>
                </a:lnTo>
                <a:lnTo>
                  <a:pt x="64" y="191"/>
                </a:lnTo>
                <a:lnTo>
                  <a:pt x="64" y="190"/>
                </a:lnTo>
                <a:lnTo>
                  <a:pt x="62" y="190"/>
                </a:lnTo>
                <a:lnTo>
                  <a:pt x="62" y="190"/>
                </a:lnTo>
                <a:lnTo>
                  <a:pt x="60" y="188"/>
                </a:lnTo>
                <a:lnTo>
                  <a:pt x="60" y="188"/>
                </a:lnTo>
                <a:lnTo>
                  <a:pt x="60" y="188"/>
                </a:lnTo>
                <a:lnTo>
                  <a:pt x="60" y="186"/>
                </a:lnTo>
                <a:lnTo>
                  <a:pt x="60" y="186"/>
                </a:lnTo>
                <a:lnTo>
                  <a:pt x="62" y="185"/>
                </a:lnTo>
                <a:lnTo>
                  <a:pt x="62" y="185"/>
                </a:lnTo>
                <a:lnTo>
                  <a:pt x="62" y="185"/>
                </a:lnTo>
                <a:lnTo>
                  <a:pt x="62" y="185"/>
                </a:lnTo>
                <a:lnTo>
                  <a:pt x="62" y="183"/>
                </a:lnTo>
                <a:lnTo>
                  <a:pt x="62" y="183"/>
                </a:lnTo>
                <a:lnTo>
                  <a:pt x="60" y="180"/>
                </a:lnTo>
                <a:lnTo>
                  <a:pt x="60" y="180"/>
                </a:lnTo>
                <a:lnTo>
                  <a:pt x="60" y="180"/>
                </a:lnTo>
                <a:lnTo>
                  <a:pt x="50" y="178"/>
                </a:lnTo>
                <a:lnTo>
                  <a:pt x="47" y="176"/>
                </a:lnTo>
                <a:lnTo>
                  <a:pt x="47" y="176"/>
                </a:lnTo>
                <a:lnTo>
                  <a:pt x="45" y="176"/>
                </a:lnTo>
                <a:lnTo>
                  <a:pt x="42" y="178"/>
                </a:lnTo>
                <a:lnTo>
                  <a:pt x="38" y="180"/>
                </a:lnTo>
                <a:lnTo>
                  <a:pt x="33" y="180"/>
                </a:lnTo>
                <a:lnTo>
                  <a:pt x="33" y="180"/>
                </a:lnTo>
                <a:lnTo>
                  <a:pt x="33" y="180"/>
                </a:lnTo>
                <a:lnTo>
                  <a:pt x="33" y="180"/>
                </a:lnTo>
                <a:lnTo>
                  <a:pt x="33" y="178"/>
                </a:lnTo>
                <a:lnTo>
                  <a:pt x="33" y="178"/>
                </a:lnTo>
                <a:lnTo>
                  <a:pt x="33" y="178"/>
                </a:lnTo>
                <a:lnTo>
                  <a:pt x="33" y="176"/>
                </a:lnTo>
                <a:lnTo>
                  <a:pt x="32" y="176"/>
                </a:lnTo>
                <a:lnTo>
                  <a:pt x="30" y="176"/>
                </a:lnTo>
                <a:lnTo>
                  <a:pt x="30" y="176"/>
                </a:lnTo>
                <a:lnTo>
                  <a:pt x="30" y="176"/>
                </a:lnTo>
                <a:lnTo>
                  <a:pt x="28" y="178"/>
                </a:lnTo>
                <a:lnTo>
                  <a:pt x="28" y="178"/>
                </a:lnTo>
                <a:lnTo>
                  <a:pt x="28" y="178"/>
                </a:lnTo>
                <a:lnTo>
                  <a:pt x="27" y="178"/>
                </a:lnTo>
                <a:lnTo>
                  <a:pt x="27" y="178"/>
                </a:lnTo>
                <a:lnTo>
                  <a:pt x="27" y="178"/>
                </a:lnTo>
                <a:lnTo>
                  <a:pt x="27" y="176"/>
                </a:lnTo>
                <a:lnTo>
                  <a:pt x="27" y="176"/>
                </a:lnTo>
                <a:lnTo>
                  <a:pt x="27" y="176"/>
                </a:lnTo>
                <a:lnTo>
                  <a:pt x="27" y="175"/>
                </a:lnTo>
                <a:lnTo>
                  <a:pt x="27" y="175"/>
                </a:lnTo>
                <a:lnTo>
                  <a:pt x="25" y="173"/>
                </a:lnTo>
                <a:lnTo>
                  <a:pt x="25" y="173"/>
                </a:lnTo>
                <a:lnTo>
                  <a:pt x="27" y="173"/>
                </a:lnTo>
                <a:lnTo>
                  <a:pt x="27" y="173"/>
                </a:lnTo>
                <a:lnTo>
                  <a:pt x="27" y="173"/>
                </a:lnTo>
                <a:lnTo>
                  <a:pt x="28" y="171"/>
                </a:lnTo>
                <a:lnTo>
                  <a:pt x="28" y="171"/>
                </a:lnTo>
                <a:lnTo>
                  <a:pt x="28" y="171"/>
                </a:lnTo>
                <a:lnTo>
                  <a:pt x="28" y="171"/>
                </a:lnTo>
                <a:lnTo>
                  <a:pt x="28" y="169"/>
                </a:lnTo>
                <a:lnTo>
                  <a:pt x="28" y="169"/>
                </a:lnTo>
                <a:lnTo>
                  <a:pt x="28" y="169"/>
                </a:lnTo>
                <a:lnTo>
                  <a:pt x="27" y="168"/>
                </a:lnTo>
                <a:lnTo>
                  <a:pt x="27" y="168"/>
                </a:lnTo>
                <a:lnTo>
                  <a:pt x="23" y="169"/>
                </a:lnTo>
                <a:lnTo>
                  <a:pt x="23" y="169"/>
                </a:lnTo>
                <a:lnTo>
                  <a:pt x="22" y="169"/>
                </a:lnTo>
                <a:lnTo>
                  <a:pt x="22" y="168"/>
                </a:lnTo>
                <a:lnTo>
                  <a:pt x="22" y="168"/>
                </a:lnTo>
                <a:lnTo>
                  <a:pt x="22" y="168"/>
                </a:lnTo>
                <a:lnTo>
                  <a:pt x="22" y="168"/>
                </a:lnTo>
                <a:lnTo>
                  <a:pt x="22" y="168"/>
                </a:lnTo>
                <a:lnTo>
                  <a:pt x="20" y="168"/>
                </a:lnTo>
                <a:lnTo>
                  <a:pt x="20" y="169"/>
                </a:lnTo>
                <a:lnTo>
                  <a:pt x="18" y="171"/>
                </a:lnTo>
                <a:lnTo>
                  <a:pt x="18" y="171"/>
                </a:lnTo>
                <a:lnTo>
                  <a:pt x="18" y="171"/>
                </a:lnTo>
                <a:lnTo>
                  <a:pt x="12" y="173"/>
                </a:lnTo>
                <a:lnTo>
                  <a:pt x="12" y="173"/>
                </a:lnTo>
                <a:lnTo>
                  <a:pt x="12" y="173"/>
                </a:lnTo>
                <a:lnTo>
                  <a:pt x="10" y="171"/>
                </a:lnTo>
                <a:lnTo>
                  <a:pt x="10" y="171"/>
                </a:lnTo>
                <a:lnTo>
                  <a:pt x="10" y="171"/>
                </a:lnTo>
                <a:lnTo>
                  <a:pt x="10" y="169"/>
                </a:lnTo>
                <a:lnTo>
                  <a:pt x="10" y="169"/>
                </a:lnTo>
                <a:lnTo>
                  <a:pt x="8" y="169"/>
                </a:lnTo>
                <a:lnTo>
                  <a:pt x="8" y="169"/>
                </a:lnTo>
                <a:lnTo>
                  <a:pt x="7" y="169"/>
                </a:lnTo>
                <a:lnTo>
                  <a:pt x="7" y="169"/>
                </a:lnTo>
                <a:lnTo>
                  <a:pt x="7" y="171"/>
                </a:lnTo>
                <a:lnTo>
                  <a:pt x="7" y="171"/>
                </a:lnTo>
                <a:lnTo>
                  <a:pt x="5" y="171"/>
                </a:lnTo>
                <a:lnTo>
                  <a:pt x="3" y="171"/>
                </a:lnTo>
                <a:lnTo>
                  <a:pt x="3" y="169"/>
                </a:lnTo>
                <a:lnTo>
                  <a:pt x="3" y="166"/>
                </a:lnTo>
                <a:lnTo>
                  <a:pt x="3" y="166"/>
                </a:lnTo>
                <a:lnTo>
                  <a:pt x="3" y="166"/>
                </a:lnTo>
                <a:lnTo>
                  <a:pt x="3" y="166"/>
                </a:lnTo>
                <a:lnTo>
                  <a:pt x="1" y="164"/>
                </a:lnTo>
                <a:lnTo>
                  <a:pt x="1" y="164"/>
                </a:lnTo>
                <a:lnTo>
                  <a:pt x="0" y="164"/>
                </a:lnTo>
                <a:lnTo>
                  <a:pt x="0" y="163"/>
                </a:lnTo>
                <a:lnTo>
                  <a:pt x="0" y="163"/>
                </a:lnTo>
                <a:lnTo>
                  <a:pt x="0" y="161"/>
                </a:lnTo>
                <a:lnTo>
                  <a:pt x="1" y="161"/>
                </a:lnTo>
                <a:lnTo>
                  <a:pt x="1" y="159"/>
                </a:lnTo>
                <a:lnTo>
                  <a:pt x="1" y="159"/>
                </a:lnTo>
                <a:lnTo>
                  <a:pt x="3" y="158"/>
                </a:lnTo>
                <a:lnTo>
                  <a:pt x="7" y="158"/>
                </a:lnTo>
                <a:lnTo>
                  <a:pt x="7" y="156"/>
                </a:lnTo>
                <a:lnTo>
                  <a:pt x="7" y="156"/>
                </a:lnTo>
                <a:lnTo>
                  <a:pt x="7" y="156"/>
                </a:lnTo>
                <a:lnTo>
                  <a:pt x="7" y="156"/>
                </a:lnTo>
                <a:lnTo>
                  <a:pt x="7" y="154"/>
                </a:lnTo>
                <a:lnTo>
                  <a:pt x="7" y="153"/>
                </a:lnTo>
                <a:lnTo>
                  <a:pt x="7" y="153"/>
                </a:lnTo>
                <a:lnTo>
                  <a:pt x="7" y="151"/>
                </a:lnTo>
                <a:lnTo>
                  <a:pt x="7" y="151"/>
                </a:lnTo>
                <a:lnTo>
                  <a:pt x="7" y="149"/>
                </a:lnTo>
                <a:lnTo>
                  <a:pt x="7" y="149"/>
                </a:lnTo>
                <a:lnTo>
                  <a:pt x="7" y="149"/>
                </a:lnTo>
                <a:lnTo>
                  <a:pt x="5" y="148"/>
                </a:lnTo>
                <a:lnTo>
                  <a:pt x="5" y="148"/>
                </a:lnTo>
                <a:lnTo>
                  <a:pt x="5" y="148"/>
                </a:lnTo>
                <a:lnTo>
                  <a:pt x="5" y="148"/>
                </a:lnTo>
                <a:lnTo>
                  <a:pt x="5" y="146"/>
                </a:lnTo>
                <a:lnTo>
                  <a:pt x="3" y="146"/>
                </a:lnTo>
                <a:lnTo>
                  <a:pt x="3" y="146"/>
                </a:lnTo>
                <a:lnTo>
                  <a:pt x="3" y="146"/>
                </a:lnTo>
                <a:lnTo>
                  <a:pt x="1" y="144"/>
                </a:lnTo>
                <a:lnTo>
                  <a:pt x="3" y="138"/>
                </a:lnTo>
                <a:lnTo>
                  <a:pt x="3" y="138"/>
                </a:lnTo>
                <a:lnTo>
                  <a:pt x="3" y="136"/>
                </a:lnTo>
                <a:lnTo>
                  <a:pt x="3" y="136"/>
                </a:lnTo>
                <a:lnTo>
                  <a:pt x="5" y="134"/>
                </a:lnTo>
                <a:lnTo>
                  <a:pt x="5" y="134"/>
                </a:lnTo>
                <a:lnTo>
                  <a:pt x="5" y="134"/>
                </a:lnTo>
                <a:lnTo>
                  <a:pt x="7" y="136"/>
                </a:lnTo>
                <a:lnTo>
                  <a:pt x="8" y="136"/>
                </a:lnTo>
                <a:lnTo>
                  <a:pt x="10" y="134"/>
                </a:lnTo>
                <a:lnTo>
                  <a:pt x="12" y="136"/>
                </a:lnTo>
                <a:lnTo>
                  <a:pt x="12" y="136"/>
                </a:lnTo>
                <a:lnTo>
                  <a:pt x="12" y="136"/>
                </a:lnTo>
                <a:lnTo>
                  <a:pt x="13" y="139"/>
                </a:lnTo>
                <a:lnTo>
                  <a:pt x="13" y="139"/>
                </a:lnTo>
                <a:lnTo>
                  <a:pt x="13" y="141"/>
                </a:lnTo>
                <a:lnTo>
                  <a:pt x="13" y="141"/>
                </a:lnTo>
                <a:lnTo>
                  <a:pt x="13" y="141"/>
                </a:lnTo>
                <a:lnTo>
                  <a:pt x="15" y="141"/>
                </a:lnTo>
                <a:lnTo>
                  <a:pt x="15" y="141"/>
                </a:lnTo>
                <a:lnTo>
                  <a:pt x="15" y="139"/>
                </a:lnTo>
                <a:lnTo>
                  <a:pt x="15" y="138"/>
                </a:lnTo>
                <a:lnTo>
                  <a:pt x="15" y="136"/>
                </a:lnTo>
                <a:lnTo>
                  <a:pt x="17" y="136"/>
                </a:lnTo>
                <a:lnTo>
                  <a:pt x="17" y="134"/>
                </a:lnTo>
                <a:lnTo>
                  <a:pt x="17" y="134"/>
                </a:lnTo>
                <a:lnTo>
                  <a:pt x="18" y="134"/>
                </a:lnTo>
                <a:lnTo>
                  <a:pt x="20" y="132"/>
                </a:lnTo>
                <a:lnTo>
                  <a:pt x="20" y="132"/>
                </a:lnTo>
                <a:lnTo>
                  <a:pt x="20" y="131"/>
                </a:lnTo>
                <a:lnTo>
                  <a:pt x="22" y="129"/>
                </a:lnTo>
                <a:lnTo>
                  <a:pt x="20" y="129"/>
                </a:lnTo>
                <a:lnTo>
                  <a:pt x="20" y="129"/>
                </a:lnTo>
                <a:lnTo>
                  <a:pt x="18" y="129"/>
                </a:lnTo>
                <a:lnTo>
                  <a:pt x="18" y="129"/>
                </a:lnTo>
                <a:lnTo>
                  <a:pt x="18" y="127"/>
                </a:lnTo>
                <a:lnTo>
                  <a:pt x="18" y="126"/>
                </a:lnTo>
                <a:lnTo>
                  <a:pt x="17" y="126"/>
                </a:lnTo>
                <a:lnTo>
                  <a:pt x="17" y="126"/>
                </a:lnTo>
                <a:lnTo>
                  <a:pt x="18" y="124"/>
                </a:lnTo>
                <a:lnTo>
                  <a:pt x="18" y="124"/>
                </a:lnTo>
                <a:lnTo>
                  <a:pt x="18" y="124"/>
                </a:lnTo>
                <a:lnTo>
                  <a:pt x="20" y="124"/>
                </a:lnTo>
                <a:lnTo>
                  <a:pt x="20" y="122"/>
                </a:lnTo>
                <a:lnTo>
                  <a:pt x="20" y="122"/>
                </a:lnTo>
                <a:lnTo>
                  <a:pt x="20" y="122"/>
                </a:lnTo>
                <a:lnTo>
                  <a:pt x="20" y="121"/>
                </a:lnTo>
                <a:lnTo>
                  <a:pt x="20" y="121"/>
                </a:lnTo>
                <a:lnTo>
                  <a:pt x="18" y="121"/>
                </a:lnTo>
                <a:lnTo>
                  <a:pt x="18" y="121"/>
                </a:lnTo>
                <a:lnTo>
                  <a:pt x="18" y="121"/>
                </a:lnTo>
                <a:lnTo>
                  <a:pt x="18" y="119"/>
                </a:lnTo>
                <a:lnTo>
                  <a:pt x="18" y="119"/>
                </a:lnTo>
                <a:lnTo>
                  <a:pt x="18" y="117"/>
                </a:lnTo>
                <a:lnTo>
                  <a:pt x="12" y="114"/>
                </a:lnTo>
                <a:lnTo>
                  <a:pt x="12" y="114"/>
                </a:lnTo>
                <a:lnTo>
                  <a:pt x="12" y="112"/>
                </a:lnTo>
                <a:lnTo>
                  <a:pt x="12" y="112"/>
                </a:lnTo>
                <a:lnTo>
                  <a:pt x="13" y="111"/>
                </a:lnTo>
                <a:lnTo>
                  <a:pt x="13" y="111"/>
                </a:lnTo>
                <a:lnTo>
                  <a:pt x="17" y="111"/>
                </a:lnTo>
                <a:lnTo>
                  <a:pt x="18" y="111"/>
                </a:lnTo>
                <a:lnTo>
                  <a:pt x="20" y="111"/>
                </a:lnTo>
                <a:lnTo>
                  <a:pt x="23" y="111"/>
                </a:lnTo>
                <a:lnTo>
                  <a:pt x="23" y="109"/>
                </a:lnTo>
                <a:lnTo>
                  <a:pt x="23" y="109"/>
                </a:lnTo>
                <a:lnTo>
                  <a:pt x="25" y="109"/>
                </a:lnTo>
                <a:lnTo>
                  <a:pt x="25" y="107"/>
                </a:lnTo>
                <a:lnTo>
                  <a:pt x="25" y="107"/>
                </a:lnTo>
                <a:lnTo>
                  <a:pt x="22" y="104"/>
                </a:lnTo>
                <a:lnTo>
                  <a:pt x="22" y="104"/>
                </a:lnTo>
                <a:lnTo>
                  <a:pt x="22" y="104"/>
                </a:lnTo>
                <a:lnTo>
                  <a:pt x="22" y="102"/>
                </a:lnTo>
                <a:lnTo>
                  <a:pt x="23" y="101"/>
                </a:lnTo>
                <a:lnTo>
                  <a:pt x="23" y="101"/>
                </a:lnTo>
                <a:lnTo>
                  <a:pt x="23" y="101"/>
                </a:lnTo>
                <a:lnTo>
                  <a:pt x="25" y="102"/>
                </a:lnTo>
                <a:lnTo>
                  <a:pt x="27" y="104"/>
                </a:lnTo>
                <a:lnTo>
                  <a:pt x="27" y="106"/>
                </a:lnTo>
                <a:lnTo>
                  <a:pt x="28" y="106"/>
                </a:lnTo>
                <a:lnTo>
                  <a:pt x="28" y="106"/>
                </a:lnTo>
                <a:lnTo>
                  <a:pt x="32" y="102"/>
                </a:lnTo>
                <a:lnTo>
                  <a:pt x="32" y="102"/>
                </a:lnTo>
                <a:lnTo>
                  <a:pt x="32" y="102"/>
                </a:lnTo>
                <a:lnTo>
                  <a:pt x="37" y="106"/>
                </a:lnTo>
                <a:lnTo>
                  <a:pt x="37" y="106"/>
                </a:lnTo>
                <a:lnTo>
                  <a:pt x="37" y="104"/>
                </a:lnTo>
                <a:lnTo>
                  <a:pt x="38" y="104"/>
                </a:lnTo>
                <a:lnTo>
                  <a:pt x="38" y="104"/>
                </a:lnTo>
                <a:lnTo>
                  <a:pt x="38" y="104"/>
                </a:lnTo>
                <a:lnTo>
                  <a:pt x="37" y="102"/>
                </a:lnTo>
                <a:lnTo>
                  <a:pt x="37" y="102"/>
                </a:lnTo>
                <a:lnTo>
                  <a:pt x="37" y="102"/>
                </a:lnTo>
                <a:lnTo>
                  <a:pt x="37" y="101"/>
                </a:lnTo>
                <a:lnTo>
                  <a:pt x="37" y="101"/>
                </a:lnTo>
                <a:lnTo>
                  <a:pt x="37" y="101"/>
                </a:lnTo>
                <a:lnTo>
                  <a:pt x="37" y="99"/>
                </a:lnTo>
                <a:lnTo>
                  <a:pt x="38" y="99"/>
                </a:lnTo>
                <a:lnTo>
                  <a:pt x="40" y="101"/>
                </a:lnTo>
                <a:lnTo>
                  <a:pt x="42" y="101"/>
                </a:lnTo>
                <a:lnTo>
                  <a:pt x="44" y="99"/>
                </a:lnTo>
                <a:lnTo>
                  <a:pt x="45" y="99"/>
                </a:lnTo>
                <a:lnTo>
                  <a:pt x="45" y="99"/>
                </a:lnTo>
                <a:lnTo>
                  <a:pt x="45" y="99"/>
                </a:lnTo>
                <a:lnTo>
                  <a:pt x="45" y="97"/>
                </a:lnTo>
                <a:lnTo>
                  <a:pt x="44" y="95"/>
                </a:lnTo>
                <a:lnTo>
                  <a:pt x="42" y="94"/>
                </a:lnTo>
                <a:lnTo>
                  <a:pt x="42" y="92"/>
                </a:lnTo>
                <a:lnTo>
                  <a:pt x="42" y="92"/>
                </a:lnTo>
                <a:lnTo>
                  <a:pt x="42" y="92"/>
                </a:lnTo>
                <a:lnTo>
                  <a:pt x="40" y="92"/>
                </a:lnTo>
                <a:lnTo>
                  <a:pt x="40" y="92"/>
                </a:lnTo>
                <a:lnTo>
                  <a:pt x="38" y="92"/>
                </a:lnTo>
                <a:lnTo>
                  <a:pt x="38" y="92"/>
                </a:lnTo>
                <a:lnTo>
                  <a:pt x="40" y="90"/>
                </a:lnTo>
                <a:lnTo>
                  <a:pt x="40" y="90"/>
                </a:lnTo>
                <a:lnTo>
                  <a:pt x="42" y="90"/>
                </a:lnTo>
                <a:lnTo>
                  <a:pt x="42" y="90"/>
                </a:lnTo>
                <a:lnTo>
                  <a:pt x="42" y="90"/>
                </a:lnTo>
                <a:lnTo>
                  <a:pt x="42" y="90"/>
                </a:lnTo>
                <a:lnTo>
                  <a:pt x="44" y="89"/>
                </a:lnTo>
                <a:lnTo>
                  <a:pt x="44" y="89"/>
                </a:lnTo>
                <a:lnTo>
                  <a:pt x="44" y="89"/>
                </a:lnTo>
                <a:lnTo>
                  <a:pt x="45" y="87"/>
                </a:lnTo>
                <a:lnTo>
                  <a:pt x="45" y="87"/>
                </a:lnTo>
                <a:lnTo>
                  <a:pt x="45" y="85"/>
                </a:lnTo>
                <a:lnTo>
                  <a:pt x="45" y="85"/>
                </a:lnTo>
                <a:lnTo>
                  <a:pt x="45" y="85"/>
                </a:lnTo>
                <a:lnTo>
                  <a:pt x="45" y="85"/>
                </a:lnTo>
                <a:lnTo>
                  <a:pt x="45" y="84"/>
                </a:lnTo>
                <a:lnTo>
                  <a:pt x="44" y="84"/>
                </a:lnTo>
                <a:lnTo>
                  <a:pt x="44" y="84"/>
                </a:lnTo>
                <a:lnTo>
                  <a:pt x="44" y="82"/>
                </a:lnTo>
                <a:lnTo>
                  <a:pt x="44" y="82"/>
                </a:lnTo>
                <a:lnTo>
                  <a:pt x="45" y="80"/>
                </a:lnTo>
                <a:lnTo>
                  <a:pt x="45" y="79"/>
                </a:lnTo>
                <a:lnTo>
                  <a:pt x="45" y="77"/>
                </a:lnTo>
                <a:lnTo>
                  <a:pt x="45" y="77"/>
                </a:lnTo>
                <a:lnTo>
                  <a:pt x="45" y="77"/>
                </a:lnTo>
                <a:lnTo>
                  <a:pt x="45" y="75"/>
                </a:lnTo>
                <a:lnTo>
                  <a:pt x="45" y="74"/>
                </a:lnTo>
                <a:lnTo>
                  <a:pt x="44" y="70"/>
                </a:lnTo>
                <a:lnTo>
                  <a:pt x="42" y="70"/>
                </a:lnTo>
                <a:lnTo>
                  <a:pt x="42" y="69"/>
                </a:lnTo>
                <a:lnTo>
                  <a:pt x="42" y="69"/>
                </a:lnTo>
                <a:lnTo>
                  <a:pt x="42" y="69"/>
                </a:lnTo>
                <a:lnTo>
                  <a:pt x="42" y="69"/>
                </a:lnTo>
                <a:lnTo>
                  <a:pt x="42" y="69"/>
                </a:lnTo>
                <a:lnTo>
                  <a:pt x="40" y="69"/>
                </a:lnTo>
                <a:lnTo>
                  <a:pt x="40" y="67"/>
                </a:lnTo>
                <a:lnTo>
                  <a:pt x="40" y="67"/>
                </a:lnTo>
                <a:lnTo>
                  <a:pt x="38" y="65"/>
                </a:lnTo>
                <a:lnTo>
                  <a:pt x="38" y="65"/>
                </a:lnTo>
                <a:lnTo>
                  <a:pt x="38" y="65"/>
                </a:lnTo>
                <a:lnTo>
                  <a:pt x="37" y="65"/>
                </a:lnTo>
                <a:lnTo>
                  <a:pt x="37" y="67"/>
                </a:lnTo>
                <a:lnTo>
                  <a:pt x="37" y="67"/>
                </a:lnTo>
                <a:lnTo>
                  <a:pt x="37" y="67"/>
                </a:lnTo>
                <a:lnTo>
                  <a:pt x="35" y="67"/>
                </a:lnTo>
                <a:lnTo>
                  <a:pt x="35" y="65"/>
                </a:lnTo>
                <a:lnTo>
                  <a:pt x="33" y="65"/>
                </a:lnTo>
                <a:lnTo>
                  <a:pt x="35" y="64"/>
                </a:lnTo>
                <a:lnTo>
                  <a:pt x="35" y="60"/>
                </a:lnTo>
                <a:lnTo>
                  <a:pt x="35" y="60"/>
                </a:lnTo>
                <a:lnTo>
                  <a:pt x="37" y="60"/>
                </a:lnTo>
                <a:lnTo>
                  <a:pt x="37" y="60"/>
                </a:lnTo>
                <a:lnTo>
                  <a:pt x="38" y="60"/>
                </a:lnTo>
                <a:lnTo>
                  <a:pt x="40" y="60"/>
                </a:lnTo>
                <a:lnTo>
                  <a:pt x="40" y="60"/>
                </a:lnTo>
                <a:lnTo>
                  <a:pt x="40" y="58"/>
                </a:lnTo>
                <a:lnTo>
                  <a:pt x="40" y="58"/>
                </a:lnTo>
                <a:lnTo>
                  <a:pt x="40" y="55"/>
                </a:lnTo>
                <a:lnTo>
                  <a:pt x="40" y="53"/>
                </a:lnTo>
                <a:lnTo>
                  <a:pt x="40" y="52"/>
                </a:lnTo>
                <a:lnTo>
                  <a:pt x="38" y="52"/>
                </a:lnTo>
                <a:lnTo>
                  <a:pt x="38" y="52"/>
                </a:lnTo>
                <a:lnTo>
                  <a:pt x="38" y="53"/>
                </a:lnTo>
                <a:lnTo>
                  <a:pt x="38" y="53"/>
                </a:lnTo>
                <a:lnTo>
                  <a:pt x="38" y="53"/>
                </a:lnTo>
                <a:lnTo>
                  <a:pt x="37" y="55"/>
                </a:lnTo>
                <a:lnTo>
                  <a:pt x="37" y="55"/>
                </a:lnTo>
                <a:lnTo>
                  <a:pt x="37" y="55"/>
                </a:lnTo>
                <a:lnTo>
                  <a:pt x="37" y="55"/>
                </a:lnTo>
                <a:lnTo>
                  <a:pt x="35" y="57"/>
                </a:lnTo>
                <a:lnTo>
                  <a:pt x="35" y="55"/>
                </a:lnTo>
                <a:lnTo>
                  <a:pt x="33" y="55"/>
                </a:lnTo>
                <a:lnTo>
                  <a:pt x="33" y="53"/>
                </a:lnTo>
                <a:lnTo>
                  <a:pt x="33" y="53"/>
                </a:lnTo>
                <a:lnTo>
                  <a:pt x="35" y="52"/>
                </a:lnTo>
                <a:lnTo>
                  <a:pt x="35" y="52"/>
                </a:lnTo>
                <a:lnTo>
                  <a:pt x="35" y="50"/>
                </a:lnTo>
                <a:lnTo>
                  <a:pt x="35" y="50"/>
                </a:lnTo>
                <a:lnTo>
                  <a:pt x="35" y="48"/>
                </a:lnTo>
                <a:lnTo>
                  <a:pt x="35" y="48"/>
                </a:lnTo>
                <a:lnTo>
                  <a:pt x="37" y="47"/>
                </a:lnTo>
                <a:lnTo>
                  <a:pt x="35" y="47"/>
                </a:lnTo>
                <a:lnTo>
                  <a:pt x="35" y="47"/>
                </a:lnTo>
                <a:lnTo>
                  <a:pt x="32" y="43"/>
                </a:lnTo>
                <a:lnTo>
                  <a:pt x="32" y="42"/>
                </a:lnTo>
                <a:lnTo>
                  <a:pt x="32" y="42"/>
                </a:lnTo>
                <a:lnTo>
                  <a:pt x="32" y="40"/>
                </a:lnTo>
                <a:lnTo>
                  <a:pt x="32" y="40"/>
                </a:lnTo>
                <a:lnTo>
                  <a:pt x="33" y="38"/>
                </a:lnTo>
                <a:lnTo>
                  <a:pt x="33" y="37"/>
                </a:lnTo>
                <a:lnTo>
                  <a:pt x="33" y="37"/>
                </a:lnTo>
                <a:lnTo>
                  <a:pt x="33" y="37"/>
                </a:lnTo>
                <a:lnTo>
                  <a:pt x="32" y="37"/>
                </a:lnTo>
                <a:lnTo>
                  <a:pt x="30" y="37"/>
                </a:lnTo>
                <a:lnTo>
                  <a:pt x="32" y="33"/>
                </a:lnTo>
                <a:lnTo>
                  <a:pt x="32" y="33"/>
                </a:lnTo>
                <a:lnTo>
                  <a:pt x="32" y="30"/>
                </a:lnTo>
                <a:lnTo>
                  <a:pt x="32" y="30"/>
                </a:lnTo>
                <a:lnTo>
                  <a:pt x="32" y="30"/>
                </a:lnTo>
                <a:lnTo>
                  <a:pt x="32" y="28"/>
                </a:lnTo>
                <a:lnTo>
                  <a:pt x="33" y="27"/>
                </a:lnTo>
                <a:lnTo>
                  <a:pt x="33" y="25"/>
                </a:lnTo>
                <a:lnTo>
                  <a:pt x="33" y="25"/>
                </a:lnTo>
                <a:lnTo>
                  <a:pt x="33" y="23"/>
                </a:lnTo>
                <a:lnTo>
                  <a:pt x="33" y="23"/>
                </a:lnTo>
                <a:lnTo>
                  <a:pt x="33" y="22"/>
                </a:lnTo>
                <a:lnTo>
                  <a:pt x="33" y="22"/>
                </a:lnTo>
                <a:lnTo>
                  <a:pt x="35" y="22"/>
                </a:lnTo>
                <a:lnTo>
                  <a:pt x="35" y="22"/>
                </a:lnTo>
                <a:lnTo>
                  <a:pt x="35" y="22"/>
                </a:lnTo>
                <a:lnTo>
                  <a:pt x="37" y="22"/>
                </a:lnTo>
                <a:lnTo>
                  <a:pt x="37" y="22"/>
                </a:lnTo>
                <a:lnTo>
                  <a:pt x="38" y="20"/>
                </a:lnTo>
                <a:lnTo>
                  <a:pt x="40" y="20"/>
                </a:lnTo>
                <a:lnTo>
                  <a:pt x="40" y="20"/>
                </a:lnTo>
                <a:lnTo>
                  <a:pt x="42" y="18"/>
                </a:lnTo>
                <a:lnTo>
                  <a:pt x="45" y="16"/>
                </a:lnTo>
                <a:lnTo>
                  <a:pt x="45" y="16"/>
                </a:lnTo>
                <a:lnTo>
                  <a:pt x="45" y="16"/>
                </a:lnTo>
                <a:lnTo>
                  <a:pt x="45" y="15"/>
                </a:lnTo>
                <a:lnTo>
                  <a:pt x="47" y="13"/>
                </a:lnTo>
                <a:lnTo>
                  <a:pt x="47" y="11"/>
                </a:lnTo>
                <a:lnTo>
                  <a:pt x="47" y="11"/>
                </a:lnTo>
                <a:lnTo>
                  <a:pt x="49" y="11"/>
                </a:lnTo>
                <a:lnTo>
                  <a:pt x="50" y="8"/>
                </a:lnTo>
                <a:lnTo>
                  <a:pt x="50" y="8"/>
                </a:lnTo>
                <a:lnTo>
                  <a:pt x="52" y="8"/>
                </a:lnTo>
                <a:lnTo>
                  <a:pt x="52" y="8"/>
                </a:lnTo>
                <a:lnTo>
                  <a:pt x="54" y="6"/>
                </a:lnTo>
                <a:lnTo>
                  <a:pt x="54" y="6"/>
                </a:lnTo>
                <a:lnTo>
                  <a:pt x="55" y="5"/>
                </a:lnTo>
                <a:lnTo>
                  <a:pt x="64" y="0"/>
                </a:lnTo>
                <a:lnTo>
                  <a:pt x="65" y="1"/>
                </a:lnTo>
                <a:lnTo>
                  <a:pt x="67" y="3"/>
                </a:lnTo>
                <a:lnTo>
                  <a:pt x="67" y="3"/>
                </a:lnTo>
                <a:lnTo>
                  <a:pt x="65" y="5"/>
                </a:lnTo>
                <a:lnTo>
                  <a:pt x="65" y="5"/>
                </a:lnTo>
                <a:lnTo>
                  <a:pt x="65" y="6"/>
                </a:lnTo>
                <a:lnTo>
                  <a:pt x="65" y="6"/>
                </a:lnTo>
                <a:lnTo>
                  <a:pt x="65" y="8"/>
                </a:lnTo>
                <a:lnTo>
                  <a:pt x="65" y="8"/>
                </a:lnTo>
                <a:lnTo>
                  <a:pt x="65" y="8"/>
                </a:lnTo>
                <a:lnTo>
                  <a:pt x="67" y="8"/>
                </a:lnTo>
                <a:lnTo>
                  <a:pt x="67" y="8"/>
                </a:lnTo>
                <a:lnTo>
                  <a:pt x="67" y="8"/>
                </a:lnTo>
                <a:lnTo>
                  <a:pt x="67" y="8"/>
                </a:lnTo>
                <a:lnTo>
                  <a:pt x="67" y="8"/>
                </a:lnTo>
                <a:lnTo>
                  <a:pt x="67" y="8"/>
                </a:lnTo>
                <a:lnTo>
                  <a:pt x="69" y="8"/>
                </a:lnTo>
                <a:lnTo>
                  <a:pt x="70" y="8"/>
                </a:lnTo>
                <a:lnTo>
                  <a:pt x="70" y="8"/>
                </a:lnTo>
                <a:lnTo>
                  <a:pt x="70" y="8"/>
                </a:lnTo>
                <a:lnTo>
                  <a:pt x="74" y="5"/>
                </a:lnTo>
                <a:lnTo>
                  <a:pt x="75" y="5"/>
                </a:lnTo>
                <a:lnTo>
                  <a:pt x="77" y="6"/>
                </a:lnTo>
                <a:lnTo>
                  <a:pt x="79" y="6"/>
                </a:lnTo>
                <a:lnTo>
                  <a:pt x="79" y="6"/>
                </a:lnTo>
                <a:lnTo>
                  <a:pt x="80" y="5"/>
                </a:lnTo>
                <a:lnTo>
                  <a:pt x="80" y="5"/>
                </a:lnTo>
                <a:lnTo>
                  <a:pt x="80" y="5"/>
                </a:lnTo>
                <a:lnTo>
                  <a:pt x="80" y="3"/>
                </a:lnTo>
                <a:lnTo>
                  <a:pt x="80" y="3"/>
                </a:lnTo>
                <a:lnTo>
                  <a:pt x="82" y="3"/>
                </a:lnTo>
                <a:lnTo>
                  <a:pt x="82" y="3"/>
                </a:lnTo>
                <a:lnTo>
                  <a:pt x="86" y="3"/>
                </a:lnTo>
                <a:lnTo>
                  <a:pt x="87" y="3"/>
                </a:lnTo>
                <a:lnTo>
                  <a:pt x="91" y="6"/>
                </a:lnTo>
                <a:lnTo>
                  <a:pt x="92" y="8"/>
                </a:lnTo>
                <a:lnTo>
                  <a:pt x="94" y="8"/>
                </a:lnTo>
                <a:lnTo>
                  <a:pt x="94" y="8"/>
                </a:lnTo>
                <a:lnTo>
                  <a:pt x="101" y="8"/>
                </a:lnTo>
                <a:lnTo>
                  <a:pt x="102" y="8"/>
                </a:lnTo>
                <a:lnTo>
                  <a:pt x="102" y="8"/>
                </a:lnTo>
                <a:lnTo>
                  <a:pt x="102" y="8"/>
                </a:lnTo>
                <a:lnTo>
                  <a:pt x="102" y="10"/>
                </a:lnTo>
                <a:lnTo>
                  <a:pt x="102" y="10"/>
                </a:lnTo>
                <a:lnTo>
                  <a:pt x="101" y="11"/>
                </a:lnTo>
                <a:lnTo>
                  <a:pt x="102" y="11"/>
                </a:lnTo>
                <a:lnTo>
                  <a:pt x="102" y="13"/>
                </a:lnTo>
                <a:lnTo>
                  <a:pt x="102" y="13"/>
                </a:lnTo>
                <a:lnTo>
                  <a:pt x="102" y="15"/>
                </a:lnTo>
                <a:lnTo>
                  <a:pt x="104" y="15"/>
                </a:lnTo>
                <a:lnTo>
                  <a:pt x="104" y="15"/>
                </a:lnTo>
                <a:lnTo>
                  <a:pt x="104" y="13"/>
                </a:lnTo>
                <a:lnTo>
                  <a:pt x="104" y="11"/>
                </a:lnTo>
                <a:lnTo>
                  <a:pt x="104" y="11"/>
                </a:lnTo>
                <a:lnTo>
                  <a:pt x="104" y="10"/>
                </a:lnTo>
                <a:lnTo>
                  <a:pt x="106" y="10"/>
                </a:lnTo>
                <a:lnTo>
                  <a:pt x="106" y="10"/>
                </a:lnTo>
                <a:lnTo>
                  <a:pt x="107" y="8"/>
                </a:lnTo>
                <a:lnTo>
                  <a:pt x="107" y="8"/>
                </a:lnTo>
                <a:lnTo>
                  <a:pt x="106" y="8"/>
                </a:lnTo>
                <a:lnTo>
                  <a:pt x="106" y="6"/>
                </a:lnTo>
                <a:lnTo>
                  <a:pt x="107" y="6"/>
                </a:lnTo>
                <a:lnTo>
                  <a:pt x="107" y="6"/>
                </a:lnTo>
                <a:lnTo>
                  <a:pt x="109" y="5"/>
                </a:lnTo>
                <a:lnTo>
                  <a:pt x="111" y="6"/>
                </a:lnTo>
                <a:lnTo>
                  <a:pt x="111" y="6"/>
                </a:lnTo>
                <a:lnTo>
                  <a:pt x="111" y="6"/>
                </a:lnTo>
                <a:lnTo>
                  <a:pt x="112" y="6"/>
                </a:lnTo>
                <a:lnTo>
                  <a:pt x="114" y="6"/>
                </a:lnTo>
                <a:lnTo>
                  <a:pt x="114" y="8"/>
                </a:lnTo>
                <a:lnTo>
                  <a:pt x="116" y="8"/>
                </a:lnTo>
                <a:lnTo>
                  <a:pt x="117" y="10"/>
                </a:lnTo>
                <a:lnTo>
                  <a:pt x="117" y="10"/>
                </a:lnTo>
                <a:lnTo>
                  <a:pt x="116" y="11"/>
                </a:lnTo>
                <a:lnTo>
                  <a:pt x="116" y="13"/>
                </a:lnTo>
                <a:lnTo>
                  <a:pt x="116" y="13"/>
                </a:lnTo>
                <a:lnTo>
                  <a:pt x="117" y="15"/>
                </a:lnTo>
                <a:lnTo>
                  <a:pt x="119" y="16"/>
                </a:lnTo>
                <a:lnTo>
                  <a:pt x="121" y="16"/>
                </a:lnTo>
                <a:lnTo>
                  <a:pt x="121" y="16"/>
                </a:lnTo>
                <a:lnTo>
                  <a:pt x="123" y="16"/>
                </a:lnTo>
                <a:lnTo>
                  <a:pt x="123" y="16"/>
                </a:lnTo>
                <a:lnTo>
                  <a:pt x="124" y="16"/>
                </a:lnTo>
                <a:lnTo>
                  <a:pt x="124" y="18"/>
                </a:lnTo>
                <a:lnTo>
                  <a:pt x="124" y="18"/>
                </a:lnTo>
                <a:lnTo>
                  <a:pt x="124" y="20"/>
                </a:lnTo>
                <a:lnTo>
                  <a:pt x="128" y="22"/>
                </a:lnTo>
                <a:lnTo>
                  <a:pt x="129" y="23"/>
                </a:lnTo>
                <a:lnTo>
                  <a:pt x="131" y="23"/>
                </a:lnTo>
                <a:lnTo>
                  <a:pt x="133" y="25"/>
                </a:lnTo>
                <a:lnTo>
                  <a:pt x="134" y="25"/>
                </a:lnTo>
                <a:lnTo>
                  <a:pt x="134" y="25"/>
                </a:lnTo>
                <a:lnTo>
                  <a:pt x="134" y="25"/>
                </a:lnTo>
                <a:lnTo>
                  <a:pt x="136" y="23"/>
                </a:lnTo>
                <a:lnTo>
                  <a:pt x="138" y="23"/>
                </a:lnTo>
                <a:lnTo>
                  <a:pt x="141" y="27"/>
                </a:lnTo>
                <a:lnTo>
                  <a:pt x="144" y="28"/>
                </a:lnTo>
                <a:lnTo>
                  <a:pt x="146" y="27"/>
                </a:lnTo>
                <a:lnTo>
                  <a:pt x="148" y="27"/>
                </a:lnTo>
                <a:lnTo>
                  <a:pt x="148" y="25"/>
                </a:lnTo>
                <a:lnTo>
                  <a:pt x="148" y="25"/>
                </a:lnTo>
                <a:lnTo>
                  <a:pt x="148" y="23"/>
                </a:lnTo>
                <a:lnTo>
                  <a:pt x="148" y="23"/>
                </a:lnTo>
                <a:lnTo>
                  <a:pt x="148" y="22"/>
                </a:lnTo>
                <a:lnTo>
                  <a:pt x="148" y="20"/>
                </a:lnTo>
                <a:lnTo>
                  <a:pt x="148" y="18"/>
                </a:lnTo>
                <a:lnTo>
                  <a:pt x="148" y="18"/>
                </a:lnTo>
                <a:lnTo>
                  <a:pt x="148" y="16"/>
                </a:lnTo>
                <a:lnTo>
                  <a:pt x="149" y="16"/>
                </a:lnTo>
                <a:lnTo>
                  <a:pt x="149" y="16"/>
                </a:lnTo>
                <a:lnTo>
                  <a:pt x="149" y="15"/>
                </a:lnTo>
                <a:lnTo>
                  <a:pt x="149" y="15"/>
                </a:lnTo>
                <a:lnTo>
                  <a:pt x="153" y="16"/>
                </a:lnTo>
                <a:lnTo>
                  <a:pt x="153" y="16"/>
                </a:lnTo>
                <a:lnTo>
                  <a:pt x="154" y="16"/>
                </a:lnTo>
                <a:lnTo>
                  <a:pt x="154" y="16"/>
                </a:lnTo>
                <a:lnTo>
                  <a:pt x="154" y="15"/>
                </a:lnTo>
                <a:lnTo>
                  <a:pt x="154" y="15"/>
                </a:lnTo>
                <a:lnTo>
                  <a:pt x="154" y="15"/>
                </a:lnTo>
                <a:lnTo>
                  <a:pt x="154" y="13"/>
                </a:lnTo>
                <a:lnTo>
                  <a:pt x="154" y="13"/>
                </a:lnTo>
                <a:lnTo>
                  <a:pt x="156" y="13"/>
                </a:lnTo>
                <a:lnTo>
                  <a:pt x="158" y="13"/>
                </a:lnTo>
                <a:lnTo>
                  <a:pt x="158" y="11"/>
                </a:lnTo>
                <a:lnTo>
                  <a:pt x="158" y="11"/>
                </a:lnTo>
                <a:lnTo>
                  <a:pt x="158" y="11"/>
                </a:lnTo>
                <a:lnTo>
                  <a:pt x="158" y="10"/>
                </a:lnTo>
                <a:lnTo>
                  <a:pt x="158" y="10"/>
                </a:lnTo>
                <a:lnTo>
                  <a:pt x="158" y="10"/>
                </a:lnTo>
                <a:lnTo>
                  <a:pt x="158" y="10"/>
                </a:lnTo>
                <a:lnTo>
                  <a:pt x="158" y="8"/>
                </a:lnTo>
                <a:lnTo>
                  <a:pt x="156" y="8"/>
                </a:lnTo>
                <a:lnTo>
                  <a:pt x="156" y="8"/>
                </a:lnTo>
                <a:lnTo>
                  <a:pt x="156" y="6"/>
                </a:lnTo>
                <a:lnTo>
                  <a:pt x="156" y="6"/>
                </a:lnTo>
                <a:lnTo>
                  <a:pt x="156" y="6"/>
                </a:lnTo>
                <a:lnTo>
                  <a:pt x="156" y="5"/>
                </a:lnTo>
                <a:lnTo>
                  <a:pt x="156" y="5"/>
                </a:lnTo>
                <a:lnTo>
                  <a:pt x="156" y="3"/>
                </a:lnTo>
                <a:lnTo>
                  <a:pt x="158" y="3"/>
                </a:lnTo>
                <a:lnTo>
                  <a:pt x="158" y="3"/>
                </a:lnTo>
                <a:lnTo>
                  <a:pt x="158" y="3"/>
                </a:lnTo>
                <a:lnTo>
                  <a:pt x="166" y="3"/>
                </a:lnTo>
                <a:lnTo>
                  <a:pt x="168" y="3"/>
                </a:lnTo>
                <a:lnTo>
                  <a:pt x="168" y="1"/>
                </a:lnTo>
                <a:lnTo>
                  <a:pt x="168" y="0"/>
                </a:lnTo>
                <a:lnTo>
                  <a:pt x="170" y="0"/>
                </a:lnTo>
                <a:lnTo>
                  <a:pt x="170" y="0"/>
                </a:lnTo>
                <a:lnTo>
                  <a:pt x="175" y="0"/>
                </a:lnTo>
                <a:lnTo>
                  <a:pt x="180" y="1"/>
                </a:lnTo>
                <a:lnTo>
                  <a:pt x="180" y="1"/>
                </a:lnTo>
                <a:lnTo>
                  <a:pt x="181" y="1"/>
                </a:lnTo>
                <a:lnTo>
                  <a:pt x="183" y="0"/>
                </a:lnTo>
                <a:lnTo>
                  <a:pt x="185" y="0"/>
                </a:lnTo>
                <a:lnTo>
                  <a:pt x="185" y="0"/>
                </a:lnTo>
                <a:lnTo>
                  <a:pt x="185" y="0"/>
                </a:lnTo>
                <a:lnTo>
                  <a:pt x="186" y="1"/>
                </a:lnTo>
                <a:lnTo>
                  <a:pt x="188" y="1"/>
                </a:lnTo>
                <a:lnTo>
                  <a:pt x="188" y="3"/>
                </a:lnTo>
                <a:lnTo>
                  <a:pt x="188" y="3"/>
                </a:lnTo>
                <a:lnTo>
                  <a:pt x="188" y="3"/>
                </a:lnTo>
                <a:lnTo>
                  <a:pt x="186" y="5"/>
                </a:lnTo>
                <a:lnTo>
                  <a:pt x="186" y="5"/>
                </a:lnTo>
                <a:lnTo>
                  <a:pt x="186" y="5"/>
                </a:lnTo>
                <a:lnTo>
                  <a:pt x="186" y="5"/>
                </a:lnTo>
                <a:lnTo>
                  <a:pt x="190" y="6"/>
                </a:lnTo>
                <a:lnTo>
                  <a:pt x="191" y="8"/>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5" name="Freeform 78">
            <a:extLst>
              <a:ext uri="{FF2B5EF4-FFF2-40B4-BE49-F238E27FC236}">
                <a16:creationId xmlns:a16="http://schemas.microsoft.com/office/drawing/2014/main" id="{A92367CE-5B68-4282-8B75-1A9EE96ECBD3}"/>
              </a:ext>
            </a:extLst>
          </p:cNvPr>
          <p:cNvSpPr>
            <a:spLocks/>
          </p:cNvSpPr>
          <p:nvPr/>
        </p:nvSpPr>
        <p:spPr bwMode="auto">
          <a:xfrm>
            <a:off x="6218614" y="4934072"/>
            <a:ext cx="348557" cy="226900"/>
          </a:xfrm>
          <a:custGeom>
            <a:avLst/>
            <a:gdLst>
              <a:gd name="T0" fmla="*/ 190 w 361"/>
              <a:gd name="T1" fmla="*/ 20 h 235"/>
              <a:gd name="T2" fmla="*/ 188 w 361"/>
              <a:gd name="T3" fmla="*/ 28 h 235"/>
              <a:gd name="T4" fmla="*/ 190 w 361"/>
              <a:gd name="T5" fmla="*/ 40 h 235"/>
              <a:gd name="T6" fmla="*/ 195 w 361"/>
              <a:gd name="T7" fmla="*/ 48 h 235"/>
              <a:gd name="T8" fmla="*/ 217 w 361"/>
              <a:gd name="T9" fmla="*/ 67 h 235"/>
              <a:gd name="T10" fmla="*/ 233 w 361"/>
              <a:gd name="T11" fmla="*/ 89 h 235"/>
              <a:gd name="T12" fmla="*/ 249 w 361"/>
              <a:gd name="T13" fmla="*/ 92 h 235"/>
              <a:gd name="T14" fmla="*/ 270 w 361"/>
              <a:gd name="T15" fmla="*/ 92 h 235"/>
              <a:gd name="T16" fmla="*/ 287 w 361"/>
              <a:gd name="T17" fmla="*/ 104 h 235"/>
              <a:gd name="T18" fmla="*/ 319 w 361"/>
              <a:gd name="T19" fmla="*/ 131 h 235"/>
              <a:gd name="T20" fmla="*/ 338 w 361"/>
              <a:gd name="T21" fmla="*/ 148 h 235"/>
              <a:gd name="T22" fmla="*/ 346 w 361"/>
              <a:gd name="T23" fmla="*/ 159 h 235"/>
              <a:gd name="T24" fmla="*/ 356 w 361"/>
              <a:gd name="T25" fmla="*/ 169 h 235"/>
              <a:gd name="T26" fmla="*/ 353 w 361"/>
              <a:gd name="T27" fmla="*/ 185 h 235"/>
              <a:gd name="T28" fmla="*/ 331 w 361"/>
              <a:gd name="T29" fmla="*/ 186 h 235"/>
              <a:gd name="T30" fmla="*/ 311 w 361"/>
              <a:gd name="T31" fmla="*/ 200 h 235"/>
              <a:gd name="T32" fmla="*/ 265 w 361"/>
              <a:gd name="T33" fmla="*/ 210 h 235"/>
              <a:gd name="T34" fmla="*/ 198 w 361"/>
              <a:gd name="T35" fmla="*/ 208 h 235"/>
              <a:gd name="T36" fmla="*/ 161 w 361"/>
              <a:gd name="T37" fmla="*/ 218 h 235"/>
              <a:gd name="T38" fmla="*/ 146 w 361"/>
              <a:gd name="T39" fmla="*/ 223 h 235"/>
              <a:gd name="T40" fmla="*/ 119 w 361"/>
              <a:gd name="T41" fmla="*/ 223 h 235"/>
              <a:gd name="T42" fmla="*/ 97 w 361"/>
              <a:gd name="T43" fmla="*/ 223 h 235"/>
              <a:gd name="T44" fmla="*/ 82 w 361"/>
              <a:gd name="T45" fmla="*/ 227 h 235"/>
              <a:gd name="T46" fmla="*/ 60 w 361"/>
              <a:gd name="T47" fmla="*/ 220 h 235"/>
              <a:gd name="T48" fmla="*/ 49 w 361"/>
              <a:gd name="T49" fmla="*/ 212 h 235"/>
              <a:gd name="T50" fmla="*/ 55 w 361"/>
              <a:gd name="T51" fmla="*/ 205 h 235"/>
              <a:gd name="T52" fmla="*/ 55 w 361"/>
              <a:gd name="T53" fmla="*/ 198 h 235"/>
              <a:gd name="T54" fmla="*/ 60 w 361"/>
              <a:gd name="T55" fmla="*/ 196 h 235"/>
              <a:gd name="T56" fmla="*/ 60 w 361"/>
              <a:gd name="T57" fmla="*/ 186 h 235"/>
              <a:gd name="T58" fmla="*/ 38 w 361"/>
              <a:gd name="T59" fmla="*/ 180 h 235"/>
              <a:gd name="T60" fmla="*/ 27 w 361"/>
              <a:gd name="T61" fmla="*/ 178 h 235"/>
              <a:gd name="T62" fmla="*/ 28 w 361"/>
              <a:gd name="T63" fmla="*/ 171 h 235"/>
              <a:gd name="T64" fmla="*/ 18 w 361"/>
              <a:gd name="T65" fmla="*/ 171 h 235"/>
              <a:gd name="T66" fmla="*/ 7 w 361"/>
              <a:gd name="T67" fmla="*/ 171 h 235"/>
              <a:gd name="T68" fmla="*/ 1 w 361"/>
              <a:gd name="T69" fmla="*/ 159 h 235"/>
              <a:gd name="T70" fmla="*/ 5 w 361"/>
              <a:gd name="T71" fmla="*/ 148 h 235"/>
              <a:gd name="T72" fmla="*/ 8 w 361"/>
              <a:gd name="T73" fmla="*/ 136 h 235"/>
              <a:gd name="T74" fmla="*/ 17 w 361"/>
              <a:gd name="T75" fmla="*/ 134 h 235"/>
              <a:gd name="T76" fmla="*/ 18 w 361"/>
              <a:gd name="T77" fmla="*/ 124 h 235"/>
              <a:gd name="T78" fmla="*/ 12 w 361"/>
              <a:gd name="T79" fmla="*/ 112 h 235"/>
              <a:gd name="T80" fmla="*/ 22 w 361"/>
              <a:gd name="T81" fmla="*/ 102 h 235"/>
              <a:gd name="T82" fmla="*/ 38 w 361"/>
              <a:gd name="T83" fmla="*/ 104 h 235"/>
              <a:gd name="T84" fmla="*/ 45 w 361"/>
              <a:gd name="T85" fmla="*/ 97 h 235"/>
              <a:gd name="T86" fmla="*/ 44 w 361"/>
              <a:gd name="T87" fmla="*/ 89 h 235"/>
              <a:gd name="T88" fmla="*/ 45 w 361"/>
              <a:gd name="T89" fmla="*/ 77 h 235"/>
              <a:gd name="T90" fmla="*/ 38 w 361"/>
              <a:gd name="T91" fmla="*/ 65 h 235"/>
              <a:gd name="T92" fmla="*/ 40 w 361"/>
              <a:gd name="T93" fmla="*/ 60 h 235"/>
              <a:gd name="T94" fmla="*/ 35 w 361"/>
              <a:gd name="T95" fmla="*/ 55 h 235"/>
              <a:gd name="T96" fmla="*/ 32 w 361"/>
              <a:gd name="T97" fmla="*/ 40 h 235"/>
              <a:gd name="T98" fmla="*/ 33 w 361"/>
              <a:gd name="T99" fmla="*/ 25 h 235"/>
              <a:gd name="T100" fmla="*/ 45 w 361"/>
              <a:gd name="T101" fmla="*/ 16 h 235"/>
              <a:gd name="T102" fmla="*/ 67 w 361"/>
              <a:gd name="T103" fmla="*/ 3 h 235"/>
              <a:gd name="T104" fmla="*/ 70 w 361"/>
              <a:gd name="T105" fmla="*/ 8 h 235"/>
              <a:gd name="T106" fmla="*/ 91 w 361"/>
              <a:gd name="T107" fmla="*/ 6 h 235"/>
              <a:gd name="T108" fmla="*/ 104 w 361"/>
              <a:gd name="T109" fmla="*/ 15 h 235"/>
              <a:gd name="T110" fmla="*/ 111 w 361"/>
              <a:gd name="T111" fmla="*/ 6 h 235"/>
              <a:gd name="T112" fmla="*/ 124 w 361"/>
              <a:gd name="T113" fmla="*/ 16 h 235"/>
              <a:gd name="T114" fmla="*/ 148 w 361"/>
              <a:gd name="T115" fmla="*/ 27 h 235"/>
              <a:gd name="T116" fmla="*/ 154 w 361"/>
              <a:gd name="T117" fmla="*/ 16 h 235"/>
              <a:gd name="T118" fmla="*/ 158 w 361"/>
              <a:gd name="T119" fmla="*/ 8 h 235"/>
              <a:gd name="T120" fmla="*/ 170 w 361"/>
              <a:gd name="T121" fmla="*/ 0 h 235"/>
              <a:gd name="T122" fmla="*/ 186 w 361"/>
              <a:gd name="T123" fmla="*/ 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 h="235">
                <a:moveTo>
                  <a:pt x="191" y="8"/>
                </a:moveTo>
                <a:lnTo>
                  <a:pt x="191" y="8"/>
                </a:lnTo>
                <a:lnTo>
                  <a:pt x="191" y="10"/>
                </a:lnTo>
                <a:lnTo>
                  <a:pt x="190" y="10"/>
                </a:lnTo>
                <a:lnTo>
                  <a:pt x="190" y="11"/>
                </a:lnTo>
                <a:lnTo>
                  <a:pt x="190" y="11"/>
                </a:lnTo>
                <a:lnTo>
                  <a:pt x="190" y="15"/>
                </a:lnTo>
                <a:lnTo>
                  <a:pt x="190" y="15"/>
                </a:lnTo>
                <a:lnTo>
                  <a:pt x="190" y="16"/>
                </a:lnTo>
                <a:lnTo>
                  <a:pt x="190" y="16"/>
                </a:lnTo>
                <a:lnTo>
                  <a:pt x="190" y="16"/>
                </a:lnTo>
                <a:lnTo>
                  <a:pt x="190" y="18"/>
                </a:lnTo>
                <a:lnTo>
                  <a:pt x="190" y="18"/>
                </a:lnTo>
                <a:lnTo>
                  <a:pt x="190" y="18"/>
                </a:lnTo>
                <a:lnTo>
                  <a:pt x="190" y="18"/>
                </a:lnTo>
                <a:lnTo>
                  <a:pt x="190" y="20"/>
                </a:lnTo>
                <a:lnTo>
                  <a:pt x="191" y="20"/>
                </a:lnTo>
                <a:lnTo>
                  <a:pt x="191" y="20"/>
                </a:lnTo>
                <a:lnTo>
                  <a:pt x="190" y="22"/>
                </a:lnTo>
                <a:lnTo>
                  <a:pt x="190" y="22"/>
                </a:lnTo>
                <a:lnTo>
                  <a:pt x="190" y="22"/>
                </a:lnTo>
                <a:lnTo>
                  <a:pt x="190" y="22"/>
                </a:lnTo>
                <a:lnTo>
                  <a:pt x="190" y="23"/>
                </a:lnTo>
                <a:lnTo>
                  <a:pt x="190" y="23"/>
                </a:lnTo>
                <a:lnTo>
                  <a:pt x="190" y="25"/>
                </a:lnTo>
                <a:lnTo>
                  <a:pt x="190" y="25"/>
                </a:lnTo>
                <a:lnTo>
                  <a:pt x="188" y="25"/>
                </a:lnTo>
                <a:lnTo>
                  <a:pt x="188" y="25"/>
                </a:lnTo>
                <a:lnTo>
                  <a:pt x="188" y="27"/>
                </a:lnTo>
                <a:lnTo>
                  <a:pt x="188" y="27"/>
                </a:lnTo>
                <a:lnTo>
                  <a:pt x="188" y="27"/>
                </a:lnTo>
                <a:lnTo>
                  <a:pt x="188" y="28"/>
                </a:lnTo>
                <a:lnTo>
                  <a:pt x="188" y="28"/>
                </a:lnTo>
                <a:lnTo>
                  <a:pt x="188" y="30"/>
                </a:lnTo>
                <a:lnTo>
                  <a:pt x="188" y="30"/>
                </a:lnTo>
                <a:lnTo>
                  <a:pt x="188" y="30"/>
                </a:lnTo>
                <a:lnTo>
                  <a:pt x="186" y="30"/>
                </a:lnTo>
                <a:lnTo>
                  <a:pt x="186" y="30"/>
                </a:lnTo>
                <a:lnTo>
                  <a:pt x="186" y="30"/>
                </a:lnTo>
                <a:lnTo>
                  <a:pt x="186" y="30"/>
                </a:lnTo>
                <a:lnTo>
                  <a:pt x="185" y="33"/>
                </a:lnTo>
                <a:lnTo>
                  <a:pt x="185" y="33"/>
                </a:lnTo>
                <a:lnTo>
                  <a:pt x="186" y="33"/>
                </a:lnTo>
                <a:lnTo>
                  <a:pt x="186" y="35"/>
                </a:lnTo>
                <a:lnTo>
                  <a:pt x="191" y="38"/>
                </a:lnTo>
                <a:lnTo>
                  <a:pt x="191" y="40"/>
                </a:lnTo>
                <a:lnTo>
                  <a:pt x="191" y="40"/>
                </a:lnTo>
                <a:lnTo>
                  <a:pt x="190" y="40"/>
                </a:lnTo>
                <a:lnTo>
                  <a:pt x="190" y="40"/>
                </a:lnTo>
                <a:lnTo>
                  <a:pt x="191" y="42"/>
                </a:lnTo>
                <a:lnTo>
                  <a:pt x="191" y="42"/>
                </a:lnTo>
                <a:lnTo>
                  <a:pt x="191" y="43"/>
                </a:lnTo>
                <a:lnTo>
                  <a:pt x="191" y="43"/>
                </a:lnTo>
                <a:lnTo>
                  <a:pt x="191" y="45"/>
                </a:lnTo>
                <a:lnTo>
                  <a:pt x="191" y="45"/>
                </a:lnTo>
                <a:lnTo>
                  <a:pt x="191" y="45"/>
                </a:lnTo>
                <a:lnTo>
                  <a:pt x="193" y="45"/>
                </a:lnTo>
                <a:lnTo>
                  <a:pt x="193" y="47"/>
                </a:lnTo>
                <a:lnTo>
                  <a:pt x="195" y="47"/>
                </a:lnTo>
                <a:lnTo>
                  <a:pt x="195" y="47"/>
                </a:lnTo>
                <a:lnTo>
                  <a:pt x="195" y="47"/>
                </a:lnTo>
                <a:lnTo>
                  <a:pt x="195" y="48"/>
                </a:lnTo>
                <a:lnTo>
                  <a:pt x="195" y="48"/>
                </a:lnTo>
                <a:lnTo>
                  <a:pt x="195" y="48"/>
                </a:lnTo>
                <a:lnTo>
                  <a:pt x="193" y="48"/>
                </a:lnTo>
                <a:lnTo>
                  <a:pt x="193" y="48"/>
                </a:lnTo>
                <a:lnTo>
                  <a:pt x="191" y="48"/>
                </a:lnTo>
                <a:lnTo>
                  <a:pt x="190" y="50"/>
                </a:lnTo>
                <a:lnTo>
                  <a:pt x="190" y="50"/>
                </a:lnTo>
                <a:lnTo>
                  <a:pt x="190" y="50"/>
                </a:lnTo>
                <a:lnTo>
                  <a:pt x="191" y="53"/>
                </a:lnTo>
                <a:lnTo>
                  <a:pt x="191" y="53"/>
                </a:lnTo>
                <a:lnTo>
                  <a:pt x="193" y="55"/>
                </a:lnTo>
                <a:lnTo>
                  <a:pt x="195" y="55"/>
                </a:lnTo>
                <a:lnTo>
                  <a:pt x="198" y="55"/>
                </a:lnTo>
                <a:lnTo>
                  <a:pt x="200" y="53"/>
                </a:lnTo>
                <a:lnTo>
                  <a:pt x="200" y="55"/>
                </a:lnTo>
                <a:lnTo>
                  <a:pt x="217" y="60"/>
                </a:lnTo>
                <a:lnTo>
                  <a:pt x="217" y="65"/>
                </a:lnTo>
                <a:lnTo>
                  <a:pt x="217" y="67"/>
                </a:lnTo>
                <a:lnTo>
                  <a:pt x="218" y="69"/>
                </a:lnTo>
                <a:lnTo>
                  <a:pt x="218" y="69"/>
                </a:lnTo>
                <a:lnTo>
                  <a:pt x="220" y="74"/>
                </a:lnTo>
                <a:lnTo>
                  <a:pt x="220" y="74"/>
                </a:lnTo>
                <a:lnTo>
                  <a:pt x="220" y="75"/>
                </a:lnTo>
                <a:lnTo>
                  <a:pt x="220" y="75"/>
                </a:lnTo>
                <a:lnTo>
                  <a:pt x="222" y="77"/>
                </a:lnTo>
                <a:lnTo>
                  <a:pt x="223" y="82"/>
                </a:lnTo>
                <a:lnTo>
                  <a:pt x="228" y="87"/>
                </a:lnTo>
                <a:lnTo>
                  <a:pt x="230" y="89"/>
                </a:lnTo>
                <a:lnTo>
                  <a:pt x="230" y="89"/>
                </a:lnTo>
                <a:lnTo>
                  <a:pt x="230" y="90"/>
                </a:lnTo>
                <a:lnTo>
                  <a:pt x="230" y="90"/>
                </a:lnTo>
                <a:lnTo>
                  <a:pt x="232" y="90"/>
                </a:lnTo>
                <a:lnTo>
                  <a:pt x="233" y="90"/>
                </a:lnTo>
                <a:lnTo>
                  <a:pt x="233" y="89"/>
                </a:lnTo>
                <a:lnTo>
                  <a:pt x="237" y="87"/>
                </a:lnTo>
                <a:lnTo>
                  <a:pt x="237" y="87"/>
                </a:lnTo>
                <a:lnTo>
                  <a:pt x="238" y="85"/>
                </a:lnTo>
                <a:lnTo>
                  <a:pt x="238" y="85"/>
                </a:lnTo>
                <a:lnTo>
                  <a:pt x="238" y="84"/>
                </a:lnTo>
                <a:lnTo>
                  <a:pt x="240" y="84"/>
                </a:lnTo>
                <a:lnTo>
                  <a:pt x="240" y="84"/>
                </a:lnTo>
                <a:lnTo>
                  <a:pt x="245" y="85"/>
                </a:lnTo>
                <a:lnTo>
                  <a:pt x="245" y="85"/>
                </a:lnTo>
                <a:lnTo>
                  <a:pt x="245" y="85"/>
                </a:lnTo>
                <a:lnTo>
                  <a:pt x="247" y="87"/>
                </a:lnTo>
                <a:lnTo>
                  <a:pt x="247" y="87"/>
                </a:lnTo>
                <a:lnTo>
                  <a:pt x="247" y="89"/>
                </a:lnTo>
                <a:lnTo>
                  <a:pt x="247" y="89"/>
                </a:lnTo>
                <a:lnTo>
                  <a:pt x="249" y="90"/>
                </a:lnTo>
                <a:lnTo>
                  <a:pt x="249" y="92"/>
                </a:lnTo>
                <a:lnTo>
                  <a:pt x="250" y="94"/>
                </a:lnTo>
                <a:lnTo>
                  <a:pt x="250" y="94"/>
                </a:lnTo>
                <a:lnTo>
                  <a:pt x="250" y="97"/>
                </a:lnTo>
                <a:lnTo>
                  <a:pt x="252" y="97"/>
                </a:lnTo>
                <a:lnTo>
                  <a:pt x="252" y="97"/>
                </a:lnTo>
                <a:lnTo>
                  <a:pt x="260" y="95"/>
                </a:lnTo>
                <a:lnTo>
                  <a:pt x="262" y="94"/>
                </a:lnTo>
                <a:lnTo>
                  <a:pt x="264" y="94"/>
                </a:lnTo>
                <a:lnTo>
                  <a:pt x="265" y="90"/>
                </a:lnTo>
                <a:lnTo>
                  <a:pt x="265" y="90"/>
                </a:lnTo>
                <a:lnTo>
                  <a:pt x="267" y="90"/>
                </a:lnTo>
                <a:lnTo>
                  <a:pt x="269" y="90"/>
                </a:lnTo>
                <a:lnTo>
                  <a:pt x="269" y="92"/>
                </a:lnTo>
                <a:lnTo>
                  <a:pt x="269" y="92"/>
                </a:lnTo>
                <a:lnTo>
                  <a:pt x="270" y="92"/>
                </a:lnTo>
                <a:lnTo>
                  <a:pt x="270" y="92"/>
                </a:lnTo>
                <a:lnTo>
                  <a:pt x="270" y="94"/>
                </a:lnTo>
                <a:lnTo>
                  <a:pt x="270" y="95"/>
                </a:lnTo>
                <a:lnTo>
                  <a:pt x="270" y="95"/>
                </a:lnTo>
                <a:lnTo>
                  <a:pt x="270" y="95"/>
                </a:lnTo>
                <a:lnTo>
                  <a:pt x="270" y="99"/>
                </a:lnTo>
                <a:lnTo>
                  <a:pt x="270" y="99"/>
                </a:lnTo>
                <a:lnTo>
                  <a:pt x="270" y="101"/>
                </a:lnTo>
                <a:lnTo>
                  <a:pt x="274" y="101"/>
                </a:lnTo>
                <a:lnTo>
                  <a:pt x="275" y="101"/>
                </a:lnTo>
                <a:lnTo>
                  <a:pt x="277" y="101"/>
                </a:lnTo>
                <a:lnTo>
                  <a:pt x="277" y="99"/>
                </a:lnTo>
                <a:lnTo>
                  <a:pt x="281" y="99"/>
                </a:lnTo>
                <a:lnTo>
                  <a:pt x="284" y="101"/>
                </a:lnTo>
                <a:lnTo>
                  <a:pt x="287" y="102"/>
                </a:lnTo>
                <a:lnTo>
                  <a:pt x="287" y="102"/>
                </a:lnTo>
                <a:lnTo>
                  <a:pt x="287" y="104"/>
                </a:lnTo>
                <a:lnTo>
                  <a:pt x="287" y="104"/>
                </a:lnTo>
                <a:lnTo>
                  <a:pt x="287" y="104"/>
                </a:lnTo>
                <a:lnTo>
                  <a:pt x="292" y="104"/>
                </a:lnTo>
                <a:lnTo>
                  <a:pt x="296" y="104"/>
                </a:lnTo>
                <a:lnTo>
                  <a:pt x="296" y="104"/>
                </a:lnTo>
                <a:lnTo>
                  <a:pt x="296" y="106"/>
                </a:lnTo>
                <a:lnTo>
                  <a:pt x="296" y="106"/>
                </a:lnTo>
                <a:lnTo>
                  <a:pt x="296" y="107"/>
                </a:lnTo>
                <a:lnTo>
                  <a:pt x="296" y="109"/>
                </a:lnTo>
                <a:lnTo>
                  <a:pt x="296" y="111"/>
                </a:lnTo>
                <a:lnTo>
                  <a:pt x="301" y="126"/>
                </a:lnTo>
                <a:lnTo>
                  <a:pt x="301" y="127"/>
                </a:lnTo>
                <a:lnTo>
                  <a:pt x="304" y="129"/>
                </a:lnTo>
                <a:lnTo>
                  <a:pt x="306" y="129"/>
                </a:lnTo>
                <a:lnTo>
                  <a:pt x="307" y="131"/>
                </a:lnTo>
                <a:lnTo>
                  <a:pt x="319" y="131"/>
                </a:lnTo>
                <a:lnTo>
                  <a:pt x="321" y="132"/>
                </a:lnTo>
                <a:lnTo>
                  <a:pt x="321" y="132"/>
                </a:lnTo>
                <a:lnTo>
                  <a:pt x="321" y="136"/>
                </a:lnTo>
                <a:lnTo>
                  <a:pt x="323" y="136"/>
                </a:lnTo>
                <a:lnTo>
                  <a:pt x="323" y="138"/>
                </a:lnTo>
                <a:lnTo>
                  <a:pt x="324" y="138"/>
                </a:lnTo>
                <a:lnTo>
                  <a:pt x="326" y="138"/>
                </a:lnTo>
                <a:lnTo>
                  <a:pt x="334" y="134"/>
                </a:lnTo>
                <a:lnTo>
                  <a:pt x="338" y="136"/>
                </a:lnTo>
                <a:lnTo>
                  <a:pt x="338" y="136"/>
                </a:lnTo>
                <a:lnTo>
                  <a:pt x="338" y="138"/>
                </a:lnTo>
                <a:lnTo>
                  <a:pt x="336" y="146"/>
                </a:lnTo>
                <a:lnTo>
                  <a:pt x="336" y="146"/>
                </a:lnTo>
                <a:lnTo>
                  <a:pt x="336" y="148"/>
                </a:lnTo>
                <a:lnTo>
                  <a:pt x="336" y="148"/>
                </a:lnTo>
                <a:lnTo>
                  <a:pt x="338" y="148"/>
                </a:lnTo>
                <a:lnTo>
                  <a:pt x="338" y="149"/>
                </a:lnTo>
                <a:lnTo>
                  <a:pt x="338" y="149"/>
                </a:lnTo>
                <a:lnTo>
                  <a:pt x="339" y="149"/>
                </a:lnTo>
                <a:lnTo>
                  <a:pt x="341" y="149"/>
                </a:lnTo>
                <a:lnTo>
                  <a:pt x="341" y="149"/>
                </a:lnTo>
                <a:lnTo>
                  <a:pt x="343" y="149"/>
                </a:lnTo>
                <a:lnTo>
                  <a:pt x="343" y="151"/>
                </a:lnTo>
                <a:lnTo>
                  <a:pt x="343" y="151"/>
                </a:lnTo>
                <a:lnTo>
                  <a:pt x="343" y="153"/>
                </a:lnTo>
                <a:lnTo>
                  <a:pt x="343" y="153"/>
                </a:lnTo>
                <a:lnTo>
                  <a:pt x="343" y="154"/>
                </a:lnTo>
                <a:lnTo>
                  <a:pt x="343" y="156"/>
                </a:lnTo>
                <a:lnTo>
                  <a:pt x="343" y="156"/>
                </a:lnTo>
                <a:lnTo>
                  <a:pt x="343" y="158"/>
                </a:lnTo>
                <a:lnTo>
                  <a:pt x="343" y="158"/>
                </a:lnTo>
                <a:lnTo>
                  <a:pt x="346" y="159"/>
                </a:lnTo>
                <a:lnTo>
                  <a:pt x="348" y="159"/>
                </a:lnTo>
                <a:lnTo>
                  <a:pt x="348" y="161"/>
                </a:lnTo>
                <a:lnTo>
                  <a:pt x="348" y="161"/>
                </a:lnTo>
                <a:lnTo>
                  <a:pt x="348" y="163"/>
                </a:lnTo>
                <a:lnTo>
                  <a:pt x="348" y="164"/>
                </a:lnTo>
                <a:lnTo>
                  <a:pt x="348" y="164"/>
                </a:lnTo>
                <a:lnTo>
                  <a:pt x="348" y="166"/>
                </a:lnTo>
                <a:lnTo>
                  <a:pt x="348" y="166"/>
                </a:lnTo>
                <a:lnTo>
                  <a:pt x="349" y="166"/>
                </a:lnTo>
                <a:lnTo>
                  <a:pt x="349" y="166"/>
                </a:lnTo>
                <a:lnTo>
                  <a:pt x="354" y="164"/>
                </a:lnTo>
                <a:lnTo>
                  <a:pt x="354" y="164"/>
                </a:lnTo>
                <a:lnTo>
                  <a:pt x="354" y="164"/>
                </a:lnTo>
                <a:lnTo>
                  <a:pt x="356" y="166"/>
                </a:lnTo>
                <a:lnTo>
                  <a:pt x="356" y="168"/>
                </a:lnTo>
                <a:lnTo>
                  <a:pt x="356" y="169"/>
                </a:lnTo>
                <a:lnTo>
                  <a:pt x="358" y="169"/>
                </a:lnTo>
                <a:lnTo>
                  <a:pt x="361" y="171"/>
                </a:lnTo>
                <a:lnTo>
                  <a:pt x="361" y="173"/>
                </a:lnTo>
                <a:lnTo>
                  <a:pt x="361" y="173"/>
                </a:lnTo>
                <a:lnTo>
                  <a:pt x="360" y="173"/>
                </a:lnTo>
                <a:lnTo>
                  <a:pt x="360" y="171"/>
                </a:lnTo>
                <a:lnTo>
                  <a:pt x="358" y="173"/>
                </a:lnTo>
                <a:lnTo>
                  <a:pt x="358" y="175"/>
                </a:lnTo>
                <a:lnTo>
                  <a:pt x="358" y="176"/>
                </a:lnTo>
                <a:lnTo>
                  <a:pt x="358" y="178"/>
                </a:lnTo>
                <a:lnTo>
                  <a:pt x="356" y="180"/>
                </a:lnTo>
                <a:lnTo>
                  <a:pt x="354" y="181"/>
                </a:lnTo>
                <a:lnTo>
                  <a:pt x="353" y="181"/>
                </a:lnTo>
                <a:lnTo>
                  <a:pt x="353" y="183"/>
                </a:lnTo>
                <a:lnTo>
                  <a:pt x="353" y="185"/>
                </a:lnTo>
                <a:lnTo>
                  <a:pt x="353" y="185"/>
                </a:lnTo>
                <a:lnTo>
                  <a:pt x="351" y="186"/>
                </a:lnTo>
                <a:lnTo>
                  <a:pt x="351" y="186"/>
                </a:lnTo>
                <a:lnTo>
                  <a:pt x="349" y="186"/>
                </a:lnTo>
                <a:lnTo>
                  <a:pt x="348" y="185"/>
                </a:lnTo>
                <a:lnTo>
                  <a:pt x="344" y="186"/>
                </a:lnTo>
                <a:lnTo>
                  <a:pt x="341" y="185"/>
                </a:lnTo>
                <a:lnTo>
                  <a:pt x="339" y="185"/>
                </a:lnTo>
                <a:lnTo>
                  <a:pt x="338" y="185"/>
                </a:lnTo>
                <a:lnTo>
                  <a:pt x="336" y="185"/>
                </a:lnTo>
                <a:lnTo>
                  <a:pt x="334" y="185"/>
                </a:lnTo>
                <a:lnTo>
                  <a:pt x="334" y="183"/>
                </a:lnTo>
                <a:lnTo>
                  <a:pt x="334" y="183"/>
                </a:lnTo>
                <a:lnTo>
                  <a:pt x="333" y="183"/>
                </a:lnTo>
                <a:lnTo>
                  <a:pt x="329" y="185"/>
                </a:lnTo>
                <a:lnTo>
                  <a:pt x="329" y="185"/>
                </a:lnTo>
                <a:lnTo>
                  <a:pt x="331" y="186"/>
                </a:lnTo>
                <a:lnTo>
                  <a:pt x="329" y="190"/>
                </a:lnTo>
                <a:lnTo>
                  <a:pt x="331" y="191"/>
                </a:lnTo>
                <a:lnTo>
                  <a:pt x="334" y="195"/>
                </a:lnTo>
                <a:lnTo>
                  <a:pt x="334" y="196"/>
                </a:lnTo>
                <a:lnTo>
                  <a:pt x="333" y="196"/>
                </a:lnTo>
                <a:lnTo>
                  <a:pt x="331" y="196"/>
                </a:lnTo>
                <a:lnTo>
                  <a:pt x="329" y="196"/>
                </a:lnTo>
                <a:lnTo>
                  <a:pt x="329" y="198"/>
                </a:lnTo>
                <a:lnTo>
                  <a:pt x="329" y="200"/>
                </a:lnTo>
                <a:lnTo>
                  <a:pt x="328" y="201"/>
                </a:lnTo>
                <a:lnTo>
                  <a:pt x="328" y="201"/>
                </a:lnTo>
                <a:lnTo>
                  <a:pt x="326" y="203"/>
                </a:lnTo>
                <a:lnTo>
                  <a:pt x="326" y="205"/>
                </a:lnTo>
                <a:lnTo>
                  <a:pt x="317" y="203"/>
                </a:lnTo>
                <a:lnTo>
                  <a:pt x="312" y="201"/>
                </a:lnTo>
                <a:lnTo>
                  <a:pt x="311" y="200"/>
                </a:lnTo>
                <a:lnTo>
                  <a:pt x="309" y="200"/>
                </a:lnTo>
                <a:lnTo>
                  <a:pt x="307" y="201"/>
                </a:lnTo>
                <a:lnTo>
                  <a:pt x="306" y="203"/>
                </a:lnTo>
                <a:lnTo>
                  <a:pt x="302" y="206"/>
                </a:lnTo>
                <a:lnTo>
                  <a:pt x="299" y="208"/>
                </a:lnTo>
                <a:lnTo>
                  <a:pt x="296" y="208"/>
                </a:lnTo>
                <a:lnTo>
                  <a:pt x="286" y="206"/>
                </a:lnTo>
                <a:lnTo>
                  <a:pt x="282" y="206"/>
                </a:lnTo>
                <a:lnTo>
                  <a:pt x="279" y="205"/>
                </a:lnTo>
                <a:lnTo>
                  <a:pt x="277" y="205"/>
                </a:lnTo>
                <a:lnTo>
                  <a:pt x="275" y="206"/>
                </a:lnTo>
                <a:lnTo>
                  <a:pt x="274" y="208"/>
                </a:lnTo>
                <a:lnTo>
                  <a:pt x="272" y="210"/>
                </a:lnTo>
                <a:lnTo>
                  <a:pt x="270" y="210"/>
                </a:lnTo>
                <a:lnTo>
                  <a:pt x="267" y="210"/>
                </a:lnTo>
                <a:lnTo>
                  <a:pt x="265" y="210"/>
                </a:lnTo>
                <a:lnTo>
                  <a:pt x="262" y="210"/>
                </a:lnTo>
                <a:lnTo>
                  <a:pt x="260" y="212"/>
                </a:lnTo>
                <a:lnTo>
                  <a:pt x="250" y="210"/>
                </a:lnTo>
                <a:lnTo>
                  <a:pt x="249" y="210"/>
                </a:lnTo>
                <a:lnTo>
                  <a:pt x="245" y="212"/>
                </a:lnTo>
                <a:lnTo>
                  <a:pt x="245" y="212"/>
                </a:lnTo>
                <a:lnTo>
                  <a:pt x="242" y="212"/>
                </a:lnTo>
                <a:lnTo>
                  <a:pt x="235" y="210"/>
                </a:lnTo>
                <a:lnTo>
                  <a:pt x="232" y="210"/>
                </a:lnTo>
                <a:lnTo>
                  <a:pt x="212" y="213"/>
                </a:lnTo>
                <a:lnTo>
                  <a:pt x="205" y="215"/>
                </a:lnTo>
                <a:lnTo>
                  <a:pt x="205" y="213"/>
                </a:lnTo>
                <a:lnTo>
                  <a:pt x="205" y="206"/>
                </a:lnTo>
                <a:lnTo>
                  <a:pt x="205" y="206"/>
                </a:lnTo>
                <a:lnTo>
                  <a:pt x="200" y="206"/>
                </a:lnTo>
                <a:lnTo>
                  <a:pt x="198" y="208"/>
                </a:lnTo>
                <a:lnTo>
                  <a:pt x="196" y="210"/>
                </a:lnTo>
                <a:lnTo>
                  <a:pt x="195" y="213"/>
                </a:lnTo>
                <a:lnTo>
                  <a:pt x="193" y="213"/>
                </a:lnTo>
                <a:lnTo>
                  <a:pt x="191" y="213"/>
                </a:lnTo>
                <a:lnTo>
                  <a:pt x="185" y="210"/>
                </a:lnTo>
                <a:lnTo>
                  <a:pt x="180" y="208"/>
                </a:lnTo>
                <a:lnTo>
                  <a:pt x="178" y="208"/>
                </a:lnTo>
                <a:lnTo>
                  <a:pt x="176" y="210"/>
                </a:lnTo>
                <a:lnTo>
                  <a:pt x="176" y="213"/>
                </a:lnTo>
                <a:lnTo>
                  <a:pt x="176" y="215"/>
                </a:lnTo>
                <a:lnTo>
                  <a:pt x="175" y="215"/>
                </a:lnTo>
                <a:lnTo>
                  <a:pt x="173" y="213"/>
                </a:lnTo>
                <a:lnTo>
                  <a:pt x="171" y="213"/>
                </a:lnTo>
                <a:lnTo>
                  <a:pt x="163" y="215"/>
                </a:lnTo>
                <a:lnTo>
                  <a:pt x="163" y="217"/>
                </a:lnTo>
                <a:lnTo>
                  <a:pt x="161" y="218"/>
                </a:lnTo>
                <a:lnTo>
                  <a:pt x="161" y="218"/>
                </a:lnTo>
                <a:lnTo>
                  <a:pt x="161" y="220"/>
                </a:lnTo>
                <a:lnTo>
                  <a:pt x="161" y="222"/>
                </a:lnTo>
                <a:lnTo>
                  <a:pt x="159" y="232"/>
                </a:lnTo>
                <a:lnTo>
                  <a:pt x="158" y="235"/>
                </a:lnTo>
                <a:lnTo>
                  <a:pt x="158" y="233"/>
                </a:lnTo>
                <a:lnTo>
                  <a:pt x="156" y="233"/>
                </a:lnTo>
                <a:lnTo>
                  <a:pt x="156" y="233"/>
                </a:lnTo>
                <a:lnTo>
                  <a:pt x="154" y="233"/>
                </a:lnTo>
                <a:lnTo>
                  <a:pt x="154" y="233"/>
                </a:lnTo>
                <a:lnTo>
                  <a:pt x="154" y="233"/>
                </a:lnTo>
                <a:lnTo>
                  <a:pt x="153" y="233"/>
                </a:lnTo>
                <a:lnTo>
                  <a:pt x="153" y="233"/>
                </a:lnTo>
                <a:lnTo>
                  <a:pt x="151" y="232"/>
                </a:lnTo>
                <a:lnTo>
                  <a:pt x="149" y="225"/>
                </a:lnTo>
                <a:lnTo>
                  <a:pt x="146" y="223"/>
                </a:lnTo>
                <a:lnTo>
                  <a:pt x="141" y="225"/>
                </a:lnTo>
                <a:lnTo>
                  <a:pt x="138" y="227"/>
                </a:lnTo>
                <a:lnTo>
                  <a:pt x="134" y="227"/>
                </a:lnTo>
                <a:lnTo>
                  <a:pt x="133" y="227"/>
                </a:lnTo>
                <a:lnTo>
                  <a:pt x="131" y="225"/>
                </a:lnTo>
                <a:lnTo>
                  <a:pt x="128" y="222"/>
                </a:lnTo>
                <a:lnTo>
                  <a:pt x="128" y="222"/>
                </a:lnTo>
                <a:lnTo>
                  <a:pt x="126" y="222"/>
                </a:lnTo>
                <a:lnTo>
                  <a:pt x="124" y="223"/>
                </a:lnTo>
                <a:lnTo>
                  <a:pt x="123" y="222"/>
                </a:lnTo>
                <a:lnTo>
                  <a:pt x="123" y="222"/>
                </a:lnTo>
                <a:lnTo>
                  <a:pt x="121" y="222"/>
                </a:lnTo>
                <a:lnTo>
                  <a:pt x="121" y="222"/>
                </a:lnTo>
                <a:lnTo>
                  <a:pt x="121" y="222"/>
                </a:lnTo>
                <a:lnTo>
                  <a:pt x="121" y="223"/>
                </a:lnTo>
                <a:lnTo>
                  <a:pt x="119" y="223"/>
                </a:lnTo>
                <a:lnTo>
                  <a:pt x="114" y="223"/>
                </a:lnTo>
                <a:lnTo>
                  <a:pt x="112" y="222"/>
                </a:lnTo>
                <a:lnTo>
                  <a:pt x="112" y="222"/>
                </a:lnTo>
                <a:lnTo>
                  <a:pt x="111" y="222"/>
                </a:lnTo>
                <a:lnTo>
                  <a:pt x="111" y="222"/>
                </a:lnTo>
                <a:lnTo>
                  <a:pt x="109" y="222"/>
                </a:lnTo>
                <a:lnTo>
                  <a:pt x="107" y="222"/>
                </a:lnTo>
                <a:lnTo>
                  <a:pt x="106" y="223"/>
                </a:lnTo>
                <a:lnTo>
                  <a:pt x="104" y="223"/>
                </a:lnTo>
                <a:lnTo>
                  <a:pt x="102" y="222"/>
                </a:lnTo>
                <a:lnTo>
                  <a:pt x="101" y="222"/>
                </a:lnTo>
                <a:lnTo>
                  <a:pt x="101" y="222"/>
                </a:lnTo>
                <a:lnTo>
                  <a:pt x="99" y="223"/>
                </a:lnTo>
                <a:lnTo>
                  <a:pt x="99" y="223"/>
                </a:lnTo>
                <a:lnTo>
                  <a:pt x="99" y="223"/>
                </a:lnTo>
                <a:lnTo>
                  <a:pt x="97" y="223"/>
                </a:lnTo>
                <a:lnTo>
                  <a:pt x="97" y="223"/>
                </a:lnTo>
                <a:lnTo>
                  <a:pt x="96" y="222"/>
                </a:lnTo>
                <a:lnTo>
                  <a:pt x="96" y="222"/>
                </a:lnTo>
                <a:lnTo>
                  <a:pt x="96" y="222"/>
                </a:lnTo>
                <a:lnTo>
                  <a:pt x="94" y="222"/>
                </a:lnTo>
                <a:lnTo>
                  <a:pt x="94" y="223"/>
                </a:lnTo>
                <a:lnTo>
                  <a:pt x="96" y="225"/>
                </a:lnTo>
                <a:lnTo>
                  <a:pt x="96" y="227"/>
                </a:lnTo>
                <a:lnTo>
                  <a:pt x="96" y="230"/>
                </a:lnTo>
                <a:lnTo>
                  <a:pt x="92" y="230"/>
                </a:lnTo>
                <a:lnTo>
                  <a:pt x="91" y="230"/>
                </a:lnTo>
                <a:lnTo>
                  <a:pt x="89" y="230"/>
                </a:lnTo>
                <a:lnTo>
                  <a:pt x="89" y="232"/>
                </a:lnTo>
                <a:lnTo>
                  <a:pt x="87" y="232"/>
                </a:lnTo>
                <a:lnTo>
                  <a:pt x="86" y="230"/>
                </a:lnTo>
                <a:lnTo>
                  <a:pt x="82" y="227"/>
                </a:lnTo>
                <a:lnTo>
                  <a:pt x="80" y="225"/>
                </a:lnTo>
                <a:lnTo>
                  <a:pt x="79" y="225"/>
                </a:lnTo>
                <a:lnTo>
                  <a:pt x="70" y="227"/>
                </a:lnTo>
                <a:lnTo>
                  <a:pt x="67" y="227"/>
                </a:lnTo>
                <a:lnTo>
                  <a:pt x="65" y="227"/>
                </a:lnTo>
                <a:lnTo>
                  <a:pt x="62" y="228"/>
                </a:lnTo>
                <a:lnTo>
                  <a:pt x="60" y="228"/>
                </a:lnTo>
                <a:lnTo>
                  <a:pt x="59" y="228"/>
                </a:lnTo>
                <a:lnTo>
                  <a:pt x="59" y="228"/>
                </a:lnTo>
                <a:lnTo>
                  <a:pt x="59" y="228"/>
                </a:lnTo>
                <a:lnTo>
                  <a:pt x="59" y="227"/>
                </a:lnTo>
                <a:lnTo>
                  <a:pt x="59" y="225"/>
                </a:lnTo>
                <a:lnTo>
                  <a:pt x="60" y="222"/>
                </a:lnTo>
                <a:lnTo>
                  <a:pt x="60" y="222"/>
                </a:lnTo>
                <a:lnTo>
                  <a:pt x="60" y="222"/>
                </a:lnTo>
                <a:lnTo>
                  <a:pt x="60" y="220"/>
                </a:lnTo>
                <a:lnTo>
                  <a:pt x="60" y="220"/>
                </a:lnTo>
                <a:lnTo>
                  <a:pt x="59" y="220"/>
                </a:lnTo>
                <a:lnTo>
                  <a:pt x="59" y="220"/>
                </a:lnTo>
                <a:lnTo>
                  <a:pt x="59" y="220"/>
                </a:lnTo>
                <a:lnTo>
                  <a:pt x="57" y="220"/>
                </a:lnTo>
                <a:lnTo>
                  <a:pt x="57" y="220"/>
                </a:lnTo>
                <a:lnTo>
                  <a:pt x="57" y="220"/>
                </a:lnTo>
                <a:lnTo>
                  <a:pt x="55" y="220"/>
                </a:lnTo>
                <a:lnTo>
                  <a:pt x="55" y="220"/>
                </a:lnTo>
                <a:lnTo>
                  <a:pt x="54" y="215"/>
                </a:lnTo>
                <a:lnTo>
                  <a:pt x="54" y="213"/>
                </a:lnTo>
                <a:lnTo>
                  <a:pt x="54" y="213"/>
                </a:lnTo>
                <a:lnTo>
                  <a:pt x="50" y="213"/>
                </a:lnTo>
                <a:lnTo>
                  <a:pt x="50" y="213"/>
                </a:lnTo>
                <a:lnTo>
                  <a:pt x="49" y="212"/>
                </a:lnTo>
                <a:lnTo>
                  <a:pt x="49" y="212"/>
                </a:lnTo>
                <a:lnTo>
                  <a:pt x="49" y="212"/>
                </a:lnTo>
                <a:lnTo>
                  <a:pt x="49" y="210"/>
                </a:lnTo>
                <a:lnTo>
                  <a:pt x="49" y="210"/>
                </a:lnTo>
                <a:lnTo>
                  <a:pt x="50" y="210"/>
                </a:lnTo>
                <a:lnTo>
                  <a:pt x="50" y="210"/>
                </a:lnTo>
                <a:lnTo>
                  <a:pt x="50" y="210"/>
                </a:lnTo>
                <a:lnTo>
                  <a:pt x="50" y="210"/>
                </a:lnTo>
                <a:lnTo>
                  <a:pt x="50" y="208"/>
                </a:lnTo>
                <a:lnTo>
                  <a:pt x="50" y="206"/>
                </a:lnTo>
                <a:lnTo>
                  <a:pt x="50" y="206"/>
                </a:lnTo>
                <a:lnTo>
                  <a:pt x="52" y="205"/>
                </a:lnTo>
                <a:lnTo>
                  <a:pt x="52" y="205"/>
                </a:lnTo>
                <a:lnTo>
                  <a:pt x="52" y="205"/>
                </a:lnTo>
                <a:lnTo>
                  <a:pt x="54" y="205"/>
                </a:lnTo>
                <a:lnTo>
                  <a:pt x="54" y="205"/>
                </a:lnTo>
                <a:lnTo>
                  <a:pt x="55" y="205"/>
                </a:lnTo>
                <a:lnTo>
                  <a:pt x="55" y="205"/>
                </a:lnTo>
                <a:lnTo>
                  <a:pt x="55" y="203"/>
                </a:lnTo>
                <a:lnTo>
                  <a:pt x="55" y="203"/>
                </a:lnTo>
                <a:lnTo>
                  <a:pt x="55" y="203"/>
                </a:lnTo>
                <a:lnTo>
                  <a:pt x="55" y="201"/>
                </a:lnTo>
                <a:lnTo>
                  <a:pt x="54" y="201"/>
                </a:lnTo>
                <a:lnTo>
                  <a:pt x="54" y="200"/>
                </a:lnTo>
                <a:lnTo>
                  <a:pt x="54" y="200"/>
                </a:lnTo>
                <a:lnTo>
                  <a:pt x="54" y="200"/>
                </a:lnTo>
                <a:lnTo>
                  <a:pt x="54" y="198"/>
                </a:lnTo>
                <a:lnTo>
                  <a:pt x="54" y="198"/>
                </a:lnTo>
                <a:lnTo>
                  <a:pt x="54" y="198"/>
                </a:lnTo>
                <a:lnTo>
                  <a:pt x="54" y="198"/>
                </a:lnTo>
                <a:lnTo>
                  <a:pt x="54" y="198"/>
                </a:lnTo>
                <a:lnTo>
                  <a:pt x="55" y="198"/>
                </a:lnTo>
                <a:lnTo>
                  <a:pt x="55" y="198"/>
                </a:lnTo>
                <a:lnTo>
                  <a:pt x="55" y="198"/>
                </a:lnTo>
                <a:lnTo>
                  <a:pt x="55" y="198"/>
                </a:lnTo>
                <a:lnTo>
                  <a:pt x="55" y="200"/>
                </a:lnTo>
                <a:lnTo>
                  <a:pt x="55" y="200"/>
                </a:lnTo>
                <a:lnTo>
                  <a:pt x="55" y="200"/>
                </a:lnTo>
                <a:lnTo>
                  <a:pt x="57" y="200"/>
                </a:lnTo>
                <a:lnTo>
                  <a:pt x="57" y="200"/>
                </a:lnTo>
                <a:lnTo>
                  <a:pt x="57" y="200"/>
                </a:lnTo>
                <a:lnTo>
                  <a:pt x="57" y="200"/>
                </a:lnTo>
                <a:lnTo>
                  <a:pt x="57" y="200"/>
                </a:lnTo>
                <a:lnTo>
                  <a:pt x="59" y="200"/>
                </a:lnTo>
                <a:lnTo>
                  <a:pt x="59" y="200"/>
                </a:lnTo>
                <a:lnTo>
                  <a:pt x="59" y="198"/>
                </a:lnTo>
                <a:lnTo>
                  <a:pt x="59" y="198"/>
                </a:lnTo>
                <a:lnTo>
                  <a:pt x="60" y="198"/>
                </a:lnTo>
                <a:lnTo>
                  <a:pt x="60" y="196"/>
                </a:lnTo>
                <a:lnTo>
                  <a:pt x="60" y="196"/>
                </a:lnTo>
                <a:lnTo>
                  <a:pt x="60" y="196"/>
                </a:lnTo>
                <a:lnTo>
                  <a:pt x="60" y="196"/>
                </a:lnTo>
                <a:lnTo>
                  <a:pt x="60" y="196"/>
                </a:lnTo>
                <a:lnTo>
                  <a:pt x="62" y="196"/>
                </a:lnTo>
                <a:lnTo>
                  <a:pt x="64" y="195"/>
                </a:lnTo>
                <a:lnTo>
                  <a:pt x="64" y="195"/>
                </a:lnTo>
                <a:lnTo>
                  <a:pt x="64" y="191"/>
                </a:lnTo>
                <a:lnTo>
                  <a:pt x="64" y="191"/>
                </a:lnTo>
                <a:lnTo>
                  <a:pt x="64" y="190"/>
                </a:lnTo>
                <a:lnTo>
                  <a:pt x="62" y="190"/>
                </a:lnTo>
                <a:lnTo>
                  <a:pt x="62" y="190"/>
                </a:lnTo>
                <a:lnTo>
                  <a:pt x="60" y="188"/>
                </a:lnTo>
                <a:lnTo>
                  <a:pt x="60" y="188"/>
                </a:lnTo>
                <a:lnTo>
                  <a:pt x="60" y="188"/>
                </a:lnTo>
                <a:lnTo>
                  <a:pt x="60" y="186"/>
                </a:lnTo>
                <a:lnTo>
                  <a:pt x="60" y="186"/>
                </a:lnTo>
                <a:lnTo>
                  <a:pt x="62" y="185"/>
                </a:lnTo>
                <a:lnTo>
                  <a:pt x="62" y="185"/>
                </a:lnTo>
                <a:lnTo>
                  <a:pt x="62" y="185"/>
                </a:lnTo>
                <a:lnTo>
                  <a:pt x="62" y="185"/>
                </a:lnTo>
                <a:lnTo>
                  <a:pt x="62" y="183"/>
                </a:lnTo>
                <a:lnTo>
                  <a:pt x="62" y="183"/>
                </a:lnTo>
                <a:lnTo>
                  <a:pt x="60" y="180"/>
                </a:lnTo>
                <a:lnTo>
                  <a:pt x="60" y="180"/>
                </a:lnTo>
                <a:lnTo>
                  <a:pt x="60" y="180"/>
                </a:lnTo>
                <a:lnTo>
                  <a:pt x="50" y="178"/>
                </a:lnTo>
                <a:lnTo>
                  <a:pt x="47" y="176"/>
                </a:lnTo>
                <a:lnTo>
                  <a:pt x="47" y="176"/>
                </a:lnTo>
                <a:lnTo>
                  <a:pt x="45" y="176"/>
                </a:lnTo>
                <a:lnTo>
                  <a:pt x="42" y="178"/>
                </a:lnTo>
                <a:lnTo>
                  <a:pt x="38" y="180"/>
                </a:lnTo>
                <a:lnTo>
                  <a:pt x="33" y="180"/>
                </a:lnTo>
                <a:lnTo>
                  <a:pt x="33" y="180"/>
                </a:lnTo>
                <a:lnTo>
                  <a:pt x="33" y="180"/>
                </a:lnTo>
                <a:lnTo>
                  <a:pt x="33" y="180"/>
                </a:lnTo>
                <a:lnTo>
                  <a:pt x="33" y="178"/>
                </a:lnTo>
                <a:lnTo>
                  <a:pt x="33" y="178"/>
                </a:lnTo>
                <a:lnTo>
                  <a:pt x="33" y="178"/>
                </a:lnTo>
                <a:lnTo>
                  <a:pt x="33" y="176"/>
                </a:lnTo>
                <a:lnTo>
                  <a:pt x="32" y="176"/>
                </a:lnTo>
                <a:lnTo>
                  <a:pt x="30" y="176"/>
                </a:lnTo>
                <a:lnTo>
                  <a:pt x="30" y="176"/>
                </a:lnTo>
                <a:lnTo>
                  <a:pt x="30" y="176"/>
                </a:lnTo>
                <a:lnTo>
                  <a:pt x="28" y="178"/>
                </a:lnTo>
                <a:lnTo>
                  <a:pt x="28" y="178"/>
                </a:lnTo>
                <a:lnTo>
                  <a:pt x="28" y="178"/>
                </a:lnTo>
                <a:lnTo>
                  <a:pt x="27" y="178"/>
                </a:lnTo>
                <a:lnTo>
                  <a:pt x="27" y="178"/>
                </a:lnTo>
                <a:lnTo>
                  <a:pt x="27" y="178"/>
                </a:lnTo>
                <a:lnTo>
                  <a:pt x="27" y="176"/>
                </a:lnTo>
                <a:lnTo>
                  <a:pt x="27" y="176"/>
                </a:lnTo>
                <a:lnTo>
                  <a:pt x="27" y="176"/>
                </a:lnTo>
                <a:lnTo>
                  <a:pt x="27" y="175"/>
                </a:lnTo>
                <a:lnTo>
                  <a:pt x="27" y="175"/>
                </a:lnTo>
                <a:lnTo>
                  <a:pt x="25" y="173"/>
                </a:lnTo>
                <a:lnTo>
                  <a:pt x="25" y="173"/>
                </a:lnTo>
                <a:lnTo>
                  <a:pt x="27" y="173"/>
                </a:lnTo>
                <a:lnTo>
                  <a:pt x="27" y="173"/>
                </a:lnTo>
                <a:lnTo>
                  <a:pt x="27" y="173"/>
                </a:lnTo>
                <a:lnTo>
                  <a:pt x="28" y="171"/>
                </a:lnTo>
                <a:lnTo>
                  <a:pt x="28" y="171"/>
                </a:lnTo>
                <a:lnTo>
                  <a:pt x="28" y="171"/>
                </a:lnTo>
                <a:lnTo>
                  <a:pt x="28" y="171"/>
                </a:lnTo>
                <a:lnTo>
                  <a:pt x="28" y="169"/>
                </a:lnTo>
                <a:lnTo>
                  <a:pt x="28" y="169"/>
                </a:lnTo>
                <a:lnTo>
                  <a:pt x="28" y="169"/>
                </a:lnTo>
                <a:lnTo>
                  <a:pt x="27" y="168"/>
                </a:lnTo>
                <a:lnTo>
                  <a:pt x="27" y="168"/>
                </a:lnTo>
                <a:lnTo>
                  <a:pt x="23" y="169"/>
                </a:lnTo>
                <a:lnTo>
                  <a:pt x="23" y="169"/>
                </a:lnTo>
                <a:lnTo>
                  <a:pt x="22" y="169"/>
                </a:lnTo>
                <a:lnTo>
                  <a:pt x="22" y="168"/>
                </a:lnTo>
                <a:lnTo>
                  <a:pt x="22" y="168"/>
                </a:lnTo>
                <a:lnTo>
                  <a:pt x="22" y="168"/>
                </a:lnTo>
                <a:lnTo>
                  <a:pt x="22" y="168"/>
                </a:lnTo>
                <a:lnTo>
                  <a:pt x="22" y="168"/>
                </a:lnTo>
                <a:lnTo>
                  <a:pt x="20" y="168"/>
                </a:lnTo>
                <a:lnTo>
                  <a:pt x="20" y="169"/>
                </a:lnTo>
                <a:lnTo>
                  <a:pt x="18" y="171"/>
                </a:lnTo>
                <a:lnTo>
                  <a:pt x="18" y="171"/>
                </a:lnTo>
                <a:lnTo>
                  <a:pt x="18" y="171"/>
                </a:lnTo>
                <a:lnTo>
                  <a:pt x="12" y="173"/>
                </a:lnTo>
                <a:lnTo>
                  <a:pt x="12" y="173"/>
                </a:lnTo>
                <a:lnTo>
                  <a:pt x="12" y="173"/>
                </a:lnTo>
                <a:lnTo>
                  <a:pt x="10" y="171"/>
                </a:lnTo>
                <a:lnTo>
                  <a:pt x="10" y="171"/>
                </a:lnTo>
                <a:lnTo>
                  <a:pt x="10" y="171"/>
                </a:lnTo>
                <a:lnTo>
                  <a:pt x="10" y="169"/>
                </a:lnTo>
                <a:lnTo>
                  <a:pt x="10" y="169"/>
                </a:lnTo>
                <a:lnTo>
                  <a:pt x="8" y="169"/>
                </a:lnTo>
                <a:lnTo>
                  <a:pt x="8" y="169"/>
                </a:lnTo>
                <a:lnTo>
                  <a:pt x="7" y="169"/>
                </a:lnTo>
                <a:lnTo>
                  <a:pt x="7" y="169"/>
                </a:lnTo>
                <a:lnTo>
                  <a:pt x="7" y="171"/>
                </a:lnTo>
                <a:lnTo>
                  <a:pt x="7" y="171"/>
                </a:lnTo>
                <a:lnTo>
                  <a:pt x="5" y="171"/>
                </a:lnTo>
                <a:lnTo>
                  <a:pt x="3" y="171"/>
                </a:lnTo>
                <a:lnTo>
                  <a:pt x="3" y="169"/>
                </a:lnTo>
                <a:lnTo>
                  <a:pt x="3" y="166"/>
                </a:lnTo>
                <a:lnTo>
                  <a:pt x="3" y="166"/>
                </a:lnTo>
                <a:lnTo>
                  <a:pt x="3" y="166"/>
                </a:lnTo>
                <a:lnTo>
                  <a:pt x="3" y="166"/>
                </a:lnTo>
                <a:lnTo>
                  <a:pt x="1" y="164"/>
                </a:lnTo>
                <a:lnTo>
                  <a:pt x="1" y="164"/>
                </a:lnTo>
                <a:lnTo>
                  <a:pt x="0" y="164"/>
                </a:lnTo>
                <a:lnTo>
                  <a:pt x="0" y="163"/>
                </a:lnTo>
                <a:lnTo>
                  <a:pt x="0" y="163"/>
                </a:lnTo>
                <a:lnTo>
                  <a:pt x="0" y="161"/>
                </a:lnTo>
                <a:lnTo>
                  <a:pt x="1" y="161"/>
                </a:lnTo>
                <a:lnTo>
                  <a:pt x="1" y="159"/>
                </a:lnTo>
                <a:lnTo>
                  <a:pt x="1" y="159"/>
                </a:lnTo>
                <a:lnTo>
                  <a:pt x="3" y="158"/>
                </a:lnTo>
                <a:lnTo>
                  <a:pt x="7" y="158"/>
                </a:lnTo>
                <a:lnTo>
                  <a:pt x="7" y="156"/>
                </a:lnTo>
                <a:lnTo>
                  <a:pt x="7" y="156"/>
                </a:lnTo>
                <a:lnTo>
                  <a:pt x="7" y="156"/>
                </a:lnTo>
                <a:lnTo>
                  <a:pt x="7" y="156"/>
                </a:lnTo>
                <a:lnTo>
                  <a:pt x="7" y="154"/>
                </a:lnTo>
                <a:lnTo>
                  <a:pt x="7" y="153"/>
                </a:lnTo>
                <a:lnTo>
                  <a:pt x="7" y="153"/>
                </a:lnTo>
                <a:lnTo>
                  <a:pt x="7" y="151"/>
                </a:lnTo>
                <a:lnTo>
                  <a:pt x="7" y="151"/>
                </a:lnTo>
                <a:lnTo>
                  <a:pt x="7" y="149"/>
                </a:lnTo>
                <a:lnTo>
                  <a:pt x="7" y="149"/>
                </a:lnTo>
                <a:lnTo>
                  <a:pt x="7" y="149"/>
                </a:lnTo>
                <a:lnTo>
                  <a:pt x="5" y="148"/>
                </a:lnTo>
                <a:lnTo>
                  <a:pt x="5" y="148"/>
                </a:lnTo>
                <a:lnTo>
                  <a:pt x="5" y="148"/>
                </a:lnTo>
                <a:lnTo>
                  <a:pt x="5" y="148"/>
                </a:lnTo>
                <a:lnTo>
                  <a:pt x="5" y="146"/>
                </a:lnTo>
                <a:lnTo>
                  <a:pt x="3" y="146"/>
                </a:lnTo>
                <a:lnTo>
                  <a:pt x="3" y="146"/>
                </a:lnTo>
                <a:lnTo>
                  <a:pt x="3" y="146"/>
                </a:lnTo>
                <a:lnTo>
                  <a:pt x="1" y="144"/>
                </a:lnTo>
                <a:lnTo>
                  <a:pt x="3" y="138"/>
                </a:lnTo>
                <a:lnTo>
                  <a:pt x="3" y="138"/>
                </a:lnTo>
                <a:lnTo>
                  <a:pt x="3" y="136"/>
                </a:lnTo>
                <a:lnTo>
                  <a:pt x="3" y="136"/>
                </a:lnTo>
                <a:lnTo>
                  <a:pt x="5" y="134"/>
                </a:lnTo>
                <a:lnTo>
                  <a:pt x="5" y="134"/>
                </a:lnTo>
                <a:lnTo>
                  <a:pt x="5" y="134"/>
                </a:lnTo>
                <a:lnTo>
                  <a:pt x="7" y="136"/>
                </a:lnTo>
                <a:lnTo>
                  <a:pt x="8" y="136"/>
                </a:lnTo>
                <a:lnTo>
                  <a:pt x="10" y="134"/>
                </a:lnTo>
                <a:lnTo>
                  <a:pt x="12" y="136"/>
                </a:lnTo>
                <a:lnTo>
                  <a:pt x="12" y="136"/>
                </a:lnTo>
                <a:lnTo>
                  <a:pt x="12" y="136"/>
                </a:lnTo>
                <a:lnTo>
                  <a:pt x="13" y="139"/>
                </a:lnTo>
                <a:lnTo>
                  <a:pt x="13" y="139"/>
                </a:lnTo>
                <a:lnTo>
                  <a:pt x="13" y="141"/>
                </a:lnTo>
                <a:lnTo>
                  <a:pt x="13" y="141"/>
                </a:lnTo>
                <a:lnTo>
                  <a:pt x="13" y="141"/>
                </a:lnTo>
                <a:lnTo>
                  <a:pt x="15" y="141"/>
                </a:lnTo>
                <a:lnTo>
                  <a:pt x="15" y="141"/>
                </a:lnTo>
                <a:lnTo>
                  <a:pt x="15" y="139"/>
                </a:lnTo>
                <a:lnTo>
                  <a:pt x="15" y="138"/>
                </a:lnTo>
                <a:lnTo>
                  <a:pt x="15" y="136"/>
                </a:lnTo>
                <a:lnTo>
                  <a:pt x="17" y="136"/>
                </a:lnTo>
                <a:lnTo>
                  <a:pt x="17" y="134"/>
                </a:lnTo>
                <a:lnTo>
                  <a:pt x="17" y="134"/>
                </a:lnTo>
                <a:lnTo>
                  <a:pt x="18" y="134"/>
                </a:lnTo>
                <a:lnTo>
                  <a:pt x="20" y="132"/>
                </a:lnTo>
                <a:lnTo>
                  <a:pt x="20" y="132"/>
                </a:lnTo>
                <a:lnTo>
                  <a:pt x="20" y="131"/>
                </a:lnTo>
                <a:lnTo>
                  <a:pt x="22" y="129"/>
                </a:lnTo>
                <a:lnTo>
                  <a:pt x="20" y="129"/>
                </a:lnTo>
                <a:lnTo>
                  <a:pt x="20" y="129"/>
                </a:lnTo>
                <a:lnTo>
                  <a:pt x="18" y="129"/>
                </a:lnTo>
                <a:lnTo>
                  <a:pt x="18" y="129"/>
                </a:lnTo>
                <a:lnTo>
                  <a:pt x="18" y="127"/>
                </a:lnTo>
                <a:lnTo>
                  <a:pt x="18" y="126"/>
                </a:lnTo>
                <a:lnTo>
                  <a:pt x="17" y="126"/>
                </a:lnTo>
                <a:lnTo>
                  <a:pt x="17" y="126"/>
                </a:lnTo>
                <a:lnTo>
                  <a:pt x="18" y="124"/>
                </a:lnTo>
                <a:lnTo>
                  <a:pt x="18" y="124"/>
                </a:lnTo>
                <a:lnTo>
                  <a:pt x="18" y="124"/>
                </a:lnTo>
                <a:lnTo>
                  <a:pt x="20" y="124"/>
                </a:lnTo>
                <a:lnTo>
                  <a:pt x="20" y="122"/>
                </a:lnTo>
                <a:lnTo>
                  <a:pt x="20" y="122"/>
                </a:lnTo>
                <a:lnTo>
                  <a:pt x="20" y="122"/>
                </a:lnTo>
                <a:lnTo>
                  <a:pt x="20" y="121"/>
                </a:lnTo>
                <a:lnTo>
                  <a:pt x="20" y="121"/>
                </a:lnTo>
                <a:lnTo>
                  <a:pt x="18" y="121"/>
                </a:lnTo>
                <a:lnTo>
                  <a:pt x="18" y="121"/>
                </a:lnTo>
                <a:lnTo>
                  <a:pt x="18" y="121"/>
                </a:lnTo>
                <a:lnTo>
                  <a:pt x="18" y="119"/>
                </a:lnTo>
                <a:lnTo>
                  <a:pt x="18" y="119"/>
                </a:lnTo>
                <a:lnTo>
                  <a:pt x="18" y="117"/>
                </a:lnTo>
                <a:lnTo>
                  <a:pt x="12" y="114"/>
                </a:lnTo>
                <a:lnTo>
                  <a:pt x="12" y="114"/>
                </a:lnTo>
                <a:lnTo>
                  <a:pt x="12" y="112"/>
                </a:lnTo>
                <a:lnTo>
                  <a:pt x="12" y="112"/>
                </a:lnTo>
                <a:lnTo>
                  <a:pt x="13" y="111"/>
                </a:lnTo>
                <a:lnTo>
                  <a:pt x="13" y="111"/>
                </a:lnTo>
                <a:lnTo>
                  <a:pt x="17" y="111"/>
                </a:lnTo>
                <a:lnTo>
                  <a:pt x="18" y="111"/>
                </a:lnTo>
                <a:lnTo>
                  <a:pt x="20" y="111"/>
                </a:lnTo>
                <a:lnTo>
                  <a:pt x="23" y="111"/>
                </a:lnTo>
                <a:lnTo>
                  <a:pt x="23" y="109"/>
                </a:lnTo>
                <a:lnTo>
                  <a:pt x="23" y="109"/>
                </a:lnTo>
                <a:lnTo>
                  <a:pt x="25" y="109"/>
                </a:lnTo>
                <a:lnTo>
                  <a:pt x="25" y="107"/>
                </a:lnTo>
                <a:lnTo>
                  <a:pt x="25" y="107"/>
                </a:lnTo>
                <a:lnTo>
                  <a:pt x="22" y="104"/>
                </a:lnTo>
                <a:lnTo>
                  <a:pt x="22" y="104"/>
                </a:lnTo>
                <a:lnTo>
                  <a:pt x="22" y="104"/>
                </a:lnTo>
                <a:lnTo>
                  <a:pt x="22" y="102"/>
                </a:lnTo>
                <a:lnTo>
                  <a:pt x="23" y="101"/>
                </a:lnTo>
                <a:lnTo>
                  <a:pt x="23" y="101"/>
                </a:lnTo>
                <a:lnTo>
                  <a:pt x="23" y="101"/>
                </a:lnTo>
                <a:lnTo>
                  <a:pt x="25" y="102"/>
                </a:lnTo>
                <a:lnTo>
                  <a:pt x="27" y="104"/>
                </a:lnTo>
                <a:lnTo>
                  <a:pt x="27" y="106"/>
                </a:lnTo>
                <a:lnTo>
                  <a:pt x="28" y="106"/>
                </a:lnTo>
                <a:lnTo>
                  <a:pt x="28" y="106"/>
                </a:lnTo>
                <a:lnTo>
                  <a:pt x="32" y="102"/>
                </a:lnTo>
                <a:lnTo>
                  <a:pt x="32" y="102"/>
                </a:lnTo>
                <a:lnTo>
                  <a:pt x="32" y="102"/>
                </a:lnTo>
                <a:lnTo>
                  <a:pt x="37" y="106"/>
                </a:lnTo>
                <a:lnTo>
                  <a:pt x="37" y="106"/>
                </a:lnTo>
                <a:lnTo>
                  <a:pt x="37" y="104"/>
                </a:lnTo>
                <a:lnTo>
                  <a:pt x="38" y="104"/>
                </a:lnTo>
                <a:lnTo>
                  <a:pt x="38" y="104"/>
                </a:lnTo>
                <a:lnTo>
                  <a:pt x="38" y="104"/>
                </a:lnTo>
                <a:lnTo>
                  <a:pt x="37" y="102"/>
                </a:lnTo>
                <a:lnTo>
                  <a:pt x="37" y="102"/>
                </a:lnTo>
                <a:lnTo>
                  <a:pt x="37" y="102"/>
                </a:lnTo>
                <a:lnTo>
                  <a:pt x="37" y="101"/>
                </a:lnTo>
                <a:lnTo>
                  <a:pt x="37" y="101"/>
                </a:lnTo>
                <a:lnTo>
                  <a:pt x="37" y="101"/>
                </a:lnTo>
                <a:lnTo>
                  <a:pt x="37" y="99"/>
                </a:lnTo>
                <a:lnTo>
                  <a:pt x="38" y="99"/>
                </a:lnTo>
                <a:lnTo>
                  <a:pt x="40" y="101"/>
                </a:lnTo>
                <a:lnTo>
                  <a:pt x="42" y="101"/>
                </a:lnTo>
                <a:lnTo>
                  <a:pt x="44" y="99"/>
                </a:lnTo>
                <a:lnTo>
                  <a:pt x="45" y="99"/>
                </a:lnTo>
                <a:lnTo>
                  <a:pt x="45" y="99"/>
                </a:lnTo>
                <a:lnTo>
                  <a:pt x="45" y="99"/>
                </a:lnTo>
                <a:lnTo>
                  <a:pt x="45" y="97"/>
                </a:lnTo>
                <a:lnTo>
                  <a:pt x="44" y="95"/>
                </a:lnTo>
                <a:lnTo>
                  <a:pt x="42" y="94"/>
                </a:lnTo>
                <a:lnTo>
                  <a:pt x="42" y="92"/>
                </a:lnTo>
                <a:lnTo>
                  <a:pt x="42" y="92"/>
                </a:lnTo>
                <a:lnTo>
                  <a:pt x="42" y="92"/>
                </a:lnTo>
                <a:lnTo>
                  <a:pt x="40" y="92"/>
                </a:lnTo>
                <a:lnTo>
                  <a:pt x="40" y="92"/>
                </a:lnTo>
                <a:lnTo>
                  <a:pt x="38" y="92"/>
                </a:lnTo>
                <a:lnTo>
                  <a:pt x="38" y="92"/>
                </a:lnTo>
                <a:lnTo>
                  <a:pt x="40" y="90"/>
                </a:lnTo>
                <a:lnTo>
                  <a:pt x="40" y="90"/>
                </a:lnTo>
                <a:lnTo>
                  <a:pt x="42" y="90"/>
                </a:lnTo>
                <a:lnTo>
                  <a:pt x="42" y="90"/>
                </a:lnTo>
                <a:lnTo>
                  <a:pt x="42" y="90"/>
                </a:lnTo>
                <a:lnTo>
                  <a:pt x="42" y="90"/>
                </a:lnTo>
                <a:lnTo>
                  <a:pt x="44" y="89"/>
                </a:lnTo>
                <a:lnTo>
                  <a:pt x="44" y="89"/>
                </a:lnTo>
                <a:lnTo>
                  <a:pt x="44" y="89"/>
                </a:lnTo>
                <a:lnTo>
                  <a:pt x="45" y="87"/>
                </a:lnTo>
                <a:lnTo>
                  <a:pt x="45" y="87"/>
                </a:lnTo>
                <a:lnTo>
                  <a:pt x="45" y="85"/>
                </a:lnTo>
                <a:lnTo>
                  <a:pt x="45" y="85"/>
                </a:lnTo>
                <a:lnTo>
                  <a:pt x="45" y="85"/>
                </a:lnTo>
                <a:lnTo>
                  <a:pt x="45" y="85"/>
                </a:lnTo>
                <a:lnTo>
                  <a:pt x="45" y="84"/>
                </a:lnTo>
                <a:lnTo>
                  <a:pt x="44" y="84"/>
                </a:lnTo>
                <a:lnTo>
                  <a:pt x="44" y="84"/>
                </a:lnTo>
                <a:lnTo>
                  <a:pt x="44" y="82"/>
                </a:lnTo>
                <a:lnTo>
                  <a:pt x="44" y="82"/>
                </a:lnTo>
                <a:lnTo>
                  <a:pt x="45" y="80"/>
                </a:lnTo>
                <a:lnTo>
                  <a:pt x="45" y="79"/>
                </a:lnTo>
                <a:lnTo>
                  <a:pt x="45" y="77"/>
                </a:lnTo>
                <a:lnTo>
                  <a:pt x="45" y="77"/>
                </a:lnTo>
                <a:lnTo>
                  <a:pt x="45" y="77"/>
                </a:lnTo>
                <a:lnTo>
                  <a:pt x="45" y="75"/>
                </a:lnTo>
                <a:lnTo>
                  <a:pt x="45" y="74"/>
                </a:lnTo>
                <a:lnTo>
                  <a:pt x="44" y="70"/>
                </a:lnTo>
                <a:lnTo>
                  <a:pt x="42" y="70"/>
                </a:lnTo>
                <a:lnTo>
                  <a:pt x="42" y="69"/>
                </a:lnTo>
                <a:lnTo>
                  <a:pt x="42" y="69"/>
                </a:lnTo>
                <a:lnTo>
                  <a:pt x="42" y="69"/>
                </a:lnTo>
                <a:lnTo>
                  <a:pt x="42" y="69"/>
                </a:lnTo>
                <a:lnTo>
                  <a:pt x="42" y="69"/>
                </a:lnTo>
                <a:lnTo>
                  <a:pt x="40" y="69"/>
                </a:lnTo>
                <a:lnTo>
                  <a:pt x="40" y="67"/>
                </a:lnTo>
                <a:lnTo>
                  <a:pt x="40" y="67"/>
                </a:lnTo>
                <a:lnTo>
                  <a:pt x="38" y="65"/>
                </a:lnTo>
                <a:lnTo>
                  <a:pt x="38" y="65"/>
                </a:lnTo>
                <a:lnTo>
                  <a:pt x="38" y="65"/>
                </a:lnTo>
                <a:lnTo>
                  <a:pt x="37" y="65"/>
                </a:lnTo>
                <a:lnTo>
                  <a:pt x="37" y="67"/>
                </a:lnTo>
                <a:lnTo>
                  <a:pt x="37" y="67"/>
                </a:lnTo>
                <a:lnTo>
                  <a:pt x="37" y="67"/>
                </a:lnTo>
                <a:lnTo>
                  <a:pt x="35" y="67"/>
                </a:lnTo>
                <a:lnTo>
                  <a:pt x="35" y="65"/>
                </a:lnTo>
                <a:lnTo>
                  <a:pt x="33" y="65"/>
                </a:lnTo>
                <a:lnTo>
                  <a:pt x="35" y="64"/>
                </a:lnTo>
                <a:lnTo>
                  <a:pt x="35" y="60"/>
                </a:lnTo>
                <a:lnTo>
                  <a:pt x="35" y="60"/>
                </a:lnTo>
                <a:lnTo>
                  <a:pt x="37" y="60"/>
                </a:lnTo>
                <a:lnTo>
                  <a:pt x="37" y="60"/>
                </a:lnTo>
                <a:lnTo>
                  <a:pt x="38" y="60"/>
                </a:lnTo>
                <a:lnTo>
                  <a:pt x="40" y="60"/>
                </a:lnTo>
                <a:lnTo>
                  <a:pt x="40" y="60"/>
                </a:lnTo>
                <a:lnTo>
                  <a:pt x="40" y="58"/>
                </a:lnTo>
                <a:lnTo>
                  <a:pt x="40" y="58"/>
                </a:lnTo>
                <a:lnTo>
                  <a:pt x="40" y="55"/>
                </a:lnTo>
                <a:lnTo>
                  <a:pt x="40" y="53"/>
                </a:lnTo>
                <a:lnTo>
                  <a:pt x="40" y="52"/>
                </a:lnTo>
                <a:lnTo>
                  <a:pt x="38" y="52"/>
                </a:lnTo>
                <a:lnTo>
                  <a:pt x="38" y="52"/>
                </a:lnTo>
                <a:lnTo>
                  <a:pt x="38" y="53"/>
                </a:lnTo>
                <a:lnTo>
                  <a:pt x="38" y="53"/>
                </a:lnTo>
                <a:lnTo>
                  <a:pt x="38" y="53"/>
                </a:lnTo>
                <a:lnTo>
                  <a:pt x="37" y="55"/>
                </a:lnTo>
                <a:lnTo>
                  <a:pt x="37" y="55"/>
                </a:lnTo>
                <a:lnTo>
                  <a:pt x="37" y="55"/>
                </a:lnTo>
                <a:lnTo>
                  <a:pt x="37" y="55"/>
                </a:lnTo>
                <a:lnTo>
                  <a:pt x="35" y="57"/>
                </a:lnTo>
                <a:lnTo>
                  <a:pt x="35" y="55"/>
                </a:lnTo>
                <a:lnTo>
                  <a:pt x="33" y="55"/>
                </a:lnTo>
                <a:lnTo>
                  <a:pt x="33" y="53"/>
                </a:lnTo>
                <a:lnTo>
                  <a:pt x="33" y="53"/>
                </a:lnTo>
                <a:lnTo>
                  <a:pt x="35" y="52"/>
                </a:lnTo>
                <a:lnTo>
                  <a:pt x="35" y="52"/>
                </a:lnTo>
                <a:lnTo>
                  <a:pt x="35" y="50"/>
                </a:lnTo>
                <a:lnTo>
                  <a:pt x="35" y="50"/>
                </a:lnTo>
                <a:lnTo>
                  <a:pt x="35" y="48"/>
                </a:lnTo>
                <a:lnTo>
                  <a:pt x="35" y="48"/>
                </a:lnTo>
                <a:lnTo>
                  <a:pt x="37" y="47"/>
                </a:lnTo>
                <a:lnTo>
                  <a:pt x="35" y="47"/>
                </a:lnTo>
                <a:lnTo>
                  <a:pt x="35" y="47"/>
                </a:lnTo>
                <a:lnTo>
                  <a:pt x="32" y="43"/>
                </a:lnTo>
                <a:lnTo>
                  <a:pt x="32" y="42"/>
                </a:lnTo>
                <a:lnTo>
                  <a:pt x="32" y="42"/>
                </a:lnTo>
                <a:lnTo>
                  <a:pt x="32" y="40"/>
                </a:lnTo>
                <a:lnTo>
                  <a:pt x="32" y="40"/>
                </a:lnTo>
                <a:lnTo>
                  <a:pt x="33" y="38"/>
                </a:lnTo>
                <a:lnTo>
                  <a:pt x="33" y="37"/>
                </a:lnTo>
                <a:lnTo>
                  <a:pt x="33" y="37"/>
                </a:lnTo>
                <a:lnTo>
                  <a:pt x="33" y="37"/>
                </a:lnTo>
                <a:lnTo>
                  <a:pt x="32" y="37"/>
                </a:lnTo>
                <a:lnTo>
                  <a:pt x="30" y="37"/>
                </a:lnTo>
                <a:lnTo>
                  <a:pt x="32" y="33"/>
                </a:lnTo>
                <a:lnTo>
                  <a:pt x="32" y="33"/>
                </a:lnTo>
                <a:lnTo>
                  <a:pt x="32" y="30"/>
                </a:lnTo>
                <a:lnTo>
                  <a:pt x="32" y="30"/>
                </a:lnTo>
                <a:lnTo>
                  <a:pt x="32" y="30"/>
                </a:lnTo>
                <a:lnTo>
                  <a:pt x="32" y="28"/>
                </a:lnTo>
                <a:lnTo>
                  <a:pt x="33" y="27"/>
                </a:lnTo>
                <a:lnTo>
                  <a:pt x="33" y="25"/>
                </a:lnTo>
                <a:lnTo>
                  <a:pt x="33" y="25"/>
                </a:lnTo>
                <a:lnTo>
                  <a:pt x="33" y="23"/>
                </a:lnTo>
                <a:lnTo>
                  <a:pt x="33" y="23"/>
                </a:lnTo>
                <a:lnTo>
                  <a:pt x="33" y="22"/>
                </a:lnTo>
                <a:lnTo>
                  <a:pt x="33" y="22"/>
                </a:lnTo>
                <a:lnTo>
                  <a:pt x="35" y="22"/>
                </a:lnTo>
                <a:lnTo>
                  <a:pt x="35" y="22"/>
                </a:lnTo>
                <a:lnTo>
                  <a:pt x="35" y="22"/>
                </a:lnTo>
                <a:lnTo>
                  <a:pt x="37" y="22"/>
                </a:lnTo>
                <a:lnTo>
                  <a:pt x="37" y="22"/>
                </a:lnTo>
                <a:lnTo>
                  <a:pt x="38" y="20"/>
                </a:lnTo>
                <a:lnTo>
                  <a:pt x="40" y="20"/>
                </a:lnTo>
                <a:lnTo>
                  <a:pt x="40" y="20"/>
                </a:lnTo>
                <a:lnTo>
                  <a:pt x="42" y="18"/>
                </a:lnTo>
                <a:lnTo>
                  <a:pt x="45" y="16"/>
                </a:lnTo>
                <a:lnTo>
                  <a:pt x="45" y="16"/>
                </a:lnTo>
                <a:lnTo>
                  <a:pt x="45" y="16"/>
                </a:lnTo>
                <a:lnTo>
                  <a:pt x="45" y="15"/>
                </a:lnTo>
                <a:lnTo>
                  <a:pt x="47" y="13"/>
                </a:lnTo>
                <a:lnTo>
                  <a:pt x="47" y="11"/>
                </a:lnTo>
                <a:lnTo>
                  <a:pt x="47" y="11"/>
                </a:lnTo>
                <a:lnTo>
                  <a:pt x="49" y="11"/>
                </a:lnTo>
                <a:lnTo>
                  <a:pt x="50" y="8"/>
                </a:lnTo>
                <a:lnTo>
                  <a:pt x="50" y="8"/>
                </a:lnTo>
                <a:lnTo>
                  <a:pt x="52" y="8"/>
                </a:lnTo>
                <a:lnTo>
                  <a:pt x="52" y="8"/>
                </a:lnTo>
                <a:lnTo>
                  <a:pt x="54" y="6"/>
                </a:lnTo>
                <a:lnTo>
                  <a:pt x="54" y="6"/>
                </a:lnTo>
                <a:lnTo>
                  <a:pt x="55" y="5"/>
                </a:lnTo>
                <a:lnTo>
                  <a:pt x="64" y="0"/>
                </a:lnTo>
                <a:lnTo>
                  <a:pt x="65" y="1"/>
                </a:lnTo>
                <a:lnTo>
                  <a:pt x="67" y="3"/>
                </a:lnTo>
                <a:lnTo>
                  <a:pt x="67" y="3"/>
                </a:lnTo>
                <a:lnTo>
                  <a:pt x="65" y="5"/>
                </a:lnTo>
                <a:lnTo>
                  <a:pt x="65" y="5"/>
                </a:lnTo>
                <a:lnTo>
                  <a:pt x="65" y="6"/>
                </a:lnTo>
                <a:lnTo>
                  <a:pt x="65" y="6"/>
                </a:lnTo>
                <a:lnTo>
                  <a:pt x="65" y="8"/>
                </a:lnTo>
                <a:lnTo>
                  <a:pt x="65" y="8"/>
                </a:lnTo>
                <a:lnTo>
                  <a:pt x="65" y="8"/>
                </a:lnTo>
                <a:lnTo>
                  <a:pt x="67" y="8"/>
                </a:lnTo>
                <a:lnTo>
                  <a:pt x="67" y="8"/>
                </a:lnTo>
                <a:lnTo>
                  <a:pt x="67" y="8"/>
                </a:lnTo>
                <a:lnTo>
                  <a:pt x="67" y="8"/>
                </a:lnTo>
                <a:lnTo>
                  <a:pt x="67" y="8"/>
                </a:lnTo>
                <a:lnTo>
                  <a:pt x="67" y="8"/>
                </a:lnTo>
                <a:lnTo>
                  <a:pt x="69" y="8"/>
                </a:lnTo>
                <a:lnTo>
                  <a:pt x="70" y="8"/>
                </a:lnTo>
                <a:lnTo>
                  <a:pt x="70" y="8"/>
                </a:lnTo>
                <a:lnTo>
                  <a:pt x="70" y="8"/>
                </a:lnTo>
                <a:lnTo>
                  <a:pt x="74" y="5"/>
                </a:lnTo>
                <a:lnTo>
                  <a:pt x="75" y="5"/>
                </a:lnTo>
                <a:lnTo>
                  <a:pt x="77" y="6"/>
                </a:lnTo>
                <a:lnTo>
                  <a:pt x="79" y="6"/>
                </a:lnTo>
                <a:lnTo>
                  <a:pt x="79" y="6"/>
                </a:lnTo>
                <a:lnTo>
                  <a:pt x="80" y="5"/>
                </a:lnTo>
                <a:lnTo>
                  <a:pt x="80" y="5"/>
                </a:lnTo>
                <a:lnTo>
                  <a:pt x="80" y="5"/>
                </a:lnTo>
                <a:lnTo>
                  <a:pt x="80" y="3"/>
                </a:lnTo>
                <a:lnTo>
                  <a:pt x="80" y="3"/>
                </a:lnTo>
                <a:lnTo>
                  <a:pt x="82" y="3"/>
                </a:lnTo>
                <a:lnTo>
                  <a:pt x="82" y="3"/>
                </a:lnTo>
                <a:lnTo>
                  <a:pt x="86" y="3"/>
                </a:lnTo>
                <a:lnTo>
                  <a:pt x="87" y="3"/>
                </a:lnTo>
                <a:lnTo>
                  <a:pt x="91" y="6"/>
                </a:lnTo>
                <a:lnTo>
                  <a:pt x="92" y="8"/>
                </a:lnTo>
                <a:lnTo>
                  <a:pt x="94" y="8"/>
                </a:lnTo>
                <a:lnTo>
                  <a:pt x="94" y="8"/>
                </a:lnTo>
                <a:lnTo>
                  <a:pt x="101" y="8"/>
                </a:lnTo>
                <a:lnTo>
                  <a:pt x="102" y="8"/>
                </a:lnTo>
                <a:lnTo>
                  <a:pt x="102" y="8"/>
                </a:lnTo>
                <a:lnTo>
                  <a:pt x="102" y="8"/>
                </a:lnTo>
                <a:lnTo>
                  <a:pt x="102" y="10"/>
                </a:lnTo>
                <a:lnTo>
                  <a:pt x="102" y="10"/>
                </a:lnTo>
                <a:lnTo>
                  <a:pt x="101" y="11"/>
                </a:lnTo>
                <a:lnTo>
                  <a:pt x="102" y="11"/>
                </a:lnTo>
                <a:lnTo>
                  <a:pt x="102" y="13"/>
                </a:lnTo>
                <a:lnTo>
                  <a:pt x="102" y="13"/>
                </a:lnTo>
                <a:lnTo>
                  <a:pt x="102" y="15"/>
                </a:lnTo>
                <a:lnTo>
                  <a:pt x="104" y="15"/>
                </a:lnTo>
                <a:lnTo>
                  <a:pt x="104" y="15"/>
                </a:lnTo>
                <a:lnTo>
                  <a:pt x="104" y="13"/>
                </a:lnTo>
                <a:lnTo>
                  <a:pt x="104" y="11"/>
                </a:lnTo>
                <a:lnTo>
                  <a:pt x="104" y="11"/>
                </a:lnTo>
                <a:lnTo>
                  <a:pt x="104" y="10"/>
                </a:lnTo>
                <a:lnTo>
                  <a:pt x="106" y="10"/>
                </a:lnTo>
                <a:lnTo>
                  <a:pt x="106" y="10"/>
                </a:lnTo>
                <a:lnTo>
                  <a:pt x="107" y="8"/>
                </a:lnTo>
                <a:lnTo>
                  <a:pt x="107" y="8"/>
                </a:lnTo>
                <a:lnTo>
                  <a:pt x="106" y="8"/>
                </a:lnTo>
                <a:lnTo>
                  <a:pt x="106" y="6"/>
                </a:lnTo>
                <a:lnTo>
                  <a:pt x="107" y="6"/>
                </a:lnTo>
                <a:lnTo>
                  <a:pt x="107" y="6"/>
                </a:lnTo>
                <a:lnTo>
                  <a:pt x="109" y="5"/>
                </a:lnTo>
                <a:lnTo>
                  <a:pt x="111" y="6"/>
                </a:lnTo>
                <a:lnTo>
                  <a:pt x="111" y="6"/>
                </a:lnTo>
                <a:lnTo>
                  <a:pt x="111" y="6"/>
                </a:lnTo>
                <a:lnTo>
                  <a:pt x="112" y="6"/>
                </a:lnTo>
                <a:lnTo>
                  <a:pt x="114" y="6"/>
                </a:lnTo>
                <a:lnTo>
                  <a:pt x="114" y="8"/>
                </a:lnTo>
                <a:lnTo>
                  <a:pt x="116" y="8"/>
                </a:lnTo>
                <a:lnTo>
                  <a:pt x="117" y="10"/>
                </a:lnTo>
                <a:lnTo>
                  <a:pt x="117" y="10"/>
                </a:lnTo>
                <a:lnTo>
                  <a:pt x="116" y="11"/>
                </a:lnTo>
                <a:lnTo>
                  <a:pt x="116" y="13"/>
                </a:lnTo>
                <a:lnTo>
                  <a:pt x="116" y="13"/>
                </a:lnTo>
                <a:lnTo>
                  <a:pt x="117" y="15"/>
                </a:lnTo>
                <a:lnTo>
                  <a:pt x="119" y="16"/>
                </a:lnTo>
                <a:lnTo>
                  <a:pt x="121" y="16"/>
                </a:lnTo>
                <a:lnTo>
                  <a:pt x="121" y="16"/>
                </a:lnTo>
                <a:lnTo>
                  <a:pt x="123" y="16"/>
                </a:lnTo>
                <a:lnTo>
                  <a:pt x="123" y="16"/>
                </a:lnTo>
                <a:lnTo>
                  <a:pt x="124" y="16"/>
                </a:lnTo>
                <a:lnTo>
                  <a:pt x="124" y="18"/>
                </a:lnTo>
                <a:lnTo>
                  <a:pt x="124" y="18"/>
                </a:lnTo>
                <a:lnTo>
                  <a:pt x="124" y="20"/>
                </a:lnTo>
                <a:lnTo>
                  <a:pt x="128" y="22"/>
                </a:lnTo>
                <a:lnTo>
                  <a:pt x="129" y="23"/>
                </a:lnTo>
                <a:lnTo>
                  <a:pt x="131" y="23"/>
                </a:lnTo>
                <a:lnTo>
                  <a:pt x="133" y="25"/>
                </a:lnTo>
                <a:lnTo>
                  <a:pt x="134" y="25"/>
                </a:lnTo>
                <a:lnTo>
                  <a:pt x="134" y="25"/>
                </a:lnTo>
                <a:lnTo>
                  <a:pt x="134" y="25"/>
                </a:lnTo>
                <a:lnTo>
                  <a:pt x="136" y="23"/>
                </a:lnTo>
                <a:lnTo>
                  <a:pt x="138" y="23"/>
                </a:lnTo>
                <a:lnTo>
                  <a:pt x="141" y="27"/>
                </a:lnTo>
                <a:lnTo>
                  <a:pt x="144" y="28"/>
                </a:lnTo>
                <a:lnTo>
                  <a:pt x="146" y="27"/>
                </a:lnTo>
                <a:lnTo>
                  <a:pt x="148" y="27"/>
                </a:lnTo>
                <a:lnTo>
                  <a:pt x="148" y="25"/>
                </a:lnTo>
                <a:lnTo>
                  <a:pt x="148" y="25"/>
                </a:lnTo>
                <a:lnTo>
                  <a:pt x="148" y="23"/>
                </a:lnTo>
                <a:lnTo>
                  <a:pt x="148" y="23"/>
                </a:lnTo>
                <a:lnTo>
                  <a:pt x="148" y="22"/>
                </a:lnTo>
                <a:lnTo>
                  <a:pt x="148" y="20"/>
                </a:lnTo>
                <a:lnTo>
                  <a:pt x="148" y="18"/>
                </a:lnTo>
                <a:lnTo>
                  <a:pt x="148" y="18"/>
                </a:lnTo>
                <a:lnTo>
                  <a:pt x="148" y="16"/>
                </a:lnTo>
                <a:lnTo>
                  <a:pt x="149" y="16"/>
                </a:lnTo>
                <a:lnTo>
                  <a:pt x="149" y="16"/>
                </a:lnTo>
                <a:lnTo>
                  <a:pt x="149" y="15"/>
                </a:lnTo>
                <a:lnTo>
                  <a:pt x="149" y="15"/>
                </a:lnTo>
                <a:lnTo>
                  <a:pt x="153" y="16"/>
                </a:lnTo>
                <a:lnTo>
                  <a:pt x="153" y="16"/>
                </a:lnTo>
                <a:lnTo>
                  <a:pt x="154" y="16"/>
                </a:lnTo>
                <a:lnTo>
                  <a:pt x="154" y="16"/>
                </a:lnTo>
                <a:lnTo>
                  <a:pt x="154" y="15"/>
                </a:lnTo>
                <a:lnTo>
                  <a:pt x="154" y="15"/>
                </a:lnTo>
                <a:lnTo>
                  <a:pt x="154" y="15"/>
                </a:lnTo>
                <a:lnTo>
                  <a:pt x="154" y="13"/>
                </a:lnTo>
                <a:lnTo>
                  <a:pt x="154" y="13"/>
                </a:lnTo>
                <a:lnTo>
                  <a:pt x="156" y="13"/>
                </a:lnTo>
                <a:lnTo>
                  <a:pt x="158" y="13"/>
                </a:lnTo>
                <a:lnTo>
                  <a:pt x="158" y="11"/>
                </a:lnTo>
                <a:lnTo>
                  <a:pt x="158" y="11"/>
                </a:lnTo>
                <a:lnTo>
                  <a:pt x="158" y="11"/>
                </a:lnTo>
                <a:lnTo>
                  <a:pt x="158" y="10"/>
                </a:lnTo>
                <a:lnTo>
                  <a:pt x="158" y="10"/>
                </a:lnTo>
                <a:lnTo>
                  <a:pt x="158" y="10"/>
                </a:lnTo>
                <a:lnTo>
                  <a:pt x="158" y="10"/>
                </a:lnTo>
                <a:lnTo>
                  <a:pt x="158" y="8"/>
                </a:lnTo>
                <a:lnTo>
                  <a:pt x="156" y="8"/>
                </a:lnTo>
                <a:lnTo>
                  <a:pt x="156" y="8"/>
                </a:lnTo>
                <a:lnTo>
                  <a:pt x="156" y="6"/>
                </a:lnTo>
                <a:lnTo>
                  <a:pt x="156" y="6"/>
                </a:lnTo>
                <a:lnTo>
                  <a:pt x="156" y="6"/>
                </a:lnTo>
                <a:lnTo>
                  <a:pt x="156" y="5"/>
                </a:lnTo>
                <a:lnTo>
                  <a:pt x="156" y="5"/>
                </a:lnTo>
                <a:lnTo>
                  <a:pt x="156" y="3"/>
                </a:lnTo>
                <a:lnTo>
                  <a:pt x="158" y="3"/>
                </a:lnTo>
                <a:lnTo>
                  <a:pt x="158" y="3"/>
                </a:lnTo>
                <a:lnTo>
                  <a:pt x="158" y="3"/>
                </a:lnTo>
                <a:lnTo>
                  <a:pt x="166" y="3"/>
                </a:lnTo>
                <a:lnTo>
                  <a:pt x="168" y="3"/>
                </a:lnTo>
                <a:lnTo>
                  <a:pt x="168" y="1"/>
                </a:lnTo>
                <a:lnTo>
                  <a:pt x="168" y="0"/>
                </a:lnTo>
                <a:lnTo>
                  <a:pt x="170" y="0"/>
                </a:lnTo>
                <a:lnTo>
                  <a:pt x="170" y="0"/>
                </a:lnTo>
                <a:lnTo>
                  <a:pt x="175" y="0"/>
                </a:lnTo>
                <a:lnTo>
                  <a:pt x="180" y="1"/>
                </a:lnTo>
                <a:lnTo>
                  <a:pt x="180" y="1"/>
                </a:lnTo>
                <a:lnTo>
                  <a:pt x="181" y="1"/>
                </a:lnTo>
                <a:lnTo>
                  <a:pt x="183" y="0"/>
                </a:lnTo>
                <a:lnTo>
                  <a:pt x="185" y="0"/>
                </a:lnTo>
                <a:lnTo>
                  <a:pt x="185" y="0"/>
                </a:lnTo>
                <a:lnTo>
                  <a:pt x="185" y="0"/>
                </a:lnTo>
                <a:lnTo>
                  <a:pt x="186" y="1"/>
                </a:lnTo>
                <a:lnTo>
                  <a:pt x="188" y="1"/>
                </a:lnTo>
                <a:lnTo>
                  <a:pt x="188" y="3"/>
                </a:lnTo>
                <a:lnTo>
                  <a:pt x="188" y="3"/>
                </a:lnTo>
                <a:lnTo>
                  <a:pt x="188" y="3"/>
                </a:lnTo>
                <a:lnTo>
                  <a:pt x="186" y="5"/>
                </a:lnTo>
                <a:lnTo>
                  <a:pt x="186" y="5"/>
                </a:lnTo>
                <a:lnTo>
                  <a:pt x="186" y="5"/>
                </a:lnTo>
                <a:lnTo>
                  <a:pt x="186" y="5"/>
                </a:lnTo>
                <a:lnTo>
                  <a:pt x="190" y="6"/>
                </a:lnTo>
                <a:lnTo>
                  <a:pt x="191" y="8"/>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96" name="Freeform 79">
            <a:extLst>
              <a:ext uri="{FF2B5EF4-FFF2-40B4-BE49-F238E27FC236}">
                <a16:creationId xmlns:a16="http://schemas.microsoft.com/office/drawing/2014/main" id="{A2C64ABA-14F2-4E02-8320-D83B97C0D2E0}"/>
              </a:ext>
            </a:extLst>
          </p:cNvPr>
          <p:cNvSpPr>
            <a:spLocks/>
          </p:cNvSpPr>
          <p:nvPr/>
        </p:nvSpPr>
        <p:spPr bwMode="auto">
          <a:xfrm>
            <a:off x="5690469" y="3797642"/>
            <a:ext cx="969393" cy="739597"/>
          </a:xfrm>
          <a:custGeom>
            <a:avLst/>
            <a:gdLst>
              <a:gd name="T0" fmla="*/ 975 w 1004"/>
              <a:gd name="T1" fmla="*/ 28 h 766"/>
              <a:gd name="T2" fmla="*/ 991 w 1004"/>
              <a:gd name="T3" fmla="*/ 62 h 766"/>
              <a:gd name="T4" fmla="*/ 997 w 1004"/>
              <a:gd name="T5" fmla="*/ 77 h 766"/>
              <a:gd name="T6" fmla="*/ 999 w 1004"/>
              <a:gd name="T7" fmla="*/ 95 h 766"/>
              <a:gd name="T8" fmla="*/ 984 w 1004"/>
              <a:gd name="T9" fmla="*/ 102 h 766"/>
              <a:gd name="T10" fmla="*/ 977 w 1004"/>
              <a:gd name="T11" fmla="*/ 121 h 766"/>
              <a:gd name="T12" fmla="*/ 955 w 1004"/>
              <a:gd name="T13" fmla="*/ 139 h 766"/>
              <a:gd name="T14" fmla="*/ 942 w 1004"/>
              <a:gd name="T15" fmla="*/ 156 h 766"/>
              <a:gd name="T16" fmla="*/ 923 w 1004"/>
              <a:gd name="T17" fmla="*/ 176 h 766"/>
              <a:gd name="T18" fmla="*/ 903 w 1004"/>
              <a:gd name="T19" fmla="*/ 186 h 766"/>
              <a:gd name="T20" fmla="*/ 871 w 1004"/>
              <a:gd name="T21" fmla="*/ 200 h 766"/>
              <a:gd name="T22" fmla="*/ 849 w 1004"/>
              <a:gd name="T23" fmla="*/ 211 h 766"/>
              <a:gd name="T24" fmla="*/ 838 w 1004"/>
              <a:gd name="T25" fmla="*/ 225 h 766"/>
              <a:gd name="T26" fmla="*/ 822 w 1004"/>
              <a:gd name="T27" fmla="*/ 245 h 766"/>
              <a:gd name="T28" fmla="*/ 804 w 1004"/>
              <a:gd name="T29" fmla="*/ 264 h 766"/>
              <a:gd name="T30" fmla="*/ 752 w 1004"/>
              <a:gd name="T31" fmla="*/ 291 h 766"/>
              <a:gd name="T32" fmla="*/ 735 w 1004"/>
              <a:gd name="T33" fmla="*/ 314 h 766"/>
              <a:gd name="T34" fmla="*/ 708 w 1004"/>
              <a:gd name="T35" fmla="*/ 333 h 766"/>
              <a:gd name="T36" fmla="*/ 693 w 1004"/>
              <a:gd name="T37" fmla="*/ 327 h 766"/>
              <a:gd name="T38" fmla="*/ 651 w 1004"/>
              <a:gd name="T39" fmla="*/ 353 h 766"/>
              <a:gd name="T40" fmla="*/ 639 w 1004"/>
              <a:gd name="T41" fmla="*/ 376 h 766"/>
              <a:gd name="T42" fmla="*/ 638 w 1004"/>
              <a:gd name="T43" fmla="*/ 396 h 766"/>
              <a:gd name="T44" fmla="*/ 629 w 1004"/>
              <a:gd name="T45" fmla="*/ 432 h 766"/>
              <a:gd name="T46" fmla="*/ 604 w 1004"/>
              <a:gd name="T47" fmla="*/ 486 h 766"/>
              <a:gd name="T48" fmla="*/ 596 w 1004"/>
              <a:gd name="T49" fmla="*/ 504 h 766"/>
              <a:gd name="T50" fmla="*/ 599 w 1004"/>
              <a:gd name="T51" fmla="*/ 538 h 766"/>
              <a:gd name="T52" fmla="*/ 591 w 1004"/>
              <a:gd name="T53" fmla="*/ 563 h 766"/>
              <a:gd name="T54" fmla="*/ 589 w 1004"/>
              <a:gd name="T55" fmla="*/ 595 h 766"/>
              <a:gd name="T56" fmla="*/ 567 w 1004"/>
              <a:gd name="T57" fmla="*/ 640 h 766"/>
              <a:gd name="T58" fmla="*/ 543 w 1004"/>
              <a:gd name="T59" fmla="*/ 665 h 766"/>
              <a:gd name="T60" fmla="*/ 431 w 1004"/>
              <a:gd name="T61" fmla="*/ 644 h 766"/>
              <a:gd name="T62" fmla="*/ 379 w 1004"/>
              <a:gd name="T63" fmla="*/ 671 h 766"/>
              <a:gd name="T64" fmla="*/ 283 w 1004"/>
              <a:gd name="T65" fmla="*/ 669 h 766"/>
              <a:gd name="T66" fmla="*/ 212 w 1004"/>
              <a:gd name="T67" fmla="*/ 650 h 766"/>
              <a:gd name="T68" fmla="*/ 201 w 1004"/>
              <a:gd name="T69" fmla="*/ 697 h 766"/>
              <a:gd name="T70" fmla="*/ 145 w 1004"/>
              <a:gd name="T71" fmla="*/ 719 h 766"/>
              <a:gd name="T72" fmla="*/ 106 w 1004"/>
              <a:gd name="T73" fmla="*/ 719 h 766"/>
              <a:gd name="T74" fmla="*/ 73 w 1004"/>
              <a:gd name="T75" fmla="*/ 728 h 766"/>
              <a:gd name="T76" fmla="*/ 48 w 1004"/>
              <a:gd name="T77" fmla="*/ 765 h 766"/>
              <a:gd name="T78" fmla="*/ 31 w 1004"/>
              <a:gd name="T79" fmla="*/ 738 h 766"/>
              <a:gd name="T80" fmla="*/ 0 w 1004"/>
              <a:gd name="T81" fmla="*/ 702 h 766"/>
              <a:gd name="T82" fmla="*/ 29 w 1004"/>
              <a:gd name="T83" fmla="*/ 647 h 766"/>
              <a:gd name="T84" fmla="*/ 26 w 1004"/>
              <a:gd name="T85" fmla="*/ 627 h 766"/>
              <a:gd name="T86" fmla="*/ 36 w 1004"/>
              <a:gd name="T87" fmla="*/ 583 h 766"/>
              <a:gd name="T88" fmla="*/ 108 w 1004"/>
              <a:gd name="T89" fmla="*/ 484 h 766"/>
              <a:gd name="T90" fmla="*/ 101 w 1004"/>
              <a:gd name="T91" fmla="*/ 417 h 766"/>
              <a:gd name="T92" fmla="*/ 37 w 1004"/>
              <a:gd name="T93" fmla="*/ 452 h 766"/>
              <a:gd name="T94" fmla="*/ 61 w 1004"/>
              <a:gd name="T95" fmla="*/ 368 h 766"/>
              <a:gd name="T96" fmla="*/ 48 w 1004"/>
              <a:gd name="T97" fmla="*/ 326 h 766"/>
              <a:gd name="T98" fmla="*/ 43 w 1004"/>
              <a:gd name="T99" fmla="*/ 267 h 766"/>
              <a:gd name="T100" fmla="*/ 140 w 1004"/>
              <a:gd name="T101" fmla="*/ 262 h 766"/>
              <a:gd name="T102" fmla="*/ 238 w 1004"/>
              <a:gd name="T103" fmla="*/ 223 h 766"/>
              <a:gd name="T104" fmla="*/ 360 w 1004"/>
              <a:gd name="T105" fmla="*/ 30 h 766"/>
              <a:gd name="T106" fmla="*/ 377 w 1004"/>
              <a:gd name="T107" fmla="*/ 23 h 766"/>
              <a:gd name="T108" fmla="*/ 717 w 1004"/>
              <a:gd name="T109" fmla="*/ 114 h 766"/>
              <a:gd name="T110" fmla="*/ 801 w 1004"/>
              <a:gd name="T111" fmla="*/ 121 h 766"/>
              <a:gd name="T112" fmla="*/ 859 w 1004"/>
              <a:gd name="T113" fmla="*/ 75 h 766"/>
              <a:gd name="T114" fmla="*/ 900 w 1004"/>
              <a:gd name="T115" fmla="*/ 58 h 766"/>
              <a:gd name="T116" fmla="*/ 913 w 1004"/>
              <a:gd name="T117" fmla="*/ 42 h 766"/>
              <a:gd name="T118" fmla="*/ 935 w 1004"/>
              <a:gd name="T119" fmla="*/ 21 h 766"/>
              <a:gd name="T120" fmla="*/ 945 w 1004"/>
              <a:gd name="T121" fmla="*/ 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766">
                <a:moveTo>
                  <a:pt x="989" y="3"/>
                </a:moveTo>
                <a:lnTo>
                  <a:pt x="989" y="3"/>
                </a:lnTo>
                <a:lnTo>
                  <a:pt x="987" y="5"/>
                </a:lnTo>
                <a:lnTo>
                  <a:pt x="986" y="6"/>
                </a:lnTo>
                <a:lnTo>
                  <a:pt x="986" y="8"/>
                </a:lnTo>
                <a:lnTo>
                  <a:pt x="986" y="8"/>
                </a:lnTo>
                <a:lnTo>
                  <a:pt x="984" y="10"/>
                </a:lnTo>
                <a:lnTo>
                  <a:pt x="984" y="10"/>
                </a:lnTo>
                <a:lnTo>
                  <a:pt x="984" y="11"/>
                </a:lnTo>
                <a:lnTo>
                  <a:pt x="980" y="15"/>
                </a:lnTo>
                <a:lnTo>
                  <a:pt x="980" y="16"/>
                </a:lnTo>
                <a:lnTo>
                  <a:pt x="979" y="18"/>
                </a:lnTo>
                <a:lnTo>
                  <a:pt x="979" y="18"/>
                </a:lnTo>
                <a:lnTo>
                  <a:pt x="979" y="20"/>
                </a:lnTo>
                <a:lnTo>
                  <a:pt x="977" y="20"/>
                </a:lnTo>
                <a:lnTo>
                  <a:pt x="977" y="20"/>
                </a:lnTo>
                <a:lnTo>
                  <a:pt x="977" y="20"/>
                </a:lnTo>
                <a:lnTo>
                  <a:pt x="975" y="23"/>
                </a:lnTo>
                <a:lnTo>
                  <a:pt x="975" y="23"/>
                </a:lnTo>
                <a:lnTo>
                  <a:pt x="975" y="25"/>
                </a:lnTo>
                <a:lnTo>
                  <a:pt x="975" y="25"/>
                </a:lnTo>
                <a:lnTo>
                  <a:pt x="975" y="27"/>
                </a:lnTo>
                <a:lnTo>
                  <a:pt x="975" y="28"/>
                </a:lnTo>
                <a:lnTo>
                  <a:pt x="975" y="28"/>
                </a:lnTo>
                <a:lnTo>
                  <a:pt x="975" y="28"/>
                </a:lnTo>
                <a:lnTo>
                  <a:pt x="975" y="30"/>
                </a:lnTo>
                <a:lnTo>
                  <a:pt x="975" y="33"/>
                </a:lnTo>
                <a:lnTo>
                  <a:pt x="975" y="33"/>
                </a:lnTo>
                <a:lnTo>
                  <a:pt x="974" y="33"/>
                </a:lnTo>
                <a:lnTo>
                  <a:pt x="975" y="38"/>
                </a:lnTo>
                <a:lnTo>
                  <a:pt x="975" y="40"/>
                </a:lnTo>
                <a:lnTo>
                  <a:pt x="975" y="40"/>
                </a:lnTo>
                <a:lnTo>
                  <a:pt x="972" y="47"/>
                </a:lnTo>
                <a:lnTo>
                  <a:pt x="972" y="48"/>
                </a:lnTo>
                <a:lnTo>
                  <a:pt x="972" y="48"/>
                </a:lnTo>
                <a:lnTo>
                  <a:pt x="972" y="48"/>
                </a:lnTo>
                <a:lnTo>
                  <a:pt x="972" y="50"/>
                </a:lnTo>
                <a:lnTo>
                  <a:pt x="974" y="52"/>
                </a:lnTo>
                <a:lnTo>
                  <a:pt x="974" y="53"/>
                </a:lnTo>
                <a:lnTo>
                  <a:pt x="974" y="55"/>
                </a:lnTo>
                <a:lnTo>
                  <a:pt x="974" y="55"/>
                </a:lnTo>
                <a:lnTo>
                  <a:pt x="974" y="57"/>
                </a:lnTo>
                <a:lnTo>
                  <a:pt x="975" y="58"/>
                </a:lnTo>
                <a:lnTo>
                  <a:pt x="975" y="60"/>
                </a:lnTo>
                <a:lnTo>
                  <a:pt x="975" y="60"/>
                </a:lnTo>
                <a:lnTo>
                  <a:pt x="982" y="58"/>
                </a:lnTo>
                <a:lnTo>
                  <a:pt x="989" y="62"/>
                </a:lnTo>
                <a:lnTo>
                  <a:pt x="991" y="62"/>
                </a:lnTo>
                <a:lnTo>
                  <a:pt x="994" y="60"/>
                </a:lnTo>
                <a:lnTo>
                  <a:pt x="996" y="58"/>
                </a:lnTo>
                <a:lnTo>
                  <a:pt x="997" y="58"/>
                </a:lnTo>
                <a:lnTo>
                  <a:pt x="997" y="58"/>
                </a:lnTo>
                <a:lnTo>
                  <a:pt x="999" y="62"/>
                </a:lnTo>
                <a:lnTo>
                  <a:pt x="1001" y="64"/>
                </a:lnTo>
                <a:lnTo>
                  <a:pt x="1001" y="64"/>
                </a:lnTo>
                <a:lnTo>
                  <a:pt x="1002" y="64"/>
                </a:lnTo>
                <a:lnTo>
                  <a:pt x="1002" y="64"/>
                </a:lnTo>
                <a:lnTo>
                  <a:pt x="1004" y="64"/>
                </a:lnTo>
                <a:lnTo>
                  <a:pt x="1004" y="64"/>
                </a:lnTo>
                <a:lnTo>
                  <a:pt x="1004" y="64"/>
                </a:lnTo>
                <a:lnTo>
                  <a:pt x="1004" y="65"/>
                </a:lnTo>
                <a:lnTo>
                  <a:pt x="1004" y="67"/>
                </a:lnTo>
                <a:lnTo>
                  <a:pt x="1002" y="67"/>
                </a:lnTo>
                <a:lnTo>
                  <a:pt x="1001" y="69"/>
                </a:lnTo>
                <a:lnTo>
                  <a:pt x="1001" y="70"/>
                </a:lnTo>
                <a:lnTo>
                  <a:pt x="1001" y="70"/>
                </a:lnTo>
                <a:lnTo>
                  <a:pt x="1001" y="72"/>
                </a:lnTo>
                <a:lnTo>
                  <a:pt x="1001" y="72"/>
                </a:lnTo>
                <a:lnTo>
                  <a:pt x="1001" y="74"/>
                </a:lnTo>
                <a:lnTo>
                  <a:pt x="1001" y="74"/>
                </a:lnTo>
                <a:lnTo>
                  <a:pt x="999" y="77"/>
                </a:lnTo>
                <a:lnTo>
                  <a:pt x="997" y="77"/>
                </a:lnTo>
                <a:lnTo>
                  <a:pt x="997" y="79"/>
                </a:lnTo>
                <a:lnTo>
                  <a:pt x="997" y="79"/>
                </a:lnTo>
                <a:lnTo>
                  <a:pt x="999" y="79"/>
                </a:lnTo>
                <a:lnTo>
                  <a:pt x="999" y="79"/>
                </a:lnTo>
                <a:lnTo>
                  <a:pt x="999" y="80"/>
                </a:lnTo>
                <a:lnTo>
                  <a:pt x="999" y="80"/>
                </a:lnTo>
                <a:lnTo>
                  <a:pt x="1001" y="80"/>
                </a:lnTo>
                <a:lnTo>
                  <a:pt x="1001" y="80"/>
                </a:lnTo>
                <a:lnTo>
                  <a:pt x="1001" y="82"/>
                </a:lnTo>
                <a:lnTo>
                  <a:pt x="1002" y="82"/>
                </a:lnTo>
                <a:lnTo>
                  <a:pt x="1002" y="82"/>
                </a:lnTo>
                <a:lnTo>
                  <a:pt x="1002" y="82"/>
                </a:lnTo>
                <a:lnTo>
                  <a:pt x="1004" y="85"/>
                </a:lnTo>
                <a:lnTo>
                  <a:pt x="1004" y="87"/>
                </a:lnTo>
                <a:lnTo>
                  <a:pt x="1004" y="87"/>
                </a:lnTo>
                <a:lnTo>
                  <a:pt x="1004" y="87"/>
                </a:lnTo>
                <a:lnTo>
                  <a:pt x="1004" y="90"/>
                </a:lnTo>
                <a:lnTo>
                  <a:pt x="1004" y="90"/>
                </a:lnTo>
                <a:lnTo>
                  <a:pt x="1004" y="90"/>
                </a:lnTo>
                <a:lnTo>
                  <a:pt x="1002" y="92"/>
                </a:lnTo>
                <a:lnTo>
                  <a:pt x="1002" y="94"/>
                </a:lnTo>
                <a:lnTo>
                  <a:pt x="1001" y="95"/>
                </a:lnTo>
                <a:lnTo>
                  <a:pt x="999" y="95"/>
                </a:lnTo>
                <a:lnTo>
                  <a:pt x="999" y="95"/>
                </a:lnTo>
                <a:lnTo>
                  <a:pt x="997" y="95"/>
                </a:lnTo>
                <a:lnTo>
                  <a:pt x="997" y="95"/>
                </a:lnTo>
                <a:lnTo>
                  <a:pt x="996" y="94"/>
                </a:lnTo>
                <a:lnTo>
                  <a:pt x="996" y="92"/>
                </a:lnTo>
                <a:lnTo>
                  <a:pt x="994" y="92"/>
                </a:lnTo>
                <a:lnTo>
                  <a:pt x="994" y="90"/>
                </a:lnTo>
                <a:lnTo>
                  <a:pt x="994" y="92"/>
                </a:lnTo>
                <a:lnTo>
                  <a:pt x="992" y="92"/>
                </a:lnTo>
                <a:lnTo>
                  <a:pt x="989" y="92"/>
                </a:lnTo>
                <a:lnTo>
                  <a:pt x="987" y="92"/>
                </a:lnTo>
                <a:lnTo>
                  <a:pt x="987" y="94"/>
                </a:lnTo>
                <a:lnTo>
                  <a:pt x="987" y="94"/>
                </a:lnTo>
                <a:lnTo>
                  <a:pt x="986" y="95"/>
                </a:lnTo>
                <a:lnTo>
                  <a:pt x="986" y="95"/>
                </a:lnTo>
                <a:lnTo>
                  <a:pt x="986" y="97"/>
                </a:lnTo>
                <a:lnTo>
                  <a:pt x="987" y="97"/>
                </a:lnTo>
                <a:lnTo>
                  <a:pt x="987" y="97"/>
                </a:lnTo>
                <a:lnTo>
                  <a:pt x="987" y="99"/>
                </a:lnTo>
                <a:lnTo>
                  <a:pt x="987" y="99"/>
                </a:lnTo>
                <a:lnTo>
                  <a:pt x="986" y="99"/>
                </a:lnTo>
                <a:lnTo>
                  <a:pt x="984" y="100"/>
                </a:lnTo>
                <a:lnTo>
                  <a:pt x="984" y="100"/>
                </a:lnTo>
                <a:lnTo>
                  <a:pt x="984" y="102"/>
                </a:lnTo>
                <a:lnTo>
                  <a:pt x="984" y="102"/>
                </a:lnTo>
                <a:lnTo>
                  <a:pt x="984" y="104"/>
                </a:lnTo>
                <a:lnTo>
                  <a:pt x="984" y="104"/>
                </a:lnTo>
                <a:lnTo>
                  <a:pt x="986" y="104"/>
                </a:lnTo>
                <a:lnTo>
                  <a:pt x="991" y="104"/>
                </a:lnTo>
                <a:lnTo>
                  <a:pt x="994" y="102"/>
                </a:lnTo>
                <a:lnTo>
                  <a:pt x="994" y="104"/>
                </a:lnTo>
                <a:lnTo>
                  <a:pt x="994" y="104"/>
                </a:lnTo>
                <a:lnTo>
                  <a:pt x="994" y="104"/>
                </a:lnTo>
                <a:lnTo>
                  <a:pt x="994" y="104"/>
                </a:lnTo>
                <a:lnTo>
                  <a:pt x="996" y="109"/>
                </a:lnTo>
                <a:lnTo>
                  <a:pt x="996" y="109"/>
                </a:lnTo>
                <a:lnTo>
                  <a:pt x="996" y="111"/>
                </a:lnTo>
                <a:lnTo>
                  <a:pt x="996" y="111"/>
                </a:lnTo>
                <a:lnTo>
                  <a:pt x="996" y="112"/>
                </a:lnTo>
                <a:lnTo>
                  <a:pt x="996" y="112"/>
                </a:lnTo>
                <a:lnTo>
                  <a:pt x="996" y="114"/>
                </a:lnTo>
                <a:lnTo>
                  <a:pt x="996" y="114"/>
                </a:lnTo>
                <a:lnTo>
                  <a:pt x="994" y="116"/>
                </a:lnTo>
                <a:lnTo>
                  <a:pt x="989" y="121"/>
                </a:lnTo>
                <a:lnTo>
                  <a:pt x="987" y="122"/>
                </a:lnTo>
                <a:lnTo>
                  <a:pt x="986" y="122"/>
                </a:lnTo>
                <a:lnTo>
                  <a:pt x="980" y="122"/>
                </a:lnTo>
                <a:lnTo>
                  <a:pt x="980" y="122"/>
                </a:lnTo>
                <a:lnTo>
                  <a:pt x="977" y="121"/>
                </a:lnTo>
                <a:lnTo>
                  <a:pt x="977" y="121"/>
                </a:lnTo>
                <a:lnTo>
                  <a:pt x="975" y="121"/>
                </a:lnTo>
                <a:lnTo>
                  <a:pt x="975" y="121"/>
                </a:lnTo>
                <a:lnTo>
                  <a:pt x="975" y="122"/>
                </a:lnTo>
                <a:lnTo>
                  <a:pt x="974" y="122"/>
                </a:lnTo>
                <a:lnTo>
                  <a:pt x="974" y="124"/>
                </a:lnTo>
                <a:lnTo>
                  <a:pt x="974" y="124"/>
                </a:lnTo>
                <a:lnTo>
                  <a:pt x="975" y="126"/>
                </a:lnTo>
                <a:lnTo>
                  <a:pt x="975" y="127"/>
                </a:lnTo>
                <a:lnTo>
                  <a:pt x="975" y="127"/>
                </a:lnTo>
                <a:lnTo>
                  <a:pt x="972" y="129"/>
                </a:lnTo>
                <a:lnTo>
                  <a:pt x="972" y="129"/>
                </a:lnTo>
                <a:lnTo>
                  <a:pt x="970" y="131"/>
                </a:lnTo>
                <a:lnTo>
                  <a:pt x="969" y="131"/>
                </a:lnTo>
                <a:lnTo>
                  <a:pt x="969" y="131"/>
                </a:lnTo>
                <a:lnTo>
                  <a:pt x="969" y="132"/>
                </a:lnTo>
                <a:lnTo>
                  <a:pt x="967" y="134"/>
                </a:lnTo>
                <a:lnTo>
                  <a:pt x="967" y="134"/>
                </a:lnTo>
                <a:lnTo>
                  <a:pt x="965" y="134"/>
                </a:lnTo>
                <a:lnTo>
                  <a:pt x="960" y="137"/>
                </a:lnTo>
                <a:lnTo>
                  <a:pt x="960" y="139"/>
                </a:lnTo>
                <a:lnTo>
                  <a:pt x="959" y="139"/>
                </a:lnTo>
                <a:lnTo>
                  <a:pt x="955" y="139"/>
                </a:lnTo>
                <a:lnTo>
                  <a:pt x="955" y="139"/>
                </a:lnTo>
                <a:lnTo>
                  <a:pt x="952" y="144"/>
                </a:lnTo>
                <a:lnTo>
                  <a:pt x="950" y="144"/>
                </a:lnTo>
                <a:lnTo>
                  <a:pt x="950" y="144"/>
                </a:lnTo>
                <a:lnTo>
                  <a:pt x="949" y="144"/>
                </a:lnTo>
                <a:lnTo>
                  <a:pt x="949" y="144"/>
                </a:lnTo>
                <a:lnTo>
                  <a:pt x="949" y="144"/>
                </a:lnTo>
                <a:lnTo>
                  <a:pt x="949" y="146"/>
                </a:lnTo>
                <a:lnTo>
                  <a:pt x="949" y="148"/>
                </a:lnTo>
                <a:lnTo>
                  <a:pt x="949" y="148"/>
                </a:lnTo>
                <a:lnTo>
                  <a:pt x="949" y="149"/>
                </a:lnTo>
                <a:lnTo>
                  <a:pt x="949" y="149"/>
                </a:lnTo>
                <a:lnTo>
                  <a:pt x="949" y="151"/>
                </a:lnTo>
                <a:lnTo>
                  <a:pt x="949" y="151"/>
                </a:lnTo>
                <a:lnTo>
                  <a:pt x="949" y="151"/>
                </a:lnTo>
                <a:lnTo>
                  <a:pt x="949" y="153"/>
                </a:lnTo>
                <a:lnTo>
                  <a:pt x="949" y="153"/>
                </a:lnTo>
                <a:lnTo>
                  <a:pt x="947" y="153"/>
                </a:lnTo>
                <a:lnTo>
                  <a:pt x="947" y="153"/>
                </a:lnTo>
                <a:lnTo>
                  <a:pt x="945" y="153"/>
                </a:lnTo>
                <a:lnTo>
                  <a:pt x="943" y="153"/>
                </a:lnTo>
                <a:lnTo>
                  <a:pt x="942" y="153"/>
                </a:lnTo>
                <a:lnTo>
                  <a:pt x="942" y="154"/>
                </a:lnTo>
                <a:lnTo>
                  <a:pt x="942" y="154"/>
                </a:lnTo>
                <a:lnTo>
                  <a:pt x="942" y="156"/>
                </a:lnTo>
                <a:lnTo>
                  <a:pt x="942" y="156"/>
                </a:lnTo>
                <a:lnTo>
                  <a:pt x="942" y="158"/>
                </a:lnTo>
                <a:lnTo>
                  <a:pt x="942" y="158"/>
                </a:lnTo>
                <a:lnTo>
                  <a:pt x="942" y="158"/>
                </a:lnTo>
                <a:lnTo>
                  <a:pt x="942" y="158"/>
                </a:lnTo>
                <a:lnTo>
                  <a:pt x="942" y="159"/>
                </a:lnTo>
                <a:lnTo>
                  <a:pt x="942" y="159"/>
                </a:lnTo>
                <a:lnTo>
                  <a:pt x="942" y="161"/>
                </a:lnTo>
                <a:lnTo>
                  <a:pt x="942" y="163"/>
                </a:lnTo>
                <a:lnTo>
                  <a:pt x="942" y="166"/>
                </a:lnTo>
                <a:lnTo>
                  <a:pt x="940" y="169"/>
                </a:lnTo>
                <a:lnTo>
                  <a:pt x="940" y="169"/>
                </a:lnTo>
                <a:lnTo>
                  <a:pt x="940" y="171"/>
                </a:lnTo>
                <a:lnTo>
                  <a:pt x="940" y="171"/>
                </a:lnTo>
                <a:lnTo>
                  <a:pt x="938" y="173"/>
                </a:lnTo>
                <a:lnTo>
                  <a:pt x="935" y="173"/>
                </a:lnTo>
                <a:lnTo>
                  <a:pt x="935" y="173"/>
                </a:lnTo>
                <a:lnTo>
                  <a:pt x="933" y="173"/>
                </a:lnTo>
                <a:lnTo>
                  <a:pt x="932" y="173"/>
                </a:lnTo>
                <a:lnTo>
                  <a:pt x="932" y="173"/>
                </a:lnTo>
                <a:lnTo>
                  <a:pt x="928" y="174"/>
                </a:lnTo>
                <a:lnTo>
                  <a:pt x="928" y="174"/>
                </a:lnTo>
                <a:lnTo>
                  <a:pt x="927" y="174"/>
                </a:lnTo>
                <a:lnTo>
                  <a:pt x="923" y="176"/>
                </a:lnTo>
                <a:lnTo>
                  <a:pt x="923" y="176"/>
                </a:lnTo>
                <a:lnTo>
                  <a:pt x="915" y="176"/>
                </a:lnTo>
                <a:lnTo>
                  <a:pt x="915" y="176"/>
                </a:lnTo>
                <a:lnTo>
                  <a:pt x="915" y="178"/>
                </a:lnTo>
                <a:lnTo>
                  <a:pt x="913" y="178"/>
                </a:lnTo>
                <a:lnTo>
                  <a:pt x="913" y="180"/>
                </a:lnTo>
                <a:lnTo>
                  <a:pt x="913" y="180"/>
                </a:lnTo>
                <a:lnTo>
                  <a:pt x="913" y="180"/>
                </a:lnTo>
                <a:lnTo>
                  <a:pt x="913" y="181"/>
                </a:lnTo>
                <a:lnTo>
                  <a:pt x="913" y="181"/>
                </a:lnTo>
                <a:lnTo>
                  <a:pt x="912" y="181"/>
                </a:lnTo>
                <a:lnTo>
                  <a:pt x="912" y="183"/>
                </a:lnTo>
                <a:lnTo>
                  <a:pt x="912" y="183"/>
                </a:lnTo>
                <a:lnTo>
                  <a:pt x="912" y="183"/>
                </a:lnTo>
                <a:lnTo>
                  <a:pt x="912" y="185"/>
                </a:lnTo>
                <a:lnTo>
                  <a:pt x="912" y="185"/>
                </a:lnTo>
                <a:lnTo>
                  <a:pt x="910" y="185"/>
                </a:lnTo>
                <a:lnTo>
                  <a:pt x="910" y="185"/>
                </a:lnTo>
                <a:lnTo>
                  <a:pt x="908" y="185"/>
                </a:lnTo>
                <a:lnTo>
                  <a:pt x="908" y="183"/>
                </a:lnTo>
                <a:lnTo>
                  <a:pt x="908" y="183"/>
                </a:lnTo>
                <a:lnTo>
                  <a:pt x="907" y="185"/>
                </a:lnTo>
                <a:lnTo>
                  <a:pt x="905" y="185"/>
                </a:lnTo>
                <a:lnTo>
                  <a:pt x="903" y="186"/>
                </a:lnTo>
                <a:lnTo>
                  <a:pt x="901" y="188"/>
                </a:lnTo>
                <a:lnTo>
                  <a:pt x="901" y="188"/>
                </a:lnTo>
                <a:lnTo>
                  <a:pt x="901" y="190"/>
                </a:lnTo>
                <a:lnTo>
                  <a:pt x="900" y="190"/>
                </a:lnTo>
                <a:lnTo>
                  <a:pt x="900" y="190"/>
                </a:lnTo>
                <a:lnTo>
                  <a:pt x="896" y="188"/>
                </a:lnTo>
                <a:lnTo>
                  <a:pt x="890" y="190"/>
                </a:lnTo>
                <a:lnTo>
                  <a:pt x="888" y="188"/>
                </a:lnTo>
                <a:lnTo>
                  <a:pt x="886" y="188"/>
                </a:lnTo>
                <a:lnTo>
                  <a:pt x="886" y="188"/>
                </a:lnTo>
                <a:lnTo>
                  <a:pt x="885" y="188"/>
                </a:lnTo>
                <a:lnTo>
                  <a:pt x="883" y="191"/>
                </a:lnTo>
                <a:lnTo>
                  <a:pt x="883" y="191"/>
                </a:lnTo>
                <a:lnTo>
                  <a:pt x="881" y="193"/>
                </a:lnTo>
                <a:lnTo>
                  <a:pt x="881" y="193"/>
                </a:lnTo>
                <a:lnTo>
                  <a:pt x="880" y="193"/>
                </a:lnTo>
                <a:lnTo>
                  <a:pt x="880" y="193"/>
                </a:lnTo>
                <a:lnTo>
                  <a:pt x="880" y="195"/>
                </a:lnTo>
                <a:lnTo>
                  <a:pt x="878" y="195"/>
                </a:lnTo>
                <a:lnTo>
                  <a:pt x="878" y="196"/>
                </a:lnTo>
                <a:lnTo>
                  <a:pt x="878" y="196"/>
                </a:lnTo>
                <a:lnTo>
                  <a:pt x="876" y="198"/>
                </a:lnTo>
                <a:lnTo>
                  <a:pt x="876" y="198"/>
                </a:lnTo>
                <a:lnTo>
                  <a:pt x="871" y="200"/>
                </a:lnTo>
                <a:lnTo>
                  <a:pt x="871" y="200"/>
                </a:lnTo>
                <a:lnTo>
                  <a:pt x="870" y="200"/>
                </a:lnTo>
                <a:lnTo>
                  <a:pt x="870" y="200"/>
                </a:lnTo>
                <a:lnTo>
                  <a:pt x="870" y="200"/>
                </a:lnTo>
                <a:lnTo>
                  <a:pt x="868" y="201"/>
                </a:lnTo>
                <a:lnTo>
                  <a:pt x="866" y="201"/>
                </a:lnTo>
                <a:lnTo>
                  <a:pt x="863" y="203"/>
                </a:lnTo>
                <a:lnTo>
                  <a:pt x="861" y="203"/>
                </a:lnTo>
                <a:lnTo>
                  <a:pt x="861" y="203"/>
                </a:lnTo>
                <a:lnTo>
                  <a:pt x="859" y="201"/>
                </a:lnTo>
                <a:lnTo>
                  <a:pt x="858" y="201"/>
                </a:lnTo>
                <a:lnTo>
                  <a:pt x="858" y="201"/>
                </a:lnTo>
                <a:lnTo>
                  <a:pt x="858" y="201"/>
                </a:lnTo>
                <a:lnTo>
                  <a:pt x="858" y="203"/>
                </a:lnTo>
                <a:lnTo>
                  <a:pt x="858" y="203"/>
                </a:lnTo>
                <a:lnTo>
                  <a:pt x="858" y="203"/>
                </a:lnTo>
                <a:lnTo>
                  <a:pt x="856" y="205"/>
                </a:lnTo>
                <a:lnTo>
                  <a:pt x="854" y="208"/>
                </a:lnTo>
                <a:lnTo>
                  <a:pt x="853" y="208"/>
                </a:lnTo>
                <a:lnTo>
                  <a:pt x="851" y="210"/>
                </a:lnTo>
                <a:lnTo>
                  <a:pt x="851" y="210"/>
                </a:lnTo>
                <a:lnTo>
                  <a:pt x="851" y="210"/>
                </a:lnTo>
                <a:lnTo>
                  <a:pt x="849" y="211"/>
                </a:lnTo>
                <a:lnTo>
                  <a:pt x="849" y="211"/>
                </a:lnTo>
                <a:lnTo>
                  <a:pt x="849" y="213"/>
                </a:lnTo>
                <a:lnTo>
                  <a:pt x="849" y="213"/>
                </a:lnTo>
                <a:lnTo>
                  <a:pt x="848" y="217"/>
                </a:lnTo>
                <a:lnTo>
                  <a:pt x="846" y="217"/>
                </a:lnTo>
                <a:lnTo>
                  <a:pt x="846" y="218"/>
                </a:lnTo>
                <a:lnTo>
                  <a:pt x="848" y="220"/>
                </a:lnTo>
                <a:lnTo>
                  <a:pt x="848" y="222"/>
                </a:lnTo>
                <a:lnTo>
                  <a:pt x="848" y="223"/>
                </a:lnTo>
                <a:lnTo>
                  <a:pt x="848" y="223"/>
                </a:lnTo>
                <a:lnTo>
                  <a:pt x="848" y="223"/>
                </a:lnTo>
                <a:lnTo>
                  <a:pt x="848" y="225"/>
                </a:lnTo>
                <a:lnTo>
                  <a:pt x="848" y="225"/>
                </a:lnTo>
                <a:lnTo>
                  <a:pt x="848" y="225"/>
                </a:lnTo>
                <a:lnTo>
                  <a:pt x="848" y="227"/>
                </a:lnTo>
                <a:lnTo>
                  <a:pt x="848" y="227"/>
                </a:lnTo>
                <a:lnTo>
                  <a:pt x="846" y="227"/>
                </a:lnTo>
                <a:lnTo>
                  <a:pt x="846" y="227"/>
                </a:lnTo>
                <a:lnTo>
                  <a:pt x="846" y="227"/>
                </a:lnTo>
                <a:lnTo>
                  <a:pt x="844" y="225"/>
                </a:lnTo>
                <a:lnTo>
                  <a:pt x="843" y="223"/>
                </a:lnTo>
                <a:lnTo>
                  <a:pt x="843" y="223"/>
                </a:lnTo>
                <a:lnTo>
                  <a:pt x="841" y="223"/>
                </a:lnTo>
                <a:lnTo>
                  <a:pt x="839" y="223"/>
                </a:lnTo>
                <a:lnTo>
                  <a:pt x="838" y="225"/>
                </a:lnTo>
                <a:lnTo>
                  <a:pt x="834" y="228"/>
                </a:lnTo>
                <a:lnTo>
                  <a:pt x="834" y="228"/>
                </a:lnTo>
                <a:lnTo>
                  <a:pt x="833" y="230"/>
                </a:lnTo>
                <a:lnTo>
                  <a:pt x="833" y="230"/>
                </a:lnTo>
                <a:lnTo>
                  <a:pt x="833" y="232"/>
                </a:lnTo>
                <a:lnTo>
                  <a:pt x="833" y="232"/>
                </a:lnTo>
                <a:lnTo>
                  <a:pt x="833" y="232"/>
                </a:lnTo>
                <a:lnTo>
                  <a:pt x="831" y="232"/>
                </a:lnTo>
                <a:lnTo>
                  <a:pt x="831" y="233"/>
                </a:lnTo>
                <a:lnTo>
                  <a:pt x="831" y="233"/>
                </a:lnTo>
                <a:lnTo>
                  <a:pt x="831" y="235"/>
                </a:lnTo>
                <a:lnTo>
                  <a:pt x="831" y="237"/>
                </a:lnTo>
                <a:lnTo>
                  <a:pt x="829" y="237"/>
                </a:lnTo>
                <a:lnTo>
                  <a:pt x="829" y="237"/>
                </a:lnTo>
                <a:lnTo>
                  <a:pt x="829" y="238"/>
                </a:lnTo>
                <a:lnTo>
                  <a:pt x="826" y="240"/>
                </a:lnTo>
                <a:lnTo>
                  <a:pt x="824" y="240"/>
                </a:lnTo>
                <a:lnTo>
                  <a:pt x="824" y="242"/>
                </a:lnTo>
                <a:lnTo>
                  <a:pt x="824" y="242"/>
                </a:lnTo>
                <a:lnTo>
                  <a:pt x="824" y="242"/>
                </a:lnTo>
                <a:lnTo>
                  <a:pt x="824" y="243"/>
                </a:lnTo>
                <a:lnTo>
                  <a:pt x="824" y="243"/>
                </a:lnTo>
                <a:lnTo>
                  <a:pt x="824" y="243"/>
                </a:lnTo>
                <a:lnTo>
                  <a:pt x="822" y="245"/>
                </a:lnTo>
                <a:lnTo>
                  <a:pt x="822" y="247"/>
                </a:lnTo>
                <a:lnTo>
                  <a:pt x="821" y="247"/>
                </a:lnTo>
                <a:lnTo>
                  <a:pt x="821" y="247"/>
                </a:lnTo>
                <a:lnTo>
                  <a:pt x="822" y="247"/>
                </a:lnTo>
                <a:lnTo>
                  <a:pt x="822" y="250"/>
                </a:lnTo>
                <a:lnTo>
                  <a:pt x="824" y="250"/>
                </a:lnTo>
                <a:lnTo>
                  <a:pt x="824" y="250"/>
                </a:lnTo>
                <a:lnTo>
                  <a:pt x="822" y="252"/>
                </a:lnTo>
                <a:lnTo>
                  <a:pt x="819" y="255"/>
                </a:lnTo>
                <a:lnTo>
                  <a:pt x="819" y="255"/>
                </a:lnTo>
                <a:lnTo>
                  <a:pt x="819" y="255"/>
                </a:lnTo>
                <a:lnTo>
                  <a:pt x="819" y="257"/>
                </a:lnTo>
                <a:lnTo>
                  <a:pt x="819" y="257"/>
                </a:lnTo>
                <a:lnTo>
                  <a:pt x="819" y="259"/>
                </a:lnTo>
                <a:lnTo>
                  <a:pt x="821" y="260"/>
                </a:lnTo>
                <a:lnTo>
                  <a:pt x="821" y="260"/>
                </a:lnTo>
                <a:lnTo>
                  <a:pt x="821" y="260"/>
                </a:lnTo>
                <a:lnTo>
                  <a:pt x="821" y="262"/>
                </a:lnTo>
                <a:lnTo>
                  <a:pt x="819" y="262"/>
                </a:lnTo>
                <a:lnTo>
                  <a:pt x="819" y="262"/>
                </a:lnTo>
                <a:lnTo>
                  <a:pt x="814" y="262"/>
                </a:lnTo>
                <a:lnTo>
                  <a:pt x="812" y="262"/>
                </a:lnTo>
                <a:lnTo>
                  <a:pt x="804" y="262"/>
                </a:lnTo>
                <a:lnTo>
                  <a:pt x="804" y="264"/>
                </a:lnTo>
                <a:lnTo>
                  <a:pt x="785" y="270"/>
                </a:lnTo>
                <a:lnTo>
                  <a:pt x="785" y="270"/>
                </a:lnTo>
                <a:lnTo>
                  <a:pt x="784" y="270"/>
                </a:lnTo>
                <a:lnTo>
                  <a:pt x="779" y="270"/>
                </a:lnTo>
                <a:lnTo>
                  <a:pt x="774" y="270"/>
                </a:lnTo>
                <a:lnTo>
                  <a:pt x="772" y="272"/>
                </a:lnTo>
                <a:lnTo>
                  <a:pt x="772" y="272"/>
                </a:lnTo>
                <a:lnTo>
                  <a:pt x="772" y="272"/>
                </a:lnTo>
                <a:lnTo>
                  <a:pt x="770" y="274"/>
                </a:lnTo>
                <a:lnTo>
                  <a:pt x="770" y="274"/>
                </a:lnTo>
                <a:lnTo>
                  <a:pt x="767" y="277"/>
                </a:lnTo>
                <a:lnTo>
                  <a:pt x="767" y="277"/>
                </a:lnTo>
                <a:lnTo>
                  <a:pt x="767" y="277"/>
                </a:lnTo>
                <a:lnTo>
                  <a:pt x="765" y="277"/>
                </a:lnTo>
                <a:lnTo>
                  <a:pt x="765" y="279"/>
                </a:lnTo>
                <a:lnTo>
                  <a:pt x="762" y="282"/>
                </a:lnTo>
                <a:lnTo>
                  <a:pt x="762" y="282"/>
                </a:lnTo>
                <a:lnTo>
                  <a:pt x="762" y="282"/>
                </a:lnTo>
                <a:lnTo>
                  <a:pt x="757" y="284"/>
                </a:lnTo>
                <a:lnTo>
                  <a:pt x="757" y="284"/>
                </a:lnTo>
                <a:lnTo>
                  <a:pt x="755" y="285"/>
                </a:lnTo>
                <a:lnTo>
                  <a:pt x="752" y="289"/>
                </a:lnTo>
                <a:lnTo>
                  <a:pt x="752" y="289"/>
                </a:lnTo>
                <a:lnTo>
                  <a:pt x="752" y="291"/>
                </a:lnTo>
                <a:lnTo>
                  <a:pt x="750" y="291"/>
                </a:lnTo>
                <a:lnTo>
                  <a:pt x="750" y="291"/>
                </a:lnTo>
                <a:lnTo>
                  <a:pt x="750" y="292"/>
                </a:lnTo>
                <a:lnTo>
                  <a:pt x="750" y="292"/>
                </a:lnTo>
                <a:lnTo>
                  <a:pt x="750" y="292"/>
                </a:lnTo>
                <a:lnTo>
                  <a:pt x="747" y="296"/>
                </a:lnTo>
                <a:lnTo>
                  <a:pt x="747" y="296"/>
                </a:lnTo>
                <a:lnTo>
                  <a:pt x="745" y="299"/>
                </a:lnTo>
                <a:lnTo>
                  <a:pt x="745" y="299"/>
                </a:lnTo>
                <a:lnTo>
                  <a:pt x="745" y="299"/>
                </a:lnTo>
                <a:lnTo>
                  <a:pt x="743" y="301"/>
                </a:lnTo>
                <a:lnTo>
                  <a:pt x="738" y="304"/>
                </a:lnTo>
                <a:lnTo>
                  <a:pt x="737" y="306"/>
                </a:lnTo>
                <a:lnTo>
                  <a:pt x="737" y="306"/>
                </a:lnTo>
                <a:lnTo>
                  <a:pt x="737" y="306"/>
                </a:lnTo>
                <a:lnTo>
                  <a:pt x="737" y="307"/>
                </a:lnTo>
                <a:lnTo>
                  <a:pt x="738" y="309"/>
                </a:lnTo>
                <a:lnTo>
                  <a:pt x="738" y="309"/>
                </a:lnTo>
                <a:lnTo>
                  <a:pt x="738" y="309"/>
                </a:lnTo>
                <a:lnTo>
                  <a:pt x="738" y="311"/>
                </a:lnTo>
                <a:lnTo>
                  <a:pt x="738" y="311"/>
                </a:lnTo>
                <a:lnTo>
                  <a:pt x="738" y="311"/>
                </a:lnTo>
                <a:lnTo>
                  <a:pt x="738" y="312"/>
                </a:lnTo>
                <a:lnTo>
                  <a:pt x="735" y="314"/>
                </a:lnTo>
                <a:lnTo>
                  <a:pt x="735" y="314"/>
                </a:lnTo>
                <a:lnTo>
                  <a:pt x="733" y="316"/>
                </a:lnTo>
                <a:lnTo>
                  <a:pt x="733" y="316"/>
                </a:lnTo>
                <a:lnTo>
                  <a:pt x="733" y="317"/>
                </a:lnTo>
                <a:lnTo>
                  <a:pt x="733" y="319"/>
                </a:lnTo>
                <a:lnTo>
                  <a:pt x="732" y="319"/>
                </a:lnTo>
                <a:lnTo>
                  <a:pt x="732" y="319"/>
                </a:lnTo>
                <a:lnTo>
                  <a:pt x="728" y="319"/>
                </a:lnTo>
                <a:lnTo>
                  <a:pt x="727" y="321"/>
                </a:lnTo>
                <a:lnTo>
                  <a:pt x="727" y="321"/>
                </a:lnTo>
                <a:lnTo>
                  <a:pt x="727" y="321"/>
                </a:lnTo>
                <a:lnTo>
                  <a:pt x="725" y="322"/>
                </a:lnTo>
                <a:lnTo>
                  <a:pt x="725" y="322"/>
                </a:lnTo>
                <a:lnTo>
                  <a:pt x="725" y="322"/>
                </a:lnTo>
                <a:lnTo>
                  <a:pt x="725" y="324"/>
                </a:lnTo>
                <a:lnTo>
                  <a:pt x="720" y="331"/>
                </a:lnTo>
                <a:lnTo>
                  <a:pt x="718" y="331"/>
                </a:lnTo>
                <a:lnTo>
                  <a:pt x="717" y="331"/>
                </a:lnTo>
                <a:lnTo>
                  <a:pt x="712" y="329"/>
                </a:lnTo>
                <a:lnTo>
                  <a:pt x="712" y="329"/>
                </a:lnTo>
                <a:lnTo>
                  <a:pt x="710" y="331"/>
                </a:lnTo>
                <a:lnTo>
                  <a:pt x="710" y="331"/>
                </a:lnTo>
                <a:lnTo>
                  <a:pt x="710" y="331"/>
                </a:lnTo>
                <a:lnTo>
                  <a:pt x="708" y="333"/>
                </a:lnTo>
                <a:lnTo>
                  <a:pt x="708" y="334"/>
                </a:lnTo>
                <a:lnTo>
                  <a:pt x="708" y="334"/>
                </a:lnTo>
                <a:lnTo>
                  <a:pt x="708" y="334"/>
                </a:lnTo>
                <a:lnTo>
                  <a:pt x="708" y="334"/>
                </a:lnTo>
                <a:lnTo>
                  <a:pt x="705" y="338"/>
                </a:lnTo>
                <a:lnTo>
                  <a:pt x="703" y="339"/>
                </a:lnTo>
                <a:lnTo>
                  <a:pt x="701" y="343"/>
                </a:lnTo>
                <a:lnTo>
                  <a:pt x="701" y="343"/>
                </a:lnTo>
                <a:lnTo>
                  <a:pt x="700" y="344"/>
                </a:lnTo>
                <a:lnTo>
                  <a:pt x="700" y="344"/>
                </a:lnTo>
                <a:lnTo>
                  <a:pt x="698" y="344"/>
                </a:lnTo>
                <a:lnTo>
                  <a:pt x="698" y="343"/>
                </a:lnTo>
                <a:lnTo>
                  <a:pt x="698" y="343"/>
                </a:lnTo>
                <a:lnTo>
                  <a:pt x="698" y="341"/>
                </a:lnTo>
                <a:lnTo>
                  <a:pt x="698" y="341"/>
                </a:lnTo>
                <a:lnTo>
                  <a:pt x="698" y="341"/>
                </a:lnTo>
                <a:lnTo>
                  <a:pt x="698" y="339"/>
                </a:lnTo>
                <a:lnTo>
                  <a:pt x="698" y="339"/>
                </a:lnTo>
                <a:lnTo>
                  <a:pt x="695" y="333"/>
                </a:lnTo>
                <a:lnTo>
                  <a:pt x="693" y="331"/>
                </a:lnTo>
                <a:lnTo>
                  <a:pt x="693" y="329"/>
                </a:lnTo>
                <a:lnTo>
                  <a:pt x="693" y="327"/>
                </a:lnTo>
                <a:lnTo>
                  <a:pt x="693" y="327"/>
                </a:lnTo>
                <a:lnTo>
                  <a:pt x="693" y="327"/>
                </a:lnTo>
                <a:lnTo>
                  <a:pt x="693" y="326"/>
                </a:lnTo>
                <a:lnTo>
                  <a:pt x="693" y="326"/>
                </a:lnTo>
                <a:lnTo>
                  <a:pt x="693" y="326"/>
                </a:lnTo>
                <a:lnTo>
                  <a:pt x="691" y="324"/>
                </a:lnTo>
                <a:lnTo>
                  <a:pt x="688" y="322"/>
                </a:lnTo>
                <a:lnTo>
                  <a:pt x="685" y="321"/>
                </a:lnTo>
                <a:lnTo>
                  <a:pt x="681" y="321"/>
                </a:lnTo>
                <a:lnTo>
                  <a:pt x="681" y="321"/>
                </a:lnTo>
                <a:lnTo>
                  <a:pt x="678" y="322"/>
                </a:lnTo>
                <a:lnTo>
                  <a:pt x="675" y="326"/>
                </a:lnTo>
                <a:lnTo>
                  <a:pt x="666" y="334"/>
                </a:lnTo>
                <a:lnTo>
                  <a:pt x="666" y="336"/>
                </a:lnTo>
                <a:lnTo>
                  <a:pt x="659" y="339"/>
                </a:lnTo>
                <a:lnTo>
                  <a:pt x="658" y="339"/>
                </a:lnTo>
                <a:lnTo>
                  <a:pt x="654" y="344"/>
                </a:lnTo>
                <a:lnTo>
                  <a:pt x="653" y="346"/>
                </a:lnTo>
                <a:lnTo>
                  <a:pt x="653" y="346"/>
                </a:lnTo>
                <a:lnTo>
                  <a:pt x="653" y="346"/>
                </a:lnTo>
                <a:lnTo>
                  <a:pt x="653" y="348"/>
                </a:lnTo>
                <a:lnTo>
                  <a:pt x="651" y="349"/>
                </a:lnTo>
                <a:lnTo>
                  <a:pt x="651" y="351"/>
                </a:lnTo>
                <a:lnTo>
                  <a:pt x="651" y="351"/>
                </a:lnTo>
                <a:lnTo>
                  <a:pt x="651" y="353"/>
                </a:lnTo>
                <a:lnTo>
                  <a:pt x="651" y="353"/>
                </a:lnTo>
                <a:lnTo>
                  <a:pt x="651" y="354"/>
                </a:lnTo>
                <a:lnTo>
                  <a:pt x="651" y="356"/>
                </a:lnTo>
                <a:lnTo>
                  <a:pt x="653" y="358"/>
                </a:lnTo>
                <a:lnTo>
                  <a:pt x="651" y="359"/>
                </a:lnTo>
                <a:lnTo>
                  <a:pt x="649" y="361"/>
                </a:lnTo>
                <a:lnTo>
                  <a:pt x="648" y="361"/>
                </a:lnTo>
                <a:lnTo>
                  <a:pt x="648" y="361"/>
                </a:lnTo>
                <a:lnTo>
                  <a:pt x="648" y="361"/>
                </a:lnTo>
                <a:lnTo>
                  <a:pt x="648" y="361"/>
                </a:lnTo>
                <a:lnTo>
                  <a:pt x="646" y="363"/>
                </a:lnTo>
                <a:lnTo>
                  <a:pt x="646" y="363"/>
                </a:lnTo>
                <a:lnTo>
                  <a:pt x="644" y="366"/>
                </a:lnTo>
                <a:lnTo>
                  <a:pt x="644" y="366"/>
                </a:lnTo>
                <a:lnTo>
                  <a:pt x="644" y="368"/>
                </a:lnTo>
                <a:lnTo>
                  <a:pt x="641" y="370"/>
                </a:lnTo>
                <a:lnTo>
                  <a:pt x="641" y="371"/>
                </a:lnTo>
                <a:lnTo>
                  <a:pt x="639" y="371"/>
                </a:lnTo>
                <a:lnTo>
                  <a:pt x="639" y="373"/>
                </a:lnTo>
                <a:lnTo>
                  <a:pt x="638" y="373"/>
                </a:lnTo>
                <a:lnTo>
                  <a:pt x="638" y="375"/>
                </a:lnTo>
                <a:lnTo>
                  <a:pt x="638" y="375"/>
                </a:lnTo>
                <a:lnTo>
                  <a:pt x="638" y="375"/>
                </a:lnTo>
                <a:lnTo>
                  <a:pt x="638" y="376"/>
                </a:lnTo>
                <a:lnTo>
                  <a:pt x="639" y="376"/>
                </a:lnTo>
                <a:lnTo>
                  <a:pt x="643" y="378"/>
                </a:lnTo>
                <a:lnTo>
                  <a:pt x="643" y="378"/>
                </a:lnTo>
                <a:lnTo>
                  <a:pt x="643" y="378"/>
                </a:lnTo>
                <a:lnTo>
                  <a:pt x="643" y="380"/>
                </a:lnTo>
                <a:lnTo>
                  <a:pt x="643" y="380"/>
                </a:lnTo>
                <a:lnTo>
                  <a:pt x="643" y="380"/>
                </a:lnTo>
                <a:lnTo>
                  <a:pt x="643" y="381"/>
                </a:lnTo>
                <a:lnTo>
                  <a:pt x="641" y="386"/>
                </a:lnTo>
                <a:lnTo>
                  <a:pt x="641" y="386"/>
                </a:lnTo>
                <a:lnTo>
                  <a:pt x="641" y="388"/>
                </a:lnTo>
                <a:lnTo>
                  <a:pt x="641" y="388"/>
                </a:lnTo>
                <a:lnTo>
                  <a:pt x="641" y="390"/>
                </a:lnTo>
                <a:lnTo>
                  <a:pt x="641" y="391"/>
                </a:lnTo>
                <a:lnTo>
                  <a:pt x="641" y="391"/>
                </a:lnTo>
                <a:lnTo>
                  <a:pt x="641" y="393"/>
                </a:lnTo>
                <a:lnTo>
                  <a:pt x="639" y="393"/>
                </a:lnTo>
                <a:lnTo>
                  <a:pt x="639" y="393"/>
                </a:lnTo>
                <a:lnTo>
                  <a:pt x="639" y="395"/>
                </a:lnTo>
                <a:lnTo>
                  <a:pt x="639" y="395"/>
                </a:lnTo>
                <a:lnTo>
                  <a:pt x="638" y="395"/>
                </a:lnTo>
                <a:lnTo>
                  <a:pt x="638" y="396"/>
                </a:lnTo>
                <a:lnTo>
                  <a:pt x="638" y="396"/>
                </a:lnTo>
                <a:lnTo>
                  <a:pt x="638" y="396"/>
                </a:lnTo>
                <a:lnTo>
                  <a:pt x="638" y="396"/>
                </a:lnTo>
                <a:lnTo>
                  <a:pt x="638" y="398"/>
                </a:lnTo>
                <a:lnTo>
                  <a:pt x="636" y="400"/>
                </a:lnTo>
                <a:lnTo>
                  <a:pt x="636" y="400"/>
                </a:lnTo>
                <a:lnTo>
                  <a:pt x="636" y="401"/>
                </a:lnTo>
                <a:lnTo>
                  <a:pt x="636" y="401"/>
                </a:lnTo>
                <a:lnTo>
                  <a:pt x="641" y="412"/>
                </a:lnTo>
                <a:lnTo>
                  <a:pt x="641" y="412"/>
                </a:lnTo>
                <a:lnTo>
                  <a:pt x="643" y="413"/>
                </a:lnTo>
                <a:lnTo>
                  <a:pt x="646" y="413"/>
                </a:lnTo>
                <a:lnTo>
                  <a:pt x="646" y="413"/>
                </a:lnTo>
                <a:lnTo>
                  <a:pt x="646" y="413"/>
                </a:lnTo>
                <a:lnTo>
                  <a:pt x="646" y="413"/>
                </a:lnTo>
                <a:lnTo>
                  <a:pt x="646" y="415"/>
                </a:lnTo>
                <a:lnTo>
                  <a:pt x="644" y="418"/>
                </a:lnTo>
                <a:lnTo>
                  <a:pt x="644" y="420"/>
                </a:lnTo>
                <a:lnTo>
                  <a:pt x="644" y="420"/>
                </a:lnTo>
                <a:lnTo>
                  <a:pt x="641" y="423"/>
                </a:lnTo>
                <a:lnTo>
                  <a:pt x="641" y="423"/>
                </a:lnTo>
                <a:lnTo>
                  <a:pt x="641" y="423"/>
                </a:lnTo>
                <a:lnTo>
                  <a:pt x="639" y="425"/>
                </a:lnTo>
                <a:lnTo>
                  <a:pt x="639" y="427"/>
                </a:lnTo>
                <a:lnTo>
                  <a:pt x="639" y="428"/>
                </a:lnTo>
                <a:lnTo>
                  <a:pt x="638" y="428"/>
                </a:lnTo>
                <a:lnTo>
                  <a:pt x="629" y="432"/>
                </a:lnTo>
                <a:lnTo>
                  <a:pt x="629" y="432"/>
                </a:lnTo>
                <a:lnTo>
                  <a:pt x="627" y="433"/>
                </a:lnTo>
                <a:lnTo>
                  <a:pt x="627" y="433"/>
                </a:lnTo>
                <a:lnTo>
                  <a:pt x="627" y="435"/>
                </a:lnTo>
                <a:lnTo>
                  <a:pt x="627" y="438"/>
                </a:lnTo>
                <a:lnTo>
                  <a:pt x="626" y="440"/>
                </a:lnTo>
                <a:lnTo>
                  <a:pt x="626" y="440"/>
                </a:lnTo>
                <a:lnTo>
                  <a:pt x="626" y="442"/>
                </a:lnTo>
                <a:lnTo>
                  <a:pt x="626" y="442"/>
                </a:lnTo>
                <a:lnTo>
                  <a:pt x="626" y="444"/>
                </a:lnTo>
                <a:lnTo>
                  <a:pt x="624" y="444"/>
                </a:lnTo>
                <a:lnTo>
                  <a:pt x="624" y="445"/>
                </a:lnTo>
                <a:lnTo>
                  <a:pt x="622" y="447"/>
                </a:lnTo>
                <a:lnTo>
                  <a:pt x="622" y="447"/>
                </a:lnTo>
                <a:lnTo>
                  <a:pt x="622" y="449"/>
                </a:lnTo>
                <a:lnTo>
                  <a:pt x="621" y="450"/>
                </a:lnTo>
                <a:lnTo>
                  <a:pt x="619" y="460"/>
                </a:lnTo>
                <a:lnTo>
                  <a:pt x="617" y="465"/>
                </a:lnTo>
                <a:lnTo>
                  <a:pt x="612" y="474"/>
                </a:lnTo>
                <a:lnTo>
                  <a:pt x="611" y="475"/>
                </a:lnTo>
                <a:lnTo>
                  <a:pt x="604" y="484"/>
                </a:lnTo>
                <a:lnTo>
                  <a:pt x="604" y="484"/>
                </a:lnTo>
                <a:lnTo>
                  <a:pt x="604" y="486"/>
                </a:lnTo>
                <a:lnTo>
                  <a:pt x="604" y="486"/>
                </a:lnTo>
                <a:lnTo>
                  <a:pt x="604" y="486"/>
                </a:lnTo>
                <a:lnTo>
                  <a:pt x="604" y="487"/>
                </a:lnTo>
                <a:lnTo>
                  <a:pt x="604" y="487"/>
                </a:lnTo>
                <a:lnTo>
                  <a:pt x="604" y="487"/>
                </a:lnTo>
                <a:lnTo>
                  <a:pt x="604" y="487"/>
                </a:lnTo>
                <a:lnTo>
                  <a:pt x="604" y="489"/>
                </a:lnTo>
                <a:lnTo>
                  <a:pt x="604" y="489"/>
                </a:lnTo>
                <a:lnTo>
                  <a:pt x="601" y="489"/>
                </a:lnTo>
                <a:lnTo>
                  <a:pt x="601" y="491"/>
                </a:lnTo>
                <a:lnTo>
                  <a:pt x="601" y="491"/>
                </a:lnTo>
                <a:lnTo>
                  <a:pt x="601" y="492"/>
                </a:lnTo>
                <a:lnTo>
                  <a:pt x="601" y="492"/>
                </a:lnTo>
                <a:lnTo>
                  <a:pt x="601" y="492"/>
                </a:lnTo>
                <a:lnTo>
                  <a:pt x="602" y="494"/>
                </a:lnTo>
                <a:lnTo>
                  <a:pt x="602" y="496"/>
                </a:lnTo>
                <a:lnTo>
                  <a:pt x="602" y="496"/>
                </a:lnTo>
                <a:lnTo>
                  <a:pt x="601" y="497"/>
                </a:lnTo>
                <a:lnTo>
                  <a:pt x="601" y="499"/>
                </a:lnTo>
                <a:lnTo>
                  <a:pt x="599" y="501"/>
                </a:lnTo>
                <a:lnTo>
                  <a:pt x="599" y="502"/>
                </a:lnTo>
                <a:lnTo>
                  <a:pt x="597" y="502"/>
                </a:lnTo>
                <a:lnTo>
                  <a:pt x="597" y="504"/>
                </a:lnTo>
                <a:lnTo>
                  <a:pt x="597" y="504"/>
                </a:lnTo>
                <a:lnTo>
                  <a:pt x="596" y="504"/>
                </a:lnTo>
                <a:lnTo>
                  <a:pt x="596" y="506"/>
                </a:lnTo>
                <a:lnTo>
                  <a:pt x="596" y="509"/>
                </a:lnTo>
                <a:lnTo>
                  <a:pt x="597" y="511"/>
                </a:lnTo>
                <a:lnTo>
                  <a:pt x="596" y="512"/>
                </a:lnTo>
                <a:lnTo>
                  <a:pt x="592" y="514"/>
                </a:lnTo>
                <a:lnTo>
                  <a:pt x="592" y="514"/>
                </a:lnTo>
                <a:lnTo>
                  <a:pt x="592" y="516"/>
                </a:lnTo>
                <a:lnTo>
                  <a:pt x="592" y="516"/>
                </a:lnTo>
                <a:lnTo>
                  <a:pt x="592" y="516"/>
                </a:lnTo>
                <a:lnTo>
                  <a:pt x="591" y="518"/>
                </a:lnTo>
                <a:lnTo>
                  <a:pt x="591" y="519"/>
                </a:lnTo>
                <a:lnTo>
                  <a:pt x="591" y="519"/>
                </a:lnTo>
                <a:lnTo>
                  <a:pt x="591" y="523"/>
                </a:lnTo>
                <a:lnTo>
                  <a:pt x="592" y="528"/>
                </a:lnTo>
                <a:lnTo>
                  <a:pt x="592" y="528"/>
                </a:lnTo>
                <a:lnTo>
                  <a:pt x="592" y="528"/>
                </a:lnTo>
                <a:lnTo>
                  <a:pt x="592" y="529"/>
                </a:lnTo>
                <a:lnTo>
                  <a:pt x="594" y="529"/>
                </a:lnTo>
                <a:lnTo>
                  <a:pt x="597" y="531"/>
                </a:lnTo>
                <a:lnTo>
                  <a:pt x="597" y="531"/>
                </a:lnTo>
                <a:lnTo>
                  <a:pt x="599" y="533"/>
                </a:lnTo>
                <a:lnTo>
                  <a:pt x="599" y="536"/>
                </a:lnTo>
                <a:lnTo>
                  <a:pt x="599" y="536"/>
                </a:lnTo>
                <a:lnTo>
                  <a:pt x="599" y="538"/>
                </a:lnTo>
                <a:lnTo>
                  <a:pt x="599" y="539"/>
                </a:lnTo>
                <a:lnTo>
                  <a:pt x="599" y="539"/>
                </a:lnTo>
                <a:lnTo>
                  <a:pt x="597" y="541"/>
                </a:lnTo>
                <a:lnTo>
                  <a:pt x="597" y="541"/>
                </a:lnTo>
                <a:lnTo>
                  <a:pt x="597" y="543"/>
                </a:lnTo>
                <a:lnTo>
                  <a:pt x="597" y="543"/>
                </a:lnTo>
                <a:lnTo>
                  <a:pt x="596" y="544"/>
                </a:lnTo>
                <a:lnTo>
                  <a:pt x="596" y="544"/>
                </a:lnTo>
                <a:lnTo>
                  <a:pt x="596" y="546"/>
                </a:lnTo>
                <a:lnTo>
                  <a:pt x="596" y="548"/>
                </a:lnTo>
                <a:lnTo>
                  <a:pt x="596" y="548"/>
                </a:lnTo>
                <a:lnTo>
                  <a:pt x="594" y="549"/>
                </a:lnTo>
                <a:lnTo>
                  <a:pt x="592" y="551"/>
                </a:lnTo>
                <a:lnTo>
                  <a:pt x="592" y="551"/>
                </a:lnTo>
                <a:lnTo>
                  <a:pt x="592" y="551"/>
                </a:lnTo>
                <a:lnTo>
                  <a:pt x="591" y="553"/>
                </a:lnTo>
                <a:lnTo>
                  <a:pt x="591" y="554"/>
                </a:lnTo>
                <a:lnTo>
                  <a:pt x="591" y="554"/>
                </a:lnTo>
                <a:lnTo>
                  <a:pt x="592" y="556"/>
                </a:lnTo>
                <a:lnTo>
                  <a:pt x="592" y="558"/>
                </a:lnTo>
                <a:lnTo>
                  <a:pt x="591" y="560"/>
                </a:lnTo>
                <a:lnTo>
                  <a:pt x="591" y="561"/>
                </a:lnTo>
                <a:lnTo>
                  <a:pt x="591" y="563"/>
                </a:lnTo>
                <a:lnTo>
                  <a:pt x="591" y="563"/>
                </a:lnTo>
                <a:lnTo>
                  <a:pt x="592" y="565"/>
                </a:lnTo>
                <a:lnTo>
                  <a:pt x="592" y="565"/>
                </a:lnTo>
                <a:lnTo>
                  <a:pt x="592" y="571"/>
                </a:lnTo>
                <a:lnTo>
                  <a:pt x="592" y="571"/>
                </a:lnTo>
                <a:lnTo>
                  <a:pt x="592" y="571"/>
                </a:lnTo>
                <a:lnTo>
                  <a:pt x="592" y="573"/>
                </a:lnTo>
                <a:lnTo>
                  <a:pt x="592" y="573"/>
                </a:lnTo>
                <a:lnTo>
                  <a:pt x="597" y="576"/>
                </a:lnTo>
                <a:lnTo>
                  <a:pt x="597" y="576"/>
                </a:lnTo>
                <a:lnTo>
                  <a:pt x="597" y="578"/>
                </a:lnTo>
                <a:lnTo>
                  <a:pt x="597" y="578"/>
                </a:lnTo>
                <a:lnTo>
                  <a:pt x="596" y="581"/>
                </a:lnTo>
                <a:lnTo>
                  <a:pt x="594" y="585"/>
                </a:lnTo>
                <a:lnTo>
                  <a:pt x="592" y="585"/>
                </a:lnTo>
                <a:lnTo>
                  <a:pt x="592" y="586"/>
                </a:lnTo>
                <a:lnTo>
                  <a:pt x="592" y="586"/>
                </a:lnTo>
                <a:lnTo>
                  <a:pt x="592" y="588"/>
                </a:lnTo>
                <a:lnTo>
                  <a:pt x="592" y="588"/>
                </a:lnTo>
                <a:lnTo>
                  <a:pt x="592" y="590"/>
                </a:lnTo>
                <a:lnTo>
                  <a:pt x="592" y="590"/>
                </a:lnTo>
                <a:lnTo>
                  <a:pt x="592" y="591"/>
                </a:lnTo>
                <a:lnTo>
                  <a:pt x="589" y="593"/>
                </a:lnTo>
                <a:lnTo>
                  <a:pt x="589" y="595"/>
                </a:lnTo>
                <a:lnTo>
                  <a:pt x="589" y="595"/>
                </a:lnTo>
                <a:lnTo>
                  <a:pt x="587" y="595"/>
                </a:lnTo>
                <a:lnTo>
                  <a:pt x="587" y="595"/>
                </a:lnTo>
                <a:lnTo>
                  <a:pt x="587" y="595"/>
                </a:lnTo>
                <a:lnTo>
                  <a:pt x="587" y="597"/>
                </a:lnTo>
                <a:lnTo>
                  <a:pt x="585" y="598"/>
                </a:lnTo>
                <a:lnTo>
                  <a:pt x="584" y="600"/>
                </a:lnTo>
                <a:lnTo>
                  <a:pt x="584" y="602"/>
                </a:lnTo>
                <a:lnTo>
                  <a:pt x="584" y="603"/>
                </a:lnTo>
                <a:lnTo>
                  <a:pt x="579" y="612"/>
                </a:lnTo>
                <a:lnTo>
                  <a:pt x="577" y="612"/>
                </a:lnTo>
                <a:lnTo>
                  <a:pt x="577" y="612"/>
                </a:lnTo>
                <a:lnTo>
                  <a:pt x="577" y="613"/>
                </a:lnTo>
                <a:lnTo>
                  <a:pt x="577" y="613"/>
                </a:lnTo>
                <a:lnTo>
                  <a:pt x="577" y="615"/>
                </a:lnTo>
                <a:lnTo>
                  <a:pt x="577" y="620"/>
                </a:lnTo>
                <a:lnTo>
                  <a:pt x="577" y="622"/>
                </a:lnTo>
                <a:lnTo>
                  <a:pt x="577" y="627"/>
                </a:lnTo>
                <a:lnTo>
                  <a:pt x="577" y="628"/>
                </a:lnTo>
                <a:lnTo>
                  <a:pt x="575" y="630"/>
                </a:lnTo>
                <a:lnTo>
                  <a:pt x="575" y="632"/>
                </a:lnTo>
                <a:lnTo>
                  <a:pt x="574" y="632"/>
                </a:lnTo>
                <a:lnTo>
                  <a:pt x="572" y="635"/>
                </a:lnTo>
                <a:lnTo>
                  <a:pt x="569" y="639"/>
                </a:lnTo>
                <a:lnTo>
                  <a:pt x="567" y="640"/>
                </a:lnTo>
                <a:lnTo>
                  <a:pt x="567" y="642"/>
                </a:lnTo>
                <a:lnTo>
                  <a:pt x="567" y="642"/>
                </a:lnTo>
                <a:lnTo>
                  <a:pt x="567" y="644"/>
                </a:lnTo>
                <a:lnTo>
                  <a:pt x="567" y="644"/>
                </a:lnTo>
                <a:lnTo>
                  <a:pt x="567" y="644"/>
                </a:lnTo>
                <a:lnTo>
                  <a:pt x="567" y="645"/>
                </a:lnTo>
                <a:lnTo>
                  <a:pt x="567" y="645"/>
                </a:lnTo>
                <a:lnTo>
                  <a:pt x="567" y="647"/>
                </a:lnTo>
                <a:lnTo>
                  <a:pt x="569" y="647"/>
                </a:lnTo>
                <a:lnTo>
                  <a:pt x="569" y="649"/>
                </a:lnTo>
                <a:lnTo>
                  <a:pt x="569" y="649"/>
                </a:lnTo>
                <a:lnTo>
                  <a:pt x="567" y="650"/>
                </a:lnTo>
                <a:lnTo>
                  <a:pt x="567" y="650"/>
                </a:lnTo>
                <a:lnTo>
                  <a:pt x="564" y="657"/>
                </a:lnTo>
                <a:lnTo>
                  <a:pt x="562" y="657"/>
                </a:lnTo>
                <a:lnTo>
                  <a:pt x="557" y="659"/>
                </a:lnTo>
                <a:lnTo>
                  <a:pt x="554" y="659"/>
                </a:lnTo>
                <a:lnTo>
                  <a:pt x="554" y="659"/>
                </a:lnTo>
                <a:lnTo>
                  <a:pt x="552" y="660"/>
                </a:lnTo>
                <a:lnTo>
                  <a:pt x="545" y="665"/>
                </a:lnTo>
                <a:lnTo>
                  <a:pt x="545" y="665"/>
                </a:lnTo>
                <a:lnTo>
                  <a:pt x="545" y="665"/>
                </a:lnTo>
                <a:lnTo>
                  <a:pt x="543" y="665"/>
                </a:lnTo>
                <a:lnTo>
                  <a:pt x="543" y="665"/>
                </a:lnTo>
                <a:lnTo>
                  <a:pt x="543" y="664"/>
                </a:lnTo>
                <a:lnTo>
                  <a:pt x="542" y="664"/>
                </a:lnTo>
                <a:lnTo>
                  <a:pt x="542" y="664"/>
                </a:lnTo>
                <a:lnTo>
                  <a:pt x="540" y="664"/>
                </a:lnTo>
                <a:lnTo>
                  <a:pt x="540" y="664"/>
                </a:lnTo>
                <a:lnTo>
                  <a:pt x="538" y="665"/>
                </a:lnTo>
                <a:lnTo>
                  <a:pt x="537" y="667"/>
                </a:lnTo>
                <a:lnTo>
                  <a:pt x="535" y="667"/>
                </a:lnTo>
                <a:lnTo>
                  <a:pt x="528" y="667"/>
                </a:lnTo>
                <a:lnTo>
                  <a:pt x="459" y="649"/>
                </a:lnTo>
                <a:lnTo>
                  <a:pt x="459" y="649"/>
                </a:lnTo>
                <a:lnTo>
                  <a:pt x="454" y="649"/>
                </a:lnTo>
                <a:lnTo>
                  <a:pt x="454" y="649"/>
                </a:lnTo>
                <a:lnTo>
                  <a:pt x="436" y="640"/>
                </a:lnTo>
                <a:lnTo>
                  <a:pt x="436" y="640"/>
                </a:lnTo>
                <a:lnTo>
                  <a:pt x="436" y="640"/>
                </a:lnTo>
                <a:lnTo>
                  <a:pt x="434" y="642"/>
                </a:lnTo>
                <a:lnTo>
                  <a:pt x="434" y="642"/>
                </a:lnTo>
                <a:lnTo>
                  <a:pt x="434" y="642"/>
                </a:lnTo>
                <a:lnTo>
                  <a:pt x="432" y="642"/>
                </a:lnTo>
                <a:lnTo>
                  <a:pt x="432" y="642"/>
                </a:lnTo>
                <a:lnTo>
                  <a:pt x="431" y="642"/>
                </a:lnTo>
                <a:lnTo>
                  <a:pt x="431" y="642"/>
                </a:lnTo>
                <a:lnTo>
                  <a:pt x="431" y="644"/>
                </a:lnTo>
                <a:lnTo>
                  <a:pt x="427" y="647"/>
                </a:lnTo>
                <a:lnTo>
                  <a:pt x="426" y="649"/>
                </a:lnTo>
                <a:lnTo>
                  <a:pt x="426" y="649"/>
                </a:lnTo>
                <a:lnTo>
                  <a:pt x="422" y="647"/>
                </a:lnTo>
                <a:lnTo>
                  <a:pt x="419" y="647"/>
                </a:lnTo>
                <a:lnTo>
                  <a:pt x="414" y="655"/>
                </a:lnTo>
                <a:lnTo>
                  <a:pt x="414" y="657"/>
                </a:lnTo>
                <a:lnTo>
                  <a:pt x="414" y="659"/>
                </a:lnTo>
                <a:lnTo>
                  <a:pt x="414" y="660"/>
                </a:lnTo>
                <a:lnTo>
                  <a:pt x="412" y="662"/>
                </a:lnTo>
                <a:lnTo>
                  <a:pt x="411" y="664"/>
                </a:lnTo>
                <a:lnTo>
                  <a:pt x="411" y="665"/>
                </a:lnTo>
                <a:lnTo>
                  <a:pt x="409" y="667"/>
                </a:lnTo>
                <a:lnTo>
                  <a:pt x="409" y="667"/>
                </a:lnTo>
                <a:lnTo>
                  <a:pt x="407" y="667"/>
                </a:lnTo>
                <a:lnTo>
                  <a:pt x="389" y="657"/>
                </a:lnTo>
                <a:lnTo>
                  <a:pt x="389" y="657"/>
                </a:lnTo>
                <a:lnTo>
                  <a:pt x="389" y="657"/>
                </a:lnTo>
                <a:lnTo>
                  <a:pt x="387" y="659"/>
                </a:lnTo>
                <a:lnTo>
                  <a:pt x="387" y="660"/>
                </a:lnTo>
                <a:lnTo>
                  <a:pt x="380" y="669"/>
                </a:lnTo>
                <a:lnTo>
                  <a:pt x="380" y="671"/>
                </a:lnTo>
                <a:lnTo>
                  <a:pt x="379" y="671"/>
                </a:lnTo>
                <a:lnTo>
                  <a:pt x="379" y="671"/>
                </a:lnTo>
                <a:lnTo>
                  <a:pt x="362" y="662"/>
                </a:lnTo>
                <a:lnTo>
                  <a:pt x="360" y="662"/>
                </a:lnTo>
                <a:lnTo>
                  <a:pt x="359" y="664"/>
                </a:lnTo>
                <a:lnTo>
                  <a:pt x="359" y="664"/>
                </a:lnTo>
                <a:lnTo>
                  <a:pt x="357" y="667"/>
                </a:lnTo>
                <a:lnTo>
                  <a:pt x="357" y="667"/>
                </a:lnTo>
                <a:lnTo>
                  <a:pt x="353" y="672"/>
                </a:lnTo>
                <a:lnTo>
                  <a:pt x="353" y="672"/>
                </a:lnTo>
                <a:lnTo>
                  <a:pt x="353" y="672"/>
                </a:lnTo>
                <a:lnTo>
                  <a:pt x="352" y="672"/>
                </a:lnTo>
                <a:lnTo>
                  <a:pt x="350" y="672"/>
                </a:lnTo>
                <a:lnTo>
                  <a:pt x="347" y="671"/>
                </a:lnTo>
                <a:lnTo>
                  <a:pt x="347" y="671"/>
                </a:lnTo>
                <a:lnTo>
                  <a:pt x="347" y="671"/>
                </a:lnTo>
                <a:lnTo>
                  <a:pt x="343" y="676"/>
                </a:lnTo>
                <a:lnTo>
                  <a:pt x="340" y="682"/>
                </a:lnTo>
                <a:lnTo>
                  <a:pt x="338" y="684"/>
                </a:lnTo>
                <a:lnTo>
                  <a:pt x="290" y="657"/>
                </a:lnTo>
                <a:lnTo>
                  <a:pt x="288" y="659"/>
                </a:lnTo>
                <a:lnTo>
                  <a:pt x="288" y="660"/>
                </a:lnTo>
                <a:lnTo>
                  <a:pt x="285" y="669"/>
                </a:lnTo>
                <a:lnTo>
                  <a:pt x="283" y="669"/>
                </a:lnTo>
                <a:lnTo>
                  <a:pt x="283" y="669"/>
                </a:lnTo>
                <a:lnTo>
                  <a:pt x="283" y="669"/>
                </a:lnTo>
                <a:lnTo>
                  <a:pt x="263" y="659"/>
                </a:lnTo>
                <a:lnTo>
                  <a:pt x="263" y="659"/>
                </a:lnTo>
                <a:lnTo>
                  <a:pt x="263" y="659"/>
                </a:lnTo>
                <a:lnTo>
                  <a:pt x="263" y="657"/>
                </a:lnTo>
                <a:lnTo>
                  <a:pt x="263" y="655"/>
                </a:lnTo>
                <a:lnTo>
                  <a:pt x="268" y="647"/>
                </a:lnTo>
                <a:lnTo>
                  <a:pt x="268" y="647"/>
                </a:lnTo>
                <a:lnTo>
                  <a:pt x="268" y="647"/>
                </a:lnTo>
                <a:lnTo>
                  <a:pt x="266" y="645"/>
                </a:lnTo>
                <a:lnTo>
                  <a:pt x="246" y="634"/>
                </a:lnTo>
                <a:lnTo>
                  <a:pt x="246" y="634"/>
                </a:lnTo>
                <a:lnTo>
                  <a:pt x="246" y="635"/>
                </a:lnTo>
                <a:lnTo>
                  <a:pt x="241" y="642"/>
                </a:lnTo>
                <a:lnTo>
                  <a:pt x="239" y="645"/>
                </a:lnTo>
                <a:lnTo>
                  <a:pt x="239" y="645"/>
                </a:lnTo>
                <a:lnTo>
                  <a:pt x="238" y="645"/>
                </a:lnTo>
                <a:lnTo>
                  <a:pt x="222" y="639"/>
                </a:lnTo>
                <a:lnTo>
                  <a:pt x="222" y="639"/>
                </a:lnTo>
                <a:lnTo>
                  <a:pt x="222" y="639"/>
                </a:lnTo>
                <a:lnTo>
                  <a:pt x="221" y="639"/>
                </a:lnTo>
                <a:lnTo>
                  <a:pt x="221" y="640"/>
                </a:lnTo>
                <a:lnTo>
                  <a:pt x="216" y="649"/>
                </a:lnTo>
                <a:lnTo>
                  <a:pt x="216" y="650"/>
                </a:lnTo>
                <a:lnTo>
                  <a:pt x="212" y="650"/>
                </a:lnTo>
                <a:lnTo>
                  <a:pt x="195" y="640"/>
                </a:lnTo>
                <a:lnTo>
                  <a:pt x="195" y="640"/>
                </a:lnTo>
                <a:lnTo>
                  <a:pt x="194" y="640"/>
                </a:lnTo>
                <a:lnTo>
                  <a:pt x="194" y="640"/>
                </a:lnTo>
                <a:lnTo>
                  <a:pt x="194" y="642"/>
                </a:lnTo>
                <a:lnTo>
                  <a:pt x="192" y="644"/>
                </a:lnTo>
                <a:lnTo>
                  <a:pt x="192" y="644"/>
                </a:lnTo>
                <a:lnTo>
                  <a:pt x="189" y="650"/>
                </a:lnTo>
                <a:lnTo>
                  <a:pt x="180" y="665"/>
                </a:lnTo>
                <a:lnTo>
                  <a:pt x="180" y="665"/>
                </a:lnTo>
                <a:lnTo>
                  <a:pt x="182" y="665"/>
                </a:lnTo>
                <a:lnTo>
                  <a:pt x="195" y="676"/>
                </a:lnTo>
                <a:lnTo>
                  <a:pt x="197" y="676"/>
                </a:lnTo>
                <a:lnTo>
                  <a:pt x="195" y="677"/>
                </a:lnTo>
                <a:lnTo>
                  <a:pt x="194" y="681"/>
                </a:lnTo>
                <a:lnTo>
                  <a:pt x="194" y="682"/>
                </a:lnTo>
                <a:lnTo>
                  <a:pt x="194" y="682"/>
                </a:lnTo>
                <a:lnTo>
                  <a:pt x="195" y="684"/>
                </a:lnTo>
                <a:lnTo>
                  <a:pt x="199" y="686"/>
                </a:lnTo>
                <a:lnTo>
                  <a:pt x="201" y="687"/>
                </a:lnTo>
                <a:lnTo>
                  <a:pt x="202" y="689"/>
                </a:lnTo>
                <a:lnTo>
                  <a:pt x="202" y="692"/>
                </a:lnTo>
                <a:lnTo>
                  <a:pt x="202" y="694"/>
                </a:lnTo>
                <a:lnTo>
                  <a:pt x="201" y="697"/>
                </a:lnTo>
                <a:lnTo>
                  <a:pt x="195" y="708"/>
                </a:lnTo>
                <a:lnTo>
                  <a:pt x="187" y="697"/>
                </a:lnTo>
                <a:lnTo>
                  <a:pt x="185" y="696"/>
                </a:lnTo>
                <a:lnTo>
                  <a:pt x="185" y="696"/>
                </a:lnTo>
                <a:lnTo>
                  <a:pt x="182" y="697"/>
                </a:lnTo>
                <a:lnTo>
                  <a:pt x="179" y="699"/>
                </a:lnTo>
                <a:lnTo>
                  <a:pt x="177" y="701"/>
                </a:lnTo>
                <a:lnTo>
                  <a:pt x="172" y="706"/>
                </a:lnTo>
                <a:lnTo>
                  <a:pt x="172" y="708"/>
                </a:lnTo>
                <a:lnTo>
                  <a:pt x="170" y="711"/>
                </a:lnTo>
                <a:lnTo>
                  <a:pt x="169" y="711"/>
                </a:lnTo>
                <a:lnTo>
                  <a:pt x="169" y="711"/>
                </a:lnTo>
                <a:lnTo>
                  <a:pt x="169" y="713"/>
                </a:lnTo>
                <a:lnTo>
                  <a:pt x="157" y="719"/>
                </a:lnTo>
                <a:lnTo>
                  <a:pt x="157" y="719"/>
                </a:lnTo>
                <a:lnTo>
                  <a:pt x="157" y="719"/>
                </a:lnTo>
                <a:lnTo>
                  <a:pt x="153" y="723"/>
                </a:lnTo>
                <a:lnTo>
                  <a:pt x="152" y="723"/>
                </a:lnTo>
                <a:lnTo>
                  <a:pt x="150" y="724"/>
                </a:lnTo>
                <a:lnTo>
                  <a:pt x="150" y="724"/>
                </a:lnTo>
                <a:lnTo>
                  <a:pt x="148" y="723"/>
                </a:lnTo>
                <a:lnTo>
                  <a:pt x="145" y="723"/>
                </a:lnTo>
                <a:lnTo>
                  <a:pt x="145" y="721"/>
                </a:lnTo>
                <a:lnTo>
                  <a:pt x="145" y="719"/>
                </a:lnTo>
                <a:lnTo>
                  <a:pt x="145" y="719"/>
                </a:lnTo>
                <a:lnTo>
                  <a:pt x="145" y="718"/>
                </a:lnTo>
                <a:lnTo>
                  <a:pt x="143" y="716"/>
                </a:lnTo>
                <a:lnTo>
                  <a:pt x="143" y="714"/>
                </a:lnTo>
                <a:lnTo>
                  <a:pt x="143" y="714"/>
                </a:lnTo>
                <a:lnTo>
                  <a:pt x="142" y="713"/>
                </a:lnTo>
                <a:lnTo>
                  <a:pt x="137" y="708"/>
                </a:lnTo>
                <a:lnTo>
                  <a:pt x="135" y="708"/>
                </a:lnTo>
                <a:lnTo>
                  <a:pt x="132" y="706"/>
                </a:lnTo>
                <a:lnTo>
                  <a:pt x="132" y="708"/>
                </a:lnTo>
                <a:lnTo>
                  <a:pt x="132" y="708"/>
                </a:lnTo>
                <a:lnTo>
                  <a:pt x="128" y="711"/>
                </a:lnTo>
                <a:lnTo>
                  <a:pt x="122" y="716"/>
                </a:lnTo>
                <a:lnTo>
                  <a:pt x="118" y="718"/>
                </a:lnTo>
                <a:lnTo>
                  <a:pt x="118" y="718"/>
                </a:lnTo>
                <a:lnTo>
                  <a:pt x="118" y="718"/>
                </a:lnTo>
                <a:lnTo>
                  <a:pt x="116" y="719"/>
                </a:lnTo>
                <a:lnTo>
                  <a:pt x="116" y="721"/>
                </a:lnTo>
                <a:lnTo>
                  <a:pt x="115" y="721"/>
                </a:lnTo>
                <a:lnTo>
                  <a:pt x="115" y="721"/>
                </a:lnTo>
                <a:lnTo>
                  <a:pt x="113" y="721"/>
                </a:lnTo>
                <a:lnTo>
                  <a:pt x="111" y="721"/>
                </a:lnTo>
                <a:lnTo>
                  <a:pt x="108" y="719"/>
                </a:lnTo>
                <a:lnTo>
                  <a:pt x="106" y="719"/>
                </a:lnTo>
                <a:lnTo>
                  <a:pt x="100" y="719"/>
                </a:lnTo>
                <a:lnTo>
                  <a:pt x="95" y="718"/>
                </a:lnTo>
                <a:lnTo>
                  <a:pt x="93" y="718"/>
                </a:lnTo>
                <a:lnTo>
                  <a:pt x="88" y="718"/>
                </a:lnTo>
                <a:lnTo>
                  <a:pt x="88" y="719"/>
                </a:lnTo>
                <a:lnTo>
                  <a:pt x="88" y="719"/>
                </a:lnTo>
                <a:lnTo>
                  <a:pt x="86" y="719"/>
                </a:lnTo>
                <a:lnTo>
                  <a:pt x="85" y="723"/>
                </a:lnTo>
                <a:lnTo>
                  <a:pt x="85" y="723"/>
                </a:lnTo>
                <a:lnTo>
                  <a:pt x="85" y="723"/>
                </a:lnTo>
                <a:lnTo>
                  <a:pt x="83" y="723"/>
                </a:lnTo>
                <a:lnTo>
                  <a:pt x="74" y="718"/>
                </a:lnTo>
                <a:lnTo>
                  <a:pt x="73" y="718"/>
                </a:lnTo>
                <a:lnTo>
                  <a:pt x="73" y="718"/>
                </a:lnTo>
                <a:lnTo>
                  <a:pt x="71" y="718"/>
                </a:lnTo>
                <a:lnTo>
                  <a:pt x="71" y="719"/>
                </a:lnTo>
                <a:lnTo>
                  <a:pt x="71" y="719"/>
                </a:lnTo>
                <a:lnTo>
                  <a:pt x="71" y="719"/>
                </a:lnTo>
                <a:lnTo>
                  <a:pt x="71" y="719"/>
                </a:lnTo>
                <a:lnTo>
                  <a:pt x="71" y="721"/>
                </a:lnTo>
                <a:lnTo>
                  <a:pt x="73" y="726"/>
                </a:lnTo>
                <a:lnTo>
                  <a:pt x="73" y="726"/>
                </a:lnTo>
                <a:lnTo>
                  <a:pt x="73" y="726"/>
                </a:lnTo>
                <a:lnTo>
                  <a:pt x="73" y="728"/>
                </a:lnTo>
                <a:lnTo>
                  <a:pt x="64" y="726"/>
                </a:lnTo>
                <a:lnTo>
                  <a:pt x="63" y="726"/>
                </a:lnTo>
                <a:lnTo>
                  <a:pt x="63" y="726"/>
                </a:lnTo>
                <a:lnTo>
                  <a:pt x="61" y="728"/>
                </a:lnTo>
                <a:lnTo>
                  <a:pt x="61" y="728"/>
                </a:lnTo>
                <a:lnTo>
                  <a:pt x="56" y="739"/>
                </a:lnTo>
                <a:lnTo>
                  <a:pt x="54" y="739"/>
                </a:lnTo>
                <a:lnTo>
                  <a:pt x="54" y="739"/>
                </a:lnTo>
                <a:lnTo>
                  <a:pt x="54" y="739"/>
                </a:lnTo>
                <a:lnTo>
                  <a:pt x="54" y="741"/>
                </a:lnTo>
                <a:lnTo>
                  <a:pt x="54" y="741"/>
                </a:lnTo>
                <a:lnTo>
                  <a:pt x="56" y="741"/>
                </a:lnTo>
                <a:lnTo>
                  <a:pt x="56" y="741"/>
                </a:lnTo>
                <a:lnTo>
                  <a:pt x="56" y="743"/>
                </a:lnTo>
                <a:lnTo>
                  <a:pt x="56" y="743"/>
                </a:lnTo>
                <a:lnTo>
                  <a:pt x="53" y="750"/>
                </a:lnTo>
                <a:lnTo>
                  <a:pt x="53" y="751"/>
                </a:lnTo>
                <a:lnTo>
                  <a:pt x="53" y="751"/>
                </a:lnTo>
                <a:lnTo>
                  <a:pt x="53" y="753"/>
                </a:lnTo>
                <a:lnTo>
                  <a:pt x="53" y="753"/>
                </a:lnTo>
                <a:lnTo>
                  <a:pt x="53" y="753"/>
                </a:lnTo>
                <a:lnTo>
                  <a:pt x="53" y="755"/>
                </a:lnTo>
                <a:lnTo>
                  <a:pt x="49" y="760"/>
                </a:lnTo>
                <a:lnTo>
                  <a:pt x="48" y="765"/>
                </a:lnTo>
                <a:lnTo>
                  <a:pt x="48" y="766"/>
                </a:lnTo>
                <a:lnTo>
                  <a:pt x="46" y="766"/>
                </a:lnTo>
                <a:lnTo>
                  <a:pt x="44" y="766"/>
                </a:lnTo>
                <a:lnTo>
                  <a:pt x="43" y="766"/>
                </a:lnTo>
                <a:lnTo>
                  <a:pt x="41" y="766"/>
                </a:lnTo>
                <a:lnTo>
                  <a:pt x="37" y="763"/>
                </a:lnTo>
                <a:lnTo>
                  <a:pt x="36" y="761"/>
                </a:lnTo>
                <a:lnTo>
                  <a:pt x="34" y="761"/>
                </a:lnTo>
                <a:lnTo>
                  <a:pt x="34" y="761"/>
                </a:lnTo>
                <a:lnTo>
                  <a:pt x="34" y="760"/>
                </a:lnTo>
                <a:lnTo>
                  <a:pt x="34" y="760"/>
                </a:lnTo>
                <a:lnTo>
                  <a:pt x="34" y="760"/>
                </a:lnTo>
                <a:lnTo>
                  <a:pt x="34" y="758"/>
                </a:lnTo>
                <a:lnTo>
                  <a:pt x="34" y="758"/>
                </a:lnTo>
                <a:lnTo>
                  <a:pt x="39" y="748"/>
                </a:lnTo>
                <a:lnTo>
                  <a:pt x="39" y="748"/>
                </a:lnTo>
                <a:lnTo>
                  <a:pt x="39" y="746"/>
                </a:lnTo>
                <a:lnTo>
                  <a:pt x="39" y="746"/>
                </a:lnTo>
                <a:lnTo>
                  <a:pt x="32" y="741"/>
                </a:lnTo>
                <a:lnTo>
                  <a:pt x="31" y="741"/>
                </a:lnTo>
                <a:lnTo>
                  <a:pt x="31" y="739"/>
                </a:lnTo>
                <a:lnTo>
                  <a:pt x="31" y="739"/>
                </a:lnTo>
                <a:lnTo>
                  <a:pt x="31" y="739"/>
                </a:lnTo>
                <a:lnTo>
                  <a:pt x="31" y="738"/>
                </a:lnTo>
                <a:lnTo>
                  <a:pt x="31" y="736"/>
                </a:lnTo>
                <a:lnTo>
                  <a:pt x="31" y="736"/>
                </a:lnTo>
                <a:lnTo>
                  <a:pt x="31" y="736"/>
                </a:lnTo>
                <a:lnTo>
                  <a:pt x="27" y="734"/>
                </a:lnTo>
                <a:lnTo>
                  <a:pt x="27" y="733"/>
                </a:lnTo>
                <a:lnTo>
                  <a:pt x="26" y="729"/>
                </a:lnTo>
                <a:lnTo>
                  <a:pt x="24" y="729"/>
                </a:lnTo>
                <a:lnTo>
                  <a:pt x="24" y="729"/>
                </a:lnTo>
                <a:lnTo>
                  <a:pt x="24" y="729"/>
                </a:lnTo>
                <a:lnTo>
                  <a:pt x="22" y="729"/>
                </a:lnTo>
                <a:lnTo>
                  <a:pt x="22" y="731"/>
                </a:lnTo>
                <a:lnTo>
                  <a:pt x="22" y="731"/>
                </a:lnTo>
                <a:lnTo>
                  <a:pt x="21" y="731"/>
                </a:lnTo>
                <a:lnTo>
                  <a:pt x="21" y="731"/>
                </a:lnTo>
                <a:lnTo>
                  <a:pt x="21" y="731"/>
                </a:lnTo>
                <a:lnTo>
                  <a:pt x="19" y="731"/>
                </a:lnTo>
                <a:lnTo>
                  <a:pt x="19" y="729"/>
                </a:lnTo>
                <a:lnTo>
                  <a:pt x="19" y="729"/>
                </a:lnTo>
                <a:lnTo>
                  <a:pt x="19" y="729"/>
                </a:lnTo>
                <a:lnTo>
                  <a:pt x="26" y="716"/>
                </a:lnTo>
                <a:lnTo>
                  <a:pt x="26" y="714"/>
                </a:lnTo>
                <a:lnTo>
                  <a:pt x="26" y="714"/>
                </a:lnTo>
                <a:lnTo>
                  <a:pt x="2" y="702"/>
                </a:lnTo>
                <a:lnTo>
                  <a:pt x="0" y="702"/>
                </a:lnTo>
                <a:lnTo>
                  <a:pt x="0" y="701"/>
                </a:lnTo>
                <a:lnTo>
                  <a:pt x="0" y="701"/>
                </a:lnTo>
                <a:lnTo>
                  <a:pt x="2" y="697"/>
                </a:lnTo>
                <a:lnTo>
                  <a:pt x="2" y="696"/>
                </a:lnTo>
                <a:lnTo>
                  <a:pt x="2" y="692"/>
                </a:lnTo>
                <a:lnTo>
                  <a:pt x="4" y="692"/>
                </a:lnTo>
                <a:lnTo>
                  <a:pt x="4" y="691"/>
                </a:lnTo>
                <a:lnTo>
                  <a:pt x="4" y="689"/>
                </a:lnTo>
                <a:lnTo>
                  <a:pt x="6" y="687"/>
                </a:lnTo>
                <a:lnTo>
                  <a:pt x="7" y="682"/>
                </a:lnTo>
                <a:lnTo>
                  <a:pt x="7" y="681"/>
                </a:lnTo>
                <a:lnTo>
                  <a:pt x="7" y="677"/>
                </a:lnTo>
                <a:lnTo>
                  <a:pt x="9" y="676"/>
                </a:lnTo>
                <a:lnTo>
                  <a:pt x="11" y="665"/>
                </a:lnTo>
                <a:lnTo>
                  <a:pt x="11" y="662"/>
                </a:lnTo>
                <a:lnTo>
                  <a:pt x="12" y="657"/>
                </a:lnTo>
                <a:lnTo>
                  <a:pt x="12" y="657"/>
                </a:lnTo>
                <a:lnTo>
                  <a:pt x="12" y="655"/>
                </a:lnTo>
                <a:lnTo>
                  <a:pt x="12" y="655"/>
                </a:lnTo>
                <a:lnTo>
                  <a:pt x="14" y="655"/>
                </a:lnTo>
                <a:lnTo>
                  <a:pt x="16" y="654"/>
                </a:lnTo>
                <a:lnTo>
                  <a:pt x="27" y="649"/>
                </a:lnTo>
                <a:lnTo>
                  <a:pt x="29" y="647"/>
                </a:lnTo>
                <a:lnTo>
                  <a:pt x="29" y="647"/>
                </a:lnTo>
                <a:lnTo>
                  <a:pt x="32" y="644"/>
                </a:lnTo>
                <a:lnTo>
                  <a:pt x="32" y="644"/>
                </a:lnTo>
                <a:lnTo>
                  <a:pt x="32" y="642"/>
                </a:lnTo>
                <a:lnTo>
                  <a:pt x="31" y="639"/>
                </a:lnTo>
                <a:lnTo>
                  <a:pt x="31" y="639"/>
                </a:lnTo>
                <a:lnTo>
                  <a:pt x="29" y="639"/>
                </a:lnTo>
                <a:lnTo>
                  <a:pt x="29" y="639"/>
                </a:lnTo>
                <a:lnTo>
                  <a:pt x="29" y="639"/>
                </a:lnTo>
                <a:lnTo>
                  <a:pt x="29" y="639"/>
                </a:lnTo>
                <a:lnTo>
                  <a:pt x="24" y="637"/>
                </a:lnTo>
                <a:lnTo>
                  <a:pt x="24" y="635"/>
                </a:lnTo>
                <a:lnTo>
                  <a:pt x="24" y="635"/>
                </a:lnTo>
                <a:lnTo>
                  <a:pt x="24" y="635"/>
                </a:lnTo>
                <a:lnTo>
                  <a:pt x="24" y="635"/>
                </a:lnTo>
                <a:lnTo>
                  <a:pt x="26" y="634"/>
                </a:lnTo>
                <a:lnTo>
                  <a:pt x="26" y="635"/>
                </a:lnTo>
                <a:lnTo>
                  <a:pt x="27" y="635"/>
                </a:lnTo>
                <a:lnTo>
                  <a:pt x="27" y="635"/>
                </a:lnTo>
                <a:lnTo>
                  <a:pt x="27" y="635"/>
                </a:lnTo>
                <a:lnTo>
                  <a:pt x="27" y="634"/>
                </a:lnTo>
                <a:lnTo>
                  <a:pt x="26" y="628"/>
                </a:lnTo>
                <a:lnTo>
                  <a:pt x="24" y="628"/>
                </a:lnTo>
                <a:lnTo>
                  <a:pt x="24" y="628"/>
                </a:lnTo>
                <a:lnTo>
                  <a:pt x="26" y="627"/>
                </a:lnTo>
                <a:lnTo>
                  <a:pt x="26" y="627"/>
                </a:lnTo>
                <a:lnTo>
                  <a:pt x="26" y="625"/>
                </a:lnTo>
                <a:lnTo>
                  <a:pt x="26" y="625"/>
                </a:lnTo>
                <a:lnTo>
                  <a:pt x="26" y="625"/>
                </a:lnTo>
                <a:lnTo>
                  <a:pt x="26" y="623"/>
                </a:lnTo>
                <a:lnTo>
                  <a:pt x="26" y="623"/>
                </a:lnTo>
                <a:lnTo>
                  <a:pt x="27" y="622"/>
                </a:lnTo>
                <a:lnTo>
                  <a:pt x="27" y="622"/>
                </a:lnTo>
                <a:lnTo>
                  <a:pt x="29" y="622"/>
                </a:lnTo>
                <a:lnTo>
                  <a:pt x="29" y="620"/>
                </a:lnTo>
                <a:lnTo>
                  <a:pt x="29" y="620"/>
                </a:lnTo>
                <a:lnTo>
                  <a:pt x="29" y="618"/>
                </a:lnTo>
                <a:lnTo>
                  <a:pt x="29" y="617"/>
                </a:lnTo>
                <a:lnTo>
                  <a:pt x="31" y="615"/>
                </a:lnTo>
                <a:lnTo>
                  <a:pt x="31" y="615"/>
                </a:lnTo>
                <a:lnTo>
                  <a:pt x="29" y="613"/>
                </a:lnTo>
                <a:lnTo>
                  <a:pt x="29" y="613"/>
                </a:lnTo>
                <a:lnTo>
                  <a:pt x="31" y="608"/>
                </a:lnTo>
                <a:lnTo>
                  <a:pt x="31" y="605"/>
                </a:lnTo>
                <a:lnTo>
                  <a:pt x="32" y="598"/>
                </a:lnTo>
                <a:lnTo>
                  <a:pt x="32" y="593"/>
                </a:lnTo>
                <a:lnTo>
                  <a:pt x="32" y="591"/>
                </a:lnTo>
                <a:lnTo>
                  <a:pt x="34" y="588"/>
                </a:lnTo>
                <a:lnTo>
                  <a:pt x="36" y="583"/>
                </a:lnTo>
                <a:lnTo>
                  <a:pt x="37" y="580"/>
                </a:lnTo>
                <a:lnTo>
                  <a:pt x="37" y="578"/>
                </a:lnTo>
                <a:lnTo>
                  <a:pt x="39" y="578"/>
                </a:lnTo>
                <a:lnTo>
                  <a:pt x="41" y="576"/>
                </a:lnTo>
                <a:lnTo>
                  <a:pt x="41" y="575"/>
                </a:lnTo>
                <a:lnTo>
                  <a:pt x="43" y="575"/>
                </a:lnTo>
                <a:lnTo>
                  <a:pt x="63" y="571"/>
                </a:lnTo>
                <a:lnTo>
                  <a:pt x="64" y="571"/>
                </a:lnTo>
                <a:lnTo>
                  <a:pt x="64" y="575"/>
                </a:lnTo>
                <a:lnTo>
                  <a:pt x="73" y="571"/>
                </a:lnTo>
                <a:lnTo>
                  <a:pt x="78" y="573"/>
                </a:lnTo>
                <a:lnTo>
                  <a:pt x="81" y="575"/>
                </a:lnTo>
                <a:lnTo>
                  <a:pt x="83" y="575"/>
                </a:lnTo>
                <a:lnTo>
                  <a:pt x="85" y="573"/>
                </a:lnTo>
                <a:lnTo>
                  <a:pt x="85" y="573"/>
                </a:lnTo>
                <a:lnTo>
                  <a:pt x="96" y="551"/>
                </a:lnTo>
                <a:lnTo>
                  <a:pt x="96" y="549"/>
                </a:lnTo>
                <a:lnTo>
                  <a:pt x="103" y="538"/>
                </a:lnTo>
                <a:lnTo>
                  <a:pt x="101" y="534"/>
                </a:lnTo>
                <a:lnTo>
                  <a:pt x="100" y="533"/>
                </a:lnTo>
                <a:lnTo>
                  <a:pt x="88" y="526"/>
                </a:lnTo>
                <a:lnTo>
                  <a:pt x="88" y="521"/>
                </a:lnTo>
                <a:lnTo>
                  <a:pt x="106" y="486"/>
                </a:lnTo>
                <a:lnTo>
                  <a:pt x="108" y="484"/>
                </a:lnTo>
                <a:lnTo>
                  <a:pt x="108" y="484"/>
                </a:lnTo>
                <a:lnTo>
                  <a:pt x="108" y="484"/>
                </a:lnTo>
                <a:lnTo>
                  <a:pt x="108" y="484"/>
                </a:lnTo>
                <a:lnTo>
                  <a:pt x="110" y="484"/>
                </a:lnTo>
                <a:lnTo>
                  <a:pt x="110" y="484"/>
                </a:lnTo>
                <a:lnTo>
                  <a:pt x="110" y="484"/>
                </a:lnTo>
                <a:lnTo>
                  <a:pt x="110" y="484"/>
                </a:lnTo>
                <a:lnTo>
                  <a:pt x="110" y="482"/>
                </a:lnTo>
                <a:lnTo>
                  <a:pt x="110" y="482"/>
                </a:lnTo>
                <a:lnTo>
                  <a:pt x="111" y="481"/>
                </a:lnTo>
                <a:lnTo>
                  <a:pt x="111" y="481"/>
                </a:lnTo>
                <a:lnTo>
                  <a:pt x="111" y="481"/>
                </a:lnTo>
                <a:lnTo>
                  <a:pt x="113" y="482"/>
                </a:lnTo>
                <a:lnTo>
                  <a:pt x="115" y="482"/>
                </a:lnTo>
                <a:lnTo>
                  <a:pt x="115" y="482"/>
                </a:lnTo>
                <a:lnTo>
                  <a:pt x="115" y="482"/>
                </a:lnTo>
                <a:lnTo>
                  <a:pt x="116" y="482"/>
                </a:lnTo>
                <a:lnTo>
                  <a:pt x="116" y="482"/>
                </a:lnTo>
                <a:lnTo>
                  <a:pt x="147" y="425"/>
                </a:lnTo>
                <a:lnTo>
                  <a:pt x="115" y="408"/>
                </a:lnTo>
                <a:lnTo>
                  <a:pt x="108" y="407"/>
                </a:lnTo>
                <a:lnTo>
                  <a:pt x="103" y="415"/>
                </a:lnTo>
                <a:lnTo>
                  <a:pt x="103" y="417"/>
                </a:lnTo>
                <a:lnTo>
                  <a:pt x="101" y="417"/>
                </a:lnTo>
                <a:lnTo>
                  <a:pt x="100" y="417"/>
                </a:lnTo>
                <a:lnTo>
                  <a:pt x="90" y="410"/>
                </a:lnTo>
                <a:lnTo>
                  <a:pt x="88" y="412"/>
                </a:lnTo>
                <a:lnTo>
                  <a:pt x="86" y="412"/>
                </a:lnTo>
                <a:lnTo>
                  <a:pt x="74" y="433"/>
                </a:lnTo>
                <a:lnTo>
                  <a:pt x="74" y="433"/>
                </a:lnTo>
                <a:lnTo>
                  <a:pt x="74" y="435"/>
                </a:lnTo>
                <a:lnTo>
                  <a:pt x="74" y="435"/>
                </a:lnTo>
                <a:lnTo>
                  <a:pt x="74" y="437"/>
                </a:lnTo>
                <a:lnTo>
                  <a:pt x="74" y="438"/>
                </a:lnTo>
                <a:lnTo>
                  <a:pt x="74" y="438"/>
                </a:lnTo>
                <a:lnTo>
                  <a:pt x="76" y="440"/>
                </a:lnTo>
                <a:lnTo>
                  <a:pt x="76" y="442"/>
                </a:lnTo>
                <a:lnTo>
                  <a:pt x="76" y="442"/>
                </a:lnTo>
                <a:lnTo>
                  <a:pt x="74" y="447"/>
                </a:lnTo>
                <a:lnTo>
                  <a:pt x="73" y="449"/>
                </a:lnTo>
                <a:lnTo>
                  <a:pt x="73" y="449"/>
                </a:lnTo>
                <a:lnTo>
                  <a:pt x="71" y="449"/>
                </a:lnTo>
                <a:lnTo>
                  <a:pt x="69" y="449"/>
                </a:lnTo>
                <a:lnTo>
                  <a:pt x="48" y="440"/>
                </a:lnTo>
                <a:lnTo>
                  <a:pt x="43" y="442"/>
                </a:lnTo>
                <a:lnTo>
                  <a:pt x="39" y="450"/>
                </a:lnTo>
                <a:lnTo>
                  <a:pt x="39" y="452"/>
                </a:lnTo>
                <a:lnTo>
                  <a:pt x="37" y="452"/>
                </a:lnTo>
                <a:lnTo>
                  <a:pt x="36" y="452"/>
                </a:lnTo>
                <a:lnTo>
                  <a:pt x="31" y="450"/>
                </a:lnTo>
                <a:lnTo>
                  <a:pt x="29" y="449"/>
                </a:lnTo>
                <a:lnTo>
                  <a:pt x="29" y="447"/>
                </a:lnTo>
                <a:lnTo>
                  <a:pt x="29" y="445"/>
                </a:lnTo>
                <a:lnTo>
                  <a:pt x="32" y="438"/>
                </a:lnTo>
                <a:lnTo>
                  <a:pt x="32" y="435"/>
                </a:lnTo>
                <a:lnTo>
                  <a:pt x="27" y="432"/>
                </a:lnTo>
                <a:lnTo>
                  <a:pt x="26" y="430"/>
                </a:lnTo>
                <a:lnTo>
                  <a:pt x="26" y="427"/>
                </a:lnTo>
                <a:lnTo>
                  <a:pt x="34" y="407"/>
                </a:lnTo>
                <a:lnTo>
                  <a:pt x="34" y="405"/>
                </a:lnTo>
                <a:lnTo>
                  <a:pt x="36" y="403"/>
                </a:lnTo>
                <a:lnTo>
                  <a:pt x="36" y="400"/>
                </a:lnTo>
                <a:lnTo>
                  <a:pt x="34" y="393"/>
                </a:lnTo>
                <a:lnTo>
                  <a:pt x="36" y="380"/>
                </a:lnTo>
                <a:lnTo>
                  <a:pt x="36" y="380"/>
                </a:lnTo>
                <a:lnTo>
                  <a:pt x="36" y="380"/>
                </a:lnTo>
                <a:lnTo>
                  <a:pt x="43" y="378"/>
                </a:lnTo>
                <a:lnTo>
                  <a:pt x="53" y="373"/>
                </a:lnTo>
                <a:lnTo>
                  <a:pt x="54" y="373"/>
                </a:lnTo>
                <a:lnTo>
                  <a:pt x="56" y="373"/>
                </a:lnTo>
                <a:lnTo>
                  <a:pt x="59" y="368"/>
                </a:lnTo>
                <a:lnTo>
                  <a:pt x="61" y="368"/>
                </a:lnTo>
                <a:lnTo>
                  <a:pt x="61" y="368"/>
                </a:lnTo>
                <a:lnTo>
                  <a:pt x="63" y="366"/>
                </a:lnTo>
                <a:lnTo>
                  <a:pt x="66" y="359"/>
                </a:lnTo>
                <a:lnTo>
                  <a:pt x="66" y="358"/>
                </a:lnTo>
                <a:lnTo>
                  <a:pt x="66" y="358"/>
                </a:lnTo>
                <a:lnTo>
                  <a:pt x="66" y="356"/>
                </a:lnTo>
                <a:lnTo>
                  <a:pt x="61" y="354"/>
                </a:lnTo>
                <a:lnTo>
                  <a:pt x="59" y="353"/>
                </a:lnTo>
                <a:lnTo>
                  <a:pt x="59" y="353"/>
                </a:lnTo>
                <a:lnTo>
                  <a:pt x="58" y="349"/>
                </a:lnTo>
                <a:lnTo>
                  <a:pt x="56" y="348"/>
                </a:lnTo>
                <a:lnTo>
                  <a:pt x="54" y="346"/>
                </a:lnTo>
                <a:lnTo>
                  <a:pt x="49" y="341"/>
                </a:lnTo>
                <a:lnTo>
                  <a:pt x="48" y="339"/>
                </a:lnTo>
                <a:lnTo>
                  <a:pt x="48" y="338"/>
                </a:lnTo>
                <a:lnTo>
                  <a:pt x="49" y="336"/>
                </a:lnTo>
                <a:lnTo>
                  <a:pt x="49" y="336"/>
                </a:lnTo>
                <a:lnTo>
                  <a:pt x="48" y="334"/>
                </a:lnTo>
                <a:lnTo>
                  <a:pt x="46" y="331"/>
                </a:lnTo>
                <a:lnTo>
                  <a:pt x="46" y="329"/>
                </a:lnTo>
                <a:lnTo>
                  <a:pt x="46" y="327"/>
                </a:lnTo>
                <a:lnTo>
                  <a:pt x="46" y="327"/>
                </a:lnTo>
                <a:lnTo>
                  <a:pt x="46" y="326"/>
                </a:lnTo>
                <a:lnTo>
                  <a:pt x="48" y="326"/>
                </a:lnTo>
                <a:lnTo>
                  <a:pt x="48" y="324"/>
                </a:lnTo>
                <a:lnTo>
                  <a:pt x="49" y="324"/>
                </a:lnTo>
                <a:lnTo>
                  <a:pt x="49" y="322"/>
                </a:lnTo>
                <a:lnTo>
                  <a:pt x="49" y="322"/>
                </a:lnTo>
                <a:lnTo>
                  <a:pt x="49" y="322"/>
                </a:lnTo>
                <a:lnTo>
                  <a:pt x="49" y="321"/>
                </a:lnTo>
                <a:lnTo>
                  <a:pt x="49" y="321"/>
                </a:lnTo>
                <a:lnTo>
                  <a:pt x="49" y="319"/>
                </a:lnTo>
                <a:lnTo>
                  <a:pt x="49" y="319"/>
                </a:lnTo>
                <a:lnTo>
                  <a:pt x="49" y="319"/>
                </a:lnTo>
                <a:lnTo>
                  <a:pt x="51" y="317"/>
                </a:lnTo>
                <a:lnTo>
                  <a:pt x="51" y="317"/>
                </a:lnTo>
                <a:lnTo>
                  <a:pt x="51" y="316"/>
                </a:lnTo>
                <a:lnTo>
                  <a:pt x="54" y="314"/>
                </a:lnTo>
                <a:lnTo>
                  <a:pt x="56" y="312"/>
                </a:lnTo>
                <a:lnTo>
                  <a:pt x="56" y="311"/>
                </a:lnTo>
                <a:lnTo>
                  <a:pt x="56" y="311"/>
                </a:lnTo>
                <a:lnTo>
                  <a:pt x="56" y="309"/>
                </a:lnTo>
                <a:lnTo>
                  <a:pt x="58" y="304"/>
                </a:lnTo>
                <a:lnTo>
                  <a:pt x="58" y="301"/>
                </a:lnTo>
                <a:lnTo>
                  <a:pt x="58" y="299"/>
                </a:lnTo>
                <a:lnTo>
                  <a:pt x="54" y="287"/>
                </a:lnTo>
                <a:lnTo>
                  <a:pt x="54" y="287"/>
                </a:lnTo>
                <a:lnTo>
                  <a:pt x="43" y="267"/>
                </a:lnTo>
                <a:lnTo>
                  <a:pt x="29" y="257"/>
                </a:lnTo>
                <a:lnTo>
                  <a:pt x="24" y="254"/>
                </a:lnTo>
                <a:lnTo>
                  <a:pt x="21" y="250"/>
                </a:lnTo>
                <a:lnTo>
                  <a:pt x="17" y="245"/>
                </a:lnTo>
                <a:lnTo>
                  <a:pt x="12" y="237"/>
                </a:lnTo>
                <a:lnTo>
                  <a:pt x="11" y="235"/>
                </a:lnTo>
                <a:lnTo>
                  <a:pt x="7" y="225"/>
                </a:lnTo>
                <a:lnTo>
                  <a:pt x="7" y="223"/>
                </a:lnTo>
                <a:lnTo>
                  <a:pt x="9" y="222"/>
                </a:lnTo>
                <a:lnTo>
                  <a:pt x="19" y="220"/>
                </a:lnTo>
                <a:lnTo>
                  <a:pt x="29" y="218"/>
                </a:lnTo>
                <a:lnTo>
                  <a:pt x="34" y="220"/>
                </a:lnTo>
                <a:lnTo>
                  <a:pt x="51" y="228"/>
                </a:lnTo>
                <a:lnTo>
                  <a:pt x="64" y="225"/>
                </a:lnTo>
                <a:lnTo>
                  <a:pt x="132" y="245"/>
                </a:lnTo>
                <a:lnTo>
                  <a:pt x="132" y="247"/>
                </a:lnTo>
                <a:lnTo>
                  <a:pt x="132" y="248"/>
                </a:lnTo>
                <a:lnTo>
                  <a:pt x="130" y="250"/>
                </a:lnTo>
                <a:lnTo>
                  <a:pt x="130" y="252"/>
                </a:lnTo>
                <a:lnTo>
                  <a:pt x="130" y="254"/>
                </a:lnTo>
                <a:lnTo>
                  <a:pt x="130" y="257"/>
                </a:lnTo>
                <a:lnTo>
                  <a:pt x="132" y="259"/>
                </a:lnTo>
                <a:lnTo>
                  <a:pt x="133" y="260"/>
                </a:lnTo>
                <a:lnTo>
                  <a:pt x="140" y="262"/>
                </a:lnTo>
                <a:lnTo>
                  <a:pt x="142" y="262"/>
                </a:lnTo>
                <a:lnTo>
                  <a:pt x="143" y="260"/>
                </a:lnTo>
                <a:lnTo>
                  <a:pt x="148" y="252"/>
                </a:lnTo>
                <a:lnTo>
                  <a:pt x="148" y="252"/>
                </a:lnTo>
                <a:lnTo>
                  <a:pt x="148" y="250"/>
                </a:lnTo>
                <a:lnTo>
                  <a:pt x="162" y="255"/>
                </a:lnTo>
                <a:lnTo>
                  <a:pt x="164" y="255"/>
                </a:lnTo>
                <a:lnTo>
                  <a:pt x="170" y="245"/>
                </a:lnTo>
                <a:lnTo>
                  <a:pt x="172" y="243"/>
                </a:lnTo>
                <a:lnTo>
                  <a:pt x="172" y="243"/>
                </a:lnTo>
                <a:lnTo>
                  <a:pt x="194" y="254"/>
                </a:lnTo>
                <a:lnTo>
                  <a:pt x="195" y="252"/>
                </a:lnTo>
                <a:lnTo>
                  <a:pt x="195" y="252"/>
                </a:lnTo>
                <a:lnTo>
                  <a:pt x="202" y="243"/>
                </a:lnTo>
                <a:lnTo>
                  <a:pt x="202" y="243"/>
                </a:lnTo>
                <a:lnTo>
                  <a:pt x="204" y="242"/>
                </a:lnTo>
                <a:lnTo>
                  <a:pt x="206" y="242"/>
                </a:lnTo>
                <a:lnTo>
                  <a:pt x="231" y="260"/>
                </a:lnTo>
                <a:lnTo>
                  <a:pt x="232" y="260"/>
                </a:lnTo>
                <a:lnTo>
                  <a:pt x="234" y="259"/>
                </a:lnTo>
                <a:lnTo>
                  <a:pt x="236" y="259"/>
                </a:lnTo>
                <a:lnTo>
                  <a:pt x="248" y="233"/>
                </a:lnTo>
                <a:lnTo>
                  <a:pt x="248" y="233"/>
                </a:lnTo>
                <a:lnTo>
                  <a:pt x="238" y="223"/>
                </a:lnTo>
                <a:lnTo>
                  <a:pt x="236" y="222"/>
                </a:lnTo>
                <a:lnTo>
                  <a:pt x="234" y="218"/>
                </a:lnTo>
                <a:lnTo>
                  <a:pt x="229" y="174"/>
                </a:lnTo>
                <a:lnTo>
                  <a:pt x="227" y="173"/>
                </a:lnTo>
                <a:lnTo>
                  <a:pt x="227" y="171"/>
                </a:lnTo>
                <a:lnTo>
                  <a:pt x="226" y="169"/>
                </a:lnTo>
                <a:lnTo>
                  <a:pt x="201" y="168"/>
                </a:lnTo>
                <a:lnTo>
                  <a:pt x="199" y="168"/>
                </a:lnTo>
                <a:lnTo>
                  <a:pt x="199" y="166"/>
                </a:lnTo>
                <a:lnTo>
                  <a:pt x="201" y="164"/>
                </a:lnTo>
                <a:lnTo>
                  <a:pt x="206" y="149"/>
                </a:lnTo>
                <a:lnTo>
                  <a:pt x="229" y="77"/>
                </a:lnTo>
                <a:lnTo>
                  <a:pt x="357" y="40"/>
                </a:lnTo>
                <a:lnTo>
                  <a:pt x="359" y="38"/>
                </a:lnTo>
                <a:lnTo>
                  <a:pt x="359" y="38"/>
                </a:lnTo>
                <a:lnTo>
                  <a:pt x="357" y="37"/>
                </a:lnTo>
                <a:lnTo>
                  <a:pt x="357" y="35"/>
                </a:lnTo>
                <a:lnTo>
                  <a:pt x="357" y="35"/>
                </a:lnTo>
                <a:lnTo>
                  <a:pt x="357" y="35"/>
                </a:lnTo>
                <a:lnTo>
                  <a:pt x="357" y="33"/>
                </a:lnTo>
                <a:lnTo>
                  <a:pt x="359" y="33"/>
                </a:lnTo>
                <a:lnTo>
                  <a:pt x="359" y="32"/>
                </a:lnTo>
                <a:lnTo>
                  <a:pt x="360" y="32"/>
                </a:lnTo>
                <a:lnTo>
                  <a:pt x="360" y="30"/>
                </a:lnTo>
                <a:lnTo>
                  <a:pt x="360" y="30"/>
                </a:lnTo>
                <a:lnTo>
                  <a:pt x="360" y="30"/>
                </a:lnTo>
                <a:lnTo>
                  <a:pt x="360" y="28"/>
                </a:lnTo>
                <a:lnTo>
                  <a:pt x="360" y="28"/>
                </a:lnTo>
                <a:lnTo>
                  <a:pt x="360" y="27"/>
                </a:lnTo>
                <a:lnTo>
                  <a:pt x="360" y="27"/>
                </a:lnTo>
                <a:lnTo>
                  <a:pt x="360" y="27"/>
                </a:lnTo>
                <a:lnTo>
                  <a:pt x="360" y="25"/>
                </a:lnTo>
                <a:lnTo>
                  <a:pt x="362" y="25"/>
                </a:lnTo>
                <a:lnTo>
                  <a:pt x="362" y="25"/>
                </a:lnTo>
                <a:lnTo>
                  <a:pt x="364" y="23"/>
                </a:lnTo>
                <a:lnTo>
                  <a:pt x="364" y="23"/>
                </a:lnTo>
                <a:lnTo>
                  <a:pt x="365" y="25"/>
                </a:lnTo>
                <a:lnTo>
                  <a:pt x="367" y="27"/>
                </a:lnTo>
                <a:lnTo>
                  <a:pt x="369" y="27"/>
                </a:lnTo>
                <a:lnTo>
                  <a:pt x="372" y="27"/>
                </a:lnTo>
                <a:lnTo>
                  <a:pt x="372" y="25"/>
                </a:lnTo>
                <a:lnTo>
                  <a:pt x="372" y="25"/>
                </a:lnTo>
                <a:lnTo>
                  <a:pt x="374" y="25"/>
                </a:lnTo>
                <a:lnTo>
                  <a:pt x="374" y="25"/>
                </a:lnTo>
                <a:lnTo>
                  <a:pt x="375" y="25"/>
                </a:lnTo>
                <a:lnTo>
                  <a:pt x="375" y="25"/>
                </a:lnTo>
                <a:lnTo>
                  <a:pt x="375" y="25"/>
                </a:lnTo>
                <a:lnTo>
                  <a:pt x="377" y="23"/>
                </a:lnTo>
                <a:lnTo>
                  <a:pt x="377" y="23"/>
                </a:lnTo>
                <a:lnTo>
                  <a:pt x="377" y="23"/>
                </a:lnTo>
                <a:lnTo>
                  <a:pt x="377" y="21"/>
                </a:lnTo>
                <a:lnTo>
                  <a:pt x="377" y="21"/>
                </a:lnTo>
                <a:lnTo>
                  <a:pt x="377" y="21"/>
                </a:lnTo>
                <a:lnTo>
                  <a:pt x="379" y="20"/>
                </a:lnTo>
                <a:lnTo>
                  <a:pt x="379" y="20"/>
                </a:lnTo>
                <a:lnTo>
                  <a:pt x="382" y="21"/>
                </a:lnTo>
                <a:lnTo>
                  <a:pt x="382" y="21"/>
                </a:lnTo>
                <a:lnTo>
                  <a:pt x="384" y="20"/>
                </a:lnTo>
                <a:lnTo>
                  <a:pt x="384" y="20"/>
                </a:lnTo>
                <a:lnTo>
                  <a:pt x="387" y="20"/>
                </a:lnTo>
                <a:lnTo>
                  <a:pt x="387" y="20"/>
                </a:lnTo>
                <a:lnTo>
                  <a:pt x="387" y="18"/>
                </a:lnTo>
                <a:lnTo>
                  <a:pt x="389" y="18"/>
                </a:lnTo>
                <a:lnTo>
                  <a:pt x="389" y="16"/>
                </a:lnTo>
                <a:lnTo>
                  <a:pt x="394" y="15"/>
                </a:lnTo>
                <a:lnTo>
                  <a:pt x="397" y="16"/>
                </a:lnTo>
                <a:lnTo>
                  <a:pt x="459" y="45"/>
                </a:lnTo>
                <a:lnTo>
                  <a:pt x="671" y="100"/>
                </a:lnTo>
                <a:lnTo>
                  <a:pt x="720" y="112"/>
                </a:lnTo>
                <a:lnTo>
                  <a:pt x="720" y="112"/>
                </a:lnTo>
                <a:lnTo>
                  <a:pt x="718" y="114"/>
                </a:lnTo>
                <a:lnTo>
                  <a:pt x="717" y="114"/>
                </a:lnTo>
                <a:lnTo>
                  <a:pt x="717" y="116"/>
                </a:lnTo>
                <a:lnTo>
                  <a:pt x="717" y="116"/>
                </a:lnTo>
                <a:lnTo>
                  <a:pt x="718" y="117"/>
                </a:lnTo>
                <a:lnTo>
                  <a:pt x="718" y="117"/>
                </a:lnTo>
                <a:lnTo>
                  <a:pt x="720" y="117"/>
                </a:lnTo>
                <a:lnTo>
                  <a:pt x="727" y="114"/>
                </a:lnTo>
                <a:lnTo>
                  <a:pt x="784" y="127"/>
                </a:lnTo>
                <a:lnTo>
                  <a:pt x="785" y="126"/>
                </a:lnTo>
                <a:lnTo>
                  <a:pt x="785" y="126"/>
                </a:lnTo>
                <a:lnTo>
                  <a:pt x="787" y="126"/>
                </a:lnTo>
                <a:lnTo>
                  <a:pt x="787" y="126"/>
                </a:lnTo>
                <a:lnTo>
                  <a:pt x="789" y="126"/>
                </a:lnTo>
                <a:lnTo>
                  <a:pt x="792" y="127"/>
                </a:lnTo>
                <a:lnTo>
                  <a:pt x="794" y="127"/>
                </a:lnTo>
                <a:lnTo>
                  <a:pt x="796" y="126"/>
                </a:lnTo>
                <a:lnTo>
                  <a:pt x="796" y="126"/>
                </a:lnTo>
                <a:lnTo>
                  <a:pt x="797" y="126"/>
                </a:lnTo>
                <a:lnTo>
                  <a:pt x="797" y="124"/>
                </a:lnTo>
                <a:lnTo>
                  <a:pt x="797" y="124"/>
                </a:lnTo>
                <a:lnTo>
                  <a:pt x="799" y="122"/>
                </a:lnTo>
                <a:lnTo>
                  <a:pt x="799" y="122"/>
                </a:lnTo>
                <a:lnTo>
                  <a:pt x="799" y="121"/>
                </a:lnTo>
                <a:lnTo>
                  <a:pt x="799" y="121"/>
                </a:lnTo>
                <a:lnTo>
                  <a:pt x="801" y="121"/>
                </a:lnTo>
                <a:lnTo>
                  <a:pt x="804" y="117"/>
                </a:lnTo>
                <a:lnTo>
                  <a:pt x="804" y="117"/>
                </a:lnTo>
                <a:lnTo>
                  <a:pt x="806" y="117"/>
                </a:lnTo>
                <a:lnTo>
                  <a:pt x="806" y="117"/>
                </a:lnTo>
                <a:lnTo>
                  <a:pt x="853" y="97"/>
                </a:lnTo>
                <a:lnTo>
                  <a:pt x="854" y="95"/>
                </a:lnTo>
                <a:lnTo>
                  <a:pt x="854" y="95"/>
                </a:lnTo>
                <a:lnTo>
                  <a:pt x="854" y="92"/>
                </a:lnTo>
                <a:lnTo>
                  <a:pt x="856" y="92"/>
                </a:lnTo>
                <a:lnTo>
                  <a:pt x="856" y="90"/>
                </a:lnTo>
                <a:lnTo>
                  <a:pt x="856" y="90"/>
                </a:lnTo>
                <a:lnTo>
                  <a:pt x="856" y="89"/>
                </a:lnTo>
                <a:lnTo>
                  <a:pt x="856" y="89"/>
                </a:lnTo>
                <a:lnTo>
                  <a:pt x="856" y="87"/>
                </a:lnTo>
                <a:lnTo>
                  <a:pt x="858" y="85"/>
                </a:lnTo>
                <a:lnTo>
                  <a:pt x="858" y="84"/>
                </a:lnTo>
                <a:lnTo>
                  <a:pt x="858" y="82"/>
                </a:lnTo>
                <a:lnTo>
                  <a:pt x="858" y="80"/>
                </a:lnTo>
                <a:lnTo>
                  <a:pt x="859" y="80"/>
                </a:lnTo>
                <a:lnTo>
                  <a:pt x="859" y="79"/>
                </a:lnTo>
                <a:lnTo>
                  <a:pt x="859" y="77"/>
                </a:lnTo>
                <a:lnTo>
                  <a:pt x="859" y="77"/>
                </a:lnTo>
                <a:lnTo>
                  <a:pt x="859" y="77"/>
                </a:lnTo>
                <a:lnTo>
                  <a:pt x="859" y="75"/>
                </a:lnTo>
                <a:lnTo>
                  <a:pt x="859" y="75"/>
                </a:lnTo>
                <a:lnTo>
                  <a:pt x="861" y="75"/>
                </a:lnTo>
                <a:lnTo>
                  <a:pt x="861" y="74"/>
                </a:lnTo>
                <a:lnTo>
                  <a:pt x="870" y="70"/>
                </a:lnTo>
                <a:lnTo>
                  <a:pt x="870" y="69"/>
                </a:lnTo>
                <a:lnTo>
                  <a:pt x="871" y="67"/>
                </a:lnTo>
                <a:lnTo>
                  <a:pt x="875" y="67"/>
                </a:lnTo>
                <a:lnTo>
                  <a:pt x="881" y="65"/>
                </a:lnTo>
                <a:lnTo>
                  <a:pt x="881" y="64"/>
                </a:lnTo>
                <a:lnTo>
                  <a:pt x="881" y="64"/>
                </a:lnTo>
                <a:lnTo>
                  <a:pt x="881" y="64"/>
                </a:lnTo>
                <a:lnTo>
                  <a:pt x="881" y="62"/>
                </a:lnTo>
                <a:lnTo>
                  <a:pt x="883" y="62"/>
                </a:lnTo>
                <a:lnTo>
                  <a:pt x="888" y="60"/>
                </a:lnTo>
                <a:lnTo>
                  <a:pt x="888" y="60"/>
                </a:lnTo>
                <a:lnTo>
                  <a:pt x="898" y="64"/>
                </a:lnTo>
                <a:lnTo>
                  <a:pt x="900" y="62"/>
                </a:lnTo>
                <a:lnTo>
                  <a:pt x="900" y="62"/>
                </a:lnTo>
                <a:lnTo>
                  <a:pt x="900" y="62"/>
                </a:lnTo>
                <a:lnTo>
                  <a:pt x="900" y="62"/>
                </a:lnTo>
                <a:lnTo>
                  <a:pt x="900" y="60"/>
                </a:lnTo>
                <a:lnTo>
                  <a:pt x="900" y="60"/>
                </a:lnTo>
                <a:lnTo>
                  <a:pt x="900" y="58"/>
                </a:lnTo>
                <a:lnTo>
                  <a:pt x="900" y="58"/>
                </a:lnTo>
                <a:lnTo>
                  <a:pt x="900" y="58"/>
                </a:lnTo>
                <a:lnTo>
                  <a:pt x="901" y="57"/>
                </a:lnTo>
                <a:lnTo>
                  <a:pt x="903" y="57"/>
                </a:lnTo>
                <a:lnTo>
                  <a:pt x="907" y="57"/>
                </a:lnTo>
                <a:lnTo>
                  <a:pt x="907" y="57"/>
                </a:lnTo>
                <a:lnTo>
                  <a:pt x="908" y="57"/>
                </a:lnTo>
                <a:lnTo>
                  <a:pt x="910" y="53"/>
                </a:lnTo>
                <a:lnTo>
                  <a:pt x="912" y="52"/>
                </a:lnTo>
                <a:lnTo>
                  <a:pt x="912" y="50"/>
                </a:lnTo>
                <a:lnTo>
                  <a:pt x="912" y="50"/>
                </a:lnTo>
                <a:lnTo>
                  <a:pt x="912" y="50"/>
                </a:lnTo>
                <a:lnTo>
                  <a:pt x="912" y="48"/>
                </a:lnTo>
                <a:lnTo>
                  <a:pt x="912" y="48"/>
                </a:lnTo>
                <a:lnTo>
                  <a:pt x="912" y="47"/>
                </a:lnTo>
                <a:lnTo>
                  <a:pt x="912" y="47"/>
                </a:lnTo>
                <a:lnTo>
                  <a:pt x="912" y="47"/>
                </a:lnTo>
                <a:lnTo>
                  <a:pt x="912" y="47"/>
                </a:lnTo>
                <a:lnTo>
                  <a:pt x="912" y="45"/>
                </a:lnTo>
                <a:lnTo>
                  <a:pt x="912" y="45"/>
                </a:lnTo>
                <a:lnTo>
                  <a:pt x="913" y="43"/>
                </a:lnTo>
                <a:lnTo>
                  <a:pt x="913" y="43"/>
                </a:lnTo>
                <a:lnTo>
                  <a:pt x="913" y="43"/>
                </a:lnTo>
                <a:lnTo>
                  <a:pt x="913" y="42"/>
                </a:lnTo>
                <a:lnTo>
                  <a:pt x="913" y="42"/>
                </a:lnTo>
                <a:lnTo>
                  <a:pt x="912" y="42"/>
                </a:lnTo>
                <a:lnTo>
                  <a:pt x="910" y="38"/>
                </a:lnTo>
                <a:lnTo>
                  <a:pt x="910" y="37"/>
                </a:lnTo>
                <a:lnTo>
                  <a:pt x="910" y="37"/>
                </a:lnTo>
                <a:lnTo>
                  <a:pt x="910" y="37"/>
                </a:lnTo>
                <a:lnTo>
                  <a:pt x="910" y="35"/>
                </a:lnTo>
                <a:lnTo>
                  <a:pt x="910" y="35"/>
                </a:lnTo>
                <a:lnTo>
                  <a:pt x="910" y="35"/>
                </a:lnTo>
                <a:lnTo>
                  <a:pt x="912" y="33"/>
                </a:lnTo>
                <a:lnTo>
                  <a:pt x="912" y="33"/>
                </a:lnTo>
                <a:lnTo>
                  <a:pt x="915" y="33"/>
                </a:lnTo>
                <a:lnTo>
                  <a:pt x="920" y="32"/>
                </a:lnTo>
                <a:lnTo>
                  <a:pt x="922" y="30"/>
                </a:lnTo>
                <a:lnTo>
                  <a:pt x="922" y="30"/>
                </a:lnTo>
                <a:lnTo>
                  <a:pt x="932" y="27"/>
                </a:lnTo>
                <a:lnTo>
                  <a:pt x="932" y="27"/>
                </a:lnTo>
                <a:lnTo>
                  <a:pt x="933" y="27"/>
                </a:lnTo>
                <a:lnTo>
                  <a:pt x="933" y="27"/>
                </a:lnTo>
                <a:lnTo>
                  <a:pt x="935" y="25"/>
                </a:lnTo>
                <a:lnTo>
                  <a:pt x="935" y="23"/>
                </a:lnTo>
                <a:lnTo>
                  <a:pt x="935" y="23"/>
                </a:lnTo>
                <a:lnTo>
                  <a:pt x="935" y="23"/>
                </a:lnTo>
                <a:lnTo>
                  <a:pt x="935" y="23"/>
                </a:lnTo>
                <a:lnTo>
                  <a:pt x="935" y="21"/>
                </a:lnTo>
                <a:lnTo>
                  <a:pt x="938" y="20"/>
                </a:lnTo>
                <a:lnTo>
                  <a:pt x="940" y="20"/>
                </a:lnTo>
                <a:lnTo>
                  <a:pt x="940" y="20"/>
                </a:lnTo>
                <a:lnTo>
                  <a:pt x="942" y="21"/>
                </a:lnTo>
                <a:lnTo>
                  <a:pt x="943" y="21"/>
                </a:lnTo>
                <a:lnTo>
                  <a:pt x="943" y="21"/>
                </a:lnTo>
                <a:lnTo>
                  <a:pt x="943" y="20"/>
                </a:lnTo>
                <a:lnTo>
                  <a:pt x="943" y="20"/>
                </a:lnTo>
                <a:lnTo>
                  <a:pt x="943" y="20"/>
                </a:lnTo>
                <a:lnTo>
                  <a:pt x="945" y="18"/>
                </a:lnTo>
                <a:lnTo>
                  <a:pt x="945" y="18"/>
                </a:lnTo>
                <a:lnTo>
                  <a:pt x="943" y="16"/>
                </a:lnTo>
                <a:lnTo>
                  <a:pt x="943" y="15"/>
                </a:lnTo>
                <a:lnTo>
                  <a:pt x="945" y="15"/>
                </a:lnTo>
                <a:lnTo>
                  <a:pt x="945" y="15"/>
                </a:lnTo>
                <a:lnTo>
                  <a:pt x="945" y="13"/>
                </a:lnTo>
                <a:lnTo>
                  <a:pt x="945" y="11"/>
                </a:lnTo>
                <a:lnTo>
                  <a:pt x="945" y="11"/>
                </a:lnTo>
                <a:lnTo>
                  <a:pt x="945" y="11"/>
                </a:lnTo>
                <a:lnTo>
                  <a:pt x="945" y="10"/>
                </a:lnTo>
                <a:lnTo>
                  <a:pt x="945" y="10"/>
                </a:lnTo>
                <a:lnTo>
                  <a:pt x="945" y="8"/>
                </a:lnTo>
                <a:lnTo>
                  <a:pt x="945" y="8"/>
                </a:lnTo>
                <a:lnTo>
                  <a:pt x="945" y="6"/>
                </a:lnTo>
                <a:lnTo>
                  <a:pt x="945" y="6"/>
                </a:lnTo>
                <a:lnTo>
                  <a:pt x="947" y="5"/>
                </a:lnTo>
                <a:lnTo>
                  <a:pt x="947" y="3"/>
                </a:lnTo>
                <a:lnTo>
                  <a:pt x="949" y="3"/>
                </a:lnTo>
                <a:lnTo>
                  <a:pt x="952" y="1"/>
                </a:lnTo>
                <a:lnTo>
                  <a:pt x="955" y="0"/>
                </a:lnTo>
                <a:lnTo>
                  <a:pt x="957" y="0"/>
                </a:lnTo>
                <a:lnTo>
                  <a:pt x="959" y="0"/>
                </a:lnTo>
                <a:lnTo>
                  <a:pt x="959" y="0"/>
                </a:lnTo>
                <a:lnTo>
                  <a:pt x="960" y="0"/>
                </a:lnTo>
                <a:lnTo>
                  <a:pt x="960" y="0"/>
                </a:lnTo>
                <a:lnTo>
                  <a:pt x="962" y="0"/>
                </a:lnTo>
                <a:lnTo>
                  <a:pt x="964" y="1"/>
                </a:lnTo>
                <a:lnTo>
                  <a:pt x="969" y="3"/>
                </a:lnTo>
                <a:lnTo>
                  <a:pt x="969" y="3"/>
                </a:lnTo>
                <a:lnTo>
                  <a:pt x="969" y="3"/>
                </a:lnTo>
                <a:lnTo>
                  <a:pt x="969" y="1"/>
                </a:lnTo>
                <a:lnTo>
                  <a:pt x="969" y="1"/>
                </a:lnTo>
                <a:lnTo>
                  <a:pt x="980" y="3"/>
                </a:lnTo>
                <a:lnTo>
                  <a:pt x="986" y="1"/>
                </a:lnTo>
                <a:lnTo>
                  <a:pt x="989" y="3"/>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7" name="Freeform 80">
            <a:extLst>
              <a:ext uri="{FF2B5EF4-FFF2-40B4-BE49-F238E27FC236}">
                <a16:creationId xmlns:a16="http://schemas.microsoft.com/office/drawing/2014/main" id="{69ECEAAA-A6A3-44B7-BE1E-871670FBD16B}"/>
              </a:ext>
            </a:extLst>
          </p:cNvPr>
          <p:cNvSpPr>
            <a:spLocks/>
          </p:cNvSpPr>
          <p:nvPr/>
        </p:nvSpPr>
        <p:spPr bwMode="auto">
          <a:xfrm>
            <a:off x="5690469" y="3797642"/>
            <a:ext cx="969393" cy="739597"/>
          </a:xfrm>
          <a:custGeom>
            <a:avLst/>
            <a:gdLst>
              <a:gd name="T0" fmla="*/ 975 w 1004"/>
              <a:gd name="T1" fmla="*/ 28 h 766"/>
              <a:gd name="T2" fmla="*/ 991 w 1004"/>
              <a:gd name="T3" fmla="*/ 62 h 766"/>
              <a:gd name="T4" fmla="*/ 997 w 1004"/>
              <a:gd name="T5" fmla="*/ 77 h 766"/>
              <a:gd name="T6" fmla="*/ 999 w 1004"/>
              <a:gd name="T7" fmla="*/ 95 h 766"/>
              <a:gd name="T8" fmla="*/ 984 w 1004"/>
              <a:gd name="T9" fmla="*/ 102 h 766"/>
              <a:gd name="T10" fmla="*/ 977 w 1004"/>
              <a:gd name="T11" fmla="*/ 121 h 766"/>
              <a:gd name="T12" fmla="*/ 955 w 1004"/>
              <a:gd name="T13" fmla="*/ 139 h 766"/>
              <a:gd name="T14" fmla="*/ 942 w 1004"/>
              <a:gd name="T15" fmla="*/ 156 h 766"/>
              <a:gd name="T16" fmla="*/ 923 w 1004"/>
              <a:gd name="T17" fmla="*/ 176 h 766"/>
              <a:gd name="T18" fmla="*/ 903 w 1004"/>
              <a:gd name="T19" fmla="*/ 186 h 766"/>
              <a:gd name="T20" fmla="*/ 871 w 1004"/>
              <a:gd name="T21" fmla="*/ 200 h 766"/>
              <a:gd name="T22" fmla="*/ 849 w 1004"/>
              <a:gd name="T23" fmla="*/ 211 h 766"/>
              <a:gd name="T24" fmla="*/ 838 w 1004"/>
              <a:gd name="T25" fmla="*/ 225 h 766"/>
              <a:gd name="T26" fmla="*/ 822 w 1004"/>
              <a:gd name="T27" fmla="*/ 245 h 766"/>
              <a:gd name="T28" fmla="*/ 804 w 1004"/>
              <a:gd name="T29" fmla="*/ 264 h 766"/>
              <a:gd name="T30" fmla="*/ 752 w 1004"/>
              <a:gd name="T31" fmla="*/ 291 h 766"/>
              <a:gd name="T32" fmla="*/ 735 w 1004"/>
              <a:gd name="T33" fmla="*/ 314 h 766"/>
              <a:gd name="T34" fmla="*/ 708 w 1004"/>
              <a:gd name="T35" fmla="*/ 333 h 766"/>
              <a:gd name="T36" fmla="*/ 693 w 1004"/>
              <a:gd name="T37" fmla="*/ 327 h 766"/>
              <a:gd name="T38" fmla="*/ 651 w 1004"/>
              <a:gd name="T39" fmla="*/ 353 h 766"/>
              <a:gd name="T40" fmla="*/ 639 w 1004"/>
              <a:gd name="T41" fmla="*/ 376 h 766"/>
              <a:gd name="T42" fmla="*/ 638 w 1004"/>
              <a:gd name="T43" fmla="*/ 396 h 766"/>
              <a:gd name="T44" fmla="*/ 629 w 1004"/>
              <a:gd name="T45" fmla="*/ 432 h 766"/>
              <a:gd name="T46" fmla="*/ 604 w 1004"/>
              <a:gd name="T47" fmla="*/ 486 h 766"/>
              <a:gd name="T48" fmla="*/ 596 w 1004"/>
              <a:gd name="T49" fmla="*/ 504 h 766"/>
              <a:gd name="T50" fmla="*/ 599 w 1004"/>
              <a:gd name="T51" fmla="*/ 538 h 766"/>
              <a:gd name="T52" fmla="*/ 591 w 1004"/>
              <a:gd name="T53" fmla="*/ 563 h 766"/>
              <a:gd name="T54" fmla="*/ 589 w 1004"/>
              <a:gd name="T55" fmla="*/ 595 h 766"/>
              <a:gd name="T56" fmla="*/ 567 w 1004"/>
              <a:gd name="T57" fmla="*/ 640 h 766"/>
              <a:gd name="T58" fmla="*/ 543 w 1004"/>
              <a:gd name="T59" fmla="*/ 665 h 766"/>
              <a:gd name="T60" fmla="*/ 431 w 1004"/>
              <a:gd name="T61" fmla="*/ 644 h 766"/>
              <a:gd name="T62" fmla="*/ 379 w 1004"/>
              <a:gd name="T63" fmla="*/ 671 h 766"/>
              <a:gd name="T64" fmla="*/ 283 w 1004"/>
              <a:gd name="T65" fmla="*/ 669 h 766"/>
              <a:gd name="T66" fmla="*/ 212 w 1004"/>
              <a:gd name="T67" fmla="*/ 650 h 766"/>
              <a:gd name="T68" fmla="*/ 201 w 1004"/>
              <a:gd name="T69" fmla="*/ 697 h 766"/>
              <a:gd name="T70" fmla="*/ 145 w 1004"/>
              <a:gd name="T71" fmla="*/ 719 h 766"/>
              <a:gd name="T72" fmla="*/ 106 w 1004"/>
              <a:gd name="T73" fmla="*/ 719 h 766"/>
              <a:gd name="T74" fmla="*/ 73 w 1004"/>
              <a:gd name="T75" fmla="*/ 728 h 766"/>
              <a:gd name="T76" fmla="*/ 48 w 1004"/>
              <a:gd name="T77" fmla="*/ 765 h 766"/>
              <a:gd name="T78" fmla="*/ 31 w 1004"/>
              <a:gd name="T79" fmla="*/ 738 h 766"/>
              <a:gd name="T80" fmla="*/ 0 w 1004"/>
              <a:gd name="T81" fmla="*/ 702 h 766"/>
              <a:gd name="T82" fmla="*/ 29 w 1004"/>
              <a:gd name="T83" fmla="*/ 647 h 766"/>
              <a:gd name="T84" fmla="*/ 26 w 1004"/>
              <a:gd name="T85" fmla="*/ 627 h 766"/>
              <a:gd name="T86" fmla="*/ 36 w 1004"/>
              <a:gd name="T87" fmla="*/ 583 h 766"/>
              <a:gd name="T88" fmla="*/ 108 w 1004"/>
              <a:gd name="T89" fmla="*/ 484 h 766"/>
              <a:gd name="T90" fmla="*/ 101 w 1004"/>
              <a:gd name="T91" fmla="*/ 417 h 766"/>
              <a:gd name="T92" fmla="*/ 37 w 1004"/>
              <a:gd name="T93" fmla="*/ 452 h 766"/>
              <a:gd name="T94" fmla="*/ 61 w 1004"/>
              <a:gd name="T95" fmla="*/ 368 h 766"/>
              <a:gd name="T96" fmla="*/ 48 w 1004"/>
              <a:gd name="T97" fmla="*/ 326 h 766"/>
              <a:gd name="T98" fmla="*/ 43 w 1004"/>
              <a:gd name="T99" fmla="*/ 267 h 766"/>
              <a:gd name="T100" fmla="*/ 140 w 1004"/>
              <a:gd name="T101" fmla="*/ 262 h 766"/>
              <a:gd name="T102" fmla="*/ 238 w 1004"/>
              <a:gd name="T103" fmla="*/ 223 h 766"/>
              <a:gd name="T104" fmla="*/ 360 w 1004"/>
              <a:gd name="T105" fmla="*/ 30 h 766"/>
              <a:gd name="T106" fmla="*/ 377 w 1004"/>
              <a:gd name="T107" fmla="*/ 23 h 766"/>
              <a:gd name="T108" fmla="*/ 717 w 1004"/>
              <a:gd name="T109" fmla="*/ 114 h 766"/>
              <a:gd name="T110" fmla="*/ 801 w 1004"/>
              <a:gd name="T111" fmla="*/ 121 h 766"/>
              <a:gd name="T112" fmla="*/ 859 w 1004"/>
              <a:gd name="T113" fmla="*/ 75 h 766"/>
              <a:gd name="T114" fmla="*/ 900 w 1004"/>
              <a:gd name="T115" fmla="*/ 58 h 766"/>
              <a:gd name="T116" fmla="*/ 913 w 1004"/>
              <a:gd name="T117" fmla="*/ 42 h 766"/>
              <a:gd name="T118" fmla="*/ 935 w 1004"/>
              <a:gd name="T119" fmla="*/ 21 h 766"/>
              <a:gd name="T120" fmla="*/ 945 w 1004"/>
              <a:gd name="T121" fmla="*/ 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766">
                <a:moveTo>
                  <a:pt x="989" y="3"/>
                </a:moveTo>
                <a:lnTo>
                  <a:pt x="989" y="3"/>
                </a:lnTo>
                <a:lnTo>
                  <a:pt x="987" y="5"/>
                </a:lnTo>
                <a:lnTo>
                  <a:pt x="986" y="6"/>
                </a:lnTo>
                <a:lnTo>
                  <a:pt x="986" y="8"/>
                </a:lnTo>
                <a:lnTo>
                  <a:pt x="986" y="8"/>
                </a:lnTo>
                <a:lnTo>
                  <a:pt x="984" y="10"/>
                </a:lnTo>
                <a:lnTo>
                  <a:pt x="984" y="10"/>
                </a:lnTo>
                <a:lnTo>
                  <a:pt x="984" y="11"/>
                </a:lnTo>
                <a:lnTo>
                  <a:pt x="980" y="15"/>
                </a:lnTo>
                <a:lnTo>
                  <a:pt x="980" y="16"/>
                </a:lnTo>
                <a:lnTo>
                  <a:pt x="979" y="18"/>
                </a:lnTo>
                <a:lnTo>
                  <a:pt x="979" y="18"/>
                </a:lnTo>
                <a:lnTo>
                  <a:pt x="979" y="20"/>
                </a:lnTo>
                <a:lnTo>
                  <a:pt x="977" y="20"/>
                </a:lnTo>
                <a:lnTo>
                  <a:pt x="977" y="20"/>
                </a:lnTo>
                <a:lnTo>
                  <a:pt x="977" y="20"/>
                </a:lnTo>
                <a:lnTo>
                  <a:pt x="975" y="23"/>
                </a:lnTo>
                <a:lnTo>
                  <a:pt x="975" y="23"/>
                </a:lnTo>
                <a:lnTo>
                  <a:pt x="975" y="25"/>
                </a:lnTo>
                <a:lnTo>
                  <a:pt x="975" y="25"/>
                </a:lnTo>
                <a:lnTo>
                  <a:pt x="975" y="27"/>
                </a:lnTo>
                <a:lnTo>
                  <a:pt x="975" y="28"/>
                </a:lnTo>
                <a:lnTo>
                  <a:pt x="975" y="28"/>
                </a:lnTo>
                <a:lnTo>
                  <a:pt x="975" y="28"/>
                </a:lnTo>
                <a:lnTo>
                  <a:pt x="975" y="30"/>
                </a:lnTo>
                <a:lnTo>
                  <a:pt x="975" y="33"/>
                </a:lnTo>
                <a:lnTo>
                  <a:pt x="975" y="33"/>
                </a:lnTo>
                <a:lnTo>
                  <a:pt x="974" y="33"/>
                </a:lnTo>
                <a:lnTo>
                  <a:pt x="975" y="38"/>
                </a:lnTo>
                <a:lnTo>
                  <a:pt x="975" y="40"/>
                </a:lnTo>
                <a:lnTo>
                  <a:pt x="975" y="40"/>
                </a:lnTo>
                <a:lnTo>
                  <a:pt x="972" y="47"/>
                </a:lnTo>
                <a:lnTo>
                  <a:pt x="972" y="48"/>
                </a:lnTo>
                <a:lnTo>
                  <a:pt x="972" y="48"/>
                </a:lnTo>
                <a:lnTo>
                  <a:pt x="972" y="48"/>
                </a:lnTo>
                <a:lnTo>
                  <a:pt x="972" y="50"/>
                </a:lnTo>
                <a:lnTo>
                  <a:pt x="974" y="52"/>
                </a:lnTo>
                <a:lnTo>
                  <a:pt x="974" y="53"/>
                </a:lnTo>
                <a:lnTo>
                  <a:pt x="974" y="55"/>
                </a:lnTo>
                <a:lnTo>
                  <a:pt x="974" y="55"/>
                </a:lnTo>
                <a:lnTo>
                  <a:pt x="974" y="57"/>
                </a:lnTo>
                <a:lnTo>
                  <a:pt x="975" y="58"/>
                </a:lnTo>
                <a:lnTo>
                  <a:pt x="975" y="60"/>
                </a:lnTo>
                <a:lnTo>
                  <a:pt x="975" y="60"/>
                </a:lnTo>
                <a:lnTo>
                  <a:pt x="982" y="58"/>
                </a:lnTo>
                <a:lnTo>
                  <a:pt x="989" y="62"/>
                </a:lnTo>
                <a:lnTo>
                  <a:pt x="991" y="62"/>
                </a:lnTo>
                <a:lnTo>
                  <a:pt x="994" y="60"/>
                </a:lnTo>
                <a:lnTo>
                  <a:pt x="996" y="58"/>
                </a:lnTo>
                <a:lnTo>
                  <a:pt x="997" y="58"/>
                </a:lnTo>
                <a:lnTo>
                  <a:pt x="997" y="58"/>
                </a:lnTo>
                <a:lnTo>
                  <a:pt x="999" y="62"/>
                </a:lnTo>
                <a:lnTo>
                  <a:pt x="1001" y="64"/>
                </a:lnTo>
                <a:lnTo>
                  <a:pt x="1001" y="64"/>
                </a:lnTo>
                <a:lnTo>
                  <a:pt x="1002" y="64"/>
                </a:lnTo>
                <a:lnTo>
                  <a:pt x="1002" y="64"/>
                </a:lnTo>
                <a:lnTo>
                  <a:pt x="1004" y="64"/>
                </a:lnTo>
                <a:lnTo>
                  <a:pt x="1004" y="64"/>
                </a:lnTo>
                <a:lnTo>
                  <a:pt x="1004" y="64"/>
                </a:lnTo>
                <a:lnTo>
                  <a:pt x="1004" y="65"/>
                </a:lnTo>
                <a:lnTo>
                  <a:pt x="1004" y="67"/>
                </a:lnTo>
                <a:lnTo>
                  <a:pt x="1002" y="67"/>
                </a:lnTo>
                <a:lnTo>
                  <a:pt x="1001" y="69"/>
                </a:lnTo>
                <a:lnTo>
                  <a:pt x="1001" y="70"/>
                </a:lnTo>
                <a:lnTo>
                  <a:pt x="1001" y="70"/>
                </a:lnTo>
                <a:lnTo>
                  <a:pt x="1001" y="72"/>
                </a:lnTo>
                <a:lnTo>
                  <a:pt x="1001" y="72"/>
                </a:lnTo>
                <a:lnTo>
                  <a:pt x="1001" y="74"/>
                </a:lnTo>
                <a:lnTo>
                  <a:pt x="1001" y="74"/>
                </a:lnTo>
                <a:lnTo>
                  <a:pt x="999" y="77"/>
                </a:lnTo>
                <a:lnTo>
                  <a:pt x="997" y="77"/>
                </a:lnTo>
                <a:lnTo>
                  <a:pt x="997" y="79"/>
                </a:lnTo>
                <a:lnTo>
                  <a:pt x="997" y="79"/>
                </a:lnTo>
                <a:lnTo>
                  <a:pt x="999" y="79"/>
                </a:lnTo>
                <a:lnTo>
                  <a:pt x="999" y="79"/>
                </a:lnTo>
                <a:lnTo>
                  <a:pt x="999" y="80"/>
                </a:lnTo>
                <a:lnTo>
                  <a:pt x="999" y="80"/>
                </a:lnTo>
                <a:lnTo>
                  <a:pt x="1001" y="80"/>
                </a:lnTo>
                <a:lnTo>
                  <a:pt x="1001" y="80"/>
                </a:lnTo>
                <a:lnTo>
                  <a:pt x="1001" y="82"/>
                </a:lnTo>
                <a:lnTo>
                  <a:pt x="1002" y="82"/>
                </a:lnTo>
                <a:lnTo>
                  <a:pt x="1002" y="82"/>
                </a:lnTo>
                <a:lnTo>
                  <a:pt x="1002" y="82"/>
                </a:lnTo>
                <a:lnTo>
                  <a:pt x="1004" y="85"/>
                </a:lnTo>
                <a:lnTo>
                  <a:pt x="1004" y="87"/>
                </a:lnTo>
                <a:lnTo>
                  <a:pt x="1004" y="87"/>
                </a:lnTo>
                <a:lnTo>
                  <a:pt x="1004" y="87"/>
                </a:lnTo>
                <a:lnTo>
                  <a:pt x="1004" y="90"/>
                </a:lnTo>
                <a:lnTo>
                  <a:pt x="1004" y="90"/>
                </a:lnTo>
                <a:lnTo>
                  <a:pt x="1004" y="90"/>
                </a:lnTo>
                <a:lnTo>
                  <a:pt x="1002" y="92"/>
                </a:lnTo>
                <a:lnTo>
                  <a:pt x="1002" y="94"/>
                </a:lnTo>
                <a:lnTo>
                  <a:pt x="1001" y="95"/>
                </a:lnTo>
                <a:lnTo>
                  <a:pt x="999" y="95"/>
                </a:lnTo>
                <a:lnTo>
                  <a:pt x="999" y="95"/>
                </a:lnTo>
                <a:lnTo>
                  <a:pt x="997" y="95"/>
                </a:lnTo>
                <a:lnTo>
                  <a:pt x="997" y="95"/>
                </a:lnTo>
                <a:lnTo>
                  <a:pt x="996" y="94"/>
                </a:lnTo>
                <a:lnTo>
                  <a:pt x="996" y="92"/>
                </a:lnTo>
                <a:lnTo>
                  <a:pt x="994" y="92"/>
                </a:lnTo>
                <a:lnTo>
                  <a:pt x="994" y="90"/>
                </a:lnTo>
                <a:lnTo>
                  <a:pt x="994" y="92"/>
                </a:lnTo>
                <a:lnTo>
                  <a:pt x="992" y="92"/>
                </a:lnTo>
                <a:lnTo>
                  <a:pt x="989" y="92"/>
                </a:lnTo>
                <a:lnTo>
                  <a:pt x="987" y="92"/>
                </a:lnTo>
                <a:lnTo>
                  <a:pt x="987" y="94"/>
                </a:lnTo>
                <a:lnTo>
                  <a:pt x="987" y="94"/>
                </a:lnTo>
                <a:lnTo>
                  <a:pt x="986" y="95"/>
                </a:lnTo>
                <a:lnTo>
                  <a:pt x="986" y="95"/>
                </a:lnTo>
                <a:lnTo>
                  <a:pt x="986" y="97"/>
                </a:lnTo>
                <a:lnTo>
                  <a:pt x="987" y="97"/>
                </a:lnTo>
                <a:lnTo>
                  <a:pt x="987" y="97"/>
                </a:lnTo>
                <a:lnTo>
                  <a:pt x="987" y="99"/>
                </a:lnTo>
                <a:lnTo>
                  <a:pt x="987" y="99"/>
                </a:lnTo>
                <a:lnTo>
                  <a:pt x="986" y="99"/>
                </a:lnTo>
                <a:lnTo>
                  <a:pt x="984" y="100"/>
                </a:lnTo>
                <a:lnTo>
                  <a:pt x="984" y="100"/>
                </a:lnTo>
                <a:lnTo>
                  <a:pt x="984" y="102"/>
                </a:lnTo>
                <a:lnTo>
                  <a:pt x="984" y="102"/>
                </a:lnTo>
                <a:lnTo>
                  <a:pt x="984" y="104"/>
                </a:lnTo>
                <a:lnTo>
                  <a:pt x="984" y="104"/>
                </a:lnTo>
                <a:lnTo>
                  <a:pt x="986" y="104"/>
                </a:lnTo>
                <a:lnTo>
                  <a:pt x="991" y="104"/>
                </a:lnTo>
                <a:lnTo>
                  <a:pt x="994" y="102"/>
                </a:lnTo>
                <a:lnTo>
                  <a:pt x="994" y="104"/>
                </a:lnTo>
                <a:lnTo>
                  <a:pt x="994" y="104"/>
                </a:lnTo>
                <a:lnTo>
                  <a:pt x="994" y="104"/>
                </a:lnTo>
                <a:lnTo>
                  <a:pt x="994" y="104"/>
                </a:lnTo>
                <a:lnTo>
                  <a:pt x="996" y="109"/>
                </a:lnTo>
                <a:lnTo>
                  <a:pt x="996" y="109"/>
                </a:lnTo>
                <a:lnTo>
                  <a:pt x="996" y="111"/>
                </a:lnTo>
                <a:lnTo>
                  <a:pt x="996" y="111"/>
                </a:lnTo>
                <a:lnTo>
                  <a:pt x="996" y="112"/>
                </a:lnTo>
                <a:lnTo>
                  <a:pt x="996" y="112"/>
                </a:lnTo>
                <a:lnTo>
                  <a:pt x="996" y="114"/>
                </a:lnTo>
                <a:lnTo>
                  <a:pt x="996" y="114"/>
                </a:lnTo>
                <a:lnTo>
                  <a:pt x="994" y="116"/>
                </a:lnTo>
                <a:lnTo>
                  <a:pt x="989" y="121"/>
                </a:lnTo>
                <a:lnTo>
                  <a:pt x="987" y="122"/>
                </a:lnTo>
                <a:lnTo>
                  <a:pt x="986" y="122"/>
                </a:lnTo>
                <a:lnTo>
                  <a:pt x="980" y="122"/>
                </a:lnTo>
                <a:lnTo>
                  <a:pt x="980" y="122"/>
                </a:lnTo>
                <a:lnTo>
                  <a:pt x="977" y="121"/>
                </a:lnTo>
                <a:lnTo>
                  <a:pt x="977" y="121"/>
                </a:lnTo>
                <a:lnTo>
                  <a:pt x="975" y="121"/>
                </a:lnTo>
                <a:lnTo>
                  <a:pt x="975" y="121"/>
                </a:lnTo>
                <a:lnTo>
                  <a:pt x="975" y="122"/>
                </a:lnTo>
                <a:lnTo>
                  <a:pt x="974" y="122"/>
                </a:lnTo>
                <a:lnTo>
                  <a:pt x="974" y="124"/>
                </a:lnTo>
                <a:lnTo>
                  <a:pt x="974" y="124"/>
                </a:lnTo>
                <a:lnTo>
                  <a:pt x="975" y="126"/>
                </a:lnTo>
                <a:lnTo>
                  <a:pt x="975" y="127"/>
                </a:lnTo>
                <a:lnTo>
                  <a:pt x="975" y="127"/>
                </a:lnTo>
                <a:lnTo>
                  <a:pt x="972" y="129"/>
                </a:lnTo>
                <a:lnTo>
                  <a:pt x="972" y="129"/>
                </a:lnTo>
                <a:lnTo>
                  <a:pt x="970" y="131"/>
                </a:lnTo>
                <a:lnTo>
                  <a:pt x="969" y="131"/>
                </a:lnTo>
                <a:lnTo>
                  <a:pt x="969" y="131"/>
                </a:lnTo>
                <a:lnTo>
                  <a:pt x="969" y="132"/>
                </a:lnTo>
                <a:lnTo>
                  <a:pt x="967" y="134"/>
                </a:lnTo>
                <a:lnTo>
                  <a:pt x="967" y="134"/>
                </a:lnTo>
                <a:lnTo>
                  <a:pt x="965" y="134"/>
                </a:lnTo>
                <a:lnTo>
                  <a:pt x="960" y="137"/>
                </a:lnTo>
                <a:lnTo>
                  <a:pt x="960" y="139"/>
                </a:lnTo>
                <a:lnTo>
                  <a:pt x="959" y="139"/>
                </a:lnTo>
                <a:lnTo>
                  <a:pt x="955" y="139"/>
                </a:lnTo>
                <a:lnTo>
                  <a:pt x="955" y="139"/>
                </a:lnTo>
                <a:lnTo>
                  <a:pt x="952" y="144"/>
                </a:lnTo>
                <a:lnTo>
                  <a:pt x="950" y="144"/>
                </a:lnTo>
                <a:lnTo>
                  <a:pt x="950" y="144"/>
                </a:lnTo>
                <a:lnTo>
                  <a:pt x="949" y="144"/>
                </a:lnTo>
                <a:lnTo>
                  <a:pt x="949" y="144"/>
                </a:lnTo>
                <a:lnTo>
                  <a:pt x="949" y="144"/>
                </a:lnTo>
                <a:lnTo>
                  <a:pt x="949" y="146"/>
                </a:lnTo>
                <a:lnTo>
                  <a:pt x="949" y="148"/>
                </a:lnTo>
                <a:lnTo>
                  <a:pt x="949" y="148"/>
                </a:lnTo>
                <a:lnTo>
                  <a:pt x="949" y="149"/>
                </a:lnTo>
                <a:lnTo>
                  <a:pt x="949" y="149"/>
                </a:lnTo>
                <a:lnTo>
                  <a:pt x="949" y="151"/>
                </a:lnTo>
                <a:lnTo>
                  <a:pt x="949" y="151"/>
                </a:lnTo>
                <a:lnTo>
                  <a:pt x="949" y="151"/>
                </a:lnTo>
                <a:lnTo>
                  <a:pt x="949" y="153"/>
                </a:lnTo>
                <a:lnTo>
                  <a:pt x="949" y="153"/>
                </a:lnTo>
                <a:lnTo>
                  <a:pt x="947" y="153"/>
                </a:lnTo>
                <a:lnTo>
                  <a:pt x="947" y="153"/>
                </a:lnTo>
                <a:lnTo>
                  <a:pt x="945" y="153"/>
                </a:lnTo>
                <a:lnTo>
                  <a:pt x="943" y="153"/>
                </a:lnTo>
                <a:lnTo>
                  <a:pt x="942" y="153"/>
                </a:lnTo>
                <a:lnTo>
                  <a:pt x="942" y="154"/>
                </a:lnTo>
                <a:lnTo>
                  <a:pt x="942" y="154"/>
                </a:lnTo>
                <a:lnTo>
                  <a:pt x="942" y="156"/>
                </a:lnTo>
                <a:lnTo>
                  <a:pt x="942" y="156"/>
                </a:lnTo>
                <a:lnTo>
                  <a:pt x="942" y="158"/>
                </a:lnTo>
                <a:lnTo>
                  <a:pt x="942" y="158"/>
                </a:lnTo>
                <a:lnTo>
                  <a:pt x="942" y="158"/>
                </a:lnTo>
                <a:lnTo>
                  <a:pt x="942" y="158"/>
                </a:lnTo>
                <a:lnTo>
                  <a:pt x="942" y="159"/>
                </a:lnTo>
                <a:lnTo>
                  <a:pt x="942" y="159"/>
                </a:lnTo>
                <a:lnTo>
                  <a:pt x="942" y="161"/>
                </a:lnTo>
                <a:lnTo>
                  <a:pt x="942" y="163"/>
                </a:lnTo>
                <a:lnTo>
                  <a:pt x="942" y="166"/>
                </a:lnTo>
                <a:lnTo>
                  <a:pt x="940" y="169"/>
                </a:lnTo>
                <a:lnTo>
                  <a:pt x="940" y="169"/>
                </a:lnTo>
                <a:lnTo>
                  <a:pt x="940" y="171"/>
                </a:lnTo>
                <a:lnTo>
                  <a:pt x="940" y="171"/>
                </a:lnTo>
                <a:lnTo>
                  <a:pt x="938" y="173"/>
                </a:lnTo>
                <a:lnTo>
                  <a:pt x="935" y="173"/>
                </a:lnTo>
                <a:lnTo>
                  <a:pt x="935" y="173"/>
                </a:lnTo>
                <a:lnTo>
                  <a:pt x="933" y="173"/>
                </a:lnTo>
                <a:lnTo>
                  <a:pt x="932" y="173"/>
                </a:lnTo>
                <a:lnTo>
                  <a:pt x="932" y="173"/>
                </a:lnTo>
                <a:lnTo>
                  <a:pt x="928" y="174"/>
                </a:lnTo>
                <a:lnTo>
                  <a:pt x="928" y="174"/>
                </a:lnTo>
                <a:lnTo>
                  <a:pt x="927" y="174"/>
                </a:lnTo>
                <a:lnTo>
                  <a:pt x="923" y="176"/>
                </a:lnTo>
                <a:lnTo>
                  <a:pt x="923" y="176"/>
                </a:lnTo>
                <a:lnTo>
                  <a:pt x="915" y="176"/>
                </a:lnTo>
                <a:lnTo>
                  <a:pt x="915" y="176"/>
                </a:lnTo>
                <a:lnTo>
                  <a:pt x="915" y="178"/>
                </a:lnTo>
                <a:lnTo>
                  <a:pt x="913" y="178"/>
                </a:lnTo>
                <a:lnTo>
                  <a:pt x="913" y="180"/>
                </a:lnTo>
                <a:lnTo>
                  <a:pt x="913" y="180"/>
                </a:lnTo>
                <a:lnTo>
                  <a:pt x="913" y="180"/>
                </a:lnTo>
                <a:lnTo>
                  <a:pt x="913" y="181"/>
                </a:lnTo>
                <a:lnTo>
                  <a:pt x="913" y="181"/>
                </a:lnTo>
                <a:lnTo>
                  <a:pt x="912" y="181"/>
                </a:lnTo>
                <a:lnTo>
                  <a:pt x="912" y="183"/>
                </a:lnTo>
                <a:lnTo>
                  <a:pt x="912" y="183"/>
                </a:lnTo>
                <a:lnTo>
                  <a:pt x="912" y="183"/>
                </a:lnTo>
                <a:lnTo>
                  <a:pt x="912" y="185"/>
                </a:lnTo>
                <a:lnTo>
                  <a:pt x="912" y="185"/>
                </a:lnTo>
                <a:lnTo>
                  <a:pt x="910" y="185"/>
                </a:lnTo>
                <a:lnTo>
                  <a:pt x="910" y="185"/>
                </a:lnTo>
                <a:lnTo>
                  <a:pt x="908" y="185"/>
                </a:lnTo>
                <a:lnTo>
                  <a:pt x="908" y="183"/>
                </a:lnTo>
                <a:lnTo>
                  <a:pt x="908" y="183"/>
                </a:lnTo>
                <a:lnTo>
                  <a:pt x="907" y="185"/>
                </a:lnTo>
                <a:lnTo>
                  <a:pt x="905" y="185"/>
                </a:lnTo>
                <a:lnTo>
                  <a:pt x="903" y="186"/>
                </a:lnTo>
                <a:lnTo>
                  <a:pt x="901" y="188"/>
                </a:lnTo>
                <a:lnTo>
                  <a:pt x="901" y="188"/>
                </a:lnTo>
                <a:lnTo>
                  <a:pt x="901" y="190"/>
                </a:lnTo>
                <a:lnTo>
                  <a:pt x="900" y="190"/>
                </a:lnTo>
                <a:lnTo>
                  <a:pt x="900" y="190"/>
                </a:lnTo>
                <a:lnTo>
                  <a:pt x="896" y="188"/>
                </a:lnTo>
                <a:lnTo>
                  <a:pt x="890" y="190"/>
                </a:lnTo>
                <a:lnTo>
                  <a:pt x="888" y="188"/>
                </a:lnTo>
                <a:lnTo>
                  <a:pt x="886" y="188"/>
                </a:lnTo>
                <a:lnTo>
                  <a:pt x="886" y="188"/>
                </a:lnTo>
                <a:lnTo>
                  <a:pt x="885" y="188"/>
                </a:lnTo>
                <a:lnTo>
                  <a:pt x="883" y="191"/>
                </a:lnTo>
                <a:lnTo>
                  <a:pt x="883" y="191"/>
                </a:lnTo>
                <a:lnTo>
                  <a:pt x="881" y="193"/>
                </a:lnTo>
                <a:lnTo>
                  <a:pt x="881" y="193"/>
                </a:lnTo>
                <a:lnTo>
                  <a:pt x="880" y="193"/>
                </a:lnTo>
                <a:lnTo>
                  <a:pt x="880" y="193"/>
                </a:lnTo>
                <a:lnTo>
                  <a:pt x="880" y="195"/>
                </a:lnTo>
                <a:lnTo>
                  <a:pt x="878" y="195"/>
                </a:lnTo>
                <a:lnTo>
                  <a:pt x="878" y="196"/>
                </a:lnTo>
                <a:lnTo>
                  <a:pt x="878" y="196"/>
                </a:lnTo>
                <a:lnTo>
                  <a:pt x="876" y="198"/>
                </a:lnTo>
                <a:lnTo>
                  <a:pt x="876" y="198"/>
                </a:lnTo>
                <a:lnTo>
                  <a:pt x="871" y="200"/>
                </a:lnTo>
                <a:lnTo>
                  <a:pt x="871" y="200"/>
                </a:lnTo>
                <a:lnTo>
                  <a:pt x="870" y="200"/>
                </a:lnTo>
                <a:lnTo>
                  <a:pt x="870" y="200"/>
                </a:lnTo>
                <a:lnTo>
                  <a:pt x="870" y="200"/>
                </a:lnTo>
                <a:lnTo>
                  <a:pt x="868" y="201"/>
                </a:lnTo>
                <a:lnTo>
                  <a:pt x="866" y="201"/>
                </a:lnTo>
                <a:lnTo>
                  <a:pt x="863" y="203"/>
                </a:lnTo>
                <a:lnTo>
                  <a:pt x="861" y="203"/>
                </a:lnTo>
                <a:lnTo>
                  <a:pt x="861" y="203"/>
                </a:lnTo>
                <a:lnTo>
                  <a:pt x="859" y="201"/>
                </a:lnTo>
                <a:lnTo>
                  <a:pt x="858" y="201"/>
                </a:lnTo>
                <a:lnTo>
                  <a:pt x="858" y="201"/>
                </a:lnTo>
                <a:lnTo>
                  <a:pt x="858" y="201"/>
                </a:lnTo>
                <a:lnTo>
                  <a:pt x="858" y="203"/>
                </a:lnTo>
                <a:lnTo>
                  <a:pt x="858" y="203"/>
                </a:lnTo>
                <a:lnTo>
                  <a:pt x="858" y="203"/>
                </a:lnTo>
                <a:lnTo>
                  <a:pt x="856" y="205"/>
                </a:lnTo>
                <a:lnTo>
                  <a:pt x="854" y="208"/>
                </a:lnTo>
                <a:lnTo>
                  <a:pt x="853" y="208"/>
                </a:lnTo>
                <a:lnTo>
                  <a:pt x="851" y="210"/>
                </a:lnTo>
                <a:lnTo>
                  <a:pt x="851" y="210"/>
                </a:lnTo>
                <a:lnTo>
                  <a:pt x="851" y="210"/>
                </a:lnTo>
                <a:lnTo>
                  <a:pt x="849" y="211"/>
                </a:lnTo>
                <a:lnTo>
                  <a:pt x="849" y="211"/>
                </a:lnTo>
                <a:lnTo>
                  <a:pt x="849" y="213"/>
                </a:lnTo>
                <a:lnTo>
                  <a:pt x="849" y="213"/>
                </a:lnTo>
                <a:lnTo>
                  <a:pt x="848" y="217"/>
                </a:lnTo>
                <a:lnTo>
                  <a:pt x="846" y="217"/>
                </a:lnTo>
                <a:lnTo>
                  <a:pt x="846" y="218"/>
                </a:lnTo>
                <a:lnTo>
                  <a:pt x="848" y="220"/>
                </a:lnTo>
                <a:lnTo>
                  <a:pt x="848" y="222"/>
                </a:lnTo>
                <a:lnTo>
                  <a:pt x="848" y="223"/>
                </a:lnTo>
                <a:lnTo>
                  <a:pt x="848" y="223"/>
                </a:lnTo>
                <a:lnTo>
                  <a:pt x="848" y="223"/>
                </a:lnTo>
                <a:lnTo>
                  <a:pt x="848" y="225"/>
                </a:lnTo>
                <a:lnTo>
                  <a:pt x="848" y="225"/>
                </a:lnTo>
                <a:lnTo>
                  <a:pt x="848" y="225"/>
                </a:lnTo>
                <a:lnTo>
                  <a:pt x="848" y="227"/>
                </a:lnTo>
                <a:lnTo>
                  <a:pt x="848" y="227"/>
                </a:lnTo>
                <a:lnTo>
                  <a:pt x="846" y="227"/>
                </a:lnTo>
                <a:lnTo>
                  <a:pt x="846" y="227"/>
                </a:lnTo>
                <a:lnTo>
                  <a:pt x="846" y="227"/>
                </a:lnTo>
                <a:lnTo>
                  <a:pt x="844" y="225"/>
                </a:lnTo>
                <a:lnTo>
                  <a:pt x="843" y="223"/>
                </a:lnTo>
                <a:lnTo>
                  <a:pt x="843" y="223"/>
                </a:lnTo>
                <a:lnTo>
                  <a:pt x="841" y="223"/>
                </a:lnTo>
                <a:lnTo>
                  <a:pt x="839" y="223"/>
                </a:lnTo>
                <a:lnTo>
                  <a:pt x="838" y="225"/>
                </a:lnTo>
                <a:lnTo>
                  <a:pt x="834" y="228"/>
                </a:lnTo>
                <a:lnTo>
                  <a:pt x="834" y="228"/>
                </a:lnTo>
                <a:lnTo>
                  <a:pt x="833" y="230"/>
                </a:lnTo>
                <a:lnTo>
                  <a:pt x="833" y="230"/>
                </a:lnTo>
                <a:lnTo>
                  <a:pt x="833" y="232"/>
                </a:lnTo>
                <a:lnTo>
                  <a:pt x="833" y="232"/>
                </a:lnTo>
                <a:lnTo>
                  <a:pt x="833" y="232"/>
                </a:lnTo>
                <a:lnTo>
                  <a:pt x="831" y="232"/>
                </a:lnTo>
                <a:lnTo>
                  <a:pt x="831" y="233"/>
                </a:lnTo>
                <a:lnTo>
                  <a:pt x="831" y="233"/>
                </a:lnTo>
                <a:lnTo>
                  <a:pt x="831" y="235"/>
                </a:lnTo>
                <a:lnTo>
                  <a:pt x="831" y="237"/>
                </a:lnTo>
                <a:lnTo>
                  <a:pt x="829" y="237"/>
                </a:lnTo>
                <a:lnTo>
                  <a:pt x="829" y="237"/>
                </a:lnTo>
                <a:lnTo>
                  <a:pt x="829" y="238"/>
                </a:lnTo>
                <a:lnTo>
                  <a:pt x="826" y="240"/>
                </a:lnTo>
                <a:lnTo>
                  <a:pt x="824" y="240"/>
                </a:lnTo>
                <a:lnTo>
                  <a:pt x="824" y="242"/>
                </a:lnTo>
                <a:lnTo>
                  <a:pt x="824" y="242"/>
                </a:lnTo>
                <a:lnTo>
                  <a:pt x="824" y="242"/>
                </a:lnTo>
                <a:lnTo>
                  <a:pt x="824" y="243"/>
                </a:lnTo>
                <a:lnTo>
                  <a:pt x="824" y="243"/>
                </a:lnTo>
                <a:lnTo>
                  <a:pt x="824" y="243"/>
                </a:lnTo>
                <a:lnTo>
                  <a:pt x="822" y="245"/>
                </a:lnTo>
                <a:lnTo>
                  <a:pt x="822" y="247"/>
                </a:lnTo>
                <a:lnTo>
                  <a:pt x="821" y="247"/>
                </a:lnTo>
                <a:lnTo>
                  <a:pt x="821" y="247"/>
                </a:lnTo>
                <a:lnTo>
                  <a:pt x="822" y="247"/>
                </a:lnTo>
                <a:lnTo>
                  <a:pt x="822" y="250"/>
                </a:lnTo>
                <a:lnTo>
                  <a:pt x="824" y="250"/>
                </a:lnTo>
                <a:lnTo>
                  <a:pt x="824" y="250"/>
                </a:lnTo>
                <a:lnTo>
                  <a:pt x="822" y="252"/>
                </a:lnTo>
                <a:lnTo>
                  <a:pt x="819" y="255"/>
                </a:lnTo>
                <a:lnTo>
                  <a:pt x="819" y="255"/>
                </a:lnTo>
                <a:lnTo>
                  <a:pt x="819" y="255"/>
                </a:lnTo>
                <a:lnTo>
                  <a:pt x="819" y="257"/>
                </a:lnTo>
                <a:lnTo>
                  <a:pt x="819" y="257"/>
                </a:lnTo>
                <a:lnTo>
                  <a:pt x="819" y="259"/>
                </a:lnTo>
                <a:lnTo>
                  <a:pt x="821" y="260"/>
                </a:lnTo>
                <a:lnTo>
                  <a:pt x="821" y="260"/>
                </a:lnTo>
                <a:lnTo>
                  <a:pt x="821" y="260"/>
                </a:lnTo>
                <a:lnTo>
                  <a:pt x="821" y="262"/>
                </a:lnTo>
                <a:lnTo>
                  <a:pt x="819" y="262"/>
                </a:lnTo>
                <a:lnTo>
                  <a:pt x="819" y="262"/>
                </a:lnTo>
                <a:lnTo>
                  <a:pt x="814" y="262"/>
                </a:lnTo>
                <a:lnTo>
                  <a:pt x="812" y="262"/>
                </a:lnTo>
                <a:lnTo>
                  <a:pt x="804" y="262"/>
                </a:lnTo>
                <a:lnTo>
                  <a:pt x="804" y="264"/>
                </a:lnTo>
                <a:lnTo>
                  <a:pt x="785" y="270"/>
                </a:lnTo>
                <a:lnTo>
                  <a:pt x="785" y="270"/>
                </a:lnTo>
                <a:lnTo>
                  <a:pt x="784" y="270"/>
                </a:lnTo>
                <a:lnTo>
                  <a:pt x="779" y="270"/>
                </a:lnTo>
                <a:lnTo>
                  <a:pt x="774" y="270"/>
                </a:lnTo>
                <a:lnTo>
                  <a:pt x="772" y="272"/>
                </a:lnTo>
                <a:lnTo>
                  <a:pt x="772" y="272"/>
                </a:lnTo>
                <a:lnTo>
                  <a:pt x="772" y="272"/>
                </a:lnTo>
                <a:lnTo>
                  <a:pt x="770" y="274"/>
                </a:lnTo>
                <a:lnTo>
                  <a:pt x="770" y="274"/>
                </a:lnTo>
                <a:lnTo>
                  <a:pt x="767" y="277"/>
                </a:lnTo>
                <a:lnTo>
                  <a:pt x="767" y="277"/>
                </a:lnTo>
                <a:lnTo>
                  <a:pt x="767" y="277"/>
                </a:lnTo>
                <a:lnTo>
                  <a:pt x="765" y="277"/>
                </a:lnTo>
                <a:lnTo>
                  <a:pt x="765" y="279"/>
                </a:lnTo>
                <a:lnTo>
                  <a:pt x="762" y="282"/>
                </a:lnTo>
                <a:lnTo>
                  <a:pt x="762" y="282"/>
                </a:lnTo>
                <a:lnTo>
                  <a:pt x="762" y="282"/>
                </a:lnTo>
                <a:lnTo>
                  <a:pt x="757" y="284"/>
                </a:lnTo>
                <a:lnTo>
                  <a:pt x="757" y="284"/>
                </a:lnTo>
                <a:lnTo>
                  <a:pt x="755" y="285"/>
                </a:lnTo>
                <a:lnTo>
                  <a:pt x="752" y="289"/>
                </a:lnTo>
                <a:lnTo>
                  <a:pt x="752" y="289"/>
                </a:lnTo>
                <a:lnTo>
                  <a:pt x="752" y="291"/>
                </a:lnTo>
                <a:lnTo>
                  <a:pt x="750" y="291"/>
                </a:lnTo>
                <a:lnTo>
                  <a:pt x="750" y="291"/>
                </a:lnTo>
                <a:lnTo>
                  <a:pt x="750" y="292"/>
                </a:lnTo>
                <a:lnTo>
                  <a:pt x="750" y="292"/>
                </a:lnTo>
                <a:lnTo>
                  <a:pt x="750" y="292"/>
                </a:lnTo>
                <a:lnTo>
                  <a:pt x="747" y="296"/>
                </a:lnTo>
                <a:lnTo>
                  <a:pt x="747" y="296"/>
                </a:lnTo>
                <a:lnTo>
                  <a:pt x="745" y="299"/>
                </a:lnTo>
                <a:lnTo>
                  <a:pt x="745" y="299"/>
                </a:lnTo>
                <a:lnTo>
                  <a:pt x="745" y="299"/>
                </a:lnTo>
                <a:lnTo>
                  <a:pt x="743" y="301"/>
                </a:lnTo>
                <a:lnTo>
                  <a:pt x="738" y="304"/>
                </a:lnTo>
                <a:lnTo>
                  <a:pt x="737" y="306"/>
                </a:lnTo>
                <a:lnTo>
                  <a:pt x="737" y="306"/>
                </a:lnTo>
                <a:lnTo>
                  <a:pt x="737" y="306"/>
                </a:lnTo>
                <a:lnTo>
                  <a:pt x="737" y="307"/>
                </a:lnTo>
                <a:lnTo>
                  <a:pt x="738" y="309"/>
                </a:lnTo>
                <a:lnTo>
                  <a:pt x="738" y="309"/>
                </a:lnTo>
                <a:lnTo>
                  <a:pt x="738" y="309"/>
                </a:lnTo>
                <a:lnTo>
                  <a:pt x="738" y="311"/>
                </a:lnTo>
                <a:lnTo>
                  <a:pt x="738" y="311"/>
                </a:lnTo>
                <a:lnTo>
                  <a:pt x="738" y="311"/>
                </a:lnTo>
                <a:lnTo>
                  <a:pt x="738" y="312"/>
                </a:lnTo>
                <a:lnTo>
                  <a:pt x="735" y="314"/>
                </a:lnTo>
                <a:lnTo>
                  <a:pt x="735" y="314"/>
                </a:lnTo>
                <a:lnTo>
                  <a:pt x="733" y="316"/>
                </a:lnTo>
                <a:lnTo>
                  <a:pt x="733" y="316"/>
                </a:lnTo>
                <a:lnTo>
                  <a:pt x="733" y="317"/>
                </a:lnTo>
                <a:lnTo>
                  <a:pt x="733" y="319"/>
                </a:lnTo>
                <a:lnTo>
                  <a:pt x="732" y="319"/>
                </a:lnTo>
                <a:lnTo>
                  <a:pt x="732" y="319"/>
                </a:lnTo>
                <a:lnTo>
                  <a:pt x="728" y="319"/>
                </a:lnTo>
                <a:lnTo>
                  <a:pt x="727" y="321"/>
                </a:lnTo>
                <a:lnTo>
                  <a:pt x="727" y="321"/>
                </a:lnTo>
                <a:lnTo>
                  <a:pt x="727" y="321"/>
                </a:lnTo>
                <a:lnTo>
                  <a:pt x="725" y="322"/>
                </a:lnTo>
                <a:lnTo>
                  <a:pt x="725" y="322"/>
                </a:lnTo>
                <a:lnTo>
                  <a:pt x="725" y="322"/>
                </a:lnTo>
                <a:lnTo>
                  <a:pt x="725" y="324"/>
                </a:lnTo>
                <a:lnTo>
                  <a:pt x="720" y="331"/>
                </a:lnTo>
                <a:lnTo>
                  <a:pt x="718" y="331"/>
                </a:lnTo>
                <a:lnTo>
                  <a:pt x="717" y="331"/>
                </a:lnTo>
                <a:lnTo>
                  <a:pt x="712" y="329"/>
                </a:lnTo>
                <a:lnTo>
                  <a:pt x="712" y="329"/>
                </a:lnTo>
                <a:lnTo>
                  <a:pt x="710" y="331"/>
                </a:lnTo>
                <a:lnTo>
                  <a:pt x="710" y="331"/>
                </a:lnTo>
                <a:lnTo>
                  <a:pt x="710" y="331"/>
                </a:lnTo>
                <a:lnTo>
                  <a:pt x="708" y="333"/>
                </a:lnTo>
                <a:lnTo>
                  <a:pt x="708" y="334"/>
                </a:lnTo>
                <a:lnTo>
                  <a:pt x="708" y="334"/>
                </a:lnTo>
                <a:lnTo>
                  <a:pt x="708" y="334"/>
                </a:lnTo>
                <a:lnTo>
                  <a:pt x="708" y="334"/>
                </a:lnTo>
                <a:lnTo>
                  <a:pt x="705" y="338"/>
                </a:lnTo>
                <a:lnTo>
                  <a:pt x="703" y="339"/>
                </a:lnTo>
                <a:lnTo>
                  <a:pt x="701" y="343"/>
                </a:lnTo>
                <a:lnTo>
                  <a:pt x="701" y="343"/>
                </a:lnTo>
                <a:lnTo>
                  <a:pt x="700" y="344"/>
                </a:lnTo>
                <a:lnTo>
                  <a:pt x="700" y="344"/>
                </a:lnTo>
                <a:lnTo>
                  <a:pt x="698" y="344"/>
                </a:lnTo>
                <a:lnTo>
                  <a:pt x="698" y="343"/>
                </a:lnTo>
                <a:lnTo>
                  <a:pt x="698" y="343"/>
                </a:lnTo>
                <a:lnTo>
                  <a:pt x="698" y="341"/>
                </a:lnTo>
                <a:lnTo>
                  <a:pt x="698" y="341"/>
                </a:lnTo>
                <a:lnTo>
                  <a:pt x="698" y="341"/>
                </a:lnTo>
                <a:lnTo>
                  <a:pt x="698" y="339"/>
                </a:lnTo>
                <a:lnTo>
                  <a:pt x="698" y="339"/>
                </a:lnTo>
                <a:lnTo>
                  <a:pt x="695" y="333"/>
                </a:lnTo>
                <a:lnTo>
                  <a:pt x="693" y="331"/>
                </a:lnTo>
                <a:lnTo>
                  <a:pt x="693" y="329"/>
                </a:lnTo>
                <a:lnTo>
                  <a:pt x="693" y="327"/>
                </a:lnTo>
                <a:lnTo>
                  <a:pt x="693" y="327"/>
                </a:lnTo>
                <a:lnTo>
                  <a:pt x="693" y="327"/>
                </a:lnTo>
                <a:lnTo>
                  <a:pt x="693" y="326"/>
                </a:lnTo>
                <a:lnTo>
                  <a:pt x="693" y="326"/>
                </a:lnTo>
                <a:lnTo>
                  <a:pt x="693" y="326"/>
                </a:lnTo>
                <a:lnTo>
                  <a:pt x="691" y="324"/>
                </a:lnTo>
                <a:lnTo>
                  <a:pt x="688" y="322"/>
                </a:lnTo>
                <a:lnTo>
                  <a:pt x="685" y="321"/>
                </a:lnTo>
                <a:lnTo>
                  <a:pt x="681" y="321"/>
                </a:lnTo>
                <a:lnTo>
                  <a:pt x="681" y="321"/>
                </a:lnTo>
                <a:lnTo>
                  <a:pt x="678" y="322"/>
                </a:lnTo>
                <a:lnTo>
                  <a:pt x="675" y="326"/>
                </a:lnTo>
                <a:lnTo>
                  <a:pt x="666" y="334"/>
                </a:lnTo>
                <a:lnTo>
                  <a:pt x="666" y="336"/>
                </a:lnTo>
                <a:lnTo>
                  <a:pt x="659" y="339"/>
                </a:lnTo>
                <a:lnTo>
                  <a:pt x="658" y="339"/>
                </a:lnTo>
                <a:lnTo>
                  <a:pt x="654" y="344"/>
                </a:lnTo>
                <a:lnTo>
                  <a:pt x="653" y="346"/>
                </a:lnTo>
                <a:lnTo>
                  <a:pt x="653" y="346"/>
                </a:lnTo>
                <a:lnTo>
                  <a:pt x="653" y="346"/>
                </a:lnTo>
                <a:lnTo>
                  <a:pt x="653" y="348"/>
                </a:lnTo>
                <a:lnTo>
                  <a:pt x="651" y="349"/>
                </a:lnTo>
                <a:lnTo>
                  <a:pt x="651" y="351"/>
                </a:lnTo>
                <a:lnTo>
                  <a:pt x="651" y="351"/>
                </a:lnTo>
                <a:lnTo>
                  <a:pt x="651" y="353"/>
                </a:lnTo>
                <a:lnTo>
                  <a:pt x="651" y="353"/>
                </a:lnTo>
                <a:lnTo>
                  <a:pt x="651" y="354"/>
                </a:lnTo>
                <a:lnTo>
                  <a:pt x="651" y="356"/>
                </a:lnTo>
                <a:lnTo>
                  <a:pt x="653" y="358"/>
                </a:lnTo>
                <a:lnTo>
                  <a:pt x="651" y="359"/>
                </a:lnTo>
                <a:lnTo>
                  <a:pt x="649" y="361"/>
                </a:lnTo>
                <a:lnTo>
                  <a:pt x="648" y="361"/>
                </a:lnTo>
                <a:lnTo>
                  <a:pt x="648" y="361"/>
                </a:lnTo>
                <a:lnTo>
                  <a:pt x="648" y="361"/>
                </a:lnTo>
                <a:lnTo>
                  <a:pt x="648" y="361"/>
                </a:lnTo>
                <a:lnTo>
                  <a:pt x="646" y="363"/>
                </a:lnTo>
                <a:lnTo>
                  <a:pt x="646" y="363"/>
                </a:lnTo>
                <a:lnTo>
                  <a:pt x="644" y="366"/>
                </a:lnTo>
                <a:lnTo>
                  <a:pt x="644" y="366"/>
                </a:lnTo>
                <a:lnTo>
                  <a:pt x="644" y="368"/>
                </a:lnTo>
                <a:lnTo>
                  <a:pt x="641" y="370"/>
                </a:lnTo>
                <a:lnTo>
                  <a:pt x="641" y="371"/>
                </a:lnTo>
                <a:lnTo>
                  <a:pt x="639" y="371"/>
                </a:lnTo>
                <a:lnTo>
                  <a:pt x="639" y="373"/>
                </a:lnTo>
                <a:lnTo>
                  <a:pt x="638" y="373"/>
                </a:lnTo>
                <a:lnTo>
                  <a:pt x="638" y="375"/>
                </a:lnTo>
                <a:lnTo>
                  <a:pt x="638" y="375"/>
                </a:lnTo>
                <a:lnTo>
                  <a:pt x="638" y="375"/>
                </a:lnTo>
                <a:lnTo>
                  <a:pt x="638" y="376"/>
                </a:lnTo>
                <a:lnTo>
                  <a:pt x="639" y="376"/>
                </a:lnTo>
                <a:lnTo>
                  <a:pt x="643" y="378"/>
                </a:lnTo>
                <a:lnTo>
                  <a:pt x="643" y="378"/>
                </a:lnTo>
                <a:lnTo>
                  <a:pt x="643" y="378"/>
                </a:lnTo>
                <a:lnTo>
                  <a:pt x="643" y="380"/>
                </a:lnTo>
                <a:lnTo>
                  <a:pt x="643" y="380"/>
                </a:lnTo>
                <a:lnTo>
                  <a:pt x="643" y="380"/>
                </a:lnTo>
                <a:lnTo>
                  <a:pt x="643" y="381"/>
                </a:lnTo>
                <a:lnTo>
                  <a:pt x="641" y="386"/>
                </a:lnTo>
                <a:lnTo>
                  <a:pt x="641" y="386"/>
                </a:lnTo>
                <a:lnTo>
                  <a:pt x="641" y="388"/>
                </a:lnTo>
                <a:lnTo>
                  <a:pt x="641" y="388"/>
                </a:lnTo>
                <a:lnTo>
                  <a:pt x="641" y="390"/>
                </a:lnTo>
                <a:lnTo>
                  <a:pt x="641" y="391"/>
                </a:lnTo>
                <a:lnTo>
                  <a:pt x="641" y="391"/>
                </a:lnTo>
                <a:lnTo>
                  <a:pt x="641" y="393"/>
                </a:lnTo>
                <a:lnTo>
                  <a:pt x="639" y="393"/>
                </a:lnTo>
                <a:lnTo>
                  <a:pt x="639" y="393"/>
                </a:lnTo>
                <a:lnTo>
                  <a:pt x="639" y="395"/>
                </a:lnTo>
                <a:lnTo>
                  <a:pt x="639" y="395"/>
                </a:lnTo>
                <a:lnTo>
                  <a:pt x="638" y="395"/>
                </a:lnTo>
                <a:lnTo>
                  <a:pt x="638" y="396"/>
                </a:lnTo>
                <a:lnTo>
                  <a:pt x="638" y="396"/>
                </a:lnTo>
                <a:lnTo>
                  <a:pt x="638" y="396"/>
                </a:lnTo>
                <a:lnTo>
                  <a:pt x="638" y="396"/>
                </a:lnTo>
                <a:lnTo>
                  <a:pt x="638" y="398"/>
                </a:lnTo>
                <a:lnTo>
                  <a:pt x="636" y="400"/>
                </a:lnTo>
                <a:lnTo>
                  <a:pt x="636" y="400"/>
                </a:lnTo>
                <a:lnTo>
                  <a:pt x="636" y="401"/>
                </a:lnTo>
                <a:lnTo>
                  <a:pt x="636" y="401"/>
                </a:lnTo>
                <a:lnTo>
                  <a:pt x="641" y="412"/>
                </a:lnTo>
                <a:lnTo>
                  <a:pt x="641" y="412"/>
                </a:lnTo>
                <a:lnTo>
                  <a:pt x="643" y="413"/>
                </a:lnTo>
                <a:lnTo>
                  <a:pt x="646" y="413"/>
                </a:lnTo>
                <a:lnTo>
                  <a:pt x="646" y="413"/>
                </a:lnTo>
                <a:lnTo>
                  <a:pt x="646" y="413"/>
                </a:lnTo>
                <a:lnTo>
                  <a:pt x="646" y="413"/>
                </a:lnTo>
                <a:lnTo>
                  <a:pt x="646" y="415"/>
                </a:lnTo>
                <a:lnTo>
                  <a:pt x="644" y="418"/>
                </a:lnTo>
                <a:lnTo>
                  <a:pt x="644" y="420"/>
                </a:lnTo>
                <a:lnTo>
                  <a:pt x="644" y="420"/>
                </a:lnTo>
                <a:lnTo>
                  <a:pt x="641" y="423"/>
                </a:lnTo>
                <a:lnTo>
                  <a:pt x="641" y="423"/>
                </a:lnTo>
                <a:lnTo>
                  <a:pt x="641" y="423"/>
                </a:lnTo>
                <a:lnTo>
                  <a:pt x="639" y="425"/>
                </a:lnTo>
                <a:lnTo>
                  <a:pt x="639" y="427"/>
                </a:lnTo>
                <a:lnTo>
                  <a:pt x="639" y="428"/>
                </a:lnTo>
                <a:lnTo>
                  <a:pt x="638" y="428"/>
                </a:lnTo>
                <a:lnTo>
                  <a:pt x="629" y="432"/>
                </a:lnTo>
                <a:lnTo>
                  <a:pt x="629" y="432"/>
                </a:lnTo>
                <a:lnTo>
                  <a:pt x="627" y="433"/>
                </a:lnTo>
                <a:lnTo>
                  <a:pt x="627" y="433"/>
                </a:lnTo>
                <a:lnTo>
                  <a:pt x="627" y="435"/>
                </a:lnTo>
                <a:lnTo>
                  <a:pt x="627" y="438"/>
                </a:lnTo>
                <a:lnTo>
                  <a:pt x="626" y="440"/>
                </a:lnTo>
                <a:lnTo>
                  <a:pt x="626" y="440"/>
                </a:lnTo>
                <a:lnTo>
                  <a:pt x="626" y="442"/>
                </a:lnTo>
                <a:lnTo>
                  <a:pt x="626" y="442"/>
                </a:lnTo>
                <a:lnTo>
                  <a:pt x="626" y="444"/>
                </a:lnTo>
                <a:lnTo>
                  <a:pt x="624" y="444"/>
                </a:lnTo>
                <a:lnTo>
                  <a:pt x="624" y="445"/>
                </a:lnTo>
                <a:lnTo>
                  <a:pt x="622" y="447"/>
                </a:lnTo>
                <a:lnTo>
                  <a:pt x="622" y="447"/>
                </a:lnTo>
                <a:lnTo>
                  <a:pt x="622" y="449"/>
                </a:lnTo>
                <a:lnTo>
                  <a:pt x="621" y="450"/>
                </a:lnTo>
                <a:lnTo>
                  <a:pt x="619" y="460"/>
                </a:lnTo>
                <a:lnTo>
                  <a:pt x="617" y="465"/>
                </a:lnTo>
                <a:lnTo>
                  <a:pt x="612" y="474"/>
                </a:lnTo>
                <a:lnTo>
                  <a:pt x="611" y="475"/>
                </a:lnTo>
                <a:lnTo>
                  <a:pt x="604" y="484"/>
                </a:lnTo>
                <a:lnTo>
                  <a:pt x="604" y="484"/>
                </a:lnTo>
                <a:lnTo>
                  <a:pt x="604" y="486"/>
                </a:lnTo>
                <a:lnTo>
                  <a:pt x="604" y="486"/>
                </a:lnTo>
                <a:lnTo>
                  <a:pt x="604" y="486"/>
                </a:lnTo>
                <a:lnTo>
                  <a:pt x="604" y="487"/>
                </a:lnTo>
                <a:lnTo>
                  <a:pt x="604" y="487"/>
                </a:lnTo>
                <a:lnTo>
                  <a:pt x="604" y="487"/>
                </a:lnTo>
                <a:lnTo>
                  <a:pt x="604" y="487"/>
                </a:lnTo>
                <a:lnTo>
                  <a:pt x="604" y="489"/>
                </a:lnTo>
                <a:lnTo>
                  <a:pt x="604" y="489"/>
                </a:lnTo>
                <a:lnTo>
                  <a:pt x="601" y="489"/>
                </a:lnTo>
                <a:lnTo>
                  <a:pt x="601" y="491"/>
                </a:lnTo>
                <a:lnTo>
                  <a:pt x="601" y="491"/>
                </a:lnTo>
                <a:lnTo>
                  <a:pt x="601" y="492"/>
                </a:lnTo>
                <a:lnTo>
                  <a:pt x="601" y="492"/>
                </a:lnTo>
                <a:lnTo>
                  <a:pt x="601" y="492"/>
                </a:lnTo>
                <a:lnTo>
                  <a:pt x="602" y="494"/>
                </a:lnTo>
                <a:lnTo>
                  <a:pt x="602" y="496"/>
                </a:lnTo>
                <a:lnTo>
                  <a:pt x="602" y="496"/>
                </a:lnTo>
                <a:lnTo>
                  <a:pt x="601" y="497"/>
                </a:lnTo>
                <a:lnTo>
                  <a:pt x="601" y="499"/>
                </a:lnTo>
                <a:lnTo>
                  <a:pt x="599" y="501"/>
                </a:lnTo>
                <a:lnTo>
                  <a:pt x="599" y="502"/>
                </a:lnTo>
                <a:lnTo>
                  <a:pt x="597" y="502"/>
                </a:lnTo>
                <a:lnTo>
                  <a:pt x="597" y="504"/>
                </a:lnTo>
                <a:lnTo>
                  <a:pt x="597" y="504"/>
                </a:lnTo>
                <a:lnTo>
                  <a:pt x="596" y="504"/>
                </a:lnTo>
                <a:lnTo>
                  <a:pt x="596" y="506"/>
                </a:lnTo>
                <a:lnTo>
                  <a:pt x="596" y="509"/>
                </a:lnTo>
                <a:lnTo>
                  <a:pt x="597" y="511"/>
                </a:lnTo>
                <a:lnTo>
                  <a:pt x="596" y="512"/>
                </a:lnTo>
                <a:lnTo>
                  <a:pt x="592" y="514"/>
                </a:lnTo>
                <a:lnTo>
                  <a:pt x="592" y="514"/>
                </a:lnTo>
                <a:lnTo>
                  <a:pt x="592" y="516"/>
                </a:lnTo>
                <a:lnTo>
                  <a:pt x="592" y="516"/>
                </a:lnTo>
                <a:lnTo>
                  <a:pt x="592" y="516"/>
                </a:lnTo>
                <a:lnTo>
                  <a:pt x="591" y="518"/>
                </a:lnTo>
                <a:lnTo>
                  <a:pt x="591" y="519"/>
                </a:lnTo>
                <a:lnTo>
                  <a:pt x="591" y="519"/>
                </a:lnTo>
                <a:lnTo>
                  <a:pt x="591" y="523"/>
                </a:lnTo>
                <a:lnTo>
                  <a:pt x="592" y="528"/>
                </a:lnTo>
                <a:lnTo>
                  <a:pt x="592" y="528"/>
                </a:lnTo>
                <a:lnTo>
                  <a:pt x="592" y="528"/>
                </a:lnTo>
                <a:lnTo>
                  <a:pt x="592" y="529"/>
                </a:lnTo>
                <a:lnTo>
                  <a:pt x="594" y="529"/>
                </a:lnTo>
                <a:lnTo>
                  <a:pt x="597" y="531"/>
                </a:lnTo>
                <a:lnTo>
                  <a:pt x="597" y="531"/>
                </a:lnTo>
                <a:lnTo>
                  <a:pt x="599" y="533"/>
                </a:lnTo>
                <a:lnTo>
                  <a:pt x="599" y="536"/>
                </a:lnTo>
                <a:lnTo>
                  <a:pt x="599" y="536"/>
                </a:lnTo>
                <a:lnTo>
                  <a:pt x="599" y="538"/>
                </a:lnTo>
                <a:lnTo>
                  <a:pt x="599" y="539"/>
                </a:lnTo>
                <a:lnTo>
                  <a:pt x="599" y="539"/>
                </a:lnTo>
                <a:lnTo>
                  <a:pt x="597" y="541"/>
                </a:lnTo>
                <a:lnTo>
                  <a:pt x="597" y="541"/>
                </a:lnTo>
                <a:lnTo>
                  <a:pt x="597" y="543"/>
                </a:lnTo>
                <a:lnTo>
                  <a:pt x="597" y="543"/>
                </a:lnTo>
                <a:lnTo>
                  <a:pt x="596" y="544"/>
                </a:lnTo>
                <a:lnTo>
                  <a:pt x="596" y="544"/>
                </a:lnTo>
                <a:lnTo>
                  <a:pt x="596" y="546"/>
                </a:lnTo>
                <a:lnTo>
                  <a:pt x="596" y="548"/>
                </a:lnTo>
                <a:lnTo>
                  <a:pt x="596" y="548"/>
                </a:lnTo>
                <a:lnTo>
                  <a:pt x="594" y="549"/>
                </a:lnTo>
                <a:lnTo>
                  <a:pt x="592" y="551"/>
                </a:lnTo>
                <a:lnTo>
                  <a:pt x="592" y="551"/>
                </a:lnTo>
                <a:lnTo>
                  <a:pt x="592" y="551"/>
                </a:lnTo>
                <a:lnTo>
                  <a:pt x="591" y="553"/>
                </a:lnTo>
                <a:lnTo>
                  <a:pt x="591" y="554"/>
                </a:lnTo>
                <a:lnTo>
                  <a:pt x="591" y="554"/>
                </a:lnTo>
                <a:lnTo>
                  <a:pt x="592" y="556"/>
                </a:lnTo>
                <a:lnTo>
                  <a:pt x="592" y="558"/>
                </a:lnTo>
                <a:lnTo>
                  <a:pt x="591" y="560"/>
                </a:lnTo>
                <a:lnTo>
                  <a:pt x="591" y="561"/>
                </a:lnTo>
                <a:lnTo>
                  <a:pt x="591" y="563"/>
                </a:lnTo>
                <a:lnTo>
                  <a:pt x="591" y="563"/>
                </a:lnTo>
                <a:lnTo>
                  <a:pt x="592" y="565"/>
                </a:lnTo>
                <a:lnTo>
                  <a:pt x="592" y="565"/>
                </a:lnTo>
                <a:lnTo>
                  <a:pt x="592" y="571"/>
                </a:lnTo>
                <a:lnTo>
                  <a:pt x="592" y="571"/>
                </a:lnTo>
                <a:lnTo>
                  <a:pt x="592" y="571"/>
                </a:lnTo>
                <a:lnTo>
                  <a:pt x="592" y="573"/>
                </a:lnTo>
                <a:lnTo>
                  <a:pt x="592" y="573"/>
                </a:lnTo>
                <a:lnTo>
                  <a:pt x="597" y="576"/>
                </a:lnTo>
                <a:lnTo>
                  <a:pt x="597" y="576"/>
                </a:lnTo>
                <a:lnTo>
                  <a:pt x="597" y="578"/>
                </a:lnTo>
                <a:lnTo>
                  <a:pt x="597" y="578"/>
                </a:lnTo>
                <a:lnTo>
                  <a:pt x="596" y="581"/>
                </a:lnTo>
                <a:lnTo>
                  <a:pt x="594" y="585"/>
                </a:lnTo>
                <a:lnTo>
                  <a:pt x="592" y="585"/>
                </a:lnTo>
                <a:lnTo>
                  <a:pt x="592" y="586"/>
                </a:lnTo>
                <a:lnTo>
                  <a:pt x="592" y="586"/>
                </a:lnTo>
                <a:lnTo>
                  <a:pt x="592" y="588"/>
                </a:lnTo>
                <a:lnTo>
                  <a:pt x="592" y="588"/>
                </a:lnTo>
                <a:lnTo>
                  <a:pt x="592" y="590"/>
                </a:lnTo>
                <a:lnTo>
                  <a:pt x="592" y="590"/>
                </a:lnTo>
                <a:lnTo>
                  <a:pt x="592" y="591"/>
                </a:lnTo>
                <a:lnTo>
                  <a:pt x="589" y="593"/>
                </a:lnTo>
                <a:lnTo>
                  <a:pt x="589" y="595"/>
                </a:lnTo>
                <a:lnTo>
                  <a:pt x="589" y="595"/>
                </a:lnTo>
                <a:lnTo>
                  <a:pt x="587" y="595"/>
                </a:lnTo>
                <a:lnTo>
                  <a:pt x="587" y="595"/>
                </a:lnTo>
                <a:lnTo>
                  <a:pt x="587" y="595"/>
                </a:lnTo>
                <a:lnTo>
                  <a:pt x="587" y="597"/>
                </a:lnTo>
                <a:lnTo>
                  <a:pt x="585" y="598"/>
                </a:lnTo>
                <a:lnTo>
                  <a:pt x="584" y="600"/>
                </a:lnTo>
                <a:lnTo>
                  <a:pt x="584" y="602"/>
                </a:lnTo>
                <a:lnTo>
                  <a:pt x="584" y="603"/>
                </a:lnTo>
                <a:lnTo>
                  <a:pt x="579" y="612"/>
                </a:lnTo>
                <a:lnTo>
                  <a:pt x="577" y="612"/>
                </a:lnTo>
                <a:lnTo>
                  <a:pt x="577" y="612"/>
                </a:lnTo>
                <a:lnTo>
                  <a:pt x="577" y="613"/>
                </a:lnTo>
                <a:lnTo>
                  <a:pt x="577" y="613"/>
                </a:lnTo>
                <a:lnTo>
                  <a:pt x="577" y="615"/>
                </a:lnTo>
                <a:lnTo>
                  <a:pt x="577" y="620"/>
                </a:lnTo>
                <a:lnTo>
                  <a:pt x="577" y="622"/>
                </a:lnTo>
                <a:lnTo>
                  <a:pt x="577" y="627"/>
                </a:lnTo>
                <a:lnTo>
                  <a:pt x="577" y="628"/>
                </a:lnTo>
                <a:lnTo>
                  <a:pt x="575" y="630"/>
                </a:lnTo>
                <a:lnTo>
                  <a:pt x="575" y="632"/>
                </a:lnTo>
                <a:lnTo>
                  <a:pt x="574" y="632"/>
                </a:lnTo>
                <a:lnTo>
                  <a:pt x="572" y="635"/>
                </a:lnTo>
                <a:lnTo>
                  <a:pt x="569" y="639"/>
                </a:lnTo>
                <a:lnTo>
                  <a:pt x="567" y="640"/>
                </a:lnTo>
                <a:lnTo>
                  <a:pt x="567" y="642"/>
                </a:lnTo>
                <a:lnTo>
                  <a:pt x="567" y="642"/>
                </a:lnTo>
                <a:lnTo>
                  <a:pt x="567" y="644"/>
                </a:lnTo>
                <a:lnTo>
                  <a:pt x="567" y="644"/>
                </a:lnTo>
                <a:lnTo>
                  <a:pt x="567" y="644"/>
                </a:lnTo>
                <a:lnTo>
                  <a:pt x="567" y="645"/>
                </a:lnTo>
                <a:lnTo>
                  <a:pt x="567" y="645"/>
                </a:lnTo>
                <a:lnTo>
                  <a:pt x="567" y="647"/>
                </a:lnTo>
                <a:lnTo>
                  <a:pt x="569" y="647"/>
                </a:lnTo>
                <a:lnTo>
                  <a:pt x="569" y="649"/>
                </a:lnTo>
                <a:lnTo>
                  <a:pt x="569" y="649"/>
                </a:lnTo>
                <a:lnTo>
                  <a:pt x="567" y="650"/>
                </a:lnTo>
                <a:lnTo>
                  <a:pt x="567" y="650"/>
                </a:lnTo>
                <a:lnTo>
                  <a:pt x="564" y="657"/>
                </a:lnTo>
                <a:lnTo>
                  <a:pt x="562" y="657"/>
                </a:lnTo>
                <a:lnTo>
                  <a:pt x="557" y="659"/>
                </a:lnTo>
                <a:lnTo>
                  <a:pt x="554" y="659"/>
                </a:lnTo>
                <a:lnTo>
                  <a:pt x="554" y="659"/>
                </a:lnTo>
                <a:lnTo>
                  <a:pt x="552" y="660"/>
                </a:lnTo>
                <a:lnTo>
                  <a:pt x="545" y="665"/>
                </a:lnTo>
                <a:lnTo>
                  <a:pt x="545" y="665"/>
                </a:lnTo>
                <a:lnTo>
                  <a:pt x="545" y="665"/>
                </a:lnTo>
                <a:lnTo>
                  <a:pt x="543" y="665"/>
                </a:lnTo>
                <a:lnTo>
                  <a:pt x="543" y="665"/>
                </a:lnTo>
                <a:lnTo>
                  <a:pt x="543" y="664"/>
                </a:lnTo>
                <a:lnTo>
                  <a:pt x="542" y="664"/>
                </a:lnTo>
                <a:lnTo>
                  <a:pt x="542" y="664"/>
                </a:lnTo>
                <a:lnTo>
                  <a:pt x="540" y="664"/>
                </a:lnTo>
                <a:lnTo>
                  <a:pt x="540" y="664"/>
                </a:lnTo>
                <a:lnTo>
                  <a:pt x="538" y="665"/>
                </a:lnTo>
                <a:lnTo>
                  <a:pt x="537" y="667"/>
                </a:lnTo>
                <a:lnTo>
                  <a:pt x="535" y="667"/>
                </a:lnTo>
                <a:lnTo>
                  <a:pt x="528" y="667"/>
                </a:lnTo>
                <a:lnTo>
                  <a:pt x="459" y="649"/>
                </a:lnTo>
                <a:lnTo>
                  <a:pt x="459" y="649"/>
                </a:lnTo>
                <a:lnTo>
                  <a:pt x="454" y="649"/>
                </a:lnTo>
                <a:lnTo>
                  <a:pt x="454" y="649"/>
                </a:lnTo>
                <a:lnTo>
                  <a:pt x="436" y="640"/>
                </a:lnTo>
                <a:lnTo>
                  <a:pt x="436" y="640"/>
                </a:lnTo>
                <a:lnTo>
                  <a:pt x="436" y="640"/>
                </a:lnTo>
                <a:lnTo>
                  <a:pt x="434" y="642"/>
                </a:lnTo>
                <a:lnTo>
                  <a:pt x="434" y="642"/>
                </a:lnTo>
                <a:lnTo>
                  <a:pt x="434" y="642"/>
                </a:lnTo>
                <a:lnTo>
                  <a:pt x="432" y="642"/>
                </a:lnTo>
                <a:lnTo>
                  <a:pt x="432" y="642"/>
                </a:lnTo>
                <a:lnTo>
                  <a:pt x="431" y="642"/>
                </a:lnTo>
                <a:lnTo>
                  <a:pt x="431" y="642"/>
                </a:lnTo>
                <a:lnTo>
                  <a:pt x="431" y="644"/>
                </a:lnTo>
                <a:lnTo>
                  <a:pt x="427" y="647"/>
                </a:lnTo>
                <a:lnTo>
                  <a:pt x="426" y="649"/>
                </a:lnTo>
                <a:lnTo>
                  <a:pt x="426" y="649"/>
                </a:lnTo>
                <a:lnTo>
                  <a:pt x="422" y="647"/>
                </a:lnTo>
                <a:lnTo>
                  <a:pt x="419" y="647"/>
                </a:lnTo>
                <a:lnTo>
                  <a:pt x="414" y="655"/>
                </a:lnTo>
                <a:lnTo>
                  <a:pt x="414" y="657"/>
                </a:lnTo>
                <a:lnTo>
                  <a:pt x="414" y="659"/>
                </a:lnTo>
                <a:lnTo>
                  <a:pt x="414" y="660"/>
                </a:lnTo>
                <a:lnTo>
                  <a:pt x="412" y="662"/>
                </a:lnTo>
                <a:lnTo>
                  <a:pt x="411" y="664"/>
                </a:lnTo>
                <a:lnTo>
                  <a:pt x="411" y="665"/>
                </a:lnTo>
                <a:lnTo>
                  <a:pt x="409" y="667"/>
                </a:lnTo>
                <a:lnTo>
                  <a:pt x="409" y="667"/>
                </a:lnTo>
                <a:lnTo>
                  <a:pt x="407" y="667"/>
                </a:lnTo>
                <a:lnTo>
                  <a:pt x="389" y="657"/>
                </a:lnTo>
                <a:lnTo>
                  <a:pt x="389" y="657"/>
                </a:lnTo>
                <a:lnTo>
                  <a:pt x="389" y="657"/>
                </a:lnTo>
                <a:lnTo>
                  <a:pt x="387" y="659"/>
                </a:lnTo>
                <a:lnTo>
                  <a:pt x="387" y="660"/>
                </a:lnTo>
                <a:lnTo>
                  <a:pt x="380" y="669"/>
                </a:lnTo>
                <a:lnTo>
                  <a:pt x="380" y="671"/>
                </a:lnTo>
                <a:lnTo>
                  <a:pt x="379" y="671"/>
                </a:lnTo>
                <a:lnTo>
                  <a:pt x="379" y="671"/>
                </a:lnTo>
                <a:lnTo>
                  <a:pt x="362" y="662"/>
                </a:lnTo>
                <a:lnTo>
                  <a:pt x="360" y="662"/>
                </a:lnTo>
                <a:lnTo>
                  <a:pt x="359" y="664"/>
                </a:lnTo>
                <a:lnTo>
                  <a:pt x="359" y="664"/>
                </a:lnTo>
                <a:lnTo>
                  <a:pt x="357" y="667"/>
                </a:lnTo>
                <a:lnTo>
                  <a:pt x="357" y="667"/>
                </a:lnTo>
                <a:lnTo>
                  <a:pt x="353" y="672"/>
                </a:lnTo>
                <a:lnTo>
                  <a:pt x="353" y="672"/>
                </a:lnTo>
                <a:lnTo>
                  <a:pt x="353" y="672"/>
                </a:lnTo>
                <a:lnTo>
                  <a:pt x="352" y="672"/>
                </a:lnTo>
                <a:lnTo>
                  <a:pt x="350" y="672"/>
                </a:lnTo>
                <a:lnTo>
                  <a:pt x="347" y="671"/>
                </a:lnTo>
                <a:lnTo>
                  <a:pt x="347" y="671"/>
                </a:lnTo>
                <a:lnTo>
                  <a:pt x="347" y="671"/>
                </a:lnTo>
                <a:lnTo>
                  <a:pt x="343" y="676"/>
                </a:lnTo>
                <a:lnTo>
                  <a:pt x="340" y="682"/>
                </a:lnTo>
                <a:lnTo>
                  <a:pt x="338" y="684"/>
                </a:lnTo>
                <a:lnTo>
                  <a:pt x="290" y="657"/>
                </a:lnTo>
                <a:lnTo>
                  <a:pt x="288" y="659"/>
                </a:lnTo>
                <a:lnTo>
                  <a:pt x="288" y="660"/>
                </a:lnTo>
                <a:lnTo>
                  <a:pt x="285" y="669"/>
                </a:lnTo>
                <a:lnTo>
                  <a:pt x="283" y="669"/>
                </a:lnTo>
                <a:lnTo>
                  <a:pt x="283" y="669"/>
                </a:lnTo>
                <a:lnTo>
                  <a:pt x="283" y="669"/>
                </a:lnTo>
                <a:lnTo>
                  <a:pt x="263" y="659"/>
                </a:lnTo>
                <a:lnTo>
                  <a:pt x="263" y="659"/>
                </a:lnTo>
                <a:lnTo>
                  <a:pt x="263" y="659"/>
                </a:lnTo>
                <a:lnTo>
                  <a:pt x="263" y="657"/>
                </a:lnTo>
                <a:lnTo>
                  <a:pt x="263" y="655"/>
                </a:lnTo>
                <a:lnTo>
                  <a:pt x="268" y="647"/>
                </a:lnTo>
                <a:lnTo>
                  <a:pt x="268" y="647"/>
                </a:lnTo>
                <a:lnTo>
                  <a:pt x="268" y="647"/>
                </a:lnTo>
                <a:lnTo>
                  <a:pt x="266" y="645"/>
                </a:lnTo>
                <a:lnTo>
                  <a:pt x="246" y="634"/>
                </a:lnTo>
                <a:lnTo>
                  <a:pt x="246" y="634"/>
                </a:lnTo>
                <a:lnTo>
                  <a:pt x="246" y="635"/>
                </a:lnTo>
                <a:lnTo>
                  <a:pt x="241" y="642"/>
                </a:lnTo>
                <a:lnTo>
                  <a:pt x="239" y="645"/>
                </a:lnTo>
                <a:lnTo>
                  <a:pt x="239" y="645"/>
                </a:lnTo>
                <a:lnTo>
                  <a:pt x="238" y="645"/>
                </a:lnTo>
                <a:lnTo>
                  <a:pt x="222" y="639"/>
                </a:lnTo>
                <a:lnTo>
                  <a:pt x="222" y="639"/>
                </a:lnTo>
                <a:lnTo>
                  <a:pt x="222" y="639"/>
                </a:lnTo>
                <a:lnTo>
                  <a:pt x="221" y="639"/>
                </a:lnTo>
                <a:lnTo>
                  <a:pt x="221" y="640"/>
                </a:lnTo>
                <a:lnTo>
                  <a:pt x="216" y="649"/>
                </a:lnTo>
                <a:lnTo>
                  <a:pt x="216" y="650"/>
                </a:lnTo>
                <a:lnTo>
                  <a:pt x="212" y="650"/>
                </a:lnTo>
                <a:lnTo>
                  <a:pt x="195" y="640"/>
                </a:lnTo>
                <a:lnTo>
                  <a:pt x="195" y="640"/>
                </a:lnTo>
                <a:lnTo>
                  <a:pt x="194" y="640"/>
                </a:lnTo>
                <a:lnTo>
                  <a:pt x="194" y="640"/>
                </a:lnTo>
                <a:lnTo>
                  <a:pt x="194" y="642"/>
                </a:lnTo>
                <a:lnTo>
                  <a:pt x="192" y="644"/>
                </a:lnTo>
                <a:lnTo>
                  <a:pt x="192" y="644"/>
                </a:lnTo>
                <a:lnTo>
                  <a:pt x="189" y="650"/>
                </a:lnTo>
                <a:lnTo>
                  <a:pt x="180" y="665"/>
                </a:lnTo>
                <a:lnTo>
                  <a:pt x="180" y="665"/>
                </a:lnTo>
                <a:lnTo>
                  <a:pt x="182" y="665"/>
                </a:lnTo>
                <a:lnTo>
                  <a:pt x="195" y="676"/>
                </a:lnTo>
                <a:lnTo>
                  <a:pt x="197" y="676"/>
                </a:lnTo>
                <a:lnTo>
                  <a:pt x="195" y="677"/>
                </a:lnTo>
                <a:lnTo>
                  <a:pt x="194" y="681"/>
                </a:lnTo>
                <a:lnTo>
                  <a:pt x="194" y="682"/>
                </a:lnTo>
                <a:lnTo>
                  <a:pt x="194" y="682"/>
                </a:lnTo>
                <a:lnTo>
                  <a:pt x="195" y="684"/>
                </a:lnTo>
                <a:lnTo>
                  <a:pt x="199" y="686"/>
                </a:lnTo>
                <a:lnTo>
                  <a:pt x="201" y="687"/>
                </a:lnTo>
                <a:lnTo>
                  <a:pt x="202" y="689"/>
                </a:lnTo>
                <a:lnTo>
                  <a:pt x="202" y="692"/>
                </a:lnTo>
                <a:lnTo>
                  <a:pt x="202" y="694"/>
                </a:lnTo>
                <a:lnTo>
                  <a:pt x="201" y="697"/>
                </a:lnTo>
                <a:lnTo>
                  <a:pt x="195" y="708"/>
                </a:lnTo>
                <a:lnTo>
                  <a:pt x="187" y="697"/>
                </a:lnTo>
                <a:lnTo>
                  <a:pt x="185" y="696"/>
                </a:lnTo>
                <a:lnTo>
                  <a:pt x="185" y="696"/>
                </a:lnTo>
                <a:lnTo>
                  <a:pt x="182" y="697"/>
                </a:lnTo>
                <a:lnTo>
                  <a:pt x="179" y="699"/>
                </a:lnTo>
                <a:lnTo>
                  <a:pt x="177" y="701"/>
                </a:lnTo>
                <a:lnTo>
                  <a:pt x="172" y="706"/>
                </a:lnTo>
                <a:lnTo>
                  <a:pt x="172" y="708"/>
                </a:lnTo>
                <a:lnTo>
                  <a:pt x="170" y="711"/>
                </a:lnTo>
                <a:lnTo>
                  <a:pt x="169" y="711"/>
                </a:lnTo>
                <a:lnTo>
                  <a:pt x="169" y="711"/>
                </a:lnTo>
                <a:lnTo>
                  <a:pt x="169" y="713"/>
                </a:lnTo>
                <a:lnTo>
                  <a:pt x="157" y="719"/>
                </a:lnTo>
                <a:lnTo>
                  <a:pt x="157" y="719"/>
                </a:lnTo>
                <a:lnTo>
                  <a:pt x="157" y="719"/>
                </a:lnTo>
                <a:lnTo>
                  <a:pt x="153" y="723"/>
                </a:lnTo>
                <a:lnTo>
                  <a:pt x="152" y="723"/>
                </a:lnTo>
                <a:lnTo>
                  <a:pt x="150" y="724"/>
                </a:lnTo>
                <a:lnTo>
                  <a:pt x="150" y="724"/>
                </a:lnTo>
                <a:lnTo>
                  <a:pt x="148" y="723"/>
                </a:lnTo>
                <a:lnTo>
                  <a:pt x="145" y="723"/>
                </a:lnTo>
                <a:lnTo>
                  <a:pt x="145" y="721"/>
                </a:lnTo>
                <a:lnTo>
                  <a:pt x="145" y="719"/>
                </a:lnTo>
                <a:lnTo>
                  <a:pt x="145" y="719"/>
                </a:lnTo>
                <a:lnTo>
                  <a:pt x="145" y="718"/>
                </a:lnTo>
                <a:lnTo>
                  <a:pt x="143" y="716"/>
                </a:lnTo>
                <a:lnTo>
                  <a:pt x="143" y="714"/>
                </a:lnTo>
                <a:lnTo>
                  <a:pt x="143" y="714"/>
                </a:lnTo>
                <a:lnTo>
                  <a:pt x="142" y="713"/>
                </a:lnTo>
                <a:lnTo>
                  <a:pt x="137" y="708"/>
                </a:lnTo>
                <a:lnTo>
                  <a:pt x="135" y="708"/>
                </a:lnTo>
                <a:lnTo>
                  <a:pt x="132" y="706"/>
                </a:lnTo>
                <a:lnTo>
                  <a:pt x="132" y="708"/>
                </a:lnTo>
                <a:lnTo>
                  <a:pt x="132" y="708"/>
                </a:lnTo>
                <a:lnTo>
                  <a:pt x="128" y="711"/>
                </a:lnTo>
                <a:lnTo>
                  <a:pt x="122" y="716"/>
                </a:lnTo>
                <a:lnTo>
                  <a:pt x="118" y="718"/>
                </a:lnTo>
                <a:lnTo>
                  <a:pt x="118" y="718"/>
                </a:lnTo>
                <a:lnTo>
                  <a:pt x="118" y="718"/>
                </a:lnTo>
                <a:lnTo>
                  <a:pt x="116" y="719"/>
                </a:lnTo>
                <a:lnTo>
                  <a:pt x="116" y="721"/>
                </a:lnTo>
                <a:lnTo>
                  <a:pt x="115" y="721"/>
                </a:lnTo>
                <a:lnTo>
                  <a:pt x="115" y="721"/>
                </a:lnTo>
                <a:lnTo>
                  <a:pt x="113" y="721"/>
                </a:lnTo>
                <a:lnTo>
                  <a:pt x="111" y="721"/>
                </a:lnTo>
                <a:lnTo>
                  <a:pt x="108" y="719"/>
                </a:lnTo>
                <a:lnTo>
                  <a:pt x="106" y="719"/>
                </a:lnTo>
                <a:lnTo>
                  <a:pt x="100" y="719"/>
                </a:lnTo>
                <a:lnTo>
                  <a:pt x="95" y="718"/>
                </a:lnTo>
                <a:lnTo>
                  <a:pt x="93" y="718"/>
                </a:lnTo>
                <a:lnTo>
                  <a:pt x="88" y="718"/>
                </a:lnTo>
                <a:lnTo>
                  <a:pt x="88" y="719"/>
                </a:lnTo>
                <a:lnTo>
                  <a:pt x="88" y="719"/>
                </a:lnTo>
                <a:lnTo>
                  <a:pt x="86" y="719"/>
                </a:lnTo>
                <a:lnTo>
                  <a:pt x="85" y="723"/>
                </a:lnTo>
                <a:lnTo>
                  <a:pt x="85" y="723"/>
                </a:lnTo>
                <a:lnTo>
                  <a:pt x="85" y="723"/>
                </a:lnTo>
                <a:lnTo>
                  <a:pt x="83" y="723"/>
                </a:lnTo>
                <a:lnTo>
                  <a:pt x="74" y="718"/>
                </a:lnTo>
                <a:lnTo>
                  <a:pt x="73" y="718"/>
                </a:lnTo>
                <a:lnTo>
                  <a:pt x="73" y="718"/>
                </a:lnTo>
                <a:lnTo>
                  <a:pt x="71" y="718"/>
                </a:lnTo>
                <a:lnTo>
                  <a:pt x="71" y="719"/>
                </a:lnTo>
                <a:lnTo>
                  <a:pt x="71" y="719"/>
                </a:lnTo>
                <a:lnTo>
                  <a:pt x="71" y="719"/>
                </a:lnTo>
                <a:lnTo>
                  <a:pt x="71" y="719"/>
                </a:lnTo>
                <a:lnTo>
                  <a:pt x="71" y="721"/>
                </a:lnTo>
                <a:lnTo>
                  <a:pt x="73" y="726"/>
                </a:lnTo>
                <a:lnTo>
                  <a:pt x="73" y="726"/>
                </a:lnTo>
                <a:lnTo>
                  <a:pt x="73" y="726"/>
                </a:lnTo>
                <a:lnTo>
                  <a:pt x="73" y="728"/>
                </a:lnTo>
                <a:lnTo>
                  <a:pt x="64" y="726"/>
                </a:lnTo>
                <a:lnTo>
                  <a:pt x="63" y="726"/>
                </a:lnTo>
                <a:lnTo>
                  <a:pt x="63" y="726"/>
                </a:lnTo>
                <a:lnTo>
                  <a:pt x="61" y="728"/>
                </a:lnTo>
                <a:lnTo>
                  <a:pt x="61" y="728"/>
                </a:lnTo>
                <a:lnTo>
                  <a:pt x="56" y="739"/>
                </a:lnTo>
                <a:lnTo>
                  <a:pt x="54" y="739"/>
                </a:lnTo>
                <a:lnTo>
                  <a:pt x="54" y="739"/>
                </a:lnTo>
                <a:lnTo>
                  <a:pt x="54" y="739"/>
                </a:lnTo>
                <a:lnTo>
                  <a:pt x="54" y="741"/>
                </a:lnTo>
                <a:lnTo>
                  <a:pt x="54" y="741"/>
                </a:lnTo>
                <a:lnTo>
                  <a:pt x="56" y="741"/>
                </a:lnTo>
                <a:lnTo>
                  <a:pt x="56" y="741"/>
                </a:lnTo>
                <a:lnTo>
                  <a:pt x="56" y="743"/>
                </a:lnTo>
                <a:lnTo>
                  <a:pt x="56" y="743"/>
                </a:lnTo>
                <a:lnTo>
                  <a:pt x="53" y="750"/>
                </a:lnTo>
                <a:lnTo>
                  <a:pt x="53" y="751"/>
                </a:lnTo>
                <a:lnTo>
                  <a:pt x="53" y="751"/>
                </a:lnTo>
                <a:lnTo>
                  <a:pt x="53" y="753"/>
                </a:lnTo>
                <a:lnTo>
                  <a:pt x="53" y="753"/>
                </a:lnTo>
                <a:lnTo>
                  <a:pt x="53" y="753"/>
                </a:lnTo>
                <a:lnTo>
                  <a:pt x="53" y="755"/>
                </a:lnTo>
                <a:lnTo>
                  <a:pt x="49" y="760"/>
                </a:lnTo>
                <a:lnTo>
                  <a:pt x="48" y="765"/>
                </a:lnTo>
                <a:lnTo>
                  <a:pt x="48" y="766"/>
                </a:lnTo>
                <a:lnTo>
                  <a:pt x="46" y="766"/>
                </a:lnTo>
                <a:lnTo>
                  <a:pt x="44" y="766"/>
                </a:lnTo>
                <a:lnTo>
                  <a:pt x="43" y="766"/>
                </a:lnTo>
                <a:lnTo>
                  <a:pt x="41" y="766"/>
                </a:lnTo>
                <a:lnTo>
                  <a:pt x="37" y="763"/>
                </a:lnTo>
                <a:lnTo>
                  <a:pt x="36" y="761"/>
                </a:lnTo>
                <a:lnTo>
                  <a:pt x="34" y="761"/>
                </a:lnTo>
                <a:lnTo>
                  <a:pt x="34" y="761"/>
                </a:lnTo>
                <a:lnTo>
                  <a:pt x="34" y="760"/>
                </a:lnTo>
                <a:lnTo>
                  <a:pt x="34" y="760"/>
                </a:lnTo>
                <a:lnTo>
                  <a:pt x="34" y="760"/>
                </a:lnTo>
                <a:lnTo>
                  <a:pt x="34" y="758"/>
                </a:lnTo>
                <a:lnTo>
                  <a:pt x="34" y="758"/>
                </a:lnTo>
                <a:lnTo>
                  <a:pt x="39" y="748"/>
                </a:lnTo>
                <a:lnTo>
                  <a:pt x="39" y="748"/>
                </a:lnTo>
                <a:lnTo>
                  <a:pt x="39" y="746"/>
                </a:lnTo>
                <a:lnTo>
                  <a:pt x="39" y="746"/>
                </a:lnTo>
                <a:lnTo>
                  <a:pt x="32" y="741"/>
                </a:lnTo>
                <a:lnTo>
                  <a:pt x="31" y="741"/>
                </a:lnTo>
                <a:lnTo>
                  <a:pt x="31" y="739"/>
                </a:lnTo>
                <a:lnTo>
                  <a:pt x="31" y="739"/>
                </a:lnTo>
                <a:lnTo>
                  <a:pt x="31" y="739"/>
                </a:lnTo>
                <a:lnTo>
                  <a:pt x="31" y="738"/>
                </a:lnTo>
                <a:lnTo>
                  <a:pt x="31" y="736"/>
                </a:lnTo>
                <a:lnTo>
                  <a:pt x="31" y="736"/>
                </a:lnTo>
                <a:lnTo>
                  <a:pt x="31" y="736"/>
                </a:lnTo>
                <a:lnTo>
                  <a:pt x="27" y="734"/>
                </a:lnTo>
                <a:lnTo>
                  <a:pt x="27" y="733"/>
                </a:lnTo>
                <a:lnTo>
                  <a:pt x="26" y="729"/>
                </a:lnTo>
                <a:lnTo>
                  <a:pt x="24" y="729"/>
                </a:lnTo>
                <a:lnTo>
                  <a:pt x="24" y="729"/>
                </a:lnTo>
                <a:lnTo>
                  <a:pt x="24" y="729"/>
                </a:lnTo>
                <a:lnTo>
                  <a:pt x="22" y="729"/>
                </a:lnTo>
                <a:lnTo>
                  <a:pt x="22" y="731"/>
                </a:lnTo>
                <a:lnTo>
                  <a:pt x="22" y="731"/>
                </a:lnTo>
                <a:lnTo>
                  <a:pt x="21" y="731"/>
                </a:lnTo>
                <a:lnTo>
                  <a:pt x="21" y="731"/>
                </a:lnTo>
                <a:lnTo>
                  <a:pt x="21" y="731"/>
                </a:lnTo>
                <a:lnTo>
                  <a:pt x="19" y="731"/>
                </a:lnTo>
                <a:lnTo>
                  <a:pt x="19" y="729"/>
                </a:lnTo>
                <a:lnTo>
                  <a:pt x="19" y="729"/>
                </a:lnTo>
                <a:lnTo>
                  <a:pt x="19" y="729"/>
                </a:lnTo>
                <a:lnTo>
                  <a:pt x="26" y="716"/>
                </a:lnTo>
                <a:lnTo>
                  <a:pt x="26" y="714"/>
                </a:lnTo>
                <a:lnTo>
                  <a:pt x="26" y="714"/>
                </a:lnTo>
                <a:lnTo>
                  <a:pt x="2" y="702"/>
                </a:lnTo>
                <a:lnTo>
                  <a:pt x="0" y="702"/>
                </a:lnTo>
                <a:lnTo>
                  <a:pt x="0" y="701"/>
                </a:lnTo>
                <a:lnTo>
                  <a:pt x="0" y="701"/>
                </a:lnTo>
                <a:lnTo>
                  <a:pt x="2" y="697"/>
                </a:lnTo>
                <a:lnTo>
                  <a:pt x="2" y="696"/>
                </a:lnTo>
                <a:lnTo>
                  <a:pt x="2" y="692"/>
                </a:lnTo>
                <a:lnTo>
                  <a:pt x="4" y="692"/>
                </a:lnTo>
                <a:lnTo>
                  <a:pt x="4" y="691"/>
                </a:lnTo>
                <a:lnTo>
                  <a:pt x="4" y="689"/>
                </a:lnTo>
                <a:lnTo>
                  <a:pt x="6" y="687"/>
                </a:lnTo>
                <a:lnTo>
                  <a:pt x="7" y="682"/>
                </a:lnTo>
                <a:lnTo>
                  <a:pt x="7" y="681"/>
                </a:lnTo>
                <a:lnTo>
                  <a:pt x="7" y="677"/>
                </a:lnTo>
                <a:lnTo>
                  <a:pt x="9" y="676"/>
                </a:lnTo>
                <a:lnTo>
                  <a:pt x="11" y="665"/>
                </a:lnTo>
                <a:lnTo>
                  <a:pt x="11" y="662"/>
                </a:lnTo>
                <a:lnTo>
                  <a:pt x="12" y="657"/>
                </a:lnTo>
                <a:lnTo>
                  <a:pt x="12" y="657"/>
                </a:lnTo>
                <a:lnTo>
                  <a:pt x="12" y="655"/>
                </a:lnTo>
                <a:lnTo>
                  <a:pt x="12" y="655"/>
                </a:lnTo>
                <a:lnTo>
                  <a:pt x="14" y="655"/>
                </a:lnTo>
                <a:lnTo>
                  <a:pt x="16" y="654"/>
                </a:lnTo>
                <a:lnTo>
                  <a:pt x="27" y="649"/>
                </a:lnTo>
                <a:lnTo>
                  <a:pt x="29" y="647"/>
                </a:lnTo>
                <a:lnTo>
                  <a:pt x="29" y="647"/>
                </a:lnTo>
                <a:lnTo>
                  <a:pt x="32" y="644"/>
                </a:lnTo>
                <a:lnTo>
                  <a:pt x="32" y="644"/>
                </a:lnTo>
                <a:lnTo>
                  <a:pt x="32" y="642"/>
                </a:lnTo>
                <a:lnTo>
                  <a:pt x="31" y="639"/>
                </a:lnTo>
                <a:lnTo>
                  <a:pt x="31" y="639"/>
                </a:lnTo>
                <a:lnTo>
                  <a:pt x="29" y="639"/>
                </a:lnTo>
                <a:lnTo>
                  <a:pt x="29" y="639"/>
                </a:lnTo>
                <a:lnTo>
                  <a:pt x="29" y="639"/>
                </a:lnTo>
                <a:lnTo>
                  <a:pt x="29" y="639"/>
                </a:lnTo>
                <a:lnTo>
                  <a:pt x="24" y="637"/>
                </a:lnTo>
                <a:lnTo>
                  <a:pt x="24" y="635"/>
                </a:lnTo>
                <a:lnTo>
                  <a:pt x="24" y="635"/>
                </a:lnTo>
                <a:lnTo>
                  <a:pt x="24" y="635"/>
                </a:lnTo>
                <a:lnTo>
                  <a:pt x="24" y="635"/>
                </a:lnTo>
                <a:lnTo>
                  <a:pt x="26" y="634"/>
                </a:lnTo>
                <a:lnTo>
                  <a:pt x="26" y="635"/>
                </a:lnTo>
                <a:lnTo>
                  <a:pt x="27" y="635"/>
                </a:lnTo>
                <a:lnTo>
                  <a:pt x="27" y="635"/>
                </a:lnTo>
                <a:lnTo>
                  <a:pt x="27" y="635"/>
                </a:lnTo>
                <a:lnTo>
                  <a:pt x="27" y="634"/>
                </a:lnTo>
                <a:lnTo>
                  <a:pt x="26" y="628"/>
                </a:lnTo>
                <a:lnTo>
                  <a:pt x="24" y="628"/>
                </a:lnTo>
                <a:lnTo>
                  <a:pt x="24" y="628"/>
                </a:lnTo>
                <a:lnTo>
                  <a:pt x="26" y="627"/>
                </a:lnTo>
                <a:lnTo>
                  <a:pt x="26" y="627"/>
                </a:lnTo>
                <a:lnTo>
                  <a:pt x="26" y="625"/>
                </a:lnTo>
                <a:lnTo>
                  <a:pt x="26" y="625"/>
                </a:lnTo>
                <a:lnTo>
                  <a:pt x="26" y="625"/>
                </a:lnTo>
                <a:lnTo>
                  <a:pt x="26" y="623"/>
                </a:lnTo>
                <a:lnTo>
                  <a:pt x="26" y="623"/>
                </a:lnTo>
                <a:lnTo>
                  <a:pt x="27" y="622"/>
                </a:lnTo>
                <a:lnTo>
                  <a:pt x="27" y="622"/>
                </a:lnTo>
                <a:lnTo>
                  <a:pt x="29" y="622"/>
                </a:lnTo>
                <a:lnTo>
                  <a:pt x="29" y="620"/>
                </a:lnTo>
                <a:lnTo>
                  <a:pt x="29" y="620"/>
                </a:lnTo>
                <a:lnTo>
                  <a:pt x="29" y="618"/>
                </a:lnTo>
                <a:lnTo>
                  <a:pt x="29" y="617"/>
                </a:lnTo>
                <a:lnTo>
                  <a:pt x="31" y="615"/>
                </a:lnTo>
                <a:lnTo>
                  <a:pt x="31" y="615"/>
                </a:lnTo>
                <a:lnTo>
                  <a:pt x="29" y="613"/>
                </a:lnTo>
                <a:lnTo>
                  <a:pt x="29" y="613"/>
                </a:lnTo>
                <a:lnTo>
                  <a:pt x="31" y="608"/>
                </a:lnTo>
                <a:lnTo>
                  <a:pt x="31" y="605"/>
                </a:lnTo>
                <a:lnTo>
                  <a:pt x="32" y="598"/>
                </a:lnTo>
                <a:lnTo>
                  <a:pt x="32" y="593"/>
                </a:lnTo>
                <a:lnTo>
                  <a:pt x="32" y="591"/>
                </a:lnTo>
                <a:lnTo>
                  <a:pt x="34" y="588"/>
                </a:lnTo>
                <a:lnTo>
                  <a:pt x="36" y="583"/>
                </a:lnTo>
                <a:lnTo>
                  <a:pt x="37" y="580"/>
                </a:lnTo>
                <a:lnTo>
                  <a:pt x="37" y="578"/>
                </a:lnTo>
                <a:lnTo>
                  <a:pt x="39" y="578"/>
                </a:lnTo>
                <a:lnTo>
                  <a:pt x="41" y="576"/>
                </a:lnTo>
                <a:lnTo>
                  <a:pt x="41" y="575"/>
                </a:lnTo>
                <a:lnTo>
                  <a:pt x="43" y="575"/>
                </a:lnTo>
                <a:lnTo>
                  <a:pt x="63" y="571"/>
                </a:lnTo>
                <a:lnTo>
                  <a:pt x="64" y="571"/>
                </a:lnTo>
                <a:lnTo>
                  <a:pt x="64" y="575"/>
                </a:lnTo>
                <a:lnTo>
                  <a:pt x="73" y="571"/>
                </a:lnTo>
                <a:lnTo>
                  <a:pt x="78" y="573"/>
                </a:lnTo>
                <a:lnTo>
                  <a:pt x="81" y="575"/>
                </a:lnTo>
                <a:lnTo>
                  <a:pt x="83" y="575"/>
                </a:lnTo>
                <a:lnTo>
                  <a:pt x="85" y="573"/>
                </a:lnTo>
                <a:lnTo>
                  <a:pt x="85" y="573"/>
                </a:lnTo>
                <a:lnTo>
                  <a:pt x="96" y="551"/>
                </a:lnTo>
                <a:lnTo>
                  <a:pt x="96" y="549"/>
                </a:lnTo>
                <a:lnTo>
                  <a:pt x="103" y="538"/>
                </a:lnTo>
                <a:lnTo>
                  <a:pt x="101" y="534"/>
                </a:lnTo>
                <a:lnTo>
                  <a:pt x="100" y="533"/>
                </a:lnTo>
                <a:lnTo>
                  <a:pt x="88" y="526"/>
                </a:lnTo>
                <a:lnTo>
                  <a:pt x="88" y="521"/>
                </a:lnTo>
                <a:lnTo>
                  <a:pt x="106" y="486"/>
                </a:lnTo>
                <a:lnTo>
                  <a:pt x="108" y="484"/>
                </a:lnTo>
                <a:lnTo>
                  <a:pt x="108" y="484"/>
                </a:lnTo>
                <a:lnTo>
                  <a:pt x="108" y="484"/>
                </a:lnTo>
                <a:lnTo>
                  <a:pt x="108" y="484"/>
                </a:lnTo>
                <a:lnTo>
                  <a:pt x="110" y="484"/>
                </a:lnTo>
                <a:lnTo>
                  <a:pt x="110" y="484"/>
                </a:lnTo>
                <a:lnTo>
                  <a:pt x="110" y="484"/>
                </a:lnTo>
                <a:lnTo>
                  <a:pt x="110" y="484"/>
                </a:lnTo>
                <a:lnTo>
                  <a:pt x="110" y="482"/>
                </a:lnTo>
                <a:lnTo>
                  <a:pt x="110" y="482"/>
                </a:lnTo>
                <a:lnTo>
                  <a:pt x="111" y="481"/>
                </a:lnTo>
                <a:lnTo>
                  <a:pt x="111" y="481"/>
                </a:lnTo>
                <a:lnTo>
                  <a:pt x="111" y="481"/>
                </a:lnTo>
                <a:lnTo>
                  <a:pt x="113" y="482"/>
                </a:lnTo>
                <a:lnTo>
                  <a:pt x="115" y="482"/>
                </a:lnTo>
                <a:lnTo>
                  <a:pt x="115" y="482"/>
                </a:lnTo>
                <a:lnTo>
                  <a:pt x="115" y="482"/>
                </a:lnTo>
                <a:lnTo>
                  <a:pt x="116" y="482"/>
                </a:lnTo>
                <a:lnTo>
                  <a:pt x="116" y="482"/>
                </a:lnTo>
                <a:lnTo>
                  <a:pt x="147" y="425"/>
                </a:lnTo>
                <a:lnTo>
                  <a:pt x="115" y="408"/>
                </a:lnTo>
                <a:lnTo>
                  <a:pt x="108" y="407"/>
                </a:lnTo>
                <a:lnTo>
                  <a:pt x="103" y="415"/>
                </a:lnTo>
                <a:lnTo>
                  <a:pt x="103" y="417"/>
                </a:lnTo>
                <a:lnTo>
                  <a:pt x="101" y="417"/>
                </a:lnTo>
                <a:lnTo>
                  <a:pt x="100" y="417"/>
                </a:lnTo>
                <a:lnTo>
                  <a:pt x="90" y="410"/>
                </a:lnTo>
                <a:lnTo>
                  <a:pt x="88" y="412"/>
                </a:lnTo>
                <a:lnTo>
                  <a:pt x="86" y="412"/>
                </a:lnTo>
                <a:lnTo>
                  <a:pt x="74" y="433"/>
                </a:lnTo>
                <a:lnTo>
                  <a:pt x="74" y="433"/>
                </a:lnTo>
                <a:lnTo>
                  <a:pt x="74" y="435"/>
                </a:lnTo>
                <a:lnTo>
                  <a:pt x="74" y="435"/>
                </a:lnTo>
                <a:lnTo>
                  <a:pt x="74" y="437"/>
                </a:lnTo>
                <a:lnTo>
                  <a:pt x="74" y="438"/>
                </a:lnTo>
                <a:lnTo>
                  <a:pt x="74" y="438"/>
                </a:lnTo>
                <a:lnTo>
                  <a:pt x="76" y="440"/>
                </a:lnTo>
                <a:lnTo>
                  <a:pt x="76" y="442"/>
                </a:lnTo>
                <a:lnTo>
                  <a:pt x="76" y="442"/>
                </a:lnTo>
                <a:lnTo>
                  <a:pt x="74" y="447"/>
                </a:lnTo>
                <a:lnTo>
                  <a:pt x="73" y="449"/>
                </a:lnTo>
                <a:lnTo>
                  <a:pt x="73" y="449"/>
                </a:lnTo>
                <a:lnTo>
                  <a:pt x="71" y="449"/>
                </a:lnTo>
                <a:lnTo>
                  <a:pt x="69" y="449"/>
                </a:lnTo>
                <a:lnTo>
                  <a:pt x="48" y="440"/>
                </a:lnTo>
                <a:lnTo>
                  <a:pt x="43" y="442"/>
                </a:lnTo>
                <a:lnTo>
                  <a:pt x="39" y="450"/>
                </a:lnTo>
                <a:lnTo>
                  <a:pt x="39" y="452"/>
                </a:lnTo>
                <a:lnTo>
                  <a:pt x="37" y="452"/>
                </a:lnTo>
                <a:lnTo>
                  <a:pt x="36" y="452"/>
                </a:lnTo>
                <a:lnTo>
                  <a:pt x="31" y="450"/>
                </a:lnTo>
                <a:lnTo>
                  <a:pt x="29" y="449"/>
                </a:lnTo>
                <a:lnTo>
                  <a:pt x="29" y="447"/>
                </a:lnTo>
                <a:lnTo>
                  <a:pt x="29" y="445"/>
                </a:lnTo>
                <a:lnTo>
                  <a:pt x="32" y="438"/>
                </a:lnTo>
                <a:lnTo>
                  <a:pt x="32" y="435"/>
                </a:lnTo>
                <a:lnTo>
                  <a:pt x="27" y="432"/>
                </a:lnTo>
                <a:lnTo>
                  <a:pt x="26" y="430"/>
                </a:lnTo>
                <a:lnTo>
                  <a:pt x="26" y="427"/>
                </a:lnTo>
                <a:lnTo>
                  <a:pt x="34" y="407"/>
                </a:lnTo>
                <a:lnTo>
                  <a:pt x="34" y="405"/>
                </a:lnTo>
                <a:lnTo>
                  <a:pt x="36" y="403"/>
                </a:lnTo>
                <a:lnTo>
                  <a:pt x="36" y="400"/>
                </a:lnTo>
                <a:lnTo>
                  <a:pt x="34" y="393"/>
                </a:lnTo>
                <a:lnTo>
                  <a:pt x="36" y="380"/>
                </a:lnTo>
                <a:lnTo>
                  <a:pt x="36" y="380"/>
                </a:lnTo>
                <a:lnTo>
                  <a:pt x="36" y="380"/>
                </a:lnTo>
                <a:lnTo>
                  <a:pt x="43" y="378"/>
                </a:lnTo>
                <a:lnTo>
                  <a:pt x="53" y="373"/>
                </a:lnTo>
                <a:lnTo>
                  <a:pt x="54" y="373"/>
                </a:lnTo>
                <a:lnTo>
                  <a:pt x="56" y="373"/>
                </a:lnTo>
                <a:lnTo>
                  <a:pt x="59" y="368"/>
                </a:lnTo>
                <a:lnTo>
                  <a:pt x="61" y="368"/>
                </a:lnTo>
                <a:lnTo>
                  <a:pt x="61" y="368"/>
                </a:lnTo>
                <a:lnTo>
                  <a:pt x="63" y="366"/>
                </a:lnTo>
                <a:lnTo>
                  <a:pt x="66" y="359"/>
                </a:lnTo>
                <a:lnTo>
                  <a:pt x="66" y="358"/>
                </a:lnTo>
                <a:lnTo>
                  <a:pt x="66" y="358"/>
                </a:lnTo>
                <a:lnTo>
                  <a:pt x="66" y="356"/>
                </a:lnTo>
                <a:lnTo>
                  <a:pt x="61" y="354"/>
                </a:lnTo>
                <a:lnTo>
                  <a:pt x="59" y="353"/>
                </a:lnTo>
                <a:lnTo>
                  <a:pt x="59" y="353"/>
                </a:lnTo>
                <a:lnTo>
                  <a:pt x="58" y="349"/>
                </a:lnTo>
                <a:lnTo>
                  <a:pt x="56" y="348"/>
                </a:lnTo>
                <a:lnTo>
                  <a:pt x="54" y="346"/>
                </a:lnTo>
                <a:lnTo>
                  <a:pt x="49" y="341"/>
                </a:lnTo>
                <a:lnTo>
                  <a:pt x="48" y="339"/>
                </a:lnTo>
                <a:lnTo>
                  <a:pt x="48" y="338"/>
                </a:lnTo>
                <a:lnTo>
                  <a:pt x="49" y="336"/>
                </a:lnTo>
                <a:lnTo>
                  <a:pt x="49" y="336"/>
                </a:lnTo>
                <a:lnTo>
                  <a:pt x="48" y="334"/>
                </a:lnTo>
                <a:lnTo>
                  <a:pt x="46" y="331"/>
                </a:lnTo>
                <a:lnTo>
                  <a:pt x="46" y="329"/>
                </a:lnTo>
                <a:lnTo>
                  <a:pt x="46" y="327"/>
                </a:lnTo>
                <a:lnTo>
                  <a:pt x="46" y="327"/>
                </a:lnTo>
                <a:lnTo>
                  <a:pt x="46" y="326"/>
                </a:lnTo>
                <a:lnTo>
                  <a:pt x="48" y="326"/>
                </a:lnTo>
                <a:lnTo>
                  <a:pt x="48" y="324"/>
                </a:lnTo>
                <a:lnTo>
                  <a:pt x="49" y="324"/>
                </a:lnTo>
                <a:lnTo>
                  <a:pt x="49" y="322"/>
                </a:lnTo>
                <a:lnTo>
                  <a:pt x="49" y="322"/>
                </a:lnTo>
                <a:lnTo>
                  <a:pt x="49" y="322"/>
                </a:lnTo>
                <a:lnTo>
                  <a:pt x="49" y="321"/>
                </a:lnTo>
                <a:lnTo>
                  <a:pt x="49" y="321"/>
                </a:lnTo>
                <a:lnTo>
                  <a:pt x="49" y="319"/>
                </a:lnTo>
                <a:lnTo>
                  <a:pt x="49" y="319"/>
                </a:lnTo>
                <a:lnTo>
                  <a:pt x="49" y="319"/>
                </a:lnTo>
                <a:lnTo>
                  <a:pt x="51" y="317"/>
                </a:lnTo>
                <a:lnTo>
                  <a:pt x="51" y="317"/>
                </a:lnTo>
                <a:lnTo>
                  <a:pt x="51" y="316"/>
                </a:lnTo>
                <a:lnTo>
                  <a:pt x="54" y="314"/>
                </a:lnTo>
                <a:lnTo>
                  <a:pt x="56" y="312"/>
                </a:lnTo>
                <a:lnTo>
                  <a:pt x="56" y="311"/>
                </a:lnTo>
                <a:lnTo>
                  <a:pt x="56" y="311"/>
                </a:lnTo>
                <a:lnTo>
                  <a:pt x="56" y="309"/>
                </a:lnTo>
                <a:lnTo>
                  <a:pt x="58" y="304"/>
                </a:lnTo>
                <a:lnTo>
                  <a:pt x="58" y="301"/>
                </a:lnTo>
                <a:lnTo>
                  <a:pt x="58" y="299"/>
                </a:lnTo>
                <a:lnTo>
                  <a:pt x="54" y="287"/>
                </a:lnTo>
                <a:lnTo>
                  <a:pt x="54" y="287"/>
                </a:lnTo>
                <a:lnTo>
                  <a:pt x="43" y="267"/>
                </a:lnTo>
                <a:lnTo>
                  <a:pt x="29" y="257"/>
                </a:lnTo>
                <a:lnTo>
                  <a:pt x="24" y="254"/>
                </a:lnTo>
                <a:lnTo>
                  <a:pt x="21" y="250"/>
                </a:lnTo>
                <a:lnTo>
                  <a:pt x="17" y="245"/>
                </a:lnTo>
                <a:lnTo>
                  <a:pt x="12" y="237"/>
                </a:lnTo>
                <a:lnTo>
                  <a:pt x="11" y="235"/>
                </a:lnTo>
                <a:lnTo>
                  <a:pt x="7" y="225"/>
                </a:lnTo>
                <a:lnTo>
                  <a:pt x="7" y="223"/>
                </a:lnTo>
                <a:lnTo>
                  <a:pt x="9" y="222"/>
                </a:lnTo>
                <a:lnTo>
                  <a:pt x="19" y="220"/>
                </a:lnTo>
                <a:lnTo>
                  <a:pt x="29" y="218"/>
                </a:lnTo>
                <a:lnTo>
                  <a:pt x="34" y="220"/>
                </a:lnTo>
                <a:lnTo>
                  <a:pt x="51" y="228"/>
                </a:lnTo>
                <a:lnTo>
                  <a:pt x="64" y="225"/>
                </a:lnTo>
                <a:lnTo>
                  <a:pt x="132" y="245"/>
                </a:lnTo>
                <a:lnTo>
                  <a:pt x="132" y="247"/>
                </a:lnTo>
                <a:lnTo>
                  <a:pt x="132" y="248"/>
                </a:lnTo>
                <a:lnTo>
                  <a:pt x="130" y="250"/>
                </a:lnTo>
                <a:lnTo>
                  <a:pt x="130" y="252"/>
                </a:lnTo>
                <a:lnTo>
                  <a:pt x="130" y="254"/>
                </a:lnTo>
                <a:lnTo>
                  <a:pt x="130" y="257"/>
                </a:lnTo>
                <a:lnTo>
                  <a:pt x="132" y="259"/>
                </a:lnTo>
                <a:lnTo>
                  <a:pt x="133" y="260"/>
                </a:lnTo>
                <a:lnTo>
                  <a:pt x="140" y="262"/>
                </a:lnTo>
                <a:lnTo>
                  <a:pt x="142" y="262"/>
                </a:lnTo>
                <a:lnTo>
                  <a:pt x="143" y="260"/>
                </a:lnTo>
                <a:lnTo>
                  <a:pt x="148" y="252"/>
                </a:lnTo>
                <a:lnTo>
                  <a:pt x="148" y="252"/>
                </a:lnTo>
                <a:lnTo>
                  <a:pt x="148" y="250"/>
                </a:lnTo>
                <a:lnTo>
                  <a:pt x="162" y="255"/>
                </a:lnTo>
                <a:lnTo>
                  <a:pt x="164" y="255"/>
                </a:lnTo>
                <a:lnTo>
                  <a:pt x="170" y="245"/>
                </a:lnTo>
                <a:lnTo>
                  <a:pt x="172" y="243"/>
                </a:lnTo>
                <a:lnTo>
                  <a:pt x="172" y="243"/>
                </a:lnTo>
                <a:lnTo>
                  <a:pt x="194" y="254"/>
                </a:lnTo>
                <a:lnTo>
                  <a:pt x="195" y="252"/>
                </a:lnTo>
                <a:lnTo>
                  <a:pt x="195" y="252"/>
                </a:lnTo>
                <a:lnTo>
                  <a:pt x="202" y="243"/>
                </a:lnTo>
                <a:lnTo>
                  <a:pt x="202" y="243"/>
                </a:lnTo>
                <a:lnTo>
                  <a:pt x="204" y="242"/>
                </a:lnTo>
                <a:lnTo>
                  <a:pt x="206" y="242"/>
                </a:lnTo>
                <a:lnTo>
                  <a:pt x="231" y="260"/>
                </a:lnTo>
                <a:lnTo>
                  <a:pt x="232" y="260"/>
                </a:lnTo>
                <a:lnTo>
                  <a:pt x="234" y="259"/>
                </a:lnTo>
                <a:lnTo>
                  <a:pt x="236" y="259"/>
                </a:lnTo>
                <a:lnTo>
                  <a:pt x="248" y="233"/>
                </a:lnTo>
                <a:lnTo>
                  <a:pt x="248" y="233"/>
                </a:lnTo>
                <a:lnTo>
                  <a:pt x="238" y="223"/>
                </a:lnTo>
                <a:lnTo>
                  <a:pt x="236" y="222"/>
                </a:lnTo>
                <a:lnTo>
                  <a:pt x="234" y="218"/>
                </a:lnTo>
                <a:lnTo>
                  <a:pt x="229" y="174"/>
                </a:lnTo>
                <a:lnTo>
                  <a:pt x="227" y="173"/>
                </a:lnTo>
                <a:lnTo>
                  <a:pt x="227" y="171"/>
                </a:lnTo>
                <a:lnTo>
                  <a:pt x="226" y="169"/>
                </a:lnTo>
                <a:lnTo>
                  <a:pt x="201" y="168"/>
                </a:lnTo>
                <a:lnTo>
                  <a:pt x="199" y="168"/>
                </a:lnTo>
                <a:lnTo>
                  <a:pt x="199" y="166"/>
                </a:lnTo>
                <a:lnTo>
                  <a:pt x="201" y="164"/>
                </a:lnTo>
                <a:lnTo>
                  <a:pt x="206" y="149"/>
                </a:lnTo>
                <a:lnTo>
                  <a:pt x="229" y="77"/>
                </a:lnTo>
                <a:lnTo>
                  <a:pt x="357" y="40"/>
                </a:lnTo>
                <a:lnTo>
                  <a:pt x="359" y="38"/>
                </a:lnTo>
                <a:lnTo>
                  <a:pt x="359" y="38"/>
                </a:lnTo>
                <a:lnTo>
                  <a:pt x="357" y="37"/>
                </a:lnTo>
                <a:lnTo>
                  <a:pt x="357" y="35"/>
                </a:lnTo>
                <a:lnTo>
                  <a:pt x="357" y="35"/>
                </a:lnTo>
                <a:lnTo>
                  <a:pt x="357" y="35"/>
                </a:lnTo>
                <a:lnTo>
                  <a:pt x="357" y="33"/>
                </a:lnTo>
                <a:lnTo>
                  <a:pt x="359" y="33"/>
                </a:lnTo>
                <a:lnTo>
                  <a:pt x="359" y="32"/>
                </a:lnTo>
                <a:lnTo>
                  <a:pt x="360" y="32"/>
                </a:lnTo>
                <a:lnTo>
                  <a:pt x="360" y="30"/>
                </a:lnTo>
                <a:lnTo>
                  <a:pt x="360" y="30"/>
                </a:lnTo>
                <a:lnTo>
                  <a:pt x="360" y="30"/>
                </a:lnTo>
                <a:lnTo>
                  <a:pt x="360" y="28"/>
                </a:lnTo>
                <a:lnTo>
                  <a:pt x="360" y="28"/>
                </a:lnTo>
                <a:lnTo>
                  <a:pt x="360" y="27"/>
                </a:lnTo>
                <a:lnTo>
                  <a:pt x="360" y="27"/>
                </a:lnTo>
                <a:lnTo>
                  <a:pt x="360" y="27"/>
                </a:lnTo>
                <a:lnTo>
                  <a:pt x="360" y="25"/>
                </a:lnTo>
                <a:lnTo>
                  <a:pt x="362" y="25"/>
                </a:lnTo>
                <a:lnTo>
                  <a:pt x="362" y="25"/>
                </a:lnTo>
                <a:lnTo>
                  <a:pt x="364" y="23"/>
                </a:lnTo>
                <a:lnTo>
                  <a:pt x="364" y="23"/>
                </a:lnTo>
                <a:lnTo>
                  <a:pt x="365" y="25"/>
                </a:lnTo>
                <a:lnTo>
                  <a:pt x="367" y="27"/>
                </a:lnTo>
                <a:lnTo>
                  <a:pt x="369" y="27"/>
                </a:lnTo>
                <a:lnTo>
                  <a:pt x="372" y="27"/>
                </a:lnTo>
                <a:lnTo>
                  <a:pt x="372" y="25"/>
                </a:lnTo>
                <a:lnTo>
                  <a:pt x="372" y="25"/>
                </a:lnTo>
                <a:lnTo>
                  <a:pt x="374" y="25"/>
                </a:lnTo>
                <a:lnTo>
                  <a:pt x="374" y="25"/>
                </a:lnTo>
                <a:lnTo>
                  <a:pt x="375" y="25"/>
                </a:lnTo>
                <a:lnTo>
                  <a:pt x="375" y="25"/>
                </a:lnTo>
                <a:lnTo>
                  <a:pt x="375" y="25"/>
                </a:lnTo>
                <a:lnTo>
                  <a:pt x="377" y="23"/>
                </a:lnTo>
                <a:lnTo>
                  <a:pt x="377" y="23"/>
                </a:lnTo>
                <a:lnTo>
                  <a:pt x="377" y="23"/>
                </a:lnTo>
                <a:lnTo>
                  <a:pt x="377" y="21"/>
                </a:lnTo>
                <a:lnTo>
                  <a:pt x="377" y="21"/>
                </a:lnTo>
                <a:lnTo>
                  <a:pt x="377" y="21"/>
                </a:lnTo>
                <a:lnTo>
                  <a:pt x="379" y="20"/>
                </a:lnTo>
                <a:lnTo>
                  <a:pt x="379" y="20"/>
                </a:lnTo>
                <a:lnTo>
                  <a:pt x="382" y="21"/>
                </a:lnTo>
                <a:lnTo>
                  <a:pt x="382" y="21"/>
                </a:lnTo>
                <a:lnTo>
                  <a:pt x="384" y="20"/>
                </a:lnTo>
                <a:lnTo>
                  <a:pt x="384" y="20"/>
                </a:lnTo>
                <a:lnTo>
                  <a:pt x="387" y="20"/>
                </a:lnTo>
                <a:lnTo>
                  <a:pt x="387" y="20"/>
                </a:lnTo>
                <a:lnTo>
                  <a:pt x="387" y="18"/>
                </a:lnTo>
                <a:lnTo>
                  <a:pt x="389" y="18"/>
                </a:lnTo>
                <a:lnTo>
                  <a:pt x="389" y="16"/>
                </a:lnTo>
                <a:lnTo>
                  <a:pt x="394" y="15"/>
                </a:lnTo>
                <a:lnTo>
                  <a:pt x="397" y="16"/>
                </a:lnTo>
                <a:lnTo>
                  <a:pt x="459" y="45"/>
                </a:lnTo>
                <a:lnTo>
                  <a:pt x="671" y="100"/>
                </a:lnTo>
                <a:lnTo>
                  <a:pt x="720" y="112"/>
                </a:lnTo>
                <a:lnTo>
                  <a:pt x="720" y="112"/>
                </a:lnTo>
                <a:lnTo>
                  <a:pt x="718" y="114"/>
                </a:lnTo>
                <a:lnTo>
                  <a:pt x="717" y="114"/>
                </a:lnTo>
                <a:lnTo>
                  <a:pt x="717" y="116"/>
                </a:lnTo>
                <a:lnTo>
                  <a:pt x="717" y="116"/>
                </a:lnTo>
                <a:lnTo>
                  <a:pt x="718" y="117"/>
                </a:lnTo>
                <a:lnTo>
                  <a:pt x="718" y="117"/>
                </a:lnTo>
                <a:lnTo>
                  <a:pt x="720" y="117"/>
                </a:lnTo>
                <a:lnTo>
                  <a:pt x="727" y="114"/>
                </a:lnTo>
                <a:lnTo>
                  <a:pt x="784" y="127"/>
                </a:lnTo>
                <a:lnTo>
                  <a:pt x="785" y="126"/>
                </a:lnTo>
                <a:lnTo>
                  <a:pt x="785" y="126"/>
                </a:lnTo>
                <a:lnTo>
                  <a:pt x="787" y="126"/>
                </a:lnTo>
                <a:lnTo>
                  <a:pt x="787" y="126"/>
                </a:lnTo>
                <a:lnTo>
                  <a:pt x="789" y="126"/>
                </a:lnTo>
                <a:lnTo>
                  <a:pt x="792" y="127"/>
                </a:lnTo>
                <a:lnTo>
                  <a:pt x="794" y="127"/>
                </a:lnTo>
                <a:lnTo>
                  <a:pt x="796" y="126"/>
                </a:lnTo>
                <a:lnTo>
                  <a:pt x="796" y="126"/>
                </a:lnTo>
                <a:lnTo>
                  <a:pt x="797" y="126"/>
                </a:lnTo>
                <a:lnTo>
                  <a:pt x="797" y="124"/>
                </a:lnTo>
                <a:lnTo>
                  <a:pt x="797" y="124"/>
                </a:lnTo>
                <a:lnTo>
                  <a:pt x="799" y="122"/>
                </a:lnTo>
                <a:lnTo>
                  <a:pt x="799" y="122"/>
                </a:lnTo>
                <a:lnTo>
                  <a:pt x="799" y="121"/>
                </a:lnTo>
                <a:lnTo>
                  <a:pt x="799" y="121"/>
                </a:lnTo>
                <a:lnTo>
                  <a:pt x="801" y="121"/>
                </a:lnTo>
                <a:lnTo>
                  <a:pt x="804" y="117"/>
                </a:lnTo>
                <a:lnTo>
                  <a:pt x="804" y="117"/>
                </a:lnTo>
                <a:lnTo>
                  <a:pt x="806" y="117"/>
                </a:lnTo>
                <a:lnTo>
                  <a:pt x="806" y="117"/>
                </a:lnTo>
                <a:lnTo>
                  <a:pt x="853" y="97"/>
                </a:lnTo>
                <a:lnTo>
                  <a:pt x="854" y="95"/>
                </a:lnTo>
                <a:lnTo>
                  <a:pt x="854" y="95"/>
                </a:lnTo>
                <a:lnTo>
                  <a:pt x="854" y="92"/>
                </a:lnTo>
                <a:lnTo>
                  <a:pt x="856" y="92"/>
                </a:lnTo>
                <a:lnTo>
                  <a:pt x="856" y="90"/>
                </a:lnTo>
                <a:lnTo>
                  <a:pt x="856" y="90"/>
                </a:lnTo>
                <a:lnTo>
                  <a:pt x="856" y="89"/>
                </a:lnTo>
                <a:lnTo>
                  <a:pt x="856" y="89"/>
                </a:lnTo>
                <a:lnTo>
                  <a:pt x="856" y="87"/>
                </a:lnTo>
                <a:lnTo>
                  <a:pt x="858" y="85"/>
                </a:lnTo>
                <a:lnTo>
                  <a:pt x="858" y="84"/>
                </a:lnTo>
                <a:lnTo>
                  <a:pt x="858" y="82"/>
                </a:lnTo>
                <a:lnTo>
                  <a:pt x="858" y="80"/>
                </a:lnTo>
                <a:lnTo>
                  <a:pt x="859" y="80"/>
                </a:lnTo>
                <a:lnTo>
                  <a:pt x="859" y="79"/>
                </a:lnTo>
                <a:lnTo>
                  <a:pt x="859" y="77"/>
                </a:lnTo>
                <a:lnTo>
                  <a:pt x="859" y="77"/>
                </a:lnTo>
                <a:lnTo>
                  <a:pt x="859" y="77"/>
                </a:lnTo>
                <a:lnTo>
                  <a:pt x="859" y="75"/>
                </a:lnTo>
                <a:lnTo>
                  <a:pt x="859" y="75"/>
                </a:lnTo>
                <a:lnTo>
                  <a:pt x="861" y="75"/>
                </a:lnTo>
                <a:lnTo>
                  <a:pt x="861" y="74"/>
                </a:lnTo>
                <a:lnTo>
                  <a:pt x="870" y="70"/>
                </a:lnTo>
                <a:lnTo>
                  <a:pt x="870" y="69"/>
                </a:lnTo>
                <a:lnTo>
                  <a:pt x="871" y="67"/>
                </a:lnTo>
                <a:lnTo>
                  <a:pt x="875" y="67"/>
                </a:lnTo>
                <a:lnTo>
                  <a:pt x="881" y="65"/>
                </a:lnTo>
                <a:lnTo>
                  <a:pt x="881" y="64"/>
                </a:lnTo>
                <a:lnTo>
                  <a:pt x="881" y="64"/>
                </a:lnTo>
                <a:lnTo>
                  <a:pt x="881" y="64"/>
                </a:lnTo>
                <a:lnTo>
                  <a:pt x="881" y="62"/>
                </a:lnTo>
                <a:lnTo>
                  <a:pt x="883" y="62"/>
                </a:lnTo>
                <a:lnTo>
                  <a:pt x="888" y="60"/>
                </a:lnTo>
                <a:lnTo>
                  <a:pt x="888" y="60"/>
                </a:lnTo>
                <a:lnTo>
                  <a:pt x="898" y="64"/>
                </a:lnTo>
                <a:lnTo>
                  <a:pt x="900" y="62"/>
                </a:lnTo>
                <a:lnTo>
                  <a:pt x="900" y="62"/>
                </a:lnTo>
                <a:lnTo>
                  <a:pt x="900" y="62"/>
                </a:lnTo>
                <a:lnTo>
                  <a:pt x="900" y="62"/>
                </a:lnTo>
                <a:lnTo>
                  <a:pt x="900" y="60"/>
                </a:lnTo>
                <a:lnTo>
                  <a:pt x="900" y="60"/>
                </a:lnTo>
                <a:lnTo>
                  <a:pt x="900" y="58"/>
                </a:lnTo>
                <a:lnTo>
                  <a:pt x="900" y="58"/>
                </a:lnTo>
                <a:lnTo>
                  <a:pt x="900" y="58"/>
                </a:lnTo>
                <a:lnTo>
                  <a:pt x="901" y="57"/>
                </a:lnTo>
                <a:lnTo>
                  <a:pt x="903" y="57"/>
                </a:lnTo>
                <a:lnTo>
                  <a:pt x="907" y="57"/>
                </a:lnTo>
                <a:lnTo>
                  <a:pt x="907" y="57"/>
                </a:lnTo>
                <a:lnTo>
                  <a:pt x="908" y="57"/>
                </a:lnTo>
                <a:lnTo>
                  <a:pt x="910" y="53"/>
                </a:lnTo>
                <a:lnTo>
                  <a:pt x="912" y="52"/>
                </a:lnTo>
                <a:lnTo>
                  <a:pt x="912" y="50"/>
                </a:lnTo>
                <a:lnTo>
                  <a:pt x="912" y="50"/>
                </a:lnTo>
                <a:lnTo>
                  <a:pt x="912" y="50"/>
                </a:lnTo>
                <a:lnTo>
                  <a:pt x="912" y="48"/>
                </a:lnTo>
                <a:lnTo>
                  <a:pt x="912" y="48"/>
                </a:lnTo>
                <a:lnTo>
                  <a:pt x="912" y="47"/>
                </a:lnTo>
                <a:lnTo>
                  <a:pt x="912" y="47"/>
                </a:lnTo>
                <a:lnTo>
                  <a:pt x="912" y="47"/>
                </a:lnTo>
                <a:lnTo>
                  <a:pt x="912" y="47"/>
                </a:lnTo>
                <a:lnTo>
                  <a:pt x="912" y="45"/>
                </a:lnTo>
                <a:lnTo>
                  <a:pt x="912" y="45"/>
                </a:lnTo>
                <a:lnTo>
                  <a:pt x="913" y="43"/>
                </a:lnTo>
                <a:lnTo>
                  <a:pt x="913" y="43"/>
                </a:lnTo>
                <a:lnTo>
                  <a:pt x="913" y="43"/>
                </a:lnTo>
                <a:lnTo>
                  <a:pt x="913" y="42"/>
                </a:lnTo>
                <a:lnTo>
                  <a:pt x="913" y="42"/>
                </a:lnTo>
                <a:lnTo>
                  <a:pt x="912" y="42"/>
                </a:lnTo>
                <a:lnTo>
                  <a:pt x="910" y="38"/>
                </a:lnTo>
                <a:lnTo>
                  <a:pt x="910" y="37"/>
                </a:lnTo>
                <a:lnTo>
                  <a:pt x="910" y="37"/>
                </a:lnTo>
                <a:lnTo>
                  <a:pt x="910" y="37"/>
                </a:lnTo>
                <a:lnTo>
                  <a:pt x="910" y="35"/>
                </a:lnTo>
                <a:lnTo>
                  <a:pt x="910" y="35"/>
                </a:lnTo>
                <a:lnTo>
                  <a:pt x="910" y="35"/>
                </a:lnTo>
                <a:lnTo>
                  <a:pt x="912" y="33"/>
                </a:lnTo>
                <a:lnTo>
                  <a:pt x="912" y="33"/>
                </a:lnTo>
                <a:lnTo>
                  <a:pt x="915" y="33"/>
                </a:lnTo>
                <a:lnTo>
                  <a:pt x="920" y="32"/>
                </a:lnTo>
                <a:lnTo>
                  <a:pt x="922" y="30"/>
                </a:lnTo>
                <a:lnTo>
                  <a:pt x="922" y="30"/>
                </a:lnTo>
                <a:lnTo>
                  <a:pt x="932" y="27"/>
                </a:lnTo>
                <a:lnTo>
                  <a:pt x="932" y="27"/>
                </a:lnTo>
                <a:lnTo>
                  <a:pt x="933" y="27"/>
                </a:lnTo>
                <a:lnTo>
                  <a:pt x="933" y="27"/>
                </a:lnTo>
                <a:lnTo>
                  <a:pt x="935" y="25"/>
                </a:lnTo>
                <a:lnTo>
                  <a:pt x="935" y="23"/>
                </a:lnTo>
                <a:lnTo>
                  <a:pt x="935" y="23"/>
                </a:lnTo>
                <a:lnTo>
                  <a:pt x="935" y="23"/>
                </a:lnTo>
                <a:lnTo>
                  <a:pt x="935" y="23"/>
                </a:lnTo>
                <a:lnTo>
                  <a:pt x="935" y="21"/>
                </a:lnTo>
                <a:lnTo>
                  <a:pt x="938" y="20"/>
                </a:lnTo>
                <a:lnTo>
                  <a:pt x="940" y="20"/>
                </a:lnTo>
                <a:lnTo>
                  <a:pt x="940" y="20"/>
                </a:lnTo>
                <a:lnTo>
                  <a:pt x="942" y="21"/>
                </a:lnTo>
                <a:lnTo>
                  <a:pt x="943" y="21"/>
                </a:lnTo>
                <a:lnTo>
                  <a:pt x="943" y="21"/>
                </a:lnTo>
                <a:lnTo>
                  <a:pt x="943" y="20"/>
                </a:lnTo>
                <a:lnTo>
                  <a:pt x="943" y="20"/>
                </a:lnTo>
                <a:lnTo>
                  <a:pt x="943" y="20"/>
                </a:lnTo>
                <a:lnTo>
                  <a:pt x="945" y="18"/>
                </a:lnTo>
                <a:lnTo>
                  <a:pt x="945" y="18"/>
                </a:lnTo>
                <a:lnTo>
                  <a:pt x="943" y="16"/>
                </a:lnTo>
                <a:lnTo>
                  <a:pt x="943" y="15"/>
                </a:lnTo>
                <a:lnTo>
                  <a:pt x="945" y="15"/>
                </a:lnTo>
                <a:lnTo>
                  <a:pt x="945" y="15"/>
                </a:lnTo>
                <a:lnTo>
                  <a:pt x="945" y="13"/>
                </a:lnTo>
                <a:lnTo>
                  <a:pt x="945" y="11"/>
                </a:lnTo>
                <a:lnTo>
                  <a:pt x="945" y="11"/>
                </a:lnTo>
                <a:lnTo>
                  <a:pt x="945" y="11"/>
                </a:lnTo>
                <a:lnTo>
                  <a:pt x="945" y="10"/>
                </a:lnTo>
                <a:lnTo>
                  <a:pt x="945" y="10"/>
                </a:lnTo>
                <a:lnTo>
                  <a:pt x="945" y="8"/>
                </a:lnTo>
                <a:lnTo>
                  <a:pt x="945" y="8"/>
                </a:lnTo>
                <a:lnTo>
                  <a:pt x="945" y="6"/>
                </a:lnTo>
                <a:lnTo>
                  <a:pt x="945" y="6"/>
                </a:lnTo>
                <a:lnTo>
                  <a:pt x="947" y="5"/>
                </a:lnTo>
                <a:lnTo>
                  <a:pt x="947" y="3"/>
                </a:lnTo>
                <a:lnTo>
                  <a:pt x="949" y="3"/>
                </a:lnTo>
                <a:lnTo>
                  <a:pt x="952" y="1"/>
                </a:lnTo>
                <a:lnTo>
                  <a:pt x="955" y="0"/>
                </a:lnTo>
                <a:lnTo>
                  <a:pt x="957" y="0"/>
                </a:lnTo>
                <a:lnTo>
                  <a:pt x="959" y="0"/>
                </a:lnTo>
                <a:lnTo>
                  <a:pt x="959" y="0"/>
                </a:lnTo>
                <a:lnTo>
                  <a:pt x="960" y="0"/>
                </a:lnTo>
                <a:lnTo>
                  <a:pt x="960" y="0"/>
                </a:lnTo>
                <a:lnTo>
                  <a:pt x="962" y="0"/>
                </a:lnTo>
                <a:lnTo>
                  <a:pt x="964" y="1"/>
                </a:lnTo>
                <a:lnTo>
                  <a:pt x="969" y="3"/>
                </a:lnTo>
                <a:lnTo>
                  <a:pt x="969" y="3"/>
                </a:lnTo>
                <a:lnTo>
                  <a:pt x="969" y="3"/>
                </a:lnTo>
                <a:lnTo>
                  <a:pt x="969" y="1"/>
                </a:lnTo>
                <a:lnTo>
                  <a:pt x="969" y="1"/>
                </a:lnTo>
                <a:lnTo>
                  <a:pt x="980" y="3"/>
                </a:lnTo>
                <a:lnTo>
                  <a:pt x="986" y="1"/>
                </a:lnTo>
                <a:lnTo>
                  <a:pt x="989" y="3"/>
                </a:lnTo>
                <a:close/>
              </a:path>
            </a:pathLst>
          </a:custGeom>
          <a:noFill/>
          <a:ln w="1588"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98" name="Freeform 81">
            <a:extLst>
              <a:ext uri="{FF2B5EF4-FFF2-40B4-BE49-F238E27FC236}">
                <a16:creationId xmlns:a16="http://schemas.microsoft.com/office/drawing/2014/main" id="{54F26F38-27A9-4D3F-BC66-9062FD9F12BB}"/>
              </a:ext>
            </a:extLst>
          </p:cNvPr>
          <p:cNvSpPr>
            <a:spLocks/>
          </p:cNvSpPr>
          <p:nvPr/>
        </p:nvSpPr>
        <p:spPr bwMode="auto">
          <a:xfrm>
            <a:off x="5525363" y="4332546"/>
            <a:ext cx="412282" cy="504007"/>
          </a:xfrm>
          <a:custGeom>
            <a:avLst/>
            <a:gdLst>
              <a:gd name="T0" fmla="*/ 200 w 427"/>
              <a:gd name="T1" fmla="*/ 66 h 522"/>
              <a:gd name="T2" fmla="*/ 200 w 427"/>
              <a:gd name="T3" fmla="*/ 85 h 522"/>
              <a:gd name="T4" fmla="*/ 173 w 427"/>
              <a:gd name="T5" fmla="*/ 142 h 522"/>
              <a:gd name="T6" fmla="*/ 202 w 427"/>
              <a:gd name="T7" fmla="*/ 182 h 522"/>
              <a:gd name="T8" fmla="*/ 224 w 427"/>
              <a:gd name="T9" fmla="*/ 201 h 522"/>
              <a:gd name="T10" fmla="*/ 242 w 427"/>
              <a:gd name="T11" fmla="*/ 165 h 522"/>
              <a:gd name="T12" fmla="*/ 289 w 427"/>
              <a:gd name="T13" fmla="*/ 164 h 522"/>
              <a:gd name="T14" fmla="*/ 340 w 427"/>
              <a:gd name="T15" fmla="*/ 159 h 522"/>
              <a:gd name="T16" fmla="*/ 420 w 427"/>
              <a:gd name="T17" fmla="*/ 211 h 522"/>
              <a:gd name="T18" fmla="*/ 403 w 427"/>
              <a:gd name="T19" fmla="*/ 281 h 522"/>
              <a:gd name="T20" fmla="*/ 403 w 427"/>
              <a:gd name="T21" fmla="*/ 288 h 522"/>
              <a:gd name="T22" fmla="*/ 403 w 427"/>
              <a:gd name="T23" fmla="*/ 313 h 522"/>
              <a:gd name="T24" fmla="*/ 370 w 427"/>
              <a:gd name="T25" fmla="*/ 340 h 522"/>
              <a:gd name="T26" fmla="*/ 360 w 427"/>
              <a:gd name="T27" fmla="*/ 327 h 522"/>
              <a:gd name="T28" fmla="*/ 291 w 427"/>
              <a:gd name="T29" fmla="*/ 322 h 522"/>
              <a:gd name="T30" fmla="*/ 282 w 427"/>
              <a:gd name="T31" fmla="*/ 344 h 522"/>
              <a:gd name="T32" fmla="*/ 277 w 427"/>
              <a:gd name="T33" fmla="*/ 370 h 522"/>
              <a:gd name="T34" fmla="*/ 266 w 427"/>
              <a:gd name="T35" fmla="*/ 392 h 522"/>
              <a:gd name="T36" fmla="*/ 254 w 427"/>
              <a:gd name="T37" fmla="*/ 402 h 522"/>
              <a:gd name="T38" fmla="*/ 229 w 427"/>
              <a:gd name="T39" fmla="*/ 418 h 522"/>
              <a:gd name="T40" fmla="*/ 229 w 427"/>
              <a:gd name="T41" fmla="*/ 439 h 522"/>
              <a:gd name="T42" fmla="*/ 217 w 427"/>
              <a:gd name="T43" fmla="*/ 468 h 522"/>
              <a:gd name="T44" fmla="*/ 212 w 427"/>
              <a:gd name="T45" fmla="*/ 490 h 522"/>
              <a:gd name="T46" fmla="*/ 210 w 427"/>
              <a:gd name="T47" fmla="*/ 508 h 522"/>
              <a:gd name="T48" fmla="*/ 202 w 427"/>
              <a:gd name="T49" fmla="*/ 520 h 522"/>
              <a:gd name="T50" fmla="*/ 185 w 427"/>
              <a:gd name="T51" fmla="*/ 502 h 522"/>
              <a:gd name="T52" fmla="*/ 188 w 427"/>
              <a:gd name="T53" fmla="*/ 491 h 522"/>
              <a:gd name="T54" fmla="*/ 175 w 427"/>
              <a:gd name="T55" fmla="*/ 486 h 522"/>
              <a:gd name="T56" fmla="*/ 177 w 427"/>
              <a:gd name="T57" fmla="*/ 463 h 522"/>
              <a:gd name="T58" fmla="*/ 170 w 427"/>
              <a:gd name="T59" fmla="*/ 456 h 522"/>
              <a:gd name="T60" fmla="*/ 161 w 427"/>
              <a:gd name="T61" fmla="*/ 443 h 522"/>
              <a:gd name="T62" fmla="*/ 148 w 427"/>
              <a:gd name="T63" fmla="*/ 424 h 522"/>
              <a:gd name="T64" fmla="*/ 151 w 427"/>
              <a:gd name="T65" fmla="*/ 407 h 522"/>
              <a:gd name="T66" fmla="*/ 126 w 427"/>
              <a:gd name="T67" fmla="*/ 391 h 522"/>
              <a:gd name="T68" fmla="*/ 123 w 427"/>
              <a:gd name="T69" fmla="*/ 384 h 522"/>
              <a:gd name="T70" fmla="*/ 111 w 427"/>
              <a:gd name="T71" fmla="*/ 386 h 522"/>
              <a:gd name="T72" fmla="*/ 84 w 427"/>
              <a:gd name="T73" fmla="*/ 377 h 522"/>
              <a:gd name="T74" fmla="*/ 69 w 427"/>
              <a:gd name="T75" fmla="*/ 389 h 522"/>
              <a:gd name="T76" fmla="*/ 61 w 427"/>
              <a:gd name="T77" fmla="*/ 387 h 522"/>
              <a:gd name="T78" fmla="*/ 54 w 427"/>
              <a:gd name="T79" fmla="*/ 382 h 522"/>
              <a:gd name="T80" fmla="*/ 34 w 427"/>
              <a:gd name="T81" fmla="*/ 389 h 522"/>
              <a:gd name="T82" fmla="*/ 15 w 427"/>
              <a:gd name="T83" fmla="*/ 379 h 522"/>
              <a:gd name="T84" fmla="*/ 5 w 427"/>
              <a:gd name="T85" fmla="*/ 364 h 522"/>
              <a:gd name="T86" fmla="*/ 12 w 427"/>
              <a:gd name="T87" fmla="*/ 333 h 522"/>
              <a:gd name="T88" fmla="*/ 20 w 427"/>
              <a:gd name="T89" fmla="*/ 325 h 522"/>
              <a:gd name="T90" fmla="*/ 44 w 427"/>
              <a:gd name="T91" fmla="*/ 325 h 522"/>
              <a:gd name="T92" fmla="*/ 64 w 427"/>
              <a:gd name="T93" fmla="*/ 317 h 522"/>
              <a:gd name="T94" fmla="*/ 81 w 427"/>
              <a:gd name="T95" fmla="*/ 300 h 522"/>
              <a:gd name="T96" fmla="*/ 20 w 427"/>
              <a:gd name="T97" fmla="*/ 270 h 522"/>
              <a:gd name="T98" fmla="*/ 25 w 427"/>
              <a:gd name="T99" fmla="*/ 251 h 522"/>
              <a:gd name="T100" fmla="*/ 35 w 427"/>
              <a:gd name="T101" fmla="*/ 236 h 522"/>
              <a:gd name="T102" fmla="*/ 45 w 427"/>
              <a:gd name="T103" fmla="*/ 222 h 522"/>
              <a:gd name="T104" fmla="*/ 76 w 427"/>
              <a:gd name="T105" fmla="*/ 214 h 522"/>
              <a:gd name="T106" fmla="*/ 87 w 427"/>
              <a:gd name="T107" fmla="*/ 207 h 522"/>
              <a:gd name="T108" fmla="*/ 103 w 427"/>
              <a:gd name="T109" fmla="*/ 207 h 522"/>
              <a:gd name="T110" fmla="*/ 103 w 427"/>
              <a:gd name="T111" fmla="*/ 182 h 522"/>
              <a:gd name="T112" fmla="*/ 116 w 427"/>
              <a:gd name="T113" fmla="*/ 86 h 522"/>
              <a:gd name="T114" fmla="*/ 98 w 427"/>
              <a:gd name="T115" fmla="*/ 85 h 522"/>
              <a:gd name="T116" fmla="*/ 86 w 427"/>
              <a:gd name="T117" fmla="*/ 66 h 522"/>
              <a:gd name="T118" fmla="*/ 111 w 427"/>
              <a:gd name="T119" fmla="*/ 63 h 522"/>
              <a:gd name="T120" fmla="*/ 124 w 427"/>
              <a:gd name="T121" fmla="*/ 44 h 522"/>
              <a:gd name="T122" fmla="*/ 136 w 427"/>
              <a:gd name="T123" fmla="*/ 27 h 522"/>
              <a:gd name="T124" fmla="*/ 153 w 427"/>
              <a:gd name="T125"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522">
                <a:moveTo>
                  <a:pt x="183" y="16"/>
                </a:moveTo>
                <a:lnTo>
                  <a:pt x="183" y="16"/>
                </a:lnTo>
                <a:lnTo>
                  <a:pt x="187" y="16"/>
                </a:lnTo>
                <a:lnTo>
                  <a:pt x="187" y="16"/>
                </a:lnTo>
                <a:lnTo>
                  <a:pt x="187" y="16"/>
                </a:lnTo>
                <a:lnTo>
                  <a:pt x="187" y="17"/>
                </a:lnTo>
                <a:lnTo>
                  <a:pt x="187" y="17"/>
                </a:lnTo>
                <a:lnTo>
                  <a:pt x="187" y="21"/>
                </a:lnTo>
                <a:lnTo>
                  <a:pt x="185" y="22"/>
                </a:lnTo>
                <a:lnTo>
                  <a:pt x="185" y="22"/>
                </a:lnTo>
                <a:lnTo>
                  <a:pt x="185" y="24"/>
                </a:lnTo>
                <a:lnTo>
                  <a:pt x="185" y="26"/>
                </a:lnTo>
                <a:lnTo>
                  <a:pt x="185" y="27"/>
                </a:lnTo>
                <a:lnTo>
                  <a:pt x="187" y="29"/>
                </a:lnTo>
                <a:lnTo>
                  <a:pt x="203" y="37"/>
                </a:lnTo>
                <a:lnTo>
                  <a:pt x="203" y="39"/>
                </a:lnTo>
                <a:lnTo>
                  <a:pt x="203" y="44"/>
                </a:lnTo>
                <a:lnTo>
                  <a:pt x="202" y="51"/>
                </a:lnTo>
                <a:lnTo>
                  <a:pt x="202" y="54"/>
                </a:lnTo>
                <a:lnTo>
                  <a:pt x="200" y="59"/>
                </a:lnTo>
                <a:lnTo>
                  <a:pt x="200" y="59"/>
                </a:lnTo>
                <a:lnTo>
                  <a:pt x="202" y="61"/>
                </a:lnTo>
                <a:lnTo>
                  <a:pt x="202" y="61"/>
                </a:lnTo>
                <a:lnTo>
                  <a:pt x="200" y="63"/>
                </a:lnTo>
                <a:lnTo>
                  <a:pt x="200" y="64"/>
                </a:lnTo>
                <a:lnTo>
                  <a:pt x="200" y="66"/>
                </a:lnTo>
                <a:lnTo>
                  <a:pt x="200" y="66"/>
                </a:lnTo>
                <a:lnTo>
                  <a:pt x="200" y="68"/>
                </a:lnTo>
                <a:lnTo>
                  <a:pt x="198" y="68"/>
                </a:lnTo>
                <a:lnTo>
                  <a:pt x="198" y="68"/>
                </a:lnTo>
                <a:lnTo>
                  <a:pt x="197" y="69"/>
                </a:lnTo>
                <a:lnTo>
                  <a:pt x="197" y="69"/>
                </a:lnTo>
                <a:lnTo>
                  <a:pt x="197" y="71"/>
                </a:lnTo>
                <a:lnTo>
                  <a:pt x="197" y="71"/>
                </a:lnTo>
                <a:lnTo>
                  <a:pt x="197" y="71"/>
                </a:lnTo>
                <a:lnTo>
                  <a:pt x="197" y="73"/>
                </a:lnTo>
                <a:lnTo>
                  <a:pt x="197" y="73"/>
                </a:lnTo>
                <a:lnTo>
                  <a:pt x="195" y="74"/>
                </a:lnTo>
                <a:lnTo>
                  <a:pt x="195" y="74"/>
                </a:lnTo>
                <a:lnTo>
                  <a:pt x="197" y="74"/>
                </a:lnTo>
                <a:lnTo>
                  <a:pt x="198" y="80"/>
                </a:lnTo>
                <a:lnTo>
                  <a:pt x="198" y="81"/>
                </a:lnTo>
                <a:lnTo>
                  <a:pt x="198" y="81"/>
                </a:lnTo>
                <a:lnTo>
                  <a:pt x="198" y="81"/>
                </a:lnTo>
                <a:lnTo>
                  <a:pt x="197" y="81"/>
                </a:lnTo>
                <a:lnTo>
                  <a:pt x="197" y="80"/>
                </a:lnTo>
                <a:lnTo>
                  <a:pt x="195" y="81"/>
                </a:lnTo>
                <a:lnTo>
                  <a:pt x="195" y="81"/>
                </a:lnTo>
                <a:lnTo>
                  <a:pt x="195" y="81"/>
                </a:lnTo>
                <a:lnTo>
                  <a:pt x="195" y="81"/>
                </a:lnTo>
                <a:lnTo>
                  <a:pt x="195" y="83"/>
                </a:lnTo>
                <a:lnTo>
                  <a:pt x="200" y="85"/>
                </a:lnTo>
                <a:lnTo>
                  <a:pt x="200" y="85"/>
                </a:lnTo>
                <a:lnTo>
                  <a:pt x="200" y="85"/>
                </a:lnTo>
                <a:lnTo>
                  <a:pt x="200" y="85"/>
                </a:lnTo>
                <a:lnTo>
                  <a:pt x="202" y="85"/>
                </a:lnTo>
                <a:lnTo>
                  <a:pt x="202" y="85"/>
                </a:lnTo>
                <a:lnTo>
                  <a:pt x="203" y="88"/>
                </a:lnTo>
                <a:lnTo>
                  <a:pt x="203" y="90"/>
                </a:lnTo>
                <a:lnTo>
                  <a:pt x="203" y="90"/>
                </a:lnTo>
                <a:lnTo>
                  <a:pt x="200" y="93"/>
                </a:lnTo>
                <a:lnTo>
                  <a:pt x="200" y="93"/>
                </a:lnTo>
                <a:lnTo>
                  <a:pt x="198" y="95"/>
                </a:lnTo>
                <a:lnTo>
                  <a:pt x="187" y="100"/>
                </a:lnTo>
                <a:lnTo>
                  <a:pt x="185" y="101"/>
                </a:lnTo>
                <a:lnTo>
                  <a:pt x="183" y="101"/>
                </a:lnTo>
                <a:lnTo>
                  <a:pt x="183" y="101"/>
                </a:lnTo>
                <a:lnTo>
                  <a:pt x="183" y="103"/>
                </a:lnTo>
                <a:lnTo>
                  <a:pt x="183" y="103"/>
                </a:lnTo>
                <a:lnTo>
                  <a:pt x="182" y="108"/>
                </a:lnTo>
                <a:lnTo>
                  <a:pt x="182" y="111"/>
                </a:lnTo>
                <a:lnTo>
                  <a:pt x="180" y="122"/>
                </a:lnTo>
                <a:lnTo>
                  <a:pt x="178" y="123"/>
                </a:lnTo>
                <a:lnTo>
                  <a:pt x="178" y="127"/>
                </a:lnTo>
                <a:lnTo>
                  <a:pt x="178" y="128"/>
                </a:lnTo>
                <a:lnTo>
                  <a:pt x="177" y="133"/>
                </a:lnTo>
                <a:lnTo>
                  <a:pt x="175" y="135"/>
                </a:lnTo>
                <a:lnTo>
                  <a:pt x="175" y="137"/>
                </a:lnTo>
                <a:lnTo>
                  <a:pt x="175" y="138"/>
                </a:lnTo>
                <a:lnTo>
                  <a:pt x="173" y="138"/>
                </a:lnTo>
                <a:lnTo>
                  <a:pt x="173" y="142"/>
                </a:lnTo>
                <a:lnTo>
                  <a:pt x="173" y="143"/>
                </a:lnTo>
                <a:lnTo>
                  <a:pt x="171" y="147"/>
                </a:lnTo>
                <a:lnTo>
                  <a:pt x="171" y="147"/>
                </a:lnTo>
                <a:lnTo>
                  <a:pt x="171" y="148"/>
                </a:lnTo>
                <a:lnTo>
                  <a:pt x="173" y="148"/>
                </a:lnTo>
                <a:lnTo>
                  <a:pt x="197" y="160"/>
                </a:lnTo>
                <a:lnTo>
                  <a:pt x="197" y="160"/>
                </a:lnTo>
                <a:lnTo>
                  <a:pt x="197" y="162"/>
                </a:lnTo>
                <a:lnTo>
                  <a:pt x="190" y="175"/>
                </a:lnTo>
                <a:lnTo>
                  <a:pt x="190" y="175"/>
                </a:lnTo>
                <a:lnTo>
                  <a:pt x="190" y="175"/>
                </a:lnTo>
                <a:lnTo>
                  <a:pt x="190" y="177"/>
                </a:lnTo>
                <a:lnTo>
                  <a:pt x="192" y="177"/>
                </a:lnTo>
                <a:lnTo>
                  <a:pt x="192" y="177"/>
                </a:lnTo>
                <a:lnTo>
                  <a:pt x="192" y="177"/>
                </a:lnTo>
                <a:lnTo>
                  <a:pt x="193" y="177"/>
                </a:lnTo>
                <a:lnTo>
                  <a:pt x="193" y="177"/>
                </a:lnTo>
                <a:lnTo>
                  <a:pt x="193" y="175"/>
                </a:lnTo>
                <a:lnTo>
                  <a:pt x="195" y="175"/>
                </a:lnTo>
                <a:lnTo>
                  <a:pt x="195" y="175"/>
                </a:lnTo>
                <a:lnTo>
                  <a:pt x="195" y="175"/>
                </a:lnTo>
                <a:lnTo>
                  <a:pt x="197" y="175"/>
                </a:lnTo>
                <a:lnTo>
                  <a:pt x="198" y="179"/>
                </a:lnTo>
                <a:lnTo>
                  <a:pt x="198" y="180"/>
                </a:lnTo>
                <a:lnTo>
                  <a:pt x="202" y="182"/>
                </a:lnTo>
                <a:lnTo>
                  <a:pt x="202" y="182"/>
                </a:lnTo>
                <a:lnTo>
                  <a:pt x="202" y="182"/>
                </a:lnTo>
                <a:lnTo>
                  <a:pt x="202" y="184"/>
                </a:lnTo>
                <a:lnTo>
                  <a:pt x="202" y="185"/>
                </a:lnTo>
                <a:lnTo>
                  <a:pt x="202" y="185"/>
                </a:lnTo>
                <a:lnTo>
                  <a:pt x="202" y="185"/>
                </a:lnTo>
                <a:lnTo>
                  <a:pt x="202" y="187"/>
                </a:lnTo>
                <a:lnTo>
                  <a:pt x="203" y="187"/>
                </a:lnTo>
                <a:lnTo>
                  <a:pt x="210" y="192"/>
                </a:lnTo>
                <a:lnTo>
                  <a:pt x="210" y="192"/>
                </a:lnTo>
                <a:lnTo>
                  <a:pt x="210" y="194"/>
                </a:lnTo>
                <a:lnTo>
                  <a:pt x="210" y="194"/>
                </a:lnTo>
                <a:lnTo>
                  <a:pt x="205" y="204"/>
                </a:lnTo>
                <a:lnTo>
                  <a:pt x="205" y="204"/>
                </a:lnTo>
                <a:lnTo>
                  <a:pt x="205" y="206"/>
                </a:lnTo>
                <a:lnTo>
                  <a:pt x="205" y="206"/>
                </a:lnTo>
                <a:lnTo>
                  <a:pt x="205" y="206"/>
                </a:lnTo>
                <a:lnTo>
                  <a:pt x="205" y="207"/>
                </a:lnTo>
                <a:lnTo>
                  <a:pt x="205" y="207"/>
                </a:lnTo>
                <a:lnTo>
                  <a:pt x="207" y="207"/>
                </a:lnTo>
                <a:lnTo>
                  <a:pt x="208" y="209"/>
                </a:lnTo>
                <a:lnTo>
                  <a:pt x="212" y="212"/>
                </a:lnTo>
                <a:lnTo>
                  <a:pt x="214" y="212"/>
                </a:lnTo>
                <a:lnTo>
                  <a:pt x="215" y="212"/>
                </a:lnTo>
                <a:lnTo>
                  <a:pt x="217" y="212"/>
                </a:lnTo>
                <a:lnTo>
                  <a:pt x="219" y="212"/>
                </a:lnTo>
                <a:lnTo>
                  <a:pt x="219" y="211"/>
                </a:lnTo>
                <a:lnTo>
                  <a:pt x="220" y="206"/>
                </a:lnTo>
                <a:lnTo>
                  <a:pt x="224" y="201"/>
                </a:lnTo>
                <a:lnTo>
                  <a:pt x="224" y="199"/>
                </a:lnTo>
                <a:lnTo>
                  <a:pt x="224" y="199"/>
                </a:lnTo>
                <a:lnTo>
                  <a:pt x="224" y="199"/>
                </a:lnTo>
                <a:lnTo>
                  <a:pt x="224" y="197"/>
                </a:lnTo>
                <a:lnTo>
                  <a:pt x="224" y="197"/>
                </a:lnTo>
                <a:lnTo>
                  <a:pt x="224" y="196"/>
                </a:lnTo>
                <a:lnTo>
                  <a:pt x="227" y="189"/>
                </a:lnTo>
                <a:lnTo>
                  <a:pt x="227" y="189"/>
                </a:lnTo>
                <a:lnTo>
                  <a:pt x="227" y="187"/>
                </a:lnTo>
                <a:lnTo>
                  <a:pt x="227" y="187"/>
                </a:lnTo>
                <a:lnTo>
                  <a:pt x="225" y="187"/>
                </a:lnTo>
                <a:lnTo>
                  <a:pt x="225" y="187"/>
                </a:lnTo>
                <a:lnTo>
                  <a:pt x="225" y="185"/>
                </a:lnTo>
                <a:lnTo>
                  <a:pt x="225" y="185"/>
                </a:lnTo>
                <a:lnTo>
                  <a:pt x="225" y="185"/>
                </a:lnTo>
                <a:lnTo>
                  <a:pt x="227" y="185"/>
                </a:lnTo>
                <a:lnTo>
                  <a:pt x="232" y="174"/>
                </a:lnTo>
                <a:lnTo>
                  <a:pt x="232" y="174"/>
                </a:lnTo>
                <a:lnTo>
                  <a:pt x="234" y="172"/>
                </a:lnTo>
                <a:lnTo>
                  <a:pt x="234" y="172"/>
                </a:lnTo>
                <a:lnTo>
                  <a:pt x="235" y="172"/>
                </a:lnTo>
                <a:lnTo>
                  <a:pt x="244" y="174"/>
                </a:lnTo>
                <a:lnTo>
                  <a:pt x="244" y="172"/>
                </a:lnTo>
                <a:lnTo>
                  <a:pt x="244" y="172"/>
                </a:lnTo>
                <a:lnTo>
                  <a:pt x="244" y="172"/>
                </a:lnTo>
                <a:lnTo>
                  <a:pt x="242" y="167"/>
                </a:lnTo>
                <a:lnTo>
                  <a:pt x="242" y="165"/>
                </a:lnTo>
                <a:lnTo>
                  <a:pt x="242" y="165"/>
                </a:lnTo>
                <a:lnTo>
                  <a:pt x="242" y="165"/>
                </a:lnTo>
                <a:lnTo>
                  <a:pt x="242" y="165"/>
                </a:lnTo>
                <a:lnTo>
                  <a:pt x="242" y="164"/>
                </a:lnTo>
                <a:lnTo>
                  <a:pt x="244" y="164"/>
                </a:lnTo>
                <a:lnTo>
                  <a:pt x="244" y="164"/>
                </a:lnTo>
                <a:lnTo>
                  <a:pt x="245" y="164"/>
                </a:lnTo>
                <a:lnTo>
                  <a:pt x="254" y="169"/>
                </a:lnTo>
                <a:lnTo>
                  <a:pt x="256" y="169"/>
                </a:lnTo>
                <a:lnTo>
                  <a:pt x="256" y="169"/>
                </a:lnTo>
                <a:lnTo>
                  <a:pt x="256" y="169"/>
                </a:lnTo>
                <a:lnTo>
                  <a:pt x="257" y="165"/>
                </a:lnTo>
                <a:lnTo>
                  <a:pt x="259" y="165"/>
                </a:lnTo>
                <a:lnTo>
                  <a:pt x="259" y="165"/>
                </a:lnTo>
                <a:lnTo>
                  <a:pt x="259" y="164"/>
                </a:lnTo>
                <a:lnTo>
                  <a:pt x="264" y="164"/>
                </a:lnTo>
                <a:lnTo>
                  <a:pt x="266" y="164"/>
                </a:lnTo>
                <a:lnTo>
                  <a:pt x="271" y="165"/>
                </a:lnTo>
                <a:lnTo>
                  <a:pt x="277" y="165"/>
                </a:lnTo>
                <a:lnTo>
                  <a:pt x="279" y="165"/>
                </a:lnTo>
                <a:lnTo>
                  <a:pt x="282" y="167"/>
                </a:lnTo>
                <a:lnTo>
                  <a:pt x="284" y="167"/>
                </a:lnTo>
                <a:lnTo>
                  <a:pt x="286" y="167"/>
                </a:lnTo>
                <a:lnTo>
                  <a:pt x="286" y="167"/>
                </a:lnTo>
                <a:lnTo>
                  <a:pt x="287" y="167"/>
                </a:lnTo>
                <a:lnTo>
                  <a:pt x="287" y="165"/>
                </a:lnTo>
                <a:lnTo>
                  <a:pt x="289" y="164"/>
                </a:lnTo>
                <a:lnTo>
                  <a:pt x="289" y="164"/>
                </a:lnTo>
                <a:lnTo>
                  <a:pt x="289" y="164"/>
                </a:lnTo>
                <a:lnTo>
                  <a:pt x="293" y="162"/>
                </a:lnTo>
                <a:lnTo>
                  <a:pt x="299" y="157"/>
                </a:lnTo>
                <a:lnTo>
                  <a:pt x="303" y="154"/>
                </a:lnTo>
                <a:lnTo>
                  <a:pt x="303" y="154"/>
                </a:lnTo>
                <a:lnTo>
                  <a:pt x="303" y="152"/>
                </a:lnTo>
                <a:lnTo>
                  <a:pt x="306" y="154"/>
                </a:lnTo>
                <a:lnTo>
                  <a:pt x="308" y="154"/>
                </a:lnTo>
                <a:lnTo>
                  <a:pt x="313" y="159"/>
                </a:lnTo>
                <a:lnTo>
                  <a:pt x="314" y="160"/>
                </a:lnTo>
                <a:lnTo>
                  <a:pt x="314" y="160"/>
                </a:lnTo>
                <a:lnTo>
                  <a:pt x="314" y="162"/>
                </a:lnTo>
                <a:lnTo>
                  <a:pt x="316" y="164"/>
                </a:lnTo>
                <a:lnTo>
                  <a:pt x="316" y="165"/>
                </a:lnTo>
                <a:lnTo>
                  <a:pt x="316" y="165"/>
                </a:lnTo>
                <a:lnTo>
                  <a:pt x="316" y="167"/>
                </a:lnTo>
                <a:lnTo>
                  <a:pt x="316" y="169"/>
                </a:lnTo>
                <a:lnTo>
                  <a:pt x="319" y="169"/>
                </a:lnTo>
                <a:lnTo>
                  <a:pt x="321" y="170"/>
                </a:lnTo>
                <a:lnTo>
                  <a:pt x="321" y="170"/>
                </a:lnTo>
                <a:lnTo>
                  <a:pt x="323" y="169"/>
                </a:lnTo>
                <a:lnTo>
                  <a:pt x="324" y="169"/>
                </a:lnTo>
                <a:lnTo>
                  <a:pt x="328" y="165"/>
                </a:lnTo>
                <a:lnTo>
                  <a:pt x="328" y="165"/>
                </a:lnTo>
                <a:lnTo>
                  <a:pt x="328" y="165"/>
                </a:lnTo>
                <a:lnTo>
                  <a:pt x="340" y="159"/>
                </a:lnTo>
                <a:lnTo>
                  <a:pt x="340" y="157"/>
                </a:lnTo>
                <a:lnTo>
                  <a:pt x="340" y="157"/>
                </a:lnTo>
                <a:lnTo>
                  <a:pt x="341" y="157"/>
                </a:lnTo>
                <a:lnTo>
                  <a:pt x="343" y="154"/>
                </a:lnTo>
                <a:lnTo>
                  <a:pt x="343" y="152"/>
                </a:lnTo>
                <a:lnTo>
                  <a:pt x="348" y="147"/>
                </a:lnTo>
                <a:lnTo>
                  <a:pt x="350" y="145"/>
                </a:lnTo>
                <a:lnTo>
                  <a:pt x="353" y="143"/>
                </a:lnTo>
                <a:lnTo>
                  <a:pt x="356" y="142"/>
                </a:lnTo>
                <a:lnTo>
                  <a:pt x="356" y="142"/>
                </a:lnTo>
                <a:lnTo>
                  <a:pt x="358" y="143"/>
                </a:lnTo>
                <a:lnTo>
                  <a:pt x="366" y="154"/>
                </a:lnTo>
                <a:lnTo>
                  <a:pt x="373" y="159"/>
                </a:lnTo>
                <a:lnTo>
                  <a:pt x="414" y="175"/>
                </a:lnTo>
                <a:lnTo>
                  <a:pt x="415" y="175"/>
                </a:lnTo>
                <a:lnTo>
                  <a:pt x="419" y="172"/>
                </a:lnTo>
                <a:lnTo>
                  <a:pt x="420" y="172"/>
                </a:lnTo>
                <a:lnTo>
                  <a:pt x="420" y="174"/>
                </a:lnTo>
                <a:lnTo>
                  <a:pt x="424" y="177"/>
                </a:lnTo>
                <a:lnTo>
                  <a:pt x="425" y="179"/>
                </a:lnTo>
                <a:lnTo>
                  <a:pt x="425" y="180"/>
                </a:lnTo>
                <a:lnTo>
                  <a:pt x="427" y="194"/>
                </a:lnTo>
                <a:lnTo>
                  <a:pt x="427" y="196"/>
                </a:lnTo>
                <a:lnTo>
                  <a:pt x="427" y="196"/>
                </a:lnTo>
                <a:lnTo>
                  <a:pt x="425" y="197"/>
                </a:lnTo>
                <a:lnTo>
                  <a:pt x="424" y="201"/>
                </a:lnTo>
                <a:lnTo>
                  <a:pt x="420" y="211"/>
                </a:lnTo>
                <a:lnTo>
                  <a:pt x="419" y="211"/>
                </a:lnTo>
                <a:lnTo>
                  <a:pt x="415" y="217"/>
                </a:lnTo>
                <a:lnTo>
                  <a:pt x="414" y="221"/>
                </a:lnTo>
                <a:lnTo>
                  <a:pt x="410" y="222"/>
                </a:lnTo>
                <a:lnTo>
                  <a:pt x="405" y="221"/>
                </a:lnTo>
                <a:lnTo>
                  <a:pt x="403" y="221"/>
                </a:lnTo>
                <a:lnTo>
                  <a:pt x="403" y="222"/>
                </a:lnTo>
                <a:lnTo>
                  <a:pt x="400" y="231"/>
                </a:lnTo>
                <a:lnTo>
                  <a:pt x="397" y="236"/>
                </a:lnTo>
                <a:lnTo>
                  <a:pt x="397" y="238"/>
                </a:lnTo>
                <a:lnTo>
                  <a:pt x="393" y="241"/>
                </a:lnTo>
                <a:lnTo>
                  <a:pt x="392" y="243"/>
                </a:lnTo>
                <a:lnTo>
                  <a:pt x="387" y="246"/>
                </a:lnTo>
                <a:lnTo>
                  <a:pt x="387" y="248"/>
                </a:lnTo>
                <a:lnTo>
                  <a:pt x="385" y="248"/>
                </a:lnTo>
                <a:lnTo>
                  <a:pt x="385" y="253"/>
                </a:lnTo>
                <a:lnTo>
                  <a:pt x="385" y="254"/>
                </a:lnTo>
                <a:lnTo>
                  <a:pt x="387" y="268"/>
                </a:lnTo>
                <a:lnTo>
                  <a:pt x="387" y="268"/>
                </a:lnTo>
                <a:lnTo>
                  <a:pt x="388" y="270"/>
                </a:lnTo>
                <a:lnTo>
                  <a:pt x="388" y="271"/>
                </a:lnTo>
                <a:lnTo>
                  <a:pt x="390" y="271"/>
                </a:lnTo>
                <a:lnTo>
                  <a:pt x="390" y="273"/>
                </a:lnTo>
                <a:lnTo>
                  <a:pt x="393" y="273"/>
                </a:lnTo>
                <a:lnTo>
                  <a:pt x="393" y="273"/>
                </a:lnTo>
                <a:lnTo>
                  <a:pt x="402" y="281"/>
                </a:lnTo>
                <a:lnTo>
                  <a:pt x="403" y="281"/>
                </a:lnTo>
                <a:lnTo>
                  <a:pt x="403" y="281"/>
                </a:lnTo>
                <a:lnTo>
                  <a:pt x="402" y="278"/>
                </a:lnTo>
                <a:lnTo>
                  <a:pt x="402" y="278"/>
                </a:lnTo>
                <a:lnTo>
                  <a:pt x="402" y="278"/>
                </a:lnTo>
                <a:lnTo>
                  <a:pt x="403" y="278"/>
                </a:lnTo>
                <a:lnTo>
                  <a:pt x="405" y="278"/>
                </a:lnTo>
                <a:lnTo>
                  <a:pt x="405" y="276"/>
                </a:lnTo>
                <a:lnTo>
                  <a:pt x="407" y="280"/>
                </a:lnTo>
                <a:lnTo>
                  <a:pt x="409" y="280"/>
                </a:lnTo>
                <a:lnTo>
                  <a:pt x="409" y="280"/>
                </a:lnTo>
                <a:lnTo>
                  <a:pt x="409" y="281"/>
                </a:lnTo>
                <a:lnTo>
                  <a:pt x="410" y="281"/>
                </a:lnTo>
                <a:lnTo>
                  <a:pt x="410" y="281"/>
                </a:lnTo>
                <a:lnTo>
                  <a:pt x="410" y="283"/>
                </a:lnTo>
                <a:lnTo>
                  <a:pt x="410" y="283"/>
                </a:lnTo>
                <a:lnTo>
                  <a:pt x="410" y="283"/>
                </a:lnTo>
                <a:lnTo>
                  <a:pt x="410" y="285"/>
                </a:lnTo>
                <a:lnTo>
                  <a:pt x="409" y="285"/>
                </a:lnTo>
                <a:lnTo>
                  <a:pt x="409" y="285"/>
                </a:lnTo>
                <a:lnTo>
                  <a:pt x="407" y="286"/>
                </a:lnTo>
                <a:lnTo>
                  <a:pt x="407" y="286"/>
                </a:lnTo>
                <a:lnTo>
                  <a:pt x="407" y="288"/>
                </a:lnTo>
                <a:lnTo>
                  <a:pt x="407" y="288"/>
                </a:lnTo>
                <a:lnTo>
                  <a:pt x="407" y="288"/>
                </a:lnTo>
                <a:lnTo>
                  <a:pt x="403" y="288"/>
                </a:lnTo>
                <a:lnTo>
                  <a:pt x="403" y="288"/>
                </a:lnTo>
                <a:lnTo>
                  <a:pt x="403" y="288"/>
                </a:lnTo>
                <a:lnTo>
                  <a:pt x="402" y="288"/>
                </a:lnTo>
                <a:lnTo>
                  <a:pt x="402" y="290"/>
                </a:lnTo>
                <a:lnTo>
                  <a:pt x="402" y="290"/>
                </a:lnTo>
                <a:lnTo>
                  <a:pt x="402" y="290"/>
                </a:lnTo>
                <a:lnTo>
                  <a:pt x="400" y="291"/>
                </a:lnTo>
                <a:lnTo>
                  <a:pt x="400" y="291"/>
                </a:lnTo>
                <a:lnTo>
                  <a:pt x="400" y="293"/>
                </a:lnTo>
                <a:lnTo>
                  <a:pt x="398" y="295"/>
                </a:lnTo>
                <a:lnTo>
                  <a:pt x="398" y="296"/>
                </a:lnTo>
                <a:lnTo>
                  <a:pt x="398" y="298"/>
                </a:lnTo>
                <a:lnTo>
                  <a:pt x="398" y="300"/>
                </a:lnTo>
                <a:lnTo>
                  <a:pt x="398" y="300"/>
                </a:lnTo>
                <a:lnTo>
                  <a:pt x="398" y="301"/>
                </a:lnTo>
                <a:lnTo>
                  <a:pt x="398" y="301"/>
                </a:lnTo>
                <a:lnTo>
                  <a:pt x="398" y="303"/>
                </a:lnTo>
                <a:lnTo>
                  <a:pt x="400" y="307"/>
                </a:lnTo>
                <a:lnTo>
                  <a:pt x="400" y="307"/>
                </a:lnTo>
                <a:lnTo>
                  <a:pt x="400" y="307"/>
                </a:lnTo>
                <a:lnTo>
                  <a:pt x="400" y="308"/>
                </a:lnTo>
                <a:lnTo>
                  <a:pt x="403" y="310"/>
                </a:lnTo>
                <a:lnTo>
                  <a:pt x="403" y="310"/>
                </a:lnTo>
                <a:lnTo>
                  <a:pt x="403" y="312"/>
                </a:lnTo>
                <a:lnTo>
                  <a:pt x="403" y="312"/>
                </a:lnTo>
                <a:lnTo>
                  <a:pt x="403" y="313"/>
                </a:lnTo>
                <a:lnTo>
                  <a:pt x="403" y="313"/>
                </a:lnTo>
                <a:lnTo>
                  <a:pt x="403" y="313"/>
                </a:lnTo>
                <a:lnTo>
                  <a:pt x="403" y="313"/>
                </a:lnTo>
                <a:lnTo>
                  <a:pt x="402" y="315"/>
                </a:lnTo>
                <a:lnTo>
                  <a:pt x="400" y="315"/>
                </a:lnTo>
                <a:lnTo>
                  <a:pt x="397" y="315"/>
                </a:lnTo>
                <a:lnTo>
                  <a:pt x="395" y="317"/>
                </a:lnTo>
                <a:lnTo>
                  <a:pt x="395" y="317"/>
                </a:lnTo>
                <a:lnTo>
                  <a:pt x="393" y="318"/>
                </a:lnTo>
                <a:lnTo>
                  <a:pt x="393" y="318"/>
                </a:lnTo>
                <a:lnTo>
                  <a:pt x="393" y="320"/>
                </a:lnTo>
                <a:lnTo>
                  <a:pt x="393" y="322"/>
                </a:lnTo>
                <a:lnTo>
                  <a:pt x="392" y="323"/>
                </a:lnTo>
                <a:lnTo>
                  <a:pt x="392" y="323"/>
                </a:lnTo>
                <a:lnTo>
                  <a:pt x="388" y="325"/>
                </a:lnTo>
                <a:lnTo>
                  <a:pt x="388" y="327"/>
                </a:lnTo>
                <a:lnTo>
                  <a:pt x="388" y="327"/>
                </a:lnTo>
                <a:lnTo>
                  <a:pt x="388" y="337"/>
                </a:lnTo>
                <a:lnTo>
                  <a:pt x="388" y="337"/>
                </a:lnTo>
                <a:lnTo>
                  <a:pt x="388" y="338"/>
                </a:lnTo>
                <a:lnTo>
                  <a:pt x="388" y="344"/>
                </a:lnTo>
                <a:lnTo>
                  <a:pt x="382" y="342"/>
                </a:lnTo>
                <a:lnTo>
                  <a:pt x="375" y="338"/>
                </a:lnTo>
                <a:lnTo>
                  <a:pt x="373" y="338"/>
                </a:lnTo>
                <a:lnTo>
                  <a:pt x="373" y="338"/>
                </a:lnTo>
                <a:lnTo>
                  <a:pt x="372" y="338"/>
                </a:lnTo>
                <a:lnTo>
                  <a:pt x="372" y="338"/>
                </a:lnTo>
                <a:lnTo>
                  <a:pt x="370" y="338"/>
                </a:lnTo>
                <a:lnTo>
                  <a:pt x="370" y="338"/>
                </a:lnTo>
                <a:lnTo>
                  <a:pt x="370" y="340"/>
                </a:lnTo>
                <a:lnTo>
                  <a:pt x="368" y="340"/>
                </a:lnTo>
                <a:lnTo>
                  <a:pt x="368" y="340"/>
                </a:lnTo>
                <a:lnTo>
                  <a:pt x="368" y="340"/>
                </a:lnTo>
                <a:lnTo>
                  <a:pt x="366" y="342"/>
                </a:lnTo>
                <a:lnTo>
                  <a:pt x="366" y="342"/>
                </a:lnTo>
                <a:lnTo>
                  <a:pt x="365" y="342"/>
                </a:lnTo>
                <a:lnTo>
                  <a:pt x="365" y="342"/>
                </a:lnTo>
                <a:lnTo>
                  <a:pt x="365" y="342"/>
                </a:lnTo>
                <a:lnTo>
                  <a:pt x="365" y="340"/>
                </a:lnTo>
                <a:lnTo>
                  <a:pt x="365" y="340"/>
                </a:lnTo>
                <a:lnTo>
                  <a:pt x="365" y="338"/>
                </a:lnTo>
                <a:lnTo>
                  <a:pt x="363" y="338"/>
                </a:lnTo>
                <a:lnTo>
                  <a:pt x="361" y="337"/>
                </a:lnTo>
                <a:lnTo>
                  <a:pt x="360" y="335"/>
                </a:lnTo>
                <a:lnTo>
                  <a:pt x="360" y="335"/>
                </a:lnTo>
                <a:lnTo>
                  <a:pt x="360" y="333"/>
                </a:lnTo>
                <a:lnTo>
                  <a:pt x="360" y="333"/>
                </a:lnTo>
                <a:lnTo>
                  <a:pt x="360" y="333"/>
                </a:lnTo>
                <a:lnTo>
                  <a:pt x="360" y="333"/>
                </a:lnTo>
                <a:lnTo>
                  <a:pt x="358" y="333"/>
                </a:lnTo>
                <a:lnTo>
                  <a:pt x="358" y="332"/>
                </a:lnTo>
                <a:lnTo>
                  <a:pt x="360" y="330"/>
                </a:lnTo>
                <a:lnTo>
                  <a:pt x="360" y="330"/>
                </a:lnTo>
                <a:lnTo>
                  <a:pt x="358" y="328"/>
                </a:lnTo>
                <a:lnTo>
                  <a:pt x="358" y="328"/>
                </a:lnTo>
                <a:lnTo>
                  <a:pt x="358" y="327"/>
                </a:lnTo>
                <a:lnTo>
                  <a:pt x="360" y="327"/>
                </a:lnTo>
                <a:lnTo>
                  <a:pt x="360" y="325"/>
                </a:lnTo>
                <a:lnTo>
                  <a:pt x="360" y="325"/>
                </a:lnTo>
                <a:lnTo>
                  <a:pt x="358" y="323"/>
                </a:lnTo>
                <a:lnTo>
                  <a:pt x="356" y="323"/>
                </a:lnTo>
                <a:lnTo>
                  <a:pt x="355" y="323"/>
                </a:lnTo>
                <a:lnTo>
                  <a:pt x="353" y="325"/>
                </a:lnTo>
                <a:lnTo>
                  <a:pt x="350" y="322"/>
                </a:lnTo>
                <a:lnTo>
                  <a:pt x="348" y="323"/>
                </a:lnTo>
                <a:lnTo>
                  <a:pt x="348" y="323"/>
                </a:lnTo>
                <a:lnTo>
                  <a:pt x="348" y="323"/>
                </a:lnTo>
                <a:lnTo>
                  <a:pt x="343" y="333"/>
                </a:lnTo>
                <a:lnTo>
                  <a:pt x="323" y="323"/>
                </a:lnTo>
                <a:lnTo>
                  <a:pt x="318" y="322"/>
                </a:lnTo>
                <a:lnTo>
                  <a:pt x="316" y="320"/>
                </a:lnTo>
                <a:lnTo>
                  <a:pt x="316" y="320"/>
                </a:lnTo>
                <a:lnTo>
                  <a:pt x="316" y="318"/>
                </a:lnTo>
                <a:lnTo>
                  <a:pt x="316" y="318"/>
                </a:lnTo>
                <a:lnTo>
                  <a:pt x="313" y="317"/>
                </a:lnTo>
                <a:lnTo>
                  <a:pt x="313" y="315"/>
                </a:lnTo>
                <a:lnTo>
                  <a:pt x="311" y="315"/>
                </a:lnTo>
                <a:lnTo>
                  <a:pt x="311" y="315"/>
                </a:lnTo>
                <a:lnTo>
                  <a:pt x="309" y="315"/>
                </a:lnTo>
                <a:lnTo>
                  <a:pt x="308" y="317"/>
                </a:lnTo>
                <a:lnTo>
                  <a:pt x="306" y="317"/>
                </a:lnTo>
                <a:lnTo>
                  <a:pt x="303" y="315"/>
                </a:lnTo>
                <a:lnTo>
                  <a:pt x="301" y="315"/>
                </a:lnTo>
                <a:lnTo>
                  <a:pt x="291" y="322"/>
                </a:lnTo>
                <a:lnTo>
                  <a:pt x="289" y="322"/>
                </a:lnTo>
                <a:lnTo>
                  <a:pt x="289" y="322"/>
                </a:lnTo>
                <a:lnTo>
                  <a:pt x="289" y="323"/>
                </a:lnTo>
                <a:lnTo>
                  <a:pt x="289" y="323"/>
                </a:lnTo>
                <a:lnTo>
                  <a:pt x="287" y="327"/>
                </a:lnTo>
                <a:lnTo>
                  <a:pt x="287" y="328"/>
                </a:lnTo>
                <a:lnTo>
                  <a:pt x="287" y="328"/>
                </a:lnTo>
                <a:lnTo>
                  <a:pt x="284" y="330"/>
                </a:lnTo>
                <a:lnTo>
                  <a:pt x="284" y="332"/>
                </a:lnTo>
                <a:lnTo>
                  <a:pt x="284" y="332"/>
                </a:lnTo>
                <a:lnTo>
                  <a:pt x="282" y="333"/>
                </a:lnTo>
                <a:lnTo>
                  <a:pt x="282" y="333"/>
                </a:lnTo>
                <a:lnTo>
                  <a:pt x="282" y="333"/>
                </a:lnTo>
                <a:lnTo>
                  <a:pt x="279" y="337"/>
                </a:lnTo>
                <a:lnTo>
                  <a:pt x="279" y="337"/>
                </a:lnTo>
                <a:lnTo>
                  <a:pt x="279" y="337"/>
                </a:lnTo>
                <a:lnTo>
                  <a:pt x="279" y="337"/>
                </a:lnTo>
                <a:lnTo>
                  <a:pt x="279" y="338"/>
                </a:lnTo>
                <a:lnTo>
                  <a:pt x="279" y="338"/>
                </a:lnTo>
                <a:lnTo>
                  <a:pt x="279" y="340"/>
                </a:lnTo>
                <a:lnTo>
                  <a:pt x="279" y="340"/>
                </a:lnTo>
                <a:lnTo>
                  <a:pt x="279" y="342"/>
                </a:lnTo>
                <a:lnTo>
                  <a:pt x="279" y="342"/>
                </a:lnTo>
                <a:lnTo>
                  <a:pt x="281" y="342"/>
                </a:lnTo>
                <a:lnTo>
                  <a:pt x="282" y="342"/>
                </a:lnTo>
                <a:lnTo>
                  <a:pt x="282" y="342"/>
                </a:lnTo>
                <a:lnTo>
                  <a:pt x="282" y="344"/>
                </a:lnTo>
                <a:lnTo>
                  <a:pt x="282" y="347"/>
                </a:lnTo>
                <a:lnTo>
                  <a:pt x="282" y="347"/>
                </a:lnTo>
                <a:lnTo>
                  <a:pt x="282" y="349"/>
                </a:lnTo>
                <a:lnTo>
                  <a:pt x="281" y="350"/>
                </a:lnTo>
                <a:lnTo>
                  <a:pt x="281" y="350"/>
                </a:lnTo>
                <a:lnTo>
                  <a:pt x="281" y="350"/>
                </a:lnTo>
                <a:lnTo>
                  <a:pt x="281" y="352"/>
                </a:lnTo>
                <a:lnTo>
                  <a:pt x="281" y="352"/>
                </a:lnTo>
                <a:lnTo>
                  <a:pt x="281" y="354"/>
                </a:lnTo>
                <a:lnTo>
                  <a:pt x="281" y="354"/>
                </a:lnTo>
                <a:lnTo>
                  <a:pt x="281" y="354"/>
                </a:lnTo>
                <a:lnTo>
                  <a:pt x="284" y="357"/>
                </a:lnTo>
                <a:lnTo>
                  <a:pt x="284" y="359"/>
                </a:lnTo>
                <a:lnTo>
                  <a:pt x="284" y="359"/>
                </a:lnTo>
                <a:lnTo>
                  <a:pt x="282" y="360"/>
                </a:lnTo>
                <a:lnTo>
                  <a:pt x="282" y="360"/>
                </a:lnTo>
                <a:lnTo>
                  <a:pt x="281" y="362"/>
                </a:lnTo>
                <a:lnTo>
                  <a:pt x="281" y="364"/>
                </a:lnTo>
                <a:lnTo>
                  <a:pt x="281" y="364"/>
                </a:lnTo>
                <a:lnTo>
                  <a:pt x="279" y="364"/>
                </a:lnTo>
                <a:lnTo>
                  <a:pt x="279" y="364"/>
                </a:lnTo>
                <a:lnTo>
                  <a:pt x="279" y="365"/>
                </a:lnTo>
                <a:lnTo>
                  <a:pt x="279" y="365"/>
                </a:lnTo>
                <a:lnTo>
                  <a:pt x="279" y="367"/>
                </a:lnTo>
                <a:lnTo>
                  <a:pt x="277" y="369"/>
                </a:lnTo>
                <a:lnTo>
                  <a:pt x="277" y="369"/>
                </a:lnTo>
                <a:lnTo>
                  <a:pt x="277" y="370"/>
                </a:lnTo>
                <a:lnTo>
                  <a:pt x="277" y="370"/>
                </a:lnTo>
                <a:lnTo>
                  <a:pt x="281" y="372"/>
                </a:lnTo>
                <a:lnTo>
                  <a:pt x="281" y="374"/>
                </a:lnTo>
                <a:lnTo>
                  <a:pt x="281" y="374"/>
                </a:lnTo>
                <a:lnTo>
                  <a:pt x="281" y="374"/>
                </a:lnTo>
                <a:lnTo>
                  <a:pt x="279" y="377"/>
                </a:lnTo>
                <a:lnTo>
                  <a:pt x="279" y="379"/>
                </a:lnTo>
                <a:lnTo>
                  <a:pt x="279" y="379"/>
                </a:lnTo>
                <a:lnTo>
                  <a:pt x="279" y="379"/>
                </a:lnTo>
                <a:lnTo>
                  <a:pt x="279" y="381"/>
                </a:lnTo>
                <a:lnTo>
                  <a:pt x="277" y="381"/>
                </a:lnTo>
                <a:lnTo>
                  <a:pt x="277" y="381"/>
                </a:lnTo>
                <a:lnTo>
                  <a:pt x="276" y="381"/>
                </a:lnTo>
                <a:lnTo>
                  <a:pt x="276" y="381"/>
                </a:lnTo>
                <a:lnTo>
                  <a:pt x="276" y="382"/>
                </a:lnTo>
                <a:lnTo>
                  <a:pt x="276" y="382"/>
                </a:lnTo>
                <a:lnTo>
                  <a:pt x="276" y="384"/>
                </a:lnTo>
                <a:lnTo>
                  <a:pt x="276" y="384"/>
                </a:lnTo>
                <a:lnTo>
                  <a:pt x="274" y="386"/>
                </a:lnTo>
                <a:lnTo>
                  <a:pt x="272" y="389"/>
                </a:lnTo>
                <a:lnTo>
                  <a:pt x="272" y="389"/>
                </a:lnTo>
                <a:lnTo>
                  <a:pt x="272" y="389"/>
                </a:lnTo>
                <a:lnTo>
                  <a:pt x="271" y="391"/>
                </a:lnTo>
                <a:lnTo>
                  <a:pt x="271" y="392"/>
                </a:lnTo>
                <a:lnTo>
                  <a:pt x="267" y="392"/>
                </a:lnTo>
                <a:lnTo>
                  <a:pt x="267" y="392"/>
                </a:lnTo>
                <a:lnTo>
                  <a:pt x="266" y="392"/>
                </a:lnTo>
                <a:lnTo>
                  <a:pt x="266" y="394"/>
                </a:lnTo>
                <a:lnTo>
                  <a:pt x="266" y="394"/>
                </a:lnTo>
                <a:lnTo>
                  <a:pt x="266" y="396"/>
                </a:lnTo>
                <a:lnTo>
                  <a:pt x="266" y="396"/>
                </a:lnTo>
                <a:lnTo>
                  <a:pt x="266" y="396"/>
                </a:lnTo>
                <a:lnTo>
                  <a:pt x="264" y="396"/>
                </a:lnTo>
                <a:lnTo>
                  <a:pt x="264" y="396"/>
                </a:lnTo>
                <a:lnTo>
                  <a:pt x="262" y="396"/>
                </a:lnTo>
                <a:lnTo>
                  <a:pt x="261" y="396"/>
                </a:lnTo>
                <a:lnTo>
                  <a:pt x="261" y="396"/>
                </a:lnTo>
                <a:lnTo>
                  <a:pt x="261" y="396"/>
                </a:lnTo>
                <a:lnTo>
                  <a:pt x="261" y="396"/>
                </a:lnTo>
                <a:lnTo>
                  <a:pt x="261" y="394"/>
                </a:lnTo>
                <a:lnTo>
                  <a:pt x="259" y="394"/>
                </a:lnTo>
                <a:lnTo>
                  <a:pt x="259" y="394"/>
                </a:lnTo>
                <a:lnTo>
                  <a:pt x="259" y="396"/>
                </a:lnTo>
                <a:lnTo>
                  <a:pt x="257" y="397"/>
                </a:lnTo>
                <a:lnTo>
                  <a:pt x="256" y="397"/>
                </a:lnTo>
                <a:lnTo>
                  <a:pt x="256" y="397"/>
                </a:lnTo>
                <a:lnTo>
                  <a:pt x="256" y="399"/>
                </a:lnTo>
                <a:lnTo>
                  <a:pt x="256" y="399"/>
                </a:lnTo>
                <a:lnTo>
                  <a:pt x="256" y="402"/>
                </a:lnTo>
                <a:lnTo>
                  <a:pt x="256" y="402"/>
                </a:lnTo>
                <a:lnTo>
                  <a:pt x="254" y="402"/>
                </a:lnTo>
                <a:lnTo>
                  <a:pt x="254" y="402"/>
                </a:lnTo>
                <a:lnTo>
                  <a:pt x="254" y="402"/>
                </a:lnTo>
                <a:lnTo>
                  <a:pt x="254" y="402"/>
                </a:lnTo>
                <a:lnTo>
                  <a:pt x="252" y="401"/>
                </a:lnTo>
                <a:lnTo>
                  <a:pt x="252" y="399"/>
                </a:lnTo>
                <a:lnTo>
                  <a:pt x="245" y="397"/>
                </a:lnTo>
                <a:lnTo>
                  <a:pt x="245" y="397"/>
                </a:lnTo>
                <a:lnTo>
                  <a:pt x="244" y="397"/>
                </a:lnTo>
                <a:lnTo>
                  <a:pt x="240" y="397"/>
                </a:lnTo>
                <a:lnTo>
                  <a:pt x="239" y="397"/>
                </a:lnTo>
                <a:lnTo>
                  <a:pt x="237" y="396"/>
                </a:lnTo>
                <a:lnTo>
                  <a:pt x="237" y="396"/>
                </a:lnTo>
                <a:lnTo>
                  <a:pt x="237" y="396"/>
                </a:lnTo>
                <a:lnTo>
                  <a:pt x="235" y="396"/>
                </a:lnTo>
                <a:lnTo>
                  <a:pt x="234" y="397"/>
                </a:lnTo>
                <a:lnTo>
                  <a:pt x="234" y="397"/>
                </a:lnTo>
                <a:lnTo>
                  <a:pt x="230" y="402"/>
                </a:lnTo>
                <a:lnTo>
                  <a:pt x="227" y="409"/>
                </a:lnTo>
                <a:lnTo>
                  <a:pt x="227" y="409"/>
                </a:lnTo>
                <a:lnTo>
                  <a:pt x="227" y="411"/>
                </a:lnTo>
                <a:lnTo>
                  <a:pt x="227" y="411"/>
                </a:lnTo>
                <a:lnTo>
                  <a:pt x="227" y="412"/>
                </a:lnTo>
                <a:lnTo>
                  <a:pt x="227" y="412"/>
                </a:lnTo>
                <a:lnTo>
                  <a:pt x="227" y="412"/>
                </a:lnTo>
                <a:lnTo>
                  <a:pt x="227" y="414"/>
                </a:lnTo>
                <a:lnTo>
                  <a:pt x="227" y="416"/>
                </a:lnTo>
                <a:lnTo>
                  <a:pt x="227" y="416"/>
                </a:lnTo>
                <a:lnTo>
                  <a:pt x="227" y="416"/>
                </a:lnTo>
                <a:lnTo>
                  <a:pt x="227" y="418"/>
                </a:lnTo>
                <a:lnTo>
                  <a:pt x="229" y="418"/>
                </a:lnTo>
                <a:lnTo>
                  <a:pt x="229" y="419"/>
                </a:lnTo>
                <a:lnTo>
                  <a:pt x="229" y="419"/>
                </a:lnTo>
                <a:lnTo>
                  <a:pt x="227" y="421"/>
                </a:lnTo>
                <a:lnTo>
                  <a:pt x="227" y="423"/>
                </a:lnTo>
                <a:lnTo>
                  <a:pt x="227" y="423"/>
                </a:lnTo>
                <a:lnTo>
                  <a:pt x="227" y="423"/>
                </a:lnTo>
                <a:lnTo>
                  <a:pt x="227" y="424"/>
                </a:lnTo>
                <a:lnTo>
                  <a:pt x="229" y="424"/>
                </a:lnTo>
                <a:lnTo>
                  <a:pt x="229" y="426"/>
                </a:lnTo>
                <a:lnTo>
                  <a:pt x="229" y="426"/>
                </a:lnTo>
                <a:lnTo>
                  <a:pt x="229" y="426"/>
                </a:lnTo>
                <a:lnTo>
                  <a:pt x="229" y="426"/>
                </a:lnTo>
                <a:lnTo>
                  <a:pt x="229" y="426"/>
                </a:lnTo>
                <a:lnTo>
                  <a:pt x="227" y="428"/>
                </a:lnTo>
                <a:lnTo>
                  <a:pt x="227" y="428"/>
                </a:lnTo>
                <a:lnTo>
                  <a:pt x="227" y="428"/>
                </a:lnTo>
                <a:lnTo>
                  <a:pt x="227" y="428"/>
                </a:lnTo>
                <a:lnTo>
                  <a:pt x="227" y="429"/>
                </a:lnTo>
                <a:lnTo>
                  <a:pt x="227" y="431"/>
                </a:lnTo>
                <a:lnTo>
                  <a:pt x="225" y="431"/>
                </a:lnTo>
                <a:lnTo>
                  <a:pt x="225" y="431"/>
                </a:lnTo>
                <a:lnTo>
                  <a:pt x="227" y="433"/>
                </a:lnTo>
                <a:lnTo>
                  <a:pt x="227" y="434"/>
                </a:lnTo>
                <a:lnTo>
                  <a:pt x="229" y="436"/>
                </a:lnTo>
                <a:lnTo>
                  <a:pt x="229" y="439"/>
                </a:lnTo>
                <a:lnTo>
                  <a:pt x="229" y="439"/>
                </a:lnTo>
                <a:lnTo>
                  <a:pt x="229" y="439"/>
                </a:lnTo>
                <a:lnTo>
                  <a:pt x="229" y="441"/>
                </a:lnTo>
                <a:lnTo>
                  <a:pt x="229" y="441"/>
                </a:lnTo>
                <a:lnTo>
                  <a:pt x="227" y="441"/>
                </a:lnTo>
                <a:lnTo>
                  <a:pt x="227" y="441"/>
                </a:lnTo>
                <a:lnTo>
                  <a:pt x="227" y="443"/>
                </a:lnTo>
                <a:lnTo>
                  <a:pt x="227" y="443"/>
                </a:lnTo>
                <a:lnTo>
                  <a:pt x="227" y="443"/>
                </a:lnTo>
                <a:lnTo>
                  <a:pt x="227" y="444"/>
                </a:lnTo>
                <a:lnTo>
                  <a:pt x="229" y="446"/>
                </a:lnTo>
                <a:lnTo>
                  <a:pt x="237" y="453"/>
                </a:lnTo>
                <a:lnTo>
                  <a:pt x="235" y="454"/>
                </a:lnTo>
                <a:lnTo>
                  <a:pt x="229" y="460"/>
                </a:lnTo>
                <a:lnTo>
                  <a:pt x="229" y="461"/>
                </a:lnTo>
                <a:lnTo>
                  <a:pt x="229" y="461"/>
                </a:lnTo>
                <a:lnTo>
                  <a:pt x="227" y="461"/>
                </a:lnTo>
                <a:lnTo>
                  <a:pt x="227" y="461"/>
                </a:lnTo>
                <a:lnTo>
                  <a:pt x="227" y="461"/>
                </a:lnTo>
                <a:lnTo>
                  <a:pt x="225" y="463"/>
                </a:lnTo>
                <a:lnTo>
                  <a:pt x="225" y="465"/>
                </a:lnTo>
                <a:lnTo>
                  <a:pt x="225" y="465"/>
                </a:lnTo>
                <a:lnTo>
                  <a:pt x="225" y="466"/>
                </a:lnTo>
                <a:lnTo>
                  <a:pt x="224" y="468"/>
                </a:lnTo>
                <a:lnTo>
                  <a:pt x="224" y="468"/>
                </a:lnTo>
                <a:lnTo>
                  <a:pt x="224" y="470"/>
                </a:lnTo>
                <a:lnTo>
                  <a:pt x="220" y="468"/>
                </a:lnTo>
                <a:lnTo>
                  <a:pt x="219" y="468"/>
                </a:lnTo>
                <a:lnTo>
                  <a:pt x="217" y="468"/>
                </a:lnTo>
                <a:lnTo>
                  <a:pt x="217" y="468"/>
                </a:lnTo>
                <a:lnTo>
                  <a:pt x="214" y="468"/>
                </a:lnTo>
                <a:lnTo>
                  <a:pt x="214" y="468"/>
                </a:lnTo>
                <a:lnTo>
                  <a:pt x="214" y="468"/>
                </a:lnTo>
                <a:lnTo>
                  <a:pt x="212" y="470"/>
                </a:lnTo>
                <a:lnTo>
                  <a:pt x="208" y="476"/>
                </a:lnTo>
                <a:lnTo>
                  <a:pt x="208" y="476"/>
                </a:lnTo>
                <a:lnTo>
                  <a:pt x="208" y="478"/>
                </a:lnTo>
                <a:lnTo>
                  <a:pt x="208" y="478"/>
                </a:lnTo>
                <a:lnTo>
                  <a:pt x="210" y="478"/>
                </a:lnTo>
                <a:lnTo>
                  <a:pt x="210" y="480"/>
                </a:lnTo>
                <a:lnTo>
                  <a:pt x="210" y="480"/>
                </a:lnTo>
                <a:lnTo>
                  <a:pt x="208" y="480"/>
                </a:lnTo>
                <a:lnTo>
                  <a:pt x="208" y="480"/>
                </a:lnTo>
                <a:lnTo>
                  <a:pt x="207" y="480"/>
                </a:lnTo>
                <a:lnTo>
                  <a:pt x="207" y="480"/>
                </a:lnTo>
                <a:lnTo>
                  <a:pt x="207" y="480"/>
                </a:lnTo>
                <a:lnTo>
                  <a:pt x="207" y="481"/>
                </a:lnTo>
                <a:lnTo>
                  <a:pt x="207" y="481"/>
                </a:lnTo>
                <a:lnTo>
                  <a:pt x="205" y="481"/>
                </a:lnTo>
                <a:lnTo>
                  <a:pt x="205" y="481"/>
                </a:lnTo>
                <a:lnTo>
                  <a:pt x="205" y="481"/>
                </a:lnTo>
                <a:lnTo>
                  <a:pt x="205" y="483"/>
                </a:lnTo>
                <a:lnTo>
                  <a:pt x="205" y="485"/>
                </a:lnTo>
                <a:lnTo>
                  <a:pt x="207" y="488"/>
                </a:lnTo>
                <a:lnTo>
                  <a:pt x="210" y="490"/>
                </a:lnTo>
                <a:lnTo>
                  <a:pt x="212" y="490"/>
                </a:lnTo>
                <a:lnTo>
                  <a:pt x="212" y="490"/>
                </a:lnTo>
                <a:lnTo>
                  <a:pt x="212" y="490"/>
                </a:lnTo>
                <a:lnTo>
                  <a:pt x="212" y="491"/>
                </a:lnTo>
                <a:lnTo>
                  <a:pt x="212" y="491"/>
                </a:lnTo>
                <a:lnTo>
                  <a:pt x="212" y="491"/>
                </a:lnTo>
                <a:lnTo>
                  <a:pt x="210" y="493"/>
                </a:lnTo>
                <a:lnTo>
                  <a:pt x="210" y="493"/>
                </a:lnTo>
                <a:lnTo>
                  <a:pt x="212" y="495"/>
                </a:lnTo>
                <a:lnTo>
                  <a:pt x="212" y="495"/>
                </a:lnTo>
                <a:lnTo>
                  <a:pt x="212" y="497"/>
                </a:lnTo>
                <a:lnTo>
                  <a:pt x="212" y="497"/>
                </a:lnTo>
                <a:lnTo>
                  <a:pt x="210" y="497"/>
                </a:lnTo>
                <a:lnTo>
                  <a:pt x="210" y="498"/>
                </a:lnTo>
                <a:lnTo>
                  <a:pt x="210" y="498"/>
                </a:lnTo>
                <a:lnTo>
                  <a:pt x="210" y="500"/>
                </a:lnTo>
                <a:lnTo>
                  <a:pt x="210" y="500"/>
                </a:lnTo>
                <a:lnTo>
                  <a:pt x="212" y="503"/>
                </a:lnTo>
                <a:lnTo>
                  <a:pt x="212" y="503"/>
                </a:lnTo>
                <a:lnTo>
                  <a:pt x="214" y="503"/>
                </a:lnTo>
                <a:lnTo>
                  <a:pt x="214" y="505"/>
                </a:lnTo>
                <a:lnTo>
                  <a:pt x="214" y="505"/>
                </a:lnTo>
                <a:lnTo>
                  <a:pt x="214" y="505"/>
                </a:lnTo>
                <a:lnTo>
                  <a:pt x="214" y="507"/>
                </a:lnTo>
                <a:lnTo>
                  <a:pt x="214" y="507"/>
                </a:lnTo>
                <a:lnTo>
                  <a:pt x="212" y="507"/>
                </a:lnTo>
                <a:lnTo>
                  <a:pt x="210" y="508"/>
                </a:lnTo>
                <a:lnTo>
                  <a:pt x="210" y="508"/>
                </a:lnTo>
                <a:lnTo>
                  <a:pt x="210" y="508"/>
                </a:lnTo>
                <a:lnTo>
                  <a:pt x="210" y="510"/>
                </a:lnTo>
                <a:lnTo>
                  <a:pt x="212" y="510"/>
                </a:lnTo>
                <a:lnTo>
                  <a:pt x="212" y="510"/>
                </a:lnTo>
                <a:lnTo>
                  <a:pt x="214" y="510"/>
                </a:lnTo>
                <a:lnTo>
                  <a:pt x="214" y="510"/>
                </a:lnTo>
                <a:lnTo>
                  <a:pt x="214" y="510"/>
                </a:lnTo>
                <a:lnTo>
                  <a:pt x="214" y="510"/>
                </a:lnTo>
                <a:lnTo>
                  <a:pt x="214" y="512"/>
                </a:lnTo>
                <a:lnTo>
                  <a:pt x="214" y="512"/>
                </a:lnTo>
                <a:lnTo>
                  <a:pt x="214" y="512"/>
                </a:lnTo>
                <a:lnTo>
                  <a:pt x="214" y="513"/>
                </a:lnTo>
                <a:lnTo>
                  <a:pt x="214" y="513"/>
                </a:lnTo>
                <a:lnTo>
                  <a:pt x="212" y="513"/>
                </a:lnTo>
                <a:lnTo>
                  <a:pt x="212" y="513"/>
                </a:lnTo>
                <a:lnTo>
                  <a:pt x="212" y="515"/>
                </a:lnTo>
                <a:lnTo>
                  <a:pt x="212" y="518"/>
                </a:lnTo>
                <a:lnTo>
                  <a:pt x="207" y="518"/>
                </a:lnTo>
                <a:lnTo>
                  <a:pt x="207" y="518"/>
                </a:lnTo>
                <a:lnTo>
                  <a:pt x="205" y="518"/>
                </a:lnTo>
                <a:lnTo>
                  <a:pt x="203" y="520"/>
                </a:lnTo>
                <a:lnTo>
                  <a:pt x="203" y="522"/>
                </a:lnTo>
                <a:lnTo>
                  <a:pt x="203" y="522"/>
                </a:lnTo>
                <a:lnTo>
                  <a:pt x="203" y="522"/>
                </a:lnTo>
                <a:lnTo>
                  <a:pt x="202" y="522"/>
                </a:lnTo>
                <a:lnTo>
                  <a:pt x="202" y="522"/>
                </a:lnTo>
                <a:lnTo>
                  <a:pt x="202" y="520"/>
                </a:lnTo>
                <a:lnTo>
                  <a:pt x="202" y="520"/>
                </a:lnTo>
                <a:lnTo>
                  <a:pt x="202" y="520"/>
                </a:lnTo>
                <a:lnTo>
                  <a:pt x="200" y="518"/>
                </a:lnTo>
                <a:lnTo>
                  <a:pt x="198" y="518"/>
                </a:lnTo>
                <a:lnTo>
                  <a:pt x="198" y="518"/>
                </a:lnTo>
                <a:lnTo>
                  <a:pt x="198" y="518"/>
                </a:lnTo>
                <a:lnTo>
                  <a:pt x="198" y="517"/>
                </a:lnTo>
                <a:lnTo>
                  <a:pt x="200" y="515"/>
                </a:lnTo>
                <a:lnTo>
                  <a:pt x="200" y="515"/>
                </a:lnTo>
                <a:lnTo>
                  <a:pt x="198" y="515"/>
                </a:lnTo>
                <a:lnTo>
                  <a:pt x="198" y="515"/>
                </a:lnTo>
                <a:lnTo>
                  <a:pt x="195" y="513"/>
                </a:lnTo>
                <a:lnTo>
                  <a:pt x="195" y="513"/>
                </a:lnTo>
                <a:lnTo>
                  <a:pt x="193" y="513"/>
                </a:lnTo>
                <a:lnTo>
                  <a:pt x="193" y="513"/>
                </a:lnTo>
                <a:lnTo>
                  <a:pt x="193" y="513"/>
                </a:lnTo>
                <a:lnTo>
                  <a:pt x="193" y="513"/>
                </a:lnTo>
                <a:lnTo>
                  <a:pt x="192" y="513"/>
                </a:lnTo>
                <a:lnTo>
                  <a:pt x="192" y="513"/>
                </a:lnTo>
                <a:lnTo>
                  <a:pt x="192" y="513"/>
                </a:lnTo>
                <a:lnTo>
                  <a:pt x="192" y="512"/>
                </a:lnTo>
                <a:lnTo>
                  <a:pt x="192" y="512"/>
                </a:lnTo>
                <a:lnTo>
                  <a:pt x="190" y="510"/>
                </a:lnTo>
                <a:lnTo>
                  <a:pt x="190" y="508"/>
                </a:lnTo>
                <a:lnTo>
                  <a:pt x="188" y="505"/>
                </a:lnTo>
                <a:lnTo>
                  <a:pt x="188" y="505"/>
                </a:lnTo>
                <a:lnTo>
                  <a:pt x="185" y="502"/>
                </a:lnTo>
                <a:lnTo>
                  <a:pt x="183" y="500"/>
                </a:lnTo>
                <a:lnTo>
                  <a:pt x="183" y="500"/>
                </a:lnTo>
                <a:lnTo>
                  <a:pt x="183" y="500"/>
                </a:lnTo>
                <a:lnTo>
                  <a:pt x="183" y="500"/>
                </a:lnTo>
                <a:lnTo>
                  <a:pt x="185" y="500"/>
                </a:lnTo>
                <a:lnTo>
                  <a:pt x="185" y="498"/>
                </a:lnTo>
                <a:lnTo>
                  <a:pt x="185" y="498"/>
                </a:lnTo>
                <a:lnTo>
                  <a:pt x="185" y="498"/>
                </a:lnTo>
                <a:lnTo>
                  <a:pt x="185" y="498"/>
                </a:lnTo>
                <a:lnTo>
                  <a:pt x="185" y="498"/>
                </a:lnTo>
                <a:lnTo>
                  <a:pt x="185" y="498"/>
                </a:lnTo>
                <a:lnTo>
                  <a:pt x="187" y="498"/>
                </a:lnTo>
                <a:lnTo>
                  <a:pt x="187" y="498"/>
                </a:lnTo>
                <a:lnTo>
                  <a:pt x="188" y="498"/>
                </a:lnTo>
                <a:lnTo>
                  <a:pt x="188" y="498"/>
                </a:lnTo>
                <a:lnTo>
                  <a:pt x="188" y="497"/>
                </a:lnTo>
                <a:lnTo>
                  <a:pt x="188" y="497"/>
                </a:lnTo>
                <a:lnTo>
                  <a:pt x="188" y="497"/>
                </a:lnTo>
                <a:lnTo>
                  <a:pt x="188" y="497"/>
                </a:lnTo>
                <a:lnTo>
                  <a:pt x="188" y="495"/>
                </a:lnTo>
                <a:lnTo>
                  <a:pt x="188" y="493"/>
                </a:lnTo>
                <a:lnTo>
                  <a:pt x="188" y="493"/>
                </a:lnTo>
                <a:lnTo>
                  <a:pt x="188" y="493"/>
                </a:lnTo>
                <a:lnTo>
                  <a:pt x="188" y="491"/>
                </a:lnTo>
                <a:lnTo>
                  <a:pt x="188" y="491"/>
                </a:lnTo>
                <a:lnTo>
                  <a:pt x="188" y="491"/>
                </a:lnTo>
                <a:lnTo>
                  <a:pt x="188" y="491"/>
                </a:lnTo>
                <a:lnTo>
                  <a:pt x="188" y="491"/>
                </a:lnTo>
                <a:lnTo>
                  <a:pt x="188" y="490"/>
                </a:lnTo>
                <a:lnTo>
                  <a:pt x="188" y="490"/>
                </a:lnTo>
                <a:lnTo>
                  <a:pt x="188" y="490"/>
                </a:lnTo>
                <a:lnTo>
                  <a:pt x="188" y="488"/>
                </a:lnTo>
                <a:lnTo>
                  <a:pt x="188" y="486"/>
                </a:lnTo>
                <a:lnTo>
                  <a:pt x="187" y="486"/>
                </a:lnTo>
                <a:lnTo>
                  <a:pt x="185" y="485"/>
                </a:lnTo>
                <a:lnTo>
                  <a:pt x="185" y="485"/>
                </a:lnTo>
                <a:lnTo>
                  <a:pt x="185" y="485"/>
                </a:lnTo>
                <a:lnTo>
                  <a:pt x="185" y="485"/>
                </a:lnTo>
                <a:lnTo>
                  <a:pt x="185" y="485"/>
                </a:lnTo>
                <a:lnTo>
                  <a:pt x="185" y="486"/>
                </a:lnTo>
                <a:lnTo>
                  <a:pt x="185" y="486"/>
                </a:lnTo>
                <a:lnTo>
                  <a:pt x="185" y="486"/>
                </a:lnTo>
                <a:lnTo>
                  <a:pt x="185" y="488"/>
                </a:lnTo>
                <a:lnTo>
                  <a:pt x="185" y="488"/>
                </a:lnTo>
                <a:lnTo>
                  <a:pt x="183" y="488"/>
                </a:lnTo>
                <a:lnTo>
                  <a:pt x="183" y="490"/>
                </a:lnTo>
                <a:lnTo>
                  <a:pt x="183" y="490"/>
                </a:lnTo>
                <a:lnTo>
                  <a:pt x="182" y="490"/>
                </a:lnTo>
                <a:lnTo>
                  <a:pt x="182" y="490"/>
                </a:lnTo>
                <a:lnTo>
                  <a:pt x="180" y="490"/>
                </a:lnTo>
                <a:lnTo>
                  <a:pt x="180" y="490"/>
                </a:lnTo>
                <a:lnTo>
                  <a:pt x="177" y="486"/>
                </a:lnTo>
                <a:lnTo>
                  <a:pt x="175" y="486"/>
                </a:lnTo>
                <a:lnTo>
                  <a:pt x="175" y="486"/>
                </a:lnTo>
                <a:lnTo>
                  <a:pt x="175" y="485"/>
                </a:lnTo>
                <a:lnTo>
                  <a:pt x="175" y="485"/>
                </a:lnTo>
                <a:lnTo>
                  <a:pt x="177" y="485"/>
                </a:lnTo>
                <a:lnTo>
                  <a:pt x="177" y="483"/>
                </a:lnTo>
                <a:lnTo>
                  <a:pt x="178" y="483"/>
                </a:lnTo>
                <a:lnTo>
                  <a:pt x="178" y="483"/>
                </a:lnTo>
                <a:lnTo>
                  <a:pt x="177" y="481"/>
                </a:lnTo>
                <a:lnTo>
                  <a:pt x="177" y="481"/>
                </a:lnTo>
                <a:lnTo>
                  <a:pt x="175" y="481"/>
                </a:lnTo>
                <a:lnTo>
                  <a:pt x="175" y="480"/>
                </a:lnTo>
                <a:lnTo>
                  <a:pt x="175" y="478"/>
                </a:lnTo>
                <a:lnTo>
                  <a:pt x="173" y="476"/>
                </a:lnTo>
                <a:lnTo>
                  <a:pt x="173" y="475"/>
                </a:lnTo>
                <a:lnTo>
                  <a:pt x="173" y="473"/>
                </a:lnTo>
                <a:lnTo>
                  <a:pt x="173" y="473"/>
                </a:lnTo>
                <a:lnTo>
                  <a:pt x="175" y="471"/>
                </a:lnTo>
                <a:lnTo>
                  <a:pt x="175" y="471"/>
                </a:lnTo>
                <a:lnTo>
                  <a:pt x="175" y="471"/>
                </a:lnTo>
                <a:lnTo>
                  <a:pt x="175" y="471"/>
                </a:lnTo>
                <a:lnTo>
                  <a:pt x="173" y="470"/>
                </a:lnTo>
                <a:lnTo>
                  <a:pt x="173" y="468"/>
                </a:lnTo>
                <a:lnTo>
                  <a:pt x="173" y="466"/>
                </a:lnTo>
                <a:lnTo>
                  <a:pt x="173" y="466"/>
                </a:lnTo>
                <a:lnTo>
                  <a:pt x="173" y="465"/>
                </a:lnTo>
                <a:lnTo>
                  <a:pt x="173" y="465"/>
                </a:lnTo>
                <a:lnTo>
                  <a:pt x="175" y="463"/>
                </a:lnTo>
                <a:lnTo>
                  <a:pt x="177" y="463"/>
                </a:lnTo>
                <a:lnTo>
                  <a:pt x="177" y="463"/>
                </a:lnTo>
                <a:lnTo>
                  <a:pt x="177" y="461"/>
                </a:lnTo>
                <a:lnTo>
                  <a:pt x="177" y="461"/>
                </a:lnTo>
                <a:lnTo>
                  <a:pt x="177" y="461"/>
                </a:lnTo>
                <a:lnTo>
                  <a:pt x="177" y="461"/>
                </a:lnTo>
                <a:lnTo>
                  <a:pt x="175" y="461"/>
                </a:lnTo>
                <a:lnTo>
                  <a:pt x="175" y="461"/>
                </a:lnTo>
                <a:lnTo>
                  <a:pt x="175" y="463"/>
                </a:lnTo>
                <a:lnTo>
                  <a:pt x="173" y="463"/>
                </a:lnTo>
                <a:lnTo>
                  <a:pt x="173" y="463"/>
                </a:lnTo>
                <a:lnTo>
                  <a:pt x="173" y="463"/>
                </a:lnTo>
                <a:lnTo>
                  <a:pt x="173" y="461"/>
                </a:lnTo>
                <a:lnTo>
                  <a:pt x="173" y="461"/>
                </a:lnTo>
                <a:lnTo>
                  <a:pt x="173" y="460"/>
                </a:lnTo>
                <a:lnTo>
                  <a:pt x="173" y="460"/>
                </a:lnTo>
                <a:lnTo>
                  <a:pt x="173" y="458"/>
                </a:lnTo>
                <a:lnTo>
                  <a:pt x="173" y="458"/>
                </a:lnTo>
                <a:lnTo>
                  <a:pt x="171" y="454"/>
                </a:lnTo>
                <a:lnTo>
                  <a:pt x="171" y="453"/>
                </a:lnTo>
                <a:lnTo>
                  <a:pt x="170" y="453"/>
                </a:lnTo>
                <a:lnTo>
                  <a:pt x="170" y="453"/>
                </a:lnTo>
                <a:lnTo>
                  <a:pt x="170" y="453"/>
                </a:lnTo>
                <a:lnTo>
                  <a:pt x="170" y="453"/>
                </a:lnTo>
                <a:lnTo>
                  <a:pt x="170" y="454"/>
                </a:lnTo>
                <a:lnTo>
                  <a:pt x="170" y="454"/>
                </a:lnTo>
                <a:lnTo>
                  <a:pt x="170" y="454"/>
                </a:lnTo>
                <a:lnTo>
                  <a:pt x="170" y="456"/>
                </a:lnTo>
                <a:lnTo>
                  <a:pt x="170" y="456"/>
                </a:lnTo>
                <a:lnTo>
                  <a:pt x="168" y="456"/>
                </a:lnTo>
                <a:lnTo>
                  <a:pt x="168" y="456"/>
                </a:lnTo>
                <a:lnTo>
                  <a:pt x="168" y="456"/>
                </a:lnTo>
                <a:lnTo>
                  <a:pt x="166" y="456"/>
                </a:lnTo>
                <a:lnTo>
                  <a:pt x="166" y="454"/>
                </a:lnTo>
                <a:lnTo>
                  <a:pt x="166" y="454"/>
                </a:lnTo>
                <a:lnTo>
                  <a:pt x="166" y="454"/>
                </a:lnTo>
                <a:lnTo>
                  <a:pt x="166" y="453"/>
                </a:lnTo>
                <a:lnTo>
                  <a:pt x="165" y="453"/>
                </a:lnTo>
                <a:lnTo>
                  <a:pt x="163" y="453"/>
                </a:lnTo>
                <a:lnTo>
                  <a:pt x="163" y="453"/>
                </a:lnTo>
                <a:lnTo>
                  <a:pt x="163" y="453"/>
                </a:lnTo>
                <a:lnTo>
                  <a:pt x="163" y="453"/>
                </a:lnTo>
                <a:lnTo>
                  <a:pt x="161" y="456"/>
                </a:lnTo>
                <a:lnTo>
                  <a:pt x="161" y="456"/>
                </a:lnTo>
                <a:lnTo>
                  <a:pt x="160" y="456"/>
                </a:lnTo>
                <a:lnTo>
                  <a:pt x="160" y="456"/>
                </a:lnTo>
                <a:lnTo>
                  <a:pt x="156" y="454"/>
                </a:lnTo>
                <a:lnTo>
                  <a:pt x="158" y="453"/>
                </a:lnTo>
                <a:lnTo>
                  <a:pt x="158" y="448"/>
                </a:lnTo>
                <a:lnTo>
                  <a:pt x="160" y="446"/>
                </a:lnTo>
                <a:lnTo>
                  <a:pt x="160" y="446"/>
                </a:lnTo>
                <a:lnTo>
                  <a:pt x="160" y="446"/>
                </a:lnTo>
                <a:lnTo>
                  <a:pt x="160" y="444"/>
                </a:lnTo>
                <a:lnTo>
                  <a:pt x="161" y="444"/>
                </a:lnTo>
                <a:lnTo>
                  <a:pt x="161" y="443"/>
                </a:lnTo>
                <a:lnTo>
                  <a:pt x="161" y="441"/>
                </a:lnTo>
                <a:lnTo>
                  <a:pt x="163" y="441"/>
                </a:lnTo>
                <a:lnTo>
                  <a:pt x="163" y="441"/>
                </a:lnTo>
                <a:lnTo>
                  <a:pt x="163" y="439"/>
                </a:lnTo>
                <a:lnTo>
                  <a:pt x="163" y="439"/>
                </a:lnTo>
                <a:lnTo>
                  <a:pt x="163" y="439"/>
                </a:lnTo>
                <a:lnTo>
                  <a:pt x="161" y="438"/>
                </a:lnTo>
                <a:lnTo>
                  <a:pt x="161" y="438"/>
                </a:lnTo>
                <a:lnTo>
                  <a:pt x="161" y="436"/>
                </a:lnTo>
                <a:lnTo>
                  <a:pt x="161" y="436"/>
                </a:lnTo>
                <a:lnTo>
                  <a:pt x="161" y="434"/>
                </a:lnTo>
                <a:lnTo>
                  <a:pt x="161" y="434"/>
                </a:lnTo>
                <a:lnTo>
                  <a:pt x="161" y="434"/>
                </a:lnTo>
                <a:lnTo>
                  <a:pt x="161" y="433"/>
                </a:lnTo>
                <a:lnTo>
                  <a:pt x="160" y="431"/>
                </a:lnTo>
                <a:lnTo>
                  <a:pt x="160" y="431"/>
                </a:lnTo>
                <a:lnTo>
                  <a:pt x="160" y="431"/>
                </a:lnTo>
                <a:lnTo>
                  <a:pt x="158" y="431"/>
                </a:lnTo>
                <a:lnTo>
                  <a:pt x="156" y="429"/>
                </a:lnTo>
                <a:lnTo>
                  <a:pt x="153" y="426"/>
                </a:lnTo>
                <a:lnTo>
                  <a:pt x="153" y="426"/>
                </a:lnTo>
                <a:lnTo>
                  <a:pt x="151" y="426"/>
                </a:lnTo>
                <a:lnTo>
                  <a:pt x="151" y="426"/>
                </a:lnTo>
                <a:lnTo>
                  <a:pt x="150" y="426"/>
                </a:lnTo>
                <a:lnTo>
                  <a:pt x="148" y="424"/>
                </a:lnTo>
                <a:lnTo>
                  <a:pt x="148" y="424"/>
                </a:lnTo>
                <a:lnTo>
                  <a:pt x="148" y="424"/>
                </a:lnTo>
                <a:lnTo>
                  <a:pt x="148" y="423"/>
                </a:lnTo>
                <a:lnTo>
                  <a:pt x="148" y="423"/>
                </a:lnTo>
                <a:lnTo>
                  <a:pt x="148" y="421"/>
                </a:lnTo>
                <a:lnTo>
                  <a:pt x="148" y="421"/>
                </a:lnTo>
                <a:lnTo>
                  <a:pt x="148" y="419"/>
                </a:lnTo>
                <a:lnTo>
                  <a:pt x="150" y="419"/>
                </a:lnTo>
                <a:lnTo>
                  <a:pt x="150" y="419"/>
                </a:lnTo>
                <a:lnTo>
                  <a:pt x="151" y="419"/>
                </a:lnTo>
                <a:lnTo>
                  <a:pt x="151" y="418"/>
                </a:lnTo>
                <a:lnTo>
                  <a:pt x="151" y="418"/>
                </a:lnTo>
                <a:lnTo>
                  <a:pt x="151" y="416"/>
                </a:lnTo>
                <a:lnTo>
                  <a:pt x="151" y="416"/>
                </a:lnTo>
                <a:lnTo>
                  <a:pt x="150" y="416"/>
                </a:lnTo>
                <a:lnTo>
                  <a:pt x="150" y="416"/>
                </a:lnTo>
                <a:lnTo>
                  <a:pt x="150" y="414"/>
                </a:lnTo>
                <a:lnTo>
                  <a:pt x="150" y="414"/>
                </a:lnTo>
                <a:lnTo>
                  <a:pt x="150" y="414"/>
                </a:lnTo>
                <a:lnTo>
                  <a:pt x="150" y="412"/>
                </a:lnTo>
                <a:lnTo>
                  <a:pt x="150" y="412"/>
                </a:lnTo>
                <a:lnTo>
                  <a:pt x="150" y="411"/>
                </a:lnTo>
                <a:lnTo>
                  <a:pt x="150" y="411"/>
                </a:lnTo>
                <a:lnTo>
                  <a:pt x="151" y="411"/>
                </a:lnTo>
                <a:lnTo>
                  <a:pt x="151" y="409"/>
                </a:lnTo>
                <a:lnTo>
                  <a:pt x="151" y="409"/>
                </a:lnTo>
                <a:lnTo>
                  <a:pt x="151" y="407"/>
                </a:lnTo>
                <a:lnTo>
                  <a:pt x="151" y="407"/>
                </a:lnTo>
                <a:lnTo>
                  <a:pt x="151" y="407"/>
                </a:lnTo>
                <a:lnTo>
                  <a:pt x="143" y="406"/>
                </a:lnTo>
                <a:lnTo>
                  <a:pt x="141" y="406"/>
                </a:lnTo>
                <a:lnTo>
                  <a:pt x="136" y="406"/>
                </a:lnTo>
                <a:lnTo>
                  <a:pt x="136" y="406"/>
                </a:lnTo>
                <a:lnTo>
                  <a:pt x="136" y="406"/>
                </a:lnTo>
                <a:lnTo>
                  <a:pt x="136" y="406"/>
                </a:lnTo>
                <a:lnTo>
                  <a:pt x="136" y="407"/>
                </a:lnTo>
                <a:lnTo>
                  <a:pt x="136" y="407"/>
                </a:lnTo>
                <a:lnTo>
                  <a:pt x="135" y="407"/>
                </a:lnTo>
                <a:lnTo>
                  <a:pt x="135" y="407"/>
                </a:lnTo>
                <a:lnTo>
                  <a:pt x="135" y="407"/>
                </a:lnTo>
                <a:lnTo>
                  <a:pt x="135" y="406"/>
                </a:lnTo>
                <a:lnTo>
                  <a:pt x="129" y="404"/>
                </a:lnTo>
                <a:lnTo>
                  <a:pt x="129" y="404"/>
                </a:lnTo>
                <a:lnTo>
                  <a:pt x="129" y="402"/>
                </a:lnTo>
                <a:lnTo>
                  <a:pt x="128" y="401"/>
                </a:lnTo>
                <a:lnTo>
                  <a:pt x="128" y="401"/>
                </a:lnTo>
                <a:lnTo>
                  <a:pt x="128" y="399"/>
                </a:lnTo>
                <a:lnTo>
                  <a:pt x="128" y="399"/>
                </a:lnTo>
                <a:lnTo>
                  <a:pt x="129" y="396"/>
                </a:lnTo>
                <a:lnTo>
                  <a:pt x="129" y="396"/>
                </a:lnTo>
                <a:lnTo>
                  <a:pt x="129" y="394"/>
                </a:lnTo>
                <a:lnTo>
                  <a:pt x="126" y="394"/>
                </a:lnTo>
                <a:lnTo>
                  <a:pt x="126" y="392"/>
                </a:lnTo>
                <a:lnTo>
                  <a:pt x="126" y="392"/>
                </a:lnTo>
                <a:lnTo>
                  <a:pt x="126" y="392"/>
                </a:lnTo>
                <a:lnTo>
                  <a:pt x="126" y="391"/>
                </a:lnTo>
                <a:lnTo>
                  <a:pt x="126" y="391"/>
                </a:lnTo>
                <a:lnTo>
                  <a:pt x="126" y="389"/>
                </a:lnTo>
                <a:lnTo>
                  <a:pt x="126" y="389"/>
                </a:lnTo>
                <a:lnTo>
                  <a:pt x="128" y="389"/>
                </a:lnTo>
                <a:lnTo>
                  <a:pt x="128" y="389"/>
                </a:lnTo>
                <a:lnTo>
                  <a:pt x="128" y="389"/>
                </a:lnTo>
                <a:lnTo>
                  <a:pt x="128" y="387"/>
                </a:lnTo>
                <a:lnTo>
                  <a:pt x="129" y="387"/>
                </a:lnTo>
                <a:lnTo>
                  <a:pt x="129" y="387"/>
                </a:lnTo>
                <a:lnTo>
                  <a:pt x="129" y="386"/>
                </a:lnTo>
                <a:lnTo>
                  <a:pt x="131" y="384"/>
                </a:lnTo>
                <a:lnTo>
                  <a:pt x="131" y="384"/>
                </a:lnTo>
                <a:lnTo>
                  <a:pt x="131" y="382"/>
                </a:lnTo>
                <a:lnTo>
                  <a:pt x="131" y="382"/>
                </a:lnTo>
                <a:lnTo>
                  <a:pt x="133" y="382"/>
                </a:lnTo>
                <a:lnTo>
                  <a:pt x="133" y="382"/>
                </a:lnTo>
                <a:lnTo>
                  <a:pt x="133" y="381"/>
                </a:lnTo>
                <a:lnTo>
                  <a:pt x="133" y="377"/>
                </a:lnTo>
                <a:lnTo>
                  <a:pt x="124" y="377"/>
                </a:lnTo>
                <a:lnTo>
                  <a:pt x="124" y="379"/>
                </a:lnTo>
                <a:lnTo>
                  <a:pt x="123" y="379"/>
                </a:lnTo>
                <a:lnTo>
                  <a:pt x="123" y="379"/>
                </a:lnTo>
                <a:lnTo>
                  <a:pt x="123" y="379"/>
                </a:lnTo>
                <a:lnTo>
                  <a:pt x="121" y="382"/>
                </a:lnTo>
                <a:lnTo>
                  <a:pt x="121" y="382"/>
                </a:lnTo>
                <a:lnTo>
                  <a:pt x="121" y="382"/>
                </a:lnTo>
                <a:lnTo>
                  <a:pt x="123" y="384"/>
                </a:lnTo>
                <a:lnTo>
                  <a:pt x="123" y="384"/>
                </a:lnTo>
                <a:lnTo>
                  <a:pt x="123" y="384"/>
                </a:lnTo>
                <a:lnTo>
                  <a:pt x="123" y="386"/>
                </a:lnTo>
                <a:lnTo>
                  <a:pt x="123" y="386"/>
                </a:lnTo>
                <a:lnTo>
                  <a:pt x="123" y="386"/>
                </a:lnTo>
                <a:lnTo>
                  <a:pt x="121" y="386"/>
                </a:lnTo>
                <a:lnTo>
                  <a:pt x="121" y="387"/>
                </a:lnTo>
                <a:lnTo>
                  <a:pt x="119" y="387"/>
                </a:lnTo>
                <a:lnTo>
                  <a:pt x="119" y="389"/>
                </a:lnTo>
                <a:lnTo>
                  <a:pt x="118" y="391"/>
                </a:lnTo>
                <a:lnTo>
                  <a:pt x="118" y="392"/>
                </a:lnTo>
                <a:lnTo>
                  <a:pt x="116" y="394"/>
                </a:lnTo>
                <a:lnTo>
                  <a:pt x="116" y="394"/>
                </a:lnTo>
                <a:lnTo>
                  <a:pt x="114" y="394"/>
                </a:lnTo>
                <a:lnTo>
                  <a:pt x="114" y="394"/>
                </a:lnTo>
                <a:lnTo>
                  <a:pt x="114" y="394"/>
                </a:lnTo>
                <a:lnTo>
                  <a:pt x="111" y="394"/>
                </a:lnTo>
                <a:lnTo>
                  <a:pt x="109" y="392"/>
                </a:lnTo>
                <a:lnTo>
                  <a:pt x="109" y="392"/>
                </a:lnTo>
                <a:lnTo>
                  <a:pt x="109" y="391"/>
                </a:lnTo>
                <a:lnTo>
                  <a:pt x="111" y="391"/>
                </a:lnTo>
                <a:lnTo>
                  <a:pt x="111" y="391"/>
                </a:lnTo>
                <a:lnTo>
                  <a:pt x="111" y="389"/>
                </a:lnTo>
                <a:lnTo>
                  <a:pt x="111" y="389"/>
                </a:lnTo>
                <a:lnTo>
                  <a:pt x="111" y="389"/>
                </a:lnTo>
                <a:lnTo>
                  <a:pt x="111" y="387"/>
                </a:lnTo>
                <a:lnTo>
                  <a:pt x="111" y="386"/>
                </a:lnTo>
                <a:lnTo>
                  <a:pt x="111" y="386"/>
                </a:lnTo>
                <a:lnTo>
                  <a:pt x="108" y="384"/>
                </a:lnTo>
                <a:lnTo>
                  <a:pt x="104" y="382"/>
                </a:lnTo>
                <a:lnTo>
                  <a:pt x="103" y="384"/>
                </a:lnTo>
                <a:lnTo>
                  <a:pt x="103" y="384"/>
                </a:lnTo>
                <a:lnTo>
                  <a:pt x="103" y="384"/>
                </a:lnTo>
                <a:lnTo>
                  <a:pt x="101" y="384"/>
                </a:lnTo>
                <a:lnTo>
                  <a:pt x="99" y="382"/>
                </a:lnTo>
                <a:lnTo>
                  <a:pt x="99" y="382"/>
                </a:lnTo>
                <a:lnTo>
                  <a:pt x="99" y="382"/>
                </a:lnTo>
                <a:lnTo>
                  <a:pt x="98" y="381"/>
                </a:lnTo>
                <a:lnTo>
                  <a:pt x="96" y="381"/>
                </a:lnTo>
                <a:lnTo>
                  <a:pt x="92" y="382"/>
                </a:lnTo>
                <a:lnTo>
                  <a:pt x="91" y="382"/>
                </a:lnTo>
                <a:lnTo>
                  <a:pt x="91" y="382"/>
                </a:lnTo>
                <a:lnTo>
                  <a:pt x="89" y="382"/>
                </a:lnTo>
                <a:lnTo>
                  <a:pt x="89" y="382"/>
                </a:lnTo>
                <a:lnTo>
                  <a:pt x="87" y="382"/>
                </a:lnTo>
                <a:lnTo>
                  <a:pt x="87" y="381"/>
                </a:lnTo>
                <a:lnTo>
                  <a:pt x="87" y="381"/>
                </a:lnTo>
                <a:lnTo>
                  <a:pt x="87" y="381"/>
                </a:lnTo>
                <a:lnTo>
                  <a:pt x="87" y="379"/>
                </a:lnTo>
                <a:lnTo>
                  <a:pt x="87" y="379"/>
                </a:lnTo>
                <a:lnTo>
                  <a:pt x="86" y="377"/>
                </a:lnTo>
                <a:lnTo>
                  <a:pt x="86" y="377"/>
                </a:lnTo>
                <a:lnTo>
                  <a:pt x="84" y="377"/>
                </a:lnTo>
                <a:lnTo>
                  <a:pt x="84" y="377"/>
                </a:lnTo>
                <a:lnTo>
                  <a:pt x="84" y="377"/>
                </a:lnTo>
                <a:lnTo>
                  <a:pt x="84" y="379"/>
                </a:lnTo>
                <a:lnTo>
                  <a:pt x="82" y="379"/>
                </a:lnTo>
                <a:lnTo>
                  <a:pt x="81" y="379"/>
                </a:lnTo>
                <a:lnTo>
                  <a:pt x="79" y="379"/>
                </a:lnTo>
                <a:lnTo>
                  <a:pt x="79" y="379"/>
                </a:lnTo>
                <a:lnTo>
                  <a:pt x="79" y="381"/>
                </a:lnTo>
                <a:lnTo>
                  <a:pt x="81" y="381"/>
                </a:lnTo>
                <a:lnTo>
                  <a:pt x="81" y="382"/>
                </a:lnTo>
                <a:lnTo>
                  <a:pt x="81" y="382"/>
                </a:lnTo>
                <a:lnTo>
                  <a:pt x="81" y="382"/>
                </a:lnTo>
                <a:lnTo>
                  <a:pt x="79" y="384"/>
                </a:lnTo>
                <a:lnTo>
                  <a:pt x="76" y="382"/>
                </a:lnTo>
                <a:lnTo>
                  <a:pt x="76" y="384"/>
                </a:lnTo>
                <a:lnTo>
                  <a:pt x="76" y="384"/>
                </a:lnTo>
                <a:lnTo>
                  <a:pt x="76" y="386"/>
                </a:lnTo>
                <a:lnTo>
                  <a:pt x="76" y="386"/>
                </a:lnTo>
                <a:lnTo>
                  <a:pt x="76" y="386"/>
                </a:lnTo>
                <a:lnTo>
                  <a:pt x="76" y="387"/>
                </a:lnTo>
                <a:lnTo>
                  <a:pt x="76" y="387"/>
                </a:lnTo>
                <a:lnTo>
                  <a:pt x="76" y="389"/>
                </a:lnTo>
                <a:lnTo>
                  <a:pt x="76" y="389"/>
                </a:lnTo>
                <a:lnTo>
                  <a:pt x="74" y="389"/>
                </a:lnTo>
                <a:lnTo>
                  <a:pt x="72" y="389"/>
                </a:lnTo>
                <a:lnTo>
                  <a:pt x="72" y="389"/>
                </a:lnTo>
                <a:lnTo>
                  <a:pt x="71" y="389"/>
                </a:lnTo>
                <a:lnTo>
                  <a:pt x="69" y="389"/>
                </a:lnTo>
                <a:lnTo>
                  <a:pt x="69" y="389"/>
                </a:lnTo>
                <a:lnTo>
                  <a:pt x="69" y="389"/>
                </a:lnTo>
                <a:lnTo>
                  <a:pt x="67" y="389"/>
                </a:lnTo>
                <a:lnTo>
                  <a:pt x="67" y="387"/>
                </a:lnTo>
                <a:lnTo>
                  <a:pt x="67" y="387"/>
                </a:lnTo>
                <a:lnTo>
                  <a:pt x="67" y="387"/>
                </a:lnTo>
                <a:lnTo>
                  <a:pt x="67" y="387"/>
                </a:lnTo>
                <a:lnTo>
                  <a:pt x="66" y="386"/>
                </a:lnTo>
                <a:lnTo>
                  <a:pt x="66" y="386"/>
                </a:lnTo>
                <a:lnTo>
                  <a:pt x="66" y="386"/>
                </a:lnTo>
                <a:lnTo>
                  <a:pt x="66" y="386"/>
                </a:lnTo>
                <a:lnTo>
                  <a:pt x="66" y="387"/>
                </a:lnTo>
                <a:lnTo>
                  <a:pt x="66" y="387"/>
                </a:lnTo>
                <a:lnTo>
                  <a:pt x="64" y="387"/>
                </a:lnTo>
                <a:lnTo>
                  <a:pt x="64" y="387"/>
                </a:lnTo>
                <a:lnTo>
                  <a:pt x="64" y="389"/>
                </a:lnTo>
                <a:lnTo>
                  <a:pt x="62" y="389"/>
                </a:lnTo>
                <a:lnTo>
                  <a:pt x="62" y="389"/>
                </a:lnTo>
                <a:lnTo>
                  <a:pt x="62" y="387"/>
                </a:lnTo>
                <a:lnTo>
                  <a:pt x="62" y="386"/>
                </a:lnTo>
                <a:lnTo>
                  <a:pt x="62" y="386"/>
                </a:lnTo>
                <a:lnTo>
                  <a:pt x="62" y="386"/>
                </a:lnTo>
                <a:lnTo>
                  <a:pt x="62" y="386"/>
                </a:lnTo>
                <a:lnTo>
                  <a:pt x="62" y="386"/>
                </a:lnTo>
                <a:lnTo>
                  <a:pt x="62" y="386"/>
                </a:lnTo>
                <a:lnTo>
                  <a:pt x="62" y="386"/>
                </a:lnTo>
                <a:lnTo>
                  <a:pt x="61" y="387"/>
                </a:lnTo>
                <a:lnTo>
                  <a:pt x="61" y="387"/>
                </a:lnTo>
                <a:lnTo>
                  <a:pt x="61" y="387"/>
                </a:lnTo>
                <a:lnTo>
                  <a:pt x="61" y="387"/>
                </a:lnTo>
                <a:lnTo>
                  <a:pt x="61" y="386"/>
                </a:lnTo>
                <a:lnTo>
                  <a:pt x="59" y="386"/>
                </a:lnTo>
                <a:lnTo>
                  <a:pt x="57" y="386"/>
                </a:lnTo>
                <a:lnTo>
                  <a:pt x="57" y="384"/>
                </a:lnTo>
                <a:lnTo>
                  <a:pt x="57" y="384"/>
                </a:lnTo>
                <a:lnTo>
                  <a:pt x="57" y="384"/>
                </a:lnTo>
                <a:lnTo>
                  <a:pt x="57" y="384"/>
                </a:lnTo>
                <a:lnTo>
                  <a:pt x="57" y="382"/>
                </a:lnTo>
                <a:lnTo>
                  <a:pt x="57" y="381"/>
                </a:lnTo>
                <a:lnTo>
                  <a:pt x="57" y="381"/>
                </a:lnTo>
                <a:lnTo>
                  <a:pt x="57" y="381"/>
                </a:lnTo>
                <a:lnTo>
                  <a:pt x="57" y="379"/>
                </a:lnTo>
                <a:lnTo>
                  <a:pt x="57" y="379"/>
                </a:lnTo>
                <a:lnTo>
                  <a:pt x="56" y="377"/>
                </a:lnTo>
                <a:lnTo>
                  <a:pt x="56" y="377"/>
                </a:lnTo>
                <a:lnTo>
                  <a:pt x="56" y="377"/>
                </a:lnTo>
                <a:lnTo>
                  <a:pt x="54" y="377"/>
                </a:lnTo>
                <a:lnTo>
                  <a:pt x="54" y="377"/>
                </a:lnTo>
                <a:lnTo>
                  <a:pt x="54" y="379"/>
                </a:lnTo>
                <a:lnTo>
                  <a:pt x="54" y="379"/>
                </a:lnTo>
                <a:lnTo>
                  <a:pt x="54" y="379"/>
                </a:lnTo>
                <a:lnTo>
                  <a:pt x="54" y="381"/>
                </a:lnTo>
                <a:lnTo>
                  <a:pt x="54" y="382"/>
                </a:lnTo>
                <a:lnTo>
                  <a:pt x="54" y="382"/>
                </a:lnTo>
                <a:lnTo>
                  <a:pt x="54" y="382"/>
                </a:lnTo>
                <a:lnTo>
                  <a:pt x="52" y="382"/>
                </a:lnTo>
                <a:lnTo>
                  <a:pt x="52" y="382"/>
                </a:lnTo>
                <a:lnTo>
                  <a:pt x="50" y="381"/>
                </a:lnTo>
                <a:lnTo>
                  <a:pt x="50" y="381"/>
                </a:lnTo>
                <a:lnTo>
                  <a:pt x="45" y="384"/>
                </a:lnTo>
                <a:lnTo>
                  <a:pt x="45" y="384"/>
                </a:lnTo>
                <a:lnTo>
                  <a:pt x="44" y="386"/>
                </a:lnTo>
                <a:lnTo>
                  <a:pt x="44" y="386"/>
                </a:lnTo>
                <a:lnTo>
                  <a:pt x="42" y="386"/>
                </a:lnTo>
                <a:lnTo>
                  <a:pt x="42" y="386"/>
                </a:lnTo>
                <a:lnTo>
                  <a:pt x="42" y="386"/>
                </a:lnTo>
                <a:lnTo>
                  <a:pt x="42" y="387"/>
                </a:lnTo>
                <a:lnTo>
                  <a:pt x="40" y="387"/>
                </a:lnTo>
                <a:lnTo>
                  <a:pt x="39" y="387"/>
                </a:lnTo>
                <a:lnTo>
                  <a:pt x="39" y="387"/>
                </a:lnTo>
                <a:lnTo>
                  <a:pt x="39" y="389"/>
                </a:lnTo>
                <a:lnTo>
                  <a:pt x="37" y="389"/>
                </a:lnTo>
                <a:lnTo>
                  <a:pt x="37" y="391"/>
                </a:lnTo>
                <a:lnTo>
                  <a:pt x="37" y="392"/>
                </a:lnTo>
                <a:lnTo>
                  <a:pt x="37" y="392"/>
                </a:lnTo>
                <a:lnTo>
                  <a:pt x="35" y="392"/>
                </a:lnTo>
                <a:lnTo>
                  <a:pt x="35" y="392"/>
                </a:lnTo>
                <a:lnTo>
                  <a:pt x="35" y="389"/>
                </a:lnTo>
                <a:lnTo>
                  <a:pt x="35" y="389"/>
                </a:lnTo>
                <a:lnTo>
                  <a:pt x="34" y="389"/>
                </a:lnTo>
                <a:lnTo>
                  <a:pt x="34" y="389"/>
                </a:lnTo>
                <a:lnTo>
                  <a:pt x="34" y="389"/>
                </a:lnTo>
                <a:lnTo>
                  <a:pt x="32" y="389"/>
                </a:lnTo>
                <a:lnTo>
                  <a:pt x="32" y="391"/>
                </a:lnTo>
                <a:lnTo>
                  <a:pt x="30" y="391"/>
                </a:lnTo>
                <a:lnTo>
                  <a:pt x="24" y="389"/>
                </a:lnTo>
                <a:lnTo>
                  <a:pt x="22" y="389"/>
                </a:lnTo>
                <a:lnTo>
                  <a:pt x="19" y="391"/>
                </a:lnTo>
                <a:lnTo>
                  <a:pt x="19" y="389"/>
                </a:lnTo>
                <a:lnTo>
                  <a:pt x="17" y="387"/>
                </a:lnTo>
                <a:lnTo>
                  <a:pt x="17" y="387"/>
                </a:lnTo>
                <a:lnTo>
                  <a:pt x="19" y="387"/>
                </a:lnTo>
                <a:lnTo>
                  <a:pt x="19" y="387"/>
                </a:lnTo>
                <a:lnTo>
                  <a:pt x="20" y="387"/>
                </a:lnTo>
                <a:lnTo>
                  <a:pt x="20" y="387"/>
                </a:lnTo>
                <a:lnTo>
                  <a:pt x="20" y="386"/>
                </a:lnTo>
                <a:lnTo>
                  <a:pt x="20" y="384"/>
                </a:lnTo>
                <a:lnTo>
                  <a:pt x="20" y="384"/>
                </a:lnTo>
                <a:lnTo>
                  <a:pt x="22" y="382"/>
                </a:lnTo>
                <a:lnTo>
                  <a:pt x="22" y="382"/>
                </a:lnTo>
                <a:lnTo>
                  <a:pt x="20" y="381"/>
                </a:lnTo>
                <a:lnTo>
                  <a:pt x="19" y="379"/>
                </a:lnTo>
                <a:lnTo>
                  <a:pt x="19" y="377"/>
                </a:lnTo>
                <a:lnTo>
                  <a:pt x="17" y="377"/>
                </a:lnTo>
                <a:lnTo>
                  <a:pt x="17" y="377"/>
                </a:lnTo>
                <a:lnTo>
                  <a:pt x="17" y="379"/>
                </a:lnTo>
                <a:lnTo>
                  <a:pt x="15" y="379"/>
                </a:lnTo>
                <a:lnTo>
                  <a:pt x="15" y="379"/>
                </a:lnTo>
                <a:lnTo>
                  <a:pt x="12" y="375"/>
                </a:lnTo>
                <a:lnTo>
                  <a:pt x="12" y="374"/>
                </a:lnTo>
                <a:lnTo>
                  <a:pt x="12" y="374"/>
                </a:lnTo>
                <a:lnTo>
                  <a:pt x="10" y="374"/>
                </a:lnTo>
                <a:lnTo>
                  <a:pt x="10" y="375"/>
                </a:lnTo>
                <a:lnTo>
                  <a:pt x="5" y="374"/>
                </a:lnTo>
                <a:lnTo>
                  <a:pt x="2" y="372"/>
                </a:lnTo>
                <a:lnTo>
                  <a:pt x="0" y="370"/>
                </a:lnTo>
                <a:lnTo>
                  <a:pt x="0" y="370"/>
                </a:lnTo>
                <a:lnTo>
                  <a:pt x="0" y="370"/>
                </a:lnTo>
                <a:lnTo>
                  <a:pt x="0" y="370"/>
                </a:lnTo>
                <a:lnTo>
                  <a:pt x="2" y="370"/>
                </a:lnTo>
                <a:lnTo>
                  <a:pt x="2" y="370"/>
                </a:lnTo>
                <a:lnTo>
                  <a:pt x="2" y="369"/>
                </a:lnTo>
                <a:lnTo>
                  <a:pt x="3" y="369"/>
                </a:lnTo>
                <a:lnTo>
                  <a:pt x="3" y="369"/>
                </a:lnTo>
                <a:lnTo>
                  <a:pt x="3" y="369"/>
                </a:lnTo>
                <a:lnTo>
                  <a:pt x="3" y="369"/>
                </a:lnTo>
                <a:lnTo>
                  <a:pt x="3" y="367"/>
                </a:lnTo>
                <a:lnTo>
                  <a:pt x="3" y="365"/>
                </a:lnTo>
                <a:lnTo>
                  <a:pt x="3" y="365"/>
                </a:lnTo>
                <a:lnTo>
                  <a:pt x="3" y="365"/>
                </a:lnTo>
                <a:lnTo>
                  <a:pt x="3" y="364"/>
                </a:lnTo>
                <a:lnTo>
                  <a:pt x="3" y="364"/>
                </a:lnTo>
                <a:lnTo>
                  <a:pt x="5" y="364"/>
                </a:lnTo>
                <a:lnTo>
                  <a:pt x="5" y="364"/>
                </a:lnTo>
                <a:lnTo>
                  <a:pt x="5" y="364"/>
                </a:lnTo>
                <a:lnTo>
                  <a:pt x="7" y="364"/>
                </a:lnTo>
                <a:lnTo>
                  <a:pt x="7" y="364"/>
                </a:lnTo>
                <a:lnTo>
                  <a:pt x="7" y="360"/>
                </a:lnTo>
                <a:lnTo>
                  <a:pt x="7" y="360"/>
                </a:lnTo>
                <a:lnTo>
                  <a:pt x="8" y="355"/>
                </a:lnTo>
                <a:lnTo>
                  <a:pt x="8" y="354"/>
                </a:lnTo>
                <a:lnTo>
                  <a:pt x="8" y="354"/>
                </a:lnTo>
                <a:lnTo>
                  <a:pt x="8" y="352"/>
                </a:lnTo>
                <a:lnTo>
                  <a:pt x="8" y="352"/>
                </a:lnTo>
                <a:lnTo>
                  <a:pt x="8" y="350"/>
                </a:lnTo>
                <a:lnTo>
                  <a:pt x="8" y="349"/>
                </a:lnTo>
                <a:lnTo>
                  <a:pt x="10" y="349"/>
                </a:lnTo>
                <a:lnTo>
                  <a:pt x="10" y="349"/>
                </a:lnTo>
                <a:lnTo>
                  <a:pt x="15" y="350"/>
                </a:lnTo>
                <a:lnTo>
                  <a:pt x="15" y="347"/>
                </a:lnTo>
                <a:lnTo>
                  <a:pt x="15" y="347"/>
                </a:lnTo>
                <a:lnTo>
                  <a:pt x="15" y="347"/>
                </a:lnTo>
                <a:lnTo>
                  <a:pt x="15" y="347"/>
                </a:lnTo>
                <a:lnTo>
                  <a:pt x="15" y="345"/>
                </a:lnTo>
                <a:lnTo>
                  <a:pt x="15" y="345"/>
                </a:lnTo>
                <a:lnTo>
                  <a:pt x="15" y="342"/>
                </a:lnTo>
                <a:lnTo>
                  <a:pt x="15" y="340"/>
                </a:lnTo>
                <a:lnTo>
                  <a:pt x="15" y="340"/>
                </a:lnTo>
                <a:lnTo>
                  <a:pt x="13" y="338"/>
                </a:lnTo>
                <a:lnTo>
                  <a:pt x="12" y="337"/>
                </a:lnTo>
                <a:lnTo>
                  <a:pt x="12" y="333"/>
                </a:lnTo>
                <a:lnTo>
                  <a:pt x="12" y="333"/>
                </a:lnTo>
                <a:lnTo>
                  <a:pt x="12" y="333"/>
                </a:lnTo>
                <a:lnTo>
                  <a:pt x="13" y="332"/>
                </a:lnTo>
                <a:lnTo>
                  <a:pt x="13" y="332"/>
                </a:lnTo>
                <a:lnTo>
                  <a:pt x="15" y="332"/>
                </a:lnTo>
                <a:lnTo>
                  <a:pt x="15" y="332"/>
                </a:lnTo>
                <a:lnTo>
                  <a:pt x="17" y="332"/>
                </a:lnTo>
                <a:lnTo>
                  <a:pt x="17" y="332"/>
                </a:lnTo>
                <a:lnTo>
                  <a:pt x="17" y="330"/>
                </a:lnTo>
                <a:lnTo>
                  <a:pt x="15" y="330"/>
                </a:lnTo>
                <a:lnTo>
                  <a:pt x="15" y="330"/>
                </a:lnTo>
                <a:lnTo>
                  <a:pt x="15" y="330"/>
                </a:lnTo>
                <a:lnTo>
                  <a:pt x="13" y="330"/>
                </a:lnTo>
                <a:lnTo>
                  <a:pt x="13" y="330"/>
                </a:lnTo>
                <a:lnTo>
                  <a:pt x="13" y="330"/>
                </a:lnTo>
                <a:lnTo>
                  <a:pt x="13" y="328"/>
                </a:lnTo>
                <a:lnTo>
                  <a:pt x="15" y="328"/>
                </a:lnTo>
                <a:lnTo>
                  <a:pt x="15" y="328"/>
                </a:lnTo>
                <a:lnTo>
                  <a:pt x="15" y="328"/>
                </a:lnTo>
                <a:lnTo>
                  <a:pt x="17" y="328"/>
                </a:lnTo>
                <a:lnTo>
                  <a:pt x="17" y="328"/>
                </a:lnTo>
                <a:lnTo>
                  <a:pt x="17" y="328"/>
                </a:lnTo>
                <a:lnTo>
                  <a:pt x="19" y="327"/>
                </a:lnTo>
                <a:lnTo>
                  <a:pt x="19" y="327"/>
                </a:lnTo>
                <a:lnTo>
                  <a:pt x="20" y="327"/>
                </a:lnTo>
                <a:lnTo>
                  <a:pt x="20" y="327"/>
                </a:lnTo>
                <a:lnTo>
                  <a:pt x="20" y="327"/>
                </a:lnTo>
                <a:lnTo>
                  <a:pt x="20" y="325"/>
                </a:lnTo>
                <a:lnTo>
                  <a:pt x="20" y="325"/>
                </a:lnTo>
                <a:lnTo>
                  <a:pt x="20" y="325"/>
                </a:lnTo>
                <a:lnTo>
                  <a:pt x="20" y="325"/>
                </a:lnTo>
                <a:lnTo>
                  <a:pt x="20" y="325"/>
                </a:lnTo>
                <a:lnTo>
                  <a:pt x="20" y="325"/>
                </a:lnTo>
                <a:lnTo>
                  <a:pt x="20" y="323"/>
                </a:lnTo>
                <a:lnTo>
                  <a:pt x="20" y="323"/>
                </a:lnTo>
                <a:lnTo>
                  <a:pt x="20" y="322"/>
                </a:lnTo>
                <a:lnTo>
                  <a:pt x="20" y="322"/>
                </a:lnTo>
                <a:lnTo>
                  <a:pt x="20" y="322"/>
                </a:lnTo>
                <a:lnTo>
                  <a:pt x="20" y="320"/>
                </a:lnTo>
                <a:lnTo>
                  <a:pt x="20" y="320"/>
                </a:lnTo>
                <a:lnTo>
                  <a:pt x="20" y="320"/>
                </a:lnTo>
                <a:lnTo>
                  <a:pt x="22" y="320"/>
                </a:lnTo>
                <a:lnTo>
                  <a:pt x="22" y="320"/>
                </a:lnTo>
                <a:lnTo>
                  <a:pt x="22" y="320"/>
                </a:lnTo>
                <a:lnTo>
                  <a:pt x="24" y="322"/>
                </a:lnTo>
                <a:lnTo>
                  <a:pt x="24" y="322"/>
                </a:lnTo>
                <a:lnTo>
                  <a:pt x="25" y="322"/>
                </a:lnTo>
                <a:lnTo>
                  <a:pt x="27" y="322"/>
                </a:lnTo>
                <a:lnTo>
                  <a:pt x="29" y="323"/>
                </a:lnTo>
                <a:lnTo>
                  <a:pt x="32" y="327"/>
                </a:lnTo>
                <a:lnTo>
                  <a:pt x="32" y="327"/>
                </a:lnTo>
                <a:lnTo>
                  <a:pt x="34" y="327"/>
                </a:lnTo>
                <a:lnTo>
                  <a:pt x="34" y="327"/>
                </a:lnTo>
                <a:lnTo>
                  <a:pt x="39" y="325"/>
                </a:lnTo>
                <a:lnTo>
                  <a:pt x="44" y="325"/>
                </a:lnTo>
                <a:lnTo>
                  <a:pt x="44" y="325"/>
                </a:lnTo>
                <a:lnTo>
                  <a:pt x="45" y="323"/>
                </a:lnTo>
                <a:lnTo>
                  <a:pt x="45" y="323"/>
                </a:lnTo>
                <a:lnTo>
                  <a:pt x="47" y="323"/>
                </a:lnTo>
                <a:lnTo>
                  <a:pt x="47" y="323"/>
                </a:lnTo>
                <a:lnTo>
                  <a:pt x="47" y="323"/>
                </a:lnTo>
                <a:lnTo>
                  <a:pt x="47" y="325"/>
                </a:lnTo>
                <a:lnTo>
                  <a:pt x="49" y="325"/>
                </a:lnTo>
                <a:lnTo>
                  <a:pt x="50" y="327"/>
                </a:lnTo>
                <a:lnTo>
                  <a:pt x="50" y="327"/>
                </a:lnTo>
                <a:lnTo>
                  <a:pt x="50" y="327"/>
                </a:lnTo>
                <a:lnTo>
                  <a:pt x="50" y="328"/>
                </a:lnTo>
                <a:lnTo>
                  <a:pt x="52" y="328"/>
                </a:lnTo>
                <a:lnTo>
                  <a:pt x="56" y="330"/>
                </a:lnTo>
                <a:lnTo>
                  <a:pt x="57" y="327"/>
                </a:lnTo>
                <a:lnTo>
                  <a:pt x="59" y="327"/>
                </a:lnTo>
                <a:lnTo>
                  <a:pt x="59" y="327"/>
                </a:lnTo>
                <a:lnTo>
                  <a:pt x="59" y="327"/>
                </a:lnTo>
                <a:lnTo>
                  <a:pt x="59" y="327"/>
                </a:lnTo>
                <a:lnTo>
                  <a:pt x="61" y="327"/>
                </a:lnTo>
                <a:lnTo>
                  <a:pt x="61" y="323"/>
                </a:lnTo>
                <a:lnTo>
                  <a:pt x="62" y="320"/>
                </a:lnTo>
                <a:lnTo>
                  <a:pt x="64" y="320"/>
                </a:lnTo>
                <a:lnTo>
                  <a:pt x="64" y="318"/>
                </a:lnTo>
                <a:lnTo>
                  <a:pt x="64" y="318"/>
                </a:lnTo>
                <a:lnTo>
                  <a:pt x="64" y="318"/>
                </a:lnTo>
                <a:lnTo>
                  <a:pt x="64" y="317"/>
                </a:lnTo>
                <a:lnTo>
                  <a:pt x="64" y="317"/>
                </a:lnTo>
                <a:lnTo>
                  <a:pt x="64" y="315"/>
                </a:lnTo>
                <a:lnTo>
                  <a:pt x="64" y="315"/>
                </a:lnTo>
                <a:lnTo>
                  <a:pt x="66" y="315"/>
                </a:lnTo>
                <a:lnTo>
                  <a:pt x="66" y="313"/>
                </a:lnTo>
                <a:lnTo>
                  <a:pt x="67" y="313"/>
                </a:lnTo>
                <a:lnTo>
                  <a:pt x="67" y="313"/>
                </a:lnTo>
                <a:lnTo>
                  <a:pt x="67" y="312"/>
                </a:lnTo>
                <a:lnTo>
                  <a:pt x="67" y="312"/>
                </a:lnTo>
                <a:lnTo>
                  <a:pt x="67" y="310"/>
                </a:lnTo>
                <a:lnTo>
                  <a:pt x="67" y="308"/>
                </a:lnTo>
                <a:lnTo>
                  <a:pt x="69" y="308"/>
                </a:lnTo>
                <a:lnTo>
                  <a:pt x="69" y="307"/>
                </a:lnTo>
                <a:lnTo>
                  <a:pt x="71" y="307"/>
                </a:lnTo>
                <a:lnTo>
                  <a:pt x="71" y="305"/>
                </a:lnTo>
                <a:lnTo>
                  <a:pt x="71" y="305"/>
                </a:lnTo>
                <a:lnTo>
                  <a:pt x="72" y="305"/>
                </a:lnTo>
                <a:lnTo>
                  <a:pt x="74" y="305"/>
                </a:lnTo>
                <a:lnTo>
                  <a:pt x="77" y="303"/>
                </a:lnTo>
                <a:lnTo>
                  <a:pt x="77" y="303"/>
                </a:lnTo>
                <a:lnTo>
                  <a:pt x="77" y="303"/>
                </a:lnTo>
                <a:lnTo>
                  <a:pt x="79" y="305"/>
                </a:lnTo>
                <a:lnTo>
                  <a:pt x="81" y="305"/>
                </a:lnTo>
                <a:lnTo>
                  <a:pt x="81" y="303"/>
                </a:lnTo>
                <a:lnTo>
                  <a:pt x="81" y="301"/>
                </a:lnTo>
                <a:lnTo>
                  <a:pt x="81" y="301"/>
                </a:lnTo>
                <a:lnTo>
                  <a:pt x="81" y="300"/>
                </a:lnTo>
                <a:lnTo>
                  <a:pt x="81" y="300"/>
                </a:lnTo>
                <a:lnTo>
                  <a:pt x="81" y="298"/>
                </a:lnTo>
                <a:lnTo>
                  <a:pt x="79" y="296"/>
                </a:lnTo>
                <a:lnTo>
                  <a:pt x="79" y="295"/>
                </a:lnTo>
                <a:lnTo>
                  <a:pt x="79" y="295"/>
                </a:lnTo>
                <a:lnTo>
                  <a:pt x="77" y="295"/>
                </a:lnTo>
                <a:lnTo>
                  <a:pt x="76" y="295"/>
                </a:lnTo>
                <a:lnTo>
                  <a:pt x="76" y="293"/>
                </a:lnTo>
                <a:lnTo>
                  <a:pt x="74" y="293"/>
                </a:lnTo>
                <a:lnTo>
                  <a:pt x="71" y="290"/>
                </a:lnTo>
                <a:lnTo>
                  <a:pt x="69" y="290"/>
                </a:lnTo>
                <a:lnTo>
                  <a:pt x="67" y="288"/>
                </a:lnTo>
                <a:lnTo>
                  <a:pt x="67" y="288"/>
                </a:lnTo>
                <a:lnTo>
                  <a:pt x="67" y="286"/>
                </a:lnTo>
                <a:lnTo>
                  <a:pt x="67" y="285"/>
                </a:lnTo>
                <a:lnTo>
                  <a:pt x="66" y="285"/>
                </a:lnTo>
                <a:lnTo>
                  <a:pt x="66" y="285"/>
                </a:lnTo>
                <a:lnTo>
                  <a:pt x="47" y="278"/>
                </a:lnTo>
                <a:lnTo>
                  <a:pt x="29" y="271"/>
                </a:lnTo>
                <a:lnTo>
                  <a:pt x="25" y="270"/>
                </a:lnTo>
                <a:lnTo>
                  <a:pt x="25" y="270"/>
                </a:lnTo>
                <a:lnTo>
                  <a:pt x="25" y="270"/>
                </a:lnTo>
                <a:lnTo>
                  <a:pt x="24" y="270"/>
                </a:lnTo>
                <a:lnTo>
                  <a:pt x="24" y="270"/>
                </a:lnTo>
                <a:lnTo>
                  <a:pt x="24" y="270"/>
                </a:lnTo>
                <a:lnTo>
                  <a:pt x="22" y="270"/>
                </a:lnTo>
                <a:lnTo>
                  <a:pt x="20" y="270"/>
                </a:lnTo>
                <a:lnTo>
                  <a:pt x="20" y="270"/>
                </a:lnTo>
                <a:lnTo>
                  <a:pt x="20" y="270"/>
                </a:lnTo>
                <a:lnTo>
                  <a:pt x="20" y="268"/>
                </a:lnTo>
                <a:lnTo>
                  <a:pt x="20" y="268"/>
                </a:lnTo>
                <a:lnTo>
                  <a:pt x="20" y="268"/>
                </a:lnTo>
                <a:lnTo>
                  <a:pt x="19" y="266"/>
                </a:lnTo>
                <a:lnTo>
                  <a:pt x="19" y="266"/>
                </a:lnTo>
                <a:lnTo>
                  <a:pt x="19" y="264"/>
                </a:lnTo>
                <a:lnTo>
                  <a:pt x="19" y="264"/>
                </a:lnTo>
                <a:lnTo>
                  <a:pt x="19" y="264"/>
                </a:lnTo>
                <a:lnTo>
                  <a:pt x="19" y="263"/>
                </a:lnTo>
                <a:lnTo>
                  <a:pt x="19" y="261"/>
                </a:lnTo>
                <a:lnTo>
                  <a:pt x="19" y="261"/>
                </a:lnTo>
                <a:lnTo>
                  <a:pt x="19" y="261"/>
                </a:lnTo>
                <a:lnTo>
                  <a:pt x="19" y="259"/>
                </a:lnTo>
                <a:lnTo>
                  <a:pt x="17" y="259"/>
                </a:lnTo>
                <a:lnTo>
                  <a:pt x="17" y="259"/>
                </a:lnTo>
                <a:lnTo>
                  <a:pt x="19" y="258"/>
                </a:lnTo>
                <a:lnTo>
                  <a:pt x="19" y="258"/>
                </a:lnTo>
                <a:lnTo>
                  <a:pt x="20" y="256"/>
                </a:lnTo>
                <a:lnTo>
                  <a:pt x="20" y="254"/>
                </a:lnTo>
                <a:lnTo>
                  <a:pt x="22" y="254"/>
                </a:lnTo>
                <a:lnTo>
                  <a:pt x="22" y="254"/>
                </a:lnTo>
                <a:lnTo>
                  <a:pt x="22" y="253"/>
                </a:lnTo>
                <a:lnTo>
                  <a:pt x="22" y="253"/>
                </a:lnTo>
                <a:lnTo>
                  <a:pt x="24" y="253"/>
                </a:lnTo>
                <a:lnTo>
                  <a:pt x="25" y="251"/>
                </a:lnTo>
                <a:lnTo>
                  <a:pt x="25" y="251"/>
                </a:lnTo>
                <a:lnTo>
                  <a:pt x="25" y="251"/>
                </a:lnTo>
                <a:lnTo>
                  <a:pt x="27" y="249"/>
                </a:lnTo>
                <a:lnTo>
                  <a:pt x="27" y="248"/>
                </a:lnTo>
                <a:lnTo>
                  <a:pt x="27" y="246"/>
                </a:lnTo>
                <a:lnTo>
                  <a:pt x="27" y="246"/>
                </a:lnTo>
                <a:lnTo>
                  <a:pt x="29" y="243"/>
                </a:lnTo>
                <a:lnTo>
                  <a:pt x="29" y="243"/>
                </a:lnTo>
                <a:lnTo>
                  <a:pt x="29" y="243"/>
                </a:lnTo>
                <a:lnTo>
                  <a:pt x="30" y="243"/>
                </a:lnTo>
                <a:lnTo>
                  <a:pt x="32" y="241"/>
                </a:lnTo>
                <a:lnTo>
                  <a:pt x="32" y="241"/>
                </a:lnTo>
                <a:lnTo>
                  <a:pt x="32" y="241"/>
                </a:lnTo>
                <a:lnTo>
                  <a:pt x="34" y="241"/>
                </a:lnTo>
                <a:lnTo>
                  <a:pt x="34" y="241"/>
                </a:lnTo>
                <a:lnTo>
                  <a:pt x="32" y="239"/>
                </a:lnTo>
                <a:lnTo>
                  <a:pt x="32" y="239"/>
                </a:lnTo>
                <a:lnTo>
                  <a:pt x="32" y="239"/>
                </a:lnTo>
                <a:lnTo>
                  <a:pt x="32" y="239"/>
                </a:lnTo>
                <a:lnTo>
                  <a:pt x="30" y="239"/>
                </a:lnTo>
                <a:lnTo>
                  <a:pt x="30" y="239"/>
                </a:lnTo>
                <a:lnTo>
                  <a:pt x="30" y="239"/>
                </a:lnTo>
                <a:lnTo>
                  <a:pt x="30" y="239"/>
                </a:lnTo>
                <a:lnTo>
                  <a:pt x="30" y="238"/>
                </a:lnTo>
                <a:lnTo>
                  <a:pt x="32" y="238"/>
                </a:lnTo>
                <a:lnTo>
                  <a:pt x="34" y="238"/>
                </a:lnTo>
                <a:lnTo>
                  <a:pt x="35" y="236"/>
                </a:lnTo>
                <a:lnTo>
                  <a:pt x="37" y="238"/>
                </a:lnTo>
                <a:lnTo>
                  <a:pt x="37" y="238"/>
                </a:lnTo>
                <a:lnTo>
                  <a:pt x="37" y="236"/>
                </a:lnTo>
                <a:lnTo>
                  <a:pt x="39" y="236"/>
                </a:lnTo>
                <a:lnTo>
                  <a:pt x="39" y="236"/>
                </a:lnTo>
                <a:lnTo>
                  <a:pt x="39" y="236"/>
                </a:lnTo>
                <a:lnTo>
                  <a:pt x="39" y="234"/>
                </a:lnTo>
                <a:lnTo>
                  <a:pt x="40" y="234"/>
                </a:lnTo>
                <a:lnTo>
                  <a:pt x="40" y="234"/>
                </a:lnTo>
                <a:lnTo>
                  <a:pt x="42" y="233"/>
                </a:lnTo>
                <a:lnTo>
                  <a:pt x="42" y="233"/>
                </a:lnTo>
                <a:lnTo>
                  <a:pt x="42" y="233"/>
                </a:lnTo>
                <a:lnTo>
                  <a:pt x="42" y="231"/>
                </a:lnTo>
                <a:lnTo>
                  <a:pt x="40" y="229"/>
                </a:lnTo>
                <a:lnTo>
                  <a:pt x="40" y="229"/>
                </a:lnTo>
                <a:lnTo>
                  <a:pt x="40" y="229"/>
                </a:lnTo>
                <a:lnTo>
                  <a:pt x="40" y="229"/>
                </a:lnTo>
                <a:lnTo>
                  <a:pt x="42" y="227"/>
                </a:lnTo>
                <a:lnTo>
                  <a:pt x="42" y="227"/>
                </a:lnTo>
                <a:lnTo>
                  <a:pt x="42" y="227"/>
                </a:lnTo>
                <a:lnTo>
                  <a:pt x="44" y="226"/>
                </a:lnTo>
                <a:lnTo>
                  <a:pt x="44" y="226"/>
                </a:lnTo>
                <a:lnTo>
                  <a:pt x="44" y="226"/>
                </a:lnTo>
                <a:lnTo>
                  <a:pt x="44" y="224"/>
                </a:lnTo>
                <a:lnTo>
                  <a:pt x="44" y="224"/>
                </a:lnTo>
                <a:lnTo>
                  <a:pt x="45" y="222"/>
                </a:lnTo>
                <a:lnTo>
                  <a:pt x="45" y="222"/>
                </a:lnTo>
                <a:lnTo>
                  <a:pt x="47" y="221"/>
                </a:lnTo>
                <a:lnTo>
                  <a:pt x="47" y="221"/>
                </a:lnTo>
                <a:lnTo>
                  <a:pt x="49" y="221"/>
                </a:lnTo>
                <a:lnTo>
                  <a:pt x="49" y="222"/>
                </a:lnTo>
                <a:lnTo>
                  <a:pt x="49" y="222"/>
                </a:lnTo>
                <a:lnTo>
                  <a:pt x="49" y="222"/>
                </a:lnTo>
                <a:lnTo>
                  <a:pt x="49" y="222"/>
                </a:lnTo>
                <a:lnTo>
                  <a:pt x="49" y="224"/>
                </a:lnTo>
                <a:lnTo>
                  <a:pt x="50" y="224"/>
                </a:lnTo>
                <a:lnTo>
                  <a:pt x="52" y="224"/>
                </a:lnTo>
                <a:lnTo>
                  <a:pt x="57" y="224"/>
                </a:lnTo>
                <a:lnTo>
                  <a:pt x="59" y="224"/>
                </a:lnTo>
                <a:lnTo>
                  <a:pt x="61" y="224"/>
                </a:lnTo>
                <a:lnTo>
                  <a:pt x="64" y="224"/>
                </a:lnTo>
                <a:lnTo>
                  <a:pt x="64" y="224"/>
                </a:lnTo>
                <a:lnTo>
                  <a:pt x="66" y="224"/>
                </a:lnTo>
                <a:lnTo>
                  <a:pt x="67" y="224"/>
                </a:lnTo>
                <a:lnTo>
                  <a:pt x="67" y="224"/>
                </a:lnTo>
                <a:lnTo>
                  <a:pt x="67" y="222"/>
                </a:lnTo>
                <a:lnTo>
                  <a:pt x="67" y="222"/>
                </a:lnTo>
                <a:lnTo>
                  <a:pt x="67" y="222"/>
                </a:lnTo>
                <a:lnTo>
                  <a:pt x="69" y="217"/>
                </a:lnTo>
                <a:lnTo>
                  <a:pt x="69" y="217"/>
                </a:lnTo>
                <a:lnTo>
                  <a:pt x="71" y="216"/>
                </a:lnTo>
                <a:lnTo>
                  <a:pt x="72" y="216"/>
                </a:lnTo>
                <a:lnTo>
                  <a:pt x="74" y="214"/>
                </a:lnTo>
                <a:lnTo>
                  <a:pt x="76" y="214"/>
                </a:lnTo>
                <a:lnTo>
                  <a:pt x="76" y="212"/>
                </a:lnTo>
                <a:lnTo>
                  <a:pt x="76" y="212"/>
                </a:lnTo>
                <a:lnTo>
                  <a:pt x="76" y="212"/>
                </a:lnTo>
                <a:lnTo>
                  <a:pt x="76" y="212"/>
                </a:lnTo>
                <a:lnTo>
                  <a:pt x="77" y="212"/>
                </a:lnTo>
                <a:lnTo>
                  <a:pt x="77" y="212"/>
                </a:lnTo>
                <a:lnTo>
                  <a:pt x="77" y="212"/>
                </a:lnTo>
                <a:lnTo>
                  <a:pt x="79" y="212"/>
                </a:lnTo>
                <a:lnTo>
                  <a:pt x="79" y="214"/>
                </a:lnTo>
                <a:lnTo>
                  <a:pt x="81" y="214"/>
                </a:lnTo>
                <a:lnTo>
                  <a:pt x="81" y="216"/>
                </a:lnTo>
                <a:lnTo>
                  <a:pt x="81" y="216"/>
                </a:lnTo>
                <a:lnTo>
                  <a:pt x="82" y="216"/>
                </a:lnTo>
                <a:lnTo>
                  <a:pt x="84" y="214"/>
                </a:lnTo>
                <a:lnTo>
                  <a:pt x="86" y="214"/>
                </a:lnTo>
                <a:lnTo>
                  <a:pt x="86" y="214"/>
                </a:lnTo>
                <a:lnTo>
                  <a:pt x="87" y="212"/>
                </a:lnTo>
                <a:lnTo>
                  <a:pt x="87" y="212"/>
                </a:lnTo>
                <a:lnTo>
                  <a:pt x="87" y="212"/>
                </a:lnTo>
                <a:lnTo>
                  <a:pt x="86" y="211"/>
                </a:lnTo>
                <a:lnTo>
                  <a:pt x="86" y="211"/>
                </a:lnTo>
                <a:lnTo>
                  <a:pt x="86" y="211"/>
                </a:lnTo>
                <a:lnTo>
                  <a:pt x="87" y="209"/>
                </a:lnTo>
                <a:lnTo>
                  <a:pt x="87" y="209"/>
                </a:lnTo>
                <a:lnTo>
                  <a:pt x="87" y="207"/>
                </a:lnTo>
                <a:lnTo>
                  <a:pt x="87" y="207"/>
                </a:lnTo>
                <a:lnTo>
                  <a:pt x="87" y="207"/>
                </a:lnTo>
                <a:lnTo>
                  <a:pt x="87" y="206"/>
                </a:lnTo>
                <a:lnTo>
                  <a:pt x="87" y="206"/>
                </a:lnTo>
                <a:lnTo>
                  <a:pt x="87" y="204"/>
                </a:lnTo>
                <a:lnTo>
                  <a:pt x="87" y="204"/>
                </a:lnTo>
                <a:lnTo>
                  <a:pt x="89" y="204"/>
                </a:lnTo>
                <a:lnTo>
                  <a:pt x="89" y="202"/>
                </a:lnTo>
                <a:lnTo>
                  <a:pt x="89" y="202"/>
                </a:lnTo>
                <a:lnTo>
                  <a:pt x="89" y="202"/>
                </a:lnTo>
                <a:lnTo>
                  <a:pt x="91" y="202"/>
                </a:lnTo>
                <a:lnTo>
                  <a:pt x="91" y="202"/>
                </a:lnTo>
                <a:lnTo>
                  <a:pt x="94" y="204"/>
                </a:lnTo>
                <a:lnTo>
                  <a:pt x="94" y="204"/>
                </a:lnTo>
                <a:lnTo>
                  <a:pt x="96" y="204"/>
                </a:lnTo>
                <a:lnTo>
                  <a:pt x="98" y="204"/>
                </a:lnTo>
                <a:lnTo>
                  <a:pt x="98" y="204"/>
                </a:lnTo>
                <a:lnTo>
                  <a:pt x="98" y="204"/>
                </a:lnTo>
                <a:lnTo>
                  <a:pt x="98" y="204"/>
                </a:lnTo>
                <a:lnTo>
                  <a:pt x="98" y="204"/>
                </a:lnTo>
                <a:lnTo>
                  <a:pt x="98" y="206"/>
                </a:lnTo>
                <a:lnTo>
                  <a:pt x="98" y="206"/>
                </a:lnTo>
                <a:lnTo>
                  <a:pt x="98" y="206"/>
                </a:lnTo>
                <a:lnTo>
                  <a:pt x="98" y="207"/>
                </a:lnTo>
                <a:lnTo>
                  <a:pt x="98" y="207"/>
                </a:lnTo>
                <a:lnTo>
                  <a:pt x="98" y="207"/>
                </a:lnTo>
                <a:lnTo>
                  <a:pt x="101" y="207"/>
                </a:lnTo>
                <a:lnTo>
                  <a:pt x="101" y="207"/>
                </a:lnTo>
                <a:lnTo>
                  <a:pt x="103" y="207"/>
                </a:lnTo>
                <a:lnTo>
                  <a:pt x="103" y="207"/>
                </a:lnTo>
                <a:lnTo>
                  <a:pt x="103" y="207"/>
                </a:lnTo>
                <a:lnTo>
                  <a:pt x="104" y="207"/>
                </a:lnTo>
                <a:lnTo>
                  <a:pt x="104" y="207"/>
                </a:lnTo>
                <a:lnTo>
                  <a:pt x="104" y="206"/>
                </a:lnTo>
                <a:lnTo>
                  <a:pt x="104" y="202"/>
                </a:lnTo>
                <a:lnTo>
                  <a:pt x="104" y="201"/>
                </a:lnTo>
                <a:lnTo>
                  <a:pt x="104" y="199"/>
                </a:lnTo>
                <a:lnTo>
                  <a:pt x="104" y="197"/>
                </a:lnTo>
                <a:lnTo>
                  <a:pt x="104" y="197"/>
                </a:lnTo>
                <a:lnTo>
                  <a:pt x="104" y="197"/>
                </a:lnTo>
                <a:lnTo>
                  <a:pt x="106" y="196"/>
                </a:lnTo>
                <a:lnTo>
                  <a:pt x="106" y="196"/>
                </a:lnTo>
                <a:lnTo>
                  <a:pt x="106" y="194"/>
                </a:lnTo>
                <a:lnTo>
                  <a:pt x="108" y="194"/>
                </a:lnTo>
                <a:lnTo>
                  <a:pt x="108" y="194"/>
                </a:lnTo>
                <a:lnTo>
                  <a:pt x="108" y="192"/>
                </a:lnTo>
                <a:lnTo>
                  <a:pt x="108" y="192"/>
                </a:lnTo>
                <a:lnTo>
                  <a:pt x="106" y="191"/>
                </a:lnTo>
                <a:lnTo>
                  <a:pt x="104" y="185"/>
                </a:lnTo>
                <a:lnTo>
                  <a:pt x="104" y="185"/>
                </a:lnTo>
                <a:lnTo>
                  <a:pt x="104" y="185"/>
                </a:lnTo>
                <a:lnTo>
                  <a:pt x="104" y="184"/>
                </a:lnTo>
                <a:lnTo>
                  <a:pt x="104" y="182"/>
                </a:lnTo>
                <a:lnTo>
                  <a:pt x="104" y="180"/>
                </a:lnTo>
                <a:lnTo>
                  <a:pt x="104" y="180"/>
                </a:lnTo>
                <a:lnTo>
                  <a:pt x="103" y="182"/>
                </a:lnTo>
                <a:lnTo>
                  <a:pt x="101" y="182"/>
                </a:lnTo>
                <a:lnTo>
                  <a:pt x="101" y="182"/>
                </a:lnTo>
                <a:lnTo>
                  <a:pt x="101" y="180"/>
                </a:lnTo>
                <a:lnTo>
                  <a:pt x="96" y="172"/>
                </a:lnTo>
                <a:lnTo>
                  <a:pt x="98" y="170"/>
                </a:lnTo>
                <a:lnTo>
                  <a:pt x="101" y="160"/>
                </a:lnTo>
                <a:lnTo>
                  <a:pt x="92" y="155"/>
                </a:lnTo>
                <a:lnTo>
                  <a:pt x="103" y="135"/>
                </a:lnTo>
                <a:lnTo>
                  <a:pt x="108" y="127"/>
                </a:lnTo>
                <a:lnTo>
                  <a:pt x="108" y="125"/>
                </a:lnTo>
                <a:lnTo>
                  <a:pt x="108" y="123"/>
                </a:lnTo>
                <a:lnTo>
                  <a:pt x="108" y="123"/>
                </a:lnTo>
                <a:lnTo>
                  <a:pt x="108" y="122"/>
                </a:lnTo>
                <a:lnTo>
                  <a:pt x="106" y="120"/>
                </a:lnTo>
                <a:lnTo>
                  <a:pt x="106" y="118"/>
                </a:lnTo>
                <a:lnTo>
                  <a:pt x="101" y="117"/>
                </a:lnTo>
                <a:lnTo>
                  <a:pt x="101" y="115"/>
                </a:lnTo>
                <a:lnTo>
                  <a:pt x="101" y="113"/>
                </a:lnTo>
                <a:lnTo>
                  <a:pt x="101" y="111"/>
                </a:lnTo>
                <a:lnTo>
                  <a:pt x="101" y="110"/>
                </a:lnTo>
                <a:lnTo>
                  <a:pt x="104" y="106"/>
                </a:lnTo>
                <a:lnTo>
                  <a:pt x="104" y="105"/>
                </a:lnTo>
                <a:lnTo>
                  <a:pt x="109" y="96"/>
                </a:lnTo>
                <a:lnTo>
                  <a:pt x="114" y="88"/>
                </a:lnTo>
                <a:lnTo>
                  <a:pt x="114" y="86"/>
                </a:lnTo>
                <a:lnTo>
                  <a:pt x="116" y="86"/>
                </a:lnTo>
                <a:lnTo>
                  <a:pt x="116" y="86"/>
                </a:lnTo>
                <a:lnTo>
                  <a:pt x="116" y="86"/>
                </a:lnTo>
                <a:lnTo>
                  <a:pt x="114" y="85"/>
                </a:lnTo>
                <a:lnTo>
                  <a:pt x="109" y="83"/>
                </a:lnTo>
                <a:lnTo>
                  <a:pt x="109" y="83"/>
                </a:lnTo>
                <a:lnTo>
                  <a:pt x="109" y="83"/>
                </a:lnTo>
                <a:lnTo>
                  <a:pt x="109" y="85"/>
                </a:lnTo>
                <a:lnTo>
                  <a:pt x="108" y="85"/>
                </a:lnTo>
                <a:lnTo>
                  <a:pt x="108" y="85"/>
                </a:lnTo>
                <a:lnTo>
                  <a:pt x="108" y="85"/>
                </a:lnTo>
                <a:lnTo>
                  <a:pt x="106" y="85"/>
                </a:lnTo>
                <a:lnTo>
                  <a:pt x="106" y="86"/>
                </a:lnTo>
                <a:lnTo>
                  <a:pt x="106" y="86"/>
                </a:lnTo>
                <a:lnTo>
                  <a:pt x="104" y="86"/>
                </a:lnTo>
                <a:lnTo>
                  <a:pt x="104" y="86"/>
                </a:lnTo>
                <a:lnTo>
                  <a:pt x="103" y="86"/>
                </a:lnTo>
                <a:lnTo>
                  <a:pt x="103" y="86"/>
                </a:lnTo>
                <a:lnTo>
                  <a:pt x="101" y="85"/>
                </a:lnTo>
                <a:lnTo>
                  <a:pt x="101" y="85"/>
                </a:lnTo>
                <a:lnTo>
                  <a:pt x="101" y="85"/>
                </a:lnTo>
                <a:lnTo>
                  <a:pt x="101" y="85"/>
                </a:lnTo>
                <a:lnTo>
                  <a:pt x="99" y="86"/>
                </a:lnTo>
                <a:lnTo>
                  <a:pt x="99" y="86"/>
                </a:lnTo>
                <a:lnTo>
                  <a:pt x="99" y="86"/>
                </a:lnTo>
                <a:lnTo>
                  <a:pt x="99" y="86"/>
                </a:lnTo>
                <a:lnTo>
                  <a:pt x="98" y="85"/>
                </a:lnTo>
                <a:lnTo>
                  <a:pt x="98" y="85"/>
                </a:lnTo>
                <a:lnTo>
                  <a:pt x="98" y="85"/>
                </a:lnTo>
                <a:lnTo>
                  <a:pt x="98" y="83"/>
                </a:lnTo>
                <a:lnTo>
                  <a:pt x="96" y="83"/>
                </a:lnTo>
                <a:lnTo>
                  <a:pt x="96" y="83"/>
                </a:lnTo>
                <a:lnTo>
                  <a:pt x="94" y="83"/>
                </a:lnTo>
                <a:lnTo>
                  <a:pt x="94" y="83"/>
                </a:lnTo>
                <a:lnTo>
                  <a:pt x="94" y="83"/>
                </a:lnTo>
                <a:lnTo>
                  <a:pt x="94" y="83"/>
                </a:lnTo>
                <a:lnTo>
                  <a:pt x="92" y="83"/>
                </a:lnTo>
                <a:lnTo>
                  <a:pt x="91" y="78"/>
                </a:lnTo>
                <a:lnTo>
                  <a:pt x="89" y="78"/>
                </a:lnTo>
                <a:lnTo>
                  <a:pt x="87" y="76"/>
                </a:lnTo>
                <a:lnTo>
                  <a:pt x="86" y="76"/>
                </a:lnTo>
                <a:lnTo>
                  <a:pt x="86" y="76"/>
                </a:lnTo>
                <a:lnTo>
                  <a:pt x="86" y="76"/>
                </a:lnTo>
                <a:lnTo>
                  <a:pt x="84" y="76"/>
                </a:lnTo>
                <a:lnTo>
                  <a:pt x="84" y="74"/>
                </a:lnTo>
                <a:lnTo>
                  <a:pt x="84" y="74"/>
                </a:lnTo>
                <a:lnTo>
                  <a:pt x="86" y="74"/>
                </a:lnTo>
                <a:lnTo>
                  <a:pt x="86" y="73"/>
                </a:lnTo>
                <a:lnTo>
                  <a:pt x="86" y="73"/>
                </a:lnTo>
                <a:lnTo>
                  <a:pt x="86" y="73"/>
                </a:lnTo>
                <a:lnTo>
                  <a:pt x="86" y="71"/>
                </a:lnTo>
                <a:lnTo>
                  <a:pt x="86" y="69"/>
                </a:lnTo>
                <a:lnTo>
                  <a:pt x="86" y="69"/>
                </a:lnTo>
                <a:lnTo>
                  <a:pt x="86" y="66"/>
                </a:lnTo>
                <a:lnTo>
                  <a:pt x="86" y="66"/>
                </a:lnTo>
                <a:lnTo>
                  <a:pt x="86" y="66"/>
                </a:lnTo>
                <a:lnTo>
                  <a:pt x="86" y="64"/>
                </a:lnTo>
                <a:lnTo>
                  <a:pt x="86" y="64"/>
                </a:lnTo>
                <a:lnTo>
                  <a:pt x="86" y="63"/>
                </a:lnTo>
                <a:lnTo>
                  <a:pt x="86" y="63"/>
                </a:lnTo>
                <a:lnTo>
                  <a:pt x="86" y="61"/>
                </a:lnTo>
                <a:lnTo>
                  <a:pt x="86" y="61"/>
                </a:lnTo>
                <a:lnTo>
                  <a:pt x="86" y="61"/>
                </a:lnTo>
                <a:lnTo>
                  <a:pt x="87" y="63"/>
                </a:lnTo>
                <a:lnTo>
                  <a:pt x="87" y="63"/>
                </a:lnTo>
                <a:lnTo>
                  <a:pt x="89" y="63"/>
                </a:lnTo>
                <a:lnTo>
                  <a:pt x="91" y="61"/>
                </a:lnTo>
                <a:lnTo>
                  <a:pt x="92" y="61"/>
                </a:lnTo>
                <a:lnTo>
                  <a:pt x="92" y="61"/>
                </a:lnTo>
                <a:lnTo>
                  <a:pt x="94" y="63"/>
                </a:lnTo>
                <a:lnTo>
                  <a:pt x="96" y="64"/>
                </a:lnTo>
                <a:lnTo>
                  <a:pt x="98" y="64"/>
                </a:lnTo>
                <a:lnTo>
                  <a:pt x="101" y="64"/>
                </a:lnTo>
                <a:lnTo>
                  <a:pt x="103" y="64"/>
                </a:lnTo>
                <a:lnTo>
                  <a:pt x="103" y="66"/>
                </a:lnTo>
                <a:lnTo>
                  <a:pt x="104" y="68"/>
                </a:lnTo>
                <a:lnTo>
                  <a:pt x="106" y="68"/>
                </a:lnTo>
                <a:lnTo>
                  <a:pt x="106" y="68"/>
                </a:lnTo>
                <a:lnTo>
                  <a:pt x="106" y="68"/>
                </a:lnTo>
                <a:lnTo>
                  <a:pt x="111" y="63"/>
                </a:lnTo>
                <a:lnTo>
                  <a:pt x="111" y="63"/>
                </a:lnTo>
                <a:lnTo>
                  <a:pt x="111" y="63"/>
                </a:lnTo>
                <a:lnTo>
                  <a:pt x="111" y="63"/>
                </a:lnTo>
                <a:lnTo>
                  <a:pt x="111" y="61"/>
                </a:lnTo>
                <a:lnTo>
                  <a:pt x="113" y="61"/>
                </a:lnTo>
                <a:lnTo>
                  <a:pt x="113" y="61"/>
                </a:lnTo>
                <a:lnTo>
                  <a:pt x="114" y="59"/>
                </a:lnTo>
                <a:lnTo>
                  <a:pt x="114" y="58"/>
                </a:lnTo>
                <a:lnTo>
                  <a:pt x="114" y="58"/>
                </a:lnTo>
                <a:lnTo>
                  <a:pt x="114" y="58"/>
                </a:lnTo>
                <a:lnTo>
                  <a:pt x="114" y="58"/>
                </a:lnTo>
                <a:lnTo>
                  <a:pt x="114" y="56"/>
                </a:lnTo>
                <a:lnTo>
                  <a:pt x="114" y="56"/>
                </a:lnTo>
                <a:lnTo>
                  <a:pt x="116" y="56"/>
                </a:lnTo>
                <a:lnTo>
                  <a:pt x="116" y="54"/>
                </a:lnTo>
                <a:lnTo>
                  <a:pt x="118" y="53"/>
                </a:lnTo>
                <a:lnTo>
                  <a:pt x="119" y="51"/>
                </a:lnTo>
                <a:lnTo>
                  <a:pt x="119" y="49"/>
                </a:lnTo>
                <a:lnTo>
                  <a:pt x="119" y="49"/>
                </a:lnTo>
                <a:lnTo>
                  <a:pt x="119" y="49"/>
                </a:lnTo>
                <a:lnTo>
                  <a:pt x="119" y="48"/>
                </a:lnTo>
                <a:lnTo>
                  <a:pt x="119" y="48"/>
                </a:lnTo>
                <a:lnTo>
                  <a:pt x="119" y="48"/>
                </a:lnTo>
                <a:lnTo>
                  <a:pt x="119" y="46"/>
                </a:lnTo>
                <a:lnTo>
                  <a:pt x="119" y="46"/>
                </a:lnTo>
                <a:lnTo>
                  <a:pt x="121" y="46"/>
                </a:lnTo>
                <a:lnTo>
                  <a:pt x="121" y="46"/>
                </a:lnTo>
                <a:lnTo>
                  <a:pt x="121" y="46"/>
                </a:lnTo>
                <a:lnTo>
                  <a:pt x="124" y="44"/>
                </a:lnTo>
                <a:lnTo>
                  <a:pt x="124" y="44"/>
                </a:lnTo>
                <a:lnTo>
                  <a:pt x="126" y="44"/>
                </a:lnTo>
                <a:lnTo>
                  <a:pt x="126" y="44"/>
                </a:lnTo>
                <a:lnTo>
                  <a:pt x="126" y="43"/>
                </a:lnTo>
                <a:lnTo>
                  <a:pt x="131" y="43"/>
                </a:lnTo>
                <a:lnTo>
                  <a:pt x="131" y="43"/>
                </a:lnTo>
                <a:lnTo>
                  <a:pt x="131" y="41"/>
                </a:lnTo>
                <a:lnTo>
                  <a:pt x="131" y="39"/>
                </a:lnTo>
                <a:lnTo>
                  <a:pt x="131" y="37"/>
                </a:lnTo>
                <a:lnTo>
                  <a:pt x="131" y="36"/>
                </a:lnTo>
                <a:lnTo>
                  <a:pt x="131" y="36"/>
                </a:lnTo>
                <a:lnTo>
                  <a:pt x="131" y="36"/>
                </a:lnTo>
                <a:lnTo>
                  <a:pt x="131" y="36"/>
                </a:lnTo>
                <a:lnTo>
                  <a:pt x="129" y="36"/>
                </a:lnTo>
                <a:lnTo>
                  <a:pt x="129" y="36"/>
                </a:lnTo>
                <a:lnTo>
                  <a:pt x="129" y="34"/>
                </a:lnTo>
                <a:lnTo>
                  <a:pt x="129" y="34"/>
                </a:lnTo>
                <a:lnTo>
                  <a:pt x="129" y="32"/>
                </a:lnTo>
                <a:lnTo>
                  <a:pt x="129" y="32"/>
                </a:lnTo>
                <a:lnTo>
                  <a:pt x="131" y="32"/>
                </a:lnTo>
                <a:lnTo>
                  <a:pt x="131" y="32"/>
                </a:lnTo>
                <a:lnTo>
                  <a:pt x="131" y="31"/>
                </a:lnTo>
                <a:lnTo>
                  <a:pt x="131" y="31"/>
                </a:lnTo>
                <a:lnTo>
                  <a:pt x="131" y="31"/>
                </a:lnTo>
                <a:lnTo>
                  <a:pt x="133" y="31"/>
                </a:lnTo>
                <a:lnTo>
                  <a:pt x="133" y="31"/>
                </a:lnTo>
                <a:lnTo>
                  <a:pt x="135" y="29"/>
                </a:lnTo>
                <a:lnTo>
                  <a:pt x="136" y="27"/>
                </a:lnTo>
                <a:lnTo>
                  <a:pt x="140" y="21"/>
                </a:lnTo>
                <a:lnTo>
                  <a:pt x="140" y="21"/>
                </a:lnTo>
                <a:lnTo>
                  <a:pt x="140" y="21"/>
                </a:lnTo>
                <a:lnTo>
                  <a:pt x="140" y="19"/>
                </a:lnTo>
                <a:lnTo>
                  <a:pt x="140" y="19"/>
                </a:lnTo>
                <a:lnTo>
                  <a:pt x="140" y="17"/>
                </a:lnTo>
                <a:lnTo>
                  <a:pt x="140" y="17"/>
                </a:lnTo>
                <a:lnTo>
                  <a:pt x="141" y="17"/>
                </a:lnTo>
                <a:lnTo>
                  <a:pt x="141" y="17"/>
                </a:lnTo>
                <a:lnTo>
                  <a:pt x="141" y="16"/>
                </a:lnTo>
                <a:lnTo>
                  <a:pt x="141" y="16"/>
                </a:lnTo>
                <a:lnTo>
                  <a:pt x="143" y="12"/>
                </a:lnTo>
                <a:lnTo>
                  <a:pt x="145" y="9"/>
                </a:lnTo>
                <a:lnTo>
                  <a:pt x="145" y="9"/>
                </a:lnTo>
                <a:lnTo>
                  <a:pt x="145" y="9"/>
                </a:lnTo>
                <a:lnTo>
                  <a:pt x="146" y="7"/>
                </a:lnTo>
                <a:lnTo>
                  <a:pt x="146" y="7"/>
                </a:lnTo>
                <a:lnTo>
                  <a:pt x="146" y="7"/>
                </a:lnTo>
                <a:lnTo>
                  <a:pt x="150" y="6"/>
                </a:lnTo>
                <a:lnTo>
                  <a:pt x="151" y="6"/>
                </a:lnTo>
                <a:lnTo>
                  <a:pt x="151" y="6"/>
                </a:lnTo>
                <a:lnTo>
                  <a:pt x="151" y="6"/>
                </a:lnTo>
                <a:lnTo>
                  <a:pt x="151" y="4"/>
                </a:lnTo>
                <a:lnTo>
                  <a:pt x="151" y="4"/>
                </a:lnTo>
                <a:lnTo>
                  <a:pt x="151" y="4"/>
                </a:lnTo>
                <a:lnTo>
                  <a:pt x="153" y="2"/>
                </a:lnTo>
                <a:lnTo>
                  <a:pt x="153" y="0"/>
                </a:lnTo>
                <a:lnTo>
                  <a:pt x="153" y="0"/>
                </a:lnTo>
                <a:lnTo>
                  <a:pt x="155" y="0"/>
                </a:lnTo>
                <a:lnTo>
                  <a:pt x="166" y="6"/>
                </a:lnTo>
                <a:lnTo>
                  <a:pt x="170" y="6"/>
                </a:lnTo>
                <a:lnTo>
                  <a:pt x="171" y="6"/>
                </a:lnTo>
                <a:lnTo>
                  <a:pt x="173" y="7"/>
                </a:lnTo>
                <a:lnTo>
                  <a:pt x="173" y="7"/>
                </a:lnTo>
                <a:lnTo>
                  <a:pt x="173" y="9"/>
                </a:lnTo>
                <a:lnTo>
                  <a:pt x="173" y="9"/>
                </a:lnTo>
                <a:lnTo>
                  <a:pt x="177" y="11"/>
                </a:lnTo>
                <a:lnTo>
                  <a:pt x="178" y="11"/>
                </a:lnTo>
                <a:lnTo>
                  <a:pt x="180" y="12"/>
                </a:lnTo>
                <a:lnTo>
                  <a:pt x="183" y="16"/>
                </a:lnTo>
                <a:lnTo>
                  <a:pt x="183" y="1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9" name="Freeform 82">
            <a:extLst>
              <a:ext uri="{FF2B5EF4-FFF2-40B4-BE49-F238E27FC236}">
                <a16:creationId xmlns:a16="http://schemas.microsoft.com/office/drawing/2014/main" id="{342EAABE-370F-476D-A2CC-CDE50EC795D6}"/>
              </a:ext>
            </a:extLst>
          </p:cNvPr>
          <p:cNvSpPr>
            <a:spLocks/>
          </p:cNvSpPr>
          <p:nvPr/>
        </p:nvSpPr>
        <p:spPr bwMode="auto">
          <a:xfrm>
            <a:off x="5525363" y="4332546"/>
            <a:ext cx="412282" cy="504007"/>
          </a:xfrm>
          <a:custGeom>
            <a:avLst/>
            <a:gdLst>
              <a:gd name="T0" fmla="*/ 200 w 427"/>
              <a:gd name="T1" fmla="*/ 66 h 522"/>
              <a:gd name="T2" fmla="*/ 200 w 427"/>
              <a:gd name="T3" fmla="*/ 85 h 522"/>
              <a:gd name="T4" fmla="*/ 173 w 427"/>
              <a:gd name="T5" fmla="*/ 142 h 522"/>
              <a:gd name="T6" fmla="*/ 202 w 427"/>
              <a:gd name="T7" fmla="*/ 182 h 522"/>
              <a:gd name="T8" fmla="*/ 224 w 427"/>
              <a:gd name="T9" fmla="*/ 201 h 522"/>
              <a:gd name="T10" fmla="*/ 242 w 427"/>
              <a:gd name="T11" fmla="*/ 165 h 522"/>
              <a:gd name="T12" fmla="*/ 289 w 427"/>
              <a:gd name="T13" fmla="*/ 164 h 522"/>
              <a:gd name="T14" fmla="*/ 340 w 427"/>
              <a:gd name="T15" fmla="*/ 159 h 522"/>
              <a:gd name="T16" fmla="*/ 420 w 427"/>
              <a:gd name="T17" fmla="*/ 211 h 522"/>
              <a:gd name="T18" fmla="*/ 403 w 427"/>
              <a:gd name="T19" fmla="*/ 281 h 522"/>
              <a:gd name="T20" fmla="*/ 403 w 427"/>
              <a:gd name="T21" fmla="*/ 288 h 522"/>
              <a:gd name="T22" fmla="*/ 403 w 427"/>
              <a:gd name="T23" fmla="*/ 313 h 522"/>
              <a:gd name="T24" fmla="*/ 370 w 427"/>
              <a:gd name="T25" fmla="*/ 340 h 522"/>
              <a:gd name="T26" fmla="*/ 360 w 427"/>
              <a:gd name="T27" fmla="*/ 327 h 522"/>
              <a:gd name="T28" fmla="*/ 291 w 427"/>
              <a:gd name="T29" fmla="*/ 322 h 522"/>
              <a:gd name="T30" fmla="*/ 282 w 427"/>
              <a:gd name="T31" fmla="*/ 344 h 522"/>
              <a:gd name="T32" fmla="*/ 277 w 427"/>
              <a:gd name="T33" fmla="*/ 370 h 522"/>
              <a:gd name="T34" fmla="*/ 266 w 427"/>
              <a:gd name="T35" fmla="*/ 392 h 522"/>
              <a:gd name="T36" fmla="*/ 254 w 427"/>
              <a:gd name="T37" fmla="*/ 402 h 522"/>
              <a:gd name="T38" fmla="*/ 229 w 427"/>
              <a:gd name="T39" fmla="*/ 418 h 522"/>
              <a:gd name="T40" fmla="*/ 229 w 427"/>
              <a:gd name="T41" fmla="*/ 439 h 522"/>
              <a:gd name="T42" fmla="*/ 217 w 427"/>
              <a:gd name="T43" fmla="*/ 468 h 522"/>
              <a:gd name="T44" fmla="*/ 212 w 427"/>
              <a:gd name="T45" fmla="*/ 490 h 522"/>
              <a:gd name="T46" fmla="*/ 210 w 427"/>
              <a:gd name="T47" fmla="*/ 508 h 522"/>
              <a:gd name="T48" fmla="*/ 202 w 427"/>
              <a:gd name="T49" fmla="*/ 520 h 522"/>
              <a:gd name="T50" fmla="*/ 185 w 427"/>
              <a:gd name="T51" fmla="*/ 502 h 522"/>
              <a:gd name="T52" fmla="*/ 188 w 427"/>
              <a:gd name="T53" fmla="*/ 491 h 522"/>
              <a:gd name="T54" fmla="*/ 175 w 427"/>
              <a:gd name="T55" fmla="*/ 486 h 522"/>
              <a:gd name="T56" fmla="*/ 177 w 427"/>
              <a:gd name="T57" fmla="*/ 463 h 522"/>
              <a:gd name="T58" fmla="*/ 170 w 427"/>
              <a:gd name="T59" fmla="*/ 456 h 522"/>
              <a:gd name="T60" fmla="*/ 161 w 427"/>
              <a:gd name="T61" fmla="*/ 443 h 522"/>
              <a:gd name="T62" fmla="*/ 148 w 427"/>
              <a:gd name="T63" fmla="*/ 424 h 522"/>
              <a:gd name="T64" fmla="*/ 151 w 427"/>
              <a:gd name="T65" fmla="*/ 407 h 522"/>
              <a:gd name="T66" fmla="*/ 126 w 427"/>
              <a:gd name="T67" fmla="*/ 391 h 522"/>
              <a:gd name="T68" fmla="*/ 123 w 427"/>
              <a:gd name="T69" fmla="*/ 384 h 522"/>
              <a:gd name="T70" fmla="*/ 111 w 427"/>
              <a:gd name="T71" fmla="*/ 386 h 522"/>
              <a:gd name="T72" fmla="*/ 84 w 427"/>
              <a:gd name="T73" fmla="*/ 377 h 522"/>
              <a:gd name="T74" fmla="*/ 69 w 427"/>
              <a:gd name="T75" fmla="*/ 389 h 522"/>
              <a:gd name="T76" fmla="*/ 61 w 427"/>
              <a:gd name="T77" fmla="*/ 387 h 522"/>
              <a:gd name="T78" fmla="*/ 54 w 427"/>
              <a:gd name="T79" fmla="*/ 382 h 522"/>
              <a:gd name="T80" fmla="*/ 34 w 427"/>
              <a:gd name="T81" fmla="*/ 389 h 522"/>
              <a:gd name="T82" fmla="*/ 15 w 427"/>
              <a:gd name="T83" fmla="*/ 379 h 522"/>
              <a:gd name="T84" fmla="*/ 5 w 427"/>
              <a:gd name="T85" fmla="*/ 364 h 522"/>
              <a:gd name="T86" fmla="*/ 12 w 427"/>
              <a:gd name="T87" fmla="*/ 333 h 522"/>
              <a:gd name="T88" fmla="*/ 20 w 427"/>
              <a:gd name="T89" fmla="*/ 325 h 522"/>
              <a:gd name="T90" fmla="*/ 44 w 427"/>
              <a:gd name="T91" fmla="*/ 325 h 522"/>
              <a:gd name="T92" fmla="*/ 64 w 427"/>
              <a:gd name="T93" fmla="*/ 317 h 522"/>
              <a:gd name="T94" fmla="*/ 81 w 427"/>
              <a:gd name="T95" fmla="*/ 300 h 522"/>
              <a:gd name="T96" fmla="*/ 20 w 427"/>
              <a:gd name="T97" fmla="*/ 270 h 522"/>
              <a:gd name="T98" fmla="*/ 25 w 427"/>
              <a:gd name="T99" fmla="*/ 251 h 522"/>
              <a:gd name="T100" fmla="*/ 35 w 427"/>
              <a:gd name="T101" fmla="*/ 236 h 522"/>
              <a:gd name="T102" fmla="*/ 45 w 427"/>
              <a:gd name="T103" fmla="*/ 222 h 522"/>
              <a:gd name="T104" fmla="*/ 76 w 427"/>
              <a:gd name="T105" fmla="*/ 214 h 522"/>
              <a:gd name="T106" fmla="*/ 87 w 427"/>
              <a:gd name="T107" fmla="*/ 207 h 522"/>
              <a:gd name="T108" fmla="*/ 103 w 427"/>
              <a:gd name="T109" fmla="*/ 207 h 522"/>
              <a:gd name="T110" fmla="*/ 103 w 427"/>
              <a:gd name="T111" fmla="*/ 182 h 522"/>
              <a:gd name="T112" fmla="*/ 116 w 427"/>
              <a:gd name="T113" fmla="*/ 86 h 522"/>
              <a:gd name="T114" fmla="*/ 98 w 427"/>
              <a:gd name="T115" fmla="*/ 85 h 522"/>
              <a:gd name="T116" fmla="*/ 86 w 427"/>
              <a:gd name="T117" fmla="*/ 66 h 522"/>
              <a:gd name="T118" fmla="*/ 111 w 427"/>
              <a:gd name="T119" fmla="*/ 63 h 522"/>
              <a:gd name="T120" fmla="*/ 124 w 427"/>
              <a:gd name="T121" fmla="*/ 44 h 522"/>
              <a:gd name="T122" fmla="*/ 136 w 427"/>
              <a:gd name="T123" fmla="*/ 27 h 522"/>
              <a:gd name="T124" fmla="*/ 153 w 427"/>
              <a:gd name="T125"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522">
                <a:moveTo>
                  <a:pt x="183" y="16"/>
                </a:moveTo>
                <a:lnTo>
                  <a:pt x="183" y="16"/>
                </a:lnTo>
                <a:lnTo>
                  <a:pt x="187" y="16"/>
                </a:lnTo>
                <a:lnTo>
                  <a:pt x="187" y="16"/>
                </a:lnTo>
                <a:lnTo>
                  <a:pt x="187" y="16"/>
                </a:lnTo>
                <a:lnTo>
                  <a:pt x="187" y="17"/>
                </a:lnTo>
                <a:lnTo>
                  <a:pt x="187" y="17"/>
                </a:lnTo>
                <a:lnTo>
                  <a:pt x="187" y="21"/>
                </a:lnTo>
                <a:lnTo>
                  <a:pt x="185" y="22"/>
                </a:lnTo>
                <a:lnTo>
                  <a:pt x="185" y="22"/>
                </a:lnTo>
                <a:lnTo>
                  <a:pt x="185" y="24"/>
                </a:lnTo>
                <a:lnTo>
                  <a:pt x="185" y="26"/>
                </a:lnTo>
                <a:lnTo>
                  <a:pt x="185" y="27"/>
                </a:lnTo>
                <a:lnTo>
                  <a:pt x="187" y="29"/>
                </a:lnTo>
                <a:lnTo>
                  <a:pt x="203" y="37"/>
                </a:lnTo>
                <a:lnTo>
                  <a:pt x="203" y="39"/>
                </a:lnTo>
                <a:lnTo>
                  <a:pt x="203" y="44"/>
                </a:lnTo>
                <a:lnTo>
                  <a:pt x="202" y="51"/>
                </a:lnTo>
                <a:lnTo>
                  <a:pt x="202" y="54"/>
                </a:lnTo>
                <a:lnTo>
                  <a:pt x="200" y="59"/>
                </a:lnTo>
                <a:lnTo>
                  <a:pt x="200" y="59"/>
                </a:lnTo>
                <a:lnTo>
                  <a:pt x="202" y="61"/>
                </a:lnTo>
                <a:lnTo>
                  <a:pt x="202" y="61"/>
                </a:lnTo>
                <a:lnTo>
                  <a:pt x="200" y="63"/>
                </a:lnTo>
                <a:lnTo>
                  <a:pt x="200" y="64"/>
                </a:lnTo>
                <a:lnTo>
                  <a:pt x="200" y="66"/>
                </a:lnTo>
                <a:lnTo>
                  <a:pt x="200" y="66"/>
                </a:lnTo>
                <a:lnTo>
                  <a:pt x="200" y="68"/>
                </a:lnTo>
                <a:lnTo>
                  <a:pt x="198" y="68"/>
                </a:lnTo>
                <a:lnTo>
                  <a:pt x="198" y="68"/>
                </a:lnTo>
                <a:lnTo>
                  <a:pt x="197" y="69"/>
                </a:lnTo>
                <a:lnTo>
                  <a:pt x="197" y="69"/>
                </a:lnTo>
                <a:lnTo>
                  <a:pt x="197" y="71"/>
                </a:lnTo>
                <a:lnTo>
                  <a:pt x="197" y="71"/>
                </a:lnTo>
                <a:lnTo>
                  <a:pt x="197" y="71"/>
                </a:lnTo>
                <a:lnTo>
                  <a:pt x="197" y="73"/>
                </a:lnTo>
                <a:lnTo>
                  <a:pt x="197" y="73"/>
                </a:lnTo>
                <a:lnTo>
                  <a:pt x="195" y="74"/>
                </a:lnTo>
                <a:lnTo>
                  <a:pt x="195" y="74"/>
                </a:lnTo>
                <a:lnTo>
                  <a:pt x="197" y="74"/>
                </a:lnTo>
                <a:lnTo>
                  <a:pt x="198" y="80"/>
                </a:lnTo>
                <a:lnTo>
                  <a:pt x="198" y="81"/>
                </a:lnTo>
                <a:lnTo>
                  <a:pt x="198" y="81"/>
                </a:lnTo>
                <a:lnTo>
                  <a:pt x="198" y="81"/>
                </a:lnTo>
                <a:lnTo>
                  <a:pt x="197" y="81"/>
                </a:lnTo>
                <a:lnTo>
                  <a:pt x="197" y="80"/>
                </a:lnTo>
                <a:lnTo>
                  <a:pt x="195" y="81"/>
                </a:lnTo>
                <a:lnTo>
                  <a:pt x="195" y="81"/>
                </a:lnTo>
                <a:lnTo>
                  <a:pt x="195" y="81"/>
                </a:lnTo>
                <a:lnTo>
                  <a:pt x="195" y="81"/>
                </a:lnTo>
                <a:lnTo>
                  <a:pt x="195" y="83"/>
                </a:lnTo>
                <a:lnTo>
                  <a:pt x="200" y="85"/>
                </a:lnTo>
                <a:lnTo>
                  <a:pt x="200" y="85"/>
                </a:lnTo>
                <a:lnTo>
                  <a:pt x="200" y="85"/>
                </a:lnTo>
                <a:lnTo>
                  <a:pt x="200" y="85"/>
                </a:lnTo>
                <a:lnTo>
                  <a:pt x="202" y="85"/>
                </a:lnTo>
                <a:lnTo>
                  <a:pt x="202" y="85"/>
                </a:lnTo>
                <a:lnTo>
                  <a:pt x="203" y="88"/>
                </a:lnTo>
                <a:lnTo>
                  <a:pt x="203" y="90"/>
                </a:lnTo>
                <a:lnTo>
                  <a:pt x="203" y="90"/>
                </a:lnTo>
                <a:lnTo>
                  <a:pt x="200" y="93"/>
                </a:lnTo>
                <a:lnTo>
                  <a:pt x="200" y="93"/>
                </a:lnTo>
                <a:lnTo>
                  <a:pt x="198" y="95"/>
                </a:lnTo>
                <a:lnTo>
                  <a:pt x="187" y="100"/>
                </a:lnTo>
                <a:lnTo>
                  <a:pt x="185" y="101"/>
                </a:lnTo>
                <a:lnTo>
                  <a:pt x="183" y="101"/>
                </a:lnTo>
                <a:lnTo>
                  <a:pt x="183" y="101"/>
                </a:lnTo>
                <a:lnTo>
                  <a:pt x="183" y="103"/>
                </a:lnTo>
                <a:lnTo>
                  <a:pt x="183" y="103"/>
                </a:lnTo>
                <a:lnTo>
                  <a:pt x="182" y="108"/>
                </a:lnTo>
                <a:lnTo>
                  <a:pt x="182" y="111"/>
                </a:lnTo>
                <a:lnTo>
                  <a:pt x="180" y="122"/>
                </a:lnTo>
                <a:lnTo>
                  <a:pt x="178" y="123"/>
                </a:lnTo>
                <a:lnTo>
                  <a:pt x="178" y="127"/>
                </a:lnTo>
                <a:lnTo>
                  <a:pt x="178" y="128"/>
                </a:lnTo>
                <a:lnTo>
                  <a:pt x="177" y="133"/>
                </a:lnTo>
                <a:lnTo>
                  <a:pt x="175" y="135"/>
                </a:lnTo>
                <a:lnTo>
                  <a:pt x="175" y="137"/>
                </a:lnTo>
                <a:lnTo>
                  <a:pt x="175" y="138"/>
                </a:lnTo>
                <a:lnTo>
                  <a:pt x="173" y="138"/>
                </a:lnTo>
                <a:lnTo>
                  <a:pt x="173" y="142"/>
                </a:lnTo>
                <a:lnTo>
                  <a:pt x="173" y="143"/>
                </a:lnTo>
                <a:lnTo>
                  <a:pt x="171" y="147"/>
                </a:lnTo>
                <a:lnTo>
                  <a:pt x="171" y="147"/>
                </a:lnTo>
                <a:lnTo>
                  <a:pt x="171" y="148"/>
                </a:lnTo>
                <a:lnTo>
                  <a:pt x="173" y="148"/>
                </a:lnTo>
                <a:lnTo>
                  <a:pt x="197" y="160"/>
                </a:lnTo>
                <a:lnTo>
                  <a:pt x="197" y="160"/>
                </a:lnTo>
                <a:lnTo>
                  <a:pt x="197" y="162"/>
                </a:lnTo>
                <a:lnTo>
                  <a:pt x="190" y="175"/>
                </a:lnTo>
                <a:lnTo>
                  <a:pt x="190" y="175"/>
                </a:lnTo>
                <a:lnTo>
                  <a:pt x="190" y="175"/>
                </a:lnTo>
                <a:lnTo>
                  <a:pt x="190" y="177"/>
                </a:lnTo>
                <a:lnTo>
                  <a:pt x="192" y="177"/>
                </a:lnTo>
                <a:lnTo>
                  <a:pt x="192" y="177"/>
                </a:lnTo>
                <a:lnTo>
                  <a:pt x="192" y="177"/>
                </a:lnTo>
                <a:lnTo>
                  <a:pt x="193" y="177"/>
                </a:lnTo>
                <a:lnTo>
                  <a:pt x="193" y="177"/>
                </a:lnTo>
                <a:lnTo>
                  <a:pt x="193" y="175"/>
                </a:lnTo>
                <a:lnTo>
                  <a:pt x="195" y="175"/>
                </a:lnTo>
                <a:lnTo>
                  <a:pt x="195" y="175"/>
                </a:lnTo>
                <a:lnTo>
                  <a:pt x="195" y="175"/>
                </a:lnTo>
                <a:lnTo>
                  <a:pt x="197" y="175"/>
                </a:lnTo>
                <a:lnTo>
                  <a:pt x="198" y="179"/>
                </a:lnTo>
                <a:lnTo>
                  <a:pt x="198" y="180"/>
                </a:lnTo>
                <a:lnTo>
                  <a:pt x="202" y="182"/>
                </a:lnTo>
                <a:lnTo>
                  <a:pt x="202" y="182"/>
                </a:lnTo>
                <a:lnTo>
                  <a:pt x="202" y="182"/>
                </a:lnTo>
                <a:lnTo>
                  <a:pt x="202" y="184"/>
                </a:lnTo>
                <a:lnTo>
                  <a:pt x="202" y="185"/>
                </a:lnTo>
                <a:lnTo>
                  <a:pt x="202" y="185"/>
                </a:lnTo>
                <a:lnTo>
                  <a:pt x="202" y="185"/>
                </a:lnTo>
                <a:lnTo>
                  <a:pt x="202" y="187"/>
                </a:lnTo>
                <a:lnTo>
                  <a:pt x="203" y="187"/>
                </a:lnTo>
                <a:lnTo>
                  <a:pt x="210" y="192"/>
                </a:lnTo>
                <a:lnTo>
                  <a:pt x="210" y="192"/>
                </a:lnTo>
                <a:lnTo>
                  <a:pt x="210" y="194"/>
                </a:lnTo>
                <a:lnTo>
                  <a:pt x="210" y="194"/>
                </a:lnTo>
                <a:lnTo>
                  <a:pt x="205" y="204"/>
                </a:lnTo>
                <a:lnTo>
                  <a:pt x="205" y="204"/>
                </a:lnTo>
                <a:lnTo>
                  <a:pt x="205" y="206"/>
                </a:lnTo>
                <a:lnTo>
                  <a:pt x="205" y="206"/>
                </a:lnTo>
                <a:lnTo>
                  <a:pt x="205" y="206"/>
                </a:lnTo>
                <a:lnTo>
                  <a:pt x="205" y="207"/>
                </a:lnTo>
                <a:lnTo>
                  <a:pt x="205" y="207"/>
                </a:lnTo>
                <a:lnTo>
                  <a:pt x="207" y="207"/>
                </a:lnTo>
                <a:lnTo>
                  <a:pt x="208" y="209"/>
                </a:lnTo>
                <a:lnTo>
                  <a:pt x="212" y="212"/>
                </a:lnTo>
                <a:lnTo>
                  <a:pt x="214" y="212"/>
                </a:lnTo>
                <a:lnTo>
                  <a:pt x="215" y="212"/>
                </a:lnTo>
                <a:lnTo>
                  <a:pt x="217" y="212"/>
                </a:lnTo>
                <a:lnTo>
                  <a:pt x="219" y="212"/>
                </a:lnTo>
                <a:lnTo>
                  <a:pt x="219" y="211"/>
                </a:lnTo>
                <a:lnTo>
                  <a:pt x="220" y="206"/>
                </a:lnTo>
                <a:lnTo>
                  <a:pt x="224" y="201"/>
                </a:lnTo>
                <a:lnTo>
                  <a:pt x="224" y="199"/>
                </a:lnTo>
                <a:lnTo>
                  <a:pt x="224" y="199"/>
                </a:lnTo>
                <a:lnTo>
                  <a:pt x="224" y="199"/>
                </a:lnTo>
                <a:lnTo>
                  <a:pt x="224" y="197"/>
                </a:lnTo>
                <a:lnTo>
                  <a:pt x="224" y="197"/>
                </a:lnTo>
                <a:lnTo>
                  <a:pt x="224" y="196"/>
                </a:lnTo>
                <a:lnTo>
                  <a:pt x="227" y="189"/>
                </a:lnTo>
                <a:lnTo>
                  <a:pt x="227" y="189"/>
                </a:lnTo>
                <a:lnTo>
                  <a:pt x="227" y="187"/>
                </a:lnTo>
                <a:lnTo>
                  <a:pt x="227" y="187"/>
                </a:lnTo>
                <a:lnTo>
                  <a:pt x="225" y="187"/>
                </a:lnTo>
                <a:lnTo>
                  <a:pt x="225" y="187"/>
                </a:lnTo>
                <a:lnTo>
                  <a:pt x="225" y="185"/>
                </a:lnTo>
                <a:lnTo>
                  <a:pt x="225" y="185"/>
                </a:lnTo>
                <a:lnTo>
                  <a:pt x="225" y="185"/>
                </a:lnTo>
                <a:lnTo>
                  <a:pt x="227" y="185"/>
                </a:lnTo>
                <a:lnTo>
                  <a:pt x="232" y="174"/>
                </a:lnTo>
                <a:lnTo>
                  <a:pt x="232" y="174"/>
                </a:lnTo>
                <a:lnTo>
                  <a:pt x="234" y="172"/>
                </a:lnTo>
                <a:lnTo>
                  <a:pt x="234" y="172"/>
                </a:lnTo>
                <a:lnTo>
                  <a:pt x="235" y="172"/>
                </a:lnTo>
                <a:lnTo>
                  <a:pt x="244" y="174"/>
                </a:lnTo>
                <a:lnTo>
                  <a:pt x="244" y="172"/>
                </a:lnTo>
                <a:lnTo>
                  <a:pt x="244" y="172"/>
                </a:lnTo>
                <a:lnTo>
                  <a:pt x="244" y="172"/>
                </a:lnTo>
                <a:lnTo>
                  <a:pt x="242" y="167"/>
                </a:lnTo>
                <a:lnTo>
                  <a:pt x="242" y="165"/>
                </a:lnTo>
                <a:lnTo>
                  <a:pt x="242" y="165"/>
                </a:lnTo>
                <a:lnTo>
                  <a:pt x="242" y="165"/>
                </a:lnTo>
                <a:lnTo>
                  <a:pt x="242" y="165"/>
                </a:lnTo>
                <a:lnTo>
                  <a:pt x="242" y="164"/>
                </a:lnTo>
                <a:lnTo>
                  <a:pt x="244" y="164"/>
                </a:lnTo>
                <a:lnTo>
                  <a:pt x="244" y="164"/>
                </a:lnTo>
                <a:lnTo>
                  <a:pt x="245" y="164"/>
                </a:lnTo>
                <a:lnTo>
                  <a:pt x="254" y="169"/>
                </a:lnTo>
                <a:lnTo>
                  <a:pt x="256" y="169"/>
                </a:lnTo>
                <a:lnTo>
                  <a:pt x="256" y="169"/>
                </a:lnTo>
                <a:lnTo>
                  <a:pt x="256" y="169"/>
                </a:lnTo>
                <a:lnTo>
                  <a:pt x="257" y="165"/>
                </a:lnTo>
                <a:lnTo>
                  <a:pt x="259" y="165"/>
                </a:lnTo>
                <a:lnTo>
                  <a:pt x="259" y="165"/>
                </a:lnTo>
                <a:lnTo>
                  <a:pt x="259" y="164"/>
                </a:lnTo>
                <a:lnTo>
                  <a:pt x="264" y="164"/>
                </a:lnTo>
                <a:lnTo>
                  <a:pt x="266" y="164"/>
                </a:lnTo>
                <a:lnTo>
                  <a:pt x="271" y="165"/>
                </a:lnTo>
                <a:lnTo>
                  <a:pt x="277" y="165"/>
                </a:lnTo>
                <a:lnTo>
                  <a:pt x="279" y="165"/>
                </a:lnTo>
                <a:lnTo>
                  <a:pt x="282" y="167"/>
                </a:lnTo>
                <a:lnTo>
                  <a:pt x="284" y="167"/>
                </a:lnTo>
                <a:lnTo>
                  <a:pt x="286" y="167"/>
                </a:lnTo>
                <a:lnTo>
                  <a:pt x="286" y="167"/>
                </a:lnTo>
                <a:lnTo>
                  <a:pt x="287" y="167"/>
                </a:lnTo>
                <a:lnTo>
                  <a:pt x="287" y="165"/>
                </a:lnTo>
                <a:lnTo>
                  <a:pt x="289" y="164"/>
                </a:lnTo>
                <a:lnTo>
                  <a:pt x="289" y="164"/>
                </a:lnTo>
                <a:lnTo>
                  <a:pt x="289" y="164"/>
                </a:lnTo>
                <a:lnTo>
                  <a:pt x="293" y="162"/>
                </a:lnTo>
                <a:lnTo>
                  <a:pt x="299" y="157"/>
                </a:lnTo>
                <a:lnTo>
                  <a:pt x="303" y="154"/>
                </a:lnTo>
                <a:lnTo>
                  <a:pt x="303" y="154"/>
                </a:lnTo>
                <a:lnTo>
                  <a:pt x="303" y="152"/>
                </a:lnTo>
                <a:lnTo>
                  <a:pt x="306" y="154"/>
                </a:lnTo>
                <a:lnTo>
                  <a:pt x="308" y="154"/>
                </a:lnTo>
                <a:lnTo>
                  <a:pt x="313" y="159"/>
                </a:lnTo>
                <a:lnTo>
                  <a:pt x="314" y="160"/>
                </a:lnTo>
                <a:lnTo>
                  <a:pt x="314" y="160"/>
                </a:lnTo>
                <a:lnTo>
                  <a:pt x="314" y="162"/>
                </a:lnTo>
                <a:lnTo>
                  <a:pt x="316" y="164"/>
                </a:lnTo>
                <a:lnTo>
                  <a:pt x="316" y="165"/>
                </a:lnTo>
                <a:lnTo>
                  <a:pt x="316" y="165"/>
                </a:lnTo>
                <a:lnTo>
                  <a:pt x="316" y="167"/>
                </a:lnTo>
                <a:lnTo>
                  <a:pt x="316" y="169"/>
                </a:lnTo>
                <a:lnTo>
                  <a:pt x="319" y="169"/>
                </a:lnTo>
                <a:lnTo>
                  <a:pt x="321" y="170"/>
                </a:lnTo>
                <a:lnTo>
                  <a:pt x="321" y="170"/>
                </a:lnTo>
                <a:lnTo>
                  <a:pt x="323" y="169"/>
                </a:lnTo>
                <a:lnTo>
                  <a:pt x="324" y="169"/>
                </a:lnTo>
                <a:lnTo>
                  <a:pt x="328" y="165"/>
                </a:lnTo>
                <a:lnTo>
                  <a:pt x="328" y="165"/>
                </a:lnTo>
                <a:lnTo>
                  <a:pt x="328" y="165"/>
                </a:lnTo>
                <a:lnTo>
                  <a:pt x="340" y="159"/>
                </a:lnTo>
                <a:lnTo>
                  <a:pt x="340" y="157"/>
                </a:lnTo>
                <a:lnTo>
                  <a:pt x="340" y="157"/>
                </a:lnTo>
                <a:lnTo>
                  <a:pt x="341" y="157"/>
                </a:lnTo>
                <a:lnTo>
                  <a:pt x="343" y="154"/>
                </a:lnTo>
                <a:lnTo>
                  <a:pt x="343" y="152"/>
                </a:lnTo>
                <a:lnTo>
                  <a:pt x="348" y="147"/>
                </a:lnTo>
                <a:lnTo>
                  <a:pt x="350" y="145"/>
                </a:lnTo>
                <a:lnTo>
                  <a:pt x="353" y="143"/>
                </a:lnTo>
                <a:lnTo>
                  <a:pt x="356" y="142"/>
                </a:lnTo>
                <a:lnTo>
                  <a:pt x="356" y="142"/>
                </a:lnTo>
                <a:lnTo>
                  <a:pt x="358" y="143"/>
                </a:lnTo>
                <a:lnTo>
                  <a:pt x="366" y="154"/>
                </a:lnTo>
                <a:lnTo>
                  <a:pt x="373" y="159"/>
                </a:lnTo>
                <a:lnTo>
                  <a:pt x="414" y="175"/>
                </a:lnTo>
                <a:lnTo>
                  <a:pt x="415" y="175"/>
                </a:lnTo>
                <a:lnTo>
                  <a:pt x="419" y="172"/>
                </a:lnTo>
                <a:lnTo>
                  <a:pt x="420" y="172"/>
                </a:lnTo>
                <a:lnTo>
                  <a:pt x="420" y="174"/>
                </a:lnTo>
                <a:lnTo>
                  <a:pt x="424" y="177"/>
                </a:lnTo>
                <a:lnTo>
                  <a:pt x="425" y="179"/>
                </a:lnTo>
                <a:lnTo>
                  <a:pt x="425" y="180"/>
                </a:lnTo>
                <a:lnTo>
                  <a:pt x="427" y="194"/>
                </a:lnTo>
                <a:lnTo>
                  <a:pt x="427" y="196"/>
                </a:lnTo>
                <a:lnTo>
                  <a:pt x="427" y="196"/>
                </a:lnTo>
                <a:lnTo>
                  <a:pt x="425" y="197"/>
                </a:lnTo>
                <a:lnTo>
                  <a:pt x="424" y="201"/>
                </a:lnTo>
                <a:lnTo>
                  <a:pt x="420" y="211"/>
                </a:lnTo>
                <a:lnTo>
                  <a:pt x="419" y="211"/>
                </a:lnTo>
                <a:lnTo>
                  <a:pt x="415" y="217"/>
                </a:lnTo>
                <a:lnTo>
                  <a:pt x="414" y="221"/>
                </a:lnTo>
                <a:lnTo>
                  <a:pt x="410" y="222"/>
                </a:lnTo>
                <a:lnTo>
                  <a:pt x="405" y="221"/>
                </a:lnTo>
                <a:lnTo>
                  <a:pt x="403" y="221"/>
                </a:lnTo>
                <a:lnTo>
                  <a:pt x="403" y="222"/>
                </a:lnTo>
                <a:lnTo>
                  <a:pt x="400" y="231"/>
                </a:lnTo>
                <a:lnTo>
                  <a:pt x="397" y="236"/>
                </a:lnTo>
                <a:lnTo>
                  <a:pt x="397" y="238"/>
                </a:lnTo>
                <a:lnTo>
                  <a:pt x="393" y="241"/>
                </a:lnTo>
                <a:lnTo>
                  <a:pt x="392" y="243"/>
                </a:lnTo>
                <a:lnTo>
                  <a:pt x="387" y="246"/>
                </a:lnTo>
                <a:lnTo>
                  <a:pt x="387" y="248"/>
                </a:lnTo>
                <a:lnTo>
                  <a:pt x="385" y="248"/>
                </a:lnTo>
                <a:lnTo>
                  <a:pt x="385" y="253"/>
                </a:lnTo>
                <a:lnTo>
                  <a:pt x="385" y="254"/>
                </a:lnTo>
                <a:lnTo>
                  <a:pt x="387" y="268"/>
                </a:lnTo>
                <a:lnTo>
                  <a:pt x="387" y="268"/>
                </a:lnTo>
                <a:lnTo>
                  <a:pt x="388" y="270"/>
                </a:lnTo>
                <a:lnTo>
                  <a:pt x="388" y="271"/>
                </a:lnTo>
                <a:lnTo>
                  <a:pt x="390" y="271"/>
                </a:lnTo>
                <a:lnTo>
                  <a:pt x="390" y="273"/>
                </a:lnTo>
                <a:lnTo>
                  <a:pt x="393" y="273"/>
                </a:lnTo>
                <a:lnTo>
                  <a:pt x="393" y="273"/>
                </a:lnTo>
                <a:lnTo>
                  <a:pt x="402" y="281"/>
                </a:lnTo>
                <a:lnTo>
                  <a:pt x="403" y="281"/>
                </a:lnTo>
                <a:lnTo>
                  <a:pt x="403" y="281"/>
                </a:lnTo>
                <a:lnTo>
                  <a:pt x="402" y="278"/>
                </a:lnTo>
                <a:lnTo>
                  <a:pt x="402" y="278"/>
                </a:lnTo>
                <a:lnTo>
                  <a:pt x="402" y="278"/>
                </a:lnTo>
                <a:lnTo>
                  <a:pt x="403" y="278"/>
                </a:lnTo>
                <a:lnTo>
                  <a:pt x="405" y="278"/>
                </a:lnTo>
                <a:lnTo>
                  <a:pt x="405" y="276"/>
                </a:lnTo>
                <a:lnTo>
                  <a:pt x="407" y="280"/>
                </a:lnTo>
                <a:lnTo>
                  <a:pt x="409" y="280"/>
                </a:lnTo>
                <a:lnTo>
                  <a:pt x="409" y="280"/>
                </a:lnTo>
                <a:lnTo>
                  <a:pt x="409" y="281"/>
                </a:lnTo>
                <a:lnTo>
                  <a:pt x="410" y="281"/>
                </a:lnTo>
                <a:lnTo>
                  <a:pt x="410" y="281"/>
                </a:lnTo>
                <a:lnTo>
                  <a:pt x="410" y="283"/>
                </a:lnTo>
                <a:lnTo>
                  <a:pt x="410" y="283"/>
                </a:lnTo>
                <a:lnTo>
                  <a:pt x="410" y="283"/>
                </a:lnTo>
                <a:lnTo>
                  <a:pt x="410" y="285"/>
                </a:lnTo>
                <a:lnTo>
                  <a:pt x="409" y="285"/>
                </a:lnTo>
                <a:lnTo>
                  <a:pt x="409" y="285"/>
                </a:lnTo>
                <a:lnTo>
                  <a:pt x="407" y="286"/>
                </a:lnTo>
                <a:lnTo>
                  <a:pt x="407" y="286"/>
                </a:lnTo>
                <a:lnTo>
                  <a:pt x="407" y="288"/>
                </a:lnTo>
                <a:lnTo>
                  <a:pt x="407" y="288"/>
                </a:lnTo>
                <a:lnTo>
                  <a:pt x="407" y="288"/>
                </a:lnTo>
                <a:lnTo>
                  <a:pt x="403" y="288"/>
                </a:lnTo>
                <a:lnTo>
                  <a:pt x="403" y="288"/>
                </a:lnTo>
                <a:lnTo>
                  <a:pt x="403" y="288"/>
                </a:lnTo>
                <a:lnTo>
                  <a:pt x="402" y="288"/>
                </a:lnTo>
                <a:lnTo>
                  <a:pt x="402" y="290"/>
                </a:lnTo>
                <a:lnTo>
                  <a:pt x="402" y="290"/>
                </a:lnTo>
                <a:lnTo>
                  <a:pt x="402" y="290"/>
                </a:lnTo>
                <a:lnTo>
                  <a:pt x="400" y="291"/>
                </a:lnTo>
                <a:lnTo>
                  <a:pt x="400" y="291"/>
                </a:lnTo>
                <a:lnTo>
                  <a:pt x="400" y="293"/>
                </a:lnTo>
                <a:lnTo>
                  <a:pt x="398" y="295"/>
                </a:lnTo>
                <a:lnTo>
                  <a:pt x="398" y="296"/>
                </a:lnTo>
                <a:lnTo>
                  <a:pt x="398" y="298"/>
                </a:lnTo>
                <a:lnTo>
                  <a:pt x="398" y="300"/>
                </a:lnTo>
                <a:lnTo>
                  <a:pt x="398" y="300"/>
                </a:lnTo>
                <a:lnTo>
                  <a:pt x="398" y="301"/>
                </a:lnTo>
                <a:lnTo>
                  <a:pt x="398" y="301"/>
                </a:lnTo>
                <a:lnTo>
                  <a:pt x="398" y="303"/>
                </a:lnTo>
                <a:lnTo>
                  <a:pt x="400" y="307"/>
                </a:lnTo>
                <a:lnTo>
                  <a:pt x="400" y="307"/>
                </a:lnTo>
                <a:lnTo>
                  <a:pt x="400" y="307"/>
                </a:lnTo>
                <a:lnTo>
                  <a:pt x="400" y="308"/>
                </a:lnTo>
                <a:lnTo>
                  <a:pt x="403" y="310"/>
                </a:lnTo>
                <a:lnTo>
                  <a:pt x="403" y="310"/>
                </a:lnTo>
                <a:lnTo>
                  <a:pt x="403" y="312"/>
                </a:lnTo>
                <a:lnTo>
                  <a:pt x="403" y="312"/>
                </a:lnTo>
                <a:lnTo>
                  <a:pt x="403" y="313"/>
                </a:lnTo>
                <a:lnTo>
                  <a:pt x="403" y="313"/>
                </a:lnTo>
                <a:lnTo>
                  <a:pt x="403" y="313"/>
                </a:lnTo>
                <a:lnTo>
                  <a:pt x="403" y="313"/>
                </a:lnTo>
                <a:lnTo>
                  <a:pt x="402" y="315"/>
                </a:lnTo>
                <a:lnTo>
                  <a:pt x="400" y="315"/>
                </a:lnTo>
                <a:lnTo>
                  <a:pt x="397" y="315"/>
                </a:lnTo>
                <a:lnTo>
                  <a:pt x="395" y="317"/>
                </a:lnTo>
                <a:lnTo>
                  <a:pt x="395" y="317"/>
                </a:lnTo>
                <a:lnTo>
                  <a:pt x="393" y="318"/>
                </a:lnTo>
                <a:lnTo>
                  <a:pt x="393" y="318"/>
                </a:lnTo>
                <a:lnTo>
                  <a:pt x="393" y="320"/>
                </a:lnTo>
                <a:lnTo>
                  <a:pt x="393" y="322"/>
                </a:lnTo>
                <a:lnTo>
                  <a:pt x="392" y="323"/>
                </a:lnTo>
                <a:lnTo>
                  <a:pt x="392" y="323"/>
                </a:lnTo>
                <a:lnTo>
                  <a:pt x="388" y="325"/>
                </a:lnTo>
                <a:lnTo>
                  <a:pt x="388" y="327"/>
                </a:lnTo>
                <a:lnTo>
                  <a:pt x="388" y="327"/>
                </a:lnTo>
                <a:lnTo>
                  <a:pt x="388" y="337"/>
                </a:lnTo>
                <a:lnTo>
                  <a:pt x="388" y="337"/>
                </a:lnTo>
                <a:lnTo>
                  <a:pt x="388" y="338"/>
                </a:lnTo>
                <a:lnTo>
                  <a:pt x="388" y="344"/>
                </a:lnTo>
                <a:lnTo>
                  <a:pt x="382" y="342"/>
                </a:lnTo>
                <a:lnTo>
                  <a:pt x="375" y="338"/>
                </a:lnTo>
                <a:lnTo>
                  <a:pt x="373" y="338"/>
                </a:lnTo>
                <a:lnTo>
                  <a:pt x="373" y="338"/>
                </a:lnTo>
                <a:lnTo>
                  <a:pt x="372" y="338"/>
                </a:lnTo>
                <a:lnTo>
                  <a:pt x="372" y="338"/>
                </a:lnTo>
                <a:lnTo>
                  <a:pt x="370" y="338"/>
                </a:lnTo>
                <a:lnTo>
                  <a:pt x="370" y="338"/>
                </a:lnTo>
                <a:lnTo>
                  <a:pt x="370" y="340"/>
                </a:lnTo>
                <a:lnTo>
                  <a:pt x="368" y="340"/>
                </a:lnTo>
                <a:lnTo>
                  <a:pt x="368" y="340"/>
                </a:lnTo>
                <a:lnTo>
                  <a:pt x="368" y="340"/>
                </a:lnTo>
                <a:lnTo>
                  <a:pt x="366" y="342"/>
                </a:lnTo>
                <a:lnTo>
                  <a:pt x="366" y="342"/>
                </a:lnTo>
                <a:lnTo>
                  <a:pt x="365" y="342"/>
                </a:lnTo>
                <a:lnTo>
                  <a:pt x="365" y="342"/>
                </a:lnTo>
                <a:lnTo>
                  <a:pt x="365" y="342"/>
                </a:lnTo>
                <a:lnTo>
                  <a:pt x="365" y="340"/>
                </a:lnTo>
                <a:lnTo>
                  <a:pt x="365" y="340"/>
                </a:lnTo>
                <a:lnTo>
                  <a:pt x="365" y="338"/>
                </a:lnTo>
                <a:lnTo>
                  <a:pt x="363" y="338"/>
                </a:lnTo>
                <a:lnTo>
                  <a:pt x="361" y="337"/>
                </a:lnTo>
                <a:lnTo>
                  <a:pt x="360" y="335"/>
                </a:lnTo>
                <a:lnTo>
                  <a:pt x="360" y="335"/>
                </a:lnTo>
                <a:lnTo>
                  <a:pt x="360" y="333"/>
                </a:lnTo>
                <a:lnTo>
                  <a:pt x="360" y="333"/>
                </a:lnTo>
                <a:lnTo>
                  <a:pt x="360" y="333"/>
                </a:lnTo>
                <a:lnTo>
                  <a:pt x="360" y="333"/>
                </a:lnTo>
                <a:lnTo>
                  <a:pt x="358" y="333"/>
                </a:lnTo>
                <a:lnTo>
                  <a:pt x="358" y="332"/>
                </a:lnTo>
                <a:lnTo>
                  <a:pt x="360" y="330"/>
                </a:lnTo>
                <a:lnTo>
                  <a:pt x="360" y="330"/>
                </a:lnTo>
                <a:lnTo>
                  <a:pt x="358" y="328"/>
                </a:lnTo>
                <a:lnTo>
                  <a:pt x="358" y="328"/>
                </a:lnTo>
                <a:lnTo>
                  <a:pt x="358" y="327"/>
                </a:lnTo>
                <a:lnTo>
                  <a:pt x="360" y="327"/>
                </a:lnTo>
                <a:lnTo>
                  <a:pt x="360" y="325"/>
                </a:lnTo>
                <a:lnTo>
                  <a:pt x="360" y="325"/>
                </a:lnTo>
                <a:lnTo>
                  <a:pt x="358" y="323"/>
                </a:lnTo>
                <a:lnTo>
                  <a:pt x="356" y="323"/>
                </a:lnTo>
                <a:lnTo>
                  <a:pt x="355" y="323"/>
                </a:lnTo>
                <a:lnTo>
                  <a:pt x="353" y="325"/>
                </a:lnTo>
                <a:lnTo>
                  <a:pt x="350" y="322"/>
                </a:lnTo>
                <a:lnTo>
                  <a:pt x="348" y="323"/>
                </a:lnTo>
                <a:lnTo>
                  <a:pt x="348" y="323"/>
                </a:lnTo>
                <a:lnTo>
                  <a:pt x="348" y="323"/>
                </a:lnTo>
                <a:lnTo>
                  <a:pt x="343" y="333"/>
                </a:lnTo>
                <a:lnTo>
                  <a:pt x="323" y="323"/>
                </a:lnTo>
                <a:lnTo>
                  <a:pt x="318" y="322"/>
                </a:lnTo>
                <a:lnTo>
                  <a:pt x="316" y="320"/>
                </a:lnTo>
                <a:lnTo>
                  <a:pt x="316" y="320"/>
                </a:lnTo>
                <a:lnTo>
                  <a:pt x="316" y="318"/>
                </a:lnTo>
                <a:lnTo>
                  <a:pt x="316" y="318"/>
                </a:lnTo>
                <a:lnTo>
                  <a:pt x="313" y="317"/>
                </a:lnTo>
                <a:lnTo>
                  <a:pt x="313" y="315"/>
                </a:lnTo>
                <a:lnTo>
                  <a:pt x="311" y="315"/>
                </a:lnTo>
                <a:lnTo>
                  <a:pt x="311" y="315"/>
                </a:lnTo>
                <a:lnTo>
                  <a:pt x="309" y="315"/>
                </a:lnTo>
                <a:lnTo>
                  <a:pt x="308" y="317"/>
                </a:lnTo>
                <a:lnTo>
                  <a:pt x="306" y="317"/>
                </a:lnTo>
                <a:lnTo>
                  <a:pt x="303" y="315"/>
                </a:lnTo>
                <a:lnTo>
                  <a:pt x="301" y="315"/>
                </a:lnTo>
                <a:lnTo>
                  <a:pt x="291" y="322"/>
                </a:lnTo>
                <a:lnTo>
                  <a:pt x="289" y="322"/>
                </a:lnTo>
                <a:lnTo>
                  <a:pt x="289" y="322"/>
                </a:lnTo>
                <a:lnTo>
                  <a:pt x="289" y="323"/>
                </a:lnTo>
                <a:lnTo>
                  <a:pt x="289" y="323"/>
                </a:lnTo>
                <a:lnTo>
                  <a:pt x="287" y="327"/>
                </a:lnTo>
                <a:lnTo>
                  <a:pt x="287" y="328"/>
                </a:lnTo>
                <a:lnTo>
                  <a:pt x="287" y="328"/>
                </a:lnTo>
                <a:lnTo>
                  <a:pt x="284" y="330"/>
                </a:lnTo>
                <a:lnTo>
                  <a:pt x="284" y="332"/>
                </a:lnTo>
                <a:lnTo>
                  <a:pt x="284" y="332"/>
                </a:lnTo>
                <a:lnTo>
                  <a:pt x="282" y="333"/>
                </a:lnTo>
                <a:lnTo>
                  <a:pt x="282" y="333"/>
                </a:lnTo>
                <a:lnTo>
                  <a:pt x="282" y="333"/>
                </a:lnTo>
                <a:lnTo>
                  <a:pt x="279" y="337"/>
                </a:lnTo>
                <a:lnTo>
                  <a:pt x="279" y="337"/>
                </a:lnTo>
                <a:lnTo>
                  <a:pt x="279" y="337"/>
                </a:lnTo>
                <a:lnTo>
                  <a:pt x="279" y="337"/>
                </a:lnTo>
                <a:lnTo>
                  <a:pt x="279" y="338"/>
                </a:lnTo>
                <a:lnTo>
                  <a:pt x="279" y="338"/>
                </a:lnTo>
                <a:lnTo>
                  <a:pt x="279" y="340"/>
                </a:lnTo>
                <a:lnTo>
                  <a:pt x="279" y="340"/>
                </a:lnTo>
                <a:lnTo>
                  <a:pt x="279" y="342"/>
                </a:lnTo>
                <a:lnTo>
                  <a:pt x="279" y="342"/>
                </a:lnTo>
                <a:lnTo>
                  <a:pt x="281" y="342"/>
                </a:lnTo>
                <a:lnTo>
                  <a:pt x="282" y="342"/>
                </a:lnTo>
                <a:lnTo>
                  <a:pt x="282" y="342"/>
                </a:lnTo>
                <a:lnTo>
                  <a:pt x="282" y="344"/>
                </a:lnTo>
                <a:lnTo>
                  <a:pt x="282" y="347"/>
                </a:lnTo>
                <a:lnTo>
                  <a:pt x="282" y="347"/>
                </a:lnTo>
                <a:lnTo>
                  <a:pt x="282" y="349"/>
                </a:lnTo>
                <a:lnTo>
                  <a:pt x="281" y="350"/>
                </a:lnTo>
                <a:lnTo>
                  <a:pt x="281" y="350"/>
                </a:lnTo>
                <a:lnTo>
                  <a:pt x="281" y="350"/>
                </a:lnTo>
                <a:lnTo>
                  <a:pt x="281" y="352"/>
                </a:lnTo>
                <a:lnTo>
                  <a:pt x="281" y="352"/>
                </a:lnTo>
                <a:lnTo>
                  <a:pt x="281" y="354"/>
                </a:lnTo>
                <a:lnTo>
                  <a:pt x="281" y="354"/>
                </a:lnTo>
                <a:lnTo>
                  <a:pt x="281" y="354"/>
                </a:lnTo>
                <a:lnTo>
                  <a:pt x="284" y="357"/>
                </a:lnTo>
                <a:lnTo>
                  <a:pt x="284" y="359"/>
                </a:lnTo>
                <a:lnTo>
                  <a:pt x="284" y="359"/>
                </a:lnTo>
                <a:lnTo>
                  <a:pt x="282" y="360"/>
                </a:lnTo>
                <a:lnTo>
                  <a:pt x="282" y="360"/>
                </a:lnTo>
                <a:lnTo>
                  <a:pt x="281" y="362"/>
                </a:lnTo>
                <a:lnTo>
                  <a:pt x="281" y="364"/>
                </a:lnTo>
                <a:lnTo>
                  <a:pt x="281" y="364"/>
                </a:lnTo>
                <a:lnTo>
                  <a:pt x="279" y="364"/>
                </a:lnTo>
                <a:lnTo>
                  <a:pt x="279" y="364"/>
                </a:lnTo>
                <a:lnTo>
                  <a:pt x="279" y="365"/>
                </a:lnTo>
                <a:lnTo>
                  <a:pt x="279" y="365"/>
                </a:lnTo>
                <a:lnTo>
                  <a:pt x="279" y="367"/>
                </a:lnTo>
                <a:lnTo>
                  <a:pt x="277" y="369"/>
                </a:lnTo>
                <a:lnTo>
                  <a:pt x="277" y="369"/>
                </a:lnTo>
                <a:lnTo>
                  <a:pt x="277" y="370"/>
                </a:lnTo>
                <a:lnTo>
                  <a:pt x="277" y="370"/>
                </a:lnTo>
                <a:lnTo>
                  <a:pt x="281" y="372"/>
                </a:lnTo>
                <a:lnTo>
                  <a:pt x="281" y="374"/>
                </a:lnTo>
                <a:lnTo>
                  <a:pt x="281" y="374"/>
                </a:lnTo>
                <a:lnTo>
                  <a:pt x="281" y="374"/>
                </a:lnTo>
                <a:lnTo>
                  <a:pt x="279" y="377"/>
                </a:lnTo>
                <a:lnTo>
                  <a:pt x="279" y="379"/>
                </a:lnTo>
                <a:lnTo>
                  <a:pt x="279" y="379"/>
                </a:lnTo>
                <a:lnTo>
                  <a:pt x="279" y="379"/>
                </a:lnTo>
                <a:lnTo>
                  <a:pt x="279" y="381"/>
                </a:lnTo>
                <a:lnTo>
                  <a:pt x="277" y="381"/>
                </a:lnTo>
                <a:lnTo>
                  <a:pt x="277" y="381"/>
                </a:lnTo>
                <a:lnTo>
                  <a:pt x="276" y="381"/>
                </a:lnTo>
                <a:lnTo>
                  <a:pt x="276" y="381"/>
                </a:lnTo>
                <a:lnTo>
                  <a:pt x="276" y="382"/>
                </a:lnTo>
                <a:lnTo>
                  <a:pt x="276" y="382"/>
                </a:lnTo>
                <a:lnTo>
                  <a:pt x="276" y="384"/>
                </a:lnTo>
                <a:lnTo>
                  <a:pt x="276" y="384"/>
                </a:lnTo>
                <a:lnTo>
                  <a:pt x="274" y="386"/>
                </a:lnTo>
                <a:lnTo>
                  <a:pt x="272" y="389"/>
                </a:lnTo>
                <a:lnTo>
                  <a:pt x="272" y="389"/>
                </a:lnTo>
                <a:lnTo>
                  <a:pt x="272" y="389"/>
                </a:lnTo>
                <a:lnTo>
                  <a:pt x="271" y="391"/>
                </a:lnTo>
                <a:lnTo>
                  <a:pt x="271" y="392"/>
                </a:lnTo>
                <a:lnTo>
                  <a:pt x="267" y="392"/>
                </a:lnTo>
                <a:lnTo>
                  <a:pt x="267" y="392"/>
                </a:lnTo>
                <a:lnTo>
                  <a:pt x="266" y="392"/>
                </a:lnTo>
                <a:lnTo>
                  <a:pt x="266" y="394"/>
                </a:lnTo>
                <a:lnTo>
                  <a:pt x="266" y="394"/>
                </a:lnTo>
                <a:lnTo>
                  <a:pt x="266" y="396"/>
                </a:lnTo>
                <a:lnTo>
                  <a:pt x="266" y="396"/>
                </a:lnTo>
                <a:lnTo>
                  <a:pt x="266" y="396"/>
                </a:lnTo>
                <a:lnTo>
                  <a:pt x="264" y="396"/>
                </a:lnTo>
                <a:lnTo>
                  <a:pt x="264" y="396"/>
                </a:lnTo>
                <a:lnTo>
                  <a:pt x="262" y="396"/>
                </a:lnTo>
                <a:lnTo>
                  <a:pt x="261" y="396"/>
                </a:lnTo>
                <a:lnTo>
                  <a:pt x="261" y="396"/>
                </a:lnTo>
                <a:lnTo>
                  <a:pt x="261" y="396"/>
                </a:lnTo>
                <a:lnTo>
                  <a:pt x="261" y="396"/>
                </a:lnTo>
                <a:lnTo>
                  <a:pt x="261" y="394"/>
                </a:lnTo>
                <a:lnTo>
                  <a:pt x="259" y="394"/>
                </a:lnTo>
                <a:lnTo>
                  <a:pt x="259" y="394"/>
                </a:lnTo>
                <a:lnTo>
                  <a:pt x="259" y="396"/>
                </a:lnTo>
                <a:lnTo>
                  <a:pt x="257" y="397"/>
                </a:lnTo>
                <a:lnTo>
                  <a:pt x="256" y="397"/>
                </a:lnTo>
                <a:lnTo>
                  <a:pt x="256" y="397"/>
                </a:lnTo>
                <a:lnTo>
                  <a:pt x="256" y="399"/>
                </a:lnTo>
                <a:lnTo>
                  <a:pt x="256" y="399"/>
                </a:lnTo>
                <a:lnTo>
                  <a:pt x="256" y="402"/>
                </a:lnTo>
                <a:lnTo>
                  <a:pt x="256" y="402"/>
                </a:lnTo>
                <a:lnTo>
                  <a:pt x="254" y="402"/>
                </a:lnTo>
                <a:lnTo>
                  <a:pt x="254" y="402"/>
                </a:lnTo>
                <a:lnTo>
                  <a:pt x="254" y="402"/>
                </a:lnTo>
                <a:lnTo>
                  <a:pt x="254" y="402"/>
                </a:lnTo>
                <a:lnTo>
                  <a:pt x="252" y="401"/>
                </a:lnTo>
                <a:lnTo>
                  <a:pt x="252" y="399"/>
                </a:lnTo>
                <a:lnTo>
                  <a:pt x="245" y="397"/>
                </a:lnTo>
                <a:lnTo>
                  <a:pt x="245" y="397"/>
                </a:lnTo>
                <a:lnTo>
                  <a:pt x="244" y="397"/>
                </a:lnTo>
                <a:lnTo>
                  <a:pt x="240" y="397"/>
                </a:lnTo>
                <a:lnTo>
                  <a:pt x="239" y="397"/>
                </a:lnTo>
                <a:lnTo>
                  <a:pt x="237" y="396"/>
                </a:lnTo>
                <a:lnTo>
                  <a:pt x="237" y="396"/>
                </a:lnTo>
                <a:lnTo>
                  <a:pt x="237" y="396"/>
                </a:lnTo>
                <a:lnTo>
                  <a:pt x="235" y="396"/>
                </a:lnTo>
                <a:lnTo>
                  <a:pt x="234" y="397"/>
                </a:lnTo>
                <a:lnTo>
                  <a:pt x="234" y="397"/>
                </a:lnTo>
                <a:lnTo>
                  <a:pt x="230" y="402"/>
                </a:lnTo>
                <a:lnTo>
                  <a:pt x="227" y="409"/>
                </a:lnTo>
                <a:lnTo>
                  <a:pt x="227" y="409"/>
                </a:lnTo>
                <a:lnTo>
                  <a:pt x="227" y="411"/>
                </a:lnTo>
                <a:lnTo>
                  <a:pt x="227" y="411"/>
                </a:lnTo>
                <a:lnTo>
                  <a:pt x="227" y="412"/>
                </a:lnTo>
                <a:lnTo>
                  <a:pt x="227" y="412"/>
                </a:lnTo>
                <a:lnTo>
                  <a:pt x="227" y="412"/>
                </a:lnTo>
                <a:lnTo>
                  <a:pt x="227" y="414"/>
                </a:lnTo>
                <a:lnTo>
                  <a:pt x="227" y="416"/>
                </a:lnTo>
                <a:lnTo>
                  <a:pt x="227" y="416"/>
                </a:lnTo>
                <a:lnTo>
                  <a:pt x="227" y="416"/>
                </a:lnTo>
                <a:lnTo>
                  <a:pt x="227" y="418"/>
                </a:lnTo>
                <a:lnTo>
                  <a:pt x="229" y="418"/>
                </a:lnTo>
                <a:lnTo>
                  <a:pt x="229" y="419"/>
                </a:lnTo>
                <a:lnTo>
                  <a:pt x="229" y="419"/>
                </a:lnTo>
                <a:lnTo>
                  <a:pt x="227" y="421"/>
                </a:lnTo>
                <a:lnTo>
                  <a:pt x="227" y="423"/>
                </a:lnTo>
                <a:lnTo>
                  <a:pt x="227" y="423"/>
                </a:lnTo>
                <a:lnTo>
                  <a:pt x="227" y="423"/>
                </a:lnTo>
                <a:lnTo>
                  <a:pt x="227" y="424"/>
                </a:lnTo>
                <a:lnTo>
                  <a:pt x="229" y="424"/>
                </a:lnTo>
                <a:lnTo>
                  <a:pt x="229" y="426"/>
                </a:lnTo>
                <a:lnTo>
                  <a:pt x="229" y="426"/>
                </a:lnTo>
                <a:lnTo>
                  <a:pt x="229" y="426"/>
                </a:lnTo>
                <a:lnTo>
                  <a:pt x="229" y="426"/>
                </a:lnTo>
                <a:lnTo>
                  <a:pt x="229" y="426"/>
                </a:lnTo>
                <a:lnTo>
                  <a:pt x="227" y="428"/>
                </a:lnTo>
                <a:lnTo>
                  <a:pt x="227" y="428"/>
                </a:lnTo>
                <a:lnTo>
                  <a:pt x="227" y="428"/>
                </a:lnTo>
                <a:lnTo>
                  <a:pt x="227" y="428"/>
                </a:lnTo>
                <a:lnTo>
                  <a:pt x="227" y="429"/>
                </a:lnTo>
                <a:lnTo>
                  <a:pt x="227" y="431"/>
                </a:lnTo>
                <a:lnTo>
                  <a:pt x="225" y="431"/>
                </a:lnTo>
                <a:lnTo>
                  <a:pt x="225" y="431"/>
                </a:lnTo>
                <a:lnTo>
                  <a:pt x="227" y="433"/>
                </a:lnTo>
                <a:lnTo>
                  <a:pt x="227" y="434"/>
                </a:lnTo>
                <a:lnTo>
                  <a:pt x="229" y="436"/>
                </a:lnTo>
                <a:lnTo>
                  <a:pt x="229" y="439"/>
                </a:lnTo>
                <a:lnTo>
                  <a:pt x="229" y="439"/>
                </a:lnTo>
                <a:lnTo>
                  <a:pt x="229" y="439"/>
                </a:lnTo>
                <a:lnTo>
                  <a:pt x="229" y="441"/>
                </a:lnTo>
                <a:lnTo>
                  <a:pt x="229" y="441"/>
                </a:lnTo>
                <a:lnTo>
                  <a:pt x="227" y="441"/>
                </a:lnTo>
                <a:lnTo>
                  <a:pt x="227" y="441"/>
                </a:lnTo>
                <a:lnTo>
                  <a:pt x="227" y="443"/>
                </a:lnTo>
                <a:lnTo>
                  <a:pt x="227" y="443"/>
                </a:lnTo>
                <a:lnTo>
                  <a:pt x="227" y="443"/>
                </a:lnTo>
                <a:lnTo>
                  <a:pt x="227" y="444"/>
                </a:lnTo>
                <a:lnTo>
                  <a:pt x="229" y="446"/>
                </a:lnTo>
                <a:lnTo>
                  <a:pt x="237" y="453"/>
                </a:lnTo>
                <a:lnTo>
                  <a:pt x="235" y="454"/>
                </a:lnTo>
                <a:lnTo>
                  <a:pt x="229" y="460"/>
                </a:lnTo>
                <a:lnTo>
                  <a:pt x="229" y="461"/>
                </a:lnTo>
                <a:lnTo>
                  <a:pt x="229" y="461"/>
                </a:lnTo>
                <a:lnTo>
                  <a:pt x="227" y="461"/>
                </a:lnTo>
                <a:lnTo>
                  <a:pt x="227" y="461"/>
                </a:lnTo>
                <a:lnTo>
                  <a:pt x="227" y="461"/>
                </a:lnTo>
                <a:lnTo>
                  <a:pt x="225" y="463"/>
                </a:lnTo>
                <a:lnTo>
                  <a:pt x="225" y="465"/>
                </a:lnTo>
                <a:lnTo>
                  <a:pt x="225" y="465"/>
                </a:lnTo>
                <a:lnTo>
                  <a:pt x="225" y="466"/>
                </a:lnTo>
                <a:lnTo>
                  <a:pt x="224" y="468"/>
                </a:lnTo>
                <a:lnTo>
                  <a:pt x="224" y="468"/>
                </a:lnTo>
                <a:lnTo>
                  <a:pt x="224" y="470"/>
                </a:lnTo>
                <a:lnTo>
                  <a:pt x="220" y="468"/>
                </a:lnTo>
                <a:lnTo>
                  <a:pt x="219" y="468"/>
                </a:lnTo>
                <a:lnTo>
                  <a:pt x="217" y="468"/>
                </a:lnTo>
                <a:lnTo>
                  <a:pt x="217" y="468"/>
                </a:lnTo>
                <a:lnTo>
                  <a:pt x="214" y="468"/>
                </a:lnTo>
                <a:lnTo>
                  <a:pt x="214" y="468"/>
                </a:lnTo>
                <a:lnTo>
                  <a:pt x="214" y="468"/>
                </a:lnTo>
                <a:lnTo>
                  <a:pt x="212" y="470"/>
                </a:lnTo>
                <a:lnTo>
                  <a:pt x="208" y="476"/>
                </a:lnTo>
                <a:lnTo>
                  <a:pt x="208" y="476"/>
                </a:lnTo>
                <a:lnTo>
                  <a:pt x="208" y="478"/>
                </a:lnTo>
                <a:lnTo>
                  <a:pt x="208" y="478"/>
                </a:lnTo>
                <a:lnTo>
                  <a:pt x="210" y="478"/>
                </a:lnTo>
                <a:lnTo>
                  <a:pt x="210" y="480"/>
                </a:lnTo>
                <a:lnTo>
                  <a:pt x="210" y="480"/>
                </a:lnTo>
                <a:lnTo>
                  <a:pt x="208" y="480"/>
                </a:lnTo>
                <a:lnTo>
                  <a:pt x="208" y="480"/>
                </a:lnTo>
                <a:lnTo>
                  <a:pt x="207" y="480"/>
                </a:lnTo>
                <a:lnTo>
                  <a:pt x="207" y="480"/>
                </a:lnTo>
                <a:lnTo>
                  <a:pt x="207" y="480"/>
                </a:lnTo>
                <a:lnTo>
                  <a:pt x="207" y="481"/>
                </a:lnTo>
                <a:lnTo>
                  <a:pt x="207" y="481"/>
                </a:lnTo>
                <a:lnTo>
                  <a:pt x="205" y="481"/>
                </a:lnTo>
                <a:lnTo>
                  <a:pt x="205" y="481"/>
                </a:lnTo>
                <a:lnTo>
                  <a:pt x="205" y="481"/>
                </a:lnTo>
                <a:lnTo>
                  <a:pt x="205" y="483"/>
                </a:lnTo>
                <a:lnTo>
                  <a:pt x="205" y="485"/>
                </a:lnTo>
                <a:lnTo>
                  <a:pt x="207" y="488"/>
                </a:lnTo>
                <a:lnTo>
                  <a:pt x="210" y="490"/>
                </a:lnTo>
                <a:lnTo>
                  <a:pt x="212" y="490"/>
                </a:lnTo>
                <a:lnTo>
                  <a:pt x="212" y="490"/>
                </a:lnTo>
                <a:lnTo>
                  <a:pt x="212" y="490"/>
                </a:lnTo>
                <a:lnTo>
                  <a:pt x="212" y="491"/>
                </a:lnTo>
                <a:lnTo>
                  <a:pt x="212" y="491"/>
                </a:lnTo>
                <a:lnTo>
                  <a:pt x="212" y="491"/>
                </a:lnTo>
                <a:lnTo>
                  <a:pt x="210" y="493"/>
                </a:lnTo>
                <a:lnTo>
                  <a:pt x="210" y="493"/>
                </a:lnTo>
                <a:lnTo>
                  <a:pt x="212" y="495"/>
                </a:lnTo>
                <a:lnTo>
                  <a:pt x="212" y="495"/>
                </a:lnTo>
                <a:lnTo>
                  <a:pt x="212" y="497"/>
                </a:lnTo>
                <a:lnTo>
                  <a:pt x="212" y="497"/>
                </a:lnTo>
                <a:lnTo>
                  <a:pt x="210" y="497"/>
                </a:lnTo>
                <a:lnTo>
                  <a:pt x="210" y="498"/>
                </a:lnTo>
                <a:lnTo>
                  <a:pt x="210" y="498"/>
                </a:lnTo>
                <a:lnTo>
                  <a:pt x="210" y="500"/>
                </a:lnTo>
                <a:lnTo>
                  <a:pt x="210" y="500"/>
                </a:lnTo>
                <a:lnTo>
                  <a:pt x="212" y="503"/>
                </a:lnTo>
                <a:lnTo>
                  <a:pt x="212" y="503"/>
                </a:lnTo>
                <a:lnTo>
                  <a:pt x="214" y="503"/>
                </a:lnTo>
                <a:lnTo>
                  <a:pt x="214" y="505"/>
                </a:lnTo>
                <a:lnTo>
                  <a:pt x="214" y="505"/>
                </a:lnTo>
                <a:lnTo>
                  <a:pt x="214" y="505"/>
                </a:lnTo>
                <a:lnTo>
                  <a:pt x="214" y="507"/>
                </a:lnTo>
                <a:lnTo>
                  <a:pt x="214" y="507"/>
                </a:lnTo>
                <a:lnTo>
                  <a:pt x="212" y="507"/>
                </a:lnTo>
                <a:lnTo>
                  <a:pt x="210" y="508"/>
                </a:lnTo>
                <a:lnTo>
                  <a:pt x="210" y="508"/>
                </a:lnTo>
                <a:lnTo>
                  <a:pt x="210" y="508"/>
                </a:lnTo>
                <a:lnTo>
                  <a:pt x="210" y="510"/>
                </a:lnTo>
                <a:lnTo>
                  <a:pt x="212" y="510"/>
                </a:lnTo>
                <a:lnTo>
                  <a:pt x="212" y="510"/>
                </a:lnTo>
                <a:lnTo>
                  <a:pt x="214" y="510"/>
                </a:lnTo>
                <a:lnTo>
                  <a:pt x="214" y="510"/>
                </a:lnTo>
                <a:lnTo>
                  <a:pt x="214" y="510"/>
                </a:lnTo>
                <a:lnTo>
                  <a:pt x="214" y="510"/>
                </a:lnTo>
                <a:lnTo>
                  <a:pt x="214" y="512"/>
                </a:lnTo>
                <a:lnTo>
                  <a:pt x="214" y="512"/>
                </a:lnTo>
                <a:lnTo>
                  <a:pt x="214" y="512"/>
                </a:lnTo>
                <a:lnTo>
                  <a:pt x="214" y="513"/>
                </a:lnTo>
                <a:lnTo>
                  <a:pt x="214" y="513"/>
                </a:lnTo>
                <a:lnTo>
                  <a:pt x="212" y="513"/>
                </a:lnTo>
                <a:lnTo>
                  <a:pt x="212" y="513"/>
                </a:lnTo>
                <a:lnTo>
                  <a:pt x="212" y="515"/>
                </a:lnTo>
                <a:lnTo>
                  <a:pt x="212" y="518"/>
                </a:lnTo>
                <a:lnTo>
                  <a:pt x="207" y="518"/>
                </a:lnTo>
                <a:lnTo>
                  <a:pt x="207" y="518"/>
                </a:lnTo>
                <a:lnTo>
                  <a:pt x="205" y="518"/>
                </a:lnTo>
                <a:lnTo>
                  <a:pt x="203" y="520"/>
                </a:lnTo>
                <a:lnTo>
                  <a:pt x="203" y="522"/>
                </a:lnTo>
                <a:lnTo>
                  <a:pt x="203" y="522"/>
                </a:lnTo>
                <a:lnTo>
                  <a:pt x="203" y="522"/>
                </a:lnTo>
                <a:lnTo>
                  <a:pt x="202" y="522"/>
                </a:lnTo>
                <a:lnTo>
                  <a:pt x="202" y="522"/>
                </a:lnTo>
                <a:lnTo>
                  <a:pt x="202" y="520"/>
                </a:lnTo>
                <a:lnTo>
                  <a:pt x="202" y="520"/>
                </a:lnTo>
                <a:lnTo>
                  <a:pt x="202" y="520"/>
                </a:lnTo>
                <a:lnTo>
                  <a:pt x="200" y="518"/>
                </a:lnTo>
                <a:lnTo>
                  <a:pt x="198" y="518"/>
                </a:lnTo>
                <a:lnTo>
                  <a:pt x="198" y="518"/>
                </a:lnTo>
                <a:lnTo>
                  <a:pt x="198" y="518"/>
                </a:lnTo>
                <a:lnTo>
                  <a:pt x="198" y="517"/>
                </a:lnTo>
                <a:lnTo>
                  <a:pt x="200" y="515"/>
                </a:lnTo>
                <a:lnTo>
                  <a:pt x="200" y="515"/>
                </a:lnTo>
                <a:lnTo>
                  <a:pt x="198" y="515"/>
                </a:lnTo>
                <a:lnTo>
                  <a:pt x="198" y="515"/>
                </a:lnTo>
                <a:lnTo>
                  <a:pt x="195" y="513"/>
                </a:lnTo>
                <a:lnTo>
                  <a:pt x="195" y="513"/>
                </a:lnTo>
                <a:lnTo>
                  <a:pt x="193" y="513"/>
                </a:lnTo>
                <a:lnTo>
                  <a:pt x="193" y="513"/>
                </a:lnTo>
                <a:lnTo>
                  <a:pt x="193" y="513"/>
                </a:lnTo>
                <a:lnTo>
                  <a:pt x="193" y="513"/>
                </a:lnTo>
                <a:lnTo>
                  <a:pt x="192" y="513"/>
                </a:lnTo>
                <a:lnTo>
                  <a:pt x="192" y="513"/>
                </a:lnTo>
                <a:lnTo>
                  <a:pt x="192" y="513"/>
                </a:lnTo>
                <a:lnTo>
                  <a:pt x="192" y="512"/>
                </a:lnTo>
                <a:lnTo>
                  <a:pt x="192" y="512"/>
                </a:lnTo>
                <a:lnTo>
                  <a:pt x="190" y="510"/>
                </a:lnTo>
                <a:lnTo>
                  <a:pt x="190" y="508"/>
                </a:lnTo>
                <a:lnTo>
                  <a:pt x="188" y="505"/>
                </a:lnTo>
                <a:lnTo>
                  <a:pt x="188" y="505"/>
                </a:lnTo>
                <a:lnTo>
                  <a:pt x="185" y="502"/>
                </a:lnTo>
                <a:lnTo>
                  <a:pt x="183" y="500"/>
                </a:lnTo>
                <a:lnTo>
                  <a:pt x="183" y="500"/>
                </a:lnTo>
                <a:lnTo>
                  <a:pt x="183" y="500"/>
                </a:lnTo>
                <a:lnTo>
                  <a:pt x="183" y="500"/>
                </a:lnTo>
                <a:lnTo>
                  <a:pt x="185" y="500"/>
                </a:lnTo>
                <a:lnTo>
                  <a:pt x="185" y="498"/>
                </a:lnTo>
                <a:lnTo>
                  <a:pt x="185" y="498"/>
                </a:lnTo>
                <a:lnTo>
                  <a:pt x="185" y="498"/>
                </a:lnTo>
                <a:lnTo>
                  <a:pt x="185" y="498"/>
                </a:lnTo>
                <a:lnTo>
                  <a:pt x="185" y="498"/>
                </a:lnTo>
                <a:lnTo>
                  <a:pt x="185" y="498"/>
                </a:lnTo>
                <a:lnTo>
                  <a:pt x="187" y="498"/>
                </a:lnTo>
                <a:lnTo>
                  <a:pt x="187" y="498"/>
                </a:lnTo>
                <a:lnTo>
                  <a:pt x="188" y="498"/>
                </a:lnTo>
                <a:lnTo>
                  <a:pt x="188" y="498"/>
                </a:lnTo>
                <a:lnTo>
                  <a:pt x="188" y="497"/>
                </a:lnTo>
                <a:lnTo>
                  <a:pt x="188" y="497"/>
                </a:lnTo>
                <a:lnTo>
                  <a:pt x="188" y="497"/>
                </a:lnTo>
                <a:lnTo>
                  <a:pt x="188" y="497"/>
                </a:lnTo>
                <a:lnTo>
                  <a:pt x="188" y="495"/>
                </a:lnTo>
                <a:lnTo>
                  <a:pt x="188" y="493"/>
                </a:lnTo>
                <a:lnTo>
                  <a:pt x="188" y="493"/>
                </a:lnTo>
                <a:lnTo>
                  <a:pt x="188" y="493"/>
                </a:lnTo>
                <a:lnTo>
                  <a:pt x="188" y="491"/>
                </a:lnTo>
                <a:lnTo>
                  <a:pt x="188" y="491"/>
                </a:lnTo>
                <a:lnTo>
                  <a:pt x="188" y="491"/>
                </a:lnTo>
                <a:lnTo>
                  <a:pt x="188" y="491"/>
                </a:lnTo>
                <a:lnTo>
                  <a:pt x="188" y="491"/>
                </a:lnTo>
                <a:lnTo>
                  <a:pt x="188" y="490"/>
                </a:lnTo>
                <a:lnTo>
                  <a:pt x="188" y="490"/>
                </a:lnTo>
                <a:lnTo>
                  <a:pt x="188" y="490"/>
                </a:lnTo>
                <a:lnTo>
                  <a:pt x="188" y="488"/>
                </a:lnTo>
                <a:lnTo>
                  <a:pt x="188" y="486"/>
                </a:lnTo>
                <a:lnTo>
                  <a:pt x="187" y="486"/>
                </a:lnTo>
                <a:lnTo>
                  <a:pt x="185" y="485"/>
                </a:lnTo>
                <a:lnTo>
                  <a:pt x="185" y="485"/>
                </a:lnTo>
                <a:lnTo>
                  <a:pt x="185" y="485"/>
                </a:lnTo>
                <a:lnTo>
                  <a:pt x="185" y="485"/>
                </a:lnTo>
                <a:lnTo>
                  <a:pt x="185" y="485"/>
                </a:lnTo>
                <a:lnTo>
                  <a:pt x="185" y="486"/>
                </a:lnTo>
                <a:lnTo>
                  <a:pt x="185" y="486"/>
                </a:lnTo>
                <a:lnTo>
                  <a:pt x="185" y="486"/>
                </a:lnTo>
                <a:lnTo>
                  <a:pt x="185" y="488"/>
                </a:lnTo>
                <a:lnTo>
                  <a:pt x="185" y="488"/>
                </a:lnTo>
                <a:lnTo>
                  <a:pt x="183" y="488"/>
                </a:lnTo>
                <a:lnTo>
                  <a:pt x="183" y="490"/>
                </a:lnTo>
                <a:lnTo>
                  <a:pt x="183" y="490"/>
                </a:lnTo>
                <a:lnTo>
                  <a:pt x="182" y="490"/>
                </a:lnTo>
                <a:lnTo>
                  <a:pt x="182" y="490"/>
                </a:lnTo>
                <a:lnTo>
                  <a:pt x="180" y="490"/>
                </a:lnTo>
                <a:lnTo>
                  <a:pt x="180" y="490"/>
                </a:lnTo>
                <a:lnTo>
                  <a:pt x="177" y="486"/>
                </a:lnTo>
                <a:lnTo>
                  <a:pt x="175" y="486"/>
                </a:lnTo>
                <a:lnTo>
                  <a:pt x="175" y="486"/>
                </a:lnTo>
                <a:lnTo>
                  <a:pt x="175" y="485"/>
                </a:lnTo>
                <a:lnTo>
                  <a:pt x="175" y="485"/>
                </a:lnTo>
                <a:lnTo>
                  <a:pt x="177" y="485"/>
                </a:lnTo>
                <a:lnTo>
                  <a:pt x="177" y="483"/>
                </a:lnTo>
                <a:lnTo>
                  <a:pt x="178" y="483"/>
                </a:lnTo>
                <a:lnTo>
                  <a:pt x="178" y="483"/>
                </a:lnTo>
                <a:lnTo>
                  <a:pt x="177" y="481"/>
                </a:lnTo>
                <a:lnTo>
                  <a:pt x="177" y="481"/>
                </a:lnTo>
                <a:lnTo>
                  <a:pt x="175" y="481"/>
                </a:lnTo>
                <a:lnTo>
                  <a:pt x="175" y="480"/>
                </a:lnTo>
                <a:lnTo>
                  <a:pt x="175" y="478"/>
                </a:lnTo>
                <a:lnTo>
                  <a:pt x="173" y="476"/>
                </a:lnTo>
                <a:lnTo>
                  <a:pt x="173" y="475"/>
                </a:lnTo>
                <a:lnTo>
                  <a:pt x="173" y="473"/>
                </a:lnTo>
                <a:lnTo>
                  <a:pt x="173" y="473"/>
                </a:lnTo>
                <a:lnTo>
                  <a:pt x="175" y="471"/>
                </a:lnTo>
                <a:lnTo>
                  <a:pt x="175" y="471"/>
                </a:lnTo>
                <a:lnTo>
                  <a:pt x="175" y="471"/>
                </a:lnTo>
                <a:lnTo>
                  <a:pt x="175" y="471"/>
                </a:lnTo>
                <a:lnTo>
                  <a:pt x="173" y="470"/>
                </a:lnTo>
                <a:lnTo>
                  <a:pt x="173" y="468"/>
                </a:lnTo>
                <a:lnTo>
                  <a:pt x="173" y="466"/>
                </a:lnTo>
                <a:lnTo>
                  <a:pt x="173" y="466"/>
                </a:lnTo>
                <a:lnTo>
                  <a:pt x="173" y="465"/>
                </a:lnTo>
                <a:lnTo>
                  <a:pt x="173" y="465"/>
                </a:lnTo>
                <a:lnTo>
                  <a:pt x="175" y="463"/>
                </a:lnTo>
                <a:lnTo>
                  <a:pt x="177" y="463"/>
                </a:lnTo>
                <a:lnTo>
                  <a:pt x="177" y="463"/>
                </a:lnTo>
                <a:lnTo>
                  <a:pt x="177" y="461"/>
                </a:lnTo>
                <a:lnTo>
                  <a:pt x="177" y="461"/>
                </a:lnTo>
                <a:lnTo>
                  <a:pt x="177" y="461"/>
                </a:lnTo>
                <a:lnTo>
                  <a:pt x="177" y="461"/>
                </a:lnTo>
                <a:lnTo>
                  <a:pt x="175" y="461"/>
                </a:lnTo>
                <a:lnTo>
                  <a:pt x="175" y="461"/>
                </a:lnTo>
                <a:lnTo>
                  <a:pt x="175" y="463"/>
                </a:lnTo>
                <a:lnTo>
                  <a:pt x="173" y="463"/>
                </a:lnTo>
                <a:lnTo>
                  <a:pt x="173" y="463"/>
                </a:lnTo>
                <a:lnTo>
                  <a:pt x="173" y="463"/>
                </a:lnTo>
                <a:lnTo>
                  <a:pt x="173" y="461"/>
                </a:lnTo>
                <a:lnTo>
                  <a:pt x="173" y="461"/>
                </a:lnTo>
                <a:lnTo>
                  <a:pt x="173" y="460"/>
                </a:lnTo>
                <a:lnTo>
                  <a:pt x="173" y="460"/>
                </a:lnTo>
                <a:lnTo>
                  <a:pt x="173" y="458"/>
                </a:lnTo>
                <a:lnTo>
                  <a:pt x="173" y="458"/>
                </a:lnTo>
                <a:lnTo>
                  <a:pt x="171" y="454"/>
                </a:lnTo>
                <a:lnTo>
                  <a:pt x="171" y="453"/>
                </a:lnTo>
                <a:lnTo>
                  <a:pt x="170" y="453"/>
                </a:lnTo>
                <a:lnTo>
                  <a:pt x="170" y="453"/>
                </a:lnTo>
                <a:lnTo>
                  <a:pt x="170" y="453"/>
                </a:lnTo>
                <a:lnTo>
                  <a:pt x="170" y="453"/>
                </a:lnTo>
                <a:lnTo>
                  <a:pt x="170" y="454"/>
                </a:lnTo>
                <a:lnTo>
                  <a:pt x="170" y="454"/>
                </a:lnTo>
                <a:lnTo>
                  <a:pt x="170" y="454"/>
                </a:lnTo>
                <a:lnTo>
                  <a:pt x="170" y="456"/>
                </a:lnTo>
                <a:lnTo>
                  <a:pt x="170" y="456"/>
                </a:lnTo>
                <a:lnTo>
                  <a:pt x="168" y="456"/>
                </a:lnTo>
                <a:lnTo>
                  <a:pt x="168" y="456"/>
                </a:lnTo>
                <a:lnTo>
                  <a:pt x="168" y="456"/>
                </a:lnTo>
                <a:lnTo>
                  <a:pt x="166" y="456"/>
                </a:lnTo>
                <a:lnTo>
                  <a:pt x="166" y="454"/>
                </a:lnTo>
                <a:lnTo>
                  <a:pt x="166" y="454"/>
                </a:lnTo>
                <a:lnTo>
                  <a:pt x="166" y="454"/>
                </a:lnTo>
                <a:lnTo>
                  <a:pt x="166" y="453"/>
                </a:lnTo>
                <a:lnTo>
                  <a:pt x="165" y="453"/>
                </a:lnTo>
                <a:lnTo>
                  <a:pt x="163" y="453"/>
                </a:lnTo>
                <a:lnTo>
                  <a:pt x="163" y="453"/>
                </a:lnTo>
                <a:lnTo>
                  <a:pt x="163" y="453"/>
                </a:lnTo>
                <a:lnTo>
                  <a:pt x="163" y="453"/>
                </a:lnTo>
                <a:lnTo>
                  <a:pt x="161" y="456"/>
                </a:lnTo>
                <a:lnTo>
                  <a:pt x="161" y="456"/>
                </a:lnTo>
                <a:lnTo>
                  <a:pt x="160" y="456"/>
                </a:lnTo>
                <a:lnTo>
                  <a:pt x="160" y="456"/>
                </a:lnTo>
                <a:lnTo>
                  <a:pt x="156" y="454"/>
                </a:lnTo>
                <a:lnTo>
                  <a:pt x="158" y="453"/>
                </a:lnTo>
                <a:lnTo>
                  <a:pt x="158" y="448"/>
                </a:lnTo>
                <a:lnTo>
                  <a:pt x="160" y="446"/>
                </a:lnTo>
                <a:lnTo>
                  <a:pt x="160" y="446"/>
                </a:lnTo>
                <a:lnTo>
                  <a:pt x="160" y="446"/>
                </a:lnTo>
                <a:lnTo>
                  <a:pt x="160" y="444"/>
                </a:lnTo>
                <a:lnTo>
                  <a:pt x="161" y="444"/>
                </a:lnTo>
                <a:lnTo>
                  <a:pt x="161" y="443"/>
                </a:lnTo>
                <a:lnTo>
                  <a:pt x="161" y="441"/>
                </a:lnTo>
                <a:lnTo>
                  <a:pt x="163" y="441"/>
                </a:lnTo>
                <a:lnTo>
                  <a:pt x="163" y="441"/>
                </a:lnTo>
                <a:lnTo>
                  <a:pt x="163" y="439"/>
                </a:lnTo>
                <a:lnTo>
                  <a:pt x="163" y="439"/>
                </a:lnTo>
                <a:lnTo>
                  <a:pt x="163" y="439"/>
                </a:lnTo>
                <a:lnTo>
                  <a:pt x="161" y="438"/>
                </a:lnTo>
                <a:lnTo>
                  <a:pt x="161" y="438"/>
                </a:lnTo>
                <a:lnTo>
                  <a:pt x="161" y="436"/>
                </a:lnTo>
                <a:lnTo>
                  <a:pt x="161" y="436"/>
                </a:lnTo>
                <a:lnTo>
                  <a:pt x="161" y="434"/>
                </a:lnTo>
                <a:lnTo>
                  <a:pt x="161" y="434"/>
                </a:lnTo>
                <a:lnTo>
                  <a:pt x="161" y="434"/>
                </a:lnTo>
                <a:lnTo>
                  <a:pt x="161" y="433"/>
                </a:lnTo>
                <a:lnTo>
                  <a:pt x="160" y="431"/>
                </a:lnTo>
                <a:lnTo>
                  <a:pt x="160" y="431"/>
                </a:lnTo>
                <a:lnTo>
                  <a:pt x="160" y="431"/>
                </a:lnTo>
                <a:lnTo>
                  <a:pt x="158" y="431"/>
                </a:lnTo>
                <a:lnTo>
                  <a:pt x="156" y="429"/>
                </a:lnTo>
                <a:lnTo>
                  <a:pt x="153" y="426"/>
                </a:lnTo>
                <a:lnTo>
                  <a:pt x="153" y="426"/>
                </a:lnTo>
                <a:lnTo>
                  <a:pt x="151" y="426"/>
                </a:lnTo>
                <a:lnTo>
                  <a:pt x="151" y="426"/>
                </a:lnTo>
                <a:lnTo>
                  <a:pt x="150" y="426"/>
                </a:lnTo>
                <a:lnTo>
                  <a:pt x="148" y="424"/>
                </a:lnTo>
                <a:lnTo>
                  <a:pt x="148" y="424"/>
                </a:lnTo>
                <a:lnTo>
                  <a:pt x="148" y="424"/>
                </a:lnTo>
                <a:lnTo>
                  <a:pt x="148" y="423"/>
                </a:lnTo>
                <a:lnTo>
                  <a:pt x="148" y="423"/>
                </a:lnTo>
                <a:lnTo>
                  <a:pt x="148" y="421"/>
                </a:lnTo>
                <a:lnTo>
                  <a:pt x="148" y="421"/>
                </a:lnTo>
                <a:lnTo>
                  <a:pt x="148" y="419"/>
                </a:lnTo>
                <a:lnTo>
                  <a:pt x="150" y="419"/>
                </a:lnTo>
                <a:lnTo>
                  <a:pt x="150" y="419"/>
                </a:lnTo>
                <a:lnTo>
                  <a:pt x="151" y="419"/>
                </a:lnTo>
                <a:lnTo>
                  <a:pt x="151" y="418"/>
                </a:lnTo>
                <a:lnTo>
                  <a:pt x="151" y="418"/>
                </a:lnTo>
                <a:lnTo>
                  <a:pt x="151" y="416"/>
                </a:lnTo>
                <a:lnTo>
                  <a:pt x="151" y="416"/>
                </a:lnTo>
                <a:lnTo>
                  <a:pt x="150" y="416"/>
                </a:lnTo>
                <a:lnTo>
                  <a:pt x="150" y="416"/>
                </a:lnTo>
                <a:lnTo>
                  <a:pt x="150" y="414"/>
                </a:lnTo>
                <a:lnTo>
                  <a:pt x="150" y="414"/>
                </a:lnTo>
                <a:lnTo>
                  <a:pt x="150" y="414"/>
                </a:lnTo>
                <a:lnTo>
                  <a:pt x="150" y="412"/>
                </a:lnTo>
                <a:lnTo>
                  <a:pt x="150" y="412"/>
                </a:lnTo>
                <a:lnTo>
                  <a:pt x="150" y="411"/>
                </a:lnTo>
                <a:lnTo>
                  <a:pt x="150" y="411"/>
                </a:lnTo>
                <a:lnTo>
                  <a:pt x="151" y="411"/>
                </a:lnTo>
                <a:lnTo>
                  <a:pt x="151" y="409"/>
                </a:lnTo>
                <a:lnTo>
                  <a:pt x="151" y="409"/>
                </a:lnTo>
                <a:lnTo>
                  <a:pt x="151" y="407"/>
                </a:lnTo>
                <a:lnTo>
                  <a:pt x="151" y="407"/>
                </a:lnTo>
                <a:lnTo>
                  <a:pt x="151" y="407"/>
                </a:lnTo>
                <a:lnTo>
                  <a:pt x="143" y="406"/>
                </a:lnTo>
                <a:lnTo>
                  <a:pt x="141" y="406"/>
                </a:lnTo>
                <a:lnTo>
                  <a:pt x="136" y="406"/>
                </a:lnTo>
                <a:lnTo>
                  <a:pt x="136" y="406"/>
                </a:lnTo>
                <a:lnTo>
                  <a:pt x="136" y="406"/>
                </a:lnTo>
                <a:lnTo>
                  <a:pt x="136" y="406"/>
                </a:lnTo>
                <a:lnTo>
                  <a:pt x="136" y="407"/>
                </a:lnTo>
                <a:lnTo>
                  <a:pt x="136" y="407"/>
                </a:lnTo>
                <a:lnTo>
                  <a:pt x="135" y="407"/>
                </a:lnTo>
                <a:lnTo>
                  <a:pt x="135" y="407"/>
                </a:lnTo>
                <a:lnTo>
                  <a:pt x="135" y="407"/>
                </a:lnTo>
                <a:lnTo>
                  <a:pt x="135" y="406"/>
                </a:lnTo>
                <a:lnTo>
                  <a:pt x="129" y="404"/>
                </a:lnTo>
                <a:lnTo>
                  <a:pt x="129" y="404"/>
                </a:lnTo>
                <a:lnTo>
                  <a:pt x="129" y="402"/>
                </a:lnTo>
                <a:lnTo>
                  <a:pt x="128" y="401"/>
                </a:lnTo>
                <a:lnTo>
                  <a:pt x="128" y="401"/>
                </a:lnTo>
                <a:lnTo>
                  <a:pt x="128" y="399"/>
                </a:lnTo>
                <a:lnTo>
                  <a:pt x="128" y="399"/>
                </a:lnTo>
                <a:lnTo>
                  <a:pt x="129" y="396"/>
                </a:lnTo>
                <a:lnTo>
                  <a:pt x="129" y="396"/>
                </a:lnTo>
                <a:lnTo>
                  <a:pt x="129" y="394"/>
                </a:lnTo>
                <a:lnTo>
                  <a:pt x="126" y="394"/>
                </a:lnTo>
                <a:lnTo>
                  <a:pt x="126" y="392"/>
                </a:lnTo>
                <a:lnTo>
                  <a:pt x="126" y="392"/>
                </a:lnTo>
                <a:lnTo>
                  <a:pt x="126" y="392"/>
                </a:lnTo>
                <a:lnTo>
                  <a:pt x="126" y="391"/>
                </a:lnTo>
                <a:lnTo>
                  <a:pt x="126" y="391"/>
                </a:lnTo>
                <a:lnTo>
                  <a:pt x="126" y="389"/>
                </a:lnTo>
                <a:lnTo>
                  <a:pt x="126" y="389"/>
                </a:lnTo>
                <a:lnTo>
                  <a:pt x="128" y="389"/>
                </a:lnTo>
                <a:lnTo>
                  <a:pt x="128" y="389"/>
                </a:lnTo>
                <a:lnTo>
                  <a:pt x="128" y="389"/>
                </a:lnTo>
                <a:lnTo>
                  <a:pt x="128" y="387"/>
                </a:lnTo>
                <a:lnTo>
                  <a:pt x="129" y="387"/>
                </a:lnTo>
                <a:lnTo>
                  <a:pt x="129" y="387"/>
                </a:lnTo>
                <a:lnTo>
                  <a:pt x="129" y="386"/>
                </a:lnTo>
                <a:lnTo>
                  <a:pt x="131" y="384"/>
                </a:lnTo>
                <a:lnTo>
                  <a:pt x="131" y="384"/>
                </a:lnTo>
                <a:lnTo>
                  <a:pt x="131" y="382"/>
                </a:lnTo>
                <a:lnTo>
                  <a:pt x="131" y="382"/>
                </a:lnTo>
                <a:lnTo>
                  <a:pt x="133" y="382"/>
                </a:lnTo>
                <a:lnTo>
                  <a:pt x="133" y="382"/>
                </a:lnTo>
                <a:lnTo>
                  <a:pt x="133" y="381"/>
                </a:lnTo>
                <a:lnTo>
                  <a:pt x="133" y="377"/>
                </a:lnTo>
                <a:lnTo>
                  <a:pt x="124" y="377"/>
                </a:lnTo>
                <a:lnTo>
                  <a:pt x="124" y="379"/>
                </a:lnTo>
                <a:lnTo>
                  <a:pt x="123" y="379"/>
                </a:lnTo>
                <a:lnTo>
                  <a:pt x="123" y="379"/>
                </a:lnTo>
                <a:lnTo>
                  <a:pt x="123" y="379"/>
                </a:lnTo>
                <a:lnTo>
                  <a:pt x="121" y="382"/>
                </a:lnTo>
                <a:lnTo>
                  <a:pt x="121" y="382"/>
                </a:lnTo>
                <a:lnTo>
                  <a:pt x="121" y="382"/>
                </a:lnTo>
                <a:lnTo>
                  <a:pt x="123" y="384"/>
                </a:lnTo>
                <a:lnTo>
                  <a:pt x="123" y="384"/>
                </a:lnTo>
                <a:lnTo>
                  <a:pt x="123" y="384"/>
                </a:lnTo>
                <a:lnTo>
                  <a:pt x="123" y="386"/>
                </a:lnTo>
                <a:lnTo>
                  <a:pt x="123" y="386"/>
                </a:lnTo>
                <a:lnTo>
                  <a:pt x="123" y="386"/>
                </a:lnTo>
                <a:lnTo>
                  <a:pt x="121" y="386"/>
                </a:lnTo>
                <a:lnTo>
                  <a:pt x="121" y="387"/>
                </a:lnTo>
                <a:lnTo>
                  <a:pt x="119" y="387"/>
                </a:lnTo>
                <a:lnTo>
                  <a:pt x="119" y="389"/>
                </a:lnTo>
                <a:lnTo>
                  <a:pt x="118" y="391"/>
                </a:lnTo>
                <a:lnTo>
                  <a:pt x="118" y="392"/>
                </a:lnTo>
                <a:lnTo>
                  <a:pt x="116" y="394"/>
                </a:lnTo>
                <a:lnTo>
                  <a:pt x="116" y="394"/>
                </a:lnTo>
                <a:lnTo>
                  <a:pt x="114" y="394"/>
                </a:lnTo>
                <a:lnTo>
                  <a:pt x="114" y="394"/>
                </a:lnTo>
                <a:lnTo>
                  <a:pt x="114" y="394"/>
                </a:lnTo>
                <a:lnTo>
                  <a:pt x="111" y="394"/>
                </a:lnTo>
                <a:lnTo>
                  <a:pt x="109" y="392"/>
                </a:lnTo>
                <a:lnTo>
                  <a:pt x="109" y="392"/>
                </a:lnTo>
                <a:lnTo>
                  <a:pt x="109" y="391"/>
                </a:lnTo>
                <a:lnTo>
                  <a:pt x="111" y="391"/>
                </a:lnTo>
                <a:lnTo>
                  <a:pt x="111" y="391"/>
                </a:lnTo>
                <a:lnTo>
                  <a:pt x="111" y="389"/>
                </a:lnTo>
                <a:lnTo>
                  <a:pt x="111" y="389"/>
                </a:lnTo>
                <a:lnTo>
                  <a:pt x="111" y="389"/>
                </a:lnTo>
                <a:lnTo>
                  <a:pt x="111" y="387"/>
                </a:lnTo>
                <a:lnTo>
                  <a:pt x="111" y="386"/>
                </a:lnTo>
                <a:lnTo>
                  <a:pt x="111" y="386"/>
                </a:lnTo>
                <a:lnTo>
                  <a:pt x="108" y="384"/>
                </a:lnTo>
                <a:lnTo>
                  <a:pt x="104" y="382"/>
                </a:lnTo>
                <a:lnTo>
                  <a:pt x="103" y="384"/>
                </a:lnTo>
                <a:lnTo>
                  <a:pt x="103" y="384"/>
                </a:lnTo>
                <a:lnTo>
                  <a:pt x="103" y="384"/>
                </a:lnTo>
                <a:lnTo>
                  <a:pt x="101" y="384"/>
                </a:lnTo>
                <a:lnTo>
                  <a:pt x="99" y="382"/>
                </a:lnTo>
                <a:lnTo>
                  <a:pt x="99" y="382"/>
                </a:lnTo>
                <a:lnTo>
                  <a:pt x="99" y="382"/>
                </a:lnTo>
                <a:lnTo>
                  <a:pt x="98" y="381"/>
                </a:lnTo>
                <a:lnTo>
                  <a:pt x="96" y="381"/>
                </a:lnTo>
                <a:lnTo>
                  <a:pt x="92" y="382"/>
                </a:lnTo>
                <a:lnTo>
                  <a:pt x="91" y="382"/>
                </a:lnTo>
                <a:lnTo>
                  <a:pt x="91" y="382"/>
                </a:lnTo>
                <a:lnTo>
                  <a:pt x="89" y="382"/>
                </a:lnTo>
                <a:lnTo>
                  <a:pt x="89" y="382"/>
                </a:lnTo>
                <a:lnTo>
                  <a:pt x="87" y="382"/>
                </a:lnTo>
                <a:lnTo>
                  <a:pt x="87" y="381"/>
                </a:lnTo>
                <a:lnTo>
                  <a:pt x="87" y="381"/>
                </a:lnTo>
                <a:lnTo>
                  <a:pt x="87" y="381"/>
                </a:lnTo>
                <a:lnTo>
                  <a:pt x="87" y="379"/>
                </a:lnTo>
                <a:lnTo>
                  <a:pt x="87" y="379"/>
                </a:lnTo>
                <a:lnTo>
                  <a:pt x="86" y="377"/>
                </a:lnTo>
                <a:lnTo>
                  <a:pt x="86" y="377"/>
                </a:lnTo>
                <a:lnTo>
                  <a:pt x="84" y="377"/>
                </a:lnTo>
                <a:lnTo>
                  <a:pt x="84" y="377"/>
                </a:lnTo>
                <a:lnTo>
                  <a:pt x="84" y="377"/>
                </a:lnTo>
                <a:lnTo>
                  <a:pt x="84" y="379"/>
                </a:lnTo>
                <a:lnTo>
                  <a:pt x="82" y="379"/>
                </a:lnTo>
                <a:lnTo>
                  <a:pt x="81" y="379"/>
                </a:lnTo>
                <a:lnTo>
                  <a:pt x="79" y="379"/>
                </a:lnTo>
                <a:lnTo>
                  <a:pt x="79" y="379"/>
                </a:lnTo>
                <a:lnTo>
                  <a:pt x="79" y="381"/>
                </a:lnTo>
                <a:lnTo>
                  <a:pt x="81" y="381"/>
                </a:lnTo>
                <a:lnTo>
                  <a:pt x="81" y="382"/>
                </a:lnTo>
                <a:lnTo>
                  <a:pt x="81" y="382"/>
                </a:lnTo>
                <a:lnTo>
                  <a:pt x="81" y="382"/>
                </a:lnTo>
                <a:lnTo>
                  <a:pt x="79" y="384"/>
                </a:lnTo>
                <a:lnTo>
                  <a:pt x="76" y="382"/>
                </a:lnTo>
                <a:lnTo>
                  <a:pt x="76" y="384"/>
                </a:lnTo>
                <a:lnTo>
                  <a:pt x="76" y="384"/>
                </a:lnTo>
                <a:lnTo>
                  <a:pt x="76" y="386"/>
                </a:lnTo>
                <a:lnTo>
                  <a:pt x="76" y="386"/>
                </a:lnTo>
                <a:lnTo>
                  <a:pt x="76" y="386"/>
                </a:lnTo>
                <a:lnTo>
                  <a:pt x="76" y="387"/>
                </a:lnTo>
                <a:lnTo>
                  <a:pt x="76" y="387"/>
                </a:lnTo>
                <a:lnTo>
                  <a:pt x="76" y="389"/>
                </a:lnTo>
                <a:lnTo>
                  <a:pt x="76" y="389"/>
                </a:lnTo>
                <a:lnTo>
                  <a:pt x="74" y="389"/>
                </a:lnTo>
                <a:lnTo>
                  <a:pt x="72" y="389"/>
                </a:lnTo>
                <a:lnTo>
                  <a:pt x="72" y="389"/>
                </a:lnTo>
                <a:lnTo>
                  <a:pt x="71" y="389"/>
                </a:lnTo>
                <a:lnTo>
                  <a:pt x="69" y="389"/>
                </a:lnTo>
                <a:lnTo>
                  <a:pt x="69" y="389"/>
                </a:lnTo>
                <a:lnTo>
                  <a:pt x="69" y="389"/>
                </a:lnTo>
                <a:lnTo>
                  <a:pt x="67" y="389"/>
                </a:lnTo>
                <a:lnTo>
                  <a:pt x="67" y="387"/>
                </a:lnTo>
                <a:lnTo>
                  <a:pt x="67" y="387"/>
                </a:lnTo>
                <a:lnTo>
                  <a:pt x="67" y="387"/>
                </a:lnTo>
                <a:lnTo>
                  <a:pt x="67" y="387"/>
                </a:lnTo>
                <a:lnTo>
                  <a:pt x="66" y="386"/>
                </a:lnTo>
                <a:lnTo>
                  <a:pt x="66" y="386"/>
                </a:lnTo>
                <a:lnTo>
                  <a:pt x="66" y="386"/>
                </a:lnTo>
                <a:lnTo>
                  <a:pt x="66" y="386"/>
                </a:lnTo>
                <a:lnTo>
                  <a:pt x="66" y="387"/>
                </a:lnTo>
                <a:lnTo>
                  <a:pt x="66" y="387"/>
                </a:lnTo>
                <a:lnTo>
                  <a:pt x="64" y="387"/>
                </a:lnTo>
                <a:lnTo>
                  <a:pt x="64" y="387"/>
                </a:lnTo>
                <a:lnTo>
                  <a:pt x="64" y="389"/>
                </a:lnTo>
                <a:lnTo>
                  <a:pt x="62" y="389"/>
                </a:lnTo>
                <a:lnTo>
                  <a:pt x="62" y="389"/>
                </a:lnTo>
                <a:lnTo>
                  <a:pt x="62" y="387"/>
                </a:lnTo>
                <a:lnTo>
                  <a:pt x="62" y="386"/>
                </a:lnTo>
                <a:lnTo>
                  <a:pt x="62" y="386"/>
                </a:lnTo>
                <a:lnTo>
                  <a:pt x="62" y="386"/>
                </a:lnTo>
                <a:lnTo>
                  <a:pt x="62" y="386"/>
                </a:lnTo>
                <a:lnTo>
                  <a:pt x="62" y="386"/>
                </a:lnTo>
                <a:lnTo>
                  <a:pt x="62" y="386"/>
                </a:lnTo>
                <a:lnTo>
                  <a:pt x="62" y="386"/>
                </a:lnTo>
                <a:lnTo>
                  <a:pt x="61" y="387"/>
                </a:lnTo>
                <a:lnTo>
                  <a:pt x="61" y="387"/>
                </a:lnTo>
                <a:lnTo>
                  <a:pt x="61" y="387"/>
                </a:lnTo>
                <a:lnTo>
                  <a:pt x="61" y="387"/>
                </a:lnTo>
                <a:lnTo>
                  <a:pt x="61" y="386"/>
                </a:lnTo>
                <a:lnTo>
                  <a:pt x="59" y="386"/>
                </a:lnTo>
                <a:lnTo>
                  <a:pt x="57" y="386"/>
                </a:lnTo>
                <a:lnTo>
                  <a:pt x="57" y="384"/>
                </a:lnTo>
                <a:lnTo>
                  <a:pt x="57" y="384"/>
                </a:lnTo>
                <a:lnTo>
                  <a:pt x="57" y="384"/>
                </a:lnTo>
                <a:lnTo>
                  <a:pt x="57" y="384"/>
                </a:lnTo>
                <a:lnTo>
                  <a:pt x="57" y="382"/>
                </a:lnTo>
                <a:lnTo>
                  <a:pt x="57" y="381"/>
                </a:lnTo>
                <a:lnTo>
                  <a:pt x="57" y="381"/>
                </a:lnTo>
                <a:lnTo>
                  <a:pt x="57" y="381"/>
                </a:lnTo>
                <a:lnTo>
                  <a:pt x="57" y="379"/>
                </a:lnTo>
                <a:lnTo>
                  <a:pt x="57" y="379"/>
                </a:lnTo>
                <a:lnTo>
                  <a:pt x="56" y="377"/>
                </a:lnTo>
                <a:lnTo>
                  <a:pt x="56" y="377"/>
                </a:lnTo>
                <a:lnTo>
                  <a:pt x="56" y="377"/>
                </a:lnTo>
                <a:lnTo>
                  <a:pt x="54" y="377"/>
                </a:lnTo>
                <a:lnTo>
                  <a:pt x="54" y="377"/>
                </a:lnTo>
                <a:lnTo>
                  <a:pt x="54" y="379"/>
                </a:lnTo>
                <a:lnTo>
                  <a:pt x="54" y="379"/>
                </a:lnTo>
                <a:lnTo>
                  <a:pt x="54" y="379"/>
                </a:lnTo>
                <a:lnTo>
                  <a:pt x="54" y="381"/>
                </a:lnTo>
                <a:lnTo>
                  <a:pt x="54" y="382"/>
                </a:lnTo>
                <a:lnTo>
                  <a:pt x="54" y="382"/>
                </a:lnTo>
                <a:lnTo>
                  <a:pt x="54" y="382"/>
                </a:lnTo>
                <a:lnTo>
                  <a:pt x="52" y="382"/>
                </a:lnTo>
                <a:lnTo>
                  <a:pt x="52" y="382"/>
                </a:lnTo>
                <a:lnTo>
                  <a:pt x="50" y="381"/>
                </a:lnTo>
                <a:lnTo>
                  <a:pt x="50" y="381"/>
                </a:lnTo>
                <a:lnTo>
                  <a:pt x="45" y="384"/>
                </a:lnTo>
                <a:lnTo>
                  <a:pt x="45" y="384"/>
                </a:lnTo>
                <a:lnTo>
                  <a:pt x="44" y="386"/>
                </a:lnTo>
                <a:lnTo>
                  <a:pt x="44" y="386"/>
                </a:lnTo>
                <a:lnTo>
                  <a:pt x="42" y="386"/>
                </a:lnTo>
                <a:lnTo>
                  <a:pt x="42" y="386"/>
                </a:lnTo>
                <a:lnTo>
                  <a:pt x="42" y="386"/>
                </a:lnTo>
                <a:lnTo>
                  <a:pt x="42" y="387"/>
                </a:lnTo>
                <a:lnTo>
                  <a:pt x="40" y="387"/>
                </a:lnTo>
                <a:lnTo>
                  <a:pt x="39" y="387"/>
                </a:lnTo>
                <a:lnTo>
                  <a:pt x="39" y="387"/>
                </a:lnTo>
                <a:lnTo>
                  <a:pt x="39" y="389"/>
                </a:lnTo>
                <a:lnTo>
                  <a:pt x="37" y="389"/>
                </a:lnTo>
                <a:lnTo>
                  <a:pt x="37" y="391"/>
                </a:lnTo>
                <a:lnTo>
                  <a:pt x="37" y="392"/>
                </a:lnTo>
                <a:lnTo>
                  <a:pt x="37" y="392"/>
                </a:lnTo>
                <a:lnTo>
                  <a:pt x="35" y="392"/>
                </a:lnTo>
                <a:lnTo>
                  <a:pt x="35" y="392"/>
                </a:lnTo>
                <a:lnTo>
                  <a:pt x="35" y="389"/>
                </a:lnTo>
                <a:lnTo>
                  <a:pt x="35" y="389"/>
                </a:lnTo>
                <a:lnTo>
                  <a:pt x="34" y="389"/>
                </a:lnTo>
                <a:lnTo>
                  <a:pt x="34" y="389"/>
                </a:lnTo>
                <a:lnTo>
                  <a:pt x="34" y="389"/>
                </a:lnTo>
                <a:lnTo>
                  <a:pt x="32" y="389"/>
                </a:lnTo>
                <a:lnTo>
                  <a:pt x="32" y="391"/>
                </a:lnTo>
                <a:lnTo>
                  <a:pt x="30" y="391"/>
                </a:lnTo>
                <a:lnTo>
                  <a:pt x="24" y="389"/>
                </a:lnTo>
                <a:lnTo>
                  <a:pt x="22" y="389"/>
                </a:lnTo>
                <a:lnTo>
                  <a:pt x="19" y="391"/>
                </a:lnTo>
                <a:lnTo>
                  <a:pt x="19" y="389"/>
                </a:lnTo>
                <a:lnTo>
                  <a:pt x="17" y="387"/>
                </a:lnTo>
                <a:lnTo>
                  <a:pt x="17" y="387"/>
                </a:lnTo>
                <a:lnTo>
                  <a:pt x="19" y="387"/>
                </a:lnTo>
                <a:lnTo>
                  <a:pt x="19" y="387"/>
                </a:lnTo>
                <a:lnTo>
                  <a:pt x="20" y="387"/>
                </a:lnTo>
                <a:lnTo>
                  <a:pt x="20" y="387"/>
                </a:lnTo>
                <a:lnTo>
                  <a:pt x="20" y="386"/>
                </a:lnTo>
                <a:lnTo>
                  <a:pt x="20" y="384"/>
                </a:lnTo>
                <a:lnTo>
                  <a:pt x="20" y="384"/>
                </a:lnTo>
                <a:lnTo>
                  <a:pt x="22" y="382"/>
                </a:lnTo>
                <a:lnTo>
                  <a:pt x="22" y="382"/>
                </a:lnTo>
                <a:lnTo>
                  <a:pt x="20" y="381"/>
                </a:lnTo>
                <a:lnTo>
                  <a:pt x="19" y="379"/>
                </a:lnTo>
                <a:lnTo>
                  <a:pt x="19" y="377"/>
                </a:lnTo>
                <a:lnTo>
                  <a:pt x="17" y="377"/>
                </a:lnTo>
                <a:lnTo>
                  <a:pt x="17" y="377"/>
                </a:lnTo>
                <a:lnTo>
                  <a:pt x="17" y="379"/>
                </a:lnTo>
                <a:lnTo>
                  <a:pt x="15" y="379"/>
                </a:lnTo>
                <a:lnTo>
                  <a:pt x="15" y="379"/>
                </a:lnTo>
                <a:lnTo>
                  <a:pt x="12" y="375"/>
                </a:lnTo>
                <a:lnTo>
                  <a:pt x="12" y="374"/>
                </a:lnTo>
                <a:lnTo>
                  <a:pt x="12" y="374"/>
                </a:lnTo>
                <a:lnTo>
                  <a:pt x="10" y="374"/>
                </a:lnTo>
                <a:lnTo>
                  <a:pt x="10" y="375"/>
                </a:lnTo>
                <a:lnTo>
                  <a:pt x="5" y="374"/>
                </a:lnTo>
                <a:lnTo>
                  <a:pt x="2" y="372"/>
                </a:lnTo>
                <a:lnTo>
                  <a:pt x="0" y="370"/>
                </a:lnTo>
                <a:lnTo>
                  <a:pt x="0" y="370"/>
                </a:lnTo>
                <a:lnTo>
                  <a:pt x="0" y="370"/>
                </a:lnTo>
                <a:lnTo>
                  <a:pt x="0" y="370"/>
                </a:lnTo>
                <a:lnTo>
                  <a:pt x="2" y="370"/>
                </a:lnTo>
                <a:lnTo>
                  <a:pt x="2" y="370"/>
                </a:lnTo>
                <a:lnTo>
                  <a:pt x="2" y="369"/>
                </a:lnTo>
                <a:lnTo>
                  <a:pt x="3" y="369"/>
                </a:lnTo>
                <a:lnTo>
                  <a:pt x="3" y="369"/>
                </a:lnTo>
                <a:lnTo>
                  <a:pt x="3" y="369"/>
                </a:lnTo>
                <a:lnTo>
                  <a:pt x="3" y="369"/>
                </a:lnTo>
                <a:lnTo>
                  <a:pt x="3" y="367"/>
                </a:lnTo>
                <a:lnTo>
                  <a:pt x="3" y="365"/>
                </a:lnTo>
                <a:lnTo>
                  <a:pt x="3" y="365"/>
                </a:lnTo>
                <a:lnTo>
                  <a:pt x="3" y="365"/>
                </a:lnTo>
                <a:lnTo>
                  <a:pt x="3" y="364"/>
                </a:lnTo>
                <a:lnTo>
                  <a:pt x="3" y="364"/>
                </a:lnTo>
                <a:lnTo>
                  <a:pt x="5" y="364"/>
                </a:lnTo>
                <a:lnTo>
                  <a:pt x="5" y="364"/>
                </a:lnTo>
                <a:lnTo>
                  <a:pt x="5" y="364"/>
                </a:lnTo>
                <a:lnTo>
                  <a:pt x="7" y="364"/>
                </a:lnTo>
                <a:lnTo>
                  <a:pt x="7" y="364"/>
                </a:lnTo>
                <a:lnTo>
                  <a:pt x="7" y="360"/>
                </a:lnTo>
                <a:lnTo>
                  <a:pt x="7" y="360"/>
                </a:lnTo>
                <a:lnTo>
                  <a:pt x="8" y="355"/>
                </a:lnTo>
                <a:lnTo>
                  <a:pt x="8" y="354"/>
                </a:lnTo>
                <a:lnTo>
                  <a:pt x="8" y="354"/>
                </a:lnTo>
                <a:lnTo>
                  <a:pt x="8" y="352"/>
                </a:lnTo>
                <a:lnTo>
                  <a:pt x="8" y="352"/>
                </a:lnTo>
                <a:lnTo>
                  <a:pt x="8" y="350"/>
                </a:lnTo>
                <a:lnTo>
                  <a:pt x="8" y="349"/>
                </a:lnTo>
                <a:lnTo>
                  <a:pt x="10" y="349"/>
                </a:lnTo>
                <a:lnTo>
                  <a:pt x="10" y="349"/>
                </a:lnTo>
                <a:lnTo>
                  <a:pt x="15" y="350"/>
                </a:lnTo>
                <a:lnTo>
                  <a:pt x="15" y="347"/>
                </a:lnTo>
                <a:lnTo>
                  <a:pt x="15" y="347"/>
                </a:lnTo>
                <a:lnTo>
                  <a:pt x="15" y="347"/>
                </a:lnTo>
                <a:lnTo>
                  <a:pt x="15" y="347"/>
                </a:lnTo>
                <a:lnTo>
                  <a:pt x="15" y="345"/>
                </a:lnTo>
                <a:lnTo>
                  <a:pt x="15" y="345"/>
                </a:lnTo>
                <a:lnTo>
                  <a:pt x="15" y="342"/>
                </a:lnTo>
                <a:lnTo>
                  <a:pt x="15" y="340"/>
                </a:lnTo>
                <a:lnTo>
                  <a:pt x="15" y="340"/>
                </a:lnTo>
                <a:lnTo>
                  <a:pt x="13" y="338"/>
                </a:lnTo>
                <a:lnTo>
                  <a:pt x="12" y="337"/>
                </a:lnTo>
                <a:lnTo>
                  <a:pt x="12" y="333"/>
                </a:lnTo>
                <a:lnTo>
                  <a:pt x="12" y="333"/>
                </a:lnTo>
                <a:lnTo>
                  <a:pt x="12" y="333"/>
                </a:lnTo>
                <a:lnTo>
                  <a:pt x="13" y="332"/>
                </a:lnTo>
                <a:lnTo>
                  <a:pt x="13" y="332"/>
                </a:lnTo>
                <a:lnTo>
                  <a:pt x="15" y="332"/>
                </a:lnTo>
                <a:lnTo>
                  <a:pt x="15" y="332"/>
                </a:lnTo>
                <a:lnTo>
                  <a:pt x="17" y="332"/>
                </a:lnTo>
                <a:lnTo>
                  <a:pt x="17" y="332"/>
                </a:lnTo>
                <a:lnTo>
                  <a:pt x="17" y="330"/>
                </a:lnTo>
                <a:lnTo>
                  <a:pt x="15" y="330"/>
                </a:lnTo>
                <a:lnTo>
                  <a:pt x="15" y="330"/>
                </a:lnTo>
                <a:lnTo>
                  <a:pt x="15" y="330"/>
                </a:lnTo>
                <a:lnTo>
                  <a:pt x="13" y="330"/>
                </a:lnTo>
                <a:lnTo>
                  <a:pt x="13" y="330"/>
                </a:lnTo>
                <a:lnTo>
                  <a:pt x="13" y="330"/>
                </a:lnTo>
                <a:lnTo>
                  <a:pt x="13" y="328"/>
                </a:lnTo>
                <a:lnTo>
                  <a:pt x="15" y="328"/>
                </a:lnTo>
                <a:lnTo>
                  <a:pt x="15" y="328"/>
                </a:lnTo>
                <a:lnTo>
                  <a:pt x="15" y="328"/>
                </a:lnTo>
                <a:lnTo>
                  <a:pt x="17" y="328"/>
                </a:lnTo>
                <a:lnTo>
                  <a:pt x="17" y="328"/>
                </a:lnTo>
                <a:lnTo>
                  <a:pt x="17" y="328"/>
                </a:lnTo>
                <a:lnTo>
                  <a:pt x="19" y="327"/>
                </a:lnTo>
                <a:lnTo>
                  <a:pt x="19" y="327"/>
                </a:lnTo>
                <a:lnTo>
                  <a:pt x="20" y="327"/>
                </a:lnTo>
                <a:lnTo>
                  <a:pt x="20" y="327"/>
                </a:lnTo>
                <a:lnTo>
                  <a:pt x="20" y="327"/>
                </a:lnTo>
                <a:lnTo>
                  <a:pt x="20" y="325"/>
                </a:lnTo>
                <a:lnTo>
                  <a:pt x="20" y="325"/>
                </a:lnTo>
                <a:lnTo>
                  <a:pt x="20" y="325"/>
                </a:lnTo>
                <a:lnTo>
                  <a:pt x="20" y="325"/>
                </a:lnTo>
                <a:lnTo>
                  <a:pt x="20" y="325"/>
                </a:lnTo>
                <a:lnTo>
                  <a:pt x="20" y="325"/>
                </a:lnTo>
                <a:lnTo>
                  <a:pt x="20" y="323"/>
                </a:lnTo>
                <a:lnTo>
                  <a:pt x="20" y="323"/>
                </a:lnTo>
                <a:lnTo>
                  <a:pt x="20" y="322"/>
                </a:lnTo>
                <a:lnTo>
                  <a:pt x="20" y="322"/>
                </a:lnTo>
                <a:lnTo>
                  <a:pt x="20" y="322"/>
                </a:lnTo>
                <a:lnTo>
                  <a:pt x="20" y="320"/>
                </a:lnTo>
                <a:lnTo>
                  <a:pt x="20" y="320"/>
                </a:lnTo>
                <a:lnTo>
                  <a:pt x="20" y="320"/>
                </a:lnTo>
                <a:lnTo>
                  <a:pt x="22" y="320"/>
                </a:lnTo>
                <a:lnTo>
                  <a:pt x="22" y="320"/>
                </a:lnTo>
                <a:lnTo>
                  <a:pt x="22" y="320"/>
                </a:lnTo>
                <a:lnTo>
                  <a:pt x="24" y="322"/>
                </a:lnTo>
                <a:lnTo>
                  <a:pt x="24" y="322"/>
                </a:lnTo>
                <a:lnTo>
                  <a:pt x="25" y="322"/>
                </a:lnTo>
                <a:lnTo>
                  <a:pt x="27" y="322"/>
                </a:lnTo>
                <a:lnTo>
                  <a:pt x="29" y="323"/>
                </a:lnTo>
                <a:lnTo>
                  <a:pt x="32" y="327"/>
                </a:lnTo>
                <a:lnTo>
                  <a:pt x="32" y="327"/>
                </a:lnTo>
                <a:lnTo>
                  <a:pt x="34" y="327"/>
                </a:lnTo>
                <a:lnTo>
                  <a:pt x="34" y="327"/>
                </a:lnTo>
                <a:lnTo>
                  <a:pt x="39" y="325"/>
                </a:lnTo>
                <a:lnTo>
                  <a:pt x="44" y="325"/>
                </a:lnTo>
                <a:lnTo>
                  <a:pt x="44" y="325"/>
                </a:lnTo>
                <a:lnTo>
                  <a:pt x="45" y="323"/>
                </a:lnTo>
                <a:lnTo>
                  <a:pt x="45" y="323"/>
                </a:lnTo>
                <a:lnTo>
                  <a:pt x="47" y="323"/>
                </a:lnTo>
                <a:lnTo>
                  <a:pt x="47" y="323"/>
                </a:lnTo>
                <a:lnTo>
                  <a:pt x="47" y="323"/>
                </a:lnTo>
                <a:lnTo>
                  <a:pt x="47" y="325"/>
                </a:lnTo>
                <a:lnTo>
                  <a:pt x="49" y="325"/>
                </a:lnTo>
                <a:lnTo>
                  <a:pt x="50" y="327"/>
                </a:lnTo>
                <a:lnTo>
                  <a:pt x="50" y="327"/>
                </a:lnTo>
                <a:lnTo>
                  <a:pt x="50" y="327"/>
                </a:lnTo>
                <a:lnTo>
                  <a:pt x="50" y="328"/>
                </a:lnTo>
                <a:lnTo>
                  <a:pt x="52" y="328"/>
                </a:lnTo>
                <a:lnTo>
                  <a:pt x="56" y="330"/>
                </a:lnTo>
                <a:lnTo>
                  <a:pt x="57" y="327"/>
                </a:lnTo>
                <a:lnTo>
                  <a:pt x="59" y="327"/>
                </a:lnTo>
                <a:lnTo>
                  <a:pt x="59" y="327"/>
                </a:lnTo>
                <a:lnTo>
                  <a:pt x="59" y="327"/>
                </a:lnTo>
                <a:lnTo>
                  <a:pt x="59" y="327"/>
                </a:lnTo>
                <a:lnTo>
                  <a:pt x="61" y="327"/>
                </a:lnTo>
                <a:lnTo>
                  <a:pt x="61" y="323"/>
                </a:lnTo>
                <a:lnTo>
                  <a:pt x="62" y="320"/>
                </a:lnTo>
                <a:lnTo>
                  <a:pt x="64" y="320"/>
                </a:lnTo>
                <a:lnTo>
                  <a:pt x="64" y="318"/>
                </a:lnTo>
                <a:lnTo>
                  <a:pt x="64" y="318"/>
                </a:lnTo>
                <a:lnTo>
                  <a:pt x="64" y="318"/>
                </a:lnTo>
                <a:lnTo>
                  <a:pt x="64" y="317"/>
                </a:lnTo>
                <a:lnTo>
                  <a:pt x="64" y="317"/>
                </a:lnTo>
                <a:lnTo>
                  <a:pt x="64" y="315"/>
                </a:lnTo>
                <a:lnTo>
                  <a:pt x="64" y="315"/>
                </a:lnTo>
                <a:lnTo>
                  <a:pt x="66" y="315"/>
                </a:lnTo>
                <a:lnTo>
                  <a:pt x="66" y="313"/>
                </a:lnTo>
                <a:lnTo>
                  <a:pt x="67" y="313"/>
                </a:lnTo>
                <a:lnTo>
                  <a:pt x="67" y="313"/>
                </a:lnTo>
                <a:lnTo>
                  <a:pt x="67" y="312"/>
                </a:lnTo>
                <a:lnTo>
                  <a:pt x="67" y="312"/>
                </a:lnTo>
                <a:lnTo>
                  <a:pt x="67" y="310"/>
                </a:lnTo>
                <a:lnTo>
                  <a:pt x="67" y="308"/>
                </a:lnTo>
                <a:lnTo>
                  <a:pt x="69" y="308"/>
                </a:lnTo>
                <a:lnTo>
                  <a:pt x="69" y="307"/>
                </a:lnTo>
                <a:lnTo>
                  <a:pt x="71" y="307"/>
                </a:lnTo>
                <a:lnTo>
                  <a:pt x="71" y="305"/>
                </a:lnTo>
                <a:lnTo>
                  <a:pt x="71" y="305"/>
                </a:lnTo>
                <a:lnTo>
                  <a:pt x="72" y="305"/>
                </a:lnTo>
                <a:lnTo>
                  <a:pt x="74" y="305"/>
                </a:lnTo>
                <a:lnTo>
                  <a:pt x="77" y="303"/>
                </a:lnTo>
                <a:lnTo>
                  <a:pt x="77" y="303"/>
                </a:lnTo>
                <a:lnTo>
                  <a:pt x="77" y="303"/>
                </a:lnTo>
                <a:lnTo>
                  <a:pt x="79" y="305"/>
                </a:lnTo>
                <a:lnTo>
                  <a:pt x="81" y="305"/>
                </a:lnTo>
                <a:lnTo>
                  <a:pt x="81" y="303"/>
                </a:lnTo>
                <a:lnTo>
                  <a:pt x="81" y="301"/>
                </a:lnTo>
                <a:lnTo>
                  <a:pt x="81" y="301"/>
                </a:lnTo>
                <a:lnTo>
                  <a:pt x="81" y="300"/>
                </a:lnTo>
                <a:lnTo>
                  <a:pt x="81" y="300"/>
                </a:lnTo>
                <a:lnTo>
                  <a:pt x="81" y="298"/>
                </a:lnTo>
                <a:lnTo>
                  <a:pt x="79" y="296"/>
                </a:lnTo>
                <a:lnTo>
                  <a:pt x="79" y="295"/>
                </a:lnTo>
                <a:lnTo>
                  <a:pt x="79" y="295"/>
                </a:lnTo>
                <a:lnTo>
                  <a:pt x="77" y="295"/>
                </a:lnTo>
                <a:lnTo>
                  <a:pt x="76" y="295"/>
                </a:lnTo>
                <a:lnTo>
                  <a:pt x="76" y="293"/>
                </a:lnTo>
                <a:lnTo>
                  <a:pt x="74" y="293"/>
                </a:lnTo>
                <a:lnTo>
                  <a:pt x="71" y="290"/>
                </a:lnTo>
                <a:lnTo>
                  <a:pt x="69" y="290"/>
                </a:lnTo>
                <a:lnTo>
                  <a:pt x="67" y="288"/>
                </a:lnTo>
                <a:lnTo>
                  <a:pt x="67" y="288"/>
                </a:lnTo>
                <a:lnTo>
                  <a:pt x="67" y="286"/>
                </a:lnTo>
                <a:lnTo>
                  <a:pt x="67" y="285"/>
                </a:lnTo>
                <a:lnTo>
                  <a:pt x="66" y="285"/>
                </a:lnTo>
                <a:lnTo>
                  <a:pt x="66" y="285"/>
                </a:lnTo>
                <a:lnTo>
                  <a:pt x="47" y="278"/>
                </a:lnTo>
                <a:lnTo>
                  <a:pt x="29" y="271"/>
                </a:lnTo>
                <a:lnTo>
                  <a:pt x="25" y="270"/>
                </a:lnTo>
                <a:lnTo>
                  <a:pt x="25" y="270"/>
                </a:lnTo>
                <a:lnTo>
                  <a:pt x="25" y="270"/>
                </a:lnTo>
                <a:lnTo>
                  <a:pt x="24" y="270"/>
                </a:lnTo>
                <a:lnTo>
                  <a:pt x="24" y="270"/>
                </a:lnTo>
                <a:lnTo>
                  <a:pt x="24" y="270"/>
                </a:lnTo>
                <a:lnTo>
                  <a:pt x="22" y="270"/>
                </a:lnTo>
                <a:lnTo>
                  <a:pt x="20" y="270"/>
                </a:lnTo>
                <a:lnTo>
                  <a:pt x="20" y="270"/>
                </a:lnTo>
                <a:lnTo>
                  <a:pt x="20" y="270"/>
                </a:lnTo>
                <a:lnTo>
                  <a:pt x="20" y="268"/>
                </a:lnTo>
                <a:lnTo>
                  <a:pt x="20" y="268"/>
                </a:lnTo>
                <a:lnTo>
                  <a:pt x="20" y="268"/>
                </a:lnTo>
                <a:lnTo>
                  <a:pt x="19" y="266"/>
                </a:lnTo>
                <a:lnTo>
                  <a:pt x="19" y="266"/>
                </a:lnTo>
                <a:lnTo>
                  <a:pt x="19" y="264"/>
                </a:lnTo>
                <a:lnTo>
                  <a:pt x="19" y="264"/>
                </a:lnTo>
                <a:lnTo>
                  <a:pt x="19" y="264"/>
                </a:lnTo>
                <a:lnTo>
                  <a:pt x="19" y="263"/>
                </a:lnTo>
                <a:lnTo>
                  <a:pt x="19" y="261"/>
                </a:lnTo>
                <a:lnTo>
                  <a:pt x="19" y="261"/>
                </a:lnTo>
                <a:lnTo>
                  <a:pt x="19" y="261"/>
                </a:lnTo>
                <a:lnTo>
                  <a:pt x="19" y="259"/>
                </a:lnTo>
                <a:lnTo>
                  <a:pt x="17" y="259"/>
                </a:lnTo>
                <a:lnTo>
                  <a:pt x="17" y="259"/>
                </a:lnTo>
                <a:lnTo>
                  <a:pt x="19" y="258"/>
                </a:lnTo>
                <a:lnTo>
                  <a:pt x="19" y="258"/>
                </a:lnTo>
                <a:lnTo>
                  <a:pt x="20" y="256"/>
                </a:lnTo>
                <a:lnTo>
                  <a:pt x="20" y="254"/>
                </a:lnTo>
                <a:lnTo>
                  <a:pt x="22" y="254"/>
                </a:lnTo>
                <a:lnTo>
                  <a:pt x="22" y="254"/>
                </a:lnTo>
                <a:lnTo>
                  <a:pt x="22" y="253"/>
                </a:lnTo>
                <a:lnTo>
                  <a:pt x="22" y="253"/>
                </a:lnTo>
                <a:lnTo>
                  <a:pt x="24" y="253"/>
                </a:lnTo>
                <a:lnTo>
                  <a:pt x="25" y="251"/>
                </a:lnTo>
                <a:lnTo>
                  <a:pt x="25" y="251"/>
                </a:lnTo>
                <a:lnTo>
                  <a:pt x="25" y="251"/>
                </a:lnTo>
                <a:lnTo>
                  <a:pt x="27" y="249"/>
                </a:lnTo>
                <a:lnTo>
                  <a:pt x="27" y="248"/>
                </a:lnTo>
                <a:lnTo>
                  <a:pt x="27" y="246"/>
                </a:lnTo>
                <a:lnTo>
                  <a:pt x="27" y="246"/>
                </a:lnTo>
                <a:lnTo>
                  <a:pt x="29" y="243"/>
                </a:lnTo>
                <a:lnTo>
                  <a:pt x="29" y="243"/>
                </a:lnTo>
                <a:lnTo>
                  <a:pt x="29" y="243"/>
                </a:lnTo>
                <a:lnTo>
                  <a:pt x="30" y="243"/>
                </a:lnTo>
                <a:lnTo>
                  <a:pt x="32" y="241"/>
                </a:lnTo>
                <a:lnTo>
                  <a:pt x="32" y="241"/>
                </a:lnTo>
                <a:lnTo>
                  <a:pt x="32" y="241"/>
                </a:lnTo>
                <a:lnTo>
                  <a:pt x="34" y="241"/>
                </a:lnTo>
                <a:lnTo>
                  <a:pt x="34" y="241"/>
                </a:lnTo>
                <a:lnTo>
                  <a:pt x="32" y="239"/>
                </a:lnTo>
                <a:lnTo>
                  <a:pt x="32" y="239"/>
                </a:lnTo>
                <a:lnTo>
                  <a:pt x="32" y="239"/>
                </a:lnTo>
                <a:lnTo>
                  <a:pt x="32" y="239"/>
                </a:lnTo>
                <a:lnTo>
                  <a:pt x="30" y="239"/>
                </a:lnTo>
                <a:lnTo>
                  <a:pt x="30" y="239"/>
                </a:lnTo>
                <a:lnTo>
                  <a:pt x="30" y="239"/>
                </a:lnTo>
                <a:lnTo>
                  <a:pt x="30" y="239"/>
                </a:lnTo>
                <a:lnTo>
                  <a:pt x="30" y="238"/>
                </a:lnTo>
                <a:lnTo>
                  <a:pt x="32" y="238"/>
                </a:lnTo>
                <a:lnTo>
                  <a:pt x="34" y="238"/>
                </a:lnTo>
                <a:lnTo>
                  <a:pt x="35" y="236"/>
                </a:lnTo>
                <a:lnTo>
                  <a:pt x="37" y="238"/>
                </a:lnTo>
                <a:lnTo>
                  <a:pt x="37" y="238"/>
                </a:lnTo>
                <a:lnTo>
                  <a:pt x="37" y="236"/>
                </a:lnTo>
                <a:lnTo>
                  <a:pt x="39" y="236"/>
                </a:lnTo>
                <a:lnTo>
                  <a:pt x="39" y="236"/>
                </a:lnTo>
                <a:lnTo>
                  <a:pt x="39" y="236"/>
                </a:lnTo>
                <a:lnTo>
                  <a:pt x="39" y="234"/>
                </a:lnTo>
                <a:lnTo>
                  <a:pt x="40" y="234"/>
                </a:lnTo>
                <a:lnTo>
                  <a:pt x="40" y="234"/>
                </a:lnTo>
                <a:lnTo>
                  <a:pt x="42" y="233"/>
                </a:lnTo>
                <a:lnTo>
                  <a:pt x="42" y="233"/>
                </a:lnTo>
                <a:lnTo>
                  <a:pt x="42" y="233"/>
                </a:lnTo>
                <a:lnTo>
                  <a:pt x="42" y="231"/>
                </a:lnTo>
                <a:lnTo>
                  <a:pt x="40" y="229"/>
                </a:lnTo>
                <a:lnTo>
                  <a:pt x="40" y="229"/>
                </a:lnTo>
                <a:lnTo>
                  <a:pt x="40" y="229"/>
                </a:lnTo>
                <a:lnTo>
                  <a:pt x="40" y="229"/>
                </a:lnTo>
                <a:lnTo>
                  <a:pt x="42" y="227"/>
                </a:lnTo>
                <a:lnTo>
                  <a:pt x="42" y="227"/>
                </a:lnTo>
                <a:lnTo>
                  <a:pt x="42" y="227"/>
                </a:lnTo>
                <a:lnTo>
                  <a:pt x="44" y="226"/>
                </a:lnTo>
                <a:lnTo>
                  <a:pt x="44" y="226"/>
                </a:lnTo>
                <a:lnTo>
                  <a:pt x="44" y="226"/>
                </a:lnTo>
                <a:lnTo>
                  <a:pt x="44" y="224"/>
                </a:lnTo>
                <a:lnTo>
                  <a:pt x="44" y="224"/>
                </a:lnTo>
                <a:lnTo>
                  <a:pt x="45" y="222"/>
                </a:lnTo>
                <a:lnTo>
                  <a:pt x="45" y="222"/>
                </a:lnTo>
                <a:lnTo>
                  <a:pt x="47" y="221"/>
                </a:lnTo>
                <a:lnTo>
                  <a:pt x="47" y="221"/>
                </a:lnTo>
                <a:lnTo>
                  <a:pt x="49" y="221"/>
                </a:lnTo>
                <a:lnTo>
                  <a:pt x="49" y="222"/>
                </a:lnTo>
                <a:lnTo>
                  <a:pt x="49" y="222"/>
                </a:lnTo>
                <a:lnTo>
                  <a:pt x="49" y="222"/>
                </a:lnTo>
                <a:lnTo>
                  <a:pt x="49" y="222"/>
                </a:lnTo>
                <a:lnTo>
                  <a:pt x="49" y="224"/>
                </a:lnTo>
                <a:lnTo>
                  <a:pt x="50" y="224"/>
                </a:lnTo>
                <a:lnTo>
                  <a:pt x="52" y="224"/>
                </a:lnTo>
                <a:lnTo>
                  <a:pt x="57" y="224"/>
                </a:lnTo>
                <a:lnTo>
                  <a:pt x="59" y="224"/>
                </a:lnTo>
                <a:lnTo>
                  <a:pt x="61" y="224"/>
                </a:lnTo>
                <a:lnTo>
                  <a:pt x="64" y="224"/>
                </a:lnTo>
                <a:lnTo>
                  <a:pt x="64" y="224"/>
                </a:lnTo>
                <a:lnTo>
                  <a:pt x="66" y="224"/>
                </a:lnTo>
                <a:lnTo>
                  <a:pt x="67" y="224"/>
                </a:lnTo>
                <a:lnTo>
                  <a:pt x="67" y="224"/>
                </a:lnTo>
                <a:lnTo>
                  <a:pt x="67" y="222"/>
                </a:lnTo>
                <a:lnTo>
                  <a:pt x="67" y="222"/>
                </a:lnTo>
                <a:lnTo>
                  <a:pt x="67" y="222"/>
                </a:lnTo>
                <a:lnTo>
                  <a:pt x="69" y="217"/>
                </a:lnTo>
                <a:lnTo>
                  <a:pt x="69" y="217"/>
                </a:lnTo>
                <a:lnTo>
                  <a:pt x="71" y="216"/>
                </a:lnTo>
                <a:lnTo>
                  <a:pt x="72" y="216"/>
                </a:lnTo>
                <a:lnTo>
                  <a:pt x="74" y="214"/>
                </a:lnTo>
                <a:lnTo>
                  <a:pt x="76" y="214"/>
                </a:lnTo>
                <a:lnTo>
                  <a:pt x="76" y="212"/>
                </a:lnTo>
                <a:lnTo>
                  <a:pt x="76" y="212"/>
                </a:lnTo>
                <a:lnTo>
                  <a:pt x="76" y="212"/>
                </a:lnTo>
                <a:lnTo>
                  <a:pt x="76" y="212"/>
                </a:lnTo>
                <a:lnTo>
                  <a:pt x="77" y="212"/>
                </a:lnTo>
                <a:lnTo>
                  <a:pt x="77" y="212"/>
                </a:lnTo>
                <a:lnTo>
                  <a:pt x="77" y="212"/>
                </a:lnTo>
                <a:lnTo>
                  <a:pt x="79" y="212"/>
                </a:lnTo>
                <a:lnTo>
                  <a:pt x="79" y="214"/>
                </a:lnTo>
                <a:lnTo>
                  <a:pt x="81" y="214"/>
                </a:lnTo>
                <a:lnTo>
                  <a:pt x="81" y="216"/>
                </a:lnTo>
                <a:lnTo>
                  <a:pt x="81" y="216"/>
                </a:lnTo>
                <a:lnTo>
                  <a:pt x="82" y="216"/>
                </a:lnTo>
                <a:lnTo>
                  <a:pt x="84" y="214"/>
                </a:lnTo>
                <a:lnTo>
                  <a:pt x="86" y="214"/>
                </a:lnTo>
                <a:lnTo>
                  <a:pt x="86" y="214"/>
                </a:lnTo>
                <a:lnTo>
                  <a:pt x="87" y="212"/>
                </a:lnTo>
                <a:lnTo>
                  <a:pt x="87" y="212"/>
                </a:lnTo>
                <a:lnTo>
                  <a:pt x="87" y="212"/>
                </a:lnTo>
                <a:lnTo>
                  <a:pt x="86" y="211"/>
                </a:lnTo>
                <a:lnTo>
                  <a:pt x="86" y="211"/>
                </a:lnTo>
                <a:lnTo>
                  <a:pt x="86" y="211"/>
                </a:lnTo>
                <a:lnTo>
                  <a:pt x="87" y="209"/>
                </a:lnTo>
                <a:lnTo>
                  <a:pt x="87" y="209"/>
                </a:lnTo>
                <a:lnTo>
                  <a:pt x="87" y="207"/>
                </a:lnTo>
                <a:lnTo>
                  <a:pt x="87" y="207"/>
                </a:lnTo>
                <a:lnTo>
                  <a:pt x="87" y="207"/>
                </a:lnTo>
                <a:lnTo>
                  <a:pt x="87" y="206"/>
                </a:lnTo>
                <a:lnTo>
                  <a:pt x="87" y="206"/>
                </a:lnTo>
                <a:lnTo>
                  <a:pt x="87" y="204"/>
                </a:lnTo>
                <a:lnTo>
                  <a:pt x="87" y="204"/>
                </a:lnTo>
                <a:lnTo>
                  <a:pt x="89" y="204"/>
                </a:lnTo>
                <a:lnTo>
                  <a:pt x="89" y="202"/>
                </a:lnTo>
                <a:lnTo>
                  <a:pt x="89" y="202"/>
                </a:lnTo>
                <a:lnTo>
                  <a:pt x="89" y="202"/>
                </a:lnTo>
                <a:lnTo>
                  <a:pt x="91" y="202"/>
                </a:lnTo>
                <a:lnTo>
                  <a:pt x="91" y="202"/>
                </a:lnTo>
                <a:lnTo>
                  <a:pt x="94" y="204"/>
                </a:lnTo>
                <a:lnTo>
                  <a:pt x="94" y="204"/>
                </a:lnTo>
                <a:lnTo>
                  <a:pt x="96" y="204"/>
                </a:lnTo>
                <a:lnTo>
                  <a:pt x="98" y="204"/>
                </a:lnTo>
                <a:lnTo>
                  <a:pt x="98" y="204"/>
                </a:lnTo>
                <a:lnTo>
                  <a:pt x="98" y="204"/>
                </a:lnTo>
                <a:lnTo>
                  <a:pt x="98" y="204"/>
                </a:lnTo>
                <a:lnTo>
                  <a:pt x="98" y="204"/>
                </a:lnTo>
                <a:lnTo>
                  <a:pt x="98" y="206"/>
                </a:lnTo>
                <a:lnTo>
                  <a:pt x="98" y="206"/>
                </a:lnTo>
                <a:lnTo>
                  <a:pt x="98" y="206"/>
                </a:lnTo>
                <a:lnTo>
                  <a:pt x="98" y="207"/>
                </a:lnTo>
                <a:lnTo>
                  <a:pt x="98" y="207"/>
                </a:lnTo>
                <a:lnTo>
                  <a:pt x="98" y="207"/>
                </a:lnTo>
                <a:lnTo>
                  <a:pt x="101" y="207"/>
                </a:lnTo>
                <a:lnTo>
                  <a:pt x="101" y="207"/>
                </a:lnTo>
                <a:lnTo>
                  <a:pt x="103" y="207"/>
                </a:lnTo>
                <a:lnTo>
                  <a:pt x="103" y="207"/>
                </a:lnTo>
                <a:lnTo>
                  <a:pt x="103" y="207"/>
                </a:lnTo>
                <a:lnTo>
                  <a:pt x="104" y="207"/>
                </a:lnTo>
                <a:lnTo>
                  <a:pt x="104" y="207"/>
                </a:lnTo>
                <a:lnTo>
                  <a:pt x="104" y="206"/>
                </a:lnTo>
                <a:lnTo>
                  <a:pt x="104" y="202"/>
                </a:lnTo>
                <a:lnTo>
                  <a:pt x="104" y="201"/>
                </a:lnTo>
                <a:lnTo>
                  <a:pt x="104" y="199"/>
                </a:lnTo>
                <a:lnTo>
                  <a:pt x="104" y="197"/>
                </a:lnTo>
                <a:lnTo>
                  <a:pt x="104" y="197"/>
                </a:lnTo>
                <a:lnTo>
                  <a:pt x="104" y="197"/>
                </a:lnTo>
                <a:lnTo>
                  <a:pt x="106" y="196"/>
                </a:lnTo>
                <a:lnTo>
                  <a:pt x="106" y="196"/>
                </a:lnTo>
                <a:lnTo>
                  <a:pt x="106" y="194"/>
                </a:lnTo>
                <a:lnTo>
                  <a:pt x="108" y="194"/>
                </a:lnTo>
                <a:lnTo>
                  <a:pt x="108" y="194"/>
                </a:lnTo>
                <a:lnTo>
                  <a:pt x="108" y="192"/>
                </a:lnTo>
                <a:lnTo>
                  <a:pt x="108" y="192"/>
                </a:lnTo>
                <a:lnTo>
                  <a:pt x="106" y="191"/>
                </a:lnTo>
                <a:lnTo>
                  <a:pt x="104" y="185"/>
                </a:lnTo>
                <a:lnTo>
                  <a:pt x="104" y="185"/>
                </a:lnTo>
                <a:lnTo>
                  <a:pt x="104" y="185"/>
                </a:lnTo>
                <a:lnTo>
                  <a:pt x="104" y="184"/>
                </a:lnTo>
                <a:lnTo>
                  <a:pt x="104" y="182"/>
                </a:lnTo>
                <a:lnTo>
                  <a:pt x="104" y="180"/>
                </a:lnTo>
                <a:lnTo>
                  <a:pt x="104" y="180"/>
                </a:lnTo>
                <a:lnTo>
                  <a:pt x="103" y="182"/>
                </a:lnTo>
                <a:lnTo>
                  <a:pt x="101" y="182"/>
                </a:lnTo>
                <a:lnTo>
                  <a:pt x="101" y="182"/>
                </a:lnTo>
                <a:lnTo>
                  <a:pt x="101" y="180"/>
                </a:lnTo>
                <a:lnTo>
                  <a:pt x="96" y="172"/>
                </a:lnTo>
                <a:lnTo>
                  <a:pt x="98" y="170"/>
                </a:lnTo>
                <a:lnTo>
                  <a:pt x="101" y="160"/>
                </a:lnTo>
                <a:lnTo>
                  <a:pt x="92" y="155"/>
                </a:lnTo>
                <a:lnTo>
                  <a:pt x="103" y="135"/>
                </a:lnTo>
                <a:lnTo>
                  <a:pt x="108" y="127"/>
                </a:lnTo>
                <a:lnTo>
                  <a:pt x="108" y="125"/>
                </a:lnTo>
                <a:lnTo>
                  <a:pt x="108" y="123"/>
                </a:lnTo>
                <a:lnTo>
                  <a:pt x="108" y="123"/>
                </a:lnTo>
                <a:lnTo>
                  <a:pt x="108" y="122"/>
                </a:lnTo>
                <a:lnTo>
                  <a:pt x="106" y="120"/>
                </a:lnTo>
                <a:lnTo>
                  <a:pt x="106" y="118"/>
                </a:lnTo>
                <a:lnTo>
                  <a:pt x="101" y="117"/>
                </a:lnTo>
                <a:lnTo>
                  <a:pt x="101" y="115"/>
                </a:lnTo>
                <a:lnTo>
                  <a:pt x="101" y="113"/>
                </a:lnTo>
                <a:lnTo>
                  <a:pt x="101" y="111"/>
                </a:lnTo>
                <a:lnTo>
                  <a:pt x="101" y="110"/>
                </a:lnTo>
                <a:lnTo>
                  <a:pt x="104" y="106"/>
                </a:lnTo>
                <a:lnTo>
                  <a:pt x="104" y="105"/>
                </a:lnTo>
                <a:lnTo>
                  <a:pt x="109" y="96"/>
                </a:lnTo>
                <a:lnTo>
                  <a:pt x="114" y="88"/>
                </a:lnTo>
                <a:lnTo>
                  <a:pt x="114" y="86"/>
                </a:lnTo>
                <a:lnTo>
                  <a:pt x="116" y="86"/>
                </a:lnTo>
                <a:lnTo>
                  <a:pt x="116" y="86"/>
                </a:lnTo>
                <a:lnTo>
                  <a:pt x="116" y="86"/>
                </a:lnTo>
                <a:lnTo>
                  <a:pt x="114" y="85"/>
                </a:lnTo>
                <a:lnTo>
                  <a:pt x="109" y="83"/>
                </a:lnTo>
                <a:lnTo>
                  <a:pt x="109" y="83"/>
                </a:lnTo>
                <a:lnTo>
                  <a:pt x="109" y="83"/>
                </a:lnTo>
                <a:lnTo>
                  <a:pt x="109" y="85"/>
                </a:lnTo>
                <a:lnTo>
                  <a:pt x="108" y="85"/>
                </a:lnTo>
                <a:lnTo>
                  <a:pt x="108" y="85"/>
                </a:lnTo>
                <a:lnTo>
                  <a:pt x="108" y="85"/>
                </a:lnTo>
                <a:lnTo>
                  <a:pt x="106" y="85"/>
                </a:lnTo>
                <a:lnTo>
                  <a:pt x="106" y="86"/>
                </a:lnTo>
                <a:lnTo>
                  <a:pt x="106" y="86"/>
                </a:lnTo>
                <a:lnTo>
                  <a:pt x="104" y="86"/>
                </a:lnTo>
                <a:lnTo>
                  <a:pt x="104" y="86"/>
                </a:lnTo>
                <a:lnTo>
                  <a:pt x="103" y="86"/>
                </a:lnTo>
                <a:lnTo>
                  <a:pt x="103" y="86"/>
                </a:lnTo>
                <a:lnTo>
                  <a:pt x="101" y="85"/>
                </a:lnTo>
                <a:lnTo>
                  <a:pt x="101" y="85"/>
                </a:lnTo>
                <a:lnTo>
                  <a:pt x="101" y="85"/>
                </a:lnTo>
                <a:lnTo>
                  <a:pt x="101" y="85"/>
                </a:lnTo>
                <a:lnTo>
                  <a:pt x="99" y="86"/>
                </a:lnTo>
                <a:lnTo>
                  <a:pt x="99" y="86"/>
                </a:lnTo>
                <a:lnTo>
                  <a:pt x="99" y="86"/>
                </a:lnTo>
                <a:lnTo>
                  <a:pt x="99" y="86"/>
                </a:lnTo>
                <a:lnTo>
                  <a:pt x="98" y="85"/>
                </a:lnTo>
                <a:lnTo>
                  <a:pt x="98" y="85"/>
                </a:lnTo>
                <a:lnTo>
                  <a:pt x="98" y="85"/>
                </a:lnTo>
                <a:lnTo>
                  <a:pt x="98" y="83"/>
                </a:lnTo>
                <a:lnTo>
                  <a:pt x="96" y="83"/>
                </a:lnTo>
                <a:lnTo>
                  <a:pt x="96" y="83"/>
                </a:lnTo>
                <a:lnTo>
                  <a:pt x="94" y="83"/>
                </a:lnTo>
                <a:lnTo>
                  <a:pt x="94" y="83"/>
                </a:lnTo>
                <a:lnTo>
                  <a:pt x="94" y="83"/>
                </a:lnTo>
                <a:lnTo>
                  <a:pt x="94" y="83"/>
                </a:lnTo>
                <a:lnTo>
                  <a:pt x="92" y="83"/>
                </a:lnTo>
                <a:lnTo>
                  <a:pt x="91" y="78"/>
                </a:lnTo>
                <a:lnTo>
                  <a:pt x="89" y="78"/>
                </a:lnTo>
                <a:lnTo>
                  <a:pt x="87" y="76"/>
                </a:lnTo>
                <a:lnTo>
                  <a:pt x="86" y="76"/>
                </a:lnTo>
                <a:lnTo>
                  <a:pt x="86" y="76"/>
                </a:lnTo>
                <a:lnTo>
                  <a:pt x="86" y="76"/>
                </a:lnTo>
                <a:lnTo>
                  <a:pt x="84" y="76"/>
                </a:lnTo>
                <a:lnTo>
                  <a:pt x="84" y="74"/>
                </a:lnTo>
                <a:lnTo>
                  <a:pt x="84" y="74"/>
                </a:lnTo>
                <a:lnTo>
                  <a:pt x="86" y="74"/>
                </a:lnTo>
                <a:lnTo>
                  <a:pt x="86" y="73"/>
                </a:lnTo>
                <a:lnTo>
                  <a:pt x="86" y="73"/>
                </a:lnTo>
                <a:lnTo>
                  <a:pt x="86" y="73"/>
                </a:lnTo>
                <a:lnTo>
                  <a:pt x="86" y="71"/>
                </a:lnTo>
                <a:lnTo>
                  <a:pt x="86" y="69"/>
                </a:lnTo>
                <a:lnTo>
                  <a:pt x="86" y="69"/>
                </a:lnTo>
                <a:lnTo>
                  <a:pt x="86" y="66"/>
                </a:lnTo>
                <a:lnTo>
                  <a:pt x="86" y="66"/>
                </a:lnTo>
                <a:lnTo>
                  <a:pt x="86" y="66"/>
                </a:lnTo>
                <a:lnTo>
                  <a:pt x="86" y="64"/>
                </a:lnTo>
                <a:lnTo>
                  <a:pt x="86" y="64"/>
                </a:lnTo>
                <a:lnTo>
                  <a:pt x="86" y="63"/>
                </a:lnTo>
                <a:lnTo>
                  <a:pt x="86" y="63"/>
                </a:lnTo>
                <a:lnTo>
                  <a:pt x="86" y="61"/>
                </a:lnTo>
                <a:lnTo>
                  <a:pt x="86" y="61"/>
                </a:lnTo>
                <a:lnTo>
                  <a:pt x="86" y="61"/>
                </a:lnTo>
                <a:lnTo>
                  <a:pt x="87" y="63"/>
                </a:lnTo>
                <a:lnTo>
                  <a:pt x="87" y="63"/>
                </a:lnTo>
                <a:lnTo>
                  <a:pt x="89" y="63"/>
                </a:lnTo>
                <a:lnTo>
                  <a:pt x="91" y="61"/>
                </a:lnTo>
                <a:lnTo>
                  <a:pt x="92" y="61"/>
                </a:lnTo>
                <a:lnTo>
                  <a:pt x="92" y="61"/>
                </a:lnTo>
                <a:lnTo>
                  <a:pt x="94" y="63"/>
                </a:lnTo>
                <a:lnTo>
                  <a:pt x="96" y="64"/>
                </a:lnTo>
                <a:lnTo>
                  <a:pt x="98" y="64"/>
                </a:lnTo>
                <a:lnTo>
                  <a:pt x="101" y="64"/>
                </a:lnTo>
                <a:lnTo>
                  <a:pt x="103" y="64"/>
                </a:lnTo>
                <a:lnTo>
                  <a:pt x="103" y="66"/>
                </a:lnTo>
                <a:lnTo>
                  <a:pt x="104" y="68"/>
                </a:lnTo>
                <a:lnTo>
                  <a:pt x="106" y="68"/>
                </a:lnTo>
                <a:lnTo>
                  <a:pt x="106" y="68"/>
                </a:lnTo>
                <a:lnTo>
                  <a:pt x="106" y="68"/>
                </a:lnTo>
                <a:lnTo>
                  <a:pt x="111" y="63"/>
                </a:lnTo>
                <a:lnTo>
                  <a:pt x="111" y="63"/>
                </a:lnTo>
                <a:lnTo>
                  <a:pt x="111" y="63"/>
                </a:lnTo>
                <a:lnTo>
                  <a:pt x="111" y="63"/>
                </a:lnTo>
                <a:lnTo>
                  <a:pt x="111" y="61"/>
                </a:lnTo>
                <a:lnTo>
                  <a:pt x="113" y="61"/>
                </a:lnTo>
                <a:lnTo>
                  <a:pt x="113" y="61"/>
                </a:lnTo>
                <a:lnTo>
                  <a:pt x="114" y="59"/>
                </a:lnTo>
                <a:lnTo>
                  <a:pt x="114" y="58"/>
                </a:lnTo>
                <a:lnTo>
                  <a:pt x="114" y="58"/>
                </a:lnTo>
                <a:lnTo>
                  <a:pt x="114" y="58"/>
                </a:lnTo>
                <a:lnTo>
                  <a:pt x="114" y="58"/>
                </a:lnTo>
                <a:lnTo>
                  <a:pt x="114" y="56"/>
                </a:lnTo>
                <a:lnTo>
                  <a:pt x="114" y="56"/>
                </a:lnTo>
                <a:lnTo>
                  <a:pt x="116" y="56"/>
                </a:lnTo>
                <a:lnTo>
                  <a:pt x="116" y="54"/>
                </a:lnTo>
                <a:lnTo>
                  <a:pt x="118" y="53"/>
                </a:lnTo>
                <a:lnTo>
                  <a:pt x="119" y="51"/>
                </a:lnTo>
                <a:lnTo>
                  <a:pt x="119" y="49"/>
                </a:lnTo>
                <a:lnTo>
                  <a:pt x="119" y="49"/>
                </a:lnTo>
                <a:lnTo>
                  <a:pt x="119" y="49"/>
                </a:lnTo>
                <a:lnTo>
                  <a:pt x="119" y="48"/>
                </a:lnTo>
                <a:lnTo>
                  <a:pt x="119" y="48"/>
                </a:lnTo>
                <a:lnTo>
                  <a:pt x="119" y="48"/>
                </a:lnTo>
                <a:lnTo>
                  <a:pt x="119" y="46"/>
                </a:lnTo>
                <a:lnTo>
                  <a:pt x="119" y="46"/>
                </a:lnTo>
                <a:lnTo>
                  <a:pt x="121" y="46"/>
                </a:lnTo>
                <a:lnTo>
                  <a:pt x="121" y="46"/>
                </a:lnTo>
                <a:lnTo>
                  <a:pt x="121" y="46"/>
                </a:lnTo>
                <a:lnTo>
                  <a:pt x="124" y="44"/>
                </a:lnTo>
                <a:lnTo>
                  <a:pt x="124" y="44"/>
                </a:lnTo>
                <a:lnTo>
                  <a:pt x="126" y="44"/>
                </a:lnTo>
                <a:lnTo>
                  <a:pt x="126" y="44"/>
                </a:lnTo>
                <a:lnTo>
                  <a:pt x="126" y="43"/>
                </a:lnTo>
                <a:lnTo>
                  <a:pt x="131" y="43"/>
                </a:lnTo>
                <a:lnTo>
                  <a:pt x="131" y="43"/>
                </a:lnTo>
                <a:lnTo>
                  <a:pt x="131" y="41"/>
                </a:lnTo>
                <a:lnTo>
                  <a:pt x="131" y="39"/>
                </a:lnTo>
                <a:lnTo>
                  <a:pt x="131" y="37"/>
                </a:lnTo>
                <a:lnTo>
                  <a:pt x="131" y="36"/>
                </a:lnTo>
                <a:lnTo>
                  <a:pt x="131" y="36"/>
                </a:lnTo>
                <a:lnTo>
                  <a:pt x="131" y="36"/>
                </a:lnTo>
                <a:lnTo>
                  <a:pt x="131" y="36"/>
                </a:lnTo>
                <a:lnTo>
                  <a:pt x="129" y="36"/>
                </a:lnTo>
                <a:lnTo>
                  <a:pt x="129" y="36"/>
                </a:lnTo>
                <a:lnTo>
                  <a:pt x="129" y="34"/>
                </a:lnTo>
                <a:lnTo>
                  <a:pt x="129" y="34"/>
                </a:lnTo>
                <a:lnTo>
                  <a:pt x="129" y="32"/>
                </a:lnTo>
                <a:lnTo>
                  <a:pt x="129" y="32"/>
                </a:lnTo>
                <a:lnTo>
                  <a:pt x="131" y="32"/>
                </a:lnTo>
                <a:lnTo>
                  <a:pt x="131" y="32"/>
                </a:lnTo>
                <a:lnTo>
                  <a:pt x="131" y="31"/>
                </a:lnTo>
                <a:lnTo>
                  <a:pt x="131" y="31"/>
                </a:lnTo>
                <a:lnTo>
                  <a:pt x="131" y="31"/>
                </a:lnTo>
                <a:lnTo>
                  <a:pt x="133" y="31"/>
                </a:lnTo>
                <a:lnTo>
                  <a:pt x="133" y="31"/>
                </a:lnTo>
                <a:lnTo>
                  <a:pt x="135" y="29"/>
                </a:lnTo>
                <a:lnTo>
                  <a:pt x="136" y="27"/>
                </a:lnTo>
                <a:lnTo>
                  <a:pt x="140" y="21"/>
                </a:lnTo>
                <a:lnTo>
                  <a:pt x="140" y="21"/>
                </a:lnTo>
                <a:lnTo>
                  <a:pt x="140" y="21"/>
                </a:lnTo>
                <a:lnTo>
                  <a:pt x="140" y="19"/>
                </a:lnTo>
                <a:lnTo>
                  <a:pt x="140" y="19"/>
                </a:lnTo>
                <a:lnTo>
                  <a:pt x="140" y="17"/>
                </a:lnTo>
                <a:lnTo>
                  <a:pt x="140" y="17"/>
                </a:lnTo>
                <a:lnTo>
                  <a:pt x="141" y="17"/>
                </a:lnTo>
                <a:lnTo>
                  <a:pt x="141" y="17"/>
                </a:lnTo>
                <a:lnTo>
                  <a:pt x="141" y="16"/>
                </a:lnTo>
                <a:lnTo>
                  <a:pt x="141" y="16"/>
                </a:lnTo>
                <a:lnTo>
                  <a:pt x="143" y="12"/>
                </a:lnTo>
                <a:lnTo>
                  <a:pt x="145" y="9"/>
                </a:lnTo>
                <a:lnTo>
                  <a:pt x="145" y="9"/>
                </a:lnTo>
                <a:lnTo>
                  <a:pt x="145" y="9"/>
                </a:lnTo>
                <a:lnTo>
                  <a:pt x="146" y="7"/>
                </a:lnTo>
                <a:lnTo>
                  <a:pt x="146" y="7"/>
                </a:lnTo>
                <a:lnTo>
                  <a:pt x="146" y="7"/>
                </a:lnTo>
                <a:lnTo>
                  <a:pt x="150" y="6"/>
                </a:lnTo>
                <a:lnTo>
                  <a:pt x="151" y="6"/>
                </a:lnTo>
                <a:lnTo>
                  <a:pt x="151" y="6"/>
                </a:lnTo>
                <a:lnTo>
                  <a:pt x="151" y="6"/>
                </a:lnTo>
                <a:lnTo>
                  <a:pt x="151" y="4"/>
                </a:lnTo>
                <a:lnTo>
                  <a:pt x="151" y="4"/>
                </a:lnTo>
                <a:lnTo>
                  <a:pt x="151" y="4"/>
                </a:lnTo>
                <a:lnTo>
                  <a:pt x="153" y="2"/>
                </a:lnTo>
                <a:lnTo>
                  <a:pt x="153" y="0"/>
                </a:lnTo>
                <a:lnTo>
                  <a:pt x="153" y="0"/>
                </a:lnTo>
                <a:lnTo>
                  <a:pt x="155" y="0"/>
                </a:lnTo>
                <a:lnTo>
                  <a:pt x="166" y="6"/>
                </a:lnTo>
                <a:lnTo>
                  <a:pt x="170" y="6"/>
                </a:lnTo>
                <a:lnTo>
                  <a:pt x="171" y="6"/>
                </a:lnTo>
                <a:lnTo>
                  <a:pt x="173" y="7"/>
                </a:lnTo>
                <a:lnTo>
                  <a:pt x="173" y="7"/>
                </a:lnTo>
                <a:lnTo>
                  <a:pt x="173" y="9"/>
                </a:lnTo>
                <a:lnTo>
                  <a:pt x="173" y="9"/>
                </a:lnTo>
                <a:lnTo>
                  <a:pt x="177" y="11"/>
                </a:lnTo>
                <a:lnTo>
                  <a:pt x="178" y="11"/>
                </a:lnTo>
                <a:lnTo>
                  <a:pt x="180" y="12"/>
                </a:lnTo>
                <a:lnTo>
                  <a:pt x="183" y="16"/>
                </a:lnTo>
                <a:lnTo>
                  <a:pt x="183" y="16"/>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00" name="Freeform 83">
            <a:extLst>
              <a:ext uri="{FF2B5EF4-FFF2-40B4-BE49-F238E27FC236}">
                <a16:creationId xmlns:a16="http://schemas.microsoft.com/office/drawing/2014/main" id="{CDDB19F2-2112-436B-9BFF-4BD2C323F83A}"/>
              </a:ext>
            </a:extLst>
          </p:cNvPr>
          <p:cNvSpPr>
            <a:spLocks/>
          </p:cNvSpPr>
          <p:nvPr/>
        </p:nvSpPr>
        <p:spPr bwMode="auto">
          <a:xfrm>
            <a:off x="5461638" y="4684000"/>
            <a:ext cx="221107" cy="129381"/>
          </a:xfrm>
          <a:custGeom>
            <a:avLst/>
            <a:gdLst>
              <a:gd name="T0" fmla="*/ 217 w 229"/>
              <a:gd name="T1" fmla="*/ 43 h 134"/>
              <a:gd name="T2" fmla="*/ 216 w 229"/>
              <a:gd name="T3" fmla="*/ 52 h 134"/>
              <a:gd name="T4" fmla="*/ 214 w 229"/>
              <a:gd name="T5" fmla="*/ 59 h 134"/>
              <a:gd name="T6" fmla="*/ 226 w 229"/>
              <a:gd name="T7" fmla="*/ 67 h 134"/>
              <a:gd name="T8" fmla="*/ 229 w 229"/>
              <a:gd name="T9" fmla="*/ 75 h 134"/>
              <a:gd name="T10" fmla="*/ 222 w 229"/>
              <a:gd name="T11" fmla="*/ 90 h 134"/>
              <a:gd name="T12" fmla="*/ 217 w 229"/>
              <a:gd name="T13" fmla="*/ 101 h 134"/>
              <a:gd name="T14" fmla="*/ 214 w 229"/>
              <a:gd name="T15" fmla="*/ 101 h 134"/>
              <a:gd name="T16" fmla="*/ 211 w 229"/>
              <a:gd name="T17" fmla="*/ 102 h 134"/>
              <a:gd name="T18" fmla="*/ 206 w 229"/>
              <a:gd name="T19" fmla="*/ 97 h 134"/>
              <a:gd name="T20" fmla="*/ 201 w 229"/>
              <a:gd name="T21" fmla="*/ 92 h 134"/>
              <a:gd name="T22" fmla="*/ 192 w 229"/>
              <a:gd name="T23" fmla="*/ 97 h 134"/>
              <a:gd name="T24" fmla="*/ 187 w 229"/>
              <a:gd name="T25" fmla="*/ 94 h 134"/>
              <a:gd name="T26" fmla="*/ 182 w 229"/>
              <a:gd name="T27" fmla="*/ 102 h 134"/>
              <a:gd name="T28" fmla="*/ 174 w 229"/>
              <a:gd name="T29" fmla="*/ 97 h 134"/>
              <a:gd name="T30" fmla="*/ 169 w 229"/>
              <a:gd name="T31" fmla="*/ 96 h 134"/>
              <a:gd name="T32" fmla="*/ 155 w 229"/>
              <a:gd name="T33" fmla="*/ 104 h 134"/>
              <a:gd name="T34" fmla="*/ 160 w 229"/>
              <a:gd name="T35" fmla="*/ 111 h 134"/>
              <a:gd name="T36" fmla="*/ 152 w 229"/>
              <a:gd name="T37" fmla="*/ 114 h 134"/>
              <a:gd name="T38" fmla="*/ 140 w 229"/>
              <a:gd name="T39" fmla="*/ 121 h 134"/>
              <a:gd name="T40" fmla="*/ 138 w 229"/>
              <a:gd name="T41" fmla="*/ 117 h 134"/>
              <a:gd name="T42" fmla="*/ 132 w 229"/>
              <a:gd name="T43" fmla="*/ 129 h 134"/>
              <a:gd name="T44" fmla="*/ 120 w 229"/>
              <a:gd name="T45" fmla="*/ 127 h 134"/>
              <a:gd name="T46" fmla="*/ 100 w 229"/>
              <a:gd name="T47" fmla="*/ 116 h 134"/>
              <a:gd name="T48" fmla="*/ 79 w 229"/>
              <a:gd name="T49" fmla="*/ 87 h 134"/>
              <a:gd name="T50" fmla="*/ 81 w 229"/>
              <a:gd name="T51" fmla="*/ 74 h 134"/>
              <a:gd name="T52" fmla="*/ 69 w 229"/>
              <a:gd name="T53" fmla="*/ 70 h 134"/>
              <a:gd name="T54" fmla="*/ 43 w 229"/>
              <a:gd name="T55" fmla="*/ 80 h 134"/>
              <a:gd name="T56" fmla="*/ 36 w 229"/>
              <a:gd name="T57" fmla="*/ 77 h 134"/>
              <a:gd name="T58" fmla="*/ 9 w 229"/>
              <a:gd name="T59" fmla="*/ 75 h 134"/>
              <a:gd name="T60" fmla="*/ 11 w 229"/>
              <a:gd name="T61" fmla="*/ 65 h 134"/>
              <a:gd name="T62" fmla="*/ 6 w 229"/>
              <a:gd name="T63" fmla="*/ 50 h 134"/>
              <a:gd name="T64" fmla="*/ 12 w 229"/>
              <a:gd name="T65" fmla="*/ 42 h 134"/>
              <a:gd name="T66" fmla="*/ 6 w 229"/>
              <a:gd name="T67" fmla="*/ 37 h 134"/>
              <a:gd name="T68" fmla="*/ 0 w 229"/>
              <a:gd name="T69" fmla="*/ 32 h 134"/>
              <a:gd name="T70" fmla="*/ 2 w 229"/>
              <a:gd name="T71" fmla="*/ 22 h 134"/>
              <a:gd name="T72" fmla="*/ 9 w 229"/>
              <a:gd name="T73" fmla="*/ 18 h 134"/>
              <a:gd name="T74" fmla="*/ 19 w 229"/>
              <a:gd name="T75" fmla="*/ 17 h 134"/>
              <a:gd name="T76" fmla="*/ 24 w 229"/>
              <a:gd name="T77" fmla="*/ 6 h 134"/>
              <a:gd name="T78" fmla="*/ 31 w 229"/>
              <a:gd name="T79" fmla="*/ 1 h 134"/>
              <a:gd name="T80" fmla="*/ 56 w 229"/>
              <a:gd name="T81" fmla="*/ 3 h 134"/>
              <a:gd name="T82" fmla="*/ 63 w 229"/>
              <a:gd name="T83" fmla="*/ 6 h 134"/>
              <a:gd name="T84" fmla="*/ 66 w 229"/>
              <a:gd name="T85" fmla="*/ 6 h 134"/>
              <a:gd name="T86" fmla="*/ 81 w 229"/>
              <a:gd name="T87" fmla="*/ 15 h 134"/>
              <a:gd name="T88" fmla="*/ 86 w 229"/>
              <a:gd name="T89" fmla="*/ 23 h 134"/>
              <a:gd name="T90" fmla="*/ 98 w 229"/>
              <a:gd name="T91" fmla="*/ 25 h 134"/>
              <a:gd name="T92" fmla="*/ 105 w 229"/>
              <a:gd name="T93" fmla="*/ 25 h 134"/>
              <a:gd name="T94" fmla="*/ 116 w 229"/>
              <a:gd name="T95" fmla="*/ 17 h 134"/>
              <a:gd name="T96" fmla="*/ 120 w 229"/>
              <a:gd name="T97" fmla="*/ 13 h 134"/>
              <a:gd name="T98" fmla="*/ 123 w 229"/>
              <a:gd name="T99" fmla="*/ 20 h 134"/>
              <a:gd name="T100" fmla="*/ 128 w 229"/>
              <a:gd name="T101" fmla="*/ 22 h 134"/>
              <a:gd name="T102" fmla="*/ 132 w 229"/>
              <a:gd name="T103" fmla="*/ 22 h 134"/>
              <a:gd name="T104" fmla="*/ 137 w 229"/>
              <a:gd name="T105" fmla="*/ 25 h 134"/>
              <a:gd name="T106" fmla="*/ 142 w 229"/>
              <a:gd name="T107" fmla="*/ 20 h 134"/>
              <a:gd name="T108" fmla="*/ 150 w 229"/>
              <a:gd name="T109" fmla="*/ 15 h 134"/>
              <a:gd name="T110" fmla="*/ 155 w 229"/>
              <a:gd name="T111" fmla="*/ 18 h 134"/>
              <a:gd name="T112" fmla="*/ 169 w 229"/>
              <a:gd name="T113" fmla="*/ 20 h 134"/>
              <a:gd name="T114" fmla="*/ 175 w 229"/>
              <a:gd name="T115" fmla="*/ 27 h 134"/>
              <a:gd name="T116" fmla="*/ 185 w 229"/>
              <a:gd name="T117" fmla="*/ 23 h 134"/>
              <a:gd name="T118" fmla="*/ 189 w 229"/>
              <a:gd name="T119" fmla="*/ 15 h 134"/>
              <a:gd name="T120" fmla="*/ 197 w 229"/>
              <a:gd name="T121" fmla="*/ 20 h 134"/>
              <a:gd name="T122" fmla="*/ 192 w 229"/>
              <a:gd name="T123" fmla="*/ 28 h 134"/>
              <a:gd name="T124" fmla="*/ 195 w 229"/>
              <a:gd name="T125" fmla="*/ 4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134">
                <a:moveTo>
                  <a:pt x="201" y="43"/>
                </a:moveTo>
                <a:lnTo>
                  <a:pt x="202" y="43"/>
                </a:lnTo>
                <a:lnTo>
                  <a:pt x="202" y="43"/>
                </a:lnTo>
                <a:lnTo>
                  <a:pt x="202" y="42"/>
                </a:lnTo>
                <a:lnTo>
                  <a:pt x="202" y="42"/>
                </a:lnTo>
                <a:lnTo>
                  <a:pt x="202" y="42"/>
                </a:lnTo>
                <a:lnTo>
                  <a:pt x="202" y="42"/>
                </a:lnTo>
                <a:lnTo>
                  <a:pt x="207" y="42"/>
                </a:lnTo>
                <a:lnTo>
                  <a:pt x="209" y="42"/>
                </a:lnTo>
                <a:lnTo>
                  <a:pt x="217" y="43"/>
                </a:lnTo>
                <a:lnTo>
                  <a:pt x="217" y="43"/>
                </a:lnTo>
                <a:lnTo>
                  <a:pt x="217" y="43"/>
                </a:lnTo>
                <a:lnTo>
                  <a:pt x="217" y="45"/>
                </a:lnTo>
                <a:lnTo>
                  <a:pt x="217" y="45"/>
                </a:lnTo>
                <a:lnTo>
                  <a:pt x="217" y="47"/>
                </a:lnTo>
                <a:lnTo>
                  <a:pt x="216" y="47"/>
                </a:lnTo>
                <a:lnTo>
                  <a:pt x="216" y="47"/>
                </a:lnTo>
                <a:lnTo>
                  <a:pt x="216" y="48"/>
                </a:lnTo>
                <a:lnTo>
                  <a:pt x="216" y="48"/>
                </a:lnTo>
                <a:lnTo>
                  <a:pt x="216" y="50"/>
                </a:lnTo>
                <a:lnTo>
                  <a:pt x="216" y="50"/>
                </a:lnTo>
                <a:lnTo>
                  <a:pt x="216" y="50"/>
                </a:lnTo>
                <a:lnTo>
                  <a:pt x="216" y="52"/>
                </a:lnTo>
                <a:lnTo>
                  <a:pt x="216" y="52"/>
                </a:lnTo>
                <a:lnTo>
                  <a:pt x="217" y="52"/>
                </a:lnTo>
                <a:lnTo>
                  <a:pt x="217" y="52"/>
                </a:lnTo>
                <a:lnTo>
                  <a:pt x="217" y="54"/>
                </a:lnTo>
                <a:lnTo>
                  <a:pt x="217" y="54"/>
                </a:lnTo>
                <a:lnTo>
                  <a:pt x="217" y="55"/>
                </a:lnTo>
                <a:lnTo>
                  <a:pt x="216" y="55"/>
                </a:lnTo>
                <a:lnTo>
                  <a:pt x="216" y="55"/>
                </a:lnTo>
                <a:lnTo>
                  <a:pt x="214" y="55"/>
                </a:lnTo>
                <a:lnTo>
                  <a:pt x="214" y="57"/>
                </a:lnTo>
                <a:lnTo>
                  <a:pt x="214" y="57"/>
                </a:lnTo>
                <a:lnTo>
                  <a:pt x="214" y="59"/>
                </a:lnTo>
                <a:lnTo>
                  <a:pt x="214" y="59"/>
                </a:lnTo>
                <a:lnTo>
                  <a:pt x="214" y="60"/>
                </a:lnTo>
                <a:lnTo>
                  <a:pt x="214" y="60"/>
                </a:lnTo>
                <a:lnTo>
                  <a:pt x="214" y="60"/>
                </a:lnTo>
                <a:lnTo>
                  <a:pt x="216" y="62"/>
                </a:lnTo>
                <a:lnTo>
                  <a:pt x="217" y="62"/>
                </a:lnTo>
                <a:lnTo>
                  <a:pt x="217" y="62"/>
                </a:lnTo>
                <a:lnTo>
                  <a:pt x="219" y="62"/>
                </a:lnTo>
                <a:lnTo>
                  <a:pt x="219" y="62"/>
                </a:lnTo>
                <a:lnTo>
                  <a:pt x="222" y="65"/>
                </a:lnTo>
                <a:lnTo>
                  <a:pt x="224" y="67"/>
                </a:lnTo>
                <a:lnTo>
                  <a:pt x="226" y="67"/>
                </a:lnTo>
                <a:lnTo>
                  <a:pt x="226" y="67"/>
                </a:lnTo>
                <a:lnTo>
                  <a:pt x="226" y="67"/>
                </a:lnTo>
                <a:lnTo>
                  <a:pt x="227" y="69"/>
                </a:lnTo>
                <a:lnTo>
                  <a:pt x="227" y="70"/>
                </a:lnTo>
                <a:lnTo>
                  <a:pt x="227" y="70"/>
                </a:lnTo>
                <a:lnTo>
                  <a:pt x="227" y="70"/>
                </a:lnTo>
                <a:lnTo>
                  <a:pt x="227" y="72"/>
                </a:lnTo>
                <a:lnTo>
                  <a:pt x="227" y="72"/>
                </a:lnTo>
                <a:lnTo>
                  <a:pt x="227" y="74"/>
                </a:lnTo>
                <a:lnTo>
                  <a:pt x="227" y="74"/>
                </a:lnTo>
                <a:lnTo>
                  <a:pt x="229" y="75"/>
                </a:lnTo>
                <a:lnTo>
                  <a:pt x="229" y="75"/>
                </a:lnTo>
                <a:lnTo>
                  <a:pt x="229" y="75"/>
                </a:lnTo>
                <a:lnTo>
                  <a:pt x="229" y="77"/>
                </a:lnTo>
                <a:lnTo>
                  <a:pt x="229" y="77"/>
                </a:lnTo>
                <a:lnTo>
                  <a:pt x="227" y="77"/>
                </a:lnTo>
                <a:lnTo>
                  <a:pt x="227" y="79"/>
                </a:lnTo>
                <a:lnTo>
                  <a:pt x="227" y="80"/>
                </a:lnTo>
                <a:lnTo>
                  <a:pt x="226" y="80"/>
                </a:lnTo>
                <a:lnTo>
                  <a:pt x="226" y="82"/>
                </a:lnTo>
                <a:lnTo>
                  <a:pt x="226" y="82"/>
                </a:lnTo>
                <a:lnTo>
                  <a:pt x="226" y="82"/>
                </a:lnTo>
                <a:lnTo>
                  <a:pt x="224" y="84"/>
                </a:lnTo>
                <a:lnTo>
                  <a:pt x="224" y="89"/>
                </a:lnTo>
                <a:lnTo>
                  <a:pt x="222" y="90"/>
                </a:lnTo>
                <a:lnTo>
                  <a:pt x="222" y="90"/>
                </a:lnTo>
                <a:lnTo>
                  <a:pt x="222" y="92"/>
                </a:lnTo>
                <a:lnTo>
                  <a:pt x="227" y="94"/>
                </a:lnTo>
                <a:lnTo>
                  <a:pt x="227" y="96"/>
                </a:lnTo>
                <a:lnTo>
                  <a:pt x="227" y="96"/>
                </a:lnTo>
                <a:lnTo>
                  <a:pt x="226" y="99"/>
                </a:lnTo>
                <a:lnTo>
                  <a:pt x="226" y="99"/>
                </a:lnTo>
                <a:lnTo>
                  <a:pt x="224" y="99"/>
                </a:lnTo>
                <a:lnTo>
                  <a:pt x="224" y="99"/>
                </a:lnTo>
                <a:lnTo>
                  <a:pt x="219" y="101"/>
                </a:lnTo>
                <a:lnTo>
                  <a:pt x="219" y="101"/>
                </a:lnTo>
                <a:lnTo>
                  <a:pt x="217" y="101"/>
                </a:lnTo>
                <a:lnTo>
                  <a:pt x="216" y="104"/>
                </a:lnTo>
                <a:lnTo>
                  <a:pt x="214" y="106"/>
                </a:lnTo>
                <a:lnTo>
                  <a:pt x="212" y="106"/>
                </a:lnTo>
                <a:lnTo>
                  <a:pt x="212" y="104"/>
                </a:lnTo>
                <a:lnTo>
                  <a:pt x="212" y="104"/>
                </a:lnTo>
                <a:lnTo>
                  <a:pt x="212" y="102"/>
                </a:lnTo>
                <a:lnTo>
                  <a:pt x="212" y="102"/>
                </a:lnTo>
                <a:lnTo>
                  <a:pt x="212" y="102"/>
                </a:lnTo>
                <a:lnTo>
                  <a:pt x="214" y="102"/>
                </a:lnTo>
                <a:lnTo>
                  <a:pt x="214" y="101"/>
                </a:lnTo>
                <a:lnTo>
                  <a:pt x="214" y="101"/>
                </a:lnTo>
                <a:lnTo>
                  <a:pt x="214" y="101"/>
                </a:lnTo>
                <a:lnTo>
                  <a:pt x="214" y="99"/>
                </a:lnTo>
                <a:lnTo>
                  <a:pt x="214" y="99"/>
                </a:lnTo>
                <a:lnTo>
                  <a:pt x="214" y="99"/>
                </a:lnTo>
                <a:lnTo>
                  <a:pt x="214" y="99"/>
                </a:lnTo>
                <a:lnTo>
                  <a:pt x="212" y="99"/>
                </a:lnTo>
                <a:lnTo>
                  <a:pt x="212" y="99"/>
                </a:lnTo>
                <a:lnTo>
                  <a:pt x="211" y="99"/>
                </a:lnTo>
                <a:lnTo>
                  <a:pt x="211" y="101"/>
                </a:lnTo>
                <a:lnTo>
                  <a:pt x="211" y="101"/>
                </a:lnTo>
                <a:lnTo>
                  <a:pt x="211" y="101"/>
                </a:lnTo>
                <a:lnTo>
                  <a:pt x="211" y="101"/>
                </a:lnTo>
                <a:lnTo>
                  <a:pt x="211" y="102"/>
                </a:lnTo>
                <a:lnTo>
                  <a:pt x="209" y="102"/>
                </a:lnTo>
                <a:lnTo>
                  <a:pt x="209" y="102"/>
                </a:lnTo>
                <a:lnTo>
                  <a:pt x="207" y="104"/>
                </a:lnTo>
                <a:lnTo>
                  <a:pt x="207" y="104"/>
                </a:lnTo>
                <a:lnTo>
                  <a:pt x="207" y="102"/>
                </a:lnTo>
                <a:lnTo>
                  <a:pt x="202" y="99"/>
                </a:lnTo>
                <a:lnTo>
                  <a:pt x="202" y="99"/>
                </a:lnTo>
                <a:lnTo>
                  <a:pt x="202" y="99"/>
                </a:lnTo>
                <a:lnTo>
                  <a:pt x="204" y="99"/>
                </a:lnTo>
                <a:lnTo>
                  <a:pt x="206" y="97"/>
                </a:lnTo>
                <a:lnTo>
                  <a:pt x="206" y="97"/>
                </a:lnTo>
                <a:lnTo>
                  <a:pt x="206" y="97"/>
                </a:lnTo>
                <a:lnTo>
                  <a:pt x="206" y="97"/>
                </a:lnTo>
                <a:lnTo>
                  <a:pt x="206" y="97"/>
                </a:lnTo>
                <a:lnTo>
                  <a:pt x="206" y="96"/>
                </a:lnTo>
                <a:lnTo>
                  <a:pt x="207" y="96"/>
                </a:lnTo>
                <a:lnTo>
                  <a:pt x="207" y="96"/>
                </a:lnTo>
                <a:lnTo>
                  <a:pt x="206" y="96"/>
                </a:lnTo>
                <a:lnTo>
                  <a:pt x="206" y="94"/>
                </a:lnTo>
                <a:lnTo>
                  <a:pt x="206" y="94"/>
                </a:lnTo>
                <a:lnTo>
                  <a:pt x="206" y="94"/>
                </a:lnTo>
                <a:lnTo>
                  <a:pt x="206" y="94"/>
                </a:lnTo>
                <a:lnTo>
                  <a:pt x="204" y="92"/>
                </a:lnTo>
                <a:lnTo>
                  <a:pt x="201" y="92"/>
                </a:lnTo>
                <a:lnTo>
                  <a:pt x="199" y="92"/>
                </a:lnTo>
                <a:lnTo>
                  <a:pt x="199" y="92"/>
                </a:lnTo>
                <a:lnTo>
                  <a:pt x="199" y="92"/>
                </a:lnTo>
                <a:lnTo>
                  <a:pt x="195" y="92"/>
                </a:lnTo>
                <a:lnTo>
                  <a:pt x="194" y="92"/>
                </a:lnTo>
                <a:lnTo>
                  <a:pt x="194" y="94"/>
                </a:lnTo>
                <a:lnTo>
                  <a:pt x="194" y="94"/>
                </a:lnTo>
                <a:lnTo>
                  <a:pt x="194" y="94"/>
                </a:lnTo>
                <a:lnTo>
                  <a:pt x="194" y="96"/>
                </a:lnTo>
                <a:lnTo>
                  <a:pt x="194" y="96"/>
                </a:lnTo>
                <a:lnTo>
                  <a:pt x="192" y="97"/>
                </a:lnTo>
                <a:lnTo>
                  <a:pt x="192" y="97"/>
                </a:lnTo>
                <a:lnTo>
                  <a:pt x="192" y="99"/>
                </a:lnTo>
                <a:lnTo>
                  <a:pt x="192" y="99"/>
                </a:lnTo>
                <a:lnTo>
                  <a:pt x="190" y="99"/>
                </a:lnTo>
                <a:lnTo>
                  <a:pt x="190" y="99"/>
                </a:lnTo>
                <a:lnTo>
                  <a:pt x="187" y="99"/>
                </a:lnTo>
                <a:lnTo>
                  <a:pt x="187" y="99"/>
                </a:lnTo>
                <a:lnTo>
                  <a:pt x="187" y="97"/>
                </a:lnTo>
                <a:lnTo>
                  <a:pt x="187" y="97"/>
                </a:lnTo>
                <a:lnTo>
                  <a:pt x="187" y="97"/>
                </a:lnTo>
                <a:lnTo>
                  <a:pt x="187" y="97"/>
                </a:lnTo>
                <a:lnTo>
                  <a:pt x="187" y="96"/>
                </a:lnTo>
                <a:lnTo>
                  <a:pt x="187" y="94"/>
                </a:lnTo>
                <a:lnTo>
                  <a:pt x="187" y="94"/>
                </a:lnTo>
                <a:lnTo>
                  <a:pt x="187" y="92"/>
                </a:lnTo>
                <a:lnTo>
                  <a:pt x="187" y="92"/>
                </a:lnTo>
                <a:lnTo>
                  <a:pt x="187" y="92"/>
                </a:lnTo>
                <a:lnTo>
                  <a:pt x="185" y="92"/>
                </a:lnTo>
                <a:lnTo>
                  <a:pt x="185" y="94"/>
                </a:lnTo>
                <a:lnTo>
                  <a:pt x="185" y="94"/>
                </a:lnTo>
                <a:lnTo>
                  <a:pt x="184" y="99"/>
                </a:lnTo>
                <a:lnTo>
                  <a:pt x="182" y="101"/>
                </a:lnTo>
                <a:lnTo>
                  <a:pt x="182" y="101"/>
                </a:lnTo>
                <a:lnTo>
                  <a:pt x="182" y="102"/>
                </a:lnTo>
                <a:lnTo>
                  <a:pt x="182" y="102"/>
                </a:lnTo>
                <a:lnTo>
                  <a:pt x="180" y="101"/>
                </a:lnTo>
                <a:lnTo>
                  <a:pt x="180" y="102"/>
                </a:lnTo>
                <a:lnTo>
                  <a:pt x="179" y="102"/>
                </a:lnTo>
                <a:lnTo>
                  <a:pt x="179" y="102"/>
                </a:lnTo>
                <a:lnTo>
                  <a:pt x="179" y="102"/>
                </a:lnTo>
                <a:lnTo>
                  <a:pt x="175" y="102"/>
                </a:lnTo>
                <a:lnTo>
                  <a:pt x="175" y="101"/>
                </a:lnTo>
                <a:lnTo>
                  <a:pt x="175" y="101"/>
                </a:lnTo>
                <a:lnTo>
                  <a:pt x="175" y="99"/>
                </a:lnTo>
                <a:lnTo>
                  <a:pt x="175" y="99"/>
                </a:lnTo>
                <a:lnTo>
                  <a:pt x="175" y="97"/>
                </a:lnTo>
                <a:lnTo>
                  <a:pt x="174" y="97"/>
                </a:lnTo>
                <a:lnTo>
                  <a:pt x="174" y="97"/>
                </a:lnTo>
                <a:lnTo>
                  <a:pt x="174" y="97"/>
                </a:lnTo>
                <a:lnTo>
                  <a:pt x="172" y="97"/>
                </a:lnTo>
                <a:lnTo>
                  <a:pt x="172" y="97"/>
                </a:lnTo>
                <a:lnTo>
                  <a:pt x="172" y="99"/>
                </a:lnTo>
                <a:lnTo>
                  <a:pt x="170" y="99"/>
                </a:lnTo>
                <a:lnTo>
                  <a:pt x="170" y="99"/>
                </a:lnTo>
                <a:lnTo>
                  <a:pt x="169" y="99"/>
                </a:lnTo>
                <a:lnTo>
                  <a:pt x="169" y="99"/>
                </a:lnTo>
                <a:lnTo>
                  <a:pt x="169" y="97"/>
                </a:lnTo>
                <a:lnTo>
                  <a:pt x="169" y="96"/>
                </a:lnTo>
                <a:lnTo>
                  <a:pt x="169" y="96"/>
                </a:lnTo>
                <a:lnTo>
                  <a:pt x="169" y="96"/>
                </a:lnTo>
                <a:lnTo>
                  <a:pt x="169" y="96"/>
                </a:lnTo>
                <a:lnTo>
                  <a:pt x="167" y="96"/>
                </a:lnTo>
                <a:lnTo>
                  <a:pt x="164" y="97"/>
                </a:lnTo>
                <a:lnTo>
                  <a:pt x="162" y="99"/>
                </a:lnTo>
                <a:lnTo>
                  <a:pt x="162" y="101"/>
                </a:lnTo>
                <a:lnTo>
                  <a:pt x="162" y="101"/>
                </a:lnTo>
                <a:lnTo>
                  <a:pt x="160" y="102"/>
                </a:lnTo>
                <a:lnTo>
                  <a:pt x="160" y="102"/>
                </a:lnTo>
                <a:lnTo>
                  <a:pt x="160" y="102"/>
                </a:lnTo>
                <a:lnTo>
                  <a:pt x="155" y="104"/>
                </a:lnTo>
                <a:lnTo>
                  <a:pt x="155" y="104"/>
                </a:lnTo>
                <a:lnTo>
                  <a:pt x="155" y="106"/>
                </a:lnTo>
                <a:lnTo>
                  <a:pt x="157" y="107"/>
                </a:lnTo>
                <a:lnTo>
                  <a:pt x="157" y="107"/>
                </a:lnTo>
                <a:lnTo>
                  <a:pt x="157" y="107"/>
                </a:lnTo>
                <a:lnTo>
                  <a:pt x="157" y="107"/>
                </a:lnTo>
                <a:lnTo>
                  <a:pt x="158" y="107"/>
                </a:lnTo>
                <a:lnTo>
                  <a:pt x="158" y="107"/>
                </a:lnTo>
                <a:lnTo>
                  <a:pt x="158" y="107"/>
                </a:lnTo>
                <a:lnTo>
                  <a:pt x="158" y="109"/>
                </a:lnTo>
                <a:lnTo>
                  <a:pt x="158" y="109"/>
                </a:lnTo>
                <a:lnTo>
                  <a:pt x="160" y="111"/>
                </a:lnTo>
                <a:lnTo>
                  <a:pt x="160" y="111"/>
                </a:lnTo>
                <a:lnTo>
                  <a:pt x="160" y="111"/>
                </a:lnTo>
                <a:lnTo>
                  <a:pt x="160" y="111"/>
                </a:lnTo>
                <a:lnTo>
                  <a:pt x="158" y="111"/>
                </a:lnTo>
                <a:lnTo>
                  <a:pt x="158" y="111"/>
                </a:lnTo>
                <a:lnTo>
                  <a:pt x="157" y="111"/>
                </a:lnTo>
                <a:lnTo>
                  <a:pt x="157" y="111"/>
                </a:lnTo>
                <a:lnTo>
                  <a:pt x="157" y="111"/>
                </a:lnTo>
                <a:lnTo>
                  <a:pt x="155" y="111"/>
                </a:lnTo>
                <a:lnTo>
                  <a:pt x="155" y="112"/>
                </a:lnTo>
                <a:lnTo>
                  <a:pt x="153" y="114"/>
                </a:lnTo>
                <a:lnTo>
                  <a:pt x="153" y="114"/>
                </a:lnTo>
                <a:lnTo>
                  <a:pt x="152" y="114"/>
                </a:lnTo>
                <a:lnTo>
                  <a:pt x="150" y="114"/>
                </a:lnTo>
                <a:lnTo>
                  <a:pt x="148" y="116"/>
                </a:lnTo>
                <a:lnTo>
                  <a:pt x="148" y="116"/>
                </a:lnTo>
                <a:lnTo>
                  <a:pt x="148" y="116"/>
                </a:lnTo>
                <a:lnTo>
                  <a:pt x="147" y="117"/>
                </a:lnTo>
                <a:lnTo>
                  <a:pt x="147" y="117"/>
                </a:lnTo>
                <a:lnTo>
                  <a:pt x="145" y="119"/>
                </a:lnTo>
                <a:lnTo>
                  <a:pt x="145" y="119"/>
                </a:lnTo>
                <a:lnTo>
                  <a:pt x="145" y="121"/>
                </a:lnTo>
                <a:lnTo>
                  <a:pt x="143" y="121"/>
                </a:lnTo>
                <a:lnTo>
                  <a:pt x="143" y="119"/>
                </a:lnTo>
                <a:lnTo>
                  <a:pt x="140" y="121"/>
                </a:lnTo>
                <a:lnTo>
                  <a:pt x="140" y="119"/>
                </a:lnTo>
                <a:lnTo>
                  <a:pt x="140" y="119"/>
                </a:lnTo>
                <a:lnTo>
                  <a:pt x="140" y="119"/>
                </a:lnTo>
                <a:lnTo>
                  <a:pt x="140" y="119"/>
                </a:lnTo>
                <a:lnTo>
                  <a:pt x="140" y="117"/>
                </a:lnTo>
                <a:lnTo>
                  <a:pt x="140" y="117"/>
                </a:lnTo>
                <a:lnTo>
                  <a:pt x="140" y="117"/>
                </a:lnTo>
                <a:lnTo>
                  <a:pt x="140" y="117"/>
                </a:lnTo>
                <a:lnTo>
                  <a:pt x="140" y="116"/>
                </a:lnTo>
                <a:lnTo>
                  <a:pt x="140" y="117"/>
                </a:lnTo>
                <a:lnTo>
                  <a:pt x="138" y="117"/>
                </a:lnTo>
                <a:lnTo>
                  <a:pt x="138" y="117"/>
                </a:lnTo>
                <a:lnTo>
                  <a:pt x="138" y="117"/>
                </a:lnTo>
                <a:lnTo>
                  <a:pt x="138" y="117"/>
                </a:lnTo>
                <a:lnTo>
                  <a:pt x="138" y="119"/>
                </a:lnTo>
                <a:lnTo>
                  <a:pt x="138" y="119"/>
                </a:lnTo>
                <a:lnTo>
                  <a:pt x="137" y="121"/>
                </a:lnTo>
                <a:lnTo>
                  <a:pt x="137" y="122"/>
                </a:lnTo>
                <a:lnTo>
                  <a:pt x="135" y="126"/>
                </a:lnTo>
                <a:lnTo>
                  <a:pt x="135" y="127"/>
                </a:lnTo>
                <a:lnTo>
                  <a:pt x="135" y="127"/>
                </a:lnTo>
                <a:lnTo>
                  <a:pt x="135" y="127"/>
                </a:lnTo>
                <a:lnTo>
                  <a:pt x="133" y="129"/>
                </a:lnTo>
                <a:lnTo>
                  <a:pt x="132" y="129"/>
                </a:lnTo>
                <a:lnTo>
                  <a:pt x="132" y="129"/>
                </a:lnTo>
                <a:lnTo>
                  <a:pt x="132" y="127"/>
                </a:lnTo>
                <a:lnTo>
                  <a:pt x="130" y="127"/>
                </a:lnTo>
                <a:lnTo>
                  <a:pt x="128" y="127"/>
                </a:lnTo>
                <a:lnTo>
                  <a:pt x="128" y="127"/>
                </a:lnTo>
                <a:lnTo>
                  <a:pt x="123" y="127"/>
                </a:lnTo>
                <a:lnTo>
                  <a:pt x="123" y="127"/>
                </a:lnTo>
                <a:lnTo>
                  <a:pt x="122" y="127"/>
                </a:lnTo>
                <a:lnTo>
                  <a:pt x="120" y="127"/>
                </a:lnTo>
                <a:lnTo>
                  <a:pt x="120" y="127"/>
                </a:lnTo>
                <a:lnTo>
                  <a:pt x="120" y="127"/>
                </a:lnTo>
                <a:lnTo>
                  <a:pt x="120" y="127"/>
                </a:lnTo>
                <a:lnTo>
                  <a:pt x="118" y="129"/>
                </a:lnTo>
                <a:lnTo>
                  <a:pt x="118" y="129"/>
                </a:lnTo>
                <a:lnTo>
                  <a:pt x="118" y="131"/>
                </a:lnTo>
                <a:lnTo>
                  <a:pt x="118" y="131"/>
                </a:lnTo>
                <a:lnTo>
                  <a:pt x="118" y="134"/>
                </a:lnTo>
                <a:lnTo>
                  <a:pt x="116" y="134"/>
                </a:lnTo>
                <a:lnTo>
                  <a:pt x="116" y="134"/>
                </a:lnTo>
                <a:lnTo>
                  <a:pt x="115" y="134"/>
                </a:lnTo>
                <a:lnTo>
                  <a:pt x="111" y="131"/>
                </a:lnTo>
                <a:lnTo>
                  <a:pt x="108" y="126"/>
                </a:lnTo>
                <a:lnTo>
                  <a:pt x="101" y="119"/>
                </a:lnTo>
                <a:lnTo>
                  <a:pt x="100" y="116"/>
                </a:lnTo>
                <a:lnTo>
                  <a:pt x="100" y="114"/>
                </a:lnTo>
                <a:lnTo>
                  <a:pt x="100" y="112"/>
                </a:lnTo>
                <a:lnTo>
                  <a:pt x="100" y="109"/>
                </a:lnTo>
                <a:lnTo>
                  <a:pt x="100" y="109"/>
                </a:lnTo>
                <a:lnTo>
                  <a:pt x="100" y="104"/>
                </a:lnTo>
                <a:lnTo>
                  <a:pt x="100" y="101"/>
                </a:lnTo>
                <a:lnTo>
                  <a:pt x="100" y="99"/>
                </a:lnTo>
                <a:lnTo>
                  <a:pt x="98" y="97"/>
                </a:lnTo>
                <a:lnTo>
                  <a:pt x="83" y="90"/>
                </a:lnTo>
                <a:lnTo>
                  <a:pt x="83" y="90"/>
                </a:lnTo>
                <a:lnTo>
                  <a:pt x="79" y="87"/>
                </a:lnTo>
                <a:lnTo>
                  <a:pt x="79" y="87"/>
                </a:lnTo>
                <a:lnTo>
                  <a:pt x="79" y="85"/>
                </a:lnTo>
                <a:lnTo>
                  <a:pt x="79" y="85"/>
                </a:lnTo>
                <a:lnTo>
                  <a:pt x="79" y="84"/>
                </a:lnTo>
                <a:lnTo>
                  <a:pt x="79" y="82"/>
                </a:lnTo>
                <a:lnTo>
                  <a:pt x="79" y="82"/>
                </a:lnTo>
                <a:lnTo>
                  <a:pt x="79" y="80"/>
                </a:lnTo>
                <a:lnTo>
                  <a:pt x="79" y="80"/>
                </a:lnTo>
                <a:lnTo>
                  <a:pt x="79" y="80"/>
                </a:lnTo>
                <a:lnTo>
                  <a:pt x="79" y="80"/>
                </a:lnTo>
                <a:lnTo>
                  <a:pt x="81" y="75"/>
                </a:lnTo>
                <a:lnTo>
                  <a:pt x="81" y="75"/>
                </a:lnTo>
                <a:lnTo>
                  <a:pt x="81" y="74"/>
                </a:lnTo>
                <a:lnTo>
                  <a:pt x="81" y="72"/>
                </a:lnTo>
                <a:lnTo>
                  <a:pt x="81" y="72"/>
                </a:lnTo>
                <a:lnTo>
                  <a:pt x="79" y="72"/>
                </a:lnTo>
                <a:lnTo>
                  <a:pt x="76" y="70"/>
                </a:lnTo>
                <a:lnTo>
                  <a:pt x="74" y="70"/>
                </a:lnTo>
                <a:lnTo>
                  <a:pt x="74" y="70"/>
                </a:lnTo>
                <a:lnTo>
                  <a:pt x="74" y="70"/>
                </a:lnTo>
                <a:lnTo>
                  <a:pt x="74" y="70"/>
                </a:lnTo>
                <a:lnTo>
                  <a:pt x="74" y="72"/>
                </a:lnTo>
                <a:lnTo>
                  <a:pt x="73" y="72"/>
                </a:lnTo>
                <a:lnTo>
                  <a:pt x="73" y="70"/>
                </a:lnTo>
                <a:lnTo>
                  <a:pt x="69" y="70"/>
                </a:lnTo>
                <a:lnTo>
                  <a:pt x="69" y="70"/>
                </a:lnTo>
                <a:lnTo>
                  <a:pt x="68" y="72"/>
                </a:lnTo>
                <a:lnTo>
                  <a:pt x="68" y="72"/>
                </a:lnTo>
                <a:lnTo>
                  <a:pt x="63" y="70"/>
                </a:lnTo>
                <a:lnTo>
                  <a:pt x="63" y="70"/>
                </a:lnTo>
                <a:lnTo>
                  <a:pt x="59" y="72"/>
                </a:lnTo>
                <a:lnTo>
                  <a:pt x="46" y="77"/>
                </a:lnTo>
                <a:lnTo>
                  <a:pt x="46" y="77"/>
                </a:lnTo>
                <a:lnTo>
                  <a:pt x="44" y="79"/>
                </a:lnTo>
                <a:lnTo>
                  <a:pt x="44" y="79"/>
                </a:lnTo>
                <a:lnTo>
                  <a:pt x="43" y="79"/>
                </a:lnTo>
                <a:lnTo>
                  <a:pt x="43" y="80"/>
                </a:lnTo>
                <a:lnTo>
                  <a:pt x="41" y="80"/>
                </a:lnTo>
                <a:lnTo>
                  <a:pt x="39" y="80"/>
                </a:lnTo>
                <a:lnTo>
                  <a:pt x="39" y="79"/>
                </a:lnTo>
                <a:lnTo>
                  <a:pt x="39" y="79"/>
                </a:lnTo>
                <a:lnTo>
                  <a:pt x="39" y="79"/>
                </a:lnTo>
                <a:lnTo>
                  <a:pt x="37" y="79"/>
                </a:lnTo>
                <a:lnTo>
                  <a:pt x="37" y="79"/>
                </a:lnTo>
                <a:lnTo>
                  <a:pt x="37" y="77"/>
                </a:lnTo>
                <a:lnTo>
                  <a:pt x="37" y="77"/>
                </a:lnTo>
                <a:lnTo>
                  <a:pt x="37" y="77"/>
                </a:lnTo>
                <a:lnTo>
                  <a:pt x="37" y="77"/>
                </a:lnTo>
                <a:lnTo>
                  <a:pt x="36" y="77"/>
                </a:lnTo>
                <a:lnTo>
                  <a:pt x="34" y="75"/>
                </a:lnTo>
                <a:lnTo>
                  <a:pt x="34" y="75"/>
                </a:lnTo>
                <a:lnTo>
                  <a:pt x="26" y="75"/>
                </a:lnTo>
                <a:lnTo>
                  <a:pt x="22" y="77"/>
                </a:lnTo>
                <a:lnTo>
                  <a:pt x="16" y="77"/>
                </a:lnTo>
                <a:lnTo>
                  <a:pt x="14" y="77"/>
                </a:lnTo>
                <a:lnTo>
                  <a:pt x="12" y="77"/>
                </a:lnTo>
                <a:lnTo>
                  <a:pt x="11" y="77"/>
                </a:lnTo>
                <a:lnTo>
                  <a:pt x="11" y="75"/>
                </a:lnTo>
                <a:lnTo>
                  <a:pt x="11" y="75"/>
                </a:lnTo>
                <a:lnTo>
                  <a:pt x="9" y="75"/>
                </a:lnTo>
                <a:lnTo>
                  <a:pt x="9" y="75"/>
                </a:lnTo>
                <a:lnTo>
                  <a:pt x="9" y="74"/>
                </a:lnTo>
                <a:lnTo>
                  <a:pt x="9" y="74"/>
                </a:lnTo>
                <a:lnTo>
                  <a:pt x="11" y="74"/>
                </a:lnTo>
                <a:lnTo>
                  <a:pt x="11" y="72"/>
                </a:lnTo>
                <a:lnTo>
                  <a:pt x="11" y="72"/>
                </a:lnTo>
                <a:lnTo>
                  <a:pt x="11" y="72"/>
                </a:lnTo>
                <a:lnTo>
                  <a:pt x="9" y="70"/>
                </a:lnTo>
                <a:lnTo>
                  <a:pt x="9" y="70"/>
                </a:lnTo>
                <a:lnTo>
                  <a:pt x="9" y="70"/>
                </a:lnTo>
                <a:lnTo>
                  <a:pt x="11" y="69"/>
                </a:lnTo>
                <a:lnTo>
                  <a:pt x="11" y="69"/>
                </a:lnTo>
                <a:lnTo>
                  <a:pt x="11" y="65"/>
                </a:lnTo>
                <a:lnTo>
                  <a:pt x="12" y="64"/>
                </a:lnTo>
                <a:lnTo>
                  <a:pt x="11" y="64"/>
                </a:lnTo>
                <a:lnTo>
                  <a:pt x="11" y="64"/>
                </a:lnTo>
                <a:lnTo>
                  <a:pt x="9" y="64"/>
                </a:lnTo>
                <a:lnTo>
                  <a:pt x="9" y="62"/>
                </a:lnTo>
                <a:lnTo>
                  <a:pt x="9" y="62"/>
                </a:lnTo>
                <a:lnTo>
                  <a:pt x="6" y="57"/>
                </a:lnTo>
                <a:lnTo>
                  <a:pt x="4" y="55"/>
                </a:lnTo>
                <a:lnTo>
                  <a:pt x="4" y="54"/>
                </a:lnTo>
                <a:lnTo>
                  <a:pt x="4" y="54"/>
                </a:lnTo>
                <a:lnTo>
                  <a:pt x="6" y="50"/>
                </a:lnTo>
                <a:lnTo>
                  <a:pt x="6" y="50"/>
                </a:lnTo>
                <a:lnTo>
                  <a:pt x="6" y="50"/>
                </a:lnTo>
                <a:lnTo>
                  <a:pt x="6" y="48"/>
                </a:lnTo>
                <a:lnTo>
                  <a:pt x="9" y="50"/>
                </a:lnTo>
                <a:lnTo>
                  <a:pt x="9" y="50"/>
                </a:lnTo>
                <a:lnTo>
                  <a:pt x="11" y="48"/>
                </a:lnTo>
                <a:lnTo>
                  <a:pt x="11" y="48"/>
                </a:lnTo>
                <a:lnTo>
                  <a:pt x="11" y="45"/>
                </a:lnTo>
                <a:lnTo>
                  <a:pt x="11" y="45"/>
                </a:lnTo>
                <a:lnTo>
                  <a:pt x="11" y="43"/>
                </a:lnTo>
                <a:lnTo>
                  <a:pt x="11" y="43"/>
                </a:lnTo>
                <a:lnTo>
                  <a:pt x="12" y="42"/>
                </a:lnTo>
                <a:lnTo>
                  <a:pt x="12" y="42"/>
                </a:lnTo>
                <a:lnTo>
                  <a:pt x="12" y="42"/>
                </a:lnTo>
                <a:lnTo>
                  <a:pt x="14" y="40"/>
                </a:lnTo>
                <a:lnTo>
                  <a:pt x="14" y="40"/>
                </a:lnTo>
                <a:lnTo>
                  <a:pt x="14" y="38"/>
                </a:lnTo>
                <a:lnTo>
                  <a:pt x="12" y="38"/>
                </a:lnTo>
                <a:lnTo>
                  <a:pt x="12" y="38"/>
                </a:lnTo>
                <a:lnTo>
                  <a:pt x="12" y="38"/>
                </a:lnTo>
                <a:lnTo>
                  <a:pt x="11" y="38"/>
                </a:lnTo>
                <a:lnTo>
                  <a:pt x="11" y="38"/>
                </a:lnTo>
                <a:lnTo>
                  <a:pt x="11" y="38"/>
                </a:lnTo>
                <a:lnTo>
                  <a:pt x="11" y="37"/>
                </a:lnTo>
                <a:lnTo>
                  <a:pt x="6" y="37"/>
                </a:lnTo>
                <a:lnTo>
                  <a:pt x="6" y="37"/>
                </a:lnTo>
                <a:lnTo>
                  <a:pt x="6" y="37"/>
                </a:lnTo>
                <a:lnTo>
                  <a:pt x="6" y="37"/>
                </a:lnTo>
                <a:lnTo>
                  <a:pt x="6" y="35"/>
                </a:lnTo>
                <a:lnTo>
                  <a:pt x="6" y="35"/>
                </a:lnTo>
                <a:lnTo>
                  <a:pt x="6" y="33"/>
                </a:lnTo>
                <a:lnTo>
                  <a:pt x="6" y="33"/>
                </a:lnTo>
                <a:lnTo>
                  <a:pt x="2" y="33"/>
                </a:lnTo>
                <a:lnTo>
                  <a:pt x="2" y="33"/>
                </a:lnTo>
                <a:lnTo>
                  <a:pt x="2" y="33"/>
                </a:lnTo>
                <a:lnTo>
                  <a:pt x="0" y="32"/>
                </a:lnTo>
                <a:lnTo>
                  <a:pt x="0" y="32"/>
                </a:lnTo>
                <a:lnTo>
                  <a:pt x="0" y="30"/>
                </a:lnTo>
                <a:lnTo>
                  <a:pt x="0" y="30"/>
                </a:lnTo>
                <a:lnTo>
                  <a:pt x="0" y="28"/>
                </a:lnTo>
                <a:lnTo>
                  <a:pt x="0" y="27"/>
                </a:lnTo>
                <a:lnTo>
                  <a:pt x="0" y="27"/>
                </a:lnTo>
                <a:lnTo>
                  <a:pt x="0" y="25"/>
                </a:lnTo>
                <a:lnTo>
                  <a:pt x="2" y="25"/>
                </a:lnTo>
                <a:lnTo>
                  <a:pt x="2" y="25"/>
                </a:lnTo>
                <a:lnTo>
                  <a:pt x="2" y="25"/>
                </a:lnTo>
                <a:lnTo>
                  <a:pt x="2" y="23"/>
                </a:lnTo>
                <a:lnTo>
                  <a:pt x="2" y="23"/>
                </a:lnTo>
                <a:lnTo>
                  <a:pt x="2" y="22"/>
                </a:lnTo>
                <a:lnTo>
                  <a:pt x="2" y="22"/>
                </a:lnTo>
                <a:lnTo>
                  <a:pt x="2" y="22"/>
                </a:lnTo>
                <a:lnTo>
                  <a:pt x="4" y="20"/>
                </a:lnTo>
                <a:lnTo>
                  <a:pt x="4" y="20"/>
                </a:lnTo>
                <a:lnTo>
                  <a:pt x="4" y="20"/>
                </a:lnTo>
                <a:lnTo>
                  <a:pt x="6" y="20"/>
                </a:lnTo>
                <a:lnTo>
                  <a:pt x="6" y="20"/>
                </a:lnTo>
                <a:lnTo>
                  <a:pt x="7" y="20"/>
                </a:lnTo>
                <a:lnTo>
                  <a:pt x="7" y="20"/>
                </a:lnTo>
                <a:lnTo>
                  <a:pt x="7" y="18"/>
                </a:lnTo>
                <a:lnTo>
                  <a:pt x="9" y="18"/>
                </a:lnTo>
                <a:lnTo>
                  <a:pt x="9" y="18"/>
                </a:lnTo>
                <a:lnTo>
                  <a:pt x="14" y="20"/>
                </a:lnTo>
                <a:lnTo>
                  <a:pt x="16" y="20"/>
                </a:lnTo>
                <a:lnTo>
                  <a:pt x="17" y="20"/>
                </a:lnTo>
                <a:lnTo>
                  <a:pt x="17" y="20"/>
                </a:lnTo>
                <a:lnTo>
                  <a:pt x="19" y="20"/>
                </a:lnTo>
                <a:lnTo>
                  <a:pt x="19" y="18"/>
                </a:lnTo>
                <a:lnTo>
                  <a:pt x="19" y="18"/>
                </a:lnTo>
                <a:lnTo>
                  <a:pt x="19" y="18"/>
                </a:lnTo>
                <a:lnTo>
                  <a:pt x="19" y="18"/>
                </a:lnTo>
                <a:lnTo>
                  <a:pt x="19" y="17"/>
                </a:lnTo>
                <a:lnTo>
                  <a:pt x="19" y="17"/>
                </a:lnTo>
                <a:lnTo>
                  <a:pt x="19" y="17"/>
                </a:lnTo>
                <a:lnTo>
                  <a:pt x="19" y="15"/>
                </a:lnTo>
                <a:lnTo>
                  <a:pt x="19" y="15"/>
                </a:lnTo>
                <a:lnTo>
                  <a:pt x="19" y="13"/>
                </a:lnTo>
                <a:lnTo>
                  <a:pt x="21" y="13"/>
                </a:lnTo>
                <a:lnTo>
                  <a:pt x="21" y="11"/>
                </a:lnTo>
                <a:lnTo>
                  <a:pt x="21" y="11"/>
                </a:lnTo>
                <a:lnTo>
                  <a:pt x="21" y="10"/>
                </a:lnTo>
                <a:lnTo>
                  <a:pt x="22" y="10"/>
                </a:lnTo>
                <a:lnTo>
                  <a:pt x="22" y="8"/>
                </a:lnTo>
                <a:lnTo>
                  <a:pt x="22" y="8"/>
                </a:lnTo>
                <a:lnTo>
                  <a:pt x="22" y="6"/>
                </a:lnTo>
                <a:lnTo>
                  <a:pt x="24" y="6"/>
                </a:lnTo>
                <a:lnTo>
                  <a:pt x="24" y="5"/>
                </a:lnTo>
                <a:lnTo>
                  <a:pt x="24" y="5"/>
                </a:lnTo>
                <a:lnTo>
                  <a:pt x="26" y="5"/>
                </a:lnTo>
                <a:lnTo>
                  <a:pt x="26" y="3"/>
                </a:lnTo>
                <a:lnTo>
                  <a:pt x="26" y="3"/>
                </a:lnTo>
                <a:lnTo>
                  <a:pt x="26" y="1"/>
                </a:lnTo>
                <a:lnTo>
                  <a:pt x="27" y="1"/>
                </a:lnTo>
                <a:lnTo>
                  <a:pt x="27" y="0"/>
                </a:lnTo>
                <a:lnTo>
                  <a:pt x="27" y="0"/>
                </a:lnTo>
                <a:lnTo>
                  <a:pt x="29" y="0"/>
                </a:lnTo>
                <a:lnTo>
                  <a:pt x="29" y="1"/>
                </a:lnTo>
                <a:lnTo>
                  <a:pt x="31" y="1"/>
                </a:lnTo>
                <a:lnTo>
                  <a:pt x="31" y="1"/>
                </a:lnTo>
                <a:lnTo>
                  <a:pt x="34" y="1"/>
                </a:lnTo>
                <a:lnTo>
                  <a:pt x="41" y="3"/>
                </a:lnTo>
                <a:lnTo>
                  <a:pt x="43" y="3"/>
                </a:lnTo>
                <a:lnTo>
                  <a:pt x="43" y="3"/>
                </a:lnTo>
                <a:lnTo>
                  <a:pt x="44" y="3"/>
                </a:lnTo>
                <a:lnTo>
                  <a:pt x="46" y="3"/>
                </a:lnTo>
                <a:lnTo>
                  <a:pt x="46" y="3"/>
                </a:lnTo>
                <a:lnTo>
                  <a:pt x="48" y="0"/>
                </a:lnTo>
                <a:lnTo>
                  <a:pt x="48" y="0"/>
                </a:lnTo>
                <a:lnTo>
                  <a:pt x="49" y="0"/>
                </a:lnTo>
                <a:lnTo>
                  <a:pt x="56" y="3"/>
                </a:lnTo>
                <a:lnTo>
                  <a:pt x="58" y="5"/>
                </a:lnTo>
                <a:lnTo>
                  <a:pt x="58" y="5"/>
                </a:lnTo>
                <a:lnTo>
                  <a:pt x="58" y="6"/>
                </a:lnTo>
                <a:lnTo>
                  <a:pt x="58" y="6"/>
                </a:lnTo>
                <a:lnTo>
                  <a:pt x="59" y="5"/>
                </a:lnTo>
                <a:lnTo>
                  <a:pt x="59" y="6"/>
                </a:lnTo>
                <a:lnTo>
                  <a:pt x="59" y="6"/>
                </a:lnTo>
                <a:lnTo>
                  <a:pt x="59" y="6"/>
                </a:lnTo>
                <a:lnTo>
                  <a:pt x="61" y="6"/>
                </a:lnTo>
                <a:lnTo>
                  <a:pt x="61" y="6"/>
                </a:lnTo>
                <a:lnTo>
                  <a:pt x="61" y="6"/>
                </a:lnTo>
                <a:lnTo>
                  <a:pt x="63" y="6"/>
                </a:lnTo>
                <a:lnTo>
                  <a:pt x="64" y="6"/>
                </a:lnTo>
                <a:lnTo>
                  <a:pt x="64" y="6"/>
                </a:lnTo>
                <a:lnTo>
                  <a:pt x="64" y="6"/>
                </a:lnTo>
                <a:lnTo>
                  <a:pt x="64" y="5"/>
                </a:lnTo>
                <a:lnTo>
                  <a:pt x="64" y="5"/>
                </a:lnTo>
                <a:lnTo>
                  <a:pt x="64" y="5"/>
                </a:lnTo>
                <a:lnTo>
                  <a:pt x="66" y="5"/>
                </a:lnTo>
                <a:lnTo>
                  <a:pt x="66" y="5"/>
                </a:lnTo>
                <a:lnTo>
                  <a:pt x="68" y="5"/>
                </a:lnTo>
                <a:lnTo>
                  <a:pt x="68" y="6"/>
                </a:lnTo>
                <a:lnTo>
                  <a:pt x="68" y="6"/>
                </a:lnTo>
                <a:lnTo>
                  <a:pt x="66" y="6"/>
                </a:lnTo>
                <a:lnTo>
                  <a:pt x="66" y="6"/>
                </a:lnTo>
                <a:lnTo>
                  <a:pt x="66" y="6"/>
                </a:lnTo>
                <a:lnTo>
                  <a:pt x="66" y="6"/>
                </a:lnTo>
                <a:lnTo>
                  <a:pt x="68" y="8"/>
                </a:lnTo>
                <a:lnTo>
                  <a:pt x="71" y="10"/>
                </a:lnTo>
                <a:lnTo>
                  <a:pt x="76" y="11"/>
                </a:lnTo>
                <a:lnTo>
                  <a:pt x="76" y="10"/>
                </a:lnTo>
                <a:lnTo>
                  <a:pt x="78" y="10"/>
                </a:lnTo>
                <a:lnTo>
                  <a:pt x="78" y="10"/>
                </a:lnTo>
                <a:lnTo>
                  <a:pt x="78" y="11"/>
                </a:lnTo>
                <a:lnTo>
                  <a:pt x="81" y="15"/>
                </a:lnTo>
                <a:lnTo>
                  <a:pt x="81" y="15"/>
                </a:lnTo>
                <a:lnTo>
                  <a:pt x="83" y="15"/>
                </a:lnTo>
                <a:lnTo>
                  <a:pt x="83" y="13"/>
                </a:lnTo>
                <a:lnTo>
                  <a:pt x="83" y="13"/>
                </a:lnTo>
                <a:lnTo>
                  <a:pt x="85" y="13"/>
                </a:lnTo>
                <a:lnTo>
                  <a:pt x="85" y="15"/>
                </a:lnTo>
                <a:lnTo>
                  <a:pt x="86" y="17"/>
                </a:lnTo>
                <a:lnTo>
                  <a:pt x="88" y="18"/>
                </a:lnTo>
                <a:lnTo>
                  <a:pt x="88" y="18"/>
                </a:lnTo>
                <a:lnTo>
                  <a:pt x="86" y="20"/>
                </a:lnTo>
                <a:lnTo>
                  <a:pt x="86" y="20"/>
                </a:lnTo>
                <a:lnTo>
                  <a:pt x="86" y="22"/>
                </a:lnTo>
                <a:lnTo>
                  <a:pt x="86" y="23"/>
                </a:lnTo>
                <a:lnTo>
                  <a:pt x="86" y="23"/>
                </a:lnTo>
                <a:lnTo>
                  <a:pt x="85" y="23"/>
                </a:lnTo>
                <a:lnTo>
                  <a:pt x="85" y="23"/>
                </a:lnTo>
                <a:lnTo>
                  <a:pt x="83" y="23"/>
                </a:lnTo>
                <a:lnTo>
                  <a:pt x="83" y="23"/>
                </a:lnTo>
                <a:lnTo>
                  <a:pt x="85" y="25"/>
                </a:lnTo>
                <a:lnTo>
                  <a:pt x="85" y="27"/>
                </a:lnTo>
                <a:lnTo>
                  <a:pt x="88" y="25"/>
                </a:lnTo>
                <a:lnTo>
                  <a:pt x="90" y="25"/>
                </a:lnTo>
                <a:lnTo>
                  <a:pt x="96" y="27"/>
                </a:lnTo>
                <a:lnTo>
                  <a:pt x="98" y="27"/>
                </a:lnTo>
                <a:lnTo>
                  <a:pt x="98" y="25"/>
                </a:lnTo>
                <a:lnTo>
                  <a:pt x="100" y="25"/>
                </a:lnTo>
                <a:lnTo>
                  <a:pt x="100" y="25"/>
                </a:lnTo>
                <a:lnTo>
                  <a:pt x="100" y="25"/>
                </a:lnTo>
                <a:lnTo>
                  <a:pt x="101" y="25"/>
                </a:lnTo>
                <a:lnTo>
                  <a:pt x="101" y="25"/>
                </a:lnTo>
                <a:lnTo>
                  <a:pt x="101" y="28"/>
                </a:lnTo>
                <a:lnTo>
                  <a:pt x="101" y="28"/>
                </a:lnTo>
                <a:lnTo>
                  <a:pt x="103" y="28"/>
                </a:lnTo>
                <a:lnTo>
                  <a:pt x="103" y="28"/>
                </a:lnTo>
                <a:lnTo>
                  <a:pt x="103" y="27"/>
                </a:lnTo>
                <a:lnTo>
                  <a:pt x="103" y="25"/>
                </a:lnTo>
                <a:lnTo>
                  <a:pt x="105" y="25"/>
                </a:lnTo>
                <a:lnTo>
                  <a:pt x="105" y="23"/>
                </a:lnTo>
                <a:lnTo>
                  <a:pt x="105" y="23"/>
                </a:lnTo>
                <a:lnTo>
                  <a:pt x="106" y="23"/>
                </a:lnTo>
                <a:lnTo>
                  <a:pt x="108" y="23"/>
                </a:lnTo>
                <a:lnTo>
                  <a:pt x="108" y="22"/>
                </a:lnTo>
                <a:lnTo>
                  <a:pt x="108" y="22"/>
                </a:lnTo>
                <a:lnTo>
                  <a:pt x="108" y="22"/>
                </a:lnTo>
                <a:lnTo>
                  <a:pt x="110" y="22"/>
                </a:lnTo>
                <a:lnTo>
                  <a:pt x="110" y="22"/>
                </a:lnTo>
                <a:lnTo>
                  <a:pt x="111" y="20"/>
                </a:lnTo>
                <a:lnTo>
                  <a:pt x="111" y="20"/>
                </a:lnTo>
                <a:lnTo>
                  <a:pt x="116" y="17"/>
                </a:lnTo>
                <a:lnTo>
                  <a:pt x="116" y="17"/>
                </a:lnTo>
                <a:lnTo>
                  <a:pt x="118" y="18"/>
                </a:lnTo>
                <a:lnTo>
                  <a:pt x="118" y="18"/>
                </a:lnTo>
                <a:lnTo>
                  <a:pt x="120" y="18"/>
                </a:lnTo>
                <a:lnTo>
                  <a:pt x="120" y="18"/>
                </a:lnTo>
                <a:lnTo>
                  <a:pt x="120" y="18"/>
                </a:lnTo>
                <a:lnTo>
                  <a:pt x="120" y="17"/>
                </a:lnTo>
                <a:lnTo>
                  <a:pt x="120" y="15"/>
                </a:lnTo>
                <a:lnTo>
                  <a:pt x="120" y="15"/>
                </a:lnTo>
                <a:lnTo>
                  <a:pt x="120" y="15"/>
                </a:lnTo>
                <a:lnTo>
                  <a:pt x="120" y="13"/>
                </a:lnTo>
                <a:lnTo>
                  <a:pt x="120" y="13"/>
                </a:lnTo>
                <a:lnTo>
                  <a:pt x="122" y="13"/>
                </a:lnTo>
                <a:lnTo>
                  <a:pt x="122" y="13"/>
                </a:lnTo>
                <a:lnTo>
                  <a:pt x="122" y="13"/>
                </a:lnTo>
                <a:lnTo>
                  <a:pt x="123" y="15"/>
                </a:lnTo>
                <a:lnTo>
                  <a:pt x="123" y="15"/>
                </a:lnTo>
                <a:lnTo>
                  <a:pt x="123" y="17"/>
                </a:lnTo>
                <a:lnTo>
                  <a:pt x="123" y="17"/>
                </a:lnTo>
                <a:lnTo>
                  <a:pt x="123" y="17"/>
                </a:lnTo>
                <a:lnTo>
                  <a:pt x="123" y="18"/>
                </a:lnTo>
                <a:lnTo>
                  <a:pt x="123" y="20"/>
                </a:lnTo>
                <a:lnTo>
                  <a:pt x="123" y="20"/>
                </a:lnTo>
                <a:lnTo>
                  <a:pt x="123" y="20"/>
                </a:lnTo>
                <a:lnTo>
                  <a:pt x="123" y="20"/>
                </a:lnTo>
                <a:lnTo>
                  <a:pt x="123" y="22"/>
                </a:lnTo>
                <a:lnTo>
                  <a:pt x="125" y="22"/>
                </a:lnTo>
                <a:lnTo>
                  <a:pt x="127" y="22"/>
                </a:lnTo>
                <a:lnTo>
                  <a:pt x="127" y="23"/>
                </a:lnTo>
                <a:lnTo>
                  <a:pt x="127" y="23"/>
                </a:lnTo>
                <a:lnTo>
                  <a:pt x="127" y="23"/>
                </a:lnTo>
                <a:lnTo>
                  <a:pt x="127" y="23"/>
                </a:lnTo>
                <a:lnTo>
                  <a:pt x="128" y="22"/>
                </a:lnTo>
                <a:lnTo>
                  <a:pt x="128" y="22"/>
                </a:lnTo>
                <a:lnTo>
                  <a:pt x="128" y="22"/>
                </a:lnTo>
                <a:lnTo>
                  <a:pt x="128" y="22"/>
                </a:lnTo>
                <a:lnTo>
                  <a:pt x="128" y="22"/>
                </a:lnTo>
                <a:lnTo>
                  <a:pt x="128" y="22"/>
                </a:lnTo>
                <a:lnTo>
                  <a:pt x="128" y="22"/>
                </a:lnTo>
                <a:lnTo>
                  <a:pt x="128" y="23"/>
                </a:lnTo>
                <a:lnTo>
                  <a:pt x="128" y="25"/>
                </a:lnTo>
                <a:lnTo>
                  <a:pt x="128" y="25"/>
                </a:lnTo>
                <a:lnTo>
                  <a:pt x="130" y="25"/>
                </a:lnTo>
                <a:lnTo>
                  <a:pt x="130" y="23"/>
                </a:lnTo>
                <a:lnTo>
                  <a:pt x="130" y="23"/>
                </a:lnTo>
                <a:lnTo>
                  <a:pt x="132" y="23"/>
                </a:lnTo>
                <a:lnTo>
                  <a:pt x="132" y="23"/>
                </a:lnTo>
                <a:lnTo>
                  <a:pt x="132" y="22"/>
                </a:lnTo>
                <a:lnTo>
                  <a:pt x="132" y="22"/>
                </a:lnTo>
                <a:lnTo>
                  <a:pt x="132" y="22"/>
                </a:lnTo>
                <a:lnTo>
                  <a:pt x="132" y="22"/>
                </a:lnTo>
                <a:lnTo>
                  <a:pt x="133" y="23"/>
                </a:lnTo>
                <a:lnTo>
                  <a:pt x="133" y="23"/>
                </a:lnTo>
                <a:lnTo>
                  <a:pt x="133" y="23"/>
                </a:lnTo>
                <a:lnTo>
                  <a:pt x="133" y="23"/>
                </a:lnTo>
                <a:lnTo>
                  <a:pt x="133" y="25"/>
                </a:lnTo>
                <a:lnTo>
                  <a:pt x="135" y="25"/>
                </a:lnTo>
                <a:lnTo>
                  <a:pt x="135" y="25"/>
                </a:lnTo>
                <a:lnTo>
                  <a:pt x="135" y="25"/>
                </a:lnTo>
                <a:lnTo>
                  <a:pt x="137" y="25"/>
                </a:lnTo>
                <a:lnTo>
                  <a:pt x="138" y="25"/>
                </a:lnTo>
                <a:lnTo>
                  <a:pt x="138" y="25"/>
                </a:lnTo>
                <a:lnTo>
                  <a:pt x="140" y="25"/>
                </a:lnTo>
                <a:lnTo>
                  <a:pt x="142" y="25"/>
                </a:lnTo>
                <a:lnTo>
                  <a:pt x="142" y="25"/>
                </a:lnTo>
                <a:lnTo>
                  <a:pt x="142" y="23"/>
                </a:lnTo>
                <a:lnTo>
                  <a:pt x="142" y="23"/>
                </a:lnTo>
                <a:lnTo>
                  <a:pt x="142" y="22"/>
                </a:lnTo>
                <a:lnTo>
                  <a:pt x="142" y="22"/>
                </a:lnTo>
                <a:lnTo>
                  <a:pt x="142" y="22"/>
                </a:lnTo>
                <a:lnTo>
                  <a:pt x="142" y="20"/>
                </a:lnTo>
                <a:lnTo>
                  <a:pt x="142" y="20"/>
                </a:lnTo>
                <a:lnTo>
                  <a:pt x="142" y="18"/>
                </a:lnTo>
                <a:lnTo>
                  <a:pt x="145" y="20"/>
                </a:lnTo>
                <a:lnTo>
                  <a:pt x="147" y="18"/>
                </a:lnTo>
                <a:lnTo>
                  <a:pt x="147" y="18"/>
                </a:lnTo>
                <a:lnTo>
                  <a:pt x="147" y="18"/>
                </a:lnTo>
                <a:lnTo>
                  <a:pt x="147" y="17"/>
                </a:lnTo>
                <a:lnTo>
                  <a:pt x="145" y="17"/>
                </a:lnTo>
                <a:lnTo>
                  <a:pt x="145" y="15"/>
                </a:lnTo>
                <a:lnTo>
                  <a:pt x="145" y="15"/>
                </a:lnTo>
                <a:lnTo>
                  <a:pt x="147" y="15"/>
                </a:lnTo>
                <a:lnTo>
                  <a:pt x="148" y="15"/>
                </a:lnTo>
                <a:lnTo>
                  <a:pt x="150" y="15"/>
                </a:lnTo>
                <a:lnTo>
                  <a:pt x="150" y="13"/>
                </a:lnTo>
                <a:lnTo>
                  <a:pt x="150" y="13"/>
                </a:lnTo>
                <a:lnTo>
                  <a:pt x="150" y="13"/>
                </a:lnTo>
                <a:lnTo>
                  <a:pt x="152" y="13"/>
                </a:lnTo>
                <a:lnTo>
                  <a:pt x="152" y="13"/>
                </a:lnTo>
                <a:lnTo>
                  <a:pt x="153" y="15"/>
                </a:lnTo>
                <a:lnTo>
                  <a:pt x="153" y="15"/>
                </a:lnTo>
                <a:lnTo>
                  <a:pt x="153" y="17"/>
                </a:lnTo>
                <a:lnTo>
                  <a:pt x="153" y="17"/>
                </a:lnTo>
                <a:lnTo>
                  <a:pt x="153" y="17"/>
                </a:lnTo>
                <a:lnTo>
                  <a:pt x="153" y="18"/>
                </a:lnTo>
                <a:lnTo>
                  <a:pt x="155" y="18"/>
                </a:lnTo>
                <a:lnTo>
                  <a:pt x="155" y="18"/>
                </a:lnTo>
                <a:lnTo>
                  <a:pt x="157" y="18"/>
                </a:lnTo>
                <a:lnTo>
                  <a:pt x="157" y="18"/>
                </a:lnTo>
                <a:lnTo>
                  <a:pt x="158" y="18"/>
                </a:lnTo>
                <a:lnTo>
                  <a:pt x="162" y="17"/>
                </a:lnTo>
                <a:lnTo>
                  <a:pt x="164" y="17"/>
                </a:lnTo>
                <a:lnTo>
                  <a:pt x="165" y="18"/>
                </a:lnTo>
                <a:lnTo>
                  <a:pt x="165" y="18"/>
                </a:lnTo>
                <a:lnTo>
                  <a:pt x="165" y="18"/>
                </a:lnTo>
                <a:lnTo>
                  <a:pt x="167" y="20"/>
                </a:lnTo>
                <a:lnTo>
                  <a:pt x="169" y="20"/>
                </a:lnTo>
                <a:lnTo>
                  <a:pt x="169" y="20"/>
                </a:lnTo>
                <a:lnTo>
                  <a:pt x="169" y="20"/>
                </a:lnTo>
                <a:lnTo>
                  <a:pt x="170" y="18"/>
                </a:lnTo>
                <a:lnTo>
                  <a:pt x="174" y="20"/>
                </a:lnTo>
                <a:lnTo>
                  <a:pt x="177" y="22"/>
                </a:lnTo>
                <a:lnTo>
                  <a:pt x="177" y="22"/>
                </a:lnTo>
                <a:lnTo>
                  <a:pt x="177" y="23"/>
                </a:lnTo>
                <a:lnTo>
                  <a:pt x="177" y="25"/>
                </a:lnTo>
                <a:lnTo>
                  <a:pt x="177" y="25"/>
                </a:lnTo>
                <a:lnTo>
                  <a:pt x="177" y="25"/>
                </a:lnTo>
                <a:lnTo>
                  <a:pt x="177" y="27"/>
                </a:lnTo>
                <a:lnTo>
                  <a:pt x="177" y="27"/>
                </a:lnTo>
                <a:lnTo>
                  <a:pt x="175" y="27"/>
                </a:lnTo>
                <a:lnTo>
                  <a:pt x="175" y="28"/>
                </a:lnTo>
                <a:lnTo>
                  <a:pt x="175" y="28"/>
                </a:lnTo>
                <a:lnTo>
                  <a:pt x="177" y="30"/>
                </a:lnTo>
                <a:lnTo>
                  <a:pt x="180" y="30"/>
                </a:lnTo>
                <a:lnTo>
                  <a:pt x="180" y="30"/>
                </a:lnTo>
                <a:lnTo>
                  <a:pt x="180" y="30"/>
                </a:lnTo>
                <a:lnTo>
                  <a:pt x="182" y="30"/>
                </a:lnTo>
                <a:lnTo>
                  <a:pt x="182" y="30"/>
                </a:lnTo>
                <a:lnTo>
                  <a:pt x="184" y="28"/>
                </a:lnTo>
                <a:lnTo>
                  <a:pt x="184" y="27"/>
                </a:lnTo>
                <a:lnTo>
                  <a:pt x="185" y="25"/>
                </a:lnTo>
                <a:lnTo>
                  <a:pt x="185" y="23"/>
                </a:lnTo>
                <a:lnTo>
                  <a:pt x="187" y="23"/>
                </a:lnTo>
                <a:lnTo>
                  <a:pt x="187" y="22"/>
                </a:lnTo>
                <a:lnTo>
                  <a:pt x="189" y="22"/>
                </a:lnTo>
                <a:lnTo>
                  <a:pt x="189" y="22"/>
                </a:lnTo>
                <a:lnTo>
                  <a:pt x="189" y="22"/>
                </a:lnTo>
                <a:lnTo>
                  <a:pt x="189" y="20"/>
                </a:lnTo>
                <a:lnTo>
                  <a:pt x="189" y="20"/>
                </a:lnTo>
                <a:lnTo>
                  <a:pt x="189" y="20"/>
                </a:lnTo>
                <a:lnTo>
                  <a:pt x="187" y="18"/>
                </a:lnTo>
                <a:lnTo>
                  <a:pt x="187" y="18"/>
                </a:lnTo>
                <a:lnTo>
                  <a:pt x="187" y="18"/>
                </a:lnTo>
                <a:lnTo>
                  <a:pt x="189" y="15"/>
                </a:lnTo>
                <a:lnTo>
                  <a:pt x="189" y="15"/>
                </a:lnTo>
                <a:lnTo>
                  <a:pt x="189" y="15"/>
                </a:lnTo>
                <a:lnTo>
                  <a:pt x="190" y="15"/>
                </a:lnTo>
                <a:lnTo>
                  <a:pt x="190" y="13"/>
                </a:lnTo>
                <a:lnTo>
                  <a:pt x="199" y="13"/>
                </a:lnTo>
                <a:lnTo>
                  <a:pt x="199" y="17"/>
                </a:lnTo>
                <a:lnTo>
                  <a:pt x="199" y="18"/>
                </a:lnTo>
                <a:lnTo>
                  <a:pt x="199" y="18"/>
                </a:lnTo>
                <a:lnTo>
                  <a:pt x="197" y="18"/>
                </a:lnTo>
                <a:lnTo>
                  <a:pt x="197" y="18"/>
                </a:lnTo>
                <a:lnTo>
                  <a:pt x="197" y="20"/>
                </a:lnTo>
                <a:lnTo>
                  <a:pt x="197" y="20"/>
                </a:lnTo>
                <a:lnTo>
                  <a:pt x="195" y="22"/>
                </a:lnTo>
                <a:lnTo>
                  <a:pt x="195" y="23"/>
                </a:lnTo>
                <a:lnTo>
                  <a:pt x="195" y="23"/>
                </a:lnTo>
                <a:lnTo>
                  <a:pt x="194" y="23"/>
                </a:lnTo>
                <a:lnTo>
                  <a:pt x="194" y="25"/>
                </a:lnTo>
                <a:lnTo>
                  <a:pt x="194" y="25"/>
                </a:lnTo>
                <a:lnTo>
                  <a:pt x="194" y="25"/>
                </a:lnTo>
                <a:lnTo>
                  <a:pt x="192" y="25"/>
                </a:lnTo>
                <a:lnTo>
                  <a:pt x="192" y="25"/>
                </a:lnTo>
                <a:lnTo>
                  <a:pt x="192" y="27"/>
                </a:lnTo>
                <a:lnTo>
                  <a:pt x="192" y="27"/>
                </a:lnTo>
                <a:lnTo>
                  <a:pt x="192" y="28"/>
                </a:lnTo>
                <a:lnTo>
                  <a:pt x="192" y="28"/>
                </a:lnTo>
                <a:lnTo>
                  <a:pt x="192" y="28"/>
                </a:lnTo>
                <a:lnTo>
                  <a:pt x="192" y="30"/>
                </a:lnTo>
                <a:lnTo>
                  <a:pt x="195" y="30"/>
                </a:lnTo>
                <a:lnTo>
                  <a:pt x="195" y="32"/>
                </a:lnTo>
                <a:lnTo>
                  <a:pt x="195" y="32"/>
                </a:lnTo>
                <a:lnTo>
                  <a:pt x="194" y="35"/>
                </a:lnTo>
                <a:lnTo>
                  <a:pt x="194" y="35"/>
                </a:lnTo>
                <a:lnTo>
                  <a:pt x="194" y="37"/>
                </a:lnTo>
                <a:lnTo>
                  <a:pt x="194" y="37"/>
                </a:lnTo>
                <a:lnTo>
                  <a:pt x="195" y="38"/>
                </a:lnTo>
                <a:lnTo>
                  <a:pt x="195" y="40"/>
                </a:lnTo>
                <a:lnTo>
                  <a:pt x="195" y="40"/>
                </a:lnTo>
                <a:lnTo>
                  <a:pt x="201" y="42"/>
                </a:lnTo>
                <a:lnTo>
                  <a:pt x="201" y="43"/>
                </a:lnTo>
                <a:lnTo>
                  <a:pt x="201" y="43"/>
                </a:lnTo>
                <a:lnTo>
                  <a:pt x="201" y="43"/>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1" name="Freeform 84">
            <a:extLst>
              <a:ext uri="{FF2B5EF4-FFF2-40B4-BE49-F238E27FC236}">
                <a16:creationId xmlns:a16="http://schemas.microsoft.com/office/drawing/2014/main" id="{1B06AEB3-0B07-4397-B30F-EC13179CDD1A}"/>
              </a:ext>
            </a:extLst>
          </p:cNvPr>
          <p:cNvSpPr>
            <a:spLocks/>
          </p:cNvSpPr>
          <p:nvPr/>
        </p:nvSpPr>
        <p:spPr bwMode="auto">
          <a:xfrm>
            <a:off x="5461638" y="4684000"/>
            <a:ext cx="221107" cy="129381"/>
          </a:xfrm>
          <a:custGeom>
            <a:avLst/>
            <a:gdLst>
              <a:gd name="T0" fmla="*/ 217 w 229"/>
              <a:gd name="T1" fmla="*/ 43 h 134"/>
              <a:gd name="T2" fmla="*/ 216 w 229"/>
              <a:gd name="T3" fmla="*/ 52 h 134"/>
              <a:gd name="T4" fmla="*/ 214 w 229"/>
              <a:gd name="T5" fmla="*/ 59 h 134"/>
              <a:gd name="T6" fmla="*/ 226 w 229"/>
              <a:gd name="T7" fmla="*/ 67 h 134"/>
              <a:gd name="T8" fmla="*/ 229 w 229"/>
              <a:gd name="T9" fmla="*/ 75 h 134"/>
              <a:gd name="T10" fmla="*/ 222 w 229"/>
              <a:gd name="T11" fmla="*/ 90 h 134"/>
              <a:gd name="T12" fmla="*/ 217 w 229"/>
              <a:gd name="T13" fmla="*/ 101 h 134"/>
              <a:gd name="T14" fmla="*/ 214 w 229"/>
              <a:gd name="T15" fmla="*/ 101 h 134"/>
              <a:gd name="T16" fmla="*/ 211 w 229"/>
              <a:gd name="T17" fmla="*/ 102 h 134"/>
              <a:gd name="T18" fmla="*/ 206 w 229"/>
              <a:gd name="T19" fmla="*/ 97 h 134"/>
              <a:gd name="T20" fmla="*/ 201 w 229"/>
              <a:gd name="T21" fmla="*/ 92 h 134"/>
              <a:gd name="T22" fmla="*/ 192 w 229"/>
              <a:gd name="T23" fmla="*/ 97 h 134"/>
              <a:gd name="T24" fmla="*/ 187 w 229"/>
              <a:gd name="T25" fmla="*/ 94 h 134"/>
              <a:gd name="T26" fmla="*/ 182 w 229"/>
              <a:gd name="T27" fmla="*/ 102 h 134"/>
              <a:gd name="T28" fmla="*/ 174 w 229"/>
              <a:gd name="T29" fmla="*/ 97 h 134"/>
              <a:gd name="T30" fmla="*/ 169 w 229"/>
              <a:gd name="T31" fmla="*/ 96 h 134"/>
              <a:gd name="T32" fmla="*/ 155 w 229"/>
              <a:gd name="T33" fmla="*/ 104 h 134"/>
              <a:gd name="T34" fmla="*/ 160 w 229"/>
              <a:gd name="T35" fmla="*/ 111 h 134"/>
              <a:gd name="T36" fmla="*/ 152 w 229"/>
              <a:gd name="T37" fmla="*/ 114 h 134"/>
              <a:gd name="T38" fmla="*/ 140 w 229"/>
              <a:gd name="T39" fmla="*/ 121 h 134"/>
              <a:gd name="T40" fmla="*/ 138 w 229"/>
              <a:gd name="T41" fmla="*/ 117 h 134"/>
              <a:gd name="T42" fmla="*/ 132 w 229"/>
              <a:gd name="T43" fmla="*/ 129 h 134"/>
              <a:gd name="T44" fmla="*/ 120 w 229"/>
              <a:gd name="T45" fmla="*/ 127 h 134"/>
              <a:gd name="T46" fmla="*/ 100 w 229"/>
              <a:gd name="T47" fmla="*/ 116 h 134"/>
              <a:gd name="T48" fmla="*/ 79 w 229"/>
              <a:gd name="T49" fmla="*/ 87 h 134"/>
              <a:gd name="T50" fmla="*/ 81 w 229"/>
              <a:gd name="T51" fmla="*/ 74 h 134"/>
              <a:gd name="T52" fmla="*/ 69 w 229"/>
              <a:gd name="T53" fmla="*/ 70 h 134"/>
              <a:gd name="T54" fmla="*/ 43 w 229"/>
              <a:gd name="T55" fmla="*/ 80 h 134"/>
              <a:gd name="T56" fmla="*/ 36 w 229"/>
              <a:gd name="T57" fmla="*/ 77 h 134"/>
              <a:gd name="T58" fmla="*/ 9 w 229"/>
              <a:gd name="T59" fmla="*/ 75 h 134"/>
              <a:gd name="T60" fmla="*/ 11 w 229"/>
              <a:gd name="T61" fmla="*/ 65 h 134"/>
              <a:gd name="T62" fmla="*/ 6 w 229"/>
              <a:gd name="T63" fmla="*/ 50 h 134"/>
              <a:gd name="T64" fmla="*/ 12 w 229"/>
              <a:gd name="T65" fmla="*/ 42 h 134"/>
              <a:gd name="T66" fmla="*/ 6 w 229"/>
              <a:gd name="T67" fmla="*/ 37 h 134"/>
              <a:gd name="T68" fmla="*/ 0 w 229"/>
              <a:gd name="T69" fmla="*/ 32 h 134"/>
              <a:gd name="T70" fmla="*/ 2 w 229"/>
              <a:gd name="T71" fmla="*/ 22 h 134"/>
              <a:gd name="T72" fmla="*/ 9 w 229"/>
              <a:gd name="T73" fmla="*/ 18 h 134"/>
              <a:gd name="T74" fmla="*/ 19 w 229"/>
              <a:gd name="T75" fmla="*/ 17 h 134"/>
              <a:gd name="T76" fmla="*/ 24 w 229"/>
              <a:gd name="T77" fmla="*/ 6 h 134"/>
              <a:gd name="T78" fmla="*/ 31 w 229"/>
              <a:gd name="T79" fmla="*/ 1 h 134"/>
              <a:gd name="T80" fmla="*/ 56 w 229"/>
              <a:gd name="T81" fmla="*/ 3 h 134"/>
              <a:gd name="T82" fmla="*/ 63 w 229"/>
              <a:gd name="T83" fmla="*/ 6 h 134"/>
              <a:gd name="T84" fmla="*/ 66 w 229"/>
              <a:gd name="T85" fmla="*/ 6 h 134"/>
              <a:gd name="T86" fmla="*/ 81 w 229"/>
              <a:gd name="T87" fmla="*/ 15 h 134"/>
              <a:gd name="T88" fmla="*/ 86 w 229"/>
              <a:gd name="T89" fmla="*/ 23 h 134"/>
              <a:gd name="T90" fmla="*/ 98 w 229"/>
              <a:gd name="T91" fmla="*/ 25 h 134"/>
              <a:gd name="T92" fmla="*/ 105 w 229"/>
              <a:gd name="T93" fmla="*/ 25 h 134"/>
              <a:gd name="T94" fmla="*/ 116 w 229"/>
              <a:gd name="T95" fmla="*/ 17 h 134"/>
              <a:gd name="T96" fmla="*/ 120 w 229"/>
              <a:gd name="T97" fmla="*/ 13 h 134"/>
              <a:gd name="T98" fmla="*/ 123 w 229"/>
              <a:gd name="T99" fmla="*/ 20 h 134"/>
              <a:gd name="T100" fmla="*/ 128 w 229"/>
              <a:gd name="T101" fmla="*/ 22 h 134"/>
              <a:gd name="T102" fmla="*/ 132 w 229"/>
              <a:gd name="T103" fmla="*/ 22 h 134"/>
              <a:gd name="T104" fmla="*/ 137 w 229"/>
              <a:gd name="T105" fmla="*/ 25 h 134"/>
              <a:gd name="T106" fmla="*/ 142 w 229"/>
              <a:gd name="T107" fmla="*/ 20 h 134"/>
              <a:gd name="T108" fmla="*/ 150 w 229"/>
              <a:gd name="T109" fmla="*/ 15 h 134"/>
              <a:gd name="T110" fmla="*/ 155 w 229"/>
              <a:gd name="T111" fmla="*/ 18 h 134"/>
              <a:gd name="T112" fmla="*/ 169 w 229"/>
              <a:gd name="T113" fmla="*/ 20 h 134"/>
              <a:gd name="T114" fmla="*/ 175 w 229"/>
              <a:gd name="T115" fmla="*/ 27 h 134"/>
              <a:gd name="T116" fmla="*/ 185 w 229"/>
              <a:gd name="T117" fmla="*/ 23 h 134"/>
              <a:gd name="T118" fmla="*/ 189 w 229"/>
              <a:gd name="T119" fmla="*/ 15 h 134"/>
              <a:gd name="T120" fmla="*/ 197 w 229"/>
              <a:gd name="T121" fmla="*/ 20 h 134"/>
              <a:gd name="T122" fmla="*/ 192 w 229"/>
              <a:gd name="T123" fmla="*/ 28 h 134"/>
              <a:gd name="T124" fmla="*/ 195 w 229"/>
              <a:gd name="T125" fmla="*/ 4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134">
                <a:moveTo>
                  <a:pt x="201" y="43"/>
                </a:moveTo>
                <a:lnTo>
                  <a:pt x="202" y="43"/>
                </a:lnTo>
                <a:lnTo>
                  <a:pt x="202" y="43"/>
                </a:lnTo>
                <a:lnTo>
                  <a:pt x="202" y="42"/>
                </a:lnTo>
                <a:lnTo>
                  <a:pt x="202" y="42"/>
                </a:lnTo>
                <a:lnTo>
                  <a:pt x="202" y="42"/>
                </a:lnTo>
                <a:lnTo>
                  <a:pt x="202" y="42"/>
                </a:lnTo>
                <a:lnTo>
                  <a:pt x="207" y="42"/>
                </a:lnTo>
                <a:lnTo>
                  <a:pt x="209" y="42"/>
                </a:lnTo>
                <a:lnTo>
                  <a:pt x="217" y="43"/>
                </a:lnTo>
                <a:lnTo>
                  <a:pt x="217" y="43"/>
                </a:lnTo>
                <a:lnTo>
                  <a:pt x="217" y="43"/>
                </a:lnTo>
                <a:lnTo>
                  <a:pt x="217" y="45"/>
                </a:lnTo>
                <a:lnTo>
                  <a:pt x="217" y="45"/>
                </a:lnTo>
                <a:lnTo>
                  <a:pt x="217" y="47"/>
                </a:lnTo>
                <a:lnTo>
                  <a:pt x="216" y="47"/>
                </a:lnTo>
                <a:lnTo>
                  <a:pt x="216" y="47"/>
                </a:lnTo>
                <a:lnTo>
                  <a:pt x="216" y="48"/>
                </a:lnTo>
                <a:lnTo>
                  <a:pt x="216" y="48"/>
                </a:lnTo>
                <a:lnTo>
                  <a:pt x="216" y="50"/>
                </a:lnTo>
                <a:lnTo>
                  <a:pt x="216" y="50"/>
                </a:lnTo>
                <a:lnTo>
                  <a:pt x="216" y="50"/>
                </a:lnTo>
                <a:lnTo>
                  <a:pt x="216" y="52"/>
                </a:lnTo>
                <a:lnTo>
                  <a:pt x="216" y="52"/>
                </a:lnTo>
                <a:lnTo>
                  <a:pt x="217" y="52"/>
                </a:lnTo>
                <a:lnTo>
                  <a:pt x="217" y="52"/>
                </a:lnTo>
                <a:lnTo>
                  <a:pt x="217" y="54"/>
                </a:lnTo>
                <a:lnTo>
                  <a:pt x="217" y="54"/>
                </a:lnTo>
                <a:lnTo>
                  <a:pt x="217" y="55"/>
                </a:lnTo>
                <a:lnTo>
                  <a:pt x="216" y="55"/>
                </a:lnTo>
                <a:lnTo>
                  <a:pt x="216" y="55"/>
                </a:lnTo>
                <a:lnTo>
                  <a:pt x="214" y="55"/>
                </a:lnTo>
                <a:lnTo>
                  <a:pt x="214" y="57"/>
                </a:lnTo>
                <a:lnTo>
                  <a:pt x="214" y="57"/>
                </a:lnTo>
                <a:lnTo>
                  <a:pt x="214" y="59"/>
                </a:lnTo>
                <a:lnTo>
                  <a:pt x="214" y="59"/>
                </a:lnTo>
                <a:lnTo>
                  <a:pt x="214" y="60"/>
                </a:lnTo>
                <a:lnTo>
                  <a:pt x="214" y="60"/>
                </a:lnTo>
                <a:lnTo>
                  <a:pt x="214" y="60"/>
                </a:lnTo>
                <a:lnTo>
                  <a:pt x="216" y="62"/>
                </a:lnTo>
                <a:lnTo>
                  <a:pt x="217" y="62"/>
                </a:lnTo>
                <a:lnTo>
                  <a:pt x="217" y="62"/>
                </a:lnTo>
                <a:lnTo>
                  <a:pt x="219" y="62"/>
                </a:lnTo>
                <a:lnTo>
                  <a:pt x="219" y="62"/>
                </a:lnTo>
                <a:lnTo>
                  <a:pt x="222" y="65"/>
                </a:lnTo>
                <a:lnTo>
                  <a:pt x="224" y="67"/>
                </a:lnTo>
                <a:lnTo>
                  <a:pt x="226" y="67"/>
                </a:lnTo>
                <a:lnTo>
                  <a:pt x="226" y="67"/>
                </a:lnTo>
                <a:lnTo>
                  <a:pt x="226" y="67"/>
                </a:lnTo>
                <a:lnTo>
                  <a:pt x="227" y="69"/>
                </a:lnTo>
                <a:lnTo>
                  <a:pt x="227" y="70"/>
                </a:lnTo>
                <a:lnTo>
                  <a:pt x="227" y="70"/>
                </a:lnTo>
                <a:lnTo>
                  <a:pt x="227" y="70"/>
                </a:lnTo>
                <a:lnTo>
                  <a:pt x="227" y="72"/>
                </a:lnTo>
                <a:lnTo>
                  <a:pt x="227" y="72"/>
                </a:lnTo>
                <a:lnTo>
                  <a:pt x="227" y="74"/>
                </a:lnTo>
                <a:lnTo>
                  <a:pt x="227" y="74"/>
                </a:lnTo>
                <a:lnTo>
                  <a:pt x="229" y="75"/>
                </a:lnTo>
                <a:lnTo>
                  <a:pt x="229" y="75"/>
                </a:lnTo>
                <a:lnTo>
                  <a:pt x="229" y="75"/>
                </a:lnTo>
                <a:lnTo>
                  <a:pt x="229" y="77"/>
                </a:lnTo>
                <a:lnTo>
                  <a:pt x="229" y="77"/>
                </a:lnTo>
                <a:lnTo>
                  <a:pt x="227" y="77"/>
                </a:lnTo>
                <a:lnTo>
                  <a:pt x="227" y="79"/>
                </a:lnTo>
                <a:lnTo>
                  <a:pt x="227" y="80"/>
                </a:lnTo>
                <a:lnTo>
                  <a:pt x="226" y="80"/>
                </a:lnTo>
                <a:lnTo>
                  <a:pt x="226" y="82"/>
                </a:lnTo>
                <a:lnTo>
                  <a:pt x="226" y="82"/>
                </a:lnTo>
                <a:lnTo>
                  <a:pt x="226" y="82"/>
                </a:lnTo>
                <a:lnTo>
                  <a:pt x="224" y="84"/>
                </a:lnTo>
                <a:lnTo>
                  <a:pt x="224" y="89"/>
                </a:lnTo>
                <a:lnTo>
                  <a:pt x="222" y="90"/>
                </a:lnTo>
                <a:lnTo>
                  <a:pt x="222" y="90"/>
                </a:lnTo>
                <a:lnTo>
                  <a:pt x="222" y="92"/>
                </a:lnTo>
                <a:lnTo>
                  <a:pt x="227" y="94"/>
                </a:lnTo>
                <a:lnTo>
                  <a:pt x="227" y="96"/>
                </a:lnTo>
                <a:lnTo>
                  <a:pt x="227" y="96"/>
                </a:lnTo>
                <a:lnTo>
                  <a:pt x="226" y="99"/>
                </a:lnTo>
                <a:lnTo>
                  <a:pt x="226" y="99"/>
                </a:lnTo>
                <a:lnTo>
                  <a:pt x="224" y="99"/>
                </a:lnTo>
                <a:lnTo>
                  <a:pt x="224" y="99"/>
                </a:lnTo>
                <a:lnTo>
                  <a:pt x="219" y="101"/>
                </a:lnTo>
                <a:lnTo>
                  <a:pt x="219" y="101"/>
                </a:lnTo>
                <a:lnTo>
                  <a:pt x="217" y="101"/>
                </a:lnTo>
                <a:lnTo>
                  <a:pt x="216" y="104"/>
                </a:lnTo>
                <a:lnTo>
                  <a:pt x="214" y="106"/>
                </a:lnTo>
                <a:lnTo>
                  <a:pt x="212" y="106"/>
                </a:lnTo>
                <a:lnTo>
                  <a:pt x="212" y="104"/>
                </a:lnTo>
                <a:lnTo>
                  <a:pt x="212" y="104"/>
                </a:lnTo>
                <a:lnTo>
                  <a:pt x="212" y="102"/>
                </a:lnTo>
                <a:lnTo>
                  <a:pt x="212" y="102"/>
                </a:lnTo>
                <a:lnTo>
                  <a:pt x="212" y="102"/>
                </a:lnTo>
                <a:lnTo>
                  <a:pt x="214" y="102"/>
                </a:lnTo>
                <a:lnTo>
                  <a:pt x="214" y="101"/>
                </a:lnTo>
                <a:lnTo>
                  <a:pt x="214" y="101"/>
                </a:lnTo>
                <a:lnTo>
                  <a:pt x="214" y="101"/>
                </a:lnTo>
                <a:lnTo>
                  <a:pt x="214" y="99"/>
                </a:lnTo>
                <a:lnTo>
                  <a:pt x="214" y="99"/>
                </a:lnTo>
                <a:lnTo>
                  <a:pt x="214" y="99"/>
                </a:lnTo>
                <a:lnTo>
                  <a:pt x="214" y="99"/>
                </a:lnTo>
                <a:lnTo>
                  <a:pt x="212" y="99"/>
                </a:lnTo>
                <a:lnTo>
                  <a:pt x="212" y="99"/>
                </a:lnTo>
                <a:lnTo>
                  <a:pt x="211" y="99"/>
                </a:lnTo>
                <a:lnTo>
                  <a:pt x="211" y="101"/>
                </a:lnTo>
                <a:lnTo>
                  <a:pt x="211" y="101"/>
                </a:lnTo>
                <a:lnTo>
                  <a:pt x="211" y="101"/>
                </a:lnTo>
                <a:lnTo>
                  <a:pt x="211" y="101"/>
                </a:lnTo>
                <a:lnTo>
                  <a:pt x="211" y="102"/>
                </a:lnTo>
                <a:lnTo>
                  <a:pt x="209" y="102"/>
                </a:lnTo>
                <a:lnTo>
                  <a:pt x="209" y="102"/>
                </a:lnTo>
                <a:lnTo>
                  <a:pt x="207" y="104"/>
                </a:lnTo>
                <a:lnTo>
                  <a:pt x="207" y="104"/>
                </a:lnTo>
                <a:lnTo>
                  <a:pt x="207" y="102"/>
                </a:lnTo>
                <a:lnTo>
                  <a:pt x="202" y="99"/>
                </a:lnTo>
                <a:lnTo>
                  <a:pt x="202" y="99"/>
                </a:lnTo>
                <a:lnTo>
                  <a:pt x="202" y="99"/>
                </a:lnTo>
                <a:lnTo>
                  <a:pt x="204" y="99"/>
                </a:lnTo>
                <a:lnTo>
                  <a:pt x="206" y="97"/>
                </a:lnTo>
                <a:lnTo>
                  <a:pt x="206" y="97"/>
                </a:lnTo>
                <a:lnTo>
                  <a:pt x="206" y="97"/>
                </a:lnTo>
                <a:lnTo>
                  <a:pt x="206" y="97"/>
                </a:lnTo>
                <a:lnTo>
                  <a:pt x="206" y="97"/>
                </a:lnTo>
                <a:lnTo>
                  <a:pt x="206" y="96"/>
                </a:lnTo>
                <a:lnTo>
                  <a:pt x="207" y="96"/>
                </a:lnTo>
                <a:lnTo>
                  <a:pt x="207" y="96"/>
                </a:lnTo>
                <a:lnTo>
                  <a:pt x="206" y="96"/>
                </a:lnTo>
                <a:lnTo>
                  <a:pt x="206" y="94"/>
                </a:lnTo>
                <a:lnTo>
                  <a:pt x="206" y="94"/>
                </a:lnTo>
                <a:lnTo>
                  <a:pt x="206" y="94"/>
                </a:lnTo>
                <a:lnTo>
                  <a:pt x="206" y="94"/>
                </a:lnTo>
                <a:lnTo>
                  <a:pt x="204" y="92"/>
                </a:lnTo>
                <a:lnTo>
                  <a:pt x="201" y="92"/>
                </a:lnTo>
                <a:lnTo>
                  <a:pt x="199" y="92"/>
                </a:lnTo>
                <a:lnTo>
                  <a:pt x="199" y="92"/>
                </a:lnTo>
                <a:lnTo>
                  <a:pt x="199" y="92"/>
                </a:lnTo>
                <a:lnTo>
                  <a:pt x="195" y="92"/>
                </a:lnTo>
                <a:lnTo>
                  <a:pt x="194" y="92"/>
                </a:lnTo>
                <a:lnTo>
                  <a:pt x="194" y="94"/>
                </a:lnTo>
                <a:lnTo>
                  <a:pt x="194" y="94"/>
                </a:lnTo>
                <a:lnTo>
                  <a:pt x="194" y="94"/>
                </a:lnTo>
                <a:lnTo>
                  <a:pt x="194" y="96"/>
                </a:lnTo>
                <a:lnTo>
                  <a:pt x="194" y="96"/>
                </a:lnTo>
                <a:lnTo>
                  <a:pt x="192" y="97"/>
                </a:lnTo>
                <a:lnTo>
                  <a:pt x="192" y="97"/>
                </a:lnTo>
                <a:lnTo>
                  <a:pt x="192" y="99"/>
                </a:lnTo>
                <a:lnTo>
                  <a:pt x="192" y="99"/>
                </a:lnTo>
                <a:lnTo>
                  <a:pt x="190" y="99"/>
                </a:lnTo>
                <a:lnTo>
                  <a:pt x="190" y="99"/>
                </a:lnTo>
                <a:lnTo>
                  <a:pt x="187" y="99"/>
                </a:lnTo>
                <a:lnTo>
                  <a:pt x="187" y="99"/>
                </a:lnTo>
                <a:lnTo>
                  <a:pt x="187" y="97"/>
                </a:lnTo>
                <a:lnTo>
                  <a:pt x="187" y="97"/>
                </a:lnTo>
                <a:lnTo>
                  <a:pt x="187" y="97"/>
                </a:lnTo>
                <a:lnTo>
                  <a:pt x="187" y="97"/>
                </a:lnTo>
                <a:lnTo>
                  <a:pt x="187" y="96"/>
                </a:lnTo>
                <a:lnTo>
                  <a:pt x="187" y="94"/>
                </a:lnTo>
                <a:lnTo>
                  <a:pt x="187" y="94"/>
                </a:lnTo>
                <a:lnTo>
                  <a:pt x="187" y="92"/>
                </a:lnTo>
                <a:lnTo>
                  <a:pt x="187" y="92"/>
                </a:lnTo>
                <a:lnTo>
                  <a:pt x="187" y="92"/>
                </a:lnTo>
                <a:lnTo>
                  <a:pt x="185" y="92"/>
                </a:lnTo>
                <a:lnTo>
                  <a:pt x="185" y="94"/>
                </a:lnTo>
                <a:lnTo>
                  <a:pt x="185" y="94"/>
                </a:lnTo>
                <a:lnTo>
                  <a:pt x="184" y="99"/>
                </a:lnTo>
                <a:lnTo>
                  <a:pt x="182" y="101"/>
                </a:lnTo>
                <a:lnTo>
                  <a:pt x="182" y="101"/>
                </a:lnTo>
                <a:lnTo>
                  <a:pt x="182" y="102"/>
                </a:lnTo>
                <a:lnTo>
                  <a:pt x="182" y="102"/>
                </a:lnTo>
                <a:lnTo>
                  <a:pt x="180" y="101"/>
                </a:lnTo>
                <a:lnTo>
                  <a:pt x="180" y="102"/>
                </a:lnTo>
                <a:lnTo>
                  <a:pt x="179" y="102"/>
                </a:lnTo>
                <a:lnTo>
                  <a:pt x="179" y="102"/>
                </a:lnTo>
                <a:lnTo>
                  <a:pt x="179" y="102"/>
                </a:lnTo>
                <a:lnTo>
                  <a:pt x="175" y="102"/>
                </a:lnTo>
                <a:lnTo>
                  <a:pt x="175" y="101"/>
                </a:lnTo>
                <a:lnTo>
                  <a:pt x="175" y="101"/>
                </a:lnTo>
                <a:lnTo>
                  <a:pt x="175" y="99"/>
                </a:lnTo>
                <a:lnTo>
                  <a:pt x="175" y="99"/>
                </a:lnTo>
                <a:lnTo>
                  <a:pt x="175" y="97"/>
                </a:lnTo>
                <a:lnTo>
                  <a:pt x="174" y="97"/>
                </a:lnTo>
                <a:lnTo>
                  <a:pt x="174" y="97"/>
                </a:lnTo>
                <a:lnTo>
                  <a:pt x="174" y="97"/>
                </a:lnTo>
                <a:lnTo>
                  <a:pt x="172" y="97"/>
                </a:lnTo>
                <a:lnTo>
                  <a:pt x="172" y="97"/>
                </a:lnTo>
                <a:lnTo>
                  <a:pt x="172" y="99"/>
                </a:lnTo>
                <a:lnTo>
                  <a:pt x="170" y="99"/>
                </a:lnTo>
                <a:lnTo>
                  <a:pt x="170" y="99"/>
                </a:lnTo>
                <a:lnTo>
                  <a:pt x="169" y="99"/>
                </a:lnTo>
                <a:lnTo>
                  <a:pt x="169" y="99"/>
                </a:lnTo>
                <a:lnTo>
                  <a:pt x="169" y="97"/>
                </a:lnTo>
                <a:lnTo>
                  <a:pt x="169" y="96"/>
                </a:lnTo>
                <a:lnTo>
                  <a:pt x="169" y="96"/>
                </a:lnTo>
                <a:lnTo>
                  <a:pt x="169" y="96"/>
                </a:lnTo>
                <a:lnTo>
                  <a:pt x="169" y="96"/>
                </a:lnTo>
                <a:lnTo>
                  <a:pt x="167" y="96"/>
                </a:lnTo>
                <a:lnTo>
                  <a:pt x="164" y="97"/>
                </a:lnTo>
                <a:lnTo>
                  <a:pt x="162" y="99"/>
                </a:lnTo>
                <a:lnTo>
                  <a:pt x="162" y="101"/>
                </a:lnTo>
                <a:lnTo>
                  <a:pt x="162" y="101"/>
                </a:lnTo>
                <a:lnTo>
                  <a:pt x="160" y="102"/>
                </a:lnTo>
                <a:lnTo>
                  <a:pt x="160" y="102"/>
                </a:lnTo>
                <a:lnTo>
                  <a:pt x="160" y="102"/>
                </a:lnTo>
                <a:lnTo>
                  <a:pt x="155" y="104"/>
                </a:lnTo>
                <a:lnTo>
                  <a:pt x="155" y="104"/>
                </a:lnTo>
                <a:lnTo>
                  <a:pt x="155" y="106"/>
                </a:lnTo>
                <a:lnTo>
                  <a:pt x="157" y="107"/>
                </a:lnTo>
                <a:lnTo>
                  <a:pt x="157" y="107"/>
                </a:lnTo>
                <a:lnTo>
                  <a:pt x="157" y="107"/>
                </a:lnTo>
                <a:lnTo>
                  <a:pt x="157" y="107"/>
                </a:lnTo>
                <a:lnTo>
                  <a:pt x="158" y="107"/>
                </a:lnTo>
                <a:lnTo>
                  <a:pt x="158" y="107"/>
                </a:lnTo>
                <a:lnTo>
                  <a:pt x="158" y="107"/>
                </a:lnTo>
                <a:lnTo>
                  <a:pt x="158" y="109"/>
                </a:lnTo>
                <a:lnTo>
                  <a:pt x="158" y="109"/>
                </a:lnTo>
                <a:lnTo>
                  <a:pt x="160" y="111"/>
                </a:lnTo>
                <a:lnTo>
                  <a:pt x="160" y="111"/>
                </a:lnTo>
                <a:lnTo>
                  <a:pt x="160" y="111"/>
                </a:lnTo>
                <a:lnTo>
                  <a:pt x="160" y="111"/>
                </a:lnTo>
                <a:lnTo>
                  <a:pt x="158" y="111"/>
                </a:lnTo>
                <a:lnTo>
                  <a:pt x="158" y="111"/>
                </a:lnTo>
                <a:lnTo>
                  <a:pt x="157" y="111"/>
                </a:lnTo>
                <a:lnTo>
                  <a:pt x="157" y="111"/>
                </a:lnTo>
                <a:lnTo>
                  <a:pt x="157" y="111"/>
                </a:lnTo>
                <a:lnTo>
                  <a:pt x="155" y="111"/>
                </a:lnTo>
                <a:lnTo>
                  <a:pt x="155" y="112"/>
                </a:lnTo>
                <a:lnTo>
                  <a:pt x="153" y="114"/>
                </a:lnTo>
                <a:lnTo>
                  <a:pt x="153" y="114"/>
                </a:lnTo>
                <a:lnTo>
                  <a:pt x="152" y="114"/>
                </a:lnTo>
                <a:lnTo>
                  <a:pt x="150" y="114"/>
                </a:lnTo>
                <a:lnTo>
                  <a:pt x="148" y="116"/>
                </a:lnTo>
                <a:lnTo>
                  <a:pt x="148" y="116"/>
                </a:lnTo>
                <a:lnTo>
                  <a:pt x="148" y="116"/>
                </a:lnTo>
                <a:lnTo>
                  <a:pt x="147" y="117"/>
                </a:lnTo>
                <a:lnTo>
                  <a:pt x="147" y="117"/>
                </a:lnTo>
                <a:lnTo>
                  <a:pt x="145" y="119"/>
                </a:lnTo>
                <a:lnTo>
                  <a:pt x="145" y="119"/>
                </a:lnTo>
                <a:lnTo>
                  <a:pt x="145" y="121"/>
                </a:lnTo>
                <a:lnTo>
                  <a:pt x="143" y="121"/>
                </a:lnTo>
                <a:lnTo>
                  <a:pt x="143" y="119"/>
                </a:lnTo>
                <a:lnTo>
                  <a:pt x="140" y="121"/>
                </a:lnTo>
                <a:lnTo>
                  <a:pt x="140" y="119"/>
                </a:lnTo>
                <a:lnTo>
                  <a:pt x="140" y="119"/>
                </a:lnTo>
                <a:lnTo>
                  <a:pt x="140" y="119"/>
                </a:lnTo>
                <a:lnTo>
                  <a:pt x="140" y="119"/>
                </a:lnTo>
                <a:lnTo>
                  <a:pt x="140" y="117"/>
                </a:lnTo>
                <a:lnTo>
                  <a:pt x="140" y="117"/>
                </a:lnTo>
                <a:lnTo>
                  <a:pt x="140" y="117"/>
                </a:lnTo>
                <a:lnTo>
                  <a:pt x="140" y="117"/>
                </a:lnTo>
                <a:lnTo>
                  <a:pt x="140" y="116"/>
                </a:lnTo>
                <a:lnTo>
                  <a:pt x="140" y="117"/>
                </a:lnTo>
                <a:lnTo>
                  <a:pt x="138" y="117"/>
                </a:lnTo>
                <a:lnTo>
                  <a:pt x="138" y="117"/>
                </a:lnTo>
                <a:lnTo>
                  <a:pt x="138" y="117"/>
                </a:lnTo>
                <a:lnTo>
                  <a:pt x="138" y="117"/>
                </a:lnTo>
                <a:lnTo>
                  <a:pt x="138" y="119"/>
                </a:lnTo>
                <a:lnTo>
                  <a:pt x="138" y="119"/>
                </a:lnTo>
                <a:lnTo>
                  <a:pt x="137" y="121"/>
                </a:lnTo>
                <a:lnTo>
                  <a:pt x="137" y="122"/>
                </a:lnTo>
                <a:lnTo>
                  <a:pt x="135" y="126"/>
                </a:lnTo>
                <a:lnTo>
                  <a:pt x="135" y="127"/>
                </a:lnTo>
                <a:lnTo>
                  <a:pt x="135" y="127"/>
                </a:lnTo>
                <a:lnTo>
                  <a:pt x="135" y="127"/>
                </a:lnTo>
                <a:lnTo>
                  <a:pt x="133" y="129"/>
                </a:lnTo>
                <a:lnTo>
                  <a:pt x="132" y="129"/>
                </a:lnTo>
                <a:lnTo>
                  <a:pt x="132" y="129"/>
                </a:lnTo>
                <a:lnTo>
                  <a:pt x="132" y="127"/>
                </a:lnTo>
                <a:lnTo>
                  <a:pt x="130" y="127"/>
                </a:lnTo>
                <a:lnTo>
                  <a:pt x="128" y="127"/>
                </a:lnTo>
                <a:lnTo>
                  <a:pt x="128" y="127"/>
                </a:lnTo>
                <a:lnTo>
                  <a:pt x="123" y="127"/>
                </a:lnTo>
                <a:lnTo>
                  <a:pt x="123" y="127"/>
                </a:lnTo>
                <a:lnTo>
                  <a:pt x="122" y="127"/>
                </a:lnTo>
                <a:lnTo>
                  <a:pt x="120" y="127"/>
                </a:lnTo>
                <a:lnTo>
                  <a:pt x="120" y="127"/>
                </a:lnTo>
                <a:lnTo>
                  <a:pt x="120" y="127"/>
                </a:lnTo>
                <a:lnTo>
                  <a:pt x="120" y="127"/>
                </a:lnTo>
                <a:lnTo>
                  <a:pt x="118" y="129"/>
                </a:lnTo>
                <a:lnTo>
                  <a:pt x="118" y="129"/>
                </a:lnTo>
                <a:lnTo>
                  <a:pt x="118" y="131"/>
                </a:lnTo>
                <a:lnTo>
                  <a:pt x="118" y="131"/>
                </a:lnTo>
                <a:lnTo>
                  <a:pt x="118" y="134"/>
                </a:lnTo>
                <a:lnTo>
                  <a:pt x="116" y="134"/>
                </a:lnTo>
                <a:lnTo>
                  <a:pt x="116" y="134"/>
                </a:lnTo>
                <a:lnTo>
                  <a:pt x="115" y="134"/>
                </a:lnTo>
                <a:lnTo>
                  <a:pt x="111" y="131"/>
                </a:lnTo>
                <a:lnTo>
                  <a:pt x="108" y="126"/>
                </a:lnTo>
                <a:lnTo>
                  <a:pt x="101" y="119"/>
                </a:lnTo>
                <a:lnTo>
                  <a:pt x="100" y="116"/>
                </a:lnTo>
                <a:lnTo>
                  <a:pt x="100" y="114"/>
                </a:lnTo>
                <a:lnTo>
                  <a:pt x="100" y="112"/>
                </a:lnTo>
                <a:lnTo>
                  <a:pt x="100" y="109"/>
                </a:lnTo>
                <a:lnTo>
                  <a:pt x="100" y="109"/>
                </a:lnTo>
                <a:lnTo>
                  <a:pt x="100" y="104"/>
                </a:lnTo>
                <a:lnTo>
                  <a:pt x="100" y="101"/>
                </a:lnTo>
                <a:lnTo>
                  <a:pt x="100" y="99"/>
                </a:lnTo>
                <a:lnTo>
                  <a:pt x="98" y="97"/>
                </a:lnTo>
                <a:lnTo>
                  <a:pt x="83" y="90"/>
                </a:lnTo>
                <a:lnTo>
                  <a:pt x="83" y="90"/>
                </a:lnTo>
                <a:lnTo>
                  <a:pt x="79" y="87"/>
                </a:lnTo>
                <a:lnTo>
                  <a:pt x="79" y="87"/>
                </a:lnTo>
                <a:lnTo>
                  <a:pt x="79" y="85"/>
                </a:lnTo>
                <a:lnTo>
                  <a:pt x="79" y="85"/>
                </a:lnTo>
                <a:lnTo>
                  <a:pt x="79" y="84"/>
                </a:lnTo>
                <a:lnTo>
                  <a:pt x="79" y="82"/>
                </a:lnTo>
                <a:lnTo>
                  <a:pt x="79" y="82"/>
                </a:lnTo>
                <a:lnTo>
                  <a:pt x="79" y="80"/>
                </a:lnTo>
                <a:lnTo>
                  <a:pt x="79" y="80"/>
                </a:lnTo>
                <a:lnTo>
                  <a:pt x="79" y="80"/>
                </a:lnTo>
                <a:lnTo>
                  <a:pt x="79" y="80"/>
                </a:lnTo>
                <a:lnTo>
                  <a:pt x="81" y="75"/>
                </a:lnTo>
                <a:lnTo>
                  <a:pt x="81" y="75"/>
                </a:lnTo>
                <a:lnTo>
                  <a:pt x="81" y="74"/>
                </a:lnTo>
                <a:lnTo>
                  <a:pt x="81" y="72"/>
                </a:lnTo>
                <a:lnTo>
                  <a:pt x="81" y="72"/>
                </a:lnTo>
                <a:lnTo>
                  <a:pt x="79" y="72"/>
                </a:lnTo>
                <a:lnTo>
                  <a:pt x="76" y="70"/>
                </a:lnTo>
                <a:lnTo>
                  <a:pt x="74" y="70"/>
                </a:lnTo>
                <a:lnTo>
                  <a:pt x="74" y="70"/>
                </a:lnTo>
                <a:lnTo>
                  <a:pt x="74" y="70"/>
                </a:lnTo>
                <a:lnTo>
                  <a:pt x="74" y="70"/>
                </a:lnTo>
                <a:lnTo>
                  <a:pt x="74" y="72"/>
                </a:lnTo>
                <a:lnTo>
                  <a:pt x="73" y="72"/>
                </a:lnTo>
                <a:lnTo>
                  <a:pt x="73" y="70"/>
                </a:lnTo>
                <a:lnTo>
                  <a:pt x="69" y="70"/>
                </a:lnTo>
                <a:lnTo>
                  <a:pt x="69" y="70"/>
                </a:lnTo>
                <a:lnTo>
                  <a:pt x="68" y="72"/>
                </a:lnTo>
                <a:lnTo>
                  <a:pt x="68" y="72"/>
                </a:lnTo>
                <a:lnTo>
                  <a:pt x="63" y="70"/>
                </a:lnTo>
                <a:lnTo>
                  <a:pt x="63" y="70"/>
                </a:lnTo>
                <a:lnTo>
                  <a:pt x="59" y="72"/>
                </a:lnTo>
                <a:lnTo>
                  <a:pt x="46" y="77"/>
                </a:lnTo>
                <a:lnTo>
                  <a:pt x="46" y="77"/>
                </a:lnTo>
                <a:lnTo>
                  <a:pt x="44" y="79"/>
                </a:lnTo>
                <a:lnTo>
                  <a:pt x="44" y="79"/>
                </a:lnTo>
                <a:lnTo>
                  <a:pt x="43" y="79"/>
                </a:lnTo>
                <a:lnTo>
                  <a:pt x="43" y="80"/>
                </a:lnTo>
                <a:lnTo>
                  <a:pt x="41" y="80"/>
                </a:lnTo>
                <a:lnTo>
                  <a:pt x="39" y="80"/>
                </a:lnTo>
                <a:lnTo>
                  <a:pt x="39" y="79"/>
                </a:lnTo>
                <a:lnTo>
                  <a:pt x="39" y="79"/>
                </a:lnTo>
                <a:lnTo>
                  <a:pt x="39" y="79"/>
                </a:lnTo>
                <a:lnTo>
                  <a:pt x="37" y="79"/>
                </a:lnTo>
                <a:lnTo>
                  <a:pt x="37" y="79"/>
                </a:lnTo>
                <a:lnTo>
                  <a:pt x="37" y="77"/>
                </a:lnTo>
                <a:lnTo>
                  <a:pt x="37" y="77"/>
                </a:lnTo>
                <a:lnTo>
                  <a:pt x="37" y="77"/>
                </a:lnTo>
                <a:lnTo>
                  <a:pt x="37" y="77"/>
                </a:lnTo>
                <a:lnTo>
                  <a:pt x="36" y="77"/>
                </a:lnTo>
                <a:lnTo>
                  <a:pt x="34" y="75"/>
                </a:lnTo>
                <a:lnTo>
                  <a:pt x="34" y="75"/>
                </a:lnTo>
                <a:lnTo>
                  <a:pt x="26" y="75"/>
                </a:lnTo>
                <a:lnTo>
                  <a:pt x="22" y="77"/>
                </a:lnTo>
                <a:lnTo>
                  <a:pt x="16" y="77"/>
                </a:lnTo>
                <a:lnTo>
                  <a:pt x="14" y="77"/>
                </a:lnTo>
                <a:lnTo>
                  <a:pt x="12" y="77"/>
                </a:lnTo>
                <a:lnTo>
                  <a:pt x="11" y="77"/>
                </a:lnTo>
                <a:lnTo>
                  <a:pt x="11" y="75"/>
                </a:lnTo>
                <a:lnTo>
                  <a:pt x="11" y="75"/>
                </a:lnTo>
                <a:lnTo>
                  <a:pt x="9" y="75"/>
                </a:lnTo>
                <a:lnTo>
                  <a:pt x="9" y="75"/>
                </a:lnTo>
                <a:lnTo>
                  <a:pt x="9" y="74"/>
                </a:lnTo>
                <a:lnTo>
                  <a:pt x="9" y="74"/>
                </a:lnTo>
                <a:lnTo>
                  <a:pt x="11" y="74"/>
                </a:lnTo>
                <a:lnTo>
                  <a:pt x="11" y="72"/>
                </a:lnTo>
                <a:lnTo>
                  <a:pt x="11" y="72"/>
                </a:lnTo>
                <a:lnTo>
                  <a:pt x="11" y="72"/>
                </a:lnTo>
                <a:lnTo>
                  <a:pt x="9" y="70"/>
                </a:lnTo>
                <a:lnTo>
                  <a:pt x="9" y="70"/>
                </a:lnTo>
                <a:lnTo>
                  <a:pt x="9" y="70"/>
                </a:lnTo>
                <a:lnTo>
                  <a:pt x="11" y="69"/>
                </a:lnTo>
                <a:lnTo>
                  <a:pt x="11" y="69"/>
                </a:lnTo>
                <a:lnTo>
                  <a:pt x="11" y="65"/>
                </a:lnTo>
                <a:lnTo>
                  <a:pt x="12" y="64"/>
                </a:lnTo>
                <a:lnTo>
                  <a:pt x="11" y="64"/>
                </a:lnTo>
                <a:lnTo>
                  <a:pt x="11" y="64"/>
                </a:lnTo>
                <a:lnTo>
                  <a:pt x="9" y="64"/>
                </a:lnTo>
                <a:lnTo>
                  <a:pt x="9" y="62"/>
                </a:lnTo>
                <a:lnTo>
                  <a:pt x="9" y="62"/>
                </a:lnTo>
                <a:lnTo>
                  <a:pt x="6" y="57"/>
                </a:lnTo>
                <a:lnTo>
                  <a:pt x="4" y="55"/>
                </a:lnTo>
                <a:lnTo>
                  <a:pt x="4" y="54"/>
                </a:lnTo>
                <a:lnTo>
                  <a:pt x="4" y="54"/>
                </a:lnTo>
                <a:lnTo>
                  <a:pt x="6" y="50"/>
                </a:lnTo>
                <a:lnTo>
                  <a:pt x="6" y="50"/>
                </a:lnTo>
                <a:lnTo>
                  <a:pt x="6" y="50"/>
                </a:lnTo>
                <a:lnTo>
                  <a:pt x="6" y="48"/>
                </a:lnTo>
                <a:lnTo>
                  <a:pt x="9" y="50"/>
                </a:lnTo>
                <a:lnTo>
                  <a:pt x="9" y="50"/>
                </a:lnTo>
                <a:lnTo>
                  <a:pt x="11" y="48"/>
                </a:lnTo>
                <a:lnTo>
                  <a:pt x="11" y="48"/>
                </a:lnTo>
                <a:lnTo>
                  <a:pt x="11" y="45"/>
                </a:lnTo>
                <a:lnTo>
                  <a:pt x="11" y="45"/>
                </a:lnTo>
                <a:lnTo>
                  <a:pt x="11" y="43"/>
                </a:lnTo>
                <a:lnTo>
                  <a:pt x="11" y="43"/>
                </a:lnTo>
                <a:lnTo>
                  <a:pt x="12" y="42"/>
                </a:lnTo>
                <a:lnTo>
                  <a:pt x="12" y="42"/>
                </a:lnTo>
                <a:lnTo>
                  <a:pt x="12" y="42"/>
                </a:lnTo>
                <a:lnTo>
                  <a:pt x="14" y="40"/>
                </a:lnTo>
                <a:lnTo>
                  <a:pt x="14" y="40"/>
                </a:lnTo>
                <a:lnTo>
                  <a:pt x="14" y="38"/>
                </a:lnTo>
                <a:lnTo>
                  <a:pt x="12" y="38"/>
                </a:lnTo>
                <a:lnTo>
                  <a:pt x="12" y="38"/>
                </a:lnTo>
                <a:lnTo>
                  <a:pt x="12" y="38"/>
                </a:lnTo>
                <a:lnTo>
                  <a:pt x="11" y="38"/>
                </a:lnTo>
                <a:lnTo>
                  <a:pt x="11" y="38"/>
                </a:lnTo>
                <a:lnTo>
                  <a:pt x="11" y="38"/>
                </a:lnTo>
                <a:lnTo>
                  <a:pt x="11" y="37"/>
                </a:lnTo>
                <a:lnTo>
                  <a:pt x="6" y="37"/>
                </a:lnTo>
                <a:lnTo>
                  <a:pt x="6" y="37"/>
                </a:lnTo>
                <a:lnTo>
                  <a:pt x="6" y="37"/>
                </a:lnTo>
                <a:lnTo>
                  <a:pt x="6" y="37"/>
                </a:lnTo>
                <a:lnTo>
                  <a:pt x="6" y="35"/>
                </a:lnTo>
                <a:lnTo>
                  <a:pt x="6" y="35"/>
                </a:lnTo>
                <a:lnTo>
                  <a:pt x="6" y="33"/>
                </a:lnTo>
                <a:lnTo>
                  <a:pt x="6" y="33"/>
                </a:lnTo>
                <a:lnTo>
                  <a:pt x="2" y="33"/>
                </a:lnTo>
                <a:lnTo>
                  <a:pt x="2" y="33"/>
                </a:lnTo>
                <a:lnTo>
                  <a:pt x="2" y="33"/>
                </a:lnTo>
                <a:lnTo>
                  <a:pt x="0" y="32"/>
                </a:lnTo>
                <a:lnTo>
                  <a:pt x="0" y="32"/>
                </a:lnTo>
                <a:lnTo>
                  <a:pt x="0" y="30"/>
                </a:lnTo>
                <a:lnTo>
                  <a:pt x="0" y="30"/>
                </a:lnTo>
                <a:lnTo>
                  <a:pt x="0" y="28"/>
                </a:lnTo>
                <a:lnTo>
                  <a:pt x="0" y="27"/>
                </a:lnTo>
                <a:lnTo>
                  <a:pt x="0" y="27"/>
                </a:lnTo>
                <a:lnTo>
                  <a:pt x="0" y="25"/>
                </a:lnTo>
                <a:lnTo>
                  <a:pt x="2" y="25"/>
                </a:lnTo>
                <a:lnTo>
                  <a:pt x="2" y="25"/>
                </a:lnTo>
                <a:lnTo>
                  <a:pt x="2" y="25"/>
                </a:lnTo>
                <a:lnTo>
                  <a:pt x="2" y="23"/>
                </a:lnTo>
                <a:lnTo>
                  <a:pt x="2" y="23"/>
                </a:lnTo>
                <a:lnTo>
                  <a:pt x="2" y="22"/>
                </a:lnTo>
                <a:lnTo>
                  <a:pt x="2" y="22"/>
                </a:lnTo>
                <a:lnTo>
                  <a:pt x="2" y="22"/>
                </a:lnTo>
                <a:lnTo>
                  <a:pt x="4" y="20"/>
                </a:lnTo>
                <a:lnTo>
                  <a:pt x="4" y="20"/>
                </a:lnTo>
                <a:lnTo>
                  <a:pt x="4" y="20"/>
                </a:lnTo>
                <a:lnTo>
                  <a:pt x="6" y="20"/>
                </a:lnTo>
                <a:lnTo>
                  <a:pt x="6" y="20"/>
                </a:lnTo>
                <a:lnTo>
                  <a:pt x="7" y="20"/>
                </a:lnTo>
                <a:lnTo>
                  <a:pt x="7" y="20"/>
                </a:lnTo>
                <a:lnTo>
                  <a:pt x="7" y="18"/>
                </a:lnTo>
                <a:lnTo>
                  <a:pt x="9" y="18"/>
                </a:lnTo>
                <a:lnTo>
                  <a:pt x="9" y="18"/>
                </a:lnTo>
                <a:lnTo>
                  <a:pt x="14" y="20"/>
                </a:lnTo>
                <a:lnTo>
                  <a:pt x="16" y="20"/>
                </a:lnTo>
                <a:lnTo>
                  <a:pt x="17" y="20"/>
                </a:lnTo>
                <a:lnTo>
                  <a:pt x="17" y="20"/>
                </a:lnTo>
                <a:lnTo>
                  <a:pt x="19" y="20"/>
                </a:lnTo>
                <a:lnTo>
                  <a:pt x="19" y="18"/>
                </a:lnTo>
                <a:lnTo>
                  <a:pt x="19" y="18"/>
                </a:lnTo>
                <a:lnTo>
                  <a:pt x="19" y="18"/>
                </a:lnTo>
                <a:lnTo>
                  <a:pt x="19" y="18"/>
                </a:lnTo>
                <a:lnTo>
                  <a:pt x="19" y="17"/>
                </a:lnTo>
                <a:lnTo>
                  <a:pt x="19" y="17"/>
                </a:lnTo>
                <a:lnTo>
                  <a:pt x="19" y="17"/>
                </a:lnTo>
                <a:lnTo>
                  <a:pt x="19" y="15"/>
                </a:lnTo>
                <a:lnTo>
                  <a:pt x="19" y="15"/>
                </a:lnTo>
                <a:lnTo>
                  <a:pt x="19" y="13"/>
                </a:lnTo>
                <a:lnTo>
                  <a:pt x="21" y="13"/>
                </a:lnTo>
                <a:lnTo>
                  <a:pt x="21" y="11"/>
                </a:lnTo>
                <a:lnTo>
                  <a:pt x="21" y="11"/>
                </a:lnTo>
                <a:lnTo>
                  <a:pt x="21" y="10"/>
                </a:lnTo>
                <a:lnTo>
                  <a:pt x="22" y="10"/>
                </a:lnTo>
                <a:lnTo>
                  <a:pt x="22" y="8"/>
                </a:lnTo>
                <a:lnTo>
                  <a:pt x="22" y="8"/>
                </a:lnTo>
                <a:lnTo>
                  <a:pt x="22" y="6"/>
                </a:lnTo>
                <a:lnTo>
                  <a:pt x="24" y="6"/>
                </a:lnTo>
                <a:lnTo>
                  <a:pt x="24" y="5"/>
                </a:lnTo>
                <a:lnTo>
                  <a:pt x="24" y="5"/>
                </a:lnTo>
                <a:lnTo>
                  <a:pt x="26" y="5"/>
                </a:lnTo>
                <a:lnTo>
                  <a:pt x="26" y="3"/>
                </a:lnTo>
                <a:lnTo>
                  <a:pt x="26" y="3"/>
                </a:lnTo>
                <a:lnTo>
                  <a:pt x="26" y="1"/>
                </a:lnTo>
                <a:lnTo>
                  <a:pt x="27" y="1"/>
                </a:lnTo>
                <a:lnTo>
                  <a:pt x="27" y="0"/>
                </a:lnTo>
                <a:lnTo>
                  <a:pt x="27" y="0"/>
                </a:lnTo>
                <a:lnTo>
                  <a:pt x="29" y="0"/>
                </a:lnTo>
                <a:lnTo>
                  <a:pt x="29" y="1"/>
                </a:lnTo>
                <a:lnTo>
                  <a:pt x="31" y="1"/>
                </a:lnTo>
                <a:lnTo>
                  <a:pt x="31" y="1"/>
                </a:lnTo>
                <a:lnTo>
                  <a:pt x="34" y="1"/>
                </a:lnTo>
                <a:lnTo>
                  <a:pt x="41" y="3"/>
                </a:lnTo>
                <a:lnTo>
                  <a:pt x="43" y="3"/>
                </a:lnTo>
                <a:lnTo>
                  <a:pt x="43" y="3"/>
                </a:lnTo>
                <a:lnTo>
                  <a:pt x="44" y="3"/>
                </a:lnTo>
                <a:lnTo>
                  <a:pt x="46" y="3"/>
                </a:lnTo>
                <a:lnTo>
                  <a:pt x="46" y="3"/>
                </a:lnTo>
                <a:lnTo>
                  <a:pt x="48" y="0"/>
                </a:lnTo>
                <a:lnTo>
                  <a:pt x="48" y="0"/>
                </a:lnTo>
                <a:lnTo>
                  <a:pt x="49" y="0"/>
                </a:lnTo>
                <a:lnTo>
                  <a:pt x="56" y="3"/>
                </a:lnTo>
                <a:lnTo>
                  <a:pt x="58" y="5"/>
                </a:lnTo>
                <a:lnTo>
                  <a:pt x="58" y="5"/>
                </a:lnTo>
                <a:lnTo>
                  <a:pt x="58" y="6"/>
                </a:lnTo>
                <a:lnTo>
                  <a:pt x="58" y="6"/>
                </a:lnTo>
                <a:lnTo>
                  <a:pt x="59" y="5"/>
                </a:lnTo>
                <a:lnTo>
                  <a:pt x="59" y="6"/>
                </a:lnTo>
                <a:lnTo>
                  <a:pt x="59" y="6"/>
                </a:lnTo>
                <a:lnTo>
                  <a:pt x="59" y="6"/>
                </a:lnTo>
                <a:lnTo>
                  <a:pt x="61" y="6"/>
                </a:lnTo>
                <a:lnTo>
                  <a:pt x="61" y="6"/>
                </a:lnTo>
                <a:lnTo>
                  <a:pt x="61" y="6"/>
                </a:lnTo>
                <a:lnTo>
                  <a:pt x="63" y="6"/>
                </a:lnTo>
                <a:lnTo>
                  <a:pt x="64" y="6"/>
                </a:lnTo>
                <a:lnTo>
                  <a:pt x="64" y="6"/>
                </a:lnTo>
                <a:lnTo>
                  <a:pt x="64" y="6"/>
                </a:lnTo>
                <a:lnTo>
                  <a:pt x="64" y="5"/>
                </a:lnTo>
                <a:lnTo>
                  <a:pt x="64" y="5"/>
                </a:lnTo>
                <a:lnTo>
                  <a:pt x="64" y="5"/>
                </a:lnTo>
                <a:lnTo>
                  <a:pt x="66" y="5"/>
                </a:lnTo>
                <a:lnTo>
                  <a:pt x="66" y="5"/>
                </a:lnTo>
                <a:lnTo>
                  <a:pt x="68" y="5"/>
                </a:lnTo>
                <a:lnTo>
                  <a:pt x="68" y="6"/>
                </a:lnTo>
                <a:lnTo>
                  <a:pt x="68" y="6"/>
                </a:lnTo>
                <a:lnTo>
                  <a:pt x="66" y="6"/>
                </a:lnTo>
                <a:lnTo>
                  <a:pt x="66" y="6"/>
                </a:lnTo>
                <a:lnTo>
                  <a:pt x="66" y="6"/>
                </a:lnTo>
                <a:lnTo>
                  <a:pt x="66" y="6"/>
                </a:lnTo>
                <a:lnTo>
                  <a:pt x="68" y="8"/>
                </a:lnTo>
                <a:lnTo>
                  <a:pt x="71" y="10"/>
                </a:lnTo>
                <a:lnTo>
                  <a:pt x="76" y="11"/>
                </a:lnTo>
                <a:lnTo>
                  <a:pt x="76" y="10"/>
                </a:lnTo>
                <a:lnTo>
                  <a:pt x="78" y="10"/>
                </a:lnTo>
                <a:lnTo>
                  <a:pt x="78" y="10"/>
                </a:lnTo>
                <a:lnTo>
                  <a:pt x="78" y="11"/>
                </a:lnTo>
                <a:lnTo>
                  <a:pt x="81" y="15"/>
                </a:lnTo>
                <a:lnTo>
                  <a:pt x="81" y="15"/>
                </a:lnTo>
                <a:lnTo>
                  <a:pt x="83" y="15"/>
                </a:lnTo>
                <a:lnTo>
                  <a:pt x="83" y="13"/>
                </a:lnTo>
                <a:lnTo>
                  <a:pt x="83" y="13"/>
                </a:lnTo>
                <a:lnTo>
                  <a:pt x="85" y="13"/>
                </a:lnTo>
                <a:lnTo>
                  <a:pt x="85" y="15"/>
                </a:lnTo>
                <a:lnTo>
                  <a:pt x="86" y="17"/>
                </a:lnTo>
                <a:lnTo>
                  <a:pt x="88" y="18"/>
                </a:lnTo>
                <a:lnTo>
                  <a:pt x="88" y="18"/>
                </a:lnTo>
                <a:lnTo>
                  <a:pt x="86" y="20"/>
                </a:lnTo>
                <a:lnTo>
                  <a:pt x="86" y="20"/>
                </a:lnTo>
                <a:lnTo>
                  <a:pt x="86" y="22"/>
                </a:lnTo>
                <a:lnTo>
                  <a:pt x="86" y="23"/>
                </a:lnTo>
                <a:lnTo>
                  <a:pt x="86" y="23"/>
                </a:lnTo>
                <a:lnTo>
                  <a:pt x="85" y="23"/>
                </a:lnTo>
                <a:lnTo>
                  <a:pt x="85" y="23"/>
                </a:lnTo>
                <a:lnTo>
                  <a:pt x="83" y="23"/>
                </a:lnTo>
                <a:lnTo>
                  <a:pt x="83" y="23"/>
                </a:lnTo>
                <a:lnTo>
                  <a:pt x="85" y="25"/>
                </a:lnTo>
                <a:lnTo>
                  <a:pt x="85" y="27"/>
                </a:lnTo>
                <a:lnTo>
                  <a:pt x="88" y="25"/>
                </a:lnTo>
                <a:lnTo>
                  <a:pt x="90" y="25"/>
                </a:lnTo>
                <a:lnTo>
                  <a:pt x="96" y="27"/>
                </a:lnTo>
                <a:lnTo>
                  <a:pt x="98" y="27"/>
                </a:lnTo>
                <a:lnTo>
                  <a:pt x="98" y="25"/>
                </a:lnTo>
                <a:lnTo>
                  <a:pt x="100" y="25"/>
                </a:lnTo>
                <a:lnTo>
                  <a:pt x="100" y="25"/>
                </a:lnTo>
                <a:lnTo>
                  <a:pt x="100" y="25"/>
                </a:lnTo>
                <a:lnTo>
                  <a:pt x="101" y="25"/>
                </a:lnTo>
                <a:lnTo>
                  <a:pt x="101" y="25"/>
                </a:lnTo>
                <a:lnTo>
                  <a:pt x="101" y="28"/>
                </a:lnTo>
                <a:lnTo>
                  <a:pt x="101" y="28"/>
                </a:lnTo>
                <a:lnTo>
                  <a:pt x="103" y="28"/>
                </a:lnTo>
                <a:lnTo>
                  <a:pt x="103" y="28"/>
                </a:lnTo>
                <a:lnTo>
                  <a:pt x="103" y="27"/>
                </a:lnTo>
                <a:lnTo>
                  <a:pt x="103" y="25"/>
                </a:lnTo>
                <a:lnTo>
                  <a:pt x="105" y="25"/>
                </a:lnTo>
                <a:lnTo>
                  <a:pt x="105" y="23"/>
                </a:lnTo>
                <a:lnTo>
                  <a:pt x="105" y="23"/>
                </a:lnTo>
                <a:lnTo>
                  <a:pt x="106" y="23"/>
                </a:lnTo>
                <a:lnTo>
                  <a:pt x="108" y="23"/>
                </a:lnTo>
                <a:lnTo>
                  <a:pt x="108" y="22"/>
                </a:lnTo>
                <a:lnTo>
                  <a:pt x="108" y="22"/>
                </a:lnTo>
                <a:lnTo>
                  <a:pt x="108" y="22"/>
                </a:lnTo>
                <a:lnTo>
                  <a:pt x="110" y="22"/>
                </a:lnTo>
                <a:lnTo>
                  <a:pt x="110" y="22"/>
                </a:lnTo>
                <a:lnTo>
                  <a:pt x="111" y="20"/>
                </a:lnTo>
                <a:lnTo>
                  <a:pt x="111" y="20"/>
                </a:lnTo>
                <a:lnTo>
                  <a:pt x="116" y="17"/>
                </a:lnTo>
                <a:lnTo>
                  <a:pt x="116" y="17"/>
                </a:lnTo>
                <a:lnTo>
                  <a:pt x="118" y="18"/>
                </a:lnTo>
                <a:lnTo>
                  <a:pt x="118" y="18"/>
                </a:lnTo>
                <a:lnTo>
                  <a:pt x="120" y="18"/>
                </a:lnTo>
                <a:lnTo>
                  <a:pt x="120" y="18"/>
                </a:lnTo>
                <a:lnTo>
                  <a:pt x="120" y="18"/>
                </a:lnTo>
                <a:lnTo>
                  <a:pt x="120" y="17"/>
                </a:lnTo>
                <a:lnTo>
                  <a:pt x="120" y="15"/>
                </a:lnTo>
                <a:lnTo>
                  <a:pt x="120" y="15"/>
                </a:lnTo>
                <a:lnTo>
                  <a:pt x="120" y="15"/>
                </a:lnTo>
                <a:lnTo>
                  <a:pt x="120" y="13"/>
                </a:lnTo>
                <a:lnTo>
                  <a:pt x="120" y="13"/>
                </a:lnTo>
                <a:lnTo>
                  <a:pt x="122" y="13"/>
                </a:lnTo>
                <a:lnTo>
                  <a:pt x="122" y="13"/>
                </a:lnTo>
                <a:lnTo>
                  <a:pt x="122" y="13"/>
                </a:lnTo>
                <a:lnTo>
                  <a:pt x="123" y="15"/>
                </a:lnTo>
                <a:lnTo>
                  <a:pt x="123" y="15"/>
                </a:lnTo>
                <a:lnTo>
                  <a:pt x="123" y="17"/>
                </a:lnTo>
                <a:lnTo>
                  <a:pt x="123" y="17"/>
                </a:lnTo>
                <a:lnTo>
                  <a:pt x="123" y="17"/>
                </a:lnTo>
                <a:lnTo>
                  <a:pt x="123" y="18"/>
                </a:lnTo>
                <a:lnTo>
                  <a:pt x="123" y="20"/>
                </a:lnTo>
                <a:lnTo>
                  <a:pt x="123" y="20"/>
                </a:lnTo>
                <a:lnTo>
                  <a:pt x="123" y="20"/>
                </a:lnTo>
                <a:lnTo>
                  <a:pt x="123" y="20"/>
                </a:lnTo>
                <a:lnTo>
                  <a:pt x="123" y="22"/>
                </a:lnTo>
                <a:lnTo>
                  <a:pt x="125" y="22"/>
                </a:lnTo>
                <a:lnTo>
                  <a:pt x="127" y="22"/>
                </a:lnTo>
                <a:lnTo>
                  <a:pt x="127" y="23"/>
                </a:lnTo>
                <a:lnTo>
                  <a:pt x="127" y="23"/>
                </a:lnTo>
                <a:lnTo>
                  <a:pt x="127" y="23"/>
                </a:lnTo>
                <a:lnTo>
                  <a:pt x="127" y="23"/>
                </a:lnTo>
                <a:lnTo>
                  <a:pt x="128" y="22"/>
                </a:lnTo>
                <a:lnTo>
                  <a:pt x="128" y="22"/>
                </a:lnTo>
                <a:lnTo>
                  <a:pt x="128" y="22"/>
                </a:lnTo>
                <a:lnTo>
                  <a:pt x="128" y="22"/>
                </a:lnTo>
                <a:lnTo>
                  <a:pt x="128" y="22"/>
                </a:lnTo>
                <a:lnTo>
                  <a:pt x="128" y="22"/>
                </a:lnTo>
                <a:lnTo>
                  <a:pt x="128" y="22"/>
                </a:lnTo>
                <a:lnTo>
                  <a:pt x="128" y="23"/>
                </a:lnTo>
                <a:lnTo>
                  <a:pt x="128" y="25"/>
                </a:lnTo>
                <a:lnTo>
                  <a:pt x="128" y="25"/>
                </a:lnTo>
                <a:lnTo>
                  <a:pt x="130" y="25"/>
                </a:lnTo>
                <a:lnTo>
                  <a:pt x="130" y="23"/>
                </a:lnTo>
                <a:lnTo>
                  <a:pt x="130" y="23"/>
                </a:lnTo>
                <a:lnTo>
                  <a:pt x="132" y="23"/>
                </a:lnTo>
                <a:lnTo>
                  <a:pt x="132" y="23"/>
                </a:lnTo>
                <a:lnTo>
                  <a:pt x="132" y="22"/>
                </a:lnTo>
                <a:lnTo>
                  <a:pt x="132" y="22"/>
                </a:lnTo>
                <a:lnTo>
                  <a:pt x="132" y="22"/>
                </a:lnTo>
                <a:lnTo>
                  <a:pt x="132" y="22"/>
                </a:lnTo>
                <a:lnTo>
                  <a:pt x="133" y="23"/>
                </a:lnTo>
                <a:lnTo>
                  <a:pt x="133" y="23"/>
                </a:lnTo>
                <a:lnTo>
                  <a:pt x="133" y="23"/>
                </a:lnTo>
                <a:lnTo>
                  <a:pt x="133" y="23"/>
                </a:lnTo>
                <a:lnTo>
                  <a:pt x="133" y="25"/>
                </a:lnTo>
                <a:lnTo>
                  <a:pt x="135" y="25"/>
                </a:lnTo>
                <a:lnTo>
                  <a:pt x="135" y="25"/>
                </a:lnTo>
                <a:lnTo>
                  <a:pt x="135" y="25"/>
                </a:lnTo>
                <a:lnTo>
                  <a:pt x="137" y="25"/>
                </a:lnTo>
                <a:lnTo>
                  <a:pt x="138" y="25"/>
                </a:lnTo>
                <a:lnTo>
                  <a:pt x="138" y="25"/>
                </a:lnTo>
                <a:lnTo>
                  <a:pt x="140" y="25"/>
                </a:lnTo>
                <a:lnTo>
                  <a:pt x="142" y="25"/>
                </a:lnTo>
                <a:lnTo>
                  <a:pt x="142" y="25"/>
                </a:lnTo>
                <a:lnTo>
                  <a:pt x="142" y="23"/>
                </a:lnTo>
                <a:lnTo>
                  <a:pt x="142" y="23"/>
                </a:lnTo>
                <a:lnTo>
                  <a:pt x="142" y="22"/>
                </a:lnTo>
                <a:lnTo>
                  <a:pt x="142" y="22"/>
                </a:lnTo>
                <a:lnTo>
                  <a:pt x="142" y="22"/>
                </a:lnTo>
                <a:lnTo>
                  <a:pt x="142" y="20"/>
                </a:lnTo>
                <a:lnTo>
                  <a:pt x="142" y="20"/>
                </a:lnTo>
                <a:lnTo>
                  <a:pt x="142" y="18"/>
                </a:lnTo>
                <a:lnTo>
                  <a:pt x="145" y="20"/>
                </a:lnTo>
                <a:lnTo>
                  <a:pt x="147" y="18"/>
                </a:lnTo>
                <a:lnTo>
                  <a:pt x="147" y="18"/>
                </a:lnTo>
                <a:lnTo>
                  <a:pt x="147" y="18"/>
                </a:lnTo>
                <a:lnTo>
                  <a:pt x="147" y="17"/>
                </a:lnTo>
                <a:lnTo>
                  <a:pt x="145" y="17"/>
                </a:lnTo>
                <a:lnTo>
                  <a:pt x="145" y="15"/>
                </a:lnTo>
                <a:lnTo>
                  <a:pt x="145" y="15"/>
                </a:lnTo>
                <a:lnTo>
                  <a:pt x="147" y="15"/>
                </a:lnTo>
                <a:lnTo>
                  <a:pt x="148" y="15"/>
                </a:lnTo>
                <a:lnTo>
                  <a:pt x="150" y="15"/>
                </a:lnTo>
                <a:lnTo>
                  <a:pt x="150" y="13"/>
                </a:lnTo>
                <a:lnTo>
                  <a:pt x="150" y="13"/>
                </a:lnTo>
                <a:lnTo>
                  <a:pt x="150" y="13"/>
                </a:lnTo>
                <a:lnTo>
                  <a:pt x="152" y="13"/>
                </a:lnTo>
                <a:lnTo>
                  <a:pt x="152" y="13"/>
                </a:lnTo>
                <a:lnTo>
                  <a:pt x="153" y="15"/>
                </a:lnTo>
                <a:lnTo>
                  <a:pt x="153" y="15"/>
                </a:lnTo>
                <a:lnTo>
                  <a:pt x="153" y="17"/>
                </a:lnTo>
                <a:lnTo>
                  <a:pt x="153" y="17"/>
                </a:lnTo>
                <a:lnTo>
                  <a:pt x="153" y="17"/>
                </a:lnTo>
                <a:lnTo>
                  <a:pt x="153" y="18"/>
                </a:lnTo>
                <a:lnTo>
                  <a:pt x="155" y="18"/>
                </a:lnTo>
                <a:lnTo>
                  <a:pt x="155" y="18"/>
                </a:lnTo>
                <a:lnTo>
                  <a:pt x="157" y="18"/>
                </a:lnTo>
                <a:lnTo>
                  <a:pt x="157" y="18"/>
                </a:lnTo>
                <a:lnTo>
                  <a:pt x="158" y="18"/>
                </a:lnTo>
                <a:lnTo>
                  <a:pt x="162" y="17"/>
                </a:lnTo>
                <a:lnTo>
                  <a:pt x="164" y="17"/>
                </a:lnTo>
                <a:lnTo>
                  <a:pt x="165" y="18"/>
                </a:lnTo>
                <a:lnTo>
                  <a:pt x="165" y="18"/>
                </a:lnTo>
                <a:lnTo>
                  <a:pt x="165" y="18"/>
                </a:lnTo>
                <a:lnTo>
                  <a:pt x="167" y="20"/>
                </a:lnTo>
                <a:lnTo>
                  <a:pt x="169" y="20"/>
                </a:lnTo>
                <a:lnTo>
                  <a:pt x="169" y="20"/>
                </a:lnTo>
                <a:lnTo>
                  <a:pt x="169" y="20"/>
                </a:lnTo>
                <a:lnTo>
                  <a:pt x="170" y="18"/>
                </a:lnTo>
                <a:lnTo>
                  <a:pt x="174" y="20"/>
                </a:lnTo>
                <a:lnTo>
                  <a:pt x="177" y="22"/>
                </a:lnTo>
                <a:lnTo>
                  <a:pt x="177" y="22"/>
                </a:lnTo>
                <a:lnTo>
                  <a:pt x="177" y="23"/>
                </a:lnTo>
                <a:lnTo>
                  <a:pt x="177" y="25"/>
                </a:lnTo>
                <a:lnTo>
                  <a:pt x="177" y="25"/>
                </a:lnTo>
                <a:lnTo>
                  <a:pt x="177" y="25"/>
                </a:lnTo>
                <a:lnTo>
                  <a:pt x="177" y="27"/>
                </a:lnTo>
                <a:lnTo>
                  <a:pt x="177" y="27"/>
                </a:lnTo>
                <a:lnTo>
                  <a:pt x="175" y="27"/>
                </a:lnTo>
                <a:lnTo>
                  <a:pt x="175" y="28"/>
                </a:lnTo>
                <a:lnTo>
                  <a:pt x="175" y="28"/>
                </a:lnTo>
                <a:lnTo>
                  <a:pt x="177" y="30"/>
                </a:lnTo>
                <a:lnTo>
                  <a:pt x="180" y="30"/>
                </a:lnTo>
                <a:lnTo>
                  <a:pt x="180" y="30"/>
                </a:lnTo>
                <a:lnTo>
                  <a:pt x="180" y="30"/>
                </a:lnTo>
                <a:lnTo>
                  <a:pt x="182" y="30"/>
                </a:lnTo>
                <a:lnTo>
                  <a:pt x="182" y="30"/>
                </a:lnTo>
                <a:lnTo>
                  <a:pt x="184" y="28"/>
                </a:lnTo>
                <a:lnTo>
                  <a:pt x="184" y="27"/>
                </a:lnTo>
                <a:lnTo>
                  <a:pt x="185" y="25"/>
                </a:lnTo>
                <a:lnTo>
                  <a:pt x="185" y="23"/>
                </a:lnTo>
                <a:lnTo>
                  <a:pt x="187" y="23"/>
                </a:lnTo>
                <a:lnTo>
                  <a:pt x="187" y="22"/>
                </a:lnTo>
                <a:lnTo>
                  <a:pt x="189" y="22"/>
                </a:lnTo>
                <a:lnTo>
                  <a:pt x="189" y="22"/>
                </a:lnTo>
                <a:lnTo>
                  <a:pt x="189" y="22"/>
                </a:lnTo>
                <a:lnTo>
                  <a:pt x="189" y="20"/>
                </a:lnTo>
                <a:lnTo>
                  <a:pt x="189" y="20"/>
                </a:lnTo>
                <a:lnTo>
                  <a:pt x="189" y="20"/>
                </a:lnTo>
                <a:lnTo>
                  <a:pt x="187" y="18"/>
                </a:lnTo>
                <a:lnTo>
                  <a:pt x="187" y="18"/>
                </a:lnTo>
                <a:lnTo>
                  <a:pt x="187" y="18"/>
                </a:lnTo>
                <a:lnTo>
                  <a:pt x="189" y="15"/>
                </a:lnTo>
                <a:lnTo>
                  <a:pt x="189" y="15"/>
                </a:lnTo>
                <a:lnTo>
                  <a:pt x="189" y="15"/>
                </a:lnTo>
                <a:lnTo>
                  <a:pt x="190" y="15"/>
                </a:lnTo>
                <a:lnTo>
                  <a:pt x="190" y="13"/>
                </a:lnTo>
                <a:lnTo>
                  <a:pt x="199" y="13"/>
                </a:lnTo>
                <a:lnTo>
                  <a:pt x="199" y="17"/>
                </a:lnTo>
                <a:lnTo>
                  <a:pt x="199" y="18"/>
                </a:lnTo>
                <a:lnTo>
                  <a:pt x="199" y="18"/>
                </a:lnTo>
                <a:lnTo>
                  <a:pt x="197" y="18"/>
                </a:lnTo>
                <a:lnTo>
                  <a:pt x="197" y="18"/>
                </a:lnTo>
                <a:lnTo>
                  <a:pt x="197" y="20"/>
                </a:lnTo>
                <a:lnTo>
                  <a:pt x="197" y="20"/>
                </a:lnTo>
                <a:lnTo>
                  <a:pt x="195" y="22"/>
                </a:lnTo>
                <a:lnTo>
                  <a:pt x="195" y="23"/>
                </a:lnTo>
                <a:lnTo>
                  <a:pt x="195" y="23"/>
                </a:lnTo>
                <a:lnTo>
                  <a:pt x="194" y="23"/>
                </a:lnTo>
                <a:lnTo>
                  <a:pt x="194" y="25"/>
                </a:lnTo>
                <a:lnTo>
                  <a:pt x="194" y="25"/>
                </a:lnTo>
                <a:lnTo>
                  <a:pt x="194" y="25"/>
                </a:lnTo>
                <a:lnTo>
                  <a:pt x="192" y="25"/>
                </a:lnTo>
                <a:lnTo>
                  <a:pt x="192" y="25"/>
                </a:lnTo>
                <a:lnTo>
                  <a:pt x="192" y="27"/>
                </a:lnTo>
                <a:lnTo>
                  <a:pt x="192" y="27"/>
                </a:lnTo>
                <a:lnTo>
                  <a:pt x="192" y="28"/>
                </a:lnTo>
                <a:lnTo>
                  <a:pt x="192" y="28"/>
                </a:lnTo>
                <a:lnTo>
                  <a:pt x="192" y="28"/>
                </a:lnTo>
                <a:lnTo>
                  <a:pt x="192" y="30"/>
                </a:lnTo>
                <a:lnTo>
                  <a:pt x="195" y="30"/>
                </a:lnTo>
                <a:lnTo>
                  <a:pt x="195" y="32"/>
                </a:lnTo>
                <a:lnTo>
                  <a:pt x="195" y="32"/>
                </a:lnTo>
                <a:lnTo>
                  <a:pt x="194" y="35"/>
                </a:lnTo>
                <a:lnTo>
                  <a:pt x="194" y="35"/>
                </a:lnTo>
                <a:lnTo>
                  <a:pt x="194" y="37"/>
                </a:lnTo>
                <a:lnTo>
                  <a:pt x="194" y="37"/>
                </a:lnTo>
                <a:lnTo>
                  <a:pt x="195" y="38"/>
                </a:lnTo>
                <a:lnTo>
                  <a:pt x="195" y="40"/>
                </a:lnTo>
                <a:lnTo>
                  <a:pt x="195" y="40"/>
                </a:lnTo>
                <a:lnTo>
                  <a:pt x="201" y="42"/>
                </a:lnTo>
                <a:lnTo>
                  <a:pt x="201" y="43"/>
                </a:lnTo>
                <a:lnTo>
                  <a:pt x="201" y="43"/>
                </a:lnTo>
                <a:lnTo>
                  <a:pt x="201" y="43"/>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02" name="Freeform 85">
            <a:extLst>
              <a:ext uri="{FF2B5EF4-FFF2-40B4-BE49-F238E27FC236}">
                <a16:creationId xmlns:a16="http://schemas.microsoft.com/office/drawing/2014/main" id="{01BF46B8-590A-46B6-B4CA-8A1AD5CE733B}"/>
              </a:ext>
            </a:extLst>
          </p:cNvPr>
          <p:cNvSpPr>
            <a:spLocks/>
          </p:cNvSpPr>
          <p:nvPr/>
        </p:nvSpPr>
        <p:spPr bwMode="auto">
          <a:xfrm>
            <a:off x="6020680" y="4403030"/>
            <a:ext cx="463455" cy="566767"/>
          </a:xfrm>
          <a:custGeom>
            <a:avLst/>
            <a:gdLst>
              <a:gd name="T0" fmla="*/ 255 w 480"/>
              <a:gd name="T1" fmla="*/ 32 h 587"/>
              <a:gd name="T2" fmla="*/ 366 w 480"/>
              <a:gd name="T3" fmla="*/ 143 h 587"/>
              <a:gd name="T4" fmla="*/ 375 w 480"/>
              <a:gd name="T5" fmla="*/ 213 h 587"/>
              <a:gd name="T6" fmla="*/ 391 w 480"/>
              <a:gd name="T7" fmla="*/ 271 h 587"/>
              <a:gd name="T8" fmla="*/ 450 w 480"/>
              <a:gd name="T9" fmla="*/ 329 h 587"/>
              <a:gd name="T10" fmla="*/ 479 w 480"/>
              <a:gd name="T11" fmla="*/ 450 h 587"/>
              <a:gd name="T12" fmla="*/ 454 w 480"/>
              <a:gd name="T13" fmla="*/ 459 h 587"/>
              <a:gd name="T14" fmla="*/ 410 w 480"/>
              <a:gd name="T15" fmla="*/ 472 h 587"/>
              <a:gd name="T16" fmla="*/ 407 w 480"/>
              <a:gd name="T17" fmla="*/ 486 h 587"/>
              <a:gd name="T18" fmla="*/ 401 w 480"/>
              <a:gd name="T19" fmla="*/ 508 h 587"/>
              <a:gd name="T20" fmla="*/ 401 w 480"/>
              <a:gd name="T21" fmla="*/ 540 h 587"/>
              <a:gd name="T22" fmla="*/ 412 w 480"/>
              <a:gd name="T23" fmla="*/ 550 h 587"/>
              <a:gd name="T24" fmla="*/ 388 w 480"/>
              <a:gd name="T25" fmla="*/ 550 h 587"/>
              <a:gd name="T26" fmla="*/ 363 w 480"/>
              <a:gd name="T27" fmla="*/ 558 h 587"/>
              <a:gd name="T28" fmla="*/ 354 w 480"/>
              <a:gd name="T29" fmla="*/ 566 h 587"/>
              <a:gd name="T30" fmla="*/ 333 w 480"/>
              <a:gd name="T31" fmla="*/ 572 h 587"/>
              <a:gd name="T32" fmla="*/ 316 w 480"/>
              <a:gd name="T33" fmla="*/ 556 h 587"/>
              <a:gd name="T34" fmla="*/ 307 w 480"/>
              <a:gd name="T35" fmla="*/ 560 h 587"/>
              <a:gd name="T36" fmla="*/ 279 w 480"/>
              <a:gd name="T37" fmla="*/ 555 h 587"/>
              <a:gd name="T38" fmla="*/ 260 w 480"/>
              <a:gd name="T39" fmla="*/ 555 h 587"/>
              <a:gd name="T40" fmla="*/ 240 w 480"/>
              <a:gd name="T41" fmla="*/ 572 h 587"/>
              <a:gd name="T42" fmla="*/ 227 w 480"/>
              <a:gd name="T43" fmla="*/ 578 h 587"/>
              <a:gd name="T44" fmla="*/ 212 w 480"/>
              <a:gd name="T45" fmla="*/ 565 h 587"/>
              <a:gd name="T46" fmla="*/ 198 w 480"/>
              <a:gd name="T47" fmla="*/ 558 h 587"/>
              <a:gd name="T48" fmla="*/ 178 w 480"/>
              <a:gd name="T49" fmla="*/ 568 h 587"/>
              <a:gd name="T50" fmla="*/ 148 w 480"/>
              <a:gd name="T51" fmla="*/ 556 h 587"/>
              <a:gd name="T52" fmla="*/ 116 w 480"/>
              <a:gd name="T53" fmla="*/ 546 h 587"/>
              <a:gd name="T54" fmla="*/ 89 w 480"/>
              <a:gd name="T55" fmla="*/ 536 h 587"/>
              <a:gd name="T56" fmla="*/ 80 w 480"/>
              <a:gd name="T57" fmla="*/ 546 h 587"/>
              <a:gd name="T58" fmla="*/ 60 w 480"/>
              <a:gd name="T59" fmla="*/ 546 h 587"/>
              <a:gd name="T60" fmla="*/ 43 w 480"/>
              <a:gd name="T61" fmla="*/ 548 h 587"/>
              <a:gd name="T62" fmla="*/ 20 w 480"/>
              <a:gd name="T63" fmla="*/ 533 h 587"/>
              <a:gd name="T64" fmla="*/ 1 w 480"/>
              <a:gd name="T65" fmla="*/ 519 h 587"/>
              <a:gd name="T66" fmla="*/ 3 w 480"/>
              <a:gd name="T67" fmla="*/ 498 h 587"/>
              <a:gd name="T68" fmla="*/ 10 w 480"/>
              <a:gd name="T69" fmla="*/ 484 h 587"/>
              <a:gd name="T70" fmla="*/ 6 w 480"/>
              <a:gd name="T71" fmla="*/ 471 h 587"/>
              <a:gd name="T72" fmla="*/ 18 w 480"/>
              <a:gd name="T73" fmla="*/ 457 h 587"/>
              <a:gd name="T74" fmla="*/ 37 w 480"/>
              <a:gd name="T75" fmla="*/ 457 h 587"/>
              <a:gd name="T76" fmla="*/ 47 w 480"/>
              <a:gd name="T77" fmla="*/ 452 h 587"/>
              <a:gd name="T78" fmla="*/ 50 w 480"/>
              <a:gd name="T79" fmla="*/ 454 h 587"/>
              <a:gd name="T80" fmla="*/ 55 w 480"/>
              <a:gd name="T81" fmla="*/ 449 h 587"/>
              <a:gd name="T82" fmla="*/ 54 w 480"/>
              <a:gd name="T83" fmla="*/ 439 h 587"/>
              <a:gd name="T84" fmla="*/ 52 w 480"/>
              <a:gd name="T85" fmla="*/ 427 h 587"/>
              <a:gd name="T86" fmla="*/ 65 w 480"/>
              <a:gd name="T87" fmla="*/ 405 h 587"/>
              <a:gd name="T88" fmla="*/ 72 w 480"/>
              <a:gd name="T89" fmla="*/ 398 h 587"/>
              <a:gd name="T90" fmla="*/ 84 w 480"/>
              <a:gd name="T91" fmla="*/ 410 h 587"/>
              <a:gd name="T92" fmla="*/ 106 w 480"/>
              <a:gd name="T93" fmla="*/ 385 h 587"/>
              <a:gd name="T94" fmla="*/ 114 w 480"/>
              <a:gd name="T95" fmla="*/ 361 h 587"/>
              <a:gd name="T96" fmla="*/ 144 w 480"/>
              <a:gd name="T97" fmla="*/ 343 h 587"/>
              <a:gd name="T98" fmla="*/ 156 w 480"/>
              <a:gd name="T99" fmla="*/ 316 h 587"/>
              <a:gd name="T100" fmla="*/ 144 w 480"/>
              <a:gd name="T101" fmla="*/ 296 h 587"/>
              <a:gd name="T102" fmla="*/ 149 w 480"/>
              <a:gd name="T103" fmla="*/ 262 h 587"/>
              <a:gd name="T104" fmla="*/ 122 w 480"/>
              <a:gd name="T105" fmla="*/ 230 h 587"/>
              <a:gd name="T106" fmla="*/ 148 w 480"/>
              <a:gd name="T107" fmla="*/ 200 h 587"/>
              <a:gd name="T108" fmla="*/ 168 w 480"/>
              <a:gd name="T109" fmla="*/ 186 h 587"/>
              <a:gd name="T110" fmla="*/ 181 w 480"/>
              <a:gd name="T111" fmla="*/ 163 h 587"/>
              <a:gd name="T112" fmla="*/ 198 w 480"/>
              <a:gd name="T113" fmla="*/ 136 h 587"/>
              <a:gd name="T114" fmla="*/ 210 w 480"/>
              <a:gd name="T115" fmla="*/ 106 h 587"/>
              <a:gd name="T116" fmla="*/ 210 w 480"/>
              <a:gd name="T117" fmla="*/ 84 h 587"/>
              <a:gd name="T118" fmla="*/ 213 w 480"/>
              <a:gd name="T119" fmla="*/ 60 h 587"/>
              <a:gd name="T120" fmla="*/ 222 w 480"/>
              <a:gd name="T121" fmla="*/ 47 h 587"/>
              <a:gd name="T122" fmla="*/ 225 w 480"/>
              <a:gd name="T123" fmla="*/ 1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0" h="587">
                <a:moveTo>
                  <a:pt x="243" y="8"/>
                </a:moveTo>
                <a:lnTo>
                  <a:pt x="245" y="8"/>
                </a:lnTo>
                <a:lnTo>
                  <a:pt x="247" y="7"/>
                </a:lnTo>
                <a:lnTo>
                  <a:pt x="247" y="7"/>
                </a:lnTo>
                <a:lnTo>
                  <a:pt x="249" y="7"/>
                </a:lnTo>
                <a:lnTo>
                  <a:pt x="249" y="7"/>
                </a:lnTo>
                <a:lnTo>
                  <a:pt x="257" y="15"/>
                </a:lnTo>
                <a:lnTo>
                  <a:pt x="257" y="15"/>
                </a:lnTo>
                <a:lnTo>
                  <a:pt x="257" y="15"/>
                </a:lnTo>
                <a:lnTo>
                  <a:pt x="257" y="17"/>
                </a:lnTo>
                <a:lnTo>
                  <a:pt x="257" y="17"/>
                </a:lnTo>
                <a:lnTo>
                  <a:pt x="255" y="18"/>
                </a:lnTo>
                <a:lnTo>
                  <a:pt x="255" y="18"/>
                </a:lnTo>
                <a:lnTo>
                  <a:pt x="255" y="18"/>
                </a:lnTo>
                <a:lnTo>
                  <a:pt x="255" y="20"/>
                </a:lnTo>
                <a:lnTo>
                  <a:pt x="254" y="27"/>
                </a:lnTo>
                <a:lnTo>
                  <a:pt x="254" y="28"/>
                </a:lnTo>
                <a:lnTo>
                  <a:pt x="254" y="30"/>
                </a:lnTo>
                <a:lnTo>
                  <a:pt x="254" y="30"/>
                </a:lnTo>
                <a:lnTo>
                  <a:pt x="254" y="30"/>
                </a:lnTo>
                <a:lnTo>
                  <a:pt x="255" y="32"/>
                </a:lnTo>
                <a:lnTo>
                  <a:pt x="255" y="32"/>
                </a:lnTo>
                <a:lnTo>
                  <a:pt x="255" y="33"/>
                </a:lnTo>
                <a:lnTo>
                  <a:pt x="257" y="33"/>
                </a:lnTo>
                <a:lnTo>
                  <a:pt x="274" y="35"/>
                </a:lnTo>
                <a:lnTo>
                  <a:pt x="285" y="40"/>
                </a:lnTo>
                <a:lnTo>
                  <a:pt x="289" y="42"/>
                </a:lnTo>
                <a:lnTo>
                  <a:pt x="299" y="45"/>
                </a:lnTo>
                <a:lnTo>
                  <a:pt x="304" y="47"/>
                </a:lnTo>
                <a:lnTo>
                  <a:pt x="307" y="49"/>
                </a:lnTo>
                <a:lnTo>
                  <a:pt x="336" y="81"/>
                </a:lnTo>
                <a:lnTo>
                  <a:pt x="338" y="84"/>
                </a:lnTo>
                <a:lnTo>
                  <a:pt x="338" y="84"/>
                </a:lnTo>
                <a:lnTo>
                  <a:pt x="338" y="84"/>
                </a:lnTo>
                <a:lnTo>
                  <a:pt x="358" y="99"/>
                </a:lnTo>
                <a:lnTo>
                  <a:pt x="366" y="111"/>
                </a:lnTo>
                <a:lnTo>
                  <a:pt x="373" y="134"/>
                </a:lnTo>
                <a:lnTo>
                  <a:pt x="373" y="134"/>
                </a:lnTo>
                <a:lnTo>
                  <a:pt x="373" y="134"/>
                </a:lnTo>
                <a:lnTo>
                  <a:pt x="371" y="136"/>
                </a:lnTo>
                <a:lnTo>
                  <a:pt x="370" y="138"/>
                </a:lnTo>
                <a:lnTo>
                  <a:pt x="368" y="139"/>
                </a:lnTo>
                <a:lnTo>
                  <a:pt x="368" y="141"/>
                </a:lnTo>
                <a:lnTo>
                  <a:pt x="366" y="143"/>
                </a:lnTo>
                <a:lnTo>
                  <a:pt x="366" y="144"/>
                </a:lnTo>
                <a:lnTo>
                  <a:pt x="366" y="144"/>
                </a:lnTo>
                <a:lnTo>
                  <a:pt x="364" y="146"/>
                </a:lnTo>
                <a:lnTo>
                  <a:pt x="364" y="146"/>
                </a:lnTo>
                <a:lnTo>
                  <a:pt x="366" y="158"/>
                </a:lnTo>
                <a:lnTo>
                  <a:pt x="366" y="165"/>
                </a:lnTo>
                <a:lnTo>
                  <a:pt x="366" y="165"/>
                </a:lnTo>
                <a:lnTo>
                  <a:pt x="366" y="166"/>
                </a:lnTo>
                <a:lnTo>
                  <a:pt x="366" y="166"/>
                </a:lnTo>
                <a:lnTo>
                  <a:pt x="366" y="170"/>
                </a:lnTo>
                <a:lnTo>
                  <a:pt x="366" y="171"/>
                </a:lnTo>
                <a:lnTo>
                  <a:pt x="373" y="188"/>
                </a:lnTo>
                <a:lnTo>
                  <a:pt x="375" y="193"/>
                </a:lnTo>
                <a:lnTo>
                  <a:pt x="375" y="197"/>
                </a:lnTo>
                <a:lnTo>
                  <a:pt x="376" y="205"/>
                </a:lnTo>
                <a:lnTo>
                  <a:pt x="376" y="208"/>
                </a:lnTo>
                <a:lnTo>
                  <a:pt x="373" y="212"/>
                </a:lnTo>
                <a:lnTo>
                  <a:pt x="373" y="212"/>
                </a:lnTo>
                <a:lnTo>
                  <a:pt x="373" y="212"/>
                </a:lnTo>
                <a:lnTo>
                  <a:pt x="375" y="213"/>
                </a:lnTo>
                <a:lnTo>
                  <a:pt x="375" y="213"/>
                </a:lnTo>
                <a:lnTo>
                  <a:pt x="375" y="213"/>
                </a:lnTo>
                <a:lnTo>
                  <a:pt x="378" y="215"/>
                </a:lnTo>
                <a:lnTo>
                  <a:pt x="381" y="220"/>
                </a:lnTo>
                <a:lnTo>
                  <a:pt x="383" y="222"/>
                </a:lnTo>
                <a:lnTo>
                  <a:pt x="391" y="223"/>
                </a:lnTo>
                <a:lnTo>
                  <a:pt x="391" y="223"/>
                </a:lnTo>
                <a:lnTo>
                  <a:pt x="391" y="223"/>
                </a:lnTo>
                <a:lnTo>
                  <a:pt x="391" y="225"/>
                </a:lnTo>
                <a:lnTo>
                  <a:pt x="393" y="225"/>
                </a:lnTo>
                <a:lnTo>
                  <a:pt x="393" y="227"/>
                </a:lnTo>
                <a:lnTo>
                  <a:pt x="393" y="228"/>
                </a:lnTo>
                <a:lnTo>
                  <a:pt x="391" y="230"/>
                </a:lnTo>
                <a:lnTo>
                  <a:pt x="391" y="232"/>
                </a:lnTo>
                <a:lnTo>
                  <a:pt x="391" y="234"/>
                </a:lnTo>
                <a:lnTo>
                  <a:pt x="391" y="234"/>
                </a:lnTo>
                <a:lnTo>
                  <a:pt x="391" y="235"/>
                </a:lnTo>
                <a:lnTo>
                  <a:pt x="393" y="239"/>
                </a:lnTo>
                <a:lnTo>
                  <a:pt x="393" y="240"/>
                </a:lnTo>
                <a:lnTo>
                  <a:pt x="393" y="249"/>
                </a:lnTo>
                <a:lnTo>
                  <a:pt x="393" y="260"/>
                </a:lnTo>
                <a:lnTo>
                  <a:pt x="393" y="262"/>
                </a:lnTo>
                <a:lnTo>
                  <a:pt x="393" y="264"/>
                </a:lnTo>
                <a:lnTo>
                  <a:pt x="391" y="271"/>
                </a:lnTo>
                <a:lnTo>
                  <a:pt x="390" y="289"/>
                </a:lnTo>
                <a:lnTo>
                  <a:pt x="390" y="289"/>
                </a:lnTo>
                <a:lnTo>
                  <a:pt x="390" y="291"/>
                </a:lnTo>
                <a:lnTo>
                  <a:pt x="390" y="291"/>
                </a:lnTo>
                <a:lnTo>
                  <a:pt x="390" y="292"/>
                </a:lnTo>
                <a:lnTo>
                  <a:pt x="390" y="294"/>
                </a:lnTo>
                <a:lnTo>
                  <a:pt x="395" y="299"/>
                </a:lnTo>
                <a:lnTo>
                  <a:pt x="398" y="301"/>
                </a:lnTo>
                <a:lnTo>
                  <a:pt x="401" y="302"/>
                </a:lnTo>
                <a:lnTo>
                  <a:pt x="412" y="302"/>
                </a:lnTo>
                <a:lnTo>
                  <a:pt x="443" y="316"/>
                </a:lnTo>
                <a:lnTo>
                  <a:pt x="445" y="316"/>
                </a:lnTo>
                <a:lnTo>
                  <a:pt x="445" y="318"/>
                </a:lnTo>
                <a:lnTo>
                  <a:pt x="445" y="319"/>
                </a:lnTo>
                <a:lnTo>
                  <a:pt x="445" y="319"/>
                </a:lnTo>
                <a:lnTo>
                  <a:pt x="445" y="324"/>
                </a:lnTo>
                <a:lnTo>
                  <a:pt x="445" y="324"/>
                </a:lnTo>
                <a:lnTo>
                  <a:pt x="447" y="324"/>
                </a:lnTo>
                <a:lnTo>
                  <a:pt x="447" y="326"/>
                </a:lnTo>
                <a:lnTo>
                  <a:pt x="447" y="328"/>
                </a:lnTo>
                <a:lnTo>
                  <a:pt x="449" y="328"/>
                </a:lnTo>
                <a:lnTo>
                  <a:pt x="450" y="329"/>
                </a:lnTo>
                <a:lnTo>
                  <a:pt x="452" y="329"/>
                </a:lnTo>
                <a:lnTo>
                  <a:pt x="452" y="329"/>
                </a:lnTo>
                <a:lnTo>
                  <a:pt x="452" y="329"/>
                </a:lnTo>
                <a:lnTo>
                  <a:pt x="452" y="333"/>
                </a:lnTo>
                <a:lnTo>
                  <a:pt x="452" y="333"/>
                </a:lnTo>
                <a:lnTo>
                  <a:pt x="452" y="334"/>
                </a:lnTo>
                <a:lnTo>
                  <a:pt x="455" y="360"/>
                </a:lnTo>
                <a:lnTo>
                  <a:pt x="455" y="363"/>
                </a:lnTo>
                <a:lnTo>
                  <a:pt x="464" y="383"/>
                </a:lnTo>
                <a:lnTo>
                  <a:pt x="464" y="387"/>
                </a:lnTo>
                <a:lnTo>
                  <a:pt x="474" y="392"/>
                </a:lnTo>
                <a:lnTo>
                  <a:pt x="477" y="393"/>
                </a:lnTo>
                <a:lnTo>
                  <a:pt x="477" y="398"/>
                </a:lnTo>
                <a:lnTo>
                  <a:pt x="474" y="418"/>
                </a:lnTo>
                <a:lnTo>
                  <a:pt x="474" y="422"/>
                </a:lnTo>
                <a:lnTo>
                  <a:pt x="474" y="425"/>
                </a:lnTo>
                <a:lnTo>
                  <a:pt x="479" y="445"/>
                </a:lnTo>
                <a:lnTo>
                  <a:pt x="479" y="447"/>
                </a:lnTo>
                <a:lnTo>
                  <a:pt x="479" y="447"/>
                </a:lnTo>
                <a:lnTo>
                  <a:pt x="480" y="450"/>
                </a:lnTo>
                <a:lnTo>
                  <a:pt x="480" y="450"/>
                </a:lnTo>
                <a:lnTo>
                  <a:pt x="479" y="450"/>
                </a:lnTo>
                <a:lnTo>
                  <a:pt x="477" y="452"/>
                </a:lnTo>
                <a:lnTo>
                  <a:pt x="472" y="452"/>
                </a:lnTo>
                <a:lnTo>
                  <a:pt x="472" y="454"/>
                </a:lnTo>
                <a:lnTo>
                  <a:pt x="470" y="454"/>
                </a:lnTo>
                <a:lnTo>
                  <a:pt x="469" y="455"/>
                </a:lnTo>
                <a:lnTo>
                  <a:pt x="460" y="455"/>
                </a:lnTo>
                <a:lnTo>
                  <a:pt x="460" y="455"/>
                </a:lnTo>
                <a:lnTo>
                  <a:pt x="459" y="457"/>
                </a:lnTo>
                <a:lnTo>
                  <a:pt x="459" y="457"/>
                </a:lnTo>
                <a:lnTo>
                  <a:pt x="459" y="457"/>
                </a:lnTo>
                <a:lnTo>
                  <a:pt x="459" y="459"/>
                </a:lnTo>
                <a:lnTo>
                  <a:pt x="459" y="459"/>
                </a:lnTo>
                <a:lnTo>
                  <a:pt x="459" y="461"/>
                </a:lnTo>
                <a:lnTo>
                  <a:pt x="457" y="461"/>
                </a:lnTo>
                <a:lnTo>
                  <a:pt x="457" y="461"/>
                </a:lnTo>
                <a:lnTo>
                  <a:pt x="457" y="461"/>
                </a:lnTo>
                <a:lnTo>
                  <a:pt x="457" y="461"/>
                </a:lnTo>
                <a:lnTo>
                  <a:pt x="455" y="461"/>
                </a:lnTo>
                <a:lnTo>
                  <a:pt x="455" y="461"/>
                </a:lnTo>
                <a:lnTo>
                  <a:pt x="455" y="459"/>
                </a:lnTo>
                <a:lnTo>
                  <a:pt x="455" y="459"/>
                </a:lnTo>
                <a:lnTo>
                  <a:pt x="454" y="459"/>
                </a:lnTo>
                <a:lnTo>
                  <a:pt x="452" y="459"/>
                </a:lnTo>
                <a:lnTo>
                  <a:pt x="450" y="461"/>
                </a:lnTo>
                <a:lnTo>
                  <a:pt x="449" y="461"/>
                </a:lnTo>
                <a:lnTo>
                  <a:pt x="449" y="461"/>
                </a:lnTo>
                <a:lnTo>
                  <a:pt x="449" y="462"/>
                </a:lnTo>
                <a:lnTo>
                  <a:pt x="449" y="462"/>
                </a:lnTo>
                <a:lnTo>
                  <a:pt x="449" y="462"/>
                </a:lnTo>
                <a:lnTo>
                  <a:pt x="449" y="464"/>
                </a:lnTo>
                <a:lnTo>
                  <a:pt x="450" y="464"/>
                </a:lnTo>
                <a:lnTo>
                  <a:pt x="449" y="464"/>
                </a:lnTo>
                <a:lnTo>
                  <a:pt x="449" y="464"/>
                </a:lnTo>
                <a:lnTo>
                  <a:pt x="442" y="469"/>
                </a:lnTo>
                <a:lnTo>
                  <a:pt x="442" y="469"/>
                </a:lnTo>
                <a:lnTo>
                  <a:pt x="440" y="469"/>
                </a:lnTo>
                <a:lnTo>
                  <a:pt x="440" y="469"/>
                </a:lnTo>
                <a:lnTo>
                  <a:pt x="438" y="469"/>
                </a:lnTo>
                <a:lnTo>
                  <a:pt x="438" y="467"/>
                </a:lnTo>
                <a:lnTo>
                  <a:pt x="438" y="466"/>
                </a:lnTo>
                <a:lnTo>
                  <a:pt x="438" y="464"/>
                </a:lnTo>
                <a:lnTo>
                  <a:pt x="438" y="464"/>
                </a:lnTo>
                <a:lnTo>
                  <a:pt x="437" y="462"/>
                </a:lnTo>
                <a:lnTo>
                  <a:pt x="410" y="472"/>
                </a:lnTo>
                <a:lnTo>
                  <a:pt x="405" y="476"/>
                </a:lnTo>
                <a:lnTo>
                  <a:pt x="405" y="476"/>
                </a:lnTo>
                <a:lnTo>
                  <a:pt x="405" y="476"/>
                </a:lnTo>
                <a:lnTo>
                  <a:pt x="407" y="477"/>
                </a:lnTo>
                <a:lnTo>
                  <a:pt x="407" y="477"/>
                </a:lnTo>
                <a:lnTo>
                  <a:pt x="407" y="477"/>
                </a:lnTo>
                <a:lnTo>
                  <a:pt x="407" y="479"/>
                </a:lnTo>
                <a:lnTo>
                  <a:pt x="408" y="479"/>
                </a:lnTo>
                <a:lnTo>
                  <a:pt x="408" y="479"/>
                </a:lnTo>
                <a:lnTo>
                  <a:pt x="410" y="479"/>
                </a:lnTo>
                <a:lnTo>
                  <a:pt x="410" y="479"/>
                </a:lnTo>
                <a:lnTo>
                  <a:pt x="412" y="479"/>
                </a:lnTo>
                <a:lnTo>
                  <a:pt x="412" y="479"/>
                </a:lnTo>
                <a:lnTo>
                  <a:pt x="412" y="479"/>
                </a:lnTo>
                <a:lnTo>
                  <a:pt x="412" y="481"/>
                </a:lnTo>
                <a:lnTo>
                  <a:pt x="412" y="481"/>
                </a:lnTo>
                <a:lnTo>
                  <a:pt x="412" y="482"/>
                </a:lnTo>
                <a:lnTo>
                  <a:pt x="412" y="482"/>
                </a:lnTo>
                <a:lnTo>
                  <a:pt x="410" y="482"/>
                </a:lnTo>
                <a:lnTo>
                  <a:pt x="408" y="484"/>
                </a:lnTo>
                <a:lnTo>
                  <a:pt x="408" y="484"/>
                </a:lnTo>
                <a:lnTo>
                  <a:pt x="407" y="486"/>
                </a:lnTo>
                <a:lnTo>
                  <a:pt x="407" y="487"/>
                </a:lnTo>
                <a:lnTo>
                  <a:pt x="407" y="487"/>
                </a:lnTo>
                <a:lnTo>
                  <a:pt x="405" y="489"/>
                </a:lnTo>
                <a:lnTo>
                  <a:pt x="405" y="491"/>
                </a:lnTo>
                <a:lnTo>
                  <a:pt x="401" y="492"/>
                </a:lnTo>
                <a:lnTo>
                  <a:pt x="401" y="492"/>
                </a:lnTo>
                <a:lnTo>
                  <a:pt x="401" y="494"/>
                </a:lnTo>
                <a:lnTo>
                  <a:pt x="401" y="498"/>
                </a:lnTo>
                <a:lnTo>
                  <a:pt x="401" y="499"/>
                </a:lnTo>
                <a:lnTo>
                  <a:pt x="401" y="501"/>
                </a:lnTo>
                <a:lnTo>
                  <a:pt x="401" y="503"/>
                </a:lnTo>
                <a:lnTo>
                  <a:pt x="400" y="504"/>
                </a:lnTo>
                <a:lnTo>
                  <a:pt x="398" y="504"/>
                </a:lnTo>
                <a:lnTo>
                  <a:pt x="398" y="506"/>
                </a:lnTo>
                <a:lnTo>
                  <a:pt x="398" y="506"/>
                </a:lnTo>
                <a:lnTo>
                  <a:pt x="398" y="506"/>
                </a:lnTo>
                <a:lnTo>
                  <a:pt x="398" y="508"/>
                </a:lnTo>
                <a:lnTo>
                  <a:pt x="398" y="508"/>
                </a:lnTo>
                <a:lnTo>
                  <a:pt x="400" y="508"/>
                </a:lnTo>
                <a:lnTo>
                  <a:pt x="400" y="508"/>
                </a:lnTo>
                <a:lnTo>
                  <a:pt x="401" y="508"/>
                </a:lnTo>
                <a:lnTo>
                  <a:pt x="401" y="508"/>
                </a:lnTo>
                <a:lnTo>
                  <a:pt x="401" y="508"/>
                </a:lnTo>
                <a:lnTo>
                  <a:pt x="403" y="509"/>
                </a:lnTo>
                <a:lnTo>
                  <a:pt x="403" y="509"/>
                </a:lnTo>
                <a:lnTo>
                  <a:pt x="403" y="511"/>
                </a:lnTo>
                <a:lnTo>
                  <a:pt x="403" y="511"/>
                </a:lnTo>
                <a:lnTo>
                  <a:pt x="405" y="513"/>
                </a:lnTo>
                <a:lnTo>
                  <a:pt x="405" y="514"/>
                </a:lnTo>
                <a:lnTo>
                  <a:pt x="405" y="514"/>
                </a:lnTo>
                <a:lnTo>
                  <a:pt x="405" y="516"/>
                </a:lnTo>
                <a:lnTo>
                  <a:pt x="401" y="531"/>
                </a:lnTo>
                <a:lnTo>
                  <a:pt x="401" y="531"/>
                </a:lnTo>
                <a:lnTo>
                  <a:pt x="401" y="533"/>
                </a:lnTo>
                <a:lnTo>
                  <a:pt x="401" y="533"/>
                </a:lnTo>
                <a:lnTo>
                  <a:pt x="401" y="535"/>
                </a:lnTo>
                <a:lnTo>
                  <a:pt x="403" y="535"/>
                </a:lnTo>
                <a:lnTo>
                  <a:pt x="403" y="536"/>
                </a:lnTo>
                <a:lnTo>
                  <a:pt x="403" y="536"/>
                </a:lnTo>
                <a:lnTo>
                  <a:pt x="403" y="536"/>
                </a:lnTo>
                <a:lnTo>
                  <a:pt x="403" y="536"/>
                </a:lnTo>
                <a:lnTo>
                  <a:pt x="403" y="538"/>
                </a:lnTo>
                <a:lnTo>
                  <a:pt x="401" y="540"/>
                </a:lnTo>
                <a:lnTo>
                  <a:pt x="401" y="540"/>
                </a:lnTo>
                <a:lnTo>
                  <a:pt x="401" y="540"/>
                </a:lnTo>
                <a:lnTo>
                  <a:pt x="403" y="541"/>
                </a:lnTo>
                <a:lnTo>
                  <a:pt x="403" y="543"/>
                </a:lnTo>
                <a:lnTo>
                  <a:pt x="403" y="543"/>
                </a:lnTo>
                <a:lnTo>
                  <a:pt x="403" y="543"/>
                </a:lnTo>
                <a:lnTo>
                  <a:pt x="403" y="545"/>
                </a:lnTo>
                <a:lnTo>
                  <a:pt x="403" y="545"/>
                </a:lnTo>
                <a:lnTo>
                  <a:pt x="403" y="545"/>
                </a:lnTo>
                <a:lnTo>
                  <a:pt x="403" y="546"/>
                </a:lnTo>
                <a:lnTo>
                  <a:pt x="403" y="546"/>
                </a:lnTo>
                <a:lnTo>
                  <a:pt x="403" y="548"/>
                </a:lnTo>
                <a:lnTo>
                  <a:pt x="405" y="548"/>
                </a:lnTo>
                <a:lnTo>
                  <a:pt x="405" y="548"/>
                </a:lnTo>
                <a:lnTo>
                  <a:pt x="405" y="548"/>
                </a:lnTo>
                <a:lnTo>
                  <a:pt x="407" y="546"/>
                </a:lnTo>
                <a:lnTo>
                  <a:pt x="407" y="546"/>
                </a:lnTo>
                <a:lnTo>
                  <a:pt x="412" y="546"/>
                </a:lnTo>
                <a:lnTo>
                  <a:pt x="412" y="546"/>
                </a:lnTo>
                <a:lnTo>
                  <a:pt x="412" y="546"/>
                </a:lnTo>
                <a:lnTo>
                  <a:pt x="412" y="550"/>
                </a:lnTo>
                <a:lnTo>
                  <a:pt x="412" y="550"/>
                </a:lnTo>
                <a:lnTo>
                  <a:pt x="412" y="550"/>
                </a:lnTo>
                <a:lnTo>
                  <a:pt x="410" y="551"/>
                </a:lnTo>
                <a:lnTo>
                  <a:pt x="410" y="551"/>
                </a:lnTo>
                <a:lnTo>
                  <a:pt x="407" y="555"/>
                </a:lnTo>
                <a:lnTo>
                  <a:pt x="407" y="558"/>
                </a:lnTo>
                <a:lnTo>
                  <a:pt x="407" y="558"/>
                </a:lnTo>
                <a:lnTo>
                  <a:pt x="405" y="560"/>
                </a:lnTo>
                <a:lnTo>
                  <a:pt x="405" y="560"/>
                </a:lnTo>
                <a:lnTo>
                  <a:pt x="396" y="558"/>
                </a:lnTo>
                <a:lnTo>
                  <a:pt x="395" y="556"/>
                </a:lnTo>
                <a:lnTo>
                  <a:pt x="391" y="555"/>
                </a:lnTo>
                <a:lnTo>
                  <a:pt x="391" y="555"/>
                </a:lnTo>
                <a:lnTo>
                  <a:pt x="391" y="555"/>
                </a:lnTo>
                <a:lnTo>
                  <a:pt x="391" y="555"/>
                </a:lnTo>
                <a:lnTo>
                  <a:pt x="393" y="553"/>
                </a:lnTo>
                <a:lnTo>
                  <a:pt x="393" y="553"/>
                </a:lnTo>
                <a:lnTo>
                  <a:pt x="393" y="553"/>
                </a:lnTo>
                <a:lnTo>
                  <a:pt x="393" y="551"/>
                </a:lnTo>
                <a:lnTo>
                  <a:pt x="391" y="551"/>
                </a:lnTo>
                <a:lnTo>
                  <a:pt x="390" y="550"/>
                </a:lnTo>
                <a:lnTo>
                  <a:pt x="390" y="550"/>
                </a:lnTo>
                <a:lnTo>
                  <a:pt x="390" y="550"/>
                </a:lnTo>
                <a:lnTo>
                  <a:pt x="388" y="550"/>
                </a:lnTo>
                <a:lnTo>
                  <a:pt x="386" y="551"/>
                </a:lnTo>
                <a:lnTo>
                  <a:pt x="385" y="551"/>
                </a:lnTo>
                <a:lnTo>
                  <a:pt x="385" y="551"/>
                </a:lnTo>
                <a:lnTo>
                  <a:pt x="380" y="550"/>
                </a:lnTo>
                <a:lnTo>
                  <a:pt x="375" y="550"/>
                </a:lnTo>
                <a:lnTo>
                  <a:pt x="375" y="550"/>
                </a:lnTo>
                <a:lnTo>
                  <a:pt x="373" y="550"/>
                </a:lnTo>
                <a:lnTo>
                  <a:pt x="373" y="551"/>
                </a:lnTo>
                <a:lnTo>
                  <a:pt x="373" y="553"/>
                </a:lnTo>
                <a:lnTo>
                  <a:pt x="371" y="553"/>
                </a:lnTo>
                <a:lnTo>
                  <a:pt x="363" y="553"/>
                </a:lnTo>
                <a:lnTo>
                  <a:pt x="363" y="553"/>
                </a:lnTo>
                <a:lnTo>
                  <a:pt x="363" y="553"/>
                </a:lnTo>
                <a:lnTo>
                  <a:pt x="361" y="553"/>
                </a:lnTo>
                <a:lnTo>
                  <a:pt x="361" y="555"/>
                </a:lnTo>
                <a:lnTo>
                  <a:pt x="361" y="555"/>
                </a:lnTo>
                <a:lnTo>
                  <a:pt x="361" y="556"/>
                </a:lnTo>
                <a:lnTo>
                  <a:pt x="361" y="556"/>
                </a:lnTo>
                <a:lnTo>
                  <a:pt x="361" y="556"/>
                </a:lnTo>
                <a:lnTo>
                  <a:pt x="361" y="558"/>
                </a:lnTo>
                <a:lnTo>
                  <a:pt x="361" y="558"/>
                </a:lnTo>
                <a:lnTo>
                  <a:pt x="363" y="558"/>
                </a:lnTo>
                <a:lnTo>
                  <a:pt x="363" y="560"/>
                </a:lnTo>
                <a:lnTo>
                  <a:pt x="363" y="560"/>
                </a:lnTo>
                <a:lnTo>
                  <a:pt x="363" y="560"/>
                </a:lnTo>
                <a:lnTo>
                  <a:pt x="363" y="560"/>
                </a:lnTo>
                <a:lnTo>
                  <a:pt x="363" y="561"/>
                </a:lnTo>
                <a:lnTo>
                  <a:pt x="363" y="561"/>
                </a:lnTo>
                <a:lnTo>
                  <a:pt x="363" y="561"/>
                </a:lnTo>
                <a:lnTo>
                  <a:pt x="363" y="563"/>
                </a:lnTo>
                <a:lnTo>
                  <a:pt x="361" y="563"/>
                </a:lnTo>
                <a:lnTo>
                  <a:pt x="359" y="563"/>
                </a:lnTo>
                <a:lnTo>
                  <a:pt x="359" y="563"/>
                </a:lnTo>
                <a:lnTo>
                  <a:pt x="359" y="565"/>
                </a:lnTo>
                <a:lnTo>
                  <a:pt x="359" y="565"/>
                </a:lnTo>
                <a:lnTo>
                  <a:pt x="359" y="565"/>
                </a:lnTo>
                <a:lnTo>
                  <a:pt x="359" y="566"/>
                </a:lnTo>
                <a:lnTo>
                  <a:pt x="359" y="566"/>
                </a:lnTo>
                <a:lnTo>
                  <a:pt x="358" y="566"/>
                </a:lnTo>
                <a:lnTo>
                  <a:pt x="358" y="566"/>
                </a:lnTo>
                <a:lnTo>
                  <a:pt x="354" y="565"/>
                </a:lnTo>
                <a:lnTo>
                  <a:pt x="354" y="565"/>
                </a:lnTo>
                <a:lnTo>
                  <a:pt x="354" y="566"/>
                </a:lnTo>
                <a:lnTo>
                  <a:pt x="354" y="566"/>
                </a:lnTo>
                <a:lnTo>
                  <a:pt x="353" y="566"/>
                </a:lnTo>
                <a:lnTo>
                  <a:pt x="353" y="568"/>
                </a:lnTo>
                <a:lnTo>
                  <a:pt x="353" y="568"/>
                </a:lnTo>
                <a:lnTo>
                  <a:pt x="353" y="570"/>
                </a:lnTo>
                <a:lnTo>
                  <a:pt x="353" y="572"/>
                </a:lnTo>
                <a:lnTo>
                  <a:pt x="353" y="573"/>
                </a:lnTo>
                <a:lnTo>
                  <a:pt x="353" y="573"/>
                </a:lnTo>
                <a:lnTo>
                  <a:pt x="353" y="575"/>
                </a:lnTo>
                <a:lnTo>
                  <a:pt x="353" y="575"/>
                </a:lnTo>
                <a:lnTo>
                  <a:pt x="353" y="577"/>
                </a:lnTo>
                <a:lnTo>
                  <a:pt x="351" y="577"/>
                </a:lnTo>
                <a:lnTo>
                  <a:pt x="349" y="578"/>
                </a:lnTo>
                <a:lnTo>
                  <a:pt x="346" y="577"/>
                </a:lnTo>
                <a:lnTo>
                  <a:pt x="343" y="573"/>
                </a:lnTo>
                <a:lnTo>
                  <a:pt x="341" y="573"/>
                </a:lnTo>
                <a:lnTo>
                  <a:pt x="339" y="575"/>
                </a:lnTo>
                <a:lnTo>
                  <a:pt x="339" y="575"/>
                </a:lnTo>
                <a:lnTo>
                  <a:pt x="339" y="575"/>
                </a:lnTo>
                <a:lnTo>
                  <a:pt x="338" y="575"/>
                </a:lnTo>
                <a:lnTo>
                  <a:pt x="336" y="573"/>
                </a:lnTo>
                <a:lnTo>
                  <a:pt x="334" y="573"/>
                </a:lnTo>
                <a:lnTo>
                  <a:pt x="333" y="572"/>
                </a:lnTo>
                <a:lnTo>
                  <a:pt x="329" y="570"/>
                </a:lnTo>
                <a:lnTo>
                  <a:pt x="329" y="568"/>
                </a:lnTo>
                <a:lnTo>
                  <a:pt x="329" y="568"/>
                </a:lnTo>
                <a:lnTo>
                  <a:pt x="329" y="566"/>
                </a:lnTo>
                <a:lnTo>
                  <a:pt x="328" y="566"/>
                </a:lnTo>
                <a:lnTo>
                  <a:pt x="328" y="566"/>
                </a:lnTo>
                <a:lnTo>
                  <a:pt x="326" y="566"/>
                </a:lnTo>
                <a:lnTo>
                  <a:pt x="326" y="566"/>
                </a:lnTo>
                <a:lnTo>
                  <a:pt x="324" y="566"/>
                </a:lnTo>
                <a:lnTo>
                  <a:pt x="322" y="565"/>
                </a:lnTo>
                <a:lnTo>
                  <a:pt x="321" y="563"/>
                </a:lnTo>
                <a:lnTo>
                  <a:pt x="321" y="563"/>
                </a:lnTo>
                <a:lnTo>
                  <a:pt x="321" y="561"/>
                </a:lnTo>
                <a:lnTo>
                  <a:pt x="322" y="560"/>
                </a:lnTo>
                <a:lnTo>
                  <a:pt x="322" y="560"/>
                </a:lnTo>
                <a:lnTo>
                  <a:pt x="321" y="558"/>
                </a:lnTo>
                <a:lnTo>
                  <a:pt x="319" y="558"/>
                </a:lnTo>
                <a:lnTo>
                  <a:pt x="319" y="556"/>
                </a:lnTo>
                <a:lnTo>
                  <a:pt x="317" y="556"/>
                </a:lnTo>
                <a:lnTo>
                  <a:pt x="316" y="556"/>
                </a:lnTo>
                <a:lnTo>
                  <a:pt x="316" y="556"/>
                </a:lnTo>
                <a:lnTo>
                  <a:pt x="316" y="556"/>
                </a:lnTo>
                <a:lnTo>
                  <a:pt x="314" y="555"/>
                </a:lnTo>
                <a:lnTo>
                  <a:pt x="312" y="556"/>
                </a:lnTo>
                <a:lnTo>
                  <a:pt x="312" y="556"/>
                </a:lnTo>
                <a:lnTo>
                  <a:pt x="311" y="556"/>
                </a:lnTo>
                <a:lnTo>
                  <a:pt x="311" y="558"/>
                </a:lnTo>
                <a:lnTo>
                  <a:pt x="312" y="558"/>
                </a:lnTo>
                <a:lnTo>
                  <a:pt x="312" y="558"/>
                </a:lnTo>
                <a:lnTo>
                  <a:pt x="311" y="560"/>
                </a:lnTo>
                <a:lnTo>
                  <a:pt x="311" y="560"/>
                </a:lnTo>
                <a:lnTo>
                  <a:pt x="309" y="560"/>
                </a:lnTo>
                <a:lnTo>
                  <a:pt x="309" y="561"/>
                </a:lnTo>
                <a:lnTo>
                  <a:pt x="309" y="561"/>
                </a:lnTo>
                <a:lnTo>
                  <a:pt x="309" y="563"/>
                </a:lnTo>
                <a:lnTo>
                  <a:pt x="309" y="565"/>
                </a:lnTo>
                <a:lnTo>
                  <a:pt x="309" y="565"/>
                </a:lnTo>
                <a:lnTo>
                  <a:pt x="307" y="565"/>
                </a:lnTo>
                <a:lnTo>
                  <a:pt x="307" y="563"/>
                </a:lnTo>
                <a:lnTo>
                  <a:pt x="307" y="563"/>
                </a:lnTo>
                <a:lnTo>
                  <a:pt x="307" y="561"/>
                </a:lnTo>
                <a:lnTo>
                  <a:pt x="306" y="561"/>
                </a:lnTo>
                <a:lnTo>
                  <a:pt x="307" y="560"/>
                </a:lnTo>
                <a:lnTo>
                  <a:pt x="307" y="560"/>
                </a:lnTo>
                <a:lnTo>
                  <a:pt x="307" y="558"/>
                </a:lnTo>
                <a:lnTo>
                  <a:pt x="307" y="558"/>
                </a:lnTo>
                <a:lnTo>
                  <a:pt x="307" y="558"/>
                </a:lnTo>
                <a:lnTo>
                  <a:pt x="306" y="558"/>
                </a:lnTo>
                <a:lnTo>
                  <a:pt x="299" y="558"/>
                </a:lnTo>
                <a:lnTo>
                  <a:pt x="299" y="558"/>
                </a:lnTo>
                <a:lnTo>
                  <a:pt x="297" y="558"/>
                </a:lnTo>
                <a:lnTo>
                  <a:pt x="296" y="556"/>
                </a:lnTo>
                <a:lnTo>
                  <a:pt x="292" y="553"/>
                </a:lnTo>
                <a:lnTo>
                  <a:pt x="291" y="553"/>
                </a:lnTo>
                <a:lnTo>
                  <a:pt x="287" y="553"/>
                </a:lnTo>
                <a:lnTo>
                  <a:pt x="287" y="553"/>
                </a:lnTo>
                <a:lnTo>
                  <a:pt x="285" y="553"/>
                </a:lnTo>
                <a:lnTo>
                  <a:pt x="285" y="553"/>
                </a:lnTo>
                <a:lnTo>
                  <a:pt x="285" y="555"/>
                </a:lnTo>
                <a:lnTo>
                  <a:pt x="285" y="555"/>
                </a:lnTo>
                <a:lnTo>
                  <a:pt x="285" y="555"/>
                </a:lnTo>
                <a:lnTo>
                  <a:pt x="284" y="556"/>
                </a:lnTo>
                <a:lnTo>
                  <a:pt x="284" y="556"/>
                </a:lnTo>
                <a:lnTo>
                  <a:pt x="282" y="556"/>
                </a:lnTo>
                <a:lnTo>
                  <a:pt x="280" y="555"/>
                </a:lnTo>
                <a:lnTo>
                  <a:pt x="279" y="555"/>
                </a:lnTo>
                <a:lnTo>
                  <a:pt x="275" y="558"/>
                </a:lnTo>
                <a:lnTo>
                  <a:pt x="275" y="558"/>
                </a:lnTo>
                <a:lnTo>
                  <a:pt x="275" y="558"/>
                </a:lnTo>
                <a:lnTo>
                  <a:pt x="274" y="558"/>
                </a:lnTo>
                <a:lnTo>
                  <a:pt x="272" y="558"/>
                </a:lnTo>
                <a:lnTo>
                  <a:pt x="272" y="558"/>
                </a:lnTo>
                <a:lnTo>
                  <a:pt x="272" y="558"/>
                </a:lnTo>
                <a:lnTo>
                  <a:pt x="272" y="558"/>
                </a:lnTo>
                <a:lnTo>
                  <a:pt x="272" y="558"/>
                </a:lnTo>
                <a:lnTo>
                  <a:pt x="272" y="558"/>
                </a:lnTo>
                <a:lnTo>
                  <a:pt x="270" y="558"/>
                </a:lnTo>
                <a:lnTo>
                  <a:pt x="270" y="558"/>
                </a:lnTo>
                <a:lnTo>
                  <a:pt x="270" y="558"/>
                </a:lnTo>
                <a:lnTo>
                  <a:pt x="270" y="556"/>
                </a:lnTo>
                <a:lnTo>
                  <a:pt x="270" y="556"/>
                </a:lnTo>
                <a:lnTo>
                  <a:pt x="270" y="555"/>
                </a:lnTo>
                <a:lnTo>
                  <a:pt x="270" y="555"/>
                </a:lnTo>
                <a:lnTo>
                  <a:pt x="272" y="553"/>
                </a:lnTo>
                <a:lnTo>
                  <a:pt x="272" y="553"/>
                </a:lnTo>
                <a:lnTo>
                  <a:pt x="270" y="551"/>
                </a:lnTo>
                <a:lnTo>
                  <a:pt x="269" y="550"/>
                </a:lnTo>
                <a:lnTo>
                  <a:pt x="260" y="555"/>
                </a:lnTo>
                <a:lnTo>
                  <a:pt x="259" y="556"/>
                </a:lnTo>
                <a:lnTo>
                  <a:pt x="259" y="556"/>
                </a:lnTo>
                <a:lnTo>
                  <a:pt x="257" y="558"/>
                </a:lnTo>
                <a:lnTo>
                  <a:pt x="257" y="558"/>
                </a:lnTo>
                <a:lnTo>
                  <a:pt x="255" y="558"/>
                </a:lnTo>
                <a:lnTo>
                  <a:pt x="255" y="558"/>
                </a:lnTo>
                <a:lnTo>
                  <a:pt x="254" y="561"/>
                </a:lnTo>
                <a:lnTo>
                  <a:pt x="252" y="561"/>
                </a:lnTo>
                <a:lnTo>
                  <a:pt x="252" y="561"/>
                </a:lnTo>
                <a:lnTo>
                  <a:pt x="252" y="563"/>
                </a:lnTo>
                <a:lnTo>
                  <a:pt x="250" y="565"/>
                </a:lnTo>
                <a:lnTo>
                  <a:pt x="250" y="566"/>
                </a:lnTo>
                <a:lnTo>
                  <a:pt x="250" y="566"/>
                </a:lnTo>
                <a:lnTo>
                  <a:pt x="250" y="566"/>
                </a:lnTo>
                <a:lnTo>
                  <a:pt x="247" y="568"/>
                </a:lnTo>
                <a:lnTo>
                  <a:pt x="245" y="570"/>
                </a:lnTo>
                <a:lnTo>
                  <a:pt x="245" y="570"/>
                </a:lnTo>
                <a:lnTo>
                  <a:pt x="243" y="570"/>
                </a:lnTo>
                <a:lnTo>
                  <a:pt x="242" y="572"/>
                </a:lnTo>
                <a:lnTo>
                  <a:pt x="242" y="572"/>
                </a:lnTo>
                <a:lnTo>
                  <a:pt x="240" y="572"/>
                </a:lnTo>
                <a:lnTo>
                  <a:pt x="240" y="572"/>
                </a:lnTo>
                <a:lnTo>
                  <a:pt x="240" y="572"/>
                </a:lnTo>
                <a:lnTo>
                  <a:pt x="238" y="572"/>
                </a:lnTo>
                <a:lnTo>
                  <a:pt x="238" y="572"/>
                </a:lnTo>
                <a:lnTo>
                  <a:pt x="238" y="573"/>
                </a:lnTo>
                <a:lnTo>
                  <a:pt x="238" y="573"/>
                </a:lnTo>
                <a:lnTo>
                  <a:pt x="238" y="575"/>
                </a:lnTo>
                <a:lnTo>
                  <a:pt x="238" y="575"/>
                </a:lnTo>
                <a:lnTo>
                  <a:pt x="238" y="577"/>
                </a:lnTo>
                <a:lnTo>
                  <a:pt x="237" y="578"/>
                </a:lnTo>
                <a:lnTo>
                  <a:pt x="237" y="580"/>
                </a:lnTo>
                <a:lnTo>
                  <a:pt x="237" y="580"/>
                </a:lnTo>
                <a:lnTo>
                  <a:pt x="237" y="580"/>
                </a:lnTo>
                <a:lnTo>
                  <a:pt x="237" y="583"/>
                </a:lnTo>
                <a:lnTo>
                  <a:pt x="237" y="583"/>
                </a:lnTo>
                <a:lnTo>
                  <a:pt x="235" y="587"/>
                </a:lnTo>
                <a:lnTo>
                  <a:pt x="232" y="585"/>
                </a:lnTo>
                <a:lnTo>
                  <a:pt x="230" y="583"/>
                </a:lnTo>
                <a:lnTo>
                  <a:pt x="227" y="580"/>
                </a:lnTo>
                <a:lnTo>
                  <a:pt x="225" y="578"/>
                </a:lnTo>
                <a:lnTo>
                  <a:pt x="225" y="578"/>
                </a:lnTo>
                <a:lnTo>
                  <a:pt x="225" y="578"/>
                </a:lnTo>
                <a:lnTo>
                  <a:pt x="227" y="578"/>
                </a:lnTo>
                <a:lnTo>
                  <a:pt x="227" y="577"/>
                </a:lnTo>
                <a:lnTo>
                  <a:pt x="227" y="577"/>
                </a:lnTo>
                <a:lnTo>
                  <a:pt x="227" y="577"/>
                </a:lnTo>
                <a:lnTo>
                  <a:pt x="227" y="575"/>
                </a:lnTo>
                <a:lnTo>
                  <a:pt x="225" y="573"/>
                </a:lnTo>
                <a:lnTo>
                  <a:pt x="225" y="573"/>
                </a:lnTo>
                <a:lnTo>
                  <a:pt x="223" y="573"/>
                </a:lnTo>
                <a:lnTo>
                  <a:pt x="223" y="573"/>
                </a:lnTo>
                <a:lnTo>
                  <a:pt x="222" y="572"/>
                </a:lnTo>
                <a:lnTo>
                  <a:pt x="222" y="570"/>
                </a:lnTo>
                <a:lnTo>
                  <a:pt x="222" y="570"/>
                </a:lnTo>
                <a:lnTo>
                  <a:pt x="222" y="570"/>
                </a:lnTo>
                <a:lnTo>
                  <a:pt x="222" y="568"/>
                </a:lnTo>
                <a:lnTo>
                  <a:pt x="217" y="565"/>
                </a:lnTo>
                <a:lnTo>
                  <a:pt x="217" y="563"/>
                </a:lnTo>
                <a:lnTo>
                  <a:pt x="217" y="563"/>
                </a:lnTo>
                <a:lnTo>
                  <a:pt x="215" y="563"/>
                </a:lnTo>
                <a:lnTo>
                  <a:pt x="213" y="563"/>
                </a:lnTo>
                <a:lnTo>
                  <a:pt x="213" y="565"/>
                </a:lnTo>
                <a:lnTo>
                  <a:pt x="212" y="565"/>
                </a:lnTo>
                <a:lnTo>
                  <a:pt x="212" y="565"/>
                </a:lnTo>
                <a:lnTo>
                  <a:pt x="212" y="565"/>
                </a:lnTo>
                <a:lnTo>
                  <a:pt x="212" y="565"/>
                </a:lnTo>
                <a:lnTo>
                  <a:pt x="210" y="561"/>
                </a:lnTo>
                <a:lnTo>
                  <a:pt x="208" y="561"/>
                </a:lnTo>
                <a:lnTo>
                  <a:pt x="206" y="561"/>
                </a:lnTo>
                <a:lnTo>
                  <a:pt x="206" y="561"/>
                </a:lnTo>
                <a:lnTo>
                  <a:pt x="206" y="560"/>
                </a:lnTo>
                <a:lnTo>
                  <a:pt x="206" y="560"/>
                </a:lnTo>
                <a:lnTo>
                  <a:pt x="206" y="558"/>
                </a:lnTo>
                <a:lnTo>
                  <a:pt x="206" y="558"/>
                </a:lnTo>
                <a:lnTo>
                  <a:pt x="205" y="556"/>
                </a:lnTo>
                <a:lnTo>
                  <a:pt x="205" y="556"/>
                </a:lnTo>
                <a:lnTo>
                  <a:pt x="205" y="556"/>
                </a:lnTo>
                <a:lnTo>
                  <a:pt x="203" y="556"/>
                </a:lnTo>
                <a:lnTo>
                  <a:pt x="201" y="556"/>
                </a:lnTo>
                <a:lnTo>
                  <a:pt x="201" y="556"/>
                </a:lnTo>
                <a:lnTo>
                  <a:pt x="201" y="556"/>
                </a:lnTo>
                <a:lnTo>
                  <a:pt x="200" y="558"/>
                </a:lnTo>
                <a:lnTo>
                  <a:pt x="200" y="558"/>
                </a:lnTo>
                <a:lnTo>
                  <a:pt x="200" y="558"/>
                </a:lnTo>
                <a:lnTo>
                  <a:pt x="198" y="558"/>
                </a:lnTo>
                <a:lnTo>
                  <a:pt x="198" y="558"/>
                </a:lnTo>
                <a:lnTo>
                  <a:pt x="198" y="558"/>
                </a:lnTo>
                <a:lnTo>
                  <a:pt x="196" y="556"/>
                </a:lnTo>
                <a:lnTo>
                  <a:pt x="193" y="553"/>
                </a:lnTo>
                <a:lnTo>
                  <a:pt x="190" y="556"/>
                </a:lnTo>
                <a:lnTo>
                  <a:pt x="190" y="556"/>
                </a:lnTo>
                <a:lnTo>
                  <a:pt x="190" y="561"/>
                </a:lnTo>
                <a:lnTo>
                  <a:pt x="191" y="563"/>
                </a:lnTo>
                <a:lnTo>
                  <a:pt x="191" y="563"/>
                </a:lnTo>
                <a:lnTo>
                  <a:pt x="191" y="565"/>
                </a:lnTo>
                <a:lnTo>
                  <a:pt x="191" y="566"/>
                </a:lnTo>
                <a:lnTo>
                  <a:pt x="191" y="568"/>
                </a:lnTo>
                <a:lnTo>
                  <a:pt x="190" y="568"/>
                </a:lnTo>
                <a:lnTo>
                  <a:pt x="186" y="568"/>
                </a:lnTo>
                <a:lnTo>
                  <a:pt x="185" y="568"/>
                </a:lnTo>
                <a:lnTo>
                  <a:pt x="185" y="568"/>
                </a:lnTo>
                <a:lnTo>
                  <a:pt x="185" y="568"/>
                </a:lnTo>
                <a:lnTo>
                  <a:pt x="185" y="568"/>
                </a:lnTo>
                <a:lnTo>
                  <a:pt x="183" y="568"/>
                </a:lnTo>
                <a:lnTo>
                  <a:pt x="183" y="568"/>
                </a:lnTo>
                <a:lnTo>
                  <a:pt x="181" y="568"/>
                </a:lnTo>
                <a:lnTo>
                  <a:pt x="181" y="566"/>
                </a:lnTo>
                <a:lnTo>
                  <a:pt x="180" y="566"/>
                </a:lnTo>
                <a:lnTo>
                  <a:pt x="178" y="568"/>
                </a:lnTo>
                <a:lnTo>
                  <a:pt x="178" y="568"/>
                </a:lnTo>
                <a:lnTo>
                  <a:pt x="178" y="568"/>
                </a:lnTo>
                <a:lnTo>
                  <a:pt x="176" y="566"/>
                </a:lnTo>
                <a:lnTo>
                  <a:pt x="175" y="565"/>
                </a:lnTo>
                <a:lnTo>
                  <a:pt x="173" y="563"/>
                </a:lnTo>
                <a:lnTo>
                  <a:pt x="171" y="563"/>
                </a:lnTo>
                <a:lnTo>
                  <a:pt x="171" y="563"/>
                </a:lnTo>
                <a:lnTo>
                  <a:pt x="171" y="563"/>
                </a:lnTo>
                <a:lnTo>
                  <a:pt x="171" y="563"/>
                </a:lnTo>
                <a:lnTo>
                  <a:pt x="171" y="561"/>
                </a:lnTo>
                <a:lnTo>
                  <a:pt x="171" y="561"/>
                </a:lnTo>
                <a:lnTo>
                  <a:pt x="171" y="561"/>
                </a:lnTo>
                <a:lnTo>
                  <a:pt x="169" y="561"/>
                </a:lnTo>
                <a:lnTo>
                  <a:pt x="166" y="561"/>
                </a:lnTo>
                <a:lnTo>
                  <a:pt x="161" y="561"/>
                </a:lnTo>
                <a:lnTo>
                  <a:pt x="159" y="560"/>
                </a:lnTo>
                <a:lnTo>
                  <a:pt x="159" y="558"/>
                </a:lnTo>
                <a:lnTo>
                  <a:pt x="156" y="558"/>
                </a:lnTo>
                <a:lnTo>
                  <a:pt x="154" y="558"/>
                </a:lnTo>
                <a:lnTo>
                  <a:pt x="149" y="556"/>
                </a:lnTo>
                <a:lnTo>
                  <a:pt x="148" y="556"/>
                </a:lnTo>
                <a:lnTo>
                  <a:pt x="148" y="556"/>
                </a:lnTo>
                <a:lnTo>
                  <a:pt x="148" y="556"/>
                </a:lnTo>
                <a:lnTo>
                  <a:pt x="146" y="558"/>
                </a:lnTo>
                <a:lnTo>
                  <a:pt x="144" y="558"/>
                </a:lnTo>
                <a:lnTo>
                  <a:pt x="144" y="558"/>
                </a:lnTo>
                <a:lnTo>
                  <a:pt x="141" y="558"/>
                </a:lnTo>
                <a:lnTo>
                  <a:pt x="141" y="558"/>
                </a:lnTo>
                <a:lnTo>
                  <a:pt x="141" y="556"/>
                </a:lnTo>
                <a:lnTo>
                  <a:pt x="141" y="556"/>
                </a:lnTo>
                <a:lnTo>
                  <a:pt x="141" y="556"/>
                </a:lnTo>
                <a:lnTo>
                  <a:pt x="139" y="556"/>
                </a:lnTo>
                <a:lnTo>
                  <a:pt x="139" y="556"/>
                </a:lnTo>
                <a:lnTo>
                  <a:pt x="136" y="555"/>
                </a:lnTo>
                <a:lnTo>
                  <a:pt x="134" y="553"/>
                </a:lnTo>
                <a:lnTo>
                  <a:pt x="131" y="550"/>
                </a:lnTo>
                <a:lnTo>
                  <a:pt x="129" y="550"/>
                </a:lnTo>
                <a:lnTo>
                  <a:pt x="126" y="550"/>
                </a:lnTo>
                <a:lnTo>
                  <a:pt x="122" y="551"/>
                </a:lnTo>
                <a:lnTo>
                  <a:pt x="121" y="550"/>
                </a:lnTo>
                <a:lnTo>
                  <a:pt x="116" y="548"/>
                </a:lnTo>
                <a:lnTo>
                  <a:pt x="116" y="548"/>
                </a:lnTo>
                <a:lnTo>
                  <a:pt x="116" y="548"/>
                </a:lnTo>
                <a:lnTo>
                  <a:pt x="116" y="546"/>
                </a:lnTo>
                <a:lnTo>
                  <a:pt x="116" y="546"/>
                </a:lnTo>
                <a:lnTo>
                  <a:pt x="116" y="546"/>
                </a:lnTo>
                <a:lnTo>
                  <a:pt x="116" y="545"/>
                </a:lnTo>
                <a:lnTo>
                  <a:pt x="116" y="545"/>
                </a:lnTo>
                <a:lnTo>
                  <a:pt x="117" y="543"/>
                </a:lnTo>
                <a:lnTo>
                  <a:pt x="119" y="543"/>
                </a:lnTo>
                <a:lnTo>
                  <a:pt x="101" y="538"/>
                </a:lnTo>
                <a:lnTo>
                  <a:pt x="101" y="536"/>
                </a:lnTo>
                <a:lnTo>
                  <a:pt x="101" y="536"/>
                </a:lnTo>
                <a:lnTo>
                  <a:pt x="99" y="536"/>
                </a:lnTo>
                <a:lnTo>
                  <a:pt x="99" y="535"/>
                </a:lnTo>
                <a:lnTo>
                  <a:pt x="97" y="535"/>
                </a:lnTo>
                <a:lnTo>
                  <a:pt x="96" y="533"/>
                </a:lnTo>
                <a:lnTo>
                  <a:pt x="94" y="533"/>
                </a:lnTo>
                <a:lnTo>
                  <a:pt x="94" y="533"/>
                </a:lnTo>
                <a:lnTo>
                  <a:pt x="92" y="533"/>
                </a:lnTo>
                <a:lnTo>
                  <a:pt x="92" y="535"/>
                </a:lnTo>
                <a:lnTo>
                  <a:pt x="90" y="535"/>
                </a:lnTo>
                <a:lnTo>
                  <a:pt x="90" y="535"/>
                </a:lnTo>
                <a:lnTo>
                  <a:pt x="89" y="535"/>
                </a:lnTo>
                <a:lnTo>
                  <a:pt x="89" y="535"/>
                </a:lnTo>
                <a:lnTo>
                  <a:pt x="89" y="536"/>
                </a:lnTo>
                <a:lnTo>
                  <a:pt x="89" y="536"/>
                </a:lnTo>
                <a:lnTo>
                  <a:pt x="89" y="536"/>
                </a:lnTo>
                <a:lnTo>
                  <a:pt x="89" y="538"/>
                </a:lnTo>
                <a:lnTo>
                  <a:pt x="90" y="540"/>
                </a:lnTo>
                <a:lnTo>
                  <a:pt x="90" y="540"/>
                </a:lnTo>
                <a:lnTo>
                  <a:pt x="90" y="541"/>
                </a:lnTo>
                <a:lnTo>
                  <a:pt x="90" y="541"/>
                </a:lnTo>
                <a:lnTo>
                  <a:pt x="90" y="541"/>
                </a:lnTo>
                <a:lnTo>
                  <a:pt x="90" y="541"/>
                </a:lnTo>
                <a:lnTo>
                  <a:pt x="89" y="543"/>
                </a:lnTo>
                <a:lnTo>
                  <a:pt x="89" y="545"/>
                </a:lnTo>
                <a:lnTo>
                  <a:pt x="87" y="545"/>
                </a:lnTo>
                <a:lnTo>
                  <a:pt x="87" y="545"/>
                </a:lnTo>
                <a:lnTo>
                  <a:pt x="87" y="545"/>
                </a:lnTo>
                <a:lnTo>
                  <a:pt x="85" y="545"/>
                </a:lnTo>
                <a:lnTo>
                  <a:pt x="84" y="543"/>
                </a:lnTo>
                <a:lnTo>
                  <a:pt x="80" y="543"/>
                </a:lnTo>
                <a:lnTo>
                  <a:pt x="80" y="543"/>
                </a:lnTo>
                <a:lnTo>
                  <a:pt x="80" y="545"/>
                </a:lnTo>
                <a:lnTo>
                  <a:pt x="80" y="546"/>
                </a:lnTo>
                <a:lnTo>
                  <a:pt x="80" y="546"/>
                </a:lnTo>
                <a:lnTo>
                  <a:pt x="80" y="546"/>
                </a:lnTo>
                <a:lnTo>
                  <a:pt x="80" y="548"/>
                </a:lnTo>
                <a:lnTo>
                  <a:pt x="80" y="548"/>
                </a:lnTo>
                <a:lnTo>
                  <a:pt x="80" y="550"/>
                </a:lnTo>
                <a:lnTo>
                  <a:pt x="79" y="553"/>
                </a:lnTo>
                <a:lnTo>
                  <a:pt x="79" y="553"/>
                </a:lnTo>
                <a:lnTo>
                  <a:pt x="79" y="553"/>
                </a:lnTo>
                <a:lnTo>
                  <a:pt x="77" y="555"/>
                </a:lnTo>
                <a:lnTo>
                  <a:pt x="75" y="555"/>
                </a:lnTo>
                <a:lnTo>
                  <a:pt x="75" y="555"/>
                </a:lnTo>
                <a:lnTo>
                  <a:pt x="75" y="555"/>
                </a:lnTo>
                <a:lnTo>
                  <a:pt x="74" y="556"/>
                </a:lnTo>
                <a:lnTo>
                  <a:pt x="69" y="555"/>
                </a:lnTo>
                <a:lnTo>
                  <a:pt x="67" y="555"/>
                </a:lnTo>
                <a:lnTo>
                  <a:pt x="65" y="553"/>
                </a:lnTo>
                <a:lnTo>
                  <a:pt x="64" y="553"/>
                </a:lnTo>
                <a:lnTo>
                  <a:pt x="64" y="551"/>
                </a:lnTo>
                <a:lnTo>
                  <a:pt x="64" y="551"/>
                </a:lnTo>
                <a:lnTo>
                  <a:pt x="64" y="550"/>
                </a:lnTo>
                <a:lnTo>
                  <a:pt x="64" y="550"/>
                </a:lnTo>
                <a:lnTo>
                  <a:pt x="64" y="548"/>
                </a:lnTo>
                <a:lnTo>
                  <a:pt x="62" y="548"/>
                </a:lnTo>
                <a:lnTo>
                  <a:pt x="60" y="546"/>
                </a:lnTo>
                <a:lnTo>
                  <a:pt x="59" y="545"/>
                </a:lnTo>
                <a:lnTo>
                  <a:pt x="59" y="543"/>
                </a:lnTo>
                <a:lnTo>
                  <a:pt x="59" y="543"/>
                </a:lnTo>
                <a:lnTo>
                  <a:pt x="59" y="543"/>
                </a:lnTo>
                <a:lnTo>
                  <a:pt x="57" y="541"/>
                </a:lnTo>
                <a:lnTo>
                  <a:pt x="57" y="541"/>
                </a:lnTo>
                <a:lnTo>
                  <a:pt x="54" y="541"/>
                </a:lnTo>
                <a:lnTo>
                  <a:pt x="52" y="541"/>
                </a:lnTo>
                <a:lnTo>
                  <a:pt x="52" y="541"/>
                </a:lnTo>
                <a:lnTo>
                  <a:pt x="52" y="543"/>
                </a:lnTo>
                <a:lnTo>
                  <a:pt x="48" y="545"/>
                </a:lnTo>
                <a:lnTo>
                  <a:pt x="48" y="545"/>
                </a:lnTo>
                <a:lnTo>
                  <a:pt x="48" y="546"/>
                </a:lnTo>
                <a:lnTo>
                  <a:pt x="47" y="546"/>
                </a:lnTo>
                <a:lnTo>
                  <a:pt x="47" y="546"/>
                </a:lnTo>
                <a:lnTo>
                  <a:pt x="47" y="546"/>
                </a:lnTo>
                <a:lnTo>
                  <a:pt x="47" y="548"/>
                </a:lnTo>
                <a:lnTo>
                  <a:pt x="45" y="548"/>
                </a:lnTo>
                <a:lnTo>
                  <a:pt x="45" y="548"/>
                </a:lnTo>
                <a:lnTo>
                  <a:pt x="45" y="548"/>
                </a:lnTo>
                <a:lnTo>
                  <a:pt x="45" y="548"/>
                </a:lnTo>
                <a:lnTo>
                  <a:pt x="43" y="548"/>
                </a:lnTo>
                <a:lnTo>
                  <a:pt x="43" y="548"/>
                </a:lnTo>
                <a:lnTo>
                  <a:pt x="43" y="548"/>
                </a:lnTo>
                <a:lnTo>
                  <a:pt x="43" y="546"/>
                </a:lnTo>
                <a:lnTo>
                  <a:pt x="43" y="545"/>
                </a:lnTo>
                <a:lnTo>
                  <a:pt x="43" y="545"/>
                </a:lnTo>
                <a:lnTo>
                  <a:pt x="43" y="543"/>
                </a:lnTo>
                <a:lnTo>
                  <a:pt x="43" y="543"/>
                </a:lnTo>
                <a:lnTo>
                  <a:pt x="43" y="543"/>
                </a:lnTo>
                <a:lnTo>
                  <a:pt x="42" y="543"/>
                </a:lnTo>
                <a:lnTo>
                  <a:pt x="42" y="543"/>
                </a:lnTo>
                <a:lnTo>
                  <a:pt x="40" y="543"/>
                </a:lnTo>
                <a:lnTo>
                  <a:pt x="38" y="543"/>
                </a:lnTo>
                <a:lnTo>
                  <a:pt x="33" y="538"/>
                </a:lnTo>
                <a:lnTo>
                  <a:pt x="32" y="538"/>
                </a:lnTo>
                <a:lnTo>
                  <a:pt x="30" y="540"/>
                </a:lnTo>
                <a:lnTo>
                  <a:pt x="28" y="540"/>
                </a:lnTo>
                <a:lnTo>
                  <a:pt x="23" y="538"/>
                </a:lnTo>
                <a:lnTo>
                  <a:pt x="23" y="538"/>
                </a:lnTo>
                <a:lnTo>
                  <a:pt x="23" y="536"/>
                </a:lnTo>
                <a:lnTo>
                  <a:pt x="22" y="536"/>
                </a:lnTo>
                <a:lnTo>
                  <a:pt x="22" y="535"/>
                </a:lnTo>
                <a:lnTo>
                  <a:pt x="20" y="533"/>
                </a:lnTo>
                <a:lnTo>
                  <a:pt x="18" y="533"/>
                </a:lnTo>
                <a:lnTo>
                  <a:pt x="15" y="533"/>
                </a:lnTo>
                <a:lnTo>
                  <a:pt x="13" y="533"/>
                </a:lnTo>
                <a:lnTo>
                  <a:pt x="11" y="533"/>
                </a:lnTo>
                <a:lnTo>
                  <a:pt x="11" y="533"/>
                </a:lnTo>
                <a:lnTo>
                  <a:pt x="10" y="536"/>
                </a:lnTo>
                <a:lnTo>
                  <a:pt x="5" y="535"/>
                </a:lnTo>
                <a:lnTo>
                  <a:pt x="1" y="533"/>
                </a:lnTo>
                <a:lnTo>
                  <a:pt x="1" y="531"/>
                </a:lnTo>
                <a:lnTo>
                  <a:pt x="1" y="531"/>
                </a:lnTo>
                <a:lnTo>
                  <a:pt x="1" y="529"/>
                </a:lnTo>
                <a:lnTo>
                  <a:pt x="1" y="529"/>
                </a:lnTo>
                <a:lnTo>
                  <a:pt x="1" y="529"/>
                </a:lnTo>
                <a:lnTo>
                  <a:pt x="1" y="528"/>
                </a:lnTo>
                <a:lnTo>
                  <a:pt x="3" y="528"/>
                </a:lnTo>
                <a:lnTo>
                  <a:pt x="3" y="528"/>
                </a:lnTo>
                <a:lnTo>
                  <a:pt x="3" y="526"/>
                </a:lnTo>
                <a:lnTo>
                  <a:pt x="3" y="526"/>
                </a:lnTo>
                <a:lnTo>
                  <a:pt x="3" y="524"/>
                </a:lnTo>
                <a:lnTo>
                  <a:pt x="1" y="521"/>
                </a:lnTo>
                <a:lnTo>
                  <a:pt x="1" y="519"/>
                </a:lnTo>
                <a:lnTo>
                  <a:pt x="1" y="519"/>
                </a:lnTo>
                <a:lnTo>
                  <a:pt x="1" y="518"/>
                </a:lnTo>
                <a:lnTo>
                  <a:pt x="3" y="516"/>
                </a:lnTo>
                <a:lnTo>
                  <a:pt x="3" y="514"/>
                </a:lnTo>
                <a:lnTo>
                  <a:pt x="3" y="514"/>
                </a:lnTo>
                <a:lnTo>
                  <a:pt x="3" y="513"/>
                </a:lnTo>
                <a:lnTo>
                  <a:pt x="3" y="513"/>
                </a:lnTo>
                <a:lnTo>
                  <a:pt x="1" y="509"/>
                </a:lnTo>
                <a:lnTo>
                  <a:pt x="1" y="508"/>
                </a:lnTo>
                <a:lnTo>
                  <a:pt x="0" y="508"/>
                </a:lnTo>
                <a:lnTo>
                  <a:pt x="0" y="508"/>
                </a:lnTo>
                <a:lnTo>
                  <a:pt x="0" y="508"/>
                </a:lnTo>
                <a:lnTo>
                  <a:pt x="0" y="508"/>
                </a:lnTo>
                <a:lnTo>
                  <a:pt x="0" y="506"/>
                </a:lnTo>
                <a:lnTo>
                  <a:pt x="0" y="506"/>
                </a:lnTo>
                <a:lnTo>
                  <a:pt x="0" y="506"/>
                </a:lnTo>
                <a:lnTo>
                  <a:pt x="1" y="504"/>
                </a:lnTo>
                <a:lnTo>
                  <a:pt x="1" y="504"/>
                </a:lnTo>
                <a:lnTo>
                  <a:pt x="1" y="503"/>
                </a:lnTo>
                <a:lnTo>
                  <a:pt x="1" y="501"/>
                </a:lnTo>
                <a:lnTo>
                  <a:pt x="3" y="499"/>
                </a:lnTo>
                <a:lnTo>
                  <a:pt x="3" y="499"/>
                </a:lnTo>
                <a:lnTo>
                  <a:pt x="3" y="498"/>
                </a:lnTo>
                <a:lnTo>
                  <a:pt x="3" y="498"/>
                </a:lnTo>
                <a:lnTo>
                  <a:pt x="3" y="496"/>
                </a:lnTo>
                <a:lnTo>
                  <a:pt x="3" y="496"/>
                </a:lnTo>
                <a:lnTo>
                  <a:pt x="3" y="496"/>
                </a:lnTo>
                <a:lnTo>
                  <a:pt x="3" y="496"/>
                </a:lnTo>
                <a:lnTo>
                  <a:pt x="3" y="496"/>
                </a:lnTo>
                <a:lnTo>
                  <a:pt x="3" y="496"/>
                </a:lnTo>
                <a:lnTo>
                  <a:pt x="3" y="494"/>
                </a:lnTo>
                <a:lnTo>
                  <a:pt x="5" y="494"/>
                </a:lnTo>
                <a:lnTo>
                  <a:pt x="6" y="491"/>
                </a:lnTo>
                <a:lnTo>
                  <a:pt x="6" y="491"/>
                </a:lnTo>
                <a:lnTo>
                  <a:pt x="6" y="491"/>
                </a:lnTo>
                <a:lnTo>
                  <a:pt x="6" y="489"/>
                </a:lnTo>
                <a:lnTo>
                  <a:pt x="6" y="489"/>
                </a:lnTo>
                <a:lnTo>
                  <a:pt x="6" y="489"/>
                </a:lnTo>
                <a:lnTo>
                  <a:pt x="6" y="487"/>
                </a:lnTo>
                <a:lnTo>
                  <a:pt x="6" y="487"/>
                </a:lnTo>
                <a:lnTo>
                  <a:pt x="6" y="486"/>
                </a:lnTo>
                <a:lnTo>
                  <a:pt x="6" y="486"/>
                </a:lnTo>
                <a:lnTo>
                  <a:pt x="6" y="486"/>
                </a:lnTo>
                <a:lnTo>
                  <a:pt x="6" y="486"/>
                </a:lnTo>
                <a:lnTo>
                  <a:pt x="10" y="484"/>
                </a:lnTo>
                <a:lnTo>
                  <a:pt x="10" y="484"/>
                </a:lnTo>
                <a:lnTo>
                  <a:pt x="10" y="484"/>
                </a:lnTo>
                <a:lnTo>
                  <a:pt x="11" y="482"/>
                </a:lnTo>
                <a:lnTo>
                  <a:pt x="11" y="482"/>
                </a:lnTo>
                <a:lnTo>
                  <a:pt x="11" y="482"/>
                </a:lnTo>
                <a:lnTo>
                  <a:pt x="11" y="481"/>
                </a:lnTo>
                <a:lnTo>
                  <a:pt x="10" y="481"/>
                </a:lnTo>
                <a:lnTo>
                  <a:pt x="8" y="481"/>
                </a:lnTo>
                <a:lnTo>
                  <a:pt x="8" y="479"/>
                </a:lnTo>
                <a:lnTo>
                  <a:pt x="8" y="479"/>
                </a:lnTo>
                <a:lnTo>
                  <a:pt x="8" y="477"/>
                </a:lnTo>
                <a:lnTo>
                  <a:pt x="8" y="477"/>
                </a:lnTo>
                <a:lnTo>
                  <a:pt x="8" y="476"/>
                </a:lnTo>
                <a:lnTo>
                  <a:pt x="8" y="476"/>
                </a:lnTo>
                <a:lnTo>
                  <a:pt x="8" y="476"/>
                </a:lnTo>
                <a:lnTo>
                  <a:pt x="6" y="476"/>
                </a:lnTo>
                <a:lnTo>
                  <a:pt x="6" y="474"/>
                </a:lnTo>
                <a:lnTo>
                  <a:pt x="8" y="474"/>
                </a:lnTo>
                <a:lnTo>
                  <a:pt x="8" y="472"/>
                </a:lnTo>
                <a:lnTo>
                  <a:pt x="8" y="472"/>
                </a:lnTo>
                <a:lnTo>
                  <a:pt x="6" y="471"/>
                </a:lnTo>
                <a:lnTo>
                  <a:pt x="6" y="471"/>
                </a:lnTo>
                <a:lnTo>
                  <a:pt x="6" y="469"/>
                </a:lnTo>
                <a:lnTo>
                  <a:pt x="6" y="466"/>
                </a:lnTo>
                <a:lnTo>
                  <a:pt x="6" y="466"/>
                </a:lnTo>
                <a:lnTo>
                  <a:pt x="6" y="464"/>
                </a:lnTo>
                <a:lnTo>
                  <a:pt x="5" y="462"/>
                </a:lnTo>
                <a:lnTo>
                  <a:pt x="6" y="461"/>
                </a:lnTo>
                <a:lnTo>
                  <a:pt x="8" y="461"/>
                </a:lnTo>
                <a:lnTo>
                  <a:pt x="10" y="459"/>
                </a:lnTo>
                <a:lnTo>
                  <a:pt x="11" y="457"/>
                </a:lnTo>
                <a:lnTo>
                  <a:pt x="11" y="457"/>
                </a:lnTo>
                <a:lnTo>
                  <a:pt x="13" y="457"/>
                </a:lnTo>
                <a:lnTo>
                  <a:pt x="13" y="457"/>
                </a:lnTo>
                <a:lnTo>
                  <a:pt x="15" y="457"/>
                </a:lnTo>
                <a:lnTo>
                  <a:pt x="15" y="459"/>
                </a:lnTo>
                <a:lnTo>
                  <a:pt x="17" y="459"/>
                </a:lnTo>
                <a:lnTo>
                  <a:pt x="17" y="459"/>
                </a:lnTo>
                <a:lnTo>
                  <a:pt x="17" y="457"/>
                </a:lnTo>
                <a:lnTo>
                  <a:pt x="18" y="457"/>
                </a:lnTo>
                <a:lnTo>
                  <a:pt x="18" y="457"/>
                </a:lnTo>
                <a:lnTo>
                  <a:pt x="18" y="457"/>
                </a:lnTo>
                <a:lnTo>
                  <a:pt x="18" y="457"/>
                </a:lnTo>
                <a:lnTo>
                  <a:pt x="18" y="457"/>
                </a:lnTo>
                <a:lnTo>
                  <a:pt x="18" y="459"/>
                </a:lnTo>
                <a:lnTo>
                  <a:pt x="18" y="461"/>
                </a:lnTo>
                <a:lnTo>
                  <a:pt x="18" y="461"/>
                </a:lnTo>
                <a:lnTo>
                  <a:pt x="18" y="461"/>
                </a:lnTo>
                <a:lnTo>
                  <a:pt x="23" y="462"/>
                </a:lnTo>
                <a:lnTo>
                  <a:pt x="25" y="462"/>
                </a:lnTo>
                <a:lnTo>
                  <a:pt x="28" y="462"/>
                </a:lnTo>
                <a:lnTo>
                  <a:pt x="30" y="461"/>
                </a:lnTo>
                <a:lnTo>
                  <a:pt x="32" y="461"/>
                </a:lnTo>
                <a:lnTo>
                  <a:pt x="32" y="461"/>
                </a:lnTo>
                <a:lnTo>
                  <a:pt x="32" y="461"/>
                </a:lnTo>
                <a:lnTo>
                  <a:pt x="33" y="461"/>
                </a:lnTo>
                <a:lnTo>
                  <a:pt x="33" y="461"/>
                </a:lnTo>
                <a:lnTo>
                  <a:pt x="33" y="461"/>
                </a:lnTo>
                <a:lnTo>
                  <a:pt x="35" y="461"/>
                </a:lnTo>
                <a:lnTo>
                  <a:pt x="35" y="461"/>
                </a:lnTo>
                <a:lnTo>
                  <a:pt x="35" y="461"/>
                </a:lnTo>
                <a:lnTo>
                  <a:pt x="35" y="459"/>
                </a:lnTo>
                <a:lnTo>
                  <a:pt x="35" y="459"/>
                </a:lnTo>
                <a:lnTo>
                  <a:pt x="35" y="459"/>
                </a:lnTo>
                <a:lnTo>
                  <a:pt x="37" y="457"/>
                </a:lnTo>
                <a:lnTo>
                  <a:pt x="37" y="457"/>
                </a:lnTo>
                <a:lnTo>
                  <a:pt x="38" y="459"/>
                </a:lnTo>
                <a:lnTo>
                  <a:pt x="38" y="459"/>
                </a:lnTo>
                <a:lnTo>
                  <a:pt x="38" y="459"/>
                </a:lnTo>
                <a:lnTo>
                  <a:pt x="38" y="459"/>
                </a:lnTo>
                <a:lnTo>
                  <a:pt x="38" y="459"/>
                </a:lnTo>
                <a:lnTo>
                  <a:pt x="38" y="457"/>
                </a:lnTo>
                <a:lnTo>
                  <a:pt x="38" y="457"/>
                </a:lnTo>
                <a:lnTo>
                  <a:pt x="40" y="457"/>
                </a:lnTo>
                <a:lnTo>
                  <a:pt x="40" y="455"/>
                </a:lnTo>
                <a:lnTo>
                  <a:pt x="40" y="455"/>
                </a:lnTo>
                <a:lnTo>
                  <a:pt x="43" y="452"/>
                </a:lnTo>
                <a:lnTo>
                  <a:pt x="43" y="450"/>
                </a:lnTo>
                <a:lnTo>
                  <a:pt x="43" y="450"/>
                </a:lnTo>
                <a:lnTo>
                  <a:pt x="43" y="450"/>
                </a:lnTo>
                <a:lnTo>
                  <a:pt x="43" y="452"/>
                </a:lnTo>
                <a:lnTo>
                  <a:pt x="43" y="452"/>
                </a:lnTo>
                <a:lnTo>
                  <a:pt x="45" y="452"/>
                </a:lnTo>
                <a:lnTo>
                  <a:pt x="45" y="452"/>
                </a:lnTo>
                <a:lnTo>
                  <a:pt x="45" y="452"/>
                </a:lnTo>
                <a:lnTo>
                  <a:pt x="47" y="452"/>
                </a:lnTo>
                <a:lnTo>
                  <a:pt x="47" y="452"/>
                </a:lnTo>
                <a:lnTo>
                  <a:pt x="47" y="452"/>
                </a:lnTo>
                <a:lnTo>
                  <a:pt x="47" y="452"/>
                </a:lnTo>
                <a:lnTo>
                  <a:pt x="48" y="450"/>
                </a:lnTo>
                <a:lnTo>
                  <a:pt x="48" y="450"/>
                </a:lnTo>
                <a:lnTo>
                  <a:pt x="48" y="450"/>
                </a:lnTo>
                <a:lnTo>
                  <a:pt x="50" y="450"/>
                </a:lnTo>
                <a:lnTo>
                  <a:pt x="50" y="450"/>
                </a:lnTo>
                <a:lnTo>
                  <a:pt x="50" y="450"/>
                </a:lnTo>
                <a:lnTo>
                  <a:pt x="50" y="450"/>
                </a:lnTo>
                <a:lnTo>
                  <a:pt x="50" y="450"/>
                </a:lnTo>
                <a:lnTo>
                  <a:pt x="50" y="452"/>
                </a:lnTo>
                <a:lnTo>
                  <a:pt x="50" y="452"/>
                </a:lnTo>
                <a:lnTo>
                  <a:pt x="48" y="452"/>
                </a:lnTo>
                <a:lnTo>
                  <a:pt x="48" y="452"/>
                </a:lnTo>
                <a:lnTo>
                  <a:pt x="48" y="452"/>
                </a:lnTo>
                <a:lnTo>
                  <a:pt x="48" y="454"/>
                </a:lnTo>
                <a:lnTo>
                  <a:pt x="48" y="454"/>
                </a:lnTo>
                <a:lnTo>
                  <a:pt x="50" y="454"/>
                </a:lnTo>
                <a:lnTo>
                  <a:pt x="50" y="454"/>
                </a:lnTo>
                <a:lnTo>
                  <a:pt x="50" y="454"/>
                </a:lnTo>
                <a:lnTo>
                  <a:pt x="50" y="454"/>
                </a:lnTo>
                <a:lnTo>
                  <a:pt x="50" y="455"/>
                </a:lnTo>
                <a:lnTo>
                  <a:pt x="50" y="454"/>
                </a:lnTo>
                <a:lnTo>
                  <a:pt x="52" y="454"/>
                </a:lnTo>
                <a:lnTo>
                  <a:pt x="52" y="454"/>
                </a:lnTo>
                <a:lnTo>
                  <a:pt x="52" y="454"/>
                </a:lnTo>
                <a:lnTo>
                  <a:pt x="52" y="454"/>
                </a:lnTo>
                <a:lnTo>
                  <a:pt x="52" y="454"/>
                </a:lnTo>
                <a:lnTo>
                  <a:pt x="52" y="455"/>
                </a:lnTo>
                <a:lnTo>
                  <a:pt x="54" y="454"/>
                </a:lnTo>
                <a:lnTo>
                  <a:pt x="54" y="454"/>
                </a:lnTo>
                <a:lnTo>
                  <a:pt x="54" y="454"/>
                </a:lnTo>
                <a:lnTo>
                  <a:pt x="54" y="454"/>
                </a:lnTo>
                <a:lnTo>
                  <a:pt x="54" y="452"/>
                </a:lnTo>
                <a:lnTo>
                  <a:pt x="54" y="450"/>
                </a:lnTo>
                <a:lnTo>
                  <a:pt x="54" y="450"/>
                </a:lnTo>
                <a:lnTo>
                  <a:pt x="52" y="450"/>
                </a:lnTo>
                <a:lnTo>
                  <a:pt x="52" y="449"/>
                </a:lnTo>
                <a:lnTo>
                  <a:pt x="52" y="449"/>
                </a:lnTo>
                <a:lnTo>
                  <a:pt x="52" y="449"/>
                </a:lnTo>
                <a:lnTo>
                  <a:pt x="52" y="449"/>
                </a:lnTo>
                <a:lnTo>
                  <a:pt x="52" y="447"/>
                </a:lnTo>
                <a:lnTo>
                  <a:pt x="52" y="447"/>
                </a:lnTo>
                <a:lnTo>
                  <a:pt x="54" y="447"/>
                </a:lnTo>
                <a:lnTo>
                  <a:pt x="55" y="449"/>
                </a:lnTo>
                <a:lnTo>
                  <a:pt x="55" y="449"/>
                </a:lnTo>
                <a:lnTo>
                  <a:pt x="55" y="449"/>
                </a:lnTo>
                <a:lnTo>
                  <a:pt x="57" y="449"/>
                </a:lnTo>
                <a:lnTo>
                  <a:pt x="57" y="449"/>
                </a:lnTo>
                <a:lnTo>
                  <a:pt x="55" y="447"/>
                </a:lnTo>
                <a:lnTo>
                  <a:pt x="54" y="447"/>
                </a:lnTo>
                <a:lnTo>
                  <a:pt x="54" y="445"/>
                </a:lnTo>
                <a:lnTo>
                  <a:pt x="54" y="445"/>
                </a:lnTo>
                <a:lnTo>
                  <a:pt x="54" y="445"/>
                </a:lnTo>
                <a:lnTo>
                  <a:pt x="54" y="444"/>
                </a:lnTo>
                <a:lnTo>
                  <a:pt x="54" y="444"/>
                </a:lnTo>
                <a:lnTo>
                  <a:pt x="55" y="442"/>
                </a:lnTo>
                <a:lnTo>
                  <a:pt x="55" y="442"/>
                </a:lnTo>
                <a:lnTo>
                  <a:pt x="54" y="442"/>
                </a:lnTo>
                <a:lnTo>
                  <a:pt x="54" y="442"/>
                </a:lnTo>
                <a:lnTo>
                  <a:pt x="54" y="442"/>
                </a:lnTo>
                <a:lnTo>
                  <a:pt x="52" y="440"/>
                </a:lnTo>
                <a:lnTo>
                  <a:pt x="52" y="440"/>
                </a:lnTo>
                <a:lnTo>
                  <a:pt x="52" y="440"/>
                </a:lnTo>
                <a:lnTo>
                  <a:pt x="52" y="439"/>
                </a:lnTo>
                <a:lnTo>
                  <a:pt x="54" y="439"/>
                </a:lnTo>
                <a:lnTo>
                  <a:pt x="54" y="439"/>
                </a:lnTo>
                <a:lnTo>
                  <a:pt x="54" y="439"/>
                </a:lnTo>
                <a:lnTo>
                  <a:pt x="54" y="439"/>
                </a:lnTo>
                <a:lnTo>
                  <a:pt x="54" y="439"/>
                </a:lnTo>
                <a:lnTo>
                  <a:pt x="55" y="439"/>
                </a:lnTo>
                <a:lnTo>
                  <a:pt x="55" y="437"/>
                </a:lnTo>
                <a:lnTo>
                  <a:pt x="55" y="437"/>
                </a:lnTo>
                <a:lnTo>
                  <a:pt x="55" y="435"/>
                </a:lnTo>
                <a:lnTo>
                  <a:pt x="55" y="434"/>
                </a:lnTo>
                <a:lnTo>
                  <a:pt x="55" y="432"/>
                </a:lnTo>
                <a:lnTo>
                  <a:pt x="55" y="432"/>
                </a:lnTo>
                <a:lnTo>
                  <a:pt x="55" y="432"/>
                </a:lnTo>
                <a:lnTo>
                  <a:pt x="54" y="430"/>
                </a:lnTo>
                <a:lnTo>
                  <a:pt x="52" y="430"/>
                </a:lnTo>
                <a:lnTo>
                  <a:pt x="52" y="430"/>
                </a:lnTo>
                <a:lnTo>
                  <a:pt x="54" y="430"/>
                </a:lnTo>
                <a:lnTo>
                  <a:pt x="54" y="430"/>
                </a:lnTo>
                <a:lnTo>
                  <a:pt x="54" y="429"/>
                </a:lnTo>
                <a:lnTo>
                  <a:pt x="54" y="429"/>
                </a:lnTo>
                <a:lnTo>
                  <a:pt x="54" y="429"/>
                </a:lnTo>
                <a:lnTo>
                  <a:pt x="54" y="429"/>
                </a:lnTo>
                <a:lnTo>
                  <a:pt x="52" y="427"/>
                </a:lnTo>
                <a:lnTo>
                  <a:pt x="52" y="427"/>
                </a:lnTo>
                <a:lnTo>
                  <a:pt x="54" y="425"/>
                </a:lnTo>
                <a:lnTo>
                  <a:pt x="54" y="424"/>
                </a:lnTo>
                <a:lnTo>
                  <a:pt x="59" y="415"/>
                </a:lnTo>
                <a:lnTo>
                  <a:pt x="59" y="413"/>
                </a:lnTo>
                <a:lnTo>
                  <a:pt x="59" y="413"/>
                </a:lnTo>
                <a:lnTo>
                  <a:pt x="59" y="412"/>
                </a:lnTo>
                <a:lnTo>
                  <a:pt x="59" y="412"/>
                </a:lnTo>
                <a:lnTo>
                  <a:pt x="59" y="410"/>
                </a:lnTo>
                <a:lnTo>
                  <a:pt x="59" y="410"/>
                </a:lnTo>
                <a:lnTo>
                  <a:pt x="59" y="408"/>
                </a:lnTo>
                <a:lnTo>
                  <a:pt x="59" y="408"/>
                </a:lnTo>
                <a:lnTo>
                  <a:pt x="62" y="407"/>
                </a:lnTo>
                <a:lnTo>
                  <a:pt x="62" y="407"/>
                </a:lnTo>
                <a:lnTo>
                  <a:pt x="64" y="405"/>
                </a:lnTo>
                <a:lnTo>
                  <a:pt x="64" y="405"/>
                </a:lnTo>
                <a:lnTo>
                  <a:pt x="64" y="403"/>
                </a:lnTo>
                <a:lnTo>
                  <a:pt x="65" y="403"/>
                </a:lnTo>
                <a:lnTo>
                  <a:pt x="65" y="403"/>
                </a:lnTo>
                <a:lnTo>
                  <a:pt x="65" y="403"/>
                </a:lnTo>
                <a:lnTo>
                  <a:pt x="65" y="403"/>
                </a:lnTo>
                <a:lnTo>
                  <a:pt x="65" y="405"/>
                </a:lnTo>
                <a:lnTo>
                  <a:pt x="65" y="405"/>
                </a:lnTo>
                <a:lnTo>
                  <a:pt x="65" y="405"/>
                </a:lnTo>
                <a:lnTo>
                  <a:pt x="65" y="407"/>
                </a:lnTo>
                <a:lnTo>
                  <a:pt x="65" y="407"/>
                </a:lnTo>
                <a:lnTo>
                  <a:pt x="65" y="407"/>
                </a:lnTo>
                <a:lnTo>
                  <a:pt x="65" y="408"/>
                </a:lnTo>
                <a:lnTo>
                  <a:pt x="67" y="408"/>
                </a:lnTo>
                <a:lnTo>
                  <a:pt x="67" y="408"/>
                </a:lnTo>
                <a:lnTo>
                  <a:pt x="67" y="408"/>
                </a:lnTo>
                <a:lnTo>
                  <a:pt x="67" y="407"/>
                </a:lnTo>
                <a:lnTo>
                  <a:pt x="67" y="407"/>
                </a:lnTo>
                <a:lnTo>
                  <a:pt x="69" y="407"/>
                </a:lnTo>
                <a:lnTo>
                  <a:pt x="69" y="405"/>
                </a:lnTo>
                <a:lnTo>
                  <a:pt x="69" y="405"/>
                </a:lnTo>
                <a:lnTo>
                  <a:pt x="70" y="403"/>
                </a:lnTo>
                <a:lnTo>
                  <a:pt x="70" y="402"/>
                </a:lnTo>
                <a:lnTo>
                  <a:pt x="72" y="402"/>
                </a:lnTo>
                <a:lnTo>
                  <a:pt x="72" y="402"/>
                </a:lnTo>
                <a:lnTo>
                  <a:pt x="72" y="402"/>
                </a:lnTo>
                <a:lnTo>
                  <a:pt x="70" y="400"/>
                </a:lnTo>
                <a:lnTo>
                  <a:pt x="70" y="400"/>
                </a:lnTo>
                <a:lnTo>
                  <a:pt x="70" y="398"/>
                </a:lnTo>
                <a:lnTo>
                  <a:pt x="72" y="398"/>
                </a:lnTo>
                <a:lnTo>
                  <a:pt x="72" y="398"/>
                </a:lnTo>
                <a:lnTo>
                  <a:pt x="72" y="397"/>
                </a:lnTo>
                <a:lnTo>
                  <a:pt x="72" y="397"/>
                </a:lnTo>
                <a:lnTo>
                  <a:pt x="74" y="397"/>
                </a:lnTo>
                <a:lnTo>
                  <a:pt x="75" y="398"/>
                </a:lnTo>
                <a:lnTo>
                  <a:pt x="75" y="398"/>
                </a:lnTo>
                <a:lnTo>
                  <a:pt x="77" y="400"/>
                </a:lnTo>
                <a:lnTo>
                  <a:pt x="77" y="400"/>
                </a:lnTo>
                <a:lnTo>
                  <a:pt x="79" y="400"/>
                </a:lnTo>
                <a:lnTo>
                  <a:pt x="80" y="400"/>
                </a:lnTo>
                <a:lnTo>
                  <a:pt x="85" y="402"/>
                </a:lnTo>
                <a:lnTo>
                  <a:pt x="85" y="402"/>
                </a:lnTo>
                <a:lnTo>
                  <a:pt x="85" y="402"/>
                </a:lnTo>
                <a:lnTo>
                  <a:pt x="85" y="403"/>
                </a:lnTo>
                <a:lnTo>
                  <a:pt x="85" y="403"/>
                </a:lnTo>
                <a:lnTo>
                  <a:pt x="85" y="403"/>
                </a:lnTo>
                <a:lnTo>
                  <a:pt x="85" y="403"/>
                </a:lnTo>
                <a:lnTo>
                  <a:pt x="85" y="405"/>
                </a:lnTo>
                <a:lnTo>
                  <a:pt x="84" y="407"/>
                </a:lnTo>
                <a:lnTo>
                  <a:pt x="84" y="408"/>
                </a:lnTo>
                <a:lnTo>
                  <a:pt x="84" y="408"/>
                </a:lnTo>
                <a:lnTo>
                  <a:pt x="84" y="410"/>
                </a:lnTo>
                <a:lnTo>
                  <a:pt x="85" y="410"/>
                </a:lnTo>
                <a:lnTo>
                  <a:pt x="87" y="412"/>
                </a:lnTo>
                <a:lnTo>
                  <a:pt x="89" y="412"/>
                </a:lnTo>
                <a:lnTo>
                  <a:pt x="90" y="410"/>
                </a:lnTo>
                <a:lnTo>
                  <a:pt x="97" y="407"/>
                </a:lnTo>
                <a:lnTo>
                  <a:pt x="106" y="402"/>
                </a:lnTo>
                <a:lnTo>
                  <a:pt x="107" y="400"/>
                </a:lnTo>
                <a:lnTo>
                  <a:pt x="109" y="398"/>
                </a:lnTo>
                <a:lnTo>
                  <a:pt x="109" y="393"/>
                </a:lnTo>
                <a:lnTo>
                  <a:pt x="111" y="393"/>
                </a:lnTo>
                <a:lnTo>
                  <a:pt x="111" y="392"/>
                </a:lnTo>
                <a:lnTo>
                  <a:pt x="109" y="392"/>
                </a:lnTo>
                <a:lnTo>
                  <a:pt x="109" y="392"/>
                </a:lnTo>
                <a:lnTo>
                  <a:pt x="109" y="390"/>
                </a:lnTo>
                <a:lnTo>
                  <a:pt x="106" y="390"/>
                </a:lnTo>
                <a:lnTo>
                  <a:pt x="106" y="390"/>
                </a:lnTo>
                <a:lnTo>
                  <a:pt x="106" y="390"/>
                </a:lnTo>
                <a:lnTo>
                  <a:pt x="106" y="387"/>
                </a:lnTo>
                <a:lnTo>
                  <a:pt x="106" y="387"/>
                </a:lnTo>
                <a:lnTo>
                  <a:pt x="106" y="387"/>
                </a:lnTo>
                <a:lnTo>
                  <a:pt x="106" y="385"/>
                </a:lnTo>
                <a:lnTo>
                  <a:pt x="106" y="385"/>
                </a:lnTo>
                <a:lnTo>
                  <a:pt x="106" y="385"/>
                </a:lnTo>
                <a:lnTo>
                  <a:pt x="104" y="383"/>
                </a:lnTo>
                <a:lnTo>
                  <a:pt x="102" y="381"/>
                </a:lnTo>
                <a:lnTo>
                  <a:pt x="102" y="380"/>
                </a:lnTo>
                <a:lnTo>
                  <a:pt x="102" y="378"/>
                </a:lnTo>
                <a:lnTo>
                  <a:pt x="101" y="375"/>
                </a:lnTo>
                <a:lnTo>
                  <a:pt x="101" y="373"/>
                </a:lnTo>
                <a:lnTo>
                  <a:pt x="101" y="373"/>
                </a:lnTo>
                <a:lnTo>
                  <a:pt x="102" y="371"/>
                </a:lnTo>
                <a:lnTo>
                  <a:pt x="102" y="371"/>
                </a:lnTo>
                <a:lnTo>
                  <a:pt x="102" y="371"/>
                </a:lnTo>
                <a:lnTo>
                  <a:pt x="104" y="370"/>
                </a:lnTo>
                <a:lnTo>
                  <a:pt x="104" y="370"/>
                </a:lnTo>
                <a:lnTo>
                  <a:pt x="106" y="370"/>
                </a:lnTo>
                <a:lnTo>
                  <a:pt x="106" y="368"/>
                </a:lnTo>
                <a:lnTo>
                  <a:pt x="106" y="368"/>
                </a:lnTo>
                <a:lnTo>
                  <a:pt x="106" y="366"/>
                </a:lnTo>
                <a:lnTo>
                  <a:pt x="106" y="365"/>
                </a:lnTo>
                <a:lnTo>
                  <a:pt x="107" y="365"/>
                </a:lnTo>
                <a:lnTo>
                  <a:pt x="107" y="365"/>
                </a:lnTo>
                <a:lnTo>
                  <a:pt x="112" y="363"/>
                </a:lnTo>
                <a:lnTo>
                  <a:pt x="114" y="361"/>
                </a:lnTo>
                <a:lnTo>
                  <a:pt x="114" y="360"/>
                </a:lnTo>
                <a:lnTo>
                  <a:pt x="116" y="358"/>
                </a:lnTo>
                <a:lnTo>
                  <a:pt x="117" y="358"/>
                </a:lnTo>
                <a:lnTo>
                  <a:pt x="119" y="358"/>
                </a:lnTo>
                <a:lnTo>
                  <a:pt x="121" y="358"/>
                </a:lnTo>
                <a:lnTo>
                  <a:pt x="124" y="360"/>
                </a:lnTo>
                <a:lnTo>
                  <a:pt x="124" y="360"/>
                </a:lnTo>
                <a:lnTo>
                  <a:pt x="126" y="360"/>
                </a:lnTo>
                <a:lnTo>
                  <a:pt x="126" y="358"/>
                </a:lnTo>
                <a:lnTo>
                  <a:pt x="127" y="356"/>
                </a:lnTo>
                <a:lnTo>
                  <a:pt x="129" y="356"/>
                </a:lnTo>
                <a:lnTo>
                  <a:pt x="131" y="355"/>
                </a:lnTo>
                <a:lnTo>
                  <a:pt x="133" y="353"/>
                </a:lnTo>
                <a:lnTo>
                  <a:pt x="138" y="353"/>
                </a:lnTo>
                <a:lnTo>
                  <a:pt x="138" y="351"/>
                </a:lnTo>
                <a:lnTo>
                  <a:pt x="143" y="348"/>
                </a:lnTo>
                <a:lnTo>
                  <a:pt x="143" y="346"/>
                </a:lnTo>
                <a:lnTo>
                  <a:pt x="143" y="346"/>
                </a:lnTo>
                <a:lnTo>
                  <a:pt x="143" y="345"/>
                </a:lnTo>
                <a:lnTo>
                  <a:pt x="144" y="343"/>
                </a:lnTo>
                <a:lnTo>
                  <a:pt x="144" y="343"/>
                </a:lnTo>
                <a:lnTo>
                  <a:pt x="144" y="343"/>
                </a:lnTo>
                <a:lnTo>
                  <a:pt x="144" y="343"/>
                </a:lnTo>
                <a:lnTo>
                  <a:pt x="149" y="341"/>
                </a:lnTo>
                <a:lnTo>
                  <a:pt x="151" y="341"/>
                </a:lnTo>
                <a:lnTo>
                  <a:pt x="151" y="341"/>
                </a:lnTo>
                <a:lnTo>
                  <a:pt x="154" y="338"/>
                </a:lnTo>
                <a:lnTo>
                  <a:pt x="154" y="338"/>
                </a:lnTo>
                <a:lnTo>
                  <a:pt x="154" y="338"/>
                </a:lnTo>
                <a:lnTo>
                  <a:pt x="154" y="336"/>
                </a:lnTo>
                <a:lnTo>
                  <a:pt x="154" y="336"/>
                </a:lnTo>
                <a:lnTo>
                  <a:pt x="154" y="336"/>
                </a:lnTo>
                <a:lnTo>
                  <a:pt x="154" y="336"/>
                </a:lnTo>
                <a:lnTo>
                  <a:pt x="154" y="333"/>
                </a:lnTo>
                <a:lnTo>
                  <a:pt x="154" y="331"/>
                </a:lnTo>
                <a:lnTo>
                  <a:pt x="153" y="328"/>
                </a:lnTo>
                <a:lnTo>
                  <a:pt x="153" y="326"/>
                </a:lnTo>
                <a:lnTo>
                  <a:pt x="156" y="323"/>
                </a:lnTo>
                <a:lnTo>
                  <a:pt x="156" y="323"/>
                </a:lnTo>
                <a:lnTo>
                  <a:pt x="156" y="321"/>
                </a:lnTo>
                <a:lnTo>
                  <a:pt x="156" y="319"/>
                </a:lnTo>
                <a:lnTo>
                  <a:pt x="156" y="319"/>
                </a:lnTo>
                <a:lnTo>
                  <a:pt x="156" y="316"/>
                </a:lnTo>
                <a:lnTo>
                  <a:pt x="156" y="316"/>
                </a:lnTo>
                <a:lnTo>
                  <a:pt x="154" y="316"/>
                </a:lnTo>
                <a:lnTo>
                  <a:pt x="153" y="318"/>
                </a:lnTo>
                <a:lnTo>
                  <a:pt x="153" y="318"/>
                </a:lnTo>
                <a:lnTo>
                  <a:pt x="151" y="316"/>
                </a:lnTo>
                <a:lnTo>
                  <a:pt x="151" y="314"/>
                </a:lnTo>
                <a:lnTo>
                  <a:pt x="149" y="314"/>
                </a:lnTo>
                <a:lnTo>
                  <a:pt x="146" y="314"/>
                </a:lnTo>
                <a:lnTo>
                  <a:pt x="146" y="314"/>
                </a:lnTo>
                <a:lnTo>
                  <a:pt x="146" y="314"/>
                </a:lnTo>
                <a:lnTo>
                  <a:pt x="146" y="313"/>
                </a:lnTo>
                <a:lnTo>
                  <a:pt x="146" y="311"/>
                </a:lnTo>
                <a:lnTo>
                  <a:pt x="146" y="309"/>
                </a:lnTo>
                <a:lnTo>
                  <a:pt x="146" y="309"/>
                </a:lnTo>
                <a:lnTo>
                  <a:pt x="146" y="309"/>
                </a:lnTo>
                <a:lnTo>
                  <a:pt x="143" y="309"/>
                </a:lnTo>
                <a:lnTo>
                  <a:pt x="143" y="308"/>
                </a:lnTo>
                <a:lnTo>
                  <a:pt x="143" y="308"/>
                </a:lnTo>
                <a:lnTo>
                  <a:pt x="143" y="308"/>
                </a:lnTo>
                <a:lnTo>
                  <a:pt x="143" y="302"/>
                </a:lnTo>
                <a:lnTo>
                  <a:pt x="143" y="299"/>
                </a:lnTo>
                <a:lnTo>
                  <a:pt x="144" y="296"/>
                </a:lnTo>
                <a:lnTo>
                  <a:pt x="144" y="296"/>
                </a:lnTo>
                <a:lnTo>
                  <a:pt x="144" y="294"/>
                </a:lnTo>
                <a:lnTo>
                  <a:pt x="144" y="294"/>
                </a:lnTo>
                <a:lnTo>
                  <a:pt x="146" y="294"/>
                </a:lnTo>
                <a:lnTo>
                  <a:pt x="148" y="296"/>
                </a:lnTo>
                <a:lnTo>
                  <a:pt x="148" y="294"/>
                </a:lnTo>
                <a:lnTo>
                  <a:pt x="148" y="294"/>
                </a:lnTo>
                <a:lnTo>
                  <a:pt x="151" y="292"/>
                </a:lnTo>
                <a:lnTo>
                  <a:pt x="151" y="291"/>
                </a:lnTo>
                <a:lnTo>
                  <a:pt x="148" y="286"/>
                </a:lnTo>
                <a:lnTo>
                  <a:pt x="148" y="282"/>
                </a:lnTo>
                <a:lnTo>
                  <a:pt x="149" y="282"/>
                </a:lnTo>
                <a:lnTo>
                  <a:pt x="151" y="281"/>
                </a:lnTo>
                <a:lnTo>
                  <a:pt x="154" y="272"/>
                </a:lnTo>
                <a:lnTo>
                  <a:pt x="156" y="272"/>
                </a:lnTo>
                <a:lnTo>
                  <a:pt x="156" y="271"/>
                </a:lnTo>
                <a:lnTo>
                  <a:pt x="156" y="271"/>
                </a:lnTo>
                <a:lnTo>
                  <a:pt x="156" y="271"/>
                </a:lnTo>
                <a:lnTo>
                  <a:pt x="153" y="269"/>
                </a:lnTo>
                <a:lnTo>
                  <a:pt x="151" y="267"/>
                </a:lnTo>
                <a:lnTo>
                  <a:pt x="151" y="265"/>
                </a:lnTo>
                <a:lnTo>
                  <a:pt x="149" y="264"/>
                </a:lnTo>
                <a:lnTo>
                  <a:pt x="149" y="262"/>
                </a:lnTo>
                <a:lnTo>
                  <a:pt x="143" y="259"/>
                </a:lnTo>
                <a:lnTo>
                  <a:pt x="138" y="255"/>
                </a:lnTo>
                <a:lnTo>
                  <a:pt x="134" y="252"/>
                </a:lnTo>
                <a:lnTo>
                  <a:pt x="133" y="250"/>
                </a:lnTo>
                <a:lnTo>
                  <a:pt x="133" y="249"/>
                </a:lnTo>
                <a:lnTo>
                  <a:pt x="133" y="247"/>
                </a:lnTo>
                <a:lnTo>
                  <a:pt x="133" y="245"/>
                </a:lnTo>
                <a:lnTo>
                  <a:pt x="133" y="245"/>
                </a:lnTo>
                <a:lnTo>
                  <a:pt x="131" y="242"/>
                </a:lnTo>
                <a:lnTo>
                  <a:pt x="131" y="240"/>
                </a:lnTo>
                <a:lnTo>
                  <a:pt x="131" y="240"/>
                </a:lnTo>
                <a:lnTo>
                  <a:pt x="131" y="239"/>
                </a:lnTo>
                <a:lnTo>
                  <a:pt x="131" y="237"/>
                </a:lnTo>
                <a:lnTo>
                  <a:pt x="131" y="237"/>
                </a:lnTo>
                <a:lnTo>
                  <a:pt x="129" y="237"/>
                </a:lnTo>
                <a:lnTo>
                  <a:pt x="122" y="234"/>
                </a:lnTo>
                <a:lnTo>
                  <a:pt x="121" y="234"/>
                </a:lnTo>
                <a:lnTo>
                  <a:pt x="121" y="232"/>
                </a:lnTo>
                <a:lnTo>
                  <a:pt x="121" y="232"/>
                </a:lnTo>
                <a:lnTo>
                  <a:pt x="121" y="232"/>
                </a:lnTo>
                <a:lnTo>
                  <a:pt x="121" y="230"/>
                </a:lnTo>
                <a:lnTo>
                  <a:pt x="122" y="230"/>
                </a:lnTo>
                <a:lnTo>
                  <a:pt x="124" y="228"/>
                </a:lnTo>
                <a:lnTo>
                  <a:pt x="126" y="225"/>
                </a:lnTo>
                <a:lnTo>
                  <a:pt x="126" y="225"/>
                </a:lnTo>
                <a:lnTo>
                  <a:pt x="127" y="225"/>
                </a:lnTo>
                <a:lnTo>
                  <a:pt x="127" y="225"/>
                </a:lnTo>
                <a:lnTo>
                  <a:pt x="133" y="213"/>
                </a:lnTo>
                <a:lnTo>
                  <a:pt x="133" y="212"/>
                </a:lnTo>
                <a:lnTo>
                  <a:pt x="133" y="212"/>
                </a:lnTo>
                <a:lnTo>
                  <a:pt x="133" y="210"/>
                </a:lnTo>
                <a:lnTo>
                  <a:pt x="134" y="210"/>
                </a:lnTo>
                <a:lnTo>
                  <a:pt x="134" y="210"/>
                </a:lnTo>
                <a:lnTo>
                  <a:pt x="139" y="212"/>
                </a:lnTo>
                <a:lnTo>
                  <a:pt x="139" y="212"/>
                </a:lnTo>
                <a:lnTo>
                  <a:pt x="139" y="212"/>
                </a:lnTo>
                <a:lnTo>
                  <a:pt x="139" y="212"/>
                </a:lnTo>
                <a:lnTo>
                  <a:pt x="141" y="210"/>
                </a:lnTo>
                <a:lnTo>
                  <a:pt x="141" y="210"/>
                </a:lnTo>
                <a:lnTo>
                  <a:pt x="141" y="208"/>
                </a:lnTo>
                <a:lnTo>
                  <a:pt x="143" y="207"/>
                </a:lnTo>
                <a:lnTo>
                  <a:pt x="143" y="205"/>
                </a:lnTo>
                <a:lnTo>
                  <a:pt x="146" y="200"/>
                </a:lnTo>
                <a:lnTo>
                  <a:pt x="148" y="200"/>
                </a:lnTo>
                <a:lnTo>
                  <a:pt x="148" y="198"/>
                </a:lnTo>
                <a:lnTo>
                  <a:pt x="148" y="198"/>
                </a:lnTo>
                <a:lnTo>
                  <a:pt x="153" y="200"/>
                </a:lnTo>
                <a:lnTo>
                  <a:pt x="153" y="200"/>
                </a:lnTo>
                <a:lnTo>
                  <a:pt x="154" y="200"/>
                </a:lnTo>
                <a:lnTo>
                  <a:pt x="154" y="200"/>
                </a:lnTo>
                <a:lnTo>
                  <a:pt x="154" y="198"/>
                </a:lnTo>
                <a:lnTo>
                  <a:pt x="156" y="198"/>
                </a:lnTo>
                <a:lnTo>
                  <a:pt x="158" y="195"/>
                </a:lnTo>
                <a:lnTo>
                  <a:pt x="158" y="193"/>
                </a:lnTo>
                <a:lnTo>
                  <a:pt x="158" y="193"/>
                </a:lnTo>
                <a:lnTo>
                  <a:pt x="159" y="193"/>
                </a:lnTo>
                <a:lnTo>
                  <a:pt x="164" y="195"/>
                </a:lnTo>
                <a:lnTo>
                  <a:pt x="164" y="195"/>
                </a:lnTo>
                <a:lnTo>
                  <a:pt x="164" y="195"/>
                </a:lnTo>
                <a:lnTo>
                  <a:pt x="164" y="195"/>
                </a:lnTo>
                <a:lnTo>
                  <a:pt x="164" y="190"/>
                </a:lnTo>
                <a:lnTo>
                  <a:pt x="164" y="190"/>
                </a:lnTo>
                <a:lnTo>
                  <a:pt x="164" y="188"/>
                </a:lnTo>
                <a:lnTo>
                  <a:pt x="164" y="188"/>
                </a:lnTo>
                <a:lnTo>
                  <a:pt x="164" y="188"/>
                </a:lnTo>
                <a:lnTo>
                  <a:pt x="168" y="186"/>
                </a:lnTo>
                <a:lnTo>
                  <a:pt x="169" y="186"/>
                </a:lnTo>
                <a:lnTo>
                  <a:pt x="169" y="185"/>
                </a:lnTo>
                <a:lnTo>
                  <a:pt x="169" y="185"/>
                </a:lnTo>
                <a:lnTo>
                  <a:pt x="169" y="185"/>
                </a:lnTo>
                <a:lnTo>
                  <a:pt x="169" y="183"/>
                </a:lnTo>
                <a:lnTo>
                  <a:pt x="171" y="181"/>
                </a:lnTo>
                <a:lnTo>
                  <a:pt x="171" y="180"/>
                </a:lnTo>
                <a:lnTo>
                  <a:pt x="171" y="180"/>
                </a:lnTo>
                <a:lnTo>
                  <a:pt x="171" y="178"/>
                </a:lnTo>
                <a:lnTo>
                  <a:pt x="171" y="178"/>
                </a:lnTo>
                <a:lnTo>
                  <a:pt x="175" y="176"/>
                </a:lnTo>
                <a:lnTo>
                  <a:pt x="175" y="175"/>
                </a:lnTo>
                <a:lnTo>
                  <a:pt x="175" y="175"/>
                </a:lnTo>
                <a:lnTo>
                  <a:pt x="176" y="175"/>
                </a:lnTo>
                <a:lnTo>
                  <a:pt x="176" y="175"/>
                </a:lnTo>
                <a:lnTo>
                  <a:pt x="176" y="173"/>
                </a:lnTo>
                <a:lnTo>
                  <a:pt x="176" y="171"/>
                </a:lnTo>
                <a:lnTo>
                  <a:pt x="178" y="170"/>
                </a:lnTo>
                <a:lnTo>
                  <a:pt x="181" y="166"/>
                </a:lnTo>
                <a:lnTo>
                  <a:pt x="181" y="165"/>
                </a:lnTo>
                <a:lnTo>
                  <a:pt x="181" y="165"/>
                </a:lnTo>
                <a:lnTo>
                  <a:pt x="181" y="163"/>
                </a:lnTo>
                <a:lnTo>
                  <a:pt x="181" y="163"/>
                </a:lnTo>
                <a:lnTo>
                  <a:pt x="181" y="161"/>
                </a:lnTo>
                <a:lnTo>
                  <a:pt x="181" y="160"/>
                </a:lnTo>
                <a:lnTo>
                  <a:pt x="181" y="158"/>
                </a:lnTo>
                <a:lnTo>
                  <a:pt x="181" y="158"/>
                </a:lnTo>
                <a:lnTo>
                  <a:pt x="183" y="156"/>
                </a:lnTo>
                <a:lnTo>
                  <a:pt x="183" y="156"/>
                </a:lnTo>
                <a:lnTo>
                  <a:pt x="183" y="154"/>
                </a:lnTo>
                <a:lnTo>
                  <a:pt x="186" y="151"/>
                </a:lnTo>
                <a:lnTo>
                  <a:pt x="186" y="151"/>
                </a:lnTo>
                <a:lnTo>
                  <a:pt x="188" y="149"/>
                </a:lnTo>
                <a:lnTo>
                  <a:pt x="188" y="149"/>
                </a:lnTo>
                <a:lnTo>
                  <a:pt x="188" y="148"/>
                </a:lnTo>
                <a:lnTo>
                  <a:pt x="188" y="148"/>
                </a:lnTo>
                <a:lnTo>
                  <a:pt x="188" y="146"/>
                </a:lnTo>
                <a:lnTo>
                  <a:pt x="188" y="146"/>
                </a:lnTo>
                <a:lnTo>
                  <a:pt x="190" y="146"/>
                </a:lnTo>
                <a:lnTo>
                  <a:pt x="193" y="143"/>
                </a:lnTo>
                <a:lnTo>
                  <a:pt x="195" y="143"/>
                </a:lnTo>
                <a:lnTo>
                  <a:pt x="198" y="138"/>
                </a:lnTo>
                <a:lnTo>
                  <a:pt x="198" y="138"/>
                </a:lnTo>
                <a:lnTo>
                  <a:pt x="198" y="136"/>
                </a:lnTo>
                <a:lnTo>
                  <a:pt x="200" y="134"/>
                </a:lnTo>
                <a:lnTo>
                  <a:pt x="200" y="134"/>
                </a:lnTo>
                <a:lnTo>
                  <a:pt x="200" y="133"/>
                </a:lnTo>
                <a:lnTo>
                  <a:pt x="200" y="131"/>
                </a:lnTo>
                <a:lnTo>
                  <a:pt x="201" y="128"/>
                </a:lnTo>
                <a:lnTo>
                  <a:pt x="203" y="126"/>
                </a:lnTo>
                <a:lnTo>
                  <a:pt x="203" y="124"/>
                </a:lnTo>
                <a:lnTo>
                  <a:pt x="205" y="124"/>
                </a:lnTo>
                <a:lnTo>
                  <a:pt x="205" y="123"/>
                </a:lnTo>
                <a:lnTo>
                  <a:pt x="205" y="123"/>
                </a:lnTo>
                <a:lnTo>
                  <a:pt x="205" y="121"/>
                </a:lnTo>
                <a:lnTo>
                  <a:pt x="205" y="119"/>
                </a:lnTo>
                <a:lnTo>
                  <a:pt x="205" y="119"/>
                </a:lnTo>
                <a:lnTo>
                  <a:pt x="206" y="118"/>
                </a:lnTo>
                <a:lnTo>
                  <a:pt x="208" y="116"/>
                </a:lnTo>
                <a:lnTo>
                  <a:pt x="208" y="116"/>
                </a:lnTo>
                <a:lnTo>
                  <a:pt x="208" y="114"/>
                </a:lnTo>
                <a:lnTo>
                  <a:pt x="208" y="112"/>
                </a:lnTo>
                <a:lnTo>
                  <a:pt x="208" y="112"/>
                </a:lnTo>
                <a:lnTo>
                  <a:pt x="208" y="112"/>
                </a:lnTo>
                <a:lnTo>
                  <a:pt x="208" y="111"/>
                </a:lnTo>
                <a:lnTo>
                  <a:pt x="210" y="106"/>
                </a:lnTo>
                <a:lnTo>
                  <a:pt x="210" y="104"/>
                </a:lnTo>
                <a:lnTo>
                  <a:pt x="210" y="104"/>
                </a:lnTo>
                <a:lnTo>
                  <a:pt x="210" y="102"/>
                </a:lnTo>
                <a:lnTo>
                  <a:pt x="210" y="102"/>
                </a:lnTo>
                <a:lnTo>
                  <a:pt x="210" y="102"/>
                </a:lnTo>
                <a:lnTo>
                  <a:pt x="208" y="101"/>
                </a:lnTo>
                <a:lnTo>
                  <a:pt x="206" y="101"/>
                </a:lnTo>
                <a:lnTo>
                  <a:pt x="206" y="101"/>
                </a:lnTo>
                <a:lnTo>
                  <a:pt x="206" y="99"/>
                </a:lnTo>
                <a:lnTo>
                  <a:pt x="206" y="99"/>
                </a:lnTo>
                <a:lnTo>
                  <a:pt x="206" y="97"/>
                </a:lnTo>
                <a:lnTo>
                  <a:pt x="208" y="96"/>
                </a:lnTo>
                <a:lnTo>
                  <a:pt x="208" y="92"/>
                </a:lnTo>
                <a:lnTo>
                  <a:pt x="208" y="92"/>
                </a:lnTo>
                <a:lnTo>
                  <a:pt x="208" y="91"/>
                </a:lnTo>
                <a:lnTo>
                  <a:pt x="208" y="91"/>
                </a:lnTo>
                <a:lnTo>
                  <a:pt x="208" y="89"/>
                </a:lnTo>
                <a:lnTo>
                  <a:pt x="208" y="89"/>
                </a:lnTo>
                <a:lnTo>
                  <a:pt x="208" y="87"/>
                </a:lnTo>
                <a:lnTo>
                  <a:pt x="208" y="87"/>
                </a:lnTo>
                <a:lnTo>
                  <a:pt x="208" y="87"/>
                </a:lnTo>
                <a:lnTo>
                  <a:pt x="210" y="84"/>
                </a:lnTo>
                <a:lnTo>
                  <a:pt x="210" y="84"/>
                </a:lnTo>
                <a:lnTo>
                  <a:pt x="210" y="82"/>
                </a:lnTo>
                <a:lnTo>
                  <a:pt x="210" y="82"/>
                </a:lnTo>
                <a:lnTo>
                  <a:pt x="210" y="81"/>
                </a:lnTo>
                <a:lnTo>
                  <a:pt x="210" y="81"/>
                </a:lnTo>
                <a:lnTo>
                  <a:pt x="208" y="79"/>
                </a:lnTo>
                <a:lnTo>
                  <a:pt x="208" y="77"/>
                </a:lnTo>
                <a:lnTo>
                  <a:pt x="206" y="75"/>
                </a:lnTo>
                <a:lnTo>
                  <a:pt x="206" y="74"/>
                </a:lnTo>
                <a:lnTo>
                  <a:pt x="208" y="72"/>
                </a:lnTo>
                <a:lnTo>
                  <a:pt x="208" y="70"/>
                </a:lnTo>
                <a:lnTo>
                  <a:pt x="208" y="67"/>
                </a:lnTo>
                <a:lnTo>
                  <a:pt x="208" y="67"/>
                </a:lnTo>
                <a:lnTo>
                  <a:pt x="210" y="65"/>
                </a:lnTo>
                <a:lnTo>
                  <a:pt x="210" y="65"/>
                </a:lnTo>
                <a:lnTo>
                  <a:pt x="210" y="65"/>
                </a:lnTo>
                <a:lnTo>
                  <a:pt x="212" y="64"/>
                </a:lnTo>
                <a:lnTo>
                  <a:pt x="212" y="64"/>
                </a:lnTo>
                <a:lnTo>
                  <a:pt x="212" y="64"/>
                </a:lnTo>
                <a:lnTo>
                  <a:pt x="212" y="62"/>
                </a:lnTo>
                <a:lnTo>
                  <a:pt x="212" y="60"/>
                </a:lnTo>
                <a:lnTo>
                  <a:pt x="213" y="60"/>
                </a:lnTo>
                <a:lnTo>
                  <a:pt x="213" y="60"/>
                </a:lnTo>
                <a:lnTo>
                  <a:pt x="213" y="59"/>
                </a:lnTo>
                <a:lnTo>
                  <a:pt x="213" y="59"/>
                </a:lnTo>
                <a:lnTo>
                  <a:pt x="218" y="55"/>
                </a:lnTo>
                <a:lnTo>
                  <a:pt x="218" y="55"/>
                </a:lnTo>
                <a:lnTo>
                  <a:pt x="220" y="55"/>
                </a:lnTo>
                <a:lnTo>
                  <a:pt x="220" y="54"/>
                </a:lnTo>
                <a:lnTo>
                  <a:pt x="220" y="54"/>
                </a:lnTo>
                <a:lnTo>
                  <a:pt x="220" y="54"/>
                </a:lnTo>
                <a:lnTo>
                  <a:pt x="220" y="52"/>
                </a:lnTo>
                <a:lnTo>
                  <a:pt x="220" y="52"/>
                </a:lnTo>
                <a:lnTo>
                  <a:pt x="220" y="50"/>
                </a:lnTo>
                <a:lnTo>
                  <a:pt x="220" y="50"/>
                </a:lnTo>
                <a:lnTo>
                  <a:pt x="220" y="50"/>
                </a:lnTo>
                <a:lnTo>
                  <a:pt x="220" y="49"/>
                </a:lnTo>
                <a:lnTo>
                  <a:pt x="220" y="49"/>
                </a:lnTo>
                <a:lnTo>
                  <a:pt x="222" y="49"/>
                </a:lnTo>
                <a:lnTo>
                  <a:pt x="222" y="49"/>
                </a:lnTo>
                <a:lnTo>
                  <a:pt x="222" y="49"/>
                </a:lnTo>
                <a:lnTo>
                  <a:pt x="222" y="47"/>
                </a:lnTo>
                <a:lnTo>
                  <a:pt x="222" y="47"/>
                </a:lnTo>
                <a:lnTo>
                  <a:pt x="222" y="47"/>
                </a:lnTo>
                <a:lnTo>
                  <a:pt x="222" y="45"/>
                </a:lnTo>
                <a:lnTo>
                  <a:pt x="222" y="45"/>
                </a:lnTo>
                <a:lnTo>
                  <a:pt x="222" y="44"/>
                </a:lnTo>
                <a:lnTo>
                  <a:pt x="223" y="38"/>
                </a:lnTo>
                <a:lnTo>
                  <a:pt x="223" y="37"/>
                </a:lnTo>
                <a:lnTo>
                  <a:pt x="223" y="37"/>
                </a:lnTo>
                <a:lnTo>
                  <a:pt x="222" y="33"/>
                </a:lnTo>
                <a:lnTo>
                  <a:pt x="222" y="33"/>
                </a:lnTo>
                <a:lnTo>
                  <a:pt x="222" y="32"/>
                </a:lnTo>
                <a:lnTo>
                  <a:pt x="222" y="32"/>
                </a:lnTo>
                <a:lnTo>
                  <a:pt x="222" y="32"/>
                </a:lnTo>
                <a:lnTo>
                  <a:pt x="222" y="30"/>
                </a:lnTo>
                <a:lnTo>
                  <a:pt x="222" y="30"/>
                </a:lnTo>
                <a:lnTo>
                  <a:pt x="225" y="23"/>
                </a:lnTo>
                <a:lnTo>
                  <a:pt x="225" y="23"/>
                </a:lnTo>
                <a:lnTo>
                  <a:pt x="227" y="22"/>
                </a:lnTo>
                <a:lnTo>
                  <a:pt x="227" y="22"/>
                </a:lnTo>
                <a:lnTo>
                  <a:pt x="227" y="20"/>
                </a:lnTo>
                <a:lnTo>
                  <a:pt x="225" y="20"/>
                </a:lnTo>
                <a:lnTo>
                  <a:pt x="225" y="18"/>
                </a:lnTo>
                <a:lnTo>
                  <a:pt x="225" y="18"/>
                </a:lnTo>
                <a:lnTo>
                  <a:pt x="225" y="17"/>
                </a:lnTo>
                <a:lnTo>
                  <a:pt x="225" y="17"/>
                </a:lnTo>
                <a:lnTo>
                  <a:pt x="225" y="17"/>
                </a:lnTo>
                <a:lnTo>
                  <a:pt x="225" y="15"/>
                </a:lnTo>
                <a:lnTo>
                  <a:pt x="225" y="15"/>
                </a:lnTo>
                <a:lnTo>
                  <a:pt x="225" y="13"/>
                </a:lnTo>
                <a:lnTo>
                  <a:pt x="227" y="12"/>
                </a:lnTo>
                <a:lnTo>
                  <a:pt x="230" y="8"/>
                </a:lnTo>
                <a:lnTo>
                  <a:pt x="232" y="5"/>
                </a:lnTo>
                <a:lnTo>
                  <a:pt x="233" y="5"/>
                </a:lnTo>
                <a:lnTo>
                  <a:pt x="233" y="3"/>
                </a:lnTo>
                <a:lnTo>
                  <a:pt x="235" y="1"/>
                </a:lnTo>
                <a:lnTo>
                  <a:pt x="235" y="0"/>
                </a:lnTo>
                <a:lnTo>
                  <a:pt x="237" y="1"/>
                </a:lnTo>
                <a:lnTo>
                  <a:pt x="237" y="1"/>
                </a:lnTo>
                <a:lnTo>
                  <a:pt x="237" y="3"/>
                </a:lnTo>
                <a:lnTo>
                  <a:pt x="238" y="3"/>
                </a:lnTo>
                <a:lnTo>
                  <a:pt x="238" y="5"/>
                </a:lnTo>
                <a:lnTo>
                  <a:pt x="240" y="5"/>
                </a:lnTo>
                <a:lnTo>
                  <a:pt x="242" y="7"/>
                </a:lnTo>
                <a:lnTo>
                  <a:pt x="242" y="8"/>
                </a:lnTo>
                <a:lnTo>
                  <a:pt x="243" y="8"/>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3" name="Freeform 86">
            <a:extLst>
              <a:ext uri="{FF2B5EF4-FFF2-40B4-BE49-F238E27FC236}">
                <a16:creationId xmlns:a16="http://schemas.microsoft.com/office/drawing/2014/main" id="{F20B6DF0-281C-4D0F-8AA5-93417066CCB0}"/>
              </a:ext>
            </a:extLst>
          </p:cNvPr>
          <p:cNvSpPr>
            <a:spLocks/>
          </p:cNvSpPr>
          <p:nvPr/>
        </p:nvSpPr>
        <p:spPr bwMode="auto">
          <a:xfrm>
            <a:off x="6020680" y="4403030"/>
            <a:ext cx="463455" cy="566767"/>
          </a:xfrm>
          <a:custGeom>
            <a:avLst/>
            <a:gdLst>
              <a:gd name="T0" fmla="*/ 255 w 480"/>
              <a:gd name="T1" fmla="*/ 32 h 587"/>
              <a:gd name="T2" fmla="*/ 366 w 480"/>
              <a:gd name="T3" fmla="*/ 143 h 587"/>
              <a:gd name="T4" fmla="*/ 375 w 480"/>
              <a:gd name="T5" fmla="*/ 213 h 587"/>
              <a:gd name="T6" fmla="*/ 391 w 480"/>
              <a:gd name="T7" fmla="*/ 271 h 587"/>
              <a:gd name="T8" fmla="*/ 450 w 480"/>
              <a:gd name="T9" fmla="*/ 329 h 587"/>
              <a:gd name="T10" fmla="*/ 479 w 480"/>
              <a:gd name="T11" fmla="*/ 450 h 587"/>
              <a:gd name="T12" fmla="*/ 454 w 480"/>
              <a:gd name="T13" fmla="*/ 459 h 587"/>
              <a:gd name="T14" fmla="*/ 410 w 480"/>
              <a:gd name="T15" fmla="*/ 472 h 587"/>
              <a:gd name="T16" fmla="*/ 407 w 480"/>
              <a:gd name="T17" fmla="*/ 486 h 587"/>
              <a:gd name="T18" fmla="*/ 401 w 480"/>
              <a:gd name="T19" fmla="*/ 508 h 587"/>
              <a:gd name="T20" fmla="*/ 401 w 480"/>
              <a:gd name="T21" fmla="*/ 540 h 587"/>
              <a:gd name="T22" fmla="*/ 412 w 480"/>
              <a:gd name="T23" fmla="*/ 550 h 587"/>
              <a:gd name="T24" fmla="*/ 388 w 480"/>
              <a:gd name="T25" fmla="*/ 550 h 587"/>
              <a:gd name="T26" fmla="*/ 363 w 480"/>
              <a:gd name="T27" fmla="*/ 558 h 587"/>
              <a:gd name="T28" fmla="*/ 354 w 480"/>
              <a:gd name="T29" fmla="*/ 566 h 587"/>
              <a:gd name="T30" fmla="*/ 333 w 480"/>
              <a:gd name="T31" fmla="*/ 572 h 587"/>
              <a:gd name="T32" fmla="*/ 316 w 480"/>
              <a:gd name="T33" fmla="*/ 556 h 587"/>
              <a:gd name="T34" fmla="*/ 307 w 480"/>
              <a:gd name="T35" fmla="*/ 560 h 587"/>
              <a:gd name="T36" fmla="*/ 279 w 480"/>
              <a:gd name="T37" fmla="*/ 555 h 587"/>
              <a:gd name="T38" fmla="*/ 260 w 480"/>
              <a:gd name="T39" fmla="*/ 555 h 587"/>
              <a:gd name="T40" fmla="*/ 240 w 480"/>
              <a:gd name="T41" fmla="*/ 572 h 587"/>
              <a:gd name="T42" fmla="*/ 227 w 480"/>
              <a:gd name="T43" fmla="*/ 578 h 587"/>
              <a:gd name="T44" fmla="*/ 212 w 480"/>
              <a:gd name="T45" fmla="*/ 565 h 587"/>
              <a:gd name="T46" fmla="*/ 198 w 480"/>
              <a:gd name="T47" fmla="*/ 558 h 587"/>
              <a:gd name="T48" fmla="*/ 178 w 480"/>
              <a:gd name="T49" fmla="*/ 568 h 587"/>
              <a:gd name="T50" fmla="*/ 148 w 480"/>
              <a:gd name="T51" fmla="*/ 556 h 587"/>
              <a:gd name="T52" fmla="*/ 116 w 480"/>
              <a:gd name="T53" fmla="*/ 546 h 587"/>
              <a:gd name="T54" fmla="*/ 89 w 480"/>
              <a:gd name="T55" fmla="*/ 536 h 587"/>
              <a:gd name="T56" fmla="*/ 80 w 480"/>
              <a:gd name="T57" fmla="*/ 546 h 587"/>
              <a:gd name="T58" fmla="*/ 60 w 480"/>
              <a:gd name="T59" fmla="*/ 546 h 587"/>
              <a:gd name="T60" fmla="*/ 43 w 480"/>
              <a:gd name="T61" fmla="*/ 548 h 587"/>
              <a:gd name="T62" fmla="*/ 20 w 480"/>
              <a:gd name="T63" fmla="*/ 533 h 587"/>
              <a:gd name="T64" fmla="*/ 1 w 480"/>
              <a:gd name="T65" fmla="*/ 519 h 587"/>
              <a:gd name="T66" fmla="*/ 3 w 480"/>
              <a:gd name="T67" fmla="*/ 498 h 587"/>
              <a:gd name="T68" fmla="*/ 10 w 480"/>
              <a:gd name="T69" fmla="*/ 484 h 587"/>
              <a:gd name="T70" fmla="*/ 6 w 480"/>
              <a:gd name="T71" fmla="*/ 471 h 587"/>
              <a:gd name="T72" fmla="*/ 18 w 480"/>
              <a:gd name="T73" fmla="*/ 457 h 587"/>
              <a:gd name="T74" fmla="*/ 37 w 480"/>
              <a:gd name="T75" fmla="*/ 457 h 587"/>
              <a:gd name="T76" fmla="*/ 47 w 480"/>
              <a:gd name="T77" fmla="*/ 452 h 587"/>
              <a:gd name="T78" fmla="*/ 50 w 480"/>
              <a:gd name="T79" fmla="*/ 454 h 587"/>
              <a:gd name="T80" fmla="*/ 55 w 480"/>
              <a:gd name="T81" fmla="*/ 449 h 587"/>
              <a:gd name="T82" fmla="*/ 54 w 480"/>
              <a:gd name="T83" fmla="*/ 439 h 587"/>
              <a:gd name="T84" fmla="*/ 52 w 480"/>
              <a:gd name="T85" fmla="*/ 427 h 587"/>
              <a:gd name="T86" fmla="*/ 65 w 480"/>
              <a:gd name="T87" fmla="*/ 405 h 587"/>
              <a:gd name="T88" fmla="*/ 72 w 480"/>
              <a:gd name="T89" fmla="*/ 398 h 587"/>
              <a:gd name="T90" fmla="*/ 84 w 480"/>
              <a:gd name="T91" fmla="*/ 410 h 587"/>
              <a:gd name="T92" fmla="*/ 106 w 480"/>
              <a:gd name="T93" fmla="*/ 385 h 587"/>
              <a:gd name="T94" fmla="*/ 114 w 480"/>
              <a:gd name="T95" fmla="*/ 361 h 587"/>
              <a:gd name="T96" fmla="*/ 144 w 480"/>
              <a:gd name="T97" fmla="*/ 343 h 587"/>
              <a:gd name="T98" fmla="*/ 156 w 480"/>
              <a:gd name="T99" fmla="*/ 316 h 587"/>
              <a:gd name="T100" fmla="*/ 144 w 480"/>
              <a:gd name="T101" fmla="*/ 296 h 587"/>
              <a:gd name="T102" fmla="*/ 149 w 480"/>
              <a:gd name="T103" fmla="*/ 262 h 587"/>
              <a:gd name="T104" fmla="*/ 122 w 480"/>
              <a:gd name="T105" fmla="*/ 230 h 587"/>
              <a:gd name="T106" fmla="*/ 148 w 480"/>
              <a:gd name="T107" fmla="*/ 200 h 587"/>
              <a:gd name="T108" fmla="*/ 168 w 480"/>
              <a:gd name="T109" fmla="*/ 186 h 587"/>
              <a:gd name="T110" fmla="*/ 181 w 480"/>
              <a:gd name="T111" fmla="*/ 163 h 587"/>
              <a:gd name="T112" fmla="*/ 198 w 480"/>
              <a:gd name="T113" fmla="*/ 136 h 587"/>
              <a:gd name="T114" fmla="*/ 210 w 480"/>
              <a:gd name="T115" fmla="*/ 106 h 587"/>
              <a:gd name="T116" fmla="*/ 210 w 480"/>
              <a:gd name="T117" fmla="*/ 84 h 587"/>
              <a:gd name="T118" fmla="*/ 213 w 480"/>
              <a:gd name="T119" fmla="*/ 60 h 587"/>
              <a:gd name="T120" fmla="*/ 222 w 480"/>
              <a:gd name="T121" fmla="*/ 47 h 587"/>
              <a:gd name="T122" fmla="*/ 225 w 480"/>
              <a:gd name="T123" fmla="*/ 1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0" h="587">
                <a:moveTo>
                  <a:pt x="243" y="8"/>
                </a:moveTo>
                <a:lnTo>
                  <a:pt x="245" y="8"/>
                </a:lnTo>
                <a:lnTo>
                  <a:pt x="247" y="7"/>
                </a:lnTo>
                <a:lnTo>
                  <a:pt x="247" y="7"/>
                </a:lnTo>
                <a:lnTo>
                  <a:pt x="249" y="7"/>
                </a:lnTo>
                <a:lnTo>
                  <a:pt x="249" y="7"/>
                </a:lnTo>
                <a:lnTo>
                  <a:pt x="257" y="15"/>
                </a:lnTo>
                <a:lnTo>
                  <a:pt x="257" y="15"/>
                </a:lnTo>
                <a:lnTo>
                  <a:pt x="257" y="15"/>
                </a:lnTo>
                <a:lnTo>
                  <a:pt x="257" y="17"/>
                </a:lnTo>
                <a:lnTo>
                  <a:pt x="257" y="17"/>
                </a:lnTo>
                <a:lnTo>
                  <a:pt x="255" y="18"/>
                </a:lnTo>
                <a:lnTo>
                  <a:pt x="255" y="18"/>
                </a:lnTo>
                <a:lnTo>
                  <a:pt x="255" y="18"/>
                </a:lnTo>
                <a:lnTo>
                  <a:pt x="255" y="20"/>
                </a:lnTo>
                <a:lnTo>
                  <a:pt x="254" y="27"/>
                </a:lnTo>
                <a:lnTo>
                  <a:pt x="254" y="28"/>
                </a:lnTo>
                <a:lnTo>
                  <a:pt x="254" y="30"/>
                </a:lnTo>
                <a:lnTo>
                  <a:pt x="254" y="30"/>
                </a:lnTo>
                <a:lnTo>
                  <a:pt x="254" y="30"/>
                </a:lnTo>
                <a:lnTo>
                  <a:pt x="255" y="32"/>
                </a:lnTo>
                <a:lnTo>
                  <a:pt x="255" y="32"/>
                </a:lnTo>
                <a:lnTo>
                  <a:pt x="255" y="33"/>
                </a:lnTo>
                <a:lnTo>
                  <a:pt x="257" y="33"/>
                </a:lnTo>
                <a:lnTo>
                  <a:pt x="274" y="35"/>
                </a:lnTo>
                <a:lnTo>
                  <a:pt x="285" y="40"/>
                </a:lnTo>
                <a:lnTo>
                  <a:pt x="289" y="42"/>
                </a:lnTo>
                <a:lnTo>
                  <a:pt x="299" y="45"/>
                </a:lnTo>
                <a:lnTo>
                  <a:pt x="304" y="47"/>
                </a:lnTo>
                <a:lnTo>
                  <a:pt x="307" y="49"/>
                </a:lnTo>
                <a:lnTo>
                  <a:pt x="336" y="81"/>
                </a:lnTo>
                <a:lnTo>
                  <a:pt x="338" y="84"/>
                </a:lnTo>
                <a:lnTo>
                  <a:pt x="338" y="84"/>
                </a:lnTo>
                <a:lnTo>
                  <a:pt x="338" y="84"/>
                </a:lnTo>
                <a:lnTo>
                  <a:pt x="358" y="99"/>
                </a:lnTo>
                <a:lnTo>
                  <a:pt x="366" y="111"/>
                </a:lnTo>
                <a:lnTo>
                  <a:pt x="373" y="134"/>
                </a:lnTo>
                <a:lnTo>
                  <a:pt x="373" y="134"/>
                </a:lnTo>
                <a:lnTo>
                  <a:pt x="373" y="134"/>
                </a:lnTo>
                <a:lnTo>
                  <a:pt x="371" y="136"/>
                </a:lnTo>
                <a:lnTo>
                  <a:pt x="370" y="138"/>
                </a:lnTo>
                <a:lnTo>
                  <a:pt x="368" y="139"/>
                </a:lnTo>
                <a:lnTo>
                  <a:pt x="368" y="141"/>
                </a:lnTo>
                <a:lnTo>
                  <a:pt x="366" y="143"/>
                </a:lnTo>
                <a:lnTo>
                  <a:pt x="366" y="144"/>
                </a:lnTo>
                <a:lnTo>
                  <a:pt x="366" y="144"/>
                </a:lnTo>
                <a:lnTo>
                  <a:pt x="364" y="146"/>
                </a:lnTo>
                <a:lnTo>
                  <a:pt x="364" y="146"/>
                </a:lnTo>
                <a:lnTo>
                  <a:pt x="366" y="158"/>
                </a:lnTo>
                <a:lnTo>
                  <a:pt x="366" y="165"/>
                </a:lnTo>
                <a:lnTo>
                  <a:pt x="366" y="165"/>
                </a:lnTo>
                <a:lnTo>
                  <a:pt x="366" y="166"/>
                </a:lnTo>
                <a:lnTo>
                  <a:pt x="366" y="166"/>
                </a:lnTo>
                <a:lnTo>
                  <a:pt x="366" y="170"/>
                </a:lnTo>
                <a:lnTo>
                  <a:pt x="366" y="171"/>
                </a:lnTo>
                <a:lnTo>
                  <a:pt x="373" y="188"/>
                </a:lnTo>
                <a:lnTo>
                  <a:pt x="375" y="193"/>
                </a:lnTo>
                <a:lnTo>
                  <a:pt x="375" y="197"/>
                </a:lnTo>
                <a:lnTo>
                  <a:pt x="376" y="205"/>
                </a:lnTo>
                <a:lnTo>
                  <a:pt x="376" y="208"/>
                </a:lnTo>
                <a:lnTo>
                  <a:pt x="373" y="212"/>
                </a:lnTo>
                <a:lnTo>
                  <a:pt x="373" y="212"/>
                </a:lnTo>
                <a:lnTo>
                  <a:pt x="373" y="212"/>
                </a:lnTo>
                <a:lnTo>
                  <a:pt x="375" y="213"/>
                </a:lnTo>
                <a:lnTo>
                  <a:pt x="375" y="213"/>
                </a:lnTo>
                <a:lnTo>
                  <a:pt x="375" y="213"/>
                </a:lnTo>
                <a:lnTo>
                  <a:pt x="378" y="215"/>
                </a:lnTo>
                <a:lnTo>
                  <a:pt x="381" y="220"/>
                </a:lnTo>
                <a:lnTo>
                  <a:pt x="383" y="222"/>
                </a:lnTo>
                <a:lnTo>
                  <a:pt x="391" y="223"/>
                </a:lnTo>
                <a:lnTo>
                  <a:pt x="391" y="223"/>
                </a:lnTo>
                <a:lnTo>
                  <a:pt x="391" y="223"/>
                </a:lnTo>
                <a:lnTo>
                  <a:pt x="391" y="225"/>
                </a:lnTo>
                <a:lnTo>
                  <a:pt x="393" y="225"/>
                </a:lnTo>
                <a:lnTo>
                  <a:pt x="393" y="227"/>
                </a:lnTo>
                <a:lnTo>
                  <a:pt x="393" y="228"/>
                </a:lnTo>
                <a:lnTo>
                  <a:pt x="391" y="230"/>
                </a:lnTo>
                <a:lnTo>
                  <a:pt x="391" y="232"/>
                </a:lnTo>
                <a:lnTo>
                  <a:pt x="391" y="234"/>
                </a:lnTo>
                <a:lnTo>
                  <a:pt x="391" y="234"/>
                </a:lnTo>
                <a:lnTo>
                  <a:pt x="391" y="235"/>
                </a:lnTo>
                <a:lnTo>
                  <a:pt x="393" y="239"/>
                </a:lnTo>
                <a:lnTo>
                  <a:pt x="393" y="240"/>
                </a:lnTo>
                <a:lnTo>
                  <a:pt x="393" y="249"/>
                </a:lnTo>
                <a:lnTo>
                  <a:pt x="393" y="260"/>
                </a:lnTo>
                <a:lnTo>
                  <a:pt x="393" y="262"/>
                </a:lnTo>
                <a:lnTo>
                  <a:pt x="393" y="264"/>
                </a:lnTo>
                <a:lnTo>
                  <a:pt x="391" y="271"/>
                </a:lnTo>
                <a:lnTo>
                  <a:pt x="390" y="289"/>
                </a:lnTo>
                <a:lnTo>
                  <a:pt x="390" y="289"/>
                </a:lnTo>
                <a:lnTo>
                  <a:pt x="390" y="291"/>
                </a:lnTo>
                <a:lnTo>
                  <a:pt x="390" y="291"/>
                </a:lnTo>
                <a:lnTo>
                  <a:pt x="390" y="292"/>
                </a:lnTo>
                <a:lnTo>
                  <a:pt x="390" y="294"/>
                </a:lnTo>
                <a:lnTo>
                  <a:pt x="395" y="299"/>
                </a:lnTo>
                <a:lnTo>
                  <a:pt x="398" y="301"/>
                </a:lnTo>
                <a:lnTo>
                  <a:pt x="401" y="302"/>
                </a:lnTo>
                <a:lnTo>
                  <a:pt x="412" y="302"/>
                </a:lnTo>
                <a:lnTo>
                  <a:pt x="443" y="316"/>
                </a:lnTo>
                <a:lnTo>
                  <a:pt x="445" y="316"/>
                </a:lnTo>
                <a:lnTo>
                  <a:pt x="445" y="318"/>
                </a:lnTo>
                <a:lnTo>
                  <a:pt x="445" y="319"/>
                </a:lnTo>
                <a:lnTo>
                  <a:pt x="445" y="319"/>
                </a:lnTo>
                <a:lnTo>
                  <a:pt x="445" y="324"/>
                </a:lnTo>
                <a:lnTo>
                  <a:pt x="445" y="324"/>
                </a:lnTo>
                <a:lnTo>
                  <a:pt x="447" y="324"/>
                </a:lnTo>
                <a:lnTo>
                  <a:pt x="447" y="326"/>
                </a:lnTo>
                <a:lnTo>
                  <a:pt x="447" y="328"/>
                </a:lnTo>
                <a:lnTo>
                  <a:pt x="449" y="328"/>
                </a:lnTo>
                <a:lnTo>
                  <a:pt x="450" y="329"/>
                </a:lnTo>
                <a:lnTo>
                  <a:pt x="452" y="329"/>
                </a:lnTo>
                <a:lnTo>
                  <a:pt x="452" y="329"/>
                </a:lnTo>
                <a:lnTo>
                  <a:pt x="452" y="329"/>
                </a:lnTo>
                <a:lnTo>
                  <a:pt x="452" y="333"/>
                </a:lnTo>
                <a:lnTo>
                  <a:pt x="452" y="333"/>
                </a:lnTo>
                <a:lnTo>
                  <a:pt x="452" y="334"/>
                </a:lnTo>
                <a:lnTo>
                  <a:pt x="455" y="360"/>
                </a:lnTo>
                <a:lnTo>
                  <a:pt x="455" y="363"/>
                </a:lnTo>
                <a:lnTo>
                  <a:pt x="464" y="383"/>
                </a:lnTo>
                <a:lnTo>
                  <a:pt x="464" y="387"/>
                </a:lnTo>
                <a:lnTo>
                  <a:pt x="474" y="392"/>
                </a:lnTo>
                <a:lnTo>
                  <a:pt x="477" y="393"/>
                </a:lnTo>
                <a:lnTo>
                  <a:pt x="477" y="398"/>
                </a:lnTo>
                <a:lnTo>
                  <a:pt x="474" y="418"/>
                </a:lnTo>
                <a:lnTo>
                  <a:pt x="474" y="422"/>
                </a:lnTo>
                <a:lnTo>
                  <a:pt x="474" y="425"/>
                </a:lnTo>
                <a:lnTo>
                  <a:pt x="479" y="445"/>
                </a:lnTo>
                <a:lnTo>
                  <a:pt x="479" y="447"/>
                </a:lnTo>
                <a:lnTo>
                  <a:pt x="479" y="447"/>
                </a:lnTo>
                <a:lnTo>
                  <a:pt x="480" y="450"/>
                </a:lnTo>
                <a:lnTo>
                  <a:pt x="480" y="450"/>
                </a:lnTo>
                <a:lnTo>
                  <a:pt x="479" y="450"/>
                </a:lnTo>
                <a:lnTo>
                  <a:pt x="477" y="452"/>
                </a:lnTo>
                <a:lnTo>
                  <a:pt x="472" y="452"/>
                </a:lnTo>
                <a:lnTo>
                  <a:pt x="472" y="454"/>
                </a:lnTo>
                <a:lnTo>
                  <a:pt x="470" y="454"/>
                </a:lnTo>
                <a:lnTo>
                  <a:pt x="469" y="455"/>
                </a:lnTo>
                <a:lnTo>
                  <a:pt x="460" y="455"/>
                </a:lnTo>
                <a:lnTo>
                  <a:pt x="460" y="455"/>
                </a:lnTo>
                <a:lnTo>
                  <a:pt x="459" y="457"/>
                </a:lnTo>
                <a:lnTo>
                  <a:pt x="459" y="457"/>
                </a:lnTo>
                <a:lnTo>
                  <a:pt x="459" y="457"/>
                </a:lnTo>
                <a:lnTo>
                  <a:pt x="459" y="459"/>
                </a:lnTo>
                <a:lnTo>
                  <a:pt x="459" y="459"/>
                </a:lnTo>
                <a:lnTo>
                  <a:pt x="459" y="461"/>
                </a:lnTo>
                <a:lnTo>
                  <a:pt x="457" y="461"/>
                </a:lnTo>
                <a:lnTo>
                  <a:pt x="457" y="461"/>
                </a:lnTo>
                <a:lnTo>
                  <a:pt x="457" y="461"/>
                </a:lnTo>
                <a:lnTo>
                  <a:pt x="457" y="461"/>
                </a:lnTo>
                <a:lnTo>
                  <a:pt x="455" y="461"/>
                </a:lnTo>
                <a:lnTo>
                  <a:pt x="455" y="461"/>
                </a:lnTo>
                <a:lnTo>
                  <a:pt x="455" y="459"/>
                </a:lnTo>
                <a:lnTo>
                  <a:pt x="455" y="459"/>
                </a:lnTo>
                <a:lnTo>
                  <a:pt x="454" y="459"/>
                </a:lnTo>
                <a:lnTo>
                  <a:pt x="452" y="459"/>
                </a:lnTo>
                <a:lnTo>
                  <a:pt x="450" y="461"/>
                </a:lnTo>
                <a:lnTo>
                  <a:pt x="449" y="461"/>
                </a:lnTo>
                <a:lnTo>
                  <a:pt x="449" y="461"/>
                </a:lnTo>
                <a:lnTo>
                  <a:pt x="449" y="462"/>
                </a:lnTo>
                <a:lnTo>
                  <a:pt x="449" y="462"/>
                </a:lnTo>
                <a:lnTo>
                  <a:pt x="449" y="462"/>
                </a:lnTo>
                <a:lnTo>
                  <a:pt x="449" y="464"/>
                </a:lnTo>
                <a:lnTo>
                  <a:pt x="450" y="464"/>
                </a:lnTo>
                <a:lnTo>
                  <a:pt x="449" y="464"/>
                </a:lnTo>
                <a:lnTo>
                  <a:pt x="449" y="464"/>
                </a:lnTo>
                <a:lnTo>
                  <a:pt x="442" y="469"/>
                </a:lnTo>
                <a:lnTo>
                  <a:pt x="442" y="469"/>
                </a:lnTo>
                <a:lnTo>
                  <a:pt x="440" y="469"/>
                </a:lnTo>
                <a:lnTo>
                  <a:pt x="440" y="469"/>
                </a:lnTo>
                <a:lnTo>
                  <a:pt x="438" y="469"/>
                </a:lnTo>
                <a:lnTo>
                  <a:pt x="438" y="467"/>
                </a:lnTo>
                <a:lnTo>
                  <a:pt x="438" y="466"/>
                </a:lnTo>
                <a:lnTo>
                  <a:pt x="438" y="464"/>
                </a:lnTo>
                <a:lnTo>
                  <a:pt x="438" y="464"/>
                </a:lnTo>
                <a:lnTo>
                  <a:pt x="437" y="462"/>
                </a:lnTo>
                <a:lnTo>
                  <a:pt x="410" y="472"/>
                </a:lnTo>
                <a:lnTo>
                  <a:pt x="405" y="476"/>
                </a:lnTo>
                <a:lnTo>
                  <a:pt x="405" y="476"/>
                </a:lnTo>
                <a:lnTo>
                  <a:pt x="405" y="476"/>
                </a:lnTo>
                <a:lnTo>
                  <a:pt x="407" y="477"/>
                </a:lnTo>
                <a:lnTo>
                  <a:pt x="407" y="477"/>
                </a:lnTo>
                <a:lnTo>
                  <a:pt x="407" y="477"/>
                </a:lnTo>
                <a:lnTo>
                  <a:pt x="407" y="479"/>
                </a:lnTo>
                <a:lnTo>
                  <a:pt x="408" y="479"/>
                </a:lnTo>
                <a:lnTo>
                  <a:pt x="408" y="479"/>
                </a:lnTo>
                <a:lnTo>
                  <a:pt x="410" y="479"/>
                </a:lnTo>
                <a:lnTo>
                  <a:pt x="410" y="479"/>
                </a:lnTo>
                <a:lnTo>
                  <a:pt x="412" y="479"/>
                </a:lnTo>
                <a:lnTo>
                  <a:pt x="412" y="479"/>
                </a:lnTo>
                <a:lnTo>
                  <a:pt x="412" y="479"/>
                </a:lnTo>
                <a:lnTo>
                  <a:pt x="412" y="481"/>
                </a:lnTo>
                <a:lnTo>
                  <a:pt x="412" y="481"/>
                </a:lnTo>
                <a:lnTo>
                  <a:pt x="412" y="482"/>
                </a:lnTo>
                <a:lnTo>
                  <a:pt x="412" y="482"/>
                </a:lnTo>
                <a:lnTo>
                  <a:pt x="410" y="482"/>
                </a:lnTo>
                <a:lnTo>
                  <a:pt x="408" y="484"/>
                </a:lnTo>
                <a:lnTo>
                  <a:pt x="408" y="484"/>
                </a:lnTo>
                <a:lnTo>
                  <a:pt x="407" y="486"/>
                </a:lnTo>
                <a:lnTo>
                  <a:pt x="407" y="487"/>
                </a:lnTo>
                <a:lnTo>
                  <a:pt x="407" y="487"/>
                </a:lnTo>
                <a:lnTo>
                  <a:pt x="405" y="489"/>
                </a:lnTo>
                <a:lnTo>
                  <a:pt x="405" y="491"/>
                </a:lnTo>
                <a:lnTo>
                  <a:pt x="401" y="492"/>
                </a:lnTo>
                <a:lnTo>
                  <a:pt x="401" y="492"/>
                </a:lnTo>
                <a:lnTo>
                  <a:pt x="401" y="494"/>
                </a:lnTo>
                <a:lnTo>
                  <a:pt x="401" y="498"/>
                </a:lnTo>
                <a:lnTo>
                  <a:pt x="401" y="499"/>
                </a:lnTo>
                <a:lnTo>
                  <a:pt x="401" y="501"/>
                </a:lnTo>
                <a:lnTo>
                  <a:pt x="401" y="503"/>
                </a:lnTo>
                <a:lnTo>
                  <a:pt x="400" y="504"/>
                </a:lnTo>
                <a:lnTo>
                  <a:pt x="398" y="504"/>
                </a:lnTo>
                <a:lnTo>
                  <a:pt x="398" y="506"/>
                </a:lnTo>
                <a:lnTo>
                  <a:pt x="398" y="506"/>
                </a:lnTo>
                <a:lnTo>
                  <a:pt x="398" y="506"/>
                </a:lnTo>
                <a:lnTo>
                  <a:pt x="398" y="508"/>
                </a:lnTo>
                <a:lnTo>
                  <a:pt x="398" y="508"/>
                </a:lnTo>
                <a:lnTo>
                  <a:pt x="400" y="508"/>
                </a:lnTo>
                <a:lnTo>
                  <a:pt x="400" y="508"/>
                </a:lnTo>
                <a:lnTo>
                  <a:pt x="401" y="508"/>
                </a:lnTo>
                <a:lnTo>
                  <a:pt x="401" y="508"/>
                </a:lnTo>
                <a:lnTo>
                  <a:pt x="401" y="508"/>
                </a:lnTo>
                <a:lnTo>
                  <a:pt x="403" y="509"/>
                </a:lnTo>
                <a:lnTo>
                  <a:pt x="403" y="509"/>
                </a:lnTo>
                <a:lnTo>
                  <a:pt x="403" y="511"/>
                </a:lnTo>
                <a:lnTo>
                  <a:pt x="403" y="511"/>
                </a:lnTo>
                <a:lnTo>
                  <a:pt x="405" y="513"/>
                </a:lnTo>
                <a:lnTo>
                  <a:pt x="405" y="514"/>
                </a:lnTo>
                <a:lnTo>
                  <a:pt x="405" y="514"/>
                </a:lnTo>
                <a:lnTo>
                  <a:pt x="405" y="516"/>
                </a:lnTo>
                <a:lnTo>
                  <a:pt x="401" y="531"/>
                </a:lnTo>
                <a:lnTo>
                  <a:pt x="401" y="531"/>
                </a:lnTo>
                <a:lnTo>
                  <a:pt x="401" y="533"/>
                </a:lnTo>
                <a:lnTo>
                  <a:pt x="401" y="533"/>
                </a:lnTo>
                <a:lnTo>
                  <a:pt x="401" y="535"/>
                </a:lnTo>
                <a:lnTo>
                  <a:pt x="403" y="535"/>
                </a:lnTo>
                <a:lnTo>
                  <a:pt x="403" y="536"/>
                </a:lnTo>
                <a:lnTo>
                  <a:pt x="403" y="536"/>
                </a:lnTo>
                <a:lnTo>
                  <a:pt x="403" y="536"/>
                </a:lnTo>
                <a:lnTo>
                  <a:pt x="403" y="536"/>
                </a:lnTo>
                <a:lnTo>
                  <a:pt x="403" y="538"/>
                </a:lnTo>
                <a:lnTo>
                  <a:pt x="401" y="540"/>
                </a:lnTo>
                <a:lnTo>
                  <a:pt x="401" y="540"/>
                </a:lnTo>
                <a:lnTo>
                  <a:pt x="401" y="540"/>
                </a:lnTo>
                <a:lnTo>
                  <a:pt x="403" y="541"/>
                </a:lnTo>
                <a:lnTo>
                  <a:pt x="403" y="543"/>
                </a:lnTo>
                <a:lnTo>
                  <a:pt x="403" y="543"/>
                </a:lnTo>
                <a:lnTo>
                  <a:pt x="403" y="543"/>
                </a:lnTo>
                <a:lnTo>
                  <a:pt x="403" y="545"/>
                </a:lnTo>
                <a:lnTo>
                  <a:pt x="403" y="545"/>
                </a:lnTo>
                <a:lnTo>
                  <a:pt x="403" y="545"/>
                </a:lnTo>
                <a:lnTo>
                  <a:pt x="403" y="546"/>
                </a:lnTo>
                <a:lnTo>
                  <a:pt x="403" y="546"/>
                </a:lnTo>
                <a:lnTo>
                  <a:pt x="403" y="548"/>
                </a:lnTo>
                <a:lnTo>
                  <a:pt x="405" y="548"/>
                </a:lnTo>
                <a:lnTo>
                  <a:pt x="405" y="548"/>
                </a:lnTo>
                <a:lnTo>
                  <a:pt x="405" y="548"/>
                </a:lnTo>
                <a:lnTo>
                  <a:pt x="407" y="546"/>
                </a:lnTo>
                <a:lnTo>
                  <a:pt x="407" y="546"/>
                </a:lnTo>
                <a:lnTo>
                  <a:pt x="412" y="546"/>
                </a:lnTo>
                <a:lnTo>
                  <a:pt x="412" y="546"/>
                </a:lnTo>
                <a:lnTo>
                  <a:pt x="412" y="546"/>
                </a:lnTo>
                <a:lnTo>
                  <a:pt x="412" y="550"/>
                </a:lnTo>
                <a:lnTo>
                  <a:pt x="412" y="550"/>
                </a:lnTo>
                <a:lnTo>
                  <a:pt x="412" y="550"/>
                </a:lnTo>
                <a:lnTo>
                  <a:pt x="410" y="551"/>
                </a:lnTo>
                <a:lnTo>
                  <a:pt x="410" y="551"/>
                </a:lnTo>
                <a:lnTo>
                  <a:pt x="407" y="555"/>
                </a:lnTo>
                <a:lnTo>
                  <a:pt x="407" y="558"/>
                </a:lnTo>
                <a:lnTo>
                  <a:pt x="407" y="558"/>
                </a:lnTo>
                <a:lnTo>
                  <a:pt x="405" y="560"/>
                </a:lnTo>
                <a:lnTo>
                  <a:pt x="405" y="560"/>
                </a:lnTo>
                <a:lnTo>
                  <a:pt x="396" y="558"/>
                </a:lnTo>
                <a:lnTo>
                  <a:pt x="395" y="556"/>
                </a:lnTo>
                <a:lnTo>
                  <a:pt x="391" y="555"/>
                </a:lnTo>
                <a:lnTo>
                  <a:pt x="391" y="555"/>
                </a:lnTo>
                <a:lnTo>
                  <a:pt x="391" y="555"/>
                </a:lnTo>
                <a:lnTo>
                  <a:pt x="391" y="555"/>
                </a:lnTo>
                <a:lnTo>
                  <a:pt x="393" y="553"/>
                </a:lnTo>
                <a:lnTo>
                  <a:pt x="393" y="553"/>
                </a:lnTo>
                <a:lnTo>
                  <a:pt x="393" y="553"/>
                </a:lnTo>
                <a:lnTo>
                  <a:pt x="393" y="551"/>
                </a:lnTo>
                <a:lnTo>
                  <a:pt x="391" y="551"/>
                </a:lnTo>
                <a:lnTo>
                  <a:pt x="390" y="550"/>
                </a:lnTo>
                <a:lnTo>
                  <a:pt x="390" y="550"/>
                </a:lnTo>
                <a:lnTo>
                  <a:pt x="390" y="550"/>
                </a:lnTo>
                <a:lnTo>
                  <a:pt x="388" y="550"/>
                </a:lnTo>
                <a:lnTo>
                  <a:pt x="386" y="551"/>
                </a:lnTo>
                <a:lnTo>
                  <a:pt x="385" y="551"/>
                </a:lnTo>
                <a:lnTo>
                  <a:pt x="385" y="551"/>
                </a:lnTo>
                <a:lnTo>
                  <a:pt x="380" y="550"/>
                </a:lnTo>
                <a:lnTo>
                  <a:pt x="375" y="550"/>
                </a:lnTo>
                <a:lnTo>
                  <a:pt x="375" y="550"/>
                </a:lnTo>
                <a:lnTo>
                  <a:pt x="373" y="550"/>
                </a:lnTo>
                <a:lnTo>
                  <a:pt x="373" y="551"/>
                </a:lnTo>
                <a:lnTo>
                  <a:pt x="373" y="553"/>
                </a:lnTo>
                <a:lnTo>
                  <a:pt x="371" y="553"/>
                </a:lnTo>
                <a:lnTo>
                  <a:pt x="363" y="553"/>
                </a:lnTo>
                <a:lnTo>
                  <a:pt x="363" y="553"/>
                </a:lnTo>
                <a:lnTo>
                  <a:pt x="363" y="553"/>
                </a:lnTo>
                <a:lnTo>
                  <a:pt x="361" y="553"/>
                </a:lnTo>
                <a:lnTo>
                  <a:pt x="361" y="555"/>
                </a:lnTo>
                <a:lnTo>
                  <a:pt x="361" y="555"/>
                </a:lnTo>
                <a:lnTo>
                  <a:pt x="361" y="556"/>
                </a:lnTo>
                <a:lnTo>
                  <a:pt x="361" y="556"/>
                </a:lnTo>
                <a:lnTo>
                  <a:pt x="361" y="556"/>
                </a:lnTo>
                <a:lnTo>
                  <a:pt x="361" y="558"/>
                </a:lnTo>
                <a:lnTo>
                  <a:pt x="361" y="558"/>
                </a:lnTo>
                <a:lnTo>
                  <a:pt x="363" y="558"/>
                </a:lnTo>
                <a:lnTo>
                  <a:pt x="363" y="560"/>
                </a:lnTo>
                <a:lnTo>
                  <a:pt x="363" y="560"/>
                </a:lnTo>
                <a:lnTo>
                  <a:pt x="363" y="560"/>
                </a:lnTo>
                <a:lnTo>
                  <a:pt x="363" y="560"/>
                </a:lnTo>
                <a:lnTo>
                  <a:pt x="363" y="561"/>
                </a:lnTo>
                <a:lnTo>
                  <a:pt x="363" y="561"/>
                </a:lnTo>
                <a:lnTo>
                  <a:pt x="363" y="561"/>
                </a:lnTo>
                <a:lnTo>
                  <a:pt x="363" y="563"/>
                </a:lnTo>
                <a:lnTo>
                  <a:pt x="361" y="563"/>
                </a:lnTo>
                <a:lnTo>
                  <a:pt x="359" y="563"/>
                </a:lnTo>
                <a:lnTo>
                  <a:pt x="359" y="563"/>
                </a:lnTo>
                <a:lnTo>
                  <a:pt x="359" y="565"/>
                </a:lnTo>
                <a:lnTo>
                  <a:pt x="359" y="565"/>
                </a:lnTo>
                <a:lnTo>
                  <a:pt x="359" y="565"/>
                </a:lnTo>
                <a:lnTo>
                  <a:pt x="359" y="566"/>
                </a:lnTo>
                <a:lnTo>
                  <a:pt x="359" y="566"/>
                </a:lnTo>
                <a:lnTo>
                  <a:pt x="358" y="566"/>
                </a:lnTo>
                <a:lnTo>
                  <a:pt x="358" y="566"/>
                </a:lnTo>
                <a:lnTo>
                  <a:pt x="354" y="565"/>
                </a:lnTo>
                <a:lnTo>
                  <a:pt x="354" y="565"/>
                </a:lnTo>
                <a:lnTo>
                  <a:pt x="354" y="566"/>
                </a:lnTo>
                <a:lnTo>
                  <a:pt x="354" y="566"/>
                </a:lnTo>
                <a:lnTo>
                  <a:pt x="353" y="566"/>
                </a:lnTo>
                <a:lnTo>
                  <a:pt x="353" y="568"/>
                </a:lnTo>
                <a:lnTo>
                  <a:pt x="353" y="568"/>
                </a:lnTo>
                <a:lnTo>
                  <a:pt x="353" y="570"/>
                </a:lnTo>
                <a:lnTo>
                  <a:pt x="353" y="572"/>
                </a:lnTo>
                <a:lnTo>
                  <a:pt x="353" y="573"/>
                </a:lnTo>
                <a:lnTo>
                  <a:pt x="353" y="573"/>
                </a:lnTo>
                <a:lnTo>
                  <a:pt x="353" y="575"/>
                </a:lnTo>
                <a:lnTo>
                  <a:pt x="353" y="575"/>
                </a:lnTo>
                <a:lnTo>
                  <a:pt x="353" y="577"/>
                </a:lnTo>
                <a:lnTo>
                  <a:pt x="351" y="577"/>
                </a:lnTo>
                <a:lnTo>
                  <a:pt x="349" y="578"/>
                </a:lnTo>
                <a:lnTo>
                  <a:pt x="346" y="577"/>
                </a:lnTo>
                <a:lnTo>
                  <a:pt x="343" y="573"/>
                </a:lnTo>
                <a:lnTo>
                  <a:pt x="341" y="573"/>
                </a:lnTo>
                <a:lnTo>
                  <a:pt x="339" y="575"/>
                </a:lnTo>
                <a:lnTo>
                  <a:pt x="339" y="575"/>
                </a:lnTo>
                <a:lnTo>
                  <a:pt x="339" y="575"/>
                </a:lnTo>
                <a:lnTo>
                  <a:pt x="338" y="575"/>
                </a:lnTo>
                <a:lnTo>
                  <a:pt x="336" y="573"/>
                </a:lnTo>
                <a:lnTo>
                  <a:pt x="334" y="573"/>
                </a:lnTo>
                <a:lnTo>
                  <a:pt x="333" y="572"/>
                </a:lnTo>
                <a:lnTo>
                  <a:pt x="329" y="570"/>
                </a:lnTo>
                <a:lnTo>
                  <a:pt x="329" y="568"/>
                </a:lnTo>
                <a:lnTo>
                  <a:pt x="329" y="568"/>
                </a:lnTo>
                <a:lnTo>
                  <a:pt x="329" y="566"/>
                </a:lnTo>
                <a:lnTo>
                  <a:pt x="328" y="566"/>
                </a:lnTo>
                <a:lnTo>
                  <a:pt x="328" y="566"/>
                </a:lnTo>
                <a:lnTo>
                  <a:pt x="326" y="566"/>
                </a:lnTo>
                <a:lnTo>
                  <a:pt x="326" y="566"/>
                </a:lnTo>
                <a:lnTo>
                  <a:pt x="324" y="566"/>
                </a:lnTo>
                <a:lnTo>
                  <a:pt x="322" y="565"/>
                </a:lnTo>
                <a:lnTo>
                  <a:pt x="321" y="563"/>
                </a:lnTo>
                <a:lnTo>
                  <a:pt x="321" y="563"/>
                </a:lnTo>
                <a:lnTo>
                  <a:pt x="321" y="561"/>
                </a:lnTo>
                <a:lnTo>
                  <a:pt x="322" y="560"/>
                </a:lnTo>
                <a:lnTo>
                  <a:pt x="322" y="560"/>
                </a:lnTo>
                <a:lnTo>
                  <a:pt x="321" y="558"/>
                </a:lnTo>
                <a:lnTo>
                  <a:pt x="319" y="558"/>
                </a:lnTo>
                <a:lnTo>
                  <a:pt x="319" y="556"/>
                </a:lnTo>
                <a:lnTo>
                  <a:pt x="317" y="556"/>
                </a:lnTo>
                <a:lnTo>
                  <a:pt x="316" y="556"/>
                </a:lnTo>
                <a:lnTo>
                  <a:pt x="316" y="556"/>
                </a:lnTo>
                <a:lnTo>
                  <a:pt x="316" y="556"/>
                </a:lnTo>
                <a:lnTo>
                  <a:pt x="314" y="555"/>
                </a:lnTo>
                <a:lnTo>
                  <a:pt x="312" y="556"/>
                </a:lnTo>
                <a:lnTo>
                  <a:pt x="312" y="556"/>
                </a:lnTo>
                <a:lnTo>
                  <a:pt x="311" y="556"/>
                </a:lnTo>
                <a:lnTo>
                  <a:pt x="311" y="558"/>
                </a:lnTo>
                <a:lnTo>
                  <a:pt x="312" y="558"/>
                </a:lnTo>
                <a:lnTo>
                  <a:pt x="312" y="558"/>
                </a:lnTo>
                <a:lnTo>
                  <a:pt x="311" y="560"/>
                </a:lnTo>
                <a:lnTo>
                  <a:pt x="311" y="560"/>
                </a:lnTo>
                <a:lnTo>
                  <a:pt x="309" y="560"/>
                </a:lnTo>
                <a:lnTo>
                  <a:pt x="309" y="561"/>
                </a:lnTo>
                <a:lnTo>
                  <a:pt x="309" y="561"/>
                </a:lnTo>
                <a:lnTo>
                  <a:pt x="309" y="563"/>
                </a:lnTo>
                <a:lnTo>
                  <a:pt x="309" y="565"/>
                </a:lnTo>
                <a:lnTo>
                  <a:pt x="309" y="565"/>
                </a:lnTo>
                <a:lnTo>
                  <a:pt x="307" y="565"/>
                </a:lnTo>
                <a:lnTo>
                  <a:pt x="307" y="563"/>
                </a:lnTo>
                <a:lnTo>
                  <a:pt x="307" y="563"/>
                </a:lnTo>
                <a:lnTo>
                  <a:pt x="307" y="561"/>
                </a:lnTo>
                <a:lnTo>
                  <a:pt x="306" y="561"/>
                </a:lnTo>
                <a:lnTo>
                  <a:pt x="307" y="560"/>
                </a:lnTo>
                <a:lnTo>
                  <a:pt x="307" y="560"/>
                </a:lnTo>
                <a:lnTo>
                  <a:pt x="307" y="558"/>
                </a:lnTo>
                <a:lnTo>
                  <a:pt x="307" y="558"/>
                </a:lnTo>
                <a:lnTo>
                  <a:pt x="307" y="558"/>
                </a:lnTo>
                <a:lnTo>
                  <a:pt x="306" y="558"/>
                </a:lnTo>
                <a:lnTo>
                  <a:pt x="299" y="558"/>
                </a:lnTo>
                <a:lnTo>
                  <a:pt x="299" y="558"/>
                </a:lnTo>
                <a:lnTo>
                  <a:pt x="297" y="558"/>
                </a:lnTo>
                <a:lnTo>
                  <a:pt x="296" y="556"/>
                </a:lnTo>
                <a:lnTo>
                  <a:pt x="292" y="553"/>
                </a:lnTo>
                <a:lnTo>
                  <a:pt x="291" y="553"/>
                </a:lnTo>
                <a:lnTo>
                  <a:pt x="287" y="553"/>
                </a:lnTo>
                <a:lnTo>
                  <a:pt x="287" y="553"/>
                </a:lnTo>
                <a:lnTo>
                  <a:pt x="285" y="553"/>
                </a:lnTo>
                <a:lnTo>
                  <a:pt x="285" y="553"/>
                </a:lnTo>
                <a:lnTo>
                  <a:pt x="285" y="555"/>
                </a:lnTo>
                <a:lnTo>
                  <a:pt x="285" y="555"/>
                </a:lnTo>
                <a:lnTo>
                  <a:pt x="285" y="555"/>
                </a:lnTo>
                <a:lnTo>
                  <a:pt x="284" y="556"/>
                </a:lnTo>
                <a:lnTo>
                  <a:pt x="284" y="556"/>
                </a:lnTo>
                <a:lnTo>
                  <a:pt x="282" y="556"/>
                </a:lnTo>
                <a:lnTo>
                  <a:pt x="280" y="555"/>
                </a:lnTo>
                <a:lnTo>
                  <a:pt x="279" y="555"/>
                </a:lnTo>
                <a:lnTo>
                  <a:pt x="275" y="558"/>
                </a:lnTo>
                <a:lnTo>
                  <a:pt x="275" y="558"/>
                </a:lnTo>
                <a:lnTo>
                  <a:pt x="275" y="558"/>
                </a:lnTo>
                <a:lnTo>
                  <a:pt x="274" y="558"/>
                </a:lnTo>
                <a:lnTo>
                  <a:pt x="272" y="558"/>
                </a:lnTo>
                <a:lnTo>
                  <a:pt x="272" y="558"/>
                </a:lnTo>
                <a:lnTo>
                  <a:pt x="272" y="558"/>
                </a:lnTo>
                <a:lnTo>
                  <a:pt x="272" y="558"/>
                </a:lnTo>
                <a:lnTo>
                  <a:pt x="272" y="558"/>
                </a:lnTo>
                <a:lnTo>
                  <a:pt x="272" y="558"/>
                </a:lnTo>
                <a:lnTo>
                  <a:pt x="270" y="558"/>
                </a:lnTo>
                <a:lnTo>
                  <a:pt x="270" y="558"/>
                </a:lnTo>
                <a:lnTo>
                  <a:pt x="270" y="558"/>
                </a:lnTo>
                <a:lnTo>
                  <a:pt x="270" y="556"/>
                </a:lnTo>
                <a:lnTo>
                  <a:pt x="270" y="556"/>
                </a:lnTo>
                <a:lnTo>
                  <a:pt x="270" y="555"/>
                </a:lnTo>
                <a:lnTo>
                  <a:pt x="270" y="555"/>
                </a:lnTo>
                <a:lnTo>
                  <a:pt x="272" y="553"/>
                </a:lnTo>
                <a:lnTo>
                  <a:pt x="272" y="553"/>
                </a:lnTo>
                <a:lnTo>
                  <a:pt x="270" y="551"/>
                </a:lnTo>
                <a:lnTo>
                  <a:pt x="269" y="550"/>
                </a:lnTo>
                <a:lnTo>
                  <a:pt x="260" y="555"/>
                </a:lnTo>
                <a:lnTo>
                  <a:pt x="259" y="556"/>
                </a:lnTo>
                <a:lnTo>
                  <a:pt x="259" y="556"/>
                </a:lnTo>
                <a:lnTo>
                  <a:pt x="257" y="558"/>
                </a:lnTo>
                <a:lnTo>
                  <a:pt x="257" y="558"/>
                </a:lnTo>
                <a:lnTo>
                  <a:pt x="255" y="558"/>
                </a:lnTo>
                <a:lnTo>
                  <a:pt x="255" y="558"/>
                </a:lnTo>
                <a:lnTo>
                  <a:pt x="254" y="561"/>
                </a:lnTo>
                <a:lnTo>
                  <a:pt x="252" y="561"/>
                </a:lnTo>
                <a:lnTo>
                  <a:pt x="252" y="561"/>
                </a:lnTo>
                <a:lnTo>
                  <a:pt x="252" y="563"/>
                </a:lnTo>
                <a:lnTo>
                  <a:pt x="250" y="565"/>
                </a:lnTo>
                <a:lnTo>
                  <a:pt x="250" y="566"/>
                </a:lnTo>
                <a:lnTo>
                  <a:pt x="250" y="566"/>
                </a:lnTo>
                <a:lnTo>
                  <a:pt x="250" y="566"/>
                </a:lnTo>
                <a:lnTo>
                  <a:pt x="247" y="568"/>
                </a:lnTo>
                <a:lnTo>
                  <a:pt x="245" y="570"/>
                </a:lnTo>
                <a:lnTo>
                  <a:pt x="245" y="570"/>
                </a:lnTo>
                <a:lnTo>
                  <a:pt x="243" y="570"/>
                </a:lnTo>
                <a:lnTo>
                  <a:pt x="242" y="572"/>
                </a:lnTo>
                <a:lnTo>
                  <a:pt x="242" y="572"/>
                </a:lnTo>
                <a:lnTo>
                  <a:pt x="240" y="572"/>
                </a:lnTo>
                <a:lnTo>
                  <a:pt x="240" y="572"/>
                </a:lnTo>
                <a:lnTo>
                  <a:pt x="240" y="572"/>
                </a:lnTo>
                <a:lnTo>
                  <a:pt x="238" y="572"/>
                </a:lnTo>
                <a:lnTo>
                  <a:pt x="238" y="572"/>
                </a:lnTo>
                <a:lnTo>
                  <a:pt x="238" y="573"/>
                </a:lnTo>
                <a:lnTo>
                  <a:pt x="238" y="573"/>
                </a:lnTo>
                <a:lnTo>
                  <a:pt x="238" y="575"/>
                </a:lnTo>
                <a:lnTo>
                  <a:pt x="238" y="575"/>
                </a:lnTo>
                <a:lnTo>
                  <a:pt x="238" y="577"/>
                </a:lnTo>
                <a:lnTo>
                  <a:pt x="237" y="578"/>
                </a:lnTo>
                <a:lnTo>
                  <a:pt x="237" y="580"/>
                </a:lnTo>
                <a:lnTo>
                  <a:pt x="237" y="580"/>
                </a:lnTo>
                <a:lnTo>
                  <a:pt x="237" y="580"/>
                </a:lnTo>
                <a:lnTo>
                  <a:pt x="237" y="583"/>
                </a:lnTo>
                <a:lnTo>
                  <a:pt x="237" y="583"/>
                </a:lnTo>
                <a:lnTo>
                  <a:pt x="235" y="587"/>
                </a:lnTo>
                <a:lnTo>
                  <a:pt x="232" y="585"/>
                </a:lnTo>
                <a:lnTo>
                  <a:pt x="230" y="583"/>
                </a:lnTo>
                <a:lnTo>
                  <a:pt x="227" y="580"/>
                </a:lnTo>
                <a:lnTo>
                  <a:pt x="225" y="578"/>
                </a:lnTo>
                <a:lnTo>
                  <a:pt x="225" y="578"/>
                </a:lnTo>
                <a:lnTo>
                  <a:pt x="225" y="578"/>
                </a:lnTo>
                <a:lnTo>
                  <a:pt x="227" y="578"/>
                </a:lnTo>
                <a:lnTo>
                  <a:pt x="227" y="577"/>
                </a:lnTo>
                <a:lnTo>
                  <a:pt x="227" y="577"/>
                </a:lnTo>
                <a:lnTo>
                  <a:pt x="227" y="577"/>
                </a:lnTo>
                <a:lnTo>
                  <a:pt x="227" y="575"/>
                </a:lnTo>
                <a:lnTo>
                  <a:pt x="225" y="573"/>
                </a:lnTo>
                <a:lnTo>
                  <a:pt x="225" y="573"/>
                </a:lnTo>
                <a:lnTo>
                  <a:pt x="223" y="573"/>
                </a:lnTo>
                <a:lnTo>
                  <a:pt x="223" y="573"/>
                </a:lnTo>
                <a:lnTo>
                  <a:pt x="222" y="572"/>
                </a:lnTo>
                <a:lnTo>
                  <a:pt x="222" y="570"/>
                </a:lnTo>
                <a:lnTo>
                  <a:pt x="222" y="570"/>
                </a:lnTo>
                <a:lnTo>
                  <a:pt x="222" y="570"/>
                </a:lnTo>
                <a:lnTo>
                  <a:pt x="222" y="568"/>
                </a:lnTo>
                <a:lnTo>
                  <a:pt x="217" y="565"/>
                </a:lnTo>
                <a:lnTo>
                  <a:pt x="217" y="563"/>
                </a:lnTo>
                <a:lnTo>
                  <a:pt x="217" y="563"/>
                </a:lnTo>
                <a:lnTo>
                  <a:pt x="215" y="563"/>
                </a:lnTo>
                <a:lnTo>
                  <a:pt x="213" y="563"/>
                </a:lnTo>
                <a:lnTo>
                  <a:pt x="213" y="565"/>
                </a:lnTo>
                <a:lnTo>
                  <a:pt x="212" y="565"/>
                </a:lnTo>
                <a:lnTo>
                  <a:pt x="212" y="565"/>
                </a:lnTo>
                <a:lnTo>
                  <a:pt x="212" y="565"/>
                </a:lnTo>
                <a:lnTo>
                  <a:pt x="212" y="565"/>
                </a:lnTo>
                <a:lnTo>
                  <a:pt x="210" y="561"/>
                </a:lnTo>
                <a:lnTo>
                  <a:pt x="208" y="561"/>
                </a:lnTo>
                <a:lnTo>
                  <a:pt x="206" y="561"/>
                </a:lnTo>
                <a:lnTo>
                  <a:pt x="206" y="561"/>
                </a:lnTo>
                <a:lnTo>
                  <a:pt x="206" y="560"/>
                </a:lnTo>
                <a:lnTo>
                  <a:pt x="206" y="560"/>
                </a:lnTo>
                <a:lnTo>
                  <a:pt x="206" y="558"/>
                </a:lnTo>
                <a:lnTo>
                  <a:pt x="206" y="558"/>
                </a:lnTo>
                <a:lnTo>
                  <a:pt x="205" y="556"/>
                </a:lnTo>
                <a:lnTo>
                  <a:pt x="205" y="556"/>
                </a:lnTo>
                <a:lnTo>
                  <a:pt x="205" y="556"/>
                </a:lnTo>
                <a:lnTo>
                  <a:pt x="203" y="556"/>
                </a:lnTo>
                <a:lnTo>
                  <a:pt x="201" y="556"/>
                </a:lnTo>
                <a:lnTo>
                  <a:pt x="201" y="556"/>
                </a:lnTo>
                <a:lnTo>
                  <a:pt x="201" y="556"/>
                </a:lnTo>
                <a:lnTo>
                  <a:pt x="200" y="558"/>
                </a:lnTo>
                <a:lnTo>
                  <a:pt x="200" y="558"/>
                </a:lnTo>
                <a:lnTo>
                  <a:pt x="200" y="558"/>
                </a:lnTo>
                <a:lnTo>
                  <a:pt x="198" y="558"/>
                </a:lnTo>
                <a:lnTo>
                  <a:pt x="198" y="558"/>
                </a:lnTo>
                <a:lnTo>
                  <a:pt x="198" y="558"/>
                </a:lnTo>
                <a:lnTo>
                  <a:pt x="196" y="556"/>
                </a:lnTo>
                <a:lnTo>
                  <a:pt x="193" y="553"/>
                </a:lnTo>
                <a:lnTo>
                  <a:pt x="190" y="556"/>
                </a:lnTo>
                <a:lnTo>
                  <a:pt x="190" y="556"/>
                </a:lnTo>
                <a:lnTo>
                  <a:pt x="190" y="561"/>
                </a:lnTo>
                <a:lnTo>
                  <a:pt x="191" y="563"/>
                </a:lnTo>
                <a:lnTo>
                  <a:pt x="191" y="563"/>
                </a:lnTo>
                <a:lnTo>
                  <a:pt x="191" y="565"/>
                </a:lnTo>
                <a:lnTo>
                  <a:pt x="191" y="566"/>
                </a:lnTo>
                <a:lnTo>
                  <a:pt x="191" y="568"/>
                </a:lnTo>
                <a:lnTo>
                  <a:pt x="190" y="568"/>
                </a:lnTo>
                <a:lnTo>
                  <a:pt x="186" y="568"/>
                </a:lnTo>
                <a:lnTo>
                  <a:pt x="185" y="568"/>
                </a:lnTo>
                <a:lnTo>
                  <a:pt x="185" y="568"/>
                </a:lnTo>
                <a:lnTo>
                  <a:pt x="185" y="568"/>
                </a:lnTo>
                <a:lnTo>
                  <a:pt x="185" y="568"/>
                </a:lnTo>
                <a:lnTo>
                  <a:pt x="183" y="568"/>
                </a:lnTo>
                <a:lnTo>
                  <a:pt x="183" y="568"/>
                </a:lnTo>
                <a:lnTo>
                  <a:pt x="181" y="568"/>
                </a:lnTo>
                <a:lnTo>
                  <a:pt x="181" y="566"/>
                </a:lnTo>
                <a:lnTo>
                  <a:pt x="180" y="566"/>
                </a:lnTo>
                <a:lnTo>
                  <a:pt x="178" y="568"/>
                </a:lnTo>
                <a:lnTo>
                  <a:pt x="178" y="568"/>
                </a:lnTo>
                <a:lnTo>
                  <a:pt x="178" y="568"/>
                </a:lnTo>
                <a:lnTo>
                  <a:pt x="176" y="566"/>
                </a:lnTo>
                <a:lnTo>
                  <a:pt x="175" y="565"/>
                </a:lnTo>
                <a:lnTo>
                  <a:pt x="173" y="563"/>
                </a:lnTo>
                <a:lnTo>
                  <a:pt x="171" y="563"/>
                </a:lnTo>
                <a:lnTo>
                  <a:pt x="171" y="563"/>
                </a:lnTo>
                <a:lnTo>
                  <a:pt x="171" y="563"/>
                </a:lnTo>
                <a:lnTo>
                  <a:pt x="171" y="563"/>
                </a:lnTo>
                <a:lnTo>
                  <a:pt x="171" y="561"/>
                </a:lnTo>
                <a:lnTo>
                  <a:pt x="171" y="561"/>
                </a:lnTo>
                <a:lnTo>
                  <a:pt x="171" y="561"/>
                </a:lnTo>
                <a:lnTo>
                  <a:pt x="169" y="561"/>
                </a:lnTo>
                <a:lnTo>
                  <a:pt x="166" y="561"/>
                </a:lnTo>
                <a:lnTo>
                  <a:pt x="161" y="561"/>
                </a:lnTo>
                <a:lnTo>
                  <a:pt x="159" y="560"/>
                </a:lnTo>
                <a:lnTo>
                  <a:pt x="159" y="558"/>
                </a:lnTo>
                <a:lnTo>
                  <a:pt x="156" y="558"/>
                </a:lnTo>
                <a:lnTo>
                  <a:pt x="154" y="558"/>
                </a:lnTo>
                <a:lnTo>
                  <a:pt x="149" y="556"/>
                </a:lnTo>
                <a:lnTo>
                  <a:pt x="148" y="556"/>
                </a:lnTo>
                <a:lnTo>
                  <a:pt x="148" y="556"/>
                </a:lnTo>
                <a:lnTo>
                  <a:pt x="148" y="556"/>
                </a:lnTo>
                <a:lnTo>
                  <a:pt x="146" y="558"/>
                </a:lnTo>
                <a:lnTo>
                  <a:pt x="144" y="558"/>
                </a:lnTo>
                <a:lnTo>
                  <a:pt x="144" y="558"/>
                </a:lnTo>
                <a:lnTo>
                  <a:pt x="141" y="558"/>
                </a:lnTo>
                <a:lnTo>
                  <a:pt x="141" y="558"/>
                </a:lnTo>
                <a:lnTo>
                  <a:pt x="141" y="556"/>
                </a:lnTo>
                <a:lnTo>
                  <a:pt x="141" y="556"/>
                </a:lnTo>
                <a:lnTo>
                  <a:pt x="141" y="556"/>
                </a:lnTo>
                <a:lnTo>
                  <a:pt x="139" y="556"/>
                </a:lnTo>
                <a:lnTo>
                  <a:pt x="139" y="556"/>
                </a:lnTo>
                <a:lnTo>
                  <a:pt x="136" y="555"/>
                </a:lnTo>
                <a:lnTo>
                  <a:pt x="134" y="553"/>
                </a:lnTo>
                <a:lnTo>
                  <a:pt x="131" y="550"/>
                </a:lnTo>
                <a:lnTo>
                  <a:pt x="129" y="550"/>
                </a:lnTo>
                <a:lnTo>
                  <a:pt x="126" y="550"/>
                </a:lnTo>
                <a:lnTo>
                  <a:pt x="122" y="551"/>
                </a:lnTo>
                <a:lnTo>
                  <a:pt x="121" y="550"/>
                </a:lnTo>
                <a:lnTo>
                  <a:pt x="116" y="548"/>
                </a:lnTo>
                <a:lnTo>
                  <a:pt x="116" y="548"/>
                </a:lnTo>
                <a:lnTo>
                  <a:pt x="116" y="548"/>
                </a:lnTo>
                <a:lnTo>
                  <a:pt x="116" y="546"/>
                </a:lnTo>
                <a:lnTo>
                  <a:pt x="116" y="546"/>
                </a:lnTo>
                <a:lnTo>
                  <a:pt x="116" y="546"/>
                </a:lnTo>
                <a:lnTo>
                  <a:pt x="116" y="545"/>
                </a:lnTo>
                <a:lnTo>
                  <a:pt x="116" y="545"/>
                </a:lnTo>
                <a:lnTo>
                  <a:pt x="117" y="543"/>
                </a:lnTo>
                <a:lnTo>
                  <a:pt x="119" y="543"/>
                </a:lnTo>
                <a:lnTo>
                  <a:pt x="101" y="538"/>
                </a:lnTo>
                <a:lnTo>
                  <a:pt x="101" y="536"/>
                </a:lnTo>
                <a:lnTo>
                  <a:pt x="101" y="536"/>
                </a:lnTo>
                <a:lnTo>
                  <a:pt x="99" y="536"/>
                </a:lnTo>
                <a:lnTo>
                  <a:pt x="99" y="535"/>
                </a:lnTo>
                <a:lnTo>
                  <a:pt x="97" y="535"/>
                </a:lnTo>
                <a:lnTo>
                  <a:pt x="96" y="533"/>
                </a:lnTo>
                <a:lnTo>
                  <a:pt x="94" y="533"/>
                </a:lnTo>
                <a:lnTo>
                  <a:pt x="94" y="533"/>
                </a:lnTo>
                <a:lnTo>
                  <a:pt x="92" y="533"/>
                </a:lnTo>
                <a:lnTo>
                  <a:pt x="92" y="535"/>
                </a:lnTo>
                <a:lnTo>
                  <a:pt x="90" y="535"/>
                </a:lnTo>
                <a:lnTo>
                  <a:pt x="90" y="535"/>
                </a:lnTo>
                <a:lnTo>
                  <a:pt x="89" y="535"/>
                </a:lnTo>
                <a:lnTo>
                  <a:pt x="89" y="535"/>
                </a:lnTo>
                <a:lnTo>
                  <a:pt x="89" y="536"/>
                </a:lnTo>
                <a:lnTo>
                  <a:pt x="89" y="536"/>
                </a:lnTo>
                <a:lnTo>
                  <a:pt x="89" y="536"/>
                </a:lnTo>
                <a:lnTo>
                  <a:pt x="89" y="538"/>
                </a:lnTo>
                <a:lnTo>
                  <a:pt x="90" y="540"/>
                </a:lnTo>
                <a:lnTo>
                  <a:pt x="90" y="540"/>
                </a:lnTo>
                <a:lnTo>
                  <a:pt x="90" y="541"/>
                </a:lnTo>
                <a:lnTo>
                  <a:pt x="90" y="541"/>
                </a:lnTo>
                <a:lnTo>
                  <a:pt x="90" y="541"/>
                </a:lnTo>
                <a:lnTo>
                  <a:pt x="90" y="541"/>
                </a:lnTo>
                <a:lnTo>
                  <a:pt x="89" y="543"/>
                </a:lnTo>
                <a:lnTo>
                  <a:pt x="89" y="545"/>
                </a:lnTo>
                <a:lnTo>
                  <a:pt x="87" y="545"/>
                </a:lnTo>
                <a:lnTo>
                  <a:pt x="87" y="545"/>
                </a:lnTo>
                <a:lnTo>
                  <a:pt x="87" y="545"/>
                </a:lnTo>
                <a:lnTo>
                  <a:pt x="85" y="545"/>
                </a:lnTo>
                <a:lnTo>
                  <a:pt x="84" y="543"/>
                </a:lnTo>
                <a:lnTo>
                  <a:pt x="80" y="543"/>
                </a:lnTo>
                <a:lnTo>
                  <a:pt x="80" y="543"/>
                </a:lnTo>
                <a:lnTo>
                  <a:pt x="80" y="545"/>
                </a:lnTo>
                <a:lnTo>
                  <a:pt x="80" y="546"/>
                </a:lnTo>
                <a:lnTo>
                  <a:pt x="80" y="546"/>
                </a:lnTo>
                <a:lnTo>
                  <a:pt x="80" y="546"/>
                </a:lnTo>
                <a:lnTo>
                  <a:pt x="80" y="548"/>
                </a:lnTo>
                <a:lnTo>
                  <a:pt x="80" y="548"/>
                </a:lnTo>
                <a:lnTo>
                  <a:pt x="80" y="550"/>
                </a:lnTo>
                <a:lnTo>
                  <a:pt x="79" y="553"/>
                </a:lnTo>
                <a:lnTo>
                  <a:pt x="79" y="553"/>
                </a:lnTo>
                <a:lnTo>
                  <a:pt x="79" y="553"/>
                </a:lnTo>
                <a:lnTo>
                  <a:pt x="77" y="555"/>
                </a:lnTo>
                <a:lnTo>
                  <a:pt x="75" y="555"/>
                </a:lnTo>
                <a:lnTo>
                  <a:pt x="75" y="555"/>
                </a:lnTo>
                <a:lnTo>
                  <a:pt x="75" y="555"/>
                </a:lnTo>
                <a:lnTo>
                  <a:pt x="74" y="556"/>
                </a:lnTo>
                <a:lnTo>
                  <a:pt x="69" y="555"/>
                </a:lnTo>
                <a:lnTo>
                  <a:pt x="67" y="555"/>
                </a:lnTo>
                <a:lnTo>
                  <a:pt x="65" y="553"/>
                </a:lnTo>
                <a:lnTo>
                  <a:pt x="64" y="553"/>
                </a:lnTo>
                <a:lnTo>
                  <a:pt x="64" y="551"/>
                </a:lnTo>
                <a:lnTo>
                  <a:pt x="64" y="551"/>
                </a:lnTo>
                <a:lnTo>
                  <a:pt x="64" y="550"/>
                </a:lnTo>
                <a:lnTo>
                  <a:pt x="64" y="550"/>
                </a:lnTo>
                <a:lnTo>
                  <a:pt x="64" y="548"/>
                </a:lnTo>
                <a:lnTo>
                  <a:pt x="62" y="548"/>
                </a:lnTo>
                <a:lnTo>
                  <a:pt x="60" y="546"/>
                </a:lnTo>
                <a:lnTo>
                  <a:pt x="59" y="545"/>
                </a:lnTo>
                <a:lnTo>
                  <a:pt x="59" y="543"/>
                </a:lnTo>
                <a:lnTo>
                  <a:pt x="59" y="543"/>
                </a:lnTo>
                <a:lnTo>
                  <a:pt x="59" y="543"/>
                </a:lnTo>
                <a:lnTo>
                  <a:pt x="57" y="541"/>
                </a:lnTo>
                <a:lnTo>
                  <a:pt x="57" y="541"/>
                </a:lnTo>
                <a:lnTo>
                  <a:pt x="54" y="541"/>
                </a:lnTo>
                <a:lnTo>
                  <a:pt x="52" y="541"/>
                </a:lnTo>
                <a:lnTo>
                  <a:pt x="52" y="541"/>
                </a:lnTo>
                <a:lnTo>
                  <a:pt x="52" y="543"/>
                </a:lnTo>
                <a:lnTo>
                  <a:pt x="48" y="545"/>
                </a:lnTo>
                <a:lnTo>
                  <a:pt x="48" y="545"/>
                </a:lnTo>
                <a:lnTo>
                  <a:pt x="48" y="546"/>
                </a:lnTo>
                <a:lnTo>
                  <a:pt x="47" y="546"/>
                </a:lnTo>
                <a:lnTo>
                  <a:pt x="47" y="546"/>
                </a:lnTo>
                <a:lnTo>
                  <a:pt x="47" y="546"/>
                </a:lnTo>
                <a:lnTo>
                  <a:pt x="47" y="548"/>
                </a:lnTo>
                <a:lnTo>
                  <a:pt x="45" y="548"/>
                </a:lnTo>
                <a:lnTo>
                  <a:pt x="45" y="548"/>
                </a:lnTo>
                <a:lnTo>
                  <a:pt x="45" y="548"/>
                </a:lnTo>
                <a:lnTo>
                  <a:pt x="45" y="548"/>
                </a:lnTo>
                <a:lnTo>
                  <a:pt x="43" y="548"/>
                </a:lnTo>
                <a:lnTo>
                  <a:pt x="43" y="548"/>
                </a:lnTo>
                <a:lnTo>
                  <a:pt x="43" y="548"/>
                </a:lnTo>
                <a:lnTo>
                  <a:pt x="43" y="546"/>
                </a:lnTo>
                <a:lnTo>
                  <a:pt x="43" y="545"/>
                </a:lnTo>
                <a:lnTo>
                  <a:pt x="43" y="545"/>
                </a:lnTo>
                <a:lnTo>
                  <a:pt x="43" y="543"/>
                </a:lnTo>
                <a:lnTo>
                  <a:pt x="43" y="543"/>
                </a:lnTo>
                <a:lnTo>
                  <a:pt x="43" y="543"/>
                </a:lnTo>
                <a:lnTo>
                  <a:pt x="42" y="543"/>
                </a:lnTo>
                <a:lnTo>
                  <a:pt x="42" y="543"/>
                </a:lnTo>
                <a:lnTo>
                  <a:pt x="40" y="543"/>
                </a:lnTo>
                <a:lnTo>
                  <a:pt x="38" y="543"/>
                </a:lnTo>
                <a:lnTo>
                  <a:pt x="33" y="538"/>
                </a:lnTo>
                <a:lnTo>
                  <a:pt x="32" y="538"/>
                </a:lnTo>
                <a:lnTo>
                  <a:pt x="30" y="540"/>
                </a:lnTo>
                <a:lnTo>
                  <a:pt x="28" y="540"/>
                </a:lnTo>
                <a:lnTo>
                  <a:pt x="23" y="538"/>
                </a:lnTo>
                <a:lnTo>
                  <a:pt x="23" y="538"/>
                </a:lnTo>
                <a:lnTo>
                  <a:pt x="23" y="536"/>
                </a:lnTo>
                <a:lnTo>
                  <a:pt x="22" y="536"/>
                </a:lnTo>
                <a:lnTo>
                  <a:pt x="22" y="535"/>
                </a:lnTo>
                <a:lnTo>
                  <a:pt x="20" y="533"/>
                </a:lnTo>
                <a:lnTo>
                  <a:pt x="18" y="533"/>
                </a:lnTo>
                <a:lnTo>
                  <a:pt x="15" y="533"/>
                </a:lnTo>
                <a:lnTo>
                  <a:pt x="13" y="533"/>
                </a:lnTo>
                <a:lnTo>
                  <a:pt x="11" y="533"/>
                </a:lnTo>
                <a:lnTo>
                  <a:pt x="11" y="533"/>
                </a:lnTo>
                <a:lnTo>
                  <a:pt x="10" y="536"/>
                </a:lnTo>
                <a:lnTo>
                  <a:pt x="5" y="535"/>
                </a:lnTo>
                <a:lnTo>
                  <a:pt x="1" y="533"/>
                </a:lnTo>
                <a:lnTo>
                  <a:pt x="1" y="531"/>
                </a:lnTo>
                <a:lnTo>
                  <a:pt x="1" y="531"/>
                </a:lnTo>
                <a:lnTo>
                  <a:pt x="1" y="529"/>
                </a:lnTo>
                <a:lnTo>
                  <a:pt x="1" y="529"/>
                </a:lnTo>
                <a:lnTo>
                  <a:pt x="1" y="529"/>
                </a:lnTo>
                <a:lnTo>
                  <a:pt x="1" y="528"/>
                </a:lnTo>
                <a:lnTo>
                  <a:pt x="3" y="528"/>
                </a:lnTo>
                <a:lnTo>
                  <a:pt x="3" y="528"/>
                </a:lnTo>
                <a:lnTo>
                  <a:pt x="3" y="526"/>
                </a:lnTo>
                <a:lnTo>
                  <a:pt x="3" y="526"/>
                </a:lnTo>
                <a:lnTo>
                  <a:pt x="3" y="524"/>
                </a:lnTo>
                <a:lnTo>
                  <a:pt x="1" y="521"/>
                </a:lnTo>
                <a:lnTo>
                  <a:pt x="1" y="519"/>
                </a:lnTo>
                <a:lnTo>
                  <a:pt x="1" y="519"/>
                </a:lnTo>
                <a:lnTo>
                  <a:pt x="1" y="518"/>
                </a:lnTo>
                <a:lnTo>
                  <a:pt x="3" y="516"/>
                </a:lnTo>
                <a:lnTo>
                  <a:pt x="3" y="514"/>
                </a:lnTo>
                <a:lnTo>
                  <a:pt x="3" y="514"/>
                </a:lnTo>
                <a:lnTo>
                  <a:pt x="3" y="513"/>
                </a:lnTo>
                <a:lnTo>
                  <a:pt x="3" y="513"/>
                </a:lnTo>
                <a:lnTo>
                  <a:pt x="1" y="509"/>
                </a:lnTo>
                <a:lnTo>
                  <a:pt x="1" y="508"/>
                </a:lnTo>
                <a:lnTo>
                  <a:pt x="0" y="508"/>
                </a:lnTo>
                <a:lnTo>
                  <a:pt x="0" y="508"/>
                </a:lnTo>
                <a:lnTo>
                  <a:pt x="0" y="508"/>
                </a:lnTo>
                <a:lnTo>
                  <a:pt x="0" y="508"/>
                </a:lnTo>
                <a:lnTo>
                  <a:pt x="0" y="506"/>
                </a:lnTo>
                <a:lnTo>
                  <a:pt x="0" y="506"/>
                </a:lnTo>
                <a:lnTo>
                  <a:pt x="0" y="506"/>
                </a:lnTo>
                <a:lnTo>
                  <a:pt x="1" y="504"/>
                </a:lnTo>
                <a:lnTo>
                  <a:pt x="1" y="504"/>
                </a:lnTo>
                <a:lnTo>
                  <a:pt x="1" y="503"/>
                </a:lnTo>
                <a:lnTo>
                  <a:pt x="1" y="501"/>
                </a:lnTo>
                <a:lnTo>
                  <a:pt x="3" y="499"/>
                </a:lnTo>
                <a:lnTo>
                  <a:pt x="3" y="499"/>
                </a:lnTo>
                <a:lnTo>
                  <a:pt x="3" y="498"/>
                </a:lnTo>
                <a:lnTo>
                  <a:pt x="3" y="498"/>
                </a:lnTo>
                <a:lnTo>
                  <a:pt x="3" y="496"/>
                </a:lnTo>
                <a:lnTo>
                  <a:pt x="3" y="496"/>
                </a:lnTo>
                <a:lnTo>
                  <a:pt x="3" y="496"/>
                </a:lnTo>
                <a:lnTo>
                  <a:pt x="3" y="496"/>
                </a:lnTo>
                <a:lnTo>
                  <a:pt x="3" y="496"/>
                </a:lnTo>
                <a:lnTo>
                  <a:pt x="3" y="496"/>
                </a:lnTo>
                <a:lnTo>
                  <a:pt x="3" y="494"/>
                </a:lnTo>
                <a:lnTo>
                  <a:pt x="5" y="494"/>
                </a:lnTo>
                <a:lnTo>
                  <a:pt x="6" y="491"/>
                </a:lnTo>
                <a:lnTo>
                  <a:pt x="6" y="491"/>
                </a:lnTo>
                <a:lnTo>
                  <a:pt x="6" y="491"/>
                </a:lnTo>
                <a:lnTo>
                  <a:pt x="6" y="489"/>
                </a:lnTo>
                <a:lnTo>
                  <a:pt x="6" y="489"/>
                </a:lnTo>
                <a:lnTo>
                  <a:pt x="6" y="489"/>
                </a:lnTo>
                <a:lnTo>
                  <a:pt x="6" y="487"/>
                </a:lnTo>
                <a:lnTo>
                  <a:pt x="6" y="487"/>
                </a:lnTo>
                <a:lnTo>
                  <a:pt x="6" y="486"/>
                </a:lnTo>
                <a:lnTo>
                  <a:pt x="6" y="486"/>
                </a:lnTo>
                <a:lnTo>
                  <a:pt x="6" y="486"/>
                </a:lnTo>
                <a:lnTo>
                  <a:pt x="6" y="486"/>
                </a:lnTo>
                <a:lnTo>
                  <a:pt x="10" y="484"/>
                </a:lnTo>
                <a:lnTo>
                  <a:pt x="10" y="484"/>
                </a:lnTo>
                <a:lnTo>
                  <a:pt x="10" y="484"/>
                </a:lnTo>
                <a:lnTo>
                  <a:pt x="11" y="482"/>
                </a:lnTo>
                <a:lnTo>
                  <a:pt x="11" y="482"/>
                </a:lnTo>
                <a:lnTo>
                  <a:pt x="11" y="482"/>
                </a:lnTo>
                <a:lnTo>
                  <a:pt x="11" y="481"/>
                </a:lnTo>
                <a:lnTo>
                  <a:pt x="10" y="481"/>
                </a:lnTo>
                <a:lnTo>
                  <a:pt x="8" y="481"/>
                </a:lnTo>
                <a:lnTo>
                  <a:pt x="8" y="479"/>
                </a:lnTo>
                <a:lnTo>
                  <a:pt x="8" y="479"/>
                </a:lnTo>
                <a:lnTo>
                  <a:pt x="8" y="477"/>
                </a:lnTo>
                <a:lnTo>
                  <a:pt x="8" y="477"/>
                </a:lnTo>
                <a:lnTo>
                  <a:pt x="8" y="476"/>
                </a:lnTo>
                <a:lnTo>
                  <a:pt x="8" y="476"/>
                </a:lnTo>
                <a:lnTo>
                  <a:pt x="8" y="476"/>
                </a:lnTo>
                <a:lnTo>
                  <a:pt x="6" y="476"/>
                </a:lnTo>
                <a:lnTo>
                  <a:pt x="6" y="474"/>
                </a:lnTo>
                <a:lnTo>
                  <a:pt x="8" y="474"/>
                </a:lnTo>
                <a:lnTo>
                  <a:pt x="8" y="472"/>
                </a:lnTo>
                <a:lnTo>
                  <a:pt x="8" y="472"/>
                </a:lnTo>
                <a:lnTo>
                  <a:pt x="6" y="471"/>
                </a:lnTo>
                <a:lnTo>
                  <a:pt x="6" y="471"/>
                </a:lnTo>
                <a:lnTo>
                  <a:pt x="6" y="469"/>
                </a:lnTo>
                <a:lnTo>
                  <a:pt x="6" y="466"/>
                </a:lnTo>
                <a:lnTo>
                  <a:pt x="6" y="466"/>
                </a:lnTo>
                <a:lnTo>
                  <a:pt x="6" y="464"/>
                </a:lnTo>
                <a:lnTo>
                  <a:pt x="5" y="462"/>
                </a:lnTo>
                <a:lnTo>
                  <a:pt x="6" y="461"/>
                </a:lnTo>
                <a:lnTo>
                  <a:pt x="8" y="461"/>
                </a:lnTo>
                <a:lnTo>
                  <a:pt x="10" y="459"/>
                </a:lnTo>
                <a:lnTo>
                  <a:pt x="11" y="457"/>
                </a:lnTo>
                <a:lnTo>
                  <a:pt x="11" y="457"/>
                </a:lnTo>
                <a:lnTo>
                  <a:pt x="13" y="457"/>
                </a:lnTo>
                <a:lnTo>
                  <a:pt x="13" y="457"/>
                </a:lnTo>
                <a:lnTo>
                  <a:pt x="15" y="457"/>
                </a:lnTo>
                <a:lnTo>
                  <a:pt x="15" y="459"/>
                </a:lnTo>
                <a:lnTo>
                  <a:pt x="17" y="459"/>
                </a:lnTo>
                <a:lnTo>
                  <a:pt x="17" y="459"/>
                </a:lnTo>
                <a:lnTo>
                  <a:pt x="17" y="457"/>
                </a:lnTo>
                <a:lnTo>
                  <a:pt x="18" y="457"/>
                </a:lnTo>
                <a:lnTo>
                  <a:pt x="18" y="457"/>
                </a:lnTo>
                <a:lnTo>
                  <a:pt x="18" y="457"/>
                </a:lnTo>
                <a:lnTo>
                  <a:pt x="18" y="457"/>
                </a:lnTo>
                <a:lnTo>
                  <a:pt x="18" y="457"/>
                </a:lnTo>
                <a:lnTo>
                  <a:pt x="18" y="459"/>
                </a:lnTo>
                <a:lnTo>
                  <a:pt x="18" y="461"/>
                </a:lnTo>
                <a:lnTo>
                  <a:pt x="18" y="461"/>
                </a:lnTo>
                <a:lnTo>
                  <a:pt x="18" y="461"/>
                </a:lnTo>
                <a:lnTo>
                  <a:pt x="23" y="462"/>
                </a:lnTo>
                <a:lnTo>
                  <a:pt x="25" y="462"/>
                </a:lnTo>
                <a:lnTo>
                  <a:pt x="28" y="462"/>
                </a:lnTo>
                <a:lnTo>
                  <a:pt x="30" y="461"/>
                </a:lnTo>
                <a:lnTo>
                  <a:pt x="32" y="461"/>
                </a:lnTo>
                <a:lnTo>
                  <a:pt x="32" y="461"/>
                </a:lnTo>
                <a:lnTo>
                  <a:pt x="32" y="461"/>
                </a:lnTo>
                <a:lnTo>
                  <a:pt x="33" y="461"/>
                </a:lnTo>
                <a:lnTo>
                  <a:pt x="33" y="461"/>
                </a:lnTo>
                <a:lnTo>
                  <a:pt x="33" y="461"/>
                </a:lnTo>
                <a:lnTo>
                  <a:pt x="35" y="461"/>
                </a:lnTo>
                <a:lnTo>
                  <a:pt x="35" y="461"/>
                </a:lnTo>
                <a:lnTo>
                  <a:pt x="35" y="461"/>
                </a:lnTo>
                <a:lnTo>
                  <a:pt x="35" y="459"/>
                </a:lnTo>
                <a:lnTo>
                  <a:pt x="35" y="459"/>
                </a:lnTo>
                <a:lnTo>
                  <a:pt x="35" y="459"/>
                </a:lnTo>
                <a:lnTo>
                  <a:pt x="37" y="457"/>
                </a:lnTo>
                <a:lnTo>
                  <a:pt x="37" y="457"/>
                </a:lnTo>
                <a:lnTo>
                  <a:pt x="38" y="459"/>
                </a:lnTo>
                <a:lnTo>
                  <a:pt x="38" y="459"/>
                </a:lnTo>
                <a:lnTo>
                  <a:pt x="38" y="459"/>
                </a:lnTo>
                <a:lnTo>
                  <a:pt x="38" y="459"/>
                </a:lnTo>
                <a:lnTo>
                  <a:pt x="38" y="459"/>
                </a:lnTo>
                <a:lnTo>
                  <a:pt x="38" y="457"/>
                </a:lnTo>
                <a:lnTo>
                  <a:pt x="38" y="457"/>
                </a:lnTo>
                <a:lnTo>
                  <a:pt x="40" y="457"/>
                </a:lnTo>
                <a:lnTo>
                  <a:pt x="40" y="455"/>
                </a:lnTo>
                <a:lnTo>
                  <a:pt x="40" y="455"/>
                </a:lnTo>
                <a:lnTo>
                  <a:pt x="43" y="452"/>
                </a:lnTo>
                <a:lnTo>
                  <a:pt x="43" y="450"/>
                </a:lnTo>
                <a:lnTo>
                  <a:pt x="43" y="450"/>
                </a:lnTo>
                <a:lnTo>
                  <a:pt x="43" y="450"/>
                </a:lnTo>
                <a:lnTo>
                  <a:pt x="43" y="452"/>
                </a:lnTo>
                <a:lnTo>
                  <a:pt x="43" y="452"/>
                </a:lnTo>
                <a:lnTo>
                  <a:pt x="45" y="452"/>
                </a:lnTo>
                <a:lnTo>
                  <a:pt x="45" y="452"/>
                </a:lnTo>
                <a:lnTo>
                  <a:pt x="45" y="452"/>
                </a:lnTo>
                <a:lnTo>
                  <a:pt x="47" y="452"/>
                </a:lnTo>
                <a:lnTo>
                  <a:pt x="47" y="452"/>
                </a:lnTo>
                <a:lnTo>
                  <a:pt x="47" y="452"/>
                </a:lnTo>
                <a:lnTo>
                  <a:pt x="47" y="452"/>
                </a:lnTo>
                <a:lnTo>
                  <a:pt x="48" y="450"/>
                </a:lnTo>
                <a:lnTo>
                  <a:pt x="48" y="450"/>
                </a:lnTo>
                <a:lnTo>
                  <a:pt x="48" y="450"/>
                </a:lnTo>
                <a:lnTo>
                  <a:pt x="50" y="450"/>
                </a:lnTo>
                <a:lnTo>
                  <a:pt x="50" y="450"/>
                </a:lnTo>
                <a:lnTo>
                  <a:pt x="50" y="450"/>
                </a:lnTo>
                <a:lnTo>
                  <a:pt x="50" y="450"/>
                </a:lnTo>
                <a:lnTo>
                  <a:pt x="50" y="450"/>
                </a:lnTo>
                <a:lnTo>
                  <a:pt x="50" y="452"/>
                </a:lnTo>
                <a:lnTo>
                  <a:pt x="50" y="452"/>
                </a:lnTo>
                <a:lnTo>
                  <a:pt x="48" y="452"/>
                </a:lnTo>
                <a:lnTo>
                  <a:pt x="48" y="452"/>
                </a:lnTo>
                <a:lnTo>
                  <a:pt x="48" y="452"/>
                </a:lnTo>
                <a:lnTo>
                  <a:pt x="48" y="454"/>
                </a:lnTo>
                <a:lnTo>
                  <a:pt x="48" y="454"/>
                </a:lnTo>
                <a:lnTo>
                  <a:pt x="50" y="454"/>
                </a:lnTo>
                <a:lnTo>
                  <a:pt x="50" y="454"/>
                </a:lnTo>
                <a:lnTo>
                  <a:pt x="50" y="454"/>
                </a:lnTo>
                <a:lnTo>
                  <a:pt x="50" y="454"/>
                </a:lnTo>
                <a:lnTo>
                  <a:pt x="50" y="455"/>
                </a:lnTo>
                <a:lnTo>
                  <a:pt x="50" y="454"/>
                </a:lnTo>
                <a:lnTo>
                  <a:pt x="52" y="454"/>
                </a:lnTo>
                <a:lnTo>
                  <a:pt x="52" y="454"/>
                </a:lnTo>
                <a:lnTo>
                  <a:pt x="52" y="454"/>
                </a:lnTo>
                <a:lnTo>
                  <a:pt x="52" y="454"/>
                </a:lnTo>
                <a:lnTo>
                  <a:pt x="52" y="454"/>
                </a:lnTo>
                <a:lnTo>
                  <a:pt x="52" y="455"/>
                </a:lnTo>
                <a:lnTo>
                  <a:pt x="54" y="454"/>
                </a:lnTo>
                <a:lnTo>
                  <a:pt x="54" y="454"/>
                </a:lnTo>
                <a:lnTo>
                  <a:pt x="54" y="454"/>
                </a:lnTo>
                <a:lnTo>
                  <a:pt x="54" y="454"/>
                </a:lnTo>
                <a:lnTo>
                  <a:pt x="54" y="452"/>
                </a:lnTo>
                <a:lnTo>
                  <a:pt x="54" y="450"/>
                </a:lnTo>
                <a:lnTo>
                  <a:pt x="54" y="450"/>
                </a:lnTo>
                <a:lnTo>
                  <a:pt x="52" y="450"/>
                </a:lnTo>
                <a:lnTo>
                  <a:pt x="52" y="449"/>
                </a:lnTo>
                <a:lnTo>
                  <a:pt x="52" y="449"/>
                </a:lnTo>
                <a:lnTo>
                  <a:pt x="52" y="449"/>
                </a:lnTo>
                <a:lnTo>
                  <a:pt x="52" y="449"/>
                </a:lnTo>
                <a:lnTo>
                  <a:pt x="52" y="447"/>
                </a:lnTo>
                <a:lnTo>
                  <a:pt x="52" y="447"/>
                </a:lnTo>
                <a:lnTo>
                  <a:pt x="54" y="447"/>
                </a:lnTo>
                <a:lnTo>
                  <a:pt x="55" y="449"/>
                </a:lnTo>
                <a:lnTo>
                  <a:pt x="55" y="449"/>
                </a:lnTo>
                <a:lnTo>
                  <a:pt x="55" y="449"/>
                </a:lnTo>
                <a:lnTo>
                  <a:pt x="57" y="449"/>
                </a:lnTo>
                <a:lnTo>
                  <a:pt x="57" y="449"/>
                </a:lnTo>
                <a:lnTo>
                  <a:pt x="55" y="447"/>
                </a:lnTo>
                <a:lnTo>
                  <a:pt x="54" y="447"/>
                </a:lnTo>
                <a:lnTo>
                  <a:pt x="54" y="445"/>
                </a:lnTo>
                <a:lnTo>
                  <a:pt x="54" y="445"/>
                </a:lnTo>
                <a:lnTo>
                  <a:pt x="54" y="445"/>
                </a:lnTo>
                <a:lnTo>
                  <a:pt x="54" y="444"/>
                </a:lnTo>
                <a:lnTo>
                  <a:pt x="54" y="444"/>
                </a:lnTo>
                <a:lnTo>
                  <a:pt x="55" y="442"/>
                </a:lnTo>
                <a:lnTo>
                  <a:pt x="55" y="442"/>
                </a:lnTo>
                <a:lnTo>
                  <a:pt x="54" y="442"/>
                </a:lnTo>
                <a:lnTo>
                  <a:pt x="54" y="442"/>
                </a:lnTo>
                <a:lnTo>
                  <a:pt x="54" y="442"/>
                </a:lnTo>
                <a:lnTo>
                  <a:pt x="52" y="440"/>
                </a:lnTo>
                <a:lnTo>
                  <a:pt x="52" y="440"/>
                </a:lnTo>
                <a:lnTo>
                  <a:pt x="52" y="440"/>
                </a:lnTo>
                <a:lnTo>
                  <a:pt x="52" y="439"/>
                </a:lnTo>
                <a:lnTo>
                  <a:pt x="54" y="439"/>
                </a:lnTo>
                <a:lnTo>
                  <a:pt x="54" y="439"/>
                </a:lnTo>
                <a:lnTo>
                  <a:pt x="54" y="439"/>
                </a:lnTo>
                <a:lnTo>
                  <a:pt x="54" y="439"/>
                </a:lnTo>
                <a:lnTo>
                  <a:pt x="54" y="439"/>
                </a:lnTo>
                <a:lnTo>
                  <a:pt x="55" y="439"/>
                </a:lnTo>
                <a:lnTo>
                  <a:pt x="55" y="437"/>
                </a:lnTo>
                <a:lnTo>
                  <a:pt x="55" y="437"/>
                </a:lnTo>
                <a:lnTo>
                  <a:pt x="55" y="435"/>
                </a:lnTo>
                <a:lnTo>
                  <a:pt x="55" y="434"/>
                </a:lnTo>
                <a:lnTo>
                  <a:pt x="55" y="432"/>
                </a:lnTo>
                <a:lnTo>
                  <a:pt x="55" y="432"/>
                </a:lnTo>
                <a:lnTo>
                  <a:pt x="55" y="432"/>
                </a:lnTo>
                <a:lnTo>
                  <a:pt x="54" y="430"/>
                </a:lnTo>
                <a:lnTo>
                  <a:pt x="52" y="430"/>
                </a:lnTo>
                <a:lnTo>
                  <a:pt x="52" y="430"/>
                </a:lnTo>
                <a:lnTo>
                  <a:pt x="54" y="430"/>
                </a:lnTo>
                <a:lnTo>
                  <a:pt x="54" y="430"/>
                </a:lnTo>
                <a:lnTo>
                  <a:pt x="54" y="429"/>
                </a:lnTo>
                <a:lnTo>
                  <a:pt x="54" y="429"/>
                </a:lnTo>
                <a:lnTo>
                  <a:pt x="54" y="429"/>
                </a:lnTo>
                <a:lnTo>
                  <a:pt x="54" y="429"/>
                </a:lnTo>
                <a:lnTo>
                  <a:pt x="52" y="427"/>
                </a:lnTo>
                <a:lnTo>
                  <a:pt x="52" y="427"/>
                </a:lnTo>
                <a:lnTo>
                  <a:pt x="54" y="425"/>
                </a:lnTo>
                <a:lnTo>
                  <a:pt x="54" y="424"/>
                </a:lnTo>
                <a:lnTo>
                  <a:pt x="59" y="415"/>
                </a:lnTo>
                <a:lnTo>
                  <a:pt x="59" y="413"/>
                </a:lnTo>
                <a:lnTo>
                  <a:pt x="59" y="413"/>
                </a:lnTo>
                <a:lnTo>
                  <a:pt x="59" y="412"/>
                </a:lnTo>
                <a:lnTo>
                  <a:pt x="59" y="412"/>
                </a:lnTo>
                <a:lnTo>
                  <a:pt x="59" y="410"/>
                </a:lnTo>
                <a:lnTo>
                  <a:pt x="59" y="410"/>
                </a:lnTo>
                <a:lnTo>
                  <a:pt x="59" y="408"/>
                </a:lnTo>
                <a:lnTo>
                  <a:pt x="59" y="408"/>
                </a:lnTo>
                <a:lnTo>
                  <a:pt x="62" y="407"/>
                </a:lnTo>
                <a:lnTo>
                  <a:pt x="62" y="407"/>
                </a:lnTo>
                <a:lnTo>
                  <a:pt x="64" y="405"/>
                </a:lnTo>
                <a:lnTo>
                  <a:pt x="64" y="405"/>
                </a:lnTo>
                <a:lnTo>
                  <a:pt x="64" y="403"/>
                </a:lnTo>
                <a:lnTo>
                  <a:pt x="65" y="403"/>
                </a:lnTo>
                <a:lnTo>
                  <a:pt x="65" y="403"/>
                </a:lnTo>
                <a:lnTo>
                  <a:pt x="65" y="403"/>
                </a:lnTo>
                <a:lnTo>
                  <a:pt x="65" y="403"/>
                </a:lnTo>
                <a:lnTo>
                  <a:pt x="65" y="405"/>
                </a:lnTo>
                <a:lnTo>
                  <a:pt x="65" y="405"/>
                </a:lnTo>
                <a:lnTo>
                  <a:pt x="65" y="405"/>
                </a:lnTo>
                <a:lnTo>
                  <a:pt x="65" y="407"/>
                </a:lnTo>
                <a:lnTo>
                  <a:pt x="65" y="407"/>
                </a:lnTo>
                <a:lnTo>
                  <a:pt x="65" y="407"/>
                </a:lnTo>
                <a:lnTo>
                  <a:pt x="65" y="408"/>
                </a:lnTo>
                <a:lnTo>
                  <a:pt x="67" y="408"/>
                </a:lnTo>
                <a:lnTo>
                  <a:pt x="67" y="408"/>
                </a:lnTo>
                <a:lnTo>
                  <a:pt x="67" y="408"/>
                </a:lnTo>
                <a:lnTo>
                  <a:pt x="67" y="407"/>
                </a:lnTo>
                <a:lnTo>
                  <a:pt x="67" y="407"/>
                </a:lnTo>
                <a:lnTo>
                  <a:pt x="69" y="407"/>
                </a:lnTo>
                <a:lnTo>
                  <a:pt x="69" y="405"/>
                </a:lnTo>
                <a:lnTo>
                  <a:pt x="69" y="405"/>
                </a:lnTo>
                <a:lnTo>
                  <a:pt x="70" y="403"/>
                </a:lnTo>
                <a:lnTo>
                  <a:pt x="70" y="402"/>
                </a:lnTo>
                <a:lnTo>
                  <a:pt x="72" y="402"/>
                </a:lnTo>
                <a:lnTo>
                  <a:pt x="72" y="402"/>
                </a:lnTo>
                <a:lnTo>
                  <a:pt x="72" y="402"/>
                </a:lnTo>
                <a:lnTo>
                  <a:pt x="70" y="400"/>
                </a:lnTo>
                <a:lnTo>
                  <a:pt x="70" y="400"/>
                </a:lnTo>
                <a:lnTo>
                  <a:pt x="70" y="398"/>
                </a:lnTo>
                <a:lnTo>
                  <a:pt x="72" y="398"/>
                </a:lnTo>
                <a:lnTo>
                  <a:pt x="72" y="398"/>
                </a:lnTo>
                <a:lnTo>
                  <a:pt x="72" y="397"/>
                </a:lnTo>
                <a:lnTo>
                  <a:pt x="72" y="397"/>
                </a:lnTo>
                <a:lnTo>
                  <a:pt x="74" y="397"/>
                </a:lnTo>
                <a:lnTo>
                  <a:pt x="75" y="398"/>
                </a:lnTo>
                <a:lnTo>
                  <a:pt x="75" y="398"/>
                </a:lnTo>
                <a:lnTo>
                  <a:pt x="77" y="400"/>
                </a:lnTo>
                <a:lnTo>
                  <a:pt x="77" y="400"/>
                </a:lnTo>
                <a:lnTo>
                  <a:pt x="79" y="400"/>
                </a:lnTo>
                <a:lnTo>
                  <a:pt x="80" y="400"/>
                </a:lnTo>
                <a:lnTo>
                  <a:pt x="85" y="402"/>
                </a:lnTo>
                <a:lnTo>
                  <a:pt x="85" y="402"/>
                </a:lnTo>
                <a:lnTo>
                  <a:pt x="85" y="402"/>
                </a:lnTo>
                <a:lnTo>
                  <a:pt x="85" y="403"/>
                </a:lnTo>
                <a:lnTo>
                  <a:pt x="85" y="403"/>
                </a:lnTo>
                <a:lnTo>
                  <a:pt x="85" y="403"/>
                </a:lnTo>
                <a:lnTo>
                  <a:pt x="85" y="403"/>
                </a:lnTo>
                <a:lnTo>
                  <a:pt x="85" y="405"/>
                </a:lnTo>
                <a:lnTo>
                  <a:pt x="84" y="407"/>
                </a:lnTo>
                <a:lnTo>
                  <a:pt x="84" y="408"/>
                </a:lnTo>
                <a:lnTo>
                  <a:pt x="84" y="408"/>
                </a:lnTo>
                <a:lnTo>
                  <a:pt x="84" y="410"/>
                </a:lnTo>
                <a:lnTo>
                  <a:pt x="85" y="410"/>
                </a:lnTo>
                <a:lnTo>
                  <a:pt x="87" y="412"/>
                </a:lnTo>
                <a:lnTo>
                  <a:pt x="89" y="412"/>
                </a:lnTo>
                <a:lnTo>
                  <a:pt x="90" y="410"/>
                </a:lnTo>
                <a:lnTo>
                  <a:pt x="97" y="407"/>
                </a:lnTo>
                <a:lnTo>
                  <a:pt x="106" y="402"/>
                </a:lnTo>
                <a:lnTo>
                  <a:pt x="107" y="400"/>
                </a:lnTo>
                <a:lnTo>
                  <a:pt x="109" y="398"/>
                </a:lnTo>
                <a:lnTo>
                  <a:pt x="109" y="393"/>
                </a:lnTo>
                <a:lnTo>
                  <a:pt x="111" y="393"/>
                </a:lnTo>
                <a:lnTo>
                  <a:pt x="111" y="392"/>
                </a:lnTo>
                <a:lnTo>
                  <a:pt x="109" y="392"/>
                </a:lnTo>
                <a:lnTo>
                  <a:pt x="109" y="392"/>
                </a:lnTo>
                <a:lnTo>
                  <a:pt x="109" y="390"/>
                </a:lnTo>
                <a:lnTo>
                  <a:pt x="106" y="390"/>
                </a:lnTo>
                <a:lnTo>
                  <a:pt x="106" y="390"/>
                </a:lnTo>
                <a:lnTo>
                  <a:pt x="106" y="390"/>
                </a:lnTo>
                <a:lnTo>
                  <a:pt x="106" y="387"/>
                </a:lnTo>
                <a:lnTo>
                  <a:pt x="106" y="387"/>
                </a:lnTo>
                <a:lnTo>
                  <a:pt x="106" y="387"/>
                </a:lnTo>
                <a:lnTo>
                  <a:pt x="106" y="385"/>
                </a:lnTo>
                <a:lnTo>
                  <a:pt x="106" y="385"/>
                </a:lnTo>
                <a:lnTo>
                  <a:pt x="106" y="385"/>
                </a:lnTo>
                <a:lnTo>
                  <a:pt x="104" y="383"/>
                </a:lnTo>
                <a:lnTo>
                  <a:pt x="102" y="381"/>
                </a:lnTo>
                <a:lnTo>
                  <a:pt x="102" y="380"/>
                </a:lnTo>
                <a:lnTo>
                  <a:pt x="102" y="378"/>
                </a:lnTo>
                <a:lnTo>
                  <a:pt x="101" y="375"/>
                </a:lnTo>
                <a:lnTo>
                  <a:pt x="101" y="373"/>
                </a:lnTo>
                <a:lnTo>
                  <a:pt x="101" y="373"/>
                </a:lnTo>
                <a:lnTo>
                  <a:pt x="102" y="371"/>
                </a:lnTo>
                <a:lnTo>
                  <a:pt x="102" y="371"/>
                </a:lnTo>
                <a:lnTo>
                  <a:pt x="102" y="371"/>
                </a:lnTo>
                <a:lnTo>
                  <a:pt x="104" y="370"/>
                </a:lnTo>
                <a:lnTo>
                  <a:pt x="104" y="370"/>
                </a:lnTo>
                <a:lnTo>
                  <a:pt x="106" y="370"/>
                </a:lnTo>
                <a:lnTo>
                  <a:pt x="106" y="368"/>
                </a:lnTo>
                <a:lnTo>
                  <a:pt x="106" y="368"/>
                </a:lnTo>
                <a:lnTo>
                  <a:pt x="106" y="366"/>
                </a:lnTo>
                <a:lnTo>
                  <a:pt x="106" y="365"/>
                </a:lnTo>
                <a:lnTo>
                  <a:pt x="107" y="365"/>
                </a:lnTo>
                <a:lnTo>
                  <a:pt x="107" y="365"/>
                </a:lnTo>
                <a:lnTo>
                  <a:pt x="112" y="363"/>
                </a:lnTo>
                <a:lnTo>
                  <a:pt x="114" y="361"/>
                </a:lnTo>
                <a:lnTo>
                  <a:pt x="114" y="360"/>
                </a:lnTo>
                <a:lnTo>
                  <a:pt x="116" y="358"/>
                </a:lnTo>
                <a:lnTo>
                  <a:pt x="117" y="358"/>
                </a:lnTo>
                <a:lnTo>
                  <a:pt x="119" y="358"/>
                </a:lnTo>
                <a:lnTo>
                  <a:pt x="121" y="358"/>
                </a:lnTo>
                <a:lnTo>
                  <a:pt x="124" y="360"/>
                </a:lnTo>
                <a:lnTo>
                  <a:pt x="124" y="360"/>
                </a:lnTo>
                <a:lnTo>
                  <a:pt x="126" y="360"/>
                </a:lnTo>
                <a:lnTo>
                  <a:pt x="126" y="358"/>
                </a:lnTo>
                <a:lnTo>
                  <a:pt x="127" y="356"/>
                </a:lnTo>
                <a:lnTo>
                  <a:pt x="129" y="356"/>
                </a:lnTo>
                <a:lnTo>
                  <a:pt x="131" y="355"/>
                </a:lnTo>
                <a:lnTo>
                  <a:pt x="133" y="353"/>
                </a:lnTo>
                <a:lnTo>
                  <a:pt x="138" y="353"/>
                </a:lnTo>
                <a:lnTo>
                  <a:pt x="138" y="351"/>
                </a:lnTo>
                <a:lnTo>
                  <a:pt x="143" y="348"/>
                </a:lnTo>
                <a:lnTo>
                  <a:pt x="143" y="346"/>
                </a:lnTo>
                <a:lnTo>
                  <a:pt x="143" y="346"/>
                </a:lnTo>
                <a:lnTo>
                  <a:pt x="143" y="345"/>
                </a:lnTo>
                <a:lnTo>
                  <a:pt x="144" y="343"/>
                </a:lnTo>
                <a:lnTo>
                  <a:pt x="144" y="343"/>
                </a:lnTo>
                <a:lnTo>
                  <a:pt x="144" y="343"/>
                </a:lnTo>
                <a:lnTo>
                  <a:pt x="144" y="343"/>
                </a:lnTo>
                <a:lnTo>
                  <a:pt x="149" y="341"/>
                </a:lnTo>
                <a:lnTo>
                  <a:pt x="151" y="341"/>
                </a:lnTo>
                <a:lnTo>
                  <a:pt x="151" y="341"/>
                </a:lnTo>
                <a:lnTo>
                  <a:pt x="154" y="338"/>
                </a:lnTo>
                <a:lnTo>
                  <a:pt x="154" y="338"/>
                </a:lnTo>
                <a:lnTo>
                  <a:pt x="154" y="338"/>
                </a:lnTo>
                <a:lnTo>
                  <a:pt x="154" y="336"/>
                </a:lnTo>
                <a:lnTo>
                  <a:pt x="154" y="336"/>
                </a:lnTo>
                <a:lnTo>
                  <a:pt x="154" y="336"/>
                </a:lnTo>
                <a:lnTo>
                  <a:pt x="154" y="336"/>
                </a:lnTo>
                <a:lnTo>
                  <a:pt x="154" y="333"/>
                </a:lnTo>
                <a:lnTo>
                  <a:pt x="154" y="331"/>
                </a:lnTo>
                <a:lnTo>
                  <a:pt x="153" y="328"/>
                </a:lnTo>
                <a:lnTo>
                  <a:pt x="153" y="326"/>
                </a:lnTo>
                <a:lnTo>
                  <a:pt x="156" y="323"/>
                </a:lnTo>
                <a:lnTo>
                  <a:pt x="156" y="323"/>
                </a:lnTo>
                <a:lnTo>
                  <a:pt x="156" y="321"/>
                </a:lnTo>
                <a:lnTo>
                  <a:pt x="156" y="319"/>
                </a:lnTo>
                <a:lnTo>
                  <a:pt x="156" y="319"/>
                </a:lnTo>
                <a:lnTo>
                  <a:pt x="156" y="316"/>
                </a:lnTo>
                <a:lnTo>
                  <a:pt x="156" y="316"/>
                </a:lnTo>
                <a:lnTo>
                  <a:pt x="154" y="316"/>
                </a:lnTo>
                <a:lnTo>
                  <a:pt x="153" y="318"/>
                </a:lnTo>
                <a:lnTo>
                  <a:pt x="153" y="318"/>
                </a:lnTo>
                <a:lnTo>
                  <a:pt x="151" y="316"/>
                </a:lnTo>
                <a:lnTo>
                  <a:pt x="151" y="314"/>
                </a:lnTo>
                <a:lnTo>
                  <a:pt x="149" y="314"/>
                </a:lnTo>
                <a:lnTo>
                  <a:pt x="146" y="314"/>
                </a:lnTo>
                <a:lnTo>
                  <a:pt x="146" y="314"/>
                </a:lnTo>
                <a:lnTo>
                  <a:pt x="146" y="314"/>
                </a:lnTo>
                <a:lnTo>
                  <a:pt x="146" y="313"/>
                </a:lnTo>
                <a:lnTo>
                  <a:pt x="146" y="311"/>
                </a:lnTo>
                <a:lnTo>
                  <a:pt x="146" y="309"/>
                </a:lnTo>
                <a:lnTo>
                  <a:pt x="146" y="309"/>
                </a:lnTo>
                <a:lnTo>
                  <a:pt x="146" y="309"/>
                </a:lnTo>
                <a:lnTo>
                  <a:pt x="143" y="309"/>
                </a:lnTo>
                <a:lnTo>
                  <a:pt x="143" y="308"/>
                </a:lnTo>
                <a:lnTo>
                  <a:pt x="143" y="308"/>
                </a:lnTo>
                <a:lnTo>
                  <a:pt x="143" y="308"/>
                </a:lnTo>
                <a:lnTo>
                  <a:pt x="143" y="302"/>
                </a:lnTo>
                <a:lnTo>
                  <a:pt x="143" y="299"/>
                </a:lnTo>
                <a:lnTo>
                  <a:pt x="144" y="296"/>
                </a:lnTo>
                <a:lnTo>
                  <a:pt x="144" y="296"/>
                </a:lnTo>
                <a:lnTo>
                  <a:pt x="144" y="294"/>
                </a:lnTo>
                <a:lnTo>
                  <a:pt x="144" y="294"/>
                </a:lnTo>
                <a:lnTo>
                  <a:pt x="146" y="294"/>
                </a:lnTo>
                <a:lnTo>
                  <a:pt x="148" y="296"/>
                </a:lnTo>
                <a:lnTo>
                  <a:pt x="148" y="294"/>
                </a:lnTo>
                <a:lnTo>
                  <a:pt x="148" y="294"/>
                </a:lnTo>
                <a:lnTo>
                  <a:pt x="151" y="292"/>
                </a:lnTo>
                <a:lnTo>
                  <a:pt x="151" y="291"/>
                </a:lnTo>
                <a:lnTo>
                  <a:pt x="148" y="286"/>
                </a:lnTo>
                <a:lnTo>
                  <a:pt x="148" y="282"/>
                </a:lnTo>
                <a:lnTo>
                  <a:pt x="149" y="282"/>
                </a:lnTo>
                <a:lnTo>
                  <a:pt x="151" y="281"/>
                </a:lnTo>
                <a:lnTo>
                  <a:pt x="154" y="272"/>
                </a:lnTo>
                <a:lnTo>
                  <a:pt x="156" y="272"/>
                </a:lnTo>
                <a:lnTo>
                  <a:pt x="156" y="271"/>
                </a:lnTo>
                <a:lnTo>
                  <a:pt x="156" y="271"/>
                </a:lnTo>
                <a:lnTo>
                  <a:pt x="156" y="271"/>
                </a:lnTo>
                <a:lnTo>
                  <a:pt x="153" y="269"/>
                </a:lnTo>
                <a:lnTo>
                  <a:pt x="151" y="267"/>
                </a:lnTo>
                <a:lnTo>
                  <a:pt x="151" y="265"/>
                </a:lnTo>
                <a:lnTo>
                  <a:pt x="149" y="264"/>
                </a:lnTo>
                <a:lnTo>
                  <a:pt x="149" y="262"/>
                </a:lnTo>
                <a:lnTo>
                  <a:pt x="143" y="259"/>
                </a:lnTo>
                <a:lnTo>
                  <a:pt x="138" y="255"/>
                </a:lnTo>
                <a:lnTo>
                  <a:pt x="134" y="252"/>
                </a:lnTo>
                <a:lnTo>
                  <a:pt x="133" y="250"/>
                </a:lnTo>
                <a:lnTo>
                  <a:pt x="133" y="249"/>
                </a:lnTo>
                <a:lnTo>
                  <a:pt x="133" y="247"/>
                </a:lnTo>
                <a:lnTo>
                  <a:pt x="133" y="245"/>
                </a:lnTo>
                <a:lnTo>
                  <a:pt x="133" y="245"/>
                </a:lnTo>
                <a:lnTo>
                  <a:pt x="131" y="242"/>
                </a:lnTo>
                <a:lnTo>
                  <a:pt x="131" y="240"/>
                </a:lnTo>
                <a:lnTo>
                  <a:pt x="131" y="240"/>
                </a:lnTo>
                <a:lnTo>
                  <a:pt x="131" y="239"/>
                </a:lnTo>
                <a:lnTo>
                  <a:pt x="131" y="237"/>
                </a:lnTo>
                <a:lnTo>
                  <a:pt x="131" y="237"/>
                </a:lnTo>
                <a:lnTo>
                  <a:pt x="129" y="237"/>
                </a:lnTo>
                <a:lnTo>
                  <a:pt x="122" y="234"/>
                </a:lnTo>
                <a:lnTo>
                  <a:pt x="121" y="234"/>
                </a:lnTo>
                <a:lnTo>
                  <a:pt x="121" y="232"/>
                </a:lnTo>
                <a:lnTo>
                  <a:pt x="121" y="232"/>
                </a:lnTo>
                <a:lnTo>
                  <a:pt x="121" y="232"/>
                </a:lnTo>
                <a:lnTo>
                  <a:pt x="121" y="230"/>
                </a:lnTo>
                <a:lnTo>
                  <a:pt x="122" y="230"/>
                </a:lnTo>
                <a:lnTo>
                  <a:pt x="124" y="228"/>
                </a:lnTo>
                <a:lnTo>
                  <a:pt x="126" y="225"/>
                </a:lnTo>
                <a:lnTo>
                  <a:pt x="126" y="225"/>
                </a:lnTo>
                <a:lnTo>
                  <a:pt x="127" y="225"/>
                </a:lnTo>
                <a:lnTo>
                  <a:pt x="127" y="225"/>
                </a:lnTo>
                <a:lnTo>
                  <a:pt x="133" y="213"/>
                </a:lnTo>
                <a:lnTo>
                  <a:pt x="133" y="212"/>
                </a:lnTo>
                <a:lnTo>
                  <a:pt x="133" y="212"/>
                </a:lnTo>
                <a:lnTo>
                  <a:pt x="133" y="210"/>
                </a:lnTo>
                <a:lnTo>
                  <a:pt x="134" y="210"/>
                </a:lnTo>
                <a:lnTo>
                  <a:pt x="134" y="210"/>
                </a:lnTo>
                <a:lnTo>
                  <a:pt x="139" y="212"/>
                </a:lnTo>
                <a:lnTo>
                  <a:pt x="139" y="212"/>
                </a:lnTo>
                <a:lnTo>
                  <a:pt x="139" y="212"/>
                </a:lnTo>
                <a:lnTo>
                  <a:pt x="139" y="212"/>
                </a:lnTo>
                <a:lnTo>
                  <a:pt x="141" y="210"/>
                </a:lnTo>
                <a:lnTo>
                  <a:pt x="141" y="210"/>
                </a:lnTo>
                <a:lnTo>
                  <a:pt x="141" y="208"/>
                </a:lnTo>
                <a:lnTo>
                  <a:pt x="143" y="207"/>
                </a:lnTo>
                <a:lnTo>
                  <a:pt x="143" y="205"/>
                </a:lnTo>
                <a:lnTo>
                  <a:pt x="146" y="200"/>
                </a:lnTo>
                <a:lnTo>
                  <a:pt x="148" y="200"/>
                </a:lnTo>
                <a:lnTo>
                  <a:pt x="148" y="198"/>
                </a:lnTo>
                <a:lnTo>
                  <a:pt x="148" y="198"/>
                </a:lnTo>
                <a:lnTo>
                  <a:pt x="153" y="200"/>
                </a:lnTo>
                <a:lnTo>
                  <a:pt x="153" y="200"/>
                </a:lnTo>
                <a:lnTo>
                  <a:pt x="154" y="200"/>
                </a:lnTo>
                <a:lnTo>
                  <a:pt x="154" y="200"/>
                </a:lnTo>
                <a:lnTo>
                  <a:pt x="154" y="198"/>
                </a:lnTo>
                <a:lnTo>
                  <a:pt x="156" y="198"/>
                </a:lnTo>
                <a:lnTo>
                  <a:pt x="158" y="195"/>
                </a:lnTo>
                <a:lnTo>
                  <a:pt x="158" y="193"/>
                </a:lnTo>
                <a:lnTo>
                  <a:pt x="158" y="193"/>
                </a:lnTo>
                <a:lnTo>
                  <a:pt x="159" y="193"/>
                </a:lnTo>
                <a:lnTo>
                  <a:pt x="164" y="195"/>
                </a:lnTo>
                <a:lnTo>
                  <a:pt x="164" y="195"/>
                </a:lnTo>
                <a:lnTo>
                  <a:pt x="164" y="195"/>
                </a:lnTo>
                <a:lnTo>
                  <a:pt x="164" y="195"/>
                </a:lnTo>
                <a:lnTo>
                  <a:pt x="164" y="190"/>
                </a:lnTo>
                <a:lnTo>
                  <a:pt x="164" y="190"/>
                </a:lnTo>
                <a:lnTo>
                  <a:pt x="164" y="188"/>
                </a:lnTo>
                <a:lnTo>
                  <a:pt x="164" y="188"/>
                </a:lnTo>
                <a:lnTo>
                  <a:pt x="164" y="188"/>
                </a:lnTo>
                <a:lnTo>
                  <a:pt x="168" y="186"/>
                </a:lnTo>
                <a:lnTo>
                  <a:pt x="169" y="186"/>
                </a:lnTo>
                <a:lnTo>
                  <a:pt x="169" y="185"/>
                </a:lnTo>
                <a:lnTo>
                  <a:pt x="169" y="185"/>
                </a:lnTo>
                <a:lnTo>
                  <a:pt x="169" y="185"/>
                </a:lnTo>
                <a:lnTo>
                  <a:pt x="169" y="183"/>
                </a:lnTo>
                <a:lnTo>
                  <a:pt x="171" y="181"/>
                </a:lnTo>
                <a:lnTo>
                  <a:pt x="171" y="180"/>
                </a:lnTo>
                <a:lnTo>
                  <a:pt x="171" y="180"/>
                </a:lnTo>
                <a:lnTo>
                  <a:pt x="171" y="178"/>
                </a:lnTo>
                <a:lnTo>
                  <a:pt x="171" y="178"/>
                </a:lnTo>
                <a:lnTo>
                  <a:pt x="175" y="176"/>
                </a:lnTo>
                <a:lnTo>
                  <a:pt x="175" y="175"/>
                </a:lnTo>
                <a:lnTo>
                  <a:pt x="175" y="175"/>
                </a:lnTo>
                <a:lnTo>
                  <a:pt x="176" y="175"/>
                </a:lnTo>
                <a:lnTo>
                  <a:pt x="176" y="175"/>
                </a:lnTo>
                <a:lnTo>
                  <a:pt x="176" y="173"/>
                </a:lnTo>
                <a:lnTo>
                  <a:pt x="176" y="171"/>
                </a:lnTo>
                <a:lnTo>
                  <a:pt x="178" y="170"/>
                </a:lnTo>
                <a:lnTo>
                  <a:pt x="181" y="166"/>
                </a:lnTo>
                <a:lnTo>
                  <a:pt x="181" y="165"/>
                </a:lnTo>
                <a:lnTo>
                  <a:pt x="181" y="165"/>
                </a:lnTo>
                <a:lnTo>
                  <a:pt x="181" y="163"/>
                </a:lnTo>
                <a:lnTo>
                  <a:pt x="181" y="163"/>
                </a:lnTo>
                <a:lnTo>
                  <a:pt x="181" y="161"/>
                </a:lnTo>
                <a:lnTo>
                  <a:pt x="181" y="160"/>
                </a:lnTo>
                <a:lnTo>
                  <a:pt x="181" y="158"/>
                </a:lnTo>
                <a:lnTo>
                  <a:pt x="181" y="158"/>
                </a:lnTo>
                <a:lnTo>
                  <a:pt x="183" y="156"/>
                </a:lnTo>
                <a:lnTo>
                  <a:pt x="183" y="156"/>
                </a:lnTo>
                <a:lnTo>
                  <a:pt x="183" y="154"/>
                </a:lnTo>
                <a:lnTo>
                  <a:pt x="186" y="151"/>
                </a:lnTo>
                <a:lnTo>
                  <a:pt x="186" y="151"/>
                </a:lnTo>
                <a:lnTo>
                  <a:pt x="188" y="149"/>
                </a:lnTo>
                <a:lnTo>
                  <a:pt x="188" y="149"/>
                </a:lnTo>
                <a:lnTo>
                  <a:pt x="188" y="148"/>
                </a:lnTo>
                <a:lnTo>
                  <a:pt x="188" y="148"/>
                </a:lnTo>
                <a:lnTo>
                  <a:pt x="188" y="146"/>
                </a:lnTo>
                <a:lnTo>
                  <a:pt x="188" y="146"/>
                </a:lnTo>
                <a:lnTo>
                  <a:pt x="190" y="146"/>
                </a:lnTo>
                <a:lnTo>
                  <a:pt x="193" y="143"/>
                </a:lnTo>
                <a:lnTo>
                  <a:pt x="195" y="143"/>
                </a:lnTo>
                <a:lnTo>
                  <a:pt x="198" y="138"/>
                </a:lnTo>
                <a:lnTo>
                  <a:pt x="198" y="138"/>
                </a:lnTo>
                <a:lnTo>
                  <a:pt x="198" y="136"/>
                </a:lnTo>
                <a:lnTo>
                  <a:pt x="200" y="134"/>
                </a:lnTo>
                <a:lnTo>
                  <a:pt x="200" y="134"/>
                </a:lnTo>
                <a:lnTo>
                  <a:pt x="200" y="133"/>
                </a:lnTo>
                <a:lnTo>
                  <a:pt x="200" y="131"/>
                </a:lnTo>
                <a:lnTo>
                  <a:pt x="201" y="128"/>
                </a:lnTo>
                <a:lnTo>
                  <a:pt x="203" y="126"/>
                </a:lnTo>
                <a:lnTo>
                  <a:pt x="203" y="124"/>
                </a:lnTo>
                <a:lnTo>
                  <a:pt x="205" y="124"/>
                </a:lnTo>
                <a:lnTo>
                  <a:pt x="205" y="123"/>
                </a:lnTo>
                <a:lnTo>
                  <a:pt x="205" y="123"/>
                </a:lnTo>
                <a:lnTo>
                  <a:pt x="205" y="121"/>
                </a:lnTo>
                <a:lnTo>
                  <a:pt x="205" y="119"/>
                </a:lnTo>
                <a:lnTo>
                  <a:pt x="205" y="119"/>
                </a:lnTo>
                <a:lnTo>
                  <a:pt x="206" y="118"/>
                </a:lnTo>
                <a:lnTo>
                  <a:pt x="208" y="116"/>
                </a:lnTo>
                <a:lnTo>
                  <a:pt x="208" y="116"/>
                </a:lnTo>
                <a:lnTo>
                  <a:pt x="208" y="114"/>
                </a:lnTo>
                <a:lnTo>
                  <a:pt x="208" y="112"/>
                </a:lnTo>
                <a:lnTo>
                  <a:pt x="208" y="112"/>
                </a:lnTo>
                <a:lnTo>
                  <a:pt x="208" y="112"/>
                </a:lnTo>
                <a:lnTo>
                  <a:pt x="208" y="111"/>
                </a:lnTo>
                <a:lnTo>
                  <a:pt x="210" y="106"/>
                </a:lnTo>
                <a:lnTo>
                  <a:pt x="210" y="104"/>
                </a:lnTo>
                <a:lnTo>
                  <a:pt x="210" y="104"/>
                </a:lnTo>
                <a:lnTo>
                  <a:pt x="210" y="102"/>
                </a:lnTo>
                <a:lnTo>
                  <a:pt x="210" y="102"/>
                </a:lnTo>
                <a:lnTo>
                  <a:pt x="210" y="102"/>
                </a:lnTo>
                <a:lnTo>
                  <a:pt x="208" y="101"/>
                </a:lnTo>
                <a:lnTo>
                  <a:pt x="206" y="101"/>
                </a:lnTo>
                <a:lnTo>
                  <a:pt x="206" y="101"/>
                </a:lnTo>
                <a:lnTo>
                  <a:pt x="206" y="99"/>
                </a:lnTo>
                <a:lnTo>
                  <a:pt x="206" y="99"/>
                </a:lnTo>
                <a:lnTo>
                  <a:pt x="206" y="97"/>
                </a:lnTo>
                <a:lnTo>
                  <a:pt x="208" y="96"/>
                </a:lnTo>
                <a:lnTo>
                  <a:pt x="208" y="92"/>
                </a:lnTo>
                <a:lnTo>
                  <a:pt x="208" y="92"/>
                </a:lnTo>
                <a:lnTo>
                  <a:pt x="208" y="91"/>
                </a:lnTo>
                <a:lnTo>
                  <a:pt x="208" y="91"/>
                </a:lnTo>
                <a:lnTo>
                  <a:pt x="208" y="89"/>
                </a:lnTo>
                <a:lnTo>
                  <a:pt x="208" y="89"/>
                </a:lnTo>
                <a:lnTo>
                  <a:pt x="208" y="87"/>
                </a:lnTo>
                <a:lnTo>
                  <a:pt x="208" y="87"/>
                </a:lnTo>
                <a:lnTo>
                  <a:pt x="208" y="87"/>
                </a:lnTo>
                <a:lnTo>
                  <a:pt x="210" y="84"/>
                </a:lnTo>
                <a:lnTo>
                  <a:pt x="210" y="84"/>
                </a:lnTo>
                <a:lnTo>
                  <a:pt x="210" y="82"/>
                </a:lnTo>
                <a:lnTo>
                  <a:pt x="210" y="82"/>
                </a:lnTo>
                <a:lnTo>
                  <a:pt x="210" y="81"/>
                </a:lnTo>
                <a:lnTo>
                  <a:pt x="210" y="81"/>
                </a:lnTo>
                <a:lnTo>
                  <a:pt x="208" y="79"/>
                </a:lnTo>
                <a:lnTo>
                  <a:pt x="208" y="77"/>
                </a:lnTo>
                <a:lnTo>
                  <a:pt x="206" y="75"/>
                </a:lnTo>
                <a:lnTo>
                  <a:pt x="206" y="74"/>
                </a:lnTo>
                <a:lnTo>
                  <a:pt x="208" y="72"/>
                </a:lnTo>
                <a:lnTo>
                  <a:pt x="208" y="70"/>
                </a:lnTo>
                <a:lnTo>
                  <a:pt x="208" y="67"/>
                </a:lnTo>
                <a:lnTo>
                  <a:pt x="208" y="67"/>
                </a:lnTo>
                <a:lnTo>
                  <a:pt x="210" y="65"/>
                </a:lnTo>
                <a:lnTo>
                  <a:pt x="210" y="65"/>
                </a:lnTo>
                <a:lnTo>
                  <a:pt x="210" y="65"/>
                </a:lnTo>
                <a:lnTo>
                  <a:pt x="212" y="64"/>
                </a:lnTo>
                <a:lnTo>
                  <a:pt x="212" y="64"/>
                </a:lnTo>
                <a:lnTo>
                  <a:pt x="212" y="64"/>
                </a:lnTo>
                <a:lnTo>
                  <a:pt x="212" y="62"/>
                </a:lnTo>
                <a:lnTo>
                  <a:pt x="212" y="60"/>
                </a:lnTo>
                <a:lnTo>
                  <a:pt x="213" y="60"/>
                </a:lnTo>
                <a:lnTo>
                  <a:pt x="213" y="60"/>
                </a:lnTo>
                <a:lnTo>
                  <a:pt x="213" y="59"/>
                </a:lnTo>
                <a:lnTo>
                  <a:pt x="213" y="59"/>
                </a:lnTo>
                <a:lnTo>
                  <a:pt x="218" y="55"/>
                </a:lnTo>
                <a:lnTo>
                  <a:pt x="218" y="55"/>
                </a:lnTo>
                <a:lnTo>
                  <a:pt x="220" y="55"/>
                </a:lnTo>
                <a:lnTo>
                  <a:pt x="220" y="54"/>
                </a:lnTo>
                <a:lnTo>
                  <a:pt x="220" y="54"/>
                </a:lnTo>
                <a:lnTo>
                  <a:pt x="220" y="54"/>
                </a:lnTo>
                <a:lnTo>
                  <a:pt x="220" y="52"/>
                </a:lnTo>
                <a:lnTo>
                  <a:pt x="220" y="52"/>
                </a:lnTo>
                <a:lnTo>
                  <a:pt x="220" y="50"/>
                </a:lnTo>
                <a:lnTo>
                  <a:pt x="220" y="50"/>
                </a:lnTo>
                <a:lnTo>
                  <a:pt x="220" y="50"/>
                </a:lnTo>
                <a:lnTo>
                  <a:pt x="220" y="49"/>
                </a:lnTo>
                <a:lnTo>
                  <a:pt x="220" y="49"/>
                </a:lnTo>
                <a:lnTo>
                  <a:pt x="222" y="49"/>
                </a:lnTo>
                <a:lnTo>
                  <a:pt x="222" y="49"/>
                </a:lnTo>
                <a:lnTo>
                  <a:pt x="222" y="49"/>
                </a:lnTo>
                <a:lnTo>
                  <a:pt x="222" y="47"/>
                </a:lnTo>
                <a:lnTo>
                  <a:pt x="222" y="47"/>
                </a:lnTo>
                <a:lnTo>
                  <a:pt x="222" y="47"/>
                </a:lnTo>
                <a:lnTo>
                  <a:pt x="222" y="45"/>
                </a:lnTo>
                <a:lnTo>
                  <a:pt x="222" y="45"/>
                </a:lnTo>
                <a:lnTo>
                  <a:pt x="222" y="44"/>
                </a:lnTo>
                <a:lnTo>
                  <a:pt x="223" y="38"/>
                </a:lnTo>
                <a:lnTo>
                  <a:pt x="223" y="37"/>
                </a:lnTo>
                <a:lnTo>
                  <a:pt x="223" y="37"/>
                </a:lnTo>
                <a:lnTo>
                  <a:pt x="222" y="33"/>
                </a:lnTo>
                <a:lnTo>
                  <a:pt x="222" y="33"/>
                </a:lnTo>
                <a:lnTo>
                  <a:pt x="222" y="32"/>
                </a:lnTo>
                <a:lnTo>
                  <a:pt x="222" y="32"/>
                </a:lnTo>
                <a:lnTo>
                  <a:pt x="222" y="32"/>
                </a:lnTo>
                <a:lnTo>
                  <a:pt x="222" y="30"/>
                </a:lnTo>
                <a:lnTo>
                  <a:pt x="222" y="30"/>
                </a:lnTo>
                <a:lnTo>
                  <a:pt x="225" y="23"/>
                </a:lnTo>
                <a:lnTo>
                  <a:pt x="225" y="23"/>
                </a:lnTo>
                <a:lnTo>
                  <a:pt x="227" y="22"/>
                </a:lnTo>
                <a:lnTo>
                  <a:pt x="227" y="22"/>
                </a:lnTo>
                <a:lnTo>
                  <a:pt x="227" y="20"/>
                </a:lnTo>
                <a:lnTo>
                  <a:pt x="225" y="20"/>
                </a:lnTo>
                <a:lnTo>
                  <a:pt x="225" y="18"/>
                </a:lnTo>
                <a:lnTo>
                  <a:pt x="225" y="18"/>
                </a:lnTo>
                <a:lnTo>
                  <a:pt x="225" y="17"/>
                </a:lnTo>
                <a:lnTo>
                  <a:pt x="225" y="17"/>
                </a:lnTo>
                <a:lnTo>
                  <a:pt x="225" y="17"/>
                </a:lnTo>
                <a:lnTo>
                  <a:pt x="225" y="15"/>
                </a:lnTo>
                <a:lnTo>
                  <a:pt x="225" y="15"/>
                </a:lnTo>
                <a:lnTo>
                  <a:pt x="225" y="13"/>
                </a:lnTo>
                <a:lnTo>
                  <a:pt x="227" y="12"/>
                </a:lnTo>
                <a:lnTo>
                  <a:pt x="230" y="8"/>
                </a:lnTo>
                <a:lnTo>
                  <a:pt x="232" y="5"/>
                </a:lnTo>
                <a:lnTo>
                  <a:pt x="233" y="5"/>
                </a:lnTo>
                <a:lnTo>
                  <a:pt x="233" y="3"/>
                </a:lnTo>
                <a:lnTo>
                  <a:pt x="235" y="1"/>
                </a:lnTo>
                <a:lnTo>
                  <a:pt x="235" y="0"/>
                </a:lnTo>
                <a:lnTo>
                  <a:pt x="237" y="1"/>
                </a:lnTo>
                <a:lnTo>
                  <a:pt x="237" y="1"/>
                </a:lnTo>
                <a:lnTo>
                  <a:pt x="237" y="3"/>
                </a:lnTo>
                <a:lnTo>
                  <a:pt x="238" y="3"/>
                </a:lnTo>
                <a:lnTo>
                  <a:pt x="238" y="5"/>
                </a:lnTo>
                <a:lnTo>
                  <a:pt x="240" y="5"/>
                </a:lnTo>
                <a:lnTo>
                  <a:pt x="242" y="7"/>
                </a:lnTo>
                <a:lnTo>
                  <a:pt x="242" y="8"/>
                </a:lnTo>
                <a:lnTo>
                  <a:pt x="243" y="8"/>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04" name="Freeform 87">
            <a:extLst>
              <a:ext uri="{FF2B5EF4-FFF2-40B4-BE49-F238E27FC236}">
                <a16:creationId xmlns:a16="http://schemas.microsoft.com/office/drawing/2014/main" id="{15D6E5AF-7CC8-4356-9727-BBCB3A04B9E4}"/>
              </a:ext>
            </a:extLst>
          </p:cNvPr>
          <p:cNvSpPr>
            <a:spLocks/>
          </p:cNvSpPr>
          <p:nvPr/>
        </p:nvSpPr>
        <p:spPr bwMode="auto">
          <a:xfrm>
            <a:off x="5723297" y="4636689"/>
            <a:ext cx="180554" cy="248142"/>
          </a:xfrm>
          <a:custGeom>
            <a:avLst/>
            <a:gdLst>
              <a:gd name="T0" fmla="*/ 183 w 187"/>
              <a:gd name="T1" fmla="*/ 29 h 257"/>
              <a:gd name="T2" fmla="*/ 183 w 187"/>
              <a:gd name="T3" fmla="*/ 57 h 257"/>
              <a:gd name="T4" fmla="*/ 183 w 187"/>
              <a:gd name="T5" fmla="*/ 96 h 257"/>
              <a:gd name="T6" fmla="*/ 178 w 187"/>
              <a:gd name="T7" fmla="*/ 108 h 257"/>
              <a:gd name="T8" fmla="*/ 172 w 187"/>
              <a:gd name="T9" fmla="*/ 111 h 257"/>
              <a:gd name="T10" fmla="*/ 177 w 187"/>
              <a:gd name="T11" fmla="*/ 114 h 257"/>
              <a:gd name="T12" fmla="*/ 177 w 187"/>
              <a:gd name="T13" fmla="*/ 121 h 257"/>
              <a:gd name="T14" fmla="*/ 182 w 187"/>
              <a:gd name="T15" fmla="*/ 128 h 257"/>
              <a:gd name="T16" fmla="*/ 180 w 187"/>
              <a:gd name="T17" fmla="*/ 141 h 257"/>
              <a:gd name="T18" fmla="*/ 175 w 187"/>
              <a:gd name="T19" fmla="*/ 156 h 257"/>
              <a:gd name="T20" fmla="*/ 177 w 187"/>
              <a:gd name="T21" fmla="*/ 165 h 257"/>
              <a:gd name="T22" fmla="*/ 153 w 187"/>
              <a:gd name="T23" fmla="*/ 187 h 257"/>
              <a:gd name="T24" fmla="*/ 143 w 187"/>
              <a:gd name="T25" fmla="*/ 188 h 257"/>
              <a:gd name="T26" fmla="*/ 148 w 187"/>
              <a:gd name="T27" fmla="*/ 193 h 257"/>
              <a:gd name="T28" fmla="*/ 150 w 187"/>
              <a:gd name="T29" fmla="*/ 202 h 257"/>
              <a:gd name="T30" fmla="*/ 158 w 187"/>
              <a:gd name="T31" fmla="*/ 219 h 257"/>
              <a:gd name="T32" fmla="*/ 150 w 187"/>
              <a:gd name="T33" fmla="*/ 237 h 257"/>
              <a:gd name="T34" fmla="*/ 121 w 187"/>
              <a:gd name="T35" fmla="*/ 250 h 257"/>
              <a:gd name="T36" fmla="*/ 91 w 187"/>
              <a:gd name="T37" fmla="*/ 256 h 257"/>
              <a:gd name="T38" fmla="*/ 108 w 187"/>
              <a:gd name="T39" fmla="*/ 235 h 257"/>
              <a:gd name="T40" fmla="*/ 113 w 187"/>
              <a:gd name="T41" fmla="*/ 224 h 257"/>
              <a:gd name="T42" fmla="*/ 101 w 187"/>
              <a:gd name="T43" fmla="*/ 232 h 257"/>
              <a:gd name="T44" fmla="*/ 93 w 187"/>
              <a:gd name="T45" fmla="*/ 230 h 257"/>
              <a:gd name="T46" fmla="*/ 88 w 187"/>
              <a:gd name="T47" fmla="*/ 227 h 257"/>
              <a:gd name="T48" fmla="*/ 86 w 187"/>
              <a:gd name="T49" fmla="*/ 220 h 257"/>
              <a:gd name="T50" fmla="*/ 86 w 187"/>
              <a:gd name="T51" fmla="*/ 210 h 257"/>
              <a:gd name="T52" fmla="*/ 91 w 187"/>
              <a:gd name="T53" fmla="*/ 202 h 257"/>
              <a:gd name="T54" fmla="*/ 91 w 187"/>
              <a:gd name="T55" fmla="*/ 190 h 257"/>
              <a:gd name="T56" fmla="*/ 88 w 187"/>
              <a:gd name="T57" fmla="*/ 195 h 257"/>
              <a:gd name="T58" fmla="*/ 77 w 187"/>
              <a:gd name="T59" fmla="*/ 200 h 257"/>
              <a:gd name="T60" fmla="*/ 66 w 187"/>
              <a:gd name="T61" fmla="*/ 210 h 257"/>
              <a:gd name="T62" fmla="*/ 72 w 187"/>
              <a:gd name="T63" fmla="*/ 215 h 257"/>
              <a:gd name="T64" fmla="*/ 76 w 187"/>
              <a:gd name="T65" fmla="*/ 225 h 257"/>
              <a:gd name="T66" fmla="*/ 71 w 187"/>
              <a:gd name="T67" fmla="*/ 224 h 257"/>
              <a:gd name="T68" fmla="*/ 61 w 187"/>
              <a:gd name="T69" fmla="*/ 230 h 257"/>
              <a:gd name="T70" fmla="*/ 49 w 187"/>
              <a:gd name="T71" fmla="*/ 227 h 257"/>
              <a:gd name="T72" fmla="*/ 44 w 187"/>
              <a:gd name="T73" fmla="*/ 222 h 257"/>
              <a:gd name="T74" fmla="*/ 42 w 187"/>
              <a:gd name="T75" fmla="*/ 232 h 257"/>
              <a:gd name="T76" fmla="*/ 30 w 187"/>
              <a:gd name="T77" fmla="*/ 235 h 257"/>
              <a:gd name="T78" fmla="*/ 29 w 187"/>
              <a:gd name="T79" fmla="*/ 227 h 257"/>
              <a:gd name="T80" fmla="*/ 17 w 187"/>
              <a:gd name="T81" fmla="*/ 230 h 257"/>
              <a:gd name="T82" fmla="*/ 15 w 187"/>
              <a:gd name="T83" fmla="*/ 224 h 257"/>
              <a:gd name="T84" fmla="*/ 0 w 187"/>
              <a:gd name="T85" fmla="*/ 219 h 257"/>
              <a:gd name="T86" fmla="*/ 15 w 187"/>
              <a:gd name="T87" fmla="*/ 205 h 257"/>
              <a:gd name="T88" fmla="*/ 9 w 187"/>
              <a:gd name="T89" fmla="*/ 195 h 257"/>
              <a:gd name="T90" fmla="*/ 7 w 187"/>
              <a:gd name="T91" fmla="*/ 188 h 257"/>
              <a:gd name="T92" fmla="*/ 7 w 187"/>
              <a:gd name="T93" fmla="*/ 175 h 257"/>
              <a:gd name="T94" fmla="*/ 5 w 187"/>
              <a:gd name="T95" fmla="*/ 163 h 257"/>
              <a:gd name="T96" fmla="*/ 20 w 187"/>
              <a:gd name="T97" fmla="*/ 150 h 257"/>
              <a:gd name="T98" fmla="*/ 22 w 187"/>
              <a:gd name="T99" fmla="*/ 126 h 257"/>
              <a:gd name="T100" fmla="*/ 24 w 187"/>
              <a:gd name="T101" fmla="*/ 111 h 257"/>
              <a:gd name="T102" fmla="*/ 22 w 187"/>
              <a:gd name="T103" fmla="*/ 101 h 257"/>
              <a:gd name="T104" fmla="*/ 35 w 187"/>
              <a:gd name="T105" fmla="*/ 82 h 257"/>
              <a:gd name="T106" fmla="*/ 54 w 187"/>
              <a:gd name="T107" fmla="*/ 81 h 257"/>
              <a:gd name="T108" fmla="*/ 62 w 187"/>
              <a:gd name="T109" fmla="*/ 77 h 257"/>
              <a:gd name="T110" fmla="*/ 74 w 187"/>
              <a:gd name="T111" fmla="*/ 64 h 257"/>
              <a:gd name="T112" fmla="*/ 76 w 187"/>
              <a:gd name="T113" fmla="*/ 49 h 257"/>
              <a:gd name="T114" fmla="*/ 77 w 187"/>
              <a:gd name="T115" fmla="*/ 32 h 257"/>
              <a:gd name="T116" fmla="*/ 77 w 187"/>
              <a:gd name="T117" fmla="*/ 18 h 257"/>
              <a:gd name="T118" fmla="*/ 104 w 187"/>
              <a:gd name="T119" fmla="*/ 0 h 257"/>
              <a:gd name="T120" fmla="*/ 150 w 187"/>
              <a:gd name="T121" fmla="*/ 8 h 257"/>
              <a:gd name="T122" fmla="*/ 155 w 187"/>
              <a:gd name="T123" fmla="*/ 2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257">
                <a:moveTo>
                  <a:pt x="160" y="27"/>
                </a:moveTo>
                <a:lnTo>
                  <a:pt x="160" y="27"/>
                </a:lnTo>
                <a:lnTo>
                  <a:pt x="161" y="27"/>
                </a:lnTo>
                <a:lnTo>
                  <a:pt x="161" y="27"/>
                </a:lnTo>
                <a:lnTo>
                  <a:pt x="163" y="25"/>
                </a:lnTo>
                <a:lnTo>
                  <a:pt x="163" y="25"/>
                </a:lnTo>
                <a:lnTo>
                  <a:pt x="163" y="25"/>
                </a:lnTo>
                <a:lnTo>
                  <a:pt x="165" y="25"/>
                </a:lnTo>
                <a:lnTo>
                  <a:pt x="165" y="23"/>
                </a:lnTo>
                <a:lnTo>
                  <a:pt x="165" y="23"/>
                </a:lnTo>
                <a:lnTo>
                  <a:pt x="167" y="23"/>
                </a:lnTo>
                <a:lnTo>
                  <a:pt x="167" y="23"/>
                </a:lnTo>
                <a:lnTo>
                  <a:pt x="168" y="23"/>
                </a:lnTo>
                <a:lnTo>
                  <a:pt x="168" y="23"/>
                </a:lnTo>
                <a:lnTo>
                  <a:pt x="170" y="23"/>
                </a:lnTo>
                <a:lnTo>
                  <a:pt x="177" y="27"/>
                </a:lnTo>
                <a:lnTo>
                  <a:pt x="183" y="29"/>
                </a:lnTo>
                <a:lnTo>
                  <a:pt x="183" y="30"/>
                </a:lnTo>
                <a:lnTo>
                  <a:pt x="182" y="32"/>
                </a:lnTo>
                <a:lnTo>
                  <a:pt x="183" y="32"/>
                </a:lnTo>
                <a:lnTo>
                  <a:pt x="185" y="39"/>
                </a:lnTo>
                <a:lnTo>
                  <a:pt x="185" y="40"/>
                </a:lnTo>
                <a:lnTo>
                  <a:pt x="182" y="44"/>
                </a:lnTo>
                <a:lnTo>
                  <a:pt x="180" y="45"/>
                </a:lnTo>
                <a:lnTo>
                  <a:pt x="178" y="47"/>
                </a:lnTo>
                <a:lnTo>
                  <a:pt x="180" y="50"/>
                </a:lnTo>
                <a:lnTo>
                  <a:pt x="180" y="50"/>
                </a:lnTo>
                <a:lnTo>
                  <a:pt x="182" y="52"/>
                </a:lnTo>
                <a:lnTo>
                  <a:pt x="182" y="52"/>
                </a:lnTo>
                <a:lnTo>
                  <a:pt x="182" y="54"/>
                </a:lnTo>
                <a:lnTo>
                  <a:pt x="182" y="55"/>
                </a:lnTo>
                <a:lnTo>
                  <a:pt x="182" y="55"/>
                </a:lnTo>
                <a:lnTo>
                  <a:pt x="182" y="57"/>
                </a:lnTo>
                <a:lnTo>
                  <a:pt x="183" y="57"/>
                </a:lnTo>
                <a:lnTo>
                  <a:pt x="182" y="59"/>
                </a:lnTo>
                <a:lnTo>
                  <a:pt x="182" y="60"/>
                </a:lnTo>
                <a:lnTo>
                  <a:pt x="182" y="60"/>
                </a:lnTo>
                <a:lnTo>
                  <a:pt x="182" y="62"/>
                </a:lnTo>
                <a:lnTo>
                  <a:pt x="183" y="67"/>
                </a:lnTo>
                <a:lnTo>
                  <a:pt x="183" y="69"/>
                </a:lnTo>
                <a:lnTo>
                  <a:pt x="187" y="74"/>
                </a:lnTo>
                <a:lnTo>
                  <a:pt x="187" y="74"/>
                </a:lnTo>
                <a:lnTo>
                  <a:pt x="187" y="76"/>
                </a:lnTo>
                <a:lnTo>
                  <a:pt x="185" y="79"/>
                </a:lnTo>
                <a:lnTo>
                  <a:pt x="185" y="81"/>
                </a:lnTo>
                <a:lnTo>
                  <a:pt x="185" y="84"/>
                </a:lnTo>
                <a:lnTo>
                  <a:pt x="185" y="89"/>
                </a:lnTo>
                <a:lnTo>
                  <a:pt x="183" y="91"/>
                </a:lnTo>
                <a:lnTo>
                  <a:pt x="183" y="92"/>
                </a:lnTo>
                <a:lnTo>
                  <a:pt x="183" y="94"/>
                </a:lnTo>
                <a:lnTo>
                  <a:pt x="183" y="96"/>
                </a:lnTo>
                <a:lnTo>
                  <a:pt x="183" y="99"/>
                </a:lnTo>
                <a:lnTo>
                  <a:pt x="183" y="101"/>
                </a:lnTo>
                <a:lnTo>
                  <a:pt x="182" y="101"/>
                </a:lnTo>
                <a:lnTo>
                  <a:pt x="182" y="101"/>
                </a:lnTo>
                <a:lnTo>
                  <a:pt x="182" y="101"/>
                </a:lnTo>
                <a:lnTo>
                  <a:pt x="182" y="101"/>
                </a:lnTo>
                <a:lnTo>
                  <a:pt x="180" y="101"/>
                </a:lnTo>
                <a:lnTo>
                  <a:pt x="180" y="101"/>
                </a:lnTo>
                <a:lnTo>
                  <a:pt x="178" y="101"/>
                </a:lnTo>
                <a:lnTo>
                  <a:pt x="178" y="101"/>
                </a:lnTo>
                <a:lnTo>
                  <a:pt x="178" y="103"/>
                </a:lnTo>
                <a:lnTo>
                  <a:pt x="178" y="103"/>
                </a:lnTo>
                <a:lnTo>
                  <a:pt x="177" y="103"/>
                </a:lnTo>
                <a:lnTo>
                  <a:pt x="177" y="104"/>
                </a:lnTo>
                <a:lnTo>
                  <a:pt x="177" y="106"/>
                </a:lnTo>
                <a:lnTo>
                  <a:pt x="177" y="106"/>
                </a:lnTo>
                <a:lnTo>
                  <a:pt x="178" y="108"/>
                </a:lnTo>
                <a:lnTo>
                  <a:pt x="178" y="108"/>
                </a:lnTo>
                <a:lnTo>
                  <a:pt x="178" y="108"/>
                </a:lnTo>
                <a:lnTo>
                  <a:pt x="178" y="109"/>
                </a:lnTo>
                <a:lnTo>
                  <a:pt x="178" y="109"/>
                </a:lnTo>
                <a:lnTo>
                  <a:pt x="177" y="109"/>
                </a:lnTo>
                <a:lnTo>
                  <a:pt x="175" y="109"/>
                </a:lnTo>
                <a:lnTo>
                  <a:pt x="175" y="109"/>
                </a:lnTo>
                <a:lnTo>
                  <a:pt x="173" y="109"/>
                </a:lnTo>
                <a:lnTo>
                  <a:pt x="173" y="109"/>
                </a:lnTo>
                <a:lnTo>
                  <a:pt x="173" y="109"/>
                </a:lnTo>
                <a:lnTo>
                  <a:pt x="173" y="109"/>
                </a:lnTo>
                <a:lnTo>
                  <a:pt x="172" y="109"/>
                </a:lnTo>
                <a:lnTo>
                  <a:pt x="172" y="109"/>
                </a:lnTo>
                <a:lnTo>
                  <a:pt x="172" y="109"/>
                </a:lnTo>
                <a:lnTo>
                  <a:pt x="172" y="111"/>
                </a:lnTo>
                <a:lnTo>
                  <a:pt x="172" y="111"/>
                </a:lnTo>
                <a:lnTo>
                  <a:pt x="172" y="111"/>
                </a:lnTo>
                <a:lnTo>
                  <a:pt x="172" y="113"/>
                </a:lnTo>
                <a:lnTo>
                  <a:pt x="173" y="113"/>
                </a:lnTo>
                <a:lnTo>
                  <a:pt x="173" y="113"/>
                </a:lnTo>
                <a:lnTo>
                  <a:pt x="173" y="114"/>
                </a:lnTo>
                <a:lnTo>
                  <a:pt x="172" y="114"/>
                </a:lnTo>
                <a:lnTo>
                  <a:pt x="172" y="114"/>
                </a:lnTo>
                <a:lnTo>
                  <a:pt x="172" y="116"/>
                </a:lnTo>
                <a:lnTo>
                  <a:pt x="173" y="116"/>
                </a:lnTo>
                <a:lnTo>
                  <a:pt x="173" y="116"/>
                </a:lnTo>
                <a:lnTo>
                  <a:pt x="175" y="116"/>
                </a:lnTo>
                <a:lnTo>
                  <a:pt x="175" y="118"/>
                </a:lnTo>
                <a:lnTo>
                  <a:pt x="175" y="116"/>
                </a:lnTo>
                <a:lnTo>
                  <a:pt x="175" y="116"/>
                </a:lnTo>
                <a:lnTo>
                  <a:pt x="177" y="114"/>
                </a:lnTo>
                <a:lnTo>
                  <a:pt x="177" y="114"/>
                </a:lnTo>
                <a:lnTo>
                  <a:pt x="177" y="114"/>
                </a:lnTo>
                <a:lnTo>
                  <a:pt x="177" y="114"/>
                </a:lnTo>
                <a:lnTo>
                  <a:pt x="178" y="114"/>
                </a:lnTo>
                <a:lnTo>
                  <a:pt x="178" y="114"/>
                </a:lnTo>
                <a:lnTo>
                  <a:pt x="180" y="114"/>
                </a:lnTo>
                <a:lnTo>
                  <a:pt x="180" y="114"/>
                </a:lnTo>
                <a:lnTo>
                  <a:pt x="180" y="116"/>
                </a:lnTo>
                <a:lnTo>
                  <a:pt x="180" y="116"/>
                </a:lnTo>
                <a:lnTo>
                  <a:pt x="180" y="116"/>
                </a:lnTo>
                <a:lnTo>
                  <a:pt x="180" y="118"/>
                </a:lnTo>
                <a:lnTo>
                  <a:pt x="180" y="118"/>
                </a:lnTo>
                <a:lnTo>
                  <a:pt x="180" y="118"/>
                </a:lnTo>
                <a:lnTo>
                  <a:pt x="180" y="118"/>
                </a:lnTo>
                <a:lnTo>
                  <a:pt x="178" y="118"/>
                </a:lnTo>
                <a:lnTo>
                  <a:pt x="178" y="119"/>
                </a:lnTo>
                <a:lnTo>
                  <a:pt x="178" y="119"/>
                </a:lnTo>
                <a:lnTo>
                  <a:pt x="178" y="119"/>
                </a:lnTo>
                <a:lnTo>
                  <a:pt x="178" y="121"/>
                </a:lnTo>
                <a:lnTo>
                  <a:pt x="177" y="121"/>
                </a:lnTo>
                <a:lnTo>
                  <a:pt x="177" y="123"/>
                </a:lnTo>
                <a:lnTo>
                  <a:pt x="177" y="123"/>
                </a:lnTo>
                <a:lnTo>
                  <a:pt x="177" y="123"/>
                </a:lnTo>
                <a:lnTo>
                  <a:pt x="178" y="123"/>
                </a:lnTo>
                <a:lnTo>
                  <a:pt x="178" y="124"/>
                </a:lnTo>
                <a:lnTo>
                  <a:pt x="178" y="124"/>
                </a:lnTo>
                <a:lnTo>
                  <a:pt x="180" y="124"/>
                </a:lnTo>
                <a:lnTo>
                  <a:pt x="180" y="124"/>
                </a:lnTo>
                <a:lnTo>
                  <a:pt x="180" y="124"/>
                </a:lnTo>
                <a:lnTo>
                  <a:pt x="180" y="124"/>
                </a:lnTo>
                <a:lnTo>
                  <a:pt x="182" y="124"/>
                </a:lnTo>
                <a:lnTo>
                  <a:pt x="182" y="124"/>
                </a:lnTo>
                <a:lnTo>
                  <a:pt x="182" y="124"/>
                </a:lnTo>
                <a:lnTo>
                  <a:pt x="182" y="124"/>
                </a:lnTo>
                <a:lnTo>
                  <a:pt x="182" y="126"/>
                </a:lnTo>
                <a:lnTo>
                  <a:pt x="182" y="126"/>
                </a:lnTo>
                <a:lnTo>
                  <a:pt x="182" y="128"/>
                </a:lnTo>
                <a:lnTo>
                  <a:pt x="182" y="128"/>
                </a:lnTo>
                <a:lnTo>
                  <a:pt x="180" y="128"/>
                </a:lnTo>
                <a:lnTo>
                  <a:pt x="178" y="129"/>
                </a:lnTo>
                <a:lnTo>
                  <a:pt x="175" y="129"/>
                </a:lnTo>
                <a:lnTo>
                  <a:pt x="173" y="131"/>
                </a:lnTo>
                <a:lnTo>
                  <a:pt x="170" y="136"/>
                </a:lnTo>
                <a:lnTo>
                  <a:pt x="172" y="136"/>
                </a:lnTo>
                <a:lnTo>
                  <a:pt x="173" y="136"/>
                </a:lnTo>
                <a:lnTo>
                  <a:pt x="173" y="138"/>
                </a:lnTo>
                <a:lnTo>
                  <a:pt x="175" y="138"/>
                </a:lnTo>
                <a:lnTo>
                  <a:pt x="175" y="138"/>
                </a:lnTo>
                <a:lnTo>
                  <a:pt x="177" y="139"/>
                </a:lnTo>
                <a:lnTo>
                  <a:pt x="178" y="139"/>
                </a:lnTo>
                <a:lnTo>
                  <a:pt x="178" y="139"/>
                </a:lnTo>
                <a:lnTo>
                  <a:pt x="180" y="141"/>
                </a:lnTo>
                <a:lnTo>
                  <a:pt x="180" y="141"/>
                </a:lnTo>
                <a:lnTo>
                  <a:pt x="180" y="141"/>
                </a:lnTo>
                <a:lnTo>
                  <a:pt x="180" y="141"/>
                </a:lnTo>
                <a:lnTo>
                  <a:pt x="180" y="143"/>
                </a:lnTo>
                <a:lnTo>
                  <a:pt x="180" y="143"/>
                </a:lnTo>
                <a:lnTo>
                  <a:pt x="178" y="145"/>
                </a:lnTo>
                <a:lnTo>
                  <a:pt x="178" y="145"/>
                </a:lnTo>
                <a:lnTo>
                  <a:pt x="178" y="145"/>
                </a:lnTo>
                <a:lnTo>
                  <a:pt x="178" y="146"/>
                </a:lnTo>
                <a:lnTo>
                  <a:pt x="178" y="148"/>
                </a:lnTo>
                <a:lnTo>
                  <a:pt x="178" y="148"/>
                </a:lnTo>
                <a:lnTo>
                  <a:pt x="178" y="150"/>
                </a:lnTo>
                <a:lnTo>
                  <a:pt x="177" y="151"/>
                </a:lnTo>
                <a:lnTo>
                  <a:pt x="177" y="153"/>
                </a:lnTo>
                <a:lnTo>
                  <a:pt x="177" y="155"/>
                </a:lnTo>
                <a:lnTo>
                  <a:pt x="177" y="155"/>
                </a:lnTo>
                <a:lnTo>
                  <a:pt x="175" y="156"/>
                </a:lnTo>
                <a:lnTo>
                  <a:pt x="175" y="156"/>
                </a:lnTo>
                <a:lnTo>
                  <a:pt x="175" y="156"/>
                </a:lnTo>
                <a:lnTo>
                  <a:pt x="173" y="156"/>
                </a:lnTo>
                <a:lnTo>
                  <a:pt x="173" y="156"/>
                </a:lnTo>
                <a:lnTo>
                  <a:pt x="173" y="156"/>
                </a:lnTo>
                <a:lnTo>
                  <a:pt x="173" y="158"/>
                </a:lnTo>
                <a:lnTo>
                  <a:pt x="173" y="158"/>
                </a:lnTo>
                <a:lnTo>
                  <a:pt x="173" y="160"/>
                </a:lnTo>
                <a:lnTo>
                  <a:pt x="173" y="160"/>
                </a:lnTo>
                <a:lnTo>
                  <a:pt x="173" y="160"/>
                </a:lnTo>
                <a:lnTo>
                  <a:pt x="177" y="161"/>
                </a:lnTo>
                <a:lnTo>
                  <a:pt x="177" y="161"/>
                </a:lnTo>
                <a:lnTo>
                  <a:pt x="177" y="161"/>
                </a:lnTo>
                <a:lnTo>
                  <a:pt x="177" y="161"/>
                </a:lnTo>
                <a:lnTo>
                  <a:pt x="177" y="163"/>
                </a:lnTo>
                <a:lnTo>
                  <a:pt x="178" y="163"/>
                </a:lnTo>
                <a:lnTo>
                  <a:pt x="178" y="163"/>
                </a:lnTo>
                <a:lnTo>
                  <a:pt x="177" y="165"/>
                </a:lnTo>
                <a:lnTo>
                  <a:pt x="177" y="165"/>
                </a:lnTo>
                <a:lnTo>
                  <a:pt x="175" y="166"/>
                </a:lnTo>
                <a:lnTo>
                  <a:pt x="173" y="166"/>
                </a:lnTo>
                <a:lnTo>
                  <a:pt x="167" y="165"/>
                </a:lnTo>
                <a:lnTo>
                  <a:pt x="165" y="165"/>
                </a:lnTo>
                <a:lnTo>
                  <a:pt x="163" y="166"/>
                </a:lnTo>
                <a:lnTo>
                  <a:pt x="161" y="166"/>
                </a:lnTo>
                <a:lnTo>
                  <a:pt x="160" y="168"/>
                </a:lnTo>
                <a:lnTo>
                  <a:pt x="160" y="170"/>
                </a:lnTo>
                <a:lnTo>
                  <a:pt x="160" y="170"/>
                </a:lnTo>
                <a:lnTo>
                  <a:pt x="158" y="173"/>
                </a:lnTo>
                <a:lnTo>
                  <a:pt x="158" y="176"/>
                </a:lnTo>
                <a:lnTo>
                  <a:pt x="156" y="178"/>
                </a:lnTo>
                <a:lnTo>
                  <a:pt x="156" y="180"/>
                </a:lnTo>
                <a:lnTo>
                  <a:pt x="156" y="183"/>
                </a:lnTo>
                <a:lnTo>
                  <a:pt x="155" y="183"/>
                </a:lnTo>
                <a:lnTo>
                  <a:pt x="155" y="185"/>
                </a:lnTo>
                <a:lnTo>
                  <a:pt x="153" y="187"/>
                </a:lnTo>
                <a:lnTo>
                  <a:pt x="150" y="187"/>
                </a:lnTo>
                <a:lnTo>
                  <a:pt x="148" y="187"/>
                </a:lnTo>
                <a:lnTo>
                  <a:pt x="146" y="182"/>
                </a:lnTo>
                <a:lnTo>
                  <a:pt x="146" y="182"/>
                </a:lnTo>
                <a:lnTo>
                  <a:pt x="146" y="182"/>
                </a:lnTo>
                <a:lnTo>
                  <a:pt x="146" y="180"/>
                </a:lnTo>
                <a:lnTo>
                  <a:pt x="146" y="180"/>
                </a:lnTo>
                <a:lnTo>
                  <a:pt x="145" y="178"/>
                </a:lnTo>
                <a:lnTo>
                  <a:pt x="145" y="178"/>
                </a:lnTo>
                <a:lnTo>
                  <a:pt x="145" y="178"/>
                </a:lnTo>
                <a:lnTo>
                  <a:pt x="143" y="178"/>
                </a:lnTo>
                <a:lnTo>
                  <a:pt x="141" y="180"/>
                </a:lnTo>
                <a:lnTo>
                  <a:pt x="143" y="183"/>
                </a:lnTo>
                <a:lnTo>
                  <a:pt x="143" y="185"/>
                </a:lnTo>
                <a:lnTo>
                  <a:pt x="143" y="187"/>
                </a:lnTo>
                <a:lnTo>
                  <a:pt x="143" y="188"/>
                </a:lnTo>
                <a:lnTo>
                  <a:pt x="143" y="188"/>
                </a:lnTo>
                <a:lnTo>
                  <a:pt x="143" y="190"/>
                </a:lnTo>
                <a:lnTo>
                  <a:pt x="141" y="190"/>
                </a:lnTo>
                <a:lnTo>
                  <a:pt x="141" y="192"/>
                </a:lnTo>
                <a:lnTo>
                  <a:pt x="141" y="192"/>
                </a:lnTo>
                <a:lnTo>
                  <a:pt x="140" y="192"/>
                </a:lnTo>
                <a:lnTo>
                  <a:pt x="140" y="193"/>
                </a:lnTo>
                <a:lnTo>
                  <a:pt x="140" y="193"/>
                </a:lnTo>
                <a:lnTo>
                  <a:pt x="140" y="195"/>
                </a:lnTo>
                <a:lnTo>
                  <a:pt x="140" y="195"/>
                </a:lnTo>
                <a:lnTo>
                  <a:pt x="141" y="197"/>
                </a:lnTo>
                <a:lnTo>
                  <a:pt x="143" y="197"/>
                </a:lnTo>
                <a:lnTo>
                  <a:pt x="143" y="197"/>
                </a:lnTo>
                <a:lnTo>
                  <a:pt x="143" y="197"/>
                </a:lnTo>
                <a:lnTo>
                  <a:pt x="145" y="197"/>
                </a:lnTo>
                <a:lnTo>
                  <a:pt x="145" y="197"/>
                </a:lnTo>
                <a:lnTo>
                  <a:pt x="145" y="197"/>
                </a:lnTo>
                <a:lnTo>
                  <a:pt x="148" y="193"/>
                </a:lnTo>
                <a:lnTo>
                  <a:pt x="148" y="193"/>
                </a:lnTo>
                <a:lnTo>
                  <a:pt x="150" y="192"/>
                </a:lnTo>
                <a:lnTo>
                  <a:pt x="150" y="192"/>
                </a:lnTo>
                <a:lnTo>
                  <a:pt x="150" y="193"/>
                </a:lnTo>
                <a:lnTo>
                  <a:pt x="150" y="193"/>
                </a:lnTo>
                <a:lnTo>
                  <a:pt x="151" y="193"/>
                </a:lnTo>
                <a:lnTo>
                  <a:pt x="151" y="195"/>
                </a:lnTo>
                <a:lnTo>
                  <a:pt x="151" y="195"/>
                </a:lnTo>
                <a:lnTo>
                  <a:pt x="151" y="197"/>
                </a:lnTo>
                <a:lnTo>
                  <a:pt x="151" y="198"/>
                </a:lnTo>
                <a:lnTo>
                  <a:pt x="151" y="198"/>
                </a:lnTo>
                <a:lnTo>
                  <a:pt x="150" y="198"/>
                </a:lnTo>
                <a:lnTo>
                  <a:pt x="148" y="200"/>
                </a:lnTo>
                <a:lnTo>
                  <a:pt x="148" y="200"/>
                </a:lnTo>
                <a:lnTo>
                  <a:pt x="148" y="200"/>
                </a:lnTo>
                <a:lnTo>
                  <a:pt x="148" y="202"/>
                </a:lnTo>
                <a:lnTo>
                  <a:pt x="150" y="202"/>
                </a:lnTo>
                <a:lnTo>
                  <a:pt x="150" y="202"/>
                </a:lnTo>
                <a:lnTo>
                  <a:pt x="150" y="202"/>
                </a:lnTo>
                <a:lnTo>
                  <a:pt x="150" y="205"/>
                </a:lnTo>
                <a:lnTo>
                  <a:pt x="150" y="205"/>
                </a:lnTo>
                <a:lnTo>
                  <a:pt x="150" y="205"/>
                </a:lnTo>
                <a:lnTo>
                  <a:pt x="151" y="207"/>
                </a:lnTo>
                <a:lnTo>
                  <a:pt x="151" y="207"/>
                </a:lnTo>
                <a:lnTo>
                  <a:pt x="151" y="207"/>
                </a:lnTo>
                <a:lnTo>
                  <a:pt x="153" y="208"/>
                </a:lnTo>
                <a:lnTo>
                  <a:pt x="153" y="208"/>
                </a:lnTo>
                <a:lnTo>
                  <a:pt x="153" y="210"/>
                </a:lnTo>
                <a:lnTo>
                  <a:pt x="153" y="215"/>
                </a:lnTo>
                <a:lnTo>
                  <a:pt x="155" y="219"/>
                </a:lnTo>
                <a:lnTo>
                  <a:pt x="155" y="219"/>
                </a:lnTo>
                <a:lnTo>
                  <a:pt x="158" y="217"/>
                </a:lnTo>
                <a:lnTo>
                  <a:pt x="158" y="217"/>
                </a:lnTo>
                <a:lnTo>
                  <a:pt x="158" y="219"/>
                </a:lnTo>
                <a:lnTo>
                  <a:pt x="158" y="227"/>
                </a:lnTo>
                <a:lnTo>
                  <a:pt x="156" y="227"/>
                </a:lnTo>
                <a:lnTo>
                  <a:pt x="156" y="227"/>
                </a:lnTo>
                <a:lnTo>
                  <a:pt x="156" y="227"/>
                </a:lnTo>
                <a:lnTo>
                  <a:pt x="155" y="227"/>
                </a:lnTo>
                <a:lnTo>
                  <a:pt x="156" y="229"/>
                </a:lnTo>
                <a:lnTo>
                  <a:pt x="156" y="230"/>
                </a:lnTo>
                <a:lnTo>
                  <a:pt x="156" y="230"/>
                </a:lnTo>
                <a:lnTo>
                  <a:pt x="156" y="230"/>
                </a:lnTo>
                <a:lnTo>
                  <a:pt x="156" y="230"/>
                </a:lnTo>
                <a:lnTo>
                  <a:pt x="156" y="232"/>
                </a:lnTo>
                <a:lnTo>
                  <a:pt x="156" y="232"/>
                </a:lnTo>
                <a:lnTo>
                  <a:pt x="156" y="234"/>
                </a:lnTo>
                <a:lnTo>
                  <a:pt x="156" y="234"/>
                </a:lnTo>
                <a:lnTo>
                  <a:pt x="155" y="235"/>
                </a:lnTo>
                <a:lnTo>
                  <a:pt x="153" y="237"/>
                </a:lnTo>
                <a:lnTo>
                  <a:pt x="150" y="237"/>
                </a:lnTo>
                <a:lnTo>
                  <a:pt x="150" y="237"/>
                </a:lnTo>
                <a:lnTo>
                  <a:pt x="146" y="239"/>
                </a:lnTo>
                <a:lnTo>
                  <a:pt x="145" y="239"/>
                </a:lnTo>
                <a:lnTo>
                  <a:pt x="141" y="240"/>
                </a:lnTo>
                <a:lnTo>
                  <a:pt x="140" y="242"/>
                </a:lnTo>
                <a:lnTo>
                  <a:pt x="138" y="244"/>
                </a:lnTo>
                <a:lnTo>
                  <a:pt x="135" y="249"/>
                </a:lnTo>
                <a:lnTo>
                  <a:pt x="131" y="250"/>
                </a:lnTo>
                <a:lnTo>
                  <a:pt x="130" y="250"/>
                </a:lnTo>
                <a:lnTo>
                  <a:pt x="126" y="249"/>
                </a:lnTo>
                <a:lnTo>
                  <a:pt x="125" y="247"/>
                </a:lnTo>
                <a:lnTo>
                  <a:pt x="125" y="247"/>
                </a:lnTo>
                <a:lnTo>
                  <a:pt x="125" y="247"/>
                </a:lnTo>
                <a:lnTo>
                  <a:pt x="123" y="249"/>
                </a:lnTo>
                <a:lnTo>
                  <a:pt x="121" y="250"/>
                </a:lnTo>
                <a:lnTo>
                  <a:pt x="121" y="250"/>
                </a:lnTo>
                <a:lnTo>
                  <a:pt x="121" y="250"/>
                </a:lnTo>
                <a:lnTo>
                  <a:pt x="119" y="252"/>
                </a:lnTo>
                <a:lnTo>
                  <a:pt x="119" y="252"/>
                </a:lnTo>
                <a:lnTo>
                  <a:pt x="119" y="254"/>
                </a:lnTo>
                <a:lnTo>
                  <a:pt x="114" y="252"/>
                </a:lnTo>
                <a:lnTo>
                  <a:pt x="114" y="252"/>
                </a:lnTo>
                <a:lnTo>
                  <a:pt x="113" y="252"/>
                </a:lnTo>
                <a:lnTo>
                  <a:pt x="113" y="254"/>
                </a:lnTo>
                <a:lnTo>
                  <a:pt x="113" y="254"/>
                </a:lnTo>
                <a:lnTo>
                  <a:pt x="111" y="254"/>
                </a:lnTo>
                <a:lnTo>
                  <a:pt x="109" y="257"/>
                </a:lnTo>
                <a:lnTo>
                  <a:pt x="109" y="257"/>
                </a:lnTo>
                <a:lnTo>
                  <a:pt x="104" y="256"/>
                </a:lnTo>
                <a:lnTo>
                  <a:pt x="104" y="256"/>
                </a:lnTo>
                <a:lnTo>
                  <a:pt x="103" y="256"/>
                </a:lnTo>
                <a:lnTo>
                  <a:pt x="93" y="257"/>
                </a:lnTo>
                <a:lnTo>
                  <a:pt x="93" y="257"/>
                </a:lnTo>
                <a:lnTo>
                  <a:pt x="91" y="256"/>
                </a:lnTo>
                <a:lnTo>
                  <a:pt x="91" y="256"/>
                </a:lnTo>
                <a:lnTo>
                  <a:pt x="89" y="249"/>
                </a:lnTo>
                <a:lnTo>
                  <a:pt x="89" y="249"/>
                </a:lnTo>
                <a:lnTo>
                  <a:pt x="89" y="247"/>
                </a:lnTo>
                <a:lnTo>
                  <a:pt x="91" y="249"/>
                </a:lnTo>
                <a:lnTo>
                  <a:pt x="93" y="249"/>
                </a:lnTo>
                <a:lnTo>
                  <a:pt x="93" y="249"/>
                </a:lnTo>
                <a:lnTo>
                  <a:pt x="94" y="249"/>
                </a:lnTo>
                <a:lnTo>
                  <a:pt x="96" y="247"/>
                </a:lnTo>
                <a:lnTo>
                  <a:pt x="96" y="247"/>
                </a:lnTo>
                <a:lnTo>
                  <a:pt x="96" y="247"/>
                </a:lnTo>
                <a:lnTo>
                  <a:pt x="98" y="245"/>
                </a:lnTo>
                <a:lnTo>
                  <a:pt x="98" y="245"/>
                </a:lnTo>
                <a:lnTo>
                  <a:pt x="99" y="245"/>
                </a:lnTo>
                <a:lnTo>
                  <a:pt x="101" y="244"/>
                </a:lnTo>
                <a:lnTo>
                  <a:pt x="106" y="237"/>
                </a:lnTo>
                <a:lnTo>
                  <a:pt x="108" y="235"/>
                </a:lnTo>
                <a:lnTo>
                  <a:pt x="108" y="235"/>
                </a:lnTo>
                <a:lnTo>
                  <a:pt x="109" y="235"/>
                </a:lnTo>
                <a:lnTo>
                  <a:pt x="111" y="234"/>
                </a:lnTo>
                <a:lnTo>
                  <a:pt x="111" y="234"/>
                </a:lnTo>
                <a:lnTo>
                  <a:pt x="113" y="234"/>
                </a:lnTo>
                <a:lnTo>
                  <a:pt x="113" y="232"/>
                </a:lnTo>
                <a:lnTo>
                  <a:pt x="113" y="232"/>
                </a:lnTo>
                <a:lnTo>
                  <a:pt x="114" y="232"/>
                </a:lnTo>
                <a:lnTo>
                  <a:pt x="113" y="230"/>
                </a:lnTo>
                <a:lnTo>
                  <a:pt x="113" y="230"/>
                </a:lnTo>
                <a:lnTo>
                  <a:pt x="113" y="230"/>
                </a:lnTo>
                <a:lnTo>
                  <a:pt x="113" y="229"/>
                </a:lnTo>
                <a:lnTo>
                  <a:pt x="114" y="227"/>
                </a:lnTo>
                <a:lnTo>
                  <a:pt x="114" y="225"/>
                </a:lnTo>
                <a:lnTo>
                  <a:pt x="114" y="225"/>
                </a:lnTo>
                <a:lnTo>
                  <a:pt x="114" y="225"/>
                </a:lnTo>
                <a:lnTo>
                  <a:pt x="113" y="224"/>
                </a:lnTo>
                <a:lnTo>
                  <a:pt x="109" y="220"/>
                </a:lnTo>
                <a:lnTo>
                  <a:pt x="109" y="220"/>
                </a:lnTo>
                <a:lnTo>
                  <a:pt x="108" y="220"/>
                </a:lnTo>
                <a:lnTo>
                  <a:pt x="108" y="220"/>
                </a:lnTo>
                <a:lnTo>
                  <a:pt x="104" y="220"/>
                </a:lnTo>
                <a:lnTo>
                  <a:pt x="101" y="220"/>
                </a:lnTo>
                <a:lnTo>
                  <a:pt x="101" y="220"/>
                </a:lnTo>
                <a:lnTo>
                  <a:pt x="101" y="220"/>
                </a:lnTo>
                <a:lnTo>
                  <a:pt x="99" y="220"/>
                </a:lnTo>
                <a:lnTo>
                  <a:pt x="99" y="222"/>
                </a:lnTo>
                <a:lnTo>
                  <a:pt x="99" y="222"/>
                </a:lnTo>
                <a:lnTo>
                  <a:pt x="101" y="224"/>
                </a:lnTo>
                <a:lnTo>
                  <a:pt x="101" y="225"/>
                </a:lnTo>
                <a:lnTo>
                  <a:pt x="101" y="227"/>
                </a:lnTo>
                <a:lnTo>
                  <a:pt x="101" y="230"/>
                </a:lnTo>
                <a:lnTo>
                  <a:pt x="101" y="230"/>
                </a:lnTo>
                <a:lnTo>
                  <a:pt x="101" y="232"/>
                </a:lnTo>
                <a:lnTo>
                  <a:pt x="101" y="232"/>
                </a:lnTo>
                <a:lnTo>
                  <a:pt x="101" y="234"/>
                </a:lnTo>
                <a:lnTo>
                  <a:pt x="101" y="235"/>
                </a:lnTo>
                <a:lnTo>
                  <a:pt x="99" y="235"/>
                </a:lnTo>
                <a:lnTo>
                  <a:pt x="99" y="237"/>
                </a:lnTo>
                <a:lnTo>
                  <a:pt x="99" y="237"/>
                </a:lnTo>
                <a:lnTo>
                  <a:pt x="96" y="235"/>
                </a:lnTo>
                <a:lnTo>
                  <a:pt x="96" y="235"/>
                </a:lnTo>
                <a:lnTo>
                  <a:pt x="96" y="235"/>
                </a:lnTo>
                <a:lnTo>
                  <a:pt x="96" y="235"/>
                </a:lnTo>
                <a:lnTo>
                  <a:pt x="96" y="234"/>
                </a:lnTo>
                <a:lnTo>
                  <a:pt x="96" y="234"/>
                </a:lnTo>
                <a:lnTo>
                  <a:pt x="96" y="232"/>
                </a:lnTo>
                <a:lnTo>
                  <a:pt x="96" y="232"/>
                </a:lnTo>
                <a:lnTo>
                  <a:pt x="93" y="232"/>
                </a:lnTo>
                <a:lnTo>
                  <a:pt x="93" y="232"/>
                </a:lnTo>
                <a:lnTo>
                  <a:pt x="93" y="230"/>
                </a:lnTo>
                <a:lnTo>
                  <a:pt x="93" y="230"/>
                </a:lnTo>
                <a:lnTo>
                  <a:pt x="93" y="230"/>
                </a:lnTo>
                <a:lnTo>
                  <a:pt x="93" y="230"/>
                </a:lnTo>
                <a:lnTo>
                  <a:pt x="93" y="227"/>
                </a:lnTo>
                <a:lnTo>
                  <a:pt x="93" y="227"/>
                </a:lnTo>
                <a:lnTo>
                  <a:pt x="93" y="227"/>
                </a:lnTo>
                <a:lnTo>
                  <a:pt x="91" y="227"/>
                </a:lnTo>
                <a:lnTo>
                  <a:pt x="89" y="227"/>
                </a:lnTo>
                <a:lnTo>
                  <a:pt x="89" y="227"/>
                </a:lnTo>
                <a:lnTo>
                  <a:pt x="88" y="227"/>
                </a:lnTo>
                <a:lnTo>
                  <a:pt x="88" y="229"/>
                </a:lnTo>
                <a:lnTo>
                  <a:pt x="88" y="229"/>
                </a:lnTo>
                <a:lnTo>
                  <a:pt x="88" y="229"/>
                </a:lnTo>
                <a:lnTo>
                  <a:pt x="86" y="227"/>
                </a:lnTo>
                <a:lnTo>
                  <a:pt x="86" y="227"/>
                </a:lnTo>
                <a:lnTo>
                  <a:pt x="86" y="227"/>
                </a:lnTo>
                <a:lnTo>
                  <a:pt x="88" y="227"/>
                </a:lnTo>
                <a:lnTo>
                  <a:pt x="88" y="225"/>
                </a:lnTo>
                <a:lnTo>
                  <a:pt x="89" y="224"/>
                </a:lnTo>
                <a:lnTo>
                  <a:pt x="89" y="224"/>
                </a:lnTo>
                <a:lnTo>
                  <a:pt x="89" y="224"/>
                </a:lnTo>
                <a:lnTo>
                  <a:pt x="89" y="222"/>
                </a:lnTo>
                <a:lnTo>
                  <a:pt x="89" y="222"/>
                </a:lnTo>
                <a:lnTo>
                  <a:pt x="88" y="222"/>
                </a:lnTo>
                <a:lnTo>
                  <a:pt x="88" y="222"/>
                </a:lnTo>
                <a:lnTo>
                  <a:pt x="86" y="222"/>
                </a:lnTo>
                <a:lnTo>
                  <a:pt x="86" y="222"/>
                </a:lnTo>
                <a:lnTo>
                  <a:pt x="86" y="222"/>
                </a:lnTo>
                <a:lnTo>
                  <a:pt x="86" y="222"/>
                </a:lnTo>
                <a:lnTo>
                  <a:pt x="86" y="220"/>
                </a:lnTo>
                <a:lnTo>
                  <a:pt x="86" y="220"/>
                </a:lnTo>
                <a:lnTo>
                  <a:pt x="86" y="220"/>
                </a:lnTo>
                <a:lnTo>
                  <a:pt x="86" y="220"/>
                </a:lnTo>
                <a:lnTo>
                  <a:pt x="86" y="220"/>
                </a:lnTo>
                <a:lnTo>
                  <a:pt x="86" y="219"/>
                </a:lnTo>
                <a:lnTo>
                  <a:pt x="86" y="219"/>
                </a:lnTo>
                <a:lnTo>
                  <a:pt x="86" y="217"/>
                </a:lnTo>
                <a:lnTo>
                  <a:pt x="86" y="217"/>
                </a:lnTo>
                <a:lnTo>
                  <a:pt x="86" y="217"/>
                </a:lnTo>
                <a:lnTo>
                  <a:pt x="86" y="215"/>
                </a:lnTo>
                <a:lnTo>
                  <a:pt x="86" y="215"/>
                </a:lnTo>
                <a:lnTo>
                  <a:pt x="86" y="215"/>
                </a:lnTo>
                <a:lnTo>
                  <a:pt x="86" y="215"/>
                </a:lnTo>
                <a:lnTo>
                  <a:pt x="86" y="213"/>
                </a:lnTo>
                <a:lnTo>
                  <a:pt x="88" y="213"/>
                </a:lnTo>
                <a:lnTo>
                  <a:pt x="88" y="213"/>
                </a:lnTo>
                <a:lnTo>
                  <a:pt x="88" y="213"/>
                </a:lnTo>
                <a:lnTo>
                  <a:pt x="86" y="210"/>
                </a:lnTo>
                <a:lnTo>
                  <a:pt x="86" y="210"/>
                </a:lnTo>
                <a:lnTo>
                  <a:pt x="86" y="210"/>
                </a:lnTo>
                <a:lnTo>
                  <a:pt x="86" y="210"/>
                </a:lnTo>
                <a:lnTo>
                  <a:pt x="88" y="208"/>
                </a:lnTo>
                <a:lnTo>
                  <a:pt x="88" y="208"/>
                </a:lnTo>
                <a:lnTo>
                  <a:pt x="88" y="208"/>
                </a:lnTo>
                <a:lnTo>
                  <a:pt x="89" y="208"/>
                </a:lnTo>
                <a:lnTo>
                  <a:pt x="88" y="207"/>
                </a:lnTo>
                <a:lnTo>
                  <a:pt x="88" y="207"/>
                </a:lnTo>
                <a:lnTo>
                  <a:pt x="88" y="205"/>
                </a:lnTo>
                <a:lnTo>
                  <a:pt x="88" y="205"/>
                </a:lnTo>
                <a:lnTo>
                  <a:pt x="88" y="205"/>
                </a:lnTo>
                <a:lnTo>
                  <a:pt x="88" y="203"/>
                </a:lnTo>
                <a:lnTo>
                  <a:pt x="88" y="203"/>
                </a:lnTo>
                <a:lnTo>
                  <a:pt x="89" y="203"/>
                </a:lnTo>
                <a:lnTo>
                  <a:pt x="89" y="203"/>
                </a:lnTo>
                <a:lnTo>
                  <a:pt x="89" y="203"/>
                </a:lnTo>
                <a:lnTo>
                  <a:pt x="89" y="203"/>
                </a:lnTo>
                <a:lnTo>
                  <a:pt x="89" y="203"/>
                </a:lnTo>
                <a:lnTo>
                  <a:pt x="91" y="202"/>
                </a:lnTo>
                <a:lnTo>
                  <a:pt x="96" y="197"/>
                </a:lnTo>
                <a:lnTo>
                  <a:pt x="96" y="197"/>
                </a:lnTo>
                <a:lnTo>
                  <a:pt x="98" y="195"/>
                </a:lnTo>
                <a:lnTo>
                  <a:pt x="98" y="195"/>
                </a:lnTo>
                <a:lnTo>
                  <a:pt x="98" y="195"/>
                </a:lnTo>
                <a:lnTo>
                  <a:pt x="98" y="195"/>
                </a:lnTo>
                <a:lnTo>
                  <a:pt x="99" y="193"/>
                </a:lnTo>
                <a:lnTo>
                  <a:pt x="99" y="193"/>
                </a:lnTo>
                <a:lnTo>
                  <a:pt x="98" y="193"/>
                </a:lnTo>
                <a:lnTo>
                  <a:pt x="98" y="193"/>
                </a:lnTo>
                <a:lnTo>
                  <a:pt x="96" y="193"/>
                </a:lnTo>
                <a:lnTo>
                  <a:pt x="96" y="193"/>
                </a:lnTo>
                <a:lnTo>
                  <a:pt x="94" y="192"/>
                </a:lnTo>
                <a:lnTo>
                  <a:pt x="93" y="190"/>
                </a:lnTo>
                <a:lnTo>
                  <a:pt x="91" y="190"/>
                </a:lnTo>
                <a:lnTo>
                  <a:pt x="91" y="190"/>
                </a:lnTo>
                <a:lnTo>
                  <a:pt x="91" y="190"/>
                </a:lnTo>
                <a:lnTo>
                  <a:pt x="91" y="190"/>
                </a:lnTo>
                <a:lnTo>
                  <a:pt x="91" y="192"/>
                </a:lnTo>
                <a:lnTo>
                  <a:pt x="91" y="192"/>
                </a:lnTo>
                <a:lnTo>
                  <a:pt x="91" y="192"/>
                </a:lnTo>
                <a:lnTo>
                  <a:pt x="91" y="192"/>
                </a:lnTo>
                <a:lnTo>
                  <a:pt x="91" y="193"/>
                </a:lnTo>
                <a:lnTo>
                  <a:pt x="89" y="193"/>
                </a:lnTo>
                <a:lnTo>
                  <a:pt x="89" y="192"/>
                </a:lnTo>
                <a:lnTo>
                  <a:pt x="89" y="192"/>
                </a:lnTo>
                <a:lnTo>
                  <a:pt x="88" y="192"/>
                </a:lnTo>
                <a:lnTo>
                  <a:pt x="86" y="190"/>
                </a:lnTo>
                <a:lnTo>
                  <a:pt x="86" y="190"/>
                </a:lnTo>
                <a:lnTo>
                  <a:pt x="86" y="190"/>
                </a:lnTo>
                <a:lnTo>
                  <a:pt x="86" y="190"/>
                </a:lnTo>
                <a:lnTo>
                  <a:pt x="86" y="192"/>
                </a:lnTo>
                <a:lnTo>
                  <a:pt x="86" y="192"/>
                </a:lnTo>
                <a:lnTo>
                  <a:pt x="88" y="195"/>
                </a:lnTo>
                <a:lnTo>
                  <a:pt x="88" y="195"/>
                </a:lnTo>
                <a:lnTo>
                  <a:pt x="91" y="197"/>
                </a:lnTo>
                <a:lnTo>
                  <a:pt x="91" y="197"/>
                </a:lnTo>
                <a:lnTo>
                  <a:pt x="91" y="197"/>
                </a:lnTo>
                <a:lnTo>
                  <a:pt x="91" y="197"/>
                </a:lnTo>
                <a:lnTo>
                  <a:pt x="91" y="198"/>
                </a:lnTo>
                <a:lnTo>
                  <a:pt x="91" y="198"/>
                </a:lnTo>
                <a:lnTo>
                  <a:pt x="89" y="198"/>
                </a:lnTo>
                <a:lnTo>
                  <a:pt x="88" y="200"/>
                </a:lnTo>
                <a:lnTo>
                  <a:pt x="82" y="202"/>
                </a:lnTo>
                <a:lnTo>
                  <a:pt x="82" y="202"/>
                </a:lnTo>
                <a:lnTo>
                  <a:pt x="81" y="202"/>
                </a:lnTo>
                <a:lnTo>
                  <a:pt x="81" y="200"/>
                </a:lnTo>
                <a:lnTo>
                  <a:pt x="79" y="200"/>
                </a:lnTo>
                <a:lnTo>
                  <a:pt x="79" y="200"/>
                </a:lnTo>
                <a:lnTo>
                  <a:pt x="77" y="200"/>
                </a:lnTo>
                <a:lnTo>
                  <a:pt x="77" y="200"/>
                </a:lnTo>
                <a:lnTo>
                  <a:pt x="77" y="200"/>
                </a:lnTo>
                <a:lnTo>
                  <a:pt x="77" y="200"/>
                </a:lnTo>
                <a:lnTo>
                  <a:pt x="77" y="202"/>
                </a:lnTo>
                <a:lnTo>
                  <a:pt x="76" y="203"/>
                </a:lnTo>
                <a:lnTo>
                  <a:pt x="74" y="203"/>
                </a:lnTo>
                <a:lnTo>
                  <a:pt x="71" y="207"/>
                </a:lnTo>
                <a:lnTo>
                  <a:pt x="71" y="207"/>
                </a:lnTo>
                <a:lnTo>
                  <a:pt x="69" y="208"/>
                </a:lnTo>
                <a:lnTo>
                  <a:pt x="69" y="208"/>
                </a:lnTo>
                <a:lnTo>
                  <a:pt x="69" y="208"/>
                </a:lnTo>
                <a:lnTo>
                  <a:pt x="69" y="208"/>
                </a:lnTo>
                <a:lnTo>
                  <a:pt x="69" y="208"/>
                </a:lnTo>
                <a:lnTo>
                  <a:pt x="69" y="207"/>
                </a:lnTo>
                <a:lnTo>
                  <a:pt x="67" y="207"/>
                </a:lnTo>
                <a:lnTo>
                  <a:pt x="67" y="208"/>
                </a:lnTo>
                <a:lnTo>
                  <a:pt x="66" y="208"/>
                </a:lnTo>
                <a:lnTo>
                  <a:pt x="66" y="210"/>
                </a:lnTo>
                <a:lnTo>
                  <a:pt x="66" y="210"/>
                </a:lnTo>
                <a:lnTo>
                  <a:pt x="66" y="210"/>
                </a:lnTo>
                <a:lnTo>
                  <a:pt x="66" y="212"/>
                </a:lnTo>
                <a:lnTo>
                  <a:pt x="66" y="212"/>
                </a:lnTo>
                <a:lnTo>
                  <a:pt x="66" y="213"/>
                </a:lnTo>
                <a:lnTo>
                  <a:pt x="67" y="213"/>
                </a:lnTo>
                <a:lnTo>
                  <a:pt x="69" y="213"/>
                </a:lnTo>
                <a:lnTo>
                  <a:pt x="69" y="213"/>
                </a:lnTo>
                <a:lnTo>
                  <a:pt x="69" y="213"/>
                </a:lnTo>
                <a:lnTo>
                  <a:pt x="69" y="213"/>
                </a:lnTo>
                <a:lnTo>
                  <a:pt x="69" y="213"/>
                </a:lnTo>
                <a:lnTo>
                  <a:pt x="71" y="213"/>
                </a:lnTo>
                <a:lnTo>
                  <a:pt x="71" y="213"/>
                </a:lnTo>
                <a:lnTo>
                  <a:pt x="72" y="213"/>
                </a:lnTo>
                <a:lnTo>
                  <a:pt x="72" y="215"/>
                </a:lnTo>
                <a:lnTo>
                  <a:pt x="72" y="215"/>
                </a:lnTo>
                <a:lnTo>
                  <a:pt x="72" y="215"/>
                </a:lnTo>
                <a:lnTo>
                  <a:pt x="74" y="217"/>
                </a:lnTo>
                <a:lnTo>
                  <a:pt x="74" y="217"/>
                </a:lnTo>
                <a:lnTo>
                  <a:pt x="76" y="219"/>
                </a:lnTo>
                <a:lnTo>
                  <a:pt x="76" y="219"/>
                </a:lnTo>
                <a:lnTo>
                  <a:pt x="76" y="219"/>
                </a:lnTo>
                <a:lnTo>
                  <a:pt x="76" y="219"/>
                </a:lnTo>
                <a:lnTo>
                  <a:pt x="76" y="220"/>
                </a:lnTo>
                <a:lnTo>
                  <a:pt x="76" y="220"/>
                </a:lnTo>
                <a:lnTo>
                  <a:pt x="76" y="220"/>
                </a:lnTo>
                <a:lnTo>
                  <a:pt x="76" y="222"/>
                </a:lnTo>
                <a:lnTo>
                  <a:pt x="77" y="222"/>
                </a:lnTo>
                <a:lnTo>
                  <a:pt x="77" y="224"/>
                </a:lnTo>
                <a:lnTo>
                  <a:pt x="76" y="224"/>
                </a:lnTo>
                <a:lnTo>
                  <a:pt x="76" y="224"/>
                </a:lnTo>
                <a:lnTo>
                  <a:pt x="76" y="224"/>
                </a:lnTo>
                <a:lnTo>
                  <a:pt x="74" y="225"/>
                </a:lnTo>
                <a:lnTo>
                  <a:pt x="76" y="225"/>
                </a:lnTo>
                <a:lnTo>
                  <a:pt x="76" y="225"/>
                </a:lnTo>
                <a:lnTo>
                  <a:pt x="76" y="227"/>
                </a:lnTo>
                <a:lnTo>
                  <a:pt x="76" y="227"/>
                </a:lnTo>
                <a:lnTo>
                  <a:pt x="76" y="227"/>
                </a:lnTo>
                <a:lnTo>
                  <a:pt x="76" y="227"/>
                </a:lnTo>
                <a:lnTo>
                  <a:pt x="76" y="229"/>
                </a:lnTo>
                <a:lnTo>
                  <a:pt x="74" y="229"/>
                </a:lnTo>
                <a:lnTo>
                  <a:pt x="74" y="229"/>
                </a:lnTo>
                <a:lnTo>
                  <a:pt x="72" y="227"/>
                </a:lnTo>
                <a:lnTo>
                  <a:pt x="72" y="227"/>
                </a:lnTo>
                <a:lnTo>
                  <a:pt x="72" y="227"/>
                </a:lnTo>
                <a:lnTo>
                  <a:pt x="72" y="227"/>
                </a:lnTo>
                <a:lnTo>
                  <a:pt x="72" y="225"/>
                </a:lnTo>
                <a:lnTo>
                  <a:pt x="71" y="225"/>
                </a:lnTo>
                <a:lnTo>
                  <a:pt x="71" y="224"/>
                </a:lnTo>
                <a:lnTo>
                  <a:pt x="71" y="224"/>
                </a:lnTo>
                <a:lnTo>
                  <a:pt x="71" y="224"/>
                </a:lnTo>
                <a:lnTo>
                  <a:pt x="71" y="224"/>
                </a:lnTo>
                <a:lnTo>
                  <a:pt x="71" y="222"/>
                </a:lnTo>
                <a:lnTo>
                  <a:pt x="71" y="224"/>
                </a:lnTo>
                <a:lnTo>
                  <a:pt x="69" y="224"/>
                </a:lnTo>
                <a:lnTo>
                  <a:pt x="69" y="225"/>
                </a:lnTo>
                <a:lnTo>
                  <a:pt x="69" y="225"/>
                </a:lnTo>
                <a:lnTo>
                  <a:pt x="69" y="227"/>
                </a:lnTo>
                <a:lnTo>
                  <a:pt x="69" y="227"/>
                </a:lnTo>
                <a:lnTo>
                  <a:pt x="69" y="227"/>
                </a:lnTo>
                <a:lnTo>
                  <a:pt x="69" y="229"/>
                </a:lnTo>
                <a:lnTo>
                  <a:pt x="69" y="229"/>
                </a:lnTo>
                <a:lnTo>
                  <a:pt x="67" y="230"/>
                </a:lnTo>
                <a:lnTo>
                  <a:pt x="66" y="232"/>
                </a:lnTo>
                <a:lnTo>
                  <a:pt x="64" y="232"/>
                </a:lnTo>
                <a:lnTo>
                  <a:pt x="64" y="232"/>
                </a:lnTo>
                <a:lnTo>
                  <a:pt x="62" y="232"/>
                </a:lnTo>
                <a:lnTo>
                  <a:pt x="61" y="230"/>
                </a:lnTo>
                <a:lnTo>
                  <a:pt x="61" y="229"/>
                </a:lnTo>
                <a:lnTo>
                  <a:pt x="61" y="227"/>
                </a:lnTo>
                <a:lnTo>
                  <a:pt x="59" y="227"/>
                </a:lnTo>
                <a:lnTo>
                  <a:pt x="59" y="227"/>
                </a:lnTo>
                <a:lnTo>
                  <a:pt x="56" y="225"/>
                </a:lnTo>
                <a:lnTo>
                  <a:pt x="56" y="225"/>
                </a:lnTo>
                <a:lnTo>
                  <a:pt x="56" y="225"/>
                </a:lnTo>
                <a:lnTo>
                  <a:pt x="54" y="225"/>
                </a:lnTo>
                <a:lnTo>
                  <a:pt x="54" y="225"/>
                </a:lnTo>
                <a:lnTo>
                  <a:pt x="54" y="225"/>
                </a:lnTo>
                <a:lnTo>
                  <a:pt x="56" y="227"/>
                </a:lnTo>
                <a:lnTo>
                  <a:pt x="56" y="227"/>
                </a:lnTo>
                <a:lnTo>
                  <a:pt x="56" y="227"/>
                </a:lnTo>
                <a:lnTo>
                  <a:pt x="56" y="229"/>
                </a:lnTo>
                <a:lnTo>
                  <a:pt x="54" y="229"/>
                </a:lnTo>
                <a:lnTo>
                  <a:pt x="51" y="227"/>
                </a:lnTo>
                <a:lnTo>
                  <a:pt x="49" y="227"/>
                </a:lnTo>
                <a:lnTo>
                  <a:pt x="49" y="225"/>
                </a:lnTo>
                <a:lnTo>
                  <a:pt x="49" y="225"/>
                </a:lnTo>
                <a:lnTo>
                  <a:pt x="49" y="225"/>
                </a:lnTo>
                <a:lnTo>
                  <a:pt x="49" y="224"/>
                </a:lnTo>
                <a:lnTo>
                  <a:pt x="47" y="224"/>
                </a:lnTo>
                <a:lnTo>
                  <a:pt x="47" y="222"/>
                </a:lnTo>
                <a:lnTo>
                  <a:pt x="47" y="222"/>
                </a:lnTo>
                <a:lnTo>
                  <a:pt x="44" y="220"/>
                </a:lnTo>
                <a:lnTo>
                  <a:pt x="42" y="220"/>
                </a:lnTo>
                <a:lnTo>
                  <a:pt x="42" y="220"/>
                </a:lnTo>
                <a:lnTo>
                  <a:pt x="42" y="222"/>
                </a:lnTo>
                <a:lnTo>
                  <a:pt x="42" y="222"/>
                </a:lnTo>
                <a:lnTo>
                  <a:pt x="42" y="222"/>
                </a:lnTo>
                <a:lnTo>
                  <a:pt x="42" y="224"/>
                </a:lnTo>
                <a:lnTo>
                  <a:pt x="42" y="224"/>
                </a:lnTo>
                <a:lnTo>
                  <a:pt x="42" y="224"/>
                </a:lnTo>
                <a:lnTo>
                  <a:pt x="44" y="222"/>
                </a:lnTo>
                <a:lnTo>
                  <a:pt x="44" y="222"/>
                </a:lnTo>
                <a:lnTo>
                  <a:pt x="44" y="222"/>
                </a:lnTo>
                <a:lnTo>
                  <a:pt x="44" y="222"/>
                </a:lnTo>
                <a:lnTo>
                  <a:pt x="44" y="224"/>
                </a:lnTo>
                <a:lnTo>
                  <a:pt x="44" y="224"/>
                </a:lnTo>
                <a:lnTo>
                  <a:pt x="44" y="224"/>
                </a:lnTo>
                <a:lnTo>
                  <a:pt x="42" y="224"/>
                </a:lnTo>
                <a:lnTo>
                  <a:pt x="42" y="225"/>
                </a:lnTo>
                <a:lnTo>
                  <a:pt x="42" y="225"/>
                </a:lnTo>
                <a:lnTo>
                  <a:pt x="40" y="225"/>
                </a:lnTo>
                <a:lnTo>
                  <a:pt x="40" y="227"/>
                </a:lnTo>
                <a:lnTo>
                  <a:pt x="40" y="229"/>
                </a:lnTo>
                <a:lnTo>
                  <a:pt x="40" y="229"/>
                </a:lnTo>
                <a:lnTo>
                  <a:pt x="40" y="230"/>
                </a:lnTo>
                <a:lnTo>
                  <a:pt x="42" y="230"/>
                </a:lnTo>
                <a:lnTo>
                  <a:pt x="42" y="232"/>
                </a:lnTo>
                <a:lnTo>
                  <a:pt x="42" y="232"/>
                </a:lnTo>
                <a:lnTo>
                  <a:pt x="42" y="232"/>
                </a:lnTo>
                <a:lnTo>
                  <a:pt x="40" y="234"/>
                </a:lnTo>
                <a:lnTo>
                  <a:pt x="40" y="234"/>
                </a:lnTo>
                <a:lnTo>
                  <a:pt x="40" y="234"/>
                </a:lnTo>
                <a:lnTo>
                  <a:pt x="39" y="234"/>
                </a:lnTo>
                <a:lnTo>
                  <a:pt x="39" y="234"/>
                </a:lnTo>
                <a:lnTo>
                  <a:pt x="39" y="234"/>
                </a:lnTo>
                <a:lnTo>
                  <a:pt x="39" y="234"/>
                </a:lnTo>
                <a:lnTo>
                  <a:pt x="39" y="234"/>
                </a:lnTo>
                <a:lnTo>
                  <a:pt x="37" y="235"/>
                </a:lnTo>
                <a:lnTo>
                  <a:pt x="37" y="235"/>
                </a:lnTo>
                <a:lnTo>
                  <a:pt x="35" y="235"/>
                </a:lnTo>
                <a:lnTo>
                  <a:pt x="35" y="235"/>
                </a:lnTo>
                <a:lnTo>
                  <a:pt x="35" y="235"/>
                </a:lnTo>
                <a:lnTo>
                  <a:pt x="32" y="235"/>
                </a:lnTo>
                <a:lnTo>
                  <a:pt x="30" y="235"/>
                </a:lnTo>
                <a:lnTo>
                  <a:pt x="30" y="235"/>
                </a:lnTo>
                <a:lnTo>
                  <a:pt x="30" y="234"/>
                </a:lnTo>
                <a:lnTo>
                  <a:pt x="30" y="234"/>
                </a:lnTo>
                <a:lnTo>
                  <a:pt x="30" y="234"/>
                </a:lnTo>
                <a:lnTo>
                  <a:pt x="30" y="232"/>
                </a:lnTo>
                <a:lnTo>
                  <a:pt x="32" y="232"/>
                </a:lnTo>
                <a:lnTo>
                  <a:pt x="32" y="232"/>
                </a:lnTo>
                <a:lnTo>
                  <a:pt x="32" y="232"/>
                </a:lnTo>
                <a:lnTo>
                  <a:pt x="32" y="230"/>
                </a:lnTo>
                <a:lnTo>
                  <a:pt x="32" y="230"/>
                </a:lnTo>
                <a:lnTo>
                  <a:pt x="32" y="229"/>
                </a:lnTo>
                <a:lnTo>
                  <a:pt x="30" y="229"/>
                </a:lnTo>
                <a:lnTo>
                  <a:pt x="30" y="229"/>
                </a:lnTo>
                <a:lnTo>
                  <a:pt x="30" y="229"/>
                </a:lnTo>
                <a:lnTo>
                  <a:pt x="29" y="229"/>
                </a:lnTo>
                <a:lnTo>
                  <a:pt x="29" y="227"/>
                </a:lnTo>
                <a:lnTo>
                  <a:pt x="29" y="227"/>
                </a:lnTo>
                <a:lnTo>
                  <a:pt x="29" y="227"/>
                </a:lnTo>
                <a:lnTo>
                  <a:pt x="29" y="227"/>
                </a:lnTo>
                <a:lnTo>
                  <a:pt x="29" y="227"/>
                </a:lnTo>
                <a:lnTo>
                  <a:pt x="27" y="225"/>
                </a:lnTo>
                <a:lnTo>
                  <a:pt x="27" y="225"/>
                </a:lnTo>
                <a:lnTo>
                  <a:pt x="27" y="225"/>
                </a:lnTo>
                <a:lnTo>
                  <a:pt x="27" y="227"/>
                </a:lnTo>
                <a:lnTo>
                  <a:pt x="25" y="227"/>
                </a:lnTo>
                <a:lnTo>
                  <a:pt x="25" y="227"/>
                </a:lnTo>
                <a:lnTo>
                  <a:pt x="25" y="229"/>
                </a:lnTo>
                <a:lnTo>
                  <a:pt x="25" y="229"/>
                </a:lnTo>
                <a:lnTo>
                  <a:pt x="24" y="229"/>
                </a:lnTo>
                <a:lnTo>
                  <a:pt x="24" y="229"/>
                </a:lnTo>
                <a:lnTo>
                  <a:pt x="22" y="229"/>
                </a:lnTo>
                <a:lnTo>
                  <a:pt x="20" y="229"/>
                </a:lnTo>
                <a:lnTo>
                  <a:pt x="19" y="230"/>
                </a:lnTo>
                <a:lnTo>
                  <a:pt x="19" y="230"/>
                </a:lnTo>
                <a:lnTo>
                  <a:pt x="17" y="230"/>
                </a:lnTo>
                <a:lnTo>
                  <a:pt x="17" y="230"/>
                </a:lnTo>
                <a:lnTo>
                  <a:pt x="17" y="232"/>
                </a:lnTo>
                <a:lnTo>
                  <a:pt x="17" y="232"/>
                </a:lnTo>
                <a:lnTo>
                  <a:pt x="17" y="230"/>
                </a:lnTo>
                <a:lnTo>
                  <a:pt x="17" y="230"/>
                </a:lnTo>
                <a:lnTo>
                  <a:pt x="17" y="230"/>
                </a:lnTo>
                <a:lnTo>
                  <a:pt x="17" y="229"/>
                </a:lnTo>
                <a:lnTo>
                  <a:pt x="17" y="229"/>
                </a:lnTo>
                <a:lnTo>
                  <a:pt x="17" y="227"/>
                </a:lnTo>
                <a:lnTo>
                  <a:pt x="15" y="227"/>
                </a:lnTo>
                <a:lnTo>
                  <a:pt x="15" y="227"/>
                </a:lnTo>
                <a:lnTo>
                  <a:pt x="15" y="227"/>
                </a:lnTo>
                <a:lnTo>
                  <a:pt x="15" y="225"/>
                </a:lnTo>
                <a:lnTo>
                  <a:pt x="15" y="225"/>
                </a:lnTo>
                <a:lnTo>
                  <a:pt x="15" y="225"/>
                </a:lnTo>
                <a:lnTo>
                  <a:pt x="15" y="224"/>
                </a:lnTo>
                <a:lnTo>
                  <a:pt x="15" y="224"/>
                </a:lnTo>
                <a:lnTo>
                  <a:pt x="15" y="224"/>
                </a:lnTo>
                <a:lnTo>
                  <a:pt x="15" y="224"/>
                </a:lnTo>
                <a:lnTo>
                  <a:pt x="14" y="225"/>
                </a:lnTo>
                <a:lnTo>
                  <a:pt x="14" y="225"/>
                </a:lnTo>
                <a:lnTo>
                  <a:pt x="14" y="225"/>
                </a:lnTo>
                <a:lnTo>
                  <a:pt x="14" y="225"/>
                </a:lnTo>
                <a:lnTo>
                  <a:pt x="12" y="225"/>
                </a:lnTo>
                <a:lnTo>
                  <a:pt x="12" y="225"/>
                </a:lnTo>
                <a:lnTo>
                  <a:pt x="12" y="225"/>
                </a:lnTo>
                <a:lnTo>
                  <a:pt x="12" y="224"/>
                </a:lnTo>
                <a:lnTo>
                  <a:pt x="12" y="224"/>
                </a:lnTo>
                <a:lnTo>
                  <a:pt x="10" y="224"/>
                </a:lnTo>
                <a:lnTo>
                  <a:pt x="2" y="222"/>
                </a:lnTo>
                <a:lnTo>
                  <a:pt x="2" y="222"/>
                </a:lnTo>
                <a:lnTo>
                  <a:pt x="0" y="224"/>
                </a:lnTo>
                <a:lnTo>
                  <a:pt x="0" y="220"/>
                </a:lnTo>
                <a:lnTo>
                  <a:pt x="0" y="219"/>
                </a:lnTo>
                <a:lnTo>
                  <a:pt x="0" y="217"/>
                </a:lnTo>
                <a:lnTo>
                  <a:pt x="0" y="215"/>
                </a:lnTo>
                <a:lnTo>
                  <a:pt x="0" y="215"/>
                </a:lnTo>
                <a:lnTo>
                  <a:pt x="2" y="215"/>
                </a:lnTo>
                <a:lnTo>
                  <a:pt x="2" y="215"/>
                </a:lnTo>
                <a:lnTo>
                  <a:pt x="3" y="215"/>
                </a:lnTo>
                <a:lnTo>
                  <a:pt x="7" y="210"/>
                </a:lnTo>
                <a:lnTo>
                  <a:pt x="7" y="210"/>
                </a:lnTo>
                <a:lnTo>
                  <a:pt x="15" y="208"/>
                </a:lnTo>
                <a:lnTo>
                  <a:pt x="17" y="207"/>
                </a:lnTo>
                <a:lnTo>
                  <a:pt x="17" y="207"/>
                </a:lnTo>
                <a:lnTo>
                  <a:pt x="17" y="207"/>
                </a:lnTo>
                <a:lnTo>
                  <a:pt x="17" y="205"/>
                </a:lnTo>
                <a:lnTo>
                  <a:pt x="17" y="205"/>
                </a:lnTo>
                <a:lnTo>
                  <a:pt x="15" y="205"/>
                </a:lnTo>
                <a:lnTo>
                  <a:pt x="15" y="205"/>
                </a:lnTo>
                <a:lnTo>
                  <a:pt x="15" y="205"/>
                </a:lnTo>
                <a:lnTo>
                  <a:pt x="14" y="205"/>
                </a:lnTo>
                <a:lnTo>
                  <a:pt x="14" y="205"/>
                </a:lnTo>
                <a:lnTo>
                  <a:pt x="12" y="205"/>
                </a:lnTo>
                <a:lnTo>
                  <a:pt x="12" y="205"/>
                </a:lnTo>
                <a:lnTo>
                  <a:pt x="10" y="205"/>
                </a:lnTo>
                <a:lnTo>
                  <a:pt x="9" y="205"/>
                </a:lnTo>
                <a:lnTo>
                  <a:pt x="7" y="203"/>
                </a:lnTo>
                <a:lnTo>
                  <a:pt x="7" y="200"/>
                </a:lnTo>
                <a:lnTo>
                  <a:pt x="7" y="198"/>
                </a:lnTo>
                <a:lnTo>
                  <a:pt x="7" y="198"/>
                </a:lnTo>
                <a:lnTo>
                  <a:pt x="9" y="198"/>
                </a:lnTo>
                <a:lnTo>
                  <a:pt x="9" y="198"/>
                </a:lnTo>
                <a:lnTo>
                  <a:pt x="9" y="197"/>
                </a:lnTo>
                <a:lnTo>
                  <a:pt x="9" y="197"/>
                </a:lnTo>
                <a:lnTo>
                  <a:pt x="9" y="197"/>
                </a:lnTo>
                <a:lnTo>
                  <a:pt x="9" y="195"/>
                </a:lnTo>
                <a:lnTo>
                  <a:pt x="9" y="195"/>
                </a:lnTo>
                <a:lnTo>
                  <a:pt x="9" y="195"/>
                </a:lnTo>
                <a:lnTo>
                  <a:pt x="9" y="195"/>
                </a:lnTo>
                <a:lnTo>
                  <a:pt x="7" y="195"/>
                </a:lnTo>
                <a:lnTo>
                  <a:pt x="7" y="195"/>
                </a:lnTo>
                <a:lnTo>
                  <a:pt x="5" y="195"/>
                </a:lnTo>
                <a:lnTo>
                  <a:pt x="5" y="193"/>
                </a:lnTo>
                <a:lnTo>
                  <a:pt x="5" y="193"/>
                </a:lnTo>
                <a:lnTo>
                  <a:pt x="5" y="193"/>
                </a:lnTo>
                <a:lnTo>
                  <a:pt x="7" y="192"/>
                </a:lnTo>
                <a:lnTo>
                  <a:pt x="9" y="192"/>
                </a:lnTo>
                <a:lnTo>
                  <a:pt x="9" y="192"/>
                </a:lnTo>
                <a:lnTo>
                  <a:pt x="9" y="190"/>
                </a:lnTo>
                <a:lnTo>
                  <a:pt x="9" y="190"/>
                </a:lnTo>
                <a:lnTo>
                  <a:pt x="9" y="190"/>
                </a:lnTo>
                <a:lnTo>
                  <a:pt x="9" y="188"/>
                </a:lnTo>
                <a:lnTo>
                  <a:pt x="7" y="188"/>
                </a:lnTo>
                <a:lnTo>
                  <a:pt x="7" y="188"/>
                </a:lnTo>
                <a:lnTo>
                  <a:pt x="5" y="185"/>
                </a:lnTo>
                <a:lnTo>
                  <a:pt x="5" y="185"/>
                </a:lnTo>
                <a:lnTo>
                  <a:pt x="5" y="183"/>
                </a:lnTo>
                <a:lnTo>
                  <a:pt x="5" y="183"/>
                </a:lnTo>
                <a:lnTo>
                  <a:pt x="5" y="182"/>
                </a:lnTo>
                <a:lnTo>
                  <a:pt x="7" y="182"/>
                </a:lnTo>
                <a:lnTo>
                  <a:pt x="7" y="182"/>
                </a:lnTo>
                <a:lnTo>
                  <a:pt x="7" y="180"/>
                </a:lnTo>
                <a:lnTo>
                  <a:pt x="7" y="180"/>
                </a:lnTo>
                <a:lnTo>
                  <a:pt x="5" y="178"/>
                </a:lnTo>
                <a:lnTo>
                  <a:pt x="5" y="178"/>
                </a:lnTo>
                <a:lnTo>
                  <a:pt x="7" y="176"/>
                </a:lnTo>
                <a:lnTo>
                  <a:pt x="7" y="176"/>
                </a:lnTo>
                <a:lnTo>
                  <a:pt x="7" y="176"/>
                </a:lnTo>
                <a:lnTo>
                  <a:pt x="7" y="175"/>
                </a:lnTo>
                <a:lnTo>
                  <a:pt x="7" y="175"/>
                </a:lnTo>
                <a:lnTo>
                  <a:pt x="7" y="175"/>
                </a:lnTo>
                <a:lnTo>
                  <a:pt x="5" y="175"/>
                </a:lnTo>
                <a:lnTo>
                  <a:pt x="2" y="173"/>
                </a:lnTo>
                <a:lnTo>
                  <a:pt x="0" y="170"/>
                </a:lnTo>
                <a:lnTo>
                  <a:pt x="0" y="168"/>
                </a:lnTo>
                <a:lnTo>
                  <a:pt x="0" y="166"/>
                </a:lnTo>
                <a:lnTo>
                  <a:pt x="0" y="166"/>
                </a:lnTo>
                <a:lnTo>
                  <a:pt x="0" y="166"/>
                </a:lnTo>
                <a:lnTo>
                  <a:pt x="2" y="166"/>
                </a:lnTo>
                <a:lnTo>
                  <a:pt x="2" y="166"/>
                </a:lnTo>
                <a:lnTo>
                  <a:pt x="2" y="165"/>
                </a:lnTo>
                <a:lnTo>
                  <a:pt x="2" y="165"/>
                </a:lnTo>
                <a:lnTo>
                  <a:pt x="2" y="165"/>
                </a:lnTo>
                <a:lnTo>
                  <a:pt x="3" y="165"/>
                </a:lnTo>
                <a:lnTo>
                  <a:pt x="3" y="165"/>
                </a:lnTo>
                <a:lnTo>
                  <a:pt x="5" y="165"/>
                </a:lnTo>
                <a:lnTo>
                  <a:pt x="5" y="165"/>
                </a:lnTo>
                <a:lnTo>
                  <a:pt x="5" y="163"/>
                </a:lnTo>
                <a:lnTo>
                  <a:pt x="3" y="163"/>
                </a:lnTo>
                <a:lnTo>
                  <a:pt x="3" y="163"/>
                </a:lnTo>
                <a:lnTo>
                  <a:pt x="3" y="161"/>
                </a:lnTo>
                <a:lnTo>
                  <a:pt x="3" y="161"/>
                </a:lnTo>
                <a:lnTo>
                  <a:pt x="7" y="155"/>
                </a:lnTo>
                <a:lnTo>
                  <a:pt x="9" y="153"/>
                </a:lnTo>
                <a:lnTo>
                  <a:pt x="9" y="153"/>
                </a:lnTo>
                <a:lnTo>
                  <a:pt x="9" y="153"/>
                </a:lnTo>
                <a:lnTo>
                  <a:pt x="12" y="153"/>
                </a:lnTo>
                <a:lnTo>
                  <a:pt x="12" y="153"/>
                </a:lnTo>
                <a:lnTo>
                  <a:pt x="14" y="153"/>
                </a:lnTo>
                <a:lnTo>
                  <a:pt x="15" y="153"/>
                </a:lnTo>
                <a:lnTo>
                  <a:pt x="19" y="155"/>
                </a:lnTo>
                <a:lnTo>
                  <a:pt x="19" y="153"/>
                </a:lnTo>
                <a:lnTo>
                  <a:pt x="19" y="153"/>
                </a:lnTo>
                <a:lnTo>
                  <a:pt x="20" y="151"/>
                </a:lnTo>
                <a:lnTo>
                  <a:pt x="20" y="150"/>
                </a:lnTo>
                <a:lnTo>
                  <a:pt x="20" y="150"/>
                </a:lnTo>
                <a:lnTo>
                  <a:pt x="20" y="148"/>
                </a:lnTo>
                <a:lnTo>
                  <a:pt x="22" y="146"/>
                </a:lnTo>
                <a:lnTo>
                  <a:pt x="22" y="146"/>
                </a:lnTo>
                <a:lnTo>
                  <a:pt x="22" y="146"/>
                </a:lnTo>
                <a:lnTo>
                  <a:pt x="24" y="146"/>
                </a:lnTo>
                <a:lnTo>
                  <a:pt x="24" y="146"/>
                </a:lnTo>
                <a:lnTo>
                  <a:pt x="24" y="145"/>
                </a:lnTo>
                <a:lnTo>
                  <a:pt x="30" y="139"/>
                </a:lnTo>
                <a:lnTo>
                  <a:pt x="32" y="138"/>
                </a:lnTo>
                <a:lnTo>
                  <a:pt x="24" y="131"/>
                </a:lnTo>
                <a:lnTo>
                  <a:pt x="22" y="129"/>
                </a:lnTo>
                <a:lnTo>
                  <a:pt x="22" y="128"/>
                </a:lnTo>
                <a:lnTo>
                  <a:pt x="22" y="128"/>
                </a:lnTo>
                <a:lnTo>
                  <a:pt x="22" y="128"/>
                </a:lnTo>
                <a:lnTo>
                  <a:pt x="22" y="126"/>
                </a:lnTo>
                <a:lnTo>
                  <a:pt x="22" y="126"/>
                </a:lnTo>
                <a:lnTo>
                  <a:pt x="24" y="126"/>
                </a:lnTo>
                <a:lnTo>
                  <a:pt x="24" y="126"/>
                </a:lnTo>
                <a:lnTo>
                  <a:pt x="24" y="124"/>
                </a:lnTo>
                <a:lnTo>
                  <a:pt x="24" y="124"/>
                </a:lnTo>
                <a:lnTo>
                  <a:pt x="24" y="124"/>
                </a:lnTo>
                <a:lnTo>
                  <a:pt x="24" y="121"/>
                </a:lnTo>
                <a:lnTo>
                  <a:pt x="22" y="119"/>
                </a:lnTo>
                <a:lnTo>
                  <a:pt x="22" y="118"/>
                </a:lnTo>
                <a:lnTo>
                  <a:pt x="20" y="116"/>
                </a:lnTo>
                <a:lnTo>
                  <a:pt x="20" y="116"/>
                </a:lnTo>
                <a:lnTo>
                  <a:pt x="22" y="116"/>
                </a:lnTo>
                <a:lnTo>
                  <a:pt x="22" y="114"/>
                </a:lnTo>
                <a:lnTo>
                  <a:pt x="22" y="113"/>
                </a:lnTo>
                <a:lnTo>
                  <a:pt x="22" y="113"/>
                </a:lnTo>
                <a:lnTo>
                  <a:pt x="22" y="113"/>
                </a:lnTo>
                <a:lnTo>
                  <a:pt x="22" y="113"/>
                </a:lnTo>
                <a:lnTo>
                  <a:pt x="24" y="111"/>
                </a:lnTo>
                <a:lnTo>
                  <a:pt x="24" y="111"/>
                </a:lnTo>
                <a:lnTo>
                  <a:pt x="24" y="111"/>
                </a:lnTo>
                <a:lnTo>
                  <a:pt x="24" y="111"/>
                </a:lnTo>
                <a:lnTo>
                  <a:pt x="24" y="111"/>
                </a:lnTo>
                <a:lnTo>
                  <a:pt x="24" y="109"/>
                </a:lnTo>
                <a:lnTo>
                  <a:pt x="22" y="109"/>
                </a:lnTo>
                <a:lnTo>
                  <a:pt x="22" y="108"/>
                </a:lnTo>
                <a:lnTo>
                  <a:pt x="22" y="108"/>
                </a:lnTo>
                <a:lnTo>
                  <a:pt x="22" y="108"/>
                </a:lnTo>
                <a:lnTo>
                  <a:pt x="22" y="106"/>
                </a:lnTo>
                <a:lnTo>
                  <a:pt x="24" y="104"/>
                </a:lnTo>
                <a:lnTo>
                  <a:pt x="24" y="104"/>
                </a:lnTo>
                <a:lnTo>
                  <a:pt x="24" y="103"/>
                </a:lnTo>
                <a:lnTo>
                  <a:pt x="22" y="103"/>
                </a:lnTo>
                <a:lnTo>
                  <a:pt x="22" y="101"/>
                </a:lnTo>
                <a:lnTo>
                  <a:pt x="22" y="101"/>
                </a:lnTo>
                <a:lnTo>
                  <a:pt x="22" y="101"/>
                </a:lnTo>
                <a:lnTo>
                  <a:pt x="22" y="99"/>
                </a:lnTo>
                <a:lnTo>
                  <a:pt x="22" y="97"/>
                </a:lnTo>
                <a:lnTo>
                  <a:pt x="22" y="97"/>
                </a:lnTo>
                <a:lnTo>
                  <a:pt x="22" y="97"/>
                </a:lnTo>
                <a:lnTo>
                  <a:pt x="22" y="96"/>
                </a:lnTo>
                <a:lnTo>
                  <a:pt x="22" y="96"/>
                </a:lnTo>
                <a:lnTo>
                  <a:pt x="22" y="94"/>
                </a:lnTo>
                <a:lnTo>
                  <a:pt x="22" y="94"/>
                </a:lnTo>
                <a:lnTo>
                  <a:pt x="25" y="87"/>
                </a:lnTo>
                <a:lnTo>
                  <a:pt x="29" y="82"/>
                </a:lnTo>
                <a:lnTo>
                  <a:pt x="29" y="82"/>
                </a:lnTo>
                <a:lnTo>
                  <a:pt x="30" y="81"/>
                </a:lnTo>
                <a:lnTo>
                  <a:pt x="32" y="81"/>
                </a:lnTo>
                <a:lnTo>
                  <a:pt x="32" y="81"/>
                </a:lnTo>
                <a:lnTo>
                  <a:pt x="32" y="81"/>
                </a:lnTo>
                <a:lnTo>
                  <a:pt x="34" y="82"/>
                </a:lnTo>
                <a:lnTo>
                  <a:pt x="35" y="82"/>
                </a:lnTo>
                <a:lnTo>
                  <a:pt x="39" y="82"/>
                </a:lnTo>
                <a:lnTo>
                  <a:pt x="40" y="82"/>
                </a:lnTo>
                <a:lnTo>
                  <a:pt x="40" y="82"/>
                </a:lnTo>
                <a:lnTo>
                  <a:pt x="47" y="84"/>
                </a:lnTo>
                <a:lnTo>
                  <a:pt x="47" y="86"/>
                </a:lnTo>
                <a:lnTo>
                  <a:pt x="49" y="87"/>
                </a:lnTo>
                <a:lnTo>
                  <a:pt x="49" y="87"/>
                </a:lnTo>
                <a:lnTo>
                  <a:pt x="49" y="87"/>
                </a:lnTo>
                <a:lnTo>
                  <a:pt x="49" y="87"/>
                </a:lnTo>
                <a:lnTo>
                  <a:pt x="51" y="87"/>
                </a:lnTo>
                <a:lnTo>
                  <a:pt x="51" y="87"/>
                </a:lnTo>
                <a:lnTo>
                  <a:pt x="51" y="84"/>
                </a:lnTo>
                <a:lnTo>
                  <a:pt x="51" y="84"/>
                </a:lnTo>
                <a:lnTo>
                  <a:pt x="51" y="82"/>
                </a:lnTo>
                <a:lnTo>
                  <a:pt x="51" y="82"/>
                </a:lnTo>
                <a:lnTo>
                  <a:pt x="52" y="82"/>
                </a:lnTo>
                <a:lnTo>
                  <a:pt x="54" y="81"/>
                </a:lnTo>
                <a:lnTo>
                  <a:pt x="54" y="79"/>
                </a:lnTo>
                <a:lnTo>
                  <a:pt x="54" y="79"/>
                </a:lnTo>
                <a:lnTo>
                  <a:pt x="56" y="79"/>
                </a:lnTo>
                <a:lnTo>
                  <a:pt x="56" y="81"/>
                </a:lnTo>
                <a:lnTo>
                  <a:pt x="56" y="81"/>
                </a:lnTo>
                <a:lnTo>
                  <a:pt x="56" y="81"/>
                </a:lnTo>
                <a:lnTo>
                  <a:pt x="56" y="81"/>
                </a:lnTo>
                <a:lnTo>
                  <a:pt x="57" y="81"/>
                </a:lnTo>
                <a:lnTo>
                  <a:pt x="59" y="81"/>
                </a:lnTo>
                <a:lnTo>
                  <a:pt x="59" y="81"/>
                </a:lnTo>
                <a:lnTo>
                  <a:pt x="61" y="81"/>
                </a:lnTo>
                <a:lnTo>
                  <a:pt x="61" y="81"/>
                </a:lnTo>
                <a:lnTo>
                  <a:pt x="61" y="81"/>
                </a:lnTo>
                <a:lnTo>
                  <a:pt x="61" y="79"/>
                </a:lnTo>
                <a:lnTo>
                  <a:pt x="61" y="79"/>
                </a:lnTo>
                <a:lnTo>
                  <a:pt x="61" y="77"/>
                </a:lnTo>
                <a:lnTo>
                  <a:pt x="62" y="77"/>
                </a:lnTo>
                <a:lnTo>
                  <a:pt x="62" y="77"/>
                </a:lnTo>
                <a:lnTo>
                  <a:pt x="66" y="77"/>
                </a:lnTo>
                <a:lnTo>
                  <a:pt x="66" y="76"/>
                </a:lnTo>
                <a:lnTo>
                  <a:pt x="67" y="74"/>
                </a:lnTo>
                <a:lnTo>
                  <a:pt x="67" y="74"/>
                </a:lnTo>
                <a:lnTo>
                  <a:pt x="67" y="74"/>
                </a:lnTo>
                <a:lnTo>
                  <a:pt x="69" y="71"/>
                </a:lnTo>
                <a:lnTo>
                  <a:pt x="71" y="69"/>
                </a:lnTo>
                <a:lnTo>
                  <a:pt x="71" y="69"/>
                </a:lnTo>
                <a:lnTo>
                  <a:pt x="71" y="67"/>
                </a:lnTo>
                <a:lnTo>
                  <a:pt x="71" y="67"/>
                </a:lnTo>
                <a:lnTo>
                  <a:pt x="71" y="66"/>
                </a:lnTo>
                <a:lnTo>
                  <a:pt x="71" y="66"/>
                </a:lnTo>
                <a:lnTo>
                  <a:pt x="72" y="66"/>
                </a:lnTo>
                <a:lnTo>
                  <a:pt x="72" y="66"/>
                </a:lnTo>
                <a:lnTo>
                  <a:pt x="74" y="66"/>
                </a:lnTo>
                <a:lnTo>
                  <a:pt x="74" y="64"/>
                </a:lnTo>
                <a:lnTo>
                  <a:pt x="74" y="64"/>
                </a:lnTo>
                <a:lnTo>
                  <a:pt x="74" y="64"/>
                </a:lnTo>
                <a:lnTo>
                  <a:pt x="74" y="62"/>
                </a:lnTo>
                <a:lnTo>
                  <a:pt x="76" y="59"/>
                </a:lnTo>
                <a:lnTo>
                  <a:pt x="76" y="59"/>
                </a:lnTo>
                <a:lnTo>
                  <a:pt x="76" y="59"/>
                </a:lnTo>
                <a:lnTo>
                  <a:pt x="76" y="57"/>
                </a:lnTo>
                <a:lnTo>
                  <a:pt x="72" y="55"/>
                </a:lnTo>
                <a:lnTo>
                  <a:pt x="72" y="55"/>
                </a:lnTo>
                <a:lnTo>
                  <a:pt x="72" y="54"/>
                </a:lnTo>
                <a:lnTo>
                  <a:pt x="72" y="54"/>
                </a:lnTo>
                <a:lnTo>
                  <a:pt x="74" y="52"/>
                </a:lnTo>
                <a:lnTo>
                  <a:pt x="74" y="50"/>
                </a:lnTo>
                <a:lnTo>
                  <a:pt x="74" y="50"/>
                </a:lnTo>
                <a:lnTo>
                  <a:pt x="74" y="49"/>
                </a:lnTo>
                <a:lnTo>
                  <a:pt x="74" y="49"/>
                </a:lnTo>
                <a:lnTo>
                  <a:pt x="76" y="49"/>
                </a:lnTo>
                <a:lnTo>
                  <a:pt x="76" y="49"/>
                </a:lnTo>
                <a:lnTo>
                  <a:pt x="76" y="47"/>
                </a:lnTo>
                <a:lnTo>
                  <a:pt x="77" y="45"/>
                </a:lnTo>
                <a:lnTo>
                  <a:pt x="77" y="45"/>
                </a:lnTo>
                <a:lnTo>
                  <a:pt x="79" y="44"/>
                </a:lnTo>
                <a:lnTo>
                  <a:pt x="79" y="44"/>
                </a:lnTo>
                <a:lnTo>
                  <a:pt x="79" y="42"/>
                </a:lnTo>
                <a:lnTo>
                  <a:pt x="76" y="39"/>
                </a:lnTo>
                <a:lnTo>
                  <a:pt x="76" y="39"/>
                </a:lnTo>
                <a:lnTo>
                  <a:pt x="76" y="39"/>
                </a:lnTo>
                <a:lnTo>
                  <a:pt x="76" y="37"/>
                </a:lnTo>
                <a:lnTo>
                  <a:pt x="76" y="37"/>
                </a:lnTo>
                <a:lnTo>
                  <a:pt x="76" y="35"/>
                </a:lnTo>
                <a:lnTo>
                  <a:pt x="76" y="35"/>
                </a:lnTo>
                <a:lnTo>
                  <a:pt x="76" y="35"/>
                </a:lnTo>
                <a:lnTo>
                  <a:pt x="77" y="34"/>
                </a:lnTo>
                <a:lnTo>
                  <a:pt x="77" y="32"/>
                </a:lnTo>
                <a:lnTo>
                  <a:pt x="77" y="32"/>
                </a:lnTo>
                <a:lnTo>
                  <a:pt x="77" y="29"/>
                </a:lnTo>
                <a:lnTo>
                  <a:pt x="77" y="27"/>
                </a:lnTo>
                <a:lnTo>
                  <a:pt x="77" y="27"/>
                </a:lnTo>
                <a:lnTo>
                  <a:pt x="76" y="27"/>
                </a:lnTo>
                <a:lnTo>
                  <a:pt x="74" y="27"/>
                </a:lnTo>
                <a:lnTo>
                  <a:pt x="74" y="27"/>
                </a:lnTo>
                <a:lnTo>
                  <a:pt x="74" y="25"/>
                </a:lnTo>
                <a:lnTo>
                  <a:pt x="74" y="25"/>
                </a:lnTo>
                <a:lnTo>
                  <a:pt x="74" y="23"/>
                </a:lnTo>
                <a:lnTo>
                  <a:pt x="74" y="23"/>
                </a:lnTo>
                <a:lnTo>
                  <a:pt x="74" y="22"/>
                </a:lnTo>
                <a:lnTo>
                  <a:pt x="74" y="22"/>
                </a:lnTo>
                <a:lnTo>
                  <a:pt x="74" y="22"/>
                </a:lnTo>
                <a:lnTo>
                  <a:pt x="74" y="22"/>
                </a:lnTo>
                <a:lnTo>
                  <a:pt x="77" y="18"/>
                </a:lnTo>
                <a:lnTo>
                  <a:pt x="77" y="18"/>
                </a:lnTo>
                <a:lnTo>
                  <a:pt x="77" y="18"/>
                </a:lnTo>
                <a:lnTo>
                  <a:pt x="79" y="17"/>
                </a:lnTo>
                <a:lnTo>
                  <a:pt x="79" y="17"/>
                </a:lnTo>
                <a:lnTo>
                  <a:pt x="79" y="15"/>
                </a:lnTo>
                <a:lnTo>
                  <a:pt x="82" y="13"/>
                </a:lnTo>
                <a:lnTo>
                  <a:pt x="82" y="13"/>
                </a:lnTo>
                <a:lnTo>
                  <a:pt x="82" y="12"/>
                </a:lnTo>
                <a:lnTo>
                  <a:pt x="84" y="8"/>
                </a:lnTo>
                <a:lnTo>
                  <a:pt x="84" y="8"/>
                </a:lnTo>
                <a:lnTo>
                  <a:pt x="84" y="7"/>
                </a:lnTo>
                <a:lnTo>
                  <a:pt x="84" y="7"/>
                </a:lnTo>
                <a:lnTo>
                  <a:pt x="86" y="7"/>
                </a:lnTo>
                <a:lnTo>
                  <a:pt x="96" y="0"/>
                </a:lnTo>
                <a:lnTo>
                  <a:pt x="98" y="0"/>
                </a:lnTo>
                <a:lnTo>
                  <a:pt x="101" y="2"/>
                </a:lnTo>
                <a:lnTo>
                  <a:pt x="103" y="2"/>
                </a:lnTo>
                <a:lnTo>
                  <a:pt x="104" y="0"/>
                </a:lnTo>
                <a:lnTo>
                  <a:pt x="106" y="0"/>
                </a:lnTo>
                <a:lnTo>
                  <a:pt x="106" y="0"/>
                </a:lnTo>
                <a:lnTo>
                  <a:pt x="108" y="0"/>
                </a:lnTo>
                <a:lnTo>
                  <a:pt x="108" y="2"/>
                </a:lnTo>
                <a:lnTo>
                  <a:pt x="111" y="3"/>
                </a:lnTo>
                <a:lnTo>
                  <a:pt x="111" y="3"/>
                </a:lnTo>
                <a:lnTo>
                  <a:pt x="111" y="5"/>
                </a:lnTo>
                <a:lnTo>
                  <a:pt x="111" y="5"/>
                </a:lnTo>
                <a:lnTo>
                  <a:pt x="113" y="7"/>
                </a:lnTo>
                <a:lnTo>
                  <a:pt x="118" y="8"/>
                </a:lnTo>
                <a:lnTo>
                  <a:pt x="138" y="18"/>
                </a:lnTo>
                <a:lnTo>
                  <a:pt x="143" y="8"/>
                </a:lnTo>
                <a:lnTo>
                  <a:pt x="143" y="8"/>
                </a:lnTo>
                <a:lnTo>
                  <a:pt x="143" y="8"/>
                </a:lnTo>
                <a:lnTo>
                  <a:pt x="145" y="7"/>
                </a:lnTo>
                <a:lnTo>
                  <a:pt x="148" y="10"/>
                </a:lnTo>
                <a:lnTo>
                  <a:pt x="150" y="8"/>
                </a:lnTo>
                <a:lnTo>
                  <a:pt x="151" y="8"/>
                </a:lnTo>
                <a:lnTo>
                  <a:pt x="153" y="8"/>
                </a:lnTo>
                <a:lnTo>
                  <a:pt x="155" y="10"/>
                </a:lnTo>
                <a:lnTo>
                  <a:pt x="155" y="10"/>
                </a:lnTo>
                <a:lnTo>
                  <a:pt x="155" y="12"/>
                </a:lnTo>
                <a:lnTo>
                  <a:pt x="153" y="12"/>
                </a:lnTo>
                <a:lnTo>
                  <a:pt x="153" y="13"/>
                </a:lnTo>
                <a:lnTo>
                  <a:pt x="153" y="13"/>
                </a:lnTo>
                <a:lnTo>
                  <a:pt x="155" y="15"/>
                </a:lnTo>
                <a:lnTo>
                  <a:pt x="155" y="15"/>
                </a:lnTo>
                <a:lnTo>
                  <a:pt x="153" y="17"/>
                </a:lnTo>
                <a:lnTo>
                  <a:pt x="153" y="18"/>
                </a:lnTo>
                <a:lnTo>
                  <a:pt x="155" y="18"/>
                </a:lnTo>
                <a:lnTo>
                  <a:pt x="155" y="18"/>
                </a:lnTo>
                <a:lnTo>
                  <a:pt x="155" y="18"/>
                </a:lnTo>
                <a:lnTo>
                  <a:pt x="155" y="18"/>
                </a:lnTo>
                <a:lnTo>
                  <a:pt x="155" y="20"/>
                </a:lnTo>
                <a:lnTo>
                  <a:pt x="155" y="20"/>
                </a:lnTo>
                <a:lnTo>
                  <a:pt x="156" y="22"/>
                </a:lnTo>
                <a:lnTo>
                  <a:pt x="158" y="23"/>
                </a:lnTo>
                <a:lnTo>
                  <a:pt x="160" y="23"/>
                </a:lnTo>
                <a:lnTo>
                  <a:pt x="160" y="25"/>
                </a:lnTo>
                <a:lnTo>
                  <a:pt x="160" y="25"/>
                </a:lnTo>
                <a:lnTo>
                  <a:pt x="160" y="27"/>
                </a:lnTo>
                <a:lnTo>
                  <a:pt x="160" y="27"/>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5" name="Freeform 88">
            <a:extLst>
              <a:ext uri="{FF2B5EF4-FFF2-40B4-BE49-F238E27FC236}">
                <a16:creationId xmlns:a16="http://schemas.microsoft.com/office/drawing/2014/main" id="{1EF6981E-9E24-4DAC-829C-A9812CCB642C}"/>
              </a:ext>
            </a:extLst>
          </p:cNvPr>
          <p:cNvSpPr>
            <a:spLocks/>
          </p:cNvSpPr>
          <p:nvPr/>
        </p:nvSpPr>
        <p:spPr bwMode="auto">
          <a:xfrm>
            <a:off x="5723297" y="4636689"/>
            <a:ext cx="180554" cy="248142"/>
          </a:xfrm>
          <a:custGeom>
            <a:avLst/>
            <a:gdLst>
              <a:gd name="T0" fmla="*/ 183 w 187"/>
              <a:gd name="T1" fmla="*/ 29 h 257"/>
              <a:gd name="T2" fmla="*/ 183 w 187"/>
              <a:gd name="T3" fmla="*/ 57 h 257"/>
              <a:gd name="T4" fmla="*/ 183 w 187"/>
              <a:gd name="T5" fmla="*/ 96 h 257"/>
              <a:gd name="T6" fmla="*/ 178 w 187"/>
              <a:gd name="T7" fmla="*/ 108 h 257"/>
              <a:gd name="T8" fmla="*/ 172 w 187"/>
              <a:gd name="T9" fmla="*/ 111 h 257"/>
              <a:gd name="T10" fmla="*/ 177 w 187"/>
              <a:gd name="T11" fmla="*/ 114 h 257"/>
              <a:gd name="T12" fmla="*/ 177 w 187"/>
              <a:gd name="T13" fmla="*/ 121 h 257"/>
              <a:gd name="T14" fmla="*/ 182 w 187"/>
              <a:gd name="T15" fmla="*/ 128 h 257"/>
              <a:gd name="T16" fmla="*/ 180 w 187"/>
              <a:gd name="T17" fmla="*/ 141 h 257"/>
              <a:gd name="T18" fmla="*/ 175 w 187"/>
              <a:gd name="T19" fmla="*/ 156 h 257"/>
              <a:gd name="T20" fmla="*/ 177 w 187"/>
              <a:gd name="T21" fmla="*/ 165 h 257"/>
              <a:gd name="T22" fmla="*/ 153 w 187"/>
              <a:gd name="T23" fmla="*/ 187 h 257"/>
              <a:gd name="T24" fmla="*/ 143 w 187"/>
              <a:gd name="T25" fmla="*/ 188 h 257"/>
              <a:gd name="T26" fmla="*/ 148 w 187"/>
              <a:gd name="T27" fmla="*/ 193 h 257"/>
              <a:gd name="T28" fmla="*/ 150 w 187"/>
              <a:gd name="T29" fmla="*/ 202 h 257"/>
              <a:gd name="T30" fmla="*/ 158 w 187"/>
              <a:gd name="T31" fmla="*/ 219 h 257"/>
              <a:gd name="T32" fmla="*/ 150 w 187"/>
              <a:gd name="T33" fmla="*/ 237 h 257"/>
              <a:gd name="T34" fmla="*/ 121 w 187"/>
              <a:gd name="T35" fmla="*/ 250 h 257"/>
              <a:gd name="T36" fmla="*/ 91 w 187"/>
              <a:gd name="T37" fmla="*/ 256 h 257"/>
              <a:gd name="T38" fmla="*/ 108 w 187"/>
              <a:gd name="T39" fmla="*/ 235 h 257"/>
              <a:gd name="T40" fmla="*/ 113 w 187"/>
              <a:gd name="T41" fmla="*/ 224 h 257"/>
              <a:gd name="T42" fmla="*/ 101 w 187"/>
              <a:gd name="T43" fmla="*/ 232 h 257"/>
              <a:gd name="T44" fmla="*/ 93 w 187"/>
              <a:gd name="T45" fmla="*/ 230 h 257"/>
              <a:gd name="T46" fmla="*/ 88 w 187"/>
              <a:gd name="T47" fmla="*/ 227 h 257"/>
              <a:gd name="T48" fmla="*/ 86 w 187"/>
              <a:gd name="T49" fmla="*/ 220 h 257"/>
              <a:gd name="T50" fmla="*/ 86 w 187"/>
              <a:gd name="T51" fmla="*/ 210 h 257"/>
              <a:gd name="T52" fmla="*/ 91 w 187"/>
              <a:gd name="T53" fmla="*/ 202 h 257"/>
              <a:gd name="T54" fmla="*/ 91 w 187"/>
              <a:gd name="T55" fmla="*/ 190 h 257"/>
              <a:gd name="T56" fmla="*/ 88 w 187"/>
              <a:gd name="T57" fmla="*/ 195 h 257"/>
              <a:gd name="T58" fmla="*/ 77 w 187"/>
              <a:gd name="T59" fmla="*/ 200 h 257"/>
              <a:gd name="T60" fmla="*/ 66 w 187"/>
              <a:gd name="T61" fmla="*/ 210 h 257"/>
              <a:gd name="T62" fmla="*/ 72 w 187"/>
              <a:gd name="T63" fmla="*/ 215 h 257"/>
              <a:gd name="T64" fmla="*/ 76 w 187"/>
              <a:gd name="T65" fmla="*/ 225 h 257"/>
              <a:gd name="T66" fmla="*/ 71 w 187"/>
              <a:gd name="T67" fmla="*/ 224 h 257"/>
              <a:gd name="T68" fmla="*/ 61 w 187"/>
              <a:gd name="T69" fmla="*/ 230 h 257"/>
              <a:gd name="T70" fmla="*/ 49 w 187"/>
              <a:gd name="T71" fmla="*/ 227 h 257"/>
              <a:gd name="T72" fmla="*/ 44 w 187"/>
              <a:gd name="T73" fmla="*/ 222 h 257"/>
              <a:gd name="T74" fmla="*/ 42 w 187"/>
              <a:gd name="T75" fmla="*/ 232 h 257"/>
              <a:gd name="T76" fmla="*/ 30 w 187"/>
              <a:gd name="T77" fmla="*/ 235 h 257"/>
              <a:gd name="T78" fmla="*/ 29 w 187"/>
              <a:gd name="T79" fmla="*/ 227 h 257"/>
              <a:gd name="T80" fmla="*/ 17 w 187"/>
              <a:gd name="T81" fmla="*/ 230 h 257"/>
              <a:gd name="T82" fmla="*/ 15 w 187"/>
              <a:gd name="T83" fmla="*/ 224 h 257"/>
              <a:gd name="T84" fmla="*/ 0 w 187"/>
              <a:gd name="T85" fmla="*/ 219 h 257"/>
              <a:gd name="T86" fmla="*/ 15 w 187"/>
              <a:gd name="T87" fmla="*/ 205 h 257"/>
              <a:gd name="T88" fmla="*/ 9 w 187"/>
              <a:gd name="T89" fmla="*/ 195 h 257"/>
              <a:gd name="T90" fmla="*/ 7 w 187"/>
              <a:gd name="T91" fmla="*/ 188 h 257"/>
              <a:gd name="T92" fmla="*/ 7 w 187"/>
              <a:gd name="T93" fmla="*/ 175 h 257"/>
              <a:gd name="T94" fmla="*/ 5 w 187"/>
              <a:gd name="T95" fmla="*/ 163 h 257"/>
              <a:gd name="T96" fmla="*/ 20 w 187"/>
              <a:gd name="T97" fmla="*/ 150 h 257"/>
              <a:gd name="T98" fmla="*/ 22 w 187"/>
              <a:gd name="T99" fmla="*/ 126 h 257"/>
              <a:gd name="T100" fmla="*/ 24 w 187"/>
              <a:gd name="T101" fmla="*/ 111 h 257"/>
              <a:gd name="T102" fmla="*/ 22 w 187"/>
              <a:gd name="T103" fmla="*/ 101 h 257"/>
              <a:gd name="T104" fmla="*/ 35 w 187"/>
              <a:gd name="T105" fmla="*/ 82 h 257"/>
              <a:gd name="T106" fmla="*/ 54 w 187"/>
              <a:gd name="T107" fmla="*/ 81 h 257"/>
              <a:gd name="T108" fmla="*/ 62 w 187"/>
              <a:gd name="T109" fmla="*/ 77 h 257"/>
              <a:gd name="T110" fmla="*/ 74 w 187"/>
              <a:gd name="T111" fmla="*/ 64 h 257"/>
              <a:gd name="T112" fmla="*/ 76 w 187"/>
              <a:gd name="T113" fmla="*/ 49 h 257"/>
              <a:gd name="T114" fmla="*/ 77 w 187"/>
              <a:gd name="T115" fmla="*/ 32 h 257"/>
              <a:gd name="T116" fmla="*/ 77 w 187"/>
              <a:gd name="T117" fmla="*/ 18 h 257"/>
              <a:gd name="T118" fmla="*/ 104 w 187"/>
              <a:gd name="T119" fmla="*/ 0 h 257"/>
              <a:gd name="T120" fmla="*/ 150 w 187"/>
              <a:gd name="T121" fmla="*/ 8 h 257"/>
              <a:gd name="T122" fmla="*/ 155 w 187"/>
              <a:gd name="T123" fmla="*/ 2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257">
                <a:moveTo>
                  <a:pt x="160" y="27"/>
                </a:moveTo>
                <a:lnTo>
                  <a:pt x="160" y="27"/>
                </a:lnTo>
                <a:lnTo>
                  <a:pt x="161" y="27"/>
                </a:lnTo>
                <a:lnTo>
                  <a:pt x="161" y="27"/>
                </a:lnTo>
                <a:lnTo>
                  <a:pt x="163" y="25"/>
                </a:lnTo>
                <a:lnTo>
                  <a:pt x="163" y="25"/>
                </a:lnTo>
                <a:lnTo>
                  <a:pt x="163" y="25"/>
                </a:lnTo>
                <a:lnTo>
                  <a:pt x="165" y="25"/>
                </a:lnTo>
                <a:lnTo>
                  <a:pt x="165" y="23"/>
                </a:lnTo>
                <a:lnTo>
                  <a:pt x="165" y="23"/>
                </a:lnTo>
                <a:lnTo>
                  <a:pt x="167" y="23"/>
                </a:lnTo>
                <a:lnTo>
                  <a:pt x="167" y="23"/>
                </a:lnTo>
                <a:lnTo>
                  <a:pt x="168" y="23"/>
                </a:lnTo>
                <a:lnTo>
                  <a:pt x="168" y="23"/>
                </a:lnTo>
                <a:lnTo>
                  <a:pt x="170" y="23"/>
                </a:lnTo>
                <a:lnTo>
                  <a:pt x="177" y="27"/>
                </a:lnTo>
                <a:lnTo>
                  <a:pt x="183" y="29"/>
                </a:lnTo>
                <a:lnTo>
                  <a:pt x="183" y="30"/>
                </a:lnTo>
                <a:lnTo>
                  <a:pt x="182" y="32"/>
                </a:lnTo>
                <a:lnTo>
                  <a:pt x="183" y="32"/>
                </a:lnTo>
                <a:lnTo>
                  <a:pt x="185" y="39"/>
                </a:lnTo>
                <a:lnTo>
                  <a:pt x="185" y="40"/>
                </a:lnTo>
                <a:lnTo>
                  <a:pt x="182" y="44"/>
                </a:lnTo>
                <a:lnTo>
                  <a:pt x="180" y="45"/>
                </a:lnTo>
                <a:lnTo>
                  <a:pt x="178" y="47"/>
                </a:lnTo>
                <a:lnTo>
                  <a:pt x="180" y="50"/>
                </a:lnTo>
                <a:lnTo>
                  <a:pt x="180" y="50"/>
                </a:lnTo>
                <a:lnTo>
                  <a:pt x="182" y="52"/>
                </a:lnTo>
                <a:lnTo>
                  <a:pt x="182" y="52"/>
                </a:lnTo>
                <a:lnTo>
                  <a:pt x="182" y="54"/>
                </a:lnTo>
                <a:lnTo>
                  <a:pt x="182" y="55"/>
                </a:lnTo>
                <a:lnTo>
                  <a:pt x="182" y="55"/>
                </a:lnTo>
                <a:lnTo>
                  <a:pt x="182" y="57"/>
                </a:lnTo>
                <a:lnTo>
                  <a:pt x="183" y="57"/>
                </a:lnTo>
                <a:lnTo>
                  <a:pt x="182" y="59"/>
                </a:lnTo>
                <a:lnTo>
                  <a:pt x="182" y="60"/>
                </a:lnTo>
                <a:lnTo>
                  <a:pt x="182" y="60"/>
                </a:lnTo>
                <a:lnTo>
                  <a:pt x="182" y="62"/>
                </a:lnTo>
                <a:lnTo>
                  <a:pt x="183" y="67"/>
                </a:lnTo>
                <a:lnTo>
                  <a:pt x="183" y="69"/>
                </a:lnTo>
                <a:lnTo>
                  <a:pt x="187" y="74"/>
                </a:lnTo>
                <a:lnTo>
                  <a:pt x="187" y="74"/>
                </a:lnTo>
                <a:lnTo>
                  <a:pt x="187" y="76"/>
                </a:lnTo>
                <a:lnTo>
                  <a:pt x="185" y="79"/>
                </a:lnTo>
                <a:lnTo>
                  <a:pt x="185" y="81"/>
                </a:lnTo>
                <a:lnTo>
                  <a:pt x="185" y="84"/>
                </a:lnTo>
                <a:lnTo>
                  <a:pt x="185" y="89"/>
                </a:lnTo>
                <a:lnTo>
                  <a:pt x="183" y="91"/>
                </a:lnTo>
                <a:lnTo>
                  <a:pt x="183" y="92"/>
                </a:lnTo>
                <a:lnTo>
                  <a:pt x="183" y="94"/>
                </a:lnTo>
                <a:lnTo>
                  <a:pt x="183" y="96"/>
                </a:lnTo>
                <a:lnTo>
                  <a:pt x="183" y="99"/>
                </a:lnTo>
                <a:lnTo>
                  <a:pt x="183" y="101"/>
                </a:lnTo>
                <a:lnTo>
                  <a:pt x="182" y="101"/>
                </a:lnTo>
                <a:lnTo>
                  <a:pt x="182" y="101"/>
                </a:lnTo>
                <a:lnTo>
                  <a:pt x="182" y="101"/>
                </a:lnTo>
                <a:lnTo>
                  <a:pt x="182" y="101"/>
                </a:lnTo>
                <a:lnTo>
                  <a:pt x="180" y="101"/>
                </a:lnTo>
                <a:lnTo>
                  <a:pt x="180" y="101"/>
                </a:lnTo>
                <a:lnTo>
                  <a:pt x="178" y="101"/>
                </a:lnTo>
                <a:lnTo>
                  <a:pt x="178" y="101"/>
                </a:lnTo>
                <a:lnTo>
                  <a:pt x="178" y="103"/>
                </a:lnTo>
                <a:lnTo>
                  <a:pt x="178" y="103"/>
                </a:lnTo>
                <a:lnTo>
                  <a:pt x="177" y="103"/>
                </a:lnTo>
                <a:lnTo>
                  <a:pt x="177" y="104"/>
                </a:lnTo>
                <a:lnTo>
                  <a:pt x="177" y="106"/>
                </a:lnTo>
                <a:lnTo>
                  <a:pt x="177" y="106"/>
                </a:lnTo>
                <a:lnTo>
                  <a:pt x="178" y="108"/>
                </a:lnTo>
                <a:lnTo>
                  <a:pt x="178" y="108"/>
                </a:lnTo>
                <a:lnTo>
                  <a:pt x="178" y="108"/>
                </a:lnTo>
                <a:lnTo>
                  <a:pt x="178" y="109"/>
                </a:lnTo>
                <a:lnTo>
                  <a:pt x="178" y="109"/>
                </a:lnTo>
                <a:lnTo>
                  <a:pt x="177" y="109"/>
                </a:lnTo>
                <a:lnTo>
                  <a:pt x="175" y="109"/>
                </a:lnTo>
                <a:lnTo>
                  <a:pt x="175" y="109"/>
                </a:lnTo>
                <a:lnTo>
                  <a:pt x="173" y="109"/>
                </a:lnTo>
                <a:lnTo>
                  <a:pt x="173" y="109"/>
                </a:lnTo>
                <a:lnTo>
                  <a:pt x="173" y="109"/>
                </a:lnTo>
                <a:lnTo>
                  <a:pt x="173" y="109"/>
                </a:lnTo>
                <a:lnTo>
                  <a:pt x="172" y="109"/>
                </a:lnTo>
                <a:lnTo>
                  <a:pt x="172" y="109"/>
                </a:lnTo>
                <a:lnTo>
                  <a:pt x="172" y="109"/>
                </a:lnTo>
                <a:lnTo>
                  <a:pt x="172" y="111"/>
                </a:lnTo>
                <a:lnTo>
                  <a:pt x="172" y="111"/>
                </a:lnTo>
                <a:lnTo>
                  <a:pt x="172" y="111"/>
                </a:lnTo>
                <a:lnTo>
                  <a:pt x="172" y="113"/>
                </a:lnTo>
                <a:lnTo>
                  <a:pt x="173" y="113"/>
                </a:lnTo>
                <a:lnTo>
                  <a:pt x="173" y="113"/>
                </a:lnTo>
                <a:lnTo>
                  <a:pt x="173" y="114"/>
                </a:lnTo>
                <a:lnTo>
                  <a:pt x="172" y="114"/>
                </a:lnTo>
                <a:lnTo>
                  <a:pt x="172" y="114"/>
                </a:lnTo>
                <a:lnTo>
                  <a:pt x="172" y="116"/>
                </a:lnTo>
                <a:lnTo>
                  <a:pt x="173" y="116"/>
                </a:lnTo>
                <a:lnTo>
                  <a:pt x="173" y="116"/>
                </a:lnTo>
                <a:lnTo>
                  <a:pt x="175" y="116"/>
                </a:lnTo>
                <a:lnTo>
                  <a:pt x="175" y="118"/>
                </a:lnTo>
                <a:lnTo>
                  <a:pt x="175" y="116"/>
                </a:lnTo>
                <a:lnTo>
                  <a:pt x="175" y="116"/>
                </a:lnTo>
                <a:lnTo>
                  <a:pt x="177" y="114"/>
                </a:lnTo>
                <a:lnTo>
                  <a:pt x="177" y="114"/>
                </a:lnTo>
                <a:lnTo>
                  <a:pt x="177" y="114"/>
                </a:lnTo>
                <a:lnTo>
                  <a:pt x="177" y="114"/>
                </a:lnTo>
                <a:lnTo>
                  <a:pt x="178" y="114"/>
                </a:lnTo>
                <a:lnTo>
                  <a:pt x="178" y="114"/>
                </a:lnTo>
                <a:lnTo>
                  <a:pt x="180" y="114"/>
                </a:lnTo>
                <a:lnTo>
                  <a:pt x="180" y="114"/>
                </a:lnTo>
                <a:lnTo>
                  <a:pt x="180" y="116"/>
                </a:lnTo>
                <a:lnTo>
                  <a:pt x="180" y="116"/>
                </a:lnTo>
                <a:lnTo>
                  <a:pt x="180" y="116"/>
                </a:lnTo>
                <a:lnTo>
                  <a:pt x="180" y="118"/>
                </a:lnTo>
                <a:lnTo>
                  <a:pt x="180" y="118"/>
                </a:lnTo>
                <a:lnTo>
                  <a:pt x="180" y="118"/>
                </a:lnTo>
                <a:lnTo>
                  <a:pt x="180" y="118"/>
                </a:lnTo>
                <a:lnTo>
                  <a:pt x="178" y="118"/>
                </a:lnTo>
                <a:lnTo>
                  <a:pt x="178" y="119"/>
                </a:lnTo>
                <a:lnTo>
                  <a:pt x="178" y="119"/>
                </a:lnTo>
                <a:lnTo>
                  <a:pt x="178" y="119"/>
                </a:lnTo>
                <a:lnTo>
                  <a:pt x="178" y="121"/>
                </a:lnTo>
                <a:lnTo>
                  <a:pt x="177" y="121"/>
                </a:lnTo>
                <a:lnTo>
                  <a:pt x="177" y="123"/>
                </a:lnTo>
                <a:lnTo>
                  <a:pt x="177" y="123"/>
                </a:lnTo>
                <a:lnTo>
                  <a:pt x="177" y="123"/>
                </a:lnTo>
                <a:lnTo>
                  <a:pt x="178" y="123"/>
                </a:lnTo>
                <a:lnTo>
                  <a:pt x="178" y="124"/>
                </a:lnTo>
                <a:lnTo>
                  <a:pt x="178" y="124"/>
                </a:lnTo>
                <a:lnTo>
                  <a:pt x="180" y="124"/>
                </a:lnTo>
                <a:lnTo>
                  <a:pt x="180" y="124"/>
                </a:lnTo>
                <a:lnTo>
                  <a:pt x="180" y="124"/>
                </a:lnTo>
                <a:lnTo>
                  <a:pt x="180" y="124"/>
                </a:lnTo>
                <a:lnTo>
                  <a:pt x="182" y="124"/>
                </a:lnTo>
                <a:lnTo>
                  <a:pt x="182" y="124"/>
                </a:lnTo>
                <a:lnTo>
                  <a:pt x="182" y="124"/>
                </a:lnTo>
                <a:lnTo>
                  <a:pt x="182" y="124"/>
                </a:lnTo>
                <a:lnTo>
                  <a:pt x="182" y="126"/>
                </a:lnTo>
                <a:lnTo>
                  <a:pt x="182" y="126"/>
                </a:lnTo>
                <a:lnTo>
                  <a:pt x="182" y="128"/>
                </a:lnTo>
                <a:lnTo>
                  <a:pt x="182" y="128"/>
                </a:lnTo>
                <a:lnTo>
                  <a:pt x="180" y="128"/>
                </a:lnTo>
                <a:lnTo>
                  <a:pt x="178" y="129"/>
                </a:lnTo>
                <a:lnTo>
                  <a:pt x="175" y="129"/>
                </a:lnTo>
                <a:lnTo>
                  <a:pt x="173" y="131"/>
                </a:lnTo>
                <a:lnTo>
                  <a:pt x="170" y="136"/>
                </a:lnTo>
                <a:lnTo>
                  <a:pt x="172" y="136"/>
                </a:lnTo>
                <a:lnTo>
                  <a:pt x="173" y="136"/>
                </a:lnTo>
                <a:lnTo>
                  <a:pt x="173" y="138"/>
                </a:lnTo>
                <a:lnTo>
                  <a:pt x="175" y="138"/>
                </a:lnTo>
                <a:lnTo>
                  <a:pt x="175" y="138"/>
                </a:lnTo>
                <a:lnTo>
                  <a:pt x="177" y="139"/>
                </a:lnTo>
                <a:lnTo>
                  <a:pt x="178" y="139"/>
                </a:lnTo>
                <a:lnTo>
                  <a:pt x="178" y="139"/>
                </a:lnTo>
                <a:lnTo>
                  <a:pt x="180" y="141"/>
                </a:lnTo>
                <a:lnTo>
                  <a:pt x="180" y="141"/>
                </a:lnTo>
                <a:lnTo>
                  <a:pt x="180" y="141"/>
                </a:lnTo>
                <a:lnTo>
                  <a:pt x="180" y="141"/>
                </a:lnTo>
                <a:lnTo>
                  <a:pt x="180" y="143"/>
                </a:lnTo>
                <a:lnTo>
                  <a:pt x="180" y="143"/>
                </a:lnTo>
                <a:lnTo>
                  <a:pt x="178" y="145"/>
                </a:lnTo>
                <a:lnTo>
                  <a:pt x="178" y="145"/>
                </a:lnTo>
                <a:lnTo>
                  <a:pt x="178" y="145"/>
                </a:lnTo>
                <a:lnTo>
                  <a:pt x="178" y="146"/>
                </a:lnTo>
                <a:lnTo>
                  <a:pt x="178" y="148"/>
                </a:lnTo>
                <a:lnTo>
                  <a:pt x="178" y="148"/>
                </a:lnTo>
                <a:lnTo>
                  <a:pt x="178" y="150"/>
                </a:lnTo>
                <a:lnTo>
                  <a:pt x="177" y="151"/>
                </a:lnTo>
                <a:lnTo>
                  <a:pt x="177" y="153"/>
                </a:lnTo>
                <a:lnTo>
                  <a:pt x="177" y="155"/>
                </a:lnTo>
                <a:lnTo>
                  <a:pt x="177" y="155"/>
                </a:lnTo>
                <a:lnTo>
                  <a:pt x="175" y="156"/>
                </a:lnTo>
                <a:lnTo>
                  <a:pt x="175" y="156"/>
                </a:lnTo>
                <a:lnTo>
                  <a:pt x="175" y="156"/>
                </a:lnTo>
                <a:lnTo>
                  <a:pt x="173" y="156"/>
                </a:lnTo>
                <a:lnTo>
                  <a:pt x="173" y="156"/>
                </a:lnTo>
                <a:lnTo>
                  <a:pt x="173" y="156"/>
                </a:lnTo>
                <a:lnTo>
                  <a:pt x="173" y="158"/>
                </a:lnTo>
                <a:lnTo>
                  <a:pt x="173" y="158"/>
                </a:lnTo>
                <a:lnTo>
                  <a:pt x="173" y="160"/>
                </a:lnTo>
                <a:lnTo>
                  <a:pt x="173" y="160"/>
                </a:lnTo>
                <a:lnTo>
                  <a:pt x="173" y="160"/>
                </a:lnTo>
                <a:lnTo>
                  <a:pt x="177" y="161"/>
                </a:lnTo>
                <a:lnTo>
                  <a:pt x="177" y="161"/>
                </a:lnTo>
                <a:lnTo>
                  <a:pt x="177" y="161"/>
                </a:lnTo>
                <a:lnTo>
                  <a:pt x="177" y="161"/>
                </a:lnTo>
                <a:lnTo>
                  <a:pt x="177" y="163"/>
                </a:lnTo>
                <a:lnTo>
                  <a:pt x="178" y="163"/>
                </a:lnTo>
                <a:lnTo>
                  <a:pt x="178" y="163"/>
                </a:lnTo>
                <a:lnTo>
                  <a:pt x="177" y="165"/>
                </a:lnTo>
                <a:lnTo>
                  <a:pt x="177" y="165"/>
                </a:lnTo>
                <a:lnTo>
                  <a:pt x="175" y="166"/>
                </a:lnTo>
                <a:lnTo>
                  <a:pt x="173" y="166"/>
                </a:lnTo>
                <a:lnTo>
                  <a:pt x="167" y="165"/>
                </a:lnTo>
                <a:lnTo>
                  <a:pt x="165" y="165"/>
                </a:lnTo>
                <a:lnTo>
                  <a:pt x="163" y="166"/>
                </a:lnTo>
                <a:lnTo>
                  <a:pt x="161" y="166"/>
                </a:lnTo>
                <a:lnTo>
                  <a:pt x="160" y="168"/>
                </a:lnTo>
                <a:lnTo>
                  <a:pt x="160" y="170"/>
                </a:lnTo>
                <a:lnTo>
                  <a:pt x="160" y="170"/>
                </a:lnTo>
                <a:lnTo>
                  <a:pt x="158" y="173"/>
                </a:lnTo>
                <a:lnTo>
                  <a:pt x="158" y="176"/>
                </a:lnTo>
                <a:lnTo>
                  <a:pt x="156" y="178"/>
                </a:lnTo>
                <a:lnTo>
                  <a:pt x="156" y="180"/>
                </a:lnTo>
                <a:lnTo>
                  <a:pt x="156" y="183"/>
                </a:lnTo>
                <a:lnTo>
                  <a:pt x="155" y="183"/>
                </a:lnTo>
                <a:lnTo>
                  <a:pt x="155" y="185"/>
                </a:lnTo>
                <a:lnTo>
                  <a:pt x="153" y="187"/>
                </a:lnTo>
                <a:lnTo>
                  <a:pt x="150" y="187"/>
                </a:lnTo>
                <a:lnTo>
                  <a:pt x="148" y="187"/>
                </a:lnTo>
                <a:lnTo>
                  <a:pt x="146" y="182"/>
                </a:lnTo>
                <a:lnTo>
                  <a:pt x="146" y="182"/>
                </a:lnTo>
                <a:lnTo>
                  <a:pt x="146" y="182"/>
                </a:lnTo>
                <a:lnTo>
                  <a:pt x="146" y="180"/>
                </a:lnTo>
                <a:lnTo>
                  <a:pt x="146" y="180"/>
                </a:lnTo>
                <a:lnTo>
                  <a:pt x="145" y="178"/>
                </a:lnTo>
                <a:lnTo>
                  <a:pt x="145" y="178"/>
                </a:lnTo>
                <a:lnTo>
                  <a:pt x="145" y="178"/>
                </a:lnTo>
                <a:lnTo>
                  <a:pt x="143" y="178"/>
                </a:lnTo>
                <a:lnTo>
                  <a:pt x="141" y="180"/>
                </a:lnTo>
                <a:lnTo>
                  <a:pt x="143" y="183"/>
                </a:lnTo>
                <a:lnTo>
                  <a:pt x="143" y="185"/>
                </a:lnTo>
                <a:lnTo>
                  <a:pt x="143" y="187"/>
                </a:lnTo>
                <a:lnTo>
                  <a:pt x="143" y="188"/>
                </a:lnTo>
                <a:lnTo>
                  <a:pt x="143" y="188"/>
                </a:lnTo>
                <a:lnTo>
                  <a:pt x="143" y="190"/>
                </a:lnTo>
                <a:lnTo>
                  <a:pt x="141" y="190"/>
                </a:lnTo>
                <a:lnTo>
                  <a:pt x="141" y="192"/>
                </a:lnTo>
                <a:lnTo>
                  <a:pt x="141" y="192"/>
                </a:lnTo>
                <a:lnTo>
                  <a:pt x="140" y="192"/>
                </a:lnTo>
                <a:lnTo>
                  <a:pt x="140" y="193"/>
                </a:lnTo>
                <a:lnTo>
                  <a:pt x="140" y="193"/>
                </a:lnTo>
                <a:lnTo>
                  <a:pt x="140" y="195"/>
                </a:lnTo>
                <a:lnTo>
                  <a:pt x="140" y="195"/>
                </a:lnTo>
                <a:lnTo>
                  <a:pt x="141" y="197"/>
                </a:lnTo>
                <a:lnTo>
                  <a:pt x="143" y="197"/>
                </a:lnTo>
                <a:lnTo>
                  <a:pt x="143" y="197"/>
                </a:lnTo>
                <a:lnTo>
                  <a:pt x="143" y="197"/>
                </a:lnTo>
                <a:lnTo>
                  <a:pt x="145" y="197"/>
                </a:lnTo>
                <a:lnTo>
                  <a:pt x="145" y="197"/>
                </a:lnTo>
                <a:lnTo>
                  <a:pt x="145" y="197"/>
                </a:lnTo>
                <a:lnTo>
                  <a:pt x="148" y="193"/>
                </a:lnTo>
                <a:lnTo>
                  <a:pt x="148" y="193"/>
                </a:lnTo>
                <a:lnTo>
                  <a:pt x="150" y="192"/>
                </a:lnTo>
                <a:lnTo>
                  <a:pt x="150" y="192"/>
                </a:lnTo>
                <a:lnTo>
                  <a:pt x="150" y="193"/>
                </a:lnTo>
                <a:lnTo>
                  <a:pt x="150" y="193"/>
                </a:lnTo>
                <a:lnTo>
                  <a:pt x="151" y="193"/>
                </a:lnTo>
                <a:lnTo>
                  <a:pt x="151" y="195"/>
                </a:lnTo>
                <a:lnTo>
                  <a:pt x="151" y="195"/>
                </a:lnTo>
                <a:lnTo>
                  <a:pt x="151" y="197"/>
                </a:lnTo>
                <a:lnTo>
                  <a:pt x="151" y="198"/>
                </a:lnTo>
                <a:lnTo>
                  <a:pt x="151" y="198"/>
                </a:lnTo>
                <a:lnTo>
                  <a:pt x="150" y="198"/>
                </a:lnTo>
                <a:lnTo>
                  <a:pt x="148" y="200"/>
                </a:lnTo>
                <a:lnTo>
                  <a:pt x="148" y="200"/>
                </a:lnTo>
                <a:lnTo>
                  <a:pt x="148" y="200"/>
                </a:lnTo>
                <a:lnTo>
                  <a:pt x="148" y="202"/>
                </a:lnTo>
                <a:lnTo>
                  <a:pt x="150" y="202"/>
                </a:lnTo>
                <a:lnTo>
                  <a:pt x="150" y="202"/>
                </a:lnTo>
                <a:lnTo>
                  <a:pt x="150" y="202"/>
                </a:lnTo>
                <a:lnTo>
                  <a:pt x="150" y="205"/>
                </a:lnTo>
                <a:lnTo>
                  <a:pt x="150" y="205"/>
                </a:lnTo>
                <a:lnTo>
                  <a:pt x="150" y="205"/>
                </a:lnTo>
                <a:lnTo>
                  <a:pt x="151" y="207"/>
                </a:lnTo>
                <a:lnTo>
                  <a:pt x="151" y="207"/>
                </a:lnTo>
                <a:lnTo>
                  <a:pt x="151" y="207"/>
                </a:lnTo>
                <a:lnTo>
                  <a:pt x="153" y="208"/>
                </a:lnTo>
                <a:lnTo>
                  <a:pt x="153" y="208"/>
                </a:lnTo>
                <a:lnTo>
                  <a:pt x="153" y="210"/>
                </a:lnTo>
                <a:lnTo>
                  <a:pt x="153" y="215"/>
                </a:lnTo>
                <a:lnTo>
                  <a:pt x="155" y="219"/>
                </a:lnTo>
                <a:lnTo>
                  <a:pt x="155" y="219"/>
                </a:lnTo>
                <a:lnTo>
                  <a:pt x="158" y="217"/>
                </a:lnTo>
                <a:lnTo>
                  <a:pt x="158" y="217"/>
                </a:lnTo>
                <a:lnTo>
                  <a:pt x="158" y="219"/>
                </a:lnTo>
                <a:lnTo>
                  <a:pt x="158" y="227"/>
                </a:lnTo>
                <a:lnTo>
                  <a:pt x="156" y="227"/>
                </a:lnTo>
                <a:lnTo>
                  <a:pt x="156" y="227"/>
                </a:lnTo>
                <a:lnTo>
                  <a:pt x="156" y="227"/>
                </a:lnTo>
                <a:lnTo>
                  <a:pt x="155" y="227"/>
                </a:lnTo>
                <a:lnTo>
                  <a:pt x="156" y="229"/>
                </a:lnTo>
                <a:lnTo>
                  <a:pt x="156" y="230"/>
                </a:lnTo>
                <a:lnTo>
                  <a:pt x="156" y="230"/>
                </a:lnTo>
                <a:lnTo>
                  <a:pt x="156" y="230"/>
                </a:lnTo>
                <a:lnTo>
                  <a:pt x="156" y="230"/>
                </a:lnTo>
                <a:lnTo>
                  <a:pt x="156" y="232"/>
                </a:lnTo>
                <a:lnTo>
                  <a:pt x="156" y="232"/>
                </a:lnTo>
                <a:lnTo>
                  <a:pt x="156" y="234"/>
                </a:lnTo>
                <a:lnTo>
                  <a:pt x="156" y="234"/>
                </a:lnTo>
                <a:lnTo>
                  <a:pt x="155" y="235"/>
                </a:lnTo>
                <a:lnTo>
                  <a:pt x="153" y="237"/>
                </a:lnTo>
                <a:lnTo>
                  <a:pt x="150" y="237"/>
                </a:lnTo>
                <a:lnTo>
                  <a:pt x="150" y="237"/>
                </a:lnTo>
                <a:lnTo>
                  <a:pt x="146" y="239"/>
                </a:lnTo>
                <a:lnTo>
                  <a:pt x="145" y="239"/>
                </a:lnTo>
                <a:lnTo>
                  <a:pt x="141" y="240"/>
                </a:lnTo>
                <a:lnTo>
                  <a:pt x="140" y="242"/>
                </a:lnTo>
                <a:lnTo>
                  <a:pt x="138" y="244"/>
                </a:lnTo>
                <a:lnTo>
                  <a:pt x="135" y="249"/>
                </a:lnTo>
                <a:lnTo>
                  <a:pt x="131" y="250"/>
                </a:lnTo>
                <a:lnTo>
                  <a:pt x="130" y="250"/>
                </a:lnTo>
                <a:lnTo>
                  <a:pt x="126" y="249"/>
                </a:lnTo>
                <a:lnTo>
                  <a:pt x="125" y="247"/>
                </a:lnTo>
                <a:lnTo>
                  <a:pt x="125" y="247"/>
                </a:lnTo>
                <a:lnTo>
                  <a:pt x="125" y="247"/>
                </a:lnTo>
                <a:lnTo>
                  <a:pt x="123" y="249"/>
                </a:lnTo>
                <a:lnTo>
                  <a:pt x="121" y="250"/>
                </a:lnTo>
                <a:lnTo>
                  <a:pt x="121" y="250"/>
                </a:lnTo>
                <a:lnTo>
                  <a:pt x="121" y="250"/>
                </a:lnTo>
                <a:lnTo>
                  <a:pt x="119" y="252"/>
                </a:lnTo>
                <a:lnTo>
                  <a:pt x="119" y="252"/>
                </a:lnTo>
                <a:lnTo>
                  <a:pt x="119" y="254"/>
                </a:lnTo>
                <a:lnTo>
                  <a:pt x="114" y="252"/>
                </a:lnTo>
                <a:lnTo>
                  <a:pt x="114" y="252"/>
                </a:lnTo>
                <a:lnTo>
                  <a:pt x="113" y="252"/>
                </a:lnTo>
                <a:lnTo>
                  <a:pt x="113" y="254"/>
                </a:lnTo>
                <a:lnTo>
                  <a:pt x="113" y="254"/>
                </a:lnTo>
                <a:lnTo>
                  <a:pt x="111" y="254"/>
                </a:lnTo>
                <a:lnTo>
                  <a:pt x="109" y="257"/>
                </a:lnTo>
                <a:lnTo>
                  <a:pt x="109" y="257"/>
                </a:lnTo>
                <a:lnTo>
                  <a:pt x="104" y="256"/>
                </a:lnTo>
                <a:lnTo>
                  <a:pt x="104" y="256"/>
                </a:lnTo>
                <a:lnTo>
                  <a:pt x="103" y="256"/>
                </a:lnTo>
                <a:lnTo>
                  <a:pt x="93" y="257"/>
                </a:lnTo>
                <a:lnTo>
                  <a:pt x="93" y="257"/>
                </a:lnTo>
                <a:lnTo>
                  <a:pt x="91" y="256"/>
                </a:lnTo>
                <a:lnTo>
                  <a:pt x="91" y="256"/>
                </a:lnTo>
                <a:lnTo>
                  <a:pt x="89" y="249"/>
                </a:lnTo>
                <a:lnTo>
                  <a:pt x="89" y="249"/>
                </a:lnTo>
                <a:lnTo>
                  <a:pt x="89" y="247"/>
                </a:lnTo>
                <a:lnTo>
                  <a:pt x="91" y="249"/>
                </a:lnTo>
                <a:lnTo>
                  <a:pt x="93" y="249"/>
                </a:lnTo>
                <a:lnTo>
                  <a:pt x="93" y="249"/>
                </a:lnTo>
                <a:lnTo>
                  <a:pt x="94" y="249"/>
                </a:lnTo>
                <a:lnTo>
                  <a:pt x="96" y="247"/>
                </a:lnTo>
                <a:lnTo>
                  <a:pt x="96" y="247"/>
                </a:lnTo>
                <a:lnTo>
                  <a:pt x="96" y="247"/>
                </a:lnTo>
                <a:lnTo>
                  <a:pt x="98" y="245"/>
                </a:lnTo>
                <a:lnTo>
                  <a:pt x="98" y="245"/>
                </a:lnTo>
                <a:lnTo>
                  <a:pt x="99" y="245"/>
                </a:lnTo>
                <a:lnTo>
                  <a:pt x="101" y="244"/>
                </a:lnTo>
                <a:lnTo>
                  <a:pt x="106" y="237"/>
                </a:lnTo>
                <a:lnTo>
                  <a:pt x="108" y="235"/>
                </a:lnTo>
                <a:lnTo>
                  <a:pt x="108" y="235"/>
                </a:lnTo>
                <a:lnTo>
                  <a:pt x="109" y="235"/>
                </a:lnTo>
                <a:lnTo>
                  <a:pt x="111" y="234"/>
                </a:lnTo>
                <a:lnTo>
                  <a:pt x="111" y="234"/>
                </a:lnTo>
                <a:lnTo>
                  <a:pt x="113" y="234"/>
                </a:lnTo>
                <a:lnTo>
                  <a:pt x="113" y="232"/>
                </a:lnTo>
                <a:lnTo>
                  <a:pt x="113" y="232"/>
                </a:lnTo>
                <a:lnTo>
                  <a:pt x="114" y="232"/>
                </a:lnTo>
                <a:lnTo>
                  <a:pt x="113" y="230"/>
                </a:lnTo>
                <a:lnTo>
                  <a:pt x="113" y="230"/>
                </a:lnTo>
                <a:lnTo>
                  <a:pt x="113" y="230"/>
                </a:lnTo>
                <a:lnTo>
                  <a:pt x="113" y="229"/>
                </a:lnTo>
                <a:lnTo>
                  <a:pt x="114" y="227"/>
                </a:lnTo>
                <a:lnTo>
                  <a:pt x="114" y="225"/>
                </a:lnTo>
                <a:lnTo>
                  <a:pt x="114" y="225"/>
                </a:lnTo>
                <a:lnTo>
                  <a:pt x="114" y="225"/>
                </a:lnTo>
                <a:lnTo>
                  <a:pt x="113" y="224"/>
                </a:lnTo>
                <a:lnTo>
                  <a:pt x="109" y="220"/>
                </a:lnTo>
                <a:lnTo>
                  <a:pt x="109" y="220"/>
                </a:lnTo>
                <a:lnTo>
                  <a:pt x="108" y="220"/>
                </a:lnTo>
                <a:lnTo>
                  <a:pt x="108" y="220"/>
                </a:lnTo>
                <a:lnTo>
                  <a:pt x="104" y="220"/>
                </a:lnTo>
                <a:lnTo>
                  <a:pt x="101" y="220"/>
                </a:lnTo>
                <a:lnTo>
                  <a:pt x="101" y="220"/>
                </a:lnTo>
                <a:lnTo>
                  <a:pt x="101" y="220"/>
                </a:lnTo>
                <a:lnTo>
                  <a:pt x="99" y="220"/>
                </a:lnTo>
                <a:lnTo>
                  <a:pt x="99" y="222"/>
                </a:lnTo>
                <a:lnTo>
                  <a:pt x="99" y="222"/>
                </a:lnTo>
                <a:lnTo>
                  <a:pt x="101" y="224"/>
                </a:lnTo>
                <a:lnTo>
                  <a:pt x="101" y="225"/>
                </a:lnTo>
                <a:lnTo>
                  <a:pt x="101" y="227"/>
                </a:lnTo>
                <a:lnTo>
                  <a:pt x="101" y="230"/>
                </a:lnTo>
                <a:lnTo>
                  <a:pt x="101" y="230"/>
                </a:lnTo>
                <a:lnTo>
                  <a:pt x="101" y="232"/>
                </a:lnTo>
                <a:lnTo>
                  <a:pt x="101" y="232"/>
                </a:lnTo>
                <a:lnTo>
                  <a:pt x="101" y="234"/>
                </a:lnTo>
                <a:lnTo>
                  <a:pt x="101" y="235"/>
                </a:lnTo>
                <a:lnTo>
                  <a:pt x="99" y="235"/>
                </a:lnTo>
                <a:lnTo>
                  <a:pt x="99" y="237"/>
                </a:lnTo>
                <a:lnTo>
                  <a:pt x="99" y="237"/>
                </a:lnTo>
                <a:lnTo>
                  <a:pt x="96" y="235"/>
                </a:lnTo>
                <a:lnTo>
                  <a:pt x="96" y="235"/>
                </a:lnTo>
                <a:lnTo>
                  <a:pt x="96" y="235"/>
                </a:lnTo>
                <a:lnTo>
                  <a:pt x="96" y="235"/>
                </a:lnTo>
                <a:lnTo>
                  <a:pt x="96" y="234"/>
                </a:lnTo>
                <a:lnTo>
                  <a:pt x="96" y="234"/>
                </a:lnTo>
                <a:lnTo>
                  <a:pt x="96" y="232"/>
                </a:lnTo>
                <a:lnTo>
                  <a:pt x="96" y="232"/>
                </a:lnTo>
                <a:lnTo>
                  <a:pt x="93" y="232"/>
                </a:lnTo>
                <a:lnTo>
                  <a:pt x="93" y="232"/>
                </a:lnTo>
                <a:lnTo>
                  <a:pt x="93" y="230"/>
                </a:lnTo>
                <a:lnTo>
                  <a:pt x="93" y="230"/>
                </a:lnTo>
                <a:lnTo>
                  <a:pt x="93" y="230"/>
                </a:lnTo>
                <a:lnTo>
                  <a:pt x="93" y="230"/>
                </a:lnTo>
                <a:lnTo>
                  <a:pt x="93" y="227"/>
                </a:lnTo>
                <a:lnTo>
                  <a:pt x="93" y="227"/>
                </a:lnTo>
                <a:lnTo>
                  <a:pt x="93" y="227"/>
                </a:lnTo>
                <a:lnTo>
                  <a:pt x="91" y="227"/>
                </a:lnTo>
                <a:lnTo>
                  <a:pt x="89" y="227"/>
                </a:lnTo>
                <a:lnTo>
                  <a:pt x="89" y="227"/>
                </a:lnTo>
                <a:lnTo>
                  <a:pt x="88" y="227"/>
                </a:lnTo>
                <a:lnTo>
                  <a:pt x="88" y="229"/>
                </a:lnTo>
                <a:lnTo>
                  <a:pt x="88" y="229"/>
                </a:lnTo>
                <a:lnTo>
                  <a:pt x="88" y="229"/>
                </a:lnTo>
                <a:lnTo>
                  <a:pt x="86" y="227"/>
                </a:lnTo>
                <a:lnTo>
                  <a:pt x="86" y="227"/>
                </a:lnTo>
                <a:lnTo>
                  <a:pt x="86" y="227"/>
                </a:lnTo>
                <a:lnTo>
                  <a:pt x="88" y="227"/>
                </a:lnTo>
                <a:lnTo>
                  <a:pt x="88" y="225"/>
                </a:lnTo>
                <a:lnTo>
                  <a:pt x="89" y="224"/>
                </a:lnTo>
                <a:lnTo>
                  <a:pt x="89" y="224"/>
                </a:lnTo>
                <a:lnTo>
                  <a:pt x="89" y="224"/>
                </a:lnTo>
                <a:lnTo>
                  <a:pt x="89" y="222"/>
                </a:lnTo>
                <a:lnTo>
                  <a:pt x="89" y="222"/>
                </a:lnTo>
                <a:lnTo>
                  <a:pt x="88" y="222"/>
                </a:lnTo>
                <a:lnTo>
                  <a:pt x="88" y="222"/>
                </a:lnTo>
                <a:lnTo>
                  <a:pt x="86" y="222"/>
                </a:lnTo>
                <a:lnTo>
                  <a:pt x="86" y="222"/>
                </a:lnTo>
                <a:lnTo>
                  <a:pt x="86" y="222"/>
                </a:lnTo>
                <a:lnTo>
                  <a:pt x="86" y="222"/>
                </a:lnTo>
                <a:lnTo>
                  <a:pt x="86" y="220"/>
                </a:lnTo>
                <a:lnTo>
                  <a:pt x="86" y="220"/>
                </a:lnTo>
                <a:lnTo>
                  <a:pt x="86" y="220"/>
                </a:lnTo>
                <a:lnTo>
                  <a:pt x="86" y="220"/>
                </a:lnTo>
                <a:lnTo>
                  <a:pt x="86" y="220"/>
                </a:lnTo>
                <a:lnTo>
                  <a:pt x="86" y="219"/>
                </a:lnTo>
                <a:lnTo>
                  <a:pt x="86" y="219"/>
                </a:lnTo>
                <a:lnTo>
                  <a:pt x="86" y="217"/>
                </a:lnTo>
                <a:lnTo>
                  <a:pt x="86" y="217"/>
                </a:lnTo>
                <a:lnTo>
                  <a:pt x="86" y="217"/>
                </a:lnTo>
                <a:lnTo>
                  <a:pt x="86" y="215"/>
                </a:lnTo>
                <a:lnTo>
                  <a:pt x="86" y="215"/>
                </a:lnTo>
                <a:lnTo>
                  <a:pt x="86" y="215"/>
                </a:lnTo>
                <a:lnTo>
                  <a:pt x="86" y="215"/>
                </a:lnTo>
                <a:lnTo>
                  <a:pt x="86" y="213"/>
                </a:lnTo>
                <a:lnTo>
                  <a:pt x="88" y="213"/>
                </a:lnTo>
                <a:lnTo>
                  <a:pt x="88" y="213"/>
                </a:lnTo>
                <a:lnTo>
                  <a:pt x="88" y="213"/>
                </a:lnTo>
                <a:lnTo>
                  <a:pt x="86" y="210"/>
                </a:lnTo>
                <a:lnTo>
                  <a:pt x="86" y="210"/>
                </a:lnTo>
                <a:lnTo>
                  <a:pt x="86" y="210"/>
                </a:lnTo>
                <a:lnTo>
                  <a:pt x="86" y="210"/>
                </a:lnTo>
                <a:lnTo>
                  <a:pt x="88" y="208"/>
                </a:lnTo>
                <a:lnTo>
                  <a:pt x="88" y="208"/>
                </a:lnTo>
                <a:lnTo>
                  <a:pt x="88" y="208"/>
                </a:lnTo>
                <a:lnTo>
                  <a:pt x="89" y="208"/>
                </a:lnTo>
                <a:lnTo>
                  <a:pt x="88" y="207"/>
                </a:lnTo>
                <a:lnTo>
                  <a:pt x="88" y="207"/>
                </a:lnTo>
                <a:lnTo>
                  <a:pt x="88" y="205"/>
                </a:lnTo>
                <a:lnTo>
                  <a:pt x="88" y="205"/>
                </a:lnTo>
                <a:lnTo>
                  <a:pt x="88" y="205"/>
                </a:lnTo>
                <a:lnTo>
                  <a:pt x="88" y="203"/>
                </a:lnTo>
                <a:lnTo>
                  <a:pt x="88" y="203"/>
                </a:lnTo>
                <a:lnTo>
                  <a:pt x="89" y="203"/>
                </a:lnTo>
                <a:lnTo>
                  <a:pt x="89" y="203"/>
                </a:lnTo>
                <a:lnTo>
                  <a:pt x="89" y="203"/>
                </a:lnTo>
                <a:lnTo>
                  <a:pt x="89" y="203"/>
                </a:lnTo>
                <a:lnTo>
                  <a:pt x="89" y="203"/>
                </a:lnTo>
                <a:lnTo>
                  <a:pt x="91" y="202"/>
                </a:lnTo>
                <a:lnTo>
                  <a:pt x="96" y="197"/>
                </a:lnTo>
                <a:lnTo>
                  <a:pt x="96" y="197"/>
                </a:lnTo>
                <a:lnTo>
                  <a:pt x="98" y="195"/>
                </a:lnTo>
                <a:lnTo>
                  <a:pt x="98" y="195"/>
                </a:lnTo>
                <a:lnTo>
                  <a:pt x="98" y="195"/>
                </a:lnTo>
                <a:lnTo>
                  <a:pt x="98" y="195"/>
                </a:lnTo>
                <a:lnTo>
                  <a:pt x="99" y="193"/>
                </a:lnTo>
                <a:lnTo>
                  <a:pt x="99" y="193"/>
                </a:lnTo>
                <a:lnTo>
                  <a:pt x="98" y="193"/>
                </a:lnTo>
                <a:lnTo>
                  <a:pt x="98" y="193"/>
                </a:lnTo>
                <a:lnTo>
                  <a:pt x="96" y="193"/>
                </a:lnTo>
                <a:lnTo>
                  <a:pt x="96" y="193"/>
                </a:lnTo>
                <a:lnTo>
                  <a:pt x="94" y="192"/>
                </a:lnTo>
                <a:lnTo>
                  <a:pt x="93" y="190"/>
                </a:lnTo>
                <a:lnTo>
                  <a:pt x="91" y="190"/>
                </a:lnTo>
                <a:lnTo>
                  <a:pt x="91" y="190"/>
                </a:lnTo>
                <a:lnTo>
                  <a:pt x="91" y="190"/>
                </a:lnTo>
                <a:lnTo>
                  <a:pt x="91" y="190"/>
                </a:lnTo>
                <a:lnTo>
                  <a:pt x="91" y="192"/>
                </a:lnTo>
                <a:lnTo>
                  <a:pt x="91" y="192"/>
                </a:lnTo>
                <a:lnTo>
                  <a:pt x="91" y="192"/>
                </a:lnTo>
                <a:lnTo>
                  <a:pt x="91" y="192"/>
                </a:lnTo>
                <a:lnTo>
                  <a:pt x="91" y="193"/>
                </a:lnTo>
                <a:lnTo>
                  <a:pt x="89" y="193"/>
                </a:lnTo>
                <a:lnTo>
                  <a:pt x="89" y="192"/>
                </a:lnTo>
                <a:lnTo>
                  <a:pt x="89" y="192"/>
                </a:lnTo>
                <a:lnTo>
                  <a:pt x="88" y="192"/>
                </a:lnTo>
                <a:lnTo>
                  <a:pt x="86" y="190"/>
                </a:lnTo>
                <a:lnTo>
                  <a:pt x="86" y="190"/>
                </a:lnTo>
                <a:lnTo>
                  <a:pt x="86" y="190"/>
                </a:lnTo>
                <a:lnTo>
                  <a:pt x="86" y="190"/>
                </a:lnTo>
                <a:lnTo>
                  <a:pt x="86" y="192"/>
                </a:lnTo>
                <a:lnTo>
                  <a:pt x="86" y="192"/>
                </a:lnTo>
                <a:lnTo>
                  <a:pt x="88" y="195"/>
                </a:lnTo>
                <a:lnTo>
                  <a:pt x="88" y="195"/>
                </a:lnTo>
                <a:lnTo>
                  <a:pt x="91" y="197"/>
                </a:lnTo>
                <a:lnTo>
                  <a:pt x="91" y="197"/>
                </a:lnTo>
                <a:lnTo>
                  <a:pt x="91" y="197"/>
                </a:lnTo>
                <a:lnTo>
                  <a:pt x="91" y="197"/>
                </a:lnTo>
                <a:lnTo>
                  <a:pt x="91" y="198"/>
                </a:lnTo>
                <a:lnTo>
                  <a:pt x="91" y="198"/>
                </a:lnTo>
                <a:lnTo>
                  <a:pt x="89" y="198"/>
                </a:lnTo>
                <a:lnTo>
                  <a:pt x="88" y="200"/>
                </a:lnTo>
                <a:lnTo>
                  <a:pt x="82" y="202"/>
                </a:lnTo>
                <a:lnTo>
                  <a:pt x="82" y="202"/>
                </a:lnTo>
                <a:lnTo>
                  <a:pt x="81" y="202"/>
                </a:lnTo>
                <a:lnTo>
                  <a:pt x="81" y="200"/>
                </a:lnTo>
                <a:lnTo>
                  <a:pt x="79" y="200"/>
                </a:lnTo>
                <a:lnTo>
                  <a:pt x="79" y="200"/>
                </a:lnTo>
                <a:lnTo>
                  <a:pt x="77" y="200"/>
                </a:lnTo>
                <a:lnTo>
                  <a:pt x="77" y="200"/>
                </a:lnTo>
                <a:lnTo>
                  <a:pt x="77" y="200"/>
                </a:lnTo>
                <a:lnTo>
                  <a:pt x="77" y="200"/>
                </a:lnTo>
                <a:lnTo>
                  <a:pt x="77" y="202"/>
                </a:lnTo>
                <a:lnTo>
                  <a:pt x="76" y="203"/>
                </a:lnTo>
                <a:lnTo>
                  <a:pt x="74" y="203"/>
                </a:lnTo>
                <a:lnTo>
                  <a:pt x="71" y="207"/>
                </a:lnTo>
                <a:lnTo>
                  <a:pt x="71" y="207"/>
                </a:lnTo>
                <a:lnTo>
                  <a:pt x="69" y="208"/>
                </a:lnTo>
                <a:lnTo>
                  <a:pt x="69" y="208"/>
                </a:lnTo>
                <a:lnTo>
                  <a:pt x="69" y="208"/>
                </a:lnTo>
                <a:lnTo>
                  <a:pt x="69" y="208"/>
                </a:lnTo>
                <a:lnTo>
                  <a:pt x="69" y="208"/>
                </a:lnTo>
                <a:lnTo>
                  <a:pt x="69" y="207"/>
                </a:lnTo>
                <a:lnTo>
                  <a:pt x="67" y="207"/>
                </a:lnTo>
                <a:lnTo>
                  <a:pt x="67" y="208"/>
                </a:lnTo>
                <a:lnTo>
                  <a:pt x="66" y="208"/>
                </a:lnTo>
                <a:lnTo>
                  <a:pt x="66" y="210"/>
                </a:lnTo>
                <a:lnTo>
                  <a:pt x="66" y="210"/>
                </a:lnTo>
                <a:lnTo>
                  <a:pt x="66" y="210"/>
                </a:lnTo>
                <a:lnTo>
                  <a:pt x="66" y="212"/>
                </a:lnTo>
                <a:lnTo>
                  <a:pt x="66" y="212"/>
                </a:lnTo>
                <a:lnTo>
                  <a:pt x="66" y="213"/>
                </a:lnTo>
                <a:lnTo>
                  <a:pt x="67" y="213"/>
                </a:lnTo>
                <a:lnTo>
                  <a:pt x="69" y="213"/>
                </a:lnTo>
                <a:lnTo>
                  <a:pt x="69" y="213"/>
                </a:lnTo>
                <a:lnTo>
                  <a:pt x="69" y="213"/>
                </a:lnTo>
                <a:lnTo>
                  <a:pt x="69" y="213"/>
                </a:lnTo>
                <a:lnTo>
                  <a:pt x="69" y="213"/>
                </a:lnTo>
                <a:lnTo>
                  <a:pt x="71" y="213"/>
                </a:lnTo>
                <a:lnTo>
                  <a:pt x="71" y="213"/>
                </a:lnTo>
                <a:lnTo>
                  <a:pt x="72" y="213"/>
                </a:lnTo>
                <a:lnTo>
                  <a:pt x="72" y="215"/>
                </a:lnTo>
                <a:lnTo>
                  <a:pt x="72" y="215"/>
                </a:lnTo>
                <a:lnTo>
                  <a:pt x="72" y="215"/>
                </a:lnTo>
                <a:lnTo>
                  <a:pt x="74" y="217"/>
                </a:lnTo>
                <a:lnTo>
                  <a:pt x="74" y="217"/>
                </a:lnTo>
                <a:lnTo>
                  <a:pt x="76" y="219"/>
                </a:lnTo>
                <a:lnTo>
                  <a:pt x="76" y="219"/>
                </a:lnTo>
                <a:lnTo>
                  <a:pt x="76" y="219"/>
                </a:lnTo>
                <a:lnTo>
                  <a:pt x="76" y="219"/>
                </a:lnTo>
                <a:lnTo>
                  <a:pt x="76" y="220"/>
                </a:lnTo>
                <a:lnTo>
                  <a:pt x="76" y="220"/>
                </a:lnTo>
                <a:lnTo>
                  <a:pt x="76" y="220"/>
                </a:lnTo>
                <a:lnTo>
                  <a:pt x="76" y="222"/>
                </a:lnTo>
                <a:lnTo>
                  <a:pt x="77" y="222"/>
                </a:lnTo>
                <a:lnTo>
                  <a:pt x="77" y="224"/>
                </a:lnTo>
                <a:lnTo>
                  <a:pt x="76" y="224"/>
                </a:lnTo>
                <a:lnTo>
                  <a:pt x="76" y="224"/>
                </a:lnTo>
                <a:lnTo>
                  <a:pt x="76" y="224"/>
                </a:lnTo>
                <a:lnTo>
                  <a:pt x="74" y="225"/>
                </a:lnTo>
                <a:lnTo>
                  <a:pt x="76" y="225"/>
                </a:lnTo>
                <a:lnTo>
                  <a:pt x="76" y="225"/>
                </a:lnTo>
                <a:lnTo>
                  <a:pt x="76" y="227"/>
                </a:lnTo>
                <a:lnTo>
                  <a:pt x="76" y="227"/>
                </a:lnTo>
                <a:lnTo>
                  <a:pt x="76" y="227"/>
                </a:lnTo>
                <a:lnTo>
                  <a:pt x="76" y="227"/>
                </a:lnTo>
                <a:lnTo>
                  <a:pt x="76" y="229"/>
                </a:lnTo>
                <a:lnTo>
                  <a:pt x="74" y="229"/>
                </a:lnTo>
                <a:lnTo>
                  <a:pt x="74" y="229"/>
                </a:lnTo>
                <a:lnTo>
                  <a:pt x="72" y="227"/>
                </a:lnTo>
                <a:lnTo>
                  <a:pt x="72" y="227"/>
                </a:lnTo>
                <a:lnTo>
                  <a:pt x="72" y="227"/>
                </a:lnTo>
                <a:lnTo>
                  <a:pt x="72" y="227"/>
                </a:lnTo>
                <a:lnTo>
                  <a:pt x="72" y="225"/>
                </a:lnTo>
                <a:lnTo>
                  <a:pt x="71" y="225"/>
                </a:lnTo>
                <a:lnTo>
                  <a:pt x="71" y="224"/>
                </a:lnTo>
                <a:lnTo>
                  <a:pt x="71" y="224"/>
                </a:lnTo>
                <a:lnTo>
                  <a:pt x="71" y="224"/>
                </a:lnTo>
                <a:lnTo>
                  <a:pt x="71" y="224"/>
                </a:lnTo>
                <a:lnTo>
                  <a:pt x="71" y="222"/>
                </a:lnTo>
                <a:lnTo>
                  <a:pt x="71" y="224"/>
                </a:lnTo>
                <a:lnTo>
                  <a:pt x="69" y="224"/>
                </a:lnTo>
                <a:lnTo>
                  <a:pt x="69" y="225"/>
                </a:lnTo>
                <a:lnTo>
                  <a:pt x="69" y="225"/>
                </a:lnTo>
                <a:lnTo>
                  <a:pt x="69" y="227"/>
                </a:lnTo>
                <a:lnTo>
                  <a:pt x="69" y="227"/>
                </a:lnTo>
                <a:lnTo>
                  <a:pt x="69" y="227"/>
                </a:lnTo>
                <a:lnTo>
                  <a:pt x="69" y="229"/>
                </a:lnTo>
                <a:lnTo>
                  <a:pt x="69" y="229"/>
                </a:lnTo>
                <a:lnTo>
                  <a:pt x="67" y="230"/>
                </a:lnTo>
                <a:lnTo>
                  <a:pt x="66" y="232"/>
                </a:lnTo>
                <a:lnTo>
                  <a:pt x="64" y="232"/>
                </a:lnTo>
                <a:lnTo>
                  <a:pt x="64" y="232"/>
                </a:lnTo>
                <a:lnTo>
                  <a:pt x="62" y="232"/>
                </a:lnTo>
                <a:lnTo>
                  <a:pt x="61" y="230"/>
                </a:lnTo>
                <a:lnTo>
                  <a:pt x="61" y="229"/>
                </a:lnTo>
                <a:lnTo>
                  <a:pt x="61" y="227"/>
                </a:lnTo>
                <a:lnTo>
                  <a:pt x="59" y="227"/>
                </a:lnTo>
                <a:lnTo>
                  <a:pt x="59" y="227"/>
                </a:lnTo>
                <a:lnTo>
                  <a:pt x="56" y="225"/>
                </a:lnTo>
                <a:lnTo>
                  <a:pt x="56" y="225"/>
                </a:lnTo>
                <a:lnTo>
                  <a:pt x="56" y="225"/>
                </a:lnTo>
                <a:lnTo>
                  <a:pt x="54" y="225"/>
                </a:lnTo>
                <a:lnTo>
                  <a:pt x="54" y="225"/>
                </a:lnTo>
                <a:lnTo>
                  <a:pt x="54" y="225"/>
                </a:lnTo>
                <a:lnTo>
                  <a:pt x="56" y="227"/>
                </a:lnTo>
                <a:lnTo>
                  <a:pt x="56" y="227"/>
                </a:lnTo>
                <a:lnTo>
                  <a:pt x="56" y="227"/>
                </a:lnTo>
                <a:lnTo>
                  <a:pt x="56" y="229"/>
                </a:lnTo>
                <a:lnTo>
                  <a:pt x="54" y="229"/>
                </a:lnTo>
                <a:lnTo>
                  <a:pt x="51" y="227"/>
                </a:lnTo>
                <a:lnTo>
                  <a:pt x="49" y="227"/>
                </a:lnTo>
                <a:lnTo>
                  <a:pt x="49" y="225"/>
                </a:lnTo>
                <a:lnTo>
                  <a:pt x="49" y="225"/>
                </a:lnTo>
                <a:lnTo>
                  <a:pt x="49" y="225"/>
                </a:lnTo>
                <a:lnTo>
                  <a:pt x="49" y="224"/>
                </a:lnTo>
                <a:lnTo>
                  <a:pt x="47" y="224"/>
                </a:lnTo>
                <a:lnTo>
                  <a:pt x="47" y="222"/>
                </a:lnTo>
                <a:lnTo>
                  <a:pt x="47" y="222"/>
                </a:lnTo>
                <a:lnTo>
                  <a:pt x="44" y="220"/>
                </a:lnTo>
                <a:lnTo>
                  <a:pt x="42" y="220"/>
                </a:lnTo>
                <a:lnTo>
                  <a:pt x="42" y="220"/>
                </a:lnTo>
                <a:lnTo>
                  <a:pt x="42" y="222"/>
                </a:lnTo>
                <a:lnTo>
                  <a:pt x="42" y="222"/>
                </a:lnTo>
                <a:lnTo>
                  <a:pt x="42" y="222"/>
                </a:lnTo>
                <a:lnTo>
                  <a:pt x="42" y="224"/>
                </a:lnTo>
                <a:lnTo>
                  <a:pt x="42" y="224"/>
                </a:lnTo>
                <a:lnTo>
                  <a:pt x="42" y="224"/>
                </a:lnTo>
                <a:lnTo>
                  <a:pt x="44" y="222"/>
                </a:lnTo>
                <a:lnTo>
                  <a:pt x="44" y="222"/>
                </a:lnTo>
                <a:lnTo>
                  <a:pt x="44" y="222"/>
                </a:lnTo>
                <a:lnTo>
                  <a:pt x="44" y="222"/>
                </a:lnTo>
                <a:lnTo>
                  <a:pt x="44" y="224"/>
                </a:lnTo>
                <a:lnTo>
                  <a:pt x="44" y="224"/>
                </a:lnTo>
                <a:lnTo>
                  <a:pt x="44" y="224"/>
                </a:lnTo>
                <a:lnTo>
                  <a:pt x="42" y="224"/>
                </a:lnTo>
                <a:lnTo>
                  <a:pt x="42" y="225"/>
                </a:lnTo>
                <a:lnTo>
                  <a:pt x="42" y="225"/>
                </a:lnTo>
                <a:lnTo>
                  <a:pt x="40" y="225"/>
                </a:lnTo>
                <a:lnTo>
                  <a:pt x="40" y="227"/>
                </a:lnTo>
                <a:lnTo>
                  <a:pt x="40" y="229"/>
                </a:lnTo>
                <a:lnTo>
                  <a:pt x="40" y="229"/>
                </a:lnTo>
                <a:lnTo>
                  <a:pt x="40" y="230"/>
                </a:lnTo>
                <a:lnTo>
                  <a:pt x="42" y="230"/>
                </a:lnTo>
                <a:lnTo>
                  <a:pt x="42" y="232"/>
                </a:lnTo>
                <a:lnTo>
                  <a:pt x="42" y="232"/>
                </a:lnTo>
                <a:lnTo>
                  <a:pt x="42" y="232"/>
                </a:lnTo>
                <a:lnTo>
                  <a:pt x="40" y="234"/>
                </a:lnTo>
                <a:lnTo>
                  <a:pt x="40" y="234"/>
                </a:lnTo>
                <a:lnTo>
                  <a:pt x="40" y="234"/>
                </a:lnTo>
                <a:lnTo>
                  <a:pt x="39" y="234"/>
                </a:lnTo>
                <a:lnTo>
                  <a:pt x="39" y="234"/>
                </a:lnTo>
                <a:lnTo>
                  <a:pt x="39" y="234"/>
                </a:lnTo>
                <a:lnTo>
                  <a:pt x="39" y="234"/>
                </a:lnTo>
                <a:lnTo>
                  <a:pt x="39" y="234"/>
                </a:lnTo>
                <a:lnTo>
                  <a:pt x="37" y="235"/>
                </a:lnTo>
                <a:lnTo>
                  <a:pt x="37" y="235"/>
                </a:lnTo>
                <a:lnTo>
                  <a:pt x="35" y="235"/>
                </a:lnTo>
                <a:lnTo>
                  <a:pt x="35" y="235"/>
                </a:lnTo>
                <a:lnTo>
                  <a:pt x="35" y="235"/>
                </a:lnTo>
                <a:lnTo>
                  <a:pt x="32" y="235"/>
                </a:lnTo>
                <a:lnTo>
                  <a:pt x="30" y="235"/>
                </a:lnTo>
                <a:lnTo>
                  <a:pt x="30" y="235"/>
                </a:lnTo>
                <a:lnTo>
                  <a:pt x="30" y="234"/>
                </a:lnTo>
                <a:lnTo>
                  <a:pt x="30" y="234"/>
                </a:lnTo>
                <a:lnTo>
                  <a:pt x="30" y="234"/>
                </a:lnTo>
                <a:lnTo>
                  <a:pt x="30" y="232"/>
                </a:lnTo>
                <a:lnTo>
                  <a:pt x="32" y="232"/>
                </a:lnTo>
                <a:lnTo>
                  <a:pt x="32" y="232"/>
                </a:lnTo>
                <a:lnTo>
                  <a:pt x="32" y="232"/>
                </a:lnTo>
                <a:lnTo>
                  <a:pt x="32" y="230"/>
                </a:lnTo>
                <a:lnTo>
                  <a:pt x="32" y="230"/>
                </a:lnTo>
                <a:lnTo>
                  <a:pt x="32" y="229"/>
                </a:lnTo>
                <a:lnTo>
                  <a:pt x="30" y="229"/>
                </a:lnTo>
                <a:lnTo>
                  <a:pt x="30" y="229"/>
                </a:lnTo>
                <a:lnTo>
                  <a:pt x="30" y="229"/>
                </a:lnTo>
                <a:lnTo>
                  <a:pt x="29" y="229"/>
                </a:lnTo>
                <a:lnTo>
                  <a:pt x="29" y="227"/>
                </a:lnTo>
                <a:lnTo>
                  <a:pt x="29" y="227"/>
                </a:lnTo>
                <a:lnTo>
                  <a:pt x="29" y="227"/>
                </a:lnTo>
                <a:lnTo>
                  <a:pt x="29" y="227"/>
                </a:lnTo>
                <a:lnTo>
                  <a:pt x="29" y="227"/>
                </a:lnTo>
                <a:lnTo>
                  <a:pt x="27" y="225"/>
                </a:lnTo>
                <a:lnTo>
                  <a:pt x="27" y="225"/>
                </a:lnTo>
                <a:lnTo>
                  <a:pt x="27" y="225"/>
                </a:lnTo>
                <a:lnTo>
                  <a:pt x="27" y="227"/>
                </a:lnTo>
                <a:lnTo>
                  <a:pt x="25" y="227"/>
                </a:lnTo>
                <a:lnTo>
                  <a:pt x="25" y="227"/>
                </a:lnTo>
                <a:lnTo>
                  <a:pt x="25" y="229"/>
                </a:lnTo>
                <a:lnTo>
                  <a:pt x="25" y="229"/>
                </a:lnTo>
                <a:lnTo>
                  <a:pt x="24" y="229"/>
                </a:lnTo>
                <a:lnTo>
                  <a:pt x="24" y="229"/>
                </a:lnTo>
                <a:lnTo>
                  <a:pt x="22" y="229"/>
                </a:lnTo>
                <a:lnTo>
                  <a:pt x="20" y="229"/>
                </a:lnTo>
                <a:lnTo>
                  <a:pt x="19" y="230"/>
                </a:lnTo>
                <a:lnTo>
                  <a:pt x="19" y="230"/>
                </a:lnTo>
                <a:lnTo>
                  <a:pt x="17" y="230"/>
                </a:lnTo>
                <a:lnTo>
                  <a:pt x="17" y="230"/>
                </a:lnTo>
                <a:lnTo>
                  <a:pt x="17" y="232"/>
                </a:lnTo>
                <a:lnTo>
                  <a:pt x="17" y="232"/>
                </a:lnTo>
                <a:lnTo>
                  <a:pt x="17" y="230"/>
                </a:lnTo>
                <a:lnTo>
                  <a:pt x="17" y="230"/>
                </a:lnTo>
                <a:lnTo>
                  <a:pt x="17" y="230"/>
                </a:lnTo>
                <a:lnTo>
                  <a:pt x="17" y="229"/>
                </a:lnTo>
                <a:lnTo>
                  <a:pt x="17" y="229"/>
                </a:lnTo>
                <a:lnTo>
                  <a:pt x="17" y="227"/>
                </a:lnTo>
                <a:lnTo>
                  <a:pt x="15" y="227"/>
                </a:lnTo>
                <a:lnTo>
                  <a:pt x="15" y="227"/>
                </a:lnTo>
                <a:lnTo>
                  <a:pt x="15" y="227"/>
                </a:lnTo>
                <a:lnTo>
                  <a:pt x="15" y="225"/>
                </a:lnTo>
                <a:lnTo>
                  <a:pt x="15" y="225"/>
                </a:lnTo>
                <a:lnTo>
                  <a:pt x="15" y="225"/>
                </a:lnTo>
                <a:lnTo>
                  <a:pt x="15" y="224"/>
                </a:lnTo>
                <a:lnTo>
                  <a:pt x="15" y="224"/>
                </a:lnTo>
                <a:lnTo>
                  <a:pt x="15" y="224"/>
                </a:lnTo>
                <a:lnTo>
                  <a:pt x="15" y="224"/>
                </a:lnTo>
                <a:lnTo>
                  <a:pt x="14" y="225"/>
                </a:lnTo>
                <a:lnTo>
                  <a:pt x="14" y="225"/>
                </a:lnTo>
                <a:lnTo>
                  <a:pt x="14" y="225"/>
                </a:lnTo>
                <a:lnTo>
                  <a:pt x="14" y="225"/>
                </a:lnTo>
                <a:lnTo>
                  <a:pt x="12" y="225"/>
                </a:lnTo>
                <a:lnTo>
                  <a:pt x="12" y="225"/>
                </a:lnTo>
                <a:lnTo>
                  <a:pt x="12" y="225"/>
                </a:lnTo>
                <a:lnTo>
                  <a:pt x="12" y="224"/>
                </a:lnTo>
                <a:lnTo>
                  <a:pt x="12" y="224"/>
                </a:lnTo>
                <a:lnTo>
                  <a:pt x="10" y="224"/>
                </a:lnTo>
                <a:lnTo>
                  <a:pt x="2" y="222"/>
                </a:lnTo>
                <a:lnTo>
                  <a:pt x="2" y="222"/>
                </a:lnTo>
                <a:lnTo>
                  <a:pt x="0" y="224"/>
                </a:lnTo>
                <a:lnTo>
                  <a:pt x="0" y="220"/>
                </a:lnTo>
                <a:lnTo>
                  <a:pt x="0" y="219"/>
                </a:lnTo>
                <a:lnTo>
                  <a:pt x="0" y="217"/>
                </a:lnTo>
                <a:lnTo>
                  <a:pt x="0" y="215"/>
                </a:lnTo>
                <a:lnTo>
                  <a:pt x="0" y="215"/>
                </a:lnTo>
                <a:lnTo>
                  <a:pt x="2" y="215"/>
                </a:lnTo>
                <a:lnTo>
                  <a:pt x="2" y="215"/>
                </a:lnTo>
                <a:lnTo>
                  <a:pt x="3" y="215"/>
                </a:lnTo>
                <a:lnTo>
                  <a:pt x="7" y="210"/>
                </a:lnTo>
                <a:lnTo>
                  <a:pt x="7" y="210"/>
                </a:lnTo>
                <a:lnTo>
                  <a:pt x="15" y="208"/>
                </a:lnTo>
                <a:lnTo>
                  <a:pt x="17" y="207"/>
                </a:lnTo>
                <a:lnTo>
                  <a:pt x="17" y="207"/>
                </a:lnTo>
                <a:lnTo>
                  <a:pt x="17" y="207"/>
                </a:lnTo>
                <a:lnTo>
                  <a:pt x="17" y="205"/>
                </a:lnTo>
                <a:lnTo>
                  <a:pt x="17" y="205"/>
                </a:lnTo>
                <a:lnTo>
                  <a:pt x="15" y="205"/>
                </a:lnTo>
                <a:lnTo>
                  <a:pt x="15" y="205"/>
                </a:lnTo>
                <a:lnTo>
                  <a:pt x="15" y="205"/>
                </a:lnTo>
                <a:lnTo>
                  <a:pt x="14" y="205"/>
                </a:lnTo>
                <a:lnTo>
                  <a:pt x="14" y="205"/>
                </a:lnTo>
                <a:lnTo>
                  <a:pt x="12" y="205"/>
                </a:lnTo>
                <a:lnTo>
                  <a:pt x="12" y="205"/>
                </a:lnTo>
                <a:lnTo>
                  <a:pt x="10" y="205"/>
                </a:lnTo>
                <a:lnTo>
                  <a:pt x="9" y="205"/>
                </a:lnTo>
                <a:lnTo>
                  <a:pt x="7" y="203"/>
                </a:lnTo>
                <a:lnTo>
                  <a:pt x="7" y="200"/>
                </a:lnTo>
                <a:lnTo>
                  <a:pt x="7" y="198"/>
                </a:lnTo>
                <a:lnTo>
                  <a:pt x="7" y="198"/>
                </a:lnTo>
                <a:lnTo>
                  <a:pt x="9" y="198"/>
                </a:lnTo>
                <a:lnTo>
                  <a:pt x="9" y="198"/>
                </a:lnTo>
                <a:lnTo>
                  <a:pt x="9" y="197"/>
                </a:lnTo>
                <a:lnTo>
                  <a:pt x="9" y="197"/>
                </a:lnTo>
                <a:lnTo>
                  <a:pt x="9" y="197"/>
                </a:lnTo>
                <a:lnTo>
                  <a:pt x="9" y="195"/>
                </a:lnTo>
                <a:lnTo>
                  <a:pt x="9" y="195"/>
                </a:lnTo>
                <a:lnTo>
                  <a:pt x="9" y="195"/>
                </a:lnTo>
                <a:lnTo>
                  <a:pt x="9" y="195"/>
                </a:lnTo>
                <a:lnTo>
                  <a:pt x="7" y="195"/>
                </a:lnTo>
                <a:lnTo>
                  <a:pt x="7" y="195"/>
                </a:lnTo>
                <a:lnTo>
                  <a:pt x="5" y="195"/>
                </a:lnTo>
                <a:lnTo>
                  <a:pt x="5" y="193"/>
                </a:lnTo>
                <a:lnTo>
                  <a:pt x="5" y="193"/>
                </a:lnTo>
                <a:lnTo>
                  <a:pt x="5" y="193"/>
                </a:lnTo>
                <a:lnTo>
                  <a:pt x="7" y="192"/>
                </a:lnTo>
                <a:lnTo>
                  <a:pt x="9" y="192"/>
                </a:lnTo>
                <a:lnTo>
                  <a:pt x="9" y="192"/>
                </a:lnTo>
                <a:lnTo>
                  <a:pt x="9" y="190"/>
                </a:lnTo>
                <a:lnTo>
                  <a:pt x="9" y="190"/>
                </a:lnTo>
                <a:lnTo>
                  <a:pt x="9" y="190"/>
                </a:lnTo>
                <a:lnTo>
                  <a:pt x="9" y="188"/>
                </a:lnTo>
                <a:lnTo>
                  <a:pt x="7" y="188"/>
                </a:lnTo>
                <a:lnTo>
                  <a:pt x="7" y="188"/>
                </a:lnTo>
                <a:lnTo>
                  <a:pt x="5" y="185"/>
                </a:lnTo>
                <a:lnTo>
                  <a:pt x="5" y="185"/>
                </a:lnTo>
                <a:lnTo>
                  <a:pt x="5" y="183"/>
                </a:lnTo>
                <a:lnTo>
                  <a:pt x="5" y="183"/>
                </a:lnTo>
                <a:lnTo>
                  <a:pt x="5" y="182"/>
                </a:lnTo>
                <a:lnTo>
                  <a:pt x="7" y="182"/>
                </a:lnTo>
                <a:lnTo>
                  <a:pt x="7" y="182"/>
                </a:lnTo>
                <a:lnTo>
                  <a:pt x="7" y="180"/>
                </a:lnTo>
                <a:lnTo>
                  <a:pt x="7" y="180"/>
                </a:lnTo>
                <a:lnTo>
                  <a:pt x="5" y="178"/>
                </a:lnTo>
                <a:lnTo>
                  <a:pt x="5" y="178"/>
                </a:lnTo>
                <a:lnTo>
                  <a:pt x="7" y="176"/>
                </a:lnTo>
                <a:lnTo>
                  <a:pt x="7" y="176"/>
                </a:lnTo>
                <a:lnTo>
                  <a:pt x="7" y="176"/>
                </a:lnTo>
                <a:lnTo>
                  <a:pt x="7" y="175"/>
                </a:lnTo>
                <a:lnTo>
                  <a:pt x="7" y="175"/>
                </a:lnTo>
                <a:lnTo>
                  <a:pt x="7" y="175"/>
                </a:lnTo>
                <a:lnTo>
                  <a:pt x="5" y="175"/>
                </a:lnTo>
                <a:lnTo>
                  <a:pt x="2" y="173"/>
                </a:lnTo>
                <a:lnTo>
                  <a:pt x="0" y="170"/>
                </a:lnTo>
                <a:lnTo>
                  <a:pt x="0" y="168"/>
                </a:lnTo>
                <a:lnTo>
                  <a:pt x="0" y="166"/>
                </a:lnTo>
                <a:lnTo>
                  <a:pt x="0" y="166"/>
                </a:lnTo>
                <a:lnTo>
                  <a:pt x="0" y="166"/>
                </a:lnTo>
                <a:lnTo>
                  <a:pt x="2" y="166"/>
                </a:lnTo>
                <a:lnTo>
                  <a:pt x="2" y="166"/>
                </a:lnTo>
                <a:lnTo>
                  <a:pt x="2" y="165"/>
                </a:lnTo>
                <a:lnTo>
                  <a:pt x="2" y="165"/>
                </a:lnTo>
                <a:lnTo>
                  <a:pt x="2" y="165"/>
                </a:lnTo>
                <a:lnTo>
                  <a:pt x="3" y="165"/>
                </a:lnTo>
                <a:lnTo>
                  <a:pt x="3" y="165"/>
                </a:lnTo>
                <a:lnTo>
                  <a:pt x="5" y="165"/>
                </a:lnTo>
                <a:lnTo>
                  <a:pt x="5" y="165"/>
                </a:lnTo>
                <a:lnTo>
                  <a:pt x="5" y="163"/>
                </a:lnTo>
                <a:lnTo>
                  <a:pt x="3" y="163"/>
                </a:lnTo>
                <a:lnTo>
                  <a:pt x="3" y="163"/>
                </a:lnTo>
                <a:lnTo>
                  <a:pt x="3" y="161"/>
                </a:lnTo>
                <a:lnTo>
                  <a:pt x="3" y="161"/>
                </a:lnTo>
                <a:lnTo>
                  <a:pt x="7" y="155"/>
                </a:lnTo>
                <a:lnTo>
                  <a:pt x="9" y="153"/>
                </a:lnTo>
                <a:lnTo>
                  <a:pt x="9" y="153"/>
                </a:lnTo>
                <a:lnTo>
                  <a:pt x="9" y="153"/>
                </a:lnTo>
                <a:lnTo>
                  <a:pt x="12" y="153"/>
                </a:lnTo>
                <a:lnTo>
                  <a:pt x="12" y="153"/>
                </a:lnTo>
                <a:lnTo>
                  <a:pt x="14" y="153"/>
                </a:lnTo>
                <a:lnTo>
                  <a:pt x="15" y="153"/>
                </a:lnTo>
                <a:lnTo>
                  <a:pt x="19" y="155"/>
                </a:lnTo>
                <a:lnTo>
                  <a:pt x="19" y="153"/>
                </a:lnTo>
                <a:lnTo>
                  <a:pt x="19" y="153"/>
                </a:lnTo>
                <a:lnTo>
                  <a:pt x="20" y="151"/>
                </a:lnTo>
                <a:lnTo>
                  <a:pt x="20" y="150"/>
                </a:lnTo>
                <a:lnTo>
                  <a:pt x="20" y="150"/>
                </a:lnTo>
                <a:lnTo>
                  <a:pt x="20" y="148"/>
                </a:lnTo>
                <a:lnTo>
                  <a:pt x="22" y="146"/>
                </a:lnTo>
                <a:lnTo>
                  <a:pt x="22" y="146"/>
                </a:lnTo>
                <a:lnTo>
                  <a:pt x="22" y="146"/>
                </a:lnTo>
                <a:lnTo>
                  <a:pt x="24" y="146"/>
                </a:lnTo>
                <a:lnTo>
                  <a:pt x="24" y="146"/>
                </a:lnTo>
                <a:lnTo>
                  <a:pt x="24" y="145"/>
                </a:lnTo>
                <a:lnTo>
                  <a:pt x="30" y="139"/>
                </a:lnTo>
                <a:lnTo>
                  <a:pt x="32" y="138"/>
                </a:lnTo>
                <a:lnTo>
                  <a:pt x="24" y="131"/>
                </a:lnTo>
                <a:lnTo>
                  <a:pt x="22" y="129"/>
                </a:lnTo>
                <a:lnTo>
                  <a:pt x="22" y="128"/>
                </a:lnTo>
                <a:lnTo>
                  <a:pt x="22" y="128"/>
                </a:lnTo>
                <a:lnTo>
                  <a:pt x="22" y="128"/>
                </a:lnTo>
                <a:lnTo>
                  <a:pt x="22" y="126"/>
                </a:lnTo>
                <a:lnTo>
                  <a:pt x="22" y="126"/>
                </a:lnTo>
                <a:lnTo>
                  <a:pt x="24" y="126"/>
                </a:lnTo>
                <a:lnTo>
                  <a:pt x="24" y="126"/>
                </a:lnTo>
                <a:lnTo>
                  <a:pt x="24" y="124"/>
                </a:lnTo>
                <a:lnTo>
                  <a:pt x="24" y="124"/>
                </a:lnTo>
                <a:lnTo>
                  <a:pt x="24" y="124"/>
                </a:lnTo>
                <a:lnTo>
                  <a:pt x="24" y="121"/>
                </a:lnTo>
                <a:lnTo>
                  <a:pt x="22" y="119"/>
                </a:lnTo>
                <a:lnTo>
                  <a:pt x="22" y="118"/>
                </a:lnTo>
                <a:lnTo>
                  <a:pt x="20" y="116"/>
                </a:lnTo>
                <a:lnTo>
                  <a:pt x="20" y="116"/>
                </a:lnTo>
                <a:lnTo>
                  <a:pt x="22" y="116"/>
                </a:lnTo>
                <a:lnTo>
                  <a:pt x="22" y="114"/>
                </a:lnTo>
                <a:lnTo>
                  <a:pt x="22" y="113"/>
                </a:lnTo>
                <a:lnTo>
                  <a:pt x="22" y="113"/>
                </a:lnTo>
                <a:lnTo>
                  <a:pt x="22" y="113"/>
                </a:lnTo>
                <a:lnTo>
                  <a:pt x="22" y="113"/>
                </a:lnTo>
                <a:lnTo>
                  <a:pt x="24" y="111"/>
                </a:lnTo>
                <a:lnTo>
                  <a:pt x="24" y="111"/>
                </a:lnTo>
                <a:lnTo>
                  <a:pt x="24" y="111"/>
                </a:lnTo>
                <a:lnTo>
                  <a:pt x="24" y="111"/>
                </a:lnTo>
                <a:lnTo>
                  <a:pt x="24" y="111"/>
                </a:lnTo>
                <a:lnTo>
                  <a:pt x="24" y="109"/>
                </a:lnTo>
                <a:lnTo>
                  <a:pt x="22" y="109"/>
                </a:lnTo>
                <a:lnTo>
                  <a:pt x="22" y="108"/>
                </a:lnTo>
                <a:lnTo>
                  <a:pt x="22" y="108"/>
                </a:lnTo>
                <a:lnTo>
                  <a:pt x="22" y="108"/>
                </a:lnTo>
                <a:lnTo>
                  <a:pt x="22" y="106"/>
                </a:lnTo>
                <a:lnTo>
                  <a:pt x="24" y="104"/>
                </a:lnTo>
                <a:lnTo>
                  <a:pt x="24" y="104"/>
                </a:lnTo>
                <a:lnTo>
                  <a:pt x="24" y="103"/>
                </a:lnTo>
                <a:lnTo>
                  <a:pt x="22" y="103"/>
                </a:lnTo>
                <a:lnTo>
                  <a:pt x="22" y="101"/>
                </a:lnTo>
                <a:lnTo>
                  <a:pt x="22" y="101"/>
                </a:lnTo>
                <a:lnTo>
                  <a:pt x="22" y="101"/>
                </a:lnTo>
                <a:lnTo>
                  <a:pt x="22" y="99"/>
                </a:lnTo>
                <a:lnTo>
                  <a:pt x="22" y="97"/>
                </a:lnTo>
                <a:lnTo>
                  <a:pt x="22" y="97"/>
                </a:lnTo>
                <a:lnTo>
                  <a:pt x="22" y="97"/>
                </a:lnTo>
                <a:lnTo>
                  <a:pt x="22" y="96"/>
                </a:lnTo>
                <a:lnTo>
                  <a:pt x="22" y="96"/>
                </a:lnTo>
                <a:lnTo>
                  <a:pt x="22" y="94"/>
                </a:lnTo>
                <a:lnTo>
                  <a:pt x="22" y="94"/>
                </a:lnTo>
                <a:lnTo>
                  <a:pt x="25" y="87"/>
                </a:lnTo>
                <a:lnTo>
                  <a:pt x="29" y="82"/>
                </a:lnTo>
                <a:lnTo>
                  <a:pt x="29" y="82"/>
                </a:lnTo>
                <a:lnTo>
                  <a:pt x="30" y="81"/>
                </a:lnTo>
                <a:lnTo>
                  <a:pt x="32" y="81"/>
                </a:lnTo>
                <a:lnTo>
                  <a:pt x="32" y="81"/>
                </a:lnTo>
                <a:lnTo>
                  <a:pt x="32" y="81"/>
                </a:lnTo>
                <a:lnTo>
                  <a:pt x="34" y="82"/>
                </a:lnTo>
                <a:lnTo>
                  <a:pt x="35" y="82"/>
                </a:lnTo>
                <a:lnTo>
                  <a:pt x="39" y="82"/>
                </a:lnTo>
                <a:lnTo>
                  <a:pt x="40" y="82"/>
                </a:lnTo>
                <a:lnTo>
                  <a:pt x="40" y="82"/>
                </a:lnTo>
                <a:lnTo>
                  <a:pt x="47" y="84"/>
                </a:lnTo>
                <a:lnTo>
                  <a:pt x="47" y="86"/>
                </a:lnTo>
                <a:lnTo>
                  <a:pt x="49" y="87"/>
                </a:lnTo>
                <a:lnTo>
                  <a:pt x="49" y="87"/>
                </a:lnTo>
                <a:lnTo>
                  <a:pt x="49" y="87"/>
                </a:lnTo>
                <a:lnTo>
                  <a:pt x="49" y="87"/>
                </a:lnTo>
                <a:lnTo>
                  <a:pt x="51" y="87"/>
                </a:lnTo>
                <a:lnTo>
                  <a:pt x="51" y="87"/>
                </a:lnTo>
                <a:lnTo>
                  <a:pt x="51" y="84"/>
                </a:lnTo>
                <a:lnTo>
                  <a:pt x="51" y="84"/>
                </a:lnTo>
                <a:lnTo>
                  <a:pt x="51" y="82"/>
                </a:lnTo>
                <a:lnTo>
                  <a:pt x="51" y="82"/>
                </a:lnTo>
                <a:lnTo>
                  <a:pt x="52" y="82"/>
                </a:lnTo>
                <a:lnTo>
                  <a:pt x="54" y="81"/>
                </a:lnTo>
                <a:lnTo>
                  <a:pt x="54" y="79"/>
                </a:lnTo>
                <a:lnTo>
                  <a:pt x="54" y="79"/>
                </a:lnTo>
                <a:lnTo>
                  <a:pt x="56" y="79"/>
                </a:lnTo>
                <a:lnTo>
                  <a:pt x="56" y="81"/>
                </a:lnTo>
                <a:lnTo>
                  <a:pt x="56" y="81"/>
                </a:lnTo>
                <a:lnTo>
                  <a:pt x="56" y="81"/>
                </a:lnTo>
                <a:lnTo>
                  <a:pt x="56" y="81"/>
                </a:lnTo>
                <a:lnTo>
                  <a:pt x="57" y="81"/>
                </a:lnTo>
                <a:lnTo>
                  <a:pt x="59" y="81"/>
                </a:lnTo>
                <a:lnTo>
                  <a:pt x="59" y="81"/>
                </a:lnTo>
                <a:lnTo>
                  <a:pt x="61" y="81"/>
                </a:lnTo>
                <a:lnTo>
                  <a:pt x="61" y="81"/>
                </a:lnTo>
                <a:lnTo>
                  <a:pt x="61" y="81"/>
                </a:lnTo>
                <a:lnTo>
                  <a:pt x="61" y="79"/>
                </a:lnTo>
                <a:lnTo>
                  <a:pt x="61" y="79"/>
                </a:lnTo>
                <a:lnTo>
                  <a:pt x="61" y="77"/>
                </a:lnTo>
                <a:lnTo>
                  <a:pt x="62" y="77"/>
                </a:lnTo>
                <a:lnTo>
                  <a:pt x="62" y="77"/>
                </a:lnTo>
                <a:lnTo>
                  <a:pt x="66" y="77"/>
                </a:lnTo>
                <a:lnTo>
                  <a:pt x="66" y="76"/>
                </a:lnTo>
                <a:lnTo>
                  <a:pt x="67" y="74"/>
                </a:lnTo>
                <a:lnTo>
                  <a:pt x="67" y="74"/>
                </a:lnTo>
                <a:lnTo>
                  <a:pt x="67" y="74"/>
                </a:lnTo>
                <a:lnTo>
                  <a:pt x="69" y="71"/>
                </a:lnTo>
                <a:lnTo>
                  <a:pt x="71" y="69"/>
                </a:lnTo>
                <a:lnTo>
                  <a:pt x="71" y="69"/>
                </a:lnTo>
                <a:lnTo>
                  <a:pt x="71" y="67"/>
                </a:lnTo>
                <a:lnTo>
                  <a:pt x="71" y="67"/>
                </a:lnTo>
                <a:lnTo>
                  <a:pt x="71" y="66"/>
                </a:lnTo>
                <a:lnTo>
                  <a:pt x="71" y="66"/>
                </a:lnTo>
                <a:lnTo>
                  <a:pt x="72" y="66"/>
                </a:lnTo>
                <a:lnTo>
                  <a:pt x="72" y="66"/>
                </a:lnTo>
                <a:lnTo>
                  <a:pt x="74" y="66"/>
                </a:lnTo>
                <a:lnTo>
                  <a:pt x="74" y="64"/>
                </a:lnTo>
                <a:lnTo>
                  <a:pt x="74" y="64"/>
                </a:lnTo>
                <a:lnTo>
                  <a:pt x="74" y="64"/>
                </a:lnTo>
                <a:lnTo>
                  <a:pt x="74" y="62"/>
                </a:lnTo>
                <a:lnTo>
                  <a:pt x="76" y="59"/>
                </a:lnTo>
                <a:lnTo>
                  <a:pt x="76" y="59"/>
                </a:lnTo>
                <a:lnTo>
                  <a:pt x="76" y="59"/>
                </a:lnTo>
                <a:lnTo>
                  <a:pt x="76" y="57"/>
                </a:lnTo>
                <a:lnTo>
                  <a:pt x="72" y="55"/>
                </a:lnTo>
                <a:lnTo>
                  <a:pt x="72" y="55"/>
                </a:lnTo>
                <a:lnTo>
                  <a:pt x="72" y="54"/>
                </a:lnTo>
                <a:lnTo>
                  <a:pt x="72" y="54"/>
                </a:lnTo>
                <a:lnTo>
                  <a:pt x="74" y="52"/>
                </a:lnTo>
                <a:lnTo>
                  <a:pt x="74" y="50"/>
                </a:lnTo>
                <a:lnTo>
                  <a:pt x="74" y="50"/>
                </a:lnTo>
                <a:lnTo>
                  <a:pt x="74" y="49"/>
                </a:lnTo>
                <a:lnTo>
                  <a:pt x="74" y="49"/>
                </a:lnTo>
                <a:lnTo>
                  <a:pt x="76" y="49"/>
                </a:lnTo>
                <a:lnTo>
                  <a:pt x="76" y="49"/>
                </a:lnTo>
                <a:lnTo>
                  <a:pt x="76" y="47"/>
                </a:lnTo>
                <a:lnTo>
                  <a:pt x="77" y="45"/>
                </a:lnTo>
                <a:lnTo>
                  <a:pt x="77" y="45"/>
                </a:lnTo>
                <a:lnTo>
                  <a:pt x="79" y="44"/>
                </a:lnTo>
                <a:lnTo>
                  <a:pt x="79" y="44"/>
                </a:lnTo>
                <a:lnTo>
                  <a:pt x="79" y="42"/>
                </a:lnTo>
                <a:lnTo>
                  <a:pt x="76" y="39"/>
                </a:lnTo>
                <a:lnTo>
                  <a:pt x="76" y="39"/>
                </a:lnTo>
                <a:lnTo>
                  <a:pt x="76" y="39"/>
                </a:lnTo>
                <a:lnTo>
                  <a:pt x="76" y="37"/>
                </a:lnTo>
                <a:lnTo>
                  <a:pt x="76" y="37"/>
                </a:lnTo>
                <a:lnTo>
                  <a:pt x="76" y="35"/>
                </a:lnTo>
                <a:lnTo>
                  <a:pt x="76" y="35"/>
                </a:lnTo>
                <a:lnTo>
                  <a:pt x="76" y="35"/>
                </a:lnTo>
                <a:lnTo>
                  <a:pt x="77" y="34"/>
                </a:lnTo>
                <a:lnTo>
                  <a:pt x="77" y="32"/>
                </a:lnTo>
                <a:lnTo>
                  <a:pt x="77" y="32"/>
                </a:lnTo>
                <a:lnTo>
                  <a:pt x="77" y="29"/>
                </a:lnTo>
                <a:lnTo>
                  <a:pt x="77" y="27"/>
                </a:lnTo>
                <a:lnTo>
                  <a:pt x="77" y="27"/>
                </a:lnTo>
                <a:lnTo>
                  <a:pt x="76" y="27"/>
                </a:lnTo>
                <a:lnTo>
                  <a:pt x="74" y="27"/>
                </a:lnTo>
                <a:lnTo>
                  <a:pt x="74" y="27"/>
                </a:lnTo>
                <a:lnTo>
                  <a:pt x="74" y="25"/>
                </a:lnTo>
                <a:lnTo>
                  <a:pt x="74" y="25"/>
                </a:lnTo>
                <a:lnTo>
                  <a:pt x="74" y="23"/>
                </a:lnTo>
                <a:lnTo>
                  <a:pt x="74" y="23"/>
                </a:lnTo>
                <a:lnTo>
                  <a:pt x="74" y="22"/>
                </a:lnTo>
                <a:lnTo>
                  <a:pt x="74" y="22"/>
                </a:lnTo>
                <a:lnTo>
                  <a:pt x="74" y="22"/>
                </a:lnTo>
                <a:lnTo>
                  <a:pt x="74" y="22"/>
                </a:lnTo>
                <a:lnTo>
                  <a:pt x="77" y="18"/>
                </a:lnTo>
                <a:lnTo>
                  <a:pt x="77" y="18"/>
                </a:lnTo>
                <a:lnTo>
                  <a:pt x="77" y="18"/>
                </a:lnTo>
                <a:lnTo>
                  <a:pt x="79" y="17"/>
                </a:lnTo>
                <a:lnTo>
                  <a:pt x="79" y="17"/>
                </a:lnTo>
                <a:lnTo>
                  <a:pt x="79" y="15"/>
                </a:lnTo>
                <a:lnTo>
                  <a:pt x="82" y="13"/>
                </a:lnTo>
                <a:lnTo>
                  <a:pt x="82" y="13"/>
                </a:lnTo>
                <a:lnTo>
                  <a:pt x="82" y="12"/>
                </a:lnTo>
                <a:lnTo>
                  <a:pt x="84" y="8"/>
                </a:lnTo>
                <a:lnTo>
                  <a:pt x="84" y="8"/>
                </a:lnTo>
                <a:lnTo>
                  <a:pt x="84" y="7"/>
                </a:lnTo>
                <a:lnTo>
                  <a:pt x="84" y="7"/>
                </a:lnTo>
                <a:lnTo>
                  <a:pt x="86" y="7"/>
                </a:lnTo>
                <a:lnTo>
                  <a:pt x="96" y="0"/>
                </a:lnTo>
                <a:lnTo>
                  <a:pt x="98" y="0"/>
                </a:lnTo>
                <a:lnTo>
                  <a:pt x="101" y="2"/>
                </a:lnTo>
                <a:lnTo>
                  <a:pt x="103" y="2"/>
                </a:lnTo>
                <a:lnTo>
                  <a:pt x="104" y="0"/>
                </a:lnTo>
                <a:lnTo>
                  <a:pt x="106" y="0"/>
                </a:lnTo>
                <a:lnTo>
                  <a:pt x="106" y="0"/>
                </a:lnTo>
                <a:lnTo>
                  <a:pt x="108" y="0"/>
                </a:lnTo>
                <a:lnTo>
                  <a:pt x="108" y="2"/>
                </a:lnTo>
                <a:lnTo>
                  <a:pt x="111" y="3"/>
                </a:lnTo>
                <a:lnTo>
                  <a:pt x="111" y="3"/>
                </a:lnTo>
                <a:lnTo>
                  <a:pt x="111" y="5"/>
                </a:lnTo>
                <a:lnTo>
                  <a:pt x="111" y="5"/>
                </a:lnTo>
                <a:lnTo>
                  <a:pt x="113" y="7"/>
                </a:lnTo>
                <a:lnTo>
                  <a:pt x="118" y="8"/>
                </a:lnTo>
                <a:lnTo>
                  <a:pt x="138" y="18"/>
                </a:lnTo>
                <a:lnTo>
                  <a:pt x="143" y="8"/>
                </a:lnTo>
                <a:lnTo>
                  <a:pt x="143" y="8"/>
                </a:lnTo>
                <a:lnTo>
                  <a:pt x="143" y="8"/>
                </a:lnTo>
                <a:lnTo>
                  <a:pt x="145" y="7"/>
                </a:lnTo>
                <a:lnTo>
                  <a:pt x="148" y="10"/>
                </a:lnTo>
                <a:lnTo>
                  <a:pt x="150" y="8"/>
                </a:lnTo>
                <a:lnTo>
                  <a:pt x="151" y="8"/>
                </a:lnTo>
                <a:lnTo>
                  <a:pt x="153" y="8"/>
                </a:lnTo>
                <a:lnTo>
                  <a:pt x="155" y="10"/>
                </a:lnTo>
                <a:lnTo>
                  <a:pt x="155" y="10"/>
                </a:lnTo>
                <a:lnTo>
                  <a:pt x="155" y="12"/>
                </a:lnTo>
                <a:lnTo>
                  <a:pt x="153" y="12"/>
                </a:lnTo>
                <a:lnTo>
                  <a:pt x="153" y="13"/>
                </a:lnTo>
                <a:lnTo>
                  <a:pt x="153" y="13"/>
                </a:lnTo>
                <a:lnTo>
                  <a:pt x="155" y="15"/>
                </a:lnTo>
                <a:lnTo>
                  <a:pt x="155" y="15"/>
                </a:lnTo>
                <a:lnTo>
                  <a:pt x="153" y="17"/>
                </a:lnTo>
                <a:lnTo>
                  <a:pt x="153" y="18"/>
                </a:lnTo>
                <a:lnTo>
                  <a:pt x="155" y="18"/>
                </a:lnTo>
                <a:lnTo>
                  <a:pt x="155" y="18"/>
                </a:lnTo>
                <a:lnTo>
                  <a:pt x="155" y="18"/>
                </a:lnTo>
                <a:lnTo>
                  <a:pt x="155" y="18"/>
                </a:lnTo>
                <a:lnTo>
                  <a:pt x="155" y="20"/>
                </a:lnTo>
                <a:lnTo>
                  <a:pt x="155" y="20"/>
                </a:lnTo>
                <a:lnTo>
                  <a:pt x="156" y="22"/>
                </a:lnTo>
                <a:lnTo>
                  <a:pt x="158" y="23"/>
                </a:lnTo>
                <a:lnTo>
                  <a:pt x="160" y="23"/>
                </a:lnTo>
                <a:lnTo>
                  <a:pt x="160" y="25"/>
                </a:lnTo>
                <a:lnTo>
                  <a:pt x="160" y="25"/>
                </a:lnTo>
                <a:lnTo>
                  <a:pt x="160" y="27"/>
                </a:lnTo>
                <a:lnTo>
                  <a:pt x="160" y="27"/>
                </a:lnTo>
                <a:close/>
              </a:path>
            </a:pathLst>
          </a:custGeom>
          <a:solidFill>
            <a:srgbClr val="FC7900"/>
          </a:solidFill>
          <a:ln w="1588" cap="flat">
            <a:solidFill>
              <a:srgbClr val="6D6E7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06" name="Freeform 89">
            <a:extLst>
              <a:ext uri="{FF2B5EF4-FFF2-40B4-BE49-F238E27FC236}">
                <a16:creationId xmlns:a16="http://schemas.microsoft.com/office/drawing/2014/main" id="{5906B983-5EB7-4E4F-A170-25D39C912EFB}"/>
              </a:ext>
            </a:extLst>
          </p:cNvPr>
          <p:cNvSpPr>
            <a:spLocks/>
          </p:cNvSpPr>
          <p:nvPr/>
        </p:nvSpPr>
        <p:spPr bwMode="auto">
          <a:xfrm>
            <a:off x="5437500" y="4751587"/>
            <a:ext cx="136140" cy="141933"/>
          </a:xfrm>
          <a:custGeom>
            <a:avLst/>
            <a:gdLst>
              <a:gd name="T0" fmla="*/ 130 w 141"/>
              <a:gd name="T1" fmla="*/ 73 h 147"/>
              <a:gd name="T2" fmla="*/ 121 w 141"/>
              <a:gd name="T3" fmla="*/ 73 h 147"/>
              <a:gd name="T4" fmla="*/ 116 w 141"/>
              <a:gd name="T5" fmla="*/ 76 h 147"/>
              <a:gd name="T6" fmla="*/ 118 w 141"/>
              <a:gd name="T7" fmla="*/ 79 h 147"/>
              <a:gd name="T8" fmla="*/ 116 w 141"/>
              <a:gd name="T9" fmla="*/ 84 h 147"/>
              <a:gd name="T10" fmla="*/ 104 w 141"/>
              <a:gd name="T11" fmla="*/ 93 h 147"/>
              <a:gd name="T12" fmla="*/ 93 w 141"/>
              <a:gd name="T13" fmla="*/ 96 h 147"/>
              <a:gd name="T14" fmla="*/ 89 w 141"/>
              <a:gd name="T15" fmla="*/ 105 h 147"/>
              <a:gd name="T16" fmla="*/ 94 w 141"/>
              <a:gd name="T17" fmla="*/ 106 h 147"/>
              <a:gd name="T18" fmla="*/ 98 w 141"/>
              <a:gd name="T19" fmla="*/ 105 h 147"/>
              <a:gd name="T20" fmla="*/ 99 w 141"/>
              <a:gd name="T21" fmla="*/ 106 h 147"/>
              <a:gd name="T22" fmla="*/ 101 w 141"/>
              <a:gd name="T23" fmla="*/ 101 h 147"/>
              <a:gd name="T24" fmla="*/ 106 w 141"/>
              <a:gd name="T25" fmla="*/ 108 h 147"/>
              <a:gd name="T26" fmla="*/ 106 w 141"/>
              <a:gd name="T27" fmla="*/ 118 h 147"/>
              <a:gd name="T28" fmla="*/ 104 w 141"/>
              <a:gd name="T29" fmla="*/ 123 h 147"/>
              <a:gd name="T30" fmla="*/ 94 w 141"/>
              <a:gd name="T31" fmla="*/ 125 h 147"/>
              <a:gd name="T32" fmla="*/ 96 w 141"/>
              <a:gd name="T33" fmla="*/ 126 h 147"/>
              <a:gd name="T34" fmla="*/ 98 w 141"/>
              <a:gd name="T35" fmla="*/ 128 h 147"/>
              <a:gd name="T36" fmla="*/ 96 w 141"/>
              <a:gd name="T37" fmla="*/ 133 h 147"/>
              <a:gd name="T38" fmla="*/ 84 w 141"/>
              <a:gd name="T39" fmla="*/ 133 h 147"/>
              <a:gd name="T40" fmla="*/ 84 w 141"/>
              <a:gd name="T41" fmla="*/ 143 h 147"/>
              <a:gd name="T42" fmla="*/ 83 w 141"/>
              <a:gd name="T43" fmla="*/ 142 h 147"/>
              <a:gd name="T44" fmla="*/ 83 w 141"/>
              <a:gd name="T45" fmla="*/ 135 h 147"/>
              <a:gd name="T46" fmla="*/ 79 w 141"/>
              <a:gd name="T47" fmla="*/ 140 h 147"/>
              <a:gd name="T48" fmla="*/ 76 w 141"/>
              <a:gd name="T49" fmla="*/ 138 h 147"/>
              <a:gd name="T50" fmla="*/ 66 w 141"/>
              <a:gd name="T51" fmla="*/ 131 h 147"/>
              <a:gd name="T52" fmla="*/ 61 w 141"/>
              <a:gd name="T53" fmla="*/ 135 h 147"/>
              <a:gd name="T54" fmla="*/ 57 w 141"/>
              <a:gd name="T55" fmla="*/ 142 h 147"/>
              <a:gd name="T56" fmla="*/ 41 w 141"/>
              <a:gd name="T57" fmla="*/ 142 h 147"/>
              <a:gd name="T58" fmla="*/ 29 w 141"/>
              <a:gd name="T59" fmla="*/ 143 h 147"/>
              <a:gd name="T60" fmla="*/ 20 w 141"/>
              <a:gd name="T61" fmla="*/ 135 h 147"/>
              <a:gd name="T62" fmla="*/ 12 w 141"/>
              <a:gd name="T63" fmla="*/ 118 h 147"/>
              <a:gd name="T64" fmla="*/ 14 w 141"/>
              <a:gd name="T65" fmla="*/ 110 h 147"/>
              <a:gd name="T66" fmla="*/ 12 w 141"/>
              <a:gd name="T67" fmla="*/ 100 h 147"/>
              <a:gd name="T68" fmla="*/ 9 w 141"/>
              <a:gd name="T69" fmla="*/ 96 h 147"/>
              <a:gd name="T70" fmla="*/ 4 w 141"/>
              <a:gd name="T71" fmla="*/ 101 h 147"/>
              <a:gd name="T72" fmla="*/ 4 w 141"/>
              <a:gd name="T73" fmla="*/ 98 h 147"/>
              <a:gd name="T74" fmla="*/ 4 w 141"/>
              <a:gd name="T75" fmla="*/ 88 h 147"/>
              <a:gd name="T76" fmla="*/ 12 w 141"/>
              <a:gd name="T77" fmla="*/ 79 h 147"/>
              <a:gd name="T78" fmla="*/ 17 w 141"/>
              <a:gd name="T79" fmla="*/ 78 h 147"/>
              <a:gd name="T80" fmla="*/ 27 w 141"/>
              <a:gd name="T81" fmla="*/ 66 h 147"/>
              <a:gd name="T82" fmla="*/ 29 w 141"/>
              <a:gd name="T83" fmla="*/ 61 h 147"/>
              <a:gd name="T84" fmla="*/ 24 w 141"/>
              <a:gd name="T85" fmla="*/ 54 h 147"/>
              <a:gd name="T86" fmla="*/ 19 w 141"/>
              <a:gd name="T87" fmla="*/ 46 h 147"/>
              <a:gd name="T88" fmla="*/ 15 w 141"/>
              <a:gd name="T89" fmla="*/ 42 h 147"/>
              <a:gd name="T90" fmla="*/ 19 w 141"/>
              <a:gd name="T91" fmla="*/ 31 h 147"/>
              <a:gd name="T92" fmla="*/ 22 w 141"/>
              <a:gd name="T93" fmla="*/ 29 h 147"/>
              <a:gd name="T94" fmla="*/ 31 w 141"/>
              <a:gd name="T95" fmla="*/ 20 h 147"/>
              <a:gd name="T96" fmla="*/ 31 w 141"/>
              <a:gd name="T97" fmla="*/ 15 h 147"/>
              <a:gd name="T98" fmla="*/ 39 w 141"/>
              <a:gd name="T99" fmla="*/ 7 h 147"/>
              <a:gd name="T100" fmla="*/ 62 w 141"/>
              <a:gd name="T101" fmla="*/ 7 h 147"/>
              <a:gd name="T102" fmla="*/ 68 w 141"/>
              <a:gd name="T103" fmla="*/ 10 h 147"/>
              <a:gd name="T104" fmla="*/ 93 w 141"/>
              <a:gd name="T105" fmla="*/ 2 h 147"/>
              <a:gd name="T106" fmla="*/ 99 w 141"/>
              <a:gd name="T107" fmla="*/ 0 h 147"/>
              <a:gd name="T108" fmla="*/ 104 w 141"/>
              <a:gd name="T109" fmla="*/ 10 h 147"/>
              <a:gd name="T110" fmla="*/ 104 w 141"/>
              <a:gd name="T111" fmla="*/ 17 h 147"/>
              <a:gd name="T112" fmla="*/ 125 w 141"/>
              <a:gd name="T113" fmla="*/ 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147">
                <a:moveTo>
                  <a:pt x="140" y="64"/>
                </a:moveTo>
                <a:lnTo>
                  <a:pt x="141" y="64"/>
                </a:lnTo>
                <a:lnTo>
                  <a:pt x="141" y="66"/>
                </a:lnTo>
                <a:lnTo>
                  <a:pt x="140" y="68"/>
                </a:lnTo>
                <a:lnTo>
                  <a:pt x="140" y="68"/>
                </a:lnTo>
                <a:lnTo>
                  <a:pt x="136" y="69"/>
                </a:lnTo>
                <a:lnTo>
                  <a:pt x="130" y="71"/>
                </a:lnTo>
                <a:lnTo>
                  <a:pt x="130" y="73"/>
                </a:lnTo>
                <a:lnTo>
                  <a:pt x="130" y="73"/>
                </a:lnTo>
                <a:lnTo>
                  <a:pt x="128" y="73"/>
                </a:lnTo>
                <a:lnTo>
                  <a:pt x="125" y="73"/>
                </a:lnTo>
                <a:lnTo>
                  <a:pt x="123" y="73"/>
                </a:lnTo>
                <a:lnTo>
                  <a:pt x="123" y="74"/>
                </a:lnTo>
                <a:lnTo>
                  <a:pt x="123" y="74"/>
                </a:lnTo>
                <a:lnTo>
                  <a:pt x="123" y="74"/>
                </a:lnTo>
                <a:lnTo>
                  <a:pt x="121" y="74"/>
                </a:lnTo>
                <a:lnTo>
                  <a:pt x="121" y="74"/>
                </a:lnTo>
                <a:lnTo>
                  <a:pt x="121" y="73"/>
                </a:lnTo>
                <a:lnTo>
                  <a:pt x="121" y="73"/>
                </a:lnTo>
                <a:lnTo>
                  <a:pt x="121" y="73"/>
                </a:lnTo>
                <a:lnTo>
                  <a:pt x="121" y="71"/>
                </a:lnTo>
                <a:lnTo>
                  <a:pt x="121" y="73"/>
                </a:lnTo>
                <a:lnTo>
                  <a:pt x="120" y="74"/>
                </a:lnTo>
                <a:lnTo>
                  <a:pt x="118" y="74"/>
                </a:lnTo>
                <a:lnTo>
                  <a:pt x="116" y="76"/>
                </a:lnTo>
                <a:lnTo>
                  <a:pt x="116" y="76"/>
                </a:lnTo>
                <a:lnTo>
                  <a:pt x="116" y="76"/>
                </a:lnTo>
                <a:lnTo>
                  <a:pt x="116" y="79"/>
                </a:lnTo>
                <a:lnTo>
                  <a:pt x="116" y="79"/>
                </a:lnTo>
                <a:lnTo>
                  <a:pt x="116" y="79"/>
                </a:lnTo>
                <a:lnTo>
                  <a:pt x="116" y="79"/>
                </a:lnTo>
                <a:lnTo>
                  <a:pt x="116" y="78"/>
                </a:lnTo>
                <a:lnTo>
                  <a:pt x="118" y="78"/>
                </a:lnTo>
                <a:lnTo>
                  <a:pt x="118" y="79"/>
                </a:lnTo>
                <a:lnTo>
                  <a:pt x="118" y="79"/>
                </a:lnTo>
                <a:lnTo>
                  <a:pt x="118" y="79"/>
                </a:lnTo>
                <a:lnTo>
                  <a:pt x="118" y="79"/>
                </a:lnTo>
                <a:lnTo>
                  <a:pt x="118" y="81"/>
                </a:lnTo>
                <a:lnTo>
                  <a:pt x="118" y="81"/>
                </a:lnTo>
                <a:lnTo>
                  <a:pt x="118" y="81"/>
                </a:lnTo>
                <a:lnTo>
                  <a:pt x="118" y="83"/>
                </a:lnTo>
                <a:lnTo>
                  <a:pt x="118" y="84"/>
                </a:lnTo>
                <a:lnTo>
                  <a:pt x="118" y="84"/>
                </a:lnTo>
                <a:lnTo>
                  <a:pt x="118" y="84"/>
                </a:lnTo>
                <a:lnTo>
                  <a:pt x="116" y="84"/>
                </a:lnTo>
                <a:lnTo>
                  <a:pt x="115" y="86"/>
                </a:lnTo>
                <a:lnTo>
                  <a:pt x="113" y="86"/>
                </a:lnTo>
                <a:lnTo>
                  <a:pt x="111" y="86"/>
                </a:lnTo>
                <a:lnTo>
                  <a:pt x="106" y="89"/>
                </a:lnTo>
                <a:lnTo>
                  <a:pt x="106" y="89"/>
                </a:lnTo>
                <a:lnTo>
                  <a:pt x="104" y="91"/>
                </a:lnTo>
                <a:lnTo>
                  <a:pt x="104" y="91"/>
                </a:lnTo>
                <a:lnTo>
                  <a:pt x="104" y="91"/>
                </a:lnTo>
                <a:lnTo>
                  <a:pt x="104" y="93"/>
                </a:lnTo>
                <a:lnTo>
                  <a:pt x="103" y="94"/>
                </a:lnTo>
                <a:lnTo>
                  <a:pt x="101" y="94"/>
                </a:lnTo>
                <a:lnTo>
                  <a:pt x="101" y="94"/>
                </a:lnTo>
                <a:lnTo>
                  <a:pt x="101" y="96"/>
                </a:lnTo>
                <a:lnTo>
                  <a:pt x="99" y="96"/>
                </a:lnTo>
                <a:lnTo>
                  <a:pt x="99" y="98"/>
                </a:lnTo>
                <a:lnTo>
                  <a:pt x="99" y="98"/>
                </a:lnTo>
                <a:lnTo>
                  <a:pt x="98" y="98"/>
                </a:lnTo>
                <a:lnTo>
                  <a:pt x="93" y="96"/>
                </a:lnTo>
                <a:lnTo>
                  <a:pt x="91" y="98"/>
                </a:lnTo>
                <a:lnTo>
                  <a:pt x="91" y="98"/>
                </a:lnTo>
                <a:lnTo>
                  <a:pt x="91" y="98"/>
                </a:lnTo>
                <a:lnTo>
                  <a:pt x="91" y="100"/>
                </a:lnTo>
                <a:lnTo>
                  <a:pt x="91" y="100"/>
                </a:lnTo>
                <a:lnTo>
                  <a:pt x="91" y="101"/>
                </a:lnTo>
                <a:lnTo>
                  <a:pt x="91" y="101"/>
                </a:lnTo>
                <a:lnTo>
                  <a:pt x="91" y="101"/>
                </a:lnTo>
                <a:lnTo>
                  <a:pt x="89" y="105"/>
                </a:lnTo>
                <a:lnTo>
                  <a:pt x="89" y="105"/>
                </a:lnTo>
                <a:lnTo>
                  <a:pt x="89" y="106"/>
                </a:lnTo>
                <a:lnTo>
                  <a:pt x="89" y="106"/>
                </a:lnTo>
                <a:lnTo>
                  <a:pt x="91" y="108"/>
                </a:lnTo>
                <a:lnTo>
                  <a:pt x="93" y="108"/>
                </a:lnTo>
                <a:lnTo>
                  <a:pt x="93" y="108"/>
                </a:lnTo>
                <a:lnTo>
                  <a:pt x="94" y="106"/>
                </a:lnTo>
                <a:lnTo>
                  <a:pt x="94" y="106"/>
                </a:lnTo>
                <a:lnTo>
                  <a:pt x="94" y="106"/>
                </a:lnTo>
                <a:lnTo>
                  <a:pt x="94" y="105"/>
                </a:lnTo>
                <a:lnTo>
                  <a:pt x="94" y="105"/>
                </a:lnTo>
                <a:lnTo>
                  <a:pt x="96" y="105"/>
                </a:lnTo>
                <a:lnTo>
                  <a:pt x="96" y="103"/>
                </a:lnTo>
                <a:lnTo>
                  <a:pt x="96" y="103"/>
                </a:lnTo>
                <a:lnTo>
                  <a:pt x="96" y="103"/>
                </a:lnTo>
                <a:lnTo>
                  <a:pt x="96" y="103"/>
                </a:lnTo>
                <a:lnTo>
                  <a:pt x="98" y="105"/>
                </a:lnTo>
                <a:lnTo>
                  <a:pt x="98" y="105"/>
                </a:lnTo>
                <a:lnTo>
                  <a:pt x="98" y="106"/>
                </a:lnTo>
                <a:lnTo>
                  <a:pt x="98" y="106"/>
                </a:lnTo>
                <a:lnTo>
                  <a:pt x="98" y="106"/>
                </a:lnTo>
                <a:lnTo>
                  <a:pt x="98" y="108"/>
                </a:lnTo>
                <a:lnTo>
                  <a:pt x="98" y="108"/>
                </a:lnTo>
                <a:lnTo>
                  <a:pt x="99" y="108"/>
                </a:lnTo>
                <a:lnTo>
                  <a:pt x="99" y="108"/>
                </a:lnTo>
                <a:lnTo>
                  <a:pt x="99" y="106"/>
                </a:lnTo>
                <a:lnTo>
                  <a:pt x="99" y="106"/>
                </a:lnTo>
                <a:lnTo>
                  <a:pt x="99" y="106"/>
                </a:lnTo>
                <a:lnTo>
                  <a:pt x="99" y="105"/>
                </a:lnTo>
                <a:lnTo>
                  <a:pt x="99" y="105"/>
                </a:lnTo>
                <a:lnTo>
                  <a:pt x="99" y="105"/>
                </a:lnTo>
                <a:lnTo>
                  <a:pt x="99" y="103"/>
                </a:lnTo>
                <a:lnTo>
                  <a:pt x="101" y="101"/>
                </a:lnTo>
                <a:lnTo>
                  <a:pt x="101" y="101"/>
                </a:lnTo>
                <a:lnTo>
                  <a:pt x="101" y="101"/>
                </a:lnTo>
                <a:lnTo>
                  <a:pt x="101" y="101"/>
                </a:lnTo>
                <a:lnTo>
                  <a:pt x="103" y="101"/>
                </a:lnTo>
                <a:lnTo>
                  <a:pt x="103" y="101"/>
                </a:lnTo>
                <a:lnTo>
                  <a:pt x="103" y="103"/>
                </a:lnTo>
                <a:lnTo>
                  <a:pt x="103" y="103"/>
                </a:lnTo>
                <a:lnTo>
                  <a:pt x="104" y="105"/>
                </a:lnTo>
                <a:lnTo>
                  <a:pt x="106" y="106"/>
                </a:lnTo>
                <a:lnTo>
                  <a:pt x="106" y="106"/>
                </a:lnTo>
                <a:lnTo>
                  <a:pt x="106" y="106"/>
                </a:lnTo>
                <a:lnTo>
                  <a:pt x="106" y="108"/>
                </a:lnTo>
                <a:lnTo>
                  <a:pt x="106" y="108"/>
                </a:lnTo>
                <a:lnTo>
                  <a:pt x="104" y="108"/>
                </a:lnTo>
                <a:lnTo>
                  <a:pt x="104" y="108"/>
                </a:lnTo>
                <a:lnTo>
                  <a:pt x="104" y="110"/>
                </a:lnTo>
                <a:lnTo>
                  <a:pt x="104" y="110"/>
                </a:lnTo>
                <a:lnTo>
                  <a:pt x="106" y="111"/>
                </a:lnTo>
                <a:lnTo>
                  <a:pt x="106" y="113"/>
                </a:lnTo>
                <a:lnTo>
                  <a:pt x="106" y="115"/>
                </a:lnTo>
                <a:lnTo>
                  <a:pt x="106" y="118"/>
                </a:lnTo>
                <a:lnTo>
                  <a:pt x="106" y="118"/>
                </a:lnTo>
                <a:lnTo>
                  <a:pt x="106" y="120"/>
                </a:lnTo>
                <a:lnTo>
                  <a:pt x="106" y="120"/>
                </a:lnTo>
                <a:lnTo>
                  <a:pt x="104" y="120"/>
                </a:lnTo>
                <a:lnTo>
                  <a:pt x="104" y="121"/>
                </a:lnTo>
                <a:lnTo>
                  <a:pt x="104" y="121"/>
                </a:lnTo>
                <a:lnTo>
                  <a:pt x="104" y="121"/>
                </a:lnTo>
                <a:lnTo>
                  <a:pt x="104" y="121"/>
                </a:lnTo>
                <a:lnTo>
                  <a:pt x="104" y="123"/>
                </a:lnTo>
                <a:lnTo>
                  <a:pt x="103" y="123"/>
                </a:lnTo>
                <a:lnTo>
                  <a:pt x="103" y="123"/>
                </a:lnTo>
                <a:lnTo>
                  <a:pt x="103" y="123"/>
                </a:lnTo>
                <a:lnTo>
                  <a:pt x="103" y="121"/>
                </a:lnTo>
                <a:lnTo>
                  <a:pt x="101" y="121"/>
                </a:lnTo>
                <a:lnTo>
                  <a:pt x="96" y="123"/>
                </a:lnTo>
                <a:lnTo>
                  <a:pt x="96" y="123"/>
                </a:lnTo>
                <a:lnTo>
                  <a:pt x="94" y="123"/>
                </a:lnTo>
                <a:lnTo>
                  <a:pt x="94" y="125"/>
                </a:lnTo>
                <a:lnTo>
                  <a:pt x="94" y="125"/>
                </a:lnTo>
                <a:lnTo>
                  <a:pt x="94" y="126"/>
                </a:lnTo>
                <a:lnTo>
                  <a:pt x="96" y="126"/>
                </a:lnTo>
                <a:lnTo>
                  <a:pt x="96" y="126"/>
                </a:lnTo>
                <a:lnTo>
                  <a:pt x="96" y="128"/>
                </a:lnTo>
                <a:lnTo>
                  <a:pt x="96" y="126"/>
                </a:lnTo>
                <a:lnTo>
                  <a:pt x="96" y="126"/>
                </a:lnTo>
                <a:lnTo>
                  <a:pt x="96" y="126"/>
                </a:lnTo>
                <a:lnTo>
                  <a:pt x="96" y="126"/>
                </a:lnTo>
                <a:lnTo>
                  <a:pt x="98" y="126"/>
                </a:lnTo>
                <a:lnTo>
                  <a:pt x="98" y="126"/>
                </a:lnTo>
                <a:lnTo>
                  <a:pt x="98" y="126"/>
                </a:lnTo>
                <a:lnTo>
                  <a:pt x="98" y="126"/>
                </a:lnTo>
                <a:lnTo>
                  <a:pt x="98" y="128"/>
                </a:lnTo>
                <a:lnTo>
                  <a:pt x="98" y="128"/>
                </a:lnTo>
                <a:lnTo>
                  <a:pt x="98" y="128"/>
                </a:lnTo>
                <a:lnTo>
                  <a:pt x="98" y="128"/>
                </a:lnTo>
                <a:lnTo>
                  <a:pt x="98" y="128"/>
                </a:lnTo>
                <a:lnTo>
                  <a:pt x="99" y="128"/>
                </a:lnTo>
                <a:lnTo>
                  <a:pt x="99" y="130"/>
                </a:lnTo>
                <a:lnTo>
                  <a:pt x="99" y="130"/>
                </a:lnTo>
                <a:lnTo>
                  <a:pt x="99" y="130"/>
                </a:lnTo>
                <a:lnTo>
                  <a:pt x="99" y="130"/>
                </a:lnTo>
                <a:lnTo>
                  <a:pt x="98" y="131"/>
                </a:lnTo>
                <a:lnTo>
                  <a:pt x="98" y="133"/>
                </a:lnTo>
                <a:lnTo>
                  <a:pt x="96" y="133"/>
                </a:lnTo>
                <a:lnTo>
                  <a:pt x="96" y="133"/>
                </a:lnTo>
                <a:lnTo>
                  <a:pt x="94" y="133"/>
                </a:lnTo>
                <a:lnTo>
                  <a:pt x="93" y="133"/>
                </a:lnTo>
                <a:lnTo>
                  <a:pt x="88" y="133"/>
                </a:lnTo>
                <a:lnTo>
                  <a:pt x="86" y="131"/>
                </a:lnTo>
                <a:lnTo>
                  <a:pt x="86" y="131"/>
                </a:lnTo>
                <a:lnTo>
                  <a:pt x="86" y="131"/>
                </a:lnTo>
                <a:lnTo>
                  <a:pt x="84" y="131"/>
                </a:lnTo>
                <a:lnTo>
                  <a:pt x="84" y="133"/>
                </a:lnTo>
                <a:lnTo>
                  <a:pt x="84" y="133"/>
                </a:lnTo>
                <a:lnTo>
                  <a:pt x="84" y="133"/>
                </a:lnTo>
                <a:lnTo>
                  <a:pt x="84" y="137"/>
                </a:lnTo>
                <a:lnTo>
                  <a:pt x="83" y="140"/>
                </a:lnTo>
                <a:lnTo>
                  <a:pt x="83" y="140"/>
                </a:lnTo>
                <a:lnTo>
                  <a:pt x="83" y="140"/>
                </a:lnTo>
                <a:lnTo>
                  <a:pt x="84" y="142"/>
                </a:lnTo>
                <a:lnTo>
                  <a:pt x="84" y="142"/>
                </a:lnTo>
                <a:lnTo>
                  <a:pt x="84" y="143"/>
                </a:lnTo>
                <a:lnTo>
                  <a:pt x="84" y="143"/>
                </a:lnTo>
                <a:lnTo>
                  <a:pt x="84" y="143"/>
                </a:lnTo>
                <a:lnTo>
                  <a:pt x="84" y="143"/>
                </a:lnTo>
                <a:lnTo>
                  <a:pt x="84" y="145"/>
                </a:lnTo>
                <a:lnTo>
                  <a:pt x="83" y="143"/>
                </a:lnTo>
                <a:lnTo>
                  <a:pt x="83" y="143"/>
                </a:lnTo>
                <a:lnTo>
                  <a:pt x="83" y="143"/>
                </a:lnTo>
                <a:lnTo>
                  <a:pt x="83" y="143"/>
                </a:lnTo>
                <a:lnTo>
                  <a:pt x="83" y="142"/>
                </a:lnTo>
                <a:lnTo>
                  <a:pt x="83" y="142"/>
                </a:lnTo>
                <a:lnTo>
                  <a:pt x="83" y="140"/>
                </a:lnTo>
                <a:lnTo>
                  <a:pt x="83" y="140"/>
                </a:lnTo>
                <a:lnTo>
                  <a:pt x="83" y="138"/>
                </a:lnTo>
                <a:lnTo>
                  <a:pt x="83" y="138"/>
                </a:lnTo>
                <a:lnTo>
                  <a:pt x="83" y="138"/>
                </a:lnTo>
                <a:lnTo>
                  <a:pt x="83" y="137"/>
                </a:lnTo>
                <a:lnTo>
                  <a:pt x="83" y="137"/>
                </a:lnTo>
                <a:lnTo>
                  <a:pt x="83" y="135"/>
                </a:lnTo>
                <a:lnTo>
                  <a:pt x="83" y="135"/>
                </a:lnTo>
                <a:lnTo>
                  <a:pt x="83" y="135"/>
                </a:lnTo>
                <a:lnTo>
                  <a:pt x="83" y="135"/>
                </a:lnTo>
                <a:lnTo>
                  <a:pt x="81" y="135"/>
                </a:lnTo>
                <a:lnTo>
                  <a:pt x="81" y="137"/>
                </a:lnTo>
                <a:lnTo>
                  <a:pt x="81" y="137"/>
                </a:lnTo>
                <a:lnTo>
                  <a:pt x="81" y="138"/>
                </a:lnTo>
                <a:lnTo>
                  <a:pt x="79" y="138"/>
                </a:lnTo>
                <a:lnTo>
                  <a:pt x="79" y="138"/>
                </a:lnTo>
                <a:lnTo>
                  <a:pt x="79" y="140"/>
                </a:lnTo>
                <a:lnTo>
                  <a:pt x="79" y="140"/>
                </a:lnTo>
                <a:lnTo>
                  <a:pt x="79" y="140"/>
                </a:lnTo>
                <a:lnTo>
                  <a:pt x="79" y="142"/>
                </a:lnTo>
                <a:lnTo>
                  <a:pt x="79" y="142"/>
                </a:lnTo>
                <a:lnTo>
                  <a:pt x="79" y="142"/>
                </a:lnTo>
                <a:lnTo>
                  <a:pt x="79" y="140"/>
                </a:lnTo>
                <a:lnTo>
                  <a:pt x="78" y="138"/>
                </a:lnTo>
                <a:lnTo>
                  <a:pt x="78" y="138"/>
                </a:lnTo>
                <a:lnTo>
                  <a:pt x="76" y="138"/>
                </a:lnTo>
                <a:lnTo>
                  <a:pt x="76" y="138"/>
                </a:lnTo>
                <a:lnTo>
                  <a:pt x="73" y="138"/>
                </a:lnTo>
                <a:lnTo>
                  <a:pt x="73" y="138"/>
                </a:lnTo>
                <a:lnTo>
                  <a:pt x="73" y="138"/>
                </a:lnTo>
                <a:lnTo>
                  <a:pt x="68" y="135"/>
                </a:lnTo>
                <a:lnTo>
                  <a:pt x="68" y="133"/>
                </a:lnTo>
                <a:lnTo>
                  <a:pt x="66" y="133"/>
                </a:lnTo>
                <a:lnTo>
                  <a:pt x="66" y="131"/>
                </a:lnTo>
                <a:lnTo>
                  <a:pt x="66" y="131"/>
                </a:lnTo>
                <a:lnTo>
                  <a:pt x="66" y="130"/>
                </a:lnTo>
                <a:lnTo>
                  <a:pt x="66" y="130"/>
                </a:lnTo>
                <a:lnTo>
                  <a:pt x="66" y="130"/>
                </a:lnTo>
                <a:lnTo>
                  <a:pt x="64" y="131"/>
                </a:lnTo>
                <a:lnTo>
                  <a:pt x="64" y="133"/>
                </a:lnTo>
                <a:lnTo>
                  <a:pt x="64" y="133"/>
                </a:lnTo>
                <a:lnTo>
                  <a:pt x="62" y="133"/>
                </a:lnTo>
                <a:lnTo>
                  <a:pt x="61" y="135"/>
                </a:lnTo>
                <a:lnTo>
                  <a:pt x="61" y="135"/>
                </a:lnTo>
                <a:lnTo>
                  <a:pt x="61" y="135"/>
                </a:lnTo>
                <a:lnTo>
                  <a:pt x="61" y="137"/>
                </a:lnTo>
                <a:lnTo>
                  <a:pt x="61" y="137"/>
                </a:lnTo>
                <a:lnTo>
                  <a:pt x="59" y="138"/>
                </a:lnTo>
                <a:lnTo>
                  <a:pt x="59" y="140"/>
                </a:lnTo>
                <a:lnTo>
                  <a:pt x="59" y="140"/>
                </a:lnTo>
                <a:lnTo>
                  <a:pt x="59" y="142"/>
                </a:lnTo>
                <a:lnTo>
                  <a:pt x="59" y="142"/>
                </a:lnTo>
                <a:lnTo>
                  <a:pt x="57" y="142"/>
                </a:lnTo>
                <a:lnTo>
                  <a:pt x="56" y="143"/>
                </a:lnTo>
                <a:lnTo>
                  <a:pt x="54" y="143"/>
                </a:lnTo>
                <a:lnTo>
                  <a:pt x="49" y="147"/>
                </a:lnTo>
                <a:lnTo>
                  <a:pt x="47" y="147"/>
                </a:lnTo>
                <a:lnTo>
                  <a:pt x="47" y="147"/>
                </a:lnTo>
                <a:lnTo>
                  <a:pt x="46" y="147"/>
                </a:lnTo>
                <a:lnTo>
                  <a:pt x="46" y="147"/>
                </a:lnTo>
                <a:lnTo>
                  <a:pt x="42" y="143"/>
                </a:lnTo>
                <a:lnTo>
                  <a:pt x="41" y="142"/>
                </a:lnTo>
                <a:lnTo>
                  <a:pt x="39" y="142"/>
                </a:lnTo>
                <a:lnTo>
                  <a:pt x="37" y="142"/>
                </a:lnTo>
                <a:lnTo>
                  <a:pt x="36" y="142"/>
                </a:lnTo>
                <a:lnTo>
                  <a:pt x="34" y="142"/>
                </a:lnTo>
                <a:lnTo>
                  <a:pt x="32" y="143"/>
                </a:lnTo>
                <a:lnTo>
                  <a:pt x="29" y="143"/>
                </a:lnTo>
                <a:lnTo>
                  <a:pt x="29" y="143"/>
                </a:lnTo>
                <a:lnTo>
                  <a:pt x="29" y="143"/>
                </a:lnTo>
                <a:lnTo>
                  <a:pt x="29" y="143"/>
                </a:lnTo>
                <a:lnTo>
                  <a:pt x="27" y="142"/>
                </a:lnTo>
                <a:lnTo>
                  <a:pt x="27" y="142"/>
                </a:lnTo>
                <a:lnTo>
                  <a:pt x="27" y="140"/>
                </a:lnTo>
                <a:lnTo>
                  <a:pt x="27" y="140"/>
                </a:lnTo>
                <a:lnTo>
                  <a:pt x="27" y="138"/>
                </a:lnTo>
                <a:lnTo>
                  <a:pt x="24" y="137"/>
                </a:lnTo>
                <a:lnTo>
                  <a:pt x="22" y="137"/>
                </a:lnTo>
                <a:lnTo>
                  <a:pt x="20" y="135"/>
                </a:lnTo>
                <a:lnTo>
                  <a:pt x="20" y="135"/>
                </a:lnTo>
                <a:lnTo>
                  <a:pt x="17" y="128"/>
                </a:lnTo>
                <a:lnTo>
                  <a:pt x="12" y="123"/>
                </a:lnTo>
                <a:lnTo>
                  <a:pt x="12" y="121"/>
                </a:lnTo>
                <a:lnTo>
                  <a:pt x="10" y="120"/>
                </a:lnTo>
                <a:lnTo>
                  <a:pt x="10" y="120"/>
                </a:lnTo>
                <a:lnTo>
                  <a:pt x="10" y="120"/>
                </a:lnTo>
                <a:lnTo>
                  <a:pt x="12" y="118"/>
                </a:lnTo>
                <a:lnTo>
                  <a:pt x="12" y="118"/>
                </a:lnTo>
                <a:lnTo>
                  <a:pt x="12" y="118"/>
                </a:lnTo>
                <a:lnTo>
                  <a:pt x="12" y="118"/>
                </a:lnTo>
                <a:lnTo>
                  <a:pt x="14" y="116"/>
                </a:lnTo>
                <a:lnTo>
                  <a:pt x="14" y="116"/>
                </a:lnTo>
                <a:lnTo>
                  <a:pt x="14" y="115"/>
                </a:lnTo>
                <a:lnTo>
                  <a:pt x="14" y="113"/>
                </a:lnTo>
                <a:lnTo>
                  <a:pt x="14" y="113"/>
                </a:lnTo>
                <a:lnTo>
                  <a:pt x="14" y="111"/>
                </a:lnTo>
                <a:lnTo>
                  <a:pt x="14" y="111"/>
                </a:lnTo>
                <a:lnTo>
                  <a:pt x="14" y="110"/>
                </a:lnTo>
                <a:lnTo>
                  <a:pt x="10" y="106"/>
                </a:lnTo>
                <a:lnTo>
                  <a:pt x="10" y="106"/>
                </a:lnTo>
                <a:lnTo>
                  <a:pt x="10" y="105"/>
                </a:lnTo>
                <a:lnTo>
                  <a:pt x="10" y="103"/>
                </a:lnTo>
                <a:lnTo>
                  <a:pt x="10" y="103"/>
                </a:lnTo>
                <a:lnTo>
                  <a:pt x="10" y="103"/>
                </a:lnTo>
                <a:lnTo>
                  <a:pt x="12" y="101"/>
                </a:lnTo>
                <a:lnTo>
                  <a:pt x="12" y="100"/>
                </a:lnTo>
                <a:lnTo>
                  <a:pt x="12" y="100"/>
                </a:lnTo>
                <a:lnTo>
                  <a:pt x="12" y="98"/>
                </a:lnTo>
                <a:lnTo>
                  <a:pt x="12" y="98"/>
                </a:lnTo>
                <a:lnTo>
                  <a:pt x="12" y="96"/>
                </a:lnTo>
                <a:lnTo>
                  <a:pt x="10" y="94"/>
                </a:lnTo>
                <a:lnTo>
                  <a:pt x="9" y="93"/>
                </a:lnTo>
                <a:lnTo>
                  <a:pt x="9" y="93"/>
                </a:lnTo>
                <a:lnTo>
                  <a:pt x="9" y="94"/>
                </a:lnTo>
                <a:lnTo>
                  <a:pt x="9" y="94"/>
                </a:lnTo>
                <a:lnTo>
                  <a:pt x="9" y="96"/>
                </a:lnTo>
                <a:lnTo>
                  <a:pt x="9" y="96"/>
                </a:lnTo>
                <a:lnTo>
                  <a:pt x="7" y="96"/>
                </a:lnTo>
                <a:lnTo>
                  <a:pt x="7" y="98"/>
                </a:lnTo>
                <a:lnTo>
                  <a:pt x="7" y="98"/>
                </a:lnTo>
                <a:lnTo>
                  <a:pt x="5" y="101"/>
                </a:lnTo>
                <a:lnTo>
                  <a:pt x="5" y="101"/>
                </a:lnTo>
                <a:lnTo>
                  <a:pt x="4" y="101"/>
                </a:lnTo>
                <a:lnTo>
                  <a:pt x="4" y="101"/>
                </a:lnTo>
                <a:lnTo>
                  <a:pt x="4" y="101"/>
                </a:lnTo>
                <a:lnTo>
                  <a:pt x="4" y="100"/>
                </a:lnTo>
                <a:lnTo>
                  <a:pt x="4" y="100"/>
                </a:lnTo>
                <a:lnTo>
                  <a:pt x="4" y="100"/>
                </a:lnTo>
                <a:lnTo>
                  <a:pt x="4" y="100"/>
                </a:lnTo>
                <a:lnTo>
                  <a:pt x="4" y="98"/>
                </a:lnTo>
                <a:lnTo>
                  <a:pt x="4" y="98"/>
                </a:lnTo>
                <a:lnTo>
                  <a:pt x="4" y="98"/>
                </a:lnTo>
                <a:lnTo>
                  <a:pt x="4" y="98"/>
                </a:lnTo>
                <a:lnTo>
                  <a:pt x="4" y="98"/>
                </a:lnTo>
                <a:lnTo>
                  <a:pt x="2" y="96"/>
                </a:lnTo>
                <a:lnTo>
                  <a:pt x="2" y="96"/>
                </a:lnTo>
                <a:lnTo>
                  <a:pt x="0" y="93"/>
                </a:lnTo>
                <a:lnTo>
                  <a:pt x="4" y="93"/>
                </a:lnTo>
                <a:lnTo>
                  <a:pt x="4" y="91"/>
                </a:lnTo>
                <a:lnTo>
                  <a:pt x="4" y="91"/>
                </a:lnTo>
                <a:lnTo>
                  <a:pt x="4" y="89"/>
                </a:lnTo>
                <a:lnTo>
                  <a:pt x="4" y="89"/>
                </a:lnTo>
                <a:lnTo>
                  <a:pt x="4" y="88"/>
                </a:lnTo>
                <a:lnTo>
                  <a:pt x="4" y="86"/>
                </a:lnTo>
                <a:lnTo>
                  <a:pt x="4" y="86"/>
                </a:lnTo>
                <a:lnTo>
                  <a:pt x="5" y="84"/>
                </a:lnTo>
                <a:lnTo>
                  <a:pt x="9" y="79"/>
                </a:lnTo>
                <a:lnTo>
                  <a:pt x="9" y="79"/>
                </a:lnTo>
                <a:lnTo>
                  <a:pt x="9" y="79"/>
                </a:lnTo>
                <a:lnTo>
                  <a:pt x="9" y="79"/>
                </a:lnTo>
                <a:lnTo>
                  <a:pt x="10" y="79"/>
                </a:lnTo>
                <a:lnTo>
                  <a:pt x="12" y="79"/>
                </a:lnTo>
                <a:lnTo>
                  <a:pt x="12" y="79"/>
                </a:lnTo>
                <a:lnTo>
                  <a:pt x="12" y="79"/>
                </a:lnTo>
                <a:lnTo>
                  <a:pt x="14" y="78"/>
                </a:lnTo>
                <a:lnTo>
                  <a:pt x="14" y="78"/>
                </a:lnTo>
                <a:lnTo>
                  <a:pt x="14" y="78"/>
                </a:lnTo>
                <a:lnTo>
                  <a:pt x="15" y="78"/>
                </a:lnTo>
                <a:lnTo>
                  <a:pt x="15" y="78"/>
                </a:lnTo>
                <a:lnTo>
                  <a:pt x="15" y="78"/>
                </a:lnTo>
                <a:lnTo>
                  <a:pt x="17" y="78"/>
                </a:lnTo>
                <a:lnTo>
                  <a:pt x="17" y="76"/>
                </a:lnTo>
                <a:lnTo>
                  <a:pt x="17" y="76"/>
                </a:lnTo>
                <a:lnTo>
                  <a:pt x="17" y="74"/>
                </a:lnTo>
                <a:lnTo>
                  <a:pt x="17" y="71"/>
                </a:lnTo>
                <a:lnTo>
                  <a:pt x="19" y="69"/>
                </a:lnTo>
                <a:lnTo>
                  <a:pt x="20" y="68"/>
                </a:lnTo>
                <a:lnTo>
                  <a:pt x="24" y="66"/>
                </a:lnTo>
                <a:lnTo>
                  <a:pt x="25" y="68"/>
                </a:lnTo>
                <a:lnTo>
                  <a:pt x="27" y="66"/>
                </a:lnTo>
                <a:lnTo>
                  <a:pt x="27" y="66"/>
                </a:lnTo>
                <a:lnTo>
                  <a:pt x="29" y="64"/>
                </a:lnTo>
                <a:lnTo>
                  <a:pt x="29" y="64"/>
                </a:lnTo>
                <a:lnTo>
                  <a:pt x="29" y="64"/>
                </a:lnTo>
                <a:lnTo>
                  <a:pt x="31" y="64"/>
                </a:lnTo>
                <a:lnTo>
                  <a:pt x="31" y="63"/>
                </a:lnTo>
                <a:lnTo>
                  <a:pt x="31" y="63"/>
                </a:lnTo>
                <a:lnTo>
                  <a:pt x="29" y="61"/>
                </a:lnTo>
                <a:lnTo>
                  <a:pt x="29" y="61"/>
                </a:lnTo>
                <a:lnTo>
                  <a:pt x="27" y="59"/>
                </a:lnTo>
                <a:lnTo>
                  <a:pt x="27" y="57"/>
                </a:lnTo>
                <a:lnTo>
                  <a:pt x="27" y="57"/>
                </a:lnTo>
                <a:lnTo>
                  <a:pt x="27" y="57"/>
                </a:lnTo>
                <a:lnTo>
                  <a:pt x="27" y="57"/>
                </a:lnTo>
                <a:lnTo>
                  <a:pt x="27" y="57"/>
                </a:lnTo>
                <a:lnTo>
                  <a:pt x="25" y="56"/>
                </a:lnTo>
                <a:lnTo>
                  <a:pt x="25" y="54"/>
                </a:lnTo>
                <a:lnTo>
                  <a:pt x="24" y="54"/>
                </a:lnTo>
                <a:lnTo>
                  <a:pt x="24" y="54"/>
                </a:lnTo>
                <a:lnTo>
                  <a:pt x="20" y="52"/>
                </a:lnTo>
                <a:lnTo>
                  <a:pt x="19" y="52"/>
                </a:lnTo>
                <a:lnTo>
                  <a:pt x="19" y="51"/>
                </a:lnTo>
                <a:lnTo>
                  <a:pt x="19" y="51"/>
                </a:lnTo>
                <a:lnTo>
                  <a:pt x="19" y="49"/>
                </a:lnTo>
                <a:lnTo>
                  <a:pt x="20" y="49"/>
                </a:lnTo>
                <a:lnTo>
                  <a:pt x="19" y="47"/>
                </a:lnTo>
                <a:lnTo>
                  <a:pt x="19" y="46"/>
                </a:lnTo>
                <a:lnTo>
                  <a:pt x="19" y="44"/>
                </a:lnTo>
                <a:lnTo>
                  <a:pt x="19" y="42"/>
                </a:lnTo>
                <a:lnTo>
                  <a:pt x="17" y="42"/>
                </a:lnTo>
                <a:lnTo>
                  <a:pt x="17" y="42"/>
                </a:lnTo>
                <a:lnTo>
                  <a:pt x="17" y="42"/>
                </a:lnTo>
                <a:lnTo>
                  <a:pt x="15" y="42"/>
                </a:lnTo>
                <a:lnTo>
                  <a:pt x="15" y="42"/>
                </a:lnTo>
                <a:lnTo>
                  <a:pt x="15" y="42"/>
                </a:lnTo>
                <a:lnTo>
                  <a:pt x="15" y="42"/>
                </a:lnTo>
                <a:lnTo>
                  <a:pt x="14" y="41"/>
                </a:lnTo>
                <a:lnTo>
                  <a:pt x="14" y="36"/>
                </a:lnTo>
                <a:lnTo>
                  <a:pt x="14" y="34"/>
                </a:lnTo>
                <a:lnTo>
                  <a:pt x="14" y="34"/>
                </a:lnTo>
                <a:lnTo>
                  <a:pt x="15" y="32"/>
                </a:lnTo>
                <a:lnTo>
                  <a:pt x="17" y="32"/>
                </a:lnTo>
                <a:lnTo>
                  <a:pt x="17" y="31"/>
                </a:lnTo>
                <a:lnTo>
                  <a:pt x="17" y="31"/>
                </a:lnTo>
                <a:lnTo>
                  <a:pt x="19" y="31"/>
                </a:lnTo>
                <a:lnTo>
                  <a:pt x="19" y="31"/>
                </a:lnTo>
                <a:lnTo>
                  <a:pt x="19" y="32"/>
                </a:lnTo>
                <a:lnTo>
                  <a:pt x="19" y="32"/>
                </a:lnTo>
                <a:lnTo>
                  <a:pt x="20" y="31"/>
                </a:lnTo>
                <a:lnTo>
                  <a:pt x="20" y="31"/>
                </a:lnTo>
                <a:lnTo>
                  <a:pt x="20" y="29"/>
                </a:lnTo>
                <a:lnTo>
                  <a:pt x="20" y="27"/>
                </a:lnTo>
                <a:lnTo>
                  <a:pt x="20" y="29"/>
                </a:lnTo>
                <a:lnTo>
                  <a:pt x="22" y="29"/>
                </a:lnTo>
                <a:lnTo>
                  <a:pt x="25" y="27"/>
                </a:lnTo>
                <a:lnTo>
                  <a:pt x="25" y="27"/>
                </a:lnTo>
                <a:lnTo>
                  <a:pt x="25" y="27"/>
                </a:lnTo>
                <a:lnTo>
                  <a:pt x="27" y="26"/>
                </a:lnTo>
                <a:lnTo>
                  <a:pt x="27" y="26"/>
                </a:lnTo>
                <a:lnTo>
                  <a:pt x="27" y="22"/>
                </a:lnTo>
                <a:lnTo>
                  <a:pt x="29" y="22"/>
                </a:lnTo>
                <a:lnTo>
                  <a:pt x="29" y="22"/>
                </a:lnTo>
                <a:lnTo>
                  <a:pt x="31" y="20"/>
                </a:lnTo>
                <a:lnTo>
                  <a:pt x="31" y="20"/>
                </a:lnTo>
                <a:lnTo>
                  <a:pt x="31" y="20"/>
                </a:lnTo>
                <a:lnTo>
                  <a:pt x="31" y="19"/>
                </a:lnTo>
                <a:lnTo>
                  <a:pt x="31" y="19"/>
                </a:lnTo>
                <a:lnTo>
                  <a:pt x="31" y="19"/>
                </a:lnTo>
                <a:lnTo>
                  <a:pt x="31" y="17"/>
                </a:lnTo>
                <a:lnTo>
                  <a:pt x="31" y="17"/>
                </a:lnTo>
                <a:lnTo>
                  <a:pt x="31" y="15"/>
                </a:lnTo>
                <a:lnTo>
                  <a:pt x="31" y="15"/>
                </a:lnTo>
                <a:lnTo>
                  <a:pt x="32" y="14"/>
                </a:lnTo>
                <a:lnTo>
                  <a:pt x="34" y="14"/>
                </a:lnTo>
                <a:lnTo>
                  <a:pt x="36" y="12"/>
                </a:lnTo>
                <a:lnTo>
                  <a:pt x="36" y="12"/>
                </a:lnTo>
                <a:lnTo>
                  <a:pt x="37" y="10"/>
                </a:lnTo>
                <a:lnTo>
                  <a:pt x="37" y="10"/>
                </a:lnTo>
                <a:lnTo>
                  <a:pt x="39" y="10"/>
                </a:lnTo>
                <a:lnTo>
                  <a:pt x="39" y="9"/>
                </a:lnTo>
                <a:lnTo>
                  <a:pt x="39" y="7"/>
                </a:lnTo>
                <a:lnTo>
                  <a:pt x="41" y="7"/>
                </a:lnTo>
                <a:lnTo>
                  <a:pt x="47" y="7"/>
                </a:lnTo>
                <a:lnTo>
                  <a:pt x="51" y="5"/>
                </a:lnTo>
                <a:lnTo>
                  <a:pt x="59" y="5"/>
                </a:lnTo>
                <a:lnTo>
                  <a:pt x="59" y="5"/>
                </a:lnTo>
                <a:lnTo>
                  <a:pt x="61" y="7"/>
                </a:lnTo>
                <a:lnTo>
                  <a:pt x="62" y="7"/>
                </a:lnTo>
                <a:lnTo>
                  <a:pt x="62" y="7"/>
                </a:lnTo>
                <a:lnTo>
                  <a:pt x="62" y="7"/>
                </a:lnTo>
                <a:lnTo>
                  <a:pt x="62" y="7"/>
                </a:lnTo>
                <a:lnTo>
                  <a:pt x="62" y="9"/>
                </a:lnTo>
                <a:lnTo>
                  <a:pt x="62" y="9"/>
                </a:lnTo>
                <a:lnTo>
                  <a:pt x="64" y="9"/>
                </a:lnTo>
                <a:lnTo>
                  <a:pt x="64" y="9"/>
                </a:lnTo>
                <a:lnTo>
                  <a:pt x="64" y="9"/>
                </a:lnTo>
                <a:lnTo>
                  <a:pt x="64" y="10"/>
                </a:lnTo>
                <a:lnTo>
                  <a:pt x="66" y="10"/>
                </a:lnTo>
                <a:lnTo>
                  <a:pt x="68" y="10"/>
                </a:lnTo>
                <a:lnTo>
                  <a:pt x="68" y="9"/>
                </a:lnTo>
                <a:lnTo>
                  <a:pt x="69" y="9"/>
                </a:lnTo>
                <a:lnTo>
                  <a:pt x="69" y="9"/>
                </a:lnTo>
                <a:lnTo>
                  <a:pt x="71" y="7"/>
                </a:lnTo>
                <a:lnTo>
                  <a:pt x="71" y="7"/>
                </a:lnTo>
                <a:lnTo>
                  <a:pt x="84" y="2"/>
                </a:lnTo>
                <a:lnTo>
                  <a:pt x="88" y="0"/>
                </a:lnTo>
                <a:lnTo>
                  <a:pt x="88" y="0"/>
                </a:lnTo>
                <a:lnTo>
                  <a:pt x="93" y="2"/>
                </a:lnTo>
                <a:lnTo>
                  <a:pt x="93" y="2"/>
                </a:lnTo>
                <a:lnTo>
                  <a:pt x="94" y="0"/>
                </a:lnTo>
                <a:lnTo>
                  <a:pt x="94" y="0"/>
                </a:lnTo>
                <a:lnTo>
                  <a:pt x="98" y="0"/>
                </a:lnTo>
                <a:lnTo>
                  <a:pt x="98" y="2"/>
                </a:lnTo>
                <a:lnTo>
                  <a:pt x="99" y="2"/>
                </a:lnTo>
                <a:lnTo>
                  <a:pt x="99" y="0"/>
                </a:lnTo>
                <a:lnTo>
                  <a:pt x="99" y="0"/>
                </a:lnTo>
                <a:lnTo>
                  <a:pt x="99" y="0"/>
                </a:lnTo>
                <a:lnTo>
                  <a:pt x="99" y="0"/>
                </a:lnTo>
                <a:lnTo>
                  <a:pt x="101" y="0"/>
                </a:lnTo>
                <a:lnTo>
                  <a:pt x="104" y="2"/>
                </a:lnTo>
                <a:lnTo>
                  <a:pt x="106" y="2"/>
                </a:lnTo>
                <a:lnTo>
                  <a:pt x="106" y="2"/>
                </a:lnTo>
                <a:lnTo>
                  <a:pt x="106" y="4"/>
                </a:lnTo>
                <a:lnTo>
                  <a:pt x="106" y="5"/>
                </a:lnTo>
                <a:lnTo>
                  <a:pt x="106" y="5"/>
                </a:lnTo>
                <a:lnTo>
                  <a:pt x="104" y="10"/>
                </a:lnTo>
                <a:lnTo>
                  <a:pt x="104" y="10"/>
                </a:lnTo>
                <a:lnTo>
                  <a:pt x="104" y="10"/>
                </a:lnTo>
                <a:lnTo>
                  <a:pt x="104" y="10"/>
                </a:lnTo>
                <a:lnTo>
                  <a:pt x="104" y="12"/>
                </a:lnTo>
                <a:lnTo>
                  <a:pt x="104" y="12"/>
                </a:lnTo>
                <a:lnTo>
                  <a:pt x="104" y="14"/>
                </a:lnTo>
                <a:lnTo>
                  <a:pt x="104" y="15"/>
                </a:lnTo>
                <a:lnTo>
                  <a:pt x="104" y="15"/>
                </a:lnTo>
                <a:lnTo>
                  <a:pt x="104" y="17"/>
                </a:lnTo>
                <a:lnTo>
                  <a:pt x="104" y="17"/>
                </a:lnTo>
                <a:lnTo>
                  <a:pt x="108" y="20"/>
                </a:lnTo>
                <a:lnTo>
                  <a:pt x="108" y="20"/>
                </a:lnTo>
                <a:lnTo>
                  <a:pt x="123" y="27"/>
                </a:lnTo>
                <a:lnTo>
                  <a:pt x="125" y="29"/>
                </a:lnTo>
                <a:lnTo>
                  <a:pt x="125" y="31"/>
                </a:lnTo>
                <a:lnTo>
                  <a:pt x="125" y="34"/>
                </a:lnTo>
                <a:lnTo>
                  <a:pt x="125" y="39"/>
                </a:lnTo>
                <a:lnTo>
                  <a:pt x="125" y="39"/>
                </a:lnTo>
                <a:lnTo>
                  <a:pt x="125" y="42"/>
                </a:lnTo>
                <a:lnTo>
                  <a:pt x="125" y="44"/>
                </a:lnTo>
                <a:lnTo>
                  <a:pt x="125" y="46"/>
                </a:lnTo>
                <a:lnTo>
                  <a:pt x="126" y="49"/>
                </a:lnTo>
                <a:lnTo>
                  <a:pt x="133" y="56"/>
                </a:lnTo>
                <a:lnTo>
                  <a:pt x="136" y="61"/>
                </a:lnTo>
                <a:lnTo>
                  <a:pt x="140" y="6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7" name="Freeform 90">
            <a:extLst>
              <a:ext uri="{FF2B5EF4-FFF2-40B4-BE49-F238E27FC236}">
                <a16:creationId xmlns:a16="http://schemas.microsoft.com/office/drawing/2014/main" id="{F6E61163-CED5-4EC2-8DD5-52BA26ED14E9}"/>
              </a:ext>
            </a:extLst>
          </p:cNvPr>
          <p:cNvSpPr>
            <a:spLocks/>
          </p:cNvSpPr>
          <p:nvPr/>
        </p:nvSpPr>
        <p:spPr bwMode="auto">
          <a:xfrm>
            <a:off x="5437500" y="4751587"/>
            <a:ext cx="136140" cy="141933"/>
          </a:xfrm>
          <a:custGeom>
            <a:avLst/>
            <a:gdLst>
              <a:gd name="T0" fmla="*/ 130 w 141"/>
              <a:gd name="T1" fmla="*/ 73 h 147"/>
              <a:gd name="T2" fmla="*/ 121 w 141"/>
              <a:gd name="T3" fmla="*/ 73 h 147"/>
              <a:gd name="T4" fmla="*/ 116 w 141"/>
              <a:gd name="T5" fmla="*/ 76 h 147"/>
              <a:gd name="T6" fmla="*/ 118 w 141"/>
              <a:gd name="T7" fmla="*/ 79 h 147"/>
              <a:gd name="T8" fmla="*/ 116 w 141"/>
              <a:gd name="T9" fmla="*/ 84 h 147"/>
              <a:gd name="T10" fmla="*/ 104 w 141"/>
              <a:gd name="T11" fmla="*/ 93 h 147"/>
              <a:gd name="T12" fmla="*/ 93 w 141"/>
              <a:gd name="T13" fmla="*/ 96 h 147"/>
              <a:gd name="T14" fmla="*/ 89 w 141"/>
              <a:gd name="T15" fmla="*/ 105 h 147"/>
              <a:gd name="T16" fmla="*/ 94 w 141"/>
              <a:gd name="T17" fmla="*/ 106 h 147"/>
              <a:gd name="T18" fmla="*/ 98 w 141"/>
              <a:gd name="T19" fmla="*/ 105 h 147"/>
              <a:gd name="T20" fmla="*/ 99 w 141"/>
              <a:gd name="T21" fmla="*/ 106 h 147"/>
              <a:gd name="T22" fmla="*/ 101 w 141"/>
              <a:gd name="T23" fmla="*/ 101 h 147"/>
              <a:gd name="T24" fmla="*/ 106 w 141"/>
              <a:gd name="T25" fmla="*/ 108 h 147"/>
              <a:gd name="T26" fmla="*/ 106 w 141"/>
              <a:gd name="T27" fmla="*/ 118 h 147"/>
              <a:gd name="T28" fmla="*/ 104 w 141"/>
              <a:gd name="T29" fmla="*/ 123 h 147"/>
              <a:gd name="T30" fmla="*/ 94 w 141"/>
              <a:gd name="T31" fmla="*/ 125 h 147"/>
              <a:gd name="T32" fmla="*/ 96 w 141"/>
              <a:gd name="T33" fmla="*/ 126 h 147"/>
              <a:gd name="T34" fmla="*/ 98 w 141"/>
              <a:gd name="T35" fmla="*/ 128 h 147"/>
              <a:gd name="T36" fmla="*/ 96 w 141"/>
              <a:gd name="T37" fmla="*/ 133 h 147"/>
              <a:gd name="T38" fmla="*/ 84 w 141"/>
              <a:gd name="T39" fmla="*/ 133 h 147"/>
              <a:gd name="T40" fmla="*/ 84 w 141"/>
              <a:gd name="T41" fmla="*/ 143 h 147"/>
              <a:gd name="T42" fmla="*/ 83 w 141"/>
              <a:gd name="T43" fmla="*/ 142 h 147"/>
              <a:gd name="T44" fmla="*/ 83 w 141"/>
              <a:gd name="T45" fmla="*/ 135 h 147"/>
              <a:gd name="T46" fmla="*/ 79 w 141"/>
              <a:gd name="T47" fmla="*/ 140 h 147"/>
              <a:gd name="T48" fmla="*/ 76 w 141"/>
              <a:gd name="T49" fmla="*/ 138 h 147"/>
              <a:gd name="T50" fmla="*/ 66 w 141"/>
              <a:gd name="T51" fmla="*/ 131 h 147"/>
              <a:gd name="T52" fmla="*/ 61 w 141"/>
              <a:gd name="T53" fmla="*/ 135 h 147"/>
              <a:gd name="T54" fmla="*/ 57 w 141"/>
              <a:gd name="T55" fmla="*/ 142 h 147"/>
              <a:gd name="T56" fmla="*/ 41 w 141"/>
              <a:gd name="T57" fmla="*/ 142 h 147"/>
              <a:gd name="T58" fmla="*/ 29 w 141"/>
              <a:gd name="T59" fmla="*/ 143 h 147"/>
              <a:gd name="T60" fmla="*/ 20 w 141"/>
              <a:gd name="T61" fmla="*/ 135 h 147"/>
              <a:gd name="T62" fmla="*/ 12 w 141"/>
              <a:gd name="T63" fmla="*/ 118 h 147"/>
              <a:gd name="T64" fmla="*/ 14 w 141"/>
              <a:gd name="T65" fmla="*/ 110 h 147"/>
              <a:gd name="T66" fmla="*/ 12 w 141"/>
              <a:gd name="T67" fmla="*/ 100 h 147"/>
              <a:gd name="T68" fmla="*/ 9 w 141"/>
              <a:gd name="T69" fmla="*/ 96 h 147"/>
              <a:gd name="T70" fmla="*/ 4 w 141"/>
              <a:gd name="T71" fmla="*/ 101 h 147"/>
              <a:gd name="T72" fmla="*/ 4 w 141"/>
              <a:gd name="T73" fmla="*/ 98 h 147"/>
              <a:gd name="T74" fmla="*/ 4 w 141"/>
              <a:gd name="T75" fmla="*/ 88 h 147"/>
              <a:gd name="T76" fmla="*/ 12 w 141"/>
              <a:gd name="T77" fmla="*/ 79 h 147"/>
              <a:gd name="T78" fmla="*/ 17 w 141"/>
              <a:gd name="T79" fmla="*/ 78 h 147"/>
              <a:gd name="T80" fmla="*/ 27 w 141"/>
              <a:gd name="T81" fmla="*/ 66 h 147"/>
              <a:gd name="T82" fmla="*/ 29 w 141"/>
              <a:gd name="T83" fmla="*/ 61 h 147"/>
              <a:gd name="T84" fmla="*/ 24 w 141"/>
              <a:gd name="T85" fmla="*/ 54 h 147"/>
              <a:gd name="T86" fmla="*/ 19 w 141"/>
              <a:gd name="T87" fmla="*/ 46 h 147"/>
              <a:gd name="T88" fmla="*/ 15 w 141"/>
              <a:gd name="T89" fmla="*/ 42 h 147"/>
              <a:gd name="T90" fmla="*/ 19 w 141"/>
              <a:gd name="T91" fmla="*/ 31 h 147"/>
              <a:gd name="T92" fmla="*/ 22 w 141"/>
              <a:gd name="T93" fmla="*/ 29 h 147"/>
              <a:gd name="T94" fmla="*/ 31 w 141"/>
              <a:gd name="T95" fmla="*/ 20 h 147"/>
              <a:gd name="T96" fmla="*/ 31 w 141"/>
              <a:gd name="T97" fmla="*/ 15 h 147"/>
              <a:gd name="T98" fmla="*/ 39 w 141"/>
              <a:gd name="T99" fmla="*/ 7 h 147"/>
              <a:gd name="T100" fmla="*/ 62 w 141"/>
              <a:gd name="T101" fmla="*/ 7 h 147"/>
              <a:gd name="T102" fmla="*/ 68 w 141"/>
              <a:gd name="T103" fmla="*/ 10 h 147"/>
              <a:gd name="T104" fmla="*/ 93 w 141"/>
              <a:gd name="T105" fmla="*/ 2 h 147"/>
              <a:gd name="T106" fmla="*/ 99 w 141"/>
              <a:gd name="T107" fmla="*/ 0 h 147"/>
              <a:gd name="T108" fmla="*/ 104 w 141"/>
              <a:gd name="T109" fmla="*/ 10 h 147"/>
              <a:gd name="T110" fmla="*/ 104 w 141"/>
              <a:gd name="T111" fmla="*/ 17 h 147"/>
              <a:gd name="T112" fmla="*/ 125 w 141"/>
              <a:gd name="T113" fmla="*/ 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147">
                <a:moveTo>
                  <a:pt x="140" y="64"/>
                </a:moveTo>
                <a:lnTo>
                  <a:pt x="141" y="64"/>
                </a:lnTo>
                <a:lnTo>
                  <a:pt x="141" y="66"/>
                </a:lnTo>
                <a:lnTo>
                  <a:pt x="140" y="68"/>
                </a:lnTo>
                <a:lnTo>
                  <a:pt x="140" y="68"/>
                </a:lnTo>
                <a:lnTo>
                  <a:pt x="136" y="69"/>
                </a:lnTo>
                <a:lnTo>
                  <a:pt x="130" y="71"/>
                </a:lnTo>
                <a:lnTo>
                  <a:pt x="130" y="73"/>
                </a:lnTo>
                <a:lnTo>
                  <a:pt x="130" y="73"/>
                </a:lnTo>
                <a:lnTo>
                  <a:pt x="128" y="73"/>
                </a:lnTo>
                <a:lnTo>
                  <a:pt x="125" y="73"/>
                </a:lnTo>
                <a:lnTo>
                  <a:pt x="123" y="73"/>
                </a:lnTo>
                <a:lnTo>
                  <a:pt x="123" y="74"/>
                </a:lnTo>
                <a:lnTo>
                  <a:pt x="123" y="74"/>
                </a:lnTo>
                <a:lnTo>
                  <a:pt x="123" y="74"/>
                </a:lnTo>
                <a:lnTo>
                  <a:pt x="121" y="74"/>
                </a:lnTo>
                <a:lnTo>
                  <a:pt x="121" y="74"/>
                </a:lnTo>
                <a:lnTo>
                  <a:pt x="121" y="73"/>
                </a:lnTo>
                <a:lnTo>
                  <a:pt x="121" y="73"/>
                </a:lnTo>
                <a:lnTo>
                  <a:pt x="121" y="73"/>
                </a:lnTo>
                <a:lnTo>
                  <a:pt x="121" y="71"/>
                </a:lnTo>
                <a:lnTo>
                  <a:pt x="121" y="73"/>
                </a:lnTo>
                <a:lnTo>
                  <a:pt x="120" y="74"/>
                </a:lnTo>
                <a:lnTo>
                  <a:pt x="118" y="74"/>
                </a:lnTo>
                <a:lnTo>
                  <a:pt x="116" y="76"/>
                </a:lnTo>
                <a:lnTo>
                  <a:pt x="116" y="76"/>
                </a:lnTo>
                <a:lnTo>
                  <a:pt x="116" y="76"/>
                </a:lnTo>
                <a:lnTo>
                  <a:pt x="116" y="79"/>
                </a:lnTo>
                <a:lnTo>
                  <a:pt x="116" y="79"/>
                </a:lnTo>
                <a:lnTo>
                  <a:pt x="116" y="79"/>
                </a:lnTo>
                <a:lnTo>
                  <a:pt x="116" y="79"/>
                </a:lnTo>
                <a:lnTo>
                  <a:pt x="116" y="78"/>
                </a:lnTo>
                <a:lnTo>
                  <a:pt x="118" y="78"/>
                </a:lnTo>
                <a:lnTo>
                  <a:pt x="118" y="79"/>
                </a:lnTo>
                <a:lnTo>
                  <a:pt x="118" y="79"/>
                </a:lnTo>
                <a:lnTo>
                  <a:pt x="118" y="79"/>
                </a:lnTo>
                <a:lnTo>
                  <a:pt x="118" y="79"/>
                </a:lnTo>
                <a:lnTo>
                  <a:pt x="118" y="81"/>
                </a:lnTo>
                <a:lnTo>
                  <a:pt x="118" y="81"/>
                </a:lnTo>
                <a:lnTo>
                  <a:pt x="118" y="81"/>
                </a:lnTo>
                <a:lnTo>
                  <a:pt x="118" y="83"/>
                </a:lnTo>
                <a:lnTo>
                  <a:pt x="118" y="84"/>
                </a:lnTo>
                <a:lnTo>
                  <a:pt x="118" y="84"/>
                </a:lnTo>
                <a:lnTo>
                  <a:pt x="118" y="84"/>
                </a:lnTo>
                <a:lnTo>
                  <a:pt x="116" y="84"/>
                </a:lnTo>
                <a:lnTo>
                  <a:pt x="115" y="86"/>
                </a:lnTo>
                <a:lnTo>
                  <a:pt x="113" y="86"/>
                </a:lnTo>
                <a:lnTo>
                  <a:pt x="111" y="86"/>
                </a:lnTo>
                <a:lnTo>
                  <a:pt x="106" y="89"/>
                </a:lnTo>
                <a:lnTo>
                  <a:pt x="106" y="89"/>
                </a:lnTo>
                <a:lnTo>
                  <a:pt x="104" y="91"/>
                </a:lnTo>
                <a:lnTo>
                  <a:pt x="104" y="91"/>
                </a:lnTo>
                <a:lnTo>
                  <a:pt x="104" y="91"/>
                </a:lnTo>
                <a:lnTo>
                  <a:pt x="104" y="93"/>
                </a:lnTo>
                <a:lnTo>
                  <a:pt x="103" y="94"/>
                </a:lnTo>
                <a:lnTo>
                  <a:pt x="101" y="94"/>
                </a:lnTo>
                <a:lnTo>
                  <a:pt x="101" y="94"/>
                </a:lnTo>
                <a:lnTo>
                  <a:pt x="101" y="96"/>
                </a:lnTo>
                <a:lnTo>
                  <a:pt x="99" y="96"/>
                </a:lnTo>
                <a:lnTo>
                  <a:pt x="99" y="98"/>
                </a:lnTo>
                <a:lnTo>
                  <a:pt x="99" y="98"/>
                </a:lnTo>
                <a:lnTo>
                  <a:pt x="98" y="98"/>
                </a:lnTo>
                <a:lnTo>
                  <a:pt x="93" y="96"/>
                </a:lnTo>
                <a:lnTo>
                  <a:pt x="91" y="98"/>
                </a:lnTo>
                <a:lnTo>
                  <a:pt x="91" y="98"/>
                </a:lnTo>
                <a:lnTo>
                  <a:pt x="91" y="98"/>
                </a:lnTo>
                <a:lnTo>
                  <a:pt x="91" y="100"/>
                </a:lnTo>
                <a:lnTo>
                  <a:pt x="91" y="100"/>
                </a:lnTo>
                <a:lnTo>
                  <a:pt x="91" y="101"/>
                </a:lnTo>
                <a:lnTo>
                  <a:pt x="91" y="101"/>
                </a:lnTo>
                <a:lnTo>
                  <a:pt x="91" y="101"/>
                </a:lnTo>
                <a:lnTo>
                  <a:pt x="89" y="105"/>
                </a:lnTo>
                <a:lnTo>
                  <a:pt x="89" y="105"/>
                </a:lnTo>
                <a:lnTo>
                  <a:pt x="89" y="106"/>
                </a:lnTo>
                <a:lnTo>
                  <a:pt x="89" y="106"/>
                </a:lnTo>
                <a:lnTo>
                  <a:pt x="91" y="108"/>
                </a:lnTo>
                <a:lnTo>
                  <a:pt x="93" y="108"/>
                </a:lnTo>
                <a:lnTo>
                  <a:pt x="93" y="108"/>
                </a:lnTo>
                <a:lnTo>
                  <a:pt x="94" y="106"/>
                </a:lnTo>
                <a:lnTo>
                  <a:pt x="94" y="106"/>
                </a:lnTo>
                <a:lnTo>
                  <a:pt x="94" y="106"/>
                </a:lnTo>
                <a:lnTo>
                  <a:pt x="94" y="105"/>
                </a:lnTo>
                <a:lnTo>
                  <a:pt x="94" y="105"/>
                </a:lnTo>
                <a:lnTo>
                  <a:pt x="96" y="105"/>
                </a:lnTo>
                <a:lnTo>
                  <a:pt x="96" y="103"/>
                </a:lnTo>
                <a:lnTo>
                  <a:pt x="96" y="103"/>
                </a:lnTo>
                <a:lnTo>
                  <a:pt x="96" y="103"/>
                </a:lnTo>
                <a:lnTo>
                  <a:pt x="96" y="103"/>
                </a:lnTo>
                <a:lnTo>
                  <a:pt x="98" y="105"/>
                </a:lnTo>
                <a:lnTo>
                  <a:pt x="98" y="105"/>
                </a:lnTo>
                <a:lnTo>
                  <a:pt x="98" y="106"/>
                </a:lnTo>
                <a:lnTo>
                  <a:pt x="98" y="106"/>
                </a:lnTo>
                <a:lnTo>
                  <a:pt x="98" y="106"/>
                </a:lnTo>
                <a:lnTo>
                  <a:pt x="98" y="108"/>
                </a:lnTo>
                <a:lnTo>
                  <a:pt x="98" y="108"/>
                </a:lnTo>
                <a:lnTo>
                  <a:pt x="99" y="108"/>
                </a:lnTo>
                <a:lnTo>
                  <a:pt x="99" y="108"/>
                </a:lnTo>
                <a:lnTo>
                  <a:pt x="99" y="106"/>
                </a:lnTo>
                <a:lnTo>
                  <a:pt x="99" y="106"/>
                </a:lnTo>
                <a:lnTo>
                  <a:pt x="99" y="106"/>
                </a:lnTo>
                <a:lnTo>
                  <a:pt x="99" y="105"/>
                </a:lnTo>
                <a:lnTo>
                  <a:pt x="99" y="105"/>
                </a:lnTo>
                <a:lnTo>
                  <a:pt x="99" y="105"/>
                </a:lnTo>
                <a:lnTo>
                  <a:pt x="99" y="103"/>
                </a:lnTo>
                <a:lnTo>
                  <a:pt x="101" y="101"/>
                </a:lnTo>
                <a:lnTo>
                  <a:pt x="101" y="101"/>
                </a:lnTo>
                <a:lnTo>
                  <a:pt x="101" y="101"/>
                </a:lnTo>
                <a:lnTo>
                  <a:pt x="101" y="101"/>
                </a:lnTo>
                <a:lnTo>
                  <a:pt x="103" y="101"/>
                </a:lnTo>
                <a:lnTo>
                  <a:pt x="103" y="101"/>
                </a:lnTo>
                <a:lnTo>
                  <a:pt x="103" y="103"/>
                </a:lnTo>
                <a:lnTo>
                  <a:pt x="103" y="103"/>
                </a:lnTo>
                <a:lnTo>
                  <a:pt x="104" y="105"/>
                </a:lnTo>
                <a:lnTo>
                  <a:pt x="106" y="106"/>
                </a:lnTo>
                <a:lnTo>
                  <a:pt x="106" y="106"/>
                </a:lnTo>
                <a:lnTo>
                  <a:pt x="106" y="106"/>
                </a:lnTo>
                <a:lnTo>
                  <a:pt x="106" y="108"/>
                </a:lnTo>
                <a:lnTo>
                  <a:pt x="106" y="108"/>
                </a:lnTo>
                <a:lnTo>
                  <a:pt x="104" y="108"/>
                </a:lnTo>
                <a:lnTo>
                  <a:pt x="104" y="108"/>
                </a:lnTo>
                <a:lnTo>
                  <a:pt x="104" y="110"/>
                </a:lnTo>
                <a:lnTo>
                  <a:pt x="104" y="110"/>
                </a:lnTo>
                <a:lnTo>
                  <a:pt x="106" y="111"/>
                </a:lnTo>
                <a:lnTo>
                  <a:pt x="106" y="113"/>
                </a:lnTo>
                <a:lnTo>
                  <a:pt x="106" y="115"/>
                </a:lnTo>
                <a:lnTo>
                  <a:pt x="106" y="118"/>
                </a:lnTo>
                <a:lnTo>
                  <a:pt x="106" y="118"/>
                </a:lnTo>
                <a:lnTo>
                  <a:pt x="106" y="120"/>
                </a:lnTo>
                <a:lnTo>
                  <a:pt x="106" y="120"/>
                </a:lnTo>
                <a:lnTo>
                  <a:pt x="104" y="120"/>
                </a:lnTo>
                <a:lnTo>
                  <a:pt x="104" y="121"/>
                </a:lnTo>
                <a:lnTo>
                  <a:pt x="104" y="121"/>
                </a:lnTo>
                <a:lnTo>
                  <a:pt x="104" y="121"/>
                </a:lnTo>
                <a:lnTo>
                  <a:pt x="104" y="121"/>
                </a:lnTo>
                <a:lnTo>
                  <a:pt x="104" y="123"/>
                </a:lnTo>
                <a:lnTo>
                  <a:pt x="103" y="123"/>
                </a:lnTo>
                <a:lnTo>
                  <a:pt x="103" y="123"/>
                </a:lnTo>
                <a:lnTo>
                  <a:pt x="103" y="123"/>
                </a:lnTo>
                <a:lnTo>
                  <a:pt x="103" y="121"/>
                </a:lnTo>
                <a:lnTo>
                  <a:pt x="101" y="121"/>
                </a:lnTo>
                <a:lnTo>
                  <a:pt x="96" y="123"/>
                </a:lnTo>
                <a:lnTo>
                  <a:pt x="96" y="123"/>
                </a:lnTo>
                <a:lnTo>
                  <a:pt x="94" y="123"/>
                </a:lnTo>
                <a:lnTo>
                  <a:pt x="94" y="125"/>
                </a:lnTo>
                <a:lnTo>
                  <a:pt x="94" y="125"/>
                </a:lnTo>
                <a:lnTo>
                  <a:pt x="94" y="126"/>
                </a:lnTo>
                <a:lnTo>
                  <a:pt x="96" y="126"/>
                </a:lnTo>
                <a:lnTo>
                  <a:pt x="96" y="126"/>
                </a:lnTo>
                <a:lnTo>
                  <a:pt x="96" y="128"/>
                </a:lnTo>
                <a:lnTo>
                  <a:pt x="96" y="126"/>
                </a:lnTo>
                <a:lnTo>
                  <a:pt x="96" y="126"/>
                </a:lnTo>
                <a:lnTo>
                  <a:pt x="96" y="126"/>
                </a:lnTo>
                <a:lnTo>
                  <a:pt x="96" y="126"/>
                </a:lnTo>
                <a:lnTo>
                  <a:pt x="98" y="126"/>
                </a:lnTo>
                <a:lnTo>
                  <a:pt x="98" y="126"/>
                </a:lnTo>
                <a:lnTo>
                  <a:pt x="98" y="126"/>
                </a:lnTo>
                <a:lnTo>
                  <a:pt x="98" y="126"/>
                </a:lnTo>
                <a:lnTo>
                  <a:pt x="98" y="128"/>
                </a:lnTo>
                <a:lnTo>
                  <a:pt x="98" y="128"/>
                </a:lnTo>
                <a:lnTo>
                  <a:pt x="98" y="128"/>
                </a:lnTo>
                <a:lnTo>
                  <a:pt x="98" y="128"/>
                </a:lnTo>
                <a:lnTo>
                  <a:pt x="98" y="128"/>
                </a:lnTo>
                <a:lnTo>
                  <a:pt x="99" y="128"/>
                </a:lnTo>
                <a:lnTo>
                  <a:pt x="99" y="130"/>
                </a:lnTo>
                <a:lnTo>
                  <a:pt x="99" y="130"/>
                </a:lnTo>
                <a:lnTo>
                  <a:pt x="99" y="130"/>
                </a:lnTo>
                <a:lnTo>
                  <a:pt x="99" y="130"/>
                </a:lnTo>
                <a:lnTo>
                  <a:pt x="98" y="131"/>
                </a:lnTo>
                <a:lnTo>
                  <a:pt x="98" y="133"/>
                </a:lnTo>
                <a:lnTo>
                  <a:pt x="96" y="133"/>
                </a:lnTo>
                <a:lnTo>
                  <a:pt x="96" y="133"/>
                </a:lnTo>
                <a:lnTo>
                  <a:pt x="94" y="133"/>
                </a:lnTo>
                <a:lnTo>
                  <a:pt x="93" y="133"/>
                </a:lnTo>
                <a:lnTo>
                  <a:pt x="88" y="133"/>
                </a:lnTo>
                <a:lnTo>
                  <a:pt x="86" y="131"/>
                </a:lnTo>
                <a:lnTo>
                  <a:pt x="86" y="131"/>
                </a:lnTo>
                <a:lnTo>
                  <a:pt x="86" y="131"/>
                </a:lnTo>
                <a:lnTo>
                  <a:pt x="84" y="131"/>
                </a:lnTo>
                <a:lnTo>
                  <a:pt x="84" y="133"/>
                </a:lnTo>
                <a:lnTo>
                  <a:pt x="84" y="133"/>
                </a:lnTo>
                <a:lnTo>
                  <a:pt x="84" y="133"/>
                </a:lnTo>
                <a:lnTo>
                  <a:pt x="84" y="137"/>
                </a:lnTo>
                <a:lnTo>
                  <a:pt x="83" y="140"/>
                </a:lnTo>
                <a:lnTo>
                  <a:pt x="83" y="140"/>
                </a:lnTo>
                <a:lnTo>
                  <a:pt x="83" y="140"/>
                </a:lnTo>
                <a:lnTo>
                  <a:pt x="84" y="142"/>
                </a:lnTo>
                <a:lnTo>
                  <a:pt x="84" y="142"/>
                </a:lnTo>
                <a:lnTo>
                  <a:pt x="84" y="143"/>
                </a:lnTo>
                <a:lnTo>
                  <a:pt x="84" y="143"/>
                </a:lnTo>
                <a:lnTo>
                  <a:pt x="84" y="143"/>
                </a:lnTo>
                <a:lnTo>
                  <a:pt x="84" y="143"/>
                </a:lnTo>
                <a:lnTo>
                  <a:pt x="84" y="145"/>
                </a:lnTo>
                <a:lnTo>
                  <a:pt x="83" y="143"/>
                </a:lnTo>
                <a:lnTo>
                  <a:pt x="83" y="143"/>
                </a:lnTo>
                <a:lnTo>
                  <a:pt x="83" y="143"/>
                </a:lnTo>
                <a:lnTo>
                  <a:pt x="83" y="143"/>
                </a:lnTo>
                <a:lnTo>
                  <a:pt x="83" y="142"/>
                </a:lnTo>
                <a:lnTo>
                  <a:pt x="83" y="142"/>
                </a:lnTo>
                <a:lnTo>
                  <a:pt x="83" y="140"/>
                </a:lnTo>
                <a:lnTo>
                  <a:pt x="83" y="140"/>
                </a:lnTo>
                <a:lnTo>
                  <a:pt x="83" y="138"/>
                </a:lnTo>
                <a:lnTo>
                  <a:pt x="83" y="138"/>
                </a:lnTo>
                <a:lnTo>
                  <a:pt x="83" y="138"/>
                </a:lnTo>
                <a:lnTo>
                  <a:pt x="83" y="137"/>
                </a:lnTo>
                <a:lnTo>
                  <a:pt x="83" y="137"/>
                </a:lnTo>
                <a:lnTo>
                  <a:pt x="83" y="135"/>
                </a:lnTo>
                <a:lnTo>
                  <a:pt x="83" y="135"/>
                </a:lnTo>
                <a:lnTo>
                  <a:pt x="83" y="135"/>
                </a:lnTo>
                <a:lnTo>
                  <a:pt x="83" y="135"/>
                </a:lnTo>
                <a:lnTo>
                  <a:pt x="81" y="135"/>
                </a:lnTo>
                <a:lnTo>
                  <a:pt x="81" y="137"/>
                </a:lnTo>
                <a:lnTo>
                  <a:pt x="81" y="137"/>
                </a:lnTo>
                <a:lnTo>
                  <a:pt x="81" y="138"/>
                </a:lnTo>
                <a:lnTo>
                  <a:pt x="79" y="138"/>
                </a:lnTo>
                <a:lnTo>
                  <a:pt x="79" y="138"/>
                </a:lnTo>
                <a:lnTo>
                  <a:pt x="79" y="140"/>
                </a:lnTo>
                <a:lnTo>
                  <a:pt x="79" y="140"/>
                </a:lnTo>
                <a:lnTo>
                  <a:pt x="79" y="140"/>
                </a:lnTo>
                <a:lnTo>
                  <a:pt x="79" y="142"/>
                </a:lnTo>
                <a:lnTo>
                  <a:pt x="79" y="142"/>
                </a:lnTo>
                <a:lnTo>
                  <a:pt x="79" y="142"/>
                </a:lnTo>
                <a:lnTo>
                  <a:pt x="79" y="140"/>
                </a:lnTo>
                <a:lnTo>
                  <a:pt x="78" y="138"/>
                </a:lnTo>
                <a:lnTo>
                  <a:pt x="78" y="138"/>
                </a:lnTo>
                <a:lnTo>
                  <a:pt x="76" y="138"/>
                </a:lnTo>
                <a:lnTo>
                  <a:pt x="76" y="138"/>
                </a:lnTo>
                <a:lnTo>
                  <a:pt x="73" y="138"/>
                </a:lnTo>
                <a:lnTo>
                  <a:pt x="73" y="138"/>
                </a:lnTo>
                <a:lnTo>
                  <a:pt x="73" y="138"/>
                </a:lnTo>
                <a:lnTo>
                  <a:pt x="68" y="135"/>
                </a:lnTo>
                <a:lnTo>
                  <a:pt x="68" y="133"/>
                </a:lnTo>
                <a:lnTo>
                  <a:pt x="66" y="133"/>
                </a:lnTo>
                <a:lnTo>
                  <a:pt x="66" y="131"/>
                </a:lnTo>
                <a:lnTo>
                  <a:pt x="66" y="131"/>
                </a:lnTo>
                <a:lnTo>
                  <a:pt x="66" y="130"/>
                </a:lnTo>
                <a:lnTo>
                  <a:pt x="66" y="130"/>
                </a:lnTo>
                <a:lnTo>
                  <a:pt x="66" y="130"/>
                </a:lnTo>
                <a:lnTo>
                  <a:pt x="64" y="131"/>
                </a:lnTo>
                <a:lnTo>
                  <a:pt x="64" y="133"/>
                </a:lnTo>
                <a:lnTo>
                  <a:pt x="64" y="133"/>
                </a:lnTo>
                <a:lnTo>
                  <a:pt x="62" y="133"/>
                </a:lnTo>
                <a:lnTo>
                  <a:pt x="61" y="135"/>
                </a:lnTo>
                <a:lnTo>
                  <a:pt x="61" y="135"/>
                </a:lnTo>
                <a:lnTo>
                  <a:pt x="61" y="135"/>
                </a:lnTo>
                <a:lnTo>
                  <a:pt x="61" y="137"/>
                </a:lnTo>
                <a:lnTo>
                  <a:pt x="61" y="137"/>
                </a:lnTo>
                <a:lnTo>
                  <a:pt x="59" y="138"/>
                </a:lnTo>
                <a:lnTo>
                  <a:pt x="59" y="140"/>
                </a:lnTo>
                <a:lnTo>
                  <a:pt x="59" y="140"/>
                </a:lnTo>
                <a:lnTo>
                  <a:pt x="59" y="142"/>
                </a:lnTo>
                <a:lnTo>
                  <a:pt x="59" y="142"/>
                </a:lnTo>
                <a:lnTo>
                  <a:pt x="57" y="142"/>
                </a:lnTo>
                <a:lnTo>
                  <a:pt x="56" y="143"/>
                </a:lnTo>
                <a:lnTo>
                  <a:pt x="54" y="143"/>
                </a:lnTo>
                <a:lnTo>
                  <a:pt x="49" y="147"/>
                </a:lnTo>
                <a:lnTo>
                  <a:pt x="47" y="147"/>
                </a:lnTo>
                <a:lnTo>
                  <a:pt x="47" y="147"/>
                </a:lnTo>
                <a:lnTo>
                  <a:pt x="46" y="147"/>
                </a:lnTo>
                <a:lnTo>
                  <a:pt x="46" y="147"/>
                </a:lnTo>
                <a:lnTo>
                  <a:pt x="42" y="143"/>
                </a:lnTo>
                <a:lnTo>
                  <a:pt x="41" y="142"/>
                </a:lnTo>
                <a:lnTo>
                  <a:pt x="39" y="142"/>
                </a:lnTo>
                <a:lnTo>
                  <a:pt x="37" y="142"/>
                </a:lnTo>
                <a:lnTo>
                  <a:pt x="36" y="142"/>
                </a:lnTo>
                <a:lnTo>
                  <a:pt x="34" y="142"/>
                </a:lnTo>
                <a:lnTo>
                  <a:pt x="32" y="143"/>
                </a:lnTo>
                <a:lnTo>
                  <a:pt x="29" y="143"/>
                </a:lnTo>
                <a:lnTo>
                  <a:pt x="29" y="143"/>
                </a:lnTo>
                <a:lnTo>
                  <a:pt x="29" y="143"/>
                </a:lnTo>
                <a:lnTo>
                  <a:pt x="29" y="143"/>
                </a:lnTo>
                <a:lnTo>
                  <a:pt x="27" y="142"/>
                </a:lnTo>
                <a:lnTo>
                  <a:pt x="27" y="142"/>
                </a:lnTo>
                <a:lnTo>
                  <a:pt x="27" y="140"/>
                </a:lnTo>
                <a:lnTo>
                  <a:pt x="27" y="140"/>
                </a:lnTo>
                <a:lnTo>
                  <a:pt x="27" y="138"/>
                </a:lnTo>
                <a:lnTo>
                  <a:pt x="24" y="137"/>
                </a:lnTo>
                <a:lnTo>
                  <a:pt x="22" y="137"/>
                </a:lnTo>
                <a:lnTo>
                  <a:pt x="20" y="135"/>
                </a:lnTo>
                <a:lnTo>
                  <a:pt x="20" y="135"/>
                </a:lnTo>
                <a:lnTo>
                  <a:pt x="17" y="128"/>
                </a:lnTo>
                <a:lnTo>
                  <a:pt x="12" y="123"/>
                </a:lnTo>
                <a:lnTo>
                  <a:pt x="12" y="121"/>
                </a:lnTo>
                <a:lnTo>
                  <a:pt x="10" y="120"/>
                </a:lnTo>
                <a:lnTo>
                  <a:pt x="10" y="120"/>
                </a:lnTo>
                <a:lnTo>
                  <a:pt x="10" y="120"/>
                </a:lnTo>
                <a:lnTo>
                  <a:pt x="12" y="118"/>
                </a:lnTo>
                <a:lnTo>
                  <a:pt x="12" y="118"/>
                </a:lnTo>
                <a:lnTo>
                  <a:pt x="12" y="118"/>
                </a:lnTo>
                <a:lnTo>
                  <a:pt x="12" y="118"/>
                </a:lnTo>
                <a:lnTo>
                  <a:pt x="14" y="116"/>
                </a:lnTo>
                <a:lnTo>
                  <a:pt x="14" y="116"/>
                </a:lnTo>
                <a:lnTo>
                  <a:pt x="14" y="115"/>
                </a:lnTo>
                <a:lnTo>
                  <a:pt x="14" y="113"/>
                </a:lnTo>
                <a:lnTo>
                  <a:pt x="14" y="113"/>
                </a:lnTo>
                <a:lnTo>
                  <a:pt x="14" y="111"/>
                </a:lnTo>
                <a:lnTo>
                  <a:pt x="14" y="111"/>
                </a:lnTo>
                <a:lnTo>
                  <a:pt x="14" y="110"/>
                </a:lnTo>
                <a:lnTo>
                  <a:pt x="10" y="106"/>
                </a:lnTo>
                <a:lnTo>
                  <a:pt x="10" y="106"/>
                </a:lnTo>
                <a:lnTo>
                  <a:pt x="10" y="105"/>
                </a:lnTo>
                <a:lnTo>
                  <a:pt x="10" y="103"/>
                </a:lnTo>
                <a:lnTo>
                  <a:pt x="10" y="103"/>
                </a:lnTo>
                <a:lnTo>
                  <a:pt x="10" y="103"/>
                </a:lnTo>
                <a:lnTo>
                  <a:pt x="12" y="101"/>
                </a:lnTo>
                <a:lnTo>
                  <a:pt x="12" y="100"/>
                </a:lnTo>
                <a:lnTo>
                  <a:pt x="12" y="100"/>
                </a:lnTo>
                <a:lnTo>
                  <a:pt x="12" y="98"/>
                </a:lnTo>
                <a:lnTo>
                  <a:pt x="12" y="98"/>
                </a:lnTo>
                <a:lnTo>
                  <a:pt x="12" y="96"/>
                </a:lnTo>
                <a:lnTo>
                  <a:pt x="10" y="94"/>
                </a:lnTo>
                <a:lnTo>
                  <a:pt x="9" y="93"/>
                </a:lnTo>
                <a:lnTo>
                  <a:pt x="9" y="93"/>
                </a:lnTo>
                <a:lnTo>
                  <a:pt x="9" y="94"/>
                </a:lnTo>
                <a:lnTo>
                  <a:pt x="9" y="94"/>
                </a:lnTo>
                <a:lnTo>
                  <a:pt x="9" y="96"/>
                </a:lnTo>
                <a:lnTo>
                  <a:pt x="9" y="96"/>
                </a:lnTo>
                <a:lnTo>
                  <a:pt x="7" y="96"/>
                </a:lnTo>
                <a:lnTo>
                  <a:pt x="7" y="98"/>
                </a:lnTo>
                <a:lnTo>
                  <a:pt x="7" y="98"/>
                </a:lnTo>
                <a:lnTo>
                  <a:pt x="5" y="101"/>
                </a:lnTo>
                <a:lnTo>
                  <a:pt x="5" y="101"/>
                </a:lnTo>
                <a:lnTo>
                  <a:pt x="4" y="101"/>
                </a:lnTo>
                <a:lnTo>
                  <a:pt x="4" y="101"/>
                </a:lnTo>
                <a:lnTo>
                  <a:pt x="4" y="101"/>
                </a:lnTo>
                <a:lnTo>
                  <a:pt x="4" y="100"/>
                </a:lnTo>
                <a:lnTo>
                  <a:pt x="4" y="100"/>
                </a:lnTo>
                <a:lnTo>
                  <a:pt x="4" y="100"/>
                </a:lnTo>
                <a:lnTo>
                  <a:pt x="4" y="100"/>
                </a:lnTo>
                <a:lnTo>
                  <a:pt x="4" y="98"/>
                </a:lnTo>
                <a:lnTo>
                  <a:pt x="4" y="98"/>
                </a:lnTo>
                <a:lnTo>
                  <a:pt x="4" y="98"/>
                </a:lnTo>
                <a:lnTo>
                  <a:pt x="4" y="98"/>
                </a:lnTo>
                <a:lnTo>
                  <a:pt x="4" y="98"/>
                </a:lnTo>
                <a:lnTo>
                  <a:pt x="2" y="96"/>
                </a:lnTo>
                <a:lnTo>
                  <a:pt x="2" y="96"/>
                </a:lnTo>
                <a:lnTo>
                  <a:pt x="0" y="93"/>
                </a:lnTo>
                <a:lnTo>
                  <a:pt x="4" y="93"/>
                </a:lnTo>
                <a:lnTo>
                  <a:pt x="4" y="91"/>
                </a:lnTo>
                <a:lnTo>
                  <a:pt x="4" y="91"/>
                </a:lnTo>
                <a:lnTo>
                  <a:pt x="4" y="89"/>
                </a:lnTo>
                <a:lnTo>
                  <a:pt x="4" y="89"/>
                </a:lnTo>
                <a:lnTo>
                  <a:pt x="4" y="88"/>
                </a:lnTo>
                <a:lnTo>
                  <a:pt x="4" y="86"/>
                </a:lnTo>
                <a:lnTo>
                  <a:pt x="4" y="86"/>
                </a:lnTo>
                <a:lnTo>
                  <a:pt x="5" y="84"/>
                </a:lnTo>
                <a:lnTo>
                  <a:pt x="9" y="79"/>
                </a:lnTo>
                <a:lnTo>
                  <a:pt x="9" y="79"/>
                </a:lnTo>
                <a:lnTo>
                  <a:pt x="9" y="79"/>
                </a:lnTo>
                <a:lnTo>
                  <a:pt x="9" y="79"/>
                </a:lnTo>
                <a:lnTo>
                  <a:pt x="10" y="79"/>
                </a:lnTo>
                <a:lnTo>
                  <a:pt x="12" y="79"/>
                </a:lnTo>
                <a:lnTo>
                  <a:pt x="12" y="79"/>
                </a:lnTo>
                <a:lnTo>
                  <a:pt x="12" y="79"/>
                </a:lnTo>
                <a:lnTo>
                  <a:pt x="14" y="78"/>
                </a:lnTo>
                <a:lnTo>
                  <a:pt x="14" y="78"/>
                </a:lnTo>
                <a:lnTo>
                  <a:pt x="14" y="78"/>
                </a:lnTo>
                <a:lnTo>
                  <a:pt x="15" y="78"/>
                </a:lnTo>
                <a:lnTo>
                  <a:pt x="15" y="78"/>
                </a:lnTo>
                <a:lnTo>
                  <a:pt x="15" y="78"/>
                </a:lnTo>
                <a:lnTo>
                  <a:pt x="17" y="78"/>
                </a:lnTo>
                <a:lnTo>
                  <a:pt x="17" y="76"/>
                </a:lnTo>
                <a:lnTo>
                  <a:pt x="17" y="76"/>
                </a:lnTo>
                <a:lnTo>
                  <a:pt x="17" y="74"/>
                </a:lnTo>
                <a:lnTo>
                  <a:pt x="17" y="71"/>
                </a:lnTo>
                <a:lnTo>
                  <a:pt x="19" y="69"/>
                </a:lnTo>
                <a:lnTo>
                  <a:pt x="20" y="68"/>
                </a:lnTo>
                <a:lnTo>
                  <a:pt x="24" y="66"/>
                </a:lnTo>
                <a:lnTo>
                  <a:pt x="25" y="68"/>
                </a:lnTo>
                <a:lnTo>
                  <a:pt x="27" y="66"/>
                </a:lnTo>
                <a:lnTo>
                  <a:pt x="27" y="66"/>
                </a:lnTo>
                <a:lnTo>
                  <a:pt x="29" y="64"/>
                </a:lnTo>
                <a:lnTo>
                  <a:pt x="29" y="64"/>
                </a:lnTo>
                <a:lnTo>
                  <a:pt x="29" y="64"/>
                </a:lnTo>
                <a:lnTo>
                  <a:pt x="31" y="64"/>
                </a:lnTo>
                <a:lnTo>
                  <a:pt x="31" y="63"/>
                </a:lnTo>
                <a:lnTo>
                  <a:pt x="31" y="63"/>
                </a:lnTo>
                <a:lnTo>
                  <a:pt x="29" y="61"/>
                </a:lnTo>
                <a:lnTo>
                  <a:pt x="29" y="61"/>
                </a:lnTo>
                <a:lnTo>
                  <a:pt x="27" y="59"/>
                </a:lnTo>
                <a:lnTo>
                  <a:pt x="27" y="57"/>
                </a:lnTo>
                <a:lnTo>
                  <a:pt x="27" y="57"/>
                </a:lnTo>
                <a:lnTo>
                  <a:pt x="27" y="57"/>
                </a:lnTo>
                <a:lnTo>
                  <a:pt x="27" y="57"/>
                </a:lnTo>
                <a:lnTo>
                  <a:pt x="27" y="57"/>
                </a:lnTo>
                <a:lnTo>
                  <a:pt x="25" y="56"/>
                </a:lnTo>
                <a:lnTo>
                  <a:pt x="25" y="54"/>
                </a:lnTo>
                <a:lnTo>
                  <a:pt x="24" y="54"/>
                </a:lnTo>
                <a:lnTo>
                  <a:pt x="24" y="54"/>
                </a:lnTo>
                <a:lnTo>
                  <a:pt x="20" y="52"/>
                </a:lnTo>
                <a:lnTo>
                  <a:pt x="19" y="52"/>
                </a:lnTo>
                <a:lnTo>
                  <a:pt x="19" y="51"/>
                </a:lnTo>
                <a:lnTo>
                  <a:pt x="19" y="51"/>
                </a:lnTo>
                <a:lnTo>
                  <a:pt x="19" y="49"/>
                </a:lnTo>
                <a:lnTo>
                  <a:pt x="20" y="49"/>
                </a:lnTo>
                <a:lnTo>
                  <a:pt x="19" y="47"/>
                </a:lnTo>
                <a:lnTo>
                  <a:pt x="19" y="46"/>
                </a:lnTo>
                <a:lnTo>
                  <a:pt x="19" y="44"/>
                </a:lnTo>
                <a:lnTo>
                  <a:pt x="19" y="42"/>
                </a:lnTo>
                <a:lnTo>
                  <a:pt x="17" y="42"/>
                </a:lnTo>
                <a:lnTo>
                  <a:pt x="17" y="42"/>
                </a:lnTo>
                <a:lnTo>
                  <a:pt x="17" y="42"/>
                </a:lnTo>
                <a:lnTo>
                  <a:pt x="15" y="42"/>
                </a:lnTo>
                <a:lnTo>
                  <a:pt x="15" y="42"/>
                </a:lnTo>
                <a:lnTo>
                  <a:pt x="15" y="42"/>
                </a:lnTo>
                <a:lnTo>
                  <a:pt x="15" y="42"/>
                </a:lnTo>
                <a:lnTo>
                  <a:pt x="14" y="41"/>
                </a:lnTo>
                <a:lnTo>
                  <a:pt x="14" y="36"/>
                </a:lnTo>
                <a:lnTo>
                  <a:pt x="14" y="34"/>
                </a:lnTo>
                <a:lnTo>
                  <a:pt x="14" y="34"/>
                </a:lnTo>
                <a:lnTo>
                  <a:pt x="15" y="32"/>
                </a:lnTo>
                <a:lnTo>
                  <a:pt x="17" y="32"/>
                </a:lnTo>
                <a:lnTo>
                  <a:pt x="17" y="31"/>
                </a:lnTo>
                <a:lnTo>
                  <a:pt x="17" y="31"/>
                </a:lnTo>
                <a:lnTo>
                  <a:pt x="19" y="31"/>
                </a:lnTo>
                <a:lnTo>
                  <a:pt x="19" y="31"/>
                </a:lnTo>
                <a:lnTo>
                  <a:pt x="19" y="32"/>
                </a:lnTo>
                <a:lnTo>
                  <a:pt x="19" y="32"/>
                </a:lnTo>
                <a:lnTo>
                  <a:pt x="20" y="31"/>
                </a:lnTo>
                <a:lnTo>
                  <a:pt x="20" y="31"/>
                </a:lnTo>
                <a:lnTo>
                  <a:pt x="20" y="29"/>
                </a:lnTo>
                <a:lnTo>
                  <a:pt x="20" y="27"/>
                </a:lnTo>
                <a:lnTo>
                  <a:pt x="20" y="29"/>
                </a:lnTo>
                <a:lnTo>
                  <a:pt x="22" y="29"/>
                </a:lnTo>
                <a:lnTo>
                  <a:pt x="25" y="27"/>
                </a:lnTo>
                <a:lnTo>
                  <a:pt x="25" y="27"/>
                </a:lnTo>
                <a:lnTo>
                  <a:pt x="25" y="27"/>
                </a:lnTo>
                <a:lnTo>
                  <a:pt x="27" y="26"/>
                </a:lnTo>
                <a:lnTo>
                  <a:pt x="27" y="26"/>
                </a:lnTo>
                <a:lnTo>
                  <a:pt x="27" y="22"/>
                </a:lnTo>
                <a:lnTo>
                  <a:pt x="29" y="22"/>
                </a:lnTo>
                <a:lnTo>
                  <a:pt x="29" y="22"/>
                </a:lnTo>
                <a:lnTo>
                  <a:pt x="31" y="20"/>
                </a:lnTo>
                <a:lnTo>
                  <a:pt x="31" y="20"/>
                </a:lnTo>
                <a:lnTo>
                  <a:pt x="31" y="20"/>
                </a:lnTo>
                <a:lnTo>
                  <a:pt x="31" y="19"/>
                </a:lnTo>
                <a:lnTo>
                  <a:pt x="31" y="19"/>
                </a:lnTo>
                <a:lnTo>
                  <a:pt x="31" y="19"/>
                </a:lnTo>
                <a:lnTo>
                  <a:pt x="31" y="17"/>
                </a:lnTo>
                <a:lnTo>
                  <a:pt x="31" y="17"/>
                </a:lnTo>
                <a:lnTo>
                  <a:pt x="31" y="15"/>
                </a:lnTo>
                <a:lnTo>
                  <a:pt x="31" y="15"/>
                </a:lnTo>
                <a:lnTo>
                  <a:pt x="32" y="14"/>
                </a:lnTo>
                <a:lnTo>
                  <a:pt x="34" y="14"/>
                </a:lnTo>
                <a:lnTo>
                  <a:pt x="36" y="12"/>
                </a:lnTo>
                <a:lnTo>
                  <a:pt x="36" y="12"/>
                </a:lnTo>
                <a:lnTo>
                  <a:pt x="37" y="10"/>
                </a:lnTo>
                <a:lnTo>
                  <a:pt x="37" y="10"/>
                </a:lnTo>
                <a:lnTo>
                  <a:pt x="39" y="10"/>
                </a:lnTo>
                <a:lnTo>
                  <a:pt x="39" y="9"/>
                </a:lnTo>
                <a:lnTo>
                  <a:pt x="39" y="7"/>
                </a:lnTo>
                <a:lnTo>
                  <a:pt x="41" y="7"/>
                </a:lnTo>
                <a:lnTo>
                  <a:pt x="47" y="7"/>
                </a:lnTo>
                <a:lnTo>
                  <a:pt x="51" y="5"/>
                </a:lnTo>
                <a:lnTo>
                  <a:pt x="59" y="5"/>
                </a:lnTo>
                <a:lnTo>
                  <a:pt x="59" y="5"/>
                </a:lnTo>
                <a:lnTo>
                  <a:pt x="61" y="7"/>
                </a:lnTo>
                <a:lnTo>
                  <a:pt x="62" y="7"/>
                </a:lnTo>
                <a:lnTo>
                  <a:pt x="62" y="7"/>
                </a:lnTo>
                <a:lnTo>
                  <a:pt x="62" y="7"/>
                </a:lnTo>
                <a:lnTo>
                  <a:pt x="62" y="7"/>
                </a:lnTo>
                <a:lnTo>
                  <a:pt x="62" y="9"/>
                </a:lnTo>
                <a:lnTo>
                  <a:pt x="62" y="9"/>
                </a:lnTo>
                <a:lnTo>
                  <a:pt x="64" y="9"/>
                </a:lnTo>
                <a:lnTo>
                  <a:pt x="64" y="9"/>
                </a:lnTo>
                <a:lnTo>
                  <a:pt x="64" y="9"/>
                </a:lnTo>
                <a:lnTo>
                  <a:pt x="64" y="10"/>
                </a:lnTo>
                <a:lnTo>
                  <a:pt x="66" y="10"/>
                </a:lnTo>
                <a:lnTo>
                  <a:pt x="68" y="10"/>
                </a:lnTo>
                <a:lnTo>
                  <a:pt x="68" y="9"/>
                </a:lnTo>
                <a:lnTo>
                  <a:pt x="69" y="9"/>
                </a:lnTo>
                <a:lnTo>
                  <a:pt x="69" y="9"/>
                </a:lnTo>
                <a:lnTo>
                  <a:pt x="71" y="7"/>
                </a:lnTo>
                <a:lnTo>
                  <a:pt x="71" y="7"/>
                </a:lnTo>
                <a:lnTo>
                  <a:pt x="84" y="2"/>
                </a:lnTo>
                <a:lnTo>
                  <a:pt x="88" y="0"/>
                </a:lnTo>
                <a:lnTo>
                  <a:pt x="88" y="0"/>
                </a:lnTo>
                <a:lnTo>
                  <a:pt x="93" y="2"/>
                </a:lnTo>
                <a:lnTo>
                  <a:pt x="93" y="2"/>
                </a:lnTo>
                <a:lnTo>
                  <a:pt x="94" y="0"/>
                </a:lnTo>
                <a:lnTo>
                  <a:pt x="94" y="0"/>
                </a:lnTo>
                <a:lnTo>
                  <a:pt x="98" y="0"/>
                </a:lnTo>
                <a:lnTo>
                  <a:pt x="98" y="2"/>
                </a:lnTo>
                <a:lnTo>
                  <a:pt x="99" y="2"/>
                </a:lnTo>
                <a:lnTo>
                  <a:pt x="99" y="0"/>
                </a:lnTo>
                <a:lnTo>
                  <a:pt x="99" y="0"/>
                </a:lnTo>
                <a:lnTo>
                  <a:pt x="99" y="0"/>
                </a:lnTo>
                <a:lnTo>
                  <a:pt x="99" y="0"/>
                </a:lnTo>
                <a:lnTo>
                  <a:pt x="101" y="0"/>
                </a:lnTo>
                <a:lnTo>
                  <a:pt x="104" y="2"/>
                </a:lnTo>
                <a:lnTo>
                  <a:pt x="106" y="2"/>
                </a:lnTo>
                <a:lnTo>
                  <a:pt x="106" y="2"/>
                </a:lnTo>
                <a:lnTo>
                  <a:pt x="106" y="4"/>
                </a:lnTo>
                <a:lnTo>
                  <a:pt x="106" y="5"/>
                </a:lnTo>
                <a:lnTo>
                  <a:pt x="106" y="5"/>
                </a:lnTo>
                <a:lnTo>
                  <a:pt x="104" y="10"/>
                </a:lnTo>
                <a:lnTo>
                  <a:pt x="104" y="10"/>
                </a:lnTo>
                <a:lnTo>
                  <a:pt x="104" y="10"/>
                </a:lnTo>
                <a:lnTo>
                  <a:pt x="104" y="10"/>
                </a:lnTo>
                <a:lnTo>
                  <a:pt x="104" y="12"/>
                </a:lnTo>
                <a:lnTo>
                  <a:pt x="104" y="12"/>
                </a:lnTo>
                <a:lnTo>
                  <a:pt x="104" y="14"/>
                </a:lnTo>
                <a:lnTo>
                  <a:pt x="104" y="15"/>
                </a:lnTo>
                <a:lnTo>
                  <a:pt x="104" y="15"/>
                </a:lnTo>
                <a:lnTo>
                  <a:pt x="104" y="17"/>
                </a:lnTo>
                <a:lnTo>
                  <a:pt x="104" y="17"/>
                </a:lnTo>
                <a:lnTo>
                  <a:pt x="108" y="20"/>
                </a:lnTo>
                <a:lnTo>
                  <a:pt x="108" y="20"/>
                </a:lnTo>
                <a:lnTo>
                  <a:pt x="123" y="27"/>
                </a:lnTo>
                <a:lnTo>
                  <a:pt x="125" y="29"/>
                </a:lnTo>
                <a:lnTo>
                  <a:pt x="125" y="31"/>
                </a:lnTo>
                <a:lnTo>
                  <a:pt x="125" y="34"/>
                </a:lnTo>
                <a:lnTo>
                  <a:pt x="125" y="39"/>
                </a:lnTo>
                <a:lnTo>
                  <a:pt x="125" y="39"/>
                </a:lnTo>
                <a:lnTo>
                  <a:pt x="125" y="42"/>
                </a:lnTo>
                <a:lnTo>
                  <a:pt x="125" y="44"/>
                </a:lnTo>
                <a:lnTo>
                  <a:pt x="125" y="46"/>
                </a:lnTo>
                <a:lnTo>
                  <a:pt x="126" y="49"/>
                </a:lnTo>
                <a:lnTo>
                  <a:pt x="133" y="56"/>
                </a:lnTo>
                <a:lnTo>
                  <a:pt x="136" y="61"/>
                </a:lnTo>
                <a:lnTo>
                  <a:pt x="140" y="64"/>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08" name="Freeform 91">
            <a:extLst>
              <a:ext uri="{FF2B5EF4-FFF2-40B4-BE49-F238E27FC236}">
                <a16:creationId xmlns:a16="http://schemas.microsoft.com/office/drawing/2014/main" id="{B38C00FF-3C98-4D26-8616-37AEC26857DC}"/>
              </a:ext>
            </a:extLst>
          </p:cNvPr>
          <p:cNvSpPr>
            <a:spLocks noEditPoints="1"/>
          </p:cNvSpPr>
          <p:nvPr/>
        </p:nvSpPr>
        <p:spPr bwMode="auto">
          <a:xfrm>
            <a:off x="5582329" y="5000694"/>
            <a:ext cx="553249" cy="421937"/>
          </a:xfrm>
          <a:custGeom>
            <a:avLst/>
            <a:gdLst>
              <a:gd name="T0" fmla="*/ 180 w 573"/>
              <a:gd name="T1" fmla="*/ 13 h 437"/>
              <a:gd name="T2" fmla="*/ 188 w 573"/>
              <a:gd name="T3" fmla="*/ 16 h 437"/>
              <a:gd name="T4" fmla="*/ 180 w 573"/>
              <a:gd name="T5" fmla="*/ 28 h 437"/>
              <a:gd name="T6" fmla="*/ 192 w 573"/>
              <a:gd name="T7" fmla="*/ 40 h 437"/>
              <a:gd name="T8" fmla="*/ 210 w 573"/>
              <a:gd name="T9" fmla="*/ 80 h 437"/>
              <a:gd name="T10" fmla="*/ 239 w 573"/>
              <a:gd name="T11" fmla="*/ 126 h 437"/>
              <a:gd name="T12" fmla="*/ 255 w 573"/>
              <a:gd name="T13" fmla="*/ 144 h 437"/>
              <a:gd name="T14" fmla="*/ 272 w 573"/>
              <a:gd name="T15" fmla="*/ 176 h 437"/>
              <a:gd name="T16" fmla="*/ 267 w 573"/>
              <a:gd name="T17" fmla="*/ 190 h 437"/>
              <a:gd name="T18" fmla="*/ 260 w 573"/>
              <a:gd name="T19" fmla="*/ 191 h 437"/>
              <a:gd name="T20" fmla="*/ 274 w 573"/>
              <a:gd name="T21" fmla="*/ 201 h 437"/>
              <a:gd name="T22" fmla="*/ 269 w 573"/>
              <a:gd name="T23" fmla="*/ 211 h 437"/>
              <a:gd name="T24" fmla="*/ 281 w 573"/>
              <a:gd name="T25" fmla="*/ 225 h 437"/>
              <a:gd name="T26" fmla="*/ 301 w 573"/>
              <a:gd name="T27" fmla="*/ 208 h 437"/>
              <a:gd name="T28" fmla="*/ 319 w 573"/>
              <a:gd name="T29" fmla="*/ 211 h 437"/>
              <a:gd name="T30" fmla="*/ 318 w 573"/>
              <a:gd name="T31" fmla="*/ 227 h 437"/>
              <a:gd name="T32" fmla="*/ 297 w 573"/>
              <a:gd name="T33" fmla="*/ 245 h 437"/>
              <a:gd name="T34" fmla="*/ 311 w 573"/>
              <a:gd name="T35" fmla="*/ 248 h 437"/>
              <a:gd name="T36" fmla="*/ 321 w 573"/>
              <a:gd name="T37" fmla="*/ 262 h 437"/>
              <a:gd name="T38" fmla="*/ 313 w 573"/>
              <a:gd name="T39" fmla="*/ 282 h 437"/>
              <a:gd name="T40" fmla="*/ 316 w 573"/>
              <a:gd name="T41" fmla="*/ 301 h 437"/>
              <a:gd name="T42" fmla="*/ 324 w 573"/>
              <a:gd name="T43" fmla="*/ 292 h 437"/>
              <a:gd name="T44" fmla="*/ 339 w 573"/>
              <a:gd name="T45" fmla="*/ 311 h 437"/>
              <a:gd name="T46" fmla="*/ 361 w 573"/>
              <a:gd name="T47" fmla="*/ 301 h 437"/>
              <a:gd name="T48" fmla="*/ 373 w 573"/>
              <a:gd name="T49" fmla="*/ 296 h 437"/>
              <a:gd name="T50" fmla="*/ 393 w 573"/>
              <a:gd name="T51" fmla="*/ 306 h 437"/>
              <a:gd name="T52" fmla="*/ 412 w 573"/>
              <a:gd name="T53" fmla="*/ 311 h 437"/>
              <a:gd name="T54" fmla="*/ 429 w 573"/>
              <a:gd name="T55" fmla="*/ 290 h 437"/>
              <a:gd name="T56" fmla="*/ 447 w 573"/>
              <a:gd name="T57" fmla="*/ 270 h 437"/>
              <a:gd name="T58" fmla="*/ 450 w 573"/>
              <a:gd name="T59" fmla="*/ 265 h 437"/>
              <a:gd name="T60" fmla="*/ 481 w 573"/>
              <a:gd name="T61" fmla="*/ 267 h 437"/>
              <a:gd name="T62" fmla="*/ 501 w 573"/>
              <a:gd name="T63" fmla="*/ 267 h 437"/>
              <a:gd name="T64" fmla="*/ 509 w 573"/>
              <a:gd name="T65" fmla="*/ 290 h 437"/>
              <a:gd name="T66" fmla="*/ 496 w 573"/>
              <a:gd name="T67" fmla="*/ 306 h 437"/>
              <a:gd name="T68" fmla="*/ 514 w 573"/>
              <a:gd name="T69" fmla="*/ 341 h 437"/>
              <a:gd name="T70" fmla="*/ 550 w 573"/>
              <a:gd name="T71" fmla="*/ 371 h 437"/>
              <a:gd name="T72" fmla="*/ 533 w 573"/>
              <a:gd name="T73" fmla="*/ 435 h 437"/>
              <a:gd name="T74" fmla="*/ 444 w 573"/>
              <a:gd name="T75" fmla="*/ 437 h 437"/>
              <a:gd name="T76" fmla="*/ 402 w 573"/>
              <a:gd name="T77" fmla="*/ 398 h 437"/>
              <a:gd name="T78" fmla="*/ 383 w 573"/>
              <a:gd name="T79" fmla="*/ 364 h 437"/>
              <a:gd name="T80" fmla="*/ 353 w 573"/>
              <a:gd name="T81" fmla="*/ 376 h 437"/>
              <a:gd name="T82" fmla="*/ 314 w 573"/>
              <a:gd name="T83" fmla="*/ 351 h 437"/>
              <a:gd name="T84" fmla="*/ 279 w 573"/>
              <a:gd name="T85" fmla="*/ 353 h 437"/>
              <a:gd name="T86" fmla="*/ 215 w 573"/>
              <a:gd name="T87" fmla="*/ 363 h 437"/>
              <a:gd name="T88" fmla="*/ 183 w 573"/>
              <a:gd name="T89" fmla="*/ 341 h 437"/>
              <a:gd name="T90" fmla="*/ 173 w 573"/>
              <a:gd name="T91" fmla="*/ 333 h 437"/>
              <a:gd name="T92" fmla="*/ 139 w 573"/>
              <a:gd name="T93" fmla="*/ 285 h 437"/>
              <a:gd name="T94" fmla="*/ 121 w 573"/>
              <a:gd name="T95" fmla="*/ 257 h 437"/>
              <a:gd name="T96" fmla="*/ 94 w 573"/>
              <a:gd name="T97" fmla="*/ 253 h 437"/>
              <a:gd name="T98" fmla="*/ 59 w 573"/>
              <a:gd name="T99" fmla="*/ 223 h 437"/>
              <a:gd name="T100" fmla="*/ 20 w 573"/>
              <a:gd name="T101" fmla="*/ 225 h 437"/>
              <a:gd name="T102" fmla="*/ 18 w 573"/>
              <a:gd name="T103" fmla="*/ 190 h 437"/>
              <a:gd name="T104" fmla="*/ 59 w 573"/>
              <a:gd name="T105" fmla="*/ 153 h 437"/>
              <a:gd name="T106" fmla="*/ 62 w 573"/>
              <a:gd name="T107" fmla="*/ 139 h 437"/>
              <a:gd name="T108" fmla="*/ 81 w 573"/>
              <a:gd name="T109" fmla="*/ 124 h 437"/>
              <a:gd name="T110" fmla="*/ 101 w 573"/>
              <a:gd name="T111" fmla="*/ 111 h 437"/>
              <a:gd name="T112" fmla="*/ 109 w 573"/>
              <a:gd name="T113" fmla="*/ 95 h 437"/>
              <a:gd name="T114" fmla="*/ 114 w 573"/>
              <a:gd name="T115" fmla="*/ 69 h 437"/>
              <a:gd name="T116" fmla="*/ 134 w 573"/>
              <a:gd name="T117" fmla="*/ 48 h 437"/>
              <a:gd name="T118" fmla="*/ 146 w 573"/>
              <a:gd name="T119" fmla="*/ 20 h 437"/>
              <a:gd name="T120" fmla="*/ 143 w 573"/>
              <a:gd name="T121" fmla="*/ 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3" h="437">
                <a:moveTo>
                  <a:pt x="121" y="85"/>
                </a:moveTo>
                <a:lnTo>
                  <a:pt x="121" y="85"/>
                </a:lnTo>
                <a:lnTo>
                  <a:pt x="123" y="85"/>
                </a:lnTo>
                <a:lnTo>
                  <a:pt x="123" y="84"/>
                </a:lnTo>
                <a:lnTo>
                  <a:pt x="123" y="84"/>
                </a:lnTo>
                <a:lnTo>
                  <a:pt x="123" y="82"/>
                </a:lnTo>
                <a:lnTo>
                  <a:pt x="123" y="82"/>
                </a:lnTo>
                <a:lnTo>
                  <a:pt x="121" y="82"/>
                </a:lnTo>
                <a:lnTo>
                  <a:pt x="121" y="80"/>
                </a:lnTo>
                <a:lnTo>
                  <a:pt x="121" y="82"/>
                </a:lnTo>
                <a:lnTo>
                  <a:pt x="121" y="82"/>
                </a:lnTo>
                <a:lnTo>
                  <a:pt x="119" y="82"/>
                </a:lnTo>
                <a:lnTo>
                  <a:pt x="119" y="84"/>
                </a:lnTo>
                <a:lnTo>
                  <a:pt x="119" y="84"/>
                </a:lnTo>
                <a:lnTo>
                  <a:pt x="119" y="85"/>
                </a:lnTo>
                <a:lnTo>
                  <a:pt x="119" y="85"/>
                </a:lnTo>
                <a:lnTo>
                  <a:pt x="119" y="85"/>
                </a:lnTo>
                <a:lnTo>
                  <a:pt x="121" y="85"/>
                </a:lnTo>
                <a:close/>
                <a:moveTo>
                  <a:pt x="165" y="5"/>
                </a:moveTo>
                <a:lnTo>
                  <a:pt x="165" y="5"/>
                </a:lnTo>
                <a:lnTo>
                  <a:pt x="166" y="3"/>
                </a:lnTo>
                <a:lnTo>
                  <a:pt x="166" y="3"/>
                </a:lnTo>
                <a:lnTo>
                  <a:pt x="168" y="3"/>
                </a:lnTo>
                <a:lnTo>
                  <a:pt x="171" y="5"/>
                </a:lnTo>
                <a:lnTo>
                  <a:pt x="171" y="6"/>
                </a:lnTo>
                <a:lnTo>
                  <a:pt x="176" y="10"/>
                </a:lnTo>
                <a:lnTo>
                  <a:pt x="180" y="11"/>
                </a:lnTo>
                <a:lnTo>
                  <a:pt x="180" y="11"/>
                </a:lnTo>
                <a:lnTo>
                  <a:pt x="180" y="13"/>
                </a:lnTo>
                <a:lnTo>
                  <a:pt x="180" y="13"/>
                </a:lnTo>
                <a:lnTo>
                  <a:pt x="178" y="13"/>
                </a:lnTo>
                <a:lnTo>
                  <a:pt x="176" y="13"/>
                </a:lnTo>
                <a:lnTo>
                  <a:pt x="176" y="13"/>
                </a:lnTo>
                <a:lnTo>
                  <a:pt x="176" y="13"/>
                </a:lnTo>
                <a:lnTo>
                  <a:pt x="176" y="15"/>
                </a:lnTo>
                <a:lnTo>
                  <a:pt x="178" y="15"/>
                </a:lnTo>
                <a:lnTo>
                  <a:pt x="178" y="15"/>
                </a:lnTo>
                <a:lnTo>
                  <a:pt x="181" y="16"/>
                </a:lnTo>
                <a:lnTo>
                  <a:pt x="183" y="16"/>
                </a:lnTo>
                <a:lnTo>
                  <a:pt x="183" y="15"/>
                </a:lnTo>
                <a:lnTo>
                  <a:pt x="183" y="15"/>
                </a:lnTo>
                <a:lnTo>
                  <a:pt x="183" y="15"/>
                </a:lnTo>
                <a:lnTo>
                  <a:pt x="183" y="15"/>
                </a:lnTo>
                <a:lnTo>
                  <a:pt x="183" y="13"/>
                </a:lnTo>
                <a:lnTo>
                  <a:pt x="183" y="13"/>
                </a:lnTo>
                <a:lnTo>
                  <a:pt x="183" y="13"/>
                </a:lnTo>
                <a:lnTo>
                  <a:pt x="183" y="13"/>
                </a:lnTo>
                <a:lnTo>
                  <a:pt x="183" y="11"/>
                </a:lnTo>
                <a:lnTo>
                  <a:pt x="183" y="11"/>
                </a:lnTo>
                <a:lnTo>
                  <a:pt x="185" y="11"/>
                </a:lnTo>
                <a:lnTo>
                  <a:pt x="185" y="11"/>
                </a:lnTo>
                <a:lnTo>
                  <a:pt x="185" y="11"/>
                </a:lnTo>
                <a:lnTo>
                  <a:pt x="186" y="11"/>
                </a:lnTo>
                <a:lnTo>
                  <a:pt x="186" y="11"/>
                </a:lnTo>
                <a:lnTo>
                  <a:pt x="186" y="11"/>
                </a:lnTo>
                <a:lnTo>
                  <a:pt x="188" y="13"/>
                </a:lnTo>
                <a:lnTo>
                  <a:pt x="188" y="15"/>
                </a:lnTo>
                <a:lnTo>
                  <a:pt x="188" y="16"/>
                </a:lnTo>
                <a:lnTo>
                  <a:pt x="188" y="16"/>
                </a:lnTo>
                <a:lnTo>
                  <a:pt x="186" y="18"/>
                </a:lnTo>
                <a:lnTo>
                  <a:pt x="186" y="18"/>
                </a:lnTo>
                <a:lnTo>
                  <a:pt x="186" y="20"/>
                </a:lnTo>
                <a:lnTo>
                  <a:pt x="186" y="20"/>
                </a:lnTo>
                <a:lnTo>
                  <a:pt x="186" y="20"/>
                </a:lnTo>
                <a:lnTo>
                  <a:pt x="186" y="20"/>
                </a:lnTo>
                <a:lnTo>
                  <a:pt x="185" y="20"/>
                </a:lnTo>
                <a:lnTo>
                  <a:pt x="185" y="20"/>
                </a:lnTo>
                <a:lnTo>
                  <a:pt x="183" y="20"/>
                </a:lnTo>
                <a:lnTo>
                  <a:pt x="183" y="20"/>
                </a:lnTo>
                <a:lnTo>
                  <a:pt x="183" y="20"/>
                </a:lnTo>
                <a:lnTo>
                  <a:pt x="181" y="20"/>
                </a:lnTo>
                <a:lnTo>
                  <a:pt x="181" y="21"/>
                </a:lnTo>
                <a:lnTo>
                  <a:pt x="181" y="20"/>
                </a:lnTo>
                <a:lnTo>
                  <a:pt x="180" y="20"/>
                </a:lnTo>
                <a:lnTo>
                  <a:pt x="180" y="20"/>
                </a:lnTo>
                <a:lnTo>
                  <a:pt x="180" y="20"/>
                </a:lnTo>
                <a:lnTo>
                  <a:pt x="178" y="20"/>
                </a:lnTo>
                <a:lnTo>
                  <a:pt x="178" y="20"/>
                </a:lnTo>
                <a:lnTo>
                  <a:pt x="178" y="20"/>
                </a:lnTo>
                <a:lnTo>
                  <a:pt x="178" y="20"/>
                </a:lnTo>
                <a:lnTo>
                  <a:pt x="176" y="20"/>
                </a:lnTo>
                <a:lnTo>
                  <a:pt x="178" y="21"/>
                </a:lnTo>
                <a:lnTo>
                  <a:pt x="178" y="21"/>
                </a:lnTo>
                <a:lnTo>
                  <a:pt x="180" y="26"/>
                </a:lnTo>
                <a:lnTo>
                  <a:pt x="180" y="28"/>
                </a:lnTo>
                <a:lnTo>
                  <a:pt x="180" y="28"/>
                </a:lnTo>
                <a:lnTo>
                  <a:pt x="180" y="28"/>
                </a:lnTo>
                <a:lnTo>
                  <a:pt x="180" y="28"/>
                </a:lnTo>
                <a:lnTo>
                  <a:pt x="180" y="30"/>
                </a:lnTo>
                <a:lnTo>
                  <a:pt x="181" y="30"/>
                </a:lnTo>
                <a:lnTo>
                  <a:pt x="181" y="30"/>
                </a:lnTo>
                <a:lnTo>
                  <a:pt x="181" y="30"/>
                </a:lnTo>
                <a:lnTo>
                  <a:pt x="183" y="32"/>
                </a:lnTo>
                <a:lnTo>
                  <a:pt x="183" y="32"/>
                </a:lnTo>
                <a:lnTo>
                  <a:pt x="181" y="32"/>
                </a:lnTo>
                <a:lnTo>
                  <a:pt x="181" y="32"/>
                </a:lnTo>
                <a:lnTo>
                  <a:pt x="181" y="33"/>
                </a:lnTo>
                <a:lnTo>
                  <a:pt x="181" y="33"/>
                </a:lnTo>
                <a:lnTo>
                  <a:pt x="180" y="35"/>
                </a:lnTo>
                <a:lnTo>
                  <a:pt x="180" y="35"/>
                </a:lnTo>
                <a:lnTo>
                  <a:pt x="181" y="35"/>
                </a:lnTo>
                <a:lnTo>
                  <a:pt x="181" y="35"/>
                </a:lnTo>
                <a:lnTo>
                  <a:pt x="183" y="35"/>
                </a:lnTo>
                <a:lnTo>
                  <a:pt x="185" y="35"/>
                </a:lnTo>
                <a:lnTo>
                  <a:pt x="186" y="35"/>
                </a:lnTo>
                <a:lnTo>
                  <a:pt x="186" y="35"/>
                </a:lnTo>
                <a:lnTo>
                  <a:pt x="186" y="35"/>
                </a:lnTo>
                <a:lnTo>
                  <a:pt x="188" y="35"/>
                </a:lnTo>
                <a:lnTo>
                  <a:pt x="188" y="35"/>
                </a:lnTo>
                <a:lnTo>
                  <a:pt x="188" y="37"/>
                </a:lnTo>
                <a:lnTo>
                  <a:pt x="190" y="37"/>
                </a:lnTo>
                <a:lnTo>
                  <a:pt x="190" y="37"/>
                </a:lnTo>
                <a:lnTo>
                  <a:pt x="190" y="37"/>
                </a:lnTo>
                <a:lnTo>
                  <a:pt x="192" y="38"/>
                </a:lnTo>
                <a:lnTo>
                  <a:pt x="192" y="38"/>
                </a:lnTo>
                <a:lnTo>
                  <a:pt x="192" y="40"/>
                </a:lnTo>
                <a:lnTo>
                  <a:pt x="190" y="40"/>
                </a:lnTo>
                <a:lnTo>
                  <a:pt x="190" y="42"/>
                </a:lnTo>
                <a:lnTo>
                  <a:pt x="190" y="42"/>
                </a:lnTo>
                <a:lnTo>
                  <a:pt x="190" y="42"/>
                </a:lnTo>
                <a:lnTo>
                  <a:pt x="193" y="45"/>
                </a:lnTo>
                <a:lnTo>
                  <a:pt x="193" y="47"/>
                </a:lnTo>
                <a:lnTo>
                  <a:pt x="193" y="47"/>
                </a:lnTo>
                <a:lnTo>
                  <a:pt x="193" y="48"/>
                </a:lnTo>
                <a:lnTo>
                  <a:pt x="193" y="48"/>
                </a:lnTo>
                <a:lnTo>
                  <a:pt x="195" y="48"/>
                </a:lnTo>
                <a:lnTo>
                  <a:pt x="195" y="47"/>
                </a:lnTo>
                <a:lnTo>
                  <a:pt x="195" y="47"/>
                </a:lnTo>
                <a:lnTo>
                  <a:pt x="195" y="45"/>
                </a:lnTo>
                <a:lnTo>
                  <a:pt x="195" y="45"/>
                </a:lnTo>
                <a:lnTo>
                  <a:pt x="197" y="45"/>
                </a:lnTo>
                <a:lnTo>
                  <a:pt x="200" y="43"/>
                </a:lnTo>
                <a:lnTo>
                  <a:pt x="202" y="45"/>
                </a:lnTo>
                <a:lnTo>
                  <a:pt x="203" y="58"/>
                </a:lnTo>
                <a:lnTo>
                  <a:pt x="203" y="62"/>
                </a:lnTo>
                <a:lnTo>
                  <a:pt x="203" y="63"/>
                </a:lnTo>
                <a:lnTo>
                  <a:pt x="203" y="69"/>
                </a:lnTo>
                <a:lnTo>
                  <a:pt x="203" y="70"/>
                </a:lnTo>
                <a:lnTo>
                  <a:pt x="203" y="70"/>
                </a:lnTo>
                <a:lnTo>
                  <a:pt x="203" y="72"/>
                </a:lnTo>
                <a:lnTo>
                  <a:pt x="203" y="72"/>
                </a:lnTo>
                <a:lnTo>
                  <a:pt x="203" y="72"/>
                </a:lnTo>
                <a:lnTo>
                  <a:pt x="203" y="74"/>
                </a:lnTo>
                <a:lnTo>
                  <a:pt x="210" y="79"/>
                </a:lnTo>
                <a:lnTo>
                  <a:pt x="210" y="80"/>
                </a:lnTo>
                <a:lnTo>
                  <a:pt x="212" y="82"/>
                </a:lnTo>
                <a:lnTo>
                  <a:pt x="213" y="94"/>
                </a:lnTo>
                <a:lnTo>
                  <a:pt x="215" y="97"/>
                </a:lnTo>
                <a:lnTo>
                  <a:pt x="215" y="97"/>
                </a:lnTo>
                <a:lnTo>
                  <a:pt x="215" y="97"/>
                </a:lnTo>
                <a:lnTo>
                  <a:pt x="215" y="99"/>
                </a:lnTo>
                <a:lnTo>
                  <a:pt x="217" y="99"/>
                </a:lnTo>
                <a:lnTo>
                  <a:pt x="217" y="100"/>
                </a:lnTo>
                <a:lnTo>
                  <a:pt x="217" y="100"/>
                </a:lnTo>
                <a:lnTo>
                  <a:pt x="217" y="100"/>
                </a:lnTo>
                <a:lnTo>
                  <a:pt x="217" y="104"/>
                </a:lnTo>
                <a:lnTo>
                  <a:pt x="217" y="106"/>
                </a:lnTo>
                <a:lnTo>
                  <a:pt x="217" y="106"/>
                </a:lnTo>
                <a:lnTo>
                  <a:pt x="218" y="107"/>
                </a:lnTo>
                <a:lnTo>
                  <a:pt x="223" y="112"/>
                </a:lnTo>
                <a:lnTo>
                  <a:pt x="223" y="112"/>
                </a:lnTo>
                <a:lnTo>
                  <a:pt x="225" y="112"/>
                </a:lnTo>
                <a:lnTo>
                  <a:pt x="225" y="112"/>
                </a:lnTo>
                <a:lnTo>
                  <a:pt x="227" y="111"/>
                </a:lnTo>
                <a:lnTo>
                  <a:pt x="227" y="111"/>
                </a:lnTo>
                <a:lnTo>
                  <a:pt x="227" y="111"/>
                </a:lnTo>
                <a:lnTo>
                  <a:pt x="228" y="111"/>
                </a:lnTo>
                <a:lnTo>
                  <a:pt x="239" y="119"/>
                </a:lnTo>
                <a:lnTo>
                  <a:pt x="240" y="121"/>
                </a:lnTo>
                <a:lnTo>
                  <a:pt x="240" y="121"/>
                </a:lnTo>
                <a:lnTo>
                  <a:pt x="240" y="122"/>
                </a:lnTo>
                <a:lnTo>
                  <a:pt x="239" y="124"/>
                </a:lnTo>
                <a:lnTo>
                  <a:pt x="239" y="126"/>
                </a:lnTo>
                <a:lnTo>
                  <a:pt x="239" y="126"/>
                </a:lnTo>
                <a:lnTo>
                  <a:pt x="239" y="127"/>
                </a:lnTo>
                <a:lnTo>
                  <a:pt x="239" y="127"/>
                </a:lnTo>
                <a:lnTo>
                  <a:pt x="239" y="127"/>
                </a:lnTo>
                <a:lnTo>
                  <a:pt x="240" y="127"/>
                </a:lnTo>
                <a:lnTo>
                  <a:pt x="240" y="129"/>
                </a:lnTo>
                <a:lnTo>
                  <a:pt x="242" y="131"/>
                </a:lnTo>
                <a:lnTo>
                  <a:pt x="242" y="131"/>
                </a:lnTo>
                <a:lnTo>
                  <a:pt x="247" y="131"/>
                </a:lnTo>
                <a:lnTo>
                  <a:pt x="250" y="131"/>
                </a:lnTo>
                <a:lnTo>
                  <a:pt x="252" y="131"/>
                </a:lnTo>
                <a:lnTo>
                  <a:pt x="252" y="131"/>
                </a:lnTo>
                <a:lnTo>
                  <a:pt x="252" y="131"/>
                </a:lnTo>
                <a:lnTo>
                  <a:pt x="252" y="131"/>
                </a:lnTo>
                <a:lnTo>
                  <a:pt x="252" y="132"/>
                </a:lnTo>
                <a:lnTo>
                  <a:pt x="252" y="132"/>
                </a:lnTo>
                <a:lnTo>
                  <a:pt x="252" y="132"/>
                </a:lnTo>
                <a:lnTo>
                  <a:pt x="252" y="132"/>
                </a:lnTo>
                <a:lnTo>
                  <a:pt x="252" y="134"/>
                </a:lnTo>
                <a:lnTo>
                  <a:pt x="255" y="136"/>
                </a:lnTo>
                <a:lnTo>
                  <a:pt x="255" y="136"/>
                </a:lnTo>
                <a:lnTo>
                  <a:pt x="255" y="137"/>
                </a:lnTo>
                <a:lnTo>
                  <a:pt x="255" y="137"/>
                </a:lnTo>
                <a:lnTo>
                  <a:pt x="255" y="139"/>
                </a:lnTo>
                <a:lnTo>
                  <a:pt x="255" y="139"/>
                </a:lnTo>
                <a:lnTo>
                  <a:pt x="255" y="139"/>
                </a:lnTo>
                <a:lnTo>
                  <a:pt x="255" y="141"/>
                </a:lnTo>
                <a:lnTo>
                  <a:pt x="255" y="141"/>
                </a:lnTo>
                <a:lnTo>
                  <a:pt x="255" y="143"/>
                </a:lnTo>
                <a:lnTo>
                  <a:pt x="255" y="144"/>
                </a:lnTo>
                <a:lnTo>
                  <a:pt x="255" y="146"/>
                </a:lnTo>
                <a:lnTo>
                  <a:pt x="255" y="148"/>
                </a:lnTo>
                <a:lnTo>
                  <a:pt x="255" y="154"/>
                </a:lnTo>
                <a:lnTo>
                  <a:pt x="255" y="154"/>
                </a:lnTo>
                <a:lnTo>
                  <a:pt x="257" y="156"/>
                </a:lnTo>
                <a:lnTo>
                  <a:pt x="257" y="158"/>
                </a:lnTo>
                <a:lnTo>
                  <a:pt x="257" y="161"/>
                </a:lnTo>
                <a:lnTo>
                  <a:pt x="257" y="163"/>
                </a:lnTo>
                <a:lnTo>
                  <a:pt x="257" y="163"/>
                </a:lnTo>
                <a:lnTo>
                  <a:pt x="259" y="166"/>
                </a:lnTo>
                <a:lnTo>
                  <a:pt x="259" y="166"/>
                </a:lnTo>
                <a:lnTo>
                  <a:pt x="259" y="166"/>
                </a:lnTo>
                <a:lnTo>
                  <a:pt x="259" y="168"/>
                </a:lnTo>
                <a:lnTo>
                  <a:pt x="259" y="169"/>
                </a:lnTo>
                <a:lnTo>
                  <a:pt x="259" y="171"/>
                </a:lnTo>
                <a:lnTo>
                  <a:pt x="259" y="173"/>
                </a:lnTo>
                <a:lnTo>
                  <a:pt x="259" y="173"/>
                </a:lnTo>
                <a:lnTo>
                  <a:pt x="259" y="174"/>
                </a:lnTo>
                <a:lnTo>
                  <a:pt x="259" y="174"/>
                </a:lnTo>
                <a:lnTo>
                  <a:pt x="262" y="174"/>
                </a:lnTo>
                <a:lnTo>
                  <a:pt x="262" y="174"/>
                </a:lnTo>
                <a:lnTo>
                  <a:pt x="264" y="174"/>
                </a:lnTo>
                <a:lnTo>
                  <a:pt x="264" y="174"/>
                </a:lnTo>
                <a:lnTo>
                  <a:pt x="264" y="174"/>
                </a:lnTo>
                <a:lnTo>
                  <a:pt x="264" y="173"/>
                </a:lnTo>
                <a:lnTo>
                  <a:pt x="265" y="173"/>
                </a:lnTo>
                <a:lnTo>
                  <a:pt x="271" y="174"/>
                </a:lnTo>
                <a:lnTo>
                  <a:pt x="272" y="176"/>
                </a:lnTo>
                <a:lnTo>
                  <a:pt x="272" y="176"/>
                </a:lnTo>
                <a:lnTo>
                  <a:pt x="272" y="176"/>
                </a:lnTo>
                <a:lnTo>
                  <a:pt x="272" y="176"/>
                </a:lnTo>
                <a:lnTo>
                  <a:pt x="272" y="178"/>
                </a:lnTo>
                <a:lnTo>
                  <a:pt x="272" y="178"/>
                </a:lnTo>
                <a:lnTo>
                  <a:pt x="272" y="180"/>
                </a:lnTo>
                <a:lnTo>
                  <a:pt x="272" y="181"/>
                </a:lnTo>
                <a:lnTo>
                  <a:pt x="272" y="181"/>
                </a:lnTo>
                <a:lnTo>
                  <a:pt x="271" y="181"/>
                </a:lnTo>
                <a:lnTo>
                  <a:pt x="271" y="181"/>
                </a:lnTo>
                <a:lnTo>
                  <a:pt x="271" y="181"/>
                </a:lnTo>
                <a:lnTo>
                  <a:pt x="269" y="180"/>
                </a:lnTo>
                <a:lnTo>
                  <a:pt x="269" y="180"/>
                </a:lnTo>
                <a:lnTo>
                  <a:pt x="269" y="181"/>
                </a:lnTo>
                <a:lnTo>
                  <a:pt x="269" y="181"/>
                </a:lnTo>
                <a:lnTo>
                  <a:pt x="267" y="181"/>
                </a:lnTo>
                <a:lnTo>
                  <a:pt x="267" y="181"/>
                </a:lnTo>
                <a:lnTo>
                  <a:pt x="267" y="183"/>
                </a:lnTo>
                <a:lnTo>
                  <a:pt x="267" y="183"/>
                </a:lnTo>
                <a:lnTo>
                  <a:pt x="269" y="185"/>
                </a:lnTo>
                <a:lnTo>
                  <a:pt x="271" y="185"/>
                </a:lnTo>
                <a:lnTo>
                  <a:pt x="271" y="185"/>
                </a:lnTo>
                <a:lnTo>
                  <a:pt x="271" y="186"/>
                </a:lnTo>
                <a:lnTo>
                  <a:pt x="271" y="186"/>
                </a:lnTo>
                <a:lnTo>
                  <a:pt x="271" y="186"/>
                </a:lnTo>
                <a:lnTo>
                  <a:pt x="271" y="188"/>
                </a:lnTo>
                <a:lnTo>
                  <a:pt x="269" y="188"/>
                </a:lnTo>
                <a:lnTo>
                  <a:pt x="269" y="188"/>
                </a:lnTo>
                <a:lnTo>
                  <a:pt x="269" y="188"/>
                </a:lnTo>
                <a:lnTo>
                  <a:pt x="267" y="190"/>
                </a:lnTo>
                <a:lnTo>
                  <a:pt x="267" y="190"/>
                </a:lnTo>
                <a:lnTo>
                  <a:pt x="265" y="190"/>
                </a:lnTo>
                <a:lnTo>
                  <a:pt x="265" y="188"/>
                </a:lnTo>
                <a:lnTo>
                  <a:pt x="265" y="188"/>
                </a:lnTo>
                <a:lnTo>
                  <a:pt x="265" y="188"/>
                </a:lnTo>
                <a:lnTo>
                  <a:pt x="265" y="188"/>
                </a:lnTo>
                <a:lnTo>
                  <a:pt x="265" y="188"/>
                </a:lnTo>
                <a:lnTo>
                  <a:pt x="265" y="186"/>
                </a:lnTo>
                <a:lnTo>
                  <a:pt x="265" y="186"/>
                </a:lnTo>
                <a:lnTo>
                  <a:pt x="265" y="185"/>
                </a:lnTo>
                <a:lnTo>
                  <a:pt x="265" y="185"/>
                </a:lnTo>
                <a:lnTo>
                  <a:pt x="265" y="185"/>
                </a:lnTo>
                <a:lnTo>
                  <a:pt x="264" y="185"/>
                </a:lnTo>
                <a:lnTo>
                  <a:pt x="264" y="185"/>
                </a:lnTo>
                <a:lnTo>
                  <a:pt x="264" y="185"/>
                </a:lnTo>
                <a:lnTo>
                  <a:pt x="264" y="185"/>
                </a:lnTo>
                <a:lnTo>
                  <a:pt x="262" y="185"/>
                </a:lnTo>
                <a:lnTo>
                  <a:pt x="262" y="185"/>
                </a:lnTo>
                <a:lnTo>
                  <a:pt x="262" y="185"/>
                </a:lnTo>
                <a:lnTo>
                  <a:pt x="262" y="186"/>
                </a:lnTo>
                <a:lnTo>
                  <a:pt x="262" y="186"/>
                </a:lnTo>
                <a:lnTo>
                  <a:pt x="262" y="188"/>
                </a:lnTo>
                <a:lnTo>
                  <a:pt x="262" y="188"/>
                </a:lnTo>
                <a:lnTo>
                  <a:pt x="262" y="188"/>
                </a:lnTo>
                <a:lnTo>
                  <a:pt x="262" y="190"/>
                </a:lnTo>
                <a:lnTo>
                  <a:pt x="260" y="190"/>
                </a:lnTo>
                <a:lnTo>
                  <a:pt x="260" y="190"/>
                </a:lnTo>
                <a:lnTo>
                  <a:pt x="259" y="191"/>
                </a:lnTo>
                <a:lnTo>
                  <a:pt x="260" y="191"/>
                </a:lnTo>
                <a:lnTo>
                  <a:pt x="260" y="193"/>
                </a:lnTo>
                <a:lnTo>
                  <a:pt x="262" y="193"/>
                </a:lnTo>
                <a:lnTo>
                  <a:pt x="262" y="193"/>
                </a:lnTo>
                <a:lnTo>
                  <a:pt x="264" y="193"/>
                </a:lnTo>
                <a:lnTo>
                  <a:pt x="264" y="193"/>
                </a:lnTo>
                <a:lnTo>
                  <a:pt x="264" y="193"/>
                </a:lnTo>
                <a:lnTo>
                  <a:pt x="264" y="193"/>
                </a:lnTo>
                <a:lnTo>
                  <a:pt x="265" y="193"/>
                </a:lnTo>
                <a:lnTo>
                  <a:pt x="265" y="191"/>
                </a:lnTo>
                <a:lnTo>
                  <a:pt x="267" y="191"/>
                </a:lnTo>
                <a:lnTo>
                  <a:pt x="267" y="191"/>
                </a:lnTo>
                <a:lnTo>
                  <a:pt x="269" y="193"/>
                </a:lnTo>
                <a:lnTo>
                  <a:pt x="269" y="193"/>
                </a:lnTo>
                <a:lnTo>
                  <a:pt x="269" y="193"/>
                </a:lnTo>
                <a:lnTo>
                  <a:pt x="269" y="195"/>
                </a:lnTo>
                <a:lnTo>
                  <a:pt x="269" y="195"/>
                </a:lnTo>
                <a:lnTo>
                  <a:pt x="269" y="196"/>
                </a:lnTo>
                <a:lnTo>
                  <a:pt x="269" y="196"/>
                </a:lnTo>
                <a:lnTo>
                  <a:pt x="269" y="198"/>
                </a:lnTo>
                <a:lnTo>
                  <a:pt x="269" y="198"/>
                </a:lnTo>
                <a:lnTo>
                  <a:pt x="269" y="198"/>
                </a:lnTo>
                <a:lnTo>
                  <a:pt x="269" y="200"/>
                </a:lnTo>
                <a:lnTo>
                  <a:pt x="269" y="200"/>
                </a:lnTo>
                <a:lnTo>
                  <a:pt x="272" y="198"/>
                </a:lnTo>
                <a:lnTo>
                  <a:pt x="274" y="200"/>
                </a:lnTo>
                <a:lnTo>
                  <a:pt x="274" y="200"/>
                </a:lnTo>
                <a:lnTo>
                  <a:pt x="274" y="200"/>
                </a:lnTo>
                <a:lnTo>
                  <a:pt x="274" y="200"/>
                </a:lnTo>
                <a:lnTo>
                  <a:pt x="274" y="201"/>
                </a:lnTo>
                <a:lnTo>
                  <a:pt x="274" y="201"/>
                </a:lnTo>
                <a:lnTo>
                  <a:pt x="274" y="201"/>
                </a:lnTo>
                <a:lnTo>
                  <a:pt x="274" y="201"/>
                </a:lnTo>
                <a:lnTo>
                  <a:pt x="272" y="201"/>
                </a:lnTo>
                <a:lnTo>
                  <a:pt x="272" y="201"/>
                </a:lnTo>
                <a:lnTo>
                  <a:pt x="272" y="203"/>
                </a:lnTo>
                <a:lnTo>
                  <a:pt x="272" y="203"/>
                </a:lnTo>
                <a:lnTo>
                  <a:pt x="272" y="203"/>
                </a:lnTo>
                <a:lnTo>
                  <a:pt x="272" y="203"/>
                </a:lnTo>
                <a:lnTo>
                  <a:pt x="272" y="205"/>
                </a:lnTo>
                <a:lnTo>
                  <a:pt x="272" y="205"/>
                </a:lnTo>
                <a:lnTo>
                  <a:pt x="272" y="205"/>
                </a:lnTo>
                <a:lnTo>
                  <a:pt x="272" y="205"/>
                </a:lnTo>
                <a:lnTo>
                  <a:pt x="271" y="205"/>
                </a:lnTo>
                <a:lnTo>
                  <a:pt x="271" y="205"/>
                </a:lnTo>
                <a:lnTo>
                  <a:pt x="269" y="205"/>
                </a:lnTo>
                <a:lnTo>
                  <a:pt x="269" y="205"/>
                </a:lnTo>
                <a:lnTo>
                  <a:pt x="269" y="205"/>
                </a:lnTo>
                <a:lnTo>
                  <a:pt x="271" y="206"/>
                </a:lnTo>
                <a:lnTo>
                  <a:pt x="271" y="206"/>
                </a:lnTo>
                <a:lnTo>
                  <a:pt x="271" y="206"/>
                </a:lnTo>
                <a:lnTo>
                  <a:pt x="271" y="208"/>
                </a:lnTo>
                <a:lnTo>
                  <a:pt x="271" y="208"/>
                </a:lnTo>
                <a:lnTo>
                  <a:pt x="271" y="208"/>
                </a:lnTo>
                <a:lnTo>
                  <a:pt x="271" y="208"/>
                </a:lnTo>
                <a:lnTo>
                  <a:pt x="271" y="208"/>
                </a:lnTo>
                <a:lnTo>
                  <a:pt x="269" y="210"/>
                </a:lnTo>
                <a:lnTo>
                  <a:pt x="271" y="210"/>
                </a:lnTo>
                <a:lnTo>
                  <a:pt x="269" y="211"/>
                </a:lnTo>
                <a:lnTo>
                  <a:pt x="269" y="211"/>
                </a:lnTo>
                <a:lnTo>
                  <a:pt x="269" y="211"/>
                </a:lnTo>
                <a:lnTo>
                  <a:pt x="269" y="215"/>
                </a:lnTo>
                <a:lnTo>
                  <a:pt x="267" y="215"/>
                </a:lnTo>
                <a:lnTo>
                  <a:pt x="267" y="215"/>
                </a:lnTo>
                <a:lnTo>
                  <a:pt x="267" y="217"/>
                </a:lnTo>
                <a:lnTo>
                  <a:pt x="269" y="217"/>
                </a:lnTo>
                <a:lnTo>
                  <a:pt x="269" y="218"/>
                </a:lnTo>
                <a:lnTo>
                  <a:pt x="274" y="222"/>
                </a:lnTo>
                <a:lnTo>
                  <a:pt x="276" y="222"/>
                </a:lnTo>
                <a:lnTo>
                  <a:pt x="276" y="222"/>
                </a:lnTo>
                <a:lnTo>
                  <a:pt x="276" y="220"/>
                </a:lnTo>
                <a:lnTo>
                  <a:pt x="276" y="220"/>
                </a:lnTo>
                <a:lnTo>
                  <a:pt x="276" y="220"/>
                </a:lnTo>
                <a:lnTo>
                  <a:pt x="276" y="220"/>
                </a:lnTo>
                <a:lnTo>
                  <a:pt x="276" y="220"/>
                </a:lnTo>
                <a:lnTo>
                  <a:pt x="277" y="220"/>
                </a:lnTo>
                <a:lnTo>
                  <a:pt x="277" y="220"/>
                </a:lnTo>
                <a:lnTo>
                  <a:pt x="277" y="220"/>
                </a:lnTo>
                <a:lnTo>
                  <a:pt x="277" y="220"/>
                </a:lnTo>
                <a:lnTo>
                  <a:pt x="277" y="220"/>
                </a:lnTo>
                <a:lnTo>
                  <a:pt x="277" y="222"/>
                </a:lnTo>
                <a:lnTo>
                  <a:pt x="277" y="222"/>
                </a:lnTo>
                <a:lnTo>
                  <a:pt x="277" y="223"/>
                </a:lnTo>
                <a:lnTo>
                  <a:pt x="277" y="223"/>
                </a:lnTo>
                <a:lnTo>
                  <a:pt x="279" y="223"/>
                </a:lnTo>
                <a:lnTo>
                  <a:pt x="279" y="223"/>
                </a:lnTo>
                <a:lnTo>
                  <a:pt x="279" y="225"/>
                </a:lnTo>
                <a:lnTo>
                  <a:pt x="281" y="225"/>
                </a:lnTo>
                <a:lnTo>
                  <a:pt x="281" y="225"/>
                </a:lnTo>
                <a:lnTo>
                  <a:pt x="281" y="225"/>
                </a:lnTo>
                <a:lnTo>
                  <a:pt x="282" y="223"/>
                </a:lnTo>
                <a:lnTo>
                  <a:pt x="282" y="223"/>
                </a:lnTo>
                <a:lnTo>
                  <a:pt x="282" y="223"/>
                </a:lnTo>
                <a:lnTo>
                  <a:pt x="284" y="223"/>
                </a:lnTo>
                <a:lnTo>
                  <a:pt x="284" y="223"/>
                </a:lnTo>
                <a:lnTo>
                  <a:pt x="286" y="223"/>
                </a:lnTo>
                <a:lnTo>
                  <a:pt x="287" y="222"/>
                </a:lnTo>
                <a:lnTo>
                  <a:pt x="287" y="222"/>
                </a:lnTo>
                <a:lnTo>
                  <a:pt x="287" y="220"/>
                </a:lnTo>
                <a:lnTo>
                  <a:pt x="287" y="220"/>
                </a:lnTo>
                <a:lnTo>
                  <a:pt x="289" y="218"/>
                </a:lnTo>
                <a:lnTo>
                  <a:pt x="289" y="217"/>
                </a:lnTo>
                <a:lnTo>
                  <a:pt x="291" y="213"/>
                </a:lnTo>
                <a:lnTo>
                  <a:pt x="292" y="211"/>
                </a:lnTo>
                <a:lnTo>
                  <a:pt x="292" y="211"/>
                </a:lnTo>
                <a:lnTo>
                  <a:pt x="292" y="211"/>
                </a:lnTo>
                <a:lnTo>
                  <a:pt x="292" y="213"/>
                </a:lnTo>
                <a:lnTo>
                  <a:pt x="294" y="213"/>
                </a:lnTo>
                <a:lnTo>
                  <a:pt x="294" y="213"/>
                </a:lnTo>
                <a:lnTo>
                  <a:pt x="294" y="211"/>
                </a:lnTo>
                <a:lnTo>
                  <a:pt x="296" y="211"/>
                </a:lnTo>
                <a:lnTo>
                  <a:pt x="296" y="211"/>
                </a:lnTo>
                <a:lnTo>
                  <a:pt x="296" y="210"/>
                </a:lnTo>
                <a:lnTo>
                  <a:pt x="296" y="210"/>
                </a:lnTo>
                <a:lnTo>
                  <a:pt x="297" y="210"/>
                </a:lnTo>
                <a:lnTo>
                  <a:pt x="299" y="210"/>
                </a:lnTo>
                <a:lnTo>
                  <a:pt x="301" y="208"/>
                </a:lnTo>
                <a:lnTo>
                  <a:pt x="301" y="206"/>
                </a:lnTo>
                <a:lnTo>
                  <a:pt x="302" y="206"/>
                </a:lnTo>
                <a:lnTo>
                  <a:pt x="302" y="206"/>
                </a:lnTo>
                <a:lnTo>
                  <a:pt x="302" y="205"/>
                </a:lnTo>
                <a:lnTo>
                  <a:pt x="302" y="205"/>
                </a:lnTo>
                <a:lnTo>
                  <a:pt x="302" y="205"/>
                </a:lnTo>
                <a:lnTo>
                  <a:pt x="301" y="203"/>
                </a:lnTo>
                <a:lnTo>
                  <a:pt x="301" y="203"/>
                </a:lnTo>
                <a:lnTo>
                  <a:pt x="301" y="203"/>
                </a:lnTo>
                <a:lnTo>
                  <a:pt x="302" y="203"/>
                </a:lnTo>
                <a:lnTo>
                  <a:pt x="302" y="203"/>
                </a:lnTo>
                <a:lnTo>
                  <a:pt x="302" y="203"/>
                </a:lnTo>
                <a:lnTo>
                  <a:pt x="304" y="203"/>
                </a:lnTo>
                <a:lnTo>
                  <a:pt x="304" y="203"/>
                </a:lnTo>
                <a:lnTo>
                  <a:pt x="304" y="203"/>
                </a:lnTo>
                <a:lnTo>
                  <a:pt x="306" y="203"/>
                </a:lnTo>
                <a:lnTo>
                  <a:pt x="306" y="205"/>
                </a:lnTo>
                <a:lnTo>
                  <a:pt x="306" y="205"/>
                </a:lnTo>
                <a:lnTo>
                  <a:pt x="306" y="205"/>
                </a:lnTo>
                <a:lnTo>
                  <a:pt x="306" y="206"/>
                </a:lnTo>
                <a:lnTo>
                  <a:pt x="307" y="210"/>
                </a:lnTo>
                <a:lnTo>
                  <a:pt x="311" y="213"/>
                </a:lnTo>
                <a:lnTo>
                  <a:pt x="311" y="213"/>
                </a:lnTo>
                <a:lnTo>
                  <a:pt x="313" y="213"/>
                </a:lnTo>
                <a:lnTo>
                  <a:pt x="316" y="213"/>
                </a:lnTo>
                <a:lnTo>
                  <a:pt x="319" y="211"/>
                </a:lnTo>
                <a:lnTo>
                  <a:pt x="319" y="211"/>
                </a:lnTo>
                <a:lnTo>
                  <a:pt x="319" y="211"/>
                </a:lnTo>
                <a:lnTo>
                  <a:pt x="319" y="211"/>
                </a:lnTo>
                <a:lnTo>
                  <a:pt x="321" y="211"/>
                </a:lnTo>
                <a:lnTo>
                  <a:pt x="321" y="213"/>
                </a:lnTo>
                <a:lnTo>
                  <a:pt x="321" y="213"/>
                </a:lnTo>
                <a:lnTo>
                  <a:pt x="321" y="213"/>
                </a:lnTo>
                <a:lnTo>
                  <a:pt x="319" y="213"/>
                </a:lnTo>
                <a:lnTo>
                  <a:pt x="319" y="215"/>
                </a:lnTo>
                <a:lnTo>
                  <a:pt x="319" y="215"/>
                </a:lnTo>
                <a:lnTo>
                  <a:pt x="319" y="215"/>
                </a:lnTo>
                <a:lnTo>
                  <a:pt x="319" y="215"/>
                </a:lnTo>
                <a:lnTo>
                  <a:pt x="319" y="217"/>
                </a:lnTo>
                <a:lnTo>
                  <a:pt x="318" y="217"/>
                </a:lnTo>
                <a:lnTo>
                  <a:pt x="316" y="217"/>
                </a:lnTo>
                <a:lnTo>
                  <a:pt x="316" y="217"/>
                </a:lnTo>
                <a:lnTo>
                  <a:pt x="316" y="218"/>
                </a:lnTo>
                <a:lnTo>
                  <a:pt x="316" y="218"/>
                </a:lnTo>
                <a:lnTo>
                  <a:pt x="314" y="218"/>
                </a:lnTo>
                <a:lnTo>
                  <a:pt x="314" y="220"/>
                </a:lnTo>
                <a:lnTo>
                  <a:pt x="314" y="220"/>
                </a:lnTo>
                <a:lnTo>
                  <a:pt x="314" y="220"/>
                </a:lnTo>
                <a:lnTo>
                  <a:pt x="314" y="220"/>
                </a:lnTo>
                <a:lnTo>
                  <a:pt x="314" y="222"/>
                </a:lnTo>
                <a:lnTo>
                  <a:pt x="314" y="223"/>
                </a:lnTo>
                <a:lnTo>
                  <a:pt x="314" y="223"/>
                </a:lnTo>
                <a:lnTo>
                  <a:pt x="314" y="225"/>
                </a:lnTo>
                <a:lnTo>
                  <a:pt x="316" y="225"/>
                </a:lnTo>
                <a:lnTo>
                  <a:pt x="316" y="225"/>
                </a:lnTo>
                <a:lnTo>
                  <a:pt x="316" y="227"/>
                </a:lnTo>
                <a:lnTo>
                  <a:pt x="318" y="227"/>
                </a:lnTo>
                <a:lnTo>
                  <a:pt x="318" y="227"/>
                </a:lnTo>
                <a:lnTo>
                  <a:pt x="318" y="228"/>
                </a:lnTo>
                <a:lnTo>
                  <a:pt x="316" y="228"/>
                </a:lnTo>
                <a:lnTo>
                  <a:pt x="316" y="230"/>
                </a:lnTo>
                <a:lnTo>
                  <a:pt x="316" y="230"/>
                </a:lnTo>
                <a:lnTo>
                  <a:pt x="316" y="230"/>
                </a:lnTo>
                <a:lnTo>
                  <a:pt x="316" y="233"/>
                </a:lnTo>
                <a:lnTo>
                  <a:pt x="316" y="235"/>
                </a:lnTo>
                <a:lnTo>
                  <a:pt x="316" y="235"/>
                </a:lnTo>
                <a:lnTo>
                  <a:pt x="316" y="237"/>
                </a:lnTo>
                <a:lnTo>
                  <a:pt x="314" y="237"/>
                </a:lnTo>
                <a:lnTo>
                  <a:pt x="314" y="237"/>
                </a:lnTo>
                <a:lnTo>
                  <a:pt x="314" y="238"/>
                </a:lnTo>
                <a:lnTo>
                  <a:pt x="314" y="238"/>
                </a:lnTo>
                <a:lnTo>
                  <a:pt x="314" y="238"/>
                </a:lnTo>
                <a:lnTo>
                  <a:pt x="314" y="238"/>
                </a:lnTo>
                <a:lnTo>
                  <a:pt x="313" y="238"/>
                </a:lnTo>
                <a:lnTo>
                  <a:pt x="309" y="238"/>
                </a:lnTo>
                <a:lnTo>
                  <a:pt x="307" y="238"/>
                </a:lnTo>
                <a:lnTo>
                  <a:pt x="307" y="238"/>
                </a:lnTo>
                <a:lnTo>
                  <a:pt x="306" y="240"/>
                </a:lnTo>
                <a:lnTo>
                  <a:pt x="304" y="242"/>
                </a:lnTo>
                <a:lnTo>
                  <a:pt x="302" y="242"/>
                </a:lnTo>
                <a:lnTo>
                  <a:pt x="301" y="243"/>
                </a:lnTo>
                <a:lnTo>
                  <a:pt x="299" y="243"/>
                </a:lnTo>
                <a:lnTo>
                  <a:pt x="299" y="243"/>
                </a:lnTo>
                <a:lnTo>
                  <a:pt x="299" y="243"/>
                </a:lnTo>
                <a:lnTo>
                  <a:pt x="299" y="245"/>
                </a:lnTo>
                <a:lnTo>
                  <a:pt x="297" y="245"/>
                </a:lnTo>
                <a:lnTo>
                  <a:pt x="297" y="245"/>
                </a:lnTo>
                <a:lnTo>
                  <a:pt x="297" y="248"/>
                </a:lnTo>
                <a:lnTo>
                  <a:pt x="299" y="248"/>
                </a:lnTo>
                <a:lnTo>
                  <a:pt x="299" y="248"/>
                </a:lnTo>
                <a:lnTo>
                  <a:pt x="299" y="250"/>
                </a:lnTo>
                <a:lnTo>
                  <a:pt x="301" y="250"/>
                </a:lnTo>
                <a:lnTo>
                  <a:pt x="301" y="252"/>
                </a:lnTo>
                <a:lnTo>
                  <a:pt x="302" y="252"/>
                </a:lnTo>
                <a:lnTo>
                  <a:pt x="304" y="252"/>
                </a:lnTo>
                <a:lnTo>
                  <a:pt x="304" y="252"/>
                </a:lnTo>
                <a:lnTo>
                  <a:pt x="304" y="252"/>
                </a:lnTo>
                <a:lnTo>
                  <a:pt x="306" y="250"/>
                </a:lnTo>
                <a:lnTo>
                  <a:pt x="306" y="250"/>
                </a:lnTo>
                <a:lnTo>
                  <a:pt x="306" y="250"/>
                </a:lnTo>
                <a:lnTo>
                  <a:pt x="306" y="250"/>
                </a:lnTo>
                <a:lnTo>
                  <a:pt x="306" y="248"/>
                </a:lnTo>
                <a:lnTo>
                  <a:pt x="306" y="248"/>
                </a:lnTo>
                <a:lnTo>
                  <a:pt x="306" y="248"/>
                </a:lnTo>
                <a:lnTo>
                  <a:pt x="307" y="248"/>
                </a:lnTo>
                <a:lnTo>
                  <a:pt x="307" y="248"/>
                </a:lnTo>
                <a:lnTo>
                  <a:pt x="309" y="248"/>
                </a:lnTo>
                <a:lnTo>
                  <a:pt x="311" y="247"/>
                </a:lnTo>
                <a:lnTo>
                  <a:pt x="313" y="247"/>
                </a:lnTo>
                <a:lnTo>
                  <a:pt x="313" y="247"/>
                </a:lnTo>
                <a:lnTo>
                  <a:pt x="313" y="247"/>
                </a:lnTo>
                <a:lnTo>
                  <a:pt x="313" y="248"/>
                </a:lnTo>
                <a:lnTo>
                  <a:pt x="313" y="248"/>
                </a:lnTo>
                <a:lnTo>
                  <a:pt x="313" y="248"/>
                </a:lnTo>
                <a:lnTo>
                  <a:pt x="311" y="248"/>
                </a:lnTo>
                <a:lnTo>
                  <a:pt x="311" y="248"/>
                </a:lnTo>
                <a:lnTo>
                  <a:pt x="311" y="248"/>
                </a:lnTo>
                <a:lnTo>
                  <a:pt x="311" y="248"/>
                </a:lnTo>
                <a:lnTo>
                  <a:pt x="309" y="248"/>
                </a:lnTo>
                <a:lnTo>
                  <a:pt x="309" y="250"/>
                </a:lnTo>
                <a:lnTo>
                  <a:pt x="311" y="250"/>
                </a:lnTo>
                <a:lnTo>
                  <a:pt x="311" y="250"/>
                </a:lnTo>
                <a:lnTo>
                  <a:pt x="313" y="250"/>
                </a:lnTo>
                <a:lnTo>
                  <a:pt x="313" y="250"/>
                </a:lnTo>
                <a:lnTo>
                  <a:pt x="313" y="250"/>
                </a:lnTo>
                <a:lnTo>
                  <a:pt x="314" y="250"/>
                </a:lnTo>
                <a:lnTo>
                  <a:pt x="314" y="250"/>
                </a:lnTo>
                <a:lnTo>
                  <a:pt x="314" y="252"/>
                </a:lnTo>
                <a:lnTo>
                  <a:pt x="316" y="252"/>
                </a:lnTo>
                <a:lnTo>
                  <a:pt x="316" y="252"/>
                </a:lnTo>
                <a:lnTo>
                  <a:pt x="318" y="253"/>
                </a:lnTo>
                <a:lnTo>
                  <a:pt x="319" y="255"/>
                </a:lnTo>
                <a:lnTo>
                  <a:pt x="319" y="255"/>
                </a:lnTo>
                <a:lnTo>
                  <a:pt x="319" y="257"/>
                </a:lnTo>
                <a:lnTo>
                  <a:pt x="318" y="260"/>
                </a:lnTo>
                <a:lnTo>
                  <a:pt x="318" y="260"/>
                </a:lnTo>
                <a:lnTo>
                  <a:pt x="316" y="260"/>
                </a:lnTo>
                <a:lnTo>
                  <a:pt x="318" y="260"/>
                </a:lnTo>
                <a:lnTo>
                  <a:pt x="318" y="260"/>
                </a:lnTo>
                <a:lnTo>
                  <a:pt x="318" y="260"/>
                </a:lnTo>
                <a:lnTo>
                  <a:pt x="318" y="260"/>
                </a:lnTo>
                <a:lnTo>
                  <a:pt x="319" y="260"/>
                </a:lnTo>
                <a:lnTo>
                  <a:pt x="319" y="260"/>
                </a:lnTo>
                <a:lnTo>
                  <a:pt x="321" y="262"/>
                </a:lnTo>
                <a:lnTo>
                  <a:pt x="321" y="262"/>
                </a:lnTo>
                <a:lnTo>
                  <a:pt x="321" y="262"/>
                </a:lnTo>
                <a:lnTo>
                  <a:pt x="321" y="264"/>
                </a:lnTo>
                <a:lnTo>
                  <a:pt x="319" y="267"/>
                </a:lnTo>
                <a:lnTo>
                  <a:pt x="318" y="269"/>
                </a:lnTo>
                <a:lnTo>
                  <a:pt x="318" y="269"/>
                </a:lnTo>
                <a:lnTo>
                  <a:pt x="318" y="270"/>
                </a:lnTo>
                <a:lnTo>
                  <a:pt x="318" y="270"/>
                </a:lnTo>
                <a:lnTo>
                  <a:pt x="318" y="272"/>
                </a:lnTo>
                <a:lnTo>
                  <a:pt x="318" y="272"/>
                </a:lnTo>
                <a:lnTo>
                  <a:pt x="318" y="274"/>
                </a:lnTo>
                <a:lnTo>
                  <a:pt x="319" y="274"/>
                </a:lnTo>
                <a:lnTo>
                  <a:pt x="319" y="274"/>
                </a:lnTo>
                <a:lnTo>
                  <a:pt x="321" y="274"/>
                </a:lnTo>
                <a:lnTo>
                  <a:pt x="321" y="274"/>
                </a:lnTo>
                <a:lnTo>
                  <a:pt x="321" y="274"/>
                </a:lnTo>
                <a:lnTo>
                  <a:pt x="321" y="275"/>
                </a:lnTo>
                <a:lnTo>
                  <a:pt x="321" y="275"/>
                </a:lnTo>
                <a:lnTo>
                  <a:pt x="321" y="277"/>
                </a:lnTo>
                <a:lnTo>
                  <a:pt x="321" y="277"/>
                </a:lnTo>
                <a:lnTo>
                  <a:pt x="319" y="277"/>
                </a:lnTo>
                <a:lnTo>
                  <a:pt x="316" y="275"/>
                </a:lnTo>
                <a:lnTo>
                  <a:pt x="314" y="275"/>
                </a:lnTo>
                <a:lnTo>
                  <a:pt x="314" y="275"/>
                </a:lnTo>
                <a:lnTo>
                  <a:pt x="314" y="277"/>
                </a:lnTo>
                <a:lnTo>
                  <a:pt x="314" y="277"/>
                </a:lnTo>
                <a:lnTo>
                  <a:pt x="314" y="279"/>
                </a:lnTo>
                <a:lnTo>
                  <a:pt x="313" y="280"/>
                </a:lnTo>
                <a:lnTo>
                  <a:pt x="313" y="282"/>
                </a:lnTo>
                <a:lnTo>
                  <a:pt x="313" y="282"/>
                </a:lnTo>
                <a:lnTo>
                  <a:pt x="313" y="282"/>
                </a:lnTo>
                <a:lnTo>
                  <a:pt x="313" y="284"/>
                </a:lnTo>
                <a:lnTo>
                  <a:pt x="314" y="284"/>
                </a:lnTo>
                <a:lnTo>
                  <a:pt x="316" y="284"/>
                </a:lnTo>
                <a:lnTo>
                  <a:pt x="316" y="284"/>
                </a:lnTo>
                <a:lnTo>
                  <a:pt x="318" y="285"/>
                </a:lnTo>
                <a:lnTo>
                  <a:pt x="318" y="287"/>
                </a:lnTo>
                <a:lnTo>
                  <a:pt x="318" y="287"/>
                </a:lnTo>
                <a:lnTo>
                  <a:pt x="319" y="287"/>
                </a:lnTo>
                <a:lnTo>
                  <a:pt x="319" y="289"/>
                </a:lnTo>
                <a:lnTo>
                  <a:pt x="319" y="289"/>
                </a:lnTo>
                <a:lnTo>
                  <a:pt x="319" y="289"/>
                </a:lnTo>
                <a:lnTo>
                  <a:pt x="319" y="289"/>
                </a:lnTo>
                <a:lnTo>
                  <a:pt x="319" y="290"/>
                </a:lnTo>
                <a:lnTo>
                  <a:pt x="319" y="290"/>
                </a:lnTo>
                <a:lnTo>
                  <a:pt x="318" y="290"/>
                </a:lnTo>
                <a:lnTo>
                  <a:pt x="318" y="290"/>
                </a:lnTo>
                <a:lnTo>
                  <a:pt x="318" y="290"/>
                </a:lnTo>
                <a:lnTo>
                  <a:pt x="316" y="290"/>
                </a:lnTo>
                <a:lnTo>
                  <a:pt x="316" y="290"/>
                </a:lnTo>
                <a:lnTo>
                  <a:pt x="316" y="292"/>
                </a:lnTo>
                <a:lnTo>
                  <a:pt x="316" y="292"/>
                </a:lnTo>
                <a:lnTo>
                  <a:pt x="316" y="294"/>
                </a:lnTo>
                <a:lnTo>
                  <a:pt x="318" y="296"/>
                </a:lnTo>
                <a:lnTo>
                  <a:pt x="318" y="297"/>
                </a:lnTo>
                <a:lnTo>
                  <a:pt x="318" y="297"/>
                </a:lnTo>
                <a:lnTo>
                  <a:pt x="316" y="299"/>
                </a:lnTo>
                <a:lnTo>
                  <a:pt x="316" y="299"/>
                </a:lnTo>
                <a:lnTo>
                  <a:pt x="316" y="301"/>
                </a:lnTo>
                <a:lnTo>
                  <a:pt x="316" y="302"/>
                </a:lnTo>
                <a:lnTo>
                  <a:pt x="316" y="304"/>
                </a:lnTo>
                <a:lnTo>
                  <a:pt x="321" y="304"/>
                </a:lnTo>
                <a:lnTo>
                  <a:pt x="323" y="304"/>
                </a:lnTo>
                <a:lnTo>
                  <a:pt x="323" y="304"/>
                </a:lnTo>
                <a:lnTo>
                  <a:pt x="323" y="302"/>
                </a:lnTo>
                <a:lnTo>
                  <a:pt x="323" y="302"/>
                </a:lnTo>
                <a:lnTo>
                  <a:pt x="323" y="302"/>
                </a:lnTo>
                <a:lnTo>
                  <a:pt x="323" y="302"/>
                </a:lnTo>
                <a:lnTo>
                  <a:pt x="323" y="301"/>
                </a:lnTo>
                <a:lnTo>
                  <a:pt x="323" y="301"/>
                </a:lnTo>
                <a:lnTo>
                  <a:pt x="323" y="299"/>
                </a:lnTo>
                <a:lnTo>
                  <a:pt x="324" y="299"/>
                </a:lnTo>
                <a:lnTo>
                  <a:pt x="324" y="297"/>
                </a:lnTo>
                <a:lnTo>
                  <a:pt x="324" y="297"/>
                </a:lnTo>
                <a:lnTo>
                  <a:pt x="324" y="297"/>
                </a:lnTo>
                <a:lnTo>
                  <a:pt x="324" y="296"/>
                </a:lnTo>
                <a:lnTo>
                  <a:pt x="324" y="296"/>
                </a:lnTo>
                <a:lnTo>
                  <a:pt x="321" y="292"/>
                </a:lnTo>
                <a:lnTo>
                  <a:pt x="321" y="292"/>
                </a:lnTo>
                <a:lnTo>
                  <a:pt x="321" y="290"/>
                </a:lnTo>
                <a:lnTo>
                  <a:pt x="321" y="290"/>
                </a:lnTo>
                <a:lnTo>
                  <a:pt x="321" y="290"/>
                </a:lnTo>
                <a:lnTo>
                  <a:pt x="321" y="290"/>
                </a:lnTo>
                <a:lnTo>
                  <a:pt x="323" y="290"/>
                </a:lnTo>
                <a:lnTo>
                  <a:pt x="323" y="290"/>
                </a:lnTo>
                <a:lnTo>
                  <a:pt x="323" y="290"/>
                </a:lnTo>
                <a:lnTo>
                  <a:pt x="324" y="292"/>
                </a:lnTo>
                <a:lnTo>
                  <a:pt x="324" y="292"/>
                </a:lnTo>
                <a:lnTo>
                  <a:pt x="326" y="294"/>
                </a:lnTo>
                <a:lnTo>
                  <a:pt x="326" y="294"/>
                </a:lnTo>
                <a:lnTo>
                  <a:pt x="326" y="294"/>
                </a:lnTo>
                <a:lnTo>
                  <a:pt x="328" y="294"/>
                </a:lnTo>
                <a:lnTo>
                  <a:pt x="329" y="294"/>
                </a:lnTo>
                <a:lnTo>
                  <a:pt x="331" y="294"/>
                </a:lnTo>
                <a:lnTo>
                  <a:pt x="331" y="296"/>
                </a:lnTo>
                <a:lnTo>
                  <a:pt x="331" y="296"/>
                </a:lnTo>
                <a:lnTo>
                  <a:pt x="331" y="296"/>
                </a:lnTo>
                <a:lnTo>
                  <a:pt x="331" y="296"/>
                </a:lnTo>
                <a:lnTo>
                  <a:pt x="331" y="297"/>
                </a:lnTo>
                <a:lnTo>
                  <a:pt x="331" y="299"/>
                </a:lnTo>
                <a:lnTo>
                  <a:pt x="331" y="301"/>
                </a:lnTo>
                <a:lnTo>
                  <a:pt x="331" y="301"/>
                </a:lnTo>
                <a:lnTo>
                  <a:pt x="331" y="301"/>
                </a:lnTo>
                <a:lnTo>
                  <a:pt x="331" y="301"/>
                </a:lnTo>
                <a:lnTo>
                  <a:pt x="331" y="302"/>
                </a:lnTo>
                <a:lnTo>
                  <a:pt x="334" y="302"/>
                </a:lnTo>
                <a:lnTo>
                  <a:pt x="334" y="302"/>
                </a:lnTo>
                <a:lnTo>
                  <a:pt x="334" y="304"/>
                </a:lnTo>
                <a:lnTo>
                  <a:pt x="336" y="304"/>
                </a:lnTo>
                <a:lnTo>
                  <a:pt x="336" y="309"/>
                </a:lnTo>
                <a:lnTo>
                  <a:pt x="336" y="309"/>
                </a:lnTo>
                <a:lnTo>
                  <a:pt x="336" y="309"/>
                </a:lnTo>
                <a:lnTo>
                  <a:pt x="336" y="311"/>
                </a:lnTo>
                <a:lnTo>
                  <a:pt x="338" y="311"/>
                </a:lnTo>
                <a:lnTo>
                  <a:pt x="338" y="311"/>
                </a:lnTo>
                <a:lnTo>
                  <a:pt x="339" y="311"/>
                </a:lnTo>
                <a:lnTo>
                  <a:pt x="339" y="311"/>
                </a:lnTo>
                <a:lnTo>
                  <a:pt x="339" y="311"/>
                </a:lnTo>
                <a:lnTo>
                  <a:pt x="339" y="311"/>
                </a:lnTo>
                <a:lnTo>
                  <a:pt x="341" y="311"/>
                </a:lnTo>
                <a:lnTo>
                  <a:pt x="341" y="311"/>
                </a:lnTo>
                <a:lnTo>
                  <a:pt x="343" y="309"/>
                </a:lnTo>
                <a:lnTo>
                  <a:pt x="343" y="309"/>
                </a:lnTo>
                <a:lnTo>
                  <a:pt x="344" y="309"/>
                </a:lnTo>
                <a:lnTo>
                  <a:pt x="344" y="309"/>
                </a:lnTo>
                <a:lnTo>
                  <a:pt x="346" y="309"/>
                </a:lnTo>
                <a:lnTo>
                  <a:pt x="350" y="307"/>
                </a:lnTo>
                <a:lnTo>
                  <a:pt x="350" y="307"/>
                </a:lnTo>
                <a:lnTo>
                  <a:pt x="350" y="307"/>
                </a:lnTo>
                <a:lnTo>
                  <a:pt x="351" y="307"/>
                </a:lnTo>
                <a:lnTo>
                  <a:pt x="351" y="307"/>
                </a:lnTo>
                <a:lnTo>
                  <a:pt x="351" y="307"/>
                </a:lnTo>
                <a:lnTo>
                  <a:pt x="351" y="306"/>
                </a:lnTo>
                <a:lnTo>
                  <a:pt x="351" y="306"/>
                </a:lnTo>
                <a:lnTo>
                  <a:pt x="351" y="304"/>
                </a:lnTo>
                <a:lnTo>
                  <a:pt x="351" y="304"/>
                </a:lnTo>
                <a:lnTo>
                  <a:pt x="353" y="302"/>
                </a:lnTo>
                <a:lnTo>
                  <a:pt x="353" y="301"/>
                </a:lnTo>
                <a:lnTo>
                  <a:pt x="355" y="301"/>
                </a:lnTo>
                <a:lnTo>
                  <a:pt x="355" y="301"/>
                </a:lnTo>
                <a:lnTo>
                  <a:pt x="358" y="302"/>
                </a:lnTo>
                <a:lnTo>
                  <a:pt x="358" y="304"/>
                </a:lnTo>
                <a:lnTo>
                  <a:pt x="360" y="302"/>
                </a:lnTo>
                <a:lnTo>
                  <a:pt x="360" y="302"/>
                </a:lnTo>
                <a:lnTo>
                  <a:pt x="361" y="302"/>
                </a:lnTo>
                <a:lnTo>
                  <a:pt x="361" y="301"/>
                </a:lnTo>
                <a:lnTo>
                  <a:pt x="361" y="301"/>
                </a:lnTo>
                <a:lnTo>
                  <a:pt x="365" y="301"/>
                </a:lnTo>
                <a:lnTo>
                  <a:pt x="366" y="301"/>
                </a:lnTo>
                <a:lnTo>
                  <a:pt x="366" y="301"/>
                </a:lnTo>
                <a:lnTo>
                  <a:pt x="366" y="299"/>
                </a:lnTo>
                <a:lnTo>
                  <a:pt x="366" y="299"/>
                </a:lnTo>
                <a:lnTo>
                  <a:pt x="366" y="297"/>
                </a:lnTo>
                <a:lnTo>
                  <a:pt x="366" y="297"/>
                </a:lnTo>
                <a:lnTo>
                  <a:pt x="366" y="297"/>
                </a:lnTo>
                <a:lnTo>
                  <a:pt x="366" y="297"/>
                </a:lnTo>
                <a:lnTo>
                  <a:pt x="368" y="297"/>
                </a:lnTo>
                <a:lnTo>
                  <a:pt x="368" y="296"/>
                </a:lnTo>
                <a:lnTo>
                  <a:pt x="368" y="296"/>
                </a:lnTo>
                <a:lnTo>
                  <a:pt x="370" y="296"/>
                </a:lnTo>
                <a:lnTo>
                  <a:pt x="370" y="294"/>
                </a:lnTo>
                <a:lnTo>
                  <a:pt x="368" y="294"/>
                </a:lnTo>
                <a:lnTo>
                  <a:pt x="368" y="294"/>
                </a:lnTo>
                <a:lnTo>
                  <a:pt x="368" y="292"/>
                </a:lnTo>
                <a:lnTo>
                  <a:pt x="370" y="292"/>
                </a:lnTo>
                <a:lnTo>
                  <a:pt x="370" y="292"/>
                </a:lnTo>
                <a:lnTo>
                  <a:pt x="371" y="292"/>
                </a:lnTo>
                <a:lnTo>
                  <a:pt x="371" y="292"/>
                </a:lnTo>
                <a:lnTo>
                  <a:pt x="373" y="292"/>
                </a:lnTo>
                <a:lnTo>
                  <a:pt x="373" y="294"/>
                </a:lnTo>
                <a:lnTo>
                  <a:pt x="373" y="294"/>
                </a:lnTo>
                <a:lnTo>
                  <a:pt x="373" y="294"/>
                </a:lnTo>
                <a:lnTo>
                  <a:pt x="373" y="294"/>
                </a:lnTo>
                <a:lnTo>
                  <a:pt x="373" y="296"/>
                </a:lnTo>
                <a:lnTo>
                  <a:pt x="373" y="296"/>
                </a:lnTo>
                <a:lnTo>
                  <a:pt x="373" y="296"/>
                </a:lnTo>
                <a:lnTo>
                  <a:pt x="373" y="296"/>
                </a:lnTo>
                <a:lnTo>
                  <a:pt x="375" y="297"/>
                </a:lnTo>
                <a:lnTo>
                  <a:pt x="376" y="297"/>
                </a:lnTo>
                <a:lnTo>
                  <a:pt x="376" y="297"/>
                </a:lnTo>
                <a:lnTo>
                  <a:pt x="380" y="297"/>
                </a:lnTo>
                <a:lnTo>
                  <a:pt x="380" y="297"/>
                </a:lnTo>
                <a:lnTo>
                  <a:pt x="381" y="297"/>
                </a:lnTo>
                <a:lnTo>
                  <a:pt x="385" y="299"/>
                </a:lnTo>
                <a:lnTo>
                  <a:pt x="385" y="299"/>
                </a:lnTo>
                <a:lnTo>
                  <a:pt x="385" y="301"/>
                </a:lnTo>
                <a:lnTo>
                  <a:pt x="385" y="301"/>
                </a:lnTo>
                <a:lnTo>
                  <a:pt x="385" y="301"/>
                </a:lnTo>
                <a:lnTo>
                  <a:pt x="385" y="301"/>
                </a:lnTo>
                <a:lnTo>
                  <a:pt x="385" y="302"/>
                </a:lnTo>
                <a:lnTo>
                  <a:pt x="385" y="302"/>
                </a:lnTo>
                <a:lnTo>
                  <a:pt x="385" y="302"/>
                </a:lnTo>
                <a:lnTo>
                  <a:pt x="385" y="302"/>
                </a:lnTo>
                <a:lnTo>
                  <a:pt x="385" y="304"/>
                </a:lnTo>
                <a:lnTo>
                  <a:pt x="386" y="304"/>
                </a:lnTo>
                <a:lnTo>
                  <a:pt x="386" y="304"/>
                </a:lnTo>
                <a:lnTo>
                  <a:pt x="386" y="304"/>
                </a:lnTo>
                <a:lnTo>
                  <a:pt x="388" y="304"/>
                </a:lnTo>
                <a:lnTo>
                  <a:pt x="390" y="304"/>
                </a:lnTo>
                <a:lnTo>
                  <a:pt x="390" y="304"/>
                </a:lnTo>
                <a:lnTo>
                  <a:pt x="392" y="304"/>
                </a:lnTo>
                <a:lnTo>
                  <a:pt x="392" y="304"/>
                </a:lnTo>
                <a:lnTo>
                  <a:pt x="393" y="306"/>
                </a:lnTo>
                <a:lnTo>
                  <a:pt x="393" y="306"/>
                </a:lnTo>
                <a:lnTo>
                  <a:pt x="393" y="307"/>
                </a:lnTo>
                <a:lnTo>
                  <a:pt x="393" y="307"/>
                </a:lnTo>
                <a:lnTo>
                  <a:pt x="393" y="307"/>
                </a:lnTo>
                <a:lnTo>
                  <a:pt x="393" y="309"/>
                </a:lnTo>
                <a:lnTo>
                  <a:pt x="393" y="309"/>
                </a:lnTo>
                <a:lnTo>
                  <a:pt x="393" y="309"/>
                </a:lnTo>
                <a:lnTo>
                  <a:pt x="393" y="311"/>
                </a:lnTo>
                <a:lnTo>
                  <a:pt x="398" y="311"/>
                </a:lnTo>
                <a:lnTo>
                  <a:pt x="400" y="311"/>
                </a:lnTo>
                <a:lnTo>
                  <a:pt x="402" y="311"/>
                </a:lnTo>
                <a:lnTo>
                  <a:pt x="402" y="311"/>
                </a:lnTo>
                <a:lnTo>
                  <a:pt x="402" y="311"/>
                </a:lnTo>
                <a:lnTo>
                  <a:pt x="403" y="309"/>
                </a:lnTo>
                <a:lnTo>
                  <a:pt x="403" y="309"/>
                </a:lnTo>
                <a:lnTo>
                  <a:pt x="403" y="309"/>
                </a:lnTo>
                <a:lnTo>
                  <a:pt x="403" y="309"/>
                </a:lnTo>
                <a:lnTo>
                  <a:pt x="403" y="311"/>
                </a:lnTo>
                <a:lnTo>
                  <a:pt x="403" y="311"/>
                </a:lnTo>
                <a:lnTo>
                  <a:pt x="405" y="311"/>
                </a:lnTo>
                <a:lnTo>
                  <a:pt x="405" y="311"/>
                </a:lnTo>
                <a:lnTo>
                  <a:pt x="405" y="311"/>
                </a:lnTo>
                <a:lnTo>
                  <a:pt x="407" y="311"/>
                </a:lnTo>
                <a:lnTo>
                  <a:pt x="407" y="311"/>
                </a:lnTo>
                <a:lnTo>
                  <a:pt x="407" y="311"/>
                </a:lnTo>
                <a:lnTo>
                  <a:pt x="407" y="311"/>
                </a:lnTo>
                <a:lnTo>
                  <a:pt x="410" y="311"/>
                </a:lnTo>
                <a:lnTo>
                  <a:pt x="410" y="311"/>
                </a:lnTo>
                <a:lnTo>
                  <a:pt x="412" y="311"/>
                </a:lnTo>
                <a:lnTo>
                  <a:pt x="412" y="311"/>
                </a:lnTo>
                <a:lnTo>
                  <a:pt x="412" y="312"/>
                </a:lnTo>
                <a:lnTo>
                  <a:pt x="412" y="312"/>
                </a:lnTo>
                <a:lnTo>
                  <a:pt x="412" y="312"/>
                </a:lnTo>
                <a:lnTo>
                  <a:pt x="413" y="312"/>
                </a:lnTo>
                <a:lnTo>
                  <a:pt x="413" y="312"/>
                </a:lnTo>
                <a:lnTo>
                  <a:pt x="415" y="312"/>
                </a:lnTo>
                <a:lnTo>
                  <a:pt x="417" y="312"/>
                </a:lnTo>
                <a:lnTo>
                  <a:pt x="417" y="311"/>
                </a:lnTo>
                <a:lnTo>
                  <a:pt x="417" y="311"/>
                </a:lnTo>
                <a:lnTo>
                  <a:pt x="417" y="311"/>
                </a:lnTo>
                <a:lnTo>
                  <a:pt x="418" y="309"/>
                </a:lnTo>
                <a:lnTo>
                  <a:pt x="418" y="309"/>
                </a:lnTo>
                <a:lnTo>
                  <a:pt x="418" y="309"/>
                </a:lnTo>
                <a:lnTo>
                  <a:pt x="420" y="304"/>
                </a:lnTo>
                <a:lnTo>
                  <a:pt x="420" y="304"/>
                </a:lnTo>
                <a:lnTo>
                  <a:pt x="420" y="304"/>
                </a:lnTo>
                <a:lnTo>
                  <a:pt x="420" y="302"/>
                </a:lnTo>
                <a:lnTo>
                  <a:pt x="422" y="302"/>
                </a:lnTo>
                <a:lnTo>
                  <a:pt x="422" y="302"/>
                </a:lnTo>
                <a:lnTo>
                  <a:pt x="422" y="302"/>
                </a:lnTo>
                <a:lnTo>
                  <a:pt x="422" y="301"/>
                </a:lnTo>
                <a:lnTo>
                  <a:pt x="423" y="299"/>
                </a:lnTo>
                <a:lnTo>
                  <a:pt x="425" y="296"/>
                </a:lnTo>
                <a:lnTo>
                  <a:pt x="425" y="294"/>
                </a:lnTo>
                <a:lnTo>
                  <a:pt x="425" y="292"/>
                </a:lnTo>
                <a:lnTo>
                  <a:pt x="425" y="292"/>
                </a:lnTo>
                <a:lnTo>
                  <a:pt x="425" y="292"/>
                </a:lnTo>
                <a:lnTo>
                  <a:pt x="425" y="292"/>
                </a:lnTo>
                <a:lnTo>
                  <a:pt x="429" y="290"/>
                </a:lnTo>
                <a:lnTo>
                  <a:pt x="429" y="290"/>
                </a:lnTo>
                <a:lnTo>
                  <a:pt x="429" y="290"/>
                </a:lnTo>
                <a:lnTo>
                  <a:pt x="429" y="289"/>
                </a:lnTo>
                <a:lnTo>
                  <a:pt x="429" y="287"/>
                </a:lnTo>
                <a:lnTo>
                  <a:pt x="429" y="285"/>
                </a:lnTo>
                <a:lnTo>
                  <a:pt x="429" y="285"/>
                </a:lnTo>
                <a:lnTo>
                  <a:pt x="429" y="284"/>
                </a:lnTo>
                <a:lnTo>
                  <a:pt x="429" y="284"/>
                </a:lnTo>
                <a:lnTo>
                  <a:pt x="429" y="282"/>
                </a:lnTo>
                <a:lnTo>
                  <a:pt x="429" y="280"/>
                </a:lnTo>
                <a:lnTo>
                  <a:pt x="427" y="280"/>
                </a:lnTo>
                <a:lnTo>
                  <a:pt x="427" y="280"/>
                </a:lnTo>
                <a:lnTo>
                  <a:pt x="427" y="279"/>
                </a:lnTo>
                <a:lnTo>
                  <a:pt x="427" y="279"/>
                </a:lnTo>
                <a:lnTo>
                  <a:pt x="427" y="279"/>
                </a:lnTo>
                <a:lnTo>
                  <a:pt x="427" y="277"/>
                </a:lnTo>
                <a:lnTo>
                  <a:pt x="432" y="274"/>
                </a:lnTo>
                <a:lnTo>
                  <a:pt x="432" y="274"/>
                </a:lnTo>
                <a:lnTo>
                  <a:pt x="432" y="272"/>
                </a:lnTo>
                <a:lnTo>
                  <a:pt x="434" y="272"/>
                </a:lnTo>
                <a:lnTo>
                  <a:pt x="440" y="274"/>
                </a:lnTo>
                <a:lnTo>
                  <a:pt x="442" y="274"/>
                </a:lnTo>
                <a:lnTo>
                  <a:pt x="444" y="274"/>
                </a:lnTo>
                <a:lnTo>
                  <a:pt x="445" y="274"/>
                </a:lnTo>
                <a:lnTo>
                  <a:pt x="445" y="274"/>
                </a:lnTo>
                <a:lnTo>
                  <a:pt x="447" y="272"/>
                </a:lnTo>
                <a:lnTo>
                  <a:pt x="447" y="272"/>
                </a:lnTo>
                <a:lnTo>
                  <a:pt x="447" y="272"/>
                </a:lnTo>
                <a:lnTo>
                  <a:pt x="447" y="270"/>
                </a:lnTo>
                <a:lnTo>
                  <a:pt x="447" y="270"/>
                </a:lnTo>
                <a:lnTo>
                  <a:pt x="447" y="269"/>
                </a:lnTo>
                <a:lnTo>
                  <a:pt x="447" y="269"/>
                </a:lnTo>
                <a:lnTo>
                  <a:pt x="447" y="269"/>
                </a:lnTo>
                <a:lnTo>
                  <a:pt x="445" y="267"/>
                </a:lnTo>
                <a:lnTo>
                  <a:pt x="444" y="265"/>
                </a:lnTo>
                <a:lnTo>
                  <a:pt x="442" y="265"/>
                </a:lnTo>
                <a:lnTo>
                  <a:pt x="442" y="265"/>
                </a:lnTo>
                <a:lnTo>
                  <a:pt x="442" y="264"/>
                </a:lnTo>
                <a:lnTo>
                  <a:pt x="442" y="264"/>
                </a:lnTo>
                <a:lnTo>
                  <a:pt x="442" y="264"/>
                </a:lnTo>
                <a:lnTo>
                  <a:pt x="442" y="262"/>
                </a:lnTo>
                <a:lnTo>
                  <a:pt x="444" y="260"/>
                </a:lnTo>
                <a:lnTo>
                  <a:pt x="444" y="259"/>
                </a:lnTo>
                <a:lnTo>
                  <a:pt x="445" y="259"/>
                </a:lnTo>
                <a:lnTo>
                  <a:pt x="447" y="257"/>
                </a:lnTo>
                <a:lnTo>
                  <a:pt x="447" y="257"/>
                </a:lnTo>
                <a:lnTo>
                  <a:pt x="447" y="257"/>
                </a:lnTo>
                <a:lnTo>
                  <a:pt x="449" y="257"/>
                </a:lnTo>
                <a:lnTo>
                  <a:pt x="452" y="260"/>
                </a:lnTo>
                <a:lnTo>
                  <a:pt x="452" y="260"/>
                </a:lnTo>
                <a:lnTo>
                  <a:pt x="452" y="260"/>
                </a:lnTo>
                <a:lnTo>
                  <a:pt x="452" y="262"/>
                </a:lnTo>
                <a:lnTo>
                  <a:pt x="452" y="262"/>
                </a:lnTo>
                <a:lnTo>
                  <a:pt x="452" y="262"/>
                </a:lnTo>
                <a:lnTo>
                  <a:pt x="450" y="264"/>
                </a:lnTo>
                <a:lnTo>
                  <a:pt x="450" y="264"/>
                </a:lnTo>
                <a:lnTo>
                  <a:pt x="450" y="265"/>
                </a:lnTo>
                <a:lnTo>
                  <a:pt x="450" y="265"/>
                </a:lnTo>
                <a:lnTo>
                  <a:pt x="450" y="265"/>
                </a:lnTo>
                <a:lnTo>
                  <a:pt x="450" y="265"/>
                </a:lnTo>
                <a:lnTo>
                  <a:pt x="450" y="265"/>
                </a:lnTo>
                <a:lnTo>
                  <a:pt x="452" y="267"/>
                </a:lnTo>
                <a:lnTo>
                  <a:pt x="452" y="267"/>
                </a:lnTo>
                <a:lnTo>
                  <a:pt x="454" y="269"/>
                </a:lnTo>
                <a:lnTo>
                  <a:pt x="455" y="270"/>
                </a:lnTo>
                <a:lnTo>
                  <a:pt x="457" y="274"/>
                </a:lnTo>
                <a:lnTo>
                  <a:pt x="459" y="275"/>
                </a:lnTo>
                <a:lnTo>
                  <a:pt x="459" y="275"/>
                </a:lnTo>
                <a:lnTo>
                  <a:pt x="459" y="277"/>
                </a:lnTo>
                <a:lnTo>
                  <a:pt x="460" y="277"/>
                </a:lnTo>
                <a:lnTo>
                  <a:pt x="460" y="275"/>
                </a:lnTo>
                <a:lnTo>
                  <a:pt x="462" y="274"/>
                </a:lnTo>
                <a:lnTo>
                  <a:pt x="462" y="274"/>
                </a:lnTo>
                <a:lnTo>
                  <a:pt x="462" y="272"/>
                </a:lnTo>
                <a:lnTo>
                  <a:pt x="465" y="264"/>
                </a:lnTo>
                <a:lnTo>
                  <a:pt x="467" y="260"/>
                </a:lnTo>
                <a:lnTo>
                  <a:pt x="467" y="259"/>
                </a:lnTo>
                <a:lnTo>
                  <a:pt x="469" y="259"/>
                </a:lnTo>
                <a:lnTo>
                  <a:pt x="469" y="259"/>
                </a:lnTo>
                <a:lnTo>
                  <a:pt x="471" y="260"/>
                </a:lnTo>
                <a:lnTo>
                  <a:pt x="474" y="260"/>
                </a:lnTo>
                <a:lnTo>
                  <a:pt x="476" y="260"/>
                </a:lnTo>
                <a:lnTo>
                  <a:pt x="477" y="260"/>
                </a:lnTo>
                <a:lnTo>
                  <a:pt x="477" y="262"/>
                </a:lnTo>
                <a:lnTo>
                  <a:pt x="479" y="265"/>
                </a:lnTo>
                <a:lnTo>
                  <a:pt x="481" y="267"/>
                </a:lnTo>
                <a:lnTo>
                  <a:pt x="481" y="267"/>
                </a:lnTo>
                <a:lnTo>
                  <a:pt x="481" y="267"/>
                </a:lnTo>
                <a:lnTo>
                  <a:pt x="482" y="267"/>
                </a:lnTo>
                <a:lnTo>
                  <a:pt x="482" y="265"/>
                </a:lnTo>
                <a:lnTo>
                  <a:pt x="484" y="265"/>
                </a:lnTo>
                <a:lnTo>
                  <a:pt x="484" y="265"/>
                </a:lnTo>
                <a:lnTo>
                  <a:pt x="489" y="267"/>
                </a:lnTo>
                <a:lnTo>
                  <a:pt x="491" y="267"/>
                </a:lnTo>
                <a:lnTo>
                  <a:pt x="491" y="267"/>
                </a:lnTo>
                <a:lnTo>
                  <a:pt x="491" y="267"/>
                </a:lnTo>
                <a:lnTo>
                  <a:pt x="489" y="269"/>
                </a:lnTo>
                <a:lnTo>
                  <a:pt x="489" y="269"/>
                </a:lnTo>
                <a:lnTo>
                  <a:pt x="489" y="269"/>
                </a:lnTo>
                <a:lnTo>
                  <a:pt x="489" y="269"/>
                </a:lnTo>
                <a:lnTo>
                  <a:pt x="489" y="269"/>
                </a:lnTo>
                <a:lnTo>
                  <a:pt x="489" y="270"/>
                </a:lnTo>
                <a:lnTo>
                  <a:pt x="491" y="270"/>
                </a:lnTo>
                <a:lnTo>
                  <a:pt x="491" y="270"/>
                </a:lnTo>
                <a:lnTo>
                  <a:pt x="491" y="270"/>
                </a:lnTo>
                <a:lnTo>
                  <a:pt x="492" y="269"/>
                </a:lnTo>
                <a:lnTo>
                  <a:pt x="492" y="269"/>
                </a:lnTo>
                <a:lnTo>
                  <a:pt x="496" y="267"/>
                </a:lnTo>
                <a:lnTo>
                  <a:pt x="496" y="265"/>
                </a:lnTo>
                <a:lnTo>
                  <a:pt x="496" y="265"/>
                </a:lnTo>
                <a:lnTo>
                  <a:pt x="497" y="265"/>
                </a:lnTo>
                <a:lnTo>
                  <a:pt x="497" y="265"/>
                </a:lnTo>
                <a:lnTo>
                  <a:pt x="497" y="265"/>
                </a:lnTo>
                <a:lnTo>
                  <a:pt x="499" y="265"/>
                </a:lnTo>
                <a:lnTo>
                  <a:pt x="501" y="267"/>
                </a:lnTo>
                <a:lnTo>
                  <a:pt x="501" y="267"/>
                </a:lnTo>
                <a:lnTo>
                  <a:pt x="501" y="267"/>
                </a:lnTo>
                <a:lnTo>
                  <a:pt x="501" y="269"/>
                </a:lnTo>
                <a:lnTo>
                  <a:pt x="502" y="270"/>
                </a:lnTo>
                <a:lnTo>
                  <a:pt x="502" y="272"/>
                </a:lnTo>
                <a:lnTo>
                  <a:pt x="502" y="272"/>
                </a:lnTo>
                <a:lnTo>
                  <a:pt x="502" y="272"/>
                </a:lnTo>
                <a:lnTo>
                  <a:pt x="504" y="272"/>
                </a:lnTo>
                <a:lnTo>
                  <a:pt x="504" y="274"/>
                </a:lnTo>
                <a:lnTo>
                  <a:pt x="511" y="274"/>
                </a:lnTo>
                <a:lnTo>
                  <a:pt x="513" y="275"/>
                </a:lnTo>
                <a:lnTo>
                  <a:pt x="514" y="275"/>
                </a:lnTo>
                <a:lnTo>
                  <a:pt x="514" y="275"/>
                </a:lnTo>
                <a:lnTo>
                  <a:pt x="514" y="277"/>
                </a:lnTo>
                <a:lnTo>
                  <a:pt x="514" y="277"/>
                </a:lnTo>
                <a:lnTo>
                  <a:pt x="514" y="280"/>
                </a:lnTo>
                <a:lnTo>
                  <a:pt x="514" y="282"/>
                </a:lnTo>
                <a:lnTo>
                  <a:pt x="514" y="284"/>
                </a:lnTo>
                <a:lnTo>
                  <a:pt x="513" y="284"/>
                </a:lnTo>
                <a:lnTo>
                  <a:pt x="513" y="285"/>
                </a:lnTo>
                <a:lnTo>
                  <a:pt x="513" y="287"/>
                </a:lnTo>
                <a:lnTo>
                  <a:pt x="513" y="287"/>
                </a:lnTo>
                <a:lnTo>
                  <a:pt x="513" y="289"/>
                </a:lnTo>
                <a:lnTo>
                  <a:pt x="511" y="289"/>
                </a:lnTo>
                <a:lnTo>
                  <a:pt x="511" y="289"/>
                </a:lnTo>
                <a:lnTo>
                  <a:pt x="511" y="290"/>
                </a:lnTo>
                <a:lnTo>
                  <a:pt x="509" y="290"/>
                </a:lnTo>
                <a:lnTo>
                  <a:pt x="509" y="290"/>
                </a:lnTo>
                <a:lnTo>
                  <a:pt x="509" y="290"/>
                </a:lnTo>
                <a:lnTo>
                  <a:pt x="509" y="290"/>
                </a:lnTo>
                <a:lnTo>
                  <a:pt x="508" y="292"/>
                </a:lnTo>
                <a:lnTo>
                  <a:pt x="508" y="292"/>
                </a:lnTo>
                <a:lnTo>
                  <a:pt x="506" y="292"/>
                </a:lnTo>
                <a:lnTo>
                  <a:pt x="506" y="292"/>
                </a:lnTo>
                <a:lnTo>
                  <a:pt x="506" y="292"/>
                </a:lnTo>
                <a:lnTo>
                  <a:pt x="504" y="292"/>
                </a:lnTo>
                <a:lnTo>
                  <a:pt x="504" y="294"/>
                </a:lnTo>
                <a:lnTo>
                  <a:pt x="504" y="294"/>
                </a:lnTo>
                <a:lnTo>
                  <a:pt x="504" y="296"/>
                </a:lnTo>
                <a:lnTo>
                  <a:pt x="502" y="296"/>
                </a:lnTo>
                <a:lnTo>
                  <a:pt x="501" y="296"/>
                </a:lnTo>
                <a:lnTo>
                  <a:pt x="499" y="296"/>
                </a:lnTo>
                <a:lnTo>
                  <a:pt x="499" y="296"/>
                </a:lnTo>
                <a:lnTo>
                  <a:pt x="499" y="296"/>
                </a:lnTo>
                <a:lnTo>
                  <a:pt x="499" y="296"/>
                </a:lnTo>
                <a:lnTo>
                  <a:pt x="499" y="297"/>
                </a:lnTo>
                <a:lnTo>
                  <a:pt x="497" y="297"/>
                </a:lnTo>
                <a:lnTo>
                  <a:pt x="497" y="299"/>
                </a:lnTo>
                <a:lnTo>
                  <a:pt x="497" y="299"/>
                </a:lnTo>
                <a:lnTo>
                  <a:pt x="497" y="299"/>
                </a:lnTo>
                <a:lnTo>
                  <a:pt x="497" y="299"/>
                </a:lnTo>
                <a:lnTo>
                  <a:pt x="496" y="301"/>
                </a:lnTo>
                <a:lnTo>
                  <a:pt x="496" y="301"/>
                </a:lnTo>
                <a:lnTo>
                  <a:pt x="496" y="301"/>
                </a:lnTo>
                <a:lnTo>
                  <a:pt x="496" y="302"/>
                </a:lnTo>
                <a:lnTo>
                  <a:pt x="494" y="304"/>
                </a:lnTo>
                <a:lnTo>
                  <a:pt x="494" y="304"/>
                </a:lnTo>
                <a:lnTo>
                  <a:pt x="496" y="306"/>
                </a:lnTo>
                <a:lnTo>
                  <a:pt x="496" y="306"/>
                </a:lnTo>
                <a:lnTo>
                  <a:pt x="497" y="307"/>
                </a:lnTo>
                <a:lnTo>
                  <a:pt x="499" y="307"/>
                </a:lnTo>
                <a:lnTo>
                  <a:pt x="499" y="307"/>
                </a:lnTo>
                <a:lnTo>
                  <a:pt x="499" y="307"/>
                </a:lnTo>
                <a:lnTo>
                  <a:pt x="499" y="311"/>
                </a:lnTo>
                <a:lnTo>
                  <a:pt x="499" y="312"/>
                </a:lnTo>
                <a:lnTo>
                  <a:pt x="499" y="312"/>
                </a:lnTo>
                <a:lnTo>
                  <a:pt x="497" y="312"/>
                </a:lnTo>
                <a:lnTo>
                  <a:pt x="497" y="312"/>
                </a:lnTo>
                <a:lnTo>
                  <a:pt x="497" y="314"/>
                </a:lnTo>
                <a:lnTo>
                  <a:pt x="496" y="316"/>
                </a:lnTo>
                <a:lnTo>
                  <a:pt x="496" y="316"/>
                </a:lnTo>
                <a:lnTo>
                  <a:pt x="497" y="322"/>
                </a:lnTo>
                <a:lnTo>
                  <a:pt x="499" y="324"/>
                </a:lnTo>
                <a:lnTo>
                  <a:pt x="501" y="324"/>
                </a:lnTo>
                <a:lnTo>
                  <a:pt x="501" y="324"/>
                </a:lnTo>
                <a:lnTo>
                  <a:pt x="502" y="322"/>
                </a:lnTo>
                <a:lnTo>
                  <a:pt x="502" y="322"/>
                </a:lnTo>
                <a:lnTo>
                  <a:pt x="504" y="324"/>
                </a:lnTo>
                <a:lnTo>
                  <a:pt x="509" y="329"/>
                </a:lnTo>
                <a:lnTo>
                  <a:pt x="518" y="334"/>
                </a:lnTo>
                <a:lnTo>
                  <a:pt x="519" y="336"/>
                </a:lnTo>
                <a:lnTo>
                  <a:pt x="519" y="336"/>
                </a:lnTo>
                <a:lnTo>
                  <a:pt x="518" y="338"/>
                </a:lnTo>
                <a:lnTo>
                  <a:pt x="518" y="338"/>
                </a:lnTo>
                <a:lnTo>
                  <a:pt x="516" y="338"/>
                </a:lnTo>
                <a:lnTo>
                  <a:pt x="516" y="339"/>
                </a:lnTo>
                <a:lnTo>
                  <a:pt x="516" y="341"/>
                </a:lnTo>
                <a:lnTo>
                  <a:pt x="514" y="341"/>
                </a:lnTo>
                <a:lnTo>
                  <a:pt x="513" y="341"/>
                </a:lnTo>
                <a:lnTo>
                  <a:pt x="511" y="343"/>
                </a:lnTo>
                <a:lnTo>
                  <a:pt x="511" y="344"/>
                </a:lnTo>
                <a:lnTo>
                  <a:pt x="511" y="344"/>
                </a:lnTo>
                <a:lnTo>
                  <a:pt x="518" y="348"/>
                </a:lnTo>
                <a:lnTo>
                  <a:pt x="518" y="348"/>
                </a:lnTo>
                <a:lnTo>
                  <a:pt x="518" y="349"/>
                </a:lnTo>
                <a:lnTo>
                  <a:pt x="518" y="349"/>
                </a:lnTo>
                <a:lnTo>
                  <a:pt x="518" y="351"/>
                </a:lnTo>
                <a:lnTo>
                  <a:pt x="518" y="351"/>
                </a:lnTo>
                <a:lnTo>
                  <a:pt x="539" y="356"/>
                </a:lnTo>
                <a:lnTo>
                  <a:pt x="541" y="356"/>
                </a:lnTo>
                <a:lnTo>
                  <a:pt x="539" y="358"/>
                </a:lnTo>
                <a:lnTo>
                  <a:pt x="539" y="361"/>
                </a:lnTo>
                <a:lnTo>
                  <a:pt x="539" y="361"/>
                </a:lnTo>
                <a:lnTo>
                  <a:pt x="539" y="363"/>
                </a:lnTo>
                <a:lnTo>
                  <a:pt x="539" y="364"/>
                </a:lnTo>
                <a:lnTo>
                  <a:pt x="541" y="364"/>
                </a:lnTo>
                <a:lnTo>
                  <a:pt x="543" y="366"/>
                </a:lnTo>
                <a:lnTo>
                  <a:pt x="543" y="368"/>
                </a:lnTo>
                <a:lnTo>
                  <a:pt x="543" y="368"/>
                </a:lnTo>
                <a:lnTo>
                  <a:pt x="543" y="368"/>
                </a:lnTo>
                <a:lnTo>
                  <a:pt x="543" y="368"/>
                </a:lnTo>
                <a:lnTo>
                  <a:pt x="543" y="370"/>
                </a:lnTo>
                <a:lnTo>
                  <a:pt x="543" y="370"/>
                </a:lnTo>
                <a:lnTo>
                  <a:pt x="544" y="370"/>
                </a:lnTo>
                <a:lnTo>
                  <a:pt x="546" y="370"/>
                </a:lnTo>
                <a:lnTo>
                  <a:pt x="548" y="370"/>
                </a:lnTo>
                <a:lnTo>
                  <a:pt x="550" y="371"/>
                </a:lnTo>
                <a:lnTo>
                  <a:pt x="550" y="371"/>
                </a:lnTo>
                <a:lnTo>
                  <a:pt x="555" y="373"/>
                </a:lnTo>
                <a:lnTo>
                  <a:pt x="555" y="373"/>
                </a:lnTo>
                <a:lnTo>
                  <a:pt x="556" y="375"/>
                </a:lnTo>
                <a:lnTo>
                  <a:pt x="558" y="375"/>
                </a:lnTo>
                <a:lnTo>
                  <a:pt x="558" y="375"/>
                </a:lnTo>
                <a:lnTo>
                  <a:pt x="560" y="375"/>
                </a:lnTo>
                <a:lnTo>
                  <a:pt x="560" y="375"/>
                </a:lnTo>
                <a:lnTo>
                  <a:pt x="563" y="376"/>
                </a:lnTo>
                <a:lnTo>
                  <a:pt x="565" y="378"/>
                </a:lnTo>
                <a:lnTo>
                  <a:pt x="566" y="380"/>
                </a:lnTo>
                <a:lnTo>
                  <a:pt x="566" y="380"/>
                </a:lnTo>
                <a:lnTo>
                  <a:pt x="566" y="381"/>
                </a:lnTo>
                <a:lnTo>
                  <a:pt x="568" y="388"/>
                </a:lnTo>
                <a:lnTo>
                  <a:pt x="568" y="391"/>
                </a:lnTo>
                <a:lnTo>
                  <a:pt x="570" y="393"/>
                </a:lnTo>
                <a:lnTo>
                  <a:pt x="573" y="395"/>
                </a:lnTo>
                <a:lnTo>
                  <a:pt x="573" y="396"/>
                </a:lnTo>
                <a:lnTo>
                  <a:pt x="570" y="396"/>
                </a:lnTo>
                <a:lnTo>
                  <a:pt x="568" y="396"/>
                </a:lnTo>
                <a:lnTo>
                  <a:pt x="565" y="398"/>
                </a:lnTo>
                <a:lnTo>
                  <a:pt x="563" y="403"/>
                </a:lnTo>
                <a:lnTo>
                  <a:pt x="558" y="417"/>
                </a:lnTo>
                <a:lnTo>
                  <a:pt x="556" y="418"/>
                </a:lnTo>
                <a:lnTo>
                  <a:pt x="555" y="427"/>
                </a:lnTo>
                <a:lnTo>
                  <a:pt x="553" y="430"/>
                </a:lnTo>
                <a:lnTo>
                  <a:pt x="551" y="432"/>
                </a:lnTo>
                <a:lnTo>
                  <a:pt x="548" y="433"/>
                </a:lnTo>
                <a:lnTo>
                  <a:pt x="533" y="435"/>
                </a:lnTo>
                <a:lnTo>
                  <a:pt x="516" y="437"/>
                </a:lnTo>
                <a:lnTo>
                  <a:pt x="511" y="437"/>
                </a:lnTo>
                <a:lnTo>
                  <a:pt x="487" y="428"/>
                </a:lnTo>
                <a:lnTo>
                  <a:pt x="486" y="427"/>
                </a:lnTo>
                <a:lnTo>
                  <a:pt x="484" y="425"/>
                </a:lnTo>
                <a:lnTo>
                  <a:pt x="482" y="422"/>
                </a:lnTo>
                <a:lnTo>
                  <a:pt x="482" y="420"/>
                </a:lnTo>
                <a:lnTo>
                  <a:pt x="482" y="417"/>
                </a:lnTo>
                <a:lnTo>
                  <a:pt x="482" y="413"/>
                </a:lnTo>
                <a:lnTo>
                  <a:pt x="479" y="412"/>
                </a:lnTo>
                <a:lnTo>
                  <a:pt x="476" y="410"/>
                </a:lnTo>
                <a:lnTo>
                  <a:pt x="474" y="412"/>
                </a:lnTo>
                <a:lnTo>
                  <a:pt x="472" y="412"/>
                </a:lnTo>
                <a:lnTo>
                  <a:pt x="472" y="412"/>
                </a:lnTo>
                <a:lnTo>
                  <a:pt x="469" y="417"/>
                </a:lnTo>
                <a:lnTo>
                  <a:pt x="467" y="418"/>
                </a:lnTo>
                <a:lnTo>
                  <a:pt x="467" y="420"/>
                </a:lnTo>
                <a:lnTo>
                  <a:pt x="467" y="423"/>
                </a:lnTo>
                <a:lnTo>
                  <a:pt x="467" y="425"/>
                </a:lnTo>
                <a:lnTo>
                  <a:pt x="465" y="425"/>
                </a:lnTo>
                <a:lnTo>
                  <a:pt x="464" y="427"/>
                </a:lnTo>
                <a:lnTo>
                  <a:pt x="462" y="428"/>
                </a:lnTo>
                <a:lnTo>
                  <a:pt x="459" y="433"/>
                </a:lnTo>
                <a:lnTo>
                  <a:pt x="455" y="435"/>
                </a:lnTo>
                <a:lnTo>
                  <a:pt x="454" y="435"/>
                </a:lnTo>
                <a:lnTo>
                  <a:pt x="450" y="433"/>
                </a:lnTo>
                <a:lnTo>
                  <a:pt x="447" y="433"/>
                </a:lnTo>
                <a:lnTo>
                  <a:pt x="445" y="435"/>
                </a:lnTo>
                <a:lnTo>
                  <a:pt x="444" y="437"/>
                </a:lnTo>
                <a:lnTo>
                  <a:pt x="440" y="437"/>
                </a:lnTo>
                <a:lnTo>
                  <a:pt x="439" y="433"/>
                </a:lnTo>
                <a:lnTo>
                  <a:pt x="439" y="432"/>
                </a:lnTo>
                <a:lnTo>
                  <a:pt x="439" y="430"/>
                </a:lnTo>
                <a:lnTo>
                  <a:pt x="440" y="430"/>
                </a:lnTo>
                <a:lnTo>
                  <a:pt x="444" y="430"/>
                </a:lnTo>
                <a:lnTo>
                  <a:pt x="445" y="430"/>
                </a:lnTo>
                <a:lnTo>
                  <a:pt x="445" y="428"/>
                </a:lnTo>
                <a:lnTo>
                  <a:pt x="445" y="427"/>
                </a:lnTo>
                <a:lnTo>
                  <a:pt x="442" y="425"/>
                </a:lnTo>
                <a:lnTo>
                  <a:pt x="442" y="423"/>
                </a:lnTo>
                <a:lnTo>
                  <a:pt x="440" y="422"/>
                </a:lnTo>
                <a:lnTo>
                  <a:pt x="437" y="422"/>
                </a:lnTo>
                <a:lnTo>
                  <a:pt x="432" y="422"/>
                </a:lnTo>
                <a:lnTo>
                  <a:pt x="430" y="422"/>
                </a:lnTo>
                <a:lnTo>
                  <a:pt x="430" y="420"/>
                </a:lnTo>
                <a:lnTo>
                  <a:pt x="429" y="420"/>
                </a:lnTo>
                <a:lnTo>
                  <a:pt x="429" y="418"/>
                </a:lnTo>
                <a:lnTo>
                  <a:pt x="429" y="417"/>
                </a:lnTo>
                <a:lnTo>
                  <a:pt x="427" y="417"/>
                </a:lnTo>
                <a:lnTo>
                  <a:pt x="413" y="412"/>
                </a:lnTo>
                <a:lnTo>
                  <a:pt x="410" y="410"/>
                </a:lnTo>
                <a:lnTo>
                  <a:pt x="407" y="407"/>
                </a:lnTo>
                <a:lnTo>
                  <a:pt x="407" y="405"/>
                </a:lnTo>
                <a:lnTo>
                  <a:pt x="407" y="403"/>
                </a:lnTo>
                <a:lnTo>
                  <a:pt x="407" y="400"/>
                </a:lnTo>
                <a:lnTo>
                  <a:pt x="405" y="400"/>
                </a:lnTo>
                <a:lnTo>
                  <a:pt x="403" y="398"/>
                </a:lnTo>
                <a:lnTo>
                  <a:pt x="402" y="398"/>
                </a:lnTo>
                <a:lnTo>
                  <a:pt x="402" y="398"/>
                </a:lnTo>
                <a:lnTo>
                  <a:pt x="400" y="396"/>
                </a:lnTo>
                <a:lnTo>
                  <a:pt x="400" y="396"/>
                </a:lnTo>
                <a:lnTo>
                  <a:pt x="402" y="393"/>
                </a:lnTo>
                <a:lnTo>
                  <a:pt x="402" y="391"/>
                </a:lnTo>
                <a:lnTo>
                  <a:pt x="398" y="391"/>
                </a:lnTo>
                <a:lnTo>
                  <a:pt x="397" y="391"/>
                </a:lnTo>
                <a:lnTo>
                  <a:pt x="397" y="390"/>
                </a:lnTo>
                <a:lnTo>
                  <a:pt x="397" y="388"/>
                </a:lnTo>
                <a:lnTo>
                  <a:pt x="397" y="386"/>
                </a:lnTo>
                <a:lnTo>
                  <a:pt x="398" y="385"/>
                </a:lnTo>
                <a:lnTo>
                  <a:pt x="398" y="385"/>
                </a:lnTo>
                <a:lnTo>
                  <a:pt x="400" y="383"/>
                </a:lnTo>
                <a:lnTo>
                  <a:pt x="400" y="383"/>
                </a:lnTo>
                <a:lnTo>
                  <a:pt x="402" y="381"/>
                </a:lnTo>
                <a:lnTo>
                  <a:pt x="402" y="378"/>
                </a:lnTo>
                <a:lnTo>
                  <a:pt x="402" y="375"/>
                </a:lnTo>
                <a:lnTo>
                  <a:pt x="398" y="373"/>
                </a:lnTo>
                <a:lnTo>
                  <a:pt x="392" y="371"/>
                </a:lnTo>
                <a:lnTo>
                  <a:pt x="392" y="371"/>
                </a:lnTo>
                <a:lnTo>
                  <a:pt x="392" y="370"/>
                </a:lnTo>
                <a:lnTo>
                  <a:pt x="392" y="368"/>
                </a:lnTo>
                <a:lnTo>
                  <a:pt x="392" y="366"/>
                </a:lnTo>
                <a:lnTo>
                  <a:pt x="392" y="366"/>
                </a:lnTo>
                <a:lnTo>
                  <a:pt x="390" y="363"/>
                </a:lnTo>
                <a:lnTo>
                  <a:pt x="390" y="363"/>
                </a:lnTo>
                <a:lnTo>
                  <a:pt x="386" y="363"/>
                </a:lnTo>
                <a:lnTo>
                  <a:pt x="385" y="363"/>
                </a:lnTo>
                <a:lnTo>
                  <a:pt x="383" y="364"/>
                </a:lnTo>
                <a:lnTo>
                  <a:pt x="383" y="364"/>
                </a:lnTo>
                <a:lnTo>
                  <a:pt x="381" y="366"/>
                </a:lnTo>
                <a:lnTo>
                  <a:pt x="381" y="368"/>
                </a:lnTo>
                <a:lnTo>
                  <a:pt x="380" y="370"/>
                </a:lnTo>
                <a:lnTo>
                  <a:pt x="378" y="368"/>
                </a:lnTo>
                <a:lnTo>
                  <a:pt x="376" y="368"/>
                </a:lnTo>
                <a:lnTo>
                  <a:pt x="376" y="366"/>
                </a:lnTo>
                <a:lnTo>
                  <a:pt x="376" y="366"/>
                </a:lnTo>
                <a:lnTo>
                  <a:pt x="376" y="364"/>
                </a:lnTo>
                <a:lnTo>
                  <a:pt x="376" y="364"/>
                </a:lnTo>
                <a:lnTo>
                  <a:pt x="376" y="364"/>
                </a:lnTo>
                <a:lnTo>
                  <a:pt x="375" y="364"/>
                </a:lnTo>
                <a:lnTo>
                  <a:pt x="371" y="364"/>
                </a:lnTo>
                <a:lnTo>
                  <a:pt x="370" y="364"/>
                </a:lnTo>
                <a:lnTo>
                  <a:pt x="368" y="364"/>
                </a:lnTo>
                <a:lnTo>
                  <a:pt x="368" y="364"/>
                </a:lnTo>
                <a:lnTo>
                  <a:pt x="368" y="363"/>
                </a:lnTo>
                <a:lnTo>
                  <a:pt x="368" y="361"/>
                </a:lnTo>
                <a:lnTo>
                  <a:pt x="366" y="361"/>
                </a:lnTo>
                <a:lnTo>
                  <a:pt x="363" y="361"/>
                </a:lnTo>
                <a:lnTo>
                  <a:pt x="363" y="359"/>
                </a:lnTo>
                <a:lnTo>
                  <a:pt x="361" y="358"/>
                </a:lnTo>
                <a:lnTo>
                  <a:pt x="360" y="358"/>
                </a:lnTo>
                <a:lnTo>
                  <a:pt x="358" y="359"/>
                </a:lnTo>
                <a:lnTo>
                  <a:pt x="356" y="361"/>
                </a:lnTo>
                <a:lnTo>
                  <a:pt x="355" y="364"/>
                </a:lnTo>
                <a:lnTo>
                  <a:pt x="355" y="370"/>
                </a:lnTo>
                <a:lnTo>
                  <a:pt x="353" y="373"/>
                </a:lnTo>
                <a:lnTo>
                  <a:pt x="353" y="376"/>
                </a:lnTo>
                <a:lnTo>
                  <a:pt x="350" y="376"/>
                </a:lnTo>
                <a:lnTo>
                  <a:pt x="346" y="373"/>
                </a:lnTo>
                <a:lnTo>
                  <a:pt x="343" y="373"/>
                </a:lnTo>
                <a:lnTo>
                  <a:pt x="343" y="373"/>
                </a:lnTo>
                <a:lnTo>
                  <a:pt x="341" y="375"/>
                </a:lnTo>
                <a:lnTo>
                  <a:pt x="339" y="375"/>
                </a:lnTo>
                <a:lnTo>
                  <a:pt x="339" y="376"/>
                </a:lnTo>
                <a:lnTo>
                  <a:pt x="338" y="376"/>
                </a:lnTo>
                <a:lnTo>
                  <a:pt x="336" y="376"/>
                </a:lnTo>
                <a:lnTo>
                  <a:pt x="334" y="375"/>
                </a:lnTo>
                <a:lnTo>
                  <a:pt x="331" y="373"/>
                </a:lnTo>
                <a:lnTo>
                  <a:pt x="331" y="371"/>
                </a:lnTo>
                <a:lnTo>
                  <a:pt x="331" y="370"/>
                </a:lnTo>
                <a:lnTo>
                  <a:pt x="331" y="368"/>
                </a:lnTo>
                <a:lnTo>
                  <a:pt x="331" y="364"/>
                </a:lnTo>
                <a:lnTo>
                  <a:pt x="331" y="363"/>
                </a:lnTo>
                <a:lnTo>
                  <a:pt x="329" y="361"/>
                </a:lnTo>
                <a:lnTo>
                  <a:pt x="329" y="361"/>
                </a:lnTo>
                <a:lnTo>
                  <a:pt x="328" y="359"/>
                </a:lnTo>
                <a:lnTo>
                  <a:pt x="328" y="359"/>
                </a:lnTo>
                <a:lnTo>
                  <a:pt x="326" y="359"/>
                </a:lnTo>
                <a:lnTo>
                  <a:pt x="326" y="358"/>
                </a:lnTo>
                <a:lnTo>
                  <a:pt x="326" y="354"/>
                </a:lnTo>
                <a:lnTo>
                  <a:pt x="326" y="353"/>
                </a:lnTo>
                <a:lnTo>
                  <a:pt x="326" y="351"/>
                </a:lnTo>
                <a:lnTo>
                  <a:pt x="324" y="351"/>
                </a:lnTo>
                <a:lnTo>
                  <a:pt x="321" y="353"/>
                </a:lnTo>
                <a:lnTo>
                  <a:pt x="318" y="353"/>
                </a:lnTo>
                <a:lnTo>
                  <a:pt x="314" y="351"/>
                </a:lnTo>
                <a:lnTo>
                  <a:pt x="313" y="351"/>
                </a:lnTo>
                <a:lnTo>
                  <a:pt x="311" y="351"/>
                </a:lnTo>
                <a:lnTo>
                  <a:pt x="309" y="351"/>
                </a:lnTo>
                <a:lnTo>
                  <a:pt x="307" y="351"/>
                </a:lnTo>
                <a:lnTo>
                  <a:pt x="306" y="349"/>
                </a:lnTo>
                <a:lnTo>
                  <a:pt x="304" y="348"/>
                </a:lnTo>
                <a:lnTo>
                  <a:pt x="304" y="348"/>
                </a:lnTo>
                <a:lnTo>
                  <a:pt x="302" y="348"/>
                </a:lnTo>
                <a:lnTo>
                  <a:pt x="301" y="348"/>
                </a:lnTo>
                <a:lnTo>
                  <a:pt x="301" y="348"/>
                </a:lnTo>
                <a:lnTo>
                  <a:pt x="299" y="349"/>
                </a:lnTo>
                <a:lnTo>
                  <a:pt x="299" y="351"/>
                </a:lnTo>
                <a:lnTo>
                  <a:pt x="299" y="354"/>
                </a:lnTo>
                <a:lnTo>
                  <a:pt x="299" y="354"/>
                </a:lnTo>
                <a:lnTo>
                  <a:pt x="299" y="356"/>
                </a:lnTo>
                <a:lnTo>
                  <a:pt x="297" y="356"/>
                </a:lnTo>
                <a:lnTo>
                  <a:pt x="294" y="354"/>
                </a:lnTo>
                <a:lnTo>
                  <a:pt x="292" y="353"/>
                </a:lnTo>
                <a:lnTo>
                  <a:pt x="291" y="344"/>
                </a:lnTo>
                <a:lnTo>
                  <a:pt x="289" y="344"/>
                </a:lnTo>
                <a:lnTo>
                  <a:pt x="286" y="344"/>
                </a:lnTo>
                <a:lnTo>
                  <a:pt x="286" y="346"/>
                </a:lnTo>
                <a:lnTo>
                  <a:pt x="284" y="346"/>
                </a:lnTo>
                <a:lnTo>
                  <a:pt x="284" y="348"/>
                </a:lnTo>
                <a:lnTo>
                  <a:pt x="284" y="351"/>
                </a:lnTo>
                <a:lnTo>
                  <a:pt x="284" y="351"/>
                </a:lnTo>
                <a:lnTo>
                  <a:pt x="282" y="353"/>
                </a:lnTo>
                <a:lnTo>
                  <a:pt x="281" y="353"/>
                </a:lnTo>
                <a:lnTo>
                  <a:pt x="279" y="353"/>
                </a:lnTo>
                <a:lnTo>
                  <a:pt x="277" y="356"/>
                </a:lnTo>
                <a:lnTo>
                  <a:pt x="277" y="358"/>
                </a:lnTo>
                <a:lnTo>
                  <a:pt x="276" y="358"/>
                </a:lnTo>
                <a:lnTo>
                  <a:pt x="274" y="358"/>
                </a:lnTo>
                <a:lnTo>
                  <a:pt x="272" y="358"/>
                </a:lnTo>
                <a:lnTo>
                  <a:pt x="269" y="354"/>
                </a:lnTo>
                <a:lnTo>
                  <a:pt x="267" y="354"/>
                </a:lnTo>
                <a:lnTo>
                  <a:pt x="267" y="354"/>
                </a:lnTo>
                <a:lnTo>
                  <a:pt x="265" y="356"/>
                </a:lnTo>
                <a:lnTo>
                  <a:pt x="260" y="366"/>
                </a:lnTo>
                <a:lnTo>
                  <a:pt x="259" y="368"/>
                </a:lnTo>
                <a:lnTo>
                  <a:pt x="249" y="373"/>
                </a:lnTo>
                <a:lnTo>
                  <a:pt x="239" y="375"/>
                </a:lnTo>
                <a:lnTo>
                  <a:pt x="234" y="378"/>
                </a:lnTo>
                <a:lnTo>
                  <a:pt x="232" y="378"/>
                </a:lnTo>
                <a:lnTo>
                  <a:pt x="230" y="376"/>
                </a:lnTo>
                <a:lnTo>
                  <a:pt x="228" y="373"/>
                </a:lnTo>
                <a:lnTo>
                  <a:pt x="228" y="373"/>
                </a:lnTo>
                <a:lnTo>
                  <a:pt x="227" y="371"/>
                </a:lnTo>
                <a:lnTo>
                  <a:pt x="227" y="370"/>
                </a:lnTo>
                <a:lnTo>
                  <a:pt x="225" y="368"/>
                </a:lnTo>
                <a:lnTo>
                  <a:pt x="225" y="366"/>
                </a:lnTo>
                <a:lnTo>
                  <a:pt x="225" y="364"/>
                </a:lnTo>
                <a:lnTo>
                  <a:pt x="223" y="364"/>
                </a:lnTo>
                <a:lnTo>
                  <a:pt x="222" y="364"/>
                </a:lnTo>
                <a:lnTo>
                  <a:pt x="218" y="364"/>
                </a:lnTo>
                <a:lnTo>
                  <a:pt x="218" y="364"/>
                </a:lnTo>
                <a:lnTo>
                  <a:pt x="217" y="363"/>
                </a:lnTo>
                <a:lnTo>
                  <a:pt x="215" y="363"/>
                </a:lnTo>
                <a:lnTo>
                  <a:pt x="207" y="348"/>
                </a:lnTo>
                <a:lnTo>
                  <a:pt x="207" y="344"/>
                </a:lnTo>
                <a:lnTo>
                  <a:pt x="207" y="341"/>
                </a:lnTo>
                <a:lnTo>
                  <a:pt x="207" y="339"/>
                </a:lnTo>
                <a:lnTo>
                  <a:pt x="200" y="334"/>
                </a:lnTo>
                <a:lnTo>
                  <a:pt x="198" y="333"/>
                </a:lnTo>
                <a:lnTo>
                  <a:pt x="197" y="329"/>
                </a:lnTo>
                <a:lnTo>
                  <a:pt x="197" y="329"/>
                </a:lnTo>
                <a:lnTo>
                  <a:pt x="193" y="326"/>
                </a:lnTo>
                <a:lnTo>
                  <a:pt x="192" y="322"/>
                </a:lnTo>
                <a:lnTo>
                  <a:pt x="192" y="322"/>
                </a:lnTo>
                <a:lnTo>
                  <a:pt x="190" y="321"/>
                </a:lnTo>
                <a:lnTo>
                  <a:pt x="188" y="321"/>
                </a:lnTo>
                <a:lnTo>
                  <a:pt x="183" y="321"/>
                </a:lnTo>
                <a:lnTo>
                  <a:pt x="181" y="322"/>
                </a:lnTo>
                <a:lnTo>
                  <a:pt x="181" y="322"/>
                </a:lnTo>
                <a:lnTo>
                  <a:pt x="181" y="326"/>
                </a:lnTo>
                <a:lnTo>
                  <a:pt x="181" y="327"/>
                </a:lnTo>
                <a:lnTo>
                  <a:pt x="180" y="327"/>
                </a:lnTo>
                <a:lnTo>
                  <a:pt x="178" y="327"/>
                </a:lnTo>
                <a:lnTo>
                  <a:pt x="180" y="329"/>
                </a:lnTo>
                <a:lnTo>
                  <a:pt x="183" y="331"/>
                </a:lnTo>
                <a:lnTo>
                  <a:pt x="185" y="333"/>
                </a:lnTo>
                <a:lnTo>
                  <a:pt x="185" y="338"/>
                </a:lnTo>
                <a:lnTo>
                  <a:pt x="185" y="338"/>
                </a:lnTo>
                <a:lnTo>
                  <a:pt x="183" y="339"/>
                </a:lnTo>
                <a:lnTo>
                  <a:pt x="183" y="339"/>
                </a:lnTo>
                <a:lnTo>
                  <a:pt x="183" y="341"/>
                </a:lnTo>
                <a:lnTo>
                  <a:pt x="183" y="341"/>
                </a:lnTo>
                <a:lnTo>
                  <a:pt x="183" y="343"/>
                </a:lnTo>
                <a:lnTo>
                  <a:pt x="183" y="344"/>
                </a:lnTo>
                <a:lnTo>
                  <a:pt x="181" y="346"/>
                </a:lnTo>
                <a:lnTo>
                  <a:pt x="181" y="349"/>
                </a:lnTo>
                <a:lnTo>
                  <a:pt x="181" y="354"/>
                </a:lnTo>
                <a:lnTo>
                  <a:pt x="180" y="358"/>
                </a:lnTo>
                <a:lnTo>
                  <a:pt x="178" y="359"/>
                </a:lnTo>
                <a:lnTo>
                  <a:pt x="175" y="361"/>
                </a:lnTo>
                <a:lnTo>
                  <a:pt x="171" y="363"/>
                </a:lnTo>
                <a:lnTo>
                  <a:pt x="171" y="363"/>
                </a:lnTo>
                <a:lnTo>
                  <a:pt x="170" y="363"/>
                </a:lnTo>
                <a:lnTo>
                  <a:pt x="168" y="361"/>
                </a:lnTo>
                <a:lnTo>
                  <a:pt x="166" y="361"/>
                </a:lnTo>
                <a:lnTo>
                  <a:pt x="166" y="359"/>
                </a:lnTo>
                <a:lnTo>
                  <a:pt x="165" y="356"/>
                </a:lnTo>
                <a:lnTo>
                  <a:pt x="165" y="354"/>
                </a:lnTo>
                <a:lnTo>
                  <a:pt x="165" y="353"/>
                </a:lnTo>
                <a:lnTo>
                  <a:pt x="166" y="351"/>
                </a:lnTo>
                <a:lnTo>
                  <a:pt x="168" y="348"/>
                </a:lnTo>
                <a:lnTo>
                  <a:pt x="168" y="346"/>
                </a:lnTo>
                <a:lnTo>
                  <a:pt x="170" y="341"/>
                </a:lnTo>
                <a:lnTo>
                  <a:pt x="171" y="339"/>
                </a:lnTo>
                <a:lnTo>
                  <a:pt x="175" y="338"/>
                </a:lnTo>
                <a:lnTo>
                  <a:pt x="175" y="336"/>
                </a:lnTo>
                <a:lnTo>
                  <a:pt x="176" y="336"/>
                </a:lnTo>
                <a:lnTo>
                  <a:pt x="176" y="334"/>
                </a:lnTo>
                <a:lnTo>
                  <a:pt x="176" y="334"/>
                </a:lnTo>
                <a:lnTo>
                  <a:pt x="175" y="333"/>
                </a:lnTo>
                <a:lnTo>
                  <a:pt x="173" y="333"/>
                </a:lnTo>
                <a:lnTo>
                  <a:pt x="173" y="331"/>
                </a:lnTo>
                <a:lnTo>
                  <a:pt x="171" y="331"/>
                </a:lnTo>
                <a:lnTo>
                  <a:pt x="171" y="329"/>
                </a:lnTo>
                <a:lnTo>
                  <a:pt x="166" y="327"/>
                </a:lnTo>
                <a:lnTo>
                  <a:pt x="166" y="326"/>
                </a:lnTo>
                <a:lnTo>
                  <a:pt x="165" y="324"/>
                </a:lnTo>
                <a:lnTo>
                  <a:pt x="165" y="324"/>
                </a:lnTo>
                <a:lnTo>
                  <a:pt x="165" y="322"/>
                </a:lnTo>
                <a:lnTo>
                  <a:pt x="163" y="321"/>
                </a:lnTo>
                <a:lnTo>
                  <a:pt x="163" y="319"/>
                </a:lnTo>
                <a:lnTo>
                  <a:pt x="161" y="317"/>
                </a:lnTo>
                <a:lnTo>
                  <a:pt x="161" y="316"/>
                </a:lnTo>
                <a:lnTo>
                  <a:pt x="161" y="314"/>
                </a:lnTo>
                <a:lnTo>
                  <a:pt x="161" y="314"/>
                </a:lnTo>
                <a:lnTo>
                  <a:pt x="161" y="312"/>
                </a:lnTo>
                <a:lnTo>
                  <a:pt x="161" y="309"/>
                </a:lnTo>
                <a:lnTo>
                  <a:pt x="161" y="307"/>
                </a:lnTo>
                <a:lnTo>
                  <a:pt x="161" y="306"/>
                </a:lnTo>
                <a:lnTo>
                  <a:pt x="158" y="306"/>
                </a:lnTo>
                <a:lnTo>
                  <a:pt x="158" y="304"/>
                </a:lnTo>
                <a:lnTo>
                  <a:pt x="156" y="301"/>
                </a:lnTo>
                <a:lnTo>
                  <a:pt x="156" y="299"/>
                </a:lnTo>
                <a:lnTo>
                  <a:pt x="155" y="297"/>
                </a:lnTo>
                <a:lnTo>
                  <a:pt x="153" y="296"/>
                </a:lnTo>
                <a:lnTo>
                  <a:pt x="149" y="296"/>
                </a:lnTo>
                <a:lnTo>
                  <a:pt x="141" y="290"/>
                </a:lnTo>
                <a:lnTo>
                  <a:pt x="141" y="289"/>
                </a:lnTo>
                <a:lnTo>
                  <a:pt x="141" y="287"/>
                </a:lnTo>
                <a:lnTo>
                  <a:pt x="139" y="285"/>
                </a:lnTo>
                <a:lnTo>
                  <a:pt x="139" y="284"/>
                </a:lnTo>
                <a:lnTo>
                  <a:pt x="139" y="282"/>
                </a:lnTo>
                <a:lnTo>
                  <a:pt x="139" y="280"/>
                </a:lnTo>
                <a:lnTo>
                  <a:pt x="139" y="279"/>
                </a:lnTo>
                <a:lnTo>
                  <a:pt x="139" y="277"/>
                </a:lnTo>
                <a:lnTo>
                  <a:pt x="141" y="277"/>
                </a:lnTo>
                <a:lnTo>
                  <a:pt x="143" y="277"/>
                </a:lnTo>
                <a:lnTo>
                  <a:pt x="143" y="275"/>
                </a:lnTo>
                <a:lnTo>
                  <a:pt x="141" y="274"/>
                </a:lnTo>
                <a:lnTo>
                  <a:pt x="139" y="272"/>
                </a:lnTo>
                <a:lnTo>
                  <a:pt x="134" y="269"/>
                </a:lnTo>
                <a:lnTo>
                  <a:pt x="134" y="267"/>
                </a:lnTo>
                <a:lnTo>
                  <a:pt x="134" y="265"/>
                </a:lnTo>
                <a:lnTo>
                  <a:pt x="133" y="264"/>
                </a:lnTo>
                <a:lnTo>
                  <a:pt x="131" y="262"/>
                </a:lnTo>
                <a:lnTo>
                  <a:pt x="131" y="262"/>
                </a:lnTo>
                <a:lnTo>
                  <a:pt x="131" y="260"/>
                </a:lnTo>
                <a:lnTo>
                  <a:pt x="129" y="262"/>
                </a:lnTo>
                <a:lnTo>
                  <a:pt x="128" y="262"/>
                </a:lnTo>
                <a:lnTo>
                  <a:pt x="124" y="260"/>
                </a:lnTo>
                <a:lnTo>
                  <a:pt x="124" y="260"/>
                </a:lnTo>
                <a:lnTo>
                  <a:pt x="124" y="260"/>
                </a:lnTo>
                <a:lnTo>
                  <a:pt x="123" y="260"/>
                </a:lnTo>
                <a:lnTo>
                  <a:pt x="123" y="259"/>
                </a:lnTo>
                <a:lnTo>
                  <a:pt x="123" y="259"/>
                </a:lnTo>
                <a:lnTo>
                  <a:pt x="123" y="259"/>
                </a:lnTo>
                <a:lnTo>
                  <a:pt x="123" y="259"/>
                </a:lnTo>
                <a:lnTo>
                  <a:pt x="123" y="257"/>
                </a:lnTo>
                <a:lnTo>
                  <a:pt x="121" y="257"/>
                </a:lnTo>
                <a:lnTo>
                  <a:pt x="121" y="257"/>
                </a:lnTo>
                <a:lnTo>
                  <a:pt x="121" y="259"/>
                </a:lnTo>
                <a:lnTo>
                  <a:pt x="121" y="260"/>
                </a:lnTo>
                <a:lnTo>
                  <a:pt x="114" y="257"/>
                </a:lnTo>
                <a:lnTo>
                  <a:pt x="111" y="257"/>
                </a:lnTo>
                <a:lnTo>
                  <a:pt x="111" y="259"/>
                </a:lnTo>
                <a:lnTo>
                  <a:pt x="109" y="259"/>
                </a:lnTo>
                <a:lnTo>
                  <a:pt x="109" y="259"/>
                </a:lnTo>
                <a:lnTo>
                  <a:pt x="107" y="259"/>
                </a:lnTo>
                <a:lnTo>
                  <a:pt x="107" y="259"/>
                </a:lnTo>
                <a:lnTo>
                  <a:pt x="106" y="257"/>
                </a:lnTo>
                <a:lnTo>
                  <a:pt x="106" y="257"/>
                </a:lnTo>
                <a:lnTo>
                  <a:pt x="106" y="255"/>
                </a:lnTo>
                <a:lnTo>
                  <a:pt x="106" y="255"/>
                </a:lnTo>
                <a:lnTo>
                  <a:pt x="102" y="253"/>
                </a:lnTo>
                <a:lnTo>
                  <a:pt x="102" y="253"/>
                </a:lnTo>
                <a:lnTo>
                  <a:pt x="101" y="252"/>
                </a:lnTo>
                <a:lnTo>
                  <a:pt x="101" y="252"/>
                </a:lnTo>
                <a:lnTo>
                  <a:pt x="99" y="252"/>
                </a:lnTo>
                <a:lnTo>
                  <a:pt x="99" y="252"/>
                </a:lnTo>
                <a:lnTo>
                  <a:pt x="99" y="253"/>
                </a:lnTo>
                <a:lnTo>
                  <a:pt x="99" y="253"/>
                </a:lnTo>
                <a:lnTo>
                  <a:pt x="97" y="253"/>
                </a:lnTo>
                <a:lnTo>
                  <a:pt x="96" y="253"/>
                </a:lnTo>
                <a:lnTo>
                  <a:pt x="96" y="253"/>
                </a:lnTo>
                <a:lnTo>
                  <a:pt x="96" y="253"/>
                </a:lnTo>
                <a:lnTo>
                  <a:pt x="94" y="255"/>
                </a:lnTo>
                <a:lnTo>
                  <a:pt x="94" y="255"/>
                </a:lnTo>
                <a:lnTo>
                  <a:pt x="94" y="253"/>
                </a:lnTo>
                <a:lnTo>
                  <a:pt x="89" y="252"/>
                </a:lnTo>
                <a:lnTo>
                  <a:pt x="87" y="252"/>
                </a:lnTo>
                <a:lnTo>
                  <a:pt x="87" y="252"/>
                </a:lnTo>
                <a:lnTo>
                  <a:pt x="86" y="252"/>
                </a:lnTo>
                <a:lnTo>
                  <a:pt x="86" y="250"/>
                </a:lnTo>
                <a:lnTo>
                  <a:pt x="84" y="248"/>
                </a:lnTo>
                <a:lnTo>
                  <a:pt x="84" y="247"/>
                </a:lnTo>
                <a:lnTo>
                  <a:pt x="84" y="247"/>
                </a:lnTo>
                <a:lnTo>
                  <a:pt x="84" y="240"/>
                </a:lnTo>
                <a:lnTo>
                  <a:pt x="82" y="233"/>
                </a:lnTo>
                <a:lnTo>
                  <a:pt x="82" y="230"/>
                </a:lnTo>
                <a:lnTo>
                  <a:pt x="84" y="227"/>
                </a:lnTo>
                <a:lnTo>
                  <a:pt x="84" y="223"/>
                </a:lnTo>
                <a:lnTo>
                  <a:pt x="82" y="222"/>
                </a:lnTo>
                <a:lnTo>
                  <a:pt x="81" y="222"/>
                </a:lnTo>
                <a:lnTo>
                  <a:pt x="79" y="225"/>
                </a:lnTo>
                <a:lnTo>
                  <a:pt x="79" y="225"/>
                </a:lnTo>
                <a:lnTo>
                  <a:pt x="77" y="225"/>
                </a:lnTo>
                <a:lnTo>
                  <a:pt x="74" y="223"/>
                </a:lnTo>
                <a:lnTo>
                  <a:pt x="72" y="225"/>
                </a:lnTo>
                <a:lnTo>
                  <a:pt x="70" y="225"/>
                </a:lnTo>
                <a:lnTo>
                  <a:pt x="69" y="228"/>
                </a:lnTo>
                <a:lnTo>
                  <a:pt x="67" y="228"/>
                </a:lnTo>
                <a:lnTo>
                  <a:pt x="67" y="228"/>
                </a:lnTo>
                <a:lnTo>
                  <a:pt x="65" y="228"/>
                </a:lnTo>
                <a:lnTo>
                  <a:pt x="64" y="227"/>
                </a:lnTo>
                <a:lnTo>
                  <a:pt x="62" y="227"/>
                </a:lnTo>
                <a:lnTo>
                  <a:pt x="60" y="225"/>
                </a:lnTo>
                <a:lnTo>
                  <a:pt x="59" y="223"/>
                </a:lnTo>
                <a:lnTo>
                  <a:pt x="59" y="223"/>
                </a:lnTo>
                <a:lnTo>
                  <a:pt x="57" y="223"/>
                </a:lnTo>
                <a:lnTo>
                  <a:pt x="55" y="225"/>
                </a:lnTo>
                <a:lnTo>
                  <a:pt x="52" y="227"/>
                </a:lnTo>
                <a:lnTo>
                  <a:pt x="49" y="228"/>
                </a:lnTo>
                <a:lnTo>
                  <a:pt x="49" y="232"/>
                </a:lnTo>
                <a:lnTo>
                  <a:pt x="49" y="235"/>
                </a:lnTo>
                <a:lnTo>
                  <a:pt x="47" y="237"/>
                </a:lnTo>
                <a:lnTo>
                  <a:pt x="45" y="238"/>
                </a:lnTo>
                <a:lnTo>
                  <a:pt x="42" y="240"/>
                </a:lnTo>
                <a:lnTo>
                  <a:pt x="39" y="238"/>
                </a:lnTo>
                <a:lnTo>
                  <a:pt x="39" y="237"/>
                </a:lnTo>
                <a:lnTo>
                  <a:pt x="39" y="233"/>
                </a:lnTo>
                <a:lnTo>
                  <a:pt x="39" y="233"/>
                </a:lnTo>
                <a:lnTo>
                  <a:pt x="39" y="232"/>
                </a:lnTo>
                <a:lnTo>
                  <a:pt x="37" y="230"/>
                </a:lnTo>
                <a:lnTo>
                  <a:pt x="37" y="230"/>
                </a:lnTo>
                <a:lnTo>
                  <a:pt x="35" y="232"/>
                </a:lnTo>
                <a:lnTo>
                  <a:pt x="33" y="232"/>
                </a:lnTo>
                <a:lnTo>
                  <a:pt x="33" y="233"/>
                </a:lnTo>
                <a:lnTo>
                  <a:pt x="30" y="233"/>
                </a:lnTo>
                <a:lnTo>
                  <a:pt x="25" y="233"/>
                </a:lnTo>
                <a:lnTo>
                  <a:pt x="22" y="232"/>
                </a:lnTo>
                <a:lnTo>
                  <a:pt x="20" y="230"/>
                </a:lnTo>
                <a:lnTo>
                  <a:pt x="20" y="230"/>
                </a:lnTo>
                <a:lnTo>
                  <a:pt x="20" y="228"/>
                </a:lnTo>
                <a:lnTo>
                  <a:pt x="20" y="227"/>
                </a:lnTo>
                <a:lnTo>
                  <a:pt x="20" y="225"/>
                </a:lnTo>
                <a:lnTo>
                  <a:pt x="20" y="225"/>
                </a:lnTo>
                <a:lnTo>
                  <a:pt x="25" y="225"/>
                </a:lnTo>
                <a:lnTo>
                  <a:pt x="27" y="225"/>
                </a:lnTo>
                <a:lnTo>
                  <a:pt x="27" y="225"/>
                </a:lnTo>
                <a:lnTo>
                  <a:pt x="28" y="223"/>
                </a:lnTo>
                <a:lnTo>
                  <a:pt x="28" y="222"/>
                </a:lnTo>
                <a:lnTo>
                  <a:pt x="28" y="220"/>
                </a:lnTo>
                <a:lnTo>
                  <a:pt x="28" y="218"/>
                </a:lnTo>
                <a:lnTo>
                  <a:pt x="25" y="218"/>
                </a:lnTo>
                <a:lnTo>
                  <a:pt x="25" y="217"/>
                </a:lnTo>
                <a:lnTo>
                  <a:pt x="25" y="217"/>
                </a:lnTo>
                <a:lnTo>
                  <a:pt x="23" y="213"/>
                </a:lnTo>
                <a:lnTo>
                  <a:pt x="23" y="211"/>
                </a:lnTo>
                <a:lnTo>
                  <a:pt x="22" y="211"/>
                </a:lnTo>
                <a:lnTo>
                  <a:pt x="20" y="213"/>
                </a:lnTo>
                <a:lnTo>
                  <a:pt x="18" y="213"/>
                </a:lnTo>
                <a:lnTo>
                  <a:pt x="7" y="208"/>
                </a:lnTo>
                <a:lnTo>
                  <a:pt x="5" y="206"/>
                </a:lnTo>
                <a:lnTo>
                  <a:pt x="5" y="205"/>
                </a:lnTo>
                <a:lnTo>
                  <a:pt x="5" y="203"/>
                </a:lnTo>
                <a:lnTo>
                  <a:pt x="5" y="201"/>
                </a:lnTo>
                <a:lnTo>
                  <a:pt x="3" y="201"/>
                </a:lnTo>
                <a:lnTo>
                  <a:pt x="3" y="200"/>
                </a:lnTo>
                <a:lnTo>
                  <a:pt x="0" y="198"/>
                </a:lnTo>
                <a:lnTo>
                  <a:pt x="10" y="193"/>
                </a:lnTo>
                <a:lnTo>
                  <a:pt x="15" y="191"/>
                </a:lnTo>
                <a:lnTo>
                  <a:pt x="17" y="191"/>
                </a:lnTo>
                <a:lnTo>
                  <a:pt x="18" y="190"/>
                </a:lnTo>
                <a:lnTo>
                  <a:pt x="18" y="190"/>
                </a:lnTo>
                <a:lnTo>
                  <a:pt x="18" y="190"/>
                </a:lnTo>
                <a:lnTo>
                  <a:pt x="23" y="190"/>
                </a:lnTo>
                <a:lnTo>
                  <a:pt x="23" y="188"/>
                </a:lnTo>
                <a:lnTo>
                  <a:pt x="25" y="188"/>
                </a:lnTo>
                <a:lnTo>
                  <a:pt x="40" y="181"/>
                </a:lnTo>
                <a:lnTo>
                  <a:pt x="42" y="180"/>
                </a:lnTo>
                <a:lnTo>
                  <a:pt x="44" y="180"/>
                </a:lnTo>
                <a:lnTo>
                  <a:pt x="47" y="174"/>
                </a:lnTo>
                <a:lnTo>
                  <a:pt x="49" y="169"/>
                </a:lnTo>
                <a:lnTo>
                  <a:pt x="49" y="169"/>
                </a:lnTo>
                <a:lnTo>
                  <a:pt x="49" y="168"/>
                </a:lnTo>
                <a:lnTo>
                  <a:pt x="49" y="168"/>
                </a:lnTo>
                <a:lnTo>
                  <a:pt x="47" y="168"/>
                </a:lnTo>
                <a:lnTo>
                  <a:pt x="47" y="168"/>
                </a:lnTo>
                <a:lnTo>
                  <a:pt x="47" y="166"/>
                </a:lnTo>
                <a:lnTo>
                  <a:pt x="49" y="163"/>
                </a:lnTo>
                <a:lnTo>
                  <a:pt x="49" y="161"/>
                </a:lnTo>
                <a:lnTo>
                  <a:pt x="49" y="159"/>
                </a:lnTo>
                <a:lnTo>
                  <a:pt x="50" y="158"/>
                </a:lnTo>
                <a:lnTo>
                  <a:pt x="52" y="158"/>
                </a:lnTo>
                <a:lnTo>
                  <a:pt x="54" y="158"/>
                </a:lnTo>
                <a:lnTo>
                  <a:pt x="54" y="156"/>
                </a:lnTo>
                <a:lnTo>
                  <a:pt x="54" y="156"/>
                </a:lnTo>
                <a:lnTo>
                  <a:pt x="54" y="156"/>
                </a:lnTo>
                <a:lnTo>
                  <a:pt x="54" y="154"/>
                </a:lnTo>
                <a:lnTo>
                  <a:pt x="54" y="154"/>
                </a:lnTo>
                <a:lnTo>
                  <a:pt x="54" y="154"/>
                </a:lnTo>
                <a:lnTo>
                  <a:pt x="54" y="154"/>
                </a:lnTo>
                <a:lnTo>
                  <a:pt x="55" y="153"/>
                </a:lnTo>
                <a:lnTo>
                  <a:pt x="59" y="153"/>
                </a:lnTo>
                <a:lnTo>
                  <a:pt x="59" y="153"/>
                </a:lnTo>
                <a:lnTo>
                  <a:pt x="60" y="153"/>
                </a:lnTo>
                <a:lnTo>
                  <a:pt x="60" y="153"/>
                </a:lnTo>
                <a:lnTo>
                  <a:pt x="60" y="151"/>
                </a:lnTo>
                <a:lnTo>
                  <a:pt x="60" y="151"/>
                </a:lnTo>
                <a:lnTo>
                  <a:pt x="60" y="149"/>
                </a:lnTo>
                <a:lnTo>
                  <a:pt x="60" y="149"/>
                </a:lnTo>
                <a:lnTo>
                  <a:pt x="59" y="148"/>
                </a:lnTo>
                <a:lnTo>
                  <a:pt x="59" y="148"/>
                </a:lnTo>
                <a:lnTo>
                  <a:pt x="57" y="146"/>
                </a:lnTo>
                <a:lnTo>
                  <a:pt x="57" y="146"/>
                </a:lnTo>
                <a:lnTo>
                  <a:pt x="57" y="146"/>
                </a:lnTo>
                <a:lnTo>
                  <a:pt x="57" y="146"/>
                </a:lnTo>
                <a:lnTo>
                  <a:pt x="57" y="144"/>
                </a:lnTo>
                <a:lnTo>
                  <a:pt x="57" y="144"/>
                </a:lnTo>
                <a:lnTo>
                  <a:pt x="59" y="141"/>
                </a:lnTo>
                <a:lnTo>
                  <a:pt x="59" y="141"/>
                </a:lnTo>
                <a:lnTo>
                  <a:pt x="59" y="139"/>
                </a:lnTo>
                <a:lnTo>
                  <a:pt x="59" y="139"/>
                </a:lnTo>
                <a:lnTo>
                  <a:pt x="60" y="139"/>
                </a:lnTo>
                <a:lnTo>
                  <a:pt x="60" y="139"/>
                </a:lnTo>
                <a:lnTo>
                  <a:pt x="60" y="141"/>
                </a:lnTo>
                <a:lnTo>
                  <a:pt x="60" y="141"/>
                </a:lnTo>
                <a:lnTo>
                  <a:pt x="62" y="141"/>
                </a:lnTo>
                <a:lnTo>
                  <a:pt x="62" y="141"/>
                </a:lnTo>
                <a:lnTo>
                  <a:pt x="62" y="141"/>
                </a:lnTo>
                <a:lnTo>
                  <a:pt x="62" y="141"/>
                </a:lnTo>
                <a:lnTo>
                  <a:pt x="62" y="141"/>
                </a:lnTo>
                <a:lnTo>
                  <a:pt x="62" y="139"/>
                </a:lnTo>
                <a:lnTo>
                  <a:pt x="62" y="137"/>
                </a:lnTo>
                <a:lnTo>
                  <a:pt x="62" y="136"/>
                </a:lnTo>
                <a:lnTo>
                  <a:pt x="62" y="136"/>
                </a:lnTo>
                <a:lnTo>
                  <a:pt x="62" y="136"/>
                </a:lnTo>
                <a:lnTo>
                  <a:pt x="64" y="134"/>
                </a:lnTo>
                <a:lnTo>
                  <a:pt x="64" y="134"/>
                </a:lnTo>
                <a:lnTo>
                  <a:pt x="64" y="134"/>
                </a:lnTo>
                <a:lnTo>
                  <a:pt x="64" y="132"/>
                </a:lnTo>
                <a:lnTo>
                  <a:pt x="65" y="132"/>
                </a:lnTo>
                <a:lnTo>
                  <a:pt x="65" y="132"/>
                </a:lnTo>
                <a:lnTo>
                  <a:pt x="65" y="132"/>
                </a:lnTo>
                <a:lnTo>
                  <a:pt x="67" y="132"/>
                </a:lnTo>
                <a:lnTo>
                  <a:pt x="69" y="132"/>
                </a:lnTo>
                <a:lnTo>
                  <a:pt x="70" y="136"/>
                </a:lnTo>
                <a:lnTo>
                  <a:pt x="70" y="136"/>
                </a:lnTo>
                <a:lnTo>
                  <a:pt x="70" y="136"/>
                </a:lnTo>
                <a:lnTo>
                  <a:pt x="74" y="136"/>
                </a:lnTo>
                <a:lnTo>
                  <a:pt x="74" y="136"/>
                </a:lnTo>
                <a:lnTo>
                  <a:pt x="74" y="136"/>
                </a:lnTo>
                <a:lnTo>
                  <a:pt x="76" y="136"/>
                </a:lnTo>
                <a:lnTo>
                  <a:pt x="76" y="136"/>
                </a:lnTo>
                <a:lnTo>
                  <a:pt x="76" y="134"/>
                </a:lnTo>
                <a:lnTo>
                  <a:pt x="77" y="132"/>
                </a:lnTo>
                <a:lnTo>
                  <a:pt x="77" y="132"/>
                </a:lnTo>
                <a:lnTo>
                  <a:pt x="77" y="131"/>
                </a:lnTo>
                <a:lnTo>
                  <a:pt x="79" y="129"/>
                </a:lnTo>
                <a:lnTo>
                  <a:pt x="81" y="127"/>
                </a:lnTo>
                <a:lnTo>
                  <a:pt x="81" y="126"/>
                </a:lnTo>
                <a:lnTo>
                  <a:pt x="81" y="124"/>
                </a:lnTo>
                <a:lnTo>
                  <a:pt x="79" y="124"/>
                </a:lnTo>
                <a:lnTo>
                  <a:pt x="79" y="122"/>
                </a:lnTo>
                <a:lnTo>
                  <a:pt x="79" y="122"/>
                </a:lnTo>
                <a:lnTo>
                  <a:pt x="79" y="121"/>
                </a:lnTo>
                <a:lnTo>
                  <a:pt x="79" y="121"/>
                </a:lnTo>
                <a:lnTo>
                  <a:pt x="79" y="119"/>
                </a:lnTo>
                <a:lnTo>
                  <a:pt x="79" y="119"/>
                </a:lnTo>
                <a:lnTo>
                  <a:pt x="81" y="119"/>
                </a:lnTo>
                <a:lnTo>
                  <a:pt x="81" y="119"/>
                </a:lnTo>
                <a:lnTo>
                  <a:pt x="81" y="117"/>
                </a:lnTo>
                <a:lnTo>
                  <a:pt x="81" y="119"/>
                </a:lnTo>
                <a:lnTo>
                  <a:pt x="84" y="119"/>
                </a:lnTo>
                <a:lnTo>
                  <a:pt x="84" y="119"/>
                </a:lnTo>
                <a:lnTo>
                  <a:pt x="86" y="119"/>
                </a:lnTo>
                <a:lnTo>
                  <a:pt x="89" y="116"/>
                </a:lnTo>
                <a:lnTo>
                  <a:pt x="89" y="116"/>
                </a:lnTo>
                <a:lnTo>
                  <a:pt x="89" y="116"/>
                </a:lnTo>
                <a:lnTo>
                  <a:pt x="91" y="116"/>
                </a:lnTo>
                <a:lnTo>
                  <a:pt x="92" y="116"/>
                </a:lnTo>
                <a:lnTo>
                  <a:pt x="92" y="116"/>
                </a:lnTo>
                <a:lnTo>
                  <a:pt x="94" y="114"/>
                </a:lnTo>
                <a:lnTo>
                  <a:pt x="96" y="114"/>
                </a:lnTo>
                <a:lnTo>
                  <a:pt x="96" y="114"/>
                </a:lnTo>
                <a:lnTo>
                  <a:pt x="97" y="114"/>
                </a:lnTo>
                <a:lnTo>
                  <a:pt x="99" y="114"/>
                </a:lnTo>
                <a:lnTo>
                  <a:pt x="101" y="112"/>
                </a:lnTo>
                <a:lnTo>
                  <a:pt x="101" y="112"/>
                </a:lnTo>
                <a:lnTo>
                  <a:pt x="101" y="112"/>
                </a:lnTo>
                <a:lnTo>
                  <a:pt x="101" y="111"/>
                </a:lnTo>
                <a:lnTo>
                  <a:pt x="102" y="107"/>
                </a:lnTo>
                <a:lnTo>
                  <a:pt x="102" y="107"/>
                </a:lnTo>
                <a:lnTo>
                  <a:pt x="102" y="106"/>
                </a:lnTo>
                <a:lnTo>
                  <a:pt x="102" y="106"/>
                </a:lnTo>
                <a:lnTo>
                  <a:pt x="104" y="106"/>
                </a:lnTo>
                <a:lnTo>
                  <a:pt x="106" y="106"/>
                </a:lnTo>
                <a:lnTo>
                  <a:pt x="107" y="106"/>
                </a:lnTo>
                <a:lnTo>
                  <a:pt x="107" y="106"/>
                </a:lnTo>
                <a:lnTo>
                  <a:pt x="107" y="106"/>
                </a:lnTo>
                <a:lnTo>
                  <a:pt x="109" y="104"/>
                </a:lnTo>
                <a:lnTo>
                  <a:pt x="109" y="104"/>
                </a:lnTo>
                <a:lnTo>
                  <a:pt x="109" y="104"/>
                </a:lnTo>
                <a:lnTo>
                  <a:pt x="107" y="104"/>
                </a:lnTo>
                <a:lnTo>
                  <a:pt x="107" y="102"/>
                </a:lnTo>
                <a:lnTo>
                  <a:pt x="104" y="102"/>
                </a:lnTo>
                <a:lnTo>
                  <a:pt x="104" y="100"/>
                </a:lnTo>
                <a:lnTo>
                  <a:pt x="104" y="100"/>
                </a:lnTo>
                <a:lnTo>
                  <a:pt x="104" y="100"/>
                </a:lnTo>
                <a:lnTo>
                  <a:pt x="104" y="100"/>
                </a:lnTo>
                <a:lnTo>
                  <a:pt x="104" y="99"/>
                </a:lnTo>
                <a:lnTo>
                  <a:pt x="106" y="99"/>
                </a:lnTo>
                <a:lnTo>
                  <a:pt x="107" y="99"/>
                </a:lnTo>
                <a:lnTo>
                  <a:pt x="107" y="99"/>
                </a:lnTo>
                <a:lnTo>
                  <a:pt x="109" y="99"/>
                </a:lnTo>
                <a:lnTo>
                  <a:pt x="109" y="97"/>
                </a:lnTo>
                <a:lnTo>
                  <a:pt x="109" y="97"/>
                </a:lnTo>
                <a:lnTo>
                  <a:pt x="109" y="97"/>
                </a:lnTo>
                <a:lnTo>
                  <a:pt x="109" y="95"/>
                </a:lnTo>
                <a:lnTo>
                  <a:pt x="109" y="95"/>
                </a:lnTo>
                <a:lnTo>
                  <a:pt x="109" y="94"/>
                </a:lnTo>
                <a:lnTo>
                  <a:pt x="111" y="94"/>
                </a:lnTo>
                <a:lnTo>
                  <a:pt x="111" y="94"/>
                </a:lnTo>
                <a:lnTo>
                  <a:pt x="112" y="92"/>
                </a:lnTo>
                <a:lnTo>
                  <a:pt x="112" y="92"/>
                </a:lnTo>
                <a:lnTo>
                  <a:pt x="112" y="92"/>
                </a:lnTo>
                <a:lnTo>
                  <a:pt x="112" y="92"/>
                </a:lnTo>
                <a:lnTo>
                  <a:pt x="112" y="90"/>
                </a:lnTo>
                <a:lnTo>
                  <a:pt x="112" y="89"/>
                </a:lnTo>
                <a:lnTo>
                  <a:pt x="112" y="89"/>
                </a:lnTo>
                <a:lnTo>
                  <a:pt x="112" y="89"/>
                </a:lnTo>
                <a:lnTo>
                  <a:pt x="114" y="87"/>
                </a:lnTo>
                <a:lnTo>
                  <a:pt x="114" y="85"/>
                </a:lnTo>
                <a:lnTo>
                  <a:pt x="116" y="84"/>
                </a:lnTo>
                <a:lnTo>
                  <a:pt x="118" y="82"/>
                </a:lnTo>
                <a:lnTo>
                  <a:pt x="118" y="82"/>
                </a:lnTo>
                <a:lnTo>
                  <a:pt x="118" y="80"/>
                </a:lnTo>
                <a:lnTo>
                  <a:pt x="116" y="80"/>
                </a:lnTo>
                <a:lnTo>
                  <a:pt x="116" y="79"/>
                </a:lnTo>
                <a:lnTo>
                  <a:pt x="116" y="79"/>
                </a:lnTo>
                <a:lnTo>
                  <a:pt x="116" y="75"/>
                </a:lnTo>
                <a:lnTo>
                  <a:pt x="116" y="75"/>
                </a:lnTo>
                <a:lnTo>
                  <a:pt x="116" y="74"/>
                </a:lnTo>
                <a:lnTo>
                  <a:pt x="114" y="72"/>
                </a:lnTo>
                <a:lnTo>
                  <a:pt x="114" y="70"/>
                </a:lnTo>
                <a:lnTo>
                  <a:pt x="114" y="70"/>
                </a:lnTo>
                <a:lnTo>
                  <a:pt x="114" y="69"/>
                </a:lnTo>
                <a:lnTo>
                  <a:pt x="114" y="69"/>
                </a:lnTo>
                <a:lnTo>
                  <a:pt x="114" y="69"/>
                </a:lnTo>
                <a:lnTo>
                  <a:pt x="116" y="67"/>
                </a:lnTo>
                <a:lnTo>
                  <a:pt x="116" y="65"/>
                </a:lnTo>
                <a:lnTo>
                  <a:pt x="118" y="65"/>
                </a:lnTo>
                <a:lnTo>
                  <a:pt x="118" y="65"/>
                </a:lnTo>
                <a:lnTo>
                  <a:pt x="119" y="67"/>
                </a:lnTo>
                <a:lnTo>
                  <a:pt x="121" y="67"/>
                </a:lnTo>
                <a:lnTo>
                  <a:pt x="121" y="65"/>
                </a:lnTo>
                <a:lnTo>
                  <a:pt x="121" y="65"/>
                </a:lnTo>
                <a:lnTo>
                  <a:pt x="123" y="65"/>
                </a:lnTo>
                <a:lnTo>
                  <a:pt x="123" y="65"/>
                </a:lnTo>
                <a:lnTo>
                  <a:pt x="123" y="63"/>
                </a:lnTo>
                <a:lnTo>
                  <a:pt x="124" y="62"/>
                </a:lnTo>
                <a:lnTo>
                  <a:pt x="124" y="60"/>
                </a:lnTo>
                <a:lnTo>
                  <a:pt x="126" y="60"/>
                </a:lnTo>
                <a:lnTo>
                  <a:pt x="126" y="60"/>
                </a:lnTo>
                <a:lnTo>
                  <a:pt x="126" y="60"/>
                </a:lnTo>
                <a:lnTo>
                  <a:pt x="126" y="60"/>
                </a:lnTo>
                <a:lnTo>
                  <a:pt x="128" y="58"/>
                </a:lnTo>
                <a:lnTo>
                  <a:pt x="128" y="58"/>
                </a:lnTo>
                <a:lnTo>
                  <a:pt x="128" y="58"/>
                </a:lnTo>
                <a:lnTo>
                  <a:pt x="128" y="57"/>
                </a:lnTo>
                <a:lnTo>
                  <a:pt x="128" y="57"/>
                </a:lnTo>
                <a:lnTo>
                  <a:pt x="128" y="57"/>
                </a:lnTo>
                <a:lnTo>
                  <a:pt x="129" y="57"/>
                </a:lnTo>
                <a:lnTo>
                  <a:pt x="129" y="57"/>
                </a:lnTo>
                <a:lnTo>
                  <a:pt x="131" y="52"/>
                </a:lnTo>
                <a:lnTo>
                  <a:pt x="131" y="52"/>
                </a:lnTo>
                <a:lnTo>
                  <a:pt x="133" y="52"/>
                </a:lnTo>
                <a:lnTo>
                  <a:pt x="134" y="48"/>
                </a:lnTo>
                <a:lnTo>
                  <a:pt x="136" y="48"/>
                </a:lnTo>
                <a:lnTo>
                  <a:pt x="136" y="48"/>
                </a:lnTo>
                <a:lnTo>
                  <a:pt x="138" y="45"/>
                </a:lnTo>
                <a:lnTo>
                  <a:pt x="139" y="40"/>
                </a:lnTo>
                <a:lnTo>
                  <a:pt x="143" y="37"/>
                </a:lnTo>
                <a:lnTo>
                  <a:pt x="143" y="35"/>
                </a:lnTo>
                <a:lnTo>
                  <a:pt x="143" y="35"/>
                </a:lnTo>
                <a:lnTo>
                  <a:pt x="143" y="35"/>
                </a:lnTo>
                <a:lnTo>
                  <a:pt x="143" y="33"/>
                </a:lnTo>
                <a:lnTo>
                  <a:pt x="143" y="33"/>
                </a:lnTo>
                <a:lnTo>
                  <a:pt x="143" y="33"/>
                </a:lnTo>
                <a:lnTo>
                  <a:pt x="143" y="32"/>
                </a:lnTo>
                <a:lnTo>
                  <a:pt x="143" y="32"/>
                </a:lnTo>
                <a:lnTo>
                  <a:pt x="144" y="30"/>
                </a:lnTo>
                <a:lnTo>
                  <a:pt x="146" y="28"/>
                </a:lnTo>
                <a:lnTo>
                  <a:pt x="149" y="28"/>
                </a:lnTo>
                <a:lnTo>
                  <a:pt x="149" y="26"/>
                </a:lnTo>
                <a:lnTo>
                  <a:pt x="149" y="26"/>
                </a:lnTo>
                <a:lnTo>
                  <a:pt x="149" y="26"/>
                </a:lnTo>
                <a:lnTo>
                  <a:pt x="149" y="25"/>
                </a:lnTo>
                <a:lnTo>
                  <a:pt x="149" y="25"/>
                </a:lnTo>
                <a:lnTo>
                  <a:pt x="148" y="23"/>
                </a:lnTo>
                <a:lnTo>
                  <a:pt x="148" y="23"/>
                </a:lnTo>
                <a:lnTo>
                  <a:pt x="148" y="23"/>
                </a:lnTo>
                <a:lnTo>
                  <a:pt x="148" y="20"/>
                </a:lnTo>
                <a:lnTo>
                  <a:pt x="148" y="20"/>
                </a:lnTo>
                <a:lnTo>
                  <a:pt x="148" y="20"/>
                </a:lnTo>
                <a:lnTo>
                  <a:pt x="148" y="20"/>
                </a:lnTo>
                <a:lnTo>
                  <a:pt x="146" y="20"/>
                </a:lnTo>
                <a:lnTo>
                  <a:pt x="146" y="18"/>
                </a:lnTo>
                <a:lnTo>
                  <a:pt x="141" y="20"/>
                </a:lnTo>
                <a:lnTo>
                  <a:pt x="141" y="18"/>
                </a:lnTo>
                <a:lnTo>
                  <a:pt x="141" y="18"/>
                </a:lnTo>
                <a:lnTo>
                  <a:pt x="141" y="18"/>
                </a:lnTo>
                <a:lnTo>
                  <a:pt x="141" y="18"/>
                </a:lnTo>
                <a:lnTo>
                  <a:pt x="141" y="18"/>
                </a:lnTo>
                <a:lnTo>
                  <a:pt x="141" y="16"/>
                </a:lnTo>
                <a:lnTo>
                  <a:pt x="141" y="16"/>
                </a:lnTo>
                <a:lnTo>
                  <a:pt x="141" y="15"/>
                </a:lnTo>
                <a:lnTo>
                  <a:pt x="141" y="15"/>
                </a:lnTo>
                <a:lnTo>
                  <a:pt x="141" y="15"/>
                </a:lnTo>
                <a:lnTo>
                  <a:pt x="143" y="15"/>
                </a:lnTo>
                <a:lnTo>
                  <a:pt x="143" y="15"/>
                </a:lnTo>
                <a:lnTo>
                  <a:pt x="146" y="15"/>
                </a:lnTo>
                <a:lnTo>
                  <a:pt x="146" y="13"/>
                </a:lnTo>
                <a:lnTo>
                  <a:pt x="146" y="13"/>
                </a:lnTo>
                <a:lnTo>
                  <a:pt x="146" y="13"/>
                </a:lnTo>
                <a:lnTo>
                  <a:pt x="148" y="11"/>
                </a:lnTo>
                <a:lnTo>
                  <a:pt x="148" y="10"/>
                </a:lnTo>
                <a:lnTo>
                  <a:pt x="146" y="10"/>
                </a:lnTo>
                <a:lnTo>
                  <a:pt x="146" y="8"/>
                </a:lnTo>
                <a:lnTo>
                  <a:pt x="146" y="8"/>
                </a:lnTo>
                <a:lnTo>
                  <a:pt x="146" y="6"/>
                </a:lnTo>
                <a:lnTo>
                  <a:pt x="143" y="3"/>
                </a:lnTo>
                <a:lnTo>
                  <a:pt x="143" y="3"/>
                </a:lnTo>
                <a:lnTo>
                  <a:pt x="141" y="1"/>
                </a:lnTo>
                <a:lnTo>
                  <a:pt x="141" y="1"/>
                </a:lnTo>
                <a:lnTo>
                  <a:pt x="143" y="1"/>
                </a:lnTo>
                <a:lnTo>
                  <a:pt x="144" y="1"/>
                </a:lnTo>
                <a:lnTo>
                  <a:pt x="144" y="0"/>
                </a:lnTo>
                <a:lnTo>
                  <a:pt x="146" y="0"/>
                </a:lnTo>
                <a:lnTo>
                  <a:pt x="146" y="0"/>
                </a:lnTo>
                <a:lnTo>
                  <a:pt x="146" y="0"/>
                </a:lnTo>
                <a:lnTo>
                  <a:pt x="149" y="1"/>
                </a:lnTo>
                <a:lnTo>
                  <a:pt x="149" y="1"/>
                </a:lnTo>
                <a:lnTo>
                  <a:pt x="149" y="1"/>
                </a:lnTo>
                <a:lnTo>
                  <a:pt x="151" y="1"/>
                </a:lnTo>
                <a:lnTo>
                  <a:pt x="153" y="1"/>
                </a:lnTo>
                <a:lnTo>
                  <a:pt x="156" y="3"/>
                </a:lnTo>
                <a:lnTo>
                  <a:pt x="156" y="3"/>
                </a:lnTo>
                <a:lnTo>
                  <a:pt x="158" y="5"/>
                </a:lnTo>
                <a:lnTo>
                  <a:pt x="158" y="5"/>
                </a:lnTo>
                <a:lnTo>
                  <a:pt x="158" y="3"/>
                </a:lnTo>
                <a:lnTo>
                  <a:pt x="160" y="3"/>
                </a:lnTo>
                <a:lnTo>
                  <a:pt x="160" y="3"/>
                </a:lnTo>
                <a:lnTo>
                  <a:pt x="160" y="3"/>
                </a:lnTo>
                <a:lnTo>
                  <a:pt x="160" y="1"/>
                </a:lnTo>
                <a:lnTo>
                  <a:pt x="161" y="0"/>
                </a:lnTo>
                <a:lnTo>
                  <a:pt x="163" y="1"/>
                </a:lnTo>
                <a:lnTo>
                  <a:pt x="165" y="3"/>
                </a:lnTo>
                <a:lnTo>
                  <a:pt x="165" y="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9" name="Freeform 92">
            <a:extLst>
              <a:ext uri="{FF2B5EF4-FFF2-40B4-BE49-F238E27FC236}">
                <a16:creationId xmlns:a16="http://schemas.microsoft.com/office/drawing/2014/main" id="{0B5D9518-95E6-432A-A7A7-4E49305D6240}"/>
              </a:ext>
            </a:extLst>
          </p:cNvPr>
          <p:cNvSpPr>
            <a:spLocks noEditPoints="1"/>
          </p:cNvSpPr>
          <p:nvPr/>
        </p:nvSpPr>
        <p:spPr bwMode="auto">
          <a:xfrm>
            <a:off x="5582329" y="5000694"/>
            <a:ext cx="553249" cy="421937"/>
          </a:xfrm>
          <a:custGeom>
            <a:avLst/>
            <a:gdLst>
              <a:gd name="T0" fmla="*/ 180 w 573"/>
              <a:gd name="T1" fmla="*/ 13 h 437"/>
              <a:gd name="T2" fmla="*/ 188 w 573"/>
              <a:gd name="T3" fmla="*/ 16 h 437"/>
              <a:gd name="T4" fmla="*/ 180 w 573"/>
              <a:gd name="T5" fmla="*/ 28 h 437"/>
              <a:gd name="T6" fmla="*/ 192 w 573"/>
              <a:gd name="T7" fmla="*/ 40 h 437"/>
              <a:gd name="T8" fmla="*/ 210 w 573"/>
              <a:gd name="T9" fmla="*/ 80 h 437"/>
              <a:gd name="T10" fmla="*/ 239 w 573"/>
              <a:gd name="T11" fmla="*/ 126 h 437"/>
              <a:gd name="T12" fmla="*/ 255 w 573"/>
              <a:gd name="T13" fmla="*/ 144 h 437"/>
              <a:gd name="T14" fmla="*/ 272 w 573"/>
              <a:gd name="T15" fmla="*/ 176 h 437"/>
              <a:gd name="T16" fmla="*/ 267 w 573"/>
              <a:gd name="T17" fmla="*/ 190 h 437"/>
              <a:gd name="T18" fmla="*/ 260 w 573"/>
              <a:gd name="T19" fmla="*/ 191 h 437"/>
              <a:gd name="T20" fmla="*/ 274 w 573"/>
              <a:gd name="T21" fmla="*/ 201 h 437"/>
              <a:gd name="T22" fmla="*/ 269 w 573"/>
              <a:gd name="T23" fmla="*/ 211 h 437"/>
              <a:gd name="T24" fmla="*/ 281 w 573"/>
              <a:gd name="T25" fmla="*/ 225 h 437"/>
              <a:gd name="T26" fmla="*/ 301 w 573"/>
              <a:gd name="T27" fmla="*/ 208 h 437"/>
              <a:gd name="T28" fmla="*/ 319 w 573"/>
              <a:gd name="T29" fmla="*/ 211 h 437"/>
              <a:gd name="T30" fmla="*/ 318 w 573"/>
              <a:gd name="T31" fmla="*/ 227 h 437"/>
              <a:gd name="T32" fmla="*/ 297 w 573"/>
              <a:gd name="T33" fmla="*/ 245 h 437"/>
              <a:gd name="T34" fmla="*/ 311 w 573"/>
              <a:gd name="T35" fmla="*/ 248 h 437"/>
              <a:gd name="T36" fmla="*/ 321 w 573"/>
              <a:gd name="T37" fmla="*/ 262 h 437"/>
              <a:gd name="T38" fmla="*/ 313 w 573"/>
              <a:gd name="T39" fmla="*/ 282 h 437"/>
              <a:gd name="T40" fmla="*/ 316 w 573"/>
              <a:gd name="T41" fmla="*/ 301 h 437"/>
              <a:gd name="T42" fmla="*/ 324 w 573"/>
              <a:gd name="T43" fmla="*/ 292 h 437"/>
              <a:gd name="T44" fmla="*/ 339 w 573"/>
              <a:gd name="T45" fmla="*/ 311 h 437"/>
              <a:gd name="T46" fmla="*/ 361 w 573"/>
              <a:gd name="T47" fmla="*/ 301 h 437"/>
              <a:gd name="T48" fmla="*/ 373 w 573"/>
              <a:gd name="T49" fmla="*/ 296 h 437"/>
              <a:gd name="T50" fmla="*/ 393 w 573"/>
              <a:gd name="T51" fmla="*/ 306 h 437"/>
              <a:gd name="T52" fmla="*/ 412 w 573"/>
              <a:gd name="T53" fmla="*/ 311 h 437"/>
              <a:gd name="T54" fmla="*/ 429 w 573"/>
              <a:gd name="T55" fmla="*/ 290 h 437"/>
              <a:gd name="T56" fmla="*/ 447 w 573"/>
              <a:gd name="T57" fmla="*/ 270 h 437"/>
              <a:gd name="T58" fmla="*/ 450 w 573"/>
              <a:gd name="T59" fmla="*/ 265 h 437"/>
              <a:gd name="T60" fmla="*/ 481 w 573"/>
              <a:gd name="T61" fmla="*/ 267 h 437"/>
              <a:gd name="T62" fmla="*/ 501 w 573"/>
              <a:gd name="T63" fmla="*/ 267 h 437"/>
              <a:gd name="T64" fmla="*/ 509 w 573"/>
              <a:gd name="T65" fmla="*/ 290 h 437"/>
              <a:gd name="T66" fmla="*/ 496 w 573"/>
              <a:gd name="T67" fmla="*/ 306 h 437"/>
              <a:gd name="T68" fmla="*/ 514 w 573"/>
              <a:gd name="T69" fmla="*/ 341 h 437"/>
              <a:gd name="T70" fmla="*/ 550 w 573"/>
              <a:gd name="T71" fmla="*/ 371 h 437"/>
              <a:gd name="T72" fmla="*/ 533 w 573"/>
              <a:gd name="T73" fmla="*/ 435 h 437"/>
              <a:gd name="T74" fmla="*/ 444 w 573"/>
              <a:gd name="T75" fmla="*/ 437 h 437"/>
              <a:gd name="T76" fmla="*/ 402 w 573"/>
              <a:gd name="T77" fmla="*/ 398 h 437"/>
              <a:gd name="T78" fmla="*/ 383 w 573"/>
              <a:gd name="T79" fmla="*/ 364 h 437"/>
              <a:gd name="T80" fmla="*/ 353 w 573"/>
              <a:gd name="T81" fmla="*/ 376 h 437"/>
              <a:gd name="T82" fmla="*/ 314 w 573"/>
              <a:gd name="T83" fmla="*/ 351 h 437"/>
              <a:gd name="T84" fmla="*/ 279 w 573"/>
              <a:gd name="T85" fmla="*/ 353 h 437"/>
              <a:gd name="T86" fmla="*/ 215 w 573"/>
              <a:gd name="T87" fmla="*/ 363 h 437"/>
              <a:gd name="T88" fmla="*/ 183 w 573"/>
              <a:gd name="T89" fmla="*/ 341 h 437"/>
              <a:gd name="T90" fmla="*/ 173 w 573"/>
              <a:gd name="T91" fmla="*/ 333 h 437"/>
              <a:gd name="T92" fmla="*/ 139 w 573"/>
              <a:gd name="T93" fmla="*/ 285 h 437"/>
              <a:gd name="T94" fmla="*/ 121 w 573"/>
              <a:gd name="T95" fmla="*/ 257 h 437"/>
              <a:gd name="T96" fmla="*/ 94 w 573"/>
              <a:gd name="T97" fmla="*/ 253 h 437"/>
              <a:gd name="T98" fmla="*/ 59 w 573"/>
              <a:gd name="T99" fmla="*/ 223 h 437"/>
              <a:gd name="T100" fmla="*/ 20 w 573"/>
              <a:gd name="T101" fmla="*/ 225 h 437"/>
              <a:gd name="T102" fmla="*/ 18 w 573"/>
              <a:gd name="T103" fmla="*/ 190 h 437"/>
              <a:gd name="T104" fmla="*/ 59 w 573"/>
              <a:gd name="T105" fmla="*/ 153 h 437"/>
              <a:gd name="T106" fmla="*/ 62 w 573"/>
              <a:gd name="T107" fmla="*/ 139 h 437"/>
              <a:gd name="T108" fmla="*/ 81 w 573"/>
              <a:gd name="T109" fmla="*/ 124 h 437"/>
              <a:gd name="T110" fmla="*/ 101 w 573"/>
              <a:gd name="T111" fmla="*/ 111 h 437"/>
              <a:gd name="T112" fmla="*/ 109 w 573"/>
              <a:gd name="T113" fmla="*/ 95 h 437"/>
              <a:gd name="T114" fmla="*/ 114 w 573"/>
              <a:gd name="T115" fmla="*/ 69 h 437"/>
              <a:gd name="T116" fmla="*/ 134 w 573"/>
              <a:gd name="T117" fmla="*/ 48 h 437"/>
              <a:gd name="T118" fmla="*/ 146 w 573"/>
              <a:gd name="T119" fmla="*/ 20 h 437"/>
              <a:gd name="T120" fmla="*/ 143 w 573"/>
              <a:gd name="T121" fmla="*/ 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3" h="437">
                <a:moveTo>
                  <a:pt x="121" y="85"/>
                </a:moveTo>
                <a:lnTo>
                  <a:pt x="121" y="85"/>
                </a:lnTo>
                <a:lnTo>
                  <a:pt x="123" y="85"/>
                </a:lnTo>
                <a:lnTo>
                  <a:pt x="123" y="84"/>
                </a:lnTo>
                <a:lnTo>
                  <a:pt x="123" y="84"/>
                </a:lnTo>
                <a:lnTo>
                  <a:pt x="123" y="82"/>
                </a:lnTo>
                <a:lnTo>
                  <a:pt x="123" y="82"/>
                </a:lnTo>
                <a:lnTo>
                  <a:pt x="121" y="82"/>
                </a:lnTo>
                <a:lnTo>
                  <a:pt x="121" y="80"/>
                </a:lnTo>
                <a:lnTo>
                  <a:pt x="121" y="82"/>
                </a:lnTo>
                <a:lnTo>
                  <a:pt x="121" y="82"/>
                </a:lnTo>
                <a:lnTo>
                  <a:pt x="119" y="82"/>
                </a:lnTo>
                <a:lnTo>
                  <a:pt x="119" y="84"/>
                </a:lnTo>
                <a:lnTo>
                  <a:pt x="119" y="84"/>
                </a:lnTo>
                <a:lnTo>
                  <a:pt x="119" y="85"/>
                </a:lnTo>
                <a:lnTo>
                  <a:pt x="119" y="85"/>
                </a:lnTo>
                <a:lnTo>
                  <a:pt x="119" y="85"/>
                </a:lnTo>
                <a:lnTo>
                  <a:pt x="121" y="85"/>
                </a:lnTo>
                <a:close/>
                <a:moveTo>
                  <a:pt x="165" y="5"/>
                </a:moveTo>
                <a:lnTo>
                  <a:pt x="165" y="5"/>
                </a:lnTo>
                <a:lnTo>
                  <a:pt x="166" y="3"/>
                </a:lnTo>
                <a:lnTo>
                  <a:pt x="166" y="3"/>
                </a:lnTo>
                <a:lnTo>
                  <a:pt x="168" y="3"/>
                </a:lnTo>
                <a:lnTo>
                  <a:pt x="171" y="5"/>
                </a:lnTo>
                <a:lnTo>
                  <a:pt x="171" y="6"/>
                </a:lnTo>
                <a:lnTo>
                  <a:pt x="176" y="10"/>
                </a:lnTo>
                <a:lnTo>
                  <a:pt x="180" y="11"/>
                </a:lnTo>
                <a:lnTo>
                  <a:pt x="180" y="11"/>
                </a:lnTo>
                <a:lnTo>
                  <a:pt x="180" y="13"/>
                </a:lnTo>
                <a:lnTo>
                  <a:pt x="180" y="13"/>
                </a:lnTo>
                <a:lnTo>
                  <a:pt x="178" y="13"/>
                </a:lnTo>
                <a:lnTo>
                  <a:pt x="176" y="13"/>
                </a:lnTo>
                <a:lnTo>
                  <a:pt x="176" y="13"/>
                </a:lnTo>
                <a:lnTo>
                  <a:pt x="176" y="13"/>
                </a:lnTo>
                <a:lnTo>
                  <a:pt x="176" y="15"/>
                </a:lnTo>
                <a:lnTo>
                  <a:pt x="178" y="15"/>
                </a:lnTo>
                <a:lnTo>
                  <a:pt x="178" y="15"/>
                </a:lnTo>
                <a:lnTo>
                  <a:pt x="181" y="16"/>
                </a:lnTo>
                <a:lnTo>
                  <a:pt x="183" y="16"/>
                </a:lnTo>
                <a:lnTo>
                  <a:pt x="183" y="15"/>
                </a:lnTo>
                <a:lnTo>
                  <a:pt x="183" y="15"/>
                </a:lnTo>
                <a:lnTo>
                  <a:pt x="183" y="15"/>
                </a:lnTo>
                <a:lnTo>
                  <a:pt x="183" y="15"/>
                </a:lnTo>
                <a:lnTo>
                  <a:pt x="183" y="13"/>
                </a:lnTo>
                <a:lnTo>
                  <a:pt x="183" y="13"/>
                </a:lnTo>
                <a:lnTo>
                  <a:pt x="183" y="13"/>
                </a:lnTo>
                <a:lnTo>
                  <a:pt x="183" y="13"/>
                </a:lnTo>
                <a:lnTo>
                  <a:pt x="183" y="11"/>
                </a:lnTo>
                <a:lnTo>
                  <a:pt x="183" y="11"/>
                </a:lnTo>
                <a:lnTo>
                  <a:pt x="185" y="11"/>
                </a:lnTo>
                <a:lnTo>
                  <a:pt x="185" y="11"/>
                </a:lnTo>
                <a:lnTo>
                  <a:pt x="185" y="11"/>
                </a:lnTo>
                <a:lnTo>
                  <a:pt x="186" y="11"/>
                </a:lnTo>
                <a:lnTo>
                  <a:pt x="186" y="11"/>
                </a:lnTo>
                <a:lnTo>
                  <a:pt x="186" y="11"/>
                </a:lnTo>
                <a:lnTo>
                  <a:pt x="188" y="13"/>
                </a:lnTo>
                <a:lnTo>
                  <a:pt x="188" y="15"/>
                </a:lnTo>
                <a:lnTo>
                  <a:pt x="188" y="16"/>
                </a:lnTo>
                <a:lnTo>
                  <a:pt x="188" y="16"/>
                </a:lnTo>
                <a:lnTo>
                  <a:pt x="186" y="18"/>
                </a:lnTo>
                <a:lnTo>
                  <a:pt x="186" y="18"/>
                </a:lnTo>
                <a:lnTo>
                  <a:pt x="186" y="20"/>
                </a:lnTo>
                <a:lnTo>
                  <a:pt x="186" y="20"/>
                </a:lnTo>
                <a:lnTo>
                  <a:pt x="186" y="20"/>
                </a:lnTo>
                <a:lnTo>
                  <a:pt x="186" y="20"/>
                </a:lnTo>
                <a:lnTo>
                  <a:pt x="185" y="20"/>
                </a:lnTo>
                <a:lnTo>
                  <a:pt x="185" y="20"/>
                </a:lnTo>
                <a:lnTo>
                  <a:pt x="183" y="20"/>
                </a:lnTo>
                <a:lnTo>
                  <a:pt x="183" y="20"/>
                </a:lnTo>
                <a:lnTo>
                  <a:pt x="183" y="20"/>
                </a:lnTo>
                <a:lnTo>
                  <a:pt x="181" y="20"/>
                </a:lnTo>
                <a:lnTo>
                  <a:pt x="181" y="21"/>
                </a:lnTo>
                <a:lnTo>
                  <a:pt x="181" y="20"/>
                </a:lnTo>
                <a:lnTo>
                  <a:pt x="180" y="20"/>
                </a:lnTo>
                <a:lnTo>
                  <a:pt x="180" y="20"/>
                </a:lnTo>
                <a:lnTo>
                  <a:pt x="180" y="20"/>
                </a:lnTo>
                <a:lnTo>
                  <a:pt x="178" y="20"/>
                </a:lnTo>
                <a:lnTo>
                  <a:pt x="178" y="20"/>
                </a:lnTo>
                <a:lnTo>
                  <a:pt x="178" y="20"/>
                </a:lnTo>
                <a:lnTo>
                  <a:pt x="178" y="20"/>
                </a:lnTo>
                <a:lnTo>
                  <a:pt x="176" y="20"/>
                </a:lnTo>
                <a:lnTo>
                  <a:pt x="178" y="21"/>
                </a:lnTo>
                <a:lnTo>
                  <a:pt x="178" y="21"/>
                </a:lnTo>
                <a:lnTo>
                  <a:pt x="180" y="26"/>
                </a:lnTo>
                <a:lnTo>
                  <a:pt x="180" y="28"/>
                </a:lnTo>
                <a:lnTo>
                  <a:pt x="180" y="28"/>
                </a:lnTo>
                <a:lnTo>
                  <a:pt x="180" y="28"/>
                </a:lnTo>
                <a:lnTo>
                  <a:pt x="180" y="28"/>
                </a:lnTo>
                <a:lnTo>
                  <a:pt x="180" y="30"/>
                </a:lnTo>
                <a:lnTo>
                  <a:pt x="181" y="30"/>
                </a:lnTo>
                <a:lnTo>
                  <a:pt x="181" y="30"/>
                </a:lnTo>
                <a:lnTo>
                  <a:pt x="181" y="30"/>
                </a:lnTo>
                <a:lnTo>
                  <a:pt x="183" y="32"/>
                </a:lnTo>
                <a:lnTo>
                  <a:pt x="183" y="32"/>
                </a:lnTo>
                <a:lnTo>
                  <a:pt x="181" y="32"/>
                </a:lnTo>
                <a:lnTo>
                  <a:pt x="181" y="32"/>
                </a:lnTo>
                <a:lnTo>
                  <a:pt x="181" y="33"/>
                </a:lnTo>
                <a:lnTo>
                  <a:pt x="181" y="33"/>
                </a:lnTo>
                <a:lnTo>
                  <a:pt x="180" y="35"/>
                </a:lnTo>
                <a:lnTo>
                  <a:pt x="180" y="35"/>
                </a:lnTo>
                <a:lnTo>
                  <a:pt x="181" y="35"/>
                </a:lnTo>
                <a:lnTo>
                  <a:pt x="181" y="35"/>
                </a:lnTo>
                <a:lnTo>
                  <a:pt x="183" y="35"/>
                </a:lnTo>
                <a:lnTo>
                  <a:pt x="185" y="35"/>
                </a:lnTo>
                <a:lnTo>
                  <a:pt x="186" y="35"/>
                </a:lnTo>
                <a:lnTo>
                  <a:pt x="186" y="35"/>
                </a:lnTo>
                <a:lnTo>
                  <a:pt x="186" y="35"/>
                </a:lnTo>
                <a:lnTo>
                  <a:pt x="188" y="35"/>
                </a:lnTo>
                <a:lnTo>
                  <a:pt x="188" y="35"/>
                </a:lnTo>
                <a:lnTo>
                  <a:pt x="188" y="37"/>
                </a:lnTo>
                <a:lnTo>
                  <a:pt x="190" y="37"/>
                </a:lnTo>
                <a:lnTo>
                  <a:pt x="190" y="37"/>
                </a:lnTo>
                <a:lnTo>
                  <a:pt x="190" y="37"/>
                </a:lnTo>
                <a:lnTo>
                  <a:pt x="192" y="38"/>
                </a:lnTo>
                <a:lnTo>
                  <a:pt x="192" y="38"/>
                </a:lnTo>
                <a:lnTo>
                  <a:pt x="192" y="40"/>
                </a:lnTo>
                <a:lnTo>
                  <a:pt x="190" y="40"/>
                </a:lnTo>
                <a:lnTo>
                  <a:pt x="190" y="42"/>
                </a:lnTo>
                <a:lnTo>
                  <a:pt x="190" y="42"/>
                </a:lnTo>
                <a:lnTo>
                  <a:pt x="190" y="42"/>
                </a:lnTo>
                <a:lnTo>
                  <a:pt x="193" y="45"/>
                </a:lnTo>
                <a:lnTo>
                  <a:pt x="193" y="47"/>
                </a:lnTo>
                <a:lnTo>
                  <a:pt x="193" y="47"/>
                </a:lnTo>
                <a:lnTo>
                  <a:pt x="193" y="48"/>
                </a:lnTo>
                <a:lnTo>
                  <a:pt x="193" y="48"/>
                </a:lnTo>
                <a:lnTo>
                  <a:pt x="195" y="48"/>
                </a:lnTo>
                <a:lnTo>
                  <a:pt x="195" y="47"/>
                </a:lnTo>
                <a:lnTo>
                  <a:pt x="195" y="47"/>
                </a:lnTo>
                <a:lnTo>
                  <a:pt x="195" y="45"/>
                </a:lnTo>
                <a:lnTo>
                  <a:pt x="195" y="45"/>
                </a:lnTo>
                <a:lnTo>
                  <a:pt x="197" y="45"/>
                </a:lnTo>
                <a:lnTo>
                  <a:pt x="200" y="43"/>
                </a:lnTo>
                <a:lnTo>
                  <a:pt x="202" y="45"/>
                </a:lnTo>
                <a:lnTo>
                  <a:pt x="203" y="58"/>
                </a:lnTo>
                <a:lnTo>
                  <a:pt x="203" y="62"/>
                </a:lnTo>
                <a:lnTo>
                  <a:pt x="203" y="63"/>
                </a:lnTo>
                <a:lnTo>
                  <a:pt x="203" y="69"/>
                </a:lnTo>
                <a:lnTo>
                  <a:pt x="203" y="70"/>
                </a:lnTo>
                <a:lnTo>
                  <a:pt x="203" y="70"/>
                </a:lnTo>
                <a:lnTo>
                  <a:pt x="203" y="72"/>
                </a:lnTo>
                <a:lnTo>
                  <a:pt x="203" y="72"/>
                </a:lnTo>
                <a:lnTo>
                  <a:pt x="203" y="72"/>
                </a:lnTo>
                <a:lnTo>
                  <a:pt x="203" y="74"/>
                </a:lnTo>
                <a:lnTo>
                  <a:pt x="210" y="79"/>
                </a:lnTo>
                <a:lnTo>
                  <a:pt x="210" y="80"/>
                </a:lnTo>
                <a:lnTo>
                  <a:pt x="212" y="82"/>
                </a:lnTo>
                <a:lnTo>
                  <a:pt x="213" y="94"/>
                </a:lnTo>
                <a:lnTo>
                  <a:pt x="215" y="97"/>
                </a:lnTo>
                <a:lnTo>
                  <a:pt x="215" y="97"/>
                </a:lnTo>
                <a:lnTo>
                  <a:pt x="215" y="97"/>
                </a:lnTo>
                <a:lnTo>
                  <a:pt x="215" y="99"/>
                </a:lnTo>
                <a:lnTo>
                  <a:pt x="217" y="99"/>
                </a:lnTo>
                <a:lnTo>
                  <a:pt x="217" y="100"/>
                </a:lnTo>
                <a:lnTo>
                  <a:pt x="217" y="100"/>
                </a:lnTo>
                <a:lnTo>
                  <a:pt x="217" y="100"/>
                </a:lnTo>
                <a:lnTo>
                  <a:pt x="217" y="104"/>
                </a:lnTo>
                <a:lnTo>
                  <a:pt x="217" y="106"/>
                </a:lnTo>
                <a:lnTo>
                  <a:pt x="217" y="106"/>
                </a:lnTo>
                <a:lnTo>
                  <a:pt x="218" y="107"/>
                </a:lnTo>
                <a:lnTo>
                  <a:pt x="223" y="112"/>
                </a:lnTo>
                <a:lnTo>
                  <a:pt x="223" y="112"/>
                </a:lnTo>
                <a:lnTo>
                  <a:pt x="225" y="112"/>
                </a:lnTo>
                <a:lnTo>
                  <a:pt x="225" y="112"/>
                </a:lnTo>
                <a:lnTo>
                  <a:pt x="227" y="111"/>
                </a:lnTo>
                <a:lnTo>
                  <a:pt x="227" y="111"/>
                </a:lnTo>
                <a:lnTo>
                  <a:pt x="227" y="111"/>
                </a:lnTo>
                <a:lnTo>
                  <a:pt x="228" y="111"/>
                </a:lnTo>
                <a:lnTo>
                  <a:pt x="239" y="119"/>
                </a:lnTo>
                <a:lnTo>
                  <a:pt x="240" y="121"/>
                </a:lnTo>
                <a:lnTo>
                  <a:pt x="240" y="121"/>
                </a:lnTo>
                <a:lnTo>
                  <a:pt x="240" y="122"/>
                </a:lnTo>
                <a:lnTo>
                  <a:pt x="239" y="124"/>
                </a:lnTo>
                <a:lnTo>
                  <a:pt x="239" y="126"/>
                </a:lnTo>
                <a:lnTo>
                  <a:pt x="239" y="126"/>
                </a:lnTo>
                <a:lnTo>
                  <a:pt x="239" y="127"/>
                </a:lnTo>
                <a:lnTo>
                  <a:pt x="239" y="127"/>
                </a:lnTo>
                <a:lnTo>
                  <a:pt x="239" y="127"/>
                </a:lnTo>
                <a:lnTo>
                  <a:pt x="240" y="127"/>
                </a:lnTo>
                <a:lnTo>
                  <a:pt x="240" y="129"/>
                </a:lnTo>
                <a:lnTo>
                  <a:pt x="242" y="131"/>
                </a:lnTo>
                <a:lnTo>
                  <a:pt x="242" y="131"/>
                </a:lnTo>
                <a:lnTo>
                  <a:pt x="247" y="131"/>
                </a:lnTo>
                <a:lnTo>
                  <a:pt x="250" y="131"/>
                </a:lnTo>
                <a:lnTo>
                  <a:pt x="252" y="131"/>
                </a:lnTo>
                <a:lnTo>
                  <a:pt x="252" y="131"/>
                </a:lnTo>
                <a:lnTo>
                  <a:pt x="252" y="131"/>
                </a:lnTo>
                <a:lnTo>
                  <a:pt x="252" y="131"/>
                </a:lnTo>
                <a:lnTo>
                  <a:pt x="252" y="132"/>
                </a:lnTo>
                <a:lnTo>
                  <a:pt x="252" y="132"/>
                </a:lnTo>
                <a:lnTo>
                  <a:pt x="252" y="132"/>
                </a:lnTo>
                <a:lnTo>
                  <a:pt x="252" y="132"/>
                </a:lnTo>
                <a:lnTo>
                  <a:pt x="252" y="134"/>
                </a:lnTo>
                <a:lnTo>
                  <a:pt x="255" y="136"/>
                </a:lnTo>
                <a:lnTo>
                  <a:pt x="255" y="136"/>
                </a:lnTo>
                <a:lnTo>
                  <a:pt x="255" y="137"/>
                </a:lnTo>
                <a:lnTo>
                  <a:pt x="255" y="137"/>
                </a:lnTo>
                <a:lnTo>
                  <a:pt x="255" y="139"/>
                </a:lnTo>
                <a:lnTo>
                  <a:pt x="255" y="139"/>
                </a:lnTo>
                <a:lnTo>
                  <a:pt x="255" y="139"/>
                </a:lnTo>
                <a:lnTo>
                  <a:pt x="255" y="141"/>
                </a:lnTo>
                <a:lnTo>
                  <a:pt x="255" y="141"/>
                </a:lnTo>
                <a:lnTo>
                  <a:pt x="255" y="143"/>
                </a:lnTo>
                <a:lnTo>
                  <a:pt x="255" y="144"/>
                </a:lnTo>
                <a:lnTo>
                  <a:pt x="255" y="146"/>
                </a:lnTo>
                <a:lnTo>
                  <a:pt x="255" y="148"/>
                </a:lnTo>
                <a:lnTo>
                  <a:pt x="255" y="154"/>
                </a:lnTo>
                <a:lnTo>
                  <a:pt x="255" y="154"/>
                </a:lnTo>
                <a:lnTo>
                  <a:pt x="257" y="156"/>
                </a:lnTo>
                <a:lnTo>
                  <a:pt x="257" y="158"/>
                </a:lnTo>
                <a:lnTo>
                  <a:pt x="257" y="161"/>
                </a:lnTo>
                <a:lnTo>
                  <a:pt x="257" y="163"/>
                </a:lnTo>
                <a:lnTo>
                  <a:pt x="257" y="163"/>
                </a:lnTo>
                <a:lnTo>
                  <a:pt x="259" y="166"/>
                </a:lnTo>
                <a:lnTo>
                  <a:pt x="259" y="166"/>
                </a:lnTo>
                <a:lnTo>
                  <a:pt x="259" y="166"/>
                </a:lnTo>
                <a:lnTo>
                  <a:pt x="259" y="168"/>
                </a:lnTo>
                <a:lnTo>
                  <a:pt x="259" y="169"/>
                </a:lnTo>
                <a:lnTo>
                  <a:pt x="259" y="171"/>
                </a:lnTo>
                <a:lnTo>
                  <a:pt x="259" y="173"/>
                </a:lnTo>
                <a:lnTo>
                  <a:pt x="259" y="173"/>
                </a:lnTo>
                <a:lnTo>
                  <a:pt x="259" y="174"/>
                </a:lnTo>
                <a:lnTo>
                  <a:pt x="259" y="174"/>
                </a:lnTo>
                <a:lnTo>
                  <a:pt x="262" y="174"/>
                </a:lnTo>
                <a:lnTo>
                  <a:pt x="262" y="174"/>
                </a:lnTo>
                <a:lnTo>
                  <a:pt x="264" y="174"/>
                </a:lnTo>
                <a:lnTo>
                  <a:pt x="264" y="174"/>
                </a:lnTo>
                <a:lnTo>
                  <a:pt x="264" y="174"/>
                </a:lnTo>
                <a:lnTo>
                  <a:pt x="264" y="173"/>
                </a:lnTo>
                <a:lnTo>
                  <a:pt x="265" y="173"/>
                </a:lnTo>
                <a:lnTo>
                  <a:pt x="271" y="174"/>
                </a:lnTo>
                <a:lnTo>
                  <a:pt x="272" y="176"/>
                </a:lnTo>
                <a:lnTo>
                  <a:pt x="272" y="176"/>
                </a:lnTo>
                <a:lnTo>
                  <a:pt x="272" y="176"/>
                </a:lnTo>
                <a:lnTo>
                  <a:pt x="272" y="176"/>
                </a:lnTo>
                <a:lnTo>
                  <a:pt x="272" y="178"/>
                </a:lnTo>
                <a:lnTo>
                  <a:pt x="272" y="178"/>
                </a:lnTo>
                <a:lnTo>
                  <a:pt x="272" y="180"/>
                </a:lnTo>
                <a:lnTo>
                  <a:pt x="272" y="181"/>
                </a:lnTo>
                <a:lnTo>
                  <a:pt x="272" y="181"/>
                </a:lnTo>
                <a:lnTo>
                  <a:pt x="271" y="181"/>
                </a:lnTo>
                <a:lnTo>
                  <a:pt x="271" y="181"/>
                </a:lnTo>
                <a:lnTo>
                  <a:pt x="271" y="181"/>
                </a:lnTo>
                <a:lnTo>
                  <a:pt x="269" y="180"/>
                </a:lnTo>
                <a:lnTo>
                  <a:pt x="269" y="180"/>
                </a:lnTo>
                <a:lnTo>
                  <a:pt x="269" y="181"/>
                </a:lnTo>
                <a:lnTo>
                  <a:pt x="269" y="181"/>
                </a:lnTo>
                <a:lnTo>
                  <a:pt x="267" y="181"/>
                </a:lnTo>
                <a:lnTo>
                  <a:pt x="267" y="181"/>
                </a:lnTo>
                <a:lnTo>
                  <a:pt x="267" y="183"/>
                </a:lnTo>
                <a:lnTo>
                  <a:pt x="267" y="183"/>
                </a:lnTo>
                <a:lnTo>
                  <a:pt x="269" y="185"/>
                </a:lnTo>
                <a:lnTo>
                  <a:pt x="271" y="185"/>
                </a:lnTo>
                <a:lnTo>
                  <a:pt x="271" y="185"/>
                </a:lnTo>
                <a:lnTo>
                  <a:pt x="271" y="186"/>
                </a:lnTo>
                <a:lnTo>
                  <a:pt x="271" y="186"/>
                </a:lnTo>
                <a:lnTo>
                  <a:pt x="271" y="186"/>
                </a:lnTo>
                <a:lnTo>
                  <a:pt x="271" y="188"/>
                </a:lnTo>
                <a:lnTo>
                  <a:pt x="269" y="188"/>
                </a:lnTo>
                <a:lnTo>
                  <a:pt x="269" y="188"/>
                </a:lnTo>
                <a:lnTo>
                  <a:pt x="269" y="188"/>
                </a:lnTo>
                <a:lnTo>
                  <a:pt x="267" y="190"/>
                </a:lnTo>
                <a:lnTo>
                  <a:pt x="267" y="190"/>
                </a:lnTo>
                <a:lnTo>
                  <a:pt x="265" y="190"/>
                </a:lnTo>
                <a:lnTo>
                  <a:pt x="265" y="188"/>
                </a:lnTo>
                <a:lnTo>
                  <a:pt x="265" y="188"/>
                </a:lnTo>
                <a:lnTo>
                  <a:pt x="265" y="188"/>
                </a:lnTo>
                <a:lnTo>
                  <a:pt x="265" y="188"/>
                </a:lnTo>
                <a:lnTo>
                  <a:pt x="265" y="188"/>
                </a:lnTo>
                <a:lnTo>
                  <a:pt x="265" y="186"/>
                </a:lnTo>
                <a:lnTo>
                  <a:pt x="265" y="186"/>
                </a:lnTo>
                <a:lnTo>
                  <a:pt x="265" y="185"/>
                </a:lnTo>
                <a:lnTo>
                  <a:pt x="265" y="185"/>
                </a:lnTo>
                <a:lnTo>
                  <a:pt x="265" y="185"/>
                </a:lnTo>
                <a:lnTo>
                  <a:pt x="264" y="185"/>
                </a:lnTo>
                <a:lnTo>
                  <a:pt x="264" y="185"/>
                </a:lnTo>
                <a:lnTo>
                  <a:pt x="264" y="185"/>
                </a:lnTo>
                <a:lnTo>
                  <a:pt x="264" y="185"/>
                </a:lnTo>
                <a:lnTo>
                  <a:pt x="262" y="185"/>
                </a:lnTo>
                <a:lnTo>
                  <a:pt x="262" y="185"/>
                </a:lnTo>
                <a:lnTo>
                  <a:pt x="262" y="185"/>
                </a:lnTo>
                <a:lnTo>
                  <a:pt x="262" y="186"/>
                </a:lnTo>
                <a:lnTo>
                  <a:pt x="262" y="186"/>
                </a:lnTo>
                <a:lnTo>
                  <a:pt x="262" y="188"/>
                </a:lnTo>
                <a:lnTo>
                  <a:pt x="262" y="188"/>
                </a:lnTo>
                <a:lnTo>
                  <a:pt x="262" y="188"/>
                </a:lnTo>
                <a:lnTo>
                  <a:pt x="262" y="190"/>
                </a:lnTo>
                <a:lnTo>
                  <a:pt x="260" y="190"/>
                </a:lnTo>
                <a:lnTo>
                  <a:pt x="260" y="190"/>
                </a:lnTo>
                <a:lnTo>
                  <a:pt x="259" y="191"/>
                </a:lnTo>
                <a:lnTo>
                  <a:pt x="260" y="191"/>
                </a:lnTo>
                <a:lnTo>
                  <a:pt x="260" y="193"/>
                </a:lnTo>
                <a:lnTo>
                  <a:pt x="262" y="193"/>
                </a:lnTo>
                <a:lnTo>
                  <a:pt x="262" y="193"/>
                </a:lnTo>
                <a:lnTo>
                  <a:pt x="264" y="193"/>
                </a:lnTo>
                <a:lnTo>
                  <a:pt x="264" y="193"/>
                </a:lnTo>
                <a:lnTo>
                  <a:pt x="264" y="193"/>
                </a:lnTo>
                <a:lnTo>
                  <a:pt x="264" y="193"/>
                </a:lnTo>
                <a:lnTo>
                  <a:pt x="265" y="193"/>
                </a:lnTo>
                <a:lnTo>
                  <a:pt x="265" y="191"/>
                </a:lnTo>
                <a:lnTo>
                  <a:pt x="267" y="191"/>
                </a:lnTo>
                <a:lnTo>
                  <a:pt x="267" y="191"/>
                </a:lnTo>
                <a:lnTo>
                  <a:pt x="269" y="193"/>
                </a:lnTo>
                <a:lnTo>
                  <a:pt x="269" y="193"/>
                </a:lnTo>
                <a:lnTo>
                  <a:pt x="269" y="193"/>
                </a:lnTo>
                <a:lnTo>
                  <a:pt x="269" y="195"/>
                </a:lnTo>
                <a:lnTo>
                  <a:pt x="269" y="195"/>
                </a:lnTo>
                <a:lnTo>
                  <a:pt x="269" y="196"/>
                </a:lnTo>
                <a:lnTo>
                  <a:pt x="269" y="196"/>
                </a:lnTo>
                <a:lnTo>
                  <a:pt x="269" y="198"/>
                </a:lnTo>
                <a:lnTo>
                  <a:pt x="269" y="198"/>
                </a:lnTo>
                <a:lnTo>
                  <a:pt x="269" y="198"/>
                </a:lnTo>
                <a:lnTo>
                  <a:pt x="269" y="200"/>
                </a:lnTo>
                <a:lnTo>
                  <a:pt x="269" y="200"/>
                </a:lnTo>
                <a:lnTo>
                  <a:pt x="272" y="198"/>
                </a:lnTo>
                <a:lnTo>
                  <a:pt x="274" y="200"/>
                </a:lnTo>
                <a:lnTo>
                  <a:pt x="274" y="200"/>
                </a:lnTo>
                <a:lnTo>
                  <a:pt x="274" y="200"/>
                </a:lnTo>
                <a:lnTo>
                  <a:pt x="274" y="200"/>
                </a:lnTo>
                <a:lnTo>
                  <a:pt x="274" y="201"/>
                </a:lnTo>
                <a:lnTo>
                  <a:pt x="274" y="201"/>
                </a:lnTo>
                <a:lnTo>
                  <a:pt x="274" y="201"/>
                </a:lnTo>
                <a:lnTo>
                  <a:pt x="274" y="201"/>
                </a:lnTo>
                <a:lnTo>
                  <a:pt x="272" y="201"/>
                </a:lnTo>
                <a:lnTo>
                  <a:pt x="272" y="201"/>
                </a:lnTo>
                <a:lnTo>
                  <a:pt x="272" y="203"/>
                </a:lnTo>
                <a:lnTo>
                  <a:pt x="272" y="203"/>
                </a:lnTo>
                <a:lnTo>
                  <a:pt x="272" y="203"/>
                </a:lnTo>
                <a:lnTo>
                  <a:pt x="272" y="203"/>
                </a:lnTo>
                <a:lnTo>
                  <a:pt x="272" y="205"/>
                </a:lnTo>
                <a:lnTo>
                  <a:pt x="272" y="205"/>
                </a:lnTo>
                <a:lnTo>
                  <a:pt x="272" y="205"/>
                </a:lnTo>
                <a:lnTo>
                  <a:pt x="272" y="205"/>
                </a:lnTo>
                <a:lnTo>
                  <a:pt x="271" y="205"/>
                </a:lnTo>
                <a:lnTo>
                  <a:pt x="271" y="205"/>
                </a:lnTo>
                <a:lnTo>
                  <a:pt x="269" y="205"/>
                </a:lnTo>
                <a:lnTo>
                  <a:pt x="269" y="205"/>
                </a:lnTo>
                <a:lnTo>
                  <a:pt x="269" y="205"/>
                </a:lnTo>
                <a:lnTo>
                  <a:pt x="271" y="206"/>
                </a:lnTo>
                <a:lnTo>
                  <a:pt x="271" y="206"/>
                </a:lnTo>
                <a:lnTo>
                  <a:pt x="271" y="206"/>
                </a:lnTo>
                <a:lnTo>
                  <a:pt x="271" y="208"/>
                </a:lnTo>
                <a:lnTo>
                  <a:pt x="271" y="208"/>
                </a:lnTo>
                <a:lnTo>
                  <a:pt x="271" y="208"/>
                </a:lnTo>
                <a:lnTo>
                  <a:pt x="271" y="208"/>
                </a:lnTo>
                <a:lnTo>
                  <a:pt x="271" y="208"/>
                </a:lnTo>
                <a:lnTo>
                  <a:pt x="269" y="210"/>
                </a:lnTo>
                <a:lnTo>
                  <a:pt x="271" y="210"/>
                </a:lnTo>
                <a:lnTo>
                  <a:pt x="269" y="211"/>
                </a:lnTo>
                <a:lnTo>
                  <a:pt x="269" y="211"/>
                </a:lnTo>
                <a:lnTo>
                  <a:pt x="269" y="211"/>
                </a:lnTo>
                <a:lnTo>
                  <a:pt x="269" y="215"/>
                </a:lnTo>
                <a:lnTo>
                  <a:pt x="267" y="215"/>
                </a:lnTo>
                <a:lnTo>
                  <a:pt x="267" y="215"/>
                </a:lnTo>
                <a:lnTo>
                  <a:pt x="267" y="217"/>
                </a:lnTo>
                <a:lnTo>
                  <a:pt x="269" y="217"/>
                </a:lnTo>
                <a:lnTo>
                  <a:pt x="269" y="218"/>
                </a:lnTo>
                <a:lnTo>
                  <a:pt x="274" y="222"/>
                </a:lnTo>
                <a:lnTo>
                  <a:pt x="276" y="222"/>
                </a:lnTo>
                <a:lnTo>
                  <a:pt x="276" y="222"/>
                </a:lnTo>
                <a:lnTo>
                  <a:pt x="276" y="220"/>
                </a:lnTo>
                <a:lnTo>
                  <a:pt x="276" y="220"/>
                </a:lnTo>
                <a:lnTo>
                  <a:pt x="276" y="220"/>
                </a:lnTo>
                <a:lnTo>
                  <a:pt x="276" y="220"/>
                </a:lnTo>
                <a:lnTo>
                  <a:pt x="276" y="220"/>
                </a:lnTo>
                <a:lnTo>
                  <a:pt x="277" y="220"/>
                </a:lnTo>
                <a:lnTo>
                  <a:pt x="277" y="220"/>
                </a:lnTo>
                <a:lnTo>
                  <a:pt x="277" y="220"/>
                </a:lnTo>
                <a:lnTo>
                  <a:pt x="277" y="220"/>
                </a:lnTo>
                <a:lnTo>
                  <a:pt x="277" y="220"/>
                </a:lnTo>
                <a:lnTo>
                  <a:pt x="277" y="222"/>
                </a:lnTo>
                <a:lnTo>
                  <a:pt x="277" y="222"/>
                </a:lnTo>
                <a:lnTo>
                  <a:pt x="277" y="223"/>
                </a:lnTo>
                <a:lnTo>
                  <a:pt x="277" y="223"/>
                </a:lnTo>
                <a:lnTo>
                  <a:pt x="279" y="223"/>
                </a:lnTo>
                <a:lnTo>
                  <a:pt x="279" y="223"/>
                </a:lnTo>
                <a:lnTo>
                  <a:pt x="279" y="225"/>
                </a:lnTo>
                <a:lnTo>
                  <a:pt x="281" y="225"/>
                </a:lnTo>
                <a:lnTo>
                  <a:pt x="281" y="225"/>
                </a:lnTo>
                <a:lnTo>
                  <a:pt x="281" y="225"/>
                </a:lnTo>
                <a:lnTo>
                  <a:pt x="282" y="223"/>
                </a:lnTo>
                <a:lnTo>
                  <a:pt x="282" y="223"/>
                </a:lnTo>
                <a:lnTo>
                  <a:pt x="282" y="223"/>
                </a:lnTo>
                <a:lnTo>
                  <a:pt x="284" y="223"/>
                </a:lnTo>
                <a:lnTo>
                  <a:pt x="284" y="223"/>
                </a:lnTo>
                <a:lnTo>
                  <a:pt x="286" y="223"/>
                </a:lnTo>
                <a:lnTo>
                  <a:pt x="287" y="222"/>
                </a:lnTo>
                <a:lnTo>
                  <a:pt x="287" y="222"/>
                </a:lnTo>
                <a:lnTo>
                  <a:pt x="287" y="220"/>
                </a:lnTo>
                <a:lnTo>
                  <a:pt x="287" y="220"/>
                </a:lnTo>
                <a:lnTo>
                  <a:pt x="289" y="218"/>
                </a:lnTo>
                <a:lnTo>
                  <a:pt x="289" y="217"/>
                </a:lnTo>
                <a:lnTo>
                  <a:pt x="291" y="213"/>
                </a:lnTo>
                <a:lnTo>
                  <a:pt x="292" y="211"/>
                </a:lnTo>
                <a:lnTo>
                  <a:pt x="292" y="211"/>
                </a:lnTo>
                <a:lnTo>
                  <a:pt x="292" y="211"/>
                </a:lnTo>
                <a:lnTo>
                  <a:pt x="292" y="213"/>
                </a:lnTo>
                <a:lnTo>
                  <a:pt x="294" y="213"/>
                </a:lnTo>
                <a:lnTo>
                  <a:pt x="294" y="213"/>
                </a:lnTo>
                <a:lnTo>
                  <a:pt x="294" y="211"/>
                </a:lnTo>
                <a:lnTo>
                  <a:pt x="296" y="211"/>
                </a:lnTo>
                <a:lnTo>
                  <a:pt x="296" y="211"/>
                </a:lnTo>
                <a:lnTo>
                  <a:pt x="296" y="210"/>
                </a:lnTo>
                <a:lnTo>
                  <a:pt x="296" y="210"/>
                </a:lnTo>
                <a:lnTo>
                  <a:pt x="297" y="210"/>
                </a:lnTo>
                <a:lnTo>
                  <a:pt x="299" y="210"/>
                </a:lnTo>
                <a:lnTo>
                  <a:pt x="301" y="208"/>
                </a:lnTo>
                <a:lnTo>
                  <a:pt x="301" y="206"/>
                </a:lnTo>
                <a:lnTo>
                  <a:pt x="302" y="206"/>
                </a:lnTo>
                <a:lnTo>
                  <a:pt x="302" y="206"/>
                </a:lnTo>
                <a:lnTo>
                  <a:pt x="302" y="205"/>
                </a:lnTo>
                <a:lnTo>
                  <a:pt x="302" y="205"/>
                </a:lnTo>
                <a:lnTo>
                  <a:pt x="302" y="205"/>
                </a:lnTo>
                <a:lnTo>
                  <a:pt x="301" y="203"/>
                </a:lnTo>
                <a:lnTo>
                  <a:pt x="301" y="203"/>
                </a:lnTo>
                <a:lnTo>
                  <a:pt x="301" y="203"/>
                </a:lnTo>
                <a:lnTo>
                  <a:pt x="302" y="203"/>
                </a:lnTo>
                <a:lnTo>
                  <a:pt x="302" y="203"/>
                </a:lnTo>
                <a:lnTo>
                  <a:pt x="302" y="203"/>
                </a:lnTo>
                <a:lnTo>
                  <a:pt x="304" y="203"/>
                </a:lnTo>
                <a:lnTo>
                  <a:pt x="304" y="203"/>
                </a:lnTo>
                <a:lnTo>
                  <a:pt x="304" y="203"/>
                </a:lnTo>
                <a:lnTo>
                  <a:pt x="306" y="203"/>
                </a:lnTo>
                <a:lnTo>
                  <a:pt x="306" y="205"/>
                </a:lnTo>
                <a:lnTo>
                  <a:pt x="306" y="205"/>
                </a:lnTo>
                <a:lnTo>
                  <a:pt x="306" y="205"/>
                </a:lnTo>
                <a:lnTo>
                  <a:pt x="306" y="206"/>
                </a:lnTo>
                <a:lnTo>
                  <a:pt x="307" y="210"/>
                </a:lnTo>
                <a:lnTo>
                  <a:pt x="311" y="213"/>
                </a:lnTo>
                <a:lnTo>
                  <a:pt x="311" y="213"/>
                </a:lnTo>
                <a:lnTo>
                  <a:pt x="313" y="213"/>
                </a:lnTo>
                <a:lnTo>
                  <a:pt x="316" y="213"/>
                </a:lnTo>
                <a:lnTo>
                  <a:pt x="319" y="211"/>
                </a:lnTo>
                <a:lnTo>
                  <a:pt x="319" y="211"/>
                </a:lnTo>
                <a:lnTo>
                  <a:pt x="319" y="211"/>
                </a:lnTo>
                <a:lnTo>
                  <a:pt x="319" y="211"/>
                </a:lnTo>
                <a:lnTo>
                  <a:pt x="321" y="211"/>
                </a:lnTo>
                <a:lnTo>
                  <a:pt x="321" y="213"/>
                </a:lnTo>
                <a:lnTo>
                  <a:pt x="321" y="213"/>
                </a:lnTo>
                <a:lnTo>
                  <a:pt x="321" y="213"/>
                </a:lnTo>
                <a:lnTo>
                  <a:pt x="319" y="213"/>
                </a:lnTo>
                <a:lnTo>
                  <a:pt x="319" y="215"/>
                </a:lnTo>
                <a:lnTo>
                  <a:pt x="319" y="215"/>
                </a:lnTo>
                <a:lnTo>
                  <a:pt x="319" y="215"/>
                </a:lnTo>
                <a:lnTo>
                  <a:pt x="319" y="215"/>
                </a:lnTo>
                <a:lnTo>
                  <a:pt x="319" y="217"/>
                </a:lnTo>
                <a:lnTo>
                  <a:pt x="318" y="217"/>
                </a:lnTo>
                <a:lnTo>
                  <a:pt x="316" y="217"/>
                </a:lnTo>
                <a:lnTo>
                  <a:pt x="316" y="217"/>
                </a:lnTo>
                <a:lnTo>
                  <a:pt x="316" y="218"/>
                </a:lnTo>
                <a:lnTo>
                  <a:pt x="316" y="218"/>
                </a:lnTo>
                <a:lnTo>
                  <a:pt x="314" y="218"/>
                </a:lnTo>
                <a:lnTo>
                  <a:pt x="314" y="220"/>
                </a:lnTo>
                <a:lnTo>
                  <a:pt x="314" y="220"/>
                </a:lnTo>
                <a:lnTo>
                  <a:pt x="314" y="220"/>
                </a:lnTo>
                <a:lnTo>
                  <a:pt x="314" y="220"/>
                </a:lnTo>
                <a:lnTo>
                  <a:pt x="314" y="222"/>
                </a:lnTo>
                <a:lnTo>
                  <a:pt x="314" y="223"/>
                </a:lnTo>
                <a:lnTo>
                  <a:pt x="314" y="223"/>
                </a:lnTo>
                <a:lnTo>
                  <a:pt x="314" y="225"/>
                </a:lnTo>
                <a:lnTo>
                  <a:pt x="316" y="225"/>
                </a:lnTo>
                <a:lnTo>
                  <a:pt x="316" y="225"/>
                </a:lnTo>
                <a:lnTo>
                  <a:pt x="316" y="227"/>
                </a:lnTo>
                <a:lnTo>
                  <a:pt x="318" y="227"/>
                </a:lnTo>
                <a:lnTo>
                  <a:pt x="318" y="227"/>
                </a:lnTo>
                <a:lnTo>
                  <a:pt x="318" y="228"/>
                </a:lnTo>
                <a:lnTo>
                  <a:pt x="316" y="228"/>
                </a:lnTo>
                <a:lnTo>
                  <a:pt x="316" y="230"/>
                </a:lnTo>
                <a:lnTo>
                  <a:pt x="316" y="230"/>
                </a:lnTo>
                <a:lnTo>
                  <a:pt x="316" y="230"/>
                </a:lnTo>
                <a:lnTo>
                  <a:pt x="316" y="233"/>
                </a:lnTo>
                <a:lnTo>
                  <a:pt x="316" y="235"/>
                </a:lnTo>
                <a:lnTo>
                  <a:pt x="316" y="235"/>
                </a:lnTo>
                <a:lnTo>
                  <a:pt x="316" y="237"/>
                </a:lnTo>
                <a:lnTo>
                  <a:pt x="314" y="237"/>
                </a:lnTo>
                <a:lnTo>
                  <a:pt x="314" y="237"/>
                </a:lnTo>
                <a:lnTo>
                  <a:pt x="314" y="238"/>
                </a:lnTo>
                <a:lnTo>
                  <a:pt x="314" y="238"/>
                </a:lnTo>
                <a:lnTo>
                  <a:pt x="314" y="238"/>
                </a:lnTo>
                <a:lnTo>
                  <a:pt x="314" y="238"/>
                </a:lnTo>
                <a:lnTo>
                  <a:pt x="313" y="238"/>
                </a:lnTo>
                <a:lnTo>
                  <a:pt x="309" y="238"/>
                </a:lnTo>
                <a:lnTo>
                  <a:pt x="307" y="238"/>
                </a:lnTo>
                <a:lnTo>
                  <a:pt x="307" y="238"/>
                </a:lnTo>
                <a:lnTo>
                  <a:pt x="306" y="240"/>
                </a:lnTo>
                <a:lnTo>
                  <a:pt x="304" y="242"/>
                </a:lnTo>
                <a:lnTo>
                  <a:pt x="302" y="242"/>
                </a:lnTo>
                <a:lnTo>
                  <a:pt x="301" y="243"/>
                </a:lnTo>
                <a:lnTo>
                  <a:pt x="299" y="243"/>
                </a:lnTo>
                <a:lnTo>
                  <a:pt x="299" y="243"/>
                </a:lnTo>
                <a:lnTo>
                  <a:pt x="299" y="243"/>
                </a:lnTo>
                <a:lnTo>
                  <a:pt x="299" y="245"/>
                </a:lnTo>
                <a:lnTo>
                  <a:pt x="297" y="245"/>
                </a:lnTo>
                <a:lnTo>
                  <a:pt x="297" y="245"/>
                </a:lnTo>
                <a:lnTo>
                  <a:pt x="297" y="248"/>
                </a:lnTo>
                <a:lnTo>
                  <a:pt x="299" y="248"/>
                </a:lnTo>
                <a:lnTo>
                  <a:pt x="299" y="248"/>
                </a:lnTo>
                <a:lnTo>
                  <a:pt x="299" y="250"/>
                </a:lnTo>
                <a:lnTo>
                  <a:pt x="301" y="250"/>
                </a:lnTo>
                <a:lnTo>
                  <a:pt x="301" y="252"/>
                </a:lnTo>
                <a:lnTo>
                  <a:pt x="302" y="252"/>
                </a:lnTo>
                <a:lnTo>
                  <a:pt x="304" y="252"/>
                </a:lnTo>
                <a:lnTo>
                  <a:pt x="304" y="252"/>
                </a:lnTo>
                <a:lnTo>
                  <a:pt x="304" y="252"/>
                </a:lnTo>
                <a:lnTo>
                  <a:pt x="306" y="250"/>
                </a:lnTo>
                <a:lnTo>
                  <a:pt x="306" y="250"/>
                </a:lnTo>
                <a:lnTo>
                  <a:pt x="306" y="250"/>
                </a:lnTo>
                <a:lnTo>
                  <a:pt x="306" y="250"/>
                </a:lnTo>
                <a:lnTo>
                  <a:pt x="306" y="248"/>
                </a:lnTo>
                <a:lnTo>
                  <a:pt x="306" y="248"/>
                </a:lnTo>
                <a:lnTo>
                  <a:pt x="306" y="248"/>
                </a:lnTo>
                <a:lnTo>
                  <a:pt x="307" y="248"/>
                </a:lnTo>
                <a:lnTo>
                  <a:pt x="307" y="248"/>
                </a:lnTo>
                <a:lnTo>
                  <a:pt x="309" y="248"/>
                </a:lnTo>
                <a:lnTo>
                  <a:pt x="311" y="247"/>
                </a:lnTo>
                <a:lnTo>
                  <a:pt x="313" y="247"/>
                </a:lnTo>
                <a:lnTo>
                  <a:pt x="313" y="247"/>
                </a:lnTo>
                <a:lnTo>
                  <a:pt x="313" y="247"/>
                </a:lnTo>
                <a:lnTo>
                  <a:pt x="313" y="248"/>
                </a:lnTo>
                <a:lnTo>
                  <a:pt x="313" y="248"/>
                </a:lnTo>
                <a:lnTo>
                  <a:pt x="313" y="248"/>
                </a:lnTo>
                <a:lnTo>
                  <a:pt x="311" y="248"/>
                </a:lnTo>
                <a:lnTo>
                  <a:pt x="311" y="248"/>
                </a:lnTo>
                <a:lnTo>
                  <a:pt x="311" y="248"/>
                </a:lnTo>
                <a:lnTo>
                  <a:pt x="311" y="248"/>
                </a:lnTo>
                <a:lnTo>
                  <a:pt x="309" y="248"/>
                </a:lnTo>
                <a:lnTo>
                  <a:pt x="309" y="250"/>
                </a:lnTo>
                <a:lnTo>
                  <a:pt x="311" y="250"/>
                </a:lnTo>
                <a:lnTo>
                  <a:pt x="311" y="250"/>
                </a:lnTo>
                <a:lnTo>
                  <a:pt x="313" y="250"/>
                </a:lnTo>
                <a:lnTo>
                  <a:pt x="313" y="250"/>
                </a:lnTo>
                <a:lnTo>
                  <a:pt x="313" y="250"/>
                </a:lnTo>
                <a:lnTo>
                  <a:pt x="314" y="250"/>
                </a:lnTo>
                <a:lnTo>
                  <a:pt x="314" y="250"/>
                </a:lnTo>
                <a:lnTo>
                  <a:pt x="314" y="252"/>
                </a:lnTo>
                <a:lnTo>
                  <a:pt x="316" y="252"/>
                </a:lnTo>
                <a:lnTo>
                  <a:pt x="316" y="252"/>
                </a:lnTo>
                <a:lnTo>
                  <a:pt x="318" y="253"/>
                </a:lnTo>
                <a:lnTo>
                  <a:pt x="319" y="255"/>
                </a:lnTo>
                <a:lnTo>
                  <a:pt x="319" y="255"/>
                </a:lnTo>
                <a:lnTo>
                  <a:pt x="319" y="257"/>
                </a:lnTo>
                <a:lnTo>
                  <a:pt x="318" y="260"/>
                </a:lnTo>
                <a:lnTo>
                  <a:pt x="318" y="260"/>
                </a:lnTo>
                <a:lnTo>
                  <a:pt x="316" y="260"/>
                </a:lnTo>
                <a:lnTo>
                  <a:pt x="318" y="260"/>
                </a:lnTo>
                <a:lnTo>
                  <a:pt x="318" y="260"/>
                </a:lnTo>
                <a:lnTo>
                  <a:pt x="318" y="260"/>
                </a:lnTo>
                <a:lnTo>
                  <a:pt x="318" y="260"/>
                </a:lnTo>
                <a:lnTo>
                  <a:pt x="319" y="260"/>
                </a:lnTo>
                <a:lnTo>
                  <a:pt x="319" y="260"/>
                </a:lnTo>
                <a:lnTo>
                  <a:pt x="321" y="262"/>
                </a:lnTo>
                <a:lnTo>
                  <a:pt x="321" y="262"/>
                </a:lnTo>
                <a:lnTo>
                  <a:pt x="321" y="262"/>
                </a:lnTo>
                <a:lnTo>
                  <a:pt x="321" y="264"/>
                </a:lnTo>
                <a:lnTo>
                  <a:pt x="319" y="267"/>
                </a:lnTo>
                <a:lnTo>
                  <a:pt x="318" y="269"/>
                </a:lnTo>
                <a:lnTo>
                  <a:pt x="318" y="269"/>
                </a:lnTo>
                <a:lnTo>
                  <a:pt x="318" y="270"/>
                </a:lnTo>
                <a:lnTo>
                  <a:pt x="318" y="270"/>
                </a:lnTo>
                <a:lnTo>
                  <a:pt x="318" y="272"/>
                </a:lnTo>
                <a:lnTo>
                  <a:pt x="318" y="272"/>
                </a:lnTo>
                <a:lnTo>
                  <a:pt x="318" y="274"/>
                </a:lnTo>
                <a:lnTo>
                  <a:pt x="319" y="274"/>
                </a:lnTo>
                <a:lnTo>
                  <a:pt x="319" y="274"/>
                </a:lnTo>
                <a:lnTo>
                  <a:pt x="321" y="274"/>
                </a:lnTo>
                <a:lnTo>
                  <a:pt x="321" y="274"/>
                </a:lnTo>
                <a:lnTo>
                  <a:pt x="321" y="274"/>
                </a:lnTo>
                <a:lnTo>
                  <a:pt x="321" y="275"/>
                </a:lnTo>
                <a:lnTo>
                  <a:pt x="321" y="275"/>
                </a:lnTo>
                <a:lnTo>
                  <a:pt x="321" y="277"/>
                </a:lnTo>
                <a:lnTo>
                  <a:pt x="321" y="277"/>
                </a:lnTo>
                <a:lnTo>
                  <a:pt x="319" y="277"/>
                </a:lnTo>
                <a:lnTo>
                  <a:pt x="316" y="275"/>
                </a:lnTo>
                <a:lnTo>
                  <a:pt x="314" y="275"/>
                </a:lnTo>
                <a:lnTo>
                  <a:pt x="314" y="275"/>
                </a:lnTo>
                <a:lnTo>
                  <a:pt x="314" y="277"/>
                </a:lnTo>
                <a:lnTo>
                  <a:pt x="314" y="277"/>
                </a:lnTo>
                <a:lnTo>
                  <a:pt x="314" y="279"/>
                </a:lnTo>
                <a:lnTo>
                  <a:pt x="313" y="280"/>
                </a:lnTo>
                <a:lnTo>
                  <a:pt x="313" y="282"/>
                </a:lnTo>
                <a:lnTo>
                  <a:pt x="313" y="282"/>
                </a:lnTo>
                <a:lnTo>
                  <a:pt x="313" y="282"/>
                </a:lnTo>
                <a:lnTo>
                  <a:pt x="313" y="284"/>
                </a:lnTo>
                <a:lnTo>
                  <a:pt x="314" y="284"/>
                </a:lnTo>
                <a:lnTo>
                  <a:pt x="316" y="284"/>
                </a:lnTo>
                <a:lnTo>
                  <a:pt x="316" y="284"/>
                </a:lnTo>
                <a:lnTo>
                  <a:pt x="318" y="285"/>
                </a:lnTo>
                <a:lnTo>
                  <a:pt x="318" y="287"/>
                </a:lnTo>
                <a:lnTo>
                  <a:pt x="318" y="287"/>
                </a:lnTo>
                <a:lnTo>
                  <a:pt x="319" y="287"/>
                </a:lnTo>
                <a:lnTo>
                  <a:pt x="319" y="289"/>
                </a:lnTo>
                <a:lnTo>
                  <a:pt x="319" y="289"/>
                </a:lnTo>
                <a:lnTo>
                  <a:pt x="319" y="289"/>
                </a:lnTo>
                <a:lnTo>
                  <a:pt x="319" y="289"/>
                </a:lnTo>
                <a:lnTo>
                  <a:pt x="319" y="290"/>
                </a:lnTo>
                <a:lnTo>
                  <a:pt x="319" y="290"/>
                </a:lnTo>
                <a:lnTo>
                  <a:pt x="318" y="290"/>
                </a:lnTo>
                <a:lnTo>
                  <a:pt x="318" y="290"/>
                </a:lnTo>
                <a:lnTo>
                  <a:pt x="318" y="290"/>
                </a:lnTo>
                <a:lnTo>
                  <a:pt x="316" y="290"/>
                </a:lnTo>
                <a:lnTo>
                  <a:pt x="316" y="290"/>
                </a:lnTo>
                <a:lnTo>
                  <a:pt x="316" y="292"/>
                </a:lnTo>
                <a:lnTo>
                  <a:pt x="316" y="292"/>
                </a:lnTo>
                <a:lnTo>
                  <a:pt x="316" y="294"/>
                </a:lnTo>
                <a:lnTo>
                  <a:pt x="318" y="296"/>
                </a:lnTo>
                <a:lnTo>
                  <a:pt x="318" y="297"/>
                </a:lnTo>
                <a:lnTo>
                  <a:pt x="318" y="297"/>
                </a:lnTo>
                <a:lnTo>
                  <a:pt x="316" y="299"/>
                </a:lnTo>
                <a:lnTo>
                  <a:pt x="316" y="299"/>
                </a:lnTo>
                <a:lnTo>
                  <a:pt x="316" y="301"/>
                </a:lnTo>
                <a:lnTo>
                  <a:pt x="316" y="302"/>
                </a:lnTo>
                <a:lnTo>
                  <a:pt x="316" y="304"/>
                </a:lnTo>
                <a:lnTo>
                  <a:pt x="321" y="304"/>
                </a:lnTo>
                <a:lnTo>
                  <a:pt x="323" y="304"/>
                </a:lnTo>
                <a:lnTo>
                  <a:pt x="323" y="304"/>
                </a:lnTo>
                <a:lnTo>
                  <a:pt x="323" y="302"/>
                </a:lnTo>
                <a:lnTo>
                  <a:pt x="323" y="302"/>
                </a:lnTo>
                <a:lnTo>
                  <a:pt x="323" y="302"/>
                </a:lnTo>
                <a:lnTo>
                  <a:pt x="323" y="302"/>
                </a:lnTo>
                <a:lnTo>
                  <a:pt x="323" y="301"/>
                </a:lnTo>
                <a:lnTo>
                  <a:pt x="323" y="301"/>
                </a:lnTo>
                <a:lnTo>
                  <a:pt x="323" y="299"/>
                </a:lnTo>
                <a:lnTo>
                  <a:pt x="324" y="299"/>
                </a:lnTo>
                <a:lnTo>
                  <a:pt x="324" y="297"/>
                </a:lnTo>
                <a:lnTo>
                  <a:pt x="324" y="297"/>
                </a:lnTo>
                <a:lnTo>
                  <a:pt x="324" y="297"/>
                </a:lnTo>
                <a:lnTo>
                  <a:pt x="324" y="296"/>
                </a:lnTo>
                <a:lnTo>
                  <a:pt x="324" y="296"/>
                </a:lnTo>
                <a:lnTo>
                  <a:pt x="321" y="292"/>
                </a:lnTo>
                <a:lnTo>
                  <a:pt x="321" y="292"/>
                </a:lnTo>
                <a:lnTo>
                  <a:pt x="321" y="290"/>
                </a:lnTo>
                <a:lnTo>
                  <a:pt x="321" y="290"/>
                </a:lnTo>
                <a:lnTo>
                  <a:pt x="321" y="290"/>
                </a:lnTo>
                <a:lnTo>
                  <a:pt x="321" y="290"/>
                </a:lnTo>
                <a:lnTo>
                  <a:pt x="323" y="290"/>
                </a:lnTo>
                <a:lnTo>
                  <a:pt x="323" y="290"/>
                </a:lnTo>
                <a:lnTo>
                  <a:pt x="323" y="290"/>
                </a:lnTo>
                <a:lnTo>
                  <a:pt x="324" y="292"/>
                </a:lnTo>
                <a:lnTo>
                  <a:pt x="324" y="292"/>
                </a:lnTo>
                <a:lnTo>
                  <a:pt x="326" y="294"/>
                </a:lnTo>
                <a:lnTo>
                  <a:pt x="326" y="294"/>
                </a:lnTo>
                <a:lnTo>
                  <a:pt x="326" y="294"/>
                </a:lnTo>
                <a:lnTo>
                  <a:pt x="328" y="294"/>
                </a:lnTo>
                <a:lnTo>
                  <a:pt x="329" y="294"/>
                </a:lnTo>
                <a:lnTo>
                  <a:pt x="331" y="294"/>
                </a:lnTo>
                <a:lnTo>
                  <a:pt x="331" y="296"/>
                </a:lnTo>
                <a:lnTo>
                  <a:pt x="331" y="296"/>
                </a:lnTo>
                <a:lnTo>
                  <a:pt x="331" y="296"/>
                </a:lnTo>
                <a:lnTo>
                  <a:pt x="331" y="296"/>
                </a:lnTo>
                <a:lnTo>
                  <a:pt x="331" y="297"/>
                </a:lnTo>
                <a:lnTo>
                  <a:pt x="331" y="299"/>
                </a:lnTo>
                <a:lnTo>
                  <a:pt x="331" y="301"/>
                </a:lnTo>
                <a:lnTo>
                  <a:pt x="331" y="301"/>
                </a:lnTo>
                <a:lnTo>
                  <a:pt x="331" y="301"/>
                </a:lnTo>
                <a:lnTo>
                  <a:pt x="331" y="301"/>
                </a:lnTo>
                <a:lnTo>
                  <a:pt x="331" y="302"/>
                </a:lnTo>
                <a:lnTo>
                  <a:pt x="334" y="302"/>
                </a:lnTo>
                <a:lnTo>
                  <a:pt x="334" y="302"/>
                </a:lnTo>
                <a:lnTo>
                  <a:pt x="334" y="304"/>
                </a:lnTo>
                <a:lnTo>
                  <a:pt x="336" y="304"/>
                </a:lnTo>
                <a:lnTo>
                  <a:pt x="336" y="309"/>
                </a:lnTo>
                <a:lnTo>
                  <a:pt x="336" y="309"/>
                </a:lnTo>
                <a:lnTo>
                  <a:pt x="336" y="309"/>
                </a:lnTo>
                <a:lnTo>
                  <a:pt x="336" y="311"/>
                </a:lnTo>
                <a:lnTo>
                  <a:pt x="338" y="311"/>
                </a:lnTo>
                <a:lnTo>
                  <a:pt x="338" y="311"/>
                </a:lnTo>
                <a:lnTo>
                  <a:pt x="339" y="311"/>
                </a:lnTo>
                <a:lnTo>
                  <a:pt x="339" y="311"/>
                </a:lnTo>
                <a:lnTo>
                  <a:pt x="339" y="311"/>
                </a:lnTo>
                <a:lnTo>
                  <a:pt x="339" y="311"/>
                </a:lnTo>
                <a:lnTo>
                  <a:pt x="341" y="311"/>
                </a:lnTo>
                <a:lnTo>
                  <a:pt x="341" y="311"/>
                </a:lnTo>
                <a:lnTo>
                  <a:pt x="343" y="309"/>
                </a:lnTo>
                <a:lnTo>
                  <a:pt x="343" y="309"/>
                </a:lnTo>
                <a:lnTo>
                  <a:pt x="344" y="309"/>
                </a:lnTo>
                <a:lnTo>
                  <a:pt x="344" y="309"/>
                </a:lnTo>
                <a:lnTo>
                  <a:pt x="346" y="309"/>
                </a:lnTo>
                <a:lnTo>
                  <a:pt x="350" y="307"/>
                </a:lnTo>
                <a:lnTo>
                  <a:pt x="350" y="307"/>
                </a:lnTo>
                <a:lnTo>
                  <a:pt x="350" y="307"/>
                </a:lnTo>
                <a:lnTo>
                  <a:pt x="351" y="307"/>
                </a:lnTo>
                <a:lnTo>
                  <a:pt x="351" y="307"/>
                </a:lnTo>
                <a:lnTo>
                  <a:pt x="351" y="307"/>
                </a:lnTo>
                <a:lnTo>
                  <a:pt x="351" y="306"/>
                </a:lnTo>
                <a:lnTo>
                  <a:pt x="351" y="306"/>
                </a:lnTo>
                <a:lnTo>
                  <a:pt x="351" y="304"/>
                </a:lnTo>
                <a:lnTo>
                  <a:pt x="351" y="304"/>
                </a:lnTo>
                <a:lnTo>
                  <a:pt x="353" y="302"/>
                </a:lnTo>
                <a:lnTo>
                  <a:pt x="353" y="301"/>
                </a:lnTo>
                <a:lnTo>
                  <a:pt x="355" y="301"/>
                </a:lnTo>
                <a:lnTo>
                  <a:pt x="355" y="301"/>
                </a:lnTo>
                <a:lnTo>
                  <a:pt x="358" y="302"/>
                </a:lnTo>
                <a:lnTo>
                  <a:pt x="358" y="304"/>
                </a:lnTo>
                <a:lnTo>
                  <a:pt x="360" y="302"/>
                </a:lnTo>
                <a:lnTo>
                  <a:pt x="360" y="302"/>
                </a:lnTo>
                <a:lnTo>
                  <a:pt x="361" y="302"/>
                </a:lnTo>
                <a:lnTo>
                  <a:pt x="361" y="301"/>
                </a:lnTo>
                <a:lnTo>
                  <a:pt x="361" y="301"/>
                </a:lnTo>
                <a:lnTo>
                  <a:pt x="365" y="301"/>
                </a:lnTo>
                <a:lnTo>
                  <a:pt x="366" y="301"/>
                </a:lnTo>
                <a:lnTo>
                  <a:pt x="366" y="301"/>
                </a:lnTo>
                <a:lnTo>
                  <a:pt x="366" y="299"/>
                </a:lnTo>
                <a:lnTo>
                  <a:pt x="366" y="299"/>
                </a:lnTo>
                <a:lnTo>
                  <a:pt x="366" y="297"/>
                </a:lnTo>
                <a:lnTo>
                  <a:pt x="366" y="297"/>
                </a:lnTo>
                <a:lnTo>
                  <a:pt x="366" y="297"/>
                </a:lnTo>
                <a:lnTo>
                  <a:pt x="366" y="297"/>
                </a:lnTo>
                <a:lnTo>
                  <a:pt x="368" y="297"/>
                </a:lnTo>
                <a:lnTo>
                  <a:pt x="368" y="296"/>
                </a:lnTo>
                <a:lnTo>
                  <a:pt x="368" y="296"/>
                </a:lnTo>
                <a:lnTo>
                  <a:pt x="370" y="296"/>
                </a:lnTo>
                <a:lnTo>
                  <a:pt x="370" y="294"/>
                </a:lnTo>
                <a:lnTo>
                  <a:pt x="368" y="294"/>
                </a:lnTo>
                <a:lnTo>
                  <a:pt x="368" y="294"/>
                </a:lnTo>
                <a:lnTo>
                  <a:pt x="368" y="292"/>
                </a:lnTo>
                <a:lnTo>
                  <a:pt x="370" y="292"/>
                </a:lnTo>
                <a:lnTo>
                  <a:pt x="370" y="292"/>
                </a:lnTo>
                <a:lnTo>
                  <a:pt x="371" y="292"/>
                </a:lnTo>
                <a:lnTo>
                  <a:pt x="371" y="292"/>
                </a:lnTo>
                <a:lnTo>
                  <a:pt x="373" y="292"/>
                </a:lnTo>
                <a:lnTo>
                  <a:pt x="373" y="294"/>
                </a:lnTo>
                <a:lnTo>
                  <a:pt x="373" y="294"/>
                </a:lnTo>
                <a:lnTo>
                  <a:pt x="373" y="294"/>
                </a:lnTo>
                <a:lnTo>
                  <a:pt x="373" y="294"/>
                </a:lnTo>
                <a:lnTo>
                  <a:pt x="373" y="296"/>
                </a:lnTo>
                <a:lnTo>
                  <a:pt x="373" y="296"/>
                </a:lnTo>
                <a:lnTo>
                  <a:pt x="373" y="296"/>
                </a:lnTo>
                <a:lnTo>
                  <a:pt x="373" y="296"/>
                </a:lnTo>
                <a:lnTo>
                  <a:pt x="375" y="297"/>
                </a:lnTo>
                <a:lnTo>
                  <a:pt x="376" y="297"/>
                </a:lnTo>
                <a:lnTo>
                  <a:pt x="376" y="297"/>
                </a:lnTo>
                <a:lnTo>
                  <a:pt x="380" y="297"/>
                </a:lnTo>
                <a:lnTo>
                  <a:pt x="380" y="297"/>
                </a:lnTo>
                <a:lnTo>
                  <a:pt x="381" y="297"/>
                </a:lnTo>
                <a:lnTo>
                  <a:pt x="385" y="299"/>
                </a:lnTo>
                <a:lnTo>
                  <a:pt x="385" y="299"/>
                </a:lnTo>
                <a:lnTo>
                  <a:pt x="385" y="301"/>
                </a:lnTo>
                <a:lnTo>
                  <a:pt x="385" y="301"/>
                </a:lnTo>
                <a:lnTo>
                  <a:pt x="385" y="301"/>
                </a:lnTo>
                <a:lnTo>
                  <a:pt x="385" y="301"/>
                </a:lnTo>
                <a:lnTo>
                  <a:pt x="385" y="302"/>
                </a:lnTo>
                <a:lnTo>
                  <a:pt x="385" y="302"/>
                </a:lnTo>
                <a:lnTo>
                  <a:pt x="385" y="302"/>
                </a:lnTo>
                <a:lnTo>
                  <a:pt x="385" y="302"/>
                </a:lnTo>
                <a:lnTo>
                  <a:pt x="385" y="304"/>
                </a:lnTo>
                <a:lnTo>
                  <a:pt x="386" y="304"/>
                </a:lnTo>
                <a:lnTo>
                  <a:pt x="386" y="304"/>
                </a:lnTo>
                <a:lnTo>
                  <a:pt x="386" y="304"/>
                </a:lnTo>
                <a:lnTo>
                  <a:pt x="388" y="304"/>
                </a:lnTo>
                <a:lnTo>
                  <a:pt x="390" y="304"/>
                </a:lnTo>
                <a:lnTo>
                  <a:pt x="390" y="304"/>
                </a:lnTo>
                <a:lnTo>
                  <a:pt x="392" y="304"/>
                </a:lnTo>
                <a:lnTo>
                  <a:pt x="392" y="304"/>
                </a:lnTo>
                <a:lnTo>
                  <a:pt x="393" y="306"/>
                </a:lnTo>
                <a:lnTo>
                  <a:pt x="393" y="306"/>
                </a:lnTo>
                <a:lnTo>
                  <a:pt x="393" y="307"/>
                </a:lnTo>
                <a:lnTo>
                  <a:pt x="393" y="307"/>
                </a:lnTo>
                <a:lnTo>
                  <a:pt x="393" y="307"/>
                </a:lnTo>
                <a:lnTo>
                  <a:pt x="393" y="309"/>
                </a:lnTo>
                <a:lnTo>
                  <a:pt x="393" y="309"/>
                </a:lnTo>
                <a:lnTo>
                  <a:pt x="393" y="309"/>
                </a:lnTo>
                <a:lnTo>
                  <a:pt x="393" y="311"/>
                </a:lnTo>
                <a:lnTo>
                  <a:pt x="398" y="311"/>
                </a:lnTo>
                <a:lnTo>
                  <a:pt x="400" y="311"/>
                </a:lnTo>
                <a:lnTo>
                  <a:pt x="402" y="311"/>
                </a:lnTo>
                <a:lnTo>
                  <a:pt x="402" y="311"/>
                </a:lnTo>
                <a:lnTo>
                  <a:pt x="402" y="311"/>
                </a:lnTo>
                <a:lnTo>
                  <a:pt x="403" y="309"/>
                </a:lnTo>
                <a:lnTo>
                  <a:pt x="403" y="309"/>
                </a:lnTo>
                <a:lnTo>
                  <a:pt x="403" y="309"/>
                </a:lnTo>
                <a:lnTo>
                  <a:pt x="403" y="309"/>
                </a:lnTo>
                <a:lnTo>
                  <a:pt x="403" y="311"/>
                </a:lnTo>
                <a:lnTo>
                  <a:pt x="403" y="311"/>
                </a:lnTo>
                <a:lnTo>
                  <a:pt x="405" y="311"/>
                </a:lnTo>
                <a:lnTo>
                  <a:pt x="405" y="311"/>
                </a:lnTo>
                <a:lnTo>
                  <a:pt x="405" y="311"/>
                </a:lnTo>
                <a:lnTo>
                  <a:pt x="407" y="311"/>
                </a:lnTo>
                <a:lnTo>
                  <a:pt x="407" y="311"/>
                </a:lnTo>
                <a:lnTo>
                  <a:pt x="407" y="311"/>
                </a:lnTo>
                <a:lnTo>
                  <a:pt x="407" y="311"/>
                </a:lnTo>
                <a:lnTo>
                  <a:pt x="410" y="311"/>
                </a:lnTo>
                <a:lnTo>
                  <a:pt x="410" y="311"/>
                </a:lnTo>
                <a:lnTo>
                  <a:pt x="412" y="311"/>
                </a:lnTo>
                <a:lnTo>
                  <a:pt x="412" y="311"/>
                </a:lnTo>
                <a:lnTo>
                  <a:pt x="412" y="312"/>
                </a:lnTo>
                <a:lnTo>
                  <a:pt x="412" y="312"/>
                </a:lnTo>
                <a:lnTo>
                  <a:pt x="412" y="312"/>
                </a:lnTo>
                <a:lnTo>
                  <a:pt x="413" y="312"/>
                </a:lnTo>
                <a:lnTo>
                  <a:pt x="413" y="312"/>
                </a:lnTo>
                <a:lnTo>
                  <a:pt x="415" y="312"/>
                </a:lnTo>
                <a:lnTo>
                  <a:pt x="417" y="312"/>
                </a:lnTo>
                <a:lnTo>
                  <a:pt x="417" y="311"/>
                </a:lnTo>
                <a:lnTo>
                  <a:pt x="417" y="311"/>
                </a:lnTo>
                <a:lnTo>
                  <a:pt x="417" y="311"/>
                </a:lnTo>
                <a:lnTo>
                  <a:pt x="418" y="309"/>
                </a:lnTo>
                <a:lnTo>
                  <a:pt x="418" y="309"/>
                </a:lnTo>
                <a:lnTo>
                  <a:pt x="418" y="309"/>
                </a:lnTo>
                <a:lnTo>
                  <a:pt x="420" y="304"/>
                </a:lnTo>
                <a:lnTo>
                  <a:pt x="420" y="304"/>
                </a:lnTo>
                <a:lnTo>
                  <a:pt x="420" y="304"/>
                </a:lnTo>
                <a:lnTo>
                  <a:pt x="420" y="302"/>
                </a:lnTo>
                <a:lnTo>
                  <a:pt x="422" y="302"/>
                </a:lnTo>
                <a:lnTo>
                  <a:pt x="422" y="302"/>
                </a:lnTo>
                <a:lnTo>
                  <a:pt x="422" y="302"/>
                </a:lnTo>
                <a:lnTo>
                  <a:pt x="422" y="301"/>
                </a:lnTo>
                <a:lnTo>
                  <a:pt x="423" y="299"/>
                </a:lnTo>
                <a:lnTo>
                  <a:pt x="425" y="296"/>
                </a:lnTo>
                <a:lnTo>
                  <a:pt x="425" y="294"/>
                </a:lnTo>
                <a:lnTo>
                  <a:pt x="425" y="292"/>
                </a:lnTo>
                <a:lnTo>
                  <a:pt x="425" y="292"/>
                </a:lnTo>
                <a:lnTo>
                  <a:pt x="425" y="292"/>
                </a:lnTo>
                <a:lnTo>
                  <a:pt x="425" y="292"/>
                </a:lnTo>
                <a:lnTo>
                  <a:pt x="429" y="290"/>
                </a:lnTo>
                <a:lnTo>
                  <a:pt x="429" y="290"/>
                </a:lnTo>
                <a:lnTo>
                  <a:pt x="429" y="290"/>
                </a:lnTo>
                <a:lnTo>
                  <a:pt x="429" y="289"/>
                </a:lnTo>
                <a:lnTo>
                  <a:pt x="429" y="287"/>
                </a:lnTo>
                <a:lnTo>
                  <a:pt x="429" y="285"/>
                </a:lnTo>
                <a:lnTo>
                  <a:pt x="429" y="285"/>
                </a:lnTo>
                <a:lnTo>
                  <a:pt x="429" y="284"/>
                </a:lnTo>
                <a:lnTo>
                  <a:pt x="429" y="284"/>
                </a:lnTo>
                <a:lnTo>
                  <a:pt x="429" y="282"/>
                </a:lnTo>
                <a:lnTo>
                  <a:pt x="429" y="280"/>
                </a:lnTo>
                <a:lnTo>
                  <a:pt x="427" y="280"/>
                </a:lnTo>
                <a:lnTo>
                  <a:pt x="427" y="280"/>
                </a:lnTo>
                <a:lnTo>
                  <a:pt x="427" y="279"/>
                </a:lnTo>
                <a:lnTo>
                  <a:pt x="427" y="279"/>
                </a:lnTo>
                <a:lnTo>
                  <a:pt x="427" y="279"/>
                </a:lnTo>
                <a:lnTo>
                  <a:pt x="427" y="277"/>
                </a:lnTo>
                <a:lnTo>
                  <a:pt x="432" y="274"/>
                </a:lnTo>
                <a:lnTo>
                  <a:pt x="432" y="274"/>
                </a:lnTo>
                <a:lnTo>
                  <a:pt x="432" y="272"/>
                </a:lnTo>
                <a:lnTo>
                  <a:pt x="434" y="272"/>
                </a:lnTo>
                <a:lnTo>
                  <a:pt x="440" y="274"/>
                </a:lnTo>
                <a:lnTo>
                  <a:pt x="442" y="274"/>
                </a:lnTo>
                <a:lnTo>
                  <a:pt x="444" y="274"/>
                </a:lnTo>
                <a:lnTo>
                  <a:pt x="445" y="274"/>
                </a:lnTo>
                <a:lnTo>
                  <a:pt x="445" y="274"/>
                </a:lnTo>
                <a:lnTo>
                  <a:pt x="447" y="272"/>
                </a:lnTo>
                <a:lnTo>
                  <a:pt x="447" y="272"/>
                </a:lnTo>
                <a:lnTo>
                  <a:pt x="447" y="272"/>
                </a:lnTo>
                <a:lnTo>
                  <a:pt x="447" y="270"/>
                </a:lnTo>
                <a:lnTo>
                  <a:pt x="447" y="270"/>
                </a:lnTo>
                <a:lnTo>
                  <a:pt x="447" y="269"/>
                </a:lnTo>
                <a:lnTo>
                  <a:pt x="447" y="269"/>
                </a:lnTo>
                <a:lnTo>
                  <a:pt x="447" y="269"/>
                </a:lnTo>
                <a:lnTo>
                  <a:pt x="445" y="267"/>
                </a:lnTo>
                <a:lnTo>
                  <a:pt x="444" y="265"/>
                </a:lnTo>
                <a:lnTo>
                  <a:pt x="442" y="265"/>
                </a:lnTo>
                <a:lnTo>
                  <a:pt x="442" y="265"/>
                </a:lnTo>
                <a:lnTo>
                  <a:pt x="442" y="264"/>
                </a:lnTo>
                <a:lnTo>
                  <a:pt x="442" y="264"/>
                </a:lnTo>
                <a:lnTo>
                  <a:pt x="442" y="264"/>
                </a:lnTo>
                <a:lnTo>
                  <a:pt x="442" y="262"/>
                </a:lnTo>
                <a:lnTo>
                  <a:pt x="444" y="260"/>
                </a:lnTo>
                <a:lnTo>
                  <a:pt x="444" y="259"/>
                </a:lnTo>
                <a:lnTo>
                  <a:pt x="445" y="259"/>
                </a:lnTo>
                <a:lnTo>
                  <a:pt x="447" y="257"/>
                </a:lnTo>
                <a:lnTo>
                  <a:pt x="447" y="257"/>
                </a:lnTo>
                <a:lnTo>
                  <a:pt x="447" y="257"/>
                </a:lnTo>
                <a:lnTo>
                  <a:pt x="449" y="257"/>
                </a:lnTo>
                <a:lnTo>
                  <a:pt x="452" y="260"/>
                </a:lnTo>
                <a:lnTo>
                  <a:pt x="452" y="260"/>
                </a:lnTo>
                <a:lnTo>
                  <a:pt x="452" y="260"/>
                </a:lnTo>
                <a:lnTo>
                  <a:pt x="452" y="262"/>
                </a:lnTo>
                <a:lnTo>
                  <a:pt x="452" y="262"/>
                </a:lnTo>
                <a:lnTo>
                  <a:pt x="452" y="262"/>
                </a:lnTo>
                <a:lnTo>
                  <a:pt x="450" y="264"/>
                </a:lnTo>
                <a:lnTo>
                  <a:pt x="450" y="264"/>
                </a:lnTo>
                <a:lnTo>
                  <a:pt x="450" y="265"/>
                </a:lnTo>
                <a:lnTo>
                  <a:pt x="450" y="265"/>
                </a:lnTo>
                <a:lnTo>
                  <a:pt x="450" y="265"/>
                </a:lnTo>
                <a:lnTo>
                  <a:pt x="450" y="265"/>
                </a:lnTo>
                <a:lnTo>
                  <a:pt x="450" y="265"/>
                </a:lnTo>
                <a:lnTo>
                  <a:pt x="452" y="267"/>
                </a:lnTo>
                <a:lnTo>
                  <a:pt x="452" y="267"/>
                </a:lnTo>
                <a:lnTo>
                  <a:pt x="454" y="269"/>
                </a:lnTo>
                <a:lnTo>
                  <a:pt x="455" y="270"/>
                </a:lnTo>
                <a:lnTo>
                  <a:pt x="457" y="274"/>
                </a:lnTo>
                <a:lnTo>
                  <a:pt x="459" y="275"/>
                </a:lnTo>
                <a:lnTo>
                  <a:pt x="459" y="275"/>
                </a:lnTo>
                <a:lnTo>
                  <a:pt x="459" y="277"/>
                </a:lnTo>
                <a:lnTo>
                  <a:pt x="460" y="277"/>
                </a:lnTo>
                <a:lnTo>
                  <a:pt x="460" y="275"/>
                </a:lnTo>
                <a:lnTo>
                  <a:pt x="462" y="274"/>
                </a:lnTo>
                <a:lnTo>
                  <a:pt x="462" y="274"/>
                </a:lnTo>
                <a:lnTo>
                  <a:pt x="462" y="272"/>
                </a:lnTo>
                <a:lnTo>
                  <a:pt x="465" y="264"/>
                </a:lnTo>
                <a:lnTo>
                  <a:pt x="467" y="260"/>
                </a:lnTo>
                <a:lnTo>
                  <a:pt x="467" y="259"/>
                </a:lnTo>
                <a:lnTo>
                  <a:pt x="469" y="259"/>
                </a:lnTo>
                <a:lnTo>
                  <a:pt x="469" y="259"/>
                </a:lnTo>
                <a:lnTo>
                  <a:pt x="471" y="260"/>
                </a:lnTo>
                <a:lnTo>
                  <a:pt x="474" y="260"/>
                </a:lnTo>
                <a:lnTo>
                  <a:pt x="476" y="260"/>
                </a:lnTo>
                <a:lnTo>
                  <a:pt x="477" y="260"/>
                </a:lnTo>
                <a:lnTo>
                  <a:pt x="477" y="262"/>
                </a:lnTo>
                <a:lnTo>
                  <a:pt x="479" y="265"/>
                </a:lnTo>
                <a:lnTo>
                  <a:pt x="481" y="267"/>
                </a:lnTo>
                <a:lnTo>
                  <a:pt x="481" y="267"/>
                </a:lnTo>
                <a:lnTo>
                  <a:pt x="481" y="267"/>
                </a:lnTo>
                <a:lnTo>
                  <a:pt x="482" y="267"/>
                </a:lnTo>
                <a:lnTo>
                  <a:pt x="482" y="265"/>
                </a:lnTo>
                <a:lnTo>
                  <a:pt x="484" y="265"/>
                </a:lnTo>
                <a:lnTo>
                  <a:pt x="484" y="265"/>
                </a:lnTo>
                <a:lnTo>
                  <a:pt x="489" y="267"/>
                </a:lnTo>
                <a:lnTo>
                  <a:pt x="491" y="267"/>
                </a:lnTo>
                <a:lnTo>
                  <a:pt x="491" y="267"/>
                </a:lnTo>
                <a:lnTo>
                  <a:pt x="491" y="267"/>
                </a:lnTo>
                <a:lnTo>
                  <a:pt x="489" y="269"/>
                </a:lnTo>
                <a:lnTo>
                  <a:pt x="489" y="269"/>
                </a:lnTo>
                <a:lnTo>
                  <a:pt x="489" y="269"/>
                </a:lnTo>
                <a:lnTo>
                  <a:pt x="489" y="269"/>
                </a:lnTo>
                <a:lnTo>
                  <a:pt x="489" y="269"/>
                </a:lnTo>
                <a:lnTo>
                  <a:pt x="489" y="270"/>
                </a:lnTo>
                <a:lnTo>
                  <a:pt x="491" y="270"/>
                </a:lnTo>
                <a:lnTo>
                  <a:pt x="491" y="270"/>
                </a:lnTo>
                <a:lnTo>
                  <a:pt x="491" y="270"/>
                </a:lnTo>
                <a:lnTo>
                  <a:pt x="492" y="269"/>
                </a:lnTo>
                <a:lnTo>
                  <a:pt x="492" y="269"/>
                </a:lnTo>
                <a:lnTo>
                  <a:pt x="496" y="267"/>
                </a:lnTo>
                <a:lnTo>
                  <a:pt x="496" y="265"/>
                </a:lnTo>
                <a:lnTo>
                  <a:pt x="496" y="265"/>
                </a:lnTo>
                <a:lnTo>
                  <a:pt x="497" y="265"/>
                </a:lnTo>
                <a:lnTo>
                  <a:pt x="497" y="265"/>
                </a:lnTo>
                <a:lnTo>
                  <a:pt x="497" y="265"/>
                </a:lnTo>
                <a:lnTo>
                  <a:pt x="499" y="265"/>
                </a:lnTo>
                <a:lnTo>
                  <a:pt x="501" y="267"/>
                </a:lnTo>
                <a:lnTo>
                  <a:pt x="501" y="267"/>
                </a:lnTo>
                <a:lnTo>
                  <a:pt x="501" y="267"/>
                </a:lnTo>
                <a:lnTo>
                  <a:pt x="501" y="269"/>
                </a:lnTo>
                <a:lnTo>
                  <a:pt x="502" y="270"/>
                </a:lnTo>
                <a:lnTo>
                  <a:pt x="502" y="272"/>
                </a:lnTo>
                <a:lnTo>
                  <a:pt x="502" y="272"/>
                </a:lnTo>
                <a:lnTo>
                  <a:pt x="502" y="272"/>
                </a:lnTo>
                <a:lnTo>
                  <a:pt x="504" y="272"/>
                </a:lnTo>
                <a:lnTo>
                  <a:pt x="504" y="274"/>
                </a:lnTo>
                <a:lnTo>
                  <a:pt x="511" y="274"/>
                </a:lnTo>
                <a:lnTo>
                  <a:pt x="513" y="275"/>
                </a:lnTo>
                <a:lnTo>
                  <a:pt x="514" y="275"/>
                </a:lnTo>
                <a:lnTo>
                  <a:pt x="514" y="275"/>
                </a:lnTo>
                <a:lnTo>
                  <a:pt x="514" y="277"/>
                </a:lnTo>
                <a:lnTo>
                  <a:pt x="514" y="277"/>
                </a:lnTo>
                <a:lnTo>
                  <a:pt x="514" y="280"/>
                </a:lnTo>
                <a:lnTo>
                  <a:pt x="514" y="282"/>
                </a:lnTo>
                <a:lnTo>
                  <a:pt x="514" y="284"/>
                </a:lnTo>
                <a:lnTo>
                  <a:pt x="513" y="284"/>
                </a:lnTo>
                <a:lnTo>
                  <a:pt x="513" y="285"/>
                </a:lnTo>
                <a:lnTo>
                  <a:pt x="513" y="287"/>
                </a:lnTo>
                <a:lnTo>
                  <a:pt x="513" y="287"/>
                </a:lnTo>
                <a:lnTo>
                  <a:pt x="513" y="289"/>
                </a:lnTo>
                <a:lnTo>
                  <a:pt x="511" y="289"/>
                </a:lnTo>
                <a:lnTo>
                  <a:pt x="511" y="289"/>
                </a:lnTo>
                <a:lnTo>
                  <a:pt x="511" y="290"/>
                </a:lnTo>
                <a:lnTo>
                  <a:pt x="509" y="290"/>
                </a:lnTo>
                <a:lnTo>
                  <a:pt x="509" y="290"/>
                </a:lnTo>
                <a:lnTo>
                  <a:pt x="509" y="290"/>
                </a:lnTo>
                <a:lnTo>
                  <a:pt x="509" y="290"/>
                </a:lnTo>
                <a:lnTo>
                  <a:pt x="508" y="292"/>
                </a:lnTo>
                <a:lnTo>
                  <a:pt x="508" y="292"/>
                </a:lnTo>
                <a:lnTo>
                  <a:pt x="506" y="292"/>
                </a:lnTo>
                <a:lnTo>
                  <a:pt x="506" y="292"/>
                </a:lnTo>
                <a:lnTo>
                  <a:pt x="506" y="292"/>
                </a:lnTo>
                <a:lnTo>
                  <a:pt x="504" y="292"/>
                </a:lnTo>
                <a:lnTo>
                  <a:pt x="504" y="294"/>
                </a:lnTo>
                <a:lnTo>
                  <a:pt x="504" y="294"/>
                </a:lnTo>
                <a:lnTo>
                  <a:pt x="504" y="296"/>
                </a:lnTo>
                <a:lnTo>
                  <a:pt x="502" y="296"/>
                </a:lnTo>
                <a:lnTo>
                  <a:pt x="501" y="296"/>
                </a:lnTo>
                <a:lnTo>
                  <a:pt x="499" y="296"/>
                </a:lnTo>
                <a:lnTo>
                  <a:pt x="499" y="296"/>
                </a:lnTo>
                <a:lnTo>
                  <a:pt x="499" y="296"/>
                </a:lnTo>
                <a:lnTo>
                  <a:pt x="499" y="296"/>
                </a:lnTo>
                <a:lnTo>
                  <a:pt x="499" y="297"/>
                </a:lnTo>
                <a:lnTo>
                  <a:pt x="497" y="297"/>
                </a:lnTo>
                <a:lnTo>
                  <a:pt x="497" y="299"/>
                </a:lnTo>
                <a:lnTo>
                  <a:pt x="497" y="299"/>
                </a:lnTo>
                <a:lnTo>
                  <a:pt x="497" y="299"/>
                </a:lnTo>
                <a:lnTo>
                  <a:pt x="497" y="299"/>
                </a:lnTo>
                <a:lnTo>
                  <a:pt x="496" y="301"/>
                </a:lnTo>
                <a:lnTo>
                  <a:pt x="496" y="301"/>
                </a:lnTo>
                <a:lnTo>
                  <a:pt x="496" y="301"/>
                </a:lnTo>
                <a:lnTo>
                  <a:pt x="496" y="302"/>
                </a:lnTo>
                <a:lnTo>
                  <a:pt x="494" y="304"/>
                </a:lnTo>
                <a:lnTo>
                  <a:pt x="494" y="304"/>
                </a:lnTo>
                <a:lnTo>
                  <a:pt x="496" y="306"/>
                </a:lnTo>
                <a:lnTo>
                  <a:pt x="496" y="306"/>
                </a:lnTo>
                <a:lnTo>
                  <a:pt x="497" y="307"/>
                </a:lnTo>
                <a:lnTo>
                  <a:pt x="499" y="307"/>
                </a:lnTo>
                <a:lnTo>
                  <a:pt x="499" y="307"/>
                </a:lnTo>
                <a:lnTo>
                  <a:pt x="499" y="307"/>
                </a:lnTo>
                <a:lnTo>
                  <a:pt x="499" y="311"/>
                </a:lnTo>
                <a:lnTo>
                  <a:pt x="499" y="312"/>
                </a:lnTo>
                <a:lnTo>
                  <a:pt x="499" y="312"/>
                </a:lnTo>
                <a:lnTo>
                  <a:pt x="497" y="312"/>
                </a:lnTo>
                <a:lnTo>
                  <a:pt x="497" y="312"/>
                </a:lnTo>
                <a:lnTo>
                  <a:pt x="497" y="314"/>
                </a:lnTo>
                <a:lnTo>
                  <a:pt x="496" y="316"/>
                </a:lnTo>
                <a:lnTo>
                  <a:pt x="496" y="316"/>
                </a:lnTo>
                <a:lnTo>
                  <a:pt x="497" y="322"/>
                </a:lnTo>
                <a:lnTo>
                  <a:pt x="499" y="324"/>
                </a:lnTo>
                <a:lnTo>
                  <a:pt x="501" y="324"/>
                </a:lnTo>
                <a:lnTo>
                  <a:pt x="501" y="324"/>
                </a:lnTo>
                <a:lnTo>
                  <a:pt x="502" y="322"/>
                </a:lnTo>
                <a:lnTo>
                  <a:pt x="502" y="322"/>
                </a:lnTo>
                <a:lnTo>
                  <a:pt x="504" y="324"/>
                </a:lnTo>
                <a:lnTo>
                  <a:pt x="509" y="329"/>
                </a:lnTo>
                <a:lnTo>
                  <a:pt x="518" y="334"/>
                </a:lnTo>
                <a:lnTo>
                  <a:pt x="519" y="336"/>
                </a:lnTo>
                <a:lnTo>
                  <a:pt x="519" y="336"/>
                </a:lnTo>
                <a:lnTo>
                  <a:pt x="518" y="338"/>
                </a:lnTo>
                <a:lnTo>
                  <a:pt x="518" y="338"/>
                </a:lnTo>
                <a:lnTo>
                  <a:pt x="516" y="338"/>
                </a:lnTo>
                <a:lnTo>
                  <a:pt x="516" y="339"/>
                </a:lnTo>
                <a:lnTo>
                  <a:pt x="516" y="341"/>
                </a:lnTo>
                <a:lnTo>
                  <a:pt x="514" y="341"/>
                </a:lnTo>
                <a:lnTo>
                  <a:pt x="513" y="341"/>
                </a:lnTo>
                <a:lnTo>
                  <a:pt x="511" y="343"/>
                </a:lnTo>
                <a:lnTo>
                  <a:pt x="511" y="344"/>
                </a:lnTo>
                <a:lnTo>
                  <a:pt x="511" y="344"/>
                </a:lnTo>
                <a:lnTo>
                  <a:pt x="518" y="348"/>
                </a:lnTo>
                <a:lnTo>
                  <a:pt x="518" y="348"/>
                </a:lnTo>
                <a:lnTo>
                  <a:pt x="518" y="349"/>
                </a:lnTo>
                <a:lnTo>
                  <a:pt x="518" y="349"/>
                </a:lnTo>
                <a:lnTo>
                  <a:pt x="518" y="351"/>
                </a:lnTo>
                <a:lnTo>
                  <a:pt x="518" y="351"/>
                </a:lnTo>
                <a:lnTo>
                  <a:pt x="539" y="356"/>
                </a:lnTo>
                <a:lnTo>
                  <a:pt x="541" y="356"/>
                </a:lnTo>
                <a:lnTo>
                  <a:pt x="539" y="358"/>
                </a:lnTo>
                <a:lnTo>
                  <a:pt x="539" y="361"/>
                </a:lnTo>
                <a:lnTo>
                  <a:pt x="539" y="361"/>
                </a:lnTo>
                <a:lnTo>
                  <a:pt x="539" y="363"/>
                </a:lnTo>
                <a:lnTo>
                  <a:pt x="539" y="364"/>
                </a:lnTo>
                <a:lnTo>
                  <a:pt x="541" y="364"/>
                </a:lnTo>
                <a:lnTo>
                  <a:pt x="543" y="366"/>
                </a:lnTo>
                <a:lnTo>
                  <a:pt x="543" y="368"/>
                </a:lnTo>
                <a:lnTo>
                  <a:pt x="543" y="368"/>
                </a:lnTo>
                <a:lnTo>
                  <a:pt x="543" y="368"/>
                </a:lnTo>
                <a:lnTo>
                  <a:pt x="543" y="368"/>
                </a:lnTo>
                <a:lnTo>
                  <a:pt x="543" y="370"/>
                </a:lnTo>
                <a:lnTo>
                  <a:pt x="543" y="370"/>
                </a:lnTo>
                <a:lnTo>
                  <a:pt x="544" y="370"/>
                </a:lnTo>
                <a:lnTo>
                  <a:pt x="546" y="370"/>
                </a:lnTo>
                <a:lnTo>
                  <a:pt x="548" y="370"/>
                </a:lnTo>
                <a:lnTo>
                  <a:pt x="550" y="371"/>
                </a:lnTo>
                <a:lnTo>
                  <a:pt x="550" y="371"/>
                </a:lnTo>
                <a:lnTo>
                  <a:pt x="555" y="373"/>
                </a:lnTo>
                <a:lnTo>
                  <a:pt x="555" y="373"/>
                </a:lnTo>
                <a:lnTo>
                  <a:pt x="556" y="375"/>
                </a:lnTo>
                <a:lnTo>
                  <a:pt x="558" y="375"/>
                </a:lnTo>
                <a:lnTo>
                  <a:pt x="558" y="375"/>
                </a:lnTo>
                <a:lnTo>
                  <a:pt x="560" y="375"/>
                </a:lnTo>
                <a:lnTo>
                  <a:pt x="560" y="375"/>
                </a:lnTo>
                <a:lnTo>
                  <a:pt x="563" y="376"/>
                </a:lnTo>
                <a:lnTo>
                  <a:pt x="565" y="378"/>
                </a:lnTo>
                <a:lnTo>
                  <a:pt x="566" y="380"/>
                </a:lnTo>
                <a:lnTo>
                  <a:pt x="566" y="380"/>
                </a:lnTo>
                <a:lnTo>
                  <a:pt x="566" y="381"/>
                </a:lnTo>
                <a:lnTo>
                  <a:pt x="568" y="388"/>
                </a:lnTo>
                <a:lnTo>
                  <a:pt x="568" y="391"/>
                </a:lnTo>
                <a:lnTo>
                  <a:pt x="570" y="393"/>
                </a:lnTo>
                <a:lnTo>
                  <a:pt x="573" y="395"/>
                </a:lnTo>
                <a:lnTo>
                  <a:pt x="573" y="396"/>
                </a:lnTo>
                <a:lnTo>
                  <a:pt x="570" y="396"/>
                </a:lnTo>
                <a:lnTo>
                  <a:pt x="568" y="396"/>
                </a:lnTo>
                <a:lnTo>
                  <a:pt x="565" y="398"/>
                </a:lnTo>
                <a:lnTo>
                  <a:pt x="563" y="403"/>
                </a:lnTo>
                <a:lnTo>
                  <a:pt x="558" y="417"/>
                </a:lnTo>
                <a:lnTo>
                  <a:pt x="556" y="418"/>
                </a:lnTo>
                <a:lnTo>
                  <a:pt x="555" y="427"/>
                </a:lnTo>
                <a:lnTo>
                  <a:pt x="553" y="430"/>
                </a:lnTo>
                <a:lnTo>
                  <a:pt x="551" y="432"/>
                </a:lnTo>
                <a:lnTo>
                  <a:pt x="548" y="433"/>
                </a:lnTo>
                <a:lnTo>
                  <a:pt x="533" y="435"/>
                </a:lnTo>
                <a:lnTo>
                  <a:pt x="516" y="437"/>
                </a:lnTo>
                <a:lnTo>
                  <a:pt x="511" y="437"/>
                </a:lnTo>
                <a:lnTo>
                  <a:pt x="487" y="428"/>
                </a:lnTo>
                <a:lnTo>
                  <a:pt x="486" y="427"/>
                </a:lnTo>
                <a:lnTo>
                  <a:pt x="484" y="425"/>
                </a:lnTo>
                <a:lnTo>
                  <a:pt x="482" y="422"/>
                </a:lnTo>
                <a:lnTo>
                  <a:pt x="482" y="420"/>
                </a:lnTo>
                <a:lnTo>
                  <a:pt x="482" y="417"/>
                </a:lnTo>
                <a:lnTo>
                  <a:pt x="482" y="413"/>
                </a:lnTo>
                <a:lnTo>
                  <a:pt x="479" y="412"/>
                </a:lnTo>
                <a:lnTo>
                  <a:pt x="476" y="410"/>
                </a:lnTo>
                <a:lnTo>
                  <a:pt x="474" y="412"/>
                </a:lnTo>
                <a:lnTo>
                  <a:pt x="472" y="412"/>
                </a:lnTo>
                <a:lnTo>
                  <a:pt x="472" y="412"/>
                </a:lnTo>
                <a:lnTo>
                  <a:pt x="469" y="417"/>
                </a:lnTo>
                <a:lnTo>
                  <a:pt x="467" y="418"/>
                </a:lnTo>
                <a:lnTo>
                  <a:pt x="467" y="420"/>
                </a:lnTo>
                <a:lnTo>
                  <a:pt x="467" y="423"/>
                </a:lnTo>
                <a:lnTo>
                  <a:pt x="467" y="425"/>
                </a:lnTo>
                <a:lnTo>
                  <a:pt x="465" y="425"/>
                </a:lnTo>
                <a:lnTo>
                  <a:pt x="464" y="427"/>
                </a:lnTo>
                <a:lnTo>
                  <a:pt x="462" y="428"/>
                </a:lnTo>
                <a:lnTo>
                  <a:pt x="459" y="433"/>
                </a:lnTo>
                <a:lnTo>
                  <a:pt x="455" y="435"/>
                </a:lnTo>
                <a:lnTo>
                  <a:pt x="454" y="435"/>
                </a:lnTo>
                <a:lnTo>
                  <a:pt x="450" y="433"/>
                </a:lnTo>
                <a:lnTo>
                  <a:pt x="447" y="433"/>
                </a:lnTo>
                <a:lnTo>
                  <a:pt x="445" y="435"/>
                </a:lnTo>
                <a:lnTo>
                  <a:pt x="444" y="437"/>
                </a:lnTo>
                <a:lnTo>
                  <a:pt x="440" y="437"/>
                </a:lnTo>
                <a:lnTo>
                  <a:pt x="439" y="433"/>
                </a:lnTo>
                <a:lnTo>
                  <a:pt x="439" y="432"/>
                </a:lnTo>
                <a:lnTo>
                  <a:pt x="439" y="430"/>
                </a:lnTo>
                <a:lnTo>
                  <a:pt x="440" y="430"/>
                </a:lnTo>
                <a:lnTo>
                  <a:pt x="444" y="430"/>
                </a:lnTo>
                <a:lnTo>
                  <a:pt x="445" y="430"/>
                </a:lnTo>
                <a:lnTo>
                  <a:pt x="445" y="428"/>
                </a:lnTo>
                <a:lnTo>
                  <a:pt x="445" y="427"/>
                </a:lnTo>
                <a:lnTo>
                  <a:pt x="442" y="425"/>
                </a:lnTo>
                <a:lnTo>
                  <a:pt x="442" y="423"/>
                </a:lnTo>
                <a:lnTo>
                  <a:pt x="440" y="422"/>
                </a:lnTo>
                <a:lnTo>
                  <a:pt x="437" y="422"/>
                </a:lnTo>
                <a:lnTo>
                  <a:pt x="432" y="422"/>
                </a:lnTo>
                <a:lnTo>
                  <a:pt x="430" y="422"/>
                </a:lnTo>
                <a:lnTo>
                  <a:pt x="430" y="420"/>
                </a:lnTo>
                <a:lnTo>
                  <a:pt x="429" y="420"/>
                </a:lnTo>
                <a:lnTo>
                  <a:pt x="429" y="418"/>
                </a:lnTo>
                <a:lnTo>
                  <a:pt x="429" y="417"/>
                </a:lnTo>
                <a:lnTo>
                  <a:pt x="427" y="417"/>
                </a:lnTo>
                <a:lnTo>
                  <a:pt x="413" y="412"/>
                </a:lnTo>
                <a:lnTo>
                  <a:pt x="410" y="410"/>
                </a:lnTo>
                <a:lnTo>
                  <a:pt x="407" y="407"/>
                </a:lnTo>
                <a:lnTo>
                  <a:pt x="407" y="405"/>
                </a:lnTo>
                <a:lnTo>
                  <a:pt x="407" y="403"/>
                </a:lnTo>
                <a:lnTo>
                  <a:pt x="407" y="400"/>
                </a:lnTo>
                <a:lnTo>
                  <a:pt x="405" y="400"/>
                </a:lnTo>
                <a:lnTo>
                  <a:pt x="403" y="398"/>
                </a:lnTo>
                <a:lnTo>
                  <a:pt x="402" y="398"/>
                </a:lnTo>
                <a:lnTo>
                  <a:pt x="402" y="398"/>
                </a:lnTo>
                <a:lnTo>
                  <a:pt x="400" y="396"/>
                </a:lnTo>
                <a:lnTo>
                  <a:pt x="400" y="396"/>
                </a:lnTo>
                <a:lnTo>
                  <a:pt x="402" y="393"/>
                </a:lnTo>
                <a:lnTo>
                  <a:pt x="402" y="391"/>
                </a:lnTo>
                <a:lnTo>
                  <a:pt x="398" y="391"/>
                </a:lnTo>
                <a:lnTo>
                  <a:pt x="397" y="391"/>
                </a:lnTo>
                <a:lnTo>
                  <a:pt x="397" y="390"/>
                </a:lnTo>
                <a:lnTo>
                  <a:pt x="397" y="388"/>
                </a:lnTo>
                <a:lnTo>
                  <a:pt x="397" y="386"/>
                </a:lnTo>
                <a:lnTo>
                  <a:pt x="398" y="385"/>
                </a:lnTo>
                <a:lnTo>
                  <a:pt x="398" y="385"/>
                </a:lnTo>
                <a:lnTo>
                  <a:pt x="400" y="383"/>
                </a:lnTo>
                <a:lnTo>
                  <a:pt x="400" y="383"/>
                </a:lnTo>
                <a:lnTo>
                  <a:pt x="402" y="381"/>
                </a:lnTo>
                <a:lnTo>
                  <a:pt x="402" y="378"/>
                </a:lnTo>
                <a:lnTo>
                  <a:pt x="402" y="375"/>
                </a:lnTo>
                <a:lnTo>
                  <a:pt x="398" y="373"/>
                </a:lnTo>
                <a:lnTo>
                  <a:pt x="392" y="371"/>
                </a:lnTo>
                <a:lnTo>
                  <a:pt x="392" y="371"/>
                </a:lnTo>
                <a:lnTo>
                  <a:pt x="392" y="370"/>
                </a:lnTo>
                <a:lnTo>
                  <a:pt x="392" y="368"/>
                </a:lnTo>
                <a:lnTo>
                  <a:pt x="392" y="366"/>
                </a:lnTo>
                <a:lnTo>
                  <a:pt x="392" y="366"/>
                </a:lnTo>
                <a:lnTo>
                  <a:pt x="390" y="363"/>
                </a:lnTo>
                <a:lnTo>
                  <a:pt x="390" y="363"/>
                </a:lnTo>
                <a:lnTo>
                  <a:pt x="386" y="363"/>
                </a:lnTo>
                <a:lnTo>
                  <a:pt x="385" y="363"/>
                </a:lnTo>
                <a:lnTo>
                  <a:pt x="383" y="364"/>
                </a:lnTo>
                <a:lnTo>
                  <a:pt x="383" y="364"/>
                </a:lnTo>
                <a:lnTo>
                  <a:pt x="381" y="366"/>
                </a:lnTo>
                <a:lnTo>
                  <a:pt x="381" y="368"/>
                </a:lnTo>
                <a:lnTo>
                  <a:pt x="380" y="370"/>
                </a:lnTo>
                <a:lnTo>
                  <a:pt x="378" y="368"/>
                </a:lnTo>
                <a:lnTo>
                  <a:pt x="376" y="368"/>
                </a:lnTo>
                <a:lnTo>
                  <a:pt x="376" y="366"/>
                </a:lnTo>
                <a:lnTo>
                  <a:pt x="376" y="366"/>
                </a:lnTo>
                <a:lnTo>
                  <a:pt x="376" y="364"/>
                </a:lnTo>
                <a:lnTo>
                  <a:pt x="376" y="364"/>
                </a:lnTo>
                <a:lnTo>
                  <a:pt x="376" y="364"/>
                </a:lnTo>
                <a:lnTo>
                  <a:pt x="375" y="364"/>
                </a:lnTo>
                <a:lnTo>
                  <a:pt x="371" y="364"/>
                </a:lnTo>
                <a:lnTo>
                  <a:pt x="370" y="364"/>
                </a:lnTo>
                <a:lnTo>
                  <a:pt x="368" y="364"/>
                </a:lnTo>
                <a:lnTo>
                  <a:pt x="368" y="364"/>
                </a:lnTo>
                <a:lnTo>
                  <a:pt x="368" y="363"/>
                </a:lnTo>
                <a:lnTo>
                  <a:pt x="368" y="361"/>
                </a:lnTo>
                <a:lnTo>
                  <a:pt x="366" y="361"/>
                </a:lnTo>
                <a:lnTo>
                  <a:pt x="363" y="361"/>
                </a:lnTo>
                <a:lnTo>
                  <a:pt x="363" y="359"/>
                </a:lnTo>
                <a:lnTo>
                  <a:pt x="361" y="358"/>
                </a:lnTo>
                <a:lnTo>
                  <a:pt x="360" y="358"/>
                </a:lnTo>
                <a:lnTo>
                  <a:pt x="358" y="359"/>
                </a:lnTo>
                <a:lnTo>
                  <a:pt x="356" y="361"/>
                </a:lnTo>
                <a:lnTo>
                  <a:pt x="355" y="364"/>
                </a:lnTo>
                <a:lnTo>
                  <a:pt x="355" y="370"/>
                </a:lnTo>
                <a:lnTo>
                  <a:pt x="353" y="373"/>
                </a:lnTo>
                <a:lnTo>
                  <a:pt x="353" y="376"/>
                </a:lnTo>
                <a:lnTo>
                  <a:pt x="350" y="376"/>
                </a:lnTo>
                <a:lnTo>
                  <a:pt x="346" y="373"/>
                </a:lnTo>
                <a:lnTo>
                  <a:pt x="343" y="373"/>
                </a:lnTo>
                <a:lnTo>
                  <a:pt x="343" y="373"/>
                </a:lnTo>
                <a:lnTo>
                  <a:pt x="341" y="375"/>
                </a:lnTo>
                <a:lnTo>
                  <a:pt x="339" y="375"/>
                </a:lnTo>
                <a:lnTo>
                  <a:pt x="339" y="376"/>
                </a:lnTo>
                <a:lnTo>
                  <a:pt x="338" y="376"/>
                </a:lnTo>
                <a:lnTo>
                  <a:pt x="336" y="376"/>
                </a:lnTo>
                <a:lnTo>
                  <a:pt x="334" y="375"/>
                </a:lnTo>
                <a:lnTo>
                  <a:pt x="331" y="373"/>
                </a:lnTo>
                <a:lnTo>
                  <a:pt x="331" y="371"/>
                </a:lnTo>
                <a:lnTo>
                  <a:pt x="331" y="370"/>
                </a:lnTo>
                <a:lnTo>
                  <a:pt x="331" y="368"/>
                </a:lnTo>
                <a:lnTo>
                  <a:pt x="331" y="364"/>
                </a:lnTo>
                <a:lnTo>
                  <a:pt x="331" y="363"/>
                </a:lnTo>
                <a:lnTo>
                  <a:pt x="329" y="361"/>
                </a:lnTo>
                <a:lnTo>
                  <a:pt x="329" y="361"/>
                </a:lnTo>
                <a:lnTo>
                  <a:pt x="328" y="359"/>
                </a:lnTo>
                <a:lnTo>
                  <a:pt x="328" y="359"/>
                </a:lnTo>
                <a:lnTo>
                  <a:pt x="326" y="359"/>
                </a:lnTo>
                <a:lnTo>
                  <a:pt x="326" y="358"/>
                </a:lnTo>
                <a:lnTo>
                  <a:pt x="326" y="354"/>
                </a:lnTo>
                <a:lnTo>
                  <a:pt x="326" y="353"/>
                </a:lnTo>
                <a:lnTo>
                  <a:pt x="326" y="351"/>
                </a:lnTo>
                <a:lnTo>
                  <a:pt x="324" y="351"/>
                </a:lnTo>
                <a:lnTo>
                  <a:pt x="321" y="353"/>
                </a:lnTo>
                <a:lnTo>
                  <a:pt x="318" y="353"/>
                </a:lnTo>
                <a:lnTo>
                  <a:pt x="314" y="351"/>
                </a:lnTo>
                <a:lnTo>
                  <a:pt x="313" y="351"/>
                </a:lnTo>
                <a:lnTo>
                  <a:pt x="311" y="351"/>
                </a:lnTo>
                <a:lnTo>
                  <a:pt x="309" y="351"/>
                </a:lnTo>
                <a:lnTo>
                  <a:pt x="307" y="351"/>
                </a:lnTo>
                <a:lnTo>
                  <a:pt x="306" y="349"/>
                </a:lnTo>
                <a:lnTo>
                  <a:pt x="304" y="348"/>
                </a:lnTo>
                <a:lnTo>
                  <a:pt x="304" y="348"/>
                </a:lnTo>
                <a:lnTo>
                  <a:pt x="302" y="348"/>
                </a:lnTo>
                <a:lnTo>
                  <a:pt x="301" y="348"/>
                </a:lnTo>
                <a:lnTo>
                  <a:pt x="301" y="348"/>
                </a:lnTo>
                <a:lnTo>
                  <a:pt x="299" y="349"/>
                </a:lnTo>
                <a:lnTo>
                  <a:pt x="299" y="351"/>
                </a:lnTo>
                <a:lnTo>
                  <a:pt x="299" y="354"/>
                </a:lnTo>
                <a:lnTo>
                  <a:pt x="299" y="354"/>
                </a:lnTo>
                <a:lnTo>
                  <a:pt x="299" y="356"/>
                </a:lnTo>
                <a:lnTo>
                  <a:pt x="297" y="356"/>
                </a:lnTo>
                <a:lnTo>
                  <a:pt x="294" y="354"/>
                </a:lnTo>
                <a:lnTo>
                  <a:pt x="292" y="353"/>
                </a:lnTo>
                <a:lnTo>
                  <a:pt x="291" y="344"/>
                </a:lnTo>
                <a:lnTo>
                  <a:pt x="289" y="344"/>
                </a:lnTo>
                <a:lnTo>
                  <a:pt x="286" y="344"/>
                </a:lnTo>
                <a:lnTo>
                  <a:pt x="286" y="346"/>
                </a:lnTo>
                <a:lnTo>
                  <a:pt x="284" y="346"/>
                </a:lnTo>
                <a:lnTo>
                  <a:pt x="284" y="348"/>
                </a:lnTo>
                <a:lnTo>
                  <a:pt x="284" y="351"/>
                </a:lnTo>
                <a:lnTo>
                  <a:pt x="284" y="351"/>
                </a:lnTo>
                <a:lnTo>
                  <a:pt x="282" y="353"/>
                </a:lnTo>
                <a:lnTo>
                  <a:pt x="281" y="353"/>
                </a:lnTo>
                <a:lnTo>
                  <a:pt x="279" y="353"/>
                </a:lnTo>
                <a:lnTo>
                  <a:pt x="277" y="356"/>
                </a:lnTo>
                <a:lnTo>
                  <a:pt x="277" y="358"/>
                </a:lnTo>
                <a:lnTo>
                  <a:pt x="276" y="358"/>
                </a:lnTo>
                <a:lnTo>
                  <a:pt x="274" y="358"/>
                </a:lnTo>
                <a:lnTo>
                  <a:pt x="272" y="358"/>
                </a:lnTo>
                <a:lnTo>
                  <a:pt x="269" y="354"/>
                </a:lnTo>
                <a:lnTo>
                  <a:pt x="267" y="354"/>
                </a:lnTo>
                <a:lnTo>
                  <a:pt x="267" y="354"/>
                </a:lnTo>
                <a:lnTo>
                  <a:pt x="265" y="356"/>
                </a:lnTo>
                <a:lnTo>
                  <a:pt x="260" y="366"/>
                </a:lnTo>
                <a:lnTo>
                  <a:pt x="259" y="368"/>
                </a:lnTo>
                <a:lnTo>
                  <a:pt x="249" y="373"/>
                </a:lnTo>
                <a:lnTo>
                  <a:pt x="239" y="375"/>
                </a:lnTo>
                <a:lnTo>
                  <a:pt x="234" y="378"/>
                </a:lnTo>
                <a:lnTo>
                  <a:pt x="232" y="378"/>
                </a:lnTo>
                <a:lnTo>
                  <a:pt x="230" y="376"/>
                </a:lnTo>
                <a:lnTo>
                  <a:pt x="228" y="373"/>
                </a:lnTo>
                <a:lnTo>
                  <a:pt x="228" y="373"/>
                </a:lnTo>
                <a:lnTo>
                  <a:pt x="227" y="371"/>
                </a:lnTo>
                <a:lnTo>
                  <a:pt x="227" y="370"/>
                </a:lnTo>
                <a:lnTo>
                  <a:pt x="225" y="368"/>
                </a:lnTo>
                <a:lnTo>
                  <a:pt x="225" y="366"/>
                </a:lnTo>
                <a:lnTo>
                  <a:pt x="225" y="364"/>
                </a:lnTo>
                <a:lnTo>
                  <a:pt x="223" y="364"/>
                </a:lnTo>
                <a:lnTo>
                  <a:pt x="222" y="364"/>
                </a:lnTo>
                <a:lnTo>
                  <a:pt x="218" y="364"/>
                </a:lnTo>
                <a:lnTo>
                  <a:pt x="218" y="364"/>
                </a:lnTo>
                <a:lnTo>
                  <a:pt x="217" y="363"/>
                </a:lnTo>
                <a:lnTo>
                  <a:pt x="215" y="363"/>
                </a:lnTo>
                <a:lnTo>
                  <a:pt x="207" y="348"/>
                </a:lnTo>
                <a:lnTo>
                  <a:pt x="207" y="344"/>
                </a:lnTo>
                <a:lnTo>
                  <a:pt x="207" y="341"/>
                </a:lnTo>
                <a:lnTo>
                  <a:pt x="207" y="339"/>
                </a:lnTo>
                <a:lnTo>
                  <a:pt x="200" y="334"/>
                </a:lnTo>
                <a:lnTo>
                  <a:pt x="198" y="333"/>
                </a:lnTo>
                <a:lnTo>
                  <a:pt x="197" y="329"/>
                </a:lnTo>
                <a:lnTo>
                  <a:pt x="197" y="329"/>
                </a:lnTo>
                <a:lnTo>
                  <a:pt x="193" y="326"/>
                </a:lnTo>
                <a:lnTo>
                  <a:pt x="192" y="322"/>
                </a:lnTo>
                <a:lnTo>
                  <a:pt x="192" y="322"/>
                </a:lnTo>
                <a:lnTo>
                  <a:pt x="190" y="321"/>
                </a:lnTo>
                <a:lnTo>
                  <a:pt x="188" y="321"/>
                </a:lnTo>
                <a:lnTo>
                  <a:pt x="183" y="321"/>
                </a:lnTo>
                <a:lnTo>
                  <a:pt x="181" y="322"/>
                </a:lnTo>
                <a:lnTo>
                  <a:pt x="181" y="322"/>
                </a:lnTo>
                <a:lnTo>
                  <a:pt x="181" y="326"/>
                </a:lnTo>
                <a:lnTo>
                  <a:pt x="181" y="327"/>
                </a:lnTo>
                <a:lnTo>
                  <a:pt x="180" y="327"/>
                </a:lnTo>
                <a:lnTo>
                  <a:pt x="178" y="327"/>
                </a:lnTo>
                <a:lnTo>
                  <a:pt x="180" y="329"/>
                </a:lnTo>
                <a:lnTo>
                  <a:pt x="183" y="331"/>
                </a:lnTo>
                <a:lnTo>
                  <a:pt x="185" y="333"/>
                </a:lnTo>
                <a:lnTo>
                  <a:pt x="185" y="338"/>
                </a:lnTo>
                <a:lnTo>
                  <a:pt x="185" y="338"/>
                </a:lnTo>
                <a:lnTo>
                  <a:pt x="183" y="339"/>
                </a:lnTo>
                <a:lnTo>
                  <a:pt x="183" y="339"/>
                </a:lnTo>
                <a:lnTo>
                  <a:pt x="183" y="341"/>
                </a:lnTo>
                <a:lnTo>
                  <a:pt x="183" y="341"/>
                </a:lnTo>
                <a:lnTo>
                  <a:pt x="183" y="343"/>
                </a:lnTo>
                <a:lnTo>
                  <a:pt x="183" y="344"/>
                </a:lnTo>
                <a:lnTo>
                  <a:pt x="181" y="346"/>
                </a:lnTo>
                <a:lnTo>
                  <a:pt x="181" y="349"/>
                </a:lnTo>
                <a:lnTo>
                  <a:pt x="181" y="354"/>
                </a:lnTo>
                <a:lnTo>
                  <a:pt x="180" y="358"/>
                </a:lnTo>
                <a:lnTo>
                  <a:pt x="178" y="359"/>
                </a:lnTo>
                <a:lnTo>
                  <a:pt x="175" y="361"/>
                </a:lnTo>
                <a:lnTo>
                  <a:pt x="171" y="363"/>
                </a:lnTo>
                <a:lnTo>
                  <a:pt x="171" y="363"/>
                </a:lnTo>
                <a:lnTo>
                  <a:pt x="170" y="363"/>
                </a:lnTo>
                <a:lnTo>
                  <a:pt x="168" y="361"/>
                </a:lnTo>
                <a:lnTo>
                  <a:pt x="166" y="361"/>
                </a:lnTo>
                <a:lnTo>
                  <a:pt x="166" y="359"/>
                </a:lnTo>
                <a:lnTo>
                  <a:pt x="165" y="356"/>
                </a:lnTo>
                <a:lnTo>
                  <a:pt x="165" y="354"/>
                </a:lnTo>
                <a:lnTo>
                  <a:pt x="165" y="353"/>
                </a:lnTo>
                <a:lnTo>
                  <a:pt x="166" y="351"/>
                </a:lnTo>
                <a:lnTo>
                  <a:pt x="168" y="348"/>
                </a:lnTo>
                <a:lnTo>
                  <a:pt x="168" y="346"/>
                </a:lnTo>
                <a:lnTo>
                  <a:pt x="170" y="341"/>
                </a:lnTo>
                <a:lnTo>
                  <a:pt x="171" y="339"/>
                </a:lnTo>
                <a:lnTo>
                  <a:pt x="175" y="338"/>
                </a:lnTo>
                <a:lnTo>
                  <a:pt x="175" y="336"/>
                </a:lnTo>
                <a:lnTo>
                  <a:pt x="176" y="336"/>
                </a:lnTo>
                <a:lnTo>
                  <a:pt x="176" y="334"/>
                </a:lnTo>
                <a:lnTo>
                  <a:pt x="176" y="334"/>
                </a:lnTo>
                <a:lnTo>
                  <a:pt x="175" y="333"/>
                </a:lnTo>
                <a:lnTo>
                  <a:pt x="173" y="333"/>
                </a:lnTo>
                <a:lnTo>
                  <a:pt x="173" y="331"/>
                </a:lnTo>
                <a:lnTo>
                  <a:pt x="171" y="331"/>
                </a:lnTo>
                <a:lnTo>
                  <a:pt x="171" y="329"/>
                </a:lnTo>
                <a:lnTo>
                  <a:pt x="166" y="327"/>
                </a:lnTo>
                <a:lnTo>
                  <a:pt x="166" y="326"/>
                </a:lnTo>
                <a:lnTo>
                  <a:pt x="165" y="324"/>
                </a:lnTo>
                <a:lnTo>
                  <a:pt x="165" y="324"/>
                </a:lnTo>
                <a:lnTo>
                  <a:pt x="165" y="322"/>
                </a:lnTo>
                <a:lnTo>
                  <a:pt x="163" y="321"/>
                </a:lnTo>
                <a:lnTo>
                  <a:pt x="163" y="319"/>
                </a:lnTo>
                <a:lnTo>
                  <a:pt x="161" y="317"/>
                </a:lnTo>
                <a:lnTo>
                  <a:pt x="161" y="316"/>
                </a:lnTo>
                <a:lnTo>
                  <a:pt x="161" y="314"/>
                </a:lnTo>
                <a:lnTo>
                  <a:pt x="161" y="314"/>
                </a:lnTo>
                <a:lnTo>
                  <a:pt x="161" y="312"/>
                </a:lnTo>
                <a:lnTo>
                  <a:pt x="161" y="309"/>
                </a:lnTo>
                <a:lnTo>
                  <a:pt x="161" y="307"/>
                </a:lnTo>
                <a:lnTo>
                  <a:pt x="161" y="306"/>
                </a:lnTo>
                <a:lnTo>
                  <a:pt x="158" y="306"/>
                </a:lnTo>
                <a:lnTo>
                  <a:pt x="158" y="304"/>
                </a:lnTo>
                <a:lnTo>
                  <a:pt x="156" y="301"/>
                </a:lnTo>
                <a:lnTo>
                  <a:pt x="156" y="299"/>
                </a:lnTo>
                <a:lnTo>
                  <a:pt x="155" y="297"/>
                </a:lnTo>
                <a:lnTo>
                  <a:pt x="153" y="296"/>
                </a:lnTo>
                <a:lnTo>
                  <a:pt x="149" y="296"/>
                </a:lnTo>
                <a:lnTo>
                  <a:pt x="141" y="290"/>
                </a:lnTo>
                <a:lnTo>
                  <a:pt x="141" y="289"/>
                </a:lnTo>
                <a:lnTo>
                  <a:pt x="141" y="287"/>
                </a:lnTo>
                <a:lnTo>
                  <a:pt x="139" y="285"/>
                </a:lnTo>
                <a:lnTo>
                  <a:pt x="139" y="284"/>
                </a:lnTo>
                <a:lnTo>
                  <a:pt x="139" y="282"/>
                </a:lnTo>
                <a:lnTo>
                  <a:pt x="139" y="280"/>
                </a:lnTo>
                <a:lnTo>
                  <a:pt x="139" y="279"/>
                </a:lnTo>
                <a:lnTo>
                  <a:pt x="139" y="277"/>
                </a:lnTo>
                <a:lnTo>
                  <a:pt x="141" y="277"/>
                </a:lnTo>
                <a:lnTo>
                  <a:pt x="143" y="277"/>
                </a:lnTo>
                <a:lnTo>
                  <a:pt x="143" y="275"/>
                </a:lnTo>
                <a:lnTo>
                  <a:pt x="141" y="274"/>
                </a:lnTo>
                <a:lnTo>
                  <a:pt x="139" y="272"/>
                </a:lnTo>
                <a:lnTo>
                  <a:pt x="134" y="269"/>
                </a:lnTo>
                <a:lnTo>
                  <a:pt x="134" y="267"/>
                </a:lnTo>
                <a:lnTo>
                  <a:pt x="134" y="265"/>
                </a:lnTo>
                <a:lnTo>
                  <a:pt x="133" y="264"/>
                </a:lnTo>
                <a:lnTo>
                  <a:pt x="131" y="262"/>
                </a:lnTo>
                <a:lnTo>
                  <a:pt x="131" y="262"/>
                </a:lnTo>
                <a:lnTo>
                  <a:pt x="131" y="260"/>
                </a:lnTo>
                <a:lnTo>
                  <a:pt x="129" y="262"/>
                </a:lnTo>
                <a:lnTo>
                  <a:pt x="128" y="262"/>
                </a:lnTo>
                <a:lnTo>
                  <a:pt x="124" y="260"/>
                </a:lnTo>
                <a:lnTo>
                  <a:pt x="124" y="260"/>
                </a:lnTo>
                <a:lnTo>
                  <a:pt x="124" y="260"/>
                </a:lnTo>
                <a:lnTo>
                  <a:pt x="123" y="260"/>
                </a:lnTo>
                <a:lnTo>
                  <a:pt x="123" y="259"/>
                </a:lnTo>
                <a:lnTo>
                  <a:pt x="123" y="259"/>
                </a:lnTo>
                <a:lnTo>
                  <a:pt x="123" y="259"/>
                </a:lnTo>
                <a:lnTo>
                  <a:pt x="123" y="259"/>
                </a:lnTo>
                <a:lnTo>
                  <a:pt x="123" y="257"/>
                </a:lnTo>
                <a:lnTo>
                  <a:pt x="121" y="257"/>
                </a:lnTo>
                <a:lnTo>
                  <a:pt x="121" y="257"/>
                </a:lnTo>
                <a:lnTo>
                  <a:pt x="121" y="259"/>
                </a:lnTo>
                <a:lnTo>
                  <a:pt x="121" y="260"/>
                </a:lnTo>
                <a:lnTo>
                  <a:pt x="114" y="257"/>
                </a:lnTo>
                <a:lnTo>
                  <a:pt x="111" y="257"/>
                </a:lnTo>
                <a:lnTo>
                  <a:pt x="111" y="259"/>
                </a:lnTo>
                <a:lnTo>
                  <a:pt x="109" y="259"/>
                </a:lnTo>
                <a:lnTo>
                  <a:pt x="109" y="259"/>
                </a:lnTo>
                <a:lnTo>
                  <a:pt x="107" y="259"/>
                </a:lnTo>
                <a:lnTo>
                  <a:pt x="107" y="259"/>
                </a:lnTo>
                <a:lnTo>
                  <a:pt x="106" y="257"/>
                </a:lnTo>
                <a:lnTo>
                  <a:pt x="106" y="257"/>
                </a:lnTo>
                <a:lnTo>
                  <a:pt x="106" y="255"/>
                </a:lnTo>
                <a:lnTo>
                  <a:pt x="106" y="255"/>
                </a:lnTo>
                <a:lnTo>
                  <a:pt x="102" y="253"/>
                </a:lnTo>
                <a:lnTo>
                  <a:pt x="102" y="253"/>
                </a:lnTo>
                <a:lnTo>
                  <a:pt x="101" y="252"/>
                </a:lnTo>
                <a:lnTo>
                  <a:pt x="101" y="252"/>
                </a:lnTo>
                <a:lnTo>
                  <a:pt x="99" y="252"/>
                </a:lnTo>
                <a:lnTo>
                  <a:pt x="99" y="252"/>
                </a:lnTo>
                <a:lnTo>
                  <a:pt x="99" y="253"/>
                </a:lnTo>
                <a:lnTo>
                  <a:pt x="99" y="253"/>
                </a:lnTo>
                <a:lnTo>
                  <a:pt x="97" y="253"/>
                </a:lnTo>
                <a:lnTo>
                  <a:pt x="96" y="253"/>
                </a:lnTo>
                <a:lnTo>
                  <a:pt x="96" y="253"/>
                </a:lnTo>
                <a:lnTo>
                  <a:pt x="96" y="253"/>
                </a:lnTo>
                <a:lnTo>
                  <a:pt x="94" y="255"/>
                </a:lnTo>
                <a:lnTo>
                  <a:pt x="94" y="255"/>
                </a:lnTo>
                <a:lnTo>
                  <a:pt x="94" y="253"/>
                </a:lnTo>
                <a:lnTo>
                  <a:pt x="89" y="252"/>
                </a:lnTo>
                <a:lnTo>
                  <a:pt x="87" y="252"/>
                </a:lnTo>
                <a:lnTo>
                  <a:pt x="87" y="252"/>
                </a:lnTo>
                <a:lnTo>
                  <a:pt x="86" y="252"/>
                </a:lnTo>
                <a:lnTo>
                  <a:pt x="86" y="250"/>
                </a:lnTo>
                <a:lnTo>
                  <a:pt x="84" y="248"/>
                </a:lnTo>
                <a:lnTo>
                  <a:pt x="84" y="247"/>
                </a:lnTo>
                <a:lnTo>
                  <a:pt x="84" y="247"/>
                </a:lnTo>
                <a:lnTo>
                  <a:pt x="84" y="240"/>
                </a:lnTo>
                <a:lnTo>
                  <a:pt x="82" y="233"/>
                </a:lnTo>
                <a:lnTo>
                  <a:pt x="82" y="230"/>
                </a:lnTo>
                <a:lnTo>
                  <a:pt x="84" y="227"/>
                </a:lnTo>
                <a:lnTo>
                  <a:pt x="84" y="223"/>
                </a:lnTo>
                <a:lnTo>
                  <a:pt x="82" y="222"/>
                </a:lnTo>
                <a:lnTo>
                  <a:pt x="81" y="222"/>
                </a:lnTo>
                <a:lnTo>
                  <a:pt x="79" y="225"/>
                </a:lnTo>
                <a:lnTo>
                  <a:pt x="79" y="225"/>
                </a:lnTo>
                <a:lnTo>
                  <a:pt x="77" y="225"/>
                </a:lnTo>
                <a:lnTo>
                  <a:pt x="74" y="223"/>
                </a:lnTo>
                <a:lnTo>
                  <a:pt x="72" y="225"/>
                </a:lnTo>
                <a:lnTo>
                  <a:pt x="70" y="225"/>
                </a:lnTo>
                <a:lnTo>
                  <a:pt x="69" y="228"/>
                </a:lnTo>
                <a:lnTo>
                  <a:pt x="67" y="228"/>
                </a:lnTo>
                <a:lnTo>
                  <a:pt x="67" y="228"/>
                </a:lnTo>
                <a:lnTo>
                  <a:pt x="65" y="228"/>
                </a:lnTo>
                <a:lnTo>
                  <a:pt x="64" y="227"/>
                </a:lnTo>
                <a:lnTo>
                  <a:pt x="62" y="227"/>
                </a:lnTo>
                <a:lnTo>
                  <a:pt x="60" y="225"/>
                </a:lnTo>
                <a:lnTo>
                  <a:pt x="59" y="223"/>
                </a:lnTo>
                <a:lnTo>
                  <a:pt x="59" y="223"/>
                </a:lnTo>
                <a:lnTo>
                  <a:pt x="57" y="223"/>
                </a:lnTo>
                <a:lnTo>
                  <a:pt x="55" y="225"/>
                </a:lnTo>
                <a:lnTo>
                  <a:pt x="52" y="227"/>
                </a:lnTo>
                <a:lnTo>
                  <a:pt x="49" y="228"/>
                </a:lnTo>
                <a:lnTo>
                  <a:pt x="49" y="232"/>
                </a:lnTo>
                <a:lnTo>
                  <a:pt x="49" y="235"/>
                </a:lnTo>
                <a:lnTo>
                  <a:pt x="47" y="237"/>
                </a:lnTo>
                <a:lnTo>
                  <a:pt x="45" y="238"/>
                </a:lnTo>
                <a:lnTo>
                  <a:pt x="42" y="240"/>
                </a:lnTo>
                <a:lnTo>
                  <a:pt x="39" y="238"/>
                </a:lnTo>
                <a:lnTo>
                  <a:pt x="39" y="237"/>
                </a:lnTo>
                <a:lnTo>
                  <a:pt x="39" y="233"/>
                </a:lnTo>
                <a:lnTo>
                  <a:pt x="39" y="233"/>
                </a:lnTo>
                <a:lnTo>
                  <a:pt x="39" y="232"/>
                </a:lnTo>
                <a:lnTo>
                  <a:pt x="37" y="230"/>
                </a:lnTo>
                <a:lnTo>
                  <a:pt x="37" y="230"/>
                </a:lnTo>
                <a:lnTo>
                  <a:pt x="35" y="232"/>
                </a:lnTo>
                <a:lnTo>
                  <a:pt x="33" y="232"/>
                </a:lnTo>
                <a:lnTo>
                  <a:pt x="33" y="233"/>
                </a:lnTo>
                <a:lnTo>
                  <a:pt x="30" y="233"/>
                </a:lnTo>
                <a:lnTo>
                  <a:pt x="25" y="233"/>
                </a:lnTo>
                <a:lnTo>
                  <a:pt x="22" y="232"/>
                </a:lnTo>
                <a:lnTo>
                  <a:pt x="20" y="230"/>
                </a:lnTo>
                <a:lnTo>
                  <a:pt x="20" y="230"/>
                </a:lnTo>
                <a:lnTo>
                  <a:pt x="20" y="228"/>
                </a:lnTo>
                <a:lnTo>
                  <a:pt x="20" y="227"/>
                </a:lnTo>
                <a:lnTo>
                  <a:pt x="20" y="225"/>
                </a:lnTo>
                <a:lnTo>
                  <a:pt x="20" y="225"/>
                </a:lnTo>
                <a:lnTo>
                  <a:pt x="25" y="225"/>
                </a:lnTo>
                <a:lnTo>
                  <a:pt x="27" y="225"/>
                </a:lnTo>
                <a:lnTo>
                  <a:pt x="27" y="225"/>
                </a:lnTo>
                <a:lnTo>
                  <a:pt x="28" y="223"/>
                </a:lnTo>
                <a:lnTo>
                  <a:pt x="28" y="222"/>
                </a:lnTo>
                <a:lnTo>
                  <a:pt x="28" y="220"/>
                </a:lnTo>
                <a:lnTo>
                  <a:pt x="28" y="218"/>
                </a:lnTo>
                <a:lnTo>
                  <a:pt x="25" y="218"/>
                </a:lnTo>
                <a:lnTo>
                  <a:pt x="25" y="217"/>
                </a:lnTo>
                <a:lnTo>
                  <a:pt x="25" y="217"/>
                </a:lnTo>
                <a:lnTo>
                  <a:pt x="23" y="213"/>
                </a:lnTo>
                <a:lnTo>
                  <a:pt x="23" y="211"/>
                </a:lnTo>
                <a:lnTo>
                  <a:pt x="22" y="211"/>
                </a:lnTo>
                <a:lnTo>
                  <a:pt x="20" y="213"/>
                </a:lnTo>
                <a:lnTo>
                  <a:pt x="18" y="213"/>
                </a:lnTo>
                <a:lnTo>
                  <a:pt x="7" y="208"/>
                </a:lnTo>
                <a:lnTo>
                  <a:pt x="5" y="206"/>
                </a:lnTo>
                <a:lnTo>
                  <a:pt x="5" y="205"/>
                </a:lnTo>
                <a:lnTo>
                  <a:pt x="5" y="203"/>
                </a:lnTo>
                <a:lnTo>
                  <a:pt x="5" y="201"/>
                </a:lnTo>
                <a:lnTo>
                  <a:pt x="3" y="201"/>
                </a:lnTo>
                <a:lnTo>
                  <a:pt x="3" y="200"/>
                </a:lnTo>
                <a:lnTo>
                  <a:pt x="0" y="198"/>
                </a:lnTo>
                <a:lnTo>
                  <a:pt x="10" y="193"/>
                </a:lnTo>
                <a:lnTo>
                  <a:pt x="15" y="191"/>
                </a:lnTo>
                <a:lnTo>
                  <a:pt x="17" y="191"/>
                </a:lnTo>
                <a:lnTo>
                  <a:pt x="18" y="190"/>
                </a:lnTo>
                <a:lnTo>
                  <a:pt x="18" y="190"/>
                </a:lnTo>
                <a:lnTo>
                  <a:pt x="18" y="190"/>
                </a:lnTo>
                <a:lnTo>
                  <a:pt x="23" y="190"/>
                </a:lnTo>
                <a:lnTo>
                  <a:pt x="23" y="188"/>
                </a:lnTo>
                <a:lnTo>
                  <a:pt x="25" y="188"/>
                </a:lnTo>
                <a:lnTo>
                  <a:pt x="40" y="181"/>
                </a:lnTo>
                <a:lnTo>
                  <a:pt x="42" y="180"/>
                </a:lnTo>
                <a:lnTo>
                  <a:pt x="44" y="180"/>
                </a:lnTo>
                <a:lnTo>
                  <a:pt x="47" y="174"/>
                </a:lnTo>
                <a:lnTo>
                  <a:pt x="49" y="169"/>
                </a:lnTo>
                <a:lnTo>
                  <a:pt x="49" y="169"/>
                </a:lnTo>
                <a:lnTo>
                  <a:pt x="49" y="168"/>
                </a:lnTo>
                <a:lnTo>
                  <a:pt x="49" y="168"/>
                </a:lnTo>
                <a:lnTo>
                  <a:pt x="47" y="168"/>
                </a:lnTo>
                <a:lnTo>
                  <a:pt x="47" y="168"/>
                </a:lnTo>
                <a:lnTo>
                  <a:pt x="47" y="166"/>
                </a:lnTo>
                <a:lnTo>
                  <a:pt x="49" y="163"/>
                </a:lnTo>
                <a:lnTo>
                  <a:pt x="49" y="161"/>
                </a:lnTo>
                <a:lnTo>
                  <a:pt x="49" y="159"/>
                </a:lnTo>
                <a:lnTo>
                  <a:pt x="50" y="158"/>
                </a:lnTo>
                <a:lnTo>
                  <a:pt x="52" y="158"/>
                </a:lnTo>
                <a:lnTo>
                  <a:pt x="54" y="158"/>
                </a:lnTo>
                <a:lnTo>
                  <a:pt x="54" y="156"/>
                </a:lnTo>
                <a:lnTo>
                  <a:pt x="54" y="156"/>
                </a:lnTo>
                <a:lnTo>
                  <a:pt x="54" y="156"/>
                </a:lnTo>
                <a:lnTo>
                  <a:pt x="54" y="154"/>
                </a:lnTo>
                <a:lnTo>
                  <a:pt x="54" y="154"/>
                </a:lnTo>
                <a:lnTo>
                  <a:pt x="54" y="154"/>
                </a:lnTo>
                <a:lnTo>
                  <a:pt x="54" y="154"/>
                </a:lnTo>
                <a:lnTo>
                  <a:pt x="55" y="153"/>
                </a:lnTo>
                <a:lnTo>
                  <a:pt x="59" y="153"/>
                </a:lnTo>
                <a:lnTo>
                  <a:pt x="59" y="153"/>
                </a:lnTo>
                <a:lnTo>
                  <a:pt x="60" y="153"/>
                </a:lnTo>
                <a:lnTo>
                  <a:pt x="60" y="153"/>
                </a:lnTo>
                <a:lnTo>
                  <a:pt x="60" y="151"/>
                </a:lnTo>
                <a:lnTo>
                  <a:pt x="60" y="151"/>
                </a:lnTo>
                <a:lnTo>
                  <a:pt x="60" y="149"/>
                </a:lnTo>
                <a:lnTo>
                  <a:pt x="60" y="149"/>
                </a:lnTo>
                <a:lnTo>
                  <a:pt x="59" y="148"/>
                </a:lnTo>
                <a:lnTo>
                  <a:pt x="59" y="148"/>
                </a:lnTo>
                <a:lnTo>
                  <a:pt x="57" y="146"/>
                </a:lnTo>
                <a:lnTo>
                  <a:pt x="57" y="146"/>
                </a:lnTo>
                <a:lnTo>
                  <a:pt x="57" y="146"/>
                </a:lnTo>
                <a:lnTo>
                  <a:pt x="57" y="146"/>
                </a:lnTo>
                <a:lnTo>
                  <a:pt x="57" y="144"/>
                </a:lnTo>
                <a:lnTo>
                  <a:pt x="57" y="144"/>
                </a:lnTo>
                <a:lnTo>
                  <a:pt x="59" y="141"/>
                </a:lnTo>
                <a:lnTo>
                  <a:pt x="59" y="141"/>
                </a:lnTo>
                <a:lnTo>
                  <a:pt x="59" y="139"/>
                </a:lnTo>
                <a:lnTo>
                  <a:pt x="59" y="139"/>
                </a:lnTo>
                <a:lnTo>
                  <a:pt x="60" y="139"/>
                </a:lnTo>
                <a:lnTo>
                  <a:pt x="60" y="139"/>
                </a:lnTo>
                <a:lnTo>
                  <a:pt x="60" y="141"/>
                </a:lnTo>
                <a:lnTo>
                  <a:pt x="60" y="141"/>
                </a:lnTo>
                <a:lnTo>
                  <a:pt x="62" y="141"/>
                </a:lnTo>
                <a:lnTo>
                  <a:pt x="62" y="141"/>
                </a:lnTo>
                <a:lnTo>
                  <a:pt x="62" y="141"/>
                </a:lnTo>
                <a:lnTo>
                  <a:pt x="62" y="141"/>
                </a:lnTo>
                <a:lnTo>
                  <a:pt x="62" y="141"/>
                </a:lnTo>
                <a:lnTo>
                  <a:pt x="62" y="139"/>
                </a:lnTo>
                <a:lnTo>
                  <a:pt x="62" y="137"/>
                </a:lnTo>
                <a:lnTo>
                  <a:pt x="62" y="136"/>
                </a:lnTo>
                <a:lnTo>
                  <a:pt x="62" y="136"/>
                </a:lnTo>
                <a:lnTo>
                  <a:pt x="62" y="136"/>
                </a:lnTo>
                <a:lnTo>
                  <a:pt x="64" y="134"/>
                </a:lnTo>
                <a:lnTo>
                  <a:pt x="64" y="134"/>
                </a:lnTo>
                <a:lnTo>
                  <a:pt x="64" y="134"/>
                </a:lnTo>
                <a:lnTo>
                  <a:pt x="64" y="132"/>
                </a:lnTo>
                <a:lnTo>
                  <a:pt x="65" y="132"/>
                </a:lnTo>
                <a:lnTo>
                  <a:pt x="65" y="132"/>
                </a:lnTo>
                <a:lnTo>
                  <a:pt x="65" y="132"/>
                </a:lnTo>
                <a:lnTo>
                  <a:pt x="67" y="132"/>
                </a:lnTo>
                <a:lnTo>
                  <a:pt x="69" y="132"/>
                </a:lnTo>
                <a:lnTo>
                  <a:pt x="70" y="136"/>
                </a:lnTo>
                <a:lnTo>
                  <a:pt x="70" y="136"/>
                </a:lnTo>
                <a:lnTo>
                  <a:pt x="70" y="136"/>
                </a:lnTo>
                <a:lnTo>
                  <a:pt x="74" y="136"/>
                </a:lnTo>
                <a:lnTo>
                  <a:pt x="74" y="136"/>
                </a:lnTo>
                <a:lnTo>
                  <a:pt x="74" y="136"/>
                </a:lnTo>
                <a:lnTo>
                  <a:pt x="76" y="136"/>
                </a:lnTo>
                <a:lnTo>
                  <a:pt x="76" y="136"/>
                </a:lnTo>
                <a:lnTo>
                  <a:pt x="76" y="134"/>
                </a:lnTo>
                <a:lnTo>
                  <a:pt x="77" y="132"/>
                </a:lnTo>
                <a:lnTo>
                  <a:pt x="77" y="132"/>
                </a:lnTo>
                <a:lnTo>
                  <a:pt x="77" y="131"/>
                </a:lnTo>
                <a:lnTo>
                  <a:pt x="79" y="129"/>
                </a:lnTo>
                <a:lnTo>
                  <a:pt x="81" y="127"/>
                </a:lnTo>
                <a:lnTo>
                  <a:pt x="81" y="126"/>
                </a:lnTo>
                <a:lnTo>
                  <a:pt x="81" y="124"/>
                </a:lnTo>
                <a:lnTo>
                  <a:pt x="79" y="124"/>
                </a:lnTo>
                <a:lnTo>
                  <a:pt x="79" y="122"/>
                </a:lnTo>
                <a:lnTo>
                  <a:pt x="79" y="122"/>
                </a:lnTo>
                <a:lnTo>
                  <a:pt x="79" y="121"/>
                </a:lnTo>
                <a:lnTo>
                  <a:pt x="79" y="121"/>
                </a:lnTo>
                <a:lnTo>
                  <a:pt x="79" y="119"/>
                </a:lnTo>
                <a:lnTo>
                  <a:pt x="79" y="119"/>
                </a:lnTo>
                <a:lnTo>
                  <a:pt x="81" y="119"/>
                </a:lnTo>
                <a:lnTo>
                  <a:pt x="81" y="119"/>
                </a:lnTo>
                <a:lnTo>
                  <a:pt x="81" y="117"/>
                </a:lnTo>
                <a:lnTo>
                  <a:pt x="81" y="119"/>
                </a:lnTo>
                <a:lnTo>
                  <a:pt x="84" y="119"/>
                </a:lnTo>
                <a:lnTo>
                  <a:pt x="84" y="119"/>
                </a:lnTo>
                <a:lnTo>
                  <a:pt x="86" y="119"/>
                </a:lnTo>
                <a:lnTo>
                  <a:pt x="89" y="116"/>
                </a:lnTo>
                <a:lnTo>
                  <a:pt x="89" y="116"/>
                </a:lnTo>
                <a:lnTo>
                  <a:pt x="89" y="116"/>
                </a:lnTo>
                <a:lnTo>
                  <a:pt x="91" y="116"/>
                </a:lnTo>
                <a:lnTo>
                  <a:pt x="92" y="116"/>
                </a:lnTo>
                <a:lnTo>
                  <a:pt x="92" y="116"/>
                </a:lnTo>
                <a:lnTo>
                  <a:pt x="94" y="114"/>
                </a:lnTo>
                <a:lnTo>
                  <a:pt x="96" y="114"/>
                </a:lnTo>
                <a:lnTo>
                  <a:pt x="96" y="114"/>
                </a:lnTo>
                <a:lnTo>
                  <a:pt x="97" y="114"/>
                </a:lnTo>
                <a:lnTo>
                  <a:pt x="99" y="114"/>
                </a:lnTo>
                <a:lnTo>
                  <a:pt x="101" y="112"/>
                </a:lnTo>
                <a:lnTo>
                  <a:pt x="101" y="112"/>
                </a:lnTo>
                <a:lnTo>
                  <a:pt x="101" y="112"/>
                </a:lnTo>
                <a:lnTo>
                  <a:pt x="101" y="111"/>
                </a:lnTo>
                <a:lnTo>
                  <a:pt x="102" y="107"/>
                </a:lnTo>
                <a:lnTo>
                  <a:pt x="102" y="107"/>
                </a:lnTo>
                <a:lnTo>
                  <a:pt x="102" y="106"/>
                </a:lnTo>
                <a:lnTo>
                  <a:pt x="102" y="106"/>
                </a:lnTo>
                <a:lnTo>
                  <a:pt x="104" y="106"/>
                </a:lnTo>
                <a:lnTo>
                  <a:pt x="106" y="106"/>
                </a:lnTo>
                <a:lnTo>
                  <a:pt x="107" y="106"/>
                </a:lnTo>
                <a:lnTo>
                  <a:pt x="107" y="106"/>
                </a:lnTo>
                <a:lnTo>
                  <a:pt x="107" y="106"/>
                </a:lnTo>
                <a:lnTo>
                  <a:pt x="109" y="104"/>
                </a:lnTo>
                <a:lnTo>
                  <a:pt x="109" y="104"/>
                </a:lnTo>
                <a:lnTo>
                  <a:pt x="109" y="104"/>
                </a:lnTo>
                <a:lnTo>
                  <a:pt x="107" y="104"/>
                </a:lnTo>
                <a:lnTo>
                  <a:pt x="107" y="102"/>
                </a:lnTo>
                <a:lnTo>
                  <a:pt x="104" y="102"/>
                </a:lnTo>
                <a:lnTo>
                  <a:pt x="104" y="100"/>
                </a:lnTo>
                <a:lnTo>
                  <a:pt x="104" y="100"/>
                </a:lnTo>
                <a:lnTo>
                  <a:pt x="104" y="100"/>
                </a:lnTo>
                <a:lnTo>
                  <a:pt x="104" y="100"/>
                </a:lnTo>
                <a:lnTo>
                  <a:pt x="104" y="99"/>
                </a:lnTo>
                <a:lnTo>
                  <a:pt x="106" y="99"/>
                </a:lnTo>
                <a:lnTo>
                  <a:pt x="107" y="99"/>
                </a:lnTo>
                <a:lnTo>
                  <a:pt x="107" y="99"/>
                </a:lnTo>
                <a:lnTo>
                  <a:pt x="109" y="99"/>
                </a:lnTo>
                <a:lnTo>
                  <a:pt x="109" y="97"/>
                </a:lnTo>
                <a:lnTo>
                  <a:pt x="109" y="97"/>
                </a:lnTo>
                <a:lnTo>
                  <a:pt x="109" y="97"/>
                </a:lnTo>
                <a:lnTo>
                  <a:pt x="109" y="95"/>
                </a:lnTo>
                <a:lnTo>
                  <a:pt x="109" y="95"/>
                </a:lnTo>
                <a:lnTo>
                  <a:pt x="109" y="94"/>
                </a:lnTo>
                <a:lnTo>
                  <a:pt x="111" y="94"/>
                </a:lnTo>
                <a:lnTo>
                  <a:pt x="111" y="94"/>
                </a:lnTo>
                <a:lnTo>
                  <a:pt x="112" y="92"/>
                </a:lnTo>
                <a:lnTo>
                  <a:pt x="112" y="92"/>
                </a:lnTo>
                <a:lnTo>
                  <a:pt x="112" y="92"/>
                </a:lnTo>
                <a:lnTo>
                  <a:pt x="112" y="92"/>
                </a:lnTo>
                <a:lnTo>
                  <a:pt x="112" y="90"/>
                </a:lnTo>
                <a:lnTo>
                  <a:pt x="112" y="89"/>
                </a:lnTo>
                <a:lnTo>
                  <a:pt x="112" y="89"/>
                </a:lnTo>
                <a:lnTo>
                  <a:pt x="112" y="89"/>
                </a:lnTo>
                <a:lnTo>
                  <a:pt x="114" y="87"/>
                </a:lnTo>
                <a:lnTo>
                  <a:pt x="114" y="85"/>
                </a:lnTo>
                <a:lnTo>
                  <a:pt x="116" y="84"/>
                </a:lnTo>
                <a:lnTo>
                  <a:pt x="118" y="82"/>
                </a:lnTo>
                <a:lnTo>
                  <a:pt x="118" y="82"/>
                </a:lnTo>
                <a:lnTo>
                  <a:pt x="118" y="80"/>
                </a:lnTo>
                <a:lnTo>
                  <a:pt x="116" y="80"/>
                </a:lnTo>
                <a:lnTo>
                  <a:pt x="116" y="79"/>
                </a:lnTo>
                <a:lnTo>
                  <a:pt x="116" y="79"/>
                </a:lnTo>
                <a:lnTo>
                  <a:pt x="116" y="75"/>
                </a:lnTo>
                <a:lnTo>
                  <a:pt x="116" y="75"/>
                </a:lnTo>
                <a:lnTo>
                  <a:pt x="116" y="74"/>
                </a:lnTo>
                <a:lnTo>
                  <a:pt x="114" y="72"/>
                </a:lnTo>
                <a:lnTo>
                  <a:pt x="114" y="70"/>
                </a:lnTo>
                <a:lnTo>
                  <a:pt x="114" y="70"/>
                </a:lnTo>
                <a:lnTo>
                  <a:pt x="114" y="69"/>
                </a:lnTo>
                <a:lnTo>
                  <a:pt x="114" y="69"/>
                </a:lnTo>
                <a:lnTo>
                  <a:pt x="114" y="69"/>
                </a:lnTo>
                <a:lnTo>
                  <a:pt x="116" y="67"/>
                </a:lnTo>
                <a:lnTo>
                  <a:pt x="116" y="65"/>
                </a:lnTo>
                <a:lnTo>
                  <a:pt x="118" y="65"/>
                </a:lnTo>
                <a:lnTo>
                  <a:pt x="118" y="65"/>
                </a:lnTo>
                <a:lnTo>
                  <a:pt x="119" y="67"/>
                </a:lnTo>
                <a:lnTo>
                  <a:pt x="121" y="67"/>
                </a:lnTo>
                <a:lnTo>
                  <a:pt x="121" y="65"/>
                </a:lnTo>
                <a:lnTo>
                  <a:pt x="121" y="65"/>
                </a:lnTo>
                <a:lnTo>
                  <a:pt x="123" y="65"/>
                </a:lnTo>
                <a:lnTo>
                  <a:pt x="123" y="65"/>
                </a:lnTo>
                <a:lnTo>
                  <a:pt x="123" y="63"/>
                </a:lnTo>
                <a:lnTo>
                  <a:pt x="124" y="62"/>
                </a:lnTo>
                <a:lnTo>
                  <a:pt x="124" y="60"/>
                </a:lnTo>
                <a:lnTo>
                  <a:pt x="126" y="60"/>
                </a:lnTo>
                <a:lnTo>
                  <a:pt x="126" y="60"/>
                </a:lnTo>
                <a:lnTo>
                  <a:pt x="126" y="60"/>
                </a:lnTo>
                <a:lnTo>
                  <a:pt x="126" y="60"/>
                </a:lnTo>
                <a:lnTo>
                  <a:pt x="128" y="58"/>
                </a:lnTo>
                <a:lnTo>
                  <a:pt x="128" y="58"/>
                </a:lnTo>
                <a:lnTo>
                  <a:pt x="128" y="58"/>
                </a:lnTo>
                <a:lnTo>
                  <a:pt x="128" y="57"/>
                </a:lnTo>
                <a:lnTo>
                  <a:pt x="128" y="57"/>
                </a:lnTo>
                <a:lnTo>
                  <a:pt x="128" y="57"/>
                </a:lnTo>
                <a:lnTo>
                  <a:pt x="129" y="57"/>
                </a:lnTo>
                <a:lnTo>
                  <a:pt x="129" y="57"/>
                </a:lnTo>
                <a:lnTo>
                  <a:pt x="131" y="52"/>
                </a:lnTo>
                <a:lnTo>
                  <a:pt x="131" y="52"/>
                </a:lnTo>
                <a:lnTo>
                  <a:pt x="133" y="52"/>
                </a:lnTo>
                <a:lnTo>
                  <a:pt x="134" y="48"/>
                </a:lnTo>
                <a:lnTo>
                  <a:pt x="136" y="48"/>
                </a:lnTo>
                <a:lnTo>
                  <a:pt x="136" y="48"/>
                </a:lnTo>
                <a:lnTo>
                  <a:pt x="138" y="45"/>
                </a:lnTo>
                <a:lnTo>
                  <a:pt x="139" y="40"/>
                </a:lnTo>
                <a:lnTo>
                  <a:pt x="143" y="37"/>
                </a:lnTo>
                <a:lnTo>
                  <a:pt x="143" y="35"/>
                </a:lnTo>
                <a:lnTo>
                  <a:pt x="143" y="35"/>
                </a:lnTo>
                <a:lnTo>
                  <a:pt x="143" y="35"/>
                </a:lnTo>
                <a:lnTo>
                  <a:pt x="143" y="33"/>
                </a:lnTo>
                <a:lnTo>
                  <a:pt x="143" y="33"/>
                </a:lnTo>
                <a:lnTo>
                  <a:pt x="143" y="33"/>
                </a:lnTo>
                <a:lnTo>
                  <a:pt x="143" y="32"/>
                </a:lnTo>
                <a:lnTo>
                  <a:pt x="143" y="32"/>
                </a:lnTo>
                <a:lnTo>
                  <a:pt x="144" y="30"/>
                </a:lnTo>
                <a:lnTo>
                  <a:pt x="146" y="28"/>
                </a:lnTo>
                <a:lnTo>
                  <a:pt x="149" y="28"/>
                </a:lnTo>
                <a:lnTo>
                  <a:pt x="149" y="26"/>
                </a:lnTo>
                <a:lnTo>
                  <a:pt x="149" y="26"/>
                </a:lnTo>
                <a:lnTo>
                  <a:pt x="149" y="26"/>
                </a:lnTo>
                <a:lnTo>
                  <a:pt x="149" y="25"/>
                </a:lnTo>
                <a:lnTo>
                  <a:pt x="149" y="25"/>
                </a:lnTo>
                <a:lnTo>
                  <a:pt x="148" y="23"/>
                </a:lnTo>
                <a:lnTo>
                  <a:pt x="148" y="23"/>
                </a:lnTo>
                <a:lnTo>
                  <a:pt x="148" y="23"/>
                </a:lnTo>
                <a:lnTo>
                  <a:pt x="148" y="20"/>
                </a:lnTo>
                <a:lnTo>
                  <a:pt x="148" y="20"/>
                </a:lnTo>
                <a:lnTo>
                  <a:pt x="148" y="20"/>
                </a:lnTo>
                <a:lnTo>
                  <a:pt x="148" y="20"/>
                </a:lnTo>
                <a:lnTo>
                  <a:pt x="146" y="20"/>
                </a:lnTo>
                <a:lnTo>
                  <a:pt x="146" y="18"/>
                </a:lnTo>
                <a:lnTo>
                  <a:pt x="141" y="20"/>
                </a:lnTo>
                <a:lnTo>
                  <a:pt x="141" y="18"/>
                </a:lnTo>
                <a:lnTo>
                  <a:pt x="141" y="18"/>
                </a:lnTo>
                <a:lnTo>
                  <a:pt x="141" y="18"/>
                </a:lnTo>
                <a:lnTo>
                  <a:pt x="141" y="18"/>
                </a:lnTo>
                <a:lnTo>
                  <a:pt x="141" y="18"/>
                </a:lnTo>
                <a:lnTo>
                  <a:pt x="141" y="16"/>
                </a:lnTo>
                <a:lnTo>
                  <a:pt x="141" y="16"/>
                </a:lnTo>
                <a:lnTo>
                  <a:pt x="141" y="15"/>
                </a:lnTo>
                <a:lnTo>
                  <a:pt x="141" y="15"/>
                </a:lnTo>
                <a:lnTo>
                  <a:pt x="141" y="15"/>
                </a:lnTo>
                <a:lnTo>
                  <a:pt x="143" y="15"/>
                </a:lnTo>
                <a:lnTo>
                  <a:pt x="143" y="15"/>
                </a:lnTo>
                <a:lnTo>
                  <a:pt x="146" y="15"/>
                </a:lnTo>
                <a:lnTo>
                  <a:pt x="146" y="13"/>
                </a:lnTo>
                <a:lnTo>
                  <a:pt x="146" y="13"/>
                </a:lnTo>
                <a:lnTo>
                  <a:pt x="146" y="13"/>
                </a:lnTo>
                <a:lnTo>
                  <a:pt x="148" y="11"/>
                </a:lnTo>
                <a:lnTo>
                  <a:pt x="148" y="10"/>
                </a:lnTo>
                <a:lnTo>
                  <a:pt x="146" y="10"/>
                </a:lnTo>
                <a:lnTo>
                  <a:pt x="146" y="8"/>
                </a:lnTo>
                <a:lnTo>
                  <a:pt x="146" y="8"/>
                </a:lnTo>
                <a:lnTo>
                  <a:pt x="146" y="6"/>
                </a:lnTo>
                <a:lnTo>
                  <a:pt x="143" y="3"/>
                </a:lnTo>
                <a:lnTo>
                  <a:pt x="143" y="3"/>
                </a:lnTo>
                <a:lnTo>
                  <a:pt x="141" y="1"/>
                </a:lnTo>
                <a:lnTo>
                  <a:pt x="141" y="1"/>
                </a:lnTo>
                <a:lnTo>
                  <a:pt x="143" y="1"/>
                </a:lnTo>
                <a:lnTo>
                  <a:pt x="144" y="1"/>
                </a:lnTo>
                <a:lnTo>
                  <a:pt x="144" y="0"/>
                </a:lnTo>
                <a:lnTo>
                  <a:pt x="146" y="0"/>
                </a:lnTo>
                <a:lnTo>
                  <a:pt x="146" y="0"/>
                </a:lnTo>
                <a:lnTo>
                  <a:pt x="146" y="0"/>
                </a:lnTo>
                <a:lnTo>
                  <a:pt x="149" y="1"/>
                </a:lnTo>
                <a:lnTo>
                  <a:pt x="149" y="1"/>
                </a:lnTo>
                <a:lnTo>
                  <a:pt x="149" y="1"/>
                </a:lnTo>
                <a:lnTo>
                  <a:pt x="151" y="1"/>
                </a:lnTo>
                <a:lnTo>
                  <a:pt x="153" y="1"/>
                </a:lnTo>
                <a:lnTo>
                  <a:pt x="156" y="3"/>
                </a:lnTo>
                <a:lnTo>
                  <a:pt x="156" y="3"/>
                </a:lnTo>
                <a:lnTo>
                  <a:pt x="158" y="5"/>
                </a:lnTo>
                <a:lnTo>
                  <a:pt x="158" y="5"/>
                </a:lnTo>
                <a:lnTo>
                  <a:pt x="158" y="3"/>
                </a:lnTo>
                <a:lnTo>
                  <a:pt x="160" y="3"/>
                </a:lnTo>
                <a:lnTo>
                  <a:pt x="160" y="3"/>
                </a:lnTo>
                <a:lnTo>
                  <a:pt x="160" y="3"/>
                </a:lnTo>
                <a:lnTo>
                  <a:pt x="160" y="1"/>
                </a:lnTo>
                <a:lnTo>
                  <a:pt x="161" y="0"/>
                </a:lnTo>
                <a:lnTo>
                  <a:pt x="163" y="1"/>
                </a:lnTo>
                <a:lnTo>
                  <a:pt x="165" y="3"/>
                </a:lnTo>
                <a:lnTo>
                  <a:pt x="165" y="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93">
            <a:extLst>
              <a:ext uri="{FF2B5EF4-FFF2-40B4-BE49-F238E27FC236}">
                <a16:creationId xmlns:a16="http://schemas.microsoft.com/office/drawing/2014/main" id="{7B21779D-660E-47E6-9EA1-A3AC5A306E0D}"/>
              </a:ext>
            </a:extLst>
          </p:cNvPr>
          <p:cNvSpPr>
            <a:spLocks noEditPoints="1"/>
          </p:cNvSpPr>
          <p:nvPr/>
        </p:nvSpPr>
        <p:spPr bwMode="auto">
          <a:xfrm>
            <a:off x="5482880" y="4951452"/>
            <a:ext cx="254900" cy="240417"/>
          </a:xfrm>
          <a:custGeom>
            <a:avLst/>
            <a:gdLst>
              <a:gd name="T0" fmla="*/ 226 w 264"/>
              <a:gd name="T1" fmla="*/ 135 h 249"/>
              <a:gd name="T2" fmla="*/ 261 w 264"/>
              <a:gd name="T3" fmla="*/ 40 h 249"/>
              <a:gd name="T4" fmla="*/ 258 w 264"/>
              <a:gd name="T5" fmla="*/ 42 h 249"/>
              <a:gd name="T6" fmla="*/ 242 w 264"/>
              <a:gd name="T7" fmla="*/ 42 h 249"/>
              <a:gd name="T8" fmla="*/ 239 w 264"/>
              <a:gd name="T9" fmla="*/ 42 h 249"/>
              <a:gd name="T10" fmla="*/ 237 w 264"/>
              <a:gd name="T11" fmla="*/ 30 h 249"/>
              <a:gd name="T12" fmla="*/ 217 w 264"/>
              <a:gd name="T13" fmla="*/ 15 h 249"/>
              <a:gd name="T14" fmla="*/ 204 w 264"/>
              <a:gd name="T15" fmla="*/ 7 h 249"/>
              <a:gd name="T16" fmla="*/ 189 w 264"/>
              <a:gd name="T17" fmla="*/ 17 h 249"/>
              <a:gd name="T18" fmla="*/ 182 w 264"/>
              <a:gd name="T19" fmla="*/ 29 h 249"/>
              <a:gd name="T20" fmla="*/ 177 w 264"/>
              <a:gd name="T21" fmla="*/ 25 h 249"/>
              <a:gd name="T22" fmla="*/ 160 w 264"/>
              <a:gd name="T23" fmla="*/ 24 h 249"/>
              <a:gd name="T24" fmla="*/ 158 w 264"/>
              <a:gd name="T25" fmla="*/ 14 h 249"/>
              <a:gd name="T26" fmla="*/ 153 w 264"/>
              <a:gd name="T27" fmla="*/ 9 h 249"/>
              <a:gd name="T28" fmla="*/ 142 w 264"/>
              <a:gd name="T29" fmla="*/ 7 h 249"/>
              <a:gd name="T30" fmla="*/ 145 w 264"/>
              <a:gd name="T31" fmla="*/ 22 h 249"/>
              <a:gd name="T32" fmla="*/ 121 w 264"/>
              <a:gd name="T33" fmla="*/ 47 h 249"/>
              <a:gd name="T34" fmla="*/ 121 w 264"/>
              <a:gd name="T35" fmla="*/ 59 h 249"/>
              <a:gd name="T36" fmla="*/ 111 w 264"/>
              <a:gd name="T37" fmla="*/ 51 h 249"/>
              <a:gd name="T38" fmla="*/ 100 w 264"/>
              <a:gd name="T39" fmla="*/ 54 h 249"/>
              <a:gd name="T40" fmla="*/ 68 w 264"/>
              <a:gd name="T41" fmla="*/ 40 h 249"/>
              <a:gd name="T42" fmla="*/ 39 w 264"/>
              <a:gd name="T43" fmla="*/ 46 h 249"/>
              <a:gd name="T44" fmla="*/ 32 w 264"/>
              <a:gd name="T45" fmla="*/ 49 h 249"/>
              <a:gd name="T46" fmla="*/ 27 w 264"/>
              <a:gd name="T47" fmla="*/ 51 h 249"/>
              <a:gd name="T48" fmla="*/ 26 w 264"/>
              <a:gd name="T49" fmla="*/ 62 h 249"/>
              <a:gd name="T50" fmla="*/ 15 w 264"/>
              <a:gd name="T51" fmla="*/ 62 h 249"/>
              <a:gd name="T52" fmla="*/ 0 w 264"/>
              <a:gd name="T53" fmla="*/ 66 h 249"/>
              <a:gd name="T54" fmla="*/ 4 w 264"/>
              <a:gd name="T55" fmla="*/ 84 h 249"/>
              <a:gd name="T56" fmla="*/ 5 w 264"/>
              <a:gd name="T57" fmla="*/ 101 h 249"/>
              <a:gd name="T58" fmla="*/ 12 w 264"/>
              <a:gd name="T59" fmla="*/ 106 h 249"/>
              <a:gd name="T60" fmla="*/ 4 w 264"/>
              <a:gd name="T61" fmla="*/ 128 h 249"/>
              <a:gd name="T62" fmla="*/ 19 w 264"/>
              <a:gd name="T63" fmla="*/ 141 h 249"/>
              <a:gd name="T64" fmla="*/ 27 w 264"/>
              <a:gd name="T65" fmla="*/ 158 h 249"/>
              <a:gd name="T66" fmla="*/ 46 w 264"/>
              <a:gd name="T67" fmla="*/ 162 h 249"/>
              <a:gd name="T68" fmla="*/ 46 w 264"/>
              <a:gd name="T69" fmla="*/ 172 h 249"/>
              <a:gd name="T70" fmla="*/ 51 w 264"/>
              <a:gd name="T71" fmla="*/ 178 h 249"/>
              <a:gd name="T72" fmla="*/ 54 w 264"/>
              <a:gd name="T73" fmla="*/ 175 h 249"/>
              <a:gd name="T74" fmla="*/ 59 w 264"/>
              <a:gd name="T75" fmla="*/ 187 h 249"/>
              <a:gd name="T76" fmla="*/ 74 w 264"/>
              <a:gd name="T77" fmla="*/ 199 h 249"/>
              <a:gd name="T78" fmla="*/ 83 w 264"/>
              <a:gd name="T79" fmla="*/ 210 h 249"/>
              <a:gd name="T80" fmla="*/ 83 w 264"/>
              <a:gd name="T81" fmla="*/ 217 h 249"/>
              <a:gd name="T82" fmla="*/ 88 w 264"/>
              <a:gd name="T83" fmla="*/ 220 h 249"/>
              <a:gd name="T84" fmla="*/ 105 w 264"/>
              <a:gd name="T85" fmla="*/ 232 h 249"/>
              <a:gd name="T86" fmla="*/ 103 w 264"/>
              <a:gd name="T87" fmla="*/ 246 h 249"/>
              <a:gd name="T88" fmla="*/ 152 w 264"/>
              <a:gd name="T89" fmla="*/ 220 h 249"/>
              <a:gd name="T90" fmla="*/ 157 w 264"/>
              <a:gd name="T91" fmla="*/ 205 h 249"/>
              <a:gd name="T92" fmla="*/ 160 w 264"/>
              <a:gd name="T93" fmla="*/ 197 h 249"/>
              <a:gd name="T94" fmla="*/ 165 w 264"/>
              <a:gd name="T95" fmla="*/ 192 h 249"/>
              <a:gd name="T96" fmla="*/ 173 w 264"/>
              <a:gd name="T97" fmla="*/ 187 h 249"/>
              <a:gd name="T98" fmla="*/ 182 w 264"/>
              <a:gd name="T99" fmla="*/ 175 h 249"/>
              <a:gd name="T100" fmla="*/ 192 w 264"/>
              <a:gd name="T101" fmla="*/ 167 h 249"/>
              <a:gd name="T102" fmla="*/ 205 w 264"/>
              <a:gd name="T103" fmla="*/ 157 h 249"/>
              <a:gd name="T104" fmla="*/ 207 w 264"/>
              <a:gd name="T105" fmla="*/ 150 h 249"/>
              <a:gd name="T106" fmla="*/ 215 w 264"/>
              <a:gd name="T107" fmla="*/ 143 h 249"/>
              <a:gd name="T108" fmla="*/ 219 w 264"/>
              <a:gd name="T109" fmla="*/ 125 h 249"/>
              <a:gd name="T110" fmla="*/ 226 w 264"/>
              <a:gd name="T111" fmla="*/ 116 h 249"/>
              <a:gd name="T112" fmla="*/ 234 w 264"/>
              <a:gd name="T113" fmla="*/ 103 h 249"/>
              <a:gd name="T114" fmla="*/ 246 w 264"/>
              <a:gd name="T115" fmla="*/ 83 h 249"/>
              <a:gd name="T116" fmla="*/ 249 w 264"/>
              <a:gd name="T117" fmla="*/ 71 h 249"/>
              <a:gd name="T118" fmla="*/ 249 w 264"/>
              <a:gd name="T119" fmla="*/ 64 h 249"/>
              <a:gd name="T120" fmla="*/ 249 w 264"/>
              <a:gd name="T121" fmla="*/ 51 h 249"/>
              <a:gd name="T122" fmla="*/ 263 w 264"/>
              <a:gd name="T123" fmla="*/ 5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249">
                <a:moveTo>
                  <a:pt x="226" y="133"/>
                </a:moveTo>
                <a:lnTo>
                  <a:pt x="224" y="133"/>
                </a:lnTo>
                <a:lnTo>
                  <a:pt x="224" y="131"/>
                </a:lnTo>
                <a:lnTo>
                  <a:pt x="224" y="133"/>
                </a:lnTo>
                <a:lnTo>
                  <a:pt x="224" y="133"/>
                </a:lnTo>
                <a:lnTo>
                  <a:pt x="222" y="133"/>
                </a:lnTo>
                <a:lnTo>
                  <a:pt x="222" y="135"/>
                </a:lnTo>
                <a:lnTo>
                  <a:pt x="222" y="135"/>
                </a:lnTo>
                <a:lnTo>
                  <a:pt x="222" y="136"/>
                </a:lnTo>
                <a:lnTo>
                  <a:pt x="222" y="136"/>
                </a:lnTo>
                <a:lnTo>
                  <a:pt x="222" y="136"/>
                </a:lnTo>
                <a:lnTo>
                  <a:pt x="224" y="136"/>
                </a:lnTo>
                <a:lnTo>
                  <a:pt x="224" y="136"/>
                </a:lnTo>
                <a:lnTo>
                  <a:pt x="226" y="136"/>
                </a:lnTo>
                <a:lnTo>
                  <a:pt x="226" y="135"/>
                </a:lnTo>
                <a:lnTo>
                  <a:pt x="226" y="135"/>
                </a:lnTo>
                <a:lnTo>
                  <a:pt x="226" y="133"/>
                </a:lnTo>
                <a:lnTo>
                  <a:pt x="226" y="133"/>
                </a:lnTo>
                <a:close/>
                <a:moveTo>
                  <a:pt x="263" y="49"/>
                </a:moveTo>
                <a:lnTo>
                  <a:pt x="263" y="47"/>
                </a:lnTo>
                <a:lnTo>
                  <a:pt x="263" y="46"/>
                </a:lnTo>
                <a:lnTo>
                  <a:pt x="264" y="46"/>
                </a:lnTo>
                <a:lnTo>
                  <a:pt x="264" y="44"/>
                </a:lnTo>
                <a:lnTo>
                  <a:pt x="264" y="44"/>
                </a:lnTo>
                <a:lnTo>
                  <a:pt x="264" y="42"/>
                </a:lnTo>
                <a:lnTo>
                  <a:pt x="264" y="42"/>
                </a:lnTo>
                <a:lnTo>
                  <a:pt x="263" y="42"/>
                </a:lnTo>
                <a:lnTo>
                  <a:pt x="263" y="40"/>
                </a:lnTo>
                <a:lnTo>
                  <a:pt x="263" y="40"/>
                </a:lnTo>
                <a:lnTo>
                  <a:pt x="263" y="40"/>
                </a:lnTo>
                <a:lnTo>
                  <a:pt x="261" y="40"/>
                </a:lnTo>
                <a:lnTo>
                  <a:pt x="261" y="40"/>
                </a:lnTo>
                <a:lnTo>
                  <a:pt x="261" y="40"/>
                </a:lnTo>
                <a:lnTo>
                  <a:pt x="261" y="40"/>
                </a:lnTo>
                <a:lnTo>
                  <a:pt x="259" y="40"/>
                </a:lnTo>
                <a:lnTo>
                  <a:pt x="259" y="40"/>
                </a:lnTo>
                <a:lnTo>
                  <a:pt x="259" y="42"/>
                </a:lnTo>
                <a:lnTo>
                  <a:pt x="259" y="42"/>
                </a:lnTo>
                <a:lnTo>
                  <a:pt x="259" y="44"/>
                </a:lnTo>
                <a:lnTo>
                  <a:pt x="258" y="44"/>
                </a:lnTo>
                <a:lnTo>
                  <a:pt x="258" y="44"/>
                </a:lnTo>
                <a:lnTo>
                  <a:pt x="256" y="44"/>
                </a:lnTo>
                <a:lnTo>
                  <a:pt x="256" y="44"/>
                </a:lnTo>
                <a:lnTo>
                  <a:pt x="256" y="44"/>
                </a:lnTo>
                <a:lnTo>
                  <a:pt x="256" y="44"/>
                </a:lnTo>
                <a:lnTo>
                  <a:pt x="256" y="42"/>
                </a:lnTo>
                <a:lnTo>
                  <a:pt x="256" y="42"/>
                </a:lnTo>
                <a:lnTo>
                  <a:pt x="258" y="42"/>
                </a:lnTo>
                <a:lnTo>
                  <a:pt x="258" y="42"/>
                </a:lnTo>
                <a:lnTo>
                  <a:pt x="258" y="40"/>
                </a:lnTo>
                <a:lnTo>
                  <a:pt x="256" y="40"/>
                </a:lnTo>
                <a:lnTo>
                  <a:pt x="256" y="40"/>
                </a:lnTo>
                <a:lnTo>
                  <a:pt x="254" y="40"/>
                </a:lnTo>
                <a:lnTo>
                  <a:pt x="249" y="40"/>
                </a:lnTo>
                <a:lnTo>
                  <a:pt x="249" y="40"/>
                </a:lnTo>
                <a:lnTo>
                  <a:pt x="249" y="40"/>
                </a:lnTo>
                <a:lnTo>
                  <a:pt x="247" y="40"/>
                </a:lnTo>
                <a:lnTo>
                  <a:pt x="247" y="40"/>
                </a:lnTo>
                <a:lnTo>
                  <a:pt x="247" y="42"/>
                </a:lnTo>
                <a:lnTo>
                  <a:pt x="247" y="42"/>
                </a:lnTo>
                <a:lnTo>
                  <a:pt x="246" y="42"/>
                </a:lnTo>
                <a:lnTo>
                  <a:pt x="244" y="42"/>
                </a:lnTo>
                <a:lnTo>
                  <a:pt x="242" y="42"/>
                </a:lnTo>
                <a:lnTo>
                  <a:pt x="242" y="42"/>
                </a:lnTo>
                <a:lnTo>
                  <a:pt x="241" y="44"/>
                </a:lnTo>
                <a:lnTo>
                  <a:pt x="241" y="44"/>
                </a:lnTo>
                <a:lnTo>
                  <a:pt x="241" y="44"/>
                </a:lnTo>
                <a:lnTo>
                  <a:pt x="241" y="46"/>
                </a:lnTo>
                <a:lnTo>
                  <a:pt x="242" y="46"/>
                </a:lnTo>
                <a:lnTo>
                  <a:pt x="242" y="46"/>
                </a:lnTo>
                <a:lnTo>
                  <a:pt x="241" y="47"/>
                </a:lnTo>
                <a:lnTo>
                  <a:pt x="241" y="47"/>
                </a:lnTo>
                <a:lnTo>
                  <a:pt x="239" y="47"/>
                </a:lnTo>
                <a:lnTo>
                  <a:pt x="239" y="47"/>
                </a:lnTo>
                <a:lnTo>
                  <a:pt x="239" y="46"/>
                </a:lnTo>
                <a:lnTo>
                  <a:pt x="239" y="46"/>
                </a:lnTo>
                <a:lnTo>
                  <a:pt x="239" y="46"/>
                </a:lnTo>
                <a:lnTo>
                  <a:pt x="239" y="44"/>
                </a:lnTo>
                <a:lnTo>
                  <a:pt x="239" y="44"/>
                </a:lnTo>
                <a:lnTo>
                  <a:pt x="239" y="42"/>
                </a:lnTo>
                <a:lnTo>
                  <a:pt x="239" y="42"/>
                </a:lnTo>
                <a:lnTo>
                  <a:pt x="239" y="40"/>
                </a:lnTo>
                <a:lnTo>
                  <a:pt x="239" y="40"/>
                </a:lnTo>
                <a:lnTo>
                  <a:pt x="239" y="40"/>
                </a:lnTo>
                <a:lnTo>
                  <a:pt x="239" y="39"/>
                </a:lnTo>
                <a:lnTo>
                  <a:pt x="239" y="37"/>
                </a:lnTo>
                <a:lnTo>
                  <a:pt x="239" y="37"/>
                </a:lnTo>
                <a:lnTo>
                  <a:pt x="237" y="37"/>
                </a:lnTo>
                <a:lnTo>
                  <a:pt x="237" y="37"/>
                </a:lnTo>
                <a:lnTo>
                  <a:pt x="237" y="37"/>
                </a:lnTo>
                <a:lnTo>
                  <a:pt x="237" y="37"/>
                </a:lnTo>
                <a:lnTo>
                  <a:pt x="236" y="37"/>
                </a:lnTo>
                <a:lnTo>
                  <a:pt x="236" y="37"/>
                </a:lnTo>
                <a:lnTo>
                  <a:pt x="234" y="35"/>
                </a:lnTo>
                <a:lnTo>
                  <a:pt x="236" y="34"/>
                </a:lnTo>
                <a:lnTo>
                  <a:pt x="237" y="30"/>
                </a:lnTo>
                <a:lnTo>
                  <a:pt x="237" y="29"/>
                </a:lnTo>
                <a:lnTo>
                  <a:pt x="237" y="29"/>
                </a:lnTo>
                <a:lnTo>
                  <a:pt x="237" y="27"/>
                </a:lnTo>
                <a:lnTo>
                  <a:pt x="237" y="27"/>
                </a:lnTo>
                <a:lnTo>
                  <a:pt x="236" y="27"/>
                </a:lnTo>
                <a:lnTo>
                  <a:pt x="232" y="25"/>
                </a:lnTo>
                <a:lnTo>
                  <a:pt x="231" y="25"/>
                </a:lnTo>
                <a:lnTo>
                  <a:pt x="229" y="24"/>
                </a:lnTo>
                <a:lnTo>
                  <a:pt x="226" y="22"/>
                </a:lnTo>
                <a:lnTo>
                  <a:pt x="224" y="20"/>
                </a:lnTo>
                <a:lnTo>
                  <a:pt x="221" y="14"/>
                </a:lnTo>
                <a:lnTo>
                  <a:pt x="219" y="12"/>
                </a:lnTo>
                <a:lnTo>
                  <a:pt x="219" y="12"/>
                </a:lnTo>
                <a:lnTo>
                  <a:pt x="219" y="12"/>
                </a:lnTo>
                <a:lnTo>
                  <a:pt x="217" y="14"/>
                </a:lnTo>
                <a:lnTo>
                  <a:pt x="217" y="15"/>
                </a:lnTo>
                <a:lnTo>
                  <a:pt x="217" y="15"/>
                </a:lnTo>
                <a:lnTo>
                  <a:pt x="215" y="15"/>
                </a:lnTo>
                <a:lnTo>
                  <a:pt x="212" y="14"/>
                </a:lnTo>
                <a:lnTo>
                  <a:pt x="210" y="14"/>
                </a:lnTo>
                <a:lnTo>
                  <a:pt x="212" y="9"/>
                </a:lnTo>
                <a:lnTo>
                  <a:pt x="214" y="7"/>
                </a:lnTo>
                <a:lnTo>
                  <a:pt x="214" y="7"/>
                </a:lnTo>
                <a:lnTo>
                  <a:pt x="212" y="7"/>
                </a:lnTo>
                <a:lnTo>
                  <a:pt x="212" y="7"/>
                </a:lnTo>
                <a:lnTo>
                  <a:pt x="207" y="9"/>
                </a:lnTo>
                <a:lnTo>
                  <a:pt x="207" y="9"/>
                </a:lnTo>
                <a:lnTo>
                  <a:pt x="205" y="9"/>
                </a:lnTo>
                <a:lnTo>
                  <a:pt x="205" y="7"/>
                </a:lnTo>
                <a:lnTo>
                  <a:pt x="204" y="7"/>
                </a:lnTo>
                <a:lnTo>
                  <a:pt x="204" y="7"/>
                </a:lnTo>
                <a:lnTo>
                  <a:pt x="204" y="7"/>
                </a:lnTo>
                <a:lnTo>
                  <a:pt x="204" y="5"/>
                </a:lnTo>
                <a:lnTo>
                  <a:pt x="202" y="5"/>
                </a:lnTo>
                <a:lnTo>
                  <a:pt x="200" y="7"/>
                </a:lnTo>
                <a:lnTo>
                  <a:pt x="199" y="9"/>
                </a:lnTo>
                <a:lnTo>
                  <a:pt x="197" y="10"/>
                </a:lnTo>
                <a:lnTo>
                  <a:pt x="195" y="10"/>
                </a:lnTo>
                <a:lnTo>
                  <a:pt x="195" y="14"/>
                </a:lnTo>
                <a:lnTo>
                  <a:pt x="194" y="14"/>
                </a:lnTo>
                <a:lnTo>
                  <a:pt x="194" y="14"/>
                </a:lnTo>
                <a:lnTo>
                  <a:pt x="192" y="12"/>
                </a:lnTo>
                <a:lnTo>
                  <a:pt x="190" y="12"/>
                </a:lnTo>
                <a:lnTo>
                  <a:pt x="190" y="12"/>
                </a:lnTo>
                <a:lnTo>
                  <a:pt x="190" y="12"/>
                </a:lnTo>
                <a:lnTo>
                  <a:pt x="189" y="15"/>
                </a:lnTo>
                <a:lnTo>
                  <a:pt x="189" y="15"/>
                </a:lnTo>
                <a:lnTo>
                  <a:pt x="189" y="17"/>
                </a:lnTo>
                <a:lnTo>
                  <a:pt x="189" y="17"/>
                </a:lnTo>
                <a:lnTo>
                  <a:pt x="189" y="17"/>
                </a:lnTo>
                <a:lnTo>
                  <a:pt x="189" y="17"/>
                </a:lnTo>
                <a:lnTo>
                  <a:pt x="189" y="19"/>
                </a:lnTo>
                <a:lnTo>
                  <a:pt x="187" y="20"/>
                </a:lnTo>
                <a:lnTo>
                  <a:pt x="187" y="20"/>
                </a:lnTo>
                <a:lnTo>
                  <a:pt x="187" y="22"/>
                </a:lnTo>
                <a:lnTo>
                  <a:pt x="187" y="22"/>
                </a:lnTo>
                <a:lnTo>
                  <a:pt x="185" y="24"/>
                </a:lnTo>
                <a:lnTo>
                  <a:pt x="185" y="24"/>
                </a:lnTo>
                <a:lnTo>
                  <a:pt x="184" y="25"/>
                </a:lnTo>
                <a:lnTo>
                  <a:pt x="182" y="25"/>
                </a:lnTo>
                <a:lnTo>
                  <a:pt x="182" y="27"/>
                </a:lnTo>
                <a:lnTo>
                  <a:pt x="182" y="27"/>
                </a:lnTo>
                <a:lnTo>
                  <a:pt x="182" y="27"/>
                </a:lnTo>
                <a:lnTo>
                  <a:pt x="182" y="29"/>
                </a:lnTo>
                <a:lnTo>
                  <a:pt x="182" y="29"/>
                </a:lnTo>
                <a:lnTo>
                  <a:pt x="182" y="29"/>
                </a:lnTo>
                <a:lnTo>
                  <a:pt x="180" y="29"/>
                </a:lnTo>
                <a:lnTo>
                  <a:pt x="180" y="29"/>
                </a:lnTo>
                <a:lnTo>
                  <a:pt x="180" y="29"/>
                </a:lnTo>
                <a:lnTo>
                  <a:pt x="180" y="29"/>
                </a:lnTo>
                <a:lnTo>
                  <a:pt x="180" y="29"/>
                </a:lnTo>
                <a:lnTo>
                  <a:pt x="180" y="27"/>
                </a:lnTo>
                <a:lnTo>
                  <a:pt x="180" y="27"/>
                </a:lnTo>
                <a:lnTo>
                  <a:pt x="180" y="25"/>
                </a:lnTo>
                <a:lnTo>
                  <a:pt x="180" y="25"/>
                </a:lnTo>
                <a:lnTo>
                  <a:pt x="179" y="25"/>
                </a:lnTo>
                <a:lnTo>
                  <a:pt x="179" y="25"/>
                </a:lnTo>
                <a:lnTo>
                  <a:pt x="179" y="25"/>
                </a:lnTo>
                <a:lnTo>
                  <a:pt x="179" y="25"/>
                </a:lnTo>
                <a:lnTo>
                  <a:pt x="177" y="25"/>
                </a:lnTo>
                <a:lnTo>
                  <a:pt x="175" y="24"/>
                </a:lnTo>
                <a:lnTo>
                  <a:pt x="175" y="24"/>
                </a:lnTo>
                <a:lnTo>
                  <a:pt x="172" y="19"/>
                </a:lnTo>
                <a:lnTo>
                  <a:pt x="170" y="17"/>
                </a:lnTo>
                <a:lnTo>
                  <a:pt x="170" y="17"/>
                </a:lnTo>
                <a:lnTo>
                  <a:pt x="170" y="17"/>
                </a:lnTo>
                <a:lnTo>
                  <a:pt x="168" y="19"/>
                </a:lnTo>
                <a:lnTo>
                  <a:pt x="167" y="19"/>
                </a:lnTo>
                <a:lnTo>
                  <a:pt x="165" y="20"/>
                </a:lnTo>
                <a:lnTo>
                  <a:pt x="163" y="22"/>
                </a:lnTo>
                <a:lnTo>
                  <a:pt x="163" y="22"/>
                </a:lnTo>
                <a:lnTo>
                  <a:pt x="163" y="22"/>
                </a:lnTo>
                <a:lnTo>
                  <a:pt x="162" y="22"/>
                </a:lnTo>
                <a:lnTo>
                  <a:pt x="162" y="22"/>
                </a:lnTo>
                <a:lnTo>
                  <a:pt x="160" y="24"/>
                </a:lnTo>
                <a:lnTo>
                  <a:pt x="160" y="24"/>
                </a:lnTo>
                <a:lnTo>
                  <a:pt x="158" y="24"/>
                </a:lnTo>
                <a:lnTo>
                  <a:pt x="158" y="24"/>
                </a:lnTo>
                <a:lnTo>
                  <a:pt x="158" y="22"/>
                </a:lnTo>
                <a:lnTo>
                  <a:pt x="158" y="22"/>
                </a:lnTo>
                <a:lnTo>
                  <a:pt x="158" y="22"/>
                </a:lnTo>
                <a:lnTo>
                  <a:pt x="158" y="22"/>
                </a:lnTo>
                <a:lnTo>
                  <a:pt x="158" y="20"/>
                </a:lnTo>
                <a:lnTo>
                  <a:pt x="160" y="20"/>
                </a:lnTo>
                <a:lnTo>
                  <a:pt x="158" y="20"/>
                </a:lnTo>
                <a:lnTo>
                  <a:pt x="158" y="20"/>
                </a:lnTo>
                <a:lnTo>
                  <a:pt x="158" y="19"/>
                </a:lnTo>
                <a:lnTo>
                  <a:pt x="158" y="17"/>
                </a:lnTo>
                <a:lnTo>
                  <a:pt x="158" y="17"/>
                </a:lnTo>
                <a:lnTo>
                  <a:pt x="158" y="15"/>
                </a:lnTo>
                <a:lnTo>
                  <a:pt x="158" y="15"/>
                </a:lnTo>
                <a:lnTo>
                  <a:pt x="158" y="14"/>
                </a:lnTo>
                <a:lnTo>
                  <a:pt x="157" y="14"/>
                </a:lnTo>
                <a:lnTo>
                  <a:pt x="157" y="12"/>
                </a:lnTo>
                <a:lnTo>
                  <a:pt x="157" y="12"/>
                </a:lnTo>
                <a:lnTo>
                  <a:pt x="157" y="10"/>
                </a:lnTo>
                <a:lnTo>
                  <a:pt x="157" y="9"/>
                </a:lnTo>
                <a:lnTo>
                  <a:pt x="157" y="9"/>
                </a:lnTo>
                <a:lnTo>
                  <a:pt x="157" y="7"/>
                </a:lnTo>
                <a:lnTo>
                  <a:pt x="157" y="7"/>
                </a:lnTo>
                <a:lnTo>
                  <a:pt x="155" y="7"/>
                </a:lnTo>
                <a:lnTo>
                  <a:pt x="155" y="7"/>
                </a:lnTo>
                <a:lnTo>
                  <a:pt x="155" y="9"/>
                </a:lnTo>
                <a:lnTo>
                  <a:pt x="155" y="9"/>
                </a:lnTo>
                <a:lnTo>
                  <a:pt x="155" y="9"/>
                </a:lnTo>
                <a:lnTo>
                  <a:pt x="155" y="9"/>
                </a:lnTo>
                <a:lnTo>
                  <a:pt x="153" y="9"/>
                </a:lnTo>
                <a:lnTo>
                  <a:pt x="153" y="9"/>
                </a:lnTo>
                <a:lnTo>
                  <a:pt x="152" y="10"/>
                </a:lnTo>
                <a:lnTo>
                  <a:pt x="152" y="10"/>
                </a:lnTo>
                <a:lnTo>
                  <a:pt x="150" y="10"/>
                </a:lnTo>
                <a:lnTo>
                  <a:pt x="150" y="9"/>
                </a:lnTo>
                <a:lnTo>
                  <a:pt x="150" y="9"/>
                </a:lnTo>
                <a:lnTo>
                  <a:pt x="148" y="5"/>
                </a:lnTo>
                <a:lnTo>
                  <a:pt x="148" y="4"/>
                </a:lnTo>
                <a:lnTo>
                  <a:pt x="148" y="4"/>
                </a:lnTo>
                <a:lnTo>
                  <a:pt x="148" y="4"/>
                </a:lnTo>
                <a:lnTo>
                  <a:pt x="143" y="2"/>
                </a:lnTo>
                <a:lnTo>
                  <a:pt x="142" y="0"/>
                </a:lnTo>
                <a:lnTo>
                  <a:pt x="142" y="2"/>
                </a:lnTo>
                <a:lnTo>
                  <a:pt x="143" y="4"/>
                </a:lnTo>
                <a:lnTo>
                  <a:pt x="143" y="5"/>
                </a:lnTo>
                <a:lnTo>
                  <a:pt x="143" y="5"/>
                </a:lnTo>
                <a:lnTo>
                  <a:pt x="142" y="7"/>
                </a:lnTo>
                <a:lnTo>
                  <a:pt x="142" y="7"/>
                </a:lnTo>
                <a:lnTo>
                  <a:pt x="142" y="9"/>
                </a:lnTo>
                <a:lnTo>
                  <a:pt x="142" y="9"/>
                </a:lnTo>
                <a:lnTo>
                  <a:pt x="142" y="9"/>
                </a:lnTo>
                <a:lnTo>
                  <a:pt x="145" y="10"/>
                </a:lnTo>
                <a:lnTo>
                  <a:pt x="145" y="10"/>
                </a:lnTo>
                <a:lnTo>
                  <a:pt x="145" y="10"/>
                </a:lnTo>
                <a:lnTo>
                  <a:pt x="145" y="12"/>
                </a:lnTo>
                <a:lnTo>
                  <a:pt x="145" y="12"/>
                </a:lnTo>
                <a:lnTo>
                  <a:pt x="145" y="14"/>
                </a:lnTo>
                <a:lnTo>
                  <a:pt x="145" y="14"/>
                </a:lnTo>
                <a:lnTo>
                  <a:pt x="145" y="19"/>
                </a:lnTo>
                <a:lnTo>
                  <a:pt x="145" y="19"/>
                </a:lnTo>
                <a:lnTo>
                  <a:pt x="145" y="20"/>
                </a:lnTo>
                <a:lnTo>
                  <a:pt x="145" y="22"/>
                </a:lnTo>
                <a:lnTo>
                  <a:pt x="145" y="22"/>
                </a:lnTo>
                <a:lnTo>
                  <a:pt x="145" y="24"/>
                </a:lnTo>
                <a:lnTo>
                  <a:pt x="142" y="29"/>
                </a:lnTo>
                <a:lnTo>
                  <a:pt x="138" y="34"/>
                </a:lnTo>
                <a:lnTo>
                  <a:pt x="138" y="35"/>
                </a:lnTo>
                <a:lnTo>
                  <a:pt x="136" y="37"/>
                </a:lnTo>
                <a:lnTo>
                  <a:pt x="136" y="40"/>
                </a:lnTo>
                <a:lnTo>
                  <a:pt x="136" y="42"/>
                </a:lnTo>
                <a:lnTo>
                  <a:pt x="135" y="44"/>
                </a:lnTo>
                <a:lnTo>
                  <a:pt x="135" y="44"/>
                </a:lnTo>
                <a:lnTo>
                  <a:pt x="128" y="46"/>
                </a:lnTo>
                <a:lnTo>
                  <a:pt x="128" y="46"/>
                </a:lnTo>
                <a:lnTo>
                  <a:pt x="126" y="46"/>
                </a:lnTo>
                <a:lnTo>
                  <a:pt x="126" y="47"/>
                </a:lnTo>
                <a:lnTo>
                  <a:pt x="126" y="47"/>
                </a:lnTo>
                <a:lnTo>
                  <a:pt x="121" y="47"/>
                </a:lnTo>
                <a:lnTo>
                  <a:pt x="121" y="47"/>
                </a:lnTo>
                <a:lnTo>
                  <a:pt x="120" y="51"/>
                </a:lnTo>
                <a:lnTo>
                  <a:pt x="120" y="51"/>
                </a:lnTo>
                <a:lnTo>
                  <a:pt x="120" y="51"/>
                </a:lnTo>
                <a:lnTo>
                  <a:pt x="120" y="52"/>
                </a:lnTo>
                <a:lnTo>
                  <a:pt x="120" y="52"/>
                </a:lnTo>
                <a:lnTo>
                  <a:pt x="120" y="52"/>
                </a:lnTo>
                <a:lnTo>
                  <a:pt x="121" y="54"/>
                </a:lnTo>
                <a:lnTo>
                  <a:pt x="121" y="54"/>
                </a:lnTo>
                <a:lnTo>
                  <a:pt x="123" y="54"/>
                </a:lnTo>
                <a:lnTo>
                  <a:pt x="123" y="56"/>
                </a:lnTo>
                <a:lnTo>
                  <a:pt x="123" y="56"/>
                </a:lnTo>
                <a:lnTo>
                  <a:pt x="123" y="57"/>
                </a:lnTo>
                <a:lnTo>
                  <a:pt x="123" y="57"/>
                </a:lnTo>
                <a:lnTo>
                  <a:pt x="123" y="57"/>
                </a:lnTo>
                <a:lnTo>
                  <a:pt x="123" y="57"/>
                </a:lnTo>
                <a:lnTo>
                  <a:pt x="121" y="59"/>
                </a:lnTo>
                <a:lnTo>
                  <a:pt x="121" y="59"/>
                </a:lnTo>
                <a:lnTo>
                  <a:pt x="121" y="59"/>
                </a:lnTo>
                <a:lnTo>
                  <a:pt x="120" y="59"/>
                </a:lnTo>
                <a:lnTo>
                  <a:pt x="113" y="56"/>
                </a:lnTo>
                <a:lnTo>
                  <a:pt x="111" y="56"/>
                </a:lnTo>
                <a:lnTo>
                  <a:pt x="111" y="56"/>
                </a:lnTo>
                <a:lnTo>
                  <a:pt x="111" y="54"/>
                </a:lnTo>
                <a:lnTo>
                  <a:pt x="111" y="54"/>
                </a:lnTo>
                <a:lnTo>
                  <a:pt x="111" y="54"/>
                </a:lnTo>
                <a:lnTo>
                  <a:pt x="111" y="54"/>
                </a:lnTo>
                <a:lnTo>
                  <a:pt x="111" y="52"/>
                </a:lnTo>
                <a:lnTo>
                  <a:pt x="113" y="52"/>
                </a:lnTo>
                <a:lnTo>
                  <a:pt x="113" y="52"/>
                </a:lnTo>
                <a:lnTo>
                  <a:pt x="113" y="52"/>
                </a:lnTo>
                <a:lnTo>
                  <a:pt x="113" y="51"/>
                </a:lnTo>
                <a:lnTo>
                  <a:pt x="111" y="51"/>
                </a:lnTo>
                <a:lnTo>
                  <a:pt x="108" y="51"/>
                </a:lnTo>
                <a:lnTo>
                  <a:pt x="108" y="51"/>
                </a:lnTo>
                <a:lnTo>
                  <a:pt x="108" y="51"/>
                </a:lnTo>
                <a:lnTo>
                  <a:pt x="108" y="51"/>
                </a:lnTo>
                <a:lnTo>
                  <a:pt x="108" y="52"/>
                </a:lnTo>
                <a:lnTo>
                  <a:pt x="108" y="52"/>
                </a:lnTo>
                <a:lnTo>
                  <a:pt x="108" y="52"/>
                </a:lnTo>
                <a:lnTo>
                  <a:pt x="106" y="52"/>
                </a:lnTo>
                <a:lnTo>
                  <a:pt x="106" y="54"/>
                </a:lnTo>
                <a:lnTo>
                  <a:pt x="105" y="54"/>
                </a:lnTo>
                <a:lnTo>
                  <a:pt x="101" y="52"/>
                </a:lnTo>
                <a:lnTo>
                  <a:pt x="101" y="54"/>
                </a:lnTo>
                <a:lnTo>
                  <a:pt x="100" y="54"/>
                </a:lnTo>
                <a:lnTo>
                  <a:pt x="100" y="54"/>
                </a:lnTo>
                <a:lnTo>
                  <a:pt x="100" y="54"/>
                </a:lnTo>
                <a:lnTo>
                  <a:pt x="100" y="54"/>
                </a:lnTo>
                <a:lnTo>
                  <a:pt x="98" y="54"/>
                </a:lnTo>
                <a:lnTo>
                  <a:pt x="98" y="52"/>
                </a:lnTo>
                <a:lnTo>
                  <a:pt x="98" y="52"/>
                </a:lnTo>
                <a:lnTo>
                  <a:pt x="100" y="51"/>
                </a:lnTo>
                <a:lnTo>
                  <a:pt x="98" y="51"/>
                </a:lnTo>
                <a:lnTo>
                  <a:pt x="98" y="49"/>
                </a:lnTo>
                <a:lnTo>
                  <a:pt x="89" y="46"/>
                </a:lnTo>
                <a:lnTo>
                  <a:pt x="89" y="46"/>
                </a:lnTo>
                <a:lnTo>
                  <a:pt x="86" y="46"/>
                </a:lnTo>
                <a:lnTo>
                  <a:pt x="86" y="46"/>
                </a:lnTo>
                <a:lnTo>
                  <a:pt x="84" y="46"/>
                </a:lnTo>
                <a:lnTo>
                  <a:pt x="84" y="47"/>
                </a:lnTo>
                <a:lnTo>
                  <a:pt x="83" y="46"/>
                </a:lnTo>
                <a:lnTo>
                  <a:pt x="69" y="40"/>
                </a:lnTo>
                <a:lnTo>
                  <a:pt x="68" y="40"/>
                </a:lnTo>
                <a:lnTo>
                  <a:pt x="68" y="40"/>
                </a:lnTo>
                <a:lnTo>
                  <a:pt x="63" y="46"/>
                </a:lnTo>
                <a:lnTo>
                  <a:pt x="57" y="51"/>
                </a:lnTo>
                <a:lnTo>
                  <a:pt x="57" y="49"/>
                </a:lnTo>
                <a:lnTo>
                  <a:pt x="46" y="42"/>
                </a:lnTo>
                <a:lnTo>
                  <a:pt x="41" y="39"/>
                </a:lnTo>
                <a:lnTo>
                  <a:pt x="41" y="39"/>
                </a:lnTo>
                <a:lnTo>
                  <a:pt x="41" y="39"/>
                </a:lnTo>
                <a:lnTo>
                  <a:pt x="39" y="39"/>
                </a:lnTo>
                <a:lnTo>
                  <a:pt x="39" y="39"/>
                </a:lnTo>
                <a:lnTo>
                  <a:pt x="39" y="39"/>
                </a:lnTo>
                <a:lnTo>
                  <a:pt x="37" y="39"/>
                </a:lnTo>
                <a:lnTo>
                  <a:pt x="37" y="40"/>
                </a:lnTo>
                <a:lnTo>
                  <a:pt x="37" y="40"/>
                </a:lnTo>
                <a:lnTo>
                  <a:pt x="37" y="40"/>
                </a:lnTo>
                <a:lnTo>
                  <a:pt x="37" y="42"/>
                </a:lnTo>
                <a:lnTo>
                  <a:pt x="39" y="46"/>
                </a:lnTo>
                <a:lnTo>
                  <a:pt x="39" y="46"/>
                </a:lnTo>
                <a:lnTo>
                  <a:pt x="39" y="47"/>
                </a:lnTo>
                <a:lnTo>
                  <a:pt x="42" y="49"/>
                </a:lnTo>
                <a:lnTo>
                  <a:pt x="42" y="49"/>
                </a:lnTo>
                <a:lnTo>
                  <a:pt x="42" y="49"/>
                </a:lnTo>
                <a:lnTo>
                  <a:pt x="42" y="51"/>
                </a:lnTo>
                <a:lnTo>
                  <a:pt x="41" y="51"/>
                </a:lnTo>
                <a:lnTo>
                  <a:pt x="41" y="51"/>
                </a:lnTo>
                <a:lnTo>
                  <a:pt x="39" y="51"/>
                </a:lnTo>
                <a:lnTo>
                  <a:pt x="36" y="47"/>
                </a:lnTo>
                <a:lnTo>
                  <a:pt x="34" y="47"/>
                </a:lnTo>
                <a:lnTo>
                  <a:pt x="34" y="47"/>
                </a:lnTo>
                <a:lnTo>
                  <a:pt x="34" y="49"/>
                </a:lnTo>
                <a:lnTo>
                  <a:pt x="34" y="49"/>
                </a:lnTo>
                <a:lnTo>
                  <a:pt x="32" y="49"/>
                </a:lnTo>
                <a:lnTo>
                  <a:pt x="32" y="49"/>
                </a:lnTo>
                <a:lnTo>
                  <a:pt x="32" y="49"/>
                </a:lnTo>
                <a:lnTo>
                  <a:pt x="32" y="47"/>
                </a:lnTo>
                <a:lnTo>
                  <a:pt x="31" y="47"/>
                </a:lnTo>
                <a:lnTo>
                  <a:pt x="31" y="46"/>
                </a:lnTo>
                <a:lnTo>
                  <a:pt x="31" y="46"/>
                </a:lnTo>
                <a:lnTo>
                  <a:pt x="31" y="46"/>
                </a:lnTo>
                <a:lnTo>
                  <a:pt x="29" y="46"/>
                </a:lnTo>
                <a:lnTo>
                  <a:pt x="29" y="46"/>
                </a:lnTo>
                <a:lnTo>
                  <a:pt x="29" y="46"/>
                </a:lnTo>
                <a:lnTo>
                  <a:pt x="27" y="46"/>
                </a:lnTo>
                <a:lnTo>
                  <a:pt x="27" y="47"/>
                </a:lnTo>
                <a:lnTo>
                  <a:pt x="27" y="47"/>
                </a:lnTo>
                <a:lnTo>
                  <a:pt x="27" y="49"/>
                </a:lnTo>
                <a:lnTo>
                  <a:pt x="27" y="49"/>
                </a:lnTo>
                <a:lnTo>
                  <a:pt x="27" y="49"/>
                </a:lnTo>
                <a:lnTo>
                  <a:pt x="27" y="51"/>
                </a:lnTo>
                <a:lnTo>
                  <a:pt x="29" y="51"/>
                </a:lnTo>
                <a:lnTo>
                  <a:pt x="29" y="52"/>
                </a:lnTo>
                <a:lnTo>
                  <a:pt x="29" y="52"/>
                </a:lnTo>
                <a:lnTo>
                  <a:pt x="29" y="52"/>
                </a:lnTo>
                <a:lnTo>
                  <a:pt x="31" y="54"/>
                </a:lnTo>
                <a:lnTo>
                  <a:pt x="31" y="54"/>
                </a:lnTo>
                <a:lnTo>
                  <a:pt x="32" y="54"/>
                </a:lnTo>
                <a:lnTo>
                  <a:pt x="32" y="54"/>
                </a:lnTo>
                <a:lnTo>
                  <a:pt x="31" y="54"/>
                </a:lnTo>
                <a:lnTo>
                  <a:pt x="29" y="56"/>
                </a:lnTo>
                <a:lnTo>
                  <a:pt x="29" y="56"/>
                </a:lnTo>
                <a:lnTo>
                  <a:pt x="29" y="56"/>
                </a:lnTo>
                <a:lnTo>
                  <a:pt x="29" y="56"/>
                </a:lnTo>
                <a:lnTo>
                  <a:pt x="27" y="57"/>
                </a:lnTo>
                <a:lnTo>
                  <a:pt x="27" y="57"/>
                </a:lnTo>
                <a:lnTo>
                  <a:pt x="26" y="62"/>
                </a:lnTo>
                <a:lnTo>
                  <a:pt x="26" y="62"/>
                </a:lnTo>
                <a:lnTo>
                  <a:pt x="22" y="62"/>
                </a:lnTo>
                <a:lnTo>
                  <a:pt x="22" y="62"/>
                </a:lnTo>
                <a:lnTo>
                  <a:pt x="21" y="62"/>
                </a:lnTo>
                <a:lnTo>
                  <a:pt x="21" y="62"/>
                </a:lnTo>
                <a:lnTo>
                  <a:pt x="21" y="62"/>
                </a:lnTo>
                <a:lnTo>
                  <a:pt x="21" y="61"/>
                </a:lnTo>
                <a:lnTo>
                  <a:pt x="19" y="61"/>
                </a:lnTo>
                <a:lnTo>
                  <a:pt x="17" y="61"/>
                </a:lnTo>
                <a:lnTo>
                  <a:pt x="17" y="62"/>
                </a:lnTo>
                <a:lnTo>
                  <a:pt x="17" y="62"/>
                </a:lnTo>
                <a:lnTo>
                  <a:pt x="17" y="62"/>
                </a:lnTo>
                <a:lnTo>
                  <a:pt x="17" y="64"/>
                </a:lnTo>
                <a:lnTo>
                  <a:pt x="17" y="64"/>
                </a:lnTo>
                <a:lnTo>
                  <a:pt x="15" y="64"/>
                </a:lnTo>
                <a:lnTo>
                  <a:pt x="15" y="62"/>
                </a:lnTo>
                <a:lnTo>
                  <a:pt x="15" y="62"/>
                </a:lnTo>
                <a:lnTo>
                  <a:pt x="15" y="59"/>
                </a:lnTo>
                <a:lnTo>
                  <a:pt x="15" y="59"/>
                </a:lnTo>
                <a:lnTo>
                  <a:pt x="14" y="57"/>
                </a:lnTo>
                <a:lnTo>
                  <a:pt x="10" y="57"/>
                </a:lnTo>
                <a:lnTo>
                  <a:pt x="9" y="57"/>
                </a:lnTo>
                <a:lnTo>
                  <a:pt x="7" y="57"/>
                </a:lnTo>
                <a:lnTo>
                  <a:pt x="5" y="59"/>
                </a:lnTo>
                <a:lnTo>
                  <a:pt x="5" y="59"/>
                </a:lnTo>
                <a:lnTo>
                  <a:pt x="5" y="61"/>
                </a:lnTo>
                <a:lnTo>
                  <a:pt x="5" y="61"/>
                </a:lnTo>
                <a:lnTo>
                  <a:pt x="4" y="62"/>
                </a:lnTo>
                <a:lnTo>
                  <a:pt x="4" y="62"/>
                </a:lnTo>
                <a:lnTo>
                  <a:pt x="2" y="62"/>
                </a:lnTo>
                <a:lnTo>
                  <a:pt x="0" y="64"/>
                </a:lnTo>
                <a:lnTo>
                  <a:pt x="0" y="66"/>
                </a:lnTo>
                <a:lnTo>
                  <a:pt x="0" y="66"/>
                </a:lnTo>
                <a:lnTo>
                  <a:pt x="4" y="71"/>
                </a:lnTo>
                <a:lnTo>
                  <a:pt x="4" y="72"/>
                </a:lnTo>
                <a:lnTo>
                  <a:pt x="4" y="74"/>
                </a:lnTo>
                <a:lnTo>
                  <a:pt x="4" y="74"/>
                </a:lnTo>
                <a:lnTo>
                  <a:pt x="4" y="76"/>
                </a:lnTo>
                <a:lnTo>
                  <a:pt x="5" y="76"/>
                </a:lnTo>
                <a:lnTo>
                  <a:pt x="5" y="76"/>
                </a:lnTo>
                <a:lnTo>
                  <a:pt x="5" y="77"/>
                </a:lnTo>
                <a:lnTo>
                  <a:pt x="5" y="77"/>
                </a:lnTo>
                <a:lnTo>
                  <a:pt x="4" y="79"/>
                </a:lnTo>
                <a:lnTo>
                  <a:pt x="4" y="79"/>
                </a:lnTo>
                <a:lnTo>
                  <a:pt x="4" y="81"/>
                </a:lnTo>
                <a:lnTo>
                  <a:pt x="4" y="81"/>
                </a:lnTo>
                <a:lnTo>
                  <a:pt x="4" y="84"/>
                </a:lnTo>
                <a:lnTo>
                  <a:pt x="4" y="84"/>
                </a:lnTo>
                <a:lnTo>
                  <a:pt x="5" y="86"/>
                </a:lnTo>
                <a:lnTo>
                  <a:pt x="5" y="86"/>
                </a:lnTo>
                <a:lnTo>
                  <a:pt x="7" y="88"/>
                </a:lnTo>
                <a:lnTo>
                  <a:pt x="7" y="88"/>
                </a:lnTo>
                <a:lnTo>
                  <a:pt x="7" y="88"/>
                </a:lnTo>
                <a:lnTo>
                  <a:pt x="5" y="89"/>
                </a:lnTo>
                <a:lnTo>
                  <a:pt x="4" y="93"/>
                </a:lnTo>
                <a:lnTo>
                  <a:pt x="2" y="93"/>
                </a:lnTo>
                <a:lnTo>
                  <a:pt x="2" y="94"/>
                </a:lnTo>
                <a:lnTo>
                  <a:pt x="2" y="96"/>
                </a:lnTo>
                <a:lnTo>
                  <a:pt x="4" y="98"/>
                </a:lnTo>
                <a:lnTo>
                  <a:pt x="4" y="101"/>
                </a:lnTo>
                <a:lnTo>
                  <a:pt x="4" y="101"/>
                </a:lnTo>
                <a:lnTo>
                  <a:pt x="4" y="101"/>
                </a:lnTo>
                <a:lnTo>
                  <a:pt x="5" y="101"/>
                </a:lnTo>
                <a:lnTo>
                  <a:pt x="5" y="101"/>
                </a:lnTo>
                <a:lnTo>
                  <a:pt x="7" y="98"/>
                </a:lnTo>
                <a:lnTo>
                  <a:pt x="7" y="96"/>
                </a:lnTo>
                <a:lnTo>
                  <a:pt x="9" y="96"/>
                </a:lnTo>
                <a:lnTo>
                  <a:pt x="9" y="96"/>
                </a:lnTo>
                <a:lnTo>
                  <a:pt x="12" y="98"/>
                </a:lnTo>
                <a:lnTo>
                  <a:pt x="14" y="98"/>
                </a:lnTo>
                <a:lnTo>
                  <a:pt x="14" y="98"/>
                </a:lnTo>
                <a:lnTo>
                  <a:pt x="14" y="98"/>
                </a:lnTo>
                <a:lnTo>
                  <a:pt x="12" y="99"/>
                </a:lnTo>
                <a:lnTo>
                  <a:pt x="9" y="103"/>
                </a:lnTo>
                <a:lnTo>
                  <a:pt x="9" y="103"/>
                </a:lnTo>
                <a:lnTo>
                  <a:pt x="9" y="103"/>
                </a:lnTo>
                <a:lnTo>
                  <a:pt x="9" y="103"/>
                </a:lnTo>
                <a:lnTo>
                  <a:pt x="9" y="104"/>
                </a:lnTo>
                <a:lnTo>
                  <a:pt x="10" y="106"/>
                </a:lnTo>
                <a:lnTo>
                  <a:pt x="12" y="106"/>
                </a:lnTo>
                <a:lnTo>
                  <a:pt x="19" y="108"/>
                </a:lnTo>
                <a:lnTo>
                  <a:pt x="19" y="108"/>
                </a:lnTo>
                <a:lnTo>
                  <a:pt x="21" y="111"/>
                </a:lnTo>
                <a:lnTo>
                  <a:pt x="21" y="114"/>
                </a:lnTo>
                <a:lnTo>
                  <a:pt x="21" y="118"/>
                </a:lnTo>
                <a:lnTo>
                  <a:pt x="19" y="118"/>
                </a:lnTo>
                <a:lnTo>
                  <a:pt x="17" y="120"/>
                </a:lnTo>
                <a:lnTo>
                  <a:pt x="15" y="121"/>
                </a:lnTo>
                <a:lnTo>
                  <a:pt x="9" y="123"/>
                </a:lnTo>
                <a:lnTo>
                  <a:pt x="9" y="123"/>
                </a:lnTo>
                <a:lnTo>
                  <a:pt x="7" y="125"/>
                </a:lnTo>
                <a:lnTo>
                  <a:pt x="5" y="126"/>
                </a:lnTo>
                <a:lnTo>
                  <a:pt x="5" y="126"/>
                </a:lnTo>
                <a:lnTo>
                  <a:pt x="5" y="128"/>
                </a:lnTo>
                <a:lnTo>
                  <a:pt x="5" y="128"/>
                </a:lnTo>
                <a:lnTo>
                  <a:pt x="4" y="128"/>
                </a:lnTo>
                <a:lnTo>
                  <a:pt x="2" y="130"/>
                </a:lnTo>
                <a:lnTo>
                  <a:pt x="2" y="131"/>
                </a:lnTo>
                <a:lnTo>
                  <a:pt x="2" y="131"/>
                </a:lnTo>
                <a:lnTo>
                  <a:pt x="2" y="131"/>
                </a:lnTo>
                <a:lnTo>
                  <a:pt x="2" y="131"/>
                </a:lnTo>
                <a:lnTo>
                  <a:pt x="4" y="131"/>
                </a:lnTo>
                <a:lnTo>
                  <a:pt x="9" y="131"/>
                </a:lnTo>
                <a:lnTo>
                  <a:pt x="9" y="131"/>
                </a:lnTo>
                <a:lnTo>
                  <a:pt x="10" y="133"/>
                </a:lnTo>
                <a:lnTo>
                  <a:pt x="12" y="135"/>
                </a:lnTo>
                <a:lnTo>
                  <a:pt x="14" y="138"/>
                </a:lnTo>
                <a:lnTo>
                  <a:pt x="14" y="138"/>
                </a:lnTo>
                <a:lnTo>
                  <a:pt x="19" y="138"/>
                </a:lnTo>
                <a:lnTo>
                  <a:pt x="19" y="140"/>
                </a:lnTo>
                <a:lnTo>
                  <a:pt x="19" y="140"/>
                </a:lnTo>
                <a:lnTo>
                  <a:pt x="19" y="141"/>
                </a:lnTo>
                <a:lnTo>
                  <a:pt x="19" y="146"/>
                </a:lnTo>
                <a:lnTo>
                  <a:pt x="19" y="146"/>
                </a:lnTo>
                <a:lnTo>
                  <a:pt x="19" y="146"/>
                </a:lnTo>
                <a:lnTo>
                  <a:pt x="19" y="148"/>
                </a:lnTo>
                <a:lnTo>
                  <a:pt x="22" y="150"/>
                </a:lnTo>
                <a:lnTo>
                  <a:pt x="22" y="150"/>
                </a:lnTo>
                <a:lnTo>
                  <a:pt x="24" y="151"/>
                </a:lnTo>
                <a:lnTo>
                  <a:pt x="24" y="157"/>
                </a:lnTo>
                <a:lnTo>
                  <a:pt x="22" y="162"/>
                </a:lnTo>
                <a:lnTo>
                  <a:pt x="24" y="162"/>
                </a:lnTo>
                <a:lnTo>
                  <a:pt x="26" y="160"/>
                </a:lnTo>
                <a:lnTo>
                  <a:pt x="26" y="160"/>
                </a:lnTo>
                <a:lnTo>
                  <a:pt x="26" y="160"/>
                </a:lnTo>
                <a:lnTo>
                  <a:pt x="26" y="158"/>
                </a:lnTo>
                <a:lnTo>
                  <a:pt x="26" y="158"/>
                </a:lnTo>
                <a:lnTo>
                  <a:pt x="27" y="158"/>
                </a:lnTo>
                <a:lnTo>
                  <a:pt x="27" y="157"/>
                </a:lnTo>
                <a:lnTo>
                  <a:pt x="27" y="157"/>
                </a:lnTo>
                <a:lnTo>
                  <a:pt x="29" y="157"/>
                </a:lnTo>
                <a:lnTo>
                  <a:pt x="29" y="157"/>
                </a:lnTo>
                <a:lnTo>
                  <a:pt x="29" y="157"/>
                </a:lnTo>
                <a:lnTo>
                  <a:pt x="32" y="158"/>
                </a:lnTo>
                <a:lnTo>
                  <a:pt x="34" y="158"/>
                </a:lnTo>
                <a:lnTo>
                  <a:pt x="36" y="158"/>
                </a:lnTo>
                <a:lnTo>
                  <a:pt x="39" y="160"/>
                </a:lnTo>
                <a:lnTo>
                  <a:pt x="39" y="160"/>
                </a:lnTo>
                <a:lnTo>
                  <a:pt x="39" y="160"/>
                </a:lnTo>
                <a:lnTo>
                  <a:pt x="41" y="160"/>
                </a:lnTo>
                <a:lnTo>
                  <a:pt x="41" y="160"/>
                </a:lnTo>
                <a:lnTo>
                  <a:pt x="41" y="160"/>
                </a:lnTo>
                <a:lnTo>
                  <a:pt x="42" y="160"/>
                </a:lnTo>
                <a:lnTo>
                  <a:pt x="46" y="162"/>
                </a:lnTo>
                <a:lnTo>
                  <a:pt x="47" y="165"/>
                </a:lnTo>
                <a:lnTo>
                  <a:pt x="47" y="165"/>
                </a:lnTo>
                <a:lnTo>
                  <a:pt x="47" y="167"/>
                </a:lnTo>
                <a:lnTo>
                  <a:pt x="47" y="167"/>
                </a:lnTo>
                <a:lnTo>
                  <a:pt x="47" y="168"/>
                </a:lnTo>
                <a:lnTo>
                  <a:pt x="47" y="168"/>
                </a:lnTo>
                <a:lnTo>
                  <a:pt x="46" y="170"/>
                </a:lnTo>
                <a:lnTo>
                  <a:pt x="44" y="170"/>
                </a:lnTo>
                <a:lnTo>
                  <a:pt x="44" y="170"/>
                </a:lnTo>
                <a:lnTo>
                  <a:pt x="44" y="170"/>
                </a:lnTo>
                <a:lnTo>
                  <a:pt x="44" y="172"/>
                </a:lnTo>
                <a:lnTo>
                  <a:pt x="44" y="172"/>
                </a:lnTo>
                <a:lnTo>
                  <a:pt x="44" y="172"/>
                </a:lnTo>
                <a:lnTo>
                  <a:pt x="46" y="172"/>
                </a:lnTo>
                <a:lnTo>
                  <a:pt x="46" y="172"/>
                </a:lnTo>
                <a:lnTo>
                  <a:pt x="46" y="172"/>
                </a:lnTo>
                <a:lnTo>
                  <a:pt x="46" y="172"/>
                </a:lnTo>
                <a:lnTo>
                  <a:pt x="47" y="172"/>
                </a:lnTo>
                <a:lnTo>
                  <a:pt x="47" y="172"/>
                </a:lnTo>
                <a:lnTo>
                  <a:pt x="49" y="172"/>
                </a:lnTo>
                <a:lnTo>
                  <a:pt x="49" y="172"/>
                </a:lnTo>
                <a:lnTo>
                  <a:pt x="49" y="172"/>
                </a:lnTo>
                <a:lnTo>
                  <a:pt x="49" y="172"/>
                </a:lnTo>
                <a:lnTo>
                  <a:pt x="51" y="173"/>
                </a:lnTo>
                <a:lnTo>
                  <a:pt x="51" y="173"/>
                </a:lnTo>
                <a:lnTo>
                  <a:pt x="51" y="175"/>
                </a:lnTo>
                <a:lnTo>
                  <a:pt x="51" y="175"/>
                </a:lnTo>
                <a:lnTo>
                  <a:pt x="49" y="175"/>
                </a:lnTo>
                <a:lnTo>
                  <a:pt x="49" y="177"/>
                </a:lnTo>
                <a:lnTo>
                  <a:pt x="51" y="177"/>
                </a:lnTo>
                <a:lnTo>
                  <a:pt x="51" y="178"/>
                </a:lnTo>
                <a:lnTo>
                  <a:pt x="51" y="178"/>
                </a:lnTo>
                <a:lnTo>
                  <a:pt x="51" y="178"/>
                </a:lnTo>
                <a:lnTo>
                  <a:pt x="51" y="178"/>
                </a:lnTo>
                <a:lnTo>
                  <a:pt x="51" y="180"/>
                </a:lnTo>
                <a:lnTo>
                  <a:pt x="52" y="180"/>
                </a:lnTo>
                <a:lnTo>
                  <a:pt x="52" y="180"/>
                </a:lnTo>
                <a:lnTo>
                  <a:pt x="52" y="180"/>
                </a:lnTo>
                <a:lnTo>
                  <a:pt x="52" y="180"/>
                </a:lnTo>
                <a:lnTo>
                  <a:pt x="54" y="178"/>
                </a:lnTo>
                <a:lnTo>
                  <a:pt x="54" y="178"/>
                </a:lnTo>
                <a:lnTo>
                  <a:pt x="54" y="178"/>
                </a:lnTo>
                <a:lnTo>
                  <a:pt x="54" y="178"/>
                </a:lnTo>
                <a:lnTo>
                  <a:pt x="54" y="177"/>
                </a:lnTo>
                <a:lnTo>
                  <a:pt x="54" y="175"/>
                </a:lnTo>
                <a:lnTo>
                  <a:pt x="54" y="175"/>
                </a:lnTo>
                <a:lnTo>
                  <a:pt x="54" y="175"/>
                </a:lnTo>
                <a:lnTo>
                  <a:pt x="54" y="175"/>
                </a:lnTo>
                <a:lnTo>
                  <a:pt x="56" y="175"/>
                </a:lnTo>
                <a:lnTo>
                  <a:pt x="56" y="175"/>
                </a:lnTo>
                <a:lnTo>
                  <a:pt x="57" y="175"/>
                </a:lnTo>
                <a:lnTo>
                  <a:pt x="57" y="175"/>
                </a:lnTo>
                <a:lnTo>
                  <a:pt x="59" y="177"/>
                </a:lnTo>
                <a:lnTo>
                  <a:pt x="59" y="178"/>
                </a:lnTo>
                <a:lnTo>
                  <a:pt x="59" y="180"/>
                </a:lnTo>
                <a:lnTo>
                  <a:pt x="59" y="180"/>
                </a:lnTo>
                <a:lnTo>
                  <a:pt x="59" y="182"/>
                </a:lnTo>
                <a:lnTo>
                  <a:pt x="59" y="182"/>
                </a:lnTo>
                <a:lnTo>
                  <a:pt x="57" y="182"/>
                </a:lnTo>
                <a:lnTo>
                  <a:pt x="57" y="182"/>
                </a:lnTo>
                <a:lnTo>
                  <a:pt x="57" y="183"/>
                </a:lnTo>
                <a:lnTo>
                  <a:pt x="59" y="185"/>
                </a:lnTo>
                <a:lnTo>
                  <a:pt x="59" y="185"/>
                </a:lnTo>
                <a:lnTo>
                  <a:pt x="59" y="187"/>
                </a:lnTo>
                <a:lnTo>
                  <a:pt x="57" y="187"/>
                </a:lnTo>
                <a:lnTo>
                  <a:pt x="57" y="187"/>
                </a:lnTo>
                <a:lnTo>
                  <a:pt x="57" y="188"/>
                </a:lnTo>
                <a:lnTo>
                  <a:pt x="59" y="188"/>
                </a:lnTo>
                <a:lnTo>
                  <a:pt x="59" y="188"/>
                </a:lnTo>
                <a:lnTo>
                  <a:pt x="59" y="188"/>
                </a:lnTo>
                <a:lnTo>
                  <a:pt x="61" y="187"/>
                </a:lnTo>
                <a:lnTo>
                  <a:pt x="61" y="187"/>
                </a:lnTo>
                <a:lnTo>
                  <a:pt x="63" y="188"/>
                </a:lnTo>
                <a:lnTo>
                  <a:pt x="64" y="197"/>
                </a:lnTo>
                <a:lnTo>
                  <a:pt x="73" y="200"/>
                </a:lnTo>
                <a:lnTo>
                  <a:pt x="73" y="200"/>
                </a:lnTo>
                <a:lnTo>
                  <a:pt x="74" y="200"/>
                </a:lnTo>
                <a:lnTo>
                  <a:pt x="74" y="200"/>
                </a:lnTo>
                <a:lnTo>
                  <a:pt x="74" y="199"/>
                </a:lnTo>
                <a:lnTo>
                  <a:pt x="74" y="199"/>
                </a:lnTo>
                <a:lnTo>
                  <a:pt x="74" y="199"/>
                </a:lnTo>
                <a:lnTo>
                  <a:pt x="74" y="199"/>
                </a:lnTo>
                <a:lnTo>
                  <a:pt x="76" y="200"/>
                </a:lnTo>
                <a:lnTo>
                  <a:pt x="76" y="200"/>
                </a:lnTo>
                <a:lnTo>
                  <a:pt x="76" y="202"/>
                </a:lnTo>
                <a:lnTo>
                  <a:pt x="76" y="202"/>
                </a:lnTo>
                <a:lnTo>
                  <a:pt x="76" y="202"/>
                </a:lnTo>
                <a:lnTo>
                  <a:pt x="76" y="204"/>
                </a:lnTo>
                <a:lnTo>
                  <a:pt x="78" y="204"/>
                </a:lnTo>
                <a:lnTo>
                  <a:pt x="81" y="205"/>
                </a:lnTo>
                <a:lnTo>
                  <a:pt x="84" y="209"/>
                </a:lnTo>
                <a:lnTo>
                  <a:pt x="84" y="209"/>
                </a:lnTo>
                <a:lnTo>
                  <a:pt x="84" y="210"/>
                </a:lnTo>
                <a:lnTo>
                  <a:pt x="83" y="210"/>
                </a:lnTo>
                <a:lnTo>
                  <a:pt x="83" y="210"/>
                </a:lnTo>
                <a:lnTo>
                  <a:pt x="83" y="210"/>
                </a:lnTo>
                <a:lnTo>
                  <a:pt x="81" y="210"/>
                </a:lnTo>
                <a:lnTo>
                  <a:pt x="81" y="210"/>
                </a:lnTo>
                <a:lnTo>
                  <a:pt x="81" y="212"/>
                </a:lnTo>
                <a:lnTo>
                  <a:pt x="81" y="212"/>
                </a:lnTo>
                <a:lnTo>
                  <a:pt x="79" y="214"/>
                </a:lnTo>
                <a:lnTo>
                  <a:pt x="79" y="214"/>
                </a:lnTo>
                <a:lnTo>
                  <a:pt x="79" y="215"/>
                </a:lnTo>
                <a:lnTo>
                  <a:pt x="79" y="215"/>
                </a:lnTo>
                <a:lnTo>
                  <a:pt x="78" y="217"/>
                </a:lnTo>
                <a:lnTo>
                  <a:pt x="79" y="217"/>
                </a:lnTo>
                <a:lnTo>
                  <a:pt x="79" y="217"/>
                </a:lnTo>
                <a:lnTo>
                  <a:pt x="79" y="217"/>
                </a:lnTo>
                <a:lnTo>
                  <a:pt x="81" y="217"/>
                </a:lnTo>
                <a:lnTo>
                  <a:pt x="81" y="217"/>
                </a:lnTo>
                <a:lnTo>
                  <a:pt x="81" y="217"/>
                </a:lnTo>
                <a:lnTo>
                  <a:pt x="83" y="217"/>
                </a:lnTo>
                <a:lnTo>
                  <a:pt x="83" y="217"/>
                </a:lnTo>
                <a:lnTo>
                  <a:pt x="84" y="219"/>
                </a:lnTo>
                <a:lnTo>
                  <a:pt x="84" y="219"/>
                </a:lnTo>
                <a:lnTo>
                  <a:pt x="86" y="219"/>
                </a:lnTo>
                <a:lnTo>
                  <a:pt x="86" y="219"/>
                </a:lnTo>
                <a:lnTo>
                  <a:pt x="86" y="217"/>
                </a:lnTo>
                <a:lnTo>
                  <a:pt x="86" y="217"/>
                </a:lnTo>
                <a:lnTo>
                  <a:pt x="86" y="217"/>
                </a:lnTo>
                <a:lnTo>
                  <a:pt x="88" y="217"/>
                </a:lnTo>
                <a:lnTo>
                  <a:pt x="88" y="217"/>
                </a:lnTo>
                <a:lnTo>
                  <a:pt x="88" y="217"/>
                </a:lnTo>
                <a:lnTo>
                  <a:pt x="88" y="217"/>
                </a:lnTo>
                <a:lnTo>
                  <a:pt x="89" y="217"/>
                </a:lnTo>
                <a:lnTo>
                  <a:pt x="88" y="219"/>
                </a:lnTo>
                <a:lnTo>
                  <a:pt x="88" y="219"/>
                </a:lnTo>
                <a:lnTo>
                  <a:pt x="88" y="220"/>
                </a:lnTo>
                <a:lnTo>
                  <a:pt x="88" y="220"/>
                </a:lnTo>
                <a:lnTo>
                  <a:pt x="88" y="220"/>
                </a:lnTo>
                <a:lnTo>
                  <a:pt x="89" y="222"/>
                </a:lnTo>
                <a:lnTo>
                  <a:pt x="89" y="222"/>
                </a:lnTo>
                <a:lnTo>
                  <a:pt x="91" y="224"/>
                </a:lnTo>
                <a:lnTo>
                  <a:pt x="96" y="225"/>
                </a:lnTo>
                <a:lnTo>
                  <a:pt x="96" y="225"/>
                </a:lnTo>
                <a:lnTo>
                  <a:pt x="96" y="227"/>
                </a:lnTo>
                <a:lnTo>
                  <a:pt x="98" y="227"/>
                </a:lnTo>
                <a:lnTo>
                  <a:pt x="98" y="229"/>
                </a:lnTo>
                <a:lnTo>
                  <a:pt x="98" y="229"/>
                </a:lnTo>
                <a:lnTo>
                  <a:pt x="100" y="229"/>
                </a:lnTo>
                <a:lnTo>
                  <a:pt x="103" y="231"/>
                </a:lnTo>
                <a:lnTo>
                  <a:pt x="103" y="231"/>
                </a:lnTo>
                <a:lnTo>
                  <a:pt x="103" y="232"/>
                </a:lnTo>
                <a:lnTo>
                  <a:pt x="105" y="232"/>
                </a:lnTo>
                <a:lnTo>
                  <a:pt x="105" y="234"/>
                </a:lnTo>
                <a:lnTo>
                  <a:pt x="105" y="234"/>
                </a:lnTo>
                <a:lnTo>
                  <a:pt x="105" y="234"/>
                </a:lnTo>
                <a:lnTo>
                  <a:pt x="106" y="234"/>
                </a:lnTo>
                <a:lnTo>
                  <a:pt x="106" y="236"/>
                </a:lnTo>
                <a:lnTo>
                  <a:pt x="105" y="237"/>
                </a:lnTo>
                <a:lnTo>
                  <a:pt x="105" y="237"/>
                </a:lnTo>
                <a:lnTo>
                  <a:pt x="105" y="239"/>
                </a:lnTo>
                <a:lnTo>
                  <a:pt x="103" y="241"/>
                </a:lnTo>
                <a:lnTo>
                  <a:pt x="103" y="242"/>
                </a:lnTo>
                <a:lnTo>
                  <a:pt x="103" y="242"/>
                </a:lnTo>
                <a:lnTo>
                  <a:pt x="103" y="242"/>
                </a:lnTo>
                <a:lnTo>
                  <a:pt x="103" y="244"/>
                </a:lnTo>
                <a:lnTo>
                  <a:pt x="103" y="244"/>
                </a:lnTo>
                <a:lnTo>
                  <a:pt x="103" y="246"/>
                </a:lnTo>
                <a:lnTo>
                  <a:pt x="103" y="246"/>
                </a:lnTo>
                <a:lnTo>
                  <a:pt x="103" y="247"/>
                </a:lnTo>
                <a:lnTo>
                  <a:pt x="103" y="249"/>
                </a:lnTo>
                <a:lnTo>
                  <a:pt x="113" y="244"/>
                </a:lnTo>
                <a:lnTo>
                  <a:pt x="118" y="242"/>
                </a:lnTo>
                <a:lnTo>
                  <a:pt x="120" y="242"/>
                </a:lnTo>
                <a:lnTo>
                  <a:pt x="121" y="241"/>
                </a:lnTo>
                <a:lnTo>
                  <a:pt x="121" y="241"/>
                </a:lnTo>
                <a:lnTo>
                  <a:pt x="121" y="241"/>
                </a:lnTo>
                <a:lnTo>
                  <a:pt x="126" y="241"/>
                </a:lnTo>
                <a:lnTo>
                  <a:pt x="126" y="239"/>
                </a:lnTo>
                <a:lnTo>
                  <a:pt x="128" y="239"/>
                </a:lnTo>
                <a:lnTo>
                  <a:pt x="143" y="232"/>
                </a:lnTo>
                <a:lnTo>
                  <a:pt x="145" y="231"/>
                </a:lnTo>
                <a:lnTo>
                  <a:pt x="147" y="231"/>
                </a:lnTo>
                <a:lnTo>
                  <a:pt x="150" y="225"/>
                </a:lnTo>
                <a:lnTo>
                  <a:pt x="152" y="220"/>
                </a:lnTo>
                <a:lnTo>
                  <a:pt x="152" y="220"/>
                </a:lnTo>
                <a:lnTo>
                  <a:pt x="152" y="219"/>
                </a:lnTo>
                <a:lnTo>
                  <a:pt x="152" y="219"/>
                </a:lnTo>
                <a:lnTo>
                  <a:pt x="150" y="219"/>
                </a:lnTo>
                <a:lnTo>
                  <a:pt x="150" y="219"/>
                </a:lnTo>
                <a:lnTo>
                  <a:pt x="150" y="217"/>
                </a:lnTo>
                <a:lnTo>
                  <a:pt x="152" y="214"/>
                </a:lnTo>
                <a:lnTo>
                  <a:pt x="152" y="212"/>
                </a:lnTo>
                <a:lnTo>
                  <a:pt x="152" y="210"/>
                </a:lnTo>
                <a:lnTo>
                  <a:pt x="153" y="209"/>
                </a:lnTo>
                <a:lnTo>
                  <a:pt x="155" y="209"/>
                </a:lnTo>
                <a:lnTo>
                  <a:pt x="157" y="209"/>
                </a:lnTo>
                <a:lnTo>
                  <a:pt x="157" y="207"/>
                </a:lnTo>
                <a:lnTo>
                  <a:pt x="157" y="207"/>
                </a:lnTo>
                <a:lnTo>
                  <a:pt x="157" y="207"/>
                </a:lnTo>
                <a:lnTo>
                  <a:pt x="157" y="205"/>
                </a:lnTo>
                <a:lnTo>
                  <a:pt x="157" y="205"/>
                </a:lnTo>
                <a:lnTo>
                  <a:pt x="157" y="205"/>
                </a:lnTo>
                <a:lnTo>
                  <a:pt x="157" y="205"/>
                </a:lnTo>
                <a:lnTo>
                  <a:pt x="158" y="204"/>
                </a:lnTo>
                <a:lnTo>
                  <a:pt x="162" y="204"/>
                </a:lnTo>
                <a:lnTo>
                  <a:pt x="162" y="204"/>
                </a:lnTo>
                <a:lnTo>
                  <a:pt x="163" y="204"/>
                </a:lnTo>
                <a:lnTo>
                  <a:pt x="163" y="204"/>
                </a:lnTo>
                <a:lnTo>
                  <a:pt x="163" y="202"/>
                </a:lnTo>
                <a:lnTo>
                  <a:pt x="163" y="202"/>
                </a:lnTo>
                <a:lnTo>
                  <a:pt x="163" y="200"/>
                </a:lnTo>
                <a:lnTo>
                  <a:pt x="163" y="200"/>
                </a:lnTo>
                <a:lnTo>
                  <a:pt x="162" y="199"/>
                </a:lnTo>
                <a:lnTo>
                  <a:pt x="162" y="199"/>
                </a:lnTo>
                <a:lnTo>
                  <a:pt x="160" y="197"/>
                </a:lnTo>
                <a:lnTo>
                  <a:pt x="160" y="197"/>
                </a:lnTo>
                <a:lnTo>
                  <a:pt x="160" y="197"/>
                </a:lnTo>
                <a:lnTo>
                  <a:pt x="160" y="197"/>
                </a:lnTo>
                <a:lnTo>
                  <a:pt x="160" y="195"/>
                </a:lnTo>
                <a:lnTo>
                  <a:pt x="160" y="195"/>
                </a:lnTo>
                <a:lnTo>
                  <a:pt x="162" y="192"/>
                </a:lnTo>
                <a:lnTo>
                  <a:pt x="162" y="192"/>
                </a:lnTo>
                <a:lnTo>
                  <a:pt x="162" y="190"/>
                </a:lnTo>
                <a:lnTo>
                  <a:pt x="162" y="190"/>
                </a:lnTo>
                <a:lnTo>
                  <a:pt x="163" y="190"/>
                </a:lnTo>
                <a:lnTo>
                  <a:pt x="163" y="190"/>
                </a:lnTo>
                <a:lnTo>
                  <a:pt x="163" y="192"/>
                </a:lnTo>
                <a:lnTo>
                  <a:pt x="163" y="192"/>
                </a:lnTo>
                <a:lnTo>
                  <a:pt x="165" y="192"/>
                </a:lnTo>
                <a:lnTo>
                  <a:pt x="165" y="192"/>
                </a:lnTo>
                <a:lnTo>
                  <a:pt x="165" y="192"/>
                </a:lnTo>
                <a:lnTo>
                  <a:pt x="165" y="192"/>
                </a:lnTo>
                <a:lnTo>
                  <a:pt x="165" y="192"/>
                </a:lnTo>
                <a:lnTo>
                  <a:pt x="165" y="190"/>
                </a:lnTo>
                <a:lnTo>
                  <a:pt x="165" y="188"/>
                </a:lnTo>
                <a:lnTo>
                  <a:pt x="165" y="187"/>
                </a:lnTo>
                <a:lnTo>
                  <a:pt x="165" y="187"/>
                </a:lnTo>
                <a:lnTo>
                  <a:pt x="165" y="187"/>
                </a:lnTo>
                <a:lnTo>
                  <a:pt x="167" y="185"/>
                </a:lnTo>
                <a:lnTo>
                  <a:pt x="167" y="185"/>
                </a:lnTo>
                <a:lnTo>
                  <a:pt x="167" y="185"/>
                </a:lnTo>
                <a:lnTo>
                  <a:pt x="167" y="183"/>
                </a:lnTo>
                <a:lnTo>
                  <a:pt x="168" y="183"/>
                </a:lnTo>
                <a:lnTo>
                  <a:pt x="168" y="183"/>
                </a:lnTo>
                <a:lnTo>
                  <a:pt x="168" y="183"/>
                </a:lnTo>
                <a:lnTo>
                  <a:pt x="170" y="183"/>
                </a:lnTo>
                <a:lnTo>
                  <a:pt x="172" y="183"/>
                </a:lnTo>
                <a:lnTo>
                  <a:pt x="173" y="187"/>
                </a:lnTo>
                <a:lnTo>
                  <a:pt x="173" y="187"/>
                </a:lnTo>
                <a:lnTo>
                  <a:pt x="173" y="187"/>
                </a:lnTo>
                <a:lnTo>
                  <a:pt x="177" y="187"/>
                </a:lnTo>
                <a:lnTo>
                  <a:pt x="177" y="187"/>
                </a:lnTo>
                <a:lnTo>
                  <a:pt x="177" y="187"/>
                </a:lnTo>
                <a:lnTo>
                  <a:pt x="179" y="187"/>
                </a:lnTo>
                <a:lnTo>
                  <a:pt x="179" y="187"/>
                </a:lnTo>
                <a:lnTo>
                  <a:pt x="179" y="185"/>
                </a:lnTo>
                <a:lnTo>
                  <a:pt x="180" y="183"/>
                </a:lnTo>
                <a:lnTo>
                  <a:pt x="180" y="183"/>
                </a:lnTo>
                <a:lnTo>
                  <a:pt x="180" y="182"/>
                </a:lnTo>
                <a:lnTo>
                  <a:pt x="182" y="180"/>
                </a:lnTo>
                <a:lnTo>
                  <a:pt x="184" y="178"/>
                </a:lnTo>
                <a:lnTo>
                  <a:pt x="184" y="177"/>
                </a:lnTo>
                <a:lnTo>
                  <a:pt x="184" y="175"/>
                </a:lnTo>
                <a:lnTo>
                  <a:pt x="182" y="175"/>
                </a:lnTo>
                <a:lnTo>
                  <a:pt x="182" y="173"/>
                </a:lnTo>
                <a:lnTo>
                  <a:pt x="182" y="173"/>
                </a:lnTo>
                <a:lnTo>
                  <a:pt x="182" y="172"/>
                </a:lnTo>
                <a:lnTo>
                  <a:pt x="182" y="172"/>
                </a:lnTo>
                <a:lnTo>
                  <a:pt x="182" y="170"/>
                </a:lnTo>
                <a:lnTo>
                  <a:pt x="182" y="170"/>
                </a:lnTo>
                <a:lnTo>
                  <a:pt x="184" y="170"/>
                </a:lnTo>
                <a:lnTo>
                  <a:pt x="184" y="170"/>
                </a:lnTo>
                <a:lnTo>
                  <a:pt x="184" y="168"/>
                </a:lnTo>
                <a:lnTo>
                  <a:pt x="184" y="170"/>
                </a:lnTo>
                <a:lnTo>
                  <a:pt x="187" y="170"/>
                </a:lnTo>
                <a:lnTo>
                  <a:pt x="187" y="170"/>
                </a:lnTo>
                <a:lnTo>
                  <a:pt x="189" y="170"/>
                </a:lnTo>
                <a:lnTo>
                  <a:pt x="192" y="167"/>
                </a:lnTo>
                <a:lnTo>
                  <a:pt x="192" y="167"/>
                </a:lnTo>
                <a:lnTo>
                  <a:pt x="192" y="167"/>
                </a:lnTo>
                <a:lnTo>
                  <a:pt x="194" y="167"/>
                </a:lnTo>
                <a:lnTo>
                  <a:pt x="195" y="167"/>
                </a:lnTo>
                <a:lnTo>
                  <a:pt x="195" y="167"/>
                </a:lnTo>
                <a:lnTo>
                  <a:pt x="197" y="165"/>
                </a:lnTo>
                <a:lnTo>
                  <a:pt x="199" y="165"/>
                </a:lnTo>
                <a:lnTo>
                  <a:pt x="199" y="165"/>
                </a:lnTo>
                <a:lnTo>
                  <a:pt x="200" y="165"/>
                </a:lnTo>
                <a:lnTo>
                  <a:pt x="202" y="165"/>
                </a:lnTo>
                <a:lnTo>
                  <a:pt x="204" y="163"/>
                </a:lnTo>
                <a:lnTo>
                  <a:pt x="204" y="163"/>
                </a:lnTo>
                <a:lnTo>
                  <a:pt x="204" y="163"/>
                </a:lnTo>
                <a:lnTo>
                  <a:pt x="204" y="162"/>
                </a:lnTo>
                <a:lnTo>
                  <a:pt x="205" y="158"/>
                </a:lnTo>
                <a:lnTo>
                  <a:pt x="205" y="158"/>
                </a:lnTo>
                <a:lnTo>
                  <a:pt x="205" y="157"/>
                </a:lnTo>
                <a:lnTo>
                  <a:pt x="205" y="157"/>
                </a:lnTo>
                <a:lnTo>
                  <a:pt x="207" y="157"/>
                </a:lnTo>
                <a:lnTo>
                  <a:pt x="209" y="157"/>
                </a:lnTo>
                <a:lnTo>
                  <a:pt x="210" y="157"/>
                </a:lnTo>
                <a:lnTo>
                  <a:pt x="210" y="157"/>
                </a:lnTo>
                <a:lnTo>
                  <a:pt x="210" y="157"/>
                </a:lnTo>
                <a:lnTo>
                  <a:pt x="212" y="155"/>
                </a:lnTo>
                <a:lnTo>
                  <a:pt x="212" y="155"/>
                </a:lnTo>
                <a:lnTo>
                  <a:pt x="212" y="155"/>
                </a:lnTo>
                <a:lnTo>
                  <a:pt x="210" y="155"/>
                </a:lnTo>
                <a:lnTo>
                  <a:pt x="210" y="153"/>
                </a:lnTo>
                <a:lnTo>
                  <a:pt x="207" y="153"/>
                </a:lnTo>
                <a:lnTo>
                  <a:pt x="207" y="151"/>
                </a:lnTo>
                <a:lnTo>
                  <a:pt x="207" y="151"/>
                </a:lnTo>
                <a:lnTo>
                  <a:pt x="207" y="151"/>
                </a:lnTo>
                <a:lnTo>
                  <a:pt x="207" y="151"/>
                </a:lnTo>
                <a:lnTo>
                  <a:pt x="207" y="150"/>
                </a:lnTo>
                <a:lnTo>
                  <a:pt x="209" y="150"/>
                </a:lnTo>
                <a:lnTo>
                  <a:pt x="210" y="150"/>
                </a:lnTo>
                <a:lnTo>
                  <a:pt x="210" y="150"/>
                </a:lnTo>
                <a:lnTo>
                  <a:pt x="212" y="150"/>
                </a:lnTo>
                <a:lnTo>
                  <a:pt x="212" y="148"/>
                </a:lnTo>
                <a:lnTo>
                  <a:pt x="212" y="148"/>
                </a:lnTo>
                <a:lnTo>
                  <a:pt x="212" y="148"/>
                </a:lnTo>
                <a:lnTo>
                  <a:pt x="212" y="146"/>
                </a:lnTo>
                <a:lnTo>
                  <a:pt x="212" y="146"/>
                </a:lnTo>
                <a:lnTo>
                  <a:pt x="212" y="145"/>
                </a:lnTo>
                <a:lnTo>
                  <a:pt x="214" y="145"/>
                </a:lnTo>
                <a:lnTo>
                  <a:pt x="214" y="145"/>
                </a:lnTo>
                <a:lnTo>
                  <a:pt x="215" y="143"/>
                </a:lnTo>
                <a:lnTo>
                  <a:pt x="215" y="143"/>
                </a:lnTo>
                <a:lnTo>
                  <a:pt x="215" y="143"/>
                </a:lnTo>
                <a:lnTo>
                  <a:pt x="215" y="143"/>
                </a:lnTo>
                <a:lnTo>
                  <a:pt x="215" y="141"/>
                </a:lnTo>
                <a:lnTo>
                  <a:pt x="215" y="140"/>
                </a:lnTo>
                <a:lnTo>
                  <a:pt x="215" y="140"/>
                </a:lnTo>
                <a:lnTo>
                  <a:pt x="215" y="140"/>
                </a:lnTo>
                <a:lnTo>
                  <a:pt x="217" y="138"/>
                </a:lnTo>
                <a:lnTo>
                  <a:pt x="217" y="136"/>
                </a:lnTo>
                <a:lnTo>
                  <a:pt x="219" y="135"/>
                </a:lnTo>
                <a:lnTo>
                  <a:pt x="221" y="133"/>
                </a:lnTo>
                <a:lnTo>
                  <a:pt x="221" y="133"/>
                </a:lnTo>
                <a:lnTo>
                  <a:pt x="221" y="131"/>
                </a:lnTo>
                <a:lnTo>
                  <a:pt x="219" y="131"/>
                </a:lnTo>
                <a:lnTo>
                  <a:pt x="219" y="130"/>
                </a:lnTo>
                <a:lnTo>
                  <a:pt x="219" y="130"/>
                </a:lnTo>
                <a:lnTo>
                  <a:pt x="219" y="126"/>
                </a:lnTo>
                <a:lnTo>
                  <a:pt x="219" y="126"/>
                </a:lnTo>
                <a:lnTo>
                  <a:pt x="219" y="125"/>
                </a:lnTo>
                <a:lnTo>
                  <a:pt x="217" y="123"/>
                </a:lnTo>
                <a:lnTo>
                  <a:pt x="217" y="121"/>
                </a:lnTo>
                <a:lnTo>
                  <a:pt x="217" y="121"/>
                </a:lnTo>
                <a:lnTo>
                  <a:pt x="217" y="120"/>
                </a:lnTo>
                <a:lnTo>
                  <a:pt x="217" y="120"/>
                </a:lnTo>
                <a:lnTo>
                  <a:pt x="217" y="120"/>
                </a:lnTo>
                <a:lnTo>
                  <a:pt x="219" y="118"/>
                </a:lnTo>
                <a:lnTo>
                  <a:pt x="219" y="116"/>
                </a:lnTo>
                <a:lnTo>
                  <a:pt x="221" y="116"/>
                </a:lnTo>
                <a:lnTo>
                  <a:pt x="221" y="116"/>
                </a:lnTo>
                <a:lnTo>
                  <a:pt x="222" y="118"/>
                </a:lnTo>
                <a:lnTo>
                  <a:pt x="224" y="118"/>
                </a:lnTo>
                <a:lnTo>
                  <a:pt x="224" y="116"/>
                </a:lnTo>
                <a:lnTo>
                  <a:pt x="224" y="116"/>
                </a:lnTo>
                <a:lnTo>
                  <a:pt x="226" y="116"/>
                </a:lnTo>
                <a:lnTo>
                  <a:pt x="226" y="116"/>
                </a:lnTo>
                <a:lnTo>
                  <a:pt x="226" y="114"/>
                </a:lnTo>
                <a:lnTo>
                  <a:pt x="227" y="113"/>
                </a:lnTo>
                <a:lnTo>
                  <a:pt x="227" y="111"/>
                </a:lnTo>
                <a:lnTo>
                  <a:pt x="229" y="111"/>
                </a:lnTo>
                <a:lnTo>
                  <a:pt x="229" y="111"/>
                </a:lnTo>
                <a:lnTo>
                  <a:pt x="229" y="111"/>
                </a:lnTo>
                <a:lnTo>
                  <a:pt x="229" y="111"/>
                </a:lnTo>
                <a:lnTo>
                  <a:pt x="231" y="109"/>
                </a:lnTo>
                <a:lnTo>
                  <a:pt x="231" y="109"/>
                </a:lnTo>
                <a:lnTo>
                  <a:pt x="231" y="109"/>
                </a:lnTo>
                <a:lnTo>
                  <a:pt x="231" y="108"/>
                </a:lnTo>
                <a:lnTo>
                  <a:pt x="231" y="108"/>
                </a:lnTo>
                <a:lnTo>
                  <a:pt x="231" y="108"/>
                </a:lnTo>
                <a:lnTo>
                  <a:pt x="232" y="108"/>
                </a:lnTo>
                <a:lnTo>
                  <a:pt x="232" y="108"/>
                </a:lnTo>
                <a:lnTo>
                  <a:pt x="234" y="103"/>
                </a:lnTo>
                <a:lnTo>
                  <a:pt x="234" y="103"/>
                </a:lnTo>
                <a:lnTo>
                  <a:pt x="236" y="103"/>
                </a:lnTo>
                <a:lnTo>
                  <a:pt x="237" y="99"/>
                </a:lnTo>
                <a:lnTo>
                  <a:pt x="239" y="99"/>
                </a:lnTo>
                <a:lnTo>
                  <a:pt x="239" y="99"/>
                </a:lnTo>
                <a:lnTo>
                  <a:pt x="241" y="96"/>
                </a:lnTo>
                <a:lnTo>
                  <a:pt x="242" y="91"/>
                </a:lnTo>
                <a:lnTo>
                  <a:pt x="246" y="88"/>
                </a:lnTo>
                <a:lnTo>
                  <a:pt x="246" y="86"/>
                </a:lnTo>
                <a:lnTo>
                  <a:pt x="246" y="86"/>
                </a:lnTo>
                <a:lnTo>
                  <a:pt x="246" y="86"/>
                </a:lnTo>
                <a:lnTo>
                  <a:pt x="246" y="84"/>
                </a:lnTo>
                <a:lnTo>
                  <a:pt x="246" y="84"/>
                </a:lnTo>
                <a:lnTo>
                  <a:pt x="246" y="84"/>
                </a:lnTo>
                <a:lnTo>
                  <a:pt x="246" y="83"/>
                </a:lnTo>
                <a:lnTo>
                  <a:pt x="246" y="83"/>
                </a:lnTo>
                <a:lnTo>
                  <a:pt x="247" y="81"/>
                </a:lnTo>
                <a:lnTo>
                  <a:pt x="249" y="79"/>
                </a:lnTo>
                <a:lnTo>
                  <a:pt x="252" y="79"/>
                </a:lnTo>
                <a:lnTo>
                  <a:pt x="252" y="77"/>
                </a:lnTo>
                <a:lnTo>
                  <a:pt x="252" y="77"/>
                </a:lnTo>
                <a:lnTo>
                  <a:pt x="252" y="77"/>
                </a:lnTo>
                <a:lnTo>
                  <a:pt x="252" y="76"/>
                </a:lnTo>
                <a:lnTo>
                  <a:pt x="252" y="76"/>
                </a:lnTo>
                <a:lnTo>
                  <a:pt x="251" y="74"/>
                </a:lnTo>
                <a:lnTo>
                  <a:pt x="251" y="74"/>
                </a:lnTo>
                <a:lnTo>
                  <a:pt x="251" y="74"/>
                </a:lnTo>
                <a:lnTo>
                  <a:pt x="251" y="71"/>
                </a:lnTo>
                <a:lnTo>
                  <a:pt x="251" y="71"/>
                </a:lnTo>
                <a:lnTo>
                  <a:pt x="251" y="71"/>
                </a:lnTo>
                <a:lnTo>
                  <a:pt x="251" y="71"/>
                </a:lnTo>
                <a:lnTo>
                  <a:pt x="249" y="71"/>
                </a:lnTo>
                <a:lnTo>
                  <a:pt x="249" y="69"/>
                </a:lnTo>
                <a:lnTo>
                  <a:pt x="244" y="71"/>
                </a:lnTo>
                <a:lnTo>
                  <a:pt x="244" y="69"/>
                </a:lnTo>
                <a:lnTo>
                  <a:pt x="244" y="69"/>
                </a:lnTo>
                <a:lnTo>
                  <a:pt x="244" y="69"/>
                </a:lnTo>
                <a:lnTo>
                  <a:pt x="244" y="69"/>
                </a:lnTo>
                <a:lnTo>
                  <a:pt x="244" y="69"/>
                </a:lnTo>
                <a:lnTo>
                  <a:pt x="244" y="67"/>
                </a:lnTo>
                <a:lnTo>
                  <a:pt x="244" y="67"/>
                </a:lnTo>
                <a:lnTo>
                  <a:pt x="244" y="66"/>
                </a:lnTo>
                <a:lnTo>
                  <a:pt x="244" y="66"/>
                </a:lnTo>
                <a:lnTo>
                  <a:pt x="244" y="66"/>
                </a:lnTo>
                <a:lnTo>
                  <a:pt x="246" y="66"/>
                </a:lnTo>
                <a:lnTo>
                  <a:pt x="246" y="66"/>
                </a:lnTo>
                <a:lnTo>
                  <a:pt x="249" y="66"/>
                </a:lnTo>
                <a:lnTo>
                  <a:pt x="249" y="64"/>
                </a:lnTo>
                <a:lnTo>
                  <a:pt x="249" y="64"/>
                </a:lnTo>
                <a:lnTo>
                  <a:pt x="249" y="64"/>
                </a:lnTo>
                <a:lnTo>
                  <a:pt x="251" y="62"/>
                </a:lnTo>
                <a:lnTo>
                  <a:pt x="251" y="61"/>
                </a:lnTo>
                <a:lnTo>
                  <a:pt x="249" y="61"/>
                </a:lnTo>
                <a:lnTo>
                  <a:pt x="249" y="59"/>
                </a:lnTo>
                <a:lnTo>
                  <a:pt x="249" y="59"/>
                </a:lnTo>
                <a:lnTo>
                  <a:pt x="249" y="57"/>
                </a:lnTo>
                <a:lnTo>
                  <a:pt x="246" y="54"/>
                </a:lnTo>
                <a:lnTo>
                  <a:pt x="246" y="54"/>
                </a:lnTo>
                <a:lnTo>
                  <a:pt x="244" y="52"/>
                </a:lnTo>
                <a:lnTo>
                  <a:pt x="244" y="52"/>
                </a:lnTo>
                <a:lnTo>
                  <a:pt x="246" y="52"/>
                </a:lnTo>
                <a:lnTo>
                  <a:pt x="247" y="52"/>
                </a:lnTo>
                <a:lnTo>
                  <a:pt x="247" y="51"/>
                </a:lnTo>
                <a:lnTo>
                  <a:pt x="249" y="51"/>
                </a:lnTo>
                <a:lnTo>
                  <a:pt x="249" y="51"/>
                </a:lnTo>
                <a:lnTo>
                  <a:pt x="249" y="51"/>
                </a:lnTo>
                <a:lnTo>
                  <a:pt x="252" y="52"/>
                </a:lnTo>
                <a:lnTo>
                  <a:pt x="252" y="52"/>
                </a:lnTo>
                <a:lnTo>
                  <a:pt x="252" y="52"/>
                </a:lnTo>
                <a:lnTo>
                  <a:pt x="254" y="52"/>
                </a:lnTo>
                <a:lnTo>
                  <a:pt x="256" y="52"/>
                </a:lnTo>
                <a:lnTo>
                  <a:pt x="259" y="54"/>
                </a:lnTo>
                <a:lnTo>
                  <a:pt x="259" y="54"/>
                </a:lnTo>
                <a:lnTo>
                  <a:pt x="261" y="56"/>
                </a:lnTo>
                <a:lnTo>
                  <a:pt x="261" y="56"/>
                </a:lnTo>
                <a:lnTo>
                  <a:pt x="261" y="54"/>
                </a:lnTo>
                <a:lnTo>
                  <a:pt x="263" y="54"/>
                </a:lnTo>
                <a:lnTo>
                  <a:pt x="263" y="54"/>
                </a:lnTo>
                <a:lnTo>
                  <a:pt x="263" y="54"/>
                </a:lnTo>
                <a:lnTo>
                  <a:pt x="263" y="52"/>
                </a:lnTo>
                <a:lnTo>
                  <a:pt x="264" y="51"/>
                </a:lnTo>
                <a:lnTo>
                  <a:pt x="263" y="49"/>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94">
            <a:extLst>
              <a:ext uri="{FF2B5EF4-FFF2-40B4-BE49-F238E27FC236}">
                <a16:creationId xmlns:a16="http://schemas.microsoft.com/office/drawing/2014/main" id="{77BCB357-8A53-4426-98D3-82750C0907CE}"/>
              </a:ext>
            </a:extLst>
          </p:cNvPr>
          <p:cNvSpPr>
            <a:spLocks noEditPoints="1"/>
          </p:cNvSpPr>
          <p:nvPr/>
        </p:nvSpPr>
        <p:spPr bwMode="auto">
          <a:xfrm>
            <a:off x="5482880" y="4951452"/>
            <a:ext cx="254900" cy="240417"/>
          </a:xfrm>
          <a:custGeom>
            <a:avLst/>
            <a:gdLst>
              <a:gd name="T0" fmla="*/ 226 w 264"/>
              <a:gd name="T1" fmla="*/ 135 h 249"/>
              <a:gd name="T2" fmla="*/ 261 w 264"/>
              <a:gd name="T3" fmla="*/ 40 h 249"/>
              <a:gd name="T4" fmla="*/ 258 w 264"/>
              <a:gd name="T5" fmla="*/ 42 h 249"/>
              <a:gd name="T6" fmla="*/ 242 w 264"/>
              <a:gd name="T7" fmla="*/ 42 h 249"/>
              <a:gd name="T8" fmla="*/ 239 w 264"/>
              <a:gd name="T9" fmla="*/ 42 h 249"/>
              <a:gd name="T10" fmla="*/ 237 w 264"/>
              <a:gd name="T11" fmla="*/ 30 h 249"/>
              <a:gd name="T12" fmla="*/ 217 w 264"/>
              <a:gd name="T13" fmla="*/ 15 h 249"/>
              <a:gd name="T14" fmla="*/ 204 w 264"/>
              <a:gd name="T15" fmla="*/ 7 h 249"/>
              <a:gd name="T16" fmla="*/ 189 w 264"/>
              <a:gd name="T17" fmla="*/ 17 h 249"/>
              <a:gd name="T18" fmla="*/ 182 w 264"/>
              <a:gd name="T19" fmla="*/ 29 h 249"/>
              <a:gd name="T20" fmla="*/ 177 w 264"/>
              <a:gd name="T21" fmla="*/ 25 h 249"/>
              <a:gd name="T22" fmla="*/ 160 w 264"/>
              <a:gd name="T23" fmla="*/ 24 h 249"/>
              <a:gd name="T24" fmla="*/ 158 w 264"/>
              <a:gd name="T25" fmla="*/ 14 h 249"/>
              <a:gd name="T26" fmla="*/ 153 w 264"/>
              <a:gd name="T27" fmla="*/ 9 h 249"/>
              <a:gd name="T28" fmla="*/ 142 w 264"/>
              <a:gd name="T29" fmla="*/ 7 h 249"/>
              <a:gd name="T30" fmla="*/ 145 w 264"/>
              <a:gd name="T31" fmla="*/ 22 h 249"/>
              <a:gd name="T32" fmla="*/ 121 w 264"/>
              <a:gd name="T33" fmla="*/ 47 h 249"/>
              <a:gd name="T34" fmla="*/ 121 w 264"/>
              <a:gd name="T35" fmla="*/ 59 h 249"/>
              <a:gd name="T36" fmla="*/ 111 w 264"/>
              <a:gd name="T37" fmla="*/ 51 h 249"/>
              <a:gd name="T38" fmla="*/ 100 w 264"/>
              <a:gd name="T39" fmla="*/ 54 h 249"/>
              <a:gd name="T40" fmla="*/ 68 w 264"/>
              <a:gd name="T41" fmla="*/ 40 h 249"/>
              <a:gd name="T42" fmla="*/ 39 w 264"/>
              <a:gd name="T43" fmla="*/ 46 h 249"/>
              <a:gd name="T44" fmla="*/ 32 w 264"/>
              <a:gd name="T45" fmla="*/ 49 h 249"/>
              <a:gd name="T46" fmla="*/ 27 w 264"/>
              <a:gd name="T47" fmla="*/ 51 h 249"/>
              <a:gd name="T48" fmla="*/ 26 w 264"/>
              <a:gd name="T49" fmla="*/ 62 h 249"/>
              <a:gd name="T50" fmla="*/ 15 w 264"/>
              <a:gd name="T51" fmla="*/ 62 h 249"/>
              <a:gd name="T52" fmla="*/ 0 w 264"/>
              <a:gd name="T53" fmla="*/ 66 h 249"/>
              <a:gd name="T54" fmla="*/ 4 w 264"/>
              <a:gd name="T55" fmla="*/ 84 h 249"/>
              <a:gd name="T56" fmla="*/ 5 w 264"/>
              <a:gd name="T57" fmla="*/ 101 h 249"/>
              <a:gd name="T58" fmla="*/ 12 w 264"/>
              <a:gd name="T59" fmla="*/ 106 h 249"/>
              <a:gd name="T60" fmla="*/ 4 w 264"/>
              <a:gd name="T61" fmla="*/ 128 h 249"/>
              <a:gd name="T62" fmla="*/ 19 w 264"/>
              <a:gd name="T63" fmla="*/ 141 h 249"/>
              <a:gd name="T64" fmla="*/ 27 w 264"/>
              <a:gd name="T65" fmla="*/ 158 h 249"/>
              <a:gd name="T66" fmla="*/ 46 w 264"/>
              <a:gd name="T67" fmla="*/ 162 h 249"/>
              <a:gd name="T68" fmla="*/ 46 w 264"/>
              <a:gd name="T69" fmla="*/ 172 h 249"/>
              <a:gd name="T70" fmla="*/ 51 w 264"/>
              <a:gd name="T71" fmla="*/ 178 h 249"/>
              <a:gd name="T72" fmla="*/ 54 w 264"/>
              <a:gd name="T73" fmla="*/ 175 h 249"/>
              <a:gd name="T74" fmla="*/ 59 w 264"/>
              <a:gd name="T75" fmla="*/ 187 h 249"/>
              <a:gd name="T76" fmla="*/ 74 w 264"/>
              <a:gd name="T77" fmla="*/ 199 h 249"/>
              <a:gd name="T78" fmla="*/ 83 w 264"/>
              <a:gd name="T79" fmla="*/ 210 h 249"/>
              <a:gd name="T80" fmla="*/ 83 w 264"/>
              <a:gd name="T81" fmla="*/ 217 h 249"/>
              <a:gd name="T82" fmla="*/ 88 w 264"/>
              <a:gd name="T83" fmla="*/ 220 h 249"/>
              <a:gd name="T84" fmla="*/ 105 w 264"/>
              <a:gd name="T85" fmla="*/ 232 h 249"/>
              <a:gd name="T86" fmla="*/ 103 w 264"/>
              <a:gd name="T87" fmla="*/ 246 h 249"/>
              <a:gd name="T88" fmla="*/ 152 w 264"/>
              <a:gd name="T89" fmla="*/ 220 h 249"/>
              <a:gd name="T90" fmla="*/ 157 w 264"/>
              <a:gd name="T91" fmla="*/ 205 h 249"/>
              <a:gd name="T92" fmla="*/ 160 w 264"/>
              <a:gd name="T93" fmla="*/ 197 h 249"/>
              <a:gd name="T94" fmla="*/ 165 w 264"/>
              <a:gd name="T95" fmla="*/ 192 h 249"/>
              <a:gd name="T96" fmla="*/ 173 w 264"/>
              <a:gd name="T97" fmla="*/ 187 h 249"/>
              <a:gd name="T98" fmla="*/ 182 w 264"/>
              <a:gd name="T99" fmla="*/ 175 h 249"/>
              <a:gd name="T100" fmla="*/ 192 w 264"/>
              <a:gd name="T101" fmla="*/ 167 h 249"/>
              <a:gd name="T102" fmla="*/ 205 w 264"/>
              <a:gd name="T103" fmla="*/ 157 h 249"/>
              <a:gd name="T104" fmla="*/ 207 w 264"/>
              <a:gd name="T105" fmla="*/ 150 h 249"/>
              <a:gd name="T106" fmla="*/ 215 w 264"/>
              <a:gd name="T107" fmla="*/ 143 h 249"/>
              <a:gd name="T108" fmla="*/ 219 w 264"/>
              <a:gd name="T109" fmla="*/ 125 h 249"/>
              <a:gd name="T110" fmla="*/ 226 w 264"/>
              <a:gd name="T111" fmla="*/ 116 h 249"/>
              <a:gd name="T112" fmla="*/ 234 w 264"/>
              <a:gd name="T113" fmla="*/ 103 h 249"/>
              <a:gd name="T114" fmla="*/ 246 w 264"/>
              <a:gd name="T115" fmla="*/ 83 h 249"/>
              <a:gd name="T116" fmla="*/ 249 w 264"/>
              <a:gd name="T117" fmla="*/ 71 h 249"/>
              <a:gd name="T118" fmla="*/ 249 w 264"/>
              <a:gd name="T119" fmla="*/ 64 h 249"/>
              <a:gd name="T120" fmla="*/ 249 w 264"/>
              <a:gd name="T121" fmla="*/ 51 h 249"/>
              <a:gd name="T122" fmla="*/ 263 w 264"/>
              <a:gd name="T123" fmla="*/ 5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249">
                <a:moveTo>
                  <a:pt x="226" y="133"/>
                </a:moveTo>
                <a:lnTo>
                  <a:pt x="224" y="133"/>
                </a:lnTo>
                <a:lnTo>
                  <a:pt x="224" y="131"/>
                </a:lnTo>
                <a:lnTo>
                  <a:pt x="224" y="133"/>
                </a:lnTo>
                <a:lnTo>
                  <a:pt x="224" y="133"/>
                </a:lnTo>
                <a:lnTo>
                  <a:pt x="222" y="133"/>
                </a:lnTo>
                <a:lnTo>
                  <a:pt x="222" y="135"/>
                </a:lnTo>
                <a:lnTo>
                  <a:pt x="222" y="135"/>
                </a:lnTo>
                <a:lnTo>
                  <a:pt x="222" y="136"/>
                </a:lnTo>
                <a:lnTo>
                  <a:pt x="222" y="136"/>
                </a:lnTo>
                <a:lnTo>
                  <a:pt x="222" y="136"/>
                </a:lnTo>
                <a:lnTo>
                  <a:pt x="224" y="136"/>
                </a:lnTo>
                <a:lnTo>
                  <a:pt x="224" y="136"/>
                </a:lnTo>
                <a:lnTo>
                  <a:pt x="226" y="136"/>
                </a:lnTo>
                <a:lnTo>
                  <a:pt x="226" y="135"/>
                </a:lnTo>
                <a:lnTo>
                  <a:pt x="226" y="135"/>
                </a:lnTo>
                <a:lnTo>
                  <a:pt x="226" y="133"/>
                </a:lnTo>
                <a:lnTo>
                  <a:pt x="226" y="133"/>
                </a:lnTo>
                <a:close/>
                <a:moveTo>
                  <a:pt x="263" y="49"/>
                </a:moveTo>
                <a:lnTo>
                  <a:pt x="263" y="47"/>
                </a:lnTo>
                <a:lnTo>
                  <a:pt x="263" y="46"/>
                </a:lnTo>
                <a:lnTo>
                  <a:pt x="264" y="46"/>
                </a:lnTo>
                <a:lnTo>
                  <a:pt x="264" y="44"/>
                </a:lnTo>
                <a:lnTo>
                  <a:pt x="264" y="44"/>
                </a:lnTo>
                <a:lnTo>
                  <a:pt x="264" y="42"/>
                </a:lnTo>
                <a:lnTo>
                  <a:pt x="264" y="42"/>
                </a:lnTo>
                <a:lnTo>
                  <a:pt x="263" y="42"/>
                </a:lnTo>
                <a:lnTo>
                  <a:pt x="263" y="40"/>
                </a:lnTo>
                <a:lnTo>
                  <a:pt x="263" y="40"/>
                </a:lnTo>
                <a:lnTo>
                  <a:pt x="263" y="40"/>
                </a:lnTo>
                <a:lnTo>
                  <a:pt x="261" y="40"/>
                </a:lnTo>
                <a:lnTo>
                  <a:pt x="261" y="40"/>
                </a:lnTo>
                <a:lnTo>
                  <a:pt x="261" y="40"/>
                </a:lnTo>
                <a:lnTo>
                  <a:pt x="261" y="40"/>
                </a:lnTo>
                <a:lnTo>
                  <a:pt x="259" y="40"/>
                </a:lnTo>
                <a:lnTo>
                  <a:pt x="259" y="40"/>
                </a:lnTo>
                <a:lnTo>
                  <a:pt x="259" y="42"/>
                </a:lnTo>
                <a:lnTo>
                  <a:pt x="259" y="42"/>
                </a:lnTo>
                <a:lnTo>
                  <a:pt x="259" y="44"/>
                </a:lnTo>
                <a:lnTo>
                  <a:pt x="258" y="44"/>
                </a:lnTo>
                <a:lnTo>
                  <a:pt x="258" y="44"/>
                </a:lnTo>
                <a:lnTo>
                  <a:pt x="256" y="44"/>
                </a:lnTo>
                <a:lnTo>
                  <a:pt x="256" y="44"/>
                </a:lnTo>
                <a:lnTo>
                  <a:pt x="256" y="44"/>
                </a:lnTo>
                <a:lnTo>
                  <a:pt x="256" y="44"/>
                </a:lnTo>
                <a:lnTo>
                  <a:pt x="256" y="42"/>
                </a:lnTo>
                <a:lnTo>
                  <a:pt x="256" y="42"/>
                </a:lnTo>
                <a:lnTo>
                  <a:pt x="258" y="42"/>
                </a:lnTo>
                <a:lnTo>
                  <a:pt x="258" y="42"/>
                </a:lnTo>
                <a:lnTo>
                  <a:pt x="258" y="40"/>
                </a:lnTo>
                <a:lnTo>
                  <a:pt x="256" y="40"/>
                </a:lnTo>
                <a:lnTo>
                  <a:pt x="256" y="40"/>
                </a:lnTo>
                <a:lnTo>
                  <a:pt x="254" y="40"/>
                </a:lnTo>
                <a:lnTo>
                  <a:pt x="249" y="40"/>
                </a:lnTo>
                <a:lnTo>
                  <a:pt x="249" y="40"/>
                </a:lnTo>
                <a:lnTo>
                  <a:pt x="249" y="40"/>
                </a:lnTo>
                <a:lnTo>
                  <a:pt x="247" y="40"/>
                </a:lnTo>
                <a:lnTo>
                  <a:pt x="247" y="40"/>
                </a:lnTo>
                <a:lnTo>
                  <a:pt x="247" y="42"/>
                </a:lnTo>
                <a:lnTo>
                  <a:pt x="247" y="42"/>
                </a:lnTo>
                <a:lnTo>
                  <a:pt x="246" y="42"/>
                </a:lnTo>
                <a:lnTo>
                  <a:pt x="244" y="42"/>
                </a:lnTo>
                <a:lnTo>
                  <a:pt x="242" y="42"/>
                </a:lnTo>
                <a:lnTo>
                  <a:pt x="242" y="42"/>
                </a:lnTo>
                <a:lnTo>
                  <a:pt x="241" y="44"/>
                </a:lnTo>
                <a:lnTo>
                  <a:pt x="241" y="44"/>
                </a:lnTo>
                <a:lnTo>
                  <a:pt x="241" y="44"/>
                </a:lnTo>
                <a:lnTo>
                  <a:pt x="241" y="46"/>
                </a:lnTo>
                <a:lnTo>
                  <a:pt x="242" y="46"/>
                </a:lnTo>
                <a:lnTo>
                  <a:pt x="242" y="46"/>
                </a:lnTo>
                <a:lnTo>
                  <a:pt x="241" y="47"/>
                </a:lnTo>
                <a:lnTo>
                  <a:pt x="241" y="47"/>
                </a:lnTo>
                <a:lnTo>
                  <a:pt x="239" y="47"/>
                </a:lnTo>
                <a:lnTo>
                  <a:pt x="239" y="47"/>
                </a:lnTo>
                <a:lnTo>
                  <a:pt x="239" y="46"/>
                </a:lnTo>
                <a:lnTo>
                  <a:pt x="239" y="46"/>
                </a:lnTo>
                <a:lnTo>
                  <a:pt x="239" y="46"/>
                </a:lnTo>
                <a:lnTo>
                  <a:pt x="239" y="44"/>
                </a:lnTo>
                <a:lnTo>
                  <a:pt x="239" y="44"/>
                </a:lnTo>
                <a:lnTo>
                  <a:pt x="239" y="42"/>
                </a:lnTo>
                <a:lnTo>
                  <a:pt x="239" y="42"/>
                </a:lnTo>
                <a:lnTo>
                  <a:pt x="239" y="40"/>
                </a:lnTo>
                <a:lnTo>
                  <a:pt x="239" y="40"/>
                </a:lnTo>
                <a:lnTo>
                  <a:pt x="239" y="40"/>
                </a:lnTo>
                <a:lnTo>
                  <a:pt x="239" y="39"/>
                </a:lnTo>
                <a:lnTo>
                  <a:pt x="239" y="37"/>
                </a:lnTo>
                <a:lnTo>
                  <a:pt x="239" y="37"/>
                </a:lnTo>
                <a:lnTo>
                  <a:pt x="237" y="37"/>
                </a:lnTo>
                <a:lnTo>
                  <a:pt x="237" y="37"/>
                </a:lnTo>
                <a:lnTo>
                  <a:pt x="237" y="37"/>
                </a:lnTo>
                <a:lnTo>
                  <a:pt x="237" y="37"/>
                </a:lnTo>
                <a:lnTo>
                  <a:pt x="236" y="37"/>
                </a:lnTo>
                <a:lnTo>
                  <a:pt x="236" y="37"/>
                </a:lnTo>
                <a:lnTo>
                  <a:pt x="234" y="35"/>
                </a:lnTo>
                <a:lnTo>
                  <a:pt x="236" y="34"/>
                </a:lnTo>
                <a:lnTo>
                  <a:pt x="237" y="30"/>
                </a:lnTo>
                <a:lnTo>
                  <a:pt x="237" y="29"/>
                </a:lnTo>
                <a:lnTo>
                  <a:pt x="237" y="29"/>
                </a:lnTo>
                <a:lnTo>
                  <a:pt x="237" y="27"/>
                </a:lnTo>
                <a:lnTo>
                  <a:pt x="237" y="27"/>
                </a:lnTo>
                <a:lnTo>
                  <a:pt x="236" y="27"/>
                </a:lnTo>
                <a:lnTo>
                  <a:pt x="232" y="25"/>
                </a:lnTo>
                <a:lnTo>
                  <a:pt x="231" y="25"/>
                </a:lnTo>
                <a:lnTo>
                  <a:pt x="229" y="24"/>
                </a:lnTo>
                <a:lnTo>
                  <a:pt x="226" y="22"/>
                </a:lnTo>
                <a:lnTo>
                  <a:pt x="224" y="20"/>
                </a:lnTo>
                <a:lnTo>
                  <a:pt x="221" y="14"/>
                </a:lnTo>
                <a:lnTo>
                  <a:pt x="219" y="12"/>
                </a:lnTo>
                <a:lnTo>
                  <a:pt x="219" y="12"/>
                </a:lnTo>
                <a:lnTo>
                  <a:pt x="219" y="12"/>
                </a:lnTo>
                <a:lnTo>
                  <a:pt x="217" y="14"/>
                </a:lnTo>
                <a:lnTo>
                  <a:pt x="217" y="15"/>
                </a:lnTo>
                <a:lnTo>
                  <a:pt x="217" y="15"/>
                </a:lnTo>
                <a:lnTo>
                  <a:pt x="215" y="15"/>
                </a:lnTo>
                <a:lnTo>
                  <a:pt x="212" y="14"/>
                </a:lnTo>
                <a:lnTo>
                  <a:pt x="210" y="14"/>
                </a:lnTo>
                <a:lnTo>
                  <a:pt x="212" y="9"/>
                </a:lnTo>
                <a:lnTo>
                  <a:pt x="214" y="7"/>
                </a:lnTo>
                <a:lnTo>
                  <a:pt x="214" y="7"/>
                </a:lnTo>
                <a:lnTo>
                  <a:pt x="212" y="7"/>
                </a:lnTo>
                <a:lnTo>
                  <a:pt x="212" y="7"/>
                </a:lnTo>
                <a:lnTo>
                  <a:pt x="207" y="9"/>
                </a:lnTo>
                <a:lnTo>
                  <a:pt x="207" y="9"/>
                </a:lnTo>
                <a:lnTo>
                  <a:pt x="205" y="9"/>
                </a:lnTo>
                <a:lnTo>
                  <a:pt x="205" y="7"/>
                </a:lnTo>
                <a:lnTo>
                  <a:pt x="204" y="7"/>
                </a:lnTo>
                <a:lnTo>
                  <a:pt x="204" y="7"/>
                </a:lnTo>
                <a:lnTo>
                  <a:pt x="204" y="7"/>
                </a:lnTo>
                <a:lnTo>
                  <a:pt x="204" y="5"/>
                </a:lnTo>
                <a:lnTo>
                  <a:pt x="202" y="5"/>
                </a:lnTo>
                <a:lnTo>
                  <a:pt x="200" y="7"/>
                </a:lnTo>
                <a:lnTo>
                  <a:pt x="199" y="9"/>
                </a:lnTo>
                <a:lnTo>
                  <a:pt x="197" y="10"/>
                </a:lnTo>
                <a:lnTo>
                  <a:pt x="195" y="10"/>
                </a:lnTo>
                <a:lnTo>
                  <a:pt x="195" y="14"/>
                </a:lnTo>
                <a:lnTo>
                  <a:pt x="194" y="14"/>
                </a:lnTo>
                <a:lnTo>
                  <a:pt x="194" y="14"/>
                </a:lnTo>
                <a:lnTo>
                  <a:pt x="192" y="12"/>
                </a:lnTo>
                <a:lnTo>
                  <a:pt x="190" y="12"/>
                </a:lnTo>
                <a:lnTo>
                  <a:pt x="190" y="12"/>
                </a:lnTo>
                <a:lnTo>
                  <a:pt x="190" y="12"/>
                </a:lnTo>
                <a:lnTo>
                  <a:pt x="189" y="15"/>
                </a:lnTo>
                <a:lnTo>
                  <a:pt x="189" y="15"/>
                </a:lnTo>
                <a:lnTo>
                  <a:pt x="189" y="17"/>
                </a:lnTo>
                <a:lnTo>
                  <a:pt x="189" y="17"/>
                </a:lnTo>
                <a:lnTo>
                  <a:pt x="189" y="17"/>
                </a:lnTo>
                <a:lnTo>
                  <a:pt x="189" y="17"/>
                </a:lnTo>
                <a:lnTo>
                  <a:pt x="189" y="19"/>
                </a:lnTo>
                <a:lnTo>
                  <a:pt x="187" y="20"/>
                </a:lnTo>
                <a:lnTo>
                  <a:pt x="187" y="20"/>
                </a:lnTo>
                <a:lnTo>
                  <a:pt x="187" y="22"/>
                </a:lnTo>
                <a:lnTo>
                  <a:pt x="187" y="22"/>
                </a:lnTo>
                <a:lnTo>
                  <a:pt x="185" y="24"/>
                </a:lnTo>
                <a:lnTo>
                  <a:pt x="185" y="24"/>
                </a:lnTo>
                <a:lnTo>
                  <a:pt x="184" y="25"/>
                </a:lnTo>
                <a:lnTo>
                  <a:pt x="182" y="25"/>
                </a:lnTo>
                <a:lnTo>
                  <a:pt x="182" y="27"/>
                </a:lnTo>
                <a:lnTo>
                  <a:pt x="182" y="27"/>
                </a:lnTo>
                <a:lnTo>
                  <a:pt x="182" y="27"/>
                </a:lnTo>
                <a:lnTo>
                  <a:pt x="182" y="29"/>
                </a:lnTo>
                <a:lnTo>
                  <a:pt x="182" y="29"/>
                </a:lnTo>
                <a:lnTo>
                  <a:pt x="182" y="29"/>
                </a:lnTo>
                <a:lnTo>
                  <a:pt x="180" y="29"/>
                </a:lnTo>
                <a:lnTo>
                  <a:pt x="180" y="29"/>
                </a:lnTo>
                <a:lnTo>
                  <a:pt x="180" y="29"/>
                </a:lnTo>
                <a:lnTo>
                  <a:pt x="180" y="29"/>
                </a:lnTo>
                <a:lnTo>
                  <a:pt x="180" y="29"/>
                </a:lnTo>
                <a:lnTo>
                  <a:pt x="180" y="27"/>
                </a:lnTo>
                <a:lnTo>
                  <a:pt x="180" y="27"/>
                </a:lnTo>
                <a:lnTo>
                  <a:pt x="180" y="25"/>
                </a:lnTo>
                <a:lnTo>
                  <a:pt x="180" y="25"/>
                </a:lnTo>
                <a:lnTo>
                  <a:pt x="179" y="25"/>
                </a:lnTo>
                <a:lnTo>
                  <a:pt x="179" y="25"/>
                </a:lnTo>
                <a:lnTo>
                  <a:pt x="179" y="25"/>
                </a:lnTo>
                <a:lnTo>
                  <a:pt x="179" y="25"/>
                </a:lnTo>
                <a:lnTo>
                  <a:pt x="177" y="25"/>
                </a:lnTo>
                <a:lnTo>
                  <a:pt x="175" y="24"/>
                </a:lnTo>
                <a:lnTo>
                  <a:pt x="175" y="24"/>
                </a:lnTo>
                <a:lnTo>
                  <a:pt x="172" y="19"/>
                </a:lnTo>
                <a:lnTo>
                  <a:pt x="170" y="17"/>
                </a:lnTo>
                <a:lnTo>
                  <a:pt x="170" y="17"/>
                </a:lnTo>
                <a:lnTo>
                  <a:pt x="170" y="17"/>
                </a:lnTo>
                <a:lnTo>
                  <a:pt x="168" y="19"/>
                </a:lnTo>
                <a:lnTo>
                  <a:pt x="167" y="19"/>
                </a:lnTo>
                <a:lnTo>
                  <a:pt x="165" y="20"/>
                </a:lnTo>
                <a:lnTo>
                  <a:pt x="163" y="22"/>
                </a:lnTo>
                <a:lnTo>
                  <a:pt x="163" y="22"/>
                </a:lnTo>
                <a:lnTo>
                  <a:pt x="163" y="22"/>
                </a:lnTo>
                <a:lnTo>
                  <a:pt x="162" y="22"/>
                </a:lnTo>
                <a:lnTo>
                  <a:pt x="162" y="22"/>
                </a:lnTo>
                <a:lnTo>
                  <a:pt x="160" y="24"/>
                </a:lnTo>
                <a:lnTo>
                  <a:pt x="160" y="24"/>
                </a:lnTo>
                <a:lnTo>
                  <a:pt x="158" y="24"/>
                </a:lnTo>
                <a:lnTo>
                  <a:pt x="158" y="24"/>
                </a:lnTo>
                <a:lnTo>
                  <a:pt x="158" y="22"/>
                </a:lnTo>
                <a:lnTo>
                  <a:pt x="158" y="22"/>
                </a:lnTo>
                <a:lnTo>
                  <a:pt x="158" y="22"/>
                </a:lnTo>
                <a:lnTo>
                  <a:pt x="158" y="22"/>
                </a:lnTo>
                <a:lnTo>
                  <a:pt x="158" y="20"/>
                </a:lnTo>
                <a:lnTo>
                  <a:pt x="160" y="20"/>
                </a:lnTo>
                <a:lnTo>
                  <a:pt x="158" y="20"/>
                </a:lnTo>
                <a:lnTo>
                  <a:pt x="158" y="20"/>
                </a:lnTo>
                <a:lnTo>
                  <a:pt x="158" y="19"/>
                </a:lnTo>
                <a:lnTo>
                  <a:pt x="158" y="17"/>
                </a:lnTo>
                <a:lnTo>
                  <a:pt x="158" y="17"/>
                </a:lnTo>
                <a:lnTo>
                  <a:pt x="158" y="15"/>
                </a:lnTo>
                <a:lnTo>
                  <a:pt x="158" y="15"/>
                </a:lnTo>
                <a:lnTo>
                  <a:pt x="158" y="14"/>
                </a:lnTo>
                <a:lnTo>
                  <a:pt x="157" y="14"/>
                </a:lnTo>
                <a:lnTo>
                  <a:pt x="157" y="12"/>
                </a:lnTo>
                <a:lnTo>
                  <a:pt x="157" y="12"/>
                </a:lnTo>
                <a:lnTo>
                  <a:pt x="157" y="10"/>
                </a:lnTo>
                <a:lnTo>
                  <a:pt x="157" y="9"/>
                </a:lnTo>
                <a:lnTo>
                  <a:pt x="157" y="9"/>
                </a:lnTo>
                <a:lnTo>
                  <a:pt x="157" y="7"/>
                </a:lnTo>
                <a:lnTo>
                  <a:pt x="157" y="7"/>
                </a:lnTo>
                <a:lnTo>
                  <a:pt x="155" y="7"/>
                </a:lnTo>
                <a:lnTo>
                  <a:pt x="155" y="7"/>
                </a:lnTo>
                <a:lnTo>
                  <a:pt x="155" y="9"/>
                </a:lnTo>
                <a:lnTo>
                  <a:pt x="155" y="9"/>
                </a:lnTo>
                <a:lnTo>
                  <a:pt x="155" y="9"/>
                </a:lnTo>
                <a:lnTo>
                  <a:pt x="155" y="9"/>
                </a:lnTo>
                <a:lnTo>
                  <a:pt x="153" y="9"/>
                </a:lnTo>
                <a:lnTo>
                  <a:pt x="153" y="9"/>
                </a:lnTo>
                <a:lnTo>
                  <a:pt x="152" y="10"/>
                </a:lnTo>
                <a:lnTo>
                  <a:pt x="152" y="10"/>
                </a:lnTo>
                <a:lnTo>
                  <a:pt x="150" y="10"/>
                </a:lnTo>
                <a:lnTo>
                  <a:pt x="150" y="9"/>
                </a:lnTo>
                <a:lnTo>
                  <a:pt x="150" y="9"/>
                </a:lnTo>
                <a:lnTo>
                  <a:pt x="148" y="5"/>
                </a:lnTo>
                <a:lnTo>
                  <a:pt x="148" y="4"/>
                </a:lnTo>
                <a:lnTo>
                  <a:pt x="148" y="4"/>
                </a:lnTo>
                <a:lnTo>
                  <a:pt x="148" y="4"/>
                </a:lnTo>
                <a:lnTo>
                  <a:pt x="143" y="2"/>
                </a:lnTo>
                <a:lnTo>
                  <a:pt x="142" y="0"/>
                </a:lnTo>
                <a:lnTo>
                  <a:pt x="142" y="2"/>
                </a:lnTo>
                <a:lnTo>
                  <a:pt x="143" y="4"/>
                </a:lnTo>
                <a:lnTo>
                  <a:pt x="143" y="5"/>
                </a:lnTo>
                <a:lnTo>
                  <a:pt x="143" y="5"/>
                </a:lnTo>
                <a:lnTo>
                  <a:pt x="142" y="7"/>
                </a:lnTo>
                <a:lnTo>
                  <a:pt x="142" y="7"/>
                </a:lnTo>
                <a:lnTo>
                  <a:pt x="142" y="9"/>
                </a:lnTo>
                <a:lnTo>
                  <a:pt x="142" y="9"/>
                </a:lnTo>
                <a:lnTo>
                  <a:pt x="142" y="9"/>
                </a:lnTo>
                <a:lnTo>
                  <a:pt x="145" y="10"/>
                </a:lnTo>
                <a:lnTo>
                  <a:pt x="145" y="10"/>
                </a:lnTo>
                <a:lnTo>
                  <a:pt x="145" y="10"/>
                </a:lnTo>
                <a:lnTo>
                  <a:pt x="145" y="12"/>
                </a:lnTo>
                <a:lnTo>
                  <a:pt x="145" y="12"/>
                </a:lnTo>
                <a:lnTo>
                  <a:pt x="145" y="14"/>
                </a:lnTo>
                <a:lnTo>
                  <a:pt x="145" y="14"/>
                </a:lnTo>
                <a:lnTo>
                  <a:pt x="145" y="19"/>
                </a:lnTo>
                <a:lnTo>
                  <a:pt x="145" y="19"/>
                </a:lnTo>
                <a:lnTo>
                  <a:pt x="145" y="20"/>
                </a:lnTo>
                <a:lnTo>
                  <a:pt x="145" y="22"/>
                </a:lnTo>
                <a:lnTo>
                  <a:pt x="145" y="22"/>
                </a:lnTo>
                <a:lnTo>
                  <a:pt x="145" y="24"/>
                </a:lnTo>
                <a:lnTo>
                  <a:pt x="142" y="29"/>
                </a:lnTo>
                <a:lnTo>
                  <a:pt x="138" y="34"/>
                </a:lnTo>
                <a:lnTo>
                  <a:pt x="138" y="35"/>
                </a:lnTo>
                <a:lnTo>
                  <a:pt x="136" y="37"/>
                </a:lnTo>
                <a:lnTo>
                  <a:pt x="136" y="40"/>
                </a:lnTo>
                <a:lnTo>
                  <a:pt x="136" y="42"/>
                </a:lnTo>
                <a:lnTo>
                  <a:pt x="135" y="44"/>
                </a:lnTo>
                <a:lnTo>
                  <a:pt x="135" y="44"/>
                </a:lnTo>
                <a:lnTo>
                  <a:pt x="128" y="46"/>
                </a:lnTo>
                <a:lnTo>
                  <a:pt x="128" y="46"/>
                </a:lnTo>
                <a:lnTo>
                  <a:pt x="126" y="46"/>
                </a:lnTo>
                <a:lnTo>
                  <a:pt x="126" y="47"/>
                </a:lnTo>
                <a:lnTo>
                  <a:pt x="126" y="47"/>
                </a:lnTo>
                <a:lnTo>
                  <a:pt x="121" y="47"/>
                </a:lnTo>
                <a:lnTo>
                  <a:pt x="121" y="47"/>
                </a:lnTo>
                <a:lnTo>
                  <a:pt x="120" y="51"/>
                </a:lnTo>
                <a:lnTo>
                  <a:pt x="120" y="51"/>
                </a:lnTo>
                <a:lnTo>
                  <a:pt x="120" y="51"/>
                </a:lnTo>
                <a:lnTo>
                  <a:pt x="120" y="52"/>
                </a:lnTo>
                <a:lnTo>
                  <a:pt x="120" y="52"/>
                </a:lnTo>
                <a:lnTo>
                  <a:pt x="120" y="52"/>
                </a:lnTo>
                <a:lnTo>
                  <a:pt x="121" y="54"/>
                </a:lnTo>
                <a:lnTo>
                  <a:pt x="121" y="54"/>
                </a:lnTo>
                <a:lnTo>
                  <a:pt x="123" y="54"/>
                </a:lnTo>
                <a:lnTo>
                  <a:pt x="123" y="56"/>
                </a:lnTo>
                <a:lnTo>
                  <a:pt x="123" y="56"/>
                </a:lnTo>
                <a:lnTo>
                  <a:pt x="123" y="57"/>
                </a:lnTo>
                <a:lnTo>
                  <a:pt x="123" y="57"/>
                </a:lnTo>
                <a:lnTo>
                  <a:pt x="123" y="57"/>
                </a:lnTo>
                <a:lnTo>
                  <a:pt x="123" y="57"/>
                </a:lnTo>
                <a:lnTo>
                  <a:pt x="121" y="59"/>
                </a:lnTo>
                <a:lnTo>
                  <a:pt x="121" y="59"/>
                </a:lnTo>
                <a:lnTo>
                  <a:pt x="121" y="59"/>
                </a:lnTo>
                <a:lnTo>
                  <a:pt x="120" y="59"/>
                </a:lnTo>
                <a:lnTo>
                  <a:pt x="113" y="56"/>
                </a:lnTo>
                <a:lnTo>
                  <a:pt x="111" y="56"/>
                </a:lnTo>
                <a:lnTo>
                  <a:pt x="111" y="56"/>
                </a:lnTo>
                <a:lnTo>
                  <a:pt x="111" y="54"/>
                </a:lnTo>
                <a:lnTo>
                  <a:pt x="111" y="54"/>
                </a:lnTo>
                <a:lnTo>
                  <a:pt x="111" y="54"/>
                </a:lnTo>
                <a:lnTo>
                  <a:pt x="111" y="54"/>
                </a:lnTo>
                <a:lnTo>
                  <a:pt x="111" y="52"/>
                </a:lnTo>
                <a:lnTo>
                  <a:pt x="113" y="52"/>
                </a:lnTo>
                <a:lnTo>
                  <a:pt x="113" y="52"/>
                </a:lnTo>
                <a:lnTo>
                  <a:pt x="113" y="52"/>
                </a:lnTo>
                <a:lnTo>
                  <a:pt x="113" y="51"/>
                </a:lnTo>
                <a:lnTo>
                  <a:pt x="111" y="51"/>
                </a:lnTo>
                <a:lnTo>
                  <a:pt x="108" y="51"/>
                </a:lnTo>
                <a:lnTo>
                  <a:pt x="108" y="51"/>
                </a:lnTo>
                <a:lnTo>
                  <a:pt x="108" y="51"/>
                </a:lnTo>
                <a:lnTo>
                  <a:pt x="108" y="51"/>
                </a:lnTo>
                <a:lnTo>
                  <a:pt x="108" y="52"/>
                </a:lnTo>
                <a:lnTo>
                  <a:pt x="108" y="52"/>
                </a:lnTo>
                <a:lnTo>
                  <a:pt x="108" y="52"/>
                </a:lnTo>
                <a:lnTo>
                  <a:pt x="106" y="52"/>
                </a:lnTo>
                <a:lnTo>
                  <a:pt x="106" y="54"/>
                </a:lnTo>
                <a:lnTo>
                  <a:pt x="105" y="54"/>
                </a:lnTo>
                <a:lnTo>
                  <a:pt x="101" y="52"/>
                </a:lnTo>
                <a:lnTo>
                  <a:pt x="101" y="54"/>
                </a:lnTo>
                <a:lnTo>
                  <a:pt x="100" y="54"/>
                </a:lnTo>
                <a:lnTo>
                  <a:pt x="100" y="54"/>
                </a:lnTo>
                <a:lnTo>
                  <a:pt x="100" y="54"/>
                </a:lnTo>
                <a:lnTo>
                  <a:pt x="100" y="54"/>
                </a:lnTo>
                <a:lnTo>
                  <a:pt x="98" y="54"/>
                </a:lnTo>
                <a:lnTo>
                  <a:pt x="98" y="52"/>
                </a:lnTo>
                <a:lnTo>
                  <a:pt x="98" y="52"/>
                </a:lnTo>
                <a:lnTo>
                  <a:pt x="100" y="51"/>
                </a:lnTo>
                <a:lnTo>
                  <a:pt x="98" y="51"/>
                </a:lnTo>
                <a:lnTo>
                  <a:pt x="98" y="49"/>
                </a:lnTo>
                <a:lnTo>
                  <a:pt x="89" y="46"/>
                </a:lnTo>
                <a:lnTo>
                  <a:pt x="89" y="46"/>
                </a:lnTo>
                <a:lnTo>
                  <a:pt x="86" y="46"/>
                </a:lnTo>
                <a:lnTo>
                  <a:pt x="86" y="46"/>
                </a:lnTo>
                <a:lnTo>
                  <a:pt x="84" y="46"/>
                </a:lnTo>
                <a:lnTo>
                  <a:pt x="84" y="47"/>
                </a:lnTo>
                <a:lnTo>
                  <a:pt x="83" y="46"/>
                </a:lnTo>
                <a:lnTo>
                  <a:pt x="69" y="40"/>
                </a:lnTo>
                <a:lnTo>
                  <a:pt x="68" y="40"/>
                </a:lnTo>
                <a:lnTo>
                  <a:pt x="68" y="40"/>
                </a:lnTo>
                <a:lnTo>
                  <a:pt x="63" y="46"/>
                </a:lnTo>
                <a:lnTo>
                  <a:pt x="57" y="51"/>
                </a:lnTo>
                <a:lnTo>
                  <a:pt x="57" y="49"/>
                </a:lnTo>
                <a:lnTo>
                  <a:pt x="46" y="42"/>
                </a:lnTo>
                <a:lnTo>
                  <a:pt x="41" y="39"/>
                </a:lnTo>
                <a:lnTo>
                  <a:pt x="41" y="39"/>
                </a:lnTo>
                <a:lnTo>
                  <a:pt x="41" y="39"/>
                </a:lnTo>
                <a:lnTo>
                  <a:pt x="39" y="39"/>
                </a:lnTo>
                <a:lnTo>
                  <a:pt x="39" y="39"/>
                </a:lnTo>
                <a:lnTo>
                  <a:pt x="39" y="39"/>
                </a:lnTo>
                <a:lnTo>
                  <a:pt x="37" y="39"/>
                </a:lnTo>
                <a:lnTo>
                  <a:pt x="37" y="40"/>
                </a:lnTo>
                <a:lnTo>
                  <a:pt x="37" y="40"/>
                </a:lnTo>
                <a:lnTo>
                  <a:pt x="37" y="40"/>
                </a:lnTo>
                <a:lnTo>
                  <a:pt x="37" y="42"/>
                </a:lnTo>
                <a:lnTo>
                  <a:pt x="39" y="46"/>
                </a:lnTo>
                <a:lnTo>
                  <a:pt x="39" y="46"/>
                </a:lnTo>
                <a:lnTo>
                  <a:pt x="39" y="47"/>
                </a:lnTo>
                <a:lnTo>
                  <a:pt x="42" y="49"/>
                </a:lnTo>
                <a:lnTo>
                  <a:pt x="42" y="49"/>
                </a:lnTo>
                <a:lnTo>
                  <a:pt x="42" y="49"/>
                </a:lnTo>
                <a:lnTo>
                  <a:pt x="42" y="51"/>
                </a:lnTo>
                <a:lnTo>
                  <a:pt x="41" y="51"/>
                </a:lnTo>
                <a:lnTo>
                  <a:pt x="41" y="51"/>
                </a:lnTo>
                <a:lnTo>
                  <a:pt x="39" y="51"/>
                </a:lnTo>
                <a:lnTo>
                  <a:pt x="36" y="47"/>
                </a:lnTo>
                <a:lnTo>
                  <a:pt x="34" y="47"/>
                </a:lnTo>
                <a:lnTo>
                  <a:pt x="34" y="47"/>
                </a:lnTo>
                <a:lnTo>
                  <a:pt x="34" y="49"/>
                </a:lnTo>
                <a:lnTo>
                  <a:pt x="34" y="49"/>
                </a:lnTo>
                <a:lnTo>
                  <a:pt x="32" y="49"/>
                </a:lnTo>
                <a:lnTo>
                  <a:pt x="32" y="49"/>
                </a:lnTo>
                <a:lnTo>
                  <a:pt x="32" y="49"/>
                </a:lnTo>
                <a:lnTo>
                  <a:pt x="32" y="47"/>
                </a:lnTo>
                <a:lnTo>
                  <a:pt x="31" y="47"/>
                </a:lnTo>
                <a:lnTo>
                  <a:pt x="31" y="46"/>
                </a:lnTo>
                <a:lnTo>
                  <a:pt x="31" y="46"/>
                </a:lnTo>
                <a:lnTo>
                  <a:pt x="31" y="46"/>
                </a:lnTo>
                <a:lnTo>
                  <a:pt x="29" y="46"/>
                </a:lnTo>
                <a:lnTo>
                  <a:pt x="29" y="46"/>
                </a:lnTo>
                <a:lnTo>
                  <a:pt x="29" y="46"/>
                </a:lnTo>
                <a:lnTo>
                  <a:pt x="27" y="46"/>
                </a:lnTo>
                <a:lnTo>
                  <a:pt x="27" y="47"/>
                </a:lnTo>
                <a:lnTo>
                  <a:pt x="27" y="47"/>
                </a:lnTo>
                <a:lnTo>
                  <a:pt x="27" y="49"/>
                </a:lnTo>
                <a:lnTo>
                  <a:pt x="27" y="49"/>
                </a:lnTo>
                <a:lnTo>
                  <a:pt x="27" y="49"/>
                </a:lnTo>
                <a:lnTo>
                  <a:pt x="27" y="51"/>
                </a:lnTo>
                <a:lnTo>
                  <a:pt x="29" y="51"/>
                </a:lnTo>
                <a:lnTo>
                  <a:pt x="29" y="52"/>
                </a:lnTo>
                <a:lnTo>
                  <a:pt x="29" y="52"/>
                </a:lnTo>
                <a:lnTo>
                  <a:pt x="29" y="52"/>
                </a:lnTo>
                <a:lnTo>
                  <a:pt x="31" y="54"/>
                </a:lnTo>
                <a:lnTo>
                  <a:pt x="31" y="54"/>
                </a:lnTo>
                <a:lnTo>
                  <a:pt x="32" y="54"/>
                </a:lnTo>
                <a:lnTo>
                  <a:pt x="32" y="54"/>
                </a:lnTo>
                <a:lnTo>
                  <a:pt x="31" y="54"/>
                </a:lnTo>
                <a:lnTo>
                  <a:pt x="29" y="56"/>
                </a:lnTo>
                <a:lnTo>
                  <a:pt x="29" y="56"/>
                </a:lnTo>
                <a:lnTo>
                  <a:pt x="29" y="56"/>
                </a:lnTo>
                <a:lnTo>
                  <a:pt x="29" y="56"/>
                </a:lnTo>
                <a:lnTo>
                  <a:pt x="27" y="57"/>
                </a:lnTo>
                <a:lnTo>
                  <a:pt x="27" y="57"/>
                </a:lnTo>
                <a:lnTo>
                  <a:pt x="26" y="62"/>
                </a:lnTo>
                <a:lnTo>
                  <a:pt x="26" y="62"/>
                </a:lnTo>
                <a:lnTo>
                  <a:pt x="22" y="62"/>
                </a:lnTo>
                <a:lnTo>
                  <a:pt x="22" y="62"/>
                </a:lnTo>
                <a:lnTo>
                  <a:pt x="21" y="62"/>
                </a:lnTo>
                <a:lnTo>
                  <a:pt x="21" y="62"/>
                </a:lnTo>
                <a:lnTo>
                  <a:pt x="21" y="62"/>
                </a:lnTo>
                <a:lnTo>
                  <a:pt x="21" y="61"/>
                </a:lnTo>
                <a:lnTo>
                  <a:pt x="19" y="61"/>
                </a:lnTo>
                <a:lnTo>
                  <a:pt x="17" y="61"/>
                </a:lnTo>
                <a:lnTo>
                  <a:pt x="17" y="62"/>
                </a:lnTo>
                <a:lnTo>
                  <a:pt x="17" y="62"/>
                </a:lnTo>
                <a:lnTo>
                  <a:pt x="17" y="62"/>
                </a:lnTo>
                <a:lnTo>
                  <a:pt x="17" y="64"/>
                </a:lnTo>
                <a:lnTo>
                  <a:pt x="17" y="64"/>
                </a:lnTo>
                <a:lnTo>
                  <a:pt x="15" y="64"/>
                </a:lnTo>
                <a:lnTo>
                  <a:pt x="15" y="62"/>
                </a:lnTo>
                <a:lnTo>
                  <a:pt x="15" y="62"/>
                </a:lnTo>
                <a:lnTo>
                  <a:pt x="15" y="59"/>
                </a:lnTo>
                <a:lnTo>
                  <a:pt x="15" y="59"/>
                </a:lnTo>
                <a:lnTo>
                  <a:pt x="14" y="57"/>
                </a:lnTo>
                <a:lnTo>
                  <a:pt x="10" y="57"/>
                </a:lnTo>
                <a:lnTo>
                  <a:pt x="9" y="57"/>
                </a:lnTo>
                <a:lnTo>
                  <a:pt x="7" y="57"/>
                </a:lnTo>
                <a:lnTo>
                  <a:pt x="5" y="59"/>
                </a:lnTo>
                <a:lnTo>
                  <a:pt x="5" y="59"/>
                </a:lnTo>
                <a:lnTo>
                  <a:pt x="5" y="61"/>
                </a:lnTo>
                <a:lnTo>
                  <a:pt x="5" y="61"/>
                </a:lnTo>
                <a:lnTo>
                  <a:pt x="4" y="62"/>
                </a:lnTo>
                <a:lnTo>
                  <a:pt x="4" y="62"/>
                </a:lnTo>
                <a:lnTo>
                  <a:pt x="2" y="62"/>
                </a:lnTo>
                <a:lnTo>
                  <a:pt x="0" y="64"/>
                </a:lnTo>
                <a:lnTo>
                  <a:pt x="0" y="66"/>
                </a:lnTo>
                <a:lnTo>
                  <a:pt x="0" y="66"/>
                </a:lnTo>
                <a:lnTo>
                  <a:pt x="4" y="71"/>
                </a:lnTo>
                <a:lnTo>
                  <a:pt x="4" y="72"/>
                </a:lnTo>
                <a:lnTo>
                  <a:pt x="4" y="74"/>
                </a:lnTo>
                <a:lnTo>
                  <a:pt x="4" y="74"/>
                </a:lnTo>
                <a:lnTo>
                  <a:pt x="4" y="76"/>
                </a:lnTo>
                <a:lnTo>
                  <a:pt x="5" y="76"/>
                </a:lnTo>
                <a:lnTo>
                  <a:pt x="5" y="76"/>
                </a:lnTo>
                <a:lnTo>
                  <a:pt x="5" y="77"/>
                </a:lnTo>
                <a:lnTo>
                  <a:pt x="5" y="77"/>
                </a:lnTo>
                <a:lnTo>
                  <a:pt x="4" y="79"/>
                </a:lnTo>
                <a:lnTo>
                  <a:pt x="4" y="79"/>
                </a:lnTo>
                <a:lnTo>
                  <a:pt x="4" y="81"/>
                </a:lnTo>
                <a:lnTo>
                  <a:pt x="4" y="81"/>
                </a:lnTo>
                <a:lnTo>
                  <a:pt x="4" y="84"/>
                </a:lnTo>
                <a:lnTo>
                  <a:pt x="4" y="84"/>
                </a:lnTo>
                <a:lnTo>
                  <a:pt x="5" y="86"/>
                </a:lnTo>
                <a:lnTo>
                  <a:pt x="5" y="86"/>
                </a:lnTo>
                <a:lnTo>
                  <a:pt x="7" y="88"/>
                </a:lnTo>
                <a:lnTo>
                  <a:pt x="7" y="88"/>
                </a:lnTo>
                <a:lnTo>
                  <a:pt x="7" y="88"/>
                </a:lnTo>
                <a:lnTo>
                  <a:pt x="5" y="89"/>
                </a:lnTo>
                <a:lnTo>
                  <a:pt x="4" y="93"/>
                </a:lnTo>
                <a:lnTo>
                  <a:pt x="2" y="93"/>
                </a:lnTo>
                <a:lnTo>
                  <a:pt x="2" y="94"/>
                </a:lnTo>
                <a:lnTo>
                  <a:pt x="2" y="96"/>
                </a:lnTo>
                <a:lnTo>
                  <a:pt x="4" y="98"/>
                </a:lnTo>
                <a:lnTo>
                  <a:pt x="4" y="101"/>
                </a:lnTo>
                <a:lnTo>
                  <a:pt x="4" y="101"/>
                </a:lnTo>
                <a:lnTo>
                  <a:pt x="4" y="101"/>
                </a:lnTo>
                <a:lnTo>
                  <a:pt x="5" y="101"/>
                </a:lnTo>
                <a:lnTo>
                  <a:pt x="5" y="101"/>
                </a:lnTo>
                <a:lnTo>
                  <a:pt x="7" y="98"/>
                </a:lnTo>
                <a:lnTo>
                  <a:pt x="7" y="96"/>
                </a:lnTo>
                <a:lnTo>
                  <a:pt x="9" y="96"/>
                </a:lnTo>
                <a:lnTo>
                  <a:pt x="9" y="96"/>
                </a:lnTo>
                <a:lnTo>
                  <a:pt x="12" y="98"/>
                </a:lnTo>
                <a:lnTo>
                  <a:pt x="14" y="98"/>
                </a:lnTo>
                <a:lnTo>
                  <a:pt x="14" y="98"/>
                </a:lnTo>
                <a:lnTo>
                  <a:pt x="14" y="98"/>
                </a:lnTo>
                <a:lnTo>
                  <a:pt x="12" y="99"/>
                </a:lnTo>
                <a:lnTo>
                  <a:pt x="9" y="103"/>
                </a:lnTo>
                <a:lnTo>
                  <a:pt x="9" y="103"/>
                </a:lnTo>
                <a:lnTo>
                  <a:pt x="9" y="103"/>
                </a:lnTo>
                <a:lnTo>
                  <a:pt x="9" y="103"/>
                </a:lnTo>
                <a:lnTo>
                  <a:pt x="9" y="104"/>
                </a:lnTo>
                <a:lnTo>
                  <a:pt x="10" y="106"/>
                </a:lnTo>
                <a:lnTo>
                  <a:pt x="12" y="106"/>
                </a:lnTo>
                <a:lnTo>
                  <a:pt x="19" y="108"/>
                </a:lnTo>
                <a:lnTo>
                  <a:pt x="19" y="108"/>
                </a:lnTo>
                <a:lnTo>
                  <a:pt x="21" y="111"/>
                </a:lnTo>
                <a:lnTo>
                  <a:pt x="21" y="114"/>
                </a:lnTo>
                <a:lnTo>
                  <a:pt x="21" y="118"/>
                </a:lnTo>
                <a:lnTo>
                  <a:pt x="19" y="118"/>
                </a:lnTo>
                <a:lnTo>
                  <a:pt x="17" y="120"/>
                </a:lnTo>
                <a:lnTo>
                  <a:pt x="15" y="121"/>
                </a:lnTo>
                <a:lnTo>
                  <a:pt x="9" y="123"/>
                </a:lnTo>
                <a:lnTo>
                  <a:pt x="9" y="123"/>
                </a:lnTo>
                <a:lnTo>
                  <a:pt x="7" y="125"/>
                </a:lnTo>
                <a:lnTo>
                  <a:pt x="5" y="126"/>
                </a:lnTo>
                <a:lnTo>
                  <a:pt x="5" y="126"/>
                </a:lnTo>
                <a:lnTo>
                  <a:pt x="5" y="128"/>
                </a:lnTo>
                <a:lnTo>
                  <a:pt x="5" y="128"/>
                </a:lnTo>
                <a:lnTo>
                  <a:pt x="4" y="128"/>
                </a:lnTo>
                <a:lnTo>
                  <a:pt x="2" y="130"/>
                </a:lnTo>
                <a:lnTo>
                  <a:pt x="2" y="131"/>
                </a:lnTo>
                <a:lnTo>
                  <a:pt x="2" y="131"/>
                </a:lnTo>
                <a:lnTo>
                  <a:pt x="2" y="131"/>
                </a:lnTo>
                <a:lnTo>
                  <a:pt x="2" y="131"/>
                </a:lnTo>
                <a:lnTo>
                  <a:pt x="4" y="131"/>
                </a:lnTo>
                <a:lnTo>
                  <a:pt x="9" y="131"/>
                </a:lnTo>
                <a:lnTo>
                  <a:pt x="9" y="131"/>
                </a:lnTo>
                <a:lnTo>
                  <a:pt x="10" y="133"/>
                </a:lnTo>
                <a:lnTo>
                  <a:pt x="12" y="135"/>
                </a:lnTo>
                <a:lnTo>
                  <a:pt x="14" y="138"/>
                </a:lnTo>
                <a:lnTo>
                  <a:pt x="14" y="138"/>
                </a:lnTo>
                <a:lnTo>
                  <a:pt x="19" y="138"/>
                </a:lnTo>
                <a:lnTo>
                  <a:pt x="19" y="140"/>
                </a:lnTo>
                <a:lnTo>
                  <a:pt x="19" y="140"/>
                </a:lnTo>
                <a:lnTo>
                  <a:pt x="19" y="141"/>
                </a:lnTo>
                <a:lnTo>
                  <a:pt x="19" y="146"/>
                </a:lnTo>
                <a:lnTo>
                  <a:pt x="19" y="146"/>
                </a:lnTo>
                <a:lnTo>
                  <a:pt x="19" y="146"/>
                </a:lnTo>
                <a:lnTo>
                  <a:pt x="19" y="148"/>
                </a:lnTo>
                <a:lnTo>
                  <a:pt x="22" y="150"/>
                </a:lnTo>
                <a:lnTo>
                  <a:pt x="22" y="150"/>
                </a:lnTo>
                <a:lnTo>
                  <a:pt x="24" y="151"/>
                </a:lnTo>
                <a:lnTo>
                  <a:pt x="24" y="157"/>
                </a:lnTo>
                <a:lnTo>
                  <a:pt x="22" y="162"/>
                </a:lnTo>
                <a:lnTo>
                  <a:pt x="24" y="162"/>
                </a:lnTo>
                <a:lnTo>
                  <a:pt x="26" y="160"/>
                </a:lnTo>
                <a:lnTo>
                  <a:pt x="26" y="160"/>
                </a:lnTo>
                <a:lnTo>
                  <a:pt x="26" y="160"/>
                </a:lnTo>
                <a:lnTo>
                  <a:pt x="26" y="158"/>
                </a:lnTo>
                <a:lnTo>
                  <a:pt x="26" y="158"/>
                </a:lnTo>
                <a:lnTo>
                  <a:pt x="27" y="158"/>
                </a:lnTo>
                <a:lnTo>
                  <a:pt x="27" y="157"/>
                </a:lnTo>
                <a:lnTo>
                  <a:pt x="27" y="157"/>
                </a:lnTo>
                <a:lnTo>
                  <a:pt x="29" y="157"/>
                </a:lnTo>
                <a:lnTo>
                  <a:pt x="29" y="157"/>
                </a:lnTo>
                <a:lnTo>
                  <a:pt x="29" y="157"/>
                </a:lnTo>
                <a:lnTo>
                  <a:pt x="32" y="158"/>
                </a:lnTo>
                <a:lnTo>
                  <a:pt x="34" y="158"/>
                </a:lnTo>
                <a:lnTo>
                  <a:pt x="36" y="158"/>
                </a:lnTo>
                <a:lnTo>
                  <a:pt x="39" y="160"/>
                </a:lnTo>
                <a:lnTo>
                  <a:pt x="39" y="160"/>
                </a:lnTo>
                <a:lnTo>
                  <a:pt x="39" y="160"/>
                </a:lnTo>
                <a:lnTo>
                  <a:pt x="41" y="160"/>
                </a:lnTo>
                <a:lnTo>
                  <a:pt x="41" y="160"/>
                </a:lnTo>
                <a:lnTo>
                  <a:pt x="41" y="160"/>
                </a:lnTo>
                <a:lnTo>
                  <a:pt x="42" y="160"/>
                </a:lnTo>
                <a:lnTo>
                  <a:pt x="46" y="162"/>
                </a:lnTo>
                <a:lnTo>
                  <a:pt x="47" y="165"/>
                </a:lnTo>
                <a:lnTo>
                  <a:pt x="47" y="165"/>
                </a:lnTo>
                <a:lnTo>
                  <a:pt x="47" y="167"/>
                </a:lnTo>
                <a:lnTo>
                  <a:pt x="47" y="167"/>
                </a:lnTo>
                <a:lnTo>
                  <a:pt x="47" y="168"/>
                </a:lnTo>
                <a:lnTo>
                  <a:pt x="47" y="168"/>
                </a:lnTo>
                <a:lnTo>
                  <a:pt x="46" y="170"/>
                </a:lnTo>
                <a:lnTo>
                  <a:pt x="44" y="170"/>
                </a:lnTo>
                <a:lnTo>
                  <a:pt x="44" y="170"/>
                </a:lnTo>
                <a:lnTo>
                  <a:pt x="44" y="170"/>
                </a:lnTo>
                <a:lnTo>
                  <a:pt x="44" y="172"/>
                </a:lnTo>
                <a:lnTo>
                  <a:pt x="44" y="172"/>
                </a:lnTo>
                <a:lnTo>
                  <a:pt x="44" y="172"/>
                </a:lnTo>
                <a:lnTo>
                  <a:pt x="46" y="172"/>
                </a:lnTo>
                <a:lnTo>
                  <a:pt x="46" y="172"/>
                </a:lnTo>
                <a:lnTo>
                  <a:pt x="46" y="172"/>
                </a:lnTo>
                <a:lnTo>
                  <a:pt x="46" y="172"/>
                </a:lnTo>
                <a:lnTo>
                  <a:pt x="47" y="172"/>
                </a:lnTo>
                <a:lnTo>
                  <a:pt x="47" y="172"/>
                </a:lnTo>
                <a:lnTo>
                  <a:pt x="49" y="172"/>
                </a:lnTo>
                <a:lnTo>
                  <a:pt x="49" y="172"/>
                </a:lnTo>
                <a:lnTo>
                  <a:pt x="49" y="172"/>
                </a:lnTo>
                <a:lnTo>
                  <a:pt x="49" y="172"/>
                </a:lnTo>
                <a:lnTo>
                  <a:pt x="51" y="173"/>
                </a:lnTo>
                <a:lnTo>
                  <a:pt x="51" y="173"/>
                </a:lnTo>
                <a:lnTo>
                  <a:pt x="51" y="175"/>
                </a:lnTo>
                <a:lnTo>
                  <a:pt x="51" y="175"/>
                </a:lnTo>
                <a:lnTo>
                  <a:pt x="49" y="175"/>
                </a:lnTo>
                <a:lnTo>
                  <a:pt x="49" y="177"/>
                </a:lnTo>
                <a:lnTo>
                  <a:pt x="51" y="177"/>
                </a:lnTo>
                <a:lnTo>
                  <a:pt x="51" y="178"/>
                </a:lnTo>
                <a:lnTo>
                  <a:pt x="51" y="178"/>
                </a:lnTo>
                <a:lnTo>
                  <a:pt x="51" y="178"/>
                </a:lnTo>
                <a:lnTo>
                  <a:pt x="51" y="178"/>
                </a:lnTo>
                <a:lnTo>
                  <a:pt x="51" y="180"/>
                </a:lnTo>
                <a:lnTo>
                  <a:pt x="52" y="180"/>
                </a:lnTo>
                <a:lnTo>
                  <a:pt x="52" y="180"/>
                </a:lnTo>
                <a:lnTo>
                  <a:pt x="52" y="180"/>
                </a:lnTo>
                <a:lnTo>
                  <a:pt x="52" y="180"/>
                </a:lnTo>
                <a:lnTo>
                  <a:pt x="54" y="178"/>
                </a:lnTo>
                <a:lnTo>
                  <a:pt x="54" y="178"/>
                </a:lnTo>
                <a:lnTo>
                  <a:pt x="54" y="178"/>
                </a:lnTo>
                <a:lnTo>
                  <a:pt x="54" y="178"/>
                </a:lnTo>
                <a:lnTo>
                  <a:pt x="54" y="177"/>
                </a:lnTo>
                <a:lnTo>
                  <a:pt x="54" y="175"/>
                </a:lnTo>
                <a:lnTo>
                  <a:pt x="54" y="175"/>
                </a:lnTo>
                <a:lnTo>
                  <a:pt x="54" y="175"/>
                </a:lnTo>
                <a:lnTo>
                  <a:pt x="54" y="175"/>
                </a:lnTo>
                <a:lnTo>
                  <a:pt x="56" y="175"/>
                </a:lnTo>
                <a:lnTo>
                  <a:pt x="56" y="175"/>
                </a:lnTo>
                <a:lnTo>
                  <a:pt x="57" y="175"/>
                </a:lnTo>
                <a:lnTo>
                  <a:pt x="57" y="175"/>
                </a:lnTo>
                <a:lnTo>
                  <a:pt x="59" y="177"/>
                </a:lnTo>
                <a:lnTo>
                  <a:pt x="59" y="178"/>
                </a:lnTo>
                <a:lnTo>
                  <a:pt x="59" y="180"/>
                </a:lnTo>
                <a:lnTo>
                  <a:pt x="59" y="180"/>
                </a:lnTo>
                <a:lnTo>
                  <a:pt x="59" y="182"/>
                </a:lnTo>
                <a:lnTo>
                  <a:pt x="59" y="182"/>
                </a:lnTo>
                <a:lnTo>
                  <a:pt x="57" y="182"/>
                </a:lnTo>
                <a:lnTo>
                  <a:pt x="57" y="182"/>
                </a:lnTo>
                <a:lnTo>
                  <a:pt x="57" y="183"/>
                </a:lnTo>
                <a:lnTo>
                  <a:pt x="59" y="185"/>
                </a:lnTo>
                <a:lnTo>
                  <a:pt x="59" y="185"/>
                </a:lnTo>
                <a:lnTo>
                  <a:pt x="59" y="187"/>
                </a:lnTo>
                <a:lnTo>
                  <a:pt x="57" y="187"/>
                </a:lnTo>
                <a:lnTo>
                  <a:pt x="57" y="187"/>
                </a:lnTo>
                <a:lnTo>
                  <a:pt x="57" y="188"/>
                </a:lnTo>
                <a:lnTo>
                  <a:pt x="59" y="188"/>
                </a:lnTo>
                <a:lnTo>
                  <a:pt x="59" y="188"/>
                </a:lnTo>
                <a:lnTo>
                  <a:pt x="59" y="188"/>
                </a:lnTo>
                <a:lnTo>
                  <a:pt x="61" y="187"/>
                </a:lnTo>
                <a:lnTo>
                  <a:pt x="61" y="187"/>
                </a:lnTo>
                <a:lnTo>
                  <a:pt x="63" y="188"/>
                </a:lnTo>
                <a:lnTo>
                  <a:pt x="64" y="197"/>
                </a:lnTo>
                <a:lnTo>
                  <a:pt x="73" y="200"/>
                </a:lnTo>
                <a:lnTo>
                  <a:pt x="73" y="200"/>
                </a:lnTo>
                <a:lnTo>
                  <a:pt x="74" y="200"/>
                </a:lnTo>
                <a:lnTo>
                  <a:pt x="74" y="200"/>
                </a:lnTo>
                <a:lnTo>
                  <a:pt x="74" y="199"/>
                </a:lnTo>
                <a:lnTo>
                  <a:pt x="74" y="199"/>
                </a:lnTo>
                <a:lnTo>
                  <a:pt x="74" y="199"/>
                </a:lnTo>
                <a:lnTo>
                  <a:pt x="74" y="199"/>
                </a:lnTo>
                <a:lnTo>
                  <a:pt x="76" y="200"/>
                </a:lnTo>
                <a:lnTo>
                  <a:pt x="76" y="200"/>
                </a:lnTo>
                <a:lnTo>
                  <a:pt x="76" y="202"/>
                </a:lnTo>
                <a:lnTo>
                  <a:pt x="76" y="202"/>
                </a:lnTo>
                <a:lnTo>
                  <a:pt x="76" y="202"/>
                </a:lnTo>
                <a:lnTo>
                  <a:pt x="76" y="204"/>
                </a:lnTo>
                <a:lnTo>
                  <a:pt x="78" y="204"/>
                </a:lnTo>
                <a:lnTo>
                  <a:pt x="81" y="205"/>
                </a:lnTo>
                <a:lnTo>
                  <a:pt x="84" y="209"/>
                </a:lnTo>
                <a:lnTo>
                  <a:pt x="84" y="209"/>
                </a:lnTo>
                <a:lnTo>
                  <a:pt x="84" y="210"/>
                </a:lnTo>
                <a:lnTo>
                  <a:pt x="83" y="210"/>
                </a:lnTo>
                <a:lnTo>
                  <a:pt x="83" y="210"/>
                </a:lnTo>
                <a:lnTo>
                  <a:pt x="83" y="210"/>
                </a:lnTo>
                <a:lnTo>
                  <a:pt x="81" y="210"/>
                </a:lnTo>
                <a:lnTo>
                  <a:pt x="81" y="210"/>
                </a:lnTo>
                <a:lnTo>
                  <a:pt x="81" y="212"/>
                </a:lnTo>
                <a:lnTo>
                  <a:pt x="81" y="212"/>
                </a:lnTo>
                <a:lnTo>
                  <a:pt x="79" y="214"/>
                </a:lnTo>
                <a:lnTo>
                  <a:pt x="79" y="214"/>
                </a:lnTo>
                <a:lnTo>
                  <a:pt x="79" y="215"/>
                </a:lnTo>
                <a:lnTo>
                  <a:pt x="79" y="215"/>
                </a:lnTo>
                <a:lnTo>
                  <a:pt x="78" y="217"/>
                </a:lnTo>
                <a:lnTo>
                  <a:pt x="79" y="217"/>
                </a:lnTo>
                <a:lnTo>
                  <a:pt x="79" y="217"/>
                </a:lnTo>
                <a:lnTo>
                  <a:pt x="79" y="217"/>
                </a:lnTo>
                <a:lnTo>
                  <a:pt x="81" y="217"/>
                </a:lnTo>
                <a:lnTo>
                  <a:pt x="81" y="217"/>
                </a:lnTo>
                <a:lnTo>
                  <a:pt x="81" y="217"/>
                </a:lnTo>
                <a:lnTo>
                  <a:pt x="83" y="217"/>
                </a:lnTo>
                <a:lnTo>
                  <a:pt x="83" y="217"/>
                </a:lnTo>
                <a:lnTo>
                  <a:pt x="84" y="219"/>
                </a:lnTo>
                <a:lnTo>
                  <a:pt x="84" y="219"/>
                </a:lnTo>
                <a:lnTo>
                  <a:pt x="86" y="219"/>
                </a:lnTo>
                <a:lnTo>
                  <a:pt x="86" y="219"/>
                </a:lnTo>
                <a:lnTo>
                  <a:pt x="86" y="217"/>
                </a:lnTo>
                <a:lnTo>
                  <a:pt x="86" y="217"/>
                </a:lnTo>
                <a:lnTo>
                  <a:pt x="86" y="217"/>
                </a:lnTo>
                <a:lnTo>
                  <a:pt x="88" y="217"/>
                </a:lnTo>
                <a:lnTo>
                  <a:pt x="88" y="217"/>
                </a:lnTo>
                <a:lnTo>
                  <a:pt x="88" y="217"/>
                </a:lnTo>
                <a:lnTo>
                  <a:pt x="88" y="217"/>
                </a:lnTo>
                <a:lnTo>
                  <a:pt x="89" y="217"/>
                </a:lnTo>
                <a:lnTo>
                  <a:pt x="88" y="219"/>
                </a:lnTo>
                <a:lnTo>
                  <a:pt x="88" y="219"/>
                </a:lnTo>
                <a:lnTo>
                  <a:pt x="88" y="220"/>
                </a:lnTo>
                <a:lnTo>
                  <a:pt x="88" y="220"/>
                </a:lnTo>
                <a:lnTo>
                  <a:pt x="88" y="220"/>
                </a:lnTo>
                <a:lnTo>
                  <a:pt x="89" y="222"/>
                </a:lnTo>
                <a:lnTo>
                  <a:pt x="89" y="222"/>
                </a:lnTo>
                <a:lnTo>
                  <a:pt x="91" y="224"/>
                </a:lnTo>
                <a:lnTo>
                  <a:pt x="96" y="225"/>
                </a:lnTo>
                <a:lnTo>
                  <a:pt x="96" y="225"/>
                </a:lnTo>
                <a:lnTo>
                  <a:pt x="96" y="227"/>
                </a:lnTo>
                <a:lnTo>
                  <a:pt x="98" y="227"/>
                </a:lnTo>
                <a:lnTo>
                  <a:pt x="98" y="229"/>
                </a:lnTo>
                <a:lnTo>
                  <a:pt x="98" y="229"/>
                </a:lnTo>
                <a:lnTo>
                  <a:pt x="100" y="229"/>
                </a:lnTo>
                <a:lnTo>
                  <a:pt x="103" y="231"/>
                </a:lnTo>
                <a:lnTo>
                  <a:pt x="103" y="231"/>
                </a:lnTo>
                <a:lnTo>
                  <a:pt x="103" y="232"/>
                </a:lnTo>
                <a:lnTo>
                  <a:pt x="105" y="232"/>
                </a:lnTo>
                <a:lnTo>
                  <a:pt x="105" y="234"/>
                </a:lnTo>
                <a:lnTo>
                  <a:pt x="105" y="234"/>
                </a:lnTo>
                <a:lnTo>
                  <a:pt x="105" y="234"/>
                </a:lnTo>
                <a:lnTo>
                  <a:pt x="106" y="234"/>
                </a:lnTo>
                <a:lnTo>
                  <a:pt x="106" y="236"/>
                </a:lnTo>
                <a:lnTo>
                  <a:pt x="105" y="237"/>
                </a:lnTo>
                <a:lnTo>
                  <a:pt x="105" y="237"/>
                </a:lnTo>
                <a:lnTo>
                  <a:pt x="105" y="239"/>
                </a:lnTo>
                <a:lnTo>
                  <a:pt x="103" y="241"/>
                </a:lnTo>
                <a:lnTo>
                  <a:pt x="103" y="242"/>
                </a:lnTo>
                <a:lnTo>
                  <a:pt x="103" y="242"/>
                </a:lnTo>
                <a:lnTo>
                  <a:pt x="103" y="242"/>
                </a:lnTo>
                <a:lnTo>
                  <a:pt x="103" y="244"/>
                </a:lnTo>
                <a:lnTo>
                  <a:pt x="103" y="244"/>
                </a:lnTo>
                <a:lnTo>
                  <a:pt x="103" y="246"/>
                </a:lnTo>
                <a:lnTo>
                  <a:pt x="103" y="246"/>
                </a:lnTo>
                <a:lnTo>
                  <a:pt x="103" y="247"/>
                </a:lnTo>
                <a:lnTo>
                  <a:pt x="103" y="249"/>
                </a:lnTo>
                <a:lnTo>
                  <a:pt x="113" y="244"/>
                </a:lnTo>
                <a:lnTo>
                  <a:pt x="118" y="242"/>
                </a:lnTo>
                <a:lnTo>
                  <a:pt x="120" y="242"/>
                </a:lnTo>
                <a:lnTo>
                  <a:pt x="121" y="241"/>
                </a:lnTo>
                <a:lnTo>
                  <a:pt x="121" y="241"/>
                </a:lnTo>
                <a:lnTo>
                  <a:pt x="121" y="241"/>
                </a:lnTo>
                <a:lnTo>
                  <a:pt x="126" y="241"/>
                </a:lnTo>
                <a:lnTo>
                  <a:pt x="126" y="239"/>
                </a:lnTo>
                <a:lnTo>
                  <a:pt x="128" y="239"/>
                </a:lnTo>
                <a:lnTo>
                  <a:pt x="143" y="232"/>
                </a:lnTo>
                <a:lnTo>
                  <a:pt x="145" y="231"/>
                </a:lnTo>
                <a:lnTo>
                  <a:pt x="147" y="231"/>
                </a:lnTo>
                <a:lnTo>
                  <a:pt x="150" y="225"/>
                </a:lnTo>
                <a:lnTo>
                  <a:pt x="152" y="220"/>
                </a:lnTo>
                <a:lnTo>
                  <a:pt x="152" y="220"/>
                </a:lnTo>
                <a:lnTo>
                  <a:pt x="152" y="219"/>
                </a:lnTo>
                <a:lnTo>
                  <a:pt x="152" y="219"/>
                </a:lnTo>
                <a:lnTo>
                  <a:pt x="150" y="219"/>
                </a:lnTo>
                <a:lnTo>
                  <a:pt x="150" y="219"/>
                </a:lnTo>
                <a:lnTo>
                  <a:pt x="150" y="217"/>
                </a:lnTo>
                <a:lnTo>
                  <a:pt x="152" y="214"/>
                </a:lnTo>
                <a:lnTo>
                  <a:pt x="152" y="212"/>
                </a:lnTo>
                <a:lnTo>
                  <a:pt x="152" y="210"/>
                </a:lnTo>
                <a:lnTo>
                  <a:pt x="153" y="209"/>
                </a:lnTo>
                <a:lnTo>
                  <a:pt x="155" y="209"/>
                </a:lnTo>
                <a:lnTo>
                  <a:pt x="157" y="209"/>
                </a:lnTo>
                <a:lnTo>
                  <a:pt x="157" y="207"/>
                </a:lnTo>
                <a:lnTo>
                  <a:pt x="157" y="207"/>
                </a:lnTo>
                <a:lnTo>
                  <a:pt x="157" y="207"/>
                </a:lnTo>
                <a:lnTo>
                  <a:pt x="157" y="205"/>
                </a:lnTo>
                <a:lnTo>
                  <a:pt x="157" y="205"/>
                </a:lnTo>
                <a:lnTo>
                  <a:pt x="157" y="205"/>
                </a:lnTo>
                <a:lnTo>
                  <a:pt x="157" y="205"/>
                </a:lnTo>
                <a:lnTo>
                  <a:pt x="158" y="204"/>
                </a:lnTo>
                <a:lnTo>
                  <a:pt x="162" y="204"/>
                </a:lnTo>
                <a:lnTo>
                  <a:pt x="162" y="204"/>
                </a:lnTo>
                <a:lnTo>
                  <a:pt x="163" y="204"/>
                </a:lnTo>
                <a:lnTo>
                  <a:pt x="163" y="204"/>
                </a:lnTo>
                <a:lnTo>
                  <a:pt x="163" y="202"/>
                </a:lnTo>
                <a:lnTo>
                  <a:pt x="163" y="202"/>
                </a:lnTo>
                <a:lnTo>
                  <a:pt x="163" y="200"/>
                </a:lnTo>
                <a:lnTo>
                  <a:pt x="163" y="200"/>
                </a:lnTo>
                <a:lnTo>
                  <a:pt x="162" y="199"/>
                </a:lnTo>
                <a:lnTo>
                  <a:pt x="162" y="199"/>
                </a:lnTo>
                <a:lnTo>
                  <a:pt x="160" y="197"/>
                </a:lnTo>
                <a:lnTo>
                  <a:pt x="160" y="197"/>
                </a:lnTo>
                <a:lnTo>
                  <a:pt x="160" y="197"/>
                </a:lnTo>
                <a:lnTo>
                  <a:pt x="160" y="197"/>
                </a:lnTo>
                <a:lnTo>
                  <a:pt x="160" y="195"/>
                </a:lnTo>
                <a:lnTo>
                  <a:pt x="160" y="195"/>
                </a:lnTo>
                <a:lnTo>
                  <a:pt x="162" y="192"/>
                </a:lnTo>
                <a:lnTo>
                  <a:pt x="162" y="192"/>
                </a:lnTo>
                <a:lnTo>
                  <a:pt x="162" y="190"/>
                </a:lnTo>
                <a:lnTo>
                  <a:pt x="162" y="190"/>
                </a:lnTo>
                <a:lnTo>
                  <a:pt x="163" y="190"/>
                </a:lnTo>
                <a:lnTo>
                  <a:pt x="163" y="190"/>
                </a:lnTo>
                <a:lnTo>
                  <a:pt x="163" y="192"/>
                </a:lnTo>
                <a:lnTo>
                  <a:pt x="163" y="192"/>
                </a:lnTo>
                <a:lnTo>
                  <a:pt x="165" y="192"/>
                </a:lnTo>
                <a:lnTo>
                  <a:pt x="165" y="192"/>
                </a:lnTo>
                <a:lnTo>
                  <a:pt x="165" y="192"/>
                </a:lnTo>
                <a:lnTo>
                  <a:pt x="165" y="192"/>
                </a:lnTo>
                <a:lnTo>
                  <a:pt x="165" y="192"/>
                </a:lnTo>
                <a:lnTo>
                  <a:pt x="165" y="190"/>
                </a:lnTo>
                <a:lnTo>
                  <a:pt x="165" y="188"/>
                </a:lnTo>
                <a:lnTo>
                  <a:pt x="165" y="187"/>
                </a:lnTo>
                <a:lnTo>
                  <a:pt x="165" y="187"/>
                </a:lnTo>
                <a:lnTo>
                  <a:pt x="165" y="187"/>
                </a:lnTo>
                <a:lnTo>
                  <a:pt x="167" y="185"/>
                </a:lnTo>
                <a:lnTo>
                  <a:pt x="167" y="185"/>
                </a:lnTo>
                <a:lnTo>
                  <a:pt x="167" y="185"/>
                </a:lnTo>
                <a:lnTo>
                  <a:pt x="167" y="183"/>
                </a:lnTo>
                <a:lnTo>
                  <a:pt x="168" y="183"/>
                </a:lnTo>
                <a:lnTo>
                  <a:pt x="168" y="183"/>
                </a:lnTo>
                <a:lnTo>
                  <a:pt x="168" y="183"/>
                </a:lnTo>
                <a:lnTo>
                  <a:pt x="170" y="183"/>
                </a:lnTo>
                <a:lnTo>
                  <a:pt x="172" y="183"/>
                </a:lnTo>
                <a:lnTo>
                  <a:pt x="173" y="187"/>
                </a:lnTo>
                <a:lnTo>
                  <a:pt x="173" y="187"/>
                </a:lnTo>
                <a:lnTo>
                  <a:pt x="173" y="187"/>
                </a:lnTo>
                <a:lnTo>
                  <a:pt x="177" y="187"/>
                </a:lnTo>
                <a:lnTo>
                  <a:pt x="177" y="187"/>
                </a:lnTo>
                <a:lnTo>
                  <a:pt x="177" y="187"/>
                </a:lnTo>
                <a:lnTo>
                  <a:pt x="179" y="187"/>
                </a:lnTo>
                <a:lnTo>
                  <a:pt x="179" y="187"/>
                </a:lnTo>
                <a:lnTo>
                  <a:pt x="179" y="185"/>
                </a:lnTo>
                <a:lnTo>
                  <a:pt x="180" y="183"/>
                </a:lnTo>
                <a:lnTo>
                  <a:pt x="180" y="183"/>
                </a:lnTo>
                <a:lnTo>
                  <a:pt x="180" y="182"/>
                </a:lnTo>
                <a:lnTo>
                  <a:pt x="182" y="180"/>
                </a:lnTo>
                <a:lnTo>
                  <a:pt x="184" y="178"/>
                </a:lnTo>
                <a:lnTo>
                  <a:pt x="184" y="177"/>
                </a:lnTo>
                <a:lnTo>
                  <a:pt x="184" y="175"/>
                </a:lnTo>
                <a:lnTo>
                  <a:pt x="182" y="175"/>
                </a:lnTo>
                <a:lnTo>
                  <a:pt x="182" y="173"/>
                </a:lnTo>
                <a:lnTo>
                  <a:pt x="182" y="173"/>
                </a:lnTo>
                <a:lnTo>
                  <a:pt x="182" y="172"/>
                </a:lnTo>
                <a:lnTo>
                  <a:pt x="182" y="172"/>
                </a:lnTo>
                <a:lnTo>
                  <a:pt x="182" y="170"/>
                </a:lnTo>
                <a:lnTo>
                  <a:pt x="182" y="170"/>
                </a:lnTo>
                <a:lnTo>
                  <a:pt x="184" y="170"/>
                </a:lnTo>
                <a:lnTo>
                  <a:pt x="184" y="170"/>
                </a:lnTo>
                <a:lnTo>
                  <a:pt x="184" y="168"/>
                </a:lnTo>
                <a:lnTo>
                  <a:pt x="184" y="170"/>
                </a:lnTo>
                <a:lnTo>
                  <a:pt x="187" y="170"/>
                </a:lnTo>
                <a:lnTo>
                  <a:pt x="187" y="170"/>
                </a:lnTo>
                <a:lnTo>
                  <a:pt x="189" y="170"/>
                </a:lnTo>
                <a:lnTo>
                  <a:pt x="192" y="167"/>
                </a:lnTo>
                <a:lnTo>
                  <a:pt x="192" y="167"/>
                </a:lnTo>
                <a:lnTo>
                  <a:pt x="192" y="167"/>
                </a:lnTo>
                <a:lnTo>
                  <a:pt x="194" y="167"/>
                </a:lnTo>
                <a:lnTo>
                  <a:pt x="195" y="167"/>
                </a:lnTo>
                <a:lnTo>
                  <a:pt x="195" y="167"/>
                </a:lnTo>
                <a:lnTo>
                  <a:pt x="197" y="165"/>
                </a:lnTo>
                <a:lnTo>
                  <a:pt x="199" y="165"/>
                </a:lnTo>
                <a:lnTo>
                  <a:pt x="199" y="165"/>
                </a:lnTo>
                <a:lnTo>
                  <a:pt x="200" y="165"/>
                </a:lnTo>
                <a:lnTo>
                  <a:pt x="202" y="165"/>
                </a:lnTo>
                <a:lnTo>
                  <a:pt x="204" y="163"/>
                </a:lnTo>
                <a:lnTo>
                  <a:pt x="204" y="163"/>
                </a:lnTo>
                <a:lnTo>
                  <a:pt x="204" y="163"/>
                </a:lnTo>
                <a:lnTo>
                  <a:pt x="204" y="162"/>
                </a:lnTo>
                <a:lnTo>
                  <a:pt x="205" y="158"/>
                </a:lnTo>
                <a:lnTo>
                  <a:pt x="205" y="158"/>
                </a:lnTo>
                <a:lnTo>
                  <a:pt x="205" y="157"/>
                </a:lnTo>
                <a:lnTo>
                  <a:pt x="205" y="157"/>
                </a:lnTo>
                <a:lnTo>
                  <a:pt x="207" y="157"/>
                </a:lnTo>
                <a:lnTo>
                  <a:pt x="209" y="157"/>
                </a:lnTo>
                <a:lnTo>
                  <a:pt x="210" y="157"/>
                </a:lnTo>
                <a:lnTo>
                  <a:pt x="210" y="157"/>
                </a:lnTo>
                <a:lnTo>
                  <a:pt x="210" y="157"/>
                </a:lnTo>
                <a:lnTo>
                  <a:pt x="212" y="155"/>
                </a:lnTo>
                <a:lnTo>
                  <a:pt x="212" y="155"/>
                </a:lnTo>
                <a:lnTo>
                  <a:pt x="212" y="155"/>
                </a:lnTo>
                <a:lnTo>
                  <a:pt x="210" y="155"/>
                </a:lnTo>
                <a:lnTo>
                  <a:pt x="210" y="153"/>
                </a:lnTo>
                <a:lnTo>
                  <a:pt x="207" y="153"/>
                </a:lnTo>
                <a:lnTo>
                  <a:pt x="207" y="151"/>
                </a:lnTo>
                <a:lnTo>
                  <a:pt x="207" y="151"/>
                </a:lnTo>
                <a:lnTo>
                  <a:pt x="207" y="151"/>
                </a:lnTo>
                <a:lnTo>
                  <a:pt x="207" y="151"/>
                </a:lnTo>
                <a:lnTo>
                  <a:pt x="207" y="150"/>
                </a:lnTo>
                <a:lnTo>
                  <a:pt x="209" y="150"/>
                </a:lnTo>
                <a:lnTo>
                  <a:pt x="210" y="150"/>
                </a:lnTo>
                <a:lnTo>
                  <a:pt x="210" y="150"/>
                </a:lnTo>
                <a:lnTo>
                  <a:pt x="212" y="150"/>
                </a:lnTo>
                <a:lnTo>
                  <a:pt x="212" y="148"/>
                </a:lnTo>
                <a:lnTo>
                  <a:pt x="212" y="148"/>
                </a:lnTo>
                <a:lnTo>
                  <a:pt x="212" y="148"/>
                </a:lnTo>
                <a:lnTo>
                  <a:pt x="212" y="146"/>
                </a:lnTo>
                <a:lnTo>
                  <a:pt x="212" y="146"/>
                </a:lnTo>
                <a:lnTo>
                  <a:pt x="212" y="145"/>
                </a:lnTo>
                <a:lnTo>
                  <a:pt x="214" y="145"/>
                </a:lnTo>
                <a:lnTo>
                  <a:pt x="214" y="145"/>
                </a:lnTo>
                <a:lnTo>
                  <a:pt x="215" y="143"/>
                </a:lnTo>
                <a:lnTo>
                  <a:pt x="215" y="143"/>
                </a:lnTo>
                <a:lnTo>
                  <a:pt x="215" y="143"/>
                </a:lnTo>
                <a:lnTo>
                  <a:pt x="215" y="143"/>
                </a:lnTo>
                <a:lnTo>
                  <a:pt x="215" y="141"/>
                </a:lnTo>
                <a:lnTo>
                  <a:pt x="215" y="140"/>
                </a:lnTo>
                <a:lnTo>
                  <a:pt x="215" y="140"/>
                </a:lnTo>
                <a:lnTo>
                  <a:pt x="215" y="140"/>
                </a:lnTo>
                <a:lnTo>
                  <a:pt x="217" y="138"/>
                </a:lnTo>
                <a:lnTo>
                  <a:pt x="217" y="136"/>
                </a:lnTo>
                <a:lnTo>
                  <a:pt x="219" y="135"/>
                </a:lnTo>
                <a:lnTo>
                  <a:pt x="221" y="133"/>
                </a:lnTo>
                <a:lnTo>
                  <a:pt x="221" y="133"/>
                </a:lnTo>
                <a:lnTo>
                  <a:pt x="221" y="131"/>
                </a:lnTo>
                <a:lnTo>
                  <a:pt x="219" y="131"/>
                </a:lnTo>
                <a:lnTo>
                  <a:pt x="219" y="130"/>
                </a:lnTo>
                <a:lnTo>
                  <a:pt x="219" y="130"/>
                </a:lnTo>
                <a:lnTo>
                  <a:pt x="219" y="126"/>
                </a:lnTo>
                <a:lnTo>
                  <a:pt x="219" y="126"/>
                </a:lnTo>
                <a:lnTo>
                  <a:pt x="219" y="125"/>
                </a:lnTo>
                <a:lnTo>
                  <a:pt x="217" y="123"/>
                </a:lnTo>
                <a:lnTo>
                  <a:pt x="217" y="121"/>
                </a:lnTo>
                <a:lnTo>
                  <a:pt x="217" y="121"/>
                </a:lnTo>
                <a:lnTo>
                  <a:pt x="217" y="120"/>
                </a:lnTo>
                <a:lnTo>
                  <a:pt x="217" y="120"/>
                </a:lnTo>
                <a:lnTo>
                  <a:pt x="217" y="120"/>
                </a:lnTo>
                <a:lnTo>
                  <a:pt x="219" y="118"/>
                </a:lnTo>
                <a:lnTo>
                  <a:pt x="219" y="116"/>
                </a:lnTo>
                <a:lnTo>
                  <a:pt x="221" y="116"/>
                </a:lnTo>
                <a:lnTo>
                  <a:pt x="221" y="116"/>
                </a:lnTo>
                <a:lnTo>
                  <a:pt x="222" y="118"/>
                </a:lnTo>
                <a:lnTo>
                  <a:pt x="224" y="118"/>
                </a:lnTo>
                <a:lnTo>
                  <a:pt x="224" y="116"/>
                </a:lnTo>
                <a:lnTo>
                  <a:pt x="224" y="116"/>
                </a:lnTo>
                <a:lnTo>
                  <a:pt x="226" y="116"/>
                </a:lnTo>
                <a:lnTo>
                  <a:pt x="226" y="116"/>
                </a:lnTo>
                <a:lnTo>
                  <a:pt x="226" y="114"/>
                </a:lnTo>
                <a:lnTo>
                  <a:pt x="227" y="113"/>
                </a:lnTo>
                <a:lnTo>
                  <a:pt x="227" y="111"/>
                </a:lnTo>
                <a:lnTo>
                  <a:pt x="229" y="111"/>
                </a:lnTo>
                <a:lnTo>
                  <a:pt x="229" y="111"/>
                </a:lnTo>
                <a:lnTo>
                  <a:pt x="229" y="111"/>
                </a:lnTo>
                <a:lnTo>
                  <a:pt x="229" y="111"/>
                </a:lnTo>
                <a:lnTo>
                  <a:pt x="231" y="109"/>
                </a:lnTo>
                <a:lnTo>
                  <a:pt x="231" y="109"/>
                </a:lnTo>
                <a:lnTo>
                  <a:pt x="231" y="109"/>
                </a:lnTo>
                <a:lnTo>
                  <a:pt x="231" y="108"/>
                </a:lnTo>
                <a:lnTo>
                  <a:pt x="231" y="108"/>
                </a:lnTo>
                <a:lnTo>
                  <a:pt x="231" y="108"/>
                </a:lnTo>
                <a:lnTo>
                  <a:pt x="232" y="108"/>
                </a:lnTo>
                <a:lnTo>
                  <a:pt x="232" y="108"/>
                </a:lnTo>
                <a:lnTo>
                  <a:pt x="234" y="103"/>
                </a:lnTo>
                <a:lnTo>
                  <a:pt x="234" y="103"/>
                </a:lnTo>
                <a:lnTo>
                  <a:pt x="236" y="103"/>
                </a:lnTo>
                <a:lnTo>
                  <a:pt x="237" y="99"/>
                </a:lnTo>
                <a:lnTo>
                  <a:pt x="239" y="99"/>
                </a:lnTo>
                <a:lnTo>
                  <a:pt x="239" y="99"/>
                </a:lnTo>
                <a:lnTo>
                  <a:pt x="241" y="96"/>
                </a:lnTo>
                <a:lnTo>
                  <a:pt x="242" y="91"/>
                </a:lnTo>
                <a:lnTo>
                  <a:pt x="246" y="88"/>
                </a:lnTo>
                <a:lnTo>
                  <a:pt x="246" y="86"/>
                </a:lnTo>
                <a:lnTo>
                  <a:pt x="246" y="86"/>
                </a:lnTo>
                <a:lnTo>
                  <a:pt x="246" y="86"/>
                </a:lnTo>
                <a:lnTo>
                  <a:pt x="246" y="84"/>
                </a:lnTo>
                <a:lnTo>
                  <a:pt x="246" y="84"/>
                </a:lnTo>
                <a:lnTo>
                  <a:pt x="246" y="84"/>
                </a:lnTo>
                <a:lnTo>
                  <a:pt x="246" y="83"/>
                </a:lnTo>
                <a:lnTo>
                  <a:pt x="246" y="83"/>
                </a:lnTo>
                <a:lnTo>
                  <a:pt x="247" y="81"/>
                </a:lnTo>
                <a:lnTo>
                  <a:pt x="249" y="79"/>
                </a:lnTo>
                <a:lnTo>
                  <a:pt x="252" y="79"/>
                </a:lnTo>
                <a:lnTo>
                  <a:pt x="252" y="77"/>
                </a:lnTo>
                <a:lnTo>
                  <a:pt x="252" y="77"/>
                </a:lnTo>
                <a:lnTo>
                  <a:pt x="252" y="77"/>
                </a:lnTo>
                <a:lnTo>
                  <a:pt x="252" y="76"/>
                </a:lnTo>
                <a:lnTo>
                  <a:pt x="252" y="76"/>
                </a:lnTo>
                <a:lnTo>
                  <a:pt x="251" y="74"/>
                </a:lnTo>
                <a:lnTo>
                  <a:pt x="251" y="74"/>
                </a:lnTo>
                <a:lnTo>
                  <a:pt x="251" y="74"/>
                </a:lnTo>
                <a:lnTo>
                  <a:pt x="251" y="71"/>
                </a:lnTo>
                <a:lnTo>
                  <a:pt x="251" y="71"/>
                </a:lnTo>
                <a:lnTo>
                  <a:pt x="251" y="71"/>
                </a:lnTo>
                <a:lnTo>
                  <a:pt x="251" y="71"/>
                </a:lnTo>
                <a:lnTo>
                  <a:pt x="249" y="71"/>
                </a:lnTo>
                <a:lnTo>
                  <a:pt x="249" y="69"/>
                </a:lnTo>
                <a:lnTo>
                  <a:pt x="244" y="71"/>
                </a:lnTo>
                <a:lnTo>
                  <a:pt x="244" y="69"/>
                </a:lnTo>
                <a:lnTo>
                  <a:pt x="244" y="69"/>
                </a:lnTo>
                <a:lnTo>
                  <a:pt x="244" y="69"/>
                </a:lnTo>
                <a:lnTo>
                  <a:pt x="244" y="69"/>
                </a:lnTo>
                <a:lnTo>
                  <a:pt x="244" y="69"/>
                </a:lnTo>
                <a:lnTo>
                  <a:pt x="244" y="67"/>
                </a:lnTo>
                <a:lnTo>
                  <a:pt x="244" y="67"/>
                </a:lnTo>
                <a:lnTo>
                  <a:pt x="244" y="66"/>
                </a:lnTo>
                <a:lnTo>
                  <a:pt x="244" y="66"/>
                </a:lnTo>
                <a:lnTo>
                  <a:pt x="244" y="66"/>
                </a:lnTo>
                <a:lnTo>
                  <a:pt x="246" y="66"/>
                </a:lnTo>
                <a:lnTo>
                  <a:pt x="246" y="66"/>
                </a:lnTo>
                <a:lnTo>
                  <a:pt x="249" y="66"/>
                </a:lnTo>
                <a:lnTo>
                  <a:pt x="249" y="64"/>
                </a:lnTo>
                <a:lnTo>
                  <a:pt x="249" y="64"/>
                </a:lnTo>
                <a:lnTo>
                  <a:pt x="249" y="64"/>
                </a:lnTo>
                <a:lnTo>
                  <a:pt x="251" y="62"/>
                </a:lnTo>
                <a:lnTo>
                  <a:pt x="251" y="61"/>
                </a:lnTo>
                <a:lnTo>
                  <a:pt x="249" y="61"/>
                </a:lnTo>
                <a:lnTo>
                  <a:pt x="249" y="59"/>
                </a:lnTo>
                <a:lnTo>
                  <a:pt x="249" y="59"/>
                </a:lnTo>
                <a:lnTo>
                  <a:pt x="249" y="57"/>
                </a:lnTo>
                <a:lnTo>
                  <a:pt x="246" y="54"/>
                </a:lnTo>
                <a:lnTo>
                  <a:pt x="246" y="54"/>
                </a:lnTo>
                <a:lnTo>
                  <a:pt x="244" y="52"/>
                </a:lnTo>
                <a:lnTo>
                  <a:pt x="244" y="52"/>
                </a:lnTo>
                <a:lnTo>
                  <a:pt x="246" y="52"/>
                </a:lnTo>
                <a:lnTo>
                  <a:pt x="247" y="52"/>
                </a:lnTo>
                <a:lnTo>
                  <a:pt x="247" y="51"/>
                </a:lnTo>
                <a:lnTo>
                  <a:pt x="249" y="51"/>
                </a:lnTo>
                <a:lnTo>
                  <a:pt x="249" y="51"/>
                </a:lnTo>
                <a:lnTo>
                  <a:pt x="249" y="51"/>
                </a:lnTo>
                <a:lnTo>
                  <a:pt x="252" y="52"/>
                </a:lnTo>
                <a:lnTo>
                  <a:pt x="252" y="52"/>
                </a:lnTo>
                <a:lnTo>
                  <a:pt x="252" y="52"/>
                </a:lnTo>
                <a:lnTo>
                  <a:pt x="254" y="52"/>
                </a:lnTo>
                <a:lnTo>
                  <a:pt x="256" y="52"/>
                </a:lnTo>
                <a:lnTo>
                  <a:pt x="259" y="54"/>
                </a:lnTo>
                <a:lnTo>
                  <a:pt x="259" y="54"/>
                </a:lnTo>
                <a:lnTo>
                  <a:pt x="261" y="56"/>
                </a:lnTo>
                <a:lnTo>
                  <a:pt x="261" y="56"/>
                </a:lnTo>
                <a:lnTo>
                  <a:pt x="261" y="54"/>
                </a:lnTo>
                <a:lnTo>
                  <a:pt x="263" y="54"/>
                </a:lnTo>
                <a:lnTo>
                  <a:pt x="263" y="54"/>
                </a:lnTo>
                <a:lnTo>
                  <a:pt x="263" y="54"/>
                </a:lnTo>
                <a:lnTo>
                  <a:pt x="263" y="52"/>
                </a:lnTo>
                <a:lnTo>
                  <a:pt x="264" y="51"/>
                </a:lnTo>
                <a:lnTo>
                  <a:pt x="263" y="49"/>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12" name="Freeform 95">
            <a:extLst>
              <a:ext uri="{FF2B5EF4-FFF2-40B4-BE49-F238E27FC236}">
                <a16:creationId xmlns:a16="http://schemas.microsoft.com/office/drawing/2014/main" id="{DED3F358-606B-4DF7-9973-969C79E314CF}"/>
              </a:ext>
            </a:extLst>
          </p:cNvPr>
          <p:cNvSpPr>
            <a:spLocks/>
          </p:cNvSpPr>
          <p:nvPr/>
        </p:nvSpPr>
        <p:spPr bwMode="auto">
          <a:xfrm>
            <a:off x="5160392" y="5003591"/>
            <a:ext cx="424834" cy="308005"/>
          </a:xfrm>
          <a:custGeom>
            <a:avLst/>
            <a:gdLst>
              <a:gd name="T0" fmla="*/ 346 w 440"/>
              <a:gd name="T1" fmla="*/ 81 h 319"/>
              <a:gd name="T2" fmla="*/ 360 w 440"/>
              <a:gd name="T3" fmla="*/ 106 h 319"/>
              <a:gd name="T4" fmla="*/ 375 w 440"/>
              <a:gd name="T5" fmla="*/ 106 h 319"/>
              <a:gd name="T6" fmla="*/ 380 w 440"/>
              <a:gd name="T7" fmla="*/ 118 h 319"/>
              <a:gd name="T8" fmla="*/ 385 w 440"/>
              <a:gd name="T9" fmla="*/ 124 h 319"/>
              <a:gd name="T10" fmla="*/ 391 w 440"/>
              <a:gd name="T11" fmla="*/ 121 h 319"/>
              <a:gd name="T12" fmla="*/ 393 w 440"/>
              <a:gd name="T13" fmla="*/ 134 h 319"/>
              <a:gd name="T14" fmla="*/ 410 w 440"/>
              <a:gd name="T15" fmla="*/ 150 h 319"/>
              <a:gd name="T16" fmla="*/ 413 w 440"/>
              <a:gd name="T17" fmla="*/ 163 h 319"/>
              <a:gd name="T18" fmla="*/ 422 w 440"/>
              <a:gd name="T19" fmla="*/ 163 h 319"/>
              <a:gd name="T20" fmla="*/ 437 w 440"/>
              <a:gd name="T21" fmla="*/ 177 h 319"/>
              <a:gd name="T22" fmla="*/ 437 w 440"/>
              <a:gd name="T23" fmla="*/ 192 h 319"/>
              <a:gd name="T24" fmla="*/ 423 w 440"/>
              <a:gd name="T25" fmla="*/ 205 h 319"/>
              <a:gd name="T26" fmla="*/ 407 w 440"/>
              <a:gd name="T27" fmla="*/ 219 h 319"/>
              <a:gd name="T28" fmla="*/ 349 w 440"/>
              <a:gd name="T29" fmla="*/ 229 h 319"/>
              <a:gd name="T30" fmla="*/ 301 w 440"/>
              <a:gd name="T31" fmla="*/ 261 h 319"/>
              <a:gd name="T32" fmla="*/ 291 w 440"/>
              <a:gd name="T33" fmla="*/ 304 h 319"/>
              <a:gd name="T34" fmla="*/ 252 w 440"/>
              <a:gd name="T35" fmla="*/ 309 h 319"/>
              <a:gd name="T36" fmla="*/ 245 w 440"/>
              <a:gd name="T37" fmla="*/ 274 h 319"/>
              <a:gd name="T38" fmla="*/ 223 w 440"/>
              <a:gd name="T39" fmla="*/ 254 h 319"/>
              <a:gd name="T40" fmla="*/ 207 w 440"/>
              <a:gd name="T41" fmla="*/ 237 h 319"/>
              <a:gd name="T42" fmla="*/ 198 w 440"/>
              <a:gd name="T43" fmla="*/ 229 h 319"/>
              <a:gd name="T44" fmla="*/ 195 w 440"/>
              <a:gd name="T45" fmla="*/ 220 h 319"/>
              <a:gd name="T46" fmla="*/ 181 w 440"/>
              <a:gd name="T47" fmla="*/ 217 h 319"/>
              <a:gd name="T48" fmla="*/ 170 w 440"/>
              <a:gd name="T49" fmla="*/ 220 h 319"/>
              <a:gd name="T50" fmla="*/ 154 w 440"/>
              <a:gd name="T51" fmla="*/ 217 h 319"/>
              <a:gd name="T52" fmla="*/ 141 w 440"/>
              <a:gd name="T53" fmla="*/ 192 h 319"/>
              <a:gd name="T54" fmla="*/ 129 w 440"/>
              <a:gd name="T55" fmla="*/ 203 h 319"/>
              <a:gd name="T56" fmla="*/ 119 w 440"/>
              <a:gd name="T57" fmla="*/ 198 h 319"/>
              <a:gd name="T58" fmla="*/ 116 w 440"/>
              <a:gd name="T59" fmla="*/ 188 h 319"/>
              <a:gd name="T60" fmla="*/ 123 w 440"/>
              <a:gd name="T61" fmla="*/ 178 h 319"/>
              <a:gd name="T62" fmla="*/ 123 w 440"/>
              <a:gd name="T63" fmla="*/ 161 h 319"/>
              <a:gd name="T64" fmla="*/ 116 w 440"/>
              <a:gd name="T65" fmla="*/ 146 h 319"/>
              <a:gd name="T66" fmla="*/ 97 w 440"/>
              <a:gd name="T67" fmla="*/ 136 h 319"/>
              <a:gd name="T68" fmla="*/ 91 w 440"/>
              <a:gd name="T69" fmla="*/ 131 h 319"/>
              <a:gd name="T70" fmla="*/ 70 w 440"/>
              <a:gd name="T71" fmla="*/ 133 h 319"/>
              <a:gd name="T72" fmla="*/ 65 w 440"/>
              <a:gd name="T73" fmla="*/ 126 h 319"/>
              <a:gd name="T74" fmla="*/ 55 w 440"/>
              <a:gd name="T75" fmla="*/ 126 h 319"/>
              <a:gd name="T76" fmla="*/ 40 w 440"/>
              <a:gd name="T77" fmla="*/ 124 h 319"/>
              <a:gd name="T78" fmla="*/ 8 w 440"/>
              <a:gd name="T79" fmla="*/ 94 h 319"/>
              <a:gd name="T80" fmla="*/ 2 w 440"/>
              <a:gd name="T81" fmla="*/ 59 h 319"/>
              <a:gd name="T82" fmla="*/ 22 w 440"/>
              <a:gd name="T83" fmla="*/ 34 h 319"/>
              <a:gd name="T84" fmla="*/ 32 w 440"/>
              <a:gd name="T85" fmla="*/ 17 h 319"/>
              <a:gd name="T86" fmla="*/ 52 w 440"/>
              <a:gd name="T87" fmla="*/ 5 h 319"/>
              <a:gd name="T88" fmla="*/ 69 w 440"/>
              <a:gd name="T89" fmla="*/ 10 h 319"/>
              <a:gd name="T90" fmla="*/ 97 w 440"/>
              <a:gd name="T91" fmla="*/ 20 h 319"/>
              <a:gd name="T92" fmla="*/ 126 w 440"/>
              <a:gd name="T93" fmla="*/ 29 h 319"/>
              <a:gd name="T94" fmla="*/ 133 w 440"/>
              <a:gd name="T95" fmla="*/ 23 h 319"/>
              <a:gd name="T96" fmla="*/ 149 w 440"/>
              <a:gd name="T97" fmla="*/ 42 h 319"/>
              <a:gd name="T98" fmla="*/ 158 w 440"/>
              <a:gd name="T99" fmla="*/ 44 h 319"/>
              <a:gd name="T100" fmla="*/ 175 w 440"/>
              <a:gd name="T101" fmla="*/ 45 h 319"/>
              <a:gd name="T102" fmla="*/ 188 w 440"/>
              <a:gd name="T103" fmla="*/ 44 h 319"/>
              <a:gd name="T104" fmla="*/ 193 w 440"/>
              <a:gd name="T105" fmla="*/ 49 h 319"/>
              <a:gd name="T106" fmla="*/ 207 w 440"/>
              <a:gd name="T107" fmla="*/ 52 h 319"/>
              <a:gd name="T108" fmla="*/ 218 w 440"/>
              <a:gd name="T109" fmla="*/ 49 h 319"/>
              <a:gd name="T110" fmla="*/ 230 w 440"/>
              <a:gd name="T111" fmla="*/ 40 h 319"/>
              <a:gd name="T112" fmla="*/ 245 w 440"/>
              <a:gd name="T113" fmla="*/ 47 h 319"/>
              <a:gd name="T114" fmla="*/ 264 w 440"/>
              <a:gd name="T115" fmla="*/ 60 h 319"/>
              <a:gd name="T116" fmla="*/ 272 w 440"/>
              <a:gd name="T117" fmla="*/ 66 h 319"/>
              <a:gd name="T118" fmla="*/ 304 w 440"/>
              <a:gd name="T119" fmla="*/ 71 h 319"/>
              <a:gd name="T120" fmla="*/ 314 w 440"/>
              <a:gd name="T121" fmla="*/ 66 h 319"/>
              <a:gd name="T122" fmla="*/ 323 w 440"/>
              <a:gd name="T123" fmla="*/ 67 h 319"/>
              <a:gd name="T124" fmla="*/ 334 w 440"/>
              <a:gd name="T125" fmla="*/ 6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0" h="319">
                <a:moveTo>
                  <a:pt x="343" y="69"/>
                </a:moveTo>
                <a:lnTo>
                  <a:pt x="343" y="69"/>
                </a:lnTo>
                <a:lnTo>
                  <a:pt x="341" y="71"/>
                </a:lnTo>
                <a:lnTo>
                  <a:pt x="339" y="72"/>
                </a:lnTo>
                <a:lnTo>
                  <a:pt x="339" y="72"/>
                </a:lnTo>
                <a:lnTo>
                  <a:pt x="339" y="74"/>
                </a:lnTo>
                <a:lnTo>
                  <a:pt x="339" y="74"/>
                </a:lnTo>
                <a:lnTo>
                  <a:pt x="338" y="74"/>
                </a:lnTo>
                <a:lnTo>
                  <a:pt x="336" y="76"/>
                </a:lnTo>
                <a:lnTo>
                  <a:pt x="336" y="77"/>
                </a:lnTo>
                <a:lnTo>
                  <a:pt x="336" y="77"/>
                </a:lnTo>
                <a:lnTo>
                  <a:pt x="336" y="77"/>
                </a:lnTo>
                <a:lnTo>
                  <a:pt x="336" y="77"/>
                </a:lnTo>
                <a:lnTo>
                  <a:pt x="338" y="77"/>
                </a:lnTo>
                <a:lnTo>
                  <a:pt x="343" y="77"/>
                </a:lnTo>
                <a:lnTo>
                  <a:pt x="343" y="77"/>
                </a:lnTo>
                <a:lnTo>
                  <a:pt x="344" y="79"/>
                </a:lnTo>
                <a:lnTo>
                  <a:pt x="346" y="81"/>
                </a:lnTo>
                <a:lnTo>
                  <a:pt x="348" y="84"/>
                </a:lnTo>
                <a:lnTo>
                  <a:pt x="348" y="84"/>
                </a:lnTo>
                <a:lnTo>
                  <a:pt x="353" y="84"/>
                </a:lnTo>
                <a:lnTo>
                  <a:pt x="353" y="86"/>
                </a:lnTo>
                <a:lnTo>
                  <a:pt x="353" y="86"/>
                </a:lnTo>
                <a:lnTo>
                  <a:pt x="353" y="87"/>
                </a:lnTo>
                <a:lnTo>
                  <a:pt x="353" y="92"/>
                </a:lnTo>
                <a:lnTo>
                  <a:pt x="353" y="92"/>
                </a:lnTo>
                <a:lnTo>
                  <a:pt x="353" y="92"/>
                </a:lnTo>
                <a:lnTo>
                  <a:pt x="353" y="94"/>
                </a:lnTo>
                <a:lnTo>
                  <a:pt x="356" y="96"/>
                </a:lnTo>
                <a:lnTo>
                  <a:pt x="356" y="96"/>
                </a:lnTo>
                <a:lnTo>
                  <a:pt x="358" y="97"/>
                </a:lnTo>
                <a:lnTo>
                  <a:pt x="358" y="103"/>
                </a:lnTo>
                <a:lnTo>
                  <a:pt x="356" y="108"/>
                </a:lnTo>
                <a:lnTo>
                  <a:pt x="358" y="108"/>
                </a:lnTo>
                <a:lnTo>
                  <a:pt x="360" y="106"/>
                </a:lnTo>
                <a:lnTo>
                  <a:pt x="360" y="106"/>
                </a:lnTo>
                <a:lnTo>
                  <a:pt x="360" y="106"/>
                </a:lnTo>
                <a:lnTo>
                  <a:pt x="360" y="104"/>
                </a:lnTo>
                <a:lnTo>
                  <a:pt x="360" y="104"/>
                </a:lnTo>
                <a:lnTo>
                  <a:pt x="361" y="104"/>
                </a:lnTo>
                <a:lnTo>
                  <a:pt x="361" y="103"/>
                </a:lnTo>
                <a:lnTo>
                  <a:pt x="361" y="103"/>
                </a:lnTo>
                <a:lnTo>
                  <a:pt x="363" y="103"/>
                </a:lnTo>
                <a:lnTo>
                  <a:pt x="363" y="103"/>
                </a:lnTo>
                <a:lnTo>
                  <a:pt x="363" y="103"/>
                </a:lnTo>
                <a:lnTo>
                  <a:pt x="366" y="104"/>
                </a:lnTo>
                <a:lnTo>
                  <a:pt x="368" y="104"/>
                </a:lnTo>
                <a:lnTo>
                  <a:pt x="370" y="104"/>
                </a:lnTo>
                <a:lnTo>
                  <a:pt x="373" y="106"/>
                </a:lnTo>
                <a:lnTo>
                  <a:pt x="373" y="106"/>
                </a:lnTo>
                <a:lnTo>
                  <a:pt x="373" y="106"/>
                </a:lnTo>
                <a:lnTo>
                  <a:pt x="375" y="106"/>
                </a:lnTo>
                <a:lnTo>
                  <a:pt x="375" y="106"/>
                </a:lnTo>
                <a:lnTo>
                  <a:pt x="375" y="106"/>
                </a:lnTo>
                <a:lnTo>
                  <a:pt x="376" y="106"/>
                </a:lnTo>
                <a:lnTo>
                  <a:pt x="380" y="108"/>
                </a:lnTo>
                <a:lnTo>
                  <a:pt x="381" y="111"/>
                </a:lnTo>
                <a:lnTo>
                  <a:pt x="381" y="111"/>
                </a:lnTo>
                <a:lnTo>
                  <a:pt x="381" y="113"/>
                </a:lnTo>
                <a:lnTo>
                  <a:pt x="381" y="113"/>
                </a:lnTo>
                <a:lnTo>
                  <a:pt x="381" y="114"/>
                </a:lnTo>
                <a:lnTo>
                  <a:pt x="381" y="114"/>
                </a:lnTo>
                <a:lnTo>
                  <a:pt x="380" y="116"/>
                </a:lnTo>
                <a:lnTo>
                  <a:pt x="378" y="116"/>
                </a:lnTo>
                <a:lnTo>
                  <a:pt x="378" y="116"/>
                </a:lnTo>
                <a:lnTo>
                  <a:pt x="378" y="116"/>
                </a:lnTo>
                <a:lnTo>
                  <a:pt x="378" y="118"/>
                </a:lnTo>
                <a:lnTo>
                  <a:pt x="378" y="118"/>
                </a:lnTo>
                <a:lnTo>
                  <a:pt x="378" y="118"/>
                </a:lnTo>
                <a:lnTo>
                  <a:pt x="380" y="118"/>
                </a:lnTo>
                <a:lnTo>
                  <a:pt x="380" y="118"/>
                </a:lnTo>
                <a:lnTo>
                  <a:pt x="380" y="118"/>
                </a:lnTo>
                <a:lnTo>
                  <a:pt x="380" y="118"/>
                </a:lnTo>
                <a:lnTo>
                  <a:pt x="381" y="118"/>
                </a:lnTo>
                <a:lnTo>
                  <a:pt x="381" y="118"/>
                </a:lnTo>
                <a:lnTo>
                  <a:pt x="383" y="118"/>
                </a:lnTo>
                <a:lnTo>
                  <a:pt x="383" y="118"/>
                </a:lnTo>
                <a:lnTo>
                  <a:pt x="383" y="118"/>
                </a:lnTo>
                <a:lnTo>
                  <a:pt x="383" y="118"/>
                </a:lnTo>
                <a:lnTo>
                  <a:pt x="385" y="119"/>
                </a:lnTo>
                <a:lnTo>
                  <a:pt x="385" y="119"/>
                </a:lnTo>
                <a:lnTo>
                  <a:pt x="385" y="121"/>
                </a:lnTo>
                <a:lnTo>
                  <a:pt x="385" y="121"/>
                </a:lnTo>
                <a:lnTo>
                  <a:pt x="383" y="121"/>
                </a:lnTo>
                <a:lnTo>
                  <a:pt x="383" y="123"/>
                </a:lnTo>
                <a:lnTo>
                  <a:pt x="385" y="123"/>
                </a:lnTo>
                <a:lnTo>
                  <a:pt x="385" y="124"/>
                </a:lnTo>
                <a:lnTo>
                  <a:pt x="385" y="124"/>
                </a:lnTo>
                <a:lnTo>
                  <a:pt x="385" y="124"/>
                </a:lnTo>
                <a:lnTo>
                  <a:pt x="385" y="124"/>
                </a:lnTo>
                <a:lnTo>
                  <a:pt x="385" y="126"/>
                </a:lnTo>
                <a:lnTo>
                  <a:pt x="386" y="126"/>
                </a:lnTo>
                <a:lnTo>
                  <a:pt x="386" y="126"/>
                </a:lnTo>
                <a:lnTo>
                  <a:pt x="386" y="126"/>
                </a:lnTo>
                <a:lnTo>
                  <a:pt x="386" y="126"/>
                </a:lnTo>
                <a:lnTo>
                  <a:pt x="388" y="124"/>
                </a:lnTo>
                <a:lnTo>
                  <a:pt x="388" y="124"/>
                </a:lnTo>
                <a:lnTo>
                  <a:pt x="388" y="124"/>
                </a:lnTo>
                <a:lnTo>
                  <a:pt x="388" y="124"/>
                </a:lnTo>
                <a:lnTo>
                  <a:pt x="388" y="123"/>
                </a:lnTo>
                <a:lnTo>
                  <a:pt x="388" y="121"/>
                </a:lnTo>
                <a:lnTo>
                  <a:pt x="388" y="121"/>
                </a:lnTo>
                <a:lnTo>
                  <a:pt x="388" y="121"/>
                </a:lnTo>
                <a:lnTo>
                  <a:pt x="388" y="121"/>
                </a:lnTo>
                <a:lnTo>
                  <a:pt x="390" y="121"/>
                </a:lnTo>
                <a:lnTo>
                  <a:pt x="390" y="121"/>
                </a:lnTo>
                <a:lnTo>
                  <a:pt x="391" y="121"/>
                </a:lnTo>
                <a:lnTo>
                  <a:pt x="391" y="121"/>
                </a:lnTo>
                <a:lnTo>
                  <a:pt x="393" y="123"/>
                </a:lnTo>
                <a:lnTo>
                  <a:pt x="393" y="124"/>
                </a:lnTo>
                <a:lnTo>
                  <a:pt x="393" y="126"/>
                </a:lnTo>
                <a:lnTo>
                  <a:pt x="393" y="126"/>
                </a:lnTo>
                <a:lnTo>
                  <a:pt x="393" y="128"/>
                </a:lnTo>
                <a:lnTo>
                  <a:pt x="393" y="128"/>
                </a:lnTo>
                <a:lnTo>
                  <a:pt x="391" y="128"/>
                </a:lnTo>
                <a:lnTo>
                  <a:pt x="391" y="128"/>
                </a:lnTo>
                <a:lnTo>
                  <a:pt x="391" y="129"/>
                </a:lnTo>
                <a:lnTo>
                  <a:pt x="393" y="131"/>
                </a:lnTo>
                <a:lnTo>
                  <a:pt x="393" y="131"/>
                </a:lnTo>
                <a:lnTo>
                  <a:pt x="393" y="133"/>
                </a:lnTo>
                <a:lnTo>
                  <a:pt x="391" y="133"/>
                </a:lnTo>
                <a:lnTo>
                  <a:pt x="391" y="133"/>
                </a:lnTo>
                <a:lnTo>
                  <a:pt x="391" y="134"/>
                </a:lnTo>
                <a:lnTo>
                  <a:pt x="393" y="134"/>
                </a:lnTo>
                <a:lnTo>
                  <a:pt x="393" y="134"/>
                </a:lnTo>
                <a:lnTo>
                  <a:pt x="393" y="134"/>
                </a:lnTo>
                <a:lnTo>
                  <a:pt x="395" y="133"/>
                </a:lnTo>
                <a:lnTo>
                  <a:pt x="395" y="133"/>
                </a:lnTo>
                <a:lnTo>
                  <a:pt x="397" y="134"/>
                </a:lnTo>
                <a:lnTo>
                  <a:pt x="398" y="143"/>
                </a:lnTo>
                <a:lnTo>
                  <a:pt x="407" y="146"/>
                </a:lnTo>
                <a:lnTo>
                  <a:pt x="407" y="146"/>
                </a:lnTo>
                <a:lnTo>
                  <a:pt x="408" y="146"/>
                </a:lnTo>
                <a:lnTo>
                  <a:pt x="408" y="146"/>
                </a:lnTo>
                <a:lnTo>
                  <a:pt x="408" y="145"/>
                </a:lnTo>
                <a:lnTo>
                  <a:pt x="408" y="145"/>
                </a:lnTo>
                <a:lnTo>
                  <a:pt x="408" y="145"/>
                </a:lnTo>
                <a:lnTo>
                  <a:pt x="408" y="145"/>
                </a:lnTo>
                <a:lnTo>
                  <a:pt x="410" y="146"/>
                </a:lnTo>
                <a:lnTo>
                  <a:pt x="410" y="146"/>
                </a:lnTo>
                <a:lnTo>
                  <a:pt x="410" y="148"/>
                </a:lnTo>
                <a:lnTo>
                  <a:pt x="410" y="148"/>
                </a:lnTo>
                <a:lnTo>
                  <a:pt x="410" y="148"/>
                </a:lnTo>
                <a:lnTo>
                  <a:pt x="410" y="150"/>
                </a:lnTo>
                <a:lnTo>
                  <a:pt x="412" y="150"/>
                </a:lnTo>
                <a:lnTo>
                  <a:pt x="415" y="151"/>
                </a:lnTo>
                <a:lnTo>
                  <a:pt x="418" y="155"/>
                </a:lnTo>
                <a:lnTo>
                  <a:pt x="418" y="155"/>
                </a:lnTo>
                <a:lnTo>
                  <a:pt x="418" y="156"/>
                </a:lnTo>
                <a:lnTo>
                  <a:pt x="417" y="156"/>
                </a:lnTo>
                <a:lnTo>
                  <a:pt x="417" y="156"/>
                </a:lnTo>
                <a:lnTo>
                  <a:pt x="417" y="156"/>
                </a:lnTo>
                <a:lnTo>
                  <a:pt x="415" y="156"/>
                </a:lnTo>
                <a:lnTo>
                  <a:pt x="415" y="156"/>
                </a:lnTo>
                <a:lnTo>
                  <a:pt x="415" y="158"/>
                </a:lnTo>
                <a:lnTo>
                  <a:pt x="415" y="158"/>
                </a:lnTo>
                <a:lnTo>
                  <a:pt x="413" y="160"/>
                </a:lnTo>
                <a:lnTo>
                  <a:pt x="413" y="160"/>
                </a:lnTo>
                <a:lnTo>
                  <a:pt x="413" y="161"/>
                </a:lnTo>
                <a:lnTo>
                  <a:pt x="413" y="161"/>
                </a:lnTo>
                <a:lnTo>
                  <a:pt x="412" y="163"/>
                </a:lnTo>
                <a:lnTo>
                  <a:pt x="413" y="163"/>
                </a:lnTo>
                <a:lnTo>
                  <a:pt x="413" y="163"/>
                </a:lnTo>
                <a:lnTo>
                  <a:pt x="413" y="163"/>
                </a:lnTo>
                <a:lnTo>
                  <a:pt x="415" y="163"/>
                </a:lnTo>
                <a:lnTo>
                  <a:pt x="415" y="163"/>
                </a:lnTo>
                <a:lnTo>
                  <a:pt x="415" y="163"/>
                </a:lnTo>
                <a:lnTo>
                  <a:pt x="417" y="163"/>
                </a:lnTo>
                <a:lnTo>
                  <a:pt x="417" y="163"/>
                </a:lnTo>
                <a:lnTo>
                  <a:pt x="418" y="165"/>
                </a:lnTo>
                <a:lnTo>
                  <a:pt x="418" y="165"/>
                </a:lnTo>
                <a:lnTo>
                  <a:pt x="420" y="165"/>
                </a:lnTo>
                <a:lnTo>
                  <a:pt x="420" y="165"/>
                </a:lnTo>
                <a:lnTo>
                  <a:pt x="420" y="163"/>
                </a:lnTo>
                <a:lnTo>
                  <a:pt x="420" y="163"/>
                </a:lnTo>
                <a:lnTo>
                  <a:pt x="420" y="163"/>
                </a:lnTo>
                <a:lnTo>
                  <a:pt x="422" y="163"/>
                </a:lnTo>
                <a:lnTo>
                  <a:pt x="422" y="163"/>
                </a:lnTo>
                <a:lnTo>
                  <a:pt x="422" y="163"/>
                </a:lnTo>
                <a:lnTo>
                  <a:pt x="422" y="163"/>
                </a:lnTo>
                <a:lnTo>
                  <a:pt x="423" y="163"/>
                </a:lnTo>
                <a:lnTo>
                  <a:pt x="422" y="165"/>
                </a:lnTo>
                <a:lnTo>
                  <a:pt x="422" y="165"/>
                </a:lnTo>
                <a:lnTo>
                  <a:pt x="422" y="166"/>
                </a:lnTo>
                <a:lnTo>
                  <a:pt x="422" y="166"/>
                </a:lnTo>
                <a:lnTo>
                  <a:pt x="422" y="166"/>
                </a:lnTo>
                <a:lnTo>
                  <a:pt x="423" y="168"/>
                </a:lnTo>
                <a:lnTo>
                  <a:pt x="423" y="168"/>
                </a:lnTo>
                <a:lnTo>
                  <a:pt x="425" y="170"/>
                </a:lnTo>
                <a:lnTo>
                  <a:pt x="430" y="171"/>
                </a:lnTo>
                <a:lnTo>
                  <a:pt x="430" y="171"/>
                </a:lnTo>
                <a:lnTo>
                  <a:pt x="430" y="173"/>
                </a:lnTo>
                <a:lnTo>
                  <a:pt x="432" y="173"/>
                </a:lnTo>
                <a:lnTo>
                  <a:pt x="432" y="175"/>
                </a:lnTo>
                <a:lnTo>
                  <a:pt x="432" y="175"/>
                </a:lnTo>
                <a:lnTo>
                  <a:pt x="434" y="175"/>
                </a:lnTo>
                <a:lnTo>
                  <a:pt x="437" y="177"/>
                </a:lnTo>
                <a:lnTo>
                  <a:pt x="437" y="177"/>
                </a:lnTo>
                <a:lnTo>
                  <a:pt x="437" y="178"/>
                </a:lnTo>
                <a:lnTo>
                  <a:pt x="439" y="178"/>
                </a:lnTo>
                <a:lnTo>
                  <a:pt x="439" y="180"/>
                </a:lnTo>
                <a:lnTo>
                  <a:pt x="439" y="180"/>
                </a:lnTo>
                <a:lnTo>
                  <a:pt x="439" y="180"/>
                </a:lnTo>
                <a:lnTo>
                  <a:pt x="440" y="180"/>
                </a:lnTo>
                <a:lnTo>
                  <a:pt x="440" y="182"/>
                </a:lnTo>
                <a:lnTo>
                  <a:pt x="439" y="183"/>
                </a:lnTo>
                <a:lnTo>
                  <a:pt x="439" y="183"/>
                </a:lnTo>
                <a:lnTo>
                  <a:pt x="439" y="185"/>
                </a:lnTo>
                <a:lnTo>
                  <a:pt x="437" y="187"/>
                </a:lnTo>
                <a:lnTo>
                  <a:pt x="437" y="188"/>
                </a:lnTo>
                <a:lnTo>
                  <a:pt x="437" y="188"/>
                </a:lnTo>
                <a:lnTo>
                  <a:pt x="437" y="188"/>
                </a:lnTo>
                <a:lnTo>
                  <a:pt x="437" y="190"/>
                </a:lnTo>
                <a:lnTo>
                  <a:pt x="437" y="190"/>
                </a:lnTo>
                <a:lnTo>
                  <a:pt x="437" y="192"/>
                </a:lnTo>
                <a:lnTo>
                  <a:pt x="437" y="192"/>
                </a:lnTo>
                <a:lnTo>
                  <a:pt x="437" y="193"/>
                </a:lnTo>
                <a:lnTo>
                  <a:pt x="437" y="195"/>
                </a:lnTo>
                <a:lnTo>
                  <a:pt x="435" y="197"/>
                </a:lnTo>
                <a:lnTo>
                  <a:pt x="435" y="198"/>
                </a:lnTo>
                <a:lnTo>
                  <a:pt x="435" y="207"/>
                </a:lnTo>
                <a:lnTo>
                  <a:pt x="434" y="210"/>
                </a:lnTo>
                <a:lnTo>
                  <a:pt x="432" y="210"/>
                </a:lnTo>
                <a:lnTo>
                  <a:pt x="430" y="210"/>
                </a:lnTo>
                <a:lnTo>
                  <a:pt x="428" y="210"/>
                </a:lnTo>
                <a:lnTo>
                  <a:pt x="427" y="210"/>
                </a:lnTo>
                <a:lnTo>
                  <a:pt x="427" y="208"/>
                </a:lnTo>
                <a:lnTo>
                  <a:pt x="428" y="208"/>
                </a:lnTo>
                <a:lnTo>
                  <a:pt x="430" y="207"/>
                </a:lnTo>
                <a:lnTo>
                  <a:pt x="428" y="207"/>
                </a:lnTo>
                <a:lnTo>
                  <a:pt x="427" y="205"/>
                </a:lnTo>
                <a:lnTo>
                  <a:pt x="425" y="203"/>
                </a:lnTo>
                <a:lnTo>
                  <a:pt x="423" y="203"/>
                </a:lnTo>
                <a:lnTo>
                  <a:pt x="423" y="205"/>
                </a:lnTo>
                <a:lnTo>
                  <a:pt x="423" y="207"/>
                </a:lnTo>
                <a:lnTo>
                  <a:pt x="422" y="207"/>
                </a:lnTo>
                <a:lnTo>
                  <a:pt x="420" y="207"/>
                </a:lnTo>
                <a:lnTo>
                  <a:pt x="420" y="208"/>
                </a:lnTo>
                <a:lnTo>
                  <a:pt x="418" y="208"/>
                </a:lnTo>
                <a:lnTo>
                  <a:pt x="418" y="214"/>
                </a:lnTo>
                <a:lnTo>
                  <a:pt x="417" y="215"/>
                </a:lnTo>
                <a:lnTo>
                  <a:pt x="417" y="217"/>
                </a:lnTo>
                <a:lnTo>
                  <a:pt x="415" y="217"/>
                </a:lnTo>
                <a:lnTo>
                  <a:pt x="413" y="217"/>
                </a:lnTo>
                <a:lnTo>
                  <a:pt x="413" y="219"/>
                </a:lnTo>
                <a:lnTo>
                  <a:pt x="412" y="219"/>
                </a:lnTo>
                <a:lnTo>
                  <a:pt x="412" y="219"/>
                </a:lnTo>
                <a:lnTo>
                  <a:pt x="408" y="217"/>
                </a:lnTo>
                <a:lnTo>
                  <a:pt x="407" y="217"/>
                </a:lnTo>
                <a:lnTo>
                  <a:pt x="407" y="219"/>
                </a:lnTo>
                <a:lnTo>
                  <a:pt x="407" y="219"/>
                </a:lnTo>
                <a:lnTo>
                  <a:pt x="407" y="219"/>
                </a:lnTo>
                <a:lnTo>
                  <a:pt x="407" y="220"/>
                </a:lnTo>
                <a:lnTo>
                  <a:pt x="407" y="220"/>
                </a:lnTo>
                <a:lnTo>
                  <a:pt x="405" y="220"/>
                </a:lnTo>
                <a:lnTo>
                  <a:pt x="405" y="220"/>
                </a:lnTo>
                <a:lnTo>
                  <a:pt x="403" y="222"/>
                </a:lnTo>
                <a:lnTo>
                  <a:pt x="403" y="224"/>
                </a:lnTo>
                <a:lnTo>
                  <a:pt x="403" y="225"/>
                </a:lnTo>
                <a:lnTo>
                  <a:pt x="403" y="227"/>
                </a:lnTo>
                <a:lnTo>
                  <a:pt x="402" y="227"/>
                </a:lnTo>
                <a:lnTo>
                  <a:pt x="395" y="229"/>
                </a:lnTo>
                <a:lnTo>
                  <a:pt x="385" y="227"/>
                </a:lnTo>
                <a:lnTo>
                  <a:pt x="381" y="227"/>
                </a:lnTo>
                <a:lnTo>
                  <a:pt x="371" y="232"/>
                </a:lnTo>
                <a:lnTo>
                  <a:pt x="368" y="234"/>
                </a:lnTo>
                <a:lnTo>
                  <a:pt x="368" y="235"/>
                </a:lnTo>
                <a:lnTo>
                  <a:pt x="355" y="230"/>
                </a:lnTo>
                <a:lnTo>
                  <a:pt x="351" y="229"/>
                </a:lnTo>
                <a:lnTo>
                  <a:pt x="349" y="229"/>
                </a:lnTo>
                <a:lnTo>
                  <a:pt x="348" y="229"/>
                </a:lnTo>
                <a:lnTo>
                  <a:pt x="348" y="230"/>
                </a:lnTo>
                <a:lnTo>
                  <a:pt x="346" y="230"/>
                </a:lnTo>
                <a:lnTo>
                  <a:pt x="344" y="234"/>
                </a:lnTo>
                <a:lnTo>
                  <a:pt x="344" y="235"/>
                </a:lnTo>
                <a:lnTo>
                  <a:pt x="343" y="237"/>
                </a:lnTo>
                <a:lnTo>
                  <a:pt x="341" y="239"/>
                </a:lnTo>
                <a:lnTo>
                  <a:pt x="341" y="242"/>
                </a:lnTo>
                <a:lnTo>
                  <a:pt x="343" y="244"/>
                </a:lnTo>
                <a:lnTo>
                  <a:pt x="343" y="247"/>
                </a:lnTo>
                <a:lnTo>
                  <a:pt x="341" y="249"/>
                </a:lnTo>
                <a:lnTo>
                  <a:pt x="338" y="250"/>
                </a:lnTo>
                <a:lnTo>
                  <a:pt x="333" y="250"/>
                </a:lnTo>
                <a:lnTo>
                  <a:pt x="324" y="250"/>
                </a:lnTo>
                <a:lnTo>
                  <a:pt x="323" y="252"/>
                </a:lnTo>
                <a:lnTo>
                  <a:pt x="316" y="257"/>
                </a:lnTo>
                <a:lnTo>
                  <a:pt x="302" y="261"/>
                </a:lnTo>
                <a:lnTo>
                  <a:pt x="301" y="261"/>
                </a:lnTo>
                <a:lnTo>
                  <a:pt x="299" y="259"/>
                </a:lnTo>
                <a:lnTo>
                  <a:pt x="292" y="252"/>
                </a:lnTo>
                <a:lnTo>
                  <a:pt x="292" y="252"/>
                </a:lnTo>
                <a:lnTo>
                  <a:pt x="291" y="252"/>
                </a:lnTo>
                <a:lnTo>
                  <a:pt x="291" y="254"/>
                </a:lnTo>
                <a:lnTo>
                  <a:pt x="291" y="256"/>
                </a:lnTo>
                <a:lnTo>
                  <a:pt x="294" y="257"/>
                </a:lnTo>
                <a:lnTo>
                  <a:pt x="294" y="259"/>
                </a:lnTo>
                <a:lnTo>
                  <a:pt x="294" y="262"/>
                </a:lnTo>
                <a:lnTo>
                  <a:pt x="292" y="267"/>
                </a:lnTo>
                <a:lnTo>
                  <a:pt x="289" y="281"/>
                </a:lnTo>
                <a:lnTo>
                  <a:pt x="289" y="287"/>
                </a:lnTo>
                <a:lnTo>
                  <a:pt x="289" y="293"/>
                </a:lnTo>
                <a:lnTo>
                  <a:pt x="289" y="296"/>
                </a:lnTo>
                <a:lnTo>
                  <a:pt x="287" y="298"/>
                </a:lnTo>
                <a:lnTo>
                  <a:pt x="287" y="301"/>
                </a:lnTo>
                <a:lnTo>
                  <a:pt x="291" y="303"/>
                </a:lnTo>
                <a:lnTo>
                  <a:pt x="291" y="304"/>
                </a:lnTo>
                <a:lnTo>
                  <a:pt x="291" y="306"/>
                </a:lnTo>
                <a:lnTo>
                  <a:pt x="291" y="309"/>
                </a:lnTo>
                <a:lnTo>
                  <a:pt x="291" y="309"/>
                </a:lnTo>
                <a:lnTo>
                  <a:pt x="289" y="311"/>
                </a:lnTo>
                <a:lnTo>
                  <a:pt x="289" y="311"/>
                </a:lnTo>
                <a:lnTo>
                  <a:pt x="282" y="316"/>
                </a:lnTo>
                <a:lnTo>
                  <a:pt x="276" y="316"/>
                </a:lnTo>
                <a:lnTo>
                  <a:pt x="264" y="318"/>
                </a:lnTo>
                <a:lnTo>
                  <a:pt x="262" y="318"/>
                </a:lnTo>
                <a:lnTo>
                  <a:pt x="260" y="319"/>
                </a:lnTo>
                <a:lnTo>
                  <a:pt x="260" y="319"/>
                </a:lnTo>
                <a:lnTo>
                  <a:pt x="260" y="319"/>
                </a:lnTo>
                <a:lnTo>
                  <a:pt x="257" y="316"/>
                </a:lnTo>
                <a:lnTo>
                  <a:pt x="255" y="313"/>
                </a:lnTo>
                <a:lnTo>
                  <a:pt x="255" y="313"/>
                </a:lnTo>
                <a:lnTo>
                  <a:pt x="254" y="313"/>
                </a:lnTo>
                <a:lnTo>
                  <a:pt x="252" y="311"/>
                </a:lnTo>
                <a:lnTo>
                  <a:pt x="252" y="309"/>
                </a:lnTo>
                <a:lnTo>
                  <a:pt x="252" y="308"/>
                </a:lnTo>
                <a:lnTo>
                  <a:pt x="250" y="306"/>
                </a:lnTo>
                <a:lnTo>
                  <a:pt x="250" y="303"/>
                </a:lnTo>
                <a:lnTo>
                  <a:pt x="249" y="303"/>
                </a:lnTo>
                <a:lnTo>
                  <a:pt x="249" y="301"/>
                </a:lnTo>
                <a:lnTo>
                  <a:pt x="249" y="299"/>
                </a:lnTo>
                <a:lnTo>
                  <a:pt x="249" y="299"/>
                </a:lnTo>
                <a:lnTo>
                  <a:pt x="249" y="296"/>
                </a:lnTo>
                <a:lnTo>
                  <a:pt x="249" y="294"/>
                </a:lnTo>
                <a:lnTo>
                  <a:pt x="250" y="291"/>
                </a:lnTo>
                <a:lnTo>
                  <a:pt x="249" y="289"/>
                </a:lnTo>
                <a:lnTo>
                  <a:pt x="247" y="286"/>
                </a:lnTo>
                <a:lnTo>
                  <a:pt x="247" y="284"/>
                </a:lnTo>
                <a:lnTo>
                  <a:pt x="247" y="282"/>
                </a:lnTo>
                <a:lnTo>
                  <a:pt x="247" y="282"/>
                </a:lnTo>
                <a:lnTo>
                  <a:pt x="247" y="281"/>
                </a:lnTo>
                <a:lnTo>
                  <a:pt x="245" y="277"/>
                </a:lnTo>
                <a:lnTo>
                  <a:pt x="245" y="274"/>
                </a:lnTo>
                <a:lnTo>
                  <a:pt x="244" y="272"/>
                </a:lnTo>
                <a:lnTo>
                  <a:pt x="242" y="269"/>
                </a:lnTo>
                <a:lnTo>
                  <a:pt x="240" y="266"/>
                </a:lnTo>
                <a:lnTo>
                  <a:pt x="240" y="266"/>
                </a:lnTo>
                <a:lnTo>
                  <a:pt x="240" y="264"/>
                </a:lnTo>
                <a:lnTo>
                  <a:pt x="239" y="264"/>
                </a:lnTo>
                <a:lnTo>
                  <a:pt x="239" y="262"/>
                </a:lnTo>
                <a:lnTo>
                  <a:pt x="239" y="262"/>
                </a:lnTo>
                <a:lnTo>
                  <a:pt x="239" y="261"/>
                </a:lnTo>
                <a:lnTo>
                  <a:pt x="237" y="259"/>
                </a:lnTo>
                <a:lnTo>
                  <a:pt x="235" y="252"/>
                </a:lnTo>
                <a:lnTo>
                  <a:pt x="233" y="250"/>
                </a:lnTo>
                <a:lnTo>
                  <a:pt x="232" y="250"/>
                </a:lnTo>
                <a:lnTo>
                  <a:pt x="228" y="250"/>
                </a:lnTo>
                <a:lnTo>
                  <a:pt x="225" y="252"/>
                </a:lnTo>
                <a:lnTo>
                  <a:pt x="223" y="254"/>
                </a:lnTo>
                <a:lnTo>
                  <a:pt x="223" y="254"/>
                </a:lnTo>
                <a:lnTo>
                  <a:pt x="223" y="254"/>
                </a:lnTo>
                <a:lnTo>
                  <a:pt x="213" y="252"/>
                </a:lnTo>
                <a:lnTo>
                  <a:pt x="212" y="250"/>
                </a:lnTo>
                <a:lnTo>
                  <a:pt x="212" y="250"/>
                </a:lnTo>
                <a:lnTo>
                  <a:pt x="213" y="249"/>
                </a:lnTo>
                <a:lnTo>
                  <a:pt x="213" y="247"/>
                </a:lnTo>
                <a:lnTo>
                  <a:pt x="213" y="247"/>
                </a:lnTo>
                <a:lnTo>
                  <a:pt x="213" y="245"/>
                </a:lnTo>
                <a:lnTo>
                  <a:pt x="213" y="245"/>
                </a:lnTo>
                <a:lnTo>
                  <a:pt x="213" y="245"/>
                </a:lnTo>
                <a:lnTo>
                  <a:pt x="213" y="244"/>
                </a:lnTo>
                <a:lnTo>
                  <a:pt x="213" y="242"/>
                </a:lnTo>
                <a:lnTo>
                  <a:pt x="213" y="240"/>
                </a:lnTo>
                <a:lnTo>
                  <a:pt x="213" y="240"/>
                </a:lnTo>
                <a:lnTo>
                  <a:pt x="213" y="240"/>
                </a:lnTo>
                <a:lnTo>
                  <a:pt x="213" y="239"/>
                </a:lnTo>
                <a:lnTo>
                  <a:pt x="213" y="239"/>
                </a:lnTo>
                <a:lnTo>
                  <a:pt x="213" y="239"/>
                </a:lnTo>
                <a:lnTo>
                  <a:pt x="207" y="237"/>
                </a:lnTo>
                <a:lnTo>
                  <a:pt x="207" y="237"/>
                </a:lnTo>
                <a:lnTo>
                  <a:pt x="207" y="237"/>
                </a:lnTo>
                <a:lnTo>
                  <a:pt x="205" y="237"/>
                </a:lnTo>
                <a:lnTo>
                  <a:pt x="205" y="237"/>
                </a:lnTo>
                <a:lnTo>
                  <a:pt x="205" y="237"/>
                </a:lnTo>
                <a:lnTo>
                  <a:pt x="205" y="239"/>
                </a:lnTo>
                <a:lnTo>
                  <a:pt x="205" y="239"/>
                </a:lnTo>
                <a:lnTo>
                  <a:pt x="205" y="239"/>
                </a:lnTo>
                <a:lnTo>
                  <a:pt x="203" y="239"/>
                </a:lnTo>
                <a:lnTo>
                  <a:pt x="203" y="239"/>
                </a:lnTo>
                <a:lnTo>
                  <a:pt x="200" y="237"/>
                </a:lnTo>
                <a:lnTo>
                  <a:pt x="200" y="235"/>
                </a:lnTo>
                <a:lnTo>
                  <a:pt x="198" y="235"/>
                </a:lnTo>
                <a:lnTo>
                  <a:pt x="198" y="234"/>
                </a:lnTo>
                <a:lnTo>
                  <a:pt x="197" y="232"/>
                </a:lnTo>
                <a:lnTo>
                  <a:pt x="197" y="230"/>
                </a:lnTo>
                <a:lnTo>
                  <a:pt x="198" y="230"/>
                </a:lnTo>
                <a:lnTo>
                  <a:pt x="198" y="229"/>
                </a:lnTo>
                <a:lnTo>
                  <a:pt x="198" y="229"/>
                </a:lnTo>
                <a:lnTo>
                  <a:pt x="198" y="229"/>
                </a:lnTo>
                <a:lnTo>
                  <a:pt x="197" y="227"/>
                </a:lnTo>
                <a:lnTo>
                  <a:pt x="197" y="227"/>
                </a:lnTo>
                <a:lnTo>
                  <a:pt x="195" y="227"/>
                </a:lnTo>
                <a:lnTo>
                  <a:pt x="195" y="225"/>
                </a:lnTo>
                <a:lnTo>
                  <a:pt x="195" y="225"/>
                </a:lnTo>
                <a:lnTo>
                  <a:pt x="195" y="225"/>
                </a:lnTo>
                <a:lnTo>
                  <a:pt x="195" y="224"/>
                </a:lnTo>
                <a:lnTo>
                  <a:pt x="197" y="224"/>
                </a:lnTo>
                <a:lnTo>
                  <a:pt x="197" y="224"/>
                </a:lnTo>
                <a:lnTo>
                  <a:pt x="198" y="222"/>
                </a:lnTo>
                <a:lnTo>
                  <a:pt x="198" y="222"/>
                </a:lnTo>
                <a:lnTo>
                  <a:pt x="198" y="222"/>
                </a:lnTo>
                <a:lnTo>
                  <a:pt x="198" y="222"/>
                </a:lnTo>
                <a:lnTo>
                  <a:pt x="198" y="220"/>
                </a:lnTo>
                <a:lnTo>
                  <a:pt x="197" y="220"/>
                </a:lnTo>
                <a:lnTo>
                  <a:pt x="195" y="220"/>
                </a:lnTo>
                <a:lnTo>
                  <a:pt x="195" y="219"/>
                </a:lnTo>
                <a:lnTo>
                  <a:pt x="195" y="217"/>
                </a:lnTo>
                <a:lnTo>
                  <a:pt x="193" y="215"/>
                </a:lnTo>
                <a:lnTo>
                  <a:pt x="193" y="215"/>
                </a:lnTo>
                <a:lnTo>
                  <a:pt x="193" y="215"/>
                </a:lnTo>
                <a:lnTo>
                  <a:pt x="190" y="215"/>
                </a:lnTo>
                <a:lnTo>
                  <a:pt x="190" y="215"/>
                </a:lnTo>
                <a:lnTo>
                  <a:pt x="188" y="214"/>
                </a:lnTo>
                <a:lnTo>
                  <a:pt x="186" y="212"/>
                </a:lnTo>
                <a:lnTo>
                  <a:pt x="186" y="212"/>
                </a:lnTo>
                <a:lnTo>
                  <a:pt x="186" y="212"/>
                </a:lnTo>
                <a:lnTo>
                  <a:pt x="185" y="214"/>
                </a:lnTo>
                <a:lnTo>
                  <a:pt x="185" y="217"/>
                </a:lnTo>
                <a:lnTo>
                  <a:pt x="183" y="217"/>
                </a:lnTo>
                <a:lnTo>
                  <a:pt x="183" y="217"/>
                </a:lnTo>
                <a:lnTo>
                  <a:pt x="183" y="217"/>
                </a:lnTo>
                <a:lnTo>
                  <a:pt x="183" y="217"/>
                </a:lnTo>
                <a:lnTo>
                  <a:pt x="181" y="217"/>
                </a:lnTo>
                <a:lnTo>
                  <a:pt x="181" y="217"/>
                </a:lnTo>
                <a:lnTo>
                  <a:pt x="180" y="217"/>
                </a:lnTo>
                <a:lnTo>
                  <a:pt x="178" y="217"/>
                </a:lnTo>
                <a:lnTo>
                  <a:pt x="178" y="219"/>
                </a:lnTo>
                <a:lnTo>
                  <a:pt x="178" y="219"/>
                </a:lnTo>
                <a:lnTo>
                  <a:pt x="178" y="220"/>
                </a:lnTo>
                <a:lnTo>
                  <a:pt x="176" y="220"/>
                </a:lnTo>
                <a:lnTo>
                  <a:pt x="178" y="222"/>
                </a:lnTo>
                <a:lnTo>
                  <a:pt x="178" y="222"/>
                </a:lnTo>
                <a:lnTo>
                  <a:pt x="176" y="222"/>
                </a:lnTo>
                <a:lnTo>
                  <a:pt x="176" y="222"/>
                </a:lnTo>
                <a:lnTo>
                  <a:pt x="176" y="222"/>
                </a:lnTo>
                <a:lnTo>
                  <a:pt x="176" y="222"/>
                </a:lnTo>
                <a:lnTo>
                  <a:pt x="171" y="220"/>
                </a:lnTo>
                <a:lnTo>
                  <a:pt x="171" y="220"/>
                </a:lnTo>
                <a:lnTo>
                  <a:pt x="171" y="220"/>
                </a:lnTo>
                <a:lnTo>
                  <a:pt x="170" y="220"/>
                </a:lnTo>
                <a:lnTo>
                  <a:pt x="170" y="220"/>
                </a:lnTo>
                <a:lnTo>
                  <a:pt x="170" y="219"/>
                </a:lnTo>
                <a:lnTo>
                  <a:pt x="170" y="219"/>
                </a:lnTo>
                <a:lnTo>
                  <a:pt x="170" y="219"/>
                </a:lnTo>
                <a:lnTo>
                  <a:pt x="170" y="219"/>
                </a:lnTo>
                <a:lnTo>
                  <a:pt x="170" y="219"/>
                </a:lnTo>
                <a:lnTo>
                  <a:pt x="168" y="219"/>
                </a:lnTo>
                <a:lnTo>
                  <a:pt x="166" y="219"/>
                </a:lnTo>
                <a:lnTo>
                  <a:pt x="166" y="219"/>
                </a:lnTo>
                <a:lnTo>
                  <a:pt x="166" y="219"/>
                </a:lnTo>
                <a:lnTo>
                  <a:pt x="166" y="220"/>
                </a:lnTo>
                <a:lnTo>
                  <a:pt x="165" y="220"/>
                </a:lnTo>
                <a:lnTo>
                  <a:pt x="165" y="220"/>
                </a:lnTo>
                <a:lnTo>
                  <a:pt x="165" y="220"/>
                </a:lnTo>
                <a:lnTo>
                  <a:pt x="156" y="217"/>
                </a:lnTo>
                <a:lnTo>
                  <a:pt x="154" y="217"/>
                </a:lnTo>
                <a:lnTo>
                  <a:pt x="154" y="217"/>
                </a:lnTo>
                <a:lnTo>
                  <a:pt x="154" y="217"/>
                </a:lnTo>
                <a:lnTo>
                  <a:pt x="154" y="217"/>
                </a:lnTo>
                <a:lnTo>
                  <a:pt x="154" y="215"/>
                </a:lnTo>
                <a:lnTo>
                  <a:pt x="158" y="207"/>
                </a:lnTo>
                <a:lnTo>
                  <a:pt x="158" y="207"/>
                </a:lnTo>
                <a:lnTo>
                  <a:pt x="158" y="205"/>
                </a:lnTo>
                <a:lnTo>
                  <a:pt x="158" y="205"/>
                </a:lnTo>
                <a:lnTo>
                  <a:pt x="158" y="205"/>
                </a:lnTo>
                <a:lnTo>
                  <a:pt x="158" y="203"/>
                </a:lnTo>
                <a:lnTo>
                  <a:pt x="158" y="203"/>
                </a:lnTo>
                <a:lnTo>
                  <a:pt x="156" y="203"/>
                </a:lnTo>
                <a:lnTo>
                  <a:pt x="156" y="202"/>
                </a:lnTo>
                <a:lnTo>
                  <a:pt x="154" y="202"/>
                </a:lnTo>
                <a:lnTo>
                  <a:pt x="154" y="202"/>
                </a:lnTo>
                <a:lnTo>
                  <a:pt x="151" y="195"/>
                </a:lnTo>
                <a:lnTo>
                  <a:pt x="149" y="193"/>
                </a:lnTo>
                <a:lnTo>
                  <a:pt x="148" y="192"/>
                </a:lnTo>
                <a:lnTo>
                  <a:pt x="146" y="192"/>
                </a:lnTo>
                <a:lnTo>
                  <a:pt x="144" y="192"/>
                </a:lnTo>
                <a:lnTo>
                  <a:pt x="141" y="192"/>
                </a:lnTo>
                <a:lnTo>
                  <a:pt x="141" y="192"/>
                </a:lnTo>
                <a:lnTo>
                  <a:pt x="141" y="192"/>
                </a:lnTo>
                <a:lnTo>
                  <a:pt x="139" y="193"/>
                </a:lnTo>
                <a:lnTo>
                  <a:pt x="139" y="193"/>
                </a:lnTo>
                <a:lnTo>
                  <a:pt x="139" y="193"/>
                </a:lnTo>
                <a:lnTo>
                  <a:pt x="138" y="195"/>
                </a:lnTo>
                <a:lnTo>
                  <a:pt x="138" y="195"/>
                </a:lnTo>
                <a:lnTo>
                  <a:pt x="138" y="200"/>
                </a:lnTo>
                <a:lnTo>
                  <a:pt x="136" y="202"/>
                </a:lnTo>
                <a:lnTo>
                  <a:pt x="136" y="202"/>
                </a:lnTo>
                <a:lnTo>
                  <a:pt x="136" y="202"/>
                </a:lnTo>
                <a:lnTo>
                  <a:pt x="136" y="203"/>
                </a:lnTo>
                <a:lnTo>
                  <a:pt x="136" y="203"/>
                </a:lnTo>
                <a:lnTo>
                  <a:pt x="136" y="203"/>
                </a:lnTo>
                <a:lnTo>
                  <a:pt x="134" y="203"/>
                </a:lnTo>
                <a:lnTo>
                  <a:pt x="131" y="203"/>
                </a:lnTo>
                <a:lnTo>
                  <a:pt x="129" y="203"/>
                </a:lnTo>
                <a:lnTo>
                  <a:pt x="129" y="203"/>
                </a:lnTo>
                <a:lnTo>
                  <a:pt x="128" y="205"/>
                </a:lnTo>
                <a:lnTo>
                  <a:pt x="126" y="205"/>
                </a:lnTo>
                <a:lnTo>
                  <a:pt x="126" y="205"/>
                </a:lnTo>
                <a:lnTo>
                  <a:pt x="126" y="203"/>
                </a:lnTo>
                <a:lnTo>
                  <a:pt x="126" y="203"/>
                </a:lnTo>
                <a:lnTo>
                  <a:pt x="128" y="202"/>
                </a:lnTo>
                <a:lnTo>
                  <a:pt x="128" y="200"/>
                </a:lnTo>
                <a:lnTo>
                  <a:pt x="128" y="200"/>
                </a:lnTo>
                <a:lnTo>
                  <a:pt x="128" y="200"/>
                </a:lnTo>
                <a:lnTo>
                  <a:pt x="128" y="200"/>
                </a:lnTo>
                <a:lnTo>
                  <a:pt x="126" y="200"/>
                </a:lnTo>
                <a:lnTo>
                  <a:pt x="126" y="200"/>
                </a:lnTo>
                <a:lnTo>
                  <a:pt x="124" y="198"/>
                </a:lnTo>
                <a:lnTo>
                  <a:pt x="123" y="198"/>
                </a:lnTo>
                <a:lnTo>
                  <a:pt x="121" y="198"/>
                </a:lnTo>
                <a:lnTo>
                  <a:pt x="121" y="198"/>
                </a:lnTo>
                <a:lnTo>
                  <a:pt x="119" y="198"/>
                </a:lnTo>
                <a:lnTo>
                  <a:pt x="119" y="198"/>
                </a:lnTo>
                <a:lnTo>
                  <a:pt x="119" y="198"/>
                </a:lnTo>
                <a:lnTo>
                  <a:pt x="112" y="197"/>
                </a:lnTo>
                <a:lnTo>
                  <a:pt x="112" y="197"/>
                </a:lnTo>
                <a:lnTo>
                  <a:pt x="111" y="195"/>
                </a:lnTo>
                <a:lnTo>
                  <a:pt x="111" y="195"/>
                </a:lnTo>
                <a:lnTo>
                  <a:pt x="111" y="195"/>
                </a:lnTo>
                <a:lnTo>
                  <a:pt x="111" y="195"/>
                </a:lnTo>
                <a:lnTo>
                  <a:pt x="112" y="193"/>
                </a:lnTo>
                <a:lnTo>
                  <a:pt x="112" y="193"/>
                </a:lnTo>
                <a:lnTo>
                  <a:pt x="112" y="192"/>
                </a:lnTo>
                <a:lnTo>
                  <a:pt x="114" y="192"/>
                </a:lnTo>
                <a:lnTo>
                  <a:pt x="116" y="190"/>
                </a:lnTo>
                <a:lnTo>
                  <a:pt x="116" y="190"/>
                </a:lnTo>
                <a:lnTo>
                  <a:pt x="116" y="190"/>
                </a:lnTo>
                <a:lnTo>
                  <a:pt x="116" y="190"/>
                </a:lnTo>
                <a:lnTo>
                  <a:pt x="116" y="188"/>
                </a:lnTo>
                <a:lnTo>
                  <a:pt x="116" y="188"/>
                </a:lnTo>
                <a:lnTo>
                  <a:pt x="116" y="188"/>
                </a:lnTo>
                <a:lnTo>
                  <a:pt x="112" y="187"/>
                </a:lnTo>
                <a:lnTo>
                  <a:pt x="112" y="187"/>
                </a:lnTo>
                <a:lnTo>
                  <a:pt x="112" y="185"/>
                </a:lnTo>
                <a:lnTo>
                  <a:pt x="112" y="185"/>
                </a:lnTo>
                <a:lnTo>
                  <a:pt x="112" y="185"/>
                </a:lnTo>
                <a:lnTo>
                  <a:pt x="112" y="185"/>
                </a:lnTo>
                <a:lnTo>
                  <a:pt x="112" y="183"/>
                </a:lnTo>
                <a:lnTo>
                  <a:pt x="114" y="183"/>
                </a:lnTo>
                <a:lnTo>
                  <a:pt x="116" y="185"/>
                </a:lnTo>
                <a:lnTo>
                  <a:pt x="116" y="185"/>
                </a:lnTo>
                <a:lnTo>
                  <a:pt x="118" y="185"/>
                </a:lnTo>
                <a:lnTo>
                  <a:pt x="118" y="185"/>
                </a:lnTo>
                <a:lnTo>
                  <a:pt x="118" y="183"/>
                </a:lnTo>
                <a:lnTo>
                  <a:pt x="119" y="183"/>
                </a:lnTo>
                <a:lnTo>
                  <a:pt x="121" y="182"/>
                </a:lnTo>
                <a:lnTo>
                  <a:pt x="121" y="182"/>
                </a:lnTo>
                <a:lnTo>
                  <a:pt x="123" y="180"/>
                </a:lnTo>
                <a:lnTo>
                  <a:pt x="123" y="178"/>
                </a:lnTo>
                <a:lnTo>
                  <a:pt x="123" y="177"/>
                </a:lnTo>
                <a:lnTo>
                  <a:pt x="124" y="177"/>
                </a:lnTo>
                <a:lnTo>
                  <a:pt x="124" y="175"/>
                </a:lnTo>
                <a:lnTo>
                  <a:pt x="124" y="173"/>
                </a:lnTo>
                <a:lnTo>
                  <a:pt x="124" y="173"/>
                </a:lnTo>
                <a:lnTo>
                  <a:pt x="124" y="173"/>
                </a:lnTo>
                <a:lnTo>
                  <a:pt x="124" y="171"/>
                </a:lnTo>
                <a:lnTo>
                  <a:pt x="123" y="166"/>
                </a:lnTo>
                <a:lnTo>
                  <a:pt x="121" y="166"/>
                </a:lnTo>
                <a:lnTo>
                  <a:pt x="121" y="166"/>
                </a:lnTo>
                <a:lnTo>
                  <a:pt x="121" y="166"/>
                </a:lnTo>
                <a:lnTo>
                  <a:pt x="121" y="165"/>
                </a:lnTo>
                <a:lnTo>
                  <a:pt x="121" y="165"/>
                </a:lnTo>
                <a:lnTo>
                  <a:pt x="123" y="165"/>
                </a:lnTo>
                <a:lnTo>
                  <a:pt x="123" y="163"/>
                </a:lnTo>
                <a:lnTo>
                  <a:pt x="123" y="163"/>
                </a:lnTo>
                <a:lnTo>
                  <a:pt x="123" y="161"/>
                </a:lnTo>
                <a:lnTo>
                  <a:pt x="123" y="161"/>
                </a:lnTo>
                <a:lnTo>
                  <a:pt x="123" y="161"/>
                </a:lnTo>
                <a:lnTo>
                  <a:pt x="123" y="160"/>
                </a:lnTo>
                <a:lnTo>
                  <a:pt x="123" y="160"/>
                </a:lnTo>
                <a:lnTo>
                  <a:pt x="124" y="160"/>
                </a:lnTo>
                <a:lnTo>
                  <a:pt x="124" y="158"/>
                </a:lnTo>
                <a:lnTo>
                  <a:pt x="123" y="156"/>
                </a:lnTo>
                <a:lnTo>
                  <a:pt x="121" y="155"/>
                </a:lnTo>
                <a:lnTo>
                  <a:pt x="119" y="153"/>
                </a:lnTo>
                <a:lnTo>
                  <a:pt x="119" y="153"/>
                </a:lnTo>
                <a:lnTo>
                  <a:pt x="119" y="153"/>
                </a:lnTo>
                <a:lnTo>
                  <a:pt x="118" y="151"/>
                </a:lnTo>
                <a:lnTo>
                  <a:pt x="118" y="151"/>
                </a:lnTo>
                <a:lnTo>
                  <a:pt x="118" y="150"/>
                </a:lnTo>
                <a:lnTo>
                  <a:pt x="118" y="150"/>
                </a:lnTo>
                <a:lnTo>
                  <a:pt x="118" y="148"/>
                </a:lnTo>
                <a:lnTo>
                  <a:pt x="118" y="148"/>
                </a:lnTo>
                <a:lnTo>
                  <a:pt x="116" y="146"/>
                </a:lnTo>
                <a:lnTo>
                  <a:pt x="116" y="146"/>
                </a:lnTo>
                <a:lnTo>
                  <a:pt x="116" y="146"/>
                </a:lnTo>
                <a:lnTo>
                  <a:pt x="114" y="146"/>
                </a:lnTo>
                <a:lnTo>
                  <a:pt x="114" y="146"/>
                </a:lnTo>
                <a:lnTo>
                  <a:pt x="114" y="148"/>
                </a:lnTo>
                <a:lnTo>
                  <a:pt x="112" y="148"/>
                </a:lnTo>
                <a:lnTo>
                  <a:pt x="112" y="146"/>
                </a:lnTo>
                <a:lnTo>
                  <a:pt x="111" y="146"/>
                </a:lnTo>
                <a:lnTo>
                  <a:pt x="111" y="146"/>
                </a:lnTo>
                <a:lnTo>
                  <a:pt x="111" y="145"/>
                </a:lnTo>
                <a:lnTo>
                  <a:pt x="111" y="143"/>
                </a:lnTo>
                <a:lnTo>
                  <a:pt x="111" y="143"/>
                </a:lnTo>
                <a:lnTo>
                  <a:pt x="109" y="143"/>
                </a:lnTo>
                <a:lnTo>
                  <a:pt x="106" y="141"/>
                </a:lnTo>
                <a:lnTo>
                  <a:pt x="104" y="141"/>
                </a:lnTo>
                <a:lnTo>
                  <a:pt x="102" y="140"/>
                </a:lnTo>
                <a:lnTo>
                  <a:pt x="99" y="136"/>
                </a:lnTo>
                <a:lnTo>
                  <a:pt x="99" y="136"/>
                </a:lnTo>
                <a:lnTo>
                  <a:pt x="97" y="136"/>
                </a:lnTo>
                <a:lnTo>
                  <a:pt x="97" y="136"/>
                </a:lnTo>
                <a:lnTo>
                  <a:pt x="97" y="136"/>
                </a:lnTo>
                <a:lnTo>
                  <a:pt x="97" y="136"/>
                </a:lnTo>
                <a:lnTo>
                  <a:pt x="97" y="138"/>
                </a:lnTo>
                <a:lnTo>
                  <a:pt x="96" y="138"/>
                </a:lnTo>
                <a:lnTo>
                  <a:pt x="96" y="138"/>
                </a:lnTo>
                <a:lnTo>
                  <a:pt x="96" y="138"/>
                </a:lnTo>
                <a:lnTo>
                  <a:pt x="94" y="140"/>
                </a:lnTo>
                <a:lnTo>
                  <a:pt x="94" y="140"/>
                </a:lnTo>
                <a:lnTo>
                  <a:pt x="94" y="138"/>
                </a:lnTo>
                <a:lnTo>
                  <a:pt x="94" y="138"/>
                </a:lnTo>
                <a:lnTo>
                  <a:pt x="92" y="136"/>
                </a:lnTo>
                <a:lnTo>
                  <a:pt x="92" y="134"/>
                </a:lnTo>
                <a:lnTo>
                  <a:pt x="92" y="134"/>
                </a:lnTo>
                <a:lnTo>
                  <a:pt x="92" y="133"/>
                </a:lnTo>
                <a:lnTo>
                  <a:pt x="91" y="131"/>
                </a:lnTo>
                <a:lnTo>
                  <a:pt x="91" y="131"/>
                </a:lnTo>
                <a:lnTo>
                  <a:pt x="91" y="131"/>
                </a:lnTo>
                <a:lnTo>
                  <a:pt x="89" y="129"/>
                </a:lnTo>
                <a:lnTo>
                  <a:pt x="89" y="129"/>
                </a:lnTo>
                <a:lnTo>
                  <a:pt x="89" y="129"/>
                </a:lnTo>
                <a:lnTo>
                  <a:pt x="89" y="129"/>
                </a:lnTo>
                <a:lnTo>
                  <a:pt x="87" y="131"/>
                </a:lnTo>
                <a:lnTo>
                  <a:pt x="87" y="131"/>
                </a:lnTo>
                <a:lnTo>
                  <a:pt x="87" y="131"/>
                </a:lnTo>
                <a:lnTo>
                  <a:pt x="81" y="129"/>
                </a:lnTo>
                <a:lnTo>
                  <a:pt x="79" y="128"/>
                </a:lnTo>
                <a:lnTo>
                  <a:pt x="75" y="126"/>
                </a:lnTo>
                <a:lnTo>
                  <a:pt x="72" y="133"/>
                </a:lnTo>
                <a:lnTo>
                  <a:pt x="70" y="134"/>
                </a:lnTo>
                <a:lnTo>
                  <a:pt x="70" y="134"/>
                </a:lnTo>
                <a:lnTo>
                  <a:pt x="70" y="134"/>
                </a:lnTo>
                <a:lnTo>
                  <a:pt x="70" y="134"/>
                </a:lnTo>
                <a:lnTo>
                  <a:pt x="70" y="133"/>
                </a:lnTo>
                <a:lnTo>
                  <a:pt x="70" y="133"/>
                </a:lnTo>
                <a:lnTo>
                  <a:pt x="70" y="133"/>
                </a:lnTo>
                <a:lnTo>
                  <a:pt x="69" y="131"/>
                </a:lnTo>
                <a:lnTo>
                  <a:pt x="69" y="131"/>
                </a:lnTo>
                <a:lnTo>
                  <a:pt x="69" y="131"/>
                </a:lnTo>
                <a:lnTo>
                  <a:pt x="67" y="131"/>
                </a:lnTo>
                <a:lnTo>
                  <a:pt x="67" y="131"/>
                </a:lnTo>
                <a:lnTo>
                  <a:pt x="67" y="131"/>
                </a:lnTo>
                <a:lnTo>
                  <a:pt x="65" y="131"/>
                </a:lnTo>
                <a:lnTo>
                  <a:pt x="65" y="131"/>
                </a:lnTo>
                <a:lnTo>
                  <a:pt x="64" y="133"/>
                </a:lnTo>
                <a:lnTo>
                  <a:pt x="62" y="133"/>
                </a:lnTo>
                <a:lnTo>
                  <a:pt x="62" y="131"/>
                </a:lnTo>
                <a:lnTo>
                  <a:pt x="62" y="131"/>
                </a:lnTo>
                <a:lnTo>
                  <a:pt x="62" y="131"/>
                </a:lnTo>
                <a:lnTo>
                  <a:pt x="62" y="131"/>
                </a:lnTo>
                <a:lnTo>
                  <a:pt x="64" y="129"/>
                </a:lnTo>
                <a:lnTo>
                  <a:pt x="64" y="128"/>
                </a:lnTo>
                <a:lnTo>
                  <a:pt x="64" y="128"/>
                </a:lnTo>
                <a:lnTo>
                  <a:pt x="65" y="126"/>
                </a:lnTo>
                <a:lnTo>
                  <a:pt x="65" y="126"/>
                </a:lnTo>
                <a:lnTo>
                  <a:pt x="65" y="126"/>
                </a:lnTo>
                <a:lnTo>
                  <a:pt x="65" y="124"/>
                </a:lnTo>
                <a:lnTo>
                  <a:pt x="64" y="124"/>
                </a:lnTo>
                <a:lnTo>
                  <a:pt x="64" y="124"/>
                </a:lnTo>
                <a:lnTo>
                  <a:pt x="64" y="124"/>
                </a:lnTo>
                <a:lnTo>
                  <a:pt x="64" y="124"/>
                </a:lnTo>
                <a:lnTo>
                  <a:pt x="62" y="124"/>
                </a:lnTo>
                <a:lnTo>
                  <a:pt x="62" y="124"/>
                </a:lnTo>
                <a:lnTo>
                  <a:pt x="60" y="124"/>
                </a:lnTo>
                <a:lnTo>
                  <a:pt x="60" y="124"/>
                </a:lnTo>
                <a:lnTo>
                  <a:pt x="59" y="124"/>
                </a:lnTo>
                <a:lnTo>
                  <a:pt x="59" y="124"/>
                </a:lnTo>
                <a:lnTo>
                  <a:pt x="59" y="124"/>
                </a:lnTo>
                <a:lnTo>
                  <a:pt x="57" y="126"/>
                </a:lnTo>
                <a:lnTo>
                  <a:pt x="57" y="126"/>
                </a:lnTo>
                <a:lnTo>
                  <a:pt x="57" y="126"/>
                </a:lnTo>
                <a:lnTo>
                  <a:pt x="55" y="126"/>
                </a:lnTo>
                <a:lnTo>
                  <a:pt x="55" y="126"/>
                </a:lnTo>
                <a:lnTo>
                  <a:pt x="55" y="126"/>
                </a:lnTo>
                <a:lnTo>
                  <a:pt x="54" y="126"/>
                </a:lnTo>
                <a:lnTo>
                  <a:pt x="54" y="126"/>
                </a:lnTo>
                <a:lnTo>
                  <a:pt x="54" y="124"/>
                </a:lnTo>
                <a:lnTo>
                  <a:pt x="47" y="123"/>
                </a:lnTo>
                <a:lnTo>
                  <a:pt x="45" y="123"/>
                </a:lnTo>
                <a:lnTo>
                  <a:pt x="45" y="123"/>
                </a:lnTo>
                <a:lnTo>
                  <a:pt x="45" y="124"/>
                </a:lnTo>
                <a:lnTo>
                  <a:pt x="45" y="124"/>
                </a:lnTo>
                <a:lnTo>
                  <a:pt x="45" y="124"/>
                </a:lnTo>
                <a:lnTo>
                  <a:pt x="45" y="124"/>
                </a:lnTo>
                <a:lnTo>
                  <a:pt x="45" y="126"/>
                </a:lnTo>
                <a:lnTo>
                  <a:pt x="44" y="126"/>
                </a:lnTo>
                <a:lnTo>
                  <a:pt x="44" y="126"/>
                </a:lnTo>
                <a:lnTo>
                  <a:pt x="42" y="126"/>
                </a:lnTo>
                <a:lnTo>
                  <a:pt x="42" y="126"/>
                </a:lnTo>
                <a:lnTo>
                  <a:pt x="40" y="124"/>
                </a:lnTo>
                <a:lnTo>
                  <a:pt x="37" y="124"/>
                </a:lnTo>
                <a:lnTo>
                  <a:pt x="33" y="124"/>
                </a:lnTo>
                <a:lnTo>
                  <a:pt x="30" y="126"/>
                </a:lnTo>
                <a:lnTo>
                  <a:pt x="30" y="126"/>
                </a:lnTo>
                <a:lnTo>
                  <a:pt x="27" y="124"/>
                </a:lnTo>
                <a:lnTo>
                  <a:pt x="25" y="124"/>
                </a:lnTo>
                <a:lnTo>
                  <a:pt x="25" y="124"/>
                </a:lnTo>
                <a:lnTo>
                  <a:pt x="18" y="113"/>
                </a:lnTo>
                <a:lnTo>
                  <a:pt x="18" y="111"/>
                </a:lnTo>
                <a:lnTo>
                  <a:pt x="17" y="111"/>
                </a:lnTo>
                <a:lnTo>
                  <a:pt x="15" y="109"/>
                </a:lnTo>
                <a:lnTo>
                  <a:pt x="12" y="103"/>
                </a:lnTo>
                <a:lnTo>
                  <a:pt x="8" y="97"/>
                </a:lnTo>
                <a:lnTo>
                  <a:pt x="10" y="97"/>
                </a:lnTo>
                <a:lnTo>
                  <a:pt x="10" y="97"/>
                </a:lnTo>
                <a:lnTo>
                  <a:pt x="10" y="97"/>
                </a:lnTo>
                <a:lnTo>
                  <a:pt x="10" y="96"/>
                </a:lnTo>
                <a:lnTo>
                  <a:pt x="8" y="94"/>
                </a:lnTo>
                <a:lnTo>
                  <a:pt x="8" y="94"/>
                </a:lnTo>
                <a:lnTo>
                  <a:pt x="8" y="92"/>
                </a:lnTo>
                <a:lnTo>
                  <a:pt x="8" y="89"/>
                </a:lnTo>
                <a:lnTo>
                  <a:pt x="8" y="89"/>
                </a:lnTo>
                <a:lnTo>
                  <a:pt x="10" y="87"/>
                </a:lnTo>
                <a:lnTo>
                  <a:pt x="10" y="87"/>
                </a:lnTo>
                <a:lnTo>
                  <a:pt x="12" y="87"/>
                </a:lnTo>
                <a:lnTo>
                  <a:pt x="12" y="86"/>
                </a:lnTo>
                <a:lnTo>
                  <a:pt x="12" y="86"/>
                </a:lnTo>
                <a:lnTo>
                  <a:pt x="12" y="84"/>
                </a:lnTo>
                <a:lnTo>
                  <a:pt x="10" y="79"/>
                </a:lnTo>
                <a:lnTo>
                  <a:pt x="10" y="77"/>
                </a:lnTo>
                <a:lnTo>
                  <a:pt x="8" y="74"/>
                </a:lnTo>
                <a:lnTo>
                  <a:pt x="3" y="66"/>
                </a:lnTo>
                <a:lnTo>
                  <a:pt x="0" y="62"/>
                </a:lnTo>
                <a:lnTo>
                  <a:pt x="0" y="59"/>
                </a:lnTo>
                <a:lnTo>
                  <a:pt x="0" y="59"/>
                </a:lnTo>
                <a:lnTo>
                  <a:pt x="2" y="59"/>
                </a:lnTo>
                <a:lnTo>
                  <a:pt x="2" y="57"/>
                </a:lnTo>
                <a:lnTo>
                  <a:pt x="2" y="57"/>
                </a:lnTo>
                <a:lnTo>
                  <a:pt x="2" y="57"/>
                </a:lnTo>
                <a:lnTo>
                  <a:pt x="2" y="54"/>
                </a:lnTo>
                <a:lnTo>
                  <a:pt x="2" y="54"/>
                </a:lnTo>
                <a:lnTo>
                  <a:pt x="2" y="54"/>
                </a:lnTo>
                <a:lnTo>
                  <a:pt x="2" y="52"/>
                </a:lnTo>
                <a:lnTo>
                  <a:pt x="2" y="52"/>
                </a:lnTo>
                <a:lnTo>
                  <a:pt x="2" y="52"/>
                </a:lnTo>
                <a:lnTo>
                  <a:pt x="13" y="45"/>
                </a:lnTo>
                <a:lnTo>
                  <a:pt x="15" y="45"/>
                </a:lnTo>
                <a:lnTo>
                  <a:pt x="15" y="44"/>
                </a:lnTo>
                <a:lnTo>
                  <a:pt x="17" y="42"/>
                </a:lnTo>
                <a:lnTo>
                  <a:pt x="18" y="40"/>
                </a:lnTo>
                <a:lnTo>
                  <a:pt x="18" y="40"/>
                </a:lnTo>
                <a:lnTo>
                  <a:pt x="18" y="39"/>
                </a:lnTo>
                <a:lnTo>
                  <a:pt x="20" y="37"/>
                </a:lnTo>
                <a:lnTo>
                  <a:pt x="22" y="34"/>
                </a:lnTo>
                <a:lnTo>
                  <a:pt x="22" y="34"/>
                </a:lnTo>
                <a:lnTo>
                  <a:pt x="22" y="32"/>
                </a:lnTo>
                <a:lnTo>
                  <a:pt x="22" y="32"/>
                </a:lnTo>
                <a:lnTo>
                  <a:pt x="23" y="32"/>
                </a:lnTo>
                <a:lnTo>
                  <a:pt x="23" y="32"/>
                </a:lnTo>
                <a:lnTo>
                  <a:pt x="27" y="30"/>
                </a:lnTo>
                <a:lnTo>
                  <a:pt x="28" y="32"/>
                </a:lnTo>
                <a:lnTo>
                  <a:pt x="28" y="32"/>
                </a:lnTo>
                <a:lnTo>
                  <a:pt x="28" y="30"/>
                </a:lnTo>
                <a:lnTo>
                  <a:pt x="28" y="29"/>
                </a:lnTo>
                <a:lnTo>
                  <a:pt x="28" y="27"/>
                </a:lnTo>
                <a:lnTo>
                  <a:pt x="28" y="25"/>
                </a:lnTo>
                <a:lnTo>
                  <a:pt x="28" y="23"/>
                </a:lnTo>
                <a:lnTo>
                  <a:pt x="28" y="22"/>
                </a:lnTo>
                <a:lnTo>
                  <a:pt x="30" y="20"/>
                </a:lnTo>
                <a:lnTo>
                  <a:pt x="30" y="17"/>
                </a:lnTo>
                <a:lnTo>
                  <a:pt x="32" y="17"/>
                </a:lnTo>
                <a:lnTo>
                  <a:pt x="32" y="17"/>
                </a:lnTo>
                <a:lnTo>
                  <a:pt x="33" y="15"/>
                </a:lnTo>
                <a:lnTo>
                  <a:pt x="37" y="13"/>
                </a:lnTo>
                <a:lnTo>
                  <a:pt x="38" y="13"/>
                </a:lnTo>
                <a:lnTo>
                  <a:pt x="40" y="12"/>
                </a:lnTo>
                <a:lnTo>
                  <a:pt x="42" y="10"/>
                </a:lnTo>
                <a:lnTo>
                  <a:pt x="44" y="8"/>
                </a:lnTo>
                <a:lnTo>
                  <a:pt x="45" y="7"/>
                </a:lnTo>
                <a:lnTo>
                  <a:pt x="45" y="3"/>
                </a:lnTo>
                <a:lnTo>
                  <a:pt x="47" y="3"/>
                </a:lnTo>
                <a:lnTo>
                  <a:pt x="47" y="3"/>
                </a:lnTo>
                <a:lnTo>
                  <a:pt x="49" y="3"/>
                </a:lnTo>
                <a:lnTo>
                  <a:pt x="49" y="5"/>
                </a:lnTo>
                <a:lnTo>
                  <a:pt x="49" y="5"/>
                </a:lnTo>
                <a:lnTo>
                  <a:pt x="50" y="5"/>
                </a:lnTo>
                <a:lnTo>
                  <a:pt x="50" y="5"/>
                </a:lnTo>
                <a:lnTo>
                  <a:pt x="50" y="5"/>
                </a:lnTo>
                <a:lnTo>
                  <a:pt x="52" y="5"/>
                </a:lnTo>
                <a:lnTo>
                  <a:pt x="52" y="5"/>
                </a:lnTo>
                <a:lnTo>
                  <a:pt x="52" y="3"/>
                </a:lnTo>
                <a:lnTo>
                  <a:pt x="54" y="3"/>
                </a:lnTo>
                <a:lnTo>
                  <a:pt x="55" y="3"/>
                </a:lnTo>
                <a:lnTo>
                  <a:pt x="57" y="3"/>
                </a:lnTo>
                <a:lnTo>
                  <a:pt x="59" y="3"/>
                </a:lnTo>
                <a:lnTo>
                  <a:pt x="60" y="2"/>
                </a:lnTo>
                <a:lnTo>
                  <a:pt x="60" y="2"/>
                </a:lnTo>
                <a:lnTo>
                  <a:pt x="62" y="0"/>
                </a:lnTo>
                <a:lnTo>
                  <a:pt x="62" y="0"/>
                </a:lnTo>
                <a:lnTo>
                  <a:pt x="62" y="2"/>
                </a:lnTo>
                <a:lnTo>
                  <a:pt x="67" y="3"/>
                </a:lnTo>
                <a:lnTo>
                  <a:pt x="67" y="5"/>
                </a:lnTo>
                <a:lnTo>
                  <a:pt x="69" y="5"/>
                </a:lnTo>
                <a:lnTo>
                  <a:pt x="69" y="7"/>
                </a:lnTo>
                <a:lnTo>
                  <a:pt x="69" y="7"/>
                </a:lnTo>
                <a:lnTo>
                  <a:pt x="67" y="8"/>
                </a:lnTo>
                <a:lnTo>
                  <a:pt x="67" y="8"/>
                </a:lnTo>
                <a:lnTo>
                  <a:pt x="69" y="10"/>
                </a:lnTo>
                <a:lnTo>
                  <a:pt x="69" y="10"/>
                </a:lnTo>
                <a:lnTo>
                  <a:pt x="70" y="10"/>
                </a:lnTo>
                <a:lnTo>
                  <a:pt x="72" y="10"/>
                </a:lnTo>
                <a:lnTo>
                  <a:pt x="72" y="10"/>
                </a:lnTo>
                <a:lnTo>
                  <a:pt x="75" y="12"/>
                </a:lnTo>
                <a:lnTo>
                  <a:pt x="77" y="12"/>
                </a:lnTo>
                <a:lnTo>
                  <a:pt x="79" y="10"/>
                </a:lnTo>
                <a:lnTo>
                  <a:pt x="79" y="10"/>
                </a:lnTo>
                <a:lnTo>
                  <a:pt x="84" y="13"/>
                </a:lnTo>
                <a:lnTo>
                  <a:pt x="87" y="13"/>
                </a:lnTo>
                <a:lnTo>
                  <a:pt x="87" y="13"/>
                </a:lnTo>
                <a:lnTo>
                  <a:pt x="91" y="13"/>
                </a:lnTo>
                <a:lnTo>
                  <a:pt x="92" y="15"/>
                </a:lnTo>
                <a:lnTo>
                  <a:pt x="94" y="17"/>
                </a:lnTo>
                <a:lnTo>
                  <a:pt x="94" y="18"/>
                </a:lnTo>
                <a:lnTo>
                  <a:pt x="96" y="18"/>
                </a:lnTo>
                <a:lnTo>
                  <a:pt x="97" y="18"/>
                </a:lnTo>
                <a:lnTo>
                  <a:pt x="97" y="20"/>
                </a:lnTo>
                <a:lnTo>
                  <a:pt x="97" y="20"/>
                </a:lnTo>
                <a:lnTo>
                  <a:pt x="99" y="22"/>
                </a:lnTo>
                <a:lnTo>
                  <a:pt x="102" y="27"/>
                </a:lnTo>
                <a:lnTo>
                  <a:pt x="112" y="30"/>
                </a:lnTo>
                <a:lnTo>
                  <a:pt x="118" y="35"/>
                </a:lnTo>
                <a:lnTo>
                  <a:pt x="118" y="34"/>
                </a:lnTo>
                <a:lnTo>
                  <a:pt x="118" y="34"/>
                </a:lnTo>
                <a:lnTo>
                  <a:pt x="118" y="34"/>
                </a:lnTo>
                <a:lnTo>
                  <a:pt x="118" y="32"/>
                </a:lnTo>
                <a:lnTo>
                  <a:pt x="118" y="32"/>
                </a:lnTo>
                <a:lnTo>
                  <a:pt x="121" y="32"/>
                </a:lnTo>
                <a:lnTo>
                  <a:pt x="121" y="32"/>
                </a:lnTo>
                <a:lnTo>
                  <a:pt x="121" y="32"/>
                </a:lnTo>
                <a:lnTo>
                  <a:pt x="124" y="29"/>
                </a:lnTo>
                <a:lnTo>
                  <a:pt x="124" y="29"/>
                </a:lnTo>
                <a:lnTo>
                  <a:pt x="124" y="29"/>
                </a:lnTo>
                <a:lnTo>
                  <a:pt x="126" y="29"/>
                </a:lnTo>
                <a:lnTo>
                  <a:pt x="126" y="29"/>
                </a:lnTo>
                <a:lnTo>
                  <a:pt x="128" y="29"/>
                </a:lnTo>
                <a:lnTo>
                  <a:pt x="128" y="29"/>
                </a:lnTo>
                <a:lnTo>
                  <a:pt x="129" y="29"/>
                </a:lnTo>
                <a:lnTo>
                  <a:pt x="129" y="30"/>
                </a:lnTo>
                <a:lnTo>
                  <a:pt x="129" y="30"/>
                </a:lnTo>
                <a:lnTo>
                  <a:pt x="131" y="30"/>
                </a:lnTo>
                <a:lnTo>
                  <a:pt x="131" y="30"/>
                </a:lnTo>
                <a:lnTo>
                  <a:pt x="131" y="29"/>
                </a:lnTo>
                <a:lnTo>
                  <a:pt x="131" y="29"/>
                </a:lnTo>
                <a:lnTo>
                  <a:pt x="131" y="27"/>
                </a:lnTo>
                <a:lnTo>
                  <a:pt x="131" y="27"/>
                </a:lnTo>
                <a:lnTo>
                  <a:pt x="131" y="27"/>
                </a:lnTo>
                <a:lnTo>
                  <a:pt x="131" y="27"/>
                </a:lnTo>
                <a:lnTo>
                  <a:pt x="133" y="25"/>
                </a:lnTo>
                <a:lnTo>
                  <a:pt x="133" y="25"/>
                </a:lnTo>
                <a:lnTo>
                  <a:pt x="133" y="23"/>
                </a:lnTo>
                <a:lnTo>
                  <a:pt x="133" y="23"/>
                </a:lnTo>
                <a:lnTo>
                  <a:pt x="133" y="23"/>
                </a:lnTo>
                <a:lnTo>
                  <a:pt x="133" y="20"/>
                </a:lnTo>
                <a:lnTo>
                  <a:pt x="133" y="20"/>
                </a:lnTo>
                <a:lnTo>
                  <a:pt x="133" y="20"/>
                </a:lnTo>
                <a:lnTo>
                  <a:pt x="136" y="18"/>
                </a:lnTo>
                <a:lnTo>
                  <a:pt x="136" y="22"/>
                </a:lnTo>
                <a:lnTo>
                  <a:pt x="138" y="25"/>
                </a:lnTo>
                <a:lnTo>
                  <a:pt x="138" y="27"/>
                </a:lnTo>
                <a:lnTo>
                  <a:pt x="139" y="27"/>
                </a:lnTo>
                <a:lnTo>
                  <a:pt x="144" y="30"/>
                </a:lnTo>
                <a:lnTo>
                  <a:pt x="146" y="32"/>
                </a:lnTo>
                <a:lnTo>
                  <a:pt x="148" y="34"/>
                </a:lnTo>
                <a:lnTo>
                  <a:pt x="148" y="34"/>
                </a:lnTo>
                <a:lnTo>
                  <a:pt x="148" y="35"/>
                </a:lnTo>
                <a:lnTo>
                  <a:pt x="148" y="37"/>
                </a:lnTo>
                <a:lnTo>
                  <a:pt x="148" y="40"/>
                </a:lnTo>
                <a:lnTo>
                  <a:pt x="148" y="40"/>
                </a:lnTo>
                <a:lnTo>
                  <a:pt x="149" y="40"/>
                </a:lnTo>
                <a:lnTo>
                  <a:pt x="149" y="42"/>
                </a:lnTo>
                <a:lnTo>
                  <a:pt x="151" y="42"/>
                </a:lnTo>
                <a:lnTo>
                  <a:pt x="153" y="44"/>
                </a:lnTo>
                <a:lnTo>
                  <a:pt x="153" y="47"/>
                </a:lnTo>
                <a:lnTo>
                  <a:pt x="153" y="47"/>
                </a:lnTo>
                <a:lnTo>
                  <a:pt x="153" y="47"/>
                </a:lnTo>
                <a:lnTo>
                  <a:pt x="154" y="47"/>
                </a:lnTo>
                <a:lnTo>
                  <a:pt x="154" y="47"/>
                </a:lnTo>
                <a:lnTo>
                  <a:pt x="156" y="47"/>
                </a:lnTo>
                <a:lnTo>
                  <a:pt x="158" y="47"/>
                </a:lnTo>
                <a:lnTo>
                  <a:pt x="158" y="47"/>
                </a:lnTo>
                <a:lnTo>
                  <a:pt x="158" y="45"/>
                </a:lnTo>
                <a:lnTo>
                  <a:pt x="158" y="45"/>
                </a:lnTo>
                <a:lnTo>
                  <a:pt x="156" y="44"/>
                </a:lnTo>
                <a:lnTo>
                  <a:pt x="156" y="44"/>
                </a:lnTo>
                <a:lnTo>
                  <a:pt x="156" y="44"/>
                </a:lnTo>
                <a:lnTo>
                  <a:pt x="158" y="44"/>
                </a:lnTo>
                <a:lnTo>
                  <a:pt x="158" y="44"/>
                </a:lnTo>
                <a:lnTo>
                  <a:pt x="158" y="44"/>
                </a:lnTo>
                <a:lnTo>
                  <a:pt x="160" y="42"/>
                </a:lnTo>
                <a:lnTo>
                  <a:pt x="160" y="42"/>
                </a:lnTo>
                <a:lnTo>
                  <a:pt x="160" y="42"/>
                </a:lnTo>
                <a:lnTo>
                  <a:pt x="160" y="42"/>
                </a:lnTo>
                <a:lnTo>
                  <a:pt x="160" y="42"/>
                </a:lnTo>
                <a:lnTo>
                  <a:pt x="161" y="40"/>
                </a:lnTo>
                <a:lnTo>
                  <a:pt x="163" y="40"/>
                </a:lnTo>
                <a:lnTo>
                  <a:pt x="163" y="42"/>
                </a:lnTo>
                <a:lnTo>
                  <a:pt x="163" y="42"/>
                </a:lnTo>
                <a:lnTo>
                  <a:pt x="165" y="45"/>
                </a:lnTo>
                <a:lnTo>
                  <a:pt x="166" y="45"/>
                </a:lnTo>
                <a:lnTo>
                  <a:pt x="166" y="45"/>
                </a:lnTo>
                <a:lnTo>
                  <a:pt x="168" y="45"/>
                </a:lnTo>
                <a:lnTo>
                  <a:pt x="170" y="45"/>
                </a:lnTo>
                <a:lnTo>
                  <a:pt x="170" y="45"/>
                </a:lnTo>
                <a:lnTo>
                  <a:pt x="171" y="45"/>
                </a:lnTo>
                <a:lnTo>
                  <a:pt x="173" y="45"/>
                </a:lnTo>
                <a:lnTo>
                  <a:pt x="175" y="45"/>
                </a:lnTo>
                <a:lnTo>
                  <a:pt x="176" y="49"/>
                </a:lnTo>
                <a:lnTo>
                  <a:pt x="178" y="47"/>
                </a:lnTo>
                <a:lnTo>
                  <a:pt x="178" y="47"/>
                </a:lnTo>
                <a:lnTo>
                  <a:pt x="178" y="47"/>
                </a:lnTo>
                <a:lnTo>
                  <a:pt x="180" y="47"/>
                </a:lnTo>
                <a:lnTo>
                  <a:pt x="180" y="47"/>
                </a:lnTo>
                <a:lnTo>
                  <a:pt x="181" y="47"/>
                </a:lnTo>
                <a:lnTo>
                  <a:pt x="181" y="47"/>
                </a:lnTo>
                <a:lnTo>
                  <a:pt x="183" y="45"/>
                </a:lnTo>
                <a:lnTo>
                  <a:pt x="183" y="44"/>
                </a:lnTo>
                <a:lnTo>
                  <a:pt x="183" y="44"/>
                </a:lnTo>
                <a:lnTo>
                  <a:pt x="183" y="44"/>
                </a:lnTo>
                <a:lnTo>
                  <a:pt x="183" y="44"/>
                </a:lnTo>
                <a:lnTo>
                  <a:pt x="185" y="44"/>
                </a:lnTo>
                <a:lnTo>
                  <a:pt x="185" y="44"/>
                </a:lnTo>
                <a:lnTo>
                  <a:pt x="186" y="44"/>
                </a:lnTo>
                <a:lnTo>
                  <a:pt x="188" y="44"/>
                </a:lnTo>
                <a:lnTo>
                  <a:pt x="188" y="44"/>
                </a:lnTo>
                <a:lnTo>
                  <a:pt x="188" y="44"/>
                </a:lnTo>
                <a:lnTo>
                  <a:pt x="190" y="42"/>
                </a:lnTo>
                <a:lnTo>
                  <a:pt x="190" y="42"/>
                </a:lnTo>
                <a:lnTo>
                  <a:pt x="191" y="42"/>
                </a:lnTo>
                <a:lnTo>
                  <a:pt x="193" y="44"/>
                </a:lnTo>
                <a:lnTo>
                  <a:pt x="193" y="44"/>
                </a:lnTo>
                <a:lnTo>
                  <a:pt x="193" y="44"/>
                </a:lnTo>
                <a:lnTo>
                  <a:pt x="195" y="44"/>
                </a:lnTo>
                <a:lnTo>
                  <a:pt x="195" y="44"/>
                </a:lnTo>
                <a:lnTo>
                  <a:pt x="195" y="44"/>
                </a:lnTo>
                <a:lnTo>
                  <a:pt x="195" y="44"/>
                </a:lnTo>
                <a:lnTo>
                  <a:pt x="195" y="44"/>
                </a:lnTo>
                <a:lnTo>
                  <a:pt x="195" y="45"/>
                </a:lnTo>
                <a:lnTo>
                  <a:pt x="195" y="45"/>
                </a:lnTo>
                <a:lnTo>
                  <a:pt x="193" y="45"/>
                </a:lnTo>
                <a:lnTo>
                  <a:pt x="193" y="47"/>
                </a:lnTo>
                <a:lnTo>
                  <a:pt x="193" y="47"/>
                </a:lnTo>
                <a:lnTo>
                  <a:pt x="193" y="49"/>
                </a:lnTo>
                <a:lnTo>
                  <a:pt x="193" y="49"/>
                </a:lnTo>
                <a:lnTo>
                  <a:pt x="195" y="49"/>
                </a:lnTo>
                <a:lnTo>
                  <a:pt x="197" y="52"/>
                </a:lnTo>
                <a:lnTo>
                  <a:pt x="198" y="52"/>
                </a:lnTo>
                <a:lnTo>
                  <a:pt x="200" y="54"/>
                </a:lnTo>
                <a:lnTo>
                  <a:pt x="205" y="57"/>
                </a:lnTo>
                <a:lnTo>
                  <a:pt x="205" y="57"/>
                </a:lnTo>
                <a:lnTo>
                  <a:pt x="205" y="55"/>
                </a:lnTo>
                <a:lnTo>
                  <a:pt x="205" y="55"/>
                </a:lnTo>
                <a:lnTo>
                  <a:pt x="205" y="55"/>
                </a:lnTo>
                <a:lnTo>
                  <a:pt x="207" y="55"/>
                </a:lnTo>
                <a:lnTo>
                  <a:pt x="207" y="55"/>
                </a:lnTo>
                <a:lnTo>
                  <a:pt x="208" y="54"/>
                </a:lnTo>
                <a:lnTo>
                  <a:pt x="208" y="54"/>
                </a:lnTo>
                <a:lnTo>
                  <a:pt x="208" y="54"/>
                </a:lnTo>
                <a:lnTo>
                  <a:pt x="208" y="54"/>
                </a:lnTo>
                <a:lnTo>
                  <a:pt x="208" y="52"/>
                </a:lnTo>
                <a:lnTo>
                  <a:pt x="207" y="52"/>
                </a:lnTo>
                <a:lnTo>
                  <a:pt x="207" y="50"/>
                </a:lnTo>
                <a:lnTo>
                  <a:pt x="207" y="50"/>
                </a:lnTo>
                <a:lnTo>
                  <a:pt x="207" y="50"/>
                </a:lnTo>
                <a:lnTo>
                  <a:pt x="208" y="50"/>
                </a:lnTo>
                <a:lnTo>
                  <a:pt x="210" y="49"/>
                </a:lnTo>
                <a:lnTo>
                  <a:pt x="212" y="49"/>
                </a:lnTo>
                <a:lnTo>
                  <a:pt x="213" y="49"/>
                </a:lnTo>
                <a:lnTo>
                  <a:pt x="213" y="47"/>
                </a:lnTo>
                <a:lnTo>
                  <a:pt x="213" y="47"/>
                </a:lnTo>
                <a:lnTo>
                  <a:pt x="215" y="47"/>
                </a:lnTo>
                <a:lnTo>
                  <a:pt x="215" y="47"/>
                </a:lnTo>
                <a:lnTo>
                  <a:pt x="215" y="47"/>
                </a:lnTo>
                <a:lnTo>
                  <a:pt x="217" y="47"/>
                </a:lnTo>
                <a:lnTo>
                  <a:pt x="217" y="47"/>
                </a:lnTo>
                <a:lnTo>
                  <a:pt x="217" y="49"/>
                </a:lnTo>
                <a:lnTo>
                  <a:pt x="217" y="49"/>
                </a:lnTo>
                <a:lnTo>
                  <a:pt x="217" y="49"/>
                </a:lnTo>
                <a:lnTo>
                  <a:pt x="218" y="49"/>
                </a:lnTo>
                <a:lnTo>
                  <a:pt x="218" y="45"/>
                </a:lnTo>
                <a:lnTo>
                  <a:pt x="220" y="44"/>
                </a:lnTo>
                <a:lnTo>
                  <a:pt x="220" y="44"/>
                </a:lnTo>
                <a:lnTo>
                  <a:pt x="220" y="44"/>
                </a:lnTo>
                <a:lnTo>
                  <a:pt x="222" y="45"/>
                </a:lnTo>
                <a:lnTo>
                  <a:pt x="222" y="45"/>
                </a:lnTo>
                <a:lnTo>
                  <a:pt x="223" y="45"/>
                </a:lnTo>
                <a:lnTo>
                  <a:pt x="223" y="44"/>
                </a:lnTo>
                <a:lnTo>
                  <a:pt x="227" y="45"/>
                </a:lnTo>
                <a:lnTo>
                  <a:pt x="227" y="44"/>
                </a:lnTo>
                <a:lnTo>
                  <a:pt x="227" y="44"/>
                </a:lnTo>
                <a:lnTo>
                  <a:pt x="227" y="42"/>
                </a:lnTo>
                <a:lnTo>
                  <a:pt x="227" y="42"/>
                </a:lnTo>
                <a:lnTo>
                  <a:pt x="228" y="42"/>
                </a:lnTo>
                <a:lnTo>
                  <a:pt x="228" y="42"/>
                </a:lnTo>
                <a:lnTo>
                  <a:pt x="228" y="40"/>
                </a:lnTo>
                <a:lnTo>
                  <a:pt x="230" y="40"/>
                </a:lnTo>
                <a:lnTo>
                  <a:pt x="230" y="40"/>
                </a:lnTo>
                <a:lnTo>
                  <a:pt x="233" y="42"/>
                </a:lnTo>
                <a:lnTo>
                  <a:pt x="237" y="42"/>
                </a:lnTo>
                <a:lnTo>
                  <a:pt x="242" y="42"/>
                </a:lnTo>
                <a:lnTo>
                  <a:pt x="244" y="42"/>
                </a:lnTo>
                <a:lnTo>
                  <a:pt x="244" y="42"/>
                </a:lnTo>
                <a:lnTo>
                  <a:pt x="244" y="42"/>
                </a:lnTo>
                <a:lnTo>
                  <a:pt x="245" y="42"/>
                </a:lnTo>
                <a:lnTo>
                  <a:pt x="245" y="42"/>
                </a:lnTo>
                <a:lnTo>
                  <a:pt x="245" y="40"/>
                </a:lnTo>
                <a:lnTo>
                  <a:pt x="245" y="40"/>
                </a:lnTo>
                <a:lnTo>
                  <a:pt x="247" y="42"/>
                </a:lnTo>
                <a:lnTo>
                  <a:pt x="247" y="42"/>
                </a:lnTo>
                <a:lnTo>
                  <a:pt x="247" y="44"/>
                </a:lnTo>
                <a:lnTo>
                  <a:pt x="247" y="44"/>
                </a:lnTo>
                <a:lnTo>
                  <a:pt x="245" y="45"/>
                </a:lnTo>
                <a:lnTo>
                  <a:pt x="245" y="45"/>
                </a:lnTo>
                <a:lnTo>
                  <a:pt x="245" y="47"/>
                </a:lnTo>
                <a:lnTo>
                  <a:pt x="245" y="47"/>
                </a:lnTo>
                <a:lnTo>
                  <a:pt x="245" y="47"/>
                </a:lnTo>
                <a:lnTo>
                  <a:pt x="247" y="49"/>
                </a:lnTo>
                <a:lnTo>
                  <a:pt x="247" y="49"/>
                </a:lnTo>
                <a:lnTo>
                  <a:pt x="249" y="49"/>
                </a:lnTo>
                <a:lnTo>
                  <a:pt x="249" y="50"/>
                </a:lnTo>
                <a:lnTo>
                  <a:pt x="249" y="52"/>
                </a:lnTo>
                <a:lnTo>
                  <a:pt x="249" y="52"/>
                </a:lnTo>
                <a:lnTo>
                  <a:pt x="250" y="54"/>
                </a:lnTo>
                <a:lnTo>
                  <a:pt x="255" y="55"/>
                </a:lnTo>
                <a:lnTo>
                  <a:pt x="255" y="55"/>
                </a:lnTo>
                <a:lnTo>
                  <a:pt x="260" y="55"/>
                </a:lnTo>
                <a:lnTo>
                  <a:pt x="260" y="55"/>
                </a:lnTo>
                <a:lnTo>
                  <a:pt x="262" y="55"/>
                </a:lnTo>
                <a:lnTo>
                  <a:pt x="262" y="57"/>
                </a:lnTo>
                <a:lnTo>
                  <a:pt x="262" y="57"/>
                </a:lnTo>
                <a:lnTo>
                  <a:pt x="264" y="57"/>
                </a:lnTo>
                <a:lnTo>
                  <a:pt x="264" y="59"/>
                </a:lnTo>
                <a:lnTo>
                  <a:pt x="264" y="60"/>
                </a:lnTo>
                <a:lnTo>
                  <a:pt x="264" y="60"/>
                </a:lnTo>
                <a:lnTo>
                  <a:pt x="264" y="60"/>
                </a:lnTo>
                <a:lnTo>
                  <a:pt x="265" y="62"/>
                </a:lnTo>
                <a:lnTo>
                  <a:pt x="265" y="62"/>
                </a:lnTo>
                <a:lnTo>
                  <a:pt x="265" y="64"/>
                </a:lnTo>
                <a:lnTo>
                  <a:pt x="265" y="64"/>
                </a:lnTo>
                <a:lnTo>
                  <a:pt x="267" y="64"/>
                </a:lnTo>
                <a:lnTo>
                  <a:pt x="269" y="62"/>
                </a:lnTo>
                <a:lnTo>
                  <a:pt x="270" y="62"/>
                </a:lnTo>
                <a:lnTo>
                  <a:pt x="270" y="62"/>
                </a:lnTo>
                <a:lnTo>
                  <a:pt x="270" y="62"/>
                </a:lnTo>
                <a:lnTo>
                  <a:pt x="272" y="62"/>
                </a:lnTo>
                <a:lnTo>
                  <a:pt x="272" y="62"/>
                </a:lnTo>
                <a:lnTo>
                  <a:pt x="272" y="62"/>
                </a:lnTo>
                <a:lnTo>
                  <a:pt x="272" y="64"/>
                </a:lnTo>
                <a:lnTo>
                  <a:pt x="272" y="64"/>
                </a:lnTo>
                <a:lnTo>
                  <a:pt x="272" y="64"/>
                </a:lnTo>
                <a:lnTo>
                  <a:pt x="272" y="66"/>
                </a:lnTo>
                <a:lnTo>
                  <a:pt x="272" y="66"/>
                </a:lnTo>
                <a:lnTo>
                  <a:pt x="272" y="66"/>
                </a:lnTo>
                <a:lnTo>
                  <a:pt x="274" y="66"/>
                </a:lnTo>
                <a:lnTo>
                  <a:pt x="286" y="69"/>
                </a:lnTo>
                <a:lnTo>
                  <a:pt x="289" y="69"/>
                </a:lnTo>
                <a:lnTo>
                  <a:pt x="291" y="67"/>
                </a:lnTo>
                <a:lnTo>
                  <a:pt x="294" y="69"/>
                </a:lnTo>
                <a:lnTo>
                  <a:pt x="294" y="69"/>
                </a:lnTo>
                <a:lnTo>
                  <a:pt x="297" y="71"/>
                </a:lnTo>
                <a:lnTo>
                  <a:pt x="299" y="71"/>
                </a:lnTo>
                <a:lnTo>
                  <a:pt x="299" y="72"/>
                </a:lnTo>
                <a:lnTo>
                  <a:pt x="299" y="74"/>
                </a:lnTo>
                <a:lnTo>
                  <a:pt x="299" y="74"/>
                </a:lnTo>
                <a:lnTo>
                  <a:pt x="301" y="74"/>
                </a:lnTo>
                <a:lnTo>
                  <a:pt x="301" y="74"/>
                </a:lnTo>
                <a:lnTo>
                  <a:pt x="304" y="72"/>
                </a:lnTo>
                <a:lnTo>
                  <a:pt x="304" y="71"/>
                </a:lnTo>
                <a:lnTo>
                  <a:pt x="304" y="71"/>
                </a:lnTo>
                <a:lnTo>
                  <a:pt x="304" y="71"/>
                </a:lnTo>
                <a:lnTo>
                  <a:pt x="306" y="71"/>
                </a:lnTo>
                <a:lnTo>
                  <a:pt x="306" y="69"/>
                </a:lnTo>
                <a:lnTo>
                  <a:pt x="306" y="69"/>
                </a:lnTo>
                <a:lnTo>
                  <a:pt x="306" y="69"/>
                </a:lnTo>
                <a:lnTo>
                  <a:pt x="306" y="67"/>
                </a:lnTo>
                <a:lnTo>
                  <a:pt x="306" y="67"/>
                </a:lnTo>
                <a:lnTo>
                  <a:pt x="306" y="67"/>
                </a:lnTo>
                <a:lnTo>
                  <a:pt x="306" y="66"/>
                </a:lnTo>
                <a:lnTo>
                  <a:pt x="307" y="66"/>
                </a:lnTo>
                <a:lnTo>
                  <a:pt x="307" y="66"/>
                </a:lnTo>
                <a:lnTo>
                  <a:pt x="309" y="64"/>
                </a:lnTo>
                <a:lnTo>
                  <a:pt x="311" y="64"/>
                </a:lnTo>
                <a:lnTo>
                  <a:pt x="311" y="64"/>
                </a:lnTo>
                <a:lnTo>
                  <a:pt x="311" y="64"/>
                </a:lnTo>
                <a:lnTo>
                  <a:pt x="312" y="64"/>
                </a:lnTo>
                <a:lnTo>
                  <a:pt x="312" y="64"/>
                </a:lnTo>
                <a:lnTo>
                  <a:pt x="314" y="66"/>
                </a:lnTo>
                <a:lnTo>
                  <a:pt x="314" y="66"/>
                </a:lnTo>
                <a:lnTo>
                  <a:pt x="314" y="66"/>
                </a:lnTo>
                <a:lnTo>
                  <a:pt x="314" y="66"/>
                </a:lnTo>
                <a:lnTo>
                  <a:pt x="312" y="69"/>
                </a:lnTo>
                <a:lnTo>
                  <a:pt x="312" y="69"/>
                </a:lnTo>
                <a:lnTo>
                  <a:pt x="314" y="71"/>
                </a:lnTo>
                <a:lnTo>
                  <a:pt x="314" y="71"/>
                </a:lnTo>
                <a:lnTo>
                  <a:pt x="316" y="71"/>
                </a:lnTo>
                <a:lnTo>
                  <a:pt x="318" y="71"/>
                </a:lnTo>
                <a:lnTo>
                  <a:pt x="319" y="71"/>
                </a:lnTo>
                <a:lnTo>
                  <a:pt x="319" y="71"/>
                </a:lnTo>
                <a:lnTo>
                  <a:pt x="321" y="71"/>
                </a:lnTo>
                <a:lnTo>
                  <a:pt x="321" y="71"/>
                </a:lnTo>
                <a:lnTo>
                  <a:pt x="323" y="69"/>
                </a:lnTo>
                <a:lnTo>
                  <a:pt x="323" y="69"/>
                </a:lnTo>
                <a:lnTo>
                  <a:pt x="323" y="69"/>
                </a:lnTo>
                <a:lnTo>
                  <a:pt x="323" y="67"/>
                </a:lnTo>
                <a:lnTo>
                  <a:pt x="323" y="67"/>
                </a:lnTo>
                <a:lnTo>
                  <a:pt x="323" y="67"/>
                </a:lnTo>
                <a:lnTo>
                  <a:pt x="319" y="66"/>
                </a:lnTo>
                <a:lnTo>
                  <a:pt x="319" y="66"/>
                </a:lnTo>
                <a:lnTo>
                  <a:pt x="319" y="66"/>
                </a:lnTo>
                <a:lnTo>
                  <a:pt x="319" y="66"/>
                </a:lnTo>
                <a:lnTo>
                  <a:pt x="319" y="64"/>
                </a:lnTo>
                <a:lnTo>
                  <a:pt x="319" y="64"/>
                </a:lnTo>
                <a:lnTo>
                  <a:pt x="319" y="64"/>
                </a:lnTo>
                <a:lnTo>
                  <a:pt x="323" y="64"/>
                </a:lnTo>
                <a:lnTo>
                  <a:pt x="324" y="64"/>
                </a:lnTo>
                <a:lnTo>
                  <a:pt x="326" y="62"/>
                </a:lnTo>
                <a:lnTo>
                  <a:pt x="326" y="62"/>
                </a:lnTo>
                <a:lnTo>
                  <a:pt x="326" y="62"/>
                </a:lnTo>
                <a:lnTo>
                  <a:pt x="326" y="62"/>
                </a:lnTo>
                <a:lnTo>
                  <a:pt x="328" y="62"/>
                </a:lnTo>
                <a:lnTo>
                  <a:pt x="329" y="64"/>
                </a:lnTo>
                <a:lnTo>
                  <a:pt x="331" y="64"/>
                </a:lnTo>
                <a:lnTo>
                  <a:pt x="334" y="64"/>
                </a:lnTo>
                <a:lnTo>
                  <a:pt x="334" y="64"/>
                </a:lnTo>
                <a:lnTo>
                  <a:pt x="339" y="66"/>
                </a:lnTo>
                <a:lnTo>
                  <a:pt x="341" y="66"/>
                </a:lnTo>
                <a:lnTo>
                  <a:pt x="343" y="69"/>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3" name="Freeform 96">
            <a:extLst>
              <a:ext uri="{FF2B5EF4-FFF2-40B4-BE49-F238E27FC236}">
                <a16:creationId xmlns:a16="http://schemas.microsoft.com/office/drawing/2014/main" id="{5085C1E7-1E23-41AE-B790-ACB68E31A18D}"/>
              </a:ext>
            </a:extLst>
          </p:cNvPr>
          <p:cNvSpPr>
            <a:spLocks/>
          </p:cNvSpPr>
          <p:nvPr/>
        </p:nvSpPr>
        <p:spPr bwMode="auto">
          <a:xfrm>
            <a:off x="5160392" y="5003591"/>
            <a:ext cx="424834" cy="308005"/>
          </a:xfrm>
          <a:custGeom>
            <a:avLst/>
            <a:gdLst>
              <a:gd name="T0" fmla="*/ 346 w 440"/>
              <a:gd name="T1" fmla="*/ 81 h 319"/>
              <a:gd name="T2" fmla="*/ 360 w 440"/>
              <a:gd name="T3" fmla="*/ 106 h 319"/>
              <a:gd name="T4" fmla="*/ 375 w 440"/>
              <a:gd name="T5" fmla="*/ 106 h 319"/>
              <a:gd name="T6" fmla="*/ 380 w 440"/>
              <a:gd name="T7" fmla="*/ 118 h 319"/>
              <a:gd name="T8" fmla="*/ 385 w 440"/>
              <a:gd name="T9" fmla="*/ 124 h 319"/>
              <a:gd name="T10" fmla="*/ 391 w 440"/>
              <a:gd name="T11" fmla="*/ 121 h 319"/>
              <a:gd name="T12" fmla="*/ 393 w 440"/>
              <a:gd name="T13" fmla="*/ 134 h 319"/>
              <a:gd name="T14" fmla="*/ 410 w 440"/>
              <a:gd name="T15" fmla="*/ 150 h 319"/>
              <a:gd name="T16" fmla="*/ 413 w 440"/>
              <a:gd name="T17" fmla="*/ 163 h 319"/>
              <a:gd name="T18" fmla="*/ 422 w 440"/>
              <a:gd name="T19" fmla="*/ 163 h 319"/>
              <a:gd name="T20" fmla="*/ 437 w 440"/>
              <a:gd name="T21" fmla="*/ 177 h 319"/>
              <a:gd name="T22" fmla="*/ 437 w 440"/>
              <a:gd name="T23" fmla="*/ 192 h 319"/>
              <a:gd name="T24" fmla="*/ 423 w 440"/>
              <a:gd name="T25" fmla="*/ 205 h 319"/>
              <a:gd name="T26" fmla="*/ 407 w 440"/>
              <a:gd name="T27" fmla="*/ 219 h 319"/>
              <a:gd name="T28" fmla="*/ 349 w 440"/>
              <a:gd name="T29" fmla="*/ 229 h 319"/>
              <a:gd name="T30" fmla="*/ 301 w 440"/>
              <a:gd name="T31" fmla="*/ 261 h 319"/>
              <a:gd name="T32" fmla="*/ 291 w 440"/>
              <a:gd name="T33" fmla="*/ 304 h 319"/>
              <a:gd name="T34" fmla="*/ 252 w 440"/>
              <a:gd name="T35" fmla="*/ 309 h 319"/>
              <a:gd name="T36" fmla="*/ 245 w 440"/>
              <a:gd name="T37" fmla="*/ 274 h 319"/>
              <a:gd name="T38" fmla="*/ 223 w 440"/>
              <a:gd name="T39" fmla="*/ 254 h 319"/>
              <a:gd name="T40" fmla="*/ 207 w 440"/>
              <a:gd name="T41" fmla="*/ 237 h 319"/>
              <a:gd name="T42" fmla="*/ 198 w 440"/>
              <a:gd name="T43" fmla="*/ 229 h 319"/>
              <a:gd name="T44" fmla="*/ 195 w 440"/>
              <a:gd name="T45" fmla="*/ 220 h 319"/>
              <a:gd name="T46" fmla="*/ 181 w 440"/>
              <a:gd name="T47" fmla="*/ 217 h 319"/>
              <a:gd name="T48" fmla="*/ 170 w 440"/>
              <a:gd name="T49" fmla="*/ 220 h 319"/>
              <a:gd name="T50" fmla="*/ 154 w 440"/>
              <a:gd name="T51" fmla="*/ 217 h 319"/>
              <a:gd name="T52" fmla="*/ 141 w 440"/>
              <a:gd name="T53" fmla="*/ 192 h 319"/>
              <a:gd name="T54" fmla="*/ 129 w 440"/>
              <a:gd name="T55" fmla="*/ 203 h 319"/>
              <a:gd name="T56" fmla="*/ 119 w 440"/>
              <a:gd name="T57" fmla="*/ 198 h 319"/>
              <a:gd name="T58" fmla="*/ 116 w 440"/>
              <a:gd name="T59" fmla="*/ 188 h 319"/>
              <a:gd name="T60" fmla="*/ 123 w 440"/>
              <a:gd name="T61" fmla="*/ 178 h 319"/>
              <a:gd name="T62" fmla="*/ 123 w 440"/>
              <a:gd name="T63" fmla="*/ 161 h 319"/>
              <a:gd name="T64" fmla="*/ 116 w 440"/>
              <a:gd name="T65" fmla="*/ 146 h 319"/>
              <a:gd name="T66" fmla="*/ 97 w 440"/>
              <a:gd name="T67" fmla="*/ 136 h 319"/>
              <a:gd name="T68" fmla="*/ 91 w 440"/>
              <a:gd name="T69" fmla="*/ 131 h 319"/>
              <a:gd name="T70" fmla="*/ 70 w 440"/>
              <a:gd name="T71" fmla="*/ 133 h 319"/>
              <a:gd name="T72" fmla="*/ 65 w 440"/>
              <a:gd name="T73" fmla="*/ 126 h 319"/>
              <a:gd name="T74" fmla="*/ 55 w 440"/>
              <a:gd name="T75" fmla="*/ 126 h 319"/>
              <a:gd name="T76" fmla="*/ 40 w 440"/>
              <a:gd name="T77" fmla="*/ 124 h 319"/>
              <a:gd name="T78" fmla="*/ 8 w 440"/>
              <a:gd name="T79" fmla="*/ 94 h 319"/>
              <a:gd name="T80" fmla="*/ 2 w 440"/>
              <a:gd name="T81" fmla="*/ 59 h 319"/>
              <a:gd name="T82" fmla="*/ 22 w 440"/>
              <a:gd name="T83" fmla="*/ 34 h 319"/>
              <a:gd name="T84" fmla="*/ 32 w 440"/>
              <a:gd name="T85" fmla="*/ 17 h 319"/>
              <a:gd name="T86" fmla="*/ 52 w 440"/>
              <a:gd name="T87" fmla="*/ 5 h 319"/>
              <a:gd name="T88" fmla="*/ 69 w 440"/>
              <a:gd name="T89" fmla="*/ 10 h 319"/>
              <a:gd name="T90" fmla="*/ 97 w 440"/>
              <a:gd name="T91" fmla="*/ 20 h 319"/>
              <a:gd name="T92" fmla="*/ 126 w 440"/>
              <a:gd name="T93" fmla="*/ 29 h 319"/>
              <a:gd name="T94" fmla="*/ 133 w 440"/>
              <a:gd name="T95" fmla="*/ 23 h 319"/>
              <a:gd name="T96" fmla="*/ 149 w 440"/>
              <a:gd name="T97" fmla="*/ 42 h 319"/>
              <a:gd name="T98" fmla="*/ 158 w 440"/>
              <a:gd name="T99" fmla="*/ 44 h 319"/>
              <a:gd name="T100" fmla="*/ 175 w 440"/>
              <a:gd name="T101" fmla="*/ 45 h 319"/>
              <a:gd name="T102" fmla="*/ 188 w 440"/>
              <a:gd name="T103" fmla="*/ 44 h 319"/>
              <a:gd name="T104" fmla="*/ 193 w 440"/>
              <a:gd name="T105" fmla="*/ 49 h 319"/>
              <a:gd name="T106" fmla="*/ 207 w 440"/>
              <a:gd name="T107" fmla="*/ 52 h 319"/>
              <a:gd name="T108" fmla="*/ 218 w 440"/>
              <a:gd name="T109" fmla="*/ 49 h 319"/>
              <a:gd name="T110" fmla="*/ 230 w 440"/>
              <a:gd name="T111" fmla="*/ 40 h 319"/>
              <a:gd name="T112" fmla="*/ 245 w 440"/>
              <a:gd name="T113" fmla="*/ 47 h 319"/>
              <a:gd name="T114" fmla="*/ 264 w 440"/>
              <a:gd name="T115" fmla="*/ 60 h 319"/>
              <a:gd name="T116" fmla="*/ 272 w 440"/>
              <a:gd name="T117" fmla="*/ 66 h 319"/>
              <a:gd name="T118" fmla="*/ 304 w 440"/>
              <a:gd name="T119" fmla="*/ 71 h 319"/>
              <a:gd name="T120" fmla="*/ 314 w 440"/>
              <a:gd name="T121" fmla="*/ 66 h 319"/>
              <a:gd name="T122" fmla="*/ 323 w 440"/>
              <a:gd name="T123" fmla="*/ 67 h 319"/>
              <a:gd name="T124" fmla="*/ 334 w 440"/>
              <a:gd name="T125" fmla="*/ 6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0" h="319">
                <a:moveTo>
                  <a:pt x="343" y="69"/>
                </a:moveTo>
                <a:lnTo>
                  <a:pt x="343" y="69"/>
                </a:lnTo>
                <a:lnTo>
                  <a:pt x="341" y="71"/>
                </a:lnTo>
                <a:lnTo>
                  <a:pt x="339" y="72"/>
                </a:lnTo>
                <a:lnTo>
                  <a:pt x="339" y="72"/>
                </a:lnTo>
                <a:lnTo>
                  <a:pt x="339" y="74"/>
                </a:lnTo>
                <a:lnTo>
                  <a:pt x="339" y="74"/>
                </a:lnTo>
                <a:lnTo>
                  <a:pt x="338" y="74"/>
                </a:lnTo>
                <a:lnTo>
                  <a:pt x="336" y="76"/>
                </a:lnTo>
                <a:lnTo>
                  <a:pt x="336" y="77"/>
                </a:lnTo>
                <a:lnTo>
                  <a:pt x="336" y="77"/>
                </a:lnTo>
                <a:lnTo>
                  <a:pt x="336" y="77"/>
                </a:lnTo>
                <a:lnTo>
                  <a:pt x="336" y="77"/>
                </a:lnTo>
                <a:lnTo>
                  <a:pt x="338" y="77"/>
                </a:lnTo>
                <a:lnTo>
                  <a:pt x="343" y="77"/>
                </a:lnTo>
                <a:lnTo>
                  <a:pt x="343" y="77"/>
                </a:lnTo>
                <a:lnTo>
                  <a:pt x="344" y="79"/>
                </a:lnTo>
                <a:lnTo>
                  <a:pt x="346" y="81"/>
                </a:lnTo>
                <a:lnTo>
                  <a:pt x="348" y="84"/>
                </a:lnTo>
                <a:lnTo>
                  <a:pt x="348" y="84"/>
                </a:lnTo>
                <a:lnTo>
                  <a:pt x="353" y="84"/>
                </a:lnTo>
                <a:lnTo>
                  <a:pt x="353" y="86"/>
                </a:lnTo>
                <a:lnTo>
                  <a:pt x="353" y="86"/>
                </a:lnTo>
                <a:lnTo>
                  <a:pt x="353" y="87"/>
                </a:lnTo>
                <a:lnTo>
                  <a:pt x="353" y="92"/>
                </a:lnTo>
                <a:lnTo>
                  <a:pt x="353" y="92"/>
                </a:lnTo>
                <a:lnTo>
                  <a:pt x="353" y="92"/>
                </a:lnTo>
                <a:lnTo>
                  <a:pt x="353" y="94"/>
                </a:lnTo>
                <a:lnTo>
                  <a:pt x="356" y="96"/>
                </a:lnTo>
                <a:lnTo>
                  <a:pt x="356" y="96"/>
                </a:lnTo>
                <a:lnTo>
                  <a:pt x="358" y="97"/>
                </a:lnTo>
                <a:lnTo>
                  <a:pt x="358" y="103"/>
                </a:lnTo>
                <a:lnTo>
                  <a:pt x="356" y="108"/>
                </a:lnTo>
                <a:lnTo>
                  <a:pt x="358" y="108"/>
                </a:lnTo>
                <a:lnTo>
                  <a:pt x="360" y="106"/>
                </a:lnTo>
                <a:lnTo>
                  <a:pt x="360" y="106"/>
                </a:lnTo>
                <a:lnTo>
                  <a:pt x="360" y="106"/>
                </a:lnTo>
                <a:lnTo>
                  <a:pt x="360" y="104"/>
                </a:lnTo>
                <a:lnTo>
                  <a:pt x="360" y="104"/>
                </a:lnTo>
                <a:lnTo>
                  <a:pt x="361" y="104"/>
                </a:lnTo>
                <a:lnTo>
                  <a:pt x="361" y="103"/>
                </a:lnTo>
                <a:lnTo>
                  <a:pt x="361" y="103"/>
                </a:lnTo>
                <a:lnTo>
                  <a:pt x="363" y="103"/>
                </a:lnTo>
                <a:lnTo>
                  <a:pt x="363" y="103"/>
                </a:lnTo>
                <a:lnTo>
                  <a:pt x="363" y="103"/>
                </a:lnTo>
                <a:lnTo>
                  <a:pt x="366" y="104"/>
                </a:lnTo>
                <a:lnTo>
                  <a:pt x="368" y="104"/>
                </a:lnTo>
                <a:lnTo>
                  <a:pt x="370" y="104"/>
                </a:lnTo>
                <a:lnTo>
                  <a:pt x="373" y="106"/>
                </a:lnTo>
                <a:lnTo>
                  <a:pt x="373" y="106"/>
                </a:lnTo>
                <a:lnTo>
                  <a:pt x="373" y="106"/>
                </a:lnTo>
                <a:lnTo>
                  <a:pt x="375" y="106"/>
                </a:lnTo>
                <a:lnTo>
                  <a:pt x="375" y="106"/>
                </a:lnTo>
                <a:lnTo>
                  <a:pt x="375" y="106"/>
                </a:lnTo>
                <a:lnTo>
                  <a:pt x="376" y="106"/>
                </a:lnTo>
                <a:lnTo>
                  <a:pt x="380" y="108"/>
                </a:lnTo>
                <a:lnTo>
                  <a:pt x="381" y="111"/>
                </a:lnTo>
                <a:lnTo>
                  <a:pt x="381" y="111"/>
                </a:lnTo>
                <a:lnTo>
                  <a:pt x="381" y="113"/>
                </a:lnTo>
                <a:lnTo>
                  <a:pt x="381" y="113"/>
                </a:lnTo>
                <a:lnTo>
                  <a:pt x="381" y="114"/>
                </a:lnTo>
                <a:lnTo>
                  <a:pt x="381" y="114"/>
                </a:lnTo>
                <a:lnTo>
                  <a:pt x="380" y="116"/>
                </a:lnTo>
                <a:lnTo>
                  <a:pt x="378" y="116"/>
                </a:lnTo>
                <a:lnTo>
                  <a:pt x="378" y="116"/>
                </a:lnTo>
                <a:lnTo>
                  <a:pt x="378" y="116"/>
                </a:lnTo>
                <a:lnTo>
                  <a:pt x="378" y="118"/>
                </a:lnTo>
                <a:lnTo>
                  <a:pt x="378" y="118"/>
                </a:lnTo>
                <a:lnTo>
                  <a:pt x="378" y="118"/>
                </a:lnTo>
                <a:lnTo>
                  <a:pt x="380" y="118"/>
                </a:lnTo>
                <a:lnTo>
                  <a:pt x="380" y="118"/>
                </a:lnTo>
                <a:lnTo>
                  <a:pt x="380" y="118"/>
                </a:lnTo>
                <a:lnTo>
                  <a:pt x="380" y="118"/>
                </a:lnTo>
                <a:lnTo>
                  <a:pt x="381" y="118"/>
                </a:lnTo>
                <a:lnTo>
                  <a:pt x="381" y="118"/>
                </a:lnTo>
                <a:lnTo>
                  <a:pt x="383" y="118"/>
                </a:lnTo>
                <a:lnTo>
                  <a:pt x="383" y="118"/>
                </a:lnTo>
                <a:lnTo>
                  <a:pt x="383" y="118"/>
                </a:lnTo>
                <a:lnTo>
                  <a:pt x="383" y="118"/>
                </a:lnTo>
                <a:lnTo>
                  <a:pt x="385" y="119"/>
                </a:lnTo>
                <a:lnTo>
                  <a:pt x="385" y="119"/>
                </a:lnTo>
                <a:lnTo>
                  <a:pt x="385" y="121"/>
                </a:lnTo>
                <a:lnTo>
                  <a:pt x="385" y="121"/>
                </a:lnTo>
                <a:lnTo>
                  <a:pt x="383" y="121"/>
                </a:lnTo>
                <a:lnTo>
                  <a:pt x="383" y="123"/>
                </a:lnTo>
                <a:lnTo>
                  <a:pt x="385" y="123"/>
                </a:lnTo>
                <a:lnTo>
                  <a:pt x="385" y="124"/>
                </a:lnTo>
                <a:lnTo>
                  <a:pt x="385" y="124"/>
                </a:lnTo>
                <a:lnTo>
                  <a:pt x="385" y="124"/>
                </a:lnTo>
                <a:lnTo>
                  <a:pt x="385" y="124"/>
                </a:lnTo>
                <a:lnTo>
                  <a:pt x="385" y="126"/>
                </a:lnTo>
                <a:lnTo>
                  <a:pt x="386" y="126"/>
                </a:lnTo>
                <a:lnTo>
                  <a:pt x="386" y="126"/>
                </a:lnTo>
                <a:lnTo>
                  <a:pt x="386" y="126"/>
                </a:lnTo>
                <a:lnTo>
                  <a:pt x="386" y="126"/>
                </a:lnTo>
                <a:lnTo>
                  <a:pt x="388" y="124"/>
                </a:lnTo>
                <a:lnTo>
                  <a:pt x="388" y="124"/>
                </a:lnTo>
                <a:lnTo>
                  <a:pt x="388" y="124"/>
                </a:lnTo>
                <a:lnTo>
                  <a:pt x="388" y="124"/>
                </a:lnTo>
                <a:lnTo>
                  <a:pt x="388" y="123"/>
                </a:lnTo>
                <a:lnTo>
                  <a:pt x="388" y="121"/>
                </a:lnTo>
                <a:lnTo>
                  <a:pt x="388" y="121"/>
                </a:lnTo>
                <a:lnTo>
                  <a:pt x="388" y="121"/>
                </a:lnTo>
                <a:lnTo>
                  <a:pt x="388" y="121"/>
                </a:lnTo>
                <a:lnTo>
                  <a:pt x="390" y="121"/>
                </a:lnTo>
                <a:lnTo>
                  <a:pt x="390" y="121"/>
                </a:lnTo>
                <a:lnTo>
                  <a:pt x="391" y="121"/>
                </a:lnTo>
                <a:lnTo>
                  <a:pt x="391" y="121"/>
                </a:lnTo>
                <a:lnTo>
                  <a:pt x="393" y="123"/>
                </a:lnTo>
                <a:lnTo>
                  <a:pt x="393" y="124"/>
                </a:lnTo>
                <a:lnTo>
                  <a:pt x="393" y="126"/>
                </a:lnTo>
                <a:lnTo>
                  <a:pt x="393" y="126"/>
                </a:lnTo>
                <a:lnTo>
                  <a:pt x="393" y="128"/>
                </a:lnTo>
                <a:lnTo>
                  <a:pt x="393" y="128"/>
                </a:lnTo>
                <a:lnTo>
                  <a:pt x="391" y="128"/>
                </a:lnTo>
                <a:lnTo>
                  <a:pt x="391" y="128"/>
                </a:lnTo>
                <a:lnTo>
                  <a:pt x="391" y="129"/>
                </a:lnTo>
                <a:lnTo>
                  <a:pt x="393" y="131"/>
                </a:lnTo>
                <a:lnTo>
                  <a:pt x="393" y="131"/>
                </a:lnTo>
                <a:lnTo>
                  <a:pt x="393" y="133"/>
                </a:lnTo>
                <a:lnTo>
                  <a:pt x="391" y="133"/>
                </a:lnTo>
                <a:lnTo>
                  <a:pt x="391" y="133"/>
                </a:lnTo>
                <a:lnTo>
                  <a:pt x="391" y="134"/>
                </a:lnTo>
                <a:lnTo>
                  <a:pt x="393" y="134"/>
                </a:lnTo>
                <a:lnTo>
                  <a:pt x="393" y="134"/>
                </a:lnTo>
                <a:lnTo>
                  <a:pt x="393" y="134"/>
                </a:lnTo>
                <a:lnTo>
                  <a:pt x="395" y="133"/>
                </a:lnTo>
                <a:lnTo>
                  <a:pt x="395" y="133"/>
                </a:lnTo>
                <a:lnTo>
                  <a:pt x="397" y="134"/>
                </a:lnTo>
                <a:lnTo>
                  <a:pt x="398" y="143"/>
                </a:lnTo>
                <a:lnTo>
                  <a:pt x="407" y="146"/>
                </a:lnTo>
                <a:lnTo>
                  <a:pt x="407" y="146"/>
                </a:lnTo>
                <a:lnTo>
                  <a:pt x="408" y="146"/>
                </a:lnTo>
                <a:lnTo>
                  <a:pt x="408" y="146"/>
                </a:lnTo>
                <a:lnTo>
                  <a:pt x="408" y="145"/>
                </a:lnTo>
                <a:lnTo>
                  <a:pt x="408" y="145"/>
                </a:lnTo>
                <a:lnTo>
                  <a:pt x="408" y="145"/>
                </a:lnTo>
                <a:lnTo>
                  <a:pt x="408" y="145"/>
                </a:lnTo>
                <a:lnTo>
                  <a:pt x="410" y="146"/>
                </a:lnTo>
                <a:lnTo>
                  <a:pt x="410" y="146"/>
                </a:lnTo>
                <a:lnTo>
                  <a:pt x="410" y="148"/>
                </a:lnTo>
                <a:lnTo>
                  <a:pt x="410" y="148"/>
                </a:lnTo>
                <a:lnTo>
                  <a:pt x="410" y="148"/>
                </a:lnTo>
                <a:lnTo>
                  <a:pt x="410" y="150"/>
                </a:lnTo>
                <a:lnTo>
                  <a:pt x="412" y="150"/>
                </a:lnTo>
                <a:lnTo>
                  <a:pt x="415" y="151"/>
                </a:lnTo>
                <a:lnTo>
                  <a:pt x="418" y="155"/>
                </a:lnTo>
                <a:lnTo>
                  <a:pt x="418" y="155"/>
                </a:lnTo>
                <a:lnTo>
                  <a:pt x="418" y="156"/>
                </a:lnTo>
                <a:lnTo>
                  <a:pt x="417" y="156"/>
                </a:lnTo>
                <a:lnTo>
                  <a:pt x="417" y="156"/>
                </a:lnTo>
                <a:lnTo>
                  <a:pt x="417" y="156"/>
                </a:lnTo>
                <a:lnTo>
                  <a:pt x="415" y="156"/>
                </a:lnTo>
                <a:lnTo>
                  <a:pt x="415" y="156"/>
                </a:lnTo>
                <a:lnTo>
                  <a:pt x="415" y="158"/>
                </a:lnTo>
                <a:lnTo>
                  <a:pt x="415" y="158"/>
                </a:lnTo>
                <a:lnTo>
                  <a:pt x="413" y="160"/>
                </a:lnTo>
                <a:lnTo>
                  <a:pt x="413" y="160"/>
                </a:lnTo>
                <a:lnTo>
                  <a:pt x="413" y="161"/>
                </a:lnTo>
                <a:lnTo>
                  <a:pt x="413" y="161"/>
                </a:lnTo>
                <a:lnTo>
                  <a:pt x="412" y="163"/>
                </a:lnTo>
                <a:lnTo>
                  <a:pt x="413" y="163"/>
                </a:lnTo>
                <a:lnTo>
                  <a:pt x="413" y="163"/>
                </a:lnTo>
                <a:lnTo>
                  <a:pt x="413" y="163"/>
                </a:lnTo>
                <a:lnTo>
                  <a:pt x="415" y="163"/>
                </a:lnTo>
                <a:lnTo>
                  <a:pt x="415" y="163"/>
                </a:lnTo>
                <a:lnTo>
                  <a:pt x="415" y="163"/>
                </a:lnTo>
                <a:lnTo>
                  <a:pt x="417" y="163"/>
                </a:lnTo>
                <a:lnTo>
                  <a:pt x="417" y="163"/>
                </a:lnTo>
                <a:lnTo>
                  <a:pt x="418" y="165"/>
                </a:lnTo>
                <a:lnTo>
                  <a:pt x="418" y="165"/>
                </a:lnTo>
                <a:lnTo>
                  <a:pt x="420" y="165"/>
                </a:lnTo>
                <a:lnTo>
                  <a:pt x="420" y="165"/>
                </a:lnTo>
                <a:lnTo>
                  <a:pt x="420" y="163"/>
                </a:lnTo>
                <a:lnTo>
                  <a:pt x="420" y="163"/>
                </a:lnTo>
                <a:lnTo>
                  <a:pt x="420" y="163"/>
                </a:lnTo>
                <a:lnTo>
                  <a:pt x="422" y="163"/>
                </a:lnTo>
                <a:lnTo>
                  <a:pt x="422" y="163"/>
                </a:lnTo>
                <a:lnTo>
                  <a:pt x="422" y="163"/>
                </a:lnTo>
                <a:lnTo>
                  <a:pt x="422" y="163"/>
                </a:lnTo>
                <a:lnTo>
                  <a:pt x="423" y="163"/>
                </a:lnTo>
                <a:lnTo>
                  <a:pt x="422" y="165"/>
                </a:lnTo>
                <a:lnTo>
                  <a:pt x="422" y="165"/>
                </a:lnTo>
                <a:lnTo>
                  <a:pt x="422" y="166"/>
                </a:lnTo>
                <a:lnTo>
                  <a:pt x="422" y="166"/>
                </a:lnTo>
                <a:lnTo>
                  <a:pt x="422" y="166"/>
                </a:lnTo>
                <a:lnTo>
                  <a:pt x="423" y="168"/>
                </a:lnTo>
                <a:lnTo>
                  <a:pt x="423" y="168"/>
                </a:lnTo>
                <a:lnTo>
                  <a:pt x="425" y="170"/>
                </a:lnTo>
                <a:lnTo>
                  <a:pt x="430" y="171"/>
                </a:lnTo>
                <a:lnTo>
                  <a:pt x="430" y="171"/>
                </a:lnTo>
                <a:lnTo>
                  <a:pt x="430" y="173"/>
                </a:lnTo>
                <a:lnTo>
                  <a:pt x="432" y="173"/>
                </a:lnTo>
                <a:lnTo>
                  <a:pt x="432" y="175"/>
                </a:lnTo>
                <a:lnTo>
                  <a:pt x="432" y="175"/>
                </a:lnTo>
                <a:lnTo>
                  <a:pt x="434" y="175"/>
                </a:lnTo>
                <a:lnTo>
                  <a:pt x="437" y="177"/>
                </a:lnTo>
                <a:lnTo>
                  <a:pt x="437" y="177"/>
                </a:lnTo>
                <a:lnTo>
                  <a:pt x="437" y="178"/>
                </a:lnTo>
                <a:lnTo>
                  <a:pt x="439" y="178"/>
                </a:lnTo>
                <a:lnTo>
                  <a:pt x="439" y="180"/>
                </a:lnTo>
                <a:lnTo>
                  <a:pt x="439" y="180"/>
                </a:lnTo>
                <a:lnTo>
                  <a:pt x="439" y="180"/>
                </a:lnTo>
                <a:lnTo>
                  <a:pt x="440" y="180"/>
                </a:lnTo>
                <a:lnTo>
                  <a:pt x="440" y="182"/>
                </a:lnTo>
                <a:lnTo>
                  <a:pt x="439" y="183"/>
                </a:lnTo>
                <a:lnTo>
                  <a:pt x="439" y="183"/>
                </a:lnTo>
                <a:lnTo>
                  <a:pt x="439" y="185"/>
                </a:lnTo>
                <a:lnTo>
                  <a:pt x="437" y="187"/>
                </a:lnTo>
                <a:lnTo>
                  <a:pt x="437" y="188"/>
                </a:lnTo>
                <a:lnTo>
                  <a:pt x="437" y="188"/>
                </a:lnTo>
                <a:lnTo>
                  <a:pt x="437" y="188"/>
                </a:lnTo>
                <a:lnTo>
                  <a:pt x="437" y="190"/>
                </a:lnTo>
                <a:lnTo>
                  <a:pt x="437" y="190"/>
                </a:lnTo>
                <a:lnTo>
                  <a:pt x="437" y="192"/>
                </a:lnTo>
                <a:lnTo>
                  <a:pt x="437" y="192"/>
                </a:lnTo>
                <a:lnTo>
                  <a:pt x="437" y="193"/>
                </a:lnTo>
                <a:lnTo>
                  <a:pt x="437" y="195"/>
                </a:lnTo>
                <a:lnTo>
                  <a:pt x="435" y="197"/>
                </a:lnTo>
                <a:lnTo>
                  <a:pt x="435" y="198"/>
                </a:lnTo>
                <a:lnTo>
                  <a:pt x="435" y="207"/>
                </a:lnTo>
                <a:lnTo>
                  <a:pt x="434" y="210"/>
                </a:lnTo>
                <a:lnTo>
                  <a:pt x="432" y="210"/>
                </a:lnTo>
                <a:lnTo>
                  <a:pt x="430" y="210"/>
                </a:lnTo>
                <a:lnTo>
                  <a:pt x="428" y="210"/>
                </a:lnTo>
                <a:lnTo>
                  <a:pt x="427" y="210"/>
                </a:lnTo>
                <a:lnTo>
                  <a:pt x="427" y="208"/>
                </a:lnTo>
                <a:lnTo>
                  <a:pt x="428" y="208"/>
                </a:lnTo>
                <a:lnTo>
                  <a:pt x="430" y="207"/>
                </a:lnTo>
                <a:lnTo>
                  <a:pt x="428" y="207"/>
                </a:lnTo>
                <a:lnTo>
                  <a:pt x="427" y="205"/>
                </a:lnTo>
                <a:lnTo>
                  <a:pt x="425" y="203"/>
                </a:lnTo>
                <a:lnTo>
                  <a:pt x="423" y="203"/>
                </a:lnTo>
                <a:lnTo>
                  <a:pt x="423" y="205"/>
                </a:lnTo>
                <a:lnTo>
                  <a:pt x="423" y="207"/>
                </a:lnTo>
                <a:lnTo>
                  <a:pt x="422" y="207"/>
                </a:lnTo>
                <a:lnTo>
                  <a:pt x="420" y="207"/>
                </a:lnTo>
                <a:lnTo>
                  <a:pt x="420" y="208"/>
                </a:lnTo>
                <a:lnTo>
                  <a:pt x="418" y="208"/>
                </a:lnTo>
                <a:lnTo>
                  <a:pt x="418" y="214"/>
                </a:lnTo>
                <a:lnTo>
                  <a:pt x="417" y="215"/>
                </a:lnTo>
                <a:lnTo>
                  <a:pt x="417" y="217"/>
                </a:lnTo>
                <a:lnTo>
                  <a:pt x="415" y="217"/>
                </a:lnTo>
                <a:lnTo>
                  <a:pt x="413" y="217"/>
                </a:lnTo>
                <a:lnTo>
                  <a:pt x="413" y="219"/>
                </a:lnTo>
                <a:lnTo>
                  <a:pt x="412" y="219"/>
                </a:lnTo>
                <a:lnTo>
                  <a:pt x="412" y="219"/>
                </a:lnTo>
                <a:lnTo>
                  <a:pt x="408" y="217"/>
                </a:lnTo>
                <a:lnTo>
                  <a:pt x="407" y="217"/>
                </a:lnTo>
                <a:lnTo>
                  <a:pt x="407" y="219"/>
                </a:lnTo>
                <a:lnTo>
                  <a:pt x="407" y="219"/>
                </a:lnTo>
                <a:lnTo>
                  <a:pt x="407" y="219"/>
                </a:lnTo>
                <a:lnTo>
                  <a:pt x="407" y="220"/>
                </a:lnTo>
                <a:lnTo>
                  <a:pt x="407" y="220"/>
                </a:lnTo>
                <a:lnTo>
                  <a:pt x="405" y="220"/>
                </a:lnTo>
                <a:lnTo>
                  <a:pt x="405" y="220"/>
                </a:lnTo>
                <a:lnTo>
                  <a:pt x="403" y="222"/>
                </a:lnTo>
                <a:lnTo>
                  <a:pt x="403" y="224"/>
                </a:lnTo>
                <a:lnTo>
                  <a:pt x="403" y="225"/>
                </a:lnTo>
                <a:lnTo>
                  <a:pt x="403" y="227"/>
                </a:lnTo>
                <a:lnTo>
                  <a:pt x="402" y="227"/>
                </a:lnTo>
                <a:lnTo>
                  <a:pt x="395" y="229"/>
                </a:lnTo>
                <a:lnTo>
                  <a:pt x="385" y="227"/>
                </a:lnTo>
                <a:lnTo>
                  <a:pt x="381" y="227"/>
                </a:lnTo>
                <a:lnTo>
                  <a:pt x="371" y="232"/>
                </a:lnTo>
                <a:lnTo>
                  <a:pt x="368" y="234"/>
                </a:lnTo>
                <a:lnTo>
                  <a:pt x="368" y="235"/>
                </a:lnTo>
                <a:lnTo>
                  <a:pt x="355" y="230"/>
                </a:lnTo>
                <a:lnTo>
                  <a:pt x="351" y="229"/>
                </a:lnTo>
                <a:lnTo>
                  <a:pt x="349" y="229"/>
                </a:lnTo>
                <a:lnTo>
                  <a:pt x="348" y="229"/>
                </a:lnTo>
                <a:lnTo>
                  <a:pt x="348" y="230"/>
                </a:lnTo>
                <a:lnTo>
                  <a:pt x="346" y="230"/>
                </a:lnTo>
                <a:lnTo>
                  <a:pt x="344" y="234"/>
                </a:lnTo>
                <a:lnTo>
                  <a:pt x="344" y="235"/>
                </a:lnTo>
                <a:lnTo>
                  <a:pt x="343" y="237"/>
                </a:lnTo>
                <a:lnTo>
                  <a:pt x="341" y="239"/>
                </a:lnTo>
                <a:lnTo>
                  <a:pt x="341" y="242"/>
                </a:lnTo>
                <a:lnTo>
                  <a:pt x="343" y="244"/>
                </a:lnTo>
                <a:lnTo>
                  <a:pt x="343" y="247"/>
                </a:lnTo>
                <a:lnTo>
                  <a:pt x="341" y="249"/>
                </a:lnTo>
                <a:lnTo>
                  <a:pt x="338" y="250"/>
                </a:lnTo>
                <a:lnTo>
                  <a:pt x="333" y="250"/>
                </a:lnTo>
                <a:lnTo>
                  <a:pt x="324" y="250"/>
                </a:lnTo>
                <a:lnTo>
                  <a:pt x="323" y="252"/>
                </a:lnTo>
                <a:lnTo>
                  <a:pt x="316" y="257"/>
                </a:lnTo>
                <a:lnTo>
                  <a:pt x="302" y="261"/>
                </a:lnTo>
                <a:lnTo>
                  <a:pt x="301" y="261"/>
                </a:lnTo>
                <a:lnTo>
                  <a:pt x="299" y="259"/>
                </a:lnTo>
                <a:lnTo>
                  <a:pt x="292" y="252"/>
                </a:lnTo>
                <a:lnTo>
                  <a:pt x="292" y="252"/>
                </a:lnTo>
                <a:lnTo>
                  <a:pt x="291" y="252"/>
                </a:lnTo>
                <a:lnTo>
                  <a:pt x="291" y="254"/>
                </a:lnTo>
                <a:lnTo>
                  <a:pt x="291" y="256"/>
                </a:lnTo>
                <a:lnTo>
                  <a:pt x="294" y="257"/>
                </a:lnTo>
                <a:lnTo>
                  <a:pt x="294" y="259"/>
                </a:lnTo>
                <a:lnTo>
                  <a:pt x="294" y="262"/>
                </a:lnTo>
                <a:lnTo>
                  <a:pt x="292" y="267"/>
                </a:lnTo>
                <a:lnTo>
                  <a:pt x="289" y="281"/>
                </a:lnTo>
                <a:lnTo>
                  <a:pt x="289" y="287"/>
                </a:lnTo>
                <a:lnTo>
                  <a:pt x="289" y="293"/>
                </a:lnTo>
                <a:lnTo>
                  <a:pt x="289" y="296"/>
                </a:lnTo>
                <a:lnTo>
                  <a:pt x="287" y="298"/>
                </a:lnTo>
                <a:lnTo>
                  <a:pt x="287" y="301"/>
                </a:lnTo>
                <a:lnTo>
                  <a:pt x="291" y="303"/>
                </a:lnTo>
                <a:lnTo>
                  <a:pt x="291" y="304"/>
                </a:lnTo>
                <a:lnTo>
                  <a:pt x="291" y="306"/>
                </a:lnTo>
                <a:lnTo>
                  <a:pt x="291" y="309"/>
                </a:lnTo>
                <a:lnTo>
                  <a:pt x="291" y="309"/>
                </a:lnTo>
                <a:lnTo>
                  <a:pt x="289" y="311"/>
                </a:lnTo>
                <a:lnTo>
                  <a:pt x="289" y="311"/>
                </a:lnTo>
                <a:lnTo>
                  <a:pt x="282" y="316"/>
                </a:lnTo>
                <a:lnTo>
                  <a:pt x="276" y="316"/>
                </a:lnTo>
                <a:lnTo>
                  <a:pt x="264" y="318"/>
                </a:lnTo>
                <a:lnTo>
                  <a:pt x="262" y="318"/>
                </a:lnTo>
                <a:lnTo>
                  <a:pt x="260" y="319"/>
                </a:lnTo>
                <a:lnTo>
                  <a:pt x="260" y="319"/>
                </a:lnTo>
                <a:lnTo>
                  <a:pt x="260" y="319"/>
                </a:lnTo>
                <a:lnTo>
                  <a:pt x="257" y="316"/>
                </a:lnTo>
                <a:lnTo>
                  <a:pt x="255" y="313"/>
                </a:lnTo>
                <a:lnTo>
                  <a:pt x="255" y="313"/>
                </a:lnTo>
                <a:lnTo>
                  <a:pt x="254" y="313"/>
                </a:lnTo>
                <a:lnTo>
                  <a:pt x="252" y="311"/>
                </a:lnTo>
                <a:lnTo>
                  <a:pt x="252" y="309"/>
                </a:lnTo>
                <a:lnTo>
                  <a:pt x="252" y="308"/>
                </a:lnTo>
                <a:lnTo>
                  <a:pt x="250" y="306"/>
                </a:lnTo>
                <a:lnTo>
                  <a:pt x="250" y="303"/>
                </a:lnTo>
                <a:lnTo>
                  <a:pt x="249" y="303"/>
                </a:lnTo>
                <a:lnTo>
                  <a:pt x="249" y="301"/>
                </a:lnTo>
                <a:lnTo>
                  <a:pt x="249" y="299"/>
                </a:lnTo>
                <a:lnTo>
                  <a:pt x="249" y="299"/>
                </a:lnTo>
                <a:lnTo>
                  <a:pt x="249" y="296"/>
                </a:lnTo>
                <a:lnTo>
                  <a:pt x="249" y="294"/>
                </a:lnTo>
                <a:lnTo>
                  <a:pt x="250" y="291"/>
                </a:lnTo>
                <a:lnTo>
                  <a:pt x="249" y="289"/>
                </a:lnTo>
                <a:lnTo>
                  <a:pt x="247" y="286"/>
                </a:lnTo>
                <a:lnTo>
                  <a:pt x="247" y="284"/>
                </a:lnTo>
                <a:lnTo>
                  <a:pt x="247" y="282"/>
                </a:lnTo>
                <a:lnTo>
                  <a:pt x="247" y="282"/>
                </a:lnTo>
                <a:lnTo>
                  <a:pt x="247" y="281"/>
                </a:lnTo>
                <a:lnTo>
                  <a:pt x="245" y="277"/>
                </a:lnTo>
                <a:lnTo>
                  <a:pt x="245" y="274"/>
                </a:lnTo>
                <a:lnTo>
                  <a:pt x="244" y="272"/>
                </a:lnTo>
                <a:lnTo>
                  <a:pt x="242" y="269"/>
                </a:lnTo>
                <a:lnTo>
                  <a:pt x="240" y="266"/>
                </a:lnTo>
                <a:lnTo>
                  <a:pt x="240" y="266"/>
                </a:lnTo>
                <a:lnTo>
                  <a:pt x="240" y="264"/>
                </a:lnTo>
                <a:lnTo>
                  <a:pt x="239" y="264"/>
                </a:lnTo>
                <a:lnTo>
                  <a:pt x="239" y="262"/>
                </a:lnTo>
                <a:lnTo>
                  <a:pt x="239" y="262"/>
                </a:lnTo>
                <a:lnTo>
                  <a:pt x="239" y="261"/>
                </a:lnTo>
                <a:lnTo>
                  <a:pt x="237" y="259"/>
                </a:lnTo>
                <a:lnTo>
                  <a:pt x="235" y="252"/>
                </a:lnTo>
                <a:lnTo>
                  <a:pt x="233" y="250"/>
                </a:lnTo>
                <a:lnTo>
                  <a:pt x="232" y="250"/>
                </a:lnTo>
                <a:lnTo>
                  <a:pt x="228" y="250"/>
                </a:lnTo>
                <a:lnTo>
                  <a:pt x="225" y="252"/>
                </a:lnTo>
                <a:lnTo>
                  <a:pt x="223" y="254"/>
                </a:lnTo>
                <a:lnTo>
                  <a:pt x="223" y="254"/>
                </a:lnTo>
                <a:lnTo>
                  <a:pt x="223" y="254"/>
                </a:lnTo>
                <a:lnTo>
                  <a:pt x="213" y="252"/>
                </a:lnTo>
                <a:lnTo>
                  <a:pt x="212" y="250"/>
                </a:lnTo>
                <a:lnTo>
                  <a:pt x="212" y="250"/>
                </a:lnTo>
                <a:lnTo>
                  <a:pt x="213" y="249"/>
                </a:lnTo>
                <a:lnTo>
                  <a:pt x="213" y="247"/>
                </a:lnTo>
                <a:lnTo>
                  <a:pt x="213" y="247"/>
                </a:lnTo>
                <a:lnTo>
                  <a:pt x="213" y="245"/>
                </a:lnTo>
                <a:lnTo>
                  <a:pt x="213" y="245"/>
                </a:lnTo>
                <a:lnTo>
                  <a:pt x="213" y="245"/>
                </a:lnTo>
                <a:lnTo>
                  <a:pt x="213" y="244"/>
                </a:lnTo>
                <a:lnTo>
                  <a:pt x="213" y="242"/>
                </a:lnTo>
                <a:lnTo>
                  <a:pt x="213" y="240"/>
                </a:lnTo>
                <a:lnTo>
                  <a:pt x="213" y="240"/>
                </a:lnTo>
                <a:lnTo>
                  <a:pt x="213" y="240"/>
                </a:lnTo>
                <a:lnTo>
                  <a:pt x="213" y="239"/>
                </a:lnTo>
                <a:lnTo>
                  <a:pt x="213" y="239"/>
                </a:lnTo>
                <a:lnTo>
                  <a:pt x="213" y="239"/>
                </a:lnTo>
                <a:lnTo>
                  <a:pt x="207" y="237"/>
                </a:lnTo>
                <a:lnTo>
                  <a:pt x="207" y="237"/>
                </a:lnTo>
                <a:lnTo>
                  <a:pt x="207" y="237"/>
                </a:lnTo>
                <a:lnTo>
                  <a:pt x="205" y="237"/>
                </a:lnTo>
                <a:lnTo>
                  <a:pt x="205" y="237"/>
                </a:lnTo>
                <a:lnTo>
                  <a:pt x="205" y="237"/>
                </a:lnTo>
                <a:lnTo>
                  <a:pt x="205" y="239"/>
                </a:lnTo>
                <a:lnTo>
                  <a:pt x="205" y="239"/>
                </a:lnTo>
                <a:lnTo>
                  <a:pt x="205" y="239"/>
                </a:lnTo>
                <a:lnTo>
                  <a:pt x="203" y="239"/>
                </a:lnTo>
                <a:lnTo>
                  <a:pt x="203" y="239"/>
                </a:lnTo>
                <a:lnTo>
                  <a:pt x="200" y="237"/>
                </a:lnTo>
                <a:lnTo>
                  <a:pt x="200" y="235"/>
                </a:lnTo>
                <a:lnTo>
                  <a:pt x="198" y="235"/>
                </a:lnTo>
                <a:lnTo>
                  <a:pt x="198" y="234"/>
                </a:lnTo>
                <a:lnTo>
                  <a:pt x="197" y="232"/>
                </a:lnTo>
                <a:lnTo>
                  <a:pt x="197" y="230"/>
                </a:lnTo>
                <a:lnTo>
                  <a:pt x="198" y="230"/>
                </a:lnTo>
                <a:lnTo>
                  <a:pt x="198" y="229"/>
                </a:lnTo>
                <a:lnTo>
                  <a:pt x="198" y="229"/>
                </a:lnTo>
                <a:lnTo>
                  <a:pt x="198" y="229"/>
                </a:lnTo>
                <a:lnTo>
                  <a:pt x="197" y="227"/>
                </a:lnTo>
                <a:lnTo>
                  <a:pt x="197" y="227"/>
                </a:lnTo>
                <a:lnTo>
                  <a:pt x="195" y="227"/>
                </a:lnTo>
                <a:lnTo>
                  <a:pt x="195" y="225"/>
                </a:lnTo>
                <a:lnTo>
                  <a:pt x="195" y="225"/>
                </a:lnTo>
                <a:lnTo>
                  <a:pt x="195" y="225"/>
                </a:lnTo>
                <a:lnTo>
                  <a:pt x="195" y="224"/>
                </a:lnTo>
                <a:lnTo>
                  <a:pt x="197" y="224"/>
                </a:lnTo>
                <a:lnTo>
                  <a:pt x="197" y="224"/>
                </a:lnTo>
                <a:lnTo>
                  <a:pt x="198" y="222"/>
                </a:lnTo>
                <a:lnTo>
                  <a:pt x="198" y="222"/>
                </a:lnTo>
                <a:lnTo>
                  <a:pt x="198" y="222"/>
                </a:lnTo>
                <a:lnTo>
                  <a:pt x="198" y="222"/>
                </a:lnTo>
                <a:lnTo>
                  <a:pt x="198" y="220"/>
                </a:lnTo>
                <a:lnTo>
                  <a:pt x="197" y="220"/>
                </a:lnTo>
                <a:lnTo>
                  <a:pt x="195" y="220"/>
                </a:lnTo>
                <a:lnTo>
                  <a:pt x="195" y="219"/>
                </a:lnTo>
                <a:lnTo>
                  <a:pt x="195" y="217"/>
                </a:lnTo>
                <a:lnTo>
                  <a:pt x="193" y="215"/>
                </a:lnTo>
                <a:lnTo>
                  <a:pt x="193" y="215"/>
                </a:lnTo>
                <a:lnTo>
                  <a:pt x="193" y="215"/>
                </a:lnTo>
                <a:lnTo>
                  <a:pt x="190" y="215"/>
                </a:lnTo>
                <a:lnTo>
                  <a:pt x="190" y="215"/>
                </a:lnTo>
                <a:lnTo>
                  <a:pt x="188" y="214"/>
                </a:lnTo>
                <a:lnTo>
                  <a:pt x="186" y="212"/>
                </a:lnTo>
                <a:lnTo>
                  <a:pt x="186" y="212"/>
                </a:lnTo>
                <a:lnTo>
                  <a:pt x="186" y="212"/>
                </a:lnTo>
                <a:lnTo>
                  <a:pt x="185" y="214"/>
                </a:lnTo>
                <a:lnTo>
                  <a:pt x="185" y="217"/>
                </a:lnTo>
                <a:lnTo>
                  <a:pt x="183" y="217"/>
                </a:lnTo>
                <a:lnTo>
                  <a:pt x="183" y="217"/>
                </a:lnTo>
                <a:lnTo>
                  <a:pt x="183" y="217"/>
                </a:lnTo>
                <a:lnTo>
                  <a:pt x="183" y="217"/>
                </a:lnTo>
                <a:lnTo>
                  <a:pt x="181" y="217"/>
                </a:lnTo>
                <a:lnTo>
                  <a:pt x="181" y="217"/>
                </a:lnTo>
                <a:lnTo>
                  <a:pt x="180" y="217"/>
                </a:lnTo>
                <a:lnTo>
                  <a:pt x="178" y="217"/>
                </a:lnTo>
                <a:lnTo>
                  <a:pt x="178" y="219"/>
                </a:lnTo>
                <a:lnTo>
                  <a:pt x="178" y="219"/>
                </a:lnTo>
                <a:lnTo>
                  <a:pt x="178" y="220"/>
                </a:lnTo>
                <a:lnTo>
                  <a:pt x="176" y="220"/>
                </a:lnTo>
                <a:lnTo>
                  <a:pt x="178" y="222"/>
                </a:lnTo>
                <a:lnTo>
                  <a:pt x="178" y="222"/>
                </a:lnTo>
                <a:lnTo>
                  <a:pt x="176" y="222"/>
                </a:lnTo>
                <a:lnTo>
                  <a:pt x="176" y="222"/>
                </a:lnTo>
                <a:lnTo>
                  <a:pt x="176" y="222"/>
                </a:lnTo>
                <a:lnTo>
                  <a:pt x="176" y="222"/>
                </a:lnTo>
                <a:lnTo>
                  <a:pt x="171" y="220"/>
                </a:lnTo>
                <a:lnTo>
                  <a:pt x="171" y="220"/>
                </a:lnTo>
                <a:lnTo>
                  <a:pt x="171" y="220"/>
                </a:lnTo>
                <a:lnTo>
                  <a:pt x="170" y="220"/>
                </a:lnTo>
                <a:lnTo>
                  <a:pt x="170" y="220"/>
                </a:lnTo>
                <a:lnTo>
                  <a:pt x="170" y="219"/>
                </a:lnTo>
                <a:lnTo>
                  <a:pt x="170" y="219"/>
                </a:lnTo>
                <a:lnTo>
                  <a:pt x="170" y="219"/>
                </a:lnTo>
                <a:lnTo>
                  <a:pt x="170" y="219"/>
                </a:lnTo>
                <a:lnTo>
                  <a:pt x="170" y="219"/>
                </a:lnTo>
                <a:lnTo>
                  <a:pt x="168" y="219"/>
                </a:lnTo>
                <a:lnTo>
                  <a:pt x="166" y="219"/>
                </a:lnTo>
                <a:lnTo>
                  <a:pt x="166" y="219"/>
                </a:lnTo>
                <a:lnTo>
                  <a:pt x="166" y="219"/>
                </a:lnTo>
                <a:lnTo>
                  <a:pt x="166" y="220"/>
                </a:lnTo>
                <a:lnTo>
                  <a:pt x="165" y="220"/>
                </a:lnTo>
                <a:lnTo>
                  <a:pt x="165" y="220"/>
                </a:lnTo>
                <a:lnTo>
                  <a:pt x="165" y="220"/>
                </a:lnTo>
                <a:lnTo>
                  <a:pt x="156" y="217"/>
                </a:lnTo>
                <a:lnTo>
                  <a:pt x="154" y="217"/>
                </a:lnTo>
                <a:lnTo>
                  <a:pt x="154" y="217"/>
                </a:lnTo>
                <a:lnTo>
                  <a:pt x="154" y="217"/>
                </a:lnTo>
                <a:lnTo>
                  <a:pt x="154" y="217"/>
                </a:lnTo>
                <a:lnTo>
                  <a:pt x="154" y="215"/>
                </a:lnTo>
                <a:lnTo>
                  <a:pt x="158" y="207"/>
                </a:lnTo>
                <a:lnTo>
                  <a:pt x="158" y="207"/>
                </a:lnTo>
                <a:lnTo>
                  <a:pt x="158" y="205"/>
                </a:lnTo>
                <a:lnTo>
                  <a:pt x="158" y="205"/>
                </a:lnTo>
                <a:lnTo>
                  <a:pt x="158" y="205"/>
                </a:lnTo>
                <a:lnTo>
                  <a:pt x="158" y="203"/>
                </a:lnTo>
                <a:lnTo>
                  <a:pt x="158" y="203"/>
                </a:lnTo>
                <a:lnTo>
                  <a:pt x="156" y="203"/>
                </a:lnTo>
                <a:lnTo>
                  <a:pt x="156" y="202"/>
                </a:lnTo>
                <a:lnTo>
                  <a:pt x="154" y="202"/>
                </a:lnTo>
                <a:lnTo>
                  <a:pt x="154" y="202"/>
                </a:lnTo>
                <a:lnTo>
                  <a:pt x="151" y="195"/>
                </a:lnTo>
                <a:lnTo>
                  <a:pt x="149" y="193"/>
                </a:lnTo>
                <a:lnTo>
                  <a:pt x="148" y="192"/>
                </a:lnTo>
                <a:lnTo>
                  <a:pt x="146" y="192"/>
                </a:lnTo>
                <a:lnTo>
                  <a:pt x="144" y="192"/>
                </a:lnTo>
                <a:lnTo>
                  <a:pt x="141" y="192"/>
                </a:lnTo>
                <a:lnTo>
                  <a:pt x="141" y="192"/>
                </a:lnTo>
                <a:lnTo>
                  <a:pt x="141" y="192"/>
                </a:lnTo>
                <a:lnTo>
                  <a:pt x="139" y="193"/>
                </a:lnTo>
                <a:lnTo>
                  <a:pt x="139" y="193"/>
                </a:lnTo>
                <a:lnTo>
                  <a:pt x="139" y="193"/>
                </a:lnTo>
                <a:lnTo>
                  <a:pt x="138" y="195"/>
                </a:lnTo>
                <a:lnTo>
                  <a:pt x="138" y="195"/>
                </a:lnTo>
                <a:lnTo>
                  <a:pt x="138" y="200"/>
                </a:lnTo>
                <a:lnTo>
                  <a:pt x="136" y="202"/>
                </a:lnTo>
                <a:lnTo>
                  <a:pt x="136" y="202"/>
                </a:lnTo>
                <a:lnTo>
                  <a:pt x="136" y="202"/>
                </a:lnTo>
                <a:lnTo>
                  <a:pt x="136" y="203"/>
                </a:lnTo>
                <a:lnTo>
                  <a:pt x="136" y="203"/>
                </a:lnTo>
                <a:lnTo>
                  <a:pt x="136" y="203"/>
                </a:lnTo>
                <a:lnTo>
                  <a:pt x="134" y="203"/>
                </a:lnTo>
                <a:lnTo>
                  <a:pt x="131" y="203"/>
                </a:lnTo>
                <a:lnTo>
                  <a:pt x="129" y="203"/>
                </a:lnTo>
                <a:lnTo>
                  <a:pt x="129" y="203"/>
                </a:lnTo>
                <a:lnTo>
                  <a:pt x="128" y="205"/>
                </a:lnTo>
                <a:lnTo>
                  <a:pt x="126" y="205"/>
                </a:lnTo>
                <a:lnTo>
                  <a:pt x="126" y="205"/>
                </a:lnTo>
                <a:lnTo>
                  <a:pt x="126" y="203"/>
                </a:lnTo>
                <a:lnTo>
                  <a:pt x="126" y="203"/>
                </a:lnTo>
                <a:lnTo>
                  <a:pt x="128" y="202"/>
                </a:lnTo>
                <a:lnTo>
                  <a:pt x="128" y="200"/>
                </a:lnTo>
                <a:lnTo>
                  <a:pt x="128" y="200"/>
                </a:lnTo>
                <a:lnTo>
                  <a:pt x="128" y="200"/>
                </a:lnTo>
                <a:lnTo>
                  <a:pt x="128" y="200"/>
                </a:lnTo>
                <a:lnTo>
                  <a:pt x="126" y="200"/>
                </a:lnTo>
                <a:lnTo>
                  <a:pt x="126" y="200"/>
                </a:lnTo>
                <a:lnTo>
                  <a:pt x="124" y="198"/>
                </a:lnTo>
                <a:lnTo>
                  <a:pt x="123" y="198"/>
                </a:lnTo>
                <a:lnTo>
                  <a:pt x="121" y="198"/>
                </a:lnTo>
                <a:lnTo>
                  <a:pt x="121" y="198"/>
                </a:lnTo>
                <a:lnTo>
                  <a:pt x="119" y="198"/>
                </a:lnTo>
                <a:lnTo>
                  <a:pt x="119" y="198"/>
                </a:lnTo>
                <a:lnTo>
                  <a:pt x="119" y="198"/>
                </a:lnTo>
                <a:lnTo>
                  <a:pt x="112" y="197"/>
                </a:lnTo>
                <a:lnTo>
                  <a:pt x="112" y="197"/>
                </a:lnTo>
                <a:lnTo>
                  <a:pt x="111" y="195"/>
                </a:lnTo>
                <a:lnTo>
                  <a:pt x="111" y="195"/>
                </a:lnTo>
                <a:lnTo>
                  <a:pt x="111" y="195"/>
                </a:lnTo>
                <a:lnTo>
                  <a:pt x="111" y="195"/>
                </a:lnTo>
                <a:lnTo>
                  <a:pt x="112" y="193"/>
                </a:lnTo>
                <a:lnTo>
                  <a:pt x="112" y="193"/>
                </a:lnTo>
                <a:lnTo>
                  <a:pt x="112" y="192"/>
                </a:lnTo>
                <a:lnTo>
                  <a:pt x="114" y="192"/>
                </a:lnTo>
                <a:lnTo>
                  <a:pt x="116" y="190"/>
                </a:lnTo>
                <a:lnTo>
                  <a:pt x="116" y="190"/>
                </a:lnTo>
                <a:lnTo>
                  <a:pt x="116" y="190"/>
                </a:lnTo>
                <a:lnTo>
                  <a:pt x="116" y="190"/>
                </a:lnTo>
                <a:lnTo>
                  <a:pt x="116" y="188"/>
                </a:lnTo>
                <a:lnTo>
                  <a:pt x="116" y="188"/>
                </a:lnTo>
                <a:lnTo>
                  <a:pt x="116" y="188"/>
                </a:lnTo>
                <a:lnTo>
                  <a:pt x="112" y="187"/>
                </a:lnTo>
                <a:lnTo>
                  <a:pt x="112" y="187"/>
                </a:lnTo>
                <a:lnTo>
                  <a:pt x="112" y="185"/>
                </a:lnTo>
                <a:lnTo>
                  <a:pt x="112" y="185"/>
                </a:lnTo>
                <a:lnTo>
                  <a:pt x="112" y="185"/>
                </a:lnTo>
                <a:lnTo>
                  <a:pt x="112" y="185"/>
                </a:lnTo>
                <a:lnTo>
                  <a:pt x="112" y="183"/>
                </a:lnTo>
                <a:lnTo>
                  <a:pt x="114" y="183"/>
                </a:lnTo>
                <a:lnTo>
                  <a:pt x="116" y="185"/>
                </a:lnTo>
                <a:lnTo>
                  <a:pt x="116" y="185"/>
                </a:lnTo>
                <a:lnTo>
                  <a:pt x="118" y="185"/>
                </a:lnTo>
                <a:lnTo>
                  <a:pt x="118" y="185"/>
                </a:lnTo>
                <a:lnTo>
                  <a:pt x="118" y="183"/>
                </a:lnTo>
                <a:lnTo>
                  <a:pt x="119" y="183"/>
                </a:lnTo>
                <a:lnTo>
                  <a:pt x="121" y="182"/>
                </a:lnTo>
                <a:lnTo>
                  <a:pt x="121" y="182"/>
                </a:lnTo>
                <a:lnTo>
                  <a:pt x="123" y="180"/>
                </a:lnTo>
                <a:lnTo>
                  <a:pt x="123" y="178"/>
                </a:lnTo>
                <a:lnTo>
                  <a:pt x="123" y="177"/>
                </a:lnTo>
                <a:lnTo>
                  <a:pt x="124" y="177"/>
                </a:lnTo>
                <a:lnTo>
                  <a:pt x="124" y="175"/>
                </a:lnTo>
                <a:lnTo>
                  <a:pt x="124" y="173"/>
                </a:lnTo>
                <a:lnTo>
                  <a:pt x="124" y="173"/>
                </a:lnTo>
                <a:lnTo>
                  <a:pt x="124" y="173"/>
                </a:lnTo>
                <a:lnTo>
                  <a:pt x="124" y="171"/>
                </a:lnTo>
                <a:lnTo>
                  <a:pt x="123" y="166"/>
                </a:lnTo>
                <a:lnTo>
                  <a:pt x="121" y="166"/>
                </a:lnTo>
                <a:lnTo>
                  <a:pt x="121" y="166"/>
                </a:lnTo>
                <a:lnTo>
                  <a:pt x="121" y="166"/>
                </a:lnTo>
                <a:lnTo>
                  <a:pt x="121" y="165"/>
                </a:lnTo>
                <a:lnTo>
                  <a:pt x="121" y="165"/>
                </a:lnTo>
                <a:lnTo>
                  <a:pt x="123" y="165"/>
                </a:lnTo>
                <a:lnTo>
                  <a:pt x="123" y="163"/>
                </a:lnTo>
                <a:lnTo>
                  <a:pt x="123" y="163"/>
                </a:lnTo>
                <a:lnTo>
                  <a:pt x="123" y="161"/>
                </a:lnTo>
                <a:lnTo>
                  <a:pt x="123" y="161"/>
                </a:lnTo>
                <a:lnTo>
                  <a:pt x="123" y="161"/>
                </a:lnTo>
                <a:lnTo>
                  <a:pt x="123" y="160"/>
                </a:lnTo>
                <a:lnTo>
                  <a:pt x="123" y="160"/>
                </a:lnTo>
                <a:lnTo>
                  <a:pt x="124" y="160"/>
                </a:lnTo>
                <a:lnTo>
                  <a:pt x="124" y="158"/>
                </a:lnTo>
                <a:lnTo>
                  <a:pt x="123" y="156"/>
                </a:lnTo>
                <a:lnTo>
                  <a:pt x="121" y="155"/>
                </a:lnTo>
                <a:lnTo>
                  <a:pt x="119" y="153"/>
                </a:lnTo>
                <a:lnTo>
                  <a:pt x="119" y="153"/>
                </a:lnTo>
                <a:lnTo>
                  <a:pt x="119" y="153"/>
                </a:lnTo>
                <a:lnTo>
                  <a:pt x="118" y="151"/>
                </a:lnTo>
                <a:lnTo>
                  <a:pt x="118" y="151"/>
                </a:lnTo>
                <a:lnTo>
                  <a:pt x="118" y="150"/>
                </a:lnTo>
                <a:lnTo>
                  <a:pt x="118" y="150"/>
                </a:lnTo>
                <a:lnTo>
                  <a:pt x="118" y="148"/>
                </a:lnTo>
                <a:lnTo>
                  <a:pt x="118" y="148"/>
                </a:lnTo>
                <a:lnTo>
                  <a:pt x="116" y="146"/>
                </a:lnTo>
                <a:lnTo>
                  <a:pt x="116" y="146"/>
                </a:lnTo>
                <a:lnTo>
                  <a:pt x="116" y="146"/>
                </a:lnTo>
                <a:lnTo>
                  <a:pt x="114" y="146"/>
                </a:lnTo>
                <a:lnTo>
                  <a:pt x="114" y="146"/>
                </a:lnTo>
                <a:lnTo>
                  <a:pt x="114" y="148"/>
                </a:lnTo>
                <a:lnTo>
                  <a:pt x="112" y="148"/>
                </a:lnTo>
                <a:lnTo>
                  <a:pt x="112" y="146"/>
                </a:lnTo>
                <a:lnTo>
                  <a:pt x="111" y="146"/>
                </a:lnTo>
                <a:lnTo>
                  <a:pt x="111" y="146"/>
                </a:lnTo>
                <a:lnTo>
                  <a:pt x="111" y="145"/>
                </a:lnTo>
                <a:lnTo>
                  <a:pt x="111" y="143"/>
                </a:lnTo>
                <a:lnTo>
                  <a:pt x="111" y="143"/>
                </a:lnTo>
                <a:lnTo>
                  <a:pt x="109" y="143"/>
                </a:lnTo>
                <a:lnTo>
                  <a:pt x="106" y="141"/>
                </a:lnTo>
                <a:lnTo>
                  <a:pt x="104" y="141"/>
                </a:lnTo>
                <a:lnTo>
                  <a:pt x="102" y="140"/>
                </a:lnTo>
                <a:lnTo>
                  <a:pt x="99" y="136"/>
                </a:lnTo>
                <a:lnTo>
                  <a:pt x="99" y="136"/>
                </a:lnTo>
                <a:lnTo>
                  <a:pt x="97" y="136"/>
                </a:lnTo>
                <a:lnTo>
                  <a:pt x="97" y="136"/>
                </a:lnTo>
                <a:lnTo>
                  <a:pt x="97" y="136"/>
                </a:lnTo>
                <a:lnTo>
                  <a:pt x="97" y="136"/>
                </a:lnTo>
                <a:lnTo>
                  <a:pt x="97" y="138"/>
                </a:lnTo>
                <a:lnTo>
                  <a:pt x="96" y="138"/>
                </a:lnTo>
                <a:lnTo>
                  <a:pt x="96" y="138"/>
                </a:lnTo>
                <a:lnTo>
                  <a:pt x="96" y="138"/>
                </a:lnTo>
                <a:lnTo>
                  <a:pt x="94" y="140"/>
                </a:lnTo>
                <a:lnTo>
                  <a:pt x="94" y="140"/>
                </a:lnTo>
                <a:lnTo>
                  <a:pt x="94" y="138"/>
                </a:lnTo>
                <a:lnTo>
                  <a:pt x="94" y="138"/>
                </a:lnTo>
                <a:lnTo>
                  <a:pt x="92" y="136"/>
                </a:lnTo>
                <a:lnTo>
                  <a:pt x="92" y="134"/>
                </a:lnTo>
                <a:lnTo>
                  <a:pt x="92" y="134"/>
                </a:lnTo>
                <a:lnTo>
                  <a:pt x="92" y="133"/>
                </a:lnTo>
                <a:lnTo>
                  <a:pt x="91" y="131"/>
                </a:lnTo>
                <a:lnTo>
                  <a:pt x="91" y="131"/>
                </a:lnTo>
                <a:lnTo>
                  <a:pt x="91" y="131"/>
                </a:lnTo>
                <a:lnTo>
                  <a:pt x="89" y="129"/>
                </a:lnTo>
                <a:lnTo>
                  <a:pt x="89" y="129"/>
                </a:lnTo>
                <a:lnTo>
                  <a:pt x="89" y="129"/>
                </a:lnTo>
                <a:lnTo>
                  <a:pt x="89" y="129"/>
                </a:lnTo>
                <a:lnTo>
                  <a:pt x="87" y="131"/>
                </a:lnTo>
                <a:lnTo>
                  <a:pt x="87" y="131"/>
                </a:lnTo>
                <a:lnTo>
                  <a:pt x="87" y="131"/>
                </a:lnTo>
                <a:lnTo>
                  <a:pt x="81" y="129"/>
                </a:lnTo>
                <a:lnTo>
                  <a:pt x="79" y="128"/>
                </a:lnTo>
                <a:lnTo>
                  <a:pt x="75" y="126"/>
                </a:lnTo>
                <a:lnTo>
                  <a:pt x="72" y="133"/>
                </a:lnTo>
                <a:lnTo>
                  <a:pt x="70" y="134"/>
                </a:lnTo>
                <a:lnTo>
                  <a:pt x="70" y="134"/>
                </a:lnTo>
                <a:lnTo>
                  <a:pt x="70" y="134"/>
                </a:lnTo>
                <a:lnTo>
                  <a:pt x="70" y="134"/>
                </a:lnTo>
                <a:lnTo>
                  <a:pt x="70" y="133"/>
                </a:lnTo>
                <a:lnTo>
                  <a:pt x="70" y="133"/>
                </a:lnTo>
                <a:lnTo>
                  <a:pt x="70" y="133"/>
                </a:lnTo>
                <a:lnTo>
                  <a:pt x="69" y="131"/>
                </a:lnTo>
                <a:lnTo>
                  <a:pt x="69" y="131"/>
                </a:lnTo>
                <a:lnTo>
                  <a:pt x="69" y="131"/>
                </a:lnTo>
                <a:lnTo>
                  <a:pt x="67" y="131"/>
                </a:lnTo>
                <a:lnTo>
                  <a:pt x="67" y="131"/>
                </a:lnTo>
                <a:lnTo>
                  <a:pt x="67" y="131"/>
                </a:lnTo>
                <a:lnTo>
                  <a:pt x="65" y="131"/>
                </a:lnTo>
                <a:lnTo>
                  <a:pt x="65" y="131"/>
                </a:lnTo>
                <a:lnTo>
                  <a:pt x="64" y="133"/>
                </a:lnTo>
                <a:lnTo>
                  <a:pt x="62" y="133"/>
                </a:lnTo>
                <a:lnTo>
                  <a:pt x="62" y="131"/>
                </a:lnTo>
                <a:lnTo>
                  <a:pt x="62" y="131"/>
                </a:lnTo>
                <a:lnTo>
                  <a:pt x="62" y="131"/>
                </a:lnTo>
                <a:lnTo>
                  <a:pt x="62" y="131"/>
                </a:lnTo>
                <a:lnTo>
                  <a:pt x="64" y="129"/>
                </a:lnTo>
                <a:lnTo>
                  <a:pt x="64" y="128"/>
                </a:lnTo>
                <a:lnTo>
                  <a:pt x="64" y="128"/>
                </a:lnTo>
                <a:lnTo>
                  <a:pt x="65" y="126"/>
                </a:lnTo>
                <a:lnTo>
                  <a:pt x="65" y="126"/>
                </a:lnTo>
                <a:lnTo>
                  <a:pt x="65" y="126"/>
                </a:lnTo>
                <a:lnTo>
                  <a:pt x="65" y="124"/>
                </a:lnTo>
                <a:lnTo>
                  <a:pt x="64" y="124"/>
                </a:lnTo>
                <a:lnTo>
                  <a:pt x="64" y="124"/>
                </a:lnTo>
                <a:lnTo>
                  <a:pt x="64" y="124"/>
                </a:lnTo>
                <a:lnTo>
                  <a:pt x="64" y="124"/>
                </a:lnTo>
                <a:lnTo>
                  <a:pt x="62" y="124"/>
                </a:lnTo>
                <a:lnTo>
                  <a:pt x="62" y="124"/>
                </a:lnTo>
                <a:lnTo>
                  <a:pt x="60" y="124"/>
                </a:lnTo>
                <a:lnTo>
                  <a:pt x="60" y="124"/>
                </a:lnTo>
                <a:lnTo>
                  <a:pt x="59" y="124"/>
                </a:lnTo>
                <a:lnTo>
                  <a:pt x="59" y="124"/>
                </a:lnTo>
                <a:lnTo>
                  <a:pt x="59" y="124"/>
                </a:lnTo>
                <a:lnTo>
                  <a:pt x="57" y="126"/>
                </a:lnTo>
                <a:lnTo>
                  <a:pt x="57" y="126"/>
                </a:lnTo>
                <a:lnTo>
                  <a:pt x="57" y="126"/>
                </a:lnTo>
                <a:lnTo>
                  <a:pt x="55" y="126"/>
                </a:lnTo>
                <a:lnTo>
                  <a:pt x="55" y="126"/>
                </a:lnTo>
                <a:lnTo>
                  <a:pt x="55" y="126"/>
                </a:lnTo>
                <a:lnTo>
                  <a:pt x="54" y="126"/>
                </a:lnTo>
                <a:lnTo>
                  <a:pt x="54" y="126"/>
                </a:lnTo>
                <a:lnTo>
                  <a:pt x="54" y="124"/>
                </a:lnTo>
                <a:lnTo>
                  <a:pt x="47" y="123"/>
                </a:lnTo>
                <a:lnTo>
                  <a:pt x="45" y="123"/>
                </a:lnTo>
                <a:lnTo>
                  <a:pt x="45" y="123"/>
                </a:lnTo>
                <a:lnTo>
                  <a:pt x="45" y="124"/>
                </a:lnTo>
                <a:lnTo>
                  <a:pt x="45" y="124"/>
                </a:lnTo>
                <a:lnTo>
                  <a:pt x="45" y="124"/>
                </a:lnTo>
                <a:lnTo>
                  <a:pt x="45" y="124"/>
                </a:lnTo>
                <a:lnTo>
                  <a:pt x="45" y="126"/>
                </a:lnTo>
                <a:lnTo>
                  <a:pt x="44" y="126"/>
                </a:lnTo>
                <a:lnTo>
                  <a:pt x="44" y="126"/>
                </a:lnTo>
                <a:lnTo>
                  <a:pt x="42" y="126"/>
                </a:lnTo>
                <a:lnTo>
                  <a:pt x="42" y="126"/>
                </a:lnTo>
                <a:lnTo>
                  <a:pt x="40" y="124"/>
                </a:lnTo>
                <a:lnTo>
                  <a:pt x="37" y="124"/>
                </a:lnTo>
                <a:lnTo>
                  <a:pt x="33" y="124"/>
                </a:lnTo>
                <a:lnTo>
                  <a:pt x="30" y="126"/>
                </a:lnTo>
                <a:lnTo>
                  <a:pt x="30" y="126"/>
                </a:lnTo>
                <a:lnTo>
                  <a:pt x="27" y="124"/>
                </a:lnTo>
                <a:lnTo>
                  <a:pt x="25" y="124"/>
                </a:lnTo>
                <a:lnTo>
                  <a:pt x="25" y="124"/>
                </a:lnTo>
                <a:lnTo>
                  <a:pt x="18" y="113"/>
                </a:lnTo>
                <a:lnTo>
                  <a:pt x="18" y="111"/>
                </a:lnTo>
                <a:lnTo>
                  <a:pt x="17" y="111"/>
                </a:lnTo>
                <a:lnTo>
                  <a:pt x="15" y="109"/>
                </a:lnTo>
                <a:lnTo>
                  <a:pt x="12" y="103"/>
                </a:lnTo>
                <a:lnTo>
                  <a:pt x="8" y="97"/>
                </a:lnTo>
                <a:lnTo>
                  <a:pt x="10" y="97"/>
                </a:lnTo>
                <a:lnTo>
                  <a:pt x="10" y="97"/>
                </a:lnTo>
                <a:lnTo>
                  <a:pt x="10" y="97"/>
                </a:lnTo>
                <a:lnTo>
                  <a:pt x="10" y="96"/>
                </a:lnTo>
                <a:lnTo>
                  <a:pt x="8" y="94"/>
                </a:lnTo>
                <a:lnTo>
                  <a:pt x="8" y="94"/>
                </a:lnTo>
                <a:lnTo>
                  <a:pt x="8" y="92"/>
                </a:lnTo>
                <a:lnTo>
                  <a:pt x="8" y="89"/>
                </a:lnTo>
                <a:lnTo>
                  <a:pt x="8" y="89"/>
                </a:lnTo>
                <a:lnTo>
                  <a:pt x="10" y="87"/>
                </a:lnTo>
                <a:lnTo>
                  <a:pt x="10" y="87"/>
                </a:lnTo>
                <a:lnTo>
                  <a:pt x="12" y="87"/>
                </a:lnTo>
                <a:lnTo>
                  <a:pt x="12" y="86"/>
                </a:lnTo>
                <a:lnTo>
                  <a:pt x="12" y="86"/>
                </a:lnTo>
                <a:lnTo>
                  <a:pt x="12" y="84"/>
                </a:lnTo>
                <a:lnTo>
                  <a:pt x="10" y="79"/>
                </a:lnTo>
                <a:lnTo>
                  <a:pt x="10" y="77"/>
                </a:lnTo>
                <a:lnTo>
                  <a:pt x="8" y="74"/>
                </a:lnTo>
                <a:lnTo>
                  <a:pt x="3" y="66"/>
                </a:lnTo>
                <a:lnTo>
                  <a:pt x="0" y="62"/>
                </a:lnTo>
                <a:lnTo>
                  <a:pt x="0" y="59"/>
                </a:lnTo>
                <a:lnTo>
                  <a:pt x="0" y="59"/>
                </a:lnTo>
                <a:lnTo>
                  <a:pt x="2" y="59"/>
                </a:lnTo>
                <a:lnTo>
                  <a:pt x="2" y="57"/>
                </a:lnTo>
                <a:lnTo>
                  <a:pt x="2" y="57"/>
                </a:lnTo>
                <a:lnTo>
                  <a:pt x="2" y="57"/>
                </a:lnTo>
                <a:lnTo>
                  <a:pt x="2" y="54"/>
                </a:lnTo>
                <a:lnTo>
                  <a:pt x="2" y="54"/>
                </a:lnTo>
                <a:lnTo>
                  <a:pt x="2" y="54"/>
                </a:lnTo>
                <a:lnTo>
                  <a:pt x="2" y="52"/>
                </a:lnTo>
                <a:lnTo>
                  <a:pt x="2" y="52"/>
                </a:lnTo>
                <a:lnTo>
                  <a:pt x="2" y="52"/>
                </a:lnTo>
                <a:lnTo>
                  <a:pt x="13" y="45"/>
                </a:lnTo>
                <a:lnTo>
                  <a:pt x="15" y="45"/>
                </a:lnTo>
                <a:lnTo>
                  <a:pt x="15" y="44"/>
                </a:lnTo>
                <a:lnTo>
                  <a:pt x="17" y="42"/>
                </a:lnTo>
                <a:lnTo>
                  <a:pt x="18" y="40"/>
                </a:lnTo>
                <a:lnTo>
                  <a:pt x="18" y="40"/>
                </a:lnTo>
                <a:lnTo>
                  <a:pt x="18" y="39"/>
                </a:lnTo>
                <a:lnTo>
                  <a:pt x="20" y="37"/>
                </a:lnTo>
                <a:lnTo>
                  <a:pt x="22" y="34"/>
                </a:lnTo>
                <a:lnTo>
                  <a:pt x="22" y="34"/>
                </a:lnTo>
                <a:lnTo>
                  <a:pt x="22" y="32"/>
                </a:lnTo>
                <a:lnTo>
                  <a:pt x="22" y="32"/>
                </a:lnTo>
                <a:lnTo>
                  <a:pt x="23" y="32"/>
                </a:lnTo>
                <a:lnTo>
                  <a:pt x="23" y="32"/>
                </a:lnTo>
                <a:lnTo>
                  <a:pt x="27" y="30"/>
                </a:lnTo>
                <a:lnTo>
                  <a:pt x="28" y="32"/>
                </a:lnTo>
                <a:lnTo>
                  <a:pt x="28" y="32"/>
                </a:lnTo>
                <a:lnTo>
                  <a:pt x="28" y="30"/>
                </a:lnTo>
                <a:lnTo>
                  <a:pt x="28" y="29"/>
                </a:lnTo>
                <a:lnTo>
                  <a:pt x="28" y="27"/>
                </a:lnTo>
                <a:lnTo>
                  <a:pt x="28" y="25"/>
                </a:lnTo>
                <a:lnTo>
                  <a:pt x="28" y="23"/>
                </a:lnTo>
                <a:lnTo>
                  <a:pt x="28" y="22"/>
                </a:lnTo>
                <a:lnTo>
                  <a:pt x="30" y="20"/>
                </a:lnTo>
                <a:lnTo>
                  <a:pt x="30" y="17"/>
                </a:lnTo>
                <a:lnTo>
                  <a:pt x="32" y="17"/>
                </a:lnTo>
                <a:lnTo>
                  <a:pt x="32" y="17"/>
                </a:lnTo>
                <a:lnTo>
                  <a:pt x="33" y="15"/>
                </a:lnTo>
                <a:lnTo>
                  <a:pt x="37" y="13"/>
                </a:lnTo>
                <a:lnTo>
                  <a:pt x="38" y="13"/>
                </a:lnTo>
                <a:lnTo>
                  <a:pt x="40" y="12"/>
                </a:lnTo>
                <a:lnTo>
                  <a:pt x="42" y="10"/>
                </a:lnTo>
                <a:lnTo>
                  <a:pt x="44" y="8"/>
                </a:lnTo>
                <a:lnTo>
                  <a:pt x="45" y="7"/>
                </a:lnTo>
                <a:lnTo>
                  <a:pt x="45" y="3"/>
                </a:lnTo>
                <a:lnTo>
                  <a:pt x="47" y="3"/>
                </a:lnTo>
                <a:lnTo>
                  <a:pt x="47" y="3"/>
                </a:lnTo>
                <a:lnTo>
                  <a:pt x="49" y="3"/>
                </a:lnTo>
                <a:lnTo>
                  <a:pt x="49" y="5"/>
                </a:lnTo>
                <a:lnTo>
                  <a:pt x="49" y="5"/>
                </a:lnTo>
                <a:lnTo>
                  <a:pt x="50" y="5"/>
                </a:lnTo>
                <a:lnTo>
                  <a:pt x="50" y="5"/>
                </a:lnTo>
                <a:lnTo>
                  <a:pt x="50" y="5"/>
                </a:lnTo>
                <a:lnTo>
                  <a:pt x="52" y="5"/>
                </a:lnTo>
                <a:lnTo>
                  <a:pt x="52" y="5"/>
                </a:lnTo>
                <a:lnTo>
                  <a:pt x="52" y="3"/>
                </a:lnTo>
                <a:lnTo>
                  <a:pt x="54" y="3"/>
                </a:lnTo>
                <a:lnTo>
                  <a:pt x="55" y="3"/>
                </a:lnTo>
                <a:lnTo>
                  <a:pt x="57" y="3"/>
                </a:lnTo>
                <a:lnTo>
                  <a:pt x="59" y="3"/>
                </a:lnTo>
                <a:lnTo>
                  <a:pt x="60" y="2"/>
                </a:lnTo>
                <a:lnTo>
                  <a:pt x="60" y="2"/>
                </a:lnTo>
                <a:lnTo>
                  <a:pt x="62" y="0"/>
                </a:lnTo>
                <a:lnTo>
                  <a:pt x="62" y="0"/>
                </a:lnTo>
                <a:lnTo>
                  <a:pt x="62" y="2"/>
                </a:lnTo>
                <a:lnTo>
                  <a:pt x="67" y="3"/>
                </a:lnTo>
                <a:lnTo>
                  <a:pt x="67" y="5"/>
                </a:lnTo>
                <a:lnTo>
                  <a:pt x="69" y="5"/>
                </a:lnTo>
                <a:lnTo>
                  <a:pt x="69" y="7"/>
                </a:lnTo>
                <a:lnTo>
                  <a:pt x="69" y="7"/>
                </a:lnTo>
                <a:lnTo>
                  <a:pt x="67" y="8"/>
                </a:lnTo>
                <a:lnTo>
                  <a:pt x="67" y="8"/>
                </a:lnTo>
                <a:lnTo>
                  <a:pt x="69" y="10"/>
                </a:lnTo>
                <a:lnTo>
                  <a:pt x="69" y="10"/>
                </a:lnTo>
                <a:lnTo>
                  <a:pt x="70" y="10"/>
                </a:lnTo>
                <a:lnTo>
                  <a:pt x="72" y="10"/>
                </a:lnTo>
                <a:lnTo>
                  <a:pt x="72" y="10"/>
                </a:lnTo>
                <a:lnTo>
                  <a:pt x="75" y="12"/>
                </a:lnTo>
                <a:lnTo>
                  <a:pt x="77" y="12"/>
                </a:lnTo>
                <a:lnTo>
                  <a:pt x="79" y="10"/>
                </a:lnTo>
                <a:lnTo>
                  <a:pt x="79" y="10"/>
                </a:lnTo>
                <a:lnTo>
                  <a:pt x="84" y="13"/>
                </a:lnTo>
                <a:lnTo>
                  <a:pt x="87" y="13"/>
                </a:lnTo>
                <a:lnTo>
                  <a:pt x="87" y="13"/>
                </a:lnTo>
                <a:lnTo>
                  <a:pt x="91" y="13"/>
                </a:lnTo>
                <a:lnTo>
                  <a:pt x="92" y="15"/>
                </a:lnTo>
                <a:lnTo>
                  <a:pt x="94" y="17"/>
                </a:lnTo>
                <a:lnTo>
                  <a:pt x="94" y="18"/>
                </a:lnTo>
                <a:lnTo>
                  <a:pt x="96" y="18"/>
                </a:lnTo>
                <a:lnTo>
                  <a:pt x="97" y="18"/>
                </a:lnTo>
                <a:lnTo>
                  <a:pt x="97" y="20"/>
                </a:lnTo>
                <a:lnTo>
                  <a:pt x="97" y="20"/>
                </a:lnTo>
                <a:lnTo>
                  <a:pt x="99" y="22"/>
                </a:lnTo>
                <a:lnTo>
                  <a:pt x="102" y="27"/>
                </a:lnTo>
                <a:lnTo>
                  <a:pt x="112" y="30"/>
                </a:lnTo>
                <a:lnTo>
                  <a:pt x="118" y="35"/>
                </a:lnTo>
                <a:lnTo>
                  <a:pt x="118" y="34"/>
                </a:lnTo>
                <a:lnTo>
                  <a:pt x="118" y="34"/>
                </a:lnTo>
                <a:lnTo>
                  <a:pt x="118" y="34"/>
                </a:lnTo>
                <a:lnTo>
                  <a:pt x="118" y="32"/>
                </a:lnTo>
                <a:lnTo>
                  <a:pt x="118" y="32"/>
                </a:lnTo>
                <a:lnTo>
                  <a:pt x="121" y="32"/>
                </a:lnTo>
                <a:lnTo>
                  <a:pt x="121" y="32"/>
                </a:lnTo>
                <a:lnTo>
                  <a:pt x="121" y="32"/>
                </a:lnTo>
                <a:lnTo>
                  <a:pt x="124" y="29"/>
                </a:lnTo>
                <a:lnTo>
                  <a:pt x="124" y="29"/>
                </a:lnTo>
                <a:lnTo>
                  <a:pt x="124" y="29"/>
                </a:lnTo>
                <a:lnTo>
                  <a:pt x="126" y="29"/>
                </a:lnTo>
                <a:lnTo>
                  <a:pt x="126" y="29"/>
                </a:lnTo>
                <a:lnTo>
                  <a:pt x="128" y="29"/>
                </a:lnTo>
                <a:lnTo>
                  <a:pt x="128" y="29"/>
                </a:lnTo>
                <a:lnTo>
                  <a:pt x="129" y="29"/>
                </a:lnTo>
                <a:lnTo>
                  <a:pt x="129" y="30"/>
                </a:lnTo>
                <a:lnTo>
                  <a:pt x="129" y="30"/>
                </a:lnTo>
                <a:lnTo>
                  <a:pt x="131" y="30"/>
                </a:lnTo>
                <a:lnTo>
                  <a:pt x="131" y="30"/>
                </a:lnTo>
                <a:lnTo>
                  <a:pt x="131" y="29"/>
                </a:lnTo>
                <a:lnTo>
                  <a:pt x="131" y="29"/>
                </a:lnTo>
                <a:lnTo>
                  <a:pt x="131" y="27"/>
                </a:lnTo>
                <a:lnTo>
                  <a:pt x="131" y="27"/>
                </a:lnTo>
                <a:lnTo>
                  <a:pt x="131" y="27"/>
                </a:lnTo>
                <a:lnTo>
                  <a:pt x="131" y="27"/>
                </a:lnTo>
                <a:lnTo>
                  <a:pt x="133" y="25"/>
                </a:lnTo>
                <a:lnTo>
                  <a:pt x="133" y="25"/>
                </a:lnTo>
                <a:lnTo>
                  <a:pt x="133" y="23"/>
                </a:lnTo>
                <a:lnTo>
                  <a:pt x="133" y="23"/>
                </a:lnTo>
                <a:lnTo>
                  <a:pt x="133" y="23"/>
                </a:lnTo>
                <a:lnTo>
                  <a:pt x="133" y="20"/>
                </a:lnTo>
                <a:lnTo>
                  <a:pt x="133" y="20"/>
                </a:lnTo>
                <a:lnTo>
                  <a:pt x="133" y="20"/>
                </a:lnTo>
                <a:lnTo>
                  <a:pt x="136" y="18"/>
                </a:lnTo>
                <a:lnTo>
                  <a:pt x="136" y="22"/>
                </a:lnTo>
                <a:lnTo>
                  <a:pt x="138" y="25"/>
                </a:lnTo>
                <a:lnTo>
                  <a:pt x="138" y="27"/>
                </a:lnTo>
                <a:lnTo>
                  <a:pt x="139" y="27"/>
                </a:lnTo>
                <a:lnTo>
                  <a:pt x="144" y="30"/>
                </a:lnTo>
                <a:lnTo>
                  <a:pt x="146" y="32"/>
                </a:lnTo>
                <a:lnTo>
                  <a:pt x="148" y="34"/>
                </a:lnTo>
                <a:lnTo>
                  <a:pt x="148" y="34"/>
                </a:lnTo>
                <a:lnTo>
                  <a:pt x="148" y="35"/>
                </a:lnTo>
                <a:lnTo>
                  <a:pt x="148" y="37"/>
                </a:lnTo>
                <a:lnTo>
                  <a:pt x="148" y="40"/>
                </a:lnTo>
                <a:lnTo>
                  <a:pt x="148" y="40"/>
                </a:lnTo>
                <a:lnTo>
                  <a:pt x="149" y="40"/>
                </a:lnTo>
                <a:lnTo>
                  <a:pt x="149" y="42"/>
                </a:lnTo>
                <a:lnTo>
                  <a:pt x="151" y="42"/>
                </a:lnTo>
                <a:lnTo>
                  <a:pt x="153" y="44"/>
                </a:lnTo>
                <a:lnTo>
                  <a:pt x="153" y="47"/>
                </a:lnTo>
                <a:lnTo>
                  <a:pt x="153" y="47"/>
                </a:lnTo>
                <a:lnTo>
                  <a:pt x="153" y="47"/>
                </a:lnTo>
                <a:lnTo>
                  <a:pt x="154" y="47"/>
                </a:lnTo>
                <a:lnTo>
                  <a:pt x="154" y="47"/>
                </a:lnTo>
                <a:lnTo>
                  <a:pt x="156" y="47"/>
                </a:lnTo>
                <a:lnTo>
                  <a:pt x="158" y="47"/>
                </a:lnTo>
                <a:lnTo>
                  <a:pt x="158" y="47"/>
                </a:lnTo>
                <a:lnTo>
                  <a:pt x="158" y="45"/>
                </a:lnTo>
                <a:lnTo>
                  <a:pt x="158" y="45"/>
                </a:lnTo>
                <a:lnTo>
                  <a:pt x="156" y="44"/>
                </a:lnTo>
                <a:lnTo>
                  <a:pt x="156" y="44"/>
                </a:lnTo>
                <a:lnTo>
                  <a:pt x="156" y="44"/>
                </a:lnTo>
                <a:lnTo>
                  <a:pt x="158" y="44"/>
                </a:lnTo>
                <a:lnTo>
                  <a:pt x="158" y="44"/>
                </a:lnTo>
                <a:lnTo>
                  <a:pt x="158" y="44"/>
                </a:lnTo>
                <a:lnTo>
                  <a:pt x="160" y="42"/>
                </a:lnTo>
                <a:lnTo>
                  <a:pt x="160" y="42"/>
                </a:lnTo>
                <a:lnTo>
                  <a:pt x="160" y="42"/>
                </a:lnTo>
                <a:lnTo>
                  <a:pt x="160" y="42"/>
                </a:lnTo>
                <a:lnTo>
                  <a:pt x="160" y="42"/>
                </a:lnTo>
                <a:lnTo>
                  <a:pt x="161" y="40"/>
                </a:lnTo>
                <a:lnTo>
                  <a:pt x="163" y="40"/>
                </a:lnTo>
                <a:lnTo>
                  <a:pt x="163" y="42"/>
                </a:lnTo>
                <a:lnTo>
                  <a:pt x="163" y="42"/>
                </a:lnTo>
                <a:lnTo>
                  <a:pt x="165" y="45"/>
                </a:lnTo>
                <a:lnTo>
                  <a:pt x="166" y="45"/>
                </a:lnTo>
                <a:lnTo>
                  <a:pt x="166" y="45"/>
                </a:lnTo>
                <a:lnTo>
                  <a:pt x="168" y="45"/>
                </a:lnTo>
                <a:lnTo>
                  <a:pt x="170" y="45"/>
                </a:lnTo>
                <a:lnTo>
                  <a:pt x="170" y="45"/>
                </a:lnTo>
                <a:lnTo>
                  <a:pt x="171" y="45"/>
                </a:lnTo>
                <a:lnTo>
                  <a:pt x="173" y="45"/>
                </a:lnTo>
                <a:lnTo>
                  <a:pt x="175" y="45"/>
                </a:lnTo>
                <a:lnTo>
                  <a:pt x="176" y="49"/>
                </a:lnTo>
                <a:lnTo>
                  <a:pt x="178" y="47"/>
                </a:lnTo>
                <a:lnTo>
                  <a:pt x="178" y="47"/>
                </a:lnTo>
                <a:lnTo>
                  <a:pt x="178" y="47"/>
                </a:lnTo>
                <a:lnTo>
                  <a:pt x="180" y="47"/>
                </a:lnTo>
                <a:lnTo>
                  <a:pt x="180" y="47"/>
                </a:lnTo>
                <a:lnTo>
                  <a:pt x="181" y="47"/>
                </a:lnTo>
                <a:lnTo>
                  <a:pt x="181" y="47"/>
                </a:lnTo>
                <a:lnTo>
                  <a:pt x="183" y="45"/>
                </a:lnTo>
                <a:lnTo>
                  <a:pt x="183" y="44"/>
                </a:lnTo>
                <a:lnTo>
                  <a:pt x="183" y="44"/>
                </a:lnTo>
                <a:lnTo>
                  <a:pt x="183" y="44"/>
                </a:lnTo>
                <a:lnTo>
                  <a:pt x="183" y="44"/>
                </a:lnTo>
                <a:lnTo>
                  <a:pt x="185" y="44"/>
                </a:lnTo>
                <a:lnTo>
                  <a:pt x="185" y="44"/>
                </a:lnTo>
                <a:lnTo>
                  <a:pt x="186" y="44"/>
                </a:lnTo>
                <a:lnTo>
                  <a:pt x="188" y="44"/>
                </a:lnTo>
                <a:lnTo>
                  <a:pt x="188" y="44"/>
                </a:lnTo>
                <a:lnTo>
                  <a:pt x="188" y="44"/>
                </a:lnTo>
                <a:lnTo>
                  <a:pt x="190" y="42"/>
                </a:lnTo>
                <a:lnTo>
                  <a:pt x="190" y="42"/>
                </a:lnTo>
                <a:lnTo>
                  <a:pt x="191" y="42"/>
                </a:lnTo>
                <a:lnTo>
                  <a:pt x="193" y="44"/>
                </a:lnTo>
                <a:lnTo>
                  <a:pt x="193" y="44"/>
                </a:lnTo>
                <a:lnTo>
                  <a:pt x="193" y="44"/>
                </a:lnTo>
                <a:lnTo>
                  <a:pt x="195" y="44"/>
                </a:lnTo>
                <a:lnTo>
                  <a:pt x="195" y="44"/>
                </a:lnTo>
                <a:lnTo>
                  <a:pt x="195" y="44"/>
                </a:lnTo>
                <a:lnTo>
                  <a:pt x="195" y="44"/>
                </a:lnTo>
                <a:lnTo>
                  <a:pt x="195" y="44"/>
                </a:lnTo>
                <a:lnTo>
                  <a:pt x="195" y="45"/>
                </a:lnTo>
                <a:lnTo>
                  <a:pt x="195" y="45"/>
                </a:lnTo>
                <a:lnTo>
                  <a:pt x="193" y="45"/>
                </a:lnTo>
                <a:lnTo>
                  <a:pt x="193" y="47"/>
                </a:lnTo>
                <a:lnTo>
                  <a:pt x="193" y="47"/>
                </a:lnTo>
                <a:lnTo>
                  <a:pt x="193" y="49"/>
                </a:lnTo>
                <a:lnTo>
                  <a:pt x="193" y="49"/>
                </a:lnTo>
                <a:lnTo>
                  <a:pt x="195" y="49"/>
                </a:lnTo>
                <a:lnTo>
                  <a:pt x="197" y="52"/>
                </a:lnTo>
                <a:lnTo>
                  <a:pt x="198" y="52"/>
                </a:lnTo>
                <a:lnTo>
                  <a:pt x="200" y="54"/>
                </a:lnTo>
                <a:lnTo>
                  <a:pt x="205" y="57"/>
                </a:lnTo>
                <a:lnTo>
                  <a:pt x="205" y="57"/>
                </a:lnTo>
                <a:lnTo>
                  <a:pt x="205" y="55"/>
                </a:lnTo>
                <a:lnTo>
                  <a:pt x="205" y="55"/>
                </a:lnTo>
                <a:lnTo>
                  <a:pt x="205" y="55"/>
                </a:lnTo>
                <a:lnTo>
                  <a:pt x="207" y="55"/>
                </a:lnTo>
                <a:lnTo>
                  <a:pt x="207" y="55"/>
                </a:lnTo>
                <a:lnTo>
                  <a:pt x="208" y="54"/>
                </a:lnTo>
                <a:lnTo>
                  <a:pt x="208" y="54"/>
                </a:lnTo>
                <a:lnTo>
                  <a:pt x="208" y="54"/>
                </a:lnTo>
                <a:lnTo>
                  <a:pt x="208" y="54"/>
                </a:lnTo>
                <a:lnTo>
                  <a:pt x="208" y="52"/>
                </a:lnTo>
                <a:lnTo>
                  <a:pt x="207" y="52"/>
                </a:lnTo>
                <a:lnTo>
                  <a:pt x="207" y="50"/>
                </a:lnTo>
                <a:lnTo>
                  <a:pt x="207" y="50"/>
                </a:lnTo>
                <a:lnTo>
                  <a:pt x="207" y="50"/>
                </a:lnTo>
                <a:lnTo>
                  <a:pt x="208" y="50"/>
                </a:lnTo>
                <a:lnTo>
                  <a:pt x="210" y="49"/>
                </a:lnTo>
                <a:lnTo>
                  <a:pt x="212" y="49"/>
                </a:lnTo>
                <a:lnTo>
                  <a:pt x="213" y="49"/>
                </a:lnTo>
                <a:lnTo>
                  <a:pt x="213" y="47"/>
                </a:lnTo>
                <a:lnTo>
                  <a:pt x="213" y="47"/>
                </a:lnTo>
                <a:lnTo>
                  <a:pt x="215" y="47"/>
                </a:lnTo>
                <a:lnTo>
                  <a:pt x="215" y="47"/>
                </a:lnTo>
                <a:lnTo>
                  <a:pt x="215" y="47"/>
                </a:lnTo>
                <a:lnTo>
                  <a:pt x="217" y="47"/>
                </a:lnTo>
                <a:lnTo>
                  <a:pt x="217" y="47"/>
                </a:lnTo>
                <a:lnTo>
                  <a:pt x="217" y="49"/>
                </a:lnTo>
                <a:lnTo>
                  <a:pt x="217" y="49"/>
                </a:lnTo>
                <a:lnTo>
                  <a:pt x="217" y="49"/>
                </a:lnTo>
                <a:lnTo>
                  <a:pt x="218" y="49"/>
                </a:lnTo>
                <a:lnTo>
                  <a:pt x="218" y="45"/>
                </a:lnTo>
                <a:lnTo>
                  <a:pt x="220" y="44"/>
                </a:lnTo>
                <a:lnTo>
                  <a:pt x="220" y="44"/>
                </a:lnTo>
                <a:lnTo>
                  <a:pt x="220" y="44"/>
                </a:lnTo>
                <a:lnTo>
                  <a:pt x="222" y="45"/>
                </a:lnTo>
                <a:lnTo>
                  <a:pt x="222" y="45"/>
                </a:lnTo>
                <a:lnTo>
                  <a:pt x="223" y="45"/>
                </a:lnTo>
                <a:lnTo>
                  <a:pt x="223" y="44"/>
                </a:lnTo>
                <a:lnTo>
                  <a:pt x="227" y="45"/>
                </a:lnTo>
                <a:lnTo>
                  <a:pt x="227" y="44"/>
                </a:lnTo>
                <a:lnTo>
                  <a:pt x="227" y="44"/>
                </a:lnTo>
                <a:lnTo>
                  <a:pt x="227" y="42"/>
                </a:lnTo>
                <a:lnTo>
                  <a:pt x="227" y="42"/>
                </a:lnTo>
                <a:lnTo>
                  <a:pt x="228" y="42"/>
                </a:lnTo>
                <a:lnTo>
                  <a:pt x="228" y="42"/>
                </a:lnTo>
                <a:lnTo>
                  <a:pt x="228" y="40"/>
                </a:lnTo>
                <a:lnTo>
                  <a:pt x="230" y="40"/>
                </a:lnTo>
                <a:lnTo>
                  <a:pt x="230" y="40"/>
                </a:lnTo>
                <a:lnTo>
                  <a:pt x="233" y="42"/>
                </a:lnTo>
                <a:lnTo>
                  <a:pt x="237" y="42"/>
                </a:lnTo>
                <a:lnTo>
                  <a:pt x="242" y="42"/>
                </a:lnTo>
                <a:lnTo>
                  <a:pt x="244" y="42"/>
                </a:lnTo>
                <a:lnTo>
                  <a:pt x="244" y="42"/>
                </a:lnTo>
                <a:lnTo>
                  <a:pt x="244" y="42"/>
                </a:lnTo>
                <a:lnTo>
                  <a:pt x="245" y="42"/>
                </a:lnTo>
                <a:lnTo>
                  <a:pt x="245" y="42"/>
                </a:lnTo>
                <a:lnTo>
                  <a:pt x="245" y="40"/>
                </a:lnTo>
                <a:lnTo>
                  <a:pt x="245" y="40"/>
                </a:lnTo>
                <a:lnTo>
                  <a:pt x="247" y="42"/>
                </a:lnTo>
                <a:lnTo>
                  <a:pt x="247" y="42"/>
                </a:lnTo>
                <a:lnTo>
                  <a:pt x="247" y="44"/>
                </a:lnTo>
                <a:lnTo>
                  <a:pt x="247" y="44"/>
                </a:lnTo>
                <a:lnTo>
                  <a:pt x="245" y="45"/>
                </a:lnTo>
                <a:lnTo>
                  <a:pt x="245" y="45"/>
                </a:lnTo>
                <a:lnTo>
                  <a:pt x="245" y="47"/>
                </a:lnTo>
                <a:lnTo>
                  <a:pt x="245" y="47"/>
                </a:lnTo>
                <a:lnTo>
                  <a:pt x="245" y="47"/>
                </a:lnTo>
                <a:lnTo>
                  <a:pt x="247" y="49"/>
                </a:lnTo>
                <a:lnTo>
                  <a:pt x="247" y="49"/>
                </a:lnTo>
                <a:lnTo>
                  <a:pt x="249" y="49"/>
                </a:lnTo>
                <a:lnTo>
                  <a:pt x="249" y="50"/>
                </a:lnTo>
                <a:lnTo>
                  <a:pt x="249" y="52"/>
                </a:lnTo>
                <a:lnTo>
                  <a:pt x="249" y="52"/>
                </a:lnTo>
                <a:lnTo>
                  <a:pt x="250" y="54"/>
                </a:lnTo>
                <a:lnTo>
                  <a:pt x="255" y="55"/>
                </a:lnTo>
                <a:lnTo>
                  <a:pt x="255" y="55"/>
                </a:lnTo>
                <a:lnTo>
                  <a:pt x="260" y="55"/>
                </a:lnTo>
                <a:lnTo>
                  <a:pt x="260" y="55"/>
                </a:lnTo>
                <a:lnTo>
                  <a:pt x="262" y="55"/>
                </a:lnTo>
                <a:lnTo>
                  <a:pt x="262" y="57"/>
                </a:lnTo>
                <a:lnTo>
                  <a:pt x="262" y="57"/>
                </a:lnTo>
                <a:lnTo>
                  <a:pt x="264" y="57"/>
                </a:lnTo>
                <a:lnTo>
                  <a:pt x="264" y="59"/>
                </a:lnTo>
                <a:lnTo>
                  <a:pt x="264" y="60"/>
                </a:lnTo>
                <a:lnTo>
                  <a:pt x="264" y="60"/>
                </a:lnTo>
                <a:lnTo>
                  <a:pt x="264" y="60"/>
                </a:lnTo>
                <a:lnTo>
                  <a:pt x="265" y="62"/>
                </a:lnTo>
                <a:lnTo>
                  <a:pt x="265" y="62"/>
                </a:lnTo>
                <a:lnTo>
                  <a:pt x="265" y="64"/>
                </a:lnTo>
                <a:lnTo>
                  <a:pt x="265" y="64"/>
                </a:lnTo>
                <a:lnTo>
                  <a:pt x="267" y="64"/>
                </a:lnTo>
                <a:lnTo>
                  <a:pt x="269" y="62"/>
                </a:lnTo>
                <a:lnTo>
                  <a:pt x="270" y="62"/>
                </a:lnTo>
                <a:lnTo>
                  <a:pt x="270" y="62"/>
                </a:lnTo>
                <a:lnTo>
                  <a:pt x="270" y="62"/>
                </a:lnTo>
                <a:lnTo>
                  <a:pt x="272" y="62"/>
                </a:lnTo>
                <a:lnTo>
                  <a:pt x="272" y="62"/>
                </a:lnTo>
                <a:lnTo>
                  <a:pt x="272" y="62"/>
                </a:lnTo>
                <a:lnTo>
                  <a:pt x="272" y="64"/>
                </a:lnTo>
                <a:lnTo>
                  <a:pt x="272" y="64"/>
                </a:lnTo>
                <a:lnTo>
                  <a:pt x="272" y="64"/>
                </a:lnTo>
                <a:lnTo>
                  <a:pt x="272" y="66"/>
                </a:lnTo>
                <a:lnTo>
                  <a:pt x="272" y="66"/>
                </a:lnTo>
                <a:lnTo>
                  <a:pt x="272" y="66"/>
                </a:lnTo>
                <a:lnTo>
                  <a:pt x="274" y="66"/>
                </a:lnTo>
                <a:lnTo>
                  <a:pt x="286" y="69"/>
                </a:lnTo>
                <a:lnTo>
                  <a:pt x="289" y="69"/>
                </a:lnTo>
                <a:lnTo>
                  <a:pt x="291" y="67"/>
                </a:lnTo>
                <a:lnTo>
                  <a:pt x="294" y="69"/>
                </a:lnTo>
                <a:lnTo>
                  <a:pt x="294" y="69"/>
                </a:lnTo>
                <a:lnTo>
                  <a:pt x="297" y="71"/>
                </a:lnTo>
                <a:lnTo>
                  <a:pt x="299" y="71"/>
                </a:lnTo>
                <a:lnTo>
                  <a:pt x="299" y="72"/>
                </a:lnTo>
                <a:lnTo>
                  <a:pt x="299" y="74"/>
                </a:lnTo>
                <a:lnTo>
                  <a:pt x="299" y="74"/>
                </a:lnTo>
                <a:lnTo>
                  <a:pt x="301" y="74"/>
                </a:lnTo>
                <a:lnTo>
                  <a:pt x="301" y="74"/>
                </a:lnTo>
                <a:lnTo>
                  <a:pt x="304" y="72"/>
                </a:lnTo>
                <a:lnTo>
                  <a:pt x="304" y="71"/>
                </a:lnTo>
                <a:lnTo>
                  <a:pt x="304" y="71"/>
                </a:lnTo>
                <a:lnTo>
                  <a:pt x="304" y="71"/>
                </a:lnTo>
                <a:lnTo>
                  <a:pt x="306" y="71"/>
                </a:lnTo>
                <a:lnTo>
                  <a:pt x="306" y="69"/>
                </a:lnTo>
                <a:lnTo>
                  <a:pt x="306" y="69"/>
                </a:lnTo>
                <a:lnTo>
                  <a:pt x="306" y="69"/>
                </a:lnTo>
                <a:lnTo>
                  <a:pt x="306" y="67"/>
                </a:lnTo>
                <a:lnTo>
                  <a:pt x="306" y="67"/>
                </a:lnTo>
                <a:lnTo>
                  <a:pt x="306" y="67"/>
                </a:lnTo>
                <a:lnTo>
                  <a:pt x="306" y="66"/>
                </a:lnTo>
                <a:lnTo>
                  <a:pt x="307" y="66"/>
                </a:lnTo>
                <a:lnTo>
                  <a:pt x="307" y="66"/>
                </a:lnTo>
                <a:lnTo>
                  <a:pt x="309" y="64"/>
                </a:lnTo>
                <a:lnTo>
                  <a:pt x="311" y="64"/>
                </a:lnTo>
                <a:lnTo>
                  <a:pt x="311" y="64"/>
                </a:lnTo>
                <a:lnTo>
                  <a:pt x="311" y="64"/>
                </a:lnTo>
                <a:lnTo>
                  <a:pt x="312" y="64"/>
                </a:lnTo>
                <a:lnTo>
                  <a:pt x="312" y="64"/>
                </a:lnTo>
                <a:lnTo>
                  <a:pt x="314" y="66"/>
                </a:lnTo>
                <a:lnTo>
                  <a:pt x="314" y="66"/>
                </a:lnTo>
                <a:lnTo>
                  <a:pt x="314" y="66"/>
                </a:lnTo>
                <a:lnTo>
                  <a:pt x="314" y="66"/>
                </a:lnTo>
                <a:lnTo>
                  <a:pt x="312" y="69"/>
                </a:lnTo>
                <a:lnTo>
                  <a:pt x="312" y="69"/>
                </a:lnTo>
                <a:lnTo>
                  <a:pt x="314" y="71"/>
                </a:lnTo>
                <a:lnTo>
                  <a:pt x="314" y="71"/>
                </a:lnTo>
                <a:lnTo>
                  <a:pt x="316" y="71"/>
                </a:lnTo>
                <a:lnTo>
                  <a:pt x="318" y="71"/>
                </a:lnTo>
                <a:lnTo>
                  <a:pt x="319" y="71"/>
                </a:lnTo>
                <a:lnTo>
                  <a:pt x="319" y="71"/>
                </a:lnTo>
                <a:lnTo>
                  <a:pt x="321" y="71"/>
                </a:lnTo>
                <a:lnTo>
                  <a:pt x="321" y="71"/>
                </a:lnTo>
                <a:lnTo>
                  <a:pt x="323" y="69"/>
                </a:lnTo>
                <a:lnTo>
                  <a:pt x="323" y="69"/>
                </a:lnTo>
                <a:lnTo>
                  <a:pt x="323" y="69"/>
                </a:lnTo>
                <a:lnTo>
                  <a:pt x="323" y="67"/>
                </a:lnTo>
                <a:lnTo>
                  <a:pt x="323" y="67"/>
                </a:lnTo>
                <a:lnTo>
                  <a:pt x="323" y="67"/>
                </a:lnTo>
                <a:lnTo>
                  <a:pt x="319" y="66"/>
                </a:lnTo>
                <a:lnTo>
                  <a:pt x="319" y="66"/>
                </a:lnTo>
                <a:lnTo>
                  <a:pt x="319" y="66"/>
                </a:lnTo>
                <a:lnTo>
                  <a:pt x="319" y="66"/>
                </a:lnTo>
                <a:lnTo>
                  <a:pt x="319" y="64"/>
                </a:lnTo>
                <a:lnTo>
                  <a:pt x="319" y="64"/>
                </a:lnTo>
                <a:lnTo>
                  <a:pt x="319" y="64"/>
                </a:lnTo>
                <a:lnTo>
                  <a:pt x="323" y="64"/>
                </a:lnTo>
                <a:lnTo>
                  <a:pt x="324" y="64"/>
                </a:lnTo>
                <a:lnTo>
                  <a:pt x="326" y="62"/>
                </a:lnTo>
                <a:lnTo>
                  <a:pt x="326" y="62"/>
                </a:lnTo>
                <a:lnTo>
                  <a:pt x="326" y="62"/>
                </a:lnTo>
                <a:lnTo>
                  <a:pt x="326" y="62"/>
                </a:lnTo>
                <a:lnTo>
                  <a:pt x="328" y="62"/>
                </a:lnTo>
                <a:lnTo>
                  <a:pt x="329" y="64"/>
                </a:lnTo>
                <a:lnTo>
                  <a:pt x="331" y="64"/>
                </a:lnTo>
                <a:lnTo>
                  <a:pt x="334" y="64"/>
                </a:lnTo>
                <a:lnTo>
                  <a:pt x="334" y="64"/>
                </a:lnTo>
                <a:lnTo>
                  <a:pt x="339" y="66"/>
                </a:lnTo>
                <a:lnTo>
                  <a:pt x="341" y="66"/>
                </a:lnTo>
                <a:lnTo>
                  <a:pt x="343" y="69"/>
                </a:lnTo>
                <a:close/>
              </a:path>
            </a:pathLst>
          </a:custGeom>
          <a:solidFill>
            <a:srgbClr val="8C103D"/>
          </a:solidFill>
          <a:ln w="1588" cap="flat">
            <a:solidFill>
              <a:srgbClr val="6D6E7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14" name="Freeform 97">
            <a:extLst>
              <a:ext uri="{FF2B5EF4-FFF2-40B4-BE49-F238E27FC236}">
                <a16:creationId xmlns:a16="http://schemas.microsoft.com/office/drawing/2014/main" id="{073D39F4-A836-4E46-BA3D-6A4EE1460794}"/>
              </a:ext>
            </a:extLst>
          </p:cNvPr>
          <p:cNvSpPr>
            <a:spLocks noEditPoints="1"/>
          </p:cNvSpPr>
          <p:nvPr/>
        </p:nvSpPr>
        <p:spPr bwMode="auto">
          <a:xfrm>
            <a:off x="5484811" y="4769932"/>
            <a:ext cx="368833" cy="277108"/>
          </a:xfrm>
          <a:custGeom>
            <a:avLst/>
            <a:gdLst>
              <a:gd name="T0" fmla="*/ 215 w 382"/>
              <a:gd name="T1" fmla="*/ 13 h 287"/>
              <a:gd name="T2" fmla="*/ 225 w 382"/>
              <a:gd name="T3" fmla="*/ 37 h 287"/>
              <a:gd name="T4" fmla="*/ 230 w 382"/>
              <a:gd name="T5" fmla="*/ 44 h 287"/>
              <a:gd name="T6" fmla="*/ 237 w 382"/>
              <a:gd name="T7" fmla="*/ 60 h 287"/>
              <a:gd name="T8" fmla="*/ 262 w 382"/>
              <a:gd name="T9" fmla="*/ 67 h 287"/>
              <a:gd name="T10" fmla="*/ 261 w 382"/>
              <a:gd name="T11" fmla="*/ 87 h 287"/>
              <a:gd name="T12" fmla="*/ 272 w 382"/>
              <a:gd name="T13" fmla="*/ 89 h 287"/>
              <a:gd name="T14" fmla="*/ 282 w 382"/>
              <a:gd name="T15" fmla="*/ 97 h 287"/>
              <a:gd name="T16" fmla="*/ 289 w 382"/>
              <a:gd name="T17" fmla="*/ 86 h 287"/>
              <a:gd name="T18" fmla="*/ 306 w 382"/>
              <a:gd name="T19" fmla="*/ 89 h 287"/>
              <a:gd name="T20" fmla="*/ 321 w 382"/>
              <a:gd name="T21" fmla="*/ 91 h 287"/>
              <a:gd name="T22" fmla="*/ 316 w 382"/>
              <a:gd name="T23" fmla="*/ 75 h 287"/>
              <a:gd name="T24" fmla="*/ 326 w 382"/>
              <a:gd name="T25" fmla="*/ 62 h 287"/>
              <a:gd name="T26" fmla="*/ 338 w 382"/>
              <a:gd name="T27" fmla="*/ 54 h 287"/>
              <a:gd name="T28" fmla="*/ 335 w 382"/>
              <a:gd name="T29" fmla="*/ 69 h 287"/>
              <a:gd name="T30" fmla="*/ 333 w 382"/>
              <a:gd name="T31" fmla="*/ 84 h 287"/>
              <a:gd name="T32" fmla="*/ 343 w 382"/>
              <a:gd name="T33" fmla="*/ 94 h 287"/>
              <a:gd name="T34" fmla="*/ 356 w 382"/>
              <a:gd name="T35" fmla="*/ 82 h 287"/>
              <a:gd name="T36" fmla="*/ 338 w 382"/>
              <a:gd name="T37" fmla="*/ 111 h 287"/>
              <a:gd name="T38" fmla="*/ 370 w 382"/>
              <a:gd name="T39" fmla="*/ 128 h 287"/>
              <a:gd name="T40" fmla="*/ 380 w 382"/>
              <a:gd name="T41" fmla="*/ 144 h 287"/>
              <a:gd name="T42" fmla="*/ 361 w 382"/>
              <a:gd name="T43" fmla="*/ 163 h 287"/>
              <a:gd name="T44" fmla="*/ 331 w 382"/>
              <a:gd name="T45" fmla="*/ 178 h 287"/>
              <a:gd name="T46" fmla="*/ 316 w 382"/>
              <a:gd name="T47" fmla="*/ 192 h 287"/>
              <a:gd name="T48" fmla="*/ 324 w 382"/>
              <a:gd name="T49" fmla="*/ 208 h 287"/>
              <a:gd name="T50" fmla="*/ 314 w 382"/>
              <a:gd name="T51" fmla="*/ 235 h 287"/>
              <a:gd name="T52" fmla="*/ 304 w 382"/>
              <a:gd name="T53" fmla="*/ 260 h 287"/>
              <a:gd name="T54" fmla="*/ 294 w 382"/>
              <a:gd name="T55" fmla="*/ 284 h 287"/>
              <a:gd name="T56" fmla="*/ 282 w 382"/>
              <a:gd name="T57" fmla="*/ 269 h 287"/>
              <a:gd name="T58" fmla="*/ 287 w 382"/>
              <a:gd name="T59" fmla="*/ 257 h 287"/>
              <a:gd name="T60" fmla="*/ 279 w 382"/>
              <a:gd name="T61" fmla="*/ 252 h 287"/>
              <a:gd name="T62" fmla="*/ 259 w 382"/>
              <a:gd name="T63" fmla="*/ 228 h 287"/>
              <a:gd name="T64" fmla="*/ 240 w 382"/>
              <a:gd name="T65" fmla="*/ 230 h 287"/>
              <a:gd name="T66" fmla="*/ 234 w 382"/>
              <a:gd name="T67" fmla="*/ 225 h 287"/>
              <a:gd name="T68" fmla="*/ 205 w 382"/>
              <a:gd name="T69" fmla="*/ 197 h 287"/>
              <a:gd name="T70" fmla="*/ 183 w 382"/>
              <a:gd name="T71" fmla="*/ 212 h 287"/>
              <a:gd name="T72" fmla="*/ 166 w 382"/>
              <a:gd name="T73" fmla="*/ 207 h 287"/>
              <a:gd name="T74" fmla="*/ 155 w 382"/>
              <a:gd name="T75" fmla="*/ 197 h 287"/>
              <a:gd name="T76" fmla="*/ 134 w 382"/>
              <a:gd name="T77" fmla="*/ 185 h 287"/>
              <a:gd name="T78" fmla="*/ 116 w 382"/>
              <a:gd name="T79" fmla="*/ 161 h 287"/>
              <a:gd name="T80" fmla="*/ 108 w 382"/>
              <a:gd name="T81" fmla="*/ 144 h 287"/>
              <a:gd name="T82" fmla="*/ 62 w 382"/>
              <a:gd name="T83" fmla="*/ 151 h 287"/>
              <a:gd name="T84" fmla="*/ 40 w 382"/>
              <a:gd name="T85" fmla="*/ 134 h 287"/>
              <a:gd name="T86" fmla="*/ 32 w 382"/>
              <a:gd name="T87" fmla="*/ 133 h 287"/>
              <a:gd name="T88" fmla="*/ 8 w 382"/>
              <a:gd name="T89" fmla="*/ 141 h 287"/>
              <a:gd name="T90" fmla="*/ 15 w 382"/>
              <a:gd name="T91" fmla="*/ 112 h 287"/>
              <a:gd name="T92" fmla="*/ 34 w 382"/>
              <a:gd name="T93" fmla="*/ 116 h 287"/>
              <a:gd name="T94" fmla="*/ 35 w 382"/>
              <a:gd name="T95" fmla="*/ 112 h 287"/>
              <a:gd name="T96" fmla="*/ 47 w 382"/>
              <a:gd name="T97" fmla="*/ 107 h 287"/>
              <a:gd name="T98" fmla="*/ 57 w 382"/>
              <a:gd name="T99" fmla="*/ 89 h 287"/>
              <a:gd name="T100" fmla="*/ 47 w 382"/>
              <a:gd name="T101" fmla="*/ 84 h 287"/>
              <a:gd name="T102" fmla="*/ 52 w 382"/>
              <a:gd name="T103" fmla="*/ 77 h 287"/>
              <a:gd name="T104" fmla="*/ 67 w 382"/>
              <a:gd name="T105" fmla="*/ 60 h 287"/>
              <a:gd name="T106" fmla="*/ 94 w 382"/>
              <a:gd name="T107" fmla="*/ 42 h 287"/>
              <a:gd name="T108" fmla="*/ 116 w 382"/>
              <a:gd name="T109" fmla="*/ 27 h 287"/>
              <a:gd name="T110" fmla="*/ 134 w 382"/>
              <a:gd name="T111" fmla="*/ 22 h 287"/>
              <a:gd name="T112" fmla="*/ 145 w 382"/>
              <a:gd name="T113" fmla="*/ 10 h 287"/>
              <a:gd name="T114" fmla="*/ 163 w 382"/>
              <a:gd name="T115" fmla="*/ 3 h 287"/>
              <a:gd name="T116" fmla="*/ 182 w 382"/>
              <a:gd name="T117" fmla="*/ 5 h 287"/>
              <a:gd name="T118" fmla="*/ 190 w 382"/>
              <a:gd name="T119" fmla="*/ 10 h 287"/>
              <a:gd name="T120" fmla="*/ 203 w 382"/>
              <a:gd name="T121" fmla="*/ 3 h 287"/>
              <a:gd name="T122" fmla="*/ 215 w 382"/>
              <a:gd name="T123" fmla="*/ 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 h="287">
                <a:moveTo>
                  <a:pt x="49" y="116"/>
                </a:moveTo>
                <a:lnTo>
                  <a:pt x="49" y="116"/>
                </a:lnTo>
                <a:lnTo>
                  <a:pt x="50" y="116"/>
                </a:lnTo>
                <a:lnTo>
                  <a:pt x="52" y="116"/>
                </a:lnTo>
                <a:lnTo>
                  <a:pt x="52" y="114"/>
                </a:lnTo>
                <a:lnTo>
                  <a:pt x="54" y="112"/>
                </a:lnTo>
                <a:lnTo>
                  <a:pt x="54" y="112"/>
                </a:lnTo>
                <a:lnTo>
                  <a:pt x="54" y="112"/>
                </a:lnTo>
                <a:lnTo>
                  <a:pt x="54" y="112"/>
                </a:lnTo>
                <a:lnTo>
                  <a:pt x="54" y="112"/>
                </a:lnTo>
                <a:lnTo>
                  <a:pt x="54" y="112"/>
                </a:lnTo>
                <a:lnTo>
                  <a:pt x="54" y="112"/>
                </a:lnTo>
                <a:lnTo>
                  <a:pt x="52" y="112"/>
                </a:lnTo>
                <a:lnTo>
                  <a:pt x="49" y="116"/>
                </a:lnTo>
                <a:close/>
                <a:moveTo>
                  <a:pt x="215" y="10"/>
                </a:moveTo>
                <a:lnTo>
                  <a:pt x="215" y="10"/>
                </a:lnTo>
                <a:lnTo>
                  <a:pt x="217" y="10"/>
                </a:lnTo>
                <a:lnTo>
                  <a:pt x="217" y="8"/>
                </a:lnTo>
                <a:lnTo>
                  <a:pt x="217" y="8"/>
                </a:lnTo>
                <a:lnTo>
                  <a:pt x="219" y="8"/>
                </a:lnTo>
                <a:lnTo>
                  <a:pt x="219" y="8"/>
                </a:lnTo>
                <a:lnTo>
                  <a:pt x="219" y="8"/>
                </a:lnTo>
                <a:lnTo>
                  <a:pt x="219" y="8"/>
                </a:lnTo>
                <a:lnTo>
                  <a:pt x="219" y="10"/>
                </a:lnTo>
                <a:lnTo>
                  <a:pt x="219" y="10"/>
                </a:lnTo>
                <a:lnTo>
                  <a:pt x="217" y="10"/>
                </a:lnTo>
                <a:lnTo>
                  <a:pt x="215" y="12"/>
                </a:lnTo>
                <a:lnTo>
                  <a:pt x="215" y="12"/>
                </a:lnTo>
                <a:lnTo>
                  <a:pt x="215" y="13"/>
                </a:lnTo>
                <a:lnTo>
                  <a:pt x="215" y="13"/>
                </a:lnTo>
                <a:lnTo>
                  <a:pt x="215" y="15"/>
                </a:lnTo>
                <a:lnTo>
                  <a:pt x="215" y="17"/>
                </a:lnTo>
                <a:lnTo>
                  <a:pt x="217" y="18"/>
                </a:lnTo>
                <a:lnTo>
                  <a:pt x="217" y="18"/>
                </a:lnTo>
                <a:lnTo>
                  <a:pt x="217" y="18"/>
                </a:lnTo>
                <a:lnTo>
                  <a:pt x="217" y="18"/>
                </a:lnTo>
                <a:lnTo>
                  <a:pt x="215" y="20"/>
                </a:lnTo>
                <a:lnTo>
                  <a:pt x="215" y="20"/>
                </a:lnTo>
                <a:lnTo>
                  <a:pt x="215" y="22"/>
                </a:lnTo>
                <a:lnTo>
                  <a:pt x="215" y="23"/>
                </a:lnTo>
                <a:lnTo>
                  <a:pt x="217" y="25"/>
                </a:lnTo>
                <a:lnTo>
                  <a:pt x="217" y="27"/>
                </a:lnTo>
                <a:lnTo>
                  <a:pt x="217" y="28"/>
                </a:lnTo>
                <a:lnTo>
                  <a:pt x="219" y="28"/>
                </a:lnTo>
                <a:lnTo>
                  <a:pt x="219" y="28"/>
                </a:lnTo>
                <a:lnTo>
                  <a:pt x="220" y="30"/>
                </a:lnTo>
                <a:lnTo>
                  <a:pt x="220" y="30"/>
                </a:lnTo>
                <a:lnTo>
                  <a:pt x="219" y="30"/>
                </a:lnTo>
                <a:lnTo>
                  <a:pt x="219" y="32"/>
                </a:lnTo>
                <a:lnTo>
                  <a:pt x="217" y="32"/>
                </a:lnTo>
                <a:lnTo>
                  <a:pt x="217" y="32"/>
                </a:lnTo>
                <a:lnTo>
                  <a:pt x="217" y="33"/>
                </a:lnTo>
                <a:lnTo>
                  <a:pt x="217" y="33"/>
                </a:lnTo>
                <a:lnTo>
                  <a:pt x="219" y="33"/>
                </a:lnTo>
                <a:lnTo>
                  <a:pt x="222" y="37"/>
                </a:lnTo>
                <a:lnTo>
                  <a:pt x="222" y="37"/>
                </a:lnTo>
                <a:lnTo>
                  <a:pt x="224" y="37"/>
                </a:lnTo>
                <a:lnTo>
                  <a:pt x="224" y="37"/>
                </a:lnTo>
                <a:lnTo>
                  <a:pt x="225" y="37"/>
                </a:lnTo>
                <a:lnTo>
                  <a:pt x="225" y="37"/>
                </a:lnTo>
                <a:lnTo>
                  <a:pt x="225" y="35"/>
                </a:lnTo>
                <a:lnTo>
                  <a:pt x="227" y="35"/>
                </a:lnTo>
                <a:lnTo>
                  <a:pt x="227" y="35"/>
                </a:lnTo>
                <a:lnTo>
                  <a:pt x="227" y="33"/>
                </a:lnTo>
                <a:lnTo>
                  <a:pt x="227" y="33"/>
                </a:lnTo>
                <a:lnTo>
                  <a:pt x="227" y="33"/>
                </a:lnTo>
                <a:lnTo>
                  <a:pt x="227" y="32"/>
                </a:lnTo>
                <a:lnTo>
                  <a:pt x="227" y="32"/>
                </a:lnTo>
                <a:lnTo>
                  <a:pt x="227" y="32"/>
                </a:lnTo>
                <a:lnTo>
                  <a:pt x="227" y="32"/>
                </a:lnTo>
                <a:lnTo>
                  <a:pt x="227" y="32"/>
                </a:lnTo>
                <a:lnTo>
                  <a:pt x="229" y="33"/>
                </a:lnTo>
                <a:lnTo>
                  <a:pt x="230" y="33"/>
                </a:lnTo>
                <a:lnTo>
                  <a:pt x="230" y="35"/>
                </a:lnTo>
                <a:lnTo>
                  <a:pt x="230" y="37"/>
                </a:lnTo>
                <a:lnTo>
                  <a:pt x="230" y="37"/>
                </a:lnTo>
                <a:lnTo>
                  <a:pt x="230" y="37"/>
                </a:lnTo>
                <a:lnTo>
                  <a:pt x="230" y="38"/>
                </a:lnTo>
                <a:lnTo>
                  <a:pt x="230" y="38"/>
                </a:lnTo>
                <a:lnTo>
                  <a:pt x="230" y="38"/>
                </a:lnTo>
                <a:lnTo>
                  <a:pt x="230" y="38"/>
                </a:lnTo>
                <a:lnTo>
                  <a:pt x="230" y="38"/>
                </a:lnTo>
                <a:lnTo>
                  <a:pt x="230" y="40"/>
                </a:lnTo>
                <a:lnTo>
                  <a:pt x="230" y="40"/>
                </a:lnTo>
                <a:lnTo>
                  <a:pt x="230" y="40"/>
                </a:lnTo>
                <a:lnTo>
                  <a:pt x="230" y="42"/>
                </a:lnTo>
                <a:lnTo>
                  <a:pt x="230" y="44"/>
                </a:lnTo>
                <a:lnTo>
                  <a:pt x="230" y="44"/>
                </a:lnTo>
                <a:lnTo>
                  <a:pt x="230" y="44"/>
                </a:lnTo>
                <a:lnTo>
                  <a:pt x="230" y="44"/>
                </a:lnTo>
                <a:lnTo>
                  <a:pt x="230" y="45"/>
                </a:lnTo>
                <a:lnTo>
                  <a:pt x="230" y="45"/>
                </a:lnTo>
                <a:lnTo>
                  <a:pt x="229" y="45"/>
                </a:lnTo>
                <a:lnTo>
                  <a:pt x="229" y="45"/>
                </a:lnTo>
                <a:lnTo>
                  <a:pt x="227" y="45"/>
                </a:lnTo>
                <a:lnTo>
                  <a:pt x="227" y="45"/>
                </a:lnTo>
                <a:lnTo>
                  <a:pt x="227" y="45"/>
                </a:lnTo>
                <a:lnTo>
                  <a:pt x="227" y="45"/>
                </a:lnTo>
                <a:lnTo>
                  <a:pt x="227" y="45"/>
                </a:lnTo>
                <a:lnTo>
                  <a:pt x="227" y="45"/>
                </a:lnTo>
                <a:lnTo>
                  <a:pt x="227" y="47"/>
                </a:lnTo>
                <a:lnTo>
                  <a:pt x="225" y="47"/>
                </a:lnTo>
                <a:lnTo>
                  <a:pt x="225" y="47"/>
                </a:lnTo>
                <a:lnTo>
                  <a:pt x="225" y="47"/>
                </a:lnTo>
                <a:lnTo>
                  <a:pt x="225" y="47"/>
                </a:lnTo>
                <a:lnTo>
                  <a:pt x="227" y="49"/>
                </a:lnTo>
                <a:lnTo>
                  <a:pt x="230" y="52"/>
                </a:lnTo>
                <a:lnTo>
                  <a:pt x="230" y="52"/>
                </a:lnTo>
                <a:lnTo>
                  <a:pt x="232" y="55"/>
                </a:lnTo>
                <a:lnTo>
                  <a:pt x="232" y="57"/>
                </a:lnTo>
                <a:lnTo>
                  <a:pt x="234" y="59"/>
                </a:lnTo>
                <a:lnTo>
                  <a:pt x="234" y="59"/>
                </a:lnTo>
                <a:lnTo>
                  <a:pt x="234" y="60"/>
                </a:lnTo>
                <a:lnTo>
                  <a:pt x="234" y="60"/>
                </a:lnTo>
                <a:lnTo>
                  <a:pt x="234" y="60"/>
                </a:lnTo>
                <a:lnTo>
                  <a:pt x="235" y="60"/>
                </a:lnTo>
                <a:lnTo>
                  <a:pt x="235" y="60"/>
                </a:lnTo>
                <a:lnTo>
                  <a:pt x="235" y="60"/>
                </a:lnTo>
                <a:lnTo>
                  <a:pt x="235" y="60"/>
                </a:lnTo>
                <a:lnTo>
                  <a:pt x="237" y="60"/>
                </a:lnTo>
                <a:lnTo>
                  <a:pt x="237" y="60"/>
                </a:lnTo>
                <a:lnTo>
                  <a:pt x="240" y="62"/>
                </a:lnTo>
                <a:lnTo>
                  <a:pt x="240" y="62"/>
                </a:lnTo>
                <a:lnTo>
                  <a:pt x="242" y="62"/>
                </a:lnTo>
                <a:lnTo>
                  <a:pt x="242" y="62"/>
                </a:lnTo>
                <a:lnTo>
                  <a:pt x="240" y="64"/>
                </a:lnTo>
                <a:lnTo>
                  <a:pt x="240" y="65"/>
                </a:lnTo>
                <a:lnTo>
                  <a:pt x="240" y="65"/>
                </a:lnTo>
                <a:lnTo>
                  <a:pt x="240" y="65"/>
                </a:lnTo>
                <a:lnTo>
                  <a:pt x="242" y="65"/>
                </a:lnTo>
                <a:lnTo>
                  <a:pt x="244" y="67"/>
                </a:lnTo>
                <a:lnTo>
                  <a:pt x="244" y="67"/>
                </a:lnTo>
                <a:lnTo>
                  <a:pt x="244" y="67"/>
                </a:lnTo>
                <a:lnTo>
                  <a:pt x="244" y="69"/>
                </a:lnTo>
                <a:lnTo>
                  <a:pt x="244" y="69"/>
                </a:lnTo>
                <a:lnTo>
                  <a:pt x="245" y="69"/>
                </a:lnTo>
                <a:lnTo>
                  <a:pt x="245" y="69"/>
                </a:lnTo>
                <a:lnTo>
                  <a:pt x="245" y="69"/>
                </a:lnTo>
                <a:lnTo>
                  <a:pt x="245" y="67"/>
                </a:lnTo>
                <a:lnTo>
                  <a:pt x="247" y="65"/>
                </a:lnTo>
                <a:lnTo>
                  <a:pt x="249" y="65"/>
                </a:lnTo>
                <a:lnTo>
                  <a:pt x="249" y="65"/>
                </a:lnTo>
                <a:lnTo>
                  <a:pt x="254" y="65"/>
                </a:lnTo>
                <a:lnTo>
                  <a:pt x="256" y="67"/>
                </a:lnTo>
                <a:lnTo>
                  <a:pt x="257" y="67"/>
                </a:lnTo>
                <a:lnTo>
                  <a:pt x="259" y="67"/>
                </a:lnTo>
                <a:lnTo>
                  <a:pt x="259" y="67"/>
                </a:lnTo>
                <a:lnTo>
                  <a:pt x="261" y="67"/>
                </a:lnTo>
                <a:lnTo>
                  <a:pt x="261" y="67"/>
                </a:lnTo>
                <a:lnTo>
                  <a:pt x="262" y="67"/>
                </a:lnTo>
                <a:lnTo>
                  <a:pt x="262" y="67"/>
                </a:lnTo>
                <a:lnTo>
                  <a:pt x="262" y="67"/>
                </a:lnTo>
                <a:lnTo>
                  <a:pt x="264" y="67"/>
                </a:lnTo>
                <a:lnTo>
                  <a:pt x="264" y="67"/>
                </a:lnTo>
                <a:lnTo>
                  <a:pt x="264" y="69"/>
                </a:lnTo>
                <a:lnTo>
                  <a:pt x="264" y="69"/>
                </a:lnTo>
                <a:lnTo>
                  <a:pt x="264" y="69"/>
                </a:lnTo>
                <a:lnTo>
                  <a:pt x="262" y="70"/>
                </a:lnTo>
                <a:lnTo>
                  <a:pt x="254" y="72"/>
                </a:lnTo>
                <a:lnTo>
                  <a:pt x="254" y="72"/>
                </a:lnTo>
                <a:lnTo>
                  <a:pt x="250" y="77"/>
                </a:lnTo>
                <a:lnTo>
                  <a:pt x="249" y="77"/>
                </a:lnTo>
                <a:lnTo>
                  <a:pt x="249" y="77"/>
                </a:lnTo>
                <a:lnTo>
                  <a:pt x="247" y="77"/>
                </a:lnTo>
                <a:lnTo>
                  <a:pt x="247" y="77"/>
                </a:lnTo>
                <a:lnTo>
                  <a:pt x="247" y="79"/>
                </a:lnTo>
                <a:lnTo>
                  <a:pt x="247" y="81"/>
                </a:lnTo>
                <a:lnTo>
                  <a:pt x="247" y="82"/>
                </a:lnTo>
                <a:lnTo>
                  <a:pt x="247" y="86"/>
                </a:lnTo>
                <a:lnTo>
                  <a:pt x="249" y="84"/>
                </a:lnTo>
                <a:lnTo>
                  <a:pt x="249" y="84"/>
                </a:lnTo>
                <a:lnTo>
                  <a:pt x="257" y="86"/>
                </a:lnTo>
                <a:lnTo>
                  <a:pt x="259" y="86"/>
                </a:lnTo>
                <a:lnTo>
                  <a:pt x="259" y="86"/>
                </a:lnTo>
                <a:lnTo>
                  <a:pt x="259" y="87"/>
                </a:lnTo>
                <a:lnTo>
                  <a:pt x="259" y="87"/>
                </a:lnTo>
                <a:lnTo>
                  <a:pt x="259" y="87"/>
                </a:lnTo>
                <a:lnTo>
                  <a:pt x="261" y="87"/>
                </a:lnTo>
                <a:lnTo>
                  <a:pt x="261" y="87"/>
                </a:lnTo>
                <a:lnTo>
                  <a:pt x="261" y="87"/>
                </a:lnTo>
                <a:lnTo>
                  <a:pt x="261" y="87"/>
                </a:lnTo>
                <a:lnTo>
                  <a:pt x="262" y="86"/>
                </a:lnTo>
                <a:lnTo>
                  <a:pt x="262" y="86"/>
                </a:lnTo>
                <a:lnTo>
                  <a:pt x="262" y="86"/>
                </a:lnTo>
                <a:lnTo>
                  <a:pt x="262" y="86"/>
                </a:lnTo>
                <a:lnTo>
                  <a:pt x="262" y="87"/>
                </a:lnTo>
                <a:lnTo>
                  <a:pt x="262" y="87"/>
                </a:lnTo>
                <a:lnTo>
                  <a:pt x="262" y="87"/>
                </a:lnTo>
                <a:lnTo>
                  <a:pt x="262" y="89"/>
                </a:lnTo>
                <a:lnTo>
                  <a:pt x="262" y="89"/>
                </a:lnTo>
                <a:lnTo>
                  <a:pt x="264" y="89"/>
                </a:lnTo>
                <a:lnTo>
                  <a:pt x="264" y="89"/>
                </a:lnTo>
                <a:lnTo>
                  <a:pt x="264" y="91"/>
                </a:lnTo>
                <a:lnTo>
                  <a:pt x="264" y="91"/>
                </a:lnTo>
                <a:lnTo>
                  <a:pt x="264" y="92"/>
                </a:lnTo>
                <a:lnTo>
                  <a:pt x="264" y="92"/>
                </a:lnTo>
                <a:lnTo>
                  <a:pt x="264" y="92"/>
                </a:lnTo>
                <a:lnTo>
                  <a:pt x="264" y="94"/>
                </a:lnTo>
                <a:lnTo>
                  <a:pt x="264" y="94"/>
                </a:lnTo>
                <a:lnTo>
                  <a:pt x="264" y="92"/>
                </a:lnTo>
                <a:lnTo>
                  <a:pt x="264" y="92"/>
                </a:lnTo>
                <a:lnTo>
                  <a:pt x="266" y="92"/>
                </a:lnTo>
                <a:lnTo>
                  <a:pt x="266" y="92"/>
                </a:lnTo>
                <a:lnTo>
                  <a:pt x="267" y="91"/>
                </a:lnTo>
                <a:lnTo>
                  <a:pt x="269" y="91"/>
                </a:lnTo>
                <a:lnTo>
                  <a:pt x="271" y="91"/>
                </a:lnTo>
                <a:lnTo>
                  <a:pt x="271" y="91"/>
                </a:lnTo>
                <a:lnTo>
                  <a:pt x="272" y="91"/>
                </a:lnTo>
                <a:lnTo>
                  <a:pt x="272" y="91"/>
                </a:lnTo>
                <a:lnTo>
                  <a:pt x="272" y="89"/>
                </a:lnTo>
                <a:lnTo>
                  <a:pt x="272" y="89"/>
                </a:lnTo>
                <a:lnTo>
                  <a:pt x="274" y="89"/>
                </a:lnTo>
                <a:lnTo>
                  <a:pt x="274" y="87"/>
                </a:lnTo>
                <a:lnTo>
                  <a:pt x="274" y="87"/>
                </a:lnTo>
                <a:lnTo>
                  <a:pt x="274" y="87"/>
                </a:lnTo>
                <a:lnTo>
                  <a:pt x="276" y="89"/>
                </a:lnTo>
                <a:lnTo>
                  <a:pt x="276" y="89"/>
                </a:lnTo>
                <a:lnTo>
                  <a:pt x="276" y="89"/>
                </a:lnTo>
                <a:lnTo>
                  <a:pt x="276" y="89"/>
                </a:lnTo>
                <a:lnTo>
                  <a:pt x="276" y="89"/>
                </a:lnTo>
                <a:lnTo>
                  <a:pt x="276" y="91"/>
                </a:lnTo>
                <a:lnTo>
                  <a:pt x="277" y="91"/>
                </a:lnTo>
                <a:lnTo>
                  <a:pt x="277" y="91"/>
                </a:lnTo>
                <a:lnTo>
                  <a:pt x="277" y="91"/>
                </a:lnTo>
                <a:lnTo>
                  <a:pt x="279" y="91"/>
                </a:lnTo>
                <a:lnTo>
                  <a:pt x="279" y="92"/>
                </a:lnTo>
                <a:lnTo>
                  <a:pt x="279" y="92"/>
                </a:lnTo>
                <a:lnTo>
                  <a:pt x="279" y="94"/>
                </a:lnTo>
                <a:lnTo>
                  <a:pt x="279" y="94"/>
                </a:lnTo>
                <a:lnTo>
                  <a:pt x="279" y="94"/>
                </a:lnTo>
                <a:lnTo>
                  <a:pt x="277" y="94"/>
                </a:lnTo>
                <a:lnTo>
                  <a:pt x="277" y="96"/>
                </a:lnTo>
                <a:lnTo>
                  <a:pt x="277" y="96"/>
                </a:lnTo>
                <a:lnTo>
                  <a:pt x="277" y="96"/>
                </a:lnTo>
                <a:lnTo>
                  <a:pt x="277" y="97"/>
                </a:lnTo>
                <a:lnTo>
                  <a:pt x="277" y="97"/>
                </a:lnTo>
                <a:lnTo>
                  <a:pt x="279" y="97"/>
                </a:lnTo>
                <a:lnTo>
                  <a:pt x="282" y="97"/>
                </a:lnTo>
                <a:lnTo>
                  <a:pt x="282" y="97"/>
                </a:lnTo>
                <a:lnTo>
                  <a:pt x="282" y="97"/>
                </a:lnTo>
                <a:lnTo>
                  <a:pt x="284" y="97"/>
                </a:lnTo>
                <a:lnTo>
                  <a:pt x="284" y="97"/>
                </a:lnTo>
                <a:lnTo>
                  <a:pt x="286" y="96"/>
                </a:lnTo>
                <a:lnTo>
                  <a:pt x="286" y="96"/>
                </a:lnTo>
                <a:lnTo>
                  <a:pt x="286" y="96"/>
                </a:lnTo>
                <a:lnTo>
                  <a:pt x="286" y="96"/>
                </a:lnTo>
                <a:lnTo>
                  <a:pt x="286" y="96"/>
                </a:lnTo>
                <a:lnTo>
                  <a:pt x="287" y="96"/>
                </a:lnTo>
                <a:lnTo>
                  <a:pt x="287" y="96"/>
                </a:lnTo>
                <a:lnTo>
                  <a:pt x="287" y="96"/>
                </a:lnTo>
                <a:lnTo>
                  <a:pt x="289" y="94"/>
                </a:lnTo>
                <a:lnTo>
                  <a:pt x="289" y="94"/>
                </a:lnTo>
                <a:lnTo>
                  <a:pt x="289" y="94"/>
                </a:lnTo>
                <a:lnTo>
                  <a:pt x="289" y="92"/>
                </a:lnTo>
                <a:lnTo>
                  <a:pt x="287" y="92"/>
                </a:lnTo>
                <a:lnTo>
                  <a:pt x="287" y="91"/>
                </a:lnTo>
                <a:lnTo>
                  <a:pt x="287" y="91"/>
                </a:lnTo>
                <a:lnTo>
                  <a:pt x="287" y="89"/>
                </a:lnTo>
                <a:lnTo>
                  <a:pt x="287" y="87"/>
                </a:lnTo>
                <a:lnTo>
                  <a:pt x="289" y="87"/>
                </a:lnTo>
                <a:lnTo>
                  <a:pt x="289" y="87"/>
                </a:lnTo>
                <a:lnTo>
                  <a:pt x="289" y="86"/>
                </a:lnTo>
                <a:lnTo>
                  <a:pt x="291" y="86"/>
                </a:lnTo>
                <a:lnTo>
                  <a:pt x="291" y="86"/>
                </a:lnTo>
                <a:lnTo>
                  <a:pt x="291" y="86"/>
                </a:lnTo>
                <a:lnTo>
                  <a:pt x="291" y="84"/>
                </a:lnTo>
                <a:lnTo>
                  <a:pt x="291" y="84"/>
                </a:lnTo>
                <a:lnTo>
                  <a:pt x="291" y="84"/>
                </a:lnTo>
                <a:lnTo>
                  <a:pt x="291" y="84"/>
                </a:lnTo>
                <a:lnTo>
                  <a:pt x="289" y="86"/>
                </a:lnTo>
                <a:lnTo>
                  <a:pt x="289" y="86"/>
                </a:lnTo>
                <a:lnTo>
                  <a:pt x="289" y="86"/>
                </a:lnTo>
                <a:lnTo>
                  <a:pt x="289" y="84"/>
                </a:lnTo>
                <a:lnTo>
                  <a:pt x="289" y="84"/>
                </a:lnTo>
                <a:lnTo>
                  <a:pt x="289" y="84"/>
                </a:lnTo>
                <a:lnTo>
                  <a:pt x="289" y="82"/>
                </a:lnTo>
                <a:lnTo>
                  <a:pt x="289" y="82"/>
                </a:lnTo>
                <a:lnTo>
                  <a:pt x="291" y="82"/>
                </a:lnTo>
                <a:lnTo>
                  <a:pt x="294" y="84"/>
                </a:lnTo>
                <a:lnTo>
                  <a:pt x="294" y="84"/>
                </a:lnTo>
                <a:lnTo>
                  <a:pt x="294" y="86"/>
                </a:lnTo>
                <a:lnTo>
                  <a:pt x="296" y="86"/>
                </a:lnTo>
                <a:lnTo>
                  <a:pt x="296" y="87"/>
                </a:lnTo>
                <a:lnTo>
                  <a:pt x="296" y="87"/>
                </a:lnTo>
                <a:lnTo>
                  <a:pt x="296" y="87"/>
                </a:lnTo>
                <a:lnTo>
                  <a:pt x="296" y="89"/>
                </a:lnTo>
                <a:lnTo>
                  <a:pt x="298" y="89"/>
                </a:lnTo>
                <a:lnTo>
                  <a:pt x="301" y="91"/>
                </a:lnTo>
                <a:lnTo>
                  <a:pt x="303" y="91"/>
                </a:lnTo>
                <a:lnTo>
                  <a:pt x="303" y="89"/>
                </a:lnTo>
                <a:lnTo>
                  <a:pt x="303" y="89"/>
                </a:lnTo>
                <a:lnTo>
                  <a:pt x="303" y="89"/>
                </a:lnTo>
                <a:lnTo>
                  <a:pt x="301" y="87"/>
                </a:lnTo>
                <a:lnTo>
                  <a:pt x="301" y="87"/>
                </a:lnTo>
                <a:lnTo>
                  <a:pt x="301" y="87"/>
                </a:lnTo>
                <a:lnTo>
                  <a:pt x="303" y="87"/>
                </a:lnTo>
                <a:lnTo>
                  <a:pt x="303" y="87"/>
                </a:lnTo>
                <a:lnTo>
                  <a:pt x="303" y="87"/>
                </a:lnTo>
                <a:lnTo>
                  <a:pt x="306" y="89"/>
                </a:lnTo>
                <a:lnTo>
                  <a:pt x="306" y="89"/>
                </a:lnTo>
                <a:lnTo>
                  <a:pt x="308" y="89"/>
                </a:lnTo>
                <a:lnTo>
                  <a:pt x="308" y="91"/>
                </a:lnTo>
                <a:lnTo>
                  <a:pt x="308" y="92"/>
                </a:lnTo>
                <a:lnTo>
                  <a:pt x="309" y="94"/>
                </a:lnTo>
                <a:lnTo>
                  <a:pt x="311" y="94"/>
                </a:lnTo>
                <a:lnTo>
                  <a:pt x="311" y="94"/>
                </a:lnTo>
                <a:lnTo>
                  <a:pt x="313" y="94"/>
                </a:lnTo>
                <a:lnTo>
                  <a:pt x="314" y="92"/>
                </a:lnTo>
                <a:lnTo>
                  <a:pt x="316" y="91"/>
                </a:lnTo>
                <a:lnTo>
                  <a:pt x="316" y="91"/>
                </a:lnTo>
                <a:lnTo>
                  <a:pt x="316" y="89"/>
                </a:lnTo>
                <a:lnTo>
                  <a:pt x="316" y="89"/>
                </a:lnTo>
                <a:lnTo>
                  <a:pt x="316" y="89"/>
                </a:lnTo>
                <a:lnTo>
                  <a:pt x="316" y="87"/>
                </a:lnTo>
                <a:lnTo>
                  <a:pt x="316" y="87"/>
                </a:lnTo>
                <a:lnTo>
                  <a:pt x="316" y="86"/>
                </a:lnTo>
                <a:lnTo>
                  <a:pt x="318" y="86"/>
                </a:lnTo>
                <a:lnTo>
                  <a:pt x="318" y="84"/>
                </a:lnTo>
                <a:lnTo>
                  <a:pt x="318" y="86"/>
                </a:lnTo>
                <a:lnTo>
                  <a:pt x="318" y="86"/>
                </a:lnTo>
                <a:lnTo>
                  <a:pt x="318" y="86"/>
                </a:lnTo>
                <a:lnTo>
                  <a:pt x="318" y="86"/>
                </a:lnTo>
                <a:lnTo>
                  <a:pt x="318" y="87"/>
                </a:lnTo>
                <a:lnTo>
                  <a:pt x="319" y="87"/>
                </a:lnTo>
                <a:lnTo>
                  <a:pt x="319" y="89"/>
                </a:lnTo>
                <a:lnTo>
                  <a:pt x="319" y="89"/>
                </a:lnTo>
                <a:lnTo>
                  <a:pt x="319" y="89"/>
                </a:lnTo>
                <a:lnTo>
                  <a:pt x="319" y="89"/>
                </a:lnTo>
                <a:lnTo>
                  <a:pt x="321" y="91"/>
                </a:lnTo>
                <a:lnTo>
                  <a:pt x="321" y="91"/>
                </a:lnTo>
                <a:lnTo>
                  <a:pt x="323" y="91"/>
                </a:lnTo>
                <a:lnTo>
                  <a:pt x="323" y="89"/>
                </a:lnTo>
                <a:lnTo>
                  <a:pt x="323" y="89"/>
                </a:lnTo>
                <a:lnTo>
                  <a:pt x="323" y="89"/>
                </a:lnTo>
                <a:lnTo>
                  <a:pt x="323" y="89"/>
                </a:lnTo>
                <a:lnTo>
                  <a:pt x="323" y="87"/>
                </a:lnTo>
                <a:lnTo>
                  <a:pt x="323" y="87"/>
                </a:lnTo>
                <a:lnTo>
                  <a:pt x="321" y="87"/>
                </a:lnTo>
                <a:lnTo>
                  <a:pt x="323" y="86"/>
                </a:lnTo>
                <a:lnTo>
                  <a:pt x="323" y="86"/>
                </a:lnTo>
                <a:lnTo>
                  <a:pt x="323" y="86"/>
                </a:lnTo>
                <a:lnTo>
                  <a:pt x="324" y="86"/>
                </a:lnTo>
                <a:lnTo>
                  <a:pt x="324" y="84"/>
                </a:lnTo>
                <a:lnTo>
                  <a:pt x="323" y="84"/>
                </a:lnTo>
                <a:lnTo>
                  <a:pt x="323" y="82"/>
                </a:lnTo>
                <a:lnTo>
                  <a:pt x="323" y="82"/>
                </a:lnTo>
                <a:lnTo>
                  <a:pt x="323" y="82"/>
                </a:lnTo>
                <a:lnTo>
                  <a:pt x="323" y="81"/>
                </a:lnTo>
                <a:lnTo>
                  <a:pt x="323" y="81"/>
                </a:lnTo>
                <a:lnTo>
                  <a:pt x="323" y="81"/>
                </a:lnTo>
                <a:lnTo>
                  <a:pt x="323" y="81"/>
                </a:lnTo>
                <a:lnTo>
                  <a:pt x="321" y="79"/>
                </a:lnTo>
                <a:lnTo>
                  <a:pt x="321" y="79"/>
                </a:lnTo>
                <a:lnTo>
                  <a:pt x="319" y="77"/>
                </a:lnTo>
                <a:lnTo>
                  <a:pt x="319" y="77"/>
                </a:lnTo>
                <a:lnTo>
                  <a:pt x="319" y="77"/>
                </a:lnTo>
                <a:lnTo>
                  <a:pt x="319" y="75"/>
                </a:lnTo>
                <a:lnTo>
                  <a:pt x="318" y="75"/>
                </a:lnTo>
                <a:lnTo>
                  <a:pt x="318" y="75"/>
                </a:lnTo>
                <a:lnTo>
                  <a:pt x="316" y="75"/>
                </a:lnTo>
                <a:lnTo>
                  <a:pt x="316" y="75"/>
                </a:lnTo>
                <a:lnTo>
                  <a:pt x="316" y="75"/>
                </a:lnTo>
                <a:lnTo>
                  <a:pt x="316" y="75"/>
                </a:lnTo>
                <a:lnTo>
                  <a:pt x="316" y="75"/>
                </a:lnTo>
                <a:lnTo>
                  <a:pt x="314" y="75"/>
                </a:lnTo>
                <a:lnTo>
                  <a:pt x="313" y="75"/>
                </a:lnTo>
                <a:lnTo>
                  <a:pt x="313" y="74"/>
                </a:lnTo>
                <a:lnTo>
                  <a:pt x="313" y="74"/>
                </a:lnTo>
                <a:lnTo>
                  <a:pt x="313" y="72"/>
                </a:lnTo>
                <a:lnTo>
                  <a:pt x="313" y="72"/>
                </a:lnTo>
                <a:lnTo>
                  <a:pt x="313" y="72"/>
                </a:lnTo>
                <a:lnTo>
                  <a:pt x="313" y="70"/>
                </a:lnTo>
                <a:lnTo>
                  <a:pt x="314" y="70"/>
                </a:lnTo>
                <a:lnTo>
                  <a:pt x="314" y="69"/>
                </a:lnTo>
                <a:lnTo>
                  <a:pt x="316" y="69"/>
                </a:lnTo>
                <a:lnTo>
                  <a:pt x="316" y="70"/>
                </a:lnTo>
                <a:lnTo>
                  <a:pt x="316" y="70"/>
                </a:lnTo>
                <a:lnTo>
                  <a:pt x="316" y="70"/>
                </a:lnTo>
                <a:lnTo>
                  <a:pt x="316" y="70"/>
                </a:lnTo>
                <a:lnTo>
                  <a:pt x="316" y="70"/>
                </a:lnTo>
                <a:lnTo>
                  <a:pt x="318" y="69"/>
                </a:lnTo>
                <a:lnTo>
                  <a:pt x="318" y="69"/>
                </a:lnTo>
                <a:lnTo>
                  <a:pt x="321" y="65"/>
                </a:lnTo>
                <a:lnTo>
                  <a:pt x="323" y="65"/>
                </a:lnTo>
                <a:lnTo>
                  <a:pt x="324" y="64"/>
                </a:lnTo>
                <a:lnTo>
                  <a:pt x="324" y="62"/>
                </a:lnTo>
                <a:lnTo>
                  <a:pt x="324" y="62"/>
                </a:lnTo>
                <a:lnTo>
                  <a:pt x="324" y="62"/>
                </a:lnTo>
                <a:lnTo>
                  <a:pt x="324" y="62"/>
                </a:lnTo>
                <a:lnTo>
                  <a:pt x="326" y="62"/>
                </a:lnTo>
                <a:lnTo>
                  <a:pt x="326" y="62"/>
                </a:lnTo>
                <a:lnTo>
                  <a:pt x="328" y="62"/>
                </a:lnTo>
                <a:lnTo>
                  <a:pt x="328" y="64"/>
                </a:lnTo>
                <a:lnTo>
                  <a:pt x="329" y="64"/>
                </a:lnTo>
                <a:lnTo>
                  <a:pt x="329" y="64"/>
                </a:lnTo>
                <a:lnTo>
                  <a:pt x="335" y="62"/>
                </a:lnTo>
                <a:lnTo>
                  <a:pt x="336" y="60"/>
                </a:lnTo>
                <a:lnTo>
                  <a:pt x="338" y="60"/>
                </a:lnTo>
                <a:lnTo>
                  <a:pt x="338" y="60"/>
                </a:lnTo>
                <a:lnTo>
                  <a:pt x="338" y="59"/>
                </a:lnTo>
                <a:lnTo>
                  <a:pt x="338" y="59"/>
                </a:lnTo>
                <a:lnTo>
                  <a:pt x="338" y="59"/>
                </a:lnTo>
                <a:lnTo>
                  <a:pt x="338" y="59"/>
                </a:lnTo>
                <a:lnTo>
                  <a:pt x="335" y="57"/>
                </a:lnTo>
                <a:lnTo>
                  <a:pt x="335" y="57"/>
                </a:lnTo>
                <a:lnTo>
                  <a:pt x="333" y="54"/>
                </a:lnTo>
                <a:lnTo>
                  <a:pt x="333" y="54"/>
                </a:lnTo>
                <a:lnTo>
                  <a:pt x="333" y="52"/>
                </a:lnTo>
                <a:lnTo>
                  <a:pt x="333" y="52"/>
                </a:lnTo>
                <a:lnTo>
                  <a:pt x="333" y="52"/>
                </a:lnTo>
                <a:lnTo>
                  <a:pt x="333" y="52"/>
                </a:lnTo>
                <a:lnTo>
                  <a:pt x="335" y="54"/>
                </a:lnTo>
                <a:lnTo>
                  <a:pt x="336" y="54"/>
                </a:lnTo>
                <a:lnTo>
                  <a:pt x="336" y="54"/>
                </a:lnTo>
                <a:lnTo>
                  <a:pt x="338" y="55"/>
                </a:lnTo>
                <a:lnTo>
                  <a:pt x="338" y="55"/>
                </a:lnTo>
                <a:lnTo>
                  <a:pt x="338" y="54"/>
                </a:lnTo>
                <a:lnTo>
                  <a:pt x="338" y="54"/>
                </a:lnTo>
                <a:lnTo>
                  <a:pt x="338" y="54"/>
                </a:lnTo>
                <a:lnTo>
                  <a:pt x="338" y="54"/>
                </a:lnTo>
                <a:lnTo>
                  <a:pt x="338" y="52"/>
                </a:lnTo>
                <a:lnTo>
                  <a:pt x="338" y="52"/>
                </a:lnTo>
                <a:lnTo>
                  <a:pt x="338" y="52"/>
                </a:lnTo>
                <a:lnTo>
                  <a:pt x="338" y="52"/>
                </a:lnTo>
                <a:lnTo>
                  <a:pt x="340" y="52"/>
                </a:lnTo>
                <a:lnTo>
                  <a:pt x="341" y="54"/>
                </a:lnTo>
                <a:lnTo>
                  <a:pt x="343" y="55"/>
                </a:lnTo>
                <a:lnTo>
                  <a:pt x="343" y="55"/>
                </a:lnTo>
                <a:lnTo>
                  <a:pt x="345" y="55"/>
                </a:lnTo>
                <a:lnTo>
                  <a:pt x="345" y="55"/>
                </a:lnTo>
                <a:lnTo>
                  <a:pt x="346" y="55"/>
                </a:lnTo>
                <a:lnTo>
                  <a:pt x="346" y="55"/>
                </a:lnTo>
                <a:lnTo>
                  <a:pt x="345" y="57"/>
                </a:lnTo>
                <a:lnTo>
                  <a:pt x="345" y="57"/>
                </a:lnTo>
                <a:lnTo>
                  <a:pt x="345" y="57"/>
                </a:lnTo>
                <a:lnTo>
                  <a:pt x="345" y="57"/>
                </a:lnTo>
                <a:lnTo>
                  <a:pt x="343" y="59"/>
                </a:lnTo>
                <a:lnTo>
                  <a:pt x="343" y="59"/>
                </a:lnTo>
                <a:lnTo>
                  <a:pt x="338" y="64"/>
                </a:lnTo>
                <a:lnTo>
                  <a:pt x="336" y="65"/>
                </a:lnTo>
                <a:lnTo>
                  <a:pt x="336" y="65"/>
                </a:lnTo>
                <a:lnTo>
                  <a:pt x="336" y="65"/>
                </a:lnTo>
                <a:lnTo>
                  <a:pt x="336" y="65"/>
                </a:lnTo>
                <a:lnTo>
                  <a:pt x="336" y="65"/>
                </a:lnTo>
                <a:lnTo>
                  <a:pt x="335" y="65"/>
                </a:lnTo>
                <a:lnTo>
                  <a:pt x="335" y="65"/>
                </a:lnTo>
                <a:lnTo>
                  <a:pt x="335" y="67"/>
                </a:lnTo>
                <a:lnTo>
                  <a:pt x="335" y="67"/>
                </a:lnTo>
                <a:lnTo>
                  <a:pt x="335" y="67"/>
                </a:lnTo>
                <a:lnTo>
                  <a:pt x="335" y="69"/>
                </a:lnTo>
                <a:lnTo>
                  <a:pt x="335" y="69"/>
                </a:lnTo>
                <a:lnTo>
                  <a:pt x="336" y="70"/>
                </a:lnTo>
                <a:lnTo>
                  <a:pt x="336" y="70"/>
                </a:lnTo>
                <a:lnTo>
                  <a:pt x="335" y="70"/>
                </a:lnTo>
                <a:lnTo>
                  <a:pt x="335" y="70"/>
                </a:lnTo>
                <a:lnTo>
                  <a:pt x="333" y="72"/>
                </a:lnTo>
                <a:lnTo>
                  <a:pt x="333" y="72"/>
                </a:lnTo>
                <a:lnTo>
                  <a:pt x="333" y="72"/>
                </a:lnTo>
                <a:lnTo>
                  <a:pt x="333" y="72"/>
                </a:lnTo>
                <a:lnTo>
                  <a:pt x="335" y="75"/>
                </a:lnTo>
                <a:lnTo>
                  <a:pt x="335" y="75"/>
                </a:lnTo>
                <a:lnTo>
                  <a:pt x="335" y="75"/>
                </a:lnTo>
                <a:lnTo>
                  <a:pt x="333" y="75"/>
                </a:lnTo>
                <a:lnTo>
                  <a:pt x="333" y="77"/>
                </a:lnTo>
                <a:lnTo>
                  <a:pt x="333" y="77"/>
                </a:lnTo>
                <a:lnTo>
                  <a:pt x="333" y="77"/>
                </a:lnTo>
                <a:lnTo>
                  <a:pt x="333" y="77"/>
                </a:lnTo>
                <a:lnTo>
                  <a:pt x="333" y="79"/>
                </a:lnTo>
                <a:lnTo>
                  <a:pt x="333" y="79"/>
                </a:lnTo>
                <a:lnTo>
                  <a:pt x="333" y="79"/>
                </a:lnTo>
                <a:lnTo>
                  <a:pt x="333" y="81"/>
                </a:lnTo>
                <a:lnTo>
                  <a:pt x="333" y="81"/>
                </a:lnTo>
                <a:lnTo>
                  <a:pt x="333" y="82"/>
                </a:lnTo>
                <a:lnTo>
                  <a:pt x="333" y="82"/>
                </a:lnTo>
                <a:lnTo>
                  <a:pt x="333" y="82"/>
                </a:lnTo>
                <a:lnTo>
                  <a:pt x="333" y="82"/>
                </a:lnTo>
                <a:lnTo>
                  <a:pt x="333" y="82"/>
                </a:lnTo>
                <a:lnTo>
                  <a:pt x="333" y="84"/>
                </a:lnTo>
                <a:lnTo>
                  <a:pt x="333" y="84"/>
                </a:lnTo>
                <a:lnTo>
                  <a:pt x="333" y="84"/>
                </a:lnTo>
                <a:lnTo>
                  <a:pt x="333" y="84"/>
                </a:lnTo>
                <a:lnTo>
                  <a:pt x="335" y="84"/>
                </a:lnTo>
                <a:lnTo>
                  <a:pt x="335" y="84"/>
                </a:lnTo>
                <a:lnTo>
                  <a:pt x="336" y="84"/>
                </a:lnTo>
                <a:lnTo>
                  <a:pt x="336" y="84"/>
                </a:lnTo>
                <a:lnTo>
                  <a:pt x="336" y="86"/>
                </a:lnTo>
                <a:lnTo>
                  <a:pt x="336" y="86"/>
                </a:lnTo>
                <a:lnTo>
                  <a:pt x="336" y="86"/>
                </a:lnTo>
                <a:lnTo>
                  <a:pt x="335" y="87"/>
                </a:lnTo>
                <a:lnTo>
                  <a:pt x="335" y="89"/>
                </a:lnTo>
                <a:lnTo>
                  <a:pt x="333" y="89"/>
                </a:lnTo>
                <a:lnTo>
                  <a:pt x="333" y="89"/>
                </a:lnTo>
                <a:lnTo>
                  <a:pt x="333" y="89"/>
                </a:lnTo>
                <a:lnTo>
                  <a:pt x="335" y="91"/>
                </a:lnTo>
                <a:lnTo>
                  <a:pt x="335" y="91"/>
                </a:lnTo>
                <a:lnTo>
                  <a:pt x="335" y="91"/>
                </a:lnTo>
                <a:lnTo>
                  <a:pt x="335" y="89"/>
                </a:lnTo>
                <a:lnTo>
                  <a:pt x="336" y="89"/>
                </a:lnTo>
                <a:lnTo>
                  <a:pt x="336" y="89"/>
                </a:lnTo>
                <a:lnTo>
                  <a:pt x="338" y="89"/>
                </a:lnTo>
                <a:lnTo>
                  <a:pt x="340" y="89"/>
                </a:lnTo>
                <a:lnTo>
                  <a:pt x="340" y="89"/>
                </a:lnTo>
                <a:lnTo>
                  <a:pt x="340" y="89"/>
                </a:lnTo>
                <a:lnTo>
                  <a:pt x="340" y="92"/>
                </a:lnTo>
                <a:lnTo>
                  <a:pt x="340" y="92"/>
                </a:lnTo>
                <a:lnTo>
                  <a:pt x="340" y="92"/>
                </a:lnTo>
                <a:lnTo>
                  <a:pt x="340" y="92"/>
                </a:lnTo>
                <a:lnTo>
                  <a:pt x="340" y="94"/>
                </a:lnTo>
                <a:lnTo>
                  <a:pt x="340" y="94"/>
                </a:lnTo>
                <a:lnTo>
                  <a:pt x="343" y="94"/>
                </a:lnTo>
                <a:lnTo>
                  <a:pt x="343" y="94"/>
                </a:lnTo>
                <a:lnTo>
                  <a:pt x="343" y="96"/>
                </a:lnTo>
                <a:lnTo>
                  <a:pt x="343" y="96"/>
                </a:lnTo>
                <a:lnTo>
                  <a:pt x="343" y="97"/>
                </a:lnTo>
                <a:lnTo>
                  <a:pt x="343" y="97"/>
                </a:lnTo>
                <a:lnTo>
                  <a:pt x="343" y="97"/>
                </a:lnTo>
                <a:lnTo>
                  <a:pt x="343" y="97"/>
                </a:lnTo>
                <a:lnTo>
                  <a:pt x="346" y="99"/>
                </a:lnTo>
                <a:lnTo>
                  <a:pt x="346" y="99"/>
                </a:lnTo>
                <a:lnTo>
                  <a:pt x="346" y="97"/>
                </a:lnTo>
                <a:lnTo>
                  <a:pt x="348" y="97"/>
                </a:lnTo>
                <a:lnTo>
                  <a:pt x="348" y="96"/>
                </a:lnTo>
                <a:lnTo>
                  <a:pt x="348" y="94"/>
                </a:lnTo>
                <a:lnTo>
                  <a:pt x="348" y="94"/>
                </a:lnTo>
                <a:lnTo>
                  <a:pt x="348" y="92"/>
                </a:lnTo>
                <a:lnTo>
                  <a:pt x="348" y="92"/>
                </a:lnTo>
                <a:lnTo>
                  <a:pt x="348" y="89"/>
                </a:lnTo>
                <a:lnTo>
                  <a:pt x="348" y="87"/>
                </a:lnTo>
                <a:lnTo>
                  <a:pt x="348" y="86"/>
                </a:lnTo>
                <a:lnTo>
                  <a:pt x="346" y="84"/>
                </a:lnTo>
                <a:lnTo>
                  <a:pt x="346" y="84"/>
                </a:lnTo>
                <a:lnTo>
                  <a:pt x="346" y="82"/>
                </a:lnTo>
                <a:lnTo>
                  <a:pt x="348" y="82"/>
                </a:lnTo>
                <a:lnTo>
                  <a:pt x="348" y="82"/>
                </a:lnTo>
                <a:lnTo>
                  <a:pt x="348" y="82"/>
                </a:lnTo>
                <a:lnTo>
                  <a:pt x="351" y="82"/>
                </a:lnTo>
                <a:lnTo>
                  <a:pt x="355" y="82"/>
                </a:lnTo>
                <a:lnTo>
                  <a:pt x="355" y="82"/>
                </a:lnTo>
                <a:lnTo>
                  <a:pt x="356" y="82"/>
                </a:lnTo>
                <a:lnTo>
                  <a:pt x="356" y="82"/>
                </a:lnTo>
                <a:lnTo>
                  <a:pt x="360" y="86"/>
                </a:lnTo>
                <a:lnTo>
                  <a:pt x="361" y="87"/>
                </a:lnTo>
                <a:lnTo>
                  <a:pt x="361" y="87"/>
                </a:lnTo>
                <a:lnTo>
                  <a:pt x="361" y="87"/>
                </a:lnTo>
                <a:lnTo>
                  <a:pt x="361" y="89"/>
                </a:lnTo>
                <a:lnTo>
                  <a:pt x="360" y="91"/>
                </a:lnTo>
                <a:lnTo>
                  <a:pt x="360" y="92"/>
                </a:lnTo>
                <a:lnTo>
                  <a:pt x="360" y="92"/>
                </a:lnTo>
                <a:lnTo>
                  <a:pt x="360" y="92"/>
                </a:lnTo>
                <a:lnTo>
                  <a:pt x="361" y="94"/>
                </a:lnTo>
                <a:lnTo>
                  <a:pt x="360" y="94"/>
                </a:lnTo>
                <a:lnTo>
                  <a:pt x="360" y="94"/>
                </a:lnTo>
                <a:lnTo>
                  <a:pt x="360" y="96"/>
                </a:lnTo>
                <a:lnTo>
                  <a:pt x="358" y="96"/>
                </a:lnTo>
                <a:lnTo>
                  <a:pt x="358" y="96"/>
                </a:lnTo>
                <a:lnTo>
                  <a:pt x="356" y="97"/>
                </a:lnTo>
                <a:lnTo>
                  <a:pt x="355" y="97"/>
                </a:lnTo>
                <a:lnTo>
                  <a:pt x="355" y="97"/>
                </a:lnTo>
                <a:lnTo>
                  <a:pt x="353" y="99"/>
                </a:lnTo>
                <a:lnTo>
                  <a:pt x="348" y="106"/>
                </a:lnTo>
                <a:lnTo>
                  <a:pt x="346" y="107"/>
                </a:lnTo>
                <a:lnTo>
                  <a:pt x="345" y="107"/>
                </a:lnTo>
                <a:lnTo>
                  <a:pt x="345" y="107"/>
                </a:lnTo>
                <a:lnTo>
                  <a:pt x="343" y="109"/>
                </a:lnTo>
                <a:lnTo>
                  <a:pt x="343" y="109"/>
                </a:lnTo>
                <a:lnTo>
                  <a:pt x="343" y="109"/>
                </a:lnTo>
                <a:lnTo>
                  <a:pt x="341" y="111"/>
                </a:lnTo>
                <a:lnTo>
                  <a:pt x="340" y="111"/>
                </a:lnTo>
                <a:lnTo>
                  <a:pt x="340" y="111"/>
                </a:lnTo>
                <a:lnTo>
                  <a:pt x="338" y="111"/>
                </a:lnTo>
                <a:lnTo>
                  <a:pt x="336" y="109"/>
                </a:lnTo>
                <a:lnTo>
                  <a:pt x="336" y="111"/>
                </a:lnTo>
                <a:lnTo>
                  <a:pt x="336" y="111"/>
                </a:lnTo>
                <a:lnTo>
                  <a:pt x="338" y="118"/>
                </a:lnTo>
                <a:lnTo>
                  <a:pt x="338" y="118"/>
                </a:lnTo>
                <a:lnTo>
                  <a:pt x="340" y="119"/>
                </a:lnTo>
                <a:lnTo>
                  <a:pt x="340" y="119"/>
                </a:lnTo>
                <a:lnTo>
                  <a:pt x="350" y="118"/>
                </a:lnTo>
                <a:lnTo>
                  <a:pt x="351" y="118"/>
                </a:lnTo>
                <a:lnTo>
                  <a:pt x="351" y="118"/>
                </a:lnTo>
                <a:lnTo>
                  <a:pt x="356" y="119"/>
                </a:lnTo>
                <a:lnTo>
                  <a:pt x="356" y="119"/>
                </a:lnTo>
                <a:lnTo>
                  <a:pt x="358" y="119"/>
                </a:lnTo>
                <a:lnTo>
                  <a:pt x="360" y="123"/>
                </a:lnTo>
                <a:lnTo>
                  <a:pt x="361" y="123"/>
                </a:lnTo>
                <a:lnTo>
                  <a:pt x="361" y="124"/>
                </a:lnTo>
                <a:lnTo>
                  <a:pt x="363" y="124"/>
                </a:lnTo>
                <a:lnTo>
                  <a:pt x="363" y="124"/>
                </a:lnTo>
                <a:lnTo>
                  <a:pt x="363" y="124"/>
                </a:lnTo>
                <a:lnTo>
                  <a:pt x="363" y="123"/>
                </a:lnTo>
                <a:lnTo>
                  <a:pt x="365" y="123"/>
                </a:lnTo>
                <a:lnTo>
                  <a:pt x="365" y="123"/>
                </a:lnTo>
                <a:lnTo>
                  <a:pt x="366" y="124"/>
                </a:lnTo>
                <a:lnTo>
                  <a:pt x="366" y="124"/>
                </a:lnTo>
                <a:lnTo>
                  <a:pt x="368" y="124"/>
                </a:lnTo>
                <a:lnTo>
                  <a:pt x="368" y="124"/>
                </a:lnTo>
                <a:lnTo>
                  <a:pt x="368" y="126"/>
                </a:lnTo>
                <a:lnTo>
                  <a:pt x="370" y="126"/>
                </a:lnTo>
                <a:lnTo>
                  <a:pt x="370" y="128"/>
                </a:lnTo>
                <a:lnTo>
                  <a:pt x="370" y="128"/>
                </a:lnTo>
                <a:lnTo>
                  <a:pt x="370" y="129"/>
                </a:lnTo>
                <a:lnTo>
                  <a:pt x="373" y="129"/>
                </a:lnTo>
                <a:lnTo>
                  <a:pt x="373" y="129"/>
                </a:lnTo>
                <a:lnTo>
                  <a:pt x="373" y="129"/>
                </a:lnTo>
                <a:lnTo>
                  <a:pt x="373" y="129"/>
                </a:lnTo>
                <a:lnTo>
                  <a:pt x="373" y="131"/>
                </a:lnTo>
                <a:lnTo>
                  <a:pt x="373" y="131"/>
                </a:lnTo>
                <a:lnTo>
                  <a:pt x="373" y="131"/>
                </a:lnTo>
                <a:lnTo>
                  <a:pt x="373" y="131"/>
                </a:lnTo>
                <a:lnTo>
                  <a:pt x="372" y="131"/>
                </a:lnTo>
                <a:lnTo>
                  <a:pt x="372" y="133"/>
                </a:lnTo>
                <a:lnTo>
                  <a:pt x="372" y="134"/>
                </a:lnTo>
                <a:lnTo>
                  <a:pt x="370" y="134"/>
                </a:lnTo>
                <a:lnTo>
                  <a:pt x="372" y="134"/>
                </a:lnTo>
                <a:lnTo>
                  <a:pt x="373" y="134"/>
                </a:lnTo>
                <a:lnTo>
                  <a:pt x="375" y="134"/>
                </a:lnTo>
                <a:lnTo>
                  <a:pt x="375" y="134"/>
                </a:lnTo>
                <a:lnTo>
                  <a:pt x="375" y="136"/>
                </a:lnTo>
                <a:lnTo>
                  <a:pt x="373" y="138"/>
                </a:lnTo>
                <a:lnTo>
                  <a:pt x="375" y="138"/>
                </a:lnTo>
                <a:lnTo>
                  <a:pt x="377" y="138"/>
                </a:lnTo>
                <a:lnTo>
                  <a:pt x="377" y="138"/>
                </a:lnTo>
                <a:lnTo>
                  <a:pt x="377" y="138"/>
                </a:lnTo>
                <a:lnTo>
                  <a:pt x="377" y="138"/>
                </a:lnTo>
                <a:lnTo>
                  <a:pt x="377" y="139"/>
                </a:lnTo>
                <a:lnTo>
                  <a:pt x="378" y="139"/>
                </a:lnTo>
                <a:lnTo>
                  <a:pt x="378" y="143"/>
                </a:lnTo>
                <a:lnTo>
                  <a:pt x="378" y="143"/>
                </a:lnTo>
                <a:lnTo>
                  <a:pt x="378" y="144"/>
                </a:lnTo>
                <a:lnTo>
                  <a:pt x="380" y="144"/>
                </a:lnTo>
                <a:lnTo>
                  <a:pt x="380" y="144"/>
                </a:lnTo>
                <a:lnTo>
                  <a:pt x="380" y="146"/>
                </a:lnTo>
                <a:lnTo>
                  <a:pt x="382" y="146"/>
                </a:lnTo>
                <a:lnTo>
                  <a:pt x="382" y="146"/>
                </a:lnTo>
                <a:lnTo>
                  <a:pt x="382" y="148"/>
                </a:lnTo>
                <a:lnTo>
                  <a:pt x="380" y="149"/>
                </a:lnTo>
                <a:lnTo>
                  <a:pt x="378" y="149"/>
                </a:lnTo>
                <a:lnTo>
                  <a:pt x="378" y="149"/>
                </a:lnTo>
                <a:lnTo>
                  <a:pt x="378" y="151"/>
                </a:lnTo>
                <a:lnTo>
                  <a:pt x="378" y="151"/>
                </a:lnTo>
                <a:lnTo>
                  <a:pt x="377" y="151"/>
                </a:lnTo>
                <a:lnTo>
                  <a:pt x="377" y="153"/>
                </a:lnTo>
                <a:lnTo>
                  <a:pt x="375" y="153"/>
                </a:lnTo>
                <a:lnTo>
                  <a:pt x="375" y="153"/>
                </a:lnTo>
                <a:lnTo>
                  <a:pt x="375" y="153"/>
                </a:lnTo>
                <a:lnTo>
                  <a:pt x="373" y="153"/>
                </a:lnTo>
                <a:lnTo>
                  <a:pt x="372" y="153"/>
                </a:lnTo>
                <a:lnTo>
                  <a:pt x="370" y="155"/>
                </a:lnTo>
                <a:lnTo>
                  <a:pt x="370" y="155"/>
                </a:lnTo>
                <a:lnTo>
                  <a:pt x="366" y="156"/>
                </a:lnTo>
                <a:lnTo>
                  <a:pt x="366" y="156"/>
                </a:lnTo>
                <a:lnTo>
                  <a:pt x="366" y="156"/>
                </a:lnTo>
                <a:lnTo>
                  <a:pt x="366" y="156"/>
                </a:lnTo>
                <a:lnTo>
                  <a:pt x="366" y="158"/>
                </a:lnTo>
                <a:lnTo>
                  <a:pt x="365" y="160"/>
                </a:lnTo>
                <a:lnTo>
                  <a:pt x="365" y="160"/>
                </a:lnTo>
                <a:lnTo>
                  <a:pt x="365" y="161"/>
                </a:lnTo>
                <a:lnTo>
                  <a:pt x="363" y="161"/>
                </a:lnTo>
                <a:lnTo>
                  <a:pt x="363" y="161"/>
                </a:lnTo>
                <a:lnTo>
                  <a:pt x="361" y="163"/>
                </a:lnTo>
                <a:lnTo>
                  <a:pt x="361" y="163"/>
                </a:lnTo>
                <a:lnTo>
                  <a:pt x="361" y="165"/>
                </a:lnTo>
                <a:lnTo>
                  <a:pt x="360" y="166"/>
                </a:lnTo>
                <a:lnTo>
                  <a:pt x="360" y="168"/>
                </a:lnTo>
                <a:lnTo>
                  <a:pt x="358" y="168"/>
                </a:lnTo>
                <a:lnTo>
                  <a:pt x="356" y="170"/>
                </a:lnTo>
                <a:lnTo>
                  <a:pt x="355" y="170"/>
                </a:lnTo>
                <a:lnTo>
                  <a:pt x="346" y="171"/>
                </a:lnTo>
                <a:lnTo>
                  <a:pt x="346" y="171"/>
                </a:lnTo>
                <a:lnTo>
                  <a:pt x="346" y="171"/>
                </a:lnTo>
                <a:lnTo>
                  <a:pt x="345" y="173"/>
                </a:lnTo>
                <a:lnTo>
                  <a:pt x="345" y="173"/>
                </a:lnTo>
                <a:lnTo>
                  <a:pt x="345" y="175"/>
                </a:lnTo>
                <a:lnTo>
                  <a:pt x="343" y="175"/>
                </a:lnTo>
                <a:lnTo>
                  <a:pt x="343" y="175"/>
                </a:lnTo>
                <a:lnTo>
                  <a:pt x="340" y="176"/>
                </a:lnTo>
                <a:lnTo>
                  <a:pt x="338" y="176"/>
                </a:lnTo>
                <a:lnTo>
                  <a:pt x="338" y="176"/>
                </a:lnTo>
                <a:lnTo>
                  <a:pt x="338" y="178"/>
                </a:lnTo>
                <a:lnTo>
                  <a:pt x="338" y="180"/>
                </a:lnTo>
                <a:lnTo>
                  <a:pt x="338" y="180"/>
                </a:lnTo>
                <a:lnTo>
                  <a:pt x="338" y="180"/>
                </a:lnTo>
                <a:lnTo>
                  <a:pt x="338" y="180"/>
                </a:lnTo>
                <a:lnTo>
                  <a:pt x="336" y="180"/>
                </a:lnTo>
                <a:lnTo>
                  <a:pt x="336" y="180"/>
                </a:lnTo>
                <a:lnTo>
                  <a:pt x="333" y="180"/>
                </a:lnTo>
                <a:lnTo>
                  <a:pt x="333" y="180"/>
                </a:lnTo>
                <a:lnTo>
                  <a:pt x="333" y="180"/>
                </a:lnTo>
                <a:lnTo>
                  <a:pt x="331" y="180"/>
                </a:lnTo>
                <a:lnTo>
                  <a:pt x="331" y="178"/>
                </a:lnTo>
                <a:lnTo>
                  <a:pt x="331" y="178"/>
                </a:lnTo>
                <a:lnTo>
                  <a:pt x="328" y="176"/>
                </a:lnTo>
                <a:lnTo>
                  <a:pt x="328" y="176"/>
                </a:lnTo>
                <a:lnTo>
                  <a:pt x="326" y="178"/>
                </a:lnTo>
                <a:lnTo>
                  <a:pt x="324" y="178"/>
                </a:lnTo>
                <a:lnTo>
                  <a:pt x="324" y="180"/>
                </a:lnTo>
                <a:lnTo>
                  <a:pt x="323" y="180"/>
                </a:lnTo>
                <a:lnTo>
                  <a:pt x="323" y="180"/>
                </a:lnTo>
                <a:lnTo>
                  <a:pt x="323" y="180"/>
                </a:lnTo>
                <a:lnTo>
                  <a:pt x="323" y="180"/>
                </a:lnTo>
                <a:lnTo>
                  <a:pt x="319" y="180"/>
                </a:lnTo>
                <a:lnTo>
                  <a:pt x="314" y="180"/>
                </a:lnTo>
                <a:lnTo>
                  <a:pt x="313" y="180"/>
                </a:lnTo>
                <a:lnTo>
                  <a:pt x="313" y="181"/>
                </a:lnTo>
                <a:lnTo>
                  <a:pt x="313" y="181"/>
                </a:lnTo>
                <a:lnTo>
                  <a:pt x="313" y="181"/>
                </a:lnTo>
                <a:lnTo>
                  <a:pt x="311" y="183"/>
                </a:lnTo>
                <a:lnTo>
                  <a:pt x="311" y="183"/>
                </a:lnTo>
                <a:lnTo>
                  <a:pt x="311" y="185"/>
                </a:lnTo>
                <a:lnTo>
                  <a:pt x="314" y="186"/>
                </a:lnTo>
                <a:lnTo>
                  <a:pt x="314" y="186"/>
                </a:lnTo>
                <a:lnTo>
                  <a:pt x="316" y="188"/>
                </a:lnTo>
                <a:lnTo>
                  <a:pt x="316" y="190"/>
                </a:lnTo>
                <a:lnTo>
                  <a:pt x="316" y="190"/>
                </a:lnTo>
                <a:lnTo>
                  <a:pt x="316" y="190"/>
                </a:lnTo>
                <a:lnTo>
                  <a:pt x="316" y="192"/>
                </a:lnTo>
                <a:lnTo>
                  <a:pt x="316" y="192"/>
                </a:lnTo>
                <a:lnTo>
                  <a:pt x="316" y="192"/>
                </a:lnTo>
                <a:lnTo>
                  <a:pt x="316" y="192"/>
                </a:lnTo>
                <a:lnTo>
                  <a:pt x="316" y="192"/>
                </a:lnTo>
                <a:lnTo>
                  <a:pt x="316" y="193"/>
                </a:lnTo>
                <a:lnTo>
                  <a:pt x="316" y="193"/>
                </a:lnTo>
                <a:lnTo>
                  <a:pt x="316" y="193"/>
                </a:lnTo>
                <a:lnTo>
                  <a:pt x="316" y="193"/>
                </a:lnTo>
                <a:lnTo>
                  <a:pt x="316" y="193"/>
                </a:lnTo>
                <a:lnTo>
                  <a:pt x="316" y="193"/>
                </a:lnTo>
                <a:lnTo>
                  <a:pt x="318" y="193"/>
                </a:lnTo>
                <a:lnTo>
                  <a:pt x="318" y="193"/>
                </a:lnTo>
                <a:lnTo>
                  <a:pt x="318" y="193"/>
                </a:lnTo>
                <a:lnTo>
                  <a:pt x="318" y="193"/>
                </a:lnTo>
                <a:lnTo>
                  <a:pt x="318" y="195"/>
                </a:lnTo>
                <a:lnTo>
                  <a:pt x="318" y="195"/>
                </a:lnTo>
                <a:lnTo>
                  <a:pt x="318" y="195"/>
                </a:lnTo>
                <a:lnTo>
                  <a:pt x="319" y="195"/>
                </a:lnTo>
                <a:lnTo>
                  <a:pt x="321" y="195"/>
                </a:lnTo>
                <a:lnTo>
                  <a:pt x="321" y="197"/>
                </a:lnTo>
                <a:lnTo>
                  <a:pt x="321" y="197"/>
                </a:lnTo>
                <a:lnTo>
                  <a:pt x="323" y="198"/>
                </a:lnTo>
                <a:lnTo>
                  <a:pt x="323" y="198"/>
                </a:lnTo>
                <a:lnTo>
                  <a:pt x="323" y="198"/>
                </a:lnTo>
                <a:lnTo>
                  <a:pt x="323" y="200"/>
                </a:lnTo>
                <a:lnTo>
                  <a:pt x="323" y="203"/>
                </a:lnTo>
                <a:lnTo>
                  <a:pt x="324" y="205"/>
                </a:lnTo>
                <a:lnTo>
                  <a:pt x="324" y="205"/>
                </a:lnTo>
                <a:lnTo>
                  <a:pt x="324" y="205"/>
                </a:lnTo>
                <a:lnTo>
                  <a:pt x="324" y="207"/>
                </a:lnTo>
                <a:lnTo>
                  <a:pt x="324" y="207"/>
                </a:lnTo>
                <a:lnTo>
                  <a:pt x="324" y="207"/>
                </a:lnTo>
                <a:lnTo>
                  <a:pt x="324" y="207"/>
                </a:lnTo>
                <a:lnTo>
                  <a:pt x="324" y="208"/>
                </a:lnTo>
                <a:lnTo>
                  <a:pt x="326" y="208"/>
                </a:lnTo>
                <a:lnTo>
                  <a:pt x="329" y="208"/>
                </a:lnTo>
                <a:lnTo>
                  <a:pt x="331" y="208"/>
                </a:lnTo>
                <a:lnTo>
                  <a:pt x="326" y="215"/>
                </a:lnTo>
                <a:lnTo>
                  <a:pt x="326" y="215"/>
                </a:lnTo>
                <a:lnTo>
                  <a:pt x="326" y="215"/>
                </a:lnTo>
                <a:lnTo>
                  <a:pt x="328" y="217"/>
                </a:lnTo>
                <a:lnTo>
                  <a:pt x="328" y="217"/>
                </a:lnTo>
                <a:lnTo>
                  <a:pt x="326" y="218"/>
                </a:lnTo>
                <a:lnTo>
                  <a:pt x="326" y="218"/>
                </a:lnTo>
                <a:lnTo>
                  <a:pt x="326" y="218"/>
                </a:lnTo>
                <a:lnTo>
                  <a:pt x="326" y="218"/>
                </a:lnTo>
                <a:lnTo>
                  <a:pt x="324" y="220"/>
                </a:lnTo>
                <a:lnTo>
                  <a:pt x="324" y="222"/>
                </a:lnTo>
                <a:lnTo>
                  <a:pt x="324" y="222"/>
                </a:lnTo>
                <a:lnTo>
                  <a:pt x="326" y="222"/>
                </a:lnTo>
                <a:lnTo>
                  <a:pt x="326" y="223"/>
                </a:lnTo>
                <a:lnTo>
                  <a:pt x="326" y="223"/>
                </a:lnTo>
                <a:lnTo>
                  <a:pt x="326" y="223"/>
                </a:lnTo>
                <a:lnTo>
                  <a:pt x="326" y="223"/>
                </a:lnTo>
                <a:lnTo>
                  <a:pt x="324" y="225"/>
                </a:lnTo>
                <a:lnTo>
                  <a:pt x="324" y="225"/>
                </a:lnTo>
                <a:lnTo>
                  <a:pt x="324" y="227"/>
                </a:lnTo>
                <a:lnTo>
                  <a:pt x="323" y="227"/>
                </a:lnTo>
                <a:lnTo>
                  <a:pt x="323" y="228"/>
                </a:lnTo>
                <a:lnTo>
                  <a:pt x="321" y="228"/>
                </a:lnTo>
                <a:lnTo>
                  <a:pt x="318" y="232"/>
                </a:lnTo>
                <a:lnTo>
                  <a:pt x="318" y="234"/>
                </a:lnTo>
                <a:lnTo>
                  <a:pt x="314" y="234"/>
                </a:lnTo>
                <a:lnTo>
                  <a:pt x="314" y="235"/>
                </a:lnTo>
                <a:lnTo>
                  <a:pt x="313" y="235"/>
                </a:lnTo>
                <a:lnTo>
                  <a:pt x="313" y="235"/>
                </a:lnTo>
                <a:lnTo>
                  <a:pt x="313" y="235"/>
                </a:lnTo>
                <a:lnTo>
                  <a:pt x="311" y="235"/>
                </a:lnTo>
                <a:lnTo>
                  <a:pt x="311" y="237"/>
                </a:lnTo>
                <a:lnTo>
                  <a:pt x="311" y="237"/>
                </a:lnTo>
                <a:lnTo>
                  <a:pt x="311" y="239"/>
                </a:lnTo>
                <a:lnTo>
                  <a:pt x="311" y="240"/>
                </a:lnTo>
                <a:lnTo>
                  <a:pt x="311" y="240"/>
                </a:lnTo>
                <a:lnTo>
                  <a:pt x="311" y="240"/>
                </a:lnTo>
                <a:lnTo>
                  <a:pt x="311" y="242"/>
                </a:lnTo>
                <a:lnTo>
                  <a:pt x="309" y="242"/>
                </a:lnTo>
                <a:lnTo>
                  <a:pt x="309" y="242"/>
                </a:lnTo>
                <a:lnTo>
                  <a:pt x="309" y="244"/>
                </a:lnTo>
                <a:lnTo>
                  <a:pt x="308" y="244"/>
                </a:lnTo>
                <a:lnTo>
                  <a:pt x="308" y="244"/>
                </a:lnTo>
                <a:lnTo>
                  <a:pt x="308" y="244"/>
                </a:lnTo>
                <a:lnTo>
                  <a:pt x="306" y="247"/>
                </a:lnTo>
                <a:lnTo>
                  <a:pt x="306" y="247"/>
                </a:lnTo>
                <a:lnTo>
                  <a:pt x="306" y="249"/>
                </a:lnTo>
                <a:lnTo>
                  <a:pt x="304" y="249"/>
                </a:lnTo>
                <a:lnTo>
                  <a:pt x="304" y="249"/>
                </a:lnTo>
                <a:lnTo>
                  <a:pt x="304" y="249"/>
                </a:lnTo>
                <a:lnTo>
                  <a:pt x="304" y="250"/>
                </a:lnTo>
                <a:lnTo>
                  <a:pt x="303" y="254"/>
                </a:lnTo>
                <a:lnTo>
                  <a:pt x="303" y="254"/>
                </a:lnTo>
                <a:lnTo>
                  <a:pt x="303" y="255"/>
                </a:lnTo>
                <a:lnTo>
                  <a:pt x="303" y="257"/>
                </a:lnTo>
                <a:lnTo>
                  <a:pt x="304" y="259"/>
                </a:lnTo>
                <a:lnTo>
                  <a:pt x="304" y="260"/>
                </a:lnTo>
                <a:lnTo>
                  <a:pt x="304" y="260"/>
                </a:lnTo>
                <a:lnTo>
                  <a:pt x="304" y="262"/>
                </a:lnTo>
                <a:lnTo>
                  <a:pt x="304" y="264"/>
                </a:lnTo>
                <a:lnTo>
                  <a:pt x="303" y="265"/>
                </a:lnTo>
                <a:lnTo>
                  <a:pt x="303" y="265"/>
                </a:lnTo>
                <a:lnTo>
                  <a:pt x="303" y="269"/>
                </a:lnTo>
                <a:lnTo>
                  <a:pt x="303" y="269"/>
                </a:lnTo>
                <a:lnTo>
                  <a:pt x="303" y="271"/>
                </a:lnTo>
                <a:lnTo>
                  <a:pt x="303" y="271"/>
                </a:lnTo>
                <a:lnTo>
                  <a:pt x="303" y="271"/>
                </a:lnTo>
                <a:lnTo>
                  <a:pt x="303" y="272"/>
                </a:lnTo>
                <a:lnTo>
                  <a:pt x="303" y="274"/>
                </a:lnTo>
                <a:lnTo>
                  <a:pt x="303" y="276"/>
                </a:lnTo>
                <a:lnTo>
                  <a:pt x="303" y="276"/>
                </a:lnTo>
                <a:lnTo>
                  <a:pt x="303" y="276"/>
                </a:lnTo>
                <a:lnTo>
                  <a:pt x="303" y="277"/>
                </a:lnTo>
                <a:lnTo>
                  <a:pt x="301" y="279"/>
                </a:lnTo>
                <a:lnTo>
                  <a:pt x="301" y="279"/>
                </a:lnTo>
                <a:lnTo>
                  <a:pt x="301" y="282"/>
                </a:lnTo>
                <a:lnTo>
                  <a:pt x="298" y="284"/>
                </a:lnTo>
                <a:lnTo>
                  <a:pt x="296" y="284"/>
                </a:lnTo>
                <a:lnTo>
                  <a:pt x="296" y="284"/>
                </a:lnTo>
                <a:lnTo>
                  <a:pt x="296" y="286"/>
                </a:lnTo>
                <a:lnTo>
                  <a:pt x="296" y="286"/>
                </a:lnTo>
                <a:lnTo>
                  <a:pt x="296" y="287"/>
                </a:lnTo>
                <a:lnTo>
                  <a:pt x="294" y="287"/>
                </a:lnTo>
                <a:lnTo>
                  <a:pt x="294" y="287"/>
                </a:lnTo>
                <a:lnTo>
                  <a:pt x="294" y="286"/>
                </a:lnTo>
                <a:lnTo>
                  <a:pt x="294" y="286"/>
                </a:lnTo>
                <a:lnTo>
                  <a:pt x="294" y="284"/>
                </a:lnTo>
                <a:lnTo>
                  <a:pt x="291" y="281"/>
                </a:lnTo>
                <a:lnTo>
                  <a:pt x="291" y="281"/>
                </a:lnTo>
                <a:lnTo>
                  <a:pt x="291" y="281"/>
                </a:lnTo>
                <a:lnTo>
                  <a:pt x="291" y="279"/>
                </a:lnTo>
                <a:lnTo>
                  <a:pt x="293" y="279"/>
                </a:lnTo>
                <a:lnTo>
                  <a:pt x="293" y="277"/>
                </a:lnTo>
                <a:lnTo>
                  <a:pt x="293" y="277"/>
                </a:lnTo>
                <a:lnTo>
                  <a:pt x="291" y="276"/>
                </a:lnTo>
                <a:lnTo>
                  <a:pt x="291" y="276"/>
                </a:lnTo>
                <a:lnTo>
                  <a:pt x="291" y="276"/>
                </a:lnTo>
                <a:lnTo>
                  <a:pt x="289" y="276"/>
                </a:lnTo>
                <a:lnTo>
                  <a:pt x="289" y="274"/>
                </a:lnTo>
                <a:lnTo>
                  <a:pt x="289" y="274"/>
                </a:lnTo>
                <a:lnTo>
                  <a:pt x="287" y="274"/>
                </a:lnTo>
                <a:lnTo>
                  <a:pt x="287" y="274"/>
                </a:lnTo>
                <a:lnTo>
                  <a:pt x="287" y="274"/>
                </a:lnTo>
                <a:lnTo>
                  <a:pt x="286" y="274"/>
                </a:lnTo>
                <a:lnTo>
                  <a:pt x="284" y="274"/>
                </a:lnTo>
                <a:lnTo>
                  <a:pt x="282" y="274"/>
                </a:lnTo>
                <a:lnTo>
                  <a:pt x="282" y="274"/>
                </a:lnTo>
                <a:lnTo>
                  <a:pt x="281" y="274"/>
                </a:lnTo>
                <a:lnTo>
                  <a:pt x="281" y="274"/>
                </a:lnTo>
                <a:lnTo>
                  <a:pt x="282" y="272"/>
                </a:lnTo>
                <a:lnTo>
                  <a:pt x="282" y="272"/>
                </a:lnTo>
                <a:lnTo>
                  <a:pt x="282" y="271"/>
                </a:lnTo>
                <a:lnTo>
                  <a:pt x="282" y="271"/>
                </a:lnTo>
                <a:lnTo>
                  <a:pt x="284" y="271"/>
                </a:lnTo>
                <a:lnTo>
                  <a:pt x="284" y="271"/>
                </a:lnTo>
                <a:lnTo>
                  <a:pt x="282" y="269"/>
                </a:lnTo>
                <a:lnTo>
                  <a:pt x="282" y="269"/>
                </a:lnTo>
                <a:lnTo>
                  <a:pt x="282" y="269"/>
                </a:lnTo>
                <a:lnTo>
                  <a:pt x="281" y="269"/>
                </a:lnTo>
                <a:lnTo>
                  <a:pt x="281" y="267"/>
                </a:lnTo>
                <a:lnTo>
                  <a:pt x="281" y="267"/>
                </a:lnTo>
                <a:lnTo>
                  <a:pt x="281" y="267"/>
                </a:lnTo>
                <a:lnTo>
                  <a:pt x="281" y="267"/>
                </a:lnTo>
                <a:lnTo>
                  <a:pt x="281" y="265"/>
                </a:lnTo>
                <a:lnTo>
                  <a:pt x="279" y="260"/>
                </a:lnTo>
                <a:lnTo>
                  <a:pt x="279" y="260"/>
                </a:lnTo>
                <a:lnTo>
                  <a:pt x="277" y="259"/>
                </a:lnTo>
                <a:lnTo>
                  <a:pt x="279" y="259"/>
                </a:lnTo>
                <a:lnTo>
                  <a:pt x="279" y="259"/>
                </a:lnTo>
                <a:lnTo>
                  <a:pt x="279" y="259"/>
                </a:lnTo>
                <a:lnTo>
                  <a:pt x="279" y="259"/>
                </a:lnTo>
                <a:lnTo>
                  <a:pt x="281" y="259"/>
                </a:lnTo>
                <a:lnTo>
                  <a:pt x="281" y="259"/>
                </a:lnTo>
                <a:lnTo>
                  <a:pt x="281" y="259"/>
                </a:lnTo>
                <a:lnTo>
                  <a:pt x="282" y="259"/>
                </a:lnTo>
                <a:lnTo>
                  <a:pt x="282" y="260"/>
                </a:lnTo>
                <a:lnTo>
                  <a:pt x="282" y="259"/>
                </a:lnTo>
                <a:lnTo>
                  <a:pt x="284" y="259"/>
                </a:lnTo>
                <a:lnTo>
                  <a:pt x="284" y="259"/>
                </a:lnTo>
                <a:lnTo>
                  <a:pt x="284" y="259"/>
                </a:lnTo>
                <a:lnTo>
                  <a:pt x="286" y="259"/>
                </a:lnTo>
                <a:lnTo>
                  <a:pt x="286" y="259"/>
                </a:lnTo>
                <a:lnTo>
                  <a:pt x="287" y="259"/>
                </a:lnTo>
                <a:lnTo>
                  <a:pt x="287" y="259"/>
                </a:lnTo>
                <a:lnTo>
                  <a:pt x="287" y="259"/>
                </a:lnTo>
                <a:lnTo>
                  <a:pt x="287" y="259"/>
                </a:lnTo>
                <a:lnTo>
                  <a:pt x="287" y="257"/>
                </a:lnTo>
                <a:lnTo>
                  <a:pt x="287" y="257"/>
                </a:lnTo>
                <a:lnTo>
                  <a:pt x="289" y="255"/>
                </a:lnTo>
                <a:lnTo>
                  <a:pt x="289" y="255"/>
                </a:lnTo>
                <a:lnTo>
                  <a:pt x="289" y="254"/>
                </a:lnTo>
                <a:lnTo>
                  <a:pt x="289" y="252"/>
                </a:lnTo>
                <a:lnTo>
                  <a:pt x="287" y="250"/>
                </a:lnTo>
                <a:lnTo>
                  <a:pt x="287" y="250"/>
                </a:lnTo>
                <a:lnTo>
                  <a:pt x="287" y="250"/>
                </a:lnTo>
                <a:lnTo>
                  <a:pt x="286" y="250"/>
                </a:lnTo>
                <a:lnTo>
                  <a:pt x="286" y="250"/>
                </a:lnTo>
                <a:lnTo>
                  <a:pt x="286" y="250"/>
                </a:lnTo>
                <a:lnTo>
                  <a:pt x="284" y="250"/>
                </a:lnTo>
                <a:lnTo>
                  <a:pt x="284" y="250"/>
                </a:lnTo>
                <a:lnTo>
                  <a:pt x="284" y="252"/>
                </a:lnTo>
                <a:lnTo>
                  <a:pt x="284" y="252"/>
                </a:lnTo>
                <a:lnTo>
                  <a:pt x="284" y="252"/>
                </a:lnTo>
                <a:lnTo>
                  <a:pt x="284" y="252"/>
                </a:lnTo>
                <a:lnTo>
                  <a:pt x="284" y="254"/>
                </a:lnTo>
                <a:lnTo>
                  <a:pt x="284" y="254"/>
                </a:lnTo>
                <a:lnTo>
                  <a:pt x="284" y="254"/>
                </a:lnTo>
                <a:lnTo>
                  <a:pt x="284" y="254"/>
                </a:lnTo>
                <a:lnTo>
                  <a:pt x="284" y="255"/>
                </a:lnTo>
                <a:lnTo>
                  <a:pt x="282" y="255"/>
                </a:lnTo>
                <a:lnTo>
                  <a:pt x="279" y="254"/>
                </a:lnTo>
                <a:lnTo>
                  <a:pt x="279" y="254"/>
                </a:lnTo>
                <a:lnTo>
                  <a:pt x="277" y="254"/>
                </a:lnTo>
                <a:lnTo>
                  <a:pt x="277" y="252"/>
                </a:lnTo>
                <a:lnTo>
                  <a:pt x="277" y="252"/>
                </a:lnTo>
                <a:lnTo>
                  <a:pt x="277" y="252"/>
                </a:lnTo>
                <a:lnTo>
                  <a:pt x="279" y="252"/>
                </a:lnTo>
                <a:lnTo>
                  <a:pt x="281" y="252"/>
                </a:lnTo>
                <a:lnTo>
                  <a:pt x="281" y="252"/>
                </a:lnTo>
                <a:lnTo>
                  <a:pt x="281" y="250"/>
                </a:lnTo>
                <a:lnTo>
                  <a:pt x="281" y="250"/>
                </a:lnTo>
                <a:lnTo>
                  <a:pt x="277" y="249"/>
                </a:lnTo>
                <a:lnTo>
                  <a:pt x="272" y="245"/>
                </a:lnTo>
                <a:lnTo>
                  <a:pt x="272" y="244"/>
                </a:lnTo>
                <a:lnTo>
                  <a:pt x="269" y="242"/>
                </a:lnTo>
                <a:lnTo>
                  <a:pt x="267" y="242"/>
                </a:lnTo>
                <a:lnTo>
                  <a:pt x="267" y="242"/>
                </a:lnTo>
                <a:lnTo>
                  <a:pt x="266" y="244"/>
                </a:lnTo>
                <a:lnTo>
                  <a:pt x="266" y="244"/>
                </a:lnTo>
                <a:lnTo>
                  <a:pt x="266" y="242"/>
                </a:lnTo>
                <a:lnTo>
                  <a:pt x="264" y="240"/>
                </a:lnTo>
                <a:lnTo>
                  <a:pt x="262" y="239"/>
                </a:lnTo>
                <a:lnTo>
                  <a:pt x="261" y="237"/>
                </a:lnTo>
                <a:lnTo>
                  <a:pt x="261" y="235"/>
                </a:lnTo>
                <a:lnTo>
                  <a:pt x="261" y="234"/>
                </a:lnTo>
                <a:lnTo>
                  <a:pt x="262" y="234"/>
                </a:lnTo>
                <a:lnTo>
                  <a:pt x="262" y="232"/>
                </a:lnTo>
                <a:lnTo>
                  <a:pt x="262" y="232"/>
                </a:lnTo>
                <a:lnTo>
                  <a:pt x="262" y="230"/>
                </a:lnTo>
                <a:lnTo>
                  <a:pt x="262" y="230"/>
                </a:lnTo>
                <a:lnTo>
                  <a:pt x="261" y="230"/>
                </a:lnTo>
                <a:lnTo>
                  <a:pt x="261" y="228"/>
                </a:lnTo>
                <a:lnTo>
                  <a:pt x="261" y="228"/>
                </a:lnTo>
                <a:lnTo>
                  <a:pt x="261" y="228"/>
                </a:lnTo>
                <a:lnTo>
                  <a:pt x="259" y="228"/>
                </a:lnTo>
                <a:lnTo>
                  <a:pt x="259" y="228"/>
                </a:lnTo>
                <a:lnTo>
                  <a:pt x="259" y="228"/>
                </a:lnTo>
                <a:lnTo>
                  <a:pt x="259" y="228"/>
                </a:lnTo>
                <a:lnTo>
                  <a:pt x="257" y="228"/>
                </a:lnTo>
                <a:lnTo>
                  <a:pt x="257" y="228"/>
                </a:lnTo>
                <a:lnTo>
                  <a:pt x="257" y="230"/>
                </a:lnTo>
                <a:lnTo>
                  <a:pt x="257" y="230"/>
                </a:lnTo>
                <a:lnTo>
                  <a:pt x="257" y="232"/>
                </a:lnTo>
                <a:lnTo>
                  <a:pt x="256" y="232"/>
                </a:lnTo>
                <a:lnTo>
                  <a:pt x="256" y="232"/>
                </a:lnTo>
                <a:lnTo>
                  <a:pt x="254" y="232"/>
                </a:lnTo>
                <a:lnTo>
                  <a:pt x="254" y="232"/>
                </a:lnTo>
                <a:lnTo>
                  <a:pt x="254" y="232"/>
                </a:lnTo>
                <a:lnTo>
                  <a:pt x="254" y="232"/>
                </a:lnTo>
                <a:lnTo>
                  <a:pt x="254" y="230"/>
                </a:lnTo>
                <a:lnTo>
                  <a:pt x="254" y="230"/>
                </a:lnTo>
                <a:lnTo>
                  <a:pt x="256" y="230"/>
                </a:lnTo>
                <a:lnTo>
                  <a:pt x="256" y="230"/>
                </a:lnTo>
                <a:lnTo>
                  <a:pt x="256" y="228"/>
                </a:lnTo>
                <a:lnTo>
                  <a:pt x="254" y="228"/>
                </a:lnTo>
                <a:lnTo>
                  <a:pt x="254" y="228"/>
                </a:lnTo>
                <a:lnTo>
                  <a:pt x="252" y="228"/>
                </a:lnTo>
                <a:lnTo>
                  <a:pt x="247" y="228"/>
                </a:lnTo>
                <a:lnTo>
                  <a:pt x="247" y="228"/>
                </a:lnTo>
                <a:lnTo>
                  <a:pt x="247" y="228"/>
                </a:lnTo>
                <a:lnTo>
                  <a:pt x="245" y="228"/>
                </a:lnTo>
                <a:lnTo>
                  <a:pt x="245" y="228"/>
                </a:lnTo>
                <a:lnTo>
                  <a:pt x="245" y="230"/>
                </a:lnTo>
                <a:lnTo>
                  <a:pt x="245" y="230"/>
                </a:lnTo>
                <a:lnTo>
                  <a:pt x="244" y="230"/>
                </a:lnTo>
                <a:lnTo>
                  <a:pt x="242" y="230"/>
                </a:lnTo>
                <a:lnTo>
                  <a:pt x="240" y="230"/>
                </a:lnTo>
                <a:lnTo>
                  <a:pt x="240" y="230"/>
                </a:lnTo>
                <a:lnTo>
                  <a:pt x="239" y="232"/>
                </a:lnTo>
                <a:lnTo>
                  <a:pt x="239" y="232"/>
                </a:lnTo>
                <a:lnTo>
                  <a:pt x="239" y="232"/>
                </a:lnTo>
                <a:lnTo>
                  <a:pt x="239" y="234"/>
                </a:lnTo>
                <a:lnTo>
                  <a:pt x="240" y="234"/>
                </a:lnTo>
                <a:lnTo>
                  <a:pt x="240" y="234"/>
                </a:lnTo>
                <a:lnTo>
                  <a:pt x="239" y="235"/>
                </a:lnTo>
                <a:lnTo>
                  <a:pt x="239" y="235"/>
                </a:lnTo>
                <a:lnTo>
                  <a:pt x="237" y="235"/>
                </a:lnTo>
                <a:lnTo>
                  <a:pt x="237" y="235"/>
                </a:lnTo>
                <a:lnTo>
                  <a:pt x="237" y="234"/>
                </a:lnTo>
                <a:lnTo>
                  <a:pt x="237" y="234"/>
                </a:lnTo>
                <a:lnTo>
                  <a:pt x="237" y="234"/>
                </a:lnTo>
                <a:lnTo>
                  <a:pt x="237" y="232"/>
                </a:lnTo>
                <a:lnTo>
                  <a:pt x="237" y="232"/>
                </a:lnTo>
                <a:lnTo>
                  <a:pt x="237" y="230"/>
                </a:lnTo>
                <a:lnTo>
                  <a:pt x="237" y="230"/>
                </a:lnTo>
                <a:lnTo>
                  <a:pt x="237" y="228"/>
                </a:lnTo>
                <a:lnTo>
                  <a:pt x="237" y="228"/>
                </a:lnTo>
                <a:lnTo>
                  <a:pt x="237" y="228"/>
                </a:lnTo>
                <a:lnTo>
                  <a:pt x="237" y="227"/>
                </a:lnTo>
                <a:lnTo>
                  <a:pt x="237" y="225"/>
                </a:lnTo>
                <a:lnTo>
                  <a:pt x="237" y="225"/>
                </a:lnTo>
                <a:lnTo>
                  <a:pt x="235" y="225"/>
                </a:lnTo>
                <a:lnTo>
                  <a:pt x="235" y="225"/>
                </a:lnTo>
                <a:lnTo>
                  <a:pt x="235" y="225"/>
                </a:lnTo>
                <a:lnTo>
                  <a:pt x="235" y="225"/>
                </a:lnTo>
                <a:lnTo>
                  <a:pt x="234" y="225"/>
                </a:lnTo>
                <a:lnTo>
                  <a:pt x="234" y="225"/>
                </a:lnTo>
                <a:lnTo>
                  <a:pt x="232" y="223"/>
                </a:lnTo>
                <a:lnTo>
                  <a:pt x="234" y="222"/>
                </a:lnTo>
                <a:lnTo>
                  <a:pt x="235" y="218"/>
                </a:lnTo>
                <a:lnTo>
                  <a:pt x="235" y="217"/>
                </a:lnTo>
                <a:lnTo>
                  <a:pt x="235" y="217"/>
                </a:lnTo>
                <a:lnTo>
                  <a:pt x="235" y="215"/>
                </a:lnTo>
                <a:lnTo>
                  <a:pt x="235" y="215"/>
                </a:lnTo>
                <a:lnTo>
                  <a:pt x="234" y="215"/>
                </a:lnTo>
                <a:lnTo>
                  <a:pt x="230" y="213"/>
                </a:lnTo>
                <a:lnTo>
                  <a:pt x="229" y="213"/>
                </a:lnTo>
                <a:lnTo>
                  <a:pt x="227" y="212"/>
                </a:lnTo>
                <a:lnTo>
                  <a:pt x="224" y="210"/>
                </a:lnTo>
                <a:lnTo>
                  <a:pt x="222" y="208"/>
                </a:lnTo>
                <a:lnTo>
                  <a:pt x="219" y="202"/>
                </a:lnTo>
                <a:lnTo>
                  <a:pt x="217" y="200"/>
                </a:lnTo>
                <a:lnTo>
                  <a:pt x="217" y="200"/>
                </a:lnTo>
                <a:lnTo>
                  <a:pt x="217" y="200"/>
                </a:lnTo>
                <a:lnTo>
                  <a:pt x="215" y="202"/>
                </a:lnTo>
                <a:lnTo>
                  <a:pt x="215" y="203"/>
                </a:lnTo>
                <a:lnTo>
                  <a:pt x="215" y="203"/>
                </a:lnTo>
                <a:lnTo>
                  <a:pt x="213" y="203"/>
                </a:lnTo>
                <a:lnTo>
                  <a:pt x="210" y="202"/>
                </a:lnTo>
                <a:lnTo>
                  <a:pt x="208" y="202"/>
                </a:lnTo>
                <a:lnTo>
                  <a:pt x="210" y="197"/>
                </a:lnTo>
                <a:lnTo>
                  <a:pt x="212" y="195"/>
                </a:lnTo>
                <a:lnTo>
                  <a:pt x="212" y="195"/>
                </a:lnTo>
                <a:lnTo>
                  <a:pt x="210" y="195"/>
                </a:lnTo>
                <a:lnTo>
                  <a:pt x="210" y="195"/>
                </a:lnTo>
                <a:lnTo>
                  <a:pt x="205" y="197"/>
                </a:lnTo>
                <a:lnTo>
                  <a:pt x="205" y="197"/>
                </a:lnTo>
                <a:lnTo>
                  <a:pt x="203" y="197"/>
                </a:lnTo>
                <a:lnTo>
                  <a:pt x="203" y="195"/>
                </a:lnTo>
                <a:lnTo>
                  <a:pt x="202" y="195"/>
                </a:lnTo>
                <a:lnTo>
                  <a:pt x="202" y="195"/>
                </a:lnTo>
                <a:lnTo>
                  <a:pt x="202" y="195"/>
                </a:lnTo>
                <a:lnTo>
                  <a:pt x="202" y="193"/>
                </a:lnTo>
                <a:lnTo>
                  <a:pt x="200" y="193"/>
                </a:lnTo>
                <a:lnTo>
                  <a:pt x="198" y="195"/>
                </a:lnTo>
                <a:lnTo>
                  <a:pt x="197" y="197"/>
                </a:lnTo>
                <a:lnTo>
                  <a:pt x="195" y="198"/>
                </a:lnTo>
                <a:lnTo>
                  <a:pt x="193" y="198"/>
                </a:lnTo>
                <a:lnTo>
                  <a:pt x="193" y="202"/>
                </a:lnTo>
                <a:lnTo>
                  <a:pt x="192" y="202"/>
                </a:lnTo>
                <a:lnTo>
                  <a:pt x="192" y="202"/>
                </a:lnTo>
                <a:lnTo>
                  <a:pt x="190" y="200"/>
                </a:lnTo>
                <a:lnTo>
                  <a:pt x="188" y="200"/>
                </a:lnTo>
                <a:lnTo>
                  <a:pt x="188" y="200"/>
                </a:lnTo>
                <a:lnTo>
                  <a:pt x="188" y="200"/>
                </a:lnTo>
                <a:lnTo>
                  <a:pt x="187" y="203"/>
                </a:lnTo>
                <a:lnTo>
                  <a:pt x="187" y="203"/>
                </a:lnTo>
                <a:lnTo>
                  <a:pt x="187" y="205"/>
                </a:lnTo>
                <a:lnTo>
                  <a:pt x="187" y="205"/>
                </a:lnTo>
                <a:lnTo>
                  <a:pt x="187" y="205"/>
                </a:lnTo>
                <a:lnTo>
                  <a:pt x="187" y="205"/>
                </a:lnTo>
                <a:lnTo>
                  <a:pt x="187" y="207"/>
                </a:lnTo>
                <a:lnTo>
                  <a:pt x="185" y="208"/>
                </a:lnTo>
                <a:lnTo>
                  <a:pt x="185" y="208"/>
                </a:lnTo>
                <a:lnTo>
                  <a:pt x="185" y="210"/>
                </a:lnTo>
                <a:lnTo>
                  <a:pt x="185" y="210"/>
                </a:lnTo>
                <a:lnTo>
                  <a:pt x="183" y="212"/>
                </a:lnTo>
                <a:lnTo>
                  <a:pt x="183" y="212"/>
                </a:lnTo>
                <a:lnTo>
                  <a:pt x="182" y="213"/>
                </a:lnTo>
                <a:lnTo>
                  <a:pt x="180" y="213"/>
                </a:lnTo>
                <a:lnTo>
                  <a:pt x="180" y="215"/>
                </a:lnTo>
                <a:lnTo>
                  <a:pt x="180" y="215"/>
                </a:lnTo>
                <a:lnTo>
                  <a:pt x="180" y="215"/>
                </a:lnTo>
                <a:lnTo>
                  <a:pt x="180" y="217"/>
                </a:lnTo>
                <a:lnTo>
                  <a:pt x="180" y="217"/>
                </a:lnTo>
                <a:lnTo>
                  <a:pt x="180" y="217"/>
                </a:lnTo>
                <a:lnTo>
                  <a:pt x="178" y="217"/>
                </a:lnTo>
                <a:lnTo>
                  <a:pt x="178" y="217"/>
                </a:lnTo>
                <a:lnTo>
                  <a:pt x="178" y="217"/>
                </a:lnTo>
                <a:lnTo>
                  <a:pt x="178" y="217"/>
                </a:lnTo>
                <a:lnTo>
                  <a:pt x="178" y="217"/>
                </a:lnTo>
                <a:lnTo>
                  <a:pt x="178" y="215"/>
                </a:lnTo>
                <a:lnTo>
                  <a:pt x="178" y="215"/>
                </a:lnTo>
                <a:lnTo>
                  <a:pt x="178" y="213"/>
                </a:lnTo>
                <a:lnTo>
                  <a:pt x="178" y="213"/>
                </a:lnTo>
                <a:lnTo>
                  <a:pt x="177" y="213"/>
                </a:lnTo>
                <a:lnTo>
                  <a:pt x="177" y="213"/>
                </a:lnTo>
                <a:lnTo>
                  <a:pt x="177" y="213"/>
                </a:lnTo>
                <a:lnTo>
                  <a:pt x="177" y="213"/>
                </a:lnTo>
                <a:lnTo>
                  <a:pt x="175" y="213"/>
                </a:lnTo>
                <a:lnTo>
                  <a:pt x="173" y="212"/>
                </a:lnTo>
                <a:lnTo>
                  <a:pt x="173" y="212"/>
                </a:lnTo>
                <a:lnTo>
                  <a:pt x="170" y="207"/>
                </a:lnTo>
                <a:lnTo>
                  <a:pt x="168" y="205"/>
                </a:lnTo>
                <a:lnTo>
                  <a:pt x="168" y="205"/>
                </a:lnTo>
                <a:lnTo>
                  <a:pt x="168" y="205"/>
                </a:lnTo>
                <a:lnTo>
                  <a:pt x="166" y="207"/>
                </a:lnTo>
                <a:lnTo>
                  <a:pt x="165" y="207"/>
                </a:lnTo>
                <a:lnTo>
                  <a:pt x="163" y="208"/>
                </a:lnTo>
                <a:lnTo>
                  <a:pt x="161" y="210"/>
                </a:lnTo>
                <a:lnTo>
                  <a:pt x="161" y="210"/>
                </a:lnTo>
                <a:lnTo>
                  <a:pt x="161" y="210"/>
                </a:lnTo>
                <a:lnTo>
                  <a:pt x="160" y="210"/>
                </a:lnTo>
                <a:lnTo>
                  <a:pt x="160" y="210"/>
                </a:lnTo>
                <a:lnTo>
                  <a:pt x="158" y="212"/>
                </a:lnTo>
                <a:lnTo>
                  <a:pt x="158" y="212"/>
                </a:lnTo>
                <a:lnTo>
                  <a:pt x="156" y="212"/>
                </a:lnTo>
                <a:lnTo>
                  <a:pt x="156" y="212"/>
                </a:lnTo>
                <a:lnTo>
                  <a:pt x="156" y="210"/>
                </a:lnTo>
                <a:lnTo>
                  <a:pt x="156" y="210"/>
                </a:lnTo>
                <a:lnTo>
                  <a:pt x="156" y="210"/>
                </a:lnTo>
                <a:lnTo>
                  <a:pt x="156" y="210"/>
                </a:lnTo>
                <a:lnTo>
                  <a:pt x="156" y="208"/>
                </a:lnTo>
                <a:lnTo>
                  <a:pt x="158" y="208"/>
                </a:lnTo>
                <a:lnTo>
                  <a:pt x="156" y="208"/>
                </a:lnTo>
                <a:lnTo>
                  <a:pt x="156" y="208"/>
                </a:lnTo>
                <a:lnTo>
                  <a:pt x="156" y="207"/>
                </a:lnTo>
                <a:lnTo>
                  <a:pt x="156" y="205"/>
                </a:lnTo>
                <a:lnTo>
                  <a:pt x="156" y="205"/>
                </a:lnTo>
                <a:lnTo>
                  <a:pt x="156" y="203"/>
                </a:lnTo>
                <a:lnTo>
                  <a:pt x="156" y="203"/>
                </a:lnTo>
                <a:lnTo>
                  <a:pt x="156" y="202"/>
                </a:lnTo>
                <a:lnTo>
                  <a:pt x="155" y="202"/>
                </a:lnTo>
                <a:lnTo>
                  <a:pt x="155" y="200"/>
                </a:lnTo>
                <a:lnTo>
                  <a:pt x="155" y="200"/>
                </a:lnTo>
                <a:lnTo>
                  <a:pt x="155" y="198"/>
                </a:lnTo>
                <a:lnTo>
                  <a:pt x="155" y="197"/>
                </a:lnTo>
                <a:lnTo>
                  <a:pt x="155" y="197"/>
                </a:lnTo>
                <a:lnTo>
                  <a:pt x="155" y="195"/>
                </a:lnTo>
                <a:lnTo>
                  <a:pt x="155" y="195"/>
                </a:lnTo>
                <a:lnTo>
                  <a:pt x="153" y="195"/>
                </a:lnTo>
                <a:lnTo>
                  <a:pt x="153" y="195"/>
                </a:lnTo>
                <a:lnTo>
                  <a:pt x="153" y="197"/>
                </a:lnTo>
                <a:lnTo>
                  <a:pt x="153" y="197"/>
                </a:lnTo>
                <a:lnTo>
                  <a:pt x="153" y="197"/>
                </a:lnTo>
                <a:lnTo>
                  <a:pt x="153" y="197"/>
                </a:lnTo>
                <a:lnTo>
                  <a:pt x="151" y="197"/>
                </a:lnTo>
                <a:lnTo>
                  <a:pt x="151" y="197"/>
                </a:lnTo>
                <a:lnTo>
                  <a:pt x="150" y="198"/>
                </a:lnTo>
                <a:lnTo>
                  <a:pt x="150" y="198"/>
                </a:lnTo>
                <a:lnTo>
                  <a:pt x="148" y="198"/>
                </a:lnTo>
                <a:lnTo>
                  <a:pt x="148" y="197"/>
                </a:lnTo>
                <a:lnTo>
                  <a:pt x="148" y="197"/>
                </a:lnTo>
                <a:lnTo>
                  <a:pt x="146" y="193"/>
                </a:lnTo>
                <a:lnTo>
                  <a:pt x="146" y="192"/>
                </a:lnTo>
                <a:lnTo>
                  <a:pt x="146" y="192"/>
                </a:lnTo>
                <a:lnTo>
                  <a:pt x="146" y="192"/>
                </a:lnTo>
                <a:lnTo>
                  <a:pt x="141" y="190"/>
                </a:lnTo>
                <a:lnTo>
                  <a:pt x="140" y="188"/>
                </a:lnTo>
                <a:lnTo>
                  <a:pt x="140" y="186"/>
                </a:lnTo>
                <a:lnTo>
                  <a:pt x="138" y="186"/>
                </a:lnTo>
                <a:lnTo>
                  <a:pt x="136" y="186"/>
                </a:lnTo>
                <a:lnTo>
                  <a:pt x="134" y="188"/>
                </a:lnTo>
                <a:lnTo>
                  <a:pt x="134" y="186"/>
                </a:lnTo>
                <a:lnTo>
                  <a:pt x="134" y="186"/>
                </a:lnTo>
                <a:lnTo>
                  <a:pt x="134" y="186"/>
                </a:lnTo>
                <a:lnTo>
                  <a:pt x="134" y="185"/>
                </a:lnTo>
                <a:lnTo>
                  <a:pt x="134" y="185"/>
                </a:lnTo>
                <a:lnTo>
                  <a:pt x="134" y="185"/>
                </a:lnTo>
                <a:lnTo>
                  <a:pt x="133" y="185"/>
                </a:lnTo>
                <a:lnTo>
                  <a:pt x="129" y="183"/>
                </a:lnTo>
                <a:lnTo>
                  <a:pt x="129" y="183"/>
                </a:lnTo>
                <a:lnTo>
                  <a:pt x="128" y="180"/>
                </a:lnTo>
                <a:lnTo>
                  <a:pt x="126" y="180"/>
                </a:lnTo>
                <a:lnTo>
                  <a:pt x="126" y="178"/>
                </a:lnTo>
                <a:lnTo>
                  <a:pt x="124" y="178"/>
                </a:lnTo>
                <a:lnTo>
                  <a:pt x="123" y="176"/>
                </a:lnTo>
                <a:lnTo>
                  <a:pt x="118" y="176"/>
                </a:lnTo>
                <a:lnTo>
                  <a:pt x="114" y="175"/>
                </a:lnTo>
                <a:lnTo>
                  <a:pt x="116" y="175"/>
                </a:lnTo>
                <a:lnTo>
                  <a:pt x="116" y="173"/>
                </a:lnTo>
                <a:lnTo>
                  <a:pt x="116" y="173"/>
                </a:lnTo>
                <a:lnTo>
                  <a:pt x="116" y="173"/>
                </a:lnTo>
                <a:lnTo>
                  <a:pt x="116" y="171"/>
                </a:lnTo>
                <a:lnTo>
                  <a:pt x="114" y="170"/>
                </a:lnTo>
                <a:lnTo>
                  <a:pt x="114" y="170"/>
                </a:lnTo>
                <a:lnTo>
                  <a:pt x="114" y="168"/>
                </a:lnTo>
                <a:lnTo>
                  <a:pt x="118" y="168"/>
                </a:lnTo>
                <a:lnTo>
                  <a:pt x="118" y="166"/>
                </a:lnTo>
                <a:lnTo>
                  <a:pt x="118" y="166"/>
                </a:lnTo>
                <a:lnTo>
                  <a:pt x="118" y="166"/>
                </a:lnTo>
                <a:lnTo>
                  <a:pt x="118" y="166"/>
                </a:lnTo>
                <a:lnTo>
                  <a:pt x="118" y="166"/>
                </a:lnTo>
                <a:lnTo>
                  <a:pt x="118" y="165"/>
                </a:lnTo>
                <a:lnTo>
                  <a:pt x="116" y="163"/>
                </a:lnTo>
                <a:lnTo>
                  <a:pt x="116" y="163"/>
                </a:lnTo>
                <a:lnTo>
                  <a:pt x="116" y="161"/>
                </a:lnTo>
                <a:lnTo>
                  <a:pt x="116" y="161"/>
                </a:lnTo>
                <a:lnTo>
                  <a:pt x="116" y="161"/>
                </a:lnTo>
                <a:lnTo>
                  <a:pt x="118" y="161"/>
                </a:lnTo>
                <a:lnTo>
                  <a:pt x="118" y="161"/>
                </a:lnTo>
                <a:lnTo>
                  <a:pt x="118" y="161"/>
                </a:lnTo>
                <a:lnTo>
                  <a:pt x="116" y="160"/>
                </a:lnTo>
                <a:lnTo>
                  <a:pt x="116" y="160"/>
                </a:lnTo>
                <a:lnTo>
                  <a:pt x="116" y="160"/>
                </a:lnTo>
                <a:lnTo>
                  <a:pt x="116" y="156"/>
                </a:lnTo>
                <a:lnTo>
                  <a:pt x="116" y="156"/>
                </a:lnTo>
                <a:lnTo>
                  <a:pt x="116" y="155"/>
                </a:lnTo>
                <a:lnTo>
                  <a:pt x="116" y="155"/>
                </a:lnTo>
                <a:lnTo>
                  <a:pt x="114" y="153"/>
                </a:lnTo>
                <a:lnTo>
                  <a:pt x="114" y="153"/>
                </a:lnTo>
                <a:lnTo>
                  <a:pt x="114" y="153"/>
                </a:lnTo>
                <a:lnTo>
                  <a:pt x="114" y="151"/>
                </a:lnTo>
                <a:lnTo>
                  <a:pt x="114" y="149"/>
                </a:lnTo>
                <a:lnTo>
                  <a:pt x="114" y="149"/>
                </a:lnTo>
                <a:lnTo>
                  <a:pt x="114" y="149"/>
                </a:lnTo>
                <a:lnTo>
                  <a:pt x="114" y="149"/>
                </a:lnTo>
                <a:lnTo>
                  <a:pt x="113" y="148"/>
                </a:lnTo>
                <a:lnTo>
                  <a:pt x="113" y="148"/>
                </a:lnTo>
                <a:lnTo>
                  <a:pt x="111" y="148"/>
                </a:lnTo>
                <a:lnTo>
                  <a:pt x="111" y="143"/>
                </a:lnTo>
                <a:lnTo>
                  <a:pt x="109" y="143"/>
                </a:lnTo>
                <a:lnTo>
                  <a:pt x="109" y="143"/>
                </a:lnTo>
                <a:lnTo>
                  <a:pt x="108" y="143"/>
                </a:lnTo>
                <a:lnTo>
                  <a:pt x="108" y="144"/>
                </a:lnTo>
                <a:lnTo>
                  <a:pt x="108" y="144"/>
                </a:lnTo>
                <a:lnTo>
                  <a:pt x="108" y="144"/>
                </a:lnTo>
                <a:lnTo>
                  <a:pt x="106" y="146"/>
                </a:lnTo>
                <a:lnTo>
                  <a:pt x="106" y="146"/>
                </a:lnTo>
                <a:lnTo>
                  <a:pt x="106" y="146"/>
                </a:lnTo>
                <a:lnTo>
                  <a:pt x="106" y="144"/>
                </a:lnTo>
                <a:lnTo>
                  <a:pt x="104" y="144"/>
                </a:lnTo>
                <a:lnTo>
                  <a:pt x="104" y="144"/>
                </a:lnTo>
                <a:lnTo>
                  <a:pt x="103" y="144"/>
                </a:lnTo>
                <a:lnTo>
                  <a:pt x="101" y="144"/>
                </a:lnTo>
                <a:lnTo>
                  <a:pt x="101" y="146"/>
                </a:lnTo>
                <a:lnTo>
                  <a:pt x="101" y="146"/>
                </a:lnTo>
                <a:lnTo>
                  <a:pt x="99" y="148"/>
                </a:lnTo>
                <a:lnTo>
                  <a:pt x="99" y="148"/>
                </a:lnTo>
                <a:lnTo>
                  <a:pt x="99" y="148"/>
                </a:lnTo>
                <a:lnTo>
                  <a:pt x="96" y="146"/>
                </a:lnTo>
                <a:lnTo>
                  <a:pt x="96" y="146"/>
                </a:lnTo>
                <a:lnTo>
                  <a:pt x="94" y="146"/>
                </a:lnTo>
                <a:lnTo>
                  <a:pt x="92" y="146"/>
                </a:lnTo>
                <a:lnTo>
                  <a:pt x="91" y="148"/>
                </a:lnTo>
                <a:lnTo>
                  <a:pt x="86" y="151"/>
                </a:lnTo>
                <a:lnTo>
                  <a:pt x="82" y="155"/>
                </a:lnTo>
                <a:lnTo>
                  <a:pt x="81" y="156"/>
                </a:lnTo>
                <a:lnTo>
                  <a:pt x="81" y="156"/>
                </a:lnTo>
                <a:lnTo>
                  <a:pt x="79" y="156"/>
                </a:lnTo>
                <a:lnTo>
                  <a:pt x="79" y="156"/>
                </a:lnTo>
                <a:lnTo>
                  <a:pt x="71" y="151"/>
                </a:lnTo>
                <a:lnTo>
                  <a:pt x="66" y="151"/>
                </a:lnTo>
                <a:lnTo>
                  <a:pt x="62" y="151"/>
                </a:lnTo>
                <a:lnTo>
                  <a:pt x="62" y="151"/>
                </a:lnTo>
                <a:lnTo>
                  <a:pt x="62" y="151"/>
                </a:lnTo>
                <a:lnTo>
                  <a:pt x="62" y="151"/>
                </a:lnTo>
                <a:lnTo>
                  <a:pt x="57" y="144"/>
                </a:lnTo>
                <a:lnTo>
                  <a:pt x="57" y="144"/>
                </a:lnTo>
                <a:lnTo>
                  <a:pt x="57" y="144"/>
                </a:lnTo>
                <a:lnTo>
                  <a:pt x="55" y="144"/>
                </a:lnTo>
                <a:lnTo>
                  <a:pt x="55" y="144"/>
                </a:lnTo>
                <a:lnTo>
                  <a:pt x="54" y="144"/>
                </a:lnTo>
                <a:lnTo>
                  <a:pt x="54" y="144"/>
                </a:lnTo>
                <a:lnTo>
                  <a:pt x="54" y="143"/>
                </a:lnTo>
                <a:lnTo>
                  <a:pt x="55" y="141"/>
                </a:lnTo>
                <a:lnTo>
                  <a:pt x="55" y="139"/>
                </a:lnTo>
                <a:lnTo>
                  <a:pt x="55" y="139"/>
                </a:lnTo>
                <a:lnTo>
                  <a:pt x="49" y="138"/>
                </a:lnTo>
                <a:lnTo>
                  <a:pt x="47" y="138"/>
                </a:lnTo>
                <a:lnTo>
                  <a:pt x="47" y="136"/>
                </a:lnTo>
                <a:lnTo>
                  <a:pt x="47" y="136"/>
                </a:lnTo>
                <a:lnTo>
                  <a:pt x="47" y="136"/>
                </a:lnTo>
                <a:lnTo>
                  <a:pt x="47" y="134"/>
                </a:lnTo>
                <a:lnTo>
                  <a:pt x="45" y="134"/>
                </a:lnTo>
                <a:lnTo>
                  <a:pt x="45" y="134"/>
                </a:lnTo>
                <a:lnTo>
                  <a:pt x="45" y="133"/>
                </a:lnTo>
                <a:lnTo>
                  <a:pt x="45" y="133"/>
                </a:lnTo>
                <a:lnTo>
                  <a:pt x="45" y="133"/>
                </a:lnTo>
                <a:lnTo>
                  <a:pt x="45" y="133"/>
                </a:lnTo>
                <a:lnTo>
                  <a:pt x="44" y="134"/>
                </a:lnTo>
                <a:lnTo>
                  <a:pt x="44" y="134"/>
                </a:lnTo>
                <a:lnTo>
                  <a:pt x="44" y="134"/>
                </a:lnTo>
                <a:lnTo>
                  <a:pt x="42" y="134"/>
                </a:lnTo>
                <a:lnTo>
                  <a:pt x="42" y="134"/>
                </a:lnTo>
                <a:lnTo>
                  <a:pt x="42" y="134"/>
                </a:lnTo>
                <a:lnTo>
                  <a:pt x="40" y="134"/>
                </a:lnTo>
                <a:lnTo>
                  <a:pt x="40" y="134"/>
                </a:lnTo>
                <a:lnTo>
                  <a:pt x="40" y="134"/>
                </a:lnTo>
                <a:lnTo>
                  <a:pt x="40" y="134"/>
                </a:lnTo>
                <a:lnTo>
                  <a:pt x="39" y="134"/>
                </a:lnTo>
                <a:lnTo>
                  <a:pt x="37" y="134"/>
                </a:lnTo>
                <a:lnTo>
                  <a:pt x="37" y="136"/>
                </a:lnTo>
                <a:lnTo>
                  <a:pt x="35" y="136"/>
                </a:lnTo>
                <a:lnTo>
                  <a:pt x="34" y="139"/>
                </a:lnTo>
                <a:lnTo>
                  <a:pt x="34" y="139"/>
                </a:lnTo>
                <a:lnTo>
                  <a:pt x="34" y="139"/>
                </a:lnTo>
                <a:lnTo>
                  <a:pt x="32" y="141"/>
                </a:lnTo>
                <a:lnTo>
                  <a:pt x="30" y="139"/>
                </a:lnTo>
                <a:lnTo>
                  <a:pt x="30" y="139"/>
                </a:lnTo>
                <a:lnTo>
                  <a:pt x="30" y="139"/>
                </a:lnTo>
                <a:lnTo>
                  <a:pt x="29" y="139"/>
                </a:lnTo>
                <a:lnTo>
                  <a:pt x="29" y="138"/>
                </a:lnTo>
                <a:lnTo>
                  <a:pt x="29" y="138"/>
                </a:lnTo>
                <a:lnTo>
                  <a:pt x="29" y="138"/>
                </a:lnTo>
                <a:lnTo>
                  <a:pt x="29" y="138"/>
                </a:lnTo>
                <a:lnTo>
                  <a:pt x="30" y="136"/>
                </a:lnTo>
                <a:lnTo>
                  <a:pt x="30" y="136"/>
                </a:lnTo>
                <a:lnTo>
                  <a:pt x="30" y="136"/>
                </a:lnTo>
                <a:lnTo>
                  <a:pt x="32" y="136"/>
                </a:lnTo>
                <a:lnTo>
                  <a:pt x="32" y="136"/>
                </a:lnTo>
                <a:lnTo>
                  <a:pt x="32" y="134"/>
                </a:lnTo>
                <a:lnTo>
                  <a:pt x="32" y="134"/>
                </a:lnTo>
                <a:lnTo>
                  <a:pt x="32" y="134"/>
                </a:lnTo>
                <a:lnTo>
                  <a:pt x="32" y="133"/>
                </a:lnTo>
                <a:lnTo>
                  <a:pt x="32" y="133"/>
                </a:lnTo>
                <a:lnTo>
                  <a:pt x="32" y="133"/>
                </a:lnTo>
                <a:lnTo>
                  <a:pt x="32" y="133"/>
                </a:lnTo>
                <a:lnTo>
                  <a:pt x="32" y="131"/>
                </a:lnTo>
                <a:lnTo>
                  <a:pt x="32" y="131"/>
                </a:lnTo>
                <a:lnTo>
                  <a:pt x="29" y="131"/>
                </a:lnTo>
                <a:lnTo>
                  <a:pt x="29" y="131"/>
                </a:lnTo>
                <a:lnTo>
                  <a:pt x="29" y="131"/>
                </a:lnTo>
                <a:lnTo>
                  <a:pt x="27" y="131"/>
                </a:lnTo>
                <a:lnTo>
                  <a:pt x="27" y="133"/>
                </a:lnTo>
                <a:lnTo>
                  <a:pt x="27" y="133"/>
                </a:lnTo>
                <a:lnTo>
                  <a:pt x="27" y="134"/>
                </a:lnTo>
                <a:lnTo>
                  <a:pt x="25" y="134"/>
                </a:lnTo>
                <a:lnTo>
                  <a:pt x="24" y="136"/>
                </a:lnTo>
                <a:lnTo>
                  <a:pt x="24" y="136"/>
                </a:lnTo>
                <a:lnTo>
                  <a:pt x="22" y="138"/>
                </a:lnTo>
                <a:lnTo>
                  <a:pt x="20" y="139"/>
                </a:lnTo>
                <a:lnTo>
                  <a:pt x="20" y="139"/>
                </a:lnTo>
                <a:lnTo>
                  <a:pt x="19" y="139"/>
                </a:lnTo>
                <a:lnTo>
                  <a:pt x="19" y="141"/>
                </a:lnTo>
                <a:lnTo>
                  <a:pt x="19" y="141"/>
                </a:lnTo>
                <a:lnTo>
                  <a:pt x="19" y="143"/>
                </a:lnTo>
                <a:lnTo>
                  <a:pt x="17" y="143"/>
                </a:lnTo>
                <a:lnTo>
                  <a:pt x="13" y="144"/>
                </a:lnTo>
                <a:lnTo>
                  <a:pt x="12" y="144"/>
                </a:lnTo>
                <a:lnTo>
                  <a:pt x="12" y="144"/>
                </a:lnTo>
                <a:lnTo>
                  <a:pt x="10" y="143"/>
                </a:lnTo>
                <a:lnTo>
                  <a:pt x="10" y="143"/>
                </a:lnTo>
                <a:lnTo>
                  <a:pt x="10" y="141"/>
                </a:lnTo>
                <a:lnTo>
                  <a:pt x="10" y="141"/>
                </a:lnTo>
                <a:lnTo>
                  <a:pt x="8" y="141"/>
                </a:lnTo>
                <a:lnTo>
                  <a:pt x="8" y="141"/>
                </a:lnTo>
                <a:lnTo>
                  <a:pt x="7" y="143"/>
                </a:lnTo>
                <a:lnTo>
                  <a:pt x="7" y="143"/>
                </a:lnTo>
                <a:lnTo>
                  <a:pt x="3" y="144"/>
                </a:lnTo>
                <a:lnTo>
                  <a:pt x="3" y="144"/>
                </a:lnTo>
                <a:lnTo>
                  <a:pt x="2" y="144"/>
                </a:lnTo>
                <a:lnTo>
                  <a:pt x="2" y="143"/>
                </a:lnTo>
                <a:lnTo>
                  <a:pt x="2" y="143"/>
                </a:lnTo>
                <a:lnTo>
                  <a:pt x="3" y="136"/>
                </a:lnTo>
                <a:lnTo>
                  <a:pt x="3" y="136"/>
                </a:lnTo>
                <a:lnTo>
                  <a:pt x="3" y="134"/>
                </a:lnTo>
                <a:lnTo>
                  <a:pt x="3" y="131"/>
                </a:lnTo>
                <a:lnTo>
                  <a:pt x="2" y="129"/>
                </a:lnTo>
                <a:lnTo>
                  <a:pt x="0" y="128"/>
                </a:lnTo>
                <a:lnTo>
                  <a:pt x="5" y="124"/>
                </a:lnTo>
                <a:lnTo>
                  <a:pt x="7" y="124"/>
                </a:lnTo>
                <a:lnTo>
                  <a:pt x="8" y="123"/>
                </a:lnTo>
                <a:lnTo>
                  <a:pt x="10" y="123"/>
                </a:lnTo>
                <a:lnTo>
                  <a:pt x="10" y="123"/>
                </a:lnTo>
                <a:lnTo>
                  <a:pt x="10" y="121"/>
                </a:lnTo>
                <a:lnTo>
                  <a:pt x="10" y="121"/>
                </a:lnTo>
                <a:lnTo>
                  <a:pt x="10" y="119"/>
                </a:lnTo>
                <a:lnTo>
                  <a:pt x="12" y="118"/>
                </a:lnTo>
                <a:lnTo>
                  <a:pt x="12" y="118"/>
                </a:lnTo>
                <a:lnTo>
                  <a:pt x="12" y="116"/>
                </a:lnTo>
                <a:lnTo>
                  <a:pt x="12" y="116"/>
                </a:lnTo>
                <a:lnTo>
                  <a:pt x="12" y="116"/>
                </a:lnTo>
                <a:lnTo>
                  <a:pt x="13" y="114"/>
                </a:lnTo>
                <a:lnTo>
                  <a:pt x="15" y="114"/>
                </a:lnTo>
                <a:lnTo>
                  <a:pt x="15" y="114"/>
                </a:lnTo>
                <a:lnTo>
                  <a:pt x="15" y="112"/>
                </a:lnTo>
                <a:lnTo>
                  <a:pt x="17" y="111"/>
                </a:lnTo>
                <a:lnTo>
                  <a:pt x="17" y="111"/>
                </a:lnTo>
                <a:lnTo>
                  <a:pt x="17" y="111"/>
                </a:lnTo>
                <a:lnTo>
                  <a:pt x="17" y="112"/>
                </a:lnTo>
                <a:lnTo>
                  <a:pt x="17" y="112"/>
                </a:lnTo>
                <a:lnTo>
                  <a:pt x="17" y="114"/>
                </a:lnTo>
                <a:lnTo>
                  <a:pt x="19" y="114"/>
                </a:lnTo>
                <a:lnTo>
                  <a:pt x="19" y="116"/>
                </a:lnTo>
                <a:lnTo>
                  <a:pt x="24" y="119"/>
                </a:lnTo>
                <a:lnTo>
                  <a:pt x="24" y="119"/>
                </a:lnTo>
                <a:lnTo>
                  <a:pt x="24" y="119"/>
                </a:lnTo>
                <a:lnTo>
                  <a:pt x="27" y="119"/>
                </a:lnTo>
                <a:lnTo>
                  <a:pt x="27" y="119"/>
                </a:lnTo>
                <a:lnTo>
                  <a:pt x="29" y="119"/>
                </a:lnTo>
                <a:lnTo>
                  <a:pt x="29" y="119"/>
                </a:lnTo>
                <a:lnTo>
                  <a:pt x="30" y="121"/>
                </a:lnTo>
                <a:lnTo>
                  <a:pt x="30" y="123"/>
                </a:lnTo>
                <a:lnTo>
                  <a:pt x="30" y="123"/>
                </a:lnTo>
                <a:lnTo>
                  <a:pt x="30" y="123"/>
                </a:lnTo>
                <a:lnTo>
                  <a:pt x="30" y="121"/>
                </a:lnTo>
                <a:lnTo>
                  <a:pt x="30" y="121"/>
                </a:lnTo>
                <a:lnTo>
                  <a:pt x="30" y="121"/>
                </a:lnTo>
                <a:lnTo>
                  <a:pt x="30" y="119"/>
                </a:lnTo>
                <a:lnTo>
                  <a:pt x="30" y="119"/>
                </a:lnTo>
                <a:lnTo>
                  <a:pt x="32" y="119"/>
                </a:lnTo>
                <a:lnTo>
                  <a:pt x="32" y="118"/>
                </a:lnTo>
                <a:lnTo>
                  <a:pt x="32" y="118"/>
                </a:lnTo>
                <a:lnTo>
                  <a:pt x="32" y="116"/>
                </a:lnTo>
                <a:lnTo>
                  <a:pt x="34" y="116"/>
                </a:lnTo>
                <a:lnTo>
                  <a:pt x="34" y="116"/>
                </a:lnTo>
                <a:lnTo>
                  <a:pt x="34" y="116"/>
                </a:lnTo>
                <a:lnTo>
                  <a:pt x="34" y="116"/>
                </a:lnTo>
                <a:lnTo>
                  <a:pt x="34" y="118"/>
                </a:lnTo>
                <a:lnTo>
                  <a:pt x="34" y="118"/>
                </a:lnTo>
                <a:lnTo>
                  <a:pt x="34" y="119"/>
                </a:lnTo>
                <a:lnTo>
                  <a:pt x="34" y="119"/>
                </a:lnTo>
                <a:lnTo>
                  <a:pt x="34" y="119"/>
                </a:lnTo>
                <a:lnTo>
                  <a:pt x="34" y="121"/>
                </a:lnTo>
                <a:lnTo>
                  <a:pt x="34" y="121"/>
                </a:lnTo>
                <a:lnTo>
                  <a:pt x="34" y="123"/>
                </a:lnTo>
                <a:lnTo>
                  <a:pt x="34" y="123"/>
                </a:lnTo>
                <a:lnTo>
                  <a:pt x="34" y="124"/>
                </a:lnTo>
                <a:lnTo>
                  <a:pt x="34" y="124"/>
                </a:lnTo>
                <a:lnTo>
                  <a:pt x="34" y="124"/>
                </a:lnTo>
                <a:lnTo>
                  <a:pt x="34" y="124"/>
                </a:lnTo>
                <a:lnTo>
                  <a:pt x="35" y="126"/>
                </a:lnTo>
                <a:lnTo>
                  <a:pt x="35" y="124"/>
                </a:lnTo>
                <a:lnTo>
                  <a:pt x="35" y="124"/>
                </a:lnTo>
                <a:lnTo>
                  <a:pt x="35" y="124"/>
                </a:lnTo>
                <a:lnTo>
                  <a:pt x="35" y="124"/>
                </a:lnTo>
                <a:lnTo>
                  <a:pt x="35" y="123"/>
                </a:lnTo>
                <a:lnTo>
                  <a:pt x="35" y="123"/>
                </a:lnTo>
                <a:lnTo>
                  <a:pt x="34" y="121"/>
                </a:lnTo>
                <a:lnTo>
                  <a:pt x="34" y="121"/>
                </a:lnTo>
                <a:lnTo>
                  <a:pt x="34" y="121"/>
                </a:lnTo>
                <a:lnTo>
                  <a:pt x="35" y="118"/>
                </a:lnTo>
                <a:lnTo>
                  <a:pt x="35" y="114"/>
                </a:lnTo>
                <a:lnTo>
                  <a:pt x="35" y="114"/>
                </a:lnTo>
                <a:lnTo>
                  <a:pt x="35" y="114"/>
                </a:lnTo>
                <a:lnTo>
                  <a:pt x="35" y="112"/>
                </a:lnTo>
                <a:lnTo>
                  <a:pt x="37" y="112"/>
                </a:lnTo>
                <a:lnTo>
                  <a:pt x="37" y="112"/>
                </a:lnTo>
                <a:lnTo>
                  <a:pt x="37" y="112"/>
                </a:lnTo>
                <a:lnTo>
                  <a:pt x="39" y="114"/>
                </a:lnTo>
                <a:lnTo>
                  <a:pt x="44" y="114"/>
                </a:lnTo>
                <a:lnTo>
                  <a:pt x="45" y="114"/>
                </a:lnTo>
                <a:lnTo>
                  <a:pt x="47" y="114"/>
                </a:lnTo>
                <a:lnTo>
                  <a:pt x="47" y="114"/>
                </a:lnTo>
                <a:lnTo>
                  <a:pt x="49" y="114"/>
                </a:lnTo>
                <a:lnTo>
                  <a:pt x="49" y="112"/>
                </a:lnTo>
                <a:lnTo>
                  <a:pt x="50" y="111"/>
                </a:lnTo>
                <a:lnTo>
                  <a:pt x="50" y="111"/>
                </a:lnTo>
                <a:lnTo>
                  <a:pt x="50" y="111"/>
                </a:lnTo>
                <a:lnTo>
                  <a:pt x="50" y="111"/>
                </a:lnTo>
                <a:lnTo>
                  <a:pt x="50" y="109"/>
                </a:lnTo>
                <a:lnTo>
                  <a:pt x="49" y="109"/>
                </a:lnTo>
                <a:lnTo>
                  <a:pt x="49" y="109"/>
                </a:lnTo>
                <a:lnTo>
                  <a:pt x="49" y="109"/>
                </a:lnTo>
                <a:lnTo>
                  <a:pt x="49" y="109"/>
                </a:lnTo>
                <a:lnTo>
                  <a:pt x="49" y="109"/>
                </a:lnTo>
                <a:lnTo>
                  <a:pt x="49" y="107"/>
                </a:lnTo>
                <a:lnTo>
                  <a:pt x="49" y="107"/>
                </a:lnTo>
                <a:lnTo>
                  <a:pt x="49" y="107"/>
                </a:lnTo>
                <a:lnTo>
                  <a:pt x="49" y="107"/>
                </a:lnTo>
                <a:lnTo>
                  <a:pt x="47" y="107"/>
                </a:lnTo>
                <a:lnTo>
                  <a:pt x="47" y="107"/>
                </a:lnTo>
                <a:lnTo>
                  <a:pt x="47" y="107"/>
                </a:lnTo>
                <a:lnTo>
                  <a:pt x="47" y="107"/>
                </a:lnTo>
                <a:lnTo>
                  <a:pt x="47" y="109"/>
                </a:lnTo>
                <a:lnTo>
                  <a:pt x="47" y="107"/>
                </a:lnTo>
                <a:lnTo>
                  <a:pt x="47" y="107"/>
                </a:lnTo>
                <a:lnTo>
                  <a:pt x="45" y="107"/>
                </a:lnTo>
                <a:lnTo>
                  <a:pt x="45" y="106"/>
                </a:lnTo>
                <a:lnTo>
                  <a:pt x="45" y="106"/>
                </a:lnTo>
                <a:lnTo>
                  <a:pt x="45" y="104"/>
                </a:lnTo>
                <a:lnTo>
                  <a:pt x="47" y="104"/>
                </a:lnTo>
                <a:lnTo>
                  <a:pt x="47" y="104"/>
                </a:lnTo>
                <a:lnTo>
                  <a:pt x="52" y="102"/>
                </a:lnTo>
                <a:lnTo>
                  <a:pt x="54" y="102"/>
                </a:lnTo>
                <a:lnTo>
                  <a:pt x="54" y="104"/>
                </a:lnTo>
                <a:lnTo>
                  <a:pt x="54" y="104"/>
                </a:lnTo>
                <a:lnTo>
                  <a:pt x="54" y="104"/>
                </a:lnTo>
                <a:lnTo>
                  <a:pt x="55" y="104"/>
                </a:lnTo>
                <a:lnTo>
                  <a:pt x="55" y="102"/>
                </a:lnTo>
                <a:lnTo>
                  <a:pt x="55" y="102"/>
                </a:lnTo>
                <a:lnTo>
                  <a:pt x="55" y="102"/>
                </a:lnTo>
                <a:lnTo>
                  <a:pt x="55" y="102"/>
                </a:lnTo>
                <a:lnTo>
                  <a:pt x="55" y="101"/>
                </a:lnTo>
                <a:lnTo>
                  <a:pt x="57" y="101"/>
                </a:lnTo>
                <a:lnTo>
                  <a:pt x="57" y="101"/>
                </a:lnTo>
                <a:lnTo>
                  <a:pt x="57" y="99"/>
                </a:lnTo>
                <a:lnTo>
                  <a:pt x="57" y="99"/>
                </a:lnTo>
                <a:lnTo>
                  <a:pt x="57" y="96"/>
                </a:lnTo>
                <a:lnTo>
                  <a:pt x="57" y="94"/>
                </a:lnTo>
                <a:lnTo>
                  <a:pt x="57" y="92"/>
                </a:lnTo>
                <a:lnTo>
                  <a:pt x="55" y="91"/>
                </a:lnTo>
                <a:lnTo>
                  <a:pt x="55" y="91"/>
                </a:lnTo>
                <a:lnTo>
                  <a:pt x="55" y="89"/>
                </a:lnTo>
                <a:lnTo>
                  <a:pt x="55" y="89"/>
                </a:lnTo>
                <a:lnTo>
                  <a:pt x="57" y="89"/>
                </a:lnTo>
                <a:lnTo>
                  <a:pt x="57" y="89"/>
                </a:lnTo>
                <a:lnTo>
                  <a:pt x="57" y="87"/>
                </a:lnTo>
                <a:lnTo>
                  <a:pt x="57" y="87"/>
                </a:lnTo>
                <a:lnTo>
                  <a:pt x="57" y="87"/>
                </a:lnTo>
                <a:lnTo>
                  <a:pt x="55" y="86"/>
                </a:lnTo>
                <a:lnTo>
                  <a:pt x="54" y="84"/>
                </a:lnTo>
                <a:lnTo>
                  <a:pt x="54" y="84"/>
                </a:lnTo>
                <a:lnTo>
                  <a:pt x="54" y="82"/>
                </a:lnTo>
                <a:lnTo>
                  <a:pt x="54" y="82"/>
                </a:lnTo>
                <a:lnTo>
                  <a:pt x="52" y="82"/>
                </a:lnTo>
                <a:lnTo>
                  <a:pt x="52" y="82"/>
                </a:lnTo>
                <a:lnTo>
                  <a:pt x="52" y="82"/>
                </a:lnTo>
                <a:lnTo>
                  <a:pt x="52" y="82"/>
                </a:lnTo>
                <a:lnTo>
                  <a:pt x="50" y="84"/>
                </a:lnTo>
                <a:lnTo>
                  <a:pt x="50" y="86"/>
                </a:lnTo>
                <a:lnTo>
                  <a:pt x="50" y="86"/>
                </a:lnTo>
                <a:lnTo>
                  <a:pt x="50" y="86"/>
                </a:lnTo>
                <a:lnTo>
                  <a:pt x="50" y="87"/>
                </a:lnTo>
                <a:lnTo>
                  <a:pt x="50" y="87"/>
                </a:lnTo>
                <a:lnTo>
                  <a:pt x="50" y="87"/>
                </a:lnTo>
                <a:lnTo>
                  <a:pt x="50" y="89"/>
                </a:lnTo>
                <a:lnTo>
                  <a:pt x="50" y="89"/>
                </a:lnTo>
                <a:lnTo>
                  <a:pt x="49" y="89"/>
                </a:lnTo>
                <a:lnTo>
                  <a:pt x="49" y="89"/>
                </a:lnTo>
                <a:lnTo>
                  <a:pt x="49" y="87"/>
                </a:lnTo>
                <a:lnTo>
                  <a:pt x="49" y="87"/>
                </a:lnTo>
                <a:lnTo>
                  <a:pt x="49" y="87"/>
                </a:lnTo>
                <a:lnTo>
                  <a:pt x="49" y="86"/>
                </a:lnTo>
                <a:lnTo>
                  <a:pt x="49" y="86"/>
                </a:lnTo>
                <a:lnTo>
                  <a:pt x="47" y="84"/>
                </a:lnTo>
                <a:lnTo>
                  <a:pt x="47" y="84"/>
                </a:lnTo>
                <a:lnTo>
                  <a:pt x="47" y="84"/>
                </a:lnTo>
                <a:lnTo>
                  <a:pt x="47" y="84"/>
                </a:lnTo>
                <a:lnTo>
                  <a:pt x="47" y="86"/>
                </a:lnTo>
                <a:lnTo>
                  <a:pt x="45" y="86"/>
                </a:lnTo>
                <a:lnTo>
                  <a:pt x="45" y="86"/>
                </a:lnTo>
                <a:lnTo>
                  <a:pt x="45" y="87"/>
                </a:lnTo>
                <a:lnTo>
                  <a:pt x="45" y="87"/>
                </a:lnTo>
                <a:lnTo>
                  <a:pt x="45" y="87"/>
                </a:lnTo>
                <a:lnTo>
                  <a:pt x="44" y="89"/>
                </a:lnTo>
                <a:lnTo>
                  <a:pt x="44" y="89"/>
                </a:lnTo>
                <a:lnTo>
                  <a:pt x="42" y="89"/>
                </a:lnTo>
                <a:lnTo>
                  <a:pt x="40" y="87"/>
                </a:lnTo>
                <a:lnTo>
                  <a:pt x="40" y="87"/>
                </a:lnTo>
                <a:lnTo>
                  <a:pt x="40" y="86"/>
                </a:lnTo>
                <a:lnTo>
                  <a:pt x="40" y="86"/>
                </a:lnTo>
                <a:lnTo>
                  <a:pt x="42" y="82"/>
                </a:lnTo>
                <a:lnTo>
                  <a:pt x="42" y="82"/>
                </a:lnTo>
                <a:lnTo>
                  <a:pt x="42" y="82"/>
                </a:lnTo>
                <a:lnTo>
                  <a:pt x="42" y="81"/>
                </a:lnTo>
                <a:lnTo>
                  <a:pt x="42" y="81"/>
                </a:lnTo>
                <a:lnTo>
                  <a:pt x="42" y="79"/>
                </a:lnTo>
                <a:lnTo>
                  <a:pt x="42" y="79"/>
                </a:lnTo>
                <a:lnTo>
                  <a:pt x="42" y="79"/>
                </a:lnTo>
                <a:lnTo>
                  <a:pt x="44" y="77"/>
                </a:lnTo>
                <a:lnTo>
                  <a:pt x="49" y="79"/>
                </a:lnTo>
                <a:lnTo>
                  <a:pt x="50" y="79"/>
                </a:lnTo>
                <a:lnTo>
                  <a:pt x="50" y="79"/>
                </a:lnTo>
                <a:lnTo>
                  <a:pt x="50" y="77"/>
                </a:lnTo>
                <a:lnTo>
                  <a:pt x="52" y="77"/>
                </a:lnTo>
                <a:lnTo>
                  <a:pt x="52" y="75"/>
                </a:lnTo>
                <a:lnTo>
                  <a:pt x="52" y="75"/>
                </a:lnTo>
                <a:lnTo>
                  <a:pt x="54" y="75"/>
                </a:lnTo>
                <a:lnTo>
                  <a:pt x="55" y="74"/>
                </a:lnTo>
                <a:lnTo>
                  <a:pt x="55" y="72"/>
                </a:lnTo>
                <a:lnTo>
                  <a:pt x="55" y="72"/>
                </a:lnTo>
                <a:lnTo>
                  <a:pt x="55" y="72"/>
                </a:lnTo>
                <a:lnTo>
                  <a:pt x="57" y="70"/>
                </a:lnTo>
                <a:lnTo>
                  <a:pt x="57" y="70"/>
                </a:lnTo>
                <a:lnTo>
                  <a:pt x="62" y="67"/>
                </a:lnTo>
                <a:lnTo>
                  <a:pt x="64" y="67"/>
                </a:lnTo>
                <a:lnTo>
                  <a:pt x="66" y="67"/>
                </a:lnTo>
                <a:lnTo>
                  <a:pt x="67" y="65"/>
                </a:lnTo>
                <a:lnTo>
                  <a:pt x="69" y="65"/>
                </a:lnTo>
                <a:lnTo>
                  <a:pt x="69" y="65"/>
                </a:lnTo>
                <a:lnTo>
                  <a:pt x="69" y="65"/>
                </a:lnTo>
                <a:lnTo>
                  <a:pt x="69" y="64"/>
                </a:lnTo>
                <a:lnTo>
                  <a:pt x="69" y="62"/>
                </a:lnTo>
                <a:lnTo>
                  <a:pt x="69" y="62"/>
                </a:lnTo>
                <a:lnTo>
                  <a:pt x="69" y="62"/>
                </a:lnTo>
                <a:lnTo>
                  <a:pt x="69" y="60"/>
                </a:lnTo>
                <a:lnTo>
                  <a:pt x="69" y="60"/>
                </a:lnTo>
                <a:lnTo>
                  <a:pt x="69" y="60"/>
                </a:lnTo>
                <a:lnTo>
                  <a:pt x="69" y="60"/>
                </a:lnTo>
                <a:lnTo>
                  <a:pt x="69" y="59"/>
                </a:lnTo>
                <a:lnTo>
                  <a:pt x="67" y="59"/>
                </a:lnTo>
                <a:lnTo>
                  <a:pt x="67" y="60"/>
                </a:lnTo>
                <a:lnTo>
                  <a:pt x="67" y="60"/>
                </a:lnTo>
                <a:lnTo>
                  <a:pt x="67" y="60"/>
                </a:lnTo>
                <a:lnTo>
                  <a:pt x="67" y="60"/>
                </a:lnTo>
                <a:lnTo>
                  <a:pt x="67" y="57"/>
                </a:lnTo>
                <a:lnTo>
                  <a:pt x="67" y="57"/>
                </a:lnTo>
                <a:lnTo>
                  <a:pt x="67" y="57"/>
                </a:lnTo>
                <a:lnTo>
                  <a:pt x="69" y="55"/>
                </a:lnTo>
                <a:lnTo>
                  <a:pt x="71" y="55"/>
                </a:lnTo>
                <a:lnTo>
                  <a:pt x="72" y="54"/>
                </a:lnTo>
                <a:lnTo>
                  <a:pt x="72" y="52"/>
                </a:lnTo>
                <a:lnTo>
                  <a:pt x="72" y="54"/>
                </a:lnTo>
                <a:lnTo>
                  <a:pt x="72" y="54"/>
                </a:lnTo>
                <a:lnTo>
                  <a:pt x="72" y="54"/>
                </a:lnTo>
                <a:lnTo>
                  <a:pt x="72" y="55"/>
                </a:lnTo>
                <a:lnTo>
                  <a:pt x="72" y="55"/>
                </a:lnTo>
                <a:lnTo>
                  <a:pt x="74" y="55"/>
                </a:lnTo>
                <a:lnTo>
                  <a:pt x="74" y="55"/>
                </a:lnTo>
                <a:lnTo>
                  <a:pt x="74" y="55"/>
                </a:lnTo>
                <a:lnTo>
                  <a:pt x="74" y="54"/>
                </a:lnTo>
                <a:lnTo>
                  <a:pt x="76" y="54"/>
                </a:lnTo>
                <a:lnTo>
                  <a:pt x="79" y="54"/>
                </a:lnTo>
                <a:lnTo>
                  <a:pt x="81" y="54"/>
                </a:lnTo>
                <a:lnTo>
                  <a:pt x="81" y="54"/>
                </a:lnTo>
                <a:lnTo>
                  <a:pt x="81" y="52"/>
                </a:lnTo>
                <a:lnTo>
                  <a:pt x="87" y="50"/>
                </a:lnTo>
                <a:lnTo>
                  <a:pt x="91" y="49"/>
                </a:lnTo>
                <a:lnTo>
                  <a:pt x="91" y="49"/>
                </a:lnTo>
                <a:lnTo>
                  <a:pt x="92" y="47"/>
                </a:lnTo>
                <a:lnTo>
                  <a:pt x="92" y="45"/>
                </a:lnTo>
                <a:lnTo>
                  <a:pt x="92" y="45"/>
                </a:lnTo>
                <a:lnTo>
                  <a:pt x="94" y="45"/>
                </a:lnTo>
                <a:lnTo>
                  <a:pt x="94" y="42"/>
                </a:lnTo>
                <a:lnTo>
                  <a:pt x="94" y="42"/>
                </a:lnTo>
                <a:lnTo>
                  <a:pt x="94" y="40"/>
                </a:lnTo>
                <a:lnTo>
                  <a:pt x="94" y="40"/>
                </a:lnTo>
                <a:lnTo>
                  <a:pt x="96" y="38"/>
                </a:lnTo>
                <a:lnTo>
                  <a:pt x="96" y="38"/>
                </a:lnTo>
                <a:lnTo>
                  <a:pt x="96" y="38"/>
                </a:lnTo>
                <a:lnTo>
                  <a:pt x="96" y="38"/>
                </a:lnTo>
                <a:lnTo>
                  <a:pt x="98" y="38"/>
                </a:lnTo>
                <a:lnTo>
                  <a:pt x="99" y="38"/>
                </a:lnTo>
                <a:lnTo>
                  <a:pt x="99" y="38"/>
                </a:lnTo>
                <a:lnTo>
                  <a:pt x="104" y="38"/>
                </a:lnTo>
                <a:lnTo>
                  <a:pt x="104" y="38"/>
                </a:lnTo>
                <a:lnTo>
                  <a:pt x="106" y="38"/>
                </a:lnTo>
                <a:lnTo>
                  <a:pt x="108" y="38"/>
                </a:lnTo>
                <a:lnTo>
                  <a:pt x="108" y="40"/>
                </a:lnTo>
                <a:lnTo>
                  <a:pt x="108" y="40"/>
                </a:lnTo>
                <a:lnTo>
                  <a:pt x="109" y="40"/>
                </a:lnTo>
                <a:lnTo>
                  <a:pt x="111" y="38"/>
                </a:lnTo>
                <a:lnTo>
                  <a:pt x="111" y="38"/>
                </a:lnTo>
                <a:lnTo>
                  <a:pt x="111" y="38"/>
                </a:lnTo>
                <a:lnTo>
                  <a:pt x="111" y="37"/>
                </a:lnTo>
                <a:lnTo>
                  <a:pt x="113" y="33"/>
                </a:lnTo>
                <a:lnTo>
                  <a:pt x="113" y="32"/>
                </a:lnTo>
                <a:lnTo>
                  <a:pt x="114" y="30"/>
                </a:lnTo>
                <a:lnTo>
                  <a:pt x="114" y="30"/>
                </a:lnTo>
                <a:lnTo>
                  <a:pt x="114" y="28"/>
                </a:lnTo>
                <a:lnTo>
                  <a:pt x="114" y="28"/>
                </a:lnTo>
                <a:lnTo>
                  <a:pt x="114" y="28"/>
                </a:lnTo>
                <a:lnTo>
                  <a:pt x="114" y="28"/>
                </a:lnTo>
                <a:lnTo>
                  <a:pt x="116" y="28"/>
                </a:lnTo>
                <a:lnTo>
                  <a:pt x="116" y="27"/>
                </a:lnTo>
                <a:lnTo>
                  <a:pt x="116" y="28"/>
                </a:lnTo>
                <a:lnTo>
                  <a:pt x="116" y="28"/>
                </a:lnTo>
                <a:lnTo>
                  <a:pt x="116" y="28"/>
                </a:lnTo>
                <a:lnTo>
                  <a:pt x="116" y="28"/>
                </a:lnTo>
                <a:lnTo>
                  <a:pt x="116" y="30"/>
                </a:lnTo>
                <a:lnTo>
                  <a:pt x="116" y="30"/>
                </a:lnTo>
                <a:lnTo>
                  <a:pt x="116" y="30"/>
                </a:lnTo>
                <a:lnTo>
                  <a:pt x="116" y="30"/>
                </a:lnTo>
                <a:lnTo>
                  <a:pt x="116" y="32"/>
                </a:lnTo>
                <a:lnTo>
                  <a:pt x="119" y="30"/>
                </a:lnTo>
                <a:lnTo>
                  <a:pt x="119" y="32"/>
                </a:lnTo>
                <a:lnTo>
                  <a:pt x="121" y="32"/>
                </a:lnTo>
                <a:lnTo>
                  <a:pt x="121" y="30"/>
                </a:lnTo>
                <a:lnTo>
                  <a:pt x="121" y="30"/>
                </a:lnTo>
                <a:lnTo>
                  <a:pt x="123" y="28"/>
                </a:lnTo>
                <a:lnTo>
                  <a:pt x="123" y="28"/>
                </a:lnTo>
                <a:lnTo>
                  <a:pt x="124" y="27"/>
                </a:lnTo>
                <a:lnTo>
                  <a:pt x="124" y="27"/>
                </a:lnTo>
                <a:lnTo>
                  <a:pt x="124" y="27"/>
                </a:lnTo>
                <a:lnTo>
                  <a:pt x="126" y="25"/>
                </a:lnTo>
                <a:lnTo>
                  <a:pt x="128" y="25"/>
                </a:lnTo>
                <a:lnTo>
                  <a:pt x="129" y="25"/>
                </a:lnTo>
                <a:lnTo>
                  <a:pt x="129" y="25"/>
                </a:lnTo>
                <a:lnTo>
                  <a:pt x="131" y="23"/>
                </a:lnTo>
                <a:lnTo>
                  <a:pt x="131" y="22"/>
                </a:lnTo>
                <a:lnTo>
                  <a:pt x="133" y="22"/>
                </a:lnTo>
                <a:lnTo>
                  <a:pt x="133" y="22"/>
                </a:lnTo>
                <a:lnTo>
                  <a:pt x="133" y="22"/>
                </a:lnTo>
                <a:lnTo>
                  <a:pt x="134" y="22"/>
                </a:lnTo>
                <a:lnTo>
                  <a:pt x="134" y="22"/>
                </a:lnTo>
                <a:lnTo>
                  <a:pt x="136" y="22"/>
                </a:lnTo>
                <a:lnTo>
                  <a:pt x="136" y="22"/>
                </a:lnTo>
                <a:lnTo>
                  <a:pt x="136" y="22"/>
                </a:lnTo>
                <a:lnTo>
                  <a:pt x="136" y="22"/>
                </a:lnTo>
                <a:lnTo>
                  <a:pt x="134" y="20"/>
                </a:lnTo>
                <a:lnTo>
                  <a:pt x="134" y="20"/>
                </a:lnTo>
                <a:lnTo>
                  <a:pt x="134" y="18"/>
                </a:lnTo>
                <a:lnTo>
                  <a:pt x="134" y="18"/>
                </a:lnTo>
                <a:lnTo>
                  <a:pt x="134" y="18"/>
                </a:lnTo>
                <a:lnTo>
                  <a:pt x="133" y="18"/>
                </a:lnTo>
                <a:lnTo>
                  <a:pt x="133" y="18"/>
                </a:lnTo>
                <a:lnTo>
                  <a:pt x="133" y="18"/>
                </a:lnTo>
                <a:lnTo>
                  <a:pt x="133" y="18"/>
                </a:lnTo>
                <a:lnTo>
                  <a:pt x="131" y="17"/>
                </a:lnTo>
                <a:lnTo>
                  <a:pt x="131" y="15"/>
                </a:lnTo>
                <a:lnTo>
                  <a:pt x="131" y="15"/>
                </a:lnTo>
                <a:lnTo>
                  <a:pt x="136" y="13"/>
                </a:lnTo>
                <a:lnTo>
                  <a:pt x="136" y="13"/>
                </a:lnTo>
                <a:lnTo>
                  <a:pt x="136" y="13"/>
                </a:lnTo>
                <a:lnTo>
                  <a:pt x="138" y="12"/>
                </a:lnTo>
                <a:lnTo>
                  <a:pt x="138" y="12"/>
                </a:lnTo>
                <a:lnTo>
                  <a:pt x="138" y="10"/>
                </a:lnTo>
                <a:lnTo>
                  <a:pt x="140" y="8"/>
                </a:lnTo>
                <a:lnTo>
                  <a:pt x="143" y="7"/>
                </a:lnTo>
                <a:lnTo>
                  <a:pt x="145" y="7"/>
                </a:lnTo>
                <a:lnTo>
                  <a:pt x="145" y="7"/>
                </a:lnTo>
                <a:lnTo>
                  <a:pt x="145" y="7"/>
                </a:lnTo>
                <a:lnTo>
                  <a:pt x="145" y="7"/>
                </a:lnTo>
                <a:lnTo>
                  <a:pt x="145" y="8"/>
                </a:lnTo>
                <a:lnTo>
                  <a:pt x="145" y="10"/>
                </a:lnTo>
                <a:lnTo>
                  <a:pt x="145" y="10"/>
                </a:lnTo>
                <a:lnTo>
                  <a:pt x="146" y="10"/>
                </a:lnTo>
                <a:lnTo>
                  <a:pt x="146" y="10"/>
                </a:lnTo>
                <a:lnTo>
                  <a:pt x="148" y="10"/>
                </a:lnTo>
                <a:lnTo>
                  <a:pt x="148" y="8"/>
                </a:lnTo>
                <a:lnTo>
                  <a:pt x="148" y="8"/>
                </a:lnTo>
                <a:lnTo>
                  <a:pt x="150" y="8"/>
                </a:lnTo>
                <a:lnTo>
                  <a:pt x="150" y="8"/>
                </a:lnTo>
                <a:lnTo>
                  <a:pt x="150" y="8"/>
                </a:lnTo>
                <a:lnTo>
                  <a:pt x="151" y="8"/>
                </a:lnTo>
                <a:lnTo>
                  <a:pt x="151" y="10"/>
                </a:lnTo>
                <a:lnTo>
                  <a:pt x="151" y="10"/>
                </a:lnTo>
                <a:lnTo>
                  <a:pt x="151" y="12"/>
                </a:lnTo>
                <a:lnTo>
                  <a:pt x="151" y="12"/>
                </a:lnTo>
                <a:lnTo>
                  <a:pt x="151" y="13"/>
                </a:lnTo>
                <a:lnTo>
                  <a:pt x="155" y="13"/>
                </a:lnTo>
                <a:lnTo>
                  <a:pt x="155" y="13"/>
                </a:lnTo>
                <a:lnTo>
                  <a:pt x="155" y="13"/>
                </a:lnTo>
                <a:lnTo>
                  <a:pt x="156" y="13"/>
                </a:lnTo>
                <a:lnTo>
                  <a:pt x="156" y="12"/>
                </a:lnTo>
                <a:lnTo>
                  <a:pt x="158" y="13"/>
                </a:lnTo>
                <a:lnTo>
                  <a:pt x="158" y="13"/>
                </a:lnTo>
                <a:lnTo>
                  <a:pt x="158" y="12"/>
                </a:lnTo>
                <a:lnTo>
                  <a:pt x="158" y="12"/>
                </a:lnTo>
                <a:lnTo>
                  <a:pt x="160" y="10"/>
                </a:lnTo>
                <a:lnTo>
                  <a:pt x="161" y="5"/>
                </a:lnTo>
                <a:lnTo>
                  <a:pt x="161" y="5"/>
                </a:lnTo>
                <a:lnTo>
                  <a:pt x="161" y="3"/>
                </a:lnTo>
                <a:lnTo>
                  <a:pt x="163" y="3"/>
                </a:lnTo>
                <a:lnTo>
                  <a:pt x="163" y="3"/>
                </a:lnTo>
                <a:lnTo>
                  <a:pt x="163" y="3"/>
                </a:lnTo>
                <a:lnTo>
                  <a:pt x="163" y="5"/>
                </a:lnTo>
                <a:lnTo>
                  <a:pt x="163" y="5"/>
                </a:lnTo>
                <a:lnTo>
                  <a:pt x="163" y="7"/>
                </a:lnTo>
                <a:lnTo>
                  <a:pt x="163" y="8"/>
                </a:lnTo>
                <a:lnTo>
                  <a:pt x="163" y="8"/>
                </a:lnTo>
                <a:lnTo>
                  <a:pt x="163" y="8"/>
                </a:lnTo>
                <a:lnTo>
                  <a:pt x="163" y="8"/>
                </a:lnTo>
                <a:lnTo>
                  <a:pt x="163" y="10"/>
                </a:lnTo>
                <a:lnTo>
                  <a:pt x="163" y="10"/>
                </a:lnTo>
                <a:lnTo>
                  <a:pt x="166" y="10"/>
                </a:lnTo>
                <a:lnTo>
                  <a:pt x="166" y="10"/>
                </a:lnTo>
                <a:lnTo>
                  <a:pt x="168" y="10"/>
                </a:lnTo>
                <a:lnTo>
                  <a:pt x="168" y="10"/>
                </a:lnTo>
                <a:lnTo>
                  <a:pt x="168" y="8"/>
                </a:lnTo>
                <a:lnTo>
                  <a:pt x="168" y="8"/>
                </a:lnTo>
                <a:lnTo>
                  <a:pt x="170" y="7"/>
                </a:lnTo>
                <a:lnTo>
                  <a:pt x="170" y="7"/>
                </a:lnTo>
                <a:lnTo>
                  <a:pt x="170" y="5"/>
                </a:lnTo>
                <a:lnTo>
                  <a:pt x="170" y="5"/>
                </a:lnTo>
                <a:lnTo>
                  <a:pt x="170" y="5"/>
                </a:lnTo>
                <a:lnTo>
                  <a:pt x="170" y="3"/>
                </a:lnTo>
                <a:lnTo>
                  <a:pt x="171" y="3"/>
                </a:lnTo>
                <a:lnTo>
                  <a:pt x="175" y="3"/>
                </a:lnTo>
                <a:lnTo>
                  <a:pt x="175" y="3"/>
                </a:lnTo>
                <a:lnTo>
                  <a:pt x="175" y="3"/>
                </a:lnTo>
                <a:lnTo>
                  <a:pt x="177" y="3"/>
                </a:lnTo>
                <a:lnTo>
                  <a:pt x="180" y="3"/>
                </a:lnTo>
                <a:lnTo>
                  <a:pt x="182" y="5"/>
                </a:lnTo>
                <a:lnTo>
                  <a:pt x="182" y="5"/>
                </a:lnTo>
                <a:lnTo>
                  <a:pt x="182" y="5"/>
                </a:lnTo>
                <a:lnTo>
                  <a:pt x="182" y="5"/>
                </a:lnTo>
                <a:lnTo>
                  <a:pt x="182" y="7"/>
                </a:lnTo>
                <a:lnTo>
                  <a:pt x="183" y="7"/>
                </a:lnTo>
                <a:lnTo>
                  <a:pt x="183" y="7"/>
                </a:lnTo>
                <a:lnTo>
                  <a:pt x="182" y="7"/>
                </a:lnTo>
                <a:lnTo>
                  <a:pt x="182" y="8"/>
                </a:lnTo>
                <a:lnTo>
                  <a:pt x="182" y="8"/>
                </a:lnTo>
                <a:lnTo>
                  <a:pt x="182" y="8"/>
                </a:lnTo>
                <a:lnTo>
                  <a:pt x="182" y="8"/>
                </a:lnTo>
                <a:lnTo>
                  <a:pt x="182" y="8"/>
                </a:lnTo>
                <a:lnTo>
                  <a:pt x="180" y="10"/>
                </a:lnTo>
                <a:lnTo>
                  <a:pt x="178" y="10"/>
                </a:lnTo>
                <a:lnTo>
                  <a:pt x="178" y="10"/>
                </a:lnTo>
                <a:lnTo>
                  <a:pt x="178" y="10"/>
                </a:lnTo>
                <a:lnTo>
                  <a:pt x="183" y="13"/>
                </a:lnTo>
                <a:lnTo>
                  <a:pt x="183" y="15"/>
                </a:lnTo>
                <a:lnTo>
                  <a:pt x="183" y="15"/>
                </a:lnTo>
                <a:lnTo>
                  <a:pt x="185" y="13"/>
                </a:lnTo>
                <a:lnTo>
                  <a:pt x="185" y="13"/>
                </a:lnTo>
                <a:lnTo>
                  <a:pt x="187" y="13"/>
                </a:lnTo>
                <a:lnTo>
                  <a:pt x="187" y="12"/>
                </a:lnTo>
                <a:lnTo>
                  <a:pt x="187" y="12"/>
                </a:lnTo>
                <a:lnTo>
                  <a:pt x="187" y="12"/>
                </a:lnTo>
                <a:lnTo>
                  <a:pt x="187" y="12"/>
                </a:lnTo>
                <a:lnTo>
                  <a:pt x="187" y="10"/>
                </a:lnTo>
                <a:lnTo>
                  <a:pt x="188" y="10"/>
                </a:lnTo>
                <a:lnTo>
                  <a:pt x="188" y="10"/>
                </a:lnTo>
                <a:lnTo>
                  <a:pt x="190" y="10"/>
                </a:lnTo>
                <a:lnTo>
                  <a:pt x="190" y="10"/>
                </a:lnTo>
                <a:lnTo>
                  <a:pt x="190" y="10"/>
                </a:lnTo>
                <a:lnTo>
                  <a:pt x="190" y="10"/>
                </a:lnTo>
                <a:lnTo>
                  <a:pt x="190" y="12"/>
                </a:lnTo>
                <a:lnTo>
                  <a:pt x="190" y="12"/>
                </a:lnTo>
                <a:lnTo>
                  <a:pt x="190" y="12"/>
                </a:lnTo>
                <a:lnTo>
                  <a:pt x="190" y="13"/>
                </a:lnTo>
                <a:lnTo>
                  <a:pt x="188" y="13"/>
                </a:lnTo>
                <a:lnTo>
                  <a:pt x="188" y="13"/>
                </a:lnTo>
                <a:lnTo>
                  <a:pt x="188" y="13"/>
                </a:lnTo>
                <a:lnTo>
                  <a:pt x="188" y="15"/>
                </a:lnTo>
                <a:lnTo>
                  <a:pt x="188" y="15"/>
                </a:lnTo>
                <a:lnTo>
                  <a:pt x="188" y="17"/>
                </a:lnTo>
                <a:lnTo>
                  <a:pt x="190" y="17"/>
                </a:lnTo>
                <a:lnTo>
                  <a:pt x="192" y="15"/>
                </a:lnTo>
                <a:lnTo>
                  <a:pt x="193" y="12"/>
                </a:lnTo>
                <a:lnTo>
                  <a:pt x="195" y="12"/>
                </a:lnTo>
                <a:lnTo>
                  <a:pt x="195" y="12"/>
                </a:lnTo>
                <a:lnTo>
                  <a:pt x="200" y="10"/>
                </a:lnTo>
                <a:lnTo>
                  <a:pt x="200" y="10"/>
                </a:lnTo>
                <a:lnTo>
                  <a:pt x="202" y="10"/>
                </a:lnTo>
                <a:lnTo>
                  <a:pt x="202" y="10"/>
                </a:lnTo>
                <a:lnTo>
                  <a:pt x="203" y="7"/>
                </a:lnTo>
                <a:lnTo>
                  <a:pt x="203" y="7"/>
                </a:lnTo>
                <a:lnTo>
                  <a:pt x="203" y="5"/>
                </a:lnTo>
                <a:lnTo>
                  <a:pt x="198" y="3"/>
                </a:lnTo>
                <a:lnTo>
                  <a:pt x="198" y="1"/>
                </a:lnTo>
                <a:lnTo>
                  <a:pt x="198" y="1"/>
                </a:lnTo>
                <a:lnTo>
                  <a:pt x="202" y="3"/>
                </a:lnTo>
                <a:lnTo>
                  <a:pt x="202" y="3"/>
                </a:lnTo>
                <a:lnTo>
                  <a:pt x="203" y="3"/>
                </a:lnTo>
                <a:lnTo>
                  <a:pt x="203" y="3"/>
                </a:lnTo>
                <a:lnTo>
                  <a:pt x="205" y="0"/>
                </a:lnTo>
                <a:lnTo>
                  <a:pt x="205" y="0"/>
                </a:lnTo>
                <a:lnTo>
                  <a:pt x="205" y="0"/>
                </a:lnTo>
                <a:lnTo>
                  <a:pt x="205" y="0"/>
                </a:lnTo>
                <a:lnTo>
                  <a:pt x="207" y="0"/>
                </a:lnTo>
                <a:lnTo>
                  <a:pt x="208" y="0"/>
                </a:lnTo>
                <a:lnTo>
                  <a:pt x="208" y="1"/>
                </a:lnTo>
                <a:lnTo>
                  <a:pt x="208" y="1"/>
                </a:lnTo>
                <a:lnTo>
                  <a:pt x="208" y="1"/>
                </a:lnTo>
                <a:lnTo>
                  <a:pt x="208" y="3"/>
                </a:lnTo>
                <a:lnTo>
                  <a:pt x="210" y="3"/>
                </a:lnTo>
                <a:lnTo>
                  <a:pt x="210" y="3"/>
                </a:lnTo>
                <a:lnTo>
                  <a:pt x="210" y="3"/>
                </a:lnTo>
                <a:lnTo>
                  <a:pt x="212" y="3"/>
                </a:lnTo>
                <a:lnTo>
                  <a:pt x="212" y="3"/>
                </a:lnTo>
                <a:lnTo>
                  <a:pt x="212" y="1"/>
                </a:lnTo>
                <a:lnTo>
                  <a:pt x="212" y="1"/>
                </a:lnTo>
                <a:lnTo>
                  <a:pt x="212" y="1"/>
                </a:lnTo>
                <a:lnTo>
                  <a:pt x="212" y="0"/>
                </a:lnTo>
                <a:lnTo>
                  <a:pt x="212" y="0"/>
                </a:lnTo>
                <a:lnTo>
                  <a:pt x="212" y="0"/>
                </a:lnTo>
                <a:lnTo>
                  <a:pt x="212" y="0"/>
                </a:lnTo>
                <a:lnTo>
                  <a:pt x="213" y="0"/>
                </a:lnTo>
                <a:lnTo>
                  <a:pt x="213" y="1"/>
                </a:lnTo>
                <a:lnTo>
                  <a:pt x="215" y="5"/>
                </a:lnTo>
                <a:lnTo>
                  <a:pt x="215" y="5"/>
                </a:lnTo>
                <a:lnTo>
                  <a:pt x="215" y="7"/>
                </a:lnTo>
                <a:lnTo>
                  <a:pt x="215" y="7"/>
                </a:lnTo>
                <a:lnTo>
                  <a:pt x="215" y="8"/>
                </a:lnTo>
                <a:lnTo>
                  <a:pt x="215" y="8"/>
                </a:lnTo>
                <a:lnTo>
                  <a:pt x="215" y="10"/>
                </a:lnTo>
                <a:lnTo>
                  <a:pt x="215" y="1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5" name="Freeform 98">
            <a:extLst>
              <a:ext uri="{FF2B5EF4-FFF2-40B4-BE49-F238E27FC236}">
                <a16:creationId xmlns:a16="http://schemas.microsoft.com/office/drawing/2014/main" id="{FAFB7F47-912F-440E-9D67-3C47921A693F}"/>
              </a:ext>
            </a:extLst>
          </p:cNvPr>
          <p:cNvSpPr>
            <a:spLocks noEditPoints="1"/>
          </p:cNvSpPr>
          <p:nvPr/>
        </p:nvSpPr>
        <p:spPr bwMode="auto">
          <a:xfrm>
            <a:off x="5484811" y="4769932"/>
            <a:ext cx="368833" cy="277108"/>
          </a:xfrm>
          <a:custGeom>
            <a:avLst/>
            <a:gdLst>
              <a:gd name="T0" fmla="*/ 215 w 382"/>
              <a:gd name="T1" fmla="*/ 13 h 287"/>
              <a:gd name="T2" fmla="*/ 225 w 382"/>
              <a:gd name="T3" fmla="*/ 37 h 287"/>
              <a:gd name="T4" fmla="*/ 230 w 382"/>
              <a:gd name="T5" fmla="*/ 44 h 287"/>
              <a:gd name="T6" fmla="*/ 237 w 382"/>
              <a:gd name="T7" fmla="*/ 60 h 287"/>
              <a:gd name="T8" fmla="*/ 262 w 382"/>
              <a:gd name="T9" fmla="*/ 67 h 287"/>
              <a:gd name="T10" fmla="*/ 261 w 382"/>
              <a:gd name="T11" fmla="*/ 87 h 287"/>
              <a:gd name="T12" fmla="*/ 272 w 382"/>
              <a:gd name="T13" fmla="*/ 89 h 287"/>
              <a:gd name="T14" fmla="*/ 282 w 382"/>
              <a:gd name="T15" fmla="*/ 97 h 287"/>
              <a:gd name="T16" fmla="*/ 289 w 382"/>
              <a:gd name="T17" fmla="*/ 86 h 287"/>
              <a:gd name="T18" fmla="*/ 306 w 382"/>
              <a:gd name="T19" fmla="*/ 89 h 287"/>
              <a:gd name="T20" fmla="*/ 321 w 382"/>
              <a:gd name="T21" fmla="*/ 91 h 287"/>
              <a:gd name="T22" fmla="*/ 316 w 382"/>
              <a:gd name="T23" fmla="*/ 75 h 287"/>
              <a:gd name="T24" fmla="*/ 326 w 382"/>
              <a:gd name="T25" fmla="*/ 62 h 287"/>
              <a:gd name="T26" fmla="*/ 338 w 382"/>
              <a:gd name="T27" fmla="*/ 54 h 287"/>
              <a:gd name="T28" fmla="*/ 335 w 382"/>
              <a:gd name="T29" fmla="*/ 69 h 287"/>
              <a:gd name="T30" fmla="*/ 333 w 382"/>
              <a:gd name="T31" fmla="*/ 84 h 287"/>
              <a:gd name="T32" fmla="*/ 343 w 382"/>
              <a:gd name="T33" fmla="*/ 94 h 287"/>
              <a:gd name="T34" fmla="*/ 356 w 382"/>
              <a:gd name="T35" fmla="*/ 82 h 287"/>
              <a:gd name="T36" fmla="*/ 338 w 382"/>
              <a:gd name="T37" fmla="*/ 111 h 287"/>
              <a:gd name="T38" fmla="*/ 370 w 382"/>
              <a:gd name="T39" fmla="*/ 128 h 287"/>
              <a:gd name="T40" fmla="*/ 380 w 382"/>
              <a:gd name="T41" fmla="*/ 144 h 287"/>
              <a:gd name="T42" fmla="*/ 361 w 382"/>
              <a:gd name="T43" fmla="*/ 163 h 287"/>
              <a:gd name="T44" fmla="*/ 331 w 382"/>
              <a:gd name="T45" fmla="*/ 178 h 287"/>
              <a:gd name="T46" fmla="*/ 316 w 382"/>
              <a:gd name="T47" fmla="*/ 192 h 287"/>
              <a:gd name="T48" fmla="*/ 324 w 382"/>
              <a:gd name="T49" fmla="*/ 208 h 287"/>
              <a:gd name="T50" fmla="*/ 314 w 382"/>
              <a:gd name="T51" fmla="*/ 235 h 287"/>
              <a:gd name="T52" fmla="*/ 304 w 382"/>
              <a:gd name="T53" fmla="*/ 260 h 287"/>
              <a:gd name="T54" fmla="*/ 294 w 382"/>
              <a:gd name="T55" fmla="*/ 284 h 287"/>
              <a:gd name="T56" fmla="*/ 282 w 382"/>
              <a:gd name="T57" fmla="*/ 269 h 287"/>
              <a:gd name="T58" fmla="*/ 287 w 382"/>
              <a:gd name="T59" fmla="*/ 257 h 287"/>
              <a:gd name="T60" fmla="*/ 279 w 382"/>
              <a:gd name="T61" fmla="*/ 252 h 287"/>
              <a:gd name="T62" fmla="*/ 259 w 382"/>
              <a:gd name="T63" fmla="*/ 228 h 287"/>
              <a:gd name="T64" fmla="*/ 240 w 382"/>
              <a:gd name="T65" fmla="*/ 230 h 287"/>
              <a:gd name="T66" fmla="*/ 234 w 382"/>
              <a:gd name="T67" fmla="*/ 225 h 287"/>
              <a:gd name="T68" fmla="*/ 205 w 382"/>
              <a:gd name="T69" fmla="*/ 197 h 287"/>
              <a:gd name="T70" fmla="*/ 183 w 382"/>
              <a:gd name="T71" fmla="*/ 212 h 287"/>
              <a:gd name="T72" fmla="*/ 166 w 382"/>
              <a:gd name="T73" fmla="*/ 207 h 287"/>
              <a:gd name="T74" fmla="*/ 155 w 382"/>
              <a:gd name="T75" fmla="*/ 197 h 287"/>
              <a:gd name="T76" fmla="*/ 134 w 382"/>
              <a:gd name="T77" fmla="*/ 185 h 287"/>
              <a:gd name="T78" fmla="*/ 116 w 382"/>
              <a:gd name="T79" fmla="*/ 161 h 287"/>
              <a:gd name="T80" fmla="*/ 108 w 382"/>
              <a:gd name="T81" fmla="*/ 144 h 287"/>
              <a:gd name="T82" fmla="*/ 62 w 382"/>
              <a:gd name="T83" fmla="*/ 151 h 287"/>
              <a:gd name="T84" fmla="*/ 40 w 382"/>
              <a:gd name="T85" fmla="*/ 134 h 287"/>
              <a:gd name="T86" fmla="*/ 32 w 382"/>
              <a:gd name="T87" fmla="*/ 133 h 287"/>
              <a:gd name="T88" fmla="*/ 8 w 382"/>
              <a:gd name="T89" fmla="*/ 141 h 287"/>
              <a:gd name="T90" fmla="*/ 15 w 382"/>
              <a:gd name="T91" fmla="*/ 112 h 287"/>
              <a:gd name="T92" fmla="*/ 34 w 382"/>
              <a:gd name="T93" fmla="*/ 116 h 287"/>
              <a:gd name="T94" fmla="*/ 35 w 382"/>
              <a:gd name="T95" fmla="*/ 112 h 287"/>
              <a:gd name="T96" fmla="*/ 47 w 382"/>
              <a:gd name="T97" fmla="*/ 107 h 287"/>
              <a:gd name="T98" fmla="*/ 57 w 382"/>
              <a:gd name="T99" fmla="*/ 89 h 287"/>
              <a:gd name="T100" fmla="*/ 47 w 382"/>
              <a:gd name="T101" fmla="*/ 84 h 287"/>
              <a:gd name="T102" fmla="*/ 52 w 382"/>
              <a:gd name="T103" fmla="*/ 77 h 287"/>
              <a:gd name="T104" fmla="*/ 67 w 382"/>
              <a:gd name="T105" fmla="*/ 60 h 287"/>
              <a:gd name="T106" fmla="*/ 94 w 382"/>
              <a:gd name="T107" fmla="*/ 42 h 287"/>
              <a:gd name="T108" fmla="*/ 116 w 382"/>
              <a:gd name="T109" fmla="*/ 27 h 287"/>
              <a:gd name="T110" fmla="*/ 134 w 382"/>
              <a:gd name="T111" fmla="*/ 22 h 287"/>
              <a:gd name="T112" fmla="*/ 145 w 382"/>
              <a:gd name="T113" fmla="*/ 10 h 287"/>
              <a:gd name="T114" fmla="*/ 163 w 382"/>
              <a:gd name="T115" fmla="*/ 3 h 287"/>
              <a:gd name="T116" fmla="*/ 182 w 382"/>
              <a:gd name="T117" fmla="*/ 5 h 287"/>
              <a:gd name="T118" fmla="*/ 190 w 382"/>
              <a:gd name="T119" fmla="*/ 10 h 287"/>
              <a:gd name="T120" fmla="*/ 203 w 382"/>
              <a:gd name="T121" fmla="*/ 3 h 287"/>
              <a:gd name="T122" fmla="*/ 215 w 382"/>
              <a:gd name="T123" fmla="*/ 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 h="287">
                <a:moveTo>
                  <a:pt x="49" y="116"/>
                </a:moveTo>
                <a:lnTo>
                  <a:pt x="49" y="116"/>
                </a:lnTo>
                <a:lnTo>
                  <a:pt x="50" y="116"/>
                </a:lnTo>
                <a:lnTo>
                  <a:pt x="52" y="116"/>
                </a:lnTo>
                <a:lnTo>
                  <a:pt x="52" y="114"/>
                </a:lnTo>
                <a:lnTo>
                  <a:pt x="54" y="112"/>
                </a:lnTo>
                <a:lnTo>
                  <a:pt x="54" y="112"/>
                </a:lnTo>
                <a:lnTo>
                  <a:pt x="54" y="112"/>
                </a:lnTo>
                <a:lnTo>
                  <a:pt x="54" y="112"/>
                </a:lnTo>
                <a:lnTo>
                  <a:pt x="54" y="112"/>
                </a:lnTo>
                <a:lnTo>
                  <a:pt x="54" y="112"/>
                </a:lnTo>
                <a:lnTo>
                  <a:pt x="54" y="112"/>
                </a:lnTo>
                <a:lnTo>
                  <a:pt x="52" y="112"/>
                </a:lnTo>
                <a:lnTo>
                  <a:pt x="49" y="116"/>
                </a:lnTo>
                <a:close/>
                <a:moveTo>
                  <a:pt x="215" y="10"/>
                </a:moveTo>
                <a:lnTo>
                  <a:pt x="215" y="10"/>
                </a:lnTo>
                <a:lnTo>
                  <a:pt x="217" y="10"/>
                </a:lnTo>
                <a:lnTo>
                  <a:pt x="217" y="8"/>
                </a:lnTo>
                <a:lnTo>
                  <a:pt x="217" y="8"/>
                </a:lnTo>
                <a:lnTo>
                  <a:pt x="219" y="8"/>
                </a:lnTo>
                <a:lnTo>
                  <a:pt x="219" y="8"/>
                </a:lnTo>
                <a:lnTo>
                  <a:pt x="219" y="8"/>
                </a:lnTo>
                <a:lnTo>
                  <a:pt x="219" y="8"/>
                </a:lnTo>
                <a:lnTo>
                  <a:pt x="219" y="10"/>
                </a:lnTo>
                <a:lnTo>
                  <a:pt x="219" y="10"/>
                </a:lnTo>
                <a:lnTo>
                  <a:pt x="217" y="10"/>
                </a:lnTo>
                <a:lnTo>
                  <a:pt x="215" y="12"/>
                </a:lnTo>
                <a:lnTo>
                  <a:pt x="215" y="12"/>
                </a:lnTo>
                <a:lnTo>
                  <a:pt x="215" y="13"/>
                </a:lnTo>
                <a:lnTo>
                  <a:pt x="215" y="13"/>
                </a:lnTo>
                <a:lnTo>
                  <a:pt x="215" y="15"/>
                </a:lnTo>
                <a:lnTo>
                  <a:pt x="215" y="17"/>
                </a:lnTo>
                <a:lnTo>
                  <a:pt x="217" y="18"/>
                </a:lnTo>
                <a:lnTo>
                  <a:pt x="217" y="18"/>
                </a:lnTo>
                <a:lnTo>
                  <a:pt x="217" y="18"/>
                </a:lnTo>
                <a:lnTo>
                  <a:pt x="217" y="18"/>
                </a:lnTo>
                <a:lnTo>
                  <a:pt x="215" y="20"/>
                </a:lnTo>
                <a:lnTo>
                  <a:pt x="215" y="20"/>
                </a:lnTo>
                <a:lnTo>
                  <a:pt x="215" y="22"/>
                </a:lnTo>
                <a:lnTo>
                  <a:pt x="215" y="23"/>
                </a:lnTo>
                <a:lnTo>
                  <a:pt x="217" y="25"/>
                </a:lnTo>
                <a:lnTo>
                  <a:pt x="217" y="27"/>
                </a:lnTo>
                <a:lnTo>
                  <a:pt x="217" y="28"/>
                </a:lnTo>
                <a:lnTo>
                  <a:pt x="219" y="28"/>
                </a:lnTo>
                <a:lnTo>
                  <a:pt x="219" y="28"/>
                </a:lnTo>
                <a:lnTo>
                  <a:pt x="220" y="30"/>
                </a:lnTo>
                <a:lnTo>
                  <a:pt x="220" y="30"/>
                </a:lnTo>
                <a:lnTo>
                  <a:pt x="219" y="30"/>
                </a:lnTo>
                <a:lnTo>
                  <a:pt x="219" y="32"/>
                </a:lnTo>
                <a:lnTo>
                  <a:pt x="217" y="32"/>
                </a:lnTo>
                <a:lnTo>
                  <a:pt x="217" y="32"/>
                </a:lnTo>
                <a:lnTo>
                  <a:pt x="217" y="33"/>
                </a:lnTo>
                <a:lnTo>
                  <a:pt x="217" y="33"/>
                </a:lnTo>
                <a:lnTo>
                  <a:pt x="219" y="33"/>
                </a:lnTo>
                <a:lnTo>
                  <a:pt x="222" y="37"/>
                </a:lnTo>
                <a:lnTo>
                  <a:pt x="222" y="37"/>
                </a:lnTo>
                <a:lnTo>
                  <a:pt x="224" y="37"/>
                </a:lnTo>
                <a:lnTo>
                  <a:pt x="224" y="37"/>
                </a:lnTo>
                <a:lnTo>
                  <a:pt x="225" y="37"/>
                </a:lnTo>
                <a:lnTo>
                  <a:pt x="225" y="37"/>
                </a:lnTo>
                <a:lnTo>
                  <a:pt x="225" y="35"/>
                </a:lnTo>
                <a:lnTo>
                  <a:pt x="227" y="35"/>
                </a:lnTo>
                <a:lnTo>
                  <a:pt x="227" y="35"/>
                </a:lnTo>
                <a:lnTo>
                  <a:pt x="227" y="33"/>
                </a:lnTo>
                <a:lnTo>
                  <a:pt x="227" y="33"/>
                </a:lnTo>
                <a:lnTo>
                  <a:pt x="227" y="33"/>
                </a:lnTo>
                <a:lnTo>
                  <a:pt x="227" y="32"/>
                </a:lnTo>
                <a:lnTo>
                  <a:pt x="227" y="32"/>
                </a:lnTo>
                <a:lnTo>
                  <a:pt x="227" y="32"/>
                </a:lnTo>
                <a:lnTo>
                  <a:pt x="227" y="32"/>
                </a:lnTo>
                <a:lnTo>
                  <a:pt x="227" y="32"/>
                </a:lnTo>
                <a:lnTo>
                  <a:pt x="229" y="33"/>
                </a:lnTo>
                <a:lnTo>
                  <a:pt x="230" y="33"/>
                </a:lnTo>
                <a:lnTo>
                  <a:pt x="230" y="35"/>
                </a:lnTo>
                <a:lnTo>
                  <a:pt x="230" y="37"/>
                </a:lnTo>
                <a:lnTo>
                  <a:pt x="230" y="37"/>
                </a:lnTo>
                <a:lnTo>
                  <a:pt x="230" y="37"/>
                </a:lnTo>
                <a:lnTo>
                  <a:pt x="230" y="38"/>
                </a:lnTo>
                <a:lnTo>
                  <a:pt x="230" y="38"/>
                </a:lnTo>
                <a:lnTo>
                  <a:pt x="230" y="38"/>
                </a:lnTo>
                <a:lnTo>
                  <a:pt x="230" y="38"/>
                </a:lnTo>
                <a:lnTo>
                  <a:pt x="230" y="38"/>
                </a:lnTo>
                <a:lnTo>
                  <a:pt x="230" y="40"/>
                </a:lnTo>
                <a:lnTo>
                  <a:pt x="230" y="40"/>
                </a:lnTo>
                <a:lnTo>
                  <a:pt x="230" y="40"/>
                </a:lnTo>
                <a:lnTo>
                  <a:pt x="230" y="42"/>
                </a:lnTo>
                <a:lnTo>
                  <a:pt x="230" y="44"/>
                </a:lnTo>
                <a:lnTo>
                  <a:pt x="230" y="44"/>
                </a:lnTo>
                <a:lnTo>
                  <a:pt x="230" y="44"/>
                </a:lnTo>
                <a:lnTo>
                  <a:pt x="230" y="44"/>
                </a:lnTo>
                <a:lnTo>
                  <a:pt x="230" y="45"/>
                </a:lnTo>
                <a:lnTo>
                  <a:pt x="230" y="45"/>
                </a:lnTo>
                <a:lnTo>
                  <a:pt x="229" y="45"/>
                </a:lnTo>
                <a:lnTo>
                  <a:pt x="229" y="45"/>
                </a:lnTo>
                <a:lnTo>
                  <a:pt x="227" y="45"/>
                </a:lnTo>
                <a:lnTo>
                  <a:pt x="227" y="45"/>
                </a:lnTo>
                <a:lnTo>
                  <a:pt x="227" y="45"/>
                </a:lnTo>
                <a:lnTo>
                  <a:pt x="227" y="45"/>
                </a:lnTo>
                <a:lnTo>
                  <a:pt x="227" y="45"/>
                </a:lnTo>
                <a:lnTo>
                  <a:pt x="227" y="45"/>
                </a:lnTo>
                <a:lnTo>
                  <a:pt x="227" y="47"/>
                </a:lnTo>
                <a:lnTo>
                  <a:pt x="225" y="47"/>
                </a:lnTo>
                <a:lnTo>
                  <a:pt x="225" y="47"/>
                </a:lnTo>
                <a:lnTo>
                  <a:pt x="225" y="47"/>
                </a:lnTo>
                <a:lnTo>
                  <a:pt x="225" y="47"/>
                </a:lnTo>
                <a:lnTo>
                  <a:pt x="227" y="49"/>
                </a:lnTo>
                <a:lnTo>
                  <a:pt x="230" y="52"/>
                </a:lnTo>
                <a:lnTo>
                  <a:pt x="230" y="52"/>
                </a:lnTo>
                <a:lnTo>
                  <a:pt x="232" y="55"/>
                </a:lnTo>
                <a:lnTo>
                  <a:pt x="232" y="57"/>
                </a:lnTo>
                <a:lnTo>
                  <a:pt x="234" y="59"/>
                </a:lnTo>
                <a:lnTo>
                  <a:pt x="234" y="59"/>
                </a:lnTo>
                <a:lnTo>
                  <a:pt x="234" y="60"/>
                </a:lnTo>
                <a:lnTo>
                  <a:pt x="234" y="60"/>
                </a:lnTo>
                <a:lnTo>
                  <a:pt x="234" y="60"/>
                </a:lnTo>
                <a:lnTo>
                  <a:pt x="235" y="60"/>
                </a:lnTo>
                <a:lnTo>
                  <a:pt x="235" y="60"/>
                </a:lnTo>
                <a:lnTo>
                  <a:pt x="235" y="60"/>
                </a:lnTo>
                <a:lnTo>
                  <a:pt x="235" y="60"/>
                </a:lnTo>
                <a:lnTo>
                  <a:pt x="237" y="60"/>
                </a:lnTo>
                <a:lnTo>
                  <a:pt x="237" y="60"/>
                </a:lnTo>
                <a:lnTo>
                  <a:pt x="240" y="62"/>
                </a:lnTo>
                <a:lnTo>
                  <a:pt x="240" y="62"/>
                </a:lnTo>
                <a:lnTo>
                  <a:pt x="242" y="62"/>
                </a:lnTo>
                <a:lnTo>
                  <a:pt x="242" y="62"/>
                </a:lnTo>
                <a:lnTo>
                  <a:pt x="240" y="64"/>
                </a:lnTo>
                <a:lnTo>
                  <a:pt x="240" y="65"/>
                </a:lnTo>
                <a:lnTo>
                  <a:pt x="240" y="65"/>
                </a:lnTo>
                <a:lnTo>
                  <a:pt x="240" y="65"/>
                </a:lnTo>
                <a:lnTo>
                  <a:pt x="242" y="65"/>
                </a:lnTo>
                <a:lnTo>
                  <a:pt x="244" y="67"/>
                </a:lnTo>
                <a:lnTo>
                  <a:pt x="244" y="67"/>
                </a:lnTo>
                <a:lnTo>
                  <a:pt x="244" y="67"/>
                </a:lnTo>
                <a:lnTo>
                  <a:pt x="244" y="69"/>
                </a:lnTo>
                <a:lnTo>
                  <a:pt x="244" y="69"/>
                </a:lnTo>
                <a:lnTo>
                  <a:pt x="245" y="69"/>
                </a:lnTo>
                <a:lnTo>
                  <a:pt x="245" y="69"/>
                </a:lnTo>
                <a:lnTo>
                  <a:pt x="245" y="69"/>
                </a:lnTo>
                <a:lnTo>
                  <a:pt x="245" y="67"/>
                </a:lnTo>
                <a:lnTo>
                  <a:pt x="247" y="65"/>
                </a:lnTo>
                <a:lnTo>
                  <a:pt x="249" y="65"/>
                </a:lnTo>
                <a:lnTo>
                  <a:pt x="249" y="65"/>
                </a:lnTo>
                <a:lnTo>
                  <a:pt x="254" y="65"/>
                </a:lnTo>
                <a:lnTo>
                  <a:pt x="256" y="67"/>
                </a:lnTo>
                <a:lnTo>
                  <a:pt x="257" y="67"/>
                </a:lnTo>
                <a:lnTo>
                  <a:pt x="259" y="67"/>
                </a:lnTo>
                <a:lnTo>
                  <a:pt x="259" y="67"/>
                </a:lnTo>
                <a:lnTo>
                  <a:pt x="261" y="67"/>
                </a:lnTo>
                <a:lnTo>
                  <a:pt x="261" y="67"/>
                </a:lnTo>
                <a:lnTo>
                  <a:pt x="262" y="67"/>
                </a:lnTo>
                <a:lnTo>
                  <a:pt x="262" y="67"/>
                </a:lnTo>
                <a:lnTo>
                  <a:pt x="262" y="67"/>
                </a:lnTo>
                <a:lnTo>
                  <a:pt x="264" y="67"/>
                </a:lnTo>
                <a:lnTo>
                  <a:pt x="264" y="67"/>
                </a:lnTo>
                <a:lnTo>
                  <a:pt x="264" y="69"/>
                </a:lnTo>
                <a:lnTo>
                  <a:pt x="264" y="69"/>
                </a:lnTo>
                <a:lnTo>
                  <a:pt x="264" y="69"/>
                </a:lnTo>
                <a:lnTo>
                  <a:pt x="262" y="70"/>
                </a:lnTo>
                <a:lnTo>
                  <a:pt x="254" y="72"/>
                </a:lnTo>
                <a:lnTo>
                  <a:pt x="254" y="72"/>
                </a:lnTo>
                <a:lnTo>
                  <a:pt x="250" y="77"/>
                </a:lnTo>
                <a:lnTo>
                  <a:pt x="249" y="77"/>
                </a:lnTo>
                <a:lnTo>
                  <a:pt x="249" y="77"/>
                </a:lnTo>
                <a:lnTo>
                  <a:pt x="247" y="77"/>
                </a:lnTo>
                <a:lnTo>
                  <a:pt x="247" y="77"/>
                </a:lnTo>
                <a:lnTo>
                  <a:pt x="247" y="79"/>
                </a:lnTo>
                <a:lnTo>
                  <a:pt x="247" y="81"/>
                </a:lnTo>
                <a:lnTo>
                  <a:pt x="247" y="82"/>
                </a:lnTo>
                <a:lnTo>
                  <a:pt x="247" y="86"/>
                </a:lnTo>
                <a:lnTo>
                  <a:pt x="249" y="84"/>
                </a:lnTo>
                <a:lnTo>
                  <a:pt x="249" y="84"/>
                </a:lnTo>
                <a:lnTo>
                  <a:pt x="257" y="86"/>
                </a:lnTo>
                <a:lnTo>
                  <a:pt x="259" y="86"/>
                </a:lnTo>
                <a:lnTo>
                  <a:pt x="259" y="86"/>
                </a:lnTo>
                <a:lnTo>
                  <a:pt x="259" y="87"/>
                </a:lnTo>
                <a:lnTo>
                  <a:pt x="259" y="87"/>
                </a:lnTo>
                <a:lnTo>
                  <a:pt x="259" y="87"/>
                </a:lnTo>
                <a:lnTo>
                  <a:pt x="261" y="87"/>
                </a:lnTo>
                <a:lnTo>
                  <a:pt x="261" y="87"/>
                </a:lnTo>
                <a:lnTo>
                  <a:pt x="261" y="87"/>
                </a:lnTo>
                <a:lnTo>
                  <a:pt x="261" y="87"/>
                </a:lnTo>
                <a:lnTo>
                  <a:pt x="262" y="86"/>
                </a:lnTo>
                <a:lnTo>
                  <a:pt x="262" y="86"/>
                </a:lnTo>
                <a:lnTo>
                  <a:pt x="262" y="86"/>
                </a:lnTo>
                <a:lnTo>
                  <a:pt x="262" y="86"/>
                </a:lnTo>
                <a:lnTo>
                  <a:pt x="262" y="87"/>
                </a:lnTo>
                <a:lnTo>
                  <a:pt x="262" y="87"/>
                </a:lnTo>
                <a:lnTo>
                  <a:pt x="262" y="87"/>
                </a:lnTo>
                <a:lnTo>
                  <a:pt x="262" y="89"/>
                </a:lnTo>
                <a:lnTo>
                  <a:pt x="262" y="89"/>
                </a:lnTo>
                <a:lnTo>
                  <a:pt x="264" y="89"/>
                </a:lnTo>
                <a:lnTo>
                  <a:pt x="264" y="89"/>
                </a:lnTo>
                <a:lnTo>
                  <a:pt x="264" y="91"/>
                </a:lnTo>
                <a:lnTo>
                  <a:pt x="264" y="91"/>
                </a:lnTo>
                <a:lnTo>
                  <a:pt x="264" y="92"/>
                </a:lnTo>
                <a:lnTo>
                  <a:pt x="264" y="92"/>
                </a:lnTo>
                <a:lnTo>
                  <a:pt x="264" y="92"/>
                </a:lnTo>
                <a:lnTo>
                  <a:pt x="264" y="94"/>
                </a:lnTo>
                <a:lnTo>
                  <a:pt x="264" y="94"/>
                </a:lnTo>
                <a:lnTo>
                  <a:pt x="264" y="92"/>
                </a:lnTo>
                <a:lnTo>
                  <a:pt x="264" y="92"/>
                </a:lnTo>
                <a:lnTo>
                  <a:pt x="266" y="92"/>
                </a:lnTo>
                <a:lnTo>
                  <a:pt x="266" y="92"/>
                </a:lnTo>
                <a:lnTo>
                  <a:pt x="267" y="91"/>
                </a:lnTo>
                <a:lnTo>
                  <a:pt x="269" y="91"/>
                </a:lnTo>
                <a:lnTo>
                  <a:pt x="271" y="91"/>
                </a:lnTo>
                <a:lnTo>
                  <a:pt x="271" y="91"/>
                </a:lnTo>
                <a:lnTo>
                  <a:pt x="272" y="91"/>
                </a:lnTo>
                <a:lnTo>
                  <a:pt x="272" y="91"/>
                </a:lnTo>
                <a:lnTo>
                  <a:pt x="272" y="89"/>
                </a:lnTo>
                <a:lnTo>
                  <a:pt x="272" y="89"/>
                </a:lnTo>
                <a:lnTo>
                  <a:pt x="274" y="89"/>
                </a:lnTo>
                <a:lnTo>
                  <a:pt x="274" y="87"/>
                </a:lnTo>
                <a:lnTo>
                  <a:pt x="274" y="87"/>
                </a:lnTo>
                <a:lnTo>
                  <a:pt x="274" y="87"/>
                </a:lnTo>
                <a:lnTo>
                  <a:pt x="276" y="89"/>
                </a:lnTo>
                <a:lnTo>
                  <a:pt x="276" y="89"/>
                </a:lnTo>
                <a:lnTo>
                  <a:pt x="276" y="89"/>
                </a:lnTo>
                <a:lnTo>
                  <a:pt x="276" y="89"/>
                </a:lnTo>
                <a:lnTo>
                  <a:pt x="276" y="89"/>
                </a:lnTo>
                <a:lnTo>
                  <a:pt x="276" y="91"/>
                </a:lnTo>
                <a:lnTo>
                  <a:pt x="277" y="91"/>
                </a:lnTo>
                <a:lnTo>
                  <a:pt x="277" y="91"/>
                </a:lnTo>
                <a:lnTo>
                  <a:pt x="277" y="91"/>
                </a:lnTo>
                <a:lnTo>
                  <a:pt x="279" y="91"/>
                </a:lnTo>
                <a:lnTo>
                  <a:pt x="279" y="92"/>
                </a:lnTo>
                <a:lnTo>
                  <a:pt x="279" y="92"/>
                </a:lnTo>
                <a:lnTo>
                  <a:pt x="279" y="94"/>
                </a:lnTo>
                <a:lnTo>
                  <a:pt x="279" y="94"/>
                </a:lnTo>
                <a:lnTo>
                  <a:pt x="279" y="94"/>
                </a:lnTo>
                <a:lnTo>
                  <a:pt x="277" y="94"/>
                </a:lnTo>
                <a:lnTo>
                  <a:pt x="277" y="96"/>
                </a:lnTo>
                <a:lnTo>
                  <a:pt x="277" y="96"/>
                </a:lnTo>
                <a:lnTo>
                  <a:pt x="277" y="96"/>
                </a:lnTo>
                <a:lnTo>
                  <a:pt x="277" y="97"/>
                </a:lnTo>
                <a:lnTo>
                  <a:pt x="277" y="97"/>
                </a:lnTo>
                <a:lnTo>
                  <a:pt x="279" y="97"/>
                </a:lnTo>
                <a:lnTo>
                  <a:pt x="282" y="97"/>
                </a:lnTo>
                <a:lnTo>
                  <a:pt x="282" y="97"/>
                </a:lnTo>
                <a:lnTo>
                  <a:pt x="282" y="97"/>
                </a:lnTo>
                <a:lnTo>
                  <a:pt x="284" y="97"/>
                </a:lnTo>
                <a:lnTo>
                  <a:pt x="284" y="97"/>
                </a:lnTo>
                <a:lnTo>
                  <a:pt x="286" y="96"/>
                </a:lnTo>
                <a:lnTo>
                  <a:pt x="286" y="96"/>
                </a:lnTo>
                <a:lnTo>
                  <a:pt x="286" y="96"/>
                </a:lnTo>
                <a:lnTo>
                  <a:pt x="286" y="96"/>
                </a:lnTo>
                <a:lnTo>
                  <a:pt x="286" y="96"/>
                </a:lnTo>
                <a:lnTo>
                  <a:pt x="287" y="96"/>
                </a:lnTo>
                <a:lnTo>
                  <a:pt x="287" y="96"/>
                </a:lnTo>
                <a:lnTo>
                  <a:pt x="287" y="96"/>
                </a:lnTo>
                <a:lnTo>
                  <a:pt x="289" y="94"/>
                </a:lnTo>
                <a:lnTo>
                  <a:pt x="289" y="94"/>
                </a:lnTo>
                <a:lnTo>
                  <a:pt x="289" y="94"/>
                </a:lnTo>
                <a:lnTo>
                  <a:pt x="289" y="92"/>
                </a:lnTo>
                <a:lnTo>
                  <a:pt x="287" y="92"/>
                </a:lnTo>
                <a:lnTo>
                  <a:pt x="287" y="91"/>
                </a:lnTo>
                <a:lnTo>
                  <a:pt x="287" y="91"/>
                </a:lnTo>
                <a:lnTo>
                  <a:pt x="287" y="89"/>
                </a:lnTo>
                <a:lnTo>
                  <a:pt x="287" y="87"/>
                </a:lnTo>
                <a:lnTo>
                  <a:pt x="289" y="87"/>
                </a:lnTo>
                <a:lnTo>
                  <a:pt x="289" y="87"/>
                </a:lnTo>
                <a:lnTo>
                  <a:pt x="289" y="86"/>
                </a:lnTo>
                <a:lnTo>
                  <a:pt x="291" y="86"/>
                </a:lnTo>
                <a:lnTo>
                  <a:pt x="291" y="86"/>
                </a:lnTo>
                <a:lnTo>
                  <a:pt x="291" y="86"/>
                </a:lnTo>
                <a:lnTo>
                  <a:pt x="291" y="84"/>
                </a:lnTo>
                <a:lnTo>
                  <a:pt x="291" y="84"/>
                </a:lnTo>
                <a:lnTo>
                  <a:pt x="291" y="84"/>
                </a:lnTo>
                <a:lnTo>
                  <a:pt x="291" y="84"/>
                </a:lnTo>
                <a:lnTo>
                  <a:pt x="289" y="86"/>
                </a:lnTo>
                <a:lnTo>
                  <a:pt x="289" y="86"/>
                </a:lnTo>
                <a:lnTo>
                  <a:pt x="289" y="86"/>
                </a:lnTo>
                <a:lnTo>
                  <a:pt x="289" y="84"/>
                </a:lnTo>
                <a:lnTo>
                  <a:pt x="289" y="84"/>
                </a:lnTo>
                <a:lnTo>
                  <a:pt x="289" y="84"/>
                </a:lnTo>
                <a:lnTo>
                  <a:pt x="289" y="82"/>
                </a:lnTo>
                <a:lnTo>
                  <a:pt x="289" y="82"/>
                </a:lnTo>
                <a:lnTo>
                  <a:pt x="291" y="82"/>
                </a:lnTo>
                <a:lnTo>
                  <a:pt x="294" y="84"/>
                </a:lnTo>
                <a:lnTo>
                  <a:pt x="294" y="84"/>
                </a:lnTo>
                <a:lnTo>
                  <a:pt x="294" y="86"/>
                </a:lnTo>
                <a:lnTo>
                  <a:pt x="296" y="86"/>
                </a:lnTo>
                <a:lnTo>
                  <a:pt x="296" y="87"/>
                </a:lnTo>
                <a:lnTo>
                  <a:pt x="296" y="87"/>
                </a:lnTo>
                <a:lnTo>
                  <a:pt x="296" y="87"/>
                </a:lnTo>
                <a:lnTo>
                  <a:pt x="296" y="89"/>
                </a:lnTo>
                <a:lnTo>
                  <a:pt x="298" y="89"/>
                </a:lnTo>
                <a:lnTo>
                  <a:pt x="301" y="91"/>
                </a:lnTo>
                <a:lnTo>
                  <a:pt x="303" y="91"/>
                </a:lnTo>
                <a:lnTo>
                  <a:pt x="303" y="89"/>
                </a:lnTo>
                <a:lnTo>
                  <a:pt x="303" y="89"/>
                </a:lnTo>
                <a:lnTo>
                  <a:pt x="303" y="89"/>
                </a:lnTo>
                <a:lnTo>
                  <a:pt x="301" y="87"/>
                </a:lnTo>
                <a:lnTo>
                  <a:pt x="301" y="87"/>
                </a:lnTo>
                <a:lnTo>
                  <a:pt x="301" y="87"/>
                </a:lnTo>
                <a:lnTo>
                  <a:pt x="303" y="87"/>
                </a:lnTo>
                <a:lnTo>
                  <a:pt x="303" y="87"/>
                </a:lnTo>
                <a:lnTo>
                  <a:pt x="303" y="87"/>
                </a:lnTo>
                <a:lnTo>
                  <a:pt x="306" y="89"/>
                </a:lnTo>
                <a:lnTo>
                  <a:pt x="306" y="89"/>
                </a:lnTo>
                <a:lnTo>
                  <a:pt x="308" y="89"/>
                </a:lnTo>
                <a:lnTo>
                  <a:pt x="308" y="91"/>
                </a:lnTo>
                <a:lnTo>
                  <a:pt x="308" y="92"/>
                </a:lnTo>
                <a:lnTo>
                  <a:pt x="309" y="94"/>
                </a:lnTo>
                <a:lnTo>
                  <a:pt x="311" y="94"/>
                </a:lnTo>
                <a:lnTo>
                  <a:pt x="311" y="94"/>
                </a:lnTo>
                <a:lnTo>
                  <a:pt x="313" y="94"/>
                </a:lnTo>
                <a:lnTo>
                  <a:pt x="314" y="92"/>
                </a:lnTo>
                <a:lnTo>
                  <a:pt x="316" y="91"/>
                </a:lnTo>
                <a:lnTo>
                  <a:pt x="316" y="91"/>
                </a:lnTo>
                <a:lnTo>
                  <a:pt x="316" y="89"/>
                </a:lnTo>
                <a:lnTo>
                  <a:pt x="316" y="89"/>
                </a:lnTo>
                <a:lnTo>
                  <a:pt x="316" y="89"/>
                </a:lnTo>
                <a:lnTo>
                  <a:pt x="316" y="87"/>
                </a:lnTo>
                <a:lnTo>
                  <a:pt x="316" y="87"/>
                </a:lnTo>
                <a:lnTo>
                  <a:pt x="316" y="86"/>
                </a:lnTo>
                <a:lnTo>
                  <a:pt x="318" y="86"/>
                </a:lnTo>
                <a:lnTo>
                  <a:pt x="318" y="84"/>
                </a:lnTo>
                <a:lnTo>
                  <a:pt x="318" y="86"/>
                </a:lnTo>
                <a:lnTo>
                  <a:pt x="318" y="86"/>
                </a:lnTo>
                <a:lnTo>
                  <a:pt x="318" y="86"/>
                </a:lnTo>
                <a:lnTo>
                  <a:pt x="318" y="86"/>
                </a:lnTo>
                <a:lnTo>
                  <a:pt x="318" y="87"/>
                </a:lnTo>
                <a:lnTo>
                  <a:pt x="319" y="87"/>
                </a:lnTo>
                <a:lnTo>
                  <a:pt x="319" y="89"/>
                </a:lnTo>
                <a:lnTo>
                  <a:pt x="319" y="89"/>
                </a:lnTo>
                <a:lnTo>
                  <a:pt x="319" y="89"/>
                </a:lnTo>
                <a:lnTo>
                  <a:pt x="319" y="89"/>
                </a:lnTo>
                <a:lnTo>
                  <a:pt x="321" y="91"/>
                </a:lnTo>
                <a:lnTo>
                  <a:pt x="321" y="91"/>
                </a:lnTo>
                <a:lnTo>
                  <a:pt x="323" y="91"/>
                </a:lnTo>
                <a:lnTo>
                  <a:pt x="323" y="89"/>
                </a:lnTo>
                <a:lnTo>
                  <a:pt x="323" y="89"/>
                </a:lnTo>
                <a:lnTo>
                  <a:pt x="323" y="89"/>
                </a:lnTo>
                <a:lnTo>
                  <a:pt x="323" y="89"/>
                </a:lnTo>
                <a:lnTo>
                  <a:pt x="323" y="87"/>
                </a:lnTo>
                <a:lnTo>
                  <a:pt x="323" y="87"/>
                </a:lnTo>
                <a:lnTo>
                  <a:pt x="321" y="87"/>
                </a:lnTo>
                <a:lnTo>
                  <a:pt x="323" y="86"/>
                </a:lnTo>
                <a:lnTo>
                  <a:pt x="323" y="86"/>
                </a:lnTo>
                <a:lnTo>
                  <a:pt x="323" y="86"/>
                </a:lnTo>
                <a:lnTo>
                  <a:pt x="324" y="86"/>
                </a:lnTo>
                <a:lnTo>
                  <a:pt x="324" y="84"/>
                </a:lnTo>
                <a:lnTo>
                  <a:pt x="323" y="84"/>
                </a:lnTo>
                <a:lnTo>
                  <a:pt x="323" y="82"/>
                </a:lnTo>
                <a:lnTo>
                  <a:pt x="323" y="82"/>
                </a:lnTo>
                <a:lnTo>
                  <a:pt x="323" y="82"/>
                </a:lnTo>
                <a:lnTo>
                  <a:pt x="323" y="81"/>
                </a:lnTo>
                <a:lnTo>
                  <a:pt x="323" y="81"/>
                </a:lnTo>
                <a:lnTo>
                  <a:pt x="323" y="81"/>
                </a:lnTo>
                <a:lnTo>
                  <a:pt x="323" y="81"/>
                </a:lnTo>
                <a:lnTo>
                  <a:pt x="321" y="79"/>
                </a:lnTo>
                <a:lnTo>
                  <a:pt x="321" y="79"/>
                </a:lnTo>
                <a:lnTo>
                  <a:pt x="319" y="77"/>
                </a:lnTo>
                <a:lnTo>
                  <a:pt x="319" y="77"/>
                </a:lnTo>
                <a:lnTo>
                  <a:pt x="319" y="77"/>
                </a:lnTo>
                <a:lnTo>
                  <a:pt x="319" y="75"/>
                </a:lnTo>
                <a:lnTo>
                  <a:pt x="318" y="75"/>
                </a:lnTo>
                <a:lnTo>
                  <a:pt x="318" y="75"/>
                </a:lnTo>
                <a:lnTo>
                  <a:pt x="316" y="75"/>
                </a:lnTo>
                <a:lnTo>
                  <a:pt x="316" y="75"/>
                </a:lnTo>
                <a:lnTo>
                  <a:pt x="316" y="75"/>
                </a:lnTo>
                <a:lnTo>
                  <a:pt x="316" y="75"/>
                </a:lnTo>
                <a:lnTo>
                  <a:pt x="316" y="75"/>
                </a:lnTo>
                <a:lnTo>
                  <a:pt x="314" y="75"/>
                </a:lnTo>
                <a:lnTo>
                  <a:pt x="313" y="75"/>
                </a:lnTo>
                <a:lnTo>
                  <a:pt x="313" y="74"/>
                </a:lnTo>
                <a:lnTo>
                  <a:pt x="313" y="74"/>
                </a:lnTo>
                <a:lnTo>
                  <a:pt x="313" y="72"/>
                </a:lnTo>
                <a:lnTo>
                  <a:pt x="313" y="72"/>
                </a:lnTo>
                <a:lnTo>
                  <a:pt x="313" y="72"/>
                </a:lnTo>
                <a:lnTo>
                  <a:pt x="313" y="70"/>
                </a:lnTo>
                <a:lnTo>
                  <a:pt x="314" y="70"/>
                </a:lnTo>
                <a:lnTo>
                  <a:pt x="314" y="69"/>
                </a:lnTo>
                <a:lnTo>
                  <a:pt x="316" y="69"/>
                </a:lnTo>
                <a:lnTo>
                  <a:pt x="316" y="70"/>
                </a:lnTo>
                <a:lnTo>
                  <a:pt x="316" y="70"/>
                </a:lnTo>
                <a:lnTo>
                  <a:pt x="316" y="70"/>
                </a:lnTo>
                <a:lnTo>
                  <a:pt x="316" y="70"/>
                </a:lnTo>
                <a:lnTo>
                  <a:pt x="316" y="70"/>
                </a:lnTo>
                <a:lnTo>
                  <a:pt x="318" y="69"/>
                </a:lnTo>
                <a:lnTo>
                  <a:pt x="318" y="69"/>
                </a:lnTo>
                <a:lnTo>
                  <a:pt x="321" y="65"/>
                </a:lnTo>
                <a:lnTo>
                  <a:pt x="323" y="65"/>
                </a:lnTo>
                <a:lnTo>
                  <a:pt x="324" y="64"/>
                </a:lnTo>
                <a:lnTo>
                  <a:pt x="324" y="62"/>
                </a:lnTo>
                <a:lnTo>
                  <a:pt x="324" y="62"/>
                </a:lnTo>
                <a:lnTo>
                  <a:pt x="324" y="62"/>
                </a:lnTo>
                <a:lnTo>
                  <a:pt x="324" y="62"/>
                </a:lnTo>
                <a:lnTo>
                  <a:pt x="326" y="62"/>
                </a:lnTo>
                <a:lnTo>
                  <a:pt x="326" y="62"/>
                </a:lnTo>
                <a:lnTo>
                  <a:pt x="328" y="62"/>
                </a:lnTo>
                <a:lnTo>
                  <a:pt x="328" y="64"/>
                </a:lnTo>
                <a:lnTo>
                  <a:pt x="329" y="64"/>
                </a:lnTo>
                <a:lnTo>
                  <a:pt x="329" y="64"/>
                </a:lnTo>
                <a:lnTo>
                  <a:pt x="335" y="62"/>
                </a:lnTo>
                <a:lnTo>
                  <a:pt x="336" y="60"/>
                </a:lnTo>
                <a:lnTo>
                  <a:pt x="338" y="60"/>
                </a:lnTo>
                <a:lnTo>
                  <a:pt x="338" y="60"/>
                </a:lnTo>
                <a:lnTo>
                  <a:pt x="338" y="59"/>
                </a:lnTo>
                <a:lnTo>
                  <a:pt x="338" y="59"/>
                </a:lnTo>
                <a:lnTo>
                  <a:pt x="338" y="59"/>
                </a:lnTo>
                <a:lnTo>
                  <a:pt x="338" y="59"/>
                </a:lnTo>
                <a:lnTo>
                  <a:pt x="335" y="57"/>
                </a:lnTo>
                <a:lnTo>
                  <a:pt x="335" y="57"/>
                </a:lnTo>
                <a:lnTo>
                  <a:pt x="333" y="54"/>
                </a:lnTo>
                <a:lnTo>
                  <a:pt x="333" y="54"/>
                </a:lnTo>
                <a:lnTo>
                  <a:pt x="333" y="52"/>
                </a:lnTo>
                <a:lnTo>
                  <a:pt x="333" y="52"/>
                </a:lnTo>
                <a:lnTo>
                  <a:pt x="333" y="52"/>
                </a:lnTo>
                <a:lnTo>
                  <a:pt x="333" y="52"/>
                </a:lnTo>
                <a:lnTo>
                  <a:pt x="335" y="54"/>
                </a:lnTo>
                <a:lnTo>
                  <a:pt x="336" y="54"/>
                </a:lnTo>
                <a:lnTo>
                  <a:pt x="336" y="54"/>
                </a:lnTo>
                <a:lnTo>
                  <a:pt x="338" y="55"/>
                </a:lnTo>
                <a:lnTo>
                  <a:pt x="338" y="55"/>
                </a:lnTo>
                <a:lnTo>
                  <a:pt x="338" y="54"/>
                </a:lnTo>
                <a:lnTo>
                  <a:pt x="338" y="54"/>
                </a:lnTo>
                <a:lnTo>
                  <a:pt x="338" y="54"/>
                </a:lnTo>
                <a:lnTo>
                  <a:pt x="338" y="54"/>
                </a:lnTo>
                <a:lnTo>
                  <a:pt x="338" y="52"/>
                </a:lnTo>
                <a:lnTo>
                  <a:pt x="338" y="52"/>
                </a:lnTo>
                <a:lnTo>
                  <a:pt x="338" y="52"/>
                </a:lnTo>
                <a:lnTo>
                  <a:pt x="338" y="52"/>
                </a:lnTo>
                <a:lnTo>
                  <a:pt x="340" y="52"/>
                </a:lnTo>
                <a:lnTo>
                  <a:pt x="341" y="54"/>
                </a:lnTo>
                <a:lnTo>
                  <a:pt x="343" y="55"/>
                </a:lnTo>
                <a:lnTo>
                  <a:pt x="343" y="55"/>
                </a:lnTo>
                <a:lnTo>
                  <a:pt x="345" y="55"/>
                </a:lnTo>
                <a:lnTo>
                  <a:pt x="345" y="55"/>
                </a:lnTo>
                <a:lnTo>
                  <a:pt x="346" y="55"/>
                </a:lnTo>
                <a:lnTo>
                  <a:pt x="346" y="55"/>
                </a:lnTo>
                <a:lnTo>
                  <a:pt x="345" y="57"/>
                </a:lnTo>
                <a:lnTo>
                  <a:pt x="345" y="57"/>
                </a:lnTo>
                <a:lnTo>
                  <a:pt x="345" y="57"/>
                </a:lnTo>
                <a:lnTo>
                  <a:pt x="345" y="57"/>
                </a:lnTo>
                <a:lnTo>
                  <a:pt x="343" y="59"/>
                </a:lnTo>
                <a:lnTo>
                  <a:pt x="343" y="59"/>
                </a:lnTo>
                <a:lnTo>
                  <a:pt x="338" y="64"/>
                </a:lnTo>
                <a:lnTo>
                  <a:pt x="336" y="65"/>
                </a:lnTo>
                <a:lnTo>
                  <a:pt x="336" y="65"/>
                </a:lnTo>
                <a:lnTo>
                  <a:pt x="336" y="65"/>
                </a:lnTo>
                <a:lnTo>
                  <a:pt x="336" y="65"/>
                </a:lnTo>
                <a:lnTo>
                  <a:pt x="336" y="65"/>
                </a:lnTo>
                <a:lnTo>
                  <a:pt x="335" y="65"/>
                </a:lnTo>
                <a:lnTo>
                  <a:pt x="335" y="65"/>
                </a:lnTo>
                <a:lnTo>
                  <a:pt x="335" y="67"/>
                </a:lnTo>
                <a:lnTo>
                  <a:pt x="335" y="67"/>
                </a:lnTo>
                <a:lnTo>
                  <a:pt x="335" y="67"/>
                </a:lnTo>
                <a:lnTo>
                  <a:pt x="335" y="69"/>
                </a:lnTo>
                <a:lnTo>
                  <a:pt x="335" y="69"/>
                </a:lnTo>
                <a:lnTo>
                  <a:pt x="336" y="70"/>
                </a:lnTo>
                <a:lnTo>
                  <a:pt x="336" y="70"/>
                </a:lnTo>
                <a:lnTo>
                  <a:pt x="335" y="70"/>
                </a:lnTo>
                <a:lnTo>
                  <a:pt x="335" y="70"/>
                </a:lnTo>
                <a:lnTo>
                  <a:pt x="333" y="72"/>
                </a:lnTo>
                <a:lnTo>
                  <a:pt x="333" y="72"/>
                </a:lnTo>
                <a:lnTo>
                  <a:pt x="333" y="72"/>
                </a:lnTo>
                <a:lnTo>
                  <a:pt x="333" y="72"/>
                </a:lnTo>
                <a:lnTo>
                  <a:pt x="335" y="75"/>
                </a:lnTo>
                <a:lnTo>
                  <a:pt x="335" y="75"/>
                </a:lnTo>
                <a:lnTo>
                  <a:pt x="335" y="75"/>
                </a:lnTo>
                <a:lnTo>
                  <a:pt x="333" y="75"/>
                </a:lnTo>
                <a:lnTo>
                  <a:pt x="333" y="77"/>
                </a:lnTo>
                <a:lnTo>
                  <a:pt x="333" y="77"/>
                </a:lnTo>
                <a:lnTo>
                  <a:pt x="333" y="77"/>
                </a:lnTo>
                <a:lnTo>
                  <a:pt x="333" y="77"/>
                </a:lnTo>
                <a:lnTo>
                  <a:pt x="333" y="79"/>
                </a:lnTo>
                <a:lnTo>
                  <a:pt x="333" y="79"/>
                </a:lnTo>
                <a:lnTo>
                  <a:pt x="333" y="79"/>
                </a:lnTo>
                <a:lnTo>
                  <a:pt x="333" y="81"/>
                </a:lnTo>
                <a:lnTo>
                  <a:pt x="333" y="81"/>
                </a:lnTo>
                <a:lnTo>
                  <a:pt x="333" y="82"/>
                </a:lnTo>
                <a:lnTo>
                  <a:pt x="333" y="82"/>
                </a:lnTo>
                <a:lnTo>
                  <a:pt x="333" y="82"/>
                </a:lnTo>
                <a:lnTo>
                  <a:pt x="333" y="82"/>
                </a:lnTo>
                <a:lnTo>
                  <a:pt x="333" y="82"/>
                </a:lnTo>
                <a:lnTo>
                  <a:pt x="333" y="84"/>
                </a:lnTo>
                <a:lnTo>
                  <a:pt x="333" y="84"/>
                </a:lnTo>
                <a:lnTo>
                  <a:pt x="333" y="84"/>
                </a:lnTo>
                <a:lnTo>
                  <a:pt x="333" y="84"/>
                </a:lnTo>
                <a:lnTo>
                  <a:pt x="335" y="84"/>
                </a:lnTo>
                <a:lnTo>
                  <a:pt x="335" y="84"/>
                </a:lnTo>
                <a:lnTo>
                  <a:pt x="336" y="84"/>
                </a:lnTo>
                <a:lnTo>
                  <a:pt x="336" y="84"/>
                </a:lnTo>
                <a:lnTo>
                  <a:pt x="336" y="86"/>
                </a:lnTo>
                <a:lnTo>
                  <a:pt x="336" y="86"/>
                </a:lnTo>
                <a:lnTo>
                  <a:pt x="336" y="86"/>
                </a:lnTo>
                <a:lnTo>
                  <a:pt x="335" y="87"/>
                </a:lnTo>
                <a:lnTo>
                  <a:pt x="335" y="89"/>
                </a:lnTo>
                <a:lnTo>
                  <a:pt x="333" y="89"/>
                </a:lnTo>
                <a:lnTo>
                  <a:pt x="333" y="89"/>
                </a:lnTo>
                <a:lnTo>
                  <a:pt x="333" y="89"/>
                </a:lnTo>
                <a:lnTo>
                  <a:pt x="335" y="91"/>
                </a:lnTo>
                <a:lnTo>
                  <a:pt x="335" y="91"/>
                </a:lnTo>
                <a:lnTo>
                  <a:pt x="335" y="91"/>
                </a:lnTo>
                <a:lnTo>
                  <a:pt x="335" y="89"/>
                </a:lnTo>
                <a:lnTo>
                  <a:pt x="336" y="89"/>
                </a:lnTo>
                <a:lnTo>
                  <a:pt x="336" y="89"/>
                </a:lnTo>
                <a:lnTo>
                  <a:pt x="338" y="89"/>
                </a:lnTo>
                <a:lnTo>
                  <a:pt x="340" y="89"/>
                </a:lnTo>
                <a:lnTo>
                  <a:pt x="340" y="89"/>
                </a:lnTo>
                <a:lnTo>
                  <a:pt x="340" y="89"/>
                </a:lnTo>
                <a:lnTo>
                  <a:pt x="340" y="92"/>
                </a:lnTo>
                <a:lnTo>
                  <a:pt x="340" y="92"/>
                </a:lnTo>
                <a:lnTo>
                  <a:pt x="340" y="92"/>
                </a:lnTo>
                <a:lnTo>
                  <a:pt x="340" y="92"/>
                </a:lnTo>
                <a:lnTo>
                  <a:pt x="340" y="94"/>
                </a:lnTo>
                <a:lnTo>
                  <a:pt x="340" y="94"/>
                </a:lnTo>
                <a:lnTo>
                  <a:pt x="343" y="94"/>
                </a:lnTo>
                <a:lnTo>
                  <a:pt x="343" y="94"/>
                </a:lnTo>
                <a:lnTo>
                  <a:pt x="343" y="96"/>
                </a:lnTo>
                <a:lnTo>
                  <a:pt x="343" y="96"/>
                </a:lnTo>
                <a:lnTo>
                  <a:pt x="343" y="97"/>
                </a:lnTo>
                <a:lnTo>
                  <a:pt x="343" y="97"/>
                </a:lnTo>
                <a:lnTo>
                  <a:pt x="343" y="97"/>
                </a:lnTo>
                <a:lnTo>
                  <a:pt x="343" y="97"/>
                </a:lnTo>
                <a:lnTo>
                  <a:pt x="346" y="99"/>
                </a:lnTo>
                <a:lnTo>
                  <a:pt x="346" y="99"/>
                </a:lnTo>
                <a:lnTo>
                  <a:pt x="346" y="97"/>
                </a:lnTo>
                <a:lnTo>
                  <a:pt x="348" y="97"/>
                </a:lnTo>
                <a:lnTo>
                  <a:pt x="348" y="96"/>
                </a:lnTo>
                <a:lnTo>
                  <a:pt x="348" y="94"/>
                </a:lnTo>
                <a:lnTo>
                  <a:pt x="348" y="94"/>
                </a:lnTo>
                <a:lnTo>
                  <a:pt x="348" y="92"/>
                </a:lnTo>
                <a:lnTo>
                  <a:pt x="348" y="92"/>
                </a:lnTo>
                <a:lnTo>
                  <a:pt x="348" y="89"/>
                </a:lnTo>
                <a:lnTo>
                  <a:pt x="348" y="87"/>
                </a:lnTo>
                <a:lnTo>
                  <a:pt x="348" y="86"/>
                </a:lnTo>
                <a:lnTo>
                  <a:pt x="346" y="84"/>
                </a:lnTo>
                <a:lnTo>
                  <a:pt x="346" y="84"/>
                </a:lnTo>
                <a:lnTo>
                  <a:pt x="346" y="82"/>
                </a:lnTo>
                <a:lnTo>
                  <a:pt x="348" y="82"/>
                </a:lnTo>
                <a:lnTo>
                  <a:pt x="348" y="82"/>
                </a:lnTo>
                <a:lnTo>
                  <a:pt x="348" y="82"/>
                </a:lnTo>
                <a:lnTo>
                  <a:pt x="351" y="82"/>
                </a:lnTo>
                <a:lnTo>
                  <a:pt x="355" y="82"/>
                </a:lnTo>
                <a:lnTo>
                  <a:pt x="355" y="82"/>
                </a:lnTo>
                <a:lnTo>
                  <a:pt x="356" y="82"/>
                </a:lnTo>
                <a:lnTo>
                  <a:pt x="356" y="82"/>
                </a:lnTo>
                <a:lnTo>
                  <a:pt x="360" y="86"/>
                </a:lnTo>
                <a:lnTo>
                  <a:pt x="361" y="87"/>
                </a:lnTo>
                <a:lnTo>
                  <a:pt x="361" y="87"/>
                </a:lnTo>
                <a:lnTo>
                  <a:pt x="361" y="87"/>
                </a:lnTo>
                <a:lnTo>
                  <a:pt x="361" y="89"/>
                </a:lnTo>
                <a:lnTo>
                  <a:pt x="360" y="91"/>
                </a:lnTo>
                <a:lnTo>
                  <a:pt x="360" y="92"/>
                </a:lnTo>
                <a:lnTo>
                  <a:pt x="360" y="92"/>
                </a:lnTo>
                <a:lnTo>
                  <a:pt x="360" y="92"/>
                </a:lnTo>
                <a:lnTo>
                  <a:pt x="361" y="94"/>
                </a:lnTo>
                <a:lnTo>
                  <a:pt x="360" y="94"/>
                </a:lnTo>
                <a:lnTo>
                  <a:pt x="360" y="94"/>
                </a:lnTo>
                <a:lnTo>
                  <a:pt x="360" y="96"/>
                </a:lnTo>
                <a:lnTo>
                  <a:pt x="358" y="96"/>
                </a:lnTo>
                <a:lnTo>
                  <a:pt x="358" y="96"/>
                </a:lnTo>
                <a:lnTo>
                  <a:pt x="356" y="97"/>
                </a:lnTo>
                <a:lnTo>
                  <a:pt x="355" y="97"/>
                </a:lnTo>
                <a:lnTo>
                  <a:pt x="355" y="97"/>
                </a:lnTo>
                <a:lnTo>
                  <a:pt x="353" y="99"/>
                </a:lnTo>
                <a:lnTo>
                  <a:pt x="348" y="106"/>
                </a:lnTo>
                <a:lnTo>
                  <a:pt x="346" y="107"/>
                </a:lnTo>
                <a:lnTo>
                  <a:pt x="345" y="107"/>
                </a:lnTo>
                <a:lnTo>
                  <a:pt x="345" y="107"/>
                </a:lnTo>
                <a:lnTo>
                  <a:pt x="343" y="109"/>
                </a:lnTo>
                <a:lnTo>
                  <a:pt x="343" y="109"/>
                </a:lnTo>
                <a:lnTo>
                  <a:pt x="343" y="109"/>
                </a:lnTo>
                <a:lnTo>
                  <a:pt x="341" y="111"/>
                </a:lnTo>
                <a:lnTo>
                  <a:pt x="340" y="111"/>
                </a:lnTo>
                <a:lnTo>
                  <a:pt x="340" y="111"/>
                </a:lnTo>
                <a:lnTo>
                  <a:pt x="338" y="111"/>
                </a:lnTo>
                <a:lnTo>
                  <a:pt x="336" y="109"/>
                </a:lnTo>
                <a:lnTo>
                  <a:pt x="336" y="111"/>
                </a:lnTo>
                <a:lnTo>
                  <a:pt x="336" y="111"/>
                </a:lnTo>
                <a:lnTo>
                  <a:pt x="338" y="118"/>
                </a:lnTo>
                <a:lnTo>
                  <a:pt x="338" y="118"/>
                </a:lnTo>
                <a:lnTo>
                  <a:pt x="340" y="119"/>
                </a:lnTo>
                <a:lnTo>
                  <a:pt x="340" y="119"/>
                </a:lnTo>
                <a:lnTo>
                  <a:pt x="350" y="118"/>
                </a:lnTo>
                <a:lnTo>
                  <a:pt x="351" y="118"/>
                </a:lnTo>
                <a:lnTo>
                  <a:pt x="351" y="118"/>
                </a:lnTo>
                <a:lnTo>
                  <a:pt x="356" y="119"/>
                </a:lnTo>
                <a:lnTo>
                  <a:pt x="356" y="119"/>
                </a:lnTo>
                <a:lnTo>
                  <a:pt x="358" y="119"/>
                </a:lnTo>
                <a:lnTo>
                  <a:pt x="360" y="123"/>
                </a:lnTo>
                <a:lnTo>
                  <a:pt x="361" y="123"/>
                </a:lnTo>
                <a:lnTo>
                  <a:pt x="361" y="124"/>
                </a:lnTo>
                <a:lnTo>
                  <a:pt x="363" y="124"/>
                </a:lnTo>
                <a:lnTo>
                  <a:pt x="363" y="124"/>
                </a:lnTo>
                <a:lnTo>
                  <a:pt x="363" y="124"/>
                </a:lnTo>
                <a:lnTo>
                  <a:pt x="363" y="123"/>
                </a:lnTo>
                <a:lnTo>
                  <a:pt x="365" y="123"/>
                </a:lnTo>
                <a:lnTo>
                  <a:pt x="365" y="123"/>
                </a:lnTo>
                <a:lnTo>
                  <a:pt x="366" y="124"/>
                </a:lnTo>
                <a:lnTo>
                  <a:pt x="366" y="124"/>
                </a:lnTo>
                <a:lnTo>
                  <a:pt x="368" y="124"/>
                </a:lnTo>
                <a:lnTo>
                  <a:pt x="368" y="124"/>
                </a:lnTo>
                <a:lnTo>
                  <a:pt x="368" y="126"/>
                </a:lnTo>
                <a:lnTo>
                  <a:pt x="370" y="126"/>
                </a:lnTo>
                <a:lnTo>
                  <a:pt x="370" y="128"/>
                </a:lnTo>
                <a:lnTo>
                  <a:pt x="370" y="128"/>
                </a:lnTo>
                <a:lnTo>
                  <a:pt x="370" y="129"/>
                </a:lnTo>
                <a:lnTo>
                  <a:pt x="373" y="129"/>
                </a:lnTo>
                <a:lnTo>
                  <a:pt x="373" y="129"/>
                </a:lnTo>
                <a:lnTo>
                  <a:pt x="373" y="129"/>
                </a:lnTo>
                <a:lnTo>
                  <a:pt x="373" y="129"/>
                </a:lnTo>
                <a:lnTo>
                  <a:pt x="373" y="131"/>
                </a:lnTo>
                <a:lnTo>
                  <a:pt x="373" y="131"/>
                </a:lnTo>
                <a:lnTo>
                  <a:pt x="373" y="131"/>
                </a:lnTo>
                <a:lnTo>
                  <a:pt x="373" y="131"/>
                </a:lnTo>
                <a:lnTo>
                  <a:pt x="372" y="131"/>
                </a:lnTo>
                <a:lnTo>
                  <a:pt x="372" y="133"/>
                </a:lnTo>
                <a:lnTo>
                  <a:pt x="372" y="134"/>
                </a:lnTo>
                <a:lnTo>
                  <a:pt x="370" y="134"/>
                </a:lnTo>
                <a:lnTo>
                  <a:pt x="372" y="134"/>
                </a:lnTo>
                <a:lnTo>
                  <a:pt x="373" y="134"/>
                </a:lnTo>
                <a:lnTo>
                  <a:pt x="375" y="134"/>
                </a:lnTo>
                <a:lnTo>
                  <a:pt x="375" y="134"/>
                </a:lnTo>
                <a:lnTo>
                  <a:pt x="375" y="136"/>
                </a:lnTo>
                <a:lnTo>
                  <a:pt x="373" y="138"/>
                </a:lnTo>
                <a:lnTo>
                  <a:pt x="375" y="138"/>
                </a:lnTo>
                <a:lnTo>
                  <a:pt x="377" y="138"/>
                </a:lnTo>
                <a:lnTo>
                  <a:pt x="377" y="138"/>
                </a:lnTo>
                <a:lnTo>
                  <a:pt x="377" y="138"/>
                </a:lnTo>
                <a:lnTo>
                  <a:pt x="377" y="138"/>
                </a:lnTo>
                <a:lnTo>
                  <a:pt x="377" y="139"/>
                </a:lnTo>
                <a:lnTo>
                  <a:pt x="378" y="139"/>
                </a:lnTo>
                <a:lnTo>
                  <a:pt x="378" y="143"/>
                </a:lnTo>
                <a:lnTo>
                  <a:pt x="378" y="143"/>
                </a:lnTo>
                <a:lnTo>
                  <a:pt x="378" y="144"/>
                </a:lnTo>
                <a:lnTo>
                  <a:pt x="380" y="144"/>
                </a:lnTo>
                <a:lnTo>
                  <a:pt x="380" y="144"/>
                </a:lnTo>
                <a:lnTo>
                  <a:pt x="380" y="146"/>
                </a:lnTo>
                <a:lnTo>
                  <a:pt x="382" y="146"/>
                </a:lnTo>
                <a:lnTo>
                  <a:pt x="382" y="146"/>
                </a:lnTo>
                <a:lnTo>
                  <a:pt x="382" y="148"/>
                </a:lnTo>
                <a:lnTo>
                  <a:pt x="380" y="149"/>
                </a:lnTo>
                <a:lnTo>
                  <a:pt x="378" y="149"/>
                </a:lnTo>
                <a:lnTo>
                  <a:pt x="378" y="149"/>
                </a:lnTo>
                <a:lnTo>
                  <a:pt x="378" y="151"/>
                </a:lnTo>
                <a:lnTo>
                  <a:pt x="378" y="151"/>
                </a:lnTo>
                <a:lnTo>
                  <a:pt x="377" y="151"/>
                </a:lnTo>
                <a:lnTo>
                  <a:pt x="377" y="153"/>
                </a:lnTo>
                <a:lnTo>
                  <a:pt x="375" y="153"/>
                </a:lnTo>
                <a:lnTo>
                  <a:pt x="375" y="153"/>
                </a:lnTo>
                <a:lnTo>
                  <a:pt x="375" y="153"/>
                </a:lnTo>
                <a:lnTo>
                  <a:pt x="373" y="153"/>
                </a:lnTo>
                <a:lnTo>
                  <a:pt x="372" y="153"/>
                </a:lnTo>
                <a:lnTo>
                  <a:pt x="370" y="155"/>
                </a:lnTo>
                <a:lnTo>
                  <a:pt x="370" y="155"/>
                </a:lnTo>
                <a:lnTo>
                  <a:pt x="366" y="156"/>
                </a:lnTo>
                <a:lnTo>
                  <a:pt x="366" y="156"/>
                </a:lnTo>
                <a:lnTo>
                  <a:pt x="366" y="156"/>
                </a:lnTo>
                <a:lnTo>
                  <a:pt x="366" y="156"/>
                </a:lnTo>
                <a:lnTo>
                  <a:pt x="366" y="158"/>
                </a:lnTo>
                <a:lnTo>
                  <a:pt x="365" y="160"/>
                </a:lnTo>
                <a:lnTo>
                  <a:pt x="365" y="160"/>
                </a:lnTo>
                <a:lnTo>
                  <a:pt x="365" y="161"/>
                </a:lnTo>
                <a:lnTo>
                  <a:pt x="363" y="161"/>
                </a:lnTo>
                <a:lnTo>
                  <a:pt x="363" y="161"/>
                </a:lnTo>
                <a:lnTo>
                  <a:pt x="361" y="163"/>
                </a:lnTo>
                <a:lnTo>
                  <a:pt x="361" y="163"/>
                </a:lnTo>
                <a:lnTo>
                  <a:pt x="361" y="165"/>
                </a:lnTo>
                <a:lnTo>
                  <a:pt x="360" y="166"/>
                </a:lnTo>
                <a:lnTo>
                  <a:pt x="360" y="168"/>
                </a:lnTo>
                <a:lnTo>
                  <a:pt x="358" y="168"/>
                </a:lnTo>
                <a:lnTo>
                  <a:pt x="356" y="170"/>
                </a:lnTo>
                <a:lnTo>
                  <a:pt x="355" y="170"/>
                </a:lnTo>
                <a:lnTo>
                  <a:pt x="346" y="171"/>
                </a:lnTo>
                <a:lnTo>
                  <a:pt x="346" y="171"/>
                </a:lnTo>
                <a:lnTo>
                  <a:pt x="346" y="171"/>
                </a:lnTo>
                <a:lnTo>
                  <a:pt x="345" y="173"/>
                </a:lnTo>
                <a:lnTo>
                  <a:pt x="345" y="173"/>
                </a:lnTo>
                <a:lnTo>
                  <a:pt x="345" y="175"/>
                </a:lnTo>
                <a:lnTo>
                  <a:pt x="343" y="175"/>
                </a:lnTo>
                <a:lnTo>
                  <a:pt x="343" y="175"/>
                </a:lnTo>
                <a:lnTo>
                  <a:pt x="340" y="176"/>
                </a:lnTo>
                <a:lnTo>
                  <a:pt x="338" y="176"/>
                </a:lnTo>
                <a:lnTo>
                  <a:pt x="338" y="176"/>
                </a:lnTo>
                <a:lnTo>
                  <a:pt x="338" y="178"/>
                </a:lnTo>
                <a:lnTo>
                  <a:pt x="338" y="180"/>
                </a:lnTo>
                <a:lnTo>
                  <a:pt x="338" y="180"/>
                </a:lnTo>
                <a:lnTo>
                  <a:pt x="338" y="180"/>
                </a:lnTo>
                <a:lnTo>
                  <a:pt x="338" y="180"/>
                </a:lnTo>
                <a:lnTo>
                  <a:pt x="336" y="180"/>
                </a:lnTo>
                <a:lnTo>
                  <a:pt x="336" y="180"/>
                </a:lnTo>
                <a:lnTo>
                  <a:pt x="333" y="180"/>
                </a:lnTo>
                <a:lnTo>
                  <a:pt x="333" y="180"/>
                </a:lnTo>
                <a:lnTo>
                  <a:pt x="333" y="180"/>
                </a:lnTo>
                <a:lnTo>
                  <a:pt x="331" y="180"/>
                </a:lnTo>
                <a:lnTo>
                  <a:pt x="331" y="178"/>
                </a:lnTo>
                <a:lnTo>
                  <a:pt x="331" y="178"/>
                </a:lnTo>
                <a:lnTo>
                  <a:pt x="328" y="176"/>
                </a:lnTo>
                <a:lnTo>
                  <a:pt x="328" y="176"/>
                </a:lnTo>
                <a:lnTo>
                  <a:pt x="326" y="178"/>
                </a:lnTo>
                <a:lnTo>
                  <a:pt x="324" y="178"/>
                </a:lnTo>
                <a:lnTo>
                  <a:pt x="324" y="180"/>
                </a:lnTo>
                <a:lnTo>
                  <a:pt x="323" y="180"/>
                </a:lnTo>
                <a:lnTo>
                  <a:pt x="323" y="180"/>
                </a:lnTo>
                <a:lnTo>
                  <a:pt x="323" y="180"/>
                </a:lnTo>
                <a:lnTo>
                  <a:pt x="323" y="180"/>
                </a:lnTo>
                <a:lnTo>
                  <a:pt x="319" y="180"/>
                </a:lnTo>
                <a:lnTo>
                  <a:pt x="314" y="180"/>
                </a:lnTo>
                <a:lnTo>
                  <a:pt x="313" y="180"/>
                </a:lnTo>
                <a:lnTo>
                  <a:pt x="313" y="181"/>
                </a:lnTo>
                <a:lnTo>
                  <a:pt x="313" y="181"/>
                </a:lnTo>
                <a:lnTo>
                  <a:pt x="313" y="181"/>
                </a:lnTo>
                <a:lnTo>
                  <a:pt x="311" y="183"/>
                </a:lnTo>
                <a:lnTo>
                  <a:pt x="311" y="183"/>
                </a:lnTo>
                <a:lnTo>
                  <a:pt x="311" y="185"/>
                </a:lnTo>
                <a:lnTo>
                  <a:pt x="314" y="186"/>
                </a:lnTo>
                <a:lnTo>
                  <a:pt x="314" y="186"/>
                </a:lnTo>
                <a:lnTo>
                  <a:pt x="316" y="188"/>
                </a:lnTo>
                <a:lnTo>
                  <a:pt x="316" y="190"/>
                </a:lnTo>
                <a:lnTo>
                  <a:pt x="316" y="190"/>
                </a:lnTo>
                <a:lnTo>
                  <a:pt x="316" y="190"/>
                </a:lnTo>
                <a:lnTo>
                  <a:pt x="316" y="192"/>
                </a:lnTo>
                <a:lnTo>
                  <a:pt x="316" y="192"/>
                </a:lnTo>
                <a:lnTo>
                  <a:pt x="316" y="192"/>
                </a:lnTo>
                <a:lnTo>
                  <a:pt x="316" y="192"/>
                </a:lnTo>
                <a:lnTo>
                  <a:pt x="316" y="192"/>
                </a:lnTo>
                <a:lnTo>
                  <a:pt x="316" y="193"/>
                </a:lnTo>
                <a:lnTo>
                  <a:pt x="316" y="193"/>
                </a:lnTo>
                <a:lnTo>
                  <a:pt x="316" y="193"/>
                </a:lnTo>
                <a:lnTo>
                  <a:pt x="316" y="193"/>
                </a:lnTo>
                <a:lnTo>
                  <a:pt x="316" y="193"/>
                </a:lnTo>
                <a:lnTo>
                  <a:pt x="316" y="193"/>
                </a:lnTo>
                <a:lnTo>
                  <a:pt x="318" y="193"/>
                </a:lnTo>
                <a:lnTo>
                  <a:pt x="318" y="193"/>
                </a:lnTo>
                <a:lnTo>
                  <a:pt x="318" y="193"/>
                </a:lnTo>
                <a:lnTo>
                  <a:pt x="318" y="193"/>
                </a:lnTo>
                <a:lnTo>
                  <a:pt x="318" y="195"/>
                </a:lnTo>
                <a:lnTo>
                  <a:pt x="318" y="195"/>
                </a:lnTo>
                <a:lnTo>
                  <a:pt x="318" y="195"/>
                </a:lnTo>
                <a:lnTo>
                  <a:pt x="319" y="195"/>
                </a:lnTo>
                <a:lnTo>
                  <a:pt x="321" y="195"/>
                </a:lnTo>
                <a:lnTo>
                  <a:pt x="321" y="197"/>
                </a:lnTo>
                <a:lnTo>
                  <a:pt x="321" y="197"/>
                </a:lnTo>
                <a:lnTo>
                  <a:pt x="323" y="198"/>
                </a:lnTo>
                <a:lnTo>
                  <a:pt x="323" y="198"/>
                </a:lnTo>
                <a:lnTo>
                  <a:pt x="323" y="198"/>
                </a:lnTo>
                <a:lnTo>
                  <a:pt x="323" y="200"/>
                </a:lnTo>
                <a:lnTo>
                  <a:pt x="323" y="203"/>
                </a:lnTo>
                <a:lnTo>
                  <a:pt x="324" y="205"/>
                </a:lnTo>
                <a:lnTo>
                  <a:pt x="324" y="205"/>
                </a:lnTo>
                <a:lnTo>
                  <a:pt x="324" y="205"/>
                </a:lnTo>
                <a:lnTo>
                  <a:pt x="324" y="207"/>
                </a:lnTo>
                <a:lnTo>
                  <a:pt x="324" y="207"/>
                </a:lnTo>
                <a:lnTo>
                  <a:pt x="324" y="207"/>
                </a:lnTo>
                <a:lnTo>
                  <a:pt x="324" y="207"/>
                </a:lnTo>
                <a:lnTo>
                  <a:pt x="324" y="208"/>
                </a:lnTo>
                <a:lnTo>
                  <a:pt x="326" y="208"/>
                </a:lnTo>
                <a:lnTo>
                  <a:pt x="329" y="208"/>
                </a:lnTo>
                <a:lnTo>
                  <a:pt x="331" y="208"/>
                </a:lnTo>
                <a:lnTo>
                  <a:pt x="326" y="215"/>
                </a:lnTo>
                <a:lnTo>
                  <a:pt x="326" y="215"/>
                </a:lnTo>
                <a:lnTo>
                  <a:pt x="326" y="215"/>
                </a:lnTo>
                <a:lnTo>
                  <a:pt x="328" y="217"/>
                </a:lnTo>
                <a:lnTo>
                  <a:pt x="328" y="217"/>
                </a:lnTo>
                <a:lnTo>
                  <a:pt x="326" y="218"/>
                </a:lnTo>
                <a:lnTo>
                  <a:pt x="326" y="218"/>
                </a:lnTo>
                <a:lnTo>
                  <a:pt x="326" y="218"/>
                </a:lnTo>
                <a:lnTo>
                  <a:pt x="326" y="218"/>
                </a:lnTo>
                <a:lnTo>
                  <a:pt x="324" y="220"/>
                </a:lnTo>
                <a:lnTo>
                  <a:pt x="324" y="222"/>
                </a:lnTo>
                <a:lnTo>
                  <a:pt x="324" y="222"/>
                </a:lnTo>
                <a:lnTo>
                  <a:pt x="326" y="222"/>
                </a:lnTo>
                <a:lnTo>
                  <a:pt x="326" y="223"/>
                </a:lnTo>
                <a:lnTo>
                  <a:pt x="326" y="223"/>
                </a:lnTo>
                <a:lnTo>
                  <a:pt x="326" y="223"/>
                </a:lnTo>
                <a:lnTo>
                  <a:pt x="326" y="223"/>
                </a:lnTo>
                <a:lnTo>
                  <a:pt x="324" y="225"/>
                </a:lnTo>
                <a:lnTo>
                  <a:pt x="324" y="225"/>
                </a:lnTo>
                <a:lnTo>
                  <a:pt x="324" y="227"/>
                </a:lnTo>
                <a:lnTo>
                  <a:pt x="323" y="227"/>
                </a:lnTo>
                <a:lnTo>
                  <a:pt x="323" y="228"/>
                </a:lnTo>
                <a:lnTo>
                  <a:pt x="321" y="228"/>
                </a:lnTo>
                <a:lnTo>
                  <a:pt x="318" y="232"/>
                </a:lnTo>
                <a:lnTo>
                  <a:pt x="318" y="234"/>
                </a:lnTo>
                <a:lnTo>
                  <a:pt x="314" y="234"/>
                </a:lnTo>
                <a:lnTo>
                  <a:pt x="314" y="235"/>
                </a:lnTo>
                <a:lnTo>
                  <a:pt x="313" y="235"/>
                </a:lnTo>
                <a:lnTo>
                  <a:pt x="313" y="235"/>
                </a:lnTo>
                <a:lnTo>
                  <a:pt x="313" y="235"/>
                </a:lnTo>
                <a:lnTo>
                  <a:pt x="311" y="235"/>
                </a:lnTo>
                <a:lnTo>
                  <a:pt x="311" y="237"/>
                </a:lnTo>
                <a:lnTo>
                  <a:pt x="311" y="237"/>
                </a:lnTo>
                <a:lnTo>
                  <a:pt x="311" y="239"/>
                </a:lnTo>
                <a:lnTo>
                  <a:pt x="311" y="240"/>
                </a:lnTo>
                <a:lnTo>
                  <a:pt x="311" y="240"/>
                </a:lnTo>
                <a:lnTo>
                  <a:pt x="311" y="240"/>
                </a:lnTo>
                <a:lnTo>
                  <a:pt x="311" y="242"/>
                </a:lnTo>
                <a:lnTo>
                  <a:pt x="309" y="242"/>
                </a:lnTo>
                <a:lnTo>
                  <a:pt x="309" y="242"/>
                </a:lnTo>
                <a:lnTo>
                  <a:pt x="309" y="244"/>
                </a:lnTo>
                <a:lnTo>
                  <a:pt x="308" y="244"/>
                </a:lnTo>
                <a:lnTo>
                  <a:pt x="308" y="244"/>
                </a:lnTo>
                <a:lnTo>
                  <a:pt x="308" y="244"/>
                </a:lnTo>
                <a:lnTo>
                  <a:pt x="306" y="247"/>
                </a:lnTo>
                <a:lnTo>
                  <a:pt x="306" y="247"/>
                </a:lnTo>
                <a:lnTo>
                  <a:pt x="306" y="249"/>
                </a:lnTo>
                <a:lnTo>
                  <a:pt x="304" y="249"/>
                </a:lnTo>
                <a:lnTo>
                  <a:pt x="304" y="249"/>
                </a:lnTo>
                <a:lnTo>
                  <a:pt x="304" y="249"/>
                </a:lnTo>
                <a:lnTo>
                  <a:pt x="304" y="250"/>
                </a:lnTo>
                <a:lnTo>
                  <a:pt x="303" y="254"/>
                </a:lnTo>
                <a:lnTo>
                  <a:pt x="303" y="254"/>
                </a:lnTo>
                <a:lnTo>
                  <a:pt x="303" y="255"/>
                </a:lnTo>
                <a:lnTo>
                  <a:pt x="303" y="257"/>
                </a:lnTo>
                <a:lnTo>
                  <a:pt x="304" y="259"/>
                </a:lnTo>
                <a:lnTo>
                  <a:pt x="304" y="260"/>
                </a:lnTo>
                <a:lnTo>
                  <a:pt x="304" y="260"/>
                </a:lnTo>
                <a:lnTo>
                  <a:pt x="304" y="262"/>
                </a:lnTo>
                <a:lnTo>
                  <a:pt x="304" y="264"/>
                </a:lnTo>
                <a:lnTo>
                  <a:pt x="303" y="265"/>
                </a:lnTo>
                <a:lnTo>
                  <a:pt x="303" y="265"/>
                </a:lnTo>
                <a:lnTo>
                  <a:pt x="303" y="269"/>
                </a:lnTo>
                <a:lnTo>
                  <a:pt x="303" y="269"/>
                </a:lnTo>
                <a:lnTo>
                  <a:pt x="303" y="271"/>
                </a:lnTo>
                <a:lnTo>
                  <a:pt x="303" y="271"/>
                </a:lnTo>
                <a:lnTo>
                  <a:pt x="303" y="271"/>
                </a:lnTo>
                <a:lnTo>
                  <a:pt x="303" y="272"/>
                </a:lnTo>
                <a:lnTo>
                  <a:pt x="303" y="274"/>
                </a:lnTo>
                <a:lnTo>
                  <a:pt x="303" y="276"/>
                </a:lnTo>
                <a:lnTo>
                  <a:pt x="303" y="276"/>
                </a:lnTo>
                <a:lnTo>
                  <a:pt x="303" y="276"/>
                </a:lnTo>
                <a:lnTo>
                  <a:pt x="303" y="277"/>
                </a:lnTo>
                <a:lnTo>
                  <a:pt x="301" y="279"/>
                </a:lnTo>
                <a:lnTo>
                  <a:pt x="301" y="279"/>
                </a:lnTo>
                <a:lnTo>
                  <a:pt x="301" y="282"/>
                </a:lnTo>
                <a:lnTo>
                  <a:pt x="298" y="284"/>
                </a:lnTo>
                <a:lnTo>
                  <a:pt x="296" y="284"/>
                </a:lnTo>
                <a:lnTo>
                  <a:pt x="296" y="284"/>
                </a:lnTo>
                <a:lnTo>
                  <a:pt x="296" y="286"/>
                </a:lnTo>
                <a:lnTo>
                  <a:pt x="296" y="286"/>
                </a:lnTo>
                <a:lnTo>
                  <a:pt x="296" y="287"/>
                </a:lnTo>
                <a:lnTo>
                  <a:pt x="294" y="287"/>
                </a:lnTo>
                <a:lnTo>
                  <a:pt x="294" y="287"/>
                </a:lnTo>
                <a:lnTo>
                  <a:pt x="294" y="286"/>
                </a:lnTo>
                <a:lnTo>
                  <a:pt x="294" y="286"/>
                </a:lnTo>
                <a:lnTo>
                  <a:pt x="294" y="284"/>
                </a:lnTo>
                <a:lnTo>
                  <a:pt x="291" y="281"/>
                </a:lnTo>
                <a:lnTo>
                  <a:pt x="291" y="281"/>
                </a:lnTo>
                <a:lnTo>
                  <a:pt x="291" y="281"/>
                </a:lnTo>
                <a:lnTo>
                  <a:pt x="291" y="279"/>
                </a:lnTo>
                <a:lnTo>
                  <a:pt x="293" y="279"/>
                </a:lnTo>
                <a:lnTo>
                  <a:pt x="293" y="277"/>
                </a:lnTo>
                <a:lnTo>
                  <a:pt x="293" y="277"/>
                </a:lnTo>
                <a:lnTo>
                  <a:pt x="291" y="276"/>
                </a:lnTo>
                <a:lnTo>
                  <a:pt x="291" y="276"/>
                </a:lnTo>
                <a:lnTo>
                  <a:pt x="291" y="276"/>
                </a:lnTo>
                <a:lnTo>
                  <a:pt x="289" y="276"/>
                </a:lnTo>
                <a:lnTo>
                  <a:pt x="289" y="274"/>
                </a:lnTo>
                <a:lnTo>
                  <a:pt x="289" y="274"/>
                </a:lnTo>
                <a:lnTo>
                  <a:pt x="287" y="274"/>
                </a:lnTo>
                <a:lnTo>
                  <a:pt x="287" y="274"/>
                </a:lnTo>
                <a:lnTo>
                  <a:pt x="287" y="274"/>
                </a:lnTo>
                <a:lnTo>
                  <a:pt x="286" y="274"/>
                </a:lnTo>
                <a:lnTo>
                  <a:pt x="284" y="274"/>
                </a:lnTo>
                <a:lnTo>
                  <a:pt x="282" y="274"/>
                </a:lnTo>
                <a:lnTo>
                  <a:pt x="282" y="274"/>
                </a:lnTo>
                <a:lnTo>
                  <a:pt x="281" y="274"/>
                </a:lnTo>
                <a:lnTo>
                  <a:pt x="281" y="274"/>
                </a:lnTo>
                <a:lnTo>
                  <a:pt x="282" y="272"/>
                </a:lnTo>
                <a:lnTo>
                  <a:pt x="282" y="272"/>
                </a:lnTo>
                <a:lnTo>
                  <a:pt x="282" y="271"/>
                </a:lnTo>
                <a:lnTo>
                  <a:pt x="282" y="271"/>
                </a:lnTo>
                <a:lnTo>
                  <a:pt x="284" y="271"/>
                </a:lnTo>
                <a:lnTo>
                  <a:pt x="284" y="271"/>
                </a:lnTo>
                <a:lnTo>
                  <a:pt x="282" y="269"/>
                </a:lnTo>
                <a:lnTo>
                  <a:pt x="282" y="269"/>
                </a:lnTo>
                <a:lnTo>
                  <a:pt x="282" y="269"/>
                </a:lnTo>
                <a:lnTo>
                  <a:pt x="281" y="269"/>
                </a:lnTo>
                <a:lnTo>
                  <a:pt x="281" y="267"/>
                </a:lnTo>
                <a:lnTo>
                  <a:pt x="281" y="267"/>
                </a:lnTo>
                <a:lnTo>
                  <a:pt x="281" y="267"/>
                </a:lnTo>
                <a:lnTo>
                  <a:pt x="281" y="267"/>
                </a:lnTo>
                <a:lnTo>
                  <a:pt x="281" y="265"/>
                </a:lnTo>
                <a:lnTo>
                  <a:pt x="279" y="260"/>
                </a:lnTo>
                <a:lnTo>
                  <a:pt x="279" y="260"/>
                </a:lnTo>
                <a:lnTo>
                  <a:pt x="277" y="259"/>
                </a:lnTo>
                <a:lnTo>
                  <a:pt x="279" y="259"/>
                </a:lnTo>
                <a:lnTo>
                  <a:pt x="279" y="259"/>
                </a:lnTo>
                <a:lnTo>
                  <a:pt x="279" y="259"/>
                </a:lnTo>
                <a:lnTo>
                  <a:pt x="279" y="259"/>
                </a:lnTo>
                <a:lnTo>
                  <a:pt x="281" y="259"/>
                </a:lnTo>
                <a:lnTo>
                  <a:pt x="281" y="259"/>
                </a:lnTo>
                <a:lnTo>
                  <a:pt x="281" y="259"/>
                </a:lnTo>
                <a:lnTo>
                  <a:pt x="282" y="259"/>
                </a:lnTo>
                <a:lnTo>
                  <a:pt x="282" y="260"/>
                </a:lnTo>
                <a:lnTo>
                  <a:pt x="282" y="259"/>
                </a:lnTo>
                <a:lnTo>
                  <a:pt x="284" y="259"/>
                </a:lnTo>
                <a:lnTo>
                  <a:pt x="284" y="259"/>
                </a:lnTo>
                <a:lnTo>
                  <a:pt x="284" y="259"/>
                </a:lnTo>
                <a:lnTo>
                  <a:pt x="286" y="259"/>
                </a:lnTo>
                <a:lnTo>
                  <a:pt x="286" y="259"/>
                </a:lnTo>
                <a:lnTo>
                  <a:pt x="287" y="259"/>
                </a:lnTo>
                <a:lnTo>
                  <a:pt x="287" y="259"/>
                </a:lnTo>
                <a:lnTo>
                  <a:pt x="287" y="259"/>
                </a:lnTo>
                <a:lnTo>
                  <a:pt x="287" y="259"/>
                </a:lnTo>
                <a:lnTo>
                  <a:pt x="287" y="257"/>
                </a:lnTo>
                <a:lnTo>
                  <a:pt x="287" y="257"/>
                </a:lnTo>
                <a:lnTo>
                  <a:pt x="289" y="255"/>
                </a:lnTo>
                <a:lnTo>
                  <a:pt x="289" y="255"/>
                </a:lnTo>
                <a:lnTo>
                  <a:pt x="289" y="254"/>
                </a:lnTo>
                <a:lnTo>
                  <a:pt x="289" y="252"/>
                </a:lnTo>
                <a:lnTo>
                  <a:pt x="287" y="250"/>
                </a:lnTo>
                <a:lnTo>
                  <a:pt x="287" y="250"/>
                </a:lnTo>
                <a:lnTo>
                  <a:pt x="287" y="250"/>
                </a:lnTo>
                <a:lnTo>
                  <a:pt x="286" y="250"/>
                </a:lnTo>
                <a:lnTo>
                  <a:pt x="286" y="250"/>
                </a:lnTo>
                <a:lnTo>
                  <a:pt x="286" y="250"/>
                </a:lnTo>
                <a:lnTo>
                  <a:pt x="284" y="250"/>
                </a:lnTo>
                <a:lnTo>
                  <a:pt x="284" y="250"/>
                </a:lnTo>
                <a:lnTo>
                  <a:pt x="284" y="252"/>
                </a:lnTo>
                <a:lnTo>
                  <a:pt x="284" y="252"/>
                </a:lnTo>
                <a:lnTo>
                  <a:pt x="284" y="252"/>
                </a:lnTo>
                <a:lnTo>
                  <a:pt x="284" y="252"/>
                </a:lnTo>
                <a:lnTo>
                  <a:pt x="284" y="254"/>
                </a:lnTo>
                <a:lnTo>
                  <a:pt x="284" y="254"/>
                </a:lnTo>
                <a:lnTo>
                  <a:pt x="284" y="254"/>
                </a:lnTo>
                <a:lnTo>
                  <a:pt x="284" y="254"/>
                </a:lnTo>
                <a:lnTo>
                  <a:pt x="284" y="255"/>
                </a:lnTo>
                <a:lnTo>
                  <a:pt x="282" y="255"/>
                </a:lnTo>
                <a:lnTo>
                  <a:pt x="279" y="254"/>
                </a:lnTo>
                <a:lnTo>
                  <a:pt x="279" y="254"/>
                </a:lnTo>
                <a:lnTo>
                  <a:pt x="277" y="254"/>
                </a:lnTo>
                <a:lnTo>
                  <a:pt x="277" y="252"/>
                </a:lnTo>
                <a:lnTo>
                  <a:pt x="277" y="252"/>
                </a:lnTo>
                <a:lnTo>
                  <a:pt x="277" y="252"/>
                </a:lnTo>
                <a:lnTo>
                  <a:pt x="279" y="252"/>
                </a:lnTo>
                <a:lnTo>
                  <a:pt x="281" y="252"/>
                </a:lnTo>
                <a:lnTo>
                  <a:pt x="281" y="252"/>
                </a:lnTo>
                <a:lnTo>
                  <a:pt x="281" y="250"/>
                </a:lnTo>
                <a:lnTo>
                  <a:pt x="281" y="250"/>
                </a:lnTo>
                <a:lnTo>
                  <a:pt x="277" y="249"/>
                </a:lnTo>
                <a:lnTo>
                  <a:pt x="272" y="245"/>
                </a:lnTo>
                <a:lnTo>
                  <a:pt x="272" y="244"/>
                </a:lnTo>
                <a:lnTo>
                  <a:pt x="269" y="242"/>
                </a:lnTo>
                <a:lnTo>
                  <a:pt x="267" y="242"/>
                </a:lnTo>
                <a:lnTo>
                  <a:pt x="267" y="242"/>
                </a:lnTo>
                <a:lnTo>
                  <a:pt x="266" y="244"/>
                </a:lnTo>
                <a:lnTo>
                  <a:pt x="266" y="244"/>
                </a:lnTo>
                <a:lnTo>
                  <a:pt x="266" y="242"/>
                </a:lnTo>
                <a:lnTo>
                  <a:pt x="264" y="240"/>
                </a:lnTo>
                <a:lnTo>
                  <a:pt x="262" y="239"/>
                </a:lnTo>
                <a:lnTo>
                  <a:pt x="261" y="237"/>
                </a:lnTo>
                <a:lnTo>
                  <a:pt x="261" y="235"/>
                </a:lnTo>
                <a:lnTo>
                  <a:pt x="261" y="234"/>
                </a:lnTo>
                <a:lnTo>
                  <a:pt x="262" y="234"/>
                </a:lnTo>
                <a:lnTo>
                  <a:pt x="262" y="232"/>
                </a:lnTo>
                <a:lnTo>
                  <a:pt x="262" y="232"/>
                </a:lnTo>
                <a:lnTo>
                  <a:pt x="262" y="230"/>
                </a:lnTo>
                <a:lnTo>
                  <a:pt x="262" y="230"/>
                </a:lnTo>
                <a:lnTo>
                  <a:pt x="261" y="230"/>
                </a:lnTo>
                <a:lnTo>
                  <a:pt x="261" y="228"/>
                </a:lnTo>
                <a:lnTo>
                  <a:pt x="261" y="228"/>
                </a:lnTo>
                <a:lnTo>
                  <a:pt x="261" y="228"/>
                </a:lnTo>
                <a:lnTo>
                  <a:pt x="259" y="228"/>
                </a:lnTo>
                <a:lnTo>
                  <a:pt x="259" y="228"/>
                </a:lnTo>
                <a:lnTo>
                  <a:pt x="259" y="228"/>
                </a:lnTo>
                <a:lnTo>
                  <a:pt x="259" y="228"/>
                </a:lnTo>
                <a:lnTo>
                  <a:pt x="257" y="228"/>
                </a:lnTo>
                <a:lnTo>
                  <a:pt x="257" y="228"/>
                </a:lnTo>
                <a:lnTo>
                  <a:pt x="257" y="230"/>
                </a:lnTo>
                <a:lnTo>
                  <a:pt x="257" y="230"/>
                </a:lnTo>
                <a:lnTo>
                  <a:pt x="257" y="232"/>
                </a:lnTo>
                <a:lnTo>
                  <a:pt x="256" y="232"/>
                </a:lnTo>
                <a:lnTo>
                  <a:pt x="256" y="232"/>
                </a:lnTo>
                <a:lnTo>
                  <a:pt x="254" y="232"/>
                </a:lnTo>
                <a:lnTo>
                  <a:pt x="254" y="232"/>
                </a:lnTo>
                <a:lnTo>
                  <a:pt x="254" y="232"/>
                </a:lnTo>
                <a:lnTo>
                  <a:pt x="254" y="232"/>
                </a:lnTo>
                <a:lnTo>
                  <a:pt x="254" y="230"/>
                </a:lnTo>
                <a:lnTo>
                  <a:pt x="254" y="230"/>
                </a:lnTo>
                <a:lnTo>
                  <a:pt x="256" y="230"/>
                </a:lnTo>
                <a:lnTo>
                  <a:pt x="256" y="230"/>
                </a:lnTo>
                <a:lnTo>
                  <a:pt x="256" y="228"/>
                </a:lnTo>
                <a:lnTo>
                  <a:pt x="254" y="228"/>
                </a:lnTo>
                <a:lnTo>
                  <a:pt x="254" y="228"/>
                </a:lnTo>
                <a:lnTo>
                  <a:pt x="252" y="228"/>
                </a:lnTo>
                <a:lnTo>
                  <a:pt x="247" y="228"/>
                </a:lnTo>
                <a:lnTo>
                  <a:pt x="247" y="228"/>
                </a:lnTo>
                <a:lnTo>
                  <a:pt x="247" y="228"/>
                </a:lnTo>
                <a:lnTo>
                  <a:pt x="245" y="228"/>
                </a:lnTo>
                <a:lnTo>
                  <a:pt x="245" y="228"/>
                </a:lnTo>
                <a:lnTo>
                  <a:pt x="245" y="230"/>
                </a:lnTo>
                <a:lnTo>
                  <a:pt x="245" y="230"/>
                </a:lnTo>
                <a:lnTo>
                  <a:pt x="244" y="230"/>
                </a:lnTo>
                <a:lnTo>
                  <a:pt x="242" y="230"/>
                </a:lnTo>
                <a:lnTo>
                  <a:pt x="240" y="230"/>
                </a:lnTo>
                <a:lnTo>
                  <a:pt x="240" y="230"/>
                </a:lnTo>
                <a:lnTo>
                  <a:pt x="239" y="232"/>
                </a:lnTo>
                <a:lnTo>
                  <a:pt x="239" y="232"/>
                </a:lnTo>
                <a:lnTo>
                  <a:pt x="239" y="232"/>
                </a:lnTo>
                <a:lnTo>
                  <a:pt x="239" y="234"/>
                </a:lnTo>
                <a:lnTo>
                  <a:pt x="240" y="234"/>
                </a:lnTo>
                <a:lnTo>
                  <a:pt x="240" y="234"/>
                </a:lnTo>
                <a:lnTo>
                  <a:pt x="239" y="235"/>
                </a:lnTo>
                <a:lnTo>
                  <a:pt x="239" y="235"/>
                </a:lnTo>
                <a:lnTo>
                  <a:pt x="237" y="235"/>
                </a:lnTo>
                <a:lnTo>
                  <a:pt x="237" y="235"/>
                </a:lnTo>
                <a:lnTo>
                  <a:pt x="237" y="234"/>
                </a:lnTo>
                <a:lnTo>
                  <a:pt x="237" y="234"/>
                </a:lnTo>
                <a:lnTo>
                  <a:pt x="237" y="234"/>
                </a:lnTo>
                <a:lnTo>
                  <a:pt x="237" y="232"/>
                </a:lnTo>
                <a:lnTo>
                  <a:pt x="237" y="232"/>
                </a:lnTo>
                <a:lnTo>
                  <a:pt x="237" y="230"/>
                </a:lnTo>
                <a:lnTo>
                  <a:pt x="237" y="230"/>
                </a:lnTo>
                <a:lnTo>
                  <a:pt x="237" y="228"/>
                </a:lnTo>
                <a:lnTo>
                  <a:pt x="237" y="228"/>
                </a:lnTo>
                <a:lnTo>
                  <a:pt x="237" y="228"/>
                </a:lnTo>
                <a:lnTo>
                  <a:pt x="237" y="227"/>
                </a:lnTo>
                <a:lnTo>
                  <a:pt x="237" y="225"/>
                </a:lnTo>
                <a:lnTo>
                  <a:pt x="237" y="225"/>
                </a:lnTo>
                <a:lnTo>
                  <a:pt x="235" y="225"/>
                </a:lnTo>
                <a:lnTo>
                  <a:pt x="235" y="225"/>
                </a:lnTo>
                <a:lnTo>
                  <a:pt x="235" y="225"/>
                </a:lnTo>
                <a:lnTo>
                  <a:pt x="235" y="225"/>
                </a:lnTo>
                <a:lnTo>
                  <a:pt x="234" y="225"/>
                </a:lnTo>
                <a:lnTo>
                  <a:pt x="234" y="225"/>
                </a:lnTo>
                <a:lnTo>
                  <a:pt x="232" y="223"/>
                </a:lnTo>
                <a:lnTo>
                  <a:pt x="234" y="222"/>
                </a:lnTo>
                <a:lnTo>
                  <a:pt x="235" y="218"/>
                </a:lnTo>
                <a:lnTo>
                  <a:pt x="235" y="217"/>
                </a:lnTo>
                <a:lnTo>
                  <a:pt x="235" y="217"/>
                </a:lnTo>
                <a:lnTo>
                  <a:pt x="235" y="215"/>
                </a:lnTo>
                <a:lnTo>
                  <a:pt x="235" y="215"/>
                </a:lnTo>
                <a:lnTo>
                  <a:pt x="234" y="215"/>
                </a:lnTo>
                <a:lnTo>
                  <a:pt x="230" y="213"/>
                </a:lnTo>
                <a:lnTo>
                  <a:pt x="229" y="213"/>
                </a:lnTo>
                <a:lnTo>
                  <a:pt x="227" y="212"/>
                </a:lnTo>
                <a:lnTo>
                  <a:pt x="224" y="210"/>
                </a:lnTo>
                <a:lnTo>
                  <a:pt x="222" y="208"/>
                </a:lnTo>
                <a:lnTo>
                  <a:pt x="219" y="202"/>
                </a:lnTo>
                <a:lnTo>
                  <a:pt x="217" y="200"/>
                </a:lnTo>
                <a:lnTo>
                  <a:pt x="217" y="200"/>
                </a:lnTo>
                <a:lnTo>
                  <a:pt x="217" y="200"/>
                </a:lnTo>
                <a:lnTo>
                  <a:pt x="215" y="202"/>
                </a:lnTo>
                <a:lnTo>
                  <a:pt x="215" y="203"/>
                </a:lnTo>
                <a:lnTo>
                  <a:pt x="215" y="203"/>
                </a:lnTo>
                <a:lnTo>
                  <a:pt x="213" y="203"/>
                </a:lnTo>
                <a:lnTo>
                  <a:pt x="210" y="202"/>
                </a:lnTo>
                <a:lnTo>
                  <a:pt x="208" y="202"/>
                </a:lnTo>
                <a:lnTo>
                  <a:pt x="210" y="197"/>
                </a:lnTo>
                <a:lnTo>
                  <a:pt x="212" y="195"/>
                </a:lnTo>
                <a:lnTo>
                  <a:pt x="212" y="195"/>
                </a:lnTo>
                <a:lnTo>
                  <a:pt x="210" y="195"/>
                </a:lnTo>
                <a:lnTo>
                  <a:pt x="210" y="195"/>
                </a:lnTo>
                <a:lnTo>
                  <a:pt x="205" y="197"/>
                </a:lnTo>
                <a:lnTo>
                  <a:pt x="205" y="197"/>
                </a:lnTo>
                <a:lnTo>
                  <a:pt x="203" y="197"/>
                </a:lnTo>
                <a:lnTo>
                  <a:pt x="203" y="195"/>
                </a:lnTo>
                <a:lnTo>
                  <a:pt x="202" y="195"/>
                </a:lnTo>
                <a:lnTo>
                  <a:pt x="202" y="195"/>
                </a:lnTo>
                <a:lnTo>
                  <a:pt x="202" y="195"/>
                </a:lnTo>
                <a:lnTo>
                  <a:pt x="202" y="193"/>
                </a:lnTo>
                <a:lnTo>
                  <a:pt x="200" y="193"/>
                </a:lnTo>
                <a:lnTo>
                  <a:pt x="198" y="195"/>
                </a:lnTo>
                <a:lnTo>
                  <a:pt x="197" y="197"/>
                </a:lnTo>
                <a:lnTo>
                  <a:pt x="195" y="198"/>
                </a:lnTo>
                <a:lnTo>
                  <a:pt x="193" y="198"/>
                </a:lnTo>
                <a:lnTo>
                  <a:pt x="193" y="202"/>
                </a:lnTo>
                <a:lnTo>
                  <a:pt x="192" y="202"/>
                </a:lnTo>
                <a:lnTo>
                  <a:pt x="192" y="202"/>
                </a:lnTo>
                <a:lnTo>
                  <a:pt x="190" y="200"/>
                </a:lnTo>
                <a:lnTo>
                  <a:pt x="188" y="200"/>
                </a:lnTo>
                <a:lnTo>
                  <a:pt x="188" y="200"/>
                </a:lnTo>
                <a:lnTo>
                  <a:pt x="188" y="200"/>
                </a:lnTo>
                <a:lnTo>
                  <a:pt x="187" y="203"/>
                </a:lnTo>
                <a:lnTo>
                  <a:pt x="187" y="203"/>
                </a:lnTo>
                <a:lnTo>
                  <a:pt x="187" y="205"/>
                </a:lnTo>
                <a:lnTo>
                  <a:pt x="187" y="205"/>
                </a:lnTo>
                <a:lnTo>
                  <a:pt x="187" y="205"/>
                </a:lnTo>
                <a:lnTo>
                  <a:pt x="187" y="205"/>
                </a:lnTo>
                <a:lnTo>
                  <a:pt x="187" y="207"/>
                </a:lnTo>
                <a:lnTo>
                  <a:pt x="185" y="208"/>
                </a:lnTo>
                <a:lnTo>
                  <a:pt x="185" y="208"/>
                </a:lnTo>
                <a:lnTo>
                  <a:pt x="185" y="210"/>
                </a:lnTo>
                <a:lnTo>
                  <a:pt x="185" y="210"/>
                </a:lnTo>
                <a:lnTo>
                  <a:pt x="183" y="212"/>
                </a:lnTo>
                <a:lnTo>
                  <a:pt x="183" y="212"/>
                </a:lnTo>
                <a:lnTo>
                  <a:pt x="182" y="213"/>
                </a:lnTo>
                <a:lnTo>
                  <a:pt x="180" y="213"/>
                </a:lnTo>
                <a:lnTo>
                  <a:pt x="180" y="215"/>
                </a:lnTo>
                <a:lnTo>
                  <a:pt x="180" y="215"/>
                </a:lnTo>
                <a:lnTo>
                  <a:pt x="180" y="215"/>
                </a:lnTo>
                <a:lnTo>
                  <a:pt x="180" y="217"/>
                </a:lnTo>
                <a:lnTo>
                  <a:pt x="180" y="217"/>
                </a:lnTo>
                <a:lnTo>
                  <a:pt x="180" y="217"/>
                </a:lnTo>
                <a:lnTo>
                  <a:pt x="178" y="217"/>
                </a:lnTo>
                <a:lnTo>
                  <a:pt x="178" y="217"/>
                </a:lnTo>
                <a:lnTo>
                  <a:pt x="178" y="217"/>
                </a:lnTo>
                <a:lnTo>
                  <a:pt x="178" y="217"/>
                </a:lnTo>
                <a:lnTo>
                  <a:pt x="178" y="217"/>
                </a:lnTo>
                <a:lnTo>
                  <a:pt x="178" y="215"/>
                </a:lnTo>
                <a:lnTo>
                  <a:pt x="178" y="215"/>
                </a:lnTo>
                <a:lnTo>
                  <a:pt x="178" y="213"/>
                </a:lnTo>
                <a:lnTo>
                  <a:pt x="178" y="213"/>
                </a:lnTo>
                <a:lnTo>
                  <a:pt x="177" y="213"/>
                </a:lnTo>
                <a:lnTo>
                  <a:pt x="177" y="213"/>
                </a:lnTo>
                <a:lnTo>
                  <a:pt x="177" y="213"/>
                </a:lnTo>
                <a:lnTo>
                  <a:pt x="177" y="213"/>
                </a:lnTo>
                <a:lnTo>
                  <a:pt x="175" y="213"/>
                </a:lnTo>
                <a:lnTo>
                  <a:pt x="173" y="212"/>
                </a:lnTo>
                <a:lnTo>
                  <a:pt x="173" y="212"/>
                </a:lnTo>
                <a:lnTo>
                  <a:pt x="170" y="207"/>
                </a:lnTo>
                <a:lnTo>
                  <a:pt x="168" y="205"/>
                </a:lnTo>
                <a:lnTo>
                  <a:pt x="168" y="205"/>
                </a:lnTo>
                <a:lnTo>
                  <a:pt x="168" y="205"/>
                </a:lnTo>
                <a:lnTo>
                  <a:pt x="166" y="207"/>
                </a:lnTo>
                <a:lnTo>
                  <a:pt x="165" y="207"/>
                </a:lnTo>
                <a:lnTo>
                  <a:pt x="163" y="208"/>
                </a:lnTo>
                <a:lnTo>
                  <a:pt x="161" y="210"/>
                </a:lnTo>
                <a:lnTo>
                  <a:pt x="161" y="210"/>
                </a:lnTo>
                <a:lnTo>
                  <a:pt x="161" y="210"/>
                </a:lnTo>
                <a:lnTo>
                  <a:pt x="160" y="210"/>
                </a:lnTo>
                <a:lnTo>
                  <a:pt x="160" y="210"/>
                </a:lnTo>
                <a:lnTo>
                  <a:pt x="158" y="212"/>
                </a:lnTo>
                <a:lnTo>
                  <a:pt x="158" y="212"/>
                </a:lnTo>
                <a:lnTo>
                  <a:pt x="156" y="212"/>
                </a:lnTo>
                <a:lnTo>
                  <a:pt x="156" y="212"/>
                </a:lnTo>
                <a:lnTo>
                  <a:pt x="156" y="210"/>
                </a:lnTo>
                <a:lnTo>
                  <a:pt x="156" y="210"/>
                </a:lnTo>
                <a:lnTo>
                  <a:pt x="156" y="210"/>
                </a:lnTo>
                <a:lnTo>
                  <a:pt x="156" y="210"/>
                </a:lnTo>
                <a:lnTo>
                  <a:pt x="156" y="208"/>
                </a:lnTo>
                <a:lnTo>
                  <a:pt x="158" y="208"/>
                </a:lnTo>
                <a:lnTo>
                  <a:pt x="156" y="208"/>
                </a:lnTo>
                <a:lnTo>
                  <a:pt x="156" y="208"/>
                </a:lnTo>
                <a:lnTo>
                  <a:pt x="156" y="207"/>
                </a:lnTo>
                <a:lnTo>
                  <a:pt x="156" y="205"/>
                </a:lnTo>
                <a:lnTo>
                  <a:pt x="156" y="205"/>
                </a:lnTo>
                <a:lnTo>
                  <a:pt x="156" y="203"/>
                </a:lnTo>
                <a:lnTo>
                  <a:pt x="156" y="203"/>
                </a:lnTo>
                <a:lnTo>
                  <a:pt x="156" y="202"/>
                </a:lnTo>
                <a:lnTo>
                  <a:pt x="155" y="202"/>
                </a:lnTo>
                <a:lnTo>
                  <a:pt x="155" y="200"/>
                </a:lnTo>
                <a:lnTo>
                  <a:pt x="155" y="200"/>
                </a:lnTo>
                <a:lnTo>
                  <a:pt x="155" y="198"/>
                </a:lnTo>
                <a:lnTo>
                  <a:pt x="155" y="197"/>
                </a:lnTo>
                <a:lnTo>
                  <a:pt x="155" y="197"/>
                </a:lnTo>
                <a:lnTo>
                  <a:pt x="155" y="195"/>
                </a:lnTo>
                <a:lnTo>
                  <a:pt x="155" y="195"/>
                </a:lnTo>
                <a:lnTo>
                  <a:pt x="153" y="195"/>
                </a:lnTo>
                <a:lnTo>
                  <a:pt x="153" y="195"/>
                </a:lnTo>
                <a:lnTo>
                  <a:pt x="153" y="197"/>
                </a:lnTo>
                <a:lnTo>
                  <a:pt x="153" y="197"/>
                </a:lnTo>
                <a:lnTo>
                  <a:pt x="153" y="197"/>
                </a:lnTo>
                <a:lnTo>
                  <a:pt x="153" y="197"/>
                </a:lnTo>
                <a:lnTo>
                  <a:pt x="151" y="197"/>
                </a:lnTo>
                <a:lnTo>
                  <a:pt x="151" y="197"/>
                </a:lnTo>
                <a:lnTo>
                  <a:pt x="150" y="198"/>
                </a:lnTo>
                <a:lnTo>
                  <a:pt x="150" y="198"/>
                </a:lnTo>
                <a:lnTo>
                  <a:pt x="148" y="198"/>
                </a:lnTo>
                <a:lnTo>
                  <a:pt x="148" y="197"/>
                </a:lnTo>
                <a:lnTo>
                  <a:pt x="148" y="197"/>
                </a:lnTo>
                <a:lnTo>
                  <a:pt x="146" y="193"/>
                </a:lnTo>
                <a:lnTo>
                  <a:pt x="146" y="192"/>
                </a:lnTo>
                <a:lnTo>
                  <a:pt x="146" y="192"/>
                </a:lnTo>
                <a:lnTo>
                  <a:pt x="146" y="192"/>
                </a:lnTo>
                <a:lnTo>
                  <a:pt x="141" y="190"/>
                </a:lnTo>
                <a:lnTo>
                  <a:pt x="140" y="188"/>
                </a:lnTo>
                <a:lnTo>
                  <a:pt x="140" y="186"/>
                </a:lnTo>
                <a:lnTo>
                  <a:pt x="138" y="186"/>
                </a:lnTo>
                <a:lnTo>
                  <a:pt x="136" y="186"/>
                </a:lnTo>
                <a:lnTo>
                  <a:pt x="134" y="188"/>
                </a:lnTo>
                <a:lnTo>
                  <a:pt x="134" y="186"/>
                </a:lnTo>
                <a:lnTo>
                  <a:pt x="134" y="186"/>
                </a:lnTo>
                <a:lnTo>
                  <a:pt x="134" y="186"/>
                </a:lnTo>
                <a:lnTo>
                  <a:pt x="134" y="185"/>
                </a:lnTo>
                <a:lnTo>
                  <a:pt x="134" y="185"/>
                </a:lnTo>
                <a:lnTo>
                  <a:pt x="134" y="185"/>
                </a:lnTo>
                <a:lnTo>
                  <a:pt x="133" y="185"/>
                </a:lnTo>
                <a:lnTo>
                  <a:pt x="129" y="183"/>
                </a:lnTo>
                <a:lnTo>
                  <a:pt x="129" y="183"/>
                </a:lnTo>
                <a:lnTo>
                  <a:pt x="128" y="180"/>
                </a:lnTo>
                <a:lnTo>
                  <a:pt x="126" y="180"/>
                </a:lnTo>
                <a:lnTo>
                  <a:pt x="126" y="178"/>
                </a:lnTo>
                <a:lnTo>
                  <a:pt x="124" y="178"/>
                </a:lnTo>
                <a:lnTo>
                  <a:pt x="123" y="176"/>
                </a:lnTo>
                <a:lnTo>
                  <a:pt x="118" y="176"/>
                </a:lnTo>
                <a:lnTo>
                  <a:pt x="114" y="175"/>
                </a:lnTo>
                <a:lnTo>
                  <a:pt x="116" y="175"/>
                </a:lnTo>
                <a:lnTo>
                  <a:pt x="116" y="173"/>
                </a:lnTo>
                <a:lnTo>
                  <a:pt x="116" y="173"/>
                </a:lnTo>
                <a:lnTo>
                  <a:pt x="116" y="173"/>
                </a:lnTo>
                <a:lnTo>
                  <a:pt x="116" y="171"/>
                </a:lnTo>
                <a:lnTo>
                  <a:pt x="114" y="170"/>
                </a:lnTo>
                <a:lnTo>
                  <a:pt x="114" y="170"/>
                </a:lnTo>
                <a:lnTo>
                  <a:pt x="114" y="168"/>
                </a:lnTo>
                <a:lnTo>
                  <a:pt x="118" y="168"/>
                </a:lnTo>
                <a:lnTo>
                  <a:pt x="118" y="166"/>
                </a:lnTo>
                <a:lnTo>
                  <a:pt x="118" y="166"/>
                </a:lnTo>
                <a:lnTo>
                  <a:pt x="118" y="166"/>
                </a:lnTo>
                <a:lnTo>
                  <a:pt x="118" y="166"/>
                </a:lnTo>
                <a:lnTo>
                  <a:pt x="118" y="166"/>
                </a:lnTo>
                <a:lnTo>
                  <a:pt x="118" y="165"/>
                </a:lnTo>
                <a:lnTo>
                  <a:pt x="116" y="163"/>
                </a:lnTo>
                <a:lnTo>
                  <a:pt x="116" y="163"/>
                </a:lnTo>
                <a:lnTo>
                  <a:pt x="116" y="161"/>
                </a:lnTo>
                <a:lnTo>
                  <a:pt x="116" y="161"/>
                </a:lnTo>
                <a:lnTo>
                  <a:pt x="116" y="161"/>
                </a:lnTo>
                <a:lnTo>
                  <a:pt x="118" y="161"/>
                </a:lnTo>
                <a:lnTo>
                  <a:pt x="118" y="161"/>
                </a:lnTo>
                <a:lnTo>
                  <a:pt x="118" y="161"/>
                </a:lnTo>
                <a:lnTo>
                  <a:pt x="116" y="160"/>
                </a:lnTo>
                <a:lnTo>
                  <a:pt x="116" y="160"/>
                </a:lnTo>
                <a:lnTo>
                  <a:pt x="116" y="160"/>
                </a:lnTo>
                <a:lnTo>
                  <a:pt x="116" y="156"/>
                </a:lnTo>
                <a:lnTo>
                  <a:pt x="116" y="156"/>
                </a:lnTo>
                <a:lnTo>
                  <a:pt x="116" y="155"/>
                </a:lnTo>
                <a:lnTo>
                  <a:pt x="116" y="155"/>
                </a:lnTo>
                <a:lnTo>
                  <a:pt x="114" y="153"/>
                </a:lnTo>
                <a:lnTo>
                  <a:pt x="114" y="153"/>
                </a:lnTo>
                <a:lnTo>
                  <a:pt x="114" y="153"/>
                </a:lnTo>
                <a:lnTo>
                  <a:pt x="114" y="151"/>
                </a:lnTo>
                <a:lnTo>
                  <a:pt x="114" y="149"/>
                </a:lnTo>
                <a:lnTo>
                  <a:pt x="114" y="149"/>
                </a:lnTo>
                <a:lnTo>
                  <a:pt x="114" y="149"/>
                </a:lnTo>
                <a:lnTo>
                  <a:pt x="114" y="149"/>
                </a:lnTo>
                <a:lnTo>
                  <a:pt x="113" y="148"/>
                </a:lnTo>
                <a:lnTo>
                  <a:pt x="113" y="148"/>
                </a:lnTo>
                <a:lnTo>
                  <a:pt x="111" y="148"/>
                </a:lnTo>
                <a:lnTo>
                  <a:pt x="111" y="143"/>
                </a:lnTo>
                <a:lnTo>
                  <a:pt x="109" y="143"/>
                </a:lnTo>
                <a:lnTo>
                  <a:pt x="109" y="143"/>
                </a:lnTo>
                <a:lnTo>
                  <a:pt x="108" y="143"/>
                </a:lnTo>
                <a:lnTo>
                  <a:pt x="108" y="144"/>
                </a:lnTo>
                <a:lnTo>
                  <a:pt x="108" y="144"/>
                </a:lnTo>
                <a:lnTo>
                  <a:pt x="108" y="144"/>
                </a:lnTo>
                <a:lnTo>
                  <a:pt x="106" y="146"/>
                </a:lnTo>
                <a:lnTo>
                  <a:pt x="106" y="146"/>
                </a:lnTo>
                <a:lnTo>
                  <a:pt x="106" y="146"/>
                </a:lnTo>
                <a:lnTo>
                  <a:pt x="106" y="144"/>
                </a:lnTo>
                <a:lnTo>
                  <a:pt x="104" y="144"/>
                </a:lnTo>
                <a:lnTo>
                  <a:pt x="104" y="144"/>
                </a:lnTo>
                <a:lnTo>
                  <a:pt x="103" y="144"/>
                </a:lnTo>
                <a:lnTo>
                  <a:pt x="101" y="144"/>
                </a:lnTo>
                <a:lnTo>
                  <a:pt x="101" y="146"/>
                </a:lnTo>
                <a:lnTo>
                  <a:pt x="101" y="146"/>
                </a:lnTo>
                <a:lnTo>
                  <a:pt x="99" y="148"/>
                </a:lnTo>
                <a:lnTo>
                  <a:pt x="99" y="148"/>
                </a:lnTo>
                <a:lnTo>
                  <a:pt x="99" y="148"/>
                </a:lnTo>
                <a:lnTo>
                  <a:pt x="96" y="146"/>
                </a:lnTo>
                <a:lnTo>
                  <a:pt x="96" y="146"/>
                </a:lnTo>
                <a:lnTo>
                  <a:pt x="94" y="146"/>
                </a:lnTo>
                <a:lnTo>
                  <a:pt x="92" y="146"/>
                </a:lnTo>
                <a:lnTo>
                  <a:pt x="91" y="148"/>
                </a:lnTo>
                <a:lnTo>
                  <a:pt x="86" y="151"/>
                </a:lnTo>
                <a:lnTo>
                  <a:pt x="82" y="155"/>
                </a:lnTo>
                <a:lnTo>
                  <a:pt x="81" y="156"/>
                </a:lnTo>
                <a:lnTo>
                  <a:pt x="81" y="156"/>
                </a:lnTo>
                <a:lnTo>
                  <a:pt x="79" y="156"/>
                </a:lnTo>
                <a:lnTo>
                  <a:pt x="79" y="156"/>
                </a:lnTo>
                <a:lnTo>
                  <a:pt x="71" y="151"/>
                </a:lnTo>
                <a:lnTo>
                  <a:pt x="66" y="151"/>
                </a:lnTo>
                <a:lnTo>
                  <a:pt x="62" y="151"/>
                </a:lnTo>
                <a:lnTo>
                  <a:pt x="62" y="151"/>
                </a:lnTo>
                <a:lnTo>
                  <a:pt x="62" y="151"/>
                </a:lnTo>
                <a:lnTo>
                  <a:pt x="62" y="151"/>
                </a:lnTo>
                <a:lnTo>
                  <a:pt x="57" y="144"/>
                </a:lnTo>
                <a:lnTo>
                  <a:pt x="57" y="144"/>
                </a:lnTo>
                <a:lnTo>
                  <a:pt x="57" y="144"/>
                </a:lnTo>
                <a:lnTo>
                  <a:pt x="55" y="144"/>
                </a:lnTo>
                <a:lnTo>
                  <a:pt x="55" y="144"/>
                </a:lnTo>
                <a:lnTo>
                  <a:pt x="54" y="144"/>
                </a:lnTo>
                <a:lnTo>
                  <a:pt x="54" y="144"/>
                </a:lnTo>
                <a:lnTo>
                  <a:pt x="54" y="143"/>
                </a:lnTo>
                <a:lnTo>
                  <a:pt x="55" y="141"/>
                </a:lnTo>
                <a:lnTo>
                  <a:pt x="55" y="139"/>
                </a:lnTo>
                <a:lnTo>
                  <a:pt x="55" y="139"/>
                </a:lnTo>
                <a:lnTo>
                  <a:pt x="49" y="138"/>
                </a:lnTo>
                <a:lnTo>
                  <a:pt x="47" y="138"/>
                </a:lnTo>
                <a:lnTo>
                  <a:pt x="47" y="136"/>
                </a:lnTo>
                <a:lnTo>
                  <a:pt x="47" y="136"/>
                </a:lnTo>
                <a:lnTo>
                  <a:pt x="47" y="136"/>
                </a:lnTo>
                <a:lnTo>
                  <a:pt x="47" y="134"/>
                </a:lnTo>
                <a:lnTo>
                  <a:pt x="45" y="134"/>
                </a:lnTo>
                <a:lnTo>
                  <a:pt x="45" y="134"/>
                </a:lnTo>
                <a:lnTo>
                  <a:pt x="45" y="133"/>
                </a:lnTo>
                <a:lnTo>
                  <a:pt x="45" y="133"/>
                </a:lnTo>
                <a:lnTo>
                  <a:pt x="45" y="133"/>
                </a:lnTo>
                <a:lnTo>
                  <a:pt x="45" y="133"/>
                </a:lnTo>
                <a:lnTo>
                  <a:pt x="44" y="134"/>
                </a:lnTo>
                <a:lnTo>
                  <a:pt x="44" y="134"/>
                </a:lnTo>
                <a:lnTo>
                  <a:pt x="44" y="134"/>
                </a:lnTo>
                <a:lnTo>
                  <a:pt x="42" y="134"/>
                </a:lnTo>
                <a:lnTo>
                  <a:pt x="42" y="134"/>
                </a:lnTo>
                <a:lnTo>
                  <a:pt x="42" y="134"/>
                </a:lnTo>
                <a:lnTo>
                  <a:pt x="40" y="134"/>
                </a:lnTo>
                <a:lnTo>
                  <a:pt x="40" y="134"/>
                </a:lnTo>
                <a:lnTo>
                  <a:pt x="40" y="134"/>
                </a:lnTo>
                <a:lnTo>
                  <a:pt x="40" y="134"/>
                </a:lnTo>
                <a:lnTo>
                  <a:pt x="39" y="134"/>
                </a:lnTo>
                <a:lnTo>
                  <a:pt x="37" y="134"/>
                </a:lnTo>
                <a:lnTo>
                  <a:pt x="37" y="136"/>
                </a:lnTo>
                <a:lnTo>
                  <a:pt x="35" y="136"/>
                </a:lnTo>
                <a:lnTo>
                  <a:pt x="34" y="139"/>
                </a:lnTo>
                <a:lnTo>
                  <a:pt x="34" y="139"/>
                </a:lnTo>
                <a:lnTo>
                  <a:pt x="34" y="139"/>
                </a:lnTo>
                <a:lnTo>
                  <a:pt x="32" y="141"/>
                </a:lnTo>
                <a:lnTo>
                  <a:pt x="30" y="139"/>
                </a:lnTo>
                <a:lnTo>
                  <a:pt x="30" y="139"/>
                </a:lnTo>
                <a:lnTo>
                  <a:pt x="30" y="139"/>
                </a:lnTo>
                <a:lnTo>
                  <a:pt x="29" y="139"/>
                </a:lnTo>
                <a:lnTo>
                  <a:pt x="29" y="138"/>
                </a:lnTo>
                <a:lnTo>
                  <a:pt x="29" y="138"/>
                </a:lnTo>
                <a:lnTo>
                  <a:pt x="29" y="138"/>
                </a:lnTo>
                <a:lnTo>
                  <a:pt x="29" y="138"/>
                </a:lnTo>
                <a:lnTo>
                  <a:pt x="30" y="136"/>
                </a:lnTo>
                <a:lnTo>
                  <a:pt x="30" y="136"/>
                </a:lnTo>
                <a:lnTo>
                  <a:pt x="30" y="136"/>
                </a:lnTo>
                <a:lnTo>
                  <a:pt x="32" y="136"/>
                </a:lnTo>
                <a:lnTo>
                  <a:pt x="32" y="136"/>
                </a:lnTo>
                <a:lnTo>
                  <a:pt x="32" y="134"/>
                </a:lnTo>
                <a:lnTo>
                  <a:pt x="32" y="134"/>
                </a:lnTo>
                <a:lnTo>
                  <a:pt x="32" y="134"/>
                </a:lnTo>
                <a:lnTo>
                  <a:pt x="32" y="133"/>
                </a:lnTo>
                <a:lnTo>
                  <a:pt x="32" y="133"/>
                </a:lnTo>
                <a:lnTo>
                  <a:pt x="32" y="133"/>
                </a:lnTo>
                <a:lnTo>
                  <a:pt x="32" y="133"/>
                </a:lnTo>
                <a:lnTo>
                  <a:pt x="32" y="131"/>
                </a:lnTo>
                <a:lnTo>
                  <a:pt x="32" y="131"/>
                </a:lnTo>
                <a:lnTo>
                  <a:pt x="29" y="131"/>
                </a:lnTo>
                <a:lnTo>
                  <a:pt x="29" y="131"/>
                </a:lnTo>
                <a:lnTo>
                  <a:pt x="29" y="131"/>
                </a:lnTo>
                <a:lnTo>
                  <a:pt x="27" y="131"/>
                </a:lnTo>
                <a:lnTo>
                  <a:pt x="27" y="133"/>
                </a:lnTo>
                <a:lnTo>
                  <a:pt x="27" y="133"/>
                </a:lnTo>
                <a:lnTo>
                  <a:pt x="27" y="134"/>
                </a:lnTo>
                <a:lnTo>
                  <a:pt x="25" y="134"/>
                </a:lnTo>
                <a:lnTo>
                  <a:pt x="24" y="136"/>
                </a:lnTo>
                <a:lnTo>
                  <a:pt x="24" y="136"/>
                </a:lnTo>
                <a:lnTo>
                  <a:pt x="22" y="138"/>
                </a:lnTo>
                <a:lnTo>
                  <a:pt x="20" y="139"/>
                </a:lnTo>
                <a:lnTo>
                  <a:pt x="20" y="139"/>
                </a:lnTo>
                <a:lnTo>
                  <a:pt x="19" y="139"/>
                </a:lnTo>
                <a:lnTo>
                  <a:pt x="19" y="141"/>
                </a:lnTo>
                <a:lnTo>
                  <a:pt x="19" y="141"/>
                </a:lnTo>
                <a:lnTo>
                  <a:pt x="19" y="143"/>
                </a:lnTo>
                <a:lnTo>
                  <a:pt x="17" y="143"/>
                </a:lnTo>
                <a:lnTo>
                  <a:pt x="13" y="144"/>
                </a:lnTo>
                <a:lnTo>
                  <a:pt x="12" y="144"/>
                </a:lnTo>
                <a:lnTo>
                  <a:pt x="12" y="144"/>
                </a:lnTo>
                <a:lnTo>
                  <a:pt x="10" y="143"/>
                </a:lnTo>
                <a:lnTo>
                  <a:pt x="10" y="143"/>
                </a:lnTo>
                <a:lnTo>
                  <a:pt x="10" y="141"/>
                </a:lnTo>
                <a:lnTo>
                  <a:pt x="10" y="141"/>
                </a:lnTo>
                <a:lnTo>
                  <a:pt x="8" y="141"/>
                </a:lnTo>
                <a:lnTo>
                  <a:pt x="8" y="141"/>
                </a:lnTo>
                <a:lnTo>
                  <a:pt x="7" y="143"/>
                </a:lnTo>
                <a:lnTo>
                  <a:pt x="7" y="143"/>
                </a:lnTo>
                <a:lnTo>
                  <a:pt x="3" y="144"/>
                </a:lnTo>
                <a:lnTo>
                  <a:pt x="3" y="144"/>
                </a:lnTo>
                <a:lnTo>
                  <a:pt x="2" y="144"/>
                </a:lnTo>
                <a:lnTo>
                  <a:pt x="2" y="143"/>
                </a:lnTo>
                <a:lnTo>
                  <a:pt x="2" y="143"/>
                </a:lnTo>
                <a:lnTo>
                  <a:pt x="3" y="136"/>
                </a:lnTo>
                <a:lnTo>
                  <a:pt x="3" y="136"/>
                </a:lnTo>
                <a:lnTo>
                  <a:pt x="3" y="134"/>
                </a:lnTo>
                <a:lnTo>
                  <a:pt x="3" y="131"/>
                </a:lnTo>
                <a:lnTo>
                  <a:pt x="2" y="129"/>
                </a:lnTo>
                <a:lnTo>
                  <a:pt x="0" y="128"/>
                </a:lnTo>
                <a:lnTo>
                  <a:pt x="5" y="124"/>
                </a:lnTo>
                <a:lnTo>
                  <a:pt x="7" y="124"/>
                </a:lnTo>
                <a:lnTo>
                  <a:pt x="8" y="123"/>
                </a:lnTo>
                <a:lnTo>
                  <a:pt x="10" y="123"/>
                </a:lnTo>
                <a:lnTo>
                  <a:pt x="10" y="123"/>
                </a:lnTo>
                <a:lnTo>
                  <a:pt x="10" y="121"/>
                </a:lnTo>
                <a:lnTo>
                  <a:pt x="10" y="121"/>
                </a:lnTo>
                <a:lnTo>
                  <a:pt x="10" y="119"/>
                </a:lnTo>
                <a:lnTo>
                  <a:pt x="12" y="118"/>
                </a:lnTo>
                <a:lnTo>
                  <a:pt x="12" y="118"/>
                </a:lnTo>
                <a:lnTo>
                  <a:pt x="12" y="116"/>
                </a:lnTo>
                <a:lnTo>
                  <a:pt x="12" y="116"/>
                </a:lnTo>
                <a:lnTo>
                  <a:pt x="12" y="116"/>
                </a:lnTo>
                <a:lnTo>
                  <a:pt x="13" y="114"/>
                </a:lnTo>
                <a:lnTo>
                  <a:pt x="15" y="114"/>
                </a:lnTo>
                <a:lnTo>
                  <a:pt x="15" y="114"/>
                </a:lnTo>
                <a:lnTo>
                  <a:pt x="15" y="112"/>
                </a:lnTo>
                <a:lnTo>
                  <a:pt x="17" y="111"/>
                </a:lnTo>
                <a:lnTo>
                  <a:pt x="17" y="111"/>
                </a:lnTo>
                <a:lnTo>
                  <a:pt x="17" y="111"/>
                </a:lnTo>
                <a:lnTo>
                  <a:pt x="17" y="112"/>
                </a:lnTo>
                <a:lnTo>
                  <a:pt x="17" y="112"/>
                </a:lnTo>
                <a:lnTo>
                  <a:pt x="17" y="114"/>
                </a:lnTo>
                <a:lnTo>
                  <a:pt x="19" y="114"/>
                </a:lnTo>
                <a:lnTo>
                  <a:pt x="19" y="116"/>
                </a:lnTo>
                <a:lnTo>
                  <a:pt x="24" y="119"/>
                </a:lnTo>
                <a:lnTo>
                  <a:pt x="24" y="119"/>
                </a:lnTo>
                <a:lnTo>
                  <a:pt x="24" y="119"/>
                </a:lnTo>
                <a:lnTo>
                  <a:pt x="27" y="119"/>
                </a:lnTo>
                <a:lnTo>
                  <a:pt x="27" y="119"/>
                </a:lnTo>
                <a:lnTo>
                  <a:pt x="29" y="119"/>
                </a:lnTo>
                <a:lnTo>
                  <a:pt x="29" y="119"/>
                </a:lnTo>
                <a:lnTo>
                  <a:pt x="30" y="121"/>
                </a:lnTo>
                <a:lnTo>
                  <a:pt x="30" y="123"/>
                </a:lnTo>
                <a:lnTo>
                  <a:pt x="30" y="123"/>
                </a:lnTo>
                <a:lnTo>
                  <a:pt x="30" y="123"/>
                </a:lnTo>
                <a:lnTo>
                  <a:pt x="30" y="121"/>
                </a:lnTo>
                <a:lnTo>
                  <a:pt x="30" y="121"/>
                </a:lnTo>
                <a:lnTo>
                  <a:pt x="30" y="121"/>
                </a:lnTo>
                <a:lnTo>
                  <a:pt x="30" y="119"/>
                </a:lnTo>
                <a:lnTo>
                  <a:pt x="30" y="119"/>
                </a:lnTo>
                <a:lnTo>
                  <a:pt x="32" y="119"/>
                </a:lnTo>
                <a:lnTo>
                  <a:pt x="32" y="118"/>
                </a:lnTo>
                <a:lnTo>
                  <a:pt x="32" y="118"/>
                </a:lnTo>
                <a:lnTo>
                  <a:pt x="32" y="116"/>
                </a:lnTo>
                <a:lnTo>
                  <a:pt x="34" y="116"/>
                </a:lnTo>
                <a:lnTo>
                  <a:pt x="34" y="116"/>
                </a:lnTo>
                <a:lnTo>
                  <a:pt x="34" y="116"/>
                </a:lnTo>
                <a:lnTo>
                  <a:pt x="34" y="116"/>
                </a:lnTo>
                <a:lnTo>
                  <a:pt x="34" y="118"/>
                </a:lnTo>
                <a:lnTo>
                  <a:pt x="34" y="118"/>
                </a:lnTo>
                <a:lnTo>
                  <a:pt x="34" y="119"/>
                </a:lnTo>
                <a:lnTo>
                  <a:pt x="34" y="119"/>
                </a:lnTo>
                <a:lnTo>
                  <a:pt x="34" y="119"/>
                </a:lnTo>
                <a:lnTo>
                  <a:pt x="34" y="121"/>
                </a:lnTo>
                <a:lnTo>
                  <a:pt x="34" y="121"/>
                </a:lnTo>
                <a:lnTo>
                  <a:pt x="34" y="123"/>
                </a:lnTo>
                <a:lnTo>
                  <a:pt x="34" y="123"/>
                </a:lnTo>
                <a:lnTo>
                  <a:pt x="34" y="124"/>
                </a:lnTo>
                <a:lnTo>
                  <a:pt x="34" y="124"/>
                </a:lnTo>
                <a:lnTo>
                  <a:pt x="34" y="124"/>
                </a:lnTo>
                <a:lnTo>
                  <a:pt x="34" y="124"/>
                </a:lnTo>
                <a:lnTo>
                  <a:pt x="35" y="126"/>
                </a:lnTo>
                <a:lnTo>
                  <a:pt x="35" y="124"/>
                </a:lnTo>
                <a:lnTo>
                  <a:pt x="35" y="124"/>
                </a:lnTo>
                <a:lnTo>
                  <a:pt x="35" y="124"/>
                </a:lnTo>
                <a:lnTo>
                  <a:pt x="35" y="124"/>
                </a:lnTo>
                <a:lnTo>
                  <a:pt x="35" y="123"/>
                </a:lnTo>
                <a:lnTo>
                  <a:pt x="35" y="123"/>
                </a:lnTo>
                <a:lnTo>
                  <a:pt x="34" y="121"/>
                </a:lnTo>
                <a:lnTo>
                  <a:pt x="34" y="121"/>
                </a:lnTo>
                <a:lnTo>
                  <a:pt x="34" y="121"/>
                </a:lnTo>
                <a:lnTo>
                  <a:pt x="35" y="118"/>
                </a:lnTo>
                <a:lnTo>
                  <a:pt x="35" y="114"/>
                </a:lnTo>
                <a:lnTo>
                  <a:pt x="35" y="114"/>
                </a:lnTo>
                <a:lnTo>
                  <a:pt x="35" y="114"/>
                </a:lnTo>
                <a:lnTo>
                  <a:pt x="35" y="112"/>
                </a:lnTo>
                <a:lnTo>
                  <a:pt x="37" y="112"/>
                </a:lnTo>
                <a:lnTo>
                  <a:pt x="37" y="112"/>
                </a:lnTo>
                <a:lnTo>
                  <a:pt x="37" y="112"/>
                </a:lnTo>
                <a:lnTo>
                  <a:pt x="39" y="114"/>
                </a:lnTo>
                <a:lnTo>
                  <a:pt x="44" y="114"/>
                </a:lnTo>
                <a:lnTo>
                  <a:pt x="45" y="114"/>
                </a:lnTo>
                <a:lnTo>
                  <a:pt x="47" y="114"/>
                </a:lnTo>
                <a:lnTo>
                  <a:pt x="47" y="114"/>
                </a:lnTo>
                <a:lnTo>
                  <a:pt x="49" y="114"/>
                </a:lnTo>
                <a:lnTo>
                  <a:pt x="49" y="112"/>
                </a:lnTo>
                <a:lnTo>
                  <a:pt x="50" y="111"/>
                </a:lnTo>
                <a:lnTo>
                  <a:pt x="50" y="111"/>
                </a:lnTo>
                <a:lnTo>
                  <a:pt x="50" y="111"/>
                </a:lnTo>
                <a:lnTo>
                  <a:pt x="50" y="111"/>
                </a:lnTo>
                <a:lnTo>
                  <a:pt x="50" y="109"/>
                </a:lnTo>
                <a:lnTo>
                  <a:pt x="49" y="109"/>
                </a:lnTo>
                <a:lnTo>
                  <a:pt x="49" y="109"/>
                </a:lnTo>
                <a:lnTo>
                  <a:pt x="49" y="109"/>
                </a:lnTo>
                <a:lnTo>
                  <a:pt x="49" y="109"/>
                </a:lnTo>
                <a:lnTo>
                  <a:pt x="49" y="109"/>
                </a:lnTo>
                <a:lnTo>
                  <a:pt x="49" y="107"/>
                </a:lnTo>
                <a:lnTo>
                  <a:pt x="49" y="107"/>
                </a:lnTo>
                <a:lnTo>
                  <a:pt x="49" y="107"/>
                </a:lnTo>
                <a:lnTo>
                  <a:pt x="49" y="107"/>
                </a:lnTo>
                <a:lnTo>
                  <a:pt x="47" y="107"/>
                </a:lnTo>
                <a:lnTo>
                  <a:pt x="47" y="107"/>
                </a:lnTo>
                <a:lnTo>
                  <a:pt x="47" y="107"/>
                </a:lnTo>
                <a:lnTo>
                  <a:pt x="47" y="107"/>
                </a:lnTo>
                <a:lnTo>
                  <a:pt x="47" y="109"/>
                </a:lnTo>
                <a:lnTo>
                  <a:pt x="47" y="107"/>
                </a:lnTo>
                <a:lnTo>
                  <a:pt x="47" y="107"/>
                </a:lnTo>
                <a:lnTo>
                  <a:pt x="45" y="107"/>
                </a:lnTo>
                <a:lnTo>
                  <a:pt x="45" y="106"/>
                </a:lnTo>
                <a:lnTo>
                  <a:pt x="45" y="106"/>
                </a:lnTo>
                <a:lnTo>
                  <a:pt x="45" y="104"/>
                </a:lnTo>
                <a:lnTo>
                  <a:pt x="47" y="104"/>
                </a:lnTo>
                <a:lnTo>
                  <a:pt x="47" y="104"/>
                </a:lnTo>
                <a:lnTo>
                  <a:pt x="52" y="102"/>
                </a:lnTo>
                <a:lnTo>
                  <a:pt x="54" y="102"/>
                </a:lnTo>
                <a:lnTo>
                  <a:pt x="54" y="104"/>
                </a:lnTo>
                <a:lnTo>
                  <a:pt x="54" y="104"/>
                </a:lnTo>
                <a:lnTo>
                  <a:pt x="54" y="104"/>
                </a:lnTo>
                <a:lnTo>
                  <a:pt x="55" y="104"/>
                </a:lnTo>
                <a:lnTo>
                  <a:pt x="55" y="102"/>
                </a:lnTo>
                <a:lnTo>
                  <a:pt x="55" y="102"/>
                </a:lnTo>
                <a:lnTo>
                  <a:pt x="55" y="102"/>
                </a:lnTo>
                <a:lnTo>
                  <a:pt x="55" y="102"/>
                </a:lnTo>
                <a:lnTo>
                  <a:pt x="55" y="101"/>
                </a:lnTo>
                <a:lnTo>
                  <a:pt x="57" y="101"/>
                </a:lnTo>
                <a:lnTo>
                  <a:pt x="57" y="101"/>
                </a:lnTo>
                <a:lnTo>
                  <a:pt x="57" y="99"/>
                </a:lnTo>
                <a:lnTo>
                  <a:pt x="57" y="99"/>
                </a:lnTo>
                <a:lnTo>
                  <a:pt x="57" y="96"/>
                </a:lnTo>
                <a:lnTo>
                  <a:pt x="57" y="94"/>
                </a:lnTo>
                <a:lnTo>
                  <a:pt x="57" y="92"/>
                </a:lnTo>
                <a:lnTo>
                  <a:pt x="55" y="91"/>
                </a:lnTo>
                <a:lnTo>
                  <a:pt x="55" y="91"/>
                </a:lnTo>
                <a:lnTo>
                  <a:pt x="55" y="89"/>
                </a:lnTo>
                <a:lnTo>
                  <a:pt x="55" y="89"/>
                </a:lnTo>
                <a:lnTo>
                  <a:pt x="57" y="89"/>
                </a:lnTo>
                <a:lnTo>
                  <a:pt x="57" y="89"/>
                </a:lnTo>
                <a:lnTo>
                  <a:pt x="57" y="87"/>
                </a:lnTo>
                <a:lnTo>
                  <a:pt x="57" y="87"/>
                </a:lnTo>
                <a:lnTo>
                  <a:pt x="57" y="87"/>
                </a:lnTo>
                <a:lnTo>
                  <a:pt x="55" y="86"/>
                </a:lnTo>
                <a:lnTo>
                  <a:pt x="54" y="84"/>
                </a:lnTo>
                <a:lnTo>
                  <a:pt x="54" y="84"/>
                </a:lnTo>
                <a:lnTo>
                  <a:pt x="54" y="82"/>
                </a:lnTo>
                <a:lnTo>
                  <a:pt x="54" y="82"/>
                </a:lnTo>
                <a:lnTo>
                  <a:pt x="52" y="82"/>
                </a:lnTo>
                <a:lnTo>
                  <a:pt x="52" y="82"/>
                </a:lnTo>
                <a:lnTo>
                  <a:pt x="52" y="82"/>
                </a:lnTo>
                <a:lnTo>
                  <a:pt x="52" y="82"/>
                </a:lnTo>
                <a:lnTo>
                  <a:pt x="50" y="84"/>
                </a:lnTo>
                <a:lnTo>
                  <a:pt x="50" y="86"/>
                </a:lnTo>
                <a:lnTo>
                  <a:pt x="50" y="86"/>
                </a:lnTo>
                <a:lnTo>
                  <a:pt x="50" y="86"/>
                </a:lnTo>
                <a:lnTo>
                  <a:pt x="50" y="87"/>
                </a:lnTo>
                <a:lnTo>
                  <a:pt x="50" y="87"/>
                </a:lnTo>
                <a:lnTo>
                  <a:pt x="50" y="87"/>
                </a:lnTo>
                <a:lnTo>
                  <a:pt x="50" y="89"/>
                </a:lnTo>
                <a:lnTo>
                  <a:pt x="50" y="89"/>
                </a:lnTo>
                <a:lnTo>
                  <a:pt x="49" y="89"/>
                </a:lnTo>
                <a:lnTo>
                  <a:pt x="49" y="89"/>
                </a:lnTo>
                <a:lnTo>
                  <a:pt x="49" y="87"/>
                </a:lnTo>
                <a:lnTo>
                  <a:pt x="49" y="87"/>
                </a:lnTo>
                <a:lnTo>
                  <a:pt x="49" y="87"/>
                </a:lnTo>
                <a:lnTo>
                  <a:pt x="49" y="86"/>
                </a:lnTo>
                <a:lnTo>
                  <a:pt x="49" y="86"/>
                </a:lnTo>
                <a:lnTo>
                  <a:pt x="47" y="84"/>
                </a:lnTo>
                <a:lnTo>
                  <a:pt x="47" y="84"/>
                </a:lnTo>
                <a:lnTo>
                  <a:pt x="47" y="84"/>
                </a:lnTo>
                <a:lnTo>
                  <a:pt x="47" y="84"/>
                </a:lnTo>
                <a:lnTo>
                  <a:pt x="47" y="86"/>
                </a:lnTo>
                <a:lnTo>
                  <a:pt x="45" y="86"/>
                </a:lnTo>
                <a:lnTo>
                  <a:pt x="45" y="86"/>
                </a:lnTo>
                <a:lnTo>
                  <a:pt x="45" y="87"/>
                </a:lnTo>
                <a:lnTo>
                  <a:pt x="45" y="87"/>
                </a:lnTo>
                <a:lnTo>
                  <a:pt x="45" y="87"/>
                </a:lnTo>
                <a:lnTo>
                  <a:pt x="44" y="89"/>
                </a:lnTo>
                <a:lnTo>
                  <a:pt x="44" y="89"/>
                </a:lnTo>
                <a:lnTo>
                  <a:pt x="42" y="89"/>
                </a:lnTo>
                <a:lnTo>
                  <a:pt x="40" y="87"/>
                </a:lnTo>
                <a:lnTo>
                  <a:pt x="40" y="87"/>
                </a:lnTo>
                <a:lnTo>
                  <a:pt x="40" y="86"/>
                </a:lnTo>
                <a:lnTo>
                  <a:pt x="40" y="86"/>
                </a:lnTo>
                <a:lnTo>
                  <a:pt x="42" y="82"/>
                </a:lnTo>
                <a:lnTo>
                  <a:pt x="42" y="82"/>
                </a:lnTo>
                <a:lnTo>
                  <a:pt x="42" y="82"/>
                </a:lnTo>
                <a:lnTo>
                  <a:pt x="42" y="81"/>
                </a:lnTo>
                <a:lnTo>
                  <a:pt x="42" y="81"/>
                </a:lnTo>
                <a:lnTo>
                  <a:pt x="42" y="79"/>
                </a:lnTo>
                <a:lnTo>
                  <a:pt x="42" y="79"/>
                </a:lnTo>
                <a:lnTo>
                  <a:pt x="42" y="79"/>
                </a:lnTo>
                <a:lnTo>
                  <a:pt x="44" y="77"/>
                </a:lnTo>
                <a:lnTo>
                  <a:pt x="49" y="79"/>
                </a:lnTo>
                <a:lnTo>
                  <a:pt x="50" y="79"/>
                </a:lnTo>
                <a:lnTo>
                  <a:pt x="50" y="79"/>
                </a:lnTo>
                <a:lnTo>
                  <a:pt x="50" y="77"/>
                </a:lnTo>
                <a:lnTo>
                  <a:pt x="52" y="77"/>
                </a:lnTo>
                <a:lnTo>
                  <a:pt x="52" y="75"/>
                </a:lnTo>
                <a:lnTo>
                  <a:pt x="52" y="75"/>
                </a:lnTo>
                <a:lnTo>
                  <a:pt x="54" y="75"/>
                </a:lnTo>
                <a:lnTo>
                  <a:pt x="55" y="74"/>
                </a:lnTo>
                <a:lnTo>
                  <a:pt x="55" y="72"/>
                </a:lnTo>
                <a:lnTo>
                  <a:pt x="55" y="72"/>
                </a:lnTo>
                <a:lnTo>
                  <a:pt x="55" y="72"/>
                </a:lnTo>
                <a:lnTo>
                  <a:pt x="57" y="70"/>
                </a:lnTo>
                <a:lnTo>
                  <a:pt x="57" y="70"/>
                </a:lnTo>
                <a:lnTo>
                  <a:pt x="62" y="67"/>
                </a:lnTo>
                <a:lnTo>
                  <a:pt x="64" y="67"/>
                </a:lnTo>
                <a:lnTo>
                  <a:pt x="66" y="67"/>
                </a:lnTo>
                <a:lnTo>
                  <a:pt x="67" y="65"/>
                </a:lnTo>
                <a:lnTo>
                  <a:pt x="69" y="65"/>
                </a:lnTo>
                <a:lnTo>
                  <a:pt x="69" y="65"/>
                </a:lnTo>
                <a:lnTo>
                  <a:pt x="69" y="65"/>
                </a:lnTo>
                <a:lnTo>
                  <a:pt x="69" y="64"/>
                </a:lnTo>
                <a:lnTo>
                  <a:pt x="69" y="62"/>
                </a:lnTo>
                <a:lnTo>
                  <a:pt x="69" y="62"/>
                </a:lnTo>
                <a:lnTo>
                  <a:pt x="69" y="62"/>
                </a:lnTo>
                <a:lnTo>
                  <a:pt x="69" y="60"/>
                </a:lnTo>
                <a:lnTo>
                  <a:pt x="69" y="60"/>
                </a:lnTo>
                <a:lnTo>
                  <a:pt x="69" y="60"/>
                </a:lnTo>
                <a:lnTo>
                  <a:pt x="69" y="60"/>
                </a:lnTo>
                <a:lnTo>
                  <a:pt x="69" y="59"/>
                </a:lnTo>
                <a:lnTo>
                  <a:pt x="67" y="59"/>
                </a:lnTo>
                <a:lnTo>
                  <a:pt x="67" y="60"/>
                </a:lnTo>
                <a:lnTo>
                  <a:pt x="67" y="60"/>
                </a:lnTo>
                <a:lnTo>
                  <a:pt x="67" y="60"/>
                </a:lnTo>
                <a:lnTo>
                  <a:pt x="67" y="60"/>
                </a:lnTo>
                <a:lnTo>
                  <a:pt x="67" y="57"/>
                </a:lnTo>
                <a:lnTo>
                  <a:pt x="67" y="57"/>
                </a:lnTo>
                <a:lnTo>
                  <a:pt x="67" y="57"/>
                </a:lnTo>
                <a:lnTo>
                  <a:pt x="69" y="55"/>
                </a:lnTo>
                <a:lnTo>
                  <a:pt x="71" y="55"/>
                </a:lnTo>
                <a:lnTo>
                  <a:pt x="72" y="54"/>
                </a:lnTo>
                <a:lnTo>
                  <a:pt x="72" y="52"/>
                </a:lnTo>
                <a:lnTo>
                  <a:pt x="72" y="54"/>
                </a:lnTo>
                <a:lnTo>
                  <a:pt x="72" y="54"/>
                </a:lnTo>
                <a:lnTo>
                  <a:pt x="72" y="54"/>
                </a:lnTo>
                <a:lnTo>
                  <a:pt x="72" y="55"/>
                </a:lnTo>
                <a:lnTo>
                  <a:pt x="72" y="55"/>
                </a:lnTo>
                <a:lnTo>
                  <a:pt x="74" y="55"/>
                </a:lnTo>
                <a:lnTo>
                  <a:pt x="74" y="55"/>
                </a:lnTo>
                <a:lnTo>
                  <a:pt x="74" y="55"/>
                </a:lnTo>
                <a:lnTo>
                  <a:pt x="74" y="54"/>
                </a:lnTo>
                <a:lnTo>
                  <a:pt x="76" y="54"/>
                </a:lnTo>
                <a:lnTo>
                  <a:pt x="79" y="54"/>
                </a:lnTo>
                <a:lnTo>
                  <a:pt x="81" y="54"/>
                </a:lnTo>
                <a:lnTo>
                  <a:pt x="81" y="54"/>
                </a:lnTo>
                <a:lnTo>
                  <a:pt x="81" y="52"/>
                </a:lnTo>
                <a:lnTo>
                  <a:pt x="87" y="50"/>
                </a:lnTo>
                <a:lnTo>
                  <a:pt x="91" y="49"/>
                </a:lnTo>
                <a:lnTo>
                  <a:pt x="91" y="49"/>
                </a:lnTo>
                <a:lnTo>
                  <a:pt x="92" y="47"/>
                </a:lnTo>
                <a:lnTo>
                  <a:pt x="92" y="45"/>
                </a:lnTo>
                <a:lnTo>
                  <a:pt x="92" y="45"/>
                </a:lnTo>
                <a:lnTo>
                  <a:pt x="94" y="45"/>
                </a:lnTo>
                <a:lnTo>
                  <a:pt x="94" y="42"/>
                </a:lnTo>
                <a:lnTo>
                  <a:pt x="94" y="42"/>
                </a:lnTo>
                <a:lnTo>
                  <a:pt x="94" y="40"/>
                </a:lnTo>
                <a:lnTo>
                  <a:pt x="94" y="40"/>
                </a:lnTo>
                <a:lnTo>
                  <a:pt x="96" y="38"/>
                </a:lnTo>
                <a:lnTo>
                  <a:pt x="96" y="38"/>
                </a:lnTo>
                <a:lnTo>
                  <a:pt x="96" y="38"/>
                </a:lnTo>
                <a:lnTo>
                  <a:pt x="96" y="38"/>
                </a:lnTo>
                <a:lnTo>
                  <a:pt x="98" y="38"/>
                </a:lnTo>
                <a:lnTo>
                  <a:pt x="99" y="38"/>
                </a:lnTo>
                <a:lnTo>
                  <a:pt x="99" y="38"/>
                </a:lnTo>
                <a:lnTo>
                  <a:pt x="104" y="38"/>
                </a:lnTo>
                <a:lnTo>
                  <a:pt x="104" y="38"/>
                </a:lnTo>
                <a:lnTo>
                  <a:pt x="106" y="38"/>
                </a:lnTo>
                <a:lnTo>
                  <a:pt x="108" y="38"/>
                </a:lnTo>
                <a:lnTo>
                  <a:pt x="108" y="40"/>
                </a:lnTo>
                <a:lnTo>
                  <a:pt x="108" y="40"/>
                </a:lnTo>
                <a:lnTo>
                  <a:pt x="109" y="40"/>
                </a:lnTo>
                <a:lnTo>
                  <a:pt x="111" y="38"/>
                </a:lnTo>
                <a:lnTo>
                  <a:pt x="111" y="38"/>
                </a:lnTo>
                <a:lnTo>
                  <a:pt x="111" y="38"/>
                </a:lnTo>
                <a:lnTo>
                  <a:pt x="111" y="37"/>
                </a:lnTo>
                <a:lnTo>
                  <a:pt x="113" y="33"/>
                </a:lnTo>
                <a:lnTo>
                  <a:pt x="113" y="32"/>
                </a:lnTo>
                <a:lnTo>
                  <a:pt x="114" y="30"/>
                </a:lnTo>
                <a:lnTo>
                  <a:pt x="114" y="30"/>
                </a:lnTo>
                <a:lnTo>
                  <a:pt x="114" y="28"/>
                </a:lnTo>
                <a:lnTo>
                  <a:pt x="114" y="28"/>
                </a:lnTo>
                <a:lnTo>
                  <a:pt x="114" y="28"/>
                </a:lnTo>
                <a:lnTo>
                  <a:pt x="114" y="28"/>
                </a:lnTo>
                <a:lnTo>
                  <a:pt x="116" y="28"/>
                </a:lnTo>
                <a:lnTo>
                  <a:pt x="116" y="27"/>
                </a:lnTo>
                <a:lnTo>
                  <a:pt x="116" y="28"/>
                </a:lnTo>
                <a:lnTo>
                  <a:pt x="116" y="28"/>
                </a:lnTo>
                <a:lnTo>
                  <a:pt x="116" y="28"/>
                </a:lnTo>
                <a:lnTo>
                  <a:pt x="116" y="28"/>
                </a:lnTo>
                <a:lnTo>
                  <a:pt x="116" y="30"/>
                </a:lnTo>
                <a:lnTo>
                  <a:pt x="116" y="30"/>
                </a:lnTo>
                <a:lnTo>
                  <a:pt x="116" y="30"/>
                </a:lnTo>
                <a:lnTo>
                  <a:pt x="116" y="30"/>
                </a:lnTo>
                <a:lnTo>
                  <a:pt x="116" y="32"/>
                </a:lnTo>
                <a:lnTo>
                  <a:pt x="119" y="30"/>
                </a:lnTo>
                <a:lnTo>
                  <a:pt x="119" y="32"/>
                </a:lnTo>
                <a:lnTo>
                  <a:pt x="121" y="32"/>
                </a:lnTo>
                <a:lnTo>
                  <a:pt x="121" y="30"/>
                </a:lnTo>
                <a:lnTo>
                  <a:pt x="121" y="30"/>
                </a:lnTo>
                <a:lnTo>
                  <a:pt x="123" y="28"/>
                </a:lnTo>
                <a:lnTo>
                  <a:pt x="123" y="28"/>
                </a:lnTo>
                <a:lnTo>
                  <a:pt x="124" y="27"/>
                </a:lnTo>
                <a:lnTo>
                  <a:pt x="124" y="27"/>
                </a:lnTo>
                <a:lnTo>
                  <a:pt x="124" y="27"/>
                </a:lnTo>
                <a:lnTo>
                  <a:pt x="126" y="25"/>
                </a:lnTo>
                <a:lnTo>
                  <a:pt x="128" y="25"/>
                </a:lnTo>
                <a:lnTo>
                  <a:pt x="129" y="25"/>
                </a:lnTo>
                <a:lnTo>
                  <a:pt x="129" y="25"/>
                </a:lnTo>
                <a:lnTo>
                  <a:pt x="131" y="23"/>
                </a:lnTo>
                <a:lnTo>
                  <a:pt x="131" y="22"/>
                </a:lnTo>
                <a:lnTo>
                  <a:pt x="133" y="22"/>
                </a:lnTo>
                <a:lnTo>
                  <a:pt x="133" y="22"/>
                </a:lnTo>
                <a:lnTo>
                  <a:pt x="133" y="22"/>
                </a:lnTo>
                <a:lnTo>
                  <a:pt x="134" y="22"/>
                </a:lnTo>
                <a:lnTo>
                  <a:pt x="134" y="22"/>
                </a:lnTo>
                <a:lnTo>
                  <a:pt x="136" y="22"/>
                </a:lnTo>
                <a:lnTo>
                  <a:pt x="136" y="22"/>
                </a:lnTo>
                <a:lnTo>
                  <a:pt x="136" y="22"/>
                </a:lnTo>
                <a:lnTo>
                  <a:pt x="136" y="22"/>
                </a:lnTo>
                <a:lnTo>
                  <a:pt x="134" y="20"/>
                </a:lnTo>
                <a:lnTo>
                  <a:pt x="134" y="20"/>
                </a:lnTo>
                <a:lnTo>
                  <a:pt x="134" y="18"/>
                </a:lnTo>
                <a:lnTo>
                  <a:pt x="134" y="18"/>
                </a:lnTo>
                <a:lnTo>
                  <a:pt x="134" y="18"/>
                </a:lnTo>
                <a:lnTo>
                  <a:pt x="133" y="18"/>
                </a:lnTo>
                <a:lnTo>
                  <a:pt x="133" y="18"/>
                </a:lnTo>
                <a:lnTo>
                  <a:pt x="133" y="18"/>
                </a:lnTo>
                <a:lnTo>
                  <a:pt x="133" y="18"/>
                </a:lnTo>
                <a:lnTo>
                  <a:pt x="131" y="17"/>
                </a:lnTo>
                <a:lnTo>
                  <a:pt x="131" y="15"/>
                </a:lnTo>
                <a:lnTo>
                  <a:pt x="131" y="15"/>
                </a:lnTo>
                <a:lnTo>
                  <a:pt x="136" y="13"/>
                </a:lnTo>
                <a:lnTo>
                  <a:pt x="136" y="13"/>
                </a:lnTo>
                <a:lnTo>
                  <a:pt x="136" y="13"/>
                </a:lnTo>
                <a:lnTo>
                  <a:pt x="138" y="12"/>
                </a:lnTo>
                <a:lnTo>
                  <a:pt x="138" y="12"/>
                </a:lnTo>
                <a:lnTo>
                  <a:pt x="138" y="10"/>
                </a:lnTo>
                <a:lnTo>
                  <a:pt x="140" y="8"/>
                </a:lnTo>
                <a:lnTo>
                  <a:pt x="143" y="7"/>
                </a:lnTo>
                <a:lnTo>
                  <a:pt x="145" y="7"/>
                </a:lnTo>
                <a:lnTo>
                  <a:pt x="145" y="7"/>
                </a:lnTo>
                <a:lnTo>
                  <a:pt x="145" y="7"/>
                </a:lnTo>
                <a:lnTo>
                  <a:pt x="145" y="7"/>
                </a:lnTo>
                <a:lnTo>
                  <a:pt x="145" y="8"/>
                </a:lnTo>
                <a:lnTo>
                  <a:pt x="145" y="10"/>
                </a:lnTo>
                <a:lnTo>
                  <a:pt x="145" y="10"/>
                </a:lnTo>
                <a:lnTo>
                  <a:pt x="146" y="10"/>
                </a:lnTo>
                <a:lnTo>
                  <a:pt x="146" y="10"/>
                </a:lnTo>
                <a:lnTo>
                  <a:pt x="148" y="10"/>
                </a:lnTo>
                <a:lnTo>
                  <a:pt x="148" y="8"/>
                </a:lnTo>
                <a:lnTo>
                  <a:pt x="148" y="8"/>
                </a:lnTo>
                <a:lnTo>
                  <a:pt x="150" y="8"/>
                </a:lnTo>
                <a:lnTo>
                  <a:pt x="150" y="8"/>
                </a:lnTo>
                <a:lnTo>
                  <a:pt x="150" y="8"/>
                </a:lnTo>
                <a:lnTo>
                  <a:pt x="151" y="8"/>
                </a:lnTo>
                <a:lnTo>
                  <a:pt x="151" y="10"/>
                </a:lnTo>
                <a:lnTo>
                  <a:pt x="151" y="10"/>
                </a:lnTo>
                <a:lnTo>
                  <a:pt x="151" y="12"/>
                </a:lnTo>
                <a:lnTo>
                  <a:pt x="151" y="12"/>
                </a:lnTo>
                <a:lnTo>
                  <a:pt x="151" y="13"/>
                </a:lnTo>
                <a:lnTo>
                  <a:pt x="155" y="13"/>
                </a:lnTo>
                <a:lnTo>
                  <a:pt x="155" y="13"/>
                </a:lnTo>
                <a:lnTo>
                  <a:pt x="155" y="13"/>
                </a:lnTo>
                <a:lnTo>
                  <a:pt x="156" y="13"/>
                </a:lnTo>
                <a:lnTo>
                  <a:pt x="156" y="12"/>
                </a:lnTo>
                <a:lnTo>
                  <a:pt x="158" y="13"/>
                </a:lnTo>
                <a:lnTo>
                  <a:pt x="158" y="13"/>
                </a:lnTo>
                <a:lnTo>
                  <a:pt x="158" y="12"/>
                </a:lnTo>
                <a:lnTo>
                  <a:pt x="158" y="12"/>
                </a:lnTo>
                <a:lnTo>
                  <a:pt x="160" y="10"/>
                </a:lnTo>
                <a:lnTo>
                  <a:pt x="161" y="5"/>
                </a:lnTo>
                <a:lnTo>
                  <a:pt x="161" y="5"/>
                </a:lnTo>
                <a:lnTo>
                  <a:pt x="161" y="3"/>
                </a:lnTo>
                <a:lnTo>
                  <a:pt x="163" y="3"/>
                </a:lnTo>
                <a:lnTo>
                  <a:pt x="163" y="3"/>
                </a:lnTo>
                <a:lnTo>
                  <a:pt x="163" y="3"/>
                </a:lnTo>
                <a:lnTo>
                  <a:pt x="163" y="5"/>
                </a:lnTo>
                <a:lnTo>
                  <a:pt x="163" y="5"/>
                </a:lnTo>
                <a:lnTo>
                  <a:pt x="163" y="7"/>
                </a:lnTo>
                <a:lnTo>
                  <a:pt x="163" y="8"/>
                </a:lnTo>
                <a:lnTo>
                  <a:pt x="163" y="8"/>
                </a:lnTo>
                <a:lnTo>
                  <a:pt x="163" y="8"/>
                </a:lnTo>
                <a:lnTo>
                  <a:pt x="163" y="8"/>
                </a:lnTo>
                <a:lnTo>
                  <a:pt x="163" y="10"/>
                </a:lnTo>
                <a:lnTo>
                  <a:pt x="163" y="10"/>
                </a:lnTo>
                <a:lnTo>
                  <a:pt x="166" y="10"/>
                </a:lnTo>
                <a:lnTo>
                  <a:pt x="166" y="10"/>
                </a:lnTo>
                <a:lnTo>
                  <a:pt x="168" y="10"/>
                </a:lnTo>
                <a:lnTo>
                  <a:pt x="168" y="10"/>
                </a:lnTo>
                <a:lnTo>
                  <a:pt x="168" y="8"/>
                </a:lnTo>
                <a:lnTo>
                  <a:pt x="168" y="8"/>
                </a:lnTo>
                <a:lnTo>
                  <a:pt x="170" y="7"/>
                </a:lnTo>
                <a:lnTo>
                  <a:pt x="170" y="7"/>
                </a:lnTo>
                <a:lnTo>
                  <a:pt x="170" y="5"/>
                </a:lnTo>
                <a:lnTo>
                  <a:pt x="170" y="5"/>
                </a:lnTo>
                <a:lnTo>
                  <a:pt x="170" y="5"/>
                </a:lnTo>
                <a:lnTo>
                  <a:pt x="170" y="3"/>
                </a:lnTo>
                <a:lnTo>
                  <a:pt x="171" y="3"/>
                </a:lnTo>
                <a:lnTo>
                  <a:pt x="175" y="3"/>
                </a:lnTo>
                <a:lnTo>
                  <a:pt x="175" y="3"/>
                </a:lnTo>
                <a:lnTo>
                  <a:pt x="175" y="3"/>
                </a:lnTo>
                <a:lnTo>
                  <a:pt x="177" y="3"/>
                </a:lnTo>
                <a:lnTo>
                  <a:pt x="180" y="3"/>
                </a:lnTo>
                <a:lnTo>
                  <a:pt x="182" y="5"/>
                </a:lnTo>
                <a:lnTo>
                  <a:pt x="182" y="5"/>
                </a:lnTo>
                <a:lnTo>
                  <a:pt x="182" y="5"/>
                </a:lnTo>
                <a:lnTo>
                  <a:pt x="182" y="5"/>
                </a:lnTo>
                <a:lnTo>
                  <a:pt x="182" y="7"/>
                </a:lnTo>
                <a:lnTo>
                  <a:pt x="183" y="7"/>
                </a:lnTo>
                <a:lnTo>
                  <a:pt x="183" y="7"/>
                </a:lnTo>
                <a:lnTo>
                  <a:pt x="182" y="7"/>
                </a:lnTo>
                <a:lnTo>
                  <a:pt x="182" y="8"/>
                </a:lnTo>
                <a:lnTo>
                  <a:pt x="182" y="8"/>
                </a:lnTo>
                <a:lnTo>
                  <a:pt x="182" y="8"/>
                </a:lnTo>
                <a:lnTo>
                  <a:pt x="182" y="8"/>
                </a:lnTo>
                <a:lnTo>
                  <a:pt x="182" y="8"/>
                </a:lnTo>
                <a:lnTo>
                  <a:pt x="180" y="10"/>
                </a:lnTo>
                <a:lnTo>
                  <a:pt x="178" y="10"/>
                </a:lnTo>
                <a:lnTo>
                  <a:pt x="178" y="10"/>
                </a:lnTo>
                <a:lnTo>
                  <a:pt x="178" y="10"/>
                </a:lnTo>
                <a:lnTo>
                  <a:pt x="183" y="13"/>
                </a:lnTo>
                <a:lnTo>
                  <a:pt x="183" y="15"/>
                </a:lnTo>
                <a:lnTo>
                  <a:pt x="183" y="15"/>
                </a:lnTo>
                <a:lnTo>
                  <a:pt x="185" y="13"/>
                </a:lnTo>
                <a:lnTo>
                  <a:pt x="185" y="13"/>
                </a:lnTo>
                <a:lnTo>
                  <a:pt x="187" y="13"/>
                </a:lnTo>
                <a:lnTo>
                  <a:pt x="187" y="12"/>
                </a:lnTo>
                <a:lnTo>
                  <a:pt x="187" y="12"/>
                </a:lnTo>
                <a:lnTo>
                  <a:pt x="187" y="12"/>
                </a:lnTo>
                <a:lnTo>
                  <a:pt x="187" y="12"/>
                </a:lnTo>
                <a:lnTo>
                  <a:pt x="187" y="10"/>
                </a:lnTo>
                <a:lnTo>
                  <a:pt x="188" y="10"/>
                </a:lnTo>
                <a:lnTo>
                  <a:pt x="188" y="10"/>
                </a:lnTo>
                <a:lnTo>
                  <a:pt x="190" y="10"/>
                </a:lnTo>
                <a:lnTo>
                  <a:pt x="190" y="10"/>
                </a:lnTo>
                <a:lnTo>
                  <a:pt x="190" y="10"/>
                </a:lnTo>
                <a:lnTo>
                  <a:pt x="190" y="10"/>
                </a:lnTo>
                <a:lnTo>
                  <a:pt x="190" y="12"/>
                </a:lnTo>
                <a:lnTo>
                  <a:pt x="190" y="12"/>
                </a:lnTo>
                <a:lnTo>
                  <a:pt x="190" y="12"/>
                </a:lnTo>
                <a:lnTo>
                  <a:pt x="190" y="13"/>
                </a:lnTo>
                <a:lnTo>
                  <a:pt x="188" y="13"/>
                </a:lnTo>
                <a:lnTo>
                  <a:pt x="188" y="13"/>
                </a:lnTo>
                <a:lnTo>
                  <a:pt x="188" y="13"/>
                </a:lnTo>
                <a:lnTo>
                  <a:pt x="188" y="15"/>
                </a:lnTo>
                <a:lnTo>
                  <a:pt x="188" y="15"/>
                </a:lnTo>
                <a:lnTo>
                  <a:pt x="188" y="17"/>
                </a:lnTo>
                <a:lnTo>
                  <a:pt x="190" y="17"/>
                </a:lnTo>
                <a:lnTo>
                  <a:pt x="192" y="15"/>
                </a:lnTo>
                <a:lnTo>
                  <a:pt x="193" y="12"/>
                </a:lnTo>
                <a:lnTo>
                  <a:pt x="195" y="12"/>
                </a:lnTo>
                <a:lnTo>
                  <a:pt x="195" y="12"/>
                </a:lnTo>
                <a:lnTo>
                  <a:pt x="200" y="10"/>
                </a:lnTo>
                <a:lnTo>
                  <a:pt x="200" y="10"/>
                </a:lnTo>
                <a:lnTo>
                  <a:pt x="202" y="10"/>
                </a:lnTo>
                <a:lnTo>
                  <a:pt x="202" y="10"/>
                </a:lnTo>
                <a:lnTo>
                  <a:pt x="203" y="7"/>
                </a:lnTo>
                <a:lnTo>
                  <a:pt x="203" y="7"/>
                </a:lnTo>
                <a:lnTo>
                  <a:pt x="203" y="5"/>
                </a:lnTo>
                <a:lnTo>
                  <a:pt x="198" y="3"/>
                </a:lnTo>
                <a:lnTo>
                  <a:pt x="198" y="1"/>
                </a:lnTo>
                <a:lnTo>
                  <a:pt x="198" y="1"/>
                </a:lnTo>
                <a:lnTo>
                  <a:pt x="202" y="3"/>
                </a:lnTo>
                <a:lnTo>
                  <a:pt x="202" y="3"/>
                </a:lnTo>
                <a:lnTo>
                  <a:pt x="203" y="3"/>
                </a:lnTo>
                <a:lnTo>
                  <a:pt x="203" y="3"/>
                </a:lnTo>
                <a:lnTo>
                  <a:pt x="205" y="0"/>
                </a:lnTo>
                <a:lnTo>
                  <a:pt x="205" y="0"/>
                </a:lnTo>
                <a:lnTo>
                  <a:pt x="205" y="0"/>
                </a:lnTo>
                <a:lnTo>
                  <a:pt x="205" y="0"/>
                </a:lnTo>
                <a:lnTo>
                  <a:pt x="207" y="0"/>
                </a:lnTo>
                <a:lnTo>
                  <a:pt x="208" y="0"/>
                </a:lnTo>
                <a:lnTo>
                  <a:pt x="208" y="1"/>
                </a:lnTo>
                <a:lnTo>
                  <a:pt x="208" y="1"/>
                </a:lnTo>
                <a:lnTo>
                  <a:pt x="208" y="1"/>
                </a:lnTo>
                <a:lnTo>
                  <a:pt x="208" y="3"/>
                </a:lnTo>
                <a:lnTo>
                  <a:pt x="210" y="3"/>
                </a:lnTo>
                <a:lnTo>
                  <a:pt x="210" y="3"/>
                </a:lnTo>
                <a:lnTo>
                  <a:pt x="210" y="3"/>
                </a:lnTo>
                <a:lnTo>
                  <a:pt x="212" y="3"/>
                </a:lnTo>
                <a:lnTo>
                  <a:pt x="212" y="3"/>
                </a:lnTo>
                <a:lnTo>
                  <a:pt x="212" y="1"/>
                </a:lnTo>
                <a:lnTo>
                  <a:pt x="212" y="1"/>
                </a:lnTo>
                <a:lnTo>
                  <a:pt x="212" y="1"/>
                </a:lnTo>
                <a:lnTo>
                  <a:pt x="212" y="0"/>
                </a:lnTo>
                <a:lnTo>
                  <a:pt x="212" y="0"/>
                </a:lnTo>
                <a:lnTo>
                  <a:pt x="212" y="0"/>
                </a:lnTo>
                <a:lnTo>
                  <a:pt x="212" y="0"/>
                </a:lnTo>
                <a:lnTo>
                  <a:pt x="213" y="0"/>
                </a:lnTo>
                <a:lnTo>
                  <a:pt x="213" y="1"/>
                </a:lnTo>
                <a:lnTo>
                  <a:pt x="215" y="5"/>
                </a:lnTo>
                <a:lnTo>
                  <a:pt x="215" y="5"/>
                </a:lnTo>
                <a:lnTo>
                  <a:pt x="215" y="7"/>
                </a:lnTo>
                <a:lnTo>
                  <a:pt x="215" y="7"/>
                </a:lnTo>
                <a:lnTo>
                  <a:pt x="215" y="8"/>
                </a:lnTo>
                <a:lnTo>
                  <a:pt x="215" y="8"/>
                </a:lnTo>
                <a:lnTo>
                  <a:pt x="215" y="10"/>
                </a:lnTo>
                <a:lnTo>
                  <a:pt x="215" y="10"/>
                </a:lnTo>
                <a:close/>
              </a:path>
            </a:pathLst>
          </a:custGeom>
          <a:solidFill>
            <a:srgbClr val="8C103D"/>
          </a:solid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16" name="Freeform 99">
            <a:extLst>
              <a:ext uri="{FF2B5EF4-FFF2-40B4-BE49-F238E27FC236}">
                <a16:creationId xmlns:a16="http://schemas.microsoft.com/office/drawing/2014/main" id="{D07341E5-F8A1-4972-B105-4D6820910CFB}"/>
              </a:ext>
            </a:extLst>
          </p:cNvPr>
          <p:cNvSpPr>
            <a:spLocks/>
          </p:cNvSpPr>
          <p:nvPr/>
        </p:nvSpPr>
        <p:spPr bwMode="auto">
          <a:xfrm>
            <a:off x="5395982" y="4870347"/>
            <a:ext cx="226900" cy="204693"/>
          </a:xfrm>
          <a:custGeom>
            <a:avLst/>
            <a:gdLst>
              <a:gd name="T0" fmla="*/ 208 w 235"/>
              <a:gd name="T1" fmla="*/ 52 h 212"/>
              <a:gd name="T2" fmla="*/ 210 w 235"/>
              <a:gd name="T3" fmla="*/ 62 h 212"/>
              <a:gd name="T4" fmla="*/ 206 w 235"/>
              <a:gd name="T5" fmla="*/ 71 h 212"/>
              <a:gd name="T6" fmla="*/ 226 w 235"/>
              <a:gd name="T7" fmla="*/ 82 h 212"/>
              <a:gd name="T8" fmla="*/ 232 w 235"/>
              <a:gd name="T9" fmla="*/ 93 h 212"/>
              <a:gd name="T10" fmla="*/ 235 w 235"/>
              <a:gd name="T11" fmla="*/ 108 h 212"/>
              <a:gd name="T12" fmla="*/ 211 w 235"/>
              <a:gd name="T13" fmla="*/ 131 h 212"/>
              <a:gd name="T14" fmla="*/ 213 w 235"/>
              <a:gd name="T15" fmla="*/ 141 h 212"/>
              <a:gd name="T16" fmla="*/ 201 w 235"/>
              <a:gd name="T17" fmla="*/ 136 h 212"/>
              <a:gd name="T18" fmla="*/ 196 w 235"/>
              <a:gd name="T19" fmla="*/ 138 h 212"/>
              <a:gd name="T20" fmla="*/ 179 w 235"/>
              <a:gd name="T21" fmla="*/ 130 h 212"/>
              <a:gd name="T22" fmla="*/ 131 w 235"/>
              <a:gd name="T23" fmla="*/ 123 h 212"/>
              <a:gd name="T24" fmla="*/ 132 w 235"/>
              <a:gd name="T25" fmla="*/ 133 h 212"/>
              <a:gd name="T26" fmla="*/ 122 w 235"/>
              <a:gd name="T27" fmla="*/ 133 h 212"/>
              <a:gd name="T28" fmla="*/ 117 w 235"/>
              <a:gd name="T29" fmla="*/ 133 h 212"/>
              <a:gd name="T30" fmla="*/ 119 w 235"/>
              <a:gd name="T31" fmla="*/ 140 h 212"/>
              <a:gd name="T32" fmla="*/ 107 w 235"/>
              <a:gd name="T33" fmla="*/ 146 h 212"/>
              <a:gd name="T34" fmla="*/ 95 w 235"/>
              <a:gd name="T35" fmla="*/ 143 h 212"/>
              <a:gd name="T36" fmla="*/ 95 w 235"/>
              <a:gd name="T37" fmla="*/ 160 h 212"/>
              <a:gd name="T38" fmla="*/ 97 w 235"/>
              <a:gd name="T39" fmla="*/ 172 h 212"/>
              <a:gd name="T40" fmla="*/ 99 w 235"/>
              <a:gd name="T41" fmla="*/ 180 h 212"/>
              <a:gd name="T42" fmla="*/ 109 w 235"/>
              <a:gd name="T43" fmla="*/ 192 h 212"/>
              <a:gd name="T44" fmla="*/ 85 w 235"/>
              <a:gd name="T45" fmla="*/ 202 h 212"/>
              <a:gd name="T46" fmla="*/ 75 w 235"/>
              <a:gd name="T47" fmla="*/ 204 h 212"/>
              <a:gd name="T48" fmla="*/ 70 w 235"/>
              <a:gd name="T49" fmla="*/ 209 h 212"/>
              <a:gd name="T50" fmla="*/ 63 w 235"/>
              <a:gd name="T51" fmla="*/ 204 h 212"/>
              <a:gd name="T52" fmla="*/ 57 w 235"/>
              <a:gd name="T53" fmla="*/ 212 h 212"/>
              <a:gd name="T54" fmla="*/ 28 w 235"/>
              <a:gd name="T55" fmla="*/ 204 h 212"/>
              <a:gd name="T56" fmla="*/ 21 w 235"/>
              <a:gd name="T57" fmla="*/ 200 h 212"/>
              <a:gd name="T58" fmla="*/ 11 w 235"/>
              <a:gd name="T59" fmla="*/ 192 h 212"/>
              <a:gd name="T60" fmla="*/ 20 w 235"/>
              <a:gd name="T61" fmla="*/ 183 h 212"/>
              <a:gd name="T62" fmla="*/ 23 w 235"/>
              <a:gd name="T63" fmla="*/ 178 h 212"/>
              <a:gd name="T64" fmla="*/ 26 w 235"/>
              <a:gd name="T65" fmla="*/ 165 h 212"/>
              <a:gd name="T66" fmla="*/ 35 w 235"/>
              <a:gd name="T67" fmla="*/ 148 h 212"/>
              <a:gd name="T68" fmla="*/ 32 w 235"/>
              <a:gd name="T69" fmla="*/ 140 h 212"/>
              <a:gd name="T70" fmla="*/ 37 w 235"/>
              <a:gd name="T71" fmla="*/ 131 h 212"/>
              <a:gd name="T72" fmla="*/ 28 w 235"/>
              <a:gd name="T73" fmla="*/ 119 h 212"/>
              <a:gd name="T74" fmla="*/ 20 w 235"/>
              <a:gd name="T75" fmla="*/ 109 h 212"/>
              <a:gd name="T76" fmla="*/ 21 w 235"/>
              <a:gd name="T77" fmla="*/ 101 h 212"/>
              <a:gd name="T78" fmla="*/ 20 w 235"/>
              <a:gd name="T79" fmla="*/ 88 h 212"/>
              <a:gd name="T80" fmla="*/ 18 w 235"/>
              <a:gd name="T81" fmla="*/ 82 h 212"/>
              <a:gd name="T82" fmla="*/ 16 w 235"/>
              <a:gd name="T83" fmla="*/ 74 h 212"/>
              <a:gd name="T84" fmla="*/ 13 w 235"/>
              <a:gd name="T85" fmla="*/ 64 h 212"/>
              <a:gd name="T86" fmla="*/ 3 w 235"/>
              <a:gd name="T87" fmla="*/ 56 h 212"/>
              <a:gd name="T88" fmla="*/ 32 w 235"/>
              <a:gd name="T89" fmla="*/ 47 h 212"/>
              <a:gd name="T90" fmla="*/ 48 w 235"/>
              <a:gd name="T91" fmla="*/ 44 h 212"/>
              <a:gd name="T92" fmla="*/ 53 w 235"/>
              <a:gd name="T93" fmla="*/ 35 h 212"/>
              <a:gd name="T94" fmla="*/ 53 w 235"/>
              <a:gd name="T95" fmla="*/ 29 h 212"/>
              <a:gd name="T96" fmla="*/ 53 w 235"/>
              <a:gd name="T97" fmla="*/ 22 h 212"/>
              <a:gd name="T98" fmla="*/ 50 w 235"/>
              <a:gd name="T99" fmla="*/ 17 h 212"/>
              <a:gd name="T100" fmla="*/ 60 w 235"/>
              <a:gd name="T101" fmla="*/ 5 h 212"/>
              <a:gd name="T102" fmla="*/ 75 w 235"/>
              <a:gd name="T103" fmla="*/ 20 h 212"/>
              <a:gd name="T104" fmla="*/ 95 w 235"/>
              <a:gd name="T105" fmla="*/ 30 h 212"/>
              <a:gd name="T106" fmla="*/ 102 w 235"/>
              <a:gd name="T107" fmla="*/ 39 h 212"/>
              <a:gd name="T108" fmla="*/ 116 w 235"/>
              <a:gd name="T109" fmla="*/ 32 h 212"/>
              <a:gd name="T110" fmla="*/ 124 w 235"/>
              <a:gd name="T111" fmla="*/ 29 h 212"/>
              <a:gd name="T112" fmla="*/ 122 w 235"/>
              <a:gd name="T113" fmla="*/ 35 h 212"/>
              <a:gd name="T114" fmla="*/ 132 w 235"/>
              <a:gd name="T115" fmla="*/ 30 h 212"/>
              <a:gd name="T116" fmla="*/ 139 w 235"/>
              <a:gd name="T117" fmla="*/ 32 h 212"/>
              <a:gd name="T118" fmla="*/ 149 w 235"/>
              <a:gd name="T119" fmla="*/ 40 h 212"/>
              <a:gd name="T120" fmla="*/ 183 w 235"/>
              <a:gd name="T121" fmla="*/ 44 h 212"/>
              <a:gd name="T122" fmla="*/ 198 w 235"/>
              <a:gd name="T123" fmla="*/ 4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5" h="212">
                <a:moveTo>
                  <a:pt x="203" y="44"/>
                </a:moveTo>
                <a:lnTo>
                  <a:pt x="205" y="44"/>
                </a:lnTo>
                <a:lnTo>
                  <a:pt x="205" y="44"/>
                </a:lnTo>
                <a:lnTo>
                  <a:pt x="206" y="45"/>
                </a:lnTo>
                <a:lnTo>
                  <a:pt x="206" y="45"/>
                </a:lnTo>
                <a:lnTo>
                  <a:pt x="206" y="45"/>
                </a:lnTo>
                <a:lnTo>
                  <a:pt x="206" y="45"/>
                </a:lnTo>
                <a:lnTo>
                  <a:pt x="206" y="47"/>
                </a:lnTo>
                <a:lnTo>
                  <a:pt x="206" y="49"/>
                </a:lnTo>
                <a:lnTo>
                  <a:pt x="206" y="49"/>
                </a:lnTo>
                <a:lnTo>
                  <a:pt x="206" y="49"/>
                </a:lnTo>
                <a:lnTo>
                  <a:pt x="208" y="51"/>
                </a:lnTo>
                <a:lnTo>
                  <a:pt x="208" y="51"/>
                </a:lnTo>
                <a:lnTo>
                  <a:pt x="208" y="52"/>
                </a:lnTo>
                <a:lnTo>
                  <a:pt x="208" y="52"/>
                </a:lnTo>
                <a:lnTo>
                  <a:pt x="208" y="56"/>
                </a:lnTo>
                <a:lnTo>
                  <a:pt x="208" y="56"/>
                </a:lnTo>
                <a:lnTo>
                  <a:pt x="208" y="56"/>
                </a:lnTo>
                <a:lnTo>
                  <a:pt x="210" y="57"/>
                </a:lnTo>
                <a:lnTo>
                  <a:pt x="210" y="57"/>
                </a:lnTo>
                <a:lnTo>
                  <a:pt x="210" y="57"/>
                </a:lnTo>
                <a:lnTo>
                  <a:pt x="208" y="57"/>
                </a:lnTo>
                <a:lnTo>
                  <a:pt x="208" y="57"/>
                </a:lnTo>
                <a:lnTo>
                  <a:pt x="208" y="57"/>
                </a:lnTo>
                <a:lnTo>
                  <a:pt x="208" y="59"/>
                </a:lnTo>
                <a:lnTo>
                  <a:pt x="208" y="59"/>
                </a:lnTo>
                <a:lnTo>
                  <a:pt x="210" y="61"/>
                </a:lnTo>
                <a:lnTo>
                  <a:pt x="210" y="62"/>
                </a:lnTo>
                <a:lnTo>
                  <a:pt x="210" y="62"/>
                </a:lnTo>
                <a:lnTo>
                  <a:pt x="210" y="62"/>
                </a:lnTo>
                <a:lnTo>
                  <a:pt x="210" y="62"/>
                </a:lnTo>
                <a:lnTo>
                  <a:pt x="210" y="62"/>
                </a:lnTo>
                <a:lnTo>
                  <a:pt x="210" y="64"/>
                </a:lnTo>
                <a:lnTo>
                  <a:pt x="206" y="64"/>
                </a:lnTo>
                <a:lnTo>
                  <a:pt x="206" y="66"/>
                </a:lnTo>
                <a:lnTo>
                  <a:pt x="206" y="66"/>
                </a:lnTo>
                <a:lnTo>
                  <a:pt x="208" y="67"/>
                </a:lnTo>
                <a:lnTo>
                  <a:pt x="208" y="69"/>
                </a:lnTo>
                <a:lnTo>
                  <a:pt x="208" y="69"/>
                </a:lnTo>
                <a:lnTo>
                  <a:pt x="208" y="69"/>
                </a:lnTo>
                <a:lnTo>
                  <a:pt x="208" y="71"/>
                </a:lnTo>
                <a:lnTo>
                  <a:pt x="206" y="71"/>
                </a:lnTo>
                <a:lnTo>
                  <a:pt x="210" y="72"/>
                </a:lnTo>
                <a:lnTo>
                  <a:pt x="215" y="72"/>
                </a:lnTo>
                <a:lnTo>
                  <a:pt x="216" y="74"/>
                </a:lnTo>
                <a:lnTo>
                  <a:pt x="218" y="74"/>
                </a:lnTo>
                <a:lnTo>
                  <a:pt x="218" y="76"/>
                </a:lnTo>
                <a:lnTo>
                  <a:pt x="220" y="76"/>
                </a:lnTo>
                <a:lnTo>
                  <a:pt x="221" y="79"/>
                </a:lnTo>
                <a:lnTo>
                  <a:pt x="221" y="79"/>
                </a:lnTo>
                <a:lnTo>
                  <a:pt x="225" y="81"/>
                </a:lnTo>
                <a:lnTo>
                  <a:pt x="226" y="81"/>
                </a:lnTo>
                <a:lnTo>
                  <a:pt x="226" y="81"/>
                </a:lnTo>
                <a:lnTo>
                  <a:pt x="226" y="81"/>
                </a:lnTo>
                <a:lnTo>
                  <a:pt x="226" y="82"/>
                </a:lnTo>
                <a:lnTo>
                  <a:pt x="226" y="82"/>
                </a:lnTo>
                <a:lnTo>
                  <a:pt x="226" y="82"/>
                </a:lnTo>
                <a:lnTo>
                  <a:pt x="226" y="84"/>
                </a:lnTo>
                <a:lnTo>
                  <a:pt x="228" y="82"/>
                </a:lnTo>
                <a:lnTo>
                  <a:pt x="230" y="82"/>
                </a:lnTo>
                <a:lnTo>
                  <a:pt x="232" y="82"/>
                </a:lnTo>
                <a:lnTo>
                  <a:pt x="232" y="84"/>
                </a:lnTo>
                <a:lnTo>
                  <a:pt x="232" y="86"/>
                </a:lnTo>
                <a:lnTo>
                  <a:pt x="233" y="88"/>
                </a:lnTo>
                <a:lnTo>
                  <a:pt x="233" y="89"/>
                </a:lnTo>
                <a:lnTo>
                  <a:pt x="233" y="89"/>
                </a:lnTo>
                <a:lnTo>
                  <a:pt x="232" y="91"/>
                </a:lnTo>
                <a:lnTo>
                  <a:pt x="232" y="91"/>
                </a:lnTo>
                <a:lnTo>
                  <a:pt x="232" y="93"/>
                </a:lnTo>
                <a:lnTo>
                  <a:pt x="232" y="93"/>
                </a:lnTo>
                <a:lnTo>
                  <a:pt x="232" y="93"/>
                </a:lnTo>
                <a:lnTo>
                  <a:pt x="235" y="94"/>
                </a:lnTo>
                <a:lnTo>
                  <a:pt x="235" y="94"/>
                </a:lnTo>
                <a:lnTo>
                  <a:pt x="235" y="94"/>
                </a:lnTo>
                <a:lnTo>
                  <a:pt x="235" y="96"/>
                </a:lnTo>
                <a:lnTo>
                  <a:pt x="235" y="96"/>
                </a:lnTo>
                <a:lnTo>
                  <a:pt x="235" y="98"/>
                </a:lnTo>
                <a:lnTo>
                  <a:pt x="235" y="98"/>
                </a:lnTo>
                <a:lnTo>
                  <a:pt x="235" y="103"/>
                </a:lnTo>
                <a:lnTo>
                  <a:pt x="235" y="103"/>
                </a:lnTo>
                <a:lnTo>
                  <a:pt x="235" y="104"/>
                </a:lnTo>
                <a:lnTo>
                  <a:pt x="235" y="106"/>
                </a:lnTo>
                <a:lnTo>
                  <a:pt x="235" y="106"/>
                </a:lnTo>
                <a:lnTo>
                  <a:pt x="235" y="108"/>
                </a:lnTo>
                <a:lnTo>
                  <a:pt x="232" y="113"/>
                </a:lnTo>
                <a:lnTo>
                  <a:pt x="228" y="118"/>
                </a:lnTo>
                <a:lnTo>
                  <a:pt x="228" y="119"/>
                </a:lnTo>
                <a:lnTo>
                  <a:pt x="226" y="121"/>
                </a:lnTo>
                <a:lnTo>
                  <a:pt x="226" y="124"/>
                </a:lnTo>
                <a:lnTo>
                  <a:pt x="226" y="126"/>
                </a:lnTo>
                <a:lnTo>
                  <a:pt x="225" y="128"/>
                </a:lnTo>
                <a:lnTo>
                  <a:pt x="225" y="128"/>
                </a:lnTo>
                <a:lnTo>
                  <a:pt x="218" y="130"/>
                </a:lnTo>
                <a:lnTo>
                  <a:pt x="218" y="130"/>
                </a:lnTo>
                <a:lnTo>
                  <a:pt x="216" y="130"/>
                </a:lnTo>
                <a:lnTo>
                  <a:pt x="216" y="131"/>
                </a:lnTo>
                <a:lnTo>
                  <a:pt x="216" y="131"/>
                </a:lnTo>
                <a:lnTo>
                  <a:pt x="211" y="131"/>
                </a:lnTo>
                <a:lnTo>
                  <a:pt x="211" y="131"/>
                </a:lnTo>
                <a:lnTo>
                  <a:pt x="210" y="135"/>
                </a:lnTo>
                <a:lnTo>
                  <a:pt x="210" y="135"/>
                </a:lnTo>
                <a:lnTo>
                  <a:pt x="210" y="135"/>
                </a:lnTo>
                <a:lnTo>
                  <a:pt x="210" y="136"/>
                </a:lnTo>
                <a:lnTo>
                  <a:pt x="210" y="136"/>
                </a:lnTo>
                <a:lnTo>
                  <a:pt x="210" y="136"/>
                </a:lnTo>
                <a:lnTo>
                  <a:pt x="211" y="138"/>
                </a:lnTo>
                <a:lnTo>
                  <a:pt x="211" y="138"/>
                </a:lnTo>
                <a:lnTo>
                  <a:pt x="213" y="138"/>
                </a:lnTo>
                <a:lnTo>
                  <a:pt x="213" y="140"/>
                </a:lnTo>
                <a:lnTo>
                  <a:pt x="213" y="140"/>
                </a:lnTo>
                <a:lnTo>
                  <a:pt x="213" y="141"/>
                </a:lnTo>
                <a:lnTo>
                  <a:pt x="213" y="141"/>
                </a:lnTo>
                <a:lnTo>
                  <a:pt x="213" y="141"/>
                </a:lnTo>
                <a:lnTo>
                  <a:pt x="213" y="141"/>
                </a:lnTo>
                <a:lnTo>
                  <a:pt x="211" y="143"/>
                </a:lnTo>
                <a:lnTo>
                  <a:pt x="211" y="143"/>
                </a:lnTo>
                <a:lnTo>
                  <a:pt x="211" y="143"/>
                </a:lnTo>
                <a:lnTo>
                  <a:pt x="210" y="143"/>
                </a:lnTo>
                <a:lnTo>
                  <a:pt x="203" y="140"/>
                </a:lnTo>
                <a:lnTo>
                  <a:pt x="201" y="140"/>
                </a:lnTo>
                <a:lnTo>
                  <a:pt x="201" y="140"/>
                </a:lnTo>
                <a:lnTo>
                  <a:pt x="201" y="138"/>
                </a:lnTo>
                <a:lnTo>
                  <a:pt x="201" y="138"/>
                </a:lnTo>
                <a:lnTo>
                  <a:pt x="201" y="138"/>
                </a:lnTo>
                <a:lnTo>
                  <a:pt x="201" y="138"/>
                </a:lnTo>
                <a:lnTo>
                  <a:pt x="201" y="136"/>
                </a:lnTo>
                <a:lnTo>
                  <a:pt x="203" y="136"/>
                </a:lnTo>
                <a:lnTo>
                  <a:pt x="203" y="136"/>
                </a:lnTo>
                <a:lnTo>
                  <a:pt x="203" y="136"/>
                </a:lnTo>
                <a:lnTo>
                  <a:pt x="203" y="135"/>
                </a:lnTo>
                <a:lnTo>
                  <a:pt x="201" y="135"/>
                </a:lnTo>
                <a:lnTo>
                  <a:pt x="198" y="135"/>
                </a:lnTo>
                <a:lnTo>
                  <a:pt x="198" y="135"/>
                </a:lnTo>
                <a:lnTo>
                  <a:pt x="198" y="135"/>
                </a:lnTo>
                <a:lnTo>
                  <a:pt x="198" y="135"/>
                </a:lnTo>
                <a:lnTo>
                  <a:pt x="198" y="136"/>
                </a:lnTo>
                <a:lnTo>
                  <a:pt x="198" y="136"/>
                </a:lnTo>
                <a:lnTo>
                  <a:pt x="198" y="136"/>
                </a:lnTo>
                <a:lnTo>
                  <a:pt x="196" y="136"/>
                </a:lnTo>
                <a:lnTo>
                  <a:pt x="196" y="138"/>
                </a:lnTo>
                <a:lnTo>
                  <a:pt x="195" y="138"/>
                </a:lnTo>
                <a:lnTo>
                  <a:pt x="191" y="136"/>
                </a:lnTo>
                <a:lnTo>
                  <a:pt x="191" y="138"/>
                </a:lnTo>
                <a:lnTo>
                  <a:pt x="190" y="138"/>
                </a:lnTo>
                <a:lnTo>
                  <a:pt x="190" y="138"/>
                </a:lnTo>
                <a:lnTo>
                  <a:pt x="190" y="138"/>
                </a:lnTo>
                <a:lnTo>
                  <a:pt x="190" y="138"/>
                </a:lnTo>
                <a:lnTo>
                  <a:pt x="188" y="138"/>
                </a:lnTo>
                <a:lnTo>
                  <a:pt x="188" y="136"/>
                </a:lnTo>
                <a:lnTo>
                  <a:pt x="188" y="136"/>
                </a:lnTo>
                <a:lnTo>
                  <a:pt x="190" y="135"/>
                </a:lnTo>
                <a:lnTo>
                  <a:pt x="188" y="135"/>
                </a:lnTo>
                <a:lnTo>
                  <a:pt x="188" y="133"/>
                </a:lnTo>
                <a:lnTo>
                  <a:pt x="179" y="130"/>
                </a:lnTo>
                <a:lnTo>
                  <a:pt x="179" y="130"/>
                </a:lnTo>
                <a:lnTo>
                  <a:pt x="176" y="130"/>
                </a:lnTo>
                <a:lnTo>
                  <a:pt x="176" y="130"/>
                </a:lnTo>
                <a:lnTo>
                  <a:pt x="174" y="130"/>
                </a:lnTo>
                <a:lnTo>
                  <a:pt x="174" y="131"/>
                </a:lnTo>
                <a:lnTo>
                  <a:pt x="173" y="130"/>
                </a:lnTo>
                <a:lnTo>
                  <a:pt x="159" y="124"/>
                </a:lnTo>
                <a:lnTo>
                  <a:pt x="158" y="124"/>
                </a:lnTo>
                <a:lnTo>
                  <a:pt x="158" y="124"/>
                </a:lnTo>
                <a:lnTo>
                  <a:pt x="153" y="130"/>
                </a:lnTo>
                <a:lnTo>
                  <a:pt x="147" y="135"/>
                </a:lnTo>
                <a:lnTo>
                  <a:pt x="147" y="133"/>
                </a:lnTo>
                <a:lnTo>
                  <a:pt x="136" y="126"/>
                </a:lnTo>
                <a:lnTo>
                  <a:pt x="131" y="123"/>
                </a:lnTo>
                <a:lnTo>
                  <a:pt x="131" y="123"/>
                </a:lnTo>
                <a:lnTo>
                  <a:pt x="131" y="123"/>
                </a:lnTo>
                <a:lnTo>
                  <a:pt x="129" y="123"/>
                </a:lnTo>
                <a:lnTo>
                  <a:pt x="129" y="123"/>
                </a:lnTo>
                <a:lnTo>
                  <a:pt x="129" y="123"/>
                </a:lnTo>
                <a:lnTo>
                  <a:pt x="127" y="123"/>
                </a:lnTo>
                <a:lnTo>
                  <a:pt x="127" y="124"/>
                </a:lnTo>
                <a:lnTo>
                  <a:pt x="127" y="124"/>
                </a:lnTo>
                <a:lnTo>
                  <a:pt x="127" y="124"/>
                </a:lnTo>
                <a:lnTo>
                  <a:pt x="127" y="126"/>
                </a:lnTo>
                <a:lnTo>
                  <a:pt x="129" y="130"/>
                </a:lnTo>
                <a:lnTo>
                  <a:pt x="129" y="130"/>
                </a:lnTo>
                <a:lnTo>
                  <a:pt x="129" y="131"/>
                </a:lnTo>
                <a:lnTo>
                  <a:pt x="132" y="133"/>
                </a:lnTo>
                <a:lnTo>
                  <a:pt x="132" y="133"/>
                </a:lnTo>
                <a:lnTo>
                  <a:pt x="132" y="133"/>
                </a:lnTo>
                <a:lnTo>
                  <a:pt x="132" y="135"/>
                </a:lnTo>
                <a:lnTo>
                  <a:pt x="131" y="135"/>
                </a:lnTo>
                <a:lnTo>
                  <a:pt x="131" y="135"/>
                </a:lnTo>
                <a:lnTo>
                  <a:pt x="129" y="135"/>
                </a:lnTo>
                <a:lnTo>
                  <a:pt x="126" y="131"/>
                </a:lnTo>
                <a:lnTo>
                  <a:pt x="124" y="131"/>
                </a:lnTo>
                <a:lnTo>
                  <a:pt x="124" y="131"/>
                </a:lnTo>
                <a:lnTo>
                  <a:pt x="124" y="133"/>
                </a:lnTo>
                <a:lnTo>
                  <a:pt x="124" y="133"/>
                </a:lnTo>
                <a:lnTo>
                  <a:pt x="122" y="133"/>
                </a:lnTo>
                <a:lnTo>
                  <a:pt x="122" y="133"/>
                </a:lnTo>
                <a:lnTo>
                  <a:pt x="122" y="133"/>
                </a:lnTo>
                <a:lnTo>
                  <a:pt x="122" y="131"/>
                </a:lnTo>
                <a:lnTo>
                  <a:pt x="121" y="131"/>
                </a:lnTo>
                <a:lnTo>
                  <a:pt x="121" y="130"/>
                </a:lnTo>
                <a:lnTo>
                  <a:pt x="121" y="130"/>
                </a:lnTo>
                <a:lnTo>
                  <a:pt x="121" y="130"/>
                </a:lnTo>
                <a:lnTo>
                  <a:pt x="119" y="130"/>
                </a:lnTo>
                <a:lnTo>
                  <a:pt x="119" y="130"/>
                </a:lnTo>
                <a:lnTo>
                  <a:pt x="119" y="130"/>
                </a:lnTo>
                <a:lnTo>
                  <a:pt x="117" y="130"/>
                </a:lnTo>
                <a:lnTo>
                  <a:pt x="117" y="131"/>
                </a:lnTo>
                <a:lnTo>
                  <a:pt x="117" y="131"/>
                </a:lnTo>
                <a:lnTo>
                  <a:pt x="117" y="133"/>
                </a:lnTo>
                <a:lnTo>
                  <a:pt x="117" y="133"/>
                </a:lnTo>
                <a:lnTo>
                  <a:pt x="117" y="133"/>
                </a:lnTo>
                <a:lnTo>
                  <a:pt x="117" y="135"/>
                </a:lnTo>
                <a:lnTo>
                  <a:pt x="119" y="135"/>
                </a:lnTo>
                <a:lnTo>
                  <a:pt x="119" y="136"/>
                </a:lnTo>
                <a:lnTo>
                  <a:pt x="119" y="136"/>
                </a:lnTo>
                <a:lnTo>
                  <a:pt x="119" y="136"/>
                </a:lnTo>
                <a:lnTo>
                  <a:pt x="121" y="138"/>
                </a:lnTo>
                <a:lnTo>
                  <a:pt x="121" y="138"/>
                </a:lnTo>
                <a:lnTo>
                  <a:pt x="122" y="138"/>
                </a:lnTo>
                <a:lnTo>
                  <a:pt x="122" y="138"/>
                </a:lnTo>
                <a:lnTo>
                  <a:pt x="121" y="138"/>
                </a:lnTo>
                <a:lnTo>
                  <a:pt x="119" y="140"/>
                </a:lnTo>
                <a:lnTo>
                  <a:pt x="119" y="140"/>
                </a:lnTo>
                <a:lnTo>
                  <a:pt x="119" y="140"/>
                </a:lnTo>
                <a:lnTo>
                  <a:pt x="119" y="140"/>
                </a:lnTo>
                <a:lnTo>
                  <a:pt x="117" y="141"/>
                </a:lnTo>
                <a:lnTo>
                  <a:pt x="117" y="141"/>
                </a:lnTo>
                <a:lnTo>
                  <a:pt x="116" y="146"/>
                </a:lnTo>
                <a:lnTo>
                  <a:pt x="116" y="146"/>
                </a:lnTo>
                <a:lnTo>
                  <a:pt x="112" y="146"/>
                </a:lnTo>
                <a:lnTo>
                  <a:pt x="112" y="146"/>
                </a:lnTo>
                <a:lnTo>
                  <a:pt x="111" y="146"/>
                </a:lnTo>
                <a:lnTo>
                  <a:pt x="111" y="146"/>
                </a:lnTo>
                <a:lnTo>
                  <a:pt x="111" y="146"/>
                </a:lnTo>
                <a:lnTo>
                  <a:pt x="111" y="145"/>
                </a:lnTo>
                <a:lnTo>
                  <a:pt x="109" y="145"/>
                </a:lnTo>
                <a:lnTo>
                  <a:pt x="107" y="145"/>
                </a:lnTo>
                <a:lnTo>
                  <a:pt x="107" y="146"/>
                </a:lnTo>
                <a:lnTo>
                  <a:pt x="107" y="146"/>
                </a:lnTo>
                <a:lnTo>
                  <a:pt x="107" y="146"/>
                </a:lnTo>
                <a:lnTo>
                  <a:pt x="107" y="148"/>
                </a:lnTo>
                <a:lnTo>
                  <a:pt x="107" y="148"/>
                </a:lnTo>
                <a:lnTo>
                  <a:pt x="105" y="148"/>
                </a:lnTo>
                <a:lnTo>
                  <a:pt x="105" y="146"/>
                </a:lnTo>
                <a:lnTo>
                  <a:pt x="105" y="146"/>
                </a:lnTo>
                <a:lnTo>
                  <a:pt x="105" y="143"/>
                </a:lnTo>
                <a:lnTo>
                  <a:pt x="105" y="143"/>
                </a:lnTo>
                <a:lnTo>
                  <a:pt x="104" y="141"/>
                </a:lnTo>
                <a:lnTo>
                  <a:pt x="100" y="141"/>
                </a:lnTo>
                <a:lnTo>
                  <a:pt x="99" y="141"/>
                </a:lnTo>
                <a:lnTo>
                  <a:pt x="97" y="141"/>
                </a:lnTo>
                <a:lnTo>
                  <a:pt x="95" y="143"/>
                </a:lnTo>
                <a:lnTo>
                  <a:pt x="95" y="143"/>
                </a:lnTo>
                <a:lnTo>
                  <a:pt x="95" y="145"/>
                </a:lnTo>
                <a:lnTo>
                  <a:pt x="95" y="145"/>
                </a:lnTo>
                <a:lnTo>
                  <a:pt x="94" y="146"/>
                </a:lnTo>
                <a:lnTo>
                  <a:pt x="94" y="146"/>
                </a:lnTo>
                <a:lnTo>
                  <a:pt x="92" y="146"/>
                </a:lnTo>
                <a:lnTo>
                  <a:pt x="90" y="148"/>
                </a:lnTo>
                <a:lnTo>
                  <a:pt x="90" y="150"/>
                </a:lnTo>
                <a:lnTo>
                  <a:pt x="90" y="150"/>
                </a:lnTo>
                <a:lnTo>
                  <a:pt x="94" y="155"/>
                </a:lnTo>
                <a:lnTo>
                  <a:pt x="94" y="156"/>
                </a:lnTo>
                <a:lnTo>
                  <a:pt x="94" y="158"/>
                </a:lnTo>
                <a:lnTo>
                  <a:pt x="94" y="158"/>
                </a:lnTo>
                <a:lnTo>
                  <a:pt x="94" y="160"/>
                </a:lnTo>
                <a:lnTo>
                  <a:pt x="95" y="160"/>
                </a:lnTo>
                <a:lnTo>
                  <a:pt x="95" y="160"/>
                </a:lnTo>
                <a:lnTo>
                  <a:pt x="95" y="161"/>
                </a:lnTo>
                <a:lnTo>
                  <a:pt x="95" y="161"/>
                </a:lnTo>
                <a:lnTo>
                  <a:pt x="94" y="163"/>
                </a:lnTo>
                <a:lnTo>
                  <a:pt x="94" y="163"/>
                </a:lnTo>
                <a:lnTo>
                  <a:pt x="94" y="165"/>
                </a:lnTo>
                <a:lnTo>
                  <a:pt x="94" y="165"/>
                </a:lnTo>
                <a:lnTo>
                  <a:pt x="94" y="168"/>
                </a:lnTo>
                <a:lnTo>
                  <a:pt x="94" y="168"/>
                </a:lnTo>
                <a:lnTo>
                  <a:pt x="95" y="170"/>
                </a:lnTo>
                <a:lnTo>
                  <a:pt x="95" y="170"/>
                </a:lnTo>
                <a:lnTo>
                  <a:pt x="97" y="172"/>
                </a:lnTo>
                <a:lnTo>
                  <a:pt x="97" y="172"/>
                </a:lnTo>
                <a:lnTo>
                  <a:pt x="97" y="172"/>
                </a:lnTo>
                <a:lnTo>
                  <a:pt x="95" y="173"/>
                </a:lnTo>
                <a:lnTo>
                  <a:pt x="94" y="177"/>
                </a:lnTo>
                <a:lnTo>
                  <a:pt x="92" y="177"/>
                </a:lnTo>
                <a:lnTo>
                  <a:pt x="92" y="178"/>
                </a:lnTo>
                <a:lnTo>
                  <a:pt x="92" y="180"/>
                </a:lnTo>
                <a:lnTo>
                  <a:pt x="94" y="182"/>
                </a:lnTo>
                <a:lnTo>
                  <a:pt x="94" y="185"/>
                </a:lnTo>
                <a:lnTo>
                  <a:pt x="94" y="185"/>
                </a:lnTo>
                <a:lnTo>
                  <a:pt x="94" y="185"/>
                </a:lnTo>
                <a:lnTo>
                  <a:pt x="95" y="185"/>
                </a:lnTo>
                <a:lnTo>
                  <a:pt x="95" y="185"/>
                </a:lnTo>
                <a:lnTo>
                  <a:pt x="97" y="182"/>
                </a:lnTo>
                <a:lnTo>
                  <a:pt x="97" y="180"/>
                </a:lnTo>
                <a:lnTo>
                  <a:pt x="99" y="180"/>
                </a:lnTo>
                <a:lnTo>
                  <a:pt x="99" y="180"/>
                </a:lnTo>
                <a:lnTo>
                  <a:pt x="102" y="182"/>
                </a:lnTo>
                <a:lnTo>
                  <a:pt x="104" y="182"/>
                </a:lnTo>
                <a:lnTo>
                  <a:pt x="104" y="182"/>
                </a:lnTo>
                <a:lnTo>
                  <a:pt x="104" y="182"/>
                </a:lnTo>
                <a:lnTo>
                  <a:pt x="102" y="183"/>
                </a:lnTo>
                <a:lnTo>
                  <a:pt x="99" y="187"/>
                </a:lnTo>
                <a:lnTo>
                  <a:pt x="99" y="187"/>
                </a:lnTo>
                <a:lnTo>
                  <a:pt x="99" y="187"/>
                </a:lnTo>
                <a:lnTo>
                  <a:pt x="99" y="187"/>
                </a:lnTo>
                <a:lnTo>
                  <a:pt x="99" y="188"/>
                </a:lnTo>
                <a:lnTo>
                  <a:pt x="100" y="190"/>
                </a:lnTo>
                <a:lnTo>
                  <a:pt x="102" y="190"/>
                </a:lnTo>
                <a:lnTo>
                  <a:pt x="109" y="192"/>
                </a:lnTo>
                <a:lnTo>
                  <a:pt x="109" y="192"/>
                </a:lnTo>
                <a:lnTo>
                  <a:pt x="111" y="195"/>
                </a:lnTo>
                <a:lnTo>
                  <a:pt x="111" y="198"/>
                </a:lnTo>
                <a:lnTo>
                  <a:pt x="111" y="202"/>
                </a:lnTo>
                <a:lnTo>
                  <a:pt x="109" y="202"/>
                </a:lnTo>
                <a:lnTo>
                  <a:pt x="107" y="204"/>
                </a:lnTo>
                <a:lnTo>
                  <a:pt x="105" y="205"/>
                </a:lnTo>
                <a:lnTo>
                  <a:pt x="99" y="207"/>
                </a:lnTo>
                <a:lnTo>
                  <a:pt x="97" y="204"/>
                </a:lnTo>
                <a:lnTo>
                  <a:pt x="95" y="204"/>
                </a:lnTo>
                <a:lnTo>
                  <a:pt x="90" y="202"/>
                </a:lnTo>
                <a:lnTo>
                  <a:pt x="90" y="202"/>
                </a:lnTo>
                <a:lnTo>
                  <a:pt x="87" y="202"/>
                </a:lnTo>
                <a:lnTo>
                  <a:pt x="85" y="202"/>
                </a:lnTo>
                <a:lnTo>
                  <a:pt x="84" y="200"/>
                </a:lnTo>
                <a:lnTo>
                  <a:pt x="82" y="200"/>
                </a:lnTo>
                <a:lnTo>
                  <a:pt x="82" y="200"/>
                </a:lnTo>
                <a:lnTo>
                  <a:pt x="82" y="200"/>
                </a:lnTo>
                <a:lnTo>
                  <a:pt x="82" y="200"/>
                </a:lnTo>
                <a:lnTo>
                  <a:pt x="80" y="202"/>
                </a:lnTo>
                <a:lnTo>
                  <a:pt x="79" y="202"/>
                </a:lnTo>
                <a:lnTo>
                  <a:pt x="75" y="202"/>
                </a:lnTo>
                <a:lnTo>
                  <a:pt x="75" y="202"/>
                </a:lnTo>
                <a:lnTo>
                  <a:pt x="75" y="202"/>
                </a:lnTo>
                <a:lnTo>
                  <a:pt x="75" y="204"/>
                </a:lnTo>
                <a:lnTo>
                  <a:pt x="75" y="204"/>
                </a:lnTo>
                <a:lnTo>
                  <a:pt x="75" y="204"/>
                </a:lnTo>
                <a:lnTo>
                  <a:pt x="75" y="204"/>
                </a:lnTo>
                <a:lnTo>
                  <a:pt x="79" y="205"/>
                </a:lnTo>
                <a:lnTo>
                  <a:pt x="79" y="205"/>
                </a:lnTo>
                <a:lnTo>
                  <a:pt x="79" y="205"/>
                </a:lnTo>
                <a:lnTo>
                  <a:pt x="79" y="207"/>
                </a:lnTo>
                <a:lnTo>
                  <a:pt x="79" y="207"/>
                </a:lnTo>
                <a:lnTo>
                  <a:pt x="79" y="207"/>
                </a:lnTo>
                <a:lnTo>
                  <a:pt x="77" y="209"/>
                </a:lnTo>
                <a:lnTo>
                  <a:pt x="77" y="209"/>
                </a:lnTo>
                <a:lnTo>
                  <a:pt x="75" y="209"/>
                </a:lnTo>
                <a:lnTo>
                  <a:pt x="75" y="209"/>
                </a:lnTo>
                <a:lnTo>
                  <a:pt x="74" y="209"/>
                </a:lnTo>
                <a:lnTo>
                  <a:pt x="72" y="209"/>
                </a:lnTo>
                <a:lnTo>
                  <a:pt x="70" y="209"/>
                </a:lnTo>
                <a:lnTo>
                  <a:pt x="70" y="209"/>
                </a:lnTo>
                <a:lnTo>
                  <a:pt x="68" y="207"/>
                </a:lnTo>
                <a:lnTo>
                  <a:pt x="68" y="207"/>
                </a:lnTo>
                <a:lnTo>
                  <a:pt x="70" y="204"/>
                </a:lnTo>
                <a:lnTo>
                  <a:pt x="70" y="204"/>
                </a:lnTo>
                <a:lnTo>
                  <a:pt x="70" y="204"/>
                </a:lnTo>
                <a:lnTo>
                  <a:pt x="70" y="204"/>
                </a:lnTo>
                <a:lnTo>
                  <a:pt x="68" y="202"/>
                </a:lnTo>
                <a:lnTo>
                  <a:pt x="68" y="202"/>
                </a:lnTo>
                <a:lnTo>
                  <a:pt x="67" y="202"/>
                </a:lnTo>
                <a:lnTo>
                  <a:pt x="67" y="202"/>
                </a:lnTo>
                <a:lnTo>
                  <a:pt x="67" y="202"/>
                </a:lnTo>
                <a:lnTo>
                  <a:pt x="65" y="202"/>
                </a:lnTo>
                <a:lnTo>
                  <a:pt x="63" y="204"/>
                </a:lnTo>
                <a:lnTo>
                  <a:pt x="63" y="204"/>
                </a:lnTo>
                <a:lnTo>
                  <a:pt x="62" y="204"/>
                </a:lnTo>
                <a:lnTo>
                  <a:pt x="62" y="205"/>
                </a:lnTo>
                <a:lnTo>
                  <a:pt x="62" y="205"/>
                </a:lnTo>
                <a:lnTo>
                  <a:pt x="62" y="205"/>
                </a:lnTo>
                <a:lnTo>
                  <a:pt x="62" y="207"/>
                </a:lnTo>
                <a:lnTo>
                  <a:pt x="62" y="207"/>
                </a:lnTo>
                <a:lnTo>
                  <a:pt x="62" y="207"/>
                </a:lnTo>
                <a:lnTo>
                  <a:pt x="62" y="209"/>
                </a:lnTo>
                <a:lnTo>
                  <a:pt x="60" y="209"/>
                </a:lnTo>
                <a:lnTo>
                  <a:pt x="60" y="209"/>
                </a:lnTo>
                <a:lnTo>
                  <a:pt x="60" y="209"/>
                </a:lnTo>
                <a:lnTo>
                  <a:pt x="60" y="210"/>
                </a:lnTo>
                <a:lnTo>
                  <a:pt x="57" y="212"/>
                </a:lnTo>
                <a:lnTo>
                  <a:pt x="57" y="212"/>
                </a:lnTo>
                <a:lnTo>
                  <a:pt x="55" y="212"/>
                </a:lnTo>
                <a:lnTo>
                  <a:pt x="55" y="212"/>
                </a:lnTo>
                <a:lnTo>
                  <a:pt x="55" y="210"/>
                </a:lnTo>
                <a:lnTo>
                  <a:pt x="55" y="209"/>
                </a:lnTo>
                <a:lnTo>
                  <a:pt x="53" y="209"/>
                </a:lnTo>
                <a:lnTo>
                  <a:pt x="50" y="207"/>
                </a:lnTo>
                <a:lnTo>
                  <a:pt x="50" y="207"/>
                </a:lnTo>
                <a:lnTo>
                  <a:pt x="47" y="205"/>
                </a:lnTo>
                <a:lnTo>
                  <a:pt x="45" y="207"/>
                </a:lnTo>
                <a:lnTo>
                  <a:pt x="42" y="207"/>
                </a:lnTo>
                <a:lnTo>
                  <a:pt x="30" y="204"/>
                </a:lnTo>
                <a:lnTo>
                  <a:pt x="28" y="204"/>
                </a:lnTo>
                <a:lnTo>
                  <a:pt x="28" y="204"/>
                </a:lnTo>
                <a:lnTo>
                  <a:pt x="28" y="204"/>
                </a:lnTo>
                <a:lnTo>
                  <a:pt x="28" y="202"/>
                </a:lnTo>
                <a:lnTo>
                  <a:pt x="28" y="202"/>
                </a:lnTo>
                <a:lnTo>
                  <a:pt x="28" y="202"/>
                </a:lnTo>
                <a:lnTo>
                  <a:pt x="28" y="200"/>
                </a:lnTo>
                <a:lnTo>
                  <a:pt x="28" y="200"/>
                </a:lnTo>
                <a:lnTo>
                  <a:pt x="28" y="200"/>
                </a:lnTo>
                <a:lnTo>
                  <a:pt x="26" y="200"/>
                </a:lnTo>
                <a:lnTo>
                  <a:pt x="26" y="200"/>
                </a:lnTo>
                <a:lnTo>
                  <a:pt x="26" y="200"/>
                </a:lnTo>
                <a:lnTo>
                  <a:pt x="25" y="200"/>
                </a:lnTo>
                <a:lnTo>
                  <a:pt x="23" y="202"/>
                </a:lnTo>
                <a:lnTo>
                  <a:pt x="21" y="202"/>
                </a:lnTo>
                <a:lnTo>
                  <a:pt x="21" y="202"/>
                </a:lnTo>
                <a:lnTo>
                  <a:pt x="21" y="200"/>
                </a:lnTo>
                <a:lnTo>
                  <a:pt x="21" y="200"/>
                </a:lnTo>
                <a:lnTo>
                  <a:pt x="20" y="198"/>
                </a:lnTo>
                <a:lnTo>
                  <a:pt x="20" y="198"/>
                </a:lnTo>
                <a:lnTo>
                  <a:pt x="20" y="198"/>
                </a:lnTo>
                <a:lnTo>
                  <a:pt x="20" y="197"/>
                </a:lnTo>
                <a:lnTo>
                  <a:pt x="20" y="195"/>
                </a:lnTo>
                <a:lnTo>
                  <a:pt x="18" y="195"/>
                </a:lnTo>
                <a:lnTo>
                  <a:pt x="18" y="195"/>
                </a:lnTo>
                <a:lnTo>
                  <a:pt x="18" y="193"/>
                </a:lnTo>
                <a:lnTo>
                  <a:pt x="16" y="193"/>
                </a:lnTo>
                <a:lnTo>
                  <a:pt x="16" y="193"/>
                </a:lnTo>
                <a:lnTo>
                  <a:pt x="11" y="193"/>
                </a:lnTo>
                <a:lnTo>
                  <a:pt x="11" y="192"/>
                </a:lnTo>
                <a:lnTo>
                  <a:pt x="11" y="192"/>
                </a:lnTo>
                <a:lnTo>
                  <a:pt x="11" y="190"/>
                </a:lnTo>
                <a:lnTo>
                  <a:pt x="11" y="187"/>
                </a:lnTo>
                <a:lnTo>
                  <a:pt x="13" y="187"/>
                </a:lnTo>
                <a:lnTo>
                  <a:pt x="13" y="187"/>
                </a:lnTo>
                <a:lnTo>
                  <a:pt x="15" y="185"/>
                </a:lnTo>
                <a:lnTo>
                  <a:pt x="15" y="185"/>
                </a:lnTo>
                <a:lnTo>
                  <a:pt x="15" y="183"/>
                </a:lnTo>
                <a:lnTo>
                  <a:pt x="16" y="183"/>
                </a:lnTo>
                <a:lnTo>
                  <a:pt x="18" y="185"/>
                </a:lnTo>
                <a:lnTo>
                  <a:pt x="18" y="185"/>
                </a:lnTo>
                <a:lnTo>
                  <a:pt x="18" y="185"/>
                </a:lnTo>
                <a:lnTo>
                  <a:pt x="20" y="183"/>
                </a:lnTo>
                <a:lnTo>
                  <a:pt x="20" y="183"/>
                </a:lnTo>
                <a:lnTo>
                  <a:pt x="20" y="183"/>
                </a:lnTo>
                <a:lnTo>
                  <a:pt x="20" y="183"/>
                </a:lnTo>
                <a:lnTo>
                  <a:pt x="20" y="183"/>
                </a:lnTo>
                <a:lnTo>
                  <a:pt x="21" y="183"/>
                </a:lnTo>
                <a:lnTo>
                  <a:pt x="21" y="183"/>
                </a:lnTo>
                <a:lnTo>
                  <a:pt x="23" y="183"/>
                </a:lnTo>
                <a:lnTo>
                  <a:pt x="23" y="183"/>
                </a:lnTo>
                <a:lnTo>
                  <a:pt x="23" y="183"/>
                </a:lnTo>
                <a:lnTo>
                  <a:pt x="23" y="183"/>
                </a:lnTo>
                <a:lnTo>
                  <a:pt x="23" y="182"/>
                </a:lnTo>
                <a:lnTo>
                  <a:pt x="23" y="182"/>
                </a:lnTo>
                <a:lnTo>
                  <a:pt x="23" y="180"/>
                </a:lnTo>
                <a:lnTo>
                  <a:pt x="23" y="180"/>
                </a:lnTo>
                <a:lnTo>
                  <a:pt x="23" y="180"/>
                </a:lnTo>
                <a:lnTo>
                  <a:pt x="23" y="178"/>
                </a:lnTo>
                <a:lnTo>
                  <a:pt x="25" y="178"/>
                </a:lnTo>
                <a:lnTo>
                  <a:pt x="25" y="177"/>
                </a:lnTo>
                <a:lnTo>
                  <a:pt x="25" y="177"/>
                </a:lnTo>
                <a:lnTo>
                  <a:pt x="25" y="177"/>
                </a:lnTo>
                <a:lnTo>
                  <a:pt x="23" y="173"/>
                </a:lnTo>
                <a:lnTo>
                  <a:pt x="23" y="173"/>
                </a:lnTo>
                <a:lnTo>
                  <a:pt x="23" y="173"/>
                </a:lnTo>
                <a:lnTo>
                  <a:pt x="23" y="173"/>
                </a:lnTo>
                <a:lnTo>
                  <a:pt x="23" y="172"/>
                </a:lnTo>
                <a:lnTo>
                  <a:pt x="23" y="172"/>
                </a:lnTo>
                <a:lnTo>
                  <a:pt x="23" y="170"/>
                </a:lnTo>
                <a:lnTo>
                  <a:pt x="25" y="170"/>
                </a:lnTo>
                <a:lnTo>
                  <a:pt x="25" y="168"/>
                </a:lnTo>
                <a:lnTo>
                  <a:pt x="26" y="165"/>
                </a:lnTo>
                <a:lnTo>
                  <a:pt x="26" y="163"/>
                </a:lnTo>
                <a:lnTo>
                  <a:pt x="28" y="155"/>
                </a:lnTo>
                <a:lnTo>
                  <a:pt x="30" y="155"/>
                </a:lnTo>
                <a:lnTo>
                  <a:pt x="30" y="155"/>
                </a:lnTo>
                <a:lnTo>
                  <a:pt x="32" y="153"/>
                </a:lnTo>
                <a:lnTo>
                  <a:pt x="32" y="151"/>
                </a:lnTo>
                <a:lnTo>
                  <a:pt x="32" y="151"/>
                </a:lnTo>
                <a:lnTo>
                  <a:pt x="32" y="151"/>
                </a:lnTo>
                <a:lnTo>
                  <a:pt x="32" y="150"/>
                </a:lnTo>
                <a:lnTo>
                  <a:pt x="32" y="150"/>
                </a:lnTo>
                <a:lnTo>
                  <a:pt x="33" y="150"/>
                </a:lnTo>
                <a:lnTo>
                  <a:pt x="33" y="148"/>
                </a:lnTo>
                <a:lnTo>
                  <a:pt x="35" y="148"/>
                </a:lnTo>
                <a:lnTo>
                  <a:pt x="35" y="148"/>
                </a:lnTo>
                <a:lnTo>
                  <a:pt x="35" y="146"/>
                </a:lnTo>
                <a:lnTo>
                  <a:pt x="35" y="146"/>
                </a:lnTo>
                <a:lnTo>
                  <a:pt x="35" y="146"/>
                </a:lnTo>
                <a:lnTo>
                  <a:pt x="33" y="146"/>
                </a:lnTo>
                <a:lnTo>
                  <a:pt x="33" y="146"/>
                </a:lnTo>
                <a:lnTo>
                  <a:pt x="33" y="146"/>
                </a:lnTo>
                <a:lnTo>
                  <a:pt x="30" y="146"/>
                </a:lnTo>
                <a:lnTo>
                  <a:pt x="30" y="146"/>
                </a:lnTo>
                <a:lnTo>
                  <a:pt x="30" y="145"/>
                </a:lnTo>
                <a:lnTo>
                  <a:pt x="32" y="143"/>
                </a:lnTo>
                <a:lnTo>
                  <a:pt x="32" y="141"/>
                </a:lnTo>
                <a:lnTo>
                  <a:pt x="32" y="141"/>
                </a:lnTo>
                <a:lnTo>
                  <a:pt x="32" y="141"/>
                </a:lnTo>
                <a:lnTo>
                  <a:pt x="32" y="140"/>
                </a:lnTo>
                <a:lnTo>
                  <a:pt x="33" y="140"/>
                </a:lnTo>
                <a:lnTo>
                  <a:pt x="35" y="140"/>
                </a:lnTo>
                <a:lnTo>
                  <a:pt x="35" y="140"/>
                </a:lnTo>
                <a:lnTo>
                  <a:pt x="37" y="140"/>
                </a:lnTo>
                <a:lnTo>
                  <a:pt x="37" y="140"/>
                </a:lnTo>
                <a:lnTo>
                  <a:pt x="37" y="138"/>
                </a:lnTo>
                <a:lnTo>
                  <a:pt x="37" y="138"/>
                </a:lnTo>
                <a:lnTo>
                  <a:pt x="35" y="136"/>
                </a:lnTo>
                <a:lnTo>
                  <a:pt x="35" y="136"/>
                </a:lnTo>
                <a:lnTo>
                  <a:pt x="35" y="136"/>
                </a:lnTo>
                <a:lnTo>
                  <a:pt x="37" y="133"/>
                </a:lnTo>
                <a:lnTo>
                  <a:pt x="37" y="133"/>
                </a:lnTo>
                <a:lnTo>
                  <a:pt x="37" y="133"/>
                </a:lnTo>
                <a:lnTo>
                  <a:pt x="37" y="131"/>
                </a:lnTo>
                <a:lnTo>
                  <a:pt x="35" y="131"/>
                </a:lnTo>
                <a:lnTo>
                  <a:pt x="35" y="130"/>
                </a:lnTo>
                <a:lnTo>
                  <a:pt x="35" y="128"/>
                </a:lnTo>
                <a:lnTo>
                  <a:pt x="33" y="128"/>
                </a:lnTo>
                <a:lnTo>
                  <a:pt x="33" y="126"/>
                </a:lnTo>
                <a:lnTo>
                  <a:pt x="33" y="124"/>
                </a:lnTo>
                <a:lnTo>
                  <a:pt x="32" y="124"/>
                </a:lnTo>
                <a:lnTo>
                  <a:pt x="30" y="123"/>
                </a:lnTo>
                <a:lnTo>
                  <a:pt x="30" y="123"/>
                </a:lnTo>
                <a:lnTo>
                  <a:pt x="30" y="123"/>
                </a:lnTo>
                <a:lnTo>
                  <a:pt x="30" y="121"/>
                </a:lnTo>
                <a:lnTo>
                  <a:pt x="28" y="119"/>
                </a:lnTo>
                <a:lnTo>
                  <a:pt x="28" y="119"/>
                </a:lnTo>
                <a:lnTo>
                  <a:pt x="28" y="119"/>
                </a:lnTo>
                <a:lnTo>
                  <a:pt x="28" y="119"/>
                </a:lnTo>
                <a:lnTo>
                  <a:pt x="28" y="118"/>
                </a:lnTo>
                <a:lnTo>
                  <a:pt x="28" y="118"/>
                </a:lnTo>
                <a:lnTo>
                  <a:pt x="28" y="118"/>
                </a:lnTo>
                <a:lnTo>
                  <a:pt x="28" y="116"/>
                </a:lnTo>
                <a:lnTo>
                  <a:pt x="28" y="116"/>
                </a:lnTo>
                <a:lnTo>
                  <a:pt x="26" y="116"/>
                </a:lnTo>
                <a:lnTo>
                  <a:pt x="25" y="116"/>
                </a:lnTo>
                <a:lnTo>
                  <a:pt x="23" y="114"/>
                </a:lnTo>
                <a:lnTo>
                  <a:pt x="23" y="114"/>
                </a:lnTo>
                <a:lnTo>
                  <a:pt x="21" y="114"/>
                </a:lnTo>
                <a:lnTo>
                  <a:pt x="20" y="111"/>
                </a:lnTo>
                <a:lnTo>
                  <a:pt x="20" y="111"/>
                </a:lnTo>
                <a:lnTo>
                  <a:pt x="20" y="109"/>
                </a:lnTo>
                <a:lnTo>
                  <a:pt x="21" y="109"/>
                </a:lnTo>
                <a:lnTo>
                  <a:pt x="21" y="109"/>
                </a:lnTo>
                <a:lnTo>
                  <a:pt x="21" y="109"/>
                </a:lnTo>
                <a:lnTo>
                  <a:pt x="21" y="108"/>
                </a:lnTo>
                <a:lnTo>
                  <a:pt x="21" y="108"/>
                </a:lnTo>
                <a:lnTo>
                  <a:pt x="21" y="108"/>
                </a:lnTo>
                <a:lnTo>
                  <a:pt x="21" y="108"/>
                </a:lnTo>
                <a:lnTo>
                  <a:pt x="21" y="108"/>
                </a:lnTo>
                <a:lnTo>
                  <a:pt x="20" y="106"/>
                </a:lnTo>
                <a:lnTo>
                  <a:pt x="20" y="106"/>
                </a:lnTo>
                <a:lnTo>
                  <a:pt x="21" y="103"/>
                </a:lnTo>
                <a:lnTo>
                  <a:pt x="21" y="103"/>
                </a:lnTo>
                <a:lnTo>
                  <a:pt x="21" y="101"/>
                </a:lnTo>
                <a:lnTo>
                  <a:pt x="21" y="101"/>
                </a:lnTo>
                <a:lnTo>
                  <a:pt x="23" y="101"/>
                </a:lnTo>
                <a:lnTo>
                  <a:pt x="23" y="101"/>
                </a:lnTo>
                <a:lnTo>
                  <a:pt x="23" y="101"/>
                </a:lnTo>
                <a:lnTo>
                  <a:pt x="23" y="101"/>
                </a:lnTo>
                <a:lnTo>
                  <a:pt x="23" y="101"/>
                </a:lnTo>
                <a:lnTo>
                  <a:pt x="23" y="99"/>
                </a:lnTo>
                <a:lnTo>
                  <a:pt x="23" y="98"/>
                </a:lnTo>
                <a:lnTo>
                  <a:pt x="23" y="98"/>
                </a:lnTo>
                <a:lnTo>
                  <a:pt x="20" y="96"/>
                </a:lnTo>
                <a:lnTo>
                  <a:pt x="20" y="94"/>
                </a:lnTo>
                <a:lnTo>
                  <a:pt x="20" y="94"/>
                </a:lnTo>
                <a:lnTo>
                  <a:pt x="20" y="93"/>
                </a:lnTo>
                <a:lnTo>
                  <a:pt x="20" y="91"/>
                </a:lnTo>
                <a:lnTo>
                  <a:pt x="20" y="88"/>
                </a:lnTo>
                <a:lnTo>
                  <a:pt x="20" y="88"/>
                </a:lnTo>
                <a:lnTo>
                  <a:pt x="20" y="86"/>
                </a:lnTo>
                <a:lnTo>
                  <a:pt x="18" y="86"/>
                </a:lnTo>
                <a:lnTo>
                  <a:pt x="18" y="86"/>
                </a:lnTo>
                <a:lnTo>
                  <a:pt x="16" y="86"/>
                </a:lnTo>
                <a:lnTo>
                  <a:pt x="16" y="86"/>
                </a:lnTo>
                <a:lnTo>
                  <a:pt x="16" y="86"/>
                </a:lnTo>
                <a:lnTo>
                  <a:pt x="16" y="86"/>
                </a:lnTo>
                <a:lnTo>
                  <a:pt x="16" y="84"/>
                </a:lnTo>
                <a:lnTo>
                  <a:pt x="16" y="84"/>
                </a:lnTo>
                <a:lnTo>
                  <a:pt x="16" y="84"/>
                </a:lnTo>
                <a:lnTo>
                  <a:pt x="18" y="82"/>
                </a:lnTo>
                <a:lnTo>
                  <a:pt x="18" y="82"/>
                </a:lnTo>
                <a:lnTo>
                  <a:pt x="18" y="82"/>
                </a:lnTo>
                <a:lnTo>
                  <a:pt x="18" y="81"/>
                </a:lnTo>
                <a:lnTo>
                  <a:pt x="16" y="79"/>
                </a:lnTo>
                <a:lnTo>
                  <a:pt x="15" y="79"/>
                </a:lnTo>
                <a:lnTo>
                  <a:pt x="15" y="77"/>
                </a:lnTo>
                <a:lnTo>
                  <a:pt x="15" y="77"/>
                </a:lnTo>
                <a:lnTo>
                  <a:pt x="15" y="77"/>
                </a:lnTo>
                <a:lnTo>
                  <a:pt x="15" y="76"/>
                </a:lnTo>
                <a:lnTo>
                  <a:pt x="15" y="76"/>
                </a:lnTo>
                <a:lnTo>
                  <a:pt x="15" y="76"/>
                </a:lnTo>
                <a:lnTo>
                  <a:pt x="15" y="74"/>
                </a:lnTo>
                <a:lnTo>
                  <a:pt x="16" y="74"/>
                </a:lnTo>
                <a:lnTo>
                  <a:pt x="16" y="74"/>
                </a:lnTo>
                <a:lnTo>
                  <a:pt x="16" y="74"/>
                </a:lnTo>
                <a:lnTo>
                  <a:pt x="16" y="74"/>
                </a:lnTo>
                <a:lnTo>
                  <a:pt x="16" y="74"/>
                </a:lnTo>
                <a:lnTo>
                  <a:pt x="16" y="72"/>
                </a:lnTo>
                <a:lnTo>
                  <a:pt x="18" y="72"/>
                </a:lnTo>
                <a:lnTo>
                  <a:pt x="18" y="71"/>
                </a:lnTo>
                <a:lnTo>
                  <a:pt x="18" y="71"/>
                </a:lnTo>
                <a:lnTo>
                  <a:pt x="18" y="71"/>
                </a:lnTo>
                <a:lnTo>
                  <a:pt x="18" y="71"/>
                </a:lnTo>
                <a:lnTo>
                  <a:pt x="16" y="69"/>
                </a:lnTo>
                <a:lnTo>
                  <a:pt x="15" y="67"/>
                </a:lnTo>
                <a:lnTo>
                  <a:pt x="15" y="66"/>
                </a:lnTo>
                <a:lnTo>
                  <a:pt x="13" y="66"/>
                </a:lnTo>
                <a:lnTo>
                  <a:pt x="13" y="66"/>
                </a:lnTo>
                <a:lnTo>
                  <a:pt x="13" y="64"/>
                </a:lnTo>
                <a:lnTo>
                  <a:pt x="13" y="64"/>
                </a:lnTo>
                <a:lnTo>
                  <a:pt x="11" y="62"/>
                </a:lnTo>
                <a:lnTo>
                  <a:pt x="10" y="61"/>
                </a:lnTo>
                <a:lnTo>
                  <a:pt x="8" y="59"/>
                </a:lnTo>
                <a:lnTo>
                  <a:pt x="8" y="59"/>
                </a:lnTo>
                <a:lnTo>
                  <a:pt x="6" y="59"/>
                </a:lnTo>
                <a:lnTo>
                  <a:pt x="6" y="59"/>
                </a:lnTo>
                <a:lnTo>
                  <a:pt x="5" y="59"/>
                </a:lnTo>
                <a:lnTo>
                  <a:pt x="5" y="61"/>
                </a:lnTo>
                <a:lnTo>
                  <a:pt x="1" y="61"/>
                </a:lnTo>
                <a:lnTo>
                  <a:pt x="1" y="61"/>
                </a:lnTo>
                <a:lnTo>
                  <a:pt x="0" y="59"/>
                </a:lnTo>
                <a:lnTo>
                  <a:pt x="0" y="56"/>
                </a:lnTo>
                <a:lnTo>
                  <a:pt x="0" y="56"/>
                </a:lnTo>
                <a:lnTo>
                  <a:pt x="3" y="56"/>
                </a:lnTo>
                <a:lnTo>
                  <a:pt x="5" y="56"/>
                </a:lnTo>
                <a:lnTo>
                  <a:pt x="6" y="54"/>
                </a:lnTo>
                <a:lnTo>
                  <a:pt x="6" y="51"/>
                </a:lnTo>
                <a:lnTo>
                  <a:pt x="8" y="51"/>
                </a:lnTo>
                <a:lnTo>
                  <a:pt x="8" y="49"/>
                </a:lnTo>
                <a:lnTo>
                  <a:pt x="10" y="49"/>
                </a:lnTo>
                <a:lnTo>
                  <a:pt x="10" y="49"/>
                </a:lnTo>
                <a:lnTo>
                  <a:pt x="11" y="49"/>
                </a:lnTo>
                <a:lnTo>
                  <a:pt x="13" y="45"/>
                </a:lnTo>
                <a:lnTo>
                  <a:pt x="16" y="44"/>
                </a:lnTo>
                <a:lnTo>
                  <a:pt x="20" y="44"/>
                </a:lnTo>
                <a:lnTo>
                  <a:pt x="21" y="45"/>
                </a:lnTo>
                <a:lnTo>
                  <a:pt x="30" y="47"/>
                </a:lnTo>
                <a:lnTo>
                  <a:pt x="32" y="47"/>
                </a:lnTo>
                <a:lnTo>
                  <a:pt x="32" y="45"/>
                </a:lnTo>
                <a:lnTo>
                  <a:pt x="33" y="45"/>
                </a:lnTo>
                <a:lnTo>
                  <a:pt x="35" y="47"/>
                </a:lnTo>
                <a:lnTo>
                  <a:pt x="35" y="47"/>
                </a:lnTo>
                <a:lnTo>
                  <a:pt x="43" y="44"/>
                </a:lnTo>
                <a:lnTo>
                  <a:pt x="43" y="44"/>
                </a:lnTo>
                <a:lnTo>
                  <a:pt x="45" y="44"/>
                </a:lnTo>
                <a:lnTo>
                  <a:pt x="45" y="44"/>
                </a:lnTo>
                <a:lnTo>
                  <a:pt x="45" y="44"/>
                </a:lnTo>
                <a:lnTo>
                  <a:pt x="47" y="45"/>
                </a:lnTo>
                <a:lnTo>
                  <a:pt x="47" y="45"/>
                </a:lnTo>
                <a:lnTo>
                  <a:pt x="47" y="45"/>
                </a:lnTo>
                <a:lnTo>
                  <a:pt x="48" y="45"/>
                </a:lnTo>
                <a:lnTo>
                  <a:pt x="48" y="44"/>
                </a:lnTo>
                <a:lnTo>
                  <a:pt x="48" y="44"/>
                </a:lnTo>
                <a:lnTo>
                  <a:pt x="50" y="44"/>
                </a:lnTo>
                <a:lnTo>
                  <a:pt x="53" y="44"/>
                </a:lnTo>
                <a:lnTo>
                  <a:pt x="55" y="44"/>
                </a:lnTo>
                <a:lnTo>
                  <a:pt x="55" y="44"/>
                </a:lnTo>
                <a:lnTo>
                  <a:pt x="57" y="44"/>
                </a:lnTo>
                <a:lnTo>
                  <a:pt x="57" y="44"/>
                </a:lnTo>
                <a:lnTo>
                  <a:pt x="58" y="42"/>
                </a:lnTo>
                <a:lnTo>
                  <a:pt x="58" y="42"/>
                </a:lnTo>
                <a:lnTo>
                  <a:pt x="58" y="39"/>
                </a:lnTo>
                <a:lnTo>
                  <a:pt x="58" y="39"/>
                </a:lnTo>
                <a:lnTo>
                  <a:pt x="58" y="39"/>
                </a:lnTo>
                <a:lnTo>
                  <a:pt x="55" y="37"/>
                </a:lnTo>
                <a:lnTo>
                  <a:pt x="53" y="35"/>
                </a:lnTo>
                <a:lnTo>
                  <a:pt x="50" y="35"/>
                </a:lnTo>
                <a:lnTo>
                  <a:pt x="50" y="35"/>
                </a:lnTo>
                <a:lnTo>
                  <a:pt x="50" y="34"/>
                </a:lnTo>
                <a:lnTo>
                  <a:pt x="48" y="32"/>
                </a:lnTo>
                <a:lnTo>
                  <a:pt x="48" y="30"/>
                </a:lnTo>
                <a:lnTo>
                  <a:pt x="48" y="30"/>
                </a:lnTo>
                <a:lnTo>
                  <a:pt x="48" y="30"/>
                </a:lnTo>
                <a:lnTo>
                  <a:pt x="50" y="29"/>
                </a:lnTo>
                <a:lnTo>
                  <a:pt x="50" y="29"/>
                </a:lnTo>
                <a:lnTo>
                  <a:pt x="50" y="29"/>
                </a:lnTo>
                <a:lnTo>
                  <a:pt x="52" y="29"/>
                </a:lnTo>
                <a:lnTo>
                  <a:pt x="52" y="29"/>
                </a:lnTo>
                <a:lnTo>
                  <a:pt x="52" y="29"/>
                </a:lnTo>
                <a:lnTo>
                  <a:pt x="53" y="29"/>
                </a:lnTo>
                <a:lnTo>
                  <a:pt x="53" y="29"/>
                </a:lnTo>
                <a:lnTo>
                  <a:pt x="53" y="27"/>
                </a:lnTo>
                <a:lnTo>
                  <a:pt x="55" y="27"/>
                </a:lnTo>
                <a:lnTo>
                  <a:pt x="55" y="27"/>
                </a:lnTo>
                <a:lnTo>
                  <a:pt x="55" y="27"/>
                </a:lnTo>
                <a:lnTo>
                  <a:pt x="53" y="27"/>
                </a:lnTo>
                <a:lnTo>
                  <a:pt x="50" y="27"/>
                </a:lnTo>
                <a:lnTo>
                  <a:pt x="50" y="25"/>
                </a:lnTo>
                <a:lnTo>
                  <a:pt x="48" y="25"/>
                </a:lnTo>
                <a:lnTo>
                  <a:pt x="48" y="25"/>
                </a:lnTo>
                <a:lnTo>
                  <a:pt x="48" y="25"/>
                </a:lnTo>
                <a:lnTo>
                  <a:pt x="52" y="24"/>
                </a:lnTo>
                <a:lnTo>
                  <a:pt x="53" y="22"/>
                </a:lnTo>
                <a:lnTo>
                  <a:pt x="53" y="22"/>
                </a:lnTo>
                <a:lnTo>
                  <a:pt x="53" y="22"/>
                </a:lnTo>
                <a:lnTo>
                  <a:pt x="53" y="20"/>
                </a:lnTo>
                <a:lnTo>
                  <a:pt x="53" y="20"/>
                </a:lnTo>
                <a:lnTo>
                  <a:pt x="55" y="19"/>
                </a:lnTo>
                <a:lnTo>
                  <a:pt x="55" y="19"/>
                </a:lnTo>
                <a:lnTo>
                  <a:pt x="53" y="19"/>
                </a:lnTo>
                <a:lnTo>
                  <a:pt x="53" y="19"/>
                </a:lnTo>
                <a:lnTo>
                  <a:pt x="52" y="19"/>
                </a:lnTo>
                <a:lnTo>
                  <a:pt x="50" y="19"/>
                </a:lnTo>
                <a:lnTo>
                  <a:pt x="50" y="19"/>
                </a:lnTo>
                <a:lnTo>
                  <a:pt x="48" y="17"/>
                </a:lnTo>
                <a:lnTo>
                  <a:pt x="50" y="17"/>
                </a:lnTo>
                <a:lnTo>
                  <a:pt x="50" y="17"/>
                </a:lnTo>
                <a:lnTo>
                  <a:pt x="50" y="17"/>
                </a:lnTo>
                <a:lnTo>
                  <a:pt x="53" y="15"/>
                </a:lnTo>
                <a:lnTo>
                  <a:pt x="55" y="14"/>
                </a:lnTo>
                <a:lnTo>
                  <a:pt x="55" y="14"/>
                </a:lnTo>
                <a:lnTo>
                  <a:pt x="55" y="14"/>
                </a:lnTo>
                <a:lnTo>
                  <a:pt x="55" y="14"/>
                </a:lnTo>
                <a:lnTo>
                  <a:pt x="55" y="12"/>
                </a:lnTo>
                <a:lnTo>
                  <a:pt x="53" y="10"/>
                </a:lnTo>
                <a:lnTo>
                  <a:pt x="53" y="8"/>
                </a:lnTo>
                <a:lnTo>
                  <a:pt x="53" y="5"/>
                </a:lnTo>
                <a:lnTo>
                  <a:pt x="53" y="3"/>
                </a:lnTo>
                <a:lnTo>
                  <a:pt x="53" y="3"/>
                </a:lnTo>
                <a:lnTo>
                  <a:pt x="55" y="2"/>
                </a:lnTo>
                <a:lnTo>
                  <a:pt x="55" y="0"/>
                </a:lnTo>
                <a:lnTo>
                  <a:pt x="60" y="5"/>
                </a:lnTo>
                <a:lnTo>
                  <a:pt x="63" y="12"/>
                </a:lnTo>
                <a:lnTo>
                  <a:pt x="63" y="12"/>
                </a:lnTo>
                <a:lnTo>
                  <a:pt x="65" y="14"/>
                </a:lnTo>
                <a:lnTo>
                  <a:pt x="67" y="14"/>
                </a:lnTo>
                <a:lnTo>
                  <a:pt x="70" y="15"/>
                </a:lnTo>
                <a:lnTo>
                  <a:pt x="70" y="17"/>
                </a:lnTo>
                <a:lnTo>
                  <a:pt x="70" y="17"/>
                </a:lnTo>
                <a:lnTo>
                  <a:pt x="70" y="19"/>
                </a:lnTo>
                <a:lnTo>
                  <a:pt x="70" y="19"/>
                </a:lnTo>
                <a:lnTo>
                  <a:pt x="72" y="20"/>
                </a:lnTo>
                <a:lnTo>
                  <a:pt x="72" y="20"/>
                </a:lnTo>
                <a:lnTo>
                  <a:pt x="72" y="20"/>
                </a:lnTo>
                <a:lnTo>
                  <a:pt x="72" y="20"/>
                </a:lnTo>
                <a:lnTo>
                  <a:pt x="75" y="20"/>
                </a:lnTo>
                <a:lnTo>
                  <a:pt x="77" y="19"/>
                </a:lnTo>
                <a:lnTo>
                  <a:pt x="79" y="19"/>
                </a:lnTo>
                <a:lnTo>
                  <a:pt x="80" y="19"/>
                </a:lnTo>
                <a:lnTo>
                  <a:pt x="82" y="19"/>
                </a:lnTo>
                <a:lnTo>
                  <a:pt x="84" y="19"/>
                </a:lnTo>
                <a:lnTo>
                  <a:pt x="85" y="20"/>
                </a:lnTo>
                <a:lnTo>
                  <a:pt x="89" y="24"/>
                </a:lnTo>
                <a:lnTo>
                  <a:pt x="89" y="24"/>
                </a:lnTo>
                <a:lnTo>
                  <a:pt x="90" y="24"/>
                </a:lnTo>
                <a:lnTo>
                  <a:pt x="90" y="24"/>
                </a:lnTo>
                <a:lnTo>
                  <a:pt x="92" y="24"/>
                </a:lnTo>
                <a:lnTo>
                  <a:pt x="94" y="25"/>
                </a:lnTo>
                <a:lnTo>
                  <a:pt x="95" y="27"/>
                </a:lnTo>
                <a:lnTo>
                  <a:pt x="95" y="30"/>
                </a:lnTo>
                <a:lnTo>
                  <a:pt x="95" y="32"/>
                </a:lnTo>
                <a:lnTo>
                  <a:pt x="95" y="32"/>
                </a:lnTo>
                <a:lnTo>
                  <a:pt x="94" y="39"/>
                </a:lnTo>
                <a:lnTo>
                  <a:pt x="94" y="39"/>
                </a:lnTo>
                <a:lnTo>
                  <a:pt x="94" y="40"/>
                </a:lnTo>
                <a:lnTo>
                  <a:pt x="95" y="40"/>
                </a:lnTo>
                <a:lnTo>
                  <a:pt x="95" y="40"/>
                </a:lnTo>
                <a:lnTo>
                  <a:pt x="99" y="39"/>
                </a:lnTo>
                <a:lnTo>
                  <a:pt x="99" y="39"/>
                </a:lnTo>
                <a:lnTo>
                  <a:pt x="100" y="37"/>
                </a:lnTo>
                <a:lnTo>
                  <a:pt x="100" y="37"/>
                </a:lnTo>
                <a:lnTo>
                  <a:pt x="102" y="37"/>
                </a:lnTo>
                <a:lnTo>
                  <a:pt x="102" y="37"/>
                </a:lnTo>
                <a:lnTo>
                  <a:pt x="102" y="39"/>
                </a:lnTo>
                <a:lnTo>
                  <a:pt x="102" y="39"/>
                </a:lnTo>
                <a:lnTo>
                  <a:pt x="104" y="40"/>
                </a:lnTo>
                <a:lnTo>
                  <a:pt x="104" y="40"/>
                </a:lnTo>
                <a:lnTo>
                  <a:pt x="105" y="40"/>
                </a:lnTo>
                <a:lnTo>
                  <a:pt x="109" y="39"/>
                </a:lnTo>
                <a:lnTo>
                  <a:pt x="111" y="39"/>
                </a:lnTo>
                <a:lnTo>
                  <a:pt x="111" y="37"/>
                </a:lnTo>
                <a:lnTo>
                  <a:pt x="111" y="37"/>
                </a:lnTo>
                <a:lnTo>
                  <a:pt x="111" y="35"/>
                </a:lnTo>
                <a:lnTo>
                  <a:pt x="112" y="35"/>
                </a:lnTo>
                <a:lnTo>
                  <a:pt x="112" y="35"/>
                </a:lnTo>
                <a:lnTo>
                  <a:pt x="114" y="34"/>
                </a:lnTo>
                <a:lnTo>
                  <a:pt x="116" y="32"/>
                </a:lnTo>
                <a:lnTo>
                  <a:pt x="116" y="32"/>
                </a:lnTo>
                <a:lnTo>
                  <a:pt x="117" y="30"/>
                </a:lnTo>
                <a:lnTo>
                  <a:pt x="119" y="30"/>
                </a:lnTo>
                <a:lnTo>
                  <a:pt x="119" y="29"/>
                </a:lnTo>
                <a:lnTo>
                  <a:pt x="119" y="29"/>
                </a:lnTo>
                <a:lnTo>
                  <a:pt x="119" y="27"/>
                </a:lnTo>
                <a:lnTo>
                  <a:pt x="121" y="27"/>
                </a:lnTo>
                <a:lnTo>
                  <a:pt x="121" y="27"/>
                </a:lnTo>
                <a:lnTo>
                  <a:pt x="121" y="27"/>
                </a:lnTo>
                <a:lnTo>
                  <a:pt x="124" y="27"/>
                </a:lnTo>
                <a:lnTo>
                  <a:pt x="124" y="27"/>
                </a:lnTo>
                <a:lnTo>
                  <a:pt x="124" y="29"/>
                </a:lnTo>
                <a:lnTo>
                  <a:pt x="124" y="29"/>
                </a:lnTo>
                <a:lnTo>
                  <a:pt x="124" y="29"/>
                </a:lnTo>
                <a:lnTo>
                  <a:pt x="124" y="29"/>
                </a:lnTo>
                <a:lnTo>
                  <a:pt x="124" y="30"/>
                </a:lnTo>
                <a:lnTo>
                  <a:pt x="124" y="30"/>
                </a:lnTo>
                <a:lnTo>
                  <a:pt x="124" y="30"/>
                </a:lnTo>
                <a:lnTo>
                  <a:pt x="124" y="32"/>
                </a:lnTo>
                <a:lnTo>
                  <a:pt x="124" y="32"/>
                </a:lnTo>
                <a:lnTo>
                  <a:pt x="122" y="32"/>
                </a:lnTo>
                <a:lnTo>
                  <a:pt x="122" y="32"/>
                </a:lnTo>
                <a:lnTo>
                  <a:pt x="122" y="32"/>
                </a:lnTo>
                <a:lnTo>
                  <a:pt x="121" y="34"/>
                </a:lnTo>
                <a:lnTo>
                  <a:pt x="121" y="34"/>
                </a:lnTo>
                <a:lnTo>
                  <a:pt x="121" y="34"/>
                </a:lnTo>
                <a:lnTo>
                  <a:pt x="121" y="34"/>
                </a:lnTo>
                <a:lnTo>
                  <a:pt x="121" y="35"/>
                </a:lnTo>
                <a:lnTo>
                  <a:pt x="122" y="35"/>
                </a:lnTo>
                <a:lnTo>
                  <a:pt x="122" y="35"/>
                </a:lnTo>
                <a:lnTo>
                  <a:pt x="122" y="35"/>
                </a:lnTo>
                <a:lnTo>
                  <a:pt x="124" y="37"/>
                </a:lnTo>
                <a:lnTo>
                  <a:pt x="126" y="35"/>
                </a:lnTo>
                <a:lnTo>
                  <a:pt x="126" y="35"/>
                </a:lnTo>
                <a:lnTo>
                  <a:pt x="126" y="35"/>
                </a:lnTo>
                <a:lnTo>
                  <a:pt x="127" y="32"/>
                </a:lnTo>
                <a:lnTo>
                  <a:pt x="129" y="32"/>
                </a:lnTo>
                <a:lnTo>
                  <a:pt x="129" y="30"/>
                </a:lnTo>
                <a:lnTo>
                  <a:pt x="131" y="30"/>
                </a:lnTo>
                <a:lnTo>
                  <a:pt x="132" y="30"/>
                </a:lnTo>
                <a:lnTo>
                  <a:pt x="132" y="30"/>
                </a:lnTo>
                <a:lnTo>
                  <a:pt x="132" y="30"/>
                </a:lnTo>
                <a:lnTo>
                  <a:pt x="132" y="30"/>
                </a:lnTo>
                <a:lnTo>
                  <a:pt x="134" y="30"/>
                </a:lnTo>
                <a:lnTo>
                  <a:pt x="134" y="30"/>
                </a:lnTo>
                <a:lnTo>
                  <a:pt x="134" y="30"/>
                </a:lnTo>
                <a:lnTo>
                  <a:pt x="136" y="30"/>
                </a:lnTo>
                <a:lnTo>
                  <a:pt x="136" y="30"/>
                </a:lnTo>
                <a:lnTo>
                  <a:pt x="136" y="30"/>
                </a:lnTo>
                <a:lnTo>
                  <a:pt x="137" y="29"/>
                </a:lnTo>
                <a:lnTo>
                  <a:pt x="137" y="29"/>
                </a:lnTo>
                <a:lnTo>
                  <a:pt x="137" y="29"/>
                </a:lnTo>
                <a:lnTo>
                  <a:pt x="137" y="29"/>
                </a:lnTo>
                <a:lnTo>
                  <a:pt x="137" y="30"/>
                </a:lnTo>
                <a:lnTo>
                  <a:pt x="137" y="30"/>
                </a:lnTo>
                <a:lnTo>
                  <a:pt x="139" y="30"/>
                </a:lnTo>
                <a:lnTo>
                  <a:pt x="139" y="32"/>
                </a:lnTo>
                <a:lnTo>
                  <a:pt x="139" y="32"/>
                </a:lnTo>
                <a:lnTo>
                  <a:pt x="139" y="32"/>
                </a:lnTo>
                <a:lnTo>
                  <a:pt x="139" y="34"/>
                </a:lnTo>
                <a:lnTo>
                  <a:pt x="141" y="34"/>
                </a:lnTo>
                <a:lnTo>
                  <a:pt x="147" y="35"/>
                </a:lnTo>
                <a:lnTo>
                  <a:pt x="147" y="35"/>
                </a:lnTo>
                <a:lnTo>
                  <a:pt x="147" y="37"/>
                </a:lnTo>
                <a:lnTo>
                  <a:pt x="146" y="39"/>
                </a:lnTo>
                <a:lnTo>
                  <a:pt x="146" y="40"/>
                </a:lnTo>
                <a:lnTo>
                  <a:pt x="146" y="40"/>
                </a:lnTo>
                <a:lnTo>
                  <a:pt x="147" y="40"/>
                </a:lnTo>
                <a:lnTo>
                  <a:pt x="147" y="40"/>
                </a:lnTo>
                <a:lnTo>
                  <a:pt x="149" y="40"/>
                </a:lnTo>
                <a:lnTo>
                  <a:pt x="149" y="40"/>
                </a:lnTo>
                <a:lnTo>
                  <a:pt x="149" y="40"/>
                </a:lnTo>
                <a:lnTo>
                  <a:pt x="154" y="47"/>
                </a:lnTo>
                <a:lnTo>
                  <a:pt x="154" y="47"/>
                </a:lnTo>
                <a:lnTo>
                  <a:pt x="154" y="47"/>
                </a:lnTo>
                <a:lnTo>
                  <a:pt x="154" y="47"/>
                </a:lnTo>
                <a:lnTo>
                  <a:pt x="158" y="47"/>
                </a:lnTo>
                <a:lnTo>
                  <a:pt x="163" y="47"/>
                </a:lnTo>
                <a:lnTo>
                  <a:pt x="171" y="52"/>
                </a:lnTo>
                <a:lnTo>
                  <a:pt x="171" y="52"/>
                </a:lnTo>
                <a:lnTo>
                  <a:pt x="173" y="52"/>
                </a:lnTo>
                <a:lnTo>
                  <a:pt x="173" y="52"/>
                </a:lnTo>
                <a:lnTo>
                  <a:pt x="174" y="51"/>
                </a:lnTo>
                <a:lnTo>
                  <a:pt x="178" y="47"/>
                </a:lnTo>
                <a:lnTo>
                  <a:pt x="183" y="44"/>
                </a:lnTo>
                <a:lnTo>
                  <a:pt x="184" y="42"/>
                </a:lnTo>
                <a:lnTo>
                  <a:pt x="186" y="42"/>
                </a:lnTo>
                <a:lnTo>
                  <a:pt x="188" y="42"/>
                </a:lnTo>
                <a:lnTo>
                  <a:pt x="188" y="42"/>
                </a:lnTo>
                <a:lnTo>
                  <a:pt x="191" y="44"/>
                </a:lnTo>
                <a:lnTo>
                  <a:pt x="191" y="44"/>
                </a:lnTo>
                <a:lnTo>
                  <a:pt x="191" y="44"/>
                </a:lnTo>
                <a:lnTo>
                  <a:pt x="193" y="42"/>
                </a:lnTo>
                <a:lnTo>
                  <a:pt x="193" y="42"/>
                </a:lnTo>
                <a:lnTo>
                  <a:pt x="193" y="40"/>
                </a:lnTo>
                <a:lnTo>
                  <a:pt x="195" y="40"/>
                </a:lnTo>
                <a:lnTo>
                  <a:pt x="196" y="40"/>
                </a:lnTo>
                <a:lnTo>
                  <a:pt x="196" y="40"/>
                </a:lnTo>
                <a:lnTo>
                  <a:pt x="198" y="40"/>
                </a:lnTo>
                <a:lnTo>
                  <a:pt x="198" y="42"/>
                </a:lnTo>
                <a:lnTo>
                  <a:pt x="198" y="42"/>
                </a:lnTo>
                <a:lnTo>
                  <a:pt x="198" y="42"/>
                </a:lnTo>
                <a:lnTo>
                  <a:pt x="200" y="40"/>
                </a:lnTo>
                <a:lnTo>
                  <a:pt x="200" y="40"/>
                </a:lnTo>
                <a:lnTo>
                  <a:pt x="200" y="40"/>
                </a:lnTo>
                <a:lnTo>
                  <a:pt x="200" y="39"/>
                </a:lnTo>
                <a:lnTo>
                  <a:pt x="201" y="39"/>
                </a:lnTo>
                <a:lnTo>
                  <a:pt x="201" y="39"/>
                </a:lnTo>
                <a:lnTo>
                  <a:pt x="203" y="39"/>
                </a:lnTo>
                <a:lnTo>
                  <a:pt x="203" y="4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7" name="Freeform 100">
            <a:extLst>
              <a:ext uri="{FF2B5EF4-FFF2-40B4-BE49-F238E27FC236}">
                <a16:creationId xmlns:a16="http://schemas.microsoft.com/office/drawing/2014/main" id="{B77722BF-667C-4F5A-97AF-369450F52E45}"/>
              </a:ext>
            </a:extLst>
          </p:cNvPr>
          <p:cNvSpPr>
            <a:spLocks/>
          </p:cNvSpPr>
          <p:nvPr/>
        </p:nvSpPr>
        <p:spPr bwMode="auto">
          <a:xfrm>
            <a:off x="5395982" y="4870347"/>
            <a:ext cx="226900" cy="204693"/>
          </a:xfrm>
          <a:custGeom>
            <a:avLst/>
            <a:gdLst>
              <a:gd name="T0" fmla="*/ 208 w 235"/>
              <a:gd name="T1" fmla="*/ 52 h 212"/>
              <a:gd name="T2" fmla="*/ 210 w 235"/>
              <a:gd name="T3" fmla="*/ 62 h 212"/>
              <a:gd name="T4" fmla="*/ 206 w 235"/>
              <a:gd name="T5" fmla="*/ 71 h 212"/>
              <a:gd name="T6" fmla="*/ 226 w 235"/>
              <a:gd name="T7" fmla="*/ 82 h 212"/>
              <a:gd name="T8" fmla="*/ 232 w 235"/>
              <a:gd name="T9" fmla="*/ 93 h 212"/>
              <a:gd name="T10" fmla="*/ 235 w 235"/>
              <a:gd name="T11" fmla="*/ 108 h 212"/>
              <a:gd name="T12" fmla="*/ 211 w 235"/>
              <a:gd name="T13" fmla="*/ 131 h 212"/>
              <a:gd name="T14" fmla="*/ 213 w 235"/>
              <a:gd name="T15" fmla="*/ 141 h 212"/>
              <a:gd name="T16" fmla="*/ 201 w 235"/>
              <a:gd name="T17" fmla="*/ 136 h 212"/>
              <a:gd name="T18" fmla="*/ 196 w 235"/>
              <a:gd name="T19" fmla="*/ 138 h 212"/>
              <a:gd name="T20" fmla="*/ 179 w 235"/>
              <a:gd name="T21" fmla="*/ 130 h 212"/>
              <a:gd name="T22" fmla="*/ 131 w 235"/>
              <a:gd name="T23" fmla="*/ 123 h 212"/>
              <a:gd name="T24" fmla="*/ 132 w 235"/>
              <a:gd name="T25" fmla="*/ 133 h 212"/>
              <a:gd name="T26" fmla="*/ 122 w 235"/>
              <a:gd name="T27" fmla="*/ 133 h 212"/>
              <a:gd name="T28" fmla="*/ 117 w 235"/>
              <a:gd name="T29" fmla="*/ 133 h 212"/>
              <a:gd name="T30" fmla="*/ 119 w 235"/>
              <a:gd name="T31" fmla="*/ 140 h 212"/>
              <a:gd name="T32" fmla="*/ 107 w 235"/>
              <a:gd name="T33" fmla="*/ 146 h 212"/>
              <a:gd name="T34" fmla="*/ 95 w 235"/>
              <a:gd name="T35" fmla="*/ 143 h 212"/>
              <a:gd name="T36" fmla="*/ 95 w 235"/>
              <a:gd name="T37" fmla="*/ 160 h 212"/>
              <a:gd name="T38" fmla="*/ 97 w 235"/>
              <a:gd name="T39" fmla="*/ 172 h 212"/>
              <a:gd name="T40" fmla="*/ 99 w 235"/>
              <a:gd name="T41" fmla="*/ 180 h 212"/>
              <a:gd name="T42" fmla="*/ 109 w 235"/>
              <a:gd name="T43" fmla="*/ 192 h 212"/>
              <a:gd name="T44" fmla="*/ 85 w 235"/>
              <a:gd name="T45" fmla="*/ 202 h 212"/>
              <a:gd name="T46" fmla="*/ 75 w 235"/>
              <a:gd name="T47" fmla="*/ 204 h 212"/>
              <a:gd name="T48" fmla="*/ 70 w 235"/>
              <a:gd name="T49" fmla="*/ 209 h 212"/>
              <a:gd name="T50" fmla="*/ 63 w 235"/>
              <a:gd name="T51" fmla="*/ 204 h 212"/>
              <a:gd name="T52" fmla="*/ 57 w 235"/>
              <a:gd name="T53" fmla="*/ 212 h 212"/>
              <a:gd name="T54" fmla="*/ 28 w 235"/>
              <a:gd name="T55" fmla="*/ 204 h 212"/>
              <a:gd name="T56" fmla="*/ 21 w 235"/>
              <a:gd name="T57" fmla="*/ 200 h 212"/>
              <a:gd name="T58" fmla="*/ 11 w 235"/>
              <a:gd name="T59" fmla="*/ 192 h 212"/>
              <a:gd name="T60" fmla="*/ 20 w 235"/>
              <a:gd name="T61" fmla="*/ 183 h 212"/>
              <a:gd name="T62" fmla="*/ 23 w 235"/>
              <a:gd name="T63" fmla="*/ 178 h 212"/>
              <a:gd name="T64" fmla="*/ 26 w 235"/>
              <a:gd name="T65" fmla="*/ 165 h 212"/>
              <a:gd name="T66" fmla="*/ 35 w 235"/>
              <a:gd name="T67" fmla="*/ 148 h 212"/>
              <a:gd name="T68" fmla="*/ 32 w 235"/>
              <a:gd name="T69" fmla="*/ 140 h 212"/>
              <a:gd name="T70" fmla="*/ 37 w 235"/>
              <a:gd name="T71" fmla="*/ 131 h 212"/>
              <a:gd name="T72" fmla="*/ 28 w 235"/>
              <a:gd name="T73" fmla="*/ 119 h 212"/>
              <a:gd name="T74" fmla="*/ 20 w 235"/>
              <a:gd name="T75" fmla="*/ 109 h 212"/>
              <a:gd name="T76" fmla="*/ 21 w 235"/>
              <a:gd name="T77" fmla="*/ 101 h 212"/>
              <a:gd name="T78" fmla="*/ 20 w 235"/>
              <a:gd name="T79" fmla="*/ 88 h 212"/>
              <a:gd name="T80" fmla="*/ 18 w 235"/>
              <a:gd name="T81" fmla="*/ 82 h 212"/>
              <a:gd name="T82" fmla="*/ 16 w 235"/>
              <a:gd name="T83" fmla="*/ 74 h 212"/>
              <a:gd name="T84" fmla="*/ 13 w 235"/>
              <a:gd name="T85" fmla="*/ 64 h 212"/>
              <a:gd name="T86" fmla="*/ 3 w 235"/>
              <a:gd name="T87" fmla="*/ 56 h 212"/>
              <a:gd name="T88" fmla="*/ 32 w 235"/>
              <a:gd name="T89" fmla="*/ 47 h 212"/>
              <a:gd name="T90" fmla="*/ 48 w 235"/>
              <a:gd name="T91" fmla="*/ 44 h 212"/>
              <a:gd name="T92" fmla="*/ 53 w 235"/>
              <a:gd name="T93" fmla="*/ 35 h 212"/>
              <a:gd name="T94" fmla="*/ 53 w 235"/>
              <a:gd name="T95" fmla="*/ 29 h 212"/>
              <a:gd name="T96" fmla="*/ 53 w 235"/>
              <a:gd name="T97" fmla="*/ 22 h 212"/>
              <a:gd name="T98" fmla="*/ 50 w 235"/>
              <a:gd name="T99" fmla="*/ 17 h 212"/>
              <a:gd name="T100" fmla="*/ 60 w 235"/>
              <a:gd name="T101" fmla="*/ 5 h 212"/>
              <a:gd name="T102" fmla="*/ 75 w 235"/>
              <a:gd name="T103" fmla="*/ 20 h 212"/>
              <a:gd name="T104" fmla="*/ 95 w 235"/>
              <a:gd name="T105" fmla="*/ 30 h 212"/>
              <a:gd name="T106" fmla="*/ 102 w 235"/>
              <a:gd name="T107" fmla="*/ 39 h 212"/>
              <a:gd name="T108" fmla="*/ 116 w 235"/>
              <a:gd name="T109" fmla="*/ 32 h 212"/>
              <a:gd name="T110" fmla="*/ 124 w 235"/>
              <a:gd name="T111" fmla="*/ 29 h 212"/>
              <a:gd name="T112" fmla="*/ 122 w 235"/>
              <a:gd name="T113" fmla="*/ 35 h 212"/>
              <a:gd name="T114" fmla="*/ 132 w 235"/>
              <a:gd name="T115" fmla="*/ 30 h 212"/>
              <a:gd name="T116" fmla="*/ 139 w 235"/>
              <a:gd name="T117" fmla="*/ 32 h 212"/>
              <a:gd name="T118" fmla="*/ 149 w 235"/>
              <a:gd name="T119" fmla="*/ 40 h 212"/>
              <a:gd name="T120" fmla="*/ 183 w 235"/>
              <a:gd name="T121" fmla="*/ 44 h 212"/>
              <a:gd name="T122" fmla="*/ 198 w 235"/>
              <a:gd name="T123" fmla="*/ 4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5" h="212">
                <a:moveTo>
                  <a:pt x="203" y="44"/>
                </a:moveTo>
                <a:lnTo>
                  <a:pt x="205" y="44"/>
                </a:lnTo>
                <a:lnTo>
                  <a:pt x="205" y="44"/>
                </a:lnTo>
                <a:lnTo>
                  <a:pt x="206" y="45"/>
                </a:lnTo>
                <a:lnTo>
                  <a:pt x="206" y="45"/>
                </a:lnTo>
                <a:lnTo>
                  <a:pt x="206" y="45"/>
                </a:lnTo>
                <a:lnTo>
                  <a:pt x="206" y="45"/>
                </a:lnTo>
                <a:lnTo>
                  <a:pt x="206" y="47"/>
                </a:lnTo>
                <a:lnTo>
                  <a:pt x="206" y="49"/>
                </a:lnTo>
                <a:lnTo>
                  <a:pt x="206" y="49"/>
                </a:lnTo>
                <a:lnTo>
                  <a:pt x="206" y="49"/>
                </a:lnTo>
                <a:lnTo>
                  <a:pt x="208" y="51"/>
                </a:lnTo>
                <a:lnTo>
                  <a:pt x="208" y="51"/>
                </a:lnTo>
                <a:lnTo>
                  <a:pt x="208" y="52"/>
                </a:lnTo>
                <a:lnTo>
                  <a:pt x="208" y="52"/>
                </a:lnTo>
                <a:lnTo>
                  <a:pt x="208" y="56"/>
                </a:lnTo>
                <a:lnTo>
                  <a:pt x="208" y="56"/>
                </a:lnTo>
                <a:lnTo>
                  <a:pt x="208" y="56"/>
                </a:lnTo>
                <a:lnTo>
                  <a:pt x="210" y="57"/>
                </a:lnTo>
                <a:lnTo>
                  <a:pt x="210" y="57"/>
                </a:lnTo>
                <a:lnTo>
                  <a:pt x="210" y="57"/>
                </a:lnTo>
                <a:lnTo>
                  <a:pt x="208" y="57"/>
                </a:lnTo>
                <a:lnTo>
                  <a:pt x="208" y="57"/>
                </a:lnTo>
                <a:lnTo>
                  <a:pt x="208" y="57"/>
                </a:lnTo>
                <a:lnTo>
                  <a:pt x="208" y="59"/>
                </a:lnTo>
                <a:lnTo>
                  <a:pt x="208" y="59"/>
                </a:lnTo>
                <a:lnTo>
                  <a:pt x="210" y="61"/>
                </a:lnTo>
                <a:lnTo>
                  <a:pt x="210" y="62"/>
                </a:lnTo>
                <a:lnTo>
                  <a:pt x="210" y="62"/>
                </a:lnTo>
                <a:lnTo>
                  <a:pt x="210" y="62"/>
                </a:lnTo>
                <a:lnTo>
                  <a:pt x="210" y="62"/>
                </a:lnTo>
                <a:lnTo>
                  <a:pt x="210" y="62"/>
                </a:lnTo>
                <a:lnTo>
                  <a:pt x="210" y="64"/>
                </a:lnTo>
                <a:lnTo>
                  <a:pt x="206" y="64"/>
                </a:lnTo>
                <a:lnTo>
                  <a:pt x="206" y="66"/>
                </a:lnTo>
                <a:lnTo>
                  <a:pt x="206" y="66"/>
                </a:lnTo>
                <a:lnTo>
                  <a:pt x="208" y="67"/>
                </a:lnTo>
                <a:lnTo>
                  <a:pt x="208" y="69"/>
                </a:lnTo>
                <a:lnTo>
                  <a:pt x="208" y="69"/>
                </a:lnTo>
                <a:lnTo>
                  <a:pt x="208" y="69"/>
                </a:lnTo>
                <a:lnTo>
                  <a:pt x="208" y="71"/>
                </a:lnTo>
                <a:lnTo>
                  <a:pt x="206" y="71"/>
                </a:lnTo>
                <a:lnTo>
                  <a:pt x="210" y="72"/>
                </a:lnTo>
                <a:lnTo>
                  <a:pt x="215" y="72"/>
                </a:lnTo>
                <a:lnTo>
                  <a:pt x="216" y="74"/>
                </a:lnTo>
                <a:lnTo>
                  <a:pt x="218" y="74"/>
                </a:lnTo>
                <a:lnTo>
                  <a:pt x="218" y="76"/>
                </a:lnTo>
                <a:lnTo>
                  <a:pt x="220" y="76"/>
                </a:lnTo>
                <a:lnTo>
                  <a:pt x="221" y="79"/>
                </a:lnTo>
                <a:lnTo>
                  <a:pt x="221" y="79"/>
                </a:lnTo>
                <a:lnTo>
                  <a:pt x="225" y="81"/>
                </a:lnTo>
                <a:lnTo>
                  <a:pt x="226" y="81"/>
                </a:lnTo>
                <a:lnTo>
                  <a:pt x="226" y="81"/>
                </a:lnTo>
                <a:lnTo>
                  <a:pt x="226" y="81"/>
                </a:lnTo>
                <a:lnTo>
                  <a:pt x="226" y="82"/>
                </a:lnTo>
                <a:lnTo>
                  <a:pt x="226" y="82"/>
                </a:lnTo>
                <a:lnTo>
                  <a:pt x="226" y="82"/>
                </a:lnTo>
                <a:lnTo>
                  <a:pt x="226" y="84"/>
                </a:lnTo>
                <a:lnTo>
                  <a:pt x="228" y="82"/>
                </a:lnTo>
                <a:lnTo>
                  <a:pt x="230" y="82"/>
                </a:lnTo>
                <a:lnTo>
                  <a:pt x="232" y="82"/>
                </a:lnTo>
                <a:lnTo>
                  <a:pt x="232" y="84"/>
                </a:lnTo>
                <a:lnTo>
                  <a:pt x="232" y="86"/>
                </a:lnTo>
                <a:lnTo>
                  <a:pt x="233" y="88"/>
                </a:lnTo>
                <a:lnTo>
                  <a:pt x="233" y="89"/>
                </a:lnTo>
                <a:lnTo>
                  <a:pt x="233" y="89"/>
                </a:lnTo>
                <a:lnTo>
                  <a:pt x="232" y="91"/>
                </a:lnTo>
                <a:lnTo>
                  <a:pt x="232" y="91"/>
                </a:lnTo>
                <a:lnTo>
                  <a:pt x="232" y="93"/>
                </a:lnTo>
                <a:lnTo>
                  <a:pt x="232" y="93"/>
                </a:lnTo>
                <a:lnTo>
                  <a:pt x="232" y="93"/>
                </a:lnTo>
                <a:lnTo>
                  <a:pt x="235" y="94"/>
                </a:lnTo>
                <a:lnTo>
                  <a:pt x="235" y="94"/>
                </a:lnTo>
                <a:lnTo>
                  <a:pt x="235" y="94"/>
                </a:lnTo>
                <a:lnTo>
                  <a:pt x="235" y="96"/>
                </a:lnTo>
                <a:lnTo>
                  <a:pt x="235" y="96"/>
                </a:lnTo>
                <a:lnTo>
                  <a:pt x="235" y="98"/>
                </a:lnTo>
                <a:lnTo>
                  <a:pt x="235" y="98"/>
                </a:lnTo>
                <a:lnTo>
                  <a:pt x="235" y="103"/>
                </a:lnTo>
                <a:lnTo>
                  <a:pt x="235" y="103"/>
                </a:lnTo>
                <a:lnTo>
                  <a:pt x="235" y="104"/>
                </a:lnTo>
                <a:lnTo>
                  <a:pt x="235" y="106"/>
                </a:lnTo>
                <a:lnTo>
                  <a:pt x="235" y="106"/>
                </a:lnTo>
                <a:lnTo>
                  <a:pt x="235" y="108"/>
                </a:lnTo>
                <a:lnTo>
                  <a:pt x="232" y="113"/>
                </a:lnTo>
                <a:lnTo>
                  <a:pt x="228" y="118"/>
                </a:lnTo>
                <a:lnTo>
                  <a:pt x="228" y="119"/>
                </a:lnTo>
                <a:lnTo>
                  <a:pt x="226" y="121"/>
                </a:lnTo>
                <a:lnTo>
                  <a:pt x="226" y="124"/>
                </a:lnTo>
                <a:lnTo>
                  <a:pt x="226" y="126"/>
                </a:lnTo>
                <a:lnTo>
                  <a:pt x="225" y="128"/>
                </a:lnTo>
                <a:lnTo>
                  <a:pt x="225" y="128"/>
                </a:lnTo>
                <a:lnTo>
                  <a:pt x="218" y="130"/>
                </a:lnTo>
                <a:lnTo>
                  <a:pt x="218" y="130"/>
                </a:lnTo>
                <a:lnTo>
                  <a:pt x="216" y="130"/>
                </a:lnTo>
                <a:lnTo>
                  <a:pt x="216" y="131"/>
                </a:lnTo>
                <a:lnTo>
                  <a:pt x="216" y="131"/>
                </a:lnTo>
                <a:lnTo>
                  <a:pt x="211" y="131"/>
                </a:lnTo>
                <a:lnTo>
                  <a:pt x="211" y="131"/>
                </a:lnTo>
                <a:lnTo>
                  <a:pt x="210" y="135"/>
                </a:lnTo>
                <a:lnTo>
                  <a:pt x="210" y="135"/>
                </a:lnTo>
                <a:lnTo>
                  <a:pt x="210" y="135"/>
                </a:lnTo>
                <a:lnTo>
                  <a:pt x="210" y="136"/>
                </a:lnTo>
                <a:lnTo>
                  <a:pt x="210" y="136"/>
                </a:lnTo>
                <a:lnTo>
                  <a:pt x="210" y="136"/>
                </a:lnTo>
                <a:lnTo>
                  <a:pt x="211" y="138"/>
                </a:lnTo>
                <a:lnTo>
                  <a:pt x="211" y="138"/>
                </a:lnTo>
                <a:lnTo>
                  <a:pt x="213" y="138"/>
                </a:lnTo>
                <a:lnTo>
                  <a:pt x="213" y="140"/>
                </a:lnTo>
                <a:lnTo>
                  <a:pt x="213" y="140"/>
                </a:lnTo>
                <a:lnTo>
                  <a:pt x="213" y="141"/>
                </a:lnTo>
                <a:lnTo>
                  <a:pt x="213" y="141"/>
                </a:lnTo>
                <a:lnTo>
                  <a:pt x="213" y="141"/>
                </a:lnTo>
                <a:lnTo>
                  <a:pt x="213" y="141"/>
                </a:lnTo>
                <a:lnTo>
                  <a:pt x="211" y="143"/>
                </a:lnTo>
                <a:lnTo>
                  <a:pt x="211" y="143"/>
                </a:lnTo>
                <a:lnTo>
                  <a:pt x="211" y="143"/>
                </a:lnTo>
                <a:lnTo>
                  <a:pt x="210" y="143"/>
                </a:lnTo>
                <a:lnTo>
                  <a:pt x="203" y="140"/>
                </a:lnTo>
                <a:lnTo>
                  <a:pt x="201" y="140"/>
                </a:lnTo>
                <a:lnTo>
                  <a:pt x="201" y="140"/>
                </a:lnTo>
                <a:lnTo>
                  <a:pt x="201" y="138"/>
                </a:lnTo>
                <a:lnTo>
                  <a:pt x="201" y="138"/>
                </a:lnTo>
                <a:lnTo>
                  <a:pt x="201" y="138"/>
                </a:lnTo>
                <a:lnTo>
                  <a:pt x="201" y="138"/>
                </a:lnTo>
                <a:lnTo>
                  <a:pt x="201" y="136"/>
                </a:lnTo>
                <a:lnTo>
                  <a:pt x="203" y="136"/>
                </a:lnTo>
                <a:lnTo>
                  <a:pt x="203" y="136"/>
                </a:lnTo>
                <a:lnTo>
                  <a:pt x="203" y="136"/>
                </a:lnTo>
                <a:lnTo>
                  <a:pt x="203" y="135"/>
                </a:lnTo>
                <a:lnTo>
                  <a:pt x="201" y="135"/>
                </a:lnTo>
                <a:lnTo>
                  <a:pt x="198" y="135"/>
                </a:lnTo>
                <a:lnTo>
                  <a:pt x="198" y="135"/>
                </a:lnTo>
                <a:lnTo>
                  <a:pt x="198" y="135"/>
                </a:lnTo>
                <a:lnTo>
                  <a:pt x="198" y="135"/>
                </a:lnTo>
                <a:lnTo>
                  <a:pt x="198" y="136"/>
                </a:lnTo>
                <a:lnTo>
                  <a:pt x="198" y="136"/>
                </a:lnTo>
                <a:lnTo>
                  <a:pt x="198" y="136"/>
                </a:lnTo>
                <a:lnTo>
                  <a:pt x="196" y="136"/>
                </a:lnTo>
                <a:lnTo>
                  <a:pt x="196" y="138"/>
                </a:lnTo>
                <a:lnTo>
                  <a:pt x="195" y="138"/>
                </a:lnTo>
                <a:lnTo>
                  <a:pt x="191" y="136"/>
                </a:lnTo>
                <a:lnTo>
                  <a:pt x="191" y="138"/>
                </a:lnTo>
                <a:lnTo>
                  <a:pt x="190" y="138"/>
                </a:lnTo>
                <a:lnTo>
                  <a:pt x="190" y="138"/>
                </a:lnTo>
                <a:lnTo>
                  <a:pt x="190" y="138"/>
                </a:lnTo>
                <a:lnTo>
                  <a:pt x="190" y="138"/>
                </a:lnTo>
                <a:lnTo>
                  <a:pt x="188" y="138"/>
                </a:lnTo>
                <a:lnTo>
                  <a:pt x="188" y="136"/>
                </a:lnTo>
                <a:lnTo>
                  <a:pt x="188" y="136"/>
                </a:lnTo>
                <a:lnTo>
                  <a:pt x="190" y="135"/>
                </a:lnTo>
                <a:lnTo>
                  <a:pt x="188" y="135"/>
                </a:lnTo>
                <a:lnTo>
                  <a:pt x="188" y="133"/>
                </a:lnTo>
                <a:lnTo>
                  <a:pt x="179" y="130"/>
                </a:lnTo>
                <a:lnTo>
                  <a:pt x="179" y="130"/>
                </a:lnTo>
                <a:lnTo>
                  <a:pt x="176" y="130"/>
                </a:lnTo>
                <a:lnTo>
                  <a:pt x="176" y="130"/>
                </a:lnTo>
                <a:lnTo>
                  <a:pt x="174" y="130"/>
                </a:lnTo>
                <a:lnTo>
                  <a:pt x="174" y="131"/>
                </a:lnTo>
                <a:lnTo>
                  <a:pt x="173" y="130"/>
                </a:lnTo>
                <a:lnTo>
                  <a:pt x="159" y="124"/>
                </a:lnTo>
                <a:lnTo>
                  <a:pt x="158" y="124"/>
                </a:lnTo>
                <a:lnTo>
                  <a:pt x="158" y="124"/>
                </a:lnTo>
                <a:lnTo>
                  <a:pt x="153" y="130"/>
                </a:lnTo>
                <a:lnTo>
                  <a:pt x="147" y="135"/>
                </a:lnTo>
                <a:lnTo>
                  <a:pt x="147" y="133"/>
                </a:lnTo>
                <a:lnTo>
                  <a:pt x="136" y="126"/>
                </a:lnTo>
                <a:lnTo>
                  <a:pt x="131" y="123"/>
                </a:lnTo>
                <a:lnTo>
                  <a:pt x="131" y="123"/>
                </a:lnTo>
                <a:lnTo>
                  <a:pt x="131" y="123"/>
                </a:lnTo>
                <a:lnTo>
                  <a:pt x="129" y="123"/>
                </a:lnTo>
                <a:lnTo>
                  <a:pt x="129" y="123"/>
                </a:lnTo>
                <a:lnTo>
                  <a:pt x="129" y="123"/>
                </a:lnTo>
                <a:lnTo>
                  <a:pt x="127" y="123"/>
                </a:lnTo>
                <a:lnTo>
                  <a:pt x="127" y="124"/>
                </a:lnTo>
                <a:lnTo>
                  <a:pt x="127" y="124"/>
                </a:lnTo>
                <a:lnTo>
                  <a:pt x="127" y="124"/>
                </a:lnTo>
                <a:lnTo>
                  <a:pt x="127" y="126"/>
                </a:lnTo>
                <a:lnTo>
                  <a:pt x="129" y="130"/>
                </a:lnTo>
                <a:lnTo>
                  <a:pt x="129" y="130"/>
                </a:lnTo>
                <a:lnTo>
                  <a:pt x="129" y="131"/>
                </a:lnTo>
                <a:lnTo>
                  <a:pt x="132" y="133"/>
                </a:lnTo>
                <a:lnTo>
                  <a:pt x="132" y="133"/>
                </a:lnTo>
                <a:lnTo>
                  <a:pt x="132" y="133"/>
                </a:lnTo>
                <a:lnTo>
                  <a:pt x="132" y="135"/>
                </a:lnTo>
                <a:lnTo>
                  <a:pt x="131" y="135"/>
                </a:lnTo>
                <a:lnTo>
                  <a:pt x="131" y="135"/>
                </a:lnTo>
                <a:lnTo>
                  <a:pt x="129" y="135"/>
                </a:lnTo>
                <a:lnTo>
                  <a:pt x="126" y="131"/>
                </a:lnTo>
                <a:lnTo>
                  <a:pt x="124" y="131"/>
                </a:lnTo>
                <a:lnTo>
                  <a:pt x="124" y="131"/>
                </a:lnTo>
                <a:lnTo>
                  <a:pt x="124" y="133"/>
                </a:lnTo>
                <a:lnTo>
                  <a:pt x="124" y="133"/>
                </a:lnTo>
                <a:lnTo>
                  <a:pt x="122" y="133"/>
                </a:lnTo>
                <a:lnTo>
                  <a:pt x="122" y="133"/>
                </a:lnTo>
                <a:lnTo>
                  <a:pt x="122" y="133"/>
                </a:lnTo>
                <a:lnTo>
                  <a:pt x="122" y="131"/>
                </a:lnTo>
                <a:lnTo>
                  <a:pt x="121" y="131"/>
                </a:lnTo>
                <a:lnTo>
                  <a:pt x="121" y="130"/>
                </a:lnTo>
                <a:lnTo>
                  <a:pt x="121" y="130"/>
                </a:lnTo>
                <a:lnTo>
                  <a:pt x="121" y="130"/>
                </a:lnTo>
                <a:lnTo>
                  <a:pt x="119" y="130"/>
                </a:lnTo>
                <a:lnTo>
                  <a:pt x="119" y="130"/>
                </a:lnTo>
                <a:lnTo>
                  <a:pt x="119" y="130"/>
                </a:lnTo>
                <a:lnTo>
                  <a:pt x="117" y="130"/>
                </a:lnTo>
                <a:lnTo>
                  <a:pt x="117" y="131"/>
                </a:lnTo>
                <a:lnTo>
                  <a:pt x="117" y="131"/>
                </a:lnTo>
                <a:lnTo>
                  <a:pt x="117" y="133"/>
                </a:lnTo>
                <a:lnTo>
                  <a:pt x="117" y="133"/>
                </a:lnTo>
                <a:lnTo>
                  <a:pt x="117" y="133"/>
                </a:lnTo>
                <a:lnTo>
                  <a:pt x="117" y="135"/>
                </a:lnTo>
                <a:lnTo>
                  <a:pt x="119" y="135"/>
                </a:lnTo>
                <a:lnTo>
                  <a:pt x="119" y="136"/>
                </a:lnTo>
                <a:lnTo>
                  <a:pt x="119" y="136"/>
                </a:lnTo>
                <a:lnTo>
                  <a:pt x="119" y="136"/>
                </a:lnTo>
                <a:lnTo>
                  <a:pt x="121" y="138"/>
                </a:lnTo>
                <a:lnTo>
                  <a:pt x="121" y="138"/>
                </a:lnTo>
                <a:lnTo>
                  <a:pt x="122" y="138"/>
                </a:lnTo>
                <a:lnTo>
                  <a:pt x="122" y="138"/>
                </a:lnTo>
                <a:lnTo>
                  <a:pt x="121" y="138"/>
                </a:lnTo>
                <a:lnTo>
                  <a:pt x="119" y="140"/>
                </a:lnTo>
                <a:lnTo>
                  <a:pt x="119" y="140"/>
                </a:lnTo>
                <a:lnTo>
                  <a:pt x="119" y="140"/>
                </a:lnTo>
                <a:lnTo>
                  <a:pt x="119" y="140"/>
                </a:lnTo>
                <a:lnTo>
                  <a:pt x="117" y="141"/>
                </a:lnTo>
                <a:lnTo>
                  <a:pt x="117" y="141"/>
                </a:lnTo>
                <a:lnTo>
                  <a:pt x="116" y="146"/>
                </a:lnTo>
                <a:lnTo>
                  <a:pt x="116" y="146"/>
                </a:lnTo>
                <a:lnTo>
                  <a:pt x="112" y="146"/>
                </a:lnTo>
                <a:lnTo>
                  <a:pt x="112" y="146"/>
                </a:lnTo>
                <a:lnTo>
                  <a:pt x="111" y="146"/>
                </a:lnTo>
                <a:lnTo>
                  <a:pt x="111" y="146"/>
                </a:lnTo>
                <a:lnTo>
                  <a:pt x="111" y="146"/>
                </a:lnTo>
                <a:lnTo>
                  <a:pt x="111" y="145"/>
                </a:lnTo>
                <a:lnTo>
                  <a:pt x="109" y="145"/>
                </a:lnTo>
                <a:lnTo>
                  <a:pt x="107" y="145"/>
                </a:lnTo>
                <a:lnTo>
                  <a:pt x="107" y="146"/>
                </a:lnTo>
                <a:lnTo>
                  <a:pt x="107" y="146"/>
                </a:lnTo>
                <a:lnTo>
                  <a:pt x="107" y="146"/>
                </a:lnTo>
                <a:lnTo>
                  <a:pt x="107" y="148"/>
                </a:lnTo>
                <a:lnTo>
                  <a:pt x="107" y="148"/>
                </a:lnTo>
                <a:lnTo>
                  <a:pt x="105" y="148"/>
                </a:lnTo>
                <a:lnTo>
                  <a:pt x="105" y="146"/>
                </a:lnTo>
                <a:lnTo>
                  <a:pt x="105" y="146"/>
                </a:lnTo>
                <a:lnTo>
                  <a:pt x="105" y="143"/>
                </a:lnTo>
                <a:lnTo>
                  <a:pt x="105" y="143"/>
                </a:lnTo>
                <a:lnTo>
                  <a:pt x="104" y="141"/>
                </a:lnTo>
                <a:lnTo>
                  <a:pt x="100" y="141"/>
                </a:lnTo>
                <a:lnTo>
                  <a:pt x="99" y="141"/>
                </a:lnTo>
                <a:lnTo>
                  <a:pt x="97" y="141"/>
                </a:lnTo>
                <a:lnTo>
                  <a:pt x="95" y="143"/>
                </a:lnTo>
                <a:lnTo>
                  <a:pt x="95" y="143"/>
                </a:lnTo>
                <a:lnTo>
                  <a:pt x="95" y="145"/>
                </a:lnTo>
                <a:lnTo>
                  <a:pt x="95" y="145"/>
                </a:lnTo>
                <a:lnTo>
                  <a:pt x="94" y="146"/>
                </a:lnTo>
                <a:lnTo>
                  <a:pt x="94" y="146"/>
                </a:lnTo>
                <a:lnTo>
                  <a:pt x="92" y="146"/>
                </a:lnTo>
                <a:lnTo>
                  <a:pt x="90" y="148"/>
                </a:lnTo>
                <a:lnTo>
                  <a:pt x="90" y="150"/>
                </a:lnTo>
                <a:lnTo>
                  <a:pt x="90" y="150"/>
                </a:lnTo>
                <a:lnTo>
                  <a:pt x="94" y="155"/>
                </a:lnTo>
                <a:lnTo>
                  <a:pt x="94" y="156"/>
                </a:lnTo>
                <a:lnTo>
                  <a:pt x="94" y="158"/>
                </a:lnTo>
                <a:lnTo>
                  <a:pt x="94" y="158"/>
                </a:lnTo>
                <a:lnTo>
                  <a:pt x="94" y="160"/>
                </a:lnTo>
                <a:lnTo>
                  <a:pt x="95" y="160"/>
                </a:lnTo>
                <a:lnTo>
                  <a:pt x="95" y="160"/>
                </a:lnTo>
                <a:lnTo>
                  <a:pt x="95" y="161"/>
                </a:lnTo>
                <a:lnTo>
                  <a:pt x="95" y="161"/>
                </a:lnTo>
                <a:lnTo>
                  <a:pt x="94" y="163"/>
                </a:lnTo>
                <a:lnTo>
                  <a:pt x="94" y="163"/>
                </a:lnTo>
                <a:lnTo>
                  <a:pt x="94" y="165"/>
                </a:lnTo>
                <a:lnTo>
                  <a:pt x="94" y="165"/>
                </a:lnTo>
                <a:lnTo>
                  <a:pt x="94" y="168"/>
                </a:lnTo>
                <a:lnTo>
                  <a:pt x="94" y="168"/>
                </a:lnTo>
                <a:lnTo>
                  <a:pt x="95" y="170"/>
                </a:lnTo>
                <a:lnTo>
                  <a:pt x="95" y="170"/>
                </a:lnTo>
                <a:lnTo>
                  <a:pt x="97" y="172"/>
                </a:lnTo>
                <a:lnTo>
                  <a:pt x="97" y="172"/>
                </a:lnTo>
                <a:lnTo>
                  <a:pt x="97" y="172"/>
                </a:lnTo>
                <a:lnTo>
                  <a:pt x="95" y="173"/>
                </a:lnTo>
                <a:lnTo>
                  <a:pt x="94" y="177"/>
                </a:lnTo>
                <a:lnTo>
                  <a:pt x="92" y="177"/>
                </a:lnTo>
                <a:lnTo>
                  <a:pt x="92" y="178"/>
                </a:lnTo>
                <a:lnTo>
                  <a:pt x="92" y="180"/>
                </a:lnTo>
                <a:lnTo>
                  <a:pt x="94" y="182"/>
                </a:lnTo>
                <a:lnTo>
                  <a:pt x="94" y="185"/>
                </a:lnTo>
                <a:lnTo>
                  <a:pt x="94" y="185"/>
                </a:lnTo>
                <a:lnTo>
                  <a:pt x="94" y="185"/>
                </a:lnTo>
                <a:lnTo>
                  <a:pt x="95" y="185"/>
                </a:lnTo>
                <a:lnTo>
                  <a:pt x="95" y="185"/>
                </a:lnTo>
                <a:lnTo>
                  <a:pt x="97" y="182"/>
                </a:lnTo>
                <a:lnTo>
                  <a:pt x="97" y="180"/>
                </a:lnTo>
                <a:lnTo>
                  <a:pt x="99" y="180"/>
                </a:lnTo>
                <a:lnTo>
                  <a:pt x="99" y="180"/>
                </a:lnTo>
                <a:lnTo>
                  <a:pt x="102" y="182"/>
                </a:lnTo>
                <a:lnTo>
                  <a:pt x="104" y="182"/>
                </a:lnTo>
                <a:lnTo>
                  <a:pt x="104" y="182"/>
                </a:lnTo>
                <a:lnTo>
                  <a:pt x="104" y="182"/>
                </a:lnTo>
                <a:lnTo>
                  <a:pt x="102" y="183"/>
                </a:lnTo>
                <a:lnTo>
                  <a:pt x="99" y="187"/>
                </a:lnTo>
                <a:lnTo>
                  <a:pt x="99" y="187"/>
                </a:lnTo>
                <a:lnTo>
                  <a:pt x="99" y="187"/>
                </a:lnTo>
                <a:lnTo>
                  <a:pt x="99" y="187"/>
                </a:lnTo>
                <a:lnTo>
                  <a:pt x="99" y="188"/>
                </a:lnTo>
                <a:lnTo>
                  <a:pt x="100" y="190"/>
                </a:lnTo>
                <a:lnTo>
                  <a:pt x="102" y="190"/>
                </a:lnTo>
                <a:lnTo>
                  <a:pt x="109" y="192"/>
                </a:lnTo>
                <a:lnTo>
                  <a:pt x="109" y="192"/>
                </a:lnTo>
                <a:lnTo>
                  <a:pt x="111" y="195"/>
                </a:lnTo>
                <a:lnTo>
                  <a:pt x="111" y="198"/>
                </a:lnTo>
                <a:lnTo>
                  <a:pt x="111" y="202"/>
                </a:lnTo>
                <a:lnTo>
                  <a:pt x="109" y="202"/>
                </a:lnTo>
                <a:lnTo>
                  <a:pt x="107" y="204"/>
                </a:lnTo>
                <a:lnTo>
                  <a:pt x="105" y="205"/>
                </a:lnTo>
                <a:lnTo>
                  <a:pt x="99" y="207"/>
                </a:lnTo>
                <a:lnTo>
                  <a:pt x="97" y="204"/>
                </a:lnTo>
                <a:lnTo>
                  <a:pt x="95" y="204"/>
                </a:lnTo>
                <a:lnTo>
                  <a:pt x="90" y="202"/>
                </a:lnTo>
                <a:lnTo>
                  <a:pt x="90" y="202"/>
                </a:lnTo>
                <a:lnTo>
                  <a:pt x="87" y="202"/>
                </a:lnTo>
                <a:lnTo>
                  <a:pt x="85" y="202"/>
                </a:lnTo>
                <a:lnTo>
                  <a:pt x="84" y="200"/>
                </a:lnTo>
                <a:lnTo>
                  <a:pt x="82" y="200"/>
                </a:lnTo>
                <a:lnTo>
                  <a:pt x="82" y="200"/>
                </a:lnTo>
                <a:lnTo>
                  <a:pt x="82" y="200"/>
                </a:lnTo>
                <a:lnTo>
                  <a:pt x="82" y="200"/>
                </a:lnTo>
                <a:lnTo>
                  <a:pt x="80" y="202"/>
                </a:lnTo>
                <a:lnTo>
                  <a:pt x="79" y="202"/>
                </a:lnTo>
                <a:lnTo>
                  <a:pt x="75" y="202"/>
                </a:lnTo>
                <a:lnTo>
                  <a:pt x="75" y="202"/>
                </a:lnTo>
                <a:lnTo>
                  <a:pt x="75" y="202"/>
                </a:lnTo>
                <a:lnTo>
                  <a:pt x="75" y="204"/>
                </a:lnTo>
                <a:lnTo>
                  <a:pt x="75" y="204"/>
                </a:lnTo>
                <a:lnTo>
                  <a:pt x="75" y="204"/>
                </a:lnTo>
                <a:lnTo>
                  <a:pt x="75" y="204"/>
                </a:lnTo>
                <a:lnTo>
                  <a:pt x="79" y="205"/>
                </a:lnTo>
                <a:lnTo>
                  <a:pt x="79" y="205"/>
                </a:lnTo>
                <a:lnTo>
                  <a:pt x="79" y="205"/>
                </a:lnTo>
                <a:lnTo>
                  <a:pt x="79" y="207"/>
                </a:lnTo>
                <a:lnTo>
                  <a:pt x="79" y="207"/>
                </a:lnTo>
                <a:lnTo>
                  <a:pt x="79" y="207"/>
                </a:lnTo>
                <a:lnTo>
                  <a:pt x="77" y="209"/>
                </a:lnTo>
                <a:lnTo>
                  <a:pt x="77" y="209"/>
                </a:lnTo>
                <a:lnTo>
                  <a:pt x="75" y="209"/>
                </a:lnTo>
                <a:lnTo>
                  <a:pt x="75" y="209"/>
                </a:lnTo>
                <a:lnTo>
                  <a:pt x="74" y="209"/>
                </a:lnTo>
                <a:lnTo>
                  <a:pt x="72" y="209"/>
                </a:lnTo>
                <a:lnTo>
                  <a:pt x="70" y="209"/>
                </a:lnTo>
                <a:lnTo>
                  <a:pt x="70" y="209"/>
                </a:lnTo>
                <a:lnTo>
                  <a:pt x="68" y="207"/>
                </a:lnTo>
                <a:lnTo>
                  <a:pt x="68" y="207"/>
                </a:lnTo>
                <a:lnTo>
                  <a:pt x="70" y="204"/>
                </a:lnTo>
                <a:lnTo>
                  <a:pt x="70" y="204"/>
                </a:lnTo>
                <a:lnTo>
                  <a:pt x="70" y="204"/>
                </a:lnTo>
                <a:lnTo>
                  <a:pt x="70" y="204"/>
                </a:lnTo>
                <a:lnTo>
                  <a:pt x="68" y="202"/>
                </a:lnTo>
                <a:lnTo>
                  <a:pt x="68" y="202"/>
                </a:lnTo>
                <a:lnTo>
                  <a:pt x="67" y="202"/>
                </a:lnTo>
                <a:lnTo>
                  <a:pt x="67" y="202"/>
                </a:lnTo>
                <a:lnTo>
                  <a:pt x="67" y="202"/>
                </a:lnTo>
                <a:lnTo>
                  <a:pt x="65" y="202"/>
                </a:lnTo>
                <a:lnTo>
                  <a:pt x="63" y="204"/>
                </a:lnTo>
                <a:lnTo>
                  <a:pt x="63" y="204"/>
                </a:lnTo>
                <a:lnTo>
                  <a:pt x="62" y="204"/>
                </a:lnTo>
                <a:lnTo>
                  <a:pt x="62" y="205"/>
                </a:lnTo>
                <a:lnTo>
                  <a:pt x="62" y="205"/>
                </a:lnTo>
                <a:lnTo>
                  <a:pt x="62" y="205"/>
                </a:lnTo>
                <a:lnTo>
                  <a:pt x="62" y="207"/>
                </a:lnTo>
                <a:lnTo>
                  <a:pt x="62" y="207"/>
                </a:lnTo>
                <a:lnTo>
                  <a:pt x="62" y="207"/>
                </a:lnTo>
                <a:lnTo>
                  <a:pt x="62" y="209"/>
                </a:lnTo>
                <a:lnTo>
                  <a:pt x="60" y="209"/>
                </a:lnTo>
                <a:lnTo>
                  <a:pt x="60" y="209"/>
                </a:lnTo>
                <a:lnTo>
                  <a:pt x="60" y="209"/>
                </a:lnTo>
                <a:lnTo>
                  <a:pt x="60" y="210"/>
                </a:lnTo>
                <a:lnTo>
                  <a:pt x="57" y="212"/>
                </a:lnTo>
                <a:lnTo>
                  <a:pt x="57" y="212"/>
                </a:lnTo>
                <a:lnTo>
                  <a:pt x="55" y="212"/>
                </a:lnTo>
                <a:lnTo>
                  <a:pt x="55" y="212"/>
                </a:lnTo>
                <a:lnTo>
                  <a:pt x="55" y="210"/>
                </a:lnTo>
                <a:lnTo>
                  <a:pt x="55" y="209"/>
                </a:lnTo>
                <a:lnTo>
                  <a:pt x="53" y="209"/>
                </a:lnTo>
                <a:lnTo>
                  <a:pt x="50" y="207"/>
                </a:lnTo>
                <a:lnTo>
                  <a:pt x="50" y="207"/>
                </a:lnTo>
                <a:lnTo>
                  <a:pt x="47" y="205"/>
                </a:lnTo>
                <a:lnTo>
                  <a:pt x="45" y="207"/>
                </a:lnTo>
                <a:lnTo>
                  <a:pt x="42" y="207"/>
                </a:lnTo>
                <a:lnTo>
                  <a:pt x="30" y="204"/>
                </a:lnTo>
                <a:lnTo>
                  <a:pt x="28" y="204"/>
                </a:lnTo>
                <a:lnTo>
                  <a:pt x="28" y="204"/>
                </a:lnTo>
                <a:lnTo>
                  <a:pt x="28" y="204"/>
                </a:lnTo>
                <a:lnTo>
                  <a:pt x="28" y="202"/>
                </a:lnTo>
                <a:lnTo>
                  <a:pt x="28" y="202"/>
                </a:lnTo>
                <a:lnTo>
                  <a:pt x="28" y="202"/>
                </a:lnTo>
                <a:lnTo>
                  <a:pt x="28" y="200"/>
                </a:lnTo>
                <a:lnTo>
                  <a:pt x="28" y="200"/>
                </a:lnTo>
                <a:lnTo>
                  <a:pt x="28" y="200"/>
                </a:lnTo>
                <a:lnTo>
                  <a:pt x="26" y="200"/>
                </a:lnTo>
                <a:lnTo>
                  <a:pt x="26" y="200"/>
                </a:lnTo>
                <a:lnTo>
                  <a:pt x="26" y="200"/>
                </a:lnTo>
                <a:lnTo>
                  <a:pt x="25" y="200"/>
                </a:lnTo>
                <a:lnTo>
                  <a:pt x="23" y="202"/>
                </a:lnTo>
                <a:lnTo>
                  <a:pt x="21" y="202"/>
                </a:lnTo>
                <a:lnTo>
                  <a:pt x="21" y="202"/>
                </a:lnTo>
                <a:lnTo>
                  <a:pt x="21" y="200"/>
                </a:lnTo>
                <a:lnTo>
                  <a:pt x="21" y="200"/>
                </a:lnTo>
                <a:lnTo>
                  <a:pt x="20" y="198"/>
                </a:lnTo>
                <a:lnTo>
                  <a:pt x="20" y="198"/>
                </a:lnTo>
                <a:lnTo>
                  <a:pt x="20" y="198"/>
                </a:lnTo>
                <a:lnTo>
                  <a:pt x="20" y="197"/>
                </a:lnTo>
                <a:lnTo>
                  <a:pt x="20" y="195"/>
                </a:lnTo>
                <a:lnTo>
                  <a:pt x="18" y="195"/>
                </a:lnTo>
                <a:lnTo>
                  <a:pt x="18" y="195"/>
                </a:lnTo>
                <a:lnTo>
                  <a:pt x="18" y="193"/>
                </a:lnTo>
                <a:lnTo>
                  <a:pt x="16" y="193"/>
                </a:lnTo>
                <a:lnTo>
                  <a:pt x="16" y="193"/>
                </a:lnTo>
                <a:lnTo>
                  <a:pt x="11" y="193"/>
                </a:lnTo>
                <a:lnTo>
                  <a:pt x="11" y="192"/>
                </a:lnTo>
                <a:lnTo>
                  <a:pt x="11" y="192"/>
                </a:lnTo>
                <a:lnTo>
                  <a:pt x="11" y="190"/>
                </a:lnTo>
                <a:lnTo>
                  <a:pt x="11" y="187"/>
                </a:lnTo>
                <a:lnTo>
                  <a:pt x="13" y="187"/>
                </a:lnTo>
                <a:lnTo>
                  <a:pt x="13" y="187"/>
                </a:lnTo>
                <a:lnTo>
                  <a:pt x="15" y="185"/>
                </a:lnTo>
                <a:lnTo>
                  <a:pt x="15" y="185"/>
                </a:lnTo>
                <a:lnTo>
                  <a:pt x="15" y="183"/>
                </a:lnTo>
                <a:lnTo>
                  <a:pt x="16" y="183"/>
                </a:lnTo>
                <a:lnTo>
                  <a:pt x="18" y="185"/>
                </a:lnTo>
                <a:lnTo>
                  <a:pt x="18" y="185"/>
                </a:lnTo>
                <a:lnTo>
                  <a:pt x="18" y="185"/>
                </a:lnTo>
                <a:lnTo>
                  <a:pt x="20" y="183"/>
                </a:lnTo>
                <a:lnTo>
                  <a:pt x="20" y="183"/>
                </a:lnTo>
                <a:lnTo>
                  <a:pt x="20" y="183"/>
                </a:lnTo>
                <a:lnTo>
                  <a:pt x="20" y="183"/>
                </a:lnTo>
                <a:lnTo>
                  <a:pt x="20" y="183"/>
                </a:lnTo>
                <a:lnTo>
                  <a:pt x="21" y="183"/>
                </a:lnTo>
                <a:lnTo>
                  <a:pt x="21" y="183"/>
                </a:lnTo>
                <a:lnTo>
                  <a:pt x="23" y="183"/>
                </a:lnTo>
                <a:lnTo>
                  <a:pt x="23" y="183"/>
                </a:lnTo>
                <a:lnTo>
                  <a:pt x="23" y="183"/>
                </a:lnTo>
                <a:lnTo>
                  <a:pt x="23" y="183"/>
                </a:lnTo>
                <a:lnTo>
                  <a:pt x="23" y="182"/>
                </a:lnTo>
                <a:lnTo>
                  <a:pt x="23" y="182"/>
                </a:lnTo>
                <a:lnTo>
                  <a:pt x="23" y="180"/>
                </a:lnTo>
                <a:lnTo>
                  <a:pt x="23" y="180"/>
                </a:lnTo>
                <a:lnTo>
                  <a:pt x="23" y="180"/>
                </a:lnTo>
                <a:lnTo>
                  <a:pt x="23" y="178"/>
                </a:lnTo>
                <a:lnTo>
                  <a:pt x="25" y="178"/>
                </a:lnTo>
                <a:lnTo>
                  <a:pt x="25" y="177"/>
                </a:lnTo>
                <a:lnTo>
                  <a:pt x="25" y="177"/>
                </a:lnTo>
                <a:lnTo>
                  <a:pt x="25" y="177"/>
                </a:lnTo>
                <a:lnTo>
                  <a:pt x="23" y="173"/>
                </a:lnTo>
                <a:lnTo>
                  <a:pt x="23" y="173"/>
                </a:lnTo>
                <a:lnTo>
                  <a:pt x="23" y="173"/>
                </a:lnTo>
                <a:lnTo>
                  <a:pt x="23" y="173"/>
                </a:lnTo>
                <a:lnTo>
                  <a:pt x="23" y="172"/>
                </a:lnTo>
                <a:lnTo>
                  <a:pt x="23" y="172"/>
                </a:lnTo>
                <a:lnTo>
                  <a:pt x="23" y="170"/>
                </a:lnTo>
                <a:lnTo>
                  <a:pt x="25" y="170"/>
                </a:lnTo>
                <a:lnTo>
                  <a:pt x="25" y="168"/>
                </a:lnTo>
                <a:lnTo>
                  <a:pt x="26" y="165"/>
                </a:lnTo>
                <a:lnTo>
                  <a:pt x="26" y="163"/>
                </a:lnTo>
                <a:lnTo>
                  <a:pt x="28" y="155"/>
                </a:lnTo>
                <a:lnTo>
                  <a:pt x="30" y="155"/>
                </a:lnTo>
                <a:lnTo>
                  <a:pt x="30" y="155"/>
                </a:lnTo>
                <a:lnTo>
                  <a:pt x="32" y="153"/>
                </a:lnTo>
                <a:lnTo>
                  <a:pt x="32" y="151"/>
                </a:lnTo>
                <a:lnTo>
                  <a:pt x="32" y="151"/>
                </a:lnTo>
                <a:lnTo>
                  <a:pt x="32" y="151"/>
                </a:lnTo>
                <a:lnTo>
                  <a:pt x="32" y="150"/>
                </a:lnTo>
                <a:lnTo>
                  <a:pt x="32" y="150"/>
                </a:lnTo>
                <a:lnTo>
                  <a:pt x="33" y="150"/>
                </a:lnTo>
                <a:lnTo>
                  <a:pt x="33" y="148"/>
                </a:lnTo>
                <a:lnTo>
                  <a:pt x="35" y="148"/>
                </a:lnTo>
                <a:lnTo>
                  <a:pt x="35" y="148"/>
                </a:lnTo>
                <a:lnTo>
                  <a:pt x="35" y="146"/>
                </a:lnTo>
                <a:lnTo>
                  <a:pt x="35" y="146"/>
                </a:lnTo>
                <a:lnTo>
                  <a:pt x="35" y="146"/>
                </a:lnTo>
                <a:lnTo>
                  <a:pt x="33" y="146"/>
                </a:lnTo>
                <a:lnTo>
                  <a:pt x="33" y="146"/>
                </a:lnTo>
                <a:lnTo>
                  <a:pt x="33" y="146"/>
                </a:lnTo>
                <a:lnTo>
                  <a:pt x="30" y="146"/>
                </a:lnTo>
                <a:lnTo>
                  <a:pt x="30" y="146"/>
                </a:lnTo>
                <a:lnTo>
                  <a:pt x="30" y="145"/>
                </a:lnTo>
                <a:lnTo>
                  <a:pt x="32" y="143"/>
                </a:lnTo>
                <a:lnTo>
                  <a:pt x="32" y="141"/>
                </a:lnTo>
                <a:lnTo>
                  <a:pt x="32" y="141"/>
                </a:lnTo>
                <a:lnTo>
                  <a:pt x="32" y="141"/>
                </a:lnTo>
                <a:lnTo>
                  <a:pt x="32" y="140"/>
                </a:lnTo>
                <a:lnTo>
                  <a:pt x="33" y="140"/>
                </a:lnTo>
                <a:lnTo>
                  <a:pt x="35" y="140"/>
                </a:lnTo>
                <a:lnTo>
                  <a:pt x="35" y="140"/>
                </a:lnTo>
                <a:lnTo>
                  <a:pt x="37" y="140"/>
                </a:lnTo>
                <a:lnTo>
                  <a:pt x="37" y="140"/>
                </a:lnTo>
                <a:lnTo>
                  <a:pt x="37" y="138"/>
                </a:lnTo>
                <a:lnTo>
                  <a:pt x="37" y="138"/>
                </a:lnTo>
                <a:lnTo>
                  <a:pt x="35" y="136"/>
                </a:lnTo>
                <a:lnTo>
                  <a:pt x="35" y="136"/>
                </a:lnTo>
                <a:lnTo>
                  <a:pt x="35" y="136"/>
                </a:lnTo>
                <a:lnTo>
                  <a:pt x="37" y="133"/>
                </a:lnTo>
                <a:lnTo>
                  <a:pt x="37" y="133"/>
                </a:lnTo>
                <a:lnTo>
                  <a:pt x="37" y="133"/>
                </a:lnTo>
                <a:lnTo>
                  <a:pt x="37" y="131"/>
                </a:lnTo>
                <a:lnTo>
                  <a:pt x="35" y="131"/>
                </a:lnTo>
                <a:lnTo>
                  <a:pt x="35" y="130"/>
                </a:lnTo>
                <a:lnTo>
                  <a:pt x="35" y="128"/>
                </a:lnTo>
                <a:lnTo>
                  <a:pt x="33" y="128"/>
                </a:lnTo>
                <a:lnTo>
                  <a:pt x="33" y="126"/>
                </a:lnTo>
                <a:lnTo>
                  <a:pt x="33" y="124"/>
                </a:lnTo>
                <a:lnTo>
                  <a:pt x="32" y="124"/>
                </a:lnTo>
                <a:lnTo>
                  <a:pt x="30" y="123"/>
                </a:lnTo>
                <a:lnTo>
                  <a:pt x="30" y="123"/>
                </a:lnTo>
                <a:lnTo>
                  <a:pt x="30" y="123"/>
                </a:lnTo>
                <a:lnTo>
                  <a:pt x="30" y="121"/>
                </a:lnTo>
                <a:lnTo>
                  <a:pt x="28" y="119"/>
                </a:lnTo>
                <a:lnTo>
                  <a:pt x="28" y="119"/>
                </a:lnTo>
                <a:lnTo>
                  <a:pt x="28" y="119"/>
                </a:lnTo>
                <a:lnTo>
                  <a:pt x="28" y="119"/>
                </a:lnTo>
                <a:lnTo>
                  <a:pt x="28" y="118"/>
                </a:lnTo>
                <a:lnTo>
                  <a:pt x="28" y="118"/>
                </a:lnTo>
                <a:lnTo>
                  <a:pt x="28" y="118"/>
                </a:lnTo>
                <a:lnTo>
                  <a:pt x="28" y="116"/>
                </a:lnTo>
                <a:lnTo>
                  <a:pt x="28" y="116"/>
                </a:lnTo>
                <a:lnTo>
                  <a:pt x="26" y="116"/>
                </a:lnTo>
                <a:lnTo>
                  <a:pt x="25" y="116"/>
                </a:lnTo>
                <a:lnTo>
                  <a:pt x="23" y="114"/>
                </a:lnTo>
                <a:lnTo>
                  <a:pt x="23" y="114"/>
                </a:lnTo>
                <a:lnTo>
                  <a:pt x="21" y="114"/>
                </a:lnTo>
                <a:lnTo>
                  <a:pt x="20" y="111"/>
                </a:lnTo>
                <a:lnTo>
                  <a:pt x="20" y="111"/>
                </a:lnTo>
                <a:lnTo>
                  <a:pt x="20" y="109"/>
                </a:lnTo>
                <a:lnTo>
                  <a:pt x="21" y="109"/>
                </a:lnTo>
                <a:lnTo>
                  <a:pt x="21" y="109"/>
                </a:lnTo>
                <a:lnTo>
                  <a:pt x="21" y="109"/>
                </a:lnTo>
                <a:lnTo>
                  <a:pt x="21" y="108"/>
                </a:lnTo>
                <a:lnTo>
                  <a:pt x="21" y="108"/>
                </a:lnTo>
                <a:lnTo>
                  <a:pt x="21" y="108"/>
                </a:lnTo>
                <a:lnTo>
                  <a:pt x="21" y="108"/>
                </a:lnTo>
                <a:lnTo>
                  <a:pt x="21" y="108"/>
                </a:lnTo>
                <a:lnTo>
                  <a:pt x="20" y="106"/>
                </a:lnTo>
                <a:lnTo>
                  <a:pt x="20" y="106"/>
                </a:lnTo>
                <a:lnTo>
                  <a:pt x="21" y="103"/>
                </a:lnTo>
                <a:lnTo>
                  <a:pt x="21" y="103"/>
                </a:lnTo>
                <a:lnTo>
                  <a:pt x="21" y="101"/>
                </a:lnTo>
                <a:lnTo>
                  <a:pt x="21" y="101"/>
                </a:lnTo>
                <a:lnTo>
                  <a:pt x="23" y="101"/>
                </a:lnTo>
                <a:lnTo>
                  <a:pt x="23" y="101"/>
                </a:lnTo>
                <a:lnTo>
                  <a:pt x="23" y="101"/>
                </a:lnTo>
                <a:lnTo>
                  <a:pt x="23" y="101"/>
                </a:lnTo>
                <a:lnTo>
                  <a:pt x="23" y="101"/>
                </a:lnTo>
                <a:lnTo>
                  <a:pt x="23" y="99"/>
                </a:lnTo>
                <a:lnTo>
                  <a:pt x="23" y="98"/>
                </a:lnTo>
                <a:lnTo>
                  <a:pt x="23" y="98"/>
                </a:lnTo>
                <a:lnTo>
                  <a:pt x="20" y="96"/>
                </a:lnTo>
                <a:lnTo>
                  <a:pt x="20" y="94"/>
                </a:lnTo>
                <a:lnTo>
                  <a:pt x="20" y="94"/>
                </a:lnTo>
                <a:lnTo>
                  <a:pt x="20" y="93"/>
                </a:lnTo>
                <a:lnTo>
                  <a:pt x="20" y="91"/>
                </a:lnTo>
                <a:lnTo>
                  <a:pt x="20" y="88"/>
                </a:lnTo>
                <a:lnTo>
                  <a:pt x="20" y="88"/>
                </a:lnTo>
                <a:lnTo>
                  <a:pt x="20" y="86"/>
                </a:lnTo>
                <a:lnTo>
                  <a:pt x="18" y="86"/>
                </a:lnTo>
                <a:lnTo>
                  <a:pt x="18" y="86"/>
                </a:lnTo>
                <a:lnTo>
                  <a:pt x="16" y="86"/>
                </a:lnTo>
                <a:lnTo>
                  <a:pt x="16" y="86"/>
                </a:lnTo>
                <a:lnTo>
                  <a:pt x="16" y="86"/>
                </a:lnTo>
                <a:lnTo>
                  <a:pt x="16" y="86"/>
                </a:lnTo>
                <a:lnTo>
                  <a:pt x="16" y="84"/>
                </a:lnTo>
                <a:lnTo>
                  <a:pt x="16" y="84"/>
                </a:lnTo>
                <a:lnTo>
                  <a:pt x="16" y="84"/>
                </a:lnTo>
                <a:lnTo>
                  <a:pt x="18" y="82"/>
                </a:lnTo>
                <a:lnTo>
                  <a:pt x="18" y="82"/>
                </a:lnTo>
                <a:lnTo>
                  <a:pt x="18" y="82"/>
                </a:lnTo>
                <a:lnTo>
                  <a:pt x="18" y="81"/>
                </a:lnTo>
                <a:lnTo>
                  <a:pt x="16" y="79"/>
                </a:lnTo>
                <a:lnTo>
                  <a:pt x="15" y="79"/>
                </a:lnTo>
                <a:lnTo>
                  <a:pt x="15" y="77"/>
                </a:lnTo>
                <a:lnTo>
                  <a:pt x="15" y="77"/>
                </a:lnTo>
                <a:lnTo>
                  <a:pt x="15" y="77"/>
                </a:lnTo>
                <a:lnTo>
                  <a:pt x="15" y="76"/>
                </a:lnTo>
                <a:lnTo>
                  <a:pt x="15" y="76"/>
                </a:lnTo>
                <a:lnTo>
                  <a:pt x="15" y="76"/>
                </a:lnTo>
                <a:lnTo>
                  <a:pt x="15" y="74"/>
                </a:lnTo>
                <a:lnTo>
                  <a:pt x="16" y="74"/>
                </a:lnTo>
                <a:lnTo>
                  <a:pt x="16" y="74"/>
                </a:lnTo>
                <a:lnTo>
                  <a:pt x="16" y="74"/>
                </a:lnTo>
                <a:lnTo>
                  <a:pt x="16" y="74"/>
                </a:lnTo>
                <a:lnTo>
                  <a:pt x="16" y="74"/>
                </a:lnTo>
                <a:lnTo>
                  <a:pt x="16" y="72"/>
                </a:lnTo>
                <a:lnTo>
                  <a:pt x="18" y="72"/>
                </a:lnTo>
                <a:lnTo>
                  <a:pt x="18" y="71"/>
                </a:lnTo>
                <a:lnTo>
                  <a:pt x="18" y="71"/>
                </a:lnTo>
                <a:lnTo>
                  <a:pt x="18" y="71"/>
                </a:lnTo>
                <a:lnTo>
                  <a:pt x="18" y="71"/>
                </a:lnTo>
                <a:lnTo>
                  <a:pt x="16" y="69"/>
                </a:lnTo>
                <a:lnTo>
                  <a:pt x="15" y="67"/>
                </a:lnTo>
                <a:lnTo>
                  <a:pt x="15" y="66"/>
                </a:lnTo>
                <a:lnTo>
                  <a:pt x="13" y="66"/>
                </a:lnTo>
                <a:lnTo>
                  <a:pt x="13" y="66"/>
                </a:lnTo>
                <a:lnTo>
                  <a:pt x="13" y="64"/>
                </a:lnTo>
                <a:lnTo>
                  <a:pt x="13" y="64"/>
                </a:lnTo>
                <a:lnTo>
                  <a:pt x="11" y="62"/>
                </a:lnTo>
                <a:lnTo>
                  <a:pt x="10" y="61"/>
                </a:lnTo>
                <a:lnTo>
                  <a:pt x="8" y="59"/>
                </a:lnTo>
                <a:lnTo>
                  <a:pt x="8" y="59"/>
                </a:lnTo>
                <a:lnTo>
                  <a:pt x="6" y="59"/>
                </a:lnTo>
                <a:lnTo>
                  <a:pt x="6" y="59"/>
                </a:lnTo>
                <a:lnTo>
                  <a:pt x="5" y="59"/>
                </a:lnTo>
                <a:lnTo>
                  <a:pt x="5" y="61"/>
                </a:lnTo>
                <a:lnTo>
                  <a:pt x="1" y="61"/>
                </a:lnTo>
                <a:lnTo>
                  <a:pt x="1" y="61"/>
                </a:lnTo>
                <a:lnTo>
                  <a:pt x="0" y="59"/>
                </a:lnTo>
                <a:lnTo>
                  <a:pt x="0" y="56"/>
                </a:lnTo>
                <a:lnTo>
                  <a:pt x="0" y="56"/>
                </a:lnTo>
                <a:lnTo>
                  <a:pt x="3" y="56"/>
                </a:lnTo>
                <a:lnTo>
                  <a:pt x="5" y="56"/>
                </a:lnTo>
                <a:lnTo>
                  <a:pt x="6" y="54"/>
                </a:lnTo>
                <a:lnTo>
                  <a:pt x="6" y="51"/>
                </a:lnTo>
                <a:lnTo>
                  <a:pt x="8" y="51"/>
                </a:lnTo>
                <a:lnTo>
                  <a:pt x="8" y="49"/>
                </a:lnTo>
                <a:lnTo>
                  <a:pt x="10" y="49"/>
                </a:lnTo>
                <a:lnTo>
                  <a:pt x="10" y="49"/>
                </a:lnTo>
                <a:lnTo>
                  <a:pt x="11" y="49"/>
                </a:lnTo>
                <a:lnTo>
                  <a:pt x="13" y="45"/>
                </a:lnTo>
                <a:lnTo>
                  <a:pt x="16" y="44"/>
                </a:lnTo>
                <a:lnTo>
                  <a:pt x="20" y="44"/>
                </a:lnTo>
                <a:lnTo>
                  <a:pt x="21" y="45"/>
                </a:lnTo>
                <a:lnTo>
                  <a:pt x="30" y="47"/>
                </a:lnTo>
                <a:lnTo>
                  <a:pt x="32" y="47"/>
                </a:lnTo>
                <a:lnTo>
                  <a:pt x="32" y="45"/>
                </a:lnTo>
                <a:lnTo>
                  <a:pt x="33" y="45"/>
                </a:lnTo>
                <a:lnTo>
                  <a:pt x="35" y="47"/>
                </a:lnTo>
                <a:lnTo>
                  <a:pt x="35" y="47"/>
                </a:lnTo>
                <a:lnTo>
                  <a:pt x="43" y="44"/>
                </a:lnTo>
                <a:lnTo>
                  <a:pt x="43" y="44"/>
                </a:lnTo>
                <a:lnTo>
                  <a:pt x="45" y="44"/>
                </a:lnTo>
                <a:lnTo>
                  <a:pt x="45" y="44"/>
                </a:lnTo>
                <a:lnTo>
                  <a:pt x="45" y="44"/>
                </a:lnTo>
                <a:lnTo>
                  <a:pt x="47" y="45"/>
                </a:lnTo>
                <a:lnTo>
                  <a:pt x="47" y="45"/>
                </a:lnTo>
                <a:lnTo>
                  <a:pt x="47" y="45"/>
                </a:lnTo>
                <a:lnTo>
                  <a:pt x="48" y="45"/>
                </a:lnTo>
                <a:lnTo>
                  <a:pt x="48" y="44"/>
                </a:lnTo>
                <a:lnTo>
                  <a:pt x="48" y="44"/>
                </a:lnTo>
                <a:lnTo>
                  <a:pt x="50" y="44"/>
                </a:lnTo>
                <a:lnTo>
                  <a:pt x="53" y="44"/>
                </a:lnTo>
                <a:lnTo>
                  <a:pt x="55" y="44"/>
                </a:lnTo>
                <a:lnTo>
                  <a:pt x="55" y="44"/>
                </a:lnTo>
                <a:lnTo>
                  <a:pt x="57" y="44"/>
                </a:lnTo>
                <a:lnTo>
                  <a:pt x="57" y="44"/>
                </a:lnTo>
                <a:lnTo>
                  <a:pt x="58" y="42"/>
                </a:lnTo>
                <a:lnTo>
                  <a:pt x="58" y="42"/>
                </a:lnTo>
                <a:lnTo>
                  <a:pt x="58" y="39"/>
                </a:lnTo>
                <a:lnTo>
                  <a:pt x="58" y="39"/>
                </a:lnTo>
                <a:lnTo>
                  <a:pt x="58" y="39"/>
                </a:lnTo>
                <a:lnTo>
                  <a:pt x="55" y="37"/>
                </a:lnTo>
                <a:lnTo>
                  <a:pt x="53" y="35"/>
                </a:lnTo>
                <a:lnTo>
                  <a:pt x="50" y="35"/>
                </a:lnTo>
                <a:lnTo>
                  <a:pt x="50" y="35"/>
                </a:lnTo>
                <a:lnTo>
                  <a:pt x="50" y="34"/>
                </a:lnTo>
                <a:lnTo>
                  <a:pt x="48" y="32"/>
                </a:lnTo>
                <a:lnTo>
                  <a:pt x="48" y="30"/>
                </a:lnTo>
                <a:lnTo>
                  <a:pt x="48" y="30"/>
                </a:lnTo>
                <a:lnTo>
                  <a:pt x="48" y="30"/>
                </a:lnTo>
                <a:lnTo>
                  <a:pt x="50" y="29"/>
                </a:lnTo>
                <a:lnTo>
                  <a:pt x="50" y="29"/>
                </a:lnTo>
                <a:lnTo>
                  <a:pt x="50" y="29"/>
                </a:lnTo>
                <a:lnTo>
                  <a:pt x="52" y="29"/>
                </a:lnTo>
                <a:lnTo>
                  <a:pt x="52" y="29"/>
                </a:lnTo>
                <a:lnTo>
                  <a:pt x="52" y="29"/>
                </a:lnTo>
                <a:lnTo>
                  <a:pt x="53" y="29"/>
                </a:lnTo>
                <a:lnTo>
                  <a:pt x="53" y="29"/>
                </a:lnTo>
                <a:lnTo>
                  <a:pt x="53" y="27"/>
                </a:lnTo>
                <a:lnTo>
                  <a:pt x="55" y="27"/>
                </a:lnTo>
                <a:lnTo>
                  <a:pt x="55" y="27"/>
                </a:lnTo>
                <a:lnTo>
                  <a:pt x="55" y="27"/>
                </a:lnTo>
                <a:lnTo>
                  <a:pt x="53" y="27"/>
                </a:lnTo>
                <a:lnTo>
                  <a:pt x="50" y="27"/>
                </a:lnTo>
                <a:lnTo>
                  <a:pt x="50" y="25"/>
                </a:lnTo>
                <a:lnTo>
                  <a:pt x="48" y="25"/>
                </a:lnTo>
                <a:lnTo>
                  <a:pt x="48" y="25"/>
                </a:lnTo>
                <a:lnTo>
                  <a:pt x="48" y="25"/>
                </a:lnTo>
                <a:lnTo>
                  <a:pt x="52" y="24"/>
                </a:lnTo>
                <a:lnTo>
                  <a:pt x="53" y="22"/>
                </a:lnTo>
                <a:lnTo>
                  <a:pt x="53" y="22"/>
                </a:lnTo>
                <a:lnTo>
                  <a:pt x="53" y="22"/>
                </a:lnTo>
                <a:lnTo>
                  <a:pt x="53" y="20"/>
                </a:lnTo>
                <a:lnTo>
                  <a:pt x="53" y="20"/>
                </a:lnTo>
                <a:lnTo>
                  <a:pt x="55" y="19"/>
                </a:lnTo>
                <a:lnTo>
                  <a:pt x="55" y="19"/>
                </a:lnTo>
                <a:lnTo>
                  <a:pt x="53" y="19"/>
                </a:lnTo>
                <a:lnTo>
                  <a:pt x="53" y="19"/>
                </a:lnTo>
                <a:lnTo>
                  <a:pt x="52" y="19"/>
                </a:lnTo>
                <a:lnTo>
                  <a:pt x="50" y="19"/>
                </a:lnTo>
                <a:lnTo>
                  <a:pt x="50" y="19"/>
                </a:lnTo>
                <a:lnTo>
                  <a:pt x="48" y="17"/>
                </a:lnTo>
                <a:lnTo>
                  <a:pt x="50" y="17"/>
                </a:lnTo>
                <a:lnTo>
                  <a:pt x="50" y="17"/>
                </a:lnTo>
                <a:lnTo>
                  <a:pt x="50" y="17"/>
                </a:lnTo>
                <a:lnTo>
                  <a:pt x="53" y="15"/>
                </a:lnTo>
                <a:lnTo>
                  <a:pt x="55" y="14"/>
                </a:lnTo>
                <a:lnTo>
                  <a:pt x="55" y="14"/>
                </a:lnTo>
                <a:lnTo>
                  <a:pt x="55" y="14"/>
                </a:lnTo>
                <a:lnTo>
                  <a:pt x="55" y="14"/>
                </a:lnTo>
                <a:lnTo>
                  <a:pt x="55" y="12"/>
                </a:lnTo>
                <a:lnTo>
                  <a:pt x="53" y="10"/>
                </a:lnTo>
                <a:lnTo>
                  <a:pt x="53" y="8"/>
                </a:lnTo>
                <a:lnTo>
                  <a:pt x="53" y="5"/>
                </a:lnTo>
                <a:lnTo>
                  <a:pt x="53" y="3"/>
                </a:lnTo>
                <a:lnTo>
                  <a:pt x="53" y="3"/>
                </a:lnTo>
                <a:lnTo>
                  <a:pt x="55" y="2"/>
                </a:lnTo>
                <a:lnTo>
                  <a:pt x="55" y="0"/>
                </a:lnTo>
                <a:lnTo>
                  <a:pt x="60" y="5"/>
                </a:lnTo>
                <a:lnTo>
                  <a:pt x="63" y="12"/>
                </a:lnTo>
                <a:lnTo>
                  <a:pt x="63" y="12"/>
                </a:lnTo>
                <a:lnTo>
                  <a:pt x="65" y="14"/>
                </a:lnTo>
                <a:lnTo>
                  <a:pt x="67" y="14"/>
                </a:lnTo>
                <a:lnTo>
                  <a:pt x="70" y="15"/>
                </a:lnTo>
                <a:lnTo>
                  <a:pt x="70" y="17"/>
                </a:lnTo>
                <a:lnTo>
                  <a:pt x="70" y="17"/>
                </a:lnTo>
                <a:lnTo>
                  <a:pt x="70" y="19"/>
                </a:lnTo>
                <a:lnTo>
                  <a:pt x="70" y="19"/>
                </a:lnTo>
                <a:lnTo>
                  <a:pt x="72" y="20"/>
                </a:lnTo>
                <a:lnTo>
                  <a:pt x="72" y="20"/>
                </a:lnTo>
                <a:lnTo>
                  <a:pt x="72" y="20"/>
                </a:lnTo>
                <a:lnTo>
                  <a:pt x="72" y="20"/>
                </a:lnTo>
                <a:lnTo>
                  <a:pt x="75" y="20"/>
                </a:lnTo>
                <a:lnTo>
                  <a:pt x="77" y="19"/>
                </a:lnTo>
                <a:lnTo>
                  <a:pt x="79" y="19"/>
                </a:lnTo>
                <a:lnTo>
                  <a:pt x="80" y="19"/>
                </a:lnTo>
                <a:lnTo>
                  <a:pt x="82" y="19"/>
                </a:lnTo>
                <a:lnTo>
                  <a:pt x="84" y="19"/>
                </a:lnTo>
                <a:lnTo>
                  <a:pt x="85" y="20"/>
                </a:lnTo>
                <a:lnTo>
                  <a:pt x="89" y="24"/>
                </a:lnTo>
                <a:lnTo>
                  <a:pt x="89" y="24"/>
                </a:lnTo>
                <a:lnTo>
                  <a:pt x="90" y="24"/>
                </a:lnTo>
                <a:lnTo>
                  <a:pt x="90" y="24"/>
                </a:lnTo>
                <a:lnTo>
                  <a:pt x="92" y="24"/>
                </a:lnTo>
                <a:lnTo>
                  <a:pt x="94" y="25"/>
                </a:lnTo>
                <a:lnTo>
                  <a:pt x="95" y="27"/>
                </a:lnTo>
                <a:lnTo>
                  <a:pt x="95" y="30"/>
                </a:lnTo>
                <a:lnTo>
                  <a:pt x="95" y="32"/>
                </a:lnTo>
                <a:lnTo>
                  <a:pt x="95" y="32"/>
                </a:lnTo>
                <a:lnTo>
                  <a:pt x="94" y="39"/>
                </a:lnTo>
                <a:lnTo>
                  <a:pt x="94" y="39"/>
                </a:lnTo>
                <a:lnTo>
                  <a:pt x="94" y="40"/>
                </a:lnTo>
                <a:lnTo>
                  <a:pt x="95" y="40"/>
                </a:lnTo>
                <a:lnTo>
                  <a:pt x="95" y="40"/>
                </a:lnTo>
                <a:lnTo>
                  <a:pt x="99" y="39"/>
                </a:lnTo>
                <a:lnTo>
                  <a:pt x="99" y="39"/>
                </a:lnTo>
                <a:lnTo>
                  <a:pt x="100" y="37"/>
                </a:lnTo>
                <a:lnTo>
                  <a:pt x="100" y="37"/>
                </a:lnTo>
                <a:lnTo>
                  <a:pt x="102" y="37"/>
                </a:lnTo>
                <a:lnTo>
                  <a:pt x="102" y="37"/>
                </a:lnTo>
                <a:lnTo>
                  <a:pt x="102" y="39"/>
                </a:lnTo>
                <a:lnTo>
                  <a:pt x="102" y="39"/>
                </a:lnTo>
                <a:lnTo>
                  <a:pt x="104" y="40"/>
                </a:lnTo>
                <a:lnTo>
                  <a:pt x="104" y="40"/>
                </a:lnTo>
                <a:lnTo>
                  <a:pt x="105" y="40"/>
                </a:lnTo>
                <a:lnTo>
                  <a:pt x="109" y="39"/>
                </a:lnTo>
                <a:lnTo>
                  <a:pt x="111" y="39"/>
                </a:lnTo>
                <a:lnTo>
                  <a:pt x="111" y="37"/>
                </a:lnTo>
                <a:lnTo>
                  <a:pt x="111" y="37"/>
                </a:lnTo>
                <a:lnTo>
                  <a:pt x="111" y="35"/>
                </a:lnTo>
                <a:lnTo>
                  <a:pt x="112" y="35"/>
                </a:lnTo>
                <a:lnTo>
                  <a:pt x="112" y="35"/>
                </a:lnTo>
                <a:lnTo>
                  <a:pt x="114" y="34"/>
                </a:lnTo>
                <a:lnTo>
                  <a:pt x="116" y="32"/>
                </a:lnTo>
                <a:lnTo>
                  <a:pt x="116" y="32"/>
                </a:lnTo>
                <a:lnTo>
                  <a:pt x="117" y="30"/>
                </a:lnTo>
                <a:lnTo>
                  <a:pt x="119" y="30"/>
                </a:lnTo>
                <a:lnTo>
                  <a:pt x="119" y="29"/>
                </a:lnTo>
                <a:lnTo>
                  <a:pt x="119" y="29"/>
                </a:lnTo>
                <a:lnTo>
                  <a:pt x="119" y="27"/>
                </a:lnTo>
                <a:lnTo>
                  <a:pt x="121" y="27"/>
                </a:lnTo>
                <a:lnTo>
                  <a:pt x="121" y="27"/>
                </a:lnTo>
                <a:lnTo>
                  <a:pt x="121" y="27"/>
                </a:lnTo>
                <a:lnTo>
                  <a:pt x="124" y="27"/>
                </a:lnTo>
                <a:lnTo>
                  <a:pt x="124" y="27"/>
                </a:lnTo>
                <a:lnTo>
                  <a:pt x="124" y="29"/>
                </a:lnTo>
                <a:lnTo>
                  <a:pt x="124" y="29"/>
                </a:lnTo>
                <a:lnTo>
                  <a:pt x="124" y="29"/>
                </a:lnTo>
                <a:lnTo>
                  <a:pt x="124" y="29"/>
                </a:lnTo>
                <a:lnTo>
                  <a:pt x="124" y="30"/>
                </a:lnTo>
                <a:lnTo>
                  <a:pt x="124" y="30"/>
                </a:lnTo>
                <a:lnTo>
                  <a:pt x="124" y="30"/>
                </a:lnTo>
                <a:lnTo>
                  <a:pt x="124" y="32"/>
                </a:lnTo>
                <a:lnTo>
                  <a:pt x="124" y="32"/>
                </a:lnTo>
                <a:lnTo>
                  <a:pt x="122" y="32"/>
                </a:lnTo>
                <a:lnTo>
                  <a:pt x="122" y="32"/>
                </a:lnTo>
                <a:lnTo>
                  <a:pt x="122" y="32"/>
                </a:lnTo>
                <a:lnTo>
                  <a:pt x="121" y="34"/>
                </a:lnTo>
                <a:lnTo>
                  <a:pt x="121" y="34"/>
                </a:lnTo>
                <a:lnTo>
                  <a:pt x="121" y="34"/>
                </a:lnTo>
                <a:lnTo>
                  <a:pt x="121" y="34"/>
                </a:lnTo>
                <a:lnTo>
                  <a:pt x="121" y="35"/>
                </a:lnTo>
                <a:lnTo>
                  <a:pt x="122" y="35"/>
                </a:lnTo>
                <a:lnTo>
                  <a:pt x="122" y="35"/>
                </a:lnTo>
                <a:lnTo>
                  <a:pt x="122" y="35"/>
                </a:lnTo>
                <a:lnTo>
                  <a:pt x="124" y="37"/>
                </a:lnTo>
                <a:lnTo>
                  <a:pt x="126" y="35"/>
                </a:lnTo>
                <a:lnTo>
                  <a:pt x="126" y="35"/>
                </a:lnTo>
                <a:lnTo>
                  <a:pt x="126" y="35"/>
                </a:lnTo>
                <a:lnTo>
                  <a:pt x="127" y="32"/>
                </a:lnTo>
                <a:lnTo>
                  <a:pt x="129" y="32"/>
                </a:lnTo>
                <a:lnTo>
                  <a:pt x="129" y="30"/>
                </a:lnTo>
                <a:lnTo>
                  <a:pt x="131" y="30"/>
                </a:lnTo>
                <a:lnTo>
                  <a:pt x="132" y="30"/>
                </a:lnTo>
                <a:lnTo>
                  <a:pt x="132" y="30"/>
                </a:lnTo>
                <a:lnTo>
                  <a:pt x="132" y="30"/>
                </a:lnTo>
                <a:lnTo>
                  <a:pt x="132" y="30"/>
                </a:lnTo>
                <a:lnTo>
                  <a:pt x="134" y="30"/>
                </a:lnTo>
                <a:lnTo>
                  <a:pt x="134" y="30"/>
                </a:lnTo>
                <a:lnTo>
                  <a:pt x="134" y="30"/>
                </a:lnTo>
                <a:lnTo>
                  <a:pt x="136" y="30"/>
                </a:lnTo>
                <a:lnTo>
                  <a:pt x="136" y="30"/>
                </a:lnTo>
                <a:lnTo>
                  <a:pt x="136" y="30"/>
                </a:lnTo>
                <a:lnTo>
                  <a:pt x="137" y="29"/>
                </a:lnTo>
                <a:lnTo>
                  <a:pt x="137" y="29"/>
                </a:lnTo>
                <a:lnTo>
                  <a:pt x="137" y="29"/>
                </a:lnTo>
                <a:lnTo>
                  <a:pt x="137" y="29"/>
                </a:lnTo>
                <a:lnTo>
                  <a:pt x="137" y="30"/>
                </a:lnTo>
                <a:lnTo>
                  <a:pt x="137" y="30"/>
                </a:lnTo>
                <a:lnTo>
                  <a:pt x="139" y="30"/>
                </a:lnTo>
                <a:lnTo>
                  <a:pt x="139" y="32"/>
                </a:lnTo>
                <a:lnTo>
                  <a:pt x="139" y="32"/>
                </a:lnTo>
                <a:lnTo>
                  <a:pt x="139" y="32"/>
                </a:lnTo>
                <a:lnTo>
                  <a:pt x="139" y="34"/>
                </a:lnTo>
                <a:lnTo>
                  <a:pt x="141" y="34"/>
                </a:lnTo>
                <a:lnTo>
                  <a:pt x="147" y="35"/>
                </a:lnTo>
                <a:lnTo>
                  <a:pt x="147" y="35"/>
                </a:lnTo>
                <a:lnTo>
                  <a:pt x="147" y="37"/>
                </a:lnTo>
                <a:lnTo>
                  <a:pt x="146" y="39"/>
                </a:lnTo>
                <a:lnTo>
                  <a:pt x="146" y="40"/>
                </a:lnTo>
                <a:lnTo>
                  <a:pt x="146" y="40"/>
                </a:lnTo>
                <a:lnTo>
                  <a:pt x="147" y="40"/>
                </a:lnTo>
                <a:lnTo>
                  <a:pt x="147" y="40"/>
                </a:lnTo>
                <a:lnTo>
                  <a:pt x="149" y="40"/>
                </a:lnTo>
                <a:lnTo>
                  <a:pt x="149" y="40"/>
                </a:lnTo>
                <a:lnTo>
                  <a:pt x="149" y="40"/>
                </a:lnTo>
                <a:lnTo>
                  <a:pt x="154" y="47"/>
                </a:lnTo>
                <a:lnTo>
                  <a:pt x="154" y="47"/>
                </a:lnTo>
                <a:lnTo>
                  <a:pt x="154" y="47"/>
                </a:lnTo>
                <a:lnTo>
                  <a:pt x="154" y="47"/>
                </a:lnTo>
                <a:lnTo>
                  <a:pt x="158" y="47"/>
                </a:lnTo>
                <a:lnTo>
                  <a:pt x="163" y="47"/>
                </a:lnTo>
                <a:lnTo>
                  <a:pt x="171" y="52"/>
                </a:lnTo>
                <a:lnTo>
                  <a:pt x="171" y="52"/>
                </a:lnTo>
                <a:lnTo>
                  <a:pt x="173" y="52"/>
                </a:lnTo>
                <a:lnTo>
                  <a:pt x="173" y="52"/>
                </a:lnTo>
                <a:lnTo>
                  <a:pt x="174" y="51"/>
                </a:lnTo>
                <a:lnTo>
                  <a:pt x="178" y="47"/>
                </a:lnTo>
                <a:lnTo>
                  <a:pt x="183" y="44"/>
                </a:lnTo>
                <a:lnTo>
                  <a:pt x="184" y="42"/>
                </a:lnTo>
                <a:lnTo>
                  <a:pt x="186" y="42"/>
                </a:lnTo>
                <a:lnTo>
                  <a:pt x="188" y="42"/>
                </a:lnTo>
                <a:lnTo>
                  <a:pt x="188" y="42"/>
                </a:lnTo>
                <a:lnTo>
                  <a:pt x="191" y="44"/>
                </a:lnTo>
                <a:lnTo>
                  <a:pt x="191" y="44"/>
                </a:lnTo>
                <a:lnTo>
                  <a:pt x="191" y="44"/>
                </a:lnTo>
                <a:lnTo>
                  <a:pt x="193" y="42"/>
                </a:lnTo>
                <a:lnTo>
                  <a:pt x="193" y="42"/>
                </a:lnTo>
                <a:lnTo>
                  <a:pt x="193" y="40"/>
                </a:lnTo>
                <a:lnTo>
                  <a:pt x="195" y="40"/>
                </a:lnTo>
                <a:lnTo>
                  <a:pt x="196" y="40"/>
                </a:lnTo>
                <a:lnTo>
                  <a:pt x="196" y="40"/>
                </a:lnTo>
                <a:lnTo>
                  <a:pt x="198" y="40"/>
                </a:lnTo>
                <a:lnTo>
                  <a:pt x="198" y="42"/>
                </a:lnTo>
                <a:lnTo>
                  <a:pt x="198" y="42"/>
                </a:lnTo>
                <a:lnTo>
                  <a:pt x="198" y="42"/>
                </a:lnTo>
                <a:lnTo>
                  <a:pt x="200" y="40"/>
                </a:lnTo>
                <a:lnTo>
                  <a:pt x="200" y="40"/>
                </a:lnTo>
                <a:lnTo>
                  <a:pt x="200" y="40"/>
                </a:lnTo>
                <a:lnTo>
                  <a:pt x="200" y="39"/>
                </a:lnTo>
                <a:lnTo>
                  <a:pt x="201" y="39"/>
                </a:lnTo>
                <a:lnTo>
                  <a:pt x="201" y="39"/>
                </a:lnTo>
                <a:lnTo>
                  <a:pt x="203" y="39"/>
                </a:lnTo>
                <a:lnTo>
                  <a:pt x="203" y="44"/>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101">
            <a:extLst>
              <a:ext uri="{FF2B5EF4-FFF2-40B4-BE49-F238E27FC236}">
                <a16:creationId xmlns:a16="http://schemas.microsoft.com/office/drawing/2014/main" id="{F2893F75-BE64-4C33-A54C-005A5D01ED3F}"/>
              </a:ext>
            </a:extLst>
          </p:cNvPr>
          <p:cNvSpPr>
            <a:spLocks/>
          </p:cNvSpPr>
          <p:nvPr/>
        </p:nvSpPr>
        <p:spPr bwMode="auto">
          <a:xfrm>
            <a:off x="5532122" y="4878071"/>
            <a:ext cx="4828" cy="3862"/>
          </a:xfrm>
          <a:custGeom>
            <a:avLst/>
            <a:gdLst>
              <a:gd name="T0" fmla="*/ 5 w 5"/>
              <a:gd name="T1" fmla="*/ 0 h 4"/>
              <a:gd name="T2" fmla="*/ 3 w 5"/>
              <a:gd name="T3" fmla="*/ 0 h 4"/>
              <a:gd name="T4" fmla="*/ 0 w 5"/>
              <a:gd name="T5" fmla="*/ 4 h 4"/>
              <a:gd name="T6" fmla="*/ 0 w 5"/>
              <a:gd name="T7" fmla="*/ 4 h 4"/>
              <a:gd name="T8" fmla="*/ 1 w 5"/>
              <a:gd name="T9" fmla="*/ 4 h 4"/>
              <a:gd name="T10" fmla="*/ 3 w 5"/>
              <a:gd name="T11" fmla="*/ 4 h 4"/>
              <a:gd name="T12" fmla="*/ 3 w 5"/>
              <a:gd name="T13" fmla="*/ 2 h 4"/>
              <a:gd name="T14" fmla="*/ 5 w 5"/>
              <a:gd name="T15" fmla="*/ 0 h 4"/>
              <a:gd name="T16" fmla="*/ 5 w 5"/>
              <a:gd name="T17" fmla="*/ 0 h 4"/>
              <a:gd name="T18" fmla="*/ 5 w 5"/>
              <a:gd name="T19" fmla="*/ 0 h 4"/>
              <a:gd name="T20" fmla="*/ 5 w 5"/>
              <a:gd name="T21" fmla="*/ 0 h 4"/>
              <a:gd name="T22" fmla="*/ 5 w 5"/>
              <a:gd name="T23" fmla="*/ 0 h 4"/>
              <a:gd name="T24" fmla="*/ 5 w 5"/>
              <a:gd name="T25" fmla="*/ 0 h 4"/>
              <a:gd name="T26" fmla="*/ 5 w 5"/>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5" y="0"/>
                </a:moveTo>
                <a:lnTo>
                  <a:pt x="3" y="0"/>
                </a:lnTo>
                <a:lnTo>
                  <a:pt x="0" y="4"/>
                </a:lnTo>
                <a:lnTo>
                  <a:pt x="0" y="4"/>
                </a:lnTo>
                <a:lnTo>
                  <a:pt x="1" y="4"/>
                </a:lnTo>
                <a:lnTo>
                  <a:pt x="3" y="4"/>
                </a:lnTo>
                <a:lnTo>
                  <a:pt x="3" y="2"/>
                </a:lnTo>
                <a:lnTo>
                  <a:pt x="5" y="0"/>
                </a:lnTo>
                <a:lnTo>
                  <a:pt x="5" y="0"/>
                </a:lnTo>
                <a:lnTo>
                  <a:pt x="5" y="0"/>
                </a:lnTo>
                <a:lnTo>
                  <a:pt x="5" y="0"/>
                </a:lnTo>
                <a:lnTo>
                  <a:pt x="5" y="0"/>
                </a:lnTo>
                <a:lnTo>
                  <a:pt x="5" y="0"/>
                </a:lnTo>
                <a:lnTo>
                  <a:pt x="5"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102">
            <a:extLst>
              <a:ext uri="{FF2B5EF4-FFF2-40B4-BE49-F238E27FC236}">
                <a16:creationId xmlns:a16="http://schemas.microsoft.com/office/drawing/2014/main" id="{D8742B3C-0B1F-45F6-BC0E-896FD8D0A63F}"/>
              </a:ext>
            </a:extLst>
          </p:cNvPr>
          <p:cNvSpPr>
            <a:spLocks/>
          </p:cNvSpPr>
          <p:nvPr/>
        </p:nvSpPr>
        <p:spPr bwMode="auto">
          <a:xfrm>
            <a:off x="5532122" y="4878071"/>
            <a:ext cx="4828" cy="3862"/>
          </a:xfrm>
          <a:custGeom>
            <a:avLst/>
            <a:gdLst>
              <a:gd name="T0" fmla="*/ 0 w 5"/>
              <a:gd name="T1" fmla="*/ 4 h 4"/>
              <a:gd name="T2" fmla="*/ 0 w 5"/>
              <a:gd name="T3" fmla="*/ 4 h 4"/>
              <a:gd name="T4" fmla="*/ 3 w 5"/>
              <a:gd name="T5" fmla="*/ 0 h 4"/>
              <a:gd name="T6" fmla="*/ 5 w 5"/>
              <a:gd name="T7" fmla="*/ 0 h 4"/>
              <a:gd name="T8" fmla="*/ 5 w 5"/>
              <a:gd name="T9" fmla="*/ 0 h 4"/>
              <a:gd name="T10" fmla="*/ 5 w 5"/>
              <a:gd name="T11" fmla="*/ 0 h 4"/>
              <a:gd name="T12" fmla="*/ 5 w 5"/>
              <a:gd name="T13" fmla="*/ 0 h 4"/>
              <a:gd name="T14" fmla="*/ 5 w 5"/>
              <a:gd name="T15" fmla="*/ 0 h 4"/>
              <a:gd name="T16" fmla="*/ 5 w 5"/>
              <a:gd name="T17" fmla="*/ 0 h 4"/>
              <a:gd name="T18" fmla="*/ 5 w 5"/>
              <a:gd name="T19" fmla="*/ 0 h 4"/>
              <a:gd name="T20" fmla="*/ 3 w 5"/>
              <a:gd name="T21" fmla="*/ 2 h 4"/>
              <a:gd name="T22" fmla="*/ 3 w 5"/>
              <a:gd name="T23" fmla="*/ 4 h 4"/>
              <a:gd name="T24" fmla="*/ 1 w 5"/>
              <a:gd name="T25" fmla="*/ 4 h 4"/>
              <a:gd name="T26" fmla="*/ 0 w 5"/>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4">
                <a:moveTo>
                  <a:pt x="0" y="4"/>
                </a:moveTo>
                <a:lnTo>
                  <a:pt x="0" y="4"/>
                </a:lnTo>
                <a:lnTo>
                  <a:pt x="3" y="0"/>
                </a:lnTo>
                <a:lnTo>
                  <a:pt x="5" y="0"/>
                </a:lnTo>
                <a:lnTo>
                  <a:pt x="5" y="0"/>
                </a:lnTo>
                <a:lnTo>
                  <a:pt x="5" y="0"/>
                </a:lnTo>
                <a:lnTo>
                  <a:pt x="5" y="0"/>
                </a:lnTo>
                <a:lnTo>
                  <a:pt x="5" y="0"/>
                </a:lnTo>
                <a:lnTo>
                  <a:pt x="5" y="0"/>
                </a:lnTo>
                <a:lnTo>
                  <a:pt x="5" y="0"/>
                </a:lnTo>
                <a:lnTo>
                  <a:pt x="3" y="2"/>
                </a:lnTo>
                <a:lnTo>
                  <a:pt x="3" y="4"/>
                </a:lnTo>
                <a:lnTo>
                  <a:pt x="1" y="4"/>
                </a:lnTo>
                <a:lnTo>
                  <a:pt x="0" y="4"/>
                </a:lnTo>
                <a:close/>
              </a:path>
            </a:pathLst>
          </a:custGeom>
          <a:noFill/>
          <a:ln w="1588" cap="rnd">
            <a:solidFill>
              <a:srgbClr val="6D6E7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103">
            <a:extLst>
              <a:ext uri="{FF2B5EF4-FFF2-40B4-BE49-F238E27FC236}">
                <a16:creationId xmlns:a16="http://schemas.microsoft.com/office/drawing/2014/main" id="{D2B0916B-B1AD-4508-A88C-5A0148F56E4F}"/>
              </a:ext>
            </a:extLst>
          </p:cNvPr>
          <p:cNvSpPr>
            <a:spLocks/>
          </p:cNvSpPr>
          <p:nvPr/>
        </p:nvSpPr>
        <p:spPr bwMode="auto">
          <a:xfrm>
            <a:off x="6247580" y="4058335"/>
            <a:ext cx="1212707" cy="787874"/>
          </a:xfrm>
          <a:custGeom>
            <a:avLst/>
            <a:gdLst>
              <a:gd name="T0" fmla="*/ 239 w 1256"/>
              <a:gd name="T1" fmla="*/ 152 h 816"/>
              <a:gd name="T2" fmla="*/ 256 w 1256"/>
              <a:gd name="T3" fmla="*/ 167 h 816"/>
              <a:gd name="T4" fmla="*/ 343 w 1256"/>
              <a:gd name="T5" fmla="*/ 155 h 816"/>
              <a:gd name="T6" fmla="*/ 395 w 1256"/>
              <a:gd name="T7" fmla="*/ 175 h 816"/>
              <a:gd name="T8" fmla="*/ 385 w 1256"/>
              <a:gd name="T9" fmla="*/ 194 h 816"/>
              <a:gd name="T10" fmla="*/ 405 w 1256"/>
              <a:gd name="T11" fmla="*/ 219 h 816"/>
              <a:gd name="T12" fmla="*/ 427 w 1256"/>
              <a:gd name="T13" fmla="*/ 227 h 816"/>
              <a:gd name="T14" fmla="*/ 479 w 1256"/>
              <a:gd name="T15" fmla="*/ 217 h 816"/>
              <a:gd name="T16" fmla="*/ 499 w 1256"/>
              <a:gd name="T17" fmla="*/ 194 h 816"/>
              <a:gd name="T18" fmla="*/ 561 w 1256"/>
              <a:gd name="T19" fmla="*/ 229 h 816"/>
              <a:gd name="T20" fmla="*/ 561 w 1256"/>
              <a:gd name="T21" fmla="*/ 273 h 816"/>
              <a:gd name="T22" fmla="*/ 639 w 1256"/>
              <a:gd name="T23" fmla="*/ 340 h 816"/>
              <a:gd name="T24" fmla="*/ 721 w 1256"/>
              <a:gd name="T25" fmla="*/ 375 h 816"/>
              <a:gd name="T26" fmla="*/ 802 w 1256"/>
              <a:gd name="T27" fmla="*/ 387 h 816"/>
              <a:gd name="T28" fmla="*/ 841 w 1256"/>
              <a:gd name="T29" fmla="*/ 402 h 816"/>
              <a:gd name="T30" fmla="*/ 906 w 1256"/>
              <a:gd name="T31" fmla="*/ 444 h 816"/>
              <a:gd name="T32" fmla="*/ 992 w 1256"/>
              <a:gd name="T33" fmla="*/ 416 h 816"/>
              <a:gd name="T34" fmla="*/ 1007 w 1256"/>
              <a:gd name="T35" fmla="*/ 401 h 816"/>
              <a:gd name="T36" fmla="*/ 1052 w 1256"/>
              <a:gd name="T37" fmla="*/ 434 h 816"/>
              <a:gd name="T38" fmla="*/ 1106 w 1256"/>
              <a:gd name="T39" fmla="*/ 448 h 816"/>
              <a:gd name="T40" fmla="*/ 1145 w 1256"/>
              <a:gd name="T41" fmla="*/ 468 h 816"/>
              <a:gd name="T42" fmla="*/ 1177 w 1256"/>
              <a:gd name="T43" fmla="*/ 486 h 816"/>
              <a:gd name="T44" fmla="*/ 1187 w 1256"/>
              <a:gd name="T45" fmla="*/ 530 h 816"/>
              <a:gd name="T46" fmla="*/ 1227 w 1256"/>
              <a:gd name="T47" fmla="*/ 552 h 816"/>
              <a:gd name="T48" fmla="*/ 1239 w 1256"/>
              <a:gd name="T49" fmla="*/ 587 h 816"/>
              <a:gd name="T50" fmla="*/ 1076 w 1256"/>
              <a:gd name="T51" fmla="*/ 656 h 816"/>
              <a:gd name="T52" fmla="*/ 982 w 1256"/>
              <a:gd name="T53" fmla="*/ 634 h 816"/>
              <a:gd name="T54" fmla="*/ 923 w 1256"/>
              <a:gd name="T55" fmla="*/ 622 h 816"/>
              <a:gd name="T56" fmla="*/ 861 w 1256"/>
              <a:gd name="T57" fmla="*/ 626 h 816"/>
              <a:gd name="T58" fmla="*/ 819 w 1256"/>
              <a:gd name="T59" fmla="*/ 622 h 816"/>
              <a:gd name="T60" fmla="*/ 804 w 1256"/>
              <a:gd name="T61" fmla="*/ 648 h 816"/>
              <a:gd name="T62" fmla="*/ 797 w 1256"/>
              <a:gd name="T63" fmla="*/ 686 h 816"/>
              <a:gd name="T64" fmla="*/ 746 w 1256"/>
              <a:gd name="T65" fmla="*/ 749 h 816"/>
              <a:gd name="T66" fmla="*/ 689 w 1256"/>
              <a:gd name="T67" fmla="*/ 811 h 816"/>
              <a:gd name="T68" fmla="*/ 630 w 1256"/>
              <a:gd name="T69" fmla="*/ 789 h 816"/>
              <a:gd name="T70" fmla="*/ 597 w 1256"/>
              <a:gd name="T71" fmla="*/ 755 h 816"/>
              <a:gd name="T72" fmla="*/ 556 w 1256"/>
              <a:gd name="T73" fmla="*/ 708 h 816"/>
              <a:gd name="T74" fmla="*/ 481 w 1256"/>
              <a:gd name="T75" fmla="*/ 671 h 816"/>
              <a:gd name="T76" fmla="*/ 427 w 1256"/>
              <a:gd name="T77" fmla="*/ 663 h 816"/>
              <a:gd name="T78" fmla="*/ 303 w 1256"/>
              <a:gd name="T79" fmla="*/ 732 h 816"/>
              <a:gd name="T80" fmla="*/ 287 w 1256"/>
              <a:gd name="T81" fmla="*/ 732 h 816"/>
              <a:gd name="T82" fmla="*/ 212 w 1256"/>
              <a:gd name="T83" fmla="*/ 683 h 816"/>
              <a:gd name="T84" fmla="*/ 156 w 1256"/>
              <a:gd name="T85" fmla="*/ 592 h 816"/>
              <a:gd name="T86" fmla="*/ 131 w 1256"/>
              <a:gd name="T87" fmla="*/ 528 h 816"/>
              <a:gd name="T88" fmla="*/ 69 w 1256"/>
              <a:gd name="T89" fmla="*/ 404 h 816"/>
              <a:gd name="T90" fmla="*/ 12 w 1256"/>
              <a:gd name="T91" fmla="*/ 364 h 816"/>
              <a:gd name="T92" fmla="*/ 10 w 1256"/>
              <a:gd name="T93" fmla="*/ 325 h 816"/>
              <a:gd name="T94" fmla="*/ 14 w 1256"/>
              <a:gd name="T95" fmla="*/ 293 h 816"/>
              <a:gd name="T96" fmla="*/ 22 w 1256"/>
              <a:gd name="T97" fmla="*/ 266 h 816"/>
              <a:gd name="T98" fmla="*/ 22 w 1256"/>
              <a:gd name="T99" fmla="*/ 232 h 816"/>
              <a:gd name="T100" fmla="*/ 40 w 1256"/>
              <a:gd name="T101" fmla="*/ 195 h 816"/>
              <a:gd name="T102" fmla="*/ 67 w 1256"/>
              <a:gd name="T103" fmla="*/ 150 h 816"/>
              <a:gd name="T104" fmla="*/ 64 w 1256"/>
              <a:gd name="T105" fmla="*/ 121 h 816"/>
              <a:gd name="T106" fmla="*/ 67 w 1256"/>
              <a:gd name="T107" fmla="*/ 96 h 816"/>
              <a:gd name="T108" fmla="*/ 98 w 1256"/>
              <a:gd name="T109" fmla="*/ 56 h 816"/>
              <a:gd name="T110" fmla="*/ 124 w 1256"/>
              <a:gd name="T111" fmla="*/ 73 h 816"/>
              <a:gd name="T112" fmla="*/ 155 w 1256"/>
              <a:gd name="T113" fmla="*/ 49 h 816"/>
              <a:gd name="T114" fmla="*/ 173 w 1256"/>
              <a:gd name="T115" fmla="*/ 22 h 816"/>
              <a:gd name="T116" fmla="*/ 212 w 1256"/>
              <a:gd name="T117" fmla="*/ 14 h 816"/>
              <a:gd name="T118" fmla="*/ 227 w 1256"/>
              <a:gd name="T119" fmla="*/ 56 h 816"/>
              <a:gd name="T120" fmla="*/ 217 w 1256"/>
              <a:gd name="T121" fmla="*/ 89 h 816"/>
              <a:gd name="T122" fmla="*/ 212 w 1256"/>
              <a:gd name="T123" fmla="*/ 1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6" h="816">
                <a:moveTo>
                  <a:pt x="205" y="137"/>
                </a:moveTo>
                <a:lnTo>
                  <a:pt x="208" y="137"/>
                </a:lnTo>
                <a:lnTo>
                  <a:pt x="212" y="137"/>
                </a:lnTo>
                <a:lnTo>
                  <a:pt x="212" y="137"/>
                </a:lnTo>
                <a:lnTo>
                  <a:pt x="212" y="138"/>
                </a:lnTo>
                <a:lnTo>
                  <a:pt x="214" y="140"/>
                </a:lnTo>
                <a:lnTo>
                  <a:pt x="214" y="140"/>
                </a:lnTo>
                <a:lnTo>
                  <a:pt x="214" y="140"/>
                </a:lnTo>
                <a:lnTo>
                  <a:pt x="215" y="140"/>
                </a:lnTo>
                <a:lnTo>
                  <a:pt x="217" y="138"/>
                </a:lnTo>
                <a:lnTo>
                  <a:pt x="217" y="138"/>
                </a:lnTo>
                <a:lnTo>
                  <a:pt x="229" y="138"/>
                </a:lnTo>
                <a:lnTo>
                  <a:pt x="229" y="138"/>
                </a:lnTo>
                <a:lnTo>
                  <a:pt x="230" y="138"/>
                </a:lnTo>
                <a:lnTo>
                  <a:pt x="234" y="143"/>
                </a:lnTo>
                <a:lnTo>
                  <a:pt x="234" y="145"/>
                </a:lnTo>
                <a:lnTo>
                  <a:pt x="235" y="145"/>
                </a:lnTo>
                <a:lnTo>
                  <a:pt x="235" y="145"/>
                </a:lnTo>
                <a:lnTo>
                  <a:pt x="235" y="147"/>
                </a:lnTo>
                <a:lnTo>
                  <a:pt x="237" y="147"/>
                </a:lnTo>
                <a:lnTo>
                  <a:pt x="239" y="147"/>
                </a:lnTo>
                <a:lnTo>
                  <a:pt x="239" y="147"/>
                </a:lnTo>
                <a:lnTo>
                  <a:pt x="239" y="147"/>
                </a:lnTo>
                <a:lnTo>
                  <a:pt x="239" y="148"/>
                </a:lnTo>
                <a:lnTo>
                  <a:pt x="239" y="148"/>
                </a:lnTo>
                <a:lnTo>
                  <a:pt x="239" y="152"/>
                </a:lnTo>
                <a:lnTo>
                  <a:pt x="239" y="152"/>
                </a:lnTo>
                <a:lnTo>
                  <a:pt x="239" y="155"/>
                </a:lnTo>
                <a:lnTo>
                  <a:pt x="239" y="155"/>
                </a:lnTo>
                <a:lnTo>
                  <a:pt x="239" y="157"/>
                </a:lnTo>
                <a:lnTo>
                  <a:pt x="239" y="157"/>
                </a:lnTo>
                <a:lnTo>
                  <a:pt x="234" y="158"/>
                </a:lnTo>
                <a:lnTo>
                  <a:pt x="234" y="160"/>
                </a:lnTo>
                <a:lnTo>
                  <a:pt x="234" y="160"/>
                </a:lnTo>
                <a:lnTo>
                  <a:pt x="234" y="160"/>
                </a:lnTo>
                <a:lnTo>
                  <a:pt x="235" y="163"/>
                </a:lnTo>
                <a:lnTo>
                  <a:pt x="235" y="165"/>
                </a:lnTo>
                <a:lnTo>
                  <a:pt x="235" y="165"/>
                </a:lnTo>
                <a:lnTo>
                  <a:pt x="237" y="165"/>
                </a:lnTo>
                <a:lnTo>
                  <a:pt x="237" y="165"/>
                </a:lnTo>
                <a:lnTo>
                  <a:pt x="239" y="165"/>
                </a:lnTo>
                <a:lnTo>
                  <a:pt x="239" y="167"/>
                </a:lnTo>
                <a:lnTo>
                  <a:pt x="240" y="167"/>
                </a:lnTo>
                <a:lnTo>
                  <a:pt x="240" y="168"/>
                </a:lnTo>
                <a:lnTo>
                  <a:pt x="249" y="168"/>
                </a:lnTo>
                <a:lnTo>
                  <a:pt x="252" y="168"/>
                </a:lnTo>
                <a:lnTo>
                  <a:pt x="254" y="168"/>
                </a:lnTo>
                <a:lnTo>
                  <a:pt x="254" y="168"/>
                </a:lnTo>
                <a:lnTo>
                  <a:pt x="254" y="168"/>
                </a:lnTo>
                <a:lnTo>
                  <a:pt x="256" y="168"/>
                </a:lnTo>
                <a:lnTo>
                  <a:pt x="256" y="168"/>
                </a:lnTo>
                <a:lnTo>
                  <a:pt x="256" y="167"/>
                </a:lnTo>
                <a:lnTo>
                  <a:pt x="256" y="167"/>
                </a:lnTo>
                <a:lnTo>
                  <a:pt x="256" y="165"/>
                </a:lnTo>
                <a:lnTo>
                  <a:pt x="256" y="165"/>
                </a:lnTo>
                <a:lnTo>
                  <a:pt x="259" y="163"/>
                </a:lnTo>
                <a:lnTo>
                  <a:pt x="261" y="163"/>
                </a:lnTo>
                <a:lnTo>
                  <a:pt x="261" y="163"/>
                </a:lnTo>
                <a:lnTo>
                  <a:pt x="261" y="163"/>
                </a:lnTo>
                <a:lnTo>
                  <a:pt x="261" y="162"/>
                </a:lnTo>
                <a:lnTo>
                  <a:pt x="281" y="167"/>
                </a:lnTo>
                <a:lnTo>
                  <a:pt x="282" y="167"/>
                </a:lnTo>
                <a:lnTo>
                  <a:pt x="284" y="165"/>
                </a:lnTo>
                <a:lnTo>
                  <a:pt x="287" y="160"/>
                </a:lnTo>
                <a:lnTo>
                  <a:pt x="289" y="160"/>
                </a:lnTo>
                <a:lnTo>
                  <a:pt x="291" y="160"/>
                </a:lnTo>
                <a:lnTo>
                  <a:pt x="294" y="162"/>
                </a:lnTo>
                <a:lnTo>
                  <a:pt x="296" y="162"/>
                </a:lnTo>
                <a:lnTo>
                  <a:pt x="308" y="160"/>
                </a:lnTo>
                <a:lnTo>
                  <a:pt x="309" y="160"/>
                </a:lnTo>
                <a:lnTo>
                  <a:pt x="316" y="163"/>
                </a:lnTo>
                <a:lnTo>
                  <a:pt x="316" y="163"/>
                </a:lnTo>
                <a:lnTo>
                  <a:pt x="316" y="163"/>
                </a:lnTo>
                <a:lnTo>
                  <a:pt x="323" y="157"/>
                </a:lnTo>
                <a:lnTo>
                  <a:pt x="324" y="155"/>
                </a:lnTo>
                <a:lnTo>
                  <a:pt x="328" y="153"/>
                </a:lnTo>
                <a:lnTo>
                  <a:pt x="328" y="152"/>
                </a:lnTo>
                <a:lnTo>
                  <a:pt x="343" y="155"/>
                </a:lnTo>
                <a:lnTo>
                  <a:pt x="345" y="155"/>
                </a:lnTo>
                <a:lnTo>
                  <a:pt x="345" y="155"/>
                </a:lnTo>
                <a:lnTo>
                  <a:pt x="345" y="157"/>
                </a:lnTo>
                <a:lnTo>
                  <a:pt x="346" y="157"/>
                </a:lnTo>
                <a:lnTo>
                  <a:pt x="350" y="157"/>
                </a:lnTo>
                <a:lnTo>
                  <a:pt x="351" y="157"/>
                </a:lnTo>
                <a:lnTo>
                  <a:pt x="351" y="157"/>
                </a:lnTo>
                <a:lnTo>
                  <a:pt x="355" y="155"/>
                </a:lnTo>
                <a:lnTo>
                  <a:pt x="356" y="155"/>
                </a:lnTo>
                <a:lnTo>
                  <a:pt x="361" y="157"/>
                </a:lnTo>
                <a:lnTo>
                  <a:pt x="373" y="167"/>
                </a:lnTo>
                <a:lnTo>
                  <a:pt x="375" y="167"/>
                </a:lnTo>
                <a:lnTo>
                  <a:pt x="375" y="167"/>
                </a:lnTo>
                <a:lnTo>
                  <a:pt x="375" y="167"/>
                </a:lnTo>
                <a:lnTo>
                  <a:pt x="377" y="167"/>
                </a:lnTo>
                <a:lnTo>
                  <a:pt x="377" y="165"/>
                </a:lnTo>
                <a:lnTo>
                  <a:pt x="383" y="165"/>
                </a:lnTo>
                <a:lnTo>
                  <a:pt x="385" y="165"/>
                </a:lnTo>
                <a:lnTo>
                  <a:pt x="393" y="170"/>
                </a:lnTo>
                <a:lnTo>
                  <a:pt x="395" y="172"/>
                </a:lnTo>
                <a:lnTo>
                  <a:pt x="395" y="174"/>
                </a:lnTo>
                <a:lnTo>
                  <a:pt x="395" y="174"/>
                </a:lnTo>
                <a:lnTo>
                  <a:pt x="395" y="174"/>
                </a:lnTo>
                <a:lnTo>
                  <a:pt x="395" y="175"/>
                </a:lnTo>
                <a:lnTo>
                  <a:pt x="395" y="175"/>
                </a:lnTo>
                <a:lnTo>
                  <a:pt x="395" y="175"/>
                </a:lnTo>
                <a:lnTo>
                  <a:pt x="395" y="177"/>
                </a:lnTo>
                <a:lnTo>
                  <a:pt x="395" y="177"/>
                </a:lnTo>
                <a:lnTo>
                  <a:pt x="395" y="177"/>
                </a:lnTo>
                <a:lnTo>
                  <a:pt x="395" y="177"/>
                </a:lnTo>
                <a:lnTo>
                  <a:pt x="395" y="179"/>
                </a:lnTo>
                <a:lnTo>
                  <a:pt x="395" y="179"/>
                </a:lnTo>
                <a:lnTo>
                  <a:pt x="395" y="179"/>
                </a:lnTo>
                <a:lnTo>
                  <a:pt x="393" y="182"/>
                </a:lnTo>
                <a:lnTo>
                  <a:pt x="392" y="182"/>
                </a:lnTo>
                <a:lnTo>
                  <a:pt x="392" y="184"/>
                </a:lnTo>
                <a:lnTo>
                  <a:pt x="392" y="184"/>
                </a:lnTo>
                <a:lnTo>
                  <a:pt x="392" y="184"/>
                </a:lnTo>
                <a:lnTo>
                  <a:pt x="392" y="185"/>
                </a:lnTo>
                <a:lnTo>
                  <a:pt x="392" y="185"/>
                </a:lnTo>
                <a:lnTo>
                  <a:pt x="392" y="185"/>
                </a:lnTo>
                <a:lnTo>
                  <a:pt x="390" y="187"/>
                </a:lnTo>
                <a:lnTo>
                  <a:pt x="387" y="189"/>
                </a:lnTo>
                <a:lnTo>
                  <a:pt x="387" y="189"/>
                </a:lnTo>
                <a:lnTo>
                  <a:pt x="387" y="190"/>
                </a:lnTo>
                <a:lnTo>
                  <a:pt x="387" y="190"/>
                </a:lnTo>
                <a:lnTo>
                  <a:pt x="387" y="192"/>
                </a:lnTo>
                <a:lnTo>
                  <a:pt x="387" y="192"/>
                </a:lnTo>
                <a:lnTo>
                  <a:pt x="387" y="192"/>
                </a:lnTo>
                <a:lnTo>
                  <a:pt x="387" y="192"/>
                </a:lnTo>
                <a:lnTo>
                  <a:pt x="385" y="194"/>
                </a:lnTo>
                <a:lnTo>
                  <a:pt x="385" y="194"/>
                </a:lnTo>
                <a:lnTo>
                  <a:pt x="385" y="195"/>
                </a:lnTo>
                <a:lnTo>
                  <a:pt x="385" y="197"/>
                </a:lnTo>
                <a:lnTo>
                  <a:pt x="385" y="199"/>
                </a:lnTo>
                <a:lnTo>
                  <a:pt x="385" y="200"/>
                </a:lnTo>
                <a:lnTo>
                  <a:pt x="388" y="204"/>
                </a:lnTo>
                <a:lnTo>
                  <a:pt x="395" y="207"/>
                </a:lnTo>
                <a:lnTo>
                  <a:pt x="397" y="209"/>
                </a:lnTo>
                <a:lnTo>
                  <a:pt x="400" y="211"/>
                </a:lnTo>
                <a:lnTo>
                  <a:pt x="400" y="211"/>
                </a:lnTo>
                <a:lnTo>
                  <a:pt x="400" y="211"/>
                </a:lnTo>
                <a:lnTo>
                  <a:pt x="400" y="212"/>
                </a:lnTo>
                <a:lnTo>
                  <a:pt x="400" y="212"/>
                </a:lnTo>
                <a:lnTo>
                  <a:pt x="400" y="214"/>
                </a:lnTo>
                <a:lnTo>
                  <a:pt x="400" y="214"/>
                </a:lnTo>
                <a:lnTo>
                  <a:pt x="400" y="214"/>
                </a:lnTo>
                <a:lnTo>
                  <a:pt x="402" y="214"/>
                </a:lnTo>
                <a:lnTo>
                  <a:pt x="403" y="216"/>
                </a:lnTo>
                <a:lnTo>
                  <a:pt x="403" y="216"/>
                </a:lnTo>
                <a:lnTo>
                  <a:pt x="403" y="216"/>
                </a:lnTo>
                <a:lnTo>
                  <a:pt x="403" y="217"/>
                </a:lnTo>
                <a:lnTo>
                  <a:pt x="403" y="217"/>
                </a:lnTo>
                <a:lnTo>
                  <a:pt x="403" y="217"/>
                </a:lnTo>
                <a:lnTo>
                  <a:pt x="403" y="219"/>
                </a:lnTo>
                <a:lnTo>
                  <a:pt x="403" y="219"/>
                </a:lnTo>
                <a:lnTo>
                  <a:pt x="403" y="219"/>
                </a:lnTo>
                <a:lnTo>
                  <a:pt x="405" y="219"/>
                </a:lnTo>
                <a:lnTo>
                  <a:pt x="410" y="219"/>
                </a:lnTo>
                <a:lnTo>
                  <a:pt x="410" y="219"/>
                </a:lnTo>
                <a:lnTo>
                  <a:pt x="410" y="219"/>
                </a:lnTo>
                <a:lnTo>
                  <a:pt x="412" y="219"/>
                </a:lnTo>
                <a:lnTo>
                  <a:pt x="412" y="221"/>
                </a:lnTo>
                <a:lnTo>
                  <a:pt x="412" y="221"/>
                </a:lnTo>
                <a:lnTo>
                  <a:pt x="412" y="222"/>
                </a:lnTo>
                <a:lnTo>
                  <a:pt x="412" y="222"/>
                </a:lnTo>
                <a:lnTo>
                  <a:pt x="412" y="222"/>
                </a:lnTo>
                <a:lnTo>
                  <a:pt x="412" y="222"/>
                </a:lnTo>
                <a:lnTo>
                  <a:pt x="412" y="222"/>
                </a:lnTo>
                <a:lnTo>
                  <a:pt x="414" y="221"/>
                </a:lnTo>
                <a:lnTo>
                  <a:pt x="414" y="221"/>
                </a:lnTo>
                <a:lnTo>
                  <a:pt x="414" y="221"/>
                </a:lnTo>
                <a:lnTo>
                  <a:pt x="415" y="221"/>
                </a:lnTo>
                <a:lnTo>
                  <a:pt x="415" y="222"/>
                </a:lnTo>
                <a:lnTo>
                  <a:pt x="417" y="222"/>
                </a:lnTo>
                <a:lnTo>
                  <a:pt x="417" y="222"/>
                </a:lnTo>
                <a:lnTo>
                  <a:pt x="422" y="222"/>
                </a:lnTo>
                <a:lnTo>
                  <a:pt x="422" y="222"/>
                </a:lnTo>
                <a:lnTo>
                  <a:pt x="424" y="224"/>
                </a:lnTo>
                <a:lnTo>
                  <a:pt x="425" y="227"/>
                </a:lnTo>
                <a:lnTo>
                  <a:pt x="427" y="229"/>
                </a:lnTo>
                <a:lnTo>
                  <a:pt x="427" y="229"/>
                </a:lnTo>
                <a:lnTo>
                  <a:pt x="427" y="229"/>
                </a:lnTo>
                <a:lnTo>
                  <a:pt x="427" y="227"/>
                </a:lnTo>
                <a:lnTo>
                  <a:pt x="429" y="227"/>
                </a:lnTo>
                <a:lnTo>
                  <a:pt x="429" y="226"/>
                </a:lnTo>
                <a:lnTo>
                  <a:pt x="432" y="224"/>
                </a:lnTo>
                <a:lnTo>
                  <a:pt x="432" y="224"/>
                </a:lnTo>
                <a:lnTo>
                  <a:pt x="434" y="222"/>
                </a:lnTo>
                <a:lnTo>
                  <a:pt x="434" y="221"/>
                </a:lnTo>
                <a:lnTo>
                  <a:pt x="434" y="221"/>
                </a:lnTo>
                <a:lnTo>
                  <a:pt x="434" y="221"/>
                </a:lnTo>
                <a:lnTo>
                  <a:pt x="439" y="221"/>
                </a:lnTo>
                <a:lnTo>
                  <a:pt x="447" y="216"/>
                </a:lnTo>
                <a:lnTo>
                  <a:pt x="447" y="216"/>
                </a:lnTo>
                <a:lnTo>
                  <a:pt x="447" y="216"/>
                </a:lnTo>
                <a:lnTo>
                  <a:pt x="447" y="214"/>
                </a:lnTo>
                <a:lnTo>
                  <a:pt x="447" y="214"/>
                </a:lnTo>
                <a:lnTo>
                  <a:pt x="447" y="214"/>
                </a:lnTo>
                <a:lnTo>
                  <a:pt x="449" y="214"/>
                </a:lnTo>
                <a:lnTo>
                  <a:pt x="451" y="212"/>
                </a:lnTo>
                <a:lnTo>
                  <a:pt x="461" y="205"/>
                </a:lnTo>
                <a:lnTo>
                  <a:pt x="461" y="205"/>
                </a:lnTo>
                <a:lnTo>
                  <a:pt x="471" y="212"/>
                </a:lnTo>
                <a:lnTo>
                  <a:pt x="476" y="217"/>
                </a:lnTo>
                <a:lnTo>
                  <a:pt x="477" y="217"/>
                </a:lnTo>
                <a:lnTo>
                  <a:pt x="477" y="217"/>
                </a:lnTo>
                <a:lnTo>
                  <a:pt x="479" y="217"/>
                </a:lnTo>
                <a:lnTo>
                  <a:pt x="479" y="217"/>
                </a:lnTo>
                <a:lnTo>
                  <a:pt x="479" y="217"/>
                </a:lnTo>
                <a:lnTo>
                  <a:pt x="479" y="216"/>
                </a:lnTo>
                <a:lnTo>
                  <a:pt x="479" y="216"/>
                </a:lnTo>
                <a:lnTo>
                  <a:pt x="481" y="212"/>
                </a:lnTo>
                <a:lnTo>
                  <a:pt x="481" y="212"/>
                </a:lnTo>
                <a:lnTo>
                  <a:pt x="481" y="212"/>
                </a:lnTo>
                <a:lnTo>
                  <a:pt x="481" y="212"/>
                </a:lnTo>
                <a:lnTo>
                  <a:pt x="484" y="209"/>
                </a:lnTo>
                <a:lnTo>
                  <a:pt x="486" y="207"/>
                </a:lnTo>
                <a:lnTo>
                  <a:pt x="486" y="207"/>
                </a:lnTo>
                <a:lnTo>
                  <a:pt x="486" y="207"/>
                </a:lnTo>
                <a:lnTo>
                  <a:pt x="486" y="205"/>
                </a:lnTo>
                <a:lnTo>
                  <a:pt x="486" y="204"/>
                </a:lnTo>
                <a:lnTo>
                  <a:pt x="482" y="195"/>
                </a:lnTo>
                <a:lnTo>
                  <a:pt x="482" y="195"/>
                </a:lnTo>
                <a:lnTo>
                  <a:pt x="482" y="195"/>
                </a:lnTo>
                <a:lnTo>
                  <a:pt x="482" y="194"/>
                </a:lnTo>
                <a:lnTo>
                  <a:pt x="482" y="194"/>
                </a:lnTo>
                <a:lnTo>
                  <a:pt x="484" y="194"/>
                </a:lnTo>
                <a:lnTo>
                  <a:pt x="489" y="192"/>
                </a:lnTo>
                <a:lnTo>
                  <a:pt x="491" y="192"/>
                </a:lnTo>
                <a:lnTo>
                  <a:pt x="493" y="192"/>
                </a:lnTo>
                <a:lnTo>
                  <a:pt x="493" y="194"/>
                </a:lnTo>
                <a:lnTo>
                  <a:pt x="493" y="194"/>
                </a:lnTo>
                <a:lnTo>
                  <a:pt x="494" y="194"/>
                </a:lnTo>
                <a:lnTo>
                  <a:pt x="496" y="194"/>
                </a:lnTo>
                <a:lnTo>
                  <a:pt x="499" y="194"/>
                </a:lnTo>
                <a:lnTo>
                  <a:pt x="499" y="194"/>
                </a:lnTo>
                <a:lnTo>
                  <a:pt x="499" y="194"/>
                </a:lnTo>
                <a:lnTo>
                  <a:pt x="501" y="197"/>
                </a:lnTo>
                <a:lnTo>
                  <a:pt x="503" y="200"/>
                </a:lnTo>
                <a:lnTo>
                  <a:pt x="504" y="200"/>
                </a:lnTo>
                <a:lnTo>
                  <a:pt x="504" y="202"/>
                </a:lnTo>
                <a:lnTo>
                  <a:pt x="504" y="202"/>
                </a:lnTo>
                <a:lnTo>
                  <a:pt x="504" y="202"/>
                </a:lnTo>
                <a:lnTo>
                  <a:pt x="506" y="204"/>
                </a:lnTo>
                <a:lnTo>
                  <a:pt x="519" y="204"/>
                </a:lnTo>
                <a:lnTo>
                  <a:pt x="521" y="205"/>
                </a:lnTo>
                <a:lnTo>
                  <a:pt x="523" y="207"/>
                </a:lnTo>
                <a:lnTo>
                  <a:pt x="523" y="209"/>
                </a:lnTo>
                <a:lnTo>
                  <a:pt x="525" y="211"/>
                </a:lnTo>
                <a:lnTo>
                  <a:pt x="531" y="216"/>
                </a:lnTo>
                <a:lnTo>
                  <a:pt x="536" y="216"/>
                </a:lnTo>
                <a:lnTo>
                  <a:pt x="538" y="216"/>
                </a:lnTo>
                <a:lnTo>
                  <a:pt x="540" y="214"/>
                </a:lnTo>
                <a:lnTo>
                  <a:pt x="541" y="214"/>
                </a:lnTo>
                <a:lnTo>
                  <a:pt x="543" y="214"/>
                </a:lnTo>
                <a:lnTo>
                  <a:pt x="543" y="214"/>
                </a:lnTo>
                <a:lnTo>
                  <a:pt x="546" y="214"/>
                </a:lnTo>
                <a:lnTo>
                  <a:pt x="551" y="224"/>
                </a:lnTo>
                <a:lnTo>
                  <a:pt x="553" y="226"/>
                </a:lnTo>
                <a:lnTo>
                  <a:pt x="561" y="227"/>
                </a:lnTo>
                <a:lnTo>
                  <a:pt x="561" y="229"/>
                </a:lnTo>
                <a:lnTo>
                  <a:pt x="563" y="229"/>
                </a:lnTo>
                <a:lnTo>
                  <a:pt x="565" y="234"/>
                </a:lnTo>
                <a:lnTo>
                  <a:pt x="565" y="236"/>
                </a:lnTo>
                <a:lnTo>
                  <a:pt x="565" y="237"/>
                </a:lnTo>
                <a:lnTo>
                  <a:pt x="565" y="239"/>
                </a:lnTo>
                <a:lnTo>
                  <a:pt x="565" y="241"/>
                </a:lnTo>
                <a:lnTo>
                  <a:pt x="563" y="242"/>
                </a:lnTo>
                <a:lnTo>
                  <a:pt x="553" y="251"/>
                </a:lnTo>
                <a:lnTo>
                  <a:pt x="553" y="251"/>
                </a:lnTo>
                <a:lnTo>
                  <a:pt x="553" y="253"/>
                </a:lnTo>
                <a:lnTo>
                  <a:pt x="553" y="253"/>
                </a:lnTo>
                <a:lnTo>
                  <a:pt x="553" y="256"/>
                </a:lnTo>
                <a:lnTo>
                  <a:pt x="555" y="259"/>
                </a:lnTo>
                <a:lnTo>
                  <a:pt x="555" y="259"/>
                </a:lnTo>
                <a:lnTo>
                  <a:pt x="555" y="259"/>
                </a:lnTo>
                <a:lnTo>
                  <a:pt x="555" y="261"/>
                </a:lnTo>
                <a:lnTo>
                  <a:pt x="555" y="261"/>
                </a:lnTo>
                <a:lnTo>
                  <a:pt x="555" y="263"/>
                </a:lnTo>
                <a:lnTo>
                  <a:pt x="555" y="263"/>
                </a:lnTo>
                <a:lnTo>
                  <a:pt x="555" y="264"/>
                </a:lnTo>
                <a:lnTo>
                  <a:pt x="558" y="266"/>
                </a:lnTo>
                <a:lnTo>
                  <a:pt x="558" y="268"/>
                </a:lnTo>
                <a:lnTo>
                  <a:pt x="560" y="269"/>
                </a:lnTo>
                <a:lnTo>
                  <a:pt x="561" y="273"/>
                </a:lnTo>
                <a:lnTo>
                  <a:pt x="561" y="273"/>
                </a:lnTo>
                <a:lnTo>
                  <a:pt x="561" y="273"/>
                </a:lnTo>
                <a:lnTo>
                  <a:pt x="561" y="274"/>
                </a:lnTo>
                <a:lnTo>
                  <a:pt x="563" y="283"/>
                </a:lnTo>
                <a:lnTo>
                  <a:pt x="563" y="284"/>
                </a:lnTo>
                <a:lnTo>
                  <a:pt x="563" y="286"/>
                </a:lnTo>
                <a:lnTo>
                  <a:pt x="565" y="288"/>
                </a:lnTo>
                <a:lnTo>
                  <a:pt x="565" y="288"/>
                </a:lnTo>
                <a:lnTo>
                  <a:pt x="568" y="288"/>
                </a:lnTo>
                <a:lnTo>
                  <a:pt x="570" y="288"/>
                </a:lnTo>
                <a:lnTo>
                  <a:pt x="573" y="288"/>
                </a:lnTo>
                <a:lnTo>
                  <a:pt x="577" y="288"/>
                </a:lnTo>
                <a:lnTo>
                  <a:pt x="585" y="291"/>
                </a:lnTo>
                <a:lnTo>
                  <a:pt x="587" y="291"/>
                </a:lnTo>
                <a:lnTo>
                  <a:pt x="590" y="298"/>
                </a:lnTo>
                <a:lnTo>
                  <a:pt x="592" y="301"/>
                </a:lnTo>
                <a:lnTo>
                  <a:pt x="592" y="303"/>
                </a:lnTo>
                <a:lnTo>
                  <a:pt x="592" y="305"/>
                </a:lnTo>
                <a:lnTo>
                  <a:pt x="588" y="343"/>
                </a:lnTo>
                <a:lnTo>
                  <a:pt x="598" y="342"/>
                </a:lnTo>
                <a:lnTo>
                  <a:pt x="602" y="343"/>
                </a:lnTo>
                <a:lnTo>
                  <a:pt x="605" y="345"/>
                </a:lnTo>
                <a:lnTo>
                  <a:pt x="607" y="345"/>
                </a:lnTo>
                <a:lnTo>
                  <a:pt x="607" y="343"/>
                </a:lnTo>
                <a:lnTo>
                  <a:pt x="615" y="337"/>
                </a:lnTo>
                <a:lnTo>
                  <a:pt x="615" y="335"/>
                </a:lnTo>
                <a:lnTo>
                  <a:pt x="615" y="335"/>
                </a:lnTo>
                <a:lnTo>
                  <a:pt x="639" y="340"/>
                </a:lnTo>
                <a:lnTo>
                  <a:pt x="640" y="340"/>
                </a:lnTo>
                <a:lnTo>
                  <a:pt x="647" y="335"/>
                </a:lnTo>
                <a:lnTo>
                  <a:pt x="649" y="335"/>
                </a:lnTo>
                <a:lnTo>
                  <a:pt x="649" y="333"/>
                </a:lnTo>
                <a:lnTo>
                  <a:pt x="652" y="330"/>
                </a:lnTo>
                <a:lnTo>
                  <a:pt x="661" y="327"/>
                </a:lnTo>
                <a:lnTo>
                  <a:pt x="666" y="333"/>
                </a:lnTo>
                <a:lnTo>
                  <a:pt x="664" y="333"/>
                </a:lnTo>
                <a:lnTo>
                  <a:pt x="666" y="337"/>
                </a:lnTo>
                <a:lnTo>
                  <a:pt x="667" y="340"/>
                </a:lnTo>
                <a:lnTo>
                  <a:pt x="669" y="343"/>
                </a:lnTo>
                <a:lnTo>
                  <a:pt x="669" y="345"/>
                </a:lnTo>
                <a:lnTo>
                  <a:pt x="669" y="347"/>
                </a:lnTo>
                <a:lnTo>
                  <a:pt x="669" y="350"/>
                </a:lnTo>
                <a:lnTo>
                  <a:pt x="671" y="352"/>
                </a:lnTo>
                <a:lnTo>
                  <a:pt x="674" y="353"/>
                </a:lnTo>
                <a:lnTo>
                  <a:pt x="674" y="355"/>
                </a:lnTo>
                <a:lnTo>
                  <a:pt x="676" y="355"/>
                </a:lnTo>
                <a:lnTo>
                  <a:pt x="677" y="355"/>
                </a:lnTo>
                <a:lnTo>
                  <a:pt x="677" y="355"/>
                </a:lnTo>
                <a:lnTo>
                  <a:pt x="679" y="355"/>
                </a:lnTo>
                <a:lnTo>
                  <a:pt x="711" y="362"/>
                </a:lnTo>
                <a:lnTo>
                  <a:pt x="711" y="362"/>
                </a:lnTo>
                <a:lnTo>
                  <a:pt x="716" y="369"/>
                </a:lnTo>
                <a:lnTo>
                  <a:pt x="719" y="374"/>
                </a:lnTo>
                <a:lnTo>
                  <a:pt x="721" y="375"/>
                </a:lnTo>
                <a:lnTo>
                  <a:pt x="721" y="375"/>
                </a:lnTo>
                <a:lnTo>
                  <a:pt x="741" y="379"/>
                </a:lnTo>
                <a:lnTo>
                  <a:pt x="741" y="379"/>
                </a:lnTo>
                <a:lnTo>
                  <a:pt x="746" y="377"/>
                </a:lnTo>
                <a:lnTo>
                  <a:pt x="746" y="377"/>
                </a:lnTo>
                <a:lnTo>
                  <a:pt x="748" y="377"/>
                </a:lnTo>
                <a:lnTo>
                  <a:pt x="751" y="377"/>
                </a:lnTo>
                <a:lnTo>
                  <a:pt x="751" y="377"/>
                </a:lnTo>
                <a:lnTo>
                  <a:pt x="756" y="377"/>
                </a:lnTo>
                <a:lnTo>
                  <a:pt x="756" y="375"/>
                </a:lnTo>
                <a:lnTo>
                  <a:pt x="758" y="375"/>
                </a:lnTo>
                <a:lnTo>
                  <a:pt x="763" y="374"/>
                </a:lnTo>
                <a:lnTo>
                  <a:pt x="768" y="375"/>
                </a:lnTo>
                <a:lnTo>
                  <a:pt x="773" y="377"/>
                </a:lnTo>
                <a:lnTo>
                  <a:pt x="778" y="377"/>
                </a:lnTo>
                <a:lnTo>
                  <a:pt x="780" y="377"/>
                </a:lnTo>
                <a:lnTo>
                  <a:pt x="782" y="375"/>
                </a:lnTo>
                <a:lnTo>
                  <a:pt x="783" y="375"/>
                </a:lnTo>
                <a:lnTo>
                  <a:pt x="785" y="375"/>
                </a:lnTo>
                <a:lnTo>
                  <a:pt x="787" y="377"/>
                </a:lnTo>
                <a:lnTo>
                  <a:pt x="787" y="377"/>
                </a:lnTo>
                <a:lnTo>
                  <a:pt x="788" y="377"/>
                </a:lnTo>
                <a:lnTo>
                  <a:pt x="788" y="379"/>
                </a:lnTo>
                <a:lnTo>
                  <a:pt x="788" y="380"/>
                </a:lnTo>
                <a:lnTo>
                  <a:pt x="790" y="380"/>
                </a:lnTo>
                <a:lnTo>
                  <a:pt x="802" y="387"/>
                </a:lnTo>
                <a:lnTo>
                  <a:pt x="804" y="387"/>
                </a:lnTo>
                <a:lnTo>
                  <a:pt x="804" y="392"/>
                </a:lnTo>
                <a:lnTo>
                  <a:pt x="804" y="392"/>
                </a:lnTo>
                <a:lnTo>
                  <a:pt x="804" y="392"/>
                </a:lnTo>
                <a:lnTo>
                  <a:pt x="804" y="392"/>
                </a:lnTo>
                <a:lnTo>
                  <a:pt x="804" y="394"/>
                </a:lnTo>
                <a:lnTo>
                  <a:pt x="804" y="394"/>
                </a:lnTo>
                <a:lnTo>
                  <a:pt x="804" y="394"/>
                </a:lnTo>
                <a:lnTo>
                  <a:pt x="804" y="395"/>
                </a:lnTo>
                <a:lnTo>
                  <a:pt x="805" y="395"/>
                </a:lnTo>
                <a:lnTo>
                  <a:pt x="805" y="395"/>
                </a:lnTo>
                <a:lnTo>
                  <a:pt x="807" y="394"/>
                </a:lnTo>
                <a:lnTo>
                  <a:pt x="820" y="387"/>
                </a:lnTo>
                <a:lnTo>
                  <a:pt x="822" y="387"/>
                </a:lnTo>
                <a:lnTo>
                  <a:pt x="824" y="387"/>
                </a:lnTo>
                <a:lnTo>
                  <a:pt x="825" y="389"/>
                </a:lnTo>
                <a:lnTo>
                  <a:pt x="829" y="394"/>
                </a:lnTo>
                <a:lnTo>
                  <a:pt x="830" y="394"/>
                </a:lnTo>
                <a:lnTo>
                  <a:pt x="834" y="394"/>
                </a:lnTo>
                <a:lnTo>
                  <a:pt x="839" y="395"/>
                </a:lnTo>
                <a:lnTo>
                  <a:pt x="839" y="395"/>
                </a:lnTo>
                <a:lnTo>
                  <a:pt x="839" y="397"/>
                </a:lnTo>
                <a:lnTo>
                  <a:pt x="839" y="397"/>
                </a:lnTo>
                <a:lnTo>
                  <a:pt x="839" y="397"/>
                </a:lnTo>
                <a:lnTo>
                  <a:pt x="841" y="399"/>
                </a:lnTo>
                <a:lnTo>
                  <a:pt x="841" y="402"/>
                </a:lnTo>
                <a:lnTo>
                  <a:pt x="841" y="402"/>
                </a:lnTo>
                <a:lnTo>
                  <a:pt x="841" y="404"/>
                </a:lnTo>
                <a:lnTo>
                  <a:pt x="841" y="404"/>
                </a:lnTo>
                <a:lnTo>
                  <a:pt x="841" y="404"/>
                </a:lnTo>
                <a:lnTo>
                  <a:pt x="841" y="406"/>
                </a:lnTo>
                <a:lnTo>
                  <a:pt x="841" y="407"/>
                </a:lnTo>
                <a:lnTo>
                  <a:pt x="842" y="412"/>
                </a:lnTo>
                <a:lnTo>
                  <a:pt x="842" y="414"/>
                </a:lnTo>
                <a:lnTo>
                  <a:pt x="844" y="416"/>
                </a:lnTo>
                <a:lnTo>
                  <a:pt x="847" y="421"/>
                </a:lnTo>
                <a:lnTo>
                  <a:pt x="851" y="424"/>
                </a:lnTo>
                <a:lnTo>
                  <a:pt x="876" y="443"/>
                </a:lnTo>
                <a:lnTo>
                  <a:pt x="876" y="443"/>
                </a:lnTo>
                <a:lnTo>
                  <a:pt x="876" y="443"/>
                </a:lnTo>
                <a:lnTo>
                  <a:pt x="877" y="446"/>
                </a:lnTo>
                <a:lnTo>
                  <a:pt x="877" y="449"/>
                </a:lnTo>
                <a:lnTo>
                  <a:pt x="877" y="451"/>
                </a:lnTo>
                <a:lnTo>
                  <a:pt x="877" y="451"/>
                </a:lnTo>
                <a:lnTo>
                  <a:pt x="879" y="451"/>
                </a:lnTo>
                <a:lnTo>
                  <a:pt x="879" y="453"/>
                </a:lnTo>
                <a:lnTo>
                  <a:pt x="881" y="453"/>
                </a:lnTo>
                <a:lnTo>
                  <a:pt x="881" y="453"/>
                </a:lnTo>
                <a:lnTo>
                  <a:pt x="881" y="453"/>
                </a:lnTo>
                <a:lnTo>
                  <a:pt x="886" y="449"/>
                </a:lnTo>
                <a:lnTo>
                  <a:pt x="899" y="444"/>
                </a:lnTo>
                <a:lnTo>
                  <a:pt x="906" y="444"/>
                </a:lnTo>
                <a:lnTo>
                  <a:pt x="909" y="443"/>
                </a:lnTo>
                <a:lnTo>
                  <a:pt x="918" y="441"/>
                </a:lnTo>
                <a:lnTo>
                  <a:pt x="967" y="446"/>
                </a:lnTo>
                <a:lnTo>
                  <a:pt x="968" y="446"/>
                </a:lnTo>
                <a:lnTo>
                  <a:pt x="968" y="444"/>
                </a:lnTo>
                <a:lnTo>
                  <a:pt x="972" y="438"/>
                </a:lnTo>
                <a:lnTo>
                  <a:pt x="972" y="436"/>
                </a:lnTo>
                <a:lnTo>
                  <a:pt x="972" y="436"/>
                </a:lnTo>
                <a:lnTo>
                  <a:pt x="972" y="436"/>
                </a:lnTo>
                <a:lnTo>
                  <a:pt x="972" y="434"/>
                </a:lnTo>
                <a:lnTo>
                  <a:pt x="972" y="432"/>
                </a:lnTo>
                <a:lnTo>
                  <a:pt x="972" y="432"/>
                </a:lnTo>
                <a:lnTo>
                  <a:pt x="972" y="431"/>
                </a:lnTo>
                <a:lnTo>
                  <a:pt x="973" y="429"/>
                </a:lnTo>
                <a:lnTo>
                  <a:pt x="973" y="429"/>
                </a:lnTo>
                <a:lnTo>
                  <a:pt x="973" y="427"/>
                </a:lnTo>
                <a:lnTo>
                  <a:pt x="973" y="427"/>
                </a:lnTo>
                <a:lnTo>
                  <a:pt x="973" y="427"/>
                </a:lnTo>
                <a:lnTo>
                  <a:pt x="975" y="424"/>
                </a:lnTo>
                <a:lnTo>
                  <a:pt x="980" y="424"/>
                </a:lnTo>
                <a:lnTo>
                  <a:pt x="982" y="424"/>
                </a:lnTo>
                <a:lnTo>
                  <a:pt x="985" y="421"/>
                </a:lnTo>
                <a:lnTo>
                  <a:pt x="988" y="419"/>
                </a:lnTo>
                <a:lnTo>
                  <a:pt x="992" y="416"/>
                </a:lnTo>
                <a:lnTo>
                  <a:pt x="992" y="416"/>
                </a:lnTo>
                <a:lnTo>
                  <a:pt x="992" y="416"/>
                </a:lnTo>
                <a:lnTo>
                  <a:pt x="992" y="416"/>
                </a:lnTo>
                <a:lnTo>
                  <a:pt x="992" y="414"/>
                </a:lnTo>
                <a:lnTo>
                  <a:pt x="992" y="414"/>
                </a:lnTo>
                <a:lnTo>
                  <a:pt x="993" y="414"/>
                </a:lnTo>
                <a:lnTo>
                  <a:pt x="995" y="414"/>
                </a:lnTo>
                <a:lnTo>
                  <a:pt x="997" y="412"/>
                </a:lnTo>
                <a:lnTo>
                  <a:pt x="999" y="412"/>
                </a:lnTo>
                <a:lnTo>
                  <a:pt x="999" y="411"/>
                </a:lnTo>
                <a:lnTo>
                  <a:pt x="1000" y="409"/>
                </a:lnTo>
                <a:lnTo>
                  <a:pt x="1000" y="409"/>
                </a:lnTo>
                <a:lnTo>
                  <a:pt x="1002" y="407"/>
                </a:lnTo>
                <a:lnTo>
                  <a:pt x="1004" y="407"/>
                </a:lnTo>
                <a:lnTo>
                  <a:pt x="1005" y="407"/>
                </a:lnTo>
                <a:lnTo>
                  <a:pt x="1005" y="407"/>
                </a:lnTo>
                <a:lnTo>
                  <a:pt x="1005" y="407"/>
                </a:lnTo>
                <a:lnTo>
                  <a:pt x="1005" y="407"/>
                </a:lnTo>
                <a:lnTo>
                  <a:pt x="1005" y="406"/>
                </a:lnTo>
                <a:lnTo>
                  <a:pt x="1005" y="406"/>
                </a:lnTo>
                <a:lnTo>
                  <a:pt x="1005" y="406"/>
                </a:lnTo>
                <a:lnTo>
                  <a:pt x="1007" y="404"/>
                </a:lnTo>
                <a:lnTo>
                  <a:pt x="1007" y="404"/>
                </a:lnTo>
                <a:lnTo>
                  <a:pt x="1007" y="402"/>
                </a:lnTo>
                <a:lnTo>
                  <a:pt x="1007" y="402"/>
                </a:lnTo>
                <a:lnTo>
                  <a:pt x="1007" y="402"/>
                </a:lnTo>
                <a:lnTo>
                  <a:pt x="1007" y="401"/>
                </a:lnTo>
                <a:lnTo>
                  <a:pt x="1007" y="401"/>
                </a:lnTo>
                <a:lnTo>
                  <a:pt x="1007" y="399"/>
                </a:lnTo>
                <a:lnTo>
                  <a:pt x="1007" y="399"/>
                </a:lnTo>
                <a:lnTo>
                  <a:pt x="1007" y="399"/>
                </a:lnTo>
                <a:lnTo>
                  <a:pt x="1009" y="399"/>
                </a:lnTo>
                <a:lnTo>
                  <a:pt x="1015" y="397"/>
                </a:lnTo>
                <a:lnTo>
                  <a:pt x="1030" y="397"/>
                </a:lnTo>
                <a:lnTo>
                  <a:pt x="1032" y="397"/>
                </a:lnTo>
                <a:lnTo>
                  <a:pt x="1032" y="397"/>
                </a:lnTo>
                <a:lnTo>
                  <a:pt x="1032" y="399"/>
                </a:lnTo>
                <a:lnTo>
                  <a:pt x="1032" y="399"/>
                </a:lnTo>
                <a:lnTo>
                  <a:pt x="1032" y="401"/>
                </a:lnTo>
                <a:lnTo>
                  <a:pt x="1032" y="404"/>
                </a:lnTo>
                <a:lnTo>
                  <a:pt x="1032" y="404"/>
                </a:lnTo>
                <a:lnTo>
                  <a:pt x="1032" y="406"/>
                </a:lnTo>
                <a:lnTo>
                  <a:pt x="1034" y="412"/>
                </a:lnTo>
                <a:lnTo>
                  <a:pt x="1034" y="414"/>
                </a:lnTo>
                <a:lnTo>
                  <a:pt x="1034" y="414"/>
                </a:lnTo>
                <a:lnTo>
                  <a:pt x="1039" y="421"/>
                </a:lnTo>
                <a:lnTo>
                  <a:pt x="1041" y="422"/>
                </a:lnTo>
                <a:lnTo>
                  <a:pt x="1041" y="422"/>
                </a:lnTo>
                <a:lnTo>
                  <a:pt x="1041" y="424"/>
                </a:lnTo>
                <a:lnTo>
                  <a:pt x="1041" y="427"/>
                </a:lnTo>
                <a:lnTo>
                  <a:pt x="1041" y="427"/>
                </a:lnTo>
                <a:lnTo>
                  <a:pt x="1041" y="427"/>
                </a:lnTo>
                <a:lnTo>
                  <a:pt x="1041" y="429"/>
                </a:lnTo>
                <a:lnTo>
                  <a:pt x="1052" y="434"/>
                </a:lnTo>
                <a:lnTo>
                  <a:pt x="1052" y="434"/>
                </a:lnTo>
                <a:lnTo>
                  <a:pt x="1052" y="436"/>
                </a:lnTo>
                <a:lnTo>
                  <a:pt x="1052" y="436"/>
                </a:lnTo>
                <a:lnTo>
                  <a:pt x="1052" y="436"/>
                </a:lnTo>
                <a:lnTo>
                  <a:pt x="1052" y="438"/>
                </a:lnTo>
                <a:lnTo>
                  <a:pt x="1054" y="438"/>
                </a:lnTo>
                <a:lnTo>
                  <a:pt x="1061" y="444"/>
                </a:lnTo>
                <a:lnTo>
                  <a:pt x="1062" y="444"/>
                </a:lnTo>
                <a:lnTo>
                  <a:pt x="1062" y="443"/>
                </a:lnTo>
                <a:lnTo>
                  <a:pt x="1069" y="436"/>
                </a:lnTo>
                <a:lnTo>
                  <a:pt x="1074" y="432"/>
                </a:lnTo>
                <a:lnTo>
                  <a:pt x="1078" y="432"/>
                </a:lnTo>
                <a:lnTo>
                  <a:pt x="1078" y="432"/>
                </a:lnTo>
                <a:lnTo>
                  <a:pt x="1079" y="432"/>
                </a:lnTo>
                <a:lnTo>
                  <a:pt x="1083" y="434"/>
                </a:lnTo>
                <a:lnTo>
                  <a:pt x="1084" y="436"/>
                </a:lnTo>
                <a:lnTo>
                  <a:pt x="1086" y="436"/>
                </a:lnTo>
                <a:lnTo>
                  <a:pt x="1089" y="438"/>
                </a:lnTo>
                <a:lnTo>
                  <a:pt x="1093" y="436"/>
                </a:lnTo>
                <a:lnTo>
                  <a:pt x="1106" y="439"/>
                </a:lnTo>
                <a:lnTo>
                  <a:pt x="1106" y="439"/>
                </a:lnTo>
                <a:lnTo>
                  <a:pt x="1106" y="439"/>
                </a:lnTo>
                <a:lnTo>
                  <a:pt x="1108" y="441"/>
                </a:lnTo>
                <a:lnTo>
                  <a:pt x="1106" y="441"/>
                </a:lnTo>
                <a:lnTo>
                  <a:pt x="1106" y="446"/>
                </a:lnTo>
                <a:lnTo>
                  <a:pt x="1106" y="448"/>
                </a:lnTo>
                <a:lnTo>
                  <a:pt x="1106" y="448"/>
                </a:lnTo>
                <a:lnTo>
                  <a:pt x="1108" y="449"/>
                </a:lnTo>
                <a:lnTo>
                  <a:pt x="1118" y="456"/>
                </a:lnTo>
                <a:lnTo>
                  <a:pt x="1118" y="458"/>
                </a:lnTo>
                <a:lnTo>
                  <a:pt x="1118" y="458"/>
                </a:lnTo>
                <a:lnTo>
                  <a:pt x="1118" y="458"/>
                </a:lnTo>
                <a:lnTo>
                  <a:pt x="1118" y="458"/>
                </a:lnTo>
                <a:lnTo>
                  <a:pt x="1118" y="459"/>
                </a:lnTo>
                <a:lnTo>
                  <a:pt x="1118" y="459"/>
                </a:lnTo>
                <a:lnTo>
                  <a:pt x="1118" y="459"/>
                </a:lnTo>
                <a:lnTo>
                  <a:pt x="1118" y="461"/>
                </a:lnTo>
                <a:lnTo>
                  <a:pt x="1118" y="461"/>
                </a:lnTo>
                <a:lnTo>
                  <a:pt x="1118" y="461"/>
                </a:lnTo>
                <a:lnTo>
                  <a:pt x="1118" y="463"/>
                </a:lnTo>
                <a:lnTo>
                  <a:pt x="1118" y="463"/>
                </a:lnTo>
                <a:lnTo>
                  <a:pt x="1118" y="463"/>
                </a:lnTo>
                <a:lnTo>
                  <a:pt x="1130" y="471"/>
                </a:lnTo>
                <a:lnTo>
                  <a:pt x="1131" y="471"/>
                </a:lnTo>
                <a:lnTo>
                  <a:pt x="1136" y="468"/>
                </a:lnTo>
                <a:lnTo>
                  <a:pt x="1143" y="464"/>
                </a:lnTo>
                <a:lnTo>
                  <a:pt x="1143" y="464"/>
                </a:lnTo>
                <a:lnTo>
                  <a:pt x="1143" y="466"/>
                </a:lnTo>
                <a:lnTo>
                  <a:pt x="1143" y="466"/>
                </a:lnTo>
                <a:lnTo>
                  <a:pt x="1143" y="468"/>
                </a:lnTo>
                <a:lnTo>
                  <a:pt x="1145" y="468"/>
                </a:lnTo>
                <a:lnTo>
                  <a:pt x="1145" y="468"/>
                </a:lnTo>
                <a:lnTo>
                  <a:pt x="1146" y="466"/>
                </a:lnTo>
                <a:lnTo>
                  <a:pt x="1153" y="461"/>
                </a:lnTo>
                <a:lnTo>
                  <a:pt x="1153" y="461"/>
                </a:lnTo>
                <a:lnTo>
                  <a:pt x="1155" y="461"/>
                </a:lnTo>
                <a:lnTo>
                  <a:pt x="1155" y="461"/>
                </a:lnTo>
                <a:lnTo>
                  <a:pt x="1155" y="463"/>
                </a:lnTo>
                <a:lnTo>
                  <a:pt x="1162" y="469"/>
                </a:lnTo>
                <a:lnTo>
                  <a:pt x="1162" y="471"/>
                </a:lnTo>
                <a:lnTo>
                  <a:pt x="1162" y="473"/>
                </a:lnTo>
                <a:lnTo>
                  <a:pt x="1162" y="473"/>
                </a:lnTo>
                <a:lnTo>
                  <a:pt x="1163" y="476"/>
                </a:lnTo>
                <a:lnTo>
                  <a:pt x="1163" y="478"/>
                </a:lnTo>
                <a:lnTo>
                  <a:pt x="1163" y="478"/>
                </a:lnTo>
                <a:lnTo>
                  <a:pt x="1165" y="480"/>
                </a:lnTo>
                <a:lnTo>
                  <a:pt x="1168" y="481"/>
                </a:lnTo>
                <a:lnTo>
                  <a:pt x="1168" y="481"/>
                </a:lnTo>
                <a:lnTo>
                  <a:pt x="1173" y="481"/>
                </a:lnTo>
                <a:lnTo>
                  <a:pt x="1175" y="481"/>
                </a:lnTo>
                <a:lnTo>
                  <a:pt x="1175" y="481"/>
                </a:lnTo>
                <a:lnTo>
                  <a:pt x="1175" y="481"/>
                </a:lnTo>
                <a:lnTo>
                  <a:pt x="1175" y="483"/>
                </a:lnTo>
                <a:lnTo>
                  <a:pt x="1175" y="483"/>
                </a:lnTo>
                <a:lnTo>
                  <a:pt x="1177" y="485"/>
                </a:lnTo>
                <a:lnTo>
                  <a:pt x="1177" y="485"/>
                </a:lnTo>
                <a:lnTo>
                  <a:pt x="1177" y="486"/>
                </a:lnTo>
                <a:lnTo>
                  <a:pt x="1177" y="486"/>
                </a:lnTo>
                <a:lnTo>
                  <a:pt x="1177" y="488"/>
                </a:lnTo>
                <a:lnTo>
                  <a:pt x="1177" y="490"/>
                </a:lnTo>
                <a:lnTo>
                  <a:pt x="1177" y="490"/>
                </a:lnTo>
                <a:lnTo>
                  <a:pt x="1177" y="491"/>
                </a:lnTo>
                <a:lnTo>
                  <a:pt x="1177" y="491"/>
                </a:lnTo>
                <a:lnTo>
                  <a:pt x="1177" y="491"/>
                </a:lnTo>
                <a:lnTo>
                  <a:pt x="1177" y="493"/>
                </a:lnTo>
                <a:lnTo>
                  <a:pt x="1182" y="496"/>
                </a:lnTo>
                <a:lnTo>
                  <a:pt x="1182" y="496"/>
                </a:lnTo>
                <a:lnTo>
                  <a:pt x="1182" y="496"/>
                </a:lnTo>
                <a:lnTo>
                  <a:pt x="1182" y="496"/>
                </a:lnTo>
                <a:lnTo>
                  <a:pt x="1183" y="498"/>
                </a:lnTo>
                <a:lnTo>
                  <a:pt x="1183" y="500"/>
                </a:lnTo>
                <a:lnTo>
                  <a:pt x="1183" y="500"/>
                </a:lnTo>
                <a:lnTo>
                  <a:pt x="1183" y="501"/>
                </a:lnTo>
                <a:lnTo>
                  <a:pt x="1183" y="503"/>
                </a:lnTo>
                <a:lnTo>
                  <a:pt x="1188" y="520"/>
                </a:lnTo>
                <a:lnTo>
                  <a:pt x="1188" y="522"/>
                </a:lnTo>
                <a:lnTo>
                  <a:pt x="1188" y="522"/>
                </a:lnTo>
                <a:lnTo>
                  <a:pt x="1188" y="522"/>
                </a:lnTo>
                <a:lnTo>
                  <a:pt x="1188" y="522"/>
                </a:lnTo>
                <a:lnTo>
                  <a:pt x="1187" y="527"/>
                </a:lnTo>
                <a:lnTo>
                  <a:pt x="1187" y="527"/>
                </a:lnTo>
                <a:lnTo>
                  <a:pt x="1187" y="527"/>
                </a:lnTo>
                <a:lnTo>
                  <a:pt x="1187" y="528"/>
                </a:lnTo>
                <a:lnTo>
                  <a:pt x="1187" y="530"/>
                </a:lnTo>
                <a:lnTo>
                  <a:pt x="1187" y="530"/>
                </a:lnTo>
                <a:lnTo>
                  <a:pt x="1188" y="530"/>
                </a:lnTo>
                <a:lnTo>
                  <a:pt x="1188" y="532"/>
                </a:lnTo>
                <a:lnTo>
                  <a:pt x="1192" y="533"/>
                </a:lnTo>
                <a:lnTo>
                  <a:pt x="1192" y="533"/>
                </a:lnTo>
                <a:lnTo>
                  <a:pt x="1192" y="535"/>
                </a:lnTo>
                <a:lnTo>
                  <a:pt x="1194" y="535"/>
                </a:lnTo>
                <a:lnTo>
                  <a:pt x="1194" y="537"/>
                </a:lnTo>
                <a:lnTo>
                  <a:pt x="1194" y="538"/>
                </a:lnTo>
                <a:lnTo>
                  <a:pt x="1194" y="540"/>
                </a:lnTo>
                <a:lnTo>
                  <a:pt x="1194" y="540"/>
                </a:lnTo>
                <a:lnTo>
                  <a:pt x="1194" y="540"/>
                </a:lnTo>
                <a:lnTo>
                  <a:pt x="1195" y="542"/>
                </a:lnTo>
                <a:lnTo>
                  <a:pt x="1200" y="543"/>
                </a:lnTo>
                <a:lnTo>
                  <a:pt x="1205" y="542"/>
                </a:lnTo>
                <a:lnTo>
                  <a:pt x="1207" y="542"/>
                </a:lnTo>
                <a:lnTo>
                  <a:pt x="1209" y="543"/>
                </a:lnTo>
                <a:lnTo>
                  <a:pt x="1214" y="547"/>
                </a:lnTo>
                <a:lnTo>
                  <a:pt x="1215" y="548"/>
                </a:lnTo>
                <a:lnTo>
                  <a:pt x="1217" y="552"/>
                </a:lnTo>
                <a:lnTo>
                  <a:pt x="1217" y="552"/>
                </a:lnTo>
                <a:lnTo>
                  <a:pt x="1222" y="555"/>
                </a:lnTo>
                <a:lnTo>
                  <a:pt x="1222" y="554"/>
                </a:lnTo>
                <a:lnTo>
                  <a:pt x="1224" y="554"/>
                </a:lnTo>
                <a:lnTo>
                  <a:pt x="1225" y="554"/>
                </a:lnTo>
                <a:lnTo>
                  <a:pt x="1227" y="552"/>
                </a:lnTo>
                <a:lnTo>
                  <a:pt x="1227" y="554"/>
                </a:lnTo>
                <a:lnTo>
                  <a:pt x="1227" y="554"/>
                </a:lnTo>
                <a:lnTo>
                  <a:pt x="1229" y="555"/>
                </a:lnTo>
                <a:lnTo>
                  <a:pt x="1229" y="557"/>
                </a:lnTo>
                <a:lnTo>
                  <a:pt x="1230" y="559"/>
                </a:lnTo>
                <a:lnTo>
                  <a:pt x="1230" y="560"/>
                </a:lnTo>
                <a:lnTo>
                  <a:pt x="1232" y="560"/>
                </a:lnTo>
                <a:lnTo>
                  <a:pt x="1242" y="565"/>
                </a:lnTo>
                <a:lnTo>
                  <a:pt x="1244" y="565"/>
                </a:lnTo>
                <a:lnTo>
                  <a:pt x="1247" y="565"/>
                </a:lnTo>
                <a:lnTo>
                  <a:pt x="1249" y="564"/>
                </a:lnTo>
                <a:lnTo>
                  <a:pt x="1249" y="564"/>
                </a:lnTo>
                <a:lnTo>
                  <a:pt x="1249" y="564"/>
                </a:lnTo>
                <a:lnTo>
                  <a:pt x="1254" y="569"/>
                </a:lnTo>
                <a:lnTo>
                  <a:pt x="1254" y="569"/>
                </a:lnTo>
                <a:lnTo>
                  <a:pt x="1254" y="570"/>
                </a:lnTo>
                <a:lnTo>
                  <a:pt x="1256" y="572"/>
                </a:lnTo>
                <a:lnTo>
                  <a:pt x="1256" y="574"/>
                </a:lnTo>
                <a:lnTo>
                  <a:pt x="1254" y="577"/>
                </a:lnTo>
                <a:lnTo>
                  <a:pt x="1254" y="577"/>
                </a:lnTo>
                <a:lnTo>
                  <a:pt x="1246" y="579"/>
                </a:lnTo>
                <a:lnTo>
                  <a:pt x="1244" y="580"/>
                </a:lnTo>
                <a:lnTo>
                  <a:pt x="1239" y="585"/>
                </a:lnTo>
                <a:lnTo>
                  <a:pt x="1239" y="585"/>
                </a:lnTo>
                <a:lnTo>
                  <a:pt x="1239" y="585"/>
                </a:lnTo>
                <a:lnTo>
                  <a:pt x="1239" y="587"/>
                </a:lnTo>
                <a:lnTo>
                  <a:pt x="1239" y="587"/>
                </a:lnTo>
                <a:lnTo>
                  <a:pt x="1239" y="587"/>
                </a:lnTo>
                <a:lnTo>
                  <a:pt x="1239" y="589"/>
                </a:lnTo>
                <a:lnTo>
                  <a:pt x="1241" y="594"/>
                </a:lnTo>
                <a:lnTo>
                  <a:pt x="1241" y="594"/>
                </a:lnTo>
                <a:lnTo>
                  <a:pt x="1239" y="596"/>
                </a:lnTo>
                <a:lnTo>
                  <a:pt x="1188" y="622"/>
                </a:lnTo>
                <a:lnTo>
                  <a:pt x="1188" y="622"/>
                </a:lnTo>
                <a:lnTo>
                  <a:pt x="1170" y="636"/>
                </a:lnTo>
                <a:lnTo>
                  <a:pt x="1157" y="638"/>
                </a:lnTo>
                <a:lnTo>
                  <a:pt x="1157" y="638"/>
                </a:lnTo>
                <a:lnTo>
                  <a:pt x="1155" y="636"/>
                </a:lnTo>
                <a:lnTo>
                  <a:pt x="1151" y="633"/>
                </a:lnTo>
                <a:lnTo>
                  <a:pt x="1138" y="621"/>
                </a:lnTo>
                <a:lnTo>
                  <a:pt x="1135" y="616"/>
                </a:lnTo>
                <a:lnTo>
                  <a:pt x="1135" y="616"/>
                </a:lnTo>
                <a:lnTo>
                  <a:pt x="1133" y="614"/>
                </a:lnTo>
                <a:lnTo>
                  <a:pt x="1116" y="616"/>
                </a:lnTo>
                <a:lnTo>
                  <a:pt x="1079" y="644"/>
                </a:lnTo>
                <a:lnTo>
                  <a:pt x="1078" y="646"/>
                </a:lnTo>
                <a:lnTo>
                  <a:pt x="1078" y="646"/>
                </a:lnTo>
                <a:lnTo>
                  <a:pt x="1078" y="648"/>
                </a:lnTo>
                <a:lnTo>
                  <a:pt x="1078" y="653"/>
                </a:lnTo>
                <a:lnTo>
                  <a:pt x="1078" y="654"/>
                </a:lnTo>
                <a:lnTo>
                  <a:pt x="1076" y="654"/>
                </a:lnTo>
                <a:lnTo>
                  <a:pt x="1076" y="656"/>
                </a:lnTo>
                <a:lnTo>
                  <a:pt x="1067" y="663"/>
                </a:lnTo>
                <a:lnTo>
                  <a:pt x="1066" y="663"/>
                </a:lnTo>
                <a:lnTo>
                  <a:pt x="1064" y="663"/>
                </a:lnTo>
                <a:lnTo>
                  <a:pt x="1054" y="653"/>
                </a:lnTo>
                <a:lnTo>
                  <a:pt x="1052" y="651"/>
                </a:lnTo>
                <a:lnTo>
                  <a:pt x="1049" y="651"/>
                </a:lnTo>
                <a:lnTo>
                  <a:pt x="1036" y="651"/>
                </a:lnTo>
                <a:lnTo>
                  <a:pt x="1034" y="653"/>
                </a:lnTo>
                <a:lnTo>
                  <a:pt x="1015" y="649"/>
                </a:lnTo>
                <a:lnTo>
                  <a:pt x="1015" y="648"/>
                </a:lnTo>
                <a:lnTo>
                  <a:pt x="1014" y="648"/>
                </a:lnTo>
                <a:lnTo>
                  <a:pt x="1014" y="646"/>
                </a:lnTo>
                <a:lnTo>
                  <a:pt x="1012" y="644"/>
                </a:lnTo>
                <a:lnTo>
                  <a:pt x="1012" y="643"/>
                </a:lnTo>
                <a:lnTo>
                  <a:pt x="1012" y="639"/>
                </a:lnTo>
                <a:lnTo>
                  <a:pt x="1012" y="638"/>
                </a:lnTo>
                <a:lnTo>
                  <a:pt x="1012" y="638"/>
                </a:lnTo>
                <a:lnTo>
                  <a:pt x="1010" y="636"/>
                </a:lnTo>
                <a:lnTo>
                  <a:pt x="997" y="631"/>
                </a:lnTo>
                <a:lnTo>
                  <a:pt x="995" y="631"/>
                </a:lnTo>
                <a:lnTo>
                  <a:pt x="995" y="633"/>
                </a:lnTo>
                <a:lnTo>
                  <a:pt x="992" y="634"/>
                </a:lnTo>
                <a:lnTo>
                  <a:pt x="992" y="634"/>
                </a:lnTo>
                <a:lnTo>
                  <a:pt x="983" y="634"/>
                </a:lnTo>
                <a:lnTo>
                  <a:pt x="982" y="634"/>
                </a:lnTo>
                <a:lnTo>
                  <a:pt x="982" y="634"/>
                </a:lnTo>
                <a:lnTo>
                  <a:pt x="970" y="643"/>
                </a:lnTo>
                <a:lnTo>
                  <a:pt x="970" y="643"/>
                </a:lnTo>
                <a:lnTo>
                  <a:pt x="968" y="643"/>
                </a:lnTo>
                <a:lnTo>
                  <a:pt x="953" y="639"/>
                </a:lnTo>
                <a:lnTo>
                  <a:pt x="936" y="638"/>
                </a:lnTo>
                <a:lnTo>
                  <a:pt x="931" y="639"/>
                </a:lnTo>
                <a:lnTo>
                  <a:pt x="930" y="639"/>
                </a:lnTo>
                <a:lnTo>
                  <a:pt x="930" y="639"/>
                </a:lnTo>
                <a:lnTo>
                  <a:pt x="928" y="636"/>
                </a:lnTo>
                <a:lnTo>
                  <a:pt x="926" y="634"/>
                </a:lnTo>
                <a:lnTo>
                  <a:pt x="926" y="634"/>
                </a:lnTo>
                <a:lnTo>
                  <a:pt x="926" y="633"/>
                </a:lnTo>
                <a:lnTo>
                  <a:pt x="926" y="629"/>
                </a:lnTo>
                <a:lnTo>
                  <a:pt x="926" y="628"/>
                </a:lnTo>
                <a:lnTo>
                  <a:pt x="928" y="628"/>
                </a:lnTo>
                <a:lnTo>
                  <a:pt x="928" y="628"/>
                </a:lnTo>
                <a:lnTo>
                  <a:pt x="928" y="626"/>
                </a:lnTo>
                <a:lnTo>
                  <a:pt x="928" y="626"/>
                </a:lnTo>
                <a:lnTo>
                  <a:pt x="928" y="626"/>
                </a:lnTo>
                <a:lnTo>
                  <a:pt x="928" y="626"/>
                </a:lnTo>
                <a:lnTo>
                  <a:pt x="926" y="626"/>
                </a:lnTo>
                <a:lnTo>
                  <a:pt x="926" y="624"/>
                </a:lnTo>
                <a:lnTo>
                  <a:pt x="925" y="624"/>
                </a:lnTo>
                <a:lnTo>
                  <a:pt x="925" y="624"/>
                </a:lnTo>
                <a:lnTo>
                  <a:pt x="923" y="622"/>
                </a:lnTo>
                <a:lnTo>
                  <a:pt x="923" y="622"/>
                </a:lnTo>
                <a:lnTo>
                  <a:pt x="923" y="622"/>
                </a:lnTo>
                <a:lnTo>
                  <a:pt x="921" y="622"/>
                </a:lnTo>
                <a:lnTo>
                  <a:pt x="918" y="622"/>
                </a:lnTo>
                <a:lnTo>
                  <a:pt x="918" y="622"/>
                </a:lnTo>
                <a:lnTo>
                  <a:pt x="916" y="622"/>
                </a:lnTo>
                <a:lnTo>
                  <a:pt x="914" y="622"/>
                </a:lnTo>
                <a:lnTo>
                  <a:pt x="913" y="622"/>
                </a:lnTo>
                <a:lnTo>
                  <a:pt x="913" y="622"/>
                </a:lnTo>
                <a:lnTo>
                  <a:pt x="913" y="622"/>
                </a:lnTo>
                <a:lnTo>
                  <a:pt x="913" y="622"/>
                </a:lnTo>
                <a:lnTo>
                  <a:pt x="911" y="622"/>
                </a:lnTo>
                <a:lnTo>
                  <a:pt x="911" y="622"/>
                </a:lnTo>
                <a:lnTo>
                  <a:pt x="908" y="626"/>
                </a:lnTo>
                <a:lnTo>
                  <a:pt x="908" y="626"/>
                </a:lnTo>
                <a:lnTo>
                  <a:pt x="903" y="626"/>
                </a:lnTo>
                <a:lnTo>
                  <a:pt x="903" y="626"/>
                </a:lnTo>
                <a:lnTo>
                  <a:pt x="903" y="626"/>
                </a:lnTo>
                <a:lnTo>
                  <a:pt x="899" y="621"/>
                </a:lnTo>
                <a:lnTo>
                  <a:pt x="898" y="621"/>
                </a:lnTo>
                <a:lnTo>
                  <a:pt x="898" y="621"/>
                </a:lnTo>
                <a:lnTo>
                  <a:pt x="888" y="624"/>
                </a:lnTo>
                <a:lnTo>
                  <a:pt x="888" y="624"/>
                </a:lnTo>
                <a:lnTo>
                  <a:pt x="872" y="621"/>
                </a:lnTo>
                <a:lnTo>
                  <a:pt x="871" y="621"/>
                </a:lnTo>
                <a:lnTo>
                  <a:pt x="867" y="621"/>
                </a:lnTo>
                <a:lnTo>
                  <a:pt x="861" y="626"/>
                </a:lnTo>
                <a:lnTo>
                  <a:pt x="861" y="626"/>
                </a:lnTo>
                <a:lnTo>
                  <a:pt x="861" y="626"/>
                </a:lnTo>
                <a:lnTo>
                  <a:pt x="859" y="626"/>
                </a:lnTo>
                <a:lnTo>
                  <a:pt x="859" y="624"/>
                </a:lnTo>
                <a:lnTo>
                  <a:pt x="859" y="624"/>
                </a:lnTo>
                <a:lnTo>
                  <a:pt x="857" y="624"/>
                </a:lnTo>
                <a:lnTo>
                  <a:pt x="857" y="622"/>
                </a:lnTo>
                <a:lnTo>
                  <a:pt x="856" y="621"/>
                </a:lnTo>
                <a:lnTo>
                  <a:pt x="852" y="617"/>
                </a:lnTo>
                <a:lnTo>
                  <a:pt x="851" y="617"/>
                </a:lnTo>
                <a:lnTo>
                  <a:pt x="844" y="616"/>
                </a:lnTo>
                <a:lnTo>
                  <a:pt x="835" y="617"/>
                </a:lnTo>
                <a:lnTo>
                  <a:pt x="835" y="616"/>
                </a:lnTo>
                <a:lnTo>
                  <a:pt x="832" y="614"/>
                </a:lnTo>
                <a:lnTo>
                  <a:pt x="830" y="614"/>
                </a:lnTo>
                <a:lnTo>
                  <a:pt x="829" y="614"/>
                </a:lnTo>
                <a:lnTo>
                  <a:pt x="822" y="611"/>
                </a:lnTo>
                <a:lnTo>
                  <a:pt x="822" y="611"/>
                </a:lnTo>
                <a:lnTo>
                  <a:pt x="822" y="611"/>
                </a:lnTo>
                <a:lnTo>
                  <a:pt x="820" y="611"/>
                </a:lnTo>
                <a:lnTo>
                  <a:pt x="820" y="612"/>
                </a:lnTo>
                <a:lnTo>
                  <a:pt x="820" y="612"/>
                </a:lnTo>
                <a:lnTo>
                  <a:pt x="819" y="619"/>
                </a:lnTo>
                <a:lnTo>
                  <a:pt x="819" y="621"/>
                </a:lnTo>
                <a:lnTo>
                  <a:pt x="819" y="621"/>
                </a:lnTo>
                <a:lnTo>
                  <a:pt x="819" y="622"/>
                </a:lnTo>
                <a:lnTo>
                  <a:pt x="819" y="624"/>
                </a:lnTo>
                <a:lnTo>
                  <a:pt x="817" y="622"/>
                </a:lnTo>
                <a:lnTo>
                  <a:pt x="815" y="622"/>
                </a:lnTo>
                <a:lnTo>
                  <a:pt x="815" y="622"/>
                </a:lnTo>
                <a:lnTo>
                  <a:pt x="814" y="624"/>
                </a:lnTo>
                <a:lnTo>
                  <a:pt x="814" y="624"/>
                </a:lnTo>
                <a:lnTo>
                  <a:pt x="814" y="624"/>
                </a:lnTo>
                <a:lnTo>
                  <a:pt x="814" y="624"/>
                </a:lnTo>
                <a:lnTo>
                  <a:pt x="812" y="631"/>
                </a:lnTo>
                <a:lnTo>
                  <a:pt x="814" y="631"/>
                </a:lnTo>
                <a:lnTo>
                  <a:pt x="814" y="633"/>
                </a:lnTo>
                <a:lnTo>
                  <a:pt x="815" y="633"/>
                </a:lnTo>
                <a:lnTo>
                  <a:pt x="815" y="633"/>
                </a:lnTo>
                <a:lnTo>
                  <a:pt x="815" y="633"/>
                </a:lnTo>
                <a:lnTo>
                  <a:pt x="815" y="634"/>
                </a:lnTo>
                <a:lnTo>
                  <a:pt x="815" y="634"/>
                </a:lnTo>
                <a:lnTo>
                  <a:pt x="815" y="636"/>
                </a:lnTo>
                <a:lnTo>
                  <a:pt x="815" y="638"/>
                </a:lnTo>
                <a:lnTo>
                  <a:pt x="815" y="639"/>
                </a:lnTo>
                <a:lnTo>
                  <a:pt x="815" y="639"/>
                </a:lnTo>
                <a:lnTo>
                  <a:pt x="815" y="641"/>
                </a:lnTo>
                <a:lnTo>
                  <a:pt x="814" y="643"/>
                </a:lnTo>
                <a:lnTo>
                  <a:pt x="814" y="643"/>
                </a:lnTo>
                <a:lnTo>
                  <a:pt x="807" y="646"/>
                </a:lnTo>
                <a:lnTo>
                  <a:pt x="805" y="646"/>
                </a:lnTo>
                <a:lnTo>
                  <a:pt x="804" y="648"/>
                </a:lnTo>
                <a:lnTo>
                  <a:pt x="802" y="649"/>
                </a:lnTo>
                <a:lnTo>
                  <a:pt x="800" y="656"/>
                </a:lnTo>
                <a:lnTo>
                  <a:pt x="798" y="658"/>
                </a:lnTo>
                <a:lnTo>
                  <a:pt x="798" y="659"/>
                </a:lnTo>
                <a:lnTo>
                  <a:pt x="798" y="659"/>
                </a:lnTo>
                <a:lnTo>
                  <a:pt x="800" y="659"/>
                </a:lnTo>
                <a:lnTo>
                  <a:pt x="802" y="661"/>
                </a:lnTo>
                <a:lnTo>
                  <a:pt x="802" y="661"/>
                </a:lnTo>
                <a:lnTo>
                  <a:pt x="802" y="661"/>
                </a:lnTo>
                <a:lnTo>
                  <a:pt x="802" y="661"/>
                </a:lnTo>
                <a:lnTo>
                  <a:pt x="802" y="663"/>
                </a:lnTo>
                <a:lnTo>
                  <a:pt x="802" y="663"/>
                </a:lnTo>
                <a:lnTo>
                  <a:pt x="804" y="666"/>
                </a:lnTo>
                <a:lnTo>
                  <a:pt x="804" y="668"/>
                </a:lnTo>
                <a:lnTo>
                  <a:pt x="804" y="668"/>
                </a:lnTo>
                <a:lnTo>
                  <a:pt x="798" y="676"/>
                </a:lnTo>
                <a:lnTo>
                  <a:pt x="798" y="678"/>
                </a:lnTo>
                <a:lnTo>
                  <a:pt x="793" y="681"/>
                </a:lnTo>
                <a:lnTo>
                  <a:pt x="793" y="683"/>
                </a:lnTo>
                <a:lnTo>
                  <a:pt x="793" y="683"/>
                </a:lnTo>
                <a:lnTo>
                  <a:pt x="793" y="683"/>
                </a:lnTo>
                <a:lnTo>
                  <a:pt x="795" y="685"/>
                </a:lnTo>
                <a:lnTo>
                  <a:pt x="795" y="685"/>
                </a:lnTo>
                <a:lnTo>
                  <a:pt x="795" y="685"/>
                </a:lnTo>
                <a:lnTo>
                  <a:pt x="797" y="686"/>
                </a:lnTo>
                <a:lnTo>
                  <a:pt x="797" y="686"/>
                </a:lnTo>
                <a:lnTo>
                  <a:pt x="797" y="686"/>
                </a:lnTo>
                <a:lnTo>
                  <a:pt x="797" y="686"/>
                </a:lnTo>
                <a:lnTo>
                  <a:pt x="797" y="688"/>
                </a:lnTo>
                <a:lnTo>
                  <a:pt x="793" y="700"/>
                </a:lnTo>
                <a:lnTo>
                  <a:pt x="793" y="717"/>
                </a:lnTo>
                <a:lnTo>
                  <a:pt x="792" y="718"/>
                </a:lnTo>
                <a:lnTo>
                  <a:pt x="792" y="720"/>
                </a:lnTo>
                <a:lnTo>
                  <a:pt x="788" y="723"/>
                </a:lnTo>
                <a:lnTo>
                  <a:pt x="787" y="725"/>
                </a:lnTo>
                <a:lnTo>
                  <a:pt x="787" y="732"/>
                </a:lnTo>
                <a:lnTo>
                  <a:pt x="787" y="733"/>
                </a:lnTo>
                <a:lnTo>
                  <a:pt x="785" y="735"/>
                </a:lnTo>
                <a:lnTo>
                  <a:pt x="775" y="737"/>
                </a:lnTo>
                <a:lnTo>
                  <a:pt x="762" y="735"/>
                </a:lnTo>
                <a:lnTo>
                  <a:pt x="762" y="737"/>
                </a:lnTo>
                <a:lnTo>
                  <a:pt x="753" y="745"/>
                </a:lnTo>
                <a:lnTo>
                  <a:pt x="753" y="745"/>
                </a:lnTo>
                <a:lnTo>
                  <a:pt x="753" y="747"/>
                </a:lnTo>
                <a:lnTo>
                  <a:pt x="751" y="747"/>
                </a:lnTo>
                <a:lnTo>
                  <a:pt x="751" y="747"/>
                </a:lnTo>
                <a:lnTo>
                  <a:pt x="750" y="747"/>
                </a:lnTo>
                <a:lnTo>
                  <a:pt x="750" y="747"/>
                </a:lnTo>
                <a:lnTo>
                  <a:pt x="748" y="745"/>
                </a:lnTo>
                <a:lnTo>
                  <a:pt x="748" y="745"/>
                </a:lnTo>
                <a:lnTo>
                  <a:pt x="748" y="745"/>
                </a:lnTo>
                <a:lnTo>
                  <a:pt x="746" y="749"/>
                </a:lnTo>
                <a:lnTo>
                  <a:pt x="743" y="755"/>
                </a:lnTo>
                <a:lnTo>
                  <a:pt x="743" y="757"/>
                </a:lnTo>
                <a:lnTo>
                  <a:pt x="743" y="757"/>
                </a:lnTo>
                <a:lnTo>
                  <a:pt x="740" y="759"/>
                </a:lnTo>
                <a:lnTo>
                  <a:pt x="740" y="760"/>
                </a:lnTo>
                <a:lnTo>
                  <a:pt x="733" y="762"/>
                </a:lnTo>
                <a:lnTo>
                  <a:pt x="733" y="762"/>
                </a:lnTo>
                <a:lnTo>
                  <a:pt x="731" y="764"/>
                </a:lnTo>
                <a:lnTo>
                  <a:pt x="731" y="765"/>
                </a:lnTo>
                <a:lnTo>
                  <a:pt x="733" y="779"/>
                </a:lnTo>
                <a:lnTo>
                  <a:pt x="733" y="782"/>
                </a:lnTo>
                <a:lnTo>
                  <a:pt x="731" y="784"/>
                </a:lnTo>
                <a:lnTo>
                  <a:pt x="730" y="787"/>
                </a:lnTo>
                <a:lnTo>
                  <a:pt x="714" y="804"/>
                </a:lnTo>
                <a:lnTo>
                  <a:pt x="704" y="812"/>
                </a:lnTo>
                <a:lnTo>
                  <a:pt x="703" y="814"/>
                </a:lnTo>
                <a:lnTo>
                  <a:pt x="703" y="816"/>
                </a:lnTo>
                <a:lnTo>
                  <a:pt x="699" y="812"/>
                </a:lnTo>
                <a:lnTo>
                  <a:pt x="698" y="811"/>
                </a:lnTo>
                <a:lnTo>
                  <a:pt x="696" y="809"/>
                </a:lnTo>
                <a:lnTo>
                  <a:pt x="696" y="809"/>
                </a:lnTo>
                <a:lnTo>
                  <a:pt x="694" y="809"/>
                </a:lnTo>
                <a:lnTo>
                  <a:pt x="694" y="809"/>
                </a:lnTo>
                <a:lnTo>
                  <a:pt x="691" y="811"/>
                </a:lnTo>
                <a:lnTo>
                  <a:pt x="691" y="811"/>
                </a:lnTo>
                <a:lnTo>
                  <a:pt x="689" y="811"/>
                </a:lnTo>
                <a:lnTo>
                  <a:pt x="688" y="807"/>
                </a:lnTo>
                <a:lnTo>
                  <a:pt x="686" y="806"/>
                </a:lnTo>
                <a:lnTo>
                  <a:pt x="684" y="806"/>
                </a:lnTo>
                <a:lnTo>
                  <a:pt x="683" y="804"/>
                </a:lnTo>
                <a:lnTo>
                  <a:pt x="657" y="802"/>
                </a:lnTo>
                <a:lnTo>
                  <a:pt x="654" y="802"/>
                </a:lnTo>
                <a:lnTo>
                  <a:pt x="651" y="801"/>
                </a:lnTo>
                <a:lnTo>
                  <a:pt x="651" y="801"/>
                </a:lnTo>
                <a:lnTo>
                  <a:pt x="649" y="801"/>
                </a:lnTo>
                <a:lnTo>
                  <a:pt x="649" y="801"/>
                </a:lnTo>
                <a:lnTo>
                  <a:pt x="649" y="799"/>
                </a:lnTo>
                <a:lnTo>
                  <a:pt x="647" y="797"/>
                </a:lnTo>
                <a:lnTo>
                  <a:pt x="646" y="796"/>
                </a:lnTo>
                <a:lnTo>
                  <a:pt x="646" y="796"/>
                </a:lnTo>
                <a:lnTo>
                  <a:pt x="646" y="794"/>
                </a:lnTo>
                <a:lnTo>
                  <a:pt x="642" y="792"/>
                </a:lnTo>
                <a:lnTo>
                  <a:pt x="640" y="792"/>
                </a:lnTo>
                <a:lnTo>
                  <a:pt x="639" y="792"/>
                </a:lnTo>
                <a:lnTo>
                  <a:pt x="635" y="792"/>
                </a:lnTo>
                <a:lnTo>
                  <a:pt x="634" y="792"/>
                </a:lnTo>
                <a:lnTo>
                  <a:pt x="634" y="792"/>
                </a:lnTo>
                <a:lnTo>
                  <a:pt x="632" y="792"/>
                </a:lnTo>
                <a:lnTo>
                  <a:pt x="632" y="791"/>
                </a:lnTo>
                <a:lnTo>
                  <a:pt x="630" y="789"/>
                </a:lnTo>
                <a:lnTo>
                  <a:pt x="630" y="789"/>
                </a:lnTo>
                <a:lnTo>
                  <a:pt x="630" y="789"/>
                </a:lnTo>
                <a:lnTo>
                  <a:pt x="629" y="787"/>
                </a:lnTo>
                <a:lnTo>
                  <a:pt x="627" y="787"/>
                </a:lnTo>
                <a:lnTo>
                  <a:pt x="622" y="791"/>
                </a:lnTo>
                <a:lnTo>
                  <a:pt x="620" y="791"/>
                </a:lnTo>
                <a:lnTo>
                  <a:pt x="619" y="791"/>
                </a:lnTo>
                <a:lnTo>
                  <a:pt x="598" y="782"/>
                </a:lnTo>
                <a:lnTo>
                  <a:pt x="598" y="782"/>
                </a:lnTo>
                <a:lnTo>
                  <a:pt x="598" y="782"/>
                </a:lnTo>
                <a:lnTo>
                  <a:pt x="600" y="779"/>
                </a:lnTo>
                <a:lnTo>
                  <a:pt x="604" y="775"/>
                </a:lnTo>
                <a:lnTo>
                  <a:pt x="604" y="774"/>
                </a:lnTo>
                <a:lnTo>
                  <a:pt x="602" y="774"/>
                </a:lnTo>
                <a:lnTo>
                  <a:pt x="597" y="769"/>
                </a:lnTo>
                <a:lnTo>
                  <a:pt x="597" y="769"/>
                </a:lnTo>
                <a:lnTo>
                  <a:pt x="597" y="767"/>
                </a:lnTo>
                <a:lnTo>
                  <a:pt x="597" y="767"/>
                </a:lnTo>
                <a:lnTo>
                  <a:pt x="597" y="765"/>
                </a:lnTo>
                <a:lnTo>
                  <a:pt x="597" y="765"/>
                </a:lnTo>
                <a:lnTo>
                  <a:pt x="597" y="765"/>
                </a:lnTo>
                <a:lnTo>
                  <a:pt x="597" y="764"/>
                </a:lnTo>
                <a:lnTo>
                  <a:pt x="597" y="764"/>
                </a:lnTo>
                <a:lnTo>
                  <a:pt x="598" y="760"/>
                </a:lnTo>
                <a:lnTo>
                  <a:pt x="598" y="759"/>
                </a:lnTo>
                <a:lnTo>
                  <a:pt x="598" y="759"/>
                </a:lnTo>
                <a:lnTo>
                  <a:pt x="598" y="757"/>
                </a:lnTo>
                <a:lnTo>
                  <a:pt x="597" y="755"/>
                </a:lnTo>
                <a:lnTo>
                  <a:pt x="597" y="754"/>
                </a:lnTo>
                <a:lnTo>
                  <a:pt x="595" y="754"/>
                </a:lnTo>
                <a:lnTo>
                  <a:pt x="595" y="754"/>
                </a:lnTo>
                <a:lnTo>
                  <a:pt x="593" y="754"/>
                </a:lnTo>
                <a:lnTo>
                  <a:pt x="583" y="757"/>
                </a:lnTo>
                <a:lnTo>
                  <a:pt x="583" y="757"/>
                </a:lnTo>
                <a:lnTo>
                  <a:pt x="582" y="757"/>
                </a:lnTo>
                <a:lnTo>
                  <a:pt x="577" y="752"/>
                </a:lnTo>
                <a:lnTo>
                  <a:pt x="575" y="745"/>
                </a:lnTo>
                <a:lnTo>
                  <a:pt x="573" y="744"/>
                </a:lnTo>
                <a:lnTo>
                  <a:pt x="573" y="744"/>
                </a:lnTo>
                <a:lnTo>
                  <a:pt x="573" y="742"/>
                </a:lnTo>
                <a:lnTo>
                  <a:pt x="575" y="738"/>
                </a:lnTo>
                <a:lnTo>
                  <a:pt x="575" y="737"/>
                </a:lnTo>
                <a:lnTo>
                  <a:pt x="575" y="737"/>
                </a:lnTo>
                <a:lnTo>
                  <a:pt x="572" y="733"/>
                </a:lnTo>
                <a:lnTo>
                  <a:pt x="572" y="732"/>
                </a:lnTo>
                <a:lnTo>
                  <a:pt x="568" y="728"/>
                </a:lnTo>
                <a:lnTo>
                  <a:pt x="565" y="722"/>
                </a:lnTo>
                <a:lnTo>
                  <a:pt x="563" y="718"/>
                </a:lnTo>
                <a:lnTo>
                  <a:pt x="561" y="717"/>
                </a:lnTo>
                <a:lnTo>
                  <a:pt x="560" y="715"/>
                </a:lnTo>
                <a:lnTo>
                  <a:pt x="560" y="713"/>
                </a:lnTo>
                <a:lnTo>
                  <a:pt x="556" y="708"/>
                </a:lnTo>
                <a:lnTo>
                  <a:pt x="556" y="708"/>
                </a:lnTo>
                <a:lnTo>
                  <a:pt x="556" y="708"/>
                </a:lnTo>
                <a:lnTo>
                  <a:pt x="555" y="708"/>
                </a:lnTo>
                <a:lnTo>
                  <a:pt x="553" y="707"/>
                </a:lnTo>
                <a:lnTo>
                  <a:pt x="551" y="707"/>
                </a:lnTo>
                <a:lnTo>
                  <a:pt x="551" y="707"/>
                </a:lnTo>
                <a:lnTo>
                  <a:pt x="551" y="707"/>
                </a:lnTo>
                <a:lnTo>
                  <a:pt x="550" y="703"/>
                </a:lnTo>
                <a:lnTo>
                  <a:pt x="546" y="698"/>
                </a:lnTo>
                <a:lnTo>
                  <a:pt x="536" y="690"/>
                </a:lnTo>
                <a:lnTo>
                  <a:pt x="533" y="686"/>
                </a:lnTo>
                <a:lnTo>
                  <a:pt x="533" y="685"/>
                </a:lnTo>
                <a:lnTo>
                  <a:pt x="528" y="681"/>
                </a:lnTo>
                <a:lnTo>
                  <a:pt x="525" y="680"/>
                </a:lnTo>
                <a:lnTo>
                  <a:pt x="525" y="676"/>
                </a:lnTo>
                <a:lnTo>
                  <a:pt x="521" y="670"/>
                </a:lnTo>
                <a:lnTo>
                  <a:pt x="521" y="670"/>
                </a:lnTo>
                <a:lnTo>
                  <a:pt x="521" y="668"/>
                </a:lnTo>
                <a:lnTo>
                  <a:pt x="519" y="668"/>
                </a:lnTo>
                <a:lnTo>
                  <a:pt x="519" y="670"/>
                </a:lnTo>
                <a:lnTo>
                  <a:pt x="518" y="670"/>
                </a:lnTo>
                <a:lnTo>
                  <a:pt x="518" y="670"/>
                </a:lnTo>
                <a:lnTo>
                  <a:pt x="511" y="676"/>
                </a:lnTo>
                <a:lnTo>
                  <a:pt x="509" y="676"/>
                </a:lnTo>
                <a:lnTo>
                  <a:pt x="509" y="676"/>
                </a:lnTo>
                <a:lnTo>
                  <a:pt x="503" y="671"/>
                </a:lnTo>
                <a:lnTo>
                  <a:pt x="501" y="671"/>
                </a:lnTo>
                <a:lnTo>
                  <a:pt x="481" y="671"/>
                </a:lnTo>
                <a:lnTo>
                  <a:pt x="476" y="670"/>
                </a:lnTo>
                <a:lnTo>
                  <a:pt x="474" y="670"/>
                </a:lnTo>
                <a:lnTo>
                  <a:pt x="472" y="666"/>
                </a:lnTo>
                <a:lnTo>
                  <a:pt x="472" y="665"/>
                </a:lnTo>
                <a:lnTo>
                  <a:pt x="471" y="663"/>
                </a:lnTo>
                <a:lnTo>
                  <a:pt x="471" y="663"/>
                </a:lnTo>
                <a:lnTo>
                  <a:pt x="471" y="663"/>
                </a:lnTo>
                <a:lnTo>
                  <a:pt x="471" y="663"/>
                </a:lnTo>
                <a:lnTo>
                  <a:pt x="444" y="658"/>
                </a:lnTo>
                <a:lnTo>
                  <a:pt x="442" y="658"/>
                </a:lnTo>
                <a:lnTo>
                  <a:pt x="442" y="656"/>
                </a:lnTo>
                <a:lnTo>
                  <a:pt x="442" y="654"/>
                </a:lnTo>
                <a:lnTo>
                  <a:pt x="442" y="651"/>
                </a:lnTo>
                <a:lnTo>
                  <a:pt x="442" y="649"/>
                </a:lnTo>
                <a:lnTo>
                  <a:pt x="442" y="649"/>
                </a:lnTo>
                <a:lnTo>
                  <a:pt x="440" y="649"/>
                </a:lnTo>
                <a:lnTo>
                  <a:pt x="440" y="649"/>
                </a:lnTo>
                <a:lnTo>
                  <a:pt x="430" y="648"/>
                </a:lnTo>
                <a:lnTo>
                  <a:pt x="430" y="648"/>
                </a:lnTo>
                <a:lnTo>
                  <a:pt x="422" y="649"/>
                </a:lnTo>
                <a:lnTo>
                  <a:pt x="419" y="651"/>
                </a:lnTo>
                <a:lnTo>
                  <a:pt x="419" y="653"/>
                </a:lnTo>
                <a:lnTo>
                  <a:pt x="419" y="653"/>
                </a:lnTo>
                <a:lnTo>
                  <a:pt x="417" y="654"/>
                </a:lnTo>
                <a:lnTo>
                  <a:pt x="419" y="654"/>
                </a:lnTo>
                <a:lnTo>
                  <a:pt x="427" y="663"/>
                </a:lnTo>
                <a:lnTo>
                  <a:pt x="427" y="665"/>
                </a:lnTo>
                <a:lnTo>
                  <a:pt x="427" y="665"/>
                </a:lnTo>
                <a:lnTo>
                  <a:pt x="427" y="665"/>
                </a:lnTo>
                <a:lnTo>
                  <a:pt x="427" y="666"/>
                </a:lnTo>
                <a:lnTo>
                  <a:pt x="427" y="666"/>
                </a:lnTo>
                <a:lnTo>
                  <a:pt x="427" y="666"/>
                </a:lnTo>
                <a:lnTo>
                  <a:pt x="427" y="666"/>
                </a:lnTo>
                <a:lnTo>
                  <a:pt x="402" y="680"/>
                </a:lnTo>
                <a:lnTo>
                  <a:pt x="392" y="683"/>
                </a:lnTo>
                <a:lnTo>
                  <a:pt x="390" y="681"/>
                </a:lnTo>
                <a:lnTo>
                  <a:pt x="388" y="681"/>
                </a:lnTo>
                <a:lnTo>
                  <a:pt x="387" y="683"/>
                </a:lnTo>
                <a:lnTo>
                  <a:pt x="387" y="683"/>
                </a:lnTo>
                <a:lnTo>
                  <a:pt x="375" y="705"/>
                </a:lnTo>
                <a:lnTo>
                  <a:pt x="373" y="707"/>
                </a:lnTo>
                <a:lnTo>
                  <a:pt x="373" y="708"/>
                </a:lnTo>
                <a:lnTo>
                  <a:pt x="370" y="710"/>
                </a:lnTo>
                <a:lnTo>
                  <a:pt x="365" y="710"/>
                </a:lnTo>
                <a:lnTo>
                  <a:pt x="348" y="712"/>
                </a:lnTo>
                <a:lnTo>
                  <a:pt x="341" y="710"/>
                </a:lnTo>
                <a:lnTo>
                  <a:pt x="340" y="710"/>
                </a:lnTo>
                <a:lnTo>
                  <a:pt x="336" y="713"/>
                </a:lnTo>
                <a:lnTo>
                  <a:pt x="331" y="720"/>
                </a:lnTo>
                <a:lnTo>
                  <a:pt x="314" y="723"/>
                </a:lnTo>
                <a:lnTo>
                  <a:pt x="303" y="732"/>
                </a:lnTo>
                <a:lnTo>
                  <a:pt x="303" y="732"/>
                </a:lnTo>
                <a:lnTo>
                  <a:pt x="303" y="730"/>
                </a:lnTo>
                <a:lnTo>
                  <a:pt x="301" y="727"/>
                </a:lnTo>
                <a:lnTo>
                  <a:pt x="299" y="727"/>
                </a:lnTo>
                <a:lnTo>
                  <a:pt x="299" y="727"/>
                </a:lnTo>
                <a:lnTo>
                  <a:pt x="299" y="727"/>
                </a:lnTo>
                <a:lnTo>
                  <a:pt x="299" y="727"/>
                </a:lnTo>
                <a:lnTo>
                  <a:pt x="299" y="727"/>
                </a:lnTo>
                <a:lnTo>
                  <a:pt x="299" y="725"/>
                </a:lnTo>
                <a:lnTo>
                  <a:pt x="299" y="725"/>
                </a:lnTo>
                <a:lnTo>
                  <a:pt x="299" y="725"/>
                </a:lnTo>
                <a:lnTo>
                  <a:pt x="299" y="725"/>
                </a:lnTo>
                <a:lnTo>
                  <a:pt x="298" y="725"/>
                </a:lnTo>
                <a:lnTo>
                  <a:pt x="291" y="728"/>
                </a:lnTo>
                <a:lnTo>
                  <a:pt x="291" y="728"/>
                </a:lnTo>
                <a:lnTo>
                  <a:pt x="291" y="728"/>
                </a:lnTo>
                <a:lnTo>
                  <a:pt x="289" y="728"/>
                </a:lnTo>
                <a:lnTo>
                  <a:pt x="289" y="728"/>
                </a:lnTo>
                <a:lnTo>
                  <a:pt x="289" y="728"/>
                </a:lnTo>
                <a:lnTo>
                  <a:pt x="289" y="728"/>
                </a:lnTo>
                <a:lnTo>
                  <a:pt x="287" y="728"/>
                </a:lnTo>
                <a:lnTo>
                  <a:pt x="287" y="730"/>
                </a:lnTo>
                <a:lnTo>
                  <a:pt x="287" y="730"/>
                </a:lnTo>
                <a:lnTo>
                  <a:pt x="287" y="730"/>
                </a:lnTo>
                <a:lnTo>
                  <a:pt x="287" y="730"/>
                </a:lnTo>
                <a:lnTo>
                  <a:pt x="287" y="732"/>
                </a:lnTo>
                <a:lnTo>
                  <a:pt x="287" y="732"/>
                </a:lnTo>
                <a:lnTo>
                  <a:pt x="287" y="732"/>
                </a:lnTo>
                <a:lnTo>
                  <a:pt x="287" y="732"/>
                </a:lnTo>
                <a:lnTo>
                  <a:pt x="286" y="749"/>
                </a:lnTo>
                <a:lnTo>
                  <a:pt x="286" y="750"/>
                </a:lnTo>
                <a:lnTo>
                  <a:pt x="284" y="752"/>
                </a:lnTo>
                <a:lnTo>
                  <a:pt x="282" y="752"/>
                </a:lnTo>
                <a:lnTo>
                  <a:pt x="264" y="757"/>
                </a:lnTo>
                <a:lnTo>
                  <a:pt x="261" y="755"/>
                </a:lnTo>
                <a:lnTo>
                  <a:pt x="257" y="754"/>
                </a:lnTo>
                <a:lnTo>
                  <a:pt x="251" y="754"/>
                </a:lnTo>
                <a:lnTo>
                  <a:pt x="242" y="750"/>
                </a:lnTo>
                <a:lnTo>
                  <a:pt x="239" y="749"/>
                </a:lnTo>
                <a:lnTo>
                  <a:pt x="229" y="744"/>
                </a:lnTo>
                <a:lnTo>
                  <a:pt x="229" y="740"/>
                </a:lnTo>
                <a:lnTo>
                  <a:pt x="220" y="720"/>
                </a:lnTo>
                <a:lnTo>
                  <a:pt x="220" y="717"/>
                </a:lnTo>
                <a:lnTo>
                  <a:pt x="217" y="691"/>
                </a:lnTo>
                <a:lnTo>
                  <a:pt x="217" y="690"/>
                </a:lnTo>
                <a:lnTo>
                  <a:pt x="217" y="690"/>
                </a:lnTo>
                <a:lnTo>
                  <a:pt x="217" y="686"/>
                </a:lnTo>
                <a:lnTo>
                  <a:pt x="217" y="686"/>
                </a:lnTo>
                <a:lnTo>
                  <a:pt x="217" y="686"/>
                </a:lnTo>
                <a:lnTo>
                  <a:pt x="215" y="686"/>
                </a:lnTo>
                <a:lnTo>
                  <a:pt x="214" y="685"/>
                </a:lnTo>
                <a:lnTo>
                  <a:pt x="212" y="685"/>
                </a:lnTo>
                <a:lnTo>
                  <a:pt x="212" y="683"/>
                </a:lnTo>
                <a:lnTo>
                  <a:pt x="212" y="681"/>
                </a:lnTo>
                <a:lnTo>
                  <a:pt x="210" y="681"/>
                </a:lnTo>
                <a:lnTo>
                  <a:pt x="210" y="681"/>
                </a:lnTo>
                <a:lnTo>
                  <a:pt x="210" y="676"/>
                </a:lnTo>
                <a:lnTo>
                  <a:pt x="210" y="676"/>
                </a:lnTo>
                <a:lnTo>
                  <a:pt x="210" y="675"/>
                </a:lnTo>
                <a:lnTo>
                  <a:pt x="210" y="673"/>
                </a:lnTo>
                <a:lnTo>
                  <a:pt x="208" y="673"/>
                </a:lnTo>
                <a:lnTo>
                  <a:pt x="177" y="659"/>
                </a:lnTo>
                <a:lnTo>
                  <a:pt x="166" y="659"/>
                </a:lnTo>
                <a:lnTo>
                  <a:pt x="163" y="658"/>
                </a:lnTo>
                <a:lnTo>
                  <a:pt x="160" y="656"/>
                </a:lnTo>
                <a:lnTo>
                  <a:pt x="155" y="651"/>
                </a:lnTo>
                <a:lnTo>
                  <a:pt x="155" y="649"/>
                </a:lnTo>
                <a:lnTo>
                  <a:pt x="155" y="648"/>
                </a:lnTo>
                <a:lnTo>
                  <a:pt x="155" y="648"/>
                </a:lnTo>
                <a:lnTo>
                  <a:pt x="155" y="646"/>
                </a:lnTo>
                <a:lnTo>
                  <a:pt x="155" y="646"/>
                </a:lnTo>
                <a:lnTo>
                  <a:pt x="156" y="628"/>
                </a:lnTo>
                <a:lnTo>
                  <a:pt x="158" y="621"/>
                </a:lnTo>
                <a:lnTo>
                  <a:pt x="158" y="619"/>
                </a:lnTo>
                <a:lnTo>
                  <a:pt x="158" y="617"/>
                </a:lnTo>
                <a:lnTo>
                  <a:pt x="158" y="606"/>
                </a:lnTo>
                <a:lnTo>
                  <a:pt x="158" y="597"/>
                </a:lnTo>
                <a:lnTo>
                  <a:pt x="158" y="596"/>
                </a:lnTo>
                <a:lnTo>
                  <a:pt x="156" y="592"/>
                </a:lnTo>
                <a:lnTo>
                  <a:pt x="156" y="591"/>
                </a:lnTo>
                <a:lnTo>
                  <a:pt x="156" y="591"/>
                </a:lnTo>
                <a:lnTo>
                  <a:pt x="156" y="589"/>
                </a:lnTo>
                <a:lnTo>
                  <a:pt x="156" y="587"/>
                </a:lnTo>
                <a:lnTo>
                  <a:pt x="158" y="585"/>
                </a:lnTo>
                <a:lnTo>
                  <a:pt x="158" y="584"/>
                </a:lnTo>
                <a:lnTo>
                  <a:pt x="158" y="582"/>
                </a:lnTo>
                <a:lnTo>
                  <a:pt x="156" y="582"/>
                </a:lnTo>
                <a:lnTo>
                  <a:pt x="156" y="580"/>
                </a:lnTo>
                <a:lnTo>
                  <a:pt x="156" y="580"/>
                </a:lnTo>
                <a:lnTo>
                  <a:pt x="156" y="580"/>
                </a:lnTo>
                <a:lnTo>
                  <a:pt x="148" y="579"/>
                </a:lnTo>
                <a:lnTo>
                  <a:pt x="146" y="577"/>
                </a:lnTo>
                <a:lnTo>
                  <a:pt x="143" y="572"/>
                </a:lnTo>
                <a:lnTo>
                  <a:pt x="140" y="570"/>
                </a:lnTo>
                <a:lnTo>
                  <a:pt x="140" y="570"/>
                </a:lnTo>
                <a:lnTo>
                  <a:pt x="140" y="570"/>
                </a:lnTo>
                <a:lnTo>
                  <a:pt x="138" y="569"/>
                </a:lnTo>
                <a:lnTo>
                  <a:pt x="138" y="569"/>
                </a:lnTo>
                <a:lnTo>
                  <a:pt x="138" y="569"/>
                </a:lnTo>
                <a:lnTo>
                  <a:pt x="141" y="565"/>
                </a:lnTo>
                <a:lnTo>
                  <a:pt x="141" y="562"/>
                </a:lnTo>
                <a:lnTo>
                  <a:pt x="140" y="554"/>
                </a:lnTo>
                <a:lnTo>
                  <a:pt x="140" y="550"/>
                </a:lnTo>
                <a:lnTo>
                  <a:pt x="138" y="545"/>
                </a:lnTo>
                <a:lnTo>
                  <a:pt x="131" y="528"/>
                </a:lnTo>
                <a:lnTo>
                  <a:pt x="131" y="527"/>
                </a:lnTo>
                <a:lnTo>
                  <a:pt x="131" y="523"/>
                </a:lnTo>
                <a:lnTo>
                  <a:pt x="131" y="523"/>
                </a:lnTo>
                <a:lnTo>
                  <a:pt x="131" y="522"/>
                </a:lnTo>
                <a:lnTo>
                  <a:pt x="131" y="522"/>
                </a:lnTo>
                <a:lnTo>
                  <a:pt x="131" y="515"/>
                </a:lnTo>
                <a:lnTo>
                  <a:pt x="129" y="503"/>
                </a:lnTo>
                <a:lnTo>
                  <a:pt x="129" y="503"/>
                </a:lnTo>
                <a:lnTo>
                  <a:pt x="131" y="501"/>
                </a:lnTo>
                <a:lnTo>
                  <a:pt x="131" y="501"/>
                </a:lnTo>
                <a:lnTo>
                  <a:pt x="131" y="500"/>
                </a:lnTo>
                <a:lnTo>
                  <a:pt x="133" y="498"/>
                </a:lnTo>
                <a:lnTo>
                  <a:pt x="133" y="496"/>
                </a:lnTo>
                <a:lnTo>
                  <a:pt x="135" y="495"/>
                </a:lnTo>
                <a:lnTo>
                  <a:pt x="136" y="493"/>
                </a:lnTo>
                <a:lnTo>
                  <a:pt x="138" y="491"/>
                </a:lnTo>
                <a:lnTo>
                  <a:pt x="138" y="491"/>
                </a:lnTo>
                <a:lnTo>
                  <a:pt x="138" y="491"/>
                </a:lnTo>
                <a:lnTo>
                  <a:pt x="131" y="468"/>
                </a:lnTo>
                <a:lnTo>
                  <a:pt x="123" y="456"/>
                </a:lnTo>
                <a:lnTo>
                  <a:pt x="103" y="441"/>
                </a:lnTo>
                <a:lnTo>
                  <a:pt x="103" y="441"/>
                </a:lnTo>
                <a:lnTo>
                  <a:pt x="103" y="441"/>
                </a:lnTo>
                <a:lnTo>
                  <a:pt x="101" y="438"/>
                </a:lnTo>
                <a:lnTo>
                  <a:pt x="72" y="406"/>
                </a:lnTo>
                <a:lnTo>
                  <a:pt x="69" y="404"/>
                </a:lnTo>
                <a:lnTo>
                  <a:pt x="64" y="402"/>
                </a:lnTo>
                <a:lnTo>
                  <a:pt x="54" y="399"/>
                </a:lnTo>
                <a:lnTo>
                  <a:pt x="50" y="397"/>
                </a:lnTo>
                <a:lnTo>
                  <a:pt x="39" y="392"/>
                </a:lnTo>
                <a:lnTo>
                  <a:pt x="22" y="390"/>
                </a:lnTo>
                <a:lnTo>
                  <a:pt x="20" y="390"/>
                </a:lnTo>
                <a:lnTo>
                  <a:pt x="20" y="389"/>
                </a:lnTo>
                <a:lnTo>
                  <a:pt x="20" y="389"/>
                </a:lnTo>
                <a:lnTo>
                  <a:pt x="19" y="387"/>
                </a:lnTo>
                <a:lnTo>
                  <a:pt x="19" y="387"/>
                </a:lnTo>
                <a:lnTo>
                  <a:pt x="19" y="387"/>
                </a:lnTo>
                <a:lnTo>
                  <a:pt x="19" y="385"/>
                </a:lnTo>
                <a:lnTo>
                  <a:pt x="19" y="384"/>
                </a:lnTo>
                <a:lnTo>
                  <a:pt x="20" y="377"/>
                </a:lnTo>
                <a:lnTo>
                  <a:pt x="20" y="375"/>
                </a:lnTo>
                <a:lnTo>
                  <a:pt x="20" y="375"/>
                </a:lnTo>
                <a:lnTo>
                  <a:pt x="20" y="375"/>
                </a:lnTo>
                <a:lnTo>
                  <a:pt x="22" y="374"/>
                </a:lnTo>
                <a:lnTo>
                  <a:pt x="22" y="374"/>
                </a:lnTo>
                <a:lnTo>
                  <a:pt x="22" y="372"/>
                </a:lnTo>
                <a:lnTo>
                  <a:pt x="22" y="372"/>
                </a:lnTo>
                <a:lnTo>
                  <a:pt x="22" y="372"/>
                </a:lnTo>
                <a:lnTo>
                  <a:pt x="14" y="364"/>
                </a:lnTo>
                <a:lnTo>
                  <a:pt x="14" y="364"/>
                </a:lnTo>
                <a:lnTo>
                  <a:pt x="12" y="364"/>
                </a:lnTo>
                <a:lnTo>
                  <a:pt x="12" y="364"/>
                </a:lnTo>
                <a:lnTo>
                  <a:pt x="10" y="365"/>
                </a:lnTo>
                <a:lnTo>
                  <a:pt x="8" y="365"/>
                </a:lnTo>
                <a:lnTo>
                  <a:pt x="7" y="365"/>
                </a:lnTo>
                <a:lnTo>
                  <a:pt x="7" y="364"/>
                </a:lnTo>
                <a:lnTo>
                  <a:pt x="5" y="362"/>
                </a:lnTo>
                <a:lnTo>
                  <a:pt x="3" y="362"/>
                </a:lnTo>
                <a:lnTo>
                  <a:pt x="3" y="360"/>
                </a:lnTo>
                <a:lnTo>
                  <a:pt x="2" y="360"/>
                </a:lnTo>
                <a:lnTo>
                  <a:pt x="2" y="358"/>
                </a:lnTo>
                <a:lnTo>
                  <a:pt x="2" y="358"/>
                </a:lnTo>
                <a:lnTo>
                  <a:pt x="0" y="357"/>
                </a:lnTo>
                <a:lnTo>
                  <a:pt x="0" y="352"/>
                </a:lnTo>
                <a:lnTo>
                  <a:pt x="0" y="350"/>
                </a:lnTo>
                <a:lnTo>
                  <a:pt x="0" y="345"/>
                </a:lnTo>
                <a:lnTo>
                  <a:pt x="0" y="343"/>
                </a:lnTo>
                <a:lnTo>
                  <a:pt x="0" y="343"/>
                </a:lnTo>
                <a:lnTo>
                  <a:pt x="0" y="342"/>
                </a:lnTo>
                <a:lnTo>
                  <a:pt x="0" y="342"/>
                </a:lnTo>
                <a:lnTo>
                  <a:pt x="2" y="342"/>
                </a:lnTo>
                <a:lnTo>
                  <a:pt x="7" y="333"/>
                </a:lnTo>
                <a:lnTo>
                  <a:pt x="7" y="332"/>
                </a:lnTo>
                <a:lnTo>
                  <a:pt x="7" y="330"/>
                </a:lnTo>
                <a:lnTo>
                  <a:pt x="8" y="328"/>
                </a:lnTo>
                <a:lnTo>
                  <a:pt x="10" y="327"/>
                </a:lnTo>
                <a:lnTo>
                  <a:pt x="10" y="325"/>
                </a:lnTo>
                <a:lnTo>
                  <a:pt x="10" y="325"/>
                </a:lnTo>
                <a:lnTo>
                  <a:pt x="10" y="325"/>
                </a:lnTo>
                <a:lnTo>
                  <a:pt x="12" y="325"/>
                </a:lnTo>
                <a:lnTo>
                  <a:pt x="12" y="325"/>
                </a:lnTo>
                <a:lnTo>
                  <a:pt x="12" y="323"/>
                </a:lnTo>
                <a:lnTo>
                  <a:pt x="15" y="321"/>
                </a:lnTo>
                <a:lnTo>
                  <a:pt x="15" y="320"/>
                </a:lnTo>
                <a:lnTo>
                  <a:pt x="15" y="320"/>
                </a:lnTo>
                <a:lnTo>
                  <a:pt x="15" y="318"/>
                </a:lnTo>
                <a:lnTo>
                  <a:pt x="15" y="318"/>
                </a:lnTo>
                <a:lnTo>
                  <a:pt x="15" y="316"/>
                </a:lnTo>
                <a:lnTo>
                  <a:pt x="15" y="316"/>
                </a:lnTo>
                <a:lnTo>
                  <a:pt x="15" y="315"/>
                </a:lnTo>
                <a:lnTo>
                  <a:pt x="17" y="315"/>
                </a:lnTo>
                <a:lnTo>
                  <a:pt x="19" y="311"/>
                </a:lnTo>
                <a:lnTo>
                  <a:pt x="20" y="308"/>
                </a:lnTo>
                <a:lnTo>
                  <a:pt x="20" y="308"/>
                </a:lnTo>
                <a:lnTo>
                  <a:pt x="20" y="306"/>
                </a:lnTo>
                <a:lnTo>
                  <a:pt x="20" y="306"/>
                </a:lnTo>
                <a:lnTo>
                  <a:pt x="15" y="303"/>
                </a:lnTo>
                <a:lnTo>
                  <a:pt x="15" y="303"/>
                </a:lnTo>
                <a:lnTo>
                  <a:pt x="15" y="301"/>
                </a:lnTo>
                <a:lnTo>
                  <a:pt x="15" y="301"/>
                </a:lnTo>
                <a:lnTo>
                  <a:pt x="15" y="301"/>
                </a:lnTo>
                <a:lnTo>
                  <a:pt x="15" y="295"/>
                </a:lnTo>
                <a:lnTo>
                  <a:pt x="15" y="295"/>
                </a:lnTo>
                <a:lnTo>
                  <a:pt x="14" y="293"/>
                </a:lnTo>
                <a:lnTo>
                  <a:pt x="14" y="293"/>
                </a:lnTo>
                <a:lnTo>
                  <a:pt x="14" y="291"/>
                </a:lnTo>
                <a:lnTo>
                  <a:pt x="14" y="290"/>
                </a:lnTo>
                <a:lnTo>
                  <a:pt x="15" y="288"/>
                </a:lnTo>
                <a:lnTo>
                  <a:pt x="15" y="286"/>
                </a:lnTo>
                <a:lnTo>
                  <a:pt x="14" y="284"/>
                </a:lnTo>
                <a:lnTo>
                  <a:pt x="14" y="284"/>
                </a:lnTo>
                <a:lnTo>
                  <a:pt x="14" y="283"/>
                </a:lnTo>
                <a:lnTo>
                  <a:pt x="15" y="281"/>
                </a:lnTo>
                <a:lnTo>
                  <a:pt x="15" y="281"/>
                </a:lnTo>
                <a:lnTo>
                  <a:pt x="15" y="281"/>
                </a:lnTo>
                <a:lnTo>
                  <a:pt x="17" y="279"/>
                </a:lnTo>
                <a:lnTo>
                  <a:pt x="19" y="278"/>
                </a:lnTo>
                <a:lnTo>
                  <a:pt x="19" y="278"/>
                </a:lnTo>
                <a:lnTo>
                  <a:pt x="19" y="276"/>
                </a:lnTo>
                <a:lnTo>
                  <a:pt x="19" y="274"/>
                </a:lnTo>
                <a:lnTo>
                  <a:pt x="19" y="274"/>
                </a:lnTo>
                <a:lnTo>
                  <a:pt x="20" y="273"/>
                </a:lnTo>
                <a:lnTo>
                  <a:pt x="20" y="273"/>
                </a:lnTo>
                <a:lnTo>
                  <a:pt x="20" y="271"/>
                </a:lnTo>
                <a:lnTo>
                  <a:pt x="20" y="271"/>
                </a:lnTo>
                <a:lnTo>
                  <a:pt x="22" y="269"/>
                </a:lnTo>
                <a:lnTo>
                  <a:pt x="22" y="269"/>
                </a:lnTo>
                <a:lnTo>
                  <a:pt x="22" y="268"/>
                </a:lnTo>
                <a:lnTo>
                  <a:pt x="22" y="266"/>
                </a:lnTo>
                <a:lnTo>
                  <a:pt x="22" y="266"/>
                </a:lnTo>
                <a:lnTo>
                  <a:pt x="22" y="263"/>
                </a:lnTo>
                <a:lnTo>
                  <a:pt x="20" y="261"/>
                </a:lnTo>
                <a:lnTo>
                  <a:pt x="20" y="261"/>
                </a:lnTo>
                <a:lnTo>
                  <a:pt x="17" y="259"/>
                </a:lnTo>
                <a:lnTo>
                  <a:pt x="15" y="259"/>
                </a:lnTo>
                <a:lnTo>
                  <a:pt x="15" y="258"/>
                </a:lnTo>
                <a:lnTo>
                  <a:pt x="15" y="258"/>
                </a:lnTo>
                <a:lnTo>
                  <a:pt x="15" y="258"/>
                </a:lnTo>
                <a:lnTo>
                  <a:pt x="14" y="253"/>
                </a:lnTo>
                <a:lnTo>
                  <a:pt x="14" y="249"/>
                </a:lnTo>
                <a:lnTo>
                  <a:pt x="14" y="249"/>
                </a:lnTo>
                <a:lnTo>
                  <a:pt x="14" y="248"/>
                </a:lnTo>
                <a:lnTo>
                  <a:pt x="15" y="246"/>
                </a:lnTo>
                <a:lnTo>
                  <a:pt x="15" y="246"/>
                </a:lnTo>
                <a:lnTo>
                  <a:pt x="15" y="246"/>
                </a:lnTo>
                <a:lnTo>
                  <a:pt x="15" y="244"/>
                </a:lnTo>
                <a:lnTo>
                  <a:pt x="15" y="244"/>
                </a:lnTo>
                <a:lnTo>
                  <a:pt x="19" y="242"/>
                </a:lnTo>
                <a:lnTo>
                  <a:pt x="20" y="241"/>
                </a:lnTo>
                <a:lnTo>
                  <a:pt x="19" y="239"/>
                </a:lnTo>
                <a:lnTo>
                  <a:pt x="19" y="236"/>
                </a:lnTo>
                <a:lnTo>
                  <a:pt x="19" y="234"/>
                </a:lnTo>
                <a:lnTo>
                  <a:pt x="20" y="234"/>
                </a:lnTo>
                <a:lnTo>
                  <a:pt x="20" y="234"/>
                </a:lnTo>
                <a:lnTo>
                  <a:pt x="20" y="232"/>
                </a:lnTo>
                <a:lnTo>
                  <a:pt x="22" y="232"/>
                </a:lnTo>
                <a:lnTo>
                  <a:pt x="22" y="231"/>
                </a:lnTo>
                <a:lnTo>
                  <a:pt x="24" y="229"/>
                </a:lnTo>
                <a:lnTo>
                  <a:pt x="24" y="227"/>
                </a:lnTo>
                <a:lnTo>
                  <a:pt x="25" y="226"/>
                </a:lnTo>
                <a:lnTo>
                  <a:pt x="25" y="226"/>
                </a:lnTo>
                <a:lnTo>
                  <a:pt x="25" y="224"/>
                </a:lnTo>
                <a:lnTo>
                  <a:pt x="24" y="222"/>
                </a:lnTo>
                <a:lnTo>
                  <a:pt x="24" y="222"/>
                </a:lnTo>
                <a:lnTo>
                  <a:pt x="24" y="222"/>
                </a:lnTo>
                <a:lnTo>
                  <a:pt x="24" y="221"/>
                </a:lnTo>
                <a:lnTo>
                  <a:pt x="24" y="221"/>
                </a:lnTo>
                <a:lnTo>
                  <a:pt x="24" y="219"/>
                </a:lnTo>
                <a:lnTo>
                  <a:pt x="27" y="219"/>
                </a:lnTo>
                <a:lnTo>
                  <a:pt x="27" y="219"/>
                </a:lnTo>
                <a:lnTo>
                  <a:pt x="27" y="217"/>
                </a:lnTo>
                <a:lnTo>
                  <a:pt x="27" y="217"/>
                </a:lnTo>
                <a:lnTo>
                  <a:pt x="27" y="217"/>
                </a:lnTo>
                <a:lnTo>
                  <a:pt x="27" y="217"/>
                </a:lnTo>
                <a:lnTo>
                  <a:pt x="27" y="216"/>
                </a:lnTo>
                <a:lnTo>
                  <a:pt x="27" y="216"/>
                </a:lnTo>
                <a:lnTo>
                  <a:pt x="27" y="216"/>
                </a:lnTo>
                <a:lnTo>
                  <a:pt x="27" y="214"/>
                </a:lnTo>
                <a:lnTo>
                  <a:pt x="27" y="214"/>
                </a:lnTo>
                <a:lnTo>
                  <a:pt x="34" y="205"/>
                </a:lnTo>
                <a:lnTo>
                  <a:pt x="35" y="204"/>
                </a:lnTo>
                <a:lnTo>
                  <a:pt x="40" y="195"/>
                </a:lnTo>
                <a:lnTo>
                  <a:pt x="42" y="190"/>
                </a:lnTo>
                <a:lnTo>
                  <a:pt x="44" y="180"/>
                </a:lnTo>
                <a:lnTo>
                  <a:pt x="45" y="179"/>
                </a:lnTo>
                <a:lnTo>
                  <a:pt x="45" y="177"/>
                </a:lnTo>
                <a:lnTo>
                  <a:pt x="45" y="177"/>
                </a:lnTo>
                <a:lnTo>
                  <a:pt x="47" y="175"/>
                </a:lnTo>
                <a:lnTo>
                  <a:pt x="47" y="174"/>
                </a:lnTo>
                <a:lnTo>
                  <a:pt x="49" y="174"/>
                </a:lnTo>
                <a:lnTo>
                  <a:pt x="49" y="172"/>
                </a:lnTo>
                <a:lnTo>
                  <a:pt x="49" y="172"/>
                </a:lnTo>
                <a:lnTo>
                  <a:pt x="49" y="170"/>
                </a:lnTo>
                <a:lnTo>
                  <a:pt x="49" y="170"/>
                </a:lnTo>
                <a:lnTo>
                  <a:pt x="50" y="168"/>
                </a:lnTo>
                <a:lnTo>
                  <a:pt x="50" y="165"/>
                </a:lnTo>
                <a:lnTo>
                  <a:pt x="50" y="163"/>
                </a:lnTo>
                <a:lnTo>
                  <a:pt x="50" y="163"/>
                </a:lnTo>
                <a:lnTo>
                  <a:pt x="52" y="162"/>
                </a:lnTo>
                <a:lnTo>
                  <a:pt x="52" y="162"/>
                </a:lnTo>
                <a:lnTo>
                  <a:pt x="61" y="158"/>
                </a:lnTo>
                <a:lnTo>
                  <a:pt x="62" y="158"/>
                </a:lnTo>
                <a:lnTo>
                  <a:pt x="62" y="157"/>
                </a:lnTo>
                <a:lnTo>
                  <a:pt x="62" y="155"/>
                </a:lnTo>
                <a:lnTo>
                  <a:pt x="64" y="153"/>
                </a:lnTo>
                <a:lnTo>
                  <a:pt x="64" y="153"/>
                </a:lnTo>
                <a:lnTo>
                  <a:pt x="64" y="153"/>
                </a:lnTo>
                <a:lnTo>
                  <a:pt x="67" y="150"/>
                </a:lnTo>
                <a:lnTo>
                  <a:pt x="67" y="150"/>
                </a:lnTo>
                <a:lnTo>
                  <a:pt x="67" y="148"/>
                </a:lnTo>
                <a:lnTo>
                  <a:pt x="69" y="145"/>
                </a:lnTo>
                <a:lnTo>
                  <a:pt x="69" y="143"/>
                </a:lnTo>
                <a:lnTo>
                  <a:pt x="69" y="143"/>
                </a:lnTo>
                <a:lnTo>
                  <a:pt x="69" y="143"/>
                </a:lnTo>
                <a:lnTo>
                  <a:pt x="69" y="143"/>
                </a:lnTo>
                <a:lnTo>
                  <a:pt x="66" y="143"/>
                </a:lnTo>
                <a:lnTo>
                  <a:pt x="64" y="142"/>
                </a:lnTo>
                <a:lnTo>
                  <a:pt x="64" y="142"/>
                </a:lnTo>
                <a:lnTo>
                  <a:pt x="59" y="131"/>
                </a:lnTo>
                <a:lnTo>
                  <a:pt x="59" y="131"/>
                </a:lnTo>
                <a:lnTo>
                  <a:pt x="59" y="130"/>
                </a:lnTo>
                <a:lnTo>
                  <a:pt x="59" y="130"/>
                </a:lnTo>
                <a:lnTo>
                  <a:pt x="61" y="128"/>
                </a:lnTo>
                <a:lnTo>
                  <a:pt x="61" y="126"/>
                </a:lnTo>
                <a:lnTo>
                  <a:pt x="61" y="126"/>
                </a:lnTo>
                <a:lnTo>
                  <a:pt x="61" y="126"/>
                </a:lnTo>
                <a:lnTo>
                  <a:pt x="61" y="126"/>
                </a:lnTo>
                <a:lnTo>
                  <a:pt x="61" y="125"/>
                </a:lnTo>
                <a:lnTo>
                  <a:pt x="62" y="125"/>
                </a:lnTo>
                <a:lnTo>
                  <a:pt x="62" y="125"/>
                </a:lnTo>
                <a:lnTo>
                  <a:pt x="62" y="123"/>
                </a:lnTo>
                <a:lnTo>
                  <a:pt x="62" y="123"/>
                </a:lnTo>
                <a:lnTo>
                  <a:pt x="64" y="123"/>
                </a:lnTo>
                <a:lnTo>
                  <a:pt x="64" y="121"/>
                </a:lnTo>
                <a:lnTo>
                  <a:pt x="64" y="121"/>
                </a:lnTo>
                <a:lnTo>
                  <a:pt x="64" y="120"/>
                </a:lnTo>
                <a:lnTo>
                  <a:pt x="64" y="118"/>
                </a:lnTo>
                <a:lnTo>
                  <a:pt x="64" y="118"/>
                </a:lnTo>
                <a:lnTo>
                  <a:pt x="64" y="116"/>
                </a:lnTo>
                <a:lnTo>
                  <a:pt x="64" y="116"/>
                </a:lnTo>
                <a:lnTo>
                  <a:pt x="66" y="111"/>
                </a:lnTo>
                <a:lnTo>
                  <a:pt x="66" y="110"/>
                </a:lnTo>
                <a:lnTo>
                  <a:pt x="66" y="110"/>
                </a:lnTo>
                <a:lnTo>
                  <a:pt x="66" y="110"/>
                </a:lnTo>
                <a:lnTo>
                  <a:pt x="66" y="108"/>
                </a:lnTo>
                <a:lnTo>
                  <a:pt x="66" y="108"/>
                </a:lnTo>
                <a:lnTo>
                  <a:pt x="66" y="108"/>
                </a:lnTo>
                <a:lnTo>
                  <a:pt x="62" y="106"/>
                </a:lnTo>
                <a:lnTo>
                  <a:pt x="61" y="106"/>
                </a:lnTo>
                <a:lnTo>
                  <a:pt x="61" y="105"/>
                </a:lnTo>
                <a:lnTo>
                  <a:pt x="61" y="105"/>
                </a:lnTo>
                <a:lnTo>
                  <a:pt x="61" y="105"/>
                </a:lnTo>
                <a:lnTo>
                  <a:pt x="61" y="103"/>
                </a:lnTo>
                <a:lnTo>
                  <a:pt x="62" y="103"/>
                </a:lnTo>
                <a:lnTo>
                  <a:pt x="62" y="101"/>
                </a:lnTo>
                <a:lnTo>
                  <a:pt x="64" y="101"/>
                </a:lnTo>
                <a:lnTo>
                  <a:pt x="64" y="100"/>
                </a:lnTo>
                <a:lnTo>
                  <a:pt x="67" y="98"/>
                </a:lnTo>
                <a:lnTo>
                  <a:pt x="67" y="96"/>
                </a:lnTo>
                <a:lnTo>
                  <a:pt x="67" y="96"/>
                </a:lnTo>
                <a:lnTo>
                  <a:pt x="69" y="93"/>
                </a:lnTo>
                <a:lnTo>
                  <a:pt x="69" y="93"/>
                </a:lnTo>
                <a:lnTo>
                  <a:pt x="71" y="91"/>
                </a:lnTo>
                <a:lnTo>
                  <a:pt x="71" y="91"/>
                </a:lnTo>
                <a:lnTo>
                  <a:pt x="71" y="91"/>
                </a:lnTo>
                <a:lnTo>
                  <a:pt x="71" y="91"/>
                </a:lnTo>
                <a:lnTo>
                  <a:pt x="72" y="91"/>
                </a:lnTo>
                <a:lnTo>
                  <a:pt x="74" y="89"/>
                </a:lnTo>
                <a:lnTo>
                  <a:pt x="76" y="88"/>
                </a:lnTo>
                <a:lnTo>
                  <a:pt x="74" y="86"/>
                </a:lnTo>
                <a:lnTo>
                  <a:pt x="74" y="84"/>
                </a:lnTo>
                <a:lnTo>
                  <a:pt x="74" y="83"/>
                </a:lnTo>
                <a:lnTo>
                  <a:pt x="74" y="83"/>
                </a:lnTo>
                <a:lnTo>
                  <a:pt x="74" y="81"/>
                </a:lnTo>
                <a:lnTo>
                  <a:pt x="74" y="81"/>
                </a:lnTo>
                <a:lnTo>
                  <a:pt x="74" y="79"/>
                </a:lnTo>
                <a:lnTo>
                  <a:pt x="76" y="78"/>
                </a:lnTo>
                <a:lnTo>
                  <a:pt x="76" y="76"/>
                </a:lnTo>
                <a:lnTo>
                  <a:pt x="76" y="76"/>
                </a:lnTo>
                <a:lnTo>
                  <a:pt x="76" y="76"/>
                </a:lnTo>
                <a:lnTo>
                  <a:pt x="77" y="74"/>
                </a:lnTo>
                <a:lnTo>
                  <a:pt x="81" y="69"/>
                </a:lnTo>
                <a:lnTo>
                  <a:pt x="82" y="69"/>
                </a:lnTo>
                <a:lnTo>
                  <a:pt x="89" y="66"/>
                </a:lnTo>
                <a:lnTo>
                  <a:pt x="89" y="64"/>
                </a:lnTo>
                <a:lnTo>
                  <a:pt x="98" y="56"/>
                </a:lnTo>
                <a:lnTo>
                  <a:pt x="101" y="52"/>
                </a:lnTo>
                <a:lnTo>
                  <a:pt x="104" y="51"/>
                </a:lnTo>
                <a:lnTo>
                  <a:pt x="104" y="51"/>
                </a:lnTo>
                <a:lnTo>
                  <a:pt x="108" y="51"/>
                </a:lnTo>
                <a:lnTo>
                  <a:pt x="111" y="52"/>
                </a:lnTo>
                <a:lnTo>
                  <a:pt x="114" y="54"/>
                </a:lnTo>
                <a:lnTo>
                  <a:pt x="116" y="56"/>
                </a:lnTo>
                <a:lnTo>
                  <a:pt x="116" y="56"/>
                </a:lnTo>
                <a:lnTo>
                  <a:pt x="116" y="56"/>
                </a:lnTo>
                <a:lnTo>
                  <a:pt x="116" y="57"/>
                </a:lnTo>
                <a:lnTo>
                  <a:pt x="116" y="57"/>
                </a:lnTo>
                <a:lnTo>
                  <a:pt x="116" y="57"/>
                </a:lnTo>
                <a:lnTo>
                  <a:pt x="116" y="59"/>
                </a:lnTo>
                <a:lnTo>
                  <a:pt x="116" y="61"/>
                </a:lnTo>
                <a:lnTo>
                  <a:pt x="118" y="63"/>
                </a:lnTo>
                <a:lnTo>
                  <a:pt x="121" y="69"/>
                </a:lnTo>
                <a:lnTo>
                  <a:pt x="121" y="69"/>
                </a:lnTo>
                <a:lnTo>
                  <a:pt x="121" y="71"/>
                </a:lnTo>
                <a:lnTo>
                  <a:pt x="121" y="71"/>
                </a:lnTo>
                <a:lnTo>
                  <a:pt x="121" y="71"/>
                </a:lnTo>
                <a:lnTo>
                  <a:pt x="121" y="73"/>
                </a:lnTo>
                <a:lnTo>
                  <a:pt x="121" y="73"/>
                </a:lnTo>
                <a:lnTo>
                  <a:pt x="121" y="74"/>
                </a:lnTo>
                <a:lnTo>
                  <a:pt x="123" y="74"/>
                </a:lnTo>
                <a:lnTo>
                  <a:pt x="123" y="74"/>
                </a:lnTo>
                <a:lnTo>
                  <a:pt x="124" y="73"/>
                </a:lnTo>
                <a:lnTo>
                  <a:pt x="124" y="73"/>
                </a:lnTo>
                <a:lnTo>
                  <a:pt x="126" y="69"/>
                </a:lnTo>
                <a:lnTo>
                  <a:pt x="128" y="68"/>
                </a:lnTo>
                <a:lnTo>
                  <a:pt x="131" y="64"/>
                </a:lnTo>
                <a:lnTo>
                  <a:pt x="131" y="64"/>
                </a:lnTo>
                <a:lnTo>
                  <a:pt x="131" y="64"/>
                </a:lnTo>
                <a:lnTo>
                  <a:pt x="131" y="64"/>
                </a:lnTo>
                <a:lnTo>
                  <a:pt x="131" y="63"/>
                </a:lnTo>
                <a:lnTo>
                  <a:pt x="133" y="61"/>
                </a:lnTo>
                <a:lnTo>
                  <a:pt x="133" y="61"/>
                </a:lnTo>
                <a:lnTo>
                  <a:pt x="133" y="61"/>
                </a:lnTo>
                <a:lnTo>
                  <a:pt x="135" y="59"/>
                </a:lnTo>
                <a:lnTo>
                  <a:pt x="135" y="59"/>
                </a:lnTo>
                <a:lnTo>
                  <a:pt x="140" y="61"/>
                </a:lnTo>
                <a:lnTo>
                  <a:pt x="141" y="61"/>
                </a:lnTo>
                <a:lnTo>
                  <a:pt x="143" y="61"/>
                </a:lnTo>
                <a:lnTo>
                  <a:pt x="148" y="54"/>
                </a:lnTo>
                <a:lnTo>
                  <a:pt x="148" y="52"/>
                </a:lnTo>
                <a:lnTo>
                  <a:pt x="148" y="52"/>
                </a:lnTo>
                <a:lnTo>
                  <a:pt x="148" y="52"/>
                </a:lnTo>
                <a:lnTo>
                  <a:pt x="150" y="51"/>
                </a:lnTo>
                <a:lnTo>
                  <a:pt x="150" y="51"/>
                </a:lnTo>
                <a:lnTo>
                  <a:pt x="150" y="51"/>
                </a:lnTo>
                <a:lnTo>
                  <a:pt x="151" y="49"/>
                </a:lnTo>
                <a:lnTo>
                  <a:pt x="155" y="49"/>
                </a:lnTo>
                <a:lnTo>
                  <a:pt x="155" y="49"/>
                </a:lnTo>
                <a:lnTo>
                  <a:pt x="156" y="49"/>
                </a:lnTo>
                <a:lnTo>
                  <a:pt x="156" y="47"/>
                </a:lnTo>
                <a:lnTo>
                  <a:pt x="156" y="46"/>
                </a:lnTo>
                <a:lnTo>
                  <a:pt x="156" y="46"/>
                </a:lnTo>
                <a:lnTo>
                  <a:pt x="158" y="44"/>
                </a:lnTo>
                <a:lnTo>
                  <a:pt x="158" y="44"/>
                </a:lnTo>
                <a:lnTo>
                  <a:pt x="161" y="42"/>
                </a:lnTo>
                <a:lnTo>
                  <a:pt x="161" y="41"/>
                </a:lnTo>
                <a:lnTo>
                  <a:pt x="161" y="41"/>
                </a:lnTo>
                <a:lnTo>
                  <a:pt x="161" y="41"/>
                </a:lnTo>
                <a:lnTo>
                  <a:pt x="161" y="39"/>
                </a:lnTo>
                <a:lnTo>
                  <a:pt x="161" y="39"/>
                </a:lnTo>
                <a:lnTo>
                  <a:pt x="161" y="39"/>
                </a:lnTo>
                <a:lnTo>
                  <a:pt x="160" y="37"/>
                </a:lnTo>
                <a:lnTo>
                  <a:pt x="160" y="36"/>
                </a:lnTo>
                <a:lnTo>
                  <a:pt x="160" y="36"/>
                </a:lnTo>
                <a:lnTo>
                  <a:pt x="160" y="36"/>
                </a:lnTo>
                <a:lnTo>
                  <a:pt x="161" y="34"/>
                </a:lnTo>
                <a:lnTo>
                  <a:pt x="166" y="31"/>
                </a:lnTo>
                <a:lnTo>
                  <a:pt x="168" y="29"/>
                </a:lnTo>
                <a:lnTo>
                  <a:pt x="168" y="29"/>
                </a:lnTo>
                <a:lnTo>
                  <a:pt x="168" y="29"/>
                </a:lnTo>
                <a:lnTo>
                  <a:pt x="170" y="26"/>
                </a:lnTo>
                <a:lnTo>
                  <a:pt x="170" y="26"/>
                </a:lnTo>
                <a:lnTo>
                  <a:pt x="173" y="22"/>
                </a:lnTo>
                <a:lnTo>
                  <a:pt x="173" y="22"/>
                </a:lnTo>
                <a:lnTo>
                  <a:pt x="173" y="22"/>
                </a:lnTo>
                <a:lnTo>
                  <a:pt x="173" y="21"/>
                </a:lnTo>
                <a:lnTo>
                  <a:pt x="173" y="21"/>
                </a:lnTo>
                <a:lnTo>
                  <a:pt x="175" y="21"/>
                </a:lnTo>
                <a:lnTo>
                  <a:pt x="175" y="19"/>
                </a:lnTo>
                <a:lnTo>
                  <a:pt x="175" y="19"/>
                </a:lnTo>
                <a:lnTo>
                  <a:pt x="178" y="15"/>
                </a:lnTo>
                <a:lnTo>
                  <a:pt x="180" y="14"/>
                </a:lnTo>
                <a:lnTo>
                  <a:pt x="180" y="14"/>
                </a:lnTo>
                <a:lnTo>
                  <a:pt x="185" y="12"/>
                </a:lnTo>
                <a:lnTo>
                  <a:pt x="185" y="12"/>
                </a:lnTo>
                <a:lnTo>
                  <a:pt x="185" y="12"/>
                </a:lnTo>
                <a:lnTo>
                  <a:pt x="188" y="9"/>
                </a:lnTo>
                <a:lnTo>
                  <a:pt x="188" y="7"/>
                </a:lnTo>
                <a:lnTo>
                  <a:pt x="190" y="7"/>
                </a:lnTo>
                <a:lnTo>
                  <a:pt x="190" y="7"/>
                </a:lnTo>
                <a:lnTo>
                  <a:pt x="190" y="7"/>
                </a:lnTo>
                <a:lnTo>
                  <a:pt x="193" y="4"/>
                </a:lnTo>
                <a:lnTo>
                  <a:pt x="193" y="4"/>
                </a:lnTo>
                <a:lnTo>
                  <a:pt x="195" y="2"/>
                </a:lnTo>
                <a:lnTo>
                  <a:pt x="195" y="2"/>
                </a:lnTo>
                <a:lnTo>
                  <a:pt x="195" y="2"/>
                </a:lnTo>
                <a:lnTo>
                  <a:pt x="197" y="0"/>
                </a:lnTo>
                <a:lnTo>
                  <a:pt x="202" y="0"/>
                </a:lnTo>
                <a:lnTo>
                  <a:pt x="212" y="14"/>
                </a:lnTo>
                <a:lnTo>
                  <a:pt x="212" y="14"/>
                </a:lnTo>
                <a:lnTo>
                  <a:pt x="212" y="15"/>
                </a:lnTo>
                <a:lnTo>
                  <a:pt x="212" y="15"/>
                </a:lnTo>
                <a:lnTo>
                  <a:pt x="212" y="15"/>
                </a:lnTo>
                <a:lnTo>
                  <a:pt x="212" y="17"/>
                </a:lnTo>
                <a:lnTo>
                  <a:pt x="212" y="21"/>
                </a:lnTo>
                <a:lnTo>
                  <a:pt x="212" y="21"/>
                </a:lnTo>
                <a:lnTo>
                  <a:pt x="212" y="22"/>
                </a:lnTo>
                <a:lnTo>
                  <a:pt x="212" y="22"/>
                </a:lnTo>
                <a:lnTo>
                  <a:pt x="212" y="22"/>
                </a:lnTo>
                <a:lnTo>
                  <a:pt x="215" y="26"/>
                </a:lnTo>
                <a:lnTo>
                  <a:pt x="215" y="27"/>
                </a:lnTo>
                <a:lnTo>
                  <a:pt x="215" y="27"/>
                </a:lnTo>
                <a:lnTo>
                  <a:pt x="214" y="29"/>
                </a:lnTo>
                <a:lnTo>
                  <a:pt x="212" y="32"/>
                </a:lnTo>
                <a:lnTo>
                  <a:pt x="212" y="32"/>
                </a:lnTo>
                <a:lnTo>
                  <a:pt x="212" y="32"/>
                </a:lnTo>
                <a:lnTo>
                  <a:pt x="212" y="34"/>
                </a:lnTo>
                <a:lnTo>
                  <a:pt x="212" y="34"/>
                </a:lnTo>
                <a:lnTo>
                  <a:pt x="214" y="41"/>
                </a:lnTo>
                <a:lnTo>
                  <a:pt x="215" y="44"/>
                </a:lnTo>
                <a:lnTo>
                  <a:pt x="215" y="46"/>
                </a:lnTo>
                <a:lnTo>
                  <a:pt x="227" y="52"/>
                </a:lnTo>
                <a:lnTo>
                  <a:pt x="229" y="52"/>
                </a:lnTo>
                <a:lnTo>
                  <a:pt x="229" y="54"/>
                </a:lnTo>
                <a:lnTo>
                  <a:pt x="229" y="54"/>
                </a:lnTo>
                <a:lnTo>
                  <a:pt x="227" y="56"/>
                </a:lnTo>
                <a:lnTo>
                  <a:pt x="227" y="56"/>
                </a:lnTo>
                <a:lnTo>
                  <a:pt x="227" y="57"/>
                </a:lnTo>
                <a:lnTo>
                  <a:pt x="227" y="57"/>
                </a:lnTo>
                <a:lnTo>
                  <a:pt x="227" y="59"/>
                </a:lnTo>
                <a:lnTo>
                  <a:pt x="227" y="61"/>
                </a:lnTo>
                <a:lnTo>
                  <a:pt x="227" y="61"/>
                </a:lnTo>
                <a:lnTo>
                  <a:pt x="225" y="63"/>
                </a:lnTo>
                <a:lnTo>
                  <a:pt x="225" y="63"/>
                </a:lnTo>
                <a:lnTo>
                  <a:pt x="225" y="66"/>
                </a:lnTo>
                <a:lnTo>
                  <a:pt x="225" y="66"/>
                </a:lnTo>
                <a:lnTo>
                  <a:pt x="224" y="68"/>
                </a:lnTo>
                <a:lnTo>
                  <a:pt x="224" y="68"/>
                </a:lnTo>
                <a:lnTo>
                  <a:pt x="224" y="69"/>
                </a:lnTo>
                <a:lnTo>
                  <a:pt x="224" y="71"/>
                </a:lnTo>
                <a:lnTo>
                  <a:pt x="224" y="71"/>
                </a:lnTo>
                <a:lnTo>
                  <a:pt x="224" y="71"/>
                </a:lnTo>
                <a:lnTo>
                  <a:pt x="224" y="73"/>
                </a:lnTo>
                <a:lnTo>
                  <a:pt x="224" y="73"/>
                </a:lnTo>
                <a:lnTo>
                  <a:pt x="222" y="76"/>
                </a:lnTo>
                <a:lnTo>
                  <a:pt x="222" y="76"/>
                </a:lnTo>
                <a:lnTo>
                  <a:pt x="222" y="78"/>
                </a:lnTo>
                <a:lnTo>
                  <a:pt x="222" y="79"/>
                </a:lnTo>
                <a:lnTo>
                  <a:pt x="220" y="83"/>
                </a:lnTo>
                <a:lnTo>
                  <a:pt x="220" y="84"/>
                </a:lnTo>
                <a:lnTo>
                  <a:pt x="217" y="89"/>
                </a:lnTo>
                <a:lnTo>
                  <a:pt x="217" y="89"/>
                </a:lnTo>
                <a:lnTo>
                  <a:pt x="215" y="91"/>
                </a:lnTo>
                <a:lnTo>
                  <a:pt x="214" y="91"/>
                </a:lnTo>
                <a:lnTo>
                  <a:pt x="214" y="91"/>
                </a:lnTo>
                <a:lnTo>
                  <a:pt x="214" y="93"/>
                </a:lnTo>
                <a:lnTo>
                  <a:pt x="214" y="94"/>
                </a:lnTo>
                <a:lnTo>
                  <a:pt x="214" y="94"/>
                </a:lnTo>
                <a:lnTo>
                  <a:pt x="212" y="96"/>
                </a:lnTo>
                <a:lnTo>
                  <a:pt x="214" y="96"/>
                </a:lnTo>
                <a:lnTo>
                  <a:pt x="214" y="96"/>
                </a:lnTo>
                <a:lnTo>
                  <a:pt x="217" y="100"/>
                </a:lnTo>
                <a:lnTo>
                  <a:pt x="217" y="100"/>
                </a:lnTo>
                <a:lnTo>
                  <a:pt x="217" y="100"/>
                </a:lnTo>
                <a:lnTo>
                  <a:pt x="217" y="101"/>
                </a:lnTo>
                <a:lnTo>
                  <a:pt x="217" y="103"/>
                </a:lnTo>
                <a:lnTo>
                  <a:pt x="217" y="105"/>
                </a:lnTo>
                <a:lnTo>
                  <a:pt x="217" y="105"/>
                </a:lnTo>
                <a:lnTo>
                  <a:pt x="217" y="105"/>
                </a:lnTo>
                <a:lnTo>
                  <a:pt x="217" y="106"/>
                </a:lnTo>
                <a:lnTo>
                  <a:pt x="215" y="106"/>
                </a:lnTo>
                <a:lnTo>
                  <a:pt x="215" y="106"/>
                </a:lnTo>
                <a:lnTo>
                  <a:pt x="215" y="108"/>
                </a:lnTo>
                <a:lnTo>
                  <a:pt x="215" y="111"/>
                </a:lnTo>
                <a:lnTo>
                  <a:pt x="215" y="111"/>
                </a:lnTo>
                <a:lnTo>
                  <a:pt x="215" y="113"/>
                </a:lnTo>
                <a:lnTo>
                  <a:pt x="212" y="115"/>
                </a:lnTo>
                <a:lnTo>
                  <a:pt x="212" y="116"/>
                </a:lnTo>
                <a:lnTo>
                  <a:pt x="203" y="120"/>
                </a:lnTo>
                <a:lnTo>
                  <a:pt x="203" y="120"/>
                </a:lnTo>
                <a:lnTo>
                  <a:pt x="203" y="120"/>
                </a:lnTo>
                <a:lnTo>
                  <a:pt x="203" y="121"/>
                </a:lnTo>
                <a:lnTo>
                  <a:pt x="203" y="123"/>
                </a:lnTo>
                <a:lnTo>
                  <a:pt x="202" y="123"/>
                </a:lnTo>
                <a:lnTo>
                  <a:pt x="202" y="125"/>
                </a:lnTo>
                <a:lnTo>
                  <a:pt x="202" y="125"/>
                </a:lnTo>
                <a:lnTo>
                  <a:pt x="200" y="126"/>
                </a:lnTo>
                <a:lnTo>
                  <a:pt x="200" y="126"/>
                </a:lnTo>
                <a:lnTo>
                  <a:pt x="198" y="128"/>
                </a:lnTo>
                <a:lnTo>
                  <a:pt x="198" y="128"/>
                </a:lnTo>
                <a:lnTo>
                  <a:pt x="200" y="128"/>
                </a:lnTo>
                <a:lnTo>
                  <a:pt x="203" y="133"/>
                </a:lnTo>
                <a:lnTo>
                  <a:pt x="203" y="135"/>
                </a:lnTo>
                <a:lnTo>
                  <a:pt x="205" y="137"/>
                </a:lnTo>
                <a:lnTo>
                  <a:pt x="205" y="137"/>
                </a:lnTo>
                <a:close/>
              </a:path>
            </a:pathLst>
          </a:custGeom>
          <a:solidFill>
            <a:srgbClr val="FFCA59"/>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1" name="Freeform 104">
            <a:extLst>
              <a:ext uri="{FF2B5EF4-FFF2-40B4-BE49-F238E27FC236}">
                <a16:creationId xmlns:a16="http://schemas.microsoft.com/office/drawing/2014/main" id="{1C760D36-C95B-4D0C-89A3-E0AF05FBA41E}"/>
              </a:ext>
            </a:extLst>
          </p:cNvPr>
          <p:cNvSpPr>
            <a:spLocks/>
          </p:cNvSpPr>
          <p:nvPr/>
        </p:nvSpPr>
        <p:spPr bwMode="auto">
          <a:xfrm>
            <a:off x="6247580" y="4058335"/>
            <a:ext cx="1212707" cy="787874"/>
          </a:xfrm>
          <a:custGeom>
            <a:avLst/>
            <a:gdLst>
              <a:gd name="T0" fmla="*/ 239 w 1256"/>
              <a:gd name="T1" fmla="*/ 152 h 816"/>
              <a:gd name="T2" fmla="*/ 256 w 1256"/>
              <a:gd name="T3" fmla="*/ 167 h 816"/>
              <a:gd name="T4" fmla="*/ 343 w 1256"/>
              <a:gd name="T5" fmla="*/ 155 h 816"/>
              <a:gd name="T6" fmla="*/ 395 w 1256"/>
              <a:gd name="T7" fmla="*/ 175 h 816"/>
              <a:gd name="T8" fmla="*/ 385 w 1256"/>
              <a:gd name="T9" fmla="*/ 194 h 816"/>
              <a:gd name="T10" fmla="*/ 405 w 1256"/>
              <a:gd name="T11" fmla="*/ 219 h 816"/>
              <a:gd name="T12" fmla="*/ 427 w 1256"/>
              <a:gd name="T13" fmla="*/ 227 h 816"/>
              <a:gd name="T14" fmla="*/ 479 w 1256"/>
              <a:gd name="T15" fmla="*/ 217 h 816"/>
              <a:gd name="T16" fmla="*/ 499 w 1256"/>
              <a:gd name="T17" fmla="*/ 194 h 816"/>
              <a:gd name="T18" fmla="*/ 561 w 1256"/>
              <a:gd name="T19" fmla="*/ 229 h 816"/>
              <a:gd name="T20" fmla="*/ 561 w 1256"/>
              <a:gd name="T21" fmla="*/ 273 h 816"/>
              <a:gd name="T22" fmla="*/ 639 w 1256"/>
              <a:gd name="T23" fmla="*/ 340 h 816"/>
              <a:gd name="T24" fmla="*/ 721 w 1256"/>
              <a:gd name="T25" fmla="*/ 375 h 816"/>
              <a:gd name="T26" fmla="*/ 802 w 1256"/>
              <a:gd name="T27" fmla="*/ 387 h 816"/>
              <a:gd name="T28" fmla="*/ 841 w 1256"/>
              <a:gd name="T29" fmla="*/ 402 h 816"/>
              <a:gd name="T30" fmla="*/ 906 w 1256"/>
              <a:gd name="T31" fmla="*/ 444 h 816"/>
              <a:gd name="T32" fmla="*/ 992 w 1256"/>
              <a:gd name="T33" fmla="*/ 416 h 816"/>
              <a:gd name="T34" fmla="*/ 1007 w 1256"/>
              <a:gd name="T35" fmla="*/ 401 h 816"/>
              <a:gd name="T36" fmla="*/ 1052 w 1256"/>
              <a:gd name="T37" fmla="*/ 434 h 816"/>
              <a:gd name="T38" fmla="*/ 1106 w 1256"/>
              <a:gd name="T39" fmla="*/ 448 h 816"/>
              <a:gd name="T40" fmla="*/ 1145 w 1256"/>
              <a:gd name="T41" fmla="*/ 468 h 816"/>
              <a:gd name="T42" fmla="*/ 1177 w 1256"/>
              <a:gd name="T43" fmla="*/ 486 h 816"/>
              <a:gd name="T44" fmla="*/ 1187 w 1256"/>
              <a:gd name="T45" fmla="*/ 530 h 816"/>
              <a:gd name="T46" fmla="*/ 1227 w 1256"/>
              <a:gd name="T47" fmla="*/ 552 h 816"/>
              <a:gd name="T48" fmla="*/ 1239 w 1256"/>
              <a:gd name="T49" fmla="*/ 587 h 816"/>
              <a:gd name="T50" fmla="*/ 1076 w 1256"/>
              <a:gd name="T51" fmla="*/ 656 h 816"/>
              <a:gd name="T52" fmla="*/ 982 w 1256"/>
              <a:gd name="T53" fmla="*/ 634 h 816"/>
              <a:gd name="T54" fmla="*/ 923 w 1256"/>
              <a:gd name="T55" fmla="*/ 622 h 816"/>
              <a:gd name="T56" fmla="*/ 861 w 1256"/>
              <a:gd name="T57" fmla="*/ 626 h 816"/>
              <a:gd name="T58" fmla="*/ 819 w 1256"/>
              <a:gd name="T59" fmla="*/ 622 h 816"/>
              <a:gd name="T60" fmla="*/ 804 w 1256"/>
              <a:gd name="T61" fmla="*/ 648 h 816"/>
              <a:gd name="T62" fmla="*/ 797 w 1256"/>
              <a:gd name="T63" fmla="*/ 686 h 816"/>
              <a:gd name="T64" fmla="*/ 746 w 1256"/>
              <a:gd name="T65" fmla="*/ 749 h 816"/>
              <a:gd name="T66" fmla="*/ 689 w 1256"/>
              <a:gd name="T67" fmla="*/ 811 h 816"/>
              <a:gd name="T68" fmla="*/ 630 w 1256"/>
              <a:gd name="T69" fmla="*/ 789 h 816"/>
              <a:gd name="T70" fmla="*/ 597 w 1256"/>
              <a:gd name="T71" fmla="*/ 755 h 816"/>
              <a:gd name="T72" fmla="*/ 556 w 1256"/>
              <a:gd name="T73" fmla="*/ 708 h 816"/>
              <a:gd name="T74" fmla="*/ 481 w 1256"/>
              <a:gd name="T75" fmla="*/ 671 h 816"/>
              <a:gd name="T76" fmla="*/ 427 w 1256"/>
              <a:gd name="T77" fmla="*/ 663 h 816"/>
              <a:gd name="T78" fmla="*/ 303 w 1256"/>
              <a:gd name="T79" fmla="*/ 732 h 816"/>
              <a:gd name="T80" fmla="*/ 287 w 1256"/>
              <a:gd name="T81" fmla="*/ 732 h 816"/>
              <a:gd name="T82" fmla="*/ 212 w 1256"/>
              <a:gd name="T83" fmla="*/ 683 h 816"/>
              <a:gd name="T84" fmla="*/ 156 w 1256"/>
              <a:gd name="T85" fmla="*/ 592 h 816"/>
              <a:gd name="T86" fmla="*/ 131 w 1256"/>
              <a:gd name="T87" fmla="*/ 528 h 816"/>
              <a:gd name="T88" fmla="*/ 69 w 1256"/>
              <a:gd name="T89" fmla="*/ 404 h 816"/>
              <a:gd name="T90" fmla="*/ 12 w 1256"/>
              <a:gd name="T91" fmla="*/ 364 h 816"/>
              <a:gd name="T92" fmla="*/ 10 w 1256"/>
              <a:gd name="T93" fmla="*/ 325 h 816"/>
              <a:gd name="T94" fmla="*/ 14 w 1256"/>
              <a:gd name="T95" fmla="*/ 293 h 816"/>
              <a:gd name="T96" fmla="*/ 22 w 1256"/>
              <a:gd name="T97" fmla="*/ 266 h 816"/>
              <a:gd name="T98" fmla="*/ 22 w 1256"/>
              <a:gd name="T99" fmla="*/ 232 h 816"/>
              <a:gd name="T100" fmla="*/ 40 w 1256"/>
              <a:gd name="T101" fmla="*/ 195 h 816"/>
              <a:gd name="T102" fmla="*/ 67 w 1256"/>
              <a:gd name="T103" fmla="*/ 150 h 816"/>
              <a:gd name="T104" fmla="*/ 64 w 1256"/>
              <a:gd name="T105" fmla="*/ 121 h 816"/>
              <a:gd name="T106" fmla="*/ 67 w 1256"/>
              <a:gd name="T107" fmla="*/ 96 h 816"/>
              <a:gd name="T108" fmla="*/ 98 w 1256"/>
              <a:gd name="T109" fmla="*/ 56 h 816"/>
              <a:gd name="T110" fmla="*/ 124 w 1256"/>
              <a:gd name="T111" fmla="*/ 73 h 816"/>
              <a:gd name="T112" fmla="*/ 155 w 1256"/>
              <a:gd name="T113" fmla="*/ 49 h 816"/>
              <a:gd name="T114" fmla="*/ 173 w 1256"/>
              <a:gd name="T115" fmla="*/ 22 h 816"/>
              <a:gd name="T116" fmla="*/ 212 w 1256"/>
              <a:gd name="T117" fmla="*/ 14 h 816"/>
              <a:gd name="T118" fmla="*/ 227 w 1256"/>
              <a:gd name="T119" fmla="*/ 56 h 816"/>
              <a:gd name="T120" fmla="*/ 217 w 1256"/>
              <a:gd name="T121" fmla="*/ 89 h 816"/>
              <a:gd name="T122" fmla="*/ 212 w 1256"/>
              <a:gd name="T123" fmla="*/ 1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6" h="816">
                <a:moveTo>
                  <a:pt x="205" y="137"/>
                </a:moveTo>
                <a:lnTo>
                  <a:pt x="208" y="137"/>
                </a:lnTo>
                <a:lnTo>
                  <a:pt x="212" y="137"/>
                </a:lnTo>
                <a:lnTo>
                  <a:pt x="212" y="137"/>
                </a:lnTo>
                <a:lnTo>
                  <a:pt x="212" y="138"/>
                </a:lnTo>
                <a:lnTo>
                  <a:pt x="214" y="140"/>
                </a:lnTo>
                <a:lnTo>
                  <a:pt x="214" y="140"/>
                </a:lnTo>
                <a:lnTo>
                  <a:pt x="214" y="140"/>
                </a:lnTo>
                <a:lnTo>
                  <a:pt x="215" y="140"/>
                </a:lnTo>
                <a:lnTo>
                  <a:pt x="217" y="138"/>
                </a:lnTo>
                <a:lnTo>
                  <a:pt x="217" y="138"/>
                </a:lnTo>
                <a:lnTo>
                  <a:pt x="229" y="138"/>
                </a:lnTo>
                <a:lnTo>
                  <a:pt x="229" y="138"/>
                </a:lnTo>
                <a:lnTo>
                  <a:pt x="230" y="138"/>
                </a:lnTo>
                <a:lnTo>
                  <a:pt x="234" y="143"/>
                </a:lnTo>
                <a:lnTo>
                  <a:pt x="234" y="145"/>
                </a:lnTo>
                <a:lnTo>
                  <a:pt x="235" y="145"/>
                </a:lnTo>
                <a:lnTo>
                  <a:pt x="235" y="145"/>
                </a:lnTo>
                <a:lnTo>
                  <a:pt x="235" y="147"/>
                </a:lnTo>
                <a:lnTo>
                  <a:pt x="237" y="147"/>
                </a:lnTo>
                <a:lnTo>
                  <a:pt x="239" y="147"/>
                </a:lnTo>
                <a:lnTo>
                  <a:pt x="239" y="147"/>
                </a:lnTo>
                <a:lnTo>
                  <a:pt x="239" y="147"/>
                </a:lnTo>
                <a:lnTo>
                  <a:pt x="239" y="148"/>
                </a:lnTo>
                <a:lnTo>
                  <a:pt x="239" y="148"/>
                </a:lnTo>
                <a:lnTo>
                  <a:pt x="239" y="152"/>
                </a:lnTo>
                <a:lnTo>
                  <a:pt x="239" y="152"/>
                </a:lnTo>
                <a:lnTo>
                  <a:pt x="239" y="155"/>
                </a:lnTo>
                <a:lnTo>
                  <a:pt x="239" y="155"/>
                </a:lnTo>
                <a:lnTo>
                  <a:pt x="239" y="157"/>
                </a:lnTo>
                <a:lnTo>
                  <a:pt x="239" y="157"/>
                </a:lnTo>
                <a:lnTo>
                  <a:pt x="234" y="158"/>
                </a:lnTo>
                <a:lnTo>
                  <a:pt x="234" y="160"/>
                </a:lnTo>
                <a:lnTo>
                  <a:pt x="234" y="160"/>
                </a:lnTo>
                <a:lnTo>
                  <a:pt x="234" y="160"/>
                </a:lnTo>
                <a:lnTo>
                  <a:pt x="235" y="163"/>
                </a:lnTo>
                <a:lnTo>
                  <a:pt x="235" y="165"/>
                </a:lnTo>
                <a:lnTo>
                  <a:pt x="235" y="165"/>
                </a:lnTo>
                <a:lnTo>
                  <a:pt x="237" y="165"/>
                </a:lnTo>
                <a:lnTo>
                  <a:pt x="237" y="165"/>
                </a:lnTo>
                <a:lnTo>
                  <a:pt x="239" y="165"/>
                </a:lnTo>
                <a:lnTo>
                  <a:pt x="239" y="167"/>
                </a:lnTo>
                <a:lnTo>
                  <a:pt x="240" y="167"/>
                </a:lnTo>
                <a:lnTo>
                  <a:pt x="240" y="168"/>
                </a:lnTo>
                <a:lnTo>
                  <a:pt x="249" y="168"/>
                </a:lnTo>
                <a:lnTo>
                  <a:pt x="252" y="168"/>
                </a:lnTo>
                <a:lnTo>
                  <a:pt x="254" y="168"/>
                </a:lnTo>
                <a:lnTo>
                  <a:pt x="254" y="168"/>
                </a:lnTo>
                <a:lnTo>
                  <a:pt x="254" y="168"/>
                </a:lnTo>
                <a:lnTo>
                  <a:pt x="256" y="168"/>
                </a:lnTo>
                <a:lnTo>
                  <a:pt x="256" y="168"/>
                </a:lnTo>
                <a:lnTo>
                  <a:pt x="256" y="167"/>
                </a:lnTo>
                <a:lnTo>
                  <a:pt x="256" y="167"/>
                </a:lnTo>
                <a:lnTo>
                  <a:pt x="256" y="165"/>
                </a:lnTo>
                <a:lnTo>
                  <a:pt x="256" y="165"/>
                </a:lnTo>
                <a:lnTo>
                  <a:pt x="259" y="163"/>
                </a:lnTo>
                <a:lnTo>
                  <a:pt x="261" y="163"/>
                </a:lnTo>
                <a:lnTo>
                  <a:pt x="261" y="163"/>
                </a:lnTo>
                <a:lnTo>
                  <a:pt x="261" y="163"/>
                </a:lnTo>
                <a:lnTo>
                  <a:pt x="261" y="162"/>
                </a:lnTo>
                <a:lnTo>
                  <a:pt x="281" y="167"/>
                </a:lnTo>
                <a:lnTo>
                  <a:pt x="282" y="167"/>
                </a:lnTo>
                <a:lnTo>
                  <a:pt x="284" y="165"/>
                </a:lnTo>
                <a:lnTo>
                  <a:pt x="287" y="160"/>
                </a:lnTo>
                <a:lnTo>
                  <a:pt x="289" y="160"/>
                </a:lnTo>
                <a:lnTo>
                  <a:pt x="291" y="160"/>
                </a:lnTo>
                <a:lnTo>
                  <a:pt x="294" y="162"/>
                </a:lnTo>
                <a:lnTo>
                  <a:pt x="296" y="162"/>
                </a:lnTo>
                <a:lnTo>
                  <a:pt x="308" y="160"/>
                </a:lnTo>
                <a:lnTo>
                  <a:pt x="309" y="160"/>
                </a:lnTo>
                <a:lnTo>
                  <a:pt x="316" y="163"/>
                </a:lnTo>
                <a:lnTo>
                  <a:pt x="316" y="163"/>
                </a:lnTo>
                <a:lnTo>
                  <a:pt x="316" y="163"/>
                </a:lnTo>
                <a:lnTo>
                  <a:pt x="323" y="157"/>
                </a:lnTo>
                <a:lnTo>
                  <a:pt x="324" y="155"/>
                </a:lnTo>
                <a:lnTo>
                  <a:pt x="328" y="153"/>
                </a:lnTo>
                <a:lnTo>
                  <a:pt x="328" y="152"/>
                </a:lnTo>
                <a:lnTo>
                  <a:pt x="343" y="155"/>
                </a:lnTo>
                <a:lnTo>
                  <a:pt x="345" y="155"/>
                </a:lnTo>
                <a:lnTo>
                  <a:pt x="345" y="155"/>
                </a:lnTo>
                <a:lnTo>
                  <a:pt x="345" y="157"/>
                </a:lnTo>
                <a:lnTo>
                  <a:pt x="346" y="157"/>
                </a:lnTo>
                <a:lnTo>
                  <a:pt x="350" y="157"/>
                </a:lnTo>
                <a:lnTo>
                  <a:pt x="351" y="157"/>
                </a:lnTo>
                <a:lnTo>
                  <a:pt x="351" y="157"/>
                </a:lnTo>
                <a:lnTo>
                  <a:pt x="355" y="155"/>
                </a:lnTo>
                <a:lnTo>
                  <a:pt x="356" y="155"/>
                </a:lnTo>
                <a:lnTo>
                  <a:pt x="361" y="157"/>
                </a:lnTo>
                <a:lnTo>
                  <a:pt x="373" y="167"/>
                </a:lnTo>
                <a:lnTo>
                  <a:pt x="375" y="167"/>
                </a:lnTo>
                <a:lnTo>
                  <a:pt x="375" y="167"/>
                </a:lnTo>
                <a:lnTo>
                  <a:pt x="375" y="167"/>
                </a:lnTo>
                <a:lnTo>
                  <a:pt x="377" y="167"/>
                </a:lnTo>
                <a:lnTo>
                  <a:pt x="377" y="165"/>
                </a:lnTo>
                <a:lnTo>
                  <a:pt x="383" y="165"/>
                </a:lnTo>
                <a:lnTo>
                  <a:pt x="385" y="165"/>
                </a:lnTo>
                <a:lnTo>
                  <a:pt x="393" y="170"/>
                </a:lnTo>
                <a:lnTo>
                  <a:pt x="395" y="172"/>
                </a:lnTo>
                <a:lnTo>
                  <a:pt x="395" y="174"/>
                </a:lnTo>
                <a:lnTo>
                  <a:pt x="395" y="174"/>
                </a:lnTo>
                <a:lnTo>
                  <a:pt x="395" y="174"/>
                </a:lnTo>
                <a:lnTo>
                  <a:pt x="395" y="175"/>
                </a:lnTo>
                <a:lnTo>
                  <a:pt x="395" y="175"/>
                </a:lnTo>
                <a:lnTo>
                  <a:pt x="395" y="175"/>
                </a:lnTo>
                <a:lnTo>
                  <a:pt x="395" y="177"/>
                </a:lnTo>
                <a:lnTo>
                  <a:pt x="395" y="177"/>
                </a:lnTo>
                <a:lnTo>
                  <a:pt x="395" y="177"/>
                </a:lnTo>
                <a:lnTo>
                  <a:pt x="395" y="177"/>
                </a:lnTo>
                <a:lnTo>
                  <a:pt x="395" y="179"/>
                </a:lnTo>
                <a:lnTo>
                  <a:pt x="395" y="179"/>
                </a:lnTo>
                <a:lnTo>
                  <a:pt x="395" y="179"/>
                </a:lnTo>
                <a:lnTo>
                  <a:pt x="393" y="182"/>
                </a:lnTo>
                <a:lnTo>
                  <a:pt x="392" y="182"/>
                </a:lnTo>
                <a:lnTo>
                  <a:pt x="392" y="184"/>
                </a:lnTo>
                <a:lnTo>
                  <a:pt x="392" y="184"/>
                </a:lnTo>
                <a:lnTo>
                  <a:pt x="392" y="184"/>
                </a:lnTo>
                <a:lnTo>
                  <a:pt x="392" y="185"/>
                </a:lnTo>
                <a:lnTo>
                  <a:pt x="392" y="185"/>
                </a:lnTo>
                <a:lnTo>
                  <a:pt x="392" y="185"/>
                </a:lnTo>
                <a:lnTo>
                  <a:pt x="390" y="187"/>
                </a:lnTo>
                <a:lnTo>
                  <a:pt x="387" y="189"/>
                </a:lnTo>
                <a:lnTo>
                  <a:pt x="387" y="189"/>
                </a:lnTo>
                <a:lnTo>
                  <a:pt x="387" y="190"/>
                </a:lnTo>
                <a:lnTo>
                  <a:pt x="387" y="190"/>
                </a:lnTo>
                <a:lnTo>
                  <a:pt x="387" y="192"/>
                </a:lnTo>
                <a:lnTo>
                  <a:pt x="387" y="192"/>
                </a:lnTo>
                <a:lnTo>
                  <a:pt x="387" y="192"/>
                </a:lnTo>
                <a:lnTo>
                  <a:pt x="387" y="192"/>
                </a:lnTo>
                <a:lnTo>
                  <a:pt x="385" y="194"/>
                </a:lnTo>
                <a:lnTo>
                  <a:pt x="385" y="194"/>
                </a:lnTo>
                <a:lnTo>
                  <a:pt x="385" y="195"/>
                </a:lnTo>
                <a:lnTo>
                  <a:pt x="385" y="197"/>
                </a:lnTo>
                <a:lnTo>
                  <a:pt x="385" y="199"/>
                </a:lnTo>
                <a:lnTo>
                  <a:pt x="385" y="200"/>
                </a:lnTo>
                <a:lnTo>
                  <a:pt x="388" y="204"/>
                </a:lnTo>
                <a:lnTo>
                  <a:pt x="395" y="207"/>
                </a:lnTo>
                <a:lnTo>
                  <a:pt x="397" y="209"/>
                </a:lnTo>
                <a:lnTo>
                  <a:pt x="400" y="211"/>
                </a:lnTo>
                <a:lnTo>
                  <a:pt x="400" y="211"/>
                </a:lnTo>
                <a:lnTo>
                  <a:pt x="400" y="211"/>
                </a:lnTo>
                <a:lnTo>
                  <a:pt x="400" y="212"/>
                </a:lnTo>
                <a:lnTo>
                  <a:pt x="400" y="212"/>
                </a:lnTo>
                <a:lnTo>
                  <a:pt x="400" y="214"/>
                </a:lnTo>
                <a:lnTo>
                  <a:pt x="400" y="214"/>
                </a:lnTo>
                <a:lnTo>
                  <a:pt x="400" y="214"/>
                </a:lnTo>
                <a:lnTo>
                  <a:pt x="402" y="214"/>
                </a:lnTo>
                <a:lnTo>
                  <a:pt x="403" y="216"/>
                </a:lnTo>
                <a:lnTo>
                  <a:pt x="403" y="216"/>
                </a:lnTo>
                <a:lnTo>
                  <a:pt x="403" y="216"/>
                </a:lnTo>
                <a:lnTo>
                  <a:pt x="403" y="217"/>
                </a:lnTo>
                <a:lnTo>
                  <a:pt x="403" y="217"/>
                </a:lnTo>
                <a:lnTo>
                  <a:pt x="403" y="217"/>
                </a:lnTo>
                <a:lnTo>
                  <a:pt x="403" y="219"/>
                </a:lnTo>
                <a:lnTo>
                  <a:pt x="403" y="219"/>
                </a:lnTo>
                <a:lnTo>
                  <a:pt x="403" y="219"/>
                </a:lnTo>
                <a:lnTo>
                  <a:pt x="405" y="219"/>
                </a:lnTo>
                <a:lnTo>
                  <a:pt x="410" y="219"/>
                </a:lnTo>
                <a:lnTo>
                  <a:pt x="410" y="219"/>
                </a:lnTo>
                <a:lnTo>
                  <a:pt x="410" y="219"/>
                </a:lnTo>
                <a:lnTo>
                  <a:pt x="412" y="219"/>
                </a:lnTo>
                <a:lnTo>
                  <a:pt x="412" y="221"/>
                </a:lnTo>
                <a:lnTo>
                  <a:pt x="412" y="221"/>
                </a:lnTo>
                <a:lnTo>
                  <a:pt x="412" y="222"/>
                </a:lnTo>
                <a:lnTo>
                  <a:pt x="412" y="222"/>
                </a:lnTo>
                <a:lnTo>
                  <a:pt x="412" y="222"/>
                </a:lnTo>
                <a:lnTo>
                  <a:pt x="412" y="222"/>
                </a:lnTo>
                <a:lnTo>
                  <a:pt x="412" y="222"/>
                </a:lnTo>
                <a:lnTo>
                  <a:pt x="414" y="221"/>
                </a:lnTo>
                <a:lnTo>
                  <a:pt x="414" y="221"/>
                </a:lnTo>
                <a:lnTo>
                  <a:pt x="414" y="221"/>
                </a:lnTo>
                <a:lnTo>
                  <a:pt x="415" y="221"/>
                </a:lnTo>
                <a:lnTo>
                  <a:pt x="415" y="222"/>
                </a:lnTo>
                <a:lnTo>
                  <a:pt x="417" y="222"/>
                </a:lnTo>
                <a:lnTo>
                  <a:pt x="417" y="222"/>
                </a:lnTo>
                <a:lnTo>
                  <a:pt x="422" y="222"/>
                </a:lnTo>
                <a:lnTo>
                  <a:pt x="422" y="222"/>
                </a:lnTo>
                <a:lnTo>
                  <a:pt x="424" y="224"/>
                </a:lnTo>
                <a:lnTo>
                  <a:pt x="425" y="227"/>
                </a:lnTo>
                <a:lnTo>
                  <a:pt x="427" y="229"/>
                </a:lnTo>
                <a:lnTo>
                  <a:pt x="427" y="229"/>
                </a:lnTo>
                <a:lnTo>
                  <a:pt x="427" y="229"/>
                </a:lnTo>
                <a:lnTo>
                  <a:pt x="427" y="227"/>
                </a:lnTo>
                <a:lnTo>
                  <a:pt x="429" y="227"/>
                </a:lnTo>
                <a:lnTo>
                  <a:pt x="429" y="226"/>
                </a:lnTo>
                <a:lnTo>
                  <a:pt x="432" y="224"/>
                </a:lnTo>
                <a:lnTo>
                  <a:pt x="432" y="224"/>
                </a:lnTo>
                <a:lnTo>
                  <a:pt x="434" y="222"/>
                </a:lnTo>
                <a:lnTo>
                  <a:pt x="434" y="221"/>
                </a:lnTo>
                <a:lnTo>
                  <a:pt x="434" y="221"/>
                </a:lnTo>
                <a:lnTo>
                  <a:pt x="434" y="221"/>
                </a:lnTo>
                <a:lnTo>
                  <a:pt x="439" y="221"/>
                </a:lnTo>
                <a:lnTo>
                  <a:pt x="447" y="216"/>
                </a:lnTo>
                <a:lnTo>
                  <a:pt x="447" y="216"/>
                </a:lnTo>
                <a:lnTo>
                  <a:pt x="447" y="216"/>
                </a:lnTo>
                <a:lnTo>
                  <a:pt x="447" y="214"/>
                </a:lnTo>
                <a:lnTo>
                  <a:pt x="447" y="214"/>
                </a:lnTo>
                <a:lnTo>
                  <a:pt x="447" y="214"/>
                </a:lnTo>
                <a:lnTo>
                  <a:pt x="449" y="214"/>
                </a:lnTo>
                <a:lnTo>
                  <a:pt x="451" y="212"/>
                </a:lnTo>
                <a:lnTo>
                  <a:pt x="461" y="205"/>
                </a:lnTo>
                <a:lnTo>
                  <a:pt x="461" y="205"/>
                </a:lnTo>
                <a:lnTo>
                  <a:pt x="471" y="212"/>
                </a:lnTo>
                <a:lnTo>
                  <a:pt x="476" y="217"/>
                </a:lnTo>
                <a:lnTo>
                  <a:pt x="477" y="217"/>
                </a:lnTo>
                <a:lnTo>
                  <a:pt x="477" y="217"/>
                </a:lnTo>
                <a:lnTo>
                  <a:pt x="479" y="217"/>
                </a:lnTo>
                <a:lnTo>
                  <a:pt x="479" y="217"/>
                </a:lnTo>
                <a:lnTo>
                  <a:pt x="479" y="217"/>
                </a:lnTo>
                <a:lnTo>
                  <a:pt x="479" y="216"/>
                </a:lnTo>
                <a:lnTo>
                  <a:pt x="479" y="216"/>
                </a:lnTo>
                <a:lnTo>
                  <a:pt x="481" y="212"/>
                </a:lnTo>
                <a:lnTo>
                  <a:pt x="481" y="212"/>
                </a:lnTo>
                <a:lnTo>
                  <a:pt x="481" y="212"/>
                </a:lnTo>
                <a:lnTo>
                  <a:pt x="481" y="212"/>
                </a:lnTo>
                <a:lnTo>
                  <a:pt x="484" y="209"/>
                </a:lnTo>
                <a:lnTo>
                  <a:pt x="486" y="207"/>
                </a:lnTo>
                <a:lnTo>
                  <a:pt x="486" y="207"/>
                </a:lnTo>
                <a:lnTo>
                  <a:pt x="486" y="207"/>
                </a:lnTo>
                <a:lnTo>
                  <a:pt x="486" y="205"/>
                </a:lnTo>
                <a:lnTo>
                  <a:pt x="486" y="204"/>
                </a:lnTo>
                <a:lnTo>
                  <a:pt x="482" y="195"/>
                </a:lnTo>
                <a:lnTo>
                  <a:pt x="482" y="195"/>
                </a:lnTo>
                <a:lnTo>
                  <a:pt x="482" y="195"/>
                </a:lnTo>
                <a:lnTo>
                  <a:pt x="482" y="194"/>
                </a:lnTo>
                <a:lnTo>
                  <a:pt x="482" y="194"/>
                </a:lnTo>
                <a:lnTo>
                  <a:pt x="484" y="194"/>
                </a:lnTo>
                <a:lnTo>
                  <a:pt x="489" y="192"/>
                </a:lnTo>
                <a:lnTo>
                  <a:pt x="491" y="192"/>
                </a:lnTo>
                <a:lnTo>
                  <a:pt x="493" y="192"/>
                </a:lnTo>
                <a:lnTo>
                  <a:pt x="493" y="194"/>
                </a:lnTo>
                <a:lnTo>
                  <a:pt x="493" y="194"/>
                </a:lnTo>
                <a:lnTo>
                  <a:pt x="494" y="194"/>
                </a:lnTo>
                <a:lnTo>
                  <a:pt x="496" y="194"/>
                </a:lnTo>
                <a:lnTo>
                  <a:pt x="499" y="194"/>
                </a:lnTo>
                <a:lnTo>
                  <a:pt x="499" y="194"/>
                </a:lnTo>
                <a:lnTo>
                  <a:pt x="499" y="194"/>
                </a:lnTo>
                <a:lnTo>
                  <a:pt x="501" y="197"/>
                </a:lnTo>
                <a:lnTo>
                  <a:pt x="503" y="200"/>
                </a:lnTo>
                <a:lnTo>
                  <a:pt x="504" y="200"/>
                </a:lnTo>
                <a:lnTo>
                  <a:pt x="504" y="202"/>
                </a:lnTo>
                <a:lnTo>
                  <a:pt x="504" y="202"/>
                </a:lnTo>
                <a:lnTo>
                  <a:pt x="504" y="202"/>
                </a:lnTo>
                <a:lnTo>
                  <a:pt x="506" y="204"/>
                </a:lnTo>
                <a:lnTo>
                  <a:pt x="519" y="204"/>
                </a:lnTo>
                <a:lnTo>
                  <a:pt x="521" y="205"/>
                </a:lnTo>
                <a:lnTo>
                  <a:pt x="523" y="207"/>
                </a:lnTo>
                <a:lnTo>
                  <a:pt x="523" y="209"/>
                </a:lnTo>
                <a:lnTo>
                  <a:pt x="525" y="211"/>
                </a:lnTo>
                <a:lnTo>
                  <a:pt x="531" y="216"/>
                </a:lnTo>
                <a:lnTo>
                  <a:pt x="536" y="216"/>
                </a:lnTo>
                <a:lnTo>
                  <a:pt x="538" y="216"/>
                </a:lnTo>
                <a:lnTo>
                  <a:pt x="540" y="214"/>
                </a:lnTo>
                <a:lnTo>
                  <a:pt x="541" y="214"/>
                </a:lnTo>
                <a:lnTo>
                  <a:pt x="543" y="214"/>
                </a:lnTo>
                <a:lnTo>
                  <a:pt x="543" y="214"/>
                </a:lnTo>
                <a:lnTo>
                  <a:pt x="546" y="214"/>
                </a:lnTo>
                <a:lnTo>
                  <a:pt x="551" y="224"/>
                </a:lnTo>
                <a:lnTo>
                  <a:pt x="553" y="226"/>
                </a:lnTo>
                <a:lnTo>
                  <a:pt x="561" y="227"/>
                </a:lnTo>
                <a:lnTo>
                  <a:pt x="561" y="229"/>
                </a:lnTo>
                <a:lnTo>
                  <a:pt x="563" y="229"/>
                </a:lnTo>
                <a:lnTo>
                  <a:pt x="565" y="234"/>
                </a:lnTo>
                <a:lnTo>
                  <a:pt x="565" y="236"/>
                </a:lnTo>
                <a:lnTo>
                  <a:pt x="565" y="237"/>
                </a:lnTo>
                <a:lnTo>
                  <a:pt x="565" y="239"/>
                </a:lnTo>
                <a:lnTo>
                  <a:pt x="565" y="241"/>
                </a:lnTo>
                <a:lnTo>
                  <a:pt x="563" y="242"/>
                </a:lnTo>
                <a:lnTo>
                  <a:pt x="553" y="251"/>
                </a:lnTo>
                <a:lnTo>
                  <a:pt x="553" y="251"/>
                </a:lnTo>
                <a:lnTo>
                  <a:pt x="553" y="253"/>
                </a:lnTo>
                <a:lnTo>
                  <a:pt x="553" y="253"/>
                </a:lnTo>
                <a:lnTo>
                  <a:pt x="553" y="256"/>
                </a:lnTo>
                <a:lnTo>
                  <a:pt x="555" y="259"/>
                </a:lnTo>
                <a:lnTo>
                  <a:pt x="555" y="259"/>
                </a:lnTo>
                <a:lnTo>
                  <a:pt x="555" y="259"/>
                </a:lnTo>
                <a:lnTo>
                  <a:pt x="555" y="261"/>
                </a:lnTo>
                <a:lnTo>
                  <a:pt x="555" y="261"/>
                </a:lnTo>
                <a:lnTo>
                  <a:pt x="555" y="263"/>
                </a:lnTo>
                <a:lnTo>
                  <a:pt x="555" y="263"/>
                </a:lnTo>
                <a:lnTo>
                  <a:pt x="555" y="264"/>
                </a:lnTo>
                <a:lnTo>
                  <a:pt x="558" y="266"/>
                </a:lnTo>
                <a:lnTo>
                  <a:pt x="558" y="268"/>
                </a:lnTo>
                <a:lnTo>
                  <a:pt x="560" y="269"/>
                </a:lnTo>
                <a:lnTo>
                  <a:pt x="561" y="273"/>
                </a:lnTo>
                <a:lnTo>
                  <a:pt x="561" y="273"/>
                </a:lnTo>
                <a:lnTo>
                  <a:pt x="561" y="273"/>
                </a:lnTo>
                <a:lnTo>
                  <a:pt x="561" y="274"/>
                </a:lnTo>
                <a:lnTo>
                  <a:pt x="563" y="283"/>
                </a:lnTo>
                <a:lnTo>
                  <a:pt x="563" y="284"/>
                </a:lnTo>
                <a:lnTo>
                  <a:pt x="563" y="286"/>
                </a:lnTo>
                <a:lnTo>
                  <a:pt x="565" y="288"/>
                </a:lnTo>
                <a:lnTo>
                  <a:pt x="565" y="288"/>
                </a:lnTo>
                <a:lnTo>
                  <a:pt x="568" y="288"/>
                </a:lnTo>
                <a:lnTo>
                  <a:pt x="570" y="288"/>
                </a:lnTo>
                <a:lnTo>
                  <a:pt x="573" y="288"/>
                </a:lnTo>
                <a:lnTo>
                  <a:pt x="577" y="288"/>
                </a:lnTo>
                <a:lnTo>
                  <a:pt x="585" y="291"/>
                </a:lnTo>
                <a:lnTo>
                  <a:pt x="587" y="291"/>
                </a:lnTo>
                <a:lnTo>
                  <a:pt x="590" y="298"/>
                </a:lnTo>
                <a:lnTo>
                  <a:pt x="592" y="301"/>
                </a:lnTo>
                <a:lnTo>
                  <a:pt x="592" y="303"/>
                </a:lnTo>
                <a:lnTo>
                  <a:pt x="592" y="305"/>
                </a:lnTo>
                <a:lnTo>
                  <a:pt x="588" y="343"/>
                </a:lnTo>
                <a:lnTo>
                  <a:pt x="598" y="342"/>
                </a:lnTo>
                <a:lnTo>
                  <a:pt x="602" y="343"/>
                </a:lnTo>
                <a:lnTo>
                  <a:pt x="605" y="345"/>
                </a:lnTo>
                <a:lnTo>
                  <a:pt x="607" y="345"/>
                </a:lnTo>
                <a:lnTo>
                  <a:pt x="607" y="343"/>
                </a:lnTo>
                <a:lnTo>
                  <a:pt x="615" y="337"/>
                </a:lnTo>
                <a:lnTo>
                  <a:pt x="615" y="335"/>
                </a:lnTo>
                <a:lnTo>
                  <a:pt x="615" y="335"/>
                </a:lnTo>
                <a:lnTo>
                  <a:pt x="639" y="340"/>
                </a:lnTo>
                <a:lnTo>
                  <a:pt x="640" y="340"/>
                </a:lnTo>
                <a:lnTo>
                  <a:pt x="647" y="335"/>
                </a:lnTo>
                <a:lnTo>
                  <a:pt x="649" y="335"/>
                </a:lnTo>
                <a:lnTo>
                  <a:pt x="649" y="333"/>
                </a:lnTo>
                <a:lnTo>
                  <a:pt x="652" y="330"/>
                </a:lnTo>
                <a:lnTo>
                  <a:pt x="661" y="327"/>
                </a:lnTo>
                <a:lnTo>
                  <a:pt x="666" y="333"/>
                </a:lnTo>
                <a:lnTo>
                  <a:pt x="664" y="333"/>
                </a:lnTo>
                <a:lnTo>
                  <a:pt x="666" y="337"/>
                </a:lnTo>
                <a:lnTo>
                  <a:pt x="667" y="340"/>
                </a:lnTo>
                <a:lnTo>
                  <a:pt x="669" y="343"/>
                </a:lnTo>
                <a:lnTo>
                  <a:pt x="669" y="345"/>
                </a:lnTo>
                <a:lnTo>
                  <a:pt x="669" y="347"/>
                </a:lnTo>
                <a:lnTo>
                  <a:pt x="669" y="350"/>
                </a:lnTo>
                <a:lnTo>
                  <a:pt x="671" y="352"/>
                </a:lnTo>
                <a:lnTo>
                  <a:pt x="674" y="353"/>
                </a:lnTo>
                <a:lnTo>
                  <a:pt x="674" y="355"/>
                </a:lnTo>
                <a:lnTo>
                  <a:pt x="676" y="355"/>
                </a:lnTo>
                <a:lnTo>
                  <a:pt x="677" y="355"/>
                </a:lnTo>
                <a:lnTo>
                  <a:pt x="677" y="355"/>
                </a:lnTo>
                <a:lnTo>
                  <a:pt x="679" y="355"/>
                </a:lnTo>
                <a:lnTo>
                  <a:pt x="711" y="362"/>
                </a:lnTo>
                <a:lnTo>
                  <a:pt x="711" y="362"/>
                </a:lnTo>
                <a:lnTo>
                  <a:pt x="716" y="369"/>
                </a:lnTo>
                <a:lnTo>
                  <a:pt x="719" y="374"/>
                </a:lnTo>
                <a:lnTo>
                  <a:pt x="721" y="375"/>
                </a:lnTo>
                <a:lnTo>
                  <a:pt x="721" y="375"/>
                </a:lnTo>
                <a:lnTo>
                  <a:pt x="741" y="379"/>
                </a:lnTo>
                <a:lnTo>
                  <a:pt x="741" y="379"/>
                </a:lnTo>
                <a:lnTo>
                  <a:pt x="746" y="377"/>
                </a:lnTo>
                <a:lnTo>
                  <a:pt x="746" y="377"/>
                </a:lnTo>
                <a:lnTo>
                  <a:pt x="748" y="377"/>
                </a:lnTo>
                <a:lnTo>
                  <a:pt x="751" y="377"/>
                </a:lnTo>
                <a:lnTo>
                  <a:pt x="751" y="377"/>
                </a:lnTo>
                <a:lnTo>
                  <a:pt x="756" y="377"/>
                </a:lnTo>
                <a:lnTo>
                  <a:pt x="756" y="375"/>
                </a:lnTo>
                <a:lnTo>
                  <a:pt x="758" y="375"/>
                </a:lnTo>
                <a:lnTo>
                  <a:pt x="763" y="374"/>
                </a:lnTo>
                <a:lnTo>
                  <a:pt x="768" y="375"/>
                </a:lnTo>
                <a:lnTo>
                  <a:pt x="773" y="377"/>
                </a:lnTo>
                <a:lnTo>
                  <a:pt x="778" y="377"/>
                </a:lnTo>
                <a:lnTo>
                  <a:pt x="780" y="377"/>
                </a:lnTo>
                <a:lnTo>
                  <a:pt x="782" y="375"/>
                </a:lnTo>
                <a:lnTo>
                  <a:pt x="783" y="375"/>
                </a:lnTo>
                <a:lnTo>
                  <a:pt x="785" y="375"/>
                </a:lnTo>
                <a:lnTo>
                  <a:pt x="787" y="377"/>
                </a:lnTo>
                <a:lnTo>
                  <a:pt x="787" y="377"/>
                </a:lnTo>
                <a:lnTo>
                  <a:pt x="788" y="377"/>
                </a:lnTo>
                <a:lnTo>
                  <a:pt x="788" y="379"/>
                </a:lnTo>
                <a:lnTo>
                  <a:pt x="788" y="380"/>
                </a:lnTo>
                <a:lnTo>
                  <a:pt x="790" y="380"/>
                </a:lnTo>
                <a:lnTo>
                  <a:pt x="802" y="387"/>
                </a:lnTo>
                <a:lnTo>
                  <a:pt x="804" y="387"/>
                </a:lnTo>
                <a:lnTo>
                  <a:pt x="804" y="392"/>
                </a:lnTo>
                <a:lnTo>
                  <a:pt x="804" y="392"/>
                </a:lnTo>
                <a:lnTo>
                  <a:pt x="804" y="392"/>
                </a:lnTo>
                <a:lnTo>
                  <a:pt x="804" y="392"/>
                </a:lnTo>
                <a:lnTo>
                  <a:pt x="804" y="394"/>
                </a:lnTo>
                <a:lnTo>
                  <a:pt x="804" y="394"/>
                </a:lnTo>
                <a:lnTo>
                  <a:pt x="804" y="394"/>
                </a:lnTo>
                <a:lnTo>
                  <a:pt x="804" y="395"/>
                </a:lnTo>
                <a:lnTo>
                  <a:pt x="805" y="395"/>
                </a:lnTo>
                <a:lnTo>
                  <a:pt x="805" y="395"/>
                </a:lnTo>
                <a:lnTo>
                  <a:pt x="807" y="394"/>
                </a:lnTo>
                <a:lnTo>
                  <a:pt x="820" y="387"/>
                </a:lnTo>
                <a:lnTo>
                  <a:pt x="822" y="387"/>
                </a:lnTo>
                <a:lnTo>
                  <a:pt x="824" y="387"/>
                </a:lnTo>
                <a:lnTo>
                  <a:pt x="825" y="389"/>
                </a:lnTo>
                <a:lnTo>
                  <a:pt x="829" y="394"/>
                </a:lnTo>
                <a:lnTo>
                  <a:pt x="830" y="394"/>
                </a:lnTo>
                <a:lnTo>
                  <a:pt x="834" y="394"/>
                </a:lnTo>
                <a:lnTo>
                  <a:pt x="839" y="395"/>
                </a:lnTo>
                <a:lnTo>
                  <a:pt x="839" y="395"/>
                </a:lnTo>
                <a:lnTo>
                  <a:pt x="839" y="397"/>
                </a:lnTo>
                <a:lnTo>
                  <a:pt x="839" y="397"/>
                </a:lnTo>
                <a:lnTo>
                  <a:pt x="839" y="397"/>
                </a:lnTo>
                <a:lnTo>
                  <a:pt x="841" y="399"/>
                </a:lnTo>
                <a:lnTo>
                  <a:pt x="841" y="402"/>
                </a:lnTo>
                <a:lnTo>
                  <a:pt x="841" y="402"/>
                </a:lnTo>
                <a:lnTo>
                  <a:pt x="841" y="404"/>
                </a:lnTo>
                <a:lnTo>
                  <a:pt x="841" y="404"/>
                </a:lnTo>
                <a:lnTo>
                  <a:pt x="841" y="404"/>
                </a:lnTo>
                <a:lnTo>
                  <a:pt x="841" y="406"/>
                </a:lnTo>
                <a:lnTo>
                  <a:pt x="841" y="407"/>
                </a:lnTo>
                <a:lnTo>
                  <a:pt x="842" y="412"/>
                </a:lnTo>
                <a:lnTo>
                  <a:pt x="842" y="414"/>
                </a:lnTo>
                <a:lnTo>
                  <a:pt x="844" y="416"/>
                </a:lnTo>
                <a:lnTo>
                  <a:pt x="847" y="421"/>
                </a:lnTo>
                <a:lnTo>
                  <a:pt x="851" y="424"/>
                </a:lnTo>
                <a:lnTo>
                  <a:pt x="876" y="443"/>
                </a:lnTo>
                <a:lnTo>
                  <a:pt x="876" y="443"/>
                </a:lnTo>
                <a:lnTo>
                  <a:pt x="876" y="443"/>
                </a:lnTo>
                <a:lnTo>
                  <a:pt x="877" y="446"/>
                </a:lnTo>
                <a:lnTo>
                  <a:pt x="877" y="449"/>
                </a:lnTo>
                <a:lnTo>
                  <a:pt x="877" y="451"/>
                </a:lnTo>
                <a:lnTo>
                  <a:pt x="877" y="451"/>
                </a:lnTo>
                <a:lnTo>
                  <a:pt x="879" y="451"/>
                </a:lnTo>
                <a:lnTo>
                  <a:pt x="879" y="453"/>
                </a:lnTo>
                <a:lnTo>
                  <a:pt x="881" y="453"/>
                </a:lnTo>
                <a:lnTo>
                  <a:pt x="881" y="453"/>
                </a:lnTo>
                <a:lnTo>
                  <a:pt x="881" y="453"/>
                </a:lnTo>
                <a:lnTo>
                  <a:pt x="886" y="449"/>
                </a:lnTo>
                <a:lnTo>
                  <a:pt x="899" y="444"/>
                </a:lnTo>
                <a:lnTo>
                  <a:pt x="906" y="444"/>
                </a:lnTo>
                <a:lnTo>
                  <a:pt x="909" y="443"/>
                </a:lnTo>
                <a:lnTo>
                  <a:pt x="918" y="441"/>
                </a:lnTo>
                <a:lnTo>
                  <a:pt x="967" y="446"/>
                </a:lnTo>
                <a:lnTo>
                  <a:pt x="968" y="446"/>
                </a:lnTo>
                <a:lnTo>
                  <a:pt x="968" y="444"/>
                </a:lnTo>
                <a:lnTo>
                  <a:pt x="972" y="438"/>
                </a:lnTo>
                <a:lnTo>
                  <a:pt x="972" y="436"/>
                </a:lnTo>
                <a:lnTo>
                  <a:pt x="972" y="436"/>
                </a:lnTo>
                <a:lnTo>
                  <a:pt x="972" y="436"/>
                </a:lnTo>
                <a:lnTo>
                  <a:pt x="972" y="434"/>
                </a:lnTo>
                <a:lnTo>
                  <a:pt x="972" y="432"/>
                </a:lnTo>
                <a:lnTo>
                  <a:pt x="972" y="432"/>
                </a:lnTo>
                <a:lnTo>
                  <a:pt x="972" y="431"/>
                </a:lnTo>
                <a:lnTo>
                  <a:pt x="973" y="429"/>
                </a:lnTo>
                <a:lnTo>
                  <a:pt x="973" y="429"/>
                </a:lnTo>
                <a:lnTo>
                  <a:pt x="973" y="427"/>
                </a:lnTo>
                <a:lnTo>
                  <a:pt x="973" y="427"/>
                </a:lnTo>
                <a:lnTo>
                  <a:pt x="973" y="427"/>
                </a:lnTo>
                <a:lnTo>
                  <a:pt x="975" y="424"/>
                </a:lnTo>
                <a:lnTo>
                  <a:pt x="980" y="424"/>
                </a:lnTo>
                <a:lnTo>
                  <a:pt x="982" y="424"/>
                </a:lnTo>
                <a:lnTo>
                  <a:pt x="985" y="421"/>
                </a:lnTo>
                <a:lnTo>
                  <a:pt x="988" y="419"/>
                </a:lnTo>
                <a:lnTo>
                  <a:pt x="992" y="416"/>
                </a:lnTo>
                <a:lnTo>
                  <a:pt x="992" y="416"/>
                </a:lnTo>
                <a:lnTo>
                  <a:pt x="992" y="416"/>
                </a:lnTo>
                <a:lnTo>
                  <a:pt x="992" y="416"/>
                </a:lnTo>
                <a:lnTo>
                  <a:pt x="992" y="414"/>
                </a:lnTo>
                <a:lnTo>
                  <a:pt x="992" y="414"/>
                </a:lnTo>
                <a:lnTo>
                  <a:pt x="993" y="414"/>
                </a:lnTo>
                <a:lnTo>
                  <a:pt x="995" y="414"/>
                </a:lnTo>
                <a:lnTo>
                  <a:pt x="997" y="412"/>
                </a:lnTo>
                <a:lnTo>
                  <a:pt x="999" y="412"/>
                </a:lnTo>
                <a:lnTo>
                  <a:pt x="999" y="411"/>
                </a:lnTo>
                <a:lnTo>
                  <a:pt x="1000" y="409"/>
                </a:lnTo>
                <a:lnTo>
                  <a:pt x="1000" y="409"/>
                </a:lnTo>
                <a:lnTo>
                  <a:pt x="1002" y="407"/>
                </a:lnTo>
                <a:lnTo>
                  <a:pt x="1004" y="407"/>
                </a:lnTo>
                <a:lnTo>
                  <a:pt x="1005" y="407"/>
                </a:lnTo>
                <a:lnTo>
                  <a:pt x="1005" y="407"/>
                </a:lnTo>
                <a:lnTo>
                  <a:pt x="1005" y="407"/>
                </a:lnTo>
                <a:lnTo>
                  <a:pt x="1005" y="407"/>
                </a:lnTo>
                <a:lnTo>
                  <a:pt x="1005" y="406"/>
                </a:lnTo>
                <a:lnTo>
                  <a:pt x="1005" y="406"/>
                </a:lnTo>
                <a:lnTo>
                  <a:pt x="1005" y="406"/>
                </a:lnTo>
                <a:lnTo>
                  <a:pt x="1007" y="404"/>
                </a:lnTo>
                <a:lnTo>
                  <a:pt x="1007" y="404"/>
                </a:lnTo>
                <a:lnTo>
                  <a:pt x="1007" y="402"/>
                </a:lnTo>
                <a:lnTo>
                  <a:pt x="1007" y="402"/>
                </a:lnTo>
                <a:lnTo>
                  <a:pt x="1007" y="402"/>
                </a:lnTo>
                <a:lnTo>
                  <a:pt x="1007" y="401"/>
                </a:lnTo>
                <a:lnTo>
                  <a:pt x="1007" y="401"/>
                </a:lnTo>
                <a:lnTo>
                  <a:pt x="1007" y="399"/>
                </a:lnTo>
                <a:lnTo>
                  <a:pt x="1007" y="399"/>
                </a:lnTo>
                <a:lnTo>
                  <a:pt x="1007" y="399"/>
                </a:lnTo>
                <a:lnTo>
                  <a:pt x="1009" y="399"/>
                </a:lnTo>
                <a:lnTo>
                  <a:pt x="1015" y="397"/>
                </a:lnTo>
                <a:lnTo>
                  <a:pt x="1030" y="397"/>
                </a:lnTo>
                <a:lnTo>
                  <a:pt x="1032" y="397"/>
                </a:lnTo>
                <a:lnTo>
                  <a:pt x="1032" y="397"/>
                </a:lnTo>
                <a:lnTo>
                  <a:pt x="1032" y="399"/>
                </a:lnTo>
                <a:lnTo>
                  <a:pt x="1032" y="399"/>
                </a:lnTo>
                <a:lnTo>
                  <a:pt x="1032" y="401"/>
                </a:lnTo>
                <a:lnTo>
                  <a:pt x="1032" y="404"/>
                </a:lnTo>
                <a:lnTo>
                  <a:pt x="1032" y="404"/>
                </a:lnTo>
                <a:lnTo>
                  <a:pt x="1032" y="406"/>
                </a:lnTo>
                <a:lnTo>
                  <a:pt x="1034" y="412"/>
                </a:lnTo>
                <a:lnTo>
                  <a:pt x="1034" y="414"/>
                </a:lnTo>
                <a:lnTo>
                  <a:pt x="1034" y="414"/>
                </a:lnTo>
                <a:lnTo>
                  <a:pt x="1039" y="421"/>
                </a:lnTo>
                <a:lnTo>
                  <a:pt x="1041" y="422"/>
                </a:lnTo>
                <a:lnTo>
                  <a:pt x="1041" y="422"/>
                </a:lnTo>
                <a:lnTo>
                  <a:pt x="1041" y="424"/>
                </a:lnTo>
                <a:lnTo>
                  <a:pt x="1041" y="427"/>
                </a:lnTo>
                <a:lnTo>
                  <a:pt x="1041" y="427"/>
                </a:lnTo>
                <a:lnTo>
                  <a:pt x="1041" y="427"/>
                </a:lnTo>
                <a:lnTo>
                  <a:pt x="1041" y="429"/>
                </a:lnTo>
                <a:lnTo>
                  <a:pt x="1052" y="434"/>
                </a:lnTo>
                <a:lnTo>
                  <a:pt x="1052" y="434"/>
                </a:lnTo>
                <a:lnTo>
                  <a:pt x="1052" y="436"/>
                </a:lnTo>
                <a:lnTo>
                  <a:pt x="1052" y="436"/>
                </a:lnTo>
                <a:lnTo>
                  <a:pt x="1052" y="436"/>
                </a:lnTo>
                <a:lnTo>
                  <a:pt x="1052" y="438"/>
                </a:lnTo>
                <a:lnTo>
                  <a:pt x="1054" y="438"/>
                </a:lnTo>
                <a:lnTo>
                  <a:pt x="1061" y="444"/>
                </a:lnTo>
                <a:lnTo>
                  <a:pt x="1062" y="444"/>
                </a:lnTo>
                <a:lnTo>
                  <a:pt x="1062" y="443"/>
                </a:lnTo>
                <a:lnTo>
                  <a:pt x="1069" y="436"/>
                </a:lnTo>
                <a:lnTo>
                  <a:pt x="1074" y="432"/>
                </a:lnTo>
                <a:lnTo>
                  <a:pt x="1078" y="432"/>
                </a:lnTo>
                <a:lnTo>
                  <a:pt x="1078" y="432"/>
                </a:lnTo>
                <a:lnTo>
                  <a:pt x="1079" y="432"/>
                </a:lnTo>
                <a:lnTo>
                  <a:pt x="1083" y="434"/>
                </a:lnTo>
                <a:lnTo>
                  <a:pt x="1084" y="436"/>
                </a:lnTo>
                <a:lnTo>
                  <a:pt x="1086" y="436"/>
                </a:lnTo>
                <a:lnTo>
                  <a:pt x="1089" y="438"/>
                </a:lnTo>
                <a:lnTo>
                  <a:pt x="1093" y="436"/>
                </a:lnTo>
                <a:lnTo>
                  <a:pt x="1106" y="439"/>
                </a:lnTo>
                <a:lnTo>
                  <a:pt x="1106" y="439"/>
                </a:lnTo>
                <a:lnTo>
                  <a:pt x="1106" y="439"/>
                </a:lnTo>
                <a:lnTo>
                  <a:pt x="1108" y="441"/>
                </a:lnTo>
                <a:lnTo>
                  <a:pt x="1106" y="441"/>
                </a:lnTo>
                <a:lnTo>
                  <a:pt x="1106" y="446"/>
                </a:lnTo>
                <a:lnTo>
                  <a:pt x="1106" y="448"/>
                </a:lnTo>
                <a:lnTo>
                  <a:pt x="1106" y="448"/>
                </a:lnTo>
                <a:lnTo>
                  <a:pt x="1108" y="449"/>
                </a:lnTo>
                <a:lnTo>
                  <a:pt x="1118" y="456"/>
                </a:lnTo>
                <a:lnTo>
                  <a:pt x="1118" y="458"/>
                </a:lnTo>
                <a:lnTo>
                  <a:pt x="1118" y="458"/>
                </a:lnTo>
                <a:lnTo>
                  <a:pt x="1118" y="458"/>
                </a:lnTo>
                <a:lnTo>
                  <a:pt x="1118" y="458"/>
                </a:lnTo>
                <a:lnTo>
                  <a:pt x="1118" y="459"/>
                </a:lnTo>
                <a:lnTo>
                  <a:pt x="1118" y="459"/>
                </a:lnTo>
                <a:lnTo>
                  <a:pt x="1118" y="459"/>
                </a:lnTo>
                <a:lnTo>
                  <a:pt x="1118" y="461"/>
                </a:lnTo>
                <a:lnTo>
                  <a:pt x="1118" y="461"/>
                </a:lnTo>
                <a:lnTo>
                  <a:pt x="1118" y="461"/>
                </a:lnTo>
                <a:lnTo>
                  <a:pt x="1118" y="463"/>
                </a:lnTo>
                <a:lnTo>
                  <a:pt x="1118" y="463"/>
                </a:lnTo>
                <a:lnTo>
                  <a:pt x="1118" y="463"/>
                </a:lnTo>
                <a:lnTo>
                  <a:pt x="1130" y="471"/>
                </a:lnTo>
                <a:lnTo>
                  <a:pt x="1131" y="471"/>
                </a:lnTo>
                <a:lnTo>
                  <a:pt x="1136" y="468"/>
                </a:lnTo>
                <a:lnTo>
                  <a:pt x="1143" y="464"/>
                </a:lnTo>
                <a:lnTo>
                  <a:pt x="1143" y="464"/>
                </a:lnTo>
                <a:lnTo>
                  <a:pt x="1143" y="466"/>
                </a:lnTo>
                <a:lnTo>
                  <a:pt x="1143" y="466"/>
                </a:lnTo>
                <a:lnTo>
                  <a:pt x="1143" y="468"/>
                </a:lnTo>
                <a:lnTo>
                  <a:pt x="1145" y="468"/>
                </a:lnTo>
                <a:lnTo>
                  <a:pt x="1145" y="468"/>
                </a:lnTo>
                <a:lnTo>
                  <a:pt x="1146" y="466"/>
                </a:lnTo>
                <a:lnTo>
                  <a:pt x="1153" y="461"/>
                </a:lnTo>
                <a:lnTo>
                  <a:pt x="1153" y="461"/>
                </a:lnTo>
                <a:lnTo>
                  <a:pt x="1155" y="461"/>
                </a:lnTo>
                <a:lnTo>
                  <a:pt x="1155" y="461"/>
                </a:lnTo>
                <a:lnTo>
                  <a:pt x="1155" y="463"/>
                </a:lnTo>
                <a:lnTo>
                  <a:pt x="1162" y="469"/>
                </a:lnTo>
                <a:lnTo>
                  <a:pt x="1162" y="471"/>
                </a:lnTo>
                <a:lnTo>
                  <a:pt x="1162" y="473"/>
                </a:lnTo>
                <a:lnTo>
                  <a:pt x="1162" y="473"/>
                </a:lnTo>
                <a:lnTo>
                  <a:pt x="1163" y="476"/>
                </a:lnTo>
                <a:lnTo>
                  <a:pt x="1163" y="478"/>
                </a:lnTo>
                <a:lnTo>
                  <a:pt x="1163" y="478"/>
                </a:lnTo>
                <a:lnTo>
                  <a:pt x="1165" y="480"/>
                </a:lnTo>
                <a:lnTo>
                  <a:pt x="1168" y="481"/>
                </a:lnTo>
                <a:lnTo>
                  <a:pt x="1168" y="481"/>
                </a:lnTo>
                <a:lnTo>
                  <a:pt x="1173" y="481"/>
                </a:lnTo>
                <a:lnTo>
                  <a:pt x="1175" y="481"/>
                </a:lnTo>
                <a:lnTo>
                  <a:pt x="1175" y="481"/>
                </a:lnTo>
                <a:lnTo>
                  <a:pt x="1175" y="481"/>
                </a:lnTo>
                <a:lnTo>
                  <a:pt x="1175" y="483"/>
                </a:lnTo>
                <a:lnTo>
                  <a:pt x="1175" y="483"/>
                </a:lnTo>
                <a:lnTo>
                  <a:pt x="1177" y="485"/>
                </a:lnTo>
                <a:lnTo>
                  <a:pt x="1177" y="485"/>
                </a:lnTo>
                <a:lnTo>
                  <a:pt x="1177" y="486"/>
                </a:lnTo>
                <a:lnTo>
                  <a:pt x="1177" y="486"/>
                </a:lnTo>
                <a:lnTo>
                  <a:pt x="1177" y="488"/>
                </a:lnTo>
                <a:lnTo>
                  <a:pt x="1177" y="490"/>
                </a:lnTo>
                <a:lnTo>
                  <a:pt x="1177" y="490"/>
                </a:lnTo>
                <a:lnTo>
                  <a:pt x="1177" y="491"/>
                </a:lnTo>
                <a:lnTo>
                  <a:pt x="1177" y="491"/>
                </a:lnTo>
                <a:lnTo>
                  <a:pt x="1177" y="491"/>
                </a:lnTo>
                <a:lnTo>
                  <a:pt x="1177" y="493"/>
                </a:lnTo>
                <a:lnTo>
                  <a:pt x="1182" y="496"/>
                </a:lnTo>
                <a:lnTo>
                  <a:pt x="1182" y="496"/>
                </a:lnTo>
                <a:lnTo>
                  <a:pt x="1182" y="496"/>
                </a:lnTo>
                <a:lnTo>
                  <a:pt x="1182" y="496"/>
                </a:lnTo>
                <a:lnTo>
                  <a:pt x="1183" y="498"/>
                </a:lnTo>
                <a:lnTo>
                  <a:pt x="1183" y="500"/>
                </a:lnTo>
                <a:lnTo>
                  <a:pt x="1183" y="500"/>
                </a:lnTo>
                <a:lnTo>
                  <a:pt x="1183" y="501"/>
                </a:lnTo>
                <a:lnTo>
                  <a:pt x="1183" y="503"/>
                </a:lnTo>
                <a:lnTo>
                  <a:pt x="1188" y="520"/>
                </a:lnTo>
                <a:lnTo>
                  <a:pt x="1188" y="522"/>
                </a:lnTo>
                <a:lnTo>
                  <a:pt x="1188" y="522"/>
                </a:lnTo>
                <a:lnTo>
                  <a:pt x="1188" y="522"/>
                </a:lnTo>
                <a:lnTo>
                  <a:pt x="1188" y="522"/>
                </a:lnTo>
                <a:lnTo>
                  <a:pt x="1187" y="527"/>
                </a:lnTo>
                <a:lnTo>
                  <a:pt x="1187" y="527"/>
                </a:lnTo>
                <a:lnTo>
                  <a:pt x="1187" y="527"/>
                </a:lnTo>
                <a:lnTo>
                  <a:pt x="1187" y="528"/>
                </a:lnTo>
                <a:lnTo>
                  <a:pt x="1187" y="530"/>
                </a:lnTo>
                <a:lnTo>
                  <a:pt x="1187" y="530"/>
                </a:lnTo>
                <a:lnTo>
                  <a:pt x="1188" y="530"/>
                </a:lnTo>
                <a:lnTo>
                  <a:pt x="1188" y="532"/>
                </a:lnTo>
                <a:lnTo>
                  <a:pt x="1192" y="533"/>
                </a:lnTo>
                <a:lnTo>
                  <a:pt x="1192" y="533"/>
                </a:lnTo>
                <a:lnTo>
                  <a:pt x="1192" y="535"/>
                </a:lnTo>
                <a:lnTo>
                  <a:pt x="1194" y="535"/>
                </a:lnTo>
                <a:lnTo>
                  <a:pt x="1194" y="537"/>
                </a:lnTo>
                <a:lnTo>
                  <a:pt x="1194" y="538"/>
                </a:lnTo>
                <a:lnTo>
                  <a:pt x="1194" y="540"/>
                </a:lnTo>
                <a:lnTo>
                  <a:pt x="1194" y="540"/>
                </a:lnTo>
                <a:lnTo>
                  <a:pt x="1194" y="540"/>
                </a:lnTo>
                <a:lnTo>
                  <a:pt x="1195" y="542"/>
                </a:lnTo>
                <a:lnTo>
                  <a:pt x="1200" y="543"/>
                </a:lnTo>
                <a:lnTo>
                  <a:pt x="1205" y="542"/>
                </a:lnTo>
                <a:lnTo>
                  <a:pt x="1207" y="542"/>
                </a:lnTo>
                <a:lnTo>
                  <a:pt x="1209" y="543"/>
                </a:lnTo>
                <a:lnTo>
                  <a:pt x="1214" y="547"/>
                </a:lnTo>
                <a:lnTo>
                  <a:pt x="1215" y="548"/>
                </a:lnTo>
                <a:lnTo>
                  <a:pt x="1217" y="552"/>
                </a:lnTo>
                <a:lnTo>
                  <a:pt x="1217" y="552"/>
                </a:lnTo>
                <a:lnTo>
                  <a:pt x="1222" y="555"/>
                </a:lnTo>
                <a:lnTo>
                  <a:pt x="1222" y="554"/>
                </a:lnTo>
                <a:lnTo>
                  <a:pt x="1224" y="554"/>
                </a:lnTo>
                <a:lnTo>
                  <a:pt x="1225" y="554"/>
                </a:lnTo>
                <a:lnTo>
                  <a:pt x="1227" y="552"/>
                </a:lnTo>
                <a:lnTo>
                  <a:pt x="1227" y="554"/>
                </a:lnTo>
                <a:lnTo>
                  <a:pt x="1227" y="554"/>
                </a:lnTo>
                <a:lnTo>
                  <a:pt x="1229" y="555"/>
                </a:lnTo>
                <a:lnTo>
                  <a:pt x="1229" y="557"/>
                </a:lnTo>
                <a:lnTo>
                  <a:pt x="1230" y="559"/>
                </a:lnTo>
                <a:lnTo>
                  <a:pt x="1230" y="560"/>
                </a:lnTo>
                <a:lnTo>
                  <a:pt x="1232" y="560"/>
                </a:lnTo>
                <a:lnTo>
                  <a:pt x="1242" y="565"/>
                </a:lnTo>
                <a:lnTo>
                  <a:pt x="1244" y="565"/>
                </a:lnTo>
                <a:lnTo>
                  <a:pt x="1247" y="565"/>
                </a:lnTo>
                <a:lnTo>
                  <a:pt x="1249" y="564"/>
                </a:lnTo>
                <a:lnTo>
                  <a:pt x="1249" y="564"/>
                </a:lnTo>
                <a:lnTo>
                  <a:pt x="1249" y="564"/>
                </a:lnTo>
                <a:lnTo>
                  <a:pt x="1254" y="569"/>
                </a:lnTo>
                <a:lnTo>
                  <a:pt x="1254" y="569"/>
                </a:lnTo>
                <a:lnTo>
                  <a:pt x="1254" y="570"/>
                </a:lnTo>
                <a:lnTo>
                  <a:pt x="1256" y="572"/>
                </a:lnTo>
                <a:lnTo>
                  <a:pt x="1256" y="574"/>
                </a:lnTo>
                <a:lnTo>
                  <a:pt x="1254" y="577"/>
                </a:lnTo>
                <a:lnTo>
                  <a:pt x="1254" y="577"/>
                </a:lnTo>
                <a:lnTo>
                  <a:pt x="1246" y="579"/>
                </a:lnTo>
                <a:lnTo>
                  <a:pt x="1244" y="580"/>
                </a:lnTo>
                <a:lnTo>
                  <a:pt x="1239" y="585"/>
                </a:lnTo>
                <a:lnTo>
                  <a:pt x="1239" y="585"/>
                </a:lnTo>
                <a:lnTo>
                  <a:pt x="1239" y="585"/>
                </a:lnTo>
                <a:lnTo>
                  <a:pt x="1239" y="587"/>
                </a:lnTo>
                <a:lnTo>
                  <a:pt x="1239" y="587"/>
                </a:lnTo>
                <a:lnTo>
                  <a:pt x="1239" y="587"/>
                </a:lnTo>
                <a:lnTo>
                  <a:pt x="1239" y="589"/>
                </a:lnTo>
                <a:lnTo>
                  <a:pt x="1241" y="594"/>
                </a:lnTo>
                <a:lnTo>
                  <a:pt x="1241" y="594"/>
                </a:lnTo>
                <a:lnTo>
                  <a:pt x="1239" y="596"/>
                </a:lnTo>
                <a:lnTo>
                  <a:pt x="1188" y="622"/>
                </a:lnTo>
                <a:lnTo>
                  <a:pt x="1188" y="622"/>
                </a:lnTo>
                <a:lnTo>
                  <a:pt x="1170" y="636"/>
                </a:lnTo>
                <a:lnTo>
                  <a:pt x="1157" y="638"/>
                </a:lnTo>
                <a:lnTo>
                  <a:pt x="1157" y="638"/>
                </a:lnTo>
                <a:lnTo>
                  <a:pt x="1155" y="636"/>
                </a:lnTo>
                <a:lnTo>
                  <a:pt x="1151" y="633"/>
                </a:lnTo>
                <a:lnTo>
                  <a:pt x="1138" y="621"/>
                </a:lnTo>
                <a:lnTo>
                  <a:pt x="1135" y="616"/>
                </a:lnTo>
                <a:lnTo>
                  <a:pt x="1135" y="616"/>
                </a:lnTo>
                <a:lnTo>
                  <a:pt x="1133" y="614"/>
                </a:lnTo>
                <a:lnTo>
                  <a:pt x="1116" y="616"/>
                </a:lnTo>
                <a:lnTo>
                  <a:pt x="1079" y="644"/>
                </a:lnTo>
                <a:lnTo>
                  <a:pt x="1078" y="646"/>
                </a:lnTo>
                <a:lnTo>
                  <a:pt x="1078" y="646"/>
                </a:lnTo>
                <a:lnTo>
                  <a:pt x="1078" y="648"/>
                </a:lnTo>
                <a:lnTo>
                  <a:pt x="1078" y="653"/>
                </a:lnTo>
                <a:lnTo>
                  <a:pt x="1078" y="654"/>
                </a:lnTo>
                <a:lnTo>
                  <a:pt x="1076" y="654"/>
                </a:lnTo>
                <a:lnTo>
                  <a:pt x="1076" y="656"/>
                </a:lnTo>
                <a:lnTo>
                  <a:pt x="1067" y="663"/>
                </a:lnTo>
                <a:lnTo>
                  <a:pt x="1066" y="663"/>
                </a:lnTo>
                <a:lnTo>
                  <a:pt x="1064" y="663"/>
                </a:lnTo>
                <a:lnTo>
                  <a:pt x="1054" y="653"/>
                </a:lnTo>
                <a:lnTo>
                  <a:pt x="1052" y="651"/>
                </a:lnTo>
                <a:lnTo>
                  <a:pt x="1049" y="651"/>
                </a:lnTo>
                <a:lnTo>
                  <a:pt x="1036" y="651"/>
                </a:lnTo>
                <a:lnTo>
                  <a:pt x="1034" y="653"/>
                </a:lnTo>
                <a:lnTo>
                  <a:pt x="1015" y="649"/>
                </a:lnTo>
                <a:lnTo>
                  <a:pt x="1015" y="648"/>
                </a:lnTo>
                <a:lnTo>
                  <a:pt x="1014" y="648"/>
                </a:lnTo>
                <a:lnTo>
                  <a:pt x="1014" y="646"/>
                </a:lnTo>
                <a:lnTo>
                  <a:pt x="1012" y="644"/>
                </a:lnTo>
                <a:lnTo>
                  <a:pt x="1012" y="643"/>
                </a:lnTo>
                <a:lnTo>
                  <a:pt x="1012" y="639"/>
                </a:lnTo>
                <a:lnTo>
                  <a:pt x="1012" y="638"/>
                </a:lnTo>
                <a:lnTo>
                  <a:pt x="1012" y="638"/>
                </a:lnTo>
                <a:lnTo>
                  <a:pt x="1010" y="636"/>
                </a:lnTo>
                <a:lnTo>
                  <a:pt x="997" y="631"/>
                </a:lnTo>
                <a:lnTo>
                  <a:pt x="995" y="631"/>
                </a:lnTo>
                <a:lnTo>
                  <a:pt x="995" y="633"/>
                </a:lnTo>
                <a:lnTo>
                  <a:pt x="992" y="634"/>
                </a:lnTo>
                <a:lnTo>
                  <a:pt x="992" y="634"/>
                </a:lnTo>
                <a:lnTo>
                  <a:pt x="983" y="634"/>
                </a:lnTo>
                <a:lnTo>
                  <a:pt x="982" y="634"/>
                </a:lnTo>
                <a:lnTo>
                  <a:pt x="982" y="634"/>
                </a:lnTo>
                <a:lnTo>
                  <a:pt x="970" y="643"/>
                </a:lnTo>
                <a:lnTo>
                  <a:pt x="970" y="643"/>
                </a:lnTo>
                <a:lnTo>
                  <a:pt x="968" y="643"/>
                </a:lnTo>
                <a:lnTo>
                  <a:pt x="953" y="639"/>
                </a:lnTo>
                <a:lnTo>
                  <a:pt x="936" y="638"/>
                </a:lnTo>
                <a:lnTo>
                  <a:pt x="931" y="639"/>
                </a:lnTo>
                <a:lnTo>
                  <a:pt x="930" y="639"/>
                </a:lnTo>
                <a:lnTo>
                  <a:pt x="930" y="639"/>
                </a:lnTo>
                <a:lnTo>
                  <a:pt x="928" y="636"/>
                </a:lnTo>
                <a:lnTo>
                  <a:pt x="926" y="634"/>
                </a:lnTo>
                <a:lnTo>
                  <a:pt x="926" y="634"/>
                </a:lnTo>
                <a:lnTo>
                  <a:pt x="926" y="633"/>
                </a:lnTo>
                <a:lnTo>
                  <a:pt x="926" y="629"/>
                </a:lnTo>
                <a:lnTo>
                  <a:pt x="926" y="628"/>
                </a:lnTo>
                <a:lnTo>
                  <a:pt x="928" y="628"/>
                </a:lnTo>
                <a:lnTo>
                  <a:pt x="928" y="628"/>
                </a:lnTo>
                <a:lnTo>
                  <a:pt x="928" y="626"/>
                </a:lnTo>
                <a:lnTo>
                  <a:pt x="928" y="626"/>
                </a:lnTo>
                <a:lnTo>
                  <a:pt x="928" y="626"/>
                </a:lnTo>
                <a:lnTo>
                  <a:pt x="928" y="626"/>
                </a:lnTo>
                <a:lnTo>
                  <a:pt x="926" y="626"/>
                </a:lnTo>
                <a:lnTo>
                  <a:pt x="926" y="624"/>
                </a:lnTo>
                <a:lnTo>
                  <a:pt x="925" y="624"/>
                </a:lnTo>
                <a:lnTo>
                  <a:pt x="925" y="624"/>
                </a:lnTo>
                <a:lnTo>
                  <a:pt x="923" y="622"/>
                </a:lnTo>
                <a:lnTo>
                  <a:pt x="923" y="622"/>
                </a:lnTo>
                <a:lnTo>
                  <a:pt x="923" y="622"/>
                </a:lnTo>
                <a:lnTo>
                  <a:pt x="921" y="622"/>
                </a:lnTo>
                <a:lnTo>
                  <a:pt x="918" y="622"/>
                </a:lnTo>
                <a:lnTo>
                  <a:pt x="918" y="622"/>
                </a:lnTo>
                <a:lnTo>
                  <a:pt x="916" y="622"/>
                </a:lnTo>
                <a:lnTo>
                  <a:pt x="914" y="622"/>
                </a:lnTo>
                <a:lnTo>
                  <a:pt x="913" y="622"/>
                </a:lnTo>
                <a:lnTo>
                  <a:pt x="913" y="622"/>
                </a:lnTo>
                <a:lnTo>
                  <a:pt x="913" y="622"/>
                </a:lnTo>
                <a:lnTo>
                  <a:pt x="913" y="622"/>
                </a:lnTo>
                <a:lnTo>
                  <a:pt x="911" y="622"/>
                </a:lnTo>
                <a:lnTo>
                  <a:pt x="911" y="622"/>
                </a:lnTo>
                <a:lnTo>
                  <a:pt x="908" y="626"/>
                </a:lnTo>
                <a:lnTo>
                  <a:pt x="908" y="626"/>
                </a:lnTo>
                <a:lnTo>
                  <a:pt x="903" y="626"/>
                </a:lnTo>
                <a:lnTo>
                  <a:pt x="903" y="626"/>
                </a:lnTo>
                <a:lnTo>
                  <a:pt x="903" y="626"/>
                </a:lnTo>
                <a:lnTo>
                  <a:pt x="899" y="621"/>
                </a:lnTo>
                <a:lnTo>
                  <a:pt x="898" y="621"/>
                </a:lnTo>
                <a:lnTo>
                  <a:pt x="898" y="621"/>
                </a:lnTo>
                <a:lnTo>
                  <a:pt x="888" y="624"/>
                </a:lnTo>
                <a:lnTo>
                  <a:pt x="888" y="624"/>
                </a:lnTo>
                <a:lnTo>
                  <a:pt x="872" y="621"/>
                </a:lnTo>
                <a:lnTo>
                  <a:pt x="871" y="621"/>
                </a:lnTo>
                <a:lnTo>
                  <a:pt x="867" y="621"/>
                </a:lnTo>
                <a:lnTo>
                  <a:pt x="861" y="626"/>
                </a:lnTo>
                <a:lnTo>
                  <a:pt x="861" y="626"/>
                </a:lnTo>
                <a:lnTo>
                  <a:pt x="861" y="626"/>
                </a:lnTo>
                <a:lnTo>
                  <a:pt x="859" y="626"/>
                </a:lnTo>
                <a:lnTo>
                  <a:pt x="859" y="624"/>
                </a:lnTo>
                <a:lnTo>
                  <a:pt x="859" y="624"/>
                </a:lnTo>
                <a:lnTo>
                  <a:pt x="857" y="624"/>
                </a:lnTo>
                <a:lnTo>
                  <a:pt x="857" y="622"/>
                </a:lnTo>
                <a:lnTo>
                  <a:pt x="856" y="621"/>
                </a:lnTo>
                <a:lnTo>
                  <a:pt x="852" y="617"/>
                </a:lnTo>
                <a:lnTo>
                  <a:pt x="851" y="617"/>
                </a:lnTo>
                <a:lnTo>
                  <a:pt x="844" y="616"/>
                </a:lnTo>
                <a:lnTo>
                  <a:pt x="835" y="617"/>
                </a:lnTo>
                <a:lnTo>
                  <a:pt x="835" y="616"/>
                </a:lnTo>
                <a:lnTo>
                  <a:pt x="832" y="614"/>
                </a:lnTo>
                <a:lnTo>
                  <a:pt x="830" y="614"/>
                </a:lnTo>
                <a:lnTo>
                  <a:pt x="829" y="614"/>
                </a:lnTo>
                <a:lnTo>
                  <a:pt x="822" y="611"/>
                </a:lnTo>
                <a:lnTo>
                  <a:pt x="822" y="611"/>
                </a:lnTo>
                <a:lnTo>
                  <a:pt x="822" y="611"/>
                </a:lnTo>
                <a:lnTo>
                  <a:pt x="820" y="611"/>
                </a:lnTo>
                <a:lnTo>
                  <a:pt x="820" y="612"/>
                </a:lnTo>
                <a:lnTo>
                  <a:pt x="820" y="612"/>
                </a:lnTo>
                <a:lnTo>
                  <a:pt x="819" y="619"/>
                </a:lnTo>
                <a:lnTo>
                  <a:pt x="819" y="621"/>
                </a:lnTo>
                <a:lnTo>
                  <a:pt x="819" y="621"/>
                </a:lnTo>
                <a:lnTo>
                  <a:pt x="819" y="622"/>
                </a:lnTo>
                <a:lnTo>
                  <a:pt x="819" y="624"/>
                </a:lnTo>
                <a:lnTo>
                  <a:pt x="817" y="622"/>
                </a:lnTo>
                <a:lnTo>
                  <a:pt x="815" y="622"/>
                </a:lnTo>
                <a:lnTo>
                  <a:pt x="815" y="622"/>
                </a:lnTo>
                <a:lnTo>
                  <a:pt x="814" y="624"/>
                </a:lnTo>
                <a:lnTo>
                  <a:pt x="814" y="624"/>
                </a:lnTo>
                <a:lnTo>
                  <a:pt x="814" y="624"/>
                </a:lnTo>
                <a:lnTo>
                  <a:pt x="814" y="624"/>
                </a:lnTo>
                <a:lnTo>
                  <a:pt x="812" y="631"/>
                </a:lnTo>
                <a:lnTo>
                  <a:pt x="814" y="631"/>
                </a:lnTo>
                <a:lnTo>
                  <a:pt x="814" y="633"/>
                </a:lnTo>
                <a:lnTo>
                  <a:pt x="815" y="633"/>
                </a:lnTo>
                <a:lnTo>
                  <a:pt x="815" y="633"/>
                </a:lnTo>
                <a:lnTo>
                  <a:pt x="815" y="633"/>
                </a:lnTo>
                <a:lnTo>
                  <a:pt x="815" y="634"/>
                </a:lnTo>
                <a:lnTo>
                  <a:pt x="815" y="634"/>
                </a:lnTo>
                <a:lnTo>
                  <a:pt x="815" y="636"/>
                </a:lnTo>
                <a:lnTo>
                  <a:pt x="815" y="638"/>
                </a:lnTo>
                <a:lnTo>
                  <a:pt x="815" y="639"/>
                </a:lnTo>
                <a:lnTo>
                  <a:pt x="815" y="639"/>
                </a:lnTo>
                <a:lnTo>
                  <a:pt x="815" y="641"/>
                </a:lnTo>
                <a:lnTo>
                  <a:pt x="814" y="643"/>
                </a:lnTo>
                <a:lnTo>
                  <a:pt x="814" y="643"/>
                </a:lnTo>
                <a:lnTo>
                  <a:pt x="807" y="646"/>
                </a:lnTo>
                <a:lnTo>
                  <a:pt x="805" y="646"/>
                </a:lnTo>
                <a:lnTo>
                  <a:pt x="804" y="648"/>
                </a:lnTo>
                <a:lnTo>
                  <a:pt x="802" y="649"/>
                </a:lnTo>
                <a:lnTo>
                  <a:pt x="800" y="656"/>
                </a:lnTo>
                <a:lnTo>
                  <a:pt x="798" y="658"/>
                </a:lnTo>
                <a:lnTo>
                  <a:pt x="798" y="659"/>
                </a:lnTo>
                <a:lnTo>
                  <a:pt x="798" y="659"/>
                </a:lnTo>
                <a:lnTo>
                  <a:pt x="800" y="659"/>
                </a:lnTo>
                <a:lnTo>
                  <a:pt x="802" y="661"/>
                </a:lnTo>
                <a:lnTo>
                  <a:pt x="802" y="661"/>
                </a:lnTo>
                <a:lnTo>
                  <a:pt x="802" y="661"/>
                </a:lnTo>
                <a:lnTo>
                  <a:pt x="802" y="661"/>
                </a:lnTo>
                <a:lnTo>
                  <a:pt x="802" y="663"/>
                </a:lnTo>
                <a:lnTo>
                  <a:pt x="802" y="663"/>
                </a:lnTo>
                <a:lnTo>
                  <a:pt x="804" y="666"/>
                </a:lnTo>
                <a:lnTo>
                  <a:pt x="804" y="668"/>
                </a:lnTo>
                <a:lnTo>
                  <a:pt x="804" y="668"/>
                </a:lnTo>
                <a:lnTo>
                  <a:pt x="798" y="676"/>
                </a:lnTo>
                <a:lnTo>
                  <a:pt x="798" y="678"/>
                </a:lnTo>
                <a:lnTo>
                  <a:pt x="793" y="681"/>
                </a:lnTo>
                <a:lnTo>
                  <a:pt x="793" y="683"/>
                </a:lnTo>
                <a:lnTo>
                  <a:pt x="793" y="683"/>
                </a:lnTo>
                <a:lnTo>
                  <a:pt x="793" y="683"/>
                </a:lnTo>
                <a:lnTo>
                  <a:pt x="795" y="685"/>
                </a:lnTo>
                <a:lnTo>
                  <a:pt x="795" y="685"/>
                </a:lnTo>
                <a:lnTo>
                  <a:pt x="795" y="685"/>
                </a:lnTo>
                <a:lnTo>
                  <a:pt x="797" y="686"/>
                </a:lnTo>
                <a:lnTo>
                  <a:pt x="797" y="686"/>
                </a:lnTo>
                <a:lnTo>
                  <a:pt x="797" y="686"/>
                </a:lnTo>
                <a:lnTo>
                  <a:pt x="797" y="686"/>
                </a:lnTo>
                <a:lnTo>
                  <a:pt x="797" y="688"/>
                </a:lnTo>
                <a:lnTo>
                  <a:pt x="793" y="700"/>
                </a:lnTo>
                <a:lnTo>
                  <a:pt x="793" y="717"/>
                </a:lnTo>
                <a:lnTo>
                  <a:pt x="792" y="718"/>
                </a:lnTo>
                <a:lnTo>
                  <a:pt x="792" y="720"/>
                </a:lnTo>
                <a:lnTo>
                  <a:pt x="788" y="723"/>
                </a:lnTo>
                <a:lnTo>
                  <a:pt x="787" y="725"/>
                </a:lnTo>
                <a:lnTo>
                  <a:pt x="787" y="732"/>
                </a:lnTo>
                <a:lnTo>
                  <a:pt x="787" y="733"/>
                </a:lnTo>
                <a:lnTo>
                  <a:pt x="785" y="735"/>
                </a:lnTo>
                <a:lnTo>
                  <a:pt x="775" y="737"/>
                </a:lnTo>
                <a:lnTo>
                  <a:pt x="762" y="735"/>
                </a:lnTo>
                <a:lnTo>
                  <a:pt x="762" y="737"/>
                </a:lnTo>
                <a:lnTo>
                  <a:pt x="753" y="745"/>
                </a:lnTo>
                <a:lnTo>
                  <a:pt x="753" y="745"/>
                </a:lnTo>
                <a:lnTo>
                  <a:pt x="753" y="747"/>
                </a:lnTo>
                <a:lnTo>
                  <a:pt x="751" y="747"/>
                </a:lnTo>
                <a:lnTo>
                  <a:pt x="751" y="747"/>
                </a:lnTo>
                <a:lnTo>
                  <a:pt x="750" y="747"/>
                </a:lnTo>
                <a:lnTo>
                  <a:pt x="750" y="747"/>
                </a:lnTo>
                <a:lnTo>
                  <a:pt x="748" y="745"/>
                </a:lnTo>
                <a:lnTo>
                  <a:pt x="748" y="745"/>
                </a:lnTo>
                <a:lnTo>
                  <a:pt x="748" y="745"/>
                </a:lnTo>
                <a:lnTo>
                  <a:pt x="746" y="749"/>
                </a:lnTo>
                <a:lnTo>
                  <a:pt x="743" y="755"/>
                </a:lnTo>
                <a:lnTo>
                  <a:pt x="743" y="757"/>
                </a:lnTo>
                <a:lnTo>
                  <a:pt x="743" y="757"/>
                </a:lnTo>
                <a:lnTo>
                  <a:pt x="740" y="759"/>
                </a:lnTo>
                <a:lnTo>
                  <a:pt x="740" y="760"/>
                </a:lnTo>
                <a:lnTo>
                  <a:pt x="733" y="762"/>
                </a:lnTo>
                <a:lnTo>
                  <a:pt x="733" y="762"/>
                </a:lnTo>
                <a:lnTo>
                  <a:pt x="731" y="764"/>
                </a:lnTo>
                <a:lnTo>
                  <a:pt x="731" y="765"/>
                </a:lnTo>
                <a:lnTo>
                  <a:pt x="733" y="779"/>
                </a:lnTo>
                <a:lnTo>
                  <a:pt x="733" y="782"/>
                </a:lnTo>
                <a:lnTo>
                  <a:pt x="731" y="784"/>
                </a:lnTo>
                <a:lnTo>
                  <a:pt x="730" y="787"/>
                </a:lnTo>
                <a:lnTo>
                  <a:pt x="714" y="804"/>
                </a:lnTo>
                <a:lnTo>
                  <a:pt x="704" y="812"/>
                </a:lnTo>
                <a:lnTo>
                  <a:pt x="703" y="814"/>
                </a:lnTo>
                <a:lnTo>
                  <a:pt x="703" y="816"/>
                </a:lnTo>
                <a:lnTo>
                  <a:pt x="699" y="812"/>
                </a:lnTo>
                <a:lnTo>
                  <a:pt x="698" y="811"/>
                </a:lnTo>
                <a:lnTo>
                  <a:pt x="696" y="809"/>
                </a:lnTo>
                <a:lnTo>
                  <a:pt x="696" y="809"/>
                </a:lnTo>
                <a:lnTo>
                  <a:pt x="694" y="809"/>
                </a:lnTo>
                <a:lnTo>
                  <a:pt x="694" y="809"/>
                </a:lnTo>
                <a:lnTo>
                  <a:pt x="691" y="811"/>
                </a:lnTo>
                <a:lnTo>
                  <a:pt x="691" y="811"/>
                </a:lnTo>
                <a:lnTo>
                  <a:pt x="689" y="811"/>
                </a:lnTo>
                <a:lnTo>
                  <a:pt x="688" y="807"/>
                </a:lnTo>
                <a:lnTo>
                  <a:pt x="686" y="806"/>
                </a:lnTo>
                <a:lnTo>
                  <a:pt x="684" y="806"/>
                </a:lnTo>
                <a:lnTo>
                  <a:pt x="683" y="804"/>
                </a:lnTo>
                <a:lnTo>
                  <a:pt x="657" y="802"/>
                </a:lnTo>
                <a:lnTo>
                  <a:pt x="654" y="802"/>
                </a:lnTo>
                <a:lnTo>
                  <a:pt x="651" y="801"/>
                </a:lnTo>
                <a:lnTo>
                  <a:pt x="651" y="801"/>
                </a:lnTo>
                <a:lnTo>
                  <a:pt x="649" y="801"/>
                </a:lnTo>
                <a:lnTo>
                  <a:pt x="649" y="801"/>
                </a:lnTo>
                <a:lnTo>
                  <a:pt x="649" y="799"/>
                </a:lnTo>
                <a:lnTo>
                  <a:pt x="647" y="797"/>
                </a:lnTo>
                <a:lnTo>
                  <a:pt x="646" y="796"/>
                </a:lnTo>
                <a:lnTo>
                  <a:pt x="646" y="796"/>
                </a:lnTo>
                <a:lnTo>
                  <a:pt x="646" y="794"/>
                </a:lnTo>
                <a:lnTo>
                  <a:pt x="642" y="792"/>
                </a:lnTo>
                <a:lnTo>
                  <a:pt x="640" y="792"/>
                </a:lnTo>
                <a:lnTo>
                  <a:pt x="639" y="792"/>
                </a:lnTo>
                <a:lnTo>
                  <a:pt x="635" y="792"/>
                </a:lnTo>
                <a:lnTo>
                  <a:pt x="634" y="792"/>
                </a:lnTo>
                <a:lnTo>
                  <a:pt x="634" y="792"/>
                </a:lnTo>
                <a:lnTo>
                  <a:pt x="632" y="792"/>
                </a:lnTo>
                <a:lnTo>
                  <a:pt x="632" y="791"/>
                </a:lnTo>
                <a:lnTo>
                  <a:pt x="630" y="789"/>
                </a:lnTo>
                <a:lnTo>
                  <a:pt x="630" y="789"/>
                </a:lnTo>
                <a:lnTo>
                  <a:pt x="630" y="789"/>
                </a:lnTo>
                <a:lnTo>
                  <a:pt x="629" y="787"/>
                </a:lnTo>
                <a:lnTo>
                  <a:pt x="627" y="787"/>
                </a:lnTo>
                <a:lnTo>
                  <a:pt x="622" y="791"/>
                </a:lnTo>
                <a:lnTo>
                  <a:pt x="620" y="791"/>
                </a:lnTo>
                <a:lnTo>
                  <a:pt x="619" y="791"/>
                </a:lnTo>
                <a:lnTo>
                  <a:pt x="598" y="782"/>
                </a:lnTo>
                <a:lnTo>
                  <a:pt x="598" y="782"/>
                </a:lnTo>
                <a:lnTo>
                  <a:pt x="598" y="782"/>
                </a:lnTo>
                <a:lnTo>
                  <a:pt x="600" y="779"/>
                </a:lnTo>
                <a:lnTo>
                  <a:pt x="604" y="775"/>
                </a:lnTo>
                <a:lnTo>
                  <a:pt x="604" y="774"/>
                </a:lnTo>
                <a:lnTo>
                  <a:pt x="602" y="774"/>
                </a:lnTo>
                <a:lnTo>
                  <a:pt x="597" y="769"/>
                </a:lnTo>
                <a:lnTo>
                  <a:pt x="597" y="769"/>
                </a:lnTo>
                <a:lnTo>
                  <a:pt x="597" y="767"/>
                </a:lnTo>
                <a:lnTo>
                  <a:pt x="597" y="767"/>
                </a:lnTo>
                <a:lnTo>
                  <a:pt x="597" y="765"/>
                </a:lnTo>
                <a:lnTo>
                  <a:pt x="597" y="765"/>
                </a:lnTo>
                <a:lnTo>
                  <a:pt x="597" y="765"/>
                </a:lnTo>
                <a:lnTo>
                  <a:pt x="597" y="764"/>
                </a:lnTo>
                <a:lnTo>
                  <a:pt x="597" y="764"/>
                </a:lnTo>
                <a:lnTo>
                  <a:pt x="598" y="760"/>
                </a:lnTo>
                <a:lnTo>
                  <a:pt x="598" y="759"/>
                </a:lnTo>
                <a:lnTo>
                  <a:pt x="598" y="759"/>
                </a:lnTo>
                <a:lnTo>
                  <a:pt x="598" y="757"/>
                </a:lnTo>
                <a:lnTo>
                  <a:pt x="597" y="755"/>
                </a:lnTo>
                <a:lnTo>
                  <a:pt x="597" y="754"/>
                </a:lnTo>
                <a:lnTo>
                  <a:pt x="595" y="754"/>
                </a:lnTo>
                <a:lnTo>
                  <a:pt x="595" y="754"/>
                </a:lnTo>
                <a:lnTo>
                  <a:pt x="593" y="754"/>
                </a:lnTo>
                <a:lnTo>
                  <a:pt x="583" y="757"/>
                </a:lnTo>
                <a:lnTo>
                  <a:pt x="583" y="757"/>
                </a:lnTo>
                <a:lnTo>
                  <a:pt x="582" y="757"/>
                </a:lnTo>
                <a:lnTo>
                  <a:pt x="577" y="752"/>
                </a:lnTo>
                <a:lnTo>
                  <a:pt x="575" y="745"/>
                </a:lnTo>
                <a:lnTo>
                  <a:pt x="573" y="744"/>
                </a:lnTo>
                <a:lnTo>
                  <a:pt x="573" y="744"/>
                </a:lnTo>
                <a:lnTo>
                  <a:pt x="573" y="742"/>
                </a:lnTo>
                <a:lnTo>
                  <a:pt x="575" y="738"/>
                </a:lnTo>
                <a:lnTo>
                  <a:pt x="575" y="737"/>
                </a:lnTo>
                <a:lnTo>
                  <a:pt x="575" y="737"/>
                </a:lnTo>
                <a:lnTo>
                  <a:pt x="572" y="733"/>
                </a:lnTo>
                <a:lnTo>
                  <a:pt x="572" y="732"/>
                </a:lnTo>
                <a:lnTo>
                  <a:pt x="568" y="728"/>
                </a:lnTo>
                <a:lnTo>
                  <a:pt x="565" y="722"/>
                </a:lnTo>
                <a:lnTo>
                  <a:pt x="563" y="718"/>
                </a:lnTo>
                <a:lnTo>
                  <a:pt x="561" y="717"/>
                </a:lnTo>
                <a:lnTo>
                  <a:pt x="560" y="715"/>
                </a:lnTo>
                <a:lnTo>
                  <a:pt x="560" y="713"/>
                </a:lnTo>
                <a:lnTo>
                  <a:pt x="556" y="708"/>
                </a:lnTo>
                <a:lnTo>
                  <a:pt x="556" y="708"/>
                </a:lnTo>
                <a:lnTo>
                  <a:pt x="556" y="708"/>
                </a:lnTo>
                <a:lnTo>
                  <a:pt x="555" y="708"/>
                </a:lnTo>
                <a:lnTo>
                  <a:pt x="553" y="707"/>
                </a:lnTo>
                <a:lnTo>
                  <a:pt x="551" y="707"/>
                </a:lnTo>
                <a:lnTo>
                  <a:pt x="551" y="707"/>
                </a:lnTo>
                <a:lnTo>
                  <a:pt x="551" y="707"/>
                </a:lnTo>
                <a:lnTo>
                  <a:pt x="550" y="703"/>
                </a:lnTo>
                <a:lnTo>
                  <a:pt x="546" y="698"/>
                </a:lnTo>
                <a:lnTo>
                  <a:pt x="536" y="690"/>
                </a:lnTo>
                <a:lnTo>
                  <a:pt x="533" y="686"/>
                </a:lnTo>
                <a:lnTo>
                  <a:pt x="533" y="685"/>
                </a:lnTo>
                <a:lnTo>
                  <a:pt x="528" y="681"/>
                </a:lnTo>
                <a:lnTo>
                  <a:pt x="525" y="680"/>
                </a:lnTo>
                <a:lnTo>
                  <a:pt x="525" y="676"/>
                </a:lnTo>
                <a:lnTo>
                  <a:pt x="521" y="670"/>
                </a:lnTo>
                <a:lnTo>
                  <a:pt x="521" y="670"/>
                </a:lnTo>
                <a:lnTo>
                  <a:pt x="521" y="668"/>
                </a:lnTo>
                <a:lnTo>
                  <a:pt x="519" y="668"/>
                </a:lnTo>
                <a:lnTo>
                  <a:pt x="519" y="670"/>
                </a:lnTo>
                <a:lnTo>
                  <a:pt x="518" y="670"/>
                </a:lnTo>
                <a:lnTo>
                  <a:pt x="518" y="670"/>
                </a:lnTo>
                <a:lnTo>
                  <a:pt x="511" y="676"/>
                </a:lnTo>
                <a:lnTo>
                  <a:pt x="509" y="676"/>
                </a:lnTo>
                <a:lnTo>
                  <a:pt x="509" y="676"/>
                </a:lnTo>
                <a:lnTo>
                  <a:pt x="503" y="671"/>
                </a:lnTo>
                <a:lnTo>
                  <a:pt x="501" y="671"/>
                </a:lnTo>
                <a:lnTo>
                  <a:pt x="481" y="671"/>
                </a:lnTo>
                <a:lnTo>
                  <a:pt x="476" y="670"/>
                </a:lnTo>
                <a:lnTo>
                  <a:pt x="474" y="670"/>
                </a:lnTo>
                <a:lnTo>
                  <a:pt x="472" y="666"/>
                </a:lnTo>
                <a:lnTo>
                  <a:pt x="472" y="665"/>
                </a:lnTo>
                <a:lnTo>
                  <a:pt x="471" y="663"/>
                </a:lnTo>
                <a:lnTo>
                  <a:pt x="471" y="663"/>
                </a:lnTo>
                <a:lnTo>
                  <a:pt x="471" y="663"/>
                </a:lnTo>
                <a:lnTo>
                  <a:pt x="471" y="663"/>
                </a:lnTo>
                <a:lnTo>
                  <a:pt x="444" y="658"/>
                </a:lnTo>
                <a:lnTo>
                  <a:pt x="442" y="658"/>
                </a:lnTo>
                <a:lnTo>
                  <a:pt x="442" y="656"/>
                </a:lnTo>
                <a:lnTo>
                  <a:pt x="442" y="654"/>
                </a:lnTo>
                <a:lnTo>
                  <a:pt x="442" y="651"/>
                </a:lnTo>
                <a:lnTo>
                  <a:pt x="442" y="649"/>
                </a:lnTo>
                <a:lnTo>
                  <a:pt x="442" y="649"/>
                </a:lnTo>
                <a:lnTo>
                  <a:pt x="440" y="649"/>
                </a:lnTo>
                <a:lnTo>
                  <a:pt x="440" y="649"/>
                </a:lnTo>
                <a:lnTo>
                  <a:pt x="430" y="648"/>
                </a:lnTo>
                <a:lnTo>
                  <a:pt x="430" y="648"/>
                </a:lnTo>
                <a:lnTo>
                  <a:pt x="422" y="649"/>
                </a:lnTo>
                <a:lnTo>
                  <a:pt x="419" y="651"/>
                </a:lnTo>
                <a:lnTo>
                  <a:pt x="419" y="653"/>
                </a:lnTo>
                <a:lnTo>
                  <a:pt x="419" y="653"/>
                </a:lnTo>
                <a:lnTo>
                  <a:pt x="417" y="654"/>
                </a:lnTo>
                <a:lnTo>
                  <a:pt x="419" y="654"/>
                </a:lnTo>
                <a:lnTo>
                  <a:pt x="427" y="663"/>
                </a:lnTo>
                <a:lnTo>
                  <a:pt x="427" y="665"/>
                </a:lnTo>
                <a:lnTo>
                  <a:pt x="427" y="665"/>
                </a:lnTo>
                <a:lnTo>
                  <a:pt x="427" y="665"/>
                </a:lnTo>
                <a:lnTo>
                  <a:pt x="427" y="666"/>
                </a:lnTo>
                <a:lnTo>
                  <a:pt x="427" y="666"/>
                </a:lnTo>
                <a:lnTo>
                  <a:pt x="427" y="666"/>
                </a:lnTo>
                <a:lnTo>
                  <a:pt x="427" y="666"/>
                </a:lnTo>
                <a:lnTo>
                  <a:pt x="402" y="680"/>
                </a:lnTo>
                <a:lnTo>
                  <a:pt x="392" y="683"/>
                </a:lnTo>
                <a:lnTo>
                  <a:pt x="390" y="681"/>
                </a:lnTo>
                <a:lnTo>
                  <a:pt x="388" y="681"/>
                </a:lnTo>
                <a:lnTo>
                  <a:pt x="387" y="683"/>
                </a:lnTo>
                <a:lnTo>
                  <a:pt x="387" y="683"/>
                </a:lnTo>
                <a:lnTo>
                  <a:pt x="375" y="705"/>
                </a:lnTo>
                <a:lnTo>
                  <a:pt x="373" y="707"/>
                </a:lnTo>
                <a:lnTo>
                  <a:pt x="373" y="708"/>
                </a:lnTo>
                <a:lnTo>
                  <a:pt x="370" y="710"/>
                </a:lnTo>
                <a:lnTo>
                  <a:pt x="365" y="710"/>
                </a:lnTo>
                <a:lnTo>
                  <a:pt x="348" y="712"/>
                </a:lnTo>
                <a:lnTo>
                  <a:pt x="341" y="710"/>
                </a:lnTo>
                <a:lnTo>
                  <a:pt x="340" y="710"/>
                </a:lnTo>
                <a:lnTo>
                  <a:pt x="336" y="713"/>
                </a:lnTo>
                <a:lnTo>
                  <a:pt x="331" y="720"/>
                </a:lnTo>
                <a:lnTo>
                  <a:pt x="314" y="723"/>
                </a:lnTo>
                <a:lnTo>
                  <a:pt x="303" y="732"/>
                </a:lnTo>
                <a:lnTo>
                  <a:pt x="303" y="732"/>
                </a:lnTo>
                <a:lnTo>
                  <a:pt x="303" y="730"/>
                </a:lnTo>
                <a:lnTo>
                  <a:pt x="301" y="727"/>
                </a:lnTo>
                <a:lnTo>
                  <a:pt x="299" y="727"/>
                </a:lnTo>
                <a:lnTo>
                  <a:pt x="299" y="727"/>
                </a:lnTo>
                <a:lnTo>
                  <a:pt x="299" y="727"/>
                </a:lnTo>
                <a:lnTo>
                  <a:pt x="299" y="727"/>
                </a:lnTo>
                <a:lnTo>
                  <a:pt x="299" y="727"/>
                </a:lnTo>
                <a:lnTo>
                  <a:pt x="299" y="725"/>
                </a:lnTo>
                <a:lnTo>
                  <a:pt x="299" y="725"/>
                </a:lnTo>
                <a:lnTo>
                  <a:pt x="299" y="725"/>
                </a:lnTo>
                <a:lnTo>
                  <a:pt x="299" y="725"/>
                </a:lnTo>
                <a:lnTo>
                  <a:pt x="298" y="725"/>
                </a:lnTo>
                <a:lnTo>
                  <a:pt x="291" y="728"/>
                </a:lnTo>
                <a:lnTo>
                  <a:pt x="291" y="728"/>
                </a:lnTo>
                <a:lnTo>
                  <a:pt x="291" y="728"/>
                </a:lnTo>
                <a:lnTo>
                  <a:pt x="289" y="728"/>
                </a:lnTo>
                <a:lnTo>
                  <a:pt x="289" y="728"/>
                </a:lnTo>
                <a:lnTo>
                  <a:pt x="289" y="728"/>
                </a:lnTo>
                <a:lnTo>
                  <a:pt x="289" y="728"/>
                </a:lnTo>
                <a:lnTo>
                  <a:pt x="287" y="728"/>
                </a:lnTo>
                <a:lnTo>
                  <a:pt x="287" y="730"/>
                </a:lnTo>
                <a:lnTo>
                  <a:pt x="287" y="730"/>
                </a:lnTo>
                <a:lnTo>
                  <a:pt x="287" y="730"/>
                </a:lnTo>
                <a:lnTo>
                  <a:pt x="287" y="730"/>
                </a:lnTo>
                <a:lnTo>
                  <a:pt x="287" y="732"/>
                </a:lnTo>
                <a:lnTo>
                  <a:pt x="287" y="732"/>
                </a:lnTo>
                <a:lnTo>
                  <a:pt x="287" y="732"/>
                </a:lnTo>
                <a:lnTo>
                  <a:pt x="287" y="732"/>
                </a:lnTo>
                <a:lnTo>
                  <a:pt x="286" y="749"/>
                </a:lnTo>
                <a:lnTo>
                  <a:pt x="286" y="750"/>
                </a:lnTo>
                <a:lnTo>
                  <a:pt x="284" y="752"/>
                </a:lnTo>
                <a:lnTo>
                  <a:pt x="282" y="752"/>
                </a:lnTo>
                <a:lnTo>
                  <a:pt x="264" y="757"/>
                </a:lnTo>
                <a:lnTo>
                  <a:pt x="261" y="755"/>
                </a:lnTo>
                <a:lnTo>
                  <a:pt x="257" y="754"/>
                </a:lnTo>
                <a:lnTo>
                  <a:pt x="251" y="754"/>
                </a:lnTo>
                <a:lnTo>
                  <a:pt x="242" y="750"/>
                </a:lnTo>
                <a:lnTo>
                  <a:pt x="239" y="749"/>
                </a:lnTo>
                <a:lnTo>
                  <a:pt x="229" y="744"/>
                </a:lnTo>
                <a:lnTo>
                  <a:pt x="229" y="740"/>
                </a:lnTo>
                <a:lnTo>
                  <a:pt x="220" y="720"/>
                </a:lnTo>
                <a:lnTo>
                  <a:pt x="220" y="717"/>
                </a:lnTo>
                <a:lnTo>
                  <a:pt x="217" y="691"/>
                </a:lnTo>
                <a:lnTo>
                  <a:pt x="217" y="690"/>
                </a:lnTo>
                <a:lnTo>
                  <a:pt x="217" y="690"/>
                </a:lnTo>
                <a:lnTo>
                  <a:pt x="217" y="686"/>
                </a:lnTo>
                <a:lnTo>
                  <a:pt x="217" y="686"/>
                </a:lnTo>
                <a:lnTo>
                  <a:pt x="217" y="686"/>
                </a:lnTo>
                <a:lnTo>
                  <a:pt x="215" y="686"/>
                </a:lnTo>
                <a:lnTo>
                  <a:pt x="214" y="685"/>
                </a:lnTo>
                <a:lnTo>
                  <a:pt x="212" y="685"/>
                </a:lnTo>
                <a:lnTo>
                  <a:pt x="212" y="683"/>
                </a:lnTo>
                <a:lnTo>
                  <a:pt x="212" y="681"/>
                </a:lnTo>
                <a:lnTo>
                  <a:pt x="210" y="681"/>
                </a:lnTo>
                <a:lnTo>
                  <a:pt x="210" y="681"/>
                </a:lnTo>
                <a:lnTo>
                  <a:pt x="210" y="676"/>
                </a:lnTo>
                <a:lnTo>
                  <a:pt x="210" y="676"/>
                </a:lnTo>
                <a:lnTo>
                  <a:pt x="210" y="675"/>
                </a:lnTo>
                <a:lnTo>
                  <a:pt x="210" y="673"/>
                </a:lnTo>
                <a:lnTo>
                  <a:pt x="208" y="673"/>
                </a:lnTo>
                <a:lnTo>
                  <a:pt x="177" y="659"/>
                </a:lnTo>
                <a:lnTo>
                  <a:pt x="166" y="659"/>
                </a:lnTo>
                <a:lnTo>
                  <a:pt x="163" y="658"/>
                </a:lnTo>
                <a:lnTo>
                  <a:pt x="160" y="656"/>
                </a:lnTo>
                <a:lnTo>
                  <a:pt x="155" y="651"/>
                </a:lnTo>
                <a:lnTo>
                  <a:pt x="155" y="649"/>
                </a:lnTo>
                <a:lnTo>
                  <a:pt x="155" y="648"/>
                </a:lnTo>
                <a:lnTo>
                  <a:pt x="155" y="648"/>
                </a:lnTo>
                <a:lnTo>
                  <a:pt x="155" y="646"/>
                </a:lnTo>
                <a:lnTo>
                  <a:pt x="155" y="646"/>
                </a:lnTo>
                <a:lnTo>
                  <a:pt x="156" y="628"/>
                </a:lnTo>
                <a:lnTo>
                  <a:pt x="158" y="621"/>
                </a:lnTo>
                <a:lnTo>
                  <a:pt x="158" y="619"/>
                </a:lnTo>
                <a:lnTo>
                  <a:pt x="158" y="617"/>
                </a:lnTo>
                <a:lnTo>
                  <a:pt x="158" y="606"/>
                </a:lnTo>
                <a:lnTo>
                  <a:pt x="158" y="597"/>
                </a:lnTo>
                <a:lnTo>
                  <a:pt x="158" y="596"/>
                </a:lnTo>
                <a:lnTo>
                  <a:pt x="156" y="592"/>
                </a:lnTo>
                <a:lnTo>
                  <a:pt x="156" y="591"/>
                </a:lnTo>
                <a:lnTo>
                  <a:pt x="156" y="591"/>
                </a:lnTo>
                <a:lnTo>
                  <a:pt x="156" y="589"/>
                </a:lnTo>
                <a:lnTo>
                  <a:pt x="156" y="587"/>
                </a:lnTo>
                <a:lnTo>
                  <a:pt x="158" y="585"/>
                </a:lnTo>
                <a:lnTo>
                  <a:pt x="158" y="584"/>
                </a:lnTo>
                <a:lnTo>
                  <a:pt x="158" y="582"/>
                </a:lnTo>
                <a:lnTo>
                  <a:pt x="156" y="582"/>
                </a:lnTo>
                <a:lnTo>
                  <a:pt x="156" y="580"/>
                </a:lnTo>
                <a:lnTo>
                  <a:pt x="156" y="580"/>
                </a:lnTo>
                <a:lnTo>
                  <a:pt x="156" y="580"/>
                </a:lnTo>
                <a:lnTo>
                  <a:pt x="148" y="579"/>
                </a:lnTo>
                <a:lnTo>
                  <a:pt x="146" y="577"/>
                </a:lnTo>
                <a:lnTo>
                  <a:pt x="143" y="572"/>
                </a:lnTo>
                <a:lnTo>
                  <a:pt x="140" y="570"/>
                </a:lnTo>
                <a:lnTo>
                  <a:pt x="140" y="570"/>
                </a:lnTo>
                <a:lnTo>
                  <a:pt x="140" y="570"/>
                </a:lnTo>
                <a:lnTo>
                  <a:pt x="138" y="569"/>
                </a:lnTo>
                <a:lnTo>
                  <a:pt x="138" y="569"/>
                </a:lnTo>
                <a:lnTo>
                  <a:pt x="138" y="569"/>
                </a:lnTo>
                <a:lnTo>
                  <a:pt x="141" y="565"/>
                </a:lnTo>
                <a:lnTo>
                  <a:pt x="141" y="562"/>
                </a:lnTo>
                <a:lnTo>
                  <a:pt x="140" y="554"/>
                </a:lnTo>
                <a:lnTo>
                  <a:pt x="140" y="550"/>
                </a:lnTo>
                <a:lnTo>
                  <a:pt x="138" y="545"/>
                </a:lnTo>
                <a:lnTo>
                  <a:pt x="131" y="528"/>
                </a:lnTo>
                <a:lnTo>
                  <a:pt x="131" y="527"/>
                </a:lnTo>
                <a:lnTo>
                  <a:pt x="131" y="523"/>
                </a:lnTo>
                <a:lnTo>
                  <a:pt x="131" y="523"/>
                </a:lnTo>
                <a:lnTo>
                  <a:pt x="131" y="522"/>
                </a:lnTo>
                <a:lnTo>
                  <a:pt x="131" y="522"/>
                </a:lnTo>
                <a:lnTo>
                  <a:pt x="131" y="515"/>
                </a:lnTo>
                <a:lnTo>
                  <a:pt x="129" y="503"/>
                </a:lnTo>
                <a:lnTo>
                  <a:pt x="129" y="503"/>
                </a:lnTo>
                <a:lnTo>
                  <a:pt x="131" y="501"/>
                </a:lnTo>
                <a:lnTo>
                  <a:pt x="131" y="501"/>
                </a:lnTo>
                <a:lnTo>
                  <a:pt x="131" y="500"/>
                </a:lnTo>
                <a:lnTo>
                  <a:pt x="133" y="498"/>
                </a:lnTo>
                <a:lnTo>
                  <a:pt x="133" y="496"/>
                </a:lnTo>
                <a:lnTo>
                  <a:pt x="135" y="495"/>
                </a:lnTo>
                <a:lnTo>
                  <a:pt x="136" y="493"/>
                </a:lnTo>
                <a:lnTo>
                  <a:pt x="138" y="491"/>
                </a:lnTo>
                <a:lnTo>
                  <a:pt x="138" y="491"/>
                </a:lnTo>
                <a:lnTo>
                  <a:pt x="138" y="491"/>
                </a:lnTo>
                <a:lnTo>
                  <a:pt x="131" y="468"/>
                </a:lnTo>
                <a:lnTo>
                  <a:pt x="123" y="456"/>
                </a:lnTo>
                <a:lnTo>
                  <a:pt x="103" y="441"/>
                </a:lnTo>
                <a:lnTo>
                  <a:pt x="103" y="441"/>
                </a:lnTo>
                <a:lnTo>
                  <a:pt x="103" y="441"/>
                </a:lnTo>
                <a:lnTo>
                  <a:pt x="101" y="438"/>
                </a:lnTo>
                <a:lnTo>
                  <a:pt x="72" y="406"/>
                </a:lnTo>
                <a:lnTo>
                  <a:pt x="69" y="404"/>
                </a:lnTo>
                <a:lnTo>
                  <a:pt x="64" y="402"/>
                </a:lnTo>
                <a:lnTo>
                  <a:pt x="54" y="399"/>
                </a:lnTo>
                <a:lnTo>
                  <a:pt x="50" y="397"/>
                </a:lnTo>
                <a:lnTo>
                  <a:pt x="39" y="392"/>
                </a:lnTo>
                <a:lnTo>
                  <a:pt x="22" y="390"/>
                </a:lnTo>
                <a:lnTo>
                  <a:pt x="20" y="390"/>
                </a:lnTo>
                <a:lnTo>
                  <a:pt x="20" y="389"/>
                </a:lnTo>
                <a:lnTo>
                  <a:pt x="20" y="389"/>
                </a:lnTo>
                <a:lnTo>
                  <a:pt x="19" y="387"/>
                </a:lnTo>
                <a:lnTo>
                  <a:pt x="19" y="387"/>
                </a:lnTo>
                <a:lnTo>
                  <a:pt x="19" y="387"/>
                </a:lnTo>
                <a:lnTo>
                  <a:pt x="19" y="385"/>
                </a:lnTo>
                <a:lnTo>
                  <a:pt x="19" y="384"/>
                </a:lnTo>
                <a:lnTo>
                  <a:pt x="20" y="377"/>
                </a:lnTo>
                <a:lnTo>
                  <a:pt x="20" y="375"/>
                </a:lnTo>
                <a:lnTo>
                  <a:pt x="20" y="375"/>
                </a:lnTo>
                <a:lnTo>
                  <a:pt x="20" y="375"/>
                </a:lnTo>
                <a:lnTo>
                  <a:pt x="22" y="374"/>
                </a:lnTo>
                <a:lnTo>
                  <a:pt x="22" y="374"/>
                </a:lnTo>
                <a:lnTo>
                  <a:pt x="22" y="372"/>
                </a:lnTo>
                <a:lnTo>
                  <a:pt x="22" y="372"/>
                </a:lnTo>
                <a:lnTo>
                  <a:pt x="22" y="372"/>
                </a:lnTo>
                <a:lnTo>
                  <a:pt x="14" y="364"/>
                </a:lnTo>
                <a:lnTo>
                  <a:pt x="14" y="364"/>
                </a:lnTo>
                <a:lnTo>
                  <a:pt x="12" y="364"/>
                </a:lnTo>
                <a:lnTo>
                  <a:pt x="12" y="364"/>
                </a:lnTo>
                <a:lnTo>
                  <a:pt x="10" y="365"/>
                </a:lnTo>
                <a:lnTo>
                  <a:pt x="8" y="365"/>
                </a:lnTo>
                <a:lnTo>
                  <a:pt x="7" y="365"/>
                </a:lnTo>
                <a:lnTo>
                  <a:pt x="7" y="364"/>
                </a:lnTo>
                <a:lnTo>
                  <a:pt x="5" y="362"/>
                </a:lnTo>
                <a:lnTo>
                  <a:pt x="3" y="362"/>
                </a:lnTo>
                <a:lnTo>
                  <a:pt x="3" y="360"/>
                </a:lnTo>
                <a:lnTo>
                  <a:pt x="2" y="360"/>
                </a:lnTo>
                <a:lnTo>
                  <a:pt x="2" y="358"/>
                </a:lnTo>
                <a:lnTo>
                  <a:pt x="2" y="358"/>
                </a:lnTo>
                <a:lnTo>
                  <a:pt x="0" y="357"/>
                </a:lnTo>
                <a:lnTo>
                  <a:pt x="0" y="352"/>
                </a:lnTo>
                <a:lnTo>
                  <a:pt x="0" y="350"/>
                </a:lnTo>
                <a:lnTo>
                  <a:pt x="0" y="345"/>
                </a:lnTo>
                <a:lnTo>
                  <a:pt x="0" y="343"/>
                </a:lnTo>
                <a:lnTo>
                  <a:pt x="0" y="343"/>
                </a:lnTo>
                <a:lnTo>
                  <a:pt x="0" y="342"/>
                </a:lnTo>
                <a:lnTo>
                  <a:pt x="0" y="342"/>
                </a:lnTo>
                <a:lnTo>
                  <a:pt x="2" y="342"/>
                </a:lnTo>
                <a:lnTo>
                  <a:pt x="7" y="333"/>
                </a:lnTo>
                <a:lnTo>
                  <a:pt x="7" y="332"/>
                </a:lnTo>
                <a:lnTo>
                  <a:pt x="7" y="330"/>
                </a:lnTo>
                <a:lnTo>
                  <a:pt x="8" y="328"/>
                </a:lnTo>
                <a:lnTo>
                  <a:pt x="10" y="327"/>
                </a:lnTo>
                <a:lnTo>
                  <a:pt x="10" y="325"/>
                </a:lnTo>
                <a:lnTo>
                  <a:pt x="10" y="325"/>
                </a:lnTo>
                <a:lnTo>
                  <a:pt x="10" y="325"/>
                </a:lnTo>
                <a:lnTo>
                  <a:pt x="12" y="325"/>
                </a:lnTo>
                <a:lnTo>
                  <a:pt x="12" y="325"/>
                </a:lnTo>
                <a:lnTo>
                  <a:pt x="12" y="323"/>
                </a:lnTo>
                <a:lnTo>
                  <a:pt x="15" y="321"/>
                </a:lnTo>
                <a:lnTo>
                  <a:pt x="15" y="320"/>
                </a:lnTo>
                <a:lnTo>
                  <a:pt x="15" y="320"/>
                </a:lnTo>
                <a:lnTo>
                  <a:pt x="15" y="318"/>
                </a:lnTo>
                <a:lnTo>
                  <a:pt x="15" y="318"/>
                </a:lnTo>
                <a:lnTo>
                  <a:pt x="15" y="316"/>
                </a:lnTo>
                <a:lnTo>
                  <a:pt x="15" y="316"/>
                </a:lnTo>
                <a:lnTo>
                  <a:pt x="15" y="315"/>
                </a:lnTo>
                <a:lnTo>
                  <a:pt x="17" y="315"/>
                </a:lnTo>
                <a:lnTo>
                  <a:pt x="19" y="311"/>
                </a:lnTo>
                <a:lnTo>
                  <a:pt x="20" y="308"/>
                </a:lnTo>
                <a:lnTo>
                  <a:pt x="20" y="308"/>
                </a:lnTo>
                <a:lnTo>
                  <a:pt x="20" y="306"/>
                </a:lnTo>
                <a:lnTo>
                  <a:pt x="20" y="306"/>
                </a:lnTo>
                <a:lnTo>
                  <a:pt x="15" y="303"/>
                </a:lnTo>
                <a:lnTo>
                  <a:pt x="15" y="303"/>
                </a:lnTo>
                <a:lnTo>
                  <a:pt x="15" y="301"/>
                </a:lnTo>
                <a:lnTo>
                  <a:pt x="15" y="301"/>
                </a:lnTo>
                <a:lnTo>
                  <a:pt x="15" y="301"/>
                </a:lnTo>
                <a:lnTo>
                  <a:pt x="15" y="295"/>
                </a:lnTo>
                <a:lnTo>
                  <a:pt x="15" y="295"/>
                </a:lnTo>
                <a:lnTo>
                  <a:pt x="14" y="293"/>
                </a:lnTo>
                <a:lnTo>
                  <a:pt x="14" y="293"/>
                </a:lnTo>
                <a:lnTo>
                  <a:pt x="14" y="291"/>
                </a:lnTo>
                <a:lnTo>
                  <a:pt x="14" y="290"/>
                </a:lnTo>
                <a:lnTo>
                  <a:pt x="15" y="288"/>
                </a:lnTo>
                <a:lnTo>
                  <a:pt x="15" y="286"/>
                </a:lnTo>
                <a:lnTo>
                  <a:pt x="14" y="284"/>
                </a:lnTo>
                <a:lnTo>
                  <a:pt x="14" y="284"/>
                </a:lnTo>
                <a:lnTo>
                  <a:pt x="14" y="283"/>
                </a:lnTo>
                <a:lnTo>
                  <a:pt x="15" y="281"/>
                </a:lnTo>
                <a:lnTo>
                  <a:pt x="15" y="281"/>
                </a:lnTo>
                <a:lnTo>
                  <a:pt x="15" y="281"/>
                </a:lnTo>
                <a:lnTo>
                  <a:pt x="17" y="279"/>
                </a:lnTo>
                <a:lnTo>
                  <a:pt x="19" y="278"/>
                </a:lnTo>
                <a:lnTo>
                  <a:pt x="19" y="278"/>
                </a:lnTo>
                <a:lnTo>
                  <a:pt x="19" y="276"/>
                </a:lnTo>
                <a:lnTo>
                  <a:pt x="19" y="274"/>
                </a:lnTo>
                <a:lnTo>
                  <a:pt x="19" y="274"/>
                </a:lnTo>
                <a:lnTo>
                  <a:pt x="20" y="273"/>
                </a:lnTo>
                <a:lnTo>
                  <a:pt x="20" y="273"/>
                </a:lnTo>
                <a:lnTo>
                  <a:pt x="20" y="271"/>
                </a:lnTo>
                <a:lnTo>
                  <a:pt x="20" y="271"/>
                </a:lnTo>
                <a:lnTo>
                  <a:pt x="22" y="269"/>
                </a:lnTo>
                <a:lnTo>
                  <a:pt x="22" y="269"/>
                </a:lnTo>
                <a:lnTo>
                  <a:pt x="22" y="268"/>
                </a:lnTo>
                <a:lnTo>
                  <a:pt x="22" y="266"/>
                </a:lnTo>
                <a:lnTo>
                  <a:pt x="22" y="266"/>
                </a:lnTo>
                <a:lnTo>
                  <a:pt x="22" y="263"/>
                </a:lnTo>
                <a:lnTo>
                  <a:pt x="20" y="261"/>
                </a:lnTo>
                <a:lnTo>
                  <a:pt x="20" y="261"/>
                </a:lnTo>
                <a:lnTo>
                  <a:pt x="17" y="259"/>
                </a:lnTo>
                <a:lnTo>
                  <a:pt x="15" y="259"/>
                </a:lnTo>
                <a:lnTo>
                  <a:pt x="15" y="258"/>
                </a:lnTo>
                <a:lnTo>
                  <a:pt x="15" y="258"/>
                </a:lnTo>
                <a:lnTo>
                  <a:pt x="15" y="258"/>
                </a:lnTo>
                <a:lnTo>
                  <a:pt x="14" y="253"/>
                </a:lnTo>
                <a:lnTo>
                  <a:pt x="14" y="249"/>
                </a:lnTo>
                <a:lnTo>
                  <a:pt x="14" y="249"/>
                </a:lnTo>
                <a:lnTo>
                  <a:pt x="14" y="248"/>
                </a:lnTo>
                <a:lnTo>
                  <a:pt x="15" y="246"/>
                </a:lnTo>
                <a:lnTo>
                  <a:pt x="15" y="246"/>
                </a:lnTo>
                <a:lnTo>
                  <a:pt x="15" y="246"/>
                </a:lnTo>
                <a:lnTo>
                  <a:pt x="15" y="244"/>
                </a:lnTo>
                <a:lnTo>
                  <a:pt x="15" y="244"/>
                </a:lnTo>
                <a:lnTo>
                  <a:pt x="19" y="242"/>
                </a:lnTo>
                <a:lnTo>
                  <a:pt x="20" y="241"/>
                </a:lnTo>
                <a:lnTo>
                  <a:pt x="19" y="239"/>
                </a:lnTo>
                <a:lnTo>
                  <a:pt x="19" y="236"/>
                </a:lnTo>
                <a:lnTo>
                  <a:pt x="19" y="234"/>
                </a:lnTo>
                <a:lnTo>
                  <a:pt x="20" y="234"/>
                </a:lnTo>
                <a:lnTo>
                  <a:pt x="20" y="234"/>
                </a:lnTo>
                <a:lnTo>
                  <a:pt x="20" y="232"/>
                </a:lnTo>
                <a:lnTo>
                  <a:pt x="22" y="232"/>
                </a:lnTo>
                <a:lnTo>
                  <a:pt x="22" y="231"/>
                </a:lnTo>
                <a:lnTo>
                  <a:pt x="24" y="229"/>
                </a:lnTo>
                <a:lnTo>
                  <a:pt x="24" y="227"/>
                </a:lnTo>
                <a:lnTo>
                  <a:pt x="25" y="226"/>
                </a:lnTo>
                <a:lnTo>
                  <a:pt x="25" y="226"/>
                </a:lnTo>
                <a:lnTo>
                  <a:pt x="25" y="224"/>
                </a:lnTo>
                <a:lnTo>
                  <a:pt x="24" y="222"/>
                </a:lnTo>
                <a:lnTo>
                  <a:pt x="24" y="222"/>
                </a:lnTo>
                <a:lnTo>
                  <a:pt x="24" y="222"/>
                </a:lnTo>
                <a:lnTo>
                  <a:pt x="24" y="221"/>
                </a:lnTo>
                <a:lnTo>
                  <a:pt x="24" y="221"/>
                </a:lnTo>
                <a:lnTo>
                  <a:pt x="24" y="219"/>
                </a:lnTo>
                <a:lnTo>
                  <a:pt x="27" y="219"/>
                </a:lnTo>
                <a:lnTo>
                  <a:pt x="27" y="219"/>
                </a:lnTo>
                <a:lnTo>
                  <a:pt x="27" y="217"/>
                </a:lnTo>
                <a:lnTo>
                  <a:pt x="27" y="217"/>
                </a:lnTo>
                <a:lnTo>
                  <a:pt x="27" y="217"/>
                </a:lnTo>
                <a:lnTo>
                  <a:pt x="27" y="217"/>
                </a:lnTo>
                <a:lnTo>
                  <a:pt x="27" y="216"/>
                </a:lnTo>
                <a:lnTo>
                  <a:pt x="27" y="216"/>
                </a:lnTo>
                <a:lnTo>
                  <a:pt x="27" y="216"/>
                </a:lnTo>
                <a:lnTo>
                  <a:pt x="27" y="214"/>
                </a:lnTo>
                <a:lnTo>
                  <a:pt x="27" y="214"/>
                </a:lnTo>
                <a:lnTo>
                  <a:pt x="34" y="205"/>
                </a:lnTo>
                <a:lnTo>
                  <a:pt x="35" y="204"/>
                </a:lnTo>
                <a:lnTo>
                  <a:pt x="40" y="195"/>
                </a:lnTo>
                <a:lnTo>
                  <a:pt x="42" y="190"/>
                </a:lnTo>
                <a:lnTo>
                  <a:pt x="44" y="180"/>
                </a:lnTo>
                <a:lnTo>
                  <a:pt x="45" y="179"/>
                </a:lnTo>
                <a:lnTo>
                  <a:pt x="45" y="177"/>
                </a:lnTo>
                <a:lnTo>
                  <a:pt x="45" y="177"/>
                </a:lnTo>
                <a:lnTo>
                  <a:pt x="47" y="175"/>
                </a:lnTo>
                <a:lnTo>
                  <a:pt x="47" y="174"/>
                </a:lnTo>
                <a:lnTo>
                  <a:pt x="49" y="174"/>
                </a:lnTo>
                <a:lnTo>
                  <a:pt x="49" y="172"/>
                </a:lnTo>
                <a:lnTo>
                  <a:pt x="49" y="172"/>
                </a:lnTo>
                <a:lnTo>
                  <a:pt x="49" y="170"/>
                </a:lnTo>
                <a:lnTo>
                  <a:pt x="49" y="170"/>
                </a:lnTo>
                <a:lnTo>
                  <a:pt x="50" y="168"/>
                </a:lnTo>
                <a:lnTo>
                  <a:pt x="50" y="165"/>
                </a:lnTo>
                <a:lnTo>
                  <a:pt x="50" y="163"/>
                </a:lnTo>
                <a:lnTo>
                  <a:pt x="50" y="163"/>
                </a:lnTo>
                <a:lnTo>
                  <a:pt x="52" y="162"/>
                </a:lnTo>
                <a:lnTo>
                  <a:pt x="52" y="162"/>
                </a:lnTo>
                <a:lnTo>
                  <a:pt x="61" y="158"/>
                </a:lnTo>
                <a:lnTo>
                  <a:pt x="62" y="158"/>
                </a:lnTo>
                <a:lnTo>
                  <a:pt x="62" y="157"/>
                </a:lnTo>
                <a:lnTo>
                  <a:pt x="62" y="155"/>
                </a:lnTo>
                <a:lnTo>
                  <a:pt x="64" y="153"/>
                </a:lnTo>
                <a:lnTo>
                  <a:pt x="64" y="153"/>
                </a:lnTo>
                <a:lnTo>
                  <a:pt x="64" y="153"/>
                </a:lnTo>
                <a:lnTo>
                  <a:pt x="67" y="150"/>
                </a:lnTo>
                <a:lnTo>
                  <a:pt x="67" y="150"/>
                </a:lnTo>
                <a:lnTo>
                  <a:pt x="67" y="148"/>
                </a:lnTo>
                <a:lnTo>
                  <a:pt x="69" y="145"/>
                </a:lnTo>
                <a:lnTo>
                  <a:pt x="69" y="143"/>
                </a:lnTo>
                <a:lnTo>
                  <a:pt x="69" y="143"/>
                </a:lnTo>
                <a:lnTo>
                  <a:pt x="69" y="143"/>
                </a:lnTo>
                <a:lnTo>
                  <a:pt x="69" y="143"/>
                </a:lnTo>
                <a:lnTo>
                  <a:pt x="66" y="143"/>
                </a:lnTo>
                <a:lnTo>
                  <a:pt x="64" y="142"/>
                </a:lnTo>
                <a:lnTo>
                  <a:pt x="64" y="142"/>
                </a:lnTo>
                <a:lnTo>
                  <a:pt x="59" y="131"/>
                </a:lnTo>
                <a:lnTo>
                  <a:pt x="59" y="131"/>
                </a:lnTo>
                <a:lnTo>
                  <a:pt x="59" y="130"/>
                </a:lnTo>
                <a:lnTo>
                  <a:pt x="59" y="130"/>
                </a:lnTo>
                <a:lnTo>
                  <a:pt x="61" y="128"/>
                </a:lnTo>
                <a:lnTo>
                  <a:pt x="61" y="126"/>
                </a:lnTo>
                <a:lnTo>
                  <a:pt x="61" y="126"/>
                </a:lnTo>
                <a:lnTo>
                  <a:pt x="61" y="126"/>
                </a:lnTo>
                <a:lnTo>
                  <a:pt x="61" y="126"/>
                </a:lnTo>
                <a:lnTo>
                  <a:pt x="61" y="125"/>
                </a:lnTo>
                <a:lnTo>
                  <a:pt x="62" y="125"/>
                </a:lnTo>
                <a:lnTo>
                  <a:pt x="62" y="125"/>
                </a:lnTo>
                <a:lnTo>
                  <a:pt x="62" y="123"/>
                </a:lnTo>
                <a:lnTo>
                  <a:pt x="62" y="123"/>
                </a:lnTo>
                <a:lnTo>
                  <a:pt x="64" y="123"/>
                </a:lnTo>
                <a:lnTo>
                  <a:pt x="64" y="121"/>
                </a:lnTo>
                <a:lnTo>
                  <a:pt x="64" y="121"/>
                </a:lnTo>
                <a:lnTo>
                  <a:pt x="64" y="120"/>
                </a:lnTo>
                <a:lnTo>
                  <a:pt x="64" y="118"/>
                </a:lnTo>
                <a:lnTo>
                  <a:pt x="64" y="118"/>
                </a:lnTo>
                <a:lnTo>
                  <a:pt x="64" y="116"/>
                </a:lnTo>
                <a:lnTo>
                  <a:pt x="64" y="116"/>
                </a:lnTo>
                <a:lnTo>
                  <a:pt x="66" y="111"/>
                </a:lnTo>
                <a:lnTo>
                  <a:pt x="66" y="110"/>
                </a:lnTo>
                <a:lnTo>
                  <a:pt x="66" y="110"/>
                </a:lnTo>
                <a:lnTo>
                  <a:pt x="66" y="110"/>
                </a:lnTo>
                <a:lnTo>
                  <a:pt x="66" y="108"/>
                </a:lnTo>
                <a:lnTo>
                  <a:pt x="66" y="108"/>
                </a:lnTo>
                <a:lnTo>
                  <a:pt x="66" y="108"/>
                </a:lnTo>
                <a:lnTo>
                  <a:pt x="62" y="106"/>
                </a:lnTo>
                <a:lnTo>
                  <a:pt x="61" y="106"/>
                </a:lnTo>
                <a:lnTo>
                  <a:pt x="61" y="105"/>
                </a:lnTo>
                <a:lnTo>
                  <a:pt x="61" y="105"/>
                </a:lnTo>
                <a:lnTo>
                  <a:pt x="61" y="105"/>
                </a:lnTo>
                <a:lnTo>
                  <a:pt x="61" y="103"/>
                </a:lnTo>
                <a:lnTo>
                  <a:pt x="62" y="103"/>
                </a:lnTo>
                <a:lnTo>
                  <a:pt x="62" y="101"/>
                </a:lnTo>
                <a:lnTo>
                  <a:pt x="64" y="101"/>
                </a:lnTo>
                <a:lnTo>
                  <a:pt x="64" y="100"/>
                </a:lnTo>
                <a:lnTo>
                  <a:pt x="67" y="98"/>
                </a:lnTo>
                <a:lnTo>
                  <a:pt x="67" y="96"/>
                </a:lnTo>
                <a:lnTo>
                  <a:pt x="67" y="96"/>
                </a:lnTo>
                <a:lnTo>
                  <a:pt x="69" y="93"/>
                </a:lnTo>
                <a:lnTo>
                  <a:pt x="69" y="93"/>
                </a:lnTo>
                <a:lnTo>
                  <a:pt x="71" y="91"/>
                </a:lnTo>
                <a:lnTo>
                  <a:pt x="71" y="91"/>
                </a:lnTo>
                <a:lnTo>
                  <a:pt x="71" y="91"/>
                </a:lnTo>
                <a:lnTo>
                  <a:pt x="71" y="91"/>
                </a:lnTo>
                <a:lnTo>
                  <a:pt x="72" y="91"/>
                </a:lnTo>
                <a:lnTo>
                  <a:pt x="74" y="89"/>
                </a:lnTo>
                <a:lnTo>
                  <a:pt x="76" y="88"/>
                </a:lnTo>
                <a:lnTo>
                  <a:pt x="74" y="86"/>
                </a:lnTo>
                <a:lnTo>
                  <a:pt x="74" y="84"/>
                </a:lnTo>
                <a:lnTo>
                  <a:pt x="74" y="83"/>
                </a:lnTo>
                <a:lnTo>
                  <a:pt x="74" y="83"/>
                </a:lnTo>
                <a:lnTo>
                  <a:pt x="74" y="81"/>
                </a:lnTo>
                <a:lnTo>
                  <a:pt x="74" y="81"/>
                </a:lnTo>
                <a:lnTo>
                  <a:pt x="74" y="79"/>
                </a:lnTo>
                <a:lnTo>
                  <a:pt x="76" y="78"/>
                </a:lnTo>
                <a:lnTo>
                  <a:pt x="76" y="76"/>
                </a:lnTo>
                <a:lnTo>
                  <a:pt x="76" y="76"/>
                </a:lnTo>
                <a:lnTo>
                  <a:pt x="76" y="76"/>
                </a:lnTo>
                <a:lnTo>
                  <a:pt x="77" y="74"/>
                </a:lnTo>
                <a:lnTo>
                  <a:pt x="81" y="69"/>
                </a:lnTo>
                <a:lnTo>
                  <a:pt x="82" y="69"/>
                </a:lnTo>
                <a:lnTo>
                  <a:pt x="89" y="66"/>
                </a:lnTo>
                <a:lnTo>
                  <a:pt x="89" y="64"/>
                </a:lnTo>
                <a:lnTo>
                  <a:pt x="98" y="56"/>
                </a:lnTo>
                <a:lnTo>
                  <a:pt x="101" y="52"/>
                </a:lnTo>
                <a:lnTo>
                  <a:pt x="104" y="51"/>
                </a:lnTo>
                <a:lnTo>
                  <a:pt x="104" y="51"/>
                </a:lnTo>
                <a:lnTo>
                  <a:pt x="108" y="51"/>
                </a:lnTo>
                <a:lnTo>
                  <a:pt x="111" y="52"/>
                </a:lnTo>
                <a:lnTo>
                  <a:pt x="114" y="54"/>
                </a:lnTo>
                <a:lnTo>
                  <a:pt x="116" y="56"/>
                </a:lnTo>
                <a:lnTo>
                  <a:pt x="116" y="56"/>
                </a:lnTo>
                <a:lnTo>
                  <a:pt x="116" y="56"/>
                </a:lnTo>
                <a:lnTo>
                  <a:pt x="116" y="57"/>
                </a:lnTo>
                <a:lnTo>
                  <a:pt x="116" y="57"/>
                </a:lnTo>
                <a:lnTo>
                  <a:pt x="116" y="57"/>
                </a:lnTo>
                <a:lnTo>
                  <a:pt x="116" y="59"/>
                </a:lnTo>
                <a:lnTo>
                  <a:pt x="116" y="61"/>
                </a:lnTo>
                <a:lnTo>
                  <a:pt x="118" y="63"/>
                </a:lnTo>
                <a:lnTo>
                  <a:pt x="121" y="69"/>
                </a:lnTo>
                <a:lnTo>
                  <a:pt x="121" y="69"/>
                </a:lnTo>
                <a:lnTo>
                  <a:pt x="121" y="71"/>
                </a:lnTo>
                <a:lnTo>
                  <a:pt x="121" y="71"/>
                </a:lnTo>
                <a:lnTo>
                  <a:pt x="121" y="71"/>
                </a:lnTo>
                <a:lnTo>
                  <a:pt x="121" y="73"/>
                </a:lnTo>
                <a:lnTo>
                  <a:pt x="121" y="73"/>
                </a:lnTo>
                <a:lnTo>
                  <a:pt x="121" y="74"/>
                </a:lnTo>
                <a:lnTo>
                  <a:pt x="123" y="74"/>
                </a:lnTo>
                <a:lnTo>
                  <a:pt x="123" y="74"/>
                </a:lnTo>
                <a:lnTo>
                  <a:pt x="124" y="73"/>
                </a:lnTo>
                <a:lnTo>
                  <a:pt x="124" y="73"/>
                </a:lnTo>
                <a:lnTo>
                  <a:pt x="126" y="69"/>
                </a:lnTo>
                <a:lnTo>
                  <a:pt x="128" y="68"/>
                </a:lnTo>
                <a:lnTo>
                  <a:pt x="131" y="64"/>
                </a:lnTo>
                <a:lnTo>
                  <a:pt x="131" y="64"/>
                </a:lnTo>
                <a:lnTo>
                  <a:pt x="131" y="64"/>
                </a:lnTo>
                <a:lnTo>
                  <a:pt x="131" y="64"/>
                </a:lnTo>
                <a:lnTo>
                  <a:pt x="131" y="63"/>
                </a:lnTo>
                <a:lnTo>
                  <a:pt x="133" y="61"/>
                </a:lnTo>
                <a:lnTo>
                  <a:pt x="133" y="61"/>
                </a:lnTo>
                <a:lnTo>
                  <a:pt x="133" y="61"/>
                </a:lnTo>
                <a:lnTo>
                  <a:pt x="135" y="59"/>
                </a:lnTo>
                <a:lnTo>
                  <a:pt x="135" y="59"/>
                </a:lnTo>
                <a:lnTo>
                  <a:pt x="140" y="61"/>
                </a:lnTo>
                <a:lnTo>
                  <a:pt x="141" y="61"/>
                </a:lnTo>
                <a:lnTo>
                  <a:pt x="143" y="61"/>
                </a:lnTo>
                <a:lnTo>
                  <a:pt x="148" y="54"/>
                </a:lnTo>
                <a:lnTo>
                  <a:pt x="148" y="52"/>
                </a:lnTo>
                <a:lnTo>
                  <a:pt x="148" y="52"/>
                </a:lnTo>
                <a:lnTo>
                  <a:pt x="148" y="52"/>
                </a:lnTo>
                <a:lnTo>
                  <a:pt x="150" y="51"/>
                </a:lnTo>
                <a:lnTo>
                  <a:pt x="150" y="51"/>
                </a:lnTo>
                <a:lnTo>
                  <a:pt x="150" y="51"/>
                </a:lnTo>
                <a:lnTo>
                  <a:pt x="151" y="49"/>
                </a:lnTo>
                <a:lnTo>
                  <a:pt x="155" y="49"/>
                </a:lnTo>
                <a:lnTo>
                  <a:pt x="155" y="49"/>
                </a:lnTo>
                <a:lnTo>
                  <a:pt x="156" y="49"/>
                </a:lnTo>
                <a:lnTo>
                  <a:pt x="156" y="47"/>
                </a:lnTo>
                <a:lnTo>
                  <a:pt x="156" y="46"/>
                </a:lnTo>
                <a:lnTo>
                  <a:pt x="156" y="46"/>
                </a:lnTo>
                <a:lnTo>
                  <a:pt x="158" y="44"/>
                </a:lnTo>
                <a:lnTo>
                  <a:pt x="158" y="44"/>
                </a:lnTo>
                <a:lnTo>
                  <a:pt x="161" y="42"/>
                </a:lnTo>
                <a:lnTo>
                  <a:pt x="161" y="41"/>
                </a:lnTo>
                <a:lnTo>
                  <a:pt x="161" y="41"/>
                </a:lnTo>
                <a:lnTo>
                  <a:pt x="161" y="41"/>
                </a:lnTo>
                <a:lnTo>
                  <a:pt x="161" y="39"/>
                </a:lnTo>
                <a:lnTo>
                  <a:pt x="161" y="39"/>
                </a:lnTo>
                <a:lnTo>
                  <a:pt x="161" y="39"/>
                </a:lnTo>
                <a:lnTo>
                  <a:pt x="160" y="37"/>
                </a:lnTo>
                <a:lnTo>
                  <a:pt x="160" y="36"/>
                </a:lnTo>
                <a:lnTo>
                  <a:pt x="160" y="36"/>
                </a:lnTo>
                <a:lnTo>
                  <a:pt x="160" y="36"/>
                </a:lnTo>
                <a:lnTo>
                  <a:pt x="161" y="34"/>
                </a:lnTo>
                <a:lnTo>
                  <a:pt x="166" y="31"/>
                </a:lnTo>
                <a:lnTo>
                  <a:pt x="168" y="29"/>
                </a:lnTo>
                <a:lnTo>
                  <a:pt x="168" y="29"/>
                </a:lnTo>
                <a:lnTo>
                  <a:pt x="168" y="29"/>
                </a:lnTo>
                <a:lnTo>
                  <a:pt x="170" y="26"/>
                </a:lnTo>
                <a:lnTo>
                  <a:pt x="170" y="26"/>
                </a:lnTo>
                <a:lnTo>
                  <a:pt x="173" y="22"/>
                </a:lnTo>
                <a:lnTo>
                  <a:pt x="173" y="22"/>
                </a:lnTo>
                <a:lnTo>
                  <a:pt x="173" y="22"/>
                </a:lnTo>
                <a:lnTo>
                  <a:pt x="173" y="21"/>
                </a:lnTo>
                <a:lnTo>
                  <a:pt x="173" y="21"/>
                </a:lnTo>
                <a:lnTo>
                  <a:pt x="175" y="21"/>
                </a:lnTo>
                <a:lnTo>
                  <a:pt x="175" y="19"/>
                </a:lnTo>
                <a:lnTo>
                  <a:pt x="175" y="19"/>
                </a:lnTo>
                <a:lnTo>
                  <a:pt x="178" y="15"/>
                </a:lnTo>
                <a:lnTo>
                  <a:pt x="180" y="14"/>
                </a:lnTo>
                <a:lnTo>
                  <a:pt x="180" y="14"/>
                </a:lnTo>
                <a:lnTo>
                  <a:pt x="185" y="12"/>
                </a:lnTo>
                <a:lnTo>
                  <a:pt x="185" y="12"/>
                </a:lnTo>
                <a:lnTo>
                  <a:pt x="185" y="12"/>
                </a:lnTo>
                <a:lnTo>
                  <a:pt x="188" y="9"/>
                </a:lnTo>
                <a:lnTo>
                  <a:pt x="188" y="7"/>
                </a:lnTo>
                <a:lnTo>
                  <a:pt x="190" y="7"/>
                </a:lnTo>
                <a:lnTo>
                  <a:pt x="190" y="7"/>
                </a:lnTo>
                <a:lnTo>
                  <a:pt x="190" y="7"/>
                </a:lnTo>
                <a:lnTo>
                  <a:pt x="193" y="4"/>
                </a:lnTo>
                <a:lnTo>
                  <a:pt x="193" y="4"/>
                </a:lnTo>
                <a:lnTo>
                  <a:pt x="195" y="2"/>
                </a:lnTo>
                <a:lnTo>
                  <a:pt x="195" y="2"/>
                </a:lnTo>
                <a:lnTo>
                  <a:pt x="195" y="2"/>
                </a:lnTo>
                <a:lnTo>
                  <a:pt x="197" y="0"/>
                </a:lnTo>
                <a:lnTo>
                  <a:pt x="202" y="0"/>
                </a:lnTo>
                <a:lnTo>
                  <a:pt x="212" y="14"/>
                </a:lnTo>
                <a:lnTo>
                  <a:pt x="212" y="14"/>
                </a:lnTo>
                <a:lnTo>
                  <a:pt x="212" y="15"/>
                </a:lnTo>
                <a:lnTo>
                  <a:pt x="212" y="15"/>
                </a:lnTo>
                <a:lnTo>
                  <a:pt x="212" y="15"/>
                </a:lnTo>
                <a:lnTo>
                  <a:pt x="212" y="17"/>
                </a:lnTo>
                <a:lnTo>
                  <a:pt x="212" y="21"/>
                </a:lnTo>
                <a:lnTo>
                  <a:pt x="212" y="21"/>
                </a:lnTo>
                <a:lnTo>
                  <a:pt x="212" y="22"/>
                </a:lnTo>
                <a:lnTo>
                  <a:pt x="212" y="22"/>
                </a:lnTo>
                <a:lnTo>
                  <a:pt x="212" y="22"/>
                </a:lnTo>
                <a:lnTo>
                  <a:pt x="215" y="26"/>
                </a:lnTo>
                <a:lnTo>
                  <a:pt x="215" y="27"/>
                </a:lnTo>
                <a:lnTo>
                  <a:pt x="215" y="27"/>
                </a:lnTo>
                <a:lnTo>
                  <a:pt x="214" y="29"/>
                </a:lnTo>
                <a:lnTo>
                  <a:pt x="212" y="32"/>
                </a:lnTo>
                <a:lnTo>
                  <a:pt x="212" y="32"/>
                </a:lnTo>
                <a:lnTo>
                  <a:pt x="212" y="32"/>
                </a:lnTo>
                <a:lnTo>
                  <a:pt x="212" y="34"/>
                </a:lnTo>
                <a:lnTo>
                  <a:pt x="212" y="34"/>
                </a:lnTo>
                <a:lnTo>
                  <a:pt x="214" y="41"/>
                </a:lnTo>
                <a:lnTo>
                  <a:pt x="215" y="44"/>
                </a:lnTo>
                <a:lnTo>
                  <a:pt x="215" y="46"/>
                </a:lnTo>
                <a:lnTo>
                  <a:pt x="227" y="52"/>
                </a:lnTo>
                <a:lnTo>
                  <a:pt x="229" y="52"/>
                </a:lnTo>
                <a:lnTo>
                  <a:pt x="229" y="54"/>
                </a:lnTo>
                <a:lnTo>
                  <a:pt x="229" y="54"/>
                </a:lnTo>
                <a:lnTo>
                  <a:pt x="227" y="56"/>
                </a:lnTo>
                <a:lnTo>
                  <a:pt x="227" y="56"/>
                </a:lnTo>
                <a:lnTo>
                  <a:pt x="227" y="57"/>
                </a:lnTo>
                <a:lnTo>
                  <a:pt x="227" y="57"/>
                </a:lnTo>
                <a:lnTo>
                  <a:pt x="227" y="59"/>
                </a:lnTo>
                <a:lnTo>
                  <a:pt x="227" y="61"/>
                </a:lnTo>
                <a:lnTo>
                  <a:pt x="227" y="61"/>
                </a:lnTo>
                <a:lnTo>
                  <a:pt x="225" y="63"/>
                </a:lnTo>
                <a:lnTo>
                  <a:pt x="225" y="63"/>
                </a:lnTo>
                <a:lnTo>
                  <a:pt x="225" y="66"/>
                </a:lnTo>
                <a:lnTo>
                  <a:pt x="225" y="66"/>
                </a:lnTo>
                <a:lnTo>
                  <a:pt x="224" y="68"/>
                </a:lnTo>
                <a:lnTo>
                  <a:pt x="224" y="68"/>
                </a:lnTo>
                <a:lnTo>
                  <a:pt x="224" y="69"/>
                </a:lnTo>
                <a:lnTo>
                  <a:pt x="224" y="71"/>
                </a:lnTo>
                <a:lnTo>
                  <a:pt x="224" y="71"/>
                </a:lnTo>
                <a:lnTo>
                  <a:pt x="224" y="71"/>
                </a:lnTo>
                <a:lnTo>
                  <a:pt x="224" y="73"/>
                </a:lnTo>
                <a:lnTo>
                  <a:pt x="224" y="73"/>
                </a:lnTo>
                <a:lnTo>
                  <a:pt x="222" y="76"/>
                </a:lnTo>
                <a:lnTo>
                  <a:pt x="222" y="76"/>
                </a:lnTo>
                <a:lnTo>
                  <a:pt x="222" y="78"/>
                </a:lnTo>
                <a:lnTo>
                  <a:pt x="222" y="79"/>
                </a:lnTo>
                <a:lnTo>
                  <a:pt x="220" y="83"/>
                </a:lnTo>
                <a:lnTo>
                  <a:pt x="220" y="84"/>
                </a:lnTo>
                <a:lnTo>
                  <a:pt x="217" y="89"/>
                </a:lnTo>
                <a:lnTo>
                  <a:pt x="217" y="89"/>
                </a:lnTo>
                <a:lnTo>
                  <a:pt x="215" y="91"/>
                </a:lnTo>
                <a:lnTo>
                  <a:pt x="214" y="91"/>
                </a:lnTo>
                <a:lnTo>
                  <a:pt x="214" y="91"/>
                </a:lnTo>
                <a:lnTo>
                  <a:pt x="214" y="93"/>
                </a:lnTo>
                <a:lnTo>
                  <a:pt x="214" y="94"/>
                </a:lnTo>
                <a:lnTo>
                  <a:pt x="214" y="94"/>
                </a:lnTo>
                <a:lnTo>
                  <a:pt x="212" y="96"/>
                </a:lnTo>
                <a:lnTo>
                  <a:pt x="214" y="96"/>
                </a:lnTo>
                <a:lnTo>
                  <a:pt x="214" y="96"/>
                </a:lnTo>
                <a:lnTo>
                  <a:pt x="217" y="100"/>
                </a:lnTo>
                <a:lnTo>
                  <a:pt x="217" y="100"/>
                </a:lnTo>
                <a:lnTo>
                  <a:pt x="217" y="100"/>
                </a:lnTo>
                <a:lnTo>
                  <a:pt x="217" y="101"/>
                </a:lnTo>
                <a:lnTo>
                  <a:pt x="217" y="103"/>
                </a:lnTo>
                <a:lnTo>
                  <a:pt x="217" y="105"/>
                </a:lnTo>
                <a:lnTo>
                  <a:pt x="217" y="105"/>
                </a:lnTo>
                <a:lnTo>
                  <a:pt x="217" y="105"/>
                </a:lnTo>
                <a:lnTo>
                  <a:pt x="217" y="106"/>
                </a:lnTo>
                <a:lnTo>
                  <a:pt x="215" y="106"/>
                </a:lnTo>
                <a:lnTo>
                  <a:pt x="215" y="106"/>
                </a:lnTo>
                <a:lnTo>
                  <a:pt x="215" y="108"/>
                </a:lnTo>
                <a:lnTo>
                  <a:pt x="215" y="111"/>
                </a:lnTo>
                <a:lnTo>
                  <a:pt x="215" y="111"/>
                </a:lnTo>
                <a:lnTo>
                  <a:pt x="215" y="113"/>
                </a:lnTo>
                <a:lnTo>
                  <a:pt x="212" y="115"/>
                </a:lnTo>
                <a:lnTo>
                  <a:pt x="212" y="116"/>
                </a:lnTo>
                <a:lnTo>
                  <a:pt x="203" y="120"/>
                </a:lnTo>
                <a:lnTo>
                  <a:pt x="203" y="120"/>
                </a:lnTo>
                <a:lnTo>
                  <a:pt x="203" y="120"/>
                </a:lnTo>
                <a:lnTo>
                  <a:pt x="203" y="121"/>
                </a:lnTo>
                <a:lnTo>
                  <a:pt x="203" y="123"/>
                </a:lnTo>
                <a:lnTo>
                  <a:pt x="202" y="123"/>
                </a:lnTo>
                <a:lnTo>
                  <a:pt x="202" y="125"/>
                </a:lnTo>
                <a:lnTo>
                  <a:pt x="202" y="125"/>
                </a:lnTo>
                <a:lnTo>
                  <a:pt x="200" y="126"/>
                </a:lnTo>
                <a:lnTo>
                  <a:pt x="200" y="126"/>
                </a:lnTo>
                <a:lnTo>
                  <a:pt x="198" y="128"/>
                </a:lnTo>
                <a:lnTo>
                  <a:pt x="198" y="128"/>
                </a:lnTo>
                <a:lnTo>
                  <a:pt x="200" y="128"/>
                </a:lnTo>
                <a:lnTo>
                  <a:pt x="203" y="133"/>
                </a:lnTo>
                <a:lnTo>
                  <a:pt x="203" y="135"/>
                </a:lnTo>
                <a:lnTo>
                  <a:pt x="205" y="137"/>
                </a:lnTo>
                <a:lnTo>
                  <a:pt x="205" y="137"/>
                </a:lnTo>
                <a:close/>
              </a:path>
            </a:pathLst>
          </a:custGeom>
          <a:noFill/>
          <a:ln w="1588"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105">
            <a:extLst>
              <a:ext uri="{FF2B5EF4-FFF2-40B4-BE49-F238E27FC236}">
                <a16:creationId xmlns:a16="http://schemas.microsoft.com/office/drawing/2014/main" id="{5D79F029-DDF7-43F0-B86C-8D380E0771A8}"/>
              </a:ext>
            </a:extLst>
          </p:cNvPr>
          <p:cNvSpPr>
            <a:spLocks noEditPoints="1"/>
          </p:cNvSpPr>
          <p:nvPr/>
        </p:nvSpPr>
        <p:spPr bwMode="auto">
          <a:xfrm>
            <a:off x="6397237" y="4684000"/>
            <a:ext cx="529111" cy="448007"/>
          </a:xfrm>
          <a:custGeom>
            <a:avLst/>
            <a:gdLst>
              <a:gd name="T0" fmla="*/ 292 w 548"/>
              <a:gd name="T1" fmla="*/ 388 h 464"/>
              <a:gd name="T2" fmla="*/ 356 w 548"/>
              <a:gd name="T3" fmla="*/ 28 h 464"/>
              <a:gd name="T4" fmla="*/ 396 w 548"/>
              <a:gd name="T5" fmla="*/ 59 h 464"/>
              <a:gd name="T6" fmla="*/ 420 w 548"/>
              <a:gd name="T7" fmla="*/ 90 h 464"/>
              <a:gd name="T8" fmla="*/ 443 w 548"/>
              <a:gd name="T9" fmla="*/ 112 h 464"/>
              <a:gd name="T10" fmla="*/ 464 w 548"/>
              <a:gd name="T11" fmla="*/ 143 h 464"/>
              <a:gd name="T12" fmla="*/ 491 w 548"/>
              <a:gd name="T13" fmla="*/ 148 h 464"/>
              <a:gd name="T14" fmla="*/ 539 w 548"/>
              <a:gd name="T15" fmla="*/ 161 h 464"/>
              <a:gd name="T16" fmla="*/ 531 w 548"/>
              <a:gd name="T17" fmla="*/ 186 h 464"/>
              <a:gd name="T18" fmla="*/ 512 w 548"/>
              <a:gd name="T19" fmla="*/ 200 h 464"/>
              <a:gd name="T20" fmla="*/ 388 w 548"/>
              <a:gd name="T21" fmla="*/ 208 h 464"/>
              <a:gd name="T22" fmla="*/ 344 w 548"/>
              <a:gd name="T23" fmla="*/ 195 h 464"/>
              <a:gd name="T24" fmla="*/ 351 w 548"/>
              <a:gd name="T25" fmla="*/ 168 h 464"/>
              <a:gd name="T26" fmla="*/ 336 w 548"/>
              <a:gd name="T27" fmla="*/ 153 h 464"/>
              <a:gd name="T28" fmla="*/ 299 w 548"/>
              <a:gd name="T29" fmla="*/ 212 h 464"/>
              <a:gd name="T30" fmla="*/ 301 w 548"/>
              <a:gd name="T31" fmla="*/ 227 h 464"/>
              <a:gd name="T32" fmla="*/ 309 w 548"/>
              <a:gd name="T33" fmla="*/ 240 h 464"/>
              <a:gd name="T34" fmla="*/ 296 w 548"/>
              <a:gd name="T35" fmla="*/ 265 h 464"/>
              <a:gd name="T36" fmla="*/ 299 w 548"/>
              <a:gd name="T37" fmla="*/ 274 h 464"/>
              <a:gd name="T38" fmla="*/ 307 w 548"/>
              <a:gd name="T39" fmla="*/ 270 h 464"/>
              <a:gd name="T40" fmla="*/ 326 w 548"/>
              <a:gd name="T41" fmla="*/ 272 h 464"/>
              <a:gd name="T42" fmla="*/ 326 w 548"/>
              <a:gd name="T43" fmla="*/ 279 h 464"/>
              <a:gd name="T44" fmla="*/ 344 w 548"/>
              <a:gd name="T45" fmla="*/ 321 h 464"/>
              <a:gd name="T46" fmla="*/ 333 w 548"/>
              <a:gd name="T47" fmla="*/ 329 h 464"/>
              <a:gd name="T48" fmla="*/ 316 w 548"/>
              <a:gd name="T49" fmla="*/ 334 h 464"/>
              <a:gd name="T50" fmla="*/ 304 w 548"/>
              <a:gd name="T51" fmla="*/ 349 h 464"/>
              <a:gd name="T52" fmla="*/ 296 w 548"/>
              <a:gd name="T53" fmla="*/ 361 h 464"/>
              <a:gd name="T54" fmla="*/ 296 w 548"/>
              <a:gd name="T55" fmla="*/ 370 h 464"/>
              <a:gd name="T56" fmla="*/ 296 w 548"/>
              <a:gd name="T57" fmla="*/ 390 h 464"/>
              <a:gd name="T58" fmla="*/ 285 w 548"/>
              <a:gd name="T59" fmla="*/ 402 h 464"/>
              <a:gd name="T60" fmla="*/ 279 w 548"/>
              <a:gd name="T61" fmla="*/ 408 h 464"/>
              <a:gd name="T62" fmla="*/ 284 w 548"/>
              <a:gd name="T63" fmla="*/ 427 h 464"/>
              <a:gd name="T64" fmla="*/ 267 w 548"/>
              <a:gd name="T65" fmla="*/ 444 h 464"/>
              <a:gd name="T66" fmla="*/ 255 w 548"/>
              <a:gd name="T67" fmla="*/ 460 h 464"/>
              <a:gd name="T68" fmla="*/ 198 w 548"/>
              <a:gd name="T69" fmla="*/ 435 h 464"/>
              <a:gd name="T70" fmla="*/ 185 w 548"/>
              <a:gd name="T71" fmla="*/ 440 h 464"/>
              <a:gd name="T72" fmla="*/ 163 w 548"/>
              <a:gd name="T73" fmla="*/ 425 h 464"/>
              <a:gd name="T74" fmla="*/ 158 w 548"/>
              <a:gd name="T75" fmla="*/ 410 h 464"/>
              <a:gd name="T76" fmla="*/ 139 w 548"/>
              <a:gd name="T77" fmla="*/ 397 h 464"/>
              <a:gd name="T78" fmla="*/ 111 w 548"/>
              <a:gd name="T79" fmla="*/ 363 h 464"/>
              <a:gd name="T80" fmla="*/ 85 w 548"/>
              <a:gd name="T81" fmla="*/ 354 h 464"/>
              <a:gd name="T82" fmla="*/ 65 w 548"/>
              <a:gd name="T83" fmla="*/ 356 h 464"/>
              <a:gd name="T84" fmla="*/ 52 w 548"/>
              <a:gd name="T85" fmla="*/ 346 h 464"/>
              <a:gd name="T86" fmla="*/ 33 w 548"/>
              <a:gd name="T87" fmla="*/ 328 h 464"/>
              <a:gd name="T88" fmla="*/ 10 w 548"/>
              <a:gd name="T89" fmla="*/ 307 h 464"/>
              <a:gd name="T90" fmla="*/ 6 w 548"/>
              <a:gd name="T91" fmla="*/ 299 h 464"/>
              <a:gd name="T92" fmla="*/ 3 w 548"/>
              <a:gd name="T93" fmla="*/ 286 h 464"/>
              <a:gd name="T94" fmla="*/ 5 w 548"/>
              <a:gd name="T95" fmla="*/ 277 h 464"/>
              <a:gd name="T96" fmla="*/ 17 w 548"/>
              <a:gd name="T97" fmla="*/ 264 h 464"/>
              <a:gd name="T98" fmla="*/ 13 w 548"/>
              <a:gd name="T99" fmla="*/ 254 h 464"/>
              <a:gd name="T100" fmla="*/ 11 w 548"/>
              <a:gd name="T101" fmla="*/ 242 h 464"/>
              <a:gd name="T102" fmla="*/ 8 w 548"/>
              <a:gd name="T103" fmla="*/ 217 h 464"/>
              <a:gd name="T104" fmla="*/ 17 w 548"/>
              <a:gd name="T105" fmla="*/ 196 h 464"/>
              <a:gd name="T106" fmla="*/ 17 w 548"/>
              <a:gd name="T107" fmla="*/ 186 h 464"/>
              <a:gd name="T108" fmla="*/ 59 w 548"/>
              <a:gd name="T109" fmla="*/ 173 h 464"/>
              <a:gd name="T110" fmla="*/ 67 w 548"/>
              <a:gd name="T111" fmla="*/ 170 h 464"/>
              <a:gd name="T112" fmla="*/ 90 w 548"/>
              <a:gd name="T113" fmla="*/ 159 h 464"/>
              <a:gd name="T114" fmla="*/ 131 w 548"/>
              <a:gd name="T115" fmla="*/ 101 h 464"/>
              <a:gd name="T116" fmla="*/ 143 w 548"/>
              <a:gd name="T117" fmla="*/ 77 h 464"/>
              <a:gd name="T118" fmla="*/ 185 w 548"/>
              <a:gd name="T119" fmla="*/ 62 h 464"/>
              <a:gd name="T120" fmla="*/ 272 w 548"/>
              <a:gd name="T121" fmla="*/ 18 h 464"/>
              <a:gd name="T122" fmla="*/ 287 w 548"/>
              <a:gd name="T123" fmla="*/ 3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464">
                <a:moveTo>
                  <a:pt x="289" y="393"/>
                </a:moveTo>
                <a:lnTo>
                  <a:pt x="289" y="393"/>
                </a:lnTo>
                <a:lnTo>
                  <a:pt x="290" y="393"/>
                </a:lnTo>
                <a:lnTo>
                  <a:pt x="290" y="393"/>
                </a:lnTo>
                <a:lnTo>
                  <a:pt x="290" y="393"/>
                </a:lnTo>
                <a:lnTo>
                  <a:pt x="290" y="393"/>
                </a:lnTo>
                <a:lnTo>
                  <a:pt x="289" y="391"/>
                </a:lnTo>
                <a:lnTo>
                  <a:pt x="287" y="391"/>
                </a:lnTo>
                <a:lnTo>
                  <a:pt x="287" y="391"/>
                </a:lnTo>
                <a:lnTo>
                  <a:pt x="287" y="393"/>
                </a:lnTo>
                <a:lnTo>
                  <a:pt x="287" y="393"/>
                </a:lnTo>
                <a:lnTo>
                  <a:pt x="289" y="393"/>
                </a:lnTo>
                <a:close/>
                <a:moveTo>
                  <a:pt x="290" y="390"/>
                </a:moveTo>
                <a:lnTo>
                  <a:pt x="292" y="390"/>
                </a:lnTo>
                <a:lnTo>
                  <a:pt x="292" y="390"/>
                </a:lnTo>
                <a:lnTo>
                  <a:pt x="292" y="388"/>
                </a:lnTo>
                <a:lnTo>
                  <a:pt x="292" y="388"/>
                </a:lnTo>
                <a:lnTo>
                  <a:pt x="294" y="386"/>
                </a:lnTo>
                <a:lnTo>
                  <a:pt x="294" y="385"/>
                </a:lnTo>
                <a:lnTo>
                  <a:pt x="292" y="385"/>
                </a:lnTo>
                <a:lnTo>
                  <a:pt x="292" y="385"/>
                </a:lnTo>
                <a:lnTo>
                  <a:pt x="290" y="386"/>
                </a:lnTo>
                <a:lnTo>
                  <a:pt x="290" y="386"/>
                </a:lnTo>
                <a:lnTo>
                  <a:pt x="289" y="388"/>
                </a:lnTo>
                <a:lnTo>
                  <a:pt x="289" y="388"/>
                </a:lnTo>
                <a:lnTo>
                  <a:pt x="289" y="388"/>
                </a:lnTo>
                <a:lnTo>
                  <a:pt x="289" y="388"/>
                </a:lnTo>
                <a:lnTo>
                  <a:pt x="290" y="390"/>
                </a:lnTo>
                <a:close/>
                <a:moveTo>
                  <a:pt x="326" y="23"/>
                </a:moveTo>
                <a:lnTo>
                  <a:pt x="346" y="23"/>
                </a:lnTo>
                <a:lnTo>
                  <a:pt x="348" y="23"/>
                </a:lnTo>
                <a:lnTo>
                  <a:pt x="354" y="28"/>
                </a:lnTo>
                <a:lnTo>
                  <a:pt x="354" y="28"/>
                </a:lnTo>
                <a:lnTo>
                  <a:pt x="356" y="28"/>
                </a:lnTo>
                <a:lnTo>
                  <a:pt x="363" y="22"/>
                </a:lnTo>
                <a:lnTo>
                  <a:pt x="363" y="22"/>
                </a:lnTo>
                <a:lnTo>
                  <a:pt x="364" y="22"/>
                </a:lnTo>
                <a:lnTo>
                  <a:pt x="364" y="20"/>
                </a:lnTo>
                <a:lnTo>
                  <a:pt x="366" y="20"/>
                </a:lnTo>
                <a:lnTo>
                  <a:pt x="366" y="22"/>
                </a:lnTo>
                <a:lnTo>
                  <a:pt x="366" y="22"/>
                </a:lnTo>
                <a:lnTo>
                  <a:pt x="370" y="28"/>
                </a:lnTo>
                <a:lnTo>
                  <a:pt x="370" y="32"/>
                </a:lnTo>
                <a:lnTo>
                  <a:pt x="373" y="33"/>
                </a:lnTo>
                <a:lnTo>
                  <a:pt x="378" y="37"/>
                </a:lnTo>
                <a:lnTo>
                  <a:pt x="378" y="38"/>
                </a:lnTo>
                <a:lnTo>
                  <a:pt x="381" y="42"/>
                </a:lnTo>
                <a:lnTo>
                  <a:pt x="391" y="50"/>
                </a:lnTo>
                <a:lnTo>
                  <a:pt x="395" y="55"/>
                </a:lnTo>
                <a:lnTo>
                  <a:pt x="396" y="59"/>
                </a:lnTo>
                <a:lnTo>
                  <a:pt x="396" y="59"/>
                </a:lnTo>
                <a:lnTo>
                  <a:pt x="396" y="59"/>
                </a:lnTo>
                <a:lnTo>
                  <a:pt x="398" y="59"/>
                </a:lnTo>
                <a:lnTo>
                  <a:pt x="400" y="60"/>
                </a:lnTo>
                <a:lnTo>
                  <a:pt x="401" y="60"/>
                </a:lnTo>
                <a:lnTo>
                  <a:pt x="401" y="60"/>
                </a:lnTo>
                <a:lnTo>
                  <a:pt x="401" y="60"/>
                </a:lnTo>
                <a:lnTo>
                  <a:pt x="405" y="65"/>
                </a:lnTo>
                <a:lnTo>
                  <a:pt x="405" y="67"/>
                </a:lnTo>
                <a:lnTo>
                  <a:pt x="406" y="69"/>
                </a:lnTo>
                <a:lnTo>
                  <a:pt x="408" y="70"/>
                </a:lnTo>
                <a:lnTo>
                  <a:pt x="410" y="74"/>
                </a:lnTo>
                <a:lnTo>
                  <a:pt x="413" y="80"/>
                </a:lnTo>
                <a:lnTo>
                  <a:pt x="417" y="84"/>
                </a:lnTo>
                <a:lnTo>
                  <a:pt x="417" y="85"/>
                </a:lnTo>
                <a:lnTo>
                  <a:pt x="420" y="89"/>
                </a:lnTo>
                <a:lnTo>
                  <a:pt x="420" y="89"/>
                </a:lnTo>
                <a:lnTo>
                  <a:pt x="420" y="90"/>
                </a:lnTo>
                <a:lnTo>
                  <a:pt x="418" y="94"/>
                </a:lnTo>
                <a:lnTo>
                  <a:pt x="418" y="96"/>
                </a:lnTo>
                <a:lnTo>
                  <a:pt x="418" y="96"/>
                </a:lnTo>
                <a:lnTo>
                  <a:pt x="420" y="97"/>
                </a:lnTo>
                <a:lnTo>
                  <a:pt x="422" y="104"/>
                </a:lnTo>
                <a:lnTo>
                  <a:pt x="427" y="109"/>
                </a:lnTo>
                <a:lnTo>
                  <a:pt x="427" y="109"/>
                </a:lnTo>
                <a:lnTo>
                  <a:pt x="428" y="109"/>
                </a:lnTo>
                <a:lnTo>
                  <a:pt x="438" y="106"/>
                </a:lnTo>
                <a:lnTo>
                  <a:pt x="440" y="106"/>
                </a:lnTo>
                <a:lnTo>
                  <a:pt x="440" y="106"/>
                </a:lnTo>
                <a:lnTo>
                  <a:pt x="442" y="106"/>
                </a:lnTo>
                <a:lnTo>
                  <a:pt x="442" y="107"/>
                </a:lnTo>
                <a:lnTo>
                  <a:pt x="443" y="109"/>
                </a:lnTo>
                <a:lnTo>
                  <a:pt x="443" y="111"/>
                </a:lnTo>
                <a:lnTo>
                  <a:pt x="443" y="111"/>
                </a:lnTo>
                <a:lnTo>
                  <a:pt x="443" y="112"/>
                </a:lnTo>
                <a:lnTo>
                  <a:pt x="442" y="116"/>
                </a:lnTo>
                <a:lnTo>
                  <a:pt x="442" y="116"/>
                </a:lnTo>
                <a:lnTo>
                  <a:pt x="442" y="117"/>
                </a:lnTo>
                <a:lnTo>
                  <a:pt x="442" y="117"/>
                </a:lnTo>
                <a:lnTo>
                  <a:pt x="442" y="117"/>
                </a:lnTo>
                <a:lnTo>
                  <a:pt x="442" y="119"/>
                </a:lnTo>
                <a:lnTo>
                  <a:pt x="442" y="119"/>
                </a:lnTo>
                <a:lnTo>
                  <a:pt x="442" y="121"/>
                </a:lnTo>
                <a:lnTo>
                  <a:pt x="442" y="121"/>
                </a:lnTo>
                <a:lnTo>
                  <a:pt x="447" y="126"/>
                </a:lnTo>
                <a:lnTo>
                  <a:pt x="449" y="126"/>
                </a:lnTo>
                <a:lnTo>
                  <a:pt x="449" y="127"/>
                </a:lnTo>
                <a:lnTo>
                  <a:pt x="445" y="131"/>
                </a:lnTo>
                <a:lnTo>
                  <a:pt x="443" y="134"/>
                </a:lnTo>
                <a:lnTo>
                  <a:pt x="443" y="134"/>
                </a:lnTo>
                <a:lnTo>
                  <a:pt x="443" y="134"/>
                </a:lnTo>
                <a:lnTo>
                  <a:pt x="464" y="143"/>
                </a:lnTo>
                <a:lnTo>
                  <a:pt x="465" y="143"/>
                </a:lnTo>
                <a:lnTo>
                  <a:pt x="467" y="143"/>
                </a:lnTo>
                <a:lnTo>
                  <a:pt x="472" y="139"/>
                </a:lnTo>
                <a:lnTo>
                  <a:pt x="474" y="139"/>
                </a:lnTo>
                <a:lnTo>
                  <a:pt x="475" y="141"/>
                </a:lnTo>
                <a:lnTo>
                  <a:pt x="475" y="141"/>
                </a:lnTo>
                <a:lnTo>
                  <a:pt x="475" y="141"/>
                </a:lnTo>
                <a:lnTo>
                  <a:pt x="477" y="143"/>
                </a:lnTo>
                <a:lnTo>
                  <a:pt x="477" y="144"/>
                </a:lnTo>
                <a:lnTo>
                  <a:pt x="479" y="144"/>
                </a:lnTo>
                <a:lnTo>
                  <a:pt x="479" y="144"/>
                </a:lnTo>
                <a:lnTo>
                  <a:pt x="480" y="144"/>
                </a:lnTo>
                <a:lnTo>
                  <a:pt x="484" y="144"/>
                </a:lnTo>
                <a:lnTo>
                  <a:pt x="485" y="144"/>
                </a:lnTo>
                <a:lnTo>
                  <a:pt x="487" y="144"/>
                </a:lnTo>
                <a:lnTo>
                  <a:pt x="491" y="146"/>
                </a:lnTo>
                <a:lnTo>
                  <a:pt x="491" y="148"/>
                </a:lnTo>
                <a:lnTo>
                  <a:pt x="491" y="148"/>
                </a:lnTo>
                <a:lnTo>
                  <a:pt x="492" y="149"/>
                </a:lnTo>
                <a:lnTo>
                  <a:pt x="494" y="151"/>
                </a:lnTo>
                <a:lnTo>
                  <a:pt x="494" y="153"/>
                </a:lnTo>
                <a:lnTo>
                  <a:pt x="494" y="153"/>
                </a:lnTo>
                <a:lnTo>
                  <a:pt x="496" y="153"/>
                </a:lnTo>
                <a:lnTo>
                  <a:pt x="496" y="153"/>
                </a:lnTo>
                <a:lnTo>
                  <a:pt x="499" y="154"/>
                </a:lnTo>
                <a:lnTo>
                  <a:pt x="502" y="154"/>
                </a:lnTo>
                <a:lnTo>
                  <a:pt x="528" y="156"/>
                </a:lnTo>
                <a:lnTo>
                  <a:pt x="529" y="158"/>
                </a:lnTo>
                <a:lnTo>
                  <a:pt x="531" y="158"/>
                </a:lnTo>
                <a:lnTo>
                  <a:pt x="533" y="159"/>
                </a:lnTo>
                <a:lnTo>
                  <a:pt x="534" y="163"/>
                </a:lnTo>
                <a:lnTo>
                  <a:pt x="536" y="163"/>
                </a:lnTo>
                <a:lnTo>
                  <a:pt x="536" y="163"/>
                </a:lnTo>
                <a:lnTo>
                  <a:pt x="539" y="161"/>
                </a:lnTo>
                <a:lnTo>
                  <a:pt x="539" y="161"/>
                </a:lnTo>
                <a:lnTo>
                  <a:pt x="541" y="161"/>
                </a:lnTo>
                <a:lnTo>
                  <a:pt x="541" y="161"/>
                </a:lnTo>
                <a:lnTo>
                  <a:pt x="543" y="163"/>
                </a:lnTo>
                <a:lnTo>
                  <a:pt x="544" y="164"/>
                </a:lnTo>
                <a:lnTo>
                  <a:pt x="548" y="168"/>
                </a:lnTo>
                <a:lnTo>
                  <a:pt x="548" y="171"/>
                </a:lnTo>
                <a:lnTo>
                  <a:pt x="548" y="171"/>
                </a:lnTo>
                <a:lnTo>
                  <a:pt x="544" y="175"/>
                </a:lnTo>
                <a:lnTo>
                  <a:pt x="536" y="181"/>
                </a:lnTo>
                <a:lnTo>
                  <a:pt x="534" y="183"/>
                </a:lnTo>
                <a:lnTo>
                  <a:pt x="534" y="183"/>
                </a:lnTo>
                <a:lnTo>
                  <a:pt x="533" y="183"/>
                </a:lnTo>
                <a:lnTo>
                  <a:pt x="533" y="185"/>
                </a:lnTo>
                <a:lnTo>
                  <a:pt x="531" y="185"/>
                </a:lnTo>
                <a:lnTo>
                  <a:pt x="531" y="185"/>
                </a:lnTo>
                <a:lnTo>
                  <a:pt x="531" y="186"/>
                </a:lnTo>
                <a:lnTo>
                  <a:pt x="531" y="186"/>
                </a:lnTo>
                <a:lnTo>
                  <a:pt x="531" y="186"/>
                </a:lnTo>
                <a:lnTo>
                  <a:pt x="531" y="188"/>
                </a:lnTo>
                <a:lnTo>
                  <a:pt x="531" y="188"/>
                </a:lnTo>
                <a:lnTo>
                  <a:pt x="531" y="188"/>
                </a:lnTo>
                <a:lnTo>
                  <a:pt x="529" y="188"/>
                </a:lnTo>
                <a:lnTo>
                  <a:pt x="528" y="188"/>
                </a:lnTo>
                <a:lnTo>
                  <a:pt x="526" y="188"/>
                </a:lnTo>
                <a:lnTo>
                  <a:pt x="519" y="193"/>
                </a:lnTo>
                <a:lnTo>
                  <a:pt x="517" y="196"/>
                </a:lnTo>
                <a:lnTo>
                  <a:pt x="517" y="196"/>
                </a:lnTo>
                <a:lnTo>
                  <a:pt x="517" y="198"/>
                </a:lnTo>
                <a:lnTo>
                  <a:pt x="517" y="198"/>
                </a:lnTo>
                <a:lnTo>
                  <a:pt x="517" y="198"/>
                </a:lnTo>
                <a:lnTo>
                  <a:pt x="516" y="198"/>
                </a:lnTo>
                <a:lnTo>
                  <a:pt x="516" y="200"/>
                </a:lnTo>
                <a:lnTo>
                  <a:pt x="512" y="200"/>
                </a:lnTo>
                <a:lnTo>
                  <a:pt x="509" y="201"/>
                </a:lnTo>
                <a:lnTo>
                  <a:pt x="494" y="212"/>
                </a:lnTo>
                <a:lnTo>
                  <a:pt x="437" y="203"/>
                </a:lnTo>
                <a:lnTo>
                  <a:pt x="437" y="205"/>
                </a:lnTo>
                <a:lnTo>
                  <a:pt x="432" y="207"/>
                </a:lnTo>
                <a:lnTo>
                  <a:pt x="430" y="208"/>
                </a:lnTo>
                <a:lnTo>
                  <a:pt x="430" y="208"/>
                </a:lnTo>
                <a:lnTo>
                  <a:pt x="430" y="210"/>
                </a:lnTo>
                <a:lnTo>
                  <a:pt x="430" y="212"/>
                </a:lnTo>
                <a:lnTo>
                  <a:pt x="428" y="213"/>
                </a:lnTo>
                <a:lnTo>
                  <a:pt x="427" y="213"/>
                </a:lnTo>
                <a:lnTo>
                  <a:pt x="425" y="215"/>
                </a:lnTo>
                <a:lnTo>
                  <a:pt x="425" y="215"/>
                </a:lnTo>
                <a:lnTo>
                  <a:pt x="406" y="213"/>
                </a:lnTo>
                <a:lnTo>
                  <a:pt x="405" y="212"/>
                </a:lnTo>
                <a:lnTo>
                  <a:pt x="388" y="208"/>
                </a:lnTo>
                <a:lnTo>
                  <a:pt x="388" y="208"/>
                </a:lnTo>
                <a:lnTo>
                  <a:pt x="386" y="207"/>
                </a:lnTo>
                <a:lnTo>
                  <a:pt x="386" y="203"/>
                </a:lnTo>
                <a:lnTo>
                  <a:pt x="385" y="201"/>
                </a:lnTo>
                <a:lnTo>
                  <a:pt x="383" y="200"/>
                </a:lnTo>
                <a:lnTo>
                  <a:pt x="381" y="198"/>
                </a:lnTo>
                <a:lnTo>
                  <a:pt x="380" y="198"/>
                </a:lnTo>
                <a:lnTo>
                  <a:pt x="361" y="198"/>
                </a:lnTo>
                <a:lnTo>
                  <a:pt x="358" y="200"/>
                </a:lnTo>
                <a:lnTo>
                  <a:pt x="356" y="200"/>
                </a:lnTo>
                <a:lnTo>
                  <a:pt x="354" y="198"/>
                </a:lnTo>
                <a:lnTo>
                  <a:pt x="353" y="198"/>
                </a:lnTo>
                <a:lnTo>
                  <a:pt x="351" y="198"/>
                </a:lnTo>
                <a:lnTo>
                  <a:pt x="344" y="198"/>
                </a:lnTo>
                <a:lnTo>
                  <a:pt x="344" y="198"/>
                </a:lnTo>
                <a:lnTo>
                  <a:pt x="344" y="196"/>
                </a:lnTo>
                <a:lnTo>
                  <a:pt x="344" y="196"/>
                </a:lnTo>
                <a:lnTo>
                  <a:pt x="344" y="195"/>
                </a:lnTo>
                <a:lnTo>
                  <a:pt x="344" y="195"/>
                </a:lnTo>
                <a:lnTo>
                  <a:pt x="344" y="193"/>
                </a:lnTo>
                <a:lnTo>
                  <a:pt x="344" y="193"/>
                </a:lnTo>
                <a:lnTo>
                  <a:pt x="344" y="191"/>
                </a:lnTo>
                <a:lnTo>
                  <a:pt x="344" y="190"/>
                </a:lnTo>
                <a:lnTo>
                  <a:pt x="344" y="190"/>
                </a:lnTo>
                <a:lnTo>
                  <a:pt x="344" y="190"/>
                </a:lnTo>
                <a:lnTo>
                  <a:pt x="348" y="173"/>
                </a:lnTo>
                <a:lnTo>
                  <a:pt x="348" y="171"/>
                </a:lnTo>
                <a:lnTo>
                  <a:pt x="348" y="171"/>
                </a:lnTo>
                <a:lnTo>
                  <a:pt x="348" y="171"/>
                </a:lnTo>
                <a:lnTo>
                  <a:pt x="349" y="171"/>
                </a:lnTo>
                <a:lnTo>
                  <a:pt x="349" y="170"/>
                </a:lnTo>
                <a:lnTo>
                  <a:pt x="351" y="170"/>
                </a:lnTo>
                <a:lnTo>
                  <a:pt x="351" y="170"/>
                </a:lnTo>
                <a:lnTo>
                  <a:pt x="351" y="170"/>
                </a:lnTo>
                <a:lnTo>
                  <a:pt x="351" y="168"/>
                </a:lnTo>
                <a:lnTo>
                  <a:pt x="349" y="166"/>
                </a:lnTo>
                <a:lnTo>
                  <a:pt x="346" y="163"/>
                </a:lnTo>
                <a:lnTo>
                  <a:pt x="344" y="163"/>
                </a:lnTo>
                <a:lnTo>
                  <a:pt x="343" y="161"/>
                </a:lnTo>
                <a:lnTo>
                  <a:pt x="343" y="161"/>
                </a:lnTo>
                <a:lnTo>
                  <a:pt x="343" y="161"/>
                </a:lnTo>
                <a:lnTo>
                  <a:pt x="343" y="161"/>
                </a:lnTo>
                <a:lnTo>
                  <a:pt x="343" y="159"/>
                </a:lnTo>
                <a:lnTo>
                  <a:pt x="343" y="159"/>
                </a:lnTo>
                <a:lnTo>
                  <a:pt x="343" y="158"/>
                </a:lnTo>
                <a:lnTo>
                  <a:pt x="343" y="156"/>
                </a:lnTo>
                <a:lnTo>
                  <a:pt x="341" y="154"/>
                </a:lnTo>
                <a:lnTo>
                  <a:pt x="341" y="154"/>
                </a:lnTo>
                <a:lnTo>
                  <a:pt x="341" y="154"/>
                </a:lnTo>
                <a:lnTo>
                  <a:pt x="338" y="154"/>
                </a:lnTo>
                <a:lnTo>
                  <a:pt x="338" y="154"/>
                </a:lnTo>
                <a:lnTo>
                  <a:pt x="336" y="153"/>
                </a:lnTo>
                <a:lnTo>
                  <a:pt x="336" y="153"/>
                </a:lnTo>
                <a:lnTo>
                  <a:pt x="336" y="151"/>
                </a:lnTo>
                <a:lnTo>
                  <a:pt x="336" y="151"/>
                </a:lnTo>
                <a:lnTo>
                  <a:pt x="336" y="151"/>
                </a:lnTo>
                <a:lnTo>
                  <a:pt x="334" y="151"/>
                </a:lnTo>
                <a:lnTo>
                  <a:pt x="333" y="151"/>
                </a:lnTo>
                <a:lnTo>
                  <a:pt x="331" y="151"/>
                </a:lnTo>
                <a:lnTo>
                  <a:pt x="319" y="173"/>
                </a:lnTo>
                <a:lnTo>
                  <a:pt x="304" y="201"/>
                </a:lnTo>
                <a:lnTo>
                  <a:pt x="302" y="203"/>
                </a:lnTo>
                <a:lnTo>
                  <a:pt x="301" y="203"/>
                </a:lnTo>
                <a:lnTo>
                  <a:pt x="301" y="205"/>
                </a:lnTo>
                <a:lnTo>
                  <a:pt x="301" y="205"/>
                </a:lnTo>
                <a:lnTo>
                  <a:pt x="299" y="207"/>
                </a:lnTo>
                <a:lnTo>
                  <a:pt x="297" y="208"/>
                </a:lnTo>
                <a:lnTo>
                  <a:pt x="299" y="210"/>
                </a:lnTo>
                <a:lnTo>
                  <a:pt x="299" y="212"/>
                </a:lnTo>
                <a:lnTo>
                  <a:pt x="299" y="212"/>
                </a:lnTo>
                <a:lnTo>
                  <a:pt x="299" y="212"/>
                </a:lnTo>
                <a:lnTo>
                  <a:pt x="299" y="213"/>
                </a:lnTo>
                <a:lnTo>
                  <a:pt x="299" y="213"/>
                </a:lnTo>
                <a:lnTo>
                  <a:pt x="299" y="215"/>
                </a:lnTo>
                <a:lnTo>
                  <a:pt x="299" y="215"/>
                </a:lnTo>
                <a:lnTo>
                  <a:pt x="299" y="217"/>
                </a:lnTo>
                <a:lnTo>
                  <a:pt x="299" y="217"/>
                </a:lnTo>
                <a:lnTo>
                  <a:pt x="299" y="218"/>
                </a:lnTo>
                <a:lnTo>
                  <a:pt x="299" y="220"/>
                </a:lnTo>
                <a:lnTo>
                  <a:pt x="299" y="220"/>
                </a:lnTo>
                <a:lnTo>
                  <a:pt x="299" y="220"/>
                </a:lnTo>
                <a:lnTo>
                  <a:pt x="301" y="222"/>
                </a:lnTo>
                <a:lnTo>
                  <a:pt x="301" y="222"/>
                </a:lnTo>
                <a:lnTo>
                  <a:pt x="301" y="223"/>
                </a:lnTo>
                <a:lnTo>
                  <a:pt x="301" y="225"/>
                </a:lnTo>
                <a:lnTo>
                  <a:pt x="301" y="227"/>
                </a:lnTo>
                <a:lnTo>
                  <a:pt x="301" y="227"/>
                </a:lnTo>
                <a:lnTo>
                  <a:pt x="304" y="227"/>
                </a:lnTo>
                <a:lnTo>
                  <a:pt x="304" y="228"/>
                </a:lnTo>
                <a:lnTo>
                  <a:pt x="304" y="228"/>
                </a:lnTo>
                <a:lnTo>
                  <a:pt x="304" y="230"/>
                </a:lnTo>
                <a:lnTo>
                  <a:pt x="304" y="240"/>
                </a:lnTo>
                <a:lnTo>
                  <a:pt x="304" y="240"/>
                </a:lnTo>
                <a:lnTo>
                  <a:pt x="304" y="240"/>
                </a:lnTo>
                <a:lnTo>
                  <a:pt x="304" y="240"/>
                </a:lnTo>
                <a:lnTo>
                  <a:pt x="304" y="240"/>
                </a:lnTo>
                <a:lnTo>
                  <a:pt x="306" y="240"/>
                </a:lnTo>
                <a:lnTo>
                  <a:pt x="306" y="238"/>
                </a:lnTo>
                <a:lnTo>
                  <a:pt x="307" y="238"/>
                </a:lnTo>
                <a:lnTo>
                  <a:pt x="307" y="238"/>
                </a:lnTo>
                <a:lnTo>
                  <a:pt x="307" y="240"/>
                </a:lnTo>
                <a:lnTo>
                  <a:pt x="309" y="240"/>
                </a:lnTo>
                <a:lnTo>
                  <a:pt x="309" y="240"/>
                </a:lnTo>
                <a:lnTo>
                  <a:pt x="309" y="240"/>
                </a:lnTo>
                <a:lnTo>
                  <a:pt x="309" y="242"/>
                </a:lnTo>
                <a:lnTo>
                  <a:pt x="309" y="242"/>
                </a:lnTo>
                <a:lnTo>
                  <a:pt x="309" y="244"/>
                </a:lnTo>
                <a:lnTo>
                  <a:pt x="309" y="244"/>
                </a:lnTo>
                <a:lnTo>
                  <a:pt x="309" y="245"/>
                </a:lnTo>
                <a:lnTo>
                  <a:pt x="309" y="245"/>
                </a:lnTo>
                <a:lnTo>
                  <a:pt x="307" y="245"/>
                </a:lnTo>
                <a:lnTo>
                  <a:pt x="307" y="247"/>
                </a:lnTo>
                <a:lnTo>
                  <a:pt x="307" y="247"/>
                </a:lnTo>
                <a:lnTo>
                  <a:pt x="304" y="249"/>
                </a:lnTo>
                <a:lnTo>
                  <a:pt x="294" y="255"/>
                </a:lnTo>
                <a:lnTo>
                  <a:pt x="294" y="255"/>
                </a:lnTo>
                <a:lnTo>
                  <a:pt x="292" y="255"/>
                </a:lnTo>
                <a:lnTo>
                  <a:pt x="292" y="257"/>
                </a:lnTo>
                <a:lnTo>
                  <a:pt x="292" y="259"/>
                </a:lnTo>
                <a:lnTo>
                  <a:pt x="296" y="265"/>
                </a:lnTo>
                <a:lnTo>
                  <a:pt x="296" y="265"/>
                </a:lnTo>
                <a:lnTo>
                  <a:pt x="297" y="269"/>
                </a:lnTo>
                <a:lnTo>
                  <a:pt x="297" y="269"/>
                </a:lnTo>
                <a:lnTo>
                  <a:pt x="299" y="269"/>
                </a:lnTo>
                <a:lnTo>
                  <a:pt x="301" y="270"/>
                </a:lnTo>
                <a:lnTo>
                  <a:pt x="302" y="270"/>
                </a:lnTo>
                <a:lnTo>
                  <a:pt x="302" y="270"/>
                </a:lnTo>
                <a:lnTo>
                  <a:pt x="302" y="270"/>
                </a:lnTo>
                <a:lnTo>
                  <a:pt x="302" y="270"/>
                </a:lnTo>
                <a:lnTo>
                  <a:pt x="302" y="272"/>
                </a:lnTo>
                <a:lnTo>
                  <a:pt x="302" y="272"/>
                </a:lnTo>
                <a:lnTo>
                  <a:pt x="302" y="272"/>
                </a:lnTo>
                <a:lnTo>
                  <a:pt x="301" y="272"/>
                </a:lnTo>
                <a:lnTo>
                  <a:pt x="301" y="274"/>
                </a:lnTo>
                <a:lnTo>
                  <a:pt x="299" y="274"/>
                </a:lnTo>
                <a:lnTo>
                  <a:pt x="299" y="274"/>
                </a:lnTo>
                <a:lnTo>
                  <a:pt x="299" y="274"/>
                </a:lnTo>
                <a:lnTo>
                  <a:pt x="299" y="275"/>
                </a:lnTo>
                <a:lnTo>
                  <a:pt x="299" y="275"/>
                </a:lnTo>
                <a:lnTo>
                  <a:pt x="299" y="275"/>
                </a:lnTo>
                <a:lnTo>
                  <a:pt x="299" y="275"/>
                </a:lnTo>
                <a:lnTo>
                  <a:pt x="306" y="277"/>
                </a:lnTo>
                <a:lnTo>
                  <a:pt x="306" y="277"/>
                </a:lnTo>
                <a:lnTo>
                  <a:pt x="307" y="277"/>
                </a:lnTo>
                <a:lnTo>
                  <a:pt x="307" y="275"/>
                </a:lnTo>
                <a:lnTo>
                  <a:pt x="309" y="275"/>
                </a:lnTo>
                <a:lnTo>
                  <a:pt x="309" y="275"/>
                </a:lnTo>
                <a:lnTo>
                  <a:pt x="309" y="274"/>
                </a:lnTo>
                <a:lnTo>
                  <a:pt x="309" y="274"/>
                </a:lnTo>
                <a:lnTo>
                  <a:pt x="309" y="274"/>
                </a:lnTo>
                <a:lnTo>
                  <a:pt x="307" y="272"/>
                </a:lnTo>
                <a:lnTo>
                  <a:pt x="307" y="272"/>
                </a:lnTo>
                <a:lnTo>
                  <a:pt x="307" y="272"/>
                </a:lnTo>
                <a:lnTo>
                  <a:pt x="307" y="270"/>
                </a:lnTo>
                <a:lnTo>
                  <a:pt x="307" y="270"/>
                </a:lnTo>
                <a:lnTo>
                  <a:pt x="307" y="270"/>
                </a:lnTo>
                <a:lnTo>
                  <a:pt x="307" y="269"/>
                </a:lnTo>
                <a:lnTo>
                  <a:pt x="311" y="265"/>
                </a:lnTo>
                <a:lnTo>
                  <a:pt x="314" y="265"/>
                </a:lnTo>
                <a:lnTo>
                  <a:pt x="319" y="265"/>
                </a:lnTo>
                <a:lnTo>
                  <a:pt x="321" y="265"/>
                </a:lnTo>
                <a:lnTo>
                  <a:pt x="321" y="265"/>
                </a:lnTo>
                <a:lnTo>
                  <a:pt x="321" y="264"/>
                </a:lnTo>
                <a:lnTo>
                  <a:pt x="322" y="265"/>
                </a:lnTo>
                <a:lnTo>
                  <a:pt x="326" y="265"/>
                </a:lnTo>
                <a:lnTo>
                  <a:pt x="326" y="267"/>
                </a:lnTo>
                <a:lnTo>
                  <a:pt x="326" y="267"/>
                </a:lnTo>
                <a:lnTo>
                  <a:pt x="326" y="270"/>
                </a:lnTo>
                <a:lnTo>
                  <a:pt x="326" y="270"/>
                </a:lnTo>
                <a:lnTo>
                  <a:pt x="326" y="270"/>
                </a:lnTo>
                <a:lnTo>
                  <a:pt x="326" y="272"/>
                </a:lnTo>
                <a:lnTo>
                  <a:pt x="326" y="272"/>
                </a:lnTo>
                <a:lnTo>
                  <a:pt x="327" y="272"/>
                </a:lnTo>
                <a:lnTo>
                  <a:pt x="327" y="272"/>
                </a:lnTo>
                <a:lnTo>
                  <a:pt x="327" y="274"/>
                </a:lnTo>
                <a:lnTo>
                  <a:pt x="327" y="274"/>
                </a:lnTo>
                <a:lnTo>
                  <a:pt x="327" y="275"/>
                </a:lnTo>
                <a:lnTo>
                  <a:pt x="327" y="275"/>
                </a:lnTo>
                <a:lnTo>
                  <a:pt x="326" y="275"/>
                </a:lnTo>
                <a:lnTo>
                  <a:pt x="326" y="275"/>
                </a:lnTo>
                <a:lnTo>
                  <a:pt x="326" y="275"/>
                </a:lnTo>
                <a:lnTo>
                  <a:pt x="324" y="275"/>
                </a:lnTo>
                <a:lnTo>
                  <a:pt x="324" y="275"/>
                </a:lnTo>
                <a:lnTo>
                  <a:pt x="324" y="277"/>
                </a:lnTo>
                <a:lnTo>
                  <a:pt x="324" y="277"/>
                </a:lnTo>
                <a:lnTo>
                  <a:pt x="324" y="277"/>
                </a:lnTo>
                <a:lnTo>
                  <a:pt x="326" y="279"/>
                </a:lnTo>
                <a:lnTo>
                  <a:pt x="326" y="279"/>
                </a:lnTo>
                <a:lnTo>
                  <a:pt x="331" y="281"/>
                </a:lnTo>
                <a:lnTo>
                  <a:pt x="331" y="281"/>
                </a:lnTo>
                <a:lnTo>
                  <a:pt x="331" y="281"/>
                </a:lnTo>
                <a:lnTo>
                  <a:pt x="331" y="282"/>
                </a:lnTo>
                <a:lnTo>
                  <a:pt x="336" y="294"/>
                </a:lnTo>
                <a:lnTo>
                  <a:pt x="338" y="296"/>
                </a:lnTo>
                <a:lnTo>
                  <a:pt x="346" y="304"/>
                </a:lnTo>
                <a:lnTo>
                  <a:pt x="348" y="306"/>
                </a:lnTo>
                <a:lnTo>
                  <a:pt x="349" y="309"/>
                </a:lnTo>
                <a:lnTo>
                  <a:pt x="349" y="311"/>
                </a:lnTo>
                <a:lnTo>
                  <a:pt x="349" y="311"/>
                </a:lnTo>
                <a:lnTo>
                  <a:pt x="349" y="316"/>
                </a:lnTo>
                <a:lnTo>
                  <a:pt x="349" y="317"/>
                </a:lnTo>
                <a:lnTo>
                  <a:pt x="349" y="317"/>
                </a:lnTo>
                <a:lnTo>
                  <a:pt x="348" y="319"/>
                </a:lnTo>
                <a:lnTo>
                  <a:pt x="346" y="319"/>
                </a:lnTo>
                <a:lnTo>
                  <a:pt x="344" y="321"/>
                </a:lnTo>
                <a:lnTo>
                  <a:pt x="344" y="321"/>
                </a:lnTo>
                <a:lnTo>
                  <a:pt x="344" y="323"/>
                </a:lnTo>
                <a:lnTo>
                  <a:pt x="343" y="324"/>
                </a:lnTo>
                <a:lnTo>
                  <a:pt x="341" y="326"/>
                </a:lnTo>
                <a:lnTo>
                  <a:pt x="341" y="328"/>
                </a:lnTo>
                <a:lnTo>
                  <a:pt x="338" y="328"/>
                </a:lnTo>
                <a:lnTo>
                  <a:pt x="336" y="328"/>
                </a:lnTo>
                <a:lnTo>
                  <a:pt x="336" y="326"/>
                </a:lnTo>
                <a:lnTo>
                  <a:pt x="336" y="326"/>
                </a:lnTo>
                <a:lnTo>
                  <a:pt x="334" y="326"/>
                </a:lnTo>
                <a:lnTo>
                  <a:pt x="334" y="326"/>
                </a:lnTo>
                <a:lnTo>
                  <a:pt x="333" y="326"/>
                </a:lnTo>
                <a:lnTo>
                  <a:pt x="333" y="326"/>
                </a:lnTo>
                <a:lnTo>
                  <a:pt x="333" y="328"/>
                </a:lnTo>
                <a:lnTo>
                  <a:pt x="333" y="328"/>
                </a:lnTo>
                <a:lnTo>
                  <a:pt x="333" y="329"/>
                </a:lnTo>
                <a:lnTo>
                  <a:pt x="333" y="329"/>
                </a:lnTo>
                <a:lnTo>
                  <a:pt x="333" y="329"/>
                </a:lnTo>
                <a:lnTo>
                  <a:pt x="333" y="331"/>
                </a:lnTo>
                <a:lnTo>
                  <a:pt x="331" y="331"/>
                </a:lnTo>
                <a:lnTo>
                  <a:pt x="331" y="331"/>
                </a:lnTo>
                <a:lnTo>
                  <a:pt x="331" y="331"/>
                </a:lnTo>
                <a:lnTo>
                  <a:pt x="329" y="331"/>
                </a:lnTo>
                <a:lnTo>
                  <a:pt x="329" y="331"/>
                </a:lnTo>
                <a:lnTo>
                  <a:pt x="326" y="329"/>
                </a:lnTo>
                <a:lnTo>
                  <a:pt x="321" y="329"/>
                </a:lnTo>
                <a:lnTo>
                  <a:pt x="319" y="329"/>
                </a:lnTo>
                <a:lnTo>
                  <a:pt x="316" y="326"/>
                </a:lnTo>
                <a:lnTo>
                  <a:pt x="316" y="326"/>
                </a:lnTo>
                <a:lnTo>
                  <a:pt x="314" y="326"/>
                </a:lnTo>
                <a:lnTo>
                  <a:pt x="314" y="328"/>
                </a:lnTo>
                <a:lnTo>
                  <a:pt x="317" y="331"/>
                </a:lnTo>
                <a:lnTo>
                  <a:pt x="317" y="333"/>
                </a:lnTo>
                <a:lnTo>
                  <a:pt x="316" y="334"/>
                </a:lnTo>
                <a:lnTo>
                  <a:pt x="314" y="338"/>
                </a:lnTo>
                <a:lnTo>
                  <a:pt x="312" y="341"/>
                </a:lnTo>
                <a:lnTo>
                  <a:pt x="311" y="343"/>
                </a:lnTo>
                <a:lnTo>
                  <a:pt x="309" y="344"/>
                </a:lnTo>
                <a:lnTo>
                  <a:pt x="307" y="344"/>
                </a:lnTo>
                <a:lnTo>
                  <a:pt x="302" y="343"/>
                </a:lnTo>
                <a:lnTo>
                  <a:pt x="302" y="343"/>
                </a:lnTo>
                <a:lnTo>
                  <a:pt x="301" y="343"/>
                </a:lnTo>
                <a:lnTo>
                  <a:pt x="299" y="344"/>
                </a:lnTo>
                <a:lnTo>
                  <a:pt x="297" y="344"/>
                </a:lnTo>
                <a:lnTo>
                  <a:pt x="297" y="346"/>
                </a:lnTo>
                <a:lnTo>
                  <a:pt x="297" y="348"/>
                </a:lnTo>
                <a:lnTo>
                  <a:pt x="299" y="348"/>
                </a:lnTo>
                <a:lnTo>
                  <a:pt x="302" y="348"/>
                </a:lnTo>
                <a:lnTo>
                  <a:pt x="302" y="348"/>
                </a:lnTo>
                <a:lnTo>
                  <a:pt x="302" y="349"/>
                </a:lnTo>
                <a:lnTo>
                  <a:pt x="304" y="349"/>
                </a:lnTo>
                <a:lnTo>
                  <a:pt x="304" y="351"/>
                </a:lnTo>
                <a:lnTo>
                  <a:pt x="304" y="351"/>
                </a:lnTo>
                <a:lnTo>
                  <a:pt x="304" y="351"/>
                </a:lnTo>
                <a:lnTo>
                  <a:pt x="306" y="351"/>
                </a:lnTo>
                <a:lnTo>
                  <a:pt x="306" y="353"/>
                </a:lnTo>
                <a:lnTo>
                  <a:pt x="306" y="354"/>
                </a:lnTo>
                <a:lnTo>
                  <a:pt x="306" y="356"/>
                </a:lnTo>
                <a:lnTo>
                  <a:pt x="304" y="356"/>
                </a:lnTo>
                <a:lnTo>
                  <a:pt x="304" y="358"/>
                </a:lnTo>
                <a:lnTo>
                  <a:pt x="304" y="358"/>
                </a:lnTo>
                <a:lnTo>
                  <a:pt x="304" y="358"/>
                </a:lnTo>
                <a:lnTo>
                  <a:pt x="302" y="358"/>
                </a:lnTo>
                <a:lnTo>
                  <a:pt x="299" y="358"/>
                </a:lnTo>
                <a:lnTo>
                  <a:pt x="299" y="358"/>
                </a:lnTo>
                <a:lnTo>
                  <a:pt x="299" y="360"/>
                </a:lnTo>
                <a:lnTo>
                  <a:pt x="296" y="361"/>
                </a:lnTo>
                <a:lnTo>
                  <a:pt x="296" y="361"/>
                </a:lnTo>
                <a:lnTo>
                  <a:pt x="296" y="363"/>
                </a:lnTo>
                <a:lnTo>
                  <a:pt x="296" y="365"/>
                </a:lnTo>
                <a:lnTo>
                  <a:pt x="296" y="365"/>
                </a:lnTo>
                <a:lnTo>
                  <a:pt x="296" y="365"/>
                </a:lnTo>
                <a:lnTo>
                  <a:pt x="297" y="365"/>
                </a:lnTo>
                <a:lnTo>
                  <a:pt x="297" y="365"/>
                </a:lnTo>
                <a:lnTo>
                  <a:pt x="297" y="365"/>
                </a:lnTo>
                <a:lnTo>
                  <a:pt x="297" y="366"/>
                </a:lnTo>
                <a:lnTo>
                  <a:pt x="299" y="366"/>
                </a:lnTo>
                <a:lnTo>
                  <a:pt x="299" y="366"/>
                </a:lnTo>
                <a:lnTo>
                  <a:pt x="299" y="366"/>
                </a:lnTo>
                <a:lnTo>
                  <a:pt x="299" y="368"/>
                </a:lnTo>
                <a:lnTo>
                  <a:pt x="297" y="368"/>
                </a:lnTo>
                <a:lnTo>
                  <a:pt x="297" y="368"/>
                </a:lnTo>
                <a:lnTo>
                  <a:pt x="297" y="370"/>
                </a:lnTo>
                <a:lnTo>
                  <a:pt x="296" y="370"/>
                </a:lnTo>
                <a:lnTo>
                  <a:pt x="296" y="370"/>
                </a:lnTo>
                <a:lnTo>
                  <a:pt x="296" y="371"/>
                </a:lnTo>
                <a:lnTo>
                  <a:pt x="296" y="373"/>
                </a:lnTo>
                <a:lnTo>
                  <a:pt x="296" y="373"/>
                </a:lnTo>
                <a:lnTo>
                  <a:pt x="296" y="375"/>
                </a:lnTo>
                <a:lnTo>
                  <a:pt x="296" y="375"/>
                </a:lnTo>
                <a:lnTo>
                  <a:pt x="297" y="375"/>
                </a:lnTo>
                <a:lnTo>
                  <a:pt x="297" y="376"/>
                </a:lnTo>
                <a:lnTo>
                  <a:pt x="299" y="376"/>
                </a:lnTo>
                <a:lnTo>
                  <a:pt x="299" y="376"/>
                </a:lnTo>
                <a:lnTo>
                  <a:pt x="299" y="376"/>
                </a:lnTo>
                <a:lnTo>
                  <a:pt x="301" y="378"/>
                </a:lnTo>
                <a:lnTo>
                  <a:pt x="301" y="378"/>
                </a:lnTo>
                <a:lnTo>
                  <a:pt x="301" y="378"/>
                </a:lnTo>
                <a:lnTo>
                  <a:pt x="299" y="380"/>
                </a:lnTo>
                <a:lnTo>
                  <a:pt x="297" y="386"/>
                </a:lnTo>
                <a:lnTo>
                  <a:pt x="296" y="388"/>
                </a:lnTo>
                <a:lnTo>
                  <a:pt x="296" y="390"/>
                </a:lnTo>
                <a:lnTo>
                  <a:pt x="296" y="391"/>
                </a:lnTo>
                <a:lnTo>
                  <a:pt x="296" y="391"/>
                </a:lnTo>
                <a:lnTo>
                  <a:pt x="294" y="393"/>
                </a:lnTo>
                <a:lnTo>
                  <a:pt x="292" y="397"/>
                </a:lnTo>
                <a:lnTo>
                  <a:pt x="292" y="397"/>
                </a:lnTo>
                <a:lnTo>
                  <a:pt x="289" y="398"/>
                </a:lnTo>
                <a:lnTo>
                  <a:pt x="287" y="398"/>
                </a:lnTo>
                <a:lnTo>
                  <a:pt x="275" y="397"/>
                </a:lnTo>
                <a:lnTo>
                  <a:pt x="275" y="397"/>
                </a:lnTo>
                <a:lnTo>
                  <a:pt x="274" y="397"/>
                </a:lnTo>
                <a:lnTo>
                  <a:pt x="274" y="398"/>
                </a:lnTo>
                <a:lnTo>
                  <a:pt x="274" y="400"/>
                </a:lnTo>
                <a:lnTo>
                  <a:pt x="275" y="402"/>
                </a:lnTo>
                <a:lnTo>
                  <a:pt x="275" y="402"/>
                </a:lnTo>
                <a:lnTo>
                  <a:pt x="279" y="402"/>
                </a:lnTo>
                <a:lnTo>
                  <a:pt x="280" y="402"/>
                </a:lnTo>
                <a:lnTo>
                  <a:pt x="285" y="402"/>
                </a:lnTo>
                <a:lnTo>
                  <a:pt x="287" y="402"/>
                </a:lnTo>
                <a:lnTo>
                  <a:pt x="289" y="402"/>
                </a:lnTo>
                <a:lnTo>
                  <a:pt x="289" y="403"/>
                </a:lnTo>
                <a:lnTo>
                  <a:pt x="287" y="405"/>
                </a:lnTo>
                <a:lnTo>
                  <a:pt x="287" y="405"/>
                </a:lnTo>
                <a:lnTo>
                  <a:pt x="284" y="407"/>
                </a:lnTo>
                <a:lnTo>
                  <a:pt x="284" y="407"/>
                </a:lnTo>
                <a:lnTo>
                  <a:pt x="282" y="405"/>
                </a:lnTo>
                <a:lnTo>
                  <a:pt x="282" y="405"/>
                </a:lnTo>
                <a:lnTo>
                  <a:pt x="282" y="405"/>
                </a:lnTo>
                <a:lnTo>
                  <a:pt x="280" y="405"/>
                </a:lnTo>
                <a:lnTo>
                  <a:pt x="280" y="405"/>
                </a:lnTo>
                <a:lnTo>
                  <a:pt x="279" y="405"/>
                </a:lnTo>
                <a:lnTo>
                  <a:pt x="279" y="407"/>
                </a:lnTo>
                <a:lnTo>
                  <a:pt x="279" y="407"/>
                </a:lnTo>
                <a:lnTo>
                  <a:pt x="279" y="408"/>
                </a:lnTo>
                <a:lnTo>
                  <a:pt x="279" y="408"/>
                </a:lnTo>
                <a:lnTo>
                  <a:pt x="279" y="408"/>
                </a:lnTo>
                <a:lnTo>
                  <a:pt x="277" y="410"/>
                </a:lnTo>
                <a:lnTo>
                  <a:pt x="275" y="412"/>
                </a:lnTo>
                <a:lnTo>
                  <a:pt x="275" y="413"/>
                </a:lnTo>
                <a:lnTo>
                  <a:pt x="275" y="413"/>
                </a:lnTo>
                <a:lnTo>
                  <a:pt x="275" y="415"/>
                </a:lnTo>
                <a:lnTo>
                  <a:pt x="275" y="417"/>
                </a:lnTo>
                <a:lnTo>
                  <a:pt x="275" y="417"/>
                </a:lnTo>
                <a:lnTo>
                  <a:pt x="275" y="418"/>
                </a:lnTo>
                <a:lnTo>
                  <a:pt x="277" y="420"/>
                </a:lnTo>
                <a:lnTo>
                  <a:pt x="279" y="422"/>
                </a:lnTo>
                <a:lnTo>
                  <a:pt x="280" y="422"/>
                </a:lnTo>
                <a:lnTo>
                  <a:pt x="282" y="422"/>
                </a:lnTo>
                <a:lnTo>
                  <a:pt x="282" y="422"/>
                </a:lnTo>
                <a:lnTo>
                  <a:pt x="284" y="423"/>
                </a:lnTo>
                <a:lnTo>
                  <a:pt x="284" y="425"/>
                </a:lnTo>
                <a:lnTo>
                  <a:pt x="284" y="427"/>
                </a:lnTo>
                <a:lnTo>
                  <a:pt x="284" y="428"/>
                </a:lnTo>
                <a:lnTo>
                  <a:pt x="280" y="432"/>
                </a:lnTo>
                <a:lnTo>
                  <a:pt x="280" y="434"/>
                </a:lnTo>
                <a:lnTo>
                  <a:pt x="280" y="434"/>
                </a:lnTo>
                <a:lnTo>
                  <a:pt x="279" y="434"/>
                </a:lnTo>
                <a:lnTo>
                  <a:pt x="274" y="434"/>
                </a:lnTo>
                <a:lnTo>
                  <a:pt x="272" y="434"/>
                </a:lnTo>
                <a:lnTo>
                  <a:pt x="272" y="434"/>
                </a:lnTo>
                <a:lnTo>
                  <a:pt x="269" y="439"/>
                </a:lnTo>
                <a:lnTo>
                  <a:pt x="267" y="440"/>
                </a:lnTo>
                <a:lnTo>
                  <a:pt x="267" y="440"/>
                </a:lnTo>
                <a:lnTo>
                  <a:pt x="267" y="440"/>
                </a:lnTo>
                <a:lnTo>
                  <a:pt x="267" y="440"/>
                </a:lnTo>
                <a:lnTo>
                  <a:pt x="267" y="442"/>
                </a:lnTo>
                <a:lnTo>
                  <a:pt x="267" y="442"/>
                </a:lnTo>
                <a:lnTo>
                  <a:pt x="267" y="444"/>
                </a:lnTo>
                <a:lnTo>
                  <a:pt x="267" y="444"/>
                </a:lnTo>
                <a:lnTo>
                  <a:pt x="267" y="444"/>
                </a:lnTo>
                <a:lnTo>
                  <a:pt x="267" y="445"/>
                </a:lnTo>
                <a:lnTo>
                  <a:pt x="269" y="447"/>
                </a:lnTo>
                <a:lnTo>
                  <a:pt x="269" y="447"/>
                </a:lnTo>
                <a:lnTo>
                  <a:pt x="267" y="449"/>
                </a:lnTo>
                <a:lnTo>
                  <a:pt x="265" y="452"/>
                </a:lnTo>
                <a:lnTo>
                  <a:pt x="265" y="452"/>
                </a:lnTo>
                <a:lnTo>
                  <a:pt x="265" y="452"/>
                </a:lnTo>
                <a:lnTo>
                  <a:pt x="265" y="452"/>
                </a:lnTo>
                <a:lnTo>
                  <a:pt x="264" y="452"/>
                </a:lnTo>
                <a:lnTo>
                  <a:pt x="262" y="455"/>
                </a:lnTo>
                <a:lnTo>
                  <a:pt x="260" y="457"/>
                </a:lnTo>
                <a:lnTo>
                  <a:pt x="260" y="457"/>
                </a:lnTo>
                <a:lnTo>
                  <a:pt x="260" y="459"/>
                </a:lnTo>
                <a:lnTo>
                  <a:pt x="260" y="459"/>
                </a:lnTo>
                <a:lnTo>
                  <a:pt x="259" y="459"/>
                </a:lnTo>
                <a:lnTo>
                  <a:pt x="255" y="460"/>
                </a:lnTo>
                <a:lnTo>
                  <a:pt x="254" y="460"/>
                </a:lnTo>
                <a:lnTo>
                  <a:pt x="252" y="464"/>
                </a:lnTo>
                <a:lnTo>
                  <a:pt x="250" y="464"/>
                </a:lnTo>
                <a:lnTo>
                  <a:pt x="248" y="464"/>
                </a:lnTo>
                <a:lnTo>
                  <a:pt x="243" y="459"/>
                </a:lnTo>
                <a:lnTo>
                  <a:pt x="240" y="457"/>
                </a:lnTo>
                <a:lnTo>
                  <a:pt x="237" y="455"/>
                </a:lnTo>
                <a:lnTo>
                  <a:pt x="235" y="454"/>
                </a:lnTo>
                <a:lnTo>
                  <a:pt x="232" y="449"/>
                </a:lnTo>
                <a:lnTo>
                  <a:pt x="230" y="447"/>
                </a:lnTo>
                <a:lnTo>
                  <a:pt x="225" y="442"/>
                </a:lnTo>
                <a:lnTo>
                  <a:pt x="215" y="439"/>
                </a:lnTo>
                <a:lnTo>
                  <a:pt x="208" y="434"/>
                </a:lnTo>
                <a:lnTo>
                  <a:pt x="206" y="434"/>
                </a:lnTo>
                <a:lnTo>
                  <a:pt x="201" y="439"/>
                </a:lnTo>
                <a:lnTo>
                  <a:pt x="200" y="439"/>
                </a:lnTo>
                <a:lnTo>
                  <a:pt x="198" y="435"/>
                </a:lnTo>
                <a:lnTo>
                  <a:pt x="198" y="434"/>
                </a:lnTo>
                <a:lnTo>
                  <a:pt x="196" y="430"/>
                </a:lnTo>
                <a:lnTo>
                  <a:pt x="188" y="427"/>
                </a:lnTo>
                <a:lnTo>
                  <a:pt x="188" y="427"/>
                </a:lnTo>
                <a:lnTo>
                  <a:pt x="186" y="427"/>
                </a:lnTo>
                <a:lnTo>
                  <a:pt x="186" y="427"/>
                </a:lnTo>
                <a:lnTo>
                  <a:pt x="186" y="428"/>
                </a:lnTo>
                <a:lnTo>
                  <a:pt x="186" y="428"/>
                </a:lnTo>
                <a:lnTo>
                  <a:pt x="186" y="432"/>
                </a:lnTo>
                <a:lnTo>
                  <a:pt x="186" y="434"/>
                </a:lnTo>
                <a:lnTo>
                  <a:pt x="188" y="434"/>
                </a:lnTo>
                <a:lnTo>
                  <a:pt x="188" y="435"/>
                </a:lnTo>
                <a:lnTo>
                  <a:pt x="188" y="439"/>
                </a:lnTo>
                <a:lnTo>
                  <a:pt x="188" y="440"/>
                </a:lnTo>
                <a:lnTo>
                  <a:pt x="186" y="440"/>
                </a:lnTo>
                <a:lnTo>
                  <a:pt x="186" y="442"/>
                </a:lnTo>
                <a:lnTo>
                  <a:pt x="185" y="440"/>
                </a:lnTo>
                <a:lnTo>
                  <a:pt x="183" y="439"/>
                </a:lnTo>
                <a:lnTo>
                  <a:pt x="183" y="435"/>
                </a:lnTo>
                <a:lnTo>
                  <a:pt x="181" y="434"/>
                </a:lnTo>
                <a:lnTo>
                  <a:pt x="180" y="434"/>
                </a:lnTo>
                <a:lnTo>
                  <a:pt x="176" y="432"/>
                </a:lnTo>
                <a:lnTo>
                  <a:pt x="176" y="432"/>
                </a:lnTo>
                <a:lnTo>
                  <a:pt x="176" y="430"/>
                </a:lnTo>
                <a:lnTo>
                  <a:pt x="173" y="428"/>
                </a:lnTo>
                <a:lnTo>
                  <a:pt x="171" y="428"/>
                </a:lnTo>
                <a:lnTo>
                  <a:pt x="171" y="427"/>
                </a:lnTo>
                <a:lnTo>
                  <a:pt x="171" y="425"/>
                </a:lnTo>
                <a:lnTo>
                  <a:pt x="169" y="423"/>
                </a:lnTo>
                <a:lnTo>
                  <a:pt x="169" y="423"/>
                </a:lnTo>
                <a:lnTo>
                  <a:pt x="169" y="423"/>
                </a:lnTo>
                <a:lnTo>
                  <a:pt x="164" y="425"/>
                </a:lnTo>
                <a:lnTo>
                  <a:pt x="164" y="425"/>
                </a:lnTo>
                <a:lnTo>
                  <a:pt x="163" y="425"/>
                </a:lnTo>
                <a:lnTo>
                  <a:pt x="163" y="425"/>
                </a:lnTo>
                <a:lnTo>
                  <a:pt x="163" y="423"/>
                </a:lnTo>
                <a:lnTo>
                  <a:pt x="163" y="423"/>
                </a:lnTo>
                <a:lnTo>
                  <a:pt x="163" y="422"/>
                </a:lnTo>
                <a:lnTo>
                  <a:pt x="163" y="420"/>
                </a:lnTo>
                <a:lnTo>
                  <a:pt x="163" y="420"/>
                </a:lnTo>
                <a:lnTo>
                  <a:pt x="163" y="418"/>
                </a:lnTo>
                <a:lnTo>
                  <a:pt x="161" y="418"/>
                </a:lnTo>
                <a:lnTo>
                  <a:pt x="158" y="417"/>
                </a:lnTo>
                <a:lnTo>
                  <a:pt x="158" y="417"/>
                </a:lnTo>
                <a:lnTo>
                  <a:pt x="158" y="415"/>
                </a:lnTo>
                <a:lnTo>
                  <a:pt x="158" y="415"/>
                </a:lnTo>
                <a:lnTo>
                  <a:pt x="158" y="413"/>
                </a:lnTo>
                <a:lnTo>
                  <a:pt x="158" y="412"/>
                </a:lnTo>
                <a:lnTo>
                  <a:pt x="158" y="412"/>
                </a:lnTo>
                <a:lnTo>
                  <a:pt x="158" y="410"/>
                </a:lnTo>
                <a:lnTo>
                  <a:pt x="158" y="410"/>
                </a:lnTo>
                <a:lnTo>
                  <a:pt x="158" y="408"/>
                </a:lnTo>
                <a:lnTo>
                  <a:pt x="156" y="408"/>
                </a:lnTo>
                <a:lnTo>
                  <a:pt x="156" y="408"/>
                </a:lnTo>
                <a:lnTo>
                  <a:pt x="154" y="408"/>
                </a:lnTo>
                <a:lnTo>
                  <a:pt x="153" y="408"/>
                </a:lnTo>
                <a:lnTo>
                  <a:pt x="153" y="408"/>
                </a:lnTo>
                <a:lnTo>
                  <a:pt x="153" y="407"/>
                </a:lnTo>
                <a:lnTo>
                  <a:pt x="151" y="407"/>
                </a:lnTo>
                <a:lnTo>
                  <a:pt x="151" y="407"/>
                </a:lnTo>
                <a:lnTo>
                  <a:pt x="151" y="405"/>
                </a:lnTo>
                <a:lnTo>
                  <a:pt x="151" y="405"/>
                </a:lnTo>
                <a:lnTo>
                  <a:pt x="153" y="397"/>
                </a:lnTo>
                <a:lnTo>
                  <a:pt x="153" y="395"/>
                </a:lnTo>
                <a:lnTo>
                  <a:pt x="153" y="395"/>
                </a:lnTo>
                <a:lnTo>
                  <a:pt x="149" y="393"/>
                </a:lnTo>
                <a:lnTo>
                  <a:pt x="141" y="397"/>
                </a:lnTo>
                <a:lnTo>
                  <a:pt x="139" y="397"/>
                </a:lnTo>
                <a:lnTo>
                  <a:pt x="138" y="397"/>
                </a:lnTo>
                <a:lnTo>
                  <a:pt x="138" y="395"/>
                </a:lnTo>
                <a:lnTo>
                  <a:pt x="136" y="395"/>
                </a:lnTo>
                <a:lnTo>
                  <a:pt x="136" y="391"/>
                </a:lnTo>
                <a:lnTo>
                  <a:pt x="136" y="391"/>
                </a:lnTo>
                <a:lnTo>
                  <a:pt x="134" y="390"/>
                </a:lnTo>
                <a:lnTo>
                  <a:pt x="122" y="390"/>
                </a:lnTo>
                <a:lnTo>
                  <a:pt x="121" y="388"/>
                </a:lnTo>
                <a:lnTo>
                  <a:pt x="119" y="388"/>
                </a:lnTo>
                <a:lnTo>
                  <a:pt x="116" y="386"/>
                </a:lnTo>
                <a:lnTo>
                  <a:pt x="116" y="385"/>
                </a:lnTo>
                <a:lnTo>
                  <a:pt x="111" y="370"/>
                </a:lnTo>
                <a:lnTo>
                  <a:pt x="111" y="368"/>
                </a:lnTo>
                <a:lnTo>
                  <a:pt x="111" y="366"/>
                </a:lnTo>
                <a:lnTo>
                  <a:pt x="111" y="365"/>
                </a:lnTo>
                <a:lnTo>
                  <a:pt x="111" y="365"/>
                </a:lnTo>
                <a:lnTo>
                  <a:pt x="111" y="363"/>
                </a:lnTo>
                <a:lnTo>
                  <a:pt x="111" y="363"/>
                </a:lnTo>
                <a:lnTo>
                  <a:pt x="107" y="363"/>
                </a:lnTo>
                <a:lnTo>
                  <a:pt x="102" y="363"/>
                </a:lnTo>
                <a:lnTo>
                  <a:pt x="102" y="363"/>
                </a:lnTo>
                <a:lnTo>
                  <a:pt x="102" y="363"/>
                </a:lnTo>
                <a:lnTo>
                  <a:pt x="102" y="361"/>
                </a:lnTo>
                <a:lnTo>
                  <a:pt x="102" y="361"/>
                </a:lnTo>
                <a:lnTo>
                  <a:pt x="99" y="360"/>
                </a:lnTo>
                <a:lnTo>
                  <a:pt x="96" y="358"/>
                </a:lnTo>
                <a:lnTo>
                  <a:pt x="92" y="358"/>
                </a:lnTo>
                <a:lnTo>
                  <a:pt x="92" y="360"/>
                </a:lnTo>
                <a:lnTo>
                  <a:pt x="90" y="360"/>
                </a:lnTo>
                <a:lnTo>
                  <a:pt x="89" y="360"/>
                </a:lnTo>
                <a:lnTo>
                  <a:pt x="85" y="360"/>
                </a:lnTo>
                <a:lnTo>
                  <a:pt x="85" y="358"/>
                </a:lnTo>
                <a:lnTo>
                  <a:pt x="85" y="358"/>
                </a:lnTo>
                <a:lnTo>
                  <a:pt x="85" y="354"/>
                </a:lnTo>
                <a:lnTo>
                  <a:pt x="85" y="354"/>
                </a:lnTo>
                <a:lnTo>
                  <a:pt x="85" y="354"/>
                </a:lnTo>
                <a:lnTo>
                  <a:pt x="85" y="353"/>
                </a:lnTo>
                <a:lnTo>
                  <a:pt x="85" y="351"/>
                </a:lnTo>
                <a:lnTo>
                  <a:pt x="85" y="351"/>
                </a:lnTo>
                <a:lnTo>
                  <a:pt x="84" y="351"/>
                </a:lnTo>
                <a:lnTo>
                  <a:pt x="84" y="351"/>
                </a:lnTo>
                <a:lnTo>
                  <a:pt x="84" y="349"/>
                </a:lnTo>
                <a:lnTo>
                  <a:pt x="82" y="349"/>
                </a:lnTo>
                <a:lnTo>
                  <a:pt x="80" y="349"/>
                </a:lnTo>
                <a:lnTo>
                  <a:pt x="80" y="349"/>
                </a:lnTo>
                <a:lnTo>
                  <a:pt x="79" y="353"/>
                </a:lnTo>
                <a:lnTo>
                  <a:pt x="77" y="353"/>
                </a:lnTo>
                <a:lnTo>
                  <a:pt x="75" y="354"/>
                </a:lnTo>
                <a:lnTo>
                  <a:pt x="67" y="356"/>
                </a:lnTo>
                <a:lnTo>
                  <a:pt x="67" y="356"/>
                </a:lnTo>
                <a:lnTo>
                  <a:pt x="65" y="356"/>
                </a:lnTo>
                <a:lnTo>
                  <a:pt x="65" y="353"/>
                </a:lnTo>
                <a:lnTo>
                  <a:pt x="65" y="353"/>
                </a:lnTo>
                <a:lnTo>
                  <a:pt x="64" y="351"/>
                </a:lnTo>
                <a:lnTo>
                  <a:pt x="64" y="349"/>
                </a:lnTo>
                <a:lnTo>
                  <a:pt x="62" y="348"/>
                </a:lnTo>
                <a:lnTo>
                  <a:pt x="62" y="348"/>
                </a:lnTo>
                <a:lnTo>
                  <a:pt x="62" y="346"/>
                </a:lnTo>
                <a:lnTo>
                  <a:pt x="62" y="346"/>
                </a:lnTo>
                <a:lnTo>
                  <a:pt x="60" y="344"/>
                </a:lnTo>
                <a:lnTo>
                  <a:pt x="60" y="344"/>
                </a:lnTo>
                <a:lnTo>
                  <a:pt x="60" y="344"/>
                </a:lnTo>
                <a:lnTo>
                  <a:pt x="55" y="343"/>
                </a:lnTo>
                <a:lnTo>
                  <a:pt x="55" y="343"/>
                </a:lnTo>
                <a:lnTo>
                  <a:pt x="53" y="343"/>
                </a:lnTo>
                <a:lnTo>
                  <a:pt x="53" y="344"/>
                </a:lnTo>
                <a:lnTo>
                  <a:pt x="53" y="344"/>
                </a:lnTo>
                <a:lnTo>
                  <a:pt x="52" y="346"/>
                </a:lnTo>
                <a:lnTo>
                  <a:pt x="52" y="346"/>
                </a:lnTo>
                <a:lnTo>
                  <a:pt x="48" y="348"/>
                </a:lnTo>
                <a:lnTo>
                  <a:pt x="48" y="349"/>
                </a:lnTo>
                <a:lnTo>
                  <a:pt x="47" y="349"/>
                </a:lnTo>
                <a:lnTo>
                  <a:pt x="45" y="349"/>
                </a:lnTo>
                <a:lnTo>
                  <a:pt x="45" y="349"/>
                </a:lnTo>
                <a:lnTo>
                  <a:pt x="45" y="348"/>
                </a:lnTo>
                <a:lnTo>
                  <a:pt x="45" y="348"/>
                </a:lnTo>
                <a:lnTo>
                  <a:pt x="43" y="346"/>
                </a:lnTo>
                <a:lnTo>
                  <a:pt x="38" y="341"/>
                </a:lnTo>
                <a:lnTo>
                  <a:pt x="37" y="336"/>
                </a:lnTo>
                <a:lnTo>
                  <a:pt x="35" y="334"/>
                </a:lnTo>
                <a:lnTo>
                  <a:pt x="35" y="334"/>
                </a:lnTo>
                <a:lnTo>
                  <a:pt x="35" y="333"/>
                </a:lnTo>
                <a:lnTo>
                  <a:pt x="35" y="333"/>
                </a:lnTo>
                <a:lnTo>
                  <a:pt x="33" y="328"/>
                </a:lnTo>
                <a:lnTo>
                  <a:pt x="33" y="328"/>
                </a:lnTo>
                <a:lnTo>
                  <a:pt x="32" y="326"/>
                </a:lnTo>
                <a:lnTo>
                  <a:pt x="32" y="324"/>
                </a:lnTo>
                <a:lnTo>
                  <a:pt x="32" y="319"/>
                </a:lnTo>
                <a:lnTo>
                  <a:pt x="15" y="314"/>
                </a:lnTo>
                <a:lnTo>
                  <a:pt x="15" y="312"/>
                </a:lnTo>
                <a:lnTo>
                  <a:pt x="13" y="314"/>
                </a:lnTo>
                <a:lnTo>
                  <a:pt x="10" y="314"/>
                </a:lnTo>
                <a:lnTo>
                  <a:pt x="8" y="314"/>
                </a:lnTo>
                <a:lnTo>
                  <a:pt x="6" y="312"/>
                </a:lnTo>
                <a:lnTo>
                  <a:pt x="6" y="312"/>
                </a:lnTo>
                <a:lnTo>
                  <a:pt x="5" y="309"/>
                </a:lnTo>
                <a:lnTo>
                  <a:pt x="5" y="309"/>
                </a:lnTo>
                <a:lnTo>
                  <a:pt x="5" y="309"/>
                </a:lnTo>
                <a:lnTo>
                  <a:pt x="6" y="307"/>
                </a:lnTo>
                <a:lnTo>
                  <a:pt x="8" y="307"/>
                </a:lnTo>
                <a:lnTo>
                  <a:pt x="8" y="307"/>
                </a:lnTo>
                <a:lnTo>
                  <a:pt x="10" y="307"/>
                </a:lnTo>
                <a:lnTo>
                  <a:pt x="10" y="307"/>
                </a:lnTo>
                <a:lnTo>
                  <a:pt x="10" y="307"/>
                </a:lnTo>
                <a:lnTo>
                  <a:pt x="10" y="306"/>
                </a:lnTo>
                <a:lnTo>
                  <a:pt x="10" y="306"/>
                </a:lnTo>
                <a:lnTo>
                  <a:pt x="10" y="306"/>
                </a:lnTo>
                <a:lnTo>
                  <a:pt x="8" y="306"/>
                </a:lnTo>
                <a:lnTo>
                  <a:pt x="8" y="304"/>
                </a:lnTo>
                <a:lnTo>
                  <a:pt x="6" y="304"/>
                </a:lnTo>
                <a:lnTo>
                  <a:pt x="6" y="304"/>
                </a:lnTo>
                <a:lnTo>
                  <a:pt x="6" y="304"/>
                </a:lnTo>
                <a:lnTo>
                  <a:pt x="6" y="302"/>
                </a:lnTo>
                <a:lnTo>
                  <a:pt x="6" y="302"/>
                </a:lnTo>
                <a:lnTo>
                  <a:pt x="6" y="301"/>
                </a:lnTo>
                <a:lnTo>
                  <a:pt x="6" y="301"/>
                </a:lnTo>
                <a:lnTo>
                  <a:pt x="5" y="299"/>
                </a:lnTo>
                <a:lnTo>
                  <a:pt x="5" y="299"/>
                </a:lnTo>
                <a:lnTo>
                  <a:pt x="6" y="299"/>
                </a:lnTo>
                <a:lnTo>
                  <a:pt x="6" y="299"/>
                </a:lnTo>
                <a:lnTo>
                  <a:pt x="6" y="297"/>
                </a:lnTo>
                <a:lnTo>
                  <a:pt x="1" y="294"/>
                </a:lnTo>
                <a:lnTo>
                  <a:pt x="1" y="292"/>
                </a:lnTo>
                <a:lnTo>
                  <a:pt x="0" y="292"/>
                </a:lnTo>
                <a:lnTo>
                  <a:pt x="0" y="292"/>
                </a:lnTo>
                <a:lnTo>
                  <a:pt x="1" y="289"/>
                </a:lnTo>
                <a:lnTo>
                  <a:pt x="1" y="289"/>
                </a:lnTo>
                <a:lnTo>
                  <a:pt x="1" y="289"/>
                </a:lnTo>
                <a:lnTo>
                  <a:pt x="1" y="289"/>
                </a:lnTo>
                <a:lnTo>
                  <a:pt x="3" y="289"/>
                </a:lnTo>
                <a:lnTo>
                  <a:pt x="3" y="289"/>
                </a:lnTo>
                <a:lnTo>
                  <a:pt x="3" y="289"/>
                </a:lnTo>
                <a:lnTo>
                  <a:pt x="3" y="287"/>
                </a:lnTo>
                <a:lnTo>
                  <a:pt x="3" y="287"/>
                </a:lnTo>
                <a:lnTo>
                  <a:pt x="3" y="286"/>
                </a:lnTo>
                <a:lnTo>
                  <a:pt x="3" y="286"/>
                </a:lnTo>
                <a:lnTo>
                  <a:pt x="3" y="286"/>
                </a:lnTo>
                <a:lnTo>
                  <a:pt x="3" y="284"/>
                </a:lnTo>
                <a:lnTo>
                  <a:pt x="3" y="284"/>
                </a:lnTo>
                <a:lnTo>
                  <a:pt x="5" y="284"/>
                </a:lnTo>
                <a:lnTo>
                  <a:pt x="5" y="284"/>
                </a:lnTo>
                <a:lnTo>
                  <a:pt x="5" y="282"/>
                </a:lnTo>
                <a:lnTo>
                  <a:pt x="5" y="282"/>
                </a:lnTo>
                <a:lnTo>
                  <a:pt x="5" y="281"/>
                </a:lnTo>
                <a:lnTo>
                  <a:pt x="5" y="281"/>
                </a:lnTo>
                <a:lnTo>
                  <a:pt x="5" y="281"/>
                </a:lnTo>
                <a:lnTo>
                  <a:pt x="5" y="281"/>
                </a:lnTo>
                <a:lnTo>
                  <a:pt x="6" y="279"/>
                </a:lnTo>
                <a:lnTo>
                  <a:pt x="6" y="279"/>
                </a:lnTo>
                <a:lnTo>
                  <a:pt x="5" y="279"/>
                </a:lnTo>
                <a:lnTo>
                  <a:pt x="5" y="277"/>
                </a:lnTo>
                <a:lnTo>
                  <a:pt x="5" y="277"/>
                </a:lnTo>
                <a:lnTo>
                  <a:pt x="5" y="277"/>
                </a:lnTo>
                <a:lnTo>
                  <a:pt x="5" y="277"/>
                </a:lnTo>
                <a:lnTo>
                  <a:pt x="5" y="275"/>
                </a:lnTo>
                <a:lnTo>
                  <a:pt x="5" y="275"/>
                </a:lnTo>
                <a:lnTo>
                  <a:pt x="5" y="275"/>
                </a:lnTo>
                <a:lnTo>
                  <a:pt x="5" y="274"/>
                </a:lnTo>
                <a:lnTo>
                  <a:pt x="5" y="274"/>
                </a:lnTo>
                <a:lnTo>
                  <a:pt x="5" y="270"/>
                </a:lnTo>
                <a:lnTo>
                  <a:pt x="5" y="270"/>
                </a:lnTo>
                <a:lnTo>
                  <a:pt x="5" y="269"/>
                </a:lnTo>
                <a:lnTo>
                  <a:pt x="6" y="269"/>
                </a:lnTo>
                <a:lnTo>
                  <a:pt x="6" y="267"/>
                </a:lnTo>
                <a:lnTo>
                  <a:pt x="6" y="267"/>
                </a:lnTo>
                <a:lnTo>
                  <a:pt x="15" y="269"/>
                </a:lnTo>
                <a:lnTo>
                  <a:pt x="15" y="269"/>
                </a:lnTo>
                <a:lnTo>
                  <a:pt x="17" y="267"/>
                </a:lnTo>
                <a:lnTo>
                  <a:pt x="17" y="267"/>
                </a:lnTo>
                <a:lnTo>
                  <a:pt x="17" y="264"/>
                </a:lnTo>
                <a:lnTo>
                  <a:pt x="20" y="260"/>
                </a:lnTo>
                <a:lnTo>
                  <a:pt x="20" y="260"/>
                </a:lnTo>
                <a:lnTo>
                  <a:pt x="22" y="259"/>
                </a:lnTo>
                <a:lnTo>
                  <a:pt x="22" y="259"/>
                </a:lnTo>
                <a:lnTo>
                  <a:pt x="22" y="259"/>
                </a:lnTo>
                <a:lnTo>
                  <a:pt x="22" y="255"/>
                </a:lnTo>
                <a:lnTo>
                  <a:pt x="22" y="255"/>
                </a:lnTo>
                <a:lnTo>
                  <a:pt x="22" y="255"/>
                </a:lnTo>
                <a:lnTo>
                  <a:pt x="17" y="255"/>
                </a:lnTo>
                <a:lnTo>
                  <a:pt x="17" y="255"/>
                </a:lnTo>
                <a:lnTo>
                  <a:pt x="15" y="257"/>
                </a:lnTo>
                <a:lnTo>
                  <a:pt x="15" y="257"/>
                </a:lnTo>
                <a:lnTo>
                  <a:pt x="15" y="257"/>
                </a:lnTo>
                <a:lnTo>
                  <a:pt x="13" y="257"/>
                </a:lnTo>
                <a:lnTo>
                  <a:pt x="13" y="255"/>
                </a:lnTo>
                <a:lnTo>
                  <a:pt x="13" y="255"/>
                </a:lnTo>
                <a:lnTo>
                  <a:pt x="13" y="254"/>
                </a:lnTo>
                <a:lnTo>
                  <a:pt x="13" y="254"/>
                </a:lnTo>
                <a:lnTo>
                  <a:pt x="13" y="254"/>
                </a:lnTo>
                <a:lnTo>
                  <a:pt x="13" y="252"/>
                </a:lnTo>
                <a:lnTo>
                  <a:pt x="13" y="252"/>
                </a:lnTo>
                <a:lnTo>
                  <a:pt x="13" y="252"/>
                </a:lnTo>
                <a:lnTo>
                  <a:pt x="13" y="250"/>
                </a:lnTo>
                <a:lnTo>
                  <a:pt x="11" y="249"/>
                </a:lnTo>
                <a:lnTo>
                  <a:pt x="11" y="249"/>
                </a:lnTo>
                <a:lnTo>
                  <a:pt x="11" y="249"/>
                </a:lnTo>
                <a:lnTo>
                  <a:pt x="13" y="247"/>
                </a:lnTo>
                <a:lnTo>
                  <a:pt x="13" y="245"/>
                </a:lnTo>
                <a:lnTo>
                  <a:pt x="13" y="245"/>
                </a:lnTo>
                <a:lnTo>
                  <a:pt x="13" y="245"/>
                </a:lnTo>
                <a:lnTo>
                  <a:pt x="13" y="245"/>
                </a:lnTo>
                <a:lnTo>
                  <a:pt x="13" y="244"/>
                </a:lnTo>
                <a:lnTo>
                  <a:pt x="11" y="244"/>
                </a:lnTo>
                <a:lnTo>
                  <a:pt x="11" y="242"/>
                </a:lnTo>
                <a:lnTo>
                  <a:pt x="11" y="242"/>
                </a:lnTo>
                <a:lnTo>
                  <a:pt x="11" y="240"/>
                </a:lnTo>
                <a:lnTo>
                  <a:pt x="11" y="240"/>
                </a:lnTo>
                <a:lnTo>
                  <a:pt x="15" y="225"/>
                </a:lnTo>
                <a:lnTo>
                  <a:pt x="15" y="223"/>
                </a:lnTo>
                <a:lnTo>
                  <a:pt x="15" y="223"/>
                </a:lnTo>
                <a:lnTo>
                  <a:pt x="15" y="222"/>
                </a:lnTo>
                <a:lnTo>
                  <a:pt x="13" y="220"/>
                </a:lnTo>
                <a:lnTo>
                  <a:pt x="13" y="220"/>
                </a:lnTo>
                <a:lnTo>
                  <a:pt x="13" y="218"/>
                </a:lnTo>
                <a:lnTo>
                  <a:pt x="13" y="218"/>
                </a:lnTo>
                <a:lnTo>
                  <a:pt x="11" y="217"/>
                </a:lnTo>
                <a:lnTo>
                  <a:pt x="11" y="217"/>
                </a:lnTo>
                <a:lnTo>
                  <a:pt x="11" y="217"/>
                </a:lnTo>
                <a:lnTo>
                  <a:pt x="10" y="217"/>
                </a:lnTo>
                <a:lnTo>
                  <a:pt x="10" y="217"/>
                </a:lnTo>
                <a:lnTo>
                  <a:pt x="8" y="217"/>
                </a:lnTo>
                <a:lnTo>
                  <a:pt x="8" y="217"/>
                </a:lnTo>
                <a:lnTo>
                  <a:pt x="8" y="215"/>
                </a:lnTo>
                <a:lnTo>
                  <a:pt x="8" y="215"/>
                </a:lnTo>
                <a:lnTo>
                  <a:pt x="8" y="215"/>
                </a:lnTo>
                <a:lnTo>
                  <a:pt x="8" y="213"/>
                </a:lnTo>
                <a:lnTo>
                  <a:pt x="10" y="213"/>
                </a:lnTo>
                <a:lnTo>
                  <a:pt x="11" y="212"/>
                </a:lnTo>
                <a:lnTo>
                  <a:pt x="11" y="210"/>
                </a:lnTo>
                <a:lnTo>
                  <a:pt x="11" y="208"/>
                </a:lnTo>
                <a:lnTo>
                  <a:pt x="11" y="207"/>
                </a:lnTo>
                <a:lnTo>
                  <a:pt x="11" y="203"/>
                </a:lnTo>
                <a:lnTo>
                  <a:pt x="11" y="201"/>
                </a:lnTo>
                <a:lnTo>
                  <a:pt x="11" y="201"/>
                </a:lnTo>
                <a:lnTo>
                  <a:pt x="15" y="200"/>
                </a:lnTo>
                <a:lnTo>
                  <a:pt x="15" y="198"/>
                </a:lnTo>
                <a:lnTo>
                  <a:pt x="17" y="196"/>
                </a:lnTo>
                <a:lnTo>
                  <a:pt x="17" y="196"/>
                </a:lnTo>
                <a:lnTo>
                  <a:pt x="17" y="195"/>
                </a:lnTo>
                <a:lnTo>
                  <a:pt x="18" y="193"/>
                </a:lnTo>
                <a:lnTo>
                  <a:pt x="18" y="193"/>
                </a:lnTo>
                <a:lnTo>
                  <a:pt x="20" y="191"/>
                </a:lnTo>
                <a:lnTo>
                  <a:pt x="22" y="191"/>
                </a:lnTo>
                <a:lnTo>
                  <a:pt x="22" y="191"/>
                </a:lnTo>
                <a:lnTo>
                  <a:pt x="22" y="190"/>
                </a:lnTo>
                <a:lnTo>
                  <a:pt x="22" y="190"/>
                </a:lnTo>
                <a:lnTo>
                  <a:pt x="22" y="188"/>
                </a:lnTo>
                <a:lnTo>
                  <a:pt x="22" y="188"/>
                </a:lnTo>
                <a:lnTo>
                  <a:pt x="22" y="188"/>
                </a:lnTo>
                <a:lnTo>
                  <a:pt x="20" y="188"/>
                </a:lnTo>
                <a:lnTo>
                  <a:pt x="20" y="188"/>
                </a:lnTo>
                <a:lnTo>
                  <a:pt x="18" y="188"/>
                </a:lnTo>
                <a:lnTo>
                  <a:pt x="18" y="188"/>
                </a:lnTo>
                <a:lnTo>
                  <a:pt x="17" y="188"/>
                </a:lnTo>
                <a:lnTo>
                  <a:pt x="17" y="186"/>
                </a:lnTo>
                <a:lnTo>
                  <a:pt x="17" y="186"/>
                </a:lnTo>
                <a:lnTo>
                  <a:pt x="17" y="186"/>
                </a:lnTo>
                <a:lnTo>
                  <a:pt x="15" y="185"/>
                </a:lnTo>
                <a:lnTo>
                  <a:pt x="15" y="185"/>
                </a:lnTo>
                <a:lnTo>
                  <a:pt x="15" y="185"/>
                </a:lnTo>
                <a:lnTo>
                  <a:pt x="20" y="181"/>
                </a:lnTo>
                <a:lnTo>
                  <a:pt x="47" y="171"/>
                </a:lnTo>
                <a:lnTo>
                  <a:pt x="48" y="173"/>
                </a:lnTo>
                <a:lnTo>
                  <a:pt x="48" y="173"/>
                </a:lnTo>
                <a:lnTo>
                  <a:pt x="48" y="175"/>
                </a:lnTo>
                <a:lnTo>
                  <a:pt x="48" y="176"/>
                </a:lnTo>
                <a:lnTo>
                  <a:pt x="48" y="178"/>
                </a:lnTo>
                <a:lnTo>
                  <a:pt x="50" y="178"/>
                </a:lnTo>
                <a:lnTo>
                  <a:pt x="50" y="178"/>
                </a:lnTo>
                <a:lnTo>
                  <a:pt x="52" y="178"/>
                </a:lnTo>
                <a:lnTo>
                  <a:pt x="52" y="178"/>
                </a:lnTo>
                <a:lnTo>
                  <a:pt x="59" y="173"/>
                </a:lnTo>
                <a:lnTo>
                  <a:pt x="59" y="173"/>
                </a:lnTo>
                <a:lnTo>
                  <a:pt x="60" y="173"/>
                </a:lnTo>
                <a:lnTo>
                  <a:pt x="59" y="173"/>
                </a:lnTo>
                <a:lnTo>
                  <a:pt x="59" y="171"/>
                </a:lnTo>
                <a:lnTo>
                  <a:pt x="59" y="171"/>
                </a:lnTo>
                <a:lnTo>
                  <a:pt x="59" y="171"/>
                </a:lnTo>
                <a:lnTo>
                  <a:pt x="59" y="170"/>
                </a:lnTo>
                <a:lnTo>
                  <a:pt x="59" y="170"/>
                </a:lnTo>
                <a:lnTo>
                  <a:pt x="60" y="170"/>
                </a:lnTo>
                <a:lnTo>
                  <a:pt x="62" y="168"/>
                </a:lnTo>
                <a:lnTo>
                  <a:pt x="64" y="168"/>
                </a:lnTo>
                <a:lnTo>
                  <a:pt x="65" y="168"/>
                </a:lnTo>
                <a:lnTo>
                  <a:pt x="65" y="168"/>
                </a:lnTo>
                <a:lnTo>
                  <a:pt x="65" y="170"/>
                </a:lnTo>
                <a:lnTo>
                  <a:pt x="65" y="170"/>
                </a:lnTo>
                <a:lnTo>
                  <a:pt x="67" y="170"/>
                </a:lnTo>
                <a:lnTo>
                  <a:pt x="67" y="170"/>
                </a:lnTo>
                <a:lnTo>
                  <a:pt x="67" y="170"/>
                </a:lnTo>
                <a:lnTo>
                  <a:pt x="67" y="170"/>
                </a:lnTo>
                <a:lnTo>
                  <a:pt x="69" y="170"/>
                </a:lnTo>
                <a:lnTo>
                  <a:pt x="69" y="168"/>
                </a:lnTo>
                <a:lnTo>
                  <a:pt x="69" y="168"/>
                </a:lnTo>
                <a:lnTo>
                  <a:pt x="69" y="166"/>
                </a:lnTo>
                <a:lnTo>
                  <a:pt x="69" y="166"/>
                </a:lnTo>
                <a:lnTo>
                  <a:pt x="69" y="166"/>
                </a:lnTo>
                <a:lnTo>
                  <a:pt x="70" y="164"/>
                </a:lnTo>
                <a:lnTo>
                  <a:pt x="70" y="164"/>
                </a:lnTo>
                <a:lnTo>
                  <a:pt x="79" y="164"/>
                </a:lnTo>
                <a:lnTo>
                  <a:pt x="80" y="163"/>
                </a:lnTo>
                <a:lnTo>
                  <a:pt x="82" y="163"/>
                </a:lnTo>
                <a:lnTo>
                  <a:pt x="82" y="161"/>
                </a:lnTo>
                <a:lnTo>
                  <a:pt x="87" y="161"/>
                </a:lnTo>
                <a:lnTo>
                  <a:pt x="89" y="159"/>
                </a:lnTo>
                <a:lnTo>
                  <a:pt x="90" y="159"/>
                </a:lnTo>
                <a:lnTo>
                  <a:pt x="90" y="159"/>
                </a:lnTo>
                <a:lnTo>
                  <a:pt x="89" y="156"/>
                </a:lnTo>
                <a:lnTo>
                  <a:pt x="89" y="156"/>
                </a:lnTo>
                <a:lnTo>
                  <a:pt x="89" y="154"/>
                </a:lnTo>
                <a:lnTo>
                  <a:pt x="84" y="134"/>
                </a:lnTo>
                <a:lnTo>
                  <a:pt x="84" y="131"/>
                </a:lnTo>
                <a:lnTo>
                  <a:pt x="84" y="127"/>
                </a:lnTo>
                <a:lnTo>
                  <a:pt x="87" y="107"/>
                </a:lnTo>
                <a:lnTo>
                  <a:pt x="87" y="102"/>
                </a:lnTo>
                <a:lnTo>
                  <a:pt x="96" y="106"/>
                </a:lnTo>
                <a:lnTo>
                  <a:pt x="102" y="106"/>
                </a:lnTo>
                <a:lnTo>
                  <a:pt x="106" y="107"/>
                </a:lnTo>
                <a:lnTo>
                  <a:pt x="109" y="109"/>
                </a:lnTo>
                <a:lnTo>
                  <a:pt x="127" y="104"/>
                </a:lnTo>
                <a:lnTo>
                  <a:pt x="129" y="104"/>
                </a:lnTo>
                <a:lnTo>
                  <a:pt x="131" y="102"/>
                </a:lnTo>
                <a:lnTo>
                  <a:pt x="131" y="101"/>
                </a:lnTo>
                <a:lnTo>
                  <a:pt x="132" y="84"/>
                </a:lnTo>
                <a:lnTo>
                  <a:pt x="132" y="84"/>
                </a:lnTo>
                <a:lnTo>
                  <a:pt x="132" y="84"/>
                </a:lnTo>
                <a:lnTo>
                  <a:pt x="132" y="84"/>
                </a:lnTo>
                <a:lnTo>
                  <a:pt x="132" y="82"/>
                </a:lnTo>
                <a:lnTo>
                  <a:pt x="132" y="82"/>
                </a:lnTo>
                <a:lnTo>
                  <a:pt x="132" y="82"/>
                </a:lnTo>
                <a:lnTo>
                  <a:pt x="132" y="82"/>
                </a:lnTo>
                <a:lnTo>
                  <a:pt x="132" y="80"/>
                </a:lnTo>
                <a:lnTo>
                  <a:pt x="134" y="80"/>
                </a:lnTo>
                <a:lnTo>
                  <a:pt x="134" y="80"/>
                </a:lnTo>
                <a:lnTo>
                  <a:pt x="134" y="80"/>
                </a:lnTo>
                <a:lnTo>
                  <a:pt x="134" y="80"/>
                </a:lnTo>
                <a:lnTo>
                  <a:pt x="136" y="80"/>
                </a:lnTo>
                <a:lnTo>
                  <a:pt x="136" y="80"/>
                </a:lnTo>
                <a:lnTo>
                  <a:pt x="136" y="80"/>
                </a:lnTo>
                <a:lnTo>
                  <a:pt x="143" y="77"/>
                </a:lnTo>
                <a:lnTo>
                  <a:pt x="144" y="77"/>
                </a:lnTo>
                <a:lnTo>
                  <a:pt x="144" y="77"/>
                </a:lnTo>
                <a:lnTo>
                  <a:pt x="144" y="77"/>
                </a:lnTo>
                <a:lnTo>
                  <a:pt x="144" y="77"/>
                </a:lnTo>
                <a:lnTo>
                  <a:pt x="144" y="79"/>
                </a:lnTo>
                <a:lnTo>
                  <a:pt x="144" y="79"/>
                </a:lnTo>
                <a:lnTo>
                  <a:pt x="144" y="79"/>
                </a:lnTo>
                <a:lnTo>
                  <a:pt x="144" y="79"/>
                </a:lnTo>
                <a:lnTo>
                  <a:pt x="144" y="79"/>
                </a:lnTo>
                <a:lnTo>
                  <a:pt x="146" y="79"/>
                </a:lnTo>
                <a:lnTo>
                  <a:pt x="148" y="82"/>
                </a:lnTo>
                <a:lnTo>
                  <a:pt x="148" y="84"/>
                </a:lnTo>
                <a:lnTo>
                  <a:pt x="148" y="84"/>
                </a:lnTo>
                <a:lnTo>
                  <a:pt x="159" y="75"/>
                </a:lnTo>
                <a:lnTo>
                  <a:pt x="176" y="72"/>
                </a:lnTo>
                <a:lnTo>
                  <a:pt x="181" y="65"/>
                </a:lnTo>
                <a:lnTo>
                  <a:pt x="185" y="62"/>
                </a:lnTo>
                <a:lnTo>
                  <a:pt x="186" y="62"/>
                </a:lnTo>
                <a:lnTo>
                  <a:pt x="193" y="64"/>
                </a:lnTo>
                <a:lnTo>
                  <a:pt x="210" y="62"/>
                </a:lnTo>
                <a:lnTo>
                  <a:pt x="215" y="62"/>
                </a:lnTo>
                <a:lnTo>
                  <a:pt x="218" y="60"/>
                </a:lnTo>
                <a:lnTo>
                  <a:pt x="218" y="59"/>
                </a:lnTo>
                <a:lnTo>
                  <a:pt x="220" y="57"/>
                </a:lnTo>
                <a:lnTo>
                  <a:pt x="232" y="35"/>
                </a:lnTo>
                <a:lnTo>
                  <a:pt x="232" y="35"/>
                </a:lnTo>
                <a:lnTo>
                  <a:pt x="233" y="33"/>
                </a:lnTo>
                <a:lnTo>
                  <a:pt x="235" y="33"/>
                </a:lnTo>
                <a:lnTo>
                  <a:pt x="237" y="35"/>
                </a:lnTo>
                <a:lnTo>
                  <a:pt x="247" y="32"/>
                </a:lnTo>
                <a:lnTo>
                  <a:pt x="272" y="18"/>
                </a:lnTo>
                <a:lnTo>
                  <a:pt x="272" y="18"/>
                </a:lnTo>
                <a:lnTo>
                  <a:pt x="272" y="18"/>
                </a:lnTo>
                <a:lnTo>
                  <a:pt x="272" y="18"/>
                </a:lnTo>
                <a:lnTo>
                  <a:pt x="272" y="17"/>
                </a:lnTo>
                <a:lnTo>
                  <a:pt x="272" y="17"/>
                </a:lnTo>
                <a:lnTo>
                  <a:pt x="272" y="17"/>
                </a:lnTo>
                <a:lnTo>
                  <a:pt x="272" y="15"/>
                </a:lnTo>
                <a:lnTo>
                  <a:pt x="264" y="6"/>
                </a:lnTo>
                <a:lnTo>
                  <a:pt x="262" y="6"/>
                </a:lnTo>
                <a:lnTo>
                  <a:pt x="264" y="5"/>
                </a:lnTo>
                <a:lnTo>
                  <a:pt x="264" y="5"/>
                </a:lnTo>
                <a:lnTo>
                  <a:pt x="264" y="3"/>
                </a:lnTo>
                <a:lnTo>
                  <a:pt x="267" y="1"/>
                </a:lnTo>
                <a:lnTo>
                  <a:pt x="275" y="0"/>
                </a:lnTo>
                <a:lnTo>
                  <a:pt x="275" y="0"/>
                </a:lnTo>
                <a:lnTo>
                  <a:pt x="285" y="1"/>
                </a:lnTo>
                <a:lnTo>
                  <a:pt x="285" y="1"/>
                </a:lnTo>
                <a:lnTo>
                  <a:pt x="287" y="1"/>
                </a:lnTo>
                <a:lnTo>
                  <a:pt x="287" y="1"/>
                </a:lnTo>
                <a:lnTo>
                  <a:pt x="287" y="3"/>
                </a:lnTo>
                <a:lnTo>
                  <a:pt x="287" y="6"/>
                </a:lnTo>
                <a:lnTo>
                  <a:pt x="287" y="8"/>
                </a:lnTo>
                <a:lnTo>
                  <a:pt x="287" y="10"/>
                </a:lnTo>
                <a:lnTo>
                  <a:pt x="289" y="10"/>
                </a:lnTo>
                <a:lnTo>
                  <a:pt x="316" y="15"/>
                </a:lnTo>
                <a:lnTo>
                  <a:pt x="316" y="15"/>
                </a:lnTo>
                <a:lnTo>
                  <a:pt x="316" y="15"/>
                </a:lnTo>
                <a:lnTo>
                  <a:pt x="316" y="15"/>
                </a:lnTo>
                <a:lnTo>
                  <a:pt x="317" y="17"/>
                </a:lnTo>
                <a:lnTo>
                  <a:pt x="317" y="18"/>
                </a:lnTo>
                <a:lnTo>
                  <a:pt x="319" y="22"/>
                </a:lnTo>
                <a:lnTo>
                  <a:pt x="321" y="22"/>
                </a:lnTo>
                <a:lnTo>
                  <a:pt x="326" y="23"/>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106">
            <a:extLst>
              <a:ext uri="{FF2B5EF4-FFF2-40B4-BE49-F238E27FC236}">
                <a16:creationId xmlns:a16="http://schemas.microsoft.com/office/drawing/2014/main" id="{01AA6F16-478F-42E6-840B-09C75745B4D6}"/>
              </a:ext>
            </a:extLst>
          </p:cNvPr>
          <p:cNvSpPr>
            <a:spLocks noEditPoints="1"/>
          </p:cNvSpPr>
          <p:nvPr/>
        </p:nvSpPr>
        <p:spPr bwMode="auto">
          <a:xfrm>
            <a:off x="6397237" y="4684000"/>
            <a:ext cx="529111" cy="448007"/>
          </a:xfrm>
          <a:custGeom>
            <a:avLst/>
            <a:gdLst>
              <a:gd name="T0" fmla="*/ 292 w 548"/>
              <a:gd name="T1" fmla="*/ 388 h 464"/>
              <a:gd name="T2" fmla="*/ 356 w 548"/>
              <a:gd name="T3" fmla="*/ 28 h 464"/>
              <a:gd name="T4" fmla="*/ 396 w 548"/>
              <a:gd name="T5" fmla="*/ 59 h 464"/>
              <a:gd name="T6" fmla="*/ 420 w 548"/>
              <a:gd name="T7" fmla="*/ 90 h 464"/>
              <a:gd name="T8" fmla="*/ 443 w 548"/>
              <a:gd name="T9" fmla="*/ 112 h 464"/>
              <a:gd name="T10" fmla="*/ 464 w 548"/>
              <a:gd name="T11" fmla="*/ 143 h 464"/>
              <a:gd name="T12" fmla="*/ 491 w 548"/>
              <a:gd name="T13" fmla="*/ 148 h 464"/>
              <a:gd name="T14" fmla="*/ 539 w 548"/>
              <a:gd name="T15" fmla="*/ 161 h 464"/>
              <a:gd name="T16" fmla="*/ 531 w 548"/>
              <a:gd name="T17" fmla="*/ 186 h 464"/>
              <a:gd name="T18" fmla="*/ 512 w 548"/>
              <a:gd name="T19" fmla="*/ 200 h 464"/>
              <a:gd name="T20" fmla="*/ 388 w 548"/>
              <a:gd name="T21" fmla="*/ 208 h 464"/>
              <a:gd name="T22" fmla="*/ 344 w 548"/>
              <a:gd name="T23" fmla="*/ 195 h 464"/>
              <a:gd name="T24" fmla="*/ 351 w 548"/>
              <a:gd name="T25" fmla="*/ 168 h 464"/>
              <a:gd name="T26" fmla="*/ 336 w 548"/>
              <a:gd name="T27" fmla="*/ 153 h 464"/>
              <a:gd name="T28" fmla="*/ 299 w 548"/>
              <a:gd name="T29" fmla="*/ 212 h 464"/>
              <a:gd name="T30" fmla="*/ 301 w 548"/>
              <a:gd name="T31" fmla="*/ 227 h 464"/>
              <a:gd name="T32" fmla="*/ 309 w 548"/>
              <a:gd name="T33" fmla="*/ 240 h 464"/>
              <a:gd name="T34" fmla="*/ 296 w 548"/>
              <a:gd name="T35" fmla="*/ 265 h 464"/>
              <a:gd name="T36" fmla="*/ 299 w 548"/>
              <a:gd name="T37" fmla="*/ 274 h 464"/>
              <a:gd name="T38" fmla="*/ 307 w 548"/>
              <a:gd name="T39" fmla="*/ 270 h 464"/>
              <a:gd name="T40" fmla="*/ 326 w 548"/>
              <a:gd name="T41" fmla="*/ 272 h 464"/>
              <a:gd name="T42" fmla="*/ 326 w 548"/>
              <a:gd name="T43" fmla="*/ 279 h 464"/>
              <a:gd name="T44" fmla="*/ 344 w 548"/>
              <a:gd name="T45" fmla="*/ 321 h 464"/>
              <a:gd name="T46" fmla="*/ 333 w 548"/>
              <a:gd name="T47" fmla="*/ 329 h 464"/>
              <a:gd name="T48" fmla="*/ 316 w 548"/>
              <a:gd name="T49" fmla="*/ 334 h 464"/>
              <a:gd name="T50" fmla="*/ 304 w 548"/>
              <a:gd name="T51" fmla="*/ 349 h 464"/>
              <a:gd name="T52" fmla="*/ 296 w 548"/>
              <a:gd name="T53" fmla="*/ 361 h 464"/>
              <a:gd name="T54" fmla="*/ 296 w 548"/>
              <a:gd name="T55" fmla="*/ 370 h 464"/>
              <a:gd name="T56" fmla="*/ 296 w 548"/>
              <a:gd name="T57" fmla="*/ 390 h 464"/>
              <a:gd name="T58" fmla="*/ 285 w 548"/>
              <a:gd name="T59" fmla="*/ 402 h 464"/>
              <a:gd name="T60" fmla="*/ 279 w 548"/>
              <a:gd name="T61" fmla="*/ 408 h 464"/>
              <a:gd name="T62" fmla="*/ 284 w 548"/>
              <a:gd name="T63" fmla="*/ 427 h 464"/>
              <a:gd name="T64" fmla="*/ 267 w 548"/>
              <a:gd name="T65" fmla="*/ 444 h 464"/>
              <a:gd name="T66" fmla="*/ 255 w 548"/>
              <a:gd name="T67" fmla="*/ 460 h 464"/>
              <a:gd name="T68" fmla="*/ 198 w 548"/>
              <a:gd name="T69" fmla="*/ 435 h 464"/>
              <a:gd name="T70" fmla="*/ 185 w 548"/>
              <a:gd name="T71" fmla="*/ 440 h 464"/>
              <a:gd name="T72" fmla="*/ 163 w 548"/>
              <a:gd name="T73" fmla="*/ 425 h 464"/>
              <a:gd name="T74" fmla="*/ 158 w 548"/>
              <a:gd name="T75" fmla="*/ 410 h 464"/>
              <a:gd name="T76" fmla="*/ 139 w 548"/>
              <a:gd name="T77" fmla="*/ 397 h 464"/>
              <a:gd name="T78" fmla="*/ 111 w 548"/>
              <a:gd name="T79" fmla="*/ 363 h 464"/>
              <a:gd name="T80" fmla="*/ 85 w 548"/>
              <a:gd name="T81" fmla="*/ 354 h 464"/>
              <a:gd name="T82" fmla="*/ 65 w 548"/>
              <a:gd name="T83" fmla="*/ 356 h 464"/>
              <a:gd name="T84" fmla="*/ 52 w 548"/>
              <a:gd name="T85" fmla="*/ 346 h 464"/>
              <a:gd name="T86" fmla="*/ 33 w 548"/>
              <a:gd name="T87" fmla="*/ 328 h 464"/>
              <a:gd name="T88" fmla="*/ 10 w 548"/>
              <a:gd name="T89" fmla="*/ 307 h 464"/>
              <a:gd name="T90" fmla="*/ 6 w 548"/>
              <a:gd name="T91" fmla="*/ 299 h 464"/>
              <a:gd name="T92" fmla="*/ 3 w 548"/>
              <a:gd name="T93" fmla="*/ 286 h 464"/>
              <a:gd name="T94" fmla="*/ 5 w 548"/>
              <a:gd name="T95" fmla="*/ 277 h 464"/>
              <a:gd name="T96" fmla="*/ 17 w 548"/>
              <a:gd name="T97" fmla="*/ 264 h 464"/>
              <a:gd name="T98" fmla="*/ 13 w 548"/>
              <a:gd name="T99" fmla="*/ 254 h 464"/>
              <a:gd name="T100" fmla="*/ 11 w 548"/>
              <a:gd name="T101" fmla="*/ 242 h 464"/>
              <a:gd name="T102" fmla="*/ 8 w 548"/>
              <a:gd name="T103" fmla="*/ 217 h 464"/>
              <a:gd name="T104" fmla="*/ 17 w 548"/>
              <a:gd name="T105" fmla="*/ 196 h 464"/>
              <a:gd name="T106" fmla="*/ 17 w 548"/>
              <a:gd name="T107" fmla="*/ 186 h 464"/>
              <a:gd name="T108" fmla="*/ 59 w 548"/>
              <a:gd name="T109" fmla="*/ 173 h 464"/>
              <a:gd name="T110" fmla="*/ 67 w 548"/>
              <a:gd name="T111" fmla="*/ 170 h 464"/>
              <a:gd name="T112" fmla="*/ 90 w 548"/>
              <a:gd name="T113" fmla="*/ 159 h 464"/>
              <a:gd name="T114" fmla="*/ 131 w 548"/>
              <a:gd name="T115" fmla="*/ 101 h 464"/>
              <a:gd name="T116" fmla="*/ 143 w 548"/>
              <a:gd name="T117" fmla="*/ 77 h 464"/>
              <a:gd name="T118" fmla="*/ 185 w 548"/>
              <a:gd name="T119" fmla="*/ 62 h 464"/>
              <a:gd name="T120" fmla="*/ 272 w 548"/>
              <a:gd name="T121" fmla="*/ 18 h 464"/>
              <a:gd name="T122" fmla="*/ 287 w 548"/>
              <a:gd name="T123" fmla="*/ 3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464">
                <a:moveTo>
                  <a:pt x="289" y="393"/>
                </a:moveTo>
                <a:lnTo>
                  <a:pt x="289" y="393"/>
                </a:lnTo>
                <a:lnTo>
                  <a:pt x="290" y="393"/>
                </a:lnTo>
                <a:lnTo>
                  <a:pt x="290" y="393"/>
                </a:lnTo>
                <a:lnTo>
                  <a:pt x="290" y="393"/>
                </a:lnTo>
                <a:lnTo>
                  <a:pt x="290" y="393"/>
                </a:lnTo>
                <a:lnTo>
                  <a:pt x="289" y="391"/>
                </a:lnTo>
                <a:lnTo>
                  <a:pt x="287" y="391"/>
                </a:lnTo>
                <a:lnTo>
                  <a:pt x="287" y="391"/>
                </a:lnTo>
                <a:lnTo>
                  <a:pt x="287" y="393"/>
                </a:lnTo>
                <a:lnTo>
                  <a:pt x="287" y="393"/>
                </a:lnTo>
                <a:lnTo>
                  <a:pt x="289" y="393"/>
                </a:lnTo>
                <a:close/>
                <a:moveTo>
                  <a:pt x="290" y="390"/>
                </a:moveTo>
                <a:lnTo>
                  <a:pt x="292" y="390"/>
                </a:lnTo>
                <a:lnTo>
                  <a:pt x="292" y="390"/>
                </a:lnTo>
                <a:lnTo>
                  <a:pt x="292" y="388"/>
                </a:lnTo>
                <a:lnTo>
                  <a:pt x="292" y="388"/>
                </a:lnTo>
                <a:lnTo>
                  <a:pt x="294" y="386"/>
                </a:lnTo>
                <a:lnTo>
                  <a:pt x="294" y="385"/>
                </a:lnTo>
                <a:lnTo>
                  <a:pt x="292" y="385"/>
                </a:lnTo>
                <a:lnTo>
                  <a:pt x="292" y="385"/>
                </a:lnTo>
                <a:lnTo>
                  <a:pt x="290" y="386"/>
                </a:lnTo>
                <a:lnTo>
                  <a:pt x="290" y="386"/>
                </a:lnTo>
                <a:lnTo>
                  <a:pt x="289" y="388"/>
                </a:lnTo>
                <a:lnTo>
                  <a:pt x="289" y="388"/>
                </a:lnTo>
                <a:lnTo>
                  <a:pt x="289" y="388"/>
                </a:lnTo>
                <a:lnTo>
                  <a:pt x="289" y="388"/>
                </a:lnTo>
                <a:lnTo>
                  <a:pt x="290" y="390"/>
                </a:lnTo>
                <a:close/>
                <a:moveTo>
                  <a:pt x="326" y="23"/>
                </a:moveTo>
                <a:lnTo>
                  <a:pt x="346" y="23"/>
                </a:lnTo>
                <a:lnTo>
                  <a:pt x="348" y="23"/>
                </a:lnTo>
                <a:lnTo>
                  <a:pt x="354" y="28"/>
                </a:lnTo>
                <a:lnTo>
                  <a:pt x="354" y="28"/>
                </a:lnTo>
                <a:lnTo>
                  <a:pt x="356" y="28"/>
                </a:lnTo>
                <a:lnTo>
                  <a:pt x="363" y="22"/>
                </a:lnTo>
                <a:lnTo>
                  <a:pt x="363" y="22"/>
                </a:lnTo>
                <a:lnTo>
                  <a:pt x="364" y="22"/>
                </a:lnTo>
                <a:lnTo>
                  <a:pt x="364" y="20"/>
                </a:lnTo>
                <a:lnTo>
                  <a:pt x="366" y="20"/>
                </a:lnTo>
                <a:lnTo>
                  <a:pt x="366" y="22"/>
                </a:lnTo>
                <a:lnTo>
                  <a:pt x="366" y="22"/>
                </a:lnTo>
                <a:lnTo>
                  <a:pt x="370" y="28"/>
                </a:lnTo>
                <a:lnTo>
                  <a:pt x="370" y="32"/>
                </a:lnTo>
                <a:lnTo>
                  <a:pt x="373" y="33"/>
                </a:lnTo>
                <a:lnTo>
                  <a:pt x="378" y="37"/>
                </a:lnTo>
                <a:lnTo>
                  <a:pt x="378" y="38"/>
                </a:lnTo>
                <a:lnTo>
                  <a:pt x="381" y="42"/>
                </a:lnTo>
                <a:lnTo>
                  <a:pt x="391" y="50"/>
                </a:lnTo>
                <a:lnTo>
                  <a:pt x="395" y="55"/>
                </a:lnTo>
                <a:lnTo>
                  <a:pt x="396" y="59"/>
                </a:lnTo>
                <a:lnTo>
                  <a:pt x="396" y="59"/>
                </a:lnTo>
                <a:lnTo>
                  <a:pt x="396" y="59"/>
                </a:lnTo>
                <a:lnTo>
                  <a:pt x="398" y="59"/>
                </a:lnTo>
                <a:lnTo>
                  <a:pt x="400" y="60"/>
                </a:lnTo>
                <a:lnTo>
                  <a:pt x="401" y="60"/>
                </a:lnTo>
                <a:lnTo>
                  <a:pt x="401" y="60"/>
                </a:lnTo>
                <a:lnTo>
                  <a:pt x="401" y="60"/>
                </a:lnTo>
                <a:lnTo>
                  <a:pt x="405" y="65"/>
                </a:lnTo>
                <a:lnTo>
                  <a:pt x="405" y="67"/>
                </a:lnTo>
                <a:lnTo>
                  <a:pt x="406" y="69"/>
                </a:lnTo>
                <a:lnTo>
                  <a:pt x="408" y="70"/>
                </a:lnTo>
                <a:lnTo>
                  <a:pt x="410" y="74"/>
                </a:lnTo>
                <a:lnTo>
                  <a:pt x="413" y="80"/>
                </a:lnTo>
                <a:lnTo>
                  <a:pt x="417" y="84"/>
                </a:lnTo>
                <a:lnTo>
                  <a:pt x="417" y="85"/>
                </a:lnTo>
                <a:lnTo>
                  <a:pt x="420" y="89"/>
                </a:lnTo>
                <a:lnTo>
                  <a:pt x="420" y="89"/>
                </a:lnTo>
                <a:lnTo>
                  <a:pt x="420" y="90"/>
                </a:lnTo>
                <a:lnTo>
                  <a:pt x="418" y="94"/>
                </a:lnTo>
                <a:lnTo>
                  <a:pt x="418" y="96"/>
                </a:lnTo>
                <a:lnTo>
                  <a:pt x="418" y="96"/>
                </a:lnTo>
                <a:lnTo>
                  <a:pt x="420" y="97"/>
                </a:lnTo>
                <a:lnTo>
                  <a:pt x="422" y="104"/>
                </a:lnTo>
                <a:lnTo>
                  <a:pt x="427" y="109"/>
                </a:lnTo>
                <a:lnTo>
                  <a:pt x="427" y="109"/>
                </a:lnTo>
                <a:lnTo>
                  <a:pt x="428" y="109"/>
                </a:lnTo>
                <a:lnTo>
                  <a:pt x="438" y="106"/>
                </a:lnTo>
                <a:lnTo>
                  <a:pt x="440" y="106"/>
                </a:lnTo>
                <a:lnTo>
                  <a:pt x="440" y="106"/>
                </a:lnTo>
                <a:lnTo>
                  <a:pt x="442" y="106"/>
                </a:lnTo>
                <a:lnTo>
                  <a:pt x="442" y="107"/>
                </a:lnTo>
                <a:lnTo>
                  <a:pt x="443" y="109"/>
                </a:lnTo>
                <a:lnTo>
                  <a:pt x="443" y="111"/>
                </a:lnTo>
                <a:lnTo>
                  <a:pt x="443" y="111"/>
                </a:lnTo>
                <a:lnTo>
                  <a:pt x="443" y="112"/>
                </a:lnTo>
                <a:lnTo>
                  <a:pt x="442" y="116"/>
                </a:lnTo>
                <a:lnTo>
                  <a:pt x="442" y="116"/>
                </a:lnTo>
                <a:lnTo>
                  <a:pt x="442" y="117"/>
                </a:lnTo>
                <a:lnTo>
                  <a:pt x="442" y="117"/>
                </a:lnTo>
                <a:lnTo>
                  <a:pt x="442" y="117"/>
                </a:lnTo>
                <a:lnTo>
                  <a:pt x="442" y="119"/>
                </a:lnTo>
                <a:lnTo>
                  <a:pt x="442" y="119"/>
                </a:lnTo>
                <a:lnTo>
                  <a:pt x="442" y="121"/>
                </a:lnTo>
                <a:lnTo>
                  <a:pt x="442" y="121"/>
                </a:lnTo>
                <a:lnTo>
                  <a:pt x="447" y="126"/>
                </a:lnTo>
                <a:lnTo>
                  <a:pt x="449" y="126"/>
                </a:lnTo>
                <a:lnTo>
                  <a:pt x="449" y="127"/>
                </a:lnTo>
                <a:lnTo>
                  <a:pt x="445" y="131"/>
                </a:lnTo>
                <a:lnTo>
                  <a:pt x="443" y="134"/>
                </a:lnTo>
                <a:lnTo>
                  <a:pt x="443" y="134"/>
                </a:lnTo>
                <a:lnTo>
                  <a:pt x="443" y="134"/>
                </a:lnTo>
                <a:lnTo>
                  <a:pt x="464" y="143"/>
                </a:lnTo>
                <a:lnTo>
                  <a:pt x="465" y="143"/>
                </a:lnTo>
                <a:lnTo>
                  <a:pt x="467" y="143"/>
                </a:lnTo>
                <a:lnTo>
                  <a:pt x="472" y="139"/>
                </a:lnTo>
                <a:lnTo>
                  <a:pt x="474" y="139"/>
                </a:lnTo>
                <a:lnTo>
                  <a:pt x="475" y="141"/>
                </a:lnTo>
                <a:lnTo>
                  <a:pt x="475" y="141"/>
                </a:lnTo>
                <a:lnTo>
                  <a:pt x="475" y="141"/>
                </a:lnTo>
                <a:lnTo>
                  <a:pt x="477" y="143"/>
                </a:lnTo>
                <a:lnTo>
                  <a:pt x="477" y="144"/>
                </a:lnTo>
                <a:lnTo>
                  <a:pt x="479" y="144"/>
                </a:lnTo>
                <a:lnTo>
                  <a:pt x="479" y="144"/>
                </a:lnTo>
                <a:lnTo>
                  <a:pt x="480" y="144"/>
                </a:lnTo>
                <a:lnTo>
                  <a:pt x="484" y="144"/>
                </a:lnTo>
                <a:lnTo>
                  <a:pt x="485" y="144"/>
                </a:lnTo>
                <a:lnTo>
                  <a:pt x="487" y="144"/>
                </a:lnTo>
                <a:lnTo>
                  <a:pt x="491" y="146"/>
                </a:lnTo>
                <a:lnTo>
                  <a:pt x="491" y="148"/>
                </a:lnTo>
                <a:lnTo>
                  <a:pt x="491" y="148"/>
                </a:lnTo>
                <a:lnTo>
                  <a:pt x="492" y="149"/>
                </a:lnTo>
                <a:lnTo>
                  <a:pt x="494" y="151"/>
                </a:lnTo>
                <a:lnTo>
                  <a:pt x="494" y="153"/>
                </a:lnTo>
                <a:lnTo>
                  <a:pt x="494" y="153"/>
                </a:lnTo>
                <a:lnTo>
                  <a:pt x="496" y="153"/>
                </a:lnTo>
                <a:lnTo>
                  <a:pt x="496" y="153"/>
                </a:lnTo>
                <a:lnTo>
                  <a:pt x="499" y="154"/>
                </a:lnTo>
                <a:lnTo>
                  <a:pt x="502" y="154"/>
                </a:lnTo>
                <a:lnTo>
                  <a:pt x="528" y="156"/>
                </a:lnTo>
                <a:lnTo>
                  <a:pt x="529" y="158"/>
                </a:lnTo>
                <a:lnTo>
                  <a:pt x="531" y="158"/>
                </a:lnTo>
                <a:lnTo>
                  <a:pt x="533" y="159"/>
                </a:lnTo>
                <a:lnTo>
                  <a:pt x="534" y="163"/>
                </a:lnTo>
                <a:lnTo>
                  <a:pt x="536" y="163"/>
                </a:lnTo>
                <a:lnTo>
                  <a:pt x="536" y="163"/>
                </a:lnTo>
                <a:lnTo>
                  <a:pt x="539" y="161"/>
                </a:lnTo>
                <a:lnTo>
                  <a:pt x="539" y="161"/>
                </a:lnTo>
                <a:lnTo>
                  <a:pt x="541" y="161"/>
                </a:lnTo>
                <a:lnTo>
                  <a:pt x="541" y="161"/>
                </a:lnTo>
                <a:lnTo>
                  <a:pt x="543" y="163"/>
                </a:lnTo>
                <a:lnTo>
                  <a:pt x="544" y="164"/>
                </a:lnTo>
                <a:lnTo>
                  <a:pt x="548" y="168"/>
                </a:lnTo>
                <a:lnTo>
                  <a:pt x="548" y="171"/>
                </a:lnTo>
                <a:lnTo>
                  <a:pt x="548" y="171"/>
                </a:lnTo>
                <a:lnTo>
                  <a:pt x="544" y="175"/>
                </a:lnTo>
                <a:lnTo>
                  <a:pt x="536" y="181"/>
                </a:lnTo>
                <a:lnTo>
                  <a:pt x="534" y="183"/>
                </a:lnTo>
                <a:lnTo>
                  <a:pt x="534" y="183"/>
                </a:lnTo>
                <a:lnTo>
                  <a:pt x="533" y="183"/>
                </a:lnTo>
                <a:lnTo>
                  <a:pt x="533" y="185"/>
                </a:lnTo>
                <a:lnTo>
                  <a:pt x="531" y="185"/>
                </a:lnTo>
                <a:lnTo>
                  <a:pt x="531" y="185"/>
                </a:lnTo>
                <a:lnTo>
                  <a:pt x="531" y="186"/>
                </a:lnTo>
                <a:lnTo>
                  <a:pt x="531" y="186"/>
                </a:lnTo>
                <a:lnTo>
                  <a:pt x="531" y="186"/>
                </a:lnTo>
                <a:lnTo>
                  <a:pt x="531" y="188"/>
                </a:lnTo>
                <a:lnTo>
                  <a:pt x="531" y="188"/>
                </a:lnTo>
                <a:lnTo>
                  <a:pt x="531" y="188"/>
                </a:lnTo>
                <a:lnTo>
                  <a:pt x="529" y="188"/>
                </a:lnTo>
                <a:lnTo>
                  <a:pt x="528" y="188"/>
                </a:lnTo>
                <a:lnTo>
                  <a:pt x="526" y="188"/>
                </a:lnTo>
                <a:lnTo>
                  <a:pt x="519" y="193"/>
                </a:lnTo>
                <a:lnTo>
                  <a:pt x="517" y="196"/>
                </a:lnTo>
                <a:lnTo>
                  <a:pt x="517" y="196"/>
                </a:lnTo>
                <a:lnTo>
                  <a:pt x="517" y="198"/>
                </a:lnTo>
                <a:lnTo>
                  <a:pt x="517" y="198"/>
                </a:lnTo>
                <a:lnTo>
                  <a:pt x="517" y="198"/>
                </a:lnTo>
                <a:lnTo>
                  <a:pt x="516" y="198"/>
                </a:lnTo>
                <a:lnTo>
                  <a:pt x="516" y="200"/>
                </a:lnTo>
                <a:lnTo>
                  <a:pt x="512" y="200"/>
                </a:lnTo>
                <a:lnTo>
                  <a:pt x="509" y="201"/>
                </a:lnTo>
                <a:lnTo>
                  <a:pt x="494" y="212"/>
                </a:lnTo>
                <a:lnTo>
                  <a:pt x="437" y="203"/>
                </a:lnTo>
                <a:lnTo>
                  <a:pt x="437" y="205"/>
                </a:lnTo>
                <a:lnTo>
                  <a:pt x="432" y="207"/>
                </a:lnTo>
                <a:lnTo>
                  <a:pt x="430" y="208"/>
                </a:lnTo>
                <a:lnTo>
                  <a:pt x="430" y="208"/>
                </a:lnTo>
                <a:lnTo>
                  <a:pt x="430" y="210"/>
                </a:lnTo>
                <a:lnTo>
                  <a:pt x="430" y="212"/>
                </a:lnTo>
                <a:lnTo>
                  <a:pt x="428" y="213"/>
                </a:lnTo>
                <a:lnTo>
                  <a:pt x="427" y="213"/>
                </a:lnTo>
                <a:lnTo>
                  <a:pt x="425" y="215"/>
                </a:lnTo>
                <a:lnTo>
                  <a:pt x="425" y="215"/>
                </a:lnTo>
                <a:lnTo>
                  <a:pt x="406" y="213"/>
                </a:lnTo>
                <a:lnTo>
                  <a:pt x="405" y="212"/>
                </a:lnTo>
                <a:lnTo>
                  <a:pt x="388" y="208"/>
                </a:lnTo>
                <a:lnTo>
                  <a:pt x="388" y="208"/>
                </a:lnTo>
                <a:lnTo>
                  <a:pt x="386" y="207"/>
                </a:lnTo>
                <a:lnTo>
                  <a:pt x="386" y="203"/>
                </a:lnTo>
                <a:lnTo>
                  <a:pt x="385" y="201"/>
                </a:lnTo>
                <a:lnTo>
                  <a:pt x="383" y="200"/>
                </a:lnTo>
                <a:lnTo>
                  <a:pt x="381" y="198"/>
                </a:lnTo>
                <a:lnTo>
                  <a:pt x="380" y="198"/>
                </a:lnTo>
                <a:lnTo>
                  <a:pt x="361" y="198"/>
                </a:lnTo>
                <a:lnTo>
                  <a:pt x="358" y="200"/>
                </a:lnTo>
                <a:lnTo>
                  <a:pt x="356" y="200"/>
                </a:lnTo>
                <a:lnTo>
                  <a:pt x="354" y="198"/>
                </a:lnTo>
                <a:lnTo>
                  <a:pt x="353" y="198"/>
                </a:lnTo>
                <a:lnTo>
                  <a:pt x="351" y="198"/>
                </a:lnTo>
                <a:lnTo>
                  <a:pt x="344" y="198"/>
                </a:lnTo>
                <a:lnTo>
                  <a:pt x="344" y="198"/>
                </a:lnTo>
                <a:lnTo>
                  <a:pt x="344" y="196"/>
                </a:lnTo>
                <a:lnTo>
                  <a:pt x="344" y="196"/>
                </a:lnTo>
                <a:lnTo>
                  <a:pt x="344" y="195"/>
                </a:lnTo>
                <a:lnTo>
                  <a:pt x="344" y="195"/>
                </a:lnTo>
                <a:lnTo>
                  <a:pt x="344" y="193"/>
                </a:lnTo>
                <a:lnTo>
                  <a:pt x="344" y="193"/>
                </a:lnTo>
                <a:lnTo>
                  <a:pt x="344" y="191"/>
                </a:lnTo>
                <a:lnTo>
                  <a:pt x="344" y="190"/>
                </a:lnTo>
                <a:lnTo>
                  <a:pt x="344" y="190"/>
                </a:lnTo>
                <a:lnTo>
                  <a:pt x="344" y="190"/>
                </a:lnTo>
                <a:lnTo>
                  <a:pt x="348" y="173"/>
                </a:lnTo>
                <a:lnTo>
                  <a:pt x="348" y="171"/>
                </a:lnTo>
                <a:lnTo>
                  <a:pt x="348" y="171"/>
                </a:lnTo>
                <a:lnTo>
                  <a:pt x="348" y="171"/>
                </a:lnTo>
                <a:lnTo>
                  <a:pt x="349" y="171"/>
                </a:lnTo>
                <a:lnTo>
                  <a:pt x="349" y="170"/>
                </a:lnTo>
                <a:lnTo>
                  <a:pt x="351" y="170"/>
                </a:lnTo>
                <a:lnTo>
                  <a:pt x="351" y="170"/>
                </a:lnTo>
                <a:lnTo>
                  <a:pt x="351" y="170"/>
                </a:lnTo>
                <a:lnTo>
                  <a:pt x="351" y="168"/>
                </a:lnTo>
                <a:lnTo>
                  <a:pt x="349" y="166"/>
                </a:lnTo>
                <a:lnTo>
                  <a:pt x="346" y="163"/>
                </a:lnTo>
                <a:lnTo>
                  <a:pt x="344" y="163"/>
                </a:lnTo>
                <a:lnTo>
                  <a:pt x="343" y="161"/>
                </a:lnTo>
                <a:lnTo>
                  <a:pt x="343" y="161"/>
                </a:lnTo>
                <a:lnTo>
                  <a:pt x="343" y="161"/>
                </a:lnTo>
                <a:lnTo>
                  <a:pt x="343" y="161"/>
                </a:lnTo>
                <a:lnTo>
                  <a:pt x="343" y="159"/>
                </a:lnTo>
                <a:lnTo>
                  <a:pt x="343" y="159"/>
                </a:lnTo>
                <a:lnTo>
                  <a:pt x="343" y="158"/>
                </a:lnTo>
                <a:lnTo>
                  <a:pt x="343" y="156"/>
                </a:lnTo>
                <a:lnTo>
                  <a:pt x="341" y="154"/>
                </a:lnTo>
                <a:lnTo>
                  <a:pt x="341" y="154"/>
                </a:lnTo>
                <a:lnTo>
                  <a:pt x="341" y="154"/>
                </a:lnTo>
                <a:lnTo>
                  <a:pt x="338" y="154"/>
                </a:lnTo>
                <a:lnTo>
                  <a:pt x="338" y="154"/>
                </a:lnTo>
                <a:lnTo>
                  <a:pt x="336" y="153"/>
                </a:lnTo>
                <a:lnTo>
                  <a:pt x="336" y="153"/>
                </a:lnTo>
                <a:lnTo>
                  <a:pt x="336" y="151"/>
                </a:lnTo>
                <a:lnTo>
                  <a:pt x="336" y="151"/>
                </a:lnTo>
                <a:lnTo>
                  <a:pt x="336" y="151"/>
                </a:lnTo>
                <a:lnTo>
                  <a:pt x="334" y="151"/>
                </a:lnTo>
                <a:lnTo>
                  <a:pt x="333" y="151"/>
                </a:lnTo>
                <a:lnTo>
                  <a:pt x="331" y="151"/>
                </a:lnTo>
                <a:lnTo>
                  <a:pt x="319" y="173"/>
                </a:lnTo>
                <a:lnTo>
                  <a:pt x="304" y="201"/>
                </a:lnTo>
                <a:lnTo>
                  <a:pt x="302" y="203"/>
                </a:lnTo>
                <a:lnTo>
                  <a:pt x="301" y="203"/>
                </a:lnTo>
                <a:lnTo>
                  <a:pt x="301" y="205"/>
                </a:lnTo>
                <a:lnTo>
                  <a:pt x="301" y="205"/>
                </a:lnTo>
                <a:lnTo>
                  <a:pt x="299" y="207"/>
                </a:lnTo>
                <a:lnTo>
                  <a:pt x="297" y="208"/>
                </a:lnTo>
                <a:lnTo>
                  <a:pt x="299" y="210"/>
                </a:lnTo>
                <a:lnTo>
                  <a:pt x="299" y="212"/>
                </a:lnTo>
                <a:lnTo>
                  <a:pt x="299" y="212"/>
                </a:lnTo>
                <a:lnTo>
                  <a:pt x="299" y="212"/>
                </a:lnTo>
                <a:lnTo>
                  <a:pt x="299" y="213"/>
                </a:lnTo>
                <a:lnTo>
                  <a:pt x="299" y="213"/>
                </a:lnTo>
                <a:lnTo>
                  <a:pt x="299" y="215"/>
                </a:lnTo>
                <a:lnTo>
                  <a:pt x="299" y="215"/>
                </a:lnTo>
                <a:lnTo>
                  <a:pt x="299" y="217"/>
                </a:lnTo>
                <a:lnTo>
                  <a:pt x="299" y="217"/>
                </a:lnTo>
                <a:lnTo>
                  <a:pt x="299" y="218"/>
                </a:lnTo>
                <a:lnTo>
                  <a:pt x="299" y="220"/>
                </a:lnTo>
                <a:lnTo>
                  <a:pt x="299" y="220"/>
                </a:lnTo>
                <a:lnTo>
                  <a:pt x="299" y="220"/>
                </a:lnTo>
                <a:lnTo>
                  <a:pt x="301" y="222"/>
                </a:lnTo>
                <a:lnTo>
                  <a:pt x="301" y="222"/>
                </a:lnTo>
                <a:lnTo>
                  <a:pt x="301" y="223"/>
                </a:lnTo>
                <a:lnTo>
                  <a:pt x="301" y="225"/>
                </a:lnTo>
                <a:lnTo>
                  <a:pt x="301" y="227"/>
                </a:lnTo>
                <a:lnTo>
                  <a:pt x="301" y="227"/>
                </a:lnTo>
                <a:lnTo>
                  <a:pt x="304" y="227"/>
                </a:lnTo>
                <a:lnTo>
                  <a:pt x="304" y="228"/>
                </a:lnTo>
                <a:lnTo>
                  <a:pt x="304" y="228"/>
                </a:lnTo>
                <a:lnTo>
                  <a:pt x="304" y="230"/>
                </a:lnTo>
                <a:lnTo>
                  <a:pt x="304" y="240"/>
                </a:lnTo>
                <a:lnTo>
                  <a:pt x="304" y="240"/>
                </a:lnTo>
                <a:lnTo>
                  <a:pt x="304" y="240"/>
                </a:lnTo>
                <a:lnTo>
                  <a:pt x="304" y="240"/>
                </a:lnTo>
                <a:lnTo>
                  <a:pt x="304" y="240"/>
                </a:lnTo>
                <a:lnTo>
                  <a:pt x="306" y="240"/>
                </a:lnTo>
                <a:lnTo>
                  <a:pt x="306" y="238"/>
                </a:lnTo>
                <a:lnTo>
                  <a:pt x="307" y="238"/>
                </a:lnTo>
                <a:lnTo>
                  <a:pt x="307" y="238"/>
                </a:lnTo>
                <a:lnTo>
                  <a:pt x="307" y="240"/>
                </a:lnTo>
                <a:lnTo>
                  <a:pt x="309" y="240"/>
                </a:lnTo>
                <a:lnTo>
                  <a:pt x="309" y="240"/>
                </a:lnTo>
                <a:lnTo>
                  <a:pt x="309" y="240"/>
                </a:lnTo>
                <a:lnTo>
                  <a:pt x="309" y="242"/>
                </a:lnTo>
                <a:lnTo>
                  <a:pt x="309" y="242"/>
                </a:lnTo>
                <a:lnTo>
                  <a:pt x="309" y="244"/>
                </a:lnTo>
                <a:lnTo>
                  <a:pt x="309" y="244"/>
                </a:lnTo>
                <a:lnTo>
                  <a:pt x="309" y="245"/>
                </a:lnTo>
                <a:lnTo>
                  <a:pt x="309" y="245"/>
                </a:lnTo>
                <a:lnTo>
                  <a:pt x="307" y="245"/>
                </a:lnTo>
                <a:lnTo>
                  <a:pt x="307" y="247"/>
                </a:lnTo>
                <a:lnTo>
                  <a:pt x="307" y="247"/>
                </a:lnTo>
                <a:lnTo>
                  <a:pt x="304" y="249"/>
                </a:lnTo>
                <a:lnTo>
                  <a:pt x="294" y="255"/>
                </a:lnTo>
                <a:lnTo>
                  <a:pt x="294" y="255"/>
                </a:lnTo>
                <a:lnTo>
                  <a:pt x="292" y="255"/>
                </a:lnTo>
                <a:lnTo>
                  <a:pt x="292" y="257"/>
                </a:lnTo>
                <a:lnTo>
                  <a:pt x="292" y="259"/>
                </a:lnTo>
                <a:lnTo>
                  <a:pt x="296" y="265"/>
                </a:lnTo>
                <a:lnTo>
                  <a:pt x="296" y="265"/>
                </a:lnTo>
                <a:lnTo>
                  <a:pt x="297" y="269"/>
                </a:lnTo>
                <a:lnTo>
                  <a:pt x="297" y="269"/>
                </a:lnTo>
                <a:lnTo>
                  <a:pt x="299" y="269"/>
                </a:lnTo>
                <a:lnTo>
                  <a:pt x="301" y="270"/>
                </a:lnTo>
                <a:lnTo>
                  <a:pt x="302" y="270"/>
                </a:lnTo>
                <a:lnTo>
                  <a:pt x="302" y="270"/>
                </a:lnTo>
                <a:lnTo>
                  <a:pt x="302" y="270"/>
                </a:lnTo>
                <a:lnTo>
                  <a:pt x="302" y="270"/>
                </a:lnTo>
                <a:lnTo>
                  <a:pt x="302" y="272"/>
                </a:lnTo>
                <a:lnTo>
                  <a:pt x="302" y="272"/>
                </a:lnTo>
                <a:lnTo>
                  <a:pt x="302" y="272"/>
                </a:lnTo>
                <a:lnTo>
                  <a:pt x="301" y="272"/>
                </a:lnTo>
                <a:lnTo>
                  <a:pt x="301" y="274"/>
                </a:lnTo>
                <a:lnTo>
                  <a:pt x="299" y="274"/>
                </a:lnTo>
                <a:lnTo>
                  <a:pt x="299" y="274"/>
                </a:lnTo>
                <a:lnTo>
                  <a:pt x="299" y="274"/>
                </a:lnTo>
                <a:lnTo>
                  <a:pt x="299" y="275"/>
                </a:lnTo>
                <a:lnTo>
                  <a:pt x="299" y="275"/>
                </a:lnTo>
                <a:lnTo>
                  <a:pt x="299" y="275"/>
                </a:lnTo>
                <a:lnTo>
                  <a:pt x="299" y="275"/>
                </a:lnTo>
                <a:lnTo>
                  <a:pt x="306" y="277"/>
                </a:lnTo>
                <a:lnTo>
                  <a:pt x="306" y="277"/>
                </a:lnTo>
                <a:lnTo>
                  <a:pt x="307" y="277"/>
                </a:lnTo>
                <a:lnTo>
                  <a:pt x="307" y="275"/>
                </a:lnTo>
                <a:lnTo>
                  <a:pt x="309" y="275"/>
                </a:lnTo>
                <a:lnTo>
                  <a:pt x="309" y="275"/>
                </a:lnTo>
                <a:lnTo>
                  <a:pt x="309" y="274"/>
                </a:lnTo>
                <a:lnTo>
                  <a:pt x="309" y="274"/>
                </a:lnTo>
                <a:lnTo>
                  <a:pt x="309" y="274"/>
                </a:lnTo>
                <a:lnTo>
                  <a:pt x="307" y="272"/>
                </a:lnTo>
                <a:lnTo>
                  <a:pt x="307" y="272"/>
                </a:lnTo>
                <a:lnTo>
                  <a:pt x="307" y="272"/>
                </a:lnTo>
                <a:lnTo>
                  <a:pt x="307" y="270"/>
                </a:lnTo>
                <a:lnTo>
                  <a:pt x="307" y="270"/>
                </a:lnTo>
                <a:lnTo>
                  <a:pt x="307" y="270"/>
                </a:lnTo>
                <a:lnTo>
                  <a:pt x="307" y="269"/>
                </a:lnTo>
                <a:lnTo>
                  <a:pt x="311" y="265"/>
                </a:lnTo>
                <a:lnTo>
                  <a:pt x="314" y="265"/>
                </a:lnTo>
                <a:lnTo>
                  <a:pt x="319" y="265"/>
                </a:lnTo>
                <a:lnTo>
                  <a:pt x="321" y="265"/>
                </a:lnTo>
                <a:lnTo>
                  <a:pt x="321" y="265"/>
                </a:lnTo>
                <a:lnTo>
                  <a:pt x="321" y="264"/>
                </a:lnTo>
                <a:lnTo>
                  <a:pt x="322" y="265"/>
                </a:lnTo>
                <a:lnTo>
                  <a:pt x="326" y="265"/>
                </a:lnTo>
                <a:lnTo>
                  <a:pt x="326" y="267"/>
                </a:lnTo>
                <a:lnTo>
                  <a:pt x="326" y="267"/>
                </a:lnTo>
                <a:lnTo>
                  <a:pt x="326" y="270"/>
                </a:lnTo>
                <a:lnTo>
                  <a:pt x="326" y="270"/>
                </a:lnTo>
                <a:lnTo>
                  <a:pt x="326" y="270"/>
                </a:lnTo>
                <a:lnTo>
                  <a:pt x="326" y="272"/>
                </a:lnTo>
                <a:lnTo>
                  <a:pt x="326" y="272"/>
                </a:lnTo>
                <a:lnTo>
                  <a:pt x="327" y="272"/>
                </a:lnTo>
                <a:lnTo>
                  <a:pt x="327" y="272"/>
                </a:lnTo>
                <a:lnTo>
                  <a:pt x="327" y="274"/>
                </a:lnTo>
                <a:lnTo>
                  <a:pt x="327" y="274"/>
                </a:lnTo>
                <a:lnTo>
                  <a:pt x="327" y="275"/>
                </a:lnTo>
                <a:lnTo>
                  <a:pt x="327" y="275"/>
                </a:lnTo>
                <a:lnTo>
                  <a:pt x="326" y="275"/>
                </a:lnTo>
                <a:lnTo>
                  <a:pt x="326" y="275"/>
                </a:lnTo>
                <a:lnTo>
                  <a:pt x="326" y="275"/>
                </a:lnTo>
                <a:lnTo>
                  <a:pt x="324" y="275"/>
                </a:lnTo>
                <a:lnTo>
                  <a:pt x="324" y="275"/>
                </a:lnTo>
                <a:lnTo>
                  <a:pt x="324" y="277"/>
                </a:lnTo>
                <a:lnTo>
                  <a:pt x="324" y="277"/>
                </a:lnTo>
                <a:lnTo>
                  <a:pt x="324" y="277"/>
                </a:lnTo>
                <a:lnTo>
                  <a:pt x="326" y="279"/>
                </a:lnTo>
                <a:lnTo>
                  <a:pt x="326" y="279"/>
                </a:lnTo>
                <a:lnTo>
                  <a:pt x="331" y="281"/>
                </a:lnTo>
                <a:lnTo>
                  <a:pt x="331" y="281"/>
                </a:lnTo>
                <a:lnTo>
                  <a:pt x="331" y="281"/>
                </a:lnTo>
                <a:lnTo>
                  <a:pt x="331" y="282"/>
                </a:lnTo>
                <a:lnTo>
                  <a:pt x="336" y="294"/>
                </a:lnTo>
                <a:lnTo>
                  <a:pt x="338" y="296"/>
                </a:lnTo>
                <a:lnTo>
                  <a:pt x="346" y="304"/>
                </a:lnTo>
                <a:lnTo>
                  <a:pt x="348" y="306"/>
                </a:lnTo>
                <a:lnTo>
                  <a:pt x="349" y="309"/>
                </a:lnTo>
                <a:lnTo>
                  <a:pt x="349" y="311"/>
                </a:lnTo>
                <a:lnTo>
                  <a:pt x="349" y="311"/>
                </a:lnTo>
                <a:lnTo>
                  <a:pt x="349" y="316"/>
                </a:lnTo>
                <a:lnTo>
                  <a:pt x="349" y="317"/>
                </a:lnTo>
                <a:lnTo>
                  <a:pt x="349" y="317"/>
                </a:lnTo>
                <a:lnTo>
                  <a:pt x="348" y="319"/>
                </a:lnTo>
                <a:lnTo>
                  <a:pt x="346" y="319"/>
                </a:lnTo>
                <a:lnTo>
                  <a:pt x="344" y="321"/>
                </a:lnTo>
                <a:lnTo>
                  <a:pt x="344" y="321"/>
                </a:lnTo>
                <a:lnTo>
                  <a:pt x="344" y="323"/>
                </a:lnTo>
                <a:lnTo>
                  <a:pt x="343" y="324"/>
                </a:lnTo>
                <a:lnTo>
                  <a:pt x="341" y="326"/>
                </a:lnTo>
                <a:lnTo>
                  <a:pt x="341" y="328"/>
                </a:lnTo>
                <a:lnTo>
                  <a:pt x="338" y="328"/>
                </a:lnTo>
                <a:lnTo>
                  <a:pt x="336" y="328"/>
                </a:lnTo>
                <a:lnTo>
                  <a:pt x="336" y="326"/>
                </a:lnTo>
                <a:lnTo>
                  <a:pt x="336" y="326"/>
                </a:lnTo>
                <a:lnTo>
                  <a:pt x="334" y="326"/>
                </a:lnTo>
                <a:lnTo>
                  <a:pt x="334" y="326"/>
                </a:lnTo>
                <a:lnTo>
                  <a:pt x="333" y="326"/>
                </a:lnTo>
                <a:lnTo>
                  <a:pt x="333" y="326"/>
                </a:lnTo>
                <a:lnTo>
                  <a:pt x="333" y="328"/>
                </a:lnTo>
                <a:lnTo>
                  <a:pt x="333" y="328"/>
                </a:lnTo>
                <a:lnTo>
                  <a:pt x="333" y="329"/>
                </a:lnTo>
                <a:lnTo>
                  <a:pt x="333" y="329"/>
                </a:lnTo>
                <a:lnTo>
                  <a:pt x="333" y="329"/>
                </a:lnTo>
                <a:lnTo>
                  <a:pt x="333" y="331"/>
                </a:lnTo>
                <a:lnTo>
                  <a:pt x="331" y="331"/>
                </a:lnTo>
                <a:lnTo>
                  <a:pt x="331" y="331"/>
                </a:lnTo>
                <a:lnTo>
                  <a:pt x="331" y="331"/>
                </a:lnTo>
                <a:lnTo>
                  <a:pt x="329" y="331"/>
                </a:lnTo>
                <a:lnTo>
                  <a:pt x="329" y="331"/>
                </a:lnTo>
                <a:lnTo>
                  <a:pt x="326" y="329"/>
                </a:lnTo>
                <a:lnTo>
                  <a:pt x="321" y="329"/>
                </a:lnTo>
                <a:lnTo>
                  <a:pt x="319" y="329"/>
                </a:lnTo>
                <a:lnTo>
                  <a:pt x="316" y="326"/>
                </a:lnTo>
                <a:lnTo>
                  <a:pt x="316" y="326"/>
                </a:lnTo>
                <a:lnTo>
                  <a:pt x="314" y="326"/>
                </a:lnTo>
                <a:lnTo>
                  <a:pt x="314" y="328"/>
                </a:lnTo>
                <a:lnTo>
                  <a:pt x="317" y="331"/>
                </a:lnTo>
                <a:lnTo>
                  <a:pt x="317" y="333"/>
                </a:lnTo>
                <a:lnTo>
                  <a:pt x="316" y="334"/>
                </a:lnTo>
                <a:lnTo>
                  <a:pt x="314" y="338"/>
                </a:lnTo>
                <a:lnTo>
                  <a:pt x="312" y="341"/>
                </a:lnTo>
                <a:lnTo>
                  <a:pt x="311" y="343"/>
                </a:lnTo>
                <a:lnTo>
                  <a:pt x="309" y="344"/>
                </a:lnTo>
                <a:lnTo>
                  <a:pt x="307" y="344"/>
                </a:lnTo>
                <a:lnTo>
                  <a:pt x="302" y="343"/>
                </a:lnTo>
                <a:lnTo>
                  <a:pt x="302" y="343"/>
                </a:lnTo>
                <a:lnTo>
                  <a:pt x="301" y="343"/>
                </a:lnTo>
                <a:lnTo>
                  <a:pt x="299" y="344"/>
                </a:lnTo>
                <a:lnTo>
                  <a:pt x="297" y="344"/>
                </a:lnTo>
                <a:lnTo>
                  <a:pt x="297" y="346"/>
                </a:lnTo>
                <a:lnTo>
                  <a:pt x="297" y="348"/>
                </a:lnTo>
                <a:lnTo>
                  <a:pt x="299" y="348"/>
                </a:lnTo>
                <a:lnTo>
                  <a:pt x="302" y="348"/>
                </a:lnTo>
                <a:lnTo>
                  <a:pt x="302" y="348"/>
                </a:lnTo>
                <a:lnTo>
                  <a:pt x="302" y="349"/>
                </a:lnTo>
                <a:lnTo>
                  <a:pt x="304" y="349"/>
                </a:lnTo>
                <a:lnTo>
                  <a:pt x="304" y="351"/>
                </a:lnTo>
                <a:lnTo>
                  <a:pt x="304" y="351"/>
                </a:lnTo>
                <a:lnTo>
                  <a:pt x="304" y="351"/>
                </a:lnTo>
                <a:lnTo>
                  <a:pt x="306" y="351"/>
                </a:lnTo>
                <a:lnTo>
                  <a:pt x="306" y="353"/>
                </a:lnTo>
                <a:lnTo>
                  <a:pt x="306" y="354"/>
                </a:lnTo>
                <a:lnTo>
                  <a:pt x="306" y="356"/>
                </a:lnTo>
                <a:lnTo>
                  <a:pt x="304" y="356"/>
                </a:lnTo>
                <a:lnTo>
                  <a:pt x="304" y="358"/>
                </a:lnTo>
                <a:lnTo>
                  <a:pt x="304" y="358"/>
                </a:lnTo>
                <a:lnTo>
                  <a:pt x="304" y="358"/>
                </a:lnTo>
                <a:lnTo>
                  <a:pt x="302" y="358"/>
                </a:lnTo>
                <a:lnTo>
                  <a:pt x="299" y="358"/>
                </a:lnTo>
                <a:lnTo>
                  <a:pt x="299" y="358"/>
                </a:lnTo>
                <a:lnTo>
                  <a:pt x="299" y="360"/>
                </a:lnTo>
                <a:lnTo>
                  <a:pt x="296" y="361"/>
                </a:lnTo>
                <a:lnTo>
                  <a:pt x="296" y="361"/>
                </a:lnTo>
                <a:lnTo>
                  <a:pt x="296" y="363"/>
                </a:lnTo>
                <a:lnTo>
                  <a:pt x="296" y="365"/>
                </a:lnTo>
                <a:lnTo>
                  <a:pt x="296" y="365"/>
                </a:lnTo>
                <a:lnTo>
                  <a:pt x="296" y="365"/>
                </a:lnTo>
                <a:lnTo>
                  <a:pt x="297" y="365"/>
                </a:lnTo>
                <a:lnTo>
                  <a:pt x="297" y="365"/>
                </a:lnTo>
                <a:lnTo>
                  <a:pt x="297" y="365"/>
                </a:lnTo>
                <a:lnTo>
                  <a:pt x="297" y="366"/>
                </a:lnTo>
                <a:lnTo>
                  <a:pt x="299" y="366"/>
                </a:lnTo>
                <a:lnTo>
                  <a:pt x="299" y="366"/>
                </a:lnTo>
                <a:lnTo>
                  <a:pt x="299" y="366"/>
                </a:lnTo>
                <a:lnTo>
                  <a:pt x="299" y="368"/>
                </a:lnTo>
                <a:lnTo>
                  <a:pt x="297" y="368"/>
                </a:lnTo>
                <a:lnTo>
                  <a:pt x="297" y="368"/>
                </a:lnTo>
                <a:lnTo>
                  <a:pt x="297" y="370"/>
                </a:lnTo>
                <a:lnTo>
                  <a:pt x="296" y="370"/>
                </a:lnTo>
                <a:lnTo>
                  <a:pt x="296" y="370"/>
                </a:lnTo>
                <a:lnTo>
                  <a:pt x="296" y="371"/>
                </a:lnTo>
                <a:lnTo>
                  <a:pt x="296" y="373"/>
                </a:lnTo>
                <a:lnTo>
                  <a:pt x="296" y="373"/>
                </a:lnTo>
                <a:lnTo>
                  <a:pt x="296" y="375"/>
                </a:lnTo>
                <a:lnTo>
                  <a:pt x="296" y="375"/>
                </a:lnTo>
                <a:lnTo>
                  <a:pt x="297" y="375"/>
                </a:lnTo>
                <a:lnTo>
                  <a:pt x="297" y="376"/>
                </a:lnTo>
                <a:lnTo>
                  <a:pt x="299" y="376"/>
                </a:lnTo>
                <a:lnTo>
                  <a:pt x="299" y="376"/>
                </a:lnTo>
                <a:lnTo>
                  <a:pt x="299" y="376"/>
                </a:lnTo>
                <a:lnTo>
                  <a:pt x="301" y="378"/>
                </a:lnTo>
                <a:lnTo>
                  <a:pt x="301" y="378"/>
                </a:lnTo>
                <a:lnTo>
                  <a:pt x="301" y="378"/>
                </a:lnTo>
                <a:lnTo>
                  <a:pt x="299" y="380"/>
                </a:lnTo>
                <a:lnTo>
                  <a:pt x="297" y="386"/>
                </a:lnTo>
                <a:lnTo>
                  <a:pt x="296" y="388"/>
                </a:lnTo>
                <a:lnTo>
                  <a:pt x="296" y="390"/>
                </a:lnTo>
                <a:lnTo>
                  <a:pt x="296" y="391"/>
                </a:lnTo>
                <a:lnTo>
                  <a:pt x="296" y="391"/>
                </a:lnTo>
                <a:lnTo>
                  <a:pt x="294" y="393"/>
                </a:lnTo>
                <a:lnTo>
                  <a:pt x="292" y="397"/>
                </a:lnTo>
                <a:lnTo>
                  <a:pt x="292" y="397"/>
                </a:lnTo>
                <a:lnTo>
                  <a:pt x="289" y="398"/>
                </a:lnTo>
                <a:lnTo>
                  <a:pt x="287" y="398"/>
                </a:lnTo>
                <a:lnTo>
                  <a:pt x="275" y="397"/>
                </a:lnTo>
                <a:lnTo>
                  <a:pt x="275" y="397"/>
                </a:lnTo>
                <a:lnTo>
                  <a:pt x="274" y="397"/>
                </a:lnTo>
                <a:lnTo>
                  <a:pt x="274" y="398"/>
                </a:lnTo>
                <a:lnTo>
                  <a:pt x="274" y="400"/>
                </a:lnTo>
                <a:lnTo>
                  <a:pt x="275" y="402"/>
                </a:lnTo>
                <a:lnTo>
                  <a:pt x="275" y="402"/>
                </a:lnTo>
                <a:lnTo>
                  <a:pt x="279" y="402"/>
                </a:lnTo>
                <a:lnTo>
                  <a:pt x="280" y="402"/>
                </a:lnTo>
                <a:lnTo>
                  <a:pt x="285" y="402"/>
                </a:lnTo>
                <a:lnTo>
                  <a:pt x="287" y="402"/>
                </a:lnTo>
                <a:lnTo>
                  <a:pt x="289" y="402"/>
                </a:lnTo>
                <a:lnTo>
                  <a:pt x="289" y="403"/>
                </a:lnTo>
                <a:lnTo>
                  <a:pt x="287" y="405"/>
                </a:lnTo>
                <a:lnTo>
                  <a:pt x="287" y="405"/>
                </a:lnTo>
                <a:lnTo>
                  <a:pt x="284" y="407"/>
                </a:lnTo>
                <a:lnTo>
                  <a:pt x="284" y="407"/>
                </a:lnTo>
                <a:lnTo>
                  <a:pt x="282" y="405"/>
                </a:lnTo>
                <a:lnTo>
                  <a:pt x="282" y="405"/>
                </a:lnTo>
                <a:lnTo>
                  <a:pt x="282" y="405"/>
                </a:lnTo>
                <a:lnTo>
                  <a:pt x="280" y="405"/>
                </a:lnTo>
                <a:lnTo>
                  <a:pt x="280" y="405"/>
                </a:lnTo>
                <a:lnTo>
                  <a:pt x="279" y="405"/>
                </a:lnTo>
                <a:lnTo>
                  <a:pt x="279" y="407"/>
                </a:lnTo>
                <a:lnTo>
                  <a:pt x="279" y="407"/>
                </a:lnTo>
                <a:lnTo>
                  <a:pt x="279" y="408"/>
                </a:lnTo>
                <a:lnTo>
                  <a:pt x="279" y="408"/>
                </a:lnTo>
                <a:lnTo>
                  <a:pt x="279" y="408"/>
                </a:lnTo>
                <a:lnTo>
                  <a:pt x="277" y="410"/>
                </a:lnTo>
                <a:lnTo>
                  <a:pt x="275" y="412"/>
                </a:lnTo>
                <a:lnTo>
                  <a:pt x="275" y="413"/>
                </a:lnTo>
                <a:lnTo>
                  <a:pt x="275" y="413"/>
                </a:lnTo>
                <a:lnTo>
                  <a:pt x="275" y="415"/>
                </a:lnTo>
                <a:lnTo>
                  <a:pt x="275" y="417"/>
                </a:lnTo>
                <a:lnTo>
                  <a:pt x="275" y="417"/>
                </a:lnTo>
                <a:lnTo>
                  <a:pt x="275" y="418"/>
                </a:lnTo>
                <a:lnTo>
                  <a:pt x="277" y="420"/>
                </a:lnTo>
                <a:lnTo>
                  <a:pt x="279" y="422"/>
                </a:lnTo>
                <a:lnTo>
                  <a:pt x="280" y="422"/>
                </a:lnTo>
                <a:lnTo>
                  <a:pt x="282" y="422"/>
                </a:lnTo>
                <a:lnTo>
                  <a:pt x="282" y="422"/>
                </a:lnTo>
                <a:lnTo>
                  <a:pt x="284" y="423"/>
                </a:lnTo>
                <a:lnTo>
                  <a:pt x="284" y="425"/>
                </a:lnTo>
                <a:lnTo>
                  <a:pt x="284" y="427"/>
                </a:lnTo>
                <a:lnTo>
                  <a:pt x="284" y="428"/>
                </a:lnTo>
                <a:lnTo>
                  <a:pt x="280" y="432"/>
                </a:lnTo>
                <a:lnTo>
                  <a:pt x="280" y="434"/>
                </a:lnTo>
                <a:lnTo>
                  <a:pt x="280" y="434"/>
                </a:lnTo>
                <a:lnTo>
                  <a:pt x="279" y="434"/>
                </a:lnTo>
                <a:lnTo>
                  <a:pt x="274" y="434"/>
                </a:lnTo>
                <a:lnTo>
                  <a:pt x="272" y="434"/>
                </a:lnTo>
                <a:lnTo>
                  <a:pt x="272" y="434"/>
                </a:lnTo>
                <a:lnTo>
                  <a:pt x="269" y="439"/>
                </a:lnTo>
                <a:lnTo>
                  <a:pt x="267" y="440"/>
                </a:lnTo>
                <a:lnTo>
                  <a:pt x="267" y="440"/>
                </a:lnTo>
                <a:lnTo>
                  <a:pt x="267" y="440"/>
                </a:lnTo>
                <a:lnTo>
                  <a:pt x="267" y="440"/>
                </a:lnTo>
                <a:lnTo>
                  <a:pt x="267" y="442"/>
                </a:lnTo>
                <a:lnTo>
                  <a:pt x="267" y="442"/>
                </a:lnTo>
                <a:lnTo>
                  <a:pt x="267" y="444"/>
                </a:lnTo>
                <a:lnTo>
                  <a:pt x="267" y="444"/>
                </a:lnTo>
                <a:lnTo>
                  <a:pt x="267" y="444"/>
                </a:lnTo>
                <a:lnTo>
                  <a:pt x="267" y="445"/>
                </a:lnTo>
                <a:lnTo>
                  <a:pt x="269" y="447"/>
                </a:lnTo>
                <a:lnTo>
                  <a:pt x="269" y="447"/>
                </a:lnTo>
                <a:lnTo>
                  <a:pt x="267" y="449"/>
                </a:lnTo>
                <a:lnTo>
                  <a:pt x="265" y="452"/>
                </a:lnTo>
                <a:lnTo>
                  <a:pt x="265" y="452"/>
                </a:lnTo>
                <a:lnTo>
                  <a:pt x="265" y="452"/>
                </a:lnTo>
                <a:lnTo>
                  <a:pt x="265" y="452"/>
                </a:lnTo>
                <a:lnTo>
                  <a:pt x="264" y="452"/>
                </a:lnTo>
                <a:lnTo>
                  <a:pt x="262" y="455"/>
                </a:lnTo>
                <a:lnTo>
                  <a:pt x="260" y="457"/>
                </a:lnTo>
                <a:lnTo>
                  <a:pt x="260" y="457"/>
                </a:lnTo>
                <a:lnTo>
                  <a:pt x="260" y="459"/>
                </a:lnTo>
                <a:lnTo>
                  <a:pt x="260" y="459"/>
                </a:lnTo>
                <a:lnTo>
                  <a:pt x="259" y="459"/>
                </a:lnTo>
                <a:lnTo>
                  <a:pt x="255" y="460"/>
                </a:lnTo>
                <a:lnTo>
                  <a:pt x="254" y="460"/>
                </a:lnTo>
                <a:lnTo>
                  <a:pt x="252" y="464"/>
                </a:lnTo>
                <a:lnTo>
                  <a:pt x="250" y="464"/>
                </a:lnTo>
                <a:lnTo>
                  <a:pt x="248" y="464"/>
                </a:lnTo>
                <a:lnTo>
                  <a:pt x="243" y="459"/>
                </a:lnTo>
                <a:lnTo>
                  <a:pt x="240" y="457"/>
                </a:lnTo>
                <a:lnTo>
                  <a:pt x="237" y="455"/>
                </a:lnTo>
                <a:lnTo>
                  <a:pt x="235" y="454"/>
                </a:lnTo>
                <a:lnTo>
                  <a:pt x="232" y="449"/>
                </a:lnTo>
                <a:lnTo>
                  <a:pt x="230" y="447"/>
                </a:lnTo>
                <a:lnTo>
                  <a:pt x="225" y="442"/>
                </a:lnTo>
                <a:lnTo>
                  <a:pt x="215" y="439"/>
                </a:lnTo>
                <a:lnTo>
                  <a:pt x="208" y="434"/>
                </a:lnTo>
                <a:lnTo>
                  <a:pt x="206" y="434"/>
                </a:lnTo>
                <a:lnTo>
                  <a:pt x="201" y="439"/>
                </a:lnTo>
                <a:lnTo>
                  <a:pt x="200" y="439"/>
                </a:lnTo>
                <a:lnTo>
                  <a:pt x="198" y="435"/>
                </a:lnTo>
                <a:lnTo>
                  <a:pt x="198" y="434"/>
                </a:lnTo>
                <a:lnTo>
                  <a:pt x="196" y="430"/>
                </a:lnTo>
                <a:lnTo>
                  <a:pt x="188" y="427"/>
                </a:lnTo>
                <a:lnTo>
                  <a:pt x="188" y="427"/>
                </a:lnTo>
                <a:lnTo>
                  <a:pt x="186" y="427"/>
                </a:lnTo>
                <a:lnTo>
                  <a:pt x="186" y="427"/>
                </a:lnTo>
                <a:lnTo>
                  <a:pt x="186" y="428"/>
                </a:lnTo>
                <a:lnTo>
                  <a:pt x="186" y="428"/>
                </a:lnTo>
                <a:lnTo>
                  <a:pt x="186" y="432"/>
                </a:lnTo>
                <a:lnTo>
                  <a:pt x="186" y="434"/>
                </a:lnTo>
                <a:lnTo>
                  <a:pt x="188" y="434"/>
                </a:lnTo>
                <a:lnTo>
                  <a:pt x="188" y="435"/>
                </a:lnTo>
                <a:lnTo>
                  <a:pt x="188" y="439"/>
                </a:lnTo>
                <a:lnTo>
                  <a:pt x="188" y="440"/>
                </a:lnTo>
                <a:lnTo>
                  <a:pt x="186" y="440"/>
                </a:lnTo>
                <a:lnTo>
                  <a:pt x="186" y="442"/>
                </a:lnTo>
                <a:lnTo>
                  <a:pt x="185" y="440"/>
                </a:lnTo>
                <a:lnTo>
                  <a:pt x="183" y="439"/>
                </a:lnTo>
                <a:lnTo>
                  <a:pt x="183" y="435"/>
                </a:lnTo>
                <a:lnTo>
                  <a:pt x="181" y="434"/>
                </a:lnTo>
                <a:lnTo>
                  <a:pt x="180" y="434"/>
                </a:lnTo>
                <a:lnTo>
                  <a:pt x="176" y="432"/>
                </a:lnTo>
                <a:lnTo>
                  <a:pt x="176" y="432"/>
                </a:lnTo>
                <a:lnTo>
                  <a:pt x="176" y="430"/>
                </a:lnTo>
                <a:lnTo>
                  <a:pt x="173" y="428"/>
                </a:lnTo>
                <a:lnTo>
                  <a:pt x="171" y="428"/>
                </a:lnTo>
                <a:lnTo>
                  <a:pt x="171" y="427"/>
                </a:lnTo>
                <a:lnTo>
                  <a:pt x="171" y="425"/>
                </a:lnTo>
                <a:lnTo>
                  <a:pt x="169" y="423"/>
                </a:lnTo>
                <a:lnTo>
                  <a:pt x="169" y="423"/>
                </a:lnTo>
                <a:lnTo>
                  <a:pt x="169" y="423"/>
                </a:lnTo>
                <a:lnTo>
                  <a:pt x="164" y="425"/>
                </a:lnTo>
                <a:lnTo>
                  <a:pt x="164" y="425"/>
                </a:lnTo>
                <a:lnTo>
                  <a:pt x="163" y="425"/>
                </a:lnTo>
                <a:lnTo>
                  <a:pt x="163" y="425"/>
                </a:lnTo>
                <a:lnTo>
                  <a:pt x="163" y="423"/>
                </a:lnTo>
                <a:lnTo>
                  <a:pt x="163" y="423"/>
                </a:lnTo>
                <a:lnTo>
                  <a:pt x="163" y="422"/>
                </a:lnTo>
                <a:lnTo>
                  <a:pt x="163" y="420"/>
                </a:lnTo>
                <a:lnTo>
                  <a:pt x="163" y="420"/>
                </a:lnTo>
                <a:lnTo>
                  <a:pt x="163" y="418"/>
                </a:lnTo>
                <a:lnTo>
                  <a:pt x="161" y="418"/>
                </a:lnTo>
                <a:lnTo>
                  <a:pt x="158" y="417"/>
                </a:lnTo>
                <a:lnTo>
                  <a:pt x="158" y="417"/>
                </a:lnTo>
                <a:lnTo>
                  <a:pt x="158" y="415"/>
                </a:lnTo>
                <a:lnTo>
                  <a:pt x="158" y="415"/>
                </a:lnTo>
                <a:lnTo>
                  <a:pt x="158" y="413"/>
                </a:lnTo>
                <a:lnTo>
                  <a:pt x="158" y="412"/>
                </a:lnTo>
                <a:lnTo>
                  <a:pt x="158" y="412"/>
                </a:lnTo>
                <a:lnTo>
                  <a:pt x="158" y="410"/>
                </a:lnTo>
                <a:lnTo>
                  <a:pt x="158" y="410"/>
                </a:lnTo>
                <a:lnTo>
                  <a:pt x="158" y="408"/>
                </a:lnTo>
                <a:lnTo>
                  <a:pt x="156" y="408"/>
                </a:lnTo>
                <a:lnTo>
                  <a:pt x="156" y="408"/>
                </a:lnTo>
                <a:lnTo>
                  <a:pt x="154" y="408"/>
                </a:lnTo>
                <a:lnTo>
                  <a:pt x="153" y="408"/>
                </a:lnTo>
                <a:lnTo>
                  <a:pt x="153" y="408"/>
                </a:lnTo>
                <a:lnTo>
                  <a:pt x="153" y="407"/>
                </a:lnTo>
                <a:lnTo>
                  <a:pt x="151" y="407"/>
                </a:lnTo>
                <a:lnTo>
                  <a:pt x="151" y="407"/>
                </a:lnTo>
                <a:lnTo>
                  <a:pt x="151" y="405"/>
                </a:lnTo>
                <a:lnTo>
                  <a:pt x="151" y="405"/>
                </a:lnTo>
                <a:lnTo>
                  <a:pt x="153" y="397"/>
                </a:lnTo>
                <a:lnTo>
                  <a:pt x="153" y="395"/>
                </a:lnTo>
                <a:lnTo>
                  <a:pt x="153" y="395"/>
                </a:lnTo>
                <a:lnTo>
                  <a:pt x="149" y="393"/>
                </a:lnTo>
                <a:lnTo>
                  <a:pt x="141" y="397"/>
                </a:lnTo>
                <a:lnTo>
                  <a:pt x="139" y="397"/>
                </a:lnTo>
                <a:lnTo>
                  <a:pt x="138" y="397"/>
                </a:lnTo>
                <a:lnTo>
                  <a:pt x="138" y="395"/>
                </a:lnTo>
                <a:lnTo>
                  <a:pt x="136" y="395"/>
                </a:lnTo>
                <a:lnTo>
                  <a:pt x="136" y="391"/>
                </a:lnTo>
                <a:lnTo>
                  <a:pt x="136" y="391"/>
                </a:lnTo>
                <a:lnTo>
                  <a:pt x="134" y="390"/>
                </a:lnTo>
                <a:lnTo>
                  <a:pt x="122" y="390"/>
                </a:lnTo>
                <a:lnTo>
                  <a:pt x="121" y="388"/>
                </a:lnTo>
                <a:lnTo>
                  <a:pt x="119" y="388"/>
                </a:lnTo>
                <a:lnTo>
                  <a:pt x="116" y="386"/>
                </a:lnTo>
                <a:lnTo>
                  <a:pt x="116" y="385"/>
                </a:lnTo>
                <a:lnTo>
                  <a:pt x="111" y="370"/>
                </a:lnTo>
                <a:lnTo>
                  <a:pt x="111" y="368"/>
                </a:lnTo>
                <a:lnTo>
                  <a:pt x="111" y="366"/>
                </a:lnTo>
                <a:lnTo>
                  <a:pt x="111" y="365"/>
                </a:lnTo>
                <a:lnTo>
                  <a:pt x="111" y="365"/>
                </a:lnTo>
                <a:lnTo>
                  <a:pt x="111" y="363"/>
                </a:lnTo>
                <a:lnTo>
                  <a:pt x="111" y="363"/>
                </a:lnTo>
                <a:lnTo>
                  <a:pt x="107" y="363"/>
                </a:lnTo>
                <a:lnTo>
                  <a:pt x="102" y="363"/>
                </a:lnTo>
                <a:lnTo>
                  <a:pt x="102" y="363"/>
                </a:lnTo>
                <a:lnTo>
                  <a:pt x="102" y="363"/>
                </a:lnTo>
                <a:lnTo>
                  <a:pt x="102" y="361"/>
                </a:lnTo>
                <a:lnTo>
                  <a:pt x="102" y="361"/>
                </a:lnTo>
                <a:lnTo>
                  <a:pt x="99" y="360"/>
                </a:lnTo>
                <a:lnTo>
                  <a:pt x="96" y="358"/>
                </a:lnTo>
                <a:lnTo>
                  <a:pt x="92" y="358"/>
                </a:lnTo>
                <a:lnTo>
                  <a:pt x="92" y="360"/>
                </a:lnTo>
                <a:lnTo>
                  <a:pt x="90" y="360"/>
                </a:lnTo>
                <a:lnTo>
                  <a:pt x="89" y="360"/>
                </a:lnTo>
                <a:lnTo>
                  <a:pt x="85" y="360"/>
                </a:lnTo>
                <a:lnTo>
                  <a:pt x="85" y="358"/>
                </a:lnTo>
                <a:lnTo>
                  <a:pt x="85" y="358"/>
                </a:lnTo>
                <a:lnTo>
                  <a:pt x="85" y="354"/>
                </a:lnTo>
                <a:lnTo>
                  <a:pt x="85" y="354"/>
                </a:lnTo>
                <a:lnTo>
                  <a:pt x="85" y="354"/>
                </a:lnTo>
                <a:lnTo>
                  <a:pt x="85" y="353"/>
                </a:lnTo>
                <a:lnTo>
                  <a:pt x="85" y="351"/>
                </a:lnTo>
                <a:lnTo>
                  <a:pt x="85" y="351"/>
                </a:lnTo>
                <a:lnTo>
                  <a:pt x="84" y="351"/>
                </a:lnTo>
                <a:lnTo>
                  <a:pt x="84" y="351"/>
                </a:lnTo>
                <a:lnTo>
                  <a:pt x="84" y="349"/>
                </a:lnTo>
                <a:lnTo>
                  <a:pt x="82" y="349"/>
                </a:lnTo>
                <a:lnTo>
                  <a:pt x="80" y="349"/>
                </a:lnTo>
                <a:lnTo>
                  <a:pt x="80" y="349"/>
                </a:lnTo>
                <a:lnTo>
                  <a:pt x="79" y="353"/>
                </a:lnTo>
                <a:lnTo>
                  <a:pt x="77" y="353"/>
                </a:lnTo>
                <a:lnTo>
                  <a:pt x="75" y="354"/>
                </a:lnTo>
                <a:lnTo>
                  <a:pt x="67" y="356"/>
                </a:lnTo>
                <a:lnTo>
                  <a:pt x="67" y="356"/>
                </a:lnTo>
                <a:lnTo>
                  <a:pt x="65" y="356"/>
                </a:lnTo>
                <a:lnTo>
                  <a:pt x="65" y="353"/>
                </a:lnTo>
                <a:lnTo>
                  <a:pt x="65" y="353"/>
                </a:lnTo>
                <a:lnTo>
                  <a:pt x="64" y="351"/>
                </a:lnTo>
                <a:lnTo>
                  <a:pt x="64" y="349"/>
                </a:lnTo>
                <a:lnTo>
                  <a:pt x="62" y="348"/>
                </a:lnTo>
                <a:lnTo>
                  <a:pt x="62" y="348"/>
                </a:lnTo>
                <a:lnTo>
                  <a:pt x="62" y="346"/>
                </a:lnTo>
                <a:lnTo>
                  <a:pt x="62" y="346"/>
                </a:lnTo>
                <a:lnTo>
                  <a:pt x="60" y="344"/>
                </a:lnTo>
                <a:lnTo>
                  <a:pt x="60" y="344"/>
                </a:lnTo>
                <a:lnTo>
                  <a:pt x="60" y="344"/>
                </a:lnTo>
                <a:lnTo>
                  <a:pt x="55" y="343"/>
                </a:lnTo>
                <a:lnTo>
                  <a:pt x="55" y="343"/>
                </a:lnTo>
                <a:lnTo>
                  <a:pt x="53" y="343"/>
                </a:lnTo>
                <a:lnTo>
                  <a:pt x="53" y="344"/>
                </a:lnTo>
                <a:lnTo>
                  <a:pt x="53" y="344"/>
                </a:lnTo>
                <a:lnTo>
                  <a:pt x="52" y="346"/>
                </a:lnTo>
                <a:lnTo>
                  <a:pt x="52" y="346"/>
                </a:lnTo>
                <a:lnTo>
                  <a:pt x="48" y="348"/>
                </a:lnTo>
                <a:lnTo>
                  <a:pt x="48" y="349"/>
                </a:lnTo>
                <a:lnTo>
                  <a:pt x="47" y="349"/>
                </a:lnTo>
                <a:lnTo>
                  <a:pt x="45" y="349"/>
                </a:lnTo>
                <a:lnTo>
                  <a:pt x="45" y="349"/>
                </a:lnTo>
                <a:lnTo>
                  <a:pt x="45" y="348"/>
                </a:lnTo>
                <a:lnTo>
                  <a:pt x="45" y="348"/>
                </a:lnTo>
                <a:lnTo>
                  <a:pt x="43" y="346"/>
                </a:lnTo>
                <a:lnTo>
                  <a:pt x="38" y="341"/>
                </a:lnTo>
                <a:lnTo>
                  <a:pt x="37" y="336"/>
                </a:lnTo>
                <a:lnTo>
                  <a:pt x="35" y="334"/>
                </a:lnTo>
                <a:lnTo>
                  <a:pt x="35" y="334"/>
                </a:lnTo>
                <a:lnTo>
                  <a:pt x="35" y="333"/>
                </a:lnTo>
                <a:lnTo>
                  <a:pt x="35" y="333"/>
                </a:lnTo>
                <a:lnTo>
                  <a:pt x="33" y="328"/>
                </a:lnTo>
                <a:lnTo>
                  <a:pt x="33" y="328"/>
                </a:lnTo>
                <a:lnTo>
                  <a:pt x="32" y="326"/>
                </a:lnTo>
                <a:lnTo>
                  <a:pt x="32" y="324"/>
                </a:lnTo>
                <a:lnTo>
                  <a:pt x="32" y="319"/>
                </a:lnTo>
                <a:lnTo>
                  <a:pt x="15" y="314"/>
                </a:lnTo>
                <a:lnTo>
                  <a:pt x="15" y="312"/>
                </a:lnTo>
                <a:lnTo>
                  <a:pt x="13" y="314"/>
                </a:lnTo>
                <a:lnTo>
                  <a:pt x="10" y="314"/>
                </a:lnTo>
                <a:lnTo>
                  <a:pt x="8" y="314"/>
                </a:lnTo>
                <a:lnTo>
                  <a:pt x="6" y="312"/>
                </a:lnTo>
                <a:lnTo>
                  <a:pt x="6" y="312"/>
                </a:lnTo>
                <a:lnTo>
                  <a:pt x="5" y="309"/>
                </a:lnTo>
                <a:lnTo>
                  <a:pt x="5" y="309"/>
                </a:lnTo>
                <a:lnTo>
                  <a:pt x="5" y="309"/>
                </a:lnTo>
                <a:lnTo>
                  <a:pt x="6" y="307"/>
                </a:lnTo>
                <a:lnTo>
                  <a:pt x="8" y="307"/>
                </a:lnTo>
                <a:lnTo>
                  <a:pt x="8" y="307"/>
                </a:lnTo>
                <a:lnTo>
                  <a:pt x="10" y="307"/>
                </a:lnTo>
                <a:lnTo>
                  <a:pt x="10" y="307"/>
                </a:lnTo>
                <a:lnTo>
                  <a:pt x="10" y="307"/>
                </a:lnTo>
                <a:lnTo>
                  <a:pt x="10" y="306"/>
                </a:lnTo>
                <a:lnTo>
                  <a:pt x="10" y="306"/>
                </a:lnTo>
                <a:lnTo>
                  <a:pt x="10" y="306"/>
                </a:lnTo>
                <a:lnTo>
                  <a:pt x="8" y="306"/>
                </a:lnTo>
                <a:lnTo>
                  <a:pt x="8" y="304"/>
                </a:lnTo>
                <a:lnTo>
                  <a:pt x="6" y="304"/>
                </a:lnTo>
                <a:lnTo>
                  <a:pt x="6" y="304"/>
                </a:lnTo>
                <a:lnTo>
                  <a:pt x="6" y="304"/>
                </a:lnTo>
                <a:lnTo>
                  <a:pt x="6" y="302"/>
                </a:lnTo>
                <a:lnTo>
                  <a:pt x="6" y="302"/>
                </a:lnTo>
                <a:lnTo>
                  <a:pt x="6" y="301"/>
                </a:lnTo>
                <a:lnTo>
                  <a:pt x="6" y="301"/>
                </a:lnTo>
                <a:lnTo>
                  <a:pt x="5" y="299"/>
                </a:lnTo>
                <a:lnTo>
                  <a:pt x="5" y="299"/>
                </a:lnTo>
                <a:lnTo>
                  <a:pt x="6" y="299"/>
                </a:lnTo>
                <a:lnTo>
                  <a:pt x="6" y="299"/>
                </a:lnTo>
                <a:lnTo>
                  <a:pt x="6" y="297"/>
                </a:lnTo>
                <a:lnTo>
                  <a:pt x="1" y="294"/>
                </a:lnTo>
                <a:lnTo>
                  <a:pt x="1" y="292"/>
                </a:lnTo>
                <a:lnTo>
                  <a:pt x="0" y="292"/>
                </a:lnTo>
                <a:lnTo>
                  <a:pt x="0" y="292"/>
                </a:lnTo>
                <a:lnTo>
                  <a:pt x="1" y="289"/>
                </a:lnTo>
                <a:lnTo>
                  <a:pt x="1" y="289"/>
                </a:lnTo>
                <a:lnTo>
                  <a:pt x="1" y="289"/>
                </a:lnTo>
                <a:lnTo>
                  <a:pt x="1" y="289"/>
                </a:lnTo>
                <a:lnTo>
                  <a:pt x="3" y="289"/>
                </a:lnTo>
                <a:lnTo>
                  <a:pt x="3" y="289"/>
                </a:lnTo>
                <a:lnTo>
                  <a:pt x="3" y="289"/>
                </a:lnTo>
                <a:lnTo>
                  <a:pt x="3" y="287"/>
                </a:lnTo>
                <a:lnTo>
                  <a:pt x="3" y="287"/>
                </a:lnTo>
                <a:lnTo>
                  <a:pt x="3" y="286"/>
                </a:lnTo>
                <a:lnTo>
                  <a:pt x="3" y="286"/>
                </a:lnTo>
                <a:lnTo>
                  <a:pt x="3" y="286"/>
                </a:lnTo>
                <a:lnTo>
                  <a:pt x="3" y="284"/>
                </a:lnTo>
                <a:lnTo>
                  <a:pt x="3" y="284"/>
                </a:lnTo>
                <a:lnTo>
                  <a:pt x="5" y="284"/>
                </a:lnTo>
                <a:lnTo>
                  <a:pt x="5" y="284"/>
                </a:lnTo>
                <a:lnTo>
                  <a:pt x="5" y="282"/>
                </a:lnTo>
                <a:lnTo>
                  <a:pt x="5" y="282"/>
                </a:lnTo>
                <a:lnTo>
                  <a:pt x="5" y="281"/>
                </a:lnTo>
                <a:lnTo>
                  <a:pt x="5" y="281"/>
                </a:lnTo>
                <a:lnTo>
                  <a:pt x="5" y="281"/>
                </a:lnTo>
                <a:lnTo>
                  <a:pt x="5" y="281"/>
                </a:lnTo>
                <a:lnTo>
                  <a:pt x="6" y="279"/>
                </a:lnTo>
                <a:lnTo>
                  <a:pt x="6" y="279"/>
                </a:lnTo>
                <a:lnTo>
                  <a:pt x="5" y="279"/>
                </a:lnTo>
                <a:lnTo>
                  <a:pt x="5" y="277"/>
                </a:lnTo>
                <a:lnTo>
                  <a:pt x="5" y="277"/>
                </a:lnTo>
                <a:lnTo>
                  <a:pt x="5" y="277"/>
                </a:lnTo>
                <a:lnTo>
                  <a:pt x="5" y="277"/>
                </a:lnTo>
                <a:lnTo>
                  <a:pt x="5" y="275"/>
                </a:lnTo>
                <a:lnTo>
                  <a:pt x="5" y="275"/>
                </a:lnTo>
                <a:lnTo>
                  <a:pt x="5" y="275"/>
                </a:lnTo>
                <a:lnTo>
                  <a:pt x="5" y="274"/>
                </a:lnTo>
                <a:lnTo>
                  <a:pt x="5" y="274"/>
                </a:lnTo>
                <a:lnTo>
                  <a:pt x="5" y="270"/>
                </a:lnTo>
                <a:lnTo>
                  <a:pt x="5" y="270"/>
                </a:lnTo>
                <a:lnTo>
                  <a:pt x="5" y="269"/>
                </a:lnTo>
                <a:lnTo>
                  <a:pt x="6" y="269"/>
                </a:lnTo>
                <a:lnTo>
                  <a:pt x="6" y="267"/>
                </a:lnTo>
                <a:lnTo>
                  <a:pt x="6" y="267"/>
                </a:lnTo>
                <a:lnTo>
                  <a:pt x="15" y="269"/>
                </a:lnTo>
                <a:lnTo>
                  <a:pt x="15" y="269"/>
                </a:lnTo>
                <a:lnTo>
                  <a:pt x="17" y="267"/>
                </a:lnTo>
                <a:lnTo>
                  <a:pt x="17" y="267"/>
                </a:lnTo>
                <a:lnTo>
                  <a:pt x="17" y="264"/>
                </a:lnTo>
                <a:lnTo>
                  <a:pt x="20" y="260"/>
                </a:lnTo>
                <a:lnTo>
                  <a:pt x="20" y="260"/>
                </a:lnTo>
                <a:lnTo>
                  <a:pt x="22" y="259"/>
                </a:lnTo>
                <a:lnTo>
                  <a:pt x="22" y="259"/>
                </a:lnTo>
                <a:lnTo>
                  <a:pt x="22" y="259"/>
                </a:lnTo>
                <a:lnTo>
                  <a:pt x="22" y="255"/>
                </a:lnTo>
                <a:lnTo>
                  <a:pt x="22" y="255"/>
                </a:lnTo>
                <a:lnTo>
                  <a:pt x="22" y="255"/>
                </a:lnTo>
                <a:lnTo>
                  <a:pt x="17" y="255"/>
                </a:lnTo>
                <a:lnTo>
                  <a:pt x="17" y="255"/>
                </a:lnTo>
                <a:lnTo>
                  <a:pt x="15" y="257"/>
                </a:lnTo>
                <a:lnTo>
                  <a:pt x="15" y="257"/>
                </a:lnTo>
                <a:lnTo>
                  <a:pt x="15" y="257"/>
                </a:lnTo>
                <a:lnTo>
                  <a:pt x="13" y="257"/>
                </a:lnTo>
                <a:lnTo>
                  <a:pt x="13" y="255"/>
                </a:lnTo>
                <a:lnTo>
                  <a:pt x="13" y="255"/>
                </a:lnTo>
                <a:lnTo>
                  <a:pt x="13" y="254"/>
                </a:lnTo>
                <a:lnTo>
                  <a:pt x="13" y="254"/>
                </a:lnTo>
                <a:lnTo>
                  <a:pt x="13" y="254"/>
                </a:lnTo>
                <a:lnTo>
                  <a:pt x="13" y="252"/>
                </a:lnTo>
                <a:lnTo>
                  <a:pt x="13" y="252"/>
                </a:lnTo>
                <a:lnTo>
                  <a:pt x="13" y="252"/>
                </a:lnTo>
                <a:lnTo>
                  <a:pt x="13" y="250"/>
                </a:lnTo>
                <a:lnTo>
                  <a:pt x="11" y="249"/>
                </a:lnTo>
                <a:lnTo>
                  <a:pt x="11" y="249"/>
                </a:lnTo>
                <a:lnTo>
                  <a:pt x="11" y="249"/>
                </a:lnTo>
                <a:lnTo>
                  <a:pt x="13" y="247"/>
                </a:lnTo>
                <a:lnTo>
                  <a:pt x="13" y="245"/>
                </a:lnTo>
                <a:lnTo>
                  <a:pt x="13" y="245"/>
                </a:lnTo>
                <a:lnTo>
                  <a:pt x="13" y="245"/>
                </a:lnTo>
                <a:lnTo>
                  <a:pt x="13" y="245"/>
                </a:lnTo>
                <a:lnTo>
                  <a:pt x="13" y="244"/>
                </a:lnTo>
                <a:lnTo>
                  <a:pt x="11" y="244"/>
                </a:lnTo>
                <a:lnTo>
                  <a:pt x="11" y="242"/>
                </a:lnTo>
                <a:lnTo>
                  <a:pt x="11" y="242"/>
                </a:lnTo>
                <a:lnTo>
                  <a:pt x="11" y="240"/>
                </a:lnTo>
                <a:lnTo>
                  <a:pt x="11" y="240"/>
                </a:lnTo>
                <a:lnTo>
                  <a:pt x="15" y="225"/>
                </a:lnTo>
                <a:lnTo>
                  <a:pt x="15" y="223"/>
                </a:lnTo>
                <a:lnTo>
                  <a:pt x="15" y="223"/>
                </a:lnTo>
                <a:lnTo>
                  <a:pt x="15" y="222"/>
                </a:lnTo>
                <a:lnTo>
                  <a:pt x="13" y="220"/>
                </a:lnTo>
                <a:lnTo>
                  <a:pt x="13" y="220"/>
                </a:lnTo>
                <a:lnTo>
                  <a:pt x="13" y="218"/>
                </a:lnTo>
                <a:lnTo>
                  <a:pt x="13" y="218"/>
                </a:lnTo>
                <a:lnTo>
                  <a:pt x="11" y="217"/>
                </a:lnTo>
                <a:lnTo>
                  <a:pt x="11" y="217"/>
                </a:lnTo>
                <a:lnTo>
                  <a:pt x="11" y="217"/>
                </a:lnTo>
                <a:lnTo>
                  <a:pt x="10" y="217"/>
                </a:lnTo>
                <a:lnTo>
                  <a:pt x="10" y="217"/>
                </a:lnTo>
                <a:lnTo>
                  <a:pt x="8" y="217"/>
                </a:lnTo>
                <a:lnTo>
                  <a:pt x="8" y="217"/>
                </a:lnTo>
                <a:lnTo>
                  <a:pt x="8" y="215"/>
                </a:lnTo>
                <a:lnTo>
                  <a:pt x="8" y="215"/>
                </a:lnTo>
                <a:lnTo>
                  <a:pt x="8" y="215"/>
                </a:lnTo>
                <a:lnTo>
                  <a:pt x="8" y="213"/>
                </a:lnTo>
                <a:lnTo>
                  <a:pt x="10" y="213"/>
                </a:lnTo>
                <a:lnTo>
                  <a:pt x="11" y="212"/>
                </a:lnTo>
                <a:lnTo>
                  <a:pt x="11" y="210"/>
                </a:lnTo>
                <a:lnTo>
                  <a:pt x="11" y="208"/>
                </a:lnTo>
                <a:lnTo>
                  <a:pt x="11" y="207"/>
                </a:lnTo>
                <a:lnTo>
                  <a:pt x="11" y="203"/>
                </a:lnTo>
                <a:lnTo>
                  <a:pt x="11" y="201"/>
                </a:lnTo>
                <a:lnTo>
                  <a:pt x="11" y="201"/>
                </a:lnTo>
                <a:lnTo>
                  <a:pt x="15" y="200"/>
                </a:lnTo>
                <a:lnTo>
                  <a:pt x="15" y="198"/>
                </a:lnTo>
                <a:lnTo>
                  <a:pt x="17" y="196"/>
                </a:lnTo>
                <a:lnTo>
                  <a:pt x="17" y="196"/>
                </a:lnTo>
                <a:lnTo>
                  <a:pt x="17" y="195"/>
                </a:lnTo>
                <a:lnTo>
                  <a:pt x="18" y="193"/>
                </a:lnTo>
                <a:lnTo>
                  <a:pt x="18" y="193"/>
                </a:lnTo>
                <a:lnTo>
                  <a:pt x="20" y="191"/>
                </a:lnTo>
                <a:lnTo>
                  <a:pt x="22" y="191"/>
                </a:lnTo>
                <a:lnTo>
                  <a:pt x="22" y="191"/>
                </a:lnTo>
                <a:lnTo>
                  <a:pt x="22" y="190"/>
                </a:lnTo>
                <a:lnTo>
                  <a:pt x="22" y="190"/>
                </a:lnTo>
                <a:lnTo>
                  <a:pt x="22" y="188"/>
                </a:lnTo>
                <a:lnTo>
                  <a:pt x="22" y="188"/>
                </a:lnTo>
                <a:lnTo>
                  <a:pt x="22" y="188"/>
                </a:lnTo>
                <a:lnTo>
                  <a:pt x="20" y="188"/>
                </a:lnTo>
                <a:lnTo>
                  <a:pt x="20" y="188"/>
                </a:lnTo>
                <a:lnTo>
                  <a:pt x="18" y="188"/>
                </a:lnTo>
                <a:lnTo>
                  <a:pt x="18" y="188"/>
                </a:lnTo>
                <a:lnTo>
                  <a:pt x="17" y="188"/>
                </a:lnTo>
                <a:lnTo>
                  <a:pt x="17" y="186"/>
                </a:lnTo>
                <a:lnTo>
                  <a:pt x="17" y="186"/>
                </a:lnTo>
                <a:lnTo>
                  <a:pt x="17" y="186"/>
                </a:lnTo>
                <a:lnTo>
                  <a:pt x="15" y="185"/>
                </a:lnTo>
                <a:lnTo>
                  <a:pt x="15" y="185"/>
                </a:lnTo>
                <a:lnTo>
                  <a:pt x="15" y="185"/>
                </a:lnTo>
                <a:lnTo>
                  <a:pt x="20" y="181"/>
                </a:lnTo>
                <a:lnTo>
                  <a:pt x="47" y="171"/>
                </a:lnTo>
                <a:lnTo>
                  <a:pt x="48" y="173"/>
                </a:lnTo>
                <a:lnTo>
                  <a:pt x="48" y="173"/>
                </a:lnTo>
                <a:lnTo>
                  <a:pt x="48" y="175"/>
                </a:lnTo>
                <a:lnTo>
                  <a:pt x="48" y="176"/>
                </a:lnTo>
                <a:lnTo>
                  <a:pt x="48" y="178"/>
                </a:lnTo>
                <a:lnTo>
                  <a:pt x="50" y="178"/>
                </a:lnTo>
                <a:lnTo>
                  <a:pt x="50" y="178"/>
                </a:lnTo>
                <a:lnTo>
                  <a:pt x="52" y="178"/>
                </a:lnTo>
                <a:lnTo>
                  <a:pt x="52" y="178"/>
                </a:lnTo>
                <a:lnTo>
                  <a:pt x="59" y="173"/>
                </a:lnTo>
                <a:lnTo>
                  <a:pt x="59" y="173"/>
                </a:lnTo>
                <a:lnTo>
                  <a:pt x="60" y="173"/>
                </a:lnTo>
                <a:lnTo>
                  <a:pt x="59" y="173"/>
                </a:lnTo>
                <a:lnTo>
                  <a:pt x="59" y="171"/>
                </a:lnTo>
                <a:lnTo>
                  <a:pt x="59" y="171"/>
                </a:lnTo>
                <a:lnTo>
                  <a:pt x="59" y="171"/>
                </a:lnTo>
                <a:lnTo>
                  <a:pt x="59" y="170"/>
                </a:lnTo>
                <a:lnTo>
                  <a:pt x="59" y="170"/>
                </a:lnTo>
                <a:lnTo>
                  <a:pt x="60" y="170"/>
                </a:lnTo>
                <a:lnTo>
                  <a:pt x="62" y="168"/>
                </a:lnTo>
                <a:lnTo>
                  <a:pt x="64" y="168"/>
                </a:lnTo>
                <a:lnTo>
                  <a:pt x="65" y="168"/>
                </a:lnTo>
                <a:lnTo>
                  <a:pt x="65" y="168"/>
                </a:lnTo>
                <a:lnTo>
                  <a:pt x="65" y="170"/>
                </a:lnTo>
                <a:lnTo>
                  <a:pt x="65" y="170"/>
                </a:lnTo>
                <a:lnTo>
                  <a:pt x="67" y="170"/>
                </a:lnTo>
                <a:lnTo>
                  <a:pt x="67" y="170"/>
                </a:lnTo>
                <a:lnTo>
                  <a:pt x="67" y="170"/>
                </a:lnTo>
                <a:lnTo>
                  <a:pt x="67" y="170"/>
                </a:lnTo>
                <a:lnTo>
                  <a:pt x="69" y="170"/>
                </a:lnTo>
                <a:lnTo>
                  <a:pt x="69" y="168"/>
                </a:lnTo>
                <a:lnTo>
                  <a:pt x="69" y="168"/>
                </a:lnTo>
                <a:lnTo>
                  <a:pt x="69" y="166"/>
                </a:lnTo>
                <a:lnTo>
                  <a:pt x="69" y="166"/>
                </a:lnTo>
                <a:lnTo>
                  <a:pt x="69" y="166"/>
                </a:lnTo>
                <a:lnTo>
                  <a:pt x="70" y="164"/>
                </a:lnTo>
                <a:lnTo>
                  <a:pt x="70" y="164"/>
                </a:lnTo>
                <a:lnTo>
                  <a:pt x="79" y="164"/>
                </a:lnTo>
                <a:lnTo>
                  <a:pt x="80" y="163"/>
                </a:lnTo>
                <a:lnTo>
                  <a:pt x="82" y="163"/>
                </a:lnTo>
                <a:lnTo>
                  <a:pt x="82" y="161"/>
                </a:lnTo>
                <a:lnTo>
                  <a:pt x="87" y="161"/>
                </a:lnTo>
                <a:lnTo>
                  <a:pt x="89" y="159"/>
                </a:lnTo>
                <a:lnTo>
                  <a:pt x="90" y="159"/>
                </a:lnTo>
                <a:lnTo>
                  <a:pt x="90" y="159"/>
                </a:lnTo>
                <a:lnTo>
                  <a:pt x="89" y="156"/>
                </a:lnTo>
                <a:lnTo>
                  <a:pt x="89" y="156"/>
                </a:lnTo>
                <a:lnTo>
                  <a:pt x="89" y="154"/>
                </a:lnTo>
                <a:lnTo>
                  <a:pt x="84" y="134"/>
                </a:lnTo>
                <a:lnTo>
                  <a:pt x="84" y="131"/>
                </a:lnTo>
                <a:lnTo>
                  <a:pt x="84" y="127"/>
                </a:lnTo>
                <a:lnTo>
                  <a:pt x="87" y="107"/>
                </a:lnTo>
                <a:lnTo>
                  <a:pt x="87" y="102"/>
                </a:lnTo>
                <a:lnTo>
                  <a:pt x="96" y="106"/>
                </a:lnTo>
                <a:lnTo>
                  <a:pt x="102" y="106"/>
                </a:lnTo>
                <a:lnTo>
                  <a:pt x="106" y="107"/>
                </a:lnTo>
                <a:lnTo>
                  <a:pt x="109" y="109"/>
                </a:lnTo>
                <a:lnTo>
                  <a:pt x="127" y="104"/>
                </a:lnTo>
                <a:lnTo>
                  <a:pt x="129" y="104"/>
                </a:lnTo>
                <a:lnTo>
                  <a:pt x="131" y="102"/>
                </a:lnTo>
                <a:lnTo>
                  <a:pt x="131" y="101"/>
                </a:lnTo>
                <a:lnTo>
                  <a:pt x="132" y="84"/>
                </a:lnTo>
                <a:lnTo>
                  <a:pt x="132" y="84"/>
                </a:lnTo>
                <a:lnTo>
                  <a:pt x="132" y="84"/>
                </a:lnTo>
                <a:lnTo>
                  <a:pt x="132" y="84"/>
                </a:lnTo>
                <a:lnTo>
                  <a:pt x="132" y="82"/>
                </a:lnTo>
                <a:lnTo>
                  <a:pt x="132" y="82"/>
                </a:lnTo>
                <a:lnTo>
                  <a:pt x="132" y="82"/>
                </a:lnTo>
                <a:lnTo>
                  <a:pt x="132" y="82"/>
                </a:lnTo>
                <a:lnTo>
                  <a:pt x="132" y="80"/>
                </a:lnTo>
                <a:lnTo>
                  <a:pt x="134" y="80"/>
                </a:lnTo>
                <a:lnTo>
                  <a:pt x="134" y="80"/>
                </a:lnTo>
                <a:lnTo>
                  <a:pt x="134" y="80"/>
                </a:lnTo>
                <a:lnTo>
                  <a:pt x="134" y="80"/>
                </a:lnTo>
                <a:lnTo>
                  <a:pt x="136" y="80"/>
                </a:lnTo>
                <a:lnTo>
                  <a:pt x="136" y="80"/>
                </a:lnTo>
                <a:lnTo>
                  <a:pt x="136" y="80"/>
                </a:lnTo>
                <a:lnTo>
                  <a:pt x="143" y="77"/>
                </a:lnTo>
                <a:lnTo>
                  <a:pt x="144" y="77"/>
                </a:lnTo>
                <a:lnTo>
                  <a:pt x="144" y="77"/>
                </a:lnTo>
                <a:lnTo>
                  <a:pt x="144" y="77"/>
                </a:lnTo>
                <a:lnTo>
                  <a:pt x="144" y="77"/>
                </a:lnTo>
                <a:lnTo>
                  <a:pt x="144" y="79"/>
                </a:lnTo>
                <a:lnTo>
                  <a:pt x="144" y="79"/>
                </a:lnTo>
                <a:lnTo>
                  <a:pt x="144" y="79"/>
                </a:lnTo>
                <a:lnTo>
                  <a:pt x="144" y="79"/>
                </a:lnTo>
                <a:lnTo>
                  <a:pt x="144" y="79"/>
                </a:lnTo>
                <a:lnTo>
                  <a:pt x="146" y="79"/>
                </a:lnTo>
                <a:lnTo>
                  <a:pt x="148" y="82"/>
                </a:lnTo>
                <a:lnTo>
                  <a:pt x="148" y="84"/>
                </a:lnTo>
                <a:lnTo>
                  <a:pt x="148" y="84"/>
                </a:lnTo>
                <a:lnTo>
                  <a:pt x="159" y="75"/>
                </a:lnTo>
                <a:lnTo>
                  <a:pt x="176" y="72"/>
                </a:lnTo>
                <a:lnTo>
                  <a:pt x="181" y="65"/>
                </a:lnTo>
                <a:lnTo>
                  <a:pt x="185" y="62"/>
                </a:lnTo>
                <a:lnTo>
                  <a:pt x="186" y="62"/>
                </a:lnTo>
                <a:lnTo>
                  <a:pt x="193" y="64"/>
                </a:lnTo>
                <a:lnTo>
                  <a:pt x="210" y="62"/>
                </a:lnTo>
                <a:lnTo>
                  <a:pt x="215" y="62"/>
                </a:lnTo>
                <a:lnTo>
                  <a:pt x="218" y="60"/>
                </a:lnTo>
                <a:lnTo>
                  <a:pt x="218" y="59"/>
                </a:lnTo>
                <a:lnTo>
                  <a:pt x="220" y="57"/>
                </a:lnTo>
                <a:lnTo>
                  <a:pt x="232" y="35"/>
                </a:lnTo>
                <a:lnTo>
                  <a:pt x="232" y="35"/>
                </a:lnTo>
                <a:lnTo>
                  <a:pt x="233" y="33"/>
                </a:lnTo>
                <a:lnTo>
                  <a:pt x="235" y="33"/>
                </a:lnTo>
                <a:lnTo>
                  <a:pt x="237" y="35"/>
                </a:lnTo>
                <a:lnTo>
                  <a:pt x="247" y="32"/>
                </a:lnTo>
                <a:lnTo>
                  <a:pt x="272" y="18"/>
                </a:lnTo>
                <a:lnTo>
                  <a:pt x="272" y="18"/>
                </a:lnTo>
                <a:lnTo>
                  <a:pt x="272" y="18"/>
                </a:lnTo>
                <a:lnTo>
                  <a:pt x="272" y="18"/>
                </a:lnTo>
                <a:lnTo>
                  <a:pt x="272" y="17"/>
                </a:lnTo>
                <a:lnTo>
                  <a:pt x="272" y="17"/>
                </a:lnTo>
                <a:lnTo>
                  <a:pt x="272" y="17"/>
                </a:lnTo>
                <a:lnTo>
                  <a:pt x="272" y="15"/>
                </a:lnTo>
                <a:lnTo>
                  <a:pt x="264" y="6"/>
                </a:lnTo>
                <a:lnTo>
                  <a:pt x="262" y="6"/>
                </a:lnTo>
                <a:lnTo>
                  <a:pt x="264" y="5"/>
                </a:lnTo>
                <a:lnTo>
                  <a:pt x="264" y="5"/>
                </a:lnTo>
                <a:lnTo>
                  <a:pt x="264" y="3"/>
                </a:lnTo>
                <a:lnTo>
                  <a:pt x="267" y="1"/>
                </a:lnTo>
                <a:lnTo>
                  <a:pt x="275" y="0"/>
                </a:lnTo>
                <a:lnTo>
                  <a:pt x="275" y="0"/>
                </a:lnTo>
                <a:lnTo>
                  <a:pt x="285" y="1"/>
                </a:lnTo>
                <a:lnTo>
                  <a:pt x="285" y="1"/>
                </a:lnTo>
                <a:lnTo>
                  <a:pt x="287" y="1"/>
                </a:lnTo>
                <a:lnTo>
                  <a:pt x="287" y="1"/>
                </a:lnTo>
                <a:lnTo>
                  <a:pt x="287" y="3"/>
                </a:lnTo>
                <a:lnTo>
                  <a:pt x="287" y="6"/>
                </a:lnTo>
                <a:lnTo>
                  <a:pt x="287" y="8"/>
                </a:lnTo>
                <a:lnTo>
                  <a:pt x="287" y="10"/>
                </a:lnTo>
                <a:lnTo>
                  <a:pt x="289" y="10"/>
                </a:lnTo>
                <a:lnTo>
                  <a:pt x="316" y="15"/>
                </a:lnTo>
                <a:lnTo>
                  <a:pt x="316" y="15"/>
                </a:lnTo>
                <a:lnTo>
                  <a:pt x="316" y="15"/>
                </a:lnTo>
                <a:lnTo>
                  <a:pt x="316" y="15"/>
                </a:lnTo>
                <a:lnTo>
                  <a:pt x="317" y="17"/>
                </a:lnTo>
                <a:lnTo>
                  <a:pt x="317" y="18"/>
                </a:lnTo>
                <a:lnTo>
                  <a:pt x="319" y="22"/>
                </a:lnTo>
                <a:lnTo>
                  <a:pt x="321" y="22"/>
                </a:lnTo>
                <a:lnTo>
                  <a:pt x="326" y="23"/>
                </a:lnTo>
                <a:close/>
              </a:path>
            </a:pathLst>
          </a:custGeom>
          <a:solidFill>
            <a:srgbClr val="FC7900"/>
          </a:solidFill>
          <a:ln w="1588" cap="flat">
            <a:solidFill>
              <a:srgbClr val="6D6E7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24" name="Freeform 107">
            <a:extLst>
              <a:ext uri="{FF2B5EF4-FFF2-40B4-BE49-F238E27FC236}">
                <a16:creationId xmlns:a16="http://schemas.microsoft.com/office/drawing/2014/main" id="{937AAC1D-6015-47E6-A12A-556C1F605A23}"/>
              </a:ext>
            </a:extLst>
          </p:cNvPr>
          <p:cNvSpPr>
            <a:spLocks/>
          </p:cNvSpPr>
          <p:nvPr/>
        </p:nvSpPr>
        <p:spPr bwMode="auto">
          <a:xfrm>
            <a:off x="7008418" y="5258491"/>
            <a:ext cx="490490" cy="334074"/>
          </a:xfrm>
          <a:custGeom>
            <a:avLst/>
            <a:gdLst>
              <a:gd name="T0" fmla="*/ 456 w 508"/>
              <a:gd name="T1" fmla="*/ 54 h 346"/>
              <a:gd name="T2" fmla="*/ 469 w 508"/>
              <a:gd name="T3" fmla="*/ 86 h 346"/>
              <a:gd name="T4" fmla="*/ 500 w 508"/>
              <a:gd name="T5" fmla="*/ 96 h 346"/>
              <a:gd name="T6" fmla="*/ 491 w 508"/>
              <a:gd name="T7" fmla="*/ 114 h 346"/>
              <a:gd name="T8" fmla="*/ 481 w 508"/>
              <a:gd name="T9" fmla="*/ 118 h 346"/>
              <a:gd name="T10" fmla="*/ 495 w 508"/>
              <a:gd name="T11" fmla="*/ 134 h 346"/>
              <a:gd name="T12" fmla="*/ 500 w 508"/>
              <a:gd name="T13" fmla="*/ 145 h 346"/>
              <a:gd name="T14" fmla="*/ 500 w 508"/>
              <a:gd name="T15" fmla="*/ 163 h 346"/>
              <a:gd name="T16" fmla="*/ 506 w 508"/>
              <a:gd name="T17" fmla="*/ 177 h 346"/>
              <a:gd name="T18" fmla="*/ 486 w 508"/>
              <a:gd name="T19" fmla="*/ 177 h 346"/>
              <a:gd name="T20" fmla="*/ 476 w 508"/>
              <a:gd name="T21" fmla="*/ 198 h 346"/>
              <a:gd name="T22" fmla="*/ 486 w 508"/>
              <a:gd name="T23" fmla="*/ 213 h 346"/>
              <a:gd name="T24" fmla="*/ 468 w 508"/>
              <a:gd name="T25" fmla="*/ 222 h 346"/>
              <a:gd name="T26" fmla="*/ 451 w 508"/>
              <a:gd name="T27" fmla="*/ 227 h 346"/>
              <a:gd name="T28" fmla="*/ 431 w 508"/>
              <a:gd name="T29" fmla="*/ 239 h 346"/>
              <a:gd name="T30" fmla="*/ 422 w 508"/>
              <a:gd name="T31" fmla="*/ 250 h 346"/>
              <a:gd name="T32" fmla="*/ 412 w 508"/>
              <a:gd name="T33" fmla="*/ 261 h 346"/>
              <a:gd name="T34" fmla="*/ 400 w 508"/>
              <a:gd name="T35" fmla="*/ 267 h 346"/>
              <a:gd name="T36" fmla="*/ 395 w 508"/>
              <a:gd name="T37" fmla="*/ 276 h 346"/>
              <a:gd name="T38" fmla="*/ 369 w 508"/>
              <a:gd name="T39" fmla="*/ 281 h 346"/>
              <a:gd name="T40" fmla="*/ 335 w 508"/>
              <a:gd name="T41" fmla="*/ 304 h 346"/>
              <a:gd name="T42" fmla="*/ 328 w 508"/>
              <a:gd name="T43" fmla="*/ 309 h 346"/>
              <a:gd name="T44" fmla="*/ 355 w 508"/>
              <a:gd name="T45" fmla="*/ 321 h 346"/>
              <a:gd name="T46" fmla="*/ 360 w 508"/>
              <a:gd name="T47" fmla="*/ 331 h 346"/>
              <a:gd name="T48" fmla="*/ 355 w 508"/>
              <a:gd name="T49" fmla="*/ 343 h 346"/>
              <a:gd name="T50" fmla="*/ 316 w 508"/>
              <a:gd name="T51" fmla="*/ 326 h 346"/>
              <a:gd name="T52" fmla="*/ 278 w 508"/>
              <a:gd name="T53" fmla="*/ 313 h 346"/>
              <a:gd name="T54" fmla="*/ 234 w 508"/>
              <a:gd name="T55" fmla="*/ 333 h 346"/>
              <a:gd name="T56" fmla="*/ 211 w 508"/>
              <a:gd name="T57" fmla="*/ 328 h 346"/>
              <a:gd name="T58" fmla="*/ 182 w 508"/>
              <a:gd name="T59" fmla="*/ 309 h 346"/>
              <a:gd name="T60" fmla="*/ 162 w 508"/>
              <a:gd name="T61" fmla="*/ 289 h 346"/>
              <a:gd name="T62" fmla="*/ 138 w 508"/>
              <a:gd name="T63" fmla="*/ 282 h 346"/>
              <a:gd name="T64" fmla="*/ 128 w 508"/>
              <a:gd name="T65" fmla="*/ 306 h 346"/>
              <a:gd name="T66" fmla="*/ 103 w 508"/>
              <a:gd name="T67" fmla="*/ 314 h 346"/>
              <a:gd name="T68" fmla="*/ 63 w 508"/>
              <a:gd name="T69" fmla="*/ 220 h 346"/>
              <a:gd name="T70" fmla="*/ 4 w 508"/>
              <a:gd name="T71" fmla="*/ 77 h 346"/>
              <a:gd name="T72" fmla="*/ 9 w 508"/>
              <a:gd name="T73" fmla="*/ 72 h 346"/>
              <a:gd name="T74" fmla="*/ 9 w 508"/>
              <a:gd name="T75" fmla="*/ 67 h 346"/>
              <a:gd name="T76" fmla="*/ 26 w 508"/>
              <a:gd name="T77" fmla="*/ 67 h 346"/>
              <a:gd name="T78" fmla="*/ 47 w 508"/>
              <a:gd name="T79" fmla="*/ 69 h 346"/>
              <a:gd name="T80" fmla="*/ 71 w 508"/>
              <a:gd name="T81" fmla="*/ 57 h 346"/>
              <a:gd name="T82" fmla="*/ 89 w 508"/>
              <a:gd name="T83" fmla="*/ 55 h 346"/>
              <a:gd name="T84" fmla="*/ 108 w 508"/>
              <a:gd name="T85" fmla="*/ 45 h 346"/>
              <a:gd name="T86" fmla="*/ 116 w 508"/>
              <a:gd name="T87" fmla="*/ 39 h 346"/>
              <a:gd name="T88" fmla="*/ 140 w 508"/>
              <a:gd name="T89" fmla="*/ 27 h 346"/>
              <a:gd name="T90" fmla="*/ 153 w 508"/>
              <a:gd name="T91" fmla="*/ 18 h 346"/>
              <a:gd name="T92" fmla="*/ 172 w 508"/>
              <a:gd name="T93" fmla="*/ 10 h 346"/>
              <a:gd name="T94" fmla="*/ 185 w 508"/>
              <a:gd name="T95" fmla="*/ 23 h 346"/>
              <a:gd name="T96" fmla="*/ 205 w 508"/>
              <a:gd name="T97" fmla="*/ 34 h 346"/>
              <a:gd name="T98" fmla="*/ 219 w 508"/>
              <a:gd name="T99" fmla="*/ 40 h 346"/>
              <a:gd name="T100" fmla="*/ 216 w 508"/>
              <a:gd name="T101" fmla="*/ 54 h 346"/>
              <a:gd name="T102" fmla="*/ 232 w 508"/>
              <a:gd name="T103" fmla="*/ 69 h 346"/>
              <a:gd name="T104" fmla="*/ 239 w 508"/>
              <a:gd name="T105" fmla="*/ 74 h 346"/>
              <a:gd name="T106" fmla="*/ 254 w 508"/>
              <a:gd name="T107" fmla="*/ 89 h 346"/>
              <a:gd name="T108" fmla="*/ 259 w 508"/>
              <a:gd name="T109" fmla="*/ 81 h 346"/>
              <a:gd name="T110" fmla="*/ 296 w 508"/>
              <a:gd name="T111" fmla="*/ 37 h 346"/>
              <a:gd name="T112" fmla="*/ 303 w 508"/>
              <a:gd name="T113" fmla="*/ 44 h 346"/>
              <a:gd name="T114" fmla="*/ 311 w 508"/>
              <a:gd name="T115" fmla="*/ 44 h 346"/>
              <a:gd name="T116" fmla="*/ 330 w 508"/>
              <a:gd name="T117" fmla="*/ 32 h 346"/>
              <a:gd name="T118" fmla="*/ 340 w 508"/>
              <a:gd name="T119" fmla="*/ 32 h 346"/>
              <a:gd name="T120" fmla="*/ 355 w 508"/>
              <a:gd name="T121" fmla="*/ 30 h 346"/>
              <a:gd name="T122" fmla="*/ 365 w 508"/>
              <a:gd name="T123" fmla="*/ 34 h 346"/>
              <a:gd name="T124" fmla="*/ 417 w 508"/>
              <a:gd name="T125" fmla="*/ 2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8" h="346">
                <a:moveTo>
                  <a:pt x="419" y="30"/>
                </a:moveTo>
                <a:lnTo>
                  <a:pt x="424" y="27"/>
                </a:lnTo>
                <a:lnTo>
                  <a:pt x="426" y="27"/>
                </a:lnTo>
                <a:lnTo>
                  <a:pt x="427" y="29"/>
                </a:lnTo>
                <a:lnTo>
                  <a:pt x="427" y="29"/>
                </a:lnTo>
                <a:lnTo>
                  <a:pt x="431" y="34"/>
                </a:lnTo>
                <a:lnTo>
                  <a:pt x="432" y="35"/>
                </a:lnTo>
                <a:lnTo>
                  <a:pt x="434" y="35"/>
                </a:lnTo>
                <a:lnTo>
                  <a:pt x="436" y="37"/>
                </a:lnTo>
                <a:lnTo>
                  <a:pt x="441" y="44"/>
                </a:lnTo>
                <a:lnTo>
                  <a:pt x="442" y="45"/>
                </a:lnTo>
                <a:lnTo>
                  <a:pt x="449" y="49"/>
                </a:lnTo>
                <a:lnTo>
                  <a:pt x="449" y="49"/>
                </a:lnTo>
                <a:lnTo>
                  <a:pt x="453" y="49"/>
                </a:lnTo>
                <a:lnTo>
                  <a:pt x="453" y="49"/>
                </a:lnTo>
                <a:lnTo>
                  <a:pt x="454" y="50"/>
                </a:lnTo>
                <a:lnTo>
                  <a:pt x="456" y="54"/>
                </a:lnTo>
                <a:lnTo>
                  <a:pt x="456" y="54"/>
                </a:lnTo>
                <a:lnTo>
                  <a:pt x="456" y="55"/>
                </a:lnTo>
                <a:lnTo>
                  <a:pt x="458" y="57"/>
                </a:lnTo>
                <a:lnTo>
                  <a:pt x="458" y="59"/>
                </a:lnTo>
                <a:lnTo>
                  <a:pt x="458" y="59"/>
                </a:lnTo>
                <a:lnTo>
                  <a:pt x="458" y="59"/>
                </a:lnTo>
                <a:lnTo>
                  <a:pt x="458" y="60"/>
                </a:lnTo>
                <a:lnTo>
                  <a:pt x="459" y="60"/>
                </a:lnTo>
                <a:lnTo>
                  <a:pt x="459" y="60"/>
                </a:lnTo>
                <a:lnTo>
                  <a:pt x="461" y="60"/>
                </a:lnTo>
                <a:lnTo>
                  <a:pt x="461" y="60"/>
                </a:lnTo>
                <a:lnTo>
                  <a:pt x="461" y="60"/>
                </a:lnTo>
                <a:lnTo>
                  <a:pt x="466" y="69"/>
                </a:lnTo>
                <a:lnTo>
                  <a:pt x="468" y="72"/>
                </a:lnTo>
                <a:lnTo>
                  <a:pt x="466" y="77"/>
                </a:lnTo>
                <a:lnTo>
                  <a:pt x="469" y="82"/>
                </a:lnTo>
                <a:lnTo>
                  <a:pt x="469" y="82"/>
                </a:lnTo>
                <a:lnTo>
                  <a:pt x="469" y="86"/>
                </a:lnTo>
                <a:lnTo>
                  <a:pt x="469" y="86"/>
                </a:lnTo>
                <a:lnTo>
                  <a:pt x="471" y="86"/>
                </a:lnTo>
                <a:lnTo>
                  <a:pt x="473" y="86"/>
                </a:lnTo>
                <a:lnTo>
                  <a:pt x="473" y="86"/>
                </a:lnTo>
                <a:lnTo>
                  <a:pt x="474" y="87"/>
                </a:lnTo>
                <a:lnTo>
                  <a:pt x="474" y="91"/>
                </a:lnTo>
                <a:lnTo>
                  <a:pt x="474" y="91"/>
                </a:lnTo>
                <a:lnTo>
                  <a:pt x="476" y="92"/>
                </a:lnTo>
                <a:lnTo>
                  <a:pt x="478" y="94"/>
                </a:lnTo>
                <a:lnTo>
                  <a:pt x="481" y="96"/>
                </a:lnTo>
                <a:lnTo>
                  <a:pt x="485" y="97"/>
                </a:lnTo>
                <a:lnTo>
                  <a:pt x="488" y="97"/>
                </a:lnTo>
                <a:lnTo>
                  <a:pt x="491" y="97"/>
                </a:lnTo>
                <a:lnTo>
                  <a:pt x="496" y="96"/>
                </a:lnTo>
                <a:lnTo>
                  <a:pt x="498" y="96"/>
                </a:lnTo>
                <a:lnTo>
                  <a:pt x="500" y="96"/>
                </a:lnTo>
                <a:lnTo>
                  <a:pt x="500" y="96"/>
                </a:lnTo>
                <a:lnTo>
                  <a:pt x="500" y="96"/>
                </a:lnTo>
                <a:lnTo>
                  <a:pt x="500" y="96"/>
                </a:lnTo>
                <a:lnTo>
                  <a:pt x="500" y="96"/>
                </a:lnTo>
                <a:lnTo>
                  <a:pt x="500" y="97"/>
                </a:lnTo>
                <a:lnTo>
                  <a:pt x="500" y="97"/>
                </a:lnTo>
                <a:lnTo>
                  <a:pt x="500" y="97"/>
                </a:lnTo>
                <a:lnTo>
                  <a:pt x="500" y="99"/>
                </a:lnTo>
                <a:lnTo>
                  <a:pt x="500" y="99"/>
                </a:lnTo>
                <a:lnTo>
                  <a:pt x="495" y="101"/>
                </a:lnTo>
                <a:lnTo>
                  <a:pt x="495" y="101"/>
                </a:lnTo>
                <a:lnTo>
                  <a:pt x="495" y="101"/>
                </a:lnTo>
                <a:lnTo>
                  <a:pt x="495" y="103"/>
                </a:lnTo>
                <a:lnTo>
                  <a:pt x="495" y="103"/>
                </a:lnTo>
                <a:lnTo>
                  <a:pt x="495" y="103"/>
                </a:lnTo>
                <a:lnTo>
                  <a:pt x="496" y="103"/>
                </a:lnTo>
                <a:lnTo>
                  <a:pt x="498" y="103"/>
                </a:lnTo>
                <a:lnTo>
                  <a:pt x="498" y="104"/>
                </a:lnTo>
                <a:lnTo>
                  <a:pt x="498" y="104"/>
                </a:lnTo>
                <a:lnTo>
                  <a:pt x="498" y="104"/>
                </a:lnTo>
                <a:lnTo>
                  <a:pt x="491" y="114"/>
                </a:lnTo>
                <a:lnTo>
                  <a:pt x="491" y="114"/>
                </a:lnTo>
                <a:lnTo>
                  <a:pt x="490" y="116"/>
                </a:lnTo>
                <a:lnTo>
                  <a:pt x="490" y="116"/>
                </a:lnTo>
                <a:lnTo>
                  <a:pt x="488" y="116"/>
                </a:lnTo>
                <a:lnTo>
                  <a:pt x="485" y="118"/>
                </a:lnTo>
                <a:lnTo>
                  <a:pt x="485" y="118"/>
                </a:lnTo>
                <a:lnTo>
                  <a:pt x="485" y="118"/>
                </a:lnTo>
                <a:lnTo>
                  <a:pt x="485" y="118"/>
                </a:lnTo>
                <a:lnTo>
                  <a:pt x="485" y="119"/>
                </a:lnTo>
                <a:lnTo>
                  <a:pt x="485" y="119"/>
                </a:lnTo>
                <a:lnTo>
                  <a:pt x="483" y="119"/>
                </a:lnTo>
                <a:lnTo>
                  <a:pt x="483" y="119"/>
                </a:lnTo>
                <a:lnTo>
                  <a:pt x="483" y="119"/>
                </a:lnTo>
                <a:lnTo>
                  <a:pt x="483" y="119"/>
                </a:lnTo>
                <a:lnTo>
                  <a:pt x="481" y="118"/>
                </a:lnTo>
                <a:lnTo>
                  <a:pt x="481" y="118"/>
                </a:lnTo>
                <a:lnTo>
                  <a:pt x="481" y="118"/>
                </a:lnTo>
                <a:lnTo>
                  <a:pt x="481" y="118"/>
                </a:lnTo>
                <a:lnTo>
                  <a:pt x="479" y="118"/>
                </a:lnTo>
                <a:lnTo>
                  <a:pt x="481" y="119"/>
                </a:lnTo>
                <a:lnTo>
                  <a:pt x="481" y="121"/>
                </a:lnTo>
                <a:lnTo>
                  <a:pt x="481" y="121"/>
                </a:lnTo>
                <a:lnTo>
                  <a:pt x="481" y="123"/>
                </a:lnTo>
                <a:lnTo>
                  <a:pt x="481" y="123"/>
                </a:lnTo>
                <a:lnTo>
                  <a:pt x="483" y="123"/>
                </a:lnTo>
                <a:lnTo>
                  <a:pt x="485" y="124"/>
                </a:lnTo>
                <a:lnTo>
                  <a:pt x="485" y="124"/>
                </a:lnTo>
                <a:lnTo>
                  <a:pt x="486" y="124"/>
                </a:lnTo>
                <a:lnTo>
                  <a:pt x="486" y="126"/>
                </a:lnTo>
                <a:lnTo>
                  <a:pt x="486" y="126"/>
                </a:lnTo>
                <a:lnTo>
                  <a:pt x="486" y="128"/>
                </a:lnTo>
                <a:lnTo>
                  <a:pt x="486" y="128"/>
                </a:lnTo>
                <a:lnTo>
                  <a:pt x="490" y="129"/>
                </a:lnTo>
                <a:lnTo>
                  <a:pt x="491" y="131"/>
                </a:lnTo>
                <a:lnTo>
                  <a:pt x="493" y="133"/>
                </a:lnTo>
                <a:lnTo>
                  <a:pt x="495" y="134"/>
                </a:lnTo>
                <a:lnTo>
                  <a:pt x="495" y="134"/>
                </a:lnTo>
                <a:lnTo>
                  <a:pt x="495" y="134"/>
                </a:lnTo>
                <a:lnTo>
                  <a:pt x="500" y="133"/>
                </a:lnTo>
                <a:lnTo>
                  <a:pt x="501" y="134"/>
                </a:lnTo>
                <a:lnTo>
                  <a:pt x="501" y="134"/>
                </a:lnTo>
                <a:lnTo>
                  <a:pt x="503" y="134"/>
                </a:lnTo>
                <a:lnTo>
                  <a:pt x="503" y="136"/>
                </a:lnTo>
                <a:lnTo>
                  <a:pt x="501" y="138"/>
                </a:lnTo>
                <a:lnTo>
                  <a:pt x="501" y="138"/>
                </a:lnTo>
                <a:lnTo>
                  <a:pt x="501" y="140"/>
                </a:lnTo>
                <a:lnTo>
                  <a:pt x="501" y="140"/>
                </a:lnTo>
                <a:lnTo>
                  <a:pt x="500" y="141"/>
                </a:lnTo>
                <a:lnTo>
                  <a:pt x="500" y="141"/>
                </a:lnTo>
                <a:lnTo>
                  <a:pt x="500" y="141"/>
                </a:lnTo>
                <a:lnTo>
                  <a:pt x="500" y="141"/>
                </a:lnTo>
                <a:lnTo>
                  <a:pt x="500" y="141"/>
                </a:lnTo>
                <a:lnTo>
                  <a:pt x="500" y="145"/>
                </a:lnTo>
                <a:lnTo>
                  <a:pt x="500" y="145"/>
                </a:lnTo>
                <a:lnTo>
                  <a:pt x="500" y="148"/>
                </a:lnTo>
                <a:lnTo>
                  <a:pt x="500" y="148"/>
                </a:lnTo>
                <a:lnTo>
                  <a:pt x="500" y="150"/>
                </a:lnTo>
                <a:lnTo>
                  <a:pt x="498" y="150"/>
                </a:lnTo>
                <a:lnTo>
                  <a:pt x="496" y="153"/>
                </a:lnTo>
                <a:lnTo>
                  <a:pt x="495" y="153"/>
                </a:lnTo>
                <a:lnTo>
                  <a:pt x="495" y="155"/>
                </a:lnTo>
                <a:lnTo>
                  <a:pt x="495" y="155"/>
                </a:lnTo>
                <a:lnTo>
                  <a:pt x="496" y="158"/>
                </a:lnTo>
                <a:lnTo>
                  <a:pt x="496" y="158"/>
                </a:lnTo>
                <a:lnTo>
                  <a:pt x="496" y="160"/>
                </a:lnTo>
                <a:lnTo>
                  <a:pt x="496" y="160"/>
                </a:lnTo>
                <a:lnTo>
                  <a:pt x="496" y="160"/>
                </a:lnTo>
                <a:lnTo>
                  <a:pt x="496" y="161"/>
                </a:lnTo>
                <a:lnTo>
                  <a:pt x="498" y="161"/>
                </a:lnTo>
                <a:lnTo>
                  <a:pt x="500" y="163"/>
                </a:lnTo>
                <a:lnTo>
                  <a:pt x="500" y="163"/>
                </a:lnTo>
                <a:lnTo>
                  <a:pt x="500" y="163"/>
                </a:lnTo>
                <a:lnTo>
                  <a:pt x="501" y="165"/>
                </a:lnTo>
                <a:lnTo>
                  <a:pt x="501" y="166"/>
                </a:lnTo>
                <a:lnTo>
                  <a:pt x="501" y="168"/>
                </a:lnTo>
                <a:lnTo>
                  <a:pt x="501" y="168"/>
                </a:lnTo>
                <a:lnTo>
                  <a:pt x="501" y="168"/>
                </a:lnTo>
                <a:lnTo>
                  <a:pt x="503" y="168"/>
                </a:lnTo>
                <a:lnTo>
                  <a:pt x="503" y="166"/>
                </a:lnTo>
                <a:lnTo>
                  <a:pt x="503" y="166"/>
                </a:lnTo>
                <a:lnTo>
                  <a:pt x="503" y="166"/>
                </a:lnTo>
                <a:lnTo>
                  <a:pt x="503" y="166"/>
                </a:lnTo>
                <a:lnTo>
                  <a:pt x="506" y="166"/>
                </a:lnTo>
                <a:lnTo>
                  <a:pt x="506" y="166"/>
                </a:lnTo>
                <a:lnTo>
                  <a:pt x="506" y="166"/>
                </a:lnTo>
                <a:lnTo>
                  <a:pt x="506" y="168"/>
                </a:lnTo>
                <a:lnTo>
                  <a:pt x="508" y="175"/>
                </a:lnTo>
                <a:lnTo>
                  <a:pt x="508" y="175"/>
                </a:lnTo>
                <a:lnTo>
                  <a:pt x="508" y="175"/>
                </a:lnTo>
                <a:lnTo>
                  <a:pt x="506" y="177"/>
                </a:lnTo>
                <a:lnTo>
                  <a:pt x="505" y="175"/>
                </a:lnTo>
                <a:lnTo>
                  <a:pt x="505" y="173"/>
                </a:lnTo>
                <a:lnTo>
                  <a:pt x="505" y="171"/>
                </a:lnTo>
                <a:lnTo>
                  <a:pt x="503" y="171"/>
                </a:lnTo>
                <a:lnTo>
                  <a:pt x="503" y="171"/>
                </a:lnTo>
                <a:lnTo>
                  <a:pt x="495" y="175"/>
                </a:lnTo>
                <a:lnTo>
                  <a:pt x="493" y="175"/>
                </a:lnTo>
                <a:lnTo>
                  <a:pt x="491" y="175"/>
                </a:lnTo>
                <a:lnTo>
                  <a:pt x="490" y="173"/>
                </a:lnTo>
                <a:lnTo>
                  <a:pt x="490" y="173"/>
                </a:lnTo>
                <a:lnTo>
                  <a:pt x="490" y="173"/>
                </a:lnTo>
                <a:lnTo>
                  <a:pt x="490" y="173"/>
                </a:lnTo>
                <a:lnTo>
                  <a:pt x="488" y="173"/>
                </a:lnTo>
                <a:lnTo>
                  <a:pt x="488" y="173"/>
                </a:lnTo>
                <a:lnTo>
                  <a:pt x="486" y="175"/>
                </a:lnTo>
                <a:lnTo>
                  <a:pt x="486" y="175"/>
                </a:lnTo>
                <a:lnTo>
                  <a:pt x="486" y="177"/>
                </a:lnTo>
                <a:lnTo>
                  <a:pt x="486" y="177"/>
                </a:lnTo>
                <a:lnTo>
                  <a:pt x="486" y="178"/>
                </a:lnTo>
                <a:lnTo>
                  <a:pt x="486" y="178"/>
                </a:lnTo>
                <a:lnTo>
                  <a:pt x="486" y="180"/>
                </a:lnTo>
                <a:lnTo>
                  <a:pt x="486" y="180"/>
                </a:lnTo>
                <a:lnTo>
                  <a:pt x="486" y="180"/>
                </a:lnTo>
                <a:lnTo>
                  <a:pt x="486" y="182"/>
                </a:lnTo>
                <a:lnTo>
                  <a:pt x="485" y="182"/>
                </a:lnTo>
                <a:lnTo>
                  <a:pt x="485" y="182"/>
                </a:lnTo>
                <a:lnTo>
                  <a:pt x="483" y="183"/>
                </a:lnTo>
                <a:lnTo>
                  <a:pt x="481" y="185"/>
                </a:lnTo>
                <a:lnTo>
                  <a:pt x="481" y="187"/>
                </a:lnTo>
                <a:lnTo>
                  <a:pt x="481" y="187"/>
                </a:lnTo>
                <a:lnTo>
                  <a:pt x="481" y="187"/>
                </a:lnTo>
                <a:lnTo>
                  <a:pt x="476" y="197"/>
                </a:lnTo>
                <a:lnTo>
                  <a:pt x="476" y="197"/>
                </a:lnTo>
                <a:lnTo>
                  <a:pt x="476" y="197"/>
                </a:lnTo>
                <a:lnTo>
                  <a:pt x="476" y="197"/>
                </a:lnTo>
                <a:lnTo>
                  <a:pt x="476" y="198"/>
                </a:lnTo>
                <a:lnTo>
                  <a:pt x="476" y="198"/>
                </a:lnTo>
                <a:lnTo>
                  <a:pt x="478" y="198"/>
                </a:lnTo>
                <a:lnTo>
                  <a:pt x="479" y="200"/>
                </a:lnTo>
                <a:lnTo>
                  <a:pt x="486" y="205"/>
                </a:lnTo>
                <a:lnTo>
                  <a:pt x="486" y="205"/>
                </a:lnTo>
                <a:lnTo>
                  <a:pt x="486" y="205"/>
                </a:lnTo>
                <a:lnTo>
                  <a:pt x="486" y="207"/>
                </a:lnTo>
                <a:lnTo>
                  <a:pt x="486" y="207"/>
                </a:lnTo>
                <a:lnTo>
                  <a:pt x="486" y="208"/>
                </a:lnTo>
                <a:lnTo>
                  <a:pt x="485" y="208"/>
                </a:lnTo>
                <a:lnTo>
                  <a:pt x="485" y="210"/>
                </a:lnTo>
                <a:lnTo>
                  <a:pt x="485" y="210"/>
                </a:lnTo>
                <a:lnTo>
                  <a:pt x="485" y="212"/>
                </a:lnTo>
                <a:lnTo>
                  <a:pt x="485" y="212"/>
                </a:lnTo>
                <a:lnTo>
                  <a:pt x="486" y="212"/>
                </a:lnTo>
                <a:lnTo>
                  <a:pt x="486" y="213"/>
                </a:lnTo>
                <a:lnTo>
                  <a:pt x="486" y="213"/>
                </a:lnTo>
                <a:lnTo>
                  <a:pt x="486" y="213"/>
                </a:lnTo>
                <a:lnTo>
                  <a:pt x="486" y="215"/>
                </a:lnTo>
                <a:lnTo>
                  <a:pt x="486" y="215"/>
                </a:lnTo>
                <a:lnTo>
                  <a:pt x="486" y="217"/>
                </a:lnTo>
                <a:lnTo>
                  <a:pt x="486" y="219"/>
                </a:lnTo>
                <a:lnTo>
                  <a:pt x="485" y="220"/>
                </a:lnTo>
                <a:lnTo>
                  <a:pt x="483" y="220"/>
                </a:lnTo>
                <a:lnTo>
                  <a:pt x="483" y="222"/>
                </a:lnTo>
                <a:lnTo>
                  <a:pt x="483" y="222"/>
                </a:lnTo>
                <a:lnTo>
                  <a:pt x="479" y="220"/>
                </a:lnTo>
                <a:lnTo>
                  <a:pt x="476" y="220"/>
                </a:lnTo>
                <a:lnTo>
                  <a:pt x="471" y="220"/>
                </a:lnTo>
                <a:lnTo>
                  <a:pt x="469" y="220"/>
                </a:lnTo>
                <a:lnTo>
                  <a:pt x="468" y="220"/>
                </a:lnTo>
                <a:lnTo>
                  <a:pt x="468" y="220"/>
                </a:lnTo>
                <a:lnTo>
                  <a:pt x="468" y="220"/>
                </a:lnTo>
                <a:lnTo>
                  <a:pt x="468" y="222"/>
                </a:lnTo>
                <a:lnTo>
                  <a:pt x="468" y="222"/>
                </a:lnTo>
                <a:lnTo>
                  <a:pt x="468" y="222"/>
                </a:lnTo>
                <a:lnTo>
                  <a:pt x="468" y="224"/>
                </a:lnTo>
                <a:lnTo>
                  <a:pt x="468" y="224"/>
                </a:lnTo>
                <a:lnTo>
                  <a:pt x="466" y="225"/>
                </a:lnTo>
                <a:lnTo>
                  <a:pt x="466" y="225"/>
                </a:lnTo>
                <a:lnTo>
                  <a:pt x="466" y="225"/>
                </a:lnTo>
                <a:lnTo>
                  <a:pt x="466" y="227"/>
                </a:lnTo>
                <a:lnTo>
                  <a:pt x="466" y="227"/>
                </a:lnTo>
                <a:lnTo>
                  <a:pt x="466" y="227"/>
                </a:lnTo>
                <a:lnTo>
                  <a:pt x="466" y="227"/>
                </a:lnTo>
                <a:lnTo>
                  <a:pt x="466" y="229"/>
                </a:lnTo>
                <a:lnTo>
                  <a:pt x="464" y="229"/>
                </a:lnTo>
                <a:lnTo>
                  <a:pt x="464" y="229"/>
                </a:lnTo>
                <a:lnTo>
                  <a:pt x="463" y="229"/>
                </a:lnTo>
                <a:lnTo>
                  <a:pt x="461" y="230"/>
                </a:lnTo>
                <a:lnTo>
                  <a:pt x="456" y="229"/>
                </a:lnTo>
                <a:lnTo>
                  <a:pt x="453" y="229"/>
                </a:lnTo>
                <a:lnTo>
                  <a:pt x="451" y="227"/>
                </a:lnTo>
                <a:lnTo>
                  <a:pt x="451" y="227"/>
                </a:lnTo>
                <a:lnTo>
                  <a:pt x="451" y="227"/>
                </a:lnTo>
                <a:lnTo>
                  <a:pt x="451" y="225"/>
                </a:lnTo>
                <a:lnTo>
                  <a:pt x="451" y="225"/>
                </a:lnTo>
                <a:lnTo>
                  <a:pt x="451" y="225"/>
                </a:lnTo>
                <a:lnTo>
                  <a:pt x="449" y="225"/>
                </a:lnTo>
                <a:lnTo>
                  <a:pt x="449" y="224"/>
                </a:lnTo>
                <a:lnTo>
                  <a:pt x="449" y="224"/>
                </a:lnTo>
                <a:lnTo>
                  <a:pt x="437" y="224"/>
                </a:lnTo>
                <a:lnTo>
                  <a:pt x="436" y="224"/>
                </a:lnTo>
                <a:lnTo>
                  <a:pt x="436" y="225"/>
                </a:lnTo>
                <a:lnTo>
                  <a:pt x="436" y="227"/>
                </a:lnTo>
                <a:lnTo>
                  <a:pt x="432" y="230"/>
                </a:lnTo>
                <a:lnTo>
                  <a:pt x="432" y="230"/>
                </a:lnTo>
                <a:lnTo>
                  <a:pt x="431" y="232"/>
                </a:lnTo>
                <a:lnTo>
                  <a:pt x="432" y="234"/>
                </a:lnTo>
                <a:lnTo>
                  <a:pt x="434" y="235"/>
                </a:lnTo>
                <a:lnTo>
                  <a:pt x="434" y="237"/>
                </a:lnTo>
                <a:lnTo>
                  <a:pt x="431" y="239"/>
                </a:lnTo>
                <a:lnTo>
                  <a:pt x="429" y="240"/>
                </a:lnTo>
                <a:lnTo>
                  <a:pt x="427" y="240"/>
                </a:lnTo>
                <a:lnTo>
                  <a:pt x="426" y="242"/>
                </a:lnTo>
                <a:lnTo>
                  <a:pt x="429" y="244"/>
                </a:lnTo>
                <a:lnTo>
                  <a:pt x="427" y="244"/>
                </a:lnTo>
                <a:lnTo>
                  <a:pt x="427" y="245"/>
                </a:lnTo>
                <a:lnTo>
                  <a:pt x="427" y="247"/>
                </a:lnTo>
                <a:lnTo>
                  <a:pt x="427" y="247"/>
                </a:lnTo>
                <a:lnTo>
                  <a:pt x="426" y="249"/>
                </a:lnTo>
                <a:lnTo>
                  <a:pt x="426" y="249"/>
                </a:lnTo>
                <a:lnTo>
                  <a:pt x="426" y="250"/>
                </a:lnTo>
                <a:lnTo>
                  <a:pt x="426" y="250"/>
                </a:lnTo>
                <a:lnTo>
                  <a:pt x="426" y="252"/>
                </a:lnTo>
                <a:lnTo>
                  <a:pt x="426" y="254"/>
                </a:lnTo>
                <a:lnTo>
                  <a:pt x="426" y="254"/>
                </a:lnTo>
                <a:lnTo>
                  <a:pt x="424" y="252"/>
                </a:lnTo>
                <a:lnTo>
                  <a:pt x="424" y="252"/>
                </a:lnTo>
                <a:lnTo>
                  <a:pt x="422" y="250"/>
                </a:lnTo>
                <a:lnTo>
                  <a:pt x="422" y="250"/>
                </a:lnTo>
                <a:lnTo>
                  <a:pt x="422" y="250"/>
                </a:lnTo>
                <a:lnTo>
                  <a:pt x="421" y="252"/>
                </a:lnTo>
                <a:lnTo>
                  <a:pt x="421" y="252"/>
                </a:lnTo>
                <a:lnTo>
                  <a:pt x="421" y="254"/>
                </a:lnTo>
                <a:lnTo>
                  <a:pt x="417" y="256"/>
                </a:lnTo>
                <a:lnTo>
                  <a:pt x="417" y="256"/>
                </a:lnTo>
                <a:lnTo>
                  <a:pt x="416" y="256"/>
                </a:lnTo>
                <a:lnTo>
                  <a:pt x="416" y="256"/>
                </a:lnTo>
                <a:lnTo>
                  <a:pt x="414" y="256"/>
                </a:lnTo>
                <a:lnTo>
                  <a:pt x="414" y="256"/>
                </a:lnTo>
                <a:lnTo>
                  <a:pt x="414" y="256"/>
                </a:lnTo>
                <a:lnTo>
                  <a:pt x="414" y="257"/>
                </a:lnTo>
                <a:lnTo>
                  <a:pt x="414" y="257"/>
                </a:lnTo>
                <a:lnTo>
                  <a:pt x="414" y="259"/>
                </a:lnTo>
                <a:lnTo>
                  <a:pt x="412" y="259"/>
                </a:lnTo>
                <a:lnTo>
                  <a:pt x="412" y="261"/>
                </a:lnTo>
                <a:lnTo>
                  <a:pt x="412" y="261"/>
                </a:lnTo>
                <a:lnTo>
                  <a:pt x="412" y="261"/>
                </a:lnTo>
                <a:lnTo>
                  <a:pt x="411" y="261"/>
                </a:lnTo>
                <a:lnTo>
                  <a:pt x="411" y="262"/>
                </a:lnTo>
                <a:lnTo>
                  <a:pt x="411" y="262"/>
                </a:lnTo>
                <a:lnTo>
                  <a:pt x="411" y="262"/>
                </a:lnTo>
                <a:lnTo>
                  <a:pt x="411" y="262"/>
                </a:lnTo>
                <a:lnTo>
                  <a:pt x="411" y="264"/>
                </a:lnTo>
                <a:lnTo>
                  <a:pt x="412" y="264"/>
                </a:lnTo>
                <a:lnTo>
                  <a:pt x="412" y="266"/>
                </a:lnTo>
                <a:lnTo>
                  <a:pt x="412" y="266"/>
                </a:lnTo>
                <a:lnTo>
                  <a:pt x="411" y="266"/>
                </a:lnTo>
                <a:lnTo>
                  <a:pt x="411" y="267"/>
                </a:lnTo>
                <a:lnTo>
                  <a:pt x="411" y="267"/>
                </a:lnTo>
                <a:lnTo>
                  <a:pt x="409" y="267"/>
                </a:lnTo>
                <a:lnTo>
                  <a:pt x="407" y="267"/>
                </a:lnTo>
                <a:lnTo>
                  <a:pt x="402" y="267"/>
                </a:lnTo>
                <a:lnTo>
                  <a:pt x="400" y="267"/>
                </a:lnTo>
                <a:lnTo>
                  <a:pt x="400" y="267"/>
                </a:lnTo>
                <a:lnTo>
                  <a:pt x="400" y="267"/>
                </a:lnTo>
                <a:lnTo>
                  <a:pt x="400" y="269"/>
                </a:lnTo>
                <a:lnTo>
                  <a:pt x="400" y="269"/>
                </a:lnTo>
                <a:lnTo>
                  <a:pt x="400" y="269"/>
                </a:lnTo>
                <a:lnTo>
                  <a:pt x="400" y="271"/>
                </a:lnTo>
                <a:lnTo>
                  <a:pt x="400" y="271"/>
                </a:lnTo>
                <a:lnTo>
                  <a:pt x="400" y="271"/>
                </a:lnTo>
                <a:lnTo>
                  <a:pt x="400" y="271"/>
                </a:lnTo>
                <a:lnTo>
                  <a:pt x="400" y="272"/>
                </a:lnTo>
                <a:lnTo>
                  <a:pt x="400" y="272"/>
                </a:lnTo>
                <a:lnTo>
                  <a:pt x="400" y="272"/>
                </a:lnTo>
                <a:lnTo>
                  <a:pt x="400" y="272"/>
                </a:lnTo>
                <a:lnTo>
                  <a:pt x="400" y="272"/>
                </a:lnTo>
                <a:lnTo>
                  <a:pt x="397" y="276"/>
                </a:lnTo>
                <a:lnTo>
                  <a:pt x="397" y="276"/>
                </a:lnTo>
                <a:lnTo>
                  <a:pt x="395" y="276"/>
                </a:lnTo>
                <a:lnTo>
                  <a:pt x="395" y="276"/>
                </a:lnTo>
                <a:lnTo>
                  <a:pt x="395" y="276"/>
                </a:lnTo>
                <a:lnTo>
                  <a:pt x="394" y="274"/>
                </a:lnTo>
                <a:lnTo>
                  <a:pt x="394" y="274"/>
                </a:lnTo>
                <a:lnTo>
                  <a:pt x="394" y="274"/>
                </a:lnTo>
                <a:lnTo>
                  <a:pt x="392" y="274"/>
                </a:lnTo>
                <a:lnTo>
                  <a:pt x="392" y="272"/>
                </a:lnTo>
                <a:lnTo>
                  <a:pt x="389" y="272"/>
                </a:lnTo>
                <a:lnTo>
                  <a:pt x="384" y="274"/>
                </a:lnTo>
                <a:lnTo>
                  <a:pt x="384" y="274"/>
                </a:lnTo>
                <a:lnTo>
                  <a:pt x="382" y="277"/>
                </a:lnTo>
                <a:lnTo>
                  <a:pt x="380" y="279"/>
                </a:lnTo>
                <a:lnTo>
                  <a:pt x="379" y="279"/>
                </a:lnTo>
                <a:lnTo>
                  <a:pt x="379" y="279"/>
                </a:lnTo>
                <a:lnTo>
                  <a:pt x="377" y="279"/>
                </a:lnTo>
                <a:lnTo>
                  <a:pt x="377" y="279"/>
                </a:lnTo>
                <a:lnTo>
                  <a:pt x="375" y="279"/>
                </a:lnTo>
                <a:lnTo>
                  <a:pt x="372" y="281"/>
                </a:lnTo>
                <a:lnTo>
                  <a:pt x="369" y="281"/>
                </a:lnTo>
                <a:lnTo>
                  <a:pt x="369" y="281"/>
                </a:lnTo>
                <a:lnTo>
                  <a:pt x="367" y="281"/>
                </a:lnTo>
                <a:lnTo>
                  <a:pt x="365" y="284"/>
                </a:lnTo>
                <a:lnTo>
                  <a:pt x="355" y="287"/>
                </a:lnTo>
                <a:lnTo>
                  <a:pt x="355" y="289"/>
                </a:lnTo>
                <a:lnTo>
                  <a:pt x="355" y="289"/>
                </a:lnTo>
                <a:lnTo>
                  <a:pt x="350" y="293"/>
                </a:lnTo>
                <a:lnTo>
                  <a:pt x="348" y="293"/>
                </a:lnTo>
                <a:lnTo>
                  <a:pt x="348" y="293"/>
                </a:lnTo>
                <a:lnTo>
                  <a:pt x="348" y="291"/>
                </a:lnTo>
                <a:lnTo>
                  <a:pt x="347" y="291"/>
                </a:lnTo>
                <a:lnTo>
                  <a:pt x="347" y="289"/>
                </a:lnTo>
                <a:lnTo>
                  <a:pt x="347" y="289"/>
                </a:lnTo>
                <a:lnTo>
                  <a:pt x="343" y="289"/>
                </a:lnTo>
                <a:lnTo>
                  <a:pt x="343" y="291"/>
                </a:lnTo>
                <a:lnTo>
                  <a:pt x="343" y="291"/>
                </a:lnTo>
                <a:lnTo>
                  <a:pt x="342" y="291"/>
                </a:lnTo>
                <a:lnTo>
                  <a:pt x="337" y="303"/>
                </a:lnTo>
                <a:lnTo>
                  <a:pt x="335" y="304"/>
                </a:lnTo>
                <a:lnTo>
                  <a:pt x="335" y="304"/>
                </a:lnTo>
                <a:lnTo>
                  <a:pt x="335" y="304"/>
                </a:lnTo>
                <a:lnTo>
                  <a:pt x="335" y="304"/>
                </a:lnTo>
                <a:lnTo>
                  <a:pt x="333" y="304"/>
                </a:lnTo>
                <a:lnTo>
                  <a:pt x="333" y="304"/>
                </a:lnTo>
                <a:lnTo>
                  <a:pt x="333" y="304"/>
                </a:lnTo>
                <a:lnTo>
                  <a:pt x="332" y="303"/>
                </a:lnTo>
                <a:lnTo>
                  <a:pt x="332" y="303"/>
                </a:lnTo>
                <a:lnTo>
                  <a:pt x="332" y="303"/>
                </a:lnTo>
                <a:lnTo>
                  <a:pt x="332" y="303"/>
                </a:lnTo>
                <a:lnTo>
                  <a:pt x="332" y="303"/>
                </a:lnTo>
                <a:lnTo>
                  <a:pt x="328" y="303"/>
                </a:lnTo>
                <a:lnTo>
                  <a:pt x="328" y="303"/>
                </a:lnTo>
                <a:lnTo>
                  <a:pt x="327" y="303"/>
                </a:lnTo>
                <a:lnTo>
                  <a:pt x="327" y="308"/>
                </a:lnTo>
                <a:lnTo>
                  <a:pt x="327" y="308"/>
                </a:lnTo>
                <a:lnTo>
                  <a:pt x="327" y="309"/>
                </a:lnTo>
                <a:lnTo>
                  <a:pt x="328" y="309"/>
                </a:lnTo>
                <a:lnTo>
                  <a:pt x="340" y="314"/>
                </a:lnTo>
                <a:lnTo>
                  <a:pt x="342" y="314"/>
                </a:lnTo>
                <a:lnTo>
                  <a:pt x="342" y="314"/>
                </a:lnTo>
                <a:lnTo>
                  <a:pt x="342" y="314"/>
                </a:lnTo>
                <a:lnTo>
                  <a:pt x="342" y="314"/>
                </a:lnTo>
                <a:lnTo>
                  <a:pt x="342" y="314"/>
                </a:lnTo>
                <a:lnTo>
                  <a:pt x="343" y="314"/>
                </a:lnTo>
                <a:lnTo>
                  <a:pt x="343" y="314"/>
                </a:lnTo>
                <a:lnTo>
                  <a:pt x="343" y="314"/>
                </a:lnTo>
                <a:lnTo>
                  <a:pt x="347" y="316"/>
                </a:lnTo>
                <a:lnTo>
                  <a:pt x="352" y="318"/>
                </a:lnTo>
                <a:lnTo>
                  <a:pt x="355" y="319"/>
                </a:lnTo>
                <a:lnTo>
                  <a:pt x="355" y="319"/>
                </a:lnTo>
                <a:lnTo>
                  <a:pt x="355" y="319"/>
                </a:lnTo>
                <a:lnTo>
                  <a:pt x="355" y="321"/>
                </a:lnTo>
                <a:lnTo>
                  <a:pt x="355" y="321"/>
                </a:lnTo>
                <a:lnTo>
                  <a:pt x="355" y="321"/>
                </a:lnTo>
                <a:lnTo>
                  <a:pt x="355" y="321"/>
                </a:lnTo>
                <a:lnTo>
                  <a:pt x="355" y="323"/>
                </a:lnTo>
                <a:lnTo>
                  <a:pt x="355" y="323"/>
                </a:lnTo>
                <a:lnTo>
                  <a:pt x="355" y="323"/>
                </a:lnTo>
                <a:lnTo>
                  <a:pt x="355" y="326"/>
                </a:lnTo>
                <a:lnTo>
                  <a:pt x="355" y="326"/>
                </a:lnTo>
                <a:lnTo>
                  <a:pt x="355" y="326"/>
                </a:lnTo>
                <a:lnTo>
                  <a:pt x="355" y="326"/>
                </a:lnTo>
                <a:lnTo>
                  <a:pt x="358" y="328"/>
                </a:lnTo>
                <a:lnTo>
                  <a:pt x="358" y="328"/>
                </a:lnTo>
                <a:lnTo>
                  <a:pt x="358" y="328"/>
                </a:lnTo>
                <a:lnTo>
                  <a:pt x="358" y="328"/>
                </a:lnTo>
                <a:lnTo>
                  <a:pt x="360" y="328"/>
                </a:lnTo>
                <a:lnTo>
                  <a:pt x="360" y="330"/>
                </a:lnTo>
                <a:lnTo>
                  <a:pt x="360" y="330"/>
                </a:lnTo>
                <a:lnTo>
                  <a:pt x="360" y="330"/>
                </a:lnTo>
                <a:lnTo>
                  <a:pt x="360" y="331"/>
                </a:lnTo>
                <a:lnTo>
                  <a:pt x="360" y="331"/>
                </a:lnTo>
                <a:lnTo>
                  <a:pt x="360" y="331"/>
                </a:lnTo>
                <a:lnTo>
                  <a:pt x="360" y="333"/>
                </a:lnTo>
                <a:lnTo>
                  <a:pt x="358" y="333"/>
                </a:lnTo>
                <a:lnTo>
                  <a:pt x="358" y="335"/>
                </a:lnTo>
                <a:lnTo>
                  <a:pt x="358" y="335"/>
                </a:lnTo>
                <a:lnTo>
                  <a:pt x="358" y="335"/>
                </a:lnTo>
                <a:lnTo>
                  <a:pt x="357" y="336"/>
                </a:lnTo>
                <a:lnTo>
                  <a:pt x="357" y="336"/>
                </a:lnTo>
                <a:lnTo>
                  <a:pt x="357" y="336"/>
                </a:lnTo>
                <a:lnTo>
                  <a:pt x="357" y="338"/>
                </a:lnTo>
                <a:lnTo>
                  <a:pt x="357" y="338"/>
                </a:lnTo>
                <a:lnTo>
                  <a:pt x="357" y="340"/>
                </a:lnTo>
                <a:lnTo>
                  <a:pt x="357" y="341"/>
                </a:lnTo>
                <a:lnTo>
                  <a:pt x="357" y="341"/>
                </a:lnTo>
                <a:lnTo>
                  <a:pt x="357" y="341"/>
                </a:lnTo>
                <a:lnTo>
                  <a:pt x="357" y="343"/>
                </a:lnTo>
                <a:lnTo>
                  <a:pt x="355" y="343"/>
                </a:lnTo>
                <a:lnTo>
                  <a:pt x="355" y="343"/>
                </a:lnTo>
                <a:lnTo>
                  <a:pt x="355" y="343"/>
                </a:lnTo>
                <a:lnTo>
                  <a:pt x="355" y="343"/>
                </a:lnTo>
                <a:lnTo>
                  <a:pt x="353" y="343"/>
                </a:lnTo>
                <a:lnTo>
                  <a:pt x="352" y="341"/>
                </a:lnTo>
                <a:lnTo>
                  <a:pt x="350" y="341"/>
                </a:lnTo>
                <a:lnTo>
                  <a:pt x="350" y="341"/>
                </a:lnTo>
                <a:lnTo>
                  <a:pt x="345" y="345"/>
                </a:lnTo>
                <a:lnTo>
                  <a:pt x="335" y="345"/>
                </a:lnTo>
                <a:lnTo>
                  <a:pt x="333" y="345"/>
                </a:lnTo>
                <a:lnTo>
                  <a:pt x="332" y="346"/>
                </a:lnTo>
                <a:lnTo>
                  <a:pt x="330" y="346"/>
                </a:lnTo>
                <a:lnTo>
                  <a:pt x="330" y="346"/>
                </a:lnTo>
                <a:lnTo>
                  <a:pt x="323" y="341"/>
                </a:lnTo>
                <a:lnTo>
                  <a:pt x="323" y="340"/>
                </a:lnTo>
                <a:lnTo>
                  <a:pt x="323" y="333"/>
                </a:lnTo>
                <a:lnTo>
                  <a:pt x="321" y="331"/>
                </a:lnTo>
                <a:lnTo>
                  <a:pt x="320" y="331"/>
                </a:lnTo>
                <a:lnTo>
                  <a:pt x="318" y="330"/>
                </a:lnTo>
                <a:lnTo>
                  <a:pt x="316" y="326"/>
                </a:lnTo>
                <a:lnTo>
                  <a:pt x="316" y="326"/>
                </a:lnTo>
                <a:lnTo>
                  <a:pt x="315" y="324"/>
                </a:lnTo>
                <a:lnTo>
                  <a:pt x="313" y="324"/>
                </a:lnTo>
                <a:lnTo>
                  <a:pt x="311" y="324"/>
                </a:lnTo>
                <a:lnTo>
                  <a:pt x="310" y="324"/>
                </a:lnTo>
                <a:lnTo>
                  <a:pt x="308" y="323"/>
                </a:lnTo>
                <a:lnTo>
                  <a:pt x="306" y="319"/>
                </a:lnTo>
                <a:lnTo>
                  <a:pt x="305" y="319"/>
                </a:lnTo>
                <a:lnTo>
                  <a:pt x="298" y="318"/>
                </a:lnTo>
                <a:lnTo>
                  <a:pt x="296" y="318"/>
                </a:lnTo>
                <a:lnTo>
                  <a:pt x="296" y="316"/>
                </a:lnTo>
                <a:lnTo>
                  <a:pt x="295" y="314"/>
                </a:lnTo>
                <a:lnTo>
                  <a:pt x="288" y="313"/>
                </a:lnTo>
                <a:lnTo>
                  <a:pt x="283" y="313"/>
                </a:lnTo>
                <a:lnTo>
                  <a:pt x="281" y="313"/>
                </a:lnTo>
                <a:lnTo>
                  <a:pt x="281" y="313"/>
                </a:lnTo>
                <a:lnTo>
                  <a:pt x="279" y="313"/>
                </a:lnTo>
                <a:lnTo>
                  <a:pt x="278" y="313"/>
                </a:lnTo>
                <a:lnTo>
                  <a:pt x="278" y="313"/>
                </a:lnTo>
                <a:lnTo>
                  <a:pt x="278" y="313"/>
                </a:lnTo>
                <a:lnTo>
                  <a:pt x="276" y="313"/>
                </a:lnTo>
                <a:lnTo>
                  <a:pt x="274" y="316"/>
                </a:lnTo>
                <a:lnTo>
                  <a:pt x="273" y="319"/>
                </a:lnTo>
                <a:lnTo>
                  <a:pt x="271" y="321"/>
                </a:lnTo>
                <a:lnTo>
                  <a:pt x="269" y="323"/>
                </a:lnTo>
                <a:lnTo>
                  <a:pt x="261" y="321"/>
                </a:lnTo>
                <a:lnTo>
                  <a:pt x="258" y="319"/>
                </a:lnTo>
                <a:lnTo>
                  <a:pt x="254" y="319"/>
                </a:lnTo>
                <a:lnTo>
                  <a:pt x="253" y="321"/>
                </a:lnTo>
                <a:lnTo>
                  <a:pt x="253" y="328"/>
                </a:lnTo>
                <a:lnTo>
                  <a:pt x="251" y="330"/>
                </a:lnTo>
                <a:lnTo>
                  <a:pt x="248" y="331"/>
                </a:lnTo>
                <a:lnTo>
                  <a:pt x="239" y="335"/>
                </a:lnTo>
                <a:lnTo>
                  <a:pt x="237" y="333"/>
                </a:lnTo>
                <a:lnTo>
                  <a:pt x="236" y="331"/>
                </a:lnTo>
                <a:lnTo>
                  <a:pt x="234" y="333"/>
                </a:lnTo>
                <a:lnTo>
                  <a:pt x="232" y="333"/>
                </a:lnTo>
                <a:lnTo>
                  <a:pt x="232" y="331"/>
                </a:lnTo>
                <a:lnTo>
                  <a:pt x="232" y="331"/>
                </a:lnTo>
                <a:lnTo>
                  <a:pt x="231" y="331"/>
                </a:lnTo>
                <a:lnTo>
                  <a:pt x="231" y="333"/>
                </a:lnTo>
                <a:lnTo>
                  <a:pt x="229" y="333"/>
                </a:lnTo>
                <a:lnTo>
                  <a:pt x="229" y="333"/>
                </a:lnTo>
                <a:lnTo>
                  <a:pt x="227" y="331"/>
                </a:lnTo>
                <a:lnTo>
                  <a:pt x="227" y="333"/>
                </a:lnTo>
                <a:lnTo>
                  <a:pt x="226" y="335"/>
                </a:lnTo>
                <a:lnTo>
                  <a:pt x="224" y="335"/>
                </a:lnTo>
                <a:lnTo>
                  <a:pt x="222" y="335"/>
                </a:lnTo>
                <a:lnTo>
                  <a:pt x="222" y="335"/>
                </a:lnTo>
                <a:lnTo>
                  <a:pt x="219" y="335"/>
                </a:lnTo>
                <a:lnTo>
                  <a:pt x="217" y="335"/>
                </a:lnTo>
                <a:lnTo>
                  <a:pt x="214" y="331"/>
                </a:lnTo>
                <a:lnTo>
                  <a:pt x="212" y="330"/>
                </a:lnTo>
                <a:lnTo>
                  <a:pt x="211" y="328"/>
                </a:lnTo>
                <a:lnTo>
                  <a:pt x="207" y="328"/>
                </a:lnTo>
                <a:lnTo>
                  <a:pt x="204" y="328"/>
                </a:lnTo>
                <a:lnTo>
                  <a:pt x="202" y="328"/>
                </a:lnTo>
                <a:lnTo>
                  <a:pt x="200" y="326"/>
                </a:lnTo>
                <a:lnTo>
                  <a:pt x="199" y="326"/>
                </a:lnTo>
                <a:lnTo>
                  <a:pt x="199" y="328"/>
                </a:lnTo>
                <a:lnTo>
                  <a:pt x="197" y="330"/>
                </a:lnTo>
                <a:lnTo>
                  <a:pt x="195" y="331"/>
                </a:lnTo>
                <a:lnTo>
                  <a:pt x="184" y="330"/>
                </a:lnTo>
                <a:lnTo>
                  <a:pt x="182" y="330"/>
                </a:lnTo>
                <a:lnTo>
                  <a:pt x="180" y="328"/>
                </a:lnTo>
                <a:lnTo>
                  <a:pt x="182" y="324"/>
                </a:lnTo>
                <a:lnTo>
                  <a:pt x="184" y="323"/>
                </a:lnTo>
                <a:lnTo>
                  <a:pt x="184" y="321"/>
                </a:lnTo>
                <a:lnTo>
                  <a:pt x="182" y="319"/>
                </a:lnTo>
                <a:lnTo>
                  <a:pt x="182" y="316"/>
                </a:lnTo>
                <a:lnTo>
                  <a:pt x="180" y="313"/>
                </a:lnTo>
                <a:lnTo>
                  <a:pt x="182" y="309"/>
                </a:lnTo>
                <a:lnTo>
                  <a:pt x="174" y="309"/>
                </a:lnTo>
                <a:lnTo>
                  <a:pt x="167" y="311"/>
                </a:lnTo>
                <a:lnTo>
                  <a:pt x="165" y="311"/>
                </a:lnTo>
                <a:lnTo>
                  <a:pt x="163" y="311"/>
                </a:lnTo>
                <a:lnTo>
                  <a:pt x="162" y="309"/>
                </a:lnTo>
                <a:lnTo>
                  <a:pt x="162" y="309"/>
                </a:lnTo>
                <a:lnTo>
                  <a:pt x="162" y="308"/>
                </a:lnTo>
                <a:lnTo>
                  <a:pt x="163" y="303"/>
                </a:lnTo>
                <a:lnTo>
                  <a:pt x="168" y="294"/>
                </a:lnTo>
                <a:lnTo>
                  <a:pt x="168" y="291"/>
                </a:lnTo>
                <a:lnTo>
                  <a:pt x="168" y="291"/>
                </a:lnTo>
                <a:lnTo>
                  <a:pt x="168" y="289"/>
                </a:lnTo>
                <a:lnTo>
                  <a:pt x="168" y="287"/>
                </a:lnTo>
                <a:lnTo>
                  <a:pt x="167" y="287"/>
                </a:lnTo>
                <a:lnTo>
                  <a:pt x="165" y="289"/>
                </a:lnTo>
                <a:lnTo>
                  <a:pt x="163" y="289"/>
                </a:lnTo>
                <a:lnTo>
                  <a:pt x="163" y="289"/>
                </a:lnTo>
                <a:lnTo>
                  <a:pt x="162" y="289"/>
                </a:lnTo>
                <a:lnTo>
                  <a:pt x="158" y="287"/>
                </a:lnTo>
                <a:lnTo>
                  <a:pt x="157" y="286"/>
                </a:lnTo>
                <a:lnTo>
                  <a:pt x="157" y="286"/>
                </a:lnTo>
                <a:lnTo>
                  <a:pt x="155" y="284"/>
                </a:lnTo>
                <a:lnTo>
                  <a:pt x="157" y="281"/>
                </a:lnTo>
                <a:lnTo>
                  <a:pt x="155" y="279"/>
                </a:lnTo>
                <a:lnTo>
                  <a:pt x="155" y="279"/>
                </a:lnTo>
                <a:lnTo>
                  <a:pt x="153" y="279"/>
                </a:lnTo>
                <a:lnTo>
                  <a:pt x="153" y="281"/>
                </a:lnTo>
                <a:lnTo>
                  <a:pt x="152" y="281"/>
                </a:lnTo>
                <a:lnTo>
                  <a:pt x="150" y="281"/>
                </a:lnTo>
                <a:lnTo>
                  <a:pt x="143" y="277"/>
                </a:lnTo>
                <a:lnTo>
                  <a:pt x="142" y="277"/>
                </a:lnTo>
                <a:lnTo>
                  <a:pt x="142" y="277"/>
                </a:lnTo>
                <a:lnTo>
                  <a:pt x="140" y="279"/>
                </a:lnTo>
                <a:lnTo>
                  <a:pt x="140" y="281"/>
                </a:lnTo>
                <a:lnTo>
                  <a:pt x="140" y="281"/>
                </a:lnTo>
                <a:lnTo>
                  <a:pt x="138" y="282"/>
                </a:lnTo>
                <a:lnTo>
                  <a:pt x="138" y="284"/>
                </a:lnTo>
                <a:lnTo>
                  <a:pt x="137" y="286"/>
                </a:lnTo>
                <a:lnTo>
                  <a:pt x="132" y="284"/>
                </a:lnTo>
                <a:lnTo>
                  <a:pt x="130" y="284"/>
                </a:lnTo>
                <a:lnTo>
                  <a:pt x="128" y="284"/>
                </a:lnTo>
                <a:lnTo>
                  <a:pt x="128" y="286"/>
                </a:lnTo>
                <a:lnTo>
                  <a:pt x="128" y="287"/>
                </a:lnTo>
                <a:lnTo>
                  <a:pt x="126" y="291"/>
                </a:lnTo>
                <a:lnTo>
                  <a:pt x="126" y="293"/>
                </a:lnTo>
                <a:lnTo>
                  <a:pt x="126" y="293"/>
                </a:lnTo>
                <a:lnTo>
                  <a:pt x="128" y="294"/>
                </a:lnTo>
                <a:lnTo>
                  <a:pt x="130" y="296"/>
                </a:lnTo>
                <a:lnTo>
                  <a:pt x="130" y="298"/>
                </a:lnTo>
                <a:lnTo>
                  <a:pt x="130" y="299"/>
                </a:lnTo>
                <a:lnTo>
                  <a:pt x="130" y="301"/>
                </a:lnTo>
                <a:lnTo>
                  <a:pt x="130" y="303"/>
                </a:lnTo>
                <a:lnTo>
                  <a:pt x="128" y="303"/>
                </a:lnTo>
                <a:lnTo>
                  <a:pt x="128" y="306"/>
                </a:lnTo>
                <a:lnTo>
                  <a:pt x="125" y="308"/>
                </a:lnTo>
                <a:lnTo>
                  <a:pt x="123" y="309"/>
                </a:lnTo>
                <a:lnTo>
                  <a:pt x="121" y="309"/>
                </a:lnTo>
                <a:lnTo>
                  <a:pt x="118" y="309"/>
                </a:lnTo>
                <a:lnTo>
                  <a:pt x="118" y="309"/>
                </a:lnTo>
                <a:lnTo>
                  <a:pt x="116" y="309"/>
                </a:lnTo>
                <a:lnTo>
                  <a:pt x="116" y="311"/>
                </a:lnTo>
                <a:lnTo>
                  <a:pt x="116" y="311"/>
                </a:lnTo>
                <a:lnTo>
                  <a:pt x="113" y="313"/>
                </a:lnTo>
                <a:lnTo>
                  <a:pt x="113" y="313"/>
                </a:lnTo>
                <a:lnTo>
                  <a:pt x="111" y="314"/>
                </a:lnTo>
                <a:lnTo>
                  <a:pt x="111" y="316"/>
                </a:lnTo>
                <a:lnTo>
                  <a:pt x="110" y="318"/>
                </a:lnTo>
                <a:lnTo>
                  <a:pt x="108" y="318"/>
                </a:lnTo>
                <a:lnTo>
                  <a:pt x="108" y="318"/>
                </a:lnTo>
                <a:lnTo>
                  <a:pt x="106" y="314"/>
                </a:lnTo>
                <a:lnTo>
                  <a:pt x="105" y="314"/>
                </a:lnTo>
                <a:lnTo>
                  <a:pt x="103" y="314"/>
                </a:lnTo>
                <a:lnTo>
                  <a:pt x="105" y="318"/>
                </a:lnTo>
                <a:lnTo>
                  <a:pt x="106" y="323"/>
                </a:lnTo>
                <a:lnTo>
                  <a:pt x="105" y="323"/>
                </a:lnTo>
                <a:lnTo>
                  <a:pt x="103" y="321"/>
                </a:lnTo>
                <a:lnTo>
                  <a:pt x="101" y="319"/>
                </a:lnTo>
                <a:lnTo>
                  <a:pt x="100" y="318"/>
                </a:lnTo>
                <a:lnTo>
                  <a:pt x="100" y="316"/>
                </a:lnTo>
                <a:lnTo>
                  <a:pt x="98" y="311"/>
                </a:lnTo>
                <a:lnTo>
                  <a:pt x="96" y="304"/>
                </a:lnTo>
                <a:lnTo>
                  <a:pt x="95" y="299"/>
                </a:lnTo>
                <a:lnTo>
                  <a:pt x="89" y="287"/>
                </a:lnTo>
                <a:lnTo>
                  <a:pt x="86" y="277"/>
                </a:lnTo>
                <a:lnTo>
                  <a:pt x="81" y="266"/>
                </a:lnTo>
                <a:lnTo>
                  <a:pt x="78" y="256"/>
                </a:lnTo>
                <a:lnTo>
                  <a:pt x="73" y="244"/>
                </a:lnTo>
                <a:lnTo>
                  <a:pt x="69" y="237"/>
                </a:lnTo>
                <a:lnTo>
                  <a:pt x="68" y="232"/>
                </a:lnTo>
                <a:lnTo>
                  <a:pt x="63" y="220"/>
                </a:lnTo>
                <a:lnTo>
                  <a:pt x="58" y="208"/>
                </a:lnTo>
                <a:lnTo>
                  <a:pt x="58" y="208"/>
                </a:lnTo>
                <a:lnTo>
                  <a:pt x="58" y="208"/>
                </a:lnTo>
                <a:lnTo>
                  <a:pt x="58" y="208"/>
                </a:lnTo>
                <a:lnTo>
                  <a:pt x="51" y="193"/>
                </a:lnTo>
                <a:lnTo>
                  <a:pt x="44" y="178"/>
                </a:lnTo>
                <a:lnTo>
                  <a:pt x="37" y="163"/>
                </a:lnTo>
                <a:lnTo>
                  <a:pt x="31" y="148"/>
                </a:lnTo>
                <a:lnTo>
                  <a:pt x="27" y="138"/>
                </a:lnTo>
                <a:lnTo>
                  <a:pt x="22" y="126"/>
                </a:lnTo>
                <a:lnTo>
                  <a:pt x="17" y="116"/>
                </a:lnTo>
                <a:lnTo>
                  <a:pt x="12" y="104"/>
                </a:lnTo>
                <a:lnTo>
                  <a:pt x="9" y="97"/>
                </a:lnTo>
                <a:lnTo>
                  <a:pt x="4" y="87"/>
                </a:lnTo>
                <a:lnTo>
                  <a:pt x="0" y="82"/>
                </a:lnTo>
                <a:lnTo>
                  <a:pt x="0" y="81"/>
                </a:lnTo>
                <a:lnTo>
                  <a:pt x="2" y="79"/>
                </a:lnTo>
                <a:lnTo>
                  <a:pt x="4" y="77"/>
                </a:lnTo>
                <a:lnTo>
                  <a:pt x="4" y="77"/>
                </a:lnTo>
                <a:lnTo>
                  <a:pt x="4" y="77"/>
                </a:lnTo>
                <a:lnTo>
                  <a:pt x="5" y="77"/>
                </a:lnTo>
                <a:lnTo>
                  <a:pt x="5" y="77"/>
                </a:lnTo>
                <a:lnTo>
                  <a:pt x="5" y="79"/>
                </a:lnTo>
                <a:lnTo>
                  <a:pt x="7" y="79"/>
                </a:lnTo>
                <a:lnTo>
                  <a:pt x="7" y="79"/>
                </a:lnTo>
                <a:lnTo>
                  <a:pt x="9" y="77"/>
                </a:lnTo>
                <a:lnTo>
                  <a:pt x="9" y="77"/>
                </a:lnTo>
                <a:lnTo>
                  <a:pt x="9" y="77"/>
                </a:lnTo>
                <a:lnTo>
                  <a:pt x="9" y="76"/>
                </a:lnTo>
                <a:lnTo>
                  <a:pt x="9" y="76"/>
                </a:lnTo>
                <a:lnTo>
                  <a:pt x="9" y="76"/>
                </a:lnTo>
                <a:lnTo>
                  <a:pt x="9" y="74"/>
                </a:lnTo>
                <a:lnTo>
                  <a:pt x="9" y="74"/>
                </a:lnTo>
                <a:lnTo>
                  <a:pt x="9" y="74"/>
                </a:lnTo>
                <a:lnTo>
                  <a:pt x="9" y="74"/>
                </a:lnTo>
                <a:lnTo>
                  <a:pt x="9" y="72"/>
                </a:lnTo>
                <a:lnTo>
                  <a:pt x="9" y="72"/>
                </a:lnTo>
                <a:lnTo>
                  <a:pt x="10" y="72"/>
                </a:lnTo>
                <a:lnTo>
                  <a:pt x="16" y="72"/>
                </a:lnTo>
                <a:lnTo>
                  <a:pt x="16" y="72"/>
                </a:lnTo>
                <a:lnTo>
                  <a:pt x="16" y="72"/>
                </a:lnTo>
                <a:lnTo>
                  <a:pt x="16" y="71"/>
                </a:lnTo>
                <a:lnTo>
                  <a:pt x="16" y="71"/>
                </a:lnTo>
                <a:lnTo>
                  <a:pt x="16" y="71"/>
                </a:lnTo>
                <a:lnTo>
                  <a:pt x="16" y="69"/>
                </a:lnTo>
                <a:lnTo>
                  <a:pt x="16" y="69"/>
                </a:lnTo>
                <a:lnTo>
                  <a:pt x="16" y="69"/>
                </a:lnTo>
                <a:lnTo>
                  <a:pt x="16" y="69"/>
                </a:lnTo>
                <a:lnTo>
                  <a:pt x="14" y="69"/>
                </a:lnTo>
                <a:lnTo>
                  <a:pt x="9" y="67"/>
                </a:lnTo>
                <a:lnTo>
                  <a:pt x="9" y="67"/>
                </a:lnTo>
                <a:lnTo>
                  <a:pt x="9" y="67"/>
                </a:lnTo>
                <a:lnTo>
                  <a:pt x="9" y="67"/>
                </a:lnTo>
                <a:lnTo>
                  <a:pt x="9" y="67"/>
                </a:lnTo>
                <a:lnTo>
                  <a:pt x="9" y="67"/>
                </a:lnTo>
                <a:lnTo>
                  <a:pt x="9" y="62"/>
                </a:lnTo>
                <a:lnTo>
                  <a:pt x="10" y="62"/>
                </a:lnTo>
                <a:lnTo>
                  <a:pt x="12" y="60"/>
                </a:lnTo>
                <a:lnTo>
                  <a:pt x="21" y="60"/>
                </a:lnTo>
                <a:lnTo>
                  <a:pt x="21" y="60"/>
                </a:lnTo>
                <a:lnTo>
                  <a:pt x="21" y="60"/>
                </a:lnTo>
                <a:lnTo>
                  <a:pt x="21" y="60"/>
                </a:lnTo>
                <a:lnTo>
                  <a:pt x="22" y="59"/>
                </a:lnTo>
                <a:lnTo>
                  <a:pt x="22" y="59"/>
                </a:lnTo>
                <a:lnTo>
                  <a:pt x="22" y="59"/>
                </a:lnTo>
                <a:lnTo>
                  <a:pt x="24" y="59"/>
                </a:lnTo>
                <a:lnTo>
                  <a:pt x="24" y="59"/>
                </a:lnTo>
                <a:lnTo>
                  <a:pt x="26" y="59"/>
                </a:lnTo>
                <a:lnTo>
                  <a:pt x="26" y="60"/>
                </a:lnTo>
                <a:lnTo>
                  <a:pt x="26" y="60"/>
                </a:lnTo>
                <a:lnTo>
                  <a:pt x="26" y="62"/>
                </a:lnTo>
                <a:lnTo>
                  <a:pt x="26" y="67"/>
                </a:lnTo>
                <a:lnTo>
                  <a:pt x="26" y="69"/>
                </a:lnTo>
                <a:lnTo>
                  <a:pt x="26" y="69"/>
                </a:lnTo>
                <a:lnTo>
                  <a:pt x="26" y="69"/>
                </a:lnTo>
                <a:lnTo>
                  <a:pt x="26" y="69"/>
                </a:lnTo>
                <a:lnTo>
                  <a:pt x="26" y="69"/>
                </a:lnTo>
                <a:lnTo>
                  <a:pt x="26" y="69"/>
                </a:lnTo>
                <a:lnTo>
                  <a:pt x="27" y="71"/>
                </a:lnTo>
                <a:lnTo>
                  <a:pt x="32" y="71"/>
                </a:lnTo>
                <a:lnTo>
                  <a:pt x="34" y="71"/>
                </a:lnTo>
                <a:lnTo>
                  <a:pt x="34" y="71"/>
                </a:lnTo>
                <a:lnTo>
                  <a:pt x="36" y="69"/>
                </a:lnTo>
                <a:lnTo>
                  <a:pt x="39" y="69"/>
                </a:lnTo>
                <a:lnTo>
                  <a:pt x="39" y="69"/>
                </a:lnTo>
                <a:lnTo>
                  <a:pt x="42" y="69"/>
                </a:lnTo>
                <a:lnTo>
                  <a:pt x="42" y="69"/>
                </a:lnTo>
                <a:lnTo>
                  <a:pt x="46" y="69"/>
                </a:lnTo>
                <a:lnTo>
                  <a:pt x="46" y="69"/>
                </a:lnTo>
                <a:lnTo>
                  <a:pt x="47" y="69"/>
                </a:lnTo>
                <a:lnTo>
                  <a:pt x="47" y="67"/>
                </a:lnTo>
                <a:lnTo>
                  <a:pt x="47" y="67"/>
                </a:lnTo>
                <a:lnTo>
                  <a:pt x="46" y="62"/>
                </a:lnTo>
                <a:lnTo>
                  <a:pt x="46" y="60"/>
                </a:lnTo>
                <a:lnTo>
                  <a:pt x="46" y="60"/>
                </a:lnTo>
                <a:lnTo>
                  <a:pt x="47" y="59"/>
                </a:lnTo>
                <a:lnTo>
                  <a:pt x="49" y="57"/>
                </a:lnTo>
                <a:lnTo>
                  <a:pt x="51" y="59"/>
                </a:lnTo>
                <a:lnTo>
                  <a:pt x="51" y="59"/>
                </a:lnTo>
                <a:lnTo>
                  <a:pt x="53" y="59"/>
                </a:lnTo>
                <a:lnTo>
                  <a:pt x="61" y="55"/>
                </a:lnTo>
                <a:lnTo>
                  <a:pt x="63" y="55"/>
                </a:lnTo>
                <a:lnTo>
                  <a:pt x="64" y="57"/>
                </a:lnTo>
                <a:lnTo>
                  <a:pt x="68" y="59"/>
                </a:lnTo>
                <a:lnTo>
                  <a:pt x="69" y="59"/>
                </a:lnTo>
                <a:lnTo>
                  <a:pt x="69" y="59"/>
                </a:lnTo>
                <a:lnTo>
                  <a:pt x="69" y="59"/>
                </a:lnTo>
                <a:lnTo>
                  <a:pt x="71" y="57"/>
                </a:lnTo>
                <a:lnTo>
                  <a:pt x="71" y="57"/>
                </a:lnTo>
                <a:lnTo>
                  <a:pt x="71" y="55"/>
                </a:lnTo>
                <a:lnTo>
                  <a:pt x="71" y="55"/>
                </a:lnTo>
                <a:lnTo>
                  <a:pt x="73" y="55"/>
                </a:lnTo>
                <a:lnTo>
                  <a:pt x="73" y="55"/>
                </a:lnTo>
                <a:lnTo>
                  <a:pt x="74" y="57"/>
                </a:lnTo>
                <a:lnTo>
                  <a:pt x="74" y="57"/>
                </a:lnTo>
                <a:lnTo>
                  <a:pt x="81" y="57"/>
                </a:lnTo>
                <a:lnTo>
                  <a:pt x="81" y="57"/>
                </a:lnTo>
                <a:lnTo>
                  <a:pt x="83" y="57"/>
                </a:lnTo>
                <a:lnTo>
                  <a:pt x="83" y="57"/>
                </a:lnTo>
                <a:lnTo>
                  <a:pt x="83" y="55"/>
                </a:lnTo>
                <a:lnTo>
                  <a:pt x="83" y="55"/>
                </a:lnTo>
                <a:lnTo>
                  <a:pt x="84" y="55"/>
                </a:lnTo>
                <a:lnTo>
                  <a:pt x="84" y="55"/>
                </a:lnTo>
                <a:lnTo>
                  <a:pt x="89" y="55"/>
                </a:lnTo>
                <a:lnTo>
                  <a:pt x="89" y="55"/>
                </a:lnTo>
                <a:lnTo>
                  <a:pt x="89" y="55"/>
                </a:lnTo>
                <a:lnTo>
                  <a:pt x="89" y="55"/>
                </a:lnTo>
                <a:lnTo>
                  <a:pt x="89" y="57"/>
                </a:lnTo>
                <a:lnTo>
                  <a:pt x="89" y="57"/>
                </a:lnTo>
                <a:lnTo>
                  <a:pt x="91" y="57"/>
                </a:lnTo>
                <a:lnTo>
                  <a:pt x="91" y="57"/>
                </a:lnTo>
                <a:lnTo>
                  <a:pt x="100" y="54"/>
                </a:lnTo>
                <a:lnTo>
                  <a:pt x="101" y="54"/>
                </a:lnTo>
                <a:lnTo>
                  <a:pt x="101" y="52"/>
                </a:lnTo>
                <a:lnTo>
                  <a:pt x="101" y="52"/>
                </a:lnTo>
                <a:lnTo>
                  <a:pt x="101" y="50"/>
                </a:lnTo>
                <a:lnTo>
                  <a:pt x="101" y="50"/>
                </a:lnTo>
                <a:lnTo>
                  <a:pt x="101" y="50"/>
                </a:lnTo>
                <a:lnTo>
                  <a:pt x="101" y="49"/>
                </a:lnTo>
                <a:lnTo>
                  <a:pt x="103" y="49"/>
                </a:lnTo>
                <a:lnTo>
                  <a:pt x="103" y="49"/>
                </a:lnTo>
                <a:lnTo>
                  <a:pt x="105" y="45"/>
                </a:lnTo>
                <a:lnTo>
                  <a:pt x="106" y="45"/>
                </a:lnTo>
                <a:lnTo>
                  <a:pt x="108" y="45"/>
                </a:lnTo>
                <a:lnTo>
                  <a:pt x="108" y="45"/>
                </a:lnTo>
                <a:lnTo>
                  <a:pt x="110" y="45"/>
                </a:lnTo>
                <a:lnTo>
                  <a:pt x="110" y="47"/>
                </a:lnTo>
                <a:lnTo>
                  <a:pt x="110" y="47"/>
                </a:lnTo>
                <a:lnTo>
                  <a:pt x="111" y="47"/>
                </a:lnTo>
                <a:lnTo>
                  <a:pt x="113" y="45"/>
                </a:lnTo>
                <a:lnTo>
                  <a:pt x="116" y="44"/>
                </a:lnTo>
                <a:lnTo>
                  <a:pt x="116" y="44"/>
                </a:lnTo>
                <a:lnTo>
                  <a:pt x="116" y="44"/>
                </a:lnTo>
                <a:lnTo>
                  <a:pt x="116" y="42"/>
                </a:lnTo>
                <a:lnTo>
                  <a:pt x="116" y="42"/>
                </a:lnTo>
                <a:lnTo>
                  <a:pt x="116" y="42"/>
                </a:lnTo>
                <a:lnTo>
                  <a:pt x="115" y="40"/>
                </a:lnTo>
                <a:lnTo>
                  <a:pt x="115" y="40"/>
                </a:lnTo>
                <a:lnTo>
                  <a:pt x="116" y="40"/>
                </a:lnTo>
                <a:lnTo>
                  <a:pt x="116" y="39"/>
                </a:lnTo>
                <a:lnTo>
                  <a:pt x="116" y="39"/>
                </a:lnTo>
                <a:lnTo>
                  <a:pt x="116" y="39"/>
                </a:lnTo>
                <a:lnTo>
                  <a:pt x="116" y="37"/>
                </a:lnTo>
                <a:lnTo>
                  <a:pt x="126" y="32"/>
                </a:lnTo>
                <a:lnTo>
                  <a:pt x="126" y="32"/>
                </a:lnTo>
                <a:lnTo>
                  <a:pt x="128" y="30"/>
                </a:lnTo>
                <a:lnTo>
                  <a:pt x="128" y="30"/>
                </a:lnTo>
                <a:lnTo>
                  <a:pt x="126" y="29"/>
                </a:lnTo>
                <a:lnTo>
                  <a:pt x="126" y="29"/>
                </a:lnTo>
                <a:lnTo>
                  <a:pt x="128" y="29"/>
                </a:lnTo>
                <a:lnTo>
                  <a:pt x="128" y="29"/>
                </a:lnTo>
                <a:lnTo>
                  <a:pt x="128" y="27"/>
                </a:lnTo>
                <a:lnTo>
                  <a:pt x="130" y="27"/>
                </a:lnTo>
                <a:lnTo>
                  <a:pt x="132" y="25"/>
                </a:lnTo>
                <a:lnTo>
                  <a:pt x="132" y="25"/>
                </a:lnTo>
                <a:lnTo>
                  <a:pt x="133" y="27"/>
                </a:lnTo>
                <a:lnTo>
                  <a:pt x="135" y="29"/>
                </a:lnTo>
                <a:lnTo>
                  <a:pt x="135" y="29"/>
                </a:lnTo>
                <a:lnTo>
                  <a:pt x="137" y="29"/>
                </a:lnTo>
                <a:lnTo>
                  <a:pt x="140" y="27"/>
                </a:lnTo>
                <a:lnTo>
                  <a:pt x="142" y="27"/>
                </a:lnTo>
                <a:lnTo>
                  <a:pt x="142" y="25"/>
                </a:lnTo>
                <a:lnTo>
                  <a:pt x="142" y="25"/>
                </a:lnTo>
                <a:lnTo>
                  <a:pt x="142" y="25"/>
                </a:lnTo>
                <a:lnTo>
                  <a:pt x="142" y="25"/>
                </a:lnTo>
                <a:lnTo>
                  <a:pt x="145" y="23"/>
                </a:lnTo>
                <a:lnTo>
                  <a:pt x="147" y="22"/>
                </a:lnTo>
                <a:lnTo>
                  <a:pt x="148" y="22"/>
                </a:lnTo>
                <a:lnTo>
                  <a:pt x="148" y="22"/>
                </a:lnTo>
                <a:lnTo>
                  <a:pt x="150" y="23"/>
                </a:lnTo>
                <a:lnTo>
                  <a:pt x="152" y="23"/>
                </a:lnTo>
                <a:lnTo>
                  <a:pt x="153" y="22"/>
                </a:lnTo>
                <a:lnTo>
                  <a:pt x="153" y="22"/>
                </a:lnTo>
                <a:lnTo>
                  <a:pt x="153" y="22"/>
                </a:lnTo>
                <a:lnTo>
                  <a:pt x="153" y="20"/>
                </a:lnTo>
                <a:lnTo>
                  <a:pt x="153" y="18"/>
                </a:lnTo>
                <a:lnTo>
                  <a:pt x="153" y="18"/>
                </a:lnTo>
                <a:lnTo>
                  <a:pt x="153" y="18"/>
                </a:lnTo>
                <a:lnTo>
                  <a:pt x="155" y="17"/>
                </a:lnTo>
                <a:lnTo>
                  <a:pt x="157" y="15"/>
                </a:lnTo>
                <a:lnTo>
                  <a:pt x="158" y="15"/>
                </a:lnTo>
                <a:lnTo>
                  <a:pt x="158" y="15"/>
                </a:lnTo>
                <a:lnTo>
                  <a:pt x="158" y="17"/>
                </a:lnTo>
                <a:lnTo>
                  <a:pt x="160" y="17"/>
                </a:lnTo>
                <a:lnTo>
                  <a:pt x="160" y="17"/>
                </a:lnTo>
                <a:lnTo>
                  <a:pt x="160" y="15"/>
                </a:lnTo>
                <a:lnTo>
                  <a:pt x="167" y="10"/>
                </a:lnTo>
                <a:lnTo>
                  <a:pt x="167" y="10"/>
                </a:lnTo>
                <a:lnTo>
                  <a:pt x="168" y="10"/>
                </a:lnTo>
                <a:lnTo>
                  <a:pt x="170" y="12"/>
                </a:lnTo>
                <a:lnTo>
                  <a:pt x="170" y="12"/>
                </a:lnTo>
                <a:lnTo>
                  <a:pt x="170" y="12"/>
                </a:lnTo>
                <a:lnTo>
                  <a:pt x="170" y="12"/>
                </a:lnTo>
                <a:lnTo>
                  <a:pt x="170" y="12"/>
                </a:lnTo>
                <a:lnTo>
                  <a:pt x="172" y="12"/>
                </a:lnTo>
                <a:lnTo>
                  <a:pt x="172" y="10"/>
                </a:lnTo>
                <a:lnTo>
                  <a:pt x="170" y="10"/>
                </a:lnTo>
                <a:lnTo>
                  <a:pt x="170" y="10"/>
                </a:lnTo>
                <a:lnTo>
                  <a:pt x="170" y="8"/>
                </a:lnTo>
                <a:lnTo>
                  <a:pt x="168" y="5"/>
                </a:lnTo>
                <a:lnTo>
                  <a:pt x="170" y="3"/>
                </a:lnTo>
                <a:lnTo>
                  <a:pt x="177" y="0"/>
                </a:lnTo>
                <a:lnTo>
                  <a:pt x="177" y="2"/>
                </a:lnTo>
                <a:lnTo>
                  <a:pt x="177" y="2"/>
                </a:lnTo>
                <a:lnTo>
                  <a:pt x="179" y="7"/>
                </a:lnTo>
                <a:lnTo>
                  <a:pt x="179" y="10"/>
                </a:lnTo>
                <a:lnTo>
                  <a:pt x="179" y="10"/>
                </a:lnTo>
                <a:lnTo>
                  <a:pt x="179" y="12"/>
                </a:lnTo>
                <a:lnTo>
                  <a:pt x="179" y="12"/>
                </a:lnTo>
                <a:lnTo>
                  <a:pt x="185" y="17"/>
                </a:lnTo>
                <a:lnTo>
                  <a:pt x="185" y="18"/>
                </a:lnTo>
                <a:lnTo>
                  <a:pt x="185" y="22"/>
                </a:lnTo>
                <a:lnTo>
                  <a:pt x="185" y="23"/>
                </a:lnTo>
                <a:lnTo>
                  <a:pt x="185" y="23"/>
                </a:lnTo>
                <a:lnTo>
                  <a:pt x="185" y="23"/>
                </a:lnTo>
                <a:lnTo>
                  <a:pt x="185" y="23"/>
                </a:lnTo>
                <a:lnTo>
                  <a:pt x="189" y="25"/>
                </a:lnTo>
                <a:lnTo>
                  <a:pt x="190" y="27"/>
                </a:lnTo>
                <a:lnTo>
                  <a:pt x="190" y="27"/>
                </a:lnTo>
                <a:lnTo>
                  <a:pt x="192" y="27"/>
                </a:lnTo>
                <a:lnTo>
                  <a:pt x="192" y="29"/>
                </a:lnTo>
                <a:lnTo>
                  <a:pt x="194" y="29"/>
                </a:lnTo>
                <a:lnTo>
                  <a:pt x="195" y="29"/>
                </a:lnTo>
                <a:lnTo>
                  <a:pt x="195" y="29"/>
                </a:lnTo>
                <a:lnTo>
                  <a:pt x="197" y="29"/>
                </a:lnTo>
                <a:lnTo>
                  <a:pt x="197" y="30"/>
                </a:lnTo>
                <a:lnTo>
                  <a:pt x="202" y="30"/>
                </a:lnTo>
                <a:lnTo>
                  <a:pt x="204" y="30"/>
                </a:lnTo>
                <a:lnTo>
                  <a:pt x="204" y="30"/>
                </a:lnTo>
                <a:lnTo>
                  <a:pt x="204" y="32"/>
                </a:lnTo>
                <a:lnTo>
                  <a:pt x="204" y="32"/>
                </a:lnTo>
                <a:lnTo>
                  <a:pt x="205" y="34"/>
                </a:lnTo>
                <a:lnTo>
                  <a:pt x="205" y="35"/>
                </a:lnTo>
                <a:lnTo>
                  <a:pt x="205" y="35"/>
                </a:lnTo>
                <a:lnTo>
                  <a:pt x="209" y="35"/>
                </a:lnTo>
                <a:lnTo>
                  <a:pt x="209" y="37"/>
                </a:lnTo>
                <a:lnTo>
                  <a:pt x="209" y="37"/>
                </a:lnTo>
                <a:lnTo>
                  <a:pt x="207" y="39"/>
                </a:lnTo>
                <a:lnTo>
                  <a:pt x="207" y="39"/>
                </a:lnTo>
                <a:lnTo>
                  <a:pt x="207" y="40"/>
                </a:lnTo>
                <a:lnTo>
                  <a:pt x="207" y="42"/>
                </a:lnTo>
                <a:lnTo>
                  <a:pt x="207" y="44"/>
                </a:lnTo>
                <a:lnTo>
                  <a:pt x="207" y="44"/>
                </a:lnTo>
                <a:lnTo>
                  <a:pt x="207" y="44"/>
                </a:lnTo>
                <a:lnTo>
                  <a:pt x="207" y="44"/>
                </a:lnTo>
                <a:lnTo>
                  <a:pt x="211" y="42"/>
                </a:lnTo>
                <a:lnTo>
                  <a:pt x="216" y="39"/>
                </a:lnTo>
                <a:lnTo>
                  <a:pt x="217" y="39"/>
                </a:lnTo>
                <a:lnTo>
                  <a:pt x="217" y="39"/>
                </a:lnTo>
                <a:lnTo>
                  <a:pt x="219" y="40"/>
                </a:lnTo>
                <a:lnTo>
                  <a:pt x="219" y="42"/>
                </a:lnTo>
                <a:lnTo>
                  <a:pt x="219" y="42"/>
                </a:lnTo>
                <a:lnTo>
                  <a:pt x="219" y="42"/>
                </a:lnTo>
                <a:lnTo>
                  <a:pt x="222" y="42"/>
                </a:lnTo>
                <a:lnTo>
                  <a:pt x="222" y="42"/>
                </a:lnTo>
                <a:lnTo>
                  <a:pt x="224" y="42"/>
                </a:lnTo>
                <a:lnTo>
                  <a:pt x="224" y="42"/>
                </a:lnTo>
                <a:lnTo>
                  <a:pt x="224" y="44"/>
                </a:lnTo>
                <a:lnTo>
                  <a:pt x="222" y="45"/>
                </a:lnTo>
                <a:lnTo>
                  <a:pt x="222" y="45"/>
                </a:lnTo>
                <a:lnTo>
                  <a:pt x="222" y="45"/>
                </a:lnTo>
                <a:lnTo>
                  <a:pt x="222" y="47"/>
                </a:lnTo>
                <a:lnTo>
                  <a:pt x="222" y="47"/>
                </a:lnTo>
                <a:lnTo>
                  <a:pt x="222" y="47"/>
                </a:lnTo>
                <a:lnTo>
                  <a:pt x="222" y="49"/>
                </a:lnTo>
                <a:lnTo>
                  <a:pt x="222" y="49"/>
                </a:lnTo>
                <a:lnTo>
                  <a:pt x="216" y="52"/>
                </a:lnTo>
                <a:lnTo>
                  <a:pt x="216" y="54"/>
                </a:lnTo>
                <a:lnTo>
                  <a:pt x="217" y="57"/>
                </a:lnTo>
                <a:lnTo>
                  <a:pt x="217" y="59"/>
                </a:lnTo>
                <a:lnTo>
                  <a:pt x="217" y="59"/>
                </a:lnTo>
                <a:lnTo>
                  <a:pt x="219" y="60"/>
                </a:lnTo>
                <a:lnTo>
                  <a:pt x="221" y="62"/>
                </a:lnTo>
                <a:lnTo>
                  <a:pt x="221" y="62"/>
                </a:lnTo>
                <a:lnTo>
                  <a:pt x="221" y="64"/>
                </a:lnTo>
                <a:lnTo>
                  <a:pt x="221" y="64"/>
                </a:lnTo>
                <a:lnTo>
                  <a:pt x="221" y="66"/>
                </a:lnTo>
                <a:lnTo>
                  <a:pt x="221" y="66"/>
                </a:lnTo>
                <a:lnTo>
                  <a:pt x="222" y="66"/>
                </a:lnTo>
                <a:lnTo>
                  <a:pt x="224" y="66"/>
                </a:lnTo>
                <a:lnTo>
                  <a:pt x="224" y="66"/>
                </a:lnTo>
                <a:lnTo>
                  <a:pt x="226" y="64"/>
                </a:lnTo>
                <a:lnTo>
                  <a:pt x="226" y="64"/>
                </a:lnTo>
                <a:lnTo>
                  <a:pt x="227" y="66"/>
                </a:lnTo>
                <a:lnTo>
                  <a:pt x="231" y="66"/>
                </a:lnTo>
                <a:lnTo>
                  <a:pt x="232" y="69"/>
                </a:lnTo>
                <a:lnTo>
                  <a:pt x="234" y="71"/>
                </a:lnTo>
                <a:lnTo>
                  <a:pt x="236" y="71"/>
                </a:lnTo>
                <a:lnTo>
                  <a:pt x="236" y="71"/>
                </a:lnTo>
                <a:lnTo>
                  <a:pt x="236" y="71"/>
                </a:lnTo>
                <a:lnTo>
                  <a:pt x="237" y="71"/>
                </a:lnTo>
                <a:lnTo>
                  <a:pt x="239" y="69"/>
                </a:lnTo>
                <a:lnTo>
                  <a:pt x="241" y="67"/>
                </a:lnTo>
                <a:lnTo>
                  <a:pt x="241" y="67"/>
                </a:lnTo>
                <a:lnTo>
                  <a:pt x="241" y="69"/>
                </a:lnTo>
                <a:lnTo>
                  <a:pt x="241" y="69"/>
                </a:lnTo>
                <a:lnTo>
                  <a:pt x="241" y="69"/>
                </a:lnTo>
                <a:lnTo>
                  <a:pt x="241" y="71"/>
                </a:lnTo>
                <a:lnTo>
                  <a:pt x="241" y="71"/>
                </a:lnTo>
                <a:lnTo>
                  <a:pt x="241" y="71"/>
                </a:lnTo>
                <a:lnTo>
                  <a:pt x="241" y="71"/>
                </a:lnTo>
                <a:lnTo>
                  <a:pt x="241" y="72"/>
                </a:lnTo>
                <a:lnTo>
                  <a:pt x="239" y="74"/>
                </a:lnTo>
                <a:lnTo>
                  <a:pt x="239" y="74"/>
                </a:lnTo>
                <a:lnTo>
                  <a:pt x="239" y="76"/>
                </a:lnTo>
                <a:lnTo>
                  <a:pt x="239" y="76"/>
                </a:lnTo>
                <a:lnTo>
                  <a:pt x="239" y="76"/>
                </a:lnTo>
                <a:lnTo>
                  <a:pt x="239" y="77"/>
                </a:lnTo>
                <a:lnTo>
                  <a:pt x="239" y="77"/>
                </a:lnTo>
                <a:lnTo>
                  <a:pt x="241" y="77"/>
                </a:lnTo>
                <a:lnTo>
                  <a:pt x="242" y="77"/>
                </a:lnTo>
                <a:lnTo>
                  <a:pt x="242" y="77"/>
                </a:lnTo>
                <a:lnTo>
                  <a:pt x="242" y="77"/>
                </a:lnTo>
                <a:lnTo>
                  <a:pt x="246" y="81"/>
                </a:lnTo>
                <a:lnTo>
                  <a:pt x="249" y="82"/>
                </a:lnTo>
                <a:lnTo>
                  <a:pt x="249" y="84"/>
                </a:lnTo>
                <a:lnTo>
                  <a:pt x="249" y="84"/>
                </a:lnTo>
                <a:lnTo>
                  <a:pt x="251" y="84"/>
                </a:lnTo>
                <a:lnTo>
                  <a:pt x="253" y="86"/>
                </a:lnTo>
                <a:lnTo>
                  <a:pt x="253" y="86"/>
                </a:lnTo>
                <a:lnTo>
                  <a:pt x="253" y="87"/>
                </a:lnTo>
                <a:lnTo>
                  <a:pt x="254" y="89"/>
                </a:lnTo>
                <a:lnTo>
                  <a:pt x="254" y="89"/>
                </a:lnTo>
                <a:lnTo>
                  <a:pt x="254" y="89"/>
                </a:lnTo>
                <a:lnTo>
                  <a:pt x="254" y="89"/>
                </a:lnTo>
                <a:lnTo>
                  <a:pt x="256" y="89"/>
                </a:lnTo>
                <a:lnTo>
                  <a:pt x="258" y="87"/>
                </a:lnTo>
                <a:lnTo>
                  <a:pt x="258" y="86"/>
                </a:lnTo>
                <a:lnTo>
                  <a:pt x="258" y="86"/>
                </a:lnTo>
                <a:lnTo>
                  <a:pt x="258" y="86"/>
                </a:lnTo>
                <a:lnTo>
                  <a:pt x="259" y="86"/>
                </a:lnTo>
                <a:lnTo>
                  <a:pt x="259" y="86"/>
                </a:lnTo>
                <a:lnTo>
                  <a:pt x="261" y="86"/>
                </a:lnTo>
                <a:lnTo>
                  <a:pt x="261" y="86"/>
                </a:lnTo>
                <a:lnTo>
                  <a:pt x="261" y="86"/>
                </a:lnTo>
                <a:lnTo>
                  <a:pt x="261" y="86"/>
                </a:lnTo>
                <a:lnTo>
                  <a:pt x="261" y="86"/>
                </a:lnTo>
                <a:lnTo>
                  <a:pt x="258" y="82"/>
                </a:lnTo>
                <a:lnTo>
                  <a:pt x="258" y="81"/>
                </a:lnTo>
                <a:lnTo>
                  <a:pt x="259" y="81"/>
                </a:lnTo>
                <a:lnTo>
                  <a:pt x="263" y="76"/>
                </a:lnTo>
                <a:lnTo>
                  <a:pt x="264" y="74"/>
                </a:lnTo>
                <a:lnTo>
                  <a:pt x="264" y="74"/>
                </a:lnTo>
                <a:lnTo>
                  <a:pt x="264" y="72"/>
                </a:lnTo>
                <a:lnTo>
                  <a:pt x="264" y="72"/>
                </a:lnTo>
                <a:lnTo>
                  <a:pt x="264" y="71"/>
                </a:lnTo>
                <a:lnTo>
                  <a:pt x="264" y="71"/>
                </a:lnTo>
                <a:lnTo>
                  <a:pt x="266" y="69"/>
                </a:lnTo>
                <a:lnTo>
                  <a:pt x="271" y="64"/>
                </a:lnTo>
                <a:lnTo>
                  <a:pt x="271" y="64"/>
                </a:lnTo>
                <a:lnTo>
                  <a:pt x="269" y="62"/>
                </a:lnTo>
                <a:lnTo>
                  <a:pt x="269" y="60"/>
                </a:lnTo>
                <a:lnTo>
                  <a:pt x="286" y="45"/>
                </a:lnTo>
                <a:lnTo>
                  <a:pt x="290" y="42"/>
                </a:lnTo>
                <a:lnTo>
                  <a:pt x="295" y="37"/>
                </a:lnTo>
                <a:lnTo>
                  <a:pt x="296" y="37"/>
                </a:lnTo>
                <a:lnTo>
                  <a:pt x="296" y="37"/>
                </a:lnTo>
                <a:lnTo>
                  <a:pt x="296" y="37"/>
                </a:lnTo>
                <a:lnTo>
                  <a:pt x="296" y="39"/>
                </a:lnTo>
                <a:lnTo>
                  <a:pt x="298" y="39"/>
                </a:lnTo>
                <a:lnTo>
                  <a:pt x="298" y="39"/>
                </a:lnTo>
                <a:lnTo>
                  <a:pt x="298" y="39"/>
                </a:lnTo>
                <a:lnTo>
                  <a:pt x="298" y="39"/>
                </a:lnTo>
                <a:lnTo>
                  <a:pt x="300" y="39"/>
                </a:lnTo>
                <a:lnTo>
                  <a:pt x="300" y="39"/>
                </a:lnTo>
                <a:lnTo>
                  <a:pt x="300" y="37"/>
                </a:lnTo>
                <a:lnTo>
                  <a:pt x="300" y="37"/>
                </a:lnTo>
                <a:lnTo>
                  <a:pt x="300" y="35"/>
                </a:lnTo>
                <a:lnTo>
                  <a:pt x="301" y="35"/>
                </a:lnTo>
                <a:lnTo>
                  <a:pt x="301" y="35"/>
                </a:lnTo>
                <a:lnTo>
                  <a:pt x="301" y="35"/>
                </a:lnTo>
                <a:lnTo>
                  <a:pt x="301" y="37"/>
                </a:lnTo>
                <a:lnTo>
                  <a:pt x="301" y="37"/>
                </a:lnTo>
                <a:lnTo>
                  <a:pt x="303" y="40"/>
                </a:lnTo>
                <a:lnTo>
                  <a:pt x="303" y="44"/>
                </a:lnTo>
                <a:lnTo>
                  <a:pt x="303" y="44"/>
                </a:lnTo>
                <a:lnTo>
                  <a:pt x="305" y="45"/>
                </a:lnTo>
                <a:lnTo>
                  <a:pt x="305" y="49"/>
                </a:lnTo>
                <a:lnTo>
                  <a:pt x="306" y="49"/>
                </a:lnTo>
                <a:lnTo>
                  <a:pt x="306" y="49"/>
                </a:lnTo>
                <a:lnTo>
                  <a:pt x="306" y="49"/>
                </a:lnTo>
                <a:lnTo>
                  <a:pt x="306" y="49"/>
                </a:lnTo>
                <a:lnTo>
                  <a:pt x="306" y="49"/>
                </a:lnTo>
                <a:lnTo>
                  <a:pt x="310" y="49"/>
                </a:lnTo>
                <a:lnTo>
                  <a:pt x="310" y="49"/>
                </a:lnTo>
                <a:lnTo>
                  <a:pt x="310" y="47"/>
                </a:lnTo>
                <a:lnTo>
                  <a:pt x="310" y="47"/>
                </a:lnTo>
                <a:lnTo>
                  <a:pt x="310" y="47"/>
                </a:lnTo>
                <a:lnTo>
                  <a:pt x="310" y="47"/>
                </a:lnTo>
                <a:lnTo>
                  <a:pt x="310" y="45"/>
                </a:lnTo>
                <a:lnTo>
                  <a:pt x="311" y="45"/>
                </a:lnTo>
                <a:lnTo>
                  <a:pt x="311" y="45"/>
                </a:lnTo>
                <a:lnTo>
                  <a:pt x="311" y="44"/>
                </a:lnTo>
                <a:lnTo>
                  <a:pt x="311" y="44"/>
                </a:lnTo>
                <a:lnTo>
                  <a:pt x="311" y="44"/>
                </a:lnTo>
                <a:lnTo>
                  <a:pt x="311" y="44"/>
                </a:lnTo>
                <a:lnTo>
                  <a:pt x="311" y="44"/>
                </a:lnTo>
                <a:lnTo>
                  <a:pt x="311" y="42"/>
                </a:lnTo>
                <a:lnTo>
                  <a:pt x="311" y="42"/>
                </a:lnTo>
                <a:lnTo>
                  <a:pt x="311" y="39"/>
                </a:lnTo>
                <a:lnTo>
                  <a:pt x="311" y="39"/>
                </a:lnTo>
                <a:lnTo>
                  <a:pt x="311" y="37"/>
                </a:lnTo>
                <a:lnTo>
                  <a:pt x="311" y="37"/>
                </a:lnTo>
                <a:lnTo>
                  <a:pt x="311" y="35"/>
                </a:lnTo>
                <a:lnTo>
                  <a:pt x="315" y="34"/>
                </a:lnTo>
                <a:lnTo>
                  <a:pt x="316" y="32"/>
                </a:lnTo>
                <a:lnTo>
                  <a:pt x="316" y="32"/>
                </a:lnTo>
                <a:lnTo>
                  <a:pt x="321" y="32"/>
                </a:lnTo>
                <a:lnTo>
                  <a:pt x="327" y="34"/>
                </a:lnTo>
                <a:lnTo>
                  <a:pt x="327" y="34"/>
                </a:lnTo>
                <a:lnTo>
                  <a:pt x="328" y="34"/>
                </a:lnTo>
                <a:lnTo>
                  <a:pt x="330" y="32"/>
                </a:lnTo>
                <a:lnTo>
                  <a:pt x="330" y="32"/>
                </a:lnTo>
                <a:lnTo>
                  <a:pt x="332" y="32"/>
                </a:lnTo>
                <a:lnTo>
                  <a:pt x="332" y="32"/>
                </a:lnTo>
                <a:lnTo>
                  <a:pt x="332" y="34"/>
                </a:lnTo>
                <a:lnTo>
                  <a:pt x="333" y="32"/>
                </a:lnTo>
                <a:lnTo>
                  <a:pt x="333" y="32"/>
                </a:lnTo>
                <a:lnTo>
                  <a:pt x="335" y="32"/>
                </a:lnTo>
                <a:lnTo>
                  <a:pt x="335" y="32"/>
                </a:lnTo>
                <a:lnTo>
                  <a:pt x="335" y="34"/>
                </a:lnTo>
                <a:lnTo>
                  <a:pt x="335" y="34"/>
                </a:lnTo>
                <a:lnTo>
                  <a:pt x="335" y="35"/>
                </a:lnTo>
                <a:lnTo>
                  <a:pt x="333" y="35"/>
                </a:lnTo>
                <a:lnTo>
                  <a:pt x="333" y="35"/>
                </a:lnTo>
                <a:lnTo>
                  <a:pt x="333" y="35"/>
                </a:lnTo>
                <a:lnTo>
                  <a:pt x="333" y="37"/>
                </a:lnTo>
                <a:lnTo>
                  <a:pt x="335" y="35"/>
                </a:lnTo>
                <a:lnTo>
                  <a:pt x="337" y="34"/>
                </a:lnTo>
                <a:lnTo>
                  <a:pt x="340" y="32"/>
                </a:lnTo>
                <a:lnTo>
                  <a:pt x="340" y="32"/>
                </a:lnTo>
                <a:lnTo>
                  <a:pt x="342" y="32"/>
                </a:lnTo>
                <a:lnTo>
                  <a:pt x="342" y="32"/>
                </a:lnTo>
                <a:lnTo>
                  <a:pt x="348" y="27"/>
                </a:lnTo>
                <a:lnTo>
                  <a:pt x="350" y="29"/>
                </a:lnTo>
                <a:lnTo>
                  <a:pt x="350" y="29"/>
                </a:lnTo>
                <a:lnTo>
                  <a:pt x="352" y="29"/>
                </a:lnTo>
                <a:lnTo>
                  <a:pt x="352" y="29"/>
                </a:lnTo>
                <a:lnTo>
                  <a:pt x="353" y="27"/>
                </a:lnTo>
                <a:lnTo>
                  <a:pt x="353" y="27"/>
                </a:lnTo>
                <a:lnTo>
                  <a:pt x="355" y="27"/>
                </a:lnTo>
                <a:lnTo>
                  <a:pt x="355" y="27"/>
                </a:lnTo>
                <a:lnTo>
                  <a:pt x="355" y="27"/>
                </a:lnTo>
                <a:lnTo>
                  <a:pt x="355" y="27"/>
                </a:lnTo>
                <a:lnTo>
                  <a:pt x="355" y="27"/>
                </a:lnTo>
                <a:lnTo>
                  <a:pt x="355" y="29"/>
                </a:lnTo>
                <a:lnTo>
                  <a:pt x="355" y="29"/>
                </a:lnTo>
                <a:lnTo>
                  <a:pt x="355" y="30"/>
                </a:lnTo>
                <a:lnTo>
                  <a:pt x="355" y="30"/>
                </a:lnTo>
                <a:lnTo>
                  <a:pt x="355" y="30"/>
                </a:lnTo>
                <a:lnTo>
                  <a:pt x="357" y="30"/>
                </a:lnTo>
                <a:lnTo>
                  <a:pt x="358" y="30"/>
                </a:lnTo>
                <a:lnTo>
                  <a:pt x="358" y="29"/>
                </a:lnTo>
                <a:lnTo>
                  <a:pt x="360" y="29"/>
                </a:lnTo>
                <a:lnTo>
                  <a:pt x="360" y="29"/>
                </a:lnTo>
                <a:lnTo>
                  <a:pt x="362" y="30"/>
                </a:lnTo>
                <a:lnTo>
                  <a:pt x="362" y="30"/>
                </a:lnTo>
                <a:lnTo>
                  <a:pt x="362" y="30"/>
                </a:lnTo>
                <a:lnTo>
                  <a:pt x="362" y="32"/>
                </a:lnTo>
                <a:lnTo>
                  <a:pt x="362" y="32"/>
                </a:lnTo>
                <a:lnTo>
                  <a:pt x="362" y="32"/>
                </a:lnTo>
                <a:lnTo>
                  <a:pt x="363" y="34"/>
                </a:lnTo>
                <a:lnTo>
                  <a:pt x="363" y="34"/>
                </a:lnTo>
                <a:lnTo>
                  <a:pt x="363" y="34"/>
                </a:lnTo>
                <a:lnTo>
                  <a:pt x="363" y="34"/>
                </a:lnTo>
                <a:lnTo>
                  <a:pt x="365" y="34"/>
                </a:lnTo>
                <a:lnTo>
                  <a:pt x="369" y="30"/>
                </a:lnTo>
                <a:lnTo>
                  <a:pt x="369" y="30"/>
                </a:lnTo>
                <a:lnTo>
                  <a:pt x="370" y="29"/>
                </a:lnTo>
                <a:lnTo>
                  <a:pt x="370" y="29"/>
                </a:lnTo>
                <a:lnTo>
                  <a:pt x="370" y="27"/>
                </a:lnTo>
                <a:lnTo>
                  <a:pt x="370" y="25"/>
                </a:lnTo>
                <a:lnTo>
                  <a:pt x="370" y="23"/>
                </a:lnTo>
                <a:lnTo>
                  <a:pt x="372" y="23"/>
                </a:lnTo>
                <a:lnTo>
                  <a:pt x="372" y="23"/>
                </a:lnTo>
                <a:lnTo>
                  <a:pt x="375" y="20"/>
                </a:lnTo>
                <a:lnTo>
                  <a:pt x="377" y="15"/>
                </a:lnTo>
                <a:lnTo>
                  <a:pt x="399" y="5"/>
                </a:lnTo>
                <a:lnTo>
                  <a:pt x="399" y="5"/>
                </a:lnTo>
                <a:lnTo>
                  <a:pt x="402" y="3"/>
                </a:lnTo>
                <a:lnTo>
                  <a:pt x="402" y="3"/>
                </a:lnTo>
                <a:lnTo>
                  <a:pt x="402" y="3"/>
                </a:lnTo>
                <a:lnTo>
                  <a:pt x="416" y="27"/>
                </a:lnTo>
                <a:lnTo>
                  <a:pt x="417" y="29"/>
                </a:lnTo>
                <a:lnTo>
                  <a:pt x="417" y="30"/>
                </a:lnTo>
                <a:lnTo>
                  <a:pt x="419" y="3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5" name="Freeform 108">
            <a:extLst>
              <a:ext uri="{FF2B5EF4-FFF2-40B4-BE49-F238E27FC236}">
                <a16:creationId xmlns:a16="http://schemas.microsoft.com/office/drawing/2014/main" id="{945875F1-4067-46D8-AD53-2674162A9E59}"/>
              </a:ext>
            </a:extLst>
          </p:cNvPr>
          <p:cNvSpPr>
            <a:spLocks/>
          </p:cNvSpPr>
          <p:nvPr/>
        </p:nvSpPr>
        <p:spPr bwMode="auto">
          <a:xfrm>
            <a:off x="7008418" y="5258491"/>
            <a:ext cx="490490" cy="334074"/>
          </a:xfrm>
          <a:custGeom>
            <a:avLst/>
            <a:gdLst>
              <a:gd name="T0" fmla="*/ 456 w 508"/>
              <a:gd name="T1" fmla="*/ 54 h 346"/>
              <a:gd name="T2" fmla="*/ 469 w 508"/>
              <a:gd name="T3" fmla="*/ 86 h 346"/>
              <a:gd name="T4" fmla="*/ 500 w 508"/>
              <a:gd name="T5" fmla="*/ 96 h 346"/>
              <a:gd name="T6" fmla="*/ 491 w 508"/>
              <a:gd name="T7" fmla="*/ 114 h 346"/>
              <a:gd name="T8" fmla="*/ 481 w 508"/>
              <a:gd name="T9" fmla="*/ 118 h 346"/>
              <a:gd name="T10" fmla="*/ 495 w 508"/>
              <a:gd name="T11" fmla="*/ 134 h 346"/>
              <a:gd name="T12" fmla="*/ 500 w 508"/>
              <a:gd name="T13" fmla="*/ 145 h 346"/>
              <a:gd name="T14" fmla="*/ 500 w 508"/>
              <a:gd name="T15" fmla="*/ 163 h 346"/>
              <a:gd name="T16" fmla="*/ 506 w 508"/>
              <a:gd name="T17" fmla="*/ 177 h 346"/>
              <a:gd name="T18" fmla="*/ 486 w 508"/>
              <a:gd name="T19" fmla="*/ 177 h 346"/>
              <a:gd name="T20" fmla="*/ 476 w 508"/>
              <a:gd name="T21" fmla="*/ 198 h 346"/>
              <a:gd name="T22" fmla="*/ 486 w 508"/>
              <a:gd name="T23" fmla="*/ 213 h 346"/>
              <a:gd name="T24" fmla="*/ 468 w 508"/>
              <a:gd name="T25" fmla="*/ 222 h 346"/>
              <a:gd name="T26" fmla="*/ 451 w 508"/>
              <a:gd name="T27" fmla="*/ 227 h 346"/>
              <a:gd name="T28" fmla="*/ 431 w 508"/>
              <a:gd name="T29" fmla="*/ 239 h 346"/>
              <a:gd name="T30" fmla="*/ 422 w 508"/>
              <a:gd name="T31" fmla="*/ 250 h 346"/>
              <a:gd name="T32" fmla="*/ 412 w 508"/>
              <a:gd name="T33" fmla="*/ 261 h 346"/>
              <a:gd name="T34" fmla="*/ 400 w 508"/>
              <a:gd name="T35" fmla="*/ 267 h 346"/>
              <a:gd name="T36" fmla="*/ 395 w 508"/>
              <a:gd name="T37" fmla="*/ 276 h 346"/>
              <a:gd name="T38" fmla="*/ 369 w 508"/>
              <a:gd name="T39" fmla="*/ 281 h 346"/>
              <a:gd name="T40" fmla="*/ 335 w 508"/>
              <a:gd name="T41" fmla="*/ 304 h 346"/>
              <a:gd name="T42" fmla="*/ 328 w 508"/>
              <a:gd name="T43" fmla="*/ 309 h 346"/>
              <a:gd name="T44" fmla="*/ 355 w 508"/>
              <a:gd name="T45" fmla="*/ 321 h 346"/>
              <a:gd name="T46" fmla="*/ 360 w 508"/>
              <a:gd name="T47" fmla="*/ 331 h 346"/>
              <a:gd name="T48" fmla="*/ 355 w 508"/>
              <a:gd name="T49" fmla="*/ 343 h 346"/>
              <a:gd name="T50" fmla="*/ 316 w 508"/>
              <a:gd name="T51" fmla="*/ 326 h 346"/>
              <a:gd name="T52" fmla="*/ 278 w 508"/>
              <a:gd name="T53" fmla="*/ 313 h 346"/>
              <a:gd name="T54" fmla="*/ 234 w 508"/>
              <a:gd name="T55" fmla="*/ 333 h 346"/>
              <a:gd name="T56" fmla="*/ 211 w 508"/>
              <a:gd name="T57" fmla="*/ 328 h 346"/>
              <a:gd name="T58" fmla="*/ 182 w 508"/>
              <a:gd name="T59" fmla="*/ 309 h 346"/>
              <a:gd name="T60" fmla="*/ 162 w 508"/>
              <a:gd name="T61" fmla="*/ 289 h 346"/>
              <a:gd name="T62" fmla="*/ 138 w 508"/>
              <a:gd name="T63" fmla="*/ 282 h 346"/>
              <a:gd name="T64" fmla="*/ 128 w 508"/>
              <a:gd name="T65" fmla="*/ 306 h 346"/>
              <a:gd name="T66" fmla="*/ 103 w 508"/>
              <a:gd name="T67" fmla="*/ 314 h 346"/>
              <a:gd name="T68" fmla="*/ 63 w 508"/>
              <a:gd name="T69" fmla="*/ 220 h 346"/>
              <a:gd name="T70" fmla="*/ 4 w 508"/>
              <a:gd name="T71" fmla="*/ 77 h 346"/>
              <a:gd name="T72" fmla="*/ 9 w 508"/>
              <a:gd name="T73" fmla="*/ 72 h 346"/>
              <a:gd name="T74" fmla="*/ 9 w 508"/>
              <a:gd name="T75" fmla="*/ 67 h 346"/>
              <a:gd name="T76" fmla="*/ 26 w 508"/>
              <a:gd name="T77" fmla="*/ 67 h 346"/>
              <a:gd name="T78" fmla="*/ 47 w 508"/>
              <a:gd name="T79" fmla="*/ 69 h 346"/>
              <a:gd name="T80" fmla="*/ 71 w 508"/>
              <a:gd name="T81" fmla="*/ 57 h 346"/>
              <a:gd name="T82" fmla="*/ 89 w 508"/>
              <a:gd name="T83" fmla="*/ 55 h 346"/>
              <a:gd name="T84" fmla="*/ 108 w 508"/>
              <a:gd name="T85" fmla="*/ 45 h 346"/>
              <a:gd name="T86" fmla="*/ 116 w 508"/>
              <a:gd name="T87" fmla="*/ 39 h 346"/>
              <a:gd name="T88" fmla="*/ 140 w 508"/>
              <a:gd name="T89" fmla="*/ 27 h 346"/>
              <a:gd name="T90" fmla="*/ 153 w 508"/>
              <a:gd name="T91" fmla="*/ 18 h 346"/>
              <a:gd name="T92" fmla="*/ 172 w 508"/>
              <a:gd name="T93" fmla="*/ 10 h 346"/>
              <a:gd name="T94" fmla="*/ 185 w 508"/>
              <a:gd name="T95" fmla="*/ 23 h 346"/>
              <a:gd name="T96" fmla="*/ 205 w 508"/>
              <a:gd name="T97" fmla="*/ 34 h 346"/>
              <a:gd name="T98" fmla="*/ 219 w 508"/>
              <a:gd name="T99" fmla="*/ 40 h 346"/>
              <a:gd name="T100" fmla="*/ 216 w 508"/>
              <a:gd name="T101" fmla="*/ 54 h 346"/>
              <a:gd name="T102" fmla="*/ 232 w 508"/>
              <a:gd name="T103" fmla="*/ 69 h 346"/>
              <a:gd name="T104" fmla="*/ 239 w 508"/>
              <a:gd name="T105" fmla="*/ 74 h 346"/>
              <a:gd name="T106" fmla="*/ 254 w 508"/>
              <a:gd name="T107" fmla="*/ 89 h 346"/>
              <a:gd name="T108" fmla="*/ 259 w 508"/>
              <a:gd name="T109" fmla="*/ 81 h 346"/>
              <a:gd name="T110" fmla="*/ 296 w 508"/>
              <a:gd name="T111" fmla="*/ 37 h 346"/>
              <a:gd name="T112" fmla="*/ 303 w 508"/>
              <a:gd name="T113" fmla="*/ 44 h 346"/>
              <a:gd name="T114" fmla="*/ 311 w 508"/>
              <a:gd name="T115" fmla="*/ 44 h 346"/>
              <a:gd name="T116" fmla="*/ 330 w 508"/>
              <a:gd name="T117" fmla="*/ 32 h 346"/>
              <a:gd name="T118" fmla="*/ 340 w 508"/>
              <a:gd name="T119" fmla="*/ 32 h 346"/>
              <a:gd name="T120" fmla="*/ 355 w 508"/>
              <a:gd name="T121" fmla="*/ 30 h 346"/>
              <a:gd name="T122" fmla="*/ 365 w 508"/>
              <a:gd name="T123" fmla="*/ 34 h 346"/>
              <a:gd name="T124" fmla="*/ 417 w 508"/>
              <a:gd name="T125" fmla="*/ 2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8" h="346">
                <a:moveTo>
                  <a:pt x="419" y="30"/>
                </a:moveTo>
                <a:lnTo>
                  <a:pt x="424" y="27"/>
                </a:lnTo>
                <a:lnTo>
                  <a:pt x="426" y="27"/>
                </a:lnTo>
                <a:lnTo>
                  <a:pt x="427" y="29"/>
                </a:lnTo>
                <a:lnTo>
                  <a:pt x="427" y="29"/>
                </a:lnTo>
                <a:lnTo>
                  <a:pt x="431" y="34"/>
                </a:lnTo>
                <a:lnTo>
                  <a:pt x="432" y="35"/>
                </a:lnTo>
                <a:lnTo>
                  <a:pt x="434" y="35"/>
                </a:lnTo>
                <a:lnTo>
                  <a:pt x="436" y="37"/>
                </a:lnTo>
                <a:lnTo>
                  <a:pt x="441" y="44"/>
                </a:lnTo>
                <a:lnTo>
                  <a:pt x="442" y="45"/>
                </a:lnTo>
                <a:lnTo>
                  <a:pt x="449" y="49"/>
                </a:lnTo>
                <a:lnTo>
                  <a:pt x="449" y="49"/>
                </a:lnTo>
                <a:lnTo>
                  <a:pt x="453" y="49"/>
                </a:lnTo>
                <a:lnTo>
                  <a:pt x="453" y="49"/>
                </a:lnTo>
                <a:lnTo>
                  <a:pt x="454" y="50"/>
                </a:lnTo>
                <a:lnTo>
                  <a:pt x="456" y="54"/>
                </a:lnTo>
                <a:lnTo>
                  <a:pt x="456" y="54"/>
                </a:lnTo>
                <a:lnTo>
                  <a:pt x="456" y="55"/>
                </a:lnTo>
                <a:lnTo>
                  <a:pt x="458" y="57"/>
                </a:lnTo>
                <a:lnTo>
                  <a:pt x="458" y="59"/>
                </a:lnTo>
                <a:lnTo>
                  <a:pt x="458" y="59"/>
                </a:lnTo>
                <a:lnTo>
                  <a:pt x="458" y="59"/>
                </a:lnTo>
                <a:lnTo>
                  <a:pt x="458" y="60"/>
                </a:lnTo>
                <a:lnTo>
                  <a:pt x="459" y="60"/>
                </a:lnTo>
                <a:lnTo>
                  <a:pt x="459" y="60"/>
                </a:lnTo>
                <a:lnTo>
                  <a:pt x="461" y="60"/>
                </a:lnTo>
                <a:lnTo>
                  <a:pt x="461" y="60"/>
                </a:lnTo>
                <a:lnTo>
                  <a:pt x="461" y="60"/>
                </a:lnTo>
                <a:lnTo>
                  <a:pt x="466" y="69"/>
                </a:lnTo>
                <a:lnTo>
                  <a:pt x="468" y="72"/>
                </a:lnTo>
                <a:lnTo>
                  <a:pt x="466" y="77"/>
                </a:lnTo>
                <a:lnTo>
                  <a:pt x="469" y="82"/>
                </a:lnTo>
                <a:lnTo>
                  <a:pt x="469" y="82"/>
                </a:lnTo>
                <a:lnTo>
                  <a:pt x="469" y="86"/>
                </a:lnTo>
                <a:lnTo>
                  <a:pt x="469" y="86"/>
                </a:lnTo>
                <a:lnTo>
                  <a:pt x="471" y="86"/>
                </a:lnTo>
                <a:lnTo>
                  <a:pt x="473" y="86"/>
                </a:lnTo>
                <a:lnTo>
                  <a:pt x="473" y="86"/>
                </a:lnTo>
                <a:lnTo>
                  <a:pt x="474" y="87"/>
                </a:lnTo>
                <a:lnTo>
                  <a:pt x="474" y="91"/>
                </a:lnTo>
                <a:lnTo>
                  <a:pt x="474" y="91"/>
                </a:lnTo>
                <a:lnTo>
                  <a:pt x="476" y="92"/>
                </a:lnTo>
                <a:lnTo>
                  <a:pt x="478" y="94"/>
                </a:lnTo>
                <a:lnTo>
                  <a:pt x="481" y="96"/>
                </a:lnTo>
                <a:lnTo>
                  <a:pt x="485" y="97"/>
                </a:lnTo>
                <a:lnTo>
                  <a:pt x="488" y="97"/>
                </a:lnTo>
                <a:lnTo>
                  <a:pt x="491" y="97"/>
                </a:lnTo>
                <a:lnTo>
                  <a:pt x="496" y="96"/>
                </a:lnTo>
                <a:lnTo>
                  <a:pt x="498" y="96"/>
                </a:lnTo>
                <a:lnTo>
                  <a:pt x="500" y="96"/>
                </a:lnTo>
                <a:lnTo>
                  <a:pt x="500" y="96"/>
                </a:lnTo>
                <a:lnTo>
                  <a:pt x="500" y="96"/>
                </a:lnTo>
                <a:lnTo>
                  <a:pt x="500" y="96"/>
                </a:lnTo>
                <a:lnTo>
                  <a:pt x="500" y="96"/>
                </a:lnTo>
                <a:lnTo>
                  <a:pt x="500" y="97"/>
                </a:lnTo>
                <a:lnTo>
                  <a:pt x="500" y="97"/>
                </a:lnTo>
                <a:lnTo>
                  <a:pt x="500" y="97"/>
                </a:lnTo>
                <a:lnTo>
                  <a:pt x="500" y="99"/>
                </a:lnTo>
                <a:lnTo>
                  <a:pt x="500" y="99"/>
                </a:lnTo>
                <a:lnTo>
                  <a:pt x="495" y="101"/>
                </a:lnTo>
                <a:lnTo>
                  <a:pt x="495" y="101"/>
                </a:lnTo>
                <a:lnTo>
                  <a:pt x="495" y="101"/>
                </a:lnTo>
                <a:lnTo>
                  <a:pt x="495" y="103"/>
                </a:lnTo>
                <a:lnTo>
                  <a:pt x="495" y="103"/>
                </a:lnTo>
                <a:lnTo>
                  <a:pt x="495" y="103"/>
                </a:lnTo>
                <a:lnTo>
                  <a:pt x="496" y="103"/>
                </a:lnTo>
                <a:lnTo>
                  <a:pt x="498" y="103"/>
                </a:lnTo>
                <a:lnTo>
                  <a:pt x="498" y="104"/>
                </a:lnTo>
                <a:lnTo>
                  <a:pt x="498" y="104"/>
                </a:lnTo>
                <a:lnTo>
                  <a:pt x="498" y="104"/>
                </a:lnTo>
                <a:lnTo>
                  <a:pt x="491" y="114"/>
                </a:lnTo>
                <a:lnTo>
                  <a:pt x="491" y="114"/>
                </a:lnTo>
                <a:lnTo>
                  <a:pt x="490" y="116"/>
                </a:lnTo>
                <a:lnTo>
                  <a:pt x="490" y="116"/>
                </a:lnTo>
                <a:lnTo>
                  <a:pt x="488" y="116"/>
                </a:lnTo>
                <a:lnTo>
                  <a:pt x="485" y="118"/>
                </a:lnTo>
                <a:lnTo>
                  <a:pt x="485" y="118"/>
                </a:lnTo>
                <a:lnTo>
                  <a:pt x="485" y="118"/>
                </a:lnTo>
                <a:lnTo>
                  <a:pt x="485" y="118"/>
                </a:lnTo>
                <a:lnTo>
                  <a:pt x="485" y="119"/>
                </a:lnTo>
                <a:lnTo>
                  <a:pt x="485" y="119"/>
                </a:lnTo>
                <a:lnTo>
                  <a:pt x="483" y="119"/>
                </a:lnTo>
                <a:lnTo>
                  <a:pt x="483" y="119"/>
                </a:lnTo>
                <a:lnTo>
                  <a:pt x="483" y="119"/>
                </a:lnTo>
                <a:lnTo>
                  <a:pt x="483" y="119"/>
                </a:lnTo>
                <a:lnTo>
                  <a:pt x="481" y="118"/>
                </a:lnTo>
                <a:lnTo>
                  <a:pt x="481" y="118"/>
                </a:lnTo>
                <a:lnTo>
                  <a:pt x="481" y="118"/>
                </a:lnTo>
                <a:lnTo>
                  <a:pt x="481" y="118"/>
                </a:lnTo>
                <a:lnTo>
                  <a:pt x="479" y="118"/>
                </a:lnTo>
                <a:lnTo>
                  <a:pt x="481" y="119"/>
                </a:lnTo>
                <a:lnTo>
                  <a:pt x="481" y="121"/>
                </a:lnTo>
                <a:lnTo>
                  <a:pt x="481" y="121"/>
                </a:lnTo>
                <a:lnTo>
                  <a:pt x="481" y="123"/>
                </a:lnTo>
                <a:lnTo>
                  <a:pt x="481" y="123"/>
                </a:lnTo>
                <a:lnTo>
                  <a:pt x="483" y="123"/>
                </a:lnTo>
                <a:lnTo>
                  <a:pt x="485" y="124"/>
                </a:lnTo>
                <a:lnTo>
                  <a:pt x="485" y="124"/>
                </a:lnTo>
                <a:lnTo>
                  <a:pt x="486" y="124"/>
                </a:lnTo>
                <a:lnTo>
                  <a:pt x="486" y="126"/>
                </a:lnTo>
                <a:lnTo>
                  <a:pt x="486" y="126"/>
                </a:lnTo>
                <a:lnTo>
                  <a:pt x="486" y="128"/>
                </a:lnTo>
                <a:lnTo>
                  <a:pt x="486" y="128"/>
                </a:lnTo>
                <a:lnTo>
                  <a:pt x="490" y="129"/>
                </a:lnTo>
                <a:lnTo>
                  <a:pt x="491" y="131"/>
                </a:lnTo>
                <a:lnTo>
                  <a:pt x="493" y="133"/>
                </a:lnTo>
                <a:lnTo>
                  <a:pt x="495" y="134"/>
                </a:lnTo>
                <a:lnTo>
                  <a:pt x="495" y="134"/>
                </a:lnTo>
                <a:lnTo>
                  <a:pt x="495" y="134"/>
                </a:lnTo>
                <a:lnTo>
                  <a:pt x="500" y="133"/>
                </a:lnTo>
                <a:lnTo>
                  <a:pt x="501" y="134"/>
                </a:lnTo>
                <a:lnTo>
                  <a:pt x="501" y="134"/>
                </a:lnTo>
                <a:lnTo>
                  <a:pt x="503" y="134"/>
                </a:lnTo>
                <a:lnTo>
                  <a:pt x="503" y="136"/>
                </a:lnTo>
                <a:lnTo>
                  <a:pt x="501" y="138"/>
                </a:lnTo>
                <a:lnTo>
                  <a:pt x="501" y="138"/>
                </a:lnTo>
                <a:lnTo>
                  <a:pt x="501" y="140"/>
                </a:lnTo>
                <a:lnTo>
                  <a:pt x="501" y="140"/>
                </a:lnTo>
                <a:lnTo>
                  <a:pt x="500" y="141"/>
                </a:lnTo>
                <a:lnTo>
                  <a:pt x="500" y="141"/>
                </a:lnTo>
                <a:lnTo>
                  <a:pt x="500" y="141"/>
                </a:lnTo>
                <a:lnTo>
                  <a:pt x="500" y="141"/>
                </a:lnTo>
                <a:lnTo>
                  <a:pt x="500" y="141"/>
                </a:lnTo>
                <a:lnTo>
                  <a:pt x="500" y="145"/>
                </a:lnTo>
                <a:lnTo>
                  <a:pt x="500" y="145"/>
                </a:lnTo>
                <a:lnTo>
                  <a:pt x="500" y="148"/>
                </a:lnTo>
                <a:lnTo>
                  <a:pt x="500" y="148"/>
                </a:lnTo>
                <a:lnTo>
                  <a:pt x="500" y="150"/>
                </a:lnTo>
                <a:lnTo>
                  <a:pt x="498" y="150"/>
                </a:lnTo>
                <a:lnTo>
                  <a:pt x="496" y="153"/>
                </a:lnTo>
                <a:lnTo>
                  <a:pt x="495" y="153"/>
                </a:lnTo>
                <a:lnTo>
                  <a:pt x="495" y="155"/>
                </a:lnTo>
                <a:lnTo>
                  <a:pt x="495" y="155"/>
                </a:lnTo>
                <a:lnTo>
                  <a:pt x="496" y="158"/>
                </a:lnTo>
                <a:lnTo>
                  <a:pt x="496" y="158"/>
                </a:lnTo>
                <a:lnTo>
                  <a:pt x="496" y="160"/>
                </a:lnTo>
                <a:lnTo>
                  <a:pt x="496" y="160"/>
                </a:lnTo>
                <a:lnTo>
                  <a:pt x="496" y="160"/>
                </a:lnTo>
                <a:lnTo>
                  <a:pt x="496" y="161"/>
                </a:lnTo>
                <a:lnTo>
                  <a:pt x="498" y="161"/>
                </a:lnTo>
                <a:lnTo>
                  <a:pt x="500" y="163"/>
                </a:lnTo>
                <a:lnTo>
                  <a:pt x="500" y="163"/>
                </a:lnTo>
                <a:lnTo>
                  <a:pt x="500" y="163"/>
                </a:lnTo>
                <a:lnTo>
                  <a:pt x="501" y="165"/>
                </a:lnTo>
                <a:lnTo>
                  <a:pt x="501" y="166"/>
                </a:lnTo>
                <a:lnTo>
                  <a:pt x="501" y="168"/>
                </a:lnTo>
                <a:lnTo>
                  <a:pt x="501" y="168"/>
                </a:lnTo>
                <a:lnTo>
                  <a:pt x="501" y="168"/>
                </a:lnTo>
                <a:lnTo>
                  <a:pt x="503" y="168"/>
                </a:lnTo>
                <a:lnTo>
                  <a:pt x="503" y="166"/>
                </a:lnTo>
                <a:lnTo>
                  <a:pt x="503" y="166"/>
                </a:lnTo>
                <a:lnTo>
                  <a:pt x="503" y="166"/>
                </a:lnTo>
                <a:lnTo>
                  <a:pt x="503" y="166"/>
                </a:lnTo>
                <a:lnTo>
                  <a:pt x="506" y="166"/>
                </a:lnTo>
                <a:lnTo>
                  <a:pt x="506" y="166"/>
                </a:lnTo>
                <a:lnTo>
                  <a:pt x="506" y="166"/>
                </a:lnTo>
                <a:lnTo>
                  <a:pt x="506" y="168"/>
                </a:lnTo>
                <a:lnTo>
                  <a:pt x="508" y="175"/>
                </a:lnTo>
                <a:lnTo>
                  <a:pt x="508" y="175"/>
                </a:lnTo>
                <a:lnTo>
                  <a:pt x="508" y="175"/>
                </a:lnTo>
                <a:lnTo>
                  <a:pt x="506" y="177"/>
                </a:lnTo>
                <a:lnTo>
                  <a:pt x="505" y="175"/>
                </a:lnTo>
                <a:lnTo>
                  <a:pt x="505" y="173"/>
                </a:lnTo>
                <a:lnTo>
                  <a:pt x="505" y="171"/>
                </a:lnTo>
                <a:lnTo>
                  <a:pt x="503" y="171"/>
                </a:lnTo>
                <a:lnTo>
                  <a:pt x="503" y="171"/>
                </a:lnTo>
                <a:lnTo>
                  <a:pt x="495" y="175"/>
                </a:lnTo>
                <a:lnTo>
                  <a:pt x="493" y="175"/>
                </a:lnTo>
                <a:lnTo>
                  <a:pt x="491" y="175"/>
                </a:lnTo>
                <a:lnTo>
                  <a:pt x="490" y="173"/>
                </a:lnTo>
                <a:lnTo>
                  <a:pt x="490" y="173"/>
                </a:lnTo>
                <a:lnTo>
                  <a:pt x="490" y="173"/>
                </a:lnTo>
                <a:lnTo>
                  <a:pt x="490" y="173"/>
                </a:lnTo>
                <a:lnTo>
                  <a:pt x="488" y="173"/>
                </a:lnTo>
                <a:lnTo>
                  <a:pt x="488" y="173"/>
                </a:lnTo>
                <a:lnTo>
                  <a:pt x="486" y="175"/>
                </a:lnTo>
                <a:lnTo>
                  <a:pt x="486" y="175"/>
                </a:lnTo>
                <a:lnTo>
                  <a:pt x="486" y="177"/>
                </a:lnTo>
                <a:lnTo>
                  <a:pt x="486" y="177"/>
                </a:lnTo>
                <a:lnTo>
                  <a:pt x="486" y="178"/>
                </a:lnTo>
                <a:lnTo>
                  <a:pt x="486" y="178"/>
                </a:lnTo>
                <a:lnTo>
                  <a:pt x="486" y="180"/>
                </a:lnTo>
                <a:lnTo>
                  <a:pt x="486" y="180"/>
                </a:lnTo>
                <a:lnTo>
                  <a:pt x="486" y="180"/>
                </a:lnTo>
                <a:lnTo>
                  <a:pt x="486" y="182"/>
                </a:lnTo>
                <a:lnTo>
                  <a:pt x="485" y="182"/>
                </a:lnTo>
                <a:lnTo>
                  <a:pt x="485" y="182"/>
                </a:lnTo>
                <a:lnTo>
                  <a:pt x="483" y="183"/>
                </a:lnTo>
                <a:lnTo>
                  <a:pt x="481" y="185"/>
                </a:lnTo>
                <a:lnTo>
                  <a:pt x="481" y="187"/>
                </a:lnTo>
                <a:lnTo>
                  <a:pt x="481" y="187"/>
                </a:lnTo>
                <a:lnTo>
                  <a:pt x="481" y="187"/>
                </a:lnTo>
                <a:lnTo>
                  <a:pt x="476" y="197"/>
                </a:lnTo>
                <a:lnTo>
                  <a:pt x="476" y="197"/>
                </a:lnTo>
                <a:lnTo>
                  <a:pt x="476" y="197"/>
                </a:lnTo>
                <a:lnTo>
                  <a:pt x="476" y="197"/>
                </a:lnTo>
                <a:lnTo>
                  <a:pt x="476" y="198"/>
                </a:lnTo>
                <a:lnTo>
                  <a:pt x="476" y="198"/>
                </a:lnTo>
                <a:lnTo>
                  <a:pt x="478" y="198"/>
                </a:lnTo>
                <a:lnTo>
                  <a:pt x="479" y="200"/>
                </a:lnTo>
                <a:lnTo>
                  <a:pt x="486" y="205"/>
                </a:lnTo>
                <a:lnTo>
                  <a:pt x="486" y="205"/>
                </a:lnTo>
                <a:lnTo>
                  <a:pt x="486" y="205"/>
                </a:lnTo>
                <a:lnTo>
                  <a:pt x="486" y="207"/>
                </a:lnTo>
                <a:lnTo>
                  <a:pt x="486" y="207"/>
                </a:lnTo>
                <a:lnTo>
                  <a:pt x="486" y="208"/>
                </a:lnTo>
                <a:lnTo>
                  <a:pt x="485" y="208"/>
                </a:lnTo>
                <a:lnTo>
                  <a:pt x="485" y="210"/>
                </a:lnTo>
                <a:lnTo>
                  <a:pt x="485" y="210"/>
                </a:lnTo>
                <a:lnTo>
                  <a:pt x="485" y="212"/>
                </a:lnTo>
                <a:lnTo>
                  <a:pt x="485" y="212"/>
                </a:lnTo>
                <a:lnTo>
                  <a:pt x="486" y="212"/>
                </a:lnTo>
                <a:lnTo>
                  <a:pt x="486" y="213"/>
                </a:lnTo>
                <a:lnTo>
                  <a:pt x="486" y="213"/>
                </a:lnTo>
                <a:lnTo>
                  <a:pt x="486" y="213"/>
                </a:lnTo>
                <a:lnTo>
                  <a:pt x="486" y="215"/>
                </a:lnTo>
                <a:lnTo>
                  <a:pt x="486" y="215"/>
                </a:lnTo>
                <a:lnTo>
                  <a:pt x="486" y="217"/>
                </a:lnTo>
                <a:lnTo>
                  <a:pt x="486" y="219"/>
                </a:lnTo>
                <a:lnTo>
                  <a:pt x="485" y="220"/>
                </a:lnTo>
                <a:lnTo>
                  <a:pt x="483" y="220"/>
                </a:lnTo>
                <a:lnTo>
                  <a:pt x="483" y="222"/>
                </a:lnTo>
                <a:lnTo>
                  <a:pt x="483" y="222"/>
                </a:lnTo>
                <a:lnTo>
                  <a:pt x="479" y="220"/>
                </a:lnTo>
                <a:lnTo>
                  <a:pt x="476" y="220"/>
                </a:lnTo>
                <a:lnTo>
                  <a:pt x="471" y="220"/>
                </a:lnTo>
                <a:lnTo>
                  <a:pt x="469" y="220"/>
                </a:lnTo>
                <a:lnTo>
                  <a:pt x="468" y="220"/>
                </a:lnTo>
                <a:lnTo>
                  <a:pt x="468" y="220"/>
                </a:lnTo>
                <a:lnTo>
                  <a:pt x="468" y="220"/>
                </a:lnTo>
                <a:lnTo>
                  <a:pt x="468" y="222"/>
                </a:lnTo>
                <a:lnTo>
                  <a:pt x="468" y="222"/>
                </a:lnTo>
                <a:lnTo>
                  <a:pt x="468" y="222"/>
                </a:lnTo>
                <a:lnTo>
                  <a:pt x="468" y="224"/>
                </a:lnTo>
                <a:lnTo>
                  <a:pt x="468" y="224"/>
                </a:lnTo>
                <a:lnTo>
                  <a:pt x="466" y="225"/>
                </a:lnTo>
                <a:lnTo>
                  <a:pt x="466" y="225"/>
                </a:lnTo>
                <a:lnTo>
                  <a:pt x="466" y="225"/>
                </a:lnTo>
                <a:lnTo>
                  <a:pt x="466" y="227"/>
                </a:lnTo>
                <a:lnTo>
                  <a:pt x="466" y="227"/>
                </a:lnTo>
                <a:lnTo>
                  <a:pt x="466" y="227"/>
                </a:lnTo>
                <a:lnTo>
                  <a:pt x="466" y="227"/>
                </a:lnTo>
                <a:lnTo>
                  <a:pt x="466" y="229"/>
                </a:lnTo>
                <a:lnTo>
                  <a:pt x="464" y="229"/>
                </a:lnTo>
                <a:lnTo>
                  <a:pt x="464" y="229"/>
                </a:lnTo>
                <a:lnTo>
                  <a:pt x="463" y="229"/>
                </a:lnTo>
                <a:lnTo>
                  <a:pt x="461" y="230"/>
                </a:lnTo>
                <a:lnTo>
                  <a:pt x="456" y="229"/>
                </a:lnTo>
                <a:lnTo>
                  <a:pt x="453" y="229"/>
                </a:lnTo>
                <a:lnTo>
                  <a:pt x="451" y="227"/>
                </a:lnTo>
                <a:lnTo>
                  <a:pt x="451" y="227"/>
                </a:lnTo>
                <a:lnTo>
                  <a:pt x="451" y="227"/>
                </a:lnTo>
                <a:lnTo>
                  <a:pt x="451" y="225"/>
                </a:lnTo>
                <a:lnTo>
                  <a:pt x="451" y="225"/>
                </a:lnTo>
                <a:lnTo>
                  <a:pt x="451" y="225"/>
                </a:lnTo>
                <a:lnTo>
                  <a:pt x="449" y="225"/>
                </a:lnTo>
                <a:lnTo>
                  <a:pt x="449" y="224"/>
                </a:lnTo>
                <a:lnTo>
                  <a:pt x="449" y="224"/>
                </a:lnTo>
                <a:lnTo>
                  <a:pt x="437" y="224"/>
                </a:lnTo>
                <a:lnTo>
                  <a:pt x="436" y="224"/>
                </a:lnTo>
                <a:lnTo>
                  <a:pt x="436" y="225"/>
                </a:lnTo>
                <a:lnTo>
                  <a:pt x="436" y="227"/>
                </a:lnTo>
                <a:lnTo>
                  <a:pt x="432" y="230"/>
                </a:lnTo>
                <a:lnTo>
                  <a:pt x="432" y="230"/>
                </a:lnTo>
                <a:lnTo>
                  <a:pt x="431" y="232"/>
                </a:lnTo>
                <a:lnTo>
                  <a:pt x="432" y="234"/>
                </a:lnTo>
                <a:lnTo>
                  <a:pt x="434" y="235"/>
                </a:lnTo>
                <a:lnTo>
                  <a:pt x="434" y="237"/>
                </a:lnTo>
                <a:lnTo>
                  <a:pt x="431" y="239"/>
                </a:lnTo>
                <a:lnTo>
                  <a:pt x="429" y="240"/>
                </a:lnTo>
                <a:lnTo>
                  <a:pt x="427" y="240"/>
                </a:lnTo>
                <a:lnTo>
                  <a:pt x="426" y="242"/>
                </a:lnTo>
                <a:lnTo>
                  <a:pt x="429" y="244"/>
                </a:lnTo>
                <a:lnTo>
                  <a:pt x="427" y="244"/>
                </a:lnTo>
                <a:lnTo>
                  <a:pt x="427" y="245"/>
                </a:lnTo>
                <a:lnTo>
                  <a:pt x="427" y="247"/>
                </a:lnTo>
                <a:lnTo>
                  <a:pt x="427" y="247"/>
                </a:lnTo>
                <a:lnTo>
                  <a:pt x="426" y="249"/>
                </a:lnTo>
                <a:lnTo>
                  <a:pt x="426" y="249"/>
                </a:lnTo>
                <a:lnTo>
                  <a:pt x="426" y="250"/>
                </a:lnTo>
                <a:lnTo>
                  <a:pt x="426" y="250"/>
                </a:lnTo>
                <a:lnTo>
                  <a:pt x="426" y="252"/>
                </a:lnTo>
                <a:lnTo>
                  <a:pt x="426" y="254"/>
                </a:lnTo>
                <a:lnTo>
                  <a:pt x="426" y="254"/>
                </a:lnTo>
                <a:lnTo>
                  <a:pt x="424" y="252"/>
                </a:lnTo>
                <a:lnTo>
                  <a:pt x="424" y="252"/>
                </a:lnTo>
                <a:lnTo>
                  <a:pt x="422" y="250"/>
                </a:lnTo>
                <a:lnTo>
                  <a:pt x="422" y="250"/>
                </a:lnTo>
                <a:lnTo>
                  <a:pt x="422" y="250"/>
                </a:lnTo>
                <a:lnTo>
                  <a:pt x="421" y="252"/>
                </a:lnTo>
                <a:lnTo>
                  <a:pt x="421" y="252"/>
                </a:lnTo>
                <a:lnTo>
                  <a:pt x="421" y="254"/>
                </a:lnTo>
                <a:lnTo>
                  <a:pt x="417" y="256"/>
                </a:lnTo>
                <a:lnTo>
                  <a:pt x="417" y="256"/>
                </a:lnTo>
                <a:lnTo>
                  <a:pt x="416" y="256"/>
                </a:lnTo>
                <a:lnTo>
                  <a:pt x="416" y="256"/>
                </a:lnTo>
                <a:lnTo>
                  <a:pt x="414" y="256"/>
                </a:lnTo>
                <a:lnTo>
                  <a:pt x="414" y="256"/>
                </a:lnTo>
                <a:lnTo>
                  <a:pt x="414" y="256"/>
                </a:lnTo>
                <a:lnTo>
                  <a:pt x="414" y="257"/>
                </a:lnTo>
                <a:lnTo>
                  <a:pt x="414" y="257"/>
                </a:lnTo>
                <a:lnTo>
                  <a:pt x="414" y="259"/>
                </a:lnTo>
                <a:lnTo>
                  <a:pt x="412" y="259"/>
                </a:lnTo>
                <a:lnTo>
                  <a:pt x="412" y="261"/>
                </a:lnTo>
                <a:lnTo>
                  <a:pt x="412" y="261"/>
                </a:lnTo>
                <a:lnTo>
                  <a:pt x="412" y="261"/>
                </a:lnTo>
                <a:lnTo>
                  <a:pt x="411" y="261"/>
                </a:lnTo>
                <a:lnTo>
                  <a:pt x="411" y="262"/>
                </a:lnTo>
                <a:lnTo>
                  <a:pt x="411" y="262"/>
                </a:lnTo>
                <a:lnTo>
                  <a:pt x="411" y="262"/>
                </a:lnTo>
                <a:lnTo>
                  <a:pt x="411" y="262"/>
                </a:lnTo>
                <a:lnTo>
                  <a:pt x="411" y="264"/>
                </a:lnTo>
                <a:lnTo>
                  <a:pt x="412" y="264"/>
                </a:lnTo>
                <a:lnTo>
                  <a:pt x="412" y="266"/>
                </a:lnTo>
                <a:lnTo>
                  <a:pt x="412" y="266"/>
                </a:lnTo>
                <a:lnTo>
                  <a:pt x="411" y="266"/>
                </a:lnTo>
                <a:lnTo>
                  <a:pt x="411" y="267"/>
                </a:lnTo>
                <a:lnTo>
                  <a:pt x="411" y="267"/>
                </a:lnTo>
                <a:lnTo>
                  <a:pt x="409" y="267"/>
                </a:lnTo>
                <a:lnTo>
                  <a:pt x="407" y="267"/>
                </a:lnTo>
                <a:lnTo>
                  <a:pt x="402" y="267"/>
                </a:lnTo>
                <a:lnTo>
                  <a:pt x="400" y="267"/>
                </a:lnTo>
                <a:lnTo>
                  <a:pt x="400" y="267"/>
                </a:lnTo>
                <a:lnTo>
                  <a:pt x="400" y="267"/>
                </a:lnTo>
                <a:lnTo>
                  <a:pt x="400" y="269"/>
                </a:lnTo>
                <a:lnTo>
                  <a:pt x="400" y="269"/>
                </a:lnTo>
                <a:lnTo>
                  <a:pt x="400" y="269"/>
                </a:lnTo>
                <a:lnTo>
                  <a:pt x="400" y="271"/>
                </a:lnTo>
                <a:lnTo>
                  <a:pt x="400" y="271"/>
                </a:lnTo>
                <a:lnTo>
                  <a:pt x="400" y="271"/>
                </a:lnTo>
                <a:lnTo>
                  <a:pt x="400" y="271"/>
                </a:lnTo>
                <a:lnTo>
                  <a:pt x="400" y="272"/>
                </a:lnTo>
                <a:lnTo>
                  <a:pt x="400" y="272"/>
                </a:lnTo>
                <a:lnTo>
                  <a:pt x="400" y="272"/>
                </a:lnTo>
                <a:lnTo>
                  <a:pt x="400" y="272"/>
                </a:lnTo>
                <a:lnTo>
                  <a:pt x="400" y="272"/>
                </a:lnTo>
                <a:lnTo>
                  <a:pt x="397" y="276"/>
                </a:lnTo>
                <a:lnTo>
                  <a:pt x="397" y="276"/>
                </a:lnTo>
                <a:lnTo>
                  <a:pt x="395" y="276"/>
                </a:lnTo>
                <a:lnTo>
                  <a:pt x="395" y="276"/>
                </a:lnTo>
                <a:lnTo>
                  <a:pt x="395" y="276"/>
                </a:lnTo>
                <a:lnTo>
                  <a:pt x="394" y="274"/>
                </a:lnTo>
                <a:lnTo>
                  <a:pt x="394" y="274"/>
                </a:lnTo>
                <a:lnTo>
                  <a:pt x="394" y="274"/>
                </a:lnTo>
                <a:lnTo>
                  <a:pt x="392" y="274"/>
                </a:lnTo>
                <a:lnTo>
                  <a:pt x="392" y="272"/>
                </a:lnTo>
                <a:lnTo>
                  <a:pt x="389" y="272"/>
                </a:lnTo>
                <a:lnTo>
                  <a:pt x="384" y="274"/>
                </a:lnTo>
                <a:lnTo>
                  <a:pt x="384" y="274"/>
                </a:lnTo>
                <a:lnTo>
                  <a:pt x="382" y="277"/>
                </a:lnTo>
                <a:lnTo>
                  <a:pt x="380" y="279"/>
                </a:lnTo>
                <a:lnTo>
                  <a:pt x="379" y="279"/>
                </a:lnTo>
                <a:lnTo>
                  <a:pt x="379" y="279"/>
                </a:lnTo>
                <a:lnTo>
                  <a:pt x="377" y="279"/>
                </a:lnTo>
                <a:lnTo>
                  <a:pt x="377" y="279"/>
                </a:lnTo>
                <a:lnTo>
                  <a:pt x="375" y="279"/>
                </a:lnTo>
                <a:lnTo>
                  <a:pt x="372" y="281"/>
                </a:lnTo>
                <a:lnTo>
                  <a:pt x="369" y="281"/>
                </a:lnTo>
                <a:lnTo>
                  <a:pt x="369" y="281"/>
                </a:lnTo>
                <a:lnTo>
                  <a:pt x="367" y="281"/>
                </a:lnTo>
                <a:lnTo>
                  <a:pt x="365" y="284"/>
                </a:lnTo>
                <a:lnTo>
                  <a:pt x="355" y="287"/>
                </a:lnTo>
                <a:lnTo>
                  <a:pt x="355" y="289"/>
                </a:lnTo>
                <a:lnTo>
                  <a:pt x="355" y="289"/>
                </a:lnTo>
                <a:lnTo>
                  <a:pt x="350" y="293"/>
                </a:lnTo>
                <a:lnTo>
                  <a:pt x="348" y="293"/>
                </a:lnTo>
                <a:lnTo>
                  <a:pt x="348" y="293"/>
                </a:lnTo>
                <a:lnTo>
                  <a:pt x="348" y="291"/>
                </a:lnTo>
                <a:lnTo>
                  <a:pt x="347" y="291"/>
                </a:lnTo>
                <a:lnTo>
                  <a:pt x="347" y="289"/>
                </a:lnTo>
                <a:lnTo>
                  <a:pt x="347" y="289"/>
                </a:lnTo>
                <a:lnTo>
                  <a:pt x="343" y="289"/>
                </a:lnTo>
                <a:lnTo>
                  <a:pt x="343" y="291"/>
                </a:lnTo>
                <a:lnTo>
                  <a:pt x="343" y="291"/>
                </a:lnTo>
                <a:lnTo>
                  <a:pt x="342" y="291"/>
                </a:lnTo>
                <a:lnTo>
                  <a:pt x="337" y="303"/>
                </a:lnTo>
                <a:lnTo>
                  <a:pt x="335" y="304"/>
                </a:lnTo>
                <a:lnTo>
                  <a:pt x="335" y="304"/>
                </a:lnTo>
                <a:lnTo>
                  <a:pt x="335" y="304"/>
                </a:lnTo>
                <a:lnTo>
                  <a:pt x="335" y="304"/>
                </a:lnTo>
                <a:lnTo>
                  <a:pt x="333" y="304"/>
                </a:lnTo>
                <a:lnTo>
                  <a:pt x="333" y="304"/>
                </a:lnTo>
                <a:lnTo>
                  <a:pt x="333" y="304"/>
                </a:lnTo>
                <a:lnTo>
                  <a:pt x="332" y="303"/>
                </a:lnTo>
                <a:lnTo>
                  <a:pt x="332" y="303"/>
                </a:lnTo>
                <a:lnTo>
                  <a:pt x="332" y="303"/>
                </a:lnTo>
                <a:lnTo>
                  <a:pt x="332" y="303"/>
                </a:lnTo>
                <a:lnTo>
                  <a:pt x="332" y="303"/>
                </a:lnTo>
                <a:lnTo>
                  <a:pt x="328" y="303"/>
                </a:lnTo>
                <a:lnTo>
                  <a:pt x="328" y="303"/>
                </a:lnTo>
                <a:lnTo>
                  <a:pt x="327" y="303"/>
                </a:lnTo>
                <a:lnTo>
                  <a:pt x="327" y="308"/>
                </a:lnTo>
                <a:lnTo>
                  <a:pt x="327" y="308"/>
                </a:lnTo>
                <a:lnTo>
                  <a:pt x="327" y="309"/>
                </a:lnTo>
                <a:lnTo>
                  <a:pt x="328" y="309"/>
                </a:lnTo>
                <a:lnTo>
                  <a:pt x="340" y="314"/>
                </a:lnTo>
                <a:lnTo>
                  <a:pt x="342" y="314"/>
                </a:lnTo>
                <a:lnTo>
                  <a:pt x="342" y="314"/>
                </a:lnTo>
                <a:lnTo>
                  <a:pt x="342" y="314"/>
                </a:lnTo>
                <a:lnTo>
                  <a:pt x="342" y="314"/>
                </a:lnTo>
                <a:lnTo>
                  <a:pt x="342" y="314"/>
                </a:lnTo>
                <a:lnTo>
                  <a:pt x="343" y="314"/>
                </a:lnTo>
                <a:lnTo>
                  <a:pt x="343" y="314"/>
                </a:lnTo>
                <a:lnTo>
                  <a:pt x="343" y="314"/>
                </a:lnTo>
                <a:lnTo>
                  <a:pt x="347" y="316"/>
                </a:lnTo>
                <a:lnTo>
                  <a:pt x="352" y="318"/>
                </a:lnTo>
                <a:lnTo>
                  <a:pt x="355" y="319"/>
                </a:lnTo>
                <a:lnTo>
                  <a:pt x="355" y="319"/>
                </a:lnTo>
                <a:lnTo>
                  <a:pt x="355" y="319"/>
                </a:lnTo>
                <a:lnTo>
                  <a:pt x="355" y="321"/>
                </a:lnTo>
                <a:lnTo>
                  <a:pt x="355" y="321"/>
                </a:lnTo>
                <a:lnTo>
                  <a:pt x="355" y="321"/>
                </a:lnTo>
                <a:lnTo>
                  <a:pt x="355" y="321"/>
                </a:lnTo>
                <a:lnTo>
                  <a:pt x="355" y="323"/>
                </a:lnTo>
                <a:lnTo>
                  <a:pt x="355" y="323"/>
                </a:lnTo>
                <a:lnTo>
                  <a:pt x="355" y="323"/>
                </a:lnTo>
                <a:lnTo>
                  <a:pt x="355" y="326"/>
                </a:lnTo>
                <a:lnTo>
                  <a:pt x="355" y="326"/>
                </a:lnTo>
                <a:lnTo>
                  <a:pt x="355" y="326"/>
                </a:lnTo>
                <a:lnTo>
                  <a:pt x="355" y="326"/>
                </a:lnTo>
                <a:lnTo>
                  <a:pt x="358" y="328"/>
                </a:lnTo>
                <a:lnTo>
                  <a:pt x="358" y="328"/>
                </a:lnTo>
                <a:lnTo>
                  <a:pt x="358" y="328"/>
                </a:lnTo>
                <a:lnTo>
                  <a:pt x="358" y="328"/>
                </a:lnTo>
                <a:lnTo>
                  <a:pt x="360" y="328"/>
                </a:lnTo>
                <a:lnTo>
                  <a:pt x="360" y="330"/>
                </a:lnTo>
                <a:lnTo>
                  <a:pt x="360" y="330"/>
                </a:lnTo>
                <a:lnTo>
                  <a:pt x="360" y="330"/>
                </a:lnTo>
                <a:lnTo>
                  <a:pt x="360" y="331"/>
                </a:lnTo>
                <a:lnTo>
                  <a:pt x="360" y="331"/>
                </a:lnTo>
                <a:lnTo>
                  <a:pt x="360" y="331"/>
                </a:lnTo>
                <a:lnTo>
                  <a:pt x="360" y="333"/>
                </a:lnTo>
                <a:lnTo>
                  <a:pt x="358" y="333"/>
                </a:lnTo>
                <a:lnTo>
                  <a:pt x="358" y="335"/>
                </a:lnTo>
                <a:lnTo>
                  <a:pt x="358" y="335"/>
                </a:lnTo>
                <a:lnTo>
                  <a:pt x="358" y="335"/>
                </a:lnTo>
                <a:lnTo>
                  <a:pt x="357" y="336"/>
                </a:lnTo>
                <a:lnTo>
                  <a:pt x="357" y="336"/>
                </a:lnTo>
                <a:lnTo>
                  <a:pt x="357" y="336"/>
                </a:lnTo>
                <a:lnTo>
                  <a:pt x="357" y="338"/>
                </a:lnTo>
                <a:lnTo>
                  <a:pt x="357" y="338"/>
                </a:lnTo>
                <a:lnTo>
                  <a:pt x="357" y="340"/>
                </a:lnTo>
                <a:lnTo>
                  <a:pt x="357" y="341"/>
                </a:lnTo>
                <a:lnTo>
                  <a:pt x="357" y="341"/>
                </a:lnTo>
                <a:lnTo>
                  <a:pt x="357" y="341"/>
                </a:lnTo>
                <a:lnTo>
                  <a:pt x="357" y="343"/>
                </a:lnTo>
                <a:lnTo>
                  <a:pt x="355" y="343"/>
                </a:lnTo>
                <a:lnTo>
                  <a:pt x="355" y="343"/>
                </a:lnTo>
                <a:lnTo>
                  <a:pt x="355" y="343"/>
                </a:lnTo>
                <a:lnTo>
                  <a:pt x="355" y="343"/>
                </a:lnTo>
                <a:lnTo>
                  <a:pt x="353" y="343"/>
                </a:lnTo>
                <a:lnTo>
                  <a:pt x="352" y="341"/>
                </a:lnTo>
                <a:lnTo>
                  <a:pt x="350" y="341"/>
                </a:lnTo>
                <a:lnTo>
                  <a:pt x="350" y="341"/>
                </a:lnTo>
                <a:lnTo>
                  <a:pt x="345" y="345"/>
                </a:lnTo>
                <a:lnTo>
                  <a:pt x="335" y="345"/>
                </a:lnTo>
                <a:lnTo>
                  <a:pt x="333" y="345"/>
                </a:lnTo>
                <a:lnTo>
                  <a:pt x="332" y="346"/>
                </a:lnTo>
                <a:lnTo>
                  <a:pt x="330" y="346"/>
                </a:lnTo>
                <a:lnTo>
                  <a:pt x="330" y="346"/>
                </a:lnTo>
                <a:lnTo>
                  <a:pt x="323" y="341"/>
                </a:lnTo>
                <a:lnTo>
                  <a:pt x="323" y="340"/>
                </a:lnTo>
                <a:lnTo>
                  <a:pt x="323" y="333"/>
                </a:lnTo>
                <a:lnTo>
                  <a:pt x="321" y="331"/>
                </a:lnTo>
                <a:lnTo>
                  <a:pt x="320" y="331"/>
                </a:lnTo>
                <a:lnTo>
                  <a:pt x="318" y="330"/>
                </a:lnTo>
                <a:lnTo>
                  <a:pt x="316" y="326"/>
                </a:lnTo>
                <a:lnTo>
                  <a:pt x="316" y="326"/>
                </a:lnTo>
                <a:lnTo>
                  <a:pt x="315" y="324"/>
                </a:lnTo>
                <a:lnTo>
                  <a:pt x="313" y="324"/>
                </a:lnTo>
                <a:lnTo>
                  <a:pt x="311" y="324"/>
                </a:lnTo>
                <a:lnTo>
                  <a:pt x="310" y="324"/>
                </a:lnTo>
                <a:lnTo>
                  <a:pt x="308" y="323"/>
                </a:lnTo>
                <a:lnTo>
                  <a:pt x="306" y="319"/>
                </a:lnTo>
                <a:lnTo>
                  <a:pt x="305" y="319"/>
                </a:lnTo>
                <a:lnTo>
                  <a:pt x="298" y="318"/>
                </a:lnTo>
                <a:lnTo>
                  <a:pt x="296" y="318"/>
                </a:lnTo>
                <a:lnTo>
                  <a:pt x="296" y="316"/>
                </a:lnTo>
                <a:lnTo>
                  <a:pt x="295" y="314"/>
                </a:lnTo>
                <a:lnTo>
                  <a:pt x="288" y="313"/>
                </a:lnTo>
                <a:lnTo>
                  <a:pt x="283" y="313"/>
                </a:lnTo>
                <a:lnTo>
                  <a:pt x="281" y="313"/>
                </a:lnTo>
                <a:lnTo>
                  <a:pt x="281" y="313"/>
                </a:lnTo>
                <a:lnTo>
                  <a:pt x="279" y="313"/>
                </a:lnTo>
                <a:lnTo>
                  <a:pt x="278" y="313"/>
                </a:lnTo>
                <a:lnTo>
                  <a:pt x="278" y="313"/>
                </a:lnTo>
                <a:lnTo>
                  <a:pt x="278" y="313"/>
                </a:lnTo>
                <a:lnTo>
                  <a:pt x="276" y="313"/>
                </a:lnTo>
                <a:lnTo>
                  <a:pt x="274" y="316"/>
                </a:lnTo>
                <a:lnTo>
                  <a:pt x="273" y="319"/>
                </a:lnTo>
                <a:lnTo>
                  <a:pt x="271" y="321"/>
                </a:lnTo>
                <a:lnTo>
                  <a:pt x="269" y="323"/>
                </a:lnTo>
                <a:lnTo>
                  <a:pt x="261" y="321"/>
                </a:lnTo>
                <a:lnTo>
                  <a:pt x="258" y="319"/>
                </a:lnTo>
                <a:lnTo>
                  <a:pt x="254" y="319"/>
                </a:lnTo>
                <a:lnTo>
                  <a:pt x="253" y="321"/>
                </a:lnTo>
                <a:lnTo>
                  <a:pt x="253" y="328"/>
                </a:lnTo>
                <a:lnTo>
                  <a:pt x="251" y="330"/>
                </a:lnTo>
                <a:lnTo>
                  <a:pt x="248" y="331"/>
                </a:lnTo>
                <a:lnTo>
                  <a:pt x="239" y="335"/>
                </a:lnTo>
                <a:lnTo>
                  <a:pt x="237" y="333"/>
                </a:lnTo>
                <a:lnTo>
                  <a:pt x="236" y="331"/>
                </a:lnTo>
                <a:lnTo>
                  <a:pt x="234" y="333"/>
                </a:lnTo>
                <a:lnTo>
                  <a:pt x="232" y="333"/>
                </a:lnTo>
                <a:lnTo>
                  <a:pt x="232" y="331"/>
                </a:lnTo>
                <a:lnTo>
                  <a:pt x="232" y="331"/>
                </a:lnTo>
                <a:lnTo>
                  <a:pt x="231" y="331"/>
                </a:lnTo>
                <a:lnTo>
                  <a:pt x="231" y="333"/>
                </a:lnTo>
                <a:lnTo>
                  <a:pt x="229" y="333"/>
                </a:lnTo>
                <a:lnTo>
                  <a:pt x="229" y="333"/>
                </a:lnTo>
                <a:lnTo>
                  <a:pt x="227" y="331"/>
                </a:lnTo>
                <a:lnTo>
                  <a:pt x="227" y="333"/>
                </a:lnTo>
                <a:lnTo>
                  <a:pt x="226" y="335"/>
                </a:lnTo>
                <a:lnTo>
                  <a:pt x="224" y="335"/>
                </a:lnTo>
                <a:lnTo>
                  <a:pt x="222" y="335"/>
                </a:lnTo>
                <a:lnTo>
                  <a:pt x="222" y="335"/>
                </a:lnTo>
                <a:lnTo>
                  <a:pt x="219" y="335"/>
                </a:lnTo>
                <a:lnTo>
                  <a:pt x="217" y="335"/>
                </a:lnTo>
                <a:lnTo>
                  <a:pt x="214" y="331"/>
                </a:lnTo>
                <a:lnTo>
                  <a:pt x="212" y="330"/>
                </a:lnTo>
                <a:lnTo>
                  <a:pt x="211" y="328"/>
                </a:lnTo>
                <a:lnTo>
                  <a:pt x="207" y="328"/>
                </a:lnTo>
                <a:lnTo>
                  <a:pt x="204" y="328"/>
                </a:lnTo>
                <a:lnTo>
                  <a:pt x="202" y="328"/>
                </a:lnTo>
                <a:lnTo>
                  <a:pt x="200" y="326"/>
                </a:lnTo>
                <a:lnTo>
                  <a:pt x="199" y="326"/>
                </a:lnTo>
                <a:lnTo>
                  <a:pt x="199" y="328"/>
                </a:lnTo>
                <a:lnTo>
                  <a:pt x="197" y="330"/>
                </a:lnTo>
                <a:lnTo>
                  <a:pt x="195" y="331"/>
                </a:lnTo>
                <a:lnTo>
                  <a:pt x="184" y="330"/>
                </a:lnTo>
                <a:lnTo>
                  <a:pt x="182" y="330"/>
                </a:lnTo>
                <a:lnTo>
                  <a:pt x="180" y="328"/>
                </a:lnTo>
                <a:lnTo>
                  <a:pt x="182" y="324"/>
                </a:lnTo>
                <a:lnTo>
                  <a:pt x="184" y="323"/>
                </a:lnTo>
                <a:lnTo>
                  <a:pt x="184" y="321"/>
                </a:lnTo>
                <a:lnTo>
                  <a:pt x="182" y="319"/>
                </a:lnTo>
                <a:lnTo>
                  <a:pt x="182" y="316"/>
                </a:lnTo>
                <a:lnTo>
                  <a:pt x="180" y="313"/>
                </a:lnTo>
                <a:lnTo>
                  <a:pt x="182" y="309"/>
                </a:lnTo>
                <a:lnTo>
                  <a:pt x="174" y="309"/>
                </a:lnTo>
                <a:lnTo>
                  <a:pt x="167" y="311"/>
                </a:lnTo>
                <a:lnTo>
                  <a:pt x="165" y="311"/>
                </a:lnTo>
                <a:lnTo>
                  <a:pt x="163" y="311"/>
                </a:lnTo>
                <a:lnTo>
                  <a:pt x="162" y="309"/>
                </a:lnTo>
                <a:lnTo>
                  <a:pt x="162" y="309"/>
                </a:lnTo>
                <a:lnTo>
                  <a:pt x="162" y="308"/>
                </a:lnTo>
                <a:lnTo>
                  <a:pt x="163" y="303"/>
                </a:lnTo>
                <a:lnTo>
                  <a:pt x="168" y="294"/>
                </a:lnTo>
                <a:lnTo>
                  <a:pt x="168" y="291"/>
                </a:lnTo>
                <a:lnTo>
                  <a:pt x="168" y="291"/>
                </a:lnTo>
                <a:lnTo>
                  <a:pt x="168" y="289"/>
                </a:lnTo>
                <a:lnTo>
                  <a:pt x="168" y="287"/>
                </a:lnTo>
                <a:lnTo>
                  <a:pt x="167" y="287"/>
                </a:lnTo>
                <a:lnTo>
                  <a:pt x="165" y="289"/>
                </a:lnTo>
                <a:lnTo>
                  <a:pt x="163" y="289"/>
                </a:lnTo>
                <a:lnTo>
                  <a:pt x="163" y="289"/>
                </a:lnTo>
                <a:lnTo>
                  <a:pt x="162" y="289"/>
                </a:lnTo>
                <a:lnTo>
                  <a:pt x="158" y="287"/>
                </a:lnTo>
                <a:lnTo>
                  <a:pt x="157" y="286"/>
                </a:lnTo>
                <a:lnTo>
                  <a:pt x="157" y="286"/>
                </a:lnTo>
                <a:lnTo>
                  <a:pt x="155" y="284"/>
                </a:lnTo>
                <a:lnTo>
                  <a:pt x="157" y="281"/>
                </a:lnTo>
                <a:lnTo>
                  <a:pt x="155" y="279"/>
                </a:lnTo>
                <a:lnTo>
                  <a:pt x="155" y="279"/>
                </a:lnTo>
                <a:lnTo>
                  <a:pt x="153" y="279"/>
                </a:lnTo>
                <a:lnTo>
                  <a:pt x="153" y="281"/>
                </a:lnTo>
                <a:lnTo>
                  <a:pt x="152" y="281"/>
                </a:lnTo>
                <a:lnTo>
                  <a:pt x="150" y="281"/>
                </a:lnTo>
                <a:lnTo>
                  <a:pt x="143" y="277"/>
                </a:lnTo>
                <a:lnTo>
                  <a:pt x="142" y="277"/>
                </a:lnTo>
                <a:lnTo>
                  <a:pt x="142" y="277"/>
                </a:lnTo>
                <a:lnTo>
                  <a:pt x="140" y="279"/>
                </a:lnTo>
                <a:lnTo>
                  <a:pt x="140" y="281"/>
                </a:lnTo>
                <a:lnTo>
                  <a:pt x="140" y="281"/>
                </a:lnTo>
                <a:lnTo>
                  <a:pt x="138" y="282"/>
                </a:lnTo>
                <a:lnTo>
                  <a:pt x="138" y="284"/>
                </a:lnTo>
                <a:lnTo>
                  <a:pt x="137" y="286"/>
                </a:lnTo>
                <a:lnTo>
                  <a:pt x="132" y="284"/>
                </a:lnTo>
                <a:lnTo>
                  <a:pt x="130" y="284"/>
                </a:lnTo>
                <a:lnTo>
                  <a:pt x="128" y="284"/>
                </a:lnTo>
                <a:lnTo>
                  <a:pt x="128" y="286"/>
                </a:lnTo>
                <a:lnTo>
                  <a:pt x="128" y="287"/>
                </a:lnTo>
                <a:lnTo>
                  <a:pt x="126" y="291"/>
                </a:lnTo>
                <a:lnTo>
                  <a:pt x="126" y="293"/>
                </a:lnTo>
                <a:lnTo>
                  <a:pt x="126" y="293"/>
                </a:lnTo>
                <a:lnTo>
                  <a:pt x="128" y="294"/>
                </a:lnTo>
                <a:lnTo>
                  <a:pt x="130" y="296"/>
                </a:lnTo>
                <a:lnTo>
                  <a:pt x="130" y="298"/>
                </a:lnTo>
                <a:lnTo>
                  <a:pt x="130" y="299"/>
                </a:lnTo>
                <a:lnTo>
                  <a:pt x="130" y="301"/>
                </a:lnTo>
                <a:lnTo>
                  <a:pt x="130" y="303"/>
                </a:lnTo>
                <a:lnTo>
                  <a:pt x="128" y="303"/>
                </a:lnTo>
                <a:lnTo>
                  <a:pt x="128" y="306"/>
                </a:lnTo>
                <a:lnTo>
                  <a:pt x="125" y="308"/>
                </a:lnTo>
                <a:lnTo>
                  <a:pt x="123" y="309"/>
                </a:lnTo>
                <a:lnTo>
                  <a:pt x="121" y="309"/>
                </a:lnTo>
                <a:lnTo>
                  <a:pt x="118" y="309"/>
                </a:lnTo>
                <a:lnTo>
                  <a:pt x="118" y="309"/>
                </a:lnTo>
                <a:lnTo>
                  <a:pt x="116" y="309"/>
                </a:lnTo>
                <a:lnTo>
                  <a:pt x="116" y="311"/>
                </a:lnTo>
                <a:lnTo>
                  <a:pt x="116" y="311"/>
                </a:lnTo>
                <a:lnTo>
                  <a:pt x="113" y="313"/>
                </a:lnTo>
                <a:lnTo>
                  <a:pt x="113" y="313"/>
                </a:lnTo>
                <a:lnTo>
                  <a:pt x="111" y="314"/>
                </a:lnTo>
                <a:lnTo>
                  <a:pt x="111" y="316"/>
                </a:lnTo>
                <a:lnTo>
                  <a:pt x="110" y="318"/>
                </a:lnTo>
                <a:lnTo>
                  <a:pt x="108" y="318"/>
                </a:lnTo>
                <a:lnTo>
                  <a:pt x="108" y="318"/>
                </a:lnTo>
                <a:lnTo>
                  <a:pt x="106" y="314"/>
                </a:lnTo>
                <a:lnTo>
                  <a:pt x="105" y="314"/>
                </a:lnTo>
                <a:lnTo>
                  <a:pt x="103" y="314"/>
                </a:lnTo>
                <a:lnTo>
                  <a:pt x="105" y="318"/>
                </a:lnTo>
                <a:lnTo>
                  <a:pt x="106" y="323"/>
                </a:lnTo>
                <a:lnTo>
                  <a:pt x="105" y="323"/>
                </a:lnTo>
                <a:lnTo>
                  <a:pt x="103" y="321"/>
                </a:lnTo>
                <a:lnTo>
                  <a:pt x="101" y="319"/>
                </a:lnTo>
                <a:lnTo>
                  <a:pt x="100" y="318"/>
                </a:lnTo>
                <a:lnTo>
                  <a:pt x="100" y="316"/>
                </a:lnTo>
                <a:lnTo>
                  <a:pt x="98" y="311"/>
                </a:lnTo>
                <a:lnTo>
                  <a:pt x="96" y="304"/>
                </a:lnTo>
                <a:lnTo>
                  <a:pt x="95" y="299"/>
                </a:lnTo>
                <a:lnTo>
                  <a:pt x="89" y="287"/>
                </a:lnTo>
                <a:lnTo>
                  <a:pt x="86" y="277"/>
                </a:lnTo>
                <a:lnTo>
                  <a:pt x="81" y="266"/>
                </a:lnTo>
                <a:lnTo>
                  <a:pt x="78" y="256"/>
                </a:lnTo>
                <a:lnTo>
                  <a:pt x="73" y="244"/>
                </a:lnTo>
                <a:lnTo>
                  <a:pt x="69" y="237"/>
                </a:lnTo>
                <a:lnTo>
                  <a:pt x="68" y="232"/>
                </a:lnTo>
                <a:lnTo>
                  <a:pt x="63" y="220"/>
                </a:lnTo>
                <a:lnTo>
                  <a:pt x="58" y="208"/>
                </a:lnTo>
                <a:lnTo>
                  <a:pt x="58" y="208"/>
                </a:lnTo>
                <a:lnTo>
                  <a:pt x="58" y="208"/>
                </a:lnTo>
                <a:lnTo>
                  <a:pt x="58" y="208"/>
                </a:lnTo>
                <a:lnTo>
                  <a:pt x="51" y="193"/>
                </a:lnTo>
                <a:lnTo>
                  <a:pt x="44" y="178"/>
                </a:lnTo>
                <a:lnTo>
                  <a:pt x="37" y="163"/>
                </a:lnTo>
                <a:lnTo>
                  <a:pt x="31" y="148"/>
                </a:lnTo>
                <a:lnTo>
                  <a:pt x="27" y="138"/>
                </a:lnTo>
                <a:lnTo>
                  <a:pt x="22" y="126"/>
                </a:lnTo>
                <a:lnTo>
                  <a:pt x="17" y="116"/>
                </a:lnTo>
                <a:lnTo>
                  <a:pt x="12" y="104"/>
                </a:lnTo>
                <a:lnTo>
                  <a:pt x="9" y="97"/>
                </a:lnTo>
                <a:lnTo>
                  <a:pt x="4" y="87"/>
                </a:lnTo>
                <a:lnTo>
                  <a:pt x="0" y="82"/>
                </a:lnTo>
                <a:lnTo>
                  <a:pt x="0" y="81"/>
                </a:lnTo>
                <a:lnTo>
                  <a:pt x="2" y="79"/>
                </a:lnTo>
                <a:lnTo>
                  <a:pt x="4" y="77"/>
                </a:lnTo>
                <a:lnTo>
                  <a:pt x="4" y="77"/>
                </a:lnTo>
                <a:lnTo>
                  <a:pt x="4" y="77"/>
                </a:lnTo>
                <a:lnTo>
                  <a:pt x="5" y="77"/>
                </a:lnTo>
                <a:lnTo>
                  <a:pt x="5" y="77"/>
                </a:lnTo>
                <a:lnTo>
                  <a:pt x="5" y="79"/>
                </a:lnTo>
                <a:lnTo>
                  <a:pt x="7" y="79"/>
                </a:lnTo>
                <a:lnTo>
                  <a:pt x="7" y="79"/>
                </a:lnTo>
                <a:lnTo>
                  <a:pt x="9" y="77"/>
                </a:lnTo>
                <a:lnTo>
                  <a:pt x="9" y="77"/>
                </a:lnTo>
                <a:lnTo>
                  <a:pt x="9" y="77"/>
                </a:lnTo>
                <a:lnTo>
                  <a:pt x="9" y="76"/>
                </a:lnTo>
                <a:lnTo>
                  <a:pt x="9" y="76"/>
                </a:lnTo>
                <a:lnTo>
                  <a:pt x="9" y="76"/>
                </a:lnTo>
                <a:lnTo>
                  <a:pt x="9" y="74"/>
                </a:lnTo>
                <a:lnTo>
                  <a:pt x="9" y="74"/>
                </a:lnTo>
                <a:lnTo>
                  <a:pt x="9" y="74"/>
                </a:lnTo>
                <a:lnTo>
                  <a:pt x="9" y="74"/>
                </a:lnTo>
                <a:lnTo>
                  <a:pt x="9" y="72"/>
                </a:lnTo>
                <a:lnTo>
                  <a:pt x="9" y="72"/>
                </a:lnTo>
                <a:lnTo>
                  <a:pt x="10" y="72"/>
                </a:lnTo>
                <a:lnTo>
                  <a:pt x="16" y="72"/>
                </a:lnTo>
                <a:lnTo>
                  <a:pt x="16" y="72"/>
                </a:lnTo>
                <a:lnTo>
                  <a:pt x="16" y="72"/>
                </a:lnTo>
                <a:lnTo>
                  <a:pt x="16" y="71"/>
                </a:lnTo>
                <a:lnTo>
                  <a:pt x="16" y="71"/>
                </a:lnTo>
                <a:lnTo>
                  <a:pt x="16" y="71"/>
                </a:lnTo>
                <a:lnTo>
                  <a:pt x="16" y="69"/>
                </a:lnTo>
                <a:lnTo>
                  <a:pt x="16" y="69"/>
                </a:lnTo>
                <a:lnTo>
                  <a:pt x="16" y="69"/>
                </a:lnTo>
                <a:lnTo>
                  <a:pt x="16" y="69"/>
                </a:lnTo>
                <a:lnTo>
                  <a:pt x="14" y="69"/>
                </a:lnTo>
                <a:lnTo>
                  <a:pt x="9" y="67"/>
                </a:lnTo>
                <a:lnTo>
                  <a:pt x="9" y="67"/>
                </a:lnTo>
                <a:lnTo>
                  <a:pt x="9" y="67"/>
                </a:lnTo>
                <a:lnTo>
                  <a:pt x="9" y="67"/>
                </a:lnTo>
                <a:lnTo>
                  <a:pt x="9" y="67"/>
                </a:lnTo>
                <a:lnTo>
                  <a:pt x="9" y="67"/>
                </a:lnTo>
                <a:lnTo>
                  <a:pt x="9" y="62"/>
                </a:lnTo>
                <a:lnTo>
                  <a:pt x="10" y="62"/>
                </a:lnTo>
                <a:lnTo>
                  <a:pt x="12" y="60"/>
                </a:lnTo>
                <a:lnTo>
                  <a:pt x="21" y="60"/>
                </a:lnTo>
                <a:lnTo>
                  <a:pt x="21" y="60"/>
                </a:lnTo>
                <a:lnTo>
                  <a:pt x="21" y="60"/>
                </a:lnTo>
                <a:lnTo>
                  <a:pt x="21" y="60"/>
                </a:lnTo>
                <a:lnTo>
                  <a:pt x="22" y="59"/>
                </a:lnTo>
                <a:lnTo>
                  <a:pt x="22" y="59"/>
                </a:lnTo>
                <a:lnTo>
                  <a:pt x="22" y="59"/>
                </a:lnTo>
                <a:lnTo>
                  <a:pt x="24" y="59"/>
                </a:lnTo>
                <a:lnTo>
                  <a:pt x="24" y="59"/>
                </a:lnTo>
                <a:lnTo>
                  <a:pt x="26" y="59"/>
                </a:lnTo>
                <a:lnTo>
                  <a:pt x="26" y="60"/>
                </a:lnTo>
                <a:lnTo>
                  <a:pt x="26" y="60"/>
                </a:lnTo>
                <a:lnTo>
                  <a:pt x="26" y="62"/>
                </a:lnTo>
                <a:lnTo>
                  <a:pt x="26" y="67"/>
                </a:lnTo>
                <a:lnTo>
                  <a:pt x="26" y="69"/>
                </a:lnTo>
                <a:lnTo>
                  <a:pt x="26" y="69"/>
                </a:lnTo>
                <a:lnTo>
                  <a:pt x="26" y="69"/>
                </a:lnTo>
                <a:lnTo>
                  <a:pt x="26" y="69"/>
                </a:lnTo>
                <a:lnTo>
                  <a:pt x="26" y="69"/>
                </a:lnTo>
                <a:lnTo>
                  <a:pt x="26" y="69"/>
                </a:lnTo>
                <a:lnTo>
                  <a:pt x="27" y="71"/>
                </a:lnTo>
                <a:lnTo>
                  <a:pt x="32" y="71"/>
                </a:lnTo>
                <a:lnTo>
                  <a:pt x="34" y="71"/>
                </a:lnTo>
                <a:lnTo>
                  <a:pt x="34" y="71"/>
                </a:lnTo>
                <a:lnTo>
                  <a:pt x="36" y="69"/>
                </a:lnTo>
                <a:lnTo>
                  <a:pt x="39" y="69"/>
                </a:lnTo>
                <a:lnTo>
                  <a:pt x="39" y="69"/>
                </a:lnTo>
                <a:lnTo>
                  <a:pt x="42" y="69"/>
                </a:lnTo>
                <a:lnTo>
                  <a:pt x="42" y="69"/>
                </a:lnTo>
                <a:lnTo>
                  <a:pt x="46" y="69"/>
                </a:lnTo>
                <a:lnTo>
                  <a:pt x="46" y="69"/>
                </a:lnTo>
                <a:lnTo>
                  <a:pt x="47" y="69"/>
                </a:lnTo>
                <a:lnTo>
                  <a:pt x="47" y="67"/>
                </a:lnTo>
                <a:lnTo>
                  <a:pt x="47" y="67"/>
                </a:lnTo>
                <a:lnTo>
                  <a:pt x="46" y="62"/>
                </a:lnTo>
                <a:lnTo>
                  <a:pt x="46" y="60"/>
                </a:lnTo>
                <a:lnTo>
                  <a:pt x="46" y="60"/>
                </a:lnTo>
                <a:lnTo>
                  <a:pt x="47" y="59"/>
                </a:lnTo>
                <a:lnTo>
                  <a:pt x="49" y="57"/>
                </a:lnTo>
                <a:lnTo>
                  <a:pt x="51" y="59"/>
                </a:lnTo>
                <a:lnTo>
                  <a:pt x="51" y="59"/>
                </a:lnTo>
                <a:lnTo>
                  <a:pt x="53" y="59"/>
                </a:lnTo>
                <a:lnTo>
                  <a:pt x="61" y="55"/>
                </a:lnTo>
                <a:lnTo>
                  <a:pt x="63" y="55"/>
                </a:lnTo>
                <a:lnTo>
                  <a:pt x="64" y="57"/>
                </a:lnTo>
                <a:lnTo>
                  <a:pt x="68" y="59"/>
                </a:lnTo>
                <a:lnTo>
                  <a:pt x="69" y="59"/>
                </a:lnTo>
                <a:lnTo>
                  <a:pt x="69" y="59"/>
                </a:lnTo>
                <a:lnTo>
                  <a:pt x="69" y="59"/>
                </a:lnTo>
                <a:lnTo>
                  <a:pt x="71" y="57"/>
                </a:lnTo>
                <a:lnTo>
                  <a:pt x="71" y="57"/>
                </a:lnTo>
                <a:lnTo>
                  <a:pt x="71" y="55"/>
                </a:lnTo>
                <a:lnTo>
                  <a:pt x="71" y="55"/>
                </a:lnTo>
                <a:lnTo>
                  <a:pt x="73" y="55"/>
                </a:lnTo>
                <a:lnTo>
                  <a:pt x="73" y="55"/>
                </a:lnTo>
                <a:lnTo>
                  <a:pt x="74" y="57"/>
                </a:lnTo>
                <a:lnTo>
                  <a:pt x="74" y="57"/>
                </a:lnTo>
                <a:lnTo>
                  <a:pt x="81" y="57"/>
                </a:lnTo>
                <a:lnTo>
                  <a:pt x="81" y="57"/>
                </a:lnTo>
                <a:lnTo>
                  <a:pt x="83" y="57"/>
                </a:lnTo>
                <a:lnTo>
                  <a:pt x="83" y="57"/>
                </a:lnTo>
                <a:lnTo>
                  <a:pt x="83" y="55"/>
                </a:lnTo>
                <a:lnTo>
                  <a:pt x="83" y="55"/>
                </a:lnTo>
                <a:lnTo>
                  <a:pt x="84" y="55"/>
                </a:lnTo>
                <a:lnTo>
                  <a:pt x="84" y="55"/>
                </a:lnTo>
                <a:lnTo>
                  <a:pt x="89" y="55"/>
                </a:lnTo>
                <a:lnTo>
                  <a:pt x="89" y="55"/>
                </a:lnTo>
                <a:lnTo>
                  <a:pt x="89" y="55"/>
                </a:lnTo>
                <a:lnTo>
                  <a:pt x="89" y="55"/>
                </a:lnTo>
                <a:lnTo>
                  <a:pt x="89" y="57"/>
                </a:lnTo>
                <a:lnTo>
                  <a:pt x="89" y="57"/>
                </a:lnTo>
                <a:lnTo>
                  <a:pt x="91" y="57"/>
                </a:lnTo>
                <a:lnTo>
                  <a:pt x="91" y="57"/>
                </a:lnTo>
                <a:lnTo>
                  <a:pt x="100" y="54"/>
                </a:lnTo>
                <a:lnTo>
                  <a:pt x="101" y="54"/>
                </a:lnTo>
                <a:lnTo>
                  <a:pt x="101" y="52"/>
                </a:lnTo>
                <a:lnTo>
                  <a:pt x="101" y="52"/>
                </a:lnTo>
                <a:lnTo>
                  <a:pt x="101" y="50"/>
                </a:lnTo>
                <a:lnTo>
                  <a:pt x="101" y="50"/>
                </a:lnTo>
                <a:lnTo>
                  <a:pt x="101" y="50"/>
                </a:lnTo>
                <a:lnTo>
                  <a:pt x="101" y="49"/>
                </a:lnTo>
                <a:lnTo>
                  <a:pt x="103" y="49"/>
                </a:lnTo>
                <a:lnTo>
                  <a:pt x="103" y="49"/>
                </a:lnTo>
                <a:lnTo>
                  <a:pt x="105" y="45"/>
                </a:lnTo>
                <a:lnTo>
                  <a:pt x="106" y="45"/>
                </a:lnTo>
                <a:lnTo>
                  <a:pt x="108" y="45"/>
                </a:lnTo>
                <a:lnTo>
                  <a:pt x="108" y="45"/>
                </a:lnTo>
                <a:lnTo>
                  <a:pt x="110" y="45"/>
                </a:lnTo>
                <a:lnTo>
                  <a:pt x="110" y="47"/>
                </a:lnTo>
                <a:lnTo>
                  <a:pt x="110" y="47"/>
                </a:lnTo>
                <a:lnTo>
                  <a:pt x="111" y="47"/>
                </a:lnTo>
                <a:lnTo>
                  <a:pt x="113" y="45"/>
                </a:lnTo>
                <a:lnTo>
                  <a:pt x="116" y="44"/>
                </a:lnTo>
                <a:lnTo>
                  <a:pt x="116" y="44"/>
                </a:lnTo>
                <a:lnTo>
                  <a:pt x="116" y="44"/>
                </a:lnTo>
                <a:lnTo>
                  <a:pt x="116" y="42"/>
                </a:lnTo>
                <a:lnTo>
                  <a:pt x="116" y="42"/>
                </a:lnTo>
                <a:lnTo>
                  <a:pt x="116" y="42"/>
                </a:lnTo>
                <a:lnTo>
                  <a:pt x="115" y="40"/>
                </a:lnTo>
                <a:lnTo>
                  <a:pt x="115" y="40"/>
                </a:lnTo>
                <a:lnTo>
                  <a:pt x="116" y="40"/>
                </a:lnTo>
                <a:lnTo>
                  <a:pt x="116" y="39"/>
                </a:lnTo>
                <a:lnTo>
                  <a:pt x="116" y="39"/>
                </a:lnTo>
                <a:lnTo>
                  <a:pt x="116" y="39"/>
                </a:lnTo>
                <a:lnTo>
                  <a:pt x="116" y="37"/>
                </a:lnTo>
                <a:lnTo>
                  <a:pt x="126" y="32"/>
                </a:lnTo>
                <a:lnTo>
                  <a:pt x="126" y="32"/>
                </a:lnTo>
                <a:lnTo>
                  <a:pt x="128" y="30"/>
                </a:lnTo>
                <a:lnTo>
                  <a:pt x="128" y="30"/>
                </a:lnTo>
                <a:lnTo>
                  <a:pt x="126" y="29"/>
                </a:lnTo>
                <a:lnTo>
                  <a:pt x="126" y="29"/>
                </a:lnTo>
                <a:lnTo>
                  <a:pt x="128" y="29"/>
                </a:lnTo>
                <a:lnTo>
                  <a:pt x="128" y="29"/>
                </a:lnTo>
                <a:lnTo>
                  <a:pt x="128" y="27"/>
                </a:lnTo>
                <a:lnTo>
                  <a:pt x="130" y="27"/>
                </a:lnTo>
                <a:lnTo>
                  <a:pt x="132" y="25"/>
                </a:lnTo>
                <a:lnTo>
                  <a:pt x="132" y="25"/>
                </a:lnTo>
                <a:lnTo>
                  <a:pt x="133" y="27"/>
                </a:lnTo>
                <a:lnTo>
                  <a:pt x="135" y="29"/>
                </a:lnTo>
                <a:lnTo>
                  <a:pt x="135" y="29"/>
                </a:lnTo>
                <a:lnTo>
                  <a:pt x="137" y="29"/>
                </a:lnTo>
                <a:lnTo>
                  <a:pt x="140" y="27"/>
                </a:lnTo>
                <a:lnTo>
                  <a:pt x="142" y="27"/>
                </a:lnTo>
                <a:lnTo>
                  <a:pt x="142" y="25"/>
                </a:lnTo>
                <a:lnTo>
                  <a:pt x="142" y="25"/>
                </a:lnTo>
                <a:lnTo>
                  <a:pt x="142" y="25"/>
                </a:lnTo>
                <a:lnTo>
                  <a:pt x="142" y="25"/>
                </a:lnTo>
                <a:lnTo>
                  <a:pt x="145" y="23"/>
                </a:lnTo>
                <a:lnTo>
                  <a:pt x="147" y="22"/>
                </a:lnTo>
                <a:lnTo>
                  <a:pt x="148" y="22"/>
                </a:lnTo>
                <a:lnTo>
                  <a:pt x="148" y="22"/>
                </a:lnTo>
                <a:lnTo>
                  <a:pt x="150" y="23"/>
                </a:lnTo>
                <a:lnTo>
                  <a:pt x="152" y="23"/>
                </a:lnTo>
                <a:lnTo>
                  <a:pt x="153" y="22"/>
                </a:lnTo>
                <a:lnTo>
                  <a:pt x="153" y="22"/>
                </a:lnTo>
                <a:lnTo>
                  <a:pt x="153" y="22"/>
                </a:lnTo>
                <a:lnTo>
                  <a:pt x="153" y="20"/>
                </a:lnTo>
                <a:lnTo>
                  <a:pt x="153" y="18"/>
                </a:lnTo>
                <a:lnTo>
                  <a:pt x="153" y="18"/>
                </a:lnTo>
                <a:lnTo>
                  <a:pt x="153" y="18"/>
                </a:lnTo>
                <a:lnTo>
                  <a:pt x="155" y="17"/>
                </a:lnTo>
                <a:lnTo>
                  <a:pt x="157" y="15"/>
                </a:lnTo>
                <a:lnTo>
                  <a:pt x="158" y="15"/>
                </a:lnTo>
                <a:lnTo>
                  <a:pt x="158" y="15"/>
                </a:lnTo>
                <a:lnTo>
                  <a:pt x="158" y="17"/>
                </a:lnTo>
                <a:lnTo>
                  <a:pt x="160" y="17"/>
                </a:lnTo>
                <a:lnTo>
                  <a:pt x="160" y="17"/>
                </a:lnTo>
                <a:lnTo>
                  <a:pt x="160" y="15"/>
                </a:lnTo>
                <a:lnTo>
                  <a:pt x="167" y="10"/>
                </a:lnTo>
                <a:lnTo>
                  <a:pt x="167" y="10"/>
                </a:lnTo>
                <a:lnTo>
                  <a:pt x="168" y="10"/>
                </a:lnTo>
                <a:lnTo>
                  <a:pt x="170" y="12"/>
                </a:lnTo>
                <a:lnTo>
                  <a:pt x="170" y="12"/>
                </a:lnTo>
                <a:lnTo>
                  <a:pt x="170" y="12"/>
                </a:lnTo>
                <a:lnTo>
                  <a:pt x="170" y="12"/>
                </a:lnTo>
                <a:lnTo>
                  <a:pt x="170" y="12"/>
                </a:lnTo>
                <a:lnTo>
                  <a:pt x="172" y="12"/>
                </a:lnTo>
                <a:lnTo>
                  <a:pt x="172" y="10"/>
                </a:lnTo>
                <a:lnTo>
                  <a:pt x="170" y="10"/>
                </a:lnTo>
                <a:lnTo>
                  <a:pt x="170" y="10"/>
                </a:lnTo>
                <a:lnTo>
                  <a:pt x="170" y="8"/>
                </a:lnTo>
                <a:lnTo>
                  <a:pt x="168" y="5"/>
                </a:lnTo>
                <a:lnTo>
                  <a:pt x="170" y="3"/>
                </a:lnTo>
                <a:lnTo>
                  <a:pt x="177" y="0"/>
                </a:lnTo>
                <a:lnTo>
                  <a:pt x="177" y="2"/>
                </a:lnTo>
                <a:lnTo>
                  <a:pt x="177" y="2"/>
                </a:lnTo>
                <a:lnTo>
                  <a:pt x="179" y="7"/>
                </a:lnTo>
                <a:lnTo>
                  <a:pt x="179" y="10"/>
                </a:lnTo>
                <a:lnTo>
                  <a:pt x="179" y="10"/>
                </a:lnTo>
                <a:lnTo>
                  <a:pt x="179" y="12"/>
                </a:lnTo>
                <a:lnTo>
                  <a:pt x="179" y="12"/>
                </a:lnTo>
                <a:lnTo>
                  <a:pt x="185" y="17"/>
                </a:lnTo>
                <a:lnTo>
                  <a:pt x="185" y="18"/>
                </a:lnTo>
                <a:lnTo>
                  <a:pt x="185" y="22"/>
                </a:lnTo>
                <a:lnTo>
                  <a:pt x="185" y="23"/>
                </a:lnTo>
                <a:lnTo>
                  <a:pt x="185" y="23"/>
                </a:lnTo>
                <a:lnTo>
                  <a:pt x="185" y="23"/>
                </a:lnTo>
                <a:lnTo>
                  <a:pt x="185" y="23"/>
                </a:lnTo>
                <a:lnTo>
                  <a:pt x="189" y="25"/>
                </a:lnTo>
                <a:lnTo>
                  <a:pt x="190" y="27"/>
                </a:lnTo>
                <a:lnTo>
                  <a:pt x="190" y="27"/>
                </a:lnTo>
                <a:lnTo>
                  <a:pt x="192" y="27"/>
                </a:lnTo>
                <a:lnTo>
                  <a:pt x="192" y="29"/>
                </a:lnTo>
                <a:lnTo>
                  <a:pt x="194" y="29"/>
                </a:lnTo>
                <a:lnTo>
                  <a:pt x="195" y="29"/>
                </a:lnTo>
                <a:lnTo>
                  <a:pt x="195" y="29"/>
                </a:lnTo>
                <a:lnTo>
                  <a:pt x="197" y="29"/>
                </a:lnTo>
                <a:lnTo>
                  <a:pt x="197" y="30"/>
                </a:lnTo>
                <a:lnTo>
                  <a:pt x="202" y="30"/>
                </a:lnTo>
                <a:lnTo>
                  <a:pt x="204" y="30"/>
                </a:lnTo>
                <a:lnTo>
                  <a:pt x="204" y="30"/>
                </a:lnTo>
                <a:lnTo>
                  <a:pt x="204" y="32"/>
                </a:lnTo>
                <a:lnTo>
                  <a:pt x="204" y="32"/>
                </a:lnTo>
                <a:lnTo>
                  <a:pt x="205" y="34"/>
                </a:lnTo>
                <a:lnTo>
                  <a:pt x="205" y="35"/>
                </a:lnTo>
                <a:lnTo>
                  <a:pt x="205" y="35"/>
                </a:lnTo>
                <a:lnTo>
                  <a:pt x="209" y="35"/>
                </a:lnTo>
                <a:lnTo>
                  <a:pt x="209" y="37"/>
                </a:lnTo>
                <a:lnTo>
                  <a:pt x="209" y="37"/>
                </a:lnTo>
                <a:lnTo>
                  <a:pt x="207" y="39"/>
                </a:lnTo>
                <a:lnTo>
                  <a:pt x="207" y="39"/>
                </a:lnTo>
                <a:lnTo>
                  <a:pt x="207" y="40"/>
                </a:lnTo>
                <a:lnTo>
                  <a:pt x="207" y="42"/>
                </a:lnTo>
                <a:lnTo>
                  <a:pt x="207" y="44"/>
                </a:lnTo>
                <a:lnTo>
                  <a:pt x="207" y="44"/>
                </a:lnTo>
                <a:lnTo>
                  <a:pt x="207" y="44"/>
                </a:lnTo>
                <a:lnTo>
                  <a:pt x="207" y="44"/>
                </a:lnTo>
                <a:lnTo>
                  <a:pt x="211" y="42"/>
                </a:lnTo>
                <a:lnTo>
                  <a:pt x="216" y="39"/>
                </a:lnTo>
                <a:lnTo>
                  <a:pt x="217" y="39"/>
                </a:lnTo>
                <a:lnTo>
                  <a:pt x="217" y="39"/>
                </a:lnTo>
                <a:lnTo>
                  <a:pt x="219" y="40"/>
                </a:lnTo>
                <a:lnTo>
                  <a:pt x="219" y="42"/>
                </a:lnTo>
                <a:lnTo>
                  <a:pt x="219" y="42"/>
                </a:lnTo>
                <a:lnTo>
                  <a:pt x="219" y="42"/>
                </a:lnTo>
                <a:lnTo>
                  <a:pt x="222" y="42"/>
                </a:lnTo>
                <a:lnTo>
                  <a:pt x="222" y="42"/>
                </a:lnTo>
                <a:lnTo>
                  <a:pt x="224" y="42"/>
                </a:lnTo>
                <a:lnTo>
                  <a:pt x="224" y="42"/>
                </a:lnTo>
                <a:lnTo>
                  <a:pt x="224" y="44"/>
                </a:lnTo>
                <a:lnTo>
                  <a:pt x="222" y="45"/>
                </a:lnTo>
                <a:lnTo>
                  <a:pt x="222" y="45"/>
                </a:lnTo>
                <a:lnTo>
                  <a:pt x="222" y="45"/>
                </a:lnTo>
                <a:lnTo>
                  <a:pt x="222" y="47"/>
                </a:lnTo>
                <a:lnTo>
                  <a:pt x="222" y="47"/>
                </a:lnTo>
                <a:lnTo>
                  <a:pt x="222" y="47"/>
                </a:lnTo>
                <a:lnTo>
                  <a:pt x="222" y="49"/>
                </a:lnTo>
                <a:lnTo>
                  <a:pt x="222" y="49"/>
                </a:lnTo>
                <a:lnTo>
                  <a:pt x="216" y="52"/>
                </a:lnTo>
                <a:lnTo>
                  <a:pt x="216" y="54"/>
                </a:lnTo>
                <a:lnTo>
                  <a:pt x="217" y="57"/>
                </a:lnTo>
                <a:lnTo>
                  <a:pt x="217" y="59"/>
                </a:lnTo>
                <a:lnTo>
                  <a:pt x="217" y="59"/>
                </a:lnTo>
                <a:lnTo>
                  <a:pt x="219" y="60"/>
                </a:lnTo>
                <a:lnTo>
                  <a:pt x="221" y="62"/>
                </a:lnTo>
                <a:lnTo>
                  <a:pt x="221" y="62"/>
                </a:lnTo>
                <a:lnTo>
                  <a:pt x="221" y="64"/>
                </a:lnTo>
                <a:lnTo>
                  <a:pt x="221" y="64"/>
                </a:lnTo>
                <a:lnTo>
                  <a:pt x="221" y="66"/>
                </a:lnTo>
                <a:lnTo>
                  <a:pt x="221" y="66"/>
                </a:lnTo>
                <a:lnTo>
                  <a:pt x="222" y="66"/>
                </a:lnTo>
                <a:lnTo>
                  <a:pt x="224" y="66"/>
                </a:lnTo>
                <a:lnTo>
                  <a:pt x="224" y="66"/>
                </a:lnTo>
                <a:lnTo>
                  <a:pt x="226" y="64"/>
                </a:lnTo>
                <a:lnTo>
                  <a:pt x="226" y="64"/>
                </a:lnTo>
                <a:lnTo>
                  <a:pt x="227" y="66"/>
                </a:lnTo>
                <a:lnTo>
                  <a:pt x="231" y="66"/>
                </a:lnTo>
                <a:lnTo>
                  <a:pt x="232" y="69"/>
                </a:lnTo>
                <a:lnTo>
                  <a:pt x="234" y="71"/>
                </a:lnTo>
                <a:lnTo>
                  <a:pt x="236" y="71"/>
                </a:lnTo>
                <a:lnTo>
                  <a:pt x="236" y="71"/>
                </a:lnTo>
                <a:lnTo>
                  <a:pt x="236" y="71"/>
                </a:lnTo>
                <a:lnTo>
                  <a:pt x="237" y="71"/>
                </a:lnTo>
                <a:lnTo>
                  <a:pt x="239" y="69"/>
                </a:lnTo>
                <a:lnTo>
                  <a:pt x="241" y="67"/>
                </a:lnTo>
                <a:lnTo>
                  <a:pt x="241" y="67"/>
                </a:lnTo>
                <a:lnTo>
                  <a:pt x="241" y="69"/>
                </a:lnTo>
                <a:lnTo>
                  <a:pt x="241" y="69"/>
                </a:lnTo>
                <a:lnTo>
                  <a:pt x="241" y="69"/>
                </a:lnTo>
                <a:lnTo>
                  <a:pt x="241" y="71"/>
                </a:lnTo>
                <a:lnTo>
                  <a:pt x="241" y="71"/>
                </a:lnTo>
                <a:lnTo>
                  <a:pt x="241" y="71"/>
                </a:lnTo>
                <a:lnTo>
                  <a:pt x="241" y="71"/>
                </a:lnTo>
                <a:lnTo>
                  <a:pt x="241" y="72"/>
                </a:lnTo>
                <a:lnTo>
                  <a:pt x="239" y="74"/>
                </a:lnTo>
                <a:lnTo>
                  <a:pt x="239" y="74"/>
                </a:lnTo>
                <a:lnTo>
                  <a:pt x="239" y="76"/>
                </a:lnTo>
                <a:lnTo>
                  <a:pt x="239" y="76"/>
                </a:lnTo>
                <a:lnTo>
                  <a:pt x="239" y="76"/>
                </a:lnTo>
                <a:lnTo>
                  <a:pt x="239" y="77"/>
                </a:lnTo>
                <a:lnTo>
                  <a:pt x="239" y="77"/>
                </a:lnTo>
                <a:lnTo>
                  <a:pt x="241" y="77"/>
                </a:lnTo>
                <a:lnTo>
                  <a:pt x="242" y="77"/>
                </a:lnTo>
                <a:lnTo>
                  <a:pt x="242" y="77"/>
                </a:lnTo>
                <a:lnTo>
                  <a:pt x="242" y="77"/>
                </a:lnTo>
                <a:lnTo>
                  <a:pt x="246" y="81"/>
                </a:lnTo>
                <a:lnTo>
                  <a:pt x="249" y="82"/>
                </a:lnTo>
                <a:lnTo>
                  <a:pt x="249" y="84"/>
                </a:lnTo>
                <a:lnTo>
                  <a:pt x="249" y="84"/>
                </a:lnTo>
                <a:lnTo>
                  <a:pt x="251" y="84"/>
                </a:lnTo>
                <a:lnTo>
                  <a:pt x="253" y="86"/>
                </a:lnTo>
                <a:lnTo>
                  <a:pt x="253" y="86"/>
                </a:lnTo>
                <a:lnTo>
                  <a:pt x="253" y="87"/>
                </a:lnTo>
                <a:lnTo>
                  <a:pt x="254" y="89"/>
                </a:lnTo>
                <a:lnTo>
                  <a:pt x="254" y="89"/>
                </a:lnTo>
                <a:lnTo>
                  <a:pt x="254" y="89"/>
                </a:lnTo>
                <a:lnTo>
                  <a:pt x="254" y="89"/>
                </a:lnTo>
                <a:lnTo>
                  <a:pt x="256" y="89"/>
                </a:lnTo>
                <a:lnTo>
                  <a:pt x="258" y="87"/>
                </a:lnTo>
                <a:lnTo>
                  <a:pt x="258" y="86"/>
                </a:lnTo>
                <a:lnTo>
                  <a:pt x="258" y="86"/>
                </a:lnTo>
                <a:lnTo>
                  <a:pt x="258" y="86"/>
                </a:lnTo>
                <a:lnTo>
                  <a:pt x="259" y="86"/>
                </a:lnTo>
                <a:lnTo>
                  <a:pt x="259" y="86"/>
                </a:lnTo>
                <a:lnTo>
                  <a:pt x="261" y="86"/>
                </a:lnTo>
                <a:lnTo>
                  <a:pt x="261" y="86"/>
                </a:lnTo>
                <a:lnTo>
                  <a:pt x="261" y="86"/>
                </a:lnTo>
                <a:lnTo>
                  <a:pt x="261" y="86"/>
                </a:lnTo>
                <a:lnTo>
                  <a:pt x="261" y="86"/>
                </a:lnTo>
                <a:lnTo>
                  <a:pt x="258" y="82"/>
                </a:lnTo>
                <a:lnTo>
                  <a:pt x="258" y="81"/>
                </a:lnTo>
                <a:lnTo>
                  <a:pt x="259" y="81"/>
                </a:lnTo>
                <a:lnTo>
                  <a:pt x="263" y="76"/>
                </a:lnTo>
                <a:lnTo>
                  <a:pt x="264" y="74"/>
                </a:lnTo>
                <a:lnTo>
                  <a:pt x="264" y="74"/>
                </a:lnTo>
                <a:lnTo>
                  <a:pt x="264" y="72"/>
                </a:lnTo>
                <a:lnTo>
                  <a:pt x="264" y="72"/>
                </a:lnTo>
                <a:lnTo>
                  <a:pt x="264" y="71"/>
                </a:lnTo>
                <a:lnTo>
                  <a:pt x="264" y="71"/>
                </a:lnTo>
                <a:lnTo>
                  <a:pt x="266" y="69"/>
                </a:lnTo>
                <a:lnTo>
                  <a:pt x="271" y="64"/>
                </a:lnTo>
                <a:lnTo>
                  <a:pt x="271" y="64"/>
                </a:lnTo>
                <a:lnTo>
                  <a:pt x="269" y="62"/>
                </a:lnTo>
                <a:lnTo>
                  <a:pt x="269" y="60"/>
                </a:lnTo>
                <a:lnTo>
                  <a:pt x="286" y="45"/>
                </a:lnTo>
                <a:lnTo>
                  <a:pt x="290" y="42"/>
                </a:lnTo>
                <a:lnTo>
                  <a:pt x="295" y="37"/>
                </a:lnTo>
                <a:lnTo>
                  <a:pt x="296" y="37"/>
                </a:lnTo>
                <a:lnTo>
                  <a:pt x="296" y="37"/>
                </a:lnTo>
                <a:lnTo>
                  <a:pt x="296" y="37"/>
                </a:lnTo>
                <a:lnTo>
                  <a:pt x="296" y="39"/>
                </a:lnTo>
                <a:lnTo>
                  <a:pt x="298" y="39"/>
                </a:lnTo>
                <a:lnTo>
                  <a:pt x="298" y="39"/>
                </a:lnTo>
                <a:lnTo>
                  <a:pt x="298" y="39"/>
                </a:lnTo>
                <a:lnTo>
                  <a:pt x="298" y="39"/>
                </a:lnTo>
                <a:lnTo>
                  <a:pt x="300" y="39"/>
                </a:lnTo>
                <a:lnTo>
                  <a:pt x="300" y="39"/>
                </a:lnTo>
                <a:lnTo>
                  <a:pt x="300" y="37"/>
                </a:lnTo>
                <a:lnTo>
                  <a:pt x="300" y="37"/>
                </a:lnTo>
                <a:lnTo>
                  <a:pt x="300" y="35"/>
                </a:lnTo>
                <a:lnTo>
                  <a:pt x="301" y="35"/>
                </a:lnTo>
                <a:lnTo>
                  <a:pt x="301" y="35"/>
                </a:lnTo>
                <a:lnTo>
                  <a:pt x="301" y="35"/>
                </a:lnTo>
                <a:lnTo>
                  <a:pt x="301" y="37"/>
                </a:lnTo>
                <a:lnTo>
                  <a:pt x="301" y="37"/>
                </a:lnTo>
                <a:lnTo>
                  <a:pt x="303" y="40"/>
                </a:lnTo>
                <a:lnTo>
                  <a:pt x="303" y="44"/>
                </a:lnTo>
                <a:lnTo>
                  <a:pt x="303" y="44"/>
                </a:lnTo>
                <a:lnTo>
                  <a:pt x="305" y="45"/>
                </a:lnTo>
                <a:lnTo>
                  <a:pt x="305" y="49"/>
                </a:lnTo>
                <a:lnTo>
                  <a:pt x="306" y="49"/>
                </a:lnTo>
                <a:lnTo>
                  <a:pt x="306" y="49"/>
                </a:lnTo>
                <a:lnTo>
                  <a:pt x="306" y="49"/>
                </a:lnTo>
                <a:lnTo>
                  <a:pt x="306" y="49"/>
                </a:lnTo>
                <a:lnTo>
                  <a:pt x="306" y="49"/>
                </a:lnTo>
                <a:lnTo>
                  <a:pt x="310" y="49"/>
                </a:lnTo>
                <a:lnTo>
                  <a:pt x="310" y="49"/>
                </a:lnTo>
                <a:lnTo>
                  <a:pt x="310" y="47"/>
                </a:lnTo>
                <a:lnTo>
                  <a:pt x="310" y="47"/>
                </a:lnTo>
                <a:lnTo>
                  <a:pt x="310" y="47"/>
                </a:lnTo>
                <a:lnTo>
                  <a:pt x="310" y="47"/>
                </a:lnTo>
                <a:lnTo>
                  <a:pt x="310" y="45"/>
                </a:lnTo>
                <a:lnTo>
                  <a:pt x="311" y="45"/>
                </a:lnTo>
                <a:lnTo>
                  <a:pt x="311" y="45"/>
                </a:lnTo>
                <a:lnTo>
                  <a:pt x="311" y="44"/>
                </a:lnTo>
                <a:lnTo>
                  <a:pt x="311" y="44"/>
                </a:lnTo>
                <a:lnTo>
                  <a:pt x="311" y="44"/>
                </a:lnTo>
                <a:lnTo>
                  <a:pt x="311" y="44"/>
                </a:lnTo>
                <a:lnTo>
                  <a:pt x="311" y="44"/>
                </a:lnTo>
                <a:lnTo>
                  <a:pt x="311" y="42"/>
                </a:lnTo>
                <a:lnTo>
                  <a:pt x="311" y="42"/>
                </a:lnTo>
                <a:lnTo>
                  <a:pt x="311" y="39"/>
                </a:lnTo>
                <a:lnTo>
                  <a:pt x="311" y="39"/>
                </a:lnTo>
                <a:lnTo>
                  <a:pt x="311" y="37"/>
                </a:lnTo>
                <a:lnTo>
                  <a:pt x="311" y="37"/>
                </a:lnTo>
                <a:lnTo>
                  <a:pt x="311" y="35"/>
                </a:lnTo>
                <a:lnTo>
                  <a:pt x="315" y="34"/>
                </a:lnTo>
                <a:lnTo>
                  <a:pt x="316" y="32"/>
                </a:lnTo>
                <a:lnTo>
                  <a:pt x="316" y="32"/>
                </a:lnTo>
                <a:lnTo>
                  <a:pt x="321" y="32"/>
                </a:lnTo>
                <a:lnTo>
                  <a:pt x="327" y="34"/>
                </a:lnTo>
                <a:lnTo>
                  <a:pt x="327" y="34"/>
                </a:lnTo>
                <a:lnTo>
                  <a:pt x="328" y="34"/>
                </a:lnTo>
                <a:lnTo>
                  <a:pt x="330" y="32"/>
                </a:lnTo>
                <a:lnTo>
                  <a:pt x="330" y="32"/>
                </a:lnTo>
                <a:lnTo>
                  <a:pt x="332" y="32"/>
                </a:lnTo>
                <a:lnTo>
                  <a:pt x="332" y="32"/>
                </a:lnTo>
                <a:lnTo>
                  <a:pt x="332" y="34"/>
                </a:lnTo>
                <a:lnTo>
                  <a:pt x="333" y="32"/>
                </a:lnTo>
                <a:lnTo>
                  <a:pt x="333" y="32"/>
                </a:lnTo>
                <a:lnTo>
                  <a:pt x="335" y="32"/>
                </a:lnTo>
                <a:lnTo>
                  <a:pt x="335" y="32"/>
                </a:lnTo>
                <a:lnTo>
                  <a:pt x="335" y="34"/>
                </a:lnTo>
                <a:lnTo>
                  <a:pt x="335" y="34"/>
                </a:lnTo>
                <a:lnTo>
                  <a:pt x="335" y="35"/>
                </a:lnTo>
                <a:lnTo>
                  <a:pt x="333" y="35"/>
                </a:lnTo>
                <a:lnTo>
                  <a:pt x="333" y="35"/>
                </a:lnTo>
                <a:lnTo>
                  <a:pt x="333" y="35"/>
                </a:lnTo>
                <a:lnTo>
                  <a:pt x="333" y="37"/>
                </a:lnTo>
                <a:lnTo>
                  <a:pt x="335" y="35"/>
                </a:lnTo>
                <a:lnTo>
                  <a:pt x="337" y="34"/>
                </a:lnTo>
                <a:lnTo>
                  <a:pt x="340" y="32"/>
                </a:lnTo>
                <a:lnTo>
                  <a:pt x="340" y="32"/>
                </a:lnTo>
                <a:lnTo>
                  <a:pt x="342" y="32"/>
                </a:lnTo>
                <a:lnTo>
                  <a:pt x="342" y="32"/>
                </a:lnTo>
                <a:lnTo>
                  <a:pt x="348" y="27"/>
                </a:lnTo>
                <a:lnTo>
                  <a:pt x="350" y="29"/>
                </a:lnTo>
                <a:lnTo>
                  <a:pt x="350" y="29"/>
                </a:lnTo>
                <a:lnTo>
                  <a:pt x="352" y="29"/>
                </a:lnTo>
                <a:lnTo>
                  <a:pt x="352" y="29"/>
                </a:lnTo>
                <a:lnTo>
                  <a:pt x="353" y="27"/>
                </a:lnTo>
                <a:lnTo>
                  <a:pt x="353" y="27"/>
                </a:lnTo>
                <a:lnTo>
                  <a:pt x="355" y="27"/>
                </a:lnTo>
                <a:lnTo>
                  <a:pt x="355" y="27"/>
                </a:lnTo>
                <a:lnTo>
                  <a:pt x="355" y="27"/>
                </a:lnTo>
                <a:lnTo>
                  <a:pt x="355" y="27"/>
                </a:lnTo>
                <a:lnTo>
                  <a:pt x="355" y="27"/>
                </a:lnTo>
                <a:lnTo>
                  <a:pt x="355" y="29"/>
                </a:lnTo>
                <a:lnTo>
                  <a:pt x="355" y="29"/>
                </a:lnTo>
                <a:lnTo>
                  <a:pt x="355" y="30"/>
                </a:lnTo>
                <a:lnTo>
                  <a:pt x="355" y="30"/>
                </a:lnTo>
                <a:lnTo>
                  <a:pt x="355" y="30"/>
                </a:lnTo>
                <a:lnTo>
                  <a:pt x="357" y="30"/>
                </a:lnTo>
                <a:lnTo>
                  <a:pt x="358" y="30"/>
                </a:lnTo>
                <a:lnTo>
                  <a:pt x="358" y="29"/>
                </a:lnTo>
                <a:lnTo>
                  <a:pt x="360" y="29"/>
                </a:lnTo>
                <a:lnTo>
                  <a:pt x="360" y="29"/>
                </a:lnTo>
                <a:lnTo>
                  <a:pt x="362" y="30"/>
                </a:lnTo>
                <a:lnTo>
                  <a:pt x="362" y="30"/>
                </a:lnTo>
                <a:lnTo>
                  <a:pt x="362" y="30"/>
                </a:lnTo>
                <a:lnTo>
                  <a:pt x="362" y="32"/>
                </a:lnTo>
                <a:lnTo>
                  <a:pt x="362" y="32"/>
                </a:lnTo>
                <a:lnTo>
                  <a:pt x="362" y="32"/>
                </a:lnTo>
                <a:lnTo>
                  <a:pt x="363" y="34"/>
                </a:lnTo>
                <a:lnTo>
                  <a:pt x="363" y="34"/>
                </a:lnTo>
                <a:lnTo>
                  <a:pt x="363" y="34"/>
                </a:lnTo>
                <a:lnTo>
                  <a:pt x="363" y="34"/>
                </a:lnTo>
                <a:lnTo>
                  <a:pt x="365" y="34"/>
                </a:lnTo>
                <a:lnTo>
                  <a:pt x="369" y="30"/>
                </a:lnTo>
                <a:lnTo>
                  <a:pt x="369" y="30"/>
                </a:lnTo>
                <a:lnTo>
                  <a:pt x="370" y="29"/>
                </a:lnTo>
                <a:lnTo>
                  <a:pt x="370" y="29"/>
                </a:lnTo>
                <a:lnTo>
                  <a:pt x="370" y="27"/>
                </a:lnTo>
                <a:lnTo>
                  <a:pt x="370" y="25"/>
                </a:lnTo>
                <a:lnTo>
                  <a:pt x="370" y="23"/>
                </a:lnTo>
                <a:lnTo>
                  <a:pt x="372" y="23"/>
                </a:lnTo>
                <a:lnTo>
                  <a:pt x="372" y="23"/>
                </a:lnTo>
                <a:lnTo>
                  <a:pt x="375" y="20"/>
                </a:lnTo>
                <a:lnTo>
                  <a:pt x="377" y="15"/>
                </a:lnTo>
                <a:lnTo>
                  <a:pt x="399" y="5"/>
                </a:lnTo>
                <a:lnTo>
                  <a:pt x="399" y="5"/>
                </a:lnTo>
                <a:lnTo>
                  <a:pt x="402" y="3"/>
                </a:lnTo>
                <a:lnTo>
                  <a:pt x="402" y="3"/>
                </a:lnTo>
                <a:lnTo>
                  <a:pt x="402" y="3"/>
                </a:lnTo>
                <a:lnTo>
                  <a:pt x="416" y="27"/>
                </a:lnTo>
                <a:lnTo>
                  <a:pt x="417" y="29"/>
                </a:lnTo>
                <a:lnTo>
                  <a:pt x="417" y="30"/>
                </a:lnTo>
                <a:lnTo>
                  <a:pt x="419" y="30"/>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26" name="Freeform 109">
            <a:extLst>
              <a:ext uri="{FF2B5EF4-FFF2-40B4-BE49-F238E27FC236}">
                <a16:creationId xmlns:a16="http://schemas.microsoft.com/office/drawing/2014/main" id="{9B81CBC6-3B17-4BBC-ACF1-F37E463A7C80}"/>
              </a:ext>
            </a:extLst>
          </p:cNvPr>
          <p:cNvSpPr>
            <a:spLocks/>
          </p:cNvSpPr>
          <p:nvPr/>
        </p:nvSpPr>
        <p:spPr bwMode="auto">
          <a:xfrm>
            <a:off x="7324147" y="5423597"/>
            <a:ext cx="315729" cy="307039"/>
          </a:xfrm>
          <a:custGeom>
            <a:avLst/>
            <a:gdLst>
              <a:gd name="T0" fmla="*/ 189 w 327"/>
              <a:gd name="T1" fmla="*/ 14 h 318"/>
              <a:gd name="T2" fmla="*/ 206 w 327"/>
              <a:gd name="T3" fmla="*/ 21 h 318"/>
              <a:gd name="T4" fmla="*/ 223 w 327"/>
              <a:gd name="T5" fmla="*/ 16 h 318"/>
              <a:gd name="T6" fmla="*/ 248 w 327"/>
              <a:gd name="T7" fmla="*/ 22 h 318"/>
              <a:gd name="T8" fmla="*/ 245 w 327"/>
              <a:gd name="T9" fmla="*/ 46 h 318"/>
              <a:gd name="T10" fmla="*/ 235 w 327"/>
              <a:gd name="T11" fmla="*/ 56 h 318"/>
              <a:gd name="T12" fmla="*/ 226 w 327"/>
              <a:gd name="T13" fmla="*/ 59 h 318"/>
              <a:gd name="T14" fmla="*/ 215 w 327"/>
              <a:gd name="T15" fmla="*/ 78 h 318"/>
              <a:gd name="T16" fmla="*/ 220 w 327"/>
              <a:gd name="T17" fmla="*/ 79 h 318"/>
              <a:gd name="T18" fmla="*/ 223 w 327"/>
              <a:gd name="T19" fmla="*/ 91 h 318"/>
              <a:gd name="T20" fmla="*/ 221 w 327"/>
              <a:gd name="T21" fmla="*/ 106 h 318"/>
              <a:gd name="T22" fmla="*/ 252 w 327"/>
              <a:gd name="T23" fmla="*/ 123 h 318"/>
              <a:gd name="T24" fmla="*/ 260 w 327"/>
              <a:gd name="T25" fmla="*/ 111 h 318"/>
              <a:gd name="T26" fmla="*/ 270 w 327"/>
              <a:gd name="T27" fmla="*/ 108 h 318"/>
              <a:gd name="T28" fmla="*/ 275 w 327"/>
              <a:gd name="T29" fmla="*/ 127 h 318"/>
              <a:gd name="T30" fmla="*/ 282 w 327"/>
              <a:gd name="T31" fmla="*/ 138 h 318"/>
              <a:gd name="T32" fmla="*/ 285 w 327"/>
              <a:gd name="T33" fmla="*/ 150 h 318"/>
              <a:gd name="T34" fmla="*/ 304 w 327"/>
              <a:gd name="T35" fmla="*/ 169 h 318"/>
              <a:gd name="T36" fmla="*/ 316 w 327"/>
              <a:gd name="T37" fmla="*/ 189 h 318"/>
              <a:gd name="T38" fmla="*/ 327 w 327"/>
              <a:gd name="T39" fmla="*/ 199 h 318"/>
              <a:gd name="T40" fmla="*/ 312 w 327"/>
              <a:gd name="T41" fmla="*/ 202 h 318"/>
              <a:gd name="T42" fmla="*/ 307 w 327"/>
              <a:gd name="T43" fmla="*/ 206 h 318"/>
              <a:gd name="T44" fmla="*/ 300 w 327"/>
              <a:gd name="T45" fmla="*/ 214 h 318"/>
              <a:gd name="T46" fmla="*/ 300 w 327"/>
              <a:gd name="T47" fmla="*/ 222 h 318"/>
              <a:gd name="T48" fmla="*/ 307 w 327"/>
              <a:gd name="T49" fmla="*/ 227 h 318"/>
              <a:gd name="T50" fmla="*/ 310 w 327"/>
              <a:gd name="T51" fmla="*/ 238 h 318"/>
              <a:gd name="T52" fmla="*/ 312 w 327"/>
              <a:gd name="T53" fmla="*/ 248 h 318"/>
              <a:gd name="T54" fmla="*/ 312 w 327"/>
              <a:gd name="T55" fmla="*/ 266 h 318"/>
              <a:gd name="T56" fmla="*/ 287 w 327"/>
              <a:gd name="T57" fmla="*/ 283 h 318"/>
              <a:gd name="T58" fmla="*/ 270 w 327"/>
              <a:gd name="T59" fmla="*/ 288 h 318"/>
              <a:gd name="T60" fmla="*/ 230 w 327"/>
              <a:gd name="T61" fmla="*/ 288 h 318"/>
              <a:gd name="T62" fmla="*/ 205 w 327"/>
              <a:gd name="T63" fmla="*/ 312 h 318"/>
              <a:gd name="T64" fmla="*/ 176 w 327"/>
              <a:gd name="T65" fmla="*/ 305 h 318"/>
              <a:gd name="T66" fmla="*/ 159 w 327"/>
              <a:gd name="T67" fmla="*/ 291 h 318"/>
              <a:gd name="T68" fmla="*/ 141 w 327"/>
              <a:gd name="T69" fmla="*/ 271 h 318"/>
              <a:gd name="T70" fmla="*/ 149 w 327"/>
              <a:gd name="T71" fmla="*/ 256 h 318"/>
              <a:gd name="T72" fmla="*/ 134 w 327"/>
              <a:gd name="T73" fmla="*/ 264 h 318"/>
              <a:gd name="T74" fmla="*/ 105 w 327"/>
              <a:gd name="T75" fmla="*/ 281 h 318"/>
              <a:gd name="T76" fmla="*/ 92 w 327"/>
              <a:gd name="T77" fmla="*/ 273 h 318"/>
              <a:gd name="T78" fmla="*/ 72 w 327"/>
              <a:gd name="T79" fmla="*/ 268 h 318"/>
              <a:gd name="T80" fmla="*/ 48 w 327"/>
              <a:gd name="T81" fmla="*/ 243 h 318"/>
              <a:gd name="T82" fmla="*/ 43 w 327"/>
              <a:gd name="T83" fmla="*/ 226 h 318"/>
              <a:gd name="T84" fmla="*/ 20 w 327"/>
              <a:gd name="T85" fmla="*/ 212 h 318"/>
              <a:gd name="T86" fmla="*/ 8 w 327"/>
              <a:gd name="T87" fmla="*/ 189 h 318"/>
              <a:gd name="T88" fmla="*/ 26 w 327"/>
              <a:gd name="T89" fmla="*/ 172 h 318"/>
              <a:gd name="T90" fmla="*/ 31 w 327"/>
              <a:gd name="T91" fmla="*/ 164 h 318"/>
              <a:gd name="T92" fmla="*/ 28 w 327"/>
              <a:gd name="T93" fmla="*/ 155 h 318"/>
              <a:gd name="T94" fmla="*/ 16 w 327"/>
              <a:gd name="T95" fmla="*/ 143 h 318"/>
              <a:gd name="T96" fmla="*/ 5 w 327"/>
              <a:gd name="T97" fmla="*/ 132 h 318"/>
              <a:gd name="T98" fmla="*/ 20 w 327"/>
              <a:gd name="T99" fmla="*/ 118 h 318"/>
              <a:gd name="T100" fmla="*/ 50 w 327"/>
              <a:gd name="T101" fmla="*/ 108 h 318"/>
              <a:gd name="T102" fmla="*/ 68 w 327"/>
              <a:gd name="T103" fmla="*/ 105 h 318"/>
              <a:gd name="T104" fmla="*/ 73 w 327"/>
              <a:gd name="T105" fmla="*/ 96 h 318"/>
              <a:gd name="T106" fmla="*/ 84 w 327"/>
              <a:gd name="T107" fmla="*/ 90 h 318"/>
              <a:gd name="T108" fmla="*/ 94 w 327"/>
              <a:gd name="T109" fmla="*/ 81 h 318"/>
              <a:gd name="T110" fmla="*/ 100 w 327"/>
              <a:gd name="T111" fmla="*/ 74 h 318"/>
              <a:gd name="T112" fmla="*/ 110 w 327"/>
              <a:gd name="T113" fmla="*/ 53 h 318"/>
              <a:gd name="T114" fmla="*/ 139 w 327"/>
              <a:gd name="T115" fmla="*/ 58 h 318"/>
              <a:gd name="T116" fmla="*/ 142 w 327"/>
              <a:gd name="T117" fmla="*/ 49 h 318"/>
              <a:gd name="T118" fmla="*/ 158 w 327"/>
              <a:gd name="T119" fmla="*/ 41 h 318"/>
              <a:gd name="T120" fmla="*/ 149 w 327"/>
              <a:gd name="T121" fmla="*/ 26 h 318"/>
              <a:gd name="T122" fmla="*/ 159 w 327"/>
              <a:gd name="T123" fmla="*/ 6 h 318"/>
              <a:gd name="T124" fmla="*/ 178 w 327"/>
              <a:gd name="T125" fmla="*/ 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 h="318">
                <a:moveTo>
                  <a:pt x="179" y="6"/>
                </a:moveTo>
                <a:lnTo>
                  <a:pt x="179" y="6"/>
                </a:lnTo>
                <a:lnTo>
                  <a:pt x="179" y="7"/>
                </a:lnTo>
                <a:lnTo>
                  <a:pt x="179" y="7"/>
                </a:lnTo>
                <a:lnTo>
                  <a:pt x="179" y="7"/>
                </a:lnTo>
                <a:lnTo>
                  <a:pt x="179" y="7"/>
                </a:lnTo>
                <a:lnTo>
                  <a:pt x="181" y="9"/>
                </a:lnTo>
                <a:lnTo>
                  <a:pt x="181" y="9"/>
                </a:lnTo>
                <a:lnTo>
                  <a:pt x="181" y="9"/>
                </a:lnTo>
                <a:lnTo>
                  <a:pt x="188" y="7"/>
                </a:lnTo>
                <a:lnTo>
                  <a:pt x="189" y="7"/>
                </a:lnTo>
                <a:lnTo>
                  <a:pt x="189" y="7"/>
                </a:lnTo>
                <a:lnTo>
                  <a:pt x="189" y="7"/>
                </a:lnTo>
                <a:lnTo>
                  <a:pt x="189" y="9"/>
                </a:lnTo>
                <a:lnTo>
                  <a:pt x="189" y="12"/>
                </a:lnTo>
                <a:lnTo>
                  <a:pt x="189" y="14"/>
                </a:lnTo>
                <a:lnTo>
                  <a:pt x="189" y="14"/>
                </a:lnTo>
                <a:lnTo>
                  <a:pt x="191" y="16"/>
                </a:lnTo>
                <a:lnTo>
                  <a:pt x="191" y="16"/>
                </a:lnTo>
                <a:lnTo>
                  <a:pt x="194" y="16"/>
                </a:lnTo>
                <a:lnTo>
                  <a:pt x="201" y="17"/>
                </a:lnTo>
                <a:lnTo>
                  <a:pt x="203" y="17"/>
                </a:lnTo>
                <a:lnTo>
                  <a:pt x="203" y="17"/>
                </a:lnTo>
                <a:lnTo>
                  <a:pt x="203" y="19"/>
                </a:lnTo>
                <a:lnTo>
                  <a:pt x="203" y="19"/>
                </a:lnTo>
                <a:lnTo>
                  <a:pt x="203" y="19"/>
                </a:lnTo>
                <a:lnTo>
                  <a:pt x="205" y="21"/>
                </a:lnTo>
                <a:lnTo>
                  <a:pt x="205" y="21"/>
                </a:lnTo>
                <a:lnTo>
                  <a:pt x="205" y="21"/>
                </a:lnTo>
                <a:lnTo>
                  <a:pt x="205" y="21"/>
                </a:lnTo>
                <a:lnTo>
                  <a:pt x="206" y="21"/>
                </a:lnTo>
                <a:lnTo>
                  <a:pt x="206" y="21"/>
                </a:lnTo>
                <a:lnTo>
                  <a:pt x="206" y="21"/>
                </a:lnTo>
                <a:lnTo>
                  <a:pt x="210" y="17"/>
                </a:lnTo>
                <a:lnTo>
                  <a:pt x="210" y="17"/>
                </a:lnTo>
                <a:lnTo>
                  <a:pt x="215" y="16"/>
                </a:lnTo>
                <a:lnTo>
                  <a:pt x="215" y="16"/>
                </a:lnTo>
                <a:lnTo>
                  <a:pt x="216" y="16"/>
                </a:lnTo>
                <a:lnTo>
                  <a:pt x="216" y="16"/>
                </a:lnTo>
                <a:lnTo>
                  <a:pt x="216" y="14"/>
                </a:lnTo>
                <a:lnTo>
                  <a:pt x="216" y="12"/>
                </a:lnTo>
                <a:lnTo>
                  <a:pt x="218" y="12"/>
                </a:lnTo>
                <a:lnTo>
                  <a:pt x="218" y="12"/>
                </a:lnTo>
                <a:lnTo>
                  <a:pt x="220" y="12"/>
                </a:lnTo>
                <a:lnTo>
                  <a:pt x="221" y="12"/>
                </a:lnTo>
                <a:lnTo>
                  <a:pt x="221" y="14"/>
                </a:lnTo>
                <a:lnTo>
                  <a:pt x="223" y="14"/>
                </a:lnTo>
                <a:lnTo>
                  <a:pt x="223" y="16"/>
                </a:lnTo>
                <a:lnTo>
                  <a:pt x="225" y="16"/>
                </a:lnTo>
                <a:lnTo>
                  <a:pt x="225" y="16"/>
                </a:lnTo>
                <a:lnTo>
                  <a:pt x="225" y="16"/>
                </a:lnTo>
                <a:lnTo>
                  <a:pt x="228" y="17"/>
                </a:lnTo>
                <a:lnTo>
                  <a:pt x="231" y="19"/>
                </a:lnTo>
                <a:lnTo>
                  <a:pt x="233" y="22"/>
                </a:lnTo>
                <a:lnTo>
                  <a:pt x="235" y="24"/>
                </a:lnTo>
                <a:lnTo>
                  <a:pt x="235" y="24"/>
                </a:lnTo>
                <a:lnTo>
                  <a:pt x="237" y="24"/>
                </a:lnTo>
                <a:lnTo>
                  <a:pt x="237" y="24"/>
                </a:lnTo>
                <a:lnTo>
                  <a:pt x="238" y="24"/>
                </a:lnTo>
                <a:lnTo>
                  <a:pt x="242" y="22"/>
                </a:lnTo>
                <a:lnTo>
                  <a:pt x="247" y="21"/>
                </a:lnTo>
                <a:lnTo>
                  <a:pt x="248" y="21"/>
                </a:lnTo>
                <a:lnTo>
                  <a:pt x="248" y="21"/>
                </a:lnTo>
                <a:lnTo>
                  <a:pt x="248" y="22"/>
                </a:lnTo>
                <a:lnTo>
                  <a:pt x="248" y="22"/>
                </a:lnTo>
                <a:lnTo>
                  <a:pt x="247" y="26"/>
                </a:lnTo>
                <a:lnTo>
                  <a:pt x="247" y="26"/>
                </a:lnTo>
                <a:lnTo>
                  <a:pt x="247" y="27"/>
                </a:lnTo>
                <a:lnTo>
                  <a:pt x="247" y="27"/>
                </a:lnTo>
                <a:lnTo>
                  <a:pt x="247" y="27"/>
                </a:lnTo>
                <a:lnTo>
                  <a:pt x="247" y="29"/>
                </a:lnTo>
                <a:lnTo>
                  <a:pt x="248" y="29"/>
                </a:lnTo>
                <a:lnTo>
                  <a:pt x="248" y="29"/>
                </a:lnTo>
                <a:lnTo>
                  <a:pt x="248" y="29"/>
                </a:lnTo>
                <a:lnTo>
                  <a:pt x="247" y="31"/>
                </a:lnTo>
                <a:lnTo>
                  <a:pt x="245" y="34"/>
                </a:lnTo>
                <a:lnTo>
                  <a:pt x="245" y="34"/>
                </a:lnTo>
                <a:lnTo>
                  <a:pt x="245" y="34"/>
                </a:lnTo>
                <a:lnTo>
                  <a:pt x="245" y="44"/>
                </a:lnTo>
                <a:lnTo>
                  <a:pt x="245" y="46"/>
                </a:lnTo>
                <a:lnTo>
                  <a:pt x="243" y="49"/>
                </a:lnTo>
                <a:lnTo>
                  <a:pt x="242" y="51"/>
                </a:lnTo>
                <a:lnTo>
                  <a:pt x="238" y="51"/>
                </a:lnTo>
                <a:lnTo>
                  <a:pt x="238" y="51"/>
                </a:lnTo>
                <a:lnTo>
                  <a:pt x="238" y="51"/>
                </a:lnTo>
                <a:lnTo>
                  <a:pt x="237" y="53"/>
                </a:lnTo>
                <a:lnTo>
                  <a:pt x="237" y="53"/>
                </a:lnTo>
                <a:lnTo>
                  <a:pt x="237" y="53"/>
                </a:lnTo>
                <a:lnTo>
                  <a:pt x="238" y="53"/>
                </a:lnTo>
                <a:lnTo>
                  <a:pt x="238" y="54"/>
                </a:lnTo>
                <a:lnTo>
                  <a:pt x="238" y="54"/>
                </a:lnTo>
                <a:lnTo>
                  <a:pt x="238" y="56"/>
                </a:lnTo>
                <a:lnTo>
                  <a:pt x="238" y="56"/>
                </a:lnTo>
                <a:lnTo>
                  <a:pt x="238" y="56"/>
                </a:lnTo>
                <a:lnTo>
                  <a:pt x="237" y="56"/>
                </a:lnTo>
                <a:lnTo>
                  <a:pt x="235" y="56"/>
                </a:lnTo>
                <a:lnTo>
                  <a:pt x="235" y="56"/>
                </a:lnTo>
                <a:lnTo>
                  <a:pt x="235" y="56"/>
                </a:lnTo>
                <a:lnTo>
                  <a:pt x="235" y="56"/>
                </a:lnTo>
                <a:lnTo>
                  <a:pt x="231" y="53"/>
                </a:lnTo>
                <a:lnTo>
                  <a:pt x="231" y="53"/>
                </a:lnTo>
                <a:lnTo>
                  <a:pt x="231" y="53"/>
                </a:lnTo>
                <a:lnTo>
                  <a:pt x="230" y="53"/>
                </a:lnTo>
                <a:lnTo>
                  <a:pt x="230" y="54"/>
                </a:lnTo>
                <a:lnTo>
                  <a:pt x="228" y="54"/>
                </a:lnTo>
                <a:lnTo>
                  <a:pt x="228" y="54"/>
                </a:lnTo>
                <a:lnTo>
                  <a:pt x="228" y="56"/>
                </a:lnTo>
                <a:lnTo>
                  <a:pt x="226" y="56"/>
                </a:lnTo>
                <a:lnTo>
                  <a:pt x="226" y="58"/>
                </a:lnTo>
                <a:lnTo>
                  <a:pt x="226" y="58"/>
                </a:lnTo>
                <a:lnTo>
                  <a:pt x="226" y="58"/>
                </a:lnTo>
                <a:lnTo>
                  <a:pt x="226" y="59"/>
                </a:lnTo>
                <a:lnTo>
                  <a:pt x="226" y="59"/>
                </a:lnTo>
                <a:lnTo>
                  <a:pt x="226" y="59"/>
                </a:lnTo>
                <a:lnTo>
                  <a:pt x="226" y="61"/>
                </a:lnTo>
                <a:lnTo>
                  <a:pt x="226" y="63"/>
                </a:lnTo>
                <a:lnTo>
                  <a:pt x="226" y="63"/>
                </a:lnTo>
                <a:lnTo>
                  <a:pt x="223" y="63"/>
                </a:lnTo>
                <a:lnTo>
                  <a:pt x="223" y="64"/>
                </a:lnTo>
                <a:lnTo>
                  <a:pt x="223" y="64"/>
                </a:lnTo>
                <a:lnTo>
                  <a:pt x="223" y="66"/>
                </a:lnTo>
                <a:lnTo>
                  <a:pt x="223" y="68"/>
                </a:lnTo>
                <a:lnTo>
                  <a:pt x="223" y="68"/>
                </a:lnTo>
                <a:lnTo>
                  <a:pt x="221" y="68"/>
                </a:lnTo>
                <a:lnTo>
                  <a:pt x="218" y="74"/>
                </a:lnTo>
                <a:lnTo>
                  <a:pt x="216" y="76"/>
                </a:lnTo>
                <a:lnTo>
                  <a:pt x="215" y="78"/>
                </a:lnTo>
                <a:lnTo>
                  <a:pt x="215" y="78"/>
                </a:lnTo>
                <a:lnTo>
                  <a:pt x="215" y="78"/>
                </a:lnTo>
                <a:lnTo>
                  <a:pt x="215" y="79"/>
                </a:lnTo>
                <a:lnTo>
                  <a:pt x="215" y="79"/>
                </a:lnTo>
                <a:lnTo>
                  <a:pt x="215" y="79"/>
                </a:lnTo>
                <a:lnTo>
                  <a:pt x="215" y="81"/>
                </a:lnTo>
                <a:lnTo>
                  <a:pt x="215" y="81"/>
                </a:lnTo>
                <a:lnTo>
                  <a:pt x="215" y="81"/>
                </a:lnTo>
                <a:lnTo>
                  <a:pt x="215" y="81"/>
                </a:lnTo>
                <a:lnTo>
                  <a:pt x="216" y="81"/>
                </a:lnTo>
                <a:lnTo>
                  <a:pt x="216" y="81"/>
                </a:lnTo>
                <a:lnTo>
                  <a:pt x="218" y="79"/>
                </a:lnTo>
                <a:lnTo>
                  <a:pt x="218" y="79"/>
                </a:lnTo>
                <a:lnTo>
                  <a:pt x="218" y="79"/>
                </a:lnTo>
                <a:lnTo>
                  <a:pt x="218" y="79"/>
                </a:lnTo>
                <a:lnTo>
                  <a:pt x="220" y="79"/>
                </a:lnTo>
                <a:lnTo>
                  <a:pt x="220" y="79"/>
                </a:lnTo>
                <a:lnTo>
                  <a:pt x="220" y="81"/>
                </a:lnTo>
                <a:lnTo>
                  <a:pt x="223" y="83"/>
                </a:lnTo>
                <a:lnTo>
                  <a:pt x="223" y="83"/>
                </a:lnTo>
                <a:lnTo>
                  <a:pt x="223" y="83"/>
                </a:lnTo>
                <a:lnTo>
                  <a:pt x="228" y="81"/>
                </a:lnTo>
                <a:lnTo>
                  <a:pt x="228" y="81"/>
                </a:lnTo>
                <a:lnTo>
                  <a:pt x="230" y="81"/>
                </a:lnTo>
                <a:lnTo>
                  <a:pt x="230" y="81"/>
                </a:lnTo>
                <a:lnTo>
                  <a:pt x="230" y="83"/>
                </a:lnTo>
                <a:lnTo>
                  <a:pt x="230" y="83"/>
                </a:lnTo>
                <a:lnTo>
                  <a:pt x="230" y="83"/>
                </a:lnTo>
                <a:lnTo>
                  <a:pt x="230" y="85"/>
                </a:lnTo>
                <a:lnTo>
                  <a:pt x="230" y="86"/>
                </a:lnTo>
                <a:lnTo>
                  <a:pt x="228" y="86"/>
                </a:lnTo>
                <a:lnTo>
                  <a:pt x="228" y="86"/>
                </a:lnTo>
                <a:lnTo>
                  <a:pt x="223" y="91"/>
                </a:lnTo>
                <a:lnTo>
                  <a:pt x="223" y="93"/>
                </a:lnTo>
                <a:lnTo>
                  <a:pt x="223" y="93"/>
                </a:lnTo>
                <a:lnTo>
                  <a:pt x="223" y="95"/>
                </a:lnTo>
                <a:lnTo>
                  <a:pt x="223" y="95"/>
                </a:lnTo>
                <a:lnTo>
                  <a:pt x="223" y="95"/>
                </a:lnTo>
                <a:lnTo>
                  <a:pt x="223" y="95"/>
                </a:lnTo>
                <a:lnTo>
                  <a:pt x="221" y="96"/>
                </a:lnTo>
                <a:lnTo>
                  <a:pt x="221" y="96"/>
                </a:lnTo>
                <a:lnTo>
                  <a:pt x="221" y="98"/>
                </a:lnTo>
                <a:lnTo>
                  <a:pt x="216" y="101"/>
                </a:lnTo>
                <a:lnTo>
                  <a:pt x="218" y="105"/>
                </a:lnTo>
                <a:lnTo>
                  <a:pt x="218" y="106"/>
                </a:lnTo>
                <a:lnTo>
                  <a:pt x="220" y="108"/>
                </a:lnTo>
                <a:lnTo>
                  <a:pt x="220" y="108"/>
                </a:lnTo>
                <a:lnTo>
                  <a:pt x="221" y="106"/>
                </a:lnTo>
                <a:lnTo>
                  <a:pt x="221" y="106"/>
                </a:lnTo>
                <a:lnTo>
                  <a:pt x="221" y="106"/>
                </a:lnTo>
                <a:lnTo>
                  <a:pt x="228" y="110"/>
                </a:lnTo>
                <a:lnTo>
                  <a:pt x="228" y="111"/>
                </a:lnTo>
                <a:lnTo>
                  <a:pt x="230" y="111"/>
                </a:lnTo>
                <a:lnTo>
                  <a:pt x="230" y="113"/>
                </a:lnTo>
                <a:lnTo>
                  <a:pt x="230" y="115"/>
                </a:lnTo>
                <a:lnTo>
                  <a:pt x="230" y="115"/>
                </a:lnTo>
                <a:lnTo>
                  <a:pt x="230" y="115"/>
                </a:lnTo>
                <a:lnTo>
                  <a:pt x="230" y="116"/>
                </a:lnTo>
                <a:lnTo>
                  <a:pt x="233" y="118"/>
                </a:lnTo>
                <a:lnTo>
                  <a:pt x="233" y="118"/>
                </a:lnTo>
                <a:lnTo>
                  <a:pt x="238" y="118"/>
                </a:lnTo>
                <a:lnTo>
                  <a:pt x="240" y="120"/>
                </a:lnTo>
                <a:lnTo>
                  <a:pt x="243" y="122"/>
                </a:lnTo>
                <a:lnTo>
                  <a:pt x="243" y="122"/>
                </a:lnTo>
                <a:lnTo>
                  <a:pt x="252" y="123"/>
                </a:lnTo>
                <a:lnTo>
                  <a:pt x="252" y="123"/>
                </a:lnTo>
                <a:lnTo>
                  <a:pt x="252" y="122"/>
                </a:lnTo>
                <a:lnTo>
                  <a:pt x="253" y="122"/>
                </a:lnTo>
                <a:lnTo>
                  <a:pt x="253" y="120"/>
                </a:lnTo>
                <a:lnTo>
                  <a:pt x="255" y="120"/>
                </a:lnTo>
                <a:lnTo>
                  <a:pt x="257" y="116"/>
                </a:lnTo>
                <a:lnTo>
                  <a:pt x="257" y="116"/>
                </a:lnTo>
                <a:lnTo>
                  <a:pt x="257" y="116"/>
                </a:lnTo>
                <a:lnTo>
                  <a:pt x="257" y="115"/>
                </a:lnTo>
                <a:lnTo>
                  <a:pt x="258" y="115"/>
                </a:lnTo>
                <a:lnTo>
                  <a:pt x="260" y="113"/>
                </a:lnTo>
                <a:lnTo>
                  <a:pt x="260" y="113"/>
                </a:lnTo>
                <a:lnTo>
                  <a:pt x="260" y="113"/>
                </a:lnTo>
                <a:lnTo>
                  <a:pt x="260" y="113"/>
                </a:lnTo>
                <a:lnTo>
                  <a:pt x="260" y="113"/>
                </a:lnTo>
                <a:lnTo>
                  <a:pt x="260" y="111"/>
                </a:lnTo>
                <a:lnTo>
                  <a:pt x="260" y="110"/>
                </a:lnTo>
                <a:lnTo>
                  <a:pt x="260" y="108"/>
                </a:lnTo>
                <a:lnTo>
                  <a:pt x="260" y="108"/>
                </a:lnTo>
                <a:lnTo>
                  <a:pt x="260" y="106"/>
                </a:lnTo>
                <a:lnTo>
                  <a:pt x="260" y="106"/>
                </a:lnTo>
                <a:lnTo>
                  <a:pt x="260" y="105"/>
                </a:lnTo>
                <a:lnTo>
                  <a:pt x="260" y="105"/>
                </a:lnTo>
                <a:lnTo>
                  <a:pt x="260" y="105"/>
                </a:lnTo>
                <a:lnTo>
                  <a:pt x="260" y="103"/>
                </a:lnTo>
                <a:lnTo>
                  <a:pt x="260" y="103"/>
                </a:lnTo>
                <a:lnTo>
                  <a:pt x="263" y="101"/>
                </a:lnTo>
                <a:lnTo>
                  <a:pt x="268" y="105"/>
                </a:lnTo>
                <a:lnTo>
                  <a:pt x="270" y="105"/>
                </a:lnTo>
                <a:lnTo>
                  <a:pt x="270" y="106"/>
                </a:lnTo>
                <a:lnTo>
                  <a:pt x="270" y="108"/>
                </a:lnTo>
                <a:lnTo>
                  <a:pt x="270" y="108"/>
                </a:lnTo>
                <a:lnTo>
                  <a:pt x="272" y="108"/>
                </a:lnTo>
                <a:lnTo>
                  <a:pt x="272" y="110"/>
                </a:lnTo>
                <a:lnTo>
                  <a:pt x="277" y="111"/>
                </a:lnTo>
                <a:lnTo>
                  <a:pt x="277" y="113"/>
                </a:lnTo>
                <a:lnTo>
                  <a:pt x="277" y="113"/>
                </a:lnTo>
                <a:lnTo>
                  <a:pt x="277" y="113"/>
                </a:lnTo>
                <a:lnTo>
                  <a:pt x="277" y="115"/>
                </a:lnTo>
                <a:lnTo>
                  <a:pt x="277" y="115"/>
                </a:lnTo>
                <a:lnTo>
                  <a:pt x="277" y="116"/>
                </a:lnTo>
                <a:lnTo>
                  <a:pt x="277" y="118"/>
                </a:lnTo>
                <a:lnTo>
                  <a:pt x="275" y="120"/>
                </a:lnTo>
                <a:lnTo>
                  <a:pt x="275" y="120"/>
                </a:lnTo>
                <a:lnTo>
                  <a:pt x="275" y="120"/>
                </a:lnTo>
                <a:lnTo>
                  <a:pt x="275" y="122"/>
                </a:lnTo>
                <a:lnTo>
                  <a:pt x="275" y="125"/>
                </a:lnTo>
                <a:lnTo>
                  <a:pt x="275" y="127"/>
                </a:lnTo>
                <a:lnTo>
                  <a:pt x="275" y="127"/>
                </a:lnTo>
                <a:lnTo>
                  <a:pt x="275" y="128"/>
                </a:lnTo>
                <a:lnTo>
                  <a:pt x="275" y="130"/>
                </a:lnTo>
                <a:lnTo>
                  <a:pt x="275" y="130"/>
                </a:lnTo>
                <a:lnTo>
                  <a:pt x="275" y="130"/>
                </a:lnTo>
                <a:lnTo>
                  <a:pt x="275" y="130"/>
                </a:lnTo>
                <a:lnTo>
                  <a:pt x="275" y="132"/>
                </a:lnTo>
                <a:lnTo>
                  <a:pt x="277" y="132"/>
                </a:lnTo>
                <a:lnTo>
                  <a:pt x="277" y="133"/>
                </a:lnTo>
                <a:lnTo>
                  <a:pt x="279" y="133"/>
                </a:lnTo>
                <a:lnTo>
                  <a:pt x="280" y="133"/>
                </a:lnTo>
                <a:lnTo>
                  <a:pt x="280" y="133"/>
                </a:lnTo>
                <a:lnTo>
                  <a:pt x="280" y="135"/>
                </a:lnTo>
                <a:lnTo>
                  <a:pt x="280" y="135"/>
                </a:lnTo>
                <a:lnTo>
                  <a:pt x="280" y="137"/>
                </a:lnTo>
                <a:lnTo>
                  <a:pt x="282" y="138"/>
                </a:lnTo>
                <a:lnTo>
                  <a:pt x="282" y="138"/>
                </a:lnTo>
                <a:lnTo>
                  <a:pt x="282" y="138"/>
                </a:lnTo>
                <a:lnTo>
                  <a:pt x="282" y="138"/>
                </a:lnTo>
                <a:lnTo>
                  <a:pt x="282" y="140"/>
                </a:lnTo>
                <a:lnTo>
                  <a:pt x="280" y="140"/>
                </a:lnTo>
                <a:lnTo>
                  <a:pt x="280" y="142"/>
                </a:lnTo>
                <a:lnTo>
                  <a:pt x="280" y="142"/>
                </a:lnTo>
                <a:lnTo>
                  <a:pt x="280" y="143"/>
                </a:lnTo>
                <a:lnTo>
                  <a:pt x="280" y="143"/>
                </a:lnTo>
                <a:lnTo>
                  <a:pt x="280" y="143"/>
                </a:lnTo>
                <a:lnTo>
                  <a:pt x="282" y="145"/>
                </a:lnTo>
                <a:lnTo>
                  <a:pt x="282" y="145"/>
                </a:lnTo>
                <a:lnTo>
                  <a:pt x="282" y="147"/>
                </a:lnTo>
                <a:lnTo>
                  <a:pt x="282" y="147"/>
                </a:lnTo>
                <a:lnTo>
                  <a:pt x="284" y="147"/>
                </a:lnTo>
                <a:lnTo>
                  <a:pt x="285" y="150"/>
                </a:lnTo>
                <a:lnTo>
                  <a:pt x="287" y="152"/>
                </a:lnTo>
                <a:lnTo>
                  <a:pt x="289" y="152"/>
                </a:lnTo>
                <a:lnTo>
                  <a:pt x="290" y="153"/>
                </a:lnTo>
                <a:lnTo>
                  <a:pt x="295" y="160"/>
                </a:lnTo>
                <a:lnTo>
                  <a:pt x="295" y="160"/>
                </a:lnTo>
                <a:lnTo>
                  <a:pt x="297" y="162"/>
                </a:lnTo>
                <a:lnTo>
                  <a:pt x="300" y="164"/>
                </a:lnTo>
                <a:lnTo>
                  <a:pt x="300" y="164"/>
                </a:lnTo>
                <a:lnTo>
                  <a:pt x="300" y="165"/>
                </a:lnTo>
                <a:lnTo>
                  <a:pt x="300" y="165"/>
                </a:lnTo>
                <a:lnTo>
                  <a:pt x="300" y="167"/>
                </a:lnTo>
                <a:lnTo>
                  <a:pt x="300" y="167"/>
                </a:lnTo>
                <a:lnTo>
                  <a:pt x="302" y="167"/>
                </a:lnTo>
                <a:lnTo>
                  <a:pt x="302" y="167"/>
                </a:lnTo>
                <a:lnTo>
                  <a:pt x="304" y="169"/>
                </a:lnTo>
                <a:lnTo>
                  <a:pt x="304" y="169"/>
                </a:lnTo>
                <a:lnTo>
                  <a:pt x="304" y="170"/>
                </a:lnTo>
                <a:lnTo>
                  <a:pt x="305" y="170"/>
                </a:lnTo>
                <a:lnTo>
                  <a:pt x="305" y="174"/>
                </a:lnTo>
                <a:lnTo>
                  <a:pt x="309" y="177"/>
                </a:lnTo>
                <a:lnTo>
                  <a:pt x="310" y="179"/>
                </a:lnTo>
                <a:lnTo>
                  <a:pt x="310" y="180"/>
                </a:lnTo>
                <a:lnTo>
                  <a:pt x="310" y="180"/>
                </a:lnTo>
                <a:lnTo>
                  <a:pt x="312" y="180"/>
                </a:lnTo>
                <a:lnTo>
                  <a:pt x="314" y="185"/>
                </a:lnTo>
                <a:lnTo>
                  <a:pt x="316" y="185"/>
                </a:lnTo>
                <a:lnTo>
                  <a:pt x="316" y="185"/>
                </a:lnTo>
                <a:lnTo>
                  <a:pt x="316" y="185"/>
                </a:lnTo>
                <a:lnTo>
                  <a:pt x="316" y="187"/>
                </a:lnTo>
                <a:lnTo>
                  <a:pt x="316" y="187"/>
                </a:lnTo>
                <a:lnTo>
                  <a:pt x="316" y="189"/>
                </a:lnTo>
                <a:lnTo>
                  <a:pt x="316" y="189"/>
                </a:lnTo>
                <a:lnTo>
                  <a:pt x="317" y="189"/>
                </a:lnTo>
                <a:lnTo>
                  <a:pt x="319" y="189"/>
                </a:lnTo>
                <a:lnTo>
                  <a:pt x="321" y="189"/>
                </a:lnTo>
                <a:lnTo>
                  <a:pt x="322" y="189"/>
                </a:lnTo>
                <a:lnTo>
                  <a:pt x="324" y="190"/>
                </a:lnTo>
                <a:lnTo>
                  <a:pt x="324" y="192"/>
                </a:lnTo>
                <a:lnTo>
                  <a:pt x="326" y="194"/>
                </a:lnTo>
                <a:lnTo>
                  <a:pt x="326" y="194"/>
                </a:lnTo>
                <a:lnTo>
                  <a:pt x="327" y="196"/>
                </a:lnTo>
                <a:lnTo>
                  <a:pt x="327" y="196"/>
                </a:lnTo>
                <a:lnTo>
                  <a:pt x="327" y="196"/>
                </a:lnTo>
                <a:lnTo>
                  <a:pt x="327" y="197"/>
                </a:lnTo>
                <a:lnTo>
                  <a:pt x="327" y="197"/>
                </a:lnTo>
                <a:lnTo>
                  <a:pt x="327" y="197"/>
                </a:lnTo>
                <a:lnTo>
                  <a:pt x="327" y="199"/>
                </a:lnTo>
                <a:lnTo>
                  <a:pt x="327" y="199"/>
                </a:lnTo>
                <a:lnTo>
                  <a:pt x="326" y="201"/>
                </a:lnTo>
                <a:lnTo>
                  <a:pt x="326" y="201"/>
                </a:lnTo>
                <a:lnTo>
                  <a:pt x="326" y="202"/>
                </a:lnTo>
                <a:lnTo>
                  <a:pt x="326" y="202"/>
                </a:lnTo>
                <a:lnTo>
                  <a:pt x="324" y="202"/>
                </a:lnTo>
                <a:lnTo>
                  <a:pt x="321" y="202"/>
                </a:lnTo>
                <a:lnTo>
                  <a:pt x="314" y="206"/>
                </a:lnTo>
                <a:lnTo>
                  <a:pt x="312" y="206"/>
                </a:lnTo>
                <a:lnTo>
                  <a:pt x="312" y="206"/>
                </a:lnTo>
                <a:lnTo>
                  <a:pt x="312" y="206"/>
                </a:lnTo>
                <a:lnTo>
                  <a:pt x="312" y="204"/>
                </a:lnTo>
                <a:lnTo>
                  <a:pt x="312" y="204"/>
                </a:lnTo>
                <a:lnTo>
                  <a:pt x="312" y="204"/>
                </a:lnTo>
                <a:lnTo>
                  <a:pt x="312" y="202"/>
                </a:lnTo>
                <a:lnTo>
                  <a:pt x="312" y="202"/>
                </a:lnTo>
                <a:lnTo>
                  <a:pt x="312" y="202"/>
                </a:lnTo>
                <a:lnTo>
                  <a:pt x="312" y="202"/>
                </a:lnTo>
                <a:lnTo>
                  <a:pt x="309" y="199"/>
                </a:lnTo>
                <a:lnTo>
                  <a:pt x="307" y="197"/>
                </a:lnTo>
                <a:lnTo>
                  <a:pt x="307" y="197"/>
                </a:lnTo>
                <a:lnTo>
                  <a:pt x="307" y="199"/>
                </a:lnTo>
                <a:lnTo>
                  <a:pt x="307" y="199"/>
                </a:lnTo>
                <a:lnTo>
                  <a:pt x="305" y="199"/>
                </a:lnTo>
                <a:lnTo>
                  <a:pt x="305" y="201"/>
                </a:lnTo>
                <a:lnTo>
                  <a:pt x="305" y="202"/>
                </a:lnTo>
                <a:lnTo>
                  <a:pt x="305" y="202"/>
                </a:lnTo>
                <a:lnTo>
                  <a:pt x="305" y="202"/>
                </a:lnTo>
                <a:lnTo>
                  <a:pt x="305" y="204"/>
                </a:lnTo>
                <a:lnTo>
                  <a:pt x="305" y="204"/>
                </a:lnTo>
                <a:lnTo>
                  <a:pt x="305" y="204"/>
                </a:lnTo>
                <a:lnTo>
                  <a:pt x="305" y="204"/>
                </a:lnTo>
                <a:lnTo>
                  <a:pt x="307" y="206"/>
                </a:lnTo>
                <a:lnTo>
                  <a:pt x="307" y="206"/>
                </a:lnTo>
                <a:lnTo>
                  <a:pt x="307" y="206"/>
                </a:lnTo>
                <a:lnTo>
                  <a:pt x="307" y="207"/>
                </a:lnTo>
                <a:lnTo>
                  <a:pt x="307" y="207"/>
                </a:lnTo>
                <a:lnTo>
                  <a:pt x="304" y="209"/>
                </a:lnTo>
                <a:lnTo>
                  <a:pt x="304" y="209"/>
                </a:lnTo>
                <a:lnTo>
                  <a:pt x="302" y="209"/>
                </a:lnTo>
                <a:lnTo>
                  <a:pt x="302" y="209"/>
                </a:lnTo>
                <a:lnTo>
                  <a:pt x="300" y="211"/>
                </a:lnTo>
                <a:lnTo>
                  <a:pt x="300" y="211"/>
                </a:lnTo>
                <a:lnTo>
                  <a:pt x="300" y="211"/>
                </a:lnTo>
                <a:lnTo>
                  <a:pt x="300" y="212"/>
                </a:lnTo>
                <a:lnTo>
                  <a:pt x="300" y="212"/>
                </a:lnTo>
                <a:lnTo>
                  <a:pt x="300" y="214"/>
                </a:lnTo>
                <a:lnTo>
                  <a:pt x="300" y="214"/>
                </a:lnTo>
                <a:lnTo>
                  <a:pt x="300" y="214"/>
                </a:lnTo>
                <a:lnTo>
                  <a:pt x="299" y="214"/>
                </a:lnTo>
                <a:lnTo>
                  <a:pt x="299" y="216"/>
                </a:lnTo>
                <a:lnTo>
                  <a:pt x="297" y="216"/>
                </a:lnTo>
                <a:lnTo>
                  <a:pt x="297" y="217"/>
                </a:lnTo>
                <a:lnTo>
                  <a:pt x="297" y="217"/>
                </a:lnTo>
                <a:lnTo>
                  <a:pt x="297" y="217"/>
                </a:lnTo>
                <a:lnTo>
                  <a:pt x="297" y="219"/>
                </a:lnTo>
                <a:lnTo>
                  <a:pt x="297" y="219"/>
                </a:lnTo>
                <a:lnTo>
                  <a:pt x="297" y="219"/>
                </a:lnTo>
                <a:lnTo>
                  <a:pt x="297" y="219"/>
                </a:lnTo>
                <a:lnTo>
                  <a:pt x="297" y="221"/>
                </a:lnTo>
                <a:lnTo>
                  <a:pt x="297" y="221"/>
                </a:lnTo>
                <a:lnTo>
                  <a:pt x="297" y="221"/>
                </a:lnTo>
                <a:lnTo>
                  <a:pt x="300" y="222"/>
                </a:lnTo>
                <a:lnTo>
                  <a:pt x="300" y="222"/>
                </a:lnTo>
                <a:lnTo>
                  <a:pt x="300" y="222"/>
                </a:lnTo>
                <a:lnTo>
                  <a:pt x="300" y="222"/>
                </a:lnTo>
                <a:lnTo>
                  <a:pt x="302" y="222"/>
                </a:lnTo>
                <a:lnTo>
                  <a:pt x="302" y="222"/>
                </a:lnTo>
                <a:lnTo>
                  <a:pt x="302" y="221"/>
                </a:lnTo>
                <a:lnTo>
                  <a:pt x="302" y="221"/>
                </a:lnTo>
                <a:lnTo>
                  <a:pt x="302" y="221"/>
                </a:lnTo>
                <a:lnTo>
                  <a:pt x="304" y="221"/>
                </a:lnTo>
                <a:lnTo>
                  <a:pt x="305" y="221"/>
                </a:lnTo>
                <a:lnTo>
                  <a:pt x="307" y="221"/>
                </a:lnTo>
                <a:lnTo>
                  <a:pt x="307" y="222"/>
                </a:lnTo>
                <a:lnTo>
                  <a:pt x="307" y="222"/>
                </a:lnTo>
                <a:lnTo>
                  <a:pt x="307" y="224"/>
                </a:lnTo>
                <a:lnTo>
                  <a:pt x="307" y="227"/>
                </a:lnTo>
                <a:lnTo>
                  <a:pt x="307" y="227"/>
                </a:lnTo>
                <a:lnTo>
                  <a:pt x="307" y="227"/>
                </a:lnTo>
                <a:lnTo>
                  <a:pt x="307" y="227"/>
                </a:lnTo>
                <a:lnTo>
                  <a:pt x="307" y="229"/>
                </a:lnTo>
                <a:lnTo>
                  <a:pt x="309" y="229"/>
                </a:lnTo>
                <a:lnTo>
                  <a:pt x="309" y="229"/>
                </a:lnTo>
                <a:lnTo>
                  <a:pt x="310" y="231"/>
                </a:lnTo>
                <a:lnTo>
                  <a:pt x="310" y="231"/>
                </a:lnTo>
                <a:lnTo>
                  <a:pt x="310" y="231"/>
                </a:lnTo>
                <a:lnTo>
                  <a:pt x="310" y="231"/>
                </a:lnTo>
                <a:lnTo>
                  <a:pt x="310" y="231"/>
                </a:lnTo>
                <a:lnTo>
                  <a:pt x="310" y="233"/>
                </a:lnTo>
                <a:lnTo>
                  <a:pt x="310" y="233"/>
                </a:lnTo>
                <a:lnTo>
                  <a:pt x="310" y="233"/>
                </a:lnTo>
                <a:lnTo>
                  <a:pt x="309" y="234"/>
                </a:lnTo>
                <a:lnTo>
                  <a:pt x="309" y="236"/>
                </a:lnTo>
                <a:lnTo>
                  <a:pt x="309" y="236"/>
                </a:lnTo>
                <a:lnTo>
                  <a:pt x="309" y="236"/>
                </a:lnTo>
                <a:lnTo>
                  <a:pt x="310" y="238"/>
                </a:lnTo>
                <a:lnTo>
                  <a:pt x="310" y="238"/>
                </a:lnTo>
                <a:lnTo>
                  <a:pt x="310" y="238"/>
                </a:lnTo>
                <a:lnTo>
                  <a:pt x="312" y="239"/>
                </a:lnTo>
                <a:lnTo>
                  <a:pt x="312" y="239"/>
                </a:lnTo>
                <a:lnTo>
                  <a:pt x="312" y="241"/>
                </a:lnTo>
                <a:lnTo>
                  <a:pt x="312" y="243"/>
                </a:lnTo>
                <a:lnTo>
                  <a:pt x="312" y="243"/>
                </a:lnTo>
                <a:lnTo>
                  <a:pt x="310" y="244"/>
                </a:lnTo>
                <a:lnTo>
                  <a:pt x="310" y="244"/>
                </a:lnTo>
                <a:lnTo>
                  <a:pt x="310" y="244"/>
                </a:lnTo>
                <a:lnTo>
                  <a:pt x="310" y="244"/>
                </a:lnTo>
                <a:lnTo>
                  <a:pt x="310" y="246"/>
                </a:lnTo>
                <a:lnTo>
                  <a:pt x="312" y="246"/>
                </a:lnTo>
                <a:lnTo>
                  <a:pt x="314" y="248"/>
                </a:lnTo>
                <a:lnTo>
                  <a:pt x="314" y="248"/>
                </a:lnTo>
                <a:lnTo>
                  <a:pt x="312" y="248"/>
                </a:lnTo>
                <a:lnTo>
                  <a:pt x="312" y="249"/>
                </a:lnTo>
                <a:lnTo>
                  <a:pt x="312" y="253"/>
                </a:lnTo>
                <a:lnTo>
                  <a:pt x="312" y="253"/>
                </a:lnTo>
                <a:lnTo>
                  <a:pt x="312" y="254"/>
                </a:lnTo>
                <a:lnTo>
                  <a:pt x="314" y="254"/>
                </a:lnTo>
                <a:lnTo>
                  <a:pt x="314" y="254"/>
                </a:lnTo>
                <a:lnTo>
                  <a:pt x="314" y="256"/>
                </a:lnTo>
                <a:lnTo>
                  <a:pt x="314" y="258"/>
                </a:lnTo>
                <a:lnTo>
                  <a:pt x="314" y="258"/>
                </a:lnTo>
                <a:lnTo>
                  <a:pt x="314" y="259"/>
                </a:lnTo>
                <a:lnTo>
                  <a:pt x="316" y="259"/>
                </a:lnTo>
                <a:lnTo>
                  <a:pt x="317" y="261"/>
                </a:lnTo>
                <a:lnTo>
                  <a:pt x="317" y="263"/>
                </a:lnTo>
                <a:lnTo>
                  <a:pt x="317" y="264"/>
                </a:lnTo>
                <a:lnTo>
                  <a:pt x="316" y="264"/>
                </a:lnTo>
                <a:lnTo>
                  <a:pt x="312" y="266"/>
                </a:lnTo>
                <a:lnTo>
                  <a:pt x="307" y="269"/>
                </a:lnTo>
                <a:lnTo>
                  <a:pt x="304" y="271"/>
                </a:lnTo>
                <a:lnTo>
                  <a:pt x="302" y="271"/>
                </a:lnTo>
                <a:lnTo>
                  <a:pt x="302" y="273"/>
                </a:lnTo>
                <a:lnTo>
                  <a:pt x="300" y="275"/>
                </a:lnTo>
                <a:lnTo>
                  <a:pt x="299" y="276"/>
                </a:lnTo>
                <a:lnTo>
                  <a:pt x="297" y="276"/>
                </a:lnTo>
                <a:lnTo>
                  <a:pt x="295" y="275"/>
                </a:lnTo>
                <a:lnTo>
                  <a:pt x="292" y="271"/>
                </a:lnTo>
                <a:lnTo>
                  <a:pt x="290" y="271"/>
                </a:lnTo>
                <a:lnTo>
                  <a:pt x="289" y="273"/>
                </a:lnTo>
                <a:lnTo>
                  <a:pt x="287" y="275"/>
                </a:lnTo>
                <a:lnTo>
                  <a:pt x="289" y="276"/>
                </a:lnTo>
                <a:lnTo>
                  <a:pt x="290" y="280"/>
                </a:lnTo>
                <a:lnTo>
                  <a:pt x="289" y="281"/>
                </a:lnTo>
                <a:lnTo>
                  <a:pt x="287" y="283"/>
                </a:lnTo>
                <a:lnTo>
                  <a:pt x="279" y="286"/>
                </a:lnTo>
                <a:lnTo>
                  <a:pt x="275" y="286"/>
                </a:lnTo>
                <a:lnTo>
                  <a:pt x="275" y="286"/>
                </a:lnTo>
                <a:lnTo>
                  <a:pt x="275" y="285"/>
                </a:lnTo>
                <a:lnTo>
                  <a:pt x="275" y="285"/>
                </a:lnTo>
                <a:lnTo>
                  <a:pt x="273" y="283"/>
                </a:lnTo>
                <a:lnTo>
                  <a:pt x="273" y="281"/>
                </a:lnTo>
                <a:lnTo>
                  <a:pt x="273" y="281"/>
                </a:lnTo>
                <a:lnTo>
                  <a:pt x="272" y="280"/>
                </a:lnTo>
                <a:lnTo>
                  <a:pt x="272" y="280"/>
                </a:lnTo>
                <a:lnTo>
                  <a:pt x="270" y="280"/>
                </a:lnTo>
                <a:lnTo>
                  <a:pt x="270" y="280"/>
                </a:lnTo>
                <a:lnTo>
                  <a:pt x="268" y="281"/>
                </a:lnTo>
                <a:lnTo>
                  <a:pt x="268" y="285"/>
                </a:lnTo>
                <a:lnTo>
                  <a:pt x="270" y="288"/>
                </a:lnTo>
                <a:lnTo>
                  <a:pt x="270" y="288"/>
                </a:lnTo>
                <a:lnTo>
                  <a:pt x="262" y="288"/>
                </a:lnTo>
                <a:lnTo>
                  <a:pt x="260" y="288"/>
                </a:lnTo>
                <a:lnTo>
                  <a:pt x="258" y="286"/>
                </a:lnTo>
                <a:lnTo>
                  <a:pt x="257" y="285"/>
                </a:lnTo>
                <a:lnTo>
                  <a:pt x="257" y="283"/>
                </a:lnTo>
                <a:lnTo>
                  <a:pt x="255" y="283"/>
                </a:lnTo>
                <a:lnTo>
                  <a:pt x="255" y="283"/>
                </a:lnTo>
                <a:lnTo>
                  <a:pt x="255" y="283"/>
                </a:lnTo>
                <a:lnTo>
                  <a:pt x="252" y="285"/>
                </a:lnTo>
                <a:lnTo>
                  <a:pt x="252" y="285"/>
                </a:lnTo>
                <a:lnTo>
                  <a:pt x="248" y="286"/>
                </a:lnTo>
                <a:lnTo>
                  <a:pt x="247" y="286"/>
                </a:lnTo>
                <a:lnTo>
                  <a:pt x="243" y="285"/>
                </a:lnTo>
                <a:lnTo>
                  <a:pt x="242" y="285"/>
                </a:lnTo>
                <a:lnTo>
                  <a:pt x="231" y="286"/>
                </a:lnTo>
                <a:lnTo>
                  <a:pt x="230" y="288"/>
                </a:lnTo>
                <a:lnTo>
                  <a:pt x="230" y="288"/>
                </a:lnTo>
                <a:lnTo>
                  <a:pt x="228" y="291"/>
                </a:lnTo>
                <a:lnTo>
                  <a:pt x="228" y="291"/>
                </a:lnTo>
                <a:lnTo>
                  <a:pt x="226" y="295"/>
                </a:lnTo>
                <a:lnTo>
                  <a:pt x="228" y="298"/>
                </a:lnTo>
                <a:lnTo>
                  <a:pt x="228" y="300"/>
                </a:lnTo>
                <a:lnTo>
                  <a:pt x="228" y="301"/>
                </a:lnTo>
                <a:lnTo>
                  <a:pt x="226" y="305"/>
                </a:lnTo>
                <a:lnTo>
                  <a:pt x="221" y="306"/>
                </a:lnTo>
                <a:lnTo>
                  <a:pt x="220" y="308"/>
                </a:lnTo>
                <a:lnTo>
                  <a:pt x="218" y="310"/>
                </a:lnTo>
                <a:lnTo>
                  <a:pt x="218" y="312"/>
                </a:lnTo>
                <a:lnTo>
                  <a:pt x="211" y="312"/>
                </a:lnTo>
                <a:lnTo>
                  <a:pt x="211" y="312"/>
                </a:lnTo>
                <a:lnTo>
                  <a:pt x="210" y="312"/>
                </a:lnTo>
                <a:lnTo>
                  <a:pt x="205" y="312"/>
                </a:lnTo>
                <a:lnTo>
                  <a:pt x="193" y="315"/>
                </a:lnTo>
                <a:lnTo>
                  <a:pt x="193" y="315"/>
                </a:lnTo>
                <a:lnTo>
                  <a:pt x="191" y="315"/>
                </a:lnTo>
                <a:lnTo>
                  <a:pt x="191" y="315"/>
                </a:lnTo>
                <a:lnTo>
                  <a:pt x="191" y="317"/>
                </a:lnTo>
                <a:lnTo>
                  <a:pt x="191" y="317"/>
                </a:lnTo>
                <a:lnTo>
                  <a:pt x="191" y="317"/>
                </a:lnTo>
                <a:lnTo>
                  <a:pt x="189" y="318"/>
                </a:lnTo>
                <a:lnTo>
                  <a:pt x="188" y="318"/>
                </a:lnTo>
                <a:lnTo>
                  <a:pt x="186" y="318"/>
                </a:lnTo>
                <a:lnTo>
                  <a:pt x="184" y="318"/>
                </a:lnTo>
                <a:lnTo>
                  <a:pt x="181" y="318"/>
                </a:lnTo>
                <a:lnTo>
                  <a:pt x="181" y="315"/>
                </a:lnTo>
                <a:lnTo>
                  <a:pt x="179" y="308"/>
                </a:lnTo>
                <a:lnTo>
                  <a:pt x="179" y="306"/>
                </a:lnTo>
                <a:lnTo>
                  <a:pt x="176" y="305"/>
                </a:lnTo>
                <a:lnTo>
                  <a:pt x="174" y="305"/>
                </a:lnTo>
                <a:lnTo>
                  <a:pt x="173" y="303"/>
                </a:lnTo>
                <a:lnTo>
                  <a:pt x="168" y="305"/>
                </a:lnTo>
                <a:lnTo>
                  <a:pt x="166" y="303"/>
                </a:lnTo>
                <a:lnTo>
                  <a:pt x="166" y="303"/>
                </a:lnTo>
                <a:lnTo>
                  <a:pt x="164" y="303"/>
                </a:lnTo>
                <a:lnTo>
                  <a:pt x="164" y="301"/>
                </a:lnTo>
                <a:lnTo>
                  <a:pt x="164" y="301"/>
                </a:lnTo>
                <a:lnTo>
                  <a:pt x="164" y="300"/>
                </a:lnTo>
                <a:lnTo>
                  <a:pt x="163" y="300"/>
                </a:lnTo>
                <a:lnTo>
                  <a:pt x="159" y="296"/>
                </a:lnTo>
                <a:lnTo>
                  <a:pt x="159" y="295"/>
                </a:lnTo>
                <a:lnTo>
                  <a:pt x="158" y="293"/>
                </a:lnTo>
                <a:lnTo>
                  <a:pt x="159" y="293"/>
                </a:lnTo>
                <a:lnTo>
                  <a:pt x="159" y="291"/>
                </a:lnTo>
                <a:lnTo>
                  <a:pt x="159" y="291"/>
                </a:lnTo>
                <a:lnTo>
                  <a:pt x="158" y="290"/>
                </a:lnTo>
                <a:lnTo>
                  <a:pt x="156" y="288"/>
                </a:lnTo>
                <a:lnTo>
                  <a:pt x="154" y="286"/>
                </a:lnTo>
                <a:lnTo>
                  <a:pt x="152" y="285"/>
                </a:lnTo>
                <a:lnTo>
                  <a:pt x="152" y="283"/>
                </a:lnTo>
                <a:lnTo>
                  <a:pt x="154" y="281"/>
                </a:lnTo>
                <a:lnTo>
                  <a:pt x="154" y="280"/>
                </a:lnTo>
                <a:lnTo>
                  <a:pt x="152" y="280"/>
                </a:lnTo>
                <a:lnTo>
                  <a:pt x="149" y="276"/>
                </a:lnTo>
                <a:lnTo>
                  <a:pt x="147" y="276"/>
                </a:lnTo>
                <a:lnTo>
                  <a:pt x="144" y="276"/>
                </a:lnTo>
                <a:lnTo>
                  <a:pt x="144" y="276"/>
                </a:lnTo>
                <a:lnTo>
                  <a:pt x="142" y="276"/>
                </a:lnTo>
                <a:lnTo>
                  <a:pt x="141" y="275"/>
                </a:lnTo>
                <a:lnTo>
                  <a:pt x="141" y="273"/>
                </a:lnTo>
                <a:lnTo>
                  <a:pt x="141" y="271"/>
                </a:lnTo>
                <a:lnTo>
                  <a:pt x="142" y="269"/>
                </a:lnTo>
                <a:lnTo>
                  <a:pt x="144" y="268"/>
                </a:lnTo>
                <a:lnTo>
                  <a:pt x="146" y="266"/>
                </a:lnTo>
                <a:lnTo>
                  <a:pt x="147" y="266"/>
                </a:lnTo>
                <a:lnTo>
                  <a:pt x="149" y="266"/>
                </a:lnTo>
                <a:lnTo>
                  <a:pt x="151" y="264"/>
                </a:lnTo>
                <a:lnTo>
                  <a:pt x="151" y="264"/>
                </a:lnTo>
                <a:lnTo>
                  <a:pt x="151" y="263"/>
                </a:lnTo>
                <a:lnTo>
                  <a:pt x="149" y="261"/>
                </a:lnTo>
                <a:lnTo>
                  <a:pt x="149" y="259"/>
                </a:lnTo>
                <a:lnTo>
                  <a:pt x="149" y="259"/>
                </a:lnTo>
                <a:lnTo>
                  <a:pt x="151" y="258"/>
                </a:lnTo>
                <a:lnTo>
                  <a:pt x="151" y="258"/>
                </a:lnTo>
                <a:lnTo>
                  <a:pt x="151" y="256"/>
                </a:lnTo>
                <a:lnTo>
                  <a:pt x="151" y="256"/>
                </a:lnTo>
                <a:lnTo>
                  <a:pt x="149" y="256"/>
                </a:lnTo>
                <a:lnTo>
                  <a:pt x="147" y="256"/>
                </a:lnTo>
                <a:lnTo>
                  <a:pt x="146" y="256"/>
                </a:lnTo>
                <a:lnTo>
                  <a:pt x="144" y="254"/>
                </a:lnTo>
                <a:lnTo>
                  <a:pt x="142" y="254"/>
                </a:lnTo>
                <a:lnTo>
                  <a:pt x="141" y="256"/>
                </a:lnTo>
                <a:lnTo>
                  <a:pt x="141" y="258"/>
                </a:lnTo>
                <a:lnTo>
                  <a:pt x="139" y="259"/>
                </a:lnTo>
                <a:lnTo>
                  <a:pt x="139" y="259"/>
                </a:lnTo>
                <a:lnTo>
                  <a:pt x="139" y="259"/>
                </a:lnTo>
                <a:lnTo>
                  <a:pt x="139" y="259"/>
                </a:lnTo>
                <a:lnTo>
                  <a:pt x="137" y="259"/>
                </a:lnTo>
                <a:lnTo>
                  <a:pt x="137" y="261"/>
                </a:lnTo>
                <a:lnTo>
                  <a:pt x="137" y="261"/>
                </a:lnTo>
                <a:lnTo>
                  <a:pt x="134" y="263"/>
                </a:lnTo>
                <a:lnTo>
                  <a:pt x="134" y="263"/>
                </a:lnTo>
                <a:lnTo>
                  <a:pt x="134" y="264"/>
                </a:lnTo>
                <a:lnTo>
                  <a:pt x="134" y="264"/>
                </a:lnTo>
                <a:lnTo>
                  <a:pt x="134" y="266"/>
                </a:lnTo>
                <a:lnTo>
                  <a:pt x="134" y="266"/>
                </a:lnTo>
                <a:lnTo>
                  <a:pt x="129" y="269"/>
                </a:lnTo>
                <a:lnTo>
                  <a:pt x="126" y="271"/>
                </a:lnTo>
                <a:lnTo>
                  <a:pt x="122" y="273"/>
                </a:lnTo>
                <a:lnTo>
                  <a:pt x="121" y="276"/>
                </a:lnTo>
                <a:lnTo>
                  <a:pt x="119" y="280"/>
                </a:lnTo>
                <a:lnTo>
                  <a:pt x="117" y="283"/>
                </a:lnTo>
                <a:lnTo>
                  <a:pt x="115" y="280"/>
                </a:lnTo>
                <a:lnTo>
                  <a:pt x="114" y="278"/>
                </a:lnTo>
                <a:lnTo>
                  <a:pt x="110" y="278"/>
                </a:lnTo>
                <a:lnTo>
                  <a:pt x="109" y="278"/>
                </a:lnTo>
                <a:lnTo>
                  <a:pt x="107" y="280"/>
                </a:lnTo>
                <a:lnTo>
                  <a:pt x="107" y="280"/>
                </a:lnTo>
                <a:lnTo>
                  <a:pt x="105" y="281"/>
                </a:lnTo>
                <a:lnTo>
                  <a:pt x="105" y="281"/>
                </a:lnTo>
                <a:lnTo>
                  <a:pt x="104" y="281"/>
                </a:lnTo>
                <a:lnTo>
                  <a:pt x="104" y="280"/>
                </a:lnTo>
                <a:lnTo>
                  <a:pt x="104" y="278"/>
                </a:lnTo>
                <a:lnTo>
                  <a:pt x="104" y="275"/>
                </a:lnTo>
                <a:lnTo>
                  <a:pt x="104" y="275"/>
                </a:lnTo>
                <a:lnTo>
                  <a:pt x="102" y="275"/>
                </a:lnTo>
                <a:lnTo>
                  <a:pt x="100" y="275"/>
                </a:lnTo>
                <a:lnTo>
                  <a:pt x="99" y="275"/>
                </a:lnTo>
                <a:lnTo>
                  <a:pt x="97" y="276"/>
                </a:lnTo>
                <a:lnTo>
                  <a:pt x="97" y="276"/>
                </a:lnTo>
                <a:lnTo>
                  <a:pt x="95" y="276"/>
                </a:lnTo>
                <a:lnTo>
                  <a:pt x="95" y="275"/>
                </a:lnTo>
                <a:lnTo>
                  <a:pt x="94" y="273"/>
                </a:lnTo>
                <a:lnTo>
                  <a:pt x="92" y="273"/>
                </a:lnTo>
                <a:lnTo>
                  <a:pt x="92" y="273"/>
                </a:lnTo>
                <a:lnTo>
                  <a:pt x="90" y="273"/>
                </a:lnTo>
                <a:lnTo>
                  <a:pt x="89" y="273"/>
                </a:lnTo>
                <a:lnTo>
                  <a:pt x="87" y="273"/>
                </a:lnTo>
                <a:lnTo>
                  <a:pt x="87" y="273"/>
                </a:lnTo>
                <a:lnTo>
                  <a:pt x="87" y="269"/>
                </a:lnTo>
                <a:lnTo>
                  <a:pt x="85" y="268"/>
                </a:lnTo>
                <a:lnTo>
                  <a:pt x="84" y="268"/>
                </a:lnTo>
                <a:lnTo>
                  <a:pt x="84" y="269"/>
                </a:lnTo>
                <a:lnTo>
                  <a:pt x="82" y="271"/>
                </a:lnTo>
                <a:lnTo>
                  <a:pt x="80" y="271"/>
                </a:lnTo>
                <a:lnTo>
                  <a:pt x="80" y="271"/>
                </a:lnTo>
                <a:lnTo>
                  <a:pt x="77" y="271"/>
                </a:lnTo>
                <a:lnTo>
                  <a:pt x="75" y="271"/>
                </a:lnTo>
                <a:lnTo>
                  <a:pt x="73" y="269"/>
                </a:lnTo>
                <a:lnTo>
                  <a:pt x="72" y="268"/>
                </a:lnTo>
                <a:lnTo>
                  <a:pt x="72" y="268"/>
                </a:lnTo>
                <a:lnTo>
                  <a:pt x="70" y="269"/>
                </a:lnTo>
                <a:lnTo>
                  <a:pt x="68" y="269"/>
                </a:lnTo>
                <a:lnTo>
                  <a:pt x="67" y="269"/>
                </a:lnTo>
                <a:lnTo>
                  <a:pt x="65" y="271"/>
                </a:lnTo>
                <a:lnTo>
                  <a:pt x="63" y="269"/>
                </a:lnTo>
                <a:lnTo>
                  <a:pt x="62" y="268"/>
                </a:lnTo>
                <a:lnTo>
                  <a:pt x="62" y="259"/>
                </a:lnTo>
                <a:lnTo>
                  <a:pt x="60" y="258"/>
                </a:lnTo>
                <a:lnTo>
                  <a:pt x="57" y="253"/>
                </a:lnTo>
                <a:lnTo>
                  <a:pt x="55" y="251"/>
                </a:lnTo>
                <a:lnTo>
                  <a:pt x="55" y="251"/>
                </a:lnTo>
                <a:lnTo>
                  <a:pt x="55" y="248"/>
                </a:lnTo>
                <a:lnTo>
                  <a:pt x="55" y="244"/>
                </a:lnTo>
                <a:lnTo>
                  <a:pt x="53" y="244"/>
                </a:lnTo>
                <a:lnTo>
                  <a:pt x="50" y="243"/>
                </a:lnTo>
                <a:lnTo>
                  <a:pt x="48" y="243"/>
                </a:lnTo>
                <a:lnTo>
                  <a:pt x="48" y="239"/>
                </a:lnTo>
                <a:lnTo>
                  <a:pt x="50" y="234"/>
                </a:lnTo>
                <a:lnTo>
                  <a:pt x="50" y="234"/>
                </a:lnTo>
                <a:lnTo>
                  <a:pt x="50" y="234"/>
                </a:lnTo>
                <a:lnTo>
                  <a:pt x="50" y="234"/>
                </a:lnTo>
                <a:lnTo>
                  <a:pt x="52" y="234"/>
                </a:lnTo>
                <a:lnTo>
                  <a:pt x="53" y="234"/>
                </a:lnTo>
                <a:lnTo>
                  <a:pt x="53" y="233"/>
                </a:lnTo>
                <a:lnTo>
                  <a:pt x="53" y="231"/>
                </a:lnTo>
                <a:lnTo>
                  <a:pt x="52" y="227"/>
                </a:lnTo>
                <a:lnTo>
                  <a:pt x="50" y="227"/>
                </a:lnTo>
                <a:lnTo>
                  <a:pt x="47" y="226"/>
                </a:lnTo>
                <a:lnTo>
                  <a:pt x="47" y="226"/>
                </a:lnTo>
                <a:lnTo>
                  <a:pt x="45" y="226"/>
                </a:lnTo>
                <a:lnTo>
                  <a:pt x="43" y="226"/>
                </a:lnTo>
                <a:lnTo>
                  <a:pt x="43" y="226"/>
                </a:lnTo>
                <a:lnTo>
                  <a:pt x="42" y="226"/>
                </a:lnTo>
                <a:lnTo>
                  <a:pt x="42" y="222"/>
                </a:lnTo>
                <a:lnTo>
                  <a:pt x="40" y="222"/>
                </a:lnTo>
                <a:lnTo>
                  <a:pt x="40" y="221"/>
                </a:lnTo>
                <a:lnTo>
                  <a:pt x="38" y="221"/>
                </a:lnTo>
                <a:lnTo>
                  <a:pt x="36" y="221"/>
                </a:lnTo>
                <a:lnTo>
                  <a:pt x="35" y="219"/>
                </a:lnTo>
                <a:lnTo>
                  <a:pt x="33" y="217"/>
                </a:lnTo>
                <a:lnTo>
                  <a:pt x="31" y="217"/>
                </a:lnTo>
                <a:lnTo>
                  <a:pt x="30" y="216"/>
                </a:lnTo>
                <a:lnTo>
                  <a:pt x="28" y="217"/>
                </a:lnTo>
                <a:lnTo>
                  <a:pt x="26" y="216"/>
                </a:lnTo>
                <a:lnTo>
                  <a:pt x="25" y="214"/>
                </a:lnTo>
                <a:lnTo>
                  <a:pt x="23" y="212"/>
                </a:lnTo>
                <a:lnTo>
                  <a:pt x="21" y="211"/>
                </a:lnTo>
                <a:lnTo>
                  <a:pt x="20" y="212"/>
                </a:lnTo>
                <a:lnTo>
                  <a:pt x="16" y="214"/>
                </a:lnTo>
                <a:lnTo>
                  <a:pt x="15" y="214"/>
                </a:lnTo>
                <a:lnTo>
                  <a:pt x="15" y="212"/>
                </a:lnTo>
                <a:lnTo>
                  <a:pt x="15" y="212"/>
                </a:lnTo>
                <a:lnTo>
                  <a:pt x="13" y="211"/>
                </a:lnTo>
                <a:lnTo>
                  <a:pt x="13" y="211"/>
                </a:lnTo>
                <a:lnTo>
                  <a:pt x="11" y="211"/>
                </a:lnTo>
                <a:lnTo>
                  <a:pt x="10" y="209"/>
                </a:lnTo>
                <a:lnTo>
                  <a:pt x="10" y="207"/>
                </a:lnTo>
                <a:lnTo>
                  <a:pt x="10" y="206"/>
                </a:lnTo>
                <a:lnTo>
                  <a:pt x="10" y="204"/>
                </a:lnTo>
                <a:lnTo>
                  <a:pt x="10" y="202"/>
                </a:lnTo>
                <a:lnTo>
                  <a:pt x="10" y="199"/>
                </a:lnTo>
                <a:lnTo>
                  <a:pt x="8" y="196"/>
                </a:lnTo>
                <a:lnTo>
                  <a:pt x="6" y="194"/>
                </a:lnTo>
                <a:lnTo>
                  <a:pt x="8" y="189"/>
                </a:lnTo>
                <a:lnTo>
                  <a:pt x="8" y="187"/>
                </a:lnTo>
                <a:lnTo>
                  <a:pt x="8" y="185"/>
                </a:lnTo>
                <a:lnTo>
                  <a:pt x="6" y="184"/>
                </a:lnTo>
                <a:lnTo>
                  <a:pt x="6" y="182"/>
                </a:lnTo>
                <a:lnTo>
                  <a:pt x="6" y="180"/>
                </a:lnTo>
                <a:lnTo>
                  <a:pt x="5" y="179"/>
                </a:lnTo>
                <a:lnTo>
                  <a:pt x="3" y="177"/>
                </a:lnTo>
                <a:lnTo>
                  <a:pt x="3" y="175"/>
                </a:lnTo>
                <a:lnTo>
                  <a:pt x="5" y="175"/>
                </a:lnTo>
                <a:lnTo>
                  <a:pt x="6" y="174"/>
                </a:lnTo>
                <a:lnTo>
                  <a:pt x="8" y="174"/>
                </a:lnTo>
                <a:lnTo>
                  <a:pt x="18" y="174"/>
                </a:lnTo>
                <a:lnTo>
                  <a:pt x="23" y="170"/>
                </a:lnTo>
                <a:lnTo>
                  <a:pt x="23" y="170"/>
                </a:lnTo>
                <a:lnTo>
                  <a:pt x="25" y="170"/>
                </a:lnTo>
                <a:lnTo>
                  <a:pt x="26" y="172"/>
                </a:lnTo>
                <a:lnTo>
                  <a:pt x="28" y="172"/>
                </a:lnTo>
                <a:lnTo>
                  <a:pt x="28" y="172"/>
                </a:lnTo>
                <a:lnTo>
                  <a:pt x="28" y="172"/>
                </a:lnTo>
                <a:lnTo>
                  <a:pt x="28" y="172"/>
                </a:lnTo>
                <a:lnTo>
                  <a:pt x="30" y="172"/>
                </a:lnTo>
                <a:lnTo>
                  <a:pt x="30" y="170"/>
                </a:lnTo>
                <a:lnTo>
                  <a:pt x="30" y="170"/>
                </a:lnTo>
                <a:lnTo>
                  <a:pt x="30" y="170"/>
                </a:lnTo>
                <a:lnTo>
                  <a:pt x="30" y="169"/>
                </a:lnTo>
                <a:lnTo>
                  <a:pt x="30" y="167"/>
                </a:lnTo>
                <a:lnTo>
                  <a:pt x="30" y="167"/>
                </a:lnTo>
                <a:lnTo>
                  <a:pt x="30" y="165"/>
                </a:lnTo>
                <a:lnTo>
                  <a:pt x="30" y="165"/>
                </a:lnTo>
                <a:lnTo>
                  <a:pt x="30" y="165"/>
                </a:lnTo>
                <a:lnTo>
                  <a:pt x="31" y="164"/>
                </a:lnTo>
                <a:lnTo>
                  <a:pt x="31" y="164"/>
                </a:lnTo>
                <a:lnTo>
                  <a:pt x="31" y="164"/>
                </a:lnTo>
                <a:lnTo>
                  <a:pt x="31" y="162"/>
                </a:lnTo>
                <a:lnTo>
                  <a:pt x="33" y="162"/>
                </a:lnTo>
                <a:lnTo>
                  <a:pt x="33" y="160"/>
                </a:lnTo>
                <a:lnTo>
                  <a:pt x="33" y="160"/>
                </a:lnTo>
                <a:lnTo>
                  <a:pt x="33" y="160"/>
                </a:lnTo>
                <a:lnTo>
                  <a:pt x="33" y="159"/>
                </a:lnTo>
                <a:lnTo>
                  <a:pt x="33" y="159"/>
                </a:lnTo>
                <a:lnTo>
                  <a:pt x="33" y="159"/>
                </a:lnTo>
                <a:lnTo>
                  <a:pt x="33" y="157"/>
                </a:lnTo>
                <a:lnTo>
                  <a:pt x="31" y="157"/>
                </a:lnTo>
                <a:lnTo>
                  <a:pt x="31" y="157"/>
                </a:lnTo>
                <a:lnTo>
                  <a:pt x="31" y="157"/>
                </a:lnTo>
                <a:lnTo>
                  <a:pt x="31" y="157"/>
                </a:lnTo>
                <a:lnTo>
                  <a:pt x="28" y="155"/>
                </a:lnTo>
                <a:lnTo>
                  <a:pt x="28" y="155"/>
                </a:lnTo>
                <a:lnTo>
                  <a:pt x="28" y="155"/>
                </a:lnTo>
                <a:lnTo>
                  <a:pt x="28" y="155"/>
                </a:lnTo>
                <a:lnTo>
                  <a:pt x="28" y="152"/>
                </a:lnTo>
                <a:lnTo>
                  <a:pt x="28" y="152"/>
                </a:lnTo>
                <a:lnTo>
                  <a:pt x="28" y="152"/>
                </a:lnTo>
                <a:lnTo>
                  <a:pt x="28" y="150"/>
                </a:lnTo>
                <a:lnTo>
                  <a:pt x="28" y="150"/>
                </a:lnTo>
                <a:lnTo>
                  <a:pt x="28" y="150"/>
                </a:lnTo>
                <a:lnTo>
                  <a:pt x="28" y="150"/>
                </a:lnTo>
                <a:lnTo>
                  <a:pt x="28" y="148"/>
                </a:lnTo>
                <a:lnTo>
                  <a:pt x="28" y="148"/>
                </a:lnTo>
                <a:lnTo>
                  <a:pt x="28" y="148"/>
                </a:lnTo>
                <a:lnTo>
                  <a:pt x="25" y="147"/>
                </a:lnTo>
                <a:lnTo>
                  <a:pt x="20" y="145"/>
                </a:lnTo>
                <a:lnTo>
                  <a:pt x="16" y="143"/>
                </a:lnTo>
                <a:lnTo>
                  <a:pt x="16" y="143"/>
                </a:lnTo>
                <a:lnTo>
                  <a:pt x="16" y="143"/>
                </a:lnTo>
                <a:lnTo>
                  <a:pt x="15" y="143"/>
                </a:lnTo>
                <a:lnTo>
                  <a:pt x="15" y="143"/>
                </a:lnTo>
                <a:lnTo>
                  <a:pt x="15" y="143"/>
                </a:lnTo>
                <a:lnTo>
                  <a:pt x="15" y="143"/>
                </a:lnTo>
                <a:lnTo>
                  <a:pt x="15" y="143"/>
                </a:lnTo>
                <a:lnTo>
                  <a:pt x="13" y="143"/>
                </a:lnTo>
                <a:lnTo>
                  <a:pt x="1" y="138"/>
                </a:lnTo>
                <a:lnTo>
                  <a:pt x="0" y="138"/>
                </a:lnTo>
                <a:lnTo>
                  <a:pt x="0" y="137"/>
                </a:lnTo>
                <a:lnTo>
                  <a:pt x="0" y="137"/>
                </a:lnTo>
                <a:lnTo>
                  <a:pt x="0" y="132"/>
                </a:lnTo>
                <a:lnTo>
                  <a:pt x="1" y="132"/>
                </a:lnTo>
                <a:lnTo>
                  <a:pt x="1" y="132"/>
                </a:lnTo>
                <a:lnTo>
                  <a:pt x="5" y="132"/>
                </a:lnTo>
                <a:lnTo>
                  <a:pt x="5" y="132"/>
                </a:lnTo>
                <a:lnTo>
                  <a:pt x="5" y="132"/>
                </a:lnTo>
                <a:lnTo>
                  <a:pt x="5" y="132"/>
                </a:lnTo>
                <a:lnTo>
                  <a:pt x="5" y="132"/>
                </a:lnTo>
                <a:lnTo>
                  <a:pt x="6" y="133"/>
                </a:lnTo>
                <a:lnTo>
                  <a:pt x="6" y="133"/>
                </a:lnTo>
                <a:lnTo>
                  <a:pt x="6" y="133"/>
                </a:lnTo>
                <a:lnTo>
                  <a:pt x="8" y="133"/>
                </a:lnTo>
                <a:lnTo>
                  <a:pt x="8" y="133"/>
                </a:lnTo>
                <a:lnTo>
                  <a:pt x="8" y="133"/>
                </a:lnTo>
                <a:lnTo>
                  <a:pt x="8" y="133"/>
                </a:lnTo>
                <a:lnTo>
                  <a:pt x="10" y="132"/>
                </a:lnTo>
                <a:lnTo>
                  <a:pt x="15" y="120"/>
                </a:lnTo>
                <a:lnTo>
                  <a:pt x="16" y="120"/>
                </a:lnTo>
                <a:lnTo>
                  <a:pt x="16" y="120"/>
                </a:lnTo>
                <a:lnTo>
                  <a:pt x="16" y="118"/>
                </a:lnTo>
                <a:lnTo>
                  <a:pt x="20" y="118"/>
                </a:lnTo>
                <a:lnTo>
                  <a:pt x="20" y="118"/>
                </a:lnTo>
                <a:lnTo>
                  <a:pt x="20" y="120"/>
                </a:lnTo>
                <a:lnTo>
                  <a:pt x="21" y="120"/>
                </a:lnTo>
                <a:lnTo>
                  <a:pt x="21" y="122"/>
                </a:lnTo>
                <a:lnTo>
                  <a:pt x="21" y="122"/>
                </a:lnTo>
                <a:lnTo>
                  <a:pt x="23" y="122"/>
                </a:lnTo>
                <a:lnTo>
                  <a:pt x="28" y="118"/>
                </a:lnTo>
                <a:lnTo>
                  <a:pt x="28" y="118"/>
                </a:lnTo>
                <a:lnTo>
                  <a:pt x="28" y="116"/>
                </a:lnTo>
                <a:lnTo>
                  <a:pt x="38" y="113"/>
                </a:lnTo>
                <a:lnTo>
                  <a:pt x="40" y="110"/>
                </a:lnTo>
                <a:lnTo>
                  <a:pt x="42" y="110"/>
                </a:lnTo>
                <a:lnTo>
                  <a:pt x="42" y="110"/>
                </a:lnTo>
                <a:lnTo>
                  <a:pt x="45" y="110"/>
                </a:lnTo>
                <a:lnTo>
                  <a:pt x="48" y="108"/>
                </a:lnTo>
                <a:lnTo>
                  <a:pt x="50" y="108"/>
                </a:lnTo>
                <a:lnTo>
                  <a:pt x="50" y="108"/>
                </a:lnTo>
                <a:lnTo>
                  <a:pt x="52" y="108"/>
                </a:lnTo>
                <a:lnTo>
                  <a:pt x="52" y="108"/>
                </a:lnTo>
                <a:lnTo>
                  <a:pt x="53" y="108"/>
                </a:lnTo>
                <a:lnTo>
                  <a:pt x="55" y="106"/>
                </a:lnTo>
                <a:lnTo>
                  <a:pt x="57" y="103"/>
                </a:lnTo>
                <a:lnTo>
                  <a:pt x="57" y="103"/>
                </a:lnTo>
                <a:lnTo>
                  <a:pt x="62" y="101"/>
                </a:lnTo>
                <a:lnTo>
                  <a:pt x="65" y="101"/>
                </a:lnTo>
                <a:lnTo>
                  <a:pt x="65" y="103"/>
                </a:lnTo>
                <a:lnTo>
                  <a:pt x="67" y="103"/>
                </a:lnTo>
                <a:lnTo>
                  <a:pt x="67" y="103"/>
                </a:lnTo>
                <a:lnTo>
                  <a:pt x="67" y="103"/>
                </a:lnTo>
                <a:lnTo>
                  <a:pt x="68" y="105"/>
                </a:lnTo>
                <a:lnTo>
                  <a:pt x="68" y="105"/>
                </a:lnTo>
                <a:lnTo>
                  <a:pt x="68" y="105"/>
                </a:lnTo>
                <a:lnTo>
                  <a:pt x="70" y="105"/>
                </a:lnTo>
                <a:lnTo>
                  <a:pt x="70" y="105"/>
                </a:lnTo>
                <a:lnTo>
                  <a:pt x="73" y="101"/>
                </a:lnTo>
                <a:lnTo>
                  <a:pt x="73" y="101"/>
                </a:lnTo>
                <a:lnTo>
                  <a:pt x="73" y="101"/>
                </a:lnTo>
                <a:lnTo>
                  <a:pt x="73" y="101"/>
                </a:lnTo>
                <a:lnTo>
                  <a:pt x="73" y="101"/>
                </a:lnTo>
                <a:lnTo>
                  <a:pt x="73" y="100"/>
                </a:lnTo>
                <a:lnTo>
                  <a:pt x="73" y="100"/>
                </a:lnTo>
                <a:lnTo>
                  <a:pt x="73" y="100"/>
                </a:lnTo>
                <a:lnTo>
                  <a:pt x="73" y="100"/>
                </a:lnTo>
                <a:lnTo>
                  <a:pt x="73" y="98"/>
                </a:lnTo>
                <a:lnTo>
                  <a:pt x="73" y="98"/>
                </a:lnTo>
                <a:lnTo>
                  <a:pt x="73" y="98"/>
                </a:lnTo>
                <a:lnTo>
                  <a:pt x="73" y="96"/>
                </a:lnTo>
                <a:lnTo>
                  <a:pt x="73" y="96"/>
                </a:lnTo>
                <a:lnTo>
                  <a:pt x="73" y="96"/>
                </a:lnTo>
                <a:lnTo>
                  <a:pt x="75" y="96"/>
                </a:lnTo>
                <a:lnTo>
                  <a:pt x="80" y="96"/>
                </a:lnTo>
                <a:lnTo>
                  <a:pt x="82" y="96"/>
                </a:lnTo>
                <a:lnTo>
                  <a:pt x="84" y="96"/>
                </a:lnTo>
                <a:lnTo>
                  <a:pt x="84" y="96"/>
                </a:lnTo>
                <a:lnTo>
                  <a:pt x="84" y="95"/>
                </a:lnTo>
                <a:lnTo>
                  <a:pt x="85" y="95"/>
                </a:lnTo>
                <a:lnTo>
                  <a:pt x="85" y="95"/>
                </a:lnTo>
                <a:lnTo>
                  <a:pt x="85" y="93"/>
                </a:lnTo>
                <a:lnTo>
                  <a:pt x="84" y="93"/>
                </a:lnTo>
                <a:lnTo>
                  <a:pt x="84" y="91"/>
                </a:lnTo>
                <a:lnTo>
                  <a:pt x="84" y="91"/>
                </a:lnTo>
                <a:lnTo>
                  <a:pt x="84" y="91"/>
                </a:lnTo>
                <a:lnTo>
                  <a:pt x="84" y="91"/>
                </a:lnTo>
                <a:lnTo>
                  <a:pt x="84" y="90"/>
                </a:lnTo>
                <a:lnTo>
                  <a:pt x="85" y="90"/>
                </a:lnTo>
                <a:lnTo>
                  <a:pt x="85" y="90"/>
                </a:lnTo>
                <a:lnTo>
                  <a:pt x="85" y="90"/>
                </a:lnTo>
                <a:lnTo>
                  <a:pt x="85" y="88"/>
                </a:lnTo>
                <a:lnTo>
                  <a:pt x="87" y="88"/>
                </a:lnTo>
                <a:lnTo>
                  <a:pt x="87" y="86"/>
                </a:lnTo>
                <a:lnTo>
                  <a:pt x="87" y="86"/>
                </a:lnTo>
                <a:lnTo>
                  <a:pt x="87" y="85"/>
                </a:lnTo>
                <a:lnTo>
                  <a:pt x="87" y="85"/>
                </a:lnTo>
                <a:lnTo>
                  <a:pt x="87" y="85"/>
                </a:lnTo>
                <a:lnTo>
                  <a:pt x="89" y="85"/>
                </a:lnTo>
                <a:lnTo>
                  <a:pt x="89" y="85"/>
                </a:lnTo>
                <a:lnTo>
                  <a:pt x="90" y="85"/>
                </a:lnTo>
                <a:lnTo>
                  <a:pt x="90" y="85"/>
                </a:lnTo>
                <a:lnTo>
                  <a:pt x="94" y="83"/>
                </a:lnTo>
                <a:lnTo>
                  <a:pt x="94" y="81"/>
                </a:lnTo>
                <a:lnTo>
                  <a:pt x="94" y="81"/>
                </a:lnTo>
                <a:lnTo>
                  <a:pt x="95" y="79"/>
                </a:lnTo>
                <a:lnTo>
                  <a:pt x="95" y="79"/>
                </a:lnTo>
                <a:lnTo>
                  <a:pt x="95" y="79"/>
                </a:lnTo>
                <a:lnTo>
                  <a:pt x="97" y="81"/>
                </a:lnTo>
                <a:lnTo>
                  <a:pt x="97" y="81"/>
                </a:lnTo>
                <a:lnTo>
                  <a:pt x="99" y="83"/>
                </a:lnTo>
                <a:lnTo>
                  <a:pt x="99" y="83"/>
                </a:lnTo>
                <a:lnTo>
                  <a:pt x="99" y="81"/>
                </a:lnTo>
                <a:lnTo>
                  <a:pt x="99" y="79"/>
                </a:lnTo>
                <a:lnTo>
                  <a:pt x="99" y="79"/>
                </a:lnTo>
                <a:lnTo>
                  <a:pt x="99" y="78"/>
                </a:lnTo>
                <a:lnTo>
                  <a:pt x="99" y="78"/>
                </a:lnTo>
                <a:lnTo>
                  <a:pt x="100" y="76"/>
                </a:lnTo>
                <a:lnTo>
                  <a:pt x="100" y="76"/>
                </a:lnTo>
                <a:lnTo>
                  <a:pt x="100" y="74"/>
                </a:lnTo>
                <a:lnTo>
                  <a:pt x="100" y="73"/>
                </a:lnTo>
                <a:lnTo>
                  <a:pt x="102" y="73"/>
                </a:lnTo>
                <a:lnTo>
                  <a:pt x="99" y="71"/>
                </a:lnTo>
                <a:lnTo>
                  <a:pt x="100" y="69"/>
                </a:lnTo>
                <a:lnTo>
                  <a:pt x="102" y="69"/>
                </a:lnTo>
                <a:lnTo>
                  <a:pt x="104" y="68"/>
                </a:lnTo>
                <a:lnTo>
                  <a:pt x="107" y="66"/>
                </a:lnTo>
                <a:lnTo>
                  <a:pt x="107" y="64"/>
                </a:lnTo>
                <a:lnTo>
                  <a:pt x="105" y="63"/>
                </a:lnTo>
                <a:lnTo>
                  <a:pt x="104" y="61"/>
                </a:lnTo>
                <a:lnTo>
                  <a:pt x="105" y="59"/>
                </a:lnTo>
                <a:lnTo>
                  <a:pt x="105" y="59"/>
                </a:lnTo>
                <a:lnTo>
                  <a:pt x="109" y="56"/>
                </a:lnTo>
                <a:lnTo>
                  <a:pt x="109" y="54"/>
                </a:lnTo>
                <a:lnTo>
                  <a:pt x="109" y="53"/>
                </a:lnTo>
                <a:lnTo>
                  <a:pt x="110" y="53"/>
                </a:lnTo>
                <a:lnTo>
                  <a:pt x="122" y="53"/>
                </a:lnTo>
                <a:lnTo>
                  <a:pt x="122" y="53"/>
                </a:lnTo>
                <a:lnTo>
                  <a:pt x="122" y="54"/>
                </a:lnTo>
                <a:lnTo>
                  <a:pt x="124" y="54"/>
                </a:lnTo>
                <a:lnTo>
                  <a:pt x="124" y="54"/>
                </a:lnTo>
                <a:lnTo>
                  <a:pt x="124" y="54"/>
                </a:lnTo>
                <a:lnTo>
                  <a:pt x="124" y="56"/>
                </a:lnTo>
                <a:lnTo>
                  <a:pt x="124" y="56"/>
                </a:lnTo>
                <a:lnTo>
                  <a:pt x="124" y="56"/>
                </a:lnTo>
                <a:lnTo>
                  <a:pt x="126" y="58"/>
                </a:lnTo>
                <a:lnTo>
                  <a:pt x="129" y="58"/>
                </a:lnTo>
                <a:lnTo>
                  <a:pt x="134" y="59"/>
                </a:lnTo>
                <a:lnTo>
                  <a:pt x="136" y="58"/>
                </a:lnTo>
                <a:lnTo>
                  <a:pt x="137" y="58"/>
                </a:lnTo>
                <a:lnTo>
                  <a:pt x="137" y="58"/>
                </a:lnTo>
                <a:lnTo>
                  <a:pt x="139" y="58"/>
                </a:lnTo>
                <a:lnTo>
                  <a:pt x="139" y="56"/>
                </a:lnTo>
                <a:lnTo>
                  <a:pt x="139" y="56"/>
                </a:lnTo>
                <a:lnTo>
                  <a:pt x="139" y="56"/>
                </a:lnTo>
                <a:lnTo>
                  <a:pt x="139" y="56"/>
                </a:lnTo>
                <a:lnTo>
                  <a:pt x="139" y="54"/>
                </a:lnTo>
                <a:lnTo>
                  <a:pt x="139" y="54"/>
                </a:lnTo>
                <a:lnTo>
                  <a:pt x="139" y="54"/>
                </a:lnTo>
                <a:lnTo>
                  <a:pt x="141" y="53"/>
                </a:lnTo>
                <a:lnTo>
                  <a:pt x="141" y="53"/>
                </a:lnTo>
                <a:lnTo>
                  <a:pt x="141" y="51"/>
                </a:lnTo>
                <a:lnTo>
                  <a:pt x="141" y="51"/>
                </a:lnTo>
                <a:lnTo>
                  <a:pt x="141" y="51"/>
                </a:lnTo>
                <a:lnTo>
                  <a:pt x="141" y="49"/>
                </a:lnTo>
                <a:lnTo>
                  <a:pt x="141" y="49"/>
                </a:lnTo>
                <a:lnTo>
                  <a:pt x="141" y="49"/>
                </a:lnTo>
                <a:lnTo>
                  <a:pt x="142" y="49"/>
                </a:lnTo>
                <a:lnTo>
                  <a:pt x="144" y="49"/>
                </a:lnTo>
                <a:lnTo>
                  <a:pt x="149" y="49"/>
                </a:lnTo>
                <a:lnTo>
                  <a:pt x="152" y="49"/>
                </a:lnTo>
                <a:lnTo>
                  <a:pt x="156" y="51"/>
                </a:lnTo>
                <a:lnTo>
                  <a:pt x="156" y="51"/>
                </a:lnTo>
                <a:lnTo>
                  <a:pt x="156" y="49"/>
                </a:lnTo>
                <a:lnTo>
                  <a:pt x="158" y="49"/>
                </a:lnTo>
                <a:lnTo>
                  <a:pt x="159" y="48"/>
                </a:lnTo>
                <a:lnTo>
                  <a:pt x="159" y="46"/>
                </a:lnTo>
                <a:lnTo>
                  <a:pt x="159" y="44"/>
                </a:lnTo>
                <a:lnTo>
                  <a:pt x="159" y="44"/>
                </a:lnTo>
                <a:lnTo>
                  <a:pt x="159" y="42"/>
                </a:lnTo>
                <a:lnTo>
                  <a:pt x="159" y="42"/>
                </a:lnTo>
                <a:lnTo>
                  <a:pt x="159" y="42"/>
                </a:lnTo>
                <a:lnTo>
                  <a:pt x="159" y="41"/>
                </a:lnTo>
                <a:lnTo>
                  <a:pt x="158" y="41"/>
                </a:lnTo>
                <a:lnTo>
                  <a:pt x="158" y="41"/>
                </a:lnTo>
                <a:lnTo>
                  <a:pt x="158" y="39"/>
                </a:lnTo>
                <a:lnTo>
                  <a:pt x="158" y="39"/>
                </a:lnTo>
                <a:lnTo>
                  <a:pt x="158" y="37"/>
                </a:lnTo>
                <a:lnTo>
                  <a:pt x="159" y="37"/>
                </a:lnTo>
                <a:lnTo>
                  <a:pt x="159" y="36"/>
                </a:lnTo>
                <a:lnTo>
                  <a:pt x="159" y="36"/>
                </a:lnTo>
                <a:lnTo>
                  <a:pt x="159" y="34"/>
                </a:lnTo>
                <a:lnTo>
                  <a:pt x="159" y="34"/>
                </a:lnTo>
                <a:lnTo>
                  <a:pt x="159" y="34"/>
                </a:lnTo>
                <a:lnTo>
                  <a:pt x="152" y="29"/>
                </a:lnTo>
                <a:lnTo>
                  <a:pt x="151" y="27"/>
                </a:lnTo>
                <a:lnTo>
                  <a:pt x="149" y="27"/>
                </a:lnTo>
                <a:lnTo>
                  <a:pt x="149" y="27"/>
                </a:lnTo>
                <a:lnTo>
                  <a:pt x="149" y="26"/>
                </a:lnTo>
                <a:lnTo>
                  <a:pt x="149" y="26"/>
                </a:lnTo>
                <a:lnTo>
                  <a:pt x="149" y="26"/>
                </a:lnTo>
                <a:lnTo>
                  <a:pt x="149" y="26"/>
                </a:lnTo>
                <a:lnTo>
                  <a:pt x="154" y="16"/>
                </a:lnTo>
                <a:lnTo>
                  <a:pt x="154" y="16"/>
                </a:lnTo>
                <a:lnTo>
                  <a:pt x="154" y="16"/>
                </a:lnTo>
                <a:lnTo>
                  <a:pt x="154" y="14"/>
                </a:lnTo>
                <a:lnTo>
                  <a:pt x="156" y="12"/>
                </a:lnTo>
                <a:lnTo>
                  <a:pt x="158" y="11"/>
                </a:lnTo>
                <a:lnTo>
                  <a:pt x="158" y="11"/>
                </a:lnTo>
                <a:lnTo>
                  <a:pt x="159" y="11"/>
                </a:lnTo>
                <a:lnTo>
                  <a:pt x="159" y="9"/>
                </a:lnTo>
                <a:lnTo>
                  <a:pt x="159" y="9"/>
                </a:lnTo>
                <a:lnTo>
                  <a:pt x="159" y="9"/>
                </a:lnTo>
                <a:lnTo>
                  <a:pt x="159" y="7"/>
                </a:lnTo>
                <a:lnTo>
                  <a:pt x="159" y="7"/>
                </a:lnTo>
                <a:lnTo>
                  <a:pt x="159" y="6"/>
                </a:lnTo>
                <a:lnTo>
                  <a:pt x="159" y="6"/>
                </a:lnTo>
                <a:lnTo>
                  <a:pt x="159" y="4"/>
                </a:lnTo>
                <a:lnTo>
                  <a:pt x="159" y="4"/>
                </a:lnTo>
                <a:lnTo>
                  <a:pt x="161" y="2"/>
                </a:lnTo>
                <a:lnTo>
                  <a:pt x="161" y="2"/>
                </a:lnTo>
                <a:lnTo>
                  <a:pt x="163" y="2"/>
                </a:lnTo>
                <a:lnTo>
                  <a:pt x="163" y="2"/>
                </a:lnTo>
                <a:lnTo>
                  <a:pt x="163" y="2"/>
                </a:lnTo>
                <a:lnTo>
                  <a:pt x="163" y="2"/>
                </a:lnTo>
                <a:lnTo>
                  <a:pt x="164" y="4"/>
                </a:lnTo>
                <a:lnTo>
                  <a:pt x="166" y="4"/>
                </a:lnTo>
                <a:lnTo>
                  <a:pt x="168" y="4"/>
                </a:lnTo>
                <a:lnTo>
                  <a:pt x="176" y="0"/>
                </a:lnTo>
                <a:lnTo>
                  <a:pt x="176" y="0"/>
                </a:lnTo>
                <a:lnTo>
                  <a:pt x="178" y="0"/>
                </a:lnTo>
                <a:lnTo>
                  <a:pt x="178" y="2"/>
                </a:lnTo>
                <a:lnTo>
                  <a:pt x="178" y="4"/>
                </a:lnTo>
                <a:lnTo>
                  <a:pt x="179" y="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7" name="Freeform 110">
            <a:extLst>
              <a:ext uri="{FF2B5EF4-FFF2-40B4-BE49-F238E27FC236}">
                <a16:creationId xmlns:a16="http://schemas.microsoft.com/office/drawing/2014/main" id="{EE7A3365-AB78-4627-81FC-CE57D9B43FAD}"/>
              </a:ext>
            </a:extLst>
          </p:cNvPr>
          <p:cNvSpPr>
            <a:spLocks/>
          </p:cNvSpPr>
          <p:nvPr/>
        </p:nvSpPr>
        <p:spPr bwMode="auto">
          <a:xfrm>
            <a:off x="7324147" y="5423597"/>
            <a:ext cx="315729" cy="307039"/>
          </a:xfrm>
          <a:custGeom>
            <a:avLst/>
            <a:gdLst>
              <a:gd name="T0" fmla="*/ 189 w 327"/>
              <a:gd name="T1" fmla="*/ 14 h 318"/>
              <a:gd name="T2" fmla="*/ 206 w 327"/>
              <a:gd name="T3" fmla="*/ 21 h 318"/>
              <a:gd name="T4" fmla="*/ 223 w 327"/>
              <a:gd name="T5" fmla="*/ 16 h 318"/>
              <a:gd name="T6" fmla="*/ 248 w 327"/>
              <a:gd name="T7" fmla="*/ 22 h 318"/>
              <a:gd name="T8" fmla="*/ 245 w 327"/>
              <a:gd name="T9" fmla="*/ 46 h 318"/>
              <a:gd name="T10" fmla="*/ 235 w 327"/>
              <a:gd name="T11" fmla="*/ 56 h 318"/>
              <a:gd name="T12" fmla="*/ 226 w 327"/>
              <a:gd name="T13" fmla="*/ 59 h 318"/>
              <a:gd name="T14" fmla="*/ 215 w 327"/>
              <a:gd name="T15" fmla="*/ 78 h 318"/>
              <a:gd name="T16" fmla="*/ 220 w 327"/>
              <a:gd name="T17" fmla="*/ 79 h 318"/>
              <a:gd name="T18" fmla="*/ 223 w 327"/>
              <a:gd name="T19" fmla="*/ 91 h 318"/>
              <a:gd name="T20" fmla="*/ 221 w 327"/>
              <a:gd name="T21" fmla="*/ 106 h 318"/>
              <a:gd name="T22" fmla="*/ 252 w 327"/>
              <a:gd name="T23" fmla="*/ 123 h 318"/>
              <a:gd name="T24" fmla="*/ 260 w 327"/>
              <a:gd name="T25" fmla="*/ 111 h 318"/>
              <a:gd name="T26" fmla="*/ 270 w 327"/>
              <a:gd name="T27" fmla="*/ 108 h 318"/>
              <a:gd name="T28" fmla="*/ 275 w 327"/>
              <a:gd name="T29" fmla="*/ 127 h 318"/>
              <a:gd name="T30" fmla="*/ 282 w 327"/>
              <a:gd name="T31" fmla="*/ 138 h 318"/>
              <a:gd name="T32" fmla="*/ 285 w 327"/>
              <a:gd name="T33" fmla="*/ 150 h 318"/>
              <a:gd name="T34" fmla="*/ 304 w 327"/>
              <a:gd name="T35" fmla="*/ 169 h 318"/>
              <a:gd name="T36" fmla="*/ 316 w 327"/>
              <a:gd name="T37" fmla="*/ 189 h 318"/>
              <a:gd name="T38" fmla="*/ 327 w 327"/>
              <a:gd name="T39" fmla="*/ 199 h 318"/>
              <a:gd name="T40" fmla="*/ 312 w 327"/>
              <a:gd name="T41" fmla="*/ 202 h 318"/>
              <a:gd name="T42" fmla="*/ 307 w 327"/>
              <a:gd name="T43" fmla="*/ 206 h 318"/>
              <a:gd name="T44" fmla="*/ 300 w 327"/>
              <a:gd name="T45" fmla="*/ 214 h 318"/>
              <a:gd name="T46" fmla="*/ 300 w 327"/>
              <a:gd name="T47" fmla="*/ 222 h 318"/>
              <a:gd name="T48" fmla="*/ 307 w 327"/>
              <a:gd name="T49" fmla="*/ 227 h 318"/>
              <a:gd name="T50" fmla="*/ 310 w 327"/>
              <a:gd name="T51" fmla="*/ 238 h 318"/>
              <a:gd name="T52" fmla="*/ 312 w 327"/>
              <a:gd name="T53" fmla="*/ 248 h 318"/>
              <a:gd name="T54" fmla="*/ 312 w 327"/>
              <a:gd name="T55" fmla="*/ 266 h 318"/>
              <a:gd name="T56" fmla="*/ 287 w 327"/>
              <a:gd name="T57" fmla="*/ 283 h 318"/>
              <a:gd name="T58" fmla="*/ 270 w 327"/>
              <a:gd name="T59" fmla="*/ 288 h 318"/>
              <a:gd name="T60" fmla="*/ 230 w 327"/>
              <a:gd name="T61" fmla="*/ 288 h 318"/>
              <a:gd name="T62" fmla="*/ 205 w 327"/>
              <a:gd name="T63" fmla="*/ 312 h 318"/>
              <a:gd name="T64" fmla="*/ 176 w 327"/>
              <a:gd name="T65" fmla="*/ 305 h 318"/>
              <a:gd name="T66" fmla="*/ 159 w 327"/>
              <a:gd name="T67" fmla="*/ 291 h 318"/>
              <a:gd name="T68" fmla="*/ 141 w 327"/>
              <a:gd name="T69" fmla="*/ 271 h 318"/>
              <a:gd name="T70" fmla="*/ 149 w 327"/>
              <a:gd name="T71" fmla="*/ 256 h 318"/>
              <a:gd name="T72" fmla="*/ 134 w 327"/>
              <a:gd name="T73" fmla="*/ 264 h 318"/>
              <a:gd name="T74" fmla="*/ 105 w 327"/>
              <a:gd name="T75" fmla="*/ 281 h 318"/>
              <a:gd name="T76" fmla="*/ 92 w 327"/>
              <a:gd name="T77" fmla="*/ 273 h 318"/>
              <a:gd name="T78" fmla="*/ 72 w 327"/>
              <a:gd name="T79" fmla="*/ 268 h 318"/>
              <a:gd name="T80" fmla="*/ 48 w 327"/>
              <a:gd name="T81" fmla="*/ 243 h 318"/>
              <a:gd name="T82" fmla="*/ 43 w 327"/>
              <a:gd name="T83" fmla="*/ 226 h 318"/>
              <a:gd name="T84" fmla="*/ 20 w 327"/>
              <a:gd name="T85" fmla="*/ 212 h 318"/>
              <a:gd name="T86" fmla="*/ 8 w 327"/>
              <a:gd name="T87" fmla="*/ 189 h 318"/>
              <a:gd name="T88" fmla="*/ 26 w 327"/>
              <a:gd name="T89" fmla="*/ 172 h 318"/>
              <a:gd name="T90" fmla="*/ 31 w 327"/>
              <a:gd name="T91" fmla="*/ 164 h 318"/>
              <a:gd name="T92" fmla="*/ 28 w 327"/>
              <a:gd name="T93" fmla="*/ 155 h 318"/>
              <a:gd name="T94" fmla="*/ 16 w 327"/>
              <a:gd name="T95" fmla="*/ 143 h 318"/>
              <a:gd name="T96" fmla="*/ 5 w 327"/>
              <a:gd name="T97" fmla="*/ 132 h 318"/>
              <a:gd name="T98" fmla="*/ 20 w 327"/>
              <a:gd name="T99" fmla="*/ 118 h 318"/>
              <a:gd name="T100" fmla="*/ 50 w 327"/>
              <a:gd name="T101" fmla="*/ 108 h 318"/>
              <a:gd name="T102" fmla="*/ 68 w 327"/>
              <a:gd name="T103" fmla="*/ 105 h 318"/>
              <a:gd name="T104" fmla="*/ 73 w 327"/>
              <a:gd name="T105" fmla="*/ 96 h 318"/>
              <a:gd name="T106" fmla="*/ 84 w 327"/>
              <a:gd name="T107" fmla="*/ 90 h 318"/>
              <a:gd name="T108" fmla="*/ 94 w 327"/>
              <a:gd name="T109" fmla="*/ 81 h 318"/>
              <a:gd name="T110" fmla="*/ 100 w 327"/>
              <a:gd name="T111" fmla="*/ 74 h 318"/>
              <a:gd name="T112" fmla="*/ 110 w 327"/>
              <a:gd name="T113" fmla="*/ 53 h 318"/>
              <a:gd name="T114" fmla="*/ 139 w 327"/>
              <a:gd name="T115" fmla="*/ 58 h 318"/>
              <a:gd name="T116" fmla="*/ 142 w 327"/>
              <a:gd name="T117" fmla="*/ 49 h 318"/>
              <a:gd name="T118" fmla="*/ 158 w 327"/>
              <a:gd name="T119" fmla="*/ 41 h 318"/>
              <a:gd name="T120" fmla="*/ 149 w 327"/>
              <a:gd name="T121" fmla="*/ 26 h 318"/>
              <a:gd name="T122" fmla="*/ 159 w 327"/>
              <a:gd name="T123" fmla="*/ 6 h 318"/>
              <a:gd name="T124" fmla="*/ 178 w 327"/>
              <a:gd name="T125" fmla="*/ 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 h="318">
                <a:moveTo>
                  <a:pt x="179" y="6"/>
                </a:moveTo>
                <a:lnTo>
                  <a:pt x="179" y="6"/>
                </a:lnTo>
                <a:lnTo>
                  <a:pt x="179" y="7"/>
                </a:lnTo>
                <a:lnTo>
                  <a:pt x="179" y="7"/>
                </a:lnTo>
                <a:lnTo>
                  <a:pt x="179" y="7"/>
                </a:lnTo>
                <a:lnTo>
                  <a:pt x="179" y="7"/>
                </a:lnTo>
                <a:lnTo>
                  <a:pt x="181" y="9"/>
                </a:lnTo>
                <a:lnTo>
                  <a:pt x="181" y="9"/>
                </a:lnTo>
                <a:lnTo>
                  <a:pt x="181" y="9"/>
                </a:lnTo>
                <a:lnTo>
                  <a:pt x="188" y="7"/>
                </a:lnTo>
                <a:lnTo>
                  <a:pt x="189" y="7"/>
                </a:lnTo>
                <a:lnTo>
                  <a:pt x="189" y="7"/>
                </a:lnTo>
                <a:lnTo>
                  <a:pt x="189" y="7"/>
                </a:lnTo>
                <a:lnTo>
                  <a:pt x="189" y="9"/>
                </a:lnTo>
                <a:lnTo>
                  <a:pt x="189" y="12"/>
                </a:lnTo>
                <a:lnTo>
                  <a:pt x="189" y="14"/>
                </a:lnTo>
                <a:lnTo>
                  <a:pt x="189" y="14"/>
                </a:lnTo>
                <a:lnTo>
                  <a:pt x="191" y="16"/>
                </a:lnTo>
                <a:lnTo>
                  <a:pt x="191" y="16"/>
                </a:lnTo>
                <a:lnTo>
                  <a:pt x="194" y="16"/>
                </a:lnTo>
                <a:lnTo>
                  <a:pt x="201" y="17"/>
                </a:lnTo>
                <a:lnTo>
                  <a:pt x="203" y="17"/>
                </a:lnTo>
                <a:lnTo>
                  <a:pt x="203" y="17"/>
                </a:lnTo>
                <a:lnTo>
                  <a:pt x="203" y="19"/>
                </a:lnTo>
                <a:lnTo>
                  <a:pt x="203" y="19"/>
                </a:lnTo>
                <a:lnTo>
                  <a:pt x="203" y="19"/>
                </a:lnTo>
                <a:lnTo>
                  <a:pt x="205" y="21"/>
                </a:lnTo>
                <a:lnTo>
                  <a:pt x="205" y="21"/>
                </a:lnTo>
                <a:lnTo>
                  <a:pt x="205" y="21"/>
                </a:lnTo>
                <a:lnTo>
                  <a:pt x="205" y="21"/>
                </a:lnTo>
                <a:lnTo>
                  <a:pt x="206" y="21"/>
                </a:lnTo>
                <a:lnTo>
                  <a:pt x="206" y="21"/>
                </a:lnTo>
                <a:lnTo>
                  <a:pt x="206" y="21"/>
                </a:lnTo>
                <a:lnTo>
                  <a:pt x="210" y="17"/>
                </a:lnTo>
                <a:lnTo>
                  <a:pt x="210" y="17"/>
                </a:lnTo>
                <a:lnTo>
                  <a:pt x="215" y="16"/>
                </a:lnTo>
                <a:lnTo>
                  <a:pt x="215" y="16"/>
                </a:lnTo>
                <a:lnTo>
                  <a:pt x="216" y="16"/>
                </a:lnTo>
                <a:lnTo>
                  <a:pt x="216" y="16"/>
                </a:lnTo>
                <a:lnTo>
                  <a:pt x="216" y="14"/>
                </a:lnTo>
                <a:lnTo>
                  <a:pt x="216" y="12"/>
                </a:lnTo>
                <a:lnTo>
                  <a:pt x="218" y="12"/>
                </a:lnTo>
                <a:lnTo>
                  <a:pt x="218" y="12"/>
                </a:lnTo>
                <a:lnTo>
                  <a:pt x="220" y="12"/>
                </a:lnTo>
                <a:lnTo>
                  <a:pt x="221" y="12"/>
                </a:lnTo>
                <a:lnTo>
                  <a:pt x="221" y="14"/>
                </a:lnTo>
                <a:lnTo>
                  <a:pt x="223" y="14"/>
                </a:lnTo>
                <a:lnTo>
                  <a:pt x="223" y="16"/>
                </a:lnTo>
                <a:lnTo>
                  <a:pt x="225" y="16"/>
                </a:lnTo>
                <a:lnTo>
                  <a:pt x="225" y="16"/>
                </a:lnTo>
                <a:lnTo>
                  <a:pt x="225" y="16"/>
                </a:lnTo>
                <a:lnTo>
                  <a:pt x="228" y="17"/>
                </a:lnTo>
                <a:lnTo>
                  <a:pt x="231" y="19"/>
                </a:lnTo>
                <a:lnTo>
                  <a:pt x="233" y="22"/>
                </a:lnTo>
                <a:lnTo>
                  <a:pt x="235" y="24"/>
                </a:lnTo>
                <a:lnTo>
                  <a:pt x="235" y="24"/>
                </a:lnTo>
                <a:lnTo>
                  <a:pt x="237" y="24"/>
                </a:lnTo>
                <a:lnTo>
                  <a:pt x="237" y="24"/>
                </a:lnTo>
                <a:lnTo>
                  <a:pt x="238" y="24"/>
                </a:lnTo>
                <a:lnTo>
                  <a:pt x="242" y="22"/>
                </a:lnTo>
                <a:lnTo>
                  <a:pt x="247" y="21"/>
                </a:lnTo>
                <a:lnTo>
                  <a:pt x="248" y="21"/>
                </a:lnTo>
                <a:lnTo>
                  <a:pt x="248" y="21"/>
                </a:lnTo>
                <a:lnTo>
                  <a:pt x="248" y="22"/>
                </a:lnTo>
                <a:lnTo>
                  <a:pt x="248" y="22"/>
                </a:lnTo>
                <a:lnTo>
                  <a:pt x="247" y="26"/>
                </a:lnTo>
                <a:lnTo>
                  <a:pt x="247" y="26"/>
                </a:lnTo>
                <a:lnTo>
                  <a:pt x="247" y="27"/>
                </a:lnTo>
                <a:lnTo>
                  <a:pt x="247" y="27"/>
                </a:lnTo>
                <a:lnTo>
                  <a:pt x="247" y="27"/>
                </a:lnTo>
                <a:lnTo>
                  <a:pt x="247" y="29"/>
                </a:lnTo>
                <a:lnTo>
                  <a:pt x="248" y="29"/>
                </a:lnTo>
                <a:lnTo>
                  <a:pt x="248" y="29"/>
                </a:lnTo>
                <a:lnTo>
                  <a:pt x="248" y="29"/>
                </a:lnTo>
                <a:lnTo>
                  <a:pt x="247" y="31"/>
                </a:lnTo>
                <a:lnTo>
                  <a:pt x="245" y="34"/>
                </a:lnTo>
                <a:lnTo>
                  <a:pt x="245" y="34"/>
                </a:lnTo>
                <a:lnTo>
                  <a:pt x="245" y="34"/>
                </a:lnTo>
                <a:lnTo>
                  <a:pt x="245" y="44"/>
                </a:lnTo>
                <a:lnTo>
                  <a:pt x="245" y="46"/>
                </a:lnTo>
                <a:lnTo>
                  <a:pt x="243" y="49"/>
                </a:lnTo>
                <a:lnTo>
                  <a:pt x="242" y="51"/>
                </a:lnTo>
                <a:lnTo>
                  <a:pt x="238" y="51"/>
                </a:lnTo>
                <a:lnTo>
                  <a:pt x="238" y="51"/>
                </a:lnTo>
                <a:lnTo>
                  <a:pt x="238" y="51"/>
                </a:lnTo>
                <a:lnTo>
                  <a:pt x="237" y="53"/>
                </a:lnTo>
                <a:lnTo>
                  <a:pt x="237" y="53"/>
                </a:lnTo>
                <a:lnTo>
                  <a:pt x="237" y="53"/>
                </a:lnTo>
                <a:lnTo>
                  <a:pt x="238" y="53"/>
                </a:lnTo>
                <a:lnTo>
                  <a:pt x="238" y="54"/>
                </a:lnTo>
                <a:lnTo>
                  <a:pt x="238" y="54"/>
                </a:lnTo>
                <a:lnTo>
                  <a:pt x="238" y="56"/>
                </a:lnTo>
                <a:lnTo>
                  <a:pt x="238" y="56"/>
                </a:lnTo>
                <a:lnTo>
                  <a:pt x="238" y="56"/>
                </a:lnTo>
                <a:lnTo>
                  <a:pt x="237" y="56"/>
                </a:lnTo>
                <a:lnTo>
                  <a:pt x="235" y="56"/>
                </a:lnTo>
                <a:lnTo>
                  <a:pt x="235" y="56"/>
                </a:lnTo>
                <a:lnTo>
                  <a:pt x="235" y="56"/>
                </a:lnTo>
                <a:lnTo>
                  <a:pt x="235" y="56"/>
                </a:lnTo>
                <a:lnTo>
                  <a:pt x="231" y="53"/>
                </a:lnTo>
                <a:lnTo>
                  <a:pt x="231" y="53"/>
                </a:lnTo>
                <a:lnTo>
                  <a:pt x="231" y="53"/>
                </a:lnTo>
                <a:lnTo>
                  <a:pt x="230" y="53"/>
                </a:lnTo>
                <a:lnTo>
                  <a:pt x="230" y="54"/>
                </a:lnTo>
                <a:lnTo>
                  <a:pt x="228" y="54"/>
                </a:lnTo>
                <a:lnTo>
                  <a:pt x="228" y="54"/>
                </a:lnTo>
                <a:lnTo>
                  <a:pt x="228" y="56"/>
                </a:lnTo>
                <a:lnTo>
                  <a:pt x="226" y="56"/>
                </a:lnTo>
                <a:lnTo>
                  <a:pt x="226" y="58"/>
                </a:lnTo>
                <a:lnTo>
                  <a:pt x="226" y="58"/>
                </a:lnTo>
                <a:lnTo>
                  <a:pt x="226" y="58"/>
                </a:lnTo>
                <a:lnTo>
                  <a:pt x="226" y="59"/>
                </a:lnTo>
                <a:lnTo>
                  <a:pt x="226" y="59"/>
                </a:lnTo>
                <a:lnTo>
                  <a:pt x="226" y="59"/>
                </a:lnTo>
                <a:lnTo>
                  <a:pt x="226" y="61"/>
                </a:lnTo>
                <a:lnTo>
                  <a:pt x="226" y="63"/>
                </a:lnTo>
                <a:lnTo>
                  <a:pt x="226" y="63"/>
                </a:lnTo>
                <a:lnTo>
                  <a:pt x="223" y="63"/>
                </a:lnTo>
                <a:lnTo>
                  <a:pt x="223" y="64"/>
                </a:lnTo>
                <a:lnTo>
                  <a:pt x="223" y="64"/>
                </a:lnTo>
                <a:lnTo>
                  <a:pt x="223" y="66"/>
                </a:lnTo>
                <a:lnTo>
                  <a:pt x="223" y="68"/>
                </a:lnTo>
                <a:lnTo>
                  <a:pt x="223" y="68"/>
                </a:lnTo>
                <a:lnTo>
                  <a:pt x="221" y="68"/>
                </a:lnTo>
                <a:lnTo>
                  <a:pt x="218" y="74"/>
                </a:lnTo>
                <a:lnTo>
                  <a:pt x="216" y="76"/>
                </a:lnTo>
                <a:lnTo>
                  <a:pt x="215" y="78"/>
                </a:lnTo>
                <a:lnTo>
                  <a:pt x="215" y="78"/>
                </a:lnTo>
                <a:lnTo>
                  <a:pt x="215" y="78"/>
                </a:lnTo>
                <a:lnTo>
                  <a:pt x="215" y="79"/>
                </a:lnTo>
                <a:lnTo>
                  <a:pt x="215" y="79"/>
                </a:lnTo>
                <a:lnTo>
                  <a:pt x="215" y="79"/>
                </a:lnTo>
                <a:lnTo>
                  <a:pt x="215" y="81"/>
                </a:lnTo>
                <a:lnTo>
                  <a:pt x="215" y="81"/>
                </a:lnTo>
                <a:lnTo>
                  <a:pt x="215" y="81"/>
                </a:lnTo>
                <a:lnTo>
                  <a:pt x="215" y="81"/>
                </a:lnTo>
                <a:lnTo>
                  <a:pt x="216" y="81"/>
                </a:lnTo>
                <a:lnTo>
                  <a:pt x="216" y="81"/>
                </a:lnTo>
                <a:lnTo>
                  <a:pt x="218" y="79"/>
                </a:lnTo>
                <a:lnTo>
                  <a:pt x="218" y="79"/>
                </a:lnTo>
                <a:lnTo>
                  <a:pt x="218" y="79"/>
                </a:lnTo>
                <a:lnTo>
                  <a:pt x="218" y="79"/>
                </a:lnTo>
                <a:lnTo>
                  <a:pt x="220" y="79"/>
                </a:lnTo>
                <a:lnTo>
                  <a:pt x="220" y="79"/>
                </a:lnTo>
                <a:lnTo>
                  <a:pt x="220" y="81"/>
                </a:lnTo>
                <a:lnTo>
                  <a:pt x="223" y="83"/>
                </a:lnTo>
                <a:lnTo>
                  <a:pt x="223" y="83"/>
                </a:lnTo>
                <a:lnTo>
                  <a:pt x="223" y="83"/>
                </a:lnTo>
                <a:lnTo>
                  <a:pt x="228" y="81"/>
                </a:lnTo>
                <a:lnTo>
                  <a:pt x="228" y="81"/>
                </a:lnTo>
                <a:lnTo>
                  <a:pt x="230" y="81"/>
                </a:lnTo>
                <a:lnTo>
                  <a:pt x="230" y="81"/>
                </a:lnTo>
                <a:lnTo>
                  <a:pt x="230" y="83"/>
                </a:lnTo>
                <a:lnTo>
                  <a:pt x="230" y="83"/>
                </a:lnTo>
                <a:lnTo>
                  <a:pt x="230" y="83"/>
                </a:lnTo>
                <a:lnTo>
                  <a:pt x="230" y="85"/>
                </a:lnTo>
                <a:lnTo>
                  <a:pt x="230" y="86"/>
                </a:lnTo>
                <a:lnTo>
                  <a:pt x="228" y="86"/>
                </a:lnTo>
                <a:lnTo>
                  <a:pt x="228" y="86"/>
                </a:lnTo>
                <a:lnTo>
                  <a:pt x="223" y="91"/>
                </a:lnTo>
                <a:lnTo>
                  <a:pt x="223" y="93"/>
                </a:lnTo>
                <a:lnTo>
                  <a:pt x="223" y="93"/>
                </a:lnTo>
                <a:lnTo>
                  <a:pt x="223" y="95"/>
                </a:lnTo>
                <a:lnTo>
                  <a:pt x="223" y="95"/>
                </a:lnTo>
                <a:lnTo>
                  <a:pt x="223" y="95"/>
                </a:lnTo>
                <a:lnTo>
                  <a:pt x="223" y="95"/>
                </a:lnTo>
                <a:lnTo>
                  <a:pt x="221" y="96"/>
                </a:lnTo>
                <a:lnTo>
                  <a:pt x="221" y="96"/>
                </a:lnTo>
                <a:lnTo>
                  <a:pt x="221" y="98"/>
                </a:lnTo>
                <a:lnTo>
                  <a:pt x="216" y="101"/>
                </a:lnTo>
                <a:lnTo>
                  <a:pt x="218" y="105"/>
                </a:lnTo>
                <a:lnTo>
                  <a:pt x="218" y="106"/>
                </a:lnTo>
                <a:lnTo>
                  <a:pt x="220" y="108"/>
                </a:lnTo>
                <a:lnTo>
                  <a:pt x="220" y="108"/>
                </a:lnTo>
                <a:lnTo>
                  <a:pt x="221" y="106"/>
                </a:lnTo>
                <a:lnTo>
                  <a:pt x="221" y="106"/>
                </a:lnTo>
                <a:lnTo>
                  <a:pt x="221" y="106"/>
                </a:lnTo>
                <a:lnTo>
                  <a:pt x="228" y="110"/>
                </a:lnTo>
                <a:lnTo>
                  <a:pt x="228" y="111"/>
                </a:lnTo>
                <a:lnTo>
                  <a:pt x="230" y="111"/>
                </a:lnTo>
                <a:lnTo>
                  <a:pt x="230" y="113"/>
                </a:lnTo>
                <a:lnTo>
                  <a:pt x="230" y="115"/>
                </a:lnTo>
                <a:lnTo>
                  <a:pt x="230" y="115"/>
                </a:lnTo>
                <a:lnTo>
                  <a:pt x="230" y="115"/>
                </a:lnTo>
                <a:lnTo>
                  <a:pt x="230" y="116"/>
                </a:lnTo>
                <a:lnTo>
                  <a:pt x="233" y="118"/>
                </a:lnTo>
                <a:lnTo>
                  <a:pt x="233" y="118"/>
                </a:lnTo>
                <a:lnTo>
                  <a:pt x="238" y="118"/>
                </a:lnTo>
                <a:lnTo>
                  <a:pt x="240" y="120"/>
                </a:lnTo>
                <a:lnTo>
                  <a:pt x="243" y="122"/>
                </a:lnTo>
                <a:lnTo>
                  <a:pt x="243" y="122"/>
                </a:lnTo>
                <a:lnTo>
                  <a:pt x="252" y="123"/>
                </a:lnTo>
                <a:lnTo>
                  <a:pt x="252" y="123"/>
                </a:lnTo>
                <a:lnTo>
                  <a:pt x="252" y="122"/>
                </a:lnTo>
                <a:lnTo>
                  <a:pt x="253" y="122"/>
                </a:lnTo>
                <a:lnTo>
                  <a:pt x="253" y="120"/>
                </a:lnTo>
                <a:lnTo>
                  <a:pt x="255" y="120"/>
                </a:lnTo>
                <a:lnTo>
                  <a:pt x="257" y="116"/>
                </a:lnTo>
                <a:lnTo>
                  <a:pt x="257" y="116"/>
                </a:lnTo>
                <a:lnTo>
                  <a:pt x="257" y="116"/>
                </a:lnTo>
                <a:lnTo>
                  <a:pt x="257" y="115"/>
                </a:lnTo>
                <a:lnTo>
                  <a:pt x="258" y="115"/>
                </a:lnTo>
                <a:lnTo>
                  <a:pt x="260" y="113"/>
                </a:lnTo>
                <a:lnTo>
                  <a:pt x="260" y="113"/>
                </a:lnTo>
                <a:lnTo>
                  <a:pt x="260" y="113"/>
                </a:lnTo>
                <a:lnTo>
                  <a:pt x="260" y="113"/>
                </a:lnTo>
                <a:lnTo>
                  <a:pt x="260" y="113"/>
                </a:lnTo>
                <a:lnTo>
                  <a:pt x="260" y="111"/>
                </a:lnTo>
                <a:lnTo>
                  <a:pt x="260" y="110"/>
                </a:lnTo>
                <a:lnTo>
                  <a:pt x="260" y="108"/>
                </a:lnTo>
                <a:lnTo>
                  <a:pt x="260" y="108"/>
                </a:lnTo>
                <a:lnTo>
                  <a:pt x="260" y="106"/>
                </a:lnTo>
                <a:lnTo>
                  <a:pt x="260" y="106"/>
                </a:lnTo>
                <a:lnTo>
                  <a:pt x="260" y="105"/>
                </a:lnTo>
                <a:lnTo>
                  <a:pt x="260" y="105"/>
                </a:lnTo>
                <a:lnTo>
                  <a:pt x="260" y="105"/>
                </a:lnTo>
                <a:lnTo>
                  <a:pt x="260" y="103"/>
                </a:lnTo>
                <a:lnTo>
                  <a:pt x="260" y="103"/>
                </a:lnTo>
                <a:lnTo>
                  <a:pt x="263" y="101"/>
                </a:lnTo>
                <a:lnTo>
                  <a:pt x="268" y="105"/>
                </a:lnTo>
                <a:lnTo>
                  <a:pt x="270" y="105"/>
                </a:lnTo>
                <a:lnTo>
                  <a:pt x="270" y="106"/>
                </a:lnTo>
                <a:lnTo>
                  <a:pt x="270" y="108"/>
                </a:lnTo>
                <a:lnTo>
                  <a:pt x="270" y="108"/>
                </a:lnTo>
                <a:lnTo>
                  <a:pt x="272" y="108"/>
                </a:lnTo>
                <a:lnTo>
                  <a:pt x="272" y="110"/>
                </a:lnTo>
                <a:lnTo>
                  <a:pt x="277" y="111"/>
                </a:lnTo>
                <a:lnTo>
                  <a:pt x="277" y="113"/>
                </a:lnTo>
                <a:lnTo>
                  <a:pt x="277" y="113"/>
                </a:lnTo>
                <a:lnTo>
                  <a:pt x="277" y="113"/>
                </a:lnTo>
                <a:lnTo>
                  <a:pt x="277" y="115"/>
                </a:lnTo>
                <a:lnTo>
                  <a:pt x="277" y="115"/>
                </a:lnTo>
                <a:lnTo>
                  <a:pt x="277" y="116"/>
                </a:lnTo>
                <a:lnTo>
                  <a:pt x="277" y="118"/>
                </a:lnTo>
                <a:lnTo>
                  <a:pt x="275" y="120"/>
                </a:lnTo>
                <a:lnTo>
                  <a:pt x="275" y="120"/>
                </a:lnTo>
                <a:lnTo>
                  <a:pt x="275" y="120"/>
                </a:lnTo>
                <a:lnTo>
                  <a:pt x="275" y="122"/>
                </a:lnTo>
                <a:lnTo>
                  <a:pt x="275" y="125"/>
                </a:lnTo>
                <a:lnTo>
                  <a:pt x="275" y="127"/>
                </a:lnTo>
                <a:lnTo>
                  <a:pt x="275" y="127"/>
                </a:lnTo>
                <a:lnTo>
                  <a:pt x="275" y="128"/>
                </a:lnTo>
                <a:lnTo>
                  <a:pt x="275" y="130"/>
                </a:lnTo>
                <a:lnTo>
                  <a:pt x="275" y="130"/>
                </a:lnTo>
                <a:lnTo>
                  <a:pt x="275" y="130"/>
                </a:lnTo>
                <a:lnTo>
                  <a:pt x="275" y="130"/>
                </a:lnTo>
                <a:lnTo>
                  <a:pt x="275" y="132"/>
                </a:lnTo>
                <a:lnTo>
                  <a:pt x="277" y="132"/>
                </a:lnTo>
                <a:lnTo>
                  <a:pt x="277" y="133"/>
                </a:lnTo>
                <a:lnTo>
                  <a:pt x="279" y="133"/>
                </a:lnTo>
                <a:lnTo>
                  <a:pt x="280" y="133"/>
                </a:lnTo>
                <a:lnTo>
                  <a:pt x="280" y="133"/>
                </a:lnTo>
                <a:lnTo>
                  <a:pt x="280" y="135"/>
                </a:lnTo>
                <a:lnTo>
                  <a:pt x="280" y="135"/>
                </a:lnTo>
                <a:lnTo>
                  <a:pt x="280" y="137"/>
                </a:lnTo>
                <a:lnTo>
                  <a:pt x="282" y="138"/>
                </a:lnTo>
                <a:lnTo>
                  <a:pt x="282" y="138"/>
                </a:lnTo>
                <a:lnTo>
                  <a:pt x="282" y="138"/>
                </a:lnTo>
                <a:lnTo>
                  <a:pt x="282" y="138"/>
                </a:lnTo>
                <a:lnTo>
                  <a:pt x="282" y="140"/>
                </a:lnTo>
                <a:lnTo>
                  <a:pt x="280" y="140"/>
                </a:lnTo>
                <a:lnTo>
                  <a:pt x="280" y="142"/>
                </a:lnTo>
                <a:lnTo>
                  <a:pt x="280" y="142"/>
                </a:lnTo>
                <a:lnTo>
                  <a:pt x="280" y="143"/>
                </a:lnTo>
                <a:lnTo>
                  <a:pt x="280" y="143"/>
                </a:lnTo>
                <a:lnTo>
                  <a:pt x="280" y="143"/>
                </a:lnTo>
                <a:lnTo>
                  <a:pt x="282" y="145"/>
                </a:lnTo>
                <a:lnTo>
                  <a:pt x="282" y="145"/>
                </a:lnTo>
                <a:lnTo>
                  <a:pt x="282" y="147"/>
                </a:lnTo>
                <a:lnTo>
                  <a:pt x="282" y="147"/>
                </a:lnTo>
                <a:lnTo>
                  <a:pt x="284" y="147"/>
                </a:lnTo>
                <a:lnTo>
                  <a:pt x="285" y="150"/>
                </a:lnTo>
                <a:lnTo>
                  <a:pt x="287" y="152"/>
                </a:lnTo>
                <a:lnTo>
                  <a:pt x="289" y="152"/>
                </a:lnTo>
                <a:lnTo>
                  <a:pt x="290" y="153"/>
                </a:lnTo>
                <a:lnTo>
                  <a:pt x="295" y="160"/>
                </a:lnTo>
                <a:lnTo>
                  <a:pt x="295" y="160"/>
                </a:lnTo>
                <a:lnTo>
                  <a:pt x="297" y="162"/>
                </a:lnTo>
                <a:lnTo>
                  <a:pt x="300" y="164"/>
                </a:lnTo>
                <a:lnTo>
                  <a:pt x="300" y="164"/>
                </a:lnTo>
                <a:lnTo>
                  <a:pt x="300" y="165"/>
                </a:lnTo>
                <a:lnTo>
                  <a:pt x="300" y="165"/>
                </a:lnTo>
                <a:lnTo>
                  <a:pt x="300" y="167"/>
                </a:lnTo>
                <a:lnTo>
                  <a:pt x="300" y="167"/>
                </a:lnTo>
                <a:lnTo>
                  <a:pt x="302" y="167"/>
                </a:lnTo>
                <a:lnTo>
                  <a:pt x="302" y="167"/>
                </a:lnTo>
                <a:lnTo>
                  <a:pt x="304" y="169"/>
                </a:lnTo>
                <a:lnTo>
                  <a:pt x="304" y="169"/>
                </a:lnTo>
                <a:lnTo>
                  <a:pt x="304" y="170"/>
                </a:lnTo>
                <a:lnTo>
                  <a:pt x="305" y="170"/>
                </a:lnTo>
                <a:lnTo>
                  <a:pt x="305" y="174"/>
                </a:lnTo>
                <a:lnTo>
                  <a:pt x="309" y="177"/>
                </a:lnTo>
                <a:lnTo>
                  <a:pt x="310" y="179"/>
                </a:lnTo>
                <a:lnTo>
                  <a:pt x="310" y="180"/>
                </a:lnTo>
                <a:lnTo>
                  <a:pt x="310" y="180"/>
                </a:lnTo>
                <a:lnTo>
                  <a:pt x="312" y="180"/>
                </a:lnTo>
                <a:lnTo>
                  <a:pt x="314" y="185"/>
                </a:lnTo>
                <a:lnTo>
                  <a:pt x="316" y="185"/>
                </a:lnTo>
                <a:lnTo>
                  <a:pt x="316" y="185"/>
                </a:lnTo>
                <a:lnTo>
                  <a:pt x="316" y="185"/>
                </a:lnTo>
                <a:lnTo>
                  <a:pt x="316" y="187"/>
                </a:lnTo>
                <a:lnTo>
                  <a:pt x="316" y="187"/>
                </a:lnTo>
                <a:lnTo>
                  <a:pt x="316" y="189"/>
                </a:lnTo>
                <a:lnTo>
                  <a:pt x="316" y="189"/>
                </a:lnTo>
                <a:lnTo>
                  <a:pt x="317" y="189"/>
                </a:lnTo>
                <a:lnTo>
                  <a:pt x="319" y="189"/>
                </a:lnTo>
                <a:lnTo>
                  <a:pt x="321" y="189"/>
                </a:lnTo>
                <a:lnTo>
                  <a:pt x="322" y="189"/>
                </a:lnTo>
                <a:lnTo>
                  <a:pt x="324" y="190"/>
                </a:lnTo>
                <a:lnTo>
                  <a:pt x="324" y="192"/>
                </a:lnTo>
                <a:lnTo>
                  <a:pt x="326" y="194"/>
                </a:lnTo>
                <a:lnTo>
                  <a:pt x="326" y="194"/>
                </a:lnTo>
                <a:lnTo>
                  <a:pt x="327" y="196"/>
                </a:lnTo>
                <a:lnTo>
                  <a:pt x="327" y="196"/>
                </a:lnTo>
                <a:lnTo>
                  <a:pt x="327" y="196"/>
                </a:lnTo>
                <a:lnTo>
                  <a:pt x="327" y="197"/>
                </a:lnTo>
                <a:lnTo>
                  <a:pt x="327" y="197"/>
                </a:lnTo>
                <a:lnTo>
                  <a:pt x="327" y="197"/>
                </a:lnTo>
                <a:lnTo>
                  <a:pt x="327" y="199"/>
                </a:lnTo>
                <a:lnTo>
                  <a:pt x="327" y="199"/>
                </a:lnTo>
                <a:lnTo>
                  <a:pt x="326" y="201"/>
                </a:lnTo>
                <a:lnTo>
                  <a:pt x="326" y="201"/>
                </a:lnTo>
                <a:lnTo>
                  <a:pt x="326" y="202"/>
                </a:lnTo>
                <a:lnTo>
                  <a:pt x="326" y="202"/>
                </a:lnTo>
                <a:lnTo>
                  <a:pt x="324" y="202"/>
                </a:lnTo>
                <a:lnTo>
                  <a:pt x="321" y="202"/>
                </a:lnTo>
                <a:lnTo>
                  <a:pt x="314" y="206"/>
                </a:lnTo>
                <a:lnTo>
                  <a:pt x="312" y="206"/>
                </a:lnTo>
                <a:lnTo>
                  <a:pt x="312" y="206"/>
                </a:lnTo>
                <a:lnTo>
                  <a:pt x="312" y="206"/>
                </a:lnTo>
                <a:lnTo>
                  <a:pt x="312" y="204"/>
                </a:lnTo>
                <a:lnTo>
                  <a:pt x="312" y="204"/>
                </a:lnTo>
                <a:lnTo>
                  <a:pt x="312" y="204"/>
                </a:lnTo>
                <a:lnTo>
                  <a:pt x="312" y="202"/>
                </a:lnTo>
                <a:lnTo>
                  <a:pt x="312" y="202"/>
                </a:lnTo>
                <a:lnTo>
                  <a:pt x="312" y="202"/>
                </a:lnTo>
                <a:lnTo>
                  <a:pt x="312" y="202"/>
                </a:lnTo>
                <a:lnTo>
                  <a:pt x="309" y="199"/>
                </a:lnTo>
                <a:lnTo>
                  <a:pt x="307" y="197"/>
                </a:lnTo>
                <a:lnTo>
                  <a:pt x="307" y="197"/>
                </a:lnTo>
                <a:lnTo>
                  <a:pt x="307" y="199"/>
                </a:lnTo>
                <a:lnTo>
                  <a:pt x="307" y="199"/>
                </a:lnTo>
                <a:lnTo>
                  <a:pt x="305" y="199"/>
                </a:lnTo>
                <a:lnTo>
                  <a:pt x="305" y="201"/>
                </a:lnTo>
                <a:lnTo>
                  <a:pt x="305" y="202"/>
                </a:lnTo>
                <a:lnTo>
                  <a:pt x="305" y="202"/>
                </a:lnTo>
                <a:lnTo>
                  <a:pt x="305" y="202"/>
                </a:lnTo>
                <a:lnTo>
                  <a:pt x="305" y="204"/>
                </a:lnTo>
                <a:lnTo>
                  <a:pt x="305" y="204"/>
                </a:lnTo>
                <a:lnTo>
                  <a:pt x="305" y="204"/>
                </a:lnTo>
                <a:lnTo>
                  <a:pt x="305" y="204"/>
                </a:lnTo>
                <a:lnTo>
                  <a:pt x="307" y="206"/>
                </a:lnTo>
                <a:lnTo>
                  <a:pt x="307" y="206"/>
                </a:lnTo>
                <a:lnTo>
                  <a:pt x="307" y="206"/>
                </a:lnTo>
                <a:lnTo>
                  <a:pt x="307" y="207"/>
                </a:lnTo>
                <a:lnTo>
                  <a:pt x="307" y="207"/>
                </a:lnTo>
                <a:lnTo>
                  <a:pt x="304" y="209"/>
                </a:lnTo>
                <a:lnTo>
                  <a:pt x="304" y="209"/>
                </a:lnTo>
                <a:lnTo>
                  <a:pt x="302" y="209"/>
                </a:lnTo>
                <a:lnTo>
                  <a:pt x="302" y="209"/>
                </a:lnTo>
                <a:lnTo>
                  <a:pt x="300" y="211"/>
                </a:lnTo>
                <a:lnTo>
                  <a:pt x="300" y="211"/>
                </a:lnTo>
                <a:lnTo>
                  <a:pt x="300" y="211"/>
                </a:lnTo>
                <a:lnTo>
                  <a:pt x="300" y="212"/>
                </a:lnTo>
                <a:lnTo>
                  <a:pt x="300" y="212"/>
                </a:lnTo>
                <a:lnTo>
                  <a:pt x="300" y="214"/>
                </a:lnTo>
                <a:lnTo>
                  <a:pt x="300" y="214"/>
                </a:lnTo>
                <a:lnTo>
                  <a:pt x="300" y="214"/>
                </a:lnTo>
                <a:lnTo>
                  <a:pt x="299" y="214"/>
                </a:lnTo>
                <a:lnTo>
                  <a:pt x="299" y="216"/>
                </a:lnTo>
                <a:lnTo>
                  <a:pt x="297" y="216"/>
                </a:lnTo>
                <a:lnTo>
                  <a:pt x="297" y="217"/>
                </a:lnTo>
                <a:lnTo>
                  <a:pt x="297" y="217"/>
                </a:lnTo>
                <a:lnTo>
                  <a:pt x="297" y="217"/>
                </a:lnTo>
                <a:lnTo>
                  <a:pt x="297" y="219"/>
                </a:lnTo>
                <a:lnTo>
                  <a:pt x="297" y="219"/>
                </a:lnTo>
                <a:lnTo>
                  <a:pt x="297" y="219"/>
                </a:lnTo>
                <a:lnTo>
                  <a:pt x="297" y="219"/>
                </a:lnTo>
                <a:lnTo>
                  <a:pt x="297" y="221"/>
                </a:lnTo>
                <a:lnTo>
                  <a:pt x="297" y="221"/>
                </a:lnTo>
                <a:lnTo>
                  <a:pt x="297" y="221"/>
                </a:lnTo>
                <a:lnTo>
                  <a:pt x="300" y="222"/>
                </a:lnTo>
                <a:lnTo>
                  <a:pt x="300" y="222"/>
                </a:lnTo>
                <a:lnTo>
                  <a:pt x="300" y="222"/>
                </a:lnTo>
                <a:lnTo>
                  <a:pt x="300" y="222"/>
                </a:lnTo>
                <a:lnTo>
                  <a:pt x="302" y="222"/>
                </a:lnTo>
                <a:lnTo>
                  <a:pt x="302" y="222"/>
                </a:lnTo>
                <a:lnTo>
                  <a:pt x="302" y="221"/>
                </a:lnTo>
                <a:lnTo>
                  <a:pt x="302" y="221"/>
                </a:lnTo>
                <a:lnTo>
                  <a:pt x="302" y="221"/>
                </a:lnTo>
                <a:lnTo>
                  <a:pt x="304" y="221"/>
                </a:lnTo>
                <a:lnTo>
                  <a:pt x="305" y="221"/>
                </a:lnTo>
                <a:lnTo>
                  <a:pt x="307" y="221"/>
                </a:lnTo>
                <a:lnTo>
                  <a:pt x="307" y="222"/>
                </a:lnTo>
                <a:lnTo>
                  <a:pt x="307" y="222"/>
                </a:lnTo>
                <a:lnTo>
                  <a:pt x="307" y="224"/>
                </a:lnTo>
                <a:lnTo>
                  <a:pt x="307" y="227"/>
                </a:lnTo>
                <a:lnTo>
                  <a:pt x="307" y="227"/>
                </a:lnTo>
                <a:lnTo>
                  <a:pt x="307" y="227"/>
                </a:lnTo>
                <a:lnTo>
                  <a:pt x="307" y="227"/>
                </a:lnTo>
                <a:lnTo>
                  <a:pt x="307" y="229"/>
                </a:lnTo>
                <a:lnTo>
                  <a:pt x="309" y="229"/>
                </a:lnTo>
                <a:lnTo>
                  <a:pt x="309" y="229"/>
                </a:lnTo>
                <a:lnTo>
                  <a:pt x="310" y="231"/>
                </a:lnTo>
                <a:lnTo>
                  <a:pt x="310" y="231"/>
                </a:lnTo>
                <a:lnTo>
                  <a:pt x="310" y="231"/>
                </a:lnTo>
                <a:lnTo>
                  <a:pt x="310" y="231"/>
                </a:lnTo>
                <a:lnTo>
                  <a:pt x="310" y="231"/>
                </a:lnTo>
                <a:lnTo>
                  <a:pt x="310" y="233"/>
                </a:lnTo>
                <a:lnTo>
                  <a:pt x="310" y="233"/>
                </a:lnTo>
                <a:lnTo>
                  <a:pt x="310" y="233"/>
                </a:lnTo>
                <a:lnTo>
                  <a:pt x="309" y="234"/>
                </a:lnTo>
                <a:lnTo>
                  <a:pt x="309" y="236"/>
                </a:lnTo>
                <a:lnTo>
                  <a:pt x="309" y="236"/>
                </a:lnTo>
                <a:lnTo>
                  <a:pt x="309" y="236"/>
                </a:lnTo>
                <a:lnTo>
                  <a:pt x="310" y="238"/>
                </a:lnTo>
                <a:lnTo>
                  <a:pt x="310" y="238"/>
                </a:lnTo>
                <a:lnTo>
                  <a:pt x="310" y="238"/>
                </a:lnTo>
                <a:lnTo>
                  <a:pt x="312" y="239"/>
                </a:lnTo>
                <a:lnTo>
                  <a:pt x="312" y="239"/>
                </a:lnTo>
                <a:lnTo>
                  <a:pt x="312" y="241"/>
                </a:lnTo>
                <a:lnTo>
                  <a:pt x="312" y="243"/>
                </a:lnTo>
                <a:lnTo>
                  <a:pt x="312" y="243"/>
                </a:lnTo>
                <a:lnTo>
                  <a:pt x="310" y="244"/>
                </a:lnTo>
                <a:lnTo>
                  <a:pt x="310" y="244"/>
                </a:lnTo>
                <a:lnTo>
                  <a:pt x="310" y="244"/>
                </a:lnTo>
                <a:lnTo>
                  <a:pt x="310" y="244"/>
                </a:lnTo>
                <a:lnTo>
                  <a:pt x="310" y="246"/>
                </a:lnTo>
                <a:lnTo>
                  <a:pt x="312" y="246"/>
                </a:lnTo>
                <a:lnTo>
                  <a:pt x="314" y="248"/>
                </a:lnTo>
                <a:lnTo>
                  <a:pt x="314" y="248"/>
                </a:lnTo>
                <a:lnTo>
                  <a:pt x="312" y="248"/>
                </a:lnTo>
                <a:lnTo>
                  <a:pt x="312" y="249"/>
                </a:lnTo>
                <a:lnTo>
                  <a:pt x="312" y="253"/>
                </a:lnTo>
                <a:lnTo>
                  <a:pt x="312" y="253"/>
                </a:lnTo>
                <a:lnTo>
                  <a:pt x="312" y="254"/>
                </a:lnTo>
                <a:lnTo>
                  <a:pt x="314" y="254"/>
                </a:lnTo>
                <a:lnTo>
                  <a:pt x="314" y="254"/>
                </a:lnTo>
                <a:lnTo>
                  <a:pt x="314" y="256"/>
                </a:lnTo>
                <a:lnTo>
                  <a:pt x="314" y="258"/>
                </a:lnTo>
                <a:lnTo>
                  <a:pt x="314" y="258"/>
                </a:lnTo>
                <a:lnTo>
                  <a:pt x="314" y="259"/>
                </a:lnTo>
                <a:lnTo>
                  <a:pt x="316" y="259"/>
                </a:lnTo>
                <a:lnTo>
                  <a:pt x="317" y="261"/>
                </a:lnTo>
                <a:lnTo>
                  <a:pt x="317" y="263"/>
                </a:lnTo>
                <a:lnTo>
                  <a:pt x="317" y="264"/>
                </a:lnTo>
                <a:lnTo>
                  <a:pt x="316" y="264"/>
                </a:lnTo>
                <a:lnTo>
                  <a:pt x="312" y="266"/>
                </a:lnTo>
                <a:lnTo>
                  <a:pt x="307" y="269"/>
                </a:lnTo>
                <a:lnTo>
                  <a:pt x="304" y="271"/>
                </a:lnTo>
                <a:lnTo>
                  <a:pt x="302" y="271"/>
                </a:lnTo>
                <a:lnTo>
                  <a:pt x="302" y="273"/>
                </a:lnTo>
                <a:lnTo>
                  <a:pt x="300" y="275"/>
                </a:lnTo>
                <a:lnTo>
                  <a:pt x="299" y="276"/>
                </a:lnTo>
                <a:lnTo>
                  <a:pt x="297" y="276"/>
                </a:lnTo>
                <a:lnTo>
                  <a:pt x="295" y="275"/>
                </a:lnTo>
                <a:lnTo>
                  <a:pt x="292" y="271"/>
                </a:lnTo>
                <a:lnTo>
                  <a:pt x="290" y="271"/>
                </a:lnTo>
                <a:lnTo>
                  <a:pt x="289" y="273"/>
                </a:lnTo>
                <a:lnTo>
                  <a:pt x="287" y="275"/>
                </a:lnTo>
                <a:lnTo>
                  <a:pt x="289" y="276"/>
                </a:lnTo>
                <a:lnTo>
                  <a:pt x="290" y="280"/>
                </a:lnTo>
                <a:lnTo>
                  <a:pt x="289" y="281"/>
                </a:lnTo>
                <a:lnTo>
                  <a:pt x="287" y="283"/>
                </a:lnTo>
                <a:lnTo>
                  <a:pt x="279" y="286"/>
                </a:lnTo>
                <a:lnTo>
                  <a:pt x="275" y="286"/>
                </a:lnTo>
                <a:lnTo>
                  <a:pt x="275" y="286"/>
                </a:lnTo>
                <a:lnTo>
                  <a:pt x="275" y="285"/>
                </a:lnTo>
                <a:lnTo>
                  <a:pt x="275" y="285"/>
                </a:lnTo>
                <a:lnTo>
                  <a:pt x="273" y="283"/>
                </a:lnTo>
                <a:lnTo>
                  <a:pt x="273" y="281"/>
                </a:lnTo>
                <a:lnTo>
                  <a:pt x="273" y="281"/>
                </a:lnTo>
                <a:lnTo>
                  <a:pt x="272" y="280"/>
                </a:lnTo>
                <a:lnTo>
                  <a:pt x="272" y="280"/>
                </a:lnTo>
                <a:lnTo>
                  <a:pt x="270" y="280"/>
                </a:lnTo>
                <a:lnTo>
                  <a:pt x="270" y="280"/>
                </a:lnTo>
                <a:lnTo>
                  <a:pt x="268" y="281"/>
                </a:lnTo>
                <a:lnTo>
                  <a:pt x="268" y="285"/>
                </a:lnTo>
                <a:lnTo>
                  <a:pt x="270" y="288"/>
                </a:lnTo>
                <a:lnTo>
                  <a:pt x="270" y="288"/>
                </a:lnTo>
                <a:lnTo>
                  <a:pt x="262" y="288"/>
                </a:lnTo>
                <a:lnTo>
                  <a:pt x="260" y="288"/>
                </a:lnTo>
                <a:lnTo>
                  <a:pt x="258" y="286"/>
                </a:lnTo>
                <a:lnTo>
                  <a:pt x="257" y="285"/>
                </a:lnTo>
                <a:lnTo>
                  <a:pt x="257" y="283"/>
                </a:lnTo>
                <a:lnTo>
                  <a:pt x="255" y="283"/>
                </a:lnTo>
                <a:lnTo>
                  <a:pt x="255" y="283"/>
                </a:lnTo>
                <a:lnTo>
                  <a:pt x="255" y="283"/>
                </a:lnTo>
                <a:lnTo>
                  <a:pt x="252" y="285"/>
                </a:lnTo>
                <a:lnTo>
                  <a:pt x="252" y="285"/>
                </a:lnTo>
                <a:lnTo>
                  <a:pt x="248" y="286"/>
                </a:lnTo>
                <a:lnTo>
                  <a:pt x="247" y="286"/>
                </a:lnTo>
                <a:lnTo>
                  <a:pt x="243" y="285"/>
                </a:lnTo>
                <a:lnTo>
                  <a:pt x="242" y="285"/>
                </a:lnTo>
                <a:lnTo>
                  <a:pt x="231" y="286"/>
                </a:lnTo>
                <a:lnTo>
                  <a:pt x="230" y="288"/>
                </a:lnTo>
                <a:lnTo>
                  <a:pt x="230" y="288"/>
                </a:lnTo>
                <a:lnTo>
                  <a:pt x="228" y="291"/>
                </a:lnTo>
                <a:lnTo>
                  <a:pt x="228" y="291"/>
                </a:lnTo>
                <a:lnTo>
                  <a:pt x="226" y="295"/>
                </a:lnTo>
                <a:lnTo>
                  <a:pt x="228" y="298"/>
                </a:lnTo>
                <a:lnTo>
                  <a:pt x="228" y="300"/>
                </a:lnTo>
                <a:lnTo>
                  <a:pt x="228" y="301"/>
                </a:lnTo>
                <a:lnTo>
                  <a:pt x="226" y="305"/>
                </a:lnTo>
                <a:lnTo>
                  <a:pt x="221" y="306"/>
                </a:lnTo>
                <a:lnTo>
                  <a:pt x="220" y="308"/>
                </a:lnTo>
                <a:lnTo>
                  <a:pt x="218" y="310"/>
                </a:lnTo>
                <a:lnTo>
                  <a:pt x="218" y="312"/>
                </a:lnTo>
                <a:lnTo>
                  <a:pt x="211" y="312"/>
                </a:lnTo>
                <a:lnTo>
                  <a:pt x="211" y="312"/>
                </a:lnTo>
                <a:lnTo>
                  <a:pt x="210" y="312"/>
                </a:lnTo>
                <a:lnTo>
                  <a:pt x="205" y="312"/>
                </a:lnTo>
                <a:lnTo>
                  <a:pt x="193" y="315"/>
                </a:lnTo>
                <a:lnTo>
                  <a:pt x="193" y="315"/>
                </a:lnTo>
                <a:lnTo>
                  <a:pt x="191" y="315"/>
                </a:lnTo>
                <a:lnTo>
                  <a:pt x="191" y="315"/>
                </a:lnTo>
                <a:lnTo>
                  <a:pt x="191" y="317"/>
                </a:lnTo>
                <a:lnTo>
                  <a:pt x="191" y="317"/>
                </a:lnTo>
                <a:lnTo>
                  <a:pt x="191" y="317"/>
                </a:lnTo>
                <a:lnTo>
                  <a:pt x="189" y="318"/>
                </a:lnTo>
                <a:lnTo>
                  <a:pt x="188" y="318"/>
                </a:lnTo>
                <a:lnTo>
                  <a:pt x="186" y="318"/>
                </a:lnTo>
                <a:lnTo>
                  <a:pt x="184" y="318"/>
                </a:lnTo>
                <a:lnTo>
                  <a:pt x="181" y="318"/>
                </a:lnTo>
                <a:lnTo>
                  <a:pt x="181" y="315"/>
                </a:lnTo>
                <a:lnTo>
                  <a:pt x="179" y="308"/>
                </a:lnTo>
                <a:lnTo>
                  <a:pt x="179" y="306"/>
                </a:lnTo>
                <a:lnTo>
                  <a:pt x="176" y="305"/>
                </a:lnTo>
                <a:lnTo>
                  <a:pt x="174" y="305"/>
                </a:lnTo>
                <a:lnTo>
                  <a:pt x="173" y="303"/>
                </a:lnTo>
                <a:lnTo>
                  <a:pt x="168" y="305"/>
                </a:lnTo>
                <a:lnTo>
                  <a:pt x="166" y="303"/>
                </a:lnTo>
                <a:lnTo>
                  <a:pt x="166" y="303"/>
                </a:lnTo>
                <a:lnTo>
                  <a:pt x="164" y="303"/>
                </a:lnTo>
                <a:lnTo>
                  <a:pt x="164" y="301"/>
                </a:lnTo>
                <a:lnTo>
                  <a:pt x="164" y="301"/>
                </a:lnTo>
                <a:lnTo>
                  <a:pt x="164" y="300"/>
                </a:lnTo>
                <a:lnTo>
                  <a:pt x="163" y="300"/>
                </a:lnTo>
                <a:lnTo>
                  <a:pt x="159" y="296"/>
                </a:lnTo>
                <a:lnTo>
                  <a:pt x="159" y="295"/>
                </a:lnTo>
                <a:lnTo>
                  <a:pt x="158" y="293"/>
                </a:lnTo>
                <a:lnTo>
                  <a:pt x="159" y="293"/>
                </a:lnTo>
                <a:lnTo>
                  <a:pt x="159" y="291"/>
                </a:lnTo>
                <a:lnTo>
                  <a:pt x="159" y="291"/>
                </a:lnTo>
                <a:lnTo>
                  <a:pt x="158" y="290"/>
                </a:lnTo>
                <a:lnTo>
                  <a:pt x="156" y="288"/>
                </a:lnTo>
                <a:lnTo>
                  <a:pt x="154" y="286"/>
                </a:lnTo>
                <a:lnTo>
                  <a:pt x="152" y="285"/>
                </a:lnTo>
                <a:lnTo>
                  <a:pt x="152" y="283"/>
                </a:lnTo>
                <a:lnTo>
                  <a:pt x="154" y="281"/>
                </a:lnTo>
                <a:lnTo>
                  <a:pt x="154" y="280"/>
                </a:lnTo>
                <a:lnTo>
                  <a:pt x="152" y="280"/>
                </a:lnTo>
                <a:lnTo>
                  <a:pt x="149" y="276"/>
                </a:lnTo>
                <a:lnTo>
                  <a:pt x="147" y="276"/>
                </a:lnTo>
                <a:lnTo>
                  <a:pt x="144" y="276"/>
                </a:lnTo>
                <a:lnTo>
                  <a:pt x="144" y="276"/>
                </a:lnTo>
                <a:lnTo>
                  <a:pt x="142" y="276"/>
                </a:lnTo>
                <a:lnTo>
                  <a:pt x="141" y="275"/>
                </a:lnTo>
                <a:lnTo>
                  <a:pt x="141" y="273"/>
                </a:lnTo>
                <a:lnTo>
                  <a:pt x="141" y="271"/>
                </a:lnTo>
                <a:lnTo>
                  <a:pt x="142" y="269"/>
                </a:lnTo>
                <a:lnTo>
                  <a:pt x="144" y="268"/>
                </a:lnTo>
                <a:lnTo>
                  <a:pt x="146" y="266"/>
                </a:lnTo>
                <a:lnTo>
                  <a:pt x="147" y="266"/>
                </a:lnTo>
                <a:lnTo>
                  <a:pt x="149" y="266"/>
                </a:lnTo>
                <a:lnTo>
                  <a:pt x="151" y="264"/>
                </a:lnTo>
                <a:lnTo>
                  <a:pt x="151" y="264"/>
                </a:lnTo>
                <a:lnTo>
                  <a:pt x="151" y="263"/>
                </a:lnTo>
                <a:lnTo>
                  <a:pt x="149" y="261"/>
                </a:lnTo>
                <a:lnTo>
                  <a:pt x="149" y="259"/>
                </a:lnTo>
                <a:lnTo>
                  <a:pt x="149" y="259"/>
                </a:lnTo>
                <a:lnTo>
                  <a:pt x="151" y="258"/>
                </a:lnTo>
                <a:lnTo>
                  <a:pt x="151" y="258"/>
                </a:lnTo>
                <a:lnTo>
                  <a:pt x="151" y="256"/>
                </a:lnTo>
                <a:lnTo>
                  <a:pt x="151" y="256"/>
                </a:lnTo>
                <a:lnTo>
                  <a:pt x="149" y="256"/>
                </a:lnTo>
                <a:lnTo>
                  <a:pt x="147" y="256"/>
                </a:lnTo>
                <a:lnTo>
                  <a:pt x="146" y="256"/>
                </a:lnTo>
                <a:lnTo>
                  <a:pt x="144" y="254"/>
                </a:lnTo>
                <a:lnTo>
                  <a:pt x="142" y="254"/>
                </a:lnTo>
                <a:lnTo>
                  <a:pt x="141" y="256"/>
                </a:lnTo>
                <a:lnTo>
                  <a:pt x="141" y="258"/>
                </a:lnTo>
                <a:lnTo>
                  <a:pt x="139" y="259"/>
                </a:lnTo>
                <a:lnTo>
                  <a:pt x="139" y="259"/>
                </a:lnTo>
                <a:lnTo>
                  <a:pt x="139" y="259"/>
                </a:lnTo>
                <a:lnTo>
                  <a:pt x="139" y="259"/>
                </a:lnTo>
                <a:lnTo>
                  <a:pt x="137" y="259"/>
                </a:lnTo>
                <a:lnTo>
                  <a:pt x="137" y="261"/>
                </a:lnTo>
                <a:lnTo>
                  <a:pt x="137" y="261"/>
                </a:lnTo>
                <a:lnTo>
                  <a:pt x="134" y="263"/>
                </a:lnTo>
                <a:lnTo>
                  <a:pt x="134" y="263"/>
                </a:lnTo>
                <a:lnTo>
                  <a:pt x="134" y="264"/>
                </a:lnTo>
                <a:lnTo>
                  <a:pt x="134" y="264"/>
                </a:lnTo>
                <a:lnTo>
                  <a:pt x="134" y="266"/>
                </a:lnTo>
                <a:lnTo>
                  <a:pt x="134" y="266"/>
                </a:lnTo>
                <a:lnTo>
                  <a:pt x="129" y="269"/>
                </a:lnTo>
                <a:lnTo>
                  <a:pt x="126" y="271"/>
                </a:lnTo>
                <a:lnTo>
                  <a:pt x="122" y="273"/>
                </a:lnTo>
                <a:lnTo>
                  <a:pt x="121" y="276"/>
                </a:lnTo>
                <a:lnTo>
                  <a:pt x="119" y="280"/>
                </a:lnTo>
                <a:lnTo>
                  <a:pt x="117" y="283"/>
                </a:lnTo>
                <a:lnTo>
                  <a:pt x="115" y="280"/>
                </a:lnTo>
                <a:lnTo>
                  <a:pt x="114" y="278"/>
                </a:lnTo>
                <a:lnTo>
                  <a:pt x="110" y="278"/>
                </a:lnTo>
                <a:lnTo>
                  <a:pt x="109" y="278"/>
                </a:lnTo>
                <a:lnTo>
                  <a:pt x="107" y="280"/>
                </a:lnTo>
                <a:lnTo>
                  <a:pt x="107" y="280"/>
                </a:lnTo>
                <a:lnTo>
                  <a:pt x="105" y="281"/>
                </a:lnTo>
                <a:lnTo>
                  <a:pt x="105" y="281"/>
                </a:lnTo>
                <a:lnTo>
                  <a:pt x="104" y="281"/>
                </a:lnTo>
                <a:lnTo>
                  <a:pt x="104" y="280"/>
                </a:lnTo>
                <a:lnTo>
                  <a:pt x="104" y="278"/>
                </a:lnTo>
                <a:lnTo>
                  <a:pt x="104" y="275"/>
                </a:lnTo>
                <a:lnTo>
                  <a:pt x="104" y="275"/>
                </a:lnTo>
                <a:lnTo>
                  <a:pt x="102" y="275"/>
                </a:lnTo>
                <a:lnTo>
                  <a:pt x="100" y="275"/>
                </a:lnTo>
                <a:lnTo>
                  <a:pt x="99" y="275"/>
                </a:lnTo>
                <a:lnTo>
                  <a:pt x="97" y="276"/>
                </a:lnTo>
                <a:lnTo>
                  <a:pt x="97" y="276"/>
                </a:lnTo>
                <a:lnTo>
                  <a:pt x="95" y="276"/>
                </a:lnTo>
                <a:lnTo>
                  <a:pt x="95" y="275"/>
                </a:lnTo>
                <a:lnTo>
                  <a:pt x="94" y="273"/>
                </a:lnTo>
                <a:lnTo>
                  <a:pt x="92" y="273"/>
                </a:lnTo>
                <a:lnTo>
                  <a:pt x="92" y="273"/>
                </a:lnTo>
                <a:lnTo>
                  <a:pt x="90" y="273"/>
                </a:lnTo>
                <a:lnTo>
                  <a:pt x="89" y="273"/>
                </a:lnTo>
                <a:lnTo>
                  <a:pt x="87" y="273"/>
                </a:lnTo>
                <a:lnTo>
                  <a:pt x="87" y="273"/>
                </a:lnTo>
                <a:lnTo>
                  <a:pt x="87" y="269"/>
                </a:lnTo>
                <a:lnTo>
                  <a:pt x="85" y="268"/>
                </a:lnTo>
                <a:lnTo>
                  <a:pt x="84" y="268"/>
                </a:lnTo>
                <a:lnTo>
                  <a:pt x="84" y="269"/>
                </a:lnTo>
                <a:lnTo>
                  <a:pt x="82" y="271"/>
                </a:lnTo>
                <a:lnTo>
                  <a:pt x="80" y="271"/>
                </a:lnTo>
                <a:lnTo>
                  <a:pt x="80" y="271"/>
                </a:lnTo>
                <a:lnTo>
                  <a:pt x="77" y="271"/>
                </a:lnTo>
                <a:lnTo>
                  <a:pt x="75" y="271"/>
                </a:lnTo>
                <a:lnTo>
                  <a:pt x="73" y="269"/>
                </a:lnTo>
                <a:lnTo>
                  <a:pt x="72" y="268"/>
                </a:lnTo>
                <a:lnTo>
                  <a:pt x="72" y="268"/>
                </a:lnTo>
                <a:lnTo>
                  <a:pt x="70" y="269"/>
                </a:lnTo>
                <a:lnTo>
                  <a:pt x="68" y="269"/>
                </a:lnTo>
                <a:lnTo>
                  <a:pt x="67" y="269"/>
                </a:lnTo>
                <a:lnTo>
                  <a:pt x="65" y="271"/>
                </a:lnTo>
                <a:lnTo>
                  <a:pt x="63" y="269"/>
                </a:lnTo>
                <a:lnTo>
                  <a:pt x="62" y="268"/>
                </a:lnTo>
                <a:lnTo>
                  <a:pt x="62" y="259"/>
                </a:lnTo>
                <a:lnTo>
                  <a:pt x="60" y="258"/>
                </a:lnTo>
                <a:lnTo>
                  <a:pt x="57" y="253"/>
                </a:lnTo>
                <a:lnTo>
                  <a:pt x="55" y="251"/>
                </a:lnTo>
                <a:lnTo>
                  <a:pt x="55" y="251"/>
                </a:lnTo>
                <a:lnTo>
                  <a:pt x="55" y="248"/>
                </a:lnTo>
                <a:lnTo>
                  <a:pt x="55" y="244"/>
                </a:lnTo>
                <a:lnTo>
                  <a:pt x="53" y="244"/>
                </a:lnTo>
                <a:lnTo>
                  <a:pt x="50" y="243"/>
                </a:lnTo>
                <a:lnTo>
                  <a:pt x="48" y="243"/>
                </a:lnTo>
                <a:lnTo>
                  <a:pt x="48" y="239"/>
                </a:lnTo>
                <a:lnTo>
                  <a:pt x="50" y="234"/>
                </a:lnTo>
                <a:lnTo>
                  <a:pt x="50" y="234"/>
                </a:lnTo>
                <a:lnTo>
                  <a:pt x="50" y="234"/>
                </a:lnTo>
                <a:lnTo>
                  <a:pt x="50" y="234"/>
                </a:lnTo>
                <a:lnTo>
                  <a:pt x="52" y="234"/>
                </a:lnTo>
                <a:lnTo>
                  <a:pt x="53" y="234"/>
                </a:lnTo>
                <a:lnTo>
                  <a:pt x="53" y="233"/>
                </a:lnTo>
                <a:lnTo>
                  <a:pt x="53" y="231"/>
                </a:lnTo>
                <a:lnTo>
                  <a:pt x="52" y="227"/>
                </a:lnTo>
                <a:lnTo>
                  <a:pt x="50" y="227"/>
                </a:lnTo>
                <a:lnTo>
                  <a:pt x="47" y="226"/>
                </a:lnTo>
                <a:lnTo>
                  <a:pt x="47" y="226"/>
                </a:lnTo>
                <a:lnTo>
                  <a:pt x="45" y="226"/>
                </a:lnTo>
                <a:lnTo>
                  <a:pt x="43" y="226"/>
                </a:lnTo>
                <a:lnTo>
                  <a:pt x="43" y="226"/>
                </a:lnTo>
                <a:lnTo>
                  <a:pt x="42" y="226"/>
                </a:lnTo>
                <a:lnTo>
                  <a:pt x="42" y="222"/>
                </a:lnTo>
                <a:lnTo>
                  <a:pt x="40" y="222"/>
                </a:lnTo>
                <a:lnTo>
                  <a:pt x="40" y="221"/>
                </a:lnTo>
                <a:lnTo>
                  <a:pt x="38" y="221"/>
                </a:lnTo>
                <a:lnTo>
                  <a:pt x="36" y="221"/>
                </a:lnTo>
                <a:lnTo>
                  <a:pt x="35" y="219"/>
                </a:lnTo>
                <a:lnTo>
                  <a:pt x="33" y="217"/>
                </a:lnTo>
                <a:lnTo>
                  <a:pt x="31" y="217"/>
                </a:lnTo>
                <a:lnTo>
                  <a:pt x="30" y="216"/>
                </a:lnTo>
                <a:lnTo>
                  <a:pt x="28" y="217"/>
                </a:lnTo>
                <a:lnTo>
                  <a:pt x="26" y="216"/>
                </a:lnTo>
                <a:lnTo>
                  <a:pt x="25" y="214"/>
                </a:lnTo>
                <a:lnTo>
                  <a:pt x="23" y="212"/>
                </a:lnTo>
                <a:lnTo>
                  <a:pt x="21" y="211"/>
                </a:lnTo>
                <a:lnTo>
                  <a:pt x="20" y="212"/>
                </a:lnTo>
                <a:lnTo>
                  <a:pt x="16" y="214"/>
                </a:lnTo>
                <a:lnTo>
                  <a:pt x="15" y="214"/>
                </a:lnTo>
                <a:lnTo>
                  <a:pt x="15" y="212"/>
                </a:lnTo>
                <a:lnTo>
                  <a:pt x="15" y="212"/>
                </a:lnTo>
                <a:lnTo>
                  <a:pt x="13" y="211"/>
                </a:lnTo>
                <a:lnTo>
                  <a:pt x="13" y="211"/>
                </a:lnTo>
                <a:lnTo>
                  <a:pt x="11" y="211"/>
                </a:lnTo>
                <a:lnTo>
                  <a:pt x="10" y="209"/>
                </a:lnTo>
                <a:lnTo>
                  <a:pt x="10" y="207"/>
                </a:lnTo>
                <a:lnTo>
                  <a:pt x="10" y="206"/>
                </a:lnTo>
                <a:lnTo>
                  <a:pt x="10" y="204"/>
                </a:lnTo>
                <a:lnTo>
                  <a:pt x="10" y="202"/>
                </a:lnTo>
                <a:lnTo>
                  <a:pt x="10" y="199"/>
                </a:lnTo>
                <a:lnTo>
                  <a:pt x="8" y="196"/>
                </a:lnTo>
                <a:lnTo>
                  <a:pt x="6" y="194"/>
                </a:lnTo>
                <a:lnTo>
                  <a:pt x="8" y="189"/>
                </a:lnTo>
                <a:lnTo>
                  <a:pt x="8" y="187"/>
                </a:lnTo>
                <a:lnTo>
                  <a:pt x="8" y="185"/>
                </a:lnTo>
                <a:lnTo>
                  <a:pt x="6" y="184"/>
                </a:lnTo>
                <a:lnTo>
                  <a:pt x="6" y="182"/>
                </a:lnTo>
                <a:lnTo>
                  <a:pt x="6" y="180"/>
                </a:lnTo>
                <a:lnTo>
                  <a:pt x="5" y="179"/>
                </a:lnTo>
                <a:lnTo>
                  <a:pt x="3" y="177"/>
                </a:lnTo>
                <a:lnTo>
                  <a:pt x="3" y="175"/>
                </a:lnTo>
                <a:lnTo>
                  <a:pt x="5" y="175"/>
                </a:lnTo>
                <a:lnTo>
                  <a:pt x="6" y="174"/>
                </a:lnTo>
                <a:lnTo>
                  <a:pt x="8" y="174"/>
                </a:lnTo>
                <a:lnTo>
                  <a:pt x="18" y="174"/>
                </a:lnTo>
                <a:lnTo>
                  <a:pt x="23" y="170"/>
                </a:lnTo>
                <a:lnTo>
                  <a:pt x="23" y="170"/>
                </a:lnTo>
                <a:lnTo>
                  <a:pt x="25" y="170"/>
                </a:lnTo>
                <a:lnTo>
                  <a:pt x="26" y="172"/>
                </a:lnTo>
                <a:lnTo>
                  <a:pt x="28" y="172"/>
                </a:lnTo>
                <a:lnTo>
                  <a:pt x="28" y="172"/>
                </a:lnTo>
                <a:lnTo>
                  <a:pt x="28" y="172"/>
                </a:lnTo>
                <a:lnTo>
                  <a:pt x="28" y="172"/>
                </a:lnTo>
                <a:lnTo>
                  <a:pt x="30" y="172"/>
                </a:lnTo>
                <a:lnTo>
                  <a:pt x="30" y="170"/>
                </a:lnTo>
                <a:lnTo>
                  <a:pt x="30" y="170"/>
                </a:lnTo>
                <a:lnTo>
                  <a:pt x="30" y="170"/>
                </a:lnTo>
                <a:lnTo>
                  <a:pt x="30" y="169"/>
                </a:lnTo>
                <a:lnTo>
                  <a:pt x="30" y="167"/>
                </a:lnTo>
                <a:lnTo>
                  <a:pt x="30" y="167"/>
                </a:lnTo>
                <a:lnTo>
                  <a:pt x="30" y="165"/>
                </a:lnTo>
                <a:lnTo>
                  <a:pt x="30" y="165"/>
                </a:lnTo>
                <a:lnTo>
                  <a:pt x="30" y="165"/>
                </a:lnTo>
                <a:lnTo>
                  <a:pt x="31" y="164"/>
                </a:lnTo>
                <a:lnTo>
                  <a:pt x="31" y="164"/>
                </a:lnTo>
                <a:lnTo>
                  <a:pt x="31" y="164"/>
                </a:lnTo>
                <a:lnTo>
                  <a:pt x="31" y="162"/>
                </a:lnTo>
                <a:lnTo>
                  <a:pt x="33" y="162"/>
                </a:lnTo>
                <a:lnTo>
                  <a:pt x="33" y="160"/>
                </a:lnTo>
                <a:lnTo>
                  <a:pt x="33" y="160"/>
                </a:lnTo>
                <a:lnTo>
                  <a:pt x="33" y="160"/>
                </a:lnTo>
                <a:lnTo>
                  <a:pt x="33" y="159"/>
                </a:lnTo>
                <a:lnTo>
                  <a:pt x="33" y="159"/>
                </a:lnTo>
                <a:lnTo>
                  <a:pt x="33" y="159"/>
                </a:lnTo>
                <a:lnTo>
                  <a:pt x="33" y="157"/>
                </a:lnTo>
                <a:lnTo>
                  <a:pt x="31" y="157"/>
                </a:lnTo>
                <a:lnTo>
                  <a:pt x="31" y="157"/>
                </a:lnTo>
                <a:lnTo>
                  <a:pt x="31" y="157"/>
                </a:lnTo>
                <a:lnTo>
                  <a:pt x="31" y="157"/>
                </a:lnTo>
                <a:lnTo>
                  <a:pt x="28" y="155"/>
                </a:lnTo>
                <a:lnTo>
                  <a:pt x="28" y="155"/>
                </a:lnTo>
                <a:lnTo>
                  <a:pt x="28" y="155"/>
                </a:lnTo>
                <a:lnTo>
                  <a:pt x="28" y="155"/>
                </a:lnTo>
                <a:lnTo>
                  <a:pt x="28" y="152"/>
                </a:lnTo>
                <a:lnTo>
                  <a:pt x="28" y="152"/>
                </a:lnTo>
                <a:lnTo>
                  <a:pt x="28" y="152"/>
                </a:lnTo>
                <a:lnTo>
                  <a:pt x="28" y="150"/>
                </a:lnTo>
                <a:lnTo>
                  <a:pt x="28" y="150"/>
                </a:lnTo>
                <a:lnTo>
                  <a:pt x="28" y="150"/>
                </a:lnTo>
                <a:lnTo>
                  <a:pt x="28" y="150"/>
                </a:lnTo>
                <a:lnTo>
                  <a:pt x="28" y="148"/>
                </a:lnTo>
                <a:lnTo>
                  <a:pt x="28" y="148"/>
                </a:lnTo>
                <a:lnTo>
                  <a:pt x="28" y="148"/>
                </a:lnTo>
                <a:lnTo>
                  <a:pt x="25" y="147"/>
                </a:lnTo>
                <a:lnTo>
                  <a:pt x="20" y="145"/>
                </a:lnTo>
                <a:lnTo>
                  <a:pt x="16" y="143"/>
                </a:lnTo>
                <a:lnTo>
                  <a:pt x="16" y="143"/>
                </a:lnTo>
                <a:lnTo>
                  <a:pt x="16" y="143"/>
                </a:lnTo>
                <a:lnTo>
                  <a:pt x="15" y="143"/>
                </a:lnTo>
                <a:lnTo>
                  <a:pt x="15" y="143"/>
                </a:lnTo>
                <a:lnTo>
                  <a:pt x="15" y="143"/>
                </a:lnTo>
                <a:lnTo>
                  <a:pt x="15" y="143"/>
                </a:lnTo>
                <a:lnTo>
                  <a:pt x="15" y="143"/>
                </a:lnTo>
                <a:lnTo>
                  <a:pt x="13" y="143"/>
                </a:lnTo>
                <a:lnTo>
                  <a:pt x="1" y="138"/>
                </a:lnTo>
                <a:lnTo>
                  <a:pt x="0" y="138"/>
                </a:lnTo>
                <a:lnTo>
                  <a:pt x="0" y="137"/>
                </a:lnTo>
                <a:lnTo>
                  <a:pt x="0" y="137"/>
                </a:lnTo>
                <a:lnTo>
                  <a:pt x="0" y="132"/>
                </a:lnTo>
                <a:lnTo>
                  <a:pt x="1" y="132"/>
                </a:lnTo>
                <a:lnTo>
                  <a:pt x="1" y="132"/>
                </a:lnTo>
                <a:lnTo>
                  <a:pt x="5" y="132"/>
                </a:lnTo>
                <a:lnTo>
                  <a:pt x="5" y="132"/>
                </a:lnTo>
                <a:lnTo>
                  <a:pt x="5" y="132"/>
                </a:lnTo>
                <a:lnTo>
                  <a:pt x="5" y="132"/>
                </a:lnTo>
                <a:lnTo>
                  <a:pt x="5" y="132"/>
                </a:lnTo>
                <a:lnTo>
                  <a:pt x="6" y="133"/>
                </a:lnTo>
                <a:lnTo>
                  <a:pt x="6" y="133"/>
                </a:lnTo>
                <a:lnTo>
                  <a:pt x="6" y="133"/>
                </a:lnTo>
                <a:lnTo>
                  <a:pt x="8" y="133"/>
                </a:lnTo>
                <a:lnTo>
                  <a:pt x="8" y="133"/>
                </a:lnTo>
                <a:lnTo>
                  <a:pt x="8" y="133"/>
                </a:lnTo>
                <a:lnTo>
                  <a:pt x="8" y="133"/>
                </a:lnTo>
                <a:lnTo>
                  <a:pt x="10" y="132"/>
                </a:lnTo>
                <a:lnTo>
                  <a:pt x="15" y="120"/>
                </a:lnTo>
                <a:lnTo>
                  <a:pt x="16" y="120"/>
                </a:lnTo>
                <a:lnTo>
                  <a:pt x="16" y="120"/>
                </a:lnTo>
                <a:lnTo>
                  <a:pt x="16" y="118"/>
                </a:lnTo>
                <a:lnTo>
                  <a:pt x="20" y="118"/>
                </a:lnTo>
                <a:lnTo>
                  <a:pt x="20" y="118"/>
                </a:lnTo>
                <a:lnTo>
                  <a:pt x="20" y="120"/>
                </a:lnTo>
                <a:lnTo>
                  <a:pt x="21" y="120"/>
                </a:lnTo>
                <a:lnTo>
                  <a:pt x="21" y="122"/>
                </a:lnTo>
                <a:lnTo>
                  <a:pt x="21" y="122"/>
                </a:lnTo>
                <a:lnTo>
                  <a:pt x="23" y="122"/>
                </a:lnTo>
                <a:lnTo>
                  <a:pt x="28" y="118"/>
                </a:lnTo>
                <a:lnTo>
                  <a:pt x="28" y="118"/>
                </a:lnTo>
                <a:lnTo>
                  <a:pt x="28" y="116"/>
                </a:lnTo>
                <a:lnTo>
                  <a:pt x="38" y="113"/>
                </a:lnTo>
                <a:lnTo>
                  <a:pt x="40" y="110"/>
                </a:lnTo>
                <a:lnTo>
                  <a:pt x="42" y="110"/>
                </a:lnTo>
                <a:lnTo>
                  <a:pt x="42" y="110"/>
                </a:lnTo>
                <a:lnTo>
                  <a:pt x="45" y="110"/>
                </a:lnTo>
                <a:lnTo>
                  <a:pt x="48" y="108"/>
                </a:lnTo>
                <a:lnTo>
                  <a:pt x="50" y="108"/>
                </a:lnTo>
                <a:lnTo>
                  <a:pt x="50" y="108"/>
                </a:lnTo>
                <a:lnTo>
                  <a:pt x="52" y="108"/>
                </a:lnTo>
                <a:lnTo>
                  <a:pt x="52" y="108"/>
                </a:lnTo>
                <a:lnTo>
                  <a:pt x="53" y="108"/>
                </a:lnTo>
                <a:lnTo>
                  <a:pt x="55" y="106"/>
                </a:lnTo>
                <a:lnTo>
                  <a:pt x="57" y="103"/>
                </a:lnTo>
                <a:lnTo>
                  <a:pt x="57" y="103"/>
                </a:lnTo>
                <a:lnTo>
                  <a:pt x="62" y="101"/>
                </a:lnTo>
                <a:lnTo>
                  <a:pt x="65" y="101"/>
                </a:lnTo>
                <a:lnTo>
                  <a:pt x="65" y="103"/>
                </a:lnTo>
                <a:lnTo>
                  <a:pt x="67" y="103"/>
                </a:lnTo>
                <a:lnTo>
                  <a:pt x="67" y="103"/>
                </a:lnTo>
                <a:lnTo>
                  <a:pt x="67" y="103"/>
                </a:lnTo>
                <a:lnTo>
                  <a:pt x="68" y="105"/>
                </a:lnTo>
                <a:lnTo>
                  <a:pt x="68" y="105"/>
                </a:lnTo>
                <a:lnTo>
                  <a:pt x="68" y="105"/>
                </a:lnTo>
                <a:lnTo>
                  <a:pt x="70" y="105"/>
                </a:lnTo>
                <a:lnTo>
                  <a:pt x="70" y="105"/>
                </a:lnTo>
                <a:lnTo>
                  <a:pt x="73" y="101"/>
                </a:lnTo>
                <a:lnTo>
                  <a:pt x="73" y="101"/>
                </a:lnTo>
                <a:lnTo>
                  <a:pt x="73" y="101"/>
                </a:lnTo>
                <a:lnTo>
                  <a:pt x="73" y="101"/>
                </a:lnTo>
                <a:lnTo>
                  <a:pt x="73" y="101"/>
                </a:lnTo>
                <a:lnTo>
                  <a:pt x="73" y="100"/>
                </a:lnTo>
                <a:lnTo>
                  <a:pt x="73" y="100"/>
                </a:lnTo>
                <a:lnTo>
                  <a:pt x="73" y="100"/>
                </a:lnTo>
                <a:lnTo>
                  <a:pt x="73" y="100"/>
                </a:lnTo>
                <a:lnTo>
                  <a:pt x="73" y="98"/>
                </a:lnTo>
                <a:lnTo>
                  <a:pt x="73" y="98"/>
                </a:lnTo>
                <a:lnTo>
                  <a:pt x="73" y="98"/>
                </a:lnTo>
                <a:lnTo>
                  <a:pt x="73" y="96"/>
                </a:lnTo>
                <a:lnTo>
                  <a:pt x="73" y="96"/>
                </a:lnTo>
                <a:lnTo>
                  <a:pt x="73" y="96"/>
                </a:lnTo>
                <a:lnTo>
                  <a:pt x="75" y="96"/>
                </a:lnTo>
                <a:lnTo>
                  <a:pt x="80" y="96"/>
                </a:lnTo>
                <a:lnTo>
                  <a:pt x="82" y="96"/>
                </a:lnTo>
                <a:lnTo>
                  <a:pt x="84" y="96"/>
                </a:lnTo>
                <a:lnTo>
                  <a:pt x="84" y="96"/>
                </a:lnTo>
                <a:lnTo>
                  <a:pt x="84" y="95"/>
                </a:lnTo>
                <a:lnTo>
                  <a:pt x="85" y="95"/>
                </a:lnTo>
                <a:lnTo>
                  <a:pt x="85" y="95"/>
                </a:lnTo>
                <a:lnTo>
                  <a:pt x="85" y="93"/>
                </a:lnTo>
                <a:lnTo>
                  <a:pt x="84" y="93"/>
                </a:lnTo>
                <a:lnTo>
                  <a:pt x="84" y="91"/>
                </a:lnTo>
                <a:lnTo>
                  <a:pt x="84" y="91"/>
                </a:lnTo>
                <a:lnTo>
                  <a:pt x="84" y="91"/>
                </a:lnTo>
                <a:lnTo>
                  <a:pt x="84" y="91"/>
                </a:lnTo>
                <a:lnTo>
                  <a:pt x="84" y="90"/>
                </a:lnTo>
                <a:lnTo>
                  <a:pt x="85" y="90"/>
                </a:lnTo>
                <a:lnTo>
                  <a:pt x="85" y="90"/>
                </a:lnTo>
                <a:lnTo>
                  <a:pt x="85" y="90"/>
                </a:lnTo>
                <a:lnTo>
                  <a:pt x="85" y="88"/>
                </a:lnTo>
                <a:lnTo>
                  <a:pt x="87" y="88"/>
                </a:lnTo>
                <a:lnTo>
                  <a:pt x="87" y="86"/>
                </a:lnTo>
                <a:lnTo>
                  <a:pt x="87" y="86"/>
                </a:lnTo>
                <a:lnTo>
                  <a:pt x="87" y="85"/>
                </a:lnTo>
                <a:lnTo>
                  <a:pt x="87" y="85"/>
                </a:lnTo>
                <a:lnTo>
                  <a:pt x="87" y="85"/>
                </a:lnTo>
                <a:lnTo>
                  <a:pt x="89" y="85"/>
                </a:lnTo>
                <a:lnTo>
                  <a:pt x="89" y="85"/>
                </a:lnTo>
                <a:lnTo>
                  <a:pt x="90" y="85"/>
                </a:lnTo>
                <a:lnTo>
                  <a:pt x="90" y="85"/>
                </a:lnTo>
                <a:lnTo>
                  <a:pt x="94" y="83"/>
                </a:lnTo>
                <a:lnTo>
                  <a:pt x="94" y="81"/>
                </a:lnTo>
                <a:lnTo>
                  <a:pt x="94" y="81"/>
                </a:lnTo>
                <a:lnTo>
                  <a:pt x="95" y="79"/>
                </a:lnTo>
                <a:lnTo>
                  <a:pt x="95" y="79"/>
                </a:lnTo>
                <a:lnTo>
                  <a:pt x="95" y="79"/>
                </a:lnTo>
                <a:lnTo>
                  <a:pt x="97" y="81"/>
                </a:lnTo>
                <a:lnTo>
                  <a:pt x="97" y="81"/>
                </a:lnTo>
                <a:lnTo>
                  <a:pt x="99" y="83"/>
                </a:lnTo>
                <a:lnTo>
                  <a:pt x="99" y="83"/>
                </a:lnTo>
                <a:lnTo>
                  <a:pt x="99" y="81"/>
                </a:lnTo>
                <a:lnTo>
                  <a:pt x="99" y="79"/>
                </a:lnTo>
                <a:lnTo>
                  <a:pt x="99" y="79"/>
                </a:lnTo>
                <a:lnTo>
                  <a:pt x="99" y="78"/>
                </a:lnTo>
                <a:lnTo>
                  <a:pt x="99" y="78"/>
                </a:lnTo>
                <a:lnTo>
                  <a:pt x="100" y="76"/>
                </a:lnTo>
                <a:lnTo>
                  <a:pt x="100" y="76"/>
                </a:lnTo>
                <a:lnTo>
                  <a:pt x="100" y="74"/>
                </a:lnTo>
                <a:lnTo>
                  <a:pt x="100" y="73"/>
                </a:lnTo>
                <a:lnTo>
                  <a:pt x="102" y="73"/>
                </a:lnTo>
                <a:lnTo>
                  <a:pt x="99" y="71"/>
                </a:lnTo>
                <a:lnTo>
                  <a:pt x="100" y="69"/>
                </a:lnTo>
                <a:lnTo>
                  <a:pt x="102" y="69"/>
                </a:lnTo>
                <a:lnTo>
                  <a:pt x="104" y="68"/>
                </a:lnTo>
                <a:lnTo>
                  <a:pt x="107" y="66"/>
                </a:lnTo>
                <a:lnTo>
                  <a:pt x="107" y="64"/>
                </a:lnTo>
                <a:lnTo>
                  <a:pt x="105" y="63"/>
                </a:lnTo>
                <a:lnTo>
                  <a:pt x="104" y="61"/>
                </a:lnTo>
                <a:lnTo>
                  <a:pt x="105" y="59"/>
                </a:lnTo>
                <a:lnTo>
                  <a:pt x="105" y="59"/>
                </a:lnTo>
                <a:lnTo>
                  <a:pt x="109" y="56"/>
                </a:lnTo>
                <a:lnTo>
                  <a:pt x="109" y="54"/>
                </a:lnTo>
                <a:lnTo>
                  <a:pt x="109" y="53"/>
                </a:lnTo>
                <a:lnTo>
                  <a:pt x="110" y="53"/>
                </a:lnTo>
                <a:lnTo>
                  <a:pt x="122" y="53"/>
                </a:lnTo>
                <a:lnTo>
                  <a:pt x="122" y="53"/>
                </a:lnTo>
                <a:lnTo>
                  <a:pt x="122" y="54"/>
                </a:lnTo>
                <a:lnTo>
                  <a:pt x="124" y="54"/>
                </a:lnTo>
                <a:lnTo>
                  <a:pt x="124" y="54"/>
                </a:lnTo>
                <a:lnTo>
                  <a:pt x="124" y="54"/>
                </a:lnTo>
                <a:lnTo>
                  <a:pt x="124" y="56"/>
                </a:lnTo>
                <a:lnTo>
                  <a:pt x="124" y="56"/>
                </a:lnTo>
                <a:lnTo>
                  <a:pt x="124" y="56"/>
                </a:lnTo>
                <a:lnTo>
                  <a:pt x="126" y="58"/>
                </a:lnTo>
                <a:lnTo>
                  <a:pt x="129" y="58"/>
                </a:lnTo>
                <a:lnTo>
                  <a:pt x="134" y="59"/>
                </a:lnTo>
                <a:lnTo>
                  <a:pt x="136" y="58"/>
                </a:lnTo>
                <a:lnTo>
                  <a:pt x="137" y="58"/>
                </a:lnTo>
                <a:lnTo>
                  <a:pt x="137" y="58"/>
                </a:lnTo>
                <a:lnTo>
                  <a:pt x="139" y="58"/>
                </a:lnTo>
                <a:lnTo>
                  <a:pt x="139" y="56"/>
                </a:lnTo>
                <a:lnTo>
                  <a:pt x="139" y="56"/>
                </a:lnTo>
                <a:lnTo>
                  <a:pt x="139" y="56"/>
                </a:lnTo>
                <a:lnTo>
                  <a:pt x="139" y="56"/>
                </a:lnTo>
                <a:lnTo>
                  <a:pt x="139" y="54"/>
                </a:lnTo>
                <a:lnTo>
                  <a:pt x="139" y="54"/>
                </a:lnTo>
                <a:lnTo>
                  <a:pt x="139" y="54"/>
                </a:lnTo>
                <a:lnTo>
                  <a:pt x="141" y="53"/>
                </a:lnTo>
                <a:lnTo>
                  <a:pt x="141" y="53"/>
                </a:lnTo>
                <a:lnTo>
                  <a:pt x="141" y="51"/>
                </a:lnTo>
                <a:lnTo>
                  <a:pt x="141" y="51"/>
                </a:lnTo>
                <a:lnTo>
                  <a:pt x="141" y="51"/>
                </a:lnTo>
                <a:lnTo>
                  <a:pt x="141" y="49"/>
                </a:lnTo>
                <a:lnTo>
                  <a:pt x="141" y="49"/>
                </a:lnTo>
                <a:lnTo>
                  <a:pt x="141" y="49"/>
                </a:lnTo>
                <a:lnTo>
                  <a:pt x="142" y="49"/>
                </a:lnTo>
                <a:lnTo>
                  <a:pt x="144" y="49"/>
                </a:lnTo>
                <a:lnTo>
                  <a:pt x="149" y="49"/>
                </a:lnTo>
                <a:lnTo>
                  <a:pt x="152" y="49"/>
                </a:lnTo>
                <a:lnTo>
                  <a:pt x="156" y="51"/>
                </a:lnTo>
                <a:lnTo>
                  <a:pt x="156" y="51"/>
                </a:lnTo>
                <a:lnTo>
                  <a:pt x="156" y="49"/>
                </a:lnTo>
                <a:lnTo>
                  <a:pt x="158" y="49"/>
                </a:lnTo>
                <a:lnTo>
                  <a:pt x="159" y="48"/>
                </a:lnTo>
                <a:lnTo>
                  <a:pt x="159" y="46"/>
                </a:lnTo>
                <a:lnTo>
                  <a:pt x="159" y="44"/>
                </a:lnTo>
                <a:lnTo>
                  <a:pt x="159" y="44"/>
                </a:lnTo>
                <a:lnTo>
                  <a:pt x="159" y="42"/>
                </a:lnTo>
                <a:lnTo>
                  <a:pt x="159" y="42"/>
                </a:lnTo>
                <a:lnTo>
                  <a:pt x="159" y="42"/>
                </a:lnTo>
                <a:lnTo>
                  <a:pt x="159" y="41"/>
                </a:lnTo>
                <a:lnTo>
                  <a:pt x="158" y="41"/>
                </a:lnTo>
                <a:lnTo>
                  <a:pt x="158" y="41"/>
                </a:lnTo>
                <a:lnTo>
                  <a:pt x="158" y="39"/>
                </a:lnTo>
                <a:lnTo>
                  <a:pt x="158" y="39"/>
                </a:lnTo>
                <a:lnTo>
                  <a:pt x="158" y="37"/>
                </a:lnTo>
                <a:lnTo>
                  <a:pt x="159" y="37"/>
                </a:lnTo>
                <a:lnTo>
                  <a:pt x="159" y="36"/>
                </a:lnTo>
                <a:lnTo>
                  <a:pt x="159" y="36"/>
                </a:lnTo>
                <a:lnTo>
                  <a:pt x="159" y="34"/>
                </a:lnTo>
                <a:lnTo>
                  <a:pt x="159" y="34"/>
                </a:lnTo>
                <a:lnTo>
                  <a:pt x="159" y="34"/>
                </a:lnTo>
                <a:lnTo>
                  <a:pt x="152" y="29"/>
                </a:lnTo>
                <a:lnTo>
                  <a:pt x="151" y="27"/>
                </a:lnTo>
                <a:lnTo>
                  <a:pt x="149" y="27"/>
                </a:lnTo>
                <a:lnTo>
                  <a:pt x="149" y="27"/>
                </a:lnTo>
                <a:lnTo>
                  <a:pt x="149" y="26"/>
                </a:lnTo>
                <a:lnTo>
                  <a:pt x="149" y="26"/>
                </a:lnTo>
                <a:lnTo>
                  <a:pt x="149" y="26"/>
                </a:lnTo>
                <a:lnTo>
                  <a:pt x="149" y="26"/>
                </a:lnTo>
                <a:lnTo>
                  <a:pt x="154" y="16"/>
                </a:lnTo>
                <a:lnTo>
                  <a:pt x="154" y="16"/>
                </a:lnTo>
                <a:lnTo>
                  <a:pt x="154" y="16"/>
                </a:lnTo>
                <a:lnTo>
                  <a:pt x="154" y="14"/>
                </a:lnTo>
                <a:lnTo>
                  <a:pt x="156" y="12"/>
                </a:lnTo>
                <a:lnTo>
                  <a:pt x="158" y="11"/>
                </a:lnTo>
                <a:lnTo>
                  <a:pt x="158" y="11"/>
                </a:lnTo>
                <a:lnTo>
                  <a:pt x="159" y="11"/>
                </a:lnTo>
                <a:lnTo>
                  <a:pt x="159" y="9"/>
                </a:lnTo>
                <a:lnTo>
                  <a:pt x="159" y="9"/>
                </a:lnTo>
                <a:lnTo>
                  <a:pt x="159" y="9"/>
                </a:lnTo>
                <a:lnTo>
                  <a:pt x="159" y="7"/>
                </a:lnTo>
                <a:lnTo>
                  <a:pt x="159" y="7"/>
                </a:lnTo>
                <a:lnTo>
                  <a:pt x="159" y="6"/>
                </a:lnTo>
                <a:lnTo>
                  <a:pt x="159" y="6"/>
                </a:lnTo>
                <a:lnTo>
                  <a:pt x="159" y="4"/>
                </a:lnTo>
                <a:lnTo>
                  <a:pt x="159" y="4"/>
                </a:lnTo>
                <a:lnTo>
                  <a:pt x="161" y="2"/>
                </a:lnTo>
                <a:lnTo>
                  <a:pt x="161" y="2"/>
                </a:lnTo>
                <a:lnTo>
                  <a:pt x="163" y="2"/>
                </a:lnTo>
                <a:lnTo>
                  <a:pt x="163" y="2"/>
                </a:lnTo>
                <a:lnTo>
                  <a:pt x="163" y="2"/>
                </a:lnTo>
                <a:lnTo>
                  <a:pt x="163" y="2"/>
                </a:lnTo>
                <a:lnTo>
                  <a:pt x="164" y="4"/>
                </a:lnTo>
                <a:lnTo>
                  <a:pt x="166" y="4"/>
                </a:lnTo>
                <a:lnTo>
                  <a:pt x="168" y="4"/>
                </a:lnTo>
                <a:lnTo>
                  <a:pt x="176" y="0"/>
                </a:lnTo>
                <a:lnTo>
                  <a:pt x="176" y="0"/>
                </a:lnTo>
                <a:lnTo>
                  <a:pt x="178" y="0"/>
                </a:lnTo>
                <a:lnTo>
                  <a:pt x="178" y="2"/>
                </a:lnTo>
                <a:lnTo>
                  <a:pt x="178" y="4"/>
                </a:lnTo>
                <a:lnTo>
                  <a:pt x="179" y="6"/>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28" name="Freeform 111">
            <a:extLst>
              <a:ext uri="{FF2B5EF4-FFF2-40B4-BE49-F238E27FC236}">
                <a16:creationId xmlns:a16="http://schemas.microsoft.com/office/drawing/2014/main" id="{84D36F1E-14EB-49D0-886A-CCBB4DF60771}"/>
              </a:ext>
            </a:extLst>
          </p:cNvPr>
          <p:cNvSpPr>
            <a:spLocks/>
          </p:cNvSpPr>
          <p:nvPr/>
        </p:nvSpPr>
        <p:spPr bwMode="auto">
          <a:xfrm>
            <a:off x="7364699" y="5055729"/>
            <a:ext cx="253935" cy="412282"/>
          </a:xfrm>
          <a:custGeom>
            <a:avLst/>
            <a:gdLst>
              <a:gd name="T0" fmla="*/ 253 w 263"/>
              <a:gd name="T1" fmla="*/ 79 h 427"/>
              <a:gd name="T2" fmla="*/ 262 w 263"/>
              <a:gd name="T3" fmla="*/ 92 h 427"/>
              <a:gd name="T4" fmla="*/ 243 w 263"/>
              <a:gd name="T5" fmla="*/ 106 h 427"/>
              <a:gd name="T6" fmla="*/ 210 w 263"/>
              <a:gd name="T7" fmla="*/ 143 h 427"/>
              <a:gd name="T8" fmla="*/ 213 w 263"/>
              <a:gd name="T9" fmla="*/ 160 h 427"/>
              <a:gd name="T10" fmla="*/ 221 w 263"/>
              <a:gd name="T11" fmla="*/ 173 h 427"/>
              <a:gd name="T12" fmla="*/ 226 w 263"/>
              <a:gd name="T13" fmla="*/ 180 h 427"/>
              <a:gd name="T14" fmla="*/ 218 w 263"/>
              <a:gd name="T15" fmla="*/ 207 h 427"/>
              <a:gd name="T16" fmla="*/ 215 w 263"/>
              <a:gd name="T17" fmla="*/ 220 h 427"/>
              <a:gd name="T18" fmla="*/ 215 w 263"/>
              <a:gd name="T19" fmla="*/ 235 h 427"/>
              <a:gd name="T20" fmla="*/ 226 w 263"/>
              <a:gd name="T21" fmla="*/ 227 h 427"/>
              <a:gd name="T22" fmla="*/ 240 w 263"/>
              <a:gd name="T23" fmla="*/ 235 h 427"/>
              <a:gd name="T24" fmla="*/ 248 w 263"/>
              <a:gd name="T25" fmla="*/ 239 h 427"/>
              <a:gd name="T26" fmla="*/ 238 w 263"/>
              <a:gd name="T27" fmla="*/ 257 h 427"/>
              <a:gd name="T28" fmla="*/ 248 w 263"/>
              <a:gd name="T29" fmla="*/ 274 h 427"/>
              <a:gd name="T30" fmla="*/ 240 w 263"/>
              <a:gd name="T31" fmla="*/ 286 h 427"/>
              <a:gd name="T32" fmla="*/ 230 w 263"/>
              <a:gd name="T33" fmla="*/ 301 h 427"/>
              <a:gd name="T34" fmla="*/ 226 w 263"/>
              <a:gd name="T35" fmla="*/ 321 h 427"/>
              <a:gd name="T36" fmla="*/ 242 w 263"/>
              <a:gd name="T37" fmla="*/ 331 h 427"/>
              <a:gd name="T38" fmla="*/ 233 w 263"/>
              <a:gd name="T39" fmla="*/ 350 h 427"/>
              <a:gd name="T40" fmla="*/ 245 w 263"/>
              <a:gd name="T41" fmla="*/ 361 h 427"/>
              <a:gd name="T42" fmla="*/ 245 w 263"/>
              <a:gd name="T43" fmla="*/ 378 h 427"/>
              <a:gd name="T44" fmla="*/ 242 w 263"/>
              <a:gd name="T45" fmla="*/ 390 h 427"/>
              <a:gd name="T46" fmla="*/ 223 w 263"/>
              <a:gd name="T47" fmla="*/ 408 h 427"/>
              <a:gd name="T48" fmla="*/ 218 w 263"/>
              <a:gd name="T49" fmla="*/ 420 h 427"/>
              <a:gd name="T50" fmla="*/ 203 w 263"/>
              <a:gd name="T51" fmla="*/ 415 h 427"/>
              <a:gd name="T52" fmla="*/ 193 w 263"/>
              <a:gd name="T53" fmla="*/ 405 h 427"/>
              <a:gd name="T54" fmla="*/ 173 w 263"/>
              <a:gd name="T55" fmla="*/ 397 h 427"/>
              <a:gd name="T56" fmla="*/ 147 w 263"/>
              <a:gd name="T57" fmla="*/ 395 h 427"/>
              <a:gd name="T58" fmla="*/ 137 w 263"/>
              <a:gd name="T59" fmla="*/ 376 h 427"/>
              <a:gd name="T60" fmla="*/ 127 w 263"/>
              <a:gd name="T61" fmla="*/ 370 h 427"/>
              <a:gd name="T62" fmla="*/ 132 w 263"/>
              <a:gd name="T63" fmla="*/ 348 h 427"/>
              <a:gd name="T64" fmla="*/ 114 w 263"/>
              <a:gd name="T65" fmla="*/ 333 h 427"/>
              <a:gd name="T66" fmla="*/ 116 w 263"/>
              <a:gd name="T67" fmla="*/ 328 h 427"/>
              <a:gd name="T68" fmla="*/ 131 w 263"/>
              <a:gd name="T69" fmla="*/ 307 h 427"/>
              <a:gd name="T70" fmla="*/ 102 w 263"/>
              <a:gd name="T71" fmla="*/ 296 h 427"/>
              <a:gd name="T72" fmla="*/ 87 w 263"/>
              <a:gd name="T73" fmla="*/ 264 h 427"/>
              <a:gd name="T74" fmla="*/ 33 w 263"/>
              <a:gd name="T75" fmla="*/ 213 h 427"/>
              <a:gd name="T76" fmla="*/ 23 w 263"/>
              <a:gd name="T77" fmla="*/ 190 h 427"/>
              <a:gd name="T78" fmla="*/ 28 w 263"/>
              <a:gd name="T79" fmla="*/ 176 h 427"/>
              <a:gd name="T80" fmla="*/ 21 w 263"/>
              <a:gd name="T81" fmla="*/ 165 h 427"/>
              <a:gd name="T82" fmla="*/ 20 w 263"/>
              <a:gd name="T83" fmla="*/ 128 h 427"/>
              <a:gd name="T84" fmla="*/ 15 w 263"/>
              <a:gd name="T85" fmla="*/ 121 h 427"/>
              <a:gd name="T86" fmla="*/ 11 w 263"/>
              <a:gd name="T87" fmla="*/ 102 h 427"/>
              <a:gd name="T88" fmla="*/ 8 w 263"/>
              <a:gd name="T89" fmla="*/ 91 h 427"/>
              <a:gd name="T90" fmla="*/ 5 w 263"/>
              <a:gd name="T91" fmla="*/ 84 h 427"/>
              <a:gd name="T92" fmla="*/ 6 w 263"/>
              <a:gd name="T93" fmla="*/ 70 h 427"/>
              <a:gd name="T94" fmla="*/ 37 w 263"/>
              <a:gd name="T95" fmla="*/ 59 h 427"/>
              <a:gd name="T96" fmla="*/ 62 w 263"/>
              <a:gd name="T97" fmla="*/ 47 h 427"/>
              <a:gd name="T98" fmla="*/ 77 w 263"/>
              <a:gd name="T99" fmla="*/ 33 h 427"/>
              <a:gd name="T100" fmla="*/ 90 w 263"/>
              <a:gd name="T101" fmla="*/ 25 h 427"/>
              <a:gd name="T102" fmla="*/ 105 w 263"/>
              <a:gd name="T103" fmla="*/ 23 h 427"/>
              <a:gd name="T104" fmla="*/ 126 w 263"/>
              <a:gd name="T105" fmla="*/ 18 h 427"/>
              <a:gd name="T106" fmla="*/ 136 w 263"/>
              <a:gd name="T107" fmla="*/ 23 h 427"/>
              <a:gd name="T108" fmla="*/ 144 w 263"/>
              <a:gd name="T109" fmla="*/ 15 h 427"/>
              <a:gd name="T110" fmla="*/ 191 w 263"/>
              <a:gd name="T111" fmla="*/ 13 h 427"/>
              <a:gd name="T112" fmla="*/ 226 w 263"/>
              <a:gd name="T113" fmla="*/ 10 h 427"/>
              <a:gd name="T114" fmla="*/ 215 w 263"/>
              <a:gd name="T115" fmla="*/ 22 h 427"/>
              <a:gd name="T116" fmla="*/ 226 w 263"/>
              <a:gd name="T117" fmla="*/ 42 h 427"/>
              <a:gd name="T118" fmla="*/ 243 w 263"/>
              <a:gd name="T119" fmla="*/ 54 h 427"/>
              <a:gd name="T120" fmla="*/ 247 w 263"/>
              <a:gd name="T121" fmla="*/ 64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427">
                <a:moveTo>
                  <a:pt x="247" y="64"/>
                </a:moveTo>
                <a:lnTo>
                  <a:pt x="248" y="64"/>
                </a:lnTo>
                <a:lnTo>
                  <a:pt x="248" y="64"/>
                </a:lnTo>
                <a:lnTo>
                  <a:pt x="250" y="65"/>
                </a:lnTo>
                <a:lnTo>
                  <a:pt x="250" y="65"/>
                </a:lnTo>
                <a:lnTo>
                  <a:pt x="250" y="65"/>
                </a:lnTo>
                <a:lnTo>
                  <a:pt x="252" y="65"/>
                </a:lnTo>
                <a:lnTo>
                  <a:pt x="252" y="67"/>
                </a:lnTo>
                <a:lnTo>
                  <a:pt x="252" y="67"/>
                </a:lnTo>
                <a:lnTo>
                  <a:pt x="252" y="69"/>
                </a:lnTo>
                <a:lnTo>
                  <a:pt x="252" y="69"/>
                </a:lnTo>
                <a:lnTo>
                  <a:pt x="252" y="69"/>
                </a:lnTo>
                <a:lnTo>
                  <a:pt x="253" y="70"/>
                </a:lnTo>
                <a:lnTo>
                  <a:pt x="253" y="70"/>
                </a:lnTo>
                <a:lnTo>
                  <a:pt x="253" y="70"/>
                </a:lnTo>
                <a:lnTo>
                  <a:pt x="255" y="72"/>
                </a:lnTo>
                <a:lnTo>
                  <a:pt x="255" y="72"/>
                </a:lnTo>
                <a:lnTo>
                  <a:pt x="253" y="74"/>
                </a:lnTo>
                <a:lnTo>
                  <a:pt x="253" y="75"/>
                </a:lnTo>
                <a:lnTo>
                  <a:pt x="253" y="79"/>
                </a:lnTo>
                <a:lnTo>
                  <a:pt x="255" y="79"/>
                </a:lnTo>
                <a:lnTo>
                  <a:pt x="257" y="80"/>
                </a:lnTo>
                <a:lnTo>
                  <a:pt x="257" y="82"/>
                </a:lnTo>
                <a:lnTo>
                  <a:pt x="257" y="84"/>
                </a:lnTo>
                <a:lnTo>
                  <a:pt x="257" y="86"/>
                </a:lnTo>
                <a:lnTo>
                  <a:pt x="257" y="86"/>
                </a:lnTo>
                <a:lnTo>
                  <a:pt x="257" y="86"/>
                </a:lnTo>
                <a:lnTo>
                  <a:pt x="257" y="87"/>
                </a:lnTo>
                <a:lnTo>
                  <a:pt x="258" y="87"/>
                </a:lnTo>
                <a:lnTo>
                  <a:pt x="258" y="87"/>
                </a:lnTo>
                <a:lnTo>
                  <a:pt x="262" y="89"/>
                </a:lnTo>
                <a:lnTo>
                  <a:pt x="262" y="89"/>
                </a:lnTo>
                <a:lnTo>
                  <a:pt x="263" y="89"/>
                </a:lnTo>
                <a:lnTo>
                  <a:pt x="263" y="91"/>
                </a:lnTo>
                <a:lnTo>
                  <a:pt x="263" y="91"/>
                </a:lnTo>
                <a:lnTo>
                  <a:pt x="263" y="91"/>
                </a:lnTo>
                <a:lnTo>
                  <a:pt x="263" y="92"/>
                </a:lnTo>
                <a:lnTo>
                  <a:pt x="263" y="92"/>
                </a:lnTo>
                <a:lnTo>
                  <a:pt x="262" y="92"/>
                </a:lnTo>
                <a:lnTo>
                  <a:pt x="262" y="92"/>
                </a:lnTo>
                <a:lnTo>
                  <a:pt x="260" y="92"/>
                </a:lnTo>
                <a:lnTo>
                  <a:pt x="260" y="94"/>
                </a:lnTo>
                <a:lnTo>
                  <a:pt x="260" y="94"/>
                </a:lnTo>
                <a:lnTo>
                  <a:pt x="260" y="94"/>
                </a:lnTo>
                <a:lnTo>
                  <a:pt x="260" y="96"/>
                </a:lnTo>
                <a:lnTo>
                  <a:pt x="260" y="96"/>
                </a:lnTo>
                <a:lnTo>
                  <a:pt x="260" y="96"/>
                </a:lnTo>
                <a:lnTo>
                  <a:pt x="260" y="97"/>
                </a:lnTo>
                <a:lnTo>
                  <a:pt x="260" y="97"/>
                </a:lnTo>
                <a:lnTo>
                  <a:pt x="260" y="99"/>
                </a:lnTo>
                <a:lnTo>
                  <a:pt x="258" y="99"/>
                </a:lnTo>
                <a:lnTo>
                  <a:pt x="258" y="99"/>
                </a:lnTo>
                <a:lnTo>
                  <a:pt x="253" y="99"/>
                </a:lnTo>
                <a:lnTo>
                  <a:pt x="252" y="101"/>
                </a:lnTo>
                <a:lnTo>
                  <a:pt x="252" y="102"/>
                </a:lnTo>
                <a:lnTo>
                  <a:pt x="250" y="104"/>
                </a:lnTo>
                <a:lnTo>
                  <a:pt x="248" y="106"/>
                </a:lnTo>
                <a:lnTo>
                  <a:pt x="248" y="106"/>
                </a:lnTo>
                <a:lnTo>
                  <a:pt x="245" y="106"/>
                </a:lnTo>
                <a:lnTo>
                  <a:pt x="243" y="106"/>
                </a:lnTo>
                <a:lnTo>
                  <a:pt x="233" y="112"/>
                </a:lnTo>
                <a:lnTo>
                  <a:pt x="231" y="114"/>
                </a:lnTo>
                <a:lnTo>
                  <a:pt x="223" y="123"/>
                </a:lnTo>
                <a:lnTo>
                  <a:pt x="223" y="123"/>
                </a:lnTo>
                <a:lnTo>
                  <a:pt x="221" y="124"/>
                </a:lnTo>
                <a:lnTo>
                  <a:pt x="221" y="124"/>
                </a:lnTo>
                <a:lnTo>
                  <a:pt x="221" y="124"/>
                </a:lnTo>
                <a:lnTo>
                  <a:pt x="221" y="126"/>
                </a:lnTo>
                <a:lnTo>
                  <a:pt x="220" y="128"/>
                </a:lnTo>
                <a:lnTo>
                  <a:pt x="220" y="128"/>
                </a:lnTo>
                <a:lnTo>
                  <a:pt x="220" y="128"/>
                </a:lnTo>
                <a:lnTo>
                  <a:pt x="220" y="129"/>
                </a:lnTo>
                <a:lnTo>
                  <a:pt x="218" y="129"/>
                </a:lnTo>
                <a:lnTo>
                  <a:pt x="218" y="131"/>
                </a:lnTo>
                <a:lnTo>
                  <a:pt x="216" y="133"/>
                </a:lnTo>
                <a:lnTo>
                  <a:pt x="216" y="134"/>
                </a:lnTo>
                <a:lnTo>
                  <a:pt x="213" y="139"/>
                </a:lnTo>
                <a:lnTo>
                  <a:pt x="213" y="139"/>
                </a:lnTo>
                <a:lnTo>
                  <a:pt x="210" y="141"/>
                </a:lnTo>
                <a:lnTo>
                  <a:pt x="210" y="143"/>
                </a:lnTo>
                <a:lnTo>
                  <a:pt x="208" y="143"/>
                </a:lnTo>
                <a:lnTo>
                  <a:pt x="208" y="143"/>
                </a:lnTo>
                <a:lnTo>
                  <a:pt x="208" y="144"/>
                </a:lnTo>
                <a:lnTo>
                  <a:pt x="208" y="144"/>
                </a:lnTo>
                <a:lnTo>
                  <a:pt x="208" y="144"/>
                </a:lnTo>
                <a:lnTo>
                  <a:pt x="208" y="146"/>
                </a:lnTo>
                <a:lnTo>
                  <a:pt x="208" y="146"/>
                </a:lnTo>
                <a:lnTo>
                  <a:pt x="208" y="146"/>
                </a:lnTo>
                <a:lnTo>
                  <a:pt x="208" y="148"/>
                </a:lnTo>
                <a:lnTo>
                  <a:pt x="208" y="148"/>
                </a:lnTo>
                <a:lnTo>
                  <a:pt x="211" y="151"/>
                </a:lnTo>
                <a:lnTo>
                  <a:pt x="211" y="153"/>
                </a:lnTo>
                <a:lnTo>
                  <a:pt x="211" y="153"/>
                </a:lnTo>
                <a:lnTo>
                  <a:pt x="213" y="154"/>
                </a:lnTo>
                <a:lnTo>
                  <a:pt x="213" y="156"/>
                </a:lnTo>
                <a:lnTo>
                  <a:pt x="213" y="156"/>
                </a:lnTo>
                <a:lnTo>
                  <a:pt x="213" y="158"/>
                </a:lnTo>
                <a:lnTo>
                  <a:pt x="213" y="158"/>
                </a:lnTo>
                <a:lnTo>
                  <a:pt x="213" y="160"/>
                </a:lnTo>
                <a:lnTo>
                  <a:pt x="213" y="160"/>
                </a:lnTo>
                <a:lnTo>
                  <a:pt x="213" y="160"/>
                </a:lnTo>
                <a:lnTo>
                  <a:pt x="215" y="161"/>
                </a:lnTo>
                <a:lnTo>
                  <a:pt x="215" y="163"/>
                </a:lnTo>
                <a:lnTo>
                  <a:pt x="215" y="163"/>
                </a:lnTo>
                <a:lnTo>
                  <a:pt x="216" y="165"/>
                </a:lnTo>
                <a:lnTo>
                  <a:pt x="215" y="166"/>
                </a:lnTo>
                <a:lnTo>
                  <a:pt x="215" y="166"/>
                </a:lnTo>
                <a:lnTo>
                  <a:pt x="215" y="168"/>
                </a:lnTo>
                <a:lnTo>
                  <a:pt x="215" y="168"/>
                </a:lnTo>
                <a:lnTo>
                  <a:pt x="215" y="168"/>
                </a:lnTo>
                <a:lnTo>
                  <a:pt x="216" y="170"/>
                </a:lnTo>
                <a:lnTo>
                  <a:pt x="216" y="170"/>
                </a:lnTo>
                <a:lnTo>
                  <a:pt x="218" y="170"/>
                </a:lnTo>
                <a:lnTo>
                  <a:pt x="218" y="170"/>
                </a:lnTo>
                <a:lnTo>
                  <a:pt x="218" y="171"/>
                </a:lnTo>
                <a:lnTo>
                  <a:pt x="218" y="173"/>
                </a:lnTo>
                <a:lnTo>
                  <a:pt x="218" y="173"/>
                </a:lnTo>
                <a:lnTo>
                  <a:pt x="218" y="173"/>
                </a:lnTo>
                <a:lnTo>
                  <a:pt x="220" y="173"/>
                </a:lnTo>
                <a:lnTo>
                  <a:pt x="221" y="173"/>
                </a:lnTo>
                <a:lnTo>
                  <a:pt x="221" y="173"/>
                </a:lnTo>
                <a:lnTo>
                  <a:pt x="221" y="173"/>
                </a:lnTo>
                <a:lnTo>
                  <a:pt x="221" y="175"/>
                </a:lnTo>
                <a:lnTo>
                  <a:pt x="221" y="175"/>
                </a:lnTo>
                <a:lnTo>
                  <a:pt x="221" y="176"/>
                </a:lnTo>
                <a:lnTo>
                  <a:pt x="221" y="176"/>
                </a:lnTo>
                <a:lnTo>
                  <a:pt x="221" y="178"/>
                </a:lnTo>
                <a:lnTo>
                  <a:pt x="221" y="180"/>
                </a:lnTo>
                <a:lnTo>
                  <a:pt x="221" y="180"/>
                </a:lnTo>
                <a:lnTo>
                  <a:pt x="221" y="181"/>
                </a:lnTo>
                <a:lnTo>
                  <a:pt x="221" y="181"/>
                </a:lnTo>
                <a:lnTo>
                  <a:pt x="221" y="181"/>
                </a:lnTo>
                <a:lnTo>
                  <a:pt x="221" y="181"/>
                </a:lnTo>
                <a:lnTo>
                  <a:pt x="221" y="181"/>
                </a:lnTo>
                <a:lnTo>
                  <a:pt x="223" y="181"/>
                </a:lnTo>
                <a:lnTo>
                  <a:pt x="225" y="180"/>
                </a:lnTo>
                <a:lnTo>
                  <a:pt x="225" y="180"/>
                </a:lnTo>
                <a:lnTo>
                  <a:pt x="225" y="180"/>
                </a:lnTo>
                <a:lnTo>
                  <a:pt x="225" y="180"/>
                </a:lnTo>
                <a:lnTo>
                  <a:pt x="226" y="180"/>
                </a:lnTo>
                <a:lnTo>
                  <a:pt x="226" y="186"/>
                </a:lnTo>
                <a:lnTo>
                  <a:pt x="226" y="186"/>
                </a:lnTo>
                <a:lnTo>
                  <a:pt x="226" y="188"/>
                </a:lnTo>
                <a:lnTo>
                  <a:pt x="225" y="190"/>
                </a:lnTo>
                <a:lnTo>
                  <a:pt x="225" y="191"/>
                </a:lnTo>
                <a:lnTo>
                  <a:pt x="225" y="191"/>
                </a:lnTo>
                <a:lnTo>
                  <a:pt x="223" y="193"/>
                </a:lnTo>
                <a:lnTo>
                  <a:pt x="223" y="193"/>
                </a:lnTo>
                <a:lnTo>
                  <a:pt x="220" y="191"/>
                </a:lnTo>
                <a:lnTo>
                  <a:pt x="220" y="193"/>
                </a:lnTo>
                <a:lnTo>
                  <a:pt x="220" y="193"/>
                </a:lnTo>
                <a:lnTo>
                  <a:pt x="220" y="193"/>
                </a:lnTo>
                <a:lnTo>
                  <a:pt x="220" y="195"/>
                </a:lnTo>
                <a:lnTo>
                  <a:pt x="220" y="195"/>
                </a:lnTo>
                <a:lnTo>
                  <a:pt x="220" y="196"/>
                </a:lnTo>
                <a:lnTo>
                  <a:pt x="220" y="196"/>
                </a:lnTo>
                <a:lnTo>
                  <a:pt x="220" y="196"/>
                </a:lnTo>
                <a:lnTo>
                  <a:pt x="218" y="198"/>
                </a:lnTo>
                <a:lnTo>
                  <a:pt x="218" y="200"/>
                </a:lnTo>
                <a:lnTo>
                  <a:pt x="218" y="207"/>
                </a:lnTo>
                <a:lnTo>
                  <a:pt x="218" y="207"/>
                </a:lnTo>
                <a:lnTo>
                  <a:pt x="218" y="207"/>
                </a:lnTo>
                <a:lnTo>
                  <a:pt x="216" y="210"/>
                </a:lnTo>
                <a:lnTo>
                  <a:pt x="216" y="210"/>
                </a:lnTo>
                <a:lnTo>
                  <a:pt x="216" y="210"/>
                </a:lnTo>
                <a:lnTo>
                  <a:pt x="218" y="213"/>
                </a:lnTo>
                <a:lnTo>
                  <a:pt x="218" y="213"/>
                </a:lnTo>
                <a:lnTo>
                  <a:pt x="218" y="213"/>
                </a:lnTo>
                <a:lnTo>
                  <a:pt x="218" y="215"/>
                </a:lnTo>
                <a:lnTo>
                  <a:pt x="218" y="215"/>
                </a:lnTo>
                <a:lnTo>
                  <a:pt x="216" y="215"/>
                </a:lnTo>
                <a:lnTo>
                  <a:pt x="216" y="217"/>
                </a:lnTo>
                <a:lnTo>
                  <a:pt x="216" y="217"/>
                </a:lnTo>
                <a:lnTo>
                  <a:pt x="216" y="217"/>
                </a:lnTo>
                <a:lnTo>
                  <a:pt x="216" y="217"/>
                </a:lnTo>
                <a:lnTo>
                  <a:pt x="215" y="217"/>
                </a:lnTo>
                <a:lnTo>
                  <a:pt x="216" y="218"/>
                </a:lnTo>
                <a:lnTo>
                  <a:pt x="216" y="220"/>
                </a:lnTo>
                <a:lnTo>
                  <a:pt x="215" y="220"/>
                </a:lnTo>
                <a:lnTo>
                  <a:pt x="215" y="220"/>
                </a:lnTo>
                <a:lnTo>
                  <a:pt x="215" y="222"/>
                </a:lnTo>
                <a:lnTo>
                  <a:pt x="215" y="222"/>
                </a:lnTo>
                <a:lnTo>
                  <a:pt x="213" y="223"/>
                </a:lnTo>
                <a:lnTo>
                  <a:pt x="213" y="223"/>
                </a:lnTo>
                <a:lnTo>
                  <a:pt x="213" y="223"/>
                </a:lnTo>
                <a:lnTo>
                  <a:pt x="213" y="223"/>
                </a:lnTo>
                <a:lnTo>
                  <a:pt x="210" y="225"/>
                </a:lnTo>
                <a:lnTo>
                  <a:pt x="206" y="225"/>
                </a:lnTo>
                <a:lnTo>
                  <a:pt x="206" y="225"/>
                </a:lnTo>
                <a:lnTo>
                  <a:pt x="205" y="227"/>
                </a:lnTo>
                <a:lnTo>
                  <a:pt x="206" y="227"/>
                </a:lnTo>
                <a:lnTo>
                  <a:pt x="206" y="227"/>
                </a:lnTo>
                <a:lnTo>
                  <a:pt x="206" y="227"/>
                </a:lnTo>
                <a:lnTo>
                  <a:pt x="213" y="230"/>
                </a:lnTo>
                <a:lnTo>
                  <a:pt x="215" y="230"/>
                </a:lnTo>
                <a:lnTo>
                  <a:pt x="215" y="232"/>
                </a:lnTo>
                <a:lnTo>
                  <a:pt x="215" y="232"/>
                </a:lnTo>
                <a:lnTo>
                  <a:pt x="215" y="235"/>
                </a:lnTo>
                <a:lnTo>
                  <a:pt x="215" y="235"/>
                </a:lnTo>
                <a:lnTo>
                  <a:pt x="215" y="235"/>
                </a:lnTo>
                <a:lnTo>
                  <a:pt x="215" y="235"/>
                </a:lnTo>
                <a:lnTo>
                  <a:pt x="216" y="235"/>
                </a:lnTo>
                <a:lnTo>
                  <a:pt x="216" y="235"/>
                </a:lnTo>
                <a:lnTo>
                  <a:pt x="218" y="235"/>
                </a:lnTo>
                <a:lnTo>
                  <a:pt x="218" y="233"/>
                </a:lnTo>
                <a:lnTo>
                  <a:pt x="218" y="233"/>
                </a:lnTo>
                <a:lnTo>
                  <a:pt x="218" y="233"/>
                </a:lnTo>
                <a:lnTo>
                  <a:pt x="220" y="233"/>
                </a:lnTo>
                <a:lnTo>
                  <a:pt x="220" y="233"/>
                </a:lnTo>
                <a:lnTo>
                  <a:pt x="220" y="232"/>
                </a:lnTo>
                <a:lnTo>
                  <a:pt x="221" y="232"/>
                </a:lnTo>
                <a:lnTo>
                  <a:pt x="221" y="232"/>
                </a:lnTo>
                <a:lnTo>
                  <a:pt x="221" y="232"/>
                </a:lnTo>
                <a:lnTo>
                  <a:pt x="223" y="230"/>
                </a:lnTo>
                <a:lnTo>
                  <a:pt x="223" y="230"/>
                </a:lnTo>
                <a:lnTo>
                  <a:pt x="223" y="228"/>
                </a:lnTo>
                <a:lnTo>
                  <a:pt x="225" y="228"/>
                </a:lnTo>
                <a:lnTo>
                  <a:pt x="226" y="228"/>
                </a:lnTo>
                <a:lnTo>
                  <a:pt x="226" y="227"/>
                </a:lnTo>
                <a:lnTo>
                  <a:pt x="226" y="227"/>
                </a:lnTo>
                <a:lnTo>
                  <a:pt x="228" y="225"/>
                </a:lnTo>
                <a:lnTo>
                  <a:pt x="228" y="225"/>
                </a:lnTo>
                <a:lnTo>
                  <a:pt x="228" y="225"/>
                </a:lnTo>
                <a:lnTo>
                  <a:pt x="230" y="225"/>
                </a:lnTo>
                <a:lnTo>
                  <a:pt x="230" y="223"/>
                </a:lnTo>
                <a:lnTo>
                  <a:pt x="231" y="225"/>
                </a:lnTo>
                <a:lnTo>
                  <a:pt x="235" y="228"/>
                </a:lnTo>
                <a:lnTo>
                  <a:pt x="237" y="228"/>
                </a:lnTo>
                <a:lnTo>
                  <a:pt x="237" y="228"/>
                </a:lnTo>
                <a:lnTo>
                  <a:pt x="237" y="230"/>
                </a:lnTo>
                <a:lnTo>
                  <a:pt x="237" y="230"/>
                </a:lnTo>
                <a:lnTo>
                  <a:pt x="237" y="232"/>
                </a:lnTo>
                <a:lnTo>
                  <a:pt x="237" y="232"/>
                </a:lnTo>
                <a:lnTo>
                  <a:pt x="237" y="233"/>
                </a:lnTo>
                <a:lnTo>
                  <a:pt x="237" y="233"/>
                </a:lnTo>
                <a:lnTo>
                  <a:pt x="237" y="233"/>
                </a:lnTo>
                <a:lnTo>
                  <a:pt x="238" y="235"/>
                </a:lnTo>
                <a:lnTo>
                  <a:pt x="240" y="235"/>
                </a:lnTo>
                <a:lnTo>
                  <a:pt x="240" y="235"/>
                </a:lnTo>
                <a:lnTo>
                  <a:pt x="240" y="235"/>
                </a:lnTo>
                <a:lnTo>
                  <a:pt x="242" y="233"/>
                </a:lnTo>
                <a:lnTo>
                  <a:pt x="242" y="232"/>
                </a:lnTo>
                <a:lnTo>
                  <a:pt x="242" y="232"/>
                </a:lnTo>
                <a:lnTo>
                  <a:pt x="242" y="232"/>
                </a:lnTo>
                <a:lnTo>
                  <a:pt x="245" y="230"/>
                </a:lnTo>
                <a:lnTo>
                  <a:pt x="247" y="230"/>
                </a:lnTo>
                <a:lnTo>
                  <a:pt x="247" y="230"/>
                </a:lnTo>
                <a:lnTo>
                  <a:pt x="247" y="232"/>
                </a:lnTo>
                <a:lnTo>
                  <a:pt x="248" y="232"/>
                </a:lnTo>
                <a:lnTo>
                  <a:pt x="248" y="232"/>
                </a:lnTo>
                <a:lnTo>
                  <a:pt x="248" y="233"/>
                </a:lnTo>
                <a:lnTo>
                  <a:pt x="248" y="233"/>
                </a:lnTo>
                <a:lnTo>
                  <a:pt x="248" y="233"/>
                </a:lnTo>
                <a:lnTo>
                  <a:pt x="248" y="235"/>
                </a:lnTo>
                <a:lnTo>
                  <a:pt x="248" y="235"/>
                </a:lnTo>
                <a:lnTo>
                  <a:pt x="248" y="235"/>
                </a:lnTo>
                <a:lnTo>
                  <a:pt x="248" y="237"/>
                </a:lnTo>
                <a:lnTo>
                  <a:pt x="248" y="237"/>
                </a:lnTo>
                <a:lnTo>
                  <a:pt x="248" y="237"/>
                </a:lnTo>
                <a:lnTo>
                  <a:pt x="248" y="239"/>
                </a:lnTo>
                <a:lnTo>
                  <a:pt x="250" y="239"/>
                </a:lnTo>
                <a:lnTo>
                  <a:pt x="250" y="239"/>
                </a:lnTo>
                <a:lnTo>
                  <a:pt x="250" y="240"/>
                </a:lnTo>
                <a:lnTo>
                  <a:pt x="250" y="240"/>
                </a:lnTo>
                <a:lnTo>
                  <a:pt x="248" y="244"/>
                </a:lnTo>
                <a:lnTo>
                  <a:pt x="248" y="245"/>
                </a:lnTo>
                <a:lnTo>
                  <a:pt x="248" y="245"/>
                </a:lnTo>
                <a:lnTo>
                  <a:pt x="248" y="249"/>
                </a:lnTo>
                <a:lnTo>
                  <a:pt x="248" y="249"/>
                </a:lnTo>
                <a:lnTo>
                  <a:pt x="248" y="249"/>
                </a:lnTo>
                <a:lnTo>
                  <a:pt x="248" y="249"/>
                </a:lnTo>
                <a:lnTo>
                  <a:pt x="242" y="252"/>
                </a:lnTo>
                <a:lnTo>
                  <a:pt x="240" y="252"/>
                </a:lnTo>
                <a:lnTo>
                  <a:pt x="238" y="254"/>
                </a:lnTo>
                <a:lnTo>
                  <a:pt x="238" y="254"/>
                </a:lnTo>
                <a:lnTo>
                  <a:pt x="238" y="255"/>
                </a:lnTo>
                <a:lnTo>
                  <a:pt x="238" y="255"/>
                </a:lnTo>
                <a:lnTo>
                  <a:pt x="238" y="255"/>
                </a:lnTo>
                <a:lnTo>
                  <a:pt x="238" y="257"/>
                </a:lnTo>
                <a:lnTo>
                  <a:pt x="238" y="257"/>
                </a:lnTo>
                <a:lnTo>
                  <a:pt x="238" y="257"/>
                </a:lnTo>
                <a:lnTo>
                  <a:pt x="238" y="259"/>
                </a:lnTo>
                <a:lnTo>
                  <a:pt x="242" y="264"/>
                </a:lnTo>
                <a:lnTo>
                  <a:pt x="242" y="264"/>
                </a:lnTo>
                <a:lnTo>
                  <a:pt x="242" y="265"/>
                </a:lnTo>
                <a:lnTo>
                  <a:pt x="242" y="265"/>
                </a:lnTo>
                <a:lnTo>
                  <a:pt x="242" y="265"/>
                </a:lnTo>
                <a:lnTo>
                  <a:pt x="242" y="267"/>
                </a:lnTo>
                <a:lnTo>
                  <a:pt x="242" y="267"/>
                </a:lnTo>
                <a:lnTo>
                  <a:pt x="245" y="265"/>
                </a:lnTo>
                <a:lnTo>
                  <a:pt x="247" y="265"/>
                </a:lnTo>
                <a:lnTo>
                  <a:pt x="248" y="267"/>
                </a:lnTo>
                <a:lnTo>
                  <a:pt x="250" y="267"/>
                </a:lnTo>
                <a:lnTo>
                  <a:pt x="250" y="269"/>
                </a:lnTo>
                <a:lnTo>
                  <a:pt x="250" y="269"/>
                </a:lnTo>
                <a:lnTo>
                  <a:pt x="248" y="272"/>
                </a:lnTo>
                <a:lnTo>
                  <a:pt x="248" y="272"/>
                </a:lnTo>
                <a:lnTo>
                  <a:pt x="248" y="272"/>
                </a:lnTo>
                <a:lnTo>
                  <a:pt x="248" y="274"/>
                </a:lnTo>
                <a:lnTo>
                  <a:pt x="248" y="274"/>
                </a:lnTo>
                <a:lnTo>
                  <a:pt x="248" y="274"/>
                </a:lnTo>
                <a:lnTo>
                  <a:pt x="248" y="276"/>
                </a:lnTo>
                <a:lnTo>
                  <a:pt x="248" y="276"/>
                </a:lnTo>
                <a:lnTo>
                  <a:pt x="252" y="276"/>
                </a:lnTo>
                <a:lnTo>
                  <a:pt x="252" y="276"/>
                </a:lnTo>
                <a:lnTo>
                  <a:pt x="252" y="276"/>
                </a:lnTo>
                <a:lnTo>
                  <a:pt x="253" y="276"/>
                </a:lnTo>
                <a:lnTo>
                  <a:pt x="253" y="276"/>
                </a:lnTo>
                <a:lnTo>
                  <a:pt x="253" y="276"/>
                </a:lnTo>
                <a:lnTo>
                  <a:pt x="253" y="277"/>
                </a:lnTo>
                <a:lnTo>
                  <a:pt x="252" y="277"/>
                </a:lnTo>
                <a:lnTo>
                  <a:pt x="250" y="281"/>
                </a:lnTo>
                <a:lnTo>
                  <a:pt x="248" y="282"/>
                </a:lnTo>
                <a:lnTo>
                  <a:pt x="247" y="282"/>
                </a:lnTo>
                <a:lnTo>
                  <a:pt x="243" y="282"/>
                </a:lnTo>
                <a:lnTo>
                  <a:pt x="243" y="282"/>
                </a:lnTo>
                <a:lnTo>
                  <a:pt x="242" y="284"/>
                </a:lnTo>
                <a:lnTo>
                  <a:pt x="242" y="284"/>
                </a:lnTo>
                <a:lnTo>
                  <a:pt x="240" y="286"/>
                </a:lnTo>
                <a:lnTo>
                  <a:pt x="240" y="286"/>
                </a:lnTo>
                <a:lnTo>
                  <a:pt x="240" y="286"/>
                </a:lnTo>
                <a:lnTo>
                  <a:pt x="238" y="287"/>
                </a:lnTo>
                <a:lnTo>
                  <a:pt x="238" y="287"/>
                </a:lnTo>
                <a:lnTo>
                  <a:pt x="238" y="289"/>
                </a:lnTo>
                <a:lnTo>
                  <a:pt x="238" y="291"/>
                </a:lnTo>
                <a:lnTo>
                  <a:pt x="238" y="292"/>
                </a:lnTo>
                <a:lnTo>
                  <a:pt x="238" y="292"/>
                </a:lnTo>
                <a:lnTo>
                  <a:pt x="238" y="292"/>
                </a:lnTo>
                <a:lnTo>
                  <a:pt x="238" y="294"/>
                </a:lnTo>
                <a:lnTo>
                  <a:pt x="233" y="296"/>
                </a:lnTo>
                <a:lnTo>
                  <a:pt x="233" y="297"/>
                </a:lnTo>
                <a:lnTo>
                  <a:pt x="231" y="299"/>
                </a:lnTo>
                <a:lnTo>
                  <a:pt x="231" y="299"/>
                </a:lnTo>
                <a:lnTo>
                  <a:pt x="231" y="299"/>
                </a:lnTo>
                <a:lnTo>
                  <a:pt x="231" y="299"/>
                </a:lnTo>
                <a:lnTo>
                  <a:pt x="230" y="299"/>
                </a:lnTo>
                <a:lnTo>
                  <a:pt x="230" y="299"/>
                </a:lnTo>
                <a:lnTo>
                  <a:pt x="230" y="299"/>
                </a:lnTo>
                <a:lnTo>
                  <a:pt x="230" y="301"/>
                </a:lnTo>
                <a:lnTo>
                  <a:pt x="230" y="301"/>
                </a:lnTo>
                <a:lnTo>
                  <a:pt x="230" y="301"/>
                </a:lnTo>
                <a:lnTo>
                  <a:pt x="231" y="302"/>
                </a:lnTo>
                <a:lnTo>
                  <a:pt x="231" y="304"/>
                </a:lnTo>
                <a:lnTo>
                  <a:pt x="231" y="304"/>
                </a:lnTo>
                <a:lnTo>
                  <a:pt x="231" y="307"/>
                </a:lnTo>
                <a:lnTo>
                  <a:pt x="231" y="309"/>
                </a:lnTo>
                <a:lnTo>
                  <a:pt x="230" y="311"/>
                </a:lnTo>
                <a:lnTo>
                  <a:pt x="230" y="311"/>
                </a:lnTo>
                <a:lnTo>
                  <a:pt x="230" y="311"/>
                </a:lnTo>
                <a:lnTo>
                  <a:pt x="226" y="314"/>
                </a:lnTo>
                <a:lnTo>
                  <a:pt x="226" y="314"/>
                </a:lnTo>
                <a:lnTo>
                  <a:pt x="226" y="314"/>
                </a:lnTo>
                <a:lnTo>
                  <a:pt x="226" y="316"/>
                </a:lnTo>
                <a:lnTo>
                  <a:pt x="226" y="316"/>
                </a:lnTo>
                <a:lnTo>
                  <a:pt x="226" y="318"/>
                </a:lnTo>
                <a:lnTo>
                  <a:pt x="225" y="319"/>
                </a:lnTo>
                <a:lnTo>
                  <a:pt x="225" y="319"/>
                </a:lnTo>
                <a:lnTo>
                  <a:pt x="225" y="321"/>
                </a:lnTo>
                <a:lnTo>
                  <a:pt x="225" y="321"/>
                </a:lnTo>
                <a:lnTo>
                  <a:pt x="226" y="321"/>
                </a:lnTo>
                <a:lnTo>
                  <a:pt x="226" y="321"/>
                </a:lnTo>
                <a:lnTo>
                  <a:pt x="226" y="321"/>
                </a:lnTo>
                <a:lnTo>
                  <a:pt x="228" y="321"/>
                </a:lnTo>
                <a:lnTo>
                  <a:pt x="228" y="321"/>
                </a:lnTo>
                <a:lnTo>
                  <a:pt x="228" y="321"/>
                </a:lnTo>
                <a:lnTo>
                  <a:pt x="228" y="319"/>
                </a:lnTo>
                <a:lnTo>
                  <a:pt x="228" y="319"/>
                </a:lnTo>
                <a:lnTo>
                  <a:pt x="231" y="318"/>
                </a:lnTo>
                <a:lnTo>
                  <a:pt x="231" y="318"/>
                </a:lnTo>
                <a:lnTo>
                  <a:pt x="233" y="318"/>
                </a:lnTo>
                <a:lnTo>
                  <a:pt x="237" y="321"/>
                </a:lnTo>
                <a:lnTo>
                  <a:pt x="237" y="323"/>
                </a:lnTo>
                <a:lnTo>
                  <a:pt x="237" y="323"/>
                </a:lnTo>
                <a:lnTo>
                  <a:pt x="237" y="323"/>
                </a:lnTo>
                <a:lnTo>
                  <a:pt x="237" y="324"/>
                </a:lnTo>
                <a:lnTo>
                  <a:pt x="237" y="324"/>
                </a:lnTo>
                <a:lnTo>
                  <a:pt x="238" y="326"/>
                </a:lnTo>
                <a:lnTo>
                  <a:pt x="240" y="331"/>
                </a:lnTo>
                <a:lnTo>
                  <a:pt x="242" y="331"/>
                </a:lnTo>
                <a:lnTo>
                  <a:pt x="242" y="331"/>
                </a:lnTo>
                <a:lnTo>
                  <a:pt x="240" y="333"/>
                </a:lnTo>
                <a:lnTo>
                  <a:pt x="240" y="334"/>
                </a:lnTo>
                <a:lnTo>
                  <a:pt x="238" y="334"/>
                </a:lnTo>
                <a:lnTo>
                  <a:pt x="238" y="336"/>
                </a:lnTo>
                <a:lnTo>
                  <a:pt x="238" y="336"/>
                </a:lnTo>
                <a:lnTo>
                  <a:pt x="240" y="339"/>
                </a:lnTo>
                <a:lnTo>
                  <a:pt x="240" y="339"/>
                </a:lnTo>
                <a:lnTo>
                  <a:pt x="240" y="341"/>
                </a:lnTo>
                <a:lnTo>
                  <a:pt x="240" y="341"/>
                </a:lnTo>
                <a:lnTo>
                  <a:pt x="240" y="341"/>
                </a:lnTo>
                <a:lnTo>
                  <a:pt x="240" y="343"/>
                </a:lnTo>
                <a:lnTo>
                  <a:pt x="238" y="343"/>
                </a:lnTo>
                <a:lnTo>
                  <a:pt x="238" y="344"/>
                </a:lnTo>
                <a:lnTo>
                  <a:pt x="238" y="346"/>
                </a:lnTo>
                <a:lnTo>
                  <a:pt x="238" y="346"/>
                </a:lnTo>
                <a:lnTo>
                  <a:pt x="238" y="346"/>
                </a:lnTo>
                <a:lnTo>
                  <a:pt x="237" y="346"/>
                </a:lnTo>
                <a:lnTo>
                  <a:pt x="237" y="346"/>
                </a:lnTo>
                <a:lnTo>
                  <a:pt x="235" y="350"/>
                </a:lnTo>
                <a:lnTo>
                  <a:pt x="233" y="350"/>
                </a:lnTo>
                <a:lnTo>
                  <a:pt x="233" y="351"/>
                </a:lnTo>
                <a:lnTo>
                  <a:pt x="233" y="351"/>
                </a:lnTo>
                <a:lnTo>
                  <a:pt x="233" y="351"/>
                </a:lnTo>
                <a:lnTo>
                  <a:pt x="233" y="351"/>
                </a:lnTo>
                <a:lnTo>
                  <a:pt x="233" y="353"/>
                </a:lnTo>
                <a:lnTo>
                  <a:pt x="231" y="353"/>
                </a:lnTo>
                <a:lnTo>
                  <a:pt x="231" y="355"/>
                </a:lnTo>
                <a:lnTo>
                  <a:pt x="231" y="355"/>
                </a:lnTo>
                <a:lnTo>
                  <a:pt x="231" y="355"/>
                </a:lnTo>
                <a:lnTo>
                  <a:pt x="233" y="355"/>
                </a:lnTo>
                <a:lnTo>
                  <a:pt x="235" y="356"/>
                </a:lnTo>
                <a:lnTo>
                  <a:pt x="237" y="358"/>
                </a:lnTo>
                <a:lnTo>
                  <a:pt x="238" y="358"/>
                </a:lnTo>
                <a:lnTo>
                  <a:pt x="240" y="358"/>
                </a:lnTo>
                <a:lnTo>
                  <a:pt x="242" y="358"/>
                </a:lnTo>
                <a:lnTo>
                  <a:pt x="242" y="358"/>
                </a:lnTo>
                <a:lnTo>
                  <a:pt x="242" y="358"/>
                </a:lnTo>
                <a:lnTo>
                  <a:pt x="245" y="360"/>
                </a:lnTo>
                <a:lnTo>
                  <a:pt x="245" y="361"/>
                </a:lnTo>
                <a:lnTo>
                  <a:pt x="245" y="361"/>
                </a:lnTo>
                <a:lnTo>
                  <a:pt x="245" y="361"/>
                </a:lnTo>
                <a:lnTo>
                  <a:pt x="245" y="363"/>
                </a:lnTo>
                <a:lnTo>
                  <a:pt x="245" y="363"/>
                </a:lnTo>
                <a:lnTo>
                  <a:pt x="243" y="365"/>
                </a:lnTo>
                <a:lnTo>
                  <a:pt x="243" y="365"/>
                </a:lnTo>
                <a:lnTo>
                  <a:pt x="243" y="365"/>
                </a:lnTo>
                <a:lnTo>
                  <a:pt x="243" y="366"/>
                </a:lnTo>
                <a:lnTo>
                  <a:pt x="245" y="366"/>
                </a:lnTo>
                <a:lnTo>
                  <a:pt x="245" y="366"/>
                </a:lnTo>
                <a:lnTo>
                  <a:pt x="247" y="365"/>
                </a:lnTo>
                <a:lnTo>
                  <a:pt x="247" y="365"/>
                </a:lnTo>
                <a:lnTo>
                  <a:pt x="247" y="365"/>
                </a:lnTo>
                <a:lnTo>
                  <a:pt x="248" y="365"/>
                </a:lnTo>
                <a:lnTo>
                  <a:pt x="250" y="370"/>
                </a:lnTo>
                <a:lnTo>
                  <a:pt x="250" y="371"/>
                </a:lnTo>
                <a:lnTo>
                  <a:pt x="250" y="371"/>
                </a:lnTo>
                <a:lnTo>
                  <a:pt x="247" y="375"/>
                </a:lnTo>
                <a:lnTo>
                  <a:pt x="247" y="376"/>
                </a:lnTo>
                <a:lnTo>
                  <a:pt x="247" y="376"/>
                </a:lnTo>
                <a:lnTo>
                  <a:pt x="245" y="378"/>
                </a:lnTo>
                <a:lnTo>
                  <a:pt x="240" y="380"/>
                </a:lnTo>
                <a:lnTo>
                  <a:pt x="240" y="380"/>
                </a:lnTo>
                <a:lnTo>
                  <a:pt x="240" y="380"/>
                </a:lnTo>
                <a:lnTo>
                  <a:pt x="240" y="380"/>
                </a:lnTo>
                <a:lnTo>
                  <a:pt x="240" y="381"/>
                </a:lnTo>
                <a:lnTo>
                  <a:pt x="240" y="381"/>
                </a:lnTo>
                <a:lnTo>
                  <a:pt x="240" y="381"/>
                </a:lnTo>
                <a:lnTo>
                  <a:pt x="240" y="381"/>
                </a:lnTo>
                <a:lnTo>
                  <a:pt x="240" y="383"/>
                </a:lnTo>
                <a:lnTo>
                  <a:pt x="242" y="383"/>
                </a:lnTo>
                <a:lnTo>
                  <a:pt x="243" y="387"/>
                </a:lnTo>
                <a:lnTo>
                  <a:pt x="243" y="387"/>
                </a:lnTo>
                <a:lnTo>
                  <a:pt x="243" y="387"/>
                </a:lnTo>
                <a:lnTo>
                  <a:pt x="243" y="387"/>
                </a:lnTo>
                <a:lnTo>
                  <a:pt x="243" y="388"/>
                </a:lnTo>
                <a:lnTo>
                  <a:pt x="243" y="388"/>
                </a:lnTo>
                <a:lnTo>
                  <a:pt x="243" y="388"/>
                </a:lnTo>
                <a:lnTo>
                  <a:pt x="243" y="390"/>
                </a:lnTo>
                <a:lnTo>
                  <a:pt x="243" y="390"/>
                </a:lnTo>
                <a:lnTo>
                  <a:pt x="242" y="390"/>
                </a:lnTo>
                <a:lnTo>
                  <a:pt x="242" y="390"/>
                </a:lnTo>
                <a:lnTo>
                  <a:pt x="242" y="390"/>
                </a:lnTo>
                <a:lnTo>
                  <a:pt x="242" y="392"/>
                </a:lnTo>
                <a:lnTo>
                  <a:pt x="240" y="393"/>
                </a:lnTo>
                <a:lnTo>
                  <a:pt x="240" y="395"/>
                </a:lnTo>
                <a:lnTo>
                  <a:pt x="238" y="395"/>
                </a:lnTo>
                <a:lnTo>
                  <a:pt x="238" y="395"/>
                </a:lnTo>
                <a:lnTo>
                  <a:pt x="237" y="397"/>
                </a:lnTo>
                <a:lnTo>
                  <a:pt x="237" y="397"/>
                </a:lnTo>
                <a:lnTo>
                  <a:pt x="237" y="397"/>
                </a:lnTo>
                <a:lnTo>
                  <a:pt x="235" y="398"/>
                </a:lnTo>
                <a:lnTo>
                  <a:pt x="235" y="398"/>
                </a:lnTo>
                <a:lnTo>
                  <a:pt x="235" y="398"/>
                </a:lnTo>
                <a:lnTo>
                  <a:pt x="235" y="400"/>
                </a:lnTo>
                <a:lnTo>
                  <a:pt x="231" y="402"/>
                </a:lnTo>
                <a:lnTo>
                  <a:pt x="230" y="402"/>
                </a:lnTo>
                <a:lnTo>
                  <a:pt x="230" y="403"/>
                </a:lnTo>
                <a:lnTo>
                  <a:pt x="223" y="407"/>
                </a:lnTo>
                <a:lnTo>
                  <a:pt x="223" y="407"/>
                </a:lnTo>
                <a:lnTo>
                  <a:pt x="223" y="408"/>
                </a:lnTo>
                <a:lnTo>
                  <a:pt x="223" y="408"/>
                </a:lnTo>
                <a:lnTo>
                  <a:pt x="223" y="408"/>
                </a:lnTo>
                <a:lnTo>
                  <a:pt x="221" y="410"/>
                </a:lnTo>
                <a:lnTo>
                  <a:pt x="220" y="412"/>
                </a:lnTo>
                <a:lnTo>
                  <a:pt x="220" y="412"/>
                </a:lnTo>
                <a:lnTo>
                  <a:pt x="220" y="412"/>
                </a:lnTo>
                <a:lnTo>
                  <a:pt x="218" y="413"/>
                </a:lnTo>
                <a:lnTo>
                  <a:pt x="218" y="413"/>
                </a:lnTo>
                <a:lnTo>
                  <a:pt x="220" y="413"/>
                </a:lnTo>
                <a:lnTo>
                  <a:pt x="221" y="413"/>
                </a:lnTo>
                <a:lnTo>
                  <a:pt x="221" y="415"/>
                </a:lnTo>
                <a:lnTo>
                  <a:pt x="221" y="415"/>
                </a:lnTo>
                <a:lnTo>
                  <a:pt x="221" y="415"/>
                </a:lnTo>
                <a:lnTo>
                  <a:pt x="221" y="415"/>
                </a:lnTo>
                <a:lnTo>
                  <a:pt x="221" y="417"/>
                </a:lnTo>
                <a:lnTo>
                  <a:pt x="220" y="420"/>
                </a:lnTo>
                <a:lnTo>
                  <a:pt x="220" y="420"/>
                </a:lnTo>
                <a:lnTo>
                  <a:pt x="220" y="420"/>
                </a:lnTo>
                <a:lnTo>
                  <a:pt x="218" y="420"/>
                </a:lnTo>
                <a:lnTo>
                  <a:pt x="218" y="420"/>
                </a:lnTo>
                <a:lnTo>
                  <a:pt x="216" y="422"/>
                </a:lnTo>
                <a:lnTo>
                  <a:pt x="216" y="422"/>
                </a:lnTo>
                <a:lnTo>
                  <a:pt x="216" y="422"/>
                </a:lnTo>
                <a:lnTo>
                  <a:pt x="216" y="422"/>
                </a:lnTo>
                <a:lnTo>
                  <a:pt x="215" y="423"/>
                </a:lnTo>
                <a:lnTo>
                  <a:pt x="215" y="423"/>
                </a:lnTo>
                <a:lnTo>
                  <a:pt x="213" y="423"/>
                </a:lnTo>
                <a:lnTo>
                  <a:pt x="213" y="423"/>
                </a:lnTo>
                <a:lnTo>
                  <a:pt x="211" y="423"/>
                </a:lnTo>
                <a:lnTo>
                  <a:pt x="210" y="425"/>
                </a:lnTo>
                <a:lnTo>
                  <a:pt x="210" y="425"/>
                </a:lnTo>
                <a:lnTo>
                  <a:pt x="210" y="425"/>
                </a:lnTo>
                <a:lnTo>
                  <a:pt x="208" y="427"/>
                </a:lnTo>
                <a:lnTo>
                  <a:pt x="208" y="427"/>
                </a:lnTo>
                <a:lnTo>
                  <a:pt x="208" y="427"/>
                </a:lnTo>
                <a:lnTo>
                  <a:pt x="203" y="427"/>
                </a:lnTo>
                <a:lnTo>
                  <a:pt x="203" y="425"/>
                </a:lnTo>
                <a:lnTo>
                  <a:pt x="203" y="415"/>
                </a:lnTo>
                <a:lnTo>
                  <a:pt x="203" y="415"/>
                </a:lnTo>
                <a:lnTo>
                  <a:pt x="203" y="415"/>
                </a:lnTo>
                <a:lnTo>
                  <a:pt x="205" y="412"/>
                </a:lnTo>
                <a:lnTo>
                  <a:pt x="206" y="410"/>
                </a:lnTo>
                <a:lnTo>
                  <a:pt x="206" y="410"/>
                </a:lnTo>
                <a:lnTo>
                  <a:pt x="206" y="410"/>
                </a:lnTo>
                <a:lnTo>
                  <a:pt x="205" y="410"/>
                </a:lnTo>
                <a:lnTo>
                  <a:pt x="205" y="408"/>
                </a:lnTo>
                <a:lnTo>
                  <a:pt x="205" y="408"/>
                </a:lnTo>
                <a:lnTo>
                  <a:pt x="205" y="408"/>
                </a:lnTo>
                <a:lnTo>
                  <a:pt x="205" y="407"/>
                </a:lnTo>
                <a:lnTo>
                  <a:pt x="205" y="407"/>
                </a:lnTo>
                <a:lnTo>
                  <a:pt x="206" y="403"/>
                </a:lnTo>
                <a:lnTo>
                  <a:pt x="206" y="403"/>
                </a:lnTo>
                <a:lnTo>
                  <a:pt x="206" y="402"/>
                </a:lnTo>
                <a:lnTo>
                  <a:pt x="206" y="402"/>
                </a:lnTo>
                <a:lnTo>
                  <a:pt x="205" y="402"/>
                </a:lnTo>
                <a:lnTo>
                  <a:pt x="200" y="403"/>
                </a:lnTo>
                <a:lnTo>
                  <a:pt x="196" y="405"/>
                </a:lnTo>
                <a:lnTo>
                  <a:pt x="195" y="405"/>
                </a:lnTo>
                <a:lnTo>
                  <a:pt x="195" y="405"/>
                </a:lnTo>
                <a:lnTo>
                  <a:pt x="193" y="405"/>
                </a:lnTo>
                <a:lnTo>
                  <a:pt x="193" y="405"/>
                </a:lnTo>
                <a:lnTo>
                  <a:pt x="191" y="403"/>
                </a:lnTo>
                <a:lnTo>
                  <a:pt x="189" y="400"/>
                </a:lnTo>
                <a:lnTo>
                  <a:pt x="186" y="398"/>
                </a:lnTo>
                <a:lnTo>
                  <a:pt x="183" y="397"/>
                </a:lnTo>
                <a:lnTo>
                  <a:pt x="183" y="397"/>
                </a:lnTo>
                <a:lnTo>
                  <a:pt x="183" y="397"/>
                </a:lnTo>
                <a:lnTo>
                  <a:pt x="181" y="397"/>
                </a:lnTo>
                <a:lnTo>
                  <a:pt x="181" y="395"/>
                </a:lnTo>
                <a:lnTo>
                  <a:pt x="179" y="395"/>
                </a:lnTo>
                <a:lnTo>
                  <a:pt x="179" y="393"/>
                </a:lnTo>
                <a:lnTo>
                  <a:pt x="178" y="393"/>
                </a:lnTo>
                <a:lnTo>
                  <a:pt x="176" y="393"/>
                </a:lnTo>
                <a:lnTo>
                  <a:pt x="176" y="393"/>
                </a:lnTo>
                <a:lnTo>
                  <a:pt x="174" y="393"/>
                </a:lnTo>
                <a:lnTo>
                  <a:pt x="174" y="395"/>
                </a:lnTo>
                <a:lnTo>
                  <a:pt x="174" y="397"/>
                </a:lnTo>
                <a:lnTo>
                  <a:pt x="174" y="397"/>
                </a:lnTo>
                <a:lnTo>
                  <a:pt x="173" y="397"/>
                </a:lnTo>
                <a:lnTo>
                  <a:pt x="173" y="397"/>
                </a:lnTo>
                <a:lnTo>
                  <a:pt x="168" y="398"/>
                </a:lnTo>
                <a:lnTo>
                  <a:pt x="168" y="398"/>
                </a:lnTo>
                <a:lnTo>
                  <a:pt x="164" y="402"/>
                </a:lnTo>
                <a:lnTo>
                  <a:pt x="164" y="402"/>
                </a:lnTo>
                <a:lnTo>
                  <a:pt x="164" y="402"/>
                </a:lnTo>
                <a:lnTo>
                  <a:pt x="163" y="402"/>
                </a:lnTo>
                <a:lnTo>
                  <a:pt x="163" y="402"/>
                </a:lnTo>
                <a:lnTo>
                  <a:pt x="163" y="402"/>
                </a:lnTo>
                <a:lnTo>
                  <a:pt x="163" y="402"/>
                </a:lnTo>
                <a:lnTo>
                  <a:pt x="161" y="400"/>
                </a:lnTo>
                <a:lnTo>
                  <a:pt x="161" y="400"/>
                </a:lnTo>
                <a:lnTo>
                  <a:pt x="161" y="400"/>
                </a:lnTo>
                <a:lnTo>
                  <a:pt x="161" y="398"/>
                </a:lnTo>
                <a:lnTo>
                  <a:pt x="161" y="398"/>
                </a:lnTo>
                <a:lnTo>
                  <a:pt x="159" y="398"/>
                </a:lnTo>
                <a:lnTo>
                  <a:pt x="152" y="397"/>
                </a:lnTo>
                <a:lnTo>
                  <a:pt x="149" y="397"/>
                </a:lnTo>
                <a:lnTo>
                  <a:pt x="149" y="397"/>
                </a:lnTo>
                <a:lnTo>
                  <a:pt x="147" y="395"/>
                </a:lnTo>
                <a:lnTo>
                  <a:pt x="147" y="395"/>
                </a:lnTo>
                <a:lnTo>
                  <a:pt x="147" y="393"/>
                </a:lnTo>
                <a:lnTo>
                  <a:pt x="147" y="390"/>
                </a:lnTo>
                <a:lnTo>
                  <a:pt x="147" y="388"/>
                </a:lnTo>
                <a:lnTo>
                  <a:pt x="147" y="388"/>
                </a:lnTo>
                <a:lnTo>
                  <a:pt x="147" y="388"/>
                </a:lnTo>
                <a:lnTo>
                  <a:pt x="146" y="388"/>
                </a:lnTo>
                <a:lnTo>
                  <a:pt x="139" y="390"/>
                </a:lnTo>
                <a:lnTo>
                  <a:pt x="139" y="390"/>
                </a:lnTo>
                <a:lnTo>
                  <a:pt x="139" y="390"/>
                </a:lnTo>
                <a:lnTo>
                  <a:pt x="137" y="388"/>
                </a:lnTo>
                <a:lnTo>
                  <a:pt x="137" y="388"/>
                </a:lnTo>
                <a:lnTo>
                  <a:pt x="137" y="388"/>
                </a:lnTo>
                <a:lnTo>
                  <a:pt x="137" y="388"/>
                </a:lnTo>
                <a:lnTo>
                  <a:pt x="137" y="387"/>
                </a:lnTo>
                <a:lnTo>
                  <a:pt x="137" y="387"/>
                </a:lnTo>
                <a:lnTo>
                  <a:pt x="139" y="385"/>
                </a:lnTo>
                <a:lnTo>
                  <a:pt x="139" y="385"/>
                </a:lnTo>
                <a:lnTo>
                  <a:pt x="139" y="385"/>
                </a:lnTo>
                <a:lnTo>
                  <a:pt x="137" y="378"/>
                </a:lnTo>
                <a:lnTo>
                  <a:pt x="137" y="376"/>
                </a:lnTo>
                <a:lnTo>
                  <a:pt x="137" y="376"/>
                </a:lnTo>
                <a:lnTo>
                  <a:pt x="137" y="376"/>
                </a:lnTo>
                <a:lnTo>
                  <a:pt x="134" y="376"/>
                </a:lnTo>
                <a:lnTo>
                  <a:pt x="134" y="376"/>
                </a:lnTo>
                <a:lnTo>
                  <a:pt x="134" y="376"/>
                </a:lnTo>
                <a:lnTo>
                  <a:pt x="134" y="376"/>
                </a:lnTo>
                <a:lnTo>
                  <a:pt x="134" y="378"/>
                </a:lnTo>
                <a:lnTo>
                  <a:pt x="132" y="378"/>
                </a:lnTo>
                <a:lnTo>
                  <a:pt x="132" y="378"/>
                </a:lnTo>
                <a:lnTo>
                  <a:pt x="132" y="378"/>
                </a:lnTo>
                <a:lnTo>
                  <a:pt x="132" y="376"/>
                </a:lnTo>
                <a:lnTo>
                  <a:pt x="132" y="375"/>
                </a:lnTo>
                <a:lnTo>
                  <a:pt x="131" y="373"/>
                </a:lnTo>
                <a:lnTo>
                  <a:pt x="131" y="373"/>
                </a:lnTo>
                <a:lnTo>
                  <a:pt x="131" y="373"/>
                </a:lnTo>
                <a:lnTo>
                  <a:pt x="129" y="371"/>
                </a:lnTo>
                <a:lnTo>
                  <a:pt x="127" y="371"/>
                </a:lnTo>
                <a:lnTo>
                  <a:pt x="127" y="370"/>
                </a:lnTo>
                <a:lnTo>
                  <a:pt x="127" y="370"/>
                </a:lnTo>
                <a:lnTo>
                  <a:pt x="127" y="370"/>
                </a:lnTo>
                <a:lnTo>
                  <a:pt x="127" y="368"/>
                </a:lnTo>
                <a:lnTo>
                  <a:pt x="127" y="368"/>
                </a:lnTo>
                <a:lnTo>
                  <a:pt x="126" y="365"/>
                </a:lnTo>
                <a:lnTo>
                  <a:pt x="126" y="365"/>
                </a:lnTo>
                <a:lnTo>
                  <a:pt x="126" y="363"/>
                </a:lnTo>
                <a:lnTo>
                  <a:pt x="127" y="363"/>
                </a:lnTo>
                <a:lnTo>
                  <a:pt x="129" y="360"/>
                </a:lnTo>
                <a:lnTo>
                  <a:pt x="131" y="360"/>
                </a:lnTo>
                <a:lnTo>
                  <a:pt x="131" y="358"/>
                </a:lnTo>
                <a:lnTo>
                  <a:pt x="131" y="358"/>
                </a:lnTo>
                <a:lnTo>
                  <a:pt x="131" y="355"/>
                </a:lnTo>
                <a:lnTo>
                  <a:pt x="131" y="355"/>
                </a:lnTo>
                <a:lnTo>
                  <a:pt x="131" y="351"/>
                </a:lnTo>
                <a:lnTo>
                  <a:pt x="131" y="351"/>
                </a:lnTo>
                <a:lnTo>
                  <a:pt x="131" y="351"/>
                </a:lnTo>
                <a:lnTo>
                  <a:pt x="131" y="351"/>
                </a:lnTo>
                <a:lnTo>
                  <a:pt x="131" y="351"/>
                </a:lnTo>
                <a:lnTo>
                  <a:pt x="132" y="350"/>
                </a:lnTo>
                <a:lnTo>
                  <a:pt x="132" y="350"/>
                </a:lnTo>
                <a:lnTo>
                  <a:pt x="132" y="348"/>
                </a:lnTo>
                <a:lnTo>
                  <a:pt x="132" y="348"/>
                </a:lnTo>
                <a:lnTo>
                  <a:pt x="134" y="346"/>
                </a:lnTo>
                <a:lnTo>
                  <a:pt x="134" y="344"/>
                </a:lnTo>
                <a:lnTo>
                  <a:pt x="132" y="344"/>
                </a:lnTo>
                <a:lnTo>
                  <a:pt x="132" y="344"/>
                </a:lnTo>
                <a:lnTo>
                  <a:pt x="131" y="343"/>
                </a:lnTo>
                <a:lnTo>
                  <a:pt x="126" y="344"/>
                </a:lnTo>
                <a:lnTo>
                  <a:pt x="126" y="344"/>
                </a:lnTo>
                <a:lnTo>
                  <a:pt x="126" y="344"/>
                </a:lnTo>
                <a:lnTo>
                  <a:pt x="124" y="343"/>
                </a:lnTo>
                <a:lnTo>
                  <a:pt x="122" y="341"/>
                </a:lnTo>
                <a:lnTo>
                  <a:pt x="121" y="339"/>
                </a:lnTo>
                <a:lnTo>
                  <a:pt x="117" y="338"/>
                </a:lnTo>
                <a:lnTo>
                  <a:pt x="117" y="338"/>
                </a:lnTo>
                <a:lnTo>
                  <a:pt x="117" y="336"/>
                </a:lnTo>
                <a:lnTo>
                  <a:pt x="117" y="336"/>
                </a:lnTo>
                <a:lnTo>
                  <a:pt x="117" y="334"/>
                </a:lnTo>
                <a:lnTo>
                  <a:pt x="116" y="334"/>
                </a:lnTo>
                <a:lnTo>
                  <a:pt x="116" y="334"/>
                </a:lnTo>
                <a:lnTo>
                  <a:pt x="114" y="333"/>
                </a:lnTo>
                <a:lnTo>
                  <a:pt x="112" y="333"/>
                </a:lnTo>
                <a:lnTo>
                  <a:pt x="112" y="333"/>
                </a:lnTo>
                <a:lnTo>
                  <a:pt x="112" y="331"/>
                </a:lnTo>
                <a:lnTo>
                  <a:pt x="112" y="331"/>
                </a:lnTo>
                <a:lnTo>
                  <a:pt x="112" y="329"/>
                </a:lnTo>
                <a:lnTo>
                  <a:pt x="110" y="328"/>
                </a:lnTo>
                <a:lnTo>
                  <a:pt x="112" y="328"/>
                </a:lnTo>
                <a:lnTo>
                  <a:pt x="112" y="328"/>
                </a:lnTo>
                <a:lnTo>
                  <a:pt x="112" y="328"/>
                </a:lnTo>
                <a:lnTo>
                  <a:pt x="112" y="328"/>
                </a:lnTo>
                <a:lnTo>
                  <a:pt x="114" y="329"/>
                </a:lnTo>
                <a:lnTo>
                  <a:pt x="114" y="329"/>
                </a:lnTo>
                <a:lnTo>
                  <a:pt x="114" y="329"/>
                </a:lnTo>
                <a:lnTo>
                  <a:pt x="114" y="329"/>
                </a:lnTo>
                <a:lnTo>
                  <a:pt x="116" y="329"/>
                </a:lnTo>
                <a:lnTo>
                  <a:pt x="116" y="329"/>
                </a:lnTo>
                <a:lnTo>
                  <a:pt x="116" y="328"/>
                </a:lnTo>
                <a:lnTo>
                  <a:pt x="116" y="328"/>
                </a:lnTo>
                <a:lnTo>
                  <a:pt x="116" y="328"/>
                </a:lnTo>
                <a:lnTo>
                  <a:pt x="116" y="328"/>
                </a:lnTo>
                <a:lnTo>
                  <a:pt x="119" y="326"/>
                </a:lnTo>
                <a:lnTo>
                  <a:pt x="121" y="326"/>
                </a:lnTo>
                <a:lnTo>
                  <a:pt x="121" y="326"/>
                </a:lnTo>
                <a:lnTo>
                  <a:pt x="122" y="324"/>
                </a:lnTo>
                <a:lnTo>
                  <a:pt x="122" y="324"/>
                </a:lnTo>
                <a:lnTo>
                  <a:pt x="129" y="314"/>
                </a:lnTo>
                <a:lnTo>
                  <a:pt x="129" y="314"/>
                </a:lnTo>
                <a:lnTo>
                  <a:pt x="129" y="314"/>
                </a:lnTo>
                <a:lnTo>
                  <a:pt x="129" y="313"/>
                </a:lnTo>
                <a:lnTo>
                  <a:pt x="127" y="313"/>
                </a:lnTo>
                <a:lnTo>
                  <a:pt x="126" y="313"/>
                </a:lnTo>
                <a:lnTo>
                  <a:pt x="126" y="313"/>
                </a:lnTo>
                <a:lnTo>
                  <a:pt x="126" y="313"/>
                </a:lnTo>
                <a:lnTo>
                  <a:pt x="126" y="311"/>
                </a:lnTo>
                <a:lnTo>
                  <a:pt x="126" y="311"/>
                </a:lnTo>
                <a:lnTo>
                  <a:pt x="126" y="311"/>
                </a:lnTo>
                <a:lnTo>
                  <a:pt x="131" y="309"/>
                </a:lnTo>
                <a:lnTo>
                  <a:pt x="131" y="309"/>
                </a:lnTo>
                <a:lnTo>
                  <a:pt x="131" y="307"/>
                </a:lnTo>
                <a:lnTo>
                  <a:pt x="131" y="307"/>
                </a:lnTo>
                <a:lnTo>
                  <a:pt x="131" y="307"/>
                </a:lnTo>
                <a:lnTo>
                  <a:pt x="131" y="306"/>
                </a:lnTo>
                <a:lnTo>
                  <a:pt x="131" y="306"/>
                </a:lnTo>
                <a:lnTo>
                  <a:pt x="131" y="306"/>
                </a:lnTo>
                <a:lnTo>
                  <a:pt x="131" y="306"/>
                </a:lnTo>
                <a:lnTo>
                  <a:pt x="131" y="306"/>
                </a:lnTo>
                <a:lnTo>
                  <a:pt x="129" y="306"/>
                </a:lnTo>
                <a:lnTo>
                  <a:pt x="127" y="306"/>
                </a:lnTo>
                <a:lnTo>
                  <a:pt x="122" y="307"/>
                </a:lnTo>
                <a:lnTo>
                  <a:pt x="119" y="307"/>
                </a:lnTo>
                <a:lnTo>
                  <a:pt x="116" y="307"/>
                </a:lnTo>
                <a:lnTo>
                  <a:pt x="112" y="306"/>
                </a:lnTo>
                <a:lnTo>
                  <a:pt x="109" y="304"/>
                </a:lnTo>
                <a:lnTo>
                  <a:pt x="107" y="302"/>
                </a:lnTo>
                <a:lnTo>
                  <a:pt x="105" y="301"/>
                </a:lnTo>
                <a:lnTo>
                  <a:pt x="105" y="301"/>
                </a:lnTo>
                <a:lnTo>
                  <a:pt x="105" y="297"/>
                </a:lnTo>
                <a:lnTo>
                  <a:pt x="104" y="296"/>
                </a:lnTo>
                <a:lnTo>
                  <a:pt x="104" y="296"/>
                </a:lnTo>
                <a:lnTo>
                  <a:pt x="102" y="296"/>
                </a:lnTo>
                <a:lnTo>
                  <a:pt x="100" y="296"/>
                </a:lnTo>
                <a:lnTo>
                  <a:pt x="100" y="296"/>
                </a:lnTo>
                <a:lnTo>
                  <a:pt x="100" y="292"/>
                </a:lnTo>
                <a:lnTo>
                  <a:pt x="100" y="292"/>
                </a:lnTo>
                <a:lnTo>
                  <a:pt x="97" y="287"/>
                </a:lnTo>
                <a:lnTo>
                  <a:pt x="99" y="282"/>
                </a:lnTo>
                <a:lnTo>
                  <a:pt x="97" y="279"/>
                </a:lnTo>
                <a:lnTo>
                  <a:pt x="92" y="270"/>
                </a:lnTo>
                <a:lnTo>
                  <a:pt x="92" y="270"/>
                </a:lnTo>
                <a:lnTo>
                  <a:pt x="92" y="270"/>
                </a:lnTo>
                <a:lnTo>
                  <a:pt x="90" y="270"/>
                </a:lnTo>
                <a:lnTo>
                  <a:pt x="90" y="270"/>
                </a:lnTo>
                <a:lnTo>
                  <a:pt x="89" y="270"/>
                </a:lnTo>
                <a:lnTo>
                  <a:pt x="89" y="269"/>
                </a:lnTo>
                <a:lnTo>
                  <a:pt x="89" y="269"/>
                </a:lnTo>
                <a:lnTo>
                  <a:pt x="89" y="269"/>
                </a:lnTo>
                <a:lnTo>
                  <a:pt x="89" y="267"/>
                </a:lnTo>
                <a:lnTo>
                  <a:pt x="87" y="265"/>
                </a:lnTo>
                <a:lnTo>
                  <a:pt x="87" y="264"/>
                </a:lnTo>
                <a:lnTo>
                  <a:pt x="87" y="264"/>
                </a:lnTo>
                <a:lnTo>
                  <a:pt x="85" y="260"/>
                </a:lnTo>
                <a:lnTo>
                  <a:pt x="84" y="259"/>
                </a:lnTo>
                <a:lnTo>
                  <a:pt x="84" y="259"/>
                </a:lnTo>
                <a:lnTo>
                  <a:pt x="80" y="259"/>
                </a:lnTo>
                <a:lnTo>
                  <a:pt x="80" y="259"/>
                </a:lnTo>
                <a:lnTo>
                  <a:pt x="73" y="255"/>
                </a:lnTo>
                <a:lnTo>
                  <a:pt x="72" y="254"/>
                </a:lnTo>
                <a:lnTo>
                  <a:pt x="67" y="247"/>
                </a:lnTo>
                <a:lnTo>
                  <a:pt x="65" y="245"/>
                </a:lnTo>
                <a:lnTo>
                  <a:pt x="63" y="245"/>
                </a:lnTo>
                <a:lnTo>
                  <a:pt x="62" y="244"/>
                </a:lnTo>
                <a:lnTo>
                  <a:pt x="58" y="239"/>
                </a:lnTo>
                <a:lnTo>
                  <a:pt x="58" y="239"/>
                </a:lnTo>
                <a:lnTo>
                  <a:pt x="57" y="237"/>
                </a:lnTo>
                <a:lnTo>
                  <a:pt x="55" y="237"/>
                </a:lnTo>
                <a:lnTo>
                  <a:pt x="50" y="240"/>
                </a:lnTo>
                <a:lnTo>
                  <a:pt x="48" y="240"/>
                </a:lnTo>
                <a:lnTo>
                  <a:pt x="48" y="239"/>
                </a:lnTo>
                <a:lnTo>
                  <a:pt x="47" y="237"/>
                </a:lnTo>
                <a:lnTo>
                  <a:pt x="33" y="213"/>
                </a:lnTo>
                <a:lnTo>
                  <a:pt x="33" y="213"/>
                </a:lnTo>
                <a:lnTo>
                  <a:pt x="33" y="213"/>
                </a:lnTo>
                <a:lnTo>
                  <a:pt x="30" y="215"/>
                </a:lnTo>
                <a:lnTo>
                  <a:pt x="30" y="215"/>
                </a:lnTo>
                <a:lnTo>
                  <a:pt x="23" y="202"/>
                </a:lnTo>
                <a:lnTo>
                  <a:pt x="28" y="198"/>
                </a:lnTo>
                <a:lnTo>
                  <a:pt x="28" y="198"/>
                </a:lnTo>
                <a:lnTo>
                  <a:pt x="28" y="196"/>
                </a:lnTo>
                <a:lnTo>
                  <a:pt x="28" y="196"/>
                </a:lnTo>
                <a:lnTo>
                  <a:pt x="28" y="196"/>
                </a:lnTo>
                <a:lnTo>
                  <a:pt x="26" y="193"/>
                </a:lnTo>
                <a:lnTo>
                  <a:pt x="26" y="191"/>
                </a:lnTo>
                <a:lnTo>
                  <a:pt x="26" y="191"/>
                </a:lnTo>
                <a:lnTo>
                  <a:pt x="26" y="191"/>
                </a:lnTo>
                <a:lnTo>
                  <a:pt x="25" y="191"/>
                </a:lnTo>
                <a:lnTo>
                  <a:pt x="23" y="191"/>
                </a:lnTo>
                <a:lnTo>
                  <a:pt x="23" y="191"/>
                </a:lnTo>
                <a:lnTo>
                  <a:pt x="23" y="190"/>
                </a:lnTo>
                <a:lnTo>
                  <a:pt x="23" y="190"/>
                </a:lnTo>
                <a:lnTo>
                  <a:pt x="23" y="190"/>
                </a:lnTo>
                <a:lnTo>
                  <a:pt x="23" y="190"/>
                </a:lnTo>
                <a:lnTo>
                  <a:pt x="25" y="188"/>
                </a:lnTo>
                <a:lnTo>
                  <a:pt x="26" y="188"/>
                </a:lnTo>
                <a:lnTo>
                  <a:pt x="26" y="188"/>
                </a:lnTo>
                <a:lnTo>
                  <a:pt x="26" y="188"/>
                </a:lnTo>
                <a:lnTo>
                  <a:pt x="26" y="186"/>
                </a:lnTo>
                <a:lnTo>
                  <a:pt x="28" y="186"/>
                </a:lnTo>
                <a:lnTo>
                  <a:pt x="28" y="185"/>
                </a:lnTo>
                <a:lnTo>
                  <a:pt x="28" y="183"/>
                </a:lnTo>
                <a:lnTo>
                  <a:pt x="28" y="183"/>
                </a:lnTo>
                <a:lnTo>
                  <a:pt x="30" y="181"/>
                </a:lnTo>
                <a:lnTo>
                  <a:pt x="30" y="181"/>
                </a:lnTo>
                <a:lnTo>
                  <a:pt x="30" y="181"/>
                </a:lnTo>
                <a:lnTo>
                  <a:pt x="30" y="180"/>
                </a:lnTo>
                <a:lnTo>
                  <a:pt x="30" y="180"/>
                </a:lnTo>
                <a:lnTo>
                  <a:pt x="30" y="178"/>
                </a:lnTo>
                <a:lnTo>
                  <a:pt x="30" y="178"/>
                </a:lnTo>
                <a:lnTo>
                  <a:pt x="30" y="176"/>
                </a:lnTo>
                <a:lnTo>
                  <a:pt x="28" y="176"/>
                </a:lnTo>
                <a:lnTo>
                  <a:pt x="28" y="176"/>
                </a:lnTo>
                <a:lnTo>
                  <a:pt x="28" y="176"/>
                </a:lnTo>
                <a:lnTo>
                  <a:pt x="28" y="176"/>
                </a:lnTo>
                <a:lnTo>
                  <a:pt x="28" y="175"/>
                </a:lnTo>
                <a:lnTo>
                  <a:pt x="26" y="175"/>
                </a:lnTo>
                <a:lnTo>
                  <a:pt x="26" y="173"/>
                </a:lnTo>
                <a:lnTo>
                  <a:pt x="26" y="171"/>
                </a:lnTo>
                <a:lnTo>
                  <a:pt x="26" y="171"/>
                </a:lnTo>
                <a:lnTo>
                  <a:pt x="25" y="170"/>
                </a:lnTo>
                <a:lnTo>
                  <a:pt x="25" y="170"/>
                </a:lnTo>
                <a:lnTo>
                  <a:pt x="23" y="170"/>
                </a:lnTo>
                <a:lnTo>
                  <a:pt x="21" y="170"/>
                </a:lnTo>
                <a:lnTo>
                  <a:pt x="21" y="168"/>
                </a:lnTo>
                <a:lnTo>
                  <a:pt x="21" y="168"/>
                </a:lnTo>
                <a:lnTo>
                  <a:pt x="21" y="168"/>
                </a:lnTo>
                <a:lnTo>
                  <a:pt x="21" y="166"/>
                </a:lnTo>
                <a:lnTo>
                  <a:pt x="21" y="166"/>
                </a:lnTo>
                <a:lnTo>
                  <a:pt x="21" y="166"/>
                </a:lnTo>
                <a:lnTo>
                  <a:pt x="21" y="166"/>
                </a:lnTo>
                <a:lnTo>
                  <a:pt x="21" y="165"/>
                </a:lnTo>
                <a:lnTo>
                  <a:pt x="21" y="165"/>
                </a:lnTo>
                <a:lnTo>
                  <a:pt x="21" y="165"/>
                </a:lnTo>
                <a:lnTo>
                  <a:pt x="21" y="165"/>
                </a:lnTo>
                <a:lnTo>
                  <a:pt x="21" y="163"/>
                </a:lnTo>
                <a:lnTo>
                  <a:pt x="21" y="163"/>
                </a:lnTo>
                <a:lnTo>
                  <a:pt x="21" y="161"/>
                </a:lnTo>
                <a:lnTo>
                  <a:pt x="23" y="149"/>
                </a:lnTo>
                <a:lnTo>
                  <a:pt x="23" y="149"/>
                </a:lnTo>
                <a:lnTo>
                  <a:pt x="23" y="149"/>
                </a:lnTo>
                <a:lnTo>
                  <a:pt x="23" y="148"/>
                </a:lnTo>
                <a:lnTo>
                  <a:pt x="18" y="144"/>
                </a:lnTo>
                <a:lnTo>
                  <a:pt x="18" y="143"/>
                </a:lnTo>
                <a:lnTo>
                  <a:pt x="20" y="139"/>
                </a:lnTo>
                <a:lnTo>
                  <a:pt x="20" y="139"/>
                </a:lnTo>
                <a:lnTo>
                  <a:pt x="21" y="139"/>
                </a:lnTo>
                <a:lnTo>
                  <a:pt x="21" y="138"/>
                </a:lnTo>
                <a:lnTo>
                  <a:pt x="21" y="138"/>
                </a:lnTo>
                <a:lnTo>
                  <a:pt x="21" y="129"/>
                </a:lnTo>
                <a:lnTo>
                  <a:pt x="20" y="128"/>
                </a:lnTo>
                <a:lnTo>
                  <a:pt x="20" y="128"/>
                </a:lnTo>
                <a:lnTo>
                  <a:pt x="20" y="128"/>
                </a:lnTo>
                <a:lnTo>
                  <a:pt x="18" y="129"/>
                </a:lnTo>
                <a:lnTo>
                  <a:pt x="18" y="129"/>
                </a:lnTo>
                <a:lnTo>
                  <a:pt x="16" y="128"/>
                </a:lnTo>
                <a:lnTo>
                  <a:pt x="16" y="128"/>
                </a:lnTo>
                <a:lnTo>
                  <a:pt x="16" y="128"/>
                </a:lnTo>
                <a:lnTo>
                  <a:pt x="16" y="128"/>
                </a:lnTo>
                <a:lnTo>
                  <a:pt x="15" y="129"/>
                </a:lnTo>
                <a:lnTo>
                  <a:pt x="15" y="129"/>
                </a:lnTo>
                <a:lnTo>
                  <a:pt x="13" y="129"/>
                </a:lnTo>
                <a:lnTo>
                  <a:pt x="10" y="128"/>
                </a:lnTo>
                <a:lnTo>
                  <a:pt x="10" y="128"/>
                </a:lnTo>
                <a:lnTo>
                  <a:pt x="10" y="128"/>
                </a:lnTo>
                <a:lnTo>
                  <a:pt x="10" y="126"/>
                </a:lnTo>
                <a:lnTo>
                  <a:pt x="10" y="126"/>
                </a:lnTo>
                <a:lnTo>
                  <a:pt x="15" y="124"/>
                </a:lnTo>
                <a:lnTo>
                  <a:pt x="16" y="123"/>
                </a:lnTo>
                <a:lnTo>
                  <a:pt x="16" y="123"/>
                </a:lnTo>
                <a:lnTo>
                  <a:pt x="16" y="123"/>
                </a:lnTo>
                <a:lnTo>
                  <a:pt x="16" y="121"/>
                </a:lnTo>
                <a:lnTo>
                  <a:pt x="15" y="121"/>
                </a:lnTo>
                <a:lnTo>
                  <a:pt x="15" y="121"/>
                </a:lnTo>
                <a:lnTo>
                  <a:pt x="15" y="119"/>
                </a:lnTo>
                <a:lnTo>
                  <a:pt x="15" y="119"/>
                </a:lnTo>
                <a:lnTo>
                  <a:pt x="15" y="119"/>
                </a:lnTo>
                <a:lnTo>
                  <a:pt x="15" y="117"/>
                </a:lnTo>
                <a:lnTo>
                  <a:pt x="16" y="117"/>
                </a:lnTo>
                <a:lnTo>
                  <a:pt x="16" y="117"/>
                </a:lnTo>
                <a:lnTo>
                  <a:pt x="16" y="116"/>
                </a:lnTo>
                <a:lnTo>
                  <a:pt x="16" y="116"/>
                </a:lnTo>
                <a:lnTo>
                  <a:pt x="16" y="116"/>
                </a:lnTo>
                <a:lnTo>
                  <a:pt x="16" y="112"/>
                </a:lnTo>
                <a:lnTo>
                  <a:pt x="16" y="112"/>
                </a:lnTo>
                <a:lnTo>
                  <a:pt x="16" y="111"/>
                </a:lnTo>
                <a:lnTo>
                  <a:pt x="15" y="109"/>
                </a:lnTo>
                <a:lnTo>
                  <a:pt x="15" y="107"/>
                </a:lnTo>
                <a:lnTo>
                  <a:pt x="15" y="104"/>
                </a:lnTo>
                <a:lnTo>
                  <a:pt x="13" y="102"/>
                </a:lnTo>
                <a:lnTo>
                  <a:pt x="13" y="102"/>
                </a:lnTo>
                <a:lnTo>
                  <a:pt x="13" y="102"/>
                </a:lnTo>
                <a:lnTo>
                  <a:pt x="11" y="102"/>
                </a:lnTo>
                <a:lnTo>
                  <a:pt x="11" y="102"/>
                </a:lnTo>
                <a:lnTo>
                  <a:pt x="11" y="102"/>
                </a:lnTo>
                <a:lnTo>
                  <a:pt x="11" y="102"/>
                </a:lnTo>
                <a:lnTo>
                  <a:pt x="10" y="101"/>
                </a:lnTo>
                <a:lnTo>
                  <a:pt x="8" y="101"/>
                </a:lnTo>
                <a:lnTo>
                  <a:pt x="8" y="101"/>
                </a:lnTo>
                <a:lnTo>
                  <a:pt x="8" y="99"/>
                </a:lnTo>
                <a:lnTo>
                  <a:pt x="6" y="99"/>
                </a:lnTo>
                <a:lnTo>
                  <a:pt x="6" y="97"/>
                </a:lnTo>
                <a:lnTo>
                  <a:pt x="6" y="97"/>
                </a:lnTo>
                <a:lnTo>
                  <a:pt x="6" y="97"/>
                </a:lnTo>
                <a:lnTo>
                  <a:pt x="6" y="96"/>
                </a:lnTo>
                <a:lnTo>
                  <a:pt x="10" y="96"/>
                </a:lnTo>
                <a:lnTo>
                  <a:pt x="10" y="94"/>
                </a:lnTo>
                <a:lnTo>
                  <a:pt x="10" y="94"/>
                </a:lnTo>
                <a:lnTo>
                  <a:pt x="10" y="94"/>
                </a:lnTo>
                <a:lnTo>
                  <a:pt x="10" y="92"/>
                </a:lnTo>
                <a:lnTo>
                  <a:pt x="10" y="92"/>
                </a:lnTo>
                <a:lnTo>
                  <a:pt x="10" y="92"/>
                </a:lnTo>
                <a:lnTo>
                  <a:pt x="8" y="91"/>
                </a:lnTo>
                <a:lnTo>
                  <a:pt x="8" y="91"/>
                </a:lnTo>
                <a:lnTo>
                  <a:pt x="8" y="91"/>
                </a:lnTo>
                <a:lnTo>
                  <a:pt x="8" y="91"/>
                </a:lnTo>
                <a:lnTo>
                  <a:pt x="8" y="89"/>
                </a:lnTo>
                <a:lnTo>
                  <a:pt x="10" y="89"/>
                </a:lnTo>
                <a:lnTo>
                  <a:pt x="10" y="89"/>
                </a:lnTo>
                <a:lnTo>
                  <a:pt x="10" y="87"/>
                </a:lnTo>
                <a:lnTo>
                  <a:pt x="10" y="87"/>
                </a:lnTo>
                <a:lnTo>
                  <a:pt x="10" y="87"/>
                </a:lnTo>
                <a:lnTo>
                  <a:pt x="10" y="87"/>
                </a:lnTo>
                <a:lnTo>
                  <a:pt x="8" y="87"/>
                </a:lnTo>
                <a:lnTo>
                  <a:pt x="8" y="87"/>
                </a:lnTo>
                <a:lnTo>
                  <a:pt x="6" y="86"/>
                </a:lnTo>
                <a:lnTo>
                  <a:pt x="6" y="86"/>
                </a:lnTo>
                <a:lnTo>
                  <a:pt x="6" y="84"/>
                </a:lnTo>
                <a:lnTo>
                  <a:pt x="5" y="84"/>
                </a:lnTo>
                <a:lnTo>
                  <a:pt x="5" y="84"/>
                </a:lnTo>
                <a:lnTo>
                  <a:pt x="5" y="84"/>
                </a:lnTo>
                <a:lnTo>
                  <a:pt x="5" y="84"/>
                </a:lnTo>
                <a:lnTo>
                  <a:pt x="5" y="84"/>
                </a:lnTo>
                <a:lnTo>
                  <a:pt x="5" y="82"/>
                </a:lnTo>
                <a:lnTo>
                  <a:pt x="5" y="80"/>
                </a:lnTo>
                <a:lnTo>
                  <a:pt x="5" y="80"/>
                </a:lnTo>
                <a:lnTo>
                  <a:pt x="5" y="79"/>
                </a:lnTo>
                <a:lnTo>
                  <a:pt x="6" y="79"/>
                </a:lnTo>
                <a:lnTo>
                  <a:pt x="6" y="79"/>
                </a:lnTo>
                <a:lnTo>
                  <a:pt x="5" y="77"/>
                </a:lnTo>
                <a:lnTo>
                  <a:pt x="5" y="77"/>
                </a:lnTo>
                <a:lnTo>
                  <a:pt x="5" y="75"/>
                </a:lnTo>
                <a:lnTo>
                  <a:pt x="5" y="75"/>
                </a:lnTo>
                <a:lnTo>
                  <a:pt x="5" y="75"/>
                </a:lnTo>
                <a:lnTo>
                  <a:pt x="8" y="75"/>
                </a:lnTo>
                <a:lnTo>
                  <a:pt x="8" y="75"/>
                </a:lnTo>
                <a:lnTo>
                  <a:pt x="8" y="75"/>
                </a:lnTo>
                <a:lnTo>
                  <a:pt x="6" y="74"/>
                </a:lnTo>
                <a:lnTo>
                  <a:pt x="6" y="74"/>
                </a:lnTo>
                <a:lnTo>
                  <a:pt x="6" y="72"/>
                </a:lnTo>
                <a:lnTo>
                  <a:pt x="6" y="72"/>
                </a:lnTo>
                <a:lnTo>
                  <a:pt x="6" y="72"/>
                </a:lnTo>
                <a:lnTo>
                  <a:pt x="6" y="70"/>
                </a:lnTo>
                <a:lnTo>
                  <a:pt x="6" y="70"/>
                </a:lnTo>
                <a:lnTo>
                  <a:pt x="6" y="70"/>
                </a:lnTo>
                <a:lnTo>
                  <a:pt x="6" y="70"/>
                </a:lnTo>
                <a:lnTo>
                  <a:pt x="6" y="69"/>
                </a:lnTo>
                <a:lnTo>
                  <a:pt x="6" y="69"/>
                </a:lnTo>
                <a:lnTo>
                  <a:pt x="6" y="69"/>
                </a:lnTo>
                <a:lnTo>
                  <a:pt x="6" y="67"/>
                </a:lnTo>
                <a:lnTo>
                  <a:pt x="0" y="67"/>
                </a:lnTo>
                <a:lnTo>
                  <a:pt x="1" y="67"/>
                </a:lnTo>
                <a:lnTo>
                  <a:pt x="25" y="57"/>
                </a:lnTo>
                <a:lnTo>
                  <a:pt x="26" y="57"/>
                </a:lnTo>
                <a:lnTo>
                  <a:pt x="28" y="57"/>
                </a:lnTo>
                <a:lnTo>
                  <a:pt x="28" y="57"/>
                </a:lnTo>
                <a:lnTo>
                  <a:pt x="30" y="59"/>
                </a:lnTo>
                <a:lnTo>
                  <a:pt x="30" y="59"/>
                </a:lnTo>
                <a:lnTo>
                  <a:pt x="31" y="59"/>
                </a:lnTo>
                <a:lnTo>
                  <a:pt x="31" y="60"/>
                </a:lnTo>
                <a:lnTo>
                  <a:pt x="31" y="60"/>
                </a:lnTo>
                <a:lnTo>
                  <a:pt x="35" y="59"/>
                </a:lnTo>
                <a:lnTo>
                  <a:pt x="37" y="59"/>
                </a:lnTo>
                <a:lnTo>
                  <a:pt x="37" y="55"/>
                </a:lnTo>
                <a:lnTo>
                  <a:pt x="37" y="55"/>
                </a:lnTo>
                <a:lnTo>
                  <a:pt x="37" y="54"/>
                </a:lnTo>
                <a:lnTo>
                  <a:pt x="38" y="54"/>
                </a:lnTo>
                <a:lnTo>
                  <a:pt x="38" y="52"/>
                </a:lnTo>
                <a:lnTo>
                  <a:pt x="38" y="52"/>
                </a:lnTo>
                <a:lnTo>
                  <a:pt x="45" y="50"/>
                </a:lnTo>
                <a:lnTo>
                  <a:pt x="45" y="50"/>
                </a:lnTo>
                <a:lnTo>
                  <a:pt x="45" y="50"/>
                </a:lnTo>
                <a:lnTo>
                  <a:pt x="47" y="52"/>
                </a:lnTo>
                <a:lnTo>
                  <a:pt x="48" y="52"/>
                </a:lnTo>
                <a:lnTo>
                  <a:pt x="52" y="54"/>
                </a:lnTo>
                <a:lnTo>
                  <a:pt x="67" y="52"/>
                </a:lnTo>
                <a:lnTo>
                  <a:pt x="67" y="50"/>
                </a:lnTo>
                <a:lnTo>
                  <a:pt x="67" y="50"/>
                </a:lnTo>
                <a:lnTo>
                  <a:pt x="67" y="49"/>
                </a:lnTo>
                <a:lnTo>
                  <a:pt x="62" y="49"/>
                </a:lnTo>
                <a:lnTo>
                  <a:pt x="62" y="47"/>
                </a:lnTo>
                <a:lnTo>
                  <a:pt x="62" y="47"/>
                </a:lnTo>
                <a:lnTo>
                  <a:pt x="62" y="47"/>
                </a:lnTo>
                <a:lnTo>
                  <a:pt x="62" y="47"/>
                </a:lnTo>
                <a:lnTo>
                  <a:pt x="62" y="45"/>
                </a:lnTo>
                <a:lnTo>
                  <a:pt x="62" y="45"/>
                </a:lnTo>
                <a:lnTo>
                  <a:pt x="62" y="45"/>
                </a:lnTo>
                <a:lnTo>
                  <a:pt x="62" y="45"/>
                </a:lnTo>
                <a:lnTo>
                  <a:pt x="62" y="43"/>
                </a:lnTo>
                <a:lnTo>
                  <a:pt x="63" y="43"/>
                </a:lnTo>
                <a:lnTo>
                  <a:pt x="73" y="40"/>
                </a:lnTo>
                <a:lnTo>
                  <a:pt x="73" y="40"/>
                </a:lnTo>
                <a:lnTo>
                  <a:pt x="73" y="40"/>
                </a:lnTo>
                <a:lnTo>
                  <a:pt x="73" y="40"/>
                </a:lnTo>
                <a:lnTo>
                  <a:pt x="73" y="38"/>
                </a:lnTo>
                <a:lnTo>
                  <a:pt x="73" y="38"/>
                </a:lnTo>
                <a:lnTo>
                  <a:pt x="73" y="37"/>
                </a:lnTo>
                <a:lnTo>
                  <a:pt x="72" y="37"/>
                </a:lnTo>
                <a:lnTo>
                  <a:pt x="72" y="37"/>
                </a:lnTo>
                <a:lnTo>
                  <a:pt x="73" y="37"/>
                </a:lnTo>
                <a:lnTo>
                  <a:pt x="77" y="33"/>
                </a:lnTo>
                <a:lnTo>
                  <a:pt x="77" y="33"/>
                </a:lnTo>
                <a:lnTo>
                  <a:pt x="77" y="33"/>
                </a:lnTo>
                <a:lnTo>
                  <a:pt x="79" y="33"/>
                </a:lnTo>
                <a:lnTo>
                  <a:pt x="80" y="33"/>
                </a:lnTo>
                <a:lnTo>
                  <a:pt x="80" y="33"/>
                </a:lnTo>
                <a:lnTo>
                  <a:pt x="84" y="32"/>
                </a:lnTo>
                <a:lnTo>
                  <a:pt x="84" y="32"/>
                </a:lnTo>
                <a:lnTo>
                  <a:pt x="84" y="32"/>
                </a:lnTo>
                <a:lnTo>
                  <a:pt x="84" y="30"/>
                </a:lnTo>
                <a:lnTo>
                  <a:pt x="84" y="30"/>
                </a:lnTo>
                <a:lnTo>
                  <a:pt x="84" y="30"/>
                </a:lnTo>
                <a:lnTo>
                  <a:pt x="84" y="30"/>
                </a:lnTo>
                <a:lnTo>
                  <a:pt x="84" y="28"/>
                </a:lnTo>
                <a:lnTo>
                  <a:pt x="85" y="28"/>
                </a:lnTo>
                <a:lnTo>
                  <a:pt x="89" y="28"/>
                </a:lnTo>
                <a:lnTo>
                  <a:pt x="89" y="28"/>
                </a:lnTo>
                <a:lnTo>
                  <a:pt x="90" y="28"/>
                </a:lnTo>
                <a:lnTo>
                  <a:pt x="90" y="28"/>
                </a:lnTo>
                <a:lnTo>
                  <a:pt x="90" y="28"/>
                </a:lnTo>
                <a:lnTo>
                  <a:pt x="90" y="27"/>
                </a:lnTo>
                <a:lnTo>
                  <a:pt x="90" y="25"/>
                </a:lnTo>
                <a:lnTo>
                  <a:pt x="90" y="25"/>
                </a:lnTo>
                <a:lnTo>
                  <a:pt x="92" y="23"/>
                </a:lnTo>
                <a:lnTo>
                  <a:pt x="92" y="23"/>
                </a:lnTo>
                <a:lnTo>
                  <a:pt x="92" y="23"/>
                </a:lnTo>
                <a:lnTo>
                  <a:pt x="92" y="23"/>
                </a:lnTo>
                <a:lnTo>
                  <a:pt x="94" y="23"/>
                </a:lnTo>
                <a:lnTo>
                  <a:pt x="94" y="23"/>
                </a:lnTo>
                <a:lnTo>
                  <a:pt x="94" y="22"/>
                </a:lnTo>
                <a:lnTo>
                  <a:pt x="95" y="20"/>
                </a:lnTo>
                <a:lnTo>
                  <a:pt x="95" y="18"/>
                </a:lnTo>
                <a:lnTo>
                  <a:pt x="95" y="17"/>
                </a:lnTo>
                <a:lnTo>
                  <a:pt x="95" y="17"/>
                </a:lnTo>
                <a:lnTo>
                  <a:pt x="95" y="17"/>
                </a:lnTo>
                <a:lnTo>
                  <a:pt x="99" y="17"/>
                </a:lnTo>
                <a:lnTo>
                  <a:pt x="100" y="17"/>
                </a:lnTo>
                <a:lnTo>
                  <a:pt x="102" y="17"/>
                </a:lnTo>
                <a:lnTo>
                  <a:pt x="102" y="18"/>
                </a:lnTo>
                <a:lnTo>
                  <a:pt x="104" y="20"/>
                </a:lnTo>
                <a:lnTo>
                  <a:pt x="105" y="22"/>
                </a:lnTo>
                <a:lnTo>
                  <a:pt x="105" y="23"/>
                </a:lnTo>
                <a:lnTo>
                  <a:pt x="105" y="23"/>
                </a:lnTo>
                <a:lnTo>
                  <a:pt x="105" y="23"/>
                </a:lnTo>
                <a:lnTo>
                  <a:pt x="105" y="23"/>
                </a:lnTo>
                <a:lnTo>
                  <a:pt x="109" y="23"/>
                </a:lnTo>
                <a:lnTo>
                  <a:pt x="112" y="22"/>
                </a:lnTo>
                <a:lnTo>
                  <a:pt x="112" y="22"/>
                </a:lnTo>
                <a:lnTo>
                  <a:pt x="112" y="22"/>
                </a:lnTo>
                <a:lnTo>
                  <a:pt x="114" y="20"/>
                </a:lnTo>
                <a:lnTo>
                  <a:pt x="116" y="20"/>
                </a:lnTo>
                <a:lnTo>
                  <a:pt x="117" y="18"/>
                </a:lnTo>
                <a:lnTo>
                  <a:pt x="117" y="18"/>
                </a:lnTo>
                <a:lnTo>
                  <a:pt x="117" y="18"/>
                </a:lnTo>
                <a:lnTo>
                  <a:pt x="119" y="17"/>
                </a:lnTo>
                <a:lnTo>
                  <a:pt x="119" y="17"/>
                </a:lnTo>
                <a:lnTo>
                  <a:pt x="121" y="17"/>
                </a:lnTo>
                <a:lnTo>
                  <a:pt x="121" y="17"/>
                </a:lnTo>
                <a:lnTo>
                  <a:pt x="121" y="17"/>
                </a:lnTo>
                <a:lnTo>
                  <a:pt x="124" y="18"/>
                </a:lnTo>
                <a:lnTo>
                  <a:pt x="126" y="18"/>
                </a:lnTo>
                <a:lnTo>
                  <a:pt x="126" y="18"/>
                </a:lnTo>
                <a:lnTo>
                  <a:pt x="126" y="18"/>
                </a:lnTo>
                <a:lnTo>
                  <a:pt x="127" y="18"/>
                </a:lnTo>
                <a:lnTo>
                  <a:pt x="127" y="18"/>
                </a:lnTo>
                <a:lnTo>
                  <a:pt x="127" y="18"/>
                </a:lnTo>
                <a:lnTo>
                  <a:pt x="127" y="18"/>
                </a:lnTo>
                <a:lnTo>
                  <a:pt x="129" y="20"/>
                </a:lnTo>
                <a:lnTo>
                  <a:pt x="129" y="20"/>
                </a:lnTo>
                <a:lnTo>
                  <a:pt x="129" y="20"/>
                </a:lnTo>
                <a:lnTo>
                  <a:pt x="129" y="20"/>
                </a:lnTo>
                <a:lnTo>
                  <a:pt x="129" y="20"/>
                </a:lnTo>
                <a:lnTo>
                  <a:pt x="129" y="22"/>
                </a:lnTo>
                <a:lnTo>
                  <a:pt x="129" y="22"/>
                </a:lnTo>
                <a:lnTo>
                  <a:pt x="129" y="23"/>
                </a:lnTo>
                <a:lnTo>
                  <a:pt x="129" y="23"/>
                </a:lnTo>
                <a:lnTo>
                  <a:pt x="132" y="23"/>
                </a:lnTo>
                <a:lnTo>
                  <a:pt x="132" y="23"/>
                </a:lnTo>
                <a:lnTo>
                  <a:pt x="134" y="23"/>
                </a:lnTo>
                <a:lnTo>
                  <a:pt x="134" y="23"/>
                </a:lnTo>
                <a:lnTo>
                  <a:pt x="134" y="22"/>
                </a:lnTo>
                <a:lnTo>
                  <a:pt x="136" y="23"/>
                </a:lnTo>
                <a:lnTo>
                  <a:pt x="136" y="23"/>
                </a:lnTo>
                <a:lnTo>
                  <a:pt x="137" y="25"/>
                </a:lnTo>
                <a:lnTo>
                  <a:pt x="137" y="25"/>
                </a:lnTo>
                <a:lnTo>
                  <a:pt x="142" y="25"/>
                </a:lnTo>
                <a:lnTo>
                  <a:pt x="144" y="25"/>
                </a:lnTo>
                <a:lnTo>
                  <a:pt x="144" y="25"/>
                </a:lnTo>
                <a:lnTo>
                  <a:pt x="146" y="23"/>
                </a:lnTo>
                <a:lnTo>
                  <a:pt x="146" y="22"/>
                </a:lnTo>
                <a:lnTo>
                  <a:pt x="146" y="22"/>
                </a:lnTo>
                <a:lnTo>
                  <a:pt x="146" y="22"/>
                </a:lnTo>
                <a:lnTo>
                  <a:pt x="146" y="20"/>
                </a:lnTo>
                <a:lnTo>
                  <a:pt x="146" y="20"/>
                </a:lnTo>
                <a:lnTo>
                  <a:pt x="146" y="20"/>
                </a:lnTo>
                <a:lnTo>
                  <a:pt x="146" y="18"/>
                </a:lnTo>
                <a:lnTo>
                  <a:pt x="146" y="18"/>
                </a:lnTo>
                <a:lnTo>
                  <a:pt x="146" y="18"/>
                </a:lnTo>
                <a:lnTo>
                  <a:pt x="144" y="17"/>
                </a:lnTo>
                <a:lnTo>
                  <a:pt x="144" y="17"/>
                </a:lnTo>
                <a:lnTo>
                  <a:pt x="144" y="17"/>
                </a:lnTo>
                <a:lnTo>
                  <a:pt x="144" y="15"/>
                </a:lnTo>
                <a:lnTo>
                  <a:pt x="144" y="15"/>
                </a:lnTo>
                <a:lnTo>
                  <a:pt x="144" y="15"/>
                </a:lnTo>
                <a:lnTo>
                  <a:pt x="144" y="13"/>
                </a:lnTo>
                <a:lnTo>
                  <a:pt x="144" y="13"/>
                </a:lnTo>
                <a:lnTo>
                  <a:pt x="146" y="13"/>
                </a:lnTo>
                <a:lnTo>
                  <a:pt x="149" y="13"/>
                </a:lnTo>
                <a:lnTo>
                  <a:pt x="154" y="17"/>
                </a:lnTo>
                <a:lnTo>
                  <a:pt x="154" y="17"/>
                </a:lnTo>
                <a:lnTo>
                  <a:pt x="156" y="18"/>
                </a:lnTo>
                <a:lnTo>
                  <a:pt x="156" y="18"/>
                </a:lnTo>
                <a:lnTo>
                  <a:pt x="156" y="18"/>
                </a:lnTo>
                <a:lnTo>
                  <a:pt x="158" y="18"/>
                </a:lnTo>
                <a:lnTo>
                  <a:pt x="163" y="15"/>
                </a:lnTo>
                <a:lnTo>
                  <a:pt x="164" y="15"/>
                </a:lnTo>
                <a:lnTo>
                  <a:pt x="166" y="15"/>
                </a:lnTo>
                <a:lnTo>
                  <a:pt x="169" y="17"/>
                </a:lnTo>
                <a:lnTo>
                  <a:pt x="176" y="25"/>
                </a:lnTo>
                <a:lnTo>
                  <a:pt x="178" y="25"/>
                </a:lnTo>
                <a:lnTo>
                  <a:pt x="178" y="25"/>
                </a:lnTo>
                <a:lnTo>
                  <a:pt x="186" y="17"/>
                </a:lnTo>
                <a:lnTo>
                  <a:pt x="191" y="13"/>
                </a:lnTo>
                <a:lnTo>
                  <a:pt x="196" y="10"/>
                </a:lnTo>
                <a:lnTo>
                  <a:pt x="205" y="3"/>
                </a:lnTo>
                <a:lnTo>
                  <a:pt x="210" y="0"/>
                </a:lnTo>
                <a:lnTo>
                  <a:pt x="210" y="0"/>
                </a:lnTo>
                <a:lnTo>
                  <a:pt x="210" y="0"/>
                </a:lnTo>
                <a:lnTo>
                  <a:pt x="215" y="3"/>
                </a:lnTo>
                <a:lnTo>
                  <a:pt x="216" y="3"/>
                </a:lnTo>
                <a:lnTo>
                  <a:pt x="216" y="3"/>
                </a:lnTo>
                <a:lnTo>
                  <a:pt x="218" y="3"/>
                </a:lnTo>
                <a:lnTo>
                  <a:pt x="221" y="0"/>
                </a:lnTo>
                <a:lnTo>
                  <a:pt x="221" y="0"/>
                </a:lnTo>
                <a:lnTo>
                  <a:pt x="221" y="0"/>
                </a:lnTo>
                <a:lnTo>
                  <a:pt x="221" y="1"/>
                </a:lnTo>
                <a:lnTo>
                  <a:pt x="221" y="1"/>
                </a:lnTo>
                <a:lnTo>
                  <a:pt x="221" y="3"/>
                </a:lnTo>
                <a:lnTo>
                  <a:pt x="221" y="6"/>
                </a:lnTo>
                <a:lnTo>
                  <a:pt x="223" y="8"/>
                </a:lnTo>
                <a:lnTo>
                  <a:pt x="223" y="8"/>
                </a:lnTo>
                <a:lnTo>
                  <a:pt x="226" y="8"/>
                </a:lnTo>
                <a:lnTo>
                  <a:pt x="226" y="10"/>
                </a:lnTo>
                <a:lnTo>
                  <a:pt x="226" y="10"/>
                </a:lnTo>
                <a:lnTo>
                  <a:pt x="226" y="10"/>
                </a:lnTo>
                <a:lnTo>
                  <a:pt x="226" y="10"/>
                </a:lnTo>
                <a:lnTo>
                  <a:pt x="226" y="12"/>
                </a:lnTo>
                <a:lnTo>
                  <a:pt x="226" y="12"/>
                </a:lnTo>
                <a:lnTo>
                  <a:pt x="226" y="12"/>
                </a:lnTo>
                <a:lnTo>
                  <a:pt x="226" y="13"/>
                </a:lnTo>
                <a:lnTo>
                  <a:pt x="225" y="13"/>
                </a:lnTo>
                <a:lnTo>
                  <a:pt x="225" y="13"/>
                </a:lnTo>
                <a:lnTo>
                  <a:pt x="223" y="13"/>
                </a:lnTo>
                <a:lnTo>
                  <a:pt x="223" y="17"/>
                </a:lnTo>
                <a:lnTo>
                  <a:pt x="223" y="17"/>
                </a:lnTo>
                <a:lnTo>
                  <a:pt x="223" y="18"/>
                </a:lnTo>
                <a:lnTo>
                  <a:pt x="223" y="18"/>
                </a:lnTo>
                <a:lnTo>
                  <a:pt x="215" y="18"/>
                </a:lnTo>
                <a:lnTo>
                  <a:pt x="215" y="18"/>
                </a:lnTo>
                <a:lnTo>
                  <a:pt x="215" y="20"/>
                </a:lnTo>
                <a:lnTo>
                  <a:pt x="215" y="20"/>
                </a:lnTo>
                <a:lnTo>
                  <a:pt x="215" y="22"/>
                </a:lnTo>
                <a:lnTo>
                  <a:pt x="215" y="22"/>
                </a:lnTo>
                <a:lnTo>
                  <a:pt x="215" y="23"/>
                </a:lnTo>
                <a:lnTo>
                  <a:pt x="215" y="25"/>
                </a:lnTo>
                <a:lnTo>
                  <a:pt x="215" y="25"/>
                </a:lnTo>
                <a:lnTo>
                  <a:pt x="215" y="25"/>
                </a:lnTo>
                <a:lnTo>
                  <a:pt x="216" y="27"/>
                </a:lnTo>
                <a:lnTo>
                  <a:pt x="216" y="27"/>
                </a:lnTo>
                <a:lnTo>
                  <a:pt x="220" y="27"/>
                </a:lnTo>
                <a:lnTo>
                  <a:pt x="220" y="28"/>
                </a:lnTo>
                <a:lnTo>
                  <a:pt x="221" y="28"/>
                </a:lnTo>
                <a:lnTo>
                  <a:pt x="221" y="32"/>
                </a:lnTo>
                <a:lnTo>
                  <a:pt x="220" y="33"/>
                </a:lnTo>
                <a:lnTo>
                  <a:pt x="220" y="33"/>
                </a:lnTo>
                <a:lnTo>
                  <a:pt x="220" y="33"/>
                </a:lnTo>
                <a:lnTo>
                  <a:pt x="218" y="35"/>
                </a:lnTo>
                <a:lnTo>
                  <a:pt x="220" y="35"/>
                </a:lnTo>
                <a:lnTo>
                  <a:pt x="221" y="38"/>
                </a:lnTo>
                <a:lnTo>
                  <a:pt x="223" y="38"/>
                </a:lnTo>
                <a:lnTo>
                  <a:pt x="225" y="42"/>
                </a:lnTo>
                <a:lnTo>
                  <a:pt x="226" y="42"/>
                </a:lnTo>
                <a:lnTo>
                  <a:pt x="226" y="42"/>
                </a:lnTo>
                <a:lnTo>
                  <a:pt x="233" y="43"/>
                </a:lnTo>
                <a:lnTo>
                  <a:pt x="233" y="43"/>
                </a:lnTo>
                <a:lnTo>
                  <a:pt x="237" y="45"/>
                </a:lnTo>
                <a:lnTo>
                  <a:pt x="237" y="45"/>
                </a:lnTo>
                <a:lnTo>
                  <a:pt x="237" y="45"/>
                </a:lnTo>
                <a:lnTo>
                  <a:pt x="235" y="47"/>
                </a:lnTo>
                <a:lnTo>
                  <a:pt x="235" y="47"/>
                </a:lnTo>
                <a:lnTo>
                  <a:pt x="235" y="47"/>
                </a:lnTo>
                <a:lnTo>
                  <a:pt x="235" y="49"/>
                </a:lnTo>
                <a:lnTo>
                  <a:pt x="235" y="49"/>
                </a:lnTo>
                <a:lnTo>
                  <a:pt x="235" y="49"/>
                </a:lnTo>
                <a:lnTo>
                  <a:pt x="242" y="49"/>
                </a:lnTo>
                <a:lnTo>
                  <a:pt x="243" y="49"/>
                </a:lnTo>
                <a:lnTo>
                  <a:pt x="243" y="50"/>
                </a:lnTo>
                <a:lnTo>
                  <a:pt x="243" y="50"/>
                </a:lnTo>
                <a:lnTo>
                  <a:pt x="243" y="50"/>
                </a:lnTo>
                <a:lnTo>
                  <a:pt x="243" y="52"/>
                </a:lnTo>
                <a:lnTo>
                  <a:pt x="243" y="52"/>
                </a:lnTo>
                <a:lnTo>
                  <a:pt x="243" y="52"/>
                </a:lnTo>
                <a:lnTo>
                  <a:pt x="243" y="54"/>
                </a:lnTo>
                <a:lnTo>
                  <a:pt x="243" y="54"/>
                </a:lnTo>
                <a:lnTo>
                  <a:pt x="243" y="54"/>
                </a:lnTo>
                <a:lnTo>
                  <a:pt x="243" y="55"/>
                </a:lnTo>
                <a:lnTo>
                  <a:pt x="243" y="57"/>
                </a:lnTo>
                <a:lnTo>
                  <a:pt x="243" y="57"/>
                </a:lnTo>
                <a:lnTo>
                  <a:pt x="243" y="59"/>
                </a:lnTo>
                <a:lnTo>
                  <a:pt x="243" y="59"/>
                </a:lnTo>
                <a:lnTo>
                  <a:pt x="243" y="59"/>
                </a:lnTo>
                <a:lnTo>
                  <a:pt x="245" y="59"/>
                </a:lnTo>
                <a:lnTo>
                  <a:pt x="245" y="59"/>
                </a:lnTo>
                <a:lnTo>
                  <a:pt x="247" y="59"/>
                </a:lnTo>
                <a:lnTo>
                  <a:pt x="247" y="60"/>
                </a:lnTo>
                <a:lnTo>
                  <a:pt x="247" y="60"/>
                </a:lnTo>
                <a:lnTo>
                  <a:pt x="247" y="60"/>
                </a:lnTo>
                <a:lnTo>
                  <a:pt x="247" y="62"/>
                </a:lnTo>
                <a:lnTo>
                  <a:pt x="247" y="62"/>
                </a:lnTo>
                <a:lnTo>
                  <a:pt x="247" y="64"/>
                </a:lnTo>
                <a:lnTo>
                  <a:pt x="247" y="64"/>
                </a:lnTo>
                <a:lnTo>
                  <a:pt x="247" y="64"/>
                </a:lnTo>
                <a:lnTo>
                  <a:pt x="247" y="6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9" name="Freeform 112">
            <a:extLst>
              <a:ext uri="{FF2B5EF4-FFF2-40B4-BE49-F238E27FC236}">
                <a16:creationId xmlns:a16="http://schemas.microsoft.com/office/drawing/2014/main" id="{520619B0-77AE-4CB2-A65D-D4A91F9A4E21}"/>
              </a:ext>
            </a:extLst>
          </p:cNvPr>
          <p:cNvSpPr>
            <a:spLocks/>
          </p:cNvSpPr>
          <p:nvPr/>
        </p:nvSpPr>
        <p:spPr bwMode="auto">
          <a:xfrm>
            <a:off x="7364699" y="5055729"/>
            <a:ext cx="253935" cy="412282"/>
          </a:xfrm>
          <a:custGeom>
            <a:avLst/>
            <a:gdLst>
              <a:gd name="T0" fmla="*/ 253 w 263"/>
              <a:gd name="T1" fmla="*/ 79 h 427"/>
              <a:gd name="T2" fmla="*/ 262 w 263"/>
              <a:gd name="T3" fmla="*/ 92 h 427"/>
              <a:gd name="T4" fmla="*/ 243 w 263"/>
              <a:gd name="T5" fmla="*/ 106 h 427"/>
              <a:gd name="T6" fmla="*/ 210 w 263"/>
              <a:gd name="T7" fmla="*/ 143 h 427"/>
              <a:gd name="T8" fmla="*/ 213 w 263"/>
              <a:gd name="T9" fmla="*/ 160 h 427"/>
              <a:gd name="T10" fmla="*/ 221 w 263"/>
              <a:gd name="T11" fmla="*/ 173 h 427"/>
              <a:gd name="T12" fmla="*/ 226 w 263"/>
              <a:gd name="T13" fmla="*/ 180 h 427"/>
              <a:gd name="T14" fmla="*/ 218 w 263"/>
              <a:gd name="T15" fmla="*/ 207 h 427"/>
              <a:gd name="T16" fmla="*/ 215 w 263"/>
              <a:gd name="T17" fmla="*/ 220 h 427"/>
              <a:gd name="T18" fmla="*/ 215 w 263"/>
              <a:gd name="T19" fmla="*/ 235 h 427"/>
              <a:gd name="T20" fmla="*/ 226 w 263"/>
              <a:gd name="T21" fmla="*/ 227 h 427"/>
              <a:gd name="T22" fmla="*/ 240 w 263"/>
              <a:gd name="T23" fmla="*/ 235 h 427"/>
              <a:gd name="T24" fmla="*/ 248 w 263"/>
              <a:gd name="T25" fmla="*/ 239 h 427"/>
              <a:gd name="T26" fmla="*/ 238 w 263"/>
              <a:gd name="T27" fmla="*/ 257 h 427"/>
              <a:gd name="T28" fmla="*/ 248 w 263"/>
              <a:gd name="T29" fmla="*/ 274 h 427"/>
              <a:gd name="T30" fmla="*/ 240 w 263"/>
              <a:gd name="T31" fmla="*/ 286 h 427"/>
              <a:gd name="T32" fmla="*/ 230 w 263"/>
              <a:gd name="T33" fmla="*/ 301 h 427"/>
              <a:gd name="T34" fmla="*/ 226 w 263"/>
              <a:gd name="T35" fmla="*/ 321 h 427"/>
              <a:gd name="T36" fmla="*/ 242 w 263"/>
              <a:gd name="T37" fmla="*/ 331 h 427"/>
              <a:gd name="T38" fmla="*/ 233 w 263"/>
              <a:gd name="T39" fmla="*/ 350 h 427"/>
              <a:gd name="T40" fmla="*/ 245 w 263"/>
              <a:gd name="T41" fmla="*/ 361 h 427"/>
              <a:gd name="T42" fmla="*/ 245 w 263"/>
              <a:gd name="T43" fmla="*/ 378 h 427"/>
              <a:gd name="T44" fmla="*/ 242 w 263"/>
              <a:gd name="T45" fmla="*/ 390 h 427"/>
              <a:gd name="T46" fmla="*/ 223 w 263"/>
              <a:gd name="T47" fmla="*/ 408 h 427"/>
              <a:gd name="T48" fmla="*/ 218 w 263"/>
              <a:gd name="T49" fmla="*/ 420 h 427"/>
              <a:gd name="T50" fmla="*/ 203 w 263"/>
              <a:gd name="T51" fmla="*/ 415 h 427"/>
              <a:gd name="T52" fmla="*/ 193 w 263"/>
              <a:gd name="T53" fmla="*/ 405 h 427"/>
              <a:gd name="T54" fmla="*/ 173 w 263"/>
              <a:gd name="T55" fmla="*/ 397 h 427"/>
              <a:gd name="T56" fmla="*/ 147 w 263"/>
              <a:gd name="T57" fmla="*/ 395 h 427"/>
              <a:gd name="T58" fmla="*/ 137 w 263"/>
              <a:gd name="T59" fmla="*/ 376 h 427"/>
              <a:gd name="T60" fmla="*/ 127 w 263"/>
              <a:gd name="T61" fmla="*/ 370 h 427"/>
              <a:gd name="T62" fmla="*/ 132 w 263"/>
              <a:gd name="T63" fmla="*/ 348 h 427"/>
              <a:gd name="T64" fmla="*/ 114 w 263"/>
              <a:gd name="T65" fmla="*/ 333 h 427"/>
              <a:gd name="T66" fmla="*/ 116 w 263"/>
              <a:gd name="T67" fmla="*/ 328 h 427"/>
              <a:gd name="T68" fmla="*/ 131 w 263"/>
              <a:gd name="T69" fmla="*/ 307 h 427"/>
              <a:gd name="T70" fmla="*/ 102 w 263"/>
              <a:gd name="T71" fmla="*/ 296 h 427"/>
              <a:gd name="T72" fmla="*/ 87 w 263"/>
              <a:gd name="T73" fmla="*/ 264 h 427"/>
              <a:gd name="T74" fmla="*/ 33 w 263"/>
              <a:gd name="T75" fmla="*/ 213 h 427"/>
              <a:gd name="T76" fmla="*/ 23 w 263"/>
              <a:gd name="T77" fmla="*/ 190 h 427"/>
              <a:gd name="T78" fmla="*/ 28 w 263"/>
              <a:gd name="T79" fmla="*/ 176 h 427"/>
              <a:gd name="T80" fmla="*/ 21 w 263"/>
              <a:gd name="T81" fmla="*/ 165 h 427"/>
              <a:gd name="T82" fmla="*/ 20 w 263"/>
              <a:gd name="T83" fmla="*/ 128 h 427"/>
              <a:gd name="T84" fmla="*/ 15 w 263"/>
              <a:gd name="T85" fmla="*/ 121 h 427"/>
              <a:gd name="T86" fmla="*/ 11 w 263"/>
              <a:gd name="T87" fmla="*/ 102 h 427"/>
              <a:gd name="T88" fmla="*/ 8 w 263"/>
              <a:gd name="T89" fmla="*/ 91 h 427"/>
              <a:gd name="T90" fmla="*/ 5 w 263"/>
              <a:gd name="T91" fmla="*/ 84 h 427"/>
              <a:gd name="T92" fmla="*/ 6 w 263"/>
              <a:gd name="T93" fmla="*/ 70 h 427"/>
              <a:gd name="T94" fmla="*/ 37 w 263"/>
              <a:gd name="T95" fmla="*/ 59 h 427"/>
              <a:gd name="T96" fmla="*/ 62 w 263"/>
              <a:gd name="T97" fmla="*/ 47 h 427"/>
              <a:gd name="T98" fmla="*/ 77 w 263"/>
              <a:gd name="T99" fmla="*/ 33 h 427"/>
              <a:gd name="T100" fmla="*/ 90 w 263"/>
              <a:gd name="T101" fmla="*/ 25 h 427"/>
              <a:gd name="T102" fmla="*/ 105 w 263"/>
              <a:gd name="T103" fmla="*/ 23 h 427"/>
              <a:gd name="T104" fmla="*/ 126 w 263"/>
              <a:gd name="T105" fmla="*/ 18 h 427"/>
              <a:gd name="T106" fmla="*/ 136 w 263"/>
              <a:gd name="T107" fmla="*/ 23 h 427"/>
              <a:gd name="T108" fmla="*/ 144 w 263"/>
              <a:gd name="T109" fmla="*/ 15 h 427"/>
              <a:gd name="T110" fmla="*/ 191 w 263"/>
              <a:gd name="T111" fmla="*/ 13 h 427"/>
              <a:gd name="T112" fmla="*/ 226 w 263"/>
              <a:gd name="T113" fmla="*/ 10 h 427"/>
              <a:gd name="T114" fmla="*/ 215 w 263"/>
              <a:gd name="T115" fmla="*/ 22 h 427"/>
              <a:gd name="T116" fmla="*/ 226 w 263"/>
              <a:gd name="T117" fmla="*/ 42 h 427"/>
              <a:gd name="T118" fmla="*/ 243 w 263"/>
              <a:gd name="T119" fmla="*/ 54 h 427"/>
              <a:gd name="T120" fmla="*/ 247 w 263"/>
              <a:gd name="T121" fmla="*/ 64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427">
                <a:moveTo>
                  <a:pt x="247" y="64"/>
                </a:moveTo>
                <a:lnTo>
                  <a:pt x="248" y="64"/>
                </a:lnTo>
                <a:lnTo>
                  <a:pt x="248" y="64"/>
                </a:lnTo>
                <a:lnTo>
                  <a:pt x="250" y="65"/>
                </a:lnTo>
                <a:lnTo>
                  <a:pt x="250" y="65"/>
                </a:lnTo>
                <a:lnTo>
                  <a:pt x="250" y="65"/>
                </a:lnTo>
                <a:lnTo>
                  <a:pt x="252" y="65"/>
                </a:lnTo>
                <a:lnTo>
                  <a:pt x="252" y="67"/>
                </a:lnTo>
                <a:lnTo>
                  <a:pt x="252" y="67"/>
                </a:lnTo>
                <a:lnTo>
                  <a:pt x="252" y="69"/>
                </a:lnTo>
                <a:lnTo>
                  <a:pt x="252" y="69"/>
                </a:lnTo>
                <a:lnTo>
                  <a:pt x="252" y="69"/>
                </a:lnTo>
                <a:lnTo>
                  <a:pt x="253" y="70"/>
                </a:lnTo>
                <a:lnTo>
                  <a:pt x="253" y="70"/>
                </a:lnTo>
                <a:lnTo>
                  <a:pt x="253" y="70"/>
                </a:lnTo>
                <a:lnTo>
                  <a:pt x="255" y="72"/>
                </a:lnTo>
                <a:lnTo>
                  <a:pt x="255" y="72"/>
                </a:lnTo>
                <a:lnTo>
                  <a:pt x="253" y="74"/>
                </a:lnTo>
                <a:lnTo>
                  <a:pt x="253" y="75"/>
                </a:lnTo>
                <a:lnTo>
                  <a:pt x="253" y="79"/>
                </a:lnTo>
                <a:lnTo>
                  <a:pt x="255" y="79"/>
                </a:lnTo>
                <a:lnTo>
                  <a:pt x="257" y="80"/>
                </a:lnTo>
                <a:lnTo>
                  <a:pt x="257" y="82"/>
                </a:lnTo>
                <a:lnTo>
                  <a:pt x="257" y="84"/>
                </a:lnTo>
                <a:lnTo>
                  <a:pt x="257" y="86"/>
                </a:lnTo>
                <a:lnTo>
                  <a:pt x="257" y="86"/>
                </a:lnTo>
                <a:lnTo>
                  <a:pt x="257" y="86"/>
                </a:lnTo>
                <a:lnTo>
                  <a:pt x="257" y="87"/>
                </a:lnTo>
                <a:lnTo>
                  <a:pt x="258" y="87"/>
                </a:lnTo>
                <a:lnTo>
                  <a:pt x="258" y="87"/>
                </a:lnTo>
                <a:lnTo>
                  <a:pt x="262" y="89"/>
                </a:lnTo>
                <a:lnTo>
                  <a:pt x="262" y="89"/>
                </a:lnTo>
                <a:lnTo>
                  <a:pt x="263" y="89"/>
                </a:lnTo>
                <a:lnTo>
                  <a:pt x="263" y="91"/>
                </a:lnTo>
                <a:lnTo>
                  <a:pt x="263" y="91"/>
                </a:lnTo>
                <a:lnTo>
                  <a:pt x="263" y="91"/>
                </a:lnTo>
                <a:lnTo>
                  <a:pt x="263" y="92"/>
                </a:lnTo>
                <a:lnTo>
                  <a:pt x="263" y="92"/>
                </a:lnTo>
                <a:lnTo>
                  <a:pt x="262" y="92"/>
                </a:lnTo>
                <a:lnTo>
                  <a:pt x="262" y="92"/>
                </a:lnTo>
                <a:lnTo>
                  <a:pt x="260" y="92"/>
                </a:lnTo>
                <a:lnTo>
                  <a:pt x="260" y="94"/>
                </a:lnTo>
                <a:lnTo>
                  <a:pt x="260" y="94"/>
                </a:lnTo>
                <a:lnTo>
                  <a:pt x="260" y="94"/>
                </a:lnTo>
                <a:lnTo>
                  <a:pt x="260" y="96"/>
                </a:lnTo>
                <a:lnTo>
                  <a:pt x="260" y="96"/>
                </a:lnTo>
                <a:lnTo>
                  <a:pt x="260" y="96"/>
                </a:lnTo>
                <a:lnTo>
                  <a:pt x="260" y="97"/>
                </a:lnTo>
                <a:lnTo>
                  <a:pt x="260" y="97"/>
                </a:lnTo>
                <a:lnTo>
                  <a:pt x="260" y="99"/>
                </a:lnTo>
                <a:lnTo>
                  <a:pt x="258" y="99"/>
                </a:lnTo>
                <a:lnTo>
                  <a:pt x="258" y="99"/>
                </a:lnTo>
                <a:lnTo>
                  <a:pt x="253" y="99"/>
                </a:lnTo>
                <a:lnTo>
                  <a:pt x="252" y="101"/>
                </a:lnTo>
                <a:lnTo>
                  <a:pt x="252" y="102"/>
                </a:lnTo>
                <a:lnTo>
                  <a:pt x="250" y="104"/>
                </a:lnTo>
                <a:lnTo>
                  <a:pt x="248" y="106"/>
                </a:lnTo>
                <a:lnTo>
                  <a:pt x="248" y="106"/>
                </a:lnTo>
                <a:lnTo>
                  <a:pt x="245" y="106"/>
                </a:lnTo>
                <a:lnTo>
                  <a:pt x="243" y="106"/>
                </a:lnTo>
                <a:lnTo>
                  <a:pt x="233" y="112"/>
                </a:lnTo>
                <a:lnTo>
                  <a:pt x="231" y="114"/>
                </a:lnTo>
                <a:lnTo>
                  <a:pt x="223" y="123"/>
                </a:lnTo>
                <a:lnTo>
                  <a:pt x="223" y="123"/>
                </a:lnTo>
                <a:lnTo>
                  <a:pt x="221" y="124"/>
                </a:lnTo>
                <a:lnTo>
                  <a:pt x="221" y="124"/>
                </a:lnTo>
                <a:lnTo>
                  <a:pt x="221" y="124"/>
                </a:lnTo>
                <a:lnTo>
                  <a:pt x="221" y="126"/>
                </a:lnTo>
                <a:lnTo>
                  <a:pt x="220" y="128"/>
                </a:lnTo>
                <a:lnTo>
                  <a:pt x="220" y="128"/>
                </a:lnTo>
                <a:lnTo>
                  <a:pt x="220" y="128"/>
                </a:lnTo>
                <a:lnTo>
                  <a:pt x="220" y="129"/>
                </a:lnTo>
                <a:lnTo>
                  <a:pt x="218" y="129"/>
                </a:lnTo>
                <a:lnTo>
                  <a:pt x="218" y="131"/>
                </a:lnTo>
                <a:lnTo>
                  <a:pt x="216" y="133"/>
                </a:lnTo>
                <a:lnTo>
                  <a:pt x="216" y="134"/>
                </a:lnTo>
                <a:lnTo>
                  <a:pt x="213" y="139"/>
                </a:lnTo>
                <a:lnTo>
                  <a:pt x="213" y="139"/>
                </a:lnTo>
                <a:lnTo>
                  <a:pt x="210" y="141"/>
                </a:lnTo>
                <a:lnTo>
                  <a:pt x="210" y="143"/>
                </a:lnTo>
                <a:lnTo>
                  <a:pt x="208" y="143"/>
                </a:lnTo>
                <a:lnTo>
                  <a:pt x="208" y="143"/>
                </a:lnTo>
                <a:lnTo>
                  <a:pt x="208" y="144"/>
                </a:lnTo>
                <a:lnTo>
                  <a:pt x="208" y="144"/>
                </a:lnTo>
                <a:lnTo>
                  <a:pt x="208" y="144"/>
                </a:lnTo>
                <a:lnTo>
                  <a:pt x="208" y="146"/>
                </a:lnTo>
                <a:lnTo>
                  <a:pt x="208" y="146"/>
                </a:lnTo>
                <a:lnTo>
                  <a:pt x="208" y="146"/>
                </a:lnTo>
                <a:lnTo>
                  <a:pt x="208" y="148"/>
                </a:lnTo>
                <a:lnTo>
                  <a:pt x="208" y="148"/>
                </a:lnTo>
                <a:lnTo>
                  <a:pt x="211" y="151"/>
                </a:lnTo>
                <a:lnTo>
                  <a:pt x="211" y="153"/>
                </a:lnTo>
                <a:lnTo>
                  <a:pt x="211" y="153"/>
                </a:lnTo>
                <a:lnTo>
                  <a:pt x="213" y="154"/>
                </a:lnTo>
                <a:lnTo>
                  <a:pt x="213" y="156"/>
                </a:lnTo>
                <a:lnTo>
                  <a:pt x="213" y="156"/>
                </a:lnTo>
                <a:lnTo>
                  <a:pt x="213" y="158"/>
                </a:lnTo>
                <a:lnTo>
                  <a:pt x="213" y="158"/>
                </a:lnTo>
                <a:lnTo>
                  <a:pt x="213" y="160"/>
                </a:lnTo>
                <a:lnTo>
                  <a:pt x="213" y="160"/>
                </a:lnTo>
                <a:lnTo>
                  <a:pt x="213" y="160"/>
                </a:lnTo>
                <a:lnTo>
                  <a:pt x="215" y="161"/>
                </a:lnTo>
                <a:lnTo>
                  <a:pt x="215" y="163"/>
                </a:lnTo>
                <a:lnTo>
                  <a:pt x="215" y="163"/>
                </a:lnTo>
                <a:lnTo>
                  <a:pt x="216" y="165"/>
                </a:lnTo>
                <a:lnTo>
                  <a:pt x="215" y="166"/>
                </a:lnTo>
                <a:lnTo>
                  <a:pt x="215" y="166"/>
                </a:lnTo>
                <a:lnTo>
                  <a:pt x="215" y="168"/>
                </a:lnTo>
                <a:lnTo>
                  <a:pt x="215" y="168"/>
                </a:lnTo>
                <a:lnTo>
                  <a:pt x="215" y="168"/>
                </a:lnTo>
                <a:lnTo>
                  <a:pt x="216" y="170"/>
                </a:lnTo>
                <a:lnTo>
                  <a:pt x="216" y="170"/>
                </a:lnTo>
                <a:lnTo>
                  <a:pt x="218" y="170"/>
                </a:lnTo>
                <a:lnTo>
                  <a:pt x="218" y="170"/>
                </a:lnTo>
                <a:lnTo>
                  <a:pt x="218" y="171"/>
                </a:lnTo>
                <a:lnTo>
                  <a:pt x="218" y="173"/>
                </a:lnTo>
                <a:lnTo>
                  <a:pt x="218" y="173"/>
                </a:lnTo>
                <a:lnTo>
                  <a:pt x="218" y="173"/>
                </a:lnTo>
                <a:lnTo>
                  <a:pt x="220" y="173"/>
                </a:lnTo>
                <a:lnTo>
                  <a:pt x="221" y="173"/>
                </a:lnTo>
                <a:lnTo>
                  <a:pt x="221" y="173"/>
                </a:lnTo>
                <a:lnTo>
                  <a:pt x="221" y="173"/>
                </a:lnTo>
                <a:lnTo>
                  <a:pt x="221" y="175"/>
                </a:lnTo>
                <a:lnTo>
                  <a:pt x="221" y="175"/>
                </a:lnTo>
                <a:lnTo>
                  <a:pt x="221" y="176"/>
                </a:lnTo>
                <a:lnTo>
                  <a:pt x="221" y="176"/>
                </a:lnTo>
                <a:lnTo>
                  <a:pt x="221" y="178"/>
                </a:lnTo>
                <a:lnTo>
                  <a:pt x="221" y="180"/>
                </a:lnTo>
                <a:lnTo>
                  <a:pt x="221" y="180"/>
                </a:lnTo>
                <a:lnTo>
                  <a:pt x="221" y="181"/>
                </a:lnTo>
                <a:lnTo>
                  <a:pt x="221" y="181"/>
                </a:lnTo>
                <a:lnTo>
                  <a:pt x="221" y="181"/>
                </a:lnTo>
                <a:lnTo>
                  <a:pt x="221" y="181"/>
                </a:lnTo>
                <a:lnTo>
                  <a:pt x="221" y="181"/>
                </a:lnTo>
                <a:lnTo>
                  <a:pt x="223" y="181"/>
                </a:lnTo>
                <a:lnTo>
                  <a:pt x="225" y="180"/>
                </a:lnTo>
                <a:lnTo>
                  <a:pt x="225" y="180"/>
                </a:lnTo>
                <a:lnTo>
                  <a:pt x="225" y="180"/>
                </a:lnTo>
                <a:lnTo>
                  <a:pt x="225" y="180"/>
                </a:lnTo>
                <a:lnTo>
                  <a:pt x="226" y="180"/>
                </a:lnTo>
                <a:lnTo>
                  <a:pt x="226" y="186"/>
                </a:lnTo>
                <a:lnTo>
                  <a:pt x="226" y="186"/>
                </a:lnTo>
                <a:lnTo>
                  <a:pt x="226" y="188"/>
                </a:lnTo>
                <a:lnTo>
                  <a:pt x="225" y="190"/>
                </a:lnTo>
                <a:lnTo>
                  <a:pt x="225" y="191"/>
                </a:lnTo>
                <a:lnTo>
                  <a:pt x="225" y="191"/>
                </a:lnTo>
                <a:lnTo>
                  <a:pt x="223" y="193"/>
                </a:lnTo>
                <a:lnTo>
                  <a:pt x="223" y="193"/>
                </a:lnTo>
                <a:lnTo>
                  <a:pt x="220" y="191"/>
                </a:lnTo>
                <a:lnTo>
                  <a:pt x="220" y="193"/>
                </a:lnTo>
                <a:lnTo>
                  <a:pt x="220" y="193"/>
                </a:lnTo>
                <a:lnTo>
                  <a:pt x="220" y="193"/>
                </a:lnTo>
                <a:lnTo>
                  <a:pt x="220" y="195"/>
                </a:lnTo>
                <a:lnTo>
                  <a:pt x="220" y="195"/>
                </a:lnTo>
                <a:lnTo>
                  <a:pt x="220" y="196"/>
                </a:lnTo>
                <a:lnTo>
                  <a:pt x="220" y="196"/>
                </a:lnTo>
                <a:lnTo>
                  <a:pt x="220" y="196"/>
                </a:lnTo>
                <a:lnTo>
                  <a:pt x="218" y="198"/>
                </a:lnTo>
                <a:lnTo>
                  <a:pt x="218" y="200"/>
                </a:lnTo>
                <a:lnTo>
                  <a:pt x="218" y="207"/>
                </a:lnTo>
                <a:lnTo>
                  <a:pt x="218" y="207"/>
                </a:lnTo>
                <a:lnTo>
                  <a:pt x="218" y="207"/>
                </a:lnTo>
                <a:lnTo>
                  <a:pt x="216" y="210"/>
                </a:lnTo>
                <a:lnTo>
                  <a:pt x="216" y="210"/>
                </a:lnTo>
                <a:lnTo>
                  <a:pt x="216" y="210"/>
                </a:lnTo>
                <a:lnTo>
                  <a:pt x="218" y="213"/>
                </a:lnTo>
                <a:lnTo>
                  <a:pt x="218" y="213"/>
                </a:lnTo>
                <a:lnTo>
                  <a:pt x="218" y="213"/>
                </a:lnTo>
                <a:lnTo>
                  <a:pt x="218" y="215"/>
                </a:lnTo>
                <a:lnTo>
                  <a:pt x="218" y="215"/>
                </a:lnTo>
                <a:lnTo>
                  <a:pt x="216" y="215"/>
                </a:lnTo>
                <a:lnTo>
                  <a:pt x="216" y="217"/>
                </a:lnTo>
                <a:lnTo>
                  <a:pt x="216" y="217"/>
                </a:lnTo>
                <a:lnTo>
                  <a:pt x="216" y="217"/>
                </a:lnTo>
                <a:lnTo>
                  <a:pt x="216" y="217"/>
                </a:lnTo>
                <a:lnTo>
                  <a:pt x="215" y="217"/>
                </a:lnTo>
                <a:lnTo>
                  <a:pt x="216" y="218"/>
                </a:lnTo>
                <a:lnTo>
                  <a:pt x="216" y="220"/>
                </a:lnTo>
                <a:lnTo>
                  <a:pt x="215" y="220"/>
                </a:lnTo>
                <a:lnTo>
                  <a:pt x="215" y="220"/>
                </a:lnTo>
                <a:lnTo>
                  <a:pt x="215" y="222"/>
                </a:lnTo>
                <a:lnTo>
                  <a:pt x="215" y="222"/>
                </a:lnTo>
                <a:lnTo>
                  <a:pt x="213" y="223"/>
                </a:lnTo>
                <a:lnTo>
                  <a:pt x="213" y="223"/>
                </a:lnTo>
                <a:lnTo>
                  <a:pt x="213" y="223"/>
                </a:lnTo>
                <a:lnTo>
                  <a:pt x="213" y="223"/>
                </a:lnTo>
                <a:lnTo>
                  <a:pt x="210" y="225"/>
                </a:lnTo>
                <a:lnTo>
                  <a:pt x="206" y="225"/>
                </a:lnTo>
                <a:lnTo>
                  <a:pt x="206" y="225"/>
                </a:lnTo>
                <a:lnTo>
                  <a:pt x="205" y="227"/>
                </a:lnTo>
                <a:lnTo>
                  <a:pt x="206" y="227"/>
                </a:lnTo>
                <a:lnTo>
                  <a:pt x="206" y="227"/>
                </a:lnTo>
                <a:lnTo>
                  <a:pt x="206" y="227"/>
                </a:lnTo>
                <a:lnTo>
                  <a:pt x="213" y="230"/>
                </a:lnTo>
                <a:lnTo>
                  <a:pt x="215" y="230"/>
                </a:lnTo>
                <a:lnTo>
                  <a:pt x="215" y="232"/>
                </a:lnTo>
                <a:lnTo>
                  <a:pt x="215" y="232"/>
                </a:lnTo>
                <a:lnTo>
                  <a:pt x="215" y="235"/>
                </a:lnTo>
                <a:lnTo>
                  <a:pt x="215" y="235"/>
                </a:lnTo>
                <a:lnTo>
                  <a:pt x="215" y="235"/>
                </a:lnTo>
                <a:lnTo>
                  <a:pt x="215" y="235"/>
                </a:lnTo>
                <a:lnTo>
                  <a:pt x="216" y="235"/>
                </a:lnTo>
                <a:lnTo>
                  <a:pt x="216" y="235"/>
                </a:lnTo>
                <a:lnTo>
                  <a:pt x="218" y="235"/>
                </a:lnTo>
                <a:lnTo>
                  <a:pt x="218" y="233"/>
                </a:lnTo>
                <a:lnTo>
                  <a:pt x="218" y="233"/>
                </a:lnTo>
                <a:lnTo>
                  <a:pt x="218" y="233"/>
                </a:lnTo>
                <a:lnTo>
                  <a:pt x="220" y="233"/>
                </a:lnTo>
                <a:lnTo>
                  <a:pt x="220" y="233"/>
                </a:lnTo>
                <a:lnTo>
                  <a:pt x="220" y="232"/>
                </a:lnTo>
                <a:lnTo>
                  <a:pt x="221" y="232"/>
                </a:lnTo>
                <a:lnTo>
                  <a:pt x="221" y="232"/>
                </a:lnTo>
                <a:lnTo>
                  <a:pt x="221" y="232"/>
                </a:lnTo>
                <a:lnTo>
                  <a:pt x="223" y="230"/>
                </a:lnTo>
                <a:lnTo>
                  <a:pt x="223" y="230"/>
                </a:lnTo>
                <a:lnTo>
                  <a:pt x="223" y="228"/>
                </a:lnTo>
                <a:lnTo>
                  <a:pt x="225" y="228"/>
                </a:lnTo>
                <a:lnTo>
                  <a:pt x="226" y="228"/>
                </a:lnTo>
                <a:lnTo>
                  <a:pt x="226" y="227"/>
                </a:lnTo>
                <a:lnTo>
                  <a:pt x="226" y="227"/>
                </a:lnTo>
                <a:lnTo>
                  <a:pt x="228" y="225"/>
                </a:lnTo>
                <a:lnTo>
                  <a:pt x="228" y="225"/>
                </a:lnTo>
                <a:lnTo>
                  <a:pt x="228" y="225"/>
                </a:lnTo>
                <a:lnTo>
                  <a:pt x="230" y="225"/>
                </a:lnTo>
                <a:lnTo>
                  <a:pt x="230" y="223"/>
                </a:lnTo>
                <a:lnTo>
                  <a:pt x="231" y="225"/>
                </a:lnTo>
                <a:lnTo>
                  <a:pt x="235" y="228"/>
                </a:lnTo>
                <a:lnTo>
                  <a:pt x="237" y="228"/>
                </a:lnTo>
                <a:lnTo>
                  <a:pt x="237" y="228"/>
                </a:lnTo>
                <a:lnTo>
                  <a:pt x="237" y="230"/>
                </a:lnTo>
                <a:lnTo>
                  <a:pt x="237" y="230"/>
                </a:lnTo>
                <a:lnTo>
                  <a:pt x="237" y="232"/>
                </a:lnTo>
                <a:lnTo>
                  <a:pt x="237" y="232"/>
                </a:lnTo>
                <a:lnTo>
                  <a:pt x="237" y="233"/>
                </a:lnTo>
                <a:lnTo>
                  <a:pt x="237" y="233"/>
                </a:lnTo>
                <a:lnTo>
                  <a:pt x="237" y="233"/>
                </a:lnTo>
                <a:lnTo>
                  <a:pt x="238" y="235"/>
                </a:lnTo>
                <a:lnTo>
                  <a:pt x="240" y="235"/>
                </a:lnTo>
                <a:lnTo>
                  <a:pt x="240" y="235"/>
                </a:lnTo>
                <a:lnTo>
                  <a:pt x="240" y="235"/>
                </a:lnTo>
                <a:lnTo>
                  <a:pt x="242" y="233"/>
                </a:lnTo>
                <a:lnTo>
                  <a:pt x="242" y="232"/>
                </a:lnTo>
                <a:lnTo>
                  <a:pt x="242" y="232"/>
                </a:lnTo>
                <a:lnTo>
                  <a:pt x="242" y="232"/>
                </a:lnTo>
                <a:lnTo>
                  <a:pt x="245" y="230"/>
                </a:lnTo>
                <a:lnTo>
                  <a:pt x="247" y="230"/>
                </a:lnTo>
                <a:lnTo>
                  <a:pt x="247" y="230"/>
                </a:lnTo>
                <a:lnTo>
                  <a:pt x="247" y="232"/>
                </a:lnTo>
                <a:lnTo>
                  <a:pt x="248" y="232"/>
                </a:lnTo>
                <a:lnTo>
                  <a:pt x="248" y="232"/>
                </a:lnTo>
                <a:lnTo>
                  <a:pt x="248" y="233"/>
                </a:lnTo>
                <a:lnTo>
                  <a:pt x="248" y="233"/>
                </a:lnTo>
                <a:lnTo>
                  <a:pt x="248" y="233"/>
                </a:lnTo>
                <a:lnTo>
                  <a:pt x="248" y="235"/>
                </a:lnTo>
                <a:lnTo>
                  <a:pt x="248" y="235"/>
                </a:lnTo>
                <a:lnTo>
                  <a:pt x="248" y="235"/>
                </a:lnTo>
                <a:lnTo>
                  <a:pt x="248" y="237"/>
                </a:lnTo>
                <a:lnTo>
                  <a:pt x="248" y="237"/>
                </a:lnTo>
                <a:lnTo>
                  <a:pt x="248" y="237"/>
                </a:lnTo>
                <a:lnTo>
                  <a:pt x="248" y="239"/>
                </a:lnTo>
                <a:lnTo>
                  <a:pt x="250" y="239"/>
                </a:lnTo>
                <a:lnTo>
                  <a:pt x="250" y="239"/>
                </a:lnTo>
                <a:lnTo>
                  <a:pt x="250" y="240"/>
                </a:lnTo>
                <a:lnTo>
                  <a:pt x="250" y="240"/>
                </a:lnTo>
                <a:lnTo>
                  <a:pt x="248" y="244"/>
                </a:lnTo>
                <a:lnTo>
                  <a:pt x="248" y="245"/>
                </a:lnTo>
                <a:lnTo>
                  <a:pt x="248" y="245"/>
                </a:lnTo>
                <a:lnTo>
                  <a:pt x="248" y="249"/>
                </a:lnTo>
                <a:lnTo>
                  <a:pt x="248" y="249"/>
                </a:lnTo>
                <a:lnTo>
                  <a:pt x="248" y="249"/>
                </a:lnTo>
                <a:lnTo>
                  <a:pt x="248" y="249"/>
                </a:lnTo>
                <a:lnTo>
                  <a:pt x="242" y="252"/>
                </a:lnTo>
                <a:lnTo>
                  <a:pt x="240" y="252"/>
                </a:lnTo>
                <a:lnTo>
                  <a:pt x="238" y="254"/>
                </a:lnTo>
                <a:lnTo>
                  <a:pt x="238" y="254"/>
                </a:lnTo>
                <a:lnTo>
                  <a:pt x="238" y="255"/>
                </a:lnTo>
                <a:lnTo>
                  <a:pt x="238" y="255"/>
                </a:lnTo>
                <a:lnTo>
                  <a:pt x="238" y="255"/>
                </a:lnTo>
                <a:lnTo>
                  <a:pt x="238" y="257"/>
                </a:lnTo>
                <a:lnTo>
                  <a:pt x="238" y="257"/>
                </a:lnTo>
                <a:lnTo>
                  <a:pt x="238" y="257"/>
                </a:lnTo>
                <a:lnTo>
                  <a:pt x="238" y="259"/>
                </a:lnTo>
                <a:lnTo>
                  <a:pt x="242" y="264"/>
                </a:lnTo>
                <a:lnTo>
                  <a:pt x="242" y="264"/>
                </a:lnTo>
                <a:lnTo>
                  <a:pt x="242" y="265"/>
                </a:lnTo>
                <a:lnTo>
                  <a:pt x="242" y="265"/>
                </a:lnTo>
                <a:lnTo>
                  <a:pt x="242" y="265"/>
                </a:lnTo>
                <a:lnTo>
                  <a:pt x="242" y="267"/>
                </a:lnTo>
                <a:lnTo>
                  <a:pt x="242" y="267"/>
                </a:lnTo>
                <a:lnTo>
                  <a:pt x="245" y="265"/>
                </a:lnTo>
                <a:lnTo>
                  <a:pt x="247" y="265"/>
                </a:lnTo>
                <a:lnTo>
                  <a:pt x="248" y="267"/>
                </a:lnTo>
                <a:lnTo>
                  <a:pt x="250" y="267"/>
                </a:lnTo>
                <a:lnTo>
                  <a:pt x="250" y="269"/>
                </a:lnTo>
                <a:lnTo>
                  <a:pt x="250" y="269"/>
                </a:lnTo>
                <a:lnTo>
                  <a:pt x="248" y="272"/>
                </a:lnTo>
                <a:lnTo>
                  <a:pt x="248" y="272"/>
                </a:lnTo>
                <a:lnTo>
                  <a:pt x="248" y="272"/>
                </a:lnTo>
                <a:lnTo>
                  <a:pt x="248" y="274"/>
                </a:lnTo>
                <a:lnTo>
                  <a:pt x="248" y="274"/>
                </a:lnTo>
                <a:lnTo>
                  <a:pt x="248" y="274"/>
                </a:lnTo>
                <a:lnTo>
                  <a:pt x="248" y="276"/>
                </a:lnTo>
                <a:lnTo>
                  <a:pt x="248" y="276"/>
                </a:lnTo>
                <a:lnTo>
                  <a:pt x="252" y="276"/>
                </a:lnTo>
                <a:lnTo>
                  <a:pt x="252" y="276"/>
                </a:lnTo>
                <a:lnTo>
                  <a:pt x="252" y="276"/>
                </a:lnTo>
                <a:lnTo>
                  <a:pt x="253" y="276"/>
                </a:lnTo>
                <a:lnTo>
                  <a:pt x="253" y="276"/>
                </a:lnTo>
                <a:lnTo>
                  <a:pt x="253" y="276"/>
                </a:lnTo>
                <a:lnTo>
                  <a:pt x="253" y="277"/>
                </a:lnTo>
                <a:lnTo>
                  <a:pt x="252" y="277"/>
                </a:lnTo>
                <a:lnTo>
                  <a:pt x="250" y="281"/>
                </a:lnTo>
                <a:lnTo>
                  <a:pt x="248" y="282"/>
                </a:lnTo>
                <a:lnTo>
                  <a:pt x="247" y="282"/>
                </a:lnTo>
                <a:lnTo>
                  <a:pt x="243" y="282"/>
                </a:lnTo>
                <a:lnTo>
                  <a:pt x="243" y="282"/>
                </a:lnTo>
                <a:lnTo>
                  <a:pt x="242" y="284"/>
                </a:lnTo>
                <a:lnTo>
                  <a:pt x="242" y="284"/>
                </a:lnTo>
                <a:lnTo>
                  <a:pt x="240" y="286"/>
                </a:lnTo>
                <a:lnTo>
                  <a:pt x="240" y="286"/>
                </a:lnTo>
                <a:lnTo>
                  <a:pt x="240" y="286"/>
                </a:lnTo>
                <a:lnTo>
                  <a:pt x="238" y="287"/>
                </a:lnTo>
                <a:lnTo>
                  <a:pt x="238" y="287"/>
                </a:lnTo>
                <a:lnTo>
                  <a:pt x="238" y="289"/>
                </a:lnTo>
                <a:lnTo>
                  <a:pt x="238" y="291"/>
                </a:lnTo>
                <a:lnTo>
                  <a:pt x="238" y="292"/>
                </a:lnTo>
                <a:lnTo>
                  <a:pt x="238" y="292"/>
                </a:lnTo>
                <a:lnTo>
                  <a:pt x="238" y="292"/>
                </a:lnTo>
                <a:lnTo>
                  <a:pt x="238" y="294"/>
                </a:lnTo>
                <a:lnTo>
                  <a:pt x="233" y="296"/>
                </a:lnTo>
                <a:lnTo>
                  <a:pt x="233" y="297"/>
                </a:lnTo>
                <a:lnTo>
                  <a:pt x="231" y="299"/>
                </a:lnTo>
                <a:lnTo>
                  <a:pt x="231" y="299"/>
                </a:lnTo>
                <a:lnTo>
                  <a:pt x="231" y="299"/>
                </a:lnTo>
                <a:lnTo>
                  <a:pt x="231" y="299"/>
                </a:lnTo>
                <a:lnTo>
                  <a:pt x="230" y="299"/>
                </a:lnTo>
                <a:lnTo>
                  <a:pt x="230" y="299"/>
                </a:lnTo>
                <a:lnTo>
                  <a:pt x="230" y="299"/>
                </a:lnTo>
                <a:lnTo>
                  <a:pt x="230" y="301"/>
                </a:lnTo>
                <a:lnTo>
                  <a:pt x="230" y="301"/>
                </a:lnTo>
                <a:lnTo>
                  <a:pt x="230" y="301"/>
                </a:lnTo>
                <a:lnTo>
                  <a:pt x="231" y="302"/>
                </a:lnTo>
                <a:lnTo>
                  <a:pt x="231" y="304"/>
                </a:lnTo>
                <a:lnTo>
                  <a:pt x="231" y="304"/>
                </a:lnTo>
                <a:lnTo>
                  <a:pt x="231" y="307"/>
                </a:lnTo>
                <a:lnTo>
                  <a:pt x="231" y="309"/>
                </a:lnTo>
                <a:lnTo>
                  <a:pt x="230" y="311"/>
                </a:lnTo>
                <a:lnTo>
                  <a:pt x="230" y="311"/>
                </a:lnTo>
                <a:lnTo>
                  <a:pt x="230" y="311"/>
                </a:lnTo>
                <a:lnTo>
                  <a:pt x="226" y="314"/>
                </a:lnTo>
                <a:lnTo>
                  <a:pt x="226" y="314"/>
                </a:lnTo>
                <a:lnTo>
                  <a:pt x="226" y="314"/>
                </a:lnTo>
                <a:lnTo>
                  <a:pt x="226" y="316"/>
                </a:lnTo>
                <a:lnTo>
                  <a:pt x="226" y="316"/>
                </a:lnTo>
                <a:lnTo>
                  <a:pt x="226" y="318"/>
                </a:lnTo>
                <a:lnTo>
                  <a:pt x="225" y="319"/>
                </a:lnTo>
                <a:lnTo>
                  <a:pt x="225" y="319"/>
                </a:lnTo>
                <a:lnTo>
                  <a:pt x="225" y="321"/>
                </a:lnTo>
                <a:lnTo>
                  <a:pt x="225" y="321"/>
                </a:lnTo>
                <a:lnTo>
                  <a:pt x="226" y="321"/>
                </a:lnTo>
                <a:lnTo>
                  <a:pt x="226" y="321"/>
                </a:lnTo>
                <a:lnTo>
                  <a:pt x="226" y="321"/>
                </a:lnTo>
                <a:lnTo>
                  <a:pt x="228" y="321"/>
                </a:lnTo>
                <a:lnTo>
                  <a:pt x="228" y="321"/>
                </a:lnTo>
                <a:lnTo>
                  <a:pt x="228" y="321"/>
                </a:lnTo>
                <a:lnTo>
                  <a:pt x="228" y="319"/>
                </a:lnTo>
                <a:lnTo>
                  <a:pt x="228" y="319"/>
                </a:lnTo>
                <a:lnTo>
                  <a:pt x="231" y="318"/>
                </a:lnTo>
                <a:lnTo>
                  <a:pt x="231" y="318"/>
                </a:lnTo>
                <a:lnTo>
                  <a:pt x="233" y="318"/>
                </a:lnTo>
                <a:lnTo>
                  <a:pt x="237" y="321"/>
                </a:lnTo>
                <a:lnTo>
                  <a:pt x="237" y="323"/>
                </a:lnTo>
                <a:lnTo>
                  <a:pt x="237" y="323"/>
                </a:lnTo>
                <a:lnTo>
                  <a:pt x="237" y="323"/>
                </a:lnTo>
                <a:lnTo>
                  <a:pt x="237" y="324"/>
                </a:lnTo>
                <a:lnTo>
                  <a:pt x="237" y="324"/>
                </a:lnTo>
                <a:lnTo>
                  <a:pt x="238" y="326"/>
                </a:lnTo>
                <a:lnTo>
                  <a:pt x="240" y="331"/>
                </a:lnTo>
                <a:lnTo>
                  <a:pt x="242" y="331"/>
                </a:lnTo>
                <a:lnTo>
                  <a:pt x="242" y="331"/>
                </a:lnTo>
                <a:lnTo>
                  <a:pt x="240" y="333"/>
                </a:lnTo>
                <a:lnTo>
                  <a:pt x="240" y="334"/>
                </a:lnTo>
                <a:lnTo>
                  <a:pt x="238" y="334"/>
                </a:lnTo>
                <a:lnTo>
                  <a:pt x="238" y="336"/>
                </a:lnTo>
                <a:lnTo>
                  <a:pt x="238" y="336"/>
                </a:lnTo>
                <a:lnTo>
                  <a:pt x="240" y="339"/>
                </a:lnTo>
                <a:lnTo>
                  <a:pt x="240" y="339"/>
                </a:lnTo>
                <a:lnTo>
                  <a:pt x="240" y="341"/>
                </a:lnTo>
                <a:lnTo>
                  <a:pt x="240" y="341"/>
                </a:lnTo>
                <a:lnTo>
                  <a:pt x="240" y="341"/>
                </a:lnTo>
                <a:lnTo>
                  <a:pt x="240" y="343"/>
                </a:lnTo>
                <a:lnTo>
                  <a:pt x="238" y="343"/>
                </a:lnTo>
                <a:lnTo>
                  <a:pt x="238" y="344"/>
                </a:lnTo>
                <a:lnTo>
                  <a:pt x="238" y="346"/>
                </a:lnTo>
                <a:lnTo>
                  <a:pt x="238" y="346"/>
                </a:lnTo>
                <a:lnTo>
                  <a:pt x="238" y="346"/>
                </a:lnTo>
                <a:lnTo>
                  <a:pt x="237" y="346"/>
                </a:lnTo>
                <a:lnTo>
                  <a:pt x="237" y="346"/>
                </a:lnTo>
                <a:lnTo>
                  <a:pt x="235" y="350"/>
                </a:lnTo>
                <a:lnTo>
                  <a:pt x="233" y="350"/>
                </a:lnTo>
                <a:lnTo>
                  <a:pt x="233" y="351"/>
                </a:lnTo>
                <a:lnTo>
                  <a:pt x="233" y="351"/>
                </a:lnTo>
                <a:lnTo>
                  <a:pt x="233" y="351"/>
                </a:lnTo>
                <a:lnTo>
                  <a:pt x="233" y="351"/>
                </a:lnTo>
                <a:lnTo>
                  <a:pt x="233" y="353"/>
                </a:lnTo>
                <a:lnTo>
                  <a:pt x="231" y="353"/>
                </a:lnTo>
                <a:lnTo>
                  <a:pt x="231" y="355"/>
                </a:lnTo>
                <a:lnTo>
                  <a:pt x="231" y="355"/>
                </a:lnTo>
                <a:lnTo>
                  <a:pt x="231" y="355"/>
                </a:lnTo>
                <a:lnTo>
                  <a:pt x="233" y="355"/>
                </a:lnTo>
                <a:lnTo>
                  <a:pt x="235" y="356"/>
                </a:lnTo>
                <a:lnTo>
                  <a:pt x="237" y="358"/>
                </a:lnTo>
                <a:lnTo>
                  <a:pt x="238" y="358"/>
                </a:lnTo>
                <a:lnTo>
                  <a:pt x="240" y="358"/>
                </a:lnTo>
                <a:lnTo>
                  <a:pt x="242" y="358"/>
                </a:lnTo>
                <a:lnTo>
                  <a:pt x="242" y="358"/>
                </a:lnTo>
                <a:lnTo>
                  <a:pt x="242" y="358"/>
                </a:lnTo>
                <a:lnTo>
                  <a:pt x="245" y="360"/>
                </a:lnTo>
                <a:lnTo>
                  <a:pt x="245" y="361"/>
                </a:lnTo>
                <a:lnTo>
                  <a:pt x="245" y="361"/>
                </a:lnTo>
                <a:lnTo>
                  <a:pt x="245" y="361"/>
                </a:lnTo>
                <a:lnTo>
                  <a:pt x="245" y="363"/>
                </a:lnTo>
                <a:lnTo>
                  <a:pt x="245" y="363"/>
                </a:lnTo>
                <a:lnTo>
                  <a:pt x="243" y="365"/>
                </a:lnTo>
                <a:lnTo>
                  <a:pt x="243" y="365"/>
                </a:lnTo>
                <a:lnTo>
                  <a:pt x="243" y="365"/>
                </a:lnTo>
                <a:lnTo>
                  <a:pt x="243" y="366"/>
                </a:lnTo>
                <a:lnTo>
                  <a:pt x="245" y="366"/>
                </a:lnTo>
                <a:lnTo>
                  <a:pt x="245" y="366"/>
                </a:lnTo>
                <a:lnTo>
                  <a:pt x="247" y="365"/>
                </a:lnTo>
                <a:lnTo>
                  <a:pt x="247" y="365"/>
                </a:lnTo>
                <a:lnTo>
                  <a:pt x="247" y="365"/>
                </a:lnTo>
                <a:lnTo>
                  <a:pt x="248" y="365"/>
                </a:lnTo>
                <a:lnTo>
                  <a:pt x="250" y="370"/>
                </a:lnTo>
                <a:lnTo>
                  <a:pt x="250" y="371"/>
                </a:lnTo>
                <a:lnTo>
                  <a:pt x="250" y="371"/>
                </a:lnTo>
                <a:lnTo>
                  <a:pt x="247" y="375"/>
                </a:lnTo>
                <a:lnTo>
                  <a:pt x="247" y="376"/>
                </a:lnTo>
                <a:lnTo>
                  <a:pt x="247" y="376"/>
                </a:lnTo>
                <a:lnTo>
                  <a:pt x="245" y="378"/>
                </a:lnTo>
                <a:lnTo>
                  <a:pt x="240" y="380"/>
                </a:lnTo>
                <a:lnTo>
                  <a:pt x="240" y="380"/>
                </a:lnTo>
                <a:lnTo>
                  <a:pt x="240" y="380"/>
                </a:lnTo>
                <a:lnTo>
                  <a:pt x="240" y="380"/>
                </a:lnTo>
                <a:lnTo>
                  <a:pt x="240" y="381"/>
                </a:lnTo>
                <a:lnTo>
                  <a:pt x="240" y="381"/>
                </a:lnTo>
                <a:lnTo>
                  <a:pt x="240" y="381"/>
                </a:lnTo>
                <a:lnTo>
                  <a:pt x="240" y="381"/>
                </a:lnTo>
                <a:lnTo>
                  <a:pt x="240" y="383"/>
                </a:lnTo>
                <a:lnTo>
                  <a:pt x="242" y="383"/>
                </a:lnTo>
                <a:lnTo>
                  <a:pt x="243" y="387"/>
                </a:lnTo>
                <a:lnTo>
                  <a:pt x="243" y="387"/>
                </a:lnTo>
                <a:lnTo>
                  <a:pt x="243" y="387"/>
                </a:lnTo>
                <a:lnTo>
                  <a:pt x="243" y="387"/>
                </a:lnTo>
                <a:lnTo>
                  <a:pt x="243" y="388"/>
                </a:lnTo>
                <a:lnTo>
                  <a:pt x="243" y="388"/>
                </a:lnTo>
                <a:lnTo>
                  <a:pt x="243" y="388"/>
                </a:lnTo>
                <a:lnTo>
                  <a:pt x="243" y="390"/>
                </a:lnTo>
                <a:lnTo>
                  <a:pt x="243" y="390"/>
                </a:lnTo>
                <a:lnTo>
                  <a:pt x="242" y="390"/>
                </a:lnTo>
                <a:lnTo>
                  <a:pt x="242" y="390"/>
                </a:lnTo>
                <a:lnTo>
                  <a:pt x="242" y="390"/>
                </a:lnTo>
                <a:lnTo>
                  <a:pt x="242" y="392"/>
                </a:lnTo>
                <a:lnTo>
                  <a:pt x="240" y="393"/>
                </a:lnTo>
                <a:lnTo>
                  <a:pt x="240" y="395"/>
                </a:lnTo>
                <a:lnTo>
                  <a:pt x="238" y="395"/>
                </a:lnTo>
                <a:lnTo>
                  <a:pt x="238" y="395"/>
                </a:lnTo>
                <a:lnTo>
                  <a:pt x="237" y="397"/>
                </a:lnTo>
                <a:lnTo>
                  <a:pt x="237" y="397"/>
                </a:lnTo>
                <a:lnTo>
                  <a:pt x="237" y="397"/>
                </a:lnTo>
                <a:lnTo>
                  <a:pt x="235" y="398"/>
                </a:lnTo>
                <a:lnTo>
                  <a:pt x="235" y="398"/>
                </a:lnTo>
                <a:lnTo>
                  <a:pt x="235" y="398"/>
                </a:lnTo>
                <a:lnTo>
                  <a:pt x="235" y="400"/>
                </a:lnTo>
                <a:lnTo>
                  <a:pt x="231" y="402"/>
                </a:lnTo>
                <a:lnTo>
                  <a:pt x="230" y="402"/>
                </a:lnTo>
                <a:lnTo>
                  <a:pt x="230" y="403"/>
                </a:lnTo>
                <a:lnTo>
                  <a:pt x="223" y="407"/>
                </a:lnTo>
                <a:lnTo>
                  <a:pt x="223" y="407"/>
                </a:lnTo>
                <a:lnTo>
                  <a:pt x="223" y="408"/>
                </a:lnTo>
                <a:lnTo>
                  <a:pt x="223" y="408"/>
                </a:lnTo>
                <a:lnTo>
                  <a:pt x="223" y="408"/>
                </a:lnTo>
                <a:lnTo>
                  <a:pt x="221" y="410"/>
                </a:lnTo>
                <a:lnTo>
                  <a:pt x="220" y="412"/>
                </a:lnTo>
                <a:lnTo>
                  <a:pt x="220" y="412"/>
                </a:lnTo>
                <a:lnTo>
                  <a:pt x="220" y="412"/>
                </a:lnTo>
                <a:lnTo>
                  <a:pt x="218" y="413"/>
                </a:lnTo>
                <a:lnTo>
                  <a:pt x="218" y="413"/>
                </a:lnTo>
                <a:lnTo>
                  <a:pt x="220" y="413"/>
                </a:lnTo>
                <a:lnTo>
                  <a:pt x="221" y="413"/>
                </a:lnTo>
                <a:lnTo>
                  <a:pt x="221" y="415"/>
                </a:lnTo>
                <a:lnTo>
                  <a:pt x="221" y="415"/>
                </a:lnTo>
                <a:lnTo>
                  <a:pt x="221" y="415"/>
                </a:lnTo>
                <a:lnTo>
                  <a:pt x="221" y="415"/>
                </a:lnTo>
                <a:lnTo>
                  <a:pt x="221" y="417"/>
                </a:lnTo>
                <a:lnTo>
                  <a:pt x="220" y="420"/>
                </a:lnTo>
                <a:lnTo>
                  <a:pt x="220" y="420"/>
                </a:lnTo>
                <a:lnTo>
                  <a:pt x="220" y="420"/>
                </a:lnTo>
                <a:lnTo>
                  <a:pt x="218" y="420"/>
                </a:lnTo>
                <a:lnTo>
                  <a:pt x="218" y="420"/>
                </a:lnTo>
                <a:lnTo>
                  <a:pt x="216" y="422"/>
                </a:lnTo>
                <a:lnTo>
                  <a:pt x="216" y="422"/>
                </a:lnTo>
                <a:lnTo>
                  <a:pt x="216" y="422"/>
                </a:lnTo>
                <a:lnTo>
                  <a:pt x="216" y="422"/>
                </a:lnTo>
                <a:lnTo>
                  <a:pt x="215" y="423"/>
                </a:lnTo>
                <a:lnTo>
                  <a:pt x="215" y="423"/>
                </a:lnTo>
                <a:lnTo>
                  <a:pt x="213" y="423"/>
                </a:lnTo>
                <a:lnTo>
                  <a:pt x="213" y="423"/>
                </a:lnTo>
                <a:lnTo>
                  <a:pt x="211" y="423"/>
                </a:lnTo>
                <a:lnTo>
                  <a:pt x="210" y="425"/>
                </a:lnTo>
                <a:lnTo>
                  <a:pt x="210" y="425"/>
                </a:lnTo>
                <a:lnTo>
                  <a:pt x="210" y="425"/>
                </a:lnTo>
                <a:lnTo>
                  <a:pt x="208" y="427"/>
                </a:lnTo>
                <a:lnTo>
                  <a:pt x="208" y="427"/>
                </a:lnTo>
                <a:lnTo>
                  <a:pt x="208" y="427"/>
                </a:lnTo>
                <a:lnTo>
                  <a:pt x="203" y="427"/>
                </a:lnTo>
                <a:lnTo>
                  <a:pt x="203" y="425"/>
                </a:lnTo>
                <a:lnTo>
                  <a:pt x="203" y="415"/>
                </a:lnTo>
                <a:lnTo>
                  <a:pt x="203" y="415"/>
                </a:lnTo>
                <a:lnTo>
                  <a:pt x="203" y="415"/>
                </a:lnTo>
                <a:lnTo>
                  <a:pt x="205" y="412"/>
                </a:lnTo>
                <a:lnTo>
                  <a:pt x="206" y="410"/>
                </a:lnTo>
                <a:lnTo>
                  <a:pt x="206" y="410"/>
                </a:lnTo>
                <a:lnTo>
                  <a:pt x="206" y="410"/>
                </a:lnTo>
                <a:lnTo>
                  <a:pt x="205" y="410"/>
                </a:lnTo>
                <a:lnTo>
                  <a:pt x="205" y="408"/>
                </a:lnTo>
                <a:lnTo>
                  <a:pt x="205" y="408"/>
                </a:lnTo>
                <a:lnTo>
                  <a:pt x="205" y="408"/>
                </a:lnTo>
                <a:lnTo>
                  <a:pt x="205" y="407"/>
                </a:lnTo>
                <a:lnTo>
                  <a:pt x="205" y="407"/>
                </a:lnTo>
                <a:lnTo>
                  <a:pt x="206" y="403"/>
                </a:lnTo>
                <a:lnTo>
                  <a:pt x="206" y="403"/>
                </a:lnTo>
                <a:lnTo>
                  <a:pt x="206" y="402"/>
                </a:lnTo>
                <a:lnTo>
                  <a:pt x="206" y="402"/>
                </a:lnTo>
                <a:lnTo>
                  <a:pt x="205" y="402"/>
                </a:lnTo>
                <a:lnTo>
                  <a:pt x="200" y="403"/>
                </a:lnTo>
                <a:lnTo>
                  <a:pt x="196" y="405"/>
                </a:lnTo>
                <a:lnTo>
                  <a:pt x="195" y="405"/>
                </a:lnTo>
                <a:lnTo>
                  <a:pt x="195" y="405"/>
                </a:lnTo>
                <a:lnTo>
                  <a:pt x="193" y="405"/>
                </a:lnTo>
                <a:lnTo>
                  <a:pt x="193" y="405"/>
                </a:lnTo>
                <a:lnTo>
                  <a:pt x="191" y="403"/>
                </a:lnTo>
                <a:lnTo>
                  <a:pt x="189" y="400"/>
                </a:lnTo>
                <a:lnTo>
                  <a:pt x="186" y="398"/>
                </a:lnTo>
                <a:lnTo>
                  <a:pt x="183" y="397"/>
                </a:lnTo>
                <a:lnTo>
                  <a:pt x="183" y="397"/>
                </a:lnTo>
                <a:lnTo>
                  <a:pt x="183" y="397"/>
                </a:lnTo>
                <a:lnTo>
                  <a:pt x="181" y="397"/>
                </a:lnTo>
                <a:lnTo>
                  <a:pt x="181" y="395"/>
                </a:lnTo>
                <a:lnTo>
                  <a:pt x="179" y="395"/>
                </a:lnTo>
                <a:lnTo>
                  <a:pt x="179" y="393"/>
                </a:lnTo>
                <a:lnTo>
                  <a:pt x="178" y="393"/>
                </a:lnTo>
                <a:lnTo>
                  <a:pt x="176" y="393"/>
                </a:lnTo>
                <a:lnTo>
                  <a:pt x="176" y="393"/>
                </a:lnTo>
                <a:lnTo>
                  <a:pt x="174" y="393"/>
                </a:lnTo>
                <a:lnTo>
                  <a:pt x="174" y="395"/>
                </a:lnTo>
                <a:lnTo>
                  <a:pt x="174" y="397"/>
                </a:lnTo>
                <a:lnTo>
                  <a:pt x="174" y="397"/>
                </a:lnTo>
                <a:lnTo>
                  <a:pt x="173" y="397"/>
                </a:lnTo>
                <a:lnTo>
                  <a:pt x="173" y="397"/>
                </a:lnTo>
                <a:lnTo>
                  <a:pt x="168" y="398"/>
                </a:lnTo>
                <a:lnTo>
                  <a:pt x="168" y="398"/>
                </a:lnTo>
                <a:lnTo>
                  <a:pt x="164" y="402"/>
                </a:lnTo>
                <a:lnTo>
                  <a:pt x="164" y="402"/>
                </a:lnTo>
                <a:lnTo>
                  <a:pt x="164" y="402"/>
                </a:lnTo>
                <a:lnTo>
                  <a:pt x="163" y="402"/>
                </a:lnTo>
                <a:lnTo>
                  <a:pt x="163" y="402"/>
                </a:lnTo>
                <a:lnTo>
                  <a:pt x="163" y="402"/>
                </a:lnTo>
                <a:lnTo>
                  <a:pt x="163" y="402"/>
                </a:lnTo>
                <a:lnTo>
                  <a:pt x="161" y="400"/>
                </a:lnTo>
                <a:lnTo>
                  <a:pt x="161" y="400"/>
                </a:lnTo>
                <a:lnTo>
                  <a:pt x="161" y="400"/>
                </a:lnTo>
                <a:lnTo>
                  <a:pt x="161" y="398"/>
                </a:lnTo>
                <a:lnTo>
                  <a:pt x="161" y="398"/>
                </a:lnTo>
                <a:lnTo>
                  <a:pt x="159" y="398"/>
                </a:lnTo>
                <a:lnTo>
                  <a:pt x="152" y="397"/>
                </a:lnTo>
                <a:lnTo>
                  <a:pt x="149" y="397"/>
                </a:lnTo>
                <a:lnTo>
                  <a:pt x="149" y="397"/>
                </a:lnTo>
                <a:lnTo>
                  <a:pt x="147" y="395"/>
                </a:lnTo>
                <a:lnTo>
                  <a:pt x="147" y="395"/>
                </a:lnTo>
                <a:lnTo>
                  <a:pt x="147" y="393"/>
                </a:lnTo>
                <a:lnTo>
                  <a:pt x="147" y="390"/>
                </a:lnTo>
                <a:lnTo>
                  <a:pt x="147" y="388"/>
                </a:lnTo>
                <a:lnTo>
                  <a:pt x="147" y="388"/>
                </a:lnTo>
                <a:lnTo>
                  <a:pt x="147" y="388"/>
                </a:lnTo>
                <a:lnTo>
                  <a:pt x="146" y="388"/>
                </a:lnTo>
                <a:lnTo>
                  <a:pt x="139" y="390"/>
                </a:lnTo>
                <a:lnTo>
                  <a:pt x="139" y="390"/>
                </a:lnTo>
                <a:lnTo>
                  <a:pt x="139" y="390"/>
                </a:lnTo>
                <a:lnTo>
                  <a:pt x="137" y="388"/>
                </a:lnTo>
                <a:lnTo>
                  <a:pt x="137" y="388"/>
                </a:lnTo>
                <a:lnTo>
                  <a:pt x="137" y="388"/>
                </a:lnTo>
                <a:lnTo>
                  <a:pt x="137" y="388"/>
                </a:lnTo>
                <a:lnTo>
                  <a:pt x="137" y="387"/>
                </a:lnTo>
                <a:lnTo>
                  <a:pt x="137" y="387"/>
                </a:lnTo>
                <a:lnTo>
                  <a:pt x="139" y="385"/>
                </a:lnTo>
                <a:lnTo>
                  <a:pt x="139" y="385"/>
                </a:lnTo>
                <a:lnTo>
                  <a:pt x="139" y="385"/>
                </a:lnTo>
                <a:lnTo>
                  <a:pt x="137" y="378"/>
                </a:lnTo>
                <a:lnTo>
                  <a:pt x="137" y="376"/>
                </a:lnTo>
                <a:lnTo>
                  <a:pt x="137" y="376"/>
                </a:lnTo>
                <a:lnTo>
                  <a:pt x="137" y="376"/>
                </a:lnTo>
                <a:lnTo>
                  <a:pt x="134" y="376"/>
                </a:lnTo>
                <a:lnTo>
                  <a:pt x="134" y="376"/>
                </a:lnTo>
                <a:lnTo>
                  <a:pt x="134" y="376"/>
                </a:lnTo>
                <a:lnTo>
                  <a:pt x="134" y="376"/>
                </a:lnTo>
                <a:lnTo>
                  <a:pt x="134" y="378"/>
                </a:lnTo>
                <a:lnTo>
                  <a:pt x="132" y="378"/>
                </a:lnTo>
                <a:lnTo>
                  <a:pt x="132" y="378"/>
                </a:lnTo>
                <a:lnTo>
                  <a:pt x="132" y="378"/>
                </a:lnTo>
                <a:lnTo>
                  <a:pt x="132" y="376"/>
                </a:lnTo>
                <a:lnTo>
                  <a:pt x="132" y="375"/>
                </a:lnTo>
                <a:lnTo>
                  <a:pt x="131" y="373"/>
                </a:lnTo>
                <a:lnTo>
                  <a:pt x="131" y="373"/>
                </a:lnTo>
                <a:lnTo>
                  <a:pt x="131" y="373"/>
                </a:lnTo>
                <a:lnTo>
                  <a:pt x="129" y="371"/>
                </a:lnTo>
                <a:lnTo>
                  <a:pt x="127" y="371"/>
                </a:lnTo>
                <a:lnTo>
                  <a:pt x="127" y="370"/>
                </a:lnTo>
                <a:lnTo>
                  <a:pt x="127" y="370"/>
                </a:lnTo>
                <a:lnTo>
                  <a:pt x="127" y="370"/>
                </a:lnTo>
                <a:lnTo>
                  <a:pt x="127" y="368"/>
                </a:lnTo>
                <a:lnTo>
                  <a:pt x="127" y="368"/>
                </a:lnTo>
                <a:lnTo>
                  <a:pt x="126" y="365"/>
                </a:lnTo>
                <a:lnTo>
                  <a:pt x="126" y="365"/>
                </a:lnTo>
                <a:lnTo>
                  <a:pt x="126" y="363"/>
                </a:lnTo>
                <a:lnTo>
                  <a:pt x="127" y="363"/>
                </a:lnTo>
                <a:lnTo>
                  <a:pt x="129" y="360"/>
                </a:lnTo>
                <a:lnTo>
                  <a:pt x="131" y="360"/>
                </a:lnTo>
                <a:lnTo>
                  <a:pt x="131" y="358"/>
                </a:lnTo>
                <a:lnTo>
                  <a:pt x="131" y="358"/>
                </a:lnTo>
                <a:lnTo>
                  <a:pt x="131" y="355"/>
                </a:lnTo>
                <a:lnTo>
                  <a:pt x="131" y="355"/>
                </a:lnTo>
                <a:lnTo>
                  <a:pt x="131" y="351"/>
                </a:lnTo>
                <a:lnTo>
                  <a:pt x="131" y="351"/>
                </a:lnTo>
                <a:lnTo>
                  <a:pt x="131" y="351"/>
                </a:lnTo>
                <a:lnTo>
                  <a:pt x="131" y="351"/>
                </a:lnTo>
                <a:lnTo>
                  <a:pt x="131" y="351"/>
                </a:lnTo>
                <a:lnTo>
                  <a:pt x="132" y="350"/>
                </a:lnTo>
                <a:lnTo>
                  <a:pt x="132" y="350"/>
                </a:lnTo>
                <a:lnTo>
                  <a:pt x="132" y="348"/>
                </a:lnTo>
                <a:lnTo>
                  <a:pt x="132" y="348"/>
                </a:lnTo>
                <a:lnTo>
                  <a:pt x="134" y="346"/>
                </a:lnTo>
                <a:lnTo>
                  <a:pt x="134" y="344"/>
                </a:lnTo>
                <a:lnTo>
                  <a:pt x="132" y="344"/>
                </a:lnTo>
                <a:lnTo>
                  <a:pt x="132" y="344"/>
                </a:lnTo>
                <a:lnTo>
                  <a:pt x="131" y="343"/>
                </a:lnTo>
                <a:lnTo>
                  <a:pt x="126" y="344"/>
                </a:lnTo>
                <a:lnTo>
                  <a:pt x="126" y="344"/>
                </a:lnTo>
                <a:lnTo>
                  <a:pt x="126" y="344"/>
                </a:lnTo>
                <a:lnTo>
                  <a:pt x="124" y="343"/>
                </a:lnTo>
                <a:lnTo>
                  <a:pt x="122" y="341"/>
                </a:lnTo>
                <a:lnTo>
                  <a:pt x="121" y="339"/>
                </a:lnTo>
                <a:lnTo>
                  <a:pt x="117" y="338"/>
                </a:lnTo>
                <a:lnTo>
                  <a:pt x="117" y="338"/>
                </a:lnTo>
                <a:lnTo>
                  <a:pt x="117" y="336"/>
                </a:lnTo>
                <a:lnTo>
                  <a:pt x="117" y="336"/>
                </a:lnTo>
                <a:lnTo>
                  <a:pt x="117" y="334"/>
                </a:lnTo>
                <a:lnTo>
                  <a:pt x="116" y="334"/>
                </a:lnTo>
                <a:lnTo>
                  <a:pt x="116" y="334"/>
                </a:lnTo>
                <a:lnTo>
                  <a:pt x="114" y="333"/>
                </a:lnTo>
                <a:lnTo>
                  <a:pt x="112" y="333"/>
                </a:lnTo>
                <a:lnTo>
                  <a:pt x="112" y="333"/>
                </a:lnTo>
                <a:lnTo>
                  <a:pt x="112" y="331"/>
                </a:lnTo>
                <a:lnTo>
                  <a:pt x="112" y="331"/>
                </a:lnTo>
                <a:lnTo>
                  <a:pt x="112" y="329"/>
                </a:lnTo>
                <a:lnTo>
                  <a:pt x="110" y="328"/>
                </a:lnTo>
                <a:lnTo>
                  <a:pt x="112" y="328"/>
                </a:lnTo>
                <a:lnTo>
                  <a:pt x="112" y="328"/>
                </a:lnTo>
                <a:lnTo>
                  <a:pt x="112" y="328"/>
                </a:lnTo>
                <a:lnTo>
                  <a:pt x="112" y="328"/>
                </a:lnTo>
                <a:lnTo>
                  <a:pt x="114" y="329"/>
                </a:lnTo>
                <a:lnTo>
                  <a:pt x="114" y="329"/>
                </a:lnTo>
                <a:lnTo>
                  <a:pt x="114" y="329"/>
                </a:lnTo>
                <a:lnTo>
                  <a:pt x="114" y="329"/>
                </a:lnTo>
                <a:lnTo>
                  <a:pt x="116" y="329"/>
                </a:lnTo>
                <a:lnTo>
                  <a:pt x="116" y="329"/>
                </a:lnTo>
                <a:lnTo>
                  <a:pt x="116" y="328"/>
                </a:lnTo>
                <a:lnTo>
                  <a:pt x="116" y="328"/>
                </a:lnTo>
                <a:lnTo>
                  <a:pt x="116" y="328"/>
                </a:lnTo>
                <a:lnTo>
                  <a:pt x="116" y="328"/>
                </a:lnTo>
                <a:lnTo>
                  <a:pt x="119" y="326"/>
                </a:lnTo>
                <a:lnTo>
                  <a:pt x="121" y="326"/>
                </a:lnTo>
                <a:lnTo>
                  <a:pt x="121" y="326"/>
                </a:lnTo>
                <a:lnTo>
                  <a:pt x="122" y="324"/>
                </a:lnTo>
                <a:lnTo>
                  <a:pt x="122" y="324"/>
                </a:lnTo>
                <a:lnTo>
                  <a:pt x="129" y="314"/>
                </a:lnTo>
                <a:lnTo>
                  <a:pt x="129" y="314"/>
                </a:lnTo>
                <a:lnTo>
                  <a:pt x="129" y="314"/>
                </a:lnTo>
                <a:lnTo>
                  <a:pt x="129" y="313"/>
                </a:lnTo>
                <a:lnTo>
                  <a:pt x="127" y="313"/>
                </a:lnTo>
                <a:lnTo>
                  <a:pt x="126" y="313"/>
                </a:lnTo>
                <a:lnTo>
                  <a:pt x="126" y="313"/>
                </a:lnTo>
                <a:lnTo>
                  <a:pt x="126" y="313"/>
                </a:lnTo>
                <a:lnTo>
                  <a:pt x="126" y="311"/>
                </a:lnTo>
                <a:lnTo>
                  <a:pt x="126" y="311"/>
                </a:lnTo>
                <a:lnTo>
                  <a:pt x="126" y="311"/>
                </a:lnTo>
                <a:lnTo>
                  <a:pt x="131" y="309"/>
                </a:lnTo>
                <a:lnTo>
                  <a:pt x="131" y="309"/>
                </a:lnTo>
                <a:lnTo>
                  <a:pt x="131" y="307"/>
                </a:lnTo>
                <a:lnTo>
                  <a:pt x="131" y="307"/>
                </a:lnTo>
                <a:lnTo>
                  <a:pt x="131" y="307"/>
                </a:lnTo>
                <a:lnTo>
                  <a:pt x="131" y="306"/>
                </a:lnTo>
                <a:lnTo>
                  <a:pt x="131" y="306"/>
                </a:lnTo>
                <a:lnTo>
                  <a:pt x="131" y="306"/>
                </a:lnTo>
                <a:lnTo>
                  <a:pt x="131" y="306"/>
                </a:lnTo>
                <a:lnTo>
                  <a:pt x="131" y="306"/>
                </a:lnTo>
                <a:lnTo>
                  <a:pt x="129" y="306"/>
                </a:lnTo>
                <a:lnTo>
                  <a:pt x="127" y="306"/>
                </a:lnTo>
                <a:lnTo>
                  <a:pt x="122" y="307"/>
                </a:lnTo>
                <a:lnTo>
                  <a:pt x="119" y="307"/>
                </a:lnTo>
                <a:lnTo>
                  <a:pt x="116" y="307"/>
                </a:lnTo>
                <a:lnTo>
                  <a:pt x="112" y="306"/>
                </a:lnTo>
                <a:lnTo>
                  <a:pt x="109" y="304"/>
                </a:lnTo>
                <a:lnTo>
                  <a:pt x="107" y="302"/>
                </a:lnTo>
                <a:lnTo>
                  <a:pt x="105" y="301"/>
                </a:lnTo>
                <a:lnTo>
                  <a:pt x="105" y="301"/>
                </a:lnTo>
                <a:lnTo>
                  <a:pt x="105" y="297"/>
                </a:lnTo>
                <a:lnTo>
                  <a:pt x="104" y="296"/>
                </a:lnTo>
                <a:lnTo>
                  <a:pt x="104" y="296"/>
                </a:lnTo>
                <a:lnTo>
                  <a:pt x="102" y="296"/>
                </a:lnTo>
                <a:lnTo>
                  <a:pt x="100" y="296"/>
                </a:lnTo>
                <a:lnTo>
                  <a:pt x="100" y="296"/>
                </a:lnTo>
                <a:lnTo>
                  <a:pt x="100" y="292"/>
                </a:lnTo>
                <a:lnTo>
                  <a:pt x="100" y="292"/>
                </a:lnTo>
                <a:lnTo>
                  <a:pt x="97" y="287"/>
                </a:lnTo>
                <a:lnTo>
                  <a:pt x="99" y="282"/>
                </a:lnTo>
                <a:lnTo>
                  <a:pt x="97" y="279"/>
                </a:lnTo>
                <a:lnTo>
                  <a:pt x="92" y="270"/>
                </a:lnTo>
                <a:lnTo>
                  <a:pt x="92" y="270"/>
                </a:lnTo>
                <a:lnTo>
                  <a:pt x="92" y="270"/>
                </a:lnTo>
                <a:lnTo>
                  <a:pt x="90" y="270"/>
                </a:lnTo>
                <a:lnTo>
                  <a:pt x="90" y="270"/>
                </a:lnTo>
                <a:lnTo>
                  <a:pt x="89" y="270"/>
                </a:lnTo>
                <a:lnTo>
                  <a:pt x="89" y="269"/>
                </a:lnTo>
                <a:lnTo>
                  <a:pt x="89" y="269"/>
                </a:lnTo>
                <a:lnTo>
                  <a:pt x="89" y="269"/>
                </a:lnTo>
                <a:lnTo>
                  <a:pt x="89" y="267"/>
                </a:lnTo>
                <a:lnTo>
                  <a:pt x="87" y="265"/>
                </a:lnTo>
                <a:lnTo>
                  <a:pt x="87" y="264"/>
                </a:lnTo>
                <a:lnTo>
                  <a:pt x="87" y="264"/>
                </a:lnTo>
                <a:lnTo>
                  <a:pt x="85" y="260"/>
                </a:lnTo>
                <a:lnTo>
                  <a:pt x="84" y="259"/>
                </a:lnTo>
                <a:lnTo>
                  <a:pt x="84" y="259"/>
                </a:lnTo>
                <a:lnTo>
                  <a:pt x="80" y="259"/>
                </a:lnTo>
                <a:lnTo>
                  <a:pt x="80" y="259"/>
                </a:lnTo>
                <a:lnTo>
                  <a:pt x="73" y="255"/>
                </a:lnTo>
                <a:lnTo>
                  <a:pt x="72" y="254"/>
                </a:lnTo>
                <a:lnTo>
                  <a:pt x="67" y="247"/>
                </a:lnTo>
                <a:lnTo>
                  <a:pt x="65" y="245"/>
                </a:lnTo>
                <a:lnTo>
                  <a:pt x="63" y="245"/>
                </a:lnTo>
                <a:lnTo>
                  <a:pt x="62" y="244"/>
                </a:lnTo>
                <a:lnTo>
                  <a:pt x="58" y="239"/>
                </a:lnTo>
                <a:lnTo>
                  <a:pt x="58" y="239"/>
                </a:lnTo>
                <a:lnTo>
                  <a:pt x="57" y="237"/>
                </a:lnTo>
                <a:lnTo>
                  <a:pt x="55" y="237"/>
                </a:lnTo>
                <a:lnTo>
                  <a:pt x="50" y="240"/>
                </a:lnTo>
                <a:lnTo>
                  <a:pt x="48" y="240"/>
                </a:lnTo>
                <a:lnTo>
                  <a:pt x="48" y="239"/>
                </a:lnTo>
                <a:lnTo>
                  <a:pt x="47" y="237"/>
                </a:lnTo>
                <a:lnTo>
                  <a:pt x="33" y="213"/>
                </a:lnTo>
                <a:lnTo>
                  <a:pt x="33" y="213"/>
                </a:lnTo>
                <a:lnTo>
                  <a:pt x="33" y="213"/>
                </a:lnTo>
                <a:lnTo>
                  <a:pt x="30" y="215"/>
                </a:lnTo>
                <a:lnTo>
                  <a:pt x="30" y="215"/>
                </a:lnTo>
                <a:lnTo>
                  <a:pt x="23" y="202"/>
                </a:lnTo>
                <a:lnTo>
                  <a:pt x="28" y="198"/>
                </a:lnTo>
                <a:lnTo>
                  <a:pt x="28" y="198"/>
                </a:lnTo>
                <a:lnTo>
                  <a:pt x="28" y="196"/>
                </a:lnTo>
                <a:lnTo>
                  <a:pt x="28" y="196"/>
                </a:lnTo>
                <a:lnTo>
                  <a:pt x="28" y="196"/>
                </a:lnTo>
                <a:lnTo>
                  <a:pt x="26" y="193"/>
                </a:lnTo>
                <a:lnTo>
                  <a:pt x="26" y="191"/>
                </a:lnTo>
                <a:lnTo>
                  <a:pt x="26" y="191"/>
                </a:lnTo>
                <a:lnTo>
                  <a:pt x="26" y="191"/>
                </a:lnTo>
                <a:lnTo>
                  <a:pt x="25" y="191"/>
                </a:lnTo>
                <a:lnTo>
                  <a:pt x="23" y="191"/>
                </a:lnTo>
                <a:lnTo>
                  <a:pt x="23" y="191"/>
                </a:lnTo>
                <a:lnTo>
                  <a:pt x="23" y="190"/>
                </a:lnTo>
                <a:lnTo>
                  <a:pt x="23" y="190"/>
                </a:lnTo>
                <a:lnTo>
                  <a:pt x="23" y="190"/>
                </a:lnTo>
                <a:lnTo>
                  <a:pt x="23" y="190"/>
                </a:lnTo>
                <a:lnTo>
                  <a:pt x="25" y="188"/>
                </a:lnTo>
                <a:lnTo>
                  <a:pt x="26" y="188"/>
                </a:lnTo>
                <a:lnTo>
                  <a:pt x="26" y="188"/>
                </a:lnTo>
                <a:lnTo>
                  <a:pt x="26" y="188"/>
                </a:lnTo>
                <a:lnTo>
                  <a:pt x="26" y="186"/>
                </a:lnTo>
                <a:lnTo>
                  <a:pt x="28" y="186"/>
                </a:lnTo>
                <a:lnTo>
                  <a:pt x="28" y="185"/>
                </a:lnTo>
                <a:lnTo>
                  <a:pt x="28" y="183"/>
                </a:lnTo>
                <a:lnTo>
                  <a:pt x="28" y="183"/>
                </a:lnTo>
                <a:lnTo>
                  <a:pt x="30" y="181"/>
                </a:lnTo>
                <a:lnTo>
                  <a:pt x="30" y="181"/>
                </a:lnTo>
                <a:lnTo>
                  <a:pt x="30" y="181"/>
                </a:lnTo>
                <a:lnTo>
                  <a:pt x="30" y="180"/>
                </a:lnTo>
                <a:lnTo>
                  <a:pt x="30" y="180"/>
                </a:lnTo>
                <a:lnTo>
                  <a:pt x="30" y="178"/>
                </a:lnTo>
                <a:lnTo>
                  <a:pt x="30" y="178"/>
                </a:lnTo>
                <a:lnTo>
                  <a:pt x="30" y="176"/>
                </a:lnTo>
                <a:lnTo>
                  <a:pt x="28" y="176"/>
                </a:lnTo>
                <a:lnTo>
                  <a:pt x="28" y="176"/>
                </a:lnTo>
                <a:lnTo>
                  <a:pt x="28" y="176"/>
                </a:lnTo>
                <a:lnTo>
                  <a:pt x="28" y="176"/>
                </a:lnTo>
                <a:lnTo>
                  <a:pt x="28" y="175"/>
                </a:lnTo>
                <a:lnTo>
                  <a:pt x="26" y="175"/>
                </a:lnTo>
                <a:lnTo>
                  <a:pt x="26" y="173"/>
                </a:lnTo>
                <a:lnTo>
                  <a:pt x="26" y="171"/>
                </a:lnTo>
                <a:lnTo>
                  <a:pt x="26" y="171"/>
                </a:lnTo>
                <a:lnTo>
                  <a:pt x="25" y="170"/>
                </a:lnTo>
                <a:lnTo>
                  <a:pt x="25" y="170"/>
                </a:lnTo>
                <a:lnTo>
                  <a:pt x="23" y="170"/>
                </a:lnTo>
                <a:lnTo>
                  <a:pt x="21" y="170"/>
                </a:lnTo>
                <a:lnTo>
                  <a:pt x="21" y="168"/>
                </a:lnTo>
                <a:lnTo>
                  <a:pt x="21" y="168"/>
                </a:lnTo>
                <a:lnTo>
                  <a:pt x="21" y="168"/>
                </a:lnTo>
                <a:lnTo>
                  <a:pt x="21" y="166"/>
                </a:lnTo>
                <a:lnTo>
                  <a:pt x="21" y="166"/>
                </a:lnTo>
                <a:lnTo>
                  <a:pt x="21" y="166"/>
                </a:lnTo>
                <a:lnTo>
                  <a:pt x="21" y="166"/>
                </a:lnTo>
                <a:lnTo>
                  <a:pt x="21" y="165"/>
                </a:lnTo>
                <a:lnTo>
                  <a:pt x="21" y="165"/>
                </a:lnTo>
                <a:lnTo>
                  <a:pt x="21" y="165"/>
                </a:lnTo>
                <a:lnTo>
                  <a:pt x="21" y="165"/>
                </a:lnTo>
                <a:lnTo>
                  <a:pt x="21" y="163"/>
                </a:lnTo>
                <a:lnTo>
                  <a:pt x="21" y="163"/>
                </a:lnTo>
                <a:lnTo>
                  <a:pt x="21" y="161"/>
                </a:lnTo>
                <a:lnTo>
                  <a:pt x="23" y="149"/>
                </a:lnTo>
                <a:lnTo>
                  <a:pt x="23" y="149"/>
                </a:lnTo>
                <a:lnTo>
                  <a:pt x="23" y="149"/>
                </a:lnTo>
                <a:lnTo>
                  <a:pt x="23" y="148"/>
                </a:lnTo>
                <a:lnTo>
                  <a:pt x="18" y="144"/>
                </a:lnTo>
                <a:lnTo>
                  <a:pt x="18" y="143"/>
                </a:lnTo>
                <a:lnTo>
                  <a:pt x="20" y="139"/>
                </a:lnTo>
                <a:lnTo>
                  <a:pt x="20" y="139"/>
                </a:lnTo>
                <a:lnTo>
                  <a:pt x="21" y="139"/>
                </a:lnTo>
                <a:lnTo>
                  <a:pt x="21" y="138"/>
                </a:lnTo>
                <a:lnTo>
                  <a:pt x="21" y="138"/>
                </a:lnTo>
                <a:lnTo>
                  <a:pt x="21" y="129"/>
                </a:lnTo>
                <a:lnTo>
                  <a:pt x="20" y="128"/>
                </a:lnTo>
                <a:lnTo>
                  <a:pt x="20" y="128"/>
                </a:lnTo>
                <a:lnTo>
                  <a:pt x="20" y="128"/>
                </a:lnTo>
                <a:lnTo>
                  <a:pt x="18" y="129"/>
                </a:lnTo>
                <a:lnTo>
                  <a:pt x="18" y="129"/>
                </a:lnTo>
                <a:lnTo>
                  <a:pt x="16" y="128"/>
                </a:lnTo>
                <a:lnTo>
                  <a:pt x="16" y="128"/>
                </a:lnTo>
                <a:lnTo>
                  <a:pt x="16" y="128"/>
                </a:lnTo>
                <a:lnTo>
                  <a:pt x="16" y="128"/>
                </a:lnTo>
                <a:lnTo>
                  <a:pt x="15" y="129"/>
                </a:lnTo>
                <a:lnTo>
                  <a:pt x="15" y="129"/>
                </a:lnTo>
                <a:lnTo>
                  <a:pt x="13" y="129"/>
                </a:lnTo>
                <a:lnTo>
                  <a:pt x="10" y="128"/>
                </a:lnTo>
                <a:lnTo>
                  <a:pt x="10" y="128"/>
                </a:lnTo>
                <a:lnTo>
                  <a:pt x="10" y="128"/>
                </a:lnTo>
                <a:lnTo>
                  <a:pt x="10" y="126"/>
                </a:lnTo>
                <a:lnTo>
                  <a:pt x="10" y="126"/>
                </a:lnTo>
                <a:lnTo>
                  <a:pt x="15" y="124"/>
                </a:lnTo>
                <a:lnTo>
                  <a:pt x="16" y="123"/>
                </a:lnTo>
                <a:lnTo>
                  <a:pt x="16" y="123"/>
                </a:lnTo>
                <a:lnTo>
                  <a:pt x="16" y="123"/>
                </a:lnTo>
                <a:lnTo>
                  <a:pt x="16" y="121"/>
                </a:lnTo>
                <a:lnTo>
                  <a:pt x="15" y="121"/>
                </a:lnTo>
                <a:lnTo>
                  <a:pt x="15" y="121"/>
                </a:lnTo>
                <a:lnTo>
                  <a:pt x="15" y="119"/>
                </a:lnTo>
                <a:lnTo>
                  <a:pt x="15" y="119"/>
                </a:lnTo>
                <a:lnTo>
                  <a:pt x="15" y="119"/>
                </a:lnTo>
                <a:lnTo>
                  <a:pt x="15" y="117"/>
                </a:lnTo>
                <a:lnTo>
                  <a:pt x="16" y="117"/>
                </a:lnTo>
                <a:lnTo>
                  <a:pt x="16" y="117"/>
                </a:lnTo>
                <a:lnTo>
                  <a:pt x="16" y="116"/>
                </a:lnTo>
                <a:lnTo>
                  <a:pt x="16" y="116"/>
                </a:lnTo>
                <a:lnTo>
                  <a:pt x="16" y="116"/>
                </a:lnTo>
                <a:lnTo>
                  <a:pt x="16" y="112"/>
                </a:lnTo>
                <a:lnTo>
                  <a:pt x="16" y="112"/>
                </a:lnTo>
                <a:lnTo>
                  <a:pt x="16" y="111"/>
                </a:lnTo>
                <a:lnTo>
                  <a:pt x="15" y="109"/>
                </a:lnTo>
                <a:lnTo>
                  <a:pt x="15" y="107"/>
                </a:lnTo>
                <a:lnTo>
                  <a:pt x="15" y="104"/>
                </a:lnTo>
                <a:lnTo>
                  <a:pt x="13" y="102"/>
                </a:lnTo>
                <a:lnTo>
                  <a:pt x="13" y="102"/>
                </a:lnTo>
                <a:lnTo>
                  <a:pt x="13" y="102"/>
                </a:lnTo>
                <a:lnTo>
                  <a:pt x="11" y="102"/>
                </a:lnTo>
                <a:lnTo>
                  <a:pt x="11" y="102"/>
                </a:lnTo>
                <a:lnTo>
                  <a:pt x="11" y="102"/>
                </a:lnTo>
                <a:lnTo>
                  <a:pt x="11" y="102"/>
                </a:lnTo>
                <a:lnTo>
                  <a:pt x="10" y="101"/>
                </a:lnTo>
                <a:lnTo>
                  <a:pt x="8" y="101"/>
                </a:lnTo>
                <a:lnTo>
                  <a:pt x="8" y="101"/>
                </a:lnTo>
                <a:lnTo>
                  <a:pt x="8" y="99"/>
                </a:lnTo>
                <a:lnTo>
                  <a:pt x="6" y="99"/>
                </a:lnTo>
                <a:lnTo>
                  <a:pt x="6" y="97"/>
                </a:lnTo>
                <a:lnTo>
                  <a:pt x="6" y="97"/>
                </a:lnTo>
                <a:lnTo>
                  <a:pt x="6" y="97"/>
                </a:lnTo>
                <a:lnTo>
                  <a:pt x="6" y="96"/>
                </a:lnTo>
                <a:lnTo>
                  <a:pt x="10" y="96"/>
                </a:lnTo>
                <a:lnTo>
                  <a:pt x="10" y="94"/>
                </a:lnTo>
                <a:lnTo>
                  <a:pt x="10" y="94"/>
                </a:lnTo>
                <a:lnTo>
                  <a:pt x="10" y="94"/>
                </a:lnTo>
                <a:lnTo>
                  <a:pt x="10" y="92"/>
                </a:lnTo>
                <a:lnTo>
                  <a:pt x="10" y="92"/>
                </a:lnTo>
                <a:lnTo>
                  <a:pt x="10" y="92"/>
                </a:lnTo>
                <a:lnTo>
                  <a:pt x="8" y="91"/>
                </a:lnTo>
                <a:lnTo>
                  <a:pt x="8" y="91"/>
                </a:lnTo>
                <a:lnTo>
                  <a:pt x="8" y="91"/>
                </a:lnTo>
                <a:lnTo>
                  <a:pt x="8" y="91"/>
                </a:lnTo>
                <a:lnTo>
                  <a:pt x="8" y="89"/>
                </a:lnTo>
                <a:lnTo>
                  <a:pt x="10" y="89"/>
                </a:lnTo>
                <a:lnTo>
                  <a:pt x="10" y="89"/>
                </a:lnTo>
                <a:lnTo>
                  <a:pt x="10" y="87"/>
                </a:lnTo>
                <a:lnTo>
                  <a:pt x="10" y="87"/>
                </a:lnTo>
                <a:lnTo>
                  <a:pt x="10" y="87"/>
                </a:lnTo>
                <a:lnTo>
                  <a:pt x="10" y="87"/>
                </a:lnTo>
                <a:lnTo>
                  <a:pt x="8" y="87"/>
                </a:lnTo>
                <a:lnTo>
                  <a:pt x="8" y="87"/>
                </a:lnTo>
                <a:lnTo>
                  <a:pt x="6" y="86"/>
                </a:lnTo>
                <a:lnTo>
                  <a:pt x="6" y="86"/>
                </a:lnTo>
                <a:lnTo>
                  <a:pt x="6" y="84"/>
                </a:lnTo>
                <a:lnTo>
                  <a:pt x="5" y="84"/>
                </a:lnTo>
                <a:lnTo>
                  <a:pt x="5" y="84"/>
                </a:lnTo>
                <a:lnTo>
                  <a:pt x="5" y="84"/>
                </a:lnTo>
                <a:lnTo>
                  <a:pt x="5" y="84"/>
                </a:lnTo>
                <a:lnTo>
                  <a:pt x="5" y="84"/>
                </a:lnTo>
                <a:lnTo>
                  <a:pt x="5" y="82"/>
                </a:lnTo>
                <a:lnTo>
                  <a:pt x="5" y="80"/>
                </a:lnTo>
                <a:lnTo>
                  <a:pt x="5" y="80"/>
                </a:lnTo>
                <a:lnTo>
                  <a:pt x="5" y="79"/>
                </a:lnTo>
                <a:lnTo>
                  <a:pt x="6" y="79"/>
                </a:lnTo>
                <a:lnTo>
                  <a:pt x="6" y="79"/>
                </a:lnTo>
                <a:lnTo>
                  <a:pt x="5" y="77"/>
                </a:lnTo>
                <a:lnTo>
                  <a:pt x="5" y="77"/>
                </a:lnTo>
                <a:lnTo>
                  <a:pt x="5" y="75"/>
                </a:lnTo>
                <a:lnTo>
                  <a:pt x="5" y="75"/>
                </a:lnTo>
                <a:lnTo>
                  <a:pt x="5" y="75"/>
                </a:lnTo>
                <a:lnTo>
                  <a:pt x="8" y="75"/>
                </a:lnTo>
                <a:lnTo>
                  <a:pt x="8" y="75"/>
                </a:lnTo>
                <a:lnTo>
                  <a:pt x="8" y="75"/>
                </a:lnTo>
                <a:lnTo>
                  <a:pt x="6" y="74"/>
                </a:lnTo>
                <a:lnTo>
                  <a:pt x="6" y="74"/>
                </a:lnTo>
                <a:lnTo>
                  <a:pt x="6" y="72"/>
                </a:lnTo>
                <a:lnTo>
                  <a:pt x="6" y="72"/>
                </a:lnTo>
                <a:lnTo>
                  <a:pt x="6" y="72"/>
                </a:lnTo>
                <a:lnTo>
                  <a:pt x="6" y="70"/>
                </a:lnTo>
                <a:lnTo>
                  <a:pt x="6" y="70"/>
                </a:lnTo>
                <a:lnTo>
                  <a:pt x="6" y="70"/>
                </a:lnTo>
                <a:lnTo>
                  <a:pt x="6" y="70"/>
                </a:lnTo>
                <a:lnTo>
                  <a:pt x="6" y="69"/>
                </a:lnTo>
                <a:lnTo>
                  <a:pt x="6" y="69"/>
                </a:lnTo>
                <a:lnTo>
                  <a:pt x="6" y="69"/>
                </a:lnTo>
                <a:lnTo>
                  <a:pt x="6" y="67"/>
                </a:lnTo>
                <a:lnTo>
                  <a:pt x="0" y="67"/>
                </a:lnTo>
                <a:lnTo>
                  <a:pt x="1" y="67"/>
                </a:lnTo>
                <a:lnTo>
                  <a:pt x="25" y="57"/>
                </a:lnTo>
                <a:lnTo>
                  <a:pt x="26" y="57"/>
                </a:lnTo>
                <a:lnTo>
                  <a:pt x="28" y="57"/>
                </a:lnTo>
                <a:lnTo>
                  <a:pt x="28" y="57"/>
                </a:lnTo>
                <a:lnTo>
                  <a:pt x="30" y="59"/>
                </a:lnTo>
                <a:lnTo>
                  <a:pt x="30" y="59"/>
                </a:lnTo>
                <a:lnTo>
                  <a:pt x="31" y="59"/>
                </a:lnTo>
                <a:lnTo>
                  <a:pt x="31" y="60"/>
                </a:lnTo>
                <a:lnTo>
                  <a:pt x="31" y="60"/>
                </a:lnTo>
                <a:lnTo>
                  <a:pt x="35" y="59"/>
                </a:lnTo>
                <a:lnTo>
                  <a:pt x="37" y="59"/>
                </a:lnTo>
                <a:lnTo>
                  <a:pt x="37" y="55"/>
                </a:lnTo>
                <a:lnTo>
                  <a:pt x="37" y="55"/>
                </a:lnTo>
                <a:lnTo>
                  <a:pt x="37" y="54"/>
                </a:lnTo>
                <a:lnTo>
                  <a:pt x="38" y="54"/>
                </a:lnTo>
                <a:lnTo>
                  <a:pt x="38" y="52"/>
                </a:lnTo>
                <a:lnTo>
                  <a:pt x="38" y="52"/>
                </a:lnTo>
                <a:lnTo>
                  <a:pt x="45" y="50"/>
                </a:lnTo>
                <a:lnTo>
                  <a:pt x="45" y="50"/>
                </a:lnTo>
                <a:lnTo>
                  <a:pt x="45" y="50"/>
                </a:lnTo>
                <a:lnTo>
                  <a:pt x="47" y="52"/>
                </a:lnTo>
                <a:lnTo>
                  <a:pt x="48" y="52"/>
                </a:lnTo>
                <a:lnTo>
                  <a:pt x="52" y="54"/>
                </a:lnTo>
                <a:lnTo>
                  <a:pt x="67" y="52"/>
                </a:lnTo>
                <a:lnTo>
                  <a:pt x="67" y="50"/>
                </a:lnTo>
                <a:lnTo>
                  <a:pt x="67" y="50"/>
                </a:lnTo>
                <a:lnTo>
                  <a:pt x="67" y="49"/>
                </a:lnTo>
                <a:lnTo>
                  <a:pt x="62" y="49"/>
                </a:lnTo>
                <a:lnTo>
                  <a:pt x="62" y="47"/>
                </a:lnTo>
                <a:lnTo>
                  <a:pt x="62" y="47"/>
                </a:lnTo>
                <a:lnTo>
                  <a:pt x="62" y="47"/>
                </a:lnTo>
                <a:lnTo>
                  <a:pt x="62" y="47"/>
                </a:lnTo>
                <a:lnTo>
                  <a:pt x="62" y="45"/>
                </a:lnTo>
                <a:lnTo>
                  <a:pt x="62" y="45"/>
                </a:lnTo>
                <a:lnTo>
                  <a:pt x="62" y="45"/>
                </a:lnTo>
                <a:lnTo>
                  <a:pt x="62" y="45"/>
                </a:lnTo>
                <a:lnTo>
                  <a:pt x="62" y="43"/>
                </a:lnTo>
                <a:lnTo>
                  <a:pt x="63" y="43"/>
                </a:lnTo>
                <a:lnTo>
                  <a:pt x="73" y="40"/>
                </a:lnTo>
                <a:lnTo>
                  <a:pt x="73" y="40"/>
                </a:lnTo>
                <a:lnTo>
                  <a:pt x="73" y="40"/>
                </a:lnTo>
                <a:lnTo>
                  <a:pt x="73" y="40"/>
                </a:lnTo>
                <a:lnTo>
                  <a:pt x="73" y="38"/>
                </a:lnTo>
                <a:lnTo>
                  <a:pt x="73" y="38"/>
                </a:lnTo>
                <a:lnTo>
                  <a:pt x="73" y="37"/>
                </a:lnTo>
                <a:lnTo>
                  <a:pt x="72" y="37"/>
                </a:lnTo>
                <a:lnTo>
                  <a:pt x="72" y="37"/>
                </a:lnTo>
                <a:lnTo>
                  <a:pt x="73" y="37"/>
                </a:lnTo>
                <a:lnTo>
                  <a:pt x="77" y="33"/>
                </a:lnTo>
                <a:lnTo>
                  <a:pt x="77" y="33"/>
                </a:lnTo>
                <a:lnTo>
                  <a:pt x="77" y="33"/>
                </a:lnTo>
                <a:lnTo>
                  <a:pt x="79" y="33"/>
                </a:lnTo>
                <a:lnTo>
                  <a:pt x="80" y="33"/>
                </a:lnTo>
                <a:lnTo>
                  <a:pt x="80" y="33"/>
                </a:lnTo>
                <a:lnTo>
                  <a:pt x="84" y="32"/>
                </a:lnTo>
                <a:lnTo>
                  <a:pt x="84" y="32"/>
                </a:lnTo>
                <a:lnTo>
                  <a:pt x="84" y="32"/>
                </a:lnTo>
                <a:lnTo>
                  <a:pt x="84" y="30"/>
                </a:lnTo>
                <a:lnTo>
                  <a:pt x="84" y="30"/>
                </a:lnTo>
                <a:lnTo>
                  <a:pt x="84" y="30"/>
                </a:lnTo>
                <a:lnTo>
                  <a:pt x="84" y="30"/>
                </a:lnTo>
                <a:lnTo>
                  <a:pt x="84" y="28"/>
                </a:lnTo>
                <a:lnTo>
                  <a:pt x="85" y="28"/>
                </a:lnTo>
                <a:lnTo>
                  <a:pt x="89" y="28"/>
                </a:lnTo>
                <a:lnTo>
                  <a:pt x="89" y="28"/>
                </a:lnTo>
                <a:lnTo>
                  <a:pt x="90" y="28"/>
                </a:lnTo>
                <a:lnTo>
                  <a:pt x="90" y="28"/>
                </a:lnTo>
                <a:lnTo>
                  <a:pt x="90" y="28"/>
                </a:lnTo>
                <a:lnTo>
                  <a:pt x="90" y="27"/>
                </a:lnTo>
                <a:lnTo>
                  <a:pt x="90" y="25"/>
                </a:lnTo>
                <a:lnTo>
                  <a:pt x="90" y="25"/>
                </a:lnTo>
                <a:lnTo>
                  <a:pt x="92" y="23"/>
                </a:lnTo>
                <a:lnTo>
                  <a:pt x="92" y="23"/>
                </a:lnTo>
                <a:lnTo>
                  <a:pt x="92" y="23"/>
                </a:lnTo>
                <a:lnTo>
                  <a:pt x="92" y="23"/>
                </a:lnTo>
                <a:lnTo>
                  <a:pt x="94" y="23"/>
                </a:lnTo>
                <a:lnTo>
                  <a:pt x="94" y="23"/>
                </a:lnTo>
                <a:lnTo>
                  <a:pt x="94" y="22"/>
                </a:lnTo>
                <a:lnTo>
                  <a:pt x="95" y="20"/>
                </a:lnTo>
                <a:lnTo>
                  <a:pt x="95" y="18"/>
                </a:lnTo>
                <a:lnTo>
                  <a:pt x="95" y="17"/>
                </a:lnTo>
                <a:lnTo>
                  <a:pt x="95" y="17"/>
                </a:lnTo>
                <a:lnTo>
                  <a:pt x="95" y="17"/>
                </a:lnTo>
                <a:lnTo>
                  <a:pt x="99" y="17"/>
                </a:lnTo>
                <a:lnTo>
                  <a:pt x="100" y="17"/>
                </a:lnTo>
                <a:lnTo>
                  <a:pt x="102" y="17"/>
                </a:lnTo>
                <a:lnTo>
                  <a:pt x="102" y="18"/>
                </a:lnTo>
                <a:lnTo>
                  <a:pt x="104" y="20"/>
                </a:lnTo>
                <a:lnTo>
                  <a:pt x="105" y="22"/>
                </a:lnTo>
                <a:lnTo>
                  <a:pt x="105" y="23"/>
                </a:lnTo>
                <a:lnTo>
                  <a:pt x="105" y="23"/>
                </a:lnTo>
                <a:lnTo>
                  <a:pt x="105" y="23"/>
                </a:lnTo>
                <a:lnTo>
                  <a:pt x="105" y="23"/>
                </a:lnTo>
                <a:lnTo>
                  <a:pt x="109" y="23"/>
                </a:lnTo>
                <a:lnTo>
                  <a:pt x="112" y="22"/>
                </a:lnTo>
                <a:lnTo>
                  <a:pt x="112" y="22"/>
                </a:lnTo>
                <a:lnTo>
                  <a:pt x="112" y="22"/>
                </a:lnTo>
                <a:lnTo>
                  <a:pt x="114" y="20"/>
                </a:lnTo>
                <a:lnTo>
                  <a:pt x="116" y="20"/>
                </a:lnTo>
                <a:lnTo>
                  <a:pt x="117" y="18"/>
                </a:lnTo>
                <a:lnTo>
                  <a:pt x="117" y="18"/>
                </a:lnTo>
                <a:lnTo>
                  <a:pt x="117" y="18"/>
                </a:lnTo>
                <a:lnTo>
                  <a:pt x="119" y="17"/>
                </a:lnTo>
                <a:lnTo>
                  <a:pt x="119" y="17"/>
                </a:lnTo>
                <a:lnTo>
                  <a:pt x="121" y="17"/>
                </a:lnTo>
                <a:lnTo>
                  <a:pt x="121" y="17"/>
                </a:lnTo>
                <a:lnTo>
                  <a:pt x="121" y="17"/>
                </a:lnTo>
                <a:lnTo>
                  <a:pt x="124" y="18"/>
                </a:lnTo>
                <a:lnTo>
                  <a:pt x="126" y="18"/>
                </a:lnTo>
                <a:lnTo>
                  <a:pt x="126" y="18"/>
                </a:lnTo>
                <a:lnTo>
                  <a:pt x="126" y="18"/>
                </a:lnTo>
                <a:lnTo>
                  <a:pt x="127" y="18"/>
                </a:lnTo>
                <a:lnTo>
                  <a:pt x="127" y="18"/>
                </a:lnTo>
                <a:lnTo>
                  <a:pt x="127" y="18"/>
                </a:lnTo>
                <a:lnTo>
                  <a:pt x="127" y="18"/>
                </a:lnTo>
                <a:lnTo>
                  <a:pt x="129" y="20"/>
                </a:lnTo>
                <a:lnTo>
                  <a:pt x="129" y="20"/>
                </a:lnTo>
                <a:lnTo>
                  <a:pt x="129" y="20"/>
                </a:lnTo>
                <a:lnTo>
                  <a:pt x="129" y="20"/>
                </a:lnTo>
                <a:lnTo>
                  <a:pt x="129" y="20"/>
                </a:lnTo>
                <a:lnTo>
                  <a:pt x="129" y="22"/>
                </a:lnTo>
                <a:lnTo>
                  <a:pt x="129" y="22"/>
                </a:lnTo>
                <a:lnTo>
                  <a:pt x="129" y="23"/>
                </a:lnTo>
                <a:lnTo>
                  <a:pt x="129" y="23"/>
                </a:lnTo>
                <a:lnTo>
                  <a:pt x="132" y="23"/>
                </a:lnTo>
                <a:lnTo>
                  <a:pt x="132" y="23"/>
                </a:lnTo>
                <a:lnTo>
                  <a:pt x="134" y="23"/>
                </a:lnTo>
                <a:lnTo>
                  <a:pt x="134" y="23"/>
                </a:lnTo>
                <a:lnTo>
                  <a:pt x="134" y="22"/>
                </a:lnTo>
                <a:lnTo>
                  <a:pt x="136" y="23"/>
                </a:lnTo>
                <a:lnTo>
                  <a:pt x="136" y="23"/>
                </a:lnTo>
                <a:lnTo>
                  <a:pt x="137" y="25"/>
                </a:lnTo>
                <a:lnTo>
                  <a:pt x="137" y="25"/>
                </a:lnTo>
                <a:lnTo>
                  <a:pt x="142" y="25"/>
                </a:lnTo>
                <a:lnTo>
                  <a:pt x="144" y="25"/>
                </a:lnTo>
                <a:lnTo>
                  <a:pt x="144" y="25"/>
                </a:lnTo>
                <a:lnTo>
                  <a:pt x="146" y="23"/>
                </a:lnTo>
                <a:lnTo>
                  <a:pt x="146" y="22"/>
                </a:lnTo>
                <a:lnTo>
                  <a:pt x="146" y="22"/>
                </a:lnTo>
                <a:lnTo>
                  <a:pt x="146" y="22"/>
                </a:lnTo>
                <a:lnTo>
                  <a:pt x="146" y="20"/>
                </a:lnTo>
                <a:lnTo>
                  <a:pt x="146" y="20"/>
                </a:lnTo>
                <a:lnTo>
                  <a:pt x="146" y="20"/>
                </a:lnTo>
                <a:lnTo>
                  <a:pt x="146" y="18"/>
                </a:lnTo>
                <a:lnTo>
                  <a:pt x="146" y="18"/>
                </a:lnTo>
                <a:lnTo>
                  <a:pt x="146" y="18"/>
                </a:lnTo>
                <a:lnTo>
                  <a:pt x="144" y="17"/>
                </a:lnTo>
                <a:lnTo>
                  <a:pt x="144" y="17"/>
                </a:lnTo>
                <a:lnTo>
                  <a:pt x="144" y="17"/>
                </a:lnTo>
                <a:lnTo>
                  <a:pt x="144" y="15"/>
                </a:lnTo>
                <a:lnTo>
                  <a:pt x="144" y="15"/>
                </a:lnTo>
                <a:lnTo>
                  <a:pt x="144" y="15"/>
                </a:lnTo>
                <a:lnTo>
                  <a:pt x="144" y="13"/>
                </a:lnTo>
                <a:lnTo>
                  <a:pt x="144" y="13"/>
                </a:lnTo>
                <a:lnTo>
                  <a:pt x="146" y="13"/>
                </a:lnTo>
                <a:lnTo>
                  <a:pt x="149" y="13"/>
                </a:lnTo>
                <a:lnTo>
                  <a:pt x="154" y="17"/>
                </a:lnTo>
                <a:lnTo>
                  <a:pt x="154" y="17"/>
                </a:lnTo>
                <a:lnTo>
                  <a:pt x="156" y="18"/>
                </a:lnTo>
                <a:lnTo>
                  <a:pt x="156" y="18"/>
                </a:lnTo>
                <a:lnTo>
                  <a:pt x="156" y="18"/>
                </a:lnTo>
                <a:lnTo>
                  <a:pt x="158" y="18"/>
                </a:lnTo>
                <a:lnTo>
                  <a:pt x="163" y="15"/>
                </a:lnTo>
                <a:lnTo>
                  <a:pt x="164" y="15"/>
                </a:lnTo>
                <a:lnTo>
                  <a:pt x="166" y="15"/>
                </a:lnTo>
                <a:lnTo>
                  <a:pt x="169" y="17"/>
                </a:lnTo>
                <a:lnTo>
                  <a:pt x="176" y="25"/>
                </a:lnTo>
                <a:lnTo>
                  <a:pt x="178" y="25"/>
                </a:lnTo>
                <a:lnTo>
                  <a:pt x="178" y="25"/>
                </a:lnTo>
                <a:lnTo>
                  <a:pt x="186" y="17"/>
                </a:lnTo>
                <a:lnTo>
                  <a:pt x="191" y="13"/>
                </a:lnTo>
                <a:lnTo>
                  <a:pt x="196" y="10"/>
                </a:lnTo>
                <a:lnTo>
                  <a:pt x="205" y="3"/>
                </a:lnTo>
                <a:lnTo>
                  <a:pt x="210" y="0"/>
                </a:lnTo>
                <a:lnTo>
                  <a:pt x="210" y="0"/>
                </a:lnTo>
                <a:lnTo>
                  <a:pt x="210" y="0"/>
                </a:lnTo>
                <a:lnTo>
                  <a:pt x="215" y="3"/>
                </a:lnTo>
                <a:lnTo>
                  <a:pt x="216" y="3"/>
                </a:lnTo>
                <a:lnTo>
                  <a:pt x="216" y="3"/>
                </a:lnTo>
                <a:lnTo>
                  <a:pt x="218" y="3"/>
                </a:lnTo>
                <a:lnTo>
                  <a:pt x="221" y="0"/>
                </a:lnTo>
                <a:lnTo>
                  <a:pt x="221" y="0"/>
                </a:lnTo>
                <a:lnTo>
                  <a:pt x="221" y="0"/>
                </a:lnTo>
                <a:lnTo>
                  <a:pt x="221" y="1"/>
                </a:lnTo>
                <a:lnTo>
                  <a:pt x="221" y="1"/>
                </a:lnTo>
                <a:lnTo>
                  <a:pt x="221" y="3"/>
                </a:lnTo>
                <a:lnTo>
                  <a:pt x="221" y="6"/>
                </a:lnTo>
                <a:lnTo>
                  <a:pt x="223" y="8"/>
                </a:lnTo>
                <a:lnTo>
                  <a:pt x="223" y="8"/>
                </a:lnTo>
                <a:lnTo>
                  <a:pt x="226" y="8"/>
                </a:lnTo>
                <a:lnTo>
                  <a:pt x="226" y="10"/>
                </a:lnTo>
                <a:lnTo>
                  <a:pt x="226" y="10"/>
                </a:lnTo>
                <a:lnTo>
                  <a:pt x="226" y="10"/>
                </a:lnTo>
                <a:lnTo>
                  <a:pt x="226" y="10"/>
                </a:lnTo>
                <a:lnTo>
                  <a:pt x="226" y="12"/>
                </a:lnTo>
                <a:lnTo>
                  <a:pt x="226" y="12"/>
                </a:lnTo>
                <a:lnTo>
                  <a:pt x="226" y="12"/>
                </a:lnTo>
                <a:lnTo>
                  <a:pt x="226" y="13"/>
                </a:lnTo>
                <a:lnTo>
                  <a:pt x="225" y="13"/>
                </a:lnTo>
                <a:lnTo>
                  <a:pt x="225" y="13"/>
                </a:lnTo>
                <a:lnTo>
                  <a:pt x="223" y="13"/>
                </a:lnTo>
                <a:lnTo>
                  <a:pt x="223" y="17"/>
                </a:lnTo>
                <a:lnTo>
                  <a:pt x="223" y="17"/>
                </a:lnTo>
                <a:lnTo>
                  <a:pt x="223" y="18"/>
                </a:lnTo>
                <a:lnTo>
                  <a:pt x="223" y="18"/>
                </a:lnTo>
                <a:lnTo>
                  <a:pt x="215" y="18"/>
                </a:lnTo>
                <a:lnTo>
                  <a:pt x="215" y="18"/>
                </a:lnTo>
                <a:lnTo>
                  <a:pt x="215" y="20"/>
                </a:lnTo>
                <a:lnTo>
                  <a:pt x="215" y="20"/>
                </a:lnTo>
                <a:lnTo>
                  <a:pt x="215" y="22"/>
                </a:lnTo>
                <a:lnTo>
                  <a:pt x="215" y="22"/>
                </a:lnTo>
                <a:lnTo>
                  <a:pt x="215" y="23"/>
                </a:lnTo>
                <a:lnTo>
                  <a:pt x="215" y="25"/>
                </a:lnTo>
                <a:lnTo>
                  <a:pt x="215" y="25"/>
                </a:lnTo>
                <a:lnTo>
                  <a:pt x="215" y="25"/>
                </a:lnTo>
                <a:lnTo>
                  <a:pt x="216" y="27"/>
                </a:lnTo>
                <a:lnTo>
                  <a:pt x="216" y="27"/>
                </a:lnTo>
                <a:lnTo>
                  <a:pt x="220" y="27"/>
                </a:lnTo>
                <a:lnTo>
                  <a:pt x="220" y="28"/>
                </a:lnTo>
                <a:lnTo>
                  <a:pt x="221" y="28"/>
                </a:lnTo>
                <a:lnTo>
                  <a:pt x="221" y="32"/>
                </a:lnTo>
                <a:lnTo>
                  <a:pt x="220" y="33"/>
                </a:lnTo>
                <a:lnTo>
                  <a:pt x="220" y="33"/>
                </a:lnTo>
                <a:lnTo>
                  <a:pt x="220" y="33"/>
                </a:lnTo>
                <a:lnTo>
                  <a:pt x="218" y="35"/>
                </a:lnTo>
                <a:lnTo>
                  <a:pt x="220" y="35"/>
                </a:lnTo>
                <a:lnTo>
                  <a:pt x="221" y="38"/>
                </a:lnTo>
                <a:lnTo>
                  <a:pt x="223" y="38"/>
                </a:lnTo>
                <a:lnTo>
                  <a:pt x="225" y="42"/>
                </a:lnTo>
                <a:lnTo>
                  <a:pt x="226" y="42"/>
                </a:lnTo>
                <a:lnTo>
                  <a:pt x="226" y="42"/>
                </a:lnTo>
                <a:lnTo>
                  <a:pt x="233" y="43"/>
                </a:lnTo>
                <a:lnTo>
                  <a:pt x="233" y="43"/>
                </a:lnTo>
                <a:lnTo>
                  <a:pt x="237" y="45"/>
                </a:lnTo>
                <a:lnTo>
                  <a:pt x="237" y="45"/>
                </a:lnTo>
                <a:lnTo>
                  <a:pt x="237" y="45"/>
                </a:lnTo>
                <a:lnTo>
                  <a:pt x="235" y="47"/>
                </a:lnTo>
                <a:lnTo>
                  <a:pt x="235" y="47"/>
                </a:lnTo>
                <a:lnTo>
                  <a:pt x="235" y="47"/>
                </a:lnTo>
                <a:lnTo>
                  <a:pt x="235" y="49"/>
                </a:lnTo>
                <a:lnTo>
                  <a:pt x="235" y="49"/>
                </a:lnTo>
                <a:lnTo>
                  <a:pt x="235" y="49"/>
                </a:lnTo>
                <a:lnTo>
                  <a:pt x="242" y="49"/>
                </a:lnTo>
                <a:lnTo>
                  <a:pt x="243" y="49"/>
                </a:lnTo>
                <a:lnTo>
                  <a:pt x="243" y="50"/>
                </a:lnTo>
                <a:lnTo>
                  <a:pt x="243" y="50"/>
                </a:lnTo>
                <a:lnTo>
                  <a:pt x="243" y="50"/>
                </a:lnTo>
                <a:lnTo>
                  <a:pt x="243" y="52"/>
                </a:lnTo>
                <a:lnTo>
                  <a:pt x="243" y="52"/>
                </a:lnTo>
                <a:lnTo>
                  <a:pt x="243" y="52"/>
                </a:lnTo>
                <a:lnTo>
                  <a:pt x="243" y="54"/>
                </a:lnTo>
                <a:lnTo>
                  <a:pt x="243" y="54"/>
                </a:lnTo>
                <a:lnTo>
                  <a:pt x="243" y="54"/>
                </a:lnTo>
                <a:lnTo>
                  <a:pt x="243" y="55"/>
                </a:lnTo>
                <a:lnTo>
                  <a:pt x="243" y="57"/>
                </a:lnTo>
                <a:lnTo>
                  <a:pt x="243" y="57"/>
                </a:lnTo>
                <a:lnTo>
                  <a:pt x="243" y="59"/>
                </a:lnTo>
                <a:lnTo>
                  <a:pt x="243" y="59"/>
                </a:lnTo>
                <a:lnTo>
                  <a:pt x="243" y="59"/>
                </a:lnTo>
                <a:lnTo>
                  <a:pt x="245" y="59"/>
                </a:lnTo>
                <a:lnTo>
                  <a:pt x="245" y="59"/>
                </a:lnTo>
                <a:lnTo>
                  <a:pt x="247" y="59"/>
                </a:lnTo>
                <a:lnTo>
                  <a:pt x="247" y="60"/>
                </a:lnTo>
                <a:lnTo>
                  <a:pt x="247" y="60"/>
                </a:lnTo>
                <a:lnTo>
                  <a:pt x="247" y="60"/>
                </a:lnTo>
                <a:lnTo>
                  <a:pt x="247" y="62"/>
                </a:lnTo>
                <a:lnTo>
                  <a:pt x="247" y="62"/>
                </a:lnTo>
                <a:lnTo>
                  <a:pt x="247" y="64"/>
                </a:lnTo>
                <a:lnTo>
                  <a:pt x="247" y="64"/>
                </a:lnTo>
                <a:lnTo>
                  <a:pt x="247" y="64"/>
                </a:lnTo>
                <a:lnTo>
                  <a:pt x="247" y="64"/>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30" name="Freeform 113">
            <a:extLst>
              <a:ext uri="{FF2B5EF4-FFF2-40B4-BE49-F238E27FC236}">
                <a16:creationId xmlns:a16="http://schemas.microsoft.com/office/drawing/2014/main" id="{61262A5D-2501-4CA5-AB27-56B3E112B368}"/>
              </a:ext>
            </a:extLst>
          </p:cNvPr>
          <p:cNvSpPr>
            <a:spLocks/>
          </p:cNvSpPr>
          <p:nvPr/>
        </p:nvSpPr>
        <p:spPr bwMode="auto">
          <a:xfrm>
            <a:off x="7532702" y="5180283"/>
            <a:ext cx="211451" cy="362074"/>
          </a:xfrm>
          <a:custGeom>
            <a:avLst/>
            <a:gdLst>
              <a:gd name="T0" fmla="*/ 86 w 219"/>
              <a:gd name="T1" fmla="*/ 42 h 375"/>
              <a:gd name="T2" fmla="*/ 128 w 219"/>
              <a:gd name="T3" fmla="*/ 27 h 375"/>
              <a:gd name="T4" fmla="*/ 155 w 219"/>
              <a:gd name="T5" fmla="*/ 57 h 375"/>
              <a:gd name="T6" fmla="*/ 190 w 219"/>
              <a:gd name="T7" fmla="*/ 118 h 375"/>
              <a:gd name="T8" fmla="*/ 202 w 219"/>
              <a:gd name="T9" fmla="*/ 180 h 375"/>
              <a:gd name="T10" fmla="*/ 195 w 219"/>
              <a:gd name="T11" fmla="*/ 214 h 375"/>
              <a:gd name="T12" fmla="*/ 163 w 219"/>
              <a:gd name="T13" fmla="*/ 266 h 375"/>
              <a:gd name="T14" fmla="*/ 138 w 219"/>
              <a:gd name="T15" fmla="*/ 296 h 375"/>
              <a:gd name="T16" fmla="*/ 131 w 219"/>
              <a:gd name="T17" fmla="*/ 301 h 375"/>
              <a:gd name="T18" fmla="*/ 123 w 219"/>
              <a:gd name="T19" fmla="*/ 311 h 375"/>
              <a:gd name="T20" fmla="*/ 123 w 219"/>
              <a:gd name="T21" fmla="*/ 328 h 375"/>
              <a:gd name="T22" fmla="*/ 118 w 219"/>
              <a:gd name="T23" fmla="*/ 335 h 375"/>
              <a:gd name="T24" fmla="*/ 94 w 219"/>
              <a:gd name="T25" fmla="*/ 353 h 375"/>
              <a:gd name="T26" fmla="*/ 79 w 219"/>
              <a:gd name="T27" fmla="*/ 355 h 375"/>
              <a:gd name="T28" fmla="*/ 78 w 219"/>
              <a:gd name="T29" fmla="*/ 347 h 375"/>
              <a:gd name="T30" fmla="*/ 68 w 219"/>
              <a:gd name="T31" fmla="*/ 350 h 375"/>
              <a:gd name="T32" fmla="*/ 46 w 219"/>
              <a:gd name="T33" fmla="*/ 362 h 375"/>
              <a:gd name="T34" fmla="*/ 39 w 219"/>
              <a:gd name="T35" fmla="*/ 374 h 375"/>
              <a:gd name="T36" fmla="*/ 15 w 219"/>
              <a:gd name="T37" fmla="*/ 367 h 375"/>
              <a:gd name="T38" fmla="*/ 0 w 219"/>
              <a:gd name="T39" fmla="*/ 355 h 375"/>
              <a:gd name="T40" fmla="*/ 14 w 219"/>
              <a:gd name="T41" fmla="*/ 338 h 375"/>
              <a:gd name="T42" fmla="*/ 5 w 219"/>
              <a:gd name="T43" fmla="*/ 333 h 375"/>
              <a:gd name="T44" fmla="*/ 0 w 219"/>
              <a:gd name="T45" fmla="*/ 333 h 375"/>
              <a:gd name="T46" fmla="*/ 9 w 219"/>
              <a:gd name="T47" fmla="*/ 316 h 375"/>
              <a:gd name="T48" fmla="*/ 14 w 219"/>
              <a:gd name="T49" fmla="*/ 308 h 375"/>
              <a:gd name="T50" fmla="*/ 24 w 219"/>
              <a:gd name="T51" fmla="*/ 308 h 375"/>
              <a:gd name="T52" fmla="*/ 34 w 219"/>
              <a:gd name="T53" fmla="*/ 300 h 375"/>
              <a:gd name="T54" fmla="*/ 44 w 219"/>
              <a:gd name="T55" fmla="*/ 293 h 375"/>
              <a:gd name="T56" fmla="*/ 46 w 219"/>
              <a:gd name="T57" fmla="*/ 284 h 375"/>
              <a:gd name="T58" fmla="*/ 57 w 219"/>
              <a:gd name="T59" fmla="*/ 273 h 375"/>
              <a:gd name="T60" fmla="*/ 68 w 219"/>
              <a:gd name="T61" fmla="*/ 263 h 375"/>
              <a:gd name="T62" fmla="*/ 68 w 219"/>
              <a:gd name="T63" fmla="*/ 254 h 375"/>
              <a:gd name="T64" fmla="*/ 74 w 219"/>
              <a:gd name="T65" fmla="*/ 246 h 375"/>
              <a:gd name="T66" fmla="*/ 71 w 219"/>
              <a:gd name="T67" fmla="*/ 236 h 375"/>
              <a:gd name="T68" fmla="*/ 61 w 219"/>
              <a:gd name="T69" fmla="*/ 227 h 375"/>
              <a:gd name="T70" fmla="*/ 63 w 219"/>
              <a:gd name="T71" fmla="*/ 219 h 375"/>
              <a:gd name="T72" fmla="*/ 64 w 219"/>
              <a:gd name="T73" fmla="*/ 207 h 375"/>
              <a:gd name="T74" fmla="*/ 63 w 219"/>
              <a:gd name="T75" fmla="*/ 194 h 375"/>
              <a:gd name="T76" fmla="*/ 51 w 219"/>
              <a:gd name="T77" fmla="*/ 192 h 375"/>
              <a:gd name="T78" fmla="*/ 57 w 219"/>
              <a:gd name="T79" fmla="*/ 180 h 375"/>
              <a:gd name="T80" fmla="*/ 57 w 219"/>
              <a:gd name="T81" fmla="*/ 170 h 375"/>
              <a:gd name="T82" fmla="*/ 66 w 219"/>
              <a:gd name="T83" fmla="*/ 157 h 375"/>
              <a:gd name="T84" fmla="*/ 78 w 219"/>
              <a:gd name="T85" fmla="*/ 147 h 375"/>
              <a:gd name="T86" fmla="*/ 76 w 219"/>
              <a:gd name="T87" fmla="*/ 140 h 375"/>
              <a:gd name="T88" fmla="*/ 64 w 219"/>
              <a:gd name="T89" fmla="*/ 128 h 375"/>
              <a:gd name="T90" fmla="*/ 74 w 219"/>
              <a:gd name="T91" fmla="*/ 120 h 375"/>
              <a:gd name="T92" fmla="*/ 74 w 219"/>
              <a:gd name="T93" fmla="*/ 106 h 375"/>
              <a:gd name="T94" fmla="*/ 68 w 219"/>
              <a:gd name="T95" fmla="*/ 103 h 375"/>
              <a:gd name="T96" fmla="*/ 63 w 219"/>
              <a:gd name="T97" fmla="*/ 101 h 375"/>
              <a:gd name="T98" fmla="*/ 49 w 219"/>
              <a:gd name="T99" fmla="*/ 99 h 375"/>
              <a:gd name="T100" fmla="*/ 42 w 219"/>
              <a:gd name="T101" fmla="*/ 108 h 375"/>
              <a:gd name="T102" fmla="*/ 31 w 219"/>
              <a:gd name="T103" fmla="*/ 98 h 375"/>
              <a:gd name="T104" fmla="*/ 41 w 219"/>
              <a:gd name="T105" fmla="*/ 89 h 375"/>
              <a:gd name="T106" fmla="*/ 42 w 219"/>
              <a:gd name="T107" fmla="*/ 81 h 375"/>
              <a:gd name="T108" fmla="*/ 44 w 219"/>
              <a:gd name="T109" fmla="*/ 64 h 375"/>
              <a:gd name="T110" fmla="*/ 51 w 219"/>
              <a:gd name="T111" fmla="*/ 51 h 375"/>
              <a:gd name="T112" fmla="*/ 47 w 219"/>
              <a:gd name="T113" fmla="*/ 47 h 375"/>
              <a:gd name="T114" fmla="*/ 41 w 219"/>
              <a:gd name="T115" fmla="*/ 41 h 375"/>
              <a:gd name="T116" fmla="*/ 37 w 219"/>
              <a:gd name="T117" fmla="*/ 31 h 375"/>
              <a:gd name="T118" fmla="*/ 32 w 219"/>
              <a:gd name="T119" fmla="*/ 17 h 375"/>
              <a:gd name="T120" fmla="*/ 44 w 219"/>
              <a:gd name="T121"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75">
                <a:moveTo>
                  <a:pt x="51" y="10"/>
                </a:moveTo>
                <a:lnTo>
                  <a:pt x="54" y="10"/>
                </a:lnTo>
                <a:lnTo>
                  <a:pt x="57" y="14"/>
                </a:lnTo>
                <a:lnTo>
                  <a:pt x="61" y="15"/>
                </a:lnTo>
                <a:lnTo>
                  <a:pt x="63" y="20"/>
                </a:lnTo>
                <a:lnTo>
                  <a:pt x="63" y="25"/>
                </a:lnTo>
                <a:lnTo>
                  <a:pt x="68" y="29"/>
                </a:lnTo>
                <a:lnTo>
                  <a:pt x="66" y="34"/>
                </a:lnTo>
                <a:lnTo>
                  <a:pt x="73" y="36"/>
                </a:lnTo>
                <a:lnTo>
                  <a:pt x="74" y="42"/>
                </a:lnTo>
                <a:lnTo>
                  <a:pt x="83" y="42"/>
                </a:lnTo>
                <a:lnTo>
                  <a:pt x="84" y="44"/>
                </a:lnTo>
                <a:lnTo>
                  <a:pt x="86" y="42"/>
                </a:lnTo>
                <a:lnTo>
                  <a:pt x="88" y="39"/>
                </a:lnTo>
                <a:lnTo>
                  <a:pt x="93" y="37"/>
                </a:lnTo>
                <a:lnTo>
                  <a:pt x="94" y="37"/>
                </a:lnTo>
                <a:lnTo>
                  <a:pt x="98" y="39"/>
                </a:lnTo>
                <a:lnTo>
                  <a:pt x="100" y="42"/>
                </a:lnTo>
                <a:lnTo>
                  <a:pt x="103" y="39"/>
                </a:lnTo>
                <a:lnTo>
                  <a:pt x="108" y="37"/>
                </a:lnTo>
                <a:lnTo>
                  <a:pt x="111" y="34"/>
                </a:lnTo>
                <a:lnTo>
                  <a:pt x="118" y="32"/>
                </a:lnTo>
                <a:lnTo>
                  <a:pt x="120" y="34"/>
                </a:lnTo>
                <a:lnTo>
                  <a:pt x="125" y="32"/>
                </a:lnTo>
                <a:lnTo>
                  <a:pt x="125" y="29"/>
                </a:lnTo>
                <a:lnTo>
                  <a:pt x="128" y="27"/>
                </a:lnTo>
                <a:lnTo>
                  <a:pt x="130" y="32"/>
                </a:lnTo>
                <a:lnTo>
                  <a:pt x="130" y="36"/>
                </a:lnTo>
                <a:lnTo>
                  <a:pt x="131" y="37"/>
                </a:lnTo>
                <a:lnTo>
                  <a:pt x="136" y="37"/>
                </a:lnTo>
                <a:lnTo>
                  <a:pt x="140" y="41"/>
                </a:lnTo>
                <a:lnTo>
                  <a:pt x="142" y="46"/>
                </a:lnTo>
                <a:lnTo>
                  <a:pt x="143" y="47"/>
                </a:lnTo>
                <a:lnTo>
                  <a:pt x="142" y="51"/>
                </a:lnTo>
                <a:lnTo>
                  <a:pt x="142" y="54"/>
                </a:lnTo>
                <a:lnTo>
                  <a:pt x="145" y="52"/>
                </a:lnTo>
                <a:lnTo>
                  <a:pt x="153" y="51"/>
                </a:lnTo>
                <a:lnTo>
                  <a:pt x="155" y="52"/>
                </a:lnTo>
                <a:lnTo>
                  <a:pt x="155" y="57"/>
                </a:lnTo>
                <a:lnTo>
                  <a:pt x="162" y="56"/>
                </a:lnTo>
                <a:lnTo>
                  <a:pt x="167" y="61"/>
                </a:lnTo>
                <a:lnTo>
                  <a:pt x="163" y="73"/>
                </a:lnTo>
                <a:lnTo>
                  <a:pt x="163" y="76"/>
                </a:lnTo>
                <a:lnTo>
                  <a:pt x="168" y="81"/>
                </a:lnTo>
                <a:lnTo>
                  <a:pt x="175" y="84"/>
                </a:lnTo>
                <a:lnTo>
                  <a:pt x="180" y="88"/>
                </a:lnTo>
                <a:lnTo>
                  <a:pt x="180" y="93"/>
                </a:lnTo>
                <a:lnTo>
                  <a:pt x="182" y="98"/>
                </a:lnTo>
                <a:lnTo>
                  <a:pt x="182" y="101"/>
                </a:lnTo>
                <a:lnTo>
                  <a:pt x="185" y="108"/>
                </a:lnTo>
                <a:lnTo>
                  <a:pt x="189" y="113"/>
                </a:lnTo>
                <a:lnTo>
                  <a:pt x="190" y="118"/>
                </a:lnTo>
                <a:lnTo>
                  <a:pt x="194" y="121"/>
                </a:lnTo>
                <a:lnTo>
                  <a:pt x="197" y="128"/>
                </a:lnTo>
                <a:lnTo>
                  <a:pt x="197" y="135"/>
                </a:lnTo>
                <a:lnTo>
                  <a:pt x="194" y="141"/>
                </a:lnTo>
                <a:lnTo>
                  <a:pt x="192" y="147"/>
                </a:lnTo>
                <a:lnTo>
                  <a:pt x="190" y="150"/>
                </a:lnTo>
                <a:lnTo>
                  <a:pt x="190" y="155"/>
                </a:lnTo>
                <a:lnTo>
                  <a:pt x="194" y="163"/>
                </a:lnTo>
                <a:lnTo>
                  <a:pt x="197" y="168"/>
                </a:lnTo>
                <a:lnTo>
                  <a:pt x="197" y="172"/>
                </a:lnTo>
                <a:lnTo>
                  <a:pt x="197" y="175"/>
                </a:lnTo>
                <a:lnTo>
                  <a:pt x="197" y="177"/>
                </a:lnTo>
                <a:lnTo>
                  <a:pt x="202" y="180"/>
                </a:lnTo>
                <a:lnTo>
                  <a:pt x="207" y="180"/>
                </a:lnTo>
                <a:lnTo>
                  <a:pt x="212" y="182"/>
                </a:lnTo>
                <a:lnTo>
                  <a:pt x="212" y="182"/>
                </a:lnTo>
                <a:lnTo>
                  <a:pt x="217" y="189"/>
                </a:lnTo>
                <a:lnTo>
                  <a:pt x="219" y="190"/>
                </a:lnTo>
                <a:lnTo>
                  <a:pt x="219" y="197"/>
                </a:lnTo>
                <a:lnTo>
                  <a:pt x="215" y="202"/>
                </a:lnTo>
                <a:lnTo>
                  <a:pt x="212" y="205"/>
                </a:lnTo>
                <a:lnTo>
                  <a:pt x="209" y="209"/>
                </a:lnTo>
                <a:lnTo>
                  <a:pt x="204" y="212"/>
                </a:lnTo>
                <a:lnTo>
                  <a:pt x="200" y="214"/>
                </a:lnTo>
                <a:lnTo>
                  <a:pt x="197" y="214"/>
                </a:lnTo>
                <a:lnTo>
                  <a:pt x="195" y="214"/>
                </a:lnTo>
                <a:lnTo>
                  <a:pt x="194" y="215"/>
                </a:lnTo>
                <a:lnTo>
                  <a:pt x="192" y="217"/>
                </a:lnTo>
                <a:lnTo>
                  <a:pt x="194" y="221"/>
                </a:lnTo>
                <a:lnTo>
                  <a:pt x="195" y="227"/>
                </a:lnTo>
                <a:lnTo>
                  <a:pt x="195" y="236"/>
                </a:lnTo>
                <a:lnTo>
                  <a:pt x="190" y="241"/>
                </a:lnTo>
                <a:lnTo>
                  <a:pt x="187" y="246"/>
                </a:lnTo>
                <a:lnTo>
                  <a:pt x="180" y="251"/>
                </a:lnTo>
                <a:lnTo>
                  <a:pt x="175" y="254"/>
                </a:lnTo>
                <a:lnTo>
                  <a:pt x="173" y="259"/>
                </a:lnTo>
                <a:lnTo>
                  <a:pt x="168" y="263"/>
                </a:lnTo>
                <a:lnTo>
                  <a:pt x="165" y="264"/>
                </a:lnTo>
                <a:lnTo>
                  <a:pt x="163" y="266"/>
                </a:lnTo>
                <a:lnTo>
                  <a:pt x="157" y="273"/>
                </a:lnTo>
                <a:lnTo>
                  <a:pt x="153" y="279"/>
                </a:lnTo>
                <a:lnTo>
                  <a:pt x="152" y="284"/>
                </a:lnTo>
                <a:lnTo>
                  <a:pt x="148" y="291"/>
                </a:lnTo>
                <a:lnTo>
                  <a:pt x="147" y="296"/>
                </a:lnTo>
                <a:lnTo>
                  <a:pt x="145" y="298"/>
                </a:lnTo>
                <a:lnTo>
                  <a:pt x="143" y="298"/>
                </a:lnTo>
                <a:lnTo>
                  <a:pt x="142" y="298"/>
                </a:lnTo>
                <a:lnTo>
                  <a:pt x="142" y="298"/>
                </a:lnTo>
                <a:lnTo>
                  <a:pt x="140" y="296"/>
                </a:lnTo>
                <a:lnTo>
                  <a:pt x="138" y="296"/>
                </a:lnTo>
                <a:lnTo>
                  <a:pt x="138" y="296"/>
                </a:lnTo>
                <a:lnTo>
                  <a:pt x="138" y="296"/>
                </a:lnTo>
                <a:lnTo>
                  <a:pt x="138" y="298"/>
                </a:lnTo>
                <a:lnTo>
                  <a:pt x="136" y="298"/>
                </a:lnTo>
                <a:lnTo>
                  <a:pt x="136" y="298"/>
                </a:lnTo>
                <a:lnTo>
                  <a:pt x="136" y="300"/>
                </a:lnTo>
                <a:lnTo>
                  <a:pt x="135" y="300"/>
                </a:lnTo>
                <a:lnTo>
                  <a:pt x="135" y="300"/>
                </a:lnTo>
                <a:lnTo>
                  <a:pt x="135" y="300"/>
                </a:lnTo>
                <a:lnTo>
                  <a:pt x="133" y="300"/>
                </a:lnTo>
                <a:lnTo>
                  <a:pt x="133" y="300"/>
                </a:lnTo>
                <a:lnTo>
                  <a:pt x="133" y="300"/>
                </a:lnTo>
                <a:lnTo>
                  <a:pt x="133" y="300"/>
                </a:lnTo>
                <a:lnTo>
                  <a:pt x="131" y="301"/>
                </a:lnTo>
                <a:lnTo>
                  <a:pt x="131" y="301"/>
                </a:lnTo>
                <a:lnTo>
                  <a:pt x="131" y="301"/>
                </a:lnTo>
                <a:lnTo>
                  <a:pt x="130" y="301"/>
                </a:lnTo>
                <a:lnTo>
                  <a:pt x="128" y="301"/>
                </a:lnTo>
                <a:lnTo>
                  <a:pt x="126" y="301"/>
                </a:lnTo>
                <a:lnTo>
                  <a:pt x="126" y="301"/>
                </a:lnTo>
                <a:lnTo>
                  <a:pt x="126" y="303"/>
                </a:lnTo>
                <a:lnTo>
                  <a:pt x="126" y="308"/>
                </a:lnTo>
                <a:lnTo>
                  <a:pt x="126" y="308"/>
                </a:lnTo>
                <a:lnTo>
                  <a:pt x="126" y="310"/>
                </a:lnTo>
                <a:lnTo>
                  <a:pt x="126" y="310"/>
                </a:lnTo>
                <a:lnTo>
                  <a:pt x="125" y="311"/>
                </a:lnTo>
                <a:lnTo>
                  <a:pt x="125" y="311"/>
                </a:lnTo>
                <a:lnTo>
                  <a:pt x="123" y="311"/>
                </a:lnTo>
                <a:lnTo>
                  <a:pt x="123" y="313"/>
                </a:lnTo>
                <a:lnTo>
                  <a:pt x="123" y="313"/>
                </a:lnTo>
                <a:lnTo>
                  <a:pt x="121" y="315"/>
                </a:lnTo>
                <a:lnTo>
                  <a:pt x="121" y="315"/>
                </a:lnTo>
                <a:lnTo>
                  <a:pt x="121" y="315"/>
                </a:lnTo>
                <a:lnTo>
                  <a:pt x="121" y="316"/>
                </a:lnTo>
                <a:lnTo>
                  <a:pt x="121" y="316"/>
                </a:lnTo>
                <a:lnTo>
                  <a:pt x="121" y="321"/>
                </a:lnTo>
                <a:lnTo>
                  <a:pt x="123" y="325"/>
                </a:lnTo>
                <a:lnTo>
                  <a:pt x="123" y="325"/>
                </a:lnTo>
                <a:lnTo>
                  <a:pt x="123" y="326"/>
                </a:lnTo>
                <a:lnTo>
                  <a:pt x="123" y="328"/>
                </a:lnTo>
                <a:lnTo>
                  <a:pt x="123" y="328"/>
                </a:lnTo>
                <a:lnTo>
                  <a:pt x="123" y="330"/>
                </a:lnTo>
                <a:lnTo>
                  <a:pt x="125" y="335"/>
                </a:lnTo>
                <a:lnTo>
                  <a:pt x="125" y="335"/>
                </a:lnTo>
                <a:lnTo>
                  <a:pt x="125" y="337"/>
                </a:lnTo>
                <a:lnTo>
                  <a:pt x="125" y="337"/>
                </a:lnTo>
                <a:lnTo>
                  <a:pt x="125" y="337"/>
                </a:lnTo>
                <a:lnTo>
                  <a:pt x="123" y="338"/>
                </a:lnTo>
                <a:lnTo>
                  <a:pt x="121" y="338"/>
                </a:lnTo>
                <a:lnTo>
                  <a:pt x="121" y="338"/>
                </a:lnTo>
                <a:lnTo>
                  <a:pt x="121" y="338"/>
                </a:lnTo>
                <a:lnTo>
                  <a:pt x="120" y="337"/>
                </a:lnTo>
                <a:lnTo>
                  <a:pt x="118" y="337"/>
                </a:lnTo>
                <a:lnTo>
                  <a:pt x="118" y="335"/>
                </a:lnTo>
                <a:lnTo>
                  <a:pt x="118" y="335"/>
                </a:lnTo>
                <a:lnTo>
                  <a:pt x="116" y="337"/>
                </a:lnTo>
                <a:lnTo>
                  <a:pt x="108" y="348"/>
                </a:lnTo>
                <a:lnTo>
                  <a:pt x="106" y="350"/>
                </a:lnTo>
                <a:lnTo>
                  <a:pt x="105" y="352"/>
                </a:lnTo>
                <a:lnTo>
                  <a:pt x="101" y="353"/>
                </a:lnTo>
                <a:lnTo>
                  <a:pt x="100" y="353"/>
                </a:lnTo>
                <a:lnTo>
                  <a:pt x="98" y="353"/>
                </a:lnTo>
                <a:lnTo>
                  <a:pt x="96" y="353"/>
                </a:lnTo>
                <a:lnTo>
                  <a:pt x="96" y="353"/>
                </a:lnTo>
                <a:lnTo>
                  <a:pt x="94" y="353"/>
                </a:lnTo>
                <a:lnTo>
                  <a:pt x="94" y="353"/>
                </a:lnTo>
                <a:lnTo>
                  <a:pt x="94" y="353"/>
                </a:lnTo>
                <a:lnTo>
                  <a:pt x="91" y="350"/>
                </a:lnTo>
                <a:lnTo>
                  <a:pt x="91" y="350"/>
                </a:lnTo>
                <a:lnTo>
                  <a:pt x="91" y="350"/>
                </a:lnTo>
                <a:lnTo>
                  <a:pt x="88" y="350"/>
                </a:lnTo>
                <a:lnTo>
                  <a:pt x="88" y="350"/>
                </a:lnTo>
                <a:lnTo>
                  <a:pt x="84" y="350"/>
                </a:lnTo>
                <a:lnTo>
                  <a:pt x="83" y="350"/>
                </a:lnTo>
                <a:lnTo>
                  <a:pt x="83" y="352"/>
                </a:lnTo>
                <a:lnTo>
                  <a:pt x="81" y="353"/>
                </a:lnTo>
                <a:lnTo>
                  <a:pt x="81" y="353"/>
                </a:lnTo>
                <a:lnTo>
                  <a:pt x="79" y="355"/>
                </a:lnTo>
                <a:lnTo>
                  <a:pt x="79" y="355"/>
                </a:lnTo>
                <a:lnTo>
                  <a:pt x="79" y="355"/>
                </a:lnTo>
                <a:lnTo>
                  <a:pt x="78" y="355"/>
                </a:lnTo>
                <a:lnTo>
                  <a:pt x="78" y="355"/>
                </a:lnTo>
                <a:lnTo>
                  <a:pt x="78" y="353"/>
                </a:lnTo>
                <a:lnTo>
                  <a:pt x="76" y="353"/>
                </a:lnTo>
                <a:lnTo>
                  <a:pt x="76" y="353"/>
                </a:lnTo>
                <a:lnTo>
                  <a:pt x="76" y="353"/>
                </a:lnTo>
                <a:lnTo>
                  <a:pt x="76" y="352"/>
                </a:lnTo>
                <a:lnTo>
                  <a:pt x="76" y="352"/>
                </a:lnTo>
                <a:lnTo>
                  <a:pt x="76" y="352"/>
                </a:lnTo>
                <a:lnTo>
                  <a:pt x="76" y="350"/>
                </a:lnTo>
                <a:lnTo>
                  <a:pt x="76" y="348"/>
                </a:lnTo>
                <a:lnTo>
                  <a:pt x="78" y="347"/>
                </a:lnTo>
                <a:lnTo>
                  <a:pt x="78" y="347"/>
                </a:lnTo>
                <a:lnTo>
                  <a:pt x="78" y="345"/>
                </a:lnTo>
                <a:lnTo>
                  <a:pt x="76" y="345"/>
                </a:lnTo>
                <a:lnTo>
                  <a:pt x="76" y="345"/>
                </a:lnTo>
                <a:lnTo>
                  <a:pt x="76" y="345"/>
                </a:lnTo>
                <a:lnTo>
                  <a:pt x="74" y="345"/>
                </a:lnTo>
                <a:lnTo>
                  <a:pt x="73" y="345"/>
                </a:lnTo>
                <a:lnTo>
                  <a:pt x="73" y="347"/>
                </a:lnTo>
                <a:lnTo>
                  <a:pt x="71" y="347"/>
                </a:lnTo>
                <a:lnTo>
                  <a:pt x="68" y="348"/>
                </a:lnTo>
                <a:lnTo>
                  <a:pt x="68" y="348"/>
                </a:lnTo>
                <a:lnTo>
                  <a:pt x="68" y="348"/>
                </a:lnTo>
                <a:lnTo>
                  <a:pt x="68" y="348"/>
                </a:lnTo>
                <a:lnTo>
                  <a:pt x="68" y="350"/>
                </a:lnTo>
                <a:lnTo>
                  <a:pt x="66" y="350"/>
                </a:lnTo>
                <a:lnTo>
                  <a:pt x="66" y="350"/>
                </a:lnTo>
                <a:lnTo>
                  <a:pt x="49" y="353"/>
                </a:lnTo>
                <a:lnTo>
                  <a:pt x="46" y="355"/>
                </a:lnTo>
                <a:lnTo>
                  <a:pt x="44" y="357"/>
                </a:lnTo>
                <a:lnTo>
                  <a:pt x="44" y="357"/>
                </a:lnTo>
                <a:lnTo>
                  <a:pt x="44" y="357"/>
                </a:lnTo>
                <a:lnTo>
                  <a:pt x="44" y="357"/>
                </a:lnTo>
                <a:lnTo>
                  <a:pt x="46" y="358"/>
                </a:lnTo>
                <a:lnTo>
                  <a:pt x="46" y="358"/>
                </a:lnTo>
                <a:lnTo>
                  <a:pt x="46" y="360"/>
                </a:lnTo>
                <a:lnTo>
                  <a:pt x="46" y="360"/>
                </a:lnTo>
                <a:lnTo>
                  <a:pt x="46" y="362"/>
                </a:lnTo>
                <a:lnTo>
                  <a:pt x="46" y="363"/>
                </a:lnTo>
                <a:lnTo>
                  <a:pt x="46" y="365"/>
                </a:lnTo>
                <a:lnTo>
                  <a:pt x="46" y="365"/>
                </a:lnTo>
                <a:lnTo>
                  <a:pt x="46" y="365"/>
                </a:lnTo>
                <a:lnTo>
                  <a:pt x="46" y="367"/>
                </a:lnTo>
                <a:lnTo>
                  <a:pt x="44" y="367"/>
                </a:lnTo>
                <a:lnTo>
                  <a:pt x="44" y="367"/>
                </a:lnTo>
                <a:lnTo>
                  <a:pt x="42" y="368"/>
                </a:lnTo>
                <a:lnTo>
                  <a:pt x="42" y="368"/>
                </a:lnTo>
                <a:lnTo>
                  <a:pt x="42" y="368"/>
                </a:lnTo>
                <a:lnTo>
                  <a:pt x="41" y="368"/>
                </a:lnTo>
                <a:lnTo>
                  <a:pt x="39" y="372"/>
                </a:lnTo>
                <a:lnTo>
                  <a:pt x="39" y="374"/>
                </a:lnTo>
                <a:lnTo>
                  <a:pt x="39" y="374"/>
                </a:lnTo>
                <a:lnTo>
                  <a:pt x="37" y="375"/>
                </a:lnTo>
                <a:lnTo>
                  <a:pt x="37" y="375"/>
                </a:lnTo>
                <a:lnTo>
                  <a:pt x="37" y="375"/>
                </a:lnTo>
                <a:lnTo>
                  <a:pt x="29" y="375"/>
                </a:lnTo>
                <a:lnTo>
                  <a:pt x="27" y="375"/>
                </a:lnTo>
                <a:lnTo>
                  <a:pt x="26" y="372"/>
                </a:lnTo>
                <a:lnTo>
                  <a:pt x="22" y="372"/>
                </a:lnTo>
                <a:lnTo>
                  <a:pt x="19" y="370"/>
                </a:lnTo>
                <a:lnTo>
                  <a:pt x="17" y="370"/>
                </a:lnTo>
                <a:lnTo>
                  <a:pt x="15" y="368"/>
                </a:lnTo>
                <a:lnTo>
                  <a:pt x="15" y="368"/>
                </a:lnTo>
                <a:lnTo>
                  <a:pt x="15" y="367"/>
                </a:lnTo>
                <a:lnTo>
                  <a:pt x="15" y="367"/>
                </a:lnTo>
                <a:lnTo>
                  <a:pt x="14" y="365"/>
                </a:lnTo>
                <a:lnTo>
                  <a:pt x="14" y="365"/>
                </a:lnTo>
                <a:lnTo>
                  <a:pt x="14" y="363"/>
                </a:lnTo>
                <a:lnTo>
                  <a:pt x="12" y="363"/>
                </a:lnTo>
                <a:lnTo>
                  <a:pt x="7" y="360"/>
                </a:lnTo>
                <a:lnTo>
                  <a:pt x="7" y="360"/>
                </a:lnTo>
                <a:lnTo>
                  <a:pt x="7" y="360"/>
                </a:lnTo>
                <a:lnTo>
                  <a:pt x="5" y="360"/>
                </a:lnTo>
                <a:lnTo>
                  <a:pt x="4" y="360"/>
                </a:lnTo>
                <a:lnTo>
                  <a:pt x="4" y="360"/>
                </a:lnTo>
                <a:lnTo>
                  <a:pt x="2" y="357"/>
                </a:lnTo>
                <a:lnTo>
                  <a:pt x="0" y="355"/>
                </a:lnTo>
                <a:lnTo>
                  <a:pt x="7" y="350"/>
                </a:lnTo>
                <a:lnTo>
                  <a:pt x="7" y="350"/>
                </a:lnTo>
                <a:lnTo>
                  <a:pt x="7" y="348"/>
                </a:lnTo>
                <a:lnTo>
                  <a:pt x="7" y="348"/>
                </a:lnTo>
                <a:lnTo>
                  <a:pt x="7" y="348"/>
                </a:lnTo>
                <a:lnTo>
                  <a:pt x="7" y="347"/>
                </a:lnTo>
                <a:lnTo>
                  <a:pt x="7" y="347"/>
                </a:lnTo>
                <a:lnTo>
                  <a:pt x="7" y="347"/>
                </a:lnTo>
                <a:lnTo>
                  <a:pt x="7" y="345"/>
                </a:lnTo>
                <a:lnTo>
                  <a:pt x="9" y="345"/>
                </a:lnTo>
                <a:lnTo>
                  <a:pt x="14" y="340"/>
                </a:lnTo>
                <a:lnTo>
                  <a:pt x="14" y="340"/>
                </a:lnTo>
                <a:lnTo>
                  <a:pt x="14" y="338"/>
                </a:lnTo>
                <a:lnTo>
                  <a:pt x="14" y="337"/>
                </a:lnTo>
                <a:lnTo>
                  <a:pt x="14" y="337"/>
                </a:lnTo>
                <a:lnTo>
                  <a:pt x="14" y="335"/>
                </a:lnTo>
                <a:lnTo>
                  <a:pt x="14" y="335"/>
                </a:lnTo>
                <a:lnTo>
                  <a:pt x="14" y="335"/>
                </a:lnTo>
                <a:lnTo>
                  <a:pt x="14" y="335"/>
                </a:lnTo>
                <a:lnTo>
                  <a:pt x="14" y="333"/>
                </a:lnTo>
                <a:lnTo>
                  <a:pt x="14" y="333"/>
                </a:lnTo>
                <a:lnTo>
                  <a:pt x="9" y="337"/>
                </a:lnTo>
                <a:lnTo>
                  <a:pt x="7" y="337"/>
                </a:lnTo>
                <a:lnTo>
                  <a:pt x="7" y="337"/>
                </a:lnTo>
                <a:lnTo>
                  <a:pt x="5" y="333"/>
                </a:lnTo>
                <a:lnTo>
                  <a:pt x="5" y="333"/>
                </a:lnTo>
                <a:lnTo>
                  <a:pt x="4" y="333"/>
                </a:lnTo>
                <a:lnTo>
                  <a:pt x="4" y="333"/>
                </a:lnTo>
                <a:lnTo>
                  <a:pt x="4" y="333"/>
                </a:lnTo>
                <a:lnTo>
                  <a:pt x="4" y="333"/>
                </a:lnTo>
                <a:lnTo>
                  <a:pt x="2" y="333"/>
                </a:lnTo>
                <a:lnTo>
                  <a:pt x="0" y="335"/>
                </a:lnTo>
                <a:lnTo>
                  <a:pt x="0" y="335"/>
                </a:lnTo>
                <a:lnTo>
                  <a:pt x="0" y="335"/>
                </a:lnTo>
                <a:lnTo>
                  <a:pt x="0" y="335"/>
                </a:lnTo>
                <a:lnTo>
                  <a:pt x="0" y="333"/>
                </a:lnTo>
                <a:lnTo>
                  <a:pt x="0" y="333"/>
                </a:lnTo>
                <a:lnTo>
                  <a:pt x="0" y="333"/>
                </a:lnTo>
                <a:lnTo>
                  <a:pt x="0" y="333"/>
                </a:lnTo>
                <a:lnTo>
                  <a:pt x="0" y="331"/>
                </a:lnTo>
                <a:lnTo>
                  <a:pt x="0" y="331"/>
                </a:lnTo>
                <a:lnTo>
                  <a:pt x="0" y="331"/>
                </a:lnTo>
                <a:lnTo>
                  <a:pt x="0" y="330"/>
                </a:lnTo>
                <a:lnTo>
                  <a:pt x="0" y="330"/>
                </a:lnTo>
                <a:lnTo>
                  <a:pt x="4" y="326"/>
                </a:lnTo>
                <a:lnTo>
                  <a:pt x="7" y="321"/>
                </a:lnTo>
                <a:lnTo>
                  <a:pt x="7" y="320"/>
                </a:lnTo>
                <a:lnTo>
                  <a:pt x="7" y="320"/>
                </a:lnTo>
                <a:lnTo>
                  <a:pt x="7" y="320"/>
                </a:lnTo>
                <a:lnTo>
                  <a:pt x="7" y="316"/>
                </a:lnTo>
                <a:lnTo>
                  <a:pt x="9" y="316"/>
                </a:lnTo>
                <a:lnTo>
                  <a:pt x="9" y="316"/>
                </a:lnTo>
                <a:lnTo>
                  <a:pt x="10" y="315"/>
                </a:lnTo>
                <a:lnTo>
                  <a:pt x="10" y="315"/>
                </a:lnTo>
                <a:lnTo>
                  <a:pt x="10" y="315"/>
                </a:lnTo>
                <a:lnTo>
                  <a:pt x="12" y="313"/>
                </a:lnTo>
                <a:lnTo>
                  <a:pt x="12" y="311"/>
                </a:lnTo>
                <a:lnTo>
                  <a:pt x="12" y="311"/>
                </a:lnTo>
                <a:lnTo>
                  <a:pt x="12" y="311"/>
                </a:lnTo>
                <a:lnTo>
                  <a:pt x="12" y="310"/>
                </a:lnTo>
                <a:lnTo>
                  <a:pt x="12" y="310"/>
                </a:lnTo>
                <a:lnTo>
                  <a:pt x="12" y="310"/>
                </a:lnTo>
                <a:lnTo>
                  <a:pt x="12" y="308"/>
                </a:lnTo>
                <a:lnTo>
                  <a:pt x="12" y="308"/>
                </a:lnTo>
                <a:lnTo>
                  <a:pt x="14" y="308"/>
                </a:lnTo>
                <a:lnTo>
                  <a:pt x="14" y="306"/>
                </a:lnTo>
                <a:lnTo>
                  <a:pt x="15" y="306"/>
                </a:lnTo>
                <a:lnTo>
                  <a:pt x="15" y="305"/>
                </a:lnTo>
                <a:lnTo>
                  <a:pt x="15" y="306"/>
                </a:lnTo>
                <a:lnTo>
                  <a:pt x="17" y="306"/>
                </a:lnTo>
                <a:lnTo>
                  <a:pt x="19" y="308"/>
                </a:lnTo>
                <a:lnTo>
                  <a:pt x="19" y="310"/>
                </a:lnTo>
                <a:lnTo>
                  <a:pt x="21" y="310"/>
                </a:lnTo>
                <a:lnTo>
                  <a:pt x="21" y="310"/>
                </a:lnTo>
                <a:lnTo>
                  <a:pt x="21" y="310"/>
                </a:lnTo>
                <a:lnTo>
                  <a:pt x="22" y="308"/>
                </a:lnTo>
                <a:lnTo>
                  <a:pt x="24" y="308"/>
                </a:lnTo>
                <a:lnTo>
                  <a:pt x="24" y="308"/>
                </a:lnTo>
                <a:lnTo>
                  <a:pt x="24" y="308"/>
                </a:lnTo>
                <a:lnTo>
                  <a:pt x="24" y="308"/>
                </a:lnTo>
                <a:lnTo>
                  <a:pt x="22" y="306"/>
                </a:lnTo>
                <a:lnTo>
                  <a:pt x="22" y="306"/>
                </a:lnTo>
                <a:lnTo>
                  <a:pt x="22" y="305"/>
                </a:lnTo>
                <a:lnTo>
                  <a:pt x="22" y="305"/>
                </a:lnTo>
                <a:lnTo>
                  <a:pt x="22" y="305"/>
                </a:lnTo>
                <a:lnTo>
                  <a:pt x="22" y="305"/>
                </a:lnTo>
                <a:lnTo>
                  <a:pt x="24" y="303"/>
                </a:lnTo>
                <a:lnTo>
                  <a:pt x="27" y="303"/>
                </a:lnTo>
                <a:lnTo>
                  <a:pt x="27" y="303"/>
                </a:lnTo>
                <a:lnTo>
                  <a:pt x="29" y="300"/>
                </a:lnTo>
                <a:lnTo>
                  <a:pt x="34" y="300"/>
                </a:lnTo>
                <a:lnTo>
                  <a:pt x="34" y="298"/>
                </a:lnTo>
                <a:lnTo>
                  <a:pt x="36" y="298"/>
                </a:lnTo>
                <a:lnTo>
                  <a:pt x="36" y="298"/>
                </a:lnTo>
                <a:lnTo>
                  <a:pt x="36" y="296"/>
                </a:lnTo>
                <a:lnTo>
                  <a:pt x="37" y="296"/>
                </a:lnTo>
                <a:lnTo>
                  <a:pt x="39" y="294"/>
                </a:lnTo>
                <a:lnTo>
                  <a:pt x="39" y="294"/>
                </a:lnTo>
                <a:lnTo>
                  <a:pt x="41" y="294"/>
                </a:lnTo>
                <a:lnTo>
                  <a:pt x="41" y="294"/>
                </a:lnTo>
                <a:lnTo>
                  <a:pt x="42" y="294"/>
                </a:lnTo>
                <a:lnTo>
                  <a:pt x="42" y="294"/>
                </a:lnTo>
                <a:lnTo>
                  <a:pt x="42" y="293"/>
                </a:lnTo>
                <a:lnTo>
                  <a:pt x="44" y="293"/>
                </a:lnTo>
                <a:lnTo>
                  <a:pt x="44" y="293"/>
                </a:lnTo>
                <a:lnTo>
                  <a:pt x="44" y="293"/>
                </a:lnTo>
                <a:lnTo>
                  <a:pt x="46" y="293"/>
                </a:lnTo>
                <a:lnTo>
                  <a:pt x="46" y="293"/>
                </a:lnTo>
                <a:lnTo>
                  <a:pt x="46" y="291"/>
                </a:lnTo>
                <a:lnTo>
                  <a:pt x="47" y="291"/>
                </a:lnTo>
                <a:lnTo>
                  <a:pt x="47" y="289"/>
                </a:lnTo>
                <a:lnTo>
                  <a:pt x="49" y="288"/>
                </a:lnTo>
                <a:lnTo>
                  <a:pt x="49" y="286"/>
                </a:lnTo>
                <a:lnTo>
                  <a:pt x="49" y="286"/>
                </a:lnTo>
                <a:lnTo>
                  <a:pt x="49" y="286"/>
                </a:lnTo>
                <a:lnTo>
                  <a:pt x="47" y="286"/>
                </a:lnTo>
                <a:lnTo>
                  <a:pt x="46" y="284"/>
                </a:lnTo>
                <a:lnTo>
                  <a:pt x="46" y="284"/>
                </a:lnTo>
                <a:lnTo>
                  <a:pt x="46" y="284"/>
                </a:lnTo>
                <a:lnTo>
                  <a:pt x="46" y="283"/>
                </a:lnTo>
                <a:lnTo>
                  <a:pt x="46" y="283"/>
                </a:lnTo>
                <a:lnTo>
                  <a:pt x="46" y="283"/>
                </a:lnTo>
                <a:lnTo>
                  <a:pt x="49" y="281"/>
                </a:lnTo>
                <a:lnTo>
                  <a:pt x="49" y="281"/>
                </a:lnTo>
                <a:lnTo>
                  <a:pt x="49" y="279"/>
                </a:lnTo>
                <a:lnTo>
                  <a:pt x="49" y="279"/>
                </a:lnTo>
                <a:lnTo>
                  <a:pt x="51" y="278"/>
                </a:lnTo>
                <a:lnTo>
                  <a:pt x="51" y="278"/>
                </a:lnTo>
                <a:lnTo>
                  <a:pt x="56" y="274"/>
                </a:lnTo>
                <a:lnTo>
                  <a:pt x="57" y="273"/>
                </a:lnTo>
                <a:lnTo>
                  <a:pt x="57" y="273"/>
                </a:lnTo>
                <a:lnTo>
                  <a:pt x="61" y="271"/>
                </a:lnTo>
                <a:lnTo>
                  <a:pt x="61" y="271"/>
                </a:lnTo>
                <a:lnTo>
                  <a:pt x="63" y="269"/>
                </a:lnTo>
                <a:lnTo>
                  <a:pt x="63" y="269"/>
                </a:lnTo>
                <a:lnTo>
                  <a:pt x="63" y="268"/>
                </a:lnTo>
                <a:lnTo>
                  <a:pt x="63" y="268"/>
                </a:lnTo>
                <a:lnTo>
                  <a:pt x="63" y="268"/>
                </a:lnTo>
                <a:lnTo>
                  <a:pt x="64" y="268"/>
                </a:lnTo>
                <a:lnTo>
                  <a:pt x="66" y="266"/>
                </a:lnTo>
                <a:lnTo>
                  <a:pt x="66" y="266"/>
                </a:lnTo>
                <a:lnTo>
                  <a:pt x="66" y="266"/>
                </a:lnTo>
                <a:lnTo>
                  <a:pt x="68" y="263"/>
                </a:lnTo>
                <a:lnTo>
                  <a:pt x="68" y="263"/>
                </a:lnTo>
                <a:lnTo>
                  <a:pt x="69" y="261"/>
                </a:lnTo>
                <a:lnTo>
                  <a:pt x="69" y="261"/>
                </a:lnTo>
                <a:lnTo>
                  <a:pt x="71" y="261"/>
                </a:lnTo>
                <a:lnTo>
                  <a:pt x="71" y="261"/>
                </a:lnTo>
                <a:lnTo>
                  <a:pt x="71" y="259"/>
                </a:lnTo>
                <a:lnTo>
                  <a:pt x="71" y="259"/>
                </a:lnTo>
                <a:lnTo>
                  <a:pt x="71" y="259"/>
                </a:lnTo>
                <a:lnTo>
                  <a:pt x="71" y="259"/>
                </a:lnTo>
                <a:lnTo>
                  <a:pt x="71" y="258"/>
                </a:lnTo>
                <a:lnTo>
                  <a:pt x="71" y="258"/>
                </a:lnTo>
                <a:lnTo>
                  <a:pt x="69" y="258"/>
                </a:lnTo>
                <a:lnTo>
                  <a:pt x="68" y="254"/>
                </a:lnTo>
                <a:lnTo>
                  <a:pt x="68" y="254"/>
                </a:lnTo>
                <a:lnTo>
                  <a:pt x="66" y="254"/>
                </a:lnTo>
                <a:lnTo>
                  <a:pt x="66" y="252"/>
                </a:lnTo>
                <a:lnTo>
                  <a:pt x="66" y="252"/>
                </a:lnTo>
                <a:lnTo>
                  <a:pt x="66" y="252"/>
                </a:lnTo>
                <a:lnTo>
                  <a:pt x="66" y="251"/>
                </a:lnTo>
                <a:lnTo>
                  <a:pt x="66" y="251"/>
                </a:lnTo>
                <a:lnTo>
                  <a:pt x="66" y="251"/>
                </a:lnTo>
                <a:lnTo>
                  <a:pt x="68" y="251"/>
                </a:lnTo>
                <a:lnTo>
                  <a:pt x="73" y="249"/>
                </a:lnTo>
                <a:lnTo>
                  <a:pt x="73" y="249"/>
                </a:lnTo>
                <a:lnTo>
                  <a:pt x="73" y="247"/>
                </a:lnTo>
                <a:lnTo>
                  <a:pt x="74" y="246"/>
                </a:lnTo>
                <a:lnTo>
                  <a:pt x="76" y="242"/>
                </a:lnTo>
                <a:lnTo>
                  <a:pt x="78" y="242"/>
                </a:lnTo>
                <a:lnTo>
                  <a:pt x="78" y="242"/>
                </a:lnTo>
                <a:lnTo>
                  <a:pt x="74" y="237"/>
                </a:lnTo>
                <a:lnTo>
                  <a:pt x="74" y="236"/>
                </a:lnTo>
                <a:lnTo>
                  <a:pt x="73" y="236"/>
                </a:lnTo>
                <a:lnTo>
                  <a:pt x="73" y="236"/>
                </a:lnTo>
                <a:lnTo>
                  <a:pt x="71" y="237"/>
                </a:lnTo>
                <a:lnTo>
                  <a:pt x="71" y="237"/>
                </a:lnTo>
                <a:lnTo>
                  <a:pt x="71" y="237"/>
                </a:lnTo>
                <a:lnTo>
                  <a:pt x="71" y="236"/>
                </a:lnTo>
                <a:lnTo>
                  <a:pt x="69" y="236"/>
                </a:lnTo>
                <a:lnTo>
                  <a:pt x="71" y="236"/>
                </a:lnTo>
                <a:lnTo>
                  <a:pt x="71" y="234"/>
                </a:lnTo>
                <a:lnTo>
                  <a:pt x="71" y="234"/>
                </a:lnTo>
                <a:lnTo>
                  <a:pt x="71" y="232"/>
                </a:lnTo>
                <a:lnTo>
                  <a:pt x="71" y="232"/>
                </a:lnTo>
                <a:lnTo>
                  <a:pt x="71" y="232"/>
                </a:lnTo>
                <a:lnTo>
                  <a:pt x="71" y="232"/>
                </a:lnTo>
                <a:lnTo>
                  <a:pt x="68" y="229"/>
                </a:lnTo>
                <a:lnTo>
                  <a:pt x="68" y="229"/>
                </a:lnTo>
                <a:lnTo>
                  <a:pt x="68" y="229"/>
                </a:lnTo>
                <a:lnTo>
                  <a:pt x="68" y="229"/>
                </a:lnTo>
                <a:lnTo>
                  <a:pt x="64" y="229"/>
                </a:lnTo>
                <a:lnTo>
                  <a:pt x="63" y="229"/>
                </a:lnTo>
                <a:lnTo>
                  <a:pt x="61" y="227"/>
                </a:lnTo>
                <a:lnTo>
                  <a:pt x="59" y="227"/>
                </a:lnTo>
                <a:lnTo>
                  <a:pt x="59" y="226"/>
                </a:lnTo>
                <a:lnTo>
                  <a:pt x="59" y="226"/>
                </a:lnTo>
                <a:lnTo>
                  <a:pt x="59" y="226"/>
                </a:lnTo>
                <a:lnTo>
                  <a:pt x="59" y="226"/>
                </a:lnTo>
                <a:lnTo>
                  <a:pt x="59" y="224"/>
                </a:lnTo>
                <a:lnTo>
                  <a:pt x="59" y="222"/>
                </a:lnTo>
                <a:lnTo>
                  <a:pt x="59" y="222"/>
                </a:lnTo>
                <a:lnTo>
                  <a:pt x="59" y="222"/>
                </a:lnTo>
                <a:lnTo>
                  <a:pt x="59" y="222"/>
                </a:lnTo>
                <a:lnTo>
                  <a:pt x="59" y="222"/>
                </a:lnTo>
                <a:lnTo>
                  <a:pt x="61" y="221"/>
                </a:lnTo>
                <a:lnTo>
                  <a:pt x="63" y="219"/>
                </a:lnTo>
                <a:lnTo>
                  <a:pt x="63" y="219"/>
                </a:lnTo>
                <a:lnTo>
                  <a:pt x="64" y="217"/>
                </a:lnTo>
                <a:lnTo>
                  <a:pt x="64" y="217"/>
                </a:lnTo>
                <a:lnTo>
                  <a:pt x="64" y="217"/>
                </a:lnTo>
                <a:lnTo>
                  <a:pt x="64" y="215"/>
                </a:lnTo>
                <a:lnTo>
                  <a:pt x="66" y="214"/>
                </a:lnTo>
                <a:lnTo>
                  <a:pt x="66" y="214"/>
                </a:lnTo>
                <a:lnTo>
                  <a:pt x="66" y="212"/>
                </a:lnTo>
                <a:lnTo>
                  <a:pt x="68" y="212"/>
                </a:lnTo>
                <a:lnTo>
                  <a:pt x="68" y="212"/>
                </a:lnTo>
                <a:lnTo>
                  <a:pt x="66" y="212"/>
                </a:lnTo>
                <a:lnTo>
                  <a:pt x="66" y="210"/>
                </a:lnTo>
                <a:lnTo>
                  <a:pt x="64" y="207"/>
                </a:lnTo>
                <a:lnTo>
                  <a:pt x="64" y="207"/>
                </a:lnTo>
                <a:lnTo>
                  <a:pt x="64" y="207"/>
                </a:lnTo>
                <a:lnTo>
                  <a:pt x="66" y="205"/>
                </a:lnTo>
                <a:lnTo>
                  <a:pt x="66" y="204"/>
                </a:lnTo>
                <a:lnTo>
                  <a:pt x="68" y="204"/>
                </a:lnTo>
                <a:lnTo>
                  <a:pt x="68" y="202"/>
                </a:lnTo>
                <a:lnTo>
                  <a:pt x="68" y="202"/>
                </a:lnTo>
                <a:lnTo>
                  <a:pt x="64" y="197"/>
                </a:lnTo>
                <a:lnTo>
                  <a:pt x="63" y="195"/>
                </a:lnTo>
                <a:lnTo>
                  <a:pt x="63" y="195"/>
                </a:lnTo>
                <a:lnTo>
                  <a:pt x="63" y="195"/>
                </a:lnTo>
                <a:lnTo>
                  <a:pt x="63" y="194"/>
                </a:lnTo>
                <a:lnTo>
                  <a:pt x="63" y="194"/>
                </a:lnTo>
                <a:lnTo>
                  <a:pt x="63" y="192"/>
                </a:lnTo>
                <a:lnTo>
                  <a:pt x="59" y="190"/>
                </a:lnTo>
                <a:lnTo>
                  <a:pt x="57" y="189"/>
                </a:lnTo>
                <a:lnTo>
                  <a:pt x="57" y="190"/>
                </a:lnTo>
                <a:lnTo>
                  <a:pt x="54" y="190"/>
                </a:lnTo>
                <a:lnTo>
                  <a:pt x="54" y="192"/>
                </a:lnTo>
                <a:lnTo>
                  <a:pt x="54" y="192"/>
                </a:lnTo>
                <a:lnTo>
                  <a:pt x="54" y="194"/>
                </a:lnTo>
                <a:lnTo>
                  <a:pt x="54" y="194"/>
                </a:lnTo>
                <a:lnTo>
                  <a:pt x="52" y="194"/>
                </a:lnTo>
                <a:lnTo>
                  <a:pt x="52" y="194"/>
                </a:lnTo>
                <a:lnTo>
                  <a:pt x="52" y="192"/>
                </a:lnTo>
                <a:lnTo>
                  <a:pt x="51" y="192"/>
                </a:lnTo>
                <a:lnTo>
                  <a:pt x="51" y="192"/>
                </a:lnTo>
                <a:lnTo>
                  <a:pt x="51" y="192"/>
                </a:lnTo>
                <a:lnTo>
                  <a:pt x="51" y="190"/>
                </a:lnTo>
                <a:lnTo>
                  <a:pt x="52" y="189"/>
                </a:lnTo>
                <a:lnTo>
                  <a:pt x="52" y="187"/>
                </a:lnTo>
                <a:lnTo>
                  <a:pt x="52" y="187"/>
                </a:lnTo>
                <a:lnTo>
                  <a:pt x="52" y="185"/>
                </a:lnTo>
                <a:lnTo>
                  <a:pt x="52" y="185"/>
                </a:lnTo>
                <a:lnTo>
                  <a:pt x="52" y="185"/>
                </a:lnTo>
                <a:lnTo>
                  <a:pt x="56" y="184"/>
                </a:lnTo>
                <a:lnTo>
                  <a:pt x="56" y="182"/>
                </a:lnTo>
                <a:lnTo>
                  <a:pt x="56" y="182"/>
                </a:lnTo>
                <a:lnTo>
                  <a:pt x="57" y="180"/>
                </a:lnTo>
                <a:lnTo>
                  <a:pt x="57" y="178"/>
                </a:lnTo>
                <a:lnTo>
                  <a:pt x="57" y="175"/>
                </a:lnTo>
                <a:lnTo>
                  <a:pt x="57" y="175"/>
                </a:lnTo>
                <a:lnTo>
                  <a:pt x="57" y="173"/>
                </a:lnTo>
                <a:lnTo>
                  <a:pt x="56" y="172"/>
                </a:lnTo>
                <a:lnTo>
                  <a:pt x="56" y="172"/>
                </a:lnTo>
                <a:lnTo>
                  <a:pt x="56" y="172"/>
                </a:lnTo>
                <a:lnTo>
                  <a:pt x="56" y="172"/>
                </a:lnTo>
                <a:lnTo>
                  <a:pt x="56" y="170"/>
                </a:lnTo>
                <a:lnTo>
                  <a:pt x="56" y="170"/>
                </a:lnTo>
                <a:lnTo>
                  <a:pt x="57" y="170"/>
                </a:lnTo>
                <a:lnTo>
                  <a:pt x="57" y="170"/>
                </a:lnTo>
                <a:lnTo>
                  <a:pt x="57" y="170"/>
                </a:lnTo>
                <a:lnTo>
                  <a:pt x="57" y="170"/>
                </a:lnTo>
                <a:lnTo>
                  <a:pt x="59" y="168"/>
                </a:lnTo>
                <a:lnTo>
                  <a:pt x="59" y="168"/>
                </a:lnTo>
                <a:lnTo>
                  <a:pt x="64" y="165"/>
                </a:lnTo>
                <a:lnTo>
                  <a:pt x="64" y="163"/>
                </a:lnTo>
                <a:lnTo>
                  <a:pt x="64" y="163"/>
                </a:lnTo>
                <a:lnTo>
                  <a:pt x="64" y="163"/>
                </a:lnTo>
                <a:lnTo>
                  <a:pt x="64" y="162"/>
                </a:lnTo>
                <a:lnTo>
                  <a:pt x="64" y="160"/>
                </a:lnTo>
                <a:lnTo>
                  <a:pt x="64" y="158"/>
                </a:lnTo>
                <a:lnTo>
                  <a:pt x="64" y="158"/>
                </a:lnTo>
                <a:lnTo>
                  <a:pt x="66" y="157"/>
                </a:lnTo>
                <a:lnTo>
                  <a:pt x="66" y="157"/>
                </a:lnTo>
                <a:lnTo>
                  <a:pt x="66" y="157"/>
                </a:lnTo>
                <a:lnTo>
                  <a:pt x="68" y="155"/>
                </a:lnTo>
                <a:lnTo>
                  <a:pt x="68" y="155"/>
                </a:lnTo>
                <a:lnTo>
                  <a:pt x="69" y="153"/>
                </a:lnTo>
                <a:lnTo>
                  <a:pt x="69" y="153"/>
                </a:lnTo>
                <a:lnTo>
                  <a:pt x="73" y="153"/>
                </a:lnTo>
                <a:lnTo>
                  <a:pt x="74" y="153"/>
                </a:lnTo>
                <a:lnTo>
                  <a:pt x="74" y="152"/>
                </a:lnTo>
                <a:lnTo>
                  <a:pt x="78" y="148"/>
                </a:lnTo>
                <a:lnTo>
                  <a:pt x="79" y="148"/>
                </a:lnTo>
                <a:lnTo>
                  <a:pt x="79" y="148"/>
                </a:lnTo>
                <a:lnTo>
                  <a:pt x="79" y="147"/>
                </a:lnTo>
                <a:lnTo>
                  <a:pt x="78" y="147"/>
                </a:lnTo>
                <a:lnTo>
                  <a:pt x="78" y="147"/>
                </a:lnTo>
                <a:lnTo>
                  <a:pt x="78" y="147"/>
                </a:lnTo>
                <a:lnTo>
                  <a:pt x="78" y="147"/>
                </a:lnTo>
                <a:lnTo>
                  <a:pt x="74" y="147"/>
                </a:lnTo>
                <a:lnTo>
                  <a:pt x="74" y="147"/>
                </a:lnTo>
                <a:lnTo>
                  <a:pt x="74" y="147"/>
                </a:lnTo>
                <a:lnTo>
                  <a:pt x="74" y="145"/>
                </a:lnTo>
                <a:lnTo>
                  <a:pt x="74" y="145"/>
                </a:lnTo>
                <a:lnTo>
                  <a:pt x="74" y="143"/>
                </a:lnTo>
                <a:lnTo>
                  <a:pt x="74" y="143"/>
                </a:lnTo>
                <a:lnTo>
                  <a:pt x="74" y="143"/>
                </a:lnTo>
                <a:lnTo>
                  <a:pt x="76" y="140"/>
                </a:lnTo>
                <a:lnTo>
                  <a:pt x="76" y="140"/>
                </a:lnTo>
                <a:lnTo>
                  <a:pt x="76" y="140"/>
                </a:lnTo>
                <a:lnTo>
                  <a:pt x="74" y="138"/>
                </a:lnTo>
                <a:lnTo>
                  <a:pt x="73" y="138"/>
                </a:lnTo>
                <a:lnTo>
                  <a:pt x="71" y="138"/>
                </a:lnTo>
                <a:lnTo>
                  <a:pt x="68" y="138"/>
                </a:lnTo>
                <a:lnTo>
                  <a:pt x="68" y="138"/>
                </a:lnTo>
                <a:lnTo>
                  <a:pt x="68" y="138"/>
                </a:lnTo>
                <a:lnTo>
                  <a:pt x="68" y="136"/>
                </a:lnTo>
                <a:lnTo>
                  <a:pt x="68" y="136"/>
                </a:lnTo>
                <a:lnTo>
                  <a:pt x="68" y="135"/>
                </a:lnTo>
                <a:lnTo>
                  <a:pt x="66" y="135"/>
                </a:lnTo>
                <a:lnTo>
                  <a:pt x="64" y="130"/>
                </a:lnTo>
                <a:lnTo>
                  <a:pt x="64" y="128"/>
                </a:lnTo>
                <a:lnTo>
                  <a:pt x="63" y="128"/>
                </a:lnTo>
                <a:lnTo>
                  <a:pt x="63" y="128"/>
                </a:lnTo>
                <a:lnTo>
                  <a:pt x="63" y="126"/>
                </a:lnTo>
                <a:lnTo>
                  <a:pt x="63" y="126"/>
                </a:lnTo>
                <a:lnTo>
                  <a:pt x="64" y="126"/>
                </a:lnTo>
                <a:lnTo>
                  <a:pt x="64" y="125"/>
                </a:lnTo>
                <a:lnTo>
                  <a:pt x="64" y="125"/>
                </a:lnTo>
                <a:lnTo>
                  <a:pt x="64" y="125"/>
                </a:lnTo>
                <a:lnTo>
                  <a:pt x="66" y="123"/>
                </a:lnTo>
                <a:lnTo>
                  <a:pt x="74" y="120"/>
                </a:lnTo>
                <a:lnTo>
                  <a:pt x="74" y="120"/>
                </a:lnTo>
                <a:lnTo>
                  <a:pt x="74" y="120"/>
                </a:lnTo>
                <a:lnTo>
                  <a:pt x="74" y="120"/>
                </a:lnTo>
                <a:lnTo>
                  <a:pt x="74" y="116"/>
                </a:lnTo>
                <a:lnTo>
                  <a:pt x="74" y="116"/>
                </a:lnTo>
                <a:lnTo>
                  <a:pt x="74" y="115"/>
                </a:lnTo>
                <a:lnTo>
                  <a:pt x="76" y="111"/>
                </a:lnTo>
                <a:lnTo>
                  <a:pt x="76" y="111"/>
                </a:lnTo>
                <a:lnTo>
                  <a:pt x="76" y="110"/>
                </a:lnTo>
                <a:lnTo>
                  <a:pt x="76" y="110"/>
                </a:lnTo>
                <a:lnTo>
                  <a:pt x="74" y="110"/>
                </a:lnTo>
                <a:lnTo>
                  <a:pt x="74" y="110"/>
                </a:lnTo>
                <a:lnTo>
                  <a:pt x="74" y="108"/>
                </a:lnTo>
                <a:lnTo>
                  <a:pt x="74" y="108"/>
                </a:lnTo>
                <a:lnTo>
                  <a:pt x="74" y="108"/>
                </a:lnTo>
                <a:lnTo>
                  <a:pt x="74" y="106"/>
                </a:lnTo>
                <a:lnTo>
                  <a:pt x="74" y="106"/>
                </a:lnTo>
                <a:lnTo>
                  <a:pt x="74" y="106"/>
                </a:lnTo>
                <a:lnTo>
                  <a:pt x="74" y="104"/>
                </a:lnTo>
                <a:lnTo>
                  <a:pt x="74" y="104"/>
                </a:lnTo>
                <a:lnTo>
                  <a:pt x="74" y="104"/>
                </a:lnTo>
                <a:lnTo>
                  <a:pt x="74" y="103"/>
                </a:lnTo>
                <a:lnTo>
                  <a:pt x="73" y="103"/>
                </a:lnTo>
                <a:lnTo>
                  <a:pt x="73" y="101"/>
                </a:lnTo>
                <a:lnTo>
                  <a:pt x="71" y="101"/>
                </a:lnTo>
                <a:lnTo>
                  <a:pt x="71" y="101"/>
                </a:lnTo>
                <a:lnTo>
                  <a:pt x="68" y="103"/>
                </a:lnTo>
                <a:lnTo>
                  <a:pt x="68" y="103"/>
                </a:lnTo>
                <a:lnTo>
                  <a:pt x="68" y="103"/>
                </a:lnTo>
                <a:lnTo>
                  <a:pt x="66" y="104"/>
                </a:lnTo>
                <a:lnTo>
                  <a:pt x="66" y="106"/>
                </a:lnTo>
                <a:lnTo>
                  <a:pt x="66" y="108"/>
                </a:lnTo>
                <a:lnTo>
                  <a:pt x="64" y="108"/>
                </a:lnTo>
                <a:lnTo>
                  <a:pt x="64" y="108"/>
                </a:lnTo>
                <a:lnTo>
                  <a:pt x="63" y="106"/>
                </a:lnTo>
                <a:lnTo>
                  <a:pt x="63" y="104"/>
                </a:lnTo>
                <a:lnTo>
                  <a:pt x="61" y="104"/>
                </a:lnTo>
                <a:lnTo>
                  <a:pt x="61" y="104"/>
                </a:lnTo>
                <a:lnTo>
                  <a:pt x="61" y="103"/>
                </a:lnTo>
                <a:lnTo>
                  <a:pt x="63" y="101"/>
                </a:lnTo>
                <a:lnTo>
                  <a:pt x="63" y="101"/>
                </a:lnTo>
                <a:lnTo>
                  <a:pt x="63" y="101"/>
                </a:lnTo>
                <a:lnTo>
                  <a:pt x="61" y="99"/>
                </a:lnTo>
                <a:lnTo>
                  <a:pt x="61" y="99"/>
                </a:lnTo>
                <a:lnTo>
                  <a:pt x="57" y="96"/>
                </a:lnTo>
                <a:lnTo>
                  <a:pt x="56" y="96"/>
                </a:lnTo>
                <a:lnTo>
                  <a:pt x="54" y="96"/>
                </a:lnTo>
                <a:lnTo>
                  <a:pt x="54" y="96"/>
                </a:lnTo>
                <a:lnTo>
                  <a:pt x="52" y="96"/>
                </a:lnTo>
                <a:lnTo>
                  <a:pt x="52" y="96"/>
                </a:lnTo>
                <a:lnTo>
                  <a:pt x="52" y="98"/>
                </a:lnTo>
                <a:lnTo>
                  <a:pt x="52" y="98"/>
                </a:lnTo>
                <a:lnTo>
                  <a:pt x="51" y="99"/>
                </a:lnTo>
                <a:lnTo>
                  <a:pt x="49" y="99"/>
                </a:lnTo>
                <a:lnTo>
                  <a:pt x="49" y="99"/>
                </a:lnTo>
                <a:lnTo>
                  <a:pt x="47" y="101"/>
                </a:lnTo>
                <a:lnTo>
                  <a:pt x="47" y="101"/>
                </a:lnTo>
                <a:lnTo>
                  <a:pt x="47" y="103"/>
                </a:lnTo>
                <a:lnTo>
                  <a:pt x="47" y="103"/>
                </a:lnTo>
                <a:lnTo>
                  <a:pt x="46" y="104"/>
                </a:lnTo>
                <a:lnTo>
                  <a:pt x="46" y="104"/>
                </a:lnTo>
                <a:lnTo>
                  <a:pt x="46" y="104"/>
                </a:lnTo>
                <a:lnTo>
                  <a:pt x="44" y="104"/>
                </a:lnTo>
                <a:lnTo>
                  <a:pt x="44" y="104"/>
                </a:lnTo>
                <a:lnTo>
                  <a:pt x="44" y="104"/>
                </a:lnTo>
                <a:lnTo>
                  <a:pt x="44" y="106"/>
                </a:lnTo>
                <a:lnTo>
                  <a:pt x="42" y="106"/>
                </a:lnTo>
                <a:lnTo>
                  <a:pt x="42" y="108"/>
                </a:lnTo>
                <a:lnTo>
                  <a:pt x="41" y="108"/>
                </a:lnTo>
                <a:lnTo>
                  <a:pt x="41" y="108"/>
                </a:lnTo>
                <a:lnTo>
                  <a:pt x="41" y="106"/>
                </a:lnTo>
                <a:lnTo>
                  <a:pt x="41" y="106"/>
                </a:lnTo>
                <a:lnTo>
                  <a:pt x="41" y="106"/>
                </a:lnTo>
                <a:lnTo>
                  <a:pt x="41" y="103"/>
                </a:lnTo>
                <a:lnTo>
                  <a:pt x="39" y="103"/>
                </a:lnTo>
                <a:lnTo>
                  <a:pt x="39" y="103"/>
                </a:lnTo>
                <a:lnTo>
                  <a:pt x="39" y="103"/>
                </a:lnTo>
                <a:lnTo>
                  <a:pt x="32" y="99"/>
                </a:lnTo>
                <a:lnTo>
                  <a:pt x="31" y="98"/>
                </a:lnTo>
                <a:lnTo>
                  <a:pt x="31" y="98"/>
                </a:lnTo>
                <a:lnTo>
                  <a:pt x="31" y="98"/>
                </a:lnTo>
                <a:lnTo>
                  <a:pt x="31" y="98"/>
                </a:lnTo>
                <a:lnTo>
                  <a:pt x="31" y="98"/>
                </a:lnTo>
                <a:lnTo>
                  <a:pt x="36" y="96"/>
                </a:lnTo>
                <a:lnTo>
                  <a:pt x="39" y="96"/>
                </a:lnTo>
                <a:lnTo>
                  <a:pt x="39" y="96"/>
                </a:lnTo>
                <a:lnTo>
                  <a:pt x="39" y="94"/>
                </a:lnTo>
                <a:lnTo>
                  <a:pt x="39" y="94"/>
                </a:lnTo>
                <a:lnTo>
                  <a:pt x="39" y="93"/>
                </a:lnTo>
                <a:lnTo>
                  <a:pt x="39" y="93"/>
                </a:lnTo>
                <a:lnTo>
                  <a:pt x="41" y="91"/>
                </a:lnTo>
                <a:lnTo>
                  <a:pt x="41" y="91"/>
                </a:lnTo>
                <a:lnTo>
                  <a:pt x="41" y="91"/>
                </a:lnTo>
                <a:lnTo>
                  <a:pt x="41" y="89"/>
                </a:lnTo>
                <a:lnTo>
                  <a:pt x="41" y="89"/>
                </a:lnTo>
                <a:lnTo>
                  <a:pt x="41" y="88"/>
                </a:lnTo>
                <a:lnTo>
                  <a:pt x="41" y="88"/>
                </a:lnTo>
                <a:lnTo>
                  <a:pt x="41" y="88"/>
                </a:lnTo>
                <a:lnTo>
                  <a:pt x="41" y="88"/>
                </a:lnTo>
                <a:lnTo>
                  <a:pt x="42" y="86"/>
                </a:lnTo>
                <a:lnTo>
                  <a:pt x="42" y="86"/>
                </a:lnTo>
                <a:lnTo>
                  <a:pt x="42" y="86"/>
                </a:lnTo>
                <a:lnTo>
                  <a:pt x="42" y="86"/>
                </a:lnTo>
                <a:lnTo>
                  <a:pt x="42" y="84"/>
                </a:lnTo>
                <a:lnTo>
                  <a:pt x="42" y="84"/>
                </a:lnTo>
                <a:lnTo>
                  <a:pt x="42" y="81"/>
                </a:lnTo>
                <a:lnTo>
                  <a:pt x="42" y="81"/>
                </a:lnTo>
                <a:lnTo>
                  <a:pt x="42" y="81"/>
                </a:lnTo>
                <a:lnTo>
                  <a:pt x="42" y="78"/>
                </a:lnTo>
                <a:lnTo>
                  <a:pt x="44" y="78"/>
                </a:lnTo>
                <a:lnTo>
                  <a:pt x="44" y="78"/>
                </a:lnTo>
                <a:lnTo>
                  <a:pt x="44" y="71"/>
                </a:lnTo>
                <a:lnTo>
                  <a:pt x="44" y="69"/>
                </a:lnTo>
                <a:lnTo>
                  <a:pt x="44" y="69"/>
                </a:lnTo>
                <a:lnTo>
                  <a:pt x="44" y="67"/>
                </a:lnTo>
                <a:lnTo>
                  <a:pt x="44" y="67"/>
                </a:lnTo>
                <a:lnTo>
                  <a:pt x="44" y="66"/>
                </a:lnTo>
                <a:lnTo>
                  <a:pt x="44" y="66"/>
                </a:lnTo>
                <a:lnTo>
                  <a:pt x="44" y="66"/>
                </a:lnTo>
                <a:lnTo>
                  <a:pt x="44" y="64"/>
                </a:lnTo>
                <a:lnTo>
                  <a:pt x="46" y="64"/>
                </a:lnTo>
                <a:lnTo>
                  <a:pt x="46" y="64"/>
                </a:lnTo>
                <a:lnTo>
                  <a:pt x="47" y="64"/>
                </a:lnTo>
                <a:lnTo>
                  <a:pt x="49" y="64"/>
                </a:lnTo>
                <a:lnTo>
                  <a:pt x="49" y="64"/>
                </a:lnTo>
                <a:lnTo>
                  <a:pt x="49" y="62"/>
                </a:lnTo>
                <a:lnTo>
                  <a:pt x="51" y="61"/>
                </a:lnTo>
                <a:lnTo>
                  <a:pt x="51" y="59"/>
                </a:lnTo>
                <a:lnTo>
                  <a:pt x="51" y="59"/>
                </a:lnTo>
                <a:lnTo>
                  <a:pt x="51" y="57"/>
                </a:lnTo>
                <a:lnTo>
                  <a:pt x="51" y="52"/>
                </a:lnTo>
                <a:lnTo>
                  <a:pt x="51" y="51"/>
                </a:lnTo>
                <a:lnTo>
                  <a:pt x="51" y="51"/>
                </a:lnTo>
                <a:lnTo>
                  <a:pt x="49" y="51"/>
                </a:lnTo>
                <a:lnTo>
                  <a:pt x="49" y="51"/>
                </a:lnTo>
                <a:lnTo>
                  <a:pt x="47" y="52"/>
                </a:lnTo>
                <a:lnTo>
                  <a:pt x="47" y="54"/>
                </a:lnTo>
                <a:lnTo>
                  <a:pt x="47" y="54"/>
                </a:lnTo>
                <a:lnTo>
                  <a:pt x="46" y="52"/>
                </a:lnTo>
                <a:lnTo>
                  <a:pt x="46" y="52"/>
                </a:lnTo>
                <a:lnTo>
                  <a:pt x="46" y="52"/>
                </a:lnTo>
                <a:lnTo>
                  <a:pt x="46" y="52"/>
                </a:lnTo>
                <a:lnTo>
                  <a:pt x="46" y="51"/>
                </a:lnTo>
                <a:lnTo>
                  <a:pt x="46" y="51"/>
                </a:lnTo>
                <a:lnTo>
                  <a:pt x="47" y="49"/>
                </a:lnTo>
                <a:lnTo>
                  <a:pt x="47" y="47"/>
                </a:lnTo>
                <a:lnTo>
                  <a:pt x="47" y="47"/>
                </a:lnTo>
                <a:lnTo>
                  <a:pt x="47" y="46"/>
                </a:lnTo>
                <a:lnTo>
                  <a:pt x="47" y="46"/>
                </a:lnTo>
                <a:lnTo>
                  <a:pt x="46" y="46"/>
                </a:lnTo>
                <a:lnTo>
                  <a:pt x="46" y="44"/>
                </a:lnTo>
                <a:lnTo>
                  <a:pt x="44" y="46"/>
                </a:lnTo>
                <a:lnTo>
                  <a:pt x="44" y="44"/>
                </a:lnTo>
                <a:lnTo>
                  <a:pt x="44" y="44"/>
                </a:lnTo>
                <a:lnTo>
                  <a:pt x="42" y="44"/>
                </a:lnTo>
                <a:lnTo>
                  <a:pt x="42" y="42"/>
                </a:lnTo>
                <a:lnTo>
                  <a:pt x="42" y="42"/>
                </a:lnTo>
                <a:lnTo>
                  <a:pt x="42" y="42"/>
                </a:lnTo>
                <a:lnTo>
                  <a:pt x="41" y="41"/>
                </a:lnTo>
                <a:lnTo>
                  <a:pt x="41" y="41"/>
                </a:lnTo>
                <a:lnTo>
                  <a:pt x="41" y="41"/>
                </a:lnTo>
                <a:lnTo>
                  <a:pt x="41" y="39"/>
                </a:lnTo>
                <a:lnTo>
                  <a:pt x="41" y="39"/>
                </a:lnTo>
                <a:lnTo>
                  <a:pt x="41" y="39"/>
                </a:lnTo>
                <a:lnTo>
                  <a:pt x="41" y="37"/>
                </a:lnTo>
                <a:lnTo>
                  <a:pt x="41" y="36"/>
                </a:lnTo>
                <a:lnTo>
                  <a:pt x="41" y="34"/>
                </a:lnTo>
                <a:lnTo>
                  <a:pt x="41" y="34"/>
                </a:lnTo>
                <a:lnTo>
                  <a:pt x="39" y="34"/>
                </a:lnTo>
                <a:lnTo>
                  <a:pt x="39" y="32"/>
                </a:lnTo>
                <a:lnTo>
                  <a:pt x="39" y="31"/>
                </a:lnTo>
                <a:lnTo>
                  <a:pt x="37" y="31"/>
                </a:lnTo>
                <a:lnTo>
                  <a:pt x="37" y="31"/>
                </a:lnTo>
                <a:lnTo>
                  <a:pt x="37" y="29"/>
                </a:lnTo>
                <a:lnTo>
                  <a:pt x="37" y="27"/>
                </a:lnTo>
                <a:lnTo>
                  <a:pt x="37" y="27"/>
                </a:lnTo>
                <a:lnTo>
                  <a:pt x="37" y="27"/>
                </a:lnTo>
                <a:lnTo>
                  <a:pt x="37" y="24"/>
                </a:lnTo>
                <a:lnTo>
                  <a:pt x="37" y="24"/>
                </a:lnTo>
                <a:lnTo>
                  <a:pt x="36" y="24"/>
                </a:lnTo>
                <a:lnTo>
                  <a:pt x="32" y="19"/>
                </a:lnTo>
                <a:lnTo>
                  <a:pt x="32" y="19"/>
                </a:lnTo>
                <a:lnTo>
                  <a:pt x="32" y="19"/>
                </a:lnTo>
                <a:lnTo>
                  <a:pt x="32" y="17"/>
                </a:lnTo>
                <a:lnTo>
                  <a:pt x="32" y="17"/>
                </a:lnTo>
                <a:lnTo>
                  <a:pt x="32" y="17"/>
                </a:lnTo>
                <a:lnTo>
                  <a:pt x="32" y="15"/>
                </a:lnTo>
                <a:lnTo>
                  <a:pt x="32" y="15"/>
                </a:lnTo>
                <a:lnTo>
                  <a:pt x="32" y="15"/>
                </a:lnTo>
                <a:lnTo>
                  <a:pt x="34" y="14"/>
                </a:lnTo>
                <a:lnTo>
                  <a:pt x="34" y="14"/>
                </a:lnTo>
                <a:lnTo>
                  <a:pt x="34" y="12"/>
                </a:lnTo>
                <a:lnTo>
                  <a:pt x="37" y="10"/>
                </a:lnTo>
                <a:lnTo>
                  <a:pt x="37" y="10"/>
                </a:lnTo>
                <a:lnTo>
                  <a:pt x="41" y="5"/>
                </a:lnTo>
                <a:lnTo>
                  <a:pt x="41" y="5"/>
                </a:lnTo>
                <a:lnTo>
                  <a:pt x="42" y="4"/>
                </a:lnTo>
                <a:lnTo>
                  <a:pt x="44" y="0"/>
                </a:lnTo>
                <a:lnTo>
                  <a:pt x="46" y="2"/>
                </a:lnTo>
                <a:lnTo>
                  <a:pt x="47" y="4"/>
                </a:lnTo>
                <a:lnTo>
                  <a:pt x="51" y="1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1" name="Freeform 114">
            <a:extLst>
              <a:ext uri="{FF2B5EF4-FFF2-40B4-BE49-F238E27FC236}">
                <a16:creationId xmlns:a16="http://schemas.microsoft.com/office/drawing/2014/main" id="{C2C0A4DB-ED45-414C-9C33-2FEBF2A0F578}"/>
              </a:ext>
            </a:extLst>
          </p:cNvPr>
          <p:cNvSpPr>
            <a:spLocks/>
          </p:cNvSpPr>
          <p:nvPr/>
        </p:nvSpPr>
        <p:spPr bwMode="auto">
          <a:xfrm>
            <a:off x="7532702" y="5180283"/>
            <a:ext cx="211451" cy="362074"/>
          </a:xfrm>
          <a:custGeom>
            <a:avLst/>
            <a:gdLst>
              <a:gd name="T0" fmla="*/ 86 w 219"/>
              <a:gd name="T1" fmla="*/ 42 h 375"/>
              <a:gd name="T2" fmla="*/ 128 w 219"/>
              <a:gd name="T3" fmla="*/ 27 h 375"/>
              <a:gd name="T4" fmla="*/ 155 w 219"/>
              <a:gd name="T5" fmla="*/ 57 h 375"/>
              <a:gd name="T6" fmla="*/ 190 w 219"/>
              <a:gd name="T7" fmla="*/ 118 h 375"/>
              <a:gd name="T8" fmla="*/ 202 w 219"/>
              <a:gd name="T9" fmla="*/ 180 h 375"/>
              <a:gd name="T10" fmla="*/ 195 w 219"/>
              <a:gd name="T11" fmla="*/ 214 h 375"/>
              <a:gd name="T12" fmla="*/ 163 w 219"/>
              <a:gd name="T13" fmla="*/ 266 h 375"/>
              <a:gd name="T14" fmla="*/ 138 w 219"/>
              <a:gd name="T15" fmla="*/ 296 h 375"/>
              <a:gd name="T16" fmla="*/ 131 w 219"/>
              <a:gd name="T17" fmla="*/ 301 h 375"/>
              <a:gd name="T18" fmla="*/ 123 w 219"/>
              <a:gd name="T19" fmla="*/ 311 h 375"/>
              <a:gd name="T20" fmla="*/ 123 w 219"/>
              <a:gd name="T21" fmla="*/ 328 h 375"/>
              <a:gd name="T22" fmla="*/ 118 w 219"/>
              <a:gd name="T23" fmla="*/ 335 h 375"/>
              <a:gd name="T24" fmla="*/ 94 w 219"/>
              <a:gd name="T25" fmla="*/ 353 h 375"/>
              <a:gd name="T26" fmla="*/ 79 w 219"/>
              <a:gd name="T27" fmla="*/ 355 h 375"/>
              <a:gd name="T28" fmla="*/ 78 w 219"/>
              <a:gd name="T29" fmla="*/ 347 h 375"/>
              <a:gd name="T30" fmla="*/ 68 w 219"/>
              <a:gd name="T31" fmla="*/ 350 h 375"/>
              <a:gd name="T32" fmla="*/ 46 w 219"/>
              <a:gd name="T33" fmla="*/ 362 h 375"/>
              <a:gd name="T34" fmla="*/ 39 w 219"/>
              <a:gd name="T35" fmla="*/ 374 h 375"/>
              <a:gd name="T36" fmla="*/ 15 w 219"/>
              <a:gd name="T37" fmla="*/ 367 h 375"/>
              <a:gd name="T38" fmla="*/ 0 w 219"/>
              <a:gd name="T39" fmla="*/ 355 h 375"/>
              <a:gd name="T40" fmla="*/ 14 w 219"/>
              <a:gd name="T41" fmla="*/ 338 h 375"/>
              <a:gd name="T42" fmla="*/ 5 w 219"/>
              <a:gd name="T43" fmla="*/ 333 h 375"/>
              <a:gd name="T44" fmla="*/ 0 w 219"/>
              <a:gd name="T45" fmla="*/ 333 h 375"/>
              <a:gd name="T46" fmla="*/ 9 w 219"/>
              <a:gd name="T47" fmla="*/ 316 h 375"/>
              <a:gd name="T48" fmla="*/ 14 w 219"/>
              <a:gd name="T49" fmla="*/ 308 h 375"/>
              <a:gd name="T50" fmla="*/ 24 w 219"/>
              <a:gd name="T51" fmla="*/ 308 h 375"/>
              <a:gd name="T52" fmla="*/ 34 w 219"/>
              <a:gd name="T53" fmla="*/ 300 h 375"/>
              <a:gd name="T54" fmla="*/ 44 w 219"/>
              <a:gd name="T55" fmla="*/ 293 h 375"/>
              <a:gd name="T56" fmla="*/ 46 w 219"/>
              <a:gd name="T57" fmla="*/ 284 h 375"/>
              <a:gd name="T58" fmla="*/ 57 w 219"/>
              <a:gd name="T59" fmla="*/ 273 h 375"/>
              <a:gd name="T60" fmla="*/ 68 w 219"/>
              <a:gd name="T61" fmla="*/ 263 h 375"/>
              <a:gd name="T62" fmla="*/ 68 w 219"/>
              <a:gd name="T63" fmla="*/ 254 h 375"/>
              <a:gd name="T64" fmla="*/ 74 w 219"/>
              <a:gd name="T65" fmla="*/ 246 h 375"/>
              <a:gd name="T66" fmla="*/ 71 w 219"/>
              <a:gd name="T67" fmla="*/ 236 h 375"/>
              <a:gd name="T68" fmla="*/ 61 w 219"/>
              <a:gd name="T69" fmla="*/ 227 h 375"/>
              <a:gd name="T70" fmla="*/ 63 w 219"/>
              <a:gd name="T71" fmla="*/ 219 h 375"/>
              <a:gd name="T72" fmla="*/ 64 w 219"/>
              <a:gd name="T73" fmla="*/ 207 h 375"/>
              <a:gd name="T74" fmla="*/ 63 w 219"/>
              <a:gd name="T75" fmla="*/ 194 h 375"/>
              <a:gd name="T76" fmla="*/ 51 w 219"/>
              <a:gd name="T77" fmla="*/ 192 h 375"/>
              <a:gd name="T78" fmla="*/ 57 w 219"/>
              <a:gd name="T79" fmla="*/ 180 h 375"/>
              <a:gd name="T80" fmla="*/ 57 w 219"/>
              <a:gd name="T81" fmla="*/ 170 h 375"/>
              <a:gd name="T82" fmla="*/ 66 w 219"/>
              <a:gd name="T83" fmla="*/ 157 h 375"/>
              <a:gd name="T84" fmla="*/ 78 w 219"/>
              <a:gd name="T85" fmla="*/ 147 h 375"/>
              <a:gd name="T86" fmla="*/ 76 w 219"/>
              <a:gd name="T87" fmla="*/ 140 h 375"/>
              <a:gd name="T88" fmla="*/ 64 w 219"/>
              <a:gd name="T89" fmla="*/ 128 h 375"/>
              <a:gd name="T90" fmla="*/ 74 w 219"/>
              <a:gd name="T91" fmla="*/ 120 h 375"/>
              <a:gd name="T92" fmla="*/ 74 w 219"/>
              <a:gd name="T93" fmla="*/ 106 h 375"/>
              <a:gd name="T94" fmla="*/ 68 w 219"/>
              <a:gd name="T95" fmla="*/ 103 h 375"/>
              <a:gd name="T96" fmla="*/ 63 w 219"/>
              <a:gd name="T97" fmla="*/ 101 h 375"/>
              <a:gd name="T98" fmla="*/ 49 w 219"/>
              <a:gd name="T99" fmla="*/ 99 h 375"/>
              <a:gd name="T100" fmla="*/ 42 w 219"/>
              <a:gd name="T101" fmla="*/ 108 h 375"/>
              <a:gd name="T102" fmla="*/ 31 w 219"/>
              <a:gd name="T103" fmla="*/ 98 h 375"/>
              <a:gd name="T104" fmla="*/ 41 w 219"/>
              <a:gd name="T105" fmla="*/ 89 h 375"/>
              <a:gd name="T106" fmla="*/ 42 w 219"/>
              <a:gd name="T107" fmla="*/ 81 h 375"/>
              <a:gd name="T108" fmla="*/ 44 w 219"/>
              <a:gd name="T109" fmla="*/ 64 h 375"/>
              <a:gd name="T110" fmla="*/ 51 w 219"/>
              <a:gd name="T111" fmla="*/ 51 h 375"/>
              <a:gd name="T112" fmla="*/ 47 w 219"/>
              <a:gd name="T113" fmla="*/ 47 h 375"/>
              <a:gd name="T114" fmla="*/ 41 w 219"/>
              <a:gd name="T115" fmla="*/ 41 h 375"/>
              <a:gd name="T116" fmla="*/ 37 w 219"/>
              <a:gd name="T117" fmla="*/ 31 h 375"/>
              <a:gd name="T118" fmla="*/ 32 w 219"/>
              <a:gd name="T119" fmla="*/ 17 h 375"/>
              <a:gd name="T120" fmla="*/ 44 w 219"/>
              <a:gd name="T121"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75">
                <a:moveTo>
                  <a:pt x="51" y="10"/>
                </a:moveTo>
                <a:lnTo>
                  <a:pt x="54" y="10"/>
                </a:lnTo>
                <a:lnTo>
                  <a:pt x="57" y="14"/>
                </a:lnTo>
                <a:lnTo>
                  <a:pt x="61" y="15"/>
                </a:lnTo>
                <a:lnTo>
                  <a:pt x="63" y="20"/>
                </a:lnTo>
                <a:lnTo>
                  <a:pt x="63" y="25"/>
                </a:lnTo>
                <a:lnTo>
                  <a:pt x="68" y="29"/>
                </a:lnTo>
                <a:lnTo>
                  <a:pt x="66" y="34"/>
                </a:lnTo>
                <a:lnTo>
                  <a:pt x="73" y="36"/>
                </a:lnTo>
                <a:lnTo>
                  <a:pt x="74" y="42"/>
                </a:lnTo>
                <a:lnTo>
                  <a:pt x="83" y="42"/>
                </a:lnTo>
                <a:lnTo>
                  <a:pt x="84" y="44"/>
                </a:lnTo>
                <a:lnTo>
                  <a:pt x="86" y="42"/>
                </a:lnTo>
                <a:lnTo>
                  <a:pt x="88" y="39"/>
                </a:lnTo>
                <a:lnTo>
                  <a:pt x="93" y="37"/>
                </a:lnTo>
                <a:lnTo>
                  <a:pt x="94" y="37"/>
                </a:lnTo>
                <a:lnTo>
                  <a:pt x="98" y="39"/>
                </a:lnTo>
                <a:lnTo>
                  <a:pt x="100" y="42"/>
                </a:lnTo>
                <a:lnTo>
                  <a:pt x="103" y="39"/>
                </a:lnTo>
                <a:lnTo>
                  <a:pt x="108" y="37"/>
                </a:lnTo>
                <a:lnTo>
                  <a:pt x="111" y="34"/>
                </a:lnTo>
                <a:lnTo>
                  <a:pt x="118" y="32"/>
                </a:lnTo>
                <a:lnTo>
                  <a:pt x="120" y="34"/>
                </a:lnTo>
                <a:lnTo>
                  <a:pt x="125" y="32"/>
                </a:lnTo>
                <a:lnTo>
                  <a:pt x="125" y="29"/>
                </a:lnTo>
                <a:lnTo>
                  <a:pt x="128" y="27"/>
                </a:lnTo>
                <a:lnTo>
                  <a:pt x="130" y="32"/>
                </a:lnTo>
                <a:lnTo>
                  <a:pt x="130" y="36"/>
                </a:lnTo>
                <a:lnTo>
                  <a:pt x="131" y="37"/>
                </a:lnTo>
                <a:lnTo>
                  <a:pt x="136" y="37"/>
                </a:lnTo>
                <a:lnTo>
                  <a:pt x="140" y="41"/>
                </a:lnTo>
                <a:lnTo>
                  <a:pt x="142" y="46"/>
                </a:lnTo>
                <a:lnTo>
                  <a:pt x="143" y="47"/>
                </a:lnTo>
                <a:lnTo>
                  <a:pt x="142" y="51"/>
                </a:lnTo>
                <a:lnTo>
                  <a:pt x="142" y="54"/>
                </a:lnTo>
                <a:lnTo>
                  <a:pt x="145" y="52"/>
                </a:lnTo>
                <a:lnTo>
                  <a:pt x="153" y="51"/>
                </a:lnTo>
                <a:lnTo>
                  <a:pt x="155" y="52"/>
                </a:lnTo>
                <a:lnTo>
                  <a:pt x="155" y="57"/>
                </a:lnTo>
                <a:lnTo>
                  <a:pt x="162" y="56"/>
                </a:lnTo>
                <a:lnTo>
                  <a:pt x="167" y="61"/>
                </a:lnTo>
                <a:lnTo>
                  <a:pt x="163" y="73"/>
                </a:lnTo>
                <a:lnTo>
                  <a:pt x="163" y="76"/>
                </a:lnTo>
                <a:lnTo>
                  <a:pt x="168" y="81"/>
                </a:lnTo>
                <a:lnTo>
                  <a:pt x="175" y="84"/>
                </a:lnTo>
                <a:lnTo>
                  <a:pt x="180" y="88"/>
                </a:lnTo>
                <a:lnTo>
                  <a:pt x="180" y="93"/>
                </a:lnTo>
                <a:lnTo>
                  <a:pt x="182" y="98"/>
                </a:lnTo>
                <a:lnTo>
                  <a:pt x="182" y="101"/>
                </a:lnTo>
                <a:lnTo>
                  <a:pt x="185" y="108"/>
                </a:lnTo>
                <a:lnTo>
                  <a:pt x="189" y="113"/>
                </a:lnTo>
                <a:lnTo>
                  <a:pt x="190" y="118"/>
                </a:lnTo>
                <a:lnTo>
                  <a:pt x="194" y="121"/>
                </a:lnTo>
                <a:lnTo>
                  <a:pt x="197" y="128"/>
                </a:lnTo>
                <a:lnTo>
                  <a:pt x="197" y="135"/>
                </a:lnTo>
                <a:lnTo>
                  <a:pt x="194" y="141"/>
                </a:lnTo>
                <a:lnTo>
                  <a:pt x="192" y="147"/>
                </a:lnTo>
                <a:lnTo>
                  <a:pt x="190" y="150"/>
                </a:lnTo>
                <a:lnTo>
                  <a:pt x="190" y="155"/>
                </a:lnTo>
                <a:lnTo>
                  <a:pt x="194" y="163"/>
                </a:lnTo>
                <a:lnTo>
                  <a:pt x="197" y="168"/>
                </a:lnTo>
                <a:lnTo>
                  <a:pt x="197" y="172"/>
                </a:lnTo>
                <a:lnTo>
                  <a:pt x="197" y="175"/>
                </a:lnTo>
                <a:lnTo>
                  <a:pt x="197" y="177"/>
                </a:lnTo>
                <a:lnTo>
                  <a:pt x="202" y="180"/>
                </a:lnTo>
                <a:lnTo>
                  <a:pt x="207" y="180"/>
                </a:lnTo>
                <a:lnTo>
                  <a:pt x="212" y="182"/>
                </a:lnTo>
                <a:lnTo>
                  <a:pt x="212" y="182"/>
                </a:lnTo>
                <a:lnTo>
                  <a:pt x="217" y="189"/>
                </a:lnTo>
                <a:lnTo>
                  <a:pt x="219" y="190"/>
                </a:lnTo>
                <a:lnTo>
                  <a:pt x="219" y="197"/>
                </a:lnTo>
                <a:lnTo>
                  <a:pt x="215" y="202"/>
                </a:lnTo>
                <a:lnTo>
                  <a:pt x="212" y="205"/>
                </a:lnTo>
                <a:lnTo>
                  <a:pt x="209" y="209"/>
                </a:lnTo>
                <a:lnTo>
                  <a:pt x="204" y="212"/>
                </a:lnTo>
                <a:lnTo>
                  <a:pt x="200" y="214"/>
                </a:lnTo>
                <a:lnTo>
                  <a:pt x="197" y="214"/>
                </a:lnTo>
                <a:lnTo>
                  <a:pt x="195" y="214"/>
                </a:lnTo>
                <a:lnTo>
                  <a:pt x="194" y="215"/>
                </a:lnTo>
                <a:lnTo>
                  <a:pt x="192" y="217"/>
                </a:lnTo>
                <a:lnTo>
                  <a:pt x="194" y="221"/>
                </a:lnTo>
                <a:lnTo>
                  <a:pt x="195" y="227"/>
                </a:lnTo>
                <a:lnTo>
                  <a:pt x="195" y="236"/>
                </a:lnTo>
                <a:lnTo>
                  <a:pt x="190" y="241"/>
                </a:lnTo>
                <a:lnTo>
                  <a:pt x="187" y="246"/>
                </a:lnTo>
                <a:lnTo>
                  <a:pt x="180" y="251"/>
                </a:lnTo>
                <a:lnTo>
                  <a:pt x="175" y="254"/>
                </a:lnTo>
                <a:lnTo>
                  <a:pt x="173" y="259"/>
                </a:lnTo>
                <a:lnTo>
                  <a:pt x="168" y="263"/>
                </a:lnTo>
                <a:lnTo>
                  <a:pt x="165" y="264"/>
                </a:lnTo>
                <a:lnTo>
                  <a:pt x="163" y="266"/>
                </a:lnTo>
                <a:lnTo>
                  <a:pt x="157" y="273"/>
                </a:lnTo>
                <a:lnTo>
                  <a:pt x="153" y="279"/>
                </a:lnTo>
                <a:lnTo>
                  <a:pt x="152" y="284"/>
                </a:lnTo>
                <a:lnTo>
                  <a:pt x="148" y="291"/>
                </a:lnTo>
                <a:lnTo>
                  <a:pt x="147" y="296"/>
                </a:lnTo>
                <a:lnTo>
                  <a:pt x="145" y="298"/>
                </a:lnTo>
                <a:lnTo>
                  <a:pt x="143" y="298"/>
                </a:lnTo>
                <a:lnTo>
                  <a:pt x="142" y="298"/>
                </a:lnTo>
                <a:lnTo>
                  <a:pt x="142" y="298"/>
                </a:lnTo>
                <a:lnTo>
                  <a:pt x="140" y="296"/>
                </a:lnTo>
                <a:lnTo>
                  <a:pt x="138" y="296"/>
                </a:lnTo>
                <a:lnTo>
                  <a:pt x="138" y="296"/>
                </a:lnTo>
                <a:lnTo>
                  <a:pt x="138" y="296"/>
                </a:lnTo>
                <a:lnTo>
                  <a:pt x="138" y="298"/>
                </a:lnTo>
                <a:lnTo>
                  <a:pt x="136" y="298"/>
                </a:lnTo>
                <a:lnTo>
                  <a:pt x="136" y="298"/>
                </a:lnTo>
                <a:lnTo>
                  <a:pt x="136" y="300"/>
                </a:lnTo>
                <a:lnTo>
                  <a:pt x="135" y="300"/>
                </a:lnTo>
                <a:lnTo>
                  <a:pt x="135" y="300"/>
                </a:lnTo>
                <a:lnTo>
                  <a:pt x="135" y="300"/>
                </a:lnTo>
                <a:lnTo>
                  <a:pt x="133" y="300"/>
                </a:lnTo>
                <a:lnTo>
                  <a:pt x="133" y="300"/>
                </a:lnTo>
                <a:lnTo>
                  <a:pt x="133" y="300"/>
                </a:lnTo>
                <a:lnTo>
                  <a:pt x="133" y="300"/>
                </a:lnTo>
                <a:lnTo>
                  <a:pt x="131" y="301"/>
                </a:lnTo>
                <a:lnTo>
                  <a:pt x="131" y="301"/>
                </a:lnTo>
                <a:lnTo>
                  <a:pt x="131" y="301"/>
                </a:lnTo>
                <a:lnTo>
                  <a:pt x="130" y="301"/>
                </a:lnTo>
                <a:lnTo>
                  <a:pt x="128" y="301"/>
                </a:lnTo>
                <a:lnTo>
                  <a:pt x="126" y="301"/>
                </a:lnTo>
                <a:lnTo>
                  <a:pt x="126" y="301"/>
                </a:lnTo>
                <a:lnTo>
                  <a:pt x="126" y="303"/>
                </a:lnTo>
                <a:lnTo>
                  <a:pt x="126" y="308"/>
                </a:lnTo>
                <a:lnTo>
                  <a:pt x="126" y="308"/>
                </a:lnTo>
                <a:lnTo>
                  <a:pt x="126" y="310"/>
                </a:lnTo>
                <a:lnTo>
                  <a:pt x="126" y="310"/>
                </a:lnTo>
                <a:lnTo>
                  <a:pt x="125" y="311"/>
                </a:lnTo>
                <a:lnTo>
                  <a:pt x="125" y="311"/>
                </a:lnTo>
                <a:lnTo>
                  <a:pt x="123" y="311"/>
                </a:lnTo>
                <a:lnTo>
                  <a:pt x="123" y="313"/>
                </a:lnTo>
                <a:lnTo>
                  <a:pt x="123" y="313"/>
                </a:lnTo>
                <a:lnTo>
                  <a:pt x="121" y="315"/>
                </a:lnTo>
                <a:lnTo>
                  <a:pt x="121" y="315"/>
                </a:lnTo>
                <a:lnTo>
                  <a:pt x="121" y="315"/>
                </a:lnTo>
                <a:lnTo>
                  <a:pt x="121" y="316"/>
                </a:lnTo>
                <a:lnTo>
                  <a:pt x="121" y="316"/>
                </a:lnTo>
                <a:lnTo>
                  <a:pt x="121" y="321"/>
                </a:lnTo>
                <a:lnTo>
                  <a:pt x="123" y="325"/>
                </a:lnTo>
                <a:lnTo>
                  <a:pt x="123" y="325"/>
                </a:lnTo>
                <a:lnTo>
                  <a:pt x="123" y="326"/>
                </a:lnTo>
                <a:lnTo>
                  <a:pt x="123" y="328"/>
                </a:lnTo>
                <a:lnTo>
                  <a:pt x="123" y="328"/>
                </a:lnTo>
                <a:lnTo>
                  <a:pt x="123" y="330"/>
                </a:lnTo>
                <a:lnTo>
                  <a:pt x="125" y="335"/>
                </a:lnTo>
                <a:lnTo>
                  <a:pt x="125" y="335"/>
                </a:lnTo>
                <a:lnTo>
                  <a:pt x="125" y="337"/>
                </a:lnTo>
                <a:lnTo>
                  <a:pt x="125" y="337"/>
                </a:lnTo>
                <a:lnTo>
                  <a:pt x="125" y="337"/>
                </a:lnTo>
                <a:lnTo>
                  <a:pt x="123" y="338"/>
                </a:lnTo>
                <a:lnTo>
                  <a:pt x="121" y="338"/>
                </a:lnTo>
                <a:lnTo>
                  <a:pt x="121" y="338"/>
                </a:lnTo>
                <a:lnTo>
                  <a:pt x="121" y="338"/>
                </a:lnTo>
                <a:lnTo>
                  <a:pt x="120" y="337"/>
                </a:lnTo>
                <a:lnTo>
                  <a:pt x="118" y="337"/>
                </a:lnTo>
                <a:lnTo>
                  <a:pt x="118" y="335"/>
                </a:lnTo>
                <a:lnTo>
                  <a:pt x="118" y="335"/>
                </a:lnTo>
                <a:lnTo>
                  <a:pt x="116" y="337"/>
                </a:lnTo>
                <a:lnTo>
                  <a:pt x="108" y="348"/>
                </a:lnTo>
                <a:lnTo>
                  <a:pt x="106" y="350"/>
                </a:lnTo>
                <a:lnTo>
                  <a:pt x="105" y="352"/>
                </a:lnTo>
                <a:lnTo>
                  <a:pt x="101" y="353"/>
                </a:lnTo>
                <a:lnTo>
                  <a:pt x="100" y="353"/>
                </a:lnTo>
                <a:lnTo>
                  <a:pt x="98" y="353"/>
                </a:lnTo>
                <a:lnTo>
                  <a:pt x="96" y="353"/>
                </a:lnTo>
                <a:lnTo>
                  <a:pt x="96" y="353"/>
                </a:lnTo>
                <a:lnTo>
                  <a:pt x="94" y="353"/>
                </a:lnTo>
                <a:lnTo>
                  <a:pt x="94" y="353"/>
                </a:lnTo>
                <a:lnTo>
                  <a:pt x="94" y="353"/>
                </a:lnTo>
                <a:lnTo>
                  <a:pt x="91" y="350"/>
                </a:lnTo>
                <a:lnTo>
                  <a:pt x="91" y="350"/>
                </a:lnTo>
                <a:lnTo>
                  <a:pt x="91" y="350"/>
                </a:lnTo>
                <a:lnTo>
                  <a:pt x="88" y="350"/>
                </a:lnTo>
                <a:lnTo>
                  <a:pt x="88" y="350"/>
                </a:lnTo>
                <a:lnTo>
                  <a:pt x="84" y="350"/>
                </a:lnTo>
                <a:lnTo>
                  <a:pt x="83" y="350"/>
                </a:lnTo>
                <a:lnTo>
                  <a:pt x="83" y="352"/>
                </a:lnTo>
                <a:lnTo>
                  <a:pt x="81" y="353"/>
                </a:lnTo>
                <a:lnTo>
                  <a:pt x="81" y="353"/>
                </a:lnTo>
                <a:lnTo>
                  <a:pt x="79" y="355"/>
                </a:lnTo>
                <a:lnTo>
                  <a:pt x="79" y="355"/>
                </a:lnTo>
                <a:lnTo>
                  <a:pt x="79" y="355"/>
                </a:lnTo>
                <a:lnTo>
                  <a:pt x="78" y="355"/>
                </a:lnTo>
                <a:lnTo>
                  <a:pt x="78" y="355"/>
                </a:lnTo>
                <a:lnTo>
                  <a:pt x="78" y="353"/>
                </a:lnTo>
                <a:lnTo>
                  <a:pt x="76" y="353"/>
                </a:lnTo>
                <a:lnTo>
                  <a:pt x="76" y="353"/>
                </a:lnTo>
                <a:lnTo>
                  <a:pt x="76" y="353"/>
                </a:lnTo>
                <a:lnTo>
                  <a:pt x="76" y="352"/>
                </a:lnTo>
                <a:lnTo>
                  <a:pt x="76" y="352"/>
                </a:lnTo>
                <a:lnTo>
                  <a:pt x="76" y="352"/>
                </a:lnTo>
                <a:lnTo>
                  <a:pt x="76" y="350"/>
                </a:lnTo>
                <a:lnTo>
                  <a:pt x="76" y="348"/>
                </a:lnTo>
                <a:lnTo>
                  <a:pt x="78" y="347"/>
                </a:lnTo>
                <a:lnTo>
                  <a:pt x="78" y="347"/>
                </a:lnTo>
                <a:lnTo>
                  <a:pt x="78" y="345"/>
                </a:lnTo>
                <a:lnTo>
                  <a:pt x="76" y="345"/>
                </a:lnTo>
                <a:lnTo>
                  <a:pt x="76" y="345"/>
                </a:lnTo>
                <a:lnTo>
                  <a:pt x="76" y="345"/>
                </a:lnTo>
                <a:lnTo>
                  <a:pt x="74" y="345"/>
                </a:lnTo>
                <a:lnTo>
                  <a:pt x="73" y="345"/>
                </a:lnTo>
                <a:lnTo>
                  <a:pt x="73" y="347"/>
                </a:lnTo>
                <a:lnTo>
                  <a:pt x="71" y="347"/>
                </a:lnTo>
                <a:lnTo>
                  <a:pt x="68" y="348"/>
                </a:lnTo>
                <a:lnTo>
                  <a:pt x="68" y="348"/>
                </a:lnTo>
                <a:lnTo>
                  <a:pt x="68" y="348"/>
                </a:lnTo>
                <a:lnTo>
                  <a:pt x="68" y="348"/>
                </a:lnTo>
                <a:lnTo>
                  <a:pt x="68" y="350"/>
                </a:lnTo>
                <a:lnTo>
                  <a:pt x="66" y="350"/>
                </a:lnTo>
                <a:lnTo>
                  <a:pt x="66" y="350"/>
                </a:lnTo>
                <a:lnTo>
                  <a:pt x="49" y="353"/>
                </a:lnTo>
                <a:lnTo>
                  <a:pt x="46" y="355"/>
                </a:lnTo>
                <a:lnTo>
                  <a:pt x="44" y="357"/>
                </a:lnTo>
                <a:lnTo>
                  <a:pt x="44" y="357"/>
                </a:lnTo>
                <a:lnTo>
                  <a:pt x="44" y="357"/>
                </a:lnTo>
                <a:lnTo>
                  <a:pt x="44" y="357"/>
                </a:lnTo>
                <a:lnTo>
                  <a:pt x="46" y="358"/>
                </a:lnTo>
                <a:lnTo>
                  <a:pt x="46" y="358"/>
                </a:lnTo>
                <a:lnTo>
                  <a:pt x="46" y="360"/>
                </a:lnTo>
                <a:lnTo>
                  <a:pt x="46" y="360"/>
                </a:lnTo>
                <a:lnTo>
                  <a:pt x="46" y="362"/>
                </a:lnTo>
                <a:lnTo>
                  <a:pt x="46" y="363"/>
                </a:lnTo>
                <a:lnTo>
                  <a:pt x="46" y="365"/>
                </a:lnTo>
                <a:lnTo>
                  <a:pt x="46" y="365"/>
                </a:lnTo>
                <a:lnTo>
                  <a:pt x="46" y="365"/>
                </a:lnTo>
                <a:lnTo>
                  <a:pt x="46" y="367"/>
                </a:lnTo>
                <a:lnTo>
                  <a:pt x="44" y="367"/>
                </a:lnTo>
                <a:lnTo>
                  <a:pt x="44" y="367"/>
                </a:lnTo>
                <a:lnTo>
                  <a:pt x="42" y="368"/>
                </a:lnTo>
                <a:lnTo>
                  <a:pt x="42" y="368"/>
                </a:lnTo>
                <a:lnTo>
                  <a:pt x="42" y="368"/>
                </a:lnTo>
                <a:lnTo>
                  <a:pt x="41" y="368"/>
                </a:lnTo>
                <a:lnTo>
                  <a:pt x="39" y="372"/>
                </a:lnTo>
                <a:lnTo>
                  <a:pt x="39" y="374"/>
                </a:lnTo>
                <a:lnTo>
                  <a:pt x="39" y="374"/>
                </a:lnTo>
                <a:lnTo>
                  <a:pt x="37" y="375"/>
                </a:lnTo>
                <a:lnTo>
                  <a:pt x="37" y="375"/>
                </a:lnTo>
                <a:lnTo>
                  <a:pt x="37" y="375"/>
                </a:lnTo>
                <a:lnTo>
                  <a:pt x="29" y="375"/>
                </a:lnTo>
                <a:lnTo>
                  <a:pt x="27" y="375"/>
                </a:lnTo>
                <a:lnTo>
                  <a:pt x="26" y="372"/>
                </a:lnTo>
                <a:lnTo>
                  <a:pt x="22" y="372"/>
                </a:lnTo>
                <a:lnTo>
                  <a:pt x="19" y="370"/>
                </a:lnTo>
                <a:lnTo>
                  <a:pt x="17" y="370"/>
                </a:lnTo>
                <a:lnTo>
                  <a:pt x="15" y="368"/>
                </a:lnTo>
                <a:lnTo>
                  <a:pt x="15" y="368"/>
                </a:lnTo>
                <a:lnTo>
                  <a:pt x="15" y="367"/>
                </a:lnTo>
                <a:lnTo>
                  <a:pt x="15" y="367"/>
                </a:lnTo>
                <a:lnTo>
                  <a:pt x="14" y="365"/>
                </a:lnTo>
                <a:lnTo>
                  <a:pt x="14" y="365"/>
                </a:lnTo>
                <a:lnTo>
                  <a:pt x="14" y="363"/>
                </a:lnTo>
                <a:lnTo>
                  <a:pt x="12" y="363"/>
                </a:lnTo>
                <a:lnTo>
                  <a:pt x="7" y="360"/>
                </a:lnTo>
                <a:lnTo>
                  <a:pt x="7" y="360"/>
                </a:lnTo>
                <a:lnTo>
                  <a:pt x="7" y="360"/>
                </a:lnTo>
                <a:lnTo>
                  <a:pt x="5" y="360"/>
                </a:lnTo>
                <a:lnTo>
                  <a:pt x="4" y="360"/>
                </a:lnTo>
                <a:lnTo>
                  <a:pt x="4" y="360"/>
                </a:lnTo>
                <a:lnTo>
                  <a:pt x="2" y="357"/>
                </a:lnTo>
                <a:lnTo>
                  <a:pt x="0" y="355"/>
                </a:lnTo>
                <a:lnTo>
                  <a:pt x="7" y="350"/>
                </a:lnTo>
                <a:lnTo>
                  <a:pt x="7" y="350"/>
                </a:lnTo>
                <a:lnTo>
                  <a:pt x="7" y="348"/>
                </a:lnTo>
                <a:lnTo>
                  <a:pt x="7" y="348"/>
                </a:lnTo>
                <a:lnTo>
                  <a:pt x="7" y="348"/>
                </a:lnTo>
                <a:lnTo>
                  <a:pt x="7" y="347"/>
                </a:lnTo>
                <a:lnTo>
                  <a:pt x="7" y="347"/>
                </a:lnTo>
                <a:lnTo>
                  <a:pt x="7" y="347"/>
                </a:lnTo>
                <a:lnTo>
                  <a:pt x="7" y="345"/>
                </a:lnTo>
                <a:lnTo>
                  <a:pt x="9" y="345"/>
                </a:lnTo>
                <a:lnTo>
                  <a:pt x="14" y="340"/>
                </a:lnTo>
                <a:lnTo>
                  <a:pt x="14" y="340"/>
                </a:lnTo>
                <a:lnTo>
                  <a:pt x="14" y="338"/>
                </a:lnTo>
                <a:lnTo>
                  <a:pt x="14" y="337"/>
                </a:lnTo>
                <a:lnTo>
                  <a:pt x="14" y="337"/>
                </a:lnTo>
                <a:lnTo>
                  <a:pt x="14" y="335"/>
                </a:lnTo>
                <a:lnTo>
                  <a:pt x="14" y="335"/>
                </a:lnTo>
                <a:lnTo>
                  <a:pt x="14" y="335"/>
                </a:lnTo>
                <a:lnTo>
                  <a:pt x="14" y="335"/>
                </a:lnTo>
                <a:lnTo>
                  <a:pt x="14" y="333"/>
                </a:lnTo>
                <a:lnTo>
                  <a:pt x="14" y="333"/>
                </a:lnTo>
                <a:lnTo>
                  <a:pt x="9" y="337"/>
                </a:lnTo>
                <a:lnTo>
                  <a:pt x="7" y="337"/>
                </a:lnTo>
                <a:lnTo>
                  <a:pt x="7" y="337"/>
                </a:lnTo>
                <a:lnTo>
                  <a:pt x="5" y="333"/>
                </a:lnTo>
                <a:lnTo>
                  <a:pt x="5" y="333"/>
                </a:lnTo>
                <a:lnTo>
                  <a:pt x="4" y="333"/>
                </a:lnTo>
                <a:lnTo>
                  <a:pt x="4" y="333"/>
                </a:lnTo>
                <a:lnTo>
                  <a:pt x="4" y="333"/>
                </a:lnTo>
                <a:lnTo>
                  <a:pt x="4" y="333"/>
                </a:lnTo>
                <a:lnTo>
                  <a:pt x="2" y="333"/>
                </a:lnTo>
                <a:lnTo>
                  <a:pt x="0" y="335"/>
                </a:lnTo>
                <a:lnTo>
                  <a:pt x="0" y="335"/>
                </a:lnTo>
                <a:lnTo>
                  <a:pt x="0" y="335"/>
                </a:lnTo>
                <a:lnTo>
                  <a:pt x="0" y="335"/>
                </a:lnTo>
                <a:lnTo>
                  <a:pt x="0" y="333"/>
                </a:lnTo>
                <a:lnTo>
                  <a:pt x="0" y="333"/>
                </a:lnTo>
                <a:lnTo>
                  <a:pt x="0" y="333"/>
                </a:lnTo>
                <a:lnTo>
                  <a:pt x="0" y="333"/>
                </a:lnTo>
                <a:lnTo>
                  <a:pt x="0" y="331"/>
                </a:lnTo>
                <a:lnTo>
                  <a:pt x="0" y="331"/>
                </a:lnTo>
                <a:lnTo>
                  <a:pt x="0" y="331"/>
                </a:lnTo>
                <a:lnTo>
                  <a:pt x="0" y="330"/>
                </a:lnTo>
                <a:lnTo>
                  <a:pt x="0" y="330"/>
                </a:lnTo>
                <a:lnTo>
                  <a:pt x="4" y="326"/>
                </a:lnTo>
                <a:lnTo>
                  <a:pt x="7" y="321"/>
                </a:lnTo>
                <a:lnTo>
                  <a:pt x="7" y="320"/>
                </a:lnTo>
                <a:lnTo>
                  <a:pt x="7" y="320"/>
                </a:lnTo>
                <a:lnTo>
                  <a:pt x="7" y="320"/>
                </a:lnTo>
                <a:lnTo>
                  <a:pt x="7" y="316"/>
                </a:lnTo>
                <a:lnTo>
                  <a:pt x="9" y="316"/>
                </a:lnTo>
                <a:lnTo>
                  <a:pt x="9" y="316"/>
                </a:lnTo>
                <a:lnTo>
                  <a:pt x="10" y="315"/>
                </a:lnTo>
                <a:lnTo>
                  <a:pt x="10" y="315"/>
                </a:lnTo>
                <a:lnTo>
                  <a:pt x="10" y="315"/>
                </a:lnTo>
                <a:lnTo>
                  <a:pt x="12" y="313"/>
                </a:lnTo>
                <a:lnTo>
                  <a:pt x="12" y="311"/>
                </a:lnTo>
                <a:lnTo>
                  <a:pt x="12" y="311"/>
                </a:lnTo>
                <a:lnTo>
                  <a:pt x="12" y="311"/>
                </a:lnTo>
                <a:lnTo>
                  <a:pt x="12" y="310"/>
                </a:lnTo>
                <a:lnTo>
                  <a:pt x="12" y="310"/>
                </a:lnTo>
                <a:lnTo>
                  <a:pt x="12" y="310"/>
                </a:lnTo>
                <a:lnTo>
                  <a:pt x="12" y="308"/>
                </a:lnTo>
                <a:lnTo>
                  <a:pt x="12" y="308"/>
                </a:lnTo>
                <a:lnTo>
                  <a:pt x="14" y="308"/>
                </a:lnTo>
                <a:lnTo>
                  <a:pt x="14" y="306"/>
                </a:lnTo>
                <a:lnTo>
                  <a:pt x="15" y="306"/>
                </a:lnTo>
                <a:lnTo>
                  <a:pt x="15" y="305"/>
                </a:lnTo>
                <a:lnTo>
                  <a:pt x="15" y="306"/>
                </a:lnTo>
                <a:lnTo>
                  <a:pt x="17" y="306"/>
                </a:lnTo>
                <a:lnTo>
                  <a:pt x="19" y="308"/>
                </a:lnTo>
                <a:lnTo>
                  <a:pt x="19" y="310"/>
                </a:lnTo>
                <a:lnTo>
                  <a:pt x="21" y="310"/>
                </a:lnTo>
                <a:lnTo>
                  <a:pt x="21" y="310"/>
                </a:lnTo>
                <a:lnTo>
                  <a:pt x="21" y="310"/>
                </a:lnTo>
                <a:lnTo>
                  <a:pt x="22" y="308"/>
                </a:lnTo>
                <a:lnTo>
                  <a:pt x="24" y="308"/>
                </a:lnTo>
                <a:lnTo>
                  <a:pt x="24" y="308"/>
                </a:lnTo>
                <a:lnTo>
                  <a:pt x="24" y="308"/>
                </a:lnTo>
                <a:lnTo>
                  <a:pt x="24" y="308"/>
                </a:lnTo>
                <a:lnTo>
                  <a:pt x="22" y="306"/>
                </a:lnTo>
                <a:lnTo>
                  <a:pt x="22" y="306"/>
                </a:lnTo>
                <a:lnTo>
                  <a:pt x="22" y="305"/>
                </a:lnTo>
                <a:lnTo>
                  <a:pt x="22" y="305"/>
                </a:lnTo>
                <a:lnTo>
                  <a:pt x="22" y="305"/>
                </a:lnTo>
                <a:lnTo>
                  <a:pt x="22" y="305"/>
                </a:lnTo>
                <a:lnTo>
                  <a:pt x="24" y="303"/>
                </a:lnTo>
                <a:lnTo>
                  <a:pt x="27" y="303"/>
                </a:lnTo>
                <a:lnTo>
                  <a:pt x="27" y="303"/>
                </a:lnTo>
                <a:lnTo>
                  <a:pt x="29" y="300"/>
                </a:lnTo>
                <a:lnTo>
                  <a:pt x="34" y="300"/>
                </a:lnTo>
                <a:lnTo>
                  <a:pt x="34" y="298"/>
                </a:lnTo>
                <a:lnTo>
                  <a:pt x="36" y="298"/>
                </a:lnTo>
                <a:lnTo>
                  <a:pt x="36" y="298"/>
                </a:lnTo>
                <a:lnTo>
                  <a:pt x="36" y="296"/>
                </a:lnTo>
                <a:lnTo>
                  <a:pt x="37" y="296"/>
                </a:lnTo>
                <a:lnTo>
                  <a:pt x="39" y="294"/>
                </a:lnTo>
                <a:lnTo>
                  <a:pt x="39" y="294"/>
                </a:lnTo>
                <a:lnTo>
                  <a:pt x="41" y="294"/>
                </a:lnTo>
                <a:lnTo>
                  <a:pt x="41" y="294"/>
                </a:lnTo>
                <a:lnTo>
                  <a:pt x="42" y="294"/>
                </a:lnTo>
                <a:lnTo>
                  <a:pt x="42" y="294"/>
                </a:lnTo>
                <a:lnTo>
                  <a:pt x="42" y="293"/>
                </a:lnTo>
                <a:lnTo>
                  <a:pt x="44" y="293"/>
                </a:lnTo>
                <a:lnTo>
                  <a:pt x="44" y="293"/>
                </a:lnTo>
                <a:lnTo>
                  <a:pt x="44" y="293"/>
                </a:lnTo>
                <a:lnTo>
                  <a:pt x="46" y="293"/>
                </a:lnTo>
                <a:lnTo>
                  <a:pt x="46" y="293"/>
                </a:lnTo>
                <a:lnTo>
                  <a:pt x="46" y="291"/>
                </a:lnTo>
                <a:lnTo>
                  <a:pt x="47" y="291"/>
                </a:lnTo>
                <a:lnTo>
                  <a:pt x="47" y="289"/>
                </a:lnTo>
                <a:lnTo>
                  <a:pt x="49" y="288"/>
                </a:lnTo>
                <a:lnTo>
                  <a:pt x="49" y="286"/>
                </a:lnTo>
                <a:lnTo>
                  <a:pt x="49" y="286"/>
                </a:lnTo>
                <a:lnTo>
                  <a:pt x="49" y="286"/>
                </a:lnTo>
                <a:lnTo>
                  <a:pt x="47" y="286"/>
                </a:lnTo>
                <a:lnTo>
                  <a:pt x="46" y="284"/>
                </a:lnTo>
                <a:lnTo>
                  <a:pt x="46" y="284"/>
                </a:lnTo>
                <a:lnTo>
                  <a:pt x="46" y="284"/>
                </a:lnTo>
                <a:lnTo>
                  <a:pt x="46" y="283"/>
                </a:lnTo>
                <a:lnTo>
                  <a:pt x="46" y="283"/>
                </a:lnTo>
                <a:lnTo>
                  <a:pt x="46" y="283"/>
                </a:lnTo>
                <a:lnTo>
                  <a:pt x="49" y="281"/>
                </a:lnTo>
                <a:lnTo>
                  <a:pt x="49" y="281"/>
                </a:lnTo>
                <a:lnTo>
                  <a:pt x="49" y="279"/>
                </a:lnTo>
                <a:lnTo>
                  <a:pt x="49" y="279"/>
                </a:lnTo>
                <a:lnTo>
                  <a:pt x="51" y="278"/>
                </a:lnTo>
                <a:lnTo>
                  <a:pt x="51" y="278"/>
                </a:lnTo>
                <a:lnTo>
                  <a:pt x="56" y="274"/>
                </a:lnTo>
                <a:lnTo>
                  <a:pt x="57" y="273"/>
                </a:lnTo>
                <a:lnTo>
                  <a:pt x="57" y="273"/>
                </a:lnTo>
                <a:lnTo>
                  <a:pt x="61" y="271"/>
                </a:lnTo>
                <a:lnTo>
                  <a:pt x="61" y="271"/>
                </a:lnTo>
                <a:lnTo>
                  <a:pt x="63" y="269"/>
                </a:lnTo>
                <a:lnTo>
                  <a:pt x="63" y="269"/>
                </a:lnTo>
                <a:lnTo>
                  <a:pt x="63" y="268"/>
                </a:lnTo>
                <a:lnTo>
                  <a:pt x="63" y="268"/>
                </a:lnTo>
                <a:lnTo>
                  <a:pt x="63" y="268"/>
                </a:lnTo>
                <a:lnTo>
                  <a:pt x="64" y="268"/>
                </a:lnTo>
                <a:lnTo>
                  <a:pt x="66" y="266"/>
                </a:lnTo>
                <a:lnTo>
                  <a:pt x="66" y="266"/>
                </a:lnTo>
                <a:lnTo>
                  <a:pt x="66" y="266"/>
                </a:lnTo>
                <a:lnTo>
                  <a:pt x="68" y="263"/>
                </a:lnTo>
                <a:lnTo>
                  <a:pt x="68" y="263"/>
                </a:lnTo>
                <a:lnTo>
                  <a:pt x="69" y="261"/>
                </a:lnTo>
                <a:lnTo>
                  <a:pt x="69" y="261"/>
                </a:lnTo>
                <a:lnTo>
                  <a:pt x="71" y="261"/>
                </a:lnTo>
                <a:lnTo>
                  <a:pt x="71" y="261"/>
                </a:lnTo>
                <a:lnTo>
                  <a:pt x="71" y="259"/>
                </a:lnTo>
                <a:lnTo>
                  <a:pt x="71" y="259"/>
                </a:lnTo>
                <a:lnTo>
                  <a:pt x="71" y="259"/>
                </a:lnTo>
                <a:lnTo>
                  <a:pt x="71" y="259"/>
                </a:lnTo>
                <a:lnTo>
                  <a:pt x="71" y="258"/>
                </a:lnTo>
                <a:lnTo>
                  <a:pt x="71" y="258"/>
                </a:lnTo>
                <a:lnTo>
                  <a:pt x="69" y="258"/>
                </a:lnTo>
                <a:lnTo>
                  <a:pt x="68" y="254"/>
                </a:lnTo>
                <a:lnTo>
                  <a:pt x="68" y="254"/>
                </a:lnTo>
                <a:lnTo>
                  <a:pt x="66" y="254"/>
                </a:lnTo>
                <a:lnTo>
                  <a:pt x="66" y="252"/>
                </a:lnTo>
                <a:lnTo>
                  <a:pt x="66" y="252"/>
                </a:lnTo>
                <a:lnTo>
                  <a:pt x="66" y="252"/>
                </a:lnTo>
                <a:lnTo>
                  <a:pt x="66" y="251"/>
                </a:lnTo>
                <a:lnTo>
                  <a:pt x="66" y="251"/>
                </a:lnTo>
                <a:lnTo>
                  <a:pt x="66" y="251"/>
                </a:lnTo>
                <a:lnTo>
                  <a:pt x="68" y="251"/>
                </a:lnTo>
                <a:lnTo>
                  <a:pt x="73" y="249"/>
                </a:lnTo>
                <a:lnTo>
                  <a:pt x="73" y="249"/>
                </a:lnTo>
                <a:lnTo>
                  <a:pt x="73" y="247"/>
                </a:lnTo>
                <a:lnTo>
                  <a:pt x="74" y="246"/>
                </a:lnTo>
                <a:lnTo>
                  <a:pt x="76" y="242"/>
                </a:lnTo>
                <a:lnTo>
                  <a:pt x="78" y="242"/>
                </a:lnTo>
                <a:lnTo>
                  <a:pt x="78" y="242"/>
                </a:lnTo>
                <a:lnTo>
                  <a:pt x="74" y="237"/>
                </a:lnTo>
                <a:lnTo>
                  <a:pt x="74" y="236"/>
                </a:lnTo>
                <a:lnTo>
                  <a:pt x="73" y="236"/>
                </a:lnTo>
                <a:lnTo>
                  <a:pt x="73" y="236"/>
                </a:lnTo>
                <a:lnTo>
                  <a:pt x="71" y="237"/>
                </a:lnTo>
                <a:lnTo>
                  <a:pt x="71" y="237"/>
                </a:lnTo>
                <a:lnTo>
                  <a:pt x="71" y="237"/>
                </a:lnTo>
                <a:lnTo>
                  <a:pt x="71" y="236"/>
                </a:lnTo>
                <a:lnTo>
                  <a:pt x="69" y="236"/>
                </a:lnTo>
                <a:lnTo>
                  <a:pt x="71" y="236"/>
                </a:lnTo>
                <a:lnTo>
                  <a:pt x="71" y="234"/>
                </a:lnTo>
                <a:lnTo>
                  <a:pt x="71" y="234"/>
                </a:lnTo>
                <a:lnTo>
                  <a:pt x="71" y="232"/>
                </a:lnTo>
                <a:lnTo>
                  <a:pt x="71" y="232"/>
                </a:lnTo>
                <a:lnTo>
                  <a:pt x="71" y="232"/>
                </a:lnTo>
                <a:lnTo>
                  <a:pt x="71" y="232"/>
                </a:lnTo>
                <a:lnTo>
                  <a:pt x="68" y="229"/>
                </a:lnTo>
                <a:lnTo>
                  <a:pt x="68" y="229"/>
                </a:lnTo>
                <a:lnTo>
                  <a:pt x="68" y="229"/>
                </a:lnTo>
                <a:lnTo>
                  <a:pt x="68" y="229"/>
                </a:lnTo>
                <a:lnTo>
                  <a:pt x="64" y="229"/>
                </a:lnTo>
                <a:lnTo>
                  <a:pt x="63" y="229"/>
                </a:lnTo>
                <a:lnTo>
                  <a:pt x="61" y="227"/>
                </a:lnTo>
                <a:lnTo>
                  <a:pt x="59" y="227"/>
                </a:lnTo>
                <a:lnTo>
                  <a:pt x="59" y="226"/>
                </a:lnTo>
                <a:lnTo>
                  <a:pt x="59" y="226"/>
                </a:lnTo>
                <a:lnTo>
                  <a:pt x="59" y="226"/>
                </a:lnTo>
                <a:lnTo>
                  <a:pt x="59" y="226"/>
                </a:lnTo>
                <a:lnTo>
                  <a:pt x="59" y="224"/>
                </a:lnTo>
                <a:lnTo>
                  <a:pt x="59" y="222"/>
                </a:lnTo>
                <a:lnTo>
                  <a:pt x="59" y="222"/>
                </a:lnTo>
                <a:lnTo>
                  <a:pt x="59" y="222"/>
                </a:lnTo>
                <a:lnTo>
                  <a:pt x="59" y="222"/>
                </a:lnTo>
                <a:lnTo>
                  <a:pt x="59" y="222"/>
                </a:lnTo>
                <a:lnTo>
                  <a:pt x="61" y="221"/>
                </a:lnTo>
                <a:lnTo>
                  <a:pt x="63" y="219"/>
                </a:lnTo>
                <a:lnTo>
                  <a:pt x="63" y="219"/>
                </a:lnTo>
                <a:lnTo>
                  <a:pt x="64" y="217"/>
                </a:lnTo>
                <a:lnTo>
                  <a:pt x="64" y="217"/>
                </a:lnTo>
                <a:lnTo>
                  <a:pt x="64" y="217"/>
                </a:lnTo>
                <a:lnTo>
                  <a:pt x="64" y="215"/>
                </a:lnTo>
                <a:lnTo>
                  <a:pt x="66" y="214"/>
                </a:lnTo>
                <a:lnTo>
                  <a:pt x="66" y="214"/>
                </a:lnTo>
                <a:lnTo>
                  <a:pt x="66" y="212"/>
                </a:lnTo>
                <a:lnTo>
                  <a:pt x="68" y="212"/>
                </a:lnTo>
                <a:lnTo>
                  <a:pt x="68" y="212"/>
                </a:lnTo>
                <a:lnTo>
                  <a:pt x="66" y="212"/>
                </a:lnTo>
                <a:lnTo>
                  <a:pt x="66" y="210"/>
                </a:lnTo>
                <a:lnTo>
                  <a:pt x="64" y="207"/>
                </a:lnTo>
                <a:lnTo>
                  <a:pt x="64" y="207"/>
                </a:lnTo>
                <a:lnTo>
                  <a:pt x="64" y="207"/>
                </a:lnTo>
                <a:lnTo>
                  <a:pt x="66" y="205"/>
                </a:lnTo>
                <a:lnTo>
                  <a:pt x="66" y="204"/>
                </a:lnTo>
                <a:lnTo>
                  <a:pt x="68" y="204"/>
                </a:lnTo>
                <a:lnTo>
                  <a:pt x="68" y="202"/>
                </a:lnTo>
                <a:lnTo>
                  <a:pt x="68" y="202"/>
                </a:lnTo>
                <a:lnTo>
                  <a:pt x="64" y="197"/>
                </a:lnTo>
                <a:lnTo>
                  <a:pt x="63" y="195"/>
                </a:lnTo>
                <a:lnTo>
                  <a:pt x="63" y="195"/>
                </a:lnTo>
                <a:lnTo>
                  <a:pt x="63" y="195"/>
                </a:lnTo>
                <a:lnTo>
                  <a:pt x="63" y="194"/>
                </a:lnTo>
                <a:lnTo>
                  <a:pt x="63" y="194"/>
                </a:lnTo>
                <a:lnTo>
                  <a:pt x="63" y="192"/>
                </a:lnTo>
                <a:lnTo>
                  <a:pt x="59" y="190"/>
                </a:lnTo>
                <a:lnTo>
                  <a:pt x="57" y="189"/>
                </a:lnTo>
                <a:lnTo>
                  <a:pt x="57" y="190"/>
                </a:lnTo>
                <a:lnTo>
                  <a:pt x="54" y="190"/>
                </a:lnTo>
                <a:lnTo>
                  <a:pt x="54" y="192"/>
                </a:lnTo>
                <a:lnTo>
                  <a:pt x="54" y="192"/>
                </a:lnTo>
                <a:lnTo>
                  <a:pt x="54" y="194"/>
                </a:lnTo>
                <a:lnTo>
                  <a:pt x="54" y="194"/>
                </a:lnTo>
                <a:lnTo>
                  <a:pt x="52" y="194"/>
                </a:lnTo>
                <a:lnTo>
                  <a:pt x="52" y="194"/>
                </a:lnTo>
                <a:lnTo>
                  <a:pt x="52" y="192"/>
                </a:lnTo>
                <a:lnTo>
                  <a:pt x="51" y="192"/>
                </a:lnTo>
                <a:lnTo>
                  <a:pt x="51" y="192"/>
                </a:lnTo>
                <a:lnTo>
                  <a:pt x="51" y="192"/>
                </a:lnTo>
                <a:lnTo>
                  <a:pt x="51" y="190"/>
                </a:lnTo>
                <a:lnTo>
                  <a:pt x="52" y="189"/>
                </a:lnTo>
                <a:lnTo>
                  <a:pt x="52" y="187"/>
                </a:lnTo>
                <a:lnTo>
                  <a:pt x="52" y="187"/>
                </a:lnTo>
                <a:lnTo>
                  <a:pt x="52" y="185"/>
                </a:lnTo>
                <a:lnTo>
                  <a:pt x="52" y="185"/>
                </a:lnTo>
                <a:lnTo>
                  <a:pt x="52" y="185"/>
                </a:lnTo>
                <a:lnTo>
                  <a:pt x="56" y="184"/>
                </a:lnTo>
                <a:lnTo>
                  <a:pt x="56" y="182"/>
                </a:lnTo>
                <a:lnTo>
                  <a:pt x="56" y="182"/>
                </a:lnTo>
                <a:lnTo>
                  <a:pt x="57" y="180"/>
                </a:lnTo>
                <a:lnTo>
                  <a:pt x="57" y="178"/>
                </a:lnTo>
                <a:lnTo>
                  <a:pt x="57" y="175"/>
                </a:lnTo>
                <a:lnTo>
                  <a:pt x="57" y="175"/>
                </a:lnTo>
                <a:lnTo>
                  <a:pt x="57" y="173"/>
                </a:lnTo>
                <a:lnTo>
                  <a:pt x="56" y="172"/>
                </a:lnTo>
                <a:lnTo>
                  <a:pt x="56" y="172"/>
                </a:lnTo>
                <a:lnTo>
                  <a:pt x="56" y="172"/>
                </a:lnTo>
                <a:lnTo>
                  <a:pt x="56" y="172"/>
                </a:lnTo>
                <a:lnTo>
                  <a:pt x="56" y="170"/>
                </a:lnTo>
                <a:lnTo>
                  <a:pt x="56" y="170"/>
                </a:lnTo>
                <a:lnTo>
                  <a:pt x="57" y="170"/>
                </a:lnTo>
                <a:lnTo>
                  <a:pt x="57" y="170"/>
                </a:lnTo>
                <a:lnTo>
                  <a:pt x="57" y="170"/>
                </a:lnTo>
                <a:lnTo>
                  <a:pt x="57" y="170"/>
                </a:lnTo>
                <a:lnTo>
                  <a:pt x="59" y="168"/>
                </a:lnTo>
                <a:lnTo>
                  <a:pt x="59" y="168"/>
                </a:lnTo>
                <a:lnTo>
                  <a:pt x="64" y="165"/>
                </a:lnTo>
                <a:lnTo>
                  <a:pt x="64" y="163"/>
                </a:lnTo>
                <a:lnTo>
                  <a:pt x="64" y="163"/>
                </a:lnTo>
                <a:lnTo>
                  <a:pt x="64" y="163"/>
                </a:lnTo>
                <a:lnTo>
                  <a:pt x="64" y="162"/>
                </a:lnTo>
                <a:lnTo>
                  <a:pt x="64" y="160"/>
                </a:lnTo>
                <a:lnTo>
                  <a:pt x="64" y="158"/>
                </a:lnTo>
                <a:lnTo>
                  <a:pt x="64" y="158"/>
                </a:lnTo>
                <a:lnTo>
                  <a:pt x="66" y="157"/>
                </a:lnTo>
                <a:lnTo>
                  <a:pt x="66" y="157"/>
                </a:lnTo>
                <a:lnTo>
                  <a:pt x="66" y="157"/>
                </a:lnTo>
                <a:lnTo>
                  <a:pt x="68" y="155"/>
                </a:lnTo>
                <a:lnTo>
                  <a:pt x="68" y="155"/>
                </a:lnTo>
                <a:lnTo>
                  <a:pt x="69" y="153"/>
                </a:lnTo>
                <a:lnTo>
                  <a:pt x="69" y="153"/>
                </a:lnTo>
                <a:lnTo>
                  <a:pt x="73" y="153"/>
                </a:lnTo>
                <a:lnTo>
                  <a:pt x="74" y="153"/>
                </a:lnTo>
                <a:lnTo>
                  <a:pt x="74" y="152"/>
                </a:lnTo>
                <a:lnTo>
                  <a:pt x="78" y="148"/>
                </a:lnTo>
                <a:lnTo>
                  <a:pt x="79" y="148"/>
                </a:lnTo>
                <a:lnTo>
                  <a:pt x="79" y="148"/>
                </a:lnTo>
                <a:lnTo>
                  <a:pt x="79" y="147"/>
                </a:lnTo>
                <a:lnTo>
                  <a:pt x="78" y="147"/>
                </a:lnTo>
                <a:lnTo>
                  <a:pt x="78" y="147"/>
                </a:lnTo>
                <a:lnTo>
                  <a:pt x="78" y="147"/>
                </a:lnTo>
                <a:lnTo>
                  <a:pt x="78" y="147"/>
                </a:lnTo>
                <a:lnTo>
                  <a:pt x="74" y="147"/>
                </a:lnTo>
                <a:lnTo>
                  <a:pt x="74" y="147"/>
                </a:lnTo>
                <a:lnTo>
                  <a:pt x="74" y="147"/>
                </a:lnTo>
                <a:lnTo>
                  <a:pt x="74" y="145"/>
                </a:lnTo>
                <a:lnTo>
                  <a:pt x="74" y="145"/>
                </a:lnTo>
                <a:lnTo>
                  <a:pt x="74" y="143"/>
                </a:lnTo>
                <a:lnTo>
                  <a:pt x="74" y="143"/>
                </a:lnTo>
                <a:lnTo>
                  <a:pt x="74" y="143"/>
                </a:lnTo>
                <a:lnTo>
                  <a:pt x="76" y="140"/>
                </a:lnTo>
                <a:lnTo>
                  <a:pt x="76" y="140"/>
                </a:lnTo>
                <a:lnTo>
                  <a:pt x="76" y="140"/>
                </a:lnTo>
                <a:lnTo>
                  <a:pt x="74" y="138"/>
                </a:lnTo>
                <a:lnTo>
                  <a:pt x="73" y="138"/>
                </a:lnTo>
                <a:lnTo>
                  <a:pt x="71" y="138"/>
                </a:lnTo>
                <a:lnTo>
                  <a:pt x="68" y="138"/>
                </a:lnTo>
                <a:lnTo>
                  <a:pt x="68" y="138"/>
                </a:lnTo>
                <a:lnTo>
                  <a:pt x="68" y="138"/>
                </a:lnTo>
                <a:lnTo>
                  <a:pt x="68" y="136"/>
                </a:lnTo>
                <a:lnTo>
                  <a:pt x="68" y="136"/>
                </a:lnTo>
                <a:lnTo>
                  <a:pt x="68" y="135"/>
                </a:lnTo>
                <a:lnTo>
                  <a:pt x="66" y="135"/>
                </a:lnTo>
                <a:lnTo>
                  <a:pt x="64" y="130"/>
                </a:lnTo>
                <a:lnTo>
                  <a:pt x="64" y="128"/>
                </a:lnTo>
                <a:lnTo>
                  <a:pt x="63" y="128"/>
                </a:lnTo>
                <a:lnTo>
                  <a:pt x="63" y="128"/>
                </a:lnTo>
                <a:lnTo>
                  <a:pt x="63" y="126"/>
                </a:lnTo>
                <a:lnTo>
                  <a:pt x="63" y="126"/>
                </a:lnTo>
                <a:lnTo>
                  <a:pt x="64" y="126"/>
                </a:lnTo>
                <a:lnTo>
                  <a:pt x="64" y="125"/>
                </a:lnTo>
                <a:lnTo>
                  <a:pt x="64" y="125"/>
                </a:lnTo>
                <a:lnTo>
                  <a:pt x="64" y="125"/>
                </a:lnTo>
                <a:lnTo>
                  <a:pt x="66" y="123"/>
                </a:lnTo>
                <a:lnTo>
                  <a:pt x="74" y="120"/>
                </a:lnTo>
                <a:lnTo>
                  <a:pt x="74" y="120"/>
                </a:lnTo>
                <a:lnTo>
                  <a:pt x="74" y="120"/>
                </a:lnTo>
                <a:lnTo>
                  <a:pt x="74" y="120"/>
                </a:lnTo>
                <a:lnTo>
                  <a:pt x="74" y="116"/>
                </a:lnTo>
                <a:lnTo>
                  <a:pt x="74" y="116"/>
                </a:lnTo>
                <a:lnTo>
                  <a:pt x="74" y="115"/>
                </a:lnTo>
                <a:lnTo>
                  <a:pt x="76" y="111"/>
                </a:lnTo>
                <a:lnTo>
                  <a:pt x="76" y="111"/>
                </a:lnTo>
                <a:lnTo>
                  <a:pt x="76" y="110"/>
                </a:lnTo>
                <a:lnTo>
                  <a:pt x="76" y="110"/>
                </a:lnTo>
                <a:lnTo>
                  <a:pt x="74" y="110"/>
                </a:lnTo>
                <a:lnTo>
                  <a:pt x="74" y="110"/>
                </a:lnTo>
                <a:lnTo>
                  <a:pt x="74" y="108"/>
                </a:lnTo>
                <a:lnTo>
                  <a:pt x="74" y="108"/>
                </a:lnTo>
                <a:lnTo>
                  <a:pt x="74" y="108"/>
                </a:lnTo>
                <a:lnTo>
                  <a:pt x="74" y="106"/>
                </a:lnTo>
                <a:lnTo>
                  <a:pt x="74" y="106"/>
                </a:lnTo>
                <a:lnTo>
                  <a:pt x="74" y="106"/>
                </a:lnTo>
                <a:lnTo>
                  <a:pt x="74" y="104"/>
                </a:lnTo>
                <a:lnTo>
                  <a:pt x="74" y="104"/>
                </a:lnTo>
                <a:lnTo>
                  <a:pt x="74" y="104"/>
                </a:lnTo>
                <a:lnTo>
                  <a:pt x="74" y="103"/>
                </a:lnTo>
                <a:lnTo>
                  <a:pt x="73" y="103"/>
                </a:lnTo>
                <a:lnTo>
                  <a:pt x="73" y="101"/>
                </a:lnTo>
                <a:lnTo>
                  <a:pt x="71" y="101"/>
                </a:lnTo>
                <a:lnTo>
                  <a:pt x="71" y="101"/>
                </a:lnTo>
                <a:lnTo>
                  <a:pt x="68" y="103"/>
                </a:lnTo>
                <a:lnTo>
                  <a:pt x="68" y="103"/>
                </a:lnTo>
                <a:lnTo>
                  <a:pt x="68" y="103"/>
                </a:lnTo>
                <a:lnTo>
                  <a:pt x="66" y="104"/>
                </a:lnTo>
                <a:lnTo>
                  <a:pt x="66" y="106"/>
                </a:lnTo>
                <a:lnTo>
                  <a:pt x="66" y="108"/>
                </a:lnTo>
                <a:lnTo>
                  <a:pt x="64" y="108"/>
                </a:lnTo>
                <a:lnTo>
                  <a:pt x="64" y="108"/>
                </a:lnTo>
                <a:lnTo>
                  <a:pt x="63" y="106"/>
                </a:lnTo>
                <a:lnTo>
                  <a:pt x="63" y="104"/>
                </a:lnTo>
                <a:lnTo>
                  <a:pt x="61" y="104"/>
                </a:lnTo>
                <a:lnTo>
                  <a:pt x="61" y="104"/>
                </a:lnTo>
                <a:lnTo>
                  <a:pt x="61" y="103"/>
                </a:lnTo>
                <a:lnTo>
                  <a:pt x="63" y="101"/>
                </a:lnTo>
                <a:lnTo>
                  <a:pt x="63" y="101"/>
                </a:lnTo>
                <a:lnTo>
                  <a:pt x="63" y="101"/>
                </a:lnTo>
                <a:lnTo>
                  <a:pt x="61" y="99"/>
                </a:lnTo>
                <a:lnTo>
                  <a:pt x="61" y="99"/>
                </a:lnTo>
                <a:lnTo>
                  <a:pt x="57" y="96"/>
                </a:lnTo>
                <a:lnTo>
                  <a:pt x="56" y="96"/>
                </a:lnTo>
                <a:lnTo>
                  <a:pt x="54" y="96"/>
                </a:lnTo>
                <a:lnTo>
                  <a:pt x="54" y="96"/>
                </a:lnTo>
                <a:lnTo>
                  <a:pt x="52" y="96"/>
                </a:lnTo>
                <a:lnTo>
                  <a:pt x="52" y="96"/>
                </a:lnTo>
                <a:lnTo>
                  <a:pt x="52" y="98"/>
                </a:lnTo>
                <a:lnTo>
                  <a:pt x="52" y="98"/>
                </a:lnTo>
                <a:lnTo>
                  <a:pt x="51" y="99"/>
                </a:lnTo>
                <a:lnTo>
                  <a:pt x="49" y="99"/>
                </a:lnTo>
                <a:lnTo>
                  <a:pt x="49" y="99"/>
                </a:lnTo>
                <a:lnTo>
                  <a:pt x="47" y="101"/>
                </a:lnTo>
                <a:lnTo>
                  <a:pt x="47" y="101"/>
                </a:lnTo>
                <a:lnTo>
                  <a:pt x="47" y="103"/>
                </a:lnTo>
                <a:lnTo>
                  <a:pt x="47" y="103"/>
                </a:lnTo>
                <a:lnTo>
                  <a:pt x="46" y="104"/>
                </a:lnTo>
                <a:lnTo>
                  <a:pt x="46" y="104"/>
                </a:lnTo>
                <a:lnTo>
                  <a:pt x="46" y="104"/>
                </a:lnTo>
                <a:lnTo>
                  <a:pt x="44" y="104"/>
                </a:lnTo>
                <a:lnTo>
                  <a:pt x="44" y="104"/>
                </a:lnTo>
                <a:lnTo>
                  <a:pt x="44" y="104"/>
                </a:lnTo>
                <a:lnTo>
                  <a:pt x="44" y="106"/>
                </a:lnTo>
                <a:lnTo>
                  <a:pt x="42" y="106"/>
                </a:lnTo>
                <a:lnTo>
                  <a:pt x="42" y="108"/>
                </a:lnTo>
                <a:lnTo>
                  <a:pt x="41" y="108"/>
                </a:lnTo>
                <a:lnTo>
                  <a:pt x="41" y="108"/>
                </a:lnTo>
                <a:lnTo>
                  <a:pt x="41" y="106"/>
                </a:lnTo>
                <a:lnTo>
                  <a:pt x="41" y="106"/>
                </a:lnTo>
                <a:lnTo>
                  <a:pt x="41" y="106"/>
                </a:lnTo>
                <a:lnTo>
                  <a:pt x="41" y="103"/>
                </a:lnTo>
                <a:lnTo>
                  <a:pt x="39" y="103"/>
                </a:lnTo>
                <a:lnTo>
                  <a:pt x="39" y="103"/>
                </a:lnTo>
                <a:lnTo>
                  <a:pt x="39" y="103"/>
                </a:lnTo>
                <a:lnTo>
                  <a:pt x="32" y="99"/>
                </a:lnTo>
                <a:lnTo>
                  <a:pt x="31" y="98"/>
                </a:lnTo>
                <a:lnTo>
                  <a:pt x="31" y="98"/>
                </a:lnTo>
                <a:lnTo>
                  <a:pt x="31" y="98"/>
                </a:lnTo>
                <a:lnTo>
                  <a:pt x="31" y="98"/>
                </a:lnTo>
                <a:lnTo>
                  <a:pt x="31" y="98"/>
                </a:lnTo>
                <a:lnTo>
                  <a:pt x="36" y="96"/>
                </a:lnTo>
                <a:lnTo>
                  <a:pt x="39" y="96"/>
                </a:lnTo>
                <a:lnTo>
                  <a:pt x="39" y="96"/>
                </a:lnTo>
                <a:lnTo>
                  <a:pt x="39" y="94"/>
                </a:lnTo>
                <a:lnTo>
                  <a:pt x="39" y="94"/>
                </a:lnTo>
                <a:lnTo>
                  <a:pt x="39" y="93"/>
                </a:lnTo>
                <a:lnTo>
                  <a:pt x="39" y="93"/>
                </a:lnTo>
                <a:lnTo>
                  <a:pt x="41" y="91"/>
                </a:lnTo>
                <a:lnTo>
                  <a:pt x="41" y="91"/>
                </a:lnTo>
                <a:lnTo>
                  <a:pt x="41" y="91"/>
                </a:lnTo>
                <a:lnTo>
                  <a:pt x="41" y="89"/>
                </a:lnTo>
                <a:lnTo>
                  <a:pt x="41" y="89"/>
                </a:lnTo>
                <a:lnTo>
                  <a:pt x="41" y="88"/>
                </a:lnTo>
                <a:lnTo>
                  <a:pt x="41" y="88"/>
                </a:lnTo>
                <a:lnTo>
                  <a:pt x="41" y="88"/>
                </a:lnTo>
                <a:lnTo>
                  <a:pt x="41" y="88"/>
                </a:lnTo>
                <a:lnTo>
                  <a:pt x="42" y="86"/>
                </a:lnTo>
                <a:lnTo>
                  <a:pt x="42" y="86"/>
                </a:lnTo>
                <a:lnTo>
                  <a:pt x="42" y="86"/>
                </a:lnTo>
                <a:lnTo>
                  <a:pt x="42" y="86"/>
                </a:lnTo>
                <a:lnTo>
                  <a:pt x="42" y="84"/>
                </a:lnTo>
                <a:lnTo>
                  <a:pt x="42" y="84"/>
                </a:lnTo>
                <a:lnTo>
                  <a:pt x="42" y="81"/>
                </a:lnTo>
                <a:lnTo>
                  <a:pt x="42" y="81"/>
                </a:lnTo>
                <a:lnTo>
                  <a:pt x="42" y="81"/>
                </a:lnTo>
                <a:lnTo>
                  <a:pt x="42" y="78"/>
                </a:lnTo>
                <a:lnTo>
                  <a:pt x="44" y="78"/>
                </a:lnTo>
                <a:lnTo>
                  <a:pt x="44" y="78"/>
                </a:lnTo>
                <a:lnTo>
                  <a:pt x="44" y="71"/>
                </a:lnTo>
                <a:lnTo>
                  <a:pt x="44" y="69"/>
                </a:lnTo>
                <a:lnTo>
                  <a:pt x="44" y="69"/>
                </a:lnTo>
                <a:lnTo>
                  <a:pt x="44" y="67"/>
                </a:lnTo>
                <a:lnTo>
                  <a:pt x="44" y="67"/>
                </a:lnTo>
                <a:lnTo>
                  <a:pt x="44" y="66"/>
                </a:lnTo>
                <a:lnTo>
                  <a:pt x="44" y="66"/>
                </a:lnTo>
                <a:lnTo>
                  <a:pt x="44" y="66"/>
                </a:lnTo>
                <a:lnTo>
                  <a:pt x="44" y="64"/>
                </a:lnTo>
                <a:lnTo>
                  <a:pt x="46" y="64"/>
                </a:lnTo>
                <a:lnTo>
                  <a:pt x="46" y="64"/>
                </a:lnTo>
                <a:lnTo>
                  <a:pt x="47" y="64"/>
                </a:lnTo>
                <a:lnTo>
                  <a:pt x="49" y="64"/>
                </a:lnTo>
                <a:lnTo>
                  <a:pt x="49" y="64"/>
                </a:lnTo>
                <a:lnTo>
                  <a:pt x="49" y="62"/>
                </a:lnTo>
                <a:lnTo>
                  <a:pt x="51" y="61"/>
                </a:lnTo>
                <a:lnTo>
                  <a:pt x="51" y="59"/>
                </a:lnTo>
                <a:lnTo>
                  <a:pt x="51" y="59"/>
                </a:lnTo>
                <a:lnTo>
                  <a:pt x="51" y="57"/>
                </a:lnTo>
                <a:lnTo>
                  <a:pt x="51" y="52"/>
                </a:lnTo>
                <a:lnTo>
                  <a:pt x="51" y="51"/>
                </a:lnTo>
                <a:lnTo>
                  <a:pt x="51" y="51"/>
                </a:lnTo>
                <a:lnTo>
                  <a:pt x="49" y="51"/>
                </a:lnTo>
                <a:lnTo>
                  <a:pt x="49" y="51"/>
                </a:lnTo>
                <a:lnTo>
                  <a:pt x="47" y="52"/>
                </a:lnTo>
                <a:lnTo>
                  <a:pt x="47" y="54"/>
                </a:lnTo>
                <a:lnTo>
                  <a:pt x="47" y="54"/>
                </a:lnTo>
                <a:lnTo>
                  <a:pt x="46" y="52"/>
                </a:lnTo>
                <a:lnTo>
                  <a:pt x="46" y="52"/>
                </a:lnTo>
                <a:lnTo>
                  <a:pt x="46" y="52"/>
                </a:lnTo>
                <a:lnTo>
                  <a:pt x="46" y="52"/>
                </a:lnTo>
                <a:lnTo>
                  <a:pt x="46" y="51"/>
                </a:lnTo>
                <a:lnTo>
                  <a:pt x="46" y="51"/>
                </a:lnTo>
                <a:lnTo>
                  <a:pt x="47" y="49"/>
                </a:lnTo>
                <a:lnTo>
                  <a:pt x="47" y="47"/>
                </a:lnTo>
                <a:lnTo>
                  <a:pt x="47" y="47"/>
                </a:lnTo>
                <a:lnTo>
                  <a:pt x="47" y="46"/>
                </a:lnTo>
                <a:lnTo>
                  <a:pt x="47" y="46"/>
                </a:lnTo>
                <a:lnTo>
                  <a:pt x="46" y="46"/>
                </a:lnTo>
                <a:lnTo>
                  <a:pt x="46" y="44"/>
                </a:lnTo>
                <a:lnTo>
                  <a:pt x="44" y="46"/>
                </a:lnTo>
                <a:lnTo>
                  <a:pt x="44" y="44"/>
                </a:lnTo>
                <a:lnTo>
                  <a:pt x="44" y="44"/>
                </a:lnTo>
                <a:lnTo>
                  <a:pt x="42" y="44"/>
                </a:lnTo>
                <a:lnTo>
                  <a:pt x="42" y="42"/>
                </a:lnTo>
                <a:lnTo>
                  <a:pt x="42" y="42"/>
                </a:lnTo>
                <a:lnTo>
                  <a:pt x="42" y="42"/>
                </a:lnTo>
                <a:lnTo>
                  <a:pt x="41" y="41"/>
                </a:lnTo>
                <a:lnTo>
                  <a:pt x="41" y="41"/>
                </a:lnTo>
                <a:lnTo>
                  <a:pt x="41" y="41"/>
                </a:lnTo>
                <a:lnTo>
                  <a:pt x="41" y="39"/>
                </a:lnTo>
                <a:lnTo>
                  <a:pt x="41" y="39"/>
                </a:lnTo>
                <a:lnTo>
                  <a:pt x="41" y="39"/>
                </a:lnTo>
                <a:lnTo>
                  <a:pt x="41" y="37"/>
                </a:lnTo>
                <a:lnTo>
                  <a:pt x="41" y="36"/>
                </a:lnTo>
                <a:lnTo>
                  <a:pt x="41" y="34"/>
                </a:lnTo>
                <a:lnTo>
                  <a:pt x="41" y="34"/>
                </a:lnTo>
                <a:lnTo>
                  <a:pt x="39" y="34"/>
                </a:lnTo>
                <a:lnTo>
                  <a:pt x="39" y="32"/>
                </a:lnTo>
                <a:lnTo>
                  <a:pt x="39" y="31"/>
                </a:lnTo>
                <a:lnTo>
                  <a:pt x="37" y="31"/>
                </a:lnTo>
                <a:lnTo>
                  <a:pt x="37" y="31"/>
                </a:lnTo>
                <a:lnTo>
                  <a:pt x="37" y="29"/>
                </a:lnTo>
                <a:lnTo>
                  <a:pt x="37" y="27"/>
                </a:lnTo>
                <a:lnTo>
                  <a:pt x="37" y="27"/>
                </a:lnTo>
                <a:lnTo>
                  <a:pt x="37" y="27"/>
                </a:lnTo>
                <a:lnTo>
                  <a:pt x="37" y="24"/>
                </a:lnTo>
                <a:lnTo>
                  <a:pt x="37" y="24"/>
                </a:lnTo>
                <a:lnTo>
                  <a:pt x="36" y="24"/>
                </a:lnTo>
                <a:lnTo>
                  <a:pt x="32" y="19"/>
                </a:lnTo>
                <a:lnTo>
                  <a:pt x="32" y="19"/>
                </a:lnTo>
                <a:lnTo>
                  <a:pt x="32" y="19"/>
                </a:lnTo>
                <a:lnTo>
                  <a:pt x="32" y="17"/>
                </a:lnTo>
                <a:lnTo>
                  <a:pt x="32" y="17"/>
                </a:lnTo>
                <a:lnTo>
                  <a:pt x="32" y="17"/>
                </a:lnTo>
                <a:lnTo>
                  <a:pt x="32" y="15"/>
                </a:lnTo>
                <a:lnTo>
                  <a:pt x="32" y="15"/>
                </a:lnTo>
                <a:lnTo>
                  <a:pt x="32" y="15"/>
                </a:lnTo>
                <a:lnTo>
                  <a:pt x="34" y="14"/>
                </a:lnTo>
                <a:lnTo>
                  <a:pt x="34" y="14"/>
                </a:lnTo>
                <a:lnTo>
                  <a:pt x="34" y="12"/>
                </a:lnTo>
                <a:lnTo>
                  <a:pt x="37" y="10"/>
                </a:lnTo>
                <a:lnTo>
                  <a:pt x="37" y="10"/>
                </a:lnTo>
                <a:lnTo>
                  <a:pt x="41" y="5"/>
                </a:lnTo>
                <a:lnTo>
                  <a:pt x="41" y="5"/>
                </a:lnTo>
                <a:lnTo>
                  <a:pt x="42" y="4"/>
                </a:lnTo>
                <a:lnTo>
                  <a:pt x="44" y="0"/>
                </a:lnTo>
                <a:lnTo>
                  <a:pt x="46" y="2"/>
                </a:lnTo>
                <a:lnTo>
                  <a:pt x="47" y="4"/>
                </a:lnTo>
                <a:lnTo>
                  <a:pt x="51" y="10"/>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32" name="Freeform 115">
            <a:extLst>
              <a:ext uri="{FF2B5EF4-FFF2-40B4-BE49-F238E27FC236}">
                <a16:creationId xmlns:a16="http://schemas.microsoft.com/office/drawing/2014/main" id="{F0E652D2-5D3A-493D-9705-A0790B070669}"/>
              </a:ext>
            </a:extLst>
          </p:cNvPr>
          <p:cNvSpPr>
            <a:spLocks/>
          </p:cNvSpPr>
          <p:nvPr/>
        </p:nvSpPr>
        <p:spPr bwMode="auto">
          <a:xfrm>
            <a:off x="6888692" y="4980418"/>
            <a:ext cx="504973" cy="364005"/>
          </a:xfrm>
          <a:custGeom>
            <a:avLst/>
            <a:gdLst>
              <a:gd name="T0" fmla="*/ 392 w 523"/>
              <a:gd name="T1" fmla="*/ 106 h 377"/>
              <a:gd name="T2" fmla="*/ 412 w 523"/>
              <a:gd name="T3" fmla="*/ 96 h 377"/>
              <a:gd name="T4" fmla="*/ 432 w 523"/>
              <a:gd name="T5" fmla="*/ 108 h 377"/>
              <a:gd name="T6" fmla="*/ 427 w 523"/>
              <a:gd name="T7" fmla="*/ 120 h 377"/>
              <a:gd name="T8" fmla="*/ 430 w 523"/>
              <a:gd name="T9" fmla="*/ 128 h 377"/>
              <a:gd name="T10" fmla="*/ 434 w 523"/>
              <a:gd name="T11" fmla="*/ 135 h 377"/>
              <a:gd name="T12" fmla="*/ 440 w 523"/>
              <a:gd name="T13" fmla="*/ 157 h 377"/>
              <a:gd name="T14" fmla="*/ 430 w 523"/>
              <a:gd name="T15" fmla="*/ 169 h 377"/>
              <a:gd name="T16" fmla="*/ 440 w 523"/>
              <a:gd name="T17" fmla="*/ 172 h 377"/>
              <a:gd name="T18" fmla="*/ 454 w 523"/>
              <a:gd name="T19" fmla="*/ 172 h 377"/>
              <a:gd name="T20" fmla="*/ 464 w 523"/>
              <a:gd name="T21" fmla="*/ 157 h 377"/>
              <a:gd name="T22" fmla="*/ 486 w 523"/>
              <a:gd name="T23" fmla="*/ 147 h 377"/>
              <a:gd name="T24" fmla="*/ 499 w 523"/>
              <a:gd name="T25" fmla="*/ 150 h 377"/>
              <a:gd name="T26" fmla="*/ 498 w 523"/>
              <a:gd name="T27" fmla="*/ 162 h 377"/>
              <a:gd name="T28" fmla="*/ 503 w 523"/>
              <a:gd name="T29" fmla="*/ 172 h 377"/>
              <a:gd name="T30" fmla="*/ 508 w 523"/>
              <a:gd name="T31" fmla="*/ 187 h 377"/>
              <a:gd name="T32" fmla="*/ 503 w 523"/>
              <a:gd name="T33" fmla="*/ 204 h 377"/>
              <a:gd name="T34" fmla="*/ 513 w 523"/>
              <a:gd name="T35" fmla="*/ 217 h 377"/>
              <a:gd name="T36" fmla="*/ 514 w 523"/>
              <a:gd name="T37" fmla="*/ 248 h 377"/>
              <a:gd name="T38" fmla="*/ 521 w 523"/>
              <a:gd name="T39" fmla="*/ 261 h 377"/>
              <a:gd name="T40" fmla="*/ 521 w 523"/>
              <a:gd name="T41" fmla="*/ 274 h 377"/>
              <a:gd name="T42" fmla="*/ 486 w 523"/>
              <a:gd name="T43" fmla="*/ 322 h 377"/>
              <a:gd name="T44" fmla="*/ 479 w 523"/>
              <a:gd name="T45" fmla="*/ 315 h 377"/>
              <a:gd name="T46" fmla="*/ 459 w 523"/>
              <a:gd name="T47" fmla="*/ 320 h 377"/>
              <a:gd name="T48" fmla="*/ 435 w 523"/>
              <a:gd name="T49" fmla="*/ 330 h 377"/>
              <a:gd name="T50" fmla="*/ 429 w 523"/>
              <a:gd name="T51" fmla="*/ 337 h 377"/>
              <a:gd name="T52" fmla="*/ 420 w 523"/>
              <a:gd name="T53" fmla="*/ 325 h 377"/>
              <a:gd name="T54" fmla="*/ 385 w 523"/>
              <a:gd name="T55" fmla="*/ 374 h 377"/>
              <a:gd name="T56" fmla="*/ 373 w 523"/>
              <a:gd name="T57" fmla="*/ 370 h 377"/>
              <a:gd name="T58" fmla="*/ 365 w 523"/>
              <a:gd name="T59" fmla="*/ 355 h 377"/>
              <a:gd name="T60" fmla="*/ 345 w 523"/>
              <a:gd name="T61" fmla="*/ 350 h 377"/>
              <a:gd name="T62" fmla="*/ 343 w 523"/>
              <a:gd name="T63" fmla="*/ 330 h 377"/>
              <a:gd name="T64" fmla="*/ 328 w 523"/>
              <a:gd name="T65" fmla="*/ 320 h 377"/>
              <a:gd name="T66" fmla="*/ 309 w 523"/>
              <a:gd name="T67" fmla="*/ 305 h 377"/>
              <a:gd name="T68" fmla="*/ 292 w 523"/>
              <a:gd name="T69" fmla="*/ 298 h 377"/>
              <a:gd name="T70" fmla="*/ 272 w 523"/>
              <a:gd name="T71" fmla="*/ 310 h 377"/>
              <a:gd name="T72" fmla="*/ 252 w 523"/>
              <a:gd name="T73" fmla="*/ 318 h 377"/>
              <a:gd name="T74" fmla="*/ 234 w 523"/>
              <a:gd name="T75" fmla="*/ 333 h 377"/>
              <a:gd name="T76" fmla="*/ 213 w 523"/>
              <a:gd name="T77" fmla="*/ 343 h 377"/>
              <a:gd name="T78" fmla="*/ 192 w 523"/>
              <a:gd name="T79" fmla="*/ 347 h 377"/>
              <a:gd name="T80" fmla="*/ 160 w 523"/>
              <a:gd name="T81" fmla="*/ 357 h 377"/>
              <a:gd name="T82" fmla="*/ 145 w 523"/>
              <a:gd name="T83" fmla="*/ 348 h 377"/>
              <a:gd name="T84" fmla="*/ 140 w 523"/>
              <a:gd name="T85" fmla="*/ 360 h 377"/>
              <a:gd name="T86" fmla="*/ 128 w 523"/>
              <a:gd name="T87" fmla="*/ 365 h 377"/>
              <a:gd name="T88" fmla="*/ 57 w 523"/>
              <a:gd name="T89" fmla="*/ 288 h 377"/>
              <a:gd name="T90" fmla="*/ 86 w 523"/>
              <a:gd name="T91" fmla="*/ 266 h 377"/>
              <a:gd name="T92" fmla="*/ 50 w 523"/>
              <a:gd name="T93" fmla="*/ 269 h 377"/>
              <a:gd name="T94" fmla="*/ 30 w 523"/>
              <a:gd name="T95" fmla="*/ 244 h 377"/>
              <a:gd name="T96" fmla="*/ 24 w 523"/>
              <a:gd name="T97" fmla="*/ 231 h 377"/>
              <a:gd name="T98" fmla="*/ 19 w 523"/>
              <a:gd name="T99" fmla="*/ 216 h 377"/>
              <a:gd name="T100" fmla="*/ 8 w 523"/>
              <a:gd name="T101" fmla="*/ 199 h 377"/>
              <a:gd name="T102" fmla="*/ 7 w 523"/>
              <a:gd name="T103" fmla="*/ 179 h 377"/>
              <a:gd name="T104" fmla="*/ 5 w 523"/>
              <a:gd name="T105" fmla="*/ 162 h 377"/>
              <a:gd name="T106" fmla="*/ 10 w 523"/>
              <a:gd name="T107" fmla="*/ 143 h 377"/>
              <a:gd name="T108" fmla="*/ 19 w 523"/>
              <a:gd name="T109" fmla="*/ 132 h 377"/>
              <a:gd name="T110" fmla="*/ 30 w 523"/>
              <a:gd name="T111" fmla="*/ 110 h 377"/>
              <a:gd name="T112" fmla="*/ 61 w 523"/>
              <a:gd name="T113" fmla="*/ 101 h 377"/>
              <a:gd name="T114" fmla="*/ 67 w 523"/>
              <a:gd name="T115" fmla="*/ 91 h 377"/>
              <a:gd name="T116" fmla="*/ 62 w 523"/>
              <a:gd name="T117" fmla="*/ 73 h 377"/>
              <a:gd name="T118" fmla="*/ 52 w 523"/>
              <a:gd name="T119" fmla="*/ 69 h 377"/>
              <a:gd name="T120" fmla="*/ 67 w 523"/>
              <a:gd name="T121" fmla="*/ 58 h 377"/>
              <a:gd name="T122" fmla="*/ 74 w 523"/>
              <a:gd name="T123" fmla="*/ 2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3" h="377">
                <a:moveTo>
                  <a:pt x="281" y="96"/>
                </a:moveTo>
                <a:lnTo>
                  <a:pt x="289" y="95"/>
                </a:lnTo>
                <a:lnTo>
                  <a:pt x="324" y="90"/>
                </a:lnTo>
                <a:lnTo>
                  <a:pt x="326" y="91"/>
                </a:lnTo>
                <a:lnTo>
                  <a:pt x="329" y="93"/>
                </a:lnTo>
                <a:lnTo>
                  <a:pt x="340" y="106"/>
                </a:lnTo>
                <a:lnTo>
                  <a:pt x="345" y="116"/>
                </a:lnTo>
                <a:lnTo>
                  <a:pt x="345" y="118"/>
                </a:lnTo>
                <a:lnTo>
                  <a:pt x="366" y="111"/>
                </a:lnTo>
                <a:lnTo>
                  <a:pt x="370" y="111"/>
                </a:lnTo>
                <a:lnTo>
                  <a:pt x="372" y="111"/>
                </a:lnTo>
                <a:lnTo>
                  <a:pt x="377" y="111"/>
                </a:lnTo>
                <a:lnTo>
                  <a:pt x="383" y="111"/>
                </a:lnTo>
                <a:lnTo>
                  <a:pt x="387" y="111"/>
                </a:lnTo>
                <a:lnTo>
                  <a:pt x="387" y="111"/>
                </a:lnTo>
                <a:lnTo>
                  <a:pt x="388" y="110"/>
                </a:lnTo>
                <a:lnTo>
                  <a:pt x="388" y="110"/>
                </a:lnTo>
                <a:lnTo>
                  <a:pt x="390" y="108"/>
                </a:lnTo>
                <a:lnTo>
                  <a:pt x="392" y="108"/>
                </a:lnTo>
                <a:lnTo>
                  <a:pt x="392" y="106"/>
                </a:lnTo>
                <a:lnTo>
                  <a:pt x="392" y="106"/>
                </a:lnTo>
                <a:lnTo>
                  <a:pt x="395" y="106"/>
                </a:lnTo>
                <a:lnTo>
                  <a:pt x="397" y="106"/>
                </a:lnTo>
                <a:lnTo>
                  <a:pt x="398" y="106"/>
                </a:lnTo>
                <a:lnTo>
                  <a:pt x="403" y="105"/>
                </a:lnTo>
                <a:lnTo>
                  <a:pt x="405" y="105"/>
                </a:lnTo>
                <a:lnTo>
                  <a:pt x="405" y="105"/>
                </a:lnTo>
                <a:lnTo>
                  <a:pt x="408" y="106"/>
                </a:lnTo>
                <a:lnTo>
                  <a:pt x="408" y="106"/>
                </a:lnTo>
                <a:lnTo>
                  <a:pt x="410" y="106"/>
                </a:lnTo>
                <a:lnTo>
                  <a:pt x="410" y="106"/>
                </a:lnTo>
                <a:lnTo>
                  <a:pt x="412" y="105"/>
                </a:lnTo>
                <a:lnTo>
                  <a:pt x="412" y="103"/>
                </a:lnTo>
                <a:lnTo>
                  <a:pt x="412" y="103"/>
                </a:lnTo>
                <a:lnTo>
                  <a:pt x="412" y="101"/>
                </a:lnTo>
                <a:lnTo>
                  <a:pt x="412" y="101"/>
                </a:lnTo>
                <a:lnTo>
                  <a:pt x="412" y="101"/>
                </a:lnTo>
                <a:lnTo>
                  <a:pt x="412" y="101"/>
                </a:lnTo>
                <a:lnTo>
                  <a:pt x="412" y="98"/>
                </a:lnTo>
                <a:lnTo>
                  <a:pt x="412" y="98"/>
                </a:lnTo>
                <a:lnTo>
                  <a:pt x="412" y="98"/>
                </a:lnTo>
                <a:lnTo>
                  <a:pt x="412" y="96"/>
                </a:lnTo>
                <a:lnTo>
                  <a:pt x="412" y="96"/>
                </a:lnTo>
                <a:lnTo>
                  <a:pt x="414" y="96"/>
                </a:lnTo>
                <a:lnTo>
                  <a:pt x="414" y="96"/>
                </a:lnTo>
                <a:lnTo>
                  <a:pt x="417" y="96"/>
                </a:lnTo>
                <a:lnTo>
                  <a:pt x="417" y="96"/>
                </a:lnTo>
                <a:lnTo>
                  <a:pt x="419" y="96"/>
                </a:lnTo>
                <a:lnTo>
                  <a:pt x="420" y="98"/>
                </a:lnTo>
                <a:lnTo>
                  <a:pt x="420" y="98"/>
                </a:lnTo>
                <a:lnTo>
                  <a:pt x="422" y="98"/>
                </a:lnTo>
                <a:lnTo>
                  <a:pt x="422" y="98"/>
                </a:lnTo>
                <a:lnTo>
                  <a:pt x="424" y="96"/>
                </a:lnTo>
                <a:lnTo>
                  <a:pt x="425" y="95"/>
                </a:lnTo>
                <a:lnTo>
                  <a:pt x="427" y="95"/>
                </a:lnTo>
                <a:lnTo>
                  <a:pt x="434" y="105"/>
                </a:lnTo>
                <a:lnTo>
                  <a:pt x="434" y="105"/>
                </a:lnTo>
                <a:lnTo>
                  <a:pt x="434" y="106"/>
                </a:lnTo>
                <a:lnTo>
                  <a:pt x="434" y="106"/>
                </a:lnTo>
                <a:lnTo>
                  <a:pt x="434" y="106"/>
                </a:lnTo>
                <a:lnTo>
                  <a:pt x="434" y="108"/>
                </a:lnTo>
                <a:lnTo>
                  <a:pt x="434" y="108"/>
                </a:lnTo>
                <a:lnTo>
                  <a:pt x="432" y="108"/>
                </a:lnTo>
                <a:lnTo>
                  <a:pt x="429" y="111"/>
                </a:lnTo>
                <a:lnTo>
                  <a:pt x="429" y="111"/>
                </a:lnTo>
                <a:lnTo>
                  <a:pt x="429" y="111"/>
                </a:lnTo>
                <a:lnTo>
                  <a:pt x="429" y="113"/>
                </a:lnTo>
                <a:lnTo>
                  <a:pt x="429" y="113"/>
                </a:lnTo>
                <a:lnTo>
                  <a:pt x="430" y="113"/>
                </a:lnTo>
                <a:lnTo>
                  <a:pt x="430" y="113"/>
                </a:lnTo>
                <a:lnTo>
                  <a:pt x="430" y="113"/>
                </a:lnTo>
                <a:lnTo>
                  <a:pt x="430" y="113"/>
                </a:lnTo>
                <a:lnTo>
                  <a:pt x="430" y="115"/>
                </a:lnTo>
                <a:lnTo>
                  <a:pt x="432" y="115"/>
                </a:lnTo>
                <a:lnTo>
                  <a:pt x="430" y="115"/>
                </a:lnTo>
                <a:lnTo>
                  <a:pt x="430" y="115"/>
                </a:lnTo>
                <a:lnTo>
                  <a:pt x="430" y="116"/>
                </a:lnTo>
                <a:lnTo>
                  <a:pt x="429" y="118"/>
                </a:lnTo>
                <a:lnTo>
                  <a:pt x="427" y="118"/>
                </a:lnTo>
                <a:lnTo>
                  <a:pt x="427" y="118"/>
                </a:lnTo>
                <a:lnTo>
                  <a:pt x="427" y="120"/>
                </a:lnTo>
                <a:lnTo>
                  <a:pt x="429" y="120"/>
                </a:lnTo>
                <a:lnTo>
                  <a:pt x="427" y="120"/>
                </a:lnTo>
                <a:lnTo>
                  <a:pt x="427" y="120"/>
                </a:lnTo>
                <a:lnTo>
                  <a:pt x="424" y="123"/>
                </a:lnTo>
                <a:lnTo>
                  <a:pt x="424" y="125"/>
                </a:lnTo>
                <a:lnTo>
                  <a:pt x="424" y="125"/>
                </a:lnTo>
                <a:lnTo>
                  <a:pt x="424" y="125"/>
                </a:lnTo>
                <a:lnTo>
                  <a:pt x="425" y="127"/>
                </a:lnTo>
                <a:lnTo>
                  <a:pt x="425" y="127"/>
                </a:lnTo>
                <a:lnTo>
                  <a:pt x="425" y="127"/>
                </a:lnTo>
                <a:lnTo>
                  <a:pt x="425" y="127"/>
                </a:lnTo>
                <a:lnTo>
                  <a:pt x="427" y="127"/>
                </a:lnTo>
                <a:lnTo>
                  <a:pt x="429" y="125"/>
                </a:lnTo>
                <a:lnTo>
                  <a:pt x="429" y="125"/>
                </a:lnTo>
                <a:lnTo>
                  <a:pt x="429" y="125"/>
                </a:lnTo>
                <a:lnTo>
                  <a:pt x="429" y="125"/>
                </a:lnTo>
                <a:lnTo>
                  <a:pt x="430" y="125"/>
                </a:lnTo>
                <a:lnTo>
                  <a:pt x="430" y="127"/>
                </a:lnTo>
                <a:lnTo>
                  <a:pt x="432" y="127"/>
                </a:lnTo>
                <a:lnTo>
                  <a:pt x="432" y="128"/>
                </a:lnTo>
                <a:lnTo>
                  <a:pt x="430" y="128"/>
                </a:lnTo>
                <a:lnTo>
                  <a:pt x="430" y="128"/>
                </a:lnTo>
                <a:lnTo>
                  <a:pt x="430" y="128"/>
                </a:lnTo>
                <a:lnTo>
                  <a:pt x="430" y="128"/>
                </a:lnTo>
                <a:lnTo>
                  <a:pt x="429" y="128"/>
                </a:lnTo>
                <a:lnTo>
                  <a:pt x="429" y="128"/>
                </a:lnTo>
                <a:lnTo>
                  <a:pt x="429" y="128"/>
                </a:lnTo>
                <a:lnTo>
                  <a:pt x="429" y="128"/>
                </a:lnTo>
                <a:lnTo>
                  <a:pt x="429" y="128"/>
                </a:lnTo>
                <a:lnTo>
                  <a:pt x="427" y="128"/>
                </a:lnTo>
                <a:lnTo>
                  <a:pt x="427" y="128"/>
                </a:lnTo>
                <a:lnTo>
                  <a:pt x="427" y="130"/>
                </a:lnTo>
                <a:lnTo>
                  <a:pt x="427" y="130"/>
                </a:lnTo>
                <a:lnTo>
                  <a:pt x="427" y="130"/>
                </a:lnTo>
                <a:lnTo>
                  <a:pt x="427" y="132"/>
                </a:lnTo>
                <a:lnTo>
                  <a:pt x="427" y="132"/>
                </a:lnTo>
                <a:lnTo>
                  <a:pt x="425" y="133"/>
                </a:lnTo>
                <a:lnTo>
                  <a:pt x="425" y="133"/>
                </a:lnTo>
                <a:lnTo>
                  <a:pt x="425" y="133"/>
                </a:lnTo>
                <a:lnTo>
                  <a:pt x="427" y="133"/>
                </a:lnTo>
                <a:lnTo>
                  <a:pt x="430" y="137"/>
                </a:lnTo>
                <a:lnTo>
                  <a:pt x="430" y="137"/>
                </a:lnTo>
                <a:lnTo>
                  <a:pt x="430" y="137"/>
                </a:lnTo>
                <a:lnTo>
                  <a:pt x="432" y="137"/>
                </a:lnTo>
                <a:lnTo>
                  <a:pt x="434" y="135"/>
                </a:lnTo>
                <a:lnTo>
                  <a:pt x="434" y="137"/>
                </a:lnTo>
                <a:lnTo>
                  <a:pt x="434" y="137"/>
                </a:lnTo>
                <a:lnTo>
                  <a:pt x="434" y="137"/>
                </a:lnTo>
                <a:lnTo>
                  <a:pt x="435" y="138"/>
                </a:lnTo>
                <a:lnTo>
                  <a:pt x="434" y="138"/>
                </a:lnTo>
                <a:lnTo>
                  <a:pt x="434" y="138"/>
                </a:lnTo>
                <a:lnTo>
                  <a:pt x="432" y="142"/>
                </a:lnTo>
                <a:lnTo>
                  <a:pt x="430" y="142"/>
                </a:lnTo>
                <a:lnTo>
                  <a:pt x="430" y="143"/>
                </a:lnTo>
                <a:lnTo>
                  <a:pt x="432" y="143"/>
                </a:lnTo>
                <a:lnTo>
                  <a:pt x="435" y="148"/>
                </a:lnTo>
                <a:lnTo>
                  <a:pt x="437" y="150"/>
                </a:lnTo>
                <a:lnTo>
                  <a:pt x="437" y="150"/>
                </a:lnTo>
                <a:lnTo>
                  <a:pt x="437" y="150"/>
                </a:lnTo>
                <a:lnTo>
                  <a:pt x="437" y="150"/>
                </a:lnTo>
                <a:lnTo>
                  <a:pt x="437" y="150"/>
                </a:lnTo>
                <a:lnTo>
                  <a:pt x="437" y="152"/>
                </a:lnTo>
                <a:lnTo>
                  <a:pt x="437" y="152"/>
                </a:lnTo>
                <a:lnTo>
                  <a:pt x="439" y="155"/>
                </a:lnTo>
                <a:lnTo>
                  <a:pt x="440" y="155"/>
                </a:lnTo>
                <a:lnTo>
                  <a:pt x="440" y="157"/>
                </a:lnTo>
                <a:lnTo>
                  <a:pt x="440" y="157"/>
                </a:lnTo>
                <a:lnTo>
                  <a:pt x="439" y="157"/>
                </a:lnTo>
                <a:lnTo>
                  <a:pt x="439" y="157"/>
                </a:lnTo>
                <a:lnTo>
                  <a:pt x="437" y="158"/>
                </a:lnTo>
                <a:lnTo>
                  <a:pt x="437" y="158"/>
                </a:lnTo>
                <a:lnTo>
                  <a:pt x="437" y="158"/>
                </a:lnTo>
                <a:lnTo>
                  <a:pt x="437" y="158"/>
                </a:lnTo>
                <a:lnTo>
                  <a:pt x="437" y="160"/>
                </a:lnTo>
                <a:lnTo>
                  <a:pt x="437" y="162"/>
                </a:lnTo>
                <a:lnTo>
                  <a:pt x="437" y="162"/>
                </a:lnTo>
                <a:lnTo>
                  <a:pt x="437" y="162"/>
                </a:lnTo>
                <a:lnTo>
                  <a:pt x="434" y="160"/>
                </a:lnTo>
                <a:lnTo>
                  <a:pt x="434" y="160"/>
                </a:lnTo>
                <a:lnTo>
                  <a:pt x="434" y="162"/>
                </a:lnTo>
                <a:lnTo>
                  <a:pt x="432" y="165"/>
                </a:lnTo>
                <a:lnTo>
                  <a:pt x="432" y="167"/>
                </a:lnTo>
                <a:lnTo>
                  <a:pt x="432" y="167"/>
                </a:lnTo>
                <a:lnTo>
                  <a:pt x="432" y="167"/>
                </a:lnTo>
                <a:lnTo>
                  <a:pt x="432" y="167"/>
                </a:lnTo>
                <a:lnTo>
                  <a:pt x="430" y="169"/>
                </a:lnTo>
                <a:lnTo>
                  <a:pt x="430" y="169"/>
                </a:lnTo>
                <a:lnTo>
                  <a:pt x="430" y="170"/>
                </a:lnTo>
                <a:lnTo>
                  <a:pt x="430" y="170"/>
                </a:lnTo>
                <a:lnTo>
                  <a:pt x="429" y="170"/>
                </a:lnTo>
                <a:lnTo>
                  <a:pt x="430" y="172"/>
                </a:lnTo>
                <a:lnTo>
                  <a:pt x="430" y="172"/>
                </a:lnTo>
                <a:lnTo>
                  <a:pt x="432" y="174"/>
                </a:lnTo>
                <a:lnTo>
                  <a:pt x="432" y="174"/>
                </a:lnTo>
                <a:lnTo>
                  <a:pt x="432" y="175"/>
                </a:lnTo>
                <a:lnTo>
                  <a:pt x="432" y="175"/>
                </a:lnTo>
                <a:lnTo>
                  <a:pt x="432" y="175"/>
                </a:lnTo>
                <a:lnTo>
                  <a:pt x="432" y="177"/>
                </a:lnTo>
                <a:lnTo>
                  <a:pt x="434" y="177"/>
                </a:lnTo>
                <a:lnTo>
                  <a:pt x="434" y="175"/>
                </a:lnTo>
                <a:lnTo>
                  <a:pt x="434" y="175"/>
                </a:lnTo>
                <a:lnTo>
                  <a:pt x="434" y="174"/>
                </a:lnTo>
                <a:lnTo>
                  <a:pt x="435" y="174"/>
                </a:lnTo>
                <a:lnTo>
                  <a:pt x="435" y="174"/>
                </a:lnTo>
                <a:lnTo>
                  <a:pt x="435" y="174"/>
                </a:lnTo>
                <a:lnTo>
                  <a:pt x="439" y="172"/>
                </a:lnTo>
                <a:lnTo>
                  <a:pt x="439" y="172"/>
                </a:lnTo>
                <a:lnTo>
                  <a:pt x="440" y="172"/>
                </a:lnTo>
                <a:lnTo>
                  <a:pt x="440" y="172"/>
                </a:lnTo>
                <a:lnTo>
                  <a:pt x="440" y="174"/>
                </a:lnTo>
                <a:lnTo>
                  <a:pt x="440" y="174"/>
                </a:lnTo>
                <a:lnTo>
                  <a:pt x="439" y="175"/>
                </a:lnTo>
                <a:lnTo>
                  <a:pt x="439" y="177"/>
                </a:lnTo>
                <a:lnTo>
                  <a:pt x="439" y="177"/>
                </a:lnTo>
                <a:lnTo>
                  <a:pt x="439" y="177"/>
                </a:lnTo>
                <a:lnTo>
                  <a:pt x="440" y="177"/>
                </a:lnTo>
                <a:lnTo>
                  <a:pt x="440" y="175"/>
                </a:lnTo>
                <a:lnTo>
                  <a:pt x="442" y="175"/>
                </a:lnTo>
                <a:lnTo>
                  <a:pt x="444" y="174"/>
                </a:lnTo>
                <a:lnTo>
                  <a:pt x="444" y="174"/>
                </a:lnTo>
                <a:lnTo>
                  <a:pt x="447" y="175"/>
                </a:lnTo>
                <a:lnTo>
                  <a:pt x="451" y="175"/>
                </a:lnTo>
                <a:lnTo>
                  <a:pt x="451" y="175"/>
                </a:lnTo>
                <a:lnTo>
                  <a:pt x="451" y="175"/>
                </a:lnTo>
                <a:lnTo>
                  <a:pt x="452" y="175"/>
                </a:lnTo>
                <a:lnTo>
                  <a:pt x="452" y="174"/>
                </a:lnTo>
                <a:lnTo>
                  <a:pt x="452" y="174"/>
                </a:lnTo>
                <a:lnTo>
                  <a:pt x="452" y="172"/>
                </a:lnTo>
                <a:lnTo>
                  <a:pt x="454" y="172"/>
                </a:lnTo>
                <a:lnTo>
                  <a:pt x="452" y="172"/>
                </a:lnTo>
                <a:lnTo>
                  <a:pt x="452" y="172"/>
                </a:lnTo>
                <a:lnTo>
                  <a:pt x="452" y="170"/>
                </a:lnTo>
                <a:lnTo>
                  <a:pt x="452" y="170"/>
                </a:lnTo>
                <a:lnTo>
                  <a:pt x="452" y="170"/>
                </a:lnTo>
                <a:lnTo>
                  <a:pt x="454" y="169"/>
                </a:lnTo>
                <a:lnTo>
                  <a:pt x="454" y="169"/>
                </a:lnTo>
                <a:lnTo>
                  <a:pt x="456" y="167"/>
                </a:lnTo>
                <a:lnTo>
                  <a:pt x="456" y="167"/>
                </a:lnTo>
                <a:lnTo>
                  <a:pt x="456" y="165"/>
                </a:lnTo>
                <a:lnTo>
                  <a:pt x="456" y="164"/>
                </a:lnTo>
                <a:lnTo>
                  <a:pt x="457" y="164"/>
                </a:lnTo>
                <a:lnTo>
                  <a:pt x="457" y="162"/>
                </a:lnTo>
                <a:lnTo>
                  <a:pt x="457" y="162"/>
                </a:lnTo>
                <a:lnTo>
                  <a:pt x="459" y="160"/>
                </a:lnTo>
                <a:lnTo>
                  <a:pt x="459" y="160"/>
                </a:lnTo>
                <a:lnTo>
                  <a:pt x="459" y="160"/>
                </a:lnTo>
                <a:lnTo>
                  <a:pt x="459" y="158"/>
                </a:lnTo>
                <a:lnTo>
                  <a:pt x="462" y="158"/>
                </a:lnTo>
                <a:lnTo>
                  <a:pt x="462" y="158"/>
                </a:lnTo>
                <a:lnTo>
                  <a:pt x="464" y="157"/>
                </a:lnTo>
                <a:lnTo>
                  <a:pt x="464" y="157"/>
                </a:lnTo>
                <a:lnTo>
                  <a:pt x="466" y="157"/>
                </a:lnTo>
                <a:lnTo>
                  <a:pt x="466" y="157"/>
                </a:lnTo>
                <a:lnTo>
                  <a:pt x="466" y="157"/>
                </a:lnTo>
                <a:lnTo>
                  <a:pt x="466" y="155"/>
                </a:lnTo>
                <a:lnTo>
                  <a:pt x="467" y="155"/>
                </a:lnTo>
                <a:lnTo>
                  <a:pt x="467" y="153"/>
                </a:lnTo>
                <a:lnTo>
                  <a:pt x="467" y="153"/>
                </a:lnTo>
                <a:lnTo>
                  <a:pt x="467" y="152"/>
                </a:lnTo>
                <a:lnTo>
                  <a:pt x="467" y="152"/>
                </a:lnTo>
                <a:lnTo>
                  <a:pt x="467" y="152"/>
                </a:lnTo>
                <a:lnTo>
                  <a:pt x="469" y="148"/>
                </a:lnTo>
                <a:lnTo>
                  <a:pt x="469" y="148"/>
                </a:lnTo>
                <a:lnTo>
                  <a:pt x="469" y="147"/>
                </a:lnTo>
                <a:lnTo>
                  <a:pt x="471" y="147"/>
                </a:lnTo>
                <a:lnTo>
                  <a:pt x="476" y="145"/>
                </a:lnTo>
                <a:lnTo>
                  <a:pt x="482" y="143"/>
                </a:lnTo>
                <a:lnTo>
                  <a:pt x="482" y="143"/>
                </a:lnTo>
                <a:lnTo>
                  <a:pt x="482" y="143"/>
                </a:lnTo>
                <a:lnTo>
                  <a:pt x="484" y="145"/>
                </a:lnTo>
                <a:lnTo>
                  <a:pt x="486" y="147"/>
                </a:lnTo>
                <a:lnTo>
                  <a:pt x="487" y="147"/>
                </a:lnTo>
                <a:lnTo>
                  <a:pt x="487" y="148"/>
                </a:lnTo>
                <a:lnTo>
                  <a:pt x="487" y="150"/>
                </a:lnTo>
                <a:lnTo>
                  <a:pt x="487" y="150"/>
                </a:lnTo>
                <a:lnTo>
                  <a:pt x="487" y="150"/>
                </a:lnTo>
                <a:lnTo>
                  <a:pt x="489" y="150"/>
                </a:lnTo>
                <a:lnTo>
                  <a:pt x="489" y="150"/>
                </a:lnTo>
                <a:lnTo>
                  <a:pt x="489" y="150"/>
                </a:lnTo>
                <a:lnTo>
                  <a:pt x="491" y="150"/>
                </a:lnTo>
                <a:lnTo>
                  <a:pt x="493" y="145"/>
                </a:lnTo>
                <a:lnTo>
                  <a:pt x="499" y="145"/>
                </a:lnTo>
                <a:lnTo>
                  <a:pt x="499" y="147"/>
                </a:lnTo>
                <a:lnTo>
                  <a:pt x="499" y="147"/>
                </a:lnTo>
                <a:lnTo>
                  <a:pt x="499" y="147"/>
                </a:lnTo>
                <a:lnTo>
                  <a:pt x="499" y="148"/>
                </a:lnTo>
                <a:lnTo>
                  <a:pt x="499" y="148"/>
                </a:lnTo>
                <a:lnTo>
                  <a:pt x="499" y="148"/>
                </a:lnTo>
                <a:lnTo>
                  <a:pt x="499" y="148"/>
                </a:lnTo>
                <a:lnTo>
                  <a:pt x="499" y="150"/>
                </a:lnTo>
                <a:lnTo>
                  <a:pt x="499" y="150"/>
                </a:lnTo>
                <a:lnTo>
                  <a:pt x="499" y="150"/>
                </a:lnTo>
                <a:lnTo>
                  <a:pt x="499" y="152"/>
                </a:lnTo>
                <a:lnTo>
                  <a:pt x="499" y="152"/>
                </a:lnTo>
                <a:lnTo>
                  <a:pt x="501" y="153"/>
                </a:lnTo>
                <a:lnTo>
                  <a:pt x="501" y="153"/>
                </a:lnTo>
                <a:lnTo>
                  <a:pt x="501" y="153"/>
                </a:lnTo>
                <a:lnTo>
                  <a:pt x="498" y="153"/>
                </a:lnTo>
                <a:lnTo>
                  <a:pt x="498" y="153"/>
                </a:lnTo>
                <a:lnTo>
                  <a:pt x="498" y="153"/>
                </a:lnTo>
                <a:lnTo>
                  <a:pt x="498" y="155"/>
                </a:lnTo>
                <a:lnTo>
                  <a:pt x="498" y="155"/>
                </a:lnTo>
                <a:lnTo>
                  <a:pt x="499" y="157"/>
                </a:lnTo>
                <a:lnTo>
                  <a:pt x="499" y="157"/>
                </a:lnTo>
                <a:lnTo>
                  <a:pt x="498" y="157"/>
                </a:lnTo>
                <a:lnTo>
                  <a:pt x="498" y="158"/>
                </a:lnTo>
                <a:lnTo>
                  <a:pt x="498" y="158"/>
                </a:lnTo>
                <a:lnTo>
                  <a:pt x="498" y="160"/>
                </a:lnTo>
                <a:lnTo>
                  <a:pt x="498" y="162"/>
                </a:lnTo>
                <a:lnTo>
                  <a:pt x="498" y="162"/>
                </a:lnTo>
                <a:lnTo>
                  <a:pt x="498" y="162"/>
                </a:lnTo>
                <a:lnTo>
                  <a:pt x="498" y="162"/>
                </a:lnTo>
                <a:lnTo>
                  <a:pt x="498" y="162"/>
                </a:lnTo>
                <a:lnTo>
                  <a:pt x="499" y="162"/>
                </a:lnTo>
                <a:lnTo>
                  <a:pt x="499" y="164"/>
                </a:lnTo>
                <a:lnTo>
                  <a:pt x="499" y="164"/>
                </a:lnTo>
                <a:lnTo>
                  <a:pt x="501" y="165"/>
                </a:lnTo>
                <a:lnTo>
                  <a:pt x="501" y="165"/>
                </a:lnTo>
                <a:lnTo>
                  <a:pt x="503" y="165"/>
                </a:lnTo>
                <a:lnTo>
                  <a:pt x="503" y="165"/>
                </a:lnTo>
                <a:lnTo>
                  <a:pt x="503" y="165"/>
                </a:lnTo>
                <a:lnTo>
                  <a:pt x="503" y="165"/>
                </a:lnTo>
                <a:lnTo>
                  <a:pt x="503" y="167"/>
                </a:lnTo>
                <a:lnTo>
                  <a:pt x="503" y="167"/>
                </a:lnTo>
                <a:lnTo>
                  <a:pt x="501" y="167"/>
                </a:lnTo>
                <a:lnTo>
                  <a:pt x="501" y="169"/>
                </a:lnTo>
                <a:lnTo>
                  <a:pt x="501" y="169"/>
                </a:lnTo>
                <a:lnTo>
                  <a:pt x="501" y="169"/>
                </a:lnTo>
                <a:lnTo>
                  <a:pt x="501" y="169"/>
                </a:lnTo>
                <a:lnTo>
                  <a:pt x="503" y="170"/>
                </a:lnTo>
                <a:lnTo>
                  <a:pt x="503" y="170"/>
                </a:lnTo>
                <a:lnTo>
                  <a:pt x="503" y="170"/>
                </a:lnTo>
                <a:lnTo>
                  <a:pt x="503" y="172"/>
                </a:lnTo>
                <a:lnTo>
                  <a:pt x="503" y="172"/>
                </a:lnTo>
                <a:lnTo>
                  <a:pt x="503" y="172"/>
                </a:lnTo>
                <a:lnTo>
                  <a:pt x="503" y="174"/>
                </a:lnTo>
                <a:lnTo>
                  <a:pt x="499" y="174"/>
                </a:lnTo>
                <a:lnTo>
                  <a:pt x="499" y="175"/>
                </a:lnTo>
                <a:lnTo>
                  <a:pt x="499" y="175"/>
                </a:lnTo>
                <a:lnTo>
                  <a:pt x="499" y="175"/>
                </a:lnTo>
                <a:lnTo>
                  <a:pt x="499" y="177"/>
                </a:lnTo>
                <a:lnTo>
                  <a:pt x="501" y="177"/>
                </a:lnTo>
                <a:lnTo>
                  <a:pt x="501" y="179"/>
                </a:lnTo>
                <a:lnTo>
                  <a:pt x="501" y="179"/>
                </a:lnTo>
                <a:lnTo>
                  <a:pt x="503" y="179"/>
                </a:lnTo>
                <a:lnTo>
                  <a:pt x="504" y="180"/>
                </a:lnTo>
                <a:lnTo>
                  <a:pt x="504" y="180"/>
                </a:lnTo>
                <a:lnTo>
                  <a:pt x="504" y="180"/>
                </a:lnTo>
                <a:lnTo>
                  <a:pt x="504" y="180"/>
                </a:lnTo>
                <a:lnTo>
                  <a:pt x="506" y="180"/>
                </a:lnTo>
                <a:lnTo>
                  <a:pt x="506" y="180"/>
                </a:lnTo>
                <a:lnTo>
                  <a:pt x="506" y="180"/>
                </a:lnTo>
                <a:lnTo>
                  <a:pt x="508" y="182"/>
                </a:lnTo>
                <a:lnTo>
                  <a:pt x="508" y="185"/>
                </a:lnTo>
                <a:lnTo>
                  <a:pt x="508" y="187"/>
                </a:lnTo>
                <a:lnTo>
                  <a:pt x="509" y="189"/>
                </a:lnTo>
                <a:lnTo>
                  <a:pt x="509" y="190"/>
                </a:lnTo>
                <a:lnTo>
                  <a:pt x="509" y="190"/>
                </a:lnTo>
                <a:lnTo>
                  <a:pt x="509" y="194"/>
                </a:lnTo>
                <a:lnTo>
                  <a:pt x="509" y="194"/>
                </a:lnTo>
                <a:lnTo>
                  <a:pt x="509" y="194"/>
                </a:lnTo>
                <a:lnTo>
                  <a:pt x="509" y="195"/>
                </a:lnTo>
                <a:lnTo>
                  <a:pt x="509" y="195"/>
                </a:lnTo>
                <a:lnTo>
                  <a:pt x="508" y="195"/>
                </a:lnTo>
                <a:lnTo>
                  <a:pt x="508" y="197"/>
                </a:lnTo>
                <a:lnTo>
                  <a:pt x="508" y="197"/>
                </a:lnTo>
                <a:lnTo>
                  <a:pt x="508" y="197"/>
                </a:lnTo>
                <a:lnTo>
                  <a:pt x="508" y="199"/>
                </a:lnTo>
                <a:lnTo>
                  <a:pt x="508" y="199"/>
                </a:lnTo>
                <a:lnTo>
                  <a:pt x="509" y="199"/>
                </a:lnTo>
                <a:lnTo>
                  <a:pt x="509" y="201"/>
                </a:lnTo>
                <a:lnTo>
                  <a:pt x="509" y="201"/>
                </a:lnTo>
                <a:lnTo>
                  <a:pt x="509" y="201"/>
                </a:lnTo>
                <a:lnTo>
                  <a:pt x="508" y="202"/>
                </a:lnTo>
                <a:lnTo>
                  <a:pt x="503" y="204"/>
                </a:lnTo>
                <a:lnTo>
                  <a:pt x="503" y="204"/>
                </a:lnTo>
                <a:lnTo>
                  <a:pt x="503" y="206"/>
                </a:lnTo>
                <a:lnTo>
                  <a:pt x="503" y="206"/>
                </a:lnTo>
                <a:lnTo>
                  <a:pt x="503" y="206"/>
                </a:lnTo>
                <a:lnTo>
                  <a:pt x="506" y="207"/>
                </a:lnTo>
                <a:lnTo>
                  <a:pt x="508" y="207"/>
                </a:lnTo>
                <a:lnTo>
                  <a:pt x="508" y="207"/>
                </a:lnTo>
                <a:lnTo>
                  <a:pt x="509" y="206"/>
                </a:lnTo>
                <a:lnTo>
                  <a:pt x="509" y="206"/>
                </a:lnTo>
                <a:lnTo>
                  <a:pt x="509" y="206"/>
                </a:lnTo>
                <a:lnTo>
                  <a:pt x="509" y="206"/>
                </a:lnTo>
                <a:lnTo>
                  <a:pt x="511" y="207"/>
                </a:lnTo>
                <a:lnTo>
                  <a:pt x="511" y="207"/>
                </a:lnTo>
                <a:lnTo>
                  <a:pt x="513" y="206"/>
                </a:lnTo>
                <a:lnTo>
                  <a:pt x="513" y="206"/>
                </a:lnTo>
                <a:lnTo>
                  <a:pt x="513" y="206"/>
                </a:lnTo>
                <a:lnTo>
                  <a:pt x="514" y="207"/>
                </a:lnTo>
                <a:lnTo>
                  <a:pt x="514" y="216"/>
                </a:lnTo>
                <a:lnTo>
                  <a:pt x="514" y="216"/>
                </a:lnTo>
                <a:lnTo>
                  <a:pt x="514" y="217"/>
                </a:lnTo>
                <a:lnTo>
                  <a:pt x="513" y="217"/>
                </a:lnTo>
                <a:lnTo>
                  <a:pt x="513" y="217"/>
                </a:lnTo>
                <a:lnTo>
                  <a:pt x="511" y="221"/>
                </a:lnTo>
                <a:lnTo>
                  <a:pt x="511" y="222"/>
                </a:lnTo>
                <a:lnTo>
                  <a:pt x="516" y="226"/>
                </a:lnTo>
                <a:lnTo>
                  <a:pt x="516" y="227"/>
                </a:lnTo>
                <a:lnTo>
                  <a:pt x="516" y="227"/>
                </a:lnTo>
                <a:lnTo>
                  <a:pt x="516" y="227"/>
                </a:lnTo>
                <a:lnTo>
                  <a:pt x="514" y="239"/>
                </a:lnTo>
                <a:lnTo>
                  <a:pt x="514" y="241"/>
                </a:lnTo>
                <a:lnTo>
                  <a:pt x="514" y="241"/>
                </a:lnTo>
                <a:lnTo>
                  <a:pt x="514" y="243"/>
                </a:lnTo>
                <a:lnTo>
                  <a:pt x="514" y="243"/>
                </a:lnTo>
                <a:lnTo>
                  <a:pt x="514" y="243"/>
                </a:lnTo>
                <a:lnTo>
                  <a:pt x="514" y="243"/>
                </a:lnTo>
                <a:lnTo>
                  <a:pt x="514" y="244"/>
                </a:lnTo>
                <a:lnTo>
                  <a:pt x="514" y="244"/>
                </a:lnTo>
                <a:lnTo>
                  <a:pt x="514" y="244"/>
                </a:lnTo>
                <a:lnTo>
                  <a:pt x="514" y="244"/>
                </a:lnTo>
                <a:lnTo>
                  <a:pt x="514" y="246"/>
                </a:lnTo>
                <a:lnTo>
                  <a:pt x="514" y="246"/>
                </a:lnTo>
                <a:lnTo>
                  <a:pt x="514" y="246"/>
                </a:lnTo>
                <a:lnTo>
                  <a:pt x="514" y="248"/>
                </a:lnTo>
                <a:lnTo>
                  <a:pt x="516" y="248"/>
                </a:lnTo>
                <a:lnTo>
                  <a:pt x="518" y="248"/>
                </a:lnTo>
                <a:lnTo>
                  <a:pt x="518" y="248"/>
                </a:lnTo>
                <a:lnTo>
                  <a:pt x="519" y="249"/>
                </a:lnTo>
                <a:lnTo>
                  <a:pt x="519" y="249"/>
                </a:lnTo>
                <a:lnTo>
                  <a:pt x="519" y="251"/>
                </a:lnTo>
                <a:lnTo>
                  <a:pt x="519" y="253"/>
                </a:lnTo>
                <a:lnTo>
                  <a:pt x="521" y="253"/>
                </a:lnTo>
                <a:lnTo>
                  <a:pt x="521" y="254"/>
                </a:lnTo>
                <a:lnTo>
                  <a:pt x="521" y="254"/>
                </a:lnTo>
                <a:lnTo>
                  <a:pt x="521" y="254"/>
                </a:lnTo>
                <a:lnTo>
                  <a:pt x="521" y="254"/>
                </a:lnTo>
                <a:lnTo>
                  <a:pt x="523" y="254"/>
                </a:lnTo>
                <a:lnTo>
                  <a:pt x="523" y="256"/>
                </a:lnTo>
                <a:lnTo>
                  <a:pt x="523" y="256"/>
                </a:lnTo>
                <a:lnTo>
                  <a:pt x="523" y="258"/>
                </a:lnTo>
                <a:lnTo>
                  <a:pt x="523" y="258"/>
                </a:lnTo>
                <a:lnTo>
                  <a:pt x="523" y="259"/>
                </a:lnTo>
                <a:lnTo>
                  <a:pt x="523" y="259"/>
                </a:lnTo>
                <a:lnTo>
                  <a:pt x="523" y="259"/>
                </a:lnTo>
                <a:lnTo>
                  <a:pt x="521" y="261"/>
                </a:lnTo>
                <a:lnTo>
                  <a:pt x="521" y="261"/>
                </a:lnTo>
                <a:lnTo>
                  <a:pt x="521" y="263"/>
                </a:lnTo>
                <a:lnTo>
                  <a:pt x="521" y="264"/>
                </a:lnTo>
                <a:lnTo>
                  <a:pt x="519" y="264"/>
                </a:lnTo>
                <a:lnTo>
                  <a:pt x="519" y="266"/>
                </a:lnTo>
                <a:lnTo>
                  <a:pt x="519" y="266"/>
                </a:lnTo>
                <a:lnTo>
                  <a:pt x="519" y="266"/>
                </a:lnTo>
                <a:lnTo>
                  <a:pt x="518" y="266"/>
                </a:lnTo>
                <a:lnTo>
                  <a:pt x="516" y="268"/>
                </a:lnTo>
                <a:lnTo>
                  <a:pt x="516" y="268"/>
                </a:lnTo>
                <a:lnTo>
                  <a:pt x="516" y="268"/>
                </a:lnTo>
                <a:lnTo>
                  <a:pt x="516" y="268"/>
                </a:lnTo>
                <a:lnTo>
                  <a:pt x="516" y="269"/>
                </a:lnTo>
                <a:lnTo>
                  <a:pt x="516" y="269"/>
                </a:lnTo>
                <a:lnTo>
                  <a:pt x="518" y="269"/>
                </a:lnTo>
                <a:lnTo>
                  <a:pt x="519" y="269"/>
                </a:lnTo>
                <a:lnTo>
                  <a:pt x="519" y="269"/>
                </a:lnTo>
                <a:lnTo>
                  <a:pt x="519" y="269"/>
                </a:lnTo>
                <a:lnTo>
                  <a:pt x="519" y="271"/>
                </a:lnTo>
                <a:lnTo>
                  <a:pt x="521" y="274"/>
                </a:lnTo>
                <a:lnTo>
                  <a:pt x="521" y="274"/>
                </a:lnTo>
                <a:lnTo>
                  <a:pt x="521" y="274"/>
                </a:lnTo>
                <a:lnTo>
                  <a:pt x="521" y="276"/>
                </a:lnTo>
                <a:lnTo>
                  <a:pt x="521" y="276"/>
                </a:lnTo>
                <a:lnTo>
                  <a:pt x="516" y="280"/>
                </a:lnTo>
                <a:lnTo>
                  <a:pt x="523" y="293"/>
                </a:lnTo>
                <a:lnTo>
                  <a:pt x="501" y="303"/>
                </a:lnTo>
                <a:lnTo>
                  <a:pt x="499" y="308"/>
                </a:lnTo>
                <a:lnTo>
                  <a:pt x="496" y="311"/>
                </a:lnTo>
                <a:lnTo>
                  <a:pt x="496" y="311"/>
                </a:lnTo>
                <a:lnTo>
                  <a:pt x="494" y="311"/>
                </a:lnTo>
                <a:lnTo>
                  <a:pt x="494" y="313"/>
                </a:lnTo>
                <a:lnTo>
                  <a:pt x="494" y="315"/>
                </a:lnTo>
                <a:lnTo>
                  <a:pt x="494" y="317"/>
                </a:lnTo>
                <a:lnTo>
                  <a:pt x="494" y="317"/>
                </a:lnTo>
                <a:lnTo>
                  <a:pt x="493" y="318"/>
                </a:lnTo>
                <a:lnTo>
                  <a:pt x="493" y="318"/>
                </a:lnTo>
                <a:lnTo>
                  <a:pt x="489" y="322"/>
                </a:lnTo>
                <a:lnTo>
                  <a:pt x="487" y="322"/>
                </a:lnTo>
                <a:lnTo>
                  <a:pt x="487" y="322"/>
                </a:lnTo>
                <a:lnTo>
                  <a:pt x="487" y="322"/>
                </a:lnTo>
                <a:lnTo>
                  <a:pt x="486" y="322"/>
                </a:lnTo>
                <a:lnTo>
                  <a:pt x="486" y="320"/>
                </a:lnTo>
                <a:lnTo>
                  <a:pt x="486" y="320"/>
                </a:lnTo>
                <a:lnTo>
                  <a:pt x="486" y="320"/>
                </a:lnTo>
                <a:lnTo>
                  <a:pt x="486" y="318"/>
                </a:lnTo>
                <a:lnTo>
                  <a:pt x="486" y="318"/>
                </a:lnTo>
                <a:lnTo>
                  <a:pt x="486" y="318"/>
                </a:lnTo>
                <a:lnTo>
                  <a:pt x="484" y="317"/>
                </a:lnTo>
                <a:lnTo>
                  <a:pt x="484" y="317"/>
                </a:lnTo>
                <a:lnTo>
                  <a:pt x="482" y="317"/>
                </a:lnTo>
                <a:lnTo>
                  <a:pt x="482" y="318"/>
                </a:lnTo>
                <a:lnTo>
                  <a:pt x="481" y="318"/>
                </a:lnTo>
                <a:lnTo>
                  <a:pt x="479" y="318"/>
                </a:lnTo>
                <a:lnTo>
                  <a:pt x="479" y="318"/>
                </a:lnTo>
                <a:lnTo>
                  <a:pt x="479" y="318"/>
                </a:lnTo>
                <a:lnTo>
                  <a:pt x="479" y="317"/>
                </a:lnTo>
                <a:lnTo>
                  <a:pt x="479" y="317"/>
                </a:lnTo>
                <a:lnTo>
                  <a:pt x="479" y="315"/>
                </a:lnTo>
                <a:lnTo>
                  <a:pt x="479" y="315"/>
                </a:lnTo>
                <a:lnTo>
                  <a:pt x="479" y="315"/>
                </a:lnTo>
                <a:lnTo>
                  <a:pt x="479" y="315"/>
                </a:lnTo>
                <a:lnTo>
                  <a:pt x="479" y="315"/>
                </a:lnTo>
                <a:lnTo>
                  <a:pt x="477" y="315"/>
                </a:lnTo>
                <a:lnTo>
                  <a:pt x="477" y="315"/>
                </a:lnTo>
                <a:lnTo>
                  <a:pt x="476" y="317"/>
                </a:lnTo>
                <a:lnTo>
                  <a:pt x="476" y="317"/>
                </a:lnTo>
                <a:lnTo>
                  <a:pt x="474" y="317"/>
                </a:lnTo>
                <a:lnTo>
                  <a:pt x="474" y="317"/>
                </a:lnTo>
                <a:lnTo>
                  <a:pt x="472" y="315"/>
                </a:lnTo>
                <a:lnTo>
                  <a:pt x="466" y="320"/>
                </a:lnTo>
                <a:lnTo>
                  <a:pt x="466" y="320"/>
                </a:lnTo>
                <a:lnTo>
                  <a:pt x="464" y="320"/>
                </a:lnTo>
                <a:lnTo>
                  <a:pt x="464" y="320"/>
                </a:lnTo>
                <a:lnTo>
                  <a:pt x="461" y="322"/>
                </a:lnTo>
                <a:lnTo>
                  <a:pt x="459" y="323"/>
                </a:lnTo>
                <a:lnTo>
                  <a:pt x="457" y="325"/>
                </a:lnTo>
                <a:lnTo>
                  <a:pt x="457" y="323"/>
                </a:lnTo>
                <a:lnTo>
                  <a:pt x="457" y="323"/>
                </a:lnTo>
                <a:lnTo>
                  <a:pt x="457" y="323"/>
                </a:lnTo>
                <a:lnTo>
                  <a:pt x="459" y="323"/>
                </a:lnTo>
                <a:lnTo>
                  <a:pt x="459" y="322"/>
                </a:lnTo>
                <a:lnTo>
                  <a:pt x="459" y="322"/>
                </a:lnTo>
                <a:lnTo>
                  <a:pt x="459" y="320"/>
                </a:lnTo>
                <a:lnTo>
                  <a:pt x="459" y="320"/>
                </a:lnTo>
                <a:lnTo>
                  <a:pt x="457" y="320"/>
                </a:lnTo>
                <a:lnTo>
                  <a:pt x="457" y="320"/>
                </a:lnTo>
                <a:lnTo>
                  <a:pt x="456" y="322"/>
                </a:lnTo>
                <a:lnTo>
                  <a:pt x="456" y="320"/>
                </a:lnTo>
                <a:lnTo>
                  <a:pt x="456" y="320"/>
                </a:lnTo>
                <a:lnTo>
                  <a:pt x="454" y="320"/>
                </a:lnTo>
                <a:lnTo>
                  <a:pt x="454" y="320"/>
                </a:lnTo>
                <a:lnTo>
                  <a:pt x="452" y="322"/>
                </a:lnTo>
                <a:lnTo>
                  <a:pt x="451" y="322"/>
                </a:lnTo>
                <a:lnTo>
                  <a:pt x="451" y="322"/>
                </a:lnTo>
                <a:lnTo>
                  <a:pt x="445" y="320"/>
                </a:lnTo>
                <a:lnTo>
                  <a:pt x="440" y="320"/>
                </a:lnTo>
                <a:lnTo>
                  <a:pt x="440" y="320"/>
                </a:lnTo>
                <a:lnTo>
                  <a:pt x="439" y="322"/>
                </a:lnTo>
                <a:lnTo>
                  <a:pt x="435" y="323"/>
                </a:lnTo>
                <a:lnTo>
                  <a:pt x="435" y="325"/>
                </a:lnTo>
                <a:lnTo>
                  <a:pt x="435" y="325"/>
                </a:lnTo>
                <a:lnTo>
                  <a:pt x="435" y="327"/>
                </a:lnTo>
                <a:lnTo>
                  <a:pt x="435" y="327"/>
                </a:lnTo>
                <a:lnTo>
                  <a:pt x="435" y="330"/>
                </a:lnTo>
                <a:lnTo>
                  <a:pt x="435" y="330"/>
                </a:lnTo>
                <a:lnTo>
                  <a:pt x="435" y="332"/>
                </a:lnTo>
                <a:lnTo>
                  <a:pt x="435" y="332"/>
                </a:lnTo>
                <a:lnTo>
                  <a:pt x="435" y="332"/>
                </a:lnTo>
                <a:lnTo>
                  <a:pt x="435" y="332"/>
                </a:lnTo>
                <a:lnTo>
                  <a:pt x="435" y="332"/>
                </a:lnTo>
                <a:lnTo>
                  <a:pt x="435" y="333"/>
                </a:lnTo>
                <a:lnTo>
                  <a:pt x="435" y="333"/>
                </a:lnTo>
                <a:lnTo>
                  <a:pt x="434" y="333"/>
                </a:lnTo>
                <a:lnTo>
                  <a:pt x="434" y="335"/>
                </a:lnTo>
                <a:lnTo>
                  <a:pt x="434" y="335"/>
                </a:lnTo>
                <a:lnTo>
                  <a:pt x="434" y="335"/>
                </a:lnTo>
                <a:lnTo>
                  <a:pt x="434" y="335"/>
                </a:lnTo>
                <a:lnTo>
                  <a:pt x="434" y="337"/>
                </a:lnTo>
                <a:lnTo>
                  <a:pt x="434" y="337"/>
                </a:lnTo>
                <a:lnTo>
                  <a:pt x="430" y="337"/>
                </a:lnTo>
                <a:lnTo>
                  <a:pt x="430" y="337"/>
                </a:lnTo>
                <a:lnTo>
                  <a:pt x="430" y="337"/>
                </a:lnTo>
                <a:lnTo>
                  <a:pt x="430" y="337"/>
                </a:lnTo>
                <a:lnTo>
                  <a:pt x="430" y="337"/>
                </a:lnTo>
                <a:lnTo>
                  <a:pt x="429" y="337"/>
                </a:lnTo>
                <a:lnTo>
                  <a:pt x="429" y="333"/>
                </a:lnTo>
                <a:lnTo>
                  <a:pt x="427" y="332"/>
                </a:lnTo>
                <a:lnTo>
                  <a:pt x="427" y="332"/>
                </a:lnTo>
                <a:lnTo>
                  <a:pt x="427" y="328"/>
                </a:lnTo>
                <a:lnTo>
                  <a:pt x="425" y="325"/>
                </a:lnTo>
                <a:lnTo>
                  <a:pt x="425" y="325"/>
                </a:lnTo>
                <a:lnTo>
                  <a:pt x="425" y="323"/>
                </a:lnTo>
                <a:lnTo>
                  <a:pt x="425" y="323"/>
                </a:lnTo>
                <a:lnTo>
                  <a:pt x="425" y="323"/>
                </a:lnTo>
                <a:lnTo>
                  <a:pt x="424" y="323"/>
                </a:lnTo>
                <a:lnTo>
                  <a:pt x="424" y="325"/>
                </a:lnTo>
                <a:lnTo>
                  <a:pt x="424" y="325"/>
                </a:lnTo>
                <a:lnTo>
                  <a:pt x="424" y="327"/>
                </a:lnTo>
                <a:lnTo>
                  <a:pt x="424" y="327"/>
                </a:lnTo>
                <a:lnTo>
                  <a:pt x="422" y="327"/>
                </a:lnTo>
                <a:lnTo>
                  <a:pt x="422" y="327"/>
                </a:lnTo>
                <a:lnTo>
                  <a:pt x="422" y="327"/>
                </a:lnTo>
                <a:lnTo>
                  <a:pt x="422" y="327"/>
                </a:lnTo>
                <a:lnTo>
                  <a:pt x="420" y="327"/>
                </a:lnTo>
                <a:lnTo>
                  <a:pt x="420" y="325"/>
                </a:lnTo>
                <a:lnTo>
                  <a:pt x="420" y="325"/>
                </a:lnTo>
                <a:lnTo>
                  <a:pt x="420" y="325"/>
                </a:lnTo>
                <a:lnTo>
                  <a:pt x="419" y="325"/>
                </a:lnTo>
                <a:lnTo>
                  <a:pt x="414" y="330"/>
                </a:lnTo>
                <a:lnTo>
                  <a:pt x="410" y="333"/>
                </a:lnTo>
                <a:lnTo>
                  <a:pt x="393" y="348"/>
                </a:lnTo>
                <a:lnTo>
                  <a:pt x="393" y="350"/>
                </a:lnTo>
                <a:lnTo>
                  <a:pt x="395" y="352"/>
                </a:lnTo>
                <a:lnTo>
                  <a:pt x="395" y="352"/>
                </a:lnTo>
                <a:lnTo>
                  <a:pt x="390" y="357"/>
                </a:lnTo>
                <a:lnTo>
                  <a:pt x="388" y="359"/>
                </a:lnTo>
                <a:lnTo>
                  <a:pt x="388" y="359"/>
                </a:lnTo>
                <a:lnTo>
                  <a:pt x="388" y="360"/>
                </a:lnTo>
                <a:lnTo>
                  <a:pt x="388" y="360"/>
                </a:lnTo>
                <a:lnTo>
                  <a:pt x="388" y="362"/>
                </a:lnTo>
                <a:lnTo>
                  <a:pt x="388" y="362"/>
                </a:lnTo>
                <a:lnTo>
                  <a:pt x="387" y="364"/>
                </a:lnTo>
                <a:lnTo>
                  <a:pt x="383" y="369"/>
                </a:lnTo>
                <a:lnTo>
                  <a:pt x="382" y="369"/>
                </a:lnTo>
                <a:lnTo>
                  <a:pt x="382" y="370"/>
                </a:lnTo>
                <a:lnTo>
                  <a:pt x="385" y="374"/>
                </a:lnTo>
                <a:lnTo>
                  <a:pt x="385" y="374"/>
                </a:lnTo>
                <a:lnTo>
                  <a:pt x="385" y="374"/>
                </a:lnTo>
                <a:lnTo>
                  <a:pt x="385" y="374"/>
                </a:lnTo>
                <a:lnTo>
                  <a:pt x="385" y="374"/>
                </a:lnTo>
                <a:lnTo>
                  <a:pt x="383" y="374"/>
                </a:lnTo>
                <a:lnTo>
                  <a:pt x="383" y="374"/>
                </a:lnTo>
                <a:lnTo>
                  <a:pt x="382" y="374"/>
                </a:lnTo>
                <a:lnTo>
                  <a:pt x="382" y="374"/>
                </a:lnTo>
                <a:lnTo>
                  <a:pt x="382" y="374"/>
                </a:lnTo>
                <a:lnTo>
                  <a:pt x="382" y="375"/>
                </a:lnTo>
                <a:lnTo>
                  <a:pt x="380" y="377"/>
                </a:lnTo>
                <a:lnTo>
                  <a:pt x="378" y="377"/>
                </a:lnTo>
                <a:lnTo>
                  <a:pt x="378" y="377"/>
                </a:lnTo>
                <a:lnTo>
                  <a:pt x="378" y="377"/>
                </a:lnTo>
                <a:lnTo>
                  <a:pt x="378" y="377"/>
                </a:lnTo>
                <a:lnTo>
                  <a:pt x="377" y="375"/>
                </a:lnTo>
                <a:lnTo>
                  <a:pt x="377" y="374"/>
                </a:lnTo>
                <a:lnTo>
                  <a:pt x="375" y="374"/>
                </a:lnTo>
                <a:lnTo>
                  <a:pt x="375" y="372"/>
                </a:lnTo>
                <a:lnTo>
                  <a:pt x="373" y="372"/>
                </a:lnTo>
                <a:lnTo>
                  <a:pt x="373" y="372"/>
                </a:lnTo>
                <a:lnTo>
                  <a:pt x="373" y="370"/>
                </a:lnTo>
                <a:lnTo>
                  <a:pt x="370" y="369"/>
                </a:lnTo>
                <a:lnTo>
                  <a:pt x="366" y="365"/>
                </a:lnTo>
                <a:lnTo>
                  <a:pt x="366" y="365"/>
                </a:lnTo>
                <a:lnTo>
                  <a:pt x="366" y="365"/>
                </a:lnTo>
                <a:lnTo>
                  <a:pt x="365" y="365"/>
                </a:lnTo>
                <a:lnTo>
                  <a:pt x="363" y="365"/>
                </a:lnTo>
                <a:lnTo>
                  <a:pt x="363" y="365"/>
                </a:lnTo>
                <a:lnTo>
                  <a:pt x="363" y="364"/>
                </a:lnTo>
                <a:lnTo>
                  <a:pt x="363" y="364"/>
                </a:lnTo>
                <a:lnTo>
                  <a:pt x="363" y="364"/>
                </a:lnTo>
                <a:lnTo>
                  <a:pt x="363" y="362"/>
                </a:lnTo>
                <a:lnTo>
                  <a:pt x="363" y="362"/>
                </a:lnTo>
                <a:lnTo>
                  <a:pt x="365" y="360"/>
                </a:lnTo>
                <a:lnTo>
                  <a:pt x="365" y="359"/>
                </a:lnTo>
                <a:lnTo>
                  <a:pt x="365" y="359"/>
                </a:lnTo>
                <a:lnTo>
                  <a:pt x="365" y="359"/>
                </a:lnTo>
                <a:lnTo>
                  <a:pt x="365" y="359"/>
                </a:lnTo>
                <a:lnTo>
                  <a:pt x="365" y="357"/>
                </a:lnTo>
                <a:lnTo>
                  <a:pt x="365" y="357"/>
                </a:lnTo>
                <a:lnTo>
                  <a:pt x="365" y="357"/>
                </a:lnTo>
                <a:lnTo>
                  <a:pt x="365" y="355"/>
                </a:lnTo>
                <a:lnTo>
                  <a:pt x="365" y="355"/>
                </a:lnTo>
                <a:lnTo>
                  <a:pt x="363" y="357"/>
                </a:lnTo>
                <a:lnTo>
                  <a:pt x="361" y="359"/>
                </a:lnTo>
                <a:lnTo>
                  <a:pt x="360" y="359"/>
                </a:lnTo>
                <a:lnTo>
                  <a:pt x="360" y="359"/>
                </a:lnTo>
                <a:lnTo>
                  <a:pt x="360" y="359"/>
                </a:lnTo>
                <a:lnTo>
                  <a:pt x="358" y="359"/>
                </a:lnTo>
                <a:lnTo>
                  <a:pt x="356" y="357"/>
                </a:lnTo>
                <a:lnTo>
                  <a:pt x="355" y="354"/>
                </a:lnTo>
                <a:lnTo>
                  <a:pt x="351" y="354"/>
                </a:lnTo>
                <a:lnTo>
                  <a:pt x="350" y="352"/>
                </a:lnTo>
                <a:lnTo>
                  <a:pt x="350" y="352"/>
                </a:lnTo>
                <a:lnTo>
                  <a:pt x="348" y="354"/>
                </a:lnTo>
                <a:lnTo>
                  <a:pt x="348" y="354"/>
                </a:lnTo>
                <a:lnTo>
                  <a:pt x="346" y="354"/>
                </a:lnTo>
                <a:lnTo>
                  <a:pt x="345" y="354"/>
                </a:lnTo>
                <a:lnTo>
                  <a:pt x="345" y="354"/>
                </a:lnTo>
                <a:lnTo>
                  <a:pt x="345" y="352"/>
                </a:lnTo>
                <a:lnTo>
                  <a:pt x="345" y="352"/>
                </a:lnTo>
                <a:lnTo>
                  <a:pt x="345" y="350"/>
                </a:lnTo>
                <a:lnTo>
                  <a:pt x="345" y="350"/>
                </a:lnTo>
                <a:lnTo>
                  <a:pt x="343" y="348"/>
                </a:lnTo>
                <a:lnTo>
                  <a:pt x="341" y="347"/>
                </a:lnTo>
                <a:lnTo>
                  <a:pt x="341" y="347"/>
                </a:lnTo>
                <a:lnTo>
                  <a:pt x="341" y="345"/>
                </a:lnTo>
                <a:lnTo>
                  <a:pt x="340" y="342"/>
                </a:lnTo>
                <a:lnTo>
                  <a:pt x="340" y="340"/>
                </a:lnTo>
                <a:lnTo>
                  <a:pt x="346" y="337"/>
                </a:lnTo>
                <a:lnTo>
                  <a:pt x="346" y="337"/>
                </a:lnTo>
                <a:lnTo>
                  <a:pt x="346" y="335"/>
                </a:lnTo>
                <a:lnTo>
                  <a:pt x="346" y="335"/>
                </a:lnTo>
                <a:lnTo>
                  <a:pt x="346" y="335"/>
                </a:lnTo>
                <a:lnTo>
                  <a:pt x="346" y="333"/>
                </a:lnTo>
                <a:lnTo>
                  <a:pt x="346" y="333"/>
                </a:lnTo>
                <a:lnTo>
                  <a:pt x="346" y="333"/>
                </a:lnTo>
                <a:lnTo>
                  <a:pt x="348" y="332"/>
                </a:lnTo>
                <a:lnTo>
                  <a:pt x="348" y="330"/>
                </a:lnTo>
                <a:lnTo>
                  <a:pt x="348" y="330"/>
                </a:lnTo>
                <a:lnTo>
                  <a:pt x="346" y="330"/>
                </a:lnTo>
                <a:lnTo>
                  <a:pt x="346" y="330"/>
                </a:lnTo>
                <a:lnTo>
                  <a:pt x="343" y="330"/>
                </a:lnTo>
                <a:lnTo>
                  <a:pt x="343" y="330"/>
                </a:lnTo>
                <a:lnTo>
                  <a:pt x="343" y="330"/>
                </a:lnTo>
                <a:lnTo>
                  <a:pt x="343" y="328"/>
                </a:lnTo>
                <a:lnTo>
                  <a:pt x="341" y="327"/>
                </a:lnTo>
                <a:lnTo>
                  <a:pt x="341" y="327"/>
                </a:lnTo>
                <a:lnTo>
                  <a:pt x="340" y="327"/>
                </a:lnTo>
                <a:lnTo>
                  <a:pt x="335" y="330"/>
                </a:lnTo>
                <a:lnTo>
                  <a:pt x="331" y="332"/>
                </a:lnTo>
                <a:lnTo>
                  <a:pt x="331" y="332"/>
                </a:lnTo>
                <a:lnTo>
                  <a:pt x="331" y="332"/>
                </a:lnTo>
                <a:lnTo>
                  <a:pt x="331" y="332"/>
                </a:lnTo>
                <a:lnTo>
                  <a:pt x="331" y="330"/>
                </a:lnTo>
                <a:lnTo>
                  <a:pt x="331" y="328"/>
                </a:lnTo>
                <a:lnTo>
                  <a:pt x="331" y="327"/>
                </a:lnTo>
                <a:lnTo>
                  <a:pt x="331" y="327"/>
                </a:lnTo>
                <a:lnTo>
                  <a:pt x="333" y="325"/>
                </a:lnTo>
                <a:lnTo>
                  <a:pt x="333" y="325"/>
                </a:lnTo>
                <a:lnTo>
                  <a:pt x="333" y="323"/>
                </a:lnTo>
                <a:lnTo>
                  <a:pt x="329" y="323"/>
                </a:lnTo>
                <a:lnTo>
                  <a:pt x="329" y="323"/>
                </a:lnTo>
                <a:lnTo>
                  <a:pt x="329" y="322"/>
                </a:lnTo>
                <a:lnTo>
                  <a:pt x="328" y="320"/>
                </a:lnTo>
                <a:lnTo>
                  <a:pt x="328" y="320"/>
                </a:lnTo>
                <a:lnTo>
                  <a:pt x="328" y="318"/>
                </a:lnTo>
                <a:lnTo>
                  <a:pt x="328" y="318"/>
                </a:lnTo>
                <a:lnTo>
                  <a:pt x="326" y="318"/>
                </a:lnTo>
                <a:lnTo>
                  <a:pt x="321" y="318"/>
                </a:lnTo>
                <a:lnTo>
                  <a:pt x="321" y="317"/>
                </a:lnTo>
                <a:lnTo>
                  <a:pt x="319" y="317"/>
                </a:lnTo>
                <a:lnTo>
                  <a:pt x="319" y="317"/>
                </a:lnTo>
                <a:lnTo>
                  <a:pt x="318" y="317"/>
                </a:lnTo>
                <a:lnTo>
                  <a:pt x="316" y="317"/>
                </a:lnTo>
                <a:lnTo>
                  <a:pt x="316" y="315"/>
                </a:lnTo>
                <a:lnTo>
                  <a:pt x="314" y="315"/>
                </a:lnTo>
                <a:lnTo>
                  <a:pt x="314" y="315"/>
                </a:lnTo>
                <a:lnTo>
                  <a:pt x="313" y="313"/>
                </a:lnTo>
                <a:lnTo>
                  <a:pt x="309" y="311"/>
                </a:lnTo>
                <a:lnTo>
                  <a:pt x="309" y="311"/>
                </a:lnTo>
                <a:lnTo>
                  <a:pt x="309" y="311"/>
                </a:lnTo>
                <a:lnTo>
                  <a:pt x="309" y="311"/>
                </a:lnTo>
                <a:lnTo>
                  <a:pt x="309" y="310"/>
                </a:lnTo>
                <a:lnTo>
                  <a:pt x="309" y="306"/>
                </a:lnTo>
                <a:lnTo>
                  <a:pt x="309" y="305"/>
                </a:lnTo>
                <a:lnTo>
                  <a:pt x="303" y="300"/>
                </a:lnTo>
                <a:lnTo>
                  <a:pt x="303" y="300"/>
                </a:lnTo>
                <a:lnTo>
                  <a:pt x="303" y="298"/>
                </a:lnTo>
                <a:lnTo>
                  <a:pt x="303" y="298"/>
                </a:lnTo>
                <a:lnTo>
                  <a:pt x="303" y="295"/>
                </a:lnTo>
                <a:lnTo>
                  <a:pt x="301" y="290"/>
                </a:lnTo>
                <a:lnTo>
                  <a:pt x="301" y="290"/>
                </a:lnTo>
                <a:lnTo>
                  <a:pt x="301" y="288"/>
                </a:lnTo>
                <a:lnTo>
                  <a:pt x="294" y="291"/>
                </a:lnTo>
                <a:lnTo>
                  <a:pt x="292" y="293"/>
                </a:lnTo>
                <a:lnTo>
                  <a:pt x="294" y="296"/>
                </a:lnTo>
                <a:lnTo>
                  <a:pt x="294" y="298"/>
                </a:lnTo>
                <a:lnTo>
                  <a:pt x="294" y="298"/>
                </a:lnTo>
                <a:lnTo>
                  <a:pt x="296" y="298"/>
                </a:lnTo>
                <a:lnTo>
                  <a:pt x="296" y="300"/>
                </a:lnTo>
                <a:lnTo>
                  <a:pt x="294" y="300"/>
                </a:lnTo>
                <a:lnTo>
                  <a:pt x="294" y="300"/>
                </a:lnTo>
                <a:lnTo>
                  <a:pt x="294" y="300"/>
                </a:lnTo>
                <a:lnTo>
                  <a:pt x="294" y="300"/>
                </a:lnTo>
                <a:lnTo>
                  <a:pt x="294" y="300"/>
                </a:lnTo>
                <a:lnTo>
                  <a:pt x="292" y="298"/>
                </a:lnTo>
                <a:lnTo>
                  <a:pt x="291" y="298"/>
                </a:lnTo>
                <a:lnTo>
                  <a:pt x="291" y="298"/>
                </a:lnTo>
                <a:lnTo>
                  <a:pt x="284" y="303"/>
                </a:lnTo>
                <a:lnTo>
                  <a:pt x="284" y="305"/>
                </a:lnTo>
                <a:lnTo>
                  <a:pt x="284" y="305"/>
                </a:lnTo>
                <a:lnTo>
                  <a:pt x="282" y="305"/>
                </a:lnTo>
                <a:lnTo>
                  <a:pt x="282" y="303"/>
                </a:lnTo>
                <a:lnTo>
                  <a:pt x="282" y="303"/>
                </a:lnTo>
                <a:lnTo>
                  <a:pt x="281" y="303"/>
                </a:lnTo>
                <a:lnTo>
                  <a:pt x="279" y="305"/>
                </a:lnTo>
                <a:lnTo>
                  <a:pt x="277" y="306"/>
                </a:lnTo>
                <a:lnTo>
                  <a:pt x="277" y="306"/>
                </a:lnTo>
                <a:lnTo>
                  <a:pt x="277" y="306"/>
                </a:lnTo>
                <a:lnTo>
                  <a:pt x="277" y="308"/>
                </a:lnTo>
                <a:lnTo>
                  <a:pt x="277" y="310"/>
                </a:lnTo>
                <a:lnTo>
                  <a:pt x="277" y="310"/>
                </a:lnTo>
                <a:lnTo>
                  <a:pt x="277" y="310"/>
                </a:lnTo>
                <a:lnTo>
                  <a:pt x="276" y="311"/>
                </a:lnTo>
                <a:lnTo>
                  <a:pt x="274" y="311"/>
                </a:lnTo>
                <a:lnTo>
                  <a:pt x="272" y="310"/>
                </a:lnTo>
                <a:lnTo>
                  <a:pt x="272" y="310"/>
                </a:lnTo>
                <a:lnTo>
                  <a:pt x="271" y="310"/>
                </a:lnTo>
                <a:lnTo>
                  <a:pt x="269" y="311"/>
                </a:lnTo>
                <a:lnTo>
                  <a:pt x="266" y="313"/>
                </a:lnTo>
                <a:lnTo>
                  <a:pt x="266" y="313"/>
                </a:lnTo>
                <a:lnTo>
                  <a:pt x="266" y="313"/>
                </a:lnTo>
                <a:lnTo>
                  <a:pt x="266" y="313"/>
                </a:lnTo>
                <a:lnTo>
                  <a:pt x="266" y="315"/>
                </a:lnTo>
                <a:lnTo>
                  <a:pt x="264" y="315"/>
                </a:lnTo>
                <a:lnTo>
                  <a:pt x="261" y="317"/>
                </a:lnTo>
                <a:lnTo>
                  <a:pt x="259" y="317"/>
                </a:lnTo>
                <a:lnTo>
                  <a:pt x="259" y="317"/>
                </a:lnTo>
                <a:lnTo>
                  <a:pt x="257" y="315"/>
                </a:lnTo>
                <a:lnTo>
                  <a:pt x="256" y="313"/>
                </a:lnTo>
                <a:lnTo>
                  <a:pt x="256" y="313"/>
                </a:lnTo>
                <a:lnTo>
                  <a:pt x="254" y="315"/>
                </a:lnTo>
                <a:lnTo>
                  <a:pt x="252" y="315"/>
                </a:lnTo>
                <a:lnTo>
                  <a:pt x="252" y="317"/>
                </a:lnTo>
                <a:lnTo>
                  <a:pt x="252" y="317"/>
                </a:lnTo>
                <a:lnTo>
                  <a:pt x="250" y="317"/>
                </a:lnTo>
                <a:lnTo>
                  <a:pt x="250" y="317"/>
                </a:lnTo>
                <a:lnTo>
                  <a:pt x="252" y="318"/>
                </a:lnTo>
                <a:lnTo>
                  <a:pt x="252" y="318"/>
                </a:lnTo>
                <a:lnTo>
                  <a:pt x="250" y="320"/>
                </a:lnTo>
                <a:lnTo>
                  <a:pt x="250" y="320"/>
                </a:lnTo>
                <a:lnTo>
                  <a:pt x="240" y="325"/>
                </a:lnTo>
                <a:lnTo>
                  <a:pt x="240" y="327"/>
                </a:lnTo>
                <a:lnTo>
                  <a:pt x="240" y="327"/>
                </a:lnTo>
                <a:lnTo>
                  <a:pt x="240" y="327"/>
                </a:lnTo>
                <a:lnTo>
                  <a:pt x="240" y="328"/>
                </a:lnTo>
                <a:lnTo>
                  <a:pt x="239" y="328"/>
                </a:lnTo>
                <a:lnTo>
                  <a:pt x="239" y="328"/>
                </a:lnTo>
                <a:lnTo>
                  <a:pt x="240" y="330"/>
                </a:lnTo>
                <a:lnTo>
                  <a:pt x="240" y="330"/>
                </a:lnTo>
                <a:lnTo>
                  <a:pt x="240" y="330"/>
                </a:lnTo>
                <a:lnTo>
                  <a:pt x="240" y="332"/>
                </a:lnTo>
                <a:lnTo>
                  <a:pt x="240" y="332"/>
                </a:lnTo>
                <a:lnTo>
                  <a:pt x="240" y="332"/>
                </a:lnTo>
                <a:lnTo>
                  <a:pt x="237" y="333"/>
                </a:lnTo>
                <a:lnTo>
                  <a:pt x="235" y="335"/>
                </a:lnTo>
                <a:lnTo>
                  <a:pt x="234" y="335"/>
                </a:lnTo>
                <a:lnTo>
                  <a:pt x="234" y="335"/>
                </a:lnTo>
                <a:lnTo>
                  <a:pt x="234" y="333"/>
                </a:lnTo>
                <a:lnTo>
                  <a:pt x="232" y="333"/>
                </a:lnTo>
                <a:lnTo>
                  <a:pt x="232" y="333"/>
                </a:lnTo>
                <a:lnTo>
                  <a:pt x="230" y="333"/>
                </a:lnTo>
                <a:lnTo>
                  <a:pt x="229" y="333"/>
                </a:lnTo>
                <a:lnTo>
                  <a:pt x="227" y="337"/>
                </a:lnTo>
                <a:lnTo>
                  <a:pt x="227" y="337"/>
                </a:lnTo>
                <a:lnTo>
                  <a:pt x="225" y="337"/>
                </a:lnTo>
                <a:lnTo>
                  <a:pt x="225" y="338"/>
                </a:lnTo>
                <a:lnTo>
                  <a:pt x="225" y="338"/>
                </a:lnTo>
                <a:lnTo>
                  <a:pt x="225" y="338"/>
                </a:lnTo>
                <a:lnTo>
                  <a:pt x="225" y="340"/>
                </a:lnTo>
                <a:lnTo>
                  <a:pt x="225" y="340"/>
                </a:lnTo>
                <a:lnTo>
                  <a:pt x="225" y="342"/>
                </a:lnTo>
                <a:lnTo>
                  <a:pt x="224" y="342"/>
                </a:lnTo>
                <a:lnTo>
                  <a:pt x="215" y="345"/>
                </a:lnTo>
                <a:lnTo>
                  <a:pt x="215" y="345"/>
                </a:lnTo>
                <a:lnTo>
                  <a:pt x="213" y="345"/>
                </a:lnTo>
                <a:lnTo>
                  <a:pt x="213" y="345"/>
                </a:lnTo>
                <a:lnTo>
                  <a:pt x="213" y="343"/>
                </a:lnTo>
                <a:lnTo>
                  <a:pt x="213" y="343"/>
                </a:lnTo>
                <a:lnTo>
                  <a:pt x="213" y="343"/>
                </a:lnTo>
                <a:lnTo>
                  <a:pt x="213" y="343"/>
                </a:lnTo>
                <a:lnTo>
                  <a:pt x="208" y="343"/>
                </a:lnTo>
                <a:lnTo>
                  <a:pt x="208" y="343"/>
                </a:lnTo>
                <a:lnTo>
                  <a:pt x="207" y="343"/>
                </a:lnTo>
                <a:lnTo>
                  <a:pt x="207" y="343"/>
                </a:lnTo>
                <a:lnTo>
                  <a:pt x="207" y="345"/>
                </a:lnTo>
                <a:lnTo>
                  <a:pt x="207" y="345"/>
                </a:lnTo>
                <a:lnTo>
                  <a:pt x="205" y="345"/>
                </a:lnTo>
                <a:lnTo>
                  <a:pt x="205" y="345"/>
                </a:lnTo>
                <a:lnTo>
                  <a:pt x="198" y="345"/>
                </a:lnTo>
                <a:lnTo>
                  <a:pt x="198" y="345"/>
                </a:lnTo>
                <a:lnTo>
                  <a:pt x="197" y="343"/>
                </a:lnTo>
                <a:lnTo>
                  <a:pt x="197" y="343"/>
                </a:lnTo>
                <a:lnTo>
                  <a:pt x="195" y="343"/>
                </a:lnTo>
                <a:lnTo>
                  <a:pt x="195" y="343"/>
                </a:lnTo>
                <a:lnTo>
                  <a:pt x="195" y="345"/>
                </a:lnTo>
                <a:lnTo>
                  <a:pt x="195" y="345"/>
                </a:lnTo>
                <a:lnTo>
                  <a:pt x="193" y="347"/>
                </a:lnTo>
                <a:lnTo>
                  <a:pt x="193" y="347"/>
                </a:lnTo>
                <a:lnTo>
                  <a:pt x="193" y="347"/>
                </a:lnTo>
                <a:lnTo>
                  <a:pt x="192" y="347"/>
                </a:lnTo>
                <a:lnTo>
                  <a:pt x="188" y="345"/>
                </a:lnTo>
                <a:lnTo>
                  <a:pt x="187" y="343"/>
                </a:lnTo>
                <a:lnTo>
                  <a:pt x="185" y="343"/>
                </a:lnTo>
                <a:lnTo>
                  <a:pt x="177" y="347"/>
                </a:lnTo>
                <a:lnTo>
                  <a:pt x="175" y="347"/>
                </a:lnTo>
                <a:lnTo>
                  <a:pt x="175" y="347"/>
                </a:lnTo>
                <a:lnTo>
                  <a:pt x="173" y="345"/>
                </a:lnTo>
                <a:lnTo>
                  <a:pt x="171" y="347"/>
                </a:lnTo>
                <a:lnTo>
                  <a:pt x="170" y="348"/>
                </a:lnTo>
                <a:lnTo>
                  <a:pt x="170" y="348"/>
                </a:lnTo>
                <a:lnTo>
                  <a:pt x="170" y="350"/>
                </a:lnTo>
                <a:lnTo>
                  <a:pt x="171" y="355"/>
                </a:lnTo>
                <a:lnTo>
                  <a:pt x="171" y="355"/>
                </a:lnTo>
                <a:lnTo>
                  <a:pt x="171" y="357"/>
                </a:lnTo>
                <a:lnTo>
                  <a:pt x="170" y="357"/>
                </a:lnTo>
                <a:lnTo>
                  <a:pt x="170" y="357"/>
                </a:lnTo>
                <a:lnTo>
                  <a:pt x="166" y="357"/>
                </a:lnTo>
                <a:lnTo>
                  <a:pt x="166" y="357"/>
                </a:lnTo>
                <a:lnTo>
                  <a:pt x="163" y="357"/>
                </a:lnTo>
                <a:lnTo>
                  <a:pt x="163" y="357"/>
                </a:lnTo>
                <a:lnTo>
                  <a:pt x="160" y="357"/>
                </a:lnTo>
                <a:lnTo>
                  <a:pt x="158" y="359"/>
                </a:lnTo>
                <a:lnTo>
                  <a:pt x="158" y="359"/>
                </a:lnTo>
                <a:lnTo>
                  <a:pt x="156" y="359"/>
                </a:lnTo>
                <a:lnTo>
                  <a:pt x="151" y="359"/>
                </a:lnTo>
                <a:lnTo>
                  <a:pt x="150" y="357"/>
                </a:lnTo>
                <a:lnTo>
                  <a:pt x="150" y="357"/>
                </a:lnTo>
                <a:lnTo>
                  <a:pt x="150" y="357"/>
                </a:lnTo>
                <a:lnTo>
                  <a:pt x="150" y="357"/>
                </a:lnTo>
                <a:lnTo>
                  <a:pt x="150" y="357"/>
                </a:lnTo>
                <a:lnTo>
                  <a:pt x="150" y="357"/>
                </a:lnTo>
                <a:lnTo>
                  <a:pt x="150" y="355"/>
                </a:lnTo>
                <a:lnTo>
                  <a:pt x="150" y="350"/>
                </a:lnTo>
                <a:lnTo>
                  <a:pt x="150" y="348"/>
                </a:lnTo>
                <a:lnTo>
                  <a:pt x="150" y="348"/>
                </a:lnTo>
                <a:lnTo>
                  <a:pt x="150" y="347"/>
                </a:lnTo>
                <a:lnTo>
                  <a:pt x="148" y="347"/>
                </a:lnTo>
                <a:lnTo>
                  <a:pt x="148" y="347"/>
                </a:lnTo>
                <a:lnTo>
                  <a:pt x="146" y="347"/>
                </a:lnTo>
                <a:lnTo>
                  <a:pt x="146" y="347"/>
                </a:lnTo>
                <a:lnTo>
                  <a:pt x="146" y="347"/>
                </a:lnTo>
                <a:lnTo>
                  <a:pt x="145" y="348"/>
                </a:lnTo>
                <a:lnTo>
                  <a:pt x="145" y="348"/>
                </a:lnTo>
                <a:lnTo>
                  <a:pt x="145" y="348"/>
                </a:lnTo>
                <a:lnTo>
                  <a:pt x="145" y="348"/>
                </a:lnTo>
                <a:lnTo>
                  <a:pt x="136" y="348"/>
                </a:lnTo>
                <a:lnTo>
                  <a:pt x="134" y="350"/>
                </a:lnTo>
                <a:lnTo>
                  <a:pt x="133" y="350"/>
                </a:lnTo>
                <a:lnTo>
                  <a:pt x="133" y="355"/>
                </a:lnTo>
                <a:lnTo>
                  <a:pt x="133" y="355"/>
                </a:lnTo>
                <a:lnTo>
                  <a:pt x="133" y="355"/>
                </a:lnTo>
                <a:lnTo>
                  <a:pt x="133" y="355"/>
                </a:lnTo>
                <a:lnTo>
                  <a:pt x="133" y="355"/>
                </a:lnTo>
                <a:lnTo>
                  <a:pt x="133" y="355"/>
                </a:lnTo>
                <a:lnTo>
                  <a:pt x="138" y="357"/>
                </a:lnTo>
                <a:lnTo>
                  <a:pt x="140" y="357"/>
                </a:lnTo>
                <a:lnTo>
                  <a:pt x="140" y="357"/>
                </a:lnTo>
                <a:lnTo>
                  <a:pt x="140" y="357"/>
                </a:lnTo>
                <a:lnTo>
                  <a:pt x="140" y="357"/>
                </a:lnTo>
                <a:lnTo>
                  <a:pt x="140" y="359"/>
                </a:lnTo>
                <a:lnTo>
                  <a:pt x="140" y="359"/>
                </a:lnTo>
                <a:lnTo>
                  <a:pt x="140" y="359"/>
                </a:lnTo>
                <a:lnTo>
                  <a:pt x="140" y="360"/>
                </a:lnTo>
                <a:lnTo>
                  <a:pt x="140" y="360"/>
                </a:lnTo>
                <a:lnTo>
                  <a:pt x="140" y="360"/>
                </a:lnTo>
                <a:lnTo>
                  <a:pt x="134" y="360"/>
                </a:lnTo>
                <a:lnTo>
                  <a:pt x="133" y="360"/>
                </a:lnTo>
                <a:lnTo>
                  <a:pt x="133" y="360"/>
                </a:lnTo>
                <a:lnTo>
                  <a:pt x="133" y="362"/>
                </a:lnTo>
                <a:lnTo>
                  <a:pt x="133" y="362"/>
                </a:lnTo>
                <a:lnTo>
                  <a:pt x="133" y="362"/>
                </a:lnTo>
                <a:lnTo>
                  <a:pt x="133" y="362"/>
                </a:lnTo>
                <a:lnTo>
                  <a:pt x="133" y="364"/>
                </a:lnTo>
                <a:lnTo>
                  <a:pt x="133" y="364"/>
                </a:lnTo>
                <a:lnTo>
                  <a:pt x="133" y="364"/>
                </a:lnTo>
                <a:lnTo>
                  <a:pt x="133" y="365"/>
                </a:lnTo>
                <a:lnTo>
                  <a:pt x="133" y="365"/>
                </a:lnTo>
                <a:lnTo>
                  <a:pt x="133" y="365"/>
                </a:lnTo>
                <a:lnTo>
                  <a:pt x="131" y="367"/>
                </a:lnTo>
                <a:lnTo>
                  <a:pt x="131" y="367"/>
                </a:lnTo>
                <a:lnTo>
                  <a:pt x="129" y="367"/>
                </a:lnTo>
                <a:lnTo>
                  <a:pt x="129" y="365"/>
                </a:lnTo>
                <a:lnTo>
                  <a:pt x="129" y="365"/>
                </a:lnTo>
                <a:lnTo>
                  <a:pt x="128" y="365"/>
                </a:lnTo>
                <a:lnTo>
                  <a:pt x="128" y="365"/>
                </a:lnTo>
                <a:lnTo>
                  <a:pt x="128" y="365"/>
                </a:lnTo>
                <a:lnTo>
                  <a:pt x="126" y="367"/>
                </a:lnTo>
                <a:lnTo>
                  <a:pt x="124" y="369"/>
                </a:lnTo>
                <a:lnTo>
                  <a:pt x="124" y="370"/>
                </a:lnTo>
                <a:lnTo>
                  <a:pt x="121" y="367"/>
                </a:lnTo>
                <a:lnTo>
                  <a:pt x="116" y="360"/>
                </a:lnTo>
                <a:lnTo>
                  <a:pt x="109" y="354"/>
                </a:lnTo>
                <a:lnTo>
                  <a:pt x="99" y="343"/>
                </a:lnTo>
                <a:lnTo>
                  <a:pt x="91" y="335"/>
                </a:lnTo>
                <a:lnTo>
                  <a:pt x="81" y="327"/>
                </a:lnTo>
                <a:lnTo>
                  <a:pt x="72" y="317"/>
                </a:lnTo>
                <a:lnTo>
                  <a:pt x="66" y="311"/>
                </a:lnTo>
                <a:lnTo>
                  <a:pt x="62" y="306"/>
                </a:lnTo>
                <a:lnTo>
                  <a:pt x="61" y="303"/>
                </a:lnTo>
                <a:lnTo>
                  <a:pt x="61" y="300"/>
                </a:lnTo>
                <a:lnTo>
                  <a:pt x="61" y="300"/>
                </a:lnTo>
                <a:lnTo>
                  <a:pt x="55" y="290"/>
                </a:lnTo>
                <a:lnTo>
                  <a:pt x="55" y="288"/>
                </a:lnTo>
                <a:lnTo>
                  <a:pt x="57" y="288"/>
                </a:lnTo>
                <a:lnTo>
                  <a:pt x="57" y="288"/>
                </a:lnTo>
                <a:lnTo>
                  <a:pt x="61" y="288"/>
                </a:lnTo>
                <a:lnTo>
                  <a:pt x="67" y="291"/>
                </a:lnTo>
                <a:lnTo>
                  <a:pt x="71" y="291"/>
                </a:lnTo>
                <a:lnTo>
                  <a:pt x="74" y="288"/>
                </a:lnTo>
                <a:lnTo>
                  <a:pt x="74" y="288"/>
                </a:lnTo>
                <a:lnTo>
                  <a:pt x="76" y="286"/>
                </a:lnTo>
                <a:lnTo>
                  <a:pt x="76" y="286"/>
                </a:lnTo>
                <a:lnTo>
                  <a:pt x="77" y="285"/>
                </a:lnTo>
                <a:lnTo>
                  <a:pt x="77" y="283"/>
                </a:lnTo>
                <a:lnTo>
                  <a:pt x="79" y="281"/>
                </a:lnTo>
                <a:lnTo>
                  <a:pt x="81" y="280"/>
                </a:lnTo>
                <a:lnTo>
                  <a:pt x="81" y="278"/>
                </a:lnTo>
                <a:lnTo>
                  <a:pt x="82" y="276"/>
                </a:lnTo>
                <a:lnTo>
                  <a:pt x="82" y="273"/>
                </a:lnTo>
                <a:lnTo>
                  <a:pt x="81" y="273"/>
                </a:lnTo>
                <a:lnTo>
                  <a:pt x="77" y="271"/>
                </a:lnTo>
                <a:lnTo>
                  <a:pt x="77" y="269"/>
                </a:lnTo>
                <a:lnTo>
                  <a:pt x="79" y="269"/>
                </a:lnTo>
                <a:lnTo>
                  <a:pt x="79" y="268"/>
                </a:lnTo>
                <a:lnTo>
                  <a:pt x="81" y="268"/>
                </a:lnTo>
                <a:lnTo>
                  <a:pt x="86" y="266"/>
                </a:lnTo>
                <a:lnTo>
                  <a:pt x="86" y="266"/>
                </a:lnTo>
                <a:lnTo>
                  <a:pt x="87" y="264"/>
                </a:lnTo>
                <a:lnTo>
                  <a:pt x="86" y="263"/>
                </a:lnTo>
                <a:lnTo>
                  <a:pt x="84" y="263"/>
                </a:lnTo>
                <a:lnTo>
                  <a:pt x="84" y="263"/>
                </a:lnTo>
                <a:lnTo>
                  <a:pt x="79" y="264"/>
                </a:lnTo>
                <a:lnTo>
                  <a:pt x="79" y="264"/>
                </a:lnTo>
                <a:lnTo>
                  <a:pt x="76" y="264"/>
                </a:lnTo>
                <a:lnTo>
                  <a:pt x="74" y="264"/>
                </a:lnTo>
                <a:lnTo>
                  <a:pt x="72" y="266"/>
                </a:lnTo>
                <a:lnTo>
                  <a:pt x="72" y="268"/>
                </a:lnTo>
                <a:lnTo>
                  <a:pt x="72" y="269"/>
                </a:lnTo>
                <a:lnTo>
                  <a:pt x="72" y="271"/>
                </a:lnTo>
                <a:lnTo>
                  <a:pt x="71" y="271"/>
                </a:lnTo>
                <a:lnTo>
                  <a:pt x="69" y="271"/>
                </a:lnTo>
                <a:lnTo>
                  <a:pt x="67" y="271"/>
                </a:lnTo>
                <a:lnTo>
                  <a:pt x="67" y="271"/>
                </a:lnTo>
                <a:lnTo>
                  <a:pt x="66" y="271"/>
                </a:lnTo>
                <a:lnTo>
                  <a:pt x="62" y="273"/>
                </a:lnTo>
                <a:lnTo>
                  <a:pt x="61" y="274"/>
                </a:lnTo>
                <a:lnTo>
                  <a:pt x="50" y="269"/>
                </a:lnTo>
                <a:lnTo>
                  <a:pt x="49" y="271"/>
                </a:lnTo>
                <a:lnTo>
                  <a:pt x="47" y="271"/>
                </a:lnTo>
                <a:lnTo>
                  <a:pt x="47" y="273"/>
                </a:lnTo>
                <a:lnTo>
                  <a:pt x="45" y="274"/>
                </a:lnTo>
                <a:lnTo>
                  <a:pt x="45" y="276"/>
                </a:lnTo>
                <a:lnTo>
                  <a:pt x="45" y="278"/>
                </a:lnTo>
                <a:lnTo>
                  <a:pt x="39" y="281"/>
                </a:lnTo>
                <a:lnTo>
                  <a:pt x="29" y="285"/>
                </a:lnTo>
                <a:lnTo>
                  <a:pt x="22" y="286"/>
                </a:lnTo>
                <a:lnTo>
                  <a:pt x="19" y="288"/>
                </a:lnTo>
                <a:lnTo>
                  <a:pt x="19" y="288"/>
                </a:lnTo>
                <a:lnTo>
                  <a:pt x="22" y="254"/>
                </a:lnTo>
                <a:lnTo>
                  <a:pt x="22" y="249"/>
                </a:lnTo>
                <a:lnTo>
                  <a:pt x="22" y="249"/>
                </a:lnTo>
                <a:lnTo>
                  <a:pt x="24" y="249"/>
                </a:lnTo>
                <a:lnTo>
                  <a:pt x="29" y="249"/>
                </a:lnTo>
                <a:lnTo>
                  <a:pt x="29" y="248"/>
                </a:lnTo>
                <a:lnTo>
                  <a:pt x="29" y="248"/>
                </a:lnTo>
                <a:lnTo>
                  <a:pt x="30" y="246"/>
                </a:lnTo>
                <a:lnTo>
                  <a:pt x="30" y="244"/>
                </a:lnTo>
                <a:lnTo>
                  <a:pt x="30" y="244"/>
                </a:lnTo>
                <a:lnTo>
                  <a:pt x="30" y="243"/>
                </a:lnTo>
                <a:lnTo>
                  <a:pt x="30" y="241"/>
                </a:lnTo>
                <a:lnTo>
                  <a:pt x="30" y="239"/>
                </a:lnTo>
                <a:lnTo>
                  <a:pt x="29" y="238"/>
                </a:lnTo>
                <a:lnTo>
                  <a:pt x="30" y="238"/>
                </a:lnTo>
                <a:lnTo>
                  <a:pt x="30" y="238"/>
                </a:lnTo>
                <a:lnTo>
                  <a:pt x="30" y="236"/>
                </a:lnTo>
                <a:lnTo>
                  <a:pt x="30" y="236"/>
                </a:lnTo>
                <a:lnTo>
                  <a:pt x="30" y="236"/>
                </a:lnTo>
                <a:lnTo>
                  <a:pt x="29" y="234"/>
                </a:lnTo>
                <a:lnTo>
                  <a:pt x="29" y="234"/>
                </a:lnTo>
                <a:lnTo>
                  <a:pt x="29" y="234"/>
                </a:lnTo>
                <a:lnTo>
                  <a:pt x="27" y="236"/>
                </a:lnTo>
                <a:lnTo>
                  <a:pt x="27" y="236"/>
                </a:lnTo>
                <a:lnTo>
                  <a:pt x="27" y="236"/>
                </a:lnTo>
                <a:lnTo>
                  <a:pt x="25" y="236"/>
                </a:lnTo>
                <a:lnTo>
                  <a:pt x="25" y="236"/>
                </a:lnTo>
                <a:lnTo>
                  <a:pt x="25" y="236"/>
                </a:lnTo>
                <a:lnTo>
                  <a:pt x="25" y="234"/>
                </a:lnTo>
                <a:lnTo>
                  <a:pt x="25" y="234"/>
                </a:lnTo>
                <a:lnTo>
                  <a:pt x="24" y="231"/>
                </a:lnTo>
                <a:lnTo>
                  <a:pt x="24" y="229"/>
                </a:lnTo>
                <a:lnTo>
                  <a:pt x="24" y="227"/>
                </a:lnTo>
                <a:lnTo>
                  <a:pt x="24" y="227"/>
                </a:lnTo>
                <a:lnTo>
                  <a:pt x="24" y="226"/>
                </a:lnTo>
                <a:lnTo>
                  <a:pt x="24" y="224"/>
                </a:lnTo>
                <a:lnTo>
                  <a:pt x="24" y="224"/>
                </a:lnTo>
                <a:lnTo>
                  <a:pt x="19" y="224"/>
                </a:lnTo>
                <a:lnTo>
                  <a:pt x="19" y="224"/>
                </a:lnTo>
                <a:lnTo>
                  <a:pt x="17" y="222"/>
                </a:lnTo>
                <a:lnTo>
                  <a:pt x="17" y="222"/>
                </a:lnTo>
                <a:lnTo>
                  <a:pt x="15" y="221"/>
                </a:lnTo>
                <a:lnTo>
                  <a:pt x="15" y="221"/>
                </a:lnTo>
                <a:lnTo>
                  <a:pt x="15" y="221"/>
                </a:lnTo>
                <a:lnTo>
                  <a:pt x="15" y="219"/>
                </a:lnTo>
                <a:lnTo>
                  <a:pt x="15" y="219"/>
                </a:lnTo>
                <a:lnTo>
                  <a:pt x="15" y="219"/>
                </a:lnTo>
                <a:lnTo>
                  <a:pt x="15" y="219"/>
                </a:lnTo>
                <a:lnTo>
                  <a:pt x="15" y="217"/>
                </a:lnTo>
                <a:lnTo>
                  <a:pt x="19" y="216"/>
                </a:lnTo>
                <a:lnTo>
                  <a:pt x="19" y="216"/>
                </a:lnTo>
                <a:lnTo>
                  <a:pt x="19" y="216"/>
                </a:lnTo>
                <a:lnTo>
                  <a:pt x="19" y="216"/>
                </a:lnTo>
                <a:lnTo>
                  <a:pt x="17" y="214"/>
                </a:lnTo>
                <a:lnTo>
                  <a:pt x="15" y="214"/>
                </a:lnTo>
                <a:lnTo>
                  <a:pt x="15" y="214"/>
                </a:lnTo>
                <a:lnTo>
                  <a:pt x="13" y="214"/>
                </a:lnTo>
                <a:lnTo>
                  <a:pt x="8" y="214"/>
                </a:lnTo>
                <a:lnTo>
                  <a:pt x="8" y="214"/>
                </a:lnTo>
                <a:lnTo>
                  <a:pt x="8" y="212"/>
                </a:lnTo>
                <a:lnTo>
                  <a:pt x="8" y="212"/>
                </a:lnTo>
                <a:lnTo>
                  <a:pt x="8" y="212"/>
                </a:lnTo>
                <a:lnTo>
                  <a:pt x="8" y="212"/>
                </a:lnTo>
                <a:lnTo>
                  <a:pt x="8" y="211"/>
                </a:lnTo>
                <a:lnTo>
                  <a:pt x="8" y="211"/>
                </a:lnTo>
                <a:lnTo>
                  <a:pt x="12" y="206"/>
                </a:lnTo>
                <a:lnTo>
                  <a:pt x="12" y="204"/>
                </a:lnTo>
                <a:lnTo>
                  <a:pt x="12" y="202"/>
                </a:lnTo>
                <a:lnTo>
                  <a:pt x="12" y="201"/>
                </a:lnTo>
                <a:lnTo>
                  <a:pt x="12" y="199"/>
                </a:lnTo>
                <a:lnTo>
                  <a:pt x="10" y="199"/>
                </a:lnTo>
                <a:lnTo>
                  <a:pt x="10" y="199"/>
                </a:lnTo>
                <a:lnTo>
                  <a:pt x="8" y="199"/>
                </a:lnTo>
                <a:lnTo>
                  <a:pt x="8" y="197"/>
                </a:lnTo>
                <a:lnTo>
                  <a:pt x="8" y="197"/>
                </a:lnTo>
                <a:lnTo>
                  <a:pt x="8" y="197"/>
                </a:lnTo>
                <a:lnTo>
                  <a:pt x="8" y="195"/>
                </a:lnTo>
                <a:lnTo>
                  <a:pt x="8" y="195"/>
                </a:lnTo>
                <a:lnTo>
                  <a:pt x="8" y="194"/>
                </a:lnTo>
                <a:lnTo>
                  <a:pt x="7" y="194"/>
                </a:lnTo>
                <a:lnTo>
                  <a:pt x="7" y="192"/>
                </a:lnTo>
                <a:lnTo>
                  <a:pt x="5" y="192"/>
                </a:lnTo>
                <a:lnTo>
                  <a:pt x="5" y="192"/>
                </a:lnTo>
                <a:lnTo>
                  <a:pt x="5" y="190"/>
                </a:lnTo>
                <a:lnTo>
                  <a:pt x="7" y="189"/>
                </a:lnTo>
                <a:lnTo>
                  <a:pt x="7" y="187"/>
                </a:lnTo>
                <a:lnTo>
                  <a:pt x="7" y="187"/>
                </a:lnTo>
                <a:lnTo>
                  <a:pt x="7" y="187"/>
                </a:lnTo>
                <a:lnTo>
                  <a:pt x="7" y="185"/>
                </a:lnTo>
                <a:lnTo>
                  <a:pt x="8" y="182"/>
                </a:lnTo>
                <a:lnTo>
                  <a:pt x="7" y="180"/>
                </a:lnTo>
                <a:lnTo>
                  <a:pt x="7" y="180"/>
                </a:lnTo>
                <a:lnTo>
                  <a:pt x="7" y="180"/>
                </a:lnTo>
                <a:lnTo>
                  <a:pt x="7" y="179"/>
                </a:lnTo>
                <a:lnTo>
                  <a:pt x="7" y="179"/>
                </a:lnTo>
                <a:lnTo>
                  <a:pt x="5" y="179"/>
                </a:lnTo>
                <a:lnTo>
                  <a:pt x="5" y="179"/>
                </a:lnTo>
                <a:lnTo>
                  <a:pt x="5" y="177"/>
                </a:lnTo>
                <a:lnTo>
                  <a:pt x="5" y="177"/>
                </a:lnTo>
                <a:lnTo>
                  <a:pt x="5" y="175"/>
                </a:lnTo>
                <a:lnTo>
                  <a:pt x="3" y="175"/>
                </a:lnTo>
                <a:lnTo>
                  <a:pt x="3" y="174"/>
                </a:lnTo>
                <a:lnTo>
                  <a:pt x="3" y="174"/>
                </a:lnTo>
                <a:lnTo>
                  <a:pt x="3" y="172"/>
                </a:lnTo>
                <a:lnTo>
                  <a:pt x="3" y="172"/>
                </a:lnTo>
                <a:lnTo>
                  <a:pt x="3" y="172"/>
                </a:lnTo>
                <a:lnTo>
                  <a:pt x="0" y="169"/>
                </a:lnTo>
                <a:lnTo>
                  <a:pt x="0" y="169"/>
                </a:lnTo>
                <a:lnTo>
                  <a:pt x="0" y="169"/>
                </a:lnTo>
                <a:lnTo>
                  <a:pt x="3" y="165"/>
                </a:lnTo>
                <a:lnTo>
                  <a:pt x="3" y="165"/>
                </a:lnTo>
                <a:lnTo>
                  <a:pt x="5" y="165"/>
                </a:lnTo>
                <a:lnTo>
                  <a:pt x="5" y="164"/>
                </a:lnTo>
                <a:lnTo>
                  <a:pt x="5" y="162"/>
                </a:lnTo>
                <a:lnTo>
                  <a:pt x="5" y="162"/>
                </a:lnTo>
                <a:lnTo>
                  <a:pt x="5" y="162"/>
                </a:lnTo>
                <a:lnTo>
                  <a:pt x="12" y="158"/>
                </a:lnTo>
                <a:lnTo>
                  <a:pt x="12" y="158"/>
                </a:lnTo>
                <a:lnTo>
                  <a:pt x="13" y="158"/>
                </a:lnTo>
                <a:lnTo>
                  <a:pt x="13" y="157"/>
                </a:lnTo>
                <a:lnTo>
                  <a:pt x="13" y="157"/>
                </a:lnTo>
                <a:lnTo>
                  <a:pt x="13" y="155"/>
                </a:lnTo>
                <a:lnTo>
                  <a:pt x="13" y="153"/>
                </a:lnTo>
                <a:lnTo>
                  <a:pt x="12" y="152"/>
                </a:lnTo>
                <a:lnTo>
                  <a:pt x="12" y="152"/>
                </a:lnTo>
                <a:lnTo>
                  <a:pt x="7" y="152"/>
                </a:lnTo>
                <a:lnTo>
                  <a:pt x="7" y="152"/>
                </a:lnTo>
                <a:lnTo>
                  <a:pt x="7" y="152"/>
                </a:lnTo>
                <a:lnTo>
                  <a:pt x="5" y="148"/>
                </a:lnTo>
                <a:lnTo>
                  <a:pt x="5" y="148"/>
                </a:lnTo>
                <a:lnTo>
                  <a:pt x="5" y="148"/>
                </a:lnTo>
                <a:lnTo>
                  <a:pt x="10" y="145"/>
                </a:lnTo>
                <a:lnTo>
                  <a:pt x="10" y="143"/>
                </a:lnTo>
                <a:lnTo>
                  <a:pt x="10" y="143"/>
                </a:lnTo>
                <a:lnTo>
                  <a:pt x="10" y="143"/>
                </a:lnTo>
                <a:lnTo>
                  <a:pt x="10" y="143"/>
                </a:lnTo>
                <a:lnTo>
                  <a:pt x="5" y="140"/>
                </a:lnTo>
                <a:lnTo>
                  <a:pt x="5" y="138"/>
                </a:lnTo>
                <a:lnTo>
                  <a:pt x="5" y="138"/>
                </a:lnTo>
                <a:lnTo>
                  <a:pt x="5" y="137"/>
                </a:lnTo>
                <a:lnTo>
                  <a:pt x="5" y="137"/>
                </a:lnTo>
                <a:lnTo>
                  <a:pt x="3" y="135"/>
                </a:lnTo>
                <a:lnTo>
                  <a:pt x="3" y="135"/>
                </a:lnTo>
                <a:lnTo>
                  <a:pt x="3" y="133"/>
                </a:lnTo>
                <a:lnTo>
                  <a:pt x="3" y="133"/>
                </a:lnTo>
                <a:lnTo>
                  <a:pt x="3" y="133"/>
                </a:lnTo>
                <a:lnTo>
                  <a:pt x="5" y="133"/>
                </a:lnTo>
                <a:lnTo>
                  <a:pt x="5" y="133"/>
                </a:lnTo>
                <a:lnTo>
                  <a:pt x="5" y="133"/>
                </a:lnTo>
                <a:lnTo>
                  <a:pt x="5" y="133"/>
                </a:lnTo>
                <a:lnTo>
                  <a:pt x="10" y="137"/>
                </a:lnTo>
                <a:lnTo>
                  <a:pt x="10" y="137"/>
                </a:lnTo>
                <a:lnTo>
                  <a:pt x="10" y="137"/>
                </a:lnTo>
                <a:lnTo>
                  <a:pt x="17" y="135"/>
                </a:lnTo>
                <a:lnTo>
                  <a:pt x="17" y="135"/>
                </a:lnTo>
                <a:lnTo>
                  <a:pt x="19" y="133"/>
                </a:lnTo>
                <a:lnTo>
                  <a:pt x="19" y="132"/>
                </a:lnTo>
                <a:lnTo>
                  <a:pt x="19" y="132"/>
                </a:lnTo>
                <a:lnTo>
                  <a:pt x="19" y="132"/>
                </a:lnTo>
                <a:lnTo>
                  <a:pt x="19" y="130"/>
                </a:lnTo>
                <a:lnTo>
                  <a:pt x="19" y="130"/>
                </a:lnTo>
                <a:lnTo>
                  <a:pt x="19" y="130"/>
                </a:lnTo>
                <a:lnTo>
                  <a:pt x="17" y="128"/>
                </a:lnTo>
                <a:lnTo>
                  <a:pt x="15" y="128"/>
                </a:lnTo>
                <a:lnTo>
                  <a:pt x="15" y="128"/>
                </a:lnTo>
                <a:lnTo>
                  <a:pt x="15" y="127"/>
                </a:lnTo>
                <a:lnTo>
                  <a:pt x="15" y="127"/>
                </a:lnTo>
                <a:lnTo>
                  <a:pt x="15" y="125"/>
                </a:lnTo>
                <a:lnTo>
                  <a:pt x="15" y="125"/>
                </a:lnTo>
                <a:lnTo>
                  <a:pt x="15" y="123"/>
                </a:lnTo>
                <a:lnTo>
                  <a:pt x="17" y="123"/>
                </a:lnTo>
                <a:lnTo>
                  <a:pt x="17" y="121"/>
                </a:lnTo>
                <a:lnTo>
                  <a:pt x="29" y="113"/>
                </a:lnTo>
                <a:lnTo>
                  <a:pt x="29" y="113"/>
                </a:lnTo>
                <a:lnTo>
                  <a:pt x="30" y="111"/>
                </a:lnTo>
                <a:lnTo>
                  <a:pt x="30" y="110"/>
                </a:lnTo>
                <a:lnTo>
                  <a:pt x="30" y="110"/>
                </a:lnTo>
                <a:lnTo>
                  <a:pt x="30" y="110"/>
                </a:lnTo>
                <a:lnTo>
                  <a:pt x="32" y="110"/>
                </a:lnTo>
                <a:lnTo>
                  <a:pt x="39" y="108"/>
                </a:lnTo>
                <a:lnTo>
                  <a:pt x="39" y="108"/>
                </a:lnTo>
                <a:lnTo>
                  <a:pt x="39" y="108"/>
                </a:lnTo>
                <a:lnTo>
                  <a:pt x="40" y="106"/>
                </a:lnTo>
                <a:lnTo>
                  <a:pt x="40" y="105"/>
                </a:lnTo>
                <a:lnTo>
                  <a:pt x="40" y="105"/>
                </a:lnTo>
                <a:lnTo>
                  <a:pt x="42" y="103"/>
                </a:lnTo>
                <a:lnTo>
                  <a:pt x="42" y="101"/>
                </a:lnTo>
                <a:lnTo>
                  <a:pt x="44" y="101"/>
                </a:lnTo>
                <a:lnTo>
                  <a:pt x="52" y="105"/>
                </a:lnTo>
                <a:lnTo>
                  <a:pt x="52" y="105"/>
                </a:lnTo>
                <a:lnTo>
                  <a:pt x="54" y="103"/>
                </a:lnTo>
                <a:lnTo>
                  <a:pt x="54" y="103"/>
                </a:lnTo>
                <a:lnTo>
                  <a:pt x="54" y="101"/>
                </a:lnTo>
                <a:lnTo>
                  <a:pt x="54" y="101"/>
                </a:lnTo>
                <a:lnTo>
                  <a:pt x="55" y="100"/>
                </a:lnTo>
                <a:lnTo>
                  <a:pt x="55" y="100"/>
                </a:lnTo>
                <a:lnTo>
                  <a:pt x="55" y="100"/>
                </a:lnTo>
                <a:lnTo>
                  <a:pt x="59" y="101"/>
                </a:lnTo>
                <a:lnTo>
                  <a:pt x="61" y="101"/>
                </a:lnTo>
                <a:lnTo>
                  <a:pt x="62" y="101"/>
                </a:lnTo>
                <a:lnTo>
                  <a:pt x="62" y="101"/>
                </a:lnTo>
                <a:lnTo>
                  <a:pt x="64" y="101"/>
                </a:lnTo>
                <a:lnTo>
                  <a:pt x="64" y="101"/>
                </a:lnTo>
                <a:lnTo>
                  <a:pt x="64" y="103"/>
                </a:lnTo>
                <a:lnTo>
                  <a:pt x="64" y="103"/>
                </a:lnTo>
                <a:lnTo>
                  <a:pt x="64" y="103"/>
                </a:lnTo>
                <a:lnTo>
                  <a:pt x="64" y="103"/>
                </a:lnTo>
                <a:lnTo>
                  <a:pt x="67" y="101"/>
                </a:lnTo>
                <a:lnTo>
                  <a:pt x="69" y="101"/>
                </a:lnTo>
                <a:lnTo>
                  <a:pt x="69" y="101"/>
                </a:lnTo>
                <a:lnTo>
                  <a:pt x="71" y="101"/>
                </a:lnTo>
                <a:lnTo>
                  <a:pt x="72" y="101"/>
                </a:lnTo>
                <a:lnTo>
                  <a:pt x="72" y="101"/>
                </a:lnTo>
                <a:lnTo>
                  <a:pt x="72" y="98"/>
                </a:lnTo>
                <a:lnTo>
                  <a:pt x="72" y="96"/>
                </a:lnTo>
                <a:lnTo>
                  <a:pt x="71" y="96"/>
                </a:lnTo>
                <a:lnTo>
                  <a:pt x="71" y="95"/>
                </a:lnTo>
                <a:lnTo>
                  <a:pt x="67" y="93"/>
                </a:lnTo>
                <a:lnTo>
                  <a:pt x="67" y="93"/>
                </a:lnTo>
                <a:lnTo>
                  <a:pt x="67" y="91"/>
                </a:lnTo>
                <a:lnTo>
                  <a:pt x="67" y="90"/>
                </a:lnTo>
                <a:lnTo>
                  <a:pt x="66" y="90"/>
                </a:lnTo>
                <a:lnTo>
                  <a:pt x="64" y="88"/>
                </a:lnTo>
                <a:lnTo>
                  <a:pt x="62" y="88"/>
                </a:lnTo>
                <a:lnTo>
                  <a:pt x="62" y="86"/>
                </a:lnTo>
                <a:lnTo>
                  <a:pt x="62" y="86"/>
                </a:lnTo>
                <a:lnTo>
                  <a:pt x="62" y="81"/>
                </a:lnTo>
                <a:lnTo>
                  <a:pt x="62" y="79"/>
                </a:lnTo>
                <a:lnTo>
                  <a:pt x="62" y="79"/>
                </a:lnTo>
                <a:lnTo>
                  <a:pt x="62" y="78"/>
                </a:lnTo>
                <a:lnTo>
                  <a:pt x="62" y="78"/>
                </a:lnTo>
                <a:lnTo>
                  <a:pt x="62" y="78"/>
                </a:lnTo>
                <a:lnTo>
                  <a:pt x="64" y="78"/>
                </a:lnTo>
                <a:lnTo>
                  <a:pt x="66" y="78"/>
                </a:lnTo>
                <a:lnTo>
                  <a:pt x="66" y="78"/>
                </a:lnTo>
                <a:lnTo>
                  <a:pt x="66" y="76"/>
                </a:lnTo>
                <a:lnTo>
                  <a:pt x="66" y="76"/>
                </a:lnTo>
                <a:lnTo>
                  <a:pt x="66" y="74"/>
                </a:lnTo>
                <a:lnTo>
                  <a:pt x="62" y="74"/>
                </a:lnTo>
                <a:lnTo>
                  <a:pt x="62" y="73"/>
                </a:lnTo>
                <a:lnTo>
                  <a:pt x="62" y="73"/>
                </a:lnTo>
                <a:lnTo>
                  <a:pt x="61" y="73"/>
                </a:lnTo>
                <a:lnTo>
                  <a:pt x="61" y="73"/>
                </a:lnTo>
                <a:lnTo>
                  <a:pt x="59" y="74"/>
                </a:lnTo>
                <a:lnTo>
                  <a:pt x="59" y="74"/>
                </a:lnTo>
                <a:lnTo>
                  <a:pt x="59" y="74"/>
                </a:lnTo>
                <a:lnTo>
                  <a:pt x="57" y="73"/>
                </a:lnTo>
                <a:lnTo>
                  <a:pt x="55" y="71"/>
                </a:lnTo>
                <a:lnTo>
                  <a:pt x="55" y="71"/>
                </a:lnTo>
                <a:lnTo>
                  <a:pt x="55" y="71"/>
                </a:lnTo>
                <a:lnTo>
                  <a:pt x="54" y="73"/>
                </a:lnTo>
                <a:lnTo>
                  <a:pt x="52" y="74"/>
                </a:lnTo>
                <a:lnTo>
                  <a:pt x="52" y="74"/>
                </a:lnTo>
                <a:lnTo>
                  <a:pt x="52" y="74"/>
                </a:lnTo>
                <a:lnTo>
                  <a:pt x="52" y="74"/>
                </a:lnTo>
                <a:lnTo>
                  <a:pt x="50" y="74"/>
                </a:lnTo>
                <a:lnTo>
                  <a:pt x="50" y="73"/>
                </a:lnTo>
                <a:lnTo>
                  <a:pt x="50" y="73"/>
                </a:lnTo>
                <a:lnTo>
                  <a:pt x="50" y="71"/>
                </a:lnTo>
                <a:lnTo>
                  <a:pt x="52" y="69"/>
                </a:lnTo>
                <a:lnTo>
                  <a:pt x="52" y="69"/>
                </a:lnTo>
                <a:lnTo>
                  <a:pt x="52" y="69"/>
                </a:lnTo>
                <a:lnTo>
                  <a:pt x="52" y="69"/>
                </a:lnTo>
                <a:lnTo>
                  <a:pt x="52" y="69"/>
                </a:lnTo>
                <a:lnTo>
                  <a:pt x="54" y="68"/>
                </a:lnTo>
                <a:lnTo>
                  <a:pt x="59" y="66"/>
                </a:lnTo>
                <a:lnTo>
                  <a:pt x="59" y="66"/>
                </a:lnTo>
                <a:lnTo>
                  <a:pt x="59" y="66"/>
                </a:lnTo>
                <a:lnTo>
                  <a:pt x="61" y="64"/>
                </a:lnTo>
                <a:lnTo>
                  <a:pt x="61" y="64"/>
                </a:lnTo>
                <a:lnTo>
                  <a:pt x="61" y="63"/>
                </a:lnTo>
                <a:lnTo>
                  <a:pt x="61" y="61"/>
                </a:lnTo>
                <a:lnTo>
                  <a:pt x="61" y="61"/>
                </a:lnTo>
                <a:lnTo>
                  <a:pt x="62" y="61"/>
                </a:lnTo>
                <a:lnTo>
                  <a:pt x="62" y="59"/>
                </a:lnTo>
                <a:lnTo>
                  <a:pt x="62" y="59"/>
                </a:lnTo>
                <a:lnTo>
                  <a:pt x="62" y="59"/>
                </a:lnTo>
                <a:lnTo>
                  <a:pt x="62" y="59"/>
                </a:lnTo>
                <a:lnTo>
                  <a:pt x="64" y="59"/>
                </a:lnTo>
                <a:lnTo>
                  <a:pt x="66" y="59"/>
                </a:lnTo>
                <a:lnTo>
                  <a:pt x="67" y="59"/>
                </a:lnTo>
                <a:lnTo>
                  <a:pt x="67" y="58"/>
                </a:lnTo>
                <a:lnTo>
                  <a:pt x="67" y="58"/>
                </a:lnTo>
                <a:lnTo>
                  <a:pt x="69" y="56"/>
                </a:lnTo>
                <a:lnTo>
                  <a:pt x="69" y="56"/>
                </a:lnTo>
                <a:lnTo>
                  <a:pt x="71" y="54"/>
                </a:lnTo>
                <a:lnTo>
                  <a:pt x="72" y="53"/>
                </a:lnTo>
                <a:lnTo>
                  <a:pt x="74" y="51"/>
                </a:lnTo>
                <a:lnTo>
                  <a:pt x="76" y="51"/>
                </a:lnTo>
                <a:lnTo>
                  <a:pt x="76" y="49"/>
                </a:lnTo>
                <a:lnTo>
                  <a:pt x="76" y="49"/>
                </a:lnTo>
                <a:lnTo>
                  <a:pt x="76" y="47"/>
                </a:lnTo>
                <a:lnTo>
                  <a:pt x="76" y="39"/>
                </a:lnTo>
                <a:lnTo>
                  <a:pt x="76" y="36"/>
                </a:lnTo>
                <a:lnTo>
                  <a:pt x="76" y="36"/>
                </a:lnTo>
                <a:lnTo>
                  <a:pt x="76" y="34"/>
                </a:lnTo>
                <a:lnTo>
                  <a:pt x="76" y="32"/>
                </a:lnTo>
                <a:lnTo>
                  <a:pt x="76" y="32"/>
                </a:lnTo>
                <a:lnTo>
                  <a:pt x="76" y="31"/>
                </a:lnTo>
                <a:lnTo>
                  <a:pt x="74" y="29"/>
                </a:lnTo>
                <a:lnTo>
                  <a:pt x="74" y="29"/>
                </a:lnTo>
                <a:lnTo>
                  <a:pt x="74" y="27"/>
                </a:lnTo>
                <a:lnTo>
                  <a:pt x="74" y="27"/>
                </a:lnTo>
                <a:lnTo>
                  <a:pt x="74" y="26"/>
                </a:lnTo>
                <a:lnTo>
                  <a:pt x="74" y="22"/>
                </a:lnTo>
                <a:lnTo>
                  <a:pt x="74" y="21"/>
                </a:lnTo>
                <a:lnTo>
                  <a:pt x="71" y="4"/>
                </a:lnTo>
                <a:lnTo>
                  <a:pt x="71" y="4"/>
                </a:lnTo>
                <a:lnTo>
                  <a:pt x="72" y="0"/>
                </a:lnTo>
                <a:lnTo>
                  <a:pt x="108" y="7"/>
                </a:lnTo>
                <a:lnTo>
                  <a:pt x="109" y="9"/>
                </a:lnTo>
                <a:lnTo>
                  <a:pt x="113" y="10"/>
                </a:lnTo>
                <a:lnTo>
                  <a:pt x="190" y="21"/>
                </a:lnTo>
                <a:lnTo>
                  <a:pt x="190" y="24"/>
                </a:lnTo>
                <a:lnTo>
                  <a:pt x="247" y="47"/>
                </a:lnTo>
                <a:lnTo>
                  <a:pt x="279" y="95"/>
                </a:lnTo>
                <a:lnTo>
                  <a:pt x="281" y="9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3" name="Freeform 116">
            <a:extLst>
              <a:ext uri="{FF2B5EF4-FFF2-40B4-BE49-F238E27FC236}">
                <a16:creationId xmlns:a16="http://schemas.microsoft.com/office/drawing/2014/main" id="{4B0FE899-0066-4D39-BF0F-F498B02580E9}"/>
              </a:ext>
            </a:extLst>
          </p:cNvPr>
          <p:cNvSpPr>
            <a:spLocks/>
          </p:cNvSpPr>
          <p:nvPr/>
        </p:nvSpPr>
        <p:spPr bwMode="auto">
          <a:xfrm>
            <a:off x="6888692" y="4980418"/>
            <a:ext cx="504973" cy="364005"/>
          </a:xfrm>
          <a:custGeom>
            <a:avLst/>
            <a:gdLst>
              <a:gd name="T0" fmla="*/ 392 w 523"/>
              <a:gd name="T1" fmla="*/ 106 h 377"/>
              <a:gd name="T2" fmla="*/ 412 w 523"/>
              <a:gd name="T3" fmla="*/ 96 h 377"/>
              <a:gd name="T4" fmla="*/ 432 w 523"/>
              <a:gd name="T5" fmla="*/ 108 h 377"/>
              <a:gd name="T6" fmla="*/ 427 w 523"/>
              <a:gd name="T7" fmla="*/ 120 h 377"/>
              <a:gd name="T8" fmla="*/ 430 w 523"/>
              <a:gd name="T9" fmla="*/ 128 h 377"/>
              <a:gd name="T10" fmla="*/ 434 w 523"/>
              <a:gd name="T11" fmla="*/ 135 h 377"/>
              <a:gd name="T12" fmla="*/ 440 w 523"/>
              <a:gd name="T13" fmla="*/ 157 h 377"/>
              <a:gd name="T14" fmla="*/ 430 w 523"/>
              <a:gd name="T15" fmla="*/ 169 h 377"/>
              <a:gd name="T16" fmla="*/ 440 w 523"/>
              <a:gd name="T17" fmla="*/ 172 h 377"/>
              <a:gd name="T18" fmla="*/ 454 w 523"/>
              <a:gd name="T19" fmla="*/ 172 h 377"/>
              <a:gd name="T20" fmla="*/ 464 w 523"/>
              <a:gd name="T21" fmla="*/ 157 h 377"/>
              <a:gd name="T22" fmla="*/ 486 w 523"/>
              <a:gd name="T23" fmla="*/ 147 h 377"/>
              <a:gd name="T24" fmla="*/ 499 w 523"/>
              <a:gd name="T25" fmla="*/ 150 h 377"/>
              <a:gd name="T26" fmla="*/ 498 w 523"/>
              <a:gd name="T27" fmla="*/ 162 h 377"/>
              <a:gd name="T28" fmla="*/ 503 w 523"/>
              <a:gd name="T29" fmla="*/ 172 h 377"/>
              <a:gd name="T30" fmla="*/ 508 w 523"/>
              <a:gd name="T31" fmla="*/ 187 h 377"/>
              <a:gd name="T32" fmla="*/ 503 w 523"/>
              <a:gd name="T33" fmla="*/ 204 h 377"/>
              <a:gd name="T34" fmla="*/ 513 w 523"/>
              <a:gd name="T35" fmla="*/ 217 h 377"/>
              <a:gd name="T36" fmla="*/ 514 w 523"/>
              <a:gd name="T37" fmla="*/ 248 h 377"/>
              <a:gd name="T38" fmla="*/ 521 w 523"/>
              <a:gd name="T39" fmla="*/ 261 h 377"/>
              <a:gd name="T40" fmla="*/ 521 w 523"/>
              <a:gd name="T41" fmla="*/ 274 h 377"/>
              <a:gd name="T42" fmla="*/ 486 w 523"/>
              <a:gd name="T43" fmla="*/ 322 h 377"/>
              <a:gd name="T44" fmla="*/ 479 w 523"/>
              <a:gd name="T45" fmla="*/ 315 h 377"/>
              <a:gd name="T46" fmla="*/ 459 w 523"/>
              <a:gd name="T47" fmla="*/ 320 h 377"/>
              <a:gd name="T48" fmla="*/ 435 w 523"/>
              <a:gd name="T49" fmla="*/ 330 h 377"/>
              <a:gd name="T50" fmla="*/ 429 w 523"/>
              <a:gd name="T51" fmla="*/ 337 h 377"/>
              <a:gd name="T52" fmla="*/ 420 w 523"/>
              <a:gd name="T53" fmla="*/ 325 h 377"/>
              <a:gd name="T54" fmla="*/ 385 w 523"/>
              <a:gd name="T55" fmla="*/ 374 h 377"/>
              <a:gd name="T56" fmla="*/ 373 w 523"/>
              <a:gd name="T57" fmla="*/ 370 h 377"/>
              <a:gd name="T58" fmla="*/ 365 w 523"/>
              <a:gd name="T59" fmla="*/ 355 h 377"/>
              <a:gd name="T60" fmla="*/ 345 w 523"/>
              <a:gd name="T61" fmla="*/ 350 h 377"/>
              <a:gd name="T62" fmla="*/ 343 w 523"/>
              <a:gd name="T63" fmla="*/ 330 h 377"/>
              <a:gd name="T64" fmla="*/ 328 w 523"/>
              <a:gd name="T65" fmla="*/ 320 h 377"/>
              <a:gd name="T66" fmla="*/ 309 w 523"/>
              <a:gd name="T67" fmla="*/ 305 h 377"/>
              <a:gd name="T68" fmla="*/ 292 w 523"/>
              <a:gd name="T69" fmla="*/ 298 h 377"/>
              <a:gd name="T70" fmla="*/ 272 w 523"/>
              <a:gd name="T71" fmla="*/ 310 h 377"/>
              <a:gd name="T72" fmla="*/ 252 w 523"/>
              <a:gd name="T73" fmla="*/ 318 h 377"/>
              <a:gd name="T74" fmla="*/ 234 w 523"/>
              <a:gd name="T75" fmla="*/ 333 h 377"/>
              <a:gd name="T76" fmla="*/ 213 w 523"/>
              <a:gd name="T77" fmla="*/ 343 h 377"/>
              <a:gd name="T78" fmla="*/ 192 w 523"/>
              <a:gd name="T79" fmla="*/ 347 h 377"/>
              <a:gd name="T80" fmla="*/ 160 w 523"/>
              <a:gd name="T81" fmla="*/ 357 h 377"/>
              <a:gd name="T82" fmla="*/ 145 w 523"/>
              <a:gd name="T83" fmla="*/ 348 h 377"/>
              <a:gd name="T84" fmla="*/ 140 w 523"/>
              <a:gd name="T85" fmla="*/ 360 h 377"/>
              <a:gd name="T86" fmla="*/ 128 w 523"/>
              <a:gd name="T87" fmla="*/ 365 h 377"/>
              <a:gd name="T88" fmla="*/ 57 w 523"/>
              <a:gd name="T89" fmla="*/ 288 h 377"/>
              <a:gd name="T90" fmla="*/ 86 w 523"/>
              <a:gd name="T91" fmla="*/ 266 h 377"/>
              <a:gd name="T92" fmla="*/ 50 w 523"/>
              <a:gd name="T93" fmla="*/ 269 h 377"/>
              <a:gd name="T94" fmla="*/ 30 w 523"/>
              <a:gd name="T95" fmla="*/ 244 h 377"/>
              <a:gd name="T96" fmla="*/ 24 w 523"/>
              <a:gd name="T97" fmla="*/ 231 h 377"/>
              <a:gd name="T98" fmla="*/ 19 w 523"/>
              <a:gd name="T99" fmla="*/ 216 h 377"/>
              <a:gd name="T100" fmla="*/ 8 w 523"/>
              <a:gd name="T101" fmla="*/ 199 h 377"/>
              <a:gd name="T102" fmla="*/ 7 w 523"/>
              <a:gd name="T103" fmla="*/ 179 h 377"/>
              <a:gd name="T104" fmla="*/ 5 w 523"/>
              <a:gd name="T105" fmla="*/ 162 h 377"/>
              <a:gd name="T106" fmla="*/ 10 w 523"/>
              <a:gd name="T107" fmla="*/ 143 h 377"/>
              <a:gd name="T108" fmla="*/ 19 w 523"/>
              <a:gd name="T109" fmla="*/ 132 h 377"/>
              <a:gd name="T110" fmla="*/ 30 w 523"/>
              <a:gd name="T111" fmla="*/ 110 h 377"/>
              <a:gd name="T112" fmla="*/ 61 w 523"/>
              <a:gd name="T113" fmla="*/ 101 h 377"/>
              <a:gd name="T114" fmla="*/ 67 w 523"/>
              <a:gd name="T115" fmla="*/ 91 h 377"/>
              <a:gd name="T116" fmla="*/ 62 w 523"/>
              <a:gd name="T117" fmla="*/ 73 h 377"/>
              <a:gd name="T118" fmla="*/ 52 w 523"/>
              <a:gd name="T119" fmla="*/ 69 h 377"/>
              <a:gd name="T120" fmla="*/ 67 w 523"/>
              <a:gd name="T121" fmla="*/ 58 h 377"/>
              <a:gd name="T122" fmla="*/ 74 w 523"/>
              <a:gd name="T123" fmla="*/ 2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3" h="377">
                <a:moveTo>
                  <a:pt x="281" y="96"/>
                </a:moveTo>
                <a:lnTo>
                  <a:pt x="289" y="95"/>
                </a:lnTo>
                <a:lnTo>
                  <a:pt x="324" y="90"/>
                </a:lnTo>
                <a:lnTo>
                  <a:pt x="326" y="91"/>
                </a:lnTo>
                <a:lnTo>
                  <a:pt x="329" y="93"/>
                </a:lnTo>
                <a:lnTo>
                  <a:pt x="340" y="106"/>
                </a:lnTo>
                <a:lnTo>
                  <a:pt x="345" y="116"/>
                </a:lnTo>
                <a:lnTo>
                  <a:pt x="345" y="118"/>
                </a:lnTo>
                <a:lnTo>
                  <a:pt x="366" y="111"/>
                </a:lnTo>
                <a:lnTo>
                  <a:pt x="370" y="111"/>
                </a:lnTo>
                <a:lnTo>
                  <a:pt x="372" y="111"/>
                </a:lnTo>
                <a:lnTo>
                  <a:pt x="377" y="111"/>
                </a:lnTo>
                <a:lnTo>
                  <a:pt x="383" y="111"/>
                </a:lnTo>
                <a:lnTo>
                  <a:pt x="387" y="111"/>
                </a:lnTo>
                <a:lnTo>
                  <a:pt x="387" y="111"/>
                </a:lnTo>
                <a:lnTo>
                  <a:pt x="388" y="110"/>
                </a:lnTo>
                <a:lnTo>
                  <a:pt x="388" y="110"/>
                </a:lnTo>
                <a:lnTo>
                  <a:pt x="390" y="108"/>
                </a:lnTo>
                <a:lnTo>
                  <a:pt x="392" y="108"/>
                </a:lnTo>
                <a:lnTo>
                  <a:pt x="392" y="106"/>
                </a:lnTo>
                <a:lnTo>
                  <a:pt x="392" y="106"/>
                </a:lnTo>
                <a:lnTo>
                  <a:pt x="395" y="106"/>
                </a:lnTo>
                <a:lnTo>
                  <a:pt x="397" y="106"/>
                </a:lnTo>
                <a:lnTo>
                  <a:pt x="398" y="106"/>
                </a:lnTo>
                <a:lnTo>
                  <a:pt x="403" y="105"/>
                </a:lnTo>
                <a:lnTo>
                  <a:pt x="405" y="105"/>
                </a:lnTo>
                <a:lnTo>
                  <a:pt x="405" y="105"/>
                </a:lnTo>
                <a:lnTo>
                  <a:pt x="408" y="106"/>
                </a:lnTo>
                <a:lnTo>
                  <a:pt x="408" y="106"/>
                </a:lnTo>
                <a:lnTo>
                  <a:pt x="410" y="106"/>
                </a:lnTo>
                <a:lnTo>
                  <a:pt x="410" y="106"/>
                </a:lnTo>
                <a:lnTo>
                  <a:pt x="412" y="105"/>
                </a:lnTo>
                <a:lnTo>
                  <a:pt x="412" y="103"/>
                </a:lnTo>
                <a:lnTo>
                  <a:pt x="412" y="103"/>
                </a:lnTo>
                <a:lnTo>
                  <a:pt x="412" y="101"/>
                </a:lnTo>
                <a:lnTo>
                  <a:pt x="412" y="101"/>
                </a:lnTo>
                <a:lnTo>
                  <a:pt x="412" y="101"/>
                </a:lnTo>
                <a:lnTo>
                  <a:pt x="412" y="101"/>
                </a:lnTo>
                <a:lnTo>
                  <a:pt x="412" y="98"/>
                </a:lnTo>
                <a:lnTo>
                  <a:pt x="412" y="98"/>
                </a:lnTo>
                <a:lnTo>
                  <a:pt x="412" y="98"/>
                </a:lnTo>
                <a:lnTo>
                  <a:pt x="412" y="96"/>
                </a:lnTo>
                <a:lnTo>
                  <a:pt x="412" y="96"/>
                </a:lnTo>
                <a:lnTo>
                  <a:pt x="414" y="96"/>
                </a:lnTo>
                <a:lnTo>
                  <a:pt x="414" y="96"/>
                </a:lnTo>
                <a:lnTo>
                  <a:pt x="417" y="96"/>
                </a:lnTo>
                <a:lnTo>
                  <a:pt x="417" y="96"/>
                </a:lnTo>
                <a:lnTo>
                  <a:pt x="419" y="96"/>
                </a:lnTo>
                <a:lnTo>
                  <a:pt x="420" y="98"/>
                </a:lnTo>
                <a:lnTo>
                  <a:pt x="420" y="98"/>
                </a:lnTo>
                <a:lnTo>
                  <a:pt x="422" y="98"/>
                </a:lnTo>
                <a:lnTo>
                  <a:pt x="422" y="98"/>
                </a:lnTo>
                <a:lnTo>
                  <a:pt x="424" y="96"/>
                </a:lnTo>
                <a:lnTo>
                  <a:pt x="425" y="95"/>
                </a:lnTo>
                <a:lnTo>
                  <a:pt x="427" y="95"/>
                </a:lnTo>
                <a:lnTo>
                  <a:pt x="434" y="105"/>
                </a:lnTo>
                <a:lnTo>
                  <a:pt x="434" y="105"/>
                </a:lnTo>
                <a:lnTo>
                  <a:pt x="434" y="106"/>
                </a:lnTo>
                <a:lnTo>
                  <a:pt x="434" y="106"/>
                </a:lnTo>
                <a:lnTo>
                  <a:pt x="434" y="106"/>
                </a:lnTo>
                <a:lnTo>
                  <a:pt x="434" y="108"/>
                </a:lnTo>
                <a:lnTo>
                  <a:pt x="434" y="108"/>
                </a:lnTo>
                <a:lnTo>
                  <a:pt x="432" y="108"/>
                </a:lnTo>
                <a:lnTo>
                  <a:pt x="429" y="111"/>
                </a:lnTo>
                <a:lnTo>
                  <a:pt x="429" y="111"/>
                </a:lnTo>
                <a:lnTo>
                  <a:pt x="429" y="111"/>
                </a:lnTo>
                <a:lnTo>
                  <a:pt x="429" y="113"/>
                </a:lnTo>
                <a:lnTo>
                  <a:pt x="429" y="113"/>
                </a:lnTo>
                <a:lnTo>
                  <a:pt x="430" y="113"/>
                </a:lnTo>
                <a:lnTo>
                  <a:pt x="430" y="113"/>
                </a:lnTo>
                <a:lnTo>
                  <a:pt x="430" y="113"/>
                </a:lnTo>
                <a:lnTo>
                  <a:pt x="430" y="113"/>
                </a:lnTo>
                <a:lnTo>
                  <a:pt x="430" y="115"/>
                </a:lnTo>
                <a:lnTo>
                  <a:pt x="432" y="115"/>
                </a:lnTo>
                <a:lnTo>
                  <a:pt x="430" y="115"/>
                </a:lnTo>
                <a:lnTo>
                  <a:pt x="430" y="115"/>
                </a:lnTo>
                <a:lnTo>
                  <a:pt x="430" y="116"/>
                </a:lnTo>
                <a:lnTo>
                  <a:pt x="429" y="118"/>
                </a:lnTo>
                <a:lnTo>
                  <a:pt x="427" y="118"/>
                </a:lnTo>
                <a:lnTo>
                  <a:pt x="427" y="118"/>
                </a:lnTo>
                <a:lnTo>
                  <a:pt x="427" y="120"/>
                </a:lnTo>
                <a:lnTo>
                  <a:pt x="429" y="120"/>
                </a:lnTo>
                <a:lnTo>
                  <a:pt x="427" y="120"/>
                </a:lnTo>
                <a:lnTo>
                  <a:pt x="427" y="120"/>
                </a:lnTo>
                <a:lnTo>
                  <a:pt x="424" y="123"/>
                </a:lnTo>
                <a:lnTo>
                  <a:pt x="424" y="125"/>
                </a:lnTo>
                <a:lnTo>
                  <a:pt x="424" y="125"/>
                </a:lnTo>
                <a:lnTo>
                  <a:pt x="424" y="125"/>
                </a:lnTo>
                <a:lnTo>
                  <a:pt x="425" y="127"/>
                </a:lnTo>
                <a:lnTo>
                  <a:pt x="425" y="127"/>
                </a:lnTo>
                <a:lnTo>
                  <a:pt x="425" y="127"/>
                </a:lnTo>
                <a:lnTo>
                  <a:pt x="425" y="127"/>
                </a:lnTo>
                <a:lnTo>
                  <a:pt x="427" y="127"/>
                </a:lnTo>
                <a:lnTo>
                  <a:pt x="429" y="125"/>
                </a:lnTo>
                <a:lnTo>
                  <a:pt x="429" y="125"/>
                </a:lnTo>
                <a:lnTo>
                  <a:pt x="429" y="125"/>
                </a:lnTo>
                <a:lnTo>
                  <a:pt x="429" y="125"/>
                </a:lnTo>
                <a:lnTo>
                  <a:pt x="430" y="125"/>
                </a:lnTo>
                <a:lnTo>
                  <a:pt x="430" y="127"/>
                </a:lnTo>
                <a:lnTo>
                  <a:pt x="432" y="127"/>
                </a:lnTo>
                <a:lnTo>
                  <a:pt x="432" y="128"/>
                </a:lnTo>
                <a:lnTo>
                  <a:pt x="430" y="128"/>
                </a:lnTo>
                <a:lnTo>
                  <a:pt x="430" y="128"/>
                </a:lnTo>
                <a:lnTo>
                  <a:pt x="430" y="128"/>
                </a:lnTo>
                <a:lnTo>
                  <a:pt x="430" y="128"/>
                </a:lnTo>
                <a:lnTo>
                  <a:pt x="429" y="128"/>
                </a:lnTo>
                <a:lnTo>
                  <a:pt x="429" y="128"/>
                </a:lnTo>
                <a:lnTo>
                  <a:pt x="429" y="128"/>
                </a:lnTo>
                <a:lnTo>
                  <a:pt x="429" y="128"/>
                </a:lnTo>
                <a:lnTo>
                  <a:pt x="429" y="128"/>
                </a:lnTo>
                <a:lnTo>
                  <a:pt x="427" y="128"/>
                </a:lnTo>
                <a:lnTo>
                  <a:pt x="427" y="128"/>
                </a:lnTo>
                <a:lnTo>
                  <a:pt x="427" y="130"/>
                </a:lnTo>
                <a:lnTo>
                  <a:pt x="427" y="130"/>
                </a:lnTo>
                <a:lnTo>
                  <a:pt x="427" y="130"/>
                </a:lnTo>
                <a:lnTo>
                  <a:pt x="427" y="132"/>
                </a:lnTo>
                <a:lnTo>
                  <a:pt x="427" y="132"/>
                </a:lnTo>
                <a:lnTo>
                  <a:pt x="425" y="133"/>
                </a:lnTo>
                <a:lnTo>
                  <a:pt x="425" y="133"/>
                </a:lnTo>
                <a:lnTo>
                  <a:pt x="425" y="133"/>
                </a:lnTo>
                <a:lnTo>
                  <a:pt x="427" y="133"/>
                </a:lnTo>
                <a:lnTo>
                  <a:pt x="430" y="137"/>
                </a:lnTo>
                <a:lnTo>
                  <a:pt x="430" y="137"/>
                </a:lnTo>
                <a:lnTo>
                  <a:pt x="430" y="137"/>
                </a:lnTo>
                <a:lnTo>
                  <a:pt x="432" y="137"/>
                </a:lnTo>
                <a:lnTo>
                  <a:pt x="434" y="135"/>
                </a:lnTo>
                <a:lnTo>
                  <a:pt x="434" y="137"/>
                </a:lnTo>
                <a:lnTo>
                  <a:pt x="434" y="137"/>
                </a:lnTo>
                <a:lnTo>
                  <a:pt x="434" y="137"/>
                </a:lnTo>
                <a:lnTo>
                  <a:pt x="435" y="138"/>
                </a:lnTo>
                <a:lnTo>
                  <a:pt x="434" y="138"/>
                </a:lnTo>
                <a:lnTo>
                  <a:pt x="434" y="138"/>
                </a:lnTo>
                <a:lnTo>
                  <a:pt x="432" y="142"/>
                </a:lnTo>
                <a:lnTo>
                  <a:pt x="430" y="142"/>
                </a:lnTo>
                <a:lnTo>
                  <a:pt x="430" y="143"/>
                </a:lnTo>
                <a:lnTo>
                  <a:pt x="432" y="143"/>
                </a:lnTo>
                <a:lnTo>
                  <a:pt x="435" y="148"/>
                </a:lnTo>
                <a:lnTo>
                  <a:pt x="437" y="150"/>
                </a:lnTo>
                <a:lnTo>
                  <a:pt x="437" y="150"/>
                </a:lnTo>
                <a:lnTo>
                  <a:pt x="437" y="150"/>
                </a:lnTo>
                <a:lnTo>
                  <a:pt x="437" y="150"/>
                </a:lnTo>
                <a:lnTo>
                  <a:pt x="437" y="150"/>
                </a:lnTo>
                <a:lnTo>
                  <a:pt x="437" y="152"/>
                </a:lnTo>
                <a:lnTo>
                  <a:pt x="437" y="152"/>
                </a:lnTo>
                <a:lnTo>
                  <a:pt x="439" y="155"/>
                </a:lnTo>
                <a:lnTo>
                  <a:pt x="440" y="155"/>
                </a:lnTo>
                <a:lnTo>
                  <a:pt x="440" y="157"/>
                </a:lnTo>
                <a:lnTo>
                  <a:pt x="440" y="157"/>
                </a:lnTo>
                <a:lnTo>
                  <a:pt x="439" y="157"/>
                </a:lnTo>
                <a:lnTo>
                  <a:pt x="439" y="157"/>
                </a:lnTo>
                <a:lnTo>
                  <a:pt x="437" y="158"/>
                </a:lnTo>
                <a:lnTo>
                  <a:pt x="437" y="158"/>
                </a:lnTo>
                <a:lnTo>
                  <a:pt x="437" y="158"/>
                </a:lnTo>
                <a:lnTo>
                  <a:pt x="437" y="158"/>
                </a:lnTo>
                <a:lnTo>
                  <a:pt x="437" y="160"/>
                </a:lnTo>
                <a:lnTo>
                  <a:pt x="437" y="162"/>
                </a:lnTo>
                <a:lnTo>
                  <a:pt x="437" y="162"/>
                </a:lnTo>
                <a:lnTo>
                  <a:pt x="437" y="162"/>
                </a:lnTo>
                <a:lnTo>
                  <a:pt x="434" y="160"/>
                </a:lnTo>
                <a:lnTo>
                  <a:pt x="434" y="160"/>
                </a:lnTo>
                <a:lnTo>
                  <a:pt x="434" y="162"/>
                </a:lnTo>
                <a:lnTo>
                  <a:pt x="432" y="165"/>
                </a:lnTo>
                <a:lnTo>
                  <a:pt x="432" y="167"/>
                </a:lnTo>
                <a:lnTo>
                  <a:pt x="432" y="167"/>
                </a:lnTo>
                <a:lnTo>
                  <a:pt x="432" y="167"/>
                </a:lnTo>
                <a:lnTo>
                  <a:pt x="432" y="167"/>
                </a:lnTo>
                <a:lnTo>
                  <a:pt x="430" y="169"/>
                </a:lnTo>
                <a:lnTo>
                  <a:pt x="430" y="169"/>
                </a:lnTo>
                <a:lnTo>
                  <a:pt x="430" y="170"/>
                </a:lnTo>
                <a:lnTo>
                  <a:pt x="430" y="170"/>
                </a:lnTo>
                <a:lnTo>
                  <a:pt x="429" y="170"/>
                </a:lnTo>
                <a:lnTo>
                  <a:pt x="430" y="172"/>
                </a:lnTo>
                <a:lnTo>
                  <a:pt x="430" y="172"/>
                </a:lnTo>
                <a:lnTo>
                  <a:pt x="432" y="174"/>
                </a:lnTo>
                <a:lnTo>
                  <a:pt x="432" y="174"/>
                </a:lnTo>
                <a:lnTo>
                  <a:pt x="432" y="175"/>
                </a:lnTo>
                <a:lnTo>
                  <a:pt x="432" y="175"/>
                </a:lnTo>
                <a:lnTo>
                  <a:pt x="432" y="175"/>
                </a:lnTo>
                <a:lnTo>
                  <a:pt x="432" y="177"/>
                </a:lnTo>
                <a:lnTo>
                  <a:pt x="434" y="177"/>
                </a:lnTo>
                <a:lnTo>
                  <a:pt x="434" y="175"/>
                </a:lnTo>
                <a:lnTo>
                  <a:pt x="434" y="175"/>
                </a:lnTo>
                <a:lnTo>
                  <a:pt x="434" y="174"/>
                </a:lnTo>
                <a:lnTo>
                  <a:pt x="435" y="174"/>
                </a:lnTo>
                <a:lnTo>
                  <a:pt x="435" y="174"/>
                </a:lnTo>
                <a:lnTo>
                  <a:pt x="435" y="174"/>
                </a:lnTo>
                <a:lnTo>
                  <a:pt x="439" y="172"/>
                </a:lnTo>
                <a:lnTo>
                  <a:pt x="439" y="172"/>
                </a:lnTo>
                <a:lnTo>
                  <a:pt x="440" y="172"/>
                </a:lnTo>
                <a:lnTo>
                  <a:pt x="440" y="172"/>
                </a:lnTo>
                <a:lnTo>
                  <a:pt x="440" y="174"/>
                </a:lnTo>
                <a:lnTo>
                  <a:pt x="440" y="174"/>
                </a:lnTo>
                <a:lnTo>
                  <a:pt x="439" y="175"/>
                </a:lnTo>
                <a:lnTo>
                  <a:pt x="439" y="177"/>
                </a:lnTo>
                <a:lnTo>
                  <a:pt x="439" y="177"/>
                </a:lnTo>
                <a:lnTo>
                  <a:pt x="439" y="177"/>
                </a:lnTo>
                <a:lnTo>
                  <a:pt x="440" y="177"/>
                </a:lnTo>
                <a:lnTo>
                  <a:pt x="440" y="175"/>
                </a:lnTo>
                <a:lnTo>
                  <a:pt x="442" y="175"/>
                </a:lnTo>
                <a:lnTo>
                  <a:pt x="444" y="174"/>
                </a:lnTo>
                <a:lnTo>
                  <a:pt x="444" y="174"/>
                </a:lnTo>
                <a:lnTo>
                  <a:pt x="447" y="175"/>
                </a:lnTo>
                <a:lnTo>
                  <a:pt x="451" y="175"/>
                </a:lnTo>
                <a:lnTo>
                  <a:pt x="451" y="175"/>
                </a:lnTo>
                <a:lnTo>
                  <a:pt x="451" y="175"/>
                </a:lnTo>
                <a:lnTo>
                  <a:pt x="452" y="175"/>
                </a:lnTo>
                <a:lnTo>
                  <a:pt x="452" y="174"/>
                </a:lnTo>
                <a:lnTo>
                  <a:pt x="452" y="174"/>
                </a:lnTo>
                <a:lnTo>
                  <a:pt x="452" y="172"/>
                </a:lnTo>
                <a:lnTo>
                  <a:pt x="454" y="172"/>
                </a:lnTo>
                <a:lnTo>
                  <a:pt x="452" y="172"/>
                </a:lnTo>
                <a:lnTo>
                  <a:pt x="452" y="172"/>
                </a:lnTo>
                <a:lnTo>
                  <a:pt x="452" y="170"/>
                </a:lnTo>
                <a:lnTo>
                  <a:pt x="452" y="170"/>
                </a:lnTo>
                <a:lnTo>
                  <a:pt x="452" y="170"/>
                </a:lnTo>
                <a:lnTo>
                  <a:pt x="454" y="169"/>
                </a:lnTo>
                <a:lnTo>
                  <a:pt x="454" y="169"/>
                </a:lnTo>
                <a:lnTo>
                  <a:pt x="456" y="167"/>
                </a:lnTo>
                <a:lnTo>
                  <a:pt x="456" y="167"/>
                </a:lnTo>
                <a:lnTo>
                  <a:pt x="456" y="165"/>
                </a:lnTo>
                <a:lnTo>
                  <a:pt x="456" y="164"/>
                </a:lnTo>
                <a:lnTo>
                  <a:pt x="457" y="164"/>
                </a:lnTo>
                <a:lnTo>
                  <a:pt x="457" y="162"/>
                </a:lnTo>
                <a:lnTo>
                  <a:pt x="457" y="162"/>
                </a:lnTo>
                <a:lnTo>
                  <a:pt x="459" y="160"/>
                </a:lnTo>
                <a:lnTo>
                  <a:pt x="459" y="160"/>
                </a:lnTo>
                <a:lnTo>
                  <a:pt x="459" y="160"/>
                </a:lnTo>
                <a:lnTo>
                  <a:pt x="459" y="158"/>
                </a:lnTo>
                <a:lnTo>
                  <a:pt x="462" y="158"/>
                </a:lnTo>
                <a:lnTo>
                  <a:pt x="462" y="158"/>
                </a:lnTo>
                <a:lnTo>
                  <a:pt x="464" y="157"/>
                </a:lnTo>
                <a:lnTo>
                  <a:pt x="464" y="157"/>
                </a:lnTo>
                <a:lnTo>
                  <a:pt x="466" y="157"/>
                </a:lnTo>
                <a:lnTo>
                  <a:pt x="466" y="157"/>
                </a:lnTo>
                <a:lnTo>
                  <a:pt x="466" y="157"/>
                </a:lnTo>
                <a:lnTo>
                  <a:pt x="466" y="155"/>
                </a:lnTo>
                <a:lnTo>
                  <a:pt x="467" y="155"/>
                </a:lnTo>
                <a:lnTo>
                  <a:pt x="467" y="153"/>
                </a:lnTo>
                <a:lnTo>
                  <a:pt x="467" y="153"/>
                </a:lnTo>
                <a:lnTo>
                  <a:pt x="467" y="152"/>
                </a:lnTo>
                <a:lnTo>
                  <a:pt x="467" y="152"/>
                </a:lnTo>
                <a:lnTo>
                  <a:pt x="467" y="152"/>
                </a:lnTo>
                <a:lnTo>
                  <a:pt x="469" y="148"/>
                </a:lnTo>
                <a:lnTo>
                  <a:pt x="469" y="148"/>
                </a:lnTo>
                <a:lnTo>
                  <a:pt x="469" y="147"/>
                </a:lnTo>
                <a:lnTo>
                  <a:pt x="471" y="147"/>
                </a:lnTo>
                <a:lnTo>
                  <a:pt x="476" y="145"/>
                </a:lnTo>
                <a:lnTo>
                  <a:pt x="482" y="143"/>
                </a:lnTo>
                <a:lnTo>
                  <a:pt x="482" y="143"/>
                </a:lnTo>
                <a:lnTo>
                  <a:pt x="482" y="143"/>
                </a:lnTo>
                <a:lnTo>
                  <a:pt x="484" y="145"/>
                </a:lnTo>
                <a:lnTo>
                  <a:pt x="486" y="147"/>
                </a:lnTo>
                <a:lnTo>
                  <a:pt x="487" y="147"/>
                </a:lnTo>
                <a:lnTo>
                  <a:pt x="487" y="148"/>
                </a:lnTo>
                <a:lnTo>
                  <a:pt x="487" y="150"/>
                </a:lnTo>
                <a:lnTo>
                  <a:pt x="487" y="150"/>
                </a:lnTo>
                <a:lnTo>
                  <a:pt x="487" y="150"/>
                </a:lnTo>
                <a:lnTo>
                  <a:pt x="489" y="150"/>
                </a:lnTo>
                <a:lnTo>
                  <a:pt x="489" y="150"/>
                </a:lnTo>
                <a:lnTo>
                  <a:pt x="489" y="150"/>
                </a:lnTo>
                <a:lnTo>
                  <a:pt x="491" y="150"/>
                </a:lnTo>
                <a:lnTo>
                  <a:pt x="493" y="145"/>
                </a:lnTo>
                <a:lnTo>
                  <a:pt x="499" y="145"/>
                </a:lnTo>
                <a:lnTo>
                  <a:pt x="499" y="147"/>
                </a:lnTo>
                <a:lnTo>
                  <a:pt x="499" y="147"/>
                </a:lnTo>
                <a:lnTo>
                  <a:pt x="499" y="147"/>
                </a:lnTo>
                <a:lnTo>
                  <a:pt x="499" y="148"/>
                </a:lnTo>
                <a:lnTo>
                  <a:pt x="499" y="148"/>
                </a:lnTo>
                <a:lnTo>
                  <a:pt x="499" y="148"/>
                </a:lnTo>
                <a:lnTo>
                  <a:pt x="499" y="148"/>
                </a:lnTo>
                <a:lnTo>
                  <a:pt x="499" y="150"/>
                </a:lnTo>
                <a:lnTo>
                  <a:pt x="499" y="150"/>
                </a:lnTo>
                <a:lnTo>
                  <a:pt x="499" y="150"/>
                </a:lnTo>
                <a:lnTo>
                  <a:pt x="499" y="152"/>
                </a:lnTo>
                <a:lnTo>
                  <a:pt x="499" y="152"/>
                </a:lnTo>
                <a:lnTo>
                  <a:pt x="501" y="153"/>
                </a:lnTo>
                <a:lnTo>
                  <a:pt x="501" y="153"/>
                </a:lnTo>
                <a:lnTo>
                  <a:pt x="501" y="153"/>
                </a:lnTo>
                <a:lnTo>
                  <a:pt x="498" y="153"/>
                </a:lnTo>
                <a:lnTo>
                  <a:pt x="498" y="153"/>
                </a:lnTo>
                <a:lnTo>
                  <a:pt x="498" y="153"/>
                </a:lnTo>
                <a:lnTo>
                  <a:pt x="498" y="155"/>
                </a:lnTo>
                <a:lnTo>
                  <a:pt x="498" y="155"/>
                </a:lnTo>
                <a:lnTo>
                  <a:pt x="499" y="157"/>
                </a:lnTo>
                <a:lnTo>
                  <a:pt x="499" y="157"/>
                </a:lnTo>
                <a:lnTo>
                  <a:pt x="498" y="157"/>
                </a:lnTo>
                <a:lnTo>
                  <a:pt x="498" y="158"/>
                </a:lnTo>
                <a:lnTo>
                  <a:pt x="498" y="158"/>
                </a:lnTo>
                <a:lnTo>
                  <a:pt x="498" y="160"/>
                </a:lnTo>
                <a:lnTo>
                  <a:pt x="498" y="162"/>
                </a:lnTo>
                <a:lnTo>
                  <a:pt x="498" y="162"/>
                </a:lnTo>
                <a:lnTo>
                  <a:pt x="498" y="162"/>
                </a:lnTo>
                <a:lnTo>
                  <a:pt x="498" y="162"/>
                </a:lnTo>
                <a:lnTo>
                  <a:pt x="498" y="162"/>
                </a:lnTo>
                <a:lnTo>
                  <a:pt x="499" y="162"/>
                </a:lnTo>
                <a:lnTo>
                  <a:pt x="499" y="164"/>
                </a:lnTo>
                <a:lnTo>
                  <a:pt x="499" y="164"/>
                </a:lnTo>
                <a:lnTo>
                  <a:pt x="501" y="165"/>
                </a:lnTo>
                <a:lnTo>
                  <a:pt x="501" y="165"/>
                </a:lnTo>
                <a:lnTo>
                  <a:pt x="503" y="165"/>
                </a:lnTo>
                <a:lnTo>
                  <a:pt x="503" y="165"/>
                </a:lnTo>
                <a:lnTo>
                  <a:pt x="503" y="165"/>
                </a:lnTo>
                <a:lnTo>
                  <a:pt x="503" y="165"/>
                </a:lnTo>
                <a:lnTo>
                  <a:pt x="503" y="167"/>
                </a:lnTo>
                <a:lnTo>
                  <a:pt x="503" y="167"/>
                </a:lnTo>
                <a:lnTo>
                  <a:pt x="501" y="167"/>
                </a:lnTo>
                <a:lnTo>
                  <a:pt x="501" y="169"/>
                </a:lnTo>
                <a:lnTo>
                  <a:pt x="501" y="169"/>
                </a:lnTo>
                <a:lnTo>
                  <a:pt x="501" y="169"/>
                </a:lnTo>
                <a:lnTo>
                  <a:pt x="501" y="169"/>
                </a:lnTo>
                <a:lnTo>
                  <a:pt x="503" y="170"/>
                </a:lnTo>
                <a:lnTo>
                  <a:pt x="503" y="170"/>
                </a:lnTo>
                <a:lnTo>
                  <a:pt x="503" y="170"/>
                </a:lnTo>
                <a:lnTo>
                  <a:pt x="503" y="172"/>
                </a:lnTo>
                <a:lnTo>
                  <a:pt x="503" y="172"/>
                </a:lnTo>
                <a:lnTo>
                  <a:pt x="503" y="172"/>
                </a:lnTo>
                <a:lnTo>
                  <a:pt x="503" y="174"/>
                </a:lnTo>
                <a:lnTo>
                  <a:pt x="499" y="174"/>
                </a:lnTo>
                <a:lnTo>
                  <a:pt x="499" y="175"/>
                </a:lnTo>
                <a:lnTo>
                  <a:pt x="499" y="175"/>
                </a:lnTo>
                <a:lnTo>
                  <a:pt x="499" y="175"/>
                </a:lnTo>
                <a:lnTo>
                  <a:pt x="499" y="177"/>
                </a:lnTo>
                <a:lnTo>
                  <a:pt x="501" y="177"/>
                </a:lnTo>
                <a:lnTo>
                  <a:pt x="501" y="179"/>
                </a:lnTo>
                <a:lnTo>
                  <a:pt x="501" y="179"/>
                </a:lnTo>
                <a:lnTo>
                  <a:pt x="503" y="179"/>
                </a:lnTo>
                <a:lnTo>
                  <a:pt x="504" y="180"/>
                </a:lnTo>
                <a:lnTo>
                  <a:pt x="504" y="180"/>
                </a:lnTo>
                <a:lnTo>
                  <a:pt x="504" y="180"/>
                </a:lnTo>
                <a:lnTo>
                  <a:pt x="504" y="180"/>
                </a:lnTo>
                <a:lnTo>
                  <a:pt x="506" y="180"/>
                </a:lnTo>
                <a:lnTo>
                  <a:pt x="506" y="180"/>
                </a:lnTo>
                <a:lnTo>
                  <a:pt x="506" y="180"/>
                </a:lnTo>
                <a:lnTo>
                  <a:pt x="508" y="182"/>
                </a:lnTo>
                <a:lnTo>
                  <a:pt x="508" y="185"/>
                </a:lnTo>
                <a:lnTo>
                  <a:pt x="508" y="187"/>
                </a:lnTo>
                <a:lnTo>
                  <a:pt x="509" y="189"/>
                </a:lnTo>
                <a:lnTo>
                  <a:pt x="509" y="190"/>
                </a:lnTo>
                <a:lnTo>
                  <a:pt x="509" y="190"/>
                </a:lnTo>
                <a:lnTo>
                  <a:pt x="509" y="194"/>
                </a:lnTo>
                <a:lnTo>
                  <a:pt x="509" y="194"/>
                </a:lnTo>
                <a:lnTo>
                  <a:pt x="509" y="194"/>
                </a:lnTo>
                <a:lnTo>
                  <a:pt x="509" y="195"/>
                </a:lnTo>
                <a:lnTo>
                  <a:pt x="509" y="195"/>
                </a:lnTo>
                <a:lnTo>
                  <a:pt x="508" y="195"/>
                </a:lnTo>
                <a:lnTo>
                  <a:pt x="508" y="197"/>
                </a:lnTo>
                <a:lnTo>
                  <a:pt x="508" y="197"/>
                </a:lnTo>
                <a:lnTo>
                  <a:pt x="508" y="197"/>
                </a:lnTo>
                <a:lnTo>
                  <a:pt x="508" y="199"/>
                </a:lnTo>
                <a:lnTo>
                  <a:pt x="508" y="199"/>
                </a:lnTo>
                <a:lnTo>
                  <a:pt x="509" y="199"/>
                </a:lnTo>
                <a:lnTo>
                  <a:pt x="509" y="201"/>
                </a:lnTo>
                <a:lnTo>
                  <a:pt x="509" y="201"/>
                </a:lnTo>
                <a:lnTo>
                  <a:pt x="509" y="201"/>
                </a:lnTo>
                <a:lnTo>
                  <a:pt x="508" y="202"/>
                </a:lnTo>
                <a:lnTo>
                  <a:pt x="503" y="204"/>
                </a:lnTo>
                <a:lnTo>
                  <a:pt x="503" y="204"/>
                </a:lnTo>
                <a:lnTo>
                  <a:pt x="503" y="206"/>
                </a:lnTo>
                <a:lnTo>
                  <a:pt x="503" y="206"/>
                </a:lnTo>
                <a:lnTo>
                  <a:pt x="503" y="206"/>
                </a:lnTo>
                <a:lnTo>
                  <a:pt x="506" y="207"/>
                </a:lnTo>
                <a:lnTo>
                  <a:pt x="508" y="207"/>
                </a:lnTo>
                <a:lnTo>
                  <a:pt x="508" y="207"/>
                </a:lnTo>
                <a:lnTo>
                  <a:pt x="509" y="206"/>
                </a:lnTo>
                <a:lnTo>
                  <a:pt x="509" y="206"/>
                </a:lnTo>
                <a:lnTo>
                  <a:pt x="509" y="206"/>
                </a:lnTo>
                <a:lnTo>
                  <a:pt x="509" y="206"/>
                </a:lnTo>
                <a:lnTo>
                  <a:pt x="511" y="207"/>
                </a:lnTo>
                <a:lnTo>
                  <a:pt x="511" y="207"/>
                </a:lnTo>
                <a:lnTo>
                  <a:pt x="513" y="206"/>
                </a:lnTo>
                <a:lnTo>
                  <a:pt x="513" y="206"/>
                </a:lnTo>
                <a:lnTo>
                  <a:pt x="513" y="206"/>
                </a:lnTo>
                <a:lnTo>
                  <a:pt x="514" y="207"/>
                </a:lnTo>
                <a:lnTo>
                  <a:pt x="514" y="216"/>
                </a:lnTo>
                <a:lnTo>
                  <a:pt x="514" y="216"/>
                </a:lnTo>
                <a:lnTo>
                  <a:pt x="514" y="217"/>
                </a:lnTo>
                <a:lnTo>
                  <a:pt x="513" y="217"/>
                </a:lnTo>
                <a:lnTo>
                  <a:pt x="513" y="217"/>
                </a:lnTo>
                <a:lnTo>
                  <a:pt x="511" y="221"/>
                </a:lnTo>
                <a:lnTo>
                  <a:pt x="511" y="222"/>
                </a:lnTo>
                <a:lnTo>
                  <a:pt x="516" y="226"/>
                </a:lnTo>
                <a:lnTo>
                  <a:pt x="516" y="227"/>
                </a:lnTo>
                <a:lnTo>
                  <a:pt x="516" y="227"/>
                </a:lnTo>
                <a:lnTo>
                  <a:pt x="516" y="227"/>
                </a:lnTo>
                <a:lnTo>
                  <a:pt x="514" y="239"/>
                </a:lnTo>
                <a:lnTo>
                  <a:pt x="514" y="241"/>
                </a:lnTo>
                <a:lnTo>
                  <a:pt x="514" y="241"/>
                </a:lnTo>
                <a:lnTo>
                  <a:pt x="514" y="243"/>
                </a:lnTo>
                <a:lnTo>
                  <a:pt x="514" y="243"/>
                </a:lnTo>
                <a:lnTo>
                  <a:pt x="514" y="243"/>
                </a:lnTo>
                <a:lnTo>
                  <a:pt x="514" y="243"/>
                </a:lnTo>
                <a:lnTo>
                  <a:pt x="514" y="244"/>
                </a:lnTo>
                <a:lnTo>
                  <a:pt x="514" y="244"/>
                </a:lnTo>
                <a:lnTo>
                  <a:pt x="514" y="244"/>
                </a:lnTo>
                <a:lnTo>
                  <a:pt x="514" y="244"/>
                </a:lnTo>
                <a:lnTo>
                  <a:pt x="514" y="246"/>
                </a:lnTo>
                <a:lnTo>
                  <a:pt x="514" y="246"/>
                </a:lnTo>
                <a:lnTo>
                  <a:pt x="514" y="246"/>
                </a:lnTo>
                <a:lnTo>
                  <a:pt x="514" y="248"/>
                </a:lnTo>
                <a:lnTo>
                  <a:pt x="516" y="248"/>
                </a:lnTo>
                <a:lnTo>
                  <a:pt x="518" y="248"/>
                </a:lnTo>
                <a:lnTo>
                  <a:pt x="518" y="248"/>
                </a:lnTo>
                <a:lnTo>
                  <a:pt x="519" y="249"/>
                </a:lnTo>
                <a:lnTo>
                  <a:pt x="519" y="249"/>
                </a:lnTo>
                <a:lnTo>
                  <a:pt x="519" y="251"/>
                </a:lnTo>
                <a:lnTo>
                  <a:pt x="519" y="253"/>
                </a:lnTo>
                <a:lnTo>
                  <a:pt x="521" y="253"/>
                </a:lnTo>
                <a:lnTo>
                  <a:pt x="521" y="254"/>
                </a:lnTo>
                <a:lnTo>
                  <a:pt x="521" y="254"/>
                </a:lnTo>
                <a:lnTo>
                  <a:pt x="521" y="254"/>
                </a:lnTo>
                <a:lnTo>
                  <a:pt x="521" y="254"/>
                </a:lnTo>
                <a:lnTo>
                  <a:pt x="523" y="254"/>
                </a:lnTo>
                <a:lnTo>
                  <a:pt x="523" y="256"/>
                </a:lnTo>
                <a:lnTo>
                  <a:pt x="523" y="256"/>
                </a:lnTo>
                <a:lnTo>
                  <a:pt x="523" y="258"/>
                </a:lnTo>
                <a:lnTo>
                  <a:pt x="523" y="258"/>
                </a:lnTo>
                <a:lnTo>
                  <a:pt x="523" y="259"/>
                </a:lnTo>
                <a:lnTo>
                  <a:pt x="523" y="259"/>
                </a:lnTo>
                <a:lnTo>
                  <a:pt x="523" y="259"/>
                </a:lnTo>
                <a:lnTo>
                  <a:pt x="521" y="261"/>
                </a:lnTo>
                <a:lnTo>
                  <a:pt x="521" y="261"/>
                </a:lnTo>
                <a:lnTo>
                  <a:pt x="521" y="263"/>
                </a:lnTo>
                <a:lnTo>
                  <a:pt x="521" y="264"/>
                </a:lnTo>
                <a:lnTo>
                  <a:pt x="519" y="264"/>
                </a:lnTo>
                <a:lnTo>
                  <a:pt x="519" y="266"/>
                </a:lnTo>
                <a:lnTo>
                  <a:pt x="519" y="266"/>
                </a:lnTo>
                <a:lnTo>
                  <a:pt x="519" y="266"/>
                </a:lnTo>
                <a:lnTo>
                  <a:pt x="518" y="266"/>
                </a:lnTo>
                <a:lnTo>
                  <a:pt x="516" y="268"/>
                </a:lnTo>
                <a:lnTo>
                  <a:pt x="516" y="268"/>
                </a:lnTo>
                <a:lnTo>
                  <a:pt x="516" y="268"/>
                </a:lnTo>
                <a:lnTo>
                  <a:pt x="516" y="268"/>
                </a:lnTo>
                <a:lnTo>
                  <a:pt x="516" y="269"/>
                </a:lnTo>
                <a:lnTo>
                  <a:pt x="516" y="269"/>
                </a:lnTo>
                <a:lnTo>
                  <a:pt x="518" y="269"/>
                </a:lnTo>
                <a:lnTo>
                  <a:pt x="519" y="269"/>
                </a:lnTo>
                <a:lnTo>
                  <a:pt x="519" y="269"/>
                </a:lnTo>
                <a:lnTo>
                  <a:pt x="519" y="269"/>
                </a:lnTo>
                <a:lnTo>
                  <a:pt x="519" y="271"/>
                </a:lnTo>
                <a:lnTo>
                  <a:pt x="521" y="274"/>
                </a:lnTo>
                <a:lnTo>
                  <a:pt x="521" y="274"/>
                </a:lnTo>
                <a:lnTo>
                  <a:pt x="521" y="274"/>
                </a:lnTo>
                <a:lnTo>
                  <a:pt x="521" y="276"/>
                </a:lnTo>
                <a:lnTo>
                  <a:pt x="521" y="276"/>
                </a:lnTo>
                <a:lnTo>
                  <a:pt x="516" y="280"/>
                </a:lnTo>
                <a:lnTo>
                  <a:pt x="523" y="293"/>
                </a:lnTo>
                <a:lnTo>
                  <a:pt x="501" y="303"/>
                </a:lnTo>
                <a:lnTo>
                  <a:pt x="499" y="308"/>
                </a:lnTo>
                <a:lnTo>
                  <a:pt x="496" y="311"/>
                </a:lnTo>
                <a:lnTo>
                  <a:pt x="496" y="311"/>
                </a:lnTo>
                <a:lnTo>
                  <a:pt x="494" y="311"/>
                </a:lnTo>
                <a:lnTo>
                  <a:pt x="494" y="313"/>
                </a:lnTo>
                <a:lnTo>
                  <a:pt x="494" y="315"/>
                </a:lnTo>
                <a:lnTo>
                  <a:pt x="494" y="317"/>
                </a:lnTo>
                <a:lnTo>
                  <a:pt x="494" y="317"/>
                </a:lnTo>
                <a:lnTo>
                  <a:pt x="493" y="318"/>
                </a:lnTo>
                <a:lnTo>
                  <a:pt x="493" y="318"/>
                </a:lnTo>
                <a:lnTo>
                  <a:pt x="489" y="322"/>
                </a:lnTo>
                <a:lnTo>
                  <a:pt x="487" y="322"/>
                </a:lnTo>
                <a:lnTo>
                  <a:pt x="487" y="322"/>
                </a:lnTo>
                <a:lnTo>
                  <a:pt x="487" y="322"/>
                </a:lnTo>
                <a:lnTo>
                  <a:pt x="486" y="322"/>
                </a:lnTo>
                <a:lnTo>
                  <a:pt x="486" y="320"/>
                </a:lnTo>
                <a:lnTo>
                  <a:pt x="486" y="320"/>
                </a:lnTo>
                <a:lnTo>
                  <a:pt x="486" y="320"/>
                </a:lnTo>
                <a:lnTo>
                  <a:pt x="486" y="318"/>
                </a:lnTo>
                <a:lnTo>
                  <a:pt x="486" y="318"/>
                </a:lnTo>
                <a:lnTo>
                  <a:pt x="486" y="318"/>
                </a:lnTo>
                <a:lnTo>
                  <a:pt x="484" y="317"/>
                </a:lnTo>
                <a:lnTo>
                  <a:pt x="484" y="317"/>
                </a:lnTo>
                <a:lnTo>
                  <a:pt x="482" y="317"/>
                </a:lnTo>
                <a:lnTo>
                  <a:pt x="482" y="318"/>
                </a:lnTo>
                <a:lnTo>
                  <a:pt x="481" y="318"/>
                </a:lnTo>
                <a:lnTo>
                  <a:pt x="479" y="318"/>
                </a:lnTo>
                <a:lnTo>
                  <a:pt x="479" y="318"/>
                </a:lnTo>
                <a:lnTo>
                  <a:pt x="479" y="318"/>
                </a:lnTo>
                <a:lnTo>
                  <a:pt x="479" y="317"/>
                </a:lnTo>
                <a:lnTo>
                  <a:pt x="479" y="317"/>
                </a:lnTo>
                <a:lnTo>
                  <a:pt x="479" y="315"/>
                </a:lnTo>
                <a:lnTo>
                  <a:pt x="479" y="315"/>
                </a:lnTo>
                <a:lnTo>
                  <a:pt x="479" y="315"/>
                </a:lnTo>
                <a:lnTo>
                  <a:pt x="479" y="315"/>
                </a:lnTo>
                <a:lnTo>
                  <a:pt x="479" y="315"/>
                </a:lnTo>
                <a:lnTo>
                  <a:pt x="477" y="315"/>
                </a:lnTo>
                <a:lnTo>
                  <a:pt x="477" y="315"/>
                </a:lnTo>
                <a:lnTo>
                  <a:pt x="476" y="317"/>
                </a:lnTo>
                <a:lnTo>
                  <a:pt x="476" y="317"/>
                </a:lnTo>
                <a:lnTo>
                  <a:pt x="474" y="317"/>
                </a:lnTo>
                <a:lnTo>
                  <a:pt x="474" y="317"/>
                </a:lnTo>
                <a:lnTo>
                  <a:pt x="472" y="315"/>
                </a:lnTo>
                <a:lnTo>
                  <a:pt x="466" y="320"/>
                </a:lnTo>
                <a:lnTo>
                  <a:pt x="466" y="320"/>
                </a:lnTo>
                <a:lnTo>
                  <a:pt x="464" y="320"/>
                </a:lnTo>
                <a:lnTo>
                  <a:pt x="464" y="320"/>
                </a:lnTo>
                <a:lnTo>
                  <a:pt x="461" y="322"/>
                </a:lnTo>
                <a:lnTo>
                  <a:pt x="459" y="323"/>
                </a:lnTo>
                <a:lnTo>
                  <a:pt x="457" y="325"/>
                </a:lnTo>
                <a:lnTo>
                  <a:pt x="457" y="323"/>
                </a:lnTo>
                <a:lnTo>
                  <a:pt x="457" y="323"/>
                </a:lnTo>
                <a:lnTo>
                  <a:pt x="457" y="323"/>
                </a:lnTo>
                <a:lnTo>
                  <a:pt x="459" y="323"/>
                </a:lnTo>
                <a:lnTo>
                  <a:pt x="459" y="322"/>
                </a:lnTo>
                <a:lnTo>
                  <a:pt x="459" y="322"/>
                </a:lnTo>
                <a:lnTo>
                  <a:pt x="459" y="320"/>
                </a:lnTo>
                <a:lnTo>
                  <a:pt x="459" y="320"/>
                </a:lnTo>
                <a:lnTo>
                  <a:pt x="457" y="320"/>
                </a:lnTo>
                <a:lnTo>
                  <a:pt x="457" y="320"/>
                </a:lnTo>
                <a:lnTo>
                  <a:pt x="456" y="322"/>
                </a:lnTo>
                <a:lnTo>
                  <a:pt x="456" y="320"/>
                </a:lnTo>
                <a:lnTo>
                  <a:pt x="456" y="320"/>
                </a:lnTo>
                <a:lnTo>
                  <a:pt x="454" y="320"/>
                </a:lnTo>
                <a:lnTo>
                  <a:pt x="454" y="320"/>
                </a:lnTo>
                <a:lnTo>
                  <a:pt x="452" y="322"/>
                </a:lnTo>
                <a:lnTo>
                  <a:pt x="451" y="322"/>
                </a:lnTo>
                <a:lnTo>
                  <a:pt x="451" y="322"/>
                </a:lnTo>
                <a:lnTo>
                  <a:pt x="445" y="320"/>
                </a:lnTo>
                <a:lnTo>
                  <a:pt x="440" y="320"/>
                </a:lnTo>
                <a:lnTo>
                  <a:pt x="440" y="320"/>
                </a:lnTo>
                <a:lnTo>
                  <a:pt x="439" y="322"/>
                </a:lnTo>
                <a:lnTo>
                  <a:pt x="435" y="323"/>
                </a:lnTo>
                <a:lnTo>
                  <a:pt x="435" y="325"/>
                </a:lnTo>
                <a:lnTo>
                  <a:pt x="435" y="325"/>
                </a:lnTo>
                <a:lnTo>
                  <a:pt x="435" y="327"/>
                </a:lnTo>
                <a:lnTo>
                  <a:pt x="435" y="327"/>
                </a:lnTo>
                <a:lnTo>
                  <a:pt x="435" y="330"/>
                </a:lnTo>
                <a:lnTo>
                  <a:pt x="435" y="330"/>
                </a:lnTo>
                <a:lnTo>
                  <a:pt x="435" y="332"/>
                </a:lnTo>
                <a:lnTo>
                  <a:pt x="435" y="332"/>
                </a:lnTo>
                <a:lnTo>
                  <a:pt x="435" y="332"/>
                </a:lnTo>
                <a:lnTo>
                  <a:pt x="435" y="332"/>
                </a:lnTo>
                <a:lnTo>
                  <a:pt x="435" y="332"/>
                </a:lnTo>
                <a:lnTo>
                  <a:pt x="435" y="333"/>
                </a:lnTo>
                <a:lnTo>
                  <a:pt x="435" y="333"/>
                </a:lnTo>
                <a:lnTo>
                  <a:pt x="434" y="333"/>
                </a:lnTo>
                <a:lnTo>
                  <a:pt x="434" y="335"/>
                </a:lnTo>
                <a:lnTo>
                  <a:pt x="434" y="335"/>
                </a:lnTo>
                <a:lnTo>
                  <a:pt x="434" y="335"/>
                </a:lnTo>
                <a:lnTo>
                  <a:pt x="434" y="335"/>
                </a:lnTo>
                <a:lnTo>
                  <a:pt x="434" y="337"/>
                </a:lnTo>
                <a:lnTo>
                  <a:pt x="434" y="337"/>
                </a:lnTo>
                <a:lnTo>
                  <a:pt x="430" y="337"/>
                </a:lnTo>
                <a:lnTo>
                  <a:pt x="430" y="337"/>
                </a:lnTo>
                <a:lnTo>
                  <a:pt x="430" y="337"/>
                </a:lnTo>
                <a:lnTo>
                  <a:pt x="430" y="337"/>
                </a:lnTo>
                <a:lnTo>
                  <a:pt x="430" y="337"/>
                </a:lnTo>
                <a:lnTo>
                  <a:pt x="429" y="337"/>
                </a:lnTo>
                <a:lnTo>
                  <a:pt x="429" y="333"/>
                </a:lnTo>
                <a:lnTo>
                  <a:pt x="427" y="332"/>
                </a:lnTo>
                <a:lnTo>
                  <a:pt x="427" y="332"/>
                </a:lnTo>
                <a:lnTo>
                  <a:pt x="427" y="328"/>
                </a:lnTo>
                <a:lnTo>
                  <a:pt x="425" y="325"/>
                </a:lnTo>
                <a:lnTo>
                  <a:pt x="425" y="325"/>
                </a:lnTo>
                <a:lnTo>
                  <a:pt x="425" y="323"/>
                </a:lnTo>
                <a:lnTo>
                  <a:pt x="425" y="323"/>
                </a:lnTo>
                <a:lnTo>
                  <a:pt x="425" y="323"/>
                </a:lnTo>
                <a:lnTo>
                  <a:pt x="424" y="323"/>
                </a:lnTo>
                <a:lnTo>
                  <a:pt x="424" y="325"/>
                </a:lnTo>
                <a:lnTo>
                  <a:pt x="424" y="325"/>
                </a:lnTo>
                <a:lnTo>
                  <a:pt x="424" y="327"/>
                </a:lnTo>
                <a:lnTo>
                  <a:pt x="424" y="327"/>
                </a:lnTo>
                <a:lnTo>
                  <a:pt x="422" y="327"/>
                </a:lnTo>
                <a:lnTo>
                  <a:pt x="422" y="327"/>
                </a:lnTo>
                <a:lnTo>
                  <a:pt x="422" y="327"/>
                </a:lnTo>
                <a:lnTo>
                  <a:pt x="422" y="327"/>
                </a:lnTo>
                <a:lnTo>
                  <a:pt x="420" y="327"/>
                </a:lnTo>
                <a:lnTo>
                  <a:pt x="420" y="325"/>
                </a:lnTo>
                <a:lnTo>
                  <a:pt x="420" y="325"/>
                </a:lnTo>
                <a:lnTo>
                  <a:pt x="420" y="325"/>
                </a:lnTo>
                <a:lnTo>
                  <a:pt x="419" y="325"/>
                </a:lnTo>
                <a:lnTo>
                  <a:pt x="414" y="330"/>
                </a:lnTo>
                <a:lnTo>
                  <a:pt x="410" y="333"/>
                </a:lnTo>
                <a:lnTo>
                  <a:pt x="393" y="348"/>
                </a:lnTo>
                <a:lnTo>
                  <a:pt x="393" y="350"/>
                </a:lnTo>
                <a:lnTo>
                  <a:pt x="395" y="352"/>
                </a:lnTo>
                <a:lnTo>
                  <a:pt x="395" y="352"/>
                </a:lnTo>
                <a:lnTo>
                  <a:pt x="390" y="357"/>
                </a:lnTo>
                <a:lnTo>
                  <a:pt x="388" y="359"/>
                </a:lnTo>
                <a:lnTo>
                  <a:pt x="388" y="359"/>
                </a:lnTo>
                <a:lnTo>
                  <a:pt x="388" y="360"/>
                </a:lnTo>
                <a:lnTo>
                  <a:pt x="388" y="360"/>
                </a:lnTo>
                <a:lnTo>
                  <a:pt x="388" y="362"/>
                </a:lnTo>
                <a:lnTo>
                  <a:pt x="388" y="362"/>
                </a:lnTo>
                <a:lnTo>
                  <a:pt x="387" y="364"/>
                </a:lnTo>
                <a:lnTo>
                  <a:pt x="383" y="369"/>
                </a:lnTo>
                <a:lnTo>
                  <a:pt x="382" y="369"/>
                </a:lnTo>
                <a:lnTo>
                  <a:pt x="382" y="370"/>
                </a:lnTo>
                <a:lnTo>
                  <a:pt x="385" y="374"/>
                </a:lnTo>
                <a:lnTo>
                  <a:pt x="385" y="374"/>
                </a:lnTo>
                <a:lnTo>
                  <a:pt x="385" y="374"/>
                </a:lnTo>
                <a:lnTo>
                  <a:pt x="385" y="374"/>
                </a:lnTo>
                <a:lnTo>
                  <a:pt x="385" y="374"/>
                </a:lnTo>
                <a:lnTo>
                  <a:pt x="383" y="374"/>
                </a:lnTo>
                <a:lnTo>
                  <a:pt x="383" y="374"/>
                </a:lnTo>
                <a:lnTo>
                  <a:pt x="382" y="374"/>
                </a:lnTo>
                <a:lnTo>
                  <a:pt x="382" y="374"/>
                </a:lnTo>
                <a:lnTo>
                  <a:pt x="382" y="374"/>
                </a:lnTo>
                <a:lnTo>
                  <a:pt x="382" y="375"/>
                </a:lnTo>
                <a:lnTo>
                  <a:pt x="380" y="377"/>
                </a:lnTo>
                <a:lnTo>
                  <a:pt x="378" y="377"/>
                </a:lnTo>
                <a:lnTo>
                  <a:pt x="378" y="377"/>
                </a:lnTo>
                <a:lnTo>
                  <a:pt x="378" y="377"/>
                </a:lnTo>
                <a:lnTo>
                  <a:pt x="378" y="377"/>
                </a:lnTo>
                <a:lnTo>
                  <a:pt x="377" y="375"/>
                </a:lnTo>
                <a:lnTo>
                  <a:pt x="377" y="374"/>
                </a:lnTo>
                <a:lnTo>
                  <a:pt x="375" y="374"/>
                </a:lnTo>
                <a:lnTo>
                  <a:pt x="375" y="372"/>
                </a:lnTo>
                <a:lnTo>
                  <a:pt x="373" y="372"/>
                </a:lnTo>
                <a:lnTo>
                  <a:pt x="373" y="372"/>
                </a:lnTo>
                <a:lnTo>
                  <a:pt x="373" y="370"/>
                </a:lnTo>
                <a:lnTo>
                  <a:pt x="370" y="369"/>
                </a:lnTo>
                <a:lnTo>
                  <a:pt x="366" y="365"/>
                </a:lnTo>
                <a:lnTo>
                  <a:pt x="366" y="365"/>
                </a:lnTo>
                <a:lnTo>
                  <a:pt x="366" y="365"/>
                </a:lnTo>
                <a:lnTo>
                  <a:pt x="365" y="365"/>
                </a:lnTo>
                <a:lnTo>
                  <a:pt x="363" y="365"/>
                </a:lnTo>
                <a:lnTo>
                  <a:pt x="363" y="365"/>
                </a:lnTo>
                <a:lnTo>
                  <a:pt x="363" y="364"/>
                </a:lnTo>
                <a:lnTo>
                  <a:pt x="363" y="364"/>
                </a:lnTo>
                <a:lnTo>
                  <a:pt x="363" y="364"/>
                </a:lnTo>
                <a:lnTo>
                  <a:pt x="363" y="362"/>
                </a:lnTo>
                <a:lnTo>
                  <a:pt x="363" y="362"/>
                </a:lnTo>
                <a:lnTo>
                  <a:pt x="365" y="360"/>
                </a:lnTo>
                <a:lnTo>
                  <a:pt x="365" y="359"/>
                </a:lnTo>
                <a:lnTo>
                  <a:pt x="365" y="359"/>
                </a:lnTo>
                <a:lnTo>
                  <a:pt x="365" y="359"/>
                </a:lnTo>
                <a:lnTo>
                  <a:pt x="365" y="359"/>
                </a:lnTo>
                <a:lnTo>
                  <a:pt x="365" y="357"/>
                </a:lnTo>
                <a:lnTo>
                  <a:pt x="365" y="357"/>
                </a:lnTo>
                <a:lnTo>
                  <a:pt x="365" y="357"/>
                </a:lnTo>
                <a:lnTo>
                  <a:pt x="365" y="355"/>
                </a:lnTo>
                <a:lnTo>
                  <a:pt x="365" y="355"/>
                </a:lnTo>
                <a:lnTo>
                  <a:pt x="363" y="357"/>
                </a:lnTo>
                <a:lnTo>
                  <a:pt x="361" y="359"/>
                </a:lnTo>
                <a:lnTo>
                  <a:pt x="360" y="359"/>
                </a:lnTo>
                <a:lnTo>
                  <a:pt x="360" y="359"/>
                </a:lnTo>
                <a:lnTo>
                  <a:pt x="360" y="359"/>
                </a:lnTo>
                <a:lnTo>
                  <a:pt x="358" y="359"/>
                </a:lnTo>
                <a:lnTo>
                  <a:pt x="356" y="357"/>
                </a:lnTo>
                <a:lnTo>
                  <a:pt x="355" y="354"/>
                </a:lnTo>
                <a:lnTo>
                  <a:pt x="351" y="354"/>
                </a:lnTo>
                <a:lnTo>
                  <a:pt x="350" y="352"/>
                </a:lnTo>
                <a:lnTo>
                  <a:pt x="350" y="352"/>
                </a:lnTo>
                <a:lnTo>
                  <a:pt x="348" y="354"/>
                </a:lnTo>
                <a:lnTo>
                  <a:pt x="348" y="354"/>
                </a:lnTo>
                <a:lnTo>
                  <a:pt x="346" y="354"/>
                </a:lnTo>
                <a:lnTo>
                  <a:pt x="345" y="354"/>
                </a:lnTo>
                <a:lnTo>
                  <a:pt x="345" y="354"/>
                </a:lnTo>
                <a:lnTo>
                  <a:pt x="345" y="352"/>
                </a:lnTo>
                <a:lnTo>
                  <a:pt x="345" y="352"/>
                </a:lnTo>
                <a:lnTo>
                  <a:pt x="345" y="350"/>
                </a:lnTo>
                <a:lnTo>
                  <a:pt x="345" y="350"/>
                </a:lnTo>
                <a:lnTo>
                  <a:pt x="343" y="348"/>
                </a:lnTo>
                <a:lnTo>
                  <a:pt x="341" y="347"/>
                </a:lnTo>
                <a:lnTo>
                  <a:pt x="341" y="347"/>
                </a:lnTo>
                <a:lnTo>
                  <a:pt x="341" y="345"/>
                </a:lnTo>
                <a:lnTo>
                  <a:pt x="340" y="342"/>
                </a:lnTo>
                <a:lnTo>
                  <a:pt x="340" y="340"/>
                </a:lnTo>
                <a:lnTo>
                  <a:pt x="346" y="337"/>
                </a:lnTo>
                <a:lnTo>
                  <a:pt x="346" y="337"/>
                </a:lnTo>
                <a:lnTo>
                  <a:pt x="346" y="335"/>
                </a:lnTo>
                <a:lnTo>
                  <a:pt x="346" y="335"/>
                </a:lnTo>
                <a:lnTo>
                  <a:pt x="346" y="335"/>
                </a:lnTo>
                <a:lnTo>
                  <a:pt x="346" y="333"/>
                </a:lnTo>
                <a:lnTo>
                  <a:pt x="346" y="333"/>
                </a:lnTo>
                <a:lnTo>
                  <a:pt x="346" y="333"/>
                </a:lnTo>
                <a:lnTo>
                  <a:pt x="348" y="332"/>
                </a:lnTo>
                <a:lnTo>
                  <a:pt x="348" y="330"/>
                </a:lnTo>
                <a:lnTo>
                  <a:pt x="348" y="330"/>
                </a:lnTo>
                <a:lnTo>
                  <a:pt x="346" y="330"/>
                </a:lnTo>
                <a:lnTo>
                  <a:pt x="346" y="330"/>
                </a:lnTo>
                <a:lnTo>
                  <a:pt x="343" y="330"/>
                </a:lnTo>
                <a:lnTo>
                  <a:pt x="343" y="330"/>
                </a:lnTo>
                <a:lnTo>
                  <a:pt x="343" y="330"/>
                </a:lnTo>
                <a:lnTo>
                  <a:pt x="343" y="328"/>
                </a:lnTo>
                <a:lnTo>
                  <a:pt x="341" y="327"/>
                </a:lnTo>
                <a:lnTo>
                  <a:pt x="341" y="327"/>
                </a:lnTo>
                <a:lnTo>
                  <a:pt x="340" y="327"/>
                </a:lnTo>
                <a:lnTo>
                  <a:pt x="335" y="330"/>
                </a:lnTo>
                <a:lnTo>
                  <a:pt x="331" y="332"/>
                </a:lnTo>
                <a:lnTo>
                  <a:pt x="331" y="332"/>
                </a:lnTo>
                <a:lnTo>
                  <a:pt x="331" y="332"/>
                </a:lnTo>
                <a:lnTo>
                  <a:pt x="331" y="332"/>
                </a:lnTo>
                <a:lnTo>
                  <a:pt x="331" y="330"/>
                </a:lnTo>
                <a:lnTo>
                  <a:pt x="331" y="328"/>
                </a:lnTo>
                <a:lnTo>
                  <a:pt x="331" y="327"/>
                </a:lnTo>
                <a:lnTo>
                  <a:pt x="331" y="327"/>
                </a:lnTo>
                <a:lnTo>
                  <a:pt x="333" y="325"/>
                </a:lnTo>
                <a:lnTo>
                  <a:pt x="333" y="325"/>
                </a:lnTo>
                <a:lnTo>
                  <a:pt x="333" y="323"/>
                </a:lnTo>
                <a:lnTo>
                  <a:pt x="329" y="323"/>
                </a:lnTo>
                <a:lnTo>
                  <a:pt x="329" y="323"/>
                </a:lnTo>
                <a:lnTo>
                  <a:pt x="329" y="322"/>
                </a:lnTo>
                <a:lnTo>
                  <a:pt x="328" y="320"/>
                </a:lnTo>
                <a:lnTo>
                  <a:pt x="328" y="320"/>
                </a:lnTo>
                <a:lnTo>
                  <a:pt x="328" y="318"/>
                </a:lnTo>
                <a:lnTo>
                  <a:pt x="328" y="318"/>
                </a:lnTo>
                <a:lnTo>
                  <a:pt x="326" y="318"/>
                </a:lnTo>
                <a:lnTo>
                  <a:pt x="321" y="318"/>
                </a:lnTo>
                <a:lnTo>
                  <a:pt x="321" y="317"/>
                </a:lnTo>
                <a:lnTo>
                  <a:pt x="319" y="317"/>
                </a:lnTo>
                <a:lnTo>
                  <a:pt x="319" y="317"/>
                </a:lnTo>
                <a:lnTo>
                  <a:pt x="318" y="317"/>
                </a:lnTo>
                <a:lnTo>
                  <a:pt x="316" y="317"/>
                </a:lnTo>
                <a:lnTo>
                  <a:pt x="316" y="315"/>
                </a:lnTo>
                <a:lnTo>
                  <a:pt x="314" y="315"/>
                </a:lnTo>
                <a:lnTo>
                  <a:pt x="314" y="315"/>
                </a:lnTo>
                <a:lnTo>
                  <a:pt x="313" y="313"/>
                </a:lnTo>
                <a:lnTo>
                  <a:pt x="309" y="311"/>
                </a:lnTo>
                <a:lnTo>
                  <a:pt x="309" y="311"/>
                </a:lnTo>
                <a:lnTo>
                  <a:pt x="309" y="311"/>
                </a:lnTo>
                <a:lnTo>
                  <a:pt x="309" y="311"/>
                </a:lnTo>
                <a:lnTo>
                  <a:pt x="309" y="310"/>
                </a:lnTo>
                <a:lnTo>
                  <a:pt x="309" y="306"/>
                </a:lnTo>
                <a:lnTo>
                  <a:pt x="309" y="305"/>
                </a:lnTo>
                <a:lnTo>
                  <a:pt x="303" y="300"/>
                </a:lnTo>
                <a:lnTo>
                  <a:pt x="303" y="300"/>
                </a:lnTo>
                <a:lnTo>
                  <a:pt x="303" y="298"/>
                </a:lnTo>
                <a:lnTo>
                  <a:pt x="303" y="298"/>
                </a:lnTo>
                <a:lnTo>
                  <a:pt x="303" y="295"/>
                </a:lnTo>
                <a:lnTo>
                  <a:pt x="301" y="290"/>
                </a:lnTo>
                <a:lnTo>
                  <a:pt x="301" y="290"/>
                </a:lnTo>
                <a:lnTo>
                  <a:pt x="301" y="288"/>
                </a:lnTo>
                <a:lnTo>
                  <a:pt x="294" y="291"/>
                </a:lnTo>
                <a:lnTo>
                  <a:pt x="292" y="293"/>
                </a:lnTo>
                <a:lnTo>
                  <a:pt x="294" y="296"/>
                </a:lnTo>
                <a:lnTo>
                  <a:pt x="294" y="298"/>
                </a:lnTo>
                <a:lnTo>
                  <a:pt x="294" y="298"/>
                </a:lnTo>
                <a:lnTo>
                  <a:pt x="296" y="298"/>
                </a:lnTo>
                <a:lnTo>
                  <a:pt x="296" y="300"/>
                </a:lnTo>
                <a:lnTo>
                  <a:pt x="294" y="300"/>
                </a:lnTo>
                <a:lnTo>
                  <a:pt x="294" y="300"/>
                </a:lnTo>
                <a:lnTo>
                  <a:pt x="294" y="300"/>
                </a:lnTo>
                <a:lnTo>
                  <a:pt x="294" y="300"/>
                </a:lnTo>
                <a:lnTo>
                  <a:pt x="294" y="300"/>
                </a:lnTo>
                <a:lnTo>
                  <a:pt x="292" y="298"/>
                </a:lnTo>
                <a:lnTo>
                  <a:pt x="291" y="298"/>
                </a:lnTo>
                <a:lnTo>
                  <a:pt x="291" y="298"/>
                </a:lnTo>
                <a:lnTo>
                  <a:pt x="284" y="303"/>
                </a:lnTo>
                <a:lnTo>
                  <a:pt x="284" y="305"/>
                </a:lnTo>
                <a:lnTo>
                  <a:pt x="284" y="305"/>
                </a:lnTo>
                <a:lnTo>
                  <a:pt x="282" y="305"/>
                </a:lnTo>
                <a:lnTo>
                  <a:pt x="282" y="303"/>
                </a:lnTo>
                <a:lnTo>
                  <a:pt x="282" y="303"/>
                </a:lnTo>
                <a:lnTo>
                  <a:pt x="281" y="303"/>
                </a:lnTo>
                <a:lnTo>
                  <a:pt x="279" y="305"/>
                </a:lnTo>
                <a:lnTo>
                  <a:pt x="277" y="306"/>
                </a:lnTo>
                <a:lnTo>
                  <a:pt x="277" y="306"/>
                </a:lnTo>
                <a:lnTo>
                  <a:pt x="277" y="306"/>
                </a:lnTo>
                <a:lnTo>
                  <a:pt x="277" y="308"/>
                </a:lnTo>
                <a:lnTo>
                  <a:pt x="277" y="310"/>
                </a:lnTo>
                <a:lnTo>
                  <a:pt x="277" y="310"/>
                </a:lnTo>
                <a:lnTo>
                  <a:pt x="277" y="310"/>
                </a:lnTo>
                <a:lnTo>
                  <a:pt x="276" y="311"/>
                </a:lnTo>
                <a:lnTo>
                  <a:pt x="274" y="311"/>
                </a:lnTo>
                <a:lnTo>
                  <a:pt x="272" y="310"/>
                </a:lnTo>
                <a:lnTo>
                  <a:pt x="272" y="310"/>
                </a:lnTo>
                <a:lnTo>
                  <a:pt x="271" y="310"/>
                </a:lnTo>
                <a:lnTo>
                  <a:pt x="269" y="311"/>
                </a:lnTo>
                <a:lnTo>
                  <a:pt x="266" y="313"/>
                </a:lnTo>
                <a:lnTo>
                  <a:pt x="266" y="313"/>
                </a:lnTo>
                <a:lnTo>
                  <a:pt x="266" y="313"/>
                </a:lnTo>
                <a:lnTo>
                  <a:pt x="266" y="313"/>
                </a:lnTo>
                <a:lnTo>
                  <a:pt x="266" y="315"/>
                </a:lnTo>
                <a:lnTo>
                  <a:pt x="264" y="315"/>
                </a:lnTo>
                <a:lnTo>
                  <a:pt x="261" y="317"/>
                </a:lnTo>
                <a:lnTo>
                  <a:pt x="259" y="317"/>
                </a:lnTo>
                <a:lnTo>
                  <a:pt x="259" y="317"/>
                </a:lnTo>
                <a:lnTo>
                  <a:pt x="257" y="315"/>
                </a:lnTo>
                <a:lnTo>
                  <a:pt x="256" y="313"/>
                </a:lnTo>
                <a:lnTo>
                  <a:pt x="256" y="313"/>
                </a:lnTo>
                <a:lnTo>
                  <a:pt x="254" y="315"/>
                </a:lnTo>
                <a:lnTo>
                  <a:pt x="252" y="315"/>
                </a:lnTo>
                <a:lnTo>
                  <a:pt x="252" y="317"/>
                </a:lnTo>
                <a:lnTo>
                  <a:pt x="252" y="317"/>
                </a:lnTo>
                <a:lnTo>
                  <a:pt x="250" y="317"/>
                </a:lnTo>
                <a:lnTo>
                  <a:pt x="250" y="317"/>
                </a:lnTo>
                <a:lnTo>
                  <a:pt x="252" y="318"/>
                </a:lnTo>
                <a:lnTo>
                  <a:pt x="252" y="318"/>
                </a:lnTo>
                <a:lnTo>
                  <a:pt x="250" y="320"/>
                </a:lnTo>
                <a:lnTo>
                  <a:pt x="250" y="320"/>
                </a:lnTo>
                <a:lnTo>
                  <a:pt x="240" y="325"/>
                </a:lnTo>
                <a:lnTo>
                  <a:pt x="240" y="327"/>
                </a:lnTo>
                <a:lnTo>
                  <a:pt x="240" y="327"/>
                </a:lnTo>
                <a:lnTo>
                  <a:pt x="240" y="327"/>
                </a:lnTo>
                <a:lnTo>
                  <a:pt x="240" y="328"/>
                </a:lnTo>
                <a:lnTo>
                  <a:pt x="239" y="328"/>
                </a:lnTo>
                <a:lnTo>
                  <a:pt x="239" y="328"/>
                </a:lnTo>
                <a:lnTo>
                  <a:pt x="240" y="330"/>
                </a:lnTo>
                <a:lnTo>
                  <a:pt x="240" y="330"/>
                </a:lnTo>
                <a:lnTo>
                  <a:pt x="240" y="330"/>
                </a:lnTo>
                <a:lnTo>
                  <a:pt x="240" y="332"/>
                </a:lnTo>
                <a:lnTo>
                  <a:pt x="240" y="332"/>
                </a:lnTo>
                <a:lnTo>
                  <a:pt x="240" y="332"/>
                </a:lnTo>
                <a:lnTo>
                  <a:pt x="237" y="333"/>
                </a:lnTo>
                <a:lnTo>
                  <a:pt x="235" y="335"/>
                </a:lnTo>
                <a:lnTo>
                  <a:pt x="234" y="335"/>
                </a:lnTo>
                <a:lnTo>
                  <a:pt x="234" y="335"/>
                </a:lnTo>
                <a:lnTo>
                  <a:pt x="234" y="333"/>
                </a:lnTo>
                <a:lnTo>
                  <a:pt x="232" y="333"/>
                </a:lnTo>
                <a:lnTo>
                  <a:pt x="232" y="333"/>
                </a:lnTo>
                <a:lnTo>
                  <a:pt x="230" y="333"/>
                </a:lnTo>
                <a:lnTo>
                  <a:pt x="229" y="333"/>
                </a:lnTo>
                <a:lnTo>
                  <a:pt x="227" y="337"/>
                </a:lnTo>
                <a:lnTo>
                  <a:pt x="227" y="337"/>
                </a:lnTo>
                <a:lnTo>
                  <a:pt x="225" y="337"/>
                </a:lnTo>
                <a:lnTo>
                  <a:pt x="225" y="338"/>
                </a:lnTo>
                <a:lnTo>
                  <a:pt x="225" y="338"/>
                </a:lnTo>
                <a:lnTo>
                  <a:pt x="225" y="338"/>
                </a:lnTo>
                <a:lnTo>
                  <a:pt x="225" y="340"/>
                </a:lnTo>
                <a:lnTo>
                  <a:pt x="225" y="340"/>
                </a:lnTo>
                <a:lnTo>
                  <a:pt x="225" y="342"/>
                </a:lnTo>
                <a:lnTo>
                  <a:pt x="224" y="342"/>
                </a:lnTo>
                <a:lnTo>
                  <a:pt x="215" y="345"/>
                </a:lnTo>
                <a:lnTo>
                  <a:pt x="215" y="345"/>
                </a:lnTo>
                <a:lnTo>
                  <a:pt x="213" y="345"/>
                </a:lnTo>
                <a:lnTo>
                  <a:pt x="213" y="345"/>
                </a:lnTo>
                <a:lnTo>
                  <a:pt x="213" y="343"/>
                </a:lnTo>
                <a:lnTo>
                  <a:pt x="213" y="343"/>
                </a:lnTo>
                <a:lnTo>
                  <a:pt x="213" y="343"/>
                </a:lnTo>
                <a:lnTo>
                  <a:pt x="213" y="343"/>
                </a:lnTo>
                <a:lnTo>
                  <a:pt x="208" y="343"/>
                </a:lnTo>
                <a:lnTo>
                  <a:pt x="208" y="343"/>
                </a:lnTo>
                <a:lnTo>
                  <a:pt x="207" y="343"/>
                </a:lnTo>
                <a:lnTo>
                  <a:pt x="207" y="343"/>
                </a:lnTo>
                <a:lnTo>
                  <a:pt x="207" y="345"/>
                </a:lnTo>
                <a:lnTo>
                  <a:pt x="207" y="345"/>
                </a:lnTo>
                <a:lnTo>
                  <a:pt x="205" y="345"/>
                </a:lnTo>
                <a:lnTo>
                  <a:pt x="205" y="345"/>
                </a:lnTo>
                <a:lnTo>
                  <a:pt x="198" y="345"/>
                </a:lnTo>
                <a:lnTo>
                  <a:pt x="198" y="345"/>
                </a:lnTo>
                <a:lnTo>
                  <a:pt x="197" y="343"/>
                </a:lnTo>
                <a:lnTo>
                  <a:pt x="197" y="343"/>
                </a:lnTo>
                <a:lnTo>
                  <a:pt x="195" y="343"/>
                </a:lnTo>
                <a:lnTo>
                  <a:pt x="195" y="343"/>
                </a:lnTo>
                <a:lnTo>
                  <a:pt x="195" y="345"/>
                </a:lnTo>
                <a:lnTo>
                  <a:pt x="195" y="345"/>
                </a:lnTo>
                <a:lnTo>
                  <a:pt x="193" y="347"/>
                </a:lnTo>
                <a:lnTo>
                  <a:pt x="193" y="347"/>
                </a:lnTo>
                <a:lnTo>
                  <a:pt x="193" y="347"/>
                </a:lnTo>
                <a:lnTo>
                  <a:pt x="192" y="347"/>
                </a:lnTo>
                <a:lnTo>
                  <a:pt x="188" y="345"/>
                </a:lnTo>
                <a:lnTo>
                  <a:pt x="187" y="343"/>
                </a:lnTo>
                <a:lnTo>
                  <a:pt x="185" y="343"/>
                </a:lnTo>
                <a:lnTo>
                  <a:pt x="177" y="347"/>
                </a:lnTo>
                <a:lnTo>
                  <a:pt x="175" y="347"/>
                </a:lnTo>
                <a:lnTo>
                  <a:pt x="175" y="347"/>
                </a:lnTo>
                <a:lnTo>
                  <a:pt x="173" y="345"/>
                </a:lnTo>
                <a:lnTo>
                  <a:pt x="171" y="347"/>
                </a:lnTo>
                <a:lnTo>
                  <a:pt x="170" y="348"/>
                </a:lnTo>
                <a:lnTo>
                  <a:pt x="170" y="348"/>
                </a:lnTo>
                <a:lnTo>
                  <a:pt x="170" y="350"/>
                </a:lnTo>
                <a:lnTo>
                  <a:pt x="171" y="355"/>
                </a:lnTo>
                <a:lnTo>
                  <a:pt x="171" y="355"/>
                </a:lnTo>
                <a:lnTo>
                  <a:pt x="171" y="357"/>
                </a:lnTo>
                <a:lnTo>
                  <a:pt x="170" y="357"/>
                </a:lnTo>
                <a:lnTo>
                  <a:pt x="170" y="357"/>
                </a:lnTo>
                <a:lnTo>
                  <a:pt x="166" y="357"/>
                </a:lnTo>
                <a:lnTo>
                  <a:pt x="166" y="357"/>
                </a:lnTo>
                <a:lnTo>
                  <a:pt x="163" y="357"/>
                </a:lnTo>
                <a:lnTo>
                  <a:pt x="163" y="357"/>
                </a:lnTo>
                <a:lnTo>
                  <a:pt x="160" y="357"/>
                </a:lnTo>
                <a:lnTo>
                  <a:pt x="158" y="359"/>
                </a:lnTo>
                <a:lnTo>
                  <a:pt x="158" y="359"/>
                </a:lnTo>
                <a:lnTo>
                  <a:pt x="156" y="359"/>
                </a:lnTo>
                <a:lnTo>
                  <a:pt x="151" y="359"/>
                </a:lnTo>
                <a:lnTo>
                  <a:pt x="150" y="357"/>
                </a:lnTo>
                <a:lnTo>
                  <a:pt x="150" y="357"/>
                </a:lnTo>
                <a:lnTo>
                  <a:pt x="150" y="357"/>
                </a:lnTo>
                <a:lnTo>
                  <a:pt x="150" y="357"/>
                </a:lnTo>
                <a:lnTo>
                  <a:pt x="150" y="357"/>
                </a:lnTo>
                <a:lnTo>
                  <a:pt x="150" y="357"/>
                </a:lnTo>
                <a:lnTo>
                  <a:pt x="150" y="355"/>
                </a:lnTo>
                <a:lnTo>
                  <a:pt x="150" y="350"/>
                </a:lnTo>
                <a:lnTo>
                  <a:pt x="150" y="348"/>
                </a:lnTo>
                <a:lnTo>
                  <a:pt x="150" y="348"/>
                </a:lnTo>
                <a:lnTo>
                  <a:pt x="150" y="347"/>
                </a:lnTo>
                <a:lnTo>
                  <a:pt x="148" y="347"/>
                </a:lnTo>
                <a:lnTo>
                  <a:pt x="148" y="347"/>
                </a:lnTo>
                <a:lnTo>
                  <a:pt x="146" y="347"/>
                </a:lnTo>
                <a:lnTo>
                  <a:pt x="146" y="347"/>
                </a:lnTo>
                <a:lnTo>
                  <a:pt x="146" y="347"/>
                </a:lnTo>
                <a:lnTo>
                  <a:pt x="145" y="348"/>
                </a:lnTo>
                <a:lnTo>
                  <a:pt x="145" y="348"/>
                </a:lnTo>
                <a:lnTo>
                  <a:pt x="145" y="348"/>
                </a:lnTo>
                <a:lnTo>
                  <a:pt x="145" y="348"/>
                </a:lnTo>
                <a:lnTo>
                  <a:pt x="136" y="348"/>
                </a:lnTo>
                <a:lnTo>
                  <a:pt x="134" y="350"/>
                </a:lnTo>
                <a:lnTo>
                  <a:pt x="133" y="350"/>
                </a:lnTo>
                <a:lnTo>
                  <a:pt x="133" y="355"/>
                </a:lnTo>
                <a:lnTo>
                  <a:pt x="133" y="355"/>
                </a:lnTo>
                <a:lnTo>
                  <a:pt x="133" y="355"/>
                </a:lnTo>
                <a:lnTo>
                  <a:pt x="133" y="355"/>
                </a:lnTo>
                <a:lnTo>
                  <a:pt x="133" y="355"/>
                </a:lnTo>
                <a:lnTo>
                  <a:pt x="133" y="355"/>
                </a:lnTo>
                <a:lnTo>
                  <a:pt x="138" y="357"/>
                </a:lnTo>
                <a:lnTo>
                  <a:pt x="140" y="357"/>
                </a:lnTo>
                <a:lnTo>
                  <a:pt x="140" y="357"/>
                </a:lnTo>
                <a:lnTo>
                  <a:pt x="140" y="357"/>
                </a:lnTo>
                <a:lnTo>
                  <a:pt x="140" y="357"/>
                </a:lnTo>
                <a:lnTo>
                  <a:pt x="140" y="359"/>
                </a:lnTo>
                <a:lnTo>
                  <a:pt x="140" y="359"/>
                </a:lnTo>
                <a:lnTo>
                  <a:pt x="140" y="359"/>
                </a:lnTo>
                <a:lnTo>
                  <a:pt x="140" y="360"/>
                </a:lnTo>
                <a:lnTo>
                  <a:pt x="140" y="360"/>
                </a:lnTo>
                <a:lnTo>
                  <a:pt x="140" y="360"/>
                </a:lnTo>
                <a:lnTo>
                  <a:pt x="134" y="360"/>
                </a:lnTo>
                <a:lnTo>
                  <a:pt x="133" y="360"/>
                </a:lnTo>
                <a:lnTo>
                  <a:pt x="133" y="360"/>
                </a:lnTo>
                <a:lnTo>
                  <a:pt x="133" y="362"/>
                </a:lnTo>
                <a:lnTo>
                  <a:pt x="133" y="362"/>
                </a:lnTo>
                <a:lnTo>
                  <a:pt x="133" y="362"/>
                </a:lnTo>
                <a:lnTo>
                  <a:pt x="133" y="362"/>
                </a:lnTo>
                <a:lnTo>
                  <a:pt x="133" y="364"/>
                </a:lnTo>
                <a:lnTo>
                  <a:pt x="133" y="364"/>
                </a:lnTo>
                <a:lnTo>
                  <a:pt x="133" y="364"/>
                </a:lnTo>
                <a:lnTo>
                  <a:pt x="133" y="365"/>
                </a:lnTo>
                <a:lnTo>
                  <a:pt x="133" y="365"/>
                </a:lnTo>
                <a:lnTo>
                  <a:pt x="133" y="365"/>
                </a:lnTo>
                <a:lnTo>
                  <a:pt x="131" y="367"/>
                </a:lnTo>
                <a:lnTo>
                  <a:pt x="131" y="367"/>
                </a:lnTo>
                <a:lnTo>
                  <a:pt x="129" y="367"/>
                </a:lnTo>
                <a:lnTo>
                  <a:pt x="129" y="365"/>
                </a:lnTo>
                <a:lnTo>
                  <a:pt x="129" y="365"/>
                </a:lnTo>
                <a:lnTo>
                  <a:pt x="128" y="365"/>
                </a:lnTo>
                <a:lnTo>
                  <a:pt x="128" y="365"/>
                </a:lnTo>
                <a:lnTo>
                  <a:pt x="128" y="365"/>
                </a:lnTo>
                <a:lnTo>
                  <a:pt x="126" y="367"/>
                </a:lnTo>
                <a:lnTo>
                  <a:pt x="124" y="369"/>
                </a:lnTo>
                <a:lnTo>
                  <a:pt x="124" y="370"/>
                </a:lnTo>
                <a:lnTo>
                  <a:pt x="121" y="367"/>
                </a:lnTo>
                <a:lnTo>
                  <a:pt x="116" y="360"/>
                </a:lnTo>
                <a:lnTo>
                  <a:pt x="109" y="354"/>
                </a:lnTo>
                <a:lnTo>
                  <a:pt x="99" y="343"/>
                </a:lnTo>
                <a:lnTo>
                  <a:pt x="91" y="335"/>
                </a:lnTo>
                <a:lnTo>
                  <a:pt x="81" y="327"/>
                </a:lnTo>
                <a:lnTo>
                  <a:pt x="72" y="317"/>
                </a:lnTo>
                <a:lnTo>
                  <a:pt x="66" y="311"/>
                </a:lnTo>
                <a:lnTo>
                  <a:pt x="62" y="306"/>
                </a:lnTo>
                <a:lnTo>
                  <a:pt x="61" y="303"/>
                </a:lnTo>
                <a:lnTo>
                  <a:pt x="61" y="300"/>
                </a:lnTo>
                <a:lnTo>
                  <a:pt x="61" y="300"/>
                </a:lnTo>
                <a:lnTo>
                  <a:pt x="55" y="290"/>
                </a:lnTo>
                <a:lnTo>
                  <a:pt x="55" y="288"/>
                </a:lnTo>
                <a:lnTo>
                  <a:pt x="57" y="288"/>
                </a:lnTo>
                <a:lnTo>
                  <a:pt x="57" y="288"/>
                </a:lnTo>
                <a:lnTo>
                  <a:pt x="61" y="288"/>
                </a:lnTo>
                <a:lnTo>
                  <a:pt x="67" y="291"/>
                </a:lnTo>
                <a:lnTo>
                  <a:pt x="71" y="291"/>
                </a:lnTo>
                <a:lnTo>
                  <a:pt x="74" y="288"/>
                </a:lnTo>
                <a:lnTo>
                  <a:pt x="74" y="288"/>
                </a:lnTo>
                <a:lnTo>
                  <a:pt x="76" y="286"/>
                </a:lnTo>
                <a:lnTo>
                  <a:pt x="76" y="286"/>
                </a:lnTo>
                <a:lnTo>
                  <a:pt x="77" y="285"/>
                </a:lnTo>
                <a:lnTo>
                  <a:pt x="77" y="283"/>
                </a:lnTo>
                <a:lnTo>
                  <a:pt x="79" y="281"/>
                </a:lnTo>
                <a:lnTo>
                  <a:pt x="81" y="280"/>
                </a:lnTo>
                <a:lnTo>
                  <a:pt x="81" y="278"/>
                </a:lnTo>
                <a:lnTo>
                  <a:pt x="82" y="276"/>
                </a:lnTo>
                <a:lnTo>
                  <a:pt x="82" y="273"/>
                </a:lnTo>
                <a:lnTo>
                  <a:pt x="81" y="273"/>
                </a:lnTo>
                <a:lnTo>
                  <a:pt x="77" y="271"/>
                </a:lnTo>
                <a:lnTo>
                  <a:pt x="77" y="269"/>
                </a:lnTo>
                <a:lnTo>
                  <a:pt x="79" y="269"/>
                </a:lnTo>
                <a:lnTo>
                  <a:pt x="79" y="268"/>
                </a:lnTo>
                <a:lnTo>
                  <a:pt x="81" y="268"/>
                </a:lnTo>
                <a:lnTo>
                  <a:pt x="86" y="266"/>
                </a:lnTo>
                <a:lnTo>
                  <a:pt x="86" y="266"/>
                </a:lnTo>
                <a:lnTo>
                  <a:pt x="87" y="264"/>
                </a:lnTo>
                <a:lnTo>
                  <a:pt x="86" y="263"/>
                </a:lnTo>
                <a:lnTo>
                  <a:pt x="84" y="263"/>
                </a:lnTo>
                <a:lnTo>
                  <a:pt x="84" y="263"/>
                </a:lnTo>
                <a:lnTo>
                  <a:pt x="79" y="264"/>
                </a:lnTo>
                <a:lnTo>
                  <a:pt x="79" y="264"/>
                </a:lnTo>
                <a:lnTo>
                  <a:pt x="76" y="264"/>
                </a:lnTo>
                <a:lnTo>
                  <a:pt x="74" y="264"/>
                </a:lnTo>
                <a:lnTo>
                  <a:pt x="72" y="266"/>
                </a:lnTo>
                <a:lnTo>
                  <a:pt x="72" y="268"/>
                </a:lnTo>
                <a:lnTo>
                  <a:pt x="72" y="269"/>
                </a:lnTo>
                <a:lnTo>
                  <a:pt x="72" y="271"/>
                </a:lnTo>
                <a:lnTo>
                  <a:pt x="71" y="271"/>
                </a:lnTo>
                <a:lnTo>
                  <a:pt x="69" y="271"/>
                </a:lnTo>
                <a:lnTo>
                  <a:pt x="67" y="271"/>
                </a:lnTo>
                <a:lnTo>
                  <a:pt x="67" y="271"/>
                </a:lnTo>
                <a:lnTo>
                  <a:pt x="66" y="271"/>
                </a:lnTo>
                <a:lnTo>
                  <a:pt x="62" y="273"/>
                </a:lnTo>
                <a:lnTo>
                  <a:pt x="61" y="274"/>
                </a:lnTo>
                <a:lnTo>
                  <a:pt x="50" y="269"/>
                </a:lnTo>
                <a:lnTo>
                  <a:pt x="49" y="271"/>
                </a:lnTo>
                <a:lnTo>
                  <a:pt x="47" y="271"/>
                </a:lnTo>
                <a:lnTo>
                  <a:pt x="47" y="273"/>
                </a:lnTo>
                <a:lnTo>
                  <a:pt x="45" y="274"/>
                </a:lnTo>
                <a:lnTo>
                  <a:pt x="45" y="276"/>
                </a:lnTo>
                <a:lnTo>
                  <a:pt x="45" y="278"/>
                </a:lnTo>
                <a:lnTo>
                  <a:pt x="39" y="281"/>
                </a:lnTo>
                <a:lnTo>
                  <a:pt x="29" y="285"/>
                </a:lnTo>
                <a:lnTo>
                  <a:pt x="22" y="286"/>
                </a:lnTo>
                <a:lnTo>
                  <a:pt x="19" y="288"/>
                </a:lnTo>
                <a:lnTo>
                  <a:pt x="19" y="288"/>
                </a:lnTo>
                <a:lnTo>
                  <a:pt x="22" y="254"/>
                </a:lnTo>
                <a:lnTo>
                  <a:pt x="22" y="249"/>
                </a:lnTo>
                <a:lnTo>
                  <a:pt x="22" y="249"/>
                </a:lnTo>
                <a:lnTo>
                  <a:pt x="24" y="249"/>
                </a:lnTo>
                <a:lnTo>
                  <a:pt x="29" y="249"/>
                </a:lnTo>
                <a:lnTo>
                  <a:pt x="29" y="248"/>
                </a:lnTo>
                <a:lnTo>
                  <a:pt x="29" y="248"/>
                </a:lnTo>
                <a:lnTo>
                  <a:pt x="30" y="246"/>
                </a:lnTo>
                <a:lnTo>
                  <a:pt x="30" y="244"/>
                </a:lnTo>
                <a:lnTo>
                  <a:pt x="30" y="244"/>
                </a:lnTo>
                <a:lnTo>
                  <a:pt x="30" y="243"/>
                </a:lnTo>
                <a:lnTo>
                  <a:pt x="30" y="241"/>
                </a:lnTo>
                <a:lnTo>
                  <a:pt x="30" y="239"/>
                </a:lnTo>
                <a:lnTo>
                  <a:pt x="29" y="238"/>
                </a:lnTo>
                <a:lnTo>
                  <a:pt x="30" y="238"/>
                </a:lnTo>
                <a:lnTo>
                  <a:pt x="30" y="238"/>
                </a:lnTo>
                <a:lnTo>
                  <a:pt x="30" y="236"/>
                </a:lnTo>
                <a:lnTo>
                  <a:pt x="30" y="236"/>
                </a:lnTo>
                <a:lnTo>
                  <a:pt x="30" y="236"/>
                </a:lnTo>
                <a:lnTo>
                  <a:pt x="29" y="234"/>
                </a:lnTo>
                <a:lnTo>
                  <a:pt x="29" y="234"/>
                </a:lnTo>
                <a:lnTo>
                  <a:pt x="29" y="234"/>
                </a:lnTo>
                <a:lnTo>
                  <a:pt x="27" y="236"/>
                </a:lnTo>
                <a:lnTo>
                  <a:pt x="27" y="236"/>
                </a:lnTo>
                <a:lnTo>
                  <a:pt x="27" y="236"/>
                </a:lnTo>
                <a:lnTo>
                  <a:pt x="25" y="236"/>
                </a:lnTo>
                <a:lnTo>
                  <a:pt x="25" y="236"/>
                </a:lnTo>
                <a:lnTo>
                  <a:pt x="25" y="236"/>
                </a:lnTo>
                <a:lnTo>
                  <a:pt x="25" y="234"/>
                </a:lnTo>
                <a:lnTo>
                  <a:pt x="25" y="234"/>
                </a:lnTo>
                <a:lnTo>
                  <a:pt x="24" y="231"/>
                </a:lnTo>
                <a:lnTo>
                  <a:pt x="24" y="229"/>
                </a:lnTo>
                <a:lnTo>
                  <a:pt x="24" y="227"/>
                </a:lnTo>
                <a:lnTo>
                  <a:pt x="24" y="227"/>
                </a:lnTo>
                <a:lnTo>
                  <a:pt x="24" y="226"/>
                </a:lnTo>
                <a:lnTo>
                  <a:pt x="24" y="224"/>
                </a:lnTo>
                <a:lnTo>
                  <a:pt x="24" y="224"/>
                </a:lnTo>
                <a:lnTo>
                  <a:pt x="19" y="224"/>
                </a:lnTo>
                <a:lnTo>
                  <a:pt x="19" y="224"/>
                </a:lnTo>
                <a:lnTo>
                  <a:pt x="17" y="222"/>
                </a:lnTo>
                <a:lnTo>
                  <a:pt x="17" y="222"/>
                </a:lnTo>
                <a:lnTo>
                  <a:pt x="15" y="221"/>
                </a:lnTo>
                <a:lnTo>
                  <a:pt x="15" y="221"/>
                </a:lnTo>
                <a:lnTo>
                  <a:pt x="15" y="221"/>
                </a:lnTo>
                <a:lnTo>
                  <a:pt x="15" y="219"/>
                </a:lnTo>
                <a:lnTo>
                  <a:pt x="15" y="219"/>
                </a:lnTo>
                <a:lnTo>
                  <a:pt x="15" y="219"/>
                </a:lnTo>
                <a:lnTo>
                  <a:pt x="15" y="219"/>
                </a:lnTo>
                <a:lnTo>
                  <a:pt x="15" y="217"/>
                </a:lnTo>
                <a:lnTo>
                  <a:pt x="19" y="216"/>
                </a:lnTo>
                <a:lnTo>
                  <a:pt x="19" y="216"/>
                </a:lnTo>
                <a:lnTo>
                  <a:pt x="19" y="216"/>
                </a:lnTo>
                <a:lnTo>
                  <a:pt x="19" y="216"/>
                </a:lnTo>
                <a:lnTo>
                  <a:pt x="17" y="214"/>
                </a:lnTo>
                <a:lnTo>
                  <a:pt x="15" y="214"/>
                </a:lnTo>
                <a:lnTo>
                  <a:pt x="15" y="214"/>
                </a:lnTo>
                <a:lnTo>
                  <a:pt x="13" y="214"/>
                </a:lnTo>
                <a:lnTo>
                  <a:pt x="8" y="214"/>
                </a:lnTo>
                <a:lnTo>
                  <a:pt x="8" y="214"/>
                </a:lnTo>
                <a:lnTo>
                  <a:pt x="8" y="212"/>
                </a:lnTo>
                <a:lnTo>
                  <a:pt x="8" y="212"/>
                </a:lnTo>
                <a:lnTo>
                  <a:pt x="8" y="212"/>
                </a:lnTo>
                <a:lnTo>
                  <a:pt x="8" y="212"/>
                </a:lnTo>
                <a:lnTo>
                  <a:pt x="8" y="211"/>
                </a:lnTo>
                <a:lnTo>
                  <a:pt x="8" y="211"/>
                </a:lnTo>
                <a:lnTo>
                  <a:pt x="12" y="206"/>
                </a:lnTo>
                <a:lnTo>
                  <a:pt x="12" y="204"/>
                </a:lnTo>
                <a:lnTo>
                  <a:pt x="12" y="202"/>
                </a:lnTo>
                <a:lnTo>
                  <a:pt x="12" y="201"/>
                </a:lnTo>
                <a:lnTo>
                  <a:pt x="12" y="199"/>
                </a:lnTo>
                <a:lnTo>
                  <a:pt x="10" y="199"/>
                </a:lnTo>
                <a:lnTo>
                  <a:pt x="10" y="199"/>
                </a:lnTo>
                <a:lnTo>
                  <a:pt x="8" y="199"/>
                </a:lnTo>
                <a:lnTo>
                  <a:pt x="8" y="197"/>
                </a:lnTo>
                <a:lnTo>
                  <a:pt x="8" y="197"/>
                </a:lnTo>
                <a:lnTo>
                  <a:pt x="8" y="197"/>
                </a:lnTo>
                <a:lnTo>
                  <a:pt x="8" y="195"/>
                </a:lnTo>
                <a:lnTo>
                  <a:pt x="8" y="195"/>
                </a:lnTo>
                <a:lnTo>
                  <a:pt x="8" y="194"/>
                </a:lnTo>
                <a:lnTo>
                  <a:pt x="7" y="194"/>
                </a:lnTo>
                <a:lnTo>
                  <a:pt x="7" y="192"/>
                </a:lnTo>
                <a:lnTo>
                  <a:pt x="5" y="192"/>
                </a:lnTo>
                <a:lnTo>
                  <a:pt x="5" y="192"/>
                </a:lnTo>
                <a:lnTo>
                  <a:pt x="5" y="190"/>
                </a:lnTo>
                <a:lnTo>
                  <a:pt x="7" y="189"/>
                </a:lnTo>
                <a:lnTo>
                  <a:pt x="7" y="187"/>
                </a:lnTo>
                <a:lnTo>
                  <a:pt x="7" y="187"/>
                </a:lnTo>
                <a:lnTo>
                  <a:pt x="7" y="187"/>
                </a:lnTo>
                <a:lnTo>
                  <a:pt x="7" y="185"/>
                </a:lnTo>
                <a:lnTo>
                  <a:pt x="8" y="182"/>
                </a:lnTo>
                <a:lnTo>
                  <a:pt x="7" y="180"/>
                </a:lnTo>
                <a:lnTo>
                  <a:pt x="7" y="180"/>
                </a:lnTo>
                <a:lnTo>
                  <a:pt x="7" y="180"/>
                </a:lnTo>
                <a:lnTo>
                  <a:pt x="7" y="179"/>
                </a:lnTo>
                <a:lnTo>
                  <a:pt x="7" y="179"/>
                </a:lnTo>
                <a:lnTo>
                  <a:pt x="5" y="179"/>
                </a:lnTo>
                <a:lnTo>
                  <a:pt x="5" y="179"/>
                </a:lnTo>
                <a:lnTo>
                  <a:pt x="5" y="177"/>
                </a:lnTo>
                <a:lnTo>
                  <a:pt x="5" y="177"/>
                </a:lnTo>
                <a:lnTo>
                  <a:pt x="5" y="175"/>
                </a:lnTo>
                <a:lnTo>
                  <a:pt x="3" y="175"/>
                </a:lnTo>
                <a:lnTo>
                  <a:pt x="3" y="174"/>
                </a:lnTo>
                <a:lnTo>
                  <a:pt x="3" y="174"/>
                </a:lnTo>
                <a:lnTo>
                  <a:pt x="3" y="172"/>
                </a:lnTo>
                <a:lnTo>
                  <a:pt x="3" y="172"/>
                </a:lnTo>
                <a:lnTo>
                  <a:pt x="3" y="172"/>
                </a:lnTo>
                <a:lnTo>
                  <a:pt x="0" y="169"/>
                </a:lnTo>
                <a:lnTo>
                  <a:pt x="0" y="169"/>
                </a:lnTo>
                <a:lnTo>
                  <a:pt x="0" y="169"/>
                </a:lnTo>
                <a:lnTo>
                  <a:pt x="3" y="165"/>
                </a:lnTo>
                <a:lnTo>
                  <a:pt x="3" y="165"/>
                </a:lnTo>
                <a:lnTo>
                  <a:pt x="5" y="165"/>
                </a:lnTo>
                <a:lnTo>
                  <a:pt x="5" y="164"/>
                </a:lnTo>
                <a:lnTo>
                  <a:pt x="5" y="162"/>
                </a:lnTo>
                <a:lnTo>
                  <a:pt x="5" y="162"/>
                </a:lnTo>
                <a:lnTo>
                  <a:pt x="5" y="162"/>
                </a:lnTo>
                <a:lnTo>
                  <a:pt x="12" y="158"/>
                </a:lnTo>
                <a:lnTo>
                  <a:pt x="12" y="158"/>
                </a:lnTo>
                <a:lnTo>
                  <a:pt x="13" y="158"/>
                </a:lnTo>
                <a:lnTo>
                  <a:pt x="13" y="157"/>
                </a:lnTo>
                <a:lnTo>
                  <a:pt x="13" y="157"/>
                </a:lnTo>
                <a:lnTo>
                  <a:pt x="13" y="155"/>
                </a:lnTo>
                <a:lnTo>
                  <a:pt x="13" y="153"/>
                </a:lnTo>
                <a:lnTo>
                  <a:pt x="12" y="152"/>
                </a:lnTo>
                <a:lnTo>
                  <a:pt x="12" y="152"/>
                </a:lnTo>
                <a:lnTo>
                  <a:pt x="7" y="152"/>
                </a:lnTo>
                <a:lnTo>
                  <a:pt x="7" y="152"/>
                </a:lnTo>
                <a:lnTo>
                  <a:pt x="7" y="152"/>
                </a:lnTo>
                <a:lnTo>
                  <a:pt x="5" y="148"/>
                </a:lnTo>
                <a:lnTo>
                  <a:pt x="5" y="148"/>
                </a:lnTo>
                <a:lnTo>
                  <a:pt x="5" y="148"/>
                </a:lnTo>
                <a:lnTo>
                  <a:pt x="10" y="145"/>
                </a:lnTo>
                <a:lnTo>
                  <a:pt x="10" y="143"/>
                </a:lnTo>
                <a:lnTo>
                  <a:pt x="10" y="143"/>
                </a:lnTo>
                <a:lnTo>
                  <a:pt x="10" y="143"/>
                </a:lnTo>
                <a:lnTo>
                  <a:pt x="10" y="143"/>
                </a:lnTo>
                <a:lnTo>
                  <a:pt x="5" y="140"/>
                </a:lnTo>
                <a:lnTo>
                  <a:pt x="5" y="138"/>
                </a:lnTo>
                <a:lnTo>
                  <a:pt x="5" y="138"/>
                </a:lnTo>
                <a:lnTo>
                  <a:pt x="5" y="137"/>
                </a:lnTo>
                <a:lnTo>
                  <a:pt x="5" y="137"/>
                </a:lnTo>
                <a:lnTo>
                  <a:pt x="3" y="135"/>
                </a:lnTo>
                <a:lnTo>
                  <a:pt x="3" y="135"/>
                </a:lnTo>
                <a:lnTo>
                  <a:pt x="3" y="133"/>
                </a:lnTo>
                <a:lnTo>
                  <a:pt x="3" y="133"/>
                </a:lnTo>
                <a:lnTo>
                  <a:pt x="3" y="133"/>
                </a:lnTo>
                <a:lnTo>
                  <a:pt x="5" y="133"/>
                </a:lnTo>
                <a:lnTo>
                  <a:pt x="5" y="133"/>
                </a:lnTo>
                <a:lnTo>
                  <a:pt x="5" y="133"/>
                </a:lnTo>
                <a:lnTo>
                  <a:pt x="5" y="133"/>
                </a:lnTo>
                <a:lnTo>
                  <a:pt x="10" y="137"/>
                </a:lnTo>
                <a:lnTo>
                  <a:pt x="10" y="137"/>
                </a:lnTo>
                <a:lnTo>
                  <a:pt x="10" y="137"/>
                </a:lnTo>
                <a:lnTo>
                  <a:pt x="17" y="135"/>
                </a:lnTo>
                <a:lnTo>
                  <a:pt x="17" y="135"/>
                </a:lnTo>
                <a:lnTo>
                  <a:pt x="19" y="133"/>
                </a:lnTo>
                <a:lnTo>
                  <a:pt x="19" y="132"/>
                </a:lnTo>
                <a:lnTo>
                  <a:pt x="19" y="132"/>
                </a:lnTo>
                <a:lnTo>
                  <a:pt x="19" y="132"/>
                </a:lnTo>
                <a:lnTo>
                  <a:pt x="19" y="130"/>
                </a:lnTo>
                <a:lnTo>
                  <a:pt x="19" y="130"/>
                </a:lnTo>
                <a:lnTo>
                  <a:pt x="19" y="130"/>
                </a:lnTo>
                <a:lnTo>
                  <a:pt x="17" y="128"/>
                </a:lnTo>
                <a:lnTo>
                  <a:pt x="15" y="128"/>
                </a:lnTo>
                <a:lnTo>
                  <a:pt x="15" y="128"/>
                </a:lnTo>
                <a:lnTo>
                  <a:pt x="15" y="127"/>
                </a:lnTo>
                <a:lnTo>
                  <a:pt x="15" y="127"/>
                </a:lnTo>
                <a:lnTo>
                  <a:pt x="15" y="125"/>
                </a:lnTo>
                <a:lnTo>
                  <a:pt x="15" y="125"/>
                </a:lnTo>
                <a:lnTo>
                  <a:pt x="15" y="123"/>
                </a:lnTo>
                <a:lnTo>
                  <a:pt x="17" y="123"/>
                </a:lnTo>
                <a:lnTo>
                  <a:pt x="17" y="121"/>
                </a:lnTo>
                <a:lnTo>
                  <a:pt x="29" y="113"/>
                </a:lnTo>
                <a:lnTo>
                  <a:pt x="29" y="113"/>
                </a:lnTo>
                <a:lnTo>
                  <a:pt x="30" y="111"/>
                </a:lnTo>
                <a:lnTo>
                  <a:pt x="30" y="110"/>
                </a:lnTo>
                <a:lnTo>
                  <a:pt x="30" y="110"/>
                </a:lnTo>
                <a:lnTo>
                  <a:pt x="30" y="110"/>
                </a:lnTo>
                <a:lnTo>
                  <a:pt x="32" y="110"/>
                </a:lnTo>
                <a:lnTo>
                  <a:pt x="39" y="108"/>
                </a:lnTo>
                <a:lnTo>
                  <a:pt x="39" y="108"/>
                </a:lnTo>
                <a:lnTo>
                  <a:pt x="39" y="108"/>
                </a:lnTo>
                <a:lnTo>
                  <a:pt x="40" y="106"/>
                </a:lnTo>
                <a:lnTo>
                  <a:pt x="40" y="105"/>
                </a:lnTo>
                <a:lnTo>
                  <a:pt x="40" y="105"/>
                </a:lnTo>
                <a:lnTo>
                  <a:pt x="42" y="103"/>
                </a:lnTo>
                <a:lnTo>
                  <a:pt x="42" y="101"/>
                </a:lnTo>
                <a:lnTo>
                  <a:pt x="44" y="101"/>
                </a:lnTo>
                <a:lnTo>
                  <a:pt x="52" y="105"/>
                </a:lnTo>
                <a:lnTo>
                  <a:pt x="52" y="105"/>
                </a:lnTo>
                <a:lnTo>
                  <a:pt x="54" y="103"/>
                </a:lnTo>
                <a:lnTo>
                  <a:pt x="54" y="103"/>
                </a:lnTo>
                <a:lnTo>
                  <a:pt x="54" y="101"/>
                </a:lnTo>
                <a:lnTo>
                  <a:pt x="54" y="101"/>
                </a:lnTo>
                <a:lnTo>
                  <a:pt x="55" y="100"/>
                </a:lnTo>
                <a:lnTo>
                  <a:pt x="55" y="100"/>
                </a:lnTo>
                <a:lnTo>
                  <a:pt x="55" y="100"/>
                </a:lnTo>
                <a:lnTo>
                  <a:pt x="59" y="101"/>
                </a:lnTo>
                <a:lnTo>
                  <a:pt x="61" y="101"/>
                </a:lnTo>
                <a:lnTo>
                  <a:pt x="62" y="101"/>
                </a:lnTo>
                <a:lnTo>
                  <a:pt x="62" y="101"/>
                </a:lnTo>
                <a:lnTo>
                  <a:pt x="64" y="101"/>
                </a:lnTo>
                <a:lnTo>
                  <a:pt x="64" y="101"/>
                </a:lnTo>
                <a:lnTo>
                  <a:pt x="64" y="103"/>
                </a:lnTo>
                <a:lnTo>
                  <a:pt x="64" y="103"/>
                </a:lnTo>
                <a:lnTo>
                  <a:pt x="64" y="103"/>
                </a:lnTo>
                <a:lnTo>
                  <a:pt x="64" y="103"/>
                </a:lnTo>
                <a:lnTo>
                  <a:pt x="67" y="101"/>
                </a:lnTo>
                <a:lnTo>
                  <a:pt x="69" y="101"/>
                </a:lnTo>
                <a:lnTo>
                  <a:pt x="69" y="101"/>
                </a:lnTo>
                <a:lnTo>
                  <a:pt x="71" y="101"/>
                </a:lnTo>
                <a:lnTo>
                  <a:pt x="72" y="101"/>
                </a:lnTo>
                <a:lnTo>
                  <a:pt x="72" y="101"/>
                </a:lnTo>
                <a:lnTo>
                  <a:pt x="72" y="98"/>
                </a:lnTo>
                <a:lnTo>
                  <a:pt x="72" y="96"/>
                </a:lnTo>
                <a:lnTo>
                  <a:pt x="71" y="96"/>
                </a:lnTo>
                <a:lnTo>
                  <a:pt x="71" y="95"/>
                </a:lnTo>
                <a:lnTo>
                  <a:pt x="67" y="93"/>
                </a:lnTo>
                <a:lnTo>
                  <a:pt x="67" y="93"/>
                </a:lnTo>
                <a:lnTo>
                  <a:pt x="67" y="91"/>
                </a:lnTo>
                <a:lnTo>
                  <a:pt x="67" y="90"/>
                </a:lnTo>
                <a:lnTo>
                  <a:pt x="66" y="90"/>
                </a:lnTo>
                <a:lnTo>
                  <a:pt x="64" y="88"/>
                </a:lnTo>
                <a:lnTo>
                  <a:pt x="62" y="88"/>
                </a:lnTo>
                <a:lnTo>
                  <a:pt x="62" y="86"/>
                </a:lnTo>
                <a:lnTo>
                  <a:pt x="62" y="86"/>
                </a:lnTo>
                <a:lnTo>
                  <a:pt x="62" y="81"/>
                </a:lnTo>
                <a:lnTo>
                  <a:pt x="62" y="79"/>
                </a:lnTo>
                <a:lnTo>
                  <a:pt x="62" y="79"/>
                </a:lnTo>
                <a:lnTo>
                  <a:pt x="62" y="78"/>
                </a:lnTo>
                <a:lnTo>
                  <a:pt x="62" y="78"/>
                </a:lnTo>
                <a:lnTo>
                  <a:pt x="62" y="78"/>
                </a:lnTo>
                <a:lnTo>
                  <a:pt x="64" y="78"/>
                </a:lnTo>
                <a:lnTo>
                  <a:pt x="66" y="78"/>
                </a:lnTo>
                <a:lnTo>
                  <a:pt x="66" y="78"/>
                </a:lnTo>
                <a:lnTo>
                  <a:pt x="66" y="76"/>
                </a:lnTo>
                <a:lnTo>
                  <a:pt x="66" y="76"/>
                </a:lnTo>
                <a:lnTo>
                  <a:pt x="66" y="74"/>
                </a:lnTo>
                <a:lnTo>
                  <a:pt x="62" y="74"/>
                </a:lnTo>
                <a:lnTo>
                  <a:pt x="62" y="73"/>
                </a:lnTo>
                <a:lnTo>
                  <a:pt x="62" y="73"/>
                </a:lnTo>
                <a:lnTo>
                  <a:pt x="61" y="73"/>
                </a:lnTo>
                <a:lnTo>
                  <a:pt x="61" y="73"/>
                </a:lnTo>
                <a:lnTo>
                  <a:pt x="59" y="74"/>
                </a:lnTo>
                <a:lnTo>
                  <a:pt x="59" y="74"/>
                </a:lnTo>
                <a:lnTo>
                  <a:pt x="59" y="74"/>
                </a:lnTo>
                <a:lnTo>
                  <a:pt x="57" y="73"/>
                </a:lnTo>
                <a:lnTo>
                  <a:pt x="55" y="71"/>
                </a:lnTo>
                <a:lnTo>
                  <a:pt x="55" y="71"/>
                </a:lnTo>
                <a:lnTo>
                  <a:pt x="55" y="71"/>
                </a:lnTo>
                <a:lnTo>
                  <a:pt x="54" y="73"/>
                </a:lnTo>
                <a:lnTo>
                  <a:pt x="52" y="74"/>
                </a:lnTo>
                <a:lnTo>
                  <a:pt x="52" y="74"/>
                </a:lnTo>
                <a:lnTo>
                  <a:pt x="52" y="74"/>
                </a:lnTo>
                <a:lnTo>
                  <a:pt x="52" y="74"/>
                </a:lnTo>
                <a:lnTo>
                  <a:pt x="50" y="74"/>
                </a:lnTo>
                <a:lnTo>
                  <a:pt x="50" y="73"/>
                </a:lnTo>
                <a:lnTo>
                  <a:pt x="50" y="73"/>
                </a:lnTo>
                <a:lnTo>
                  <a:pt x="50" y="71"/>
                </a:lnTo>
                <a:lnTo>
                  <a:pt x="52" y="69"/>
                </a:lnTo>
                <a:lnTo>
                  <a:pt x="52" y="69"/>
                </a:lnTo>
                <a:lnTo>
                  <a:pt x="52" y="69"/>
                </a:lnTo>
                <a:lnTo>
                  <a:pt x="52" y="69"/>
                </a:lnTo>
                <a:lnTo>
                  <a:pt x="52" y="69"/>
                </a:lnTo>
                <a:lnTo>
                  <a:pt x="54" y="68"/>
                </a:lnTo>
                <a:lnTo>
                  <a:pt x="59" y="66"/>
                </a:lnTo>
                <a:lnTo>
                  <a:pt x="59" y="66"/>
                </a:lnTo>
                <a:lnTo>
                  <a:pt x="59" y="66"/>
                </a:lnTo>
                <a:lnTo>
                  <a:pt x="61" y="64"/>
                </a:lnTo>
                <a:lnTo>
                  <a:pt x="61" y="64"/>
                </a:lnTo>
                <a:lnTo>
                  <a:pt x="61" y="63"/>
                </a:lnTo>
                <a:lnTo>
                  <a:pt x="61" y="61"/>
                </a:lnTo>
                <a:lnTo>
                  <a:pt x="61" y="61"/>
                </a:lnTo>
                <a:lnTo>
                  <a:pt x="62" y="61"/>
                </a:lnTo>
                <a:lnTo>
                  <a:pt x="62" y="59"/>
                </a:lnTo>
                <a:lnTo>
                  <a:pt x="62" y="59"/>
                </a:lnTo>
                <a:lnTo>
                  <a:pt x="62" y="59"/>
                </a:lnTo>
                <a:lnTo>
                  <a:pt x="62" y="59"/>
                </a:lnTo>
                <a:lnTo>
                  <a:pt x="64" y="59"/>
                </a:lnTo>
                <a:lnTo>
                  <a:pt x="66" y="59"/>
                </a:lnTo>
                <a:lnTo>
                  <a:pt x="67" y="59"/>
                </a:lnTo>
                <a:lnTo>
                  <a:pt x="67" y="58"/>
                </a:lnTo>
                <a:lnTo>
                  <a:pt x="67" y="58"/>
                </a:lnTo>
                <a:lnTo>
                  <a:pt x="69" y="56"/>
                </a:lnTo>
                <a:lnTo>
                  <a:pt x="69" y="56"/>
                </a:lnTo>
                <a:lnTo>
                  <a:pt x="71" y="54"/>
                </a:lnTo>
                <a:lnTo>
                  <a:pt x="72" y="53"/>
                </a:lnTo>
                <a:lnTo>
                  <a:pt x="74" y="51"/>
                </a:lnTo>
                <a:lnTo>
                  <a:pt x="76" y="51"/>
                </a:lnTo>
                <a:lnTo>
                  <a:pt x="76" y="49"/>
                </a:lnTo>
                <a:lnTo>
                  <a:pt x="76" y="49"/>
                </a:lnTo>
                <a:lnTo>
                  <a:pt x="76" y="47"/>
                </a:lnTo>
                <a:lnTo>
                  <a:pt x="76" y="39"/>
                </a:lnTo>
                <a:lnTo>
                  <a:pt x="76" y="36"/>
                </a:lnTo>
                <a:lnTo>
                  <a:pt x="76" y="36"/>
                </a:lnTo>
                <a:lnTo>
                  <a:pt x="76" y="34"/>
                </a:lnTo>
                <a:lnTo>
                  <a:pt x="76" y="32"/>
                </a:lnTo>
                <a:lnTo>
                  <a:pt x="76" y="32"/>
                </a:lnTo>
                <a:lnTo>
                  <a:pt x="76" y="31"/>
                </a:lnTo>
                <a:lnTo>
                  <a:pt x="74" y="29"/>
                </a:lnTo>
                <a:lnTo>
                  <a:pt x="74" y="29"/>
                </a:lnTo>
                <a:lnTo>
                  <a:pt x="74" y="27"/>
                </a:lnTo>
                <a:lnTo>
                  <a:pt x="74" y="27"/>
                </a:lnTo>
                <a:lnTo>
                  <a:pt x="74" y="26"/>
                </a:lnTo>
                <a:lnTo>
                  <a:pt x="74" y="22"/>
                </a:lnTo>
                <a:lnTo>
                  <a:pt x="74" y="21"/>
                </a:lnTo>
                <a:lnTo>
                  <a:pt x="71" y="4"/>
                </a:lnTo>
                <a:lnTo>
                  <a:pt x="71" y="4"/>
                </a:lnTo>
                <a:lnTo>
                  <a:pt x="72" y="0"/>
                </a:lnTo>
                <a:lnTo>
                  <a:pt x="108" y="7"/>
                </a:lnTo>
                <a:lnTo>
                  <a:pt x="109" y="9"/>
                </a:lnTo>
                <a:lnTo>
                  <a:pt x="113" y="10"/>
                </a:lnTo>
                <a:lnTo>
                  <a:pt x="190" y="21"/>
                </a:lnTo>
                <a:lnTo>
                  <a:pt x="190" y="24"/>
                </a:lnTo>
                <a:lnTo>
                  <a:pt x="247" y="47"/>
                </a:lnTo>
                <a:lnTo>
                  <a:pt x="279" y="95"/>
                </a:lnTo>
                <a:lnTo>
                  <a:pt x="281" y="96"/>
                </a:lnTo>
                <a:close/>
              </a:path>
            </a:pathLst>
          </a:custGeom>
          <a:solidFill>
            <a:srgbClr val="FC7900"/>
          </a:solid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34" name="Freeform 117">
            <a:extLst>
              <a:ext uri="{FF2B5EF4-FFF2-40B4-BE49-F238E27FC236}">
                <a16:creationId xmlns:a16="http://schemas.microsoft.com/office/drawing/2014/main" id="{F13C660A-E9E8-43D6-B707-2F0AB8CC635A}"/>
              </a:ext>
            </a:extLst>
          </p:cNvPr>
          <p:cNvSpPr>
            <a:spLocks/>
          </p:cNvSpPr>
          <p:nvPr/>
        </p:nvSpPr>
        <p:spPr bwMode="auto">
          <a:xfrm>
            <a:off x="5041632" y="5708428"/>
            <a:ext cx="118760" cy="124554"/>
          </a:xfrm>
          <a:custGeom>
            <a:avLst/>
            <a:gdLst>
              <a:gd name="T0" fmla="*/ 77 w 123"/>
              <a:gd name="T1" fmla="*/ 11 h 129"/>
              <a:gd name="T2" fmla="*/ 89 w 123"/>
              <a:gd name="T3" fmla="*/ 22 h 129"/>
              <a:gd name="T4" fmla="*/ 88 w 123"/>
              <a:gd name="T5" fmla="*/ 23 h 129"/>
              <a:gd name="T6" fmla="*/ 86 w 123"/>
              <a:gd name="T7" fmla="*/ 28 h 129"/>
              <a:gd name="T8" fmla="*/ 89 w 123"/>
              <a:gd name="T9" fmla="*/ 28 h 129"/>
              <a:gd name="T10" fmla="*/ 96 w 123"/>
              <a:gd name="T11" fmla="*/ 30 h 129"/>
              <a:gd name="T12" fmla="*/ 103 w 123"/>
              <a:gd name="T13" fmla="*/ 23 h 129"/>
              <a:gd name="T14" fmla="*/ 109 w 123"/>
              <a:gd name="T15" fmla="*/ 22 h 129"/>
              <a:gd name="T16" fmla="*/ 114 w 123"/>
              <a:gd name="T17" fmla="*/ 27 h 129"/>
              <a:gd name="T18" fmla="*/ 114 w 123"/>
              <a:gd name="T19" fmla="*/ 35 h 129"/>
              <a:gd name="T20" fmla="*/ 119 w 123"/>
              <a:gd name="T21" fmla="*/ 38 h 129"/>
              <a:gd name="T22" fmla="*/ 119 w 123"/>
              <a:gd name="T23" fmla="*/ 45 h 129"/>
              <a:gd name="T24" fmla="*/ 108 w 123"/>
              <a:gd name="T25" fmla="*/ 50 h 129"/>
              <a:gd name="T26" fmla="*/ 101 w 123"/>
              <a:gd name="T27" fmla="*/ 59 h 129"/>
              <a:gd name="T28" fmla="*/ 93 w 123"/>
              <a:gd name="T29" fmla="*/ 65 h 129"/>
              <a:gd name="T30" fmla="*/ 93 w 123"/>
              <a:gd name="T31" fmla="*/ 70 h 129"/>
              <a:gd name="T32" fmla="*/ 93 w 123"/>
              <a:gd name="T33" fmla="*/ 72 h 129"/>
              <a:gd name="T34" fmla="*/ 94 w 123"/>
              <a:gd name="T35" fmla="*/ 79 h 129"/>
              <a:gd name="T36" fmla="*/ 93 w 123"/>
              <a:gd name="T37" fmla="*/ 87 h 129"/>
              <a:gd name="T38" fmla="*/ 89 w 123"/>
              <a:gd name="T39" fmla="*/ 91 h 129"/>
              <a:gd name="T40" fmla="*/ 88 w 123"/>
              <a:gd name="T41" fmla="*/ 92 h 129"/>
              <a:gd name="T42" fmla="*/ 94 w 123"/>
              <a:gd name="T43" fmla="*/ 97 h 129"/>
              <a:gd name="T44" fmla="*/ 93 w 123"/>
              <a:gd name="T45" fmla="*/ 101 h 129"/>
              <a:gd name="T46" fmla="*/ 89 w 123"/>
              <a:gd name="T47" fmla="*/ 102 h 129"/>
              <a:gd name="T48" fmla="*/ 91 w 123"/>
              <a:gd name="T49" fmla="*/ 106 h 129"/>
              <a:gd name="T50" fmla="*/ 91 w 123"/>
              <a:gd name="T51" fmla="*/ 109 h 129"/>
              <a:gd name="T52" fmla="*/ 79 w 123"/>
              <a:gd name="T53" fmla="*/ 109 h 129"/>
              <a:gd name="T54" fmla="*/ 76 w 123"/>
              <a:gd name="T55" fmla="*/ 109 h 129"/>
              <a:gd name="T56" fmla="*/ 72 w 123"/>
              <a:gd name="T57" fmla="*/ 106 h 129"/>
              <a:gd name="T58" fmla="*/ 67 w 123"/>
              <a:gd name="T59" fmla="*/ 107 h 129"/>
              <a:gd name="T60" fmla="*/ 64 w 123"/>
              <a:gd name="T61" fmla="*/ 111 h 129"/>
              <a:gd name="T62" fmla="*/ 64 w 123"/>
              <a:gd name="T63" fmla="*/ 116 h 129"/>
              <a:gd name="T64" fmla="*/ 62 w 123"/>
              <a:gd name="T65" fmla="*/ 119 h 129"/>
              <a:gd name="T66" fmla="*/ 52 w 123"/>
              <a:gd name="T67" fmla="*/ 121 h 129"/>
              <a:gd name="T68" fmla="*/ 49 w 123"/>
              <a:gd name="T69" fmla="*/ 124 h 129"/>
              <a:gd name="T70" fmla="*/ 47 w 123"/>
              <a:gd name="T71" fmla="*/ 122 h 129"/>
              <a:gd name="T72" fmla="*/ 39 w 123"/>
              <a:gd name="T73" fmla="*/ 129 h 129"/>
              <a:gd name="T74" fmla="*/ 32 w 123"/>
              <a:gd name="T75" fmla="*/ 129 h 129"/>
              <a:gd name="T76" fmla="*/ 9 w 123"/>
              <a:gd name="T77" fmla="*/ 116 h 129"/>
              <a:gd name="T78" fmla="*/ 2 w 123"/>
              <a:gd name="T79" fmla="*/ 99 h 129"/>
              <a:gd name="T80" fmla="*/ 0 w 123"/>
              <a:gd name="T81" fmla="*/ 97 h 129"/>
              <a:gd name="T82" fmla="*/ 7 w 123"/>
              <a:gd name="T83" fmla="*/ 87 h 129"/>
              <a:gd name="T84" fmla="*/ 12 w 123"/>
              <a:gd name="T85" fmla="*/ 77 h 129"/>
              <a:gd name="T86" fmla="*/ 12 w 123"/>
              <a:gd name="T87" fmla="*/ 74 h 129"/>
              <a:gd name="T88" fmla="*/ 17 w 123"/>
              <a:gd name="T89" fmla="*/ 65 h 129"/>
              <a:gd name="T90" fmla="*/ 17 w 123"/>
              <a:gd name="T91" fmla="*/ 59 h 129"/>
              <a:gd name="T92" fmla="*/ 20 w 123"/>
              <a:gd name="T93" fmla="*/ 40 h 129"/>
              <a:gd name="T94" fmla="*/ 12 w 123"/>
              <a:gd name="T95" fmla="*/ 25 h 129"/>
              <a:gd name="T96" fmla="*/ 24 w 123"/>
              <a:gd name="T97" fmla="*/ 17 h 129"/>
              <a:gd name="T98" fmla="*/ 30 w 123"/>
              <a:gd name="T99" fmla="*/ 13 h 129"/>
              <a:gd name="T100" fmla="*/ 32 w 123"/>
              <a:gd name="T101" fmla="*/ 3 h 129"/>
              <a:gd name="T102" fmla="*/ 35 w 123"/>
              <a:gd name="T103" fmla="*/ 0 h 129"/>
              <a:gd name="T104" fmla="*/ 40 w 123"/>
              <a:gd name="T105" fmla="*/ 6 h 129"/>
              <a:gd name="T106" fmla="*/ 54 w 123"/>
              <a:gd name="T107" fmla="*/ 13 h 129"/>
              <a:gd name="T108" fmla="*/ 57 w 123"/>
              <a:gd name="T109" fmla="*/ 5 h 129"/>
              <a:gd name="T110" fmla="*/ 69 w 123"/>
              <a:gd name="T111" fmla="*/ 1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129">
                <a:moveTo>
                  <a:pt x="72" y="13"/>
                </a:moveTo>
                <a:lnTo>
                  <a:pt x="74" y="13"/>
                </a:lnTo>
                <a:lnTo>
                  <a:pt x="76" y="13"/>
                </a:lnTo>
                <a:lnTo>
                  <a:pt x="76" y="11"/>
                </a:lnTo>
                <a:lnTo>
                  <a:pt x="76" y="11"/>
                </a:lnTo>
                <a:lnTo>
                  <a:pt x="77" y="11"/>
                </a:lnTo>
                <a:lnTo>
                  <a:pt x="77" y="11"/>
                </a:lnTo>
                <a:lnTo>
                  <a:pt x="79" y="13"/>
                </a:lnTo>
                <a:lnTo>
                  <a:pt x="81" y="15"/>
                </a:lnTo>
                <a:lnTo>
                  <a:pt x="84" y="17"/>
                </a:lnTo>
                <a:lnTo>
                  <a:pt x="89" y="20"/>
                </a:lnTo>
                <a:lnTo>
                  <a:pt x="89" y="22"/>
                </a:lnTo>
                <a:lnTo>
                  <a:pt x="89" y="22"/>
                </a:lnTo>
                <a:lnTo>
                  <a:pt x="89" y="22"/>
                </a:lnTo>
                <a:lnTo>
                  <a:pt x="89" y="22"/>
                </a:lnTo>
                <a:lnTo>
                  <a:pt x="89" y="23"/>
                </a:lnTo>
                <a:lnTo>
                  <a:pt x="89" y="23"/>
                </a:lnTo>
                <a:lnTo>
                  <a:pt x="89" y="23"/>
                </a:lnTo>
                <a:lnTo>
                  <a:pt x="89" y="23"/>
                </a:lnTo>
                <a:lnTo>
                  <a:pt x="88" y="23"/>
                </a:lnTo>
                <a:lnTo>
                  <a:pt x="88" y="23"/>
                </a:lnTo>
                <a:lnTo>
                  <a:pt x="88" y="23"/>
                </a:lnTo>
                <a:lnTo>
                  <a:pt x="86" y="23"/>
                </a:lnTo>
                <a:lnTo>
                  <a:pt x="86" y="23"/>
                </a:lnTo>
                <a:lnTo>
                  <a:pt x="86" y="25"/>
                </a:lnTo>
                <a:lnTo>
                  <a:pt x="86" y="28"/>
                </a:lnTo>
                <a:lnTo>
                  <a:pt x="86" y="28"/>
                </a:lnTo>
                <a:lnTo>
                  <a:pt x="86" y="28"/>
                </a:lnTo>
                <a:lnTo>
                  <a:pt x="86" y="30"/>
                </a:lnTo>
                <a:lnTo>
                  <a:pt x="88" y="30"/>
                </a:lnTo>
                <a:lnTo>
                  <a:pt x="88" y="30"/>
                </a:lnTo>
                <a:lnTo>
                  <a:pt x="88" y="30"/>
                </a:lnTo>
                <a:lnTo>
                  <a:pt x="89" y="30"/>
                </a:lnTo>
                <a:lnTo>
                  <a:pt x="89" y="28"/>
                </a:lnTo>
                <a:lnTo>
                  <a:pt x="89" y="28"/>
                </a:lnTo>
                <a:lnTo>
                  <a:pt x="89" y="27"/>
                </a:lnTo>
                <a:lnTo>
                  <a:pt x="89" y="27"/>
                </a:lnTo>
                <a:lnTo>
                  <a:pt x="91" y="27"/>
                </a:lnTo>
                <a:lnTo>
                  <a:pt x="91" y="28"/>
                </a:lnTo>
                <a:lnTo>
                  <a:pt x="96" y="30"/>
                </a:lnTo>
                <a:lnTo>
                  <a:pt x="96" y="30"/>
                </a:lnTo>
                <a:lnTo>
                  <a:pt x="96" y="30"/>
                </a:lnTo>
                <a:lnTo>
                  <a:pt x="98" y="30"/>
                </a:lnTo>
                <a:lnTo>
                  <a:pt x="99" y="28"/>
                </a:lnTo>
                <a:lnTo>
                  <a:pt x="99" y="27"/>
                </a:lnTo>
                <a:lnTo>
                  <a:pt x="101" y="27"/>
                </a:lnTo>
                <a:lnTo>
                  <a:pt x="101" y="23"/>
                </a:lnTo>
                <a:lnTo>
                  <a:pt x="101" y="23"/>
                </a:lnTo>
                <a:lnTo>
                  <a:pt x="103" y="23"/>
                </a:lnTo>
                <a:lnTo>
                  <a:pt x="106" y="23"/>
                </a:lnTo>
                <a:lnTo>
                  <a:pt x="108" y="23"/>
                </a:lnTo>
                <a:lnTo>
                  <a:pt x="108" y="23"/>
                </a:lnTo>
                <a:lnTo>
                  <a:pt x="108" y="22"/>
                </a:lnTo>
                <a:lnTo>
                  <a:pt x="108" y="22"/>
                </a:lnTo>
                <a:lnTo>
                  <a:pt x="108" y="22"/>
                </a:lnTo>
                <a:lnTo>
                  <a:pt x="109" y="22"/>
                </a:lnTo>
                <a:lnTo>
                  <a:pt x="113" y="23"/>
                </a:lnTo>
                <a:lnTo>
                  <a:pt x="113" y="23"/>
                </a:lnTo>
                <a:lnTo>
                  <a:pt x="114" y="25"/>
                </a:lnTo>
                <a:lnTo>
                  <a:pt x="114" y="25"/>
                </a:lnTo>
                <a:lnTo>
                  <a:pt x="114" y="27"/>
                </a:lnTo>
                <a:lnTo>
                  <a:pt x="114" y="27"/>
                </a:lnTo>
                <a:lnTo>
                  <a:pt x="114" y="27"/>
                </a:lnTo>
                <a:lnTo>
                  <a:pt x="114" y="28"/>
                </a:lnTo>
                <a:lnTo>
                  <a:pt x="113" y="32"/>
                </a:lnTo>
                <a:lnTo>
                  <a:pt x="111" y="32"/>
                </a:lnTo>
                <a:lnTo>
                  <a:pt x="111" y="33"/>
                </a:lnTo>
                <a:lnTo>
                  <a:pt x="113" y="33"/>
                </a:lnTo>
                <a:lnTo>
                  <a:pt x="114" y="35"/>
                </a:lnTo>
                <a:lnTo>
                  <a:pt x="114" y="35"/>
                </a:lnTo>
                <a:lnTo>
                  <a:pt x="116" y="35"/>
                </a:lnTo>
                <a:lnTo>
                  <a:pt x="116" y="35"/>
                </a:lnTo>
                <a:lnTo>
                  <a:pt x="118" y="35"/>
                </a:lnTo>
                <a:lnTo>
                  <a:pt x="119" y="37"/>
                </a:lnTo>
                <a:lnTo>
                  <a:pt x="119" y="38"/>
                </a:lnTo>
                <a:lnTo>
                  <a:pt x="119" y="38"/>
                </a:lnTo>
                <a:lnTo>
                  <a:pt x="119" y="38"/>
                </a:lnTo>
                <a:lnTo>
                  <a:pt x="119" y="40"/>
                </a:lnTo>
                <a:lnTo>
                  <a:pt x="119" y="42"/>
                </a:lnTo>
                <a:lnTo>
                  <a:pt x="123" y="42"/>
                </a:lnTo>
                <a:lnTo>
                  <a:pt x="123" y="42"/>
                </a:lnTo>
                <a:lnTo>
                  <a:pt x="121" y="43"/>
                </a:lnTo>
                <a:lnTo>
                  <a:pt x="121" y="45"/>
                </a:lnTo>
                <a:lnTo>
                  <a:pt x="119" y="45"/>
                </a:lnTo>
                <a:lnTo>
                  <a:pt x="116" y="43"/>
                </a:lnTo>
                <a:lnTo>
                  <a:pt x="116" y="43"/>
                </a:lnTo>
                <a:lnTo>
                  <a:pt x="114" y="45"/>
                </a:lnTo>
                <a:lnTo>
                  <a:pt x="111" y="48"/>
                </a:lnTo>
                <a:lnTo>
                  <a:pt x="109" y="48"/>
                </a:lnTo>
                <a:lnTo>
                  <a:pt x="108" y="48"/>
                </a:lnTo>
                <a:lnTo>
                  <a:pt x="108" y="50"/>
                </a:lnTo>
                <a:lnTo>
                  <a:pt x="108" y="50"/>
                </a:lnTo>
                <a:lnTo>
                  <a:pt x="108" y="50"/>
                </a:lnTo>
                <a:lnTo>
                  <a:pt x="103" y="54"/>
                </a:lnTo>
                <a:lnTo>
                  <a:pt x="103" y="55"/>
                </a:lnTo>
                <a:lnTo>
                  <a:pt x="103" y="57"/>
                </a:lnTo>
                <a:lnTo>
                  <a:pt x="103" y="59"/>
                </a:lnTo>
                <a:lnTo>
                  <a:pt x="101" y="59"/>
                </a:lnTo>
                <a:lnTo>
                  <a:pt x="98" y="62"/>
                </a:lnTo>
                <a:lnTo>
                  <a:pt x="98" y="64"/>
                </a:lnTo>
                <a:lnTo>
                  <a:pt x="96" y="64"/>
                </a:lnTo>
                <a:lnTo>
                  <a:pt x="93" y="64"/>
                </a:lnTo>
                <a:lnTo>
                  <a:pt x="93" y="64"/>
                </a:lnTo>
                <a:lnTo>
                  <a:pt x="93" y="65"/>
                </a:lnTo>
                <a:lnTo>
                  <a:pt x="93" y="65"/>
                </a:lnTo>
                <a:lnTo>
                  <a:pt x="93" y="65"/>
                </a:lnTo>
                <a:lnTo>
                  <a:pt x="91" y="67"/>
                </a:lnTo>
                <a:lnTo>
                  <a:pt x="93" y="67"/>
                </a:lnTo>
                <a:lnTo>
                  <a:pt x="93" y="69"/>
                </a:lnTo>
                <a:lnTo>
                  <a:pt x="93" y="69"/>
                </a:lnTo>
                <a:lnTo>
                  <a:pt x="93" y="69"/>
                </a:lnTo>
                <a:lnTo>
                  <a:pt x="93" y="70"/>
                </a:lnTo>
                <a:lnTo>
                  <a:pt x="93" y="70"/>
                </a:lnTo>
                <a:lnTo>
                  <a:pt x="93" y="70"/>
                </a:lnTo>
                <a:lnTo>
                  <a:pt x="93" y="72"/>
                </a:lnTo>
                <a:lnTo>
                  <a:pt x="93" y="72"/>
                </a:lnTo>
                <a:lnTo>
                  <a:pt x="93" y="72"/>
                </a:lnTo>
                <a:lnTo>
                  <a:pt x="93" y="72"/>
                </a:lnTo>
                <a:lnTo>
                  <a:pt x="93" y="72"/>
                </a:lnTo>
                <a:lnTo>
                  <a:pt x="93" y="75"/>
                </a:lnTo>
                <a:lnTo>
                  <a:pt x="94" y="75"/>
                </a:lnTo>
                <a:lnTo>
                  <a:pt x="94" y="77"/>
                </a:lnTo>
                <a:lnTo>
                  <a:pt x="94" y="77"/>
                </a:lnTo>
                <a:lnTo>
                  <a:pt x="94" y="77"/>
                </a:lnTo>
                <a:lnTo>
                  <a:pt x="94" y="79"/>
                </a:lnTo>
                <a:lnTo>
                  <a:pt x="94" y="79"/>
                </a:lnTo>
                <a:lnTo>
                  <a:pt x="93" y="80"/>
                </a:lnTo>
                <a:lnTo>
                  <a:pt x="91" y="84"/>
                </a:lnTo>
                <a:lnTo>
                  <a:pt x="93" y="85"/>
                </a:lnTo>
                <a:lnTo>
                  <a:pt x="93" y="85"/>
                </a:lnTo>
                <a:lnTo>
                  <a:pt x="93" y="85"/>
                </a:lnTo>
                <a:lnTo>
                  <a:pt x="93" y="87"/>
                </a:lnTo>
                <a:lnTo>
                  <a:pt x="93" y="87"/>
                </a:lnTo>
                <a:lnTo>
                  <a:pt x="91" y="89"/>
                </a:lnTo>
                <a:lnTo>
                  <a:pt x="91" y="89"/>
                </a:lnTo>
                <a:lnTo>
                  <a:pt x="91" y="89"/>
                </a:lnTo>
                <a:lnTo>
                  <a:pt x="91" y="89"/>
                </a:lnTo>
                <a:lnTo>
                  <a:pt x="91" y="91"/>
                </a:lnTo>
                <a:lnTo>
                  <a:pt x="91" y="91"/>
                </a:lnTo>
                <a:lnTo>
                  <a:pt x="89" y="91"/>
                </a:lnTo>
                <a:lnTo>
                  <a:pt x="89" y="91"/>
                </a:lnTo>
                <a:lnTo>
                  <a:pt x="88" y="91"/>
                </a:lnTo>
                <a:lnTo>
                  <a:pt x="88" y="91"/>
                </a:lnTo>
                <a:lnTo>
                  <a:pt x="88" y="91"/>
                </a:lnTo>
                <a:lnTo>
                  <a:pt x="88" y="92"/>
                </a:lnTo>
                <a:lnTo>
                  <a:pt x="88" y="92"/>
                </a:lnTo>
                <a:lnTo>
                  <a:pt x="88" y="92"/>
                </a:lnTo>
                <a:lnTo>
                  <a:pt x="88" y="94"/>
                </a:lnTo>
                <a:lnTo>
                  <a:pt x="89" y="96"/>
                </a:lnTo>
                <a:lnTo>
                  <a:pt x="89" y="97"/>
                </a:lnTo>
                <a:lnTo>
                  <a:pt x="93" y="96"/>
                </a:lnTo>
                <a:lnTo>
                  <a:pt x="94" y="97"/>
                </a:lnTo>
                <a:lnTo>
                  <a:pt x="94" y="97"/>
                </a:lnTo>
                <a:lnTo>
                  <a:pt x="94" y="97"/>
                </a:lnTo>
                <a:lnTo>
                  <a:pt x="94" y="97"/>
                </a:lnTo>
                <a:lnTo>
                  <a:pt x="94" y="99"/>
                </a:lnTo>
                <a:lnTo>
                  <a:pt x="94" y="99"/>
                </a:lnTo>
                <a:lnTo>
                  <a:pt x="94" y="99"/>
                </a:lnTo>
                <a:lnTo>
                  <a:pt x="94" y="101"/>
                </a:lnTo>
                <a:lnTo>
                  <a:pt x="93" y="101"/>
                </a:lnTo>
                <a:lnTo>
                  <a:pt x="93" y="101"/>
                </a:lnTo>
                <a:lnTo>
                  <a:pt x="91" y="101"/>
                </a:lnTo>
                <a:lnTo>
                  <a:pt x="91" y="101"/>
                </a:lnTo>
                <a:lnTo>
                  <a:pt x="91" y="101"/>
                </a:lnTo>
                <a:lnTo>
                  <a:pt x="91" y="101"/>
                </a:lnTo>
                <a:lnTo>
                  <a:pt x="91" y="101"/>
                </a:lnTo>
                <a:lnTo>
                  <a:pt x="89" y="102"/>
                </a:lnTo>
                <a:lnTo>
                  <a:pt x="89" y="102"/>
                </a:lnTo>
                <a:lnTo>
                  <a:pt x="89" y="104"/>
                </a:lnTo>
                <a:lnTo>
                  <a:pt x="89" y="104"/>
                </a:lnTo>
                <a:lnTo>
                  <a:pt x="89" y="104"/>
                </a:lnTo>
                <a:lnTo>
                  <a:pt x="89" y="106"/>
                </a:lnTo>
                <a:lnTo>
                  <a:pt x="89" y="106"/>
                </a:lnTo>
                <a:lnTo>
                  <a:pt x="89" y="106"/>
                </a:lnTo>
                <a:lnTo>
                  <a:pt x="91" y="106"/>
                </a:lnTo>
                <a:lnTo>
                  <a:pt x="91" y="106"/>
                </a:lnTo>
                <a:lnTo>
                  <a:pt x="91" y="107"/>
                </a:lnTo>
                <a:lnTo>
                  <a:pt x="91" y="107"/>
                </a:lnTo>
                <a:lnTo>
                  <a:pt x="91" y="107"/>
                </a:lnTo>
                <a:lnTo>
                  <a:pt x="91" y="107"/>
                </a:lnTo>
                <a:lnTo>
                  <a:pt x="91" y="109"/>
                </a:lnTo>
                <a:lnTo>
                  <a:pt x="91" y="109"/>
                </a:lnTo>
                <a:lnTo>
                  <a:pt x="88" y="109"/>
                </a:lnTo>
                <a:lnTo>
                  <a:pt x="88" y="109"/>
                </a:lnTo>
                <a:lnTo>
                  <a:pt x="86" y="111"/>
                </a:lnTo>
                <a:lnTo>
                  <a:pt x="82" y="111"/>
                </a:lnTo>
                <a:lnTo>
                  <a:pt x="82" y="111"/>
                </a:lnTo>
                <a:lnTo>
                  <a:pt x="81" y="111"/>
                </a:lnTo>
                <a:lnTo>
                  <a:pt x="79" y="109"/>
                </a:lnTo>
                <a:lnTo>
                  <a:pt x="79" y="109"/>
                </a:lnTo>
                <a:lnTo>
                  <a:pt x="79" y="107"/>
                </a:lnTo>
                <a:lnTo>
                  <a:pt x="77" y="107"/>
                </a:lnTo>
                <a:lnTo>
                  <a:pt x="77" y="107"/>
                </a:lnTo>
                <a:lnTo>
                  <a:pt x="76" y="109"/>
                </a:lnTo>
                <a:lnTo>
                  <a:pt x="76" y="109"/>
                </a:lnTo>
                <a:lnTo>
                  <a:pt x="76" y="109"/>
                </a:lnTo>
                <a:lnTo>
                  <a:pt x="74" y="109"/>
                </a:lnTo>
                <a:lnTo>
                  <a:pt x="72" y="109"/>
                </a:lnTo>
                <a:lnTo>
                  <a:pt x="72" y="107"/>
                </a:lnTo>
                <a:lnTo>
                  <a:pt x="72" y="107"/>
                </a:lnTo>
                <a:lnTo>
                  <a:pt x="72" y="107"/>
                </a:lnTo>
                <a:lnTo>
                  <a:pt x="72" y="106"/>
                </a:lnTo>
                <a:lnTo>
                  <a:pt x="72" y="106"/>
                </a:lnTo>
                <a:lnTo>
                  <a:pt x="72" y="106"/>
                </a:lnTo>
                <a:lnTo>
                  <a:pt x="71" y="104"/>
                </a:lnTo>
                <a:lnTo>
                  <a:pt x="71" y="104"/>
                </a:lnTo>
                <a:lnTo>
                  <a:pt x="71" y="104"/>
                </a:lnTo>
                <a:lnTo>
                  <a:pt x="71" y="104"/>
                </a:lnTo>
                <a:lnTo>
                  <a:pt x="69" y="106"/>
                </a:lnTo>
                <a:lnTo>
                  <a:pt x="67" y="107"/>
                </a:lnTo>
                <a:lnTo>
                  <a:pt x="64" y="107"/>
                </a:lnTo>
                <a:lnTo>
                  <a:pt x="64" y="107"/>
                </a:lnTo>
                <a:lnTo>
                  <a:pt x="64" y="107"/>
                </a:lnTo>
                <a:lnTo>
                  <a:pt x="64" y="109"/>
                </a:lnTo>
                <a:lnTo>
                  <a:pt x="64" y="109"/>
                </a:lnTo>
                <a:lnTo>
                  <a:pt x="64" y="109"/>
                </a:lnTo>
                <a:lnTo>
                  <a:pt x="64" y="111"/>
                </a:lnTo>
                <a:lnTo>
                  <a:pt x="64" y="111"/>
                </a:lnTo>
                <a:lnTo>
                  <a:pt x="64" y="112"/>
                </a:lnTo>
                <a:lnTo>
                  <a:pt x="64" y="112"/>
                </a:lnTo>
                <a:lnTo>
                  <a:pt x="66" y="112"/>
                </a:lnTo>
                <a:lnTo>
                  <a:pt x="66" y="114"/>
                </a:lnTo>
                <a:lnTo>
                  <a:pt x="66" y="114"/>
                </a:lnTo>
                <a:lnTo>
                  <a:pt x="64" y="116"/>
                </a:lnTo>
                <a:lnTo>
                  <a:pt x="64" y="116"/>
                </a:lnTo>
                <a:lnTo>
                  <a:pt x="64" y="116"/>
                </a:lnTo>
                <a:lnTo>
                  <a:pt x="64" y="117"/>
                </a:lnTo>
                <a:lnTo>
                  <a:pt x="64" y="117"/>
                </a:lnTo>
                <a:lnTo>
                  <a:pt x="64" y="117"/>
                </a:lnTo>
                <a:lnTo>
                  <a:pt x="62" y="117"/>
                </a:lnTo>
                <a:lnTo>
                  <a:pt x="62" y="119"/>
                </a:lnTo>
                <a:lnTo>
                  <a:pt x="62" y="117"/>
                </a:lnTo>
                <a:lnTo>
                  <a:pt x="59" y="117"/>
                </a:lnTo>
                <a:lnTo>
                  <a:pt x="59" y="117"/>
                </a:lnTo>
                <a:lnTo>
                  <a:pt x="57" y="117"/>
                </a:lnTo>
                <a:lnTo>
                  <a:pt x="56" y="119"/>
                </a:lnTo>
                <a:lnTo>
                  <a:pt x="54" y="119"/>
                </a:lnTo>
                <a:lnTo>
                  <a:pt x="52" y="121"/>
                </a:lnTo>
                <a:lnTo>
                  <a:pt x="52" y="124"/>
                </a:lnTo>
                <a:lnTo>
                  <a:pt x="51" y="124"/>
                </a:lnTo>
                <a:lnTo>
                  <a:pt x="51" y="126"/>
                </a:lnTo>
                <a:lnTo>
                  <a:pt x="51" y="126"/>
                </a:lnTo>
                <a:lnTo>
                  <a:pt x="51" y="126"/>
                </a:lnTo>
                <a:lnTo>
                  <a:pt x="51" y="126"/>
                </a:lnTo>
                <a:lnTo>
                  <a:pt x="49" y="124"/>
                </a:lnTo>
                <a:lnTo>
                  <a:pt x="49" y="124"/>
                </a:lnTo>
                <a:lnTo>
                  <a:pt x="49" y="122"/>
                </a:lnTo>
                <a:lnTo>
                  <a:pt x="49" y="122"/>
                </a:lnTo>
                <a:lnTo>
                  <a:pt x="49" y="122"/>
                </a:lnTo>
                <a:lnTo>
                  <a:pt x="49" y="122"/>
                </a:lnTo>
                <a:lnTo>
                  <a:pt x="49" y="122"/>
                </a:lnTo>
                <a:lnTo>
                  <a:pt x="47" y="122"/>
                </a:lnTo>
                <a:lnTo>
                  <a:pt x="47" y="124"/>
                </a:lnTo>
                <a:lnTo>
                  <a:pt x="47" y="124"/>
                </a:lnTo>
                <a:lnTo>
                  <a:pt x="47" y="126"/>
                </a:lnTo>
                <a:lnTo>
                  <a:pt x="47" y="126"/>
                </a:lnTo>
                <a:lnTo>
                  <a:pt x="46" y="126"/>
                </a:lnTo>
                <a:lnTo>
                  <a:pt x="40" y="128"/>
                </a:lnTo>
                <a:lnTo>
                  <a:pt x="39" y="129"/>
                </a:lnTo>
                <a:lnTo>
                  <a:pt x="37" y="129"/>
                </a:lnTo>
                <a:lnTo>
                  <a:pt x="37" y="129"/>
                </a:lnTo>
                <a:lnTo>
                  <a:pt x="35" y="129"/>
                </a:lnTo>
                <a:lnTo>
                  <a:pt x="35" y="129"/>
                </a:lnTo>
                <a:lnTo>
                  <a:pt x="34" y="129"/>
                </a:lnTo>
                <a:lnTo>
                  <a:pt x="32" y="129"/>
                </a:lnTo>
                <a:lnTo>
                  <a:pt x="32" y="129"/>
                </a:lnTo>
                <a:lnTo>
                  <a:pt x="30" y="126"/>
                </a:lnTo>
                <a:lnTo>
                  <a:pt x="27" y="122"/>
                </a:lnTo>
                <a:lnTo>
                  <a:pt x="22" y="119"/>
                </a:lnTo>
                <a:lnTo>
                  <a:pt x="19" y="119"/>
                </a:lnTo>
                <a:lnTo>
                  <a:pt x="14" y="117"/>
                </a:lnTo>
                <a:lnTo>
                  <a:pt x="10" y="117"/>
                </a:lnTo>
                <a:lnTo>
                  <a:pt x="9" y="116"/>
                </a:lnTo>
                <a:lnTo>
                  <a:pt x="9" y="116"/>
                </a:lnTo>
                <a:lnTo>
                  <a:pt x="9" y="114"/>
                </a:lnTo>
                <a:lnTo>
                  <a:pt x="9" y="112"/>
                </a:lnTo>
                <a:lnTo>
                  <a:pt x="9" y="111"/>
                </a:lnTo>
                <a:lnTo>
                  <a:pt x="5" y="102"/>
                </a:lnTo>
                <a:lnTo>
                  <a:pt x="3" y="101"/>
                </a:lnTo>
                <a:lnTo>
                  <a:pt x="2" y="99"/>
                </a:lnTo>
                <a:lnTo>
                  <a:pt x="2" y="99"/>
                </a:lnTo>
                <a:lnTo>
                  <a:pt x="0" y="99"/>
                </a:lnTo>
                <a:lnTo>
                  <a:pt x="0" y="99"/>
                </a:lnTo>
                <a:lnTo>
                  <a:pt x="0" y="99"/>
                </a:lnTo>
                <a:lnTo>
                  <a:pt x="0" y="97"/>
                </a:lnTo>
                <a:lnTo>
                  <a:pt x="0" y="97"/>
                </a:lnTo>
                <a:lnTo>
                  <a:pt x="0" y="97"/>
                </a:lnTo>
                <a:lnTo>
                  <a:pt x="9" y="92"/>
                </a:lnTo>
                <a:lnTo>
                  <a:pt x="9" y="92"/>
                </a:lnTo>
                <a:lnTo>
                  <a:pt x="9" y="92"/>
                </a:lnTo>
                <a:lnTo>
                  <a:pt x="9" y="91"/>
                </a:lnTo>
                <a:lnTo>
                  <a:pt x="9" y="91"/>
                </a:lnTo>
                <a:lnTo>
                  <a:pt x="7" y="89"/>
                </a:lnTo>
                <a:lnTo>
                  <a:pt x="7" y="87"/>
                </a:lnTo>
                <a:lnTo>
                  <a:pt x="9" y="85"/>
                </a:lnTo>
                <a:lnTo>
                  <a:pt x="10" y="84"/>
                </a:lnTo>
                <a:lnTo>
                  <a:pt x="12" y="80"/>
                </a:lnTo>
                <a:lnTo>
                  <a:pt x="12" y="80"/>
                </a:lnTo>
                <a:lnTo>
                  <a:pt x="12" y="79"/>
                </a:lnTo>
                <a:lnTo>
                  <a:pt x="12" y="79"/>
                </a:lnTo>
                <a:lnTo>
                  <a:pt x="12" y="77"/>
                </a:lnTo>
                <a:lnTo>
                  <a:pt x="10" y="77"/>
                </a:lnTo>
                <a:lnTo>
                  <a:pt x="10" y="77"/>
                </a:lnTo>
                <a:lnTo>
                  <a:pt x="10" y="77"/>
                </a:lnTo>
                <a:lnTo>
                  <a:pt x="12" y="75"/>
                </a:lnTo>
                <a:lnTo>
                  <a:pt x="12" y="75"/>
                </a:lnTo>
                <a:lnTo>
                  <a:pt x="12" y="75"/>
                </a:lnTo>
                <a:lnTo>
                  <a:pt x="12" y="74"/>
                </a:lnTo>
                <a:lnTo>
                  <a:pt x="14" y="72"/>
                </a:lnTo>
                <a:lnTo>
                  <a:pt x="14" y="70"/>
                </a:lnTo>
                <a:lnTo>
                  <a:pt x="14" y="70"/>
                </a:lnTo>
                <a:lnTo>
                  <a:pt x="15" y="69"/>
                </a:lnTo>
                <a:lnTo>
                  <a:pt x="17" y="67"/>
                </a:lnTo>
                <a:lnTo>
                  <a:pt x="17" y="67"/>
                </a:lnTo>
                <a:lnTo>
                  <a:pt x="17" y="65"/>
                </a:lnTo>
                <a:lnTo>
                  <a:pt x="17" y="64"/>
                </a:lnTo>
                <a:lnTo>
                  <a:pt x="17" y="62"/>
                </a:lnTo>
                <a:lnTo>
                  <a:pt x="17" y="60"/>
                </a:lnTo>
                <a:lnTo>
                  <a:pt x="17" y="60"/>
                </a:lnTo>
                <a:lnTo>
                  <a:pt x="17" y="60"/>
                </a:lnTo>
                <a:lnTo>
                  <a:pt x="17" y="59"/>
                </a:lnTo>
                <a:lnTo>
                  <a:pt x="17" y="59"/>
                </a:lnTo>
                <a:lnTo>
                  <a:pt x="17" y="59"/>
                </a:lnTo>
                <a:lnTo>
                  <a:pt x="17" y="57"/>
                </a:lnTo>
                <a:lnTo>
                  <a:pt x="19" y="50"/>
                </a:lnTo>
                <a:lnTo>
                  <a:pt x="19" y="47"/>
                </a:lnTo>
                <a:lnTo>
                  <a:pt x="19" y="45"/>
                </a:lnTo>
                <a:lnTo>
                  <a:pt x="19" y="43"/>
                </a:lnTo>
                <a:lnTo>
                  <a:pt x="20" y="40"/>
                </a:lnTo>
                <a:lnTo>
                  <a:pt x="20" y="38"/>
                </a:lnTo>
                <a:lnTo>
                  <a:pt x="20" y="37"/>
                </a:lnTo>
                <a:lnTo>
                  <a:pt x="20" y="35"/>
                </a:lnTo>
                <a:lnTo>
                  <a:pt x="17" y="28"/>
                </a:lnTo>
                <a:lnTo>
                  <a:pt x="14" y="27"/>
                </a:lnTo>
                <a:lnTo>
                  <a:pt x="12" y="27"/>
                </a:lnTo>
                <a:lnTo>
                  <a:pt x="12" y="25"/>
                </a:lnTo>
                <a:lnTo>
                  <a:pt x="10" y="23"/>
                </a:lnTo>
                <a:lnTo>
                  <a:pt x="14" y="18"/>
                </a:lnTo>
                <a:lnTo>
                  <a:pt x="15" y="20"/>
                </a:lnTo>
                <a:lnTo>
                  <a:pt x="19" y="20"/>
                </a:lnTo>
                <a:lnTo>
                  <a:pt x="20" y="20"/>
                </a:lnTo>
                <a:lnTo>
                  <a:pt x="22" y="18"/>
                </a:lnTo>
                <a:lnTo>
                  <a:pt x="24" y="17"/>
                </a:lnTo>
                <a:lnTo>
                  <a:pt x="24" y="17"/>
                </a:lnTo>
                <a:lnTo>
                  <a:pt x="25" y="13"/>
                </a:lnTo>
                <a:lnTo>
                  <a:pt x="27" y="13"/>
                </a:lnTo>
                <a:lnTo>
                  <a:pt x="29" y="13"/>
                </a:lnTo>
                <a:lnTo>
                  <a:pt x="29" y="13"/>
                </a:lnTo>
                <a:lnTo>
                  <a:pt x="30" y="13"/>
                </a:lnTo>
                <a:lnTo>
                  <a:pt x="30" y="13"/>
                </a:lnTo>
                <a:lnTo>
                  <a:pt x="30" y="13"/>
                </a:lnTo>
                <a:lnTo>
                  <a:pt x="34" y="5"/>
                </a:lnTo>
                <a:lnTo>
                  <a:pt x="34" y="5"/>
                </a:lnTo>
                <a:lnTo>
                  <a:pt x="32" y="5"/>
                </a:lnTo>
                <a:lnTo>
                  <a:pt x="32" y="5"/>
                </a:lnTo>
                <a:lnTo>
                  <a:pt x="32" y="5"/>
                </a:lnTo>
                <a:lnTo>
                  <a:pt x="32" y="3"/>
                </a:lnTo>
                <a:lnTo>
                  <a:pt x="32" y="1"/>
                </a:lnTo>
                <a:lnTo>
                  <a:pt x="34" y="1"/>
                </a:lnTo>
                <a:lnTo>
                  <a:pt x="34" y="0"/>
                </a:lnTo>
                <a:lnTo>
                  <a:pt x="34" y="0"/>
                </a:lnTo>
                <a:lnTo>
                  <a:pt x="34" y="0"/>
                </a:lnTo>
                <a:lnTo>
                  <a:pt x="35" y="0"/>
                </a:lnTo>
                <a:lnTo>
                  <a:pt x="35" y="0"/>
                </a:lnTo>
                <a:lnTo>
                  <a:pt x="40" y="1"/>
                </a:lnTo>
                <a:lnTo>
                  <a:pt x="42" y="1"/>
                </a:lnTo>
                <a:lnTo>
                  <a:pt x="42" y="3"/>
                </a:lnTo>
                <a:lnTo>
                  <a:pt x="42" y="3"/>
                </a:lnTo>
                <a:lnTo>
                  <a:pt x="42" y="3"/>
                </a:lnTo>
                <a:lnTo>
                  <a:pt x="40" y="5"/>
                </a:lnTo>
                <a:lnTo>
                  <a:pt x="40" y="6"/>
                </a:lnTo>
                <a:lnTo>
                  <a:pt x="40" y="6"/>
                </a:lnTo>
                <a:lnTo>
                  <a:pt x="40" y="6"/>
                </a:lnTo>
                <a:lnTo>
                  <a:pt x="40" y="8"/>
                </a:lnTo>
                <a:lnTo>
                  <a:pt x="40" y="8"/>
                </a:lnTo>
                <a:lnTo>
                  <a:pt x="42" y="8"/>
                </a:lnTo>
                <a:lnTo>
                  <a:pt x="52" y="13"/>
                </a:lnTo>
                <a:lnTo>
                  <a:pt x="54" y="13"/>
                </a:lnTo>
                <a:lnTo>
                  <a:pt x="54" y="13"/>
                </a:lnTo>
                <a:lnTo>
                  <a:pt x="54" y="11"/>
                </a:lnTo>
                <a:lnTo>
                  <a:pt x="54" y="11"/>
                </a:lnTo>
                <a:lnTo>
                  <a:pt x="56" y="10"/>
                </a:lnTo>
                <a:lnTo>
                  <a:pt x="57" y="5"/>
                </a:lnTo>
                <a:lnTo>
                  <a:pt x="57" y="5"/>
                </a:lnTo>
                <a:lnTo>
                  <a:pt x="57" y="5"/>
                </a:lnTo>
                <a:lnTo>
                  <a:pt x="57" y="3"/>
                </a:lnTo>
                <a:lnTo>
                  <a:pt x="57" y="3"/>
                </a:lnTo>
                <a:lnTo>
                  <a:pt x="57" y="3"/>
                </a:lnTo>
                <a:lnTo>
                  <a:pt x="61" y="3"/>
                </a:lnTo>
                <a:lnTo>
                  <a:pt x="62" y="5"/>
                </a:lnTo>
                <a:lnTo>
                  <a:pt x="64" y="6"/>
                </a:lnTo>
                <a:lnTo>
                  <a:pt x="69" y="10"/>
                </a:lnTo>
                <a:lnTo>
                  <a:pt x="69" y="10"/>
                </a:lnTo>
                <a:lnTo>
                  <a:pt x="71" y="11"/>
                </a:lnTo>
                <a:lnTo>
                  <a:pt x="71" y="11"/>
                </a:lnTo>
                <a:lnTo>
                  <a:pt x="72" y="13"/>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5" name="Freeform 118">
            <a:extLst>
              <a:ext uri="{FF2B5EF4-FFF2-40B4-BE49-F238E27FC236}">
                <a16:creationId xmlns:a16="http://schemas.microsoft.com/office/drawing/2014/main" id="{701D93A5-6A79-44DB-824A-E38F03C5E758}"/>
              </a:ext>
            </a:extLst>
          </p:cNvPr>
          <p:cNvSpPr>
            <a:spLocks/>
          </p:cNvSpPr>
          <p:nvPr/>
        </p:nvSpPr>
        <p:spPr bwMode="auto">
          <a:xfrm>
            <a:off x="5041632" y="5708428"/>
            <a:ext cx="118760" cy="124554"/>
          </a:xfrm>
          <a:custGeom>
            <a:avLst/>
            <a:gdLst>
              <a:gd name="T0" fmla="*/ 77 w 123"/>
              <a:gd name="T1" fmla="*/ 11 h 129"/>
              <a:gd name="T2" fmla="*/ 89 w 123"/>
              <a:gd name="T3" fmla="*/ 22 h 129"/>
              <a:gd name="T4" fmla="*/ 88 w 123"/>
              <a:gd name="T5" fmla="*/ 23 h 129"/>
              <a:gd name="T6" fmla="*/ 86 w 123"/>
              <a:gd name="T7" fmla="*/ 28 h 129"/>
              <a:gd name="T8" fmla="*/ 89 w 123"/>
              <a:gd name="T9" fmla="*/ 28 h 129"/>
              <a:gd name="T10" fmla="*/ 96 w 123"/>
              <a:gd name="T11" fmla="*/ 30 h 129"/>
              <a:gd name="T12" fmla="*/ 103 w 123"/>
              <a:gd name="T13" fmla="*/ 23 h 129"/>
              <a:gd name="T14" fmla="*/ 109 w 123"/>
              <a:gd name="T15" fmla="*/ 22 h 129"/>
              <a:gd name="T16" fmla="*/ 114 w 123"/>
              <a:gd name="T17" fmla="*/ 27 h 129"/>
              <a:gd name="T18" fmla="*/ 114 w 123"/>
              <a:gd name="T19" fmla="*/ 35 h 129"/>
              <a:gd name="T20" fmla="*/ 119 w 123"/>
              <a:gd name="T21" fmla="*/ 38 h 129"/>
              <a:gd name="T22" fmla="*/ 119 w 123"/>
              <a:gd name="T23" fmla="*/ 45 h 129"/>
              <a:gd name="T24" fmla="*/ 108 w 123"/>
              <a:gd name="T25" fmla="*/ 50 h 129"/>
              <a:gd name="T26" fmla="*/ 101 w 123"/>
              <a:gd name="T27" fmla="*/ 59 h 129"/>
              <a:gd name="T28" fmla="*/ 93 w 123"/>
              <a:gd name="T29" fmla="*/ 65 h 129"/>
              <a:gd name="T30" fmla="*/ 93 w 123"/>
              <a:gd name="T31" fmla="*/ 70 h 129"/>
              <a:gd name="T32" fmla="*/ 93 w 123"/>
              <a:gd name="T33" fmla="*/ 72 h 129"/>
              <a:gd name="T34" fmla="*/ 94 w 123"/>
              <a:gd name="T35" fmla="*/ 79 h 129"/>
              <a:gd name="T36" fmla="*/ 93 w 123"/>
              <a:gd name="T37" fmla="*/ 87 h 129"/>
              <a:gd name="T38" fmla="*/ 89 w 123"/>
              <a:gd name="T39" fmla="*/ 91 h 129"/>
              <a:gd name="T40" fmla="*/ 88 w 123"/>
              <a:gd name="T41" fmla="*/ 92 h 129"/>
              <a:gd name="T42" fmla="*/ 94 w 123"/>
              <a:gd name="T43" fmla="*/ 97 h 129"/>
              <a:gd name="T44" fmla="*/ 93 w 123"/>
              <a:gd name="T45" fmla="*/ 101 h 129"/>
              <a:gd name="T46" fmla="*/ 89 w 123"/>
              <a:gd name="T47" fmla="*/ 102 h 129"/>
              <a:gd name="T48" fmla="*/ 91 w 123"/>
              <a:gd name="T49" fmla="*/ 106 h 129"/>
              <a:gd name="T50" fmla="*/ 91 w 123"/>
              <a:gd name="T51" fmla="*/ 109 h 129"/>
              <a:gd name="T52" fmla="*/ 79 w 123"/>
              <a:gd name="T53" fmla="*/ 109 h 129"/>
              <a:gd name="T54" fmla="*/ 76 w 123"/>
              <a:gd name="T55" fmla="*/ 109 h 129"/>
              <a:gd name="T56" fmla="*/ 72 w 123"/>
              <a:gd name="T57" fmla="*/ 106 h 129"/>
              <a:gd name="T58" fmla="*/ 67 w 123"/>
              <a:gd name="T59" fmla="*/ 107 h 129"/>
              <a:gd name="T60" fmla="*/ 64 w 123"/>
              <a:gd name="T61" fmla="*/ 111 h 129"/>
              <a:gd name="T62" fmla="*/ 64 w 123"/>
              <a:gd name="T63" fmla="*/ 116 h 129"/>
              <a:gd name="T64" fmla="*/ 62 w 123"/>
              <a:gd name="T65" fmla="*/ 119 h 129"/>
              <a:gd name="T66" fmla="*/ 52 w 123"/>
              <a:gd name="T67" fmla="*/ 121 h 129"/>
              <a:gd name="T68" fmla="*/ 49 w 123"/>
              <a:gd name="T69" fmla="*/ 124 h 129"/>
              <a:gd name="T70" fmla="*/ 47 w 123"/>
              <a:gd name="T71" fmla="*/ 122 h 129"/>
              <a:gd name="T72" fmla="*/ 39 w 123"/>
              <a:gd name="T73" fmla="*/ 129 h 129"/>
              <a:gd name="T74" fmla="*/ 32 w 123"/>
              <a:gd name="T75" fmla="*/ 129 h 129"/>
              <a:gd name="T76" fmla="*/ 9 w 123"/>
              <a:gd name="T77" fmla="*/ 116 h 129"/>
              <a:gd name="T78" fmla="*/ 2 w 123"/>
              <a:gd name="T79" fmla="*/ 99 h 129"/>
              <a:gd name="T80" fmla="*/ 0 w 123"/>
              <a:gd name="T81" fmla="*/ 97 h 129"/>
              <a:gd name="T82" fmla="*/ 7 w 123"/>
              <a:gd name="T83" fmla="*/ 87 h 129"/>
              <a:gd name="T84" fmla="*/ 12 w 123"/>
              <a:gd name="T85" fmla="*/ 77 h 129"/>
              <a:gd name="T86" fmla="*/ 12 w 123"/>
              <a:gd name="T87" fmla="*/ 74 h 129"/>
              <a:gd name="T88" fmla="*/ 17 w 123"/>
              <a:gd name="T89" fmla="*/ 65 h 129"/>
              <a:gd name="T90" fmla="*/ 17 w 123"/>
              <a:gd name="T91" fmla="*/ 59 h 129"/>
              <a:gd name="T92" fmla="*/ 20 w 123"/>
              <a:gd name="T93" fmla="*/ 40 h 129"/>
              <a:gd name="T94" fmla="*/ 12 w 123"/>
              <a:gd name="T95" fmla="*/ 25 h 129"/>
              <a:gd name="T96" fmla="*/ 24 w 123"/>
              <a:gd name="T97" fmla="*/ 17 h 129"/>
              <a:gd name="T98" fmla="*/ 30 w 123"/>
              <a:gd name="T99" fmla="*/ 13 h 129"/>
              <a:gd name="T100" fmla="*/ 32 w 123"/>
              <a:gd name="T101" fmla="*/ 3 h 129"/>
              <a:gd name="T102" fmla="*/ 35 w 123"/>
              <a:gd name="T103" fmla="*/ 0 h 129"/>
              <a:gd name="T104" fmla="*/ 40 w 123"/>
              <a:gd name="T105" fmla="*/ 6 h 129"/>
              <a:gd name="T106" fmla="*/ 54 w 123"/>
              <a:gd name="T107" fmla="*/ 13 h 129"/>
              <a:gd name="T108" fmla="*/ 57 w 123"/>
              <a:gd name="T109" fmla="*/ 5 h 129"/>
              <a:gd name="T110" fmla="*/ 69 w 123"/>
              <a:gd name="T111" fmla="*/ 1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129">
                <a:moveTo>
                  <a:pt x="72" y="13"/>
                </a:moveTo>
                <a:lnTo>
                  <a:pt x="74" y="13"/>
                </a:lnTo>
                <a:lnTo>
                  <a:pt x="76" y="13"/>
                </a:lnTo>
                <a:lnTo>
                  <a:pt x="76" y="11"/>
                </a:lnTo>
                <a:lnTo>
                  <a:pt x="76" y="11"/>
                </a:lnTo>
                <a:lnTo>
                  <a:pt x="77" y="11"/>
                </a:lnTo>
                <a:lnTo>
                  <a:pt x="77" y="11"/>
                </a:lnTo>
                <a:lnTo>
                  <a:pt x="79" y="13"/>
                </a:lnTo>
                <a:lnTo>
                  <a:pt x="81" y="15"/>
                </a:lnTo>
                <a:lnTo>
                  <a:pt x="84" y="17"/>
                </a:lnTo>
                <a:lnTo>
                  <a:pt x="89" y="20"/>
                </a:lnTo>
                <a:lnTo>
                  <a:pt x="89" y="22"/>
                </a:lnTo>
                <a:lnTo>
                  <a:pt x="89" y="22"/>
                </a:lnTo>
                <a:lnTo>
                  <a:pt x="89" y="22"/>
                </a:lnTo>
                <a:lnTo>
                  <a:pt x="89" y="22"/>
                </a:lnTo>
                <a:lnTo>
                  <a:pt x="89" y="23"/>
                </a:lnTo>
                <a:lnTo>
                  <a:pt x="89" y="23"/>
                </a:lnTo>
                <a:lnTo>
                  <a:pt x="89" y="23"/>
                </a:lnTo>
                <a:lnTo>
                  <a:pt x="89" y="23"/>
                </a:lnTo>
                <a:lnTo>
                  <a:pt x="88" y="23"/>
                </a:lnTo>
                <a:lnTo>
                  <a:pt x="88" y="23"/>
                </a:lnTo>
                <a:lnTo>
                  <a:pt x="88" y="23"/>
                </a:lnTo>
                <a:lnTo>
                  <a:pt x="86" y="23"/>
                </a:lnTo>
                <a:lnTo>
                  <a:pt x="86" y="23"/>
                </a:lnTo>
                <a:lnTo>
                  <a:pt x="86" y="25"/>
                </a:lnTo>
                <a:lnTo>
                  <a:pt x="86" y="28"/>
                </a:lnTo>
                <a:lnTo>
                  <a:pt x="86" y="28"/>
                </a:lnTo>
                <a:lnTo>
                  <a:pt x="86" y="28"/>
                </a:lnTo>
                <a:lnTo>
                  <a:pt x="86" y="30"/>
                </a:lnTo>
                <a:lnTo>
                  <a:pt x="88" y="30"/>
                </a:lnTo>
                <a:lnTo>
                  <a:pt x="88" y="30"/>
                </a:lnTo>
                <a:lnTo>
                  <a:pt x="88" y="30"/>
                </a:lnTo>
                <a:lnTo>
                  <a:pt x="89" y="30"/>
                </a:lnTo>
                <a:lnTo>
                  <a:pt x="89" y="28"/>
                </a:lnTo>
                <a:lnTo>
                  <a:pt x="89" y="28"/>
                </a:lnTo>
                <a:lnTo>
                  <a:pt x="89" y="27"/>
                </a:lnTo>
                <a:lnTo>
                  <a:pt x="89" y="27"/>
                </a:lnTo>
                <a:lnTo>
                  <a:pt x="91" y="27"/>
                </a:lnTo>
                <a:lnTo>
                  <a:pt x="91" y="28"/>
                </a:lnTo>
                <a:lnTo>
                  <a:pt x="96" y="30"/>
                </a:lnTo>
                <a:lnTo>
                  <a:pt x="96" y="30"/>
                </a:lnTo>
                <a:lnTo>
                  <a:pt x="96" y="30"/>
                </a:lnTo>
                <a:lnTo>
                  <a:pt x="98" y="30"/>
                </a:lnTo>
                <a:lnTo>
                  <a:pt x="99" y="28"/>
                </a:lnTo>
                <a:lnTo>
                  <a:pt x="99" y="27"/>
                </a:lnTo>
                <a:lnTo>
                  <a:pt x="101" y="27"/>
                </a:lnTo>
                <a:lnTo>
                  <a:pt x="101" y="23"/>
                </a:lnTo>
                <a:lnTo>
                  <a:pt x="101" y="23"/>
                </a:lnTo>
                <a:lnTo>
                  <a:pt x="103" y="23"/>
                </a:lnTo>
                <a:lnTo>
                  <a:pt x="106" y="23"/>
                </a:lnTo>
                <a:lnTo>
                  <a:pt x="108" y="23"/>
                </a:lnTo>
                <a:lnTo>
                  <a:pt x="108" y="23"/>
                </a:lnTo>
                <a:lnTo>
                  <a:pt x="108" y="22"/>
                </a:lnTo>
                <a:lnTo>
                  <a:pt x="108" y="22"/>
                </a:lnTo>
                <a:lnTo>
                  <a:pt x="108" y="22"/>
                </a:lnTo>
                <a:lnTo>
                  <a:pt x="109" y="22"/>
                </a:lnTo>
                <a:lnTo>
                  <a:pt x="113" y="23"/>
                </a:lnTo>
                <a:lnTo>
                  <a:pt x="113" y="23"/>
                </a:lnTo>
                <a:lnTo>
                  <a:pt x="114" y="25"/>
                </a:lnTo>
                <a:lnTo>
                  <a:pt x="114" y="25"/>
                </a:lnTo>
                <a:lnTo>
                  <a:pt x="114" y="27"/>
                </a:lnTo>
                <a:lnTo>
                  <a:pt x="114" y="27"/>
                </a:lnTo>
                <a:lnTo>
                  <a:pt x="114" y="27"/>
                </a:lnTo>
                <a:lnTo>
                  <a:pt x="114" y="28"/>
                </a:lnTo>
                <a:lnTo>
                  <a:pt x="113" y="32"/>
                </a:lnTo>
                <a:lnTo>
                  <a:pt x="111" y="32"/>
                </a:lnTo>
                <a:lnTo>
                  <a:pt x="111" y="33"/>
                </a:lnTo>
                <a:lnTo>
                  <a:pt x="113" y="33"/>
                </a:lnTo>
                <a:lnTo>
                  <a:pt x="114" y="35"/>
                </a:lnTo>
                <a:lnTo>
                  <a:pt x="114" y="35"/>
                </a:lnTo>
                <a:lnTo>
                  <a:pt x="116" y="35"/>
                </a:lnTo>
                <a:lnTo>
                  <a:pt x="116" y="35"/>
                </a:lnTo>
                <a:lnTo>
                  <a:pt x="118" y="35"/>
                </a:lnTo>
                <a:lnTo>
                  <a:pt x="119" y="37"/>
                </a:lnTo>
                <a:lnTo>
                  <a:pt x="119" y="38"/>
                </a:lnTo>
                <a:lnTo>
                  <a:pt x="119" y="38"/>
                </a:lnTo>
                <a:lnTo>
                  <a:pt x="119" y="38"/>
                </a:lnTo>
                <a:lnTo>
                  <a:pt x="119" y="40"/>
                </a:lnTo>
                <a:lnTo>
                  <a:pt x="119" y="42"/>
                </a:lnTo>
                <a:lnTo>
                  <a:pt x="123" y="42"/>
                </a:lnTo>
                <a:lnTo>
                  <a:pt x="123" y="42"/>
                </a:lnTo>
                <a:lnTo>
                  <a:pt x="121" y="43"/>
                </a:lnTo>
                <a:lnTo>
                  <a:pt x="121" y="45"/>
                </a:lnTo>
                <a:lnTo>
                  <a:pt x="119" y="45"/>
                </a:lnTo>
                <a:lnTo>
                  <a:pt x="116" y="43"/>
                </a:lnTo>
                <a:lnTo>
                  <a:pt x="116" y="43"/>
                </a:lnTo>
                <a:lnTo>
                  <a:pt x="114" y="45"/>
                </a:lnTo>
                <a:lnTo>
                  <a:pt x="111" y="48"/>
                </a:lnTo>
                <a:lnTo>
                  <a:pt x="109" y="48"/>
                </a:lnTo>
                <a:lnTo>
                  <a:pt x="108" y="48"/>
                </a:lnTo>
                <a:lnTo>
                  <a:pt x="108" y="50"/>
                </a:lnTo>
                <a:lnTo>
                  <a:pt x="108" y="50"/>
                </a:lnTo>
                <a:lnTo>
                  <a:pt x="108" y="50"/>
                </a:lnTo>
                <a:lnTo>
                  <a:pt x="103" y="54"/>
                </a:lnTo>
                <a:lnTo>
                  <a:pt x="103" y="55"/>
                </a:lnTo>
                <a:lnTo>
                  <a:pt x="103" y="57"/>
                </a:lnTo>
                <a:lnTo>
                  <a:pt x="103" y="59"/>
                </a:lnTo>
                <a:lnTo>
                  <a:pt x="101" y="59"/>
                </a:lnTo>
                <a:lnTo>
                  <a:pt x="98" y="62"/>
                </a:lnTo>
                <a:lnTo>
                  <a:pt x="98" y="64"/>
                </a:lnTo>
                <a:lnTo>
                  <a:pt x="96" y="64"/>
                </a:lnTo>
                <a:lnTo>
                  <a:pt x="93" y="64"/>
                </a:lnTo>
                <a:lnTo>
                  <a:pt x="93" y="64"/>
                </a:lnTo>
                <a:lnTo>
                  <a:pt x="93" y="65"/>
                </a:lnTo>
                <a:lnTo>
                  <a:pt x="93" y="65"/>
                </a:lnTo>
                <a:lnTo>
                  <a:pt x="93" y="65"/>
                </a:lnTo>
                <a:lnTo>
                  <a:pt x="91" y="67"/>
                </a:lnTo>
                <a:lnTo>
                  <a:pt x="93" y="67"/>
                </a:lnTo>
                <a:lnTo>
                  <a:pt x="93" y="69"/>
                </a:lnTo>
                <a:lnTo>
                  <a:pt x="93" y="69"/>
                </a:lnTo>
                <a:lnTo>
                  <a:pt x="93" y="69"/>
                </a:lnTo>
                <a:lnTo>
                  <a:pt x="93" y="70"/>
                </a:lnTo>
                <a:lnTo>
                  <a:pt x="93" y="70"/>
                </a:lnTo>
                <a:lnTo>
                  <a:pt x="93" y="70"/>
                </a:lnTo>
                <a:lnTo>
                  <a:pt x="93" y="72"/>
                </a:lnTo>
                <a:lnTo>
                  <a:pt x="93" y="72"/>
                </a:lnTo>
                <a:lnTo>
                  <a:pt x="93" y="72"/>
                </a:lnTo>
                <a:lnTo>
                  <a:pt x="93" y="72"/>
                </a:lnTo>
                <a:lnTo>
                  <a:pt x="93" y="72"/>
                </a:lnTo>
                <a:lnTo>
                  <a:pt x="93" y="75"/>
                </a:lnTo>
                <a:lnTo>
                  <a:pt x="94" y="75"/>
                </a:lnTo>
                <a:lnTo>
                  <a:pt x="94" y="77"/>
                </a:lnTo>
                <a:lnTo>
                  <a:pt x="94" y="77"/>
                </a:lnTo>
                <a:lnTo>
                  <a:pt x="94" y="77"/>
                </a:lnTo>
                <a:lnTo>
                  <a:pt x="94" y="79"/>
                </a:lnTo>
                <a:lnTo>
                  <a:pt x="94" y="79"/>
                </a:lnTo>
                <a:lnTo>
                  <a:pt x="93" y="80"/>
                </a:lnTo>
                <a:lnTo>
                  <a:pt x="91" y="84"/>
                </a:lnTo>
                <a:lnTo>
                  <a:pt x="93" y="85"/>
                </a:lnTo>
                <a:lnTo>
                  <a:pt x="93" y="85"/>
                </a:lnTo>
                <a:lnTo>
                  <a:pt x="93" y="85"/>
                </a:lnTo>
                <a:lnTo>
                  <a:pt x="93" y="87"/>
                </a:lnTo>
                <a:lnTo>
                  <a:pt x="93" y="87"/>
                </a:lnTo>
                <a:lnTo>
                  <a:pt x="91" y="89"/>
                </a:lnTo>
                <a:lnTo>
                  <a:pt x="91" y="89"/>
                </a:lnTo>
                <a:lnTo>
                  <a:pt x="91" y="89"/>
                </a:lnTo>
                <a:lnTo>
                  <a:pt x="91" y="89"/>
                </a:lnTo>
                <a:lnTo>
                  <a:pt x="91" y="91"/>
                </a:lnTo>
                <a:lnTo>
                  <a:pt x="91" y="91"/>
                </a:lnTo>
                <a:lnTo>
                  <a:pt x="89" y="91"/>
                </a:lnTo>
                <a:lnTo>
                  <a:pt x="89" y="91"/>
                </a:lnTo>
                <a:lnTo>
                  <a:pt x="88" y="91"/>
                </a:lnTo>
                <a:lnTo>
                  <a:pt x="88" y="91"/>
                </a:lnTo>
                <a:lnTo>
                  <a:pt x="88" y="91"/>
                </a:lnTo>
                <a:lnTo>
                  <a:pt x="88" y="92"/>
                </a:lnTo>
                <a:lnTo>
                  <a:pt x="88" y="92"/>
                </a:lnTo>
                <a:lnTo>
                  <a:pt x="88" y="92"/>
                </a:lnTo>
                <a:lnTo>
                  <a:pt x="88" y="94"/>
                </a:lnTo>
                <a:lnTo>
                  <a:pt x="89" y="96"/>
                </a:lnTo>
                <a:lnTo>
                  <a:pt x="89" y="97"/>
                </a:lnTo>
                <a:lnTo>
                  <a:pt x="93" y="96"/>
                </a:lnTo>
                <a:lnTo>
                  <a:pt x="94" y="97"/>
                </a:lnTo>
                <a:lnTo>
                  <a:pt x="94" y="97"/>
                </a:lnTo>
                <a:lnTo>
                  <a:pt x="94" y="97"/>
                </a:lnTo>
                <a:lnTo>
                  <a:pt x="94" y="97"/>
                </a:lnTo>
                <a:lnTo>
                  <a:pt x="94" y="99"/>
                </a:lnTo>
                <a:lnTo>
                  <a:pt x="94" y="99"/>
                </a:lnTo>
                <a:lnTo>
                  <a:pt x="94" y="99"/>
                </a:lnTo>
                <a:lnTo>
                  <a:pt x="94" y="101"/>
                </a:lnTo>
                <a:lnTo>
                  <a:pt x="93" y="101"/>
                </a:lnTo>
                <a:lnTo>
                  <a:pt x="93" y="101"/>
                </a:lnTo>
                <a:lnTo>
                  <a:pt x="91" y="101"/>
                </a:lnTo>
                <a:lnTo>
                  <a:pt x="91" y="101"/>
                </a:lnTo>
                <a:lnTo>
                  <a:pt x="91" y="101"/>
                </a:lnTo>
                <a:lnTo>
                  <a:pt x="91" y="101"/>
                </a:lnTo>
                <a:lnTo>
                  <a:pt x="91" y="101"/>
                </a:lnTo>
                <a:lnTo>
                  <a:pt x="89" y="102"/>
                </a:lnTo>
                <a:lnTo>
                  <a:pt x="89" y="102"/>
                </a:lnTo>
                <a:lnTo>
                  <a:pt x="89" y="104"/>
                </a:lnTo>
                <a:lnTo>
                  <a:pt x="89" y="104"/>
                </a:lnTo>
                <a:lnTo>
                  <a:pt x="89" y="104"/>
                </a:lnTo>
                <a:lnTo>
                  <a:pt x="89" y="106"/>
                </a:lnTo>
                <a:lnTo>
                  <a:pt x="89" y="106"/>
                </a:lnTo>
                <a:lnTo>
                  <a:pt x="89" y="106"/>
                </a:lnTo>
                <a:lnTo>
                  <a:pt x="91" y="106"/>
                </a:lnTo>
                <a:lnTo>
                  <a:pt x="91" y="106"/>
                </a:lnTo>
                <a:lnTo>
                  <a:pt x="91" y="107"/>
                </a:lnTo>
                <a:lnTo>
                  <a:pt x="91" y="107"/>
                </a:lnTo>
                <a:lnTo>
                  <a:pt x="91" y="107"/>
                </a:lnTo>
                <a:lnTo>
                  <a:pt x="91" y="107"/>
                </a:lnTo>
                <a:lnTo>
                  <a:pt x="91" y="109"/>
                </a:lnTo>
                <a:lnTo>
                  <a:pt x="91" y="109"/>
                </a:lnTo>
                <a:lnTo>
                  <a:pt x="88" y="109"/>
                </a:lnTo>
                <a:lnTo>
                  <a:pt x="88" y="109"/>
                </a:lnTo>
                <a:lnTo>
                  <a:pt x="86" y="111"/>
                </a:lnTo>
                <a:lnTo>
                  <a:pt x="82" y="111"/>
                </a:lnTo>
                <a:lnTo>
                  <a:pt x="82" y="111"/>
                </a:lnTo>
                <a:lnTo>
                  <a:pt x="81" y="111"/>
                </a:lnTo>
                <a:lnTo>
                  <a:pt x="79" y="109"/>
                </a:lnTo>
                <a:lnTo>
                  <a:pt x="79" y="109"/>
                </a:lnTo>
                <a:lnTo>
                  <a:pt x="79" y="107"/>
                </a:lnTo>
                <a:lnTo>
                  <a:pt x="77" y="107"/>
                </a:lnTo>
                <a:lnTo>
                  <a:pt x="77" y="107"/>
                </a:lnTo>
                <a:lnTo>
                  <a:pt x="76" y="109"/>
                </a:lnTo>
                <a:lnTo>
                  <a:pt x="76" y="109"/>
                </a:lnTo>
                <a:lnTo>
                  <a:pt x="76" y="109"/>
                </a:lnTo>
                <a:lnTo>
                  <a:pt x="74" y="109"/>
                </a:lnTo>
                <a:lnTo>
                  <a:pt x="72" y="109"/>
                </a:lnTo>
                <a:lnTo>
                  <a:pt x="72" y="107"/>
                </a:lnTo>
                <a:lnTo>
                  <a:pt x="72" y="107"/>
                </a:lnTo>
                <a:lnTo>
                  <a:pt x="72" y="107"/>
                </a:lnTo>
                <a:lnTo>
                  <a:pt x="72" y="106"/>
                </a:lnTo>
                <a:lnTo>
                  <a:pt x="72" y="106"/>
                </a:lnTo>
                <a:lnTo>
                  <a:pt x="72" y="106"/>
                </a:lnTo>
                <a:lnTo>
                  <a:pt x="71" y="104"/>
                </a:lnTo>
                <a:lnTo>
                  <a:pt x="71" y="104"/>
                </a:lnTo>
                <a:lnTo>
                  <a:pt x="71" y="104"/>
                </a:lnTo>
                <a:lnTo>
                  <a:pt x="71" y="104"/>
                </a:lnTo>
                <a:lnTo>
                  <a:pt x="69" y="106"/>
                </a:lnTo>
                <a:lnTo>
                  <a:pt x="67" y="107"/>
                </a:lnTo>
                <a:lnTo>
                  <a:pt x="64" y="107"/>
                </a:lnTo>
                <a:lnTo>
                  <a:pt x="64" y="107"/>
                </a:lnTo>
                <a:lnTo>
                  <a:pt x="64" y="107"/>
                </a:lnTo>
                <a:lnTo>
                  <a:pt x="64" y="109"/>
                </a:lnTo>
                <a:lnTo>
                  <a:pt x="64" y="109"/>
                </a:lnTo>
                <a:lnTo>
                  <a:pt x="64" y="109"/>
                </a:lnTo>
                <a:lnTo>
                  <a:pt x="64" y="111"/>
                </a:lnTo>
                <a:lnTo>
                  <a:pt x="64" y="111"/>
                </a:lnTo>
                <a:lnTo>
                  <a:pt x="64" y="112"/>
                </a:lnTo>
                <a:lnTo>
                  <a:pt x="64" y="112"/>
                </a:lnTo>
                <a:lnTo>
                  <a:pt x="66" y="112"/>
                </a:lnTo>
                <a:lnTo>
                  <a:pt x="66" y="114"/>
                </a:lnTo>
                <a:lnTo>
                  <a:pt x="66" y="114"/>
                </a:lnTo>
                <a:lnTo>
                  <a:pt x="64" y="116"/>
                </a:lnTo>
                <a:lnTo>
                  <a:pt x="64" y="116"/>
                </a:lnTo>
                <a:lnTo>
                  <a:pt x="64" y="116"/>
                </a:lnTo>
                <a:lnTo>
                  <a:pt x="64" y="117"/>
                </a:lnTo>
                <a:lnTo>
                  <a:pt x="64" y="117"/>
                </a:lnTo>
                <a:lnTo>
                  <a:pt x="64" y="117"/>
                </a:lnTo>
                <a:lnTo>
                  <a:pt x="62" y="117"/>
                </a:lnTo>
                <a:lnTo>
                  <a:pt x="62" y="119"/>
                </a:lnTo>
                <a:lnTo>
                  <a:pt x="62" y="117"/>
                </a:lnTo>
                <a:lnTo>
                  <a:pt x="59" y="117"/>
                </a:lnTo>
                <a:lnTo>
                  <a:pt x="59" y="117"/>
                </a:lnTo>
                <a:lnTo>
                  <a:pt x="57" y="117"/>
                </a:lnTo>
                <a:lnTo>
                  <a:pt x="56" y="119"/>
                </a:lnTo>
                <a:lnTo>
                  <a:pt x="54" y="119"/>
                </a:lnTo>
                <a:lnTo>
                  <a:pt x="52" y="121"/>
                </a:lnTo>
                <a:lnTo>
                  <a:pt x="52" y="124"/>
                </a:lnTo>
                <a:lnTo>
                  <a:pt x="51" y="124"/>
                </a:lnTo>
                <a:lnTo>
                  <a:pt x="51" y="126"/>
                </a:lnTo>
                <a:lnTo>
                  <a:pt x="51" y="126"/>
                </a:lnTo>
                <a:lnTo>
                  <a:pt x="51" y="126"/>
                </a:lnTo>
                <a:lnTo>
                  <a:pt x="51" y="126"/>
                </a:lnTo>
                <a:lnTo>
                  <a:pt x="49" y="124"/>
                </a:lnTo>
                <a:lnTo>
                  <a:pt x="49" y="124"/>
                </a:lnTo>
                <a:lnTo>
                  <a:pt x="49" y="122"/>
                </a:lnTo>
                <a:lnTo>
                  <a:pt x="49" y="122"/>
                </a:lnTo>
                <a:lnTo>
                  <a:pt x="49" y="122"/>
                </a:lnTo>
                <a:lnTo>
                  <a:pt x="49" y="122"/>
                </a:lnTo>
                <a:lnTo>
                  <a:pt x="49" y="122"/>
                </a:lnTo>
                <a:lnTo>
                  <a:pt x="47" y="122"/>
                </a:lnTo>
                <a:lnTo>
                  <a:pt x="47" y="124"/>
                </a:lnTo>
                <a:lnTo>
                  <a:pt x="47" y="124"/>
                </a:lnTo>
                <a:lnTo>
                  <a:pt x="47" y="126"/>
                </a:lnTo>
                <a:lnTo>
                  <a:pt x="47" y="126"/>
                </a:lnTo>
                <a:lnTo>
                  <a:pt x="46" y="126"/>
                </a:lnTo>
                <a:lnTo>
                  <a:pt x="40" y="128"/>
                </a:lnTo>
                <a:lnTo>
                  <a:pt x="39" y="129"/>
                </a:lnTo>
                <a:lnTo>
                  <a:pt x="37" y="129"/>
                </a:lnTo>
                <a:lnTo>
                  <a:pt x="37" y="129"/>
                </a:lnTo>
                <a:lnTo>
                  <a:pt x="35" y="129"/>
                </a:lnTo>
                <a:lnTo>
                  <a:pt x="35" y="129"/>
                </a:lnTo>
                <a:lnTo>
                  <a:pt x="34" y="129"/>
                </a:lnTo>
                <a:lnTo>
                  <a:pt x="32" y="129"/>
                </a:lnTo>
                <a:lnTo>
                  <a:pt x="32" y="129"/>
                </a:lnTo>
                <a:lnTo>
                  <a:pt x="30" y="126"/>
                </a:lnTo>
                <a:lnTo>
                  <a:pt x="27" y="122"/>
                </a:lnTo>
                <a:lnTo>
                  <a:pt x="22" y="119"/>
                </a:lnTo>
                <a:lnTo>
                  <a:pt x="19" y="119"/>
                </a:lnTo>
                <a:lnTo>
                  <a:pt x="14" y="117"/>
                </a:lnTo>
                <a:lnTo>
                  <a:pt x="10" y="117"/>
                </a:lnTo>
                <a:lnTo>
                  <a:pt x="9" y="116"/>
                </a:lnTo>
                <a:lnTo>
                  <a:pt x="9" y="116"/>
                </a:lnTo>
                <a:lnTo>
                  <a:pt x="9" y="114"/>
                </a:lnTo>
                <a:lnTo>
                  <a:pt x="9" y="112"/>
                </a:lnTo>
                <a:lnTo>
                  <a:pt x="9" y="111"/>
                </a:lnTo>
                <a:lnTo>
                  <a:pt x="5" y="102"/>
                </a:lnTo>
                <a:lnTo>
                  <a:pt x="3" y="101"/>
                </a:lnTo>
                <a:lnTo>
                  <a:pt x="2" y="99"/>
                </a:lnTo>
                <a:lnTo>
                  <a:pt x="2" y="99"/>
                </a:lnTo>
                <a:lnTo>
                  <a:pt x="0" y="99"/>
                </a:lnTo>
                <a:lnTo>
                  <a:pt x="0" y="99"/>
                </a:lnTo>
                <a:lnTo>
                  <a:pt x="0" y="99"/>
                </a:lnTo>
                <a:lnTo>
                  <a:pt x="0" y="97"/>
                </a:lnTo>
                <a:lnTo>
                  <a:pt x="0" y="97"/>
                </a:lnTo>
                <a:lnTo>
                  <a:pt x="0" y="97"/>
                </a:lnTo>
                <a:lnTo>
                  <a:pt x="9" y="92"/>
                </a:lnTo>
                <a:lnTo>
                  <a:pt x="9" y="92"/>
                </a:lnTo>
                <a:lnTo>
                  <a:pt x="9" y="92"/>
                </a:lnTo>
                <a:lnTo>
                  <a:pt x="9" y="91"/>
                </a:lnTo>
                <a:lnTo>
                  <a:pt x="9" y="91"/>
                </a:lnTo>
                <a:lnTo>
                  <a:pt x="7" y="89"/>
                </a:lnTo>
                <a:lnTo>
                  <a:pt x="7" y="87"/>
                </a:lnTo>
                <a:lnTo>
                  <a:pt x="9" y="85"/>
                </a:lnTo>
                <a:lnTo>
                  <a:pt x="10" y="84"/>
                </a:lnTo>
                <a:lnTo>
                  <a:pt x="12" y="80"/>
                </a:lnTo>
                <a:lnTo>
                  <a:pt x="12" y="80"/>
                </a:lnTo>
                <a:lnTo>
                  <a:pt x="12" y="79"/>
                </a:lnTo>
                <a:lnTo>
                  <a:pt x="12" y="79"/>
                </a:lnTo>
                <a:lnTo>
                  <a:pt x="12" y="77"/>
                </a:lnTo>
                <a:lnTo>
                  <a:pt x="10" y="77"/>
                </a:lnTo>
                <a:lnTo>
                  <a:pt x="10" y="77"/>
                </a:lnTo>
                <a:lnTo>
                  <a:pt x="10" y="77"/>
                </a:lnTo>
                <a:lnTo>
                  <a:pt x="12" y="75"/>
                </a:lnTo>
                <a:lnTo>
                  <a:pt x="12" y="75"/>
                </a:lnTo>
                <a:lnTo>
                  <a:pt x="12" y="75"/>
                </a:lnTo>
                <a:lnTo>
                  <a:pt x="12" y="74"/>
                </a:lnTo>
                <a:lnTo>
                  <a:pt x="14" y="72"/>
                </a:lnTo>
                <a:lnTo>
                  <a:pt x="14" y="70"/>
                </a:lnTo>
                <a:lnTo>
                  <a:pt x="14" y="70"/>
                </a:lnTo>
                <a:lnTo>
                  <a:pt x="15" y="69"/>
                </a:lnTo>
                <a:lnTo>
                  <a:pt x="17" y="67"/>
                </a:lnTo>
                <a:lnTo>
                  <a:pt x="17" y="67"/>
                </a:lnTo>
                <a:lnTo>
                  <a:pt x="17" y="65"/>
                </a:lnTo>
                <a:lnTo>
                  <a:pt x="17" y="64"/>
                </a:lnTo>
                <a:lnTo>
                  <a:pt x="17" y="62"/>
                </a:lnTo>
                <a:lnTo>
                  <a:pt x="17" y="60"/>
                </a:lnTo>
                <a:lnTo>
                  <a:pt x="17" y="60"/>
                </a:lnTo>
                <a:lnTo>
                  <a:pt x="17" y="60"/>
                </a:lnTo>
                <a:lnTo>
                  <a:pt x="17" y="59"/>
                </a:lnTo>
                <a:lnTo>
                  <a:pt x="17" y="59"/>
                </a:lnTo>
                <a:lnTo>
                  <a:pt x="17" y="59"/>
                </a:lnTo>
                <a:lnTo>
                  <a:pt x="17" y="57"/>
                </a:lnTo>
                <a:lnTo>
                  <a:pt x="19" y="50"/>
                </a:lnTo>
                <a:lnTo>
                  <a:pt x="19" y="47"/>
                </a:lnTo>
                <a:lnTo>
                  <a:pt x="19" y="45"/>
                </a:lnTo>
                <a:lnTo>
                  <a:pt x="19" y="43"/>
                </a:lnTo>
                <a:lnTo>
                  <a:pt x="20" y="40"/>
                </a:lnTo>
                <a:lnTo>
                  <a:pt x="20" y="38"/>
                </a:lnTo>
                <a:lnTo>
                  <a:pt x="20" y="37"/>
                </a:lnTo>
                <a:lnTo>
                  <a:pt x="20" y="35"/>
                </a:lnTo>
                <a:lnTo>
                  <a:pt x="17" y="28"/>
                </a:lnTo>
                <a:lnTo>
                  <a:pt x="14" y="27"/>
                </a:lnTo>
                <a:lnTo>
                  <a:pt x="12" y="27"/>
                </a:lnTo>
                <a:lnTo>
                  <a:pt x="12" y="25"/>
                </a:lnTo>
                <a:lnTo>
                  <a:pt x="10" y="23"/>
                </a:lnTo>
                <a:lnTo>
                  <a:pt x="14" y="18"/>
                </a:lnTo>
                <a:lnTo>
                  <a:pt x="15" y="20"/>
                </a:lnTo>
                <a:lnTo>
                  <a:pt x="19" y="20"/>
                </a:lnTo>
                <a:lnTo>
                  <a:pt x="20" y="20"/>
                </a:lnTo>
                <a:lnTo>
                  <a:pt x="22" y="18"/>
                </a:lnTo>
                <a:lnTo>
                  <a:pt x="24" y="17"/>
                </a:lnTo>
                <a:lnTo>
                  <a:pt x="24" y="17"/>
                </a:lnTo>
                <a:lnTo>
                  <a:pt x="25" y="13"/>
                </a:lnTo>
                <a:lnTo>
                  <a:pt x="27" y="13"/>
                </a:lnTo>
                <a:lnTo>
                  <a:pt x="29" y="13"/>
                </a:lnTo>
                <a:lnTo>
                  <a:pt x="29" y="13"/>
                </a:lnTo>
                <a:lnTo>
                  <a:pt x="30" y="13"/>
                </a:lnTo>
                <a:lnTo>
                  <a:pt x="30" y="13"/>
                </a:lnTo>
                <a:lnTo>
                  <a:pt x="30" y="13"/>
                </a:lnTo>
                <a:lnTo>
                  <a:pt x="34" y="5"/>
                </a:lnTo>
                <a:lnTo>
                  <a:pt x="34" y="5"/>
                </a:lnTo>
                <a:lnTo>
                  <a:pt x="32" y="5"/>
                </a:lnTo>
                <a:lnTo>
                  <a:pt x="32" y="5"/>
                </a:lnTo>
                <a:lnTo>
                  <a:pt x="32" y="5"/>
                </a:lnTo>
                <a:lnTo>
                  <a:pt x="32" y="3"/>
                </a:lnTo>
                <a:lnTo>
                  <a:pt x="32" y="1"/>
                </a:lnTo>
                <a:lnTo>
                  <a:pt x="34" y="1"/>
                </a:lnTo>
                <a:lnTo>
                  <a:pt x="34" y="0"/>
                </a:lnTo>
                <a:lnTo>
                  <a:pt x="34" y="0"/>
                </a:lnTo>
                <a:lnTo>
                  <a:pt x="34" y="0"/>
                </a:lnTo>
                <a:lnTo>
                  <a:pt x="35" y="0"/>
                </a:lnTo>
                <a:lnTo>
                  <a:pt x="35" y="0"/>
                </a:lnTo>
                <a:lnTo>
                  <a:pt x="40" y="1"/>
                </a:lnTo>
                <a:lnTo>
                  <a:pt x="42" y="1"/>
                </a:lnTo>
                <a:lnTo>
                  <a:pt x="42" y="3"/>
                </a:lnTo>
                <a:lnTo>
                  <a:pt x="42" y="3"/>
                </a:lnTo>
                <a:lnTo>
                  <a:pt x="42" y="3"/>
                </a:lnTo>
                <a:lnTo>
                  <a:pt x="40" y="5"/>
                </a:lnTo>
                <a:lnTo>
                  <a:pt x="40" y="6"/>
                </a:lnTo>
                <a:lnTo>
                  <a:pt x="40" y="6"/>
                </a:lnTo>
                <a:lnTo>
                  <a:pt x="40" y="6"/>
                </a:lnTo>
                <a:lnTo>
                  <a:pt x="40" y="8"/>
                </a:lnTo>
                <a:lnTo>
                  <a:pt x="40" y="8"/>
                </a:lnTo>
                <a:lnTo>
                  <a:pt x="42" y="8"/>
                </a:lnTo>
                <a:lnTo>
                  <a:pt x="52" y="13"/>
                </a:lnTo>
                <a:lnTo>
                  <a:pt x="54" y="13"/>
                </a:lnTo>
                <a:lnTo>
                  <a:pt x="54" y="13"/>
                </a:lnTo>
                <a:lnTo>
                  <a:pt x="54" y="11"/>
                </a:lnTo>
                <a:lnTo>
                  <a:pt x="54" y="11"/>
                </a:lnTo>
                <a:lnTo>
                  <a:pt x="56" y="10"/>
                </a:lnTo>
                <a:lnTo>
                  <a:pt x="57" y="5"/>
                </a:lnTo>
                <a:lnTo>
                  <a:pt x="57" y="5"/>
                </a:lnTo>
                <a:lnTo>
                  <a:pt x="57" y="5"/>
                </a:lnTo>
                <a:lnTo>
                  <a:pt x="57" y="3"/>
                </a:lnTo>
                <a:lnTo>
                  <a:pt x="57" y="3"/>
                </a:lnTo>
                <a:lnTo>
                  <a:pt x="57" y="3"/>
                </a:lnTo>
                <a:lnTo>
                  <a:pt x="61" y="3"/>
                </a:lnTo>
                <a:lnTo>
                  <a:pt x="62" y="5"/>
                </a:lnTo>
                <a:lnTo>
                  <a:pt x="64" y="6"/>
                </a:lnTo>
                <a:lnTo>
                  <a:pt x="69" y="10"/>
                </a:lnTo>
                <a:lnTo>
                  <a:pt x="69" y="10"/>
                </a:lnTo>
                <a:lnTo>
                  <a:pt x="71" y="11"/>
                </a:lnTo>
                <a:lnTo>
                  <a:pt x="71" y="11"/>
                </a:lnTo>
                <a:lnTo>
                  <a:pt x="72" y="13"/>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36" name="Freeform 119">
            <a:extLst>
              <a:ext uri="{FF2B5EF4-FFF2-40B4-BE49-F238E27FC236}">
                <a16:creationId xmlns:a16="http://schemas.microsoft.com/office/drawing/2014/main" id="{86351AEB-FDB0-4A69-9CB5-7D07A4ACCC93}"/>
              </a:ext>
            </a:extLst>
          </p:cNvPr>
          <p:cNvSpPr>
            <a:spLocks/>
          </p:cNvSpPr>
          <p:nvPr/>
        </p:nvSpPr>
        <p:spPr bwMode="auto">
          <a:xfrm>
            <a:off x="7584840" y="3710744"/>
            <a:ext cx="878633" cy="1142224"/>
          </a:xfrm>
          <a:custGeom>
            <a:avLst/>
            <a:gdLst>
              <a:gd name="T0" fmla="*/ 503 w 910"/>
              <a:gd name="T1" fmla="*/ 41 h 1183"/>
              <a:gd name="T2" fmla="*/ 629 w 910"/>
              <a:gd name="T3" fmla="*/ 51 h 1183"/>
              <a:gd name="T4" fmla="*/ 699 w 910"/>
              <a:gd name="T5" fmla="*/ 46 h 1183"/>
              <a:gd name="T6" fmla="*/ 785 w 910"/>
              <a:gd name="T7" fmla="*/ 177 h 1183"/>
              <a:gd name="T8" fmla="*/ 777 w 910"/>
              <a:gd name="T9" fmla="*/ 278 h 1183"/>
              <a:gd name="T10" fmla="*/ 773 w 910"/>
              <a:gd name="T11" fmla="*/ 335 h 1183"/>
              <a:gd name="T12" fmla="*/ 778 w 910"/>
              <a:gd name="T13" fmla="*/ 389 h 1183"/>
              <a:gd name="T14" fmla="*/ 800 w 910"/>
              <a:gd name="T15" fmla="*/ 439 h 1183"/>
              <a:gd name="T16" fmla="*/ 822 w 910"/>
              <a:gd name="T17" fmla="*/ 483 h 1183"/>
              <a:gd name="T18" fmla="*/ 797 w 910"/>
              <a:gd name="T19" fmla="*/ 517 h 1183"/>
              <a:gd name="T20" fmla="*/ 787 w 910"/>
              <a:gd name="T21" fmla="*/ 549 h 1183"/>
              <a:gd name="T22" fmla="*/ 792 w 910"/>
              <a:gd name="T23" fmla="*/ 582 h 1183"/>
              <a:gd name="T24" fmla="*/ 825 w 910"/>
              <a:gd name="T25" fmla="*/ 576 h 1183"/>
              <a:gd name="T26" fmla="*/ 878 w 910"/>
              <a:gd name="T27" fmla="*/ 599 h 1183"/>
              <a:gd name="T28" fmla="*/ 891 w 910"/>
              <a:gd name="T29" fmla="*/ 623 h 1183"/>
              <a:gd name="T30" fmla="*/ 859 w 910"/>
              <a:gd name="T31" fmla="*/ 631 h 1183"/>
              <a:gd name="T32" fmla="*/ 837 w 910"/>
              <a:gd name="T33" fmla="*/ 663 h 1183"/>
              <a:gd name="T34" fmla="*/ 831 w 910"/>
              <a:gd name="T35" fmla="*/ 712 h 1183"/>
              <a:gd name="T36" fmla="*/ 842 w 910"/>
              <a:gd name="T37" fmla="*/ 759 h 1183"/>
              <a:gd name="T38" fmla="*/ 844 w 910"/>
              <a:gd name="T39" fmla="*/ 804 h 1183"/>
              <a:gd name="T40" fmla="*/ 825 w 910"/>
              <a:gd name="T41" fmla="*/ 858 h 1183"/>
              <a:gd name="T42" fmla="*/ 800 w 910"/>
              <a:gd name="T43" fmla="*/ 898 h 1183"/>
              <a:gd name="T44" fmla="*/ 777 w 910"/>
              <a:gd name="T45" fmla="*/ 939 h 1183"/>
              <a:gd name="T46" fmla="*/ 777 w 910"/>
              <a:gd name="T47" fmla="*/ 972 h 1183"/>
              <a:gd name="T48" fmla="*/ 812 w 910"/>
              <a:gd name="T49" fmla="*/ 1016 h 1183"/>
              <a:gd name="T50" fmla="*/ 827 w 910"/>
              <a:gd name="T51" fmla="*/ 1051 h 1183"/>
              <a:gd name="T52" fmla="*/ 799 w 910"/>
              <a:gd name="T53" fmla="*/ 1073 h 1183"/>
              <a:gd name="T54" fmla="*/ 822 w 910"/>
              <a:gd name="T55" fmla="*/ 1107 h 1183"/>
              <a:gd name="T56" fmla="*/ 805 w 910"/>
              <a:gd name="T57" fmla="*/ 1159 h 1183"/>
              <a:gd name="T58" fmla="*/ 770 w 910"/>
              <a:gd name="T59" fmla="*/ 1171 h 1183"/>
              <a:gd name="T60" fmla="*/ 740 w 910"/>
              <a:gd name="T61" fmla="*/ 1151 h 1183"/>
              <a:gd name="T62" fmla="*/ 706 w 910"/>
              <a:gd name="T63" fmla="*/ 1132 h 1183"/>
              <a:gd name="T64" fmla="*/ 683 w 910"/>
              <a:gd name="T65" fmla="*/ 1097 h 1183"/>
              <a:gd name="T66" fmla="*/ 625 w 910"/>
              <a:gd name="T67" fmla="*/ 1092 h 1183"/>
              <a:gd name="T68" fmla="*/ 557 w 910"/>
              <a:gd name="T69" fmla="*/ 1065 h 1183"/>
              <a:gd name="T70" fmla="*/ 506 w 910"/>
              <a:gd name="T71" fmla="*/ 1092 h 1183"/>
              <a:gd name="T72" fmla="*/ 420 w 910"/>
              <a:gd name="T73" fmla="*/ 1115 h 1183"/>
              <a:gd name="T74" fmla="*/ 380 w 910"/>
              <a:gd name="T75" fmla="*/ 1122 h 1183"/>
              <a:gd name="T76" fmla="*/ 323 w 910"/>
              <a:gd name="T77" fmla="*/ 1114 h 1183"/>
              <a:gd name="T78" fmla="*/ 313 w 910"/>
              <a:gd name="T79" fmla="*/ 1062 h 1183"/>
              <a:gd name="T80" fmla="*/ 333 w 910"/>
              <a:gd name="T81" fmla="*/ 1009 h 1183"/>
              <a:gd name="T82" fmla="*/ 277 w 910"/>
              <a:gd name="T83" fmla="*/ 972 h 1183"/>
              <a:gd name="T84" fmla="*/ 230 w 910"/>
              <a:gd name="T85" fmla="*/ 976 h 1183"/>
              <a:gd name="T86" fmla="*/ 202 w 910"/>
              <a:gd name="T87" fmla="*/ 962 h 1183"/>
              <a:gd name="T88" fmla="*/ 187 w 910"/>
              <a:gd name="T89" fmla="*/ 988 h 1183"/>
              <a:gd name="T90" fmla="*/ 126 w 910"/>
              <a:gd name="T91" fmla="*/ 996 h 1183"/>
              <a:gd name="T92" fmla="*/ 98 w 910"/>
              <a:gd name="T93" fmla="*/ 942 h 1183"/>
              <a:gd name="T94" fmla="*/ 72 w 910"/>
              <a:gd name="T95" fmla="*/ 871 h 1183"/>
              <a:gd name="T96" fmla="*/ 150 w 910"/>
              <a:gd name="T97" fmla="*/ 781 h 1183"/>
              <a:gd name="T98" fmla="*/ 148 w 910"/>
              <a:gd name="T99" fmla="*/ 732 h 1183"/>
              <a:gd name="T100" fmla="*/ 160 w 910"/>
              <a:gd name="T101" fmla="*/ 663 h 1183"/>
              <a:gd name="T102" fmla="*/ 123 w 910"/>
              <a:gd name="T103" fmla="*/ 639 h 1183"/>
              <a:gd name="T104" fmla="*/ 96 w 910"/>
              <a:gd name="T105" fmla="*/ 621 h 1183"/>
              <a:gd name="T106" fmla="*/ 69 w 910"/>
              <a:gd name="T107" fmla="*/ 602 h 1183"/>
              <a:gd name="T108" fmla="*/ 25 w 910"/>
              <a:gd name="T109" fmla="*/ 594 h 1183"/>
              <a:gd name="T110" fmla="*/ 37 w 910"/>
              <a:gd name="T111" fmla="*/ 549 h 1183"/>
              <a:gd name="T112" fmla="*/ 9 w 910"/>
              <a:gd name="T113" fmla="*/ 498 h 1183"/>
              <a:gd name="T114" fmla="*/ 19 w 910"/>
              <a:gd name="T115" fmla="*/ 446 h 1183"/>
              <a:gd name="T116" fmla="*/ 69 w 910"/>
              <a:gd name="T117" fmla="*/ 391 h 1183"/>
              <a:gd name="T118" fmla="*/ 183 w 910"/>
              <a:gd name="T119" fmla="*/ 207 h 1183"/>
              <a:gd name="T120" fmla="*/ 252 w 910"/>
              <a:gd name="T121" fmla="*/ 143 h 1183"/>
              <a:gd name="T122" fmla="*/ 276 w 910"/>
              <a:gd name="T123" fmla="*/ 95 h 1183"/>
              <a:gd name="T124" fmla="*/ 444 w 910"/>
              <a:gd name="T125" fmla="*/ 22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0" h="1183">
                <a:moveTo>
                  <a:pt x="467" y="4"/>
                </a:moveTo>
                <a:lnTo>
                  <a:pt x="474" y="2"/>
                </a:lnTo>
                <a:lnTo>
                  <a:pt x="474" y="2"/>
                </a:lnTo>
                <a:lnTo>
                  <a:pt x="476" y="2"/>
                </a:lnTo>
                <a:lnTo>
                  <a:pt x="478" y="4"/>
                </a:lnTo>
                <a:lnTo>
                  <a:pt x="486" y="7"/>
                </a:lnTo>
                <a:lnTo>
                  <a:pt x="489" y="9"/>
                </a:lnTo>
                <a:lnTo>
                  <a:pt x="491" y="9"/>
                </a:lnTo>
                <a:lnTo>
                  <a:pt x="491" y="9"/>
                </a:lnTo>
                <a:lnTo>
                  <a:pt x="491" y="11"/>
                </a:lnTo>
                <a:lnTo>
                  <a:pt x="491" y="11"/>
                </a:lnTo>
                <a:lnTo>
                  <a:pt x="491" y="11"/>
                </a:lnTo>
                <a:lnTo>
                  <a:pt x="491" y="12"/>
                </a:lnTo>
                <a:lnTo>
                  <a:pt x="491" y="12"/>
                </a:lnTo>
                <a:lnTo>
                  <a:pt x="491" y="12"/>
                </a:lnTo>
                <a:lnTo>
                  <a:pt x="489" y="14"/>
                </a:lnTo>
                <a:lnTo>
                  <a:pt x="489" y="14"/>
                </a:lnTo>
                <a:lnTo>
                  <a:pt x="489" y="16"/>
                </a:lnTo>
                <a:lnTo>
                  <a:pt x="489" y="16"/>
                </a:lnTo>
                <a:lnTo>
                  <a:pt x="489" y="16"/>
                </a:lnTo>
                <a:lnTo>
                  <a:pt x="489" y="16"/>
                </a:lnTo>
                <a:lnTo>
                  <a:pt x="491" y="17"/>
                </a:lnTo>
                <a:lnTo>
                  <a:pt x="493" y="17"/>
                </a:lnTo>
                <a:lnTo>
                  <a:pt x="494" y="17"/>
                </a:lnTo>
                <a:lnTo>
                  <a:pt x="494" y="17"/>
                </a:lnTo>
                <a:lnTo>
                  <a:pt x="494" y="19"/>
                </a:lnTo>
                <a:lnTo>
                  <a:pt x="494" y="19"/>
                </a:lnTo>
                <a:lnTo>
                  <a:pt x="494" y="21"/>
                </a:lnTo>
                <a:lnTo>
                  <a:pt x="494" y="21"/>
                </a:lnTo>
                <a:lnTo>
                  <a:pt x="494" y="22"/>
                </a:lnTo>
                <a:lnTo>
                  <a:pt x="496" y="22"/>
                </a:lnTo>
                <a:lnTo>
                  <a:pt x="496" y="22"/>
                </a:lnTo>
                <a:lnTo>
                  <a:pt x="496" y="22"/>
                </a:lnTo>
                <a:lnTo>
                  <a:pt x="496" y="24"/>
                </a:lnTo>
                <a:lnTo>
                  <a:pt x="496" y="24"/>
                </a:lnTo>
                <a:lnTo>
                  <a:pt x="496" y="24"/>
                </a:lnTo>
                <a:lnTo>
                  <a:pt x="496" y="26"/>
                </a:lnTo>
                <a:lnTo>
                  <a:pt x="496" y="26"/>
                </a:lnTo>
                <a:lnTo>
                  <a:pt x="494" y="27"/>
                </a:lnTo>
                <a:lnTo>
                  <a:pt x="494" y="27"/>
                </a:lnTo>
                <a:lnTo>
                  <a:pt x="494" y="29"/>
                </a:lnTo>
                <a:lnTo>
                  <a:pt x="494" y="29"/>
                </a:lnTo>
                <a:lnTo>
                  <a:pt x="494" y="31"/>
                </a:lnTo>
                <a:lnTo>
                  <a:pt x="494" y="31"/>
                </a:lnTo>
                <a:lnTo>
                  <a:pt x="494" y="31"/>
                </a:lnTo>
                <a:lnTo>
                  <a:pt x="494" y="32"/>
                </a:lnTo>
                <a:lnTo>
                  <a:pt x="494" y="32"/>
                </a:lnTo>
                <a:lnTo>
                  <a:pt x="494" y="32"/>
                </a:lnTo>
                <a:lnTo>
                  <a:pt x="494" y="34"/>
                </a:lnTo>
                <a:lnTo>
                  <a:pt x="494" y="34"/>
                </a:lnTo>
                <a:lnTo>
                  <a:pt x="496" y="36"/>
                </a:lnTo>
                <a:lnTo>
                  <a:pt x="499" y="39"/>
                </a:lnTo>
                <a:lnTo>
                  <a:pt x="499" y="41"/>
                </a:lnTo>
                <a:lnTo>
                  <a:pt x="501" y="41"/>
                </a:lnTo>
                <a:lnTo>
                  <a:pt x="501" y="41"/>
                </a:lnTo>
                <a:lnTo>
                  <a:pt x="503" y="41"/>
                </a:lnTo>
                <a:lnTo>
                  <a:pt x="503" y="41"/>
                </a:lnTo>
                <a:lnTo>
                  <a:pt x="503" y="39"/>
                </a:lnTo>
                <a:lnTo>
                  <a:pt x="503" y="39"/>
                </a:lnTo>
                <a:lnTo>
                  <a:pt x="503" y="37"/>
                </a:lnTo>
                <a:lnTo>
                  <a:pt x="504" y="37"/>
                </a:lnTo>
                <a:lnTo>
                  <a:pt x="504" y="36"/>
                </a:lnTo>
                <a:lnTo>
                  <a:pt x="508" y="34"/>
                </a:lnTo>
                <a:lnTo>
                  <a:pt x="508" y="32"/>
                </a:lnTo>
                <a:lnTo>
                  <a:pt x="508" y="32"/>
                </a:lnTo>
                <a:lnTo>
                  <a:pt x="508" y="31"/>
                </a:lnTo>
                <a:lnTo>
                  <a:pt x="509" y="29"/>
                </a:lnTo>
                <a:lnTo>
                  <a:pt x="511" y="27"/>
                </a:lnTo>
                <a:lnTo>
                  <a:pt x="511" y="27"/>
                </a:lnTo>
                <a:lnTo>
                  <a:pt x="513" y="27"/>
                </a:lnTo>
                <a:lnTo>
                  <a:pt x="513" y="27"/>
                </a:lnTo>
                <a:lnTo>
                  <a:pt x="514" y="29"/>
                </a:lnTo>
                <a:lnTo>
                  <a:pt x="518" y="31"/>
                </a:lnTo>
                <a:lnTo>
                  <a:pt x="530" y="32"/>
                </a:lnTo>
                <a:lnTo>
                  <a:pt x="535" y="34"/>
                </a:lnTo>
                <a:lnTo>
                  <a:pt x="536" y="34"/>
                </a:lnTo>
                <a:lnTo>
                  <a:pt x="546" y="32"/>
                </a:lnTo>
                <a:lnTo>
                  <a:pt x="546" y="32"/>
                </a:lnTo>
                <a:lnTo>
                  <a:pt x="551" y="29"/>
                </a:lnTo>
                <a:lnTo>
                  <a:pt x="551" y="29"/>
                </a:lnTo>
                <a:lnTo>
                  <a:pt x="563" y="32"/>
                </a:lnTo>
                <a:lnTo>
                  <a:pt x="565" y="34"/>
                </a:lnTo>
                <a:lnTo>
                  <a:pt x="568" y="37"/>
                </a:lnTo>
                <a:lnTo>
                  <a:pt x="570" y="37"/>
                </a:lnTo>
                <a:lnTo>
                  <a:pt x="572" y="37"/>
                </a:lnTo>
                <a:lnTo>
                  <a:pt x="572" y="39"/>
                </a:lnTo>
                <a:lnTo>
                  <a:pt x="572" y="39"/>
                </a:lnTo>
                <a:lnTo>
                  <a:pt x="572" y="41"/>
                </a:lnTo>
                <a:lnTo>
                  <a:pt x="572" y="41"/>
                </a:lnTo>
                <a:lnTo>
                  <a:pt x="570" y="43"/>
                </a:lnTo>
                <a:lnTo>
                  <a:pt x="570" y="43"/>
                </a:lnTo>
                <a:lnTo>
                  <a:pt x="570" y="43"/>
                </a:lnTo>
                <a:lnTo>
                  <a:pt x="570" y="44"/>
                </a:lnTo>
                <a:lnTo>
                  <a:pt x="570" y="44"/>
                </a:lnTo>
                <a:lnTo>
                  <a:pt x="592" y="53"/>
                </a:lnTo>
                <a:lnTo>
                  <a:pt x="593" y="54"/>
                </a:lnTo>
                <a:lnTo>
                  <a:pt x="602" y="56"/>
                </a:lnTo>
                <a:lnTo>
                  <a:pt x="604" y="56"/>
                </a:lnTo>
                <a:lnTo>
                  <a:pt x="604" y="54"/>
                </a:lnTo>
                <a:lnTo>
                  <a:pt x="605" y="53"/>
                </a:lnTo>
                <a:lnTo>
                  <a:pt x="610" y="48"/>
                </a:lnTo>
                <a:lnTo>
                  <a:pt x="612" y="48"/>
                </a:lnTo>
                <a:lnTo>
                  <a:pt x="612" y="48"/>
                </a:lnTo>
                <a:lnTo>
                  <a:pt x="614" y="49"/>
                </a:lnTo>
                <a:lnTo>
                  <a:pt x="627" y="48"/>
                </a:lnTo>
                <a:lnTo>
                  <a:pt x="627" y="48"/>
                </a:lnTo>
                <a:lnTo>
                  <a:pt x="627" y="48"/>
                </a:lnTo>
                <a:lnTo>
                  <a:pt x="629" y="48"/>
                </a:lnTo>
                <a:lnTo>
                  <a:pt x="629" y="48"/>
                </a:lnTo>
                <a:lnTo>
                  <a:pt x="629" y="49"/>
                </a:lnTo>
                <a:lnTo>
                  <a:pt x="629" y="51"/>
                </a:lnTo>
                <a:lnTo>
                  <a:pt x="629" y="51"/>
                </a:lnTo>
                <a:lnTo>
                  <a:pt x="629" y="53"/>
                </a:lnTo>
                <a:lnTo>
                  <a:pt x="632" y="54"/>
                </a:lnTo>
                <a:lnTo>
                  <a:pt x="634" y="56"/>
                </a:lnTo>
                <a:lnTo>
                  <a:pt x="636" y="58"/>
                </a:lnTo>
                <a:lnTo>
                  <a:pt x="636" y="58"/>
                </a:lnTo>
                <a:lnTo>
                  <a:pt x="637" y="59"/>
                </a:lnTo>
                <a:lnTo>
                  <a:pt x="642" y="59"/>
                </a:lnTo>
                <a:lnTo>
                  <a:pt x="644" y="59"/>
                </a:lnTo>
                <a:lnTo>
                  <a:pt x="644" y="59"/>
                </a:lnTo>
                <a:lnTo>
                  <a:pt x="646" y="58"/>
                </a:lnTo>
                <a:lnTo>
                  <a:pt x="647" y="54"/>
                </a:lnTo>
                <a:lnTo>
                  <a:pt x="651" y="49"/>
                </a:lnTo>
                <a:lnTo>
                  <a:pt x="651" y="49"/>
                </a:lnTo>
                <a:lnTo>
                  <a:pt x="652" y="48"/>
                </a:lnTo>
                <a:lnTo>
                  <a:pt x="652" y="49"/>
                </a:lnTo>
                <a:lnTo>
                  <a:pt x="654" y="51"/>
                </a:lnTo>
                <a:lnTo>
                  <a:pt x="656" y="51"/>
                </a:lnTo>
                <a:lnTo>
                  <a:pt x="657" y="51"/>
                </a:lnTo>
                <a:lnTo>
                  <a:pt x="657" y="51"/>
                </a:lnTo>
                <a:lnTo>
                  <a:pt x="661" y="48"/>
                </a:lnTo>
                <a:lnTo>
                  <a:pt x="661" y="46"/>
                </a:lnTo>
                <a:lnTo>
                  <a:pt x="662" y="43"/>
                </a:lnTo>
                <a:lnTo>
                  <a:pt x="662" y="43"/>
                </a:lnTo>
                <a:lnTo>
                  <a:pt x="662" y="43"/>
                </a:lnTo>
                <a:lnTo>
                  <a:pt x="662" y="41"/>
                </a:lnTo>
                <a:lnTo>
                  <a:pt x="662" y="41"/>
                </a:lnTo>
                <a:lnTo>
                  <a:pt x="662" y="39"/>
                </a:lnTo>
                <a:lnTo>
                  <a:pt x="662" y="39"/>
                </a:lnTo>
                <a:lnTo>
                  <a:pt x="661" y="39"/>
                </a:lnTo>
                <a:lnTo>
                  <a:pt x="661" y="37"/>
                </a:lnTo>
                <a:lnTo>
                  <a:pt x="661" y="37"/>
                </a:lnTo>
                <a:lnTo>
                  <a:pt x="662" y="36"/>
                </a:lnTo>
                <a:lnTo>
                  <a:pt x="662" y="36"/>
                </a:lnTo>
                <a:lnTo>
                  <a:pt x="662" y="36"/>
                </a:lnTo>
                <a:lnTo>
                  <a:pt x="666" y="37"/>
                </a:lnTo>
                <a:lnTo>
                  <a:pt x="683" y="34"/>
                </a:lnTo>
                <a:lnTo>
                  <a:pt x="684" y="34"/>
                </a:lnTo>
                <a:lnTo>
                  <a:pt x="684" y="36"/>
                </a:lnTo>
                <a:lnTo>
                  <a:pt x="686" y="37"/>
                </a:lnTo>
                <a:lnTo>
                  <a:pt x="688" y="37"/>
                </a:lnTo>
                <a:lnTo>
                  <a:pt x="694" y="37"/>
                </a:lnTo>
                <a:lnTo>
                  <a:pt x="696" y="37"/>
                </a:lnTo>
                <a:lnTo>
                  <a:pt x="696" y="37"/>
                </a:lnTo>
                <a:lnTo>
                  <a:pt x="696" y="39"/>
                </a:lnTo>
                <a:lnTo>
                  <a:pt x="696" y="39"/>
                </a:lnTo>
                <a:lnTo>
                  <a:pt x="698" y="41"/>
                </a:lnTo>
                <a:lnTo>
                  <a:pt x="698" y="41"/>
                </a:lnTo>
                <a:lnTo>
                  <a:pt x="698" y="43"/>
                </a:lnTo>
                <a:lnTo>
                  <a:pt x="698" y="43"/>
                </a:lnTo>
                <a:lnTo>
                  <a:pt x="698" y="44"/>
                </a:lnTo>
                <a:lnTo>
                  <a:pt x="698" y="44"/>
                </a:lnTo>
                <a:lnTo>
                  <a:pt x="698" y="44"/>
                </a:lnTo>
                <a:lnTo>
                  <a:pt x="698" y="46"/>
                </a:lnTo>
                <a:lnTo>
                  <a:pt x="698" y="46"/>
                </a:lnTo>
                <a:lnTo>
                  <a:pt x="699" y="46"/>
                </a:lnTo>
                <a:lnTo>
                  <a:pt x="699" y="46"/>
                </a:lnTo>
                <a:lnTo>
                  <a:pt x="701" y="46"/>
                </a:lnTo>
                <a:lnTo>
                  <a:pt x="703" y="46"/>
                </a:lnTo>
                <a:lnTo>
                  <a:pt x="704" y="44"/>
                </a:lnTo>
                <a:lnTo>
                  <a:pt x="711" y="43"/>
                </a:lnTo>
                <a:lnTo>
                  <a:pt x="715" y="41"/>
                </a:lnTo>
                <a:lnTo>
                  <a:pt x="715" y="41"/>
                </a:lnTo>
                <a:lnTo>
                  <a:pt x="716" y="39"/>
                </a:lnTo>
                <a:lnTo>
                  <a:pt x="718" y="36"/>
                </a:lnTo>
                <a:lnTo>
                  <a:pt x="720" y="34"/>
                </a:lnTo>
                <a:lnTo>
                  <a:pt x="720" y="32"/>
                </a:lnTo>
                <a:lnTo>
                  <a:pt x="720" y="32"/>
                </a:lnTo>
                <a:lnTo>
                  <a:pt x="721" y="31"/>
                </a:lnTo>
                <a:lnTo>
                  <a:pt x="721" y="31"/>
                </a:lnTo>
                <a:lnTo>
                  <a:pt x="720" y="29"/>
                </a:lnTo>
                <a:lnTo>
                  <a:pt x="720" y="29"/>
                </a:lnTo>
                <a:lnTo>
                  <a:pt x="718" y="27"/>
                </a:lnTo>
                <a:lnTo>
                  <a:pt x="718" y="27"/>
                </a:lnTo>
                <a:lnTo>
                  <a:pt x="718" y="26"/>
                </a:lnTo>
                <a:lnTo>
                  <a:pt x="718" y="26"/>
                </a:lnTo>
                <a:lnTo>
                  <a:pt x="728" y="22"/>
                </a:lnTo>
                <a:lnTo>
                  <a:pt x="728" y="22"/>
                </a:lnTo>
                <a:lnTo>
                  <a:pt x="728" y="21"/>
                </a:lnTo>
                <a:lnTo>
                  <a:pt x="730" y="21"/>
                </a:lnTo>
                <a:lnTo>
                  <a:pt x="730" y="21"/>
                </a:lnTo>
                <a:lnTo>
                  <a:pt x="730" y="19"/>
                </a:lnTo>
                <a:lnTo>
                  <a:pt x="730" y="19"/>
                </a:lnTo>
                <a:lnTo>
                  <a:pt x="730" y="19"/>
                </a:lnTo>
                <a:lnTo>
                  <a:pt x="731" y="17"/>
                </a:lnTo>
                <a:lnTo>
                  <a:pt x="733" y="17"/>
                </a:lnTo>
                <a:lnTo>
                  <a:pt x="733" y="17"/>
                </a:lnTo>
                <a:lnTo>
                  <a:pt x="735" y="19"/>
                </a:lnTo>
                <a:lnTo>
                  <a:pt x="736" y="19"/>
                </a:lnTo>
                <a:lnTo>
                  <a:pt x="743" y="17"/>
                </a:lnTo>
                <a:lnTo>
                  <a:pt x="741" y="22"/>
                </a:lnTo>
                <a:lnTo>
                  <a:pt x="741" y="22"/>
                </a:lnTo>
                <a:lnTo>
                  <a:pt x="741" y="24"/>
                </a:lnTo>
                <a:lnTo>
                  <a:pt x="741" y="26"/>
                </a:lnTo>
                <a:lnTo>
                  <a:pt x="741" y="26"/>
                </a:lnTo>
                <a:lnTo>
                  <a:pt x="741" y="27"/>
                </a:lnTo>
                <a:lnTo>
                  <a:pt x="741" y="27"/>
                </a:lnTo>
                <a:lnTo>
                  <a:pt x="740" y="27"/>
                </a:lnTo>
                <a:lnTo>
                  <a:pt x="736" y="32"/>
                </a:lnTo>
                <a:lnTo>
                  <a:pt x="736" y="32"/>
                </a:lnTo>
                <a:lnTo>
                  <a:pt x="735" y="32"/>
                </a:lnTo>
                <a:lnTo>
                  <a:pt x="736" y="34"/>
                </a:lnTo>
                <a:lnTo>
                  <a:pt x="736" y="36"/>
                </a:lnTo>
                <a:lnTo>
                  <a:pt x="775" y="93"/>
                </a:lnTo>
                <a:lnTo>
                  <a:pt x="775" y="95"/>
                </a:lnTo>
                <a:lnTo>
                  <a:pt x="775" y="95"/>
                </a:lnTo>
                <a:lnTo>
                  <a:pt x="782" y="142"/>
                </a:lnTo>
                <a:lnTo>
                  <a:pt x="782" y="150"/>
                </a:lnTo>
                <a:lnTo>
                  <a:pt x="782" y="152"/>
                </a:lnTo>
                <a:lnTo>
                  <a:pt x="782" y="152"/>
                </a:lnTo>
                <a:lnTo>
                  <a:pt x="782" y="154"/>
                </a:lnTo>
                <a:lnTo>
                  <a:pt x="782" y="157"/>
                </a:lnTo>
                <a:lnTo>
                  <a:pt x="785" y="177"/>
                </a:lnTo>
                <a:lnTo>
                  <a:pt x="787" y="180"/>
                </a:lnTo>
                <a:lnTo>
                  <a:pt x="787" y="187"/>
                </a:lnTo>
                <a:lnTo>
                  <a:pt x="787" y="187"/>
                </a:lnTo>
                <a:lnTo>
                  <a:pt x="787" y="189"/>
                </a:lnTo>
                <a:lnTo>
                  <a:pt x="787" y="189"/>
                </a:lnTo>
                <a:lnTo>
                  <a:pt x="787" y="190"/>
                </a:lnTo>
                <a:lnTo>
                  <a:pt x="787" y="190"/>
                </a:lnTo>
                <a:lnTo>
                  <a:pt x="787" y="192"/>
                </a:lnTo>
                <a:lnTo>
                  <a:pt x="788" y="201"/>
                </a:lnTo>
                <a:lnTo>
                  <a:pt x="788" y="202"/>
                </a:lnTo>
                <a:lnTo>
                  <a:pt x="788" y="202"/>
                </a:lnTo>
                <a:lnTo>
                  <a:pt x="788" y="204"/>
                </a:lnTo>
                <a:lnTo>
                  <a:pt x="788" y="204"/>
                </a:lnTo>
                <a:lnTo>
                  <a:pt x="788" y="206"/>
                </a:lnTo>
                <a:lnTo>
                  <a:pt x="788" y="206"/>
                </a:lnTo>
                <a:lnTo>
                  <a:pt x="788" y="206"/>
                </a:lnTo>
                <a:lnTo>
                  <a:pt x="788" y="207"/>
                </a:lnTo>
                <a:lnTo>
                  <a:pt x="788" y="207"/>
                </a:lnTo>
                <a:lnTo>
                  <a:pt x="788" y="209"/>
                </a:lnTo>
                <a:lnTo>
                  <a:pt x="788" y="209"/>
                </a:lnTo>
                <a:lnTo>
                  <a:pt x="790" y="211"/>
                </a:lnTo>
                <a:lnTo>
                  <a:pt x="790" y="211"/>
                </a:lnTo>
                <a:lnTo>
                  <a:pt x="790" y="231"/>
                </a:lnTo>
                <a:lnTo>
                  <a:pt x="790" y="233"/>
                </a:lnTo>
                <a:lnTo>
                  <a:pt x="790" y="234"/>
                </a:lnTo>
                <a:lnTo>
                  <a:pt x="790" y="234"/>
                </a:lnTo>
                <a:lnTo>
                  <a:pt x="790" y="236"/>
                </a:lnTo>
                <a:lnTo>
                  <a:pt x="792" y="246"/>
                </a:lnTo>
                <a:lnTo>
                  <a:pt x="792" y="248"/>
                </a:lnTo>
                <a:lnTo>
                  <a:pt x="792" y="248"/>
                </a:lnTo>
                <a:lnTo>
                  <a:pt x="792" y="248"/>
                </a:lnTo>
                <a:lnTo>
                  <a:pt x="792" y="249"/>
                </a:lnTo>
                <a:lnTo>
                  <a:pt x="792" y="249"/>
                </a:lnTo>
                <a:lnTo>
                  <a:pt x="792" y="251"/>
                </a:lnTo>
                <a:lnTo>
                  <a:pt x="792" y="254"/>
                </a:lnTo>
                <a:lnTo>
                  <a:pt x="794" y="261"/>
                </a:lnTo>
                <a:lnTo>
                  <a:pt x="794" y="263"/>
                </a:lnTo>
                <a:lnTo>
                  <a:pt x="794" y="264"/>
                </a:lnTo>
                <a:lnTo>
                  <a:pt x="794" y="266"/>
                </a:lnTo>
                <a:lnTo>
                  <a:pt x="794" y="266"/>
                </a:lnTo>
                <a:lnTo>
                  <a:pt x="794" y="266"/>
                </a:lnTo>
                <a:lnTo>
                  <a:pt x="794" y="268"/>
                </a:lnTo>
                <a:lnTo>
                  <a:pt x="794" y="268"/>
                </a:lnTo>
                <a:lnTo>
                  <a:pt x="792" y="273"/>
                </a:lnTo>
                <a:lnTo>
                  <a:pt x="790" y="278"/>
                </a:lnTo>
                <a:lnTo>
                  <a:pt x="790" y="278"/>
                </a:lnTo>
                <a:lnTo>
                  <a:pt x="788" y="280"/>
                </a:lnTo>
                <a:lnTo>
                  <a:pt x="788" y="280"/>
                </a:lnTo>
                <a:lnTo>
                  <a:pt x="788" y="280"/>
                </a:lnTo>
                <a:lnTo>
                  <a:pt x="788" y="280"/>
                </a:lnTo>
                <a:lnTo>
                  <a:pt x="785" y="276"/>
                </a:lnTo>
                <a:lnTo>
                  <a:pt x="785" y="276"/>
                </a:lnTo>
                <a:lnTo>
                  <a:pt x="783" y="276"/>
                </a:lnTo>
                <a:lnTo>
                  <a:pt x="782" y="276"/>
                </a:lnTo>
                <a:lnTo>
                  <a:pt x="782" y="276"/>
                </a:lnTo>
                <a:lnTo>
                  <a:pt x="777" y="278"/>
                </a:lnTo>
                <a:lnTo>
                  <a:pt x="777" y="280"/>
                </a:lnTo>
                <a:lnTo>
                  <a:pt x="775" y="285"/>
                </a:lnTo>
                <a:lnTo>
                  <a:pt x="772" y="288"/>
                </a:lnTo>
                <a:lnTo>
                  <a:pt x="770" y="288"/>
                </a:lnTo>
                <a:lnTo>
                  <a:pt x="767" y="290"/>
                </a:lnTo>
                <a:lnTo>
                  <a:pt x="763" y="291"/>
                </a:lnTo>
                <a:lnTo>
                  <a:pt x="763" y="291"/>
                </a:lnTo>
                <a:lnTo>
                  <a:pt x="763" y="293"/>
                </a:lnTo>
                <a:lnTo>
                  <a:pt x="763" y="295"/>
                </a:lnTo>
                <a:lnTo>
                  <a:pt x="763" y="296"/>
                </a:lnTo>
                <a:lnTo>
                  <a:pt x="763" y="298"/>
                </a:lnTo>
                <a:lnTo>
                  <a:pt x="763" y="300"/>
                </a:lnTo>
                <a:lnTo>
                  <a:pt x="762" y="301"/>
                </a:lnTo>
                <a:lnTo>
                  <a:pt x="762" y="301"/>
                </a:lnTo>
                <a:lnTo>
                  <a:pt x="762" y="301"/>
                </a:lnTo>
                <a:lnTo>
                  <a:pt x="762" y="303"/>
                </a:lnTo>
                <a:lnTo>
                  <a:pt x="758" y="307"/>
                </a:lnTo>
                <a:lnTo>
                  <a:pt x="743" y="310"/>
                </a:lnTo>
                <a:lnTo>
                  <a:pt x="743" y="312"/>
                </a:lnTo>
                <a:lnTo>
                  <a:pt x="745" y="313"/>
                </a:lnTo>
                <a:lnTo>
                  <a:pt x="748" y="317"/>
                </a:lnTo>
                <a:lnTo>
                  <a:pt x="750" y="318"/>
                </a:lnTo>
                <a:lnTo>
                  <a:pt x="752" y="318"/>
                </a:lnTo>
                <a:lnTo>
                  <a:pt x="752" y="318"/>
                </a:lnTo>
                <a:lnTo>
                  <a:pt x="755" y="318"/>
                </a:lnTo>
                <a:lnTo>
                  <a:pt x="757" y="317"/>
                </a:lnTo>
                <a:lnTo>
                  <a:pt x="757" y="317"/>
                </a:lnTo>
                <a:lnTo>
                  <a:pt x="758" y="318"/>
                </a:lnTo>
                <a:lnTo>
                  <a:pt x="760" y="320"/>
                </a:lnTo>
                <a:lnTo>
                  <a:pt x="762" y="320"/>
                </a:lnTo>
                <a:lnTo>
                  <a:pt x="763" y="322"/>
                </a:lnTo>
                <a:lnTo>
                  <a:pt x="767" y="322"/>
                </a:lnTo>
                <a:lnTo>
                  <a:pt x="768" y="322"/>
                </a:lnTo>
                <a:lnTo>
                  <a:pt x="768" y="322"/>
                </a:lnTo>
                <a:lnTo>
                  <a:pt x="768" y="323"/>
                </a:lnTo>
                <a:lnTo>
                  <a:pt x="768" y="325"/>
                </a:lnTo>
                <a:lnTo>
                  <a:pt x="768" y="325"/>
                </a:lnTo>
                <a:lnTo>
                  <a:pt x="768" y="327"/>
                </a:lnTo>
                <a:lnTo>
                  <a:pt x="767" y="330"/>
                </a:lnTo>
                <a:lnTo>
                  <a:pt x="767" y="330"/>
                </a:lnTo>
                <a:lnTo>
                  <a:pt x="767" y="332"/>
                </a:lnTo>
                <a:lnTo>
                  <a:pt x="767" y="332"/>
                </a:lnTo>
                <a:lnTo>
                  <a:pt x="767" y="333"/>
                </a:lnTo>
                <a:lnTo>
                  <a:pt x="767" y="333"/>
                </a:lnTo>
                <a:lnTo>
                  <a:pt x="767" y="333"/>
                </a:lnTo>
                <a:lnTo>
                  <a:pt x="768" y="333"/>
                </a:lnTo>
                <a:lnTo>
                  <a:pt x="768" y="333"/>
                </a:lnTo>
                <a:lnTo>
                  <a:pt x="773" y="330"/>
                </a:lnTo>
                <a:lnTo>
                  <a:pt x="773" y="330"/>
                </a:lnTo>
                <a:lnTo>
                  <a:pt x="773" y="330"/>
                </a:lnTo>
                <a:lnTo>
                  <a:pt x="775" y="332"/>
                </a:lnTo>
                <a:lnTo>
                  <a:pt x="775" y="332"/>
                </a:lnTo>
                <a:lnTo>
                  <a:pt x="775" y="333"/>
                </a:lnTo>
                <a:lnTo>
                  <a:pt x="775" y="333"/>
                </a:lnTo>
                <a:lnTo>
                  <a:pt x="773" y="335"/>
                </a:lnTo>
                <a:lnTo>
                  <a:pt x="773" y="335"/>
                </a:lnTo>
                <a:lnTo>
                  <a:pt x="773" y="337"/>
                </a:lnTo>
                <a:lnTo>
                  <a:pt x="773" y="337"/>
                </a:lnTo>
                <a:lnTo>
                  <a:pt x="773" y="338"/>
                </a:lnTo>
                <a:lnTo>
                  <a:pt x="773" y="338"/>
                </a:lnTo>
                <a:lnTo>
                  <a:pt x="773" y="340"/>
                </a:lnTo>
                <a:lnTo>
                  <a:pt x="775" y="340"/>
                </a:lnTo>
                <a:lnTo>
                  <a:pt x="778" y="342"/>
                </a:lnTo>
                <a:lnTo>
                  <a:pt x="778" y="342"/>
                </a:lnTo>
                <a:lnTo>
                  <a:pt x="778" y="344"/>
                </a:lnTo>
                <a:lnTo>
                  <a:pt x="778" y="344"/>
                </a:lnTo>
                <a:lnTo>
                  <a:pt x="778" y="345"/>
                </a:lnTo>
                <a:lnTo>
                  <a:pt x="778" y="345"/>
                </a:lnTo>
                <a:lnTo>
                  <a:pt x="778" y="347"/>
                </a:lnTo>
                <a:lnTo>
                  <a:pt x="778" y="349"/>
                </a:lnTo>
                <a:lnTo>
                  <a:pt x="780" y="352"/>
                </a:lnTo>
                <a:lnTo>
                  <a:pt x="780" y="354"/>
                </a:lnTo>
                <a:lnTo>
                  <a:pt x="780" y="354"/>
                </a:lnTo>
                <a:lnTo>
                  <a:pt x="780" y="355"/>
                </a:lnTo>
                <a:lnTo>
                  <a:pt x="782" y="357"/>
                </a:lnTo>
                <a:lnTo>
                  <a:pt x="783" y="357"/>
                </a:lnTo>
                <a:lnTo>
                  <a:pt x="783" y="359"/>
                </a:lnTo>
                <a:lnTo>
                  <a:pt x="783" y="360"/>
                </a:lnTo>
                <a:lnTo>
                  <a:pt x="783" y="360"/>
                </a:lnTo>
                <a:lnTo>
                  <a:pt x="783" y="362"/>
                </a:lnTo>
                <a:lnTo>
                  <a:pt x="783" y="362"/>
                </a:lnTo>
                <a:lnTo>
                  <a:pt x="783" y="364"/>
                </a:lnTo>
                <a:lnTo>
                  <a:pt x="783" y="364"/>
                </a:lnTo>
                <a:lnTo>
                  <a:pt x="783" y="364"/>
                </a:lnTo>
                <a:lnTo>
                  <a:pt x="785" y="365"/>
                </a:lnTo>
                <a:lnTo>
                  <a:pt x="785" y="365"/>
                </a:lnTo>
                <a:lnTo>
                  <a:pt x="785" y="365"/>
                </a:lnTo>
                <a:lnTo>
                  <a:pt x="785" y="367"/>
                </a:lnTo>
                <a:lnTo>
                  <a:pt x="785" y="367"/>
                </a:lnTo>
                <a:lnTo>
                  <a:pt x="785" y="369"/>
                </a:lnTo>
                <a:lnTo>
                  <a:pt x="782" y="370"/>
                </a:lnTo>
                <a:lnTo>
                  <a:pt x="782" y="370"/>
                </a:lnTo>
                <a:lnTo>
                  <a:pt x="780" y="372"/>
                </a:lnTo>
                <a:lnTo>
                  <a:pt x="778" y="372"/>
                </a:lnTo>
                <a:lnTo>
                  <a:pt x="778" y="374"/>
                </a:lnTo>
                <a:lnTo>
                  <a:pt x="778" y="375"/>
                </a:lnTo>
                <a:lnTo>
                  <a:pt x="777" y="375"/>
                </a:lnTo>
                <a:lnTo>
                  <a:pt x="777" y="377"/>
                </a:lnTo>
                <a:lnTo>
                  <a:pt x="777" y="379"/>
                </a:lnTo>
                <a:lnTo>
                  <a:pt x="777" y="379"/>
                </a:lnTo>
                <a:lnTo>
                  <a:pt x="777" y="379"/>
                </a:lnTo>
                <a:lnTo>
                  <a:pt x="777" y="381"/>
                </a:lnTo>
                <a:lnTo>
                  <a:pt x="777" y="382"/>
                </a:lnTo>
                <a:lnTo>
                  <a:pt x="777" y="382"/>
                </a:lnTo>
                <a:lnTo>
                  <a:pt x="777" y="384"/>
                </a:lnTo>
                <a:lnTo>
                  <a:pt x="777" y="384"/>
                </a:lnTo>
                <a:lnTo>
                  <a:pt x="778" y="384"/>
                </a:lnTo>
                <a:lnTo>
                  <a:pt x="778" y="386"/>
                </a:lnTo>
                <a:lnTo>
                  <a:pt x="778" y="386"/>
                </a:lnTo>
                <a:lnTo>
                  <a:pt x="778" y="387"/>
                </a:lnTo>
                <a:lnTo>
                  <a:pt x="778" y="387"/>
                </a:lnTo>
                <a:lnTo>
                  <a:pt x="778" y="389"/>
                </a:lnTo>
                <a:lnTo>
                  <a:pt x="780" y="391"/>
                </a:lnTo>
                <a:lnTo>
                  <a:pt x="780" y="392"/>
                </a:lnTo>
                <a:lnTo>
                  <a:pt x="780" y="392"/>
                </a:lnTo>
                <a:lnTo>
                  <a:pt x="780" y="394"/>
                </a:lnTo>
                <a:lnTo>
                  <a:pt x="780" y="394"/>
                </a:lnTo>
                <a:lnTo>
                  <a:pt x="780" y="396"/>
                </a:lnTo>
                <a:lnTo>
                  <a:pt x="780" y="397"/>
                </a:lnTo>
                <a:lnTo>
                  <a:pt x="780" y="397"/>
                </a:lnTo>
                <a:lnTo>
                  <a:pt x="780" y="399"/>
                </a:lnTo>
                <a:lnTo>
                  <a:pt x="780" y="399"/>
                </a:lnTo>
                <a:lnTo>
                  <a:pt x="782" y="401"/>
                </a:lnTo>
                <a:lnTo>
                  <a:pt x="782" y="401"/>
                </a:lnTo>
                <a:lnTo>
                  <a:pt x="782" y="402"/>
                </a:lnTo>
                <a:lnTo>
                  <a:pt x="785" y="402"/>
                </a:lnTo>
                <a:lnTo>
                  <a:pt x="785" y="402"/>
                </a:lnTo>
                <a:lnTo>
                  <a:pt x="790" y="401"/>
                </a:lnTo>
                <a:lnTo>
                  <a:pt x="790" y="402"/>
                </a:lnTo>
                <a:lnTo>
                  <a:pt x="790" y="402"/>
                </a:lnTo>
                <a:lnTo>
                  <a:pt x="790" y="402"/>
                </a:lnTo>
                <a:lnTo>
                  <a:pt x="792" y="404"/>
                </a:lnTo>
                <a:lnTo>
                  <a:pt x="792" y="404"/>
                </a:lnTo>
                <a:lnTo>
                  <a:pt x="792" y="406"/>
                </a:lnTo>
                <a:lnTo>
                  <a:pt x="792" y="406"/>
                </a:lnTo>
                <a:lnTo>
                  <a:pt x="794" y="407"/>
                </a:lnTo>
                <a:lnTo>
                  <a:pt x="794" y="409"/>
                </a:lnTo>
                <a:lnTo>
                  <a:pt x="795" y="409"/>
                </a:lnTo>
                <a:lnTo>
                  <a:pt x="795" y="411"/>
                </a:lnTo>
                <a:lnTo>
                  <a:pt x="795" y="411"/>
                </a:lnTo>
                <a:lnTo>
                  <a:pt x="797" y="414"/>
                </a:lnTo>
                <a:lnTo>
                  <a:pt x="799" y="417"/>
                </a:lnTo>
                <a:lnTo>
                  <a:pt x="799" y="417"/>
                </a:lnTo>
                <a:lnTo>
                  <a:pt x="799" y="419"/>
                </a:lnTo>
                <a:lnTo>
                  <a:pt x="799" y="419"/>
                </a:lnTo>
                <a:lnTo>
                  <a:pt x="799" y="421"/>
                </a:lnTo>
                <a:lnTo>
                  <a:pt x="799" y="423"/>
                </a:lnTo>
                <a:lnTo>
                  <a:pt x="799" y="423"/>
                </a:lnTo>
                <a:lnTo>
                  <a:pt x="799" y="424"/>
                </a:lnTo>
                <a:lnTo>
                  <a:pt x="799" y="424"/>
                </a:lnTo>
                <a:lnTo>
                  <a:pt x="799" y="426"/>
                </a:lnTo>
                <a:lnTo>
                  <a:pt x="799" y="426"/>
                </a:lnTo>
                <a:lnTo>
                  <a:pt x="799" y="426"/>
                </a:lnTo>
                <a:lnTo>
                  <a:pt x="800" y="429"/>
                </a:lnTo>
                <a:lnTo>
                  <a:pt x="800" y="431"/>
                </a:lnTo>
                <a:lnTo>
                  <a:pt x="800" y="431"/>
                </a:lnTo>
                <a:lnTo>
                  <a:pt x="800" y="433"/>
                </a:lnTo>
                <a:lnTo>
                  <a:pt x="800" y="433"/>
                </a:lnTo>
                <a:lnTo>
                  <a:pt x="800" y="434"/>
                </a:lnTo>
                <a:lnTo>
                  <a:pt x="800" y="434"/>
                </a:lnTo>
                <a:lnTo>
                  <a:pt x="800" y="434"/>
                </a:lnTo>
                <a:lnTo>
                  <a:pt x="800" y="436"/>
                </a:lnTo>
                <a:lnTo>
                  <a:pt x="800" y="436"/>
                </a:lnTo>
                <a:lnTo>
                  <a:pt x="800" y="436"/>
                </a:lnTo>
                <a:lnTo>
                  <a:pt x="800" y="438"/>
                </a:lnTo>
                <a:lnTo>
                  <a:pt x="800" y="438"/>
                </a:lnTo>
                <a:lnTo>
                  <a:pt x="800" y="439"/>
                </a:lnTo>
                <a:lnTo>
                  <a:pt x="800" y="439"/>
                </a:lnTo>
                <a:lnTo>
                  <a:pt x="800" y="441"/>
                </a:lnTo>
                <a:lnTo>
                  <a:pt x="800" y="441"/>
                </a:lnTo>
                <a:lnTo>
                  <a:pt x="800" y="443"/>
                </a:lnTo>
                <a:lnTo>
                  <a:pt x="800" y="443"/>
                </a:lnTo>
                <a:lnTo>
                  <a:pt x="802" y="444"/>
                </a:lnTo>
                <a:lnTo>
                  <a:pt x="802" y="446"/>
                </a:lnTo>
                <a:lnTo>
                  <a:pt x="802" y="446"/>
                </a:lnTo>
                <a:lnTo>
                  <a:pt x="800" y="448"/>
                </a:lnTo>
                <a:lnTo>
                  <a:pt x="800" y="449"/>
                </a:lnTo>
                <a:lnTo>
                  <a:pt x="800" y="449"/>
                </a:lnTo>
                <a:lnTo>
                  <a:pt x="800" y="449"/>
                </a:lnTo>
                <a:lnTo>
                  <a:pt x="800" y="451"/>
                </a:lnTo>
                <a:lnTo>
                  <a:pt x="800" y="451"/>
                </a:lnTo>
                <a:lnTo>
                  <a:pt x="800" y="453"/>
                </a:lnTo>
                <a:lnTo>
                  <a:pt x="800" y="453"/>
                </a:lnTo>
                <a:lnTo>
                  <a:pt x="800" y="454"/>
                </a:lnTo>
                <a:lnTo>
                  <a:pt x="802" y="454"/>
                </a:lnTo>
                <a:lnTo>
                  <a:pt x="805" y="454"/>
                </a:lnTo>
                <a:lnTo>
                  <a:pt x="807" y="456"/>
                </a:lnTo>
                <a:lnTo>
                  <a:pt x="810" y="456"/>
                </a:lnTo>
                <a:lnTo>
                  <a:pt x="810" y="456"/>
                </a:lnTo>
                <a:lnTo>
                  <a:pt x="810" y="456"/>
                </a:lnTo>
                <a:lnTo>
                  <a:pt x="810" y="458"/>
                </a:lnTo>
                <a:lnTo>
                  <a:pt x="810" y="458"/>
                </a:lnTo>
                <a:lnTo>
                  <a:pt x="810" y="460"/>
                </a:lnTo>
                <a:lnTo>
                  <a:pt x="810" y="460"/>
                </a:lnTo>
                <a:lnTo>
                  <a:pt x="814" y="460"/>
                </a:lnTo>
                <a:lnTo>
                  <a:pt x="814" y="460"/>
                </a:lnTo>
                <a:lnTo>
                  <a:pt x="814" y="461"/>
                </a:lnTo>
                <a:lnTo>
                  <a:pt x="814" y="461"/>
                </a:lnTo>
                <a:lnTo>
                  <a:pt x="814" y="461"/>
                </a:lnTo>
                <a:lnTo>
                  <a:pt x="814" y="463"/>
                </a:lnTo>
                <a:lnTo>
                  <a:pt x="814" y="463"/>
                </a:lnTo>
                <a:lnTo>
                  <a:pt x="814" y="465"/>
                </a:lnTo>
                <a:lnTo>
                  <a:pt x="814" y="465"/>
                </a:lnTo>
                <a:lnTo>
                  <a:pt x="814" y="465"/>
                </a:lnTo>
                <a:lnTo>
                  <a:pt x="815" y="465"/>
                </a:lnTo>
                <a:lnTo>
                  <a:pt x="825" y="468"/>
                </a:lnTo>
                <a:lnTo>
                  <a:pt x="825" y="468"/>
                </a:lnTo>
                <a:lnTo>
                  <a:pt x="827" y="468"/>
                </a:lnTo>
                <a:lnTo>
                  <a:pt x="827" y="470"/>
                </a:lnTo>
                <a:lnTo>
                  <a:pt x="827" y="470"/>
                </a:lnTo>
                <a:lnTo>
                  <a:pt x="825" y="471"/>
                </a:lnTo>
                <a:lnTo>
                  <a:pt x="824" y="476"/>
                </a:lnTo>
                <a:lnTo>
                  <a:pt x="824" y="476"/>
                </a:lnTo>
                <a:lnTo>
                  <a:pt x="824" y="476"/>
                </a:lnTo>
                <a:lnTo>
                  <a:pt x="824" y="478"/>
                </a:lnTo>
                <a:lnTo>
                  <a:pt x="824" y="478"/>
                </a:lnTo>
                <a:lnTo>
                  <a:pt x="824" y="478"/>
                </a:lnTo>
                <a:lnTo>
                  <a:pt x="824" y="480"/>
                </a:lnTo>
                <a:lnTo>
                  <a:pt x="824" y="480"/>
                </a:lnTo>
                <a:lnTo>
                  <a:pt x="824" y="480"/>
                </a:lnTo>
                <a:lnTo>
                  <a:pt x="822" y="481"/>
                </a:lnTo>
                <a:lnTo>
                  <a:pt x="822" y="481"/>
                </a:lnTo>
                <a:lnTo>
                  <a:pt x="822" y="483"/>
                </a:lnTo>
                <a:lnTo>
                  <a:pt x="822" y="483"/>
                </a:lnTo>
                <a:lnTo>
                  <a:pt x="822" y="483"/>
                </a:lnTo>
                <a:lnTo>
                  <a:pt x="822" y="483"/>
                </a:lnTo>
                <a:lnTo>
                  <a:pt x="822" y="483"/>
                </a:lnTo>
                <a:lnTo>
                  <a:pt x="820" y="483"/>
                </a:lnTo>
                <a:lnTo>
                  <a:pt x="820" y="483"/>
                </a:lnTo>
                <a:lnTo>
                  <a:pt x="819" y="483"/>
                </a:lnTo>
                <a:lnTo>
                  <a:pt x="819" y="483"/>
                </a:lnTo>
                <a:lnTo>
                  <a:pt x="814" y="483"/>
                </a:lnTo>
                <a:lnTo>
                  <a:pt x="814" y="483"/>
                </a:lnTo>
                <a:lnTo>
                  <a:pt x="812" y="483"/>
                </a:lnTo>
                <a:lnTo>
                  <a:pt x="812" y="483"/>
                </a:lnTo>
                <a:lnTo>
                  <a:pt x="812" y="483"/>
                </a:lnTo>
                <a:lnTo>
                  <a:pt x="810" y="485"/>
                </a:lnTo>
                <a:lnTo>
                  <a:pt x="810" y="485"/>
                </a:lnTo>
                <a:lnTo>
                  <a:pt x="810" y="485"/>
                </a:lnTo>
                <a:lnTo>
                  <a:pt x="810" y="486"/>
                </a:lnTo>
                <a:lnTo>
                  <a:pt x="810" y="486"/>
                </a:lnTo>
                <a:lnTo>
                  <a:pt x="810" y="486"/>
                </a:lnTo>
                <a:lnTo>
                  <a:pt x="810" y="488"/>
                </a:lnTo>
                <a:lnTo>
                  <a:pt x="807" y="491"/>
                </a:lnTo>
                <a:lnTo>
                  <a:pt x="807" y="493"/>
                </a:lnTo>
                <a:lnTo>
                  <a:pt x="805" y="493"/>
                </a:lnTo>
                <a:lnTo>
                  <a:pt x="805" y="493"/>
                </a:lnTo>
                <a:lnTo>
                  <a:pt x="805" y="495"/>
                </a:lnTo>
                <a:lnTo>
                  <a:pt x="805" y="495"/>
                </a:lnTo>
                <a:lnTo>
                  <a:pt x="805" y="497"/>
                </a:lnTo>
                <a:lnTo>
                  <a:pt x="805" y="497"/>
                </a:lnTo>
                <a:lnTo>
                  <a:pt x="805" y="497"/>
                </a:lnTo>
                <a:lnTo>
                  <a:pt x="807" y="498"/>
                </a:lnTo>
                <a:lnTo>
                  <a:pt x="807" y="498"/>
                </a:lnTo>
                <a:lnTo>
                  <a:pt x="807" y="500"/>
                </a:lnTo>
                <a:lnTo>
                  <a:pt x="807" y="500"/>
                </a:lnTo>
                <a:lnTo>
                  <a:pt x="809" y="502"/>
                </a:lnTo>
                <a:lnTo>
                  <a:pt x="810" y="503"/>
                </a:lnTo>
                <a:lnTo>
                  <a:pt x="810" y="503"/>
                </a:lnTo>
                <a:lnTo>
                  <a:pt x="810" y="503"/>
                </a:lnTo>
                <a:lnTo>
                  <a:pt x="810" y="503"/>
                </a:lnTo>
                <a:lnTo>
                  <a:pt x="807" y="503"/>
                </a:lnTo>
                <a:lnTo>
                  <a:pt x="807" y="503"/>
                </a:lnTo>
                <a:lnTo>
                  <a:pt x="807" y="503"/>
                </a:lnTo>
                <a:lnTo>
                  <a:pt x="805" y="503"/>
                </a:lnTo>
                <a:lnTo>
                  <a:pt x="805" y="503"/>
                </a:lnTo>
                <a:lnTo>
                  <a:pt x="804" y="507"/>
                </a:lnTo>
                <a:lnTo>
                  <a:pt x="802" y="508"/>
                </a:lnTo>
                <a:lnTo>
                  <a:pt x="802" y="510"/>
                </a:lnTo>
                <a:lnTo>
                  <a:pt x="802" y="512"/>
                </a:lnTo>
                <a:lnTo>
                  <a:pt x="802" y="512"/>
                </a:lnTo>
                <a:lnTo>
                  <a:pt x="802" y="512"/>
                </a:lnTo>
                <a:lnTo>
                  <a:pt x="800" y="512"/>
                </a:lnTo>
                <a:lnTo>
                  <a:pt x="799" y="512"/>
                </a:lnTo>
                <a:lnTo>
                  <a:pt x="799" y="513"/>
                </a:lnTo>
                <a:lnTo>
                  <a:pt x="797" y="513"/>
                </a:lnTo>
                <a:lnTo>
                  <a:pt x="797" y="513"/>
                </a:lnTo>
                <a:lnTo>
                  <a:pt x="797" y="515"/>
                </a:lnTo>
                <a:lnTo>
                  <a:pt x="797" y="517"/>
                </a:lnTo>
                <a:lnTo>
                  <a:pt x="797" y="517"/>
                </a:lnTo>
                <a:lnTo>
                  <a:pt x="797" y="517"/>
                </a:lnTo>
                <a:lnTo>
                  <a:pt x="797" y="518"/>
                </a:lnTo>
                <a:lnTo>
                  <a:pt x="790" y="522"/>
                </a:lnTo>
                <a:lnTo>
                  <a:pt x="790" y="523"/>
                </a:lnTo>
                <a:lnTo>
                  <a:pt x="790" y="525"/>
                </a:lnTo>
                <a:lnTo>
                  <a:pt x="788" y="525"/>
                </a:lnTo>
                <a:lnTo>
                  <a:pt x="788" y="525"/>
                </a:lnTo>
                <a:lnTo>
                  <a:pt x="788" y="527"/>
                </a:lnTo>
                <a:lnTo>
                  <a:pt x="788" y="527"/>
                </a:lnTo>
                <a:lnTo>
                  <a:pt x="790" y="528"/>
                </a:lnTo>
                <a:lnTo>
                  <a:pt x="795" y="534"/>
                </a:lnTo>
                <a:lnTo>
                  <a:pt x="795" y="535"/>
                </a:lnTo>
                <a:lnTo>
                  <a:pt x="797" y="535"/>
                </a:lnTo>
                <a:lnTo>
                  <a:pt x="797" y="537"/>
                </a:lnTo>
                <a:lnTo>
                  <a:pt x="797" y="537"/>
                </a:lnTo>
                <a:lnTo>
                  <a:pt x="797" y="539"/>
                </a:lnTo>
                <a:lnTo>
                  <a:pt x="799" y="539"/>
                </a:lnTo>
                <a:lnTo>
                  <a:pt x="800" y="540"/>
                </a:lnTo>
                <a:lnTo>
                  <a:pt x="802" y="540"/>
                </a:lnTo>
                <a:lnTo>
                  <a:pt x="802" y="540"/>
                </a:lnTo>
                <a:lnTo>
                  <a:pt x="802" y="542"/>
                </a:lnTo>
                <a:lnTo>
                  <a:pt x="802" y="542"/>
                </a:lnTo>
                <a:lnTo>
                  <a:pt x="802" y="542"/>
                </a:lnTo>
                <a:lnTo>
                  <a:pt x="802" y="542"/>
                </a:lnTo>
                <a:lnTo>
                  <a:pt x="802" y="544"/>
                </a:lnTo>
                <a:lnTo>
                  <a:pt x="797" y="542"/>
                </a:lnTo>
                <a:lnTo>
                  <a:pt x="797" y="542"/>
                </a:lnTo>
                <a:lnTo>
                  <a:pt x="795" y="540"/>
                </a:lnTo>
                <a:lnTo>
                  <a:pt x="794" y="539"/>
                </a:lnTo>
                <a:lnTo>
                  <a:pt x="794" y="539"/>
                </a:lnTo>
                <a:lnTo>
                  <a:pt x="794" y="539"/>
                </a:lnTo>
                <a:lnTo>
                  <a:pt x="794" y="539"/>
                </a:lnTo>
                <a:lnTo>
                  <a:pt x="792" y="539"/>
                </a:lnTo>
                <a:lnTo>
                  <a:pt x="790" y="539"/>
                </a:lnTo>
                <a:lnTo>
                  <a:pt x="790" y="540"/>
                </a:lnTo>
                <a:lnTo>
                  <a:pt x="790" y="540"/>
                </a:lnTo>
                <a:lnTo>
                  <a:pt x="790" y="540"/>
                </a:lnTo>
                <a:lnTo>
                  <a:pt x="790" y="542"/>
                </a:lnTo>
                <a:lnTo>
                  <a:pt x="790" y="542"/>
                </a:lnTo>
                <a:lnTo>
                  <a:pt x="790" y="544"/>
                </a:lnTo>
                <a:lnTo>
                  <a:pt x="790" y="544"/>
                </a:lnTo>
                <a:lnTo>
                  <a:pt x="794" y="545"/>
                </a:lnTo>
                <a:lnTo>
                  <a:pt x="794" y="547"/>
                </a:lnTo>
                <a:lnTo>
                  <a:pt x="794" y="547"/>
                </a:lnTo>
                <a:lnTo>
                  <a:pt x="794" y="547"/>
                </a:lnTo>
                <a:lnTo>
                  <a:pt x="794" y="547"/>
                </a:lnTo>
                <a:lnTo>
                  <a:pt x="794" y="547"/>
                </a:lnTo>
                <a:lnTo>
                  <a:pt x="792" y="549"/>
                </a:lnTo>
                <a:lnTo>
                  <a:pt x="790" y="549"/>
                </a:lnTo>
                <a:lnTo>
                  <a:pt x="790" y="549"/>
                </a:lnTo>
                <a:lnTo>
                  <a:pt x="788" y="547"/>
                </a:lnTo>
                <a:lnTo>
                  <a:pt x="788" y="547"/>
                </a:lnTo>
                <a:lnTo>
                  <a:pt x="788" y="547"/>
                </a:lnTo>
                <a:lnTo>
                  <a:pt x="788" y="549"/>
                </a:lnTo>
                <a:lnTo>
                  <a:pt x="787" y="549"/>
                </a:lnTo>
                <a:lnTo>
                  <a:pt x="787" y="549"/>
                </a:lnTo>
                <a:lnTo>
                  <a:pt x="787" y="550"/>
                </a:lnTo>
                <a:lnTo>
                  <a:pt x="787" y="550"/>
                </a:lnTo>
                <a:lnTo>
                  <a:pt x="787" y="552"/>
                </a:lnTo>
                <a:lnTo>
                  <a:pt x="785" y="554"/>
                </a:lnTo>
                <a:lnTo>
                  <a:pt x="785" y="554"/>
                </a:lnTo>
                <a:lnTo>
                  <a:pt x="787" y="557"/>
                </a:lnTo>
                <a:lnTo>
                  <a:pt x="787" y="559"/>
                </a:lnTo>
                <a:lnTo>
                  <a:pt x="787" y="559"/>
                </a:lnTo>
                <a:lnTo>
                  <a:pt x="787" y="560"/>
                </a:lnTo>
                <a:lnTo>
                  <a:pt x="787" y="560"/>
                </a:lnTo>
                <a:lnTo>
                  <a:pt x="788" y="562"/>
                </a:lnTo>
                <a:lnTo>
                  <a:pt x="788" y="564"/>
                </a:lnTo>
                <a:lnTo>
                  <a:pt x="788" y="564"/>
                </a:lnTo>
                <a:lnTo>
                  <a:pt x="788" y="564"/>
                </a:lnTo>
                <a:lnTo>
                  <a:pt x="788" y="565"/>
                </a:lnTo>
                <a:lnTo>
                  <a:pt x="788" y="565"/>
                </a:lnTo>
                <a:lnTo>
                  <a:pt x="788" y="565"/>
                </a:lnTo>
                <a:lnTo>
                  <a:pt x="788" y="567"/>
                </a:lnTo>
                <a:lnTo>
                  <a:pt x="788" y="567"/>
                </a:lnTo>
                <a:lnTo>
                  <a:pt x="787" y="567"/>
                </a:lnTo>
                <a:lnTo>
                  <a:pt x="787" y="567"/>
                </a:lnTo>
                <a:lnTo>
                  <a:pt x="785" y="567"/>
                </a:lnTo>
                <a:lnTo>
                  <a:pt x="785" y="565"/>
                </a:lnTo>
                <a:lnTo>
                  <a:pt x="783" y="565"/>
                </a:lnTo>
                <a:lnTo>
                  <a:pt x="783" y="565"/>
                </a:lnTo>
                <a:lnTo>
                  <a:pt x="783" y="565"/>
                </a:lnTo>
                <a:lnTo>
                  <a:pt x="782" y="565"/>
                </a:lnTo>
                <a:lnTo>
                  <a:pt x="782" y="565"/>
                </a:lnTo>
                <a:lnTo>
                  <a:pt x="782" y="565"/>
                </a:lnTo>
                <a:lnTo>
                  <a:pt x="782" y="565"/>
                </a:lnTo>
                <a:lnTo>
                  <a:pt x="782" y="567"/>
                </a:lnTo>
                <a:lnTo>
                  <a:pt x="782" y="567"/>
                </a:lnTo>
                <a:lnTo>
                  <a:pt x="783" y="569"/>
                </a:lnTo>
                <a:lnTo>
                  <a:pt x="783" y="571"/>
                </a:lnTo>
                <a:lnTo>
                  <a:pt x="783" y="571"/>
                </a:lnTo>
                <a:lnTo>
                  <a:pt x="783" y="571"/>
                </a:lnTo>
                <a:lnTo>
                  <a:pt x="783" y="572"/>
                </a:lnTo>
                <a:lnTo>
                  <a:pt x="783" y="574"/>
                </a:lnTo>
                <a:lnTo>
                  <a:pt x="783" y="574"/>
                </a:lnTo>
                <a:lnTo>
                  <a:pt x="783" y="574"/>
                </a:lnTo>
                <a:lnTo>
                  <a:pt x="783" y="576"/>
                </a:lnTo>
                <a:lnTo>
                  <a:pt x="787" y="577"/>
                </a:lnTo>
                <a:lnTo>
                  <a:pt x="787" y="577"/>
                </a:lnTo>
                <a:lnTo>
                  <a:pt x="787" y="579"/>
                </a:lnTo>
                <a:lnTo>
                  <a:pt x="787" y="579"/>
                </a:lnTo>
                <a:lnTo>
                  <a:pt x="788" y="579"/>
                </a:lnTo>
                <a:lnTo>
                  <a:pt x="788" y="581"/>
                </a:lnTo>
                <a:lnTo>
                  <a:pt x="788" y="581"/>
                </a:lnTo>
                <a:lnTo>
                  <a:pt x="788" y="581"/>
                </a:lnTo>
                <a:lnTo>
                  <a:pt x="787" y="582"/>
                </a:lnTo>
                <a:lnTo>
                  <a:pt x="787" y="584"/>
                </a:lnTo>
                <a:lnTo>
                  <a:pt x="788" y="584"/>
                </a:lnTo>
                <a:lnTo>
                  <a:pt x="788" y="584"/>
                </a:lnTo>
                <a:lnTo>
                  <a:pt x="790" y="584"/>
                </a:lnTo>
                <a:lnTo>
                  <a:pt x="790" y="584"/>
                </a:lnTo>
                <a:lnTo>
                  <a:pt x="792" y="582"/>
                </a:lnTo>
                <a:lnTo>
                  <a:pt x="792" y="582"/>
                </a:lnTo>
                <a:lnTo>
                  <a:pt x="795" y="582"/>
                </a:lnTo>
                <a:lnTo>
                  <a:pt x="795" y="582"/>
                </a:lnTo>
                <a:lnTo>
                  <a:pt x="795" y="582"/>
                </a:lnTo>
                <a:lnTo>
                  <a:pt x="797" y="581"/>
                </a:lnTo>
                <a:lnTo>
                  <a:pt x="797" y="579"/>
                </a:lnTo>
                <a:lnTo>
                  <a:pt x="799" y="579"/>
                </a:lnTo>
                <a:lnTo>
                  <a:pt x="799" y="579"/>
                </a:lnTo>
                <a:lnTo>
                  <a:pt x="800" y="581"/>
                </a:lnTo>
                <a:lnTo>
                  <a:pt x="800" y="581"/>
                </a:lnTo>
                <a:lnTo>
                  <a:pt x="804" y="582"/>
                </a:lnTo>
                <a:lnTo>
                  <a:pt x="804" y="582"/>
                </a:lnTo>
                <a:lnTo>
                  <a:pt x="804" y="584"/>
                </a:lnTo>
                <a:lnTo>
                  <a:pt x="804" y="584"/>
                </a:lnTo>
                <a:lnTo>
                  <a:pt x="804" y="586"/>
                </a:lnTo>
                <a:lnTo>
                  <a:pt x="804" y="586"/>
                </a:lnTo>
                <a:lnTo>
                  <a:pt x="804" y="586"/>
                </a:lnTo>
                <a:lnTo>
                  <a:pt x="802" y="586"/>
                </a:lnTo>
                <a:lnTo>
                  <a:pt x="802" y="586"/>
                </a:lnTo>
                <a:lnTo>
                  <a:pt x="802" y="587"/>
                </a:lnTo>
                <a:lnTo>
                  <a:pt x="800" y="587"/>
                </a:lnTo>
                <a:lnTo>
                  <a:pt x="800" y="587"/>
                </a:lnTo>
                <a:lnTo>
                  <a:pt x="800" y="589"/>
                </a:lnTo>
                <a:lnTo>
                  <a:pt x="800" y="589"/>
                </a:lnTo>
                <a:lnTo>
                  <a:pt x="802" y="589"/>
                </a:lnTo>
                <a:lnTo>
                  <a:pt x="802" y="589"/>
                </a:lnTo>
                <a:lnTo>
                  <a:pt x="804" y="591"/>
                </a:lnTo>
                <a:lnTo>
                  <a:pt x="805" y="591"/>
                </a:lnTo>
                <a:lnTo>
                  <a:pt x="807" y="591"/>
                </a:lnTo>
                <a:lnTo>
                  <a:pt x="809" y="589"/>
                </a:lnTo>
                <a:lnTo>
                  <a:pt x="809" y="589"/>
                </a:lnTo>
                <a:lnTo>
                  <a:pt x="809" y="589"/>
                </a:lnTo>
                <a:lnTo>
                  <a:pt x="810" y="587"/>
                </a:lnTo>
                <a:lnTo>
                  <a:pt x="810" y="587"/>
                </a:lnTo>
                <a:lnTo>
                  <a:pt x="810" y="587"/>
                </a:lnTo>
                <a:lnTo>
                  <a:pt x="814" y="587"/>
                </a:lnTo>
                <a:lnTo>
                  <a:pt x="814" y="586"/>
                </a:lnTo>
                <a:lnTo>
                  <a:pt x="814" y="586"/>
                </a:lnTo>
                <a:lnTo>
                  <a:pt x="815" y="586"/>
                </a:lnTo>
                <a:lnTo>
                  <a:pt x="815" y="586"/>
                </a:lnTo>
                <a:lnTo>
                  <a:pt x="824" y="584"/>
                </a:lnTo>
                <a:lnTo>
                  <a:pt x="824" y="584"/>
                </a:lnTo>
                <a:lnTo>
                  <a:pt x="824" y="582"/>
                </a:lnTo>
                <a:lnTo>
                  <a:pt x="825" y="582"/>
                </a:lnTo>
                <a:lnTo>
                  <a:pt x="824" y="582"/>
                </a:lnTo>
                <a:lnTo>
                  <a:pt x="824" y="581"/>
                </a:lnTo>
                <a:lnTo>
                  <a:pt x="824" y="581"/>
                </a:lnTo>
                <a:lnTo>
                  <a:pt x="824" y="579"/>
                </a:lnTo>
                <a:lnTo>
                  <a:pt x="822" y="579"/>
                </a:lnTo>
                <a:lnTo>
                  <a:pt x="822" y="579"/>
                </a:lnTo>
                <a:lnTo>
                  <a:pt x="822" y="577"/>
                </a:lnTo>
                <a:lnTo>
                  <a:pt x="824" y="577"/>
                </a:lnTo>
                <a:lnTo>
                  <a:pt x="824" y="577"/>
                </a:lnTo>
                <a:lnTo>
                  <a:pt x="824" y="576"/>
                </a:lnTo>
                <a:lnTo>
                  <a:pt x="824" y="576"/>
                </a:lnTo>
                <a:lnTo>
                  <a:pt x="825" y="576"/>
                </a:lnTo>
                <a:lnTo>
                  <a:pt x="825" y="577"/>
                </a:lnTo>
                <a:lnTo>
                  <a:pt x="827" y="577"/>
                </a:lnTo>
                <a:lnTo>
                  <a:pt x="827" y="579"/>
                </a:lnTo>
                <a:lnTo>
                  <a:pt x="829" y="579"/>
                </a:lnTo>
                <a:lnTo>
                  <a:pt x="829" y="581"/>
                </a:lnTo>
                <a:lnTo>
                  <a:pt x="829" y="581"/>
                </a:lnTo>
                <a:lnTo>
                  <a:pt x="829" y="581"/>
                </a:lnTo>
                <a:lnTo>
                  <a:pt x="831" y="582"/>
                </a:lnTo>
                <a:lnTo>
                  <a:pt x="831" y="584"/>
                </a:lnTo>
                <a:lnTo>
                  <a:pt x="831" y="584"/>
                </a:lnTo>
                <a:lnTo>
                  <a:pt x="831" y="584"/>
                </a:lnTo>
                <a:lnTo>
                  <a:pt x="831" y="586"/>
                </a:lnTo>
                <a:lnTo>
                  <a:pt x="832" y="586"/>
                </a:lnTo>
                <a:lnTo>
                  <a:pt x="832" y="586"/>
                </a:lnTo>
                <a:lnTo>
                  <a:pt x="832" y="586"/>
                </a:lnTo>
                <a:lnTo>
                  <a:pt x="837" y="586"/>
                </a:lnTo>
                <a:lnTo>
                  <a:pt x="839" y="586"/>
                </a:lnTo>
                <a:lnTo>
                  <a:pt x="841" y="586"/>
                </a:lnTo>
                <a:lnTo>
                  <a:pt x="841" y="587"/>
                </a:lnTo>
                <a:lnTo>
                  <a:pt x="842" y="587"/>
                </a:lnTo>
                <a:lnTo>
                  <a:pt x="842" y="587"/>
                </a:lnTo>
                <a:lnTo>
                  <a:pt x="846" y="589"/>
                </a:lnTo>
                <a:lnTo>
                  <a:pt x="847" y="589"/>
                </a:lnTo>
                <a:lnTo>
                  <a:pt x="847" y="591"/>
                </a:lnTo>
                <a:lnTo>
                  <a:pt x="847" y="591"/>
                </a:lnTo>
                <a:lnTo>
                  <a:pt x="847" y="591"/>
                </a:lnTo>
                <a:lnTo>
                  <a:pt x="849" y="591"/>
                </a:lnTo>
                <a:lnTo>
                  <a:pt x="849" y="592"/>
                </a:lnTo>
                <a:lnTo>
                  <a:pt x="854" y="592"/>
                </a:lnTo>
                <a:lnTo>
                  <a:pt x="856" y="592"/>
                </a:lnTo>
                <a:lnTo>
                  <a:pt x="856" y="592"/>
                </a:lnTo>
                <a:lnTo>
                  <a:pt x="856" y="592"/>
                </a:lnTo>
                <a:lnTo>
                  <a:pt x="856" y="594"/>
                </a:lnTo>
                <a:lnTo>
                  <a:pt x="856" y="596"/>
                </a:lnTo>
                <a:lnTo>
                  <a:pt x="856" y="596"/>
                </a:lnTo>
                <a:lnTo>
                  <a:pt x="856" y="596"/>
                </a:lnTo>
                <a:lnTo>
                  <a:pt x="857" y="597"/>
                </a:lnTo>
                <a:lnTo>
                  <a:pt x="857" y="597"/>
                </a:lnTo>
                <a:lnTo>
                  <a:pt x="861" y="599"/>
                </a:lnTo>
                <a:lnTo>
                  <a:pt x="861" y="599"/>
                </a:lnTo>
                <a:lnTo>
                  <a:pt x="861" y="599"/>
                </a:lnTo>
                <a:lnTo>
                  <a:pt x="862" y="599"/>
                </a:lnTo>
                <a:lnTo>
                  <a:pt x="866" y="597"/>
                </a:lnTo>
                <a:lnTo>
                  <a:pt x="869" y="594"/>
                </a:lnTo>
                <a:lnTo>
                  <a:pt x="871" y="594"/>
                </a:lnTo>
                <a:lnTo>
                  <a:pt x="871" y="592"/>
                </a:lnTo>
                <a:lnTo>
                  <a:pt x="873" y="594"/>
                </a:lnTo>
                <a:lnTo>
                  <a:pt x="874" y="594"/>
                </a:lnTo>
                <a:lnTo>
                  <a:pt x="876" y="594"/>
                </a:lnTo>
                <a:lnTo>
                  <a:pt x="876" y="596"/>
                </a:lnTo>
                <a:lnTo>
                  <a:pt x="876" y="596"/>
                </a:lnTo>
                <a:lnTo>
                  <a:pt x="876" y="597"/>
                </a:lnTo>
                <a:lnTo>
                  <a:pt x="876" y="597"/>
                </a:lnTo>
                <a:lnTo>
                  <a:pt x="876" y="597"/>
                </a:lnTo>
                <a:lnTo>
                  <a:pt x="878" y="597"/>
                </a:lnTo>
                <a:lnTo>
                  <a:pt x="878" y="599"/>
                </a:lnTo>
                <a:lnTo>
                  <a:pt x="883" y="601"/>
                </a:lnTo>
                <a:lnTo>
                  <a:pt x="884" y="602"/>
                </a:lnTo>
                <a:lnTo>
                  <a:pt x="884" y="602"/>
                </a:lnTo>
                <a:lnTo>
                  <a:pt x="886" y="604"/>
                </a:lnTo>
                <a:lnTo>
                  <a:pt x="886" y="604"/>
                </a:lnTo>
                <a:lnTo>
                  <a:pt x="889" y="604"/>
                </a:lnTo>
                <a:lnTo>
                  <a:pt x="891" y="604"/>
                </a:lnTo>
                <a:lnTo>
                  <a:pt x="893" y="602"/>
                </a:lnTo>
                <a:lnTo>
                  <a:pt x="893" y="597"/>
                </a:lnTo>
                <a:lnTo>
                  <a:pt x="898" y="596"/>
                </a:lnTo>
                <a:lnTo>
                  <a:pt x="898" y="596"/>
                </a:lnTo>
                <a:lnTo>
                  <a:pt x="898" y="596"/>
                </a:lnTo>
                <a:lnTo>
                  <a:pt x="899" y="596"/>
                </a:lnTo>
                <a:lnTo>
                  <a:pt x="901" y="596"/>
                </a:lnTo>
                <a:lnTo>
                  <a:pt x="901" y="597"/>
                </a:lnTo>
                <a:lnTo>
                  <a:pt x="903" y="597"/>
                </a:lnTo>
                <a:lnTo>
                  <a:pt x="903" y="599"/>
                </a:lnTo>
                <a:lnTo>
                  <a:pt x="903" y="599"/>
                </a:lnTo>
                <a:lnTo>
                  <a:pt x="903" y="601"/>
                </a:lnTo>
                <a:lnTo>
                  <a:pt x="903" y="601"/>
                </a:lnTo>
                <a:lnTo>
                  <a:pt x="904" y="602"/>
                </a:lnTo>
                <a:lnTo>
                  <a:pt x="904" y="604"/>
                </a:lnTo>
                <a:lnTo>
                  <a:pt x="904" y="604"/>
                </a:lnTo>
                <a:lnTo>
                  <a:pt x="904" y="606"/>
                </a:lnTo>
                <a:lnTo>
                  <a:pt x="904" y="606"/>
                </a:lnTo>
                <a:lnTo>
                  <a:pt x="904" y="606"/>
                </a:lnTo>
                <a:lnTo>
                  <a:pt x="906" y="608"/>
                </a:lnTo>
                <a:lnTo>
                  <a:pt x="906" y="608"/>
                </a:lnTo>
                <a:lnTo>
                  <a:pt x="908" y="611"/>
                </a:lnTo>
                <a:lnTo>
                  <a:pt x="908" y="611"/>
                </a:lnTo>
                <a:lnTo>
                  <a:pt x="908" y="611"/>
                </a:lnTo>
                <a:lnTo>
                  <a:pt x="908" y="613"/>
                </a:lnTo>
                <a:lnTo>
                  <a:pt x="908" y="613"/>
                </a:lnTo>
                <a:lnTo>
                  <a:pt x="908" y="613"/>
                </a:lnTo>
                <a:lnTo>
                  <a:pt x="910" y="614"/>
                </a:lnTo>
                <a:lnTo>
                  <a:pt x="910" y="614"/>
                </a:lnTo>
                <a:lnTo>
                  <a:pt x="910" y="616"/>
                </a:lnTo>
                <a:lnTo>
                  <a:pt x="910" y="616"/>
                </a:lnTo>
                <a:lnTo>
                  <a:pt x="910" y="618"/>
                </a:lnTo>
                <a:lnTo>
                  <a:pt x="908" y="619"/>
                </a:lnTo>
                <a:lnTo>
                  <a:pt x="908" y="621"/>
                </a:lnTo>
                <a:lnTo>
                  <a:pt x="906" y="621"/>
                </a:lnTo>
                <a:lnTo>
                  <a:pt x="906" y="621"/>
                </a:lnTo>
                <a:lnTo>
                  <a:pt x="904" y="621"/>
                </a:lnTo>
                <a:lnTo>
                  <a:pt x="904" y="621"/>
                </a:lnTo>
                <a:lnTo>
                  <a:pt x="903" y="621"/>
                </a:lnTo>
                <a:lnTo>
                  <a:pt x="903" y="621"/>
                </a:lnTo>
                <a:lnTo>
                  <a:pt x="901" y="623"/>
                </a:lnTo>
                <a:lnTo>
                  <a:pt x="901" y="623"/>
                </a:lnTo>
                <a:lnTo>
                  <a:pt x="901" y="623"/>
                </a:lnTo>
                <a:lnTo>
                  <a:pt x="898" y="623"/>
                </a:lnTo>
                <a:lnTo>
                  <a:pt x="896" y="623"/>
                </a:lnTo>
                <a:lnTo>
                  <a:pt x="896" y="623"/>
                </a:lnTo>
                <a:lnTo>
                  <a:pt x="893" y="623"/>
                </a:lnTo>
                <a:lnTo>
                  <a:pt x="893" y="623"/>
                </a:lnTo>
                <a:lnTo>
                  <a:pt x="891" y="623"/>
                </a:lnTo>
                <a:lnTo>
                  <a:pt x="891" y="623"/>
                </a:lnTo>
                <a:lnTo>
                  <a:pt x="889" y="624"/>
                </a:lnTo>
                <a:lnTo>
                  <a:pt x="889" y="624"/>
                </a:lnTo>
                <a:lnTo>
                  <a:pt x="889" y="624"/>
                </a:lnTo>
                <a:lnTo>
                  <a:pt x="888" y="624"/>
                </a:lnTo>
                <a:lnTo>
                  <a:pt x="888" y="624"/>
                </a:lnTo>
                <a:lnTo>
                  <a:pt x="888" y="623"/>
                </a:lnTo>
                <a:lnTo>
                  <a:pt x="886" y="623"/>
                </a:lnTo>
                <a:lnTo>
                  <a:pt x="886" y="623"/>
                </a:lnTo>
                <a:lnTo>
                  <a:pt x="886" y="623"/>
                </a:lnTo>
                <a:lnTo>
                  <a:pt x="886" y="623"/>
                </a:lnTo>
                <a:lnTo>
                  <a:pt x="886" y="623"/>
                </a:lnTo>
                <a:lnTo>
                  <a:pt x="886" y="623"/>
                </a:lnTo>
                <a:lnTo>
                  <a:pt x="884" y="623"/>
                </a:lnTo>
                <a:lnTo>
                  <a:pt x="883" y="624"/>
                </a:lnTo>
                <a:lnTo>
                  <a:pt x="881" y="624"/>
                </a:lnTo>
                <a:lnTo>
                  <a:pt x="879" y="626"/>
                </a:lnTo>
                <a:lnTo>
                  <a:pt x="879" y="628"/>
                </a:lnTo>
                <a:lnTo>
                  <a:pt x="879" y="628"/>
                </a:lnTo>
                <a:lnTo>
                  <a:pt x="879" y="628"/>
                </a:lnTo>
                <a:lnTo>
                  <a:pt x="879" y="629"/>
                </a:lnTo>
                <a:lnTo>
                  <a:pt x="879" y="631"/>
                </a:lnTo>
                <a:lnTo>
                  <a:pt x="879" y="631"/>
                </a:lnTo>
                <a:lnTo>
                  <a:pt x="879" y="633"/>
                </a:lnTo>
                <a:lnTo>
                  <a:pt x="879" y="633"/>
                </a:lnTo>
                <a:lnTo>
                  <a:pt x="879" y="633"/>
                </a:lnTo>
                <a:lnTo>
                  <a:pt x="879" y="634"/>
                </a:lnTo>
                <a:lnTo>
                  <a:pt x="879" y="638"/>
                </a:lnTo>
                <a:lnTo>
                  <a:pt x="878" y="638"/>
                </a:lnTo>
                <a:lnTo>
                  <a:pt x="878" y="639"/>
                </a:lnTo>
                <a:lnTo>
                  <a:pt x="878" y="639"/>
                </a:lnTo>
                <a:lnTo>
                  <a:pt x="876" y="639"/>
                </a:lnTo>
                <a:lnTo>
                  <a:pt x="876" y="639"/>
                </a:lnTo>
                <a:lnTo>
                  <a:pt x="876" y="639"/>
                </a:lnTo>
                <a:lnTo>
                  <a:pt x="874" y="638"/>
                </a:lnTo>
                <a:lnTo>
                  <a:pt x="874" y="638"/>
                </a:lnTo>
                <a:lnTo>
                  <a:pt x="873" y="638"/>
                </a:lnTo>
                <a:lnTo>
                  <a:pt x="873" y="638"/>
                </a:lnTo>
                <a:lnTo>
                  <a:pt x="871" y="639"/>
                </a:lnTo>
                <a:lnTo>
                  <a:pt x="871" y="639"/>
                </a:lnTo>
                <a:lnTo>
                  <a:pt x="867" y="639"/>
                </a:lnTo>
                <a:lnTo>
                  <a:pt x="867" y="639"/>
                </a:lnTo>
                <a:lnTo>
                  <a:pt x="867" y="639"/>
                </a:lnTo>
                <a:lnTo>
                  <a:pt x="867" y="638"/>
                </a:lnTo>
                <a:lnTo>
                  <a:pt x="867" y="638"/>
                </a:lnTo>
                <a:lnTo>
                  <a:pt x="867" y="638"/>
                </a:lnTo>
                <a:lnTo>
                  <a:pt x="866" y="636"/>
                </a:lnTo>
                <a:lnTo>
                  <a:pt x="866" y="634"/>
                </a:lnTo>
                <a:lnTo>
                  <a:pt x="866" y="634"/>
                </a:lnTo>
                <a:lnTo>
                  <a:pt x="864" y="633"/>
                </a:lnTo>
                <a:lnTo>
                  <a:pt x="864" y="633"/>
                </a:lnTo>
                <a:lnTo>
                  <a:pt x="864" y="631"/>
                </a:lnTo>
                <a:lnTo>
                  <a:pt x="864" y="631"/>
                </a:lnTo>
                <a:lnTo>
                  <a:pt x="864" y="631"/>
                </a:lnTo>
                <a:lnTo>
                  <a:pt x="859" y="631"/>
                </a:lnTo>
                <a:lnTo>
                  <a:pt x="859" y="631"/>
                </a:lnTo>
                <a:lnTo>
                  <a:pt x="859" y="631"/>
                </a:lnTo>
                <a:lnTo>
                  <a:pt x="859" y="631"/>
                </a:lnTo>
                <a:lnTo>
                  <a:pt x="857" y="633"/>
                </a:lnTo>
                <a:lnTo>
                  <a:pt x="857" y="633"/>
                </a:lnTo>
                <a:lnTo>
                  <a:pt x="857" y="636"/>
                </a:lnTo>
                <a:lnTo>
                  <a:pt x="857" y="638"/>
                </a:lnTo>
                <a:lnTo>
                  <a:pt x="856" y="638"/>
                </a:lnTo>
                <a:lnTo>
                  <a:pt x="854" y="639"/>
                </a:lnTo>
                <a:lnTo>
                  <a:pt x="854" y="639"/>
                </a:lnTo>
                <a:lnTo>
                  <a:pt x="854" y="639"/>
                </a:lnTo>
                <a:lnTo>
                  <a:pt x="854" y="639"/>
                </a:lnTo>
                <a:lnTo>
                  <a:pt x="852" y="638"/>
                </a:lnTo>
                <a:lnTo>
                  <a:pt x="851" y="636"/>
                </a:lnTo>
                <a:lnTo>
                  <a:pt x="851" y="636"/>
                </a:lnTo>
                <a:lnTo>
                  <a:pt x="851" y="636"/>
                </a:lnTo>
                <a:lnTo>
                  <a:pt x="849" y="634"/>
                </a:lnTo>
                <a:lnTo>
                  <a:pt x="849" y="634"/>
                </a:lnTo>
                <a:lnTo>
                  <a:pt x="847" y="633"/>
                </a:lnTo>
                <a:lnTo>
                  <a:pt x="846" y="633"/>
                </a:lnTo>
                <a:lnTo>
                  <a:pt x="844" y="631"/>
                </a:lnTo>
                <a:lnTo>
                  <a:pt x="844" y="631"/>
                </a:lnTo>
                <a:lnTo>
                  <a:pt x="842" y="631"/>
                </a:lnTo>
                <a:lnTo>
                  <a:pt x="841" y="631"/>
                </a:lnTo>
                <a:lnTo>
                  <a:pt x="841" y="631"/>
                </a:lnTo>
                <a:lnTo>
                  <a:pt x="841" y="631"/>
                </a:lnTo>
                <a:lnTo>
                  <a:pt x="841" y="631"/>
                </a:lnTo>
                <a:lnTo>
                  <a:pt x="839" y="629"/>
                </a:lnTo>
                <a:lnTo>
                  <a:pt x="839" y="629"/>
                </a:lnTo>
                <a:lnTo>
                  <a:pt x="839" y="629"/>
                </a:lnTo>
                <a:lnTo>
                  <a:pt x="837" y="629"/>
                </a:lnTo>
                <a:lnTo>
                  <a:pt x="837" y="631"/>
                </a:lnTo>
                <a:lnTo>
                  <a:pt x="836" y="631"/>
                </a:lnTo>
                <a:lnTo>
                  <a:pt x="836" y="633"/>
                </a:lnTo>
                <a:lnTo>
                  <a:pt x="836" y="634"/>
                </a:lnTo>
                <a:lnTo>
                  <a:pt x="836" y="636"/>
                </a:lnTo>
                <a:lnTo>
                  <a:pt x="836" y="636"/>
                </a:lnTo>
                <a:lnTo>
                  <a:pt x="836" y="638"/>
                </a:lnTo>
                <a:lnTo>
                  <a:pt x="836" y="638"/>
                </a:lnTo>
                <a:lnTo>
                  <a:pt x="836" y="638"/>
                </a:lnTo>
                <a:lnTo>
                  <a:pt x="837" y="639"/>
                </a:lnTo>
                <a:lnTo>
                  <a:pt x="841" y="644"/>
                </a:lnTo>
                <a:lnTo>
                  <a:pt x="842" y="644"/>
                </a:lnTo>
                <a:lnTo>
                  <a:pt x="842" y="644"/>
                </a:lnTo>
                <a:lnTo>
                  <a:pt x="842" y="646"/>
                </a:lnTo>
                <a:lnTo>
                  <a:pt x="842" y="646"/>
                </a:lnTo>
                <a:lnTo>
                  <a:pt x="841" y="648"/>
                </a:lnTo>
                <a:lnTo>
                  <a:pt x="839" y="653"/>
                </a:lnTo>
                <a:lnTo>
                  <a:pt x="839" y="655"/>
                </a:lnTo>
                <a:lnTo>
                  <a:pt x="837" y="658"/>
                </a:lnTo>
                <a:lnTo>
                  <a:pt x="837" y="658"/>
                </a:lnTo>
                <a:lnTo>
                  <a:pt x="837" y="660"/>
                </a:lnTo>
                <a:lnTo>
                  <a:pt x="837" y="661"/>
                </a:lnTo>
                <a:lnTo>
                  <a:pt x="836" y="661"/>
                </a:lnTo>
                <a:lnTo>
                  <a:pt x="836" y="663"/>
                </a:lnTo>
                <a:lnTo>
                  <a:pt x="837" y="663"/>
                </a:lnTo>
                <a:lnTo>
                  <a:pt x="837" y="663"/>
                </a:lnTo>
                <a:lnTo>
                  <a:pt x="837" y="665"/>
                </a:lnTo>
                <a:lnTo>
                  <a:pt x="837" y="665"/>
                </a:lnTo>
                <a:lnTo>
                  <a:pt x="839" y="666"/>
                </a:lnTo>
                <a:lnTo>
                  <a:pt x="841" y="666"/>
                </a:lnTo>
                <a:lnTo>
                  <a:pt x="841" y="668"/>
                </a:lnTo>
                <a:lnTo>
                  <a:pt x="841" y="668"/>
                </a:lnTo>
                <a:lnTo>
                  <a:pt x="841" y="670"/>
                </a:lnTo>
                <a:lnTo>
                  <a:pt x="839" y="671"/>
                </a:lnTo>
                <a:lnTo>
                  <a:pt x="837" y="676"/>
                </a:lnTo>
                <a:lnTo>
                  <a:pt x="837" y="676"/>
                </a:lnTo>
                <a:lnTo>
                  <a:pt x="837" y="678"/>
                </a:lnTo>
                <a:lnTo>
                  <a:pt x="837" y="678"/>
                </a:lnTo>
                <a:lnTo>
                  <a:pt x="834" y="680"/>
                </a:lnTo>
                <a:lnTo>
                  <a:pt x="834" y="680"/>
                </a:lnTo>
                <a:lnTo>
                  <a:pt x="834" y="680"/>
                </a:lnTo>
                <a:lnTo>
                  <a:pt x="834" y="680"/>
                </a:lnTo>
                <a:lnTo>
                  <a:pt x="834" y="681"/>
                </a:lnTo>
                <a:lnTo>
                  <a:pt x="834" y="681"/>
                </a:lnTo>
                <a:lnTo>
                  <a:pt x="834" y="683"/>
                </a:lnTo>
                <a:lnTo>
                  <a:pt x="834" y="685"/>
                </a:lnTo>
                <a:lnTo>
                  <a:pt x="834" y="685"/>
                </a:lnTo>
                <a:lnTo>
                  <a:pt x="837" y="687"/>
                </a:lnTo>
                <a:lnTo>
                  <a:pt x="837" y="687"/>
                </a:lnTo>
                <a:lnTo>
                  <a:pt x="837" y="687"/>
                </a:lnTo>
                <a:lnTo>
                  <a:pt x="839" y="690"/>
                </a:lnTo>
                <a:lnTo>
                  <a:pt x="839" y="690"/>
                </a:lnTo>
                <a:lnTo>
                  <a:pt x="841" y="692"/>
                </a:lnTo>
                <a:lnTo>
                  <a:pt x="841" y="692"/>
                </a:lnTo>
                <a:lnTo>
                  <a:pt x="846" y="695"/>
                </a:lnTo>
                <a:lnTo>
                  <a:pt x="846" y="695"/>
                </a:lnTo>
                <a:lnTo>
                  <a:pt x="846" y="695"/>
                </a:lnTo>
                <a:lnTo>
                  <a:pt x="846" y="697"/>
                </a:lnTo>
                <a:lnTo>
                  <a:pt x="844" y="697"/>
                </a:lnTo>
                <a:lnTo>
                  <a:pt x="844" y="698"/>
                </a:lnTo>
                <a:lnTo>
                  <a:pt x="844" y="700"/>
                </a:lnTo>
                <a:lnTo>
                  <a:pt x="844" y="702"/>
                </a:lnTo>
                <a:lnTo>
                  <a:pt x="844" y="702"/>
                </a:lnTo>
                <a:lnTo>
                  <a:pt x="844" y="703"/>
                </a:lnTo>
                <a:lnTo>
                  <a:pt x="844" y="703"/>
                </a:lnTo>
                <a:lnTo>
                  <a:pt x="844" y="703"/>
                </a:lnTo>
                <a:lnTo>
                  <a:pt x="836" y="703"/>
                </a:lnTo>
                <a:lnTo>
                  <a:pt x="836" y="703"/>
                </a:lnTo>
                <a:lnTo>
                  <a:pt x="836" y="702"/>
                </a:lnTo>
                <a:lnTo>
                  <a:pt x="836" y="702"/>
                </a:lnTo>
                <a:lnTo>
                  <a:pt x="836" y="702"/>
                </a:lnTo>
                <a:lnTo>
                  <a:pt x="834" y="702"/>
                </a:lnTo>
                <a:lnTo>
                  <a:pt x="834" y="702"/>
                </a:lnTo>
                <a:lnTo>
                  <a:pt x="834" y="702"/>
                </a:lnTo>
                <a:lnTo>
                  <a:pt x="832" y="702"/>
                </a:lnTo>
                <a:lnTo>
                  <a:pt x="831" y="705"/>
                </a:lnTo>
                <a:lnTo>
                  <a:pt x="831" y="707"/>
                </a:lnTo>
                <a:lnTo>
                  <a:pt x="831" y="707"/>
                </a:lnTo>
                <a:lnTo>
                  <a:pt x="831" y="708"/>
                </a:lnTo>
                <a:lnTo>
                  <a:pt x="831" y="710"/>
                </a:lnTo>
                <a:lnTo>
                  <a:pt x="831" y="712"/>
                </a:lnTo>
                <a:lnTo>
                  <a:pt x="831" y="712"/>
                </a:lnTo>
                <a:lnTo>
                  <a:pt x="831" y="713"/>
                </a:lnTo>
                <a:lnTo>
                  <a:pt x="831" y="713"/>
                </a:lnTo>
                <a:lnTo>
                  <a:pt x="834" y="713"/>
                </a:lnTo>
                <a:lnTo>
                  <a:pt x="834" y="715"/>
                </a:lnTo>
                <a:lnTo>
                  <a:pt x="834" y="715"/>
                </a:lnTo>
                <a:lnTo>
                  <a:pt x="832" y="718"/>
                </a:lnTo>
                <a:lnTo>
                  <a:pt x="832" y="720"/>
                </a:lnTo>
                <a:lnTo>
                  <a:pt x="832" y="722"/>
                </a:lnTo>
                <a:lnTo>
                  <a:pt x="832" y="722"/>
                </a:lnTo>
                <a:lnTo>
                  <a:pt x="834" y="722"/>
                </a:lnTo>
                <a:lnTo>
                  <a:pt x="834" y="724"/>
                </a:lnTo>
                <a:lnTo>
                  <a:pt x="834" y="724"/>
                </a:lnTo>
                <a:lnTo>
                  <a:pt x="834" y="724"/>
                </a:lnTo>
                <a:lnTo>
                  <a:pt x="832" y="727"/>
                </a:lnTo>
                <a:lnTo>
                  <a:pt x="831" y="729"/>
                </a:lnTo>
                <a:lnTo>
                  <a:pt x="829" y="729"/>
                </a:lnTo>
                <a:lnTo>
                  <a:pt x="822" y="730"/>
                </a:lnTo>
                <a:lnTo>
                  <a:pt x="820" y="730"/>
                </a:lnTo>
                <a:lnTo>
                  <a:pt x="820" y="730"/>
                </a:lnTo>
                <a:lnTo>
                  <a:pt x="820" y="732"/>
                </a:lnTo>
                <a:lnTo>
                  <a:pt x="822" y="732"/>
                </a:lnTo>
                <a:lnTo>
                  <a:pt x="822" y="735"/>
                </a:lnTo>
                <a:lnTo>
                  <a:pt x="824" y="735"/>
                </a:lnTo>
                <a:lnTo>
                  <a:pt x="824" y="737"/>
                </a:lnTo>
                <a:lnTo>
                  <a:pt x="824" y="737"/>
                </a:lnTo>
                <a:lnTo>
                  <a:pt x="825" y="737"/>
                </a:lnTo>
                <a:lnTo>
                  <a:pt x="825" y="739"/>
                </a:lnTo>
                <a:lnTo>
                  <a:pt x="825" y="739"/>
                </a:lnTo>
                <a:lnTo>
                  <a:pt x="824" y="740"/>
                </a:lnTo>
                <a:lnTo>
                  <a:pt x="824" y="740"/>
                </a:lnTo>
                <a:lnTo>
                  <a:pt x="824" y="740"/>
                </a:lnTo>
                <a:lnTo>
                  <a:pt x="825" y="742"/>
                </a:lnTo>
                <a:lnTo>
                  <a:pt x="827" y="742"/>
                </a:lnTo>
                <a:lnTo>
                  <a:pt x="827" y="742"/>
                </a:lnTo>
                <a:lnTo>
                  <a:pt x="827" y="742"/>
                </a:lnTo>
                <a:lnTo>
                  <a:pt x="827" y="744"/>
                </a:lnTo>
                <a:lnTo>
                  <a:pt x="827" y="744"/>
                </a:lnTo>
                <a:lnTo>
                  <a:pt x="827" y="745"/>
                </a:lnTo>
                <a:lnTo>
                  <a:pt x="827" y="745"/>
                </a:lnTo>
                <a:lnTo>
                  <a:pt x="827" y="747"/>
                </a:lnTo>
                <a:lnTo>
                  <a:pt x="827" y="747"/>
                </a:lnTo>
                <a:lnTo>
                  <a:pt x="829" y="747"/>
                </a:lnTo>
                <a:lnTo>
                  <a:pt x="832" y="747"/>
                </a:lnTo>
                <a:lnTo>
                  <a:pt x="832" y="749"/>
                </a:lnTo>
                <a:lnTo>
                  <a:pt x="834" y="749"/>
                </a:lnTo>
                <a:lnTo>
                  <a:pt x="836" y="750"/>
                </a:lnTo>
                <a:lnTo>
                  <a:pt x="839" y="750"/>
                </a:lnTo>
                <a:lnTo>
                  <a:pt x="839" y="750"/>
                </a:lnTo>
                <a:lnTo>
                  <a:pt x="839" y="752"/>
                </a:lnTo>
                <a:lnTo>
                  <a:pt x="839" y="752"/>
                </a:lnTo>
                <a:lnTo>
                  <a:pt x="841" y="755"/>
                </a:lnTo>
                <a:lnTo>
                  <a:pt x="841" y="757"/>
                </a:lnTo>
                <a:lnTo>
                  <a:pt x="841" y="757"/>
                </a:lnTo>
                <a:lnTo>
                  <a:pt x="841" y="757"/>
                </a:lnTo>
                <a:lnTo>
                  <a:pt x="842" y="759"/>
                </a:lnTo>
                <a:lnTo>
                  <a:pt x="842" y="759"/>
                </a:lnTo>
                <a:lnTo>
                  <a:pt x="844" y="759"/>
                </a:lnTo>
                <a:lnTo>
                  <a:pt x="844" y="759"/>
                </a:lnTo>
                <a:lnTo>
                  <a:pt x="844" y="761"/>
                </a:lnTo>
                <a:lnTo>
                  <a:pt x="844" y="761"/>
                </a:lnTo>
                <a:lnTo>
                  <a:pt x="844" y="761"/>
                </a:lnTo>
                <a:lnTo>
                  <a:pt x="844" y="764"/>
                </a:lnTo>
                <a:lnTo>
                  <a:pt x="844" y="766"/>
                </a:lnTo>
                <a:lnTo>
                  <a:pt x="844" y="767"/>
                </a:lnTo>
                <a:lnTo>
                  <a:pt x="844" y="767"/>
                </a:lnTo>
                <a:lnTo>
                  <a:pt x="846" y="767"/>
                </a:lnTo>
                <a:lnTo>
                  <a:pt x="846" y="767"/>
                </a:lnTo>
                <a:lnTo>
                  <a:pt x="847" y="769"/>
                </a:lnTo>
                <a:lnTo>
                  <a:pt x="847" y="769"/>
                </a:lnTo>
                <a:lnTo>
                  <a:pt x="847" y="769"/>
                </a:lnTo>
                <a:lnTo>
                  <a:pt x="849" y="769"/>
                </a:lnTo>
                <a:lnTo>
                  <a:pt x="859" y="774"/>
                </a:lnTo>
                <a:lnTo>
                  <a:pt x="859" y="774"/>
                </a:lnTo>
                <a:lnTo>
                  <a:pt x="859" y="774"/>
                </a:lnTo>
                <a:lnTo>
                  <a:pt x="856" y="776"/>
                </a:lnTo>
                <a:lnTo>
                  <a:pt x="856" y="776"/>
                </a:lnTo>
                <a:lnTo>
                  <a:pt x="854" y="777"/>
                </a:lnTo>
                <a:lnTo>
                  <a:pt x="854" y="779"/>
                </a:lnTo>
                <a:lnTo>
                  <a:pt x="852" y="781"/>
                </a:lnTo>
                <a:lnTo>
                  <a:pt x="854" y="782"/>
                </a:lnTo>
                <a:lnTo>
                  <a:pt x="854" y="782"/>
                </a:lnTo>
                <a:lnTo>
                  <a:pt x="856" y="784"/>
                </a:lnTo>
                <a:lnTo>
                  <a:pt x="856" y="784"/>
                </a:lnTo>
                <a:lnTo>
                  <a:pt x="856" y="784"/>
                </a:lnTo>
                <a:lnTo>
                  <a:pt x="856" y="786"/>
                </a:lnTo>
                <a:lnTo>
                  <a:pt x="856" y="786"/>
                </a:lnTo>
                <a:lnTo>
                  <a:pt x="856" y="787"/>
                </a:lnTo>
                <a:lnTo>
                  <a:pt x="852" y="791"/>
                </a:lnTo>
                <a:lnTo>
                  <a:pt x="849" y="798"/>
                </a:lnTo>
                <a:lnTo>
                  <a:pt x="849" y="798"/>
                </a:lnTo>
                <a:lnTo>
                  <a:pt x="849" y="799"/>
                </a:lnTo>
                <a:lnTo>
                  <a:pt x="847" y="799"/>
                </a:lnTo>
                <a:lnTo>
                  <a:pt x="847" y="798"/>
                </a:lnTo>
                <a:lnTo>
                  <a:pt x="846" y="798"/>
                </a:lnTo>
                <a:lnTo>
                  <a:pt x="846" y="798"/>
                </a:lnTo>
                <a:lnTo>
                  <a:pt x="846" y="798"/>
                </a:lnTo>
                <a:lnTo>
                  <a:pt x="844" y="798"/>
                </a:lnTo>
                <a:lnTo>
                  <a:pt x="844" y="798"/>
                </a:lnTo>
                <a:lnTo>
                  <a:pt x="844" y="799"/>
                </a:lnTo>
                <a:lnTo>
                  <a:pt x="844" y="799"/>
                </a:lnTo>
                <a:lnTo>
                  <a:pt x="844" y="799"/>
                </a:lnTo>
                <a:lnTo>
                  <a:pt x="844" y="801"/>
                </a:lnTo>
                <a:lnTo>
                  <a:pt x="844" y="801"/>
                </a:lnTo>
                <a:lnTo>
                  <a:pt x="846" y="801"/>
                </a:lnTo>
                <a:lnTo>
                  <a:pt x="846" y="801"/>
                </a:lnTo>
                <a:lnTo>
                  <a:pt x="847" y="803"/>
                </a:lnTo>
                <a:lnTo>
                  <a:pt x="847" y="803"/>
                </a:lnTo>
                <a:lnTo>
                  <a:pt x="847" y="803"/>
                </a:lnTo>
                <a:lnTo>
                  <a:pt x="847" y="804"/>
                </a:lnTo>
                <a:lnTo>
                  <a:pt x="847" y="804"/>
                </a:lnTo>
                <a:lnTo>
                  <a:pt x="846" y="804"/>
                </a:lnTo>
                <a:lnTo>
                  <a:pt x="844" y="804"/>
                </a:lnTo>
                <a:lnTo>
                  <a:pt x="844" y="806"/>
                </a:lnTo>
                <a:lnTo>
                  <a:pt x="844" y="808"/>
                </a:lnTo>
                <a:lnTo>
                  <a:pt x="842" y="808"/>
                </a:lnTo>
                <a:lnTo>
                  <a:pt x="841" y="809"/>
                </a:lnTo>
                <a:lnTo>
                  <a:pt x="841" y="811"/>
                </a:lnTo>
                <a:lnTo>
                  <a:pt x="841" y="811"/>
                </a:lnTo>
                <a:lnTo>
                  <a:pt x="841" y="811"/>
                </a:lnTo>
                <a:lnTo>
                  <a:pt x="842" y="813"/>
                </a:lnTo>
                <a:lnTo>
                  <a:pt x="844" y="813"/>
                </a:lnTo>
                <a:lnTo>
                  <a:pt x="846" y="813"/>
                </a:lnTo>
                <a:lnTo>
                  <a:pt x="846" y="813"/>
                </a:lnTo>
                <a:lnTo>
                  <a:pt x="847" y="813"/>
                </a:lnTo>
                <a:lnTo>
                  <a:pt x="847" y="813"/>
                </a:lnTo>
                <a:lnTo>
                  <a:pt x="847" y="814"/>
                </a:lnTo>
                <a:lnTo>
                  <a:pt x="847" y="816"/>
                </a:lnTo>
                <a:lnTo>
                  <a:pt x="847" y="816"/>
                </a:lnTo>
                <a:lnTo>
                  <a:pt x="847" y="816"/>
                </a:lnTo>
                <a:lnTo>
                  <a:pt x="847" y="818"/>
                </a:lnTo>
                <a:lnTo>
                  <a:pt x="847" y="818"/>
                </a:lnTo>
                <a:lnTo>
                  <a:pt x="847" y="819"/>
                </a:lnTo>
                <a:lnTo>
                  <a:pt x="847" y="819"/>
                </a:lnTo>
                <a:lnTo>
                  <a:pt x="847" y="821"/>
                </a:lnTo>
                <a:lnTo>
                  <a:pt x="847" y="821"/>
                </a:lnTo>
                <a:lnTo>
                  <a:pt x="847" y="821"/>
                </a:lnTo>
                <a:lnTo>
                  <a:pt x="847" y="823"/>
                </a:lnTo>
                <a:lnTo>
                  <a:pt x="846" y="823"/>
                </a:lnTo>
                <a:lnTo>
                  <a:pt x="846" y="824"/>
                </a:lnTo>
                <a:lnTo>
                  <a:pt x="846" y="826"/>
                </a:lnTo>
                <a:lnTo>
                  <a:pt x="846" y="826"/>
                </a:lnTo>
                <a:lnTo>
                  <a:pt x="846" y="828"/>
                </a:lnTo>
                <a:lnTo>
                  <a:pt x="846" y="828"/>
                </a:lnTo>
                <a:lnTo>
                  <a:pt x="847" y="828"/>
                </a:lnTo>
                <a:lnTo>
                  <a:pt x="847" y="828"/>
                </a:lnTo>
                <a:lnTo>
                  <a:pt x="847" y="829"/>
                </a:lnTo>
                <a:lnTo>
                  <a:pt x="847" y="829"/>
                </a:lnTo>
                <a:lnTo>
                  <a:pt x="846" y="831"/>
                </a:lnTo>
                <a:lnTo>
                  <a:pt x="846" y="831"/>
                </a:lnTo>
                <a:lnTo>
                  <a:pt x="847" y="831"/>
                </a:lnTo>
                <a:lnTo>
                  <a:pt x="847" y="833"/>
                </a:lnTo>
                <a:lnTo>
                  <a:pt x="847" y="833"/>
                </a:lnTo>
                <a:lnTo>
                  <a:pt x="847" y="835"/>
                </a:lnTo>
                <a:lnTo>
                  <a:pt x="839" y="838"/>
                </a:lnTo>
                <a:lnTo>
                  <a:pt x="839" y="838"/>
                </a:lnTo>
                <a:lnTo>
                  <a:pt x="837" y="840"/>
                </a:lnTo>
                <a:lnTo>
                  <a:pt x="837" y="843"/>
                </a:lnTo>
                <a:lnTo>
                  <a:pt x="837" y="843"/>
                </a:lnTo>
                <a:lnTo>
                  <a:pt x="836" y="843"/>
                </a:lnTo>
                <a:lnTo>
                  <a:pt x="834" y="845"/>
                </a:lnTo>
                <a:lnTo>
                  <a:pt x="832" y="846"/>
                </a:lnTo>
                <a:lnTo>
                  <a:pt x="832" y="846"/>
                </a:lnTo>
                <a:lnTo>
                  <a:pt x="832" y="846"/>
                </a:lnTo>
                <a:lnTo>
                  <a:pt x="832" y="848"/>
                </a:lnTo>
                <a:lnTo>
                  <a:pt x="832" y="850"/>
                </a:lnTo>
                <a:lnTo>
                  <a:pt x="832" y="850"/>
                </a:lnTo>
                <a:lnTo>
                  <a:pt x="825" y="856"/>
                </a:lnTo>
                <a:lnTo>
                  <a:pt x="825" y="858"/>
                </a:lnTo>
                <a:lnTo>
                  <a:pt x="825" y="858"/>
                </a:lnTo>
                <a:lnTo>
                  <a:pt x="825" y="858"/>
                </a:lnTo>
                <a:lnTo>
                  <a:pt x="825" y="860"/>
                </a:lnTo>
                <a:lnTo>
                  <a:pt x="825" y="860"/>
                </a:lnTo>
                <a:lnTo>
                  <a:pt x="825" y="860"/>
                </a:lnTo>
                <a:lnTo>
                  <a:pt x="825" y="861"/>
                </a:lnTo>
                <a:lnTo>
                  <a:pt x="825" y="861"/>
                </a:lnTo>
                <a:lnTo>
                  <a:pt x="827" y="863"/>
                </a:lnTo>
                <a:lnTo>
                  <a:pt x="829" y="865"/>
                </a:lnTo>
                <a:lnTo>
                  <a:pt x="829" y="865"/>
                </a:lnTo>
                <a:lnTo>
                  <a:pt x="829" y="865"/>
                </a:lnTo>
                <a:lnTo>
                  <a:pt x="829" y="866"/>
                </a:lnTo>
                <a:lnTo>
                  <a:pt x="829" y="868"/>
                </a:lnTo>
                <a:lnTo>
                  <a:pt x="829" y="870"/>
                </a:lnTo>
                <a:lnTo>
                  <a:pt x="831" y="871"/>
                </a:lnTo>
                <a:lnTo>
                  <a:pt x="831" y="871"/>
                </a:lnTo>
                <a:lnTo>
                  <a:pt x="831" y="871"/>
                </a:lnTo>
                <a:lnTo>
                  <a:pt x="827" y="871"/>
                </a:lnTo>
                <a:lnTo>
                  <a:pt x="827" y="871"/>
                </a:lnTo>
                <a:lnTo>
                  <a:pt x="827" y="873"/>
                </a:lnTo>
                <a:lnTo>
                  <a:pt x="825" y="873"/>
                </a:lnTo>
                <a:lnTo>
                  <a:pt x="825" y="875"/>
                </a:lnTo>
                <a:lnTo>
                  <a:pt x="825" y="875"/>
                </a:lnTo>
                <a:lnTo>
                  <a:pt x="825" y="878"/>
                </a:lnTo>
                <a:lnTo>
                  <a:pt x="824" y="878"/>
                </a:lnTo>
                <a:lnTo>
                  <a:pt x="824" y="878"/>
                </a:lnTo>
                <a:lnTo>
                  <a:pt x="824" y="878"/>
                </a:lnTo>
                <a:lnTo>
                  <a:pt x="824" y="878"/>
                </a:lnTo>
                <a:lnTo>
                  <a:pt x="822" y="878"/>
                </a:lnTo>
                <a:lnTo>
                  <a:pt x="822" y="878"/>
                </a:lnTo>
                <a:lnTo>
                  <a:pt x="822" y="878"/>
                </a:lnTo>
                <a:lnTo>
                  <a:pt x="822" y="877"/>
                </a:lnTo>
                <a:lnTo>
                  <a:pt x="820" y="877"/>
                </a:lnTo>
                <a:lnTo>
                  <a:pt x="820" y="877"/>
                </a:lnTo>
                <a:lnTo>
                  <a:pt x="819" y="877"/>
                </a:lnTo>
                <a:lnTo>
                  <a:pt x="819" y="877"/>
                </a:lnTo>
                <a:lnTo>
                  <a:pt x="817" y="878"/>
                </a:lnTo>
                <a:lnTo>
                  <a:pt x="815" y="882"/>
                </a:lnTo>
                <a:lnTo>
                  <a:pt x="814" y="882"/>
                </a:lnTo>
                <a:lnTo>
                  <a:pt x="814" y="883"/>
                </a:lnTo>
                <a:lnTo>
                  <a:pt x="814" y="885"/>
                </a:lnTo>
                <a:lnTo>
                  <a:pt x="814" y="885"/>
                </a:lnTo>
                <a:lnTo>
                  <a:pt x="814" y="885"/>
                </a:lnTo>
                <a:lnTo>
                  <a:pt x="812" y="885"/>
                </a:lnTo>
                <a:lnTo>
                  <a:pt x="809" y="887"/>
                </a:lnTo>
                <a:lnTo>
                  <a:pt x="807" y="888"/>
                </a:lnTo>
                <a:lnTo>
                  <a:pt x="805" y="890"/>
                </a:lnTo>
                <a:lnTo>
                  <a:pt x="804" y="890"/>
                </a:lnTo>
                <a:lnTo>
                  <a:pt x="804" y="892"/>
                </a:lnTo>
                <a:lnTo>
                  <a:pt x="804" y="893"/>
                </a:lnTo>
                <a:lnTo>
                  <a:pt x="804" y="893"/>
                </a:lnTo>
                <a:lnTo>
                  <a:pt x="800" y="897"/>
                </a:lnTo>
                <a:lnTo>
                  <a:pt x="800" y="897"/>
                </a:lnTo>
                <a:lnTo>
                  <a:pt x="800" y="898"/>
                </a:lnTo>
                <a:lnTo>
                  <a:pt x="800" y="898"/>
                </a:lnTo>
                <a:lnTo>
                  <a:pt x="800" y="898"/>
                </a:lnTo>
                <a:lnTo>
                  <a:pt x="800" y="900"/>
                </a:lnTo>
                <a:lnTo>
                  <a:pt x="802" y="900"/>
                </a:lnTo>
                <a:lnTo>
                  <a:pt x="802" y="902"/>
                </a:lnTo>
                <a:lnTo>
                  <a:pt x="800" y="902"/>
                </a:lnTo>
                <a:lnTo>
                  <a:pt x="800" y="902"/>
                </a:lnTo>
                <a:lnTo>
                  <a:pt x="797" y="903"/>
                </a:lnTo>
                <a:lnTo>
                  <a:pt x="794" y="903"/>
                </a:lnTo>
                <a:lnTo>
                  <a:pt x="787" y="905"/>
                </a:lnTo>
                <a:lnTo>
                  <a:pt x="785" y="907"/>
                </a:lnTo>
                <a:lnTo>
                  <a:pt x="785" y="907"/>
                </a:lnTo>
                <a:lnTo>
                  <a:pt x="783" y="910"/>
                </a:lnTo>
                <a:lnTo>
                  <a:pt x="783" y="910"/>
                </a:lnTo>
                <a:lnTo>
                  <a:pt x="782" y="910"/>
                </a:lnTo>
                <a:lnTo>
                  <a:pt x="778" y="912"/>
                </a:lnTo>
                <a:lnTo>
                  <a:pt x="778" y="914"/>
                </a:lnTo>
                <a:lnTo>
                  <a:pt x="780" y="914"/>
                </a:lnTo>
                <a:lnTo>
                  <a:pt x="780" y="914"/>
                </a:lnTo>
                <a:lnTo>
                  <a:pt x="783" y="914"/>
                </a:lnTo>
                <a:lnTo>
                  <a:pt x="785" y="914"/>
                </a:lnTo>
                <a:lnTo>
                  <a:pt x="785" y="914"/>
                </a:lnTo>
                <a:lnTo>
                  <a:pt x="785" y="914"/>
                </a:lnTo>
                <a:lnTo>
                  <a:pt x="785" y="915"/>
                </a:lnTo>
                <a:lnTo>
                  <a:pt x="787" y="915"/>
                </a:lnTo>
                <a:lnTo>
                  <a:pt x="787" y="919"/>
                </a:lnTo>
                <a:lnTo>
                  <a:pt x="787" y="919"/>
                </a:lnTo>
                <a:lnTo>
                  <a:pt x="788" y="920"/>
                </a:lnTo>
                <a:lnTo>
                  <a:pt x="788" y="920"/>
                </a:lnTo>
                <a:lnTo>
                  <a:pt x="788" y="920"/>
                </a:lnTo>
                <a:lnTo>
                  <a:pt x="788" y="922"/>
                </a:lnTo>
                <a:lnTo>
                  <a:pt x="790" y="924"/>
                </a:lnTo>
                <a:lnTo>
                  <a:pt x="790" y="924"/>
                </a:lnTo>
                <a:lnTo>
                  <a:pt x="790" y="925"/>
                </a:lnTo>
                <a:lnTo>
                  <a:pt x="790" y="927"/>
                </a:lnTo>
                <a:lnTo>
                  <a:pt x="790" y="927"/>
                </a:lnTo>
                <a:lnTo>
                  <a:pt x="790" y="927"/>
                </a:lnTo>
                <a:lnTo>
                  <a:pt x="790" y="929"/>
                </a:lnTo>
                <a:lnTo>
                  <a:pt x="790" y="929"/>
                </a:lnTo>
                <a:lnTo>
                  <a:pt x="783" y="929"/>
                </a:lnTo>
                <a:lnTo>
                  <a:pt x="782" y="929"/>
                </a:lnTo>
                <a:lnTo>
                  <a:pt x="782" y="930"/>
                </a:lnTo>
                <a:lnTo>
                  <a:pt x="782" y="930"/>
                </a:lnTo>
                <a:lnTo>
                  <a:pt x="782" y="930"/>
                </a:lnTo>
                <a:lnTo>
                  <a:pt x="782" y="932"/>
                </a:lnTo>
                <a:lnTo>
                  <a:pt x="780" y="932"/>
                </a:lnTo>
                <a:lnTo>
                  <a:pt x="780" y="934"/>
                </a:lnTo>
                <a:lnTo>
                  <a:pt x="780" y="934"/>
                </a:lnTo>
                <a:lnTo>
                  <a:pt x="780" y="934"/>
                </a:lnTo>
                <a:lnTo>
                  <a:pt x="780" y="934"/>
                </a:lnTo>
                <a:lnTo>
                  <a:pt x="778" y="935"/>
                </a:lnTo>
                <a:lnTo>
                  <a:pt x="778" y="935"/>
                </a:lnTo>
                <a:lnTo>
                  <a:pt x="778" y="935"/>
                </a:lnTo>
                <a:lnTo>
                  <a:pt x="778" y="937"/>
                </a:lnTo>
                <a:lnTo>
                  <a:pt x="778" y="937"/>
                </a:lnTo>
                <a:lnTo>
                  <a:pt x="778" y="939"/>
                </a:lnTo>
                <a:lnTo>
                  <a:pt x="777" y="939"/>
                </a:lnTo>
                <a:lnTo>
                  <a:pt x="777" y="939"/>
                </a:lnTo>
                <a:lnTo>
                  <a:pt x="777" y="939"/>
                </a:lnTo>
                <a:lnTo>
                  <a:pt x="775" y="939"/>
                </a:lnTo>
                <a:lnTo>
                  <a:pt x="773" y="939"/>
                </a:lnTo>
                <a:lnTo>
                  <a:pt x="773" y="940"/>
                </a:lnTo>
                <a:lnTo>
                  <a:pt x="773" y="940"/>
                </a:lnTo>
                <a:lnTo>
                  <a:pt x="773" y="940"/>
                </a:lnTo>
                <a:lnTo>
                  <a:pt x="773" y="942"/>
                </a:lnTo>
                <a:lnTo>
                  <a:pt x="773" y="942"/>
                </a:lnTo>
                <a:lnTo>
                  <a:pt x="775" y="944"/>
                </a:lnTo>
                <a:lnTo>
                  <a:pt x="775" y="944"/>
                </a:lnTo>
                <a:lnTo>
                  <a:pt x="775" y="944"/>
                </a:lnTo>
                <a:lnTo>
                  <a:pt x="775" y="945"/>
                </a:lnTo>
                <a:lnTo>
                  <a:pt x="773" y="945"/>
                </a:lnTo>
                <a:lnTo>
                  <a:pt x="773" y="947"/>
                </a:lnTo>
                <a:lnTo>
                  <a:pt x="773" y="947"/>
                </a:lnTo>
                <a:lnTo>
                  <a:pt x="773" y="947"/>
                </a:lnTo>
                <a:lnTo>
                  <a:pt x="773" y="949"/>
                </a:lnTo>
                <a:lnTo>
                  <a:pt x="773" y="949"/>
                </a:lnTo>
                <a:lnTo>
                  <a:pt x="773" y="949"/>
                </a:lnTo>
                <a:lnTo>
                  <a:pt x="773" y="951"/>
                </a:lnTo>
                <a:lnTo>
                  <a:pt x="773" y="951"/>
                </a:lnTo>
                <a:lnTo>
                  <a:pt x="773" y="951"/>
                </a:lnTo>
                <a:lnTo>
                  <a:pt x="772" y="952"/>
                </a:lnTo>
                <a:lnTo>
                  <a:pt x="772" y="952"/>
                </a:lnTo>
                <a:lnTo>
                  <a:pt x="772" y="954"/>
                </a:lnTo>
                <a:lnTo>
                  <a:pt x="773" y="954"/>
                </a:lnTo>
                <a:lnTo>
                  <a:pt x="773" y="954"/>
                </a:lnTo>
                <a:lnTo>
                  <a:pt x="775" y="956"/>
                </a:lnTo>
                <a:lnTo>
                  <a:pt x="775" y="956"/>
                </a:lnTo>
                <a:lnTo>
                  <a:pt x="775" y="957"/>
                </a:lnTo>
                <a:lnTo>
                  <a:pt x="777" y="957"/>
                </a:lnTo>
                <a:lnTo>
                  <a:pt x="777" y="957"/>
                </a:lnTo>
                <a:lnTo>
                  <a:pt x="777" y="959"/>
                </a:lnTo>
                <a:lnTo>
                  <a:pt x="775" y="959"/>
                </a:lnTo>
                <a:lnTo>
                  <a:pt x="775" y="959"/>
                </a:lnTo>
                <a:lnTo>
                  <a:pt x="775" y="961"/>
                </a:lnTo>
                <a:lnTo>
                  <a:pt x="773" y="961"/>
                </a:lnTo>
                <a:lnTo>
                  <a:pt x="770" y="962"/>
                </a:lnTo>
                <a:lnTo>
                  <a:pt x="770" y="962"/>
                </a:lnTo>
                <a:lnTo>
                  <a:pt x="768" y="964"/>
                </a:lnTo>
                <a:lnTo>
                  <a:pt x="768" y="964"/>
                </a:lnTo>
                <a:lnTo>
                  <a:pt x="768" y="964"/>
                </a:lnTo>
                <a:lnTo>
                  <a:pt x="768" y="966"/>
                </a:lnTo>
                <a:lnTo>
                  <a:pt x="768" y="966"/>
                </a:lnTo>
                <a:lnTo>
                  <a:pt x="770" y="967"/>
                </a:lnTo>
                <a:lnTo>
                  <a:pt x="770" y="969"/>
                </a:lnTo>
                <a:lnTo>
                  <a:pt x="772" y="969"/>
                </a:lnTo>
                <a:lnTo>
                  <a:pt x="772" y="971"/>
                </a:lnTo>
                <a:lnTo>
                  <a:pt x="772" y="971"/>
                </a:lnTo>
                <a:lnTo>
                  <a:pt x="773" y="971"/>
                </a:lnTo>
                <a:lnTo>
                  <a:pt x="775" y="971"/>
                </a:lnTo>
                <a:lnTo>
                  <a:pt x="775" y="971"/>
                </a:lnTo>
                <a:lnTo>
                  <a:pt x="775" y="971"/>
                </a:lnTo>
                <a:lnTo>
                  <a:pt x="775" y="972"/>
                </a:lnTo>
                <a:lnTo>
                  <a:pt x="777" y="972"/>
                </a:lnTo>
                <a:lnTo>
                  <a:pt x="777" y="972"/>
                </a:lnTo>
                <a:lnTo>
                  <a:pt x="777" y="974"/>
                </a:lnTo>
                <a:lnTo>
                  <a:pt x="777" y="974"/>
                </a:lnTo>
                <a:lnTo>
                  <a:pt x="775" y="976"/>
                </a:lnTo>
                <a:lnTo>
                  <a:pt x="775" y="976"/>
                </a:lnTo>
                <a:lnTo>
                  <a:pt x="775" y="977"/>
                </a:lnTo>
                <a:lnTo>
                  <a:pt x="773" y="984"/>
                </a:lnTo>
                <a:lnTo>
                  <a:pt x="773" y="984"/>
                </a:lnTo>
                <a:lnTo>
                  <a:pt x="773" y="984"/>
                </a:lnTo>
                <a:lnTo>
                  <a:pt x="775" y="986"/>
                </a:lnTo>
                <a:lnTo>
                  <a:pt x="775" y="986"/>
                </a:lnTo>
                <a:lnTo>
                  <a:pt x="775" y="986"/>
                </a:lnTo>
                <a:lnTo>
                  <a:pt x="775" y="986"/>
                </a:lnTo>
                <a:lnTo>
                  <a:pt x="775" y="988"/>
                </a:lnTo>
                <a:lnTo>
                  <a:pt x="775" y="988"/>
                </a:lnTo>
                <a:lnTo>
                  <a:pt x="777" y="989"/>
                </a:lnTo>
                <a:lnTo>
                  <a:pt x="777" y="989"/>
                </a:lnTo>
                <a:lnTo>
                  <a:pt x="777" y="991"/>
                </a:lnTo>
                <a:lnTo>
                  <a:pt x="777" y="993"/>
                </a:lnTo>
                <a:lnTo>
                  <a:pt x="777" y="993"/>
                </a:lnTo>
                <a:lnTo>
                  <a:pt x="777" y="994"/>
                </a:lnTo>
                <a:lnTo>
                  <a:pt x="777" y="994"/>
                </a:lnTo>
                <a:lnTo>
                  <a:pt x="778" y="994"/>
                </a:lnTo>
                <a:lnTo>
                  <a:pt x="780" y="996"/>
                </a:lnTo>
                <a:lnTo>
                  <a:pt x="780" y="998"/>
                </a:lnTo>
                <a:lnTo>
                  <a:pt x="780" y="998"/>
                </a:lnTo>
                <a:lnTo>
                  <a:pt x="782" y="999"/>
                </a:lnTo>
                <a:lnTo>
                  <a:pt x="782" y="1001"/>
                </a:lnTo>
                <a:lnTo>
                  <a:pt x="782" y="1003"/>
                </a:lnTo>
                <a:lnTo>
                  <a:pt x="783" y="1004"/>
                </a:lnTo>
                <a:lnTo>
                  <a:pt x="783" y="1004"/>
                </a:lnTo>
                <a:lnTo>
                  <a:pt x="783" y="1004"/>
                </a:lnTo>
                <a:lnTo>
                  <a:pt x="783" y="1004"/>
                </a:lnTo>
                <a:lnTo>
                  <a:pt x="783" y="1004"/>
                </a:lnTo>
                <a:lnTo>
                  <a:pt x="783" y="1006"/>
                </a:lnTo>
                <a:lnTo>
                  <a:pt x="783" y="1006"/>
                </a:lnTo>
                <a:lnTo>
                  <a:pt x="783" y="1006"/>
                </a:lnTo>
                <a:lnTo>
                  <a:pt x="783" y="1006"/>
                </a:lnTo>
                <a:lnTo>
                  <a:pt x="787" y="1008"/>
                </a:lnTo>
                <a:lnTo>
                  <a:pt x="788" y="1008"/>
                </a:lnTo>
                <a:lnTo>
                  <a:pt x="788" y="1008"/>
                </a:lnTo>
                <a:lnTo>
                  <a:pt x="790" y="1009"/>
                </a:lnTo>
                <a:lnTo>
                  <a:pt x="792" y="1011"/>
                </a:lnTo>
                <a:lnTo>
                  <a:pt x="794" y="1013"/>
                </a:lnTo>
                <a:lnTo>
                  <a:pt x="794" y="1013"/>
                </a:lnTo>
                <a:lnTo>
                  <a:pt x="794" y="1013"/>
                </a:lnTo>
                <a:lnTo>
                  <a:pt x="794" y="1014"/>
                </a:lnTo>
                <a:lnTo>
                  <a:pt x="795" y="1014"/>
                </a:lnTo>
                <a:lnTo>
                  <a:pt x="795" y="1016"/>
                </a:lnTo>
                <a:lnTo>
                  <a:pt x="800" y="1016"/>
                </a:lnTo>
                <a:lnTo>
                  <a:pt x="802" y="1016"/>
                </a:lnTo>
                <a:lnTo>
                  <a:pt x="804" y="1016"/>
                </a:lnTo>
                <a:lnTo>
                  <a:pt x="805" y="1014"/>
                </a:lnTo>
                <a:lnTo>
                  <a:pt x="805" y="1014"/>
                </a:lnTo>
                <a:lnTo>
                  <a:pt x="807" y="1016"/>
                </a:lnTo>
                <a:lnTo>
                  <a:pt x="809" y="1016"/>
                </a:lnTo>
                <a:lnTo>
                  <a:pt x="812" y="1016"/>
                </a:lnTo>
                <a:lnTo>
                  <a:pt x="812" y="1016"/>
                </a:lnTo>
                <a:lnTo>
                  <a:pt x="812" y="1016"/>
                </a:lnTo>
                <a:lnTo>
                  <a:pt x="814" y="1014"/>
                </a:lnTo>
                <a:lnTo>
                  <a:pt x="814" y="1014"/>
                </a:lnTo>
                <a:lnTo>
                  <a:pt x="814" y="1013"/>
                </a:lnTo>
                <a:lnTo>
                  <a:pt x="815" y="1013"/>
                </a:lnTo>
                <a:lnTo>
                  <a:pt x="817" y="1013"/>
                </a:lnTo>
                <a:lnTo>
                  <a:pt x="817" y="1014"/>
                </a:lnTo>
                <a:lnTo>
                  <a:pt x="817" y="1014"/>
                </a:lnTo>
                <a:lnTo>
                  <a:pt x="817" y="1014"/>
                </a:lnTo>
                <a:lnTo>
                  <a:pt x="819" y="1014"/>
                </a:lnTo>
                <a:lnTo>
                  <a:pt x="819" y="1016"/>
                </a:lnTo>
                <a:lnTo>
                  <a:pt x="819" y="1016"/>
                </a:lnTo>
                <a:lnTo>
                  <a:pt x="819" y="1018"/>
                </a:lnTo>
                <a:lnTo>
                  <a:pt x="820" y="1018"/>
                </a:lnTo>
                <a:lnTo>
                  <a:pt x="820" y="1018"/>
                </a:lnTo>
                <a:lnTo>
                  <a:pt x="820" y="1018"/>
                </a:lnTo>
                <a:lnTo>
                  <a:pt x="822" y="1016"/>
                </a:lnTo>
                <a:lnTo>
                  <a:pt x="822" y="1016"/>
                </a:lnTo>
                <a:lnTo>
                  <a:pt x="822" y="1016"/>
                </a:lnTo>
                <a:lnTo>
                  <a:pt x="822" y="1016"/>
                </a:lnTo>
                <a:lnTo>
                  <a:pt x="824" y="1016"/>
                </a:lnTo>
                <a:lnTo>
                  <a:pt x="824" y="1016"/>
                </a:lnTo>
                <a:lnTo>
                  <a:pt x="824" y="1016"/>
                </a:lnTo>
                <a:lnTo>
                  <a:pt x="824" y="1016"/>
                </a:lnTo>
                <a:lnTo>
                  <a:pt x="824" y="1016"/>
                </a:lnTo>
                <a:lnTo>
                  <a:pt x="825" y="1018"/>
                </a:lnTo>
                <a:lnTo>
                  <a:pt x="825" y="1018"/>
                </a:lnTo>
                <a:lnTo>
                  <a:pt x="825" y="1018"/>
                </a:lnTo>
                <a:lnTo>
                  <a:pt x="825" y="1019"/>
                </a:lnTo>
                <a:lnTo>
                  <a:pt x="825" y="1021"/>
                </a:lnTo>
                <a:lnTo>
                  <a:pt x="825" y="1023"/>
                </a:lnTo>
                <a:lnTo>
                  <a:pt x="825" y="1023"/>
                </a:lnTo>
                <a:lnTo>
                  <a:pt x="825" y="1025"/>
                </a:lnTo>
                <a:lnTo>
                  <a:pt x="824" y="1026"/>
                </a:lnTo>
                <a:lnTo>
                  <a:pt x="824" y="1026"/>
                </a:lnTo>
                <a:lnTo>
                  <a:pt x="824" y="1028"/>
                </a:lnTo>
                <a:lnTo>
                  <a:pt x="824" y="1030"/>
                </a:lnTo>
                <a:lnTo>
                  <a:pt x="824" y="1030"/>
                </a:lnTo>
                <a:lnTo>
                  <a:pt x="824" y="1031"/>
                </a:lnTo>
                <a:lnTo>
                  <a:pt x="824" y="1033"/>
                </a:lnTo>
                <a:lnTo>
                  <a:pt x="824" y="1033"/>
                </a:lnTo>
                <a:lnTo>
                  <a:pt x="825" y="1035"/>
                </a:lnTo>
                <a:lnTo>
                  <a:pt x="827" y="1038"/>
                </a:lnTo>
                <a:lnTo>
                  <a:pt x="827" y="1040"/>
                </a:lnTo>
                <a:lnTo>
                  <a:pt x="827" y="1040"/>
                </a:lnTo>
                <a:lnTo>
                  <a:pt x="827" y="1040"/>
                </a:lnTo>
                <a:lnTo>
                  <a:pt x="829" y="1041"/>
                </a:lnTo>
                <a:lnTo>
                  <a:pt x="829" y="1041"/>
                </a:lnTo>
                <a:lnTo>
                  <a:pt x="827" y="1043"/>
                </a:lnTo>
                <a:lnTo>
                  <a:pt x="827" y="1043"/>
                </a:lnTo>
                <a:lnTo>
                  <a:pt x="827" y="1045"/>
                </a:lnTo>
                <a:lnTo>
                  <a:pt x="827" y="1046"/>
                </a:lnTo>
                <a:lnTo>
                  <a:pt x="827" y="1046"/>
                </a:lnTo>
                <a:lnTo>
                  <a:pt x="827" y="1048"/>
                </a:lnTo>
                <a:lnTo>
                  <a:pt x="827" y="1051"/>
                </a:lnTo>
                <a:lnTo>
                  <a:pt x="827" y="1051"/>
                </a:lnTo>
                <a:lnTo>
                  <a:pt x="827" y="1053"/>
                </a:lnTo>
                <a:lnTo>
                  <a:pt x="827" y="1053"/>
                </a:lnTo>
                <a:lnTo>
                  <a:pt x="827" y="1053"/>
                </a:lnTo>
                <a:lnTo>
                  <a:pt x="829" y="1055"/>
                </a:lnTo>
                <a:lnTo>
                  <a:pt x="829" y="1055"/>
                </a:lnTo>
                <a:lnTo>
                  <a:pt x="829" y="1055"/>
                </a:lnTo>
                <a:lnTo>
                  <a:pt x="831" y="1056"/>
                </a:lnTo>
                <a:lnTo>
                  <a:pt x="831" y="1056"/>
                </a:lnTo>
                <a:lnTo>
                  <a:pt x="831" y="1056"/>
                </a:lnTo>
                <a:lnTo>
                  <a:pt x="829" y="1056"/>
                </a:lnTo>
                <a:lnTo>
                  <a:pt x="829" y="1058"/>
                </a:lnTo>
                <a:lnTo>
                  <a:pt x="829" y="1058"/>
                </a:lnTo>
                <a:lnTo>
                  <a:pt x="827" y="1060"/>
                </a:lnTo>
                <a:lnTo>
                  <a:pt x="825" y="1060"/>
                </a:lnTo>
                <a:lnTo>
                  <a:pt x="822" y="1060"/>
                </a:lnTo>
                <a:lnTo>
                  <a:pt x="822" y="1058"/>
                </a:lnTo>
                <a:lnTo>
                  <a:pt x="822" y="1058"/>
                </a:lnTo>
                <a:lnTo>
                  <a:pt x="820" y="1058"/>
                </a:lnTo>
                <a:lnTo>
                  <a:pt x="820" y="1058"/>
                </a:lnTo>
                <a:lnTo>
                  <a:pt x="820" y="1058"/>
                </a:lnTo>
                <a:lnTo>
                  <a:pt x="820" y="1058"/>
                </a:lnTo>
                <a:lnTo>
                  <a:pt x="820" y="1058"/>
                </a:lnTo>
                <a:lnTo>
                  <a:pt x="820" y="1058"/>
                </a:lnTo>
                <a:lnTo>
                  <a:pt x="819" y="1058"/>
                </a:lnTo>
                <a:lnTo>
                  <a:pt x="819" y="1058"/>
                </a:lnTo>
                <a:lnTo>
                  <a:pt x="817" y="1058"/>
                </a:lnTo>
                <a:lnTo>
                  <a:pt x="817" y="1058"/>
                </a:lnTo>
                <a:lnTo>
                  <a:pt x="815" y="1056"/>
                </a:lnTo>
                <a:lnTo>
                  <a:pt x="815" y="1056"/>
                </a:lnTo>
                <a:lnTo>
                  <a:pt x="812" y="1058"/>
                </a:lnTo>
                <a:lnTo>
                  <a:pt x="810" y="1058"/>
                </a:lnTo>
                <a:lnTo>
                  <a:pt x="810" y="1060"/>
                </a:lnTo>
                <a:lnTo>
                  <a:pt x="810" y="1060"/>
                </a:lnTo>
                <a:lnTo>
                  <a:pt x="807" y="1060"/>
                </a:lnTo>
                <a:lnTo>
                  <a:pt x="807" y="1060"/>
                </a:lnTo>
                <a:lnTo>
                  <a:pt x="807" y="1062"/>
                </a:lnTo>
                <a:lnTo>
                  <a:pt x="807" y="1062"/>
                </a:lnTo>
                <a:lnTo>
                  <a:pt x="807" y="1062"/>
                </a:lnTo>
                <a:lnTo>
                  <a:pt x="807" y="1062"/>
                </a:lnTo>
                <a:lnTo>
                  <a:pt x="807" y="1062"/>
                </a:lnTo>
                <a:lnTo>
                  <a:pt x="807" y="1063"/>
                </a:lnTo>
                <a:lnTo>
                  <a:pt x="807" y="1063"/>
                </a:lnTo>
                <a:lnTo>
                  <a:pt x="809" y="1063"/>
                </a:lnTo>
                <a:lnTo>
                  <a:pt x="809" y="1063"/>
                </a:lnTo>
                <a:lnTo>
                  <a:pt x="809" y="1065"/>
                </a:lnTo>
                <a:lnTo>
                  <a:pt x="807" y="1067"/>
                </a:lnTo>
                <a:lnTo>
                  <a:pt x="807" y="1067"/>
                </a:lnTo>
                <a:lnTo>
                  <a:pt x="807" y="1067"/>
                </a:lnTo>
                <a:lnTo>
                  <a:pt x="807" y="1068"/>
                </a:lnTo>
                <a:lnTo>
                  <a:pt x="807" y="1068"/>
                </a:lnTo>
                <a:lnTo>
                  <a:pt x="805" y="1068"/>
                </a:lnTo>
                <a:lnTo>
                  <a:pt x="802" y="1070"/>
                </a:lnTo>
                <a:lnTo>
                  <a:pt x="802" y="1070"/>
                </a:lnTo>
                <a:lnTo>
                  <a:pt x="800" y="1072"/>
                </a:lnTo>
                <a:lnTo>
                  <a:pt x="799" y="1073"/>
                </a:lnTo>
                <a:lnTo>
                  <a:pt x="799" y="1075"/>
                </a:lnTo>
                <a:lnTo>
                  <a:pt x="797" y="1075"/>
                </a:lnTo>
                <a:lnTo>
                  <a:pt x="797" y="1075"/>
                </a:lnTo>
                <a:lnTo>
                  <a:pt x="799" y="1077"/>
                </a:lnTo>
                <a:lnTo>
                  <a:pt x="799" y="1078"/>
                </a:lnTo>
                <a:lnTo>
                  <a:pt x="799" y="1078"/>
                </a:lnTo>
                <a:lnTo>
                  <a:pt x="799" y="1080"/>
                </a:lnTo>
                <a:lnTo>
                  <a:pt x="799" y="1080"/>
                </a:lnTo>
                <a:lnTo>
                  <a:pt x="799" y="1082"/>
                </a:lnTo>
                <a:lnTo>
                  <a:pt x="799" y="1082"/>
                </a:lnTo>
                <a:lnTo>
                  <a:pt x="802" y="1085"/>
                </a:lnTo>
                <a:lnTo>
                  <a:pt x="802" y="1085"/>
                </a:lnTo>
                <a:lnTo>
                  <a:pt x="802" y="1085"/>
                </a:lnTo>
                <a:lnTo>
                  <a:pt x="802" y="1087"/>
                </a:lnTo>
                <a:lnTo>
                  <a:pt x="802" y="1087"/>
                </a:lnTo>
                <a:lnTo>
                  <a:pt x="802" y="1088"/>
                </a:lnTo>
                <a:lnTo>
                  <a:pt x="802" y="1088"/>
                </a:lnTo>
                <a:lnTo>
                  <a:pt x="802" y="1088"/>
                </a:lnTo>
                <a:lnTo>
                  <a:pt x="802" y="1090"/>
                </a:lnTo>
                <a:lnTo>
                  <a:pt x="802" y="1090"/>
                </a:lnTo>
                <a:lnTo>
                  <a:pt x="804" y="1092"/>
                </a:lnTo>
                <a:lnTo>
                  <a:pt x="807" y="1095"/>
                </a:lnTo>
                <a:lnTo>
                  <a:pt x="809" y="1095"/>
                </a:lnTo>
                <a:lnTo>
                  <a:pt x="809" y="1097"/>
                </a:lnTo>
                <a:lnTo>
                  <a:pt x="809" y="1097"/>
                </a:lnTo>
                <a:lnTo>
                  <a:pt x="809" y="1097"/>
                </a:lnTo>
                <a:lnTo>
                  <a:pt x="812" y="1097"/>
                </a:lnTo>
                <a:lnTo>
                  <a:pt x="812" y="1097"/>
                </a:lnTo>
                <a:lnTo>
                  <a:pt x="812" y="1097"/>
                </a:lnTo>
                <a:lnTo>
                  <a:pt x="814" y="1097"/>
                </a:lnTo>
                <a:lnTo>
                  <a:pt x="814" y="1097"/>
                </a:lnTo>
                <a:lnTo>
                  <a:pt x="814" y="1097"/>
                </a:lnTo>
                <a:lnTo>
                  <a:pt x="815" y="1097"/>
                </a:lnTo>
                <a:lnTo>
                  <a:pt x="815" y="1097"/>
                </a:lnTo>
                <a:lnTo>
                  <a:pt x="815" y="1097"/>
                </a:lnTo>
                <a:lnTo>
                  <a:pt x="817" y="1095"/>
                </a:lnTo>
                <a:lnTo>
                  <a:pt x="817" y="1095"/>
                </a:lnTo>
                <a:lnTo>
                  <a:pt x="819" y="1095"/>
                </a:lnTo>
                <a:lnTo>
                  <a:pt x="819" y="1095"/>
                </a:lnTo>
                <a:lnTo>
                  <a:pt x="819" y="1095"/>
                </a:lnTo>
                <a:lnTo>
                  <a:pt x="819" y="1095"/>
                </a:lnTo>
                <a:lnTo>
                  <a:pt x="819" y="1095"/>
                </a:lnTo>
                <a:lnTo>
                  <a:pt x="820" y="1097"/>
                </a:lnTo>
                <a:lnTo>
                  <a:pt x="822" y="1098"/>
                </a:lnTo>
                <a:lnTo>
                  <a:pt x="822" y="1098"/>
                </a:lnTo>
                <a:lnTo>
                  <a:pt x="822" y="1100"/>
                </a:lnTo>
                <a:lnTo>
                  <a:pt x="822" y="1100"/>
                </a:lnTo>
                <a:lnTo>
                  <a:pt x="822" y="1102"/>
                </a:lnTo>
                <a:lnTo>
                  <a:pt x="822" y="1102"/>
                </a:lnTo>
                <a:lnTo>
                  <a:pt x="822" y="1104"/>
                </a:lnTo>
                <a:lnTo>
                  <a:pt x="822" y="1104"/>
                </a:lnTo>
                <a:lnTo>
                  <a:pt x="824" y="1105"/>
                </a:lnTo>
                <a:lnTo>
                  <a:pt x="824" y="1105"/>
                </a:lnTo>
                <a:lnTo>
                  <a:pt x="824" y="1107"/>
                </a:lnTo>
                <a:lnTo>
                  <a:pt x="824" y="1107"/>
                </a:lnTo>
                <a:lnTo>
                  <a:pt x="822" y="1107"/>
                </a:lnTo>
                <a:lnTo>
                  <a:pt x="822" y="1109"/>
                </a:lnTo>
                <a:lnTo>
                  <a:pt x="822" y="1109"/>
                </a:lnTo>
                <a:lnTo>
                  <a:pt x="820" y="1110"/>
                </a:lnTo>
                <a:lnTo>
                  <a:pt x="820" y="1110"/>
                </a:lnTo>
                <a:lnTo>
                  <a:pt x="822" y="1110"/>
                </a:lnTo>
                <a:lnTo>
                  <a:pt x="822" y="1112"/>
                </a:lnTo>
                <a:lnTo>
                  <a:pt x="824" y="1114"/>
                </a:lnTo>
                <a:lnTo>
                  <a:pt x="824" y="1114"/>
                </a:lnTo>
                <a:lnTo>
                  <a:pt x="825" y="1114"/>
                </a:lnTo>
                <a:lnTo>
                  <a:pt x="825" y="1114"/>
                </a:lnTo>
                <a:lnTo>
                  <a:pt x="827" y="1114"/>
                </a:lnTo>
                <a:lnTo>
                  <a:pt x="827" y="1115"/>
                </a:lnTo>
                <a:lnTo>
                  <a:pt x="827" y="1115"/>
                </a:lnTo>
                <a:lnTo>
                  <a:pt x="827" y="1117"/>
                </a:lnTo>
                <a:lnTo>
                  <a:pt x="827" y="1117"/>
                </a:lnTo>
                <a:lnTo>
                  <a:pt x="827" y="1117"/>
                </a:lnTo>
                <a:lnTo>
                  <a:pt x="827" y="1119"/>
                </a:lnTo>
                <a:lnTo>
                  <a:pt x="829" y="1119"/>
                </a:lnTo>
                <a:lnTo>
                  <a:pt x="829" y="1120"/>
                </a:lnTo>
                <a:lnTo>
                  <a:pt x="829" y="1120"/>
                </a:lnTo>
                <a:lnTo>
                  <a:pt x="829" y="1120"/>
                </a:lnTo>
                <a:lnTo>
                  <a:pt x="829" y="1122"/>
                </a:lnTo>
                <a:lnTo>
                  <a:pt x="829" y="1124"/>
                </a:lnTo>
                <a:lnTo>
                  <a:pt x="829" y="1125"/>
                </a:lnTo>
                <a:lnTo>
                  <a:pt x="829" y="1125"/>
                </a:lnTo>
                <a:lnTo>
                  <a:pt x="829" y="1125"/>
                </a:lnTo>
                <a:lnTo>
                  <a:pt x="831" y="1127"/>
                </a:lnTo>
                <a:lnTo>
                  <a:pt x="832" y="1129"/>
                </a:lnTo>
                <a:lnTo>
                  <a:pt x="832" y="1130"/>
                </a:lnTo>
                <a:lnTo>
                  <a:pt x="832" y="1130"/>
                </a:lnTo>
                <a:lnTo>
                  <a:pt x="831" y="1132"/>
                </a:lnTo>
                <a:lnTo>
                  <a:pt x="831" y="1134"/>
                </a:lnTo>
                <a:lnTo>
                  <a:pt x="829" y="1134"/>
                </a:lnTo>
                <a:lnTo>
                  <a:pt x="827" y="1134"/>
                </a:lnTo>
                <a:lnTo>
                  <a:pt x="824" y="1135"/>
                </a:lnTo>
                <a:lnTo>
                  <a:pt x="822" y="1135"/>
                </a:lnTo>
                <a:lnTo>
                  <a:pt x="822" y="1137"/>
                </a:lnTo>
                <a:lnTo>
                  <a:pt x="822" y="1137"/>
                </a:lnTo>
                <a:lnTo>
                  <a:pt x="820" y="1141"/>
                </a:lnTo>
                <a:lnTo>
                  <a:pt x="819" y="1142"/>
                </a:lnTo>
                <a:lnTo>
                  <a:pt x="819" y="1142"/>
                </a:lnTo>
                <a:lnTo>
                  <a:pt x="817" y="1144"/>
                </a:lnTo>
                <a:lnTo>
                  <a:pt x="815" y="1146"/>
                </a:lnTo>
                <a:lnTo>
                  <a:pt x="814" y="1146"/>
                </a:lnTo>
                <a:lnTo>
                  <a:pt x="814" y="1146"/>
                </a:lnTo>
                <a:lnTo>
                  <a:pt x="812" y="1147"/>
                </a:lnTo>
                <a:lnTo>
                  <a:pt x="812" y="1149"/>
                </a:lnTo>
                <a:lnTo>
                  <a:pt x="812" y="1151"/>
                </a:lnTo>
                <a:lnTo>
                  <a:pt x="812" y="1151"/>
                </a:lnTo>
                <a:lnTo>
                  <a:pt x="810" y="1152"/>
                </a:lnTo>
                <a:lnTo>
                  <a:pt x="810" y="1152"/>
                </a:lnTo>
                <a:lnTo>
                  <a:pt x="809" y="1152"/>
                </a:lnTo>
                <a:lnTo>
                  <a:pt x="809" y="1152"/>
                </a:lnTo>
                <a:lnTo>
                  <a:pt x="809" y="1152"/>
                </a:lnTo>
                <a:lnTo>
                  <a:pt x="807" y="1156"/>
                </a:lnTo>
                <a:lnTo>
                  <a:pt x="805" y="1159"/>
                </a:lnTo>
                <a:lnTo>
                  <a:pt x="805" y="1161"/>
                </a:lnTo>
                <a:lnTo>
                  <a:pt x="805" y="1161"/>
                </a:lnTo>
                <a:lnTo>
                  <a:pt x="805" y="1161"/>
                </a:lnTo>
                <a:lnTo>
                  <a:pt x="805" y="1162"/>
                </a:lnTo>
                <a:lnTo>
                  <a:pt x="807" y="1162"/>
                </a:lnTo>
                <a:lnTo>
                  <a:pt x="809" y="1164"/>
                </a:lnTo>
                <a:lnTo>
                  <a:pt x="809" y="1164"/>
                </a:lnTo>
                <a:lnTo>
                  <a:pt x="809" y="1164"/>
                </a:lnTo>
                <a:lnTo>
                  <a:pt x="809" y="1166"/>
                </a:lnTo>
                <a:lnTo>
                  <a:pt x="810" y="1166"/>
                </a:lnTo>
                <a:lnTo>
                  <a:pt x="810" y="1166"/>
                </a:lnTo>
                <a:lnTo>
                  <a:pt x="810" y="1167"/>
                </a:lnTo>
                <a:lnTo>
                  <a:pt x="812" y="1167"/>
                </a:lnTo>
                <a:lnTo>
                  <a:pt x="812" y="1169"/>
                </a:lnTo>
                <a:lnTo>
                  <a:pt x="812" y="1171"/>
                </a:lnTo>
                <a:lnTo>
                  <a:pt x="810" y="1171"/>
                </a:lnTo>
                <a:lnTo>
                  <a:pt x="810" y="1172"/>
                </a:lnTo>
                <a:lnTo>
                  <a:pt x="809" y="1174"/>
                </a:lnTo>
                <a:lnTo>
                  <a:pt x="809" y="1176"/>
                </a:lnTo>
                <a:lnTo>
                  <a:pt x="800" y="1178"/>
                </a:lnTo>
                <a:lnTo>
                  <a:pt x="800" y="1178"/>
                </a:lnTo>
                <a:lnTo>
                  <a:pt x="800" y="1179"/>
                </a:lnTo>
                <a:lnTo>
                  <a:pt x="800" y="1179"/>
                </a:lnTo>
                <a:lnTo>
                  <a:pt x="799" y="1181"/>
                </a:lnTo>
                <a:lnTo>
                  <a:pt x="799" y="1181"/>
                </a:lnTo>
                <a:lnTo>
                  <a:pt x="799" y="1181"/>
                </a:lnTo>
                <a:lnTo>
                  <a:pt x="799" y="1181"/>
                </a:lnTo>
                <a:lnTo>
                  <a:pt x="797" y="1179"/>
                </a:lnTo>
                <a:lnTo>
                  <a:pt x="795" y="1179"/>
                </a:lnTo>
                <a:lnTo>
                  <a:pt x="795" y="1179"/>
                </a:lnTo>
                <a:lnTo>
                  <a:pt x="795" y="1179"/>
                </a:lnTo>
                <a:lnTo>
                  <a:pt x="795" y="1181"/>
                </a:lnTo>
                <a:lnTo>
                  <a:pt x="794" y="1183"/>
                </a:lnTo>
                <a:lnTo>
                  <a:pt x="794" y="1183"/>
                </a:lnTo>
                <a:lnTo>
                  <a:pt x="792" y="1183"/>
                </a:lnTo>
                <a:lnTo>
                  <a:pt x="792" y="1183"/>
                </a:lnTo>
                <a:lnTo>
                  <a:pt x="792" y="1181"/>
                </a:lnTo>
                <a:lnTo>
                  <a:pt x="790" y="1179"/>
                </a:lnTo>
                <a:lnTo>
                  <a:pt x="788" y="1178"/>
                </a:lnTo>
                <a:lnTo>
                  <a:pt x="788" y="1174"/>
                </a:lnTo>
                <a:lnTo>
                  <a:pt x="788" y="1174"/>
                </a:lnTo>
                <a:lnTo>
                  <a:pt x="787" y="1172"/>
                </a:lnTo>
                <a:lnTo>
                  <a:pt x="787" y="1172"/>
                </a:lnTo>
                <a:lnTo>
                  <a:pt x="783" y="1172"/>
                </a:lnTo>
                <a:lnTo>
                  <a:pt x="782" y="1172"/>
                </a:lnTo>
                <a:lnTo>
                  <a:pt x="782" y="1172"/>
                </a:lnTo>
                <a:lnTo>
                  <a:pt x="780" y="1172"/>
                </a:lnTo>
                <a:lnTo>
                  <a:pt x="780" y="1171"/>
                </a:lnTo>
                <a:lnTo>
                  <a:pt x="780" y="1171"/>
                </a:lnTo>
                <a:lnTo>
                  <a:pt x="780" y="1171"/>
                </a:lnTo>
                <a:lnTo>
                  <a:pt x="778" y="1169"/>
                </a:lnTo>
                <a:lnTo>
                  <a:pt x="777" y="1169"/>
                </a:lnTo>
                <a:lnTo>
                  <a:pt x="770" y="1169"/>
                </a:lnTo>
                <a:lnTo>
                  <a:pt x="770" y="1169"/>
                </a:lnTo>
                <a:lnTo>
                  <a:pt x="770" y="1169"/>
                </a:lnTo>
                <a:lnTo>
                  <a:pt x="770" y="1171"/>
                </a:lnTo>
                <a:lnTo>
                  <a:pt x="768" y="1171"/>
                </a:lnTo>
                <a:lnTo>
                  <a:pt x="768" y="1172"/>
                </a:lnTo>
                <a:lnTo>
                  <a:pt x="768" y="1172"/>
                </a:lnTo>
                <a:lnTo>
                  <a:pt x="767" y="1172"/>
                </a:lnTo>
                <a:lnTo>
                  <a:pt x="765" y="1174"/>
                </a:lnTo>
                <a:lnTo>
                  <a:pt x="763" y="1174"/>
                </a:lnTo>
                <a:lnTo>
                  <a:pt x="762" y="1174"/>
                </a:lnTo>
                <a:lnTo>
                  <a:pt x="762" y="1174"/>
                </a:lnTo>
                <a:lnTo>
                  <a:pt x="762" y="1172"/>
                </a:lnTo>
                <a:lnTo>
                  <a:pt x="762" y="1172"/>
                </a:lnTo>
                <a:lnTo>
                  <a:pt x="765" y="1171"/>
                </a:lnTo>
                <a:lnTo>
                  <a:pt x="765" y="1171"/>
                </a:lnTo>
                <a:lnTo>
                  <a:pt x="765" y="1171"/>
                </a:lnTo>
                <a:lnTo>
                  <a:pt x="765" y="1171"/>
                </a:lnTo>
                <a:lnTo>
                  <a:pt x="765" y="1169"/>
                </a:lnTo>
                <a:lnTo>
                  <a:pt x="765" y="1169"/>
                </a:lnTo>
                <a:lnTo>
                  <a:pt x="765" y="1169"/>
                </a:lnTo>
                <a:lnTo>
                  <a:pt x="765" y="1167"/>
                </a:lnTo>
                <a:lnTo>
                  <a:pt x="765" y="1167"/>
                </a:lnTo>
                <a:lnTo>
                  <a:pt x="765" y="1166"/>
                </a:lnTo>
                <a:lnTo>
                  <a:pt x="765" y="1166"/>
                </a:lnTo>
                <a:lnTo>
                  <a:pt x="765" y="1164"/>
                </a:lnTo>
                <a:lnTo>
                  <a:pt x="765" y="1164"/>
                </a:lnTo>
                <a:lnTo>
                  <a:pt x="765" y="1162"/>
                </a:lnTo>
                <a:lnTo>
                  <a:pt x="765" y="1162"/>
                </a:lnTo>
                <a:lnTo>
                  <a:pt x="763" y="1162"/>
                </a:lnTo>
                <a:lnTo>
                  <a:pt x="763" y="1161"/>
                </a:lnTo>
                <a:lnTo>
                  <a:pt x="763" y="1161"/>
                </a:lnTo>
                <a:lnTo>
                  <a:pt x="762" y="1161"/>
                </a:lnTo>
                <a:lnTo>
                  <a:pt x="762" y="1159"/>
                </a:lnTo>
                <a:lnTo>
                  <a:pt x="762" y="1157"/>
                </a:lnTo>
                <a:lnTo>
                  <a:pt x="762" y="1157"/>
                </a:lnTo>
                <a:lnTo>
                  <a:pt x="762" y="1157"/>
                </a:lnTo>
                <a:lnTo>
                  <a:pt x="762" y="1157"/>
                </a:lnTo>
                <a:lnTo>
                  <a:pt x="760" y="1157"/>
                </a:lnTo>
                <a:lnTo>
                  <a:pt x="760" y="1157"/>
                </a:lnTo>
                <a:lnTo>
                  <a:pt x="758" y="1159"/>
                </a:lnTo>
                <a:lnTo>
                  <a:pt x="757" y="1159"/>
                </a:lnTo>
                <a:lnTo>
                  <a:pt x="757" y="1159"/>
                </a:lnTo>
                <a:lnTo>
                  <a:pt x="752" y="1156"/>
                </a:lnTo>
                <a:lnTo>
                  <a:pt x="750" y="1156"/>
                </a:lnTo>
                <a:lnTo>
                  <a:pt x="748" y="1157"/>
                </a:lnTo>
                <a:lnTo>
                  <a:pt x="746" y="1157"/>
                </a:lnTo>
                <a:lnTo>
                  <a:pt x="746" y="1157"/>
                </a:lnTo>
                <a:lnTo>
                  <a:pt x="746" y="1157"/>
                </a:lnTo>
                <a:lnTo>
                  <a:pt x="745" y="1157"/>
                </a:lnTo>
                <a:lnTo>
                  <a:pt x="745" y="1156"/>
                </a:lnTo>
                <a:lnTo>
                  <a:pt x="745" y="1154"/>
                </a:lnTo>
                <a:lnTo>
                  <a:pt x="745" y="1154"/>
                </a:lnTo>
                <a:lnTo>
                  <a:pt x="745" y="1154"/>
                </a:lnTo>
                <a:lnTo>
                  <a:pt x="745" y="1154"/>
                </a:lnTo>
                <a:lnTo>
                  <a:pt x="743" y="1152"/>
                </a:lnTo>
                <a:lnTo>
                  <a:pt x="743" y="1152"/>
                </a:lnTo>
                <a:lnTo>
                  <a:pt x="741" y="1151"/>
                </a:lnTo>
                <a:lnTo>
                  <a:pt x="741" y="1151"/>
                </a:lnTo>
                <a:lnTo>
                  <a:pt x="740" y="1151"/>
                </a:lnTo>
                <a:lnTo>
                  <a:pt x="740" y="1151"/>
                </a:lnTo>
                <a:lnTo>
                  <a:pt x="740" y="1149"/>
                </a:lnTo>
                <a:lnTo>
                  <a:pt x="740" y="1149"/>
                </a:lnTo>
                <a:lnTo>
                  <a:pt x="738" y="1149"/>
                </a:lnTo>
                <a:lnTo>
                  <a:pt x="736" y="1149"/>
                </a:lnTo>
                <a:lnTo>
                  <a:pt x="735" y="1149"/>
                </a:lnTo>
                <a:lnTo>
                  <a:pt x="735" y="1147"/>
                </a:lnTo>
                <a:lnTo>
                  <a:pt x="731" y="1144"/>
                </a:lnTo>
                <a:lnTo>
                  <a:pt x="731" y="1142"/>
                </a:lnTo>
                <a:lnTo>
                  <a:pt x="728" y="1137"/>
                </a:lnTo>
                <a:lnTo>
                  <a:pt x="728" y="1135"/>
                </a:lnTo>
                <a:lnTo>
                  <a:pt x="728" y="1135"/>
                </a:lnTo>
                <a:lnTo>
                  <a:pt x="726" y="1134"/>
                </a:lnTo>
                <a:lnTo>
                  <a:pt x="726" y="1134"/>
                </a:lnTo>
                <a:lnTo>
                  <a:pt x="726" y="1134"/>
                </a:lnTo>
                <a:lnTo>
                  <a:pt x="726" y="1134"/>
                </a:lnTo>
                <a:lnTo>
                  <a:pt x="726" y="1132"/>
                </a:lnTo>
                <a:lnTo>
                  <a:pt x="726" y="1132"/>
                </a:lnTo>
                <a:lnTo>
                  <a:pt x="725" y="1130"/>
                </a:lnTo>
                <a:lnTo>
                  <a:pt x="725" y="1129"/>
                </a:lnTo>
                <a:lnTo>
                  <a:pt x="726" y="1129"/>
                </a:lnTo>
                <a:lnTo>
                  <a:pt x="726" y="1129"/>
                </a:lnTo>
                <a:lnTo>
                  <a:pt x="726" y="1129"/>
                </a:lnTo>
                <a:lnTo>
                  <a:pt x="730" y="1129"/>
                </a:lnTo>
                <a:lnTo>
                  <a:pt x="730" y="1129"/>
                </a:lnTo>
                <a:lnTo>
                  <a:pt x="730" y="1129"/>
                </a:lnTo>
                <a:lnTo>
                  <a:pt x="730" y="1127"/>
                </a:lnTo>
                <a:lnTo>
                  <a:pt x="730" y="1127"/>
                </a:lnTo>
                <a:lnTo>
                  <a:pt x="730" y="1127"/>
                </a:lnTo>
                <a:lnTo>
                  <a:pt x="730" y="1127"/>
                </a:lnTo>
                <a:lnTo>
                  <a:pt x="730" y="1125"/>
                </a:lnTo>
                <a:lnTo>
                  <a:pt x="730" y="1125"/>
                </a:lnTo>
                <a:lnTo>
                  <a:pt x="725" y="1124"/>
                </a:lnTo>
                <a:lnTo>
                  <a:pt x="725" y="1124"/>
                </a:lnTo>
                <a:lnTo>
                  <a:pt x="723" y="1124"/>
                </a:lnTo>
                <a:lnTo>
                  <a:pt x="723" y="1125"/>
                </a:lnTo>
                <a:lnTo>
                  <a:pt x="721" y="1125"/>
                </a:lnTo>
                <a:lnTo>
                  <a:pt x="721" y="1127"/>
                </a:lnTo>
                <a:lnTo>
                  <a:pt x="718" y="1127"/>
                </a:lnTo>
                <a:lnTo>
                  <a:pt x="718" y="1127"/>
                </a:lnTo>
                <a:lnTo>
                  <a:pt x="716" y="1125"/>
                </a:lnTo>
                <a:lnTo>
                  <a:pt x="716" y="1125"/>
                </a:lnTo>
                <a:lnTo>
                  <a:pt x="715" y="1125"/>
                </a:lnTo>
                <a:lnTo>
                  <a:pt x="715" y="1124"/>
                </a:lnTo>
                <a:lnTo>
                  <a:pt x="715" y="1124"/>
                </a:lnTo>
                <a:lnTo>
                  <a:pt x="713" y="1122"/>
                </a:lnTo>
                <a:lnTo>
                  <a:pt x="713" y="1122"/>
                </a:lnTo>
                <a:lnTo>
                  <a:pt x="713" y="1122"/>
                </a:lnTo>
                <a:lnTo>
                  <a:pt x="709" y="1124"/>
                </a:lnTo>
                <a:lnTo>
                  <a:pt x="706" y="1127"/>
                </a:lnTo>
                <a:lnTo>
                  <a:pt x="706" y="1127"/>
                </a:lnTo>
                <a:lnTo>
                  <a:pt x="706" y="1129"/>
                </a:lnTo>
                <a:lnTo>
                  <a:pt x="706" y="1130"/>
                </a:lnTo>
                <a:lnTo>
                  <a:pt x="706" y="1130"/>
                </a:lnTo>
                <a:lnTo>
                  <a:pt x="706" y="1130"/>
                </a:lnTo>
                <a:lnTo>
                  <a:pt x="706" y="1132"/>
                </a:lnTo>
                <a:lnTo>
                  <a:pt x="706" y="1132"/>
                </a:lnTo>
                <a:lnTo>
                  <a:pt x="704" y="1132"/>
                </a:lnTo>
                <a:lnTo>
                  <a:pt x="703" y="1134"/>
                </a:lnTo>
                <a:lnTo>
                  <a:pt x="701" y="1134"/>
                </a:lnTo>
                <a:lnTo>
                  <a:pt x="696" y="1135"/>
                </a:lnTo>
                <a:lnTo>
                  <a:pt x="694" y="1134"/>
                </a:lnTo>
                <a:lnTo>
                  <a:pt x="693" y="1135"/>
                </a:lnTo>
                <a:lnTo>
                  <a:pt x="689" y="1137"/>
                </a:lnTo>
                <a:lnTo>
                  <a:pt x="688" y="1137"/>
                </a:lnTo>
                <a:lnTo>
                  <a:pt x="688" y="1135"/>
                </a:lnTo>
                <a:lnTo>
                  <a:pt x="688" y="1135"/>
                </a:lnTo>
                <a:lnTo>
                  <a:pt x="686" y="1135"/>
                </a:lnTo>
                <a:lnTo>
                  <a:pt x="686" y="1134"/>
                </a:lnTo>
                <a:lnTo>
                  <a:pt x="686" y="1134"/>
                </a:lnTo>
                <a:lnTo>
                  <a:pt x="686" y="1134"/>
                </a:lnTo>
                <a:lnTo>
                  <a:pt x="686" y="1132"/>
                </a:lnTo>
                <a:lnTo>
                  <a:pt x="686" y="1132"/>
                </a:lnTo>
                <a:lnTo>
                  <a:pt x="688" y="1132"/>
                </a:lnTo>
                <a:lnTo>
                  <a:pt x="688" y="1132"/>
                </a:lnTo>
                <a:lnTo>
                  <a:pt x="688" y="1132"/>
                </a:lnTo>
                <a:lnTo>
                  <a:pt x="688" y="1130"/>
                </a:lnTo>
                <a:lnTo>
                  <a:pt x="688" y="1130"/>
                </a:lnTo>
                <a:lnTo>
                  <a:pt x="688" y="1127"/>
                </a:lnTo>
                <a:lnTo>
                  <a:pt x="688" y="1125"/>
                </a:lnTo>
                <a:lnTo>
                  <a:pt x="688" y="1124"/>
                </a:lnTo>
                <a:lnTo>
                  <a:pt x="688" y="1122"/>
                </a:lnTo>
                <a:lnTo>
                  <a:pt x="686" y="1120"/>
                </a:lnTo>
                <a:lnTo>
                  <a:pt x="686" y="1119"/>
                </a:lnTo>
                <a:lnTo>
                  <a:pt x="686" y="1117"/>
                </a:lnTo>
                <a:lnTo>
                  <a:pt x="686" y="1117"/>
                </a:lnTo>
                <a:lnTo>
                  <a:pt x="686" y="1117"/>
                </a:lnTo>
                <a:lnTo>
                  <a:pt x="688" y="1117"/>
                </a:lnTo>
                <a:lnTo>
                  <a:pt x="691" y="1115"/>
                </a:lnTo>
                <a:lnTo>
                  <a:pt x="691" y="1114"/>
                </a:lnTo>
                <a:lnTo>
                  <a:pt x="691" y="1114"/>
                </a:lnTo>
                <a:lnTo>
                  <a:pt x="693" y="1112"/>
                </a:lnTo>
                <a:lnTo>
                  <a:pt x="693" y="1110"/>
                </a:lnTo>
                <a:lnTo>
                  <a:pt x="691" y="1110"/>
                </a:lnTo>
                <a:lnTo>
                  <a:pt x="691" y="1110"/>
                </a:lnTo>
                <a:lnTo>
                  <a:pt x="691" y="1110"/>
                </a:lnTo>
                <a:lnTo>
                  <a:pt x="689" y="1109"/>
                </a:lnTo>
                <a:lnTo>
                  <a:pt x="689" y="1109"/>
                </a:lnTo>
                <a:lnTo>
                  <a:pt x="689" y="1109"/>
                </a:lnTo>
                <a:lnTo>
                  <a:pt x="688" y="1107"/>
                </a:lnTo>
                <a:lnTo>
                  <a:pt x="688" y="1107"/>
                </a:lnTo>
                <a:lnTo>
                  <a:pt x="688" y="1105"/>
                </a:lnTo>
                <a:lnTo>
                  <a:pt x="686" y="1105"/>
                </a:lnTo>
                <a:lnTo>
                  <a:pt x="684" y="1104"/>
                </a:lnTo>
                <a:lnTo>
                  <a:pt x="684" y="1104"/>
                </a:lnTo>
                <a:lnTo>
                  <a:pt x="684" y="1104"/>
                </a:lnTo>
                <a:lnTo>
                  <a:pt x="684" y="1100"/>
                </a:lnTo>
                <a:lnTo>
                  <a:pt x="684" y="1100"/>
                </a:lnTo>
                <a:lnTo>
                  <a:pt x="684" y="1098"/>
                </a:lnTo>
                <a:lnTo>
                  <a:pt x="684" y="1098"/>
                </a:lnTo>
                <a:lnTo>
                  <a:pt x="683" y="1097"/>
                </a:lnTo>
                <a:lnTo>
                  <a:pt x="683" y="1097"/>
                </a:lnTo>
                <a:lnTo>
                  <a:pt x="683" y="1097"/>
                </a:lnTo>
                <a:lnTo>
                  <a:pt x="683" y="1095"/>
                </a:lnTo>
                <a:lnTo>
                  <a:pt x="684" y="1095"/>
                </a:lnTo>
                <a:lnTo>
                  <a:pt x="684" y="1095"/>
                </a:lnTo>
                <a:lnTo>
                  <a:pt x="684" y="1095"/>
                </a:lnTo>
                <a:lnTo>
                  <a:pt x="684" y="1093"/>
                </a:lnTo>
                <a:lnTo>
                  <a:pt x="681" y="1093"/>
                </a:lnTo>
                <a:lnTo>
                  <a:pt x="681" y="1093"/>
                </a:lnTo>
                <a:lnTo>
                  <a:pt x="679" y="1093"/>
                </a:lnTo>
                <a:lnTo>
                  <a:pt x="678" y="1093"/>
                </a:lnTo>
                <a:lnTo>
                  <a:pt x="674" y="1097"/>
                </a:lnTo>
                <a:lnTo>
                  <a:pt x="672" y="1098"/>
                </a:lnTo>
                <a:lnTo>
                  <a:pt x="672" y="1098"/>
                </a:lnTo>
                <a:lnTo>
                  <a:pt x="671" y="1098"/>
                </a:lnTo>
                <a:lnTo>
                  <a:pt x="669" y="1098"/>
                </a:lnTo>
                <a:lnTo>
                  <a:pt x="667" y="1100"/>
                </a:lnTo>
                <a:lnTo>
                  <a:pt x="667" y="1100"/>
                </a:lnTo>
                <a:lnTo>
                  <a:pt x="667" y="1100"/>
                </a:lnTo>
                <a:lnTo>
                  <a:pt x="666" y="1100"/>
                </a:lnTo>
                <a:lnTo>
                  <a:pt x="666" y="1100"/>
                </a:lnTo>
                <a:lnTo>
                  <a:pt x="666" y="1098"/>
                </a:lnTo>
                <a:lnTo>
                  <a:pt x="664" y="1097"/>
                </a:lnTo>
                <a:lnTo>
                  <a:pt x="664" y="1097"/>
                </a:lnTo>
                <a:lnTo>
                  <a:pt x="664" y="1097"/>
                </a:lnTo>
                <a:lnTo>
                  <a:pt x="661" y="1095"/>
                </a:lnTo>
                <a:lnTo>
                  <a:pt x="657" y="1093"/>
                </a:lnTo>
                <a:lnTo>
                  <a:pt x="654" y="1092"/>
                </a:lnTo>
                <a:lnTo>
                  <a:pt x="651" y="1092"/>
                </a:lnTo>
                <a:lnTo>
                  <a:pt x="651" y="1092"/>
                </a:lnTo>
                <a:lnTo>
                  <a:pt x="651" y="1092"/>
                </a:lnTo>
                <a:lnTo>
                  <a:pt x="649" y="1090"/>
                </a:lnTo>
                <a:lnTo>
                  <a:pt x="649" y="1088"/>
                </a:lnTo>
                <a:lnTo>
                  <a:pt x="647" y="1087"/>
                </a:lnTo>
                <a:lnTo>
                  <a:pt x="647" y="1087"/>
                </a:lnTo>
                <a:lnTo>
                  <a:pt x="646" y="1087"/>
                </a:lnTo>
                <a:lnTo>
                  <a:pt x="642" y="1088"/>
                </a:lnTo>
                <a:lnTo>
                  <a:pt x="641" y="1088"/>
                </a:lnTo>
                <a:lnTo>
                  <a:pt x="639" y="1087"/>
                </a:lnTo>
                <a:lnTo>
                  <a:pt x="639" y="1087"/>
                </a:lnTo>
                <a:lnTo>
                  <a:pt x="637" y="1087"/>
                </a:lnTo>
                <a:lnTo>
                  <a:pt x="637" y="1087"/>
                </a:lnTo>
                <a:lnTo>
                  <a:pt x="636" y="1088"/>
                </a:lnTo>
                <a:lnTo>
                  <a:pt x="636" y="1088"/>
                </a:lnTo>
                <a:lnTo>
                  <a:pt x="634" y="1090"/>
                </a:lnTo>
                <a:lnTo>
                  <a:pt x="634" y="1090"/>
                </a:lnTo>
                <a:lnTo>
                  <a:pt x="634" y="1090"/>
                </a:lnTo>
                <a:lnTo>
                  <a:pt x="632" y="1090"/>
                </a:lnTo>
                <a:lnTo>
                  <a:pt x="632" y="1090"/>
                </a:lnTo>
                <a:lnTo>
                  <a:pt x="632" y="1092"/>
                </a:lnTo>
                <a:lnTo>
                  <a:pt x="632" y="1092"/>
                </a:lnTo>
                <a:lnTo>
                  <a:pt x="632" y="1092"/>
                </a:lnTo>
                <a:lnTo>
                  <a:pt x="632" y="1092"/>
                </a:lnTo>
                <a:lnTo>
                  <a:pt x="630" y="1092"/>
                </a:lnTo>
                <a:lnTo>
                  <a:pt x="629" y="1092"/>
                </a:lnTo>
                <a:lnTo>
                  <a:pt x="629" y="1092"/>
                </a:lnTo>
                <a:lnTo>
                  <a:pt x="625" y="1092"/>
                </a:lnTo>
                <a:lnTo>
                  <a:pt x="625" y="1092"/>
                </a:lnTo>
                <a:lnTo>
                  <a:pt x="622" y="1092"/>
                </a:lnTo>
                <a:lnTo>
                  <a:pt x="622" y="1092"/>
                </a:lnTo>
                <a:lnTo>
                  <a:pt x="620" y="1092"/>
                </a:lnTo>
                <a:lnTo>
                  <a:pt x="619" y="1092"/>
                </a:lnTo>
                <a:lnTo>
                  <a:pt x="615" y="1090"/>
                </a:lnTo>
                <a:lnTo>
                  <a:pt x="614" y="1090"/>
                </a:lnTo>
                <a:lnTo>
                  <a:pt x="614" y="1092"/>
                </a:lnTo>
                <a:lnTo>
                  <a:pt x="614" y="1092"/>
                </a:lnTo>
                <a:lnTo>
                  <a:pt x="614" y="1092"/>
                </a:lnTo>
                <a:lnTo>
                  <a:pt x="612" y="1092"/>
                </a:lnTo>
                <a:lnTo>
                  <a:pt x="612" y="1092"/>
                </a:lnTo>
                <a:lnTo>
                  <a:pt x="612" y="1092"/>
                </a:lnTo>
                <a:lnTo>
                  <a:pt x="610" y="1090"/>
                </a:lnTo>
                <a:lnTo>
                  <a:pt x="610" y="1090"/>
                </a:lnTo>
                <a:lnTo>
                  <a:pt x="610" y="1088"/>
                </a:lnTo>
                <a:lnTo>
                  <a:pt x="609" y="1088"/>
                </a:lnTo>
                <a:lnTo>
                  <a:pt x="607" y="1088"/>
                </a:lnTo>
                <a:lnTo>
                  <a:pt x="605" y="1087"/>
                </a:lnTo>
                <a:lnTo>
                  <a:pt x="605" y="1087"/>
                </a:lnTo>
                <a:lnTo>
                  <a:pt x="602" y="1087"/>
                </a:lnTo>
                <a:lnTo>
                  <a:pt x="597" y="1087"/>
                </a:lnTo>
                <a:lnTo>
                  <a:pt x="595" y="1088"/>
                </a:lnTo>
                <a:lnTo>
                  <a:pt x="595" y="1087"/>
                </a:lnTo>
                <a:lnTo>
                  <a:pt x="593" y="1087"/>
                </a:lnTo>
                <a:lnTo>
                  <a:pt x="593" y="1087"/>
                </a:lnTo>
                <a:lnTo>
                  <a:pt x="593" y="1087"/>
                </a:lnTo>
                <a:lnTo>
                  <a:pt x="593" y="1085"/>
                </a:lnTo>
                <a:lnTo>
                  <a:pt x="592" y="1085"/>
                </a:lnTo>
                <a:lnTo>
                  <a:pt x="592" y="1085"/>
                </a:lnTo>
                <a:lnTo>
                  <a:pt x="592" y="1085"/>
                </a:lnTo>
                <a:lnTo>
                  <a:pt x="590" y="1087"/>
                </a:lnTo>
                <a:lnTo>
                  <a:pt x="588" y="1085"/>
                </a:lnTo>
                <a:lnTo>
                  <a:pt x="588" y="1085"/>
                </a:lnTo>
                <a:lnTo>
                  <a:pt x="582" y="1080"/>
                </a:lnTo>
                <a:lnTo>
                  <a:pt x="582" y="1080"/>
                </a:lnTo>
                <a:lnTo>
                  <a:pt x="582" y="1080"/>
                </a:lnTo>
                <a:lnTo>
                  <a:pt x="577" y="1082"/>
                </a:lnTo>
                <a:lnTo>
                  <a:pt x="575" y="1082"/>
                </a:lnTo>
                <a:lnTo>
                  <a:pt x="568" y="1080"/>
                </a:lnTo>
                <a:lnTo>
                  <a:pt x="567" y="1080"/>
                </a:lnTo>
                <a:lnTo>
                  <a:pt x="567" y="1080"/>
                </a:lnTo>
                <a:lnTo>
                  <a:pt x="567" y="1078"/>
                </a:lnTo>
                <a:lnTo>
                  <a:pt x="565" y="1078"/>
                </a:lnTo>
                <a:lnTo>
                  <a:pt x="565" y="1078"/>
                </a:lnTo>
                <a:lnTo>
                  <a:pt x="565" y="1077"/>
                </a:lnTo>
                <a:lnTo>
                  <a:pt x="563" y="1077"/>
                </a:lnTo>
                <a:lnTo>
                  <a:pt x="565" y="1073"/>
                </a:lnTo>
                <a:lnTo>
                  <a:pt x="565" y="1072"/>
                </a:lnTo>
                <a:lnTo>
                  <a:pt x="565" y="1072"/>
                </a:lnTo>
                <a:lnTo>
                  <a:pt x="558" y="1067"/>
                </a:lnTo>
                <a:lnTo>
                  <a:pt x="558" y="1067"/>
                </a:lnTo>
                <a:lnTo>
                  <a:pt x="557" y="1065"/>
                </a:lnTo>
                <a:lnTo>
                  <a:pt x="557" y="1065"/>
                </a:lnTo>
                <a:lnTo>
                  <a:pt x="557" y="1065"/>
                </a:lnTo>
                <a:lnTo>
                  <a:pt x="557" y="1065"/>
                </a:lnTo>
                <a:lnTo>
                  <a:pt x="555" y="1065"/>
                </a:lnTo>
                <a:lnTo>
                  <a:pt x="553" y="1065"/>
                </a:lnTo>
                <a:lnTo>
                  <a:pt x="551" y="1063"/>
                </a:lnTo>
                <a:lnTo>
                  <a:pt x="550" y="1063"/>
                </a:lnTo>
                <a:lnTo>
                  <a:pt x="550" y="1062"/>
                </a:lnTo>
                <a:lnTo>
                  <a:pt x="550" y="1062"/>
                </a:lnTo>
                <a:lnTo>
                  <a:pt x="545" y="1062"/>
                </a:lnTo>
                <a:lnTo>
                  <a:pt x="543" y="1060"/>
                </a:lnTo>
                <a:lnTo>
                  <a:pt x="541" y="1060"/>
                </a:lnTo>
                <a:lnTo>
                  <a:pt x="540" y="1058"/>
                </a:lnTo>
                <a:lnTo>
                  <a:pt x="538" y="1058"/>
                </a:lnTo>
                <a:lnTo>
                  <a:pt x="536" y="1058"/>
                </a:lnTo>
                <a:lnTo>
                  <a:pt x="536" y="1060"/>
                </a:lnTo>
                <a:lnTo>
                  <a:pt x="535" y="1062"/>
                </a:lnTo>
                <a:lnTo>
                  <a:pt x="530" y="1063"/>
                </a:lnTo>
                <a:lnTo>
                  <a:pt x="528" y="1063"/>
                </a:lnTo>
                <a:lnTo>
                  <a:pt x="528" y="1063"/>
                </a:lnTo>
                <a:lnTo>
                  <a:pt x="528" y="1065"/>
                </a:lnTo>
                <a:lnTo>
                  <a:pt x="528" y="1065"/>
                </a:lnTo>
                <a:lnTo>
                  <a:pt x="528" y="1065"/>
                </a:lnTo>
                <a:lnTo>
                  <a:pt x="528" y="1067"/>
                </a:lnTo>
                <a:lnTo>
                  <a:pt x="526" y="1070"/>
                </a:lnTo>
                <a:lnTo>
                  <a:pt x="525" y="1072"/>
                </a:lnTo>
                <a:lnTo>
                  <a:pt x="525" y="1072"/>
                </a:lnTo>
                <a:lnTo>
                  <a:pt x="525" y="1073"/>
                </a:lnTo>
                <a:lnTo>
                  <a:pt x="523" y="1073"/>
                </a:lnTo>
                <a:lnTo>
                  <a:pt x="521" y="1075"/>
                </a:lnTo>
                <a:lnTo>
                  <a:pt x="518" y="1077"/>
                </a:lnTo>
                <a:lnTo>
                  <a:pt x="514" y="1082"/>
                </a:lnTo>
                <a:lnTo>
                  <a:pt x="514" y="1082"/>
                </a:lnTo>
                <a:lnTo>
                  <a:pt x="514" y="1082"/>
                </a:lnTo>
                <a:lnTo>
                  <a:pt x="514" y="1083"/>
                </a:lnTo>
                <a:lnTo>
                  <a:pt x="514" y="1083"/>
                </a:lnTo>
                <a:lnTo>
                  <a:pt x="514" y="1085"/>
                </a:lnTo>
                <a:lnTo>
                  <a:pt x="514" y="1087"/>
                </a:lnTo>
                <a:lnTo>
                  <a:pt x="514" y="1087"/>
                </a:lnTo>
                <a:lnTo>
                  <a:pt x="514" y="1087"/>
                </a:lnTo>
                <a:lnTo>
                  <a:pt x="514" y="1088"/>
                </a:lnTo>
                <a:lnTo>
                  <a:pt x="514" y="1088"/>
                </a:lnTo>
                <a:lnTo>
                  <a:pt x="511" y="1092"/>
                </a:lnTo>
                <a:lnTo>
                  <a:pt x="511" y="1092"/>
                </a:lnTo>
                <a:lnTo>
                  <a:pt x="511" y="1092"/>
                </a:lnTo>
                <a:lnTo>
                  <a:pt x="511" y="1093"/>
                </a:lnTo>
                <a:lnTo>
                  <a:pt x="511" y="1093"/>
                </a:lnTo>
                <a:lnTo>
                  <a:pt x="509" y="1095"/>
                </a:lnTo>
                <a:lnTo>
                  <a:pt x="509" y="1095"/>
                </a:lnTo>
                <a:lnTo>
                  <a:pt x="508" y="1095"/>
                </a:lnTo>
                <a:lnTo>
                  <a:pt x="508" y="1095"/>
                </a:lnTo>
                <a:lnTo>
                  <a:pt x="508" y="1095"/>
                </a:lnTo>
                <a:lnTo>
                  <a:pt x="508" y="1093"/>
                </a:lnTo>
                <a:lnTo>
                  <a:pt x="508" y="1093"/>
                </a:lnTo>
                <a:lnTo>
                  <a:pt x="508" y="1093"/>
                </a:lnTo>
                <a:lnTo>
                  <a:pt x="508" y="1093"/>
                </a:lnTo>
                <a:lnTo>
                  <a:pt x="506" y="1092"/>
                </a:lnTo>
                <a:lnTo>
                  <a:pt x="506" y="1092"/>
                </a:lnTo>
                <a:lnTo>
                  <a:pt x="506" y="1092"/>
                </a:lnTo>
                <a:lnTo>
                  <a:pt x="506" y="1090"/>
                </a:lnTo>
                <a:lnTo>
                  <a:pt x="506" y="1090"/>
                </a:lnTo>
                <a:lnTo>
                  <a:pt x="504" y="1090"/>
                </a:lnTo>
                <a:lnTo>
                  <a:pt x="504" y="1090"/>
                </a:lnTo>
                <a:lnTo>
                  <a:pt x="503" y="1092"/>
                </a:lnTo>
                <a:lnTo>
                  <a:pt x="501" y="1093"/>
                </a:lnTo>
                <a:lnTo>
                  <a:pt x="499" y="1093"/>
                </a:lnTo>
                <a:lnTo>
                  <a:pt x="486" y="1097"/>
                </a:lnTo>
                <a:lnTo>
                  <a:pt x="484" y="1095"/>
                </a:lnTo>
                <a:lnTo>
                  <a:pt x="483" y="1095"/>
                </a:lnTo>
                <a:lnTo>
                  <a:pt x="483" y="1097"/>
                </a:lnTo>
                <a:lnTo>
                  <a:pt x="478" y="1100"/>
                </a:lnTo>
                <a:lnTo>
                  <a:pt x="478" y="1102"/>
                </a:lnTo>
                <a:lnTo>
                  <a:pt x="476" y="1102"/>
                </a:lnTo>
                <a:lnTo>
                  <a:pt x="476" y="1102"/>
                </a:lnTo>
                <a:lnTo>
                  <a:pt x="474" y="1100"/>
                </a:lnTo>
                <a:lnTo>
                  <a:pt x="472" y="1098"/>
                </a:lnTo>
                <a:lnTo>
                  <a:pt x="472" y="1098"/>
                </a:lnTo>
                <a:lnTo>
                  <a:pt x="469" y="1098"/>
                </a:lnTo>
                <a:lnTo>
                  <a:pt x="466" y="1098"/>
                </a:lnTo>
                <a:lnTo>
                  <a:pt x="466" y="1098"/>
                </a:lnTo>
                <a:lnTo>
                  <a:pt x="466" y="1098"/>
                </a:lnTo>
                <a:lnTo>
                  <a:pt x="464" y="1100"/>
                </a:lnTo>
                <a:lnTo>
                  <a:pt x="464" y="1102"/>
                </a:lnTo>
                <a:lnTo>
                  <a:pt x="462" y="1102"/>
                </a:lnTo>
                <a:lnTo>
                  <a:pt x="462" y="1102"/>
                </a:lnTo>
                <a:lnTo>
                  <a:pt x="459" y="1102"/>
                </a:lnTo>
                <a:lnTo>
                  <a:pt x="459" y="1102"/>
                </a:lnTo>
                <a:lnTo>
                  <a:pt x="457" y="1104"/>
                </a:lnTo>
                <a:lnTo>
                  <a:pt x="457" y="1104"/>
                </a:lnTo>
                <a:lnTo>
                  <a:pt x="457" y="1105"/>
                </a:lnTo>
                <a:lnTo>
                  <a:pt x="456" y="1105"/>
                </a:lnTo>
                <a:lnTo>
                  <a:pt x="456" y="1105"/>
                </a:lnTo>
                <a:lnTo>
                  <a:pt x="452" y="1105"/>
                </a:lnTo>
                <a:lnTo>
                  <a:pt x="451" y="1105"/>
                </a:lnTo>
                <a:lnTo>
                  <a:pt x="447" y="1107"/>
                </a:lnTo>
                <a:lnTo>
                  <a:pt x="447" y="1107"/>
                </a:lnTo>
                <a:lnTo>
                  <a:pt x="446" y="1107"/>
                </a:lnTo>
                <a:lnTo>
                  <a:pt x="446" y="1107"/>
                </a:lnTo>
                <a:lnTo>
                  <a:pt x="442" y="1105"/>
                </a:lnTo>
                <a:lnTo>
                  <a:pt x="437" y="1104"/>
                </a:lnTo>
                <a:lnTo>
                  <a:pt x="437" y="1102"/>
                </a:lnTo>
                <a:lnTo>
                  <a:pt x="435" y="1102"/>
                </a:lnTo>
                <a:lnTo>
                  <a:pt x="434" y="1104"/>
                </a:lnTo>
                <a:lnTo>
                  <a:pt x="434" y="1104"/>
                </a:lnTo>
                <a:lnTo>
                  <a:pt x="434" y="1104"/>
                </a:lnTo>
                <a:lnTo>
                  <a:pt x="432" y="1105"/>
                </a:lnTo>
                <a:lnTo>
                  <a:pt x="432" y="1107"/>
                </a:lnTo>
                <a:lnTo>
                  <a:pt x="427" y="1110"/>
                </a:lnTo>
                <a:lnTo>
                  <a:pt x="425" y="1110"/>
                </a:lnTo>
                <a:lnTo>
                  <a:pt x="425" y="1112"/>
                </a:lnTo>
                <a:lnTo>
                  <a:pt x="425" y="1112"/>
                </a:lnTo>
                <a:lnTo>
                  <a:pt x="425" y="1114"/>
                </a:lnTo>
                <a:lnTo>
                  <a:pt x="424" y="1114"/>
                </a:lnTo>
                <a:lnTo>
                  <a:pt x="422" y="1115"/>
                </a:lnTo>
                <a:lnTo>
                  <a:pt x="420" y="1115"/>
                </a:lnTo>
                <a:lnTo>
                  <a:pt x="420" y="1117"/>
                </a:lnTo>
                <a:lnTo>
                  <a:pt x="420" y="1117"/>
                </a:lnTo>
                <a:lnTo>
                  <a:pt x="422" y="1117"/>
                </a:lnTo>
                <a:lnTo>
                  <a:pt x="422" y="1117"/>
                </a:lnTo>
                <a:lnTo>
                  <a:pt x="422" y="1119"/>
                </a:lnTo>
                <a:lnTo>
                  <a:pt x="422" y="1119"/>
                </a:lnTo>
                <a:lnTo>
                  <a:pt x="424" y="1119"/>
                </a:lnTo>
                <a:lnTo>
                  <a:pt x="424" y="1119"/>
                </a:lnTo>
                <a:lnTo>
                  <a:pt x="424" y="1120"/>
                </a:lnTo>
                <a:lnTo>
                  <a:pt x="424" y="1120"/>
                </a:lnTo>
                <a:lnTo>
                  <a:pt x="424" y="1120"/>
                </a:lnTo>
                <a:lnTo>
                  <a:pt x="424" y="1122"/>
                </a:lnTo>
                <a:lnTo>
                  <a:pt x="424" y="1122"/>
                </a:lnTo>
                <a:lnTo>
                  <a:pt x="422" y="1122"/>
                </a:lnTo>
                <a:lnTo>
                  <a:pt x="422" y="1124"/>
                </a:lnTo>
                <a:lnTo>
                  <a:pt x="417" y="1127"/>
                </a:lnTo>
                <a:lnTo>
                  <a:pt x="415" y="1125"/>
                </a:lnTo>
                <a:lnTo>
                  <a:pt x="414" y="1125"/>
                </a:lnTo>
                <a:lnTo>
                  <a:pt x="414" y="1125"/>
                </a:lnTo>
                <a:lnTo>
                  <a:pt x="412" y="1124"/>
                </a:lnTo>
                <a:lnTo>
                  <a:pt x="410" y="1122"/>
                </a:lnTo>
                <a:lnTo>
                  <a:pt x="409" y="1122"/>
                </a:lnTo>
                <a:lnTo>
                  <a:pt x="407" y="1122"/>
                </a:lnTo>
                <a:lnTo>
                  <a:pt x="400" y="1124"/>
                </a:lnTo>
                <a:lnTo>
                  <a:pt x="397" y="1124"/>
                </a:lnTo>
                <a:lnTo>
                  <a:pt x="397" y="1124"/>
                </a:lnTo>
                <a:lnTo>
                  <a:pt x="395" y="1124"/>
                </a:lnTo>
                <a:lnTo>
                  <a:pt x="395" y="1124"/>
                </a:lnTo>
                <a:lnTo>
                  <a:pt x="395" y="1124"/>
                </a:lnTo>
                <a:lnTo>
                  <a:pt x="393" y="1124"/>
                </a:lnTo>
                <a:lnTo>
                  <a:pt x="392" y="1124"/>
                </a:lnTo>
                <a:lnTo>
                  <a:pt x="392" y="1124"/>
                </a:lnTo>
                <a:lnTo>
                  <a:pt x="390" y="1124"/>
                </a:lnTo>
                <a:lnTo>
                  <a:pt x="390" y="1124"/>
                </a:lnTo>
                <a:lnTo>
                  <a:pt x="390" y="1124"/>
                </a:lnTo>
                <a:lnTo>
                  <a:pt x="388" y="1124"/>
                </a:lnTo>
                <a:lnTo>
                  <a:pt x="388" y="1127"/>
                </a:lnTo>
                <a:lnTo>
                  <a:pt x="387" y="1129"/>
                </a:lnTo>
                <a:lnTo>
                  <a:pt x="385" y="1130"/>
                </a:lnTo>
                <a:lnTo>
                  <a:pt x="385" y="1130"/>
                </a:lnTo>
                <a:lnTo>
                  <a:pt x="383" y="1132"/>
                </a:lnTo>
                <a:lnTo>
                  <a:pt x="383" y="1132"/>
                </a:lnTo>
                <a:lnTo>
                  <a:pt x="382" y="1130"/>
                </a:lnTo>
                <a:lnTo>
                  <a:pt x="380" y="1130"/>
                </a:lnTo>
                <a:lnTo>
                  <a:pt x="378" y="1129"/>
                </a:lnTo>
                <a:lnTo>
                  <a:pt x="378" y="1129"/>
                </a:lnTo>
                <a:lnTo>
                  <a:pt x="378" y="1129"/>
                </a:lnTo>
                <a:lnTo>
                  <a:pt x="378" y="1129"/>
                </a:lnTo>
                <a:lnTo>
                  <a:pt x="378" y="1129"/>
                </a:lnTo>
                <a:lnTo>
                  <a:pt x="380" y="1125"/>
                </a:lnTo>
                <a:lnTo>
                  <a:pt x="380" y="1125"/>
                </a:lnTo>
                <a:lnTo>
                  <a:pt x="380" y="1125"/>
                </a:lnTo>
                <a:lnTo>
                  <a:pt x="380" y="1124"/>
                </a:lnTo>
                <a:lnTo>
                  <a:pt x="380" y="1124"/>
                </a:lnTo>
                <a:lnTo>
                  <a:pt x="380" y="1124"/>
                </a:lnTo>
                <a:lnTo>
                  <a:pt x="380" y="1122"/>
                </a:lnTo>
                <a:lnTo>
                  <a:pt x="378" y="1122"/>
                </a:lnTo>
                <a:lnTo>
                  <a:pt x="377" y="1120"/>
                </a:lnTo>
                <a:lnTo>
                  <a:pt x="377" y="1120"/>
                </a:lnTo>
                <a:lnTo>
                  <a:pt x="375" y="1120"/>
                </a:lnTo>
                <a:lnTo>
                  <a:pt x="375" y="1119"/>
                </a:lnTo>
                <a:lnTo>
                  <a:pt x="375" y="1119"/>
                </a:lnTo>
                <a:lnTo>
                  <a:pt x="375" y="1119"/>
                </a:lnTo>
                <a:lnTo>
                  <a:pt x="375" y="1117"/>
                </a:lnTo>
                <a:lnTo>
                  <a:pt x="375" y="1117"/>
                </a:lnTo>
                <a:lnTo>
                  <a:pt x="375" y="1117"/>
                </a:lnTo>
                <a:lnTo>
                  <a:pt x="375" y="1115"/>
                </a:lnTo>
                <a:lnTo>
                  <a:pt x="375" y="1115"/>
                </a:lnTo>
                <a:lnTo>
                  <a:pt x="373" y="1115"/>
                </a:lnTo>
                <a:lnTo>
                  <a:pt x="373" y="1115"/>
                </a:lnTo>
                <a:lnTo>
                  <a:pt x="373" y="1117"/>
                </a:lnTo>
                <a:lnTo>
                  <a:pt x="372" y="1120"/>
                </a:lnTo>
                <a:lnTo>
                  <a:pt x="372" y="1120"/>
                </a:lnTo>
                <a:lnTo>
                  <a:pt x="370" y="1122"/>
                </a:lnTo>
                <a:lnTo>
                  <a:pt x="370" y="1122"/>
                </a:lnTo>
                <a:lnTo>
                  <a:pt x="368" y="1122"/>
                </a:lnTo>
                <a:lnTo>
                  <a:pt x="365" y="1122"/>
                </a:lnTo>
                <a:lnTo>
                  <a:pt x="365" y="1122"/>
                </a:lnTo>
                <a:lnTo>
                  <a:pt x="365" y="1122"/>
                </a:lnTo>
                <a:lnTo>
                  <a:pt x="363" y="1122"/>
                </a:lnTo>
                <a:lnTo>
                  <a:pt x="362" y="1119"/>
                </a:lnTo>
                <a:lnTo>
                  <a:pt x="362" y="1119"/>
                </a:lnTo>
                <a:lnTo>
                  <a:pt x="362" y="1117"/>
                </a:lnTo>
                <a:lnTo>
                  <a:pt x="358" y="1117"/>
                </a:lnTo>
                <a:lnTo>
                  <a:pt x="355" y="1119"/>
                </a:lnTo>
                <a:lnTo>
                  <a:pt x="353" y="1119"/>
                </a:lnTo>
                <a:lnTo>
                  <a:pt x="353" y="1119"/>
                </a:lnTo>
                <a:lnTo>
                  <a:pt x="353" y="1119"/>
                </a:lnTo>
                <a:lnTo>
                  <a:pt x="351" y="1120"/>
                </a:lnTo>
                <a:lnTo>
                  <a:pt x="351" y="1124"/>
                </a:lnTo>
                <a:lnTo>
                  <a:pt x="351" y="1124"/>
                </a:lnTo>
                <a:lnTo>
                  <a:pt x="351" y="1125"/>
                </a:lnTo>
                <a:lnTo>
                  <a:pt x="350" y="1125"/>
                </a:lnTo>
                <a:lnTo>
                  <a:pt x="350" y="1125"/>
                </a:lnTo>
                <a:lnTo>
                  <a:pt x="343" y="1124"/>
                </a:lnTo>
                <a:lnTo>
                  <a:pt x="341" y="1124"/>
                </a:lnTo>
                <a:lnTo>
                  <a:pt x="341" y="1122"/>
                </a:lnTo>
                <a:lnTo>
                  <a:pt x="341" y="1122"/>
                </a:lnTo>
                <a:lnTo>
                  <a:pt x="341" y="1122"/>
                </a:lnTo>
                <a:lnTo>
                  <a:pt x="341" y="1120"/>
                </a:lnTo>
                <a:lnTo>
                  <a:pt x="338" y="1119"/>
                </a:lnTo>
                <a:lnTo>
                  <a:pt x="338" y="1117"/>
                </a:lnTo>
                <a:lnTo>
                  <a:pt x="336" y="1117"/>
                </a:lnTo>
                <a:lnTo>
                  <a:pt x="335" y="1117"/>
                </a:lnTo>
                <a:lnTo>
                  <a:pt x="331" y="1117"/>
                </a:lnTo>
                <a:lnTo>
                  <a:pt x="328" y="1117"/>
                </a:lnTo>
                <a:lnTo>
                  <a:pt x="326" y="1117"/>
                </a:lnTo>
                <a:lnTo>
                  <a:pt x="325" y="1115"/>
                </a:lnTo>
                <a:lnTo>
                  <a:pt x="323" y="1115"/>
                </a:lnTo>
                <a:lnTo>
                  <a:pt x="323" y="1115"/>
                </a:lnTo>
                <a:lnTo>
                  <a:pt x="323" y="1114"/>
                </a:lnTo>
                <a:lnTo>
                  <a:pt x="323" y="1114"/>
                </a:lnTo>
                <a:lnTo>
                  <a:pt x="323" y="1112"/>
                </a:lnTo>
                <a:lnTo>
                  <a:pt x="323" y="1112"/>
                </a:lnTo>
                <a:lnTo>
                  <a:pt x="321" y="1112"/>
                </a:lnTo>
                <a:lnTo>
                  <a:pt x="321" y="1110"/>
                </a:lnTo>
                <a:lnTo>
                  <a:pt x="321" y="1110"/>
                </a:lnTo>
                <a:lnTo>
                  <a:pt x="321" y="1109"/>
                </a:lnTo>
                <a:lnTo>
                  <a:pt x="320" y="1107"/>
                </a:lnTo>
                <a:lnTo>
                  <a:pt x="320" y="1105"/>
                </a:lnTo>
                <a:lnTo>
                  <a:pt x="320" y="1105"/>
                </a:lnTo>
                <a:lnTo>
                  <a:pt x="320" y="1104"/>
                </a:lnTo>
                <a:lnTo>
                  <a:pt x="320" y="1104"/>
                </a:lnTo>
                <a:lnTo>
                  <a:pt x="320" y="1104"/>
                </a:lnTo>
                <a:lnTo>
                  <a:pt x="320" y="1104"/>
                </a:lnTo>
                <a:lnTo>
                  <a:pt x="321" y="1102"/>
                </a:lnTo>
                <a:lnTo>
                  <a:pt x="321" y="1102"/>
                </a:lnTo>
                <a:lnTo>
                  <a:pt x="321" y="1102"/>
                </a:lnTo>
                <a:lnTo>
                  <a:pt x="321" y="1100"/>
                </a:lnTo>
                <a:lnTo>
                  <a:pt x="320" y="1100"/>
                </a:lnTo>
                <a:lnTo>
                  <a:pt x="320" y="1100"/>
                </a:lnTo>
                <a:lnTo>
                  <a:pt x="318" y="1098"/>
                </a:lnTo>
                <a:lnTo>
                  <a:pt x="318" y="1098"/>
                </a:lnTo>
                <a:lnTo>
                  <a:pt x="318" y="1097"/>
                </a:lnTo>
                <a:lnTo>
                  <a:pt x="318" y="1097"/>
                </a:lnTo>
                <a:lnTo>
                  <a:pt x="318" y="1097"/>
                </a:lnTo>
                <a:lnTo>
                  <a:pt x="318" y="1095"/>
                </a:lnTo>
                <a:lnTo>
                  <a:pt x="316" y="1095"/>
                </a:lnTo>
                <a:lnTo>
                  <a:pt x="316" y="1093"/>
                </a:lnTo>
                <a:lnTo>
                  <a:pt x="314" y="1093"/>
                </a:lnTo>
                <a:lnTo>
                  <a:pt x="314" y="1093"/>
                </a:lnTo>
                <a:lnTo>
                  <a:pt x="314" y="1092"/>
                </a:lnTo>
                <a:lnTo>
                  <a:pt x="313" y="1087"/>
                </a:lnTo>
                <a:lnTo>
                  <a:pt x="313" y="1085"/>
                </a:lnTo>
                <a:lnTo>
                  <a:pt x="313" y="1083"/>
                </a:lnTo>
                <a:lnTo>
                  <a:pt x="313" y="1083"/>
                </a:lnTo>
                <a:lnTo>
                  <a:pt x="313" y="1082"/>
                </a:lnTo>
                <a:lnTo>
                  <a:pt x="313" y="1082"/>
                </a:lnTo>
                <a:lnTo>
                  <a:pt x="313" y="1082"/>
                </a:lnTo>
                <a:lnTo>
                  <a:pt x="316" y="1078"/>
                </a:lnTo>
                <a:lnTo>
                  <a:pt x="316" y="1078"/>
                </a:lnTo>
                <a:lnTo>
                  <a:pt x="318" y="1078"/>
                </a:lnTo>
                <a:lnTo>
                  <a:pt x="318" y="1077"/>
                </a:lnTo>
                <a:lnTo>
                  <a:pt x="318" y="1077"/>
                </a:lnTo>
                <a:lnTo>
                  <a:pt x="318" y="1077"/>
                </a:lnTo>
                <a:lnTo>
                  <a:pt x="316" y="1077"/>
                </a:lnTo>
                <a:lnTo>
                  <a:pt x="313" y="1073"/>
                </a:lnTo>
                <a:lnTo>
                  <a:pt x="311" y="1072"/>
                </a:lnTo>
                <a:lnTo>
                  <a:pt x="311" y="1072"/>
                </a:lnTo>
                <a:lnTo>
                  <a:pt x="311" y="1072"/>
                </a:lnTo>
                <a:lnTo>
                  <a:pt x="311" y="1072"/>
                </a:lnTo>
                <a:lnTo>
                  <a:pt x="311" y="1070"/>
                </a:lnTo>
                <a:lnTo>
                  <a:pt x="311" y="1070"/>
                </a:lnTo>
                <a:lnTo>
                  <a:pt x="311" y="1067"/>
                </a:lnTo>
                <a:lnTo>
                  <a:pt x="311" y="1065"/>
                </a:lnTo>
                <a:lnTo>
                  <a:pt x="313" y="1063"/>
                </a:lnTo>
                <a:lnTo>
                  <a:pt x="313" y="1063"/>
                </a:lnTo>
                <a:lnTo>
                  <a:pt x="313" y="1062"/>
                </a:lnTo>
                <a:lnTo>
                  <a:pt x="311" y="1062"/>
                </a:lnTo>
                <a:lnTo>
                  <a:pt x="311" y="1062"/>
                </a:lnTo>
                <a:lnTo>
                  <a:pt x="311" y="1062"/>
                </a:lnTo>
                <a:lnTo>
                  <a:pt x="309" y="1062"/>
                </a:lnTo>
                <a:lnTo>
                  <a:pt x="308" y="1060"/>
                </a:lnTo>
                <a:lnTo>
                  <a:pt x="308" y="1060"/>
                </a:lnTo>
                <a:lnTo>
                  <a:pt x="308" y="1060"/>
                </a:lnTo>
                <a:lnTo>
                  <a:pt x="308" y="1060"/>
                </a:lnTo>
                <a:lnTo>
                  <a:pt x="308" y="1058"/>
                </a:lnTo>
                <a:lnTo>
                  <a:pt x="309" y="1055"/>
                </a:lnTo>
                <a:lnTo>
                  <a:pt x="309" y="1055"/>
                </a:lnTo>
                <a:lnTo>
                  <a:pt x="309" y="1053"/>
                </a:lnTo>
                <a:lnTo>
                  <a:pt x="309" y="1051"/>
                </a:lnTo>
                <a:lnTo>
                  <a:pt x="311" y="1051"/>
                </a:lnTo>
                <a:lnTo>
                  <a:pt x="311" y="1051"/>
                </a:lnTo>
                <a:lnTo>
                  <a:pt x="311" y="1048"/>
                </a:lnTo>
                <a:lnTo>
                  <a:pt x="313" y="1045"/>
                </a:lnTo>
                <a:lnTo>
                  <a:pt x="313" y="1043"/>
                </a:lnTo>
                <a:lnTo>
                  <a:pt x="314" y="1043"/>
                </a:lnTo>
                <a:lnTo>
                  <a:pt x="314" y="1041"/>
                </a:lnTo>
                <a:lnTo>
                  <a:pt x="316" y="1041"/>
                </a:lnTo>
                <a:lnTo>
                  <a:pt x="318" y="1041"/>
                </a:lnTo>
                <a:lnTo>
                  <a:pt x="323" y="1041"/>
                </a:lnTo>
                <a:lnTo>
                  <a:pt x="323" y="1041"/>
                </a:lnTo>
                <a:lnTo>
                  <a:pt x="325" y="1040"/>
                </a:lnTo>
                <a:lnTo>
                  <a:pt x="325" y="1038"/>
                </a:lnTo>
                <a:lnTo>
                  <a:pt x="325" y="1038"/>
                </a:lnTo>
                <a:lnTo>
                  <a:pt x="325" y="1038"/>
                </a:lnTo>
                <a:lnTo>
                  <a:pt x="325" y="1036"/>
                </a:lnTo>
                <a:lnTo>
                  <a:pt x="325" y="1036"/>
                </a:lnTo>
                <a:lnTo>
                  <a:pt x="325" y="1035"/>
                </a:lnTo>
                <a:lnTo>
                  <a:pt x="323" y="1033"/>
                </a:lnTo>
                <a:lnTo>
                  <a:pt x="323" y="1031"/>
                </a:lnTo>
                <a:lnTo>
                  <a:pt x="321" y="1031"/>
                </a:lnTo>
                <a:lnTo>
                  <a:pt x="321" y="1031"/>
                </a:lnTo>
                <a:lnTo>
                  <a:pt x="321" y="1031"/>
                </a:lnTo>
                <a:lnTo>
                  <a:pt x="321" y="1030"/>
                </a:lnTo>
                <a:lnTo>
                  <a:pt x="321" y="1030"/>
                </a:lnTo>
                <a:lnTo>
                  <a:pt x="321" y="1030"/>
                </a:lnTo>
                <a:lnTo>
                  <a:pt x="323" y="1028"/>
                </a:lnTo>
                <a:lnTo>
                  <a:pt x="323" y="1026"/>
                </a:lnTo>
                <a:lnTo>
                  <a:pt x="323" y="1026"/>
                </a:lnTo>
                <a:lnTo>
                  <a:pt x="323" y="1025"/>
                </a:lnTo>
                <a:lnTo>
                  <a:pt x="325" y="1025"/>
                </a:lnTo>
                <a:lnTo>
                  <a:pt x="325" y="1023"/>
                </a:lnTo>
                <a:lnTo>
                  <a:pt x="326" y="1019"/>
                </a:lnTo>
                <a:lnTo>
                  <a:pt x="326" y="1019"/>
                </a:lnTo>
                <a:lnTo>
                  <a:pt x="328" y="1018"/>
                </a:lnTo>
                <a:lnTo>
                  <a:pt x="330" y="1014"/>
                </a:lnTo>
                <a:lnTo>
                  <a:pt x="333" y="1013"/>
                </a:lnTo>
                <a:lnTo>
                  <a:pt x="333" y="1013"/>
                </a:lnTo>
                <a:lnTo>
                  <a:pt x="333" y="1013"/>
                </a:lnTo>
                <a:lnTo>
                  <a:pt x="333" y="1011"/>
                </a:lnTo>
                <a:lnTo>
                  <a:pt x="333" y="1011"/>
                </a:lnTo>
                <a:lnTo>
                  <a:pt x="333" y="1011"/>
                </a:lnTo>
                <a:lnTo>
                  <a:pt x="333" y="1009"/>
                </a:lnTo>
                <a:lnTo>
                  <a:pt x="331" y="1009"/>
                </a:lnTo>
                <a:lnTo>
                  <a:pt x="331" y="1009"/>
                </a:lnTo>
                <a:lnTo>
                  <a:pt x="331" y="1008"/>
                </a:lnTo>
                <a:lnTo>
                  <a:pt x="328" y="1008"/>
                </a:lnTo>
                <a:lnTo>
                  <a:pt x="326" y="1006"/>
                </a:lnTo>
                <a:lnTo>
                  <a:pt x="326" y="1006"/>
                </a:lnTo>
                <a:lnTo>
                  <a:pt x="326" y="1006"/>
                </a:lnTo>
                <a:lnTo>
                  <a:pt x="326" y="1006"/>
                </a:lnTo>
                <a:lnTo>
                  <a:pt x="328" y="1001"/>
                </a:lnTo>
                <a:lnTo>
                  <a:pt x="330" y="1001"/>
                </a:lnTo>
                <a:lnTo>
                  <a:pt x="330" y="1001"/>
                </a:lnTo>
                <a:lnTo>
                  <a:pt x="330" y="999"/>
                </a:lnTo>
                <a:lnTo>
                  <a:pt x="328" y="999"/>
                </a:lnTo>
                <a:lnTo>
                  <a:pt x="328" y="999"/>
                </a:lnTo>
                <a:lnTo>
                  <a:pt x="328" y="998"/>
                </a:lnTo>
                <a:lnTo>
                  <a:pt x="328" y="998"/>
                </a:lnTo>
                <a:lnTo>
                  <a:pt x="328" y="998"/>
                </a:lnTo>
                <a:lnTo>
                  <a:pt x="328" y="996"/>
                </a:lnTo>
                <a:lnTo>
                  <a:pt x="328" y="996"/>
                </a:lnTo>
                <a:lnTo>
                  <a:pt x="326" y="993"/>
                </a:lnTo>
                <a:lnTo>
                  <a:pt x="326" y="991"/>
                </a:lnTo>
                <a:lnTo>
                  <a:pt x="326" y="991"/>
                </a:lnTo>
                <a:lnTo>
                  <a:pt x="326" y="991"/>
                </a:lnTo>
                <a:lnTo>
                  <a:pt x="326" y="989"/>
                </a:lnTo>
                <a:lnTo>
                  <a:pt x="325" y="989"/>
                </a:lnTo>
                <a:lnTo>
                  <a:pt x="325" y="989"/>
                </a:lnTo>
                <a:lnTo>
                  <a:pt x="325" y="988"/>
                </a:lnTo>
                <a:lnTo>
                  <a:pt x="325" y="988"/>
                </a:lnTo>
                <a:lnTo>
                  <a:pt x="325" y="988"/>
                </a:lnTo>
                <a:lnTo>
                  <a:pt x="323" y="986"/>
                </a:lnTo>
                <a:lnTo>
                  <a:pt x="318" y="981"/>
                </a:lnTo>
                <a:lnTo>
                  <a:pt x="316" y="977"/>
                </a:lnTo>
                <a:lnTo>
                  <a:pt x="316" y="977"/>
                </a:lnTo>
                <a:lnTo>
                  <a:pt x="314" y="977"/>
                </a:lnTo>
                <a:lnTo>
                  <a:pt x="314" y="977"/>
                </a:lnTo>
                <a:lnTo>
                  <a:pt x="314" y="976"/>
                </a:lnTo>
                <a:lnTo>
                  <a:pt x="314" y="976"/>
                </a:lnTo>
                <a:lnTo>
                  <a:pt x="313" y="976"/>
                </a:lnTo>
                <a:lnTo>
                  <a:pt x="313" y="976"/>
                </a:lnTo>
                <a:lnTo>
                  <a:pt x="313" y="974"/>
                </a:lnTo>
                <a:lnTo>
                  <a:pt x="301" y="971"/>
                </a:lnTo>
                <a:lnTo>
                  <a:pt x="299" y="971"/>
                </a:lnTo>
                <a:lnTo>
                  <a:pt x="299" y="971"/>
                </a:lnTo>
                <a:lnTo>
                  <a:pt x="298" y="969"/>
                </a:lnTo>
                <a:lnTo>
                  <a:pt x="296" y="969"/>
                </a:lnTo>
                <a:lnTo>
                  <a:pt x="294" y="969"/>
                </a:lnTo>
                <a:lnTo>
                  <a:pt x="294" y="967"/>
                </a:lnTo>
                <a:lnTo>
                  <a:pt x="293" y="967"/>
                </a:lnTo>
                <a:lnTo>
                  <a:pt x="291" y="967"/>
                </a:lnTo>
                <a:lnTo>
                  <a:pt x="286" y="966"/>
                </a:lnTo>
                <a:lnTo>
                  <a:pt x="286" y="966"/>
                </a:lnTo>
                <a:lnTo>
                  <a:pt x="284" y="966"/>
                </a:lnTo>
                <a:lnTo>
                  <a:pt x="284" y="967"/>
                </a:lnTo>
                <a:lnTo>
                  <a:pt x="283" y="969"/>
                </a:lnTo>
                <a:lnTo>
                  <a:pt x="277" y="972"/>
                </a:lnTo>
                <a:lnTo>
                  <a:pt x="277" y="972"/>
                </a:lnTo>
                <a:lnTo>
                  <a:pt x="272" y="972"/>
                </a:lnTo>
                <a:lnTo>
                  <a:pt x="272" y="972"/>
                </a:lnTo>
                <a:lnTo>
                  <a:pt x="271" y="972"/>
                </a:lnTo>
                <a:lnTo>
                  <a:pt x="271" y="974"/>
                </a:lnTo>
                <a:lnTo>
                  <a:pt x="271" y="974"/>
                </a:lnTo>
                <a:lnTo>
                  <a:pt x="271" y="974"/>
                </a:lnTo>
                <a:lnTo>
                  <a:pt x="269" y="976"/>
                </a:lnTo>
                <a:lnTo>
                  <a:pt x="269" y="976"/>
                </a:lnTo>
                <a:lnTo>
                  <a:pt x="267" y="977"/>
                </a:lnTo>
                <a:lnTo>
                  <a:pt x="267" y="977"/>
                </a:lnTo>
                <a:lnTo>
                  <a:pt x="266" y="977"/>
                </a:lnTo>
                <a:lnTo>
                  <a:pt x="266" y="979"/>
                </a:lnTo>
                <a:lnTo>
                  <a:pt x="266" y="979"/>
                </a:lnTo>
                <a:lnTo>
                  <a:pt x="266" y="981"/>
                </a:lnTo>
                <a:lnTo>
                  <a:pt x="264" y="982"/>
                </a:lnTo>
                <a:lnTo>
                  <a:pt x="264" y="982"/>
                </a:lnTo>
                <a:lnTo>
                  <a:pt x="264" y="982"/>
                </a:lnTo>
                <a:lnTo>
                  <a:pt x="264" y="984"/>
                </a:lnTo>
                <a:lnTo>
                  <a:pt x="262" y="986"/>
                </a:lnTo>
                <a:lnTo>
                  <a:pt x="262" y="986"/>
                </a:lnTo>
                <a:lnTo>
                  <a:pt x="262" y="986"/>
                </a:lnTo>
                <a:lnTo>
                  <a:pt x="262" y="986"/>
                </a:lnTo>
                <a:lnTo>
                  <a:pt x="261" y="986"/>
                </a:lnTo>
                <a:lnTo>
                  <a:pt x="261" y="986"/>
                </a:lnTo>
                <a:lnTo>
                  <a:pt x="261" y="986"/>
                </a:lnTo>
                <a:lnTo>
                  <a:pt x="259" y="986"/>
                </a:lnTo>
                <a:lnTo>
                  <a:pt x="259" y="984"/>
                </a:lnTo>
                <a:lnTo>
                  <a:pt x="257" y="982"/>
                </a:lnTo>
                <a:lnTo>
                  <a:pt x="257" y="981"/>
                </a:lnTo>
                <a:lnTo>
                  <a:pt x="257" y="981"/>
                </a:lnTo>
                <a:lnTo>
                  <a:pt x="257" y="979"/>
                </a:lnTo>
                <a:lnTo>
                  <a:pt x="257" y="979"/>
                </a:lnTo>
                <a:lnTo>
                  <a:pt x="256" y="979"/>
                </a:lnTo>
                <a:lnTo>
                  <a:pt x="256" y="979"/>
                </a:lnTo>
                <a:lnTo>
                  <a:pt x="254" y="979"/>
                </a:lnTo>
                <a:lnTo>
                  <a:pt x="252" y="979"/>
                </a:lnTo>
                <a:lnTo>
                  <a:pt x="247" y="981"/>
                </a:lnTo>
                <a:lnTo>
                  <a:pt x="247" y="981"/>
                </a:lnTo>
                <a:lnTo>
                  <a:pt x="246" y="981"/>
                </a:lnTo>
                <a:lnTo>
                  <a:pt x="246" y="981"/>
                </a:lnTo>
                <a:lnTo>
                  <a:pt x="246" y="981"/>
                </a:lnTo>
                <a:lnTo>
                  <a:pt x="244" y="979"/>
                </a:lnTo>
                <a:lnTo>
                  <a:pt x="244" y="979"/>
                </a:lnTo>
                <a:lnTo>
                  <a:pt x="244" y="979"/>
                </a:lnTo>
                <a:lnTo>
                  <a:pt x="244" y="977"/>
                </a:lnTo>
                <a:lnTo>
                  <a:pt x="242" y="977"/>
                </a:lnTo>
                <a:lnTo>
                  <a:pt x="242" y="976"/>
                </a:lnTo>
                <a:lnTo>
                  <a:pt x="242" y="976"/>
                </a:lnTo>
                <a:lnTo>
                  <a:pt x="242" y="976"/>
                </a:lnTo>
                <a:lnTo>
                  <a:pt x="241" y="976"/>
                </a:lnTo>
                <a:lnTo>
                  <a:pt x="239" y="974"/>
                </a:lnTo>
                <a:lnTo>
                  <a:pt x="239" y="974"/>
                </a:lnTo>
                <a:lnTo>
                  <a:pt x="234" y="976"/>
                </a:lnTo>
                <a:lnTo>
                  <a:pt x="232" y="976"/>
                </a:lnTo>
                <a:lnTo>
                  <a:pt x="232" y="976"/>
                </a:lnTo>
                <a:lnTo>
                  <a:pt x="230" y="976"/>
                </a:lnTo>
                <a:lnTo>
                  <a:pt x="229" y="976"/>
                </a:lnTo>
                <a:lnTo>
                  <a:pt x="227" y="976"/>
                </a:lnTo>
                <a:lnTo>
                  <a:pt x="227" y="976"/>
                </a:lnTo>
                <a:lnTo>
                  <a:pt x="227" y="974"/>
                </a:lnTo>
                <a:lnTo>
                  <a:pt x="227" y="974"/>
                </a:lnTo>
                <a:lnTo>
                  <a:pt x="227" y="974"/>
                </a:lnTo>
                <a:lnTo>
                  <a:pt x="227" y="972"/>
                </a:lnTo>
                <a:lnTo>
                  <a:pt x="227" y="972"/>
                </a:lnTo>
                <a:lnTo>
                  <a:pt x="227" y="972"/>
                </a:lnTo>
                <a:lnTo>
                  <a:pt x="225" y="971"/>
                </a:lnTo>
                <a:lnTo>
                  <a:pt x="224" y="969"/>
                </a:lnTo>
                <a:lnTo>
                  <a:pt x="224" y="967"/>
                </a:lnTo>
                <a:lnTo>
                  <a:pt x="222" y="967"/>
                </a:lnTo>
                <a:lnTo>
                  <a:pt x="222" y="967"/>
                </a:lnTo>
                <a:lnTo>
                  <a:pt x="222" y="966"/>
                </a:lnTo>
                <a:lnTo>
                  <a:pt x="222" y="966"/>
                </a:lnTo>
                <a:lnTo>
                  <a:pt x="222" y="966"/>
                </a:lnTo>
                <a:lnTo>
                  <a:pt x="222" y="964"/>
                </a:lnTo>
                <a:lnTo>
                  <a:pt x="220" y="964"/>
                </a:lnTo>
                <a:lnTo>
                  <a:pt x="220" y="964"/>
                </a:lnTo>
                <a:lnTo>
                  <a:pt x="220" y="962"/>
                </a:lnTo>
                <a:lnTo>
                  <a:pt x="219" y="959"/>
                </a:lnTo>
                <a:lnTo>
                  <a:pt x="219" y="959"/>
                </a:lnTo>
                <a:lnTo>
                  <a:pt x="219" y="959"/>
                </a:lnTo>
                <a:lnTo>
                  <a:pt x="219" y="957"/>
                </a:lnTo>
                <a:lnTo>
                  <a:pt x="219" y="957"/>
                </a:lnTo>
                <a:lnTo>
                  <a:pt x="219" y="956"/>
                </a:lnTo>
                <a:lnTo>
                  <a:pt x="219" y="956"/>
                </a:lnTo>
                <a:lnTo>
                  <a:pt x="219" y="956"/>
                </a:lnTo>
                <a:lnTo>
                  <a:pt x="219" y="954"/>
                </a:lnTo>
                <a:lnTo>
                  <a:pt x="219" y="954"/>
                </a:lnTo>
                <a:lnTo>
                  <a:pt x="219" y="954"/>
                </a:lnTo>
                <a:lnTo>
                  <a:pt x="219" y="954"/>
                </a:lnTo>
                <a:lnTo>
                  <a:pt x="219" y="952"/>
                </a:lnTo>
                <a:lnTo>
                  <a:pt x="212" y="951"/>
                </a:lnTo>
                <a:lnTo>
                  <a:pt x="210" y="951"/>
                </a:lnTo>
                <a:lnTo>
                  <a:pt x="210" y="951"/>
                </a:lnTo>
                <a:lnTo>
                  <a:pt x="209" y="951"/>
                </a:lnTo>
                <a:lnTo>
                  <a:pt x="205" y="951"/>
                </a:lnTo>
                <a:lnTo>
                  <a:pt x="202" y="951"/>
                </a:lnTo>
                <a:lnTo>
                  <a:pt x="202" y="951"/>
                </a:lnTo>
                <a:lnTo>
                  <a:pt x="200" y="951"/>
                </a:lnTo>
                <a:lnTo>
                  <a:pt x="200" y="951"/>
                </a:lnTo>
                <a:lnTo>
                  <a:pt x="197" y="954"/>
                </a:lnTo>
                <a:lnTo>
                  <a:pt x="197" y="954"/>
                </a:lnTo>
                <a:lnTo>
                  <a:pt x="197" y="954"/>
                </a:lnTo>
                <a:lnTo>
                  <a:pt x="193" y="954"/>
                </a:lnTo>
                <a:lnTo>
                  <a:pt x="193" y="954"/>
                </a:lnTo>
                <a:lnTo>
                  <a:pt x="193" y="956"/>
                </a:lnTo>
                <a:lnTo>
                  <a:pt x="193" y="956"/>
                </a:lnTo>
                <a:lnTo>
                  <a:pt x="193" y="957"/>
                </a:lnTo>
                <a:lnTo>
                  <a:pt x="193" y="957"/>
                </a:lnTo>
                <a:lnTo>
                  <a:pt x="197" y="961"/>
                </a:lnTo>
                <a:lnTo>
                  <a:pt x="202" y="961"/>
                </a:lnTo>
                <a:lnTo>
                  <a:pt x="202" y="962"/>
                </a:lnTo>
                <a:lnTo>
                  <a:pt x="202" y="962"/>
                </a:lnTo>
                <a:lnTo>
                  <a:pt x="202" y="962"/>
                </a:lnTo>
                <a:lnTo>
                  <a:pt x="202" y="962"/>
                </a:lnTo>
                <a:lnTo>
                  <a:pt x="200" y="964"/>
                </a:lnTo>
                <a:lnTo>
                  <a:pt x="200" y="964"/>
                </a:lnTo>
                <a:lnTo>
                  <a:pt x="200" y="964"/>
                </a:lnTo>
                <a:lnTo>
                  <a:pt x="200" y="964"/>
                </a:lnTo>
                <a:lnTo>
                  <a:pt x="200" y="966"/>
                </a:lnTo>
                <a:lnTo>
                  <a:pt x="202" y="966"/>
                </a:lnTo>
                <a:lnTo>
                  <a:pt x="204" y="966"/>
                </a:lnTo>
                <a:lnTo>
                  <a:pt x="204" y="967"/>
                </a:lnTo>
                <a:lnTo>
                  <a:pt x="205" y="967"/>
                </a:lnTo>
                <a:lnTo>
                  <a:pt x="205" y="967"/>
                </a:lnTo>
                <a:lnTo>
                  <a:pt x="205" y="967"/>
                </a:lnTo>
                <a:lnTo>
                  <a:pt x="205" y="969"/>
                </a:lnTo>
                <a:lnTo>
                  <a:pt x="205" y="971"/>
                </a:lnTo>
                <a:lnTo>
                  <a:pt x="205" y="972"/>
                </a:lnTo>
                <a:lnTo>
                  <a:pt x="207" y="972"/>
                </a:lnTo>
                <a:lnTo>
                  <a:pt x="207" y="972"/>
                </a:lnTo>
                <a:lnTo>
                  <a:pt x="207" y="974"/>
                </a:lnTo>
                <a:lnTo>
                  <a:pt x="209" y="974"/>
                </a:lnTo>
                <a:lnTo>
                  <a:pt x="209" y="976"/>
                </a:lnTo>
                <a:lnTo>
                  <a:pt x="207" y="976"/>
                </a:lnTo>
                <a:lnTo>
                  <a:pt x="207" y="977"/>
                </a:lnTo>
                <a:lnTo>
                  <a:pt x="207" y="977"/>
                </a:lnTo>
                <a:lnTo>
                  <a:pt x="207" y="979"/>
                </a:lnTo>
                <a:lnTo>
                  <a:pt x="207" y="979"/>
                </a:lnTo>
                <a:lnTo>
                  <a:pt x="207" y="979"/>
                </a:lnTo>
                <a:lnTo>
                  <a:pt x="207" y="979"/>
                </a:lnTo>
                <a:lnTo>
                  <a:pt x="205" y="979"/>
                </a:lnTo>
                <a:lnTo>
                  <a:pt x="200" y="979"/>
                </a:lnTo>
                <a:lnTo>
                  <a:pt x="198" y="977"/>
                </a:lnTo>
                <a:lnTo>
                  <a:pt x="195" y="974"/>
                </a:lnTo>
                <a:lnTo>
                  <a:pt x="193" y="972"/>
                </a:lnTo>
                <a:lnTo>
                  <a:pt x="190" y="967"/>
                </a:lnTo>
                <a:lnTo>
                  <a:pt x="188" y="967"/>
                </a:lnTo>
                <a:lnTo>
                  <a:pt x="188" y="967"/>
                </a:lnTo>
                <a:lnTo>
                  <a:pt x="187" y="967"/>
                </a:lnTo>
                <a:lnTo>
                  <a:pt x="187" y="967"/>
                </a:lnTo>
                <a:lnTo>
                  <a:pt x="185" y="969"/>
                </a:lnTo>
                <a:lnTo>
                  <a:pt x="183" y="971"/>
                </a:lnTo>
                <a:lnTo>
                  <a:pt x="183" y="971"/>
                </a:lnTo>
                <a:lnTo>
                  <a:pt x="183" y="971"/>
                </a:lnTo>
                <a:lnTo>
                  <a:pt x="183" y="972"/>
                </a:lnTo>
                <a:lnTo>
                  <a:pt x="183" y="972"/>
                </a:lnTo>
                <a:lnTo>
                  <a:pt x="183" y="974"/>
                </a:lnTo>
                <a:lnTo>
                  <a:pt x="182" y="974"/>
                </a:lnTo>
                <a:lnTo>
                  <a:pt x="182" y="976"/>
                </a:lnTo>
                <a:lnTo>
                  <a:pt x="183" y="976"/>
                </a:lnTo>
                <a:lnTo>
                  <a:pt x="185" y="981"/>
                </a:lnTo>
                <a:lnTo>
                  <a:pt x="185" y="981"/>
                </a:lnTo>
                <a:lnTo>
                  <a:pt x="185" y="984"/>
                </a:lnTo>
                <a:lnTo>
                  <a:pt x="187" y="984"/>
                </a:lnTo>
                <a:lnTo>
                  <a:pt x="187" y="986"/>
                </a:lnTo>
                <a:lnTo>
                  <a:pt x="187" y="986"/>
                </a:lnTo>
                <a:lnTo>
                  <a:pt x="187" y="986"/>
                </a:lnTo>
                <a:lnTo>
                  <a:pt x="187" y="988"/>
                </a:lnTo>
                <a:lnTo>
                  <a:pt x="185" y="988"/>
                </a:lnTo>
                <a:lnTo>
                  <a:pt x="185" y="988"/>
                </a:lnTo>
                <a:lnTo>
                  <a:pt x="183" y="989"/>
                </a:lnTo>
                <a:lnTo>
                  <a:pt x="183" y="989"/>
                </a:lnTo>
                <a:lnTo>
                  <a:pt x="175" y="989"/>
                </a:lnTo>
                <a:lnTo>
                  <a:pt x="175" y="989"/>
                </a:lnTo>
                <a:lnTo>
                  <a:pt x="175" y="989"/>
                </a:lnTo>
                <a:lnTo>
                  <a:pt x="175" y="989"/>
                </a:lnTo>
                <a:lnTo>
                  <a:pt x="175" y="991"/>
                </a:lnTo>
                <a:lnTo>
                  <a:pt x="175" y="991"/>
                </a:lnTo>
                <a:lnTo>
                  <a:pt x="175" y="991"/>
                </a:lnTo>
                <a:lnTo>
                  <a:pt x="173" y="993"/>
                </a:lnTo>
                <a:lnTo>
                  <a:pt x="173" y="993"/>
                </a:lnTo>
                <a:lnTo>
                  <a:pt x="173" y="993"/>
                </a:lnTo>
                <a:lnTo>
                  <a:pt x="173" y="994"/>
                </a:lnTo>
                <a:lnTo>
                  <a:pt x="173" y="994"/>
                </a:lnTo>
                <a:lnTo>
                  <a:pt x="173" y="994"/>
                </a:lnTo>
                <a:lnTo>
                  <a:pt x="173" y="996"/>
                </a:lnTo>
                <a:lnTo>
                  <a:pt x="170" y="998"/>
                </a:lnTo>
                <a:lnTo>
                  <a:pt x="170" y="998"/>
                </a:lnTo>
                <a:lnTo>
                  <a:pt x="170" y="998"/>
                </a:lnTo>
                <a:lnTo>
                  <a:pt x="170" y="999"/>
                </a:lnTo>
                <a:lnTo>
                  <a:pt x="170" y="999"/>
                </a:lnTo>
                <a:lnTo>
                  <a:pt x="170" y="1001"/>
                </a:lnTo>
                <a:lnTo>
                  <a:pt x="170" y="1001"/>
                </a:lnTo>
                <a:lnTo>
                  <a:pt x="170" y="1003"/>
                </a:lnTo>
                <a:lnTo>
                  <a:pt x="170" y="1003"/>
                </a:lnTo>
                <a:lnTo>
                  <a:pt x="168" y="1004"/>
                </a:lnTo>
                <a:lnTo>
                  <a:pt x="165" y="1006"/>
                </a:lnTo>
                <a:lnTo>
                  <a:pt x="125" y="1018"/>
                </a:lnTo>
                <a:lnTo>
                  <a:pt x="125" y="1018"/>
                </a:lnTo>
                <a:lnTo>
                  <a:pt x="125" y="1018"/>
                </a:lnTo>
                <a:lnTo>
                  <a:pt x="126" y="1014"/>
                </a:lnTo>
                <a:lnTo>
                  <a:pt x="128" y="1013"/>
                </a:lnTo>
                <a:lnTo>
                  <a:pt x="131" y="1013"/>
                </a:lnTo>
                <a:lnTo>
                  <a:pt x="131" y="1013"/>
                </a:lnTo>
                <a:lnTo>
                  <a:pt x="135" y="1009"/>
                </a:lnTo>
                <a:lnTo>
                  <a:pt x="135" y="1009"/>
                </a:lnTo>
                <a:lnTo>
                  <a:pt x="135" y="1008"/>
                </a:lnTo>
                <a:lnTo>
                  <a:pt x="135" y="1008"/>
                </a:lnTo>
                <a:lnTo>
                  <a:pt x="135" y="1008"/>
                </a:lnTo>
                <a:lnTo>
                  <a:pt x="135" y="1004"/>
                </a:lnTo>
                <a:lnTo>
                  <a:pt x="135" y="1003"/>
                </a:lnTo>
                <a:lnTo>
                  <a:pt x="135" y="1003"/>
                </a:lnTo>
                <a:lnTo>
                  <a:pt x="133" y="1003"/>
                </a:lnTo>
                <a:lnTo>
                  <a:pt x="133" y="1001"/>
                </a:lnTo>
                <a:lnTo>
                  <a:pt x="131" y="1001"/>
                </a:lnTo>
                <a:lnTo>
                  <a:pt x="131" y="1001"/>
                </a:lnTo>
                <a:lnTo>
                  <a:pt x="130" y="1001"/>
                </a:lnTo>
                <a:lnTo>
                  <a:pt x="130" y="999"/>
                </a:lnTo>
                <a:lnTo>
                  <a:pt x="130" y="999"/>
                </a:lnTo>
                <a:lnTo>
                  <a:pt x="128" y="998"/>
                </a:lnTo>
                <a:lnTo>
                  <a:pt x="128" y="998"/>
                </a:lnTo>
                <a:lnTo>
                  <a:pt x="128" y="996"/>
                </a:lnTo>
                <a:lnTo>
                  <a:pt x="128" y="996"/>
                </a:lnTo>
                <a:lnTo>
                  <a:pt x="126" y="996"/>
                </a:lnTo>
                <a:lnTo>
                  <a:pt x="126" y="994"/>
                </a:lnTo>
                <a:lnTo>
                  <a:pt x="126" y="994"/>
                </a:lnTo>
                <a:lnTo>
                  <a:pt x="126" y="993"/>
                </a:lnTo>
                <a:lnTo>
                  <a:pt x="125" y="993"/>
                </a:lnTo>
                <a:lnTo>
                  <a:pt x="123" y="988"/>
                </a:lnTo>
                <a:lnTo>
                  <a:pt x="123" y="986"/>
                </a:lnTo>
                <a:lnTo>
                  <a:pt x="121" y="984"/>
                </a:lnTo>
                <a:lnTo>
                  <a:pt x="121" y="982"/>
                </a:lnTo>
                <a:lnTo>
                  <a:pt x="121" y="982"/>
                </a:lnTo>
                <a:lnTo>
                  <a:pt x="118" y="974"/>
                </a:lnTo>
                <a:lnTo>
                  <a:pt x="118" y="972"/>
                </a:lnTo>
                <a:lnTo>
                  <a:pt x="118" y="972"/>
                </a:lnTo>
                <a:lnTo>
                  <a:pt x="116" y="971"/>
                </a:lnTo>
                <a:lnTo>
                  <a:pt x="114" y="969"/>
                </a:lnTo>
                <a:lnTo>
                  <a:pt x="114" y="969"/>
                </a:lnTo>
                <a:lnTo>
                  <a:pt x="113" y="969"/>
                </a:lnTo>
                <a:lnTo>
                  <a:pt x="111" y="969"/>
                </a:lnTo>
                <a:lnTo>
                  <a:pt x="111" y="969"/>
                </a:lnTo>
                <a:lnTo>
                  <a:pt x="109" y="969"/>
                </a:lnTo>
                <a:lnTo>
                  <a:pt x="109" y="967"/>
                </a:lnTo>
                <a:lnTo>
                  <a:pt x="109" y="967"/>
                </a:lnTo>
                <a:lnTo>
                  <a:pt x="109" y="967"/>
                </a:lnTo>
                <a:lnTo>
                  <a:pt x="109" y="967"/>
                </a:lnTo>
                <a:lnTo>
                  <a:pt x="108" y="966"/>
                </a:lnTo>
                <a:lnTo>
                  <a:pt x="108" y="966"/>
                </a:lnTo>
                <a:lnTo>
                  <a:pt x="108" y="964"/>
                </a:lnTo>
                <a:lnTo>
                  <a:pt x="108" y="964"/>
                </a:lnTo>
                <a:lnTo>
                  <a:pt x="106" y="962"/>
                </a:lnTo>
                <a:lnTo>
                  <a:pt x="108" y="962"/>
                </a:lnTo>
                <a:lnTo>
                  <a:pt x="108" y="962"/>
                </a:lnTo>
                <a:lnTo>
                  <a:pt x="108" y="961"/>
                </a:lnTo>
                <a:lnTo>
                  <a:pt x="108" y="961"/>
                </a:lnTo>
                <a:lnTo>
                  <a:pt x="108" y="961"/>
                </a:lnTo>
                <a:lnTo>
                  <a:pt x="108" y="959"/>
                </a:lnTo>
                <a:lnTo>
                  <a:pt x="106" y="957"/>
                </a:lnTo>
                <a:lnTo>
                  <a:pt x="106" y="957"/>
                </a:lnTo>
                <a:lnTo>
                  <a:pt x="106" y="957"/>
                </a:lnTo>
                <a:lnTo>
                  <a:pt x="106" y="956"/>
                </a:lnTo>
                <a:lnTo>
                  <a:pt x="106" y="954"/>
                </a:lnTo>
                <a:lnTo>
                  <a:pt x="106" y="954"/>
                </a:lnTo>
                <a:lnTo>
                  <a:pt x="106" y="952"/>
                </a:lnTo>
                <a:lnTo>
                  <a:pt x="104" y="952"/>
                </a:lnTo>
                <a:lnTo>
                  <a:pt x="104" y="952"/>
                </a:lnTo>
                <a:lnTo>
                  <a:pt x="103" y="951"/>
                </a:lnTo>
                <a:lnTo>
                  <a:pt x="103" y="951"/>
                </a:lnTo>
                <a:lnTo>
                  <a:pt x="103" y="949"/>
                </a:lnTo>
                <a:lnTo>
                  <a:pt x="103" y="949"/>
                </a:lnTo>
                <a:lnTo>
                  <a:pt x="103" y="947"/>
                </a:lnTo>
                <a:lnTo>
                  <a:pt x="103" y="947"/>
                </a:lnTo>
                <a:lnTo>
                  <a:pt x="103" y="945"/>
                </a:lnTo>
                <a:lnTo>
                  <a:pt x="103" y="945"/>
                </a:lnTo>
                <a:lnTo>
                  <a:pt x="103" y="944"/>
                </a:lnTo>
                <a:lnTo>
                  <a:pt x="103" y="944"/>
                </a:lnTo>
                <a:lnTo>
                  <a:pt x="101" y="944"/>
                </a:lnTo>
                <a:lnTo>
                  <a:pt x="99" y="944"/>
                </a:lnTo>
                <a:lnTo>
                  <a:pt x="98" y="942"/>
                </a:lnTo>
                <a:lnTo>
                  <a:pt x="98" y="942"/>
                </a:lnTo>
                <a:lnTo>
                  <a:pt x="98" y="942"/>
                </a:lnTo>
                <a:lnTo>
                  <a:pt x="98" y="942"/>
                </a:lnTo>
                <a:lnTo>
                  <a:pt x="96" y="940"/>
                </a:lnTo>
                <a:lnTo>
                  <a:pt x="96" y="937"/>
                </a:lnTo>
                <a:lnTo>
                  <a:pt x="96" y="935"/>
                </a:lnTo>
                <a:lnTo>
                  <a:pt x="98" y="935"/>
                </a:lnTo>
                <a:lnTo>
                  <a:pt x="98" y="934"/>
                </a:lnTo>
                <a:lnTo>
                  <a:pt x="98" y="934"/>
                </a:lnTo>
                <a:lnTo>
                  <a:pt x="99" y="934"/>
                </a:lnTo>
                <a:lnTo>
                  <a:pt x="99" y="934"/>
                </a:lnTo>
                <a:lnTo>
                  <a:pt x="99" y="934"/>
                </a:lnTo>
                <a:lnTo>
                  <a:pt x="99" y="932"/>
                </a:lnTo>
                <a:lnTo>
                  <a:pt x="99" y="932"/>
                </a:lnTo>
                <a:lnTo>
                  <a:pt x="99" y="930"/>
                </a:lnTo>
                <a:lnTo>
                  <a:pt x="99" y="930"/>
                </a:lnTo>
                <a:lnTo>
                  <a:pt x="99" y="929"/>
                </a:lnTo>
                <a:lnTo>
                  <a:pt x="99" y="929"/>
                </a:lnTo>
                <a:lnTo>
                  <a:pt x="99" y="927"/>
                </a:lnTo>
                <a:lnTo>
                  <a:pt x="99" y="927"/>
                </a:lnTo>
                <a:lnTo>
                  <a:pt x="101" y="925"/>
                </a:lnTo>
                <a:lnTo>
                  <a:pt x="101" y="925"/>
                </a:lnTo>
                <a:lnTo>
                  <a:pt x="101" y="925"/>
                </a:lnTo>
                <a:lnTo>
                  <a:pt x="101" y="924"/>
                </a:lnTo>
                <a:lnTo>
                  <a:pt x="101" y="924"/>
                </a:lnTo>
                <a:lnTo>
                  <a:pt x="103" y="922"/>
                </a:lnTo>
                <a:lnTo>
                  <a:pt x="103" y="922"/>
                </a:lnTo>
                <a:lnTo>
                  <a:pt x="103" y="922"/>
                </a:lnTo>
                <a:lnTo>
                  <a:pt x="103" y="922"/>
                </a:lnTo>
                <a:lnTo>
                  <a:pt x="106" y="922"/>
                </a:lnTo>
                <a:lnTo>
                  <a:pt x="108" y="922"/>
                </a:lnTo>
                <a:lnTo>
                  <a:pt x="109" y="922"/>
                </a:lnTo>
                <a:lnTo>
                  <a:pt x="109" y="922"/>
                </a:lnTo>
                <a:lnTo>
                  <a:pt x="109" y="917"/>
                </a:lnTo>
                <a:lnTo>
                  <a:pt x="109" y="912"/>
                </a:lnTo>
                <a:lnTo>
                  <a:pt x="109" y="910"/>
                </a:lnTo>
                <a:lnTo>
                  <a:pt x="109" y="910"/>
                </a:lnTo>
                <a:lnTo>
                  <a:pt x="109" y="908"/>
                </a:lnTo>
                <a:lnTo>
                  <a:pt x="109" y="903"/>
                </a:lnTo>
                <a:lnTo>
                  <a:pt x="108" y="902"/>
                </a:lnTo>
                <a:lnTo>
                  <a:pt x="106" y="898"/>
                </a:lnTo>
                <a:lnTo>
                  <a:pt x="106" y="898"/>
                </a:lnTo>
                <a:lnTo>
                  <a:pt x="106" y="898"/>
                </a:lnTo>
                <a:lnTo>
                  <a:pt x="101" y="897"/>
                </a:lnTo>
                <a:lnTo>
                  <a:pt x="99" y="895"/>
                </a:lnTo>
                <a:lnTo>
                  <a:pt x="98" y="893"/>
                </a:lnTo>
                <a:lnTo>
                  <a:pt x="94" y="890"/>
                </a:lnTo>
                <a:lnTo>
                  <a:pt x="88" y="887"/>
                </a:lnTo>
                <a:lnTo>
                  <a:pt x="82" y="882"/>
                </a:lnTo>
                <a:lnTo>
                  <a:pt x="82" y="880"/>
                </a:lnTo>
                <a:lnTo>
                  <a:pt x="77" y="878"/>
                </a:lnTo>
                <a:lnTo>
                  <a:pt x="74" y="875"/>
                </a:lnTo>
                <a:lnTo>
                  <a:pt x="74" y="873"/>
                </a:lnTo>
                <a:lnTo>
                  <a:pt x="72" y="873"/>
                </a:lnTo>
                <a:lnTo>
                  <a:pt x="72" y="873"/>
                </a:lnTo>
                <a:lnTo>
                  <a:pt x="72" y="871"/>
                </a:lnTo>
                <a:lnTo>
                  <a:pt x="72" y="871"/>
                </a:lnTo>
                <a:lnTo>
                  <a:pt x="71" y="870"/>
                </a:lnTo>
                <a:lnTo>
                  <a:pt x="71" y="870"/>
                </a:lnTo>
                <a:lnTo>
                  <a:pt x="71" y="870"/>
                </a:lnTo>
                <a:lnTo>
                  <a:pt x="71" y="870"/>
                </a:lnTo>
                <a:lnTo>
                  <a:pt x="71" y="868"/>
                </a:lnTo>
                <a:lnTo>
                  <a:pt x="71" y="868"/>
                </a:lnTo>
                <a:lnTo>
                  <a:pt x="72" y="866"/>
                </a:lnTo>
                <a:lnTo>
                  <a:pt x="74" y="865"/>
                </a:lnTo>
                <a:lnTo>
                  <a:pt x="76" y="861"/>
                </a:lnTo>
                <a:lnTo>
                  <a:pt x="77" y="858"/>
                </a:lnTo>
                <a:lnTo>
                  <a:pt x="79" y="856"/>
                </a:lnTo>
                <a:lnTo>
                  <a:pt x="79" y="856"/>
                </a:lnTo>
                <a:lnTo>
                  <a:pt x="81" y="855"/>
                </a:lnTo>
                <a:lnTo>
                  <a:pt x="84" y="853"/>
                </a:lnTo>
                <a:lnTo>
                  <a:pt x="84" y="851"/>
                </a:lnTo>
                <a:lnTo>
                  <a:pt x="84" y="851"/>
                </a:lnTo>
                <a:lnTo>
                  <a:pt x="84" y="851"/>
                </a:lnTo>
                <a:lnTo>
                  <a:pt x="84" y="850"/>
                </a:lnTo>
                <a:lnTo>
                  <a:pt x="84" y="848"/>
                </a:lnTo>
                <a:lnTo>
                  <a:pt x="86" y="846"/>
                </a:lnTo>
                <a:lnTo>
                  <a:pt x="86" y="846"/>
                </a:lnTo>
                <a:lnTo>
                  <a:pt x="89" y="841"/>
                </a:lnTo>
                <a:lnTo>
                  <a:pt x="93" y="840"/>
                </a:lnTo>
                <a:lnTo>
                  <a:pt x="93" y="838"/>
                </a:lnTo>
                <a:lnTo>
                  <a:pt x="93" y="838"/>
                </a:lnTo>
                <a:lnTo>
                  <a:pt x="96" y="840"/>
                </a:lnTo>
                <a:lnTo>
                  <a:pt x="96" y="840"/>
                </a:lnTo>
                <a:lnTo>
                  <a:pt x="98" y="840"/>
                </a:lnTo>
                <a:lnTo>
                  <a:pt x="101" y="840"/>
                </a:lnTo>
                <a:lnTo>
                  <a:pt x="106" y="838"/>
                </a:lnTo>
                <a:lnTo>
                  <a:pt x="108" y="838"/>
                </a:lnTo>
                <a:lnTo>
                  <a:pt x="108" y="838"/>
                </a:lnTo>
                <a:lnTo>
                  <a:pt x="108" y="836"/>
                </a:lnTo>
                <a:lnTo>
                  <a:pt x="109" y="833"/>
                </a:lnTo>
                <a:lnTo>
                  <a:pt x="109" y="831"/>
                </a:lnTo>
                <a:lnTo>
                  <a:pt x="111" y="829"/>
                </a:lnTo>
                <a:lnTo>
                  <a:pt x="111" y="829"/>
                </a:lnTo>
                <a:lnTo>
                  <a:pt x="113" y="829"/>
                </a:lnTo>
                <a:lnTo>
                  <a:pt x="113" y="828"/>
                </a:lnTo>
                <a:lnTo>
                  <a:pt x="114" y="828"/>
                </a:lnTo>
                <a:lnTo>
                  <a:pt x="114" y="826"/>
                </a:lnTo>
                <a:lnTo>
                  <a:pt x="114" y="824"/>
                </a:lnTo>
                <a:lnTo>
                  <a:pt x="116" y="823"/>
                </a:lnTo>
                <a:lnTo>
                  <a:pt x="116" y="823"/>
                </a:lnTo>
                <a:lnTo>
                  <a:pt x="116" y="821"/>
                </a:lnTo>
                <a:lnTo>
                  <a:pt x="116" y="819"/>
                </a:lnTo>
                <a:lnTo>
                  <a:pt x="116" y="819"/>
                </a:lnTo>
                <a:lnTo>
                  <a:pt x="114" y="816"/>
                </a:lnTo>
                <a:lnTo>
                  <a:pt x="114" y="816"/>
                </a:lnTo>
                <a:lnTo>
                  <a:pt x="116" y="814"/>
                </a:lnTo>
                <a:lnTo>
                  <a:pt x="116" y="814"/>
                </a:lnTo>
                <a:lnTo>
                  <a:pt x="150" y="782"/>
                </a:lnTo>
                <a:lnTo>
                  <a:pt x="150" y="782"/>
                </a:lnTo>
                <a:lnTo>
                  <a:pt x="150" y="781"/>
                </a:lnTo>
                <a:lnTo>
                  <a:pt x="150" y="781"/>
                </a:lnTo>
                <a:lnTo>
                  <a:pt x="150" y="781"/>
                </a:lnTo>
                <a:lnTo>
                  <a:pt x="150" y="779"/>
                </a:lnTo>
                <a:lnTo>
                  <a:pt x="150" y="779"/>
                </a:lnTo>
                <a:lnTo>
                  <a:pt x="148" y="774"/>
                </a:lnTo>
                <a:lnTo>
                  <a:pt x="148" y="774"/>
                </a:lnTo>
                <a:lnTo>
                  <a:pt x="148" y="772"/>
                </a:lnTo>
                <a:lnTo>
                  <a:pt x="146" y="772"/>
                </a:lnTo>
                <a:lnTo>
                  <a:pt x="146" y="771"/>
                </a:lnTo>
                <a:lnTo>
                  <a:pt x="146" y="771"/>
                </a:lnTo>
                <a:lnTo>
                  <a:pt x="145" y="769"/>
                </a:lnTo>
                <a:lnTo>
                  <a:pt x="145" y="769"/>
                </a:lnTo>
                <a:lnTo>
                  <a:pt x="145" y="769"/>
                </a:lnTo>
                <a:lnTo>
                  <a:pt x="145" y="767"/>
                </a:lnTo>
                <a:lnTo>
                  <a:pt x="143" y="767"/>
                </a:lnTo>
                <a:lnTo>
                  <a:pt x="143" y="767"/>
                </a:lnTo>
                <a:lnTo>
                  <a:pt x="143" y="766"/>
                </a:lnTo>
                <a:lnTo>
                  <a:pt x="143" y="764"/>
                </a:lnTo>
                <a:lnTo>
                  <a:pt x="143" y="764"/>
                </a:lnTo>
                <a:lnTo>
                  <a:pt x="143" y="764"/>
                </a:lnTo>
                <a:lnTo>
                  <a:pt x="143" y="762"/>
                </a:lnTo>
                <a:lnTo>
                  <a:pt x="143" y="762"/>
                </a:lnTo>
                <a:lnTo>
                  <a:pt x="143" y="762"/>
                </a:lnTo>
                <a:lnTo>
                  <a:pt x="143" y="761"/>
                </a:lnTo>
                <a:lnTo>
                  <a:pt x="143" y="761"/>
                </a:lnTo>
                <a:lnTo>
                  <a:pt x="143" y="759"/>
                </a:lnTo>
                <a:lnTo>
                  <a:pt x="143" y="757"/>
                </a:lnTo>
                <a:lnTo>
                  <a:pt x="145" y="755"/>
                </a:lnTo>
                <a:lnTo>
                  <a:pt x="145" y="755"/>
                </a:lnTo>
                <a:lnTo>
                  <a:pt x="145" y="755"/>
                </a:lnTo>
                <a:lnTo>
                  <a:pt x="143" y="754"/>
                </a:lnTo>
                <a:lnTo>
                  <a:pt x="143" y="754"/>
                </a:lnTo>
                <a:lnTo>
                  <a:pt x="143" y="754"/>
                </a:lnTo>
                <a:lnTo>
                  <a:pt x="143" y="752"/>
                </a:lnTo>
                <a:lnTo>
                  <a:pt x="143" y="752"/>
                </a:lnTo>
                <a:lnTo>
                  <a:pt x="143" y="750"/>
                </a:lnTo>
                <a:lnTo>
                  <a:pt x="143" y="750"/>
                </a:lnTo>
                <a:lnTo>
                  <a:pt x="143" y="749"/>
                </a:lnTo>
                <a:lnTo>
                  <a:pt x="143" y="747"/>
                </a:lnTo>
                <a:lnTo>
                  <a:pt x="143" y="747"/>
                </a:lnTo>
                <a:lnTo>
                  <a:pt x="145" y="744"/>
                </a:lnTo>
                <a:lnTo>
                  <a:pt x="145" y="744"/>
                </a:lnTo>
                <a:lnTo>
                  <a:pt x="146" y="742"/>
                </a:lnTo>
                <a:lnTo>
                  <a:pt x="146" y="740"/>
                </a:lnTo>
                <a:lnTo>
                  <a:pt x="148" y="740"/>
                </a:lnTo>
                <a:lnTo>
                  <a:pt x="148" y="739"/>
                </a:lnTo>
                <a:lnTo>
                  <a:pt x="148" y="739"/>
                </a:lnTo>
                <a:lnTo>
                  <a:pt x="148" y="737"/>
                </a:lnTo>
                <a:lnTo>
                  <a:pt x="148" y="737"/>
                </a:lnTo>
                <a:lnTo>
                  <a:pt x="148" y="735"/>
                </a:lnTo>
                <a:lnTo>
                  <a:pt x="148" y="735"/>
                </a:lnTo>
                <a:lnTo>
                  <a:pt x="146" y="735"/>
                </a:lnTo>
                <a:lnTo>
                  <a:pt x="146" y="734"/>
                </a:lnTo>
                <a:lnTo>
                  <a:pt x="146" y="734"/>
                </a:lnTo>
                <a:lnTo>
                  <a:pt x="148" y="734"/>
                </a:lnTo>
                <a:lnTo>
                  <a:pt x="148" y="734"/>
                </a:lnTo>
                <a:lnTo>
                  <a:pt x="148" y="732"/>
                </a:lnTo>
                <a:lnTo>
                  <a:pt x="148" y="732"/>
                </a:lnTo>
                <a:lnTo>
                  <a:pt x="148" y="732"/>
                </a:lnTo>
                <a:lnTo>
                  <a:pt x="148" y="730"/>
                </a:lnTo>
                <a:lnTo>
                  <a:pt x="148" y="730"/>
                </a:lnTo>
                <a:lnTo>
                  <a:pt x="146" y="730"/>
                </a:lnTo>
                <a:lnTo>
                  <a:pt x="146" y="729"/>
                </a:lnTo>
                <a:lnTo>
                  <a:pt x="146" y="729"/>
                </a:lnTo>
                <a:lnTo>
                  <a:pt x="148" y="729"/>
                </a:lnTo>
                <a:lnTo>
                  <a:pt x="150" y="727"/>
                </a:lnTo>
                <a:lnTo>
                  <a:pt x="150" y="725"/>
                </a:lnTo>
                <a:lnTo>
                  <a:pt x="151" y="725"/>
                </a:lnTo>
                <a:lnTo>
                  <a:pt x="153" y="720"/>
                </a:lnTo>
                <a:lnTo>
                  <a:pt x="153" y="718"/>
                </a:lnTo>
                <a:lnTo>
                  <a:pt x="153" y="718"/>
                </a:lnTo>
                <a:lnTo>
                  <a:pt x="155" y="718"/>
                </a:lnTo>
                <a:lnTo>
                  <a:pt x="155" y="718"/>
                </a:lnTo>
                <a:lnTo>
                  <a:pt x="160" y="718"/>
                </a:lnTo>
                <a:lnTo>
                  <a:pt x="161" y="718"/>
                </a:lnTo>
                <a:lnTo>
                  <a:pt x="161" y="718"/>
                </a:lnTo>
                <a:lnTo>
                  <a:pt x="163" y="718"/>
                </a:lnTo>
                <a:lnTo>
                  <a:pt x="163" y="717"/>
                </a:lnTo>
                <a:lnTo>
                  <a:pt x="163" y="717"/>
                </a:lnTo>
                <a:lnTo>
                  <a:pt x="165" y="713"/>
                </a:lnTo>
                <a:lnTo>
                  <a:pt x="165" y="713"/>
                </a:lnTo>
                <a:lnTo>
                  <a:pt x="167" y="710"/>
                </a:lnTo>
                <a:lnTo>
                  <a:pt x="167" y="710"/>
                </a:lnTo>
                <a:lnTo>
                  <a:pt x="167" y="708"/>
                </a:lnTo>
                <a:lnTo>
                  <a:pt x="167" y="708"/>
                </a:lnTo>
                <a:lnTo>
                  <a:pt x="168" y="707"/>
                </a:lnTo>
                <a:lnTo>
                  <a:pt x="168" y="707"/>
                </a:lnTo>
                <a:lnTo>
                  <a:pt x="167" y="705"/>
                </a:lnTo>
                <a:lnTo>
                  <a:pt x="167" y="702"/>
                </a:lnTo>
                <a:lnTo>
                  <a:pt x="167" y="700"/>
                </a:lnTo>
                <a:lnTo>
                  <a:pt x="167" y="698"/>
                </a:lnTo>
                <a:lnTo>
                  <a:pt x="167" y="697"/>
                </a:lnTo>
                <a:lnTo>
                  <a:pt x="167" y="695"/>
                </a:lnTo>
                <a:lnTo>
                  <a:pt x="167" y="693"/>
                </a:lnTo>
                <a:lnTo>
                  <a:pt x="165" y="693"/>
                </a:lnTo>
                <a:lnTo>
                  <a:pt x="165" y="693"/>
                </a:lnTo>
                <a:lnTo>
                  <a:pt x="165" y="692"/>
                </a:lnTo>
                <a:lnTo>
                  <a:pt x="163" y="690"/>
                </a:lnTo>
                <a:lnTo>
                  <a:pt x="161" y="688"/>
                </a:lnTo>
                <a:lnTo>
                  <a:pt x="153" y="685"/>
                </a:lnTo>
                <a:lnTo>
                  <a:pt x="151" y="685"/>
                </a:lnTo>
                <a:lnTo>
                  <a:pt x="151" y="685"/>
                </a:lnTo>
                <a:lnTo>
                  <a:pt x="153" y="685"/>
                </a:lnTo>
                <a:lnTo>
                  <a:pt x="153" y="680"/>
                </a:lnTo>
                <a:lnTo>
                  <a:pt x="160" y="673"/>
                </a:lnTo>
                <a:lnTo>
                  <a:pt x="160" y="671"/>
                </a:lnTo>
                <a:lnTo>
                  <a:pt x="160" y="671"/>
                </a:lnTo>
                <a:lnTo>
                  <a:pt x="160" y="668"/>
                </a:lnTo>
                <a:lnTo>
                  <a:pt x="160" y="668"/>
                </a:lnTo>
                <a:lnTo>
                  <a:pt x="160" y="666"/>
                </a:lnTo>
                <a:lnTo>
                  <a:pt x="160" y="665"/>
                </a:lnTo>
                <a:lnTo>
                  <a:pt x="160" y="665"/>
                </a:lnTo>
                <a:lnTo>
                  <a:pt x="160" y="663"/>
                </a:lnTo>
                <a:lnTo>
                  <a:pt x="160" y="663"/>
                </a:lnTo>
                <a:lnTo>
                  <a:pt x="160" y="663"/>
                </a:lnTo>
                <a:lnTo>
                  <a:pt x="160" y="663"/>
                </a:lnTo>
                <a:lnTo>
                  <a:pt x="158" y="663"/>
                </a:lnTo>
                <a:lnTo>
                  <a:pt x="158" y="663"/>
                </a:lnTo>
                <a:lnTo>
                  <a:pt x="156" y="663"/>
                </a:lnTo>
                <a:lnTo>
                  <a:pt x="155" y="663"/>
                </a:lnTo>
                <a:lnTo>
                  <a:pt x="155" y="663"/>
                </a:lnTo>
                <a:lnTo>
                  <a:pt x="153" y="661"/>
                </a:lnTo>
                <a:lnTo>
                  <a:pt x="151" y="658"/>
                </a:lnTo>
                <a:lnTo>
                  <a:pt x="151" y="658"/>
                </a:lnTo>
                <a:lnTo>
                  <a:pt x="151" y="658"/>
                </a:lnTo>
                <a:lnTo>
                  <a:pt x="150" y="656"/>
                </a:lnTo>
                <a:lnTo>
                  <a:pt x="150" y="656"/>
                </a:lnTo>
                <a:lnTo>
                  <a:pt x="150" y="656"/>
                </a:lnTo>
                <a:lnTo>
                  <a:pt x="146" y="656"/>
                </a:lnTo>
                <a:lnTo>
                  <a:pt x="146" y="656"/>
                </a:lnTo>
                <a:lnTo>
                  <a:pt x="145" y="656"/>
                </a:lnTo>
                <a:lnTo>
                  <a:pt x="145" y="655"/>
                </a:lnTo>
                <a:lnTo>
                  <a:pt x="145" y="655"/>
                </a:lnTo>
                <a:lnTo>
                  <a:pt x="145" y="655"/>
                </a:lnTo>
                <a:lnTo>
                  <a:pt x="145" y="653"/>
                </a:lnTo>
                <a:lnTo>
                  <a:pt x="145" y="653"/>
                </a:lnTo>
                <a:lnTo>
                  <a:pt x="146" y="651"/>
                </a:lnTo>
                <a:lnTo>
                  <a:pt x="146" y="651"/>
                </a:lnTo>
                <a:lnTo>
                  <a:pt x="146" y="651"/>
                </a:lnTo>
                <a:lnTo>
                  <a:pt x="146" y="650"/>
                </a:lnTo>
                <a:lnTo>
                  <a:pt x="146" y="650"/>
                </a:lnTo>
                <a:lnTo>
                  <a:pt x="143" y="648"/>
                </a:lnTo>
                <a:lnTo>
                  <a:pt x="143" y="646"/>
                </a:lnTo>
                <a:lnTo>
                  <a:pt x="143" y="646"/>
                </a:lnTo>
                <a:lnTo>
                  <a:pt x="143" y="646"/>
                </a:lnTo>
                <a:lnTo>
                  <a:pt x="143" y="644"/>
                </a:lnTo>
                <a:lnTo>
                  <a:pt x="143" y="644"/>
                </a:lnTo>
                <a:lnTo>
                  <a:pt x="143" y="643"/>
                </a:lnTo>
                <a:lnTo>
                  <a:pt x="143" y="643"/>
                </a:lnTo>
                <a:lnTo>
                  <a:pt x="143" y="641"/>
                </a:lnTo>
                <a:lnTo>
                  <a:pt x="143" y="641"/>
                </a:lnTo>
                <a:lnTo>
                  <a:pt x="143" y="641"/>
                </a:lnTo>
                <a:lnTo>
                  <a:pt x="143" y="641"/>
                </a:lnTo>
                <a:lnTo>
                  <a:pt x="141" y="639"/>
                </a:lnTo>
                <a:lnTo>
                  <a:pt x="141" y="639"/>
                </a:lnTo>
                <a:lnTo>
                  <a:pt x="141" y="639"/>
                </a:lnTo>
                <a:lnTo>
                  <a:pt x="140" y="639"/>
                </a:lnTo>
                <a:lnTo>
                  <a:pt x="138" y="639"/>
                </a:lnTo>
                <a:lnTo>
                  <a:pt x="136" y="639"/>
                </a:lnTo>
                <a:lnTo>
                  <a:pt x="135" y="639"/>
                </a:lnTo>
                <a:lnTo>
                  <a:pt x="133" y="639"/>
                </a:lnTo>
                <a:lnTo>
                  <a:pt x="133" y="639"/>
                </a:lnTo>
                <a:lnTo>
                  <a:pt x="133" y="639"/>
                </a:lnTo>
                <a:lnTo>
                  <a:pt x="133" y="641"/>
                </a:lnTo>
                <a:lnTo>
                  <a:pt x="131" y="641"/>
                </a:lnTo>
                <a:lnTo>
                  <a:pt x="130" y="641"/>
                </a:lnTo>
                <a:lnTo>
                  <a:pt x="125" y="639"/>
                </a:lnTo>
                <a:lnTo>
                  <a:pt x="125" y="639"/>
                </a:lnTo>
                <a:lnTo>
                  <a:pt x="123" y="639"/>
                </a:lnTo>
                <a:lnTo>
                  <a:pt x="123" y="641"/>
                </a:lnTo>
                <a:lnTo>
                  <a:pt x="121" y="643"/>
                </a:lnTo>
                <a:lnTo>
                  <a:pt x="121" y="643"/>
                </a:lnTo>
                <a:lnTo>
                  <a:pt x="119" y="644"/>
                </a:lnTo>
                <a:lnTo>
                  <a:pt x="118" y="644"/>
                </a:lnTo>
                <a:lnTo>
                  <a:pt x="118" y="644"/>
                </a:lnTo>
                <a:lnTo>
                  <a:pt x="116" y="643"/>
                </a:lnTo>
                <a:lnTo>
                  <a:pt x="116" y="643"/>
                </a:lnTo>
                <a:lnTo>
                  <a:pt x="116" y="643"/>
                </a:lnTo>
                <a:lnTo>
                  <a:pt x="116" y="643"/>
                </a:lnTo>
                <a:lnTo>
                  <a:pt x="116" y="641"/>
                </a:lnTo>
                <a:lnTo>
                  <a:pt x="116" y="641"/>
                </a:lnTo>
                <a:lnTo>
                  <a:pt x="116" y="639"/>
                </a:lnTo>
                <a:lnTo>
                  <a:pt x="116" y="639"/>
                </a:lnTo>
                <a:lnTo>
                  <a:pt x="114" y="638"/>
                </a:lnTo>
                <a:lnTo>
                  <a:pt x="114" y="636"/>
                </a:lnTo>
                <a:lnTo>
                  <a:pt x="114" y="636"/>
                </a:lnTo>
                <a:lnTo>
                  <a:pt x="113" y="634"/>
                </a:lnTo>
                <a:lnTo>
                  <a:pt x="109" y="633"/>
                </a:lnTo>
                <a:lnTo>
                  <a:pt x="109" y="633"/>
                </a:lnTo>
                <a:lnTo>
                  <a:pt x="109" y="633"/>
                </a:lnTo>
                <a:lnTo>
                  <a:pt x="108" y="633"/>
                </a:lnTo>
                <a:lnTo>
                  <a:pt x="104" y="634"/>
                </a:lnTo>
                <a:lnTo>
                  <a:pt x="99" y="636"/>
                </a:lnTo>
                <a:lnTo>
                  <a:pt x="99" y="636"/>
                </a:lnTo>
                <a:lnTo>
                  <a:pt x="98" y="636"/>
                </a:lnTo>
                <a:lnTo>
                  <a:pt x="98" y="636"/>
                </a:lnTo>
                <a:lnTo>
                  <a:pt x="98" y="634"/>
                </a:lnTo>
                <a:lnTo>
                  <a:pt x="98" y="634"/>
                </a:lnTo>
                <a:lnTo>
                  <a:pt x="98" y="634"/>
                </a:lnTo>
                <a:lnTo>
                  <a:pt x="98" y="633"/>
                </a:lnTo>
                <a:lnTo>
                  <a:pt x="98" y="633"/>
                </a:lnTo>
                <a:lnTo>
                  <a:pt x="99" y="633"/>
                </a:lnTo>
                <a:lnTo>
                  <a:pt x="101" y="631"/>
                </a:lnTo>
                <a:lnTo>
                  <a:pt x="101" y="631"/>
                </a:lnTo>
                <a:lnTo>
                  <a:pt x="101" y="631"/>
                </a:lnTo>
                <a:lnTo>
                  <a:pt x="101" y="631"/>
                </a:lnTo>
                <a:lnTo>
                  <a:pt x="101" y="629"/>
                </a:lnTo>
                <a:lnTo>
                  <a:pt x="99" y="629"/>
                </a:lnTo>
                <a:lnTo>
                  <a:pt x="99" y="629"/>
                </a:lnTo>
                <a:lnTo>
                  <a:pt x="98" y="629"/>
                </a:lnTo>
                <a:lnTo>
                  <a:pt x="96" y="629"/>
                </a:lnTo>
                <a:lnTo>
                  <a:pt x="96" y="629"/>
                </a:lnTo>
                <a:lnTo>
                  <a:pt x="96" y="629"/>
                </a:lnTo>
                <a:lnTo>
                  <a:pt x="96" y="631"/>
                </a:lnTo>
                <a:lnTo>
                  <a:pt x="94" y="631"/>
                </a:lnTo>
                <a:lnTo>
                  <a:pt x="94" y="631"/>
                </a:lnTo>
                <a:lnTo>
                  <a:pt x="94" y="629"/>
                </a:lnTo>
                <a:lnTo>
                  <a:pt x="94" y="629"/>
                </a:lnTo>
                <a:lnTo>
                  <a:pt x="94" y="629"/>
                </a:lnTo>
                <a:lnTo>
                  <a:pt x="94" y="628"/>
                </a:lnTo>
                <a:lnTo>
                  <a:pt x="94" y="626"/>
                </a:lnTo>
                <a:lnTo>
                  <a:pt x="94" y="626"/>
                </a:lnTo>
                <a:lnTo>
                  <a:pt x="94" y="626"/>
                </a:lnTo>
                <a:lnTo>
                  <a:pt x="94" y="624"/>
                </a:lnTo>
                <a:lnTo>
                  <a:pt x="96" y="621"/>
                </a:lnTo>
                <a:lnTo>
                  <a:pt x="96" y="621"/>
                </a:lnTo>
                <a:lnTo>
                  <a:pt x="96" y="619"/>
                </a:lnTo>
                <a:lnTo>
                  <a:pt x="94" y="618"/>
                </a:lnTo>
                <a:lnTo>
                  <a:pt x="94" y="618"/>
                </a:lnTo>
                <a:lnTo>
                  <a:pt x="93" y="616"/>
                </a:lnTo>
                <a:lnTo>
                  <a:pt x="93" y="618"/>
                </a:lnTo>
                <a:lnTo>
                  <a:pt x="93" y="618"/>
                </a:lnTo>
                <a:lnTo>
                  <a:pt x="91" y="618"/>
                </a:lnTo>
                <a:lnTo>
                  <a:pt x="89" y="616"/>
                </a:lnTo>
                <a:lnTo>
                  <a:pt x="88" y="616"/>
                </a:lnTo>
                <a:lnTo>
                  <a:pt x="88" y="616"/>
                </a:lnTo>
                <a:lnTo>
                  <a:pt x="88" y="616"/>
                </a:lnTo>
                <a:lnTo>
                  <a:pt x="86" y="616"/>
                </a:lnTo>
                <a:lnTo>
                  <a:pt x="86" y="616"/>
                </a:lnTo>
                <a:lnTo>
                  <a:pt x="86" y="618"/>
                </a:lnTo>
                <a:lnTo>
                  <a:pt x="86" y="618"/>
                </a:lnTo>
                <a:lnTo>
                  <a:pt x="86" y="618"/>
                </a:lnTo>
                <a:lnTo>
                  <a:pt x="86" y="619"/>
                </a:lnTo>
                <a:lnTo>
                  <a:pt x="86" y="619"/>
                </a:lnTo>
                <a:lnTo>
                  <a:pt x="86" y="621"/>
                </a:lnTo>
                <a:lnTo>
                  <a:pt x="88" y="623"/>
                </a:lnTo>
                <a:lnTo>
                  <a:pt x="88" y="623"/>
                </a:lnTo>
                <a:lnTo>
                  <a:pt x="88" y="624"/>
                </a:lnTo>
                <a:lnTo>
                  <a:pt x="88" y="624"/>
                </a:lnTo>
                <a:lnTo>
                  <a:pt x="88" y="624"/>
                </a:lnTo>
                <a:lnTo>
                  <a:pt x="88" y="626"/>
                </a:lnTo>
                <a:lnTo>
                  <a:pt x="86" y="626"/>
                </a:lnTo>
                <a:lnTo>
                  <a:pt x="86" y="626"/>
                </a:lnTo>
                <a:lnTo>
                  <a:pt x="84" y="626"/>
                </a:lnTo>
                <a:lnTo>
                  <a:pt x="84" y="626"/>
                </a:lnTo>
                <a:lnTo>
                  <a:pt x="79" y="623"/>
                </a:lnTo>
                <a:lnTo>
                  <a:pt x="77" y="623"/>
                </a:lnTo>
                <a:lnTo>
                  <a:pt x="77" y="623"/>
                </a:lnTo>
                <a:lnTo>
                  <a:pt x="77" y="621"/>
                </a:lnTo>
                <a:lnTo>
                  <a:pt x="74" y="619"/>
                </a:lnTo>
                <a:lnTo>
                  <a:pt x="74" y="618"/>
                </a:lnTo>
                <a:lnTo>
                  <a:pt x="72" y="616"/>
                </a:lnTo>
                <a:lnTo>
                  <a:pt x="72" y="614"/>
                </a:lnTo>
                <a:lnTo>
                  <a:pt x="71" y="614"/>
                </a:lnTo>
                <a:lnTo>
                  <a:pt x="71" y="614"/>
                </a:lnTo>
                <a:lnTo>
                  <a:pt x="69" y="614"/>
                </a:lnTo>
                <a:lnTo>
                  <a:pt x="69" y="614"/>
                </a:lnTo>
                <a:lnTo>
                  <a:pt x="69" y="613"/>
                </a:lnTo>
                <a:lnTo>
                  <a:pt x="69" y="613"/>
                </a:lnTo>
                <a:lnTo>
                  <a:pt x="69" y="613"/>
                </a:lnTo>
                <a:lnTo>
                  <a:pt x="69" y="613"/>
                </a:lnTo>
                <a:lnTo>
                  <a:pt x="69" y="611"/>
                </a:lnTo>
                <a:lnTo>
                  <a:pt x="69" y="611"/>
                </a:lnTo>
                <a:lnTo>
                  <a:pt x="69" y="609"/>
                </a:lnTo>
                <a:lnTo>
                  <a:pt x="69" y="609"/>
                </a:lnTo>
                <a:lnTo>
                  <a:pt x="69" y="608"/>
                </a:lnTo>
                <a:lnTo>
                  <a:pt x="69" y="608"/>
                </a:lnTo>
                <a:lnTo>
                  <a:pt x="69" y="606"/>
                </a:lnTo>
                <a:lnTo>
                  <a:pt x="69" y="604"/>
                </a:lnTo>
                <a:lnTo>
                  <a:pt x="69" y="604"/>
                </a:lnTo>
                <a:lnTo>
                  <a:pt x="69" y="602"/>
                </a:lnTo>
                <a:lnTo>
                  <a:pt x="69" y="602"/>
                </a:lnTo>
                <a:lnTo>
                  <a:pt x="69" y="601"/>
                </a:lnTo>
                <a:lnTo>
                  <a:pt x="69" y="601"/>
                </a:lnTo>
                <a:lnTo>
                  <a:pt x="67" y="601"/>
                </a:lnTo>
                <a:lnTo>
                  <a:pt x="67" y="601"/>
                </a:lnTo>
                <a:lnTo>
                  <a:pt x="67" y="602"/>
                </a:lnTo>
                <a:lnTo>
                  <a:pt x="67" y="602"/>
                </a:lnTo>
                <a:lnTo>
                  <a:pt x="67" y="602"/>
                </a:lnTo>
                <a:lnTo>
                  <a:pt x="67" y="604"/>
                </a:lnTo>
                <a:lnTo>
                  <a:pt x="67" y="604"/>
                </a:lnTo>
                <a:lnTo>
                  <a:pt x="67" y="604"/>
                </a:lnTo>
                <a:lnTo>
                  <a:pt x="67" y="606"/>
                </a:lnTo>
                <a:lnTo>
                  <a:pt x="66" y="606"/>
                </a:lnTo>
                <a:lnTo>
                  <a:pt x="66" y="606"/>
                </a:lnTo>
                <a:lnTo>
                  <a:pt x="56" y="606"/>
                </a:lnTo>
                <a:lnTo>
                  <a:pt x="54" y="606"/>
                </a:lnTo>
                <a:lnTo>
                  <a:pt x="54" y="606"/>
                </a:lnTo>
                <a:lnTo>
                  <a:pt x="54" y="606"/>
                </a:lnTo>
                <a:lnTo>
                  <a:pt x="54" y="604"/>
                </a:lnTo>
                <a:lnTo>
                  <a:pt x="54" y="604"/>
                </a:lnTo>
                <a:lnTo>
                  <a:pt x="56" y="602"/>
                </a:lnTo>
                <a:lnTo>
                  <a:pt x="57" y="599"/>
                </a:lnTo>
                <a:lnTo>
                  <a:pt x="57" y="599"/>
                </a:lnTo>
                <a:lnTo>
                  <a:pt x="57" y="597"/>
                </a:lnTo>
                <a:lnTo>
                  <a:pt x="57" y="596"/>
                </a:lnTo>
                <a:lnTo>
                  <a:pt x="57" y="596"/>
                </a:lnTo>
                <a:lnTo>
                  <a:pt x="57" y="594"/>
                </a:lnTo>
                <a:lnTo>
                  <a:pt x="56" y="594"/>
                </a:lnTo>
                <a:lnTo>
                  <a:pt x="56" y="594"/>
                </a:lnTo>
                <a:lnTo>
                  <a:pt x="56" y="592"/>
                </a:lnTo>
                <a:lnTo>
                  <a:pt x="54" y="592"/>
                </a:lnTo>
                <a:lnTo>
                  <a:pt x="52" y="592"/>
                </a:lnTo>
                <a:lnTo>
                  <a:pt x="51" y="592"/>
                </a:lnTo>
                <a:lnTo>
                  <a:pt x="51" y="594"/>
                </a:lnTo>
                <a:lnTo>
                  <a:pt x="51" y="594"/>
                </a:lnTo>
                <a:lnTo>
                  <a:pt x="51" y="594"/>
                </a:lnTo>
                <a:lnTo>
                  <a:pt x="51" y="594"/>
                </a:lnTo>
                <a:lnTo>
                  <a:pt x="47" y="594"/>
                </a:lnTo>
                <a:lnTo>
                  <a:pt x="47" y="594"/>
                </a:lnTo>
                <a:lnTo>
                  <a:pt x="46" y="594"/>
                </a:lnTo>
                <a:lnTo>
                  <a:pt x="46" y="596"/>
                </a:lnTo>
                <a:lnTo>
                  <a:pt x="40" y="599"/>
                </a:lnTo>
                <a:lnTo>
                  <a:pt x="34" y="599"/>
                </a:lnTo>
                <a:lnTo>
                  <a:pt x="34" y="601"/>
                </a:lnTo>
                <a:lnTo>
                  <a:pt x="32" y="601"/>
                </a:lnTo>
                <a:lnTo>
                  <a:pt x="30" y="601"/>
                </a:lnTo>
                <a:lnTo>
                  <a:pt x="30" y="601"/>
                </a:lnTo>
                <a:lnTo>
                  <a:pt x="29" y="601"/>
                </a:lnTo>
                <a:lnTo>
                  <a:pt x="27" y="601"/>
                </a:lnTo>
                <a:lnTo>
                  <a:pt x="27" y="601"/>
                </a:lnTo>
                <a:lnTo>
                  <a:pt x="27" y="599"/>
                </a:lnTo>
                <a:lnTo>
                  <a:pt x="27" y="597"/>
                </a:lnTo>
                <a:lnTo>
                  <a:pt x="25" y="596"/>
                </a:lnTo>
                <a:lnTo>
                  <a:pt x="25" y="596"/>
                </a:lnTo>
                <a:lnTo>
                  <a:pt x="25" y="594"/>
                </a:lnTo>
                <a:lnTo>
                  <a:pt x="25" y="594"/>
                </a:lnTo>
                <a:lnTo>
                  <a:pt x="25" y="592"/>
                </a:lnTo>
                <a:lnTo>
                  <a:pt x="25" y="592"/>
                </a:lnTo>
                <a:lnTo>
                  <a:pt x="25" y="591"/>
                </a:lnTo>
                <a:lnTo>
                  <a:pt x="25" y="591"/>
                </a:lnTo>
                <a:lnTo>
                  <a:pt x="25" y="589"/>
                </a:lnTo>
                <a:lnTo>
                  <a:pt x="25" y="589"/>
                </a:lnTo>
                <a:lnTo>
                  <a:pt x="25" y="589"/>
                </a:lnTo>
                <a:lnTo>
                  <a:pt x="27" y="587"/>
                </a:lnTo>
                <a:lnTo>
                  <a:pt x="27" y="587"/>
                </a:lnTo>
                <a:lnTo>
                  <a:pt x="27" y="587"/>
                </a:lnTo>
                <a:lnTo>
                  <a:pt x="27" y="586"/>
                </a:lnTo>
                <a:lnTo>
                  <a:pt x="27" y="586"/>
                </a:lnTo>
                <a:lnTo>
                  <a:pt x="27" y="586"/>
                </a:lnTo>
                <a:lnTo>
                  <a:pt x="27" y="584"/>
                </a:lnTo>
                <a:lnTo>
                  <a:pt x="27" y="584"/>
                </a:lnTo>
                <a:lnTo>
                  <a:pt x="27" y="582"/>
                </a:lnTo>
                <a:lnTo>
                  <a:pt x="27" y="582"/>
                </a:lnTo>
                <a:lnTo>
                  <a:pt x="29" y="581"/>
                </a:lnTo>
                <a:lnTo>
                  <a:pt x="29" y="581"/>
                </a:lnTo>
                <a:lnTo>
                  <a:pt x="30" y="579"/>
                </a:lnTo>
                <a:lnTo>
                  <a:pt x="30" y="579"/>
                </a:lnTo>
                <a:lnTo>
                  <a:pt x="30" y="577"/>
                </a:lnTo>
                <a:lnTo>
                  <a:pt x="32" y="577"/>
                </a:lnTo>
                <a:lnTo>
                  <a:pt x="32" y="576"/>
                </a:lnTo>
                <a:lnTo>
                  <a:pt x="34" y="572"/>
                </a:lnTo>
                <a:lnTo>
                  <a:pt x="35" y="571"/>
                </a:lnTo>
                <a:lnTo>
                  <a:pt x="37" y="569"/>
                </a:lnTo>
                <a:lnTo>
                  <a:pt x="37" y="567"/>
                </a:lnTo>
                <a:lnTo>
                  <a:pt x="37" y="565"/>
                </a:lnTo>
                <a:lnTo>
                  <a:pt x="39" y="565"/>
                </a:lnTo>
                <a:lnTo>
                  <a:pt x="39" y="562"/>
                </a:lnTo>
                <a:lnTo>
                  <a:pt x="40" y="560"/>
                </a:lnTo>
                <a:lnTo>
                  <a:pt x="40" y="560"/>
                </a:lnTo>
                <a:lnTo>
                  <a:pt x="40" y="560"/>
                </a:lnTo>
                <a:lnTo>
                  <a:pt x="40" y="560"/>
                </a:lnTo>
                <a:lnTo>
                  <a:pt x="42" y="559"/>
                </a:lnTo>
                <a:lnTo>
                  <a:pt x="42" y="559"/>
                </a:lnTo>
                <a:lnTo>
                  <a:pt x="42" y="559"/>
                </a:lnTo>
                <a:lnTo>
                  <a:pt x="42" y="557"/>
                </a:lnTo>
                <a:lnTo>
                  <a:pt x="40" y="557"/>
                </a:lnTo>
                <a:lnTo>
                  <a:pt x="40" y="555"/>
                </a:lnTo>
                <a:lnTo>
                  <a:pt x="40" y="554"/>
                </a:lnTo>
                <a:lnTo>
                  <a:pt x="39" y="554"/>
                </a:lnTo>
                <a:lnTo>
                  <a:pt x="39" y="554"/>
                </a:lnTo>
                <a:lnTo>
                  <a:pt x="40" y="552"/>
                </a:lnTo>
                <a:lnTo>
                  <a:pt x="40" y="552"/>
                </a:lnTo>
                <a:lnTo>
                  <a:pt x="40" y="552"/>
                </a:lnTo>
                <a:lnTo>
                  <a:pt x="39" y="550"/>
                </a:lnTo>
                <a:lnTo>
                  <a:pt x="39" y="550"/>
                </a:lnTo>
                <a:lnTo>
                  <a:pt x="37" y="552"/>
                </a:lnTo>
                <a:lnTo>
                  <a:pt x="37" y="552"/>
                </a:lnTo>
                <a:lnTo>
                  <a:pt x="37" y="550"/>
                </a:lnTo>
                <a:lnTo>
                  <a:pt x="37" y="550"/>
                </a:lnTo>
                <a:lnTo>
                  <a:pt x="37" y="549"/>
                </a:lnTo>
                <a:lnTo>
                  <a:pt x="37" y="549"/>
                </a:lnTo>
                <a:lnTo>
                  <a:pt x="37" y="549"/>
                </a:lnTo>
                <a:lnTo>
                  <a:pt x="40" y="545"/>
                </a:lnTo>
                <a:lnTo>
                  <a:pt x="40" y="544"/>
                </a:lnTo>
                <a:lnTo>
                  <a:pt x="40" y="542"/>
                </a:lnTo>
                <a:lnTo>
                  <a:pt x="40" y="542"/>
                </a:lnTo>
                <a:lnTo>
                  <a:pt x="40" y="542"/>
                </a:lnTo>
                <a:lnTo>
                  <a:pt x="40" y="540"/>
                </a:lnTo>
                <a:lnTo>
                  <a:pt x="40" y="539"/>
                </a:lnTo>
                <a:lnTo>
                  <a:pt x="39" y="537"/>
                </a:lnTo>
                <a:lnTo>
                  <a:pt x="39" y="537"/>
                </a:lnTo>
                <a:lnTo>
                  <a:pt x="37" y="537"/>
                </a:lnTo>
                <a:lnTo>
                  <a:pt x="32" y="537"/>
                </a:lnTo>
                <a:lnTo>
                  <a:pt x="30" y="535"/>
                </a:lnTo>
                <a:lnTo>
                  <a:pt x="30" y="535"/>
                </a:lnTo>
                <a:lnTo>
                  <a:pt x="30" y="535"/>
                </a:lnTo>
                <a:lnTo>
                  <a:pt x="30" y="535"/>
                </a:lnTo>
                <a:lnTo>
                  <a:pt x="32" y="535"/>
                </a:lnTo>
                <a:lnTo>
                  <a:pt x="32" y="534"/>
                </a:lnTo>
                <a:lnTo>
                  <a:pt x="32" y="534"/>
                </a:lnTo>
                <a:lnTo>
                  <a:pt x="32" y="532"/>
                </a:lnTo>
                <a:lnTo>
                  <a:pt x="30" y="530"/>
                </a:lnTo>
                <a:lnTo>
                  <a:pt x="25" y="525"/>
                </a:lnTo>
                <a:lnTo>
                  <a:pt x="15" y="520"/>
                </a:lnTo>
                <a:lnTo>
                  <a:pt x="15" y="520"/>
                </a:lnTo>
                <a:lnTo>
                  <a:pt x="14" y="520"/>
                </a:lnTo>
                <a:lnTo>
                  <a:pt x="12" y="520"/>
                </a:lnTo>
                <a:lnTo>
                  <a:pt x="12" y="520"/>
                </a:lnTo>
                <a:lnTo>
                  <a:pt x="10" y="520"/>
                </a:lnTo>
                <a:lnTo>
                  <a:pt x="9" y="518"/>
                </a:lnTo>
                <a:lnTo>
                  <a:pt x="9" y="517"/>
                </a:lnTo>
                <a:lnTo>
                  <a:pt x="9" y="517"/>
                </a:lnTo>
                <a:lnTo>
                  <a:pt x="9" y="515"/>
                </a:lnTo>
                <a:lnTo>
                  <a:pt x="9" y="515"/>
                </a:lnTo>
                <a:lnTo>
                  <a:pt x="7" y="515"/>
                </a:lnTo>
                <a:lnTo>
                  <a:pt x="7" y="515"/>
                </a:lnTo>
                <a:lnTo>
                  <a:pt x="7" y="515"/>
                </a:lnTo>
                <a:lnTo>
                  <a:pt x="2" y="517"/>
                </a:lnTo>
                <a:lnTo>
                  <a:pt x="2" y="517"/>
                </a:lnTo>
                <a:lnTo>
                  <a:pt x="0" y="515"/>
                </a:lnTo>
                <a:lnTo>
                  <a:pt x="0" y="515"/>
                </a:lnTo>
                <a:lnTo>
                  <a:pt x="0" y="515"/>
                </a:lnTo>
                <a:lnTo>
                  <a:pt x="2" y="512"/>
                </a:lnTo>
                <a:lnTo>
                  <a:pt x="2" y="512"/>
                </a:lnTo>
                <a:lnTo>
                  <a:pt x="3" y="512"/>
                </a:lnTo>
                <a:lnTo>
                  <a:pt x="3" y="510"/>
                </a:lnTo>
                <a:lnTo>
                  <a:pt x="2" y="510"/>
                </a:lnTo>
                <a:lnTo>
                  <a:pt x="2" y="508"/>
                </a:lnTo>
                <a:lnTo>
                  <a:pt x="2" y="508"/>
                </a:lnTo>
                <a:lnTo>
                  <a:pt x="3" y="507"/>
                </a:lnTo>
                <a:lnTo>
                  <a:pt x="3" y="507"/>
                </a:lnTo>
                <a:lnTo>
                  <a:pt x="3" y="505"/>
                </a:lnTo>
                <a:lnTo>
                  <a:pt x="3" y="505"/>
                </a:lnTo>
                <a:lnTo>
                  <a:pt x="3" y="503"/>
                </a:lnTo>
                <a:lnTo>
                  <a:pt x="3" y="503"/>
                </a:lnTo>
                <a:lnTo>
                  <a:pt x="9" y="498"/>
                </a:lnTo>
                <a:lnTo>
                  <a:pt x="9" y="498"/>
                </a:lnTo>
                <a:lnTo>
                  <a:pt x="9" y="498"/>
                </a:lnTo>
                <a:lnTo>
                  <a:pt x="10" y="495"/>
                </a:lnTo>
                <a:lnTo>
                  <a:pt x="10" y="495"/>
                </a:lnTo>
                <a:lnTo>
                  <a:pt x="10" y="493"/>
                </a:lnTo>
                <a:lnTo>
                  <a:pt x="12" y="493"/>
                </a:lnTo>
                <a:lnTo>
                  <a:pt x="12" y="491"/>
                </a:lnTo>
                <a:lnTo>
                  <a:pt x="10" y="490"/>
                </a:lnTo>
                <a:lnTo>
                  <a:pt x="10" y="490"/>
                </a:lnTo>
                <a:lnTo>
                  <a:pt x="12" y="490"/>
                </a:lnTo>
                <a:lnTo>
                  <a:pt x="12" y="488"/>
                </a:lnTo>
                <a:lnTo>
                  <a:pt x="15" y="486"/>
                </a:lnTo>
                <a:lnTo>
                  <a:pt x="20" y="483"/>
                </a:lnTo>
                <a:lnTo>
                  <a:pt x="20" y="481"/>
                </a:lnTo>
                <a:lnTo>
                  <a:pt x="20" y="481"/>
                </a:lnTo>
                <a:lnTo>
                  <a:pt x="22" y="480"/>
                </a:lnTo>
                <a:lnTo>
                  <a:pt x="22" y="480"/>
                </a:lnTo>
                <a:lnTo>
                  <a:pt x="22" y="480"/>
                </a:lnTo>
                <a:lnTo>
                  <a:pt x="24" y="478"/>
                </a:lnTo>
                <a:lnTo>
                  <a:pt x="24" y="476"/>
                </a:lnTo>
                <a:lnTo>
                  <a:pt x="24" y="476"/>
                </a:lnTo>
                <a:lnTo>
                  <a:pt x="24" y="476"/>
                </a:lnTo>
                <a:lnTo>
                  <a:pt x="24" y="475"/>
                </a:lnTo>
                <a:lnTo>
                  <a:pt x="24" y="475"/>
                </a:lnTo>
                <a:lnTo>
                  <a:pt x="24" y="475"/>
                </a:lnTo>
                <a:lnTo>
                  <a:pt x="22" y="473"/>
                </a:lnTo>
                <a:lnTo>
                  <a:pt x="22" y="473"/>
                </a:lnTo>
                <a:lnTo>
                  <a:pt x="22" y="471"/>
                </a:lnTo>
                <a:lnTo>
                  <a:pt x="22" y="471"/>
                </a:lnTo>
                <a:lnTo>
                  <a:pt x="22" y="470"/>
                </a:lnTo>
                <a:lnTo>
                  <a:pt x="22" y="470"/>
                </a:lnTo>
                <a:lnTo>
                  <a:pt x="22" y="468"/>
                </a:lnTo>
                <a:lnTo>
                  <a:pt x="22" y="468"/>
                </a:lnTo>
                <a:lnTo>
                  <a:pt x="20" y="466"/>
                </a:lnTo>
                <a:lnTo>
                  <a:pt x="20" y="466"/>
                </a:lnTo>
                <a:lnTo>
                  <a:pt x="20" y="465"/>
                </a:lnTo>
                <a:lnTo>
                  <a:pt x="22" y="465"/>
                </a:lnTo>
                <a:lnTo>
                  <a:pt x="22" y="463"/>
                </a:lnTo>
                <a:lnTo>
                  <a:pt x="22" y="463"/>
                </a:lnTo>
                <a:lnTo>
                  <a:pt x="22" y="463"/>
                </a:lnTo>
                <a:lnTo>
                  <a:pt x="22" y="463"/>
                </a:lnTo>
                <a:lnTo>
                  <a:pt x="22" y="461"/>
                </a:lnTo>
                <a:lnTo>
                  <a:pt x="22" y="461"/>
                </a:lnTo>
                <a:lnTo>
                  <a:pt x="22" y="460"/>
                </a:lnTo>
                <a:lnTo>
                  <a:pt x="20" y="460"/>
                </a:lnTo>
                <a:lnTo>
                  <a:pt x="20" y="458"/>
                </a:lnTo>
                <a:lnTo>
                  <a:pt x="20" y="458"/>
                </a:lnTo>
                <a:lnTo>
                  <a:pt x="19" y="456"/>
                </a:lnTo>
                <a:lnTo>
                  <a:pt x="19" y="454"/>
                </a:lnTo>
                <a:lnTo>
                  <a:pt x="17" y="453"/>
                </a:lnTo>
                <a:lnTo>
                  <a:pt x="17" y="453"/>
                </a:lnTo>
                <a:lnTo>
                  <a:pt x="17" y="453"/>
                </a:lnTo>
                <a:lnTo>
                  <a:pt x="19" y="451"/>
                </a:lnTo>
                <a:lnTo>
                  <a:pt x="19" y="451"/>
                </a:lnTo>
                <a:lnTo>
                  <a:pt x="19" y="449"/>
                </a:lnTo>
                <a:lnTo>
                  <a:pt x="19" y="448"/>
                </a:lnTo>
                <a:lnTo>
                  <a:pt x="19" y="448"/>
                </a:lnTo>
                <a:lnTo>
                  <a:pt x="19" y="446"/>
                </a:lnTo>
                <a:lnTo>
                  <a:pt x="20" y="446"/>
                </a:lnTo>
                <a:lnTo>
                  <a:pt x="20" y="444"/>
                </a:lnTo>
                <a:lnTo>
                  <a:pt x="20" y="444"/>
                </a:lnTo>
                <a:lnTo>
                  <a:pt x="20" y="444"/>
                </a:lnTo>
                <a:lnTo>
                  <a:pt x="20" y="443"/>
                </a:lnTo>
                <a:lnTo>
                  <a:pt x="20" y="443"/>
                </a:lnTo>
                <a:lnTo>
                  <a:pt x="20" y="441"/>
                </a:lnTo>
                <a:lnTo>
                  <a:pt x="22" y="441"/>
                </a:lnTo>
                <a:lnTo>
                  <a:pt x="22" y="439"/>
                </a:lnTo>
                <a:lnTo>
                  <a:pt x="22" y="439"/>
                </a:lnTo>
                <a:lnTo>
                  <a:pt x="22" y="438"/>
                </a:lnTo>
                <a:lnTo>
                  <a:pt x="22" y="438"/>
                </a:lnTo>
                <a:lnTo>
                  <a:pt x="20" y="436"/>
                </a:lnTo>
                <a:lnTo>
                  <a:pt x="20" y="434"/>
                </a:lnTo>
                <a:lnTo>
                  <a:pt x="20" y="434"/>
                </a:lnTo>
                <a:lnTo>
                  <a:pt x="22" y="434"/>
                </a:lnTo>
                <a:lnTo>
                  <a:pt x="22" y="433"/>
                </a:lnTo>
                <a:lnTo>
                  <a:pt x="22" y="433"/>
                </a:lnTo>
                <a:lnTo>
                  <a:pt x="24" y="426"/>
                </a:lnTo>
                <a:lnTo>
                  <a:pt x="24" y="424"/>
                </a:lnTo>
                <a:lnTo>
                  <a:pt x="24" y="424"/>
                </a:lnTo>
                <a:lnTo>
                  <a:pt x="24" y="423"/>
                </a:lnTo>
                <a:lnTo>
                  <a:pt x="24" y="423"/>
                </a:lnTo>
                <a:lnTo>
                  <a:pt x="24" y="421"/>
                </a:lnTo>
                <a:lnTo>
                  <a:pt x="25" y="421"/>
                </a:lnTo>
                <a:lnTo>
                  <a:pt x="25" y="417"/>
                </a:lnTo>
                <a:lnTo>
                  <a:pt x="27" y="416"/>
                </a:lnTo>
                <a:lnTo>
                  <a:pt x="27" y="414"/>
                </a:lnTo>
                <a:lnTo>
                  <a:pt x="27" y="414"/>
                </a:lnTo>
                <a:lnTo>
                  <a:pt x="34" y="412"/>
                </a:lnTo>
                <a:lnTo>
                  <a:pt x="37" y="414"/>
                </a:lnTo>
                <a:lnTo>
                  <a:pt x="39" y="414"/>
                </a:lnTo>
                <a:lnTo>
                  <a:pt x="40" y="412"/>
                </a:lnTo>
                <a:lnTo>
                  <a:pt x="42" y="412"/>
                </a:lnTo>
                <a:lnTo>
                  <a:pt x="42" y="412"/>
                </a:lnTo>
                <a:lnTo>
                  <a:pt x="44" y="412"/>
                </a:lnTo>
                <a:lnTo>
                  <a:pt x="47" y="416"/>
                </a:lnTo>
                <a:lnTo>
                  <a:pt x="56" y="417"/>
                </a:lnTo>
                <a:lnTo>
                  <a:pt x="56" y="417"/>
                </a:lnTo>
                <a:lnTo>
                  <a:pt x="57" y="417"/>
                </a:lnTo>
                <a:lnTo>
                  <a:pt x="57" y="416"/>
                </a:lnTo>
                <a:lnTo>
                  <a:pt x="57" y="416"/>
                </a:lnTo>
                <a:lnTo>
                  <a:pt x="57" y="414"/>
                </a:lnTo>
                <a:lnTo>
                  <a:pt x="57" y="414"/>
                </a:lnTo>
                <a:lnTo>
                  <a:pt x="59" y="414"/>
                </a:lnTo>
                <a:lnTo>
                  <a:pt x="59" y="412"/>
                </a:lnTo>
                <a:lnTo>
                  <a:pt x="59" y="409"/>
                </a:lnTo>
                <a:lnTo>
                  <a:pt x="59" y="409"/>
                </a:lnTo>
                <a:lnTo>
                  <a:pt x="59" y="407"/>
                </a:lnTo>
                <a:lnTo>
                  <a:pt x="59" y="404"/>
                </a:lnTo>
                <a:lnTo>
                  <a:pt x="59" y="401"/>
                </a:lnTo>
                <a:lnTo>
                  <a:pt x="59" y="397"/>
                </a:lnTo>
                <a:lnTo>
                  <a:pt x="59" y="396"/>
                </a:lnTo>
                <a:lnTo>
                  <a:pt x="59" y="396"/>
                </a:lnTo>
                <a:lnTo>
                  <a:pt x="59" y="396"/>
                </a:lnTo>
                <a:lnTo>
                  <a:pt x="69" y="391"/>
                </a:lnTo>
                <a:lnTo>
                  <a:pt x="71" y="391"/>
                </a:lnTo>
                <a:lnTo>
                  <a:pt x="71" y="391"/>
                </a:lnTo>
                <a:lnTo>
                  <a:pt x="71" y="389"/>
                </a:lnTo>
                <a:lnTo>
                  <a:pt x="74" y="382"/>
                </a:lnTo>
                <a:lnTo>
                  <a:pt x="96" y="357"/>
                </a:lnTo>
                <a:lnTo>
                  <a:pt x="96" y="357"/>
                </a:lnTo>
                <a:lnTo>
                  <a:pt x="96" y="355"/>
                </a:lnTo>
                <a:lnTo>
                  <a:pt x="96" y="355"/>
                </a:lnTo>
                <a:lnTo>
                  <a:pt x="98" y="350"/>
                </a:lnTo>
                <a:lnTo>
                  <a:pt x="98" y="349"/>
                </a:lnTo>
                <a:lnTo>
                  <a:pt x="103" y="333"/>
                </a:lnTo>
                <a:lnTo>
                  <a:pt x="103" y="332"/>
                </a:lnTo>
                <a:lnTo>
                  <a:pt x="106" y="328"/>
                </a:lnTo>
                <a:lnTo>
                  <a:pt x="108" y="325"/>
                </a:lnTo>
                <a:lnTo>
                  <a:pt x="108" y="323"/>
                </a:lnTo>
                <a:lnTo>
                  <a:pt x="111" y="320"/>
                </a:lnTo>
                <a:lnTo>
                  <a:pt x="114" y="317"/>
                </a:lnTo>
                <a:lnTo>
                  <a:pt x="114" y="317"/>
                </a:lnTo>
                <a:lnTo>
                  <a:pt x="116" y="317"/>
                </a:lnTo>
                <a:lnTo>
                  <a:pt x="118" y="312"/>
                </a:lnTo>
                <a:lnTo>
                  <a:pt x="119" y="308"/>
                </a:lnTo>
                <a:lnTo>
                  <a:pt x="119" y="307"/>
                </a:lnTo>
                <a:lnTo>
                  <a:pt x="119" y="307"/>
                </a:lnTo>
                <a:lnTo>
                  <a:pt x="119" y="305"/>
                </a:lnTo>
                <a:lnTo>
                  <a:pt x="119" y="301"/>
                </a:lnTo>
                <a:lnTo>
                  <a:pt x="119" y="296"/>
                </a:lnTo>
                <a:lnTo>
                  <a:pt x="123" y="296"/>
                </a:lnTo>
                <a:lnTo>
                  <a:pt x="123" y="296"/>
                </a:lnTo>
                <a:lnTo>
                  <a:pt x="125" y="296"/>
                </a:lnTo>
                <a:lnTo>
                  <a:pt x="126" y="293"/>
                </a:lnTo>
                <a:lnTo>
                  <a:pt x="126" y="293"/>
                </a:lnTo>
                <a:lnTo>
                  <a:pt x="126" y="291"/>
                </a:lnTo>
                <a:lnTo>
                  <a:pt x="128" y="291"/>
                </a:lnTo>
                <a:lnTo>
                  <a:pt x="130" y="290"/>
                </a:lnTo>
                <a:lnTo>
                  <a:pt x="135" y="283"/>
                </a:lnTo>
                <a:lnTo>
                  <a:pt x="136" y="280"/>
                </a:lnTo>
                <a:lnTo>
                  <a:pt x="138" y="278"/>
                </a:lnTo>
                <a:lnTo>
                  <a:pt x="141" y="268"/>
                </a:lnTo>
                <a:lnTo>
                  <a:pt x="145" y="264"/>
                </a:lnTo>
                <a:lnTo>
                  <a:pt x="145" y="263"/>
                </a:lnTo>
                <a:lnTo>
                  <a:pt x="145" y="261"/>
                </a:lnTo>
                <a:lnTo>
                  <a:pt x="145" y="259"/>
                </a:lnTo>
                <a:lnTo>
                  <a:pt x="146" y="256"/>
                </a:lnTo>
                <a:lnTo>
                  <a:pt x="148" y="256"/>
                </a:lnTo>
                <a:lnTo>
                  <a:pt x="178" y="226"/>
                </a:lnTo>
                <a:lnTo>
                  <a:pt x="180" y="224"/>
                </a:lnTo>
                <a:lnTo>
                  <a:pt x="180" y="222"/>
                </a:lnTo>
                <a:lnTo>
                  <a:pt x="183" y="217"/>
                </a:lnTo>
                <a:lnTo>
                  <a:pt x="183" y="217"/>
                </a:lnTo>
                <a:lnTo>
                  <a:pt x="183" y="216"/>
                </a:lnTo>
                <a:lnTo>
                  <a:pt x="183" y="216"/>
                </a:lnTo>
                <a:lnTo>
                  <a:pt x="183" y="212"/>
                </a:lnTo>
                <a:lnTo>
                  <a:pt x="183" y="209"/>
                </a:lnTo>
                <a:lnTo>
                  <a:pt x="183" y="209"/>
                </a:lnTo>
                <a:lnTo>
                  <a:pt x="183" y="207"/>
                </a:lnTo>
                <a:lnTo>
                  <a:pt x="183" y="207"/>
                </a:lnTo>
                <a:lnTo>
                  <a:pt x="183" y="206"/>
                </a:lnTo>
                <a:lnTo>
                  <a:pt x="185" y="204"/>
                </a:lnTo>
                <a:lnTo>
                  <a:pt x="185" y="202"/>
                </a:lnTo>
                <a:lnTo>
                  <a:pt x="185" y="202"/>
                </a:lnTo>
                <a:lnTo>
                  <a:pt x="190" y="199"/>
                </a:lnTo>
                <a:lnTo>
                  <a:pt x="190" y="199"/>
                </a:lnTo>
                <a:lnTo>
                  <a:pt x="190" y="197"/>
                </a:lnTo>
                <a:lnTo>
                  <a:pt x="190" y="197"/>
                </a:lnTo>
                <a:lnTo>
                  <a:pt x="192" y="192"/>
                </a:lnTo>
                <a:lnTo>
                  <a:pt x="192" y="192"/>
                </a:lnTo>
                <a:lnTo>
                  <a:pt x="193" y="190"/>
                </a:lnTo>
                <a:lnTo>
                  <a:pt x="197" y="187"/>
                </a:lnTo>
                <a:lnTo>
                  <a:pt x="197" y="185"/>
                </a:lnTo>
                <a:lnTo>
                  <a:pt x="227" y="190"/>
                </a:lnTo>
                <a:lnTo>
                  <a:pt x="235" y="194"/>
                </a:lnTo>
                <a:lnTo>
                  <a:pt x="241" y="194"/>
                </a:lnTo>
                <a:lnTo>
                  <a:pt x="242" y="192"/>
                </a:lnTo>
                <a:lnTo>
                  <a:pt x="242" y="192"/>
                </a:lnTo>
                <a:lnTo>
                  <a:pt x="242" y="192"/>
                </a:lnTo>
                <a:lnTo>
                  <a:pt x="242" y="190"/>
                </a:lnTo>
                <a:lnTo>
                  <a:pt x="242" y="190"/>
                </a:lnTo>
                <a:lnTo>
                  <a:pt x="242" y="190"/>
                </a:lnTo>
                <a:lnTo>
                  <a:pt x="244" y="185"/>
                </a:lnTo>
                <a:lnTo>
                  <a:pt x="246" y="182"/>
                </a:lnTo>
                <a:lnTo>
                  <a:pt x="246" y="180"/>
                </a:lnTo>
                <a:lnTo>
                  <a:pt x="246" y="180"/>
                </a:lnTo>
                <a:lnTo>
                  <a:pt x="246" y="180"/>
                </a:lnTo>
                <a:lnTo>
                  <a:pt x="246" y="179"/>
                </a:lnTo>
                <a:lnTo>
                  <a:pt x="246" y="179"/>
                </a:lnTo>
                <a:lnTo>
                  <a:pt x="244" y="177"/>
                </a:lnTo>
                <a:lnTo>
                  <a:pt x="242" y="174"/>
                </a:lnTo>
                <a:lnTo>
                  <a:pt x="242" y="174"/>
                </a:lnTo>
                <a:lnTo>
                  <a:pt x="242" y="172"/>
                </a:lnTo>
                <a:lnTo>
                  <a:pt x="241" y="170"/>
                </a:lnTo>
                <a:lnTo>
                  <a:pt x="241" y="169"/>
                </a:lnTo>
                <a:lnTo>
                  <a:pt x="242" y="167"/>
                </a:lnTo>
                <a:lnTo>
                  <a:pt x="244" y="159"/>
                </a:lnTo>
                <a:lnTo>
                  <a:pt x="246" y="157"/>
                </a:lnTo>
                <a:lnTo>
                  <a:pt x="246" y="157"/>
                </a:lnTo>
                <a:lnTo>
                  <a:pt x="249" y="154"/>
                </a:lnTo>
                <a:lnTo>
                  <a:pt x="249" y="154"/>
                </a:lnTo>
                <a:lnTo>
                  <a:pt x="249" y="152"/>
                </a:lnTo>
                <a:lnTo>
                  <a:pt x="249" y="150"/>
                </a:lnTo>
                <a:lnTo>
                  <a:pt x="249" y="150"/>
                </a:lnTo>
                <a:lnTo>
                  <a:pt x="249" y="148"/>
                </a:lnTo>
                <a:lnTo>
                  <a:pt x="249" y="148"/>
                </a:lnTo>
                <a:lnTo>
                  <a:pt x="251" y="148"/>
                </a:lnTo>
                <a:lnTo>
                  <a:pt x="251" y="147"/>
                </a:lnTo>
                <a:lnTo>
                  <a:pt x="252" y="147"/>
                </a:lnTo>
                <a:lnTo>
                  <a:pt x="252" y="147"/>
                </a:lnTo>
                <a:lnTo>
                  <a:pt x="252" y="147"/>
                </a:lnTo>
                <a:lnTo>
                  <a:pt x="252" y="145"/>
                </a:lnTo>
                <a:lnTo>
                  <a:pt x="252" y="145"/>
                </a:lnTo>
                <a:lnTo>
                  <a:pt x="252" y="143"/>
                </a:lnTo>
                <a:lnTo>
                  <a:pt x="252" y="143"/>
                </a:lnTo>
                <a:lnTo>
                  <a:pt x="252" y="143"/>
                </a:lnTo>
                <a:lnTo>
                  <a:pt x="256" y="143"/>
                </a:lnTo>
                <a:lnTo>
                  <a:pt x="256" y="142"/>
                </a:lnTo>
                <a:lnTo>
                  <a:pt x="256" y="142"/>
                </a:lnTo>
                <a:lnTo>
                  <a:pt x="256" y="142"/>
                </a:lnTo>
                <a:lnTo>
                  <a:pt x="256" y="140"/>
                </a:lnTo>
                <a:lnTo>
                  <a:pt x="256" y="140"/>
                </a:lnTo>
                <a:lnTo>
                  <a:pt x="256" y="138"/>
                </a:lnTo>
                <a:lnTo>
                  <a:pt x="256" y="138"/>
                </a:lnTo>
                <a:lnTo>
                  <a:pt x="257" y="137"/>
                </a:lnTo>
                <a:lnTo>
                  <a:pt x="259" y="137"/>
                </a:lnTo>
                <a:lnTo>
                  <a:pt x="259" y="133"/>
                </a:lnTo>
                <a:lnTo>
                  <a:pt x="259" y="133"/>
                </a:lnTo>
                <a:lnTo>
                  <a:pt x="261" y="132"/>
                </a:lnTo>
                <a:lnTo>
                  <a:pt x="261" y="132"/>
                </a:lnTo>
                <a:lnTo>
                  <a:pt x="261" y="130"/>
                </a:lnTo>
                <a:lnTo>
                  <a:pt x="261" y="130"/>
                </a:lnTo>
                <a:lnTo>
                  <a:pt x="261" y="128"/>
                </a:lnTo>
                <a:lnTo>
                  <a:pt x="261" y="128"/>
                </a:lnTo>
                <a:lnTo>
                  <a:pt x="262" y="127"/>
                </a:lnTo>
                <a:lnTo>
                  <a:pt x="262" y="127"/>
                </a:lnTo>
                <a:lnTo>
                  <a:pt x="271" y="125"/>
                </a:lnTo>
                <a:lnTo>
                  <a:pt x="272" y="125"/>
                </a:lnTo>
                <a:lnTo>
                  <a:pt x="272" y="123"/>
                </a:lnTo>
                <a:lnTo>
                  <a:pt x="272" y="123"/>
                </a:lnTo>
                <a:lnTo>
                  <a:pt x="272" y="122"/>
                </a:lnTo>
                <a:lnTo>
                  <a:pt x="272" y="122"/>
                </a:lnTo>
                <a:lnTo>
                  <a:pt x="272" y="120"/>
                </a:lnTo>
                <a:lnTo>
                  <a:pt x="272" y="120"/>
                </a:lnTo>
                <a:lnTo>
                  <a:pt x="272" y="120"/>
                </a:lnTo>
                <a:lnTo>
                  <a:pt x="271" y="118"/>
                </a:lnTo>
                <a:lnTo>
                  <a:pt x="269" y="117"/>
                </a:lnTo>
                <a:lnTo>
                  <a:pt x="269" y="117"/>
                </a:lnTo>
                <a:lnTo>
                  <a:pt x="269" y="117"/>
                </a:lnTo>
                <a:lnTo>
                  <a:pt x="269" y="115"/>
                </a:lnTo>
                <a:lnTo>
                  <a:pt x="269" y="115"/>
                </a:lnTo>
                <a:lnTo>
                  <a:pt x="269" y="115"/>
                </a:lnTo>
                <a:lnTo>
                  <a:pt x="267" y="113"/>
                </a:lnTo>
                <a:lnTo>
                  <a:pt x="266" y="111"/>
                </a:lnTo>
                <a:lnTo>
                  <a:pt x="266" y="111"/>
                </a:lnTo>
                <a:lnTo>
                  <a:pt x="266" y="110"/>
                </a:lnTo>
                <a:lnTo>
                  <a:pt x="266" y="110"/>
                </a:lnTo>
                <a:lnTo>
                  <a:pt x="266" y="110"/>
                </a:lnTo>
                <a:lnTo>
                  <a:pt x="267" y="106"/>
                </a:lnTo>
                <a:lnTo>
                  <a:pt x="269" y="106"/>
                </a:lnTo>
                <a:lnTo>
                  <a:pt x="274" y="103"/>
                </a:lnTo>
                <a:lnTo>
                  <a:pt x="276" y="103"/>
                </a:lnTo>
                <a:lnTo>
                  <a:pt x="276" y="101"/>
                </a:lnTo>
                <a:lnTo>
                  <a:pt x="276" y="101"/>
                </a:lnTo>
                <a:lnTo>
                  <a:pt x="276" y="100"/>
                </a:lnTo>
                <a:lnTo>
                  <a:pt x="276" y="100"/>
                </a:lnTo>
                <a:lnTo>
                  <a:pt x="276" y="100"/>
                </a:lnTo>
                <a:lnTo>
                  <a:pt x="276" y="98"/>
                </a:lnTo>
                <a:lnTo>
                  <a:pt x="276" y="96"/>
                </a:lnTo>
                <a:lnTo>
                  <a:pt x="276" y="96"/>
                </a:lnTo>
                <a:lnTo>
                  <a:pt x="276" y="95"/>
                </a:lnTo>
                <a:lnTo>
                  <a:pt x="276" y="95"/>
                </a:lnTo>
                <a:lnTo>
                  <a:pt x="277" y="93"/>
                </a:lnTo>
                <a:lnTo>
                  <a:pt x="286" y="86"/>
                </a:lnTo>
                <a:lnTo>
                  <a:pt x="323" y="69"/>
                </a:lnTo>
                <a:lnTo>
                  <a:pt x="331" y="63"/>
                </a:lnTo>
                <a:lnTo>
                  <a:pt x="331" y="63"/>
                </a:lnTo>
                <a:lnTo>
                  <a:pt x="335" y="61"/>
                </a:lnTo>
                <a:lnTo>
                  <a:pt x="336" y="61"/>
                </a:lnTo>
                <a:lnTo>
                  <a:pt x="338" y="61"/>
                </a:lnTo>
                <a:lnTo>
                  <a:pt x="338" y="59"/>
                </a:lnTo>
                <a:lnTo>
                  <a:pt x="338" y="59"/>
                </a:lnTo>
                <a:lnTo>
                  <a:pt x="338" y="58"/>
                </a:lnTo>
                <a:lnTo>
                  <a:pt x="340" y="56"/>
                </a:lnTo>
                <a:lnTo>
                  <a:pt x="340" y="56"/>
                </a:lnTo>
                <a:lnTo>
                  <a:pt x="340" y="54"/>
                </a:lnTo>
                <a:lnTo>
                  <a:pt x="340" y="54"/>
                </a:lnTo>
                <a:lnTo>
                  <a:pt x="340" y="53"/>
                </a:lnTo>
                <a:lnTo>
                  <a:pt x="340" y="53"/>
                </a:lnTo>
                <a:lnTo>
                  <a:pt x="341" y="51"/>
                </a:lnTo>
                <a:lnTo>
                  <a:pt x="341" y="49"/>
                </a:lnTo>
                <a:lnTo>
                  <a:pt x="343" y="49"/>
                </a:lnTo>
                <a:lnTo>
                  <a:pt x="345" y="48"/>
                </a:lnTo>
                <a:lnTo>
                  <a:pt x="350" y="48"/>
                </a:lnTo>
                <a:lnTo>
                  <a:pt x="355" y="49"/>
                </a:lnTo>
                <a:lnTo>
                  <a:pt x="356" y="49"/>
                </a:lnTo>
                <a:lnTo>
                  <a:pt x="362" y="44"/>
                </a:lnTo>
                <a:lnTo>
                  <a:pt x="362" y="43"/>
                </a:lnTo>
                <a:lnTo>
                  <a:pt x="362" y="43"/>
                </a:lnTo>
                <a:lnTo>
                  <a:pt x="362" y="41"/>
                </a:lnTo>
                <a:lnTo>
                  <a:pt x="362" y="41"/>
                </a:lnTo>
                <a:lnTo>
                  <a:pt x="362" y="39"/>
                </a:lnTo>
                <a:lnTo>
                  <a:pt x="363" y="37"/>
                </a:lnTo>
                <a:lnTo>
                  <a:pt x="363" y="37"/>
                </a:lnTo>
                <a:lnTo>
                  <a:pt x="363" y="36"/>
                </a:lnTo>
                <a:lnTo>
                  <a:pt x="365" y="34"/>
                </a:lnTo>
                <a:lnTo>
                  <a:pt x="365" y="34"/>
                </a:lnTo>
                <a:lnTo>
                  <a:pt x="368" y="34"/>
                </a:lnTo>
                <a:lnTo>
                  <a:pt x="370" y="32"/>
                </a:lnTo>
                <a:lnTo>
                  <a:pt x="372" y="31"/>
                </a:lnTo>
                <a:lnTo>
                  <a:pt x="372" y="31"/>
                </a:lnTo>
                <a:lnTo>
                  <a:pt x="372" y="31"/>
                </a:lnTo>
                <a:lnTo>
                  <a:pt x="383" y="34"/>
                </a:lnTo>
                <a:lnTo>
                  <a:pt x="383" y="34"/>
                </a:lnTo>
                <a:lnTo>
                  <a:pt x="385" y="32"/>
                </a:lnTo>
                <a:lnTo>
                  <a:pt x="390" y="27"/>
                </a:lnTo>
                <a:lnTo>
                  <a:pt x="393" y="21"/>
                </a:lnTo>
                <a:lnTo>
                  <a:pt x="395" y="19"/>
                </a:lnTo>
                <a:lnTo>
                  <a:pt x="395" y="19"/>
                </a:lnTo>
                <a:lnTo>
                  <a:pt x="404" y="17"/>
                </a:lnTo>
                <a:lnTo>
                  <a:pt x="405" y="17"/>
                </a:lnTo>
                <a:lnTo>
                  <a:pt x="415" y="24"/>
                </a:lnTo>
                <a:lnTo>
                  <a:pt x="417" y="24"/>
                </a:lnTo>
                <a:lnTo>
                  <a:pt x="422" y="22"/>
                </a:lnTo>
                <a:lnTo>
                  <a:pt x="432" y="22"/>
                </a:lnTo>
                <a:lnTo>
                  <a:pt x="435" y="21"/>
                </a:lnTo>
                <a:lnTo>
                  <a:pt x="437" y="21"/>
                </a:lnTo>
                <a:lnTo>
                  <a:pt x="444" y="22"/>
                </a:lnTo>
                <a:lnTo>
                  <a:pt x="446" y="22"/>
                </a:lnTo>
                <a:lnTo>
                  <a:pt x="447" y="22"/>
                </a:lnTo>
                <a:lnTo>
                  <a:pt x="449" y="21"/>
                </a:lnTo>
                <a:lnTo>
                  <a:pt x="449" y="21"/>
                </a:lnTo>
                <a:lnTo>
                  <a:pt x="449" y="21"/>
                </a:lnTo>
                <a:lnTo>
                  <a:pt x="449" y="19"/>
                </a:lnTo>
                <a:lnTo>
                  <a:pt x="449" y="19"/>
                </a:lnTo>
                <a:lnTo>
                  <a:pt x="449" y="19"/>
                </a:lnTo>
                <a:lnTo>
                  <a:pt x="449" y="17"/>
                </a:lnTo>
                <a:lnTo>
                  <a:pt x="447" y="17"/>
                </a:lnTo>
                <a:lnTo>
                  <a:pt x="447" y="16"/>
                </a:lnTo>
                <a:lnTo>
                  <a:pt x="447" y="16"/>
                </a:lnTo>
                <a:lnTo>
                  <a:pt x="447" y="14"/>
                </a:lnTo>
                <a:lnTo>
                  <a:pt x="446" y="14"/>
                </a:lnTo>
                <a:lnTo>
                  <a:pt x="447" y="14"/>
                </a:lnTo>
                <a:lnTo>
                  <a:pt x="447" y="12"/>
                </a:lnTo>
                <a:lnTo>
                  <a:pt x="447" y="12"/>
                </a:lnTo>
                <a:lnTo>
                  <a:pt x="449" y="9"/>
                </a:lnTo>
                <a:lnTo>
                  <a:pt x="449" y="7"/>
                </a:lnTo>
                <a:lnTo>
                  <a:pt x="449" y="7"/>
                </a:lnTo>
                <a:lnTo>
                  <a:pt x="449" y="7"/>
                </a:lnTo>
                <a:lnTo>
                  <a:pt x="447" y="7"/>
                </a:lnTo>
                <a:lnTo>
                  <a:pt x="447" y="6"/>
                </a:lnTo>
                <a:lnTo>
                  <a:pt x="447" y="6"/>
                </a:lnTo>
                <a:lnTo>
                  <a:pt x="449" y="4"/>
                </a:lnTo>
                <a:lnTo>
                  <a:pt x="449" y="4"/>
                </a:lnTo>
                <a:lnTo>
                  <a:pt x="449" y="2"/>
                </a:lnTo>
                <a:lnTo>
                  <a:pt x="449" y="2"/>
                </a:lnTo>
                <a:lnTo>
                  <a:pt x="449" y="0"/>
                </a:lnTo>
                <a:lnTo>
                  <a:pt x="452" y="0"/>
                </a:lnTo>
                <a:lnTo>
                  <a:pt x="462" y="0"/>
                </a:lnTo>
                <a:lnTo>
                  <a:pt x="462" y="0"/>
                </a:lnTo>
                <a:lnTo>
                  <a:pt x="464" y="2"/>
                </a:lnTo>
                <a:lnTo>
                  <a:pt x="467" y="4"/>
                </a:lnTo>
                <a:close/>
              </a:path>
            </a:pathLst>
          </a:custGeom>
          <a:solidFill>
            <a:srgbClr val="FF912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7" name="Freeform 120">
            <a:extLst>
              <a:ext uri="{FF2B5EF4-FFF2-40B4-BE49-F238E27FC236}">
                <a16:creationId xmlns:a16="http://schemas.microsoft.com/office/drawing/2014/main" id="{B6E5DF00-1EC7-4582-B209-D9B860E43E8A}"/>
              </a:ext>
            </a:extLst>
          </p:cNvPr>
          <p:cNvSpPr>
            <a:spLocks/>
          </p:cNvSpPr>
          <p:nvPr/>
        </p:nvSpPr>
        <p:spPr bwMode="auto">
          <a:xfrm>
            <a:off x="7584840" y="3710744"/>
            <a:ext cx="878633" cy="1142224"/>
          </a:xfrm>
          <a:custGeom>
            <a:avLst/>
            <a:gdLst>
              <a:gd name="T0" fmla="*/ 503 w 910"/>
              <a:gd name="T1" fmla="*/ 41 h 1183"/>
              <a:gd name="T2" fmla="*/ 629 w 910"/>
              <a:gd name="T3" fmla="*/ 51 h 1183"/>
              <a:gd name="T4" fmla="*/ 699 w 910"/>
              <a:gd name="T5" fmla="*/ 46 h 1183"/>
              <a:gd name="T6" fmla="*/ 785 w 910"/>
              <a:gd name="T7" fmla="*/ 177 h 1183"/>
              <a:gd name="T8" fmla="*/ 777 w 910"/>
              <a:gd name="T9" fmla="*/ 278 h 1183"/>
              <a:gd name="T10" fmla="*/ 773 w 910"/>
              <a:gd name="T11" fmla="*/ 335 h 1183"/>
              <a:gd name="T12" fmla="*/ 778 w 910"/>
              <a:gd name="T13" fmla="*/ 389 h 1183"/>
              <a:gd name="T14" fmla="*/ 800 w 910"/>
              <a:gd name="T15" fmla="*/ 439 h 1183"/>
              <a:gd name="T16" fmla="*/ 822 w 910"/>
              <a:gd name="T17" fmla="*/ 483 h 1183"/>
              <a:gd name="T18" fmla="*/ 797 w 910"/>
              <a:gd name="T19" fmla="*/ 517 h 1183"/>
              <a:gd name="T20" fmla="*/ 787 w 910"/>
              <a:gd name="T21" fmla="*/ 549 h 1183"/>
              <a:gd name="T22" fmla="*/ 792 w 910"/>
              <a:gd name="T23" fmla="*/ 582 h 1183"/>
              <a:gd name="T24" fmla="*/ 825 w 910"/>
              <a:gd name="T25" fmla="*/ 576 h 1183"/>
              <a:gd name="T26" fmla="*/ 878 w 910"/>
              <a:gd name="T27" fmla="*/ 599 h 1183"/>
              <a:gd name="T28" fmla="*/ 891 w 910"/>
              <a:gd name="T29" fmla="*/ 623 h 1183"/>
              <a:gd name="T30" fmla="*/ 859 w 910"/>
              <a:gd name="T31" fmla="*/ 631 h 1183"/>
              <a:gd name="T32" fmla="*/ 837 w 910"/>
              <a:gd name="T33" fmla="*/ 663 h 1183"/>
              <a:gd name="T34" fmla="*/ 831 w 910"/>
              <a:gd name="T35" fmla="*/ 712 h 1183"/>
              <a:gd name="T36" fmla="*/ 842 w 910"/>
              <a:gd name="T37" fmla="*/ 759 h 1183"/>
              <a:gd name="T38" fmla="*/ 844 w 910"/>
              <a:gd name="T39" fmla="*/ 804 h 1183"/>
              <a:gd name="T40" fmla="*/ 825 w 910"/>
              <a:gd name="T41" fmla="*/ 858 h 1183"/>
              <a:gd name="T42" fmla="*/ 800 w 910"/>
              <a:gd name="T43" fmla="*/ 898 h 1183"/>
              <a:gd name="T44" fmla="*/ 777 w 910"/>
              <a:gd name="T45" fmla="*/ 939 h 1183"/>
              <a:gd name="T46" fmla="*/ 777 w 910"/>
              <a:gd name="T47" fmla="*/ 972 h 1183"/>
              <a:gd name="T48" fmla="*/ 812 w 910"/>
              <a:gd name="T49" fmla="*/ 1016 h 1183"/>
              <a:gd name="T50" fmla="*/ 827 w 910"/>
              <a:gd name="T51" fmla="*/ 1051 h 1183"/>
              <a:gd name="T52" fmla="*/ 799 w 910"/>
              <a:gd name="T53" fmla="*/ 1073 h 1183"/>
              <a:gd name="T54" fmla="*/ 822 w 910"/>
              <a:gd name="T55" fmla="*/ 1107 h 1183"/>
              <a:gd name="T56" fmla="*/ 805 w 910"/>
              <a:gd name="T57" fmla="*/ 1159 h 1183"/>
              <a:gd name="T58" fmla="*/ 770 w 910"/>
              <a:gd name="T59" fmla="*/ 1171 h 1183"/>
              <a:gd name="T60" fmla="*/ 740 w 910"/>
              <a:gd name="T61" fmla="*/ 1151 h 1183"/>
              <a:gd name="T62" fmla="*/ 706 w 910"/>
              <a:gd name="T63" fmla="*/ 1132 h 1183"/>
              <a:gd name="T64" fmla="*/ 683 w 910"/>
              <a:gd name="T65" fmla="*/ 1097 h 1183"/>
              <a:gd name="T66" fmla="*/ 625 w 910"/>
              <a:gd name="T67" fmla="*/ 1092 h 1183"/>
              <a:gd name="T68" fmla="*/ 557 w 910"/>
              <a:gd name="T69" fmla="*/ 1065 h 1183"/>
              <a:gd name="T70" fmla="*/ 506 w 910"/>
              <a:gd name="T71" fmla="*/ 1092 h 1183"/>
              <a:gd name="T72" fmla="*/ 420 w 910"/>
              <a:gd name="T73" fmla="*/ 1115 h 1183"/>
              <a:gd name="T74" fmla="*/ 380 w 910"/>
              <a:gd name="T75" fmla="*/ 1122 h 1183"/>
              <a:gd name="T76" fmla="*/ 323 w 910"/>
              <a:gd name="T77" fmla="*/ 1114 h 1183"/>
              <a:gd name="T78" fmla="*/ 313 w 910"/>
              <a:gd name="T79" fmla="*/ 1062 h 1183"/>
              <a:gd name="T80" fmla="*/ 333 w 910"/>
              <a:gd name="T81" fmla="*/ 1009 h 1183"/>
              <a:gd name="T82" fmla="*/ 277 w 910"/>
              <a:gd name="T83" fmla="*/ 972 h 1183"/>
              <a:gd name="T84" fmla="*/ 230 w 910"/>
              <a:gd name="T85" fmla="*/ 976 h 1183"/>
              <a:gd name="T86" fmla="*/ 202 w 910"/>
              <a:gd name="T87" fmla="*/ 962 h 1183"/>
              <a:gd name="T88" fmla="*/ 187 w 910"/>
              <a:gd name="T89" fmla="*/ 988 h 1183"/>
              <a:gd name="T90" fmla="*/ 126 w 910"/>
              <a:gd name="T91" fmla="*/ 996 h 1183"/>
              <a:gd name="T92" fmla="*/ 98 w 910"/>
              <a:gd name="T93" fmla="*/ 942 h 1183"/>
              <a:gd name="T94" fmla="*/ 72 w 910"/>
              <a:gd name="T95" fmla="*/ 871 h 1183"/>
              <a:gd name="T96" fmla="*/ 150 w 910"/>
              <a:gd name="T97" fmla="*/ 781 h 1183"/>
              <a:gd name="T98" fmla="*/ 148 w 910"/>
              <a:gd name="T99" fmla="*/ 732 h 1183"/>
              <a:gd name="T100" fmla="*/ 160 w 910"/>
              <a:gd name="T101" fmla="*/ 663 h 1183"/>
              <a:gd name="T102" fmla="*/ 123 w 910"/>
              <a:gd name="T103" fmla="*/ 639 h 1183"/>
              <a:gd name="T104" fmla="*/ 96 w 910"/>
              <a:gd name="T105" fmla="*/ 621 h 1183"/>
              <a:gd name="T106" fmla="*/ 69 w 910"/>
              <a:gd name="T107" fmla="*/ 602 h 1183"/>
              <a:gd name="T108" fmla="*/ 25 w 910"/>
              <a:gd name="T109" fmla="*/ 594 h 1183"/>
              <a:gd name="T110" fmla="*/ 37 w 910"/>
              <a:gd name="T111" fmla="*/ 549 h 1183"/>
              <a:gd name="T112" fmla="*/ 9 w 910"/>
              <a:gd name="T113" fmla="*/ 498 h 1183"/>
              <a:gd name="T114" fmla="*/ 19 w 910"/>
              <a:gd name="T115" fmla="*/ 446 h 1183"/>
              <a:gd name="T116" fmla="*/ 69 w 910"/>
              <a:gd name="T117" fmla="*/ 391 h 1183"/>
              <a:gd name="T118" fmla="*/ 183 w 910"/>
              <a:gd name="T119" fmla="*/ 207 h 1183"/>
              <a:gd name="T120" fmla="*/ 252 w 910"/>
              <a:gd name="T121" fmla="*/ 143 h 1183"/>
              <a:gd name="T122" fmla="*/ 276 w 910"/>
              <a:gd name="T123" fmla="*/ 95 h 1183"/>
              <a:gd name="T124" fmla="*/ 444 w 910"/>
              <a:gd name="T125" fmla="*/ 22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0" h="1183">
                <a:moveTo>
                  <a:pt x="467" y="4"/>
                </a:moveTo>
                <a:lnTo>
                  <a:pt x="474" y="2"/>
                </a:lnTo>
                <a:lnTo>
                  <a:pt x="474" y="2"/>
                </a:lnTo>
                <a:lnTo>
                  <a:pt x="476" y="2"/>
                </a:lnTo>
                <a:lnTo>
                  <a:pt x="478" y="4"/>
                </a:lnTo>
                <a:lnTo>
                  <a:pt x="486" y="7"/>
                </a:lnTo>
                <a:lnTo>
                  <a:pt x="489" y="9"/>
                </a:lnTo>
                <a:lnTo>
                  <a:pt x="491" y="9"/>
                </a:lnTo>
                <a:lnTo>
                  <a:pt x="491" y="9"/>
                </a:lnTo>
                <a:lnTo>
                  <a:pt x="491" y="11"/>
                </a:lnTo>
                <a:lnTo>
                  <a:pt x="491" y="11"/>
                </a:lnTo>
                <a:lnTo>
                  <a:pt x="491" y="11"/>
                </a:lnTo>
                <a:lnTo>
                  <a:pt x="491" y="12"/>
                </a:lnTo>
                <a:lnTo>
                  <a:pt x="491" y="12"/>
                </a:lnTo>
                <a:lnTo>
                  <a:pt x="491" y="12"/>
                </a:lnTo>
                <a:lnTo>
                  <a:pt x="489" y="14"/>
                </a:lnTo>
                <a:lnTo>
                  <a:pt x="489" y="14"/>
                </a:lnTo>
                <a:lnTo>
                  <a:pt x="489" y="16"/>
                </a:lnTo>
                <a:lnTo>
                  <a:pt x="489" y="16"/>
                </a:lnTo>
                <a:lnTo>
                  <a:pt x="489" y="16"/>
                </a:lnTo>
                <a:lnTo>
                  <a:pt x="489" y="16"/>
                </a:lnTo>
                <a:lnTo>
                  <a:pt x="491" y="17"/>
                </a:lnTo>
                <a:lnTo>
                  <a:pt x="493" y="17"/>
                </a:lnTo>
                <a:lnTo>
                  <a:pt x="494" y="17"/>
                </a:lnTo>
                <a:lnTo>
                  <a:pt x="494" y="17"/>
                </a:lnTo>
                <a:lnTo>
                  <a:pt x="494" y="19"/>
                </a:lnTo>
                <a:lnTo>
                  <a:pt x="494" y="19"/>
                </a:lnTo>
                <a:lnTo>
                  <a:pt x="494" y="21"/>
                </a:lnTo>
                <a:lnTo>
                  <a:pt x="494" y="21"/>
                </a:lnTo>
                <a:lnTo>
                  <a:pt x="494" y="22"/>
                </a:lnTo>
                <a:lnTo>
                  <a:pt x="496" y="22"/>
                </a:lnTo>
                <a:lnTo>
                  <a:pt x="496" y="22"/>
                </a:lnTo>
                <a:lnTo>
                  <a:pt x="496" y="22"/>
                </a:lnTo>
                <a:lnTo>
                  <a:pt x="496" y="24"/>
                </a:lnTo>
                <a:lnTo>
                  <a:pt x="496" y="24"/>
                </a:lnTo>
                <a:lnTo>
                  <a:pt x="496" y="24"/>
                </a:lnTo>
                <a:lnTo>
                  <a:pt x="496" y="26"/>
                </a:lnTo>
                <a:lnTo>
                  <a:pt x="496" y="26"/>
                </a:lnTo>
                <a:lnTo>
                  <a:pt x="494" y="27"/>
                </a:lnTo>
                <a:lnTo>
                  <a:pt x="494" y="27"/>
                </a:lnTo>
                <a:lnTo>
                  <a:pt x="494" y="29"/>
                </a:lnTo>
                <a:lnTo>
                  <a:pt x="494" y="29"/>
                </a:lnTo>
                <a:lnTo>
                  <a:pt x="494" y="31"/>
                </a:lnTo>
                <a:lnTo>
                  <a:pt x="494" y="31"/>
                </a:lnTo>
                <a:lnTo>
                  <a:pt x="494" y="31"/>
                </a:lnTo>
                <a:lnTo>
                  <a:pt x="494" y="32"/>
                </a:lnTo>
                <a:lnTo>
                  <a:pt x="494" y="32"/>
                </a:lnTo>
                <a:lnTo>
                  <a:pt x="494" y="32"/>
                </a:lnTo>
                <a:lnTo>
                  <a:pt x="494" y="34"/>
                </a:lnTo>
                <a:lnTo>
                  <a:pt x="494" y="34"/>
                </a:lnTo>
                <a:lnTo>
                  <a:pt x="496" y="36"/>
                </a:lnTo>
                <a:lnTo>
                  <a:pt x="499" y="39"/>
                </a:lnTo>
                <a:lnTo>
                  <a:pt x="499" y="41"/>
                </a:lnTo>
                <a:lnTo>
                  <a:pt x="501" y="41"/>
                </a:lnTo>
                <a:lnTo>
                  <a:pt x="501" y="41"/>
                </a:lnTo>
                <a:lnTo>
                  <a:pt x="503" y="41"/>
                </a:lnTo>
                <a:lnTo>
                  <a:pt x="503" y="41"/>
                </a:lnTo>
                <a:lnTo>
                  <a:pt x="503" y="39"/>
                </a:lnTo>
                <a:lnTo>
                  <a:pt x="503" y="39"/>
                </a:lnTo>
                <a:lnTo>
                  <a:pt x="503" y="37"/>
                </a:lnTo>
                <a:lnTo>
                  <a:pt x="504" y="37"/>
                </a:lnTo>
                <a:lnTo>
                  <a:pt x="504" y="36"/>
                </a:lnTo>
                <a:lnTo>
                  <a:pt x="508" y="34"/>
                </a:lnTo>
                <a:lnTo>
                  <a:pt x="508" y="32"/>
                </a:lnTo>
                <a:lnTo>
                  <a:pt x="508" y="32"/>
                </a:lnTo>
                <a:lnTo>
                  <a:pt x="508" y="31"/>
                </a:lnTo>
                <a:lnTo>
                  <a:pt x="509" y="29"/>
                </a:lnTo>
                <a:lnTo>
                  <a:pt x="511" y="27"/>
                </a:lnTo>
                <a:lnTo>
                  <a:pt x="511" y="27"/>
                </a:lnTo>
                <a:lnTo>
                  <a:pt x="513" y="27"/>
                </a:lnTo>
                <a:lnTo>
                  <a:pt x="513" y="27"/>
                </a:lnTo>
                <a:lnTo>
                  <a:pt x="514" y="29"/>
                </a:lnTo>
                <a:lnTo>
                  <a:pt x="518" y="31"/>
                </a:lnTo>
                <a:lnTo>
                  <a:pt x="530" y="32"/>
                </a:lnTo>
                <a:lnTo>
                  <a:pt x="535" y="34"/>
                </a:lnTo>
                <a:lnTo>
                  <a:pt x="536" y="34"/>
                </a:lnTo>
                <a:lnTo>
                  <a:pt x="546" y="32"/>
                </a:lnTo>
                <a:lnTo>
                  <a:pt x="546" y="32"/>
                </a:lnTo>
                <a:lnTo>
                  <a:pt x="551" y="29"/>
                </a:lnTo>
                <a:lnTo>
                  <a:pt x="551" y="29"/>
                </a:lnTo>
                <a:lnTo>
                  <a:pt x="563" y="32"/>
                </a:lnTo>
                <a:lnTo>
                  <a:pt x="565" y="34"/>
                </a:lnTo>
                <a:lnTo>
                  <a:pt x="568" y="37"/>
                </a:lnTo>
                <a:lnTo>
                  <a:pt x="570" y="37"/>
                </a:lnTo>
                <a:lnTo>
                  <a:pt x="572" y="37"/>
                </a:lnTo>
                <a:lnTo>
                  <a:pt x="572" y="39"/>
                </a:lnTo>
                <a:lnTo>
                  <a:pt x="572" y="39"/>
                </a:lnTo>
                <a:lnTo>
                  <a:pt x="572" y="41"/>
                </a:lnTo>
                <a:lnTo>
                  <a:pt x="572" y="41"/>
                </a:lnTo>
                <a:lnTo>
                  <a:pt x="570" y="43"/>
                </a:lnTo>
                <a:lnTo>
                  <a:pt x="570" y="43"/>
                </a:lnTo>
                <a:lnTo>
                  <a:pt x="570" y="43"/>
                </a:lnTo>
                <a:lnTo>
                  <a:pt x="570" y="44"/>
                </a:lnTo>
                <a:lnTo>
                  <a:pt x="570" y="44"/>
                </a:lnTo>
                <a:lnTo>
                  <a:pt x="592" y="53"/>
                </a:lnTo>
                <a:lnTo>
                  <a:pt x="593" y="54"/>
                </a:lnTo>
                <a:lnTo>
                  <a:pt x="602" y="56"/>
                </a:lnTo>
                <a:lnTo>
                  <a:pt x="604" y="56"/>
                </a:lnTo>
                <a:lnTo>
                  <a:pt x="604" y="54"/>
                </a:lnTo>
                <a:lnTo>
                  <a:pt x="605" y="53"/>
                </a:lnTo>
                <a:lnTo>
                  <a:pt x="610" y="48"/>
                </a:lnTo>
                <a:lnTo>
                  <a:pt x="612" y="48"/>
                </a:lnTo>
                <a:lnTo>
                  <a:pt x="612" y="48"/>
                </a:lnTo>
                <a:lnTo>
                  <a:pt x="614" y="49"/>
                </a:lnTo>
                <a:lnTo>
                  <a:pt x="627" y="48"/>
                </a:lnTo>
                <a:lnTo>
                  <a:pt x="627" y="48"/>
                </a:lnTo>
                <a:lnTo>
                  <a:pt x="627" y="48"/>
                </a:lnTo>
                <a:lnTo>
                  <a:pt x="629" y="48"/>
                </a:lnTo>
                <a:lnTo>
                  <a:pt x="629" y="48"/>
                </a:lnTo>
                <a:lnTo>
                  <a:pt x="629" y="49"/>
                </a:lnTo>
                <a:lnTo>
                  <a:pt x="629" y="51"/>
                </a:lnTo>
                <a:lnTo>
                  <a:pt x="629" y="51"/>
                </a:lnTo>
                <a:lnTo>
                  <a:pt x="629" y="53"/>
                </a:lnTo>
                <a:lnTo>
                  <a:pt x="632" y="54"/>
                </a:lnTo>
                <a:lnTo>
                  <a:pt x="634" y="56"/>
                </a:lnTo>
                <a:lnTo>
                  <a:pt x="636" y="58"/>
                </a:lnTo>
                <a:lnTo>
                  <a:pt x="636" y="58"/>
                </a:lnTo>
                <a:lnTo>
                  <a:pt x="637" y="59"/>
                </a:lnTo>
                <a:lnTo>
                  <a:pt x="642" y="59"/>
                </a:lnTo>
                <a:lnTo>
                  <a:pt x="644" y="59"/>
                </a:lnTo>
                <a:lnTo>
                  <a:pt x="644" y="59"/>
                </a:lnTo>
                <a:lnTo>
                  <a:pt x="646" y="58"/>
                </a:lnTo>
                <a:lnTo>
                  <a:pt x="647" y="54"/>
                </a:lnTo>
                <a:lnTo>
                  <a:pt x="651" y="49"/>
                </a:lnTo>
                <a:lnTo>
                  <a:pt x="651" y="49"/>
                </a:lnTo>
                <a:lnTo>
                  <a:pt x="652" y="48"/>
                </a:lnTo>
                <a:lnTo>
                  <a:pt x="652" y="49"/>
                </a:lnTo>
                <a:lnTo>
                  <a:pt x="654" y="51"/>
                </a:lnTo>
                <a:lnTo>
                  <a:pt x="656" y="51"/>
                </a:lnTo>
                <a:lnTo>
                  <a:pt x="657" y="51"/>
                </a:lnTo>
                <a:lnTo>
                  <a:pt x="657" y="51"/>
                </a:lnTo>
                <a:lnTo>
                  <a:pt x="661" y="48"/>
                </a:lnTo>
                <a:lnTo>
                  <a:pt x="661" y="46"/>
                </a:lnTo>
                <a:lnTo>
                  <a:pt x="662" y="43"/>
                </a:lnTo>
                <a:lnTo>
                  <a:pt x="662" y="43"/>
                </a:lnTo>
                <a:lnTo>
                  <a:pt x="662" y="43"/>
                </a:lnTo>
                <a:lnTo>
                  <a:pt x="662" y="41"/>
                </a:lnTo>
                <a:lnTo>
                  <a:pt x="662" y="41"/>
                </a:lnTo>
                <a:lnTo>
                  <a:pt x="662" y="39"/>
                </a:lnTo>
                <a:lnTo>
                  <a:pt x="662" y="39"/>
                </a:lnTo>
                <a:lnTo>
                  <a:pt x="661" y="39"/>
                </a:lnTo>
                <a:lnTo>
                  <a:pt x="661" y="37"/>
                </a:lnTo>
                <a:lnTo>
                  <a:pt x="661" y="37"/>
                </a:lnTo>
                <a:lnTo>
                  <a:pt x="662" y="36"/>
                </a:lnTo>
                <a:lnTo>
                  <a:pt x="662" y="36"/>
                </a:lnTo>
                <a:lnTo>
                  <a:pt x="662" y="36"/>
                </a:lnTo>
                <a:lnTo>
                  <a:pt x="666" y="37"/>
                </a:lnTo>
                <a:lnTo>
                  <a:pt x="683" y="34"/>
                </a:lnTo>
                <a:lnTo>
                  <a:pt x="684" y="34"/>
                </a:lnTo>
                <a:lnTo>
                  <a:pt x="684" y="36"/>
                </a:lnTo>
                <a:lnTo>
                  <a:pt x="686" y="37"/>
                </a:lnTo>
                <a:lnTo>
                  <a:pt x="688" y="37"/>
                </a:lnTo>
                <a:lnTo>
                  <a:pt x="694" y="37"/>
                </a:lnTo>
                <a:lnTo>
                  <a:pt x="696" y="37"/>
                </a:lnTo>
                <a:lnTo>
                  <a:pt x="696" y="37"/>
                </a:lnTo>
                <a:lnTo>
                  <a:pt x="696" y="39"/>
                </a:lnTo>
                <a:lnTo>
                  <a:pt x="696" y="39"/>
                </a:lnTo>
                <a:lnTo>
                  <a:pt x="698" y="41"/>
                </a:lnTo>
                <a:lnTo>
                  <a:pt x="698" y="41"/>
                </a:lnTo>
                <a:lnTo>
                  <a:pt x="698" y="43"/>
                </a:lnTo>
                <a:lnTo>
                  <a:pt x="698" y="43"/>
                </a:lnTo>
                <a:lnTo>
                  <a:pt x="698" y="44"/>
                </a:lnTo>
                <a:lnTo>
                  <a:pt x="698" y="44"/>
                </a:lnTo>
                <a:lnTo>
                  <a:pt x="698" y="44"/>
                </a:lnTo>
                <a:lnTo>
                  <a:pt x="698" y="46"/>
                </a:lnTo>
                <a:lnTo>
                  <a:pt x="698" y="46"/>
                </a:lnTo>
                <a:lnTo>
                  <a:pt x="699" y="46"/>
                </a:lnTo>
                <a:lnTo>
                  <a:pt x="699" y="46"/>
                </a:lnTo>
                <a:lnTo>
                  <a:pt x="701" y="46"/>
                </a:lnTo>
                <a:lnTo>
                  <a:pt x="703" y="46"/>
                </a:lnTo>
                <a:lnTo>
                  <a:pt x="704" y="44"/>
                </a:lnTo>
                <a:lnTo>
                  <a:pt x="711" y="43"/>
                </a:lnTo>
                <a:lnTo>
                  <a:pt x="715" y="41"/>
                </a:lnTo>
                <a:lnTo>
                  <a:pt x="715" y="41"/>
                </a:lnTo>
                <a:lnTo>
                  <a:pt x="716" y="39"/>
                </a:lnTo>
                <a:lnTo>
                  <a:pt x="718" y="36"/>
                </a:lnTo>
                <a:lnTo>
                  <a:pt x="720" y="34"/>
                </a:lnTo>
                <a:lnTo>
                  <a:pt x="720" y="32"/>
                </a:lnTo>
                <a:lnTo>
                  <a:pt x="720" y="32"/>
                </a:lnTo>
                <a:lnTo>
                  <a:pt x="721" y="31"/>
                </a:lnTo>
                <a:lnTo>
                  <a:pt x="721" y="31"/>
                </a:lnTo>
                <a:lnTo>
                  <a:pt x="720" y="29"/>
                </a:lnTo>
                <a:lnTo>
                  <a:pt x="720" y="29"/>
                </a:lnTo>
                <a:lnTo>
                  <a:pt x="718" y="27"/>
                </a:lnTo>
                <a:lnTo>
                  <a:pt x="718" y="27"/>
                </a:lnTo>
                <a:lnTo>
                  <a:pt x="718" y="26"/>
                </a:lnTo>
                <a:lnTo>
                  <a:pt x="718" y="26"/>
                </a:lnTo>
                <a:lnTo>
                  <a:pt x="728" y="22"/>
                </a:lnTo>
                <a:lnTo>
                  <a:pt x="728" y="22"/>
                </a:lnTo>
                <a:lnTo>
                  <a:pt x="728" y="21"/>
                </a:lnTo>
                <a:lnTo>
                  <a:pt x="730" y="21"/>
                </a:lnTo>
                <a:lnTo>
                  <a:pt x="730" y="21"/>
                </a:lnTo>
                <a:lnTo>
                  <a:pt x="730" y="19"/>
                </a:lnTo>
                <a:lnTo>
                  <a:pt x="730" y="19"/>
                </a:lnTo>
                <a:lnTo>
                  <a:pt x="730" y="19"/>
                </a:lnTo>
                <a:lnTo>
                  <a:pt x="731" y="17"/>
                </a:lnTo>
                <a:lnTo>
                  <a:pt x="733" y="17"/>
                </a:lnTo>
                <a:lnTo>
                  <a:pt x="733" y="17"/>
                </a:lnTo>
                <a:lnTo>
                  <a:pt x="735" y="19"/>
                </a:lnTo>
                <a:lnTo>
                  <a:pt x="736" y="19"/>
                </a:lnTo>
                <a:lnTo>
                  <a:pt x="743" y="17"/>
                </a:lnTo>
                <a:lnTo>
                  <a:pt x="741" y="22"/>
                </a:lnTo>
                <a:lnTo>
                  <a:pt x="741" y="22"/>
                </a:lnTo>
                <a:lnTo>
                  <a:pt x="741" y="24"/>
                </a:lnTo>
                <a:lnTo>
                  <a:pt x="741" y="26"/>
                </a:lnTo>
                <a:lnTo>
                  <a:pt x="741" y="26"/>
                </a:lnTo>
                <a:lnTo>
                  <a:pt x="741" y="27"/>
                </a:lnTo>
                <a:lnTo>
                  <a:pt x="741" y="27"/>
                </a:lnTo>
                <a:lnTo>
                  <a:pt x="740" y="27"/>
                </a:lnTo>
                <a:lnTo>
                  <a:pt x="736" y="32"/>
                </a:lnTo>
                <a:lnTo>
                  <a:pt x="736" y="32"/>
                </a:lnTo>
                <a:lnTo>
                  <a:pt x="735" y="32"/>
                </a:lnTo>
                <a:lnTo>
                  <a:pt x="736" y="34"/>
                </a:lnTo>
                <a:lnTo>
                  <a:pt x="736" y="36"/>
                </a:lnTo>
                <a:lnTo>
                  <a:pt x="775" y="93"/>
                </a:lnTo>
                <a:lnTo>
                  <a:pt x="775" y="95"/>
                </a:lnTo>
                <a:lnTo>
                  <a:pt x="775" y="95"/>
                </a:lnTo>
                <a:lnTo>
                  <a:pt x="782" y="142"/>
                </a:lnTo>
                <a:lnTo>
                  <a:pt x="782" y="150"/>
                </a:lnTo>
                <a:lnTo>
                  <a:pt x="782" y="152"/>
                </a:lnTo>
                <a:lnTo>
                  <a:pt x="782" y="152"/>
                </a:lnTo>
                <a:lnTo>
                  <a:pt x="782" y="154"/>
                </a:lnTo>
                <a:lnTo>
                  <a:pt x="782" y="157"/>
                </a:lnTo>
                <a:lnTo>
                  <a:pt x="785" y="177"/>
                </a:lnTo>
                <a:lnTo>
                  <a:pt x="787" y="180"/>
                </a:lnTo>
                <a:lnTo>
                  <a:pt x="787" y="187"/>
                </a:lnTo>
                <a:lnTo>
                  <a:pt x="787" y="187"/>
                </a:lnTo>
                <a:lnTo>
                  <a:pt x="787" y="189"/>
                </a:lnTo>
                <a:lnTo>
                  <a:pt x="787" y="189"/>
                </a:lnTo>
                <a:lnTo>
                  <a:pt x="787" y="190"/>
                </a:lnTo>
                <a:lnTo>
                  <a:pt x="787" y="190"/>
                </a:lnTo>
                <a:lnTo>
                  <a:pt x="787" y="192"/>
                </a:lnTo>
                <a:lnTo>
                  <a:pt x="788" y="201"/>
                </a:lnTo>
                <a:lnTo>
                  <a:pt x="788" y="202"/>
                </a:lnTo>
                <a:lnTo>
                  <a:pt x="788" y="202"/>
                </a:lnTo>
                <a:lnTo>
                  <a:pt x="788" y="204"/>
                </a:lnTo>
                <a:lnTo>
                  <a:pt x="788" y="204"/>
                </a:lnTo>
                <a:lnTo>
                  <a:pt x="788" y="206"/>
                </a:lnTo>
                <a:lnTo>
                  <a:pt x="788" y="206"/>
                </a:lnTo>
                <a:lnTo>
                  <a:pt x="788" y="206"/>
                </a:lnTo>
                <a:lnTo>
                  <a:pt x="788" y="207"/>
                </a:lnTo>
                <a:lnTo>
                  <a:pt x="788" y="207"/>
                </a:lnTo>
                <a:lnTo>
                  <a:pt x="788" y="209"/>
                </a:lnTo>
                <a:lnTo>
                  <a:pt x="788" y="209"/>
                </a:lnTo>
                <a:lnTo>
                  <a:pt x="790" y="211"/>
                </a:lnTo>
                <a:lnTo>
                  <a:pt x="790" y="211"/>
                </a:lnTo>
                <a:lnTo>
                  <a:pt x="790" y="231"/>
                </a:lnTo>
                <a:lnTo>
                  <a:pt x="790" y="233"/>
                </a:lnTo>
                <a:lnTo>
                  <a:pt x="790" y="234"/>
                </a:lnTo>
                <a:lnTo>
                  <a:pt x="790" y="234"/>
                </a:lnTo>
                <a:lnTo>
                  <a:pt x="790" y="236"/>
                </a:lnTo>
                <a:lnTo>
                  <a:pt x="792" y="246"/>
                </a:lnTo>
                <a:lnTo>
                  <a:pt x="792" y="248"/>
                </a:lnTo>
                <a:lnTo>
                  <a:pt x="792" y="248"/>
                </a:lnTo>
                <a:lnTo>
                  <a:pt x="792" y="248"/>
                </a:lnTo>
                <a:lnTo>
                  <a:pt x="792" y="249"/>
                </a:lnTo>
                <a:lnTo>
                  <a:pt x="792" y="249"/>
                </a:lnTo>
                <a:lnTo>
                  <a:pt x="792" y="251"/>
                </a:lnTo>
                <a:lnTo>
                  <a:pt x="792" y="254"/>
                </a:lnTo>
                <a:lnTo>
                  <a:pt x="794" y="261"/>
                </a:lnTo>
                <a:lnTo>
                  <a:pt x="794" y="263"/>
                </a:lnTo>
                <a:lnTo>
                  <a:pt x="794" y="264"/>
                </a:lnTo>
                <a:lnTo>
                  <a:pt x="794" y="266"/>
                </a:lnTo>
                <a:lnTo>
                  <a:pt x="794" y="266"/>
                </a:lnTo>
                <a:lnTo>
                  <a:pt x="794" y="266"/>
                </a:lnTo>
                <a:lnTo>
                  <a:pt x="794" y="268"/>
                </a:lnTo>
                <a:lnTo>
                  <a:pt x="794" y="268"/>
                </a:lnTo>
                <a:lnTo>
                  <a:pt x="792" y="273"/>
                </a:lnTo>
                <a:lnTo>
                  <a:pt x="790" y="278"/>
                </a:lnTo>
                <a:lnTo>
                  <a:pt x="790" y="278"/>
                </a:lnTo>
                <a:lnTo>
                  <a:pt x="788" y="280"/>
                </a:lnTo>
                <a:lnTo>
                  <a:pt x="788" y="280"/>
                </a:lnTo>
                <a:lnTo>
                  <a:pt x="788" y="280"/>
                </a:lnTo>
                <a:lnTo>
                  <a:pt x="788" y="280"/>
                </a:lnTo>
                <a:lnTo>
                  <a:pt x="785" y="276"/>
                </a:lnTo>
                <a:lnTo>
                  <a:pt x="785" y="276"/>
                </a:lnTo>
                <a:lnTo>
                  <a:pt x="783" y="276"/>
                </a:lnTo>
                <a:lnTo>
                  <a:pt x="782" y="276"/>
                </a:lnTo>
                <a:lnTo>
                  <a:pt x="782" y="276"/>
                </a:lnTo>
                <a:lnTo>
                  <a:pt x="777" y="278"/>
                </a:lnTo>
                <a:lnTo>
                  <a:pt x="777" y="280"/>
                </a:lnTo>
                <a:lnTo>
                  <a:pt x="775" y="285"/>
                </a:lnTo>
                <a:lnTo>
                  <a:pt x="772" y="288"/>
                </a:lnTo>
                <a:lnTo>
                  <a:pt x="770" y="288"/>
                </a:lnTo>
                <a:lnTo>
                  <a:pt x="767" y="290"/>
                </a:lnTo>
                <a:lnTo>
                  <a:pt x="763" y="291"/>
                </a:lnTo>
                <a:lnTo>
                  <a:pt x="763" y="291"/>
                </a:lnTo>
                <a:lnTo>
                  <a:pt x="763" y="293"/>
                </a:lnTo>
                <a:lnTo>
                  <a:pt x="763" y="295"/>
                </a:lnTo>
                <a:lnTo>
                  <a:pt x="763" y="296"/>
                </a:lnTo>
                <a:lnTo>
                  <a:pt x="763" y="298"/>
                </a:lnTo>
                <a:lnTo>
                  <a:pt x="763" y="300"/>
                </a:lnTo>
                <a:lnTo>
                  <a:pt x="762" y="301"/>
                </a:lnTo>
                <a:lnTo>
                  <a:pt x="762" y="301"/>
                </a:lnTo>
                <a:lnTo>
                  <a:pt x="762" y="301"/>
                </a:lnTo>
                <a:lnTo>
                  <a:pt x="762" y="303"/>
                </a:lnTo>
                <a:lnTo>
                  <a:pt x="758" y="307"/>
                </a:lnTo>
                <a:lnTo>
                  <a:pt x="743" y="310"/>
                </a:lnTo>
                <a:lnTo>
                  <a:pt x="743" y="312"/>
                </a:lnTo>
                <a:lnTo>
                  <a:pt x="745" y="313"/>
                </a:lnTo>
                <a:lnTo>
                  <a:pt x="748" y="317"/>
                </a:lnTo>
                <a:lnTo>
                  <a:pt x="750" y="318"/>
                </a:lnTo>
                <a:lnTo>
                  <a:pt x="752" y="318"/>
                </a:lnTo>
                <a:lnTo>
                  <a:pt x="752" y="318"/>
                </a:lnTo>
                <a:lnTo>
                  <a:pt x="755" y="318"/>
                </a:lnTo>
                <a:lnTo>
                  <a:pt x="757" y="317"/>
                </a:lnTo>
                <a:lnTo>
                  <a:pt x="757" y="317"/>
                </a:lnTo>
                <a:lnTo>
                  <a:pt x="758" y="318"/>
                </a:lnTo>
                <a:lnTo>
                  <a:pt x="760" y="320"/>
                </a:lnTo>
                <a:lnTo>
                  <a:pt x="762" y="320"/>
                </a:lnTo>
                <a:lnTo>
                  <a:pt x="763" y="322"/>
                </a:lnTo>
                <a:lnTo>
                  <a:pt x="767" y="322"/>
                </a:lnTo>
                <a:lnTo>
                  <a:pt x="768" y="322"/>
                </a:lnTo>
                <a:lnTo>
                  <a:pt x="768" y="322"/>
                </a:lnTo>
                <a:lnTo>
                  <a:pt x="768" y="323"/>
                </a:lnTo>
                <a:lnTo>
                  <a:pt x="768" y="325"/>
                </a:lnTo>
                <a:lnTo>
                  <a:pt x="768" y="325"/>
                </a:lnTo>
                <a:lnTo>
                  <a:pt x="768" y="327"/>
                </a:lnTo>
                <a:lnTo>
                  <a:pt x="767" y="330"/>
                </a:lnTo>
                <a:lnTo>
                  <a:pt x="767" y="330"/>
                </a:lnTo>
                <a:lnTo>
                  <a:pt x="767" y="332"/>
                </a:lnTo>
                <a:lnTo>
                  <a:pt x="767" y="332"/>
                </a:lnTo>
                <a:lnTo>
                  <a:pt x="767" y="333"/>
                </a:lnTo>
                <a:lnTo>
                  <a:pt x="767" y="333"/>
                </a:lnTo>
                <a:lnTo>
                  <a:pt x="767" y="333"/>
                </a:lnTo>
                <a:lnTo>
                  <a:pt x="768" y="333"/>
                </a:lnTo>
                <a:lnTo>
                  <a:pt x="768" y="333"/>
                </a:lnTo>
                <a:lnTo>
                  <a:pt x="773" y="330"/>
                </a:lnTo>
                <a:lnTo>
                  <a:pt x="773" y="330"/>
                </a:lnTo>
                <a:lnTo>
                  <a:pt x="773" y="330"/>
                </a:lnTo>
                <a:lnTo>
                  <a:pt x="775" y="332"/>
                </a:lnTo>
                <a:lnTo>
                  <a:pt x="775" y="332"/>
                </a:lnTo>
                <a:lnTo>
                  <a:pt x="775" y="333"/>
                </a:lnTo>
                <a:lnTo>
                  <a:pt x="775" y="333"/>
                </a:lnTo>
                <a:lnTo>
                  <a:pt x="773" y="335"/>
                </a:lnTo>
                <a:lnTo>
                  <a:pt x="773" y="335"/>
                </a:lnTo>
                <a:lnTo>
                  <a:pt x="773" y="337"/>
                </a:lnTo>
                <a:lnTo>
                  <a:pt x="773" y="337"/>
                </a:lnTo>
                <a:lnTo>
                  <a:pt x="773" y="338"/>
                </a:lnTo>
                <a:lnTo>
                  <a:pt x="773" y="338"/>
                </a:lnTo>
                <a:lnTo>
                  <a:pt x="773" y="340"/>
                </a:lnTo>
                <a:lnTo>
                  <a:pt x="775" y="340"/>
                </a:lnTo>
                <a:lnTo>
                  <a:pt x="778" y="342"/>
                </a:lnTo>
                <a:lnTo>
                  <a:pt x="778" y="342"/>
                </a:lnTo>
                <a:lnTo>
                  <a:pt x="778" y="344"/>
                </a:lnTo>
                <a:lnTo>
                  <a:pt x="778" y="344"/>
                </a:lnTo>
                <a:lnTo>
                  <a:pt x="778" y="345"/>
                </a:lnTo>
                <a:lnTo>
                  <a:pt x="778" y="345"/>
                </a:lnTo>
                <a:lnTo>
                  <a:pt x="778" y="347"/>
                </a:lnTo>
                <a:lnTo>
                  <a:pt x="778" y="349"/>
                </a:lnTo>
                <a:lnTo>
                  <a:pt x="780" y="352"/>
                </a:lnTo>
                <a:lnTo>
                  <a:pt x="780" y="354"/>
                </a:lnTo>
                <a:lnTo>
                  <a:pt x="780" y="354"/>
                </a:lnTo>
                <a:lnTo>
                  <a:pt x="780" y="355"/>
                </a:lnTo>
                <a:lnTo>
                  <a:pt x="782" y="357"/>
                </a:lnTo>
                <a:lnTo>
                  <a:pt x="783" y="357"/>
                </a:lnTo>
                <a:lnTo>
                  <a:pt x="783" y="359"/>
                </a:lnTo>
                <a:lnTo>
                  <a:pt x="783" y="360"/>
                </a:lnTo>
                <a:lnTo>
                  <a:pt x="783" y="360"/>
                </a:lnTo>
                <a:lnTo>
                  <a:pt x="783" y="362"/>
                </a:lnTo>
                <a:lnTo>
                  <a:pt x="783" y="362"/>
                </a:lnTo>
                <a:lnTo>
                  <a:pt x="783" y="364"/>
                </a:lnTo>
                <a:lnTo>
                  <a:pt x="783" y="364"/>
                </a:lnTo>
                <a:lnTo>
                  <a:pt x="783" y="364"/>
                </a:lnTo>
                <a:lnTo>
                  <a:pt x="785" y="365"/>
                </a:lnTo>
                <a:lnTo>
                  <a:pt x="785" y="365"/>
                </a:lnTo>
                <a:lnTo>
                  <a:pt x="785" y="365"/>
                </a:lnTo>
                <a:lnTo>
                  <a:pt x="785" y="367"/>
                </a:lnTo>
                <a:lnTo>
                  <a:pt x="785" y="367"/>
                </a:lnTo>
                <a:lnTo>
                  <a:pt x="785" y="369"/>
                </a:lnTo>
                <a:lnTo>
                  <a:pt x="782" y="370"/>
                </a:lnTo>
                <a:lnTo>
                  <a:pt x="782" y="370"/>
                </a:lnTo>
                <a:lnTo>
                  <a:pt x="780" y="372"/>
                </a:lnTo>
                <a:lnTo>
                  <a:pt x="778" y="372"/>
                </a:lnTo>
                <a:lnTo>
                  <a:pt x="778" y="374"/>
                </a:lnTo>
                <a:lnTo>
                  <a:pt x="778" y="375"/>
                </a:lnTo>
                <a:lnTo>
                  <a:pt x="777" y="375"/>
                </a:lnTo>
                <a:lnTo>
                  <a:pt x="777" y="377"/>
                </a:lnTo>
                <a:lnTo>
                  <a:pt x="777" y="379"/>
                </a:lnTo>
                <a:lnTo>
                  <a:pt x="777" y="379"/>
                </a:lnTo>
                <a:lnTo>
                  <a:pt x="777" y="379"/>
                </a:lnTo>
                <a:lnTo>
                  <a:pt x="777" y="381"/>
                </a:lnTo>
                <a:lnTo>
                  <a:pt x="777" y="382"/>
                </a:lnTo>
                <a:lnTo>
                  <a:pt x="777" y="382"/>
                </a:lnTo>
                <a:lnTo>
                  <a:pt x="777" y="384"/>
                </a:lnTo>
                <a:lnTo>
                  <a:pt x="777" y="384"/>
                </a:lnTo>
                <a:lnTo>
                  <a:pt x="778" y="384"/>
                </a:lnTo>
                <a:lnTo>
                  <a:pt x="778" y="386"/>
                </a:lnTo>
                <a:lnTo>
                  <a:pt x="778" y="386"/>
                </a:lnTo>
                <a:lnTo>
                  <a:pt x="778" y="387"/>
                </a:lnTo>
                <a:lnTo>
                  <a:pt x="778" y="387"/>
                </a:lnTo>
                <a:lnTo>
                  <a:pt x="778" y="389"/>
                </a:lnTo>
                <a:lnTo>
                  <a:pt x="780" y="391"/>
                </a:lnTo>
                <a:lnTo>
                  <a:pt x="780" y="392"/>
                </a:lnTo>
                <a:lnTo>
                  <a:pt x="780" y="392"/>
                </a:lnTo>
                <a:lnTo>
                  <a:pt x="780" y="394"/>
                </a:lnTo>
                <a:lnTo>
                  <a:pt x="780" y="394"/>
                </a:lnTo>
                <a:lnTo>
                  <a:pt x="780" y="396"/>
                </a:lnTo>
                <a:lnTo>
                  <a:pt x="780" y="397"/>
                </a:lnTo>
                <a:lnTo>
                  <a:pt x="780" y="397"/>
                </a:lnTo>
                <a:lnTo>
                  <a:pt x="780" y="399"/>
                </a:lnTo>
                <a:lnTo>
                  <a:pt x="780" y="399"/>
                </a:lnTo>
                <a:lnTo>
                  <a:pt x="782" y="401"/>
                </a:lnTo>
                <a:lnTo>
                  <a:pt x="782" y="401"/>
                </a:lnTo>
                <a:lnTo>
                  <a:pt x="782" y="402"/>
                </a:lnTo>
                <a:lnTo>
                  <a:pt x="785" y="402"/>
                </a:lnTo>
                <a:lnTo>
                  <a:pt x="785" y="402"/>
                </a:lnTo>
                <a:lnTo>
                  <a:pt x="790" y="401"/>
                </a:lnTo>
                <a:lnTo>
                  <a:pt x="790" y="402"/>
                </a:lnTo>
                <a:lnTo>
                  <a:pt x="790" y="402"/>
                </a:lnTo>
                <a:lnTo>
                  <a:pt x="790" y="402"/>
                </a:lnTo>
                <a:lnTo>
                  <a:pt x="792" y="404"/>
                </a:lnTo>
                <a:lnTo>
                  <a:pt x="792" y="404"/>
                </a:lnTo>
                <a:lnTo>
                  <a:pt x="792" y="406"/>
                </a:lnTo>
                <a:lnTo>
                  <a:pt x="792" y="406"/>
                </a:lnTo>
                <a:lnTo>
                  <a:pt x="794" y="407"/>
                </a:lnTo>
                <a:lnTo>
                  <a:pt x="794" y="409"/>
                </a:lnTo>
                <a:lnTo>
                  <a:pt x="795" y="409"/>
                </a:lnTo>
                <a:lnTo>
                  <a:pt x="795" y="411"/>
                </a:lnTo>
                <a:lnTo>
                  <a:pt x="795" y="411"/>
                </a:lnTo>
                <a:lnTo>
                  <a:pt x="797" y="414"/>
                </a:lnTo>
                <a:lnTo>
                  <a:pt x="799" y="417"/>
                </a:lnTo>
                <a:lnTo>
                  <a:pt x="799" y="417"/>
                </a:lnTo>
                <a:lnTo>
                  <a:pt x="799" y="419"/>
                </a:lnTo>
                <a:lnTo>
                  <a:pt x="799" y="419"/>
                </a:lnTo>
                <a:lnTo>
                  <a:pt x="799" y="421"/>
                </a:lnTo>
                <a:lnTo>
                  <a:pt x="799" y="423"/>
                </a:lnTo>
                <a:lnTo>
                  <a:pt x="799" y="423"/>
                </a:lnTo>
                <a:lnTo>
                  <a:pt x="799" y="424"/>
                </a:lnTo>
                <a:lnTo>
                  <a:pt x="799" y="424"/>
                </a:lnTo>
                <a:lnTo>
                  <a:pt x="799" y="426"/>
                </a:lnTo>
                <a:lnTo>
                  <a:pt x="799" y="426"/>
                </a:lnTo>
                <a:lnTo>
                  <a:pt x="799" y="426"/>
                </a:lnTo>
                <a:lnTo>
                  <a:pt x="800" y="429"/>
                </a:lnTo>
                <a:lnTo>
                  <a:pt x="800" y="431"/>
                </a:lnTo>
                <a:lnTo>
                  <a:pt x="800" y="431"/>
                </a:lnTo>
                <a:lnTo>
                  <a:pt x="800" y="433"/>
                </a:lnTo>
                <a:lnTo>
                  <a:pt x="800" y="433"/>
                </a:lnTo>
                <a:lnTo>
                  <a:pt x="800" y="434"/>
                </a:lnTo>
                <a:lnTo>
                  <a:pt x="800" y="434"/>
                </a:lnTo>
                <a:lnTo>
                  <a:pt x="800" y="434"/>
                </a:lnTo>
                <a:lnTo>
                  <a:pt x="800" y="436"/>
                </a:lnTo>
                <a:lnTo>
                  <a:pt x="800" y="436"/>
                </a:lnTo>
                <a:lnTo>
                  <a:pt x="800" y="436"/>
                </a:lnTo>
                <a:lnTo>
                  <a:pt x="800" y="438"/>
                </a:lnTo>
                <a:lnTo>
                  <a:pt x="800" y="438"/>
                </a:lnTo>
                <a:lnTo>
                  <a:pt x="800" y="439"/>
                </a:lnTo>
                <a:lnTo>
                  <a:pt x="800" y="439"/>
                </a:lnTo>
                <a:lnTo>
                  <a:pt x="800" y="441"/>
                </a:lnTo>
                <a:lnTo>
                  <a:pt x="800" y="441"/>
                </a:lnTo>
                <a:lnTo>
                  <a:pt x="800" y="443"/>
                </a:lnTo>
                <a:lnTo>
                  <a:pt x="800" y="443"/>
                </a:lnTo>
                <a:lnTo>
                  <a:pt x="802" y="444"/>
                </a:lnTo>
                <a:lnTo>
                  <a:pt x="802" y="446"/>
                </a:lnTo>
                <a:lnTo>
                  <a:pt x="802" y="446"/>
                </a:lnTo>
                <a:lnTo>
                  <a:pt x="800" y="448"/>
                </a:lnTo>
                <a:lnTo>
                  <a:pt x="800" y="449"/>
                </a:lnTo>
                <a:lnTo>
                  <a:pt x="800" y="449"/>
                </a:lnTo>
                <a:lnTo>
                  <a:pt x="800" y="449"/>
                </a:lnTo>
                <a:lnTo>
                  <a:pt x="800" y="451"/>
                </a:lnTo>
                <a:lnTo>
                  <a:pt x="800" y="451"/>
                </a:lnTo>
                <a:lnTo>
                  <a:pt x="800" y="453"/>
                </a:lnTo>
                <a:lnTo>
                  <a:pt x="800" y="453"/>
                </a:lnTo>
                <a:lnTo>
                  <a:pt x="800" y="454"/>
                </a:lnTo>
                <a:lnTo>
                  <a:pt x="802" y="454"/>
                </a:lnTo>
                <a:lnTo>
                  <a:pt x="805" y="454"/>
                </a:lnTo>
                <a:lnTo>
                  <a:pt x="807" y="456"/>
                </a:lnTo>
                <a:lnTo>
                  <a:pt x="810" y="456"/>
                </a:lnTo>
                <a:lnTo>
                  <a:pt x="810" y="456"/>
                </a:lnTo>
                <a:lnTo>
                  <a:pt x="810" y="456"/>
                </a:lnTo>
                <a:lnTo>
                  <a:pt x="810" y="458"/>
                </a:lnTo>
                <a:lnTo>
                  <a:pt x="810" y="458"/>
                </a:lnTo>
                <a:lnTo>
                  <a:pt x="810" y="460"/>
                </a:lnTo>
                <a:lnTo>
                  <a:pt x="810" y="460"/>
                </a:lnTo>
                <a:lnTo>
                  <a:pt x="814" y="460"/>
                </a:lnTo>
                <a:lnTo>
                  <a:pt x="814" y="460"/>
                </a:lnTo>
                <a:lnTo>
                  <a:pt x="814" y="461"/>
                </a:lnTo>
                <a:lnTo>
                  <a:pt x="814" y="461"/>
                </a:lnTo>
                <a:lnTo>
                  <a:pt x="814" y="461"/>
                </a:lnTo>
                <a:lnTo>
                  <a:pt x="814" y="463"/>
                </a:lnTo>
                <a:lnTo>
                  <a:pt x="814" y="463"/>
                </a:lnTo>
                <a:lnTo>
                  <a:pt x="814" y="465"/>
                </a:lnTo>
                <a:lnTo>
                  <a:pt x="814" y="465"/>
                </a:lnTo>
                <a:lnTo>
                  <a:pt x="814" y="465"/>
                </a:lnTo>
                <a:lnTo>
                  <a:pt x="815" y="465"/>
                </a:lnTo>
                <a:lnTo>
                  <a:pt x="825" y="468"/>
                </a:lnTo>
                <a:lnTo>
                  <a:pt x="825" y="468"/>
                </a:lnTo>
                <a:lnTo>
                  <a:pt x="827" y="468"/>
                </a:lnTo>
                <a:lnTo>
                  <a:pt x="827" y="470"/>
                </a:lnTo>
                <a:lnTo>
                  <a:pt x="827" y="470"/>
                </a:lnTo>
                <a:lnTo>
                  <a:pt x="825" y="471"/>
                </a:lnTo>
                <a:lnTo>
                  <a:pt x="824" y="476"/>
                </a:lnTo>
                <a:lnTo>
                  <a:pt x="824" y="476"/>
                </a:lnTo>
                <a:lnTo>
                  <a:pt x="824" y="476"/>
                </a:lnTo>
                <a:lnTo>
                  <a:pt x="824" y="478"/>
                </a:lnTo>
                <a:lnTo>
                  <a:pt x="824" y="478"/>
                </a:lnTo>
                <a:lnTo>
                  <a:pt x="824" y="478"/>
                </a:lnTo>
                <a:lnTo>
                  <a:pt x="824" y="480"/>
                </a:lnTo>
                <a:lnTo>
                  <a:pt x="824" y="480"/>
                </a:lnTo>
                <a:lnTo>
                  <a:pt x="824" y="480"/>
                </a:lnTo>
                <a:lnTo>
                  <a:pt x="822" y="481"/>
                </a:lnTo>
                <a:lnTo>
                  <a:pt x="822" y="481"/>
                </a:lnTo>
                <a:lnTo>
                  <a:pt x="822" y="483"/>
                </a:lnTo>
                <a:lnTo>
                  <a:pt x="822" y="483"/>
                </a:lnTo>
                <a:lnTo>
                  <a:pt x="822" y="483"/>
                </a:lnTo>
                <a:lnTo>
                  <a:pt x="822" y="483"/>
                </a:lnTo>
                <a:lnTo>
                  <a:pt x="822" y="483"/>
                </a:lnTo>
                <a:lnTo>
                  <a:pt x="820" y="483"/>
                </a:lnTo>
                <a:lnTo>
                  <a:pt x="820" y="483"/>
                </a:lnTo>
                <a:lnTo>
                  <a:pt x="819" y="483"/>
                </a:lnTo>
                <a:lnTo>
                  <a:pt x="819" y="483"/>
                </a:lnTo>
                <a:lnTo>
                  <a:pt x="814" y="483"/>
                </a:lnTo>
                <a:lnTo>
                  <a:pt x="814" y="483"/>
                </a:lnTo>
                <a:lnTo>
                  <a:pt x="812" y="483"/>
                </a:lnTo>
                <a:lnTo>
                  <a:pt x="812" y="483"/>
                </a:lnTo>
                <a:lnTo>
                  <a:pt x="812" y="483"/>
                </a:lnTo>
                <a:lnTo>
                  <a:pt x="810" y="485"/>
                </a:lnTo>
                <a:lnTo>
                  <a:pt x="810" y="485"/>
                </a:lnTo>
                <a:lnTo>
                  <a:pt x="810" y="485"/>
                </a:lnTo>
                <a:lnTo>
                  <a:pt x="810" y="486"/>
                </a:lnTo>
                <a:lnTo>
                  <a:pt x="810" y="486"/>
                </a:lnTo>
                <a:lnTo>
                  <a:pt x="810" y="486"/>
                </a:lnTo>
                <a:lnTo>
                  <a:pt x="810" y="488"/>
                </a:lnTo>
                <a:lnTo>
                  <a:pt x="807" y="491"/>
                </a:lnTo>
                <a:lnTo>
                  <a:pt x="807" y="493"/>
                </a:lnTo>
                <a:lnTo>
                  <a:pt x="805" y="493"/>
                </a:lnTo>
                <a:lnTo>
                  <a:pt x="805" y="493"/>
                </a:lnTo>
                <a:lnTo>
                  <a:pt x="805" y="495"/>
                </a:lnTo>
                <a:lnTo>
                  <a:pt x="805" y="495"/>
                </a:lnTo>
                <a:lnTo>
                  <a:pt x="805" y="497"/>
                </a:lnTo>
                <a:lnTo>
                  <a:pt x="805" y="497"/>
                </a:lnTo>
                <a:lnTo>
                  <a:pt x="805" y="497"/>
                </a:lnTo>
                <a:lnTo>
                  <a:pt x="807" y="498"/>
                </a:lnTo>
                <a:lnTo>
                  <a:pt x="807" y="498"/>
                </a:lnTo>
                <a:lnTo>
                  <a:pt x="807" y="500"/>
                </a:lnTo>
                <a:lnTo>
                  <a:pt x="807" y="500"/>
                </a:lnTo>
                <a:lnTo>
                  <a:pt x="809" y="502"/>
                </a:lnTo>
                <a:lnTo>
                  <a:pt x="810" y="503"/>
                </a:lnTo>
                <a:lnTo>
                  <a:pt x="810" y="503"/>
                </a:lnTo>
                <a:lnTo>
                  <a:pt x="810" y="503"/>
                </a:lnTo>
                <a:lnTo>
                  <a:pt x="810" y="503"/>
                </a:lnTo>
                <a:lnTo>
                  <a:pt x="807" y="503"/>
                </a:lnTo>
                <a:lnTo>
                  <a:pt x="807" y="503"/>
                </a:lnTo>
                <a:lnTo>
                  <a:pt x="807" y="503"/>
                </a:lnTo>
                <a:lnTo>
                  <a:pt x="805" y="503"/>
                </a:lnTo>
                <a:lnTo>
                  <a:pt x="805" y="503"/>
                </a:lnTo>
                <a:lnTo>
                  <a:pt x="804" y="507"/>
                </a:lnTo>
                <a:lnTo>
                  <a:pt x="802" y="508"/>
                </a:lnTo>
                <a:lnTo>
                  <a:pt x="802" y="510"/>
                </a:lnTo>
                <a:lnTo>
                  <a:pt x="802" y="512"/>
                </a:lnTo>
                <a:lnTo>
                  <a:pt x="802" y="512"/>
                </a:lnTo>
                <a:lnTo>
                  <a:pt x="802" y="512"/>
                </a:lnTo>
                <a:lnTo>
                  <a:pt x="800" y="512"/>
                </a:lnTo>
                <a:lnTo>
                  <a:pt x="799" y="512"/>
                </a:lnTo>
                <a:lnTo>
                  <a:pt x="799" y="513"/>
                </a:lnTo>
                <a:lnTo>
                  <a:pt x="797" y="513"/>
                </a:lnTo>
                <a:lnTo>
                  <a:pt x="797" y="513"/>
                </a:lnTo>
                <a:lnTo>
                  <a:pt x="797" y="515"/>
                </a:lnTo>
                <a:lnTo>
                  <a:pt x="797" y="517"/>
                </a:lnTo>
                <a:lnTo>
                  <a:pt x="797" y="517"/>
                </a:lnTo>
                <a:lnTo>
                  <a:pt x="797" y="517"/>
                </a:lnTo>
                <a:lnTo>
                  <a:pt x="797" y="518"/>
                </a:lnTo>
                <a:lnTo>
                  <a:pt x="790" y="522"/>
                </a:lnTo>
                <a:lnTo>
                  <a:pt x="790" y="523"/>
                </a:lnTo>
                <a:lnTo>
                  <a:pt x="790" y="525"/>
                </a:lnTo>
                <a:lnTo>
                  <a:pt x="788" y="525"/>
                </a:lnTo>
                <a:lnTo>
                  <a:pt x="788" y="525"/>
                </a:lnTo>
                <a:lnTo>
                  <a:pt x="788" y="527"/>
                </a:lnTo>
                <a:lnTo>
                  <a:pt x="788" y="527"/>
                </a:lnTo>
                <a:lnTo>
                  <a:pt x="790" y="528"/>
                </a:lnTo>
                <a:lnTo>
                  <a:pt x="795" y="534"/>
                </a:lnTo>
                <a:lnTo>
                  <a:pt x="795" y="535"/>
                </a:lnTo>
                <a:lnTo>
                  <a:pt x="797" y="535"/>
                </a:lnTo>
                <a:lnTo>
                  <a:pt x="797" y="537"/>
                </a:lnTo>
                <a:lnTo>
                  <a:pt x="797" y="537"/>
                </a:lnTo>
                <a:lnTo>
                  <a:pt x="797" y="539"/>
                </a:lnTo>
                <a:lnTo>
                  <a:pt x="799" y="539"/>
                </a:lnTo>
                <a:lnTo>
                  <a:pt x="800" y="540"/>
                </a:lnTo>
                <a:lnTo>
                  <a:pt x="802" y="540"/>
                </a:lnTo>
                <a:lnTo>
                  <a:pt x="802" y="540"/>
                </a:lnTo>
                <a:lnTo>
                  <a:pt x="802" y="542"/>
                </a:lnTo>
                <a:lnTo>
                  <a:pt x="802" y="542"/>
                </a:lnTo>
                <a:lnTo>
                  <a:pt x="802" y="542"/>
                </a:lnTo>
                <a:lnTo>
                  <a:pt x="802" y="542"/>
                </a:lnTo>
                <a:lnTo>
                  <a:pt x="802" y="544"/>
                </a:lnTo>
                <a:lnTo>
                  <a:pt x="797" y="542"/>
                </a:lnTo>
                <a:lnTo>
                  <a:pt x="797" y="542"/>
                </a:lnTo>
                <a:lnTo>
                  <a:pt x="795" y="540"/>
                </a:lnTo>
                <a:lnTo>
                  <a:pt x="794" y="539"/>
                </a:lnTo>
                <a:lnTo>
                  <a:pt x="794" y="539"/>
                </a:lnTo>
                <a:lnTo>
                  <a:pt x="794" y="539"/>
                </a:lnTo>
                <a:lnTo>
                  <a:pt x="794" y="539"/>
                </a:lnTo>
                <a:lnTo>
                  <a:pt x="792" y="539"/>
                </a:lnTo>
                <a:lnTo>
                  <a:pt x="790" y="539"/>
                </a:lnTo>
                <a:lnTo>
                  <a:pt x="790" y="540"/>
                </a:lnTo>
                <a:lnTo>
                  <a:pt x="790" y="540"/>
                </a:lnTo>
                <a:lnTo>
                  <a:pt x="790" y="540"/>
                </a:lnTo>
                <a:lnTo>
                  <a:pt x="790" y="542"/>
                </a:lnTo>
                <a:lnTo>
                  <a:pt x="790" y="542"/>
                </a:lnTo>
                <a:lnTo>
                  <a:pt x="790" y="544"/>
                </a:lnTo>
                <a:lnTo>
                  <a:pt x="790" y="544"/>
                </a:lnTo>
                <a:lnTo>
                  <a:pt x="794" y="545"/>
                </a:lnTo>
                <a:lnTo>
                  <a:pt x="794" y="547"/>
                </a:lnTo>
                <a:lnTo>
                  <a:pt x="794" y="547"/>
                </a:lnTo>
                <a:lnTo>
                  <a:pt x="794" y="547"/>
                </a:lnTo>
                <a:lnTo>
                  <a:pt x="794" y="547"/>
                </a:lnTo>
                <a:lnTo>
                  <a:pt x="794" y="547"/>
                </a:lnTo>
                <a:lnTo>
                  <a:pt x="792" y="549"/>
                </a:lnTo>
                <a:lnTo>
                  <a:pt x="790" y="549"/>
                </a:lnTo>
                <a:lnTo>
                  <a:pt x="790" y="549"/>
                </a:lnTo>
                <a:lnTo>
                  <a:pt x="788" y="547"/>
                </a:lnTo>
                <a:lnTo>
                  <a:pt x="788" y="547"/>
                </a:lnTo>
                <a:lnTo>
                  <a:pt x="788" y="547"/>
                </a:lnTo>
                <a:lnTo>
                  <a:pt x="788" y="549"/>
                </a:lnTo>
                <a:lnTo>
                  <a:pt x="787" y="549"/>
                </a:lnTo>
                <a:lnTo>
                  <a:pt x="787" y="549"/>
                </a:lnTo>
                <a:lnTo>
                  <a:pt x="787" y="550"/>
                </a:lnTo>
                <a:lnTo>
                  <a:pt x="787" y="550"/>
                </a:lnTo>
                <a:lnTo>
                  <a:pt x="787" y="552"/>
                </a:lnTo>
                <a:lnTo>
                  <a:pt x="785" y="554"/>
                </a:lnTo>
                <a:lnTo>
                  <a:pt x="785" y="554"/>
                </a:lnTo>
                <a:lnTo>
                  <a:pt x="787" y="557"/>
                </a:lnTo>
                <a:lnTo>
                  <a:pt x="787" y="559"/>
                </a:lnTo>
                <a:lnTo>
                  <a:pt x="787" y="559"/>
                </a:lnTo>
                <a:lnTo>
                  <a:pt x="787" y="560"/>
                </a:lnTo>
                <a:lnTo>
                  <a:pt x="787" y="560"/>
                </a:lnTo>
                <a:lnTo>
                  <a:pt x="788" y="562"/>
                </a:lnTo>
                <a:lnTo>
                  <a:pt x="788" y="564"/>
                </a:lnTo>
                <a:lnTo>
                  <a:pt x="788" y="564"/>
                </a:lnTo>
                <a:lnTo>
                  <a:pt x="788" y="564"/>
                </a:lnTo>
                <a:lnTo>
                  <a:pt x="788" y="565"/>
                </a:lnTo>
                <a:lnTo>
                  <a:pt x="788" y="565"/>
                </a:lnTo>
                <a:lnTo>
                  <a:pt x="788" y="565"/>
                </a:lnTo>
                <a:lnTo>
                  <a:pt x="788" y="567"/>
                </a:lnTo>
                <a:lnTo>
                  <a:pt x="788" y="567"/>
                </a:lnTo>
                <a:lnTo>
                  <a:pt x="787" y="567"/>
                </a:lnTo>
                <a:lnTo>
                  <a:pt x="787" y="567"/>
                </a:lnTo>
                <a:lnTo>
                  <a:pt x="785" y="567"/>
                </a:lnTo>
                <a:lnTo>
                  <a:pt x="785" y="565"/>
                </a:lnTo>
                <a:lnTo>
                  <a:pt x="783" y="565"/>
                </a:lnTo>
                <a:lnTo>
                  <a:pt x="783" y="565"/>
                </a:lnTo>
                <a:lnTo>
                  <a:pt x="783" y="565"/>
                </a:lnTo>
                <a:lnTo>
                  <a:pt x="782" y="565"/>
                </a:lnTo>
                <a:lnTo>
                  <a:pt x="782" y="565"/>
                </a:lnTo>
                <a:lnTo>
                  <a:pt x="782" y="565"/>
                </a:lnTo>
                <a:lnTo>
                  <a:pt x="782" y="565"/>
                </a:lnTo>
                <a:lnTo>
                  <a:pt x="782" y="567"/>
                </a:lnTo>
                <a:lnTo>
                  <a:pt x="782" y="567"/>
                </a:lnTo>
                <a:lnTo>
                  <a:pt x="783" y="569"/>
                </a:lnTo>
                <a:lnTo>
                  <a:pt x="783" y="571"/>
                </a:lnTo>
                <a:lnTo>
                  <a:pt x="783" y="571"/>
                </a:lnTo>
                <a:lnTo>
                  <a:pt x="783" y="571"/>
                </a:lnTo>
                <a:lnTo>
                  <a:pt x="783" y="572"/>
                </a:lnTo>
                <a:lnTo>
                  <a:pt x="783" y="574"/>
                </a:lnTo>
                <a:lnTo>
                  <a:pt x="783" y="574"/>
                </a:lnTo>
                <a:lnTo>
                  <a:pt x="783" y="574"/>
                </a:lnTo>
                <a:lnTo>
                  <a:pt x="783" y="576"/>
                </a:lnTo>
                <a:lnTo>
                  <a:pt x="787" y="577"/>
                </a:lnTo>
                <a:lnTo>
                  <a:pt x="787" y="577"/>
                </a:lnTo>
                <a:lnTo>
                  <a:pt x="787" y="579"/>
                </a:lnTo>
                <a:lnTo>
                  <a:pt x="787" y="579"/>
                </a:lnTo>
                <a:lnTo>
                  <a:pt x="788" y="579"/>
                </a:lnTo>
                <a:lnTo>
                  <a:pt x="788" y="581"/>
                </a:lnTo>
                <a:lnTo>
                  <a:pt x="788" y="581"/>
                </a:lnTo>
                <a:lnTo>
                  <a:pt x="788" y="581"/>
                </a:lnTo>
                <a:lnTo>
                  <a:pt x="787" y="582"/>
                </a:lnTo>
                <a:lnTo>
                  <a:pt x="787" y="584"/>
                </a:lnTo>
                <a:lnTo>
                  <a:pt x="788" y="584"/>
                </a:lnTo>
                <a:lnTo>
                  <a:pt x="788" y="584"/>
                </a:lnTo>
                <a:lnTo>
                  <a:pt x="790" y="584"/>
                </a:lnTo>
                <a:lnTo>
                  <a:pt x="790" y="584"/>
                </a:lnTo>
                <a:lnTo>
                  <a:pt x="792" y="582"/>
                </a:lnTo>
                <a:lnTo>
                  <a:pt x="792" y="582"/>
                </a:lnTo>
                <a:lnTo>
                  <a:pt x="795" y="582"/>
                </a:lnTo>
                <a:lnTo>
                  <a:pt x="795" y="582"/>
                </a:lnTo>
                <a:lnTo>
                  <a:pt x="795" y="582"/>
                </a:lnTo>
                <a:lnTo>
                  <a:pt x="797" y="581"/>
                </a:lnTo>
                <a:lnTo>
                  <a:pt x="797" y="579"/>
                </a:lnTo>
                <a:lnTo>
                  <a:pt x="799" y="579"/>
                </a:lnTo>
                <a:lnTo>
                  <a:pt x="799" y="579"/>
                </a:lnTo>
                <a:lnTo>
                  <a:pt x="800" y="581"/>
                </a:lnTo>
                <a:lnTo>
                  <a:pt x="800" y="581"/>
                </a:lnTo>
                <a:lnTo>
                  <a:pt x="804" y="582"/>
                </a:lnTo>
                <a:lnTo>
                  <a:pt x="804" y="582"/>
                </a:lnTo>
                <a:lnTo>
                  <a:pt x="804" y="584"/>
                </a:lnTo>
                <a:lnTo>
                  <a:pt x="804" y="584"/>
                </a:lnTo>
                <a:lnTo>
                  <a:pt x="804" y="586"/>
                </a:lnTo>
                <a:lnTo>
                  <a:pt x="804" y="586"/>
                </a:lnTo>
                <a:lnTo>
                  <a:pt x="804" y="586"/>
                </a:lnTo>
                <a:lnTo>
                  <a:pt x="802" y="586"/>
                </a:lnTo>
                <a:lnTo>
                  <a:pt x="802" y="586"/>
                </a:lnTo>
                <a:lnTo>
                  <a:pt x="802" y="587"/>
                </a:lnTo>
                <a:lnTo>
                  <a:pt x="800" y="587"/>
                </a:lnTo>
                <a:lnTo>
                  <a:pt x="800" y="587"/>
                </a:lnTo>
                <a:lnTo>
                  <a:pt x="800" y="589"/>
                </a:lnTo>
                <a:lnTo>
                  <a:pt x="800" y="589"/>
                </a:lnTo>
                <a:lnTo>
                  <a:pt x="802" y="589"/>
                </a:lnTo>
                <a:lnTo>
                  <a:pt x="802" y="589"/>
                </a:lnTo>
                <a:lnTo>
                  <a:pt x="804" y="591"/>
                </a:lnTo>
                <a:lnTo>
                  <a:pt x="805" y="591"/>
                </a:lnTo>
                <a:lnTo>
                  <a:pt x="807" y="591"/>
                </a:lnTo>
                <a:lnTo>
                  <a:pt x="809" y="589"/>
                </a:lnTo>
                <a:lnTo>
                  <a:pt x="809" y="589"/>
                </a:lnTo>
                <a:lnTo>
                  <a:pt x="809" y="589"/>
                </a:lnTo>
                <a:lnTo>
                  <a:pt x="810" y="587"/>
                </a:lnTo>
                <a:lnTo>
                  <a:pt x="810" y="587"/>
                </a:lnTo>
                <a:lnTo>
                  <a:pt x="810" y="587"/>
                </a:lnTo>
                <a:lnTo>
                  <a:pt x="814" y="587"/>
                </a:lnTo>
                <a:lnTo>
                  <a:pt x="814" y="586"/>
                </a:lnTo>
                <a:lnTo>
                  <a:pt x="814" y="586"/>
                </a:lnTo>
                <a:lnTo>
                  <a:pt x="815" y="586"/>
                </a:lnTo>
                <a:lnTo>
                  <a:pt x="815" y="586"/>
                </a:lnTo>
                <a:lnTo>
                  <a:pt x="824" y="584"/>
                </a:lnTo>
                <a:lnTo>
                  <a:pt x="824" y="584"/>
                </a:lnTo>
                <a:lnTo>
                  <a:pt x="824" y="582"/>
                </a:lnTo>
                <a:lnTo>
                  <a:pt x="825" y="582"/>
                </a:lnTo>
                <a:lnTo>
                  <a:pt x="824" y="582"/>
                </a:lnTo>
                <a:lnTo>
                  <a:pt x="824" y="581"/>
                </a:lnTo>
                <a:lnTo>
                  <a:pt x="824" y="581"/>
                </a:lnTo>
                <a:lnTo>
                  <a:pt x="824" y="579"/>
                </a:lnTo>
                <a:lnTo>
                  <a:pt x="822" y="579"/>
                </a:lnTo>
                <a:lnTo>
                  <a:pt x="822" y="579"/>
                </a:lnTo>
                <a:lnTo>
                  <a:pt x="822" y="577"/>
                </a:lnTo>
                <a:lnTo>
                  <a:pt x="824" y="577"/>
                </a:lnTo>
                <a:lnTo>
                  <a:pt x="824" y="577"/>
                </a:lnTo>
                <a:lnTo>
                  <a:pt x="824" y="576"/>
                </a:lnTo>
                <a:lnTo>
                  <a:pt x="824" y="576"/>
                </a:lnTo>
                <a:lnTo>
                  <a:pt x="825" y="576"/>
                </a:lnTo>
                <a:lnTo>
                  <a:pt x="825" y="577"/>
                </a:lnTo>
                <a:lnTo>
                  <a:pt x="827" y="577"/>
                </a:lnTo>
                <a:lnTo>
                  <a:pt x="827" y="579"/>
                </a:lnTo>
                <a:lnTo>
                  <a:pt x="829" y="579"/>
                </a:lnTo>
                <a:lnTo>
                  <a:pt x="829" y="581"/>
                </a:lnTo>
                <a:lnTo>
                  <a:pt x="829" y="581"/>
                </a:lnTo>
                <a:lnTo>
                  <a:pt x="829" y="581"/>
                </a:lnTo>
                <a:lnTo>
                  <a:pt x="831" y="582"/>
                </a:lnTo>
                <a:lnTo>
                  <a:pt x="831" y="584"/>
                </a:lnTo>
                <a:lnTo>
                  <a:pt x="831" y="584"/>
                </a:lnTo>
                <a:lnTo>
                  <a:pt x="831" y="584"/>
                </a:lnTo>
                <a:lnTo>
                  <a:pt x="831" y="586"/>
                </a:lnTo>
                <a:lnTo>
                  <a:pt x="832" y="586"/>
                </a:lnTo>
                <a:lnTo>
                  <a:pt x="832" y="586"/>
                </a:lnTo>
                <a:lnTo>
                  <a:pt x="832" y="586"/>
                </a:lnTo>
                <a:lnTo>
                  <a:pt x="837" y="586"/>
                </a:lnTo>
                <a:lnTo>
                  <a:pt x="839" y="586"/>
                </a:lnTo>
                <a:lnTo>
                  <a:pt x="841" y="586"/>
                </a:lnTo>
                <a:lnTo>
                  <a:pt x="841" y="587"/>
                </a:lnTo>
                <a:lnTo>
                  <a:pt x="842" y="587"/>
                </a:lnTo>
                <a:lnTo>
                  <a:pt x="842" y="587"/>
                </a:lnTo>
                <a:lnTo>
                  <a:pt x="846" y="589"/>
                </a:lnTo>
                <a:lnTo>
                  <a:pt x="847" y="589"/>
                </a:lnTo>
                <a:lnTo>
                  <a:pt x="847" y="591"/>
                </a:lnTo>
                <a:lnTo>
                  <a:pt x="847" y="591"/>
                </a:lnTo>
                <a:lnTo>
                  <a:pt x="847" y="591"/>
                </a:lnTo>
                <a:lnTo>
                  <a:pt x="849" y="591"/>
                </a:lnTo>
                <a:lnTo>
                  <a:pt x="849" y="592"/>
                </a:lnTo>
                <a:lnTo>
                  <a:pt x="854" y="592"/>
                </a:lnTo>
                <a:lnTo>
                  <a:pt x="856" y="592"/>
                </a:lnTo>
                <a:lnTo>
                  <a:pt x="856" y="592"/>
                </a:lnTo>
                <a:lnTo>
                  <a:pt x="856" y="592"/>
                </a:lnTo>
                <a:lnTo>
                  <a:pt x="856" y="594"/>
                </a:lnTo>
                <a:lnTo>
                  <a:pt x="856" y="596"/>
                </a:lnTo>
                <a:lnTo>
                  <a:pt x="856" y="596"/>
                </a:lnTo>
                <a:lnTo>
                  <a:pt x="856" y="596"/>
                </a:lnTo>
                <a:lnTo>
                  <a:pt x="857" y="597"/>
                </a:lnTo>
                <a:lnTo>
                  <a:pt x="857" y="597"/>
                </a:lnTo>
                <a:lnTo>
                  <a:pt x="861" y="599"/>
                </a:lnTo>
                <a:lnTo>
                  <a:pt x="861" y="599"/>
                </a:lnTo>
                <a:lnTo>
                  <a:pt x="861" y="599"/>
                </a:lnTo>
                <a:lnTo>
                  <a:pt x="862" y="599"/>
                </a:lnTo>
                <a:lnTo>
                  <a:pt x="866" y="597"/>
                </a:lnTo>
                <a:lnTo>
                  <a:pt x="869" y="594"/>
                </a:lnTo>
                <a:lnTo>
                  <a:pt x="871" y="594"/>
                </a:lnTo>
                <a:lnTo>
                  <a:pt x="871" y="592"/>
                </a:lnTo>
                <a:lnTo>
                  <a:pt x="873" y="594"/>
                </a:lnTo>
                <a:lnTo>
                  <a:pt x="874" y="594"/>
                </a:lnTo>
                <a:lnTo>
                  <a:pt x="876" y="594"/>
                </a:lnTo>
                <a:lnTo>
                  <a:pt x="876" y="596"/>
                </a:lnTo>
                <a:lnTo>
                  <a:pt x="876" y="596"/>
                </a:lnTo>
                <a:lnTo>
                  <a:pt x="876" y="597"/>
                </a:lnTo>
                <a:lnTo>
                  <a:pt x="876" y="597"/>
                </a:lnTo>
                <a:lnTo>
                  <a:pt x="876" y="597"/>
                </a:lnTo>
                <a:lnTo>
                  <a:pt x="878" y="597"/>
                </a:lnTo>
                <a:lnTo>
                  <a:pt x="878" y="599"/>
                </a:lnTo>
                <a:lnTo>
                  <a:pt x="883" y="601"/>
                </a:lnTo>
                <a:lnTo>
                  <a:pt x="884" y="602"/>
                </a:lnTo>
                <a:lnTo>
                  <a:pt x="884" y="602"/>
                </a:lnTo>
                <a:lnTo>
                  <a:pt x="886" y="604"/>
                </a:lnTo>
                <a:lnTo>
                  <a:pt x="886" y="604"/>
                </a:lnTo>
                <a:lnTo>
                  <a:pt x="889" y="604"/>
                </a:lnTo>
                <a:lnTo>
                  <a:pt x="891" y="604"/>
                </a:lnTo>
                <a:lnTo>
                  <a:pt x="893" y="602"/>
                </a:lnTo>
                <a:lnTo>
                  <a:pt x="893" y="597"/>
                </a:lnTo>
                <a:lnTo>
                  <a:pt x="898" y="596"/>
                </a:lnTo>
                <a:lnTo>
                  <a:pt x="898" y="596"/>
                </a:lnTo>
                <a:lnTo>
                  <a:pt x="898" y="596"/>
                </a:lnTo>
                <a:lnTo>
                  <a:pt x="899" y="596"/>
                </a:lnTo>
                <a:lnTo>
                  <a:pt x="901" y="596"/>
                </a:lnTo>
                <a:lnTo>
                  <a:pt x="901" y="597"/>
                </a:lnTo>
                <a:lnTo>
                  <a:pt x="903" y="597"/>
                </a:lnTo>
                <a:lnTo>
                  <a:pt x="903" y="599"/>
                </a:lnTo>
                <a:lnTo>
                  <a:pt x="903" y="599"/>
                </a:lnTo>
                <a:lnTo>
                  <a:pt x="903" y="601"/>
                </a:lnTo>
                <a:lnTo>
                  <a:pt x="903" y="601"/>
                </a:lnTo>
                <a:lnTo>
                  <a:pt x="904" y="602"/>
                </a:lnTo>
                <a:lnTo>
                  <a:pt x="904" y="604"/>
                </a:lnTo>
                <a:lnTo>
                  <a:pt x="904" y="604"/>
                </a:lnTo>
                <a:lnTo>
                  <a:pt x="904" y="606"/>
                </a:lnTo>
                <a:lnTo>
                  <a:pt x="904" y="606"/>
                </a:lnTo>
                <a:lnTo>
                  <a:pt x="904" y="606"/>
                </a:lnTo>
                <a:lnTo>
                  <a:pt x="906" y="608"/>
                </a:lnTo>
                <a:lnTo>
                  <a:pt x="906" y="608"/>
                </a:lnTo>
                <a:lnTo>
                  <a:pt x="908" y="611"/>
                </a:lnTo>
                <a:lnTo>
                  <a:pt x="908" y="611"/>
                </a:lnTo>
                <a:lnTo>
                  <a:pt x="908" y="611"/>
                </a:lnTo>
                <a:lnTo>
                  <a:pt x="908" y="613"/>
                </a:lnTo>
                <a:lnTo>
                  <a:pt x="908" y="613"/>
                </a:lnTo>
                <a:lnTo>
                  <a:pt x="908" y="613"/>
                </a:lnTo>
                <a:lnTo>
                  <a:pt x="910" y="614"/>
                </a:lnTo>
                <a:lnTo>
                  <a:pt x="910" y="614"/>
                </a:lnTo>
                <a:lnTo>
                  <a:pt x="910" y="616"/>
                </a:lnTo>
                <a:lnTo>
                  <a:pt x="910" y="616"/>
                </a:lnTo>
                <a:lnTo>
                  <a:pt x="910" y="618"/>
                </a:lnTo>
                <a:lnTo>
                  <a:pt x="908" y="619"/>
                </a:lnTo>
                <a:lnTo>
                  <a:pt x="908" y="621"/>
                </a:lnTo>
                <a:lnTo>
                  <a:pt x="906" y="621"/>
                </a:lnTo>
                <a:lnTo>
                  <a:pt x="906" y="621"/>
                </a:lnTo>
                <a:lnTo>
                  <a:pt x="904" y="621"/>
                </a:lnTo>
                <a:lnTo>
                  <a:pt x="904" y="621"/>
                </a:lnTo>
                <a:lnTo>
                  <a:pt x="903" y="621"/>
                </a:lnTo>
                <a:lnTo>
                  <a:pt x="903" y="621"/>
                </a:lnTo>
                <a:lnTo>
                  <a:pt x="901" y="623"/>
                </a:lnTo>
                <a:lnTo>
                  <a:pt x="901" y="623"/>
                </a:lnTo>
                <a:lnTo>
                  <a:pt x="901" y="623"/>
                </a:lnTo>
                <a:lnTo>
                  <a:pt x="898" y="623"/>
                </a:lnTo>
                <a:lnTo>
                  <a:pt x="896" y="623"/>
                </a:lnTo>
                <a:lnTo>
                  <a:pt x="896" y="623"/>
                </a:lnTo>
                <a:lnTo>
                  <a:pt x="893" y="623"/>
                </a:lnTo>
                <a:lnTo>
                  <a:pt x="893" y="623"/>
                </a:lnTo>
                <a:lnTo>
                  <a:pt x="891" y="623"/>
                </a:lnTo>
                <a:lnTo>
                  <a:pt x="891" y="623"/>
                </a:lnTo>
                <a:lnTo>
                  <a:pt x="889" y="624"/>
                </a:lnTo>
                <a:lnTo>
                  <a:pt x="889" y="624"/>
                </a:lnTo>
                <a:lnTo>
                  <a:pt x="889" y="624"/>
                </a:lnTo>
                <a:lnTo>
                  <a:pt x="888" y="624"/>
                </a:lnTo>
                <a:lnTo>
                  <a:pt x="888" y="624"/>
                </a:lnTo>
                <a:lnTo>
                  <a:pt x="888" y="623"/>
                </a:lnTo>
                <a:lnTo>
                  <a:pt x="886" y="623"/>
                </a:lnTo>
                <a:lnTo>
                  <a:pt x="886" y="623"/>
                </a:lnTo>
                <a:lnTo>
                  <a:pt x="886" y="623"/>
                </a:lnTo>
                <a:lnTo>
                  <a:pt x="886" y="623"/>
                </a:lnTo>
                <a:lnTo>
                  <a:pt x="886" y="623"/>
                </a:lnTo>
                <a:lnTo>
                  <a:pt x="886" y="623"/>
                </a:lnTo>
                <a:lnTo>
                  <a:pt x="884" y="623"/>
                </a:lnTo>
                <a:lnTo>
                  <a:pt x="883" y="624"/>
                </a:lnTo>
                <a:lnTo>
                  <a:pt x="881" y="624"/>
                </a:lnTo>
                <a:lnTo>
                  <a:pt x="879" y="626"/>
                </a:lnTo>
                <a:lnTo>
                  <a:pt x="879" y="628"/>
                </a:lnTo>
                <a:lnTo>
                  <a:pt x="879" y="628"/>
                </a:lnTo>
                <a:lnTo>
                  <a:pt x="879" y="628"/>
                </a:lnTo>
                <a:lnTo>
                  <a:pt x="879" y="629"/>
                </a:lnTo>
                <a:lnTo>
                  <a:pt x="879" y="631"/>
                </a:lnTo>
                <a:lnTo>
                  <a:pt x="879" y="631"/>
                </a:lnTo>
                <a:lnTo>
                  <a:pt x="879" y="633"/>
                </a:lnTo>
                <a:lnTo>
                  <a:pt x="879" y="633"/>
                </a:lnTo>
                <a:lnTo>
                  <a:pt x="879" y="633"/>
                </a:lnTo>
                <a:lnTo>
                  <a:pt x="879" y="634"/>
                </a:lnTo>
                <a:lnTo>
                  <a:pt x="879" y="638"/>
                </a:lnTo>
                <a:lnTo>
                  <a:pt x="878" y="638"/>
                </a:lnTo>
                <a:lnTo>
                  <a:pt x="878" y="639"/>
                </a:lnTo>
                <a:lnTo>
                  <a:pt x="878" y="639"/>
                </a:lnTo>
                <a:lnTo>
                  <a:pt x="876" y="639"/>
                </a:lnTo>
                <a:lnTo>
                  <a:pt x="876" y="639"/>
                </a:lnTo>
                <a:lnTo>
                  <a:pt x="876" y="639"/>
                </a:lnTo>
                <a:lnTo>
                  <a:pt x="874" y="638"/>
                </a:lnTo>
                <a:lnTo>
                  <a:pt x="874" y="638"/>
                </a:lnTo>
                <a:lnTo>
                  <a:pt x="873" y="638"/>
                </a:lnTo>
                <a:lnTo>
                  <a:pt x="873" y="638"/>
                </a:lnTo>
                <a:lnTo>
                  <a:pt x="871" y="639"/>
                </a:lnTo>
                <a:lnTo>
                  <a:pt x="871" y="639"/>
                </a:lnTo>
                <a:lnTo>
                  <a:pt x="867" y="639"/>
                </a:lnTo>
                <a:lnTo>
                  <a:pt x="867" y="639"/>
                </a:lnTo>
                <a:lnTo>
                  <a:pt x="867" y="639"/>
                </a:lnTo>
                <a:lnTo>
                  <a:pt x="867" y="638"/>
                </a:lnTo>
                <a:lnTo>
                  <a:pt x="867" y="638"/>
                </a:lnTo>
                <a:lnTo>
                  <a:pt x="867" y="638"/>
                </a:lnTo>
                <a:lnTo>
                  <a:pt x="866" y="636"/>
                </a:lnTo>
                <a:lnTo>
                  <a:pt x="866" y="634"/>
                </a:lnTo>
                <a:lnTo>
                  <a:pt x="866" y="634"/>
                </a:lnTo>
                <a:lnTo>
                  <a:pt x="864" y="633"/>
                </a:lnTo>
                <a:lnTo>
                  <a:pt x="864" y="633"/>
                </a:lnTo>
                <a:lnTo>
                  <a:pt x="864" y="631"/>
                </a:lnTo>
                <a:lnTo>
                  <a:pt x="864" y="631"/>
                </a:lnTo>
                <a:lnTo>
                  <a:pt x="864" y="631"/>
                </a:lnTo>
                <a:lnTo>
                  <a:pt x="859" y="631"/>
                </a:lnTo>
                <a:lnTo>
                  <a:pt x="859" y="631"/>
                </a:lnTo>
                <a:lnTo>
                  <a:pt x="859" y="631"/>
                </a:lnTo>
                <a:lnTo>
                  <a:pt x="859" y="631"/>
                </a:lnTo>
                <a:lnTo>
                  <a:pt x="857" y="633"/>
                </a:lnTo>
                <a:lnTo>
                  <a:pt x="857" y="633"/>
                </a:lnTo>
                <a:lnTo>
                  <a:pt x="857" y="636"/>
                </a:lnTo>
                <a:lnTo>
                  <a:pt x="857" y="638"/>
                </a:lnTo>
                <a:lnTo>
                  <a:pt x="856" y="638"/>
                </a:lnTo>
                <a:lnTo>
                  <a:pt x="854" y="639"/>
                </a:lnTo>
                <a:lnTo>
                  <a:pt x="854" y="639"/>
                </a:lnTo>
                <a:lnTo>
                  <a:pt x="854" y="639"/>
                </a:lnTo>
                <a:lnTo>
                  <a:pt x="854" y="639"/>
                </a:lnTo>
                <a:lnTo>
                  <a:pt x="852" y="638"/>
                </a:lnTo>
                <a:lnTo>
                  <a:pt x="851" y="636"/>
                </a:lnTo>
                <a:lnTo>
                  <a:pt x="851" y="636"/>
                </a:lnTo>
                <a:lnTo>
                  <a:pt x="851" y="636"/>
                </a:lnTo>
                <a:lnTo>
                  <a:pt x="849" y="634"/>
                </a:lnTo>
                <a:lnTo>
                  <a:pt x="849" y="634"/>
                </a:lnTo>
                <a:lnTo>
                  <a:pt x="847" y="633"/>
                </a:lnTo>
                <a:lnTo>
                  <a:pt x="846" y="633"/>
                </a:lnTo>
                <a:lnTo>
                  <a:pt x="844" y="631"/>
                </a:lnTo>
                <a:lnTo>
                  <a:pt x="844" y="631"/>
                </a:lnTo>
                <a:lnTo>
                  <a:pt x="842" y="631"/>
                </a:lnTo>
                <a:lnTo>
                  <a:pt x="841" y="631"/>
                </a:lnTo>
                <a:lnTo>
                  <a:pt x="841" y="631"/>
                </a:lnTo>
                <a:lnTo>
                  <a:pt x="841" y="631"/>
                </a:lnTo>
                <a:lnTo>
                  <a:pt x="841" y="631"/>
                </a:lnTo>
                <a:lnTo>
                  <a:pt x="839" y="629"/>
                </a:lnTo>
                <a:lnTo>
                  <a:pt x="839" y="629"/>
                </a:lnTo>
                <a:lnTo>
                  <a:pt x="839" y="629"/>
                </a:lnTo>
                <a:lnTo>
                  <a:pt x="837" y="629"/>
                </a:lnTo>
                <a:lnTo>
                  <a:pt x="837" y="631"/>
                </a:lnTo>
                <a:lnTo>
                  <a:pt x="836" y="631"/>
                </a:lnTo>
                <a:lnTo>
                  <a:pt x="836" y="633"/>
                </a:lnTo>
                <a:lnTo>
                  <a:pt x="836" y="634"/>
                </a:lnTo>
                <a:lnTo>
                  <a:pt x="836" y="636"/>
                </a:lnTo>
                <a:lnTo>
                  <a:pt x="836" y="636"/>
                </a:lnTo>
                <a:lnTo>
                  <a:pt x="836" y="638"/>
                </a:lnTo>
                <a:lnTo>
                  <a:pt x="836" y="638"/>
                </a:lnTo>
                <a:lnTo>
                  <a:pt x="836" y="638"/>
                </a:lnTo>
                <a:lnTo>
                  <a:pt x="837" y="639"/>
                </a:lnTo>
                <a:lnTo>
                  <a:pt x="841" y="644"/>
                </a:lnTo>
                <a:lnTo>
                  <a:pt x="842" y="644"/>
                </a:lnTo>
                <a:lnTo>
                  <a:pt x="842" y="644"/>
                </a:lnTo>
                <a:lnTo>
                  <a:pt x="842" y="646"/>
                </a:lnTo>
                <a:lnTo>
                  <a:pt x="842" y="646"/>
                </a:lnTo>
                <a:lnTo>
                  <a:pt x="841" y="648"/>
                </a:lnTo>
                <a:lnTo>
                  <a:pt x="839" y="653"/>
                </a:lnTo>
                <a:lnTo>
                  <a:pt x="839" y="655"/>
                </a:lnTo>
                <a:lnTo>
                  <a:pt x="837" y="658"/>
                </a:lnTo>
                <a:lnTo>
                  <a:pt x="837" y="658"/>
                </a:lnTo>
                <a:lnTo>
                  <a:pt x="837" y="660"/>
                </a:lnTo>
                <a:lnTo>
                  <a:pt x="837" y="661"/>
                </a:lnTo>
                <a:lnTo>
                  <a:pt x="836" y="661"/>
                </a:lnTo>
                <a:lnTo>
                  <a:pt x="836" y="663"/>
                </a:lnTo>
                <a:lnTo>
                  <a:pt x="837" y="663"/>
                </a:lnTo>
                <a:lnTo>
                  <a:pt x="837" y="663"/>
                </a:lnTo>
                <a:lnTo>
                  <a:pt x="837" y="665"/>
                </a:lnTo>
                <a:lnTo>
                  <a:pt x="837" y="665"/>
                </a:lnTo>
                <a:lnTo>
                  <a:pt x="839" y="666"/>
                </a:lnTo>
                <a:lnTo>
                  <a:pt x="841" y="666"/>
                </a:lnTo>
                <a:lnTo>
                  <a:pt x="841" y="668"/>
                </a:lnTo>
                <a:lnTo>
                  <a:pt x="841" y="668"/>
                </a:lnTo>
                <a:lnTo>
                  <a:pt x="841" y="670"/>
                </a:lnTo>
                <a:lnTo>
                  <a:pt x="839" y="671"/>
                </a:lnTo>
                <a:lnTo>
                  <a:pt x="837" y="676"/>
                </a:lnTo>
                <a:lnTo>
                  <a:pt x="837" y="676"/>
                </a:lnTo>
                <a:lnTo>
                  <a:pt x="837" y="678"/>
                </a:lnTo>
                <a:lnTo>
                  <a:pt x="837" y="678"/>
                </a:lnTo>
                <a:lnTo>
                  <a:pt x="834" y="680"/>
                </a:lnTo>
                <a:lnTo>
                  <a:pt x="834" y="680"/>
                </a:lnTo>
                <a:lnTo>
                  <a:pt x="834" y="680"/>
                </a:lnTo>
                <a:lnTo>
                  <a:pt x="834" y="680"/>
                </a:lnTo>
                <a:lnTo>
                  <a:pt x="834" y="681"/>
                </a:lnTo>
                <a:lnTo>
                  <a:pt x="834" y="681"/>
                </a:lnTo>
                <a:lnTo>
                  <a:pt x="834" y="683"/>
                </a:lnTo>
                <a:lnTo>
                  <a:pt x="834" y="685"/>
                </a:lnTo>
                <a:lnTo>
                  <a:pt x="834" y="685"/>
                </a:lnTo>
                <a:lnTo>
                  <a:pt x="837" y="687"/>
                </a:lnTo>
                <a:lnTo>
                  <a:pt x="837" y="687"/>
                </a:lnTo>
                <a:lnTo>
                  <a:pt x="837" y="687"/>
                </a:lnTo>
                <a:lnTo>
                  <a:pt x="839" y="690"/>
                </a:lnTo>
                <a:lnTo>
                  <a:pt x="839" y="690"/>
                </a:lnTo>
                <a:lnTo>
                  <a:pt x="841" y="692"/>
                </a:lnTo>
                <a:lnTo>
                  <a:pt x="841" y="692"/>
                </a:lnTo>
                <a:lnTo>
                  <a:pt x="846" y="695"/>
                </a:lnTo>
                <a:lnTo>
                  <a:pt x="846" y="695"/>
                </a:lnTo>
                <a:lnTo>
                  <a:pt x="846" y="695"/>
                </a:lnTo>
                <a:lnTo>
                  <a:pt x="846" y="697"/>
                </a:lnTo>
                <a:lnTo>
                  <a:pt x="844" y="697"/>
                </a:lnTo>
                <a:lnTo>
                  <a:pt x="844" y="698"/>
                </a:lnTo>
                <a:lnTo>
                  <a:pt x="844" y="700"/>
                </a:lnTo>
                <a:lnTo>
                  <a:pt x="844" y="702"/>
                </a:lnTo>
                <a:lnTo>
                  <a:pt x="844" y="702"/>
                </a:lnTo>
                <a:lnTo>
                  <a:pt x="844" y="703"/>
                </a:lnTo>
                <a:lnTo>
                  <a:pt x="844" y="703"/>
                </a:lnTo>
                <a:lnTo>
                  <a:pt x="844" y="703"/>
                </a:lnTo>
                <a:lnTo>
                  <a:pt x="836" y="703"/>
                </a:lnTo>
                <a:lnTo>
                  <a:pt x="836" y="703"/>
                </a:lnTo>
                <a:lnTo>
                  <a:pt x="836" y="702"/>
                </a:lnTo>
                <a:lnTo>
                  <a:pt x="836" y="702"/>
                </a:lnTo>
                <a:lnTo>
                  <a:pt x="836" y="702"/>
                </a:lnTo>
                <a:lnTo>
                  <a:pt x="834" y="702"/>
                </a:lnTo>
                <a:lnTo>
                  <a:pt x="834" y="702"/>
                </a:lnTo>
                <a:lnTo>
                  <a:pt x="834" y="702"/>
                </a:lnTo>
                <a:lnTo>
                  <a:pt x="832" y="702"/>
                </a:lnTo>
                <a:lnTo>
                  <a:pt x="831" y="705"/>
                </a:lnTo>
                <a:lnTo>
                  <a:pt x="831" y="707"/>
                </a:lnTo>
                <a:lnTo>
                  <a:pt x="831" y="707"/>
                </a:lnTo>
                <a:lnTo>
                  <a:pt x="831" y="708"/>
                </a:lnTo>
                <a:lnTo>
                  <a:pt x="831" y="710"/>
                </a:lnTo>
                <a:lnTo>
                  <a:pt x="831" y="712"/>
                </a:lnTo>
                <a:lnTo>
                  <a:pt x="831" y="712"/>
                </a:lnTo>
                <a:lnTo>
                  <a:pt x="831" y="713"/>
                </a:lnTo>
                <a:lnTo>
                  <a:pt x="831" y="713"/>
                </a:lnTo>
                <a:lnTo>
                  <a:pt x="834" y="713"/>
                </a:lnTo>
                <a:lnTo>
                  <a:pt x="834" y="715"/>
                </a:lnTo>
                <a:lnTo>
                  <a:pt x="834" y="715"/>
                </a:lnTo>
                <a:lnTo>
                  <a:pt x="832" y="718"/>
                </a:lnTo>
                <a:lnTo>
                  <a:pt x="832" y="720"/>
                </a:lnTo>
                <a:lnTo>
                  <a:pt x="832" y="722"/>
                </a:lnTo>
                <a:lnTo>
                  <a:pt x="832" y="722"/>
                </a:lnTo>
                <a:lnTo>
                  <a:pt x="834" y="722"/>
                </a:lnTo>
                <a:lnTo>
                  <a:pt x="834" y="724"/>
                </a:lnTo>
                <a:lnTo>
                  <a:pt x="834" y="724"/>
                </a:lnTo>
                <a:lnTo>
                  <a:pt x="834" y="724"/>
                </a:lnTo>
                <a:lnTo>
                  <a:pt x="832" y="727"/>
                </a:lnTo>
                <a:lnTo>
                  <a:pt x="831" y="729"/>
                </a:lnTo>
                <a:lnTo>
                  <a:pt x="829" y="729"/>
                </a:lnTo>
                <a:lnTo>
                  <a:pt x="822" y="730"/>
                </a:lnTo>
                <a:lnTo>
                  <a:pt x="820" y="730"/>
                </a:lnTo>
                <a:lnTo>
                  <a:pt x="820" y="730"/>
                </a:lnTo>
                <a:lnTo>
                  <a:pt x="820" y="732"/>
                </a:lnTo>
                <a:lnTo>
                  <a:pt x="822" y="732"/>
                </a:lnTo>
                <a:lnTo>
                  <a:pt x="822" y="735"/>
                </a:lnTo>
                <a:lnTo>
                  <a:pt x="824" y="735"/>
                </a:lnTo>
                <a:lnTo>
                  <a:pt x="824" y="737"/>
                </a:lnTo>
                <a:lnTo>
                  <a:pt x="824" y="737"/>
                </a:lnTo>
                <a:lnTo>
                  <a:pt x="825" y="737"/>
                </a:lnTo>
                <a:lnTo>
                  <a:pt x="825" y="739"/>
                </a:lnTo>
                <a:lnTo>
                  <a:pt x="825" y="739"/>
                </a:lnTo>
                <a:lnTo>
                  <a:pt x="824" y="740"/>
                </a:lnTo>
                <a:lnTo>
                  <a:pt x="824" y="740"/>
                </a:lnTo>
                <a:lnTo>
                  <a:pt x="824" y="740"/>
                </a:lnTo>
                <a:lnTo>
                  <a:pt x="825" y="742"/>
                </a:lnTo>
                <a:lnTo>
                  <a:pt x="827" y="742"/>
                </a:lnTo>
                <a:lnTo>
                  <a:pt x="827" y="742"/>
                </a:lnTo>
                <a:lnTo>
                  <a:pt x="827" y="742"/>
                </a:lnTo>
                <a:lnTo>
                  <a:pt x="827" y="744"/>
                </a:lnTo>
                <a:lnTo>
                  <a:pt x="827" y="744"/>
                </a:lnTo>
                <a:lnTo>
                  <a:pt x="827" y="745"/>
                </a:lnTo>
                <a:lnTo>
                  <a:pt x="827" y="745"/>
                </a:lnTo>
                <a:lnTo>
                  <a:pt x="827" y="747"/>
                </a:lnTo>
                <a:lnTo>
                  <a:pt x="827" y="747"/>
                </a:lnTo>
                <a:lnTo>
                  <a:pt x="829" y="747"/>
                </a:lnTo>
                <a:lnTo>
                  <a:pt x="832" y="747"/>
                </a:lnTo>
                <a:lnTo>
                  <a:pt x="832" y="749"/>
                </a:lnTo>
                <a:lnTo>
                  <a:pt x="834" y="749"/>
                </a:lnTo>
                <a:lnTo>
                  <a:pt x="836" y="750"/>
                </a:lnTo>
                <a:lnTo>
                  <a:pt x="839" y="750"/>
                </a:lnTo>
                <a:lnTo>
                  <a:pt x="839" y="750"/>
                </a:lnTo>
                <a:lnTo>
                  <a:pt x="839" y="752"/>
                </a:lnTo>
                <a:lnTo>
                  <a:pt x="839" y="752"/>
                </a:lnTo>
                <a:lnTo>
                  <a:pt x="841" y="755"/>
                </a:lnTo>
                <a:lnTo>
                  <a:pt x="841" y="757"/>
                </a:lnTo>
                <a:lnTo>
                  <a:pt x="841" y="757"/>
                </a:lnTo>
                <a:lnTo>
                  <a:pt x="841" y="757"/>
                </a:lnTo>
                <a:lnTo>
                  <a:pt x="842" y="759"/>
                </a:lnTo>
                <a:lnTo>
                  <a:pt x="842" y="759"/>
                </a:lnTo>
                <a:lnTo>
                  <a:pt x="844" y="759"/>
                </a:lnTo>
                <a:lnTo>
                  <a:pt x="844" y="759"/>
                </a:lnTo>
                <a:lnTo>
                  <a:pt x="844" y="761"/>
                </a:lnTo>
                <a:lnTo>
                  <a:pt x="844" y="761"/>
                </a:lnTo>
                <a:lnTo>
                  <a:pt x="844" y="761"/>
                </a:lnTo>
                <a:lnTo>
                  <a:pt x="844" y="764"/>
                </a:lnTo>
                <a:lnTo>
                  <a:pt x="844" y="766"/>
                </a:lnTo>
                <a:lnTo>
                  <a:pt x="844" y="767"/>
                </a:lnTo>
                <a:lnTo>
                  <a:pt x="844" y="767"/>
                </a:lnTo>
                <a:lnTo>
                  <a:pt x="846" y="767"/>
                </a:lnTo>
                <a:lnTo>
                  <a:pt x="846" y="767"/>
                </a:lnTo>
                <a:lnTo>
                  <a:pt x="847" y="769"/>
                </a:lnTo>
                <a:lnTo>
                  <a:pt x="847" y="769"/>
                </a:lnTo>
                <a:lnTo>
                  <a:pt x="847" y="769"/>
                </a:lnTo>
                <a:lnTo>
                  <a:pt x="849" y="769"/>
                </a:lnTo>
                <a:lnTo>
                  <a:pt x="859" y="774"/>
                </a:lnTo>
                <a:lnTo>
                  <a:pt x="859" y="774"/>
                </a:lnTo>
                <a:lnTo>
                  <a:pt x="859" y="774"/>
                </a:lnTo>
                <a:lnTo>
                  <a:pt x="856" y="776"/>
                </a:lnTo>
                <a:lnTo>
                  <a:pt x="856" y="776"/>
                </a:lnTo>
                <a:lnTo>
                  <a:pt x="854" y="777"/>
                </a:lnTo>
                <a:lnTo>
                  <a:pt x="854" y="779"/>
                </a:lnTo>
                <a:lnTo>
                  <a:pt x="852" y="781"/>
                </a:lnTo>
                <a:lnTo>
                  <a:pt x="854" y="782"/>
                </a:lnTo>
                <a:lnTo>
                  <a:pt x="854" y="782"/>
                </a:lnTo>
                <a:lnTo>
                  <a:pt x="856" y="784"/>
                </a:lnTo>
                <a:lnTo>
                  <a:pt x="856" y="784"/>
                </a:lnTo>
                <a:lnTo>
                  <a:pt x="856" y="784"/>
                </a:lnTo>
                <a:lnTo>
                  <a:pt x="856" y="786"/>
                </a:lnTo>
                <a:lnTo>
                  <a:pt x="856" y="786"/>
                </a:lnTo>
                <a:lnTo>
                  <a:pt x="856" y="787"/>
                </a:lnTo>
                <a:lnTo>
                  <a:pt x="852" y="791"/>
                </a:lnTo>
                <a:lnTo>
                  <a:pt x="849" y="798"/>
                </a:lnTo>
                <a:lnTo>
                  <a:pt x="849" y="798"/>
                </a:lnTo>
                <a:lnTo>
                  <a:pt x="849" y="799"/>
                </a:lnTo>
                <a:lnTo>
                  <a:pt x="847" y="799"/>
                </a:lnTo>
                <a:lnTo>
                  <a:pt x="847" y="798"/>
                </a:lnTo>
                <a:lnTo>
                  <a:pt x="846" y="798"/>
                </a:lnTo>
                <a:lnTo>
                  <a:pt x="846" y="798"/>
                </a:lnTo>
                <a:lnTo>
                  <a:pt x="846" y="798"/>
                </a:lnTo>
                <a:lnTo>
                  <a:pt x="844" y="798"/>
                </a:lnTo>
                <a:lnTo>
                  <a:pt x="844" y="798"/>
                </a:lnTo>
                <a:lnTo>
                  <a:pt x="844" y="799"/>
                </a:lnTo>
                <a:lnTo>
                  <a:pt x="844" y="799"/>
                </a:lnTo>
                <a:lnTo>
                  <a:pt x="844" y="799"/>
                </a:lnTo>
                <a:lnTo>
                  <a:pt x="844" y="801"/>
                </a:lnTo>
                <a:lnTo>
                  <a:pt x="844" y="801"/>
                </a:lnTo>
                <a:lnTo>
                  <a:pt x="846" y="801"/>
                </a:lnTo>
                <a:lnTo>
                  <a:pt x="846" y="801"/>
                </a:lnTo>
                <a:lnTo>
                  <a:pt x="847" y="803"/>
                </a:lnTo>
                <a:lnTo>
                  <a:pt x="847" y="803"/>
                </a:lnTo>
                <a:lnTo>
                  <a:pt x="847" y="803"/>
                </a:lnTo>
                <a:lnTo>
                  <a:pt x="847" y="804"/>
                </a:lnTo>
                <a:lnTo>
                  <a:pt x="847" y="804"/>
                </a:lnTo>
                <a:lnTo>
                  <a:pt x="846" y="804"/>
                </a:lnTo>
                <a:lnTo>
                  <a:pt x="844" y="804"/>
                </a:lnTo>
                <a:lnTo>
                  <a:pt x="844" y="806"/>
                </a:lnTo>
                <a:lnTo>
                  <a:pt x="844" y="808"/>
                </a:lnTo>
                <a:lnTo>
                  <a:pt x="842" y="808"/>
                </a:lnTo>
                <a:lnTo>
                  <a:pt x="841" y="809"/>
                </a:lnTo>
                <a:lnTo>
                  <a:pt x="841" y="811"/>
                </a:lnTo>
                <a:lnTo>
                  <a:pt x="841" y="811"/>
                </a:lnTo>
                <a:lnTo>
                  <a:pt x="841" y="811"/>
                </a:lnTo>
                <a:lnTo>
                  <a:pt x="842" y="813"/>
                </a:lnTo>
                <a:lnTo>
                  <a:pt x="844" y="813"/>
                </a:lnTo>
                <a:lnTo>
                  <a:pt x="846" y="813"/>
                </a:lnTo>
                <a:lnTo>
                  <a:pt x="846" y="813"/>
                </a:lnTo>
                <a:lnTo>
                  <a:pt x="847" y="813"/>
                </a:lnTo>
                <a:lnTo>
                  <a:pt x="847" y="813"/>
                </a:lnTo>
                <a:lnTo>
                  <a:pt x="847" y="814"/>
                </a:lnTo>
                <a:lnTo>
                  <a:pt x="847" y="816"/>
                </a:lnTo>
                <a:lnTo>
                  <a:pt x="847" y="816"/>
                </a:lnTo>
                <a:lnTo>
                  <a:pt x="847" y="816"/>
                </a:lnTo>
                <a:lnTo>
                  <a:pt x="847" y="818"/>
                </a:lnTo>
                <a:lnTo>
                  <a:pt x="847" y="818"/>
                </a:lnTo>
                <a:lnTo>
                  <a:pt x="847" y="819"/>
                </a:lnTo>
                <a:lnTo>
                  <a:pt x="847" y="819"/>
                </a:lnTo>
                <a:lnTo>
                  <a:pt x="847" y="821"/>
                </a:lnTo>
                <a:lnTo>
                  <a:pt x="847" y="821"/>
                </a:lnTo>
                <a:lnTo>
                  <a:pt x="847" y="821"/>
                </a:lnTo>
                <a:lnTo>
                  <a:pt x="847" y="823"/>
                </a:lnTo>
                <a:lnTo>
                  <a:pt x="846" y="823"/>
                </a:lnTo>
                <a:lnTo>
                  <a:pt x="846" y="824"/>
                </a:lnTo>
                <a:lnTo>
                  <a:pt x="846" y="826"/>
                </a:lnTo>
                <a:lnTo>
                  <a:pt x="846" y="826"/>
                </a:lnTo>
                <a:lnTo>
                  <a:pt x="846" y="828"/>
                </a:lnTo>
                <a:lnTo>
                  <a:pt x="846" y="828"/>
                </a:lnTo>
                <a:lnTo>
                  <a:pt x="847" y="828"/>
                </a:lnTo>
                <a:lnTo>
                  <a:pt x="847" y="828"/>
                </a:lnTo>
                <a:lnTo>
                  <a:pt x="847" y="829"/>
                </a:lnTo>
                <a:lnTo>
                  <a:pt x="847" y="829"/>
                </a:lnTo>
                <a:lnTo>
                  <a:pt x="846" y="831"/>
                </a:lnTo>
                <a:lnTo>
                  <a:pt x="846" y="831"/>
                </a:lnTo>
                <a:lnTo>
                  <a:pt x="847" y="831"/>
                </a:lnTo>
                <a:lnTo>
                  <a:pt x="847" y="833"/>
                </a:lnTo>
                <a:lnTo>
                  <a:pt x="847" y="833"/>
                </a:lnTo>
                <a:lnTo>
                  <a:pt x="847" y="835"/>
                </a:lnTo>
                <a:lnTo>
                  <a:pt x="839" y="838"/>
                </a:lnTo>
                <a:lnTo>
                  <a:pt x="839" y="838"/>
                </a:lnTo>
                <a:lnTo>
                  <a:pt x="837" y="840"/>
                </a:lnTo>
                <a:lnTo>
                  <a:pt x="837" y="843"/>
                </a:lnTo>
                <a:lnTo>
                  <a:pt x="837" y="843"/>
                </a:lnTo>
                <a:lnTo>
                  <a:pt x="836" y="843"/>
                </a:lnTo>
                <a:lnTo>
                  <a:pt x="834" y="845"/>
                </a:lnTo>
                <a:lnTo>
                  <a:pt x="832" y="846"/>
                </a:lnTo>
                <a:lnTo>
                  <a:pt x="832" y="846"/>
                </a:lnTo>
                <a:lnTo>
                  <a:pt x="832" y="846"/>
                </a:lnTo>
                <a:lnTo>
                  <a:pt x="832" y="848"/>
                </a:lnTo>
                <a:lnTo>
                  <a:pt x="832" y="850"/>
                </a:lnTo>
                <a:lnTo>
                  <a:pt x="832" y="850"/>
                </a:lnTo>
                <a:lnTo>
                  <a:pt x="825" y="856"/>
                </a:lnTo>
                <a:lnTo>
                  <a:pt x="825" y="858"/>
                </a:lnTo>
                <a:lnTo>
                  <a:pt x="825" y="858"/>
                </a:lnTo>
                <a:lnTo>
                  <a:pt x="825" y="858"/>
                </a:lnTo>
                <a:lnTo>
                  <a:pt x="825" y="860"/>
                </a:lnTo>
                <a:lnTo>
                  <a:pt x="825" y="860"/>
                </a:lnTo>
                <a:lnTo>
                  <a:pt x="825" y="860"/>
                </a:lnTo>
                <a:lnTo>
                  <a:pt x="825" y="861"/>
                </a:lnTo>
                <a:lnTo>
                  <a:pt x="825" y="861"/>
                </a:lnTo>
                <a:lnTo>
                  <a:pt x="827" y="863"/>
                </a:lnTo>
                <a:lnTo>
                  <a:pt x="829" y="865"/>
                </a:lnTo>
                <a:lnTo>
                  <a:pt x="829" y="865"/>
                </a:lnTo>
                <a:lnTo>
                  <a:pt x="829" y="865"/>
                </a:lnTo>
                <a:lnTo>
                  <a:pt x="829" y="866"/>
                </a:lnTo>
                <a:lnTo>
                  <a:pt x="829" y="868"/>
                </a:lnTo>
                <a:lnTo>
                  <a:pt x="829" y="870"/>
                </a:lnTo>
                <a:lnTo>
                  <a:pt x="831" y="871"/>
                </a:lnTo>
                <a:lnTo>
                  <a:pt x="831" y="871"/>
                </a:lnTo>
                <a:lnTo>
                  <a:pt x="831" y="871"/>
                </a:lnTo>
                <a:lnTo>
                  <a:pt x="827" y="871"/>
                </a:lnTo>
                <a:lnTo>
                  <a:pt x="827" y="871"/>
                </a:lnTo>
                <a:lnTo>
                  <a:pt x="827" y="873"/>
                </a:lnTo>
                <a:lnTo>
                  <a:pt x="825" y="873"/>
                </a:lnTo>
                <a:lnTo>
                  <a:pt x="825" y="875"/>
                </a:lnTo>
                <a:lnTo>
                  <a:pt x="825" y="875"/>
                </a:lnTo>
                <a:lnTo>
                  <a:pt x="825" y="878"/>
                </a:lnTo>
                <a:lnTo>
                  <a:pt x="824" y="878"/>
                </a:lnTo>
                <a:lnTo>
                  <a:pt x="824" y="878"/>
                </a:lnTo>
                <a:lnTo>
                  <a:pt x="824" y="878"/>
                </a:lnTo>
                <a:lnTo>
                  <a:pt x="824" y="878"/>
                </a:lnTo>
                <a:lnTo>
                  <a:pt x="822" y="878"/>
                </a:lnTo>
                <a:lnTo>
                  <a:pt x="822" y="878"/>
                </a:lnTo>
                <a:lnTo>
                  <a:pt x="822" y="878"/>
                </a:lnTo>
                <a:lnTo>
                  <a:pt x="822" y="877"/>
                </a:lnTo>
                <a:lnTo>
                  <a:pt x="820" y="877"/>
                </a:lnTo>
                <a:lnTo>
                  <a:pt x="820" y="877"/>
                </a:lnTo>
                <a:lnTo>
                  <a:pt x="819" y="877"/>
                </a:lnTo>
                <a:lnTo>
                  <a:pt x="819" y="877"/>
                </a:lnTo>
                <a:lnTo>
                  <a:pt x="817" y="878"/>
                </a:lnTo>
                <a:lnTo>
                  <a:pt x="815" y="882"/>
                </a:lnTo>
                <a:lnTo>
                  <a:pt x="814" y="882"/>
                </a:lnTo>
                <a:lnTo>
                  <a:pt x="814" y="883"/>
                </a:lnTo>
                <a:lnTo>
                  <a:pt x="814" y="885"/>
                </a:lnTo>
                <a:lnTo>
                  <a:pt x="814" y="885"/>
                </a:lnTo>
                <a:lnTo>
                  <a:pt x="814" y="885"/>
                </a:lnTo>
                <a:lnTo>
                  <a:pt x="812" y="885"/>
                </a:lnTo>
                <a:lnTo>
                  <a:pt x="809" y="887"/>
                </a:lnTo>
                <a:lnTo>
                  <a:pt x="807" y="888"/>
                </a:lnTo>
                <a:lnTo>
                  <a:pt x="805" y="890"/>
                </a:lnTo>
                <a:lnTo>
                  <a:pt x="804" y="890"/>
                </a:lnTo>
                <a:lnTo>
                  <a:pt x="804" y="892"/>
                </a:lnTo>
                <a:lnTo>
                  <a:pt x="804" y="893"/>
                </a:lnTo>
                <a:lnTo>
                  <a:pt x="804" y="893"/>
                </a:lnTo>
                <a:lnTo>
                  <a:pt x="800" y="897"/>
                </a:lnTo>
                <a:lnTo>
                  <a:pt x="800" y="897"/>
                </a:lnTo>
                <a:lnTo>
                  <a:pt x="800" y="898"/>
                </a:lnTo>
                <a:lnTo>
                  <a:pt x="800" y="898"/>
                </a:lnTo>
                <a:lnTo>
                  <a:pt x="800" y="898"/>
                </a:lnTo>
                <a:lnTo>
                  <a:pt x="800" y="900"/>
                </a:lnTo>
                <a:lnTo>
                  <a:pt x="802" y="900"/>
                </a:lnTo>
                <a:lnTo>
                  <a:pt x="802" y="902"/>
                </a:lnTo>
                <a:lnTo>
                  <a:pt x="800" y="902"/>
                </a:lnTo>
                <a:lnTo>
                  <a:pt x="800" y="902"/>
                </a:lnTo>
                <a:lnTo>
                  <a:pt x="797" y="903"/>
                </a:lnTo>
                <a:lnTo>
                  <a:pt x="794" y="903"/>
                </a:lnTo>
                <a:lnTo>
                  <a:pt x="787" y="905"/>
                </a:lnTo>
                <a:lnTo>
                  <a:pt x="785" y="907"/>
                </a:lnTo>
                <a:lnTo>
                  <a:pt x="785" y="907"/>
                </a:lnTo>
                <a:lnTo>
                  <a:pt x="783" y="910"/>
                </a:lnTo>
                <a:lnTo>
                  <a:pt x="783" y="910"/>
                </a:lnTo>
                <a:lnTo>
                  <a:pt x="782" y="910"/>
                </a:lnTo>
                <a:lnTo>
                  <a:pt x="778" y="912"/>
                </a:lnTo>
                <a:lnTo>
                  <a:pt x="778" y="914"/>
                </a:lnTo>
                <a:lnTo>
                  <a:pt x="780" y="914"/>
                </a:lnTo>
                <a:lnTo>
                  <a:pt x="780" y="914"/>
                </a:lnTo>
                <a:lnTo>
                  <a:pt x="783" y="914"/>
                </a:lnTo>
                <a:lnTo>
                  <a:pt x="785" y="914"/>
                </a:lnTo>
                <a:lnTo>
                  <a:pt x="785" y="914"/>
                </a:lnTo>
                <a:lnTo>
                  <a:pt x="785" y="914"/>
                </a:lnTo>
                <a:lnTo>
                  <a:pt x="785" y="915"/>
                </a:lnTo>
                <a:lnTo>
                  <a:pt x="787" y="915"/>
                </a:lnTo>
                <a:lnTo>
                  <a:pt x="787" y="919"/>
                </a:lnTo>
                <a:lnTo>
                  <a:pt x="787" y="919"/>
                </a:lnTo>
                <a:lnTo>
                  <a:pt x="788" y="920"/>
                </a:lnTo>
                <a:lnTo>
                  <a:pt x="788" y="920"/>
                </a:lnTo>
                <a:lnTo>
                  <a:pt x="788" y="920"/>
                </a:lnTo>
                <a:lnTo>
                  <a:pt x="788" y="922"/>
                </a:lnTo>
                <a:lnTo>
                  <a:pt x="790" y="924"/>
                </a:lnTo>
                <a:lnTo>
                  <a:pt x="790" y="924"/>
                </a:lnTo>
                <a:lnTo>
                  <a:pt x="790" y="925"/>
                </a:lnTo>
                <a:lnTo>
                  <a:pt x="790" y="927"/>
                </a:lnTo>
                <a:lnTo>
                  <a:pt x="790" y="927"/>
                </a:lnTo>
                <a:lnTo>
                  <a:pt x="790" y="927"/>
                </a:lnTo>
                <a:lnTo>
                  <a:pt x="790" y="929"/>
                </a:lnTo>
                <a:lnTo>
                  <a:pt x="790" y="929"/>
                </a:lnTo>
                <a:lnTo>
                  <a:pt x="783" y="929"/>
                </a:lnTo>
                <a:lnTo>
                  <a:pt x="782" y="929"/>
                </a:lnTo>
                <a:lnTo>
                  <a:pt x="782" y="930"/>
                </a:lnTo>
                <a:lnTo>
                  <a:pt x="782" y="930"/>
                </a:lnTo>
                <a:lnTo>
                  <a:pt x="782" y="930"/>
                </a:lnTo>
                <a:lnTo>
                  <a:pt x="782" y="932"/>
                </a:lnTo>
                <a:lnTo>
                  <a:pt x="780" y="932"/>
                </a:lnTo>
                <a:lnTo>
                  <a:pt x="780" y="934"/>
                </a:lnTo>
                <a:lnTo>
                  <a:pt x="780" y="934"/>
                </a:lnTo>
                <a:lnTo>
                  <a:pt x="780" y="934"/>
                </a:lnTo>
                <a:lnTo>
                  <a:pt x="780" y="934"/>
                </a:lnTo>
                <a:lnTo>
                  <a:pt x="778" y="935"/>
                </a:lnTo>
                <a:lnTo>
                  <a:pt x="778" y="935"/>
                </a:lnTo>
                <a:lnTo>
                  <a:pt x="778" y="935"/>
                </a:lnTo>
                <a:lnTo>
                  <a:pt x="778" y="937"/>
                </a:lnTo>
                <a:lnTo>
                  <a:pt x="778" y="937"/>
                </a:lnTo>
                <a:lnTo>
                  <a:pt x="778" y="939"/>
                </a:lnTo>
                <a:lnTo>
                  <a:pt x="777" y="939"/>
                </a:lnTo>
                <a:lnTo>
                  <a:pt x="777" y="939"/>
                </a:lnTo>
                <a:lnTo>
                  <a:pt x="777" y="939"/>
                </a:lnTo>
                <a:lnTo>
                  <a:pt x="775" y="939"/>
                </a:lnTo>
                <a:lnTo>
                  <a:pt x="773" y="939"/>
                </a:lnTo>
                <a:lnTo>
                  <a:pt x="773" y="940"/>
                </a:lnTo>
                <a:lnTo>
                  <a:pt x="773" y="940"/>
                </a:lnTo>
                <a:lnTo>
                  <a:pt x="773" y="940"/>
                </a:lnTo>
                <a:lnTo>
                  <a:pt x="773" y="942"/>
                </a:lnTo>
                <a:lnTo>
                  <a:pt x="773" y="942"/>
                </a:lnTo>
                <a:lnTo>
                  <a:pt x="775" y="944"/>
                </a:lnTo>
                <a:lnTo>
                  <a:pt x="775" y="944"/>
                </a:lnTo>
                <a:lnTo>
                  <a:pt x="775" y="944"/>
                </a:lnTo>
                <a:lnTo>
                  <a:pt x="775" y="945"/>
                </a:lnTo>
                <a:lnTo>
                  <a:pt x="773" y="945"/>
                </a:lnTo>
                <a:lnTo>
                  <a:pt x="773" y="947"/>
                </a:lnTo>
                <a:lnTo>
                  <a:pt x="773" y="947"/>
                </a:lnTo>
                <a:lnTo>
                  <a:pt x="773" y="947"/>
                </a:lnTo>
                <a:lnTo>
                  <a:pt x="773" y="949"/>
                </a:lnTo>
                <a:lnTo>
                  <a:pt x="773" y="949"/>
                </a:lnTo>
                <a:lnTo>
                  <a:pt x="773" y="949"/>
                </a:lnTo>
                <a:lnTo>
                  <a:pt x="773" y="951"/>
                </a:lnTo>
                <a:lnTo>
                  <a:pt x="773" y="951"/>
                </a:lnTo>
                <a:lnTo>
                  <a:pt x="773" y="951"/>
                </a:lnTo>
                <a:lnTo>
                  <a:pt x="772" y="952"/>
                </a:lnTo>
                <a:lnTo>
                  <a:pt x="772" y="952"/>
                </a:lnTo>
                <a:lnTo>
                  <a:pt x="772" y="954"/>
                </a:lnTo>
                <a:lnTo>
                  <a:pt x="773" y="954"/>
                </a:lnTo>
                <a:lnTo>
                  <a:pt x="773" y="954"/>
                </a:lnTo>
                <a:lnTo>
                  <a:pt x="775" y="956"/>
                </a:lnTo>
                <a:lnTo>
                  <a:pt x="775" y="956"/>
                </a:lnTo>
                <a:lnTo>
                  <a:pt x="775" y="957"/>
                </a:lnTo>
                <a:lnTo>
                  <a:pt x="777" y="957"/>
                </a:lnTo>
                <a:lnTo>
                  <a:pt x="777" y="957"/>
                </a:lnTo>
                <a:lnTo>
                  <a:pt x="777" y="959"/>
                </a:lnTo>
                <a:lnTo>
                  <a:pt x="775" y="959"/>
                </a:lnTo>
                <a:lnTo>
                  <a:pt x="775" y="959"/>
                </a:lnTo>
                <a:lnTo>
                  <a:pt x="775" y="961"/>
                </a:lnTo>
                <a:lnTo>
                  <a:pt x="773" y="961"/>
                </a:lnTo>
                <a:lnTo>
                  <a:pt x="770" y="962"/>
                </a:lnTo>
                <a:lnTo>
                  <a:pt x="770" y="962"/>
                </a:lnTo>
                <a:lnTo>
                  <a:pt x="768" y="964"/>
                </a:lnTo>
                <a:lnTo>
                  <a:pt x="768" y="964"/>
                </a:lnTo>
                <a:lnTo>
                  <a:pt x="768" y="964"/>
                </a:lnTo>
                <a:lnTo>
                  <a:pt x="768" y="966"/>
                </a:lnTo>
                <a:lnTo>
                  <a:pt x="768" y="966"/>
                </a:lnTo>
                <a:lnTo>
                  <a:pt x="770" y="967"/>
                </a:lnTo>
                <a:lnTo>
                  <a:pt x="770" y="969"/>
                </a:lnTo>
                <a:lnTo>
                  <a:pt x="772" y="969"/>
                </a:lnTo>
                <a:lnTo>
                  <a:pt x="772" y="971"/>
                </a:lnTo>
                <a:lnTo>
                  <a:pt x="772" y="971"/>
                </a:lnTo>
                <a:lnTo>
                  <a:pt x="773" y="971"/>
                </a:lnTo>
                <a:lnTo>
                  <a:pt x="775" y="971"/>
                </a:lnTo>
                <a:lnTo>
                  <a:pt x="775" y="971"/>
                </a:lnTo>
                <a:lnTo>
                  <a:pt x="775" y="971"/>
                </a:lnTo>
                <a:lnTo>
                  <a:pt x="775" y="972"/>
                </a:lnTo>
                <a:lnTo>
                  <a:pt x="777" y="972"/>
                </a:lnTo>
                <a:lnTo>
                  <a:pt x="777" y="972"/>
                </a:lnTo>
                <a:lnTo>
                  <a:pt x="777" y="974"/>
                </a:lnTo>
                <a:lnTo>
                  <a:pt x="777" y="974"/>
                </a:lnTo>
                <a:lnTo>
                  <a:pt x="775" y="976"/>
                </a:lnTo>
                <a:lnTo>
                  <a:pt x="775" y="976"/>
                </a:lnTo>
                <a:lnTo>
                  <a:pt x="775" y="977"/>
                </a:lnTo>
                <a:lnTo>
                  <a:pt x="773" y="984"/>
                </a:lnTo>
                <a:lnTo>
                  <a:pt x="773" y="984"/>
                </a:lnTo>
                <a:lnTo>
                  <a:pt x="773" y="984"/>
                </a:lnTo>
                <a:lnTo>
                  <a:pt x="775" y="986"/>
                </a:lnTo>
                <a:lnTo>
                  <a:pt x="775" y="986"/>
                </a:lnTo>
                <a:lnTo>
                  <a:pt x="775" y="986"/>
                </a:lnTo>
                <a:lnTo>
                  <a:pt x="775" y="986"/>
                </a:lnTo>
                <a:lnTo>
                  <a:pt x="775" y="988"/>
                </a:lnTo>
                <a:lnTo>
                  <a:pt x="775" y="988"/>
                </a:lnTo>
                <a:lnTo>
                  <a:pt x="777" y="989"/>
                </a:lnTo>
                <a:lnTo>
                  <a:pt x="777" y="989"/>
                </a:lnTo>
                <a:lnTo>
                  <a:pt x="777" y="991"/>
                </a:lnTo>
                <a:lnTo>
                  <a:pt x="777" y="993"/>
                </a:lnTo>
                <a:lnTo>
                  <a:pt x="777" y="993"/>
                </a:lnTo>
                <a:lnTo>
                  <a:pt x="777" y="994"/>
                </a:lnTo>
                <a:lnTo>
                  <a:pt x="777" y="994"/>
                </a:lnTo>
                <a:lnTo>
                  <a:pt x="778" y="994"/>
                </a:lnTo>
                <a:lnTo>
                  <a:pt x="780" y="996"/>
                </a:lnTo>
                <a:lnTo>
                  <a:pt x="780" y="998"/>
                </a:lnTo>
                <a:lnTo>
                  <a:pt x="780" y="998"/>
                </a:lnTo>
                <a:lnTo>
                  <a:pt x="782" y="999"/>
                </a:lnTo>
                <a:lnTo>
                  <a:pt x="782" y="1001"/>
                </a:lnTo>
                <a:lnTo>
                  <a:pt x="782" y="1003"/>
                </a:lnTo>
                <a:lnTo>
                  <a:pt x="783" y="1004"/>
                </a:lnTo>
                <a:lnTo>
                  <a:pt x="783" y="1004"/>
                </a:lnTo>
                <a:lnTo>
                  <a:pt x="783" y="1004"/>
                </a:lnTo>
                <a:lnTo>
                  <a:pt x="783" y="1004"/>
                </a:lnTo>
                <a:lnTo>
                  <a:pt x="783" y="1004"/>
                </a:lnTo>
                <a:lnTo>
                  <a:pt x="783" y="1006"/>
                </a:lnTo>
                <a:lnTo>
                  <a:pt x="783" y="1006"/>
                </a:lnTo>
                <a:lnTo>
                  <a:pt x="783" y="1006"/>
                </a:lnTo>
                <a:lnTo>
                  <a:pt x="783" y="1006"/>
                </a:lnTo>
                <a:lnTo>
                  <a:pt x="787" y="1008"/>
                </a:lnTo>
                <a:lnTo>
                  <a:pt x="788" y="1008"/>
                </a:lnTo>
                <a:lnTo>
                  <a:pt x="788" y="1008"/>
                </a:lnTo>
                <a:lnTo>
                  <a:pt x="790" y="1009"/>
                </a:lnTo>
                <a:lnTo>
                  <a:pt x="792" y="1011"/>
                </a:lnTo>
                <a:lnTo>
                  <a:pt x="794" y="1013"/>
                </a:lnTo>
                <a:lnTo>
                  <a:pt x="794" y="1013"/>
                </a:lnTo>
                <a:lnTo>
                  <a:pt x="794" y="1013"/>
                </a:lnTo>
                <a:lnTo>
                  <a:pt x="794" y="1014"/>
                </a:lnTo>
                <a:lnTo>
                  <a:pt x="795" y="1014"/>
                </a:lnTo>
                <a:lnTo>
                  <a:pt x="795" y="1016"/>
                </a:lnTo>
                <a:lnTo>
                  <a:pt x="800" y="1016"/>
                </a:lnTo>
                <a:lnTo>
                  <a:pt x="802" y="1016"/>
                </a:lnTo>
                <a:lnTo>
                  <a:pt x="804" y="1016"/>
                </a:lnTo>
                <a:lnTo>
                  <a:pt x="805" y="1014"/>
                </a:lnTo>
                <a:lnTo>
                  <a:pt x="805" y="1014"/>
                </a:lnTo>
                <a:lnTo>
                  <a:pt x="807" y="1016"/>
                </a:lnTo>
                <a:lnTo>
                  <a:pt x="809" y="1016"/>
                </a:lnTo>
                <a:lnTo>
                  <a:pt x="812" y="1016"/>
                </a:lnTo>
                <a:lnTo>
                  <a:pt x="812" y="1016"/>
                </a:lnTo>
                <a:lnTo>
                  <a:pt x="812" y="1016"/>
                </a:lnTo>
                <a:lnTo>
                  <a:pt x="814" y="1014"/>
                </a:lnTo>
                <a:lnTo>
                  <a:pt x="814" y="1014"/>
                </a:lnTo>
                <a:lnTo>
                  <a:pt x="814" y="1013"/>
                </a:lnTo>
                <a:lnTo>
                  <a:pt x="815" y="1013"/>
                </a:lnTo>
                <a:lnTo>
                  <a:pt x="817" y="1013"/>
                </a:lnTo>
                <a:lnTo>
                  <a:pt x="817" y="1014"/>
                </a:lnTo>
                <a:lnTo>
                  <a:pt x="817" y="1014"/>
                </a:lnTo>
                <a:lnTo>
                  <a:pt x="817" y="1014"/>
                </a:lnTo>
                <a:lnTo>
                  <a:pt x="819" y="1014"/>
                </a:lnTo>
                <a:lnTo>
                  <a:pt x="819" y="1016"/>
                </a:lnTo>
                <a:lnTo>
                  <a:pt x="819" y="1016"/>
                </a:lnTo>
                <a:lnTo>
                  <a:pt x="819" y="1018"/>
                </a:lnTo>
                <a:lnTo>
                  <a:pt x="820" y="1018"/>
                </a:lnTo>
                <a:lnTo>
                  <a:pt x="820" y="1018"/>
                </a:lnTo>
                <a:lnTo>
                  <a:pt x="820" y="1018"/>
                </a:lnTo>
                <a:lnTo>
                  <a:pt x="822" y="1016"/>
                </a:lnTo>
                <a:lnTo>
                  <a:pt x="822" y="1016"/>
                </a:lnTo>
                <a:lnTo>
                  <a:pt x="822" y="1016"/>
                </a:lnTo>
                <a:lnTo>
                  <a:pt x="822" y="1016"/>
                </a:lnTo>
                <a:lnTo>
                  <a:pt x="824" y="1016"/>
                </a:lnTo>
                <a:lnTo>
                  <a:pt x="824" y="1016"/>
                </a:lnTo>
                <a:lnTo>
                  <a:pt x="824" y="1016"/>
                </a:lnTo>
                <a:lnTo>
                  <a:pt x="824" y="1016"/>
                </a:lnTo>
                <a:lnTo>
                  <a:pt x="824" y="1016"/>
                </a:lnTo>
                <a:lnTo>
                  <a:pt x="825" y="1018"/>
                </a:lnTo>
                <a:lnTo>
                  <a:pt x="825" y="1018"/>
                </a:lnTo>
                <a:lnTo>
                  <a:pt x="825" y="1018"/>
                </a:lnTo>
                <a:lnTo>
                  <a:pt x="825" y="1019"/>
                </a:lnTo>
                <a:lnTo>
                  <a:pt x="825" y="1021"/>
                </a:lnTo>
                <a:lnTo>
                  <a:pt x="825" y="1023"/>
                </a:lnTo>
                <a:lnTo>
                  <a:pt x="825" y="1023"/>
                </a:lnTo>
                <a:lnTo>
                  <a:pt x="825" y="1025"/>
                </a:lnTo>
                <a:lnTo>
                  <a:pt x="824" y="1026"/>
                </a:lnTo>
                <a:lnTo>
                  <a:pt x="824" y="1026"/>
                </a:lnTo>
                <a:lnTo>
                  <a:pt x="824" y="1028"/>
                </a:lnTo>
                <a:lnTo>
                  <a:pt x="824" y="1030"/>
                </a:lnTo>
                <a:lnTo>
                  <a:pt x="824" y="1030"/>
                </a:lnTo>
                <a:lnTo>
                  <a:pt x="824" y="1031"/>
                </a:lnTo>
                <a:lnTo>
                  <a:pt x="824" y="1033"/>
                </a:lnTo>
                <a:lnTo>
                  <a:pt x="824" y="1033"/>
                </a:lnTo>
                <a:lnTo>
                  <a:pt x="825" y="1035"/>
                </a:lnTo>
                <a:lnTo>
                  <a:pt x="827" y="1038"/>
                </a:lnTo>
                <a:lnTo>
                  <a:pt x="827" y="1040"/>
                </a:lnTo>
                <a:lnTo>
                  <a:pt x="827" y="1040"/>
                </a:lnTo>
                <a:lnTo>
                  <a:pt x="827" y="1040"/>
                </a:lnTo>
                <a:lnTo>
                  <a:pt x="829" y="1041"/>
                </a:lnTo>
                <a:lnTo>
                  <a:pt x="829" y="1041"/>
                </a:lnTo>
                <a:lnTo>
                  <a:pt x="827" y="1043"/>
                </a:lnTo>
                <a:lnTo>
                  <a:pt x="827" y="1043"/>
                </a:lnTo>
                <a:lnTo>
                  <a:pt x="827" y="1045"/>
                </a:lnTo>
                <a:lnTo>
                  <a:pt x="827" y="1046"/>
                </a:lnTo>
                <a:lnTo>
                  <a:pt x="827" y="1046"/>
                </a:lnTo>
                <a:lnTo>
                  <a:pt x="827" y="1048"/>
                </a:lnTo>
                <a:lnTo>
                  <a:pt x="827" y="1051"/>
                </a:lnTo>
                <a:lnTo>
                  <a:pt x="827" y="1051"/>
                </a:lnTo>
                <a:lnTo>
                  <a:pt x="827" y="1053"/>
                </a:lnTo>
                <a:lnTo>
                  <a:pt x="827" y="1053"/>
                </a:lnTo>
                <a:lnTo>
                  <a:pt x="827" y="1053"/>
                </a:lnTo>
                <a:lnTo>
                  <a:pt x="829" y="1055"/>
                </a:lnTo>
                <a:lnTo>
                  <a:pt x="829" y="1055"/>
                </a:lnTo>
                <a:lnTo>
                  <a:pt x="829" y="1055"/>
                </a:lnTo>
                <a:lnTo>
                  <a:pt x="831" y="1056"/>
                </a:lnTo>
                <a:lnTo>
                  <a:pt x="831" y="1056"/>
                </a:lnTo>
                <a:lnTo>
                  <a:pt x="831" y="1056"/>
                </a:lnTo>
                <a:lnTo>
                  <a:pt x="829" y="1056"/>
                </a:lnTo>
                <a:lnTo>
                  <a:pt x="829" y="1058"/>
                </a:lnTo>
                <a:lnTo>
                  <a:pt x="829" y="1058"/>
                </a:lnTo>
                <a:lnTo>
                  <a:pt x="827" y="1060"/>
                </a:lnTo>
                <a:lnTo>
                  <a:pt x="825" y="1060"/>
                </a:lnTo>
                <a:lnTo>
                  <a:pt x="822" y="1060"/>
                </a:lnTo>
                <a:lnTo>
                  <a:pt x="822" y="1058"/>
                </a:lnTo>
                <a:lnTo>
                  <a:pt x="822" y="1058"/>
                </a:lnTo>
                <a:lnTo>
                  <a:pt x="820" y="1058"/>
                </a:lnTo>
                <a:lnTo>
                  <a:pt x="820" y="1058"/>
                </a:lnTo>
                <a:lnTo>
                  <a:pt x="820" y="1058"/>
                </a:lnTo>
                <a:lnTo>
                  <a:pt x="820" y="1058"/>
                </a:lnTo>
                <a:lnTo>
                  <a:pt x="820" y="1058"/>
                </a:lnTo>
                <a:lnTo>
                  <a:pt x="820" y="1058"/>
                </a:lnTo>
                <a:lnTo>
                  <a:pt x="819" y="1058"/>
                </a:lnTo>
                <a:lnTo>
                  <a:pt x="819" y="1058"/>
                </a:lnTo>
                <a:lnTo>
                  <a:pt x="817" y="1058"/>
                </a:lnTo>
                <a:lnTo>
                  <a:pt x="817" y="1058"/>
                </a:lnTo>
                <a:lnTo>
                  <a:pt x="815" y="1056"/>
                </a:lnTo>
                <a:lnTo>
                  <a:pt x="815" y="1056"/>
                </a:lnTo>
                <a:lnTo>
                  <a:pt x="812" y="1058"/>
                </a:lnTo>
                <a:lnTo>
                  <a:pt x="810" y="1058"/>
                </a:lnTo>
                <a:lnTo>
                  <a:pt x="810" y="1060"/>
                </a:lnTo>
                <a:lnTo>
                  <a:pt x="810" y="1060"/>
                </a:lnTo>
                <a:lnTo>
                  <a:pt x="807" y="1060"/>
                </a:lnTo>
                <a:lnTo>
                  <a:pt x="807" y="1060"/>
                </a:lnTo>
                <a:lnTo>
                  <a:pt x="807" y="1062"/>
                </a:lnTo>
                <a:lnTo>
                  <a:pt x="807" y="1062"/>
                </a:lnTo>
                <a:lnTo>
                  <a:pt x="807" y="1062"/>
                </a:lnTo>
                <a:lnTo>
                  <a:pt x="807" y="1062"/>
                </a:lnTo>
                <a:lnTo>
                  <a:pt x="807" y="1062"/>
                </a:lnTo>
                <a:lnTo>
                  <a:pt x="807" y="1063"/>
                </a:lnTo>
                <a:lnTo>
                  <a:pt x="807" y="1063"/>
                </a:lnTo>
                <a:lnTo>
                  <a:pt x="809" y="1063"/>
                </a:lnTo>
                <a:lnTo>
                  <a:pt x="809" y="1063"/>
                </a:lnTo>
                <a:lnTo>
                  <a:pt x="809" y="1065"/>
                </a:lnTo>
                <a:lnTo>
                  <a:pt x="807" y="1067"/>
                </a:lnTo>
                <a:lnTo>
                  <a:pt x="807" y="1067"/>
                </a:lnTo>
                <a:lnTo>
                  <a:pt x="807" y="1067"/>
                </a:lnTo>
                <a:lnTo>
                  <a:pt x="807" y="1068"/>
                </a:lnTo>
                <a:lnTo>
                  <a:pt x="807" y="1068"/>
                </a:lnTo>
                <a:lnTo>
                  <a:pt x="805" y="1068"/>
                </a:lnTo>
                <a:lnTo>
                  <a:pt x="802" y="1070"/>
                </a:lnTo>
                <a:lnTo>
                  <a:pt x="802" y="1070"/>
                </a:lnTo>
                <a:lnTo>
                  <a:pt x="800" y="1072"/>
                </a:lnTo>
                <a:lnTo>
                  <a:pt x="799" y="1073"/>
                </a:lnTo>
                <a:lnTo>
                  <a:pt x="799" y="1075"/>
                </a:lnTo>
                <a:lnTo>
                  <a:pt x="797" y="1075"/>
                </a:lnTo>
                <a:lnTo>
                  <a:pt x="797" y="1075"/>
                </a:lnTo>
                <a:lnTo>
                  <a:pt x="799" y="1077"/>
                </a:lnTo>
                <a:lnTo>
                  <a:pt x="799" y="1078"/>
                </a:lnTo>
                <a:lnTo>
                  <a:pt x="799" y="1078"/>
                </a:lnTo>
                <a:lnTo>
                  <a:pt x="799" y="1080"/>
                </a:lnTo>
                <a:lnTo>
                  <a:pt x="799" y="1080"/>
                </a:lnTo>
                <a:lnTo>
                  <a:pt x="799" y="1082"/>
                </a:lnTo>
                <a:lnTo>
                  <a:pt x="799" y="1082"/>
                </a:lnTo>
                <a:lnTo>
                  <a:pt x="802" y="1085"/>
                </a:lnTo>
                <a:lnTo>
                  <a:pt x="802" y="1085"/>
                </a:lnTo>
                <a:lnTo>
                  <a:pt x="802" y="1085"/>
                </a:lnTo>
                <a:lnTo>
                  <a:pt x="802" y="1087"/>
                </a:lnTo>
                <a:lnTo>
                  <a:pt x="802" y="1087"/>
                </a:lnTo>
                <a:lnTo>
                  <a:pt x="802" y="1088"/>
                </a:lnTo>
                <a:lnTo>
                  <a:pt x="802" y="1088"/>
                </a:lnTo>
                <a:lnTo>
                  <a:pt x="802" y="1088"/>
                </a:lnTo>
                <a:lnTo>
                  <a:pt x="802" y="1090"/>
                </a:lnTo>
                <a:lnTo>
                  <a:pt x="802" y="1090"/>
                </a:lnTo>
                <a:lnTo>
                  <a:pt x="804" y="1092"/>
                </a:lnTo>
                <a:lnTo>
                  <a:pt x="807" y="1095"/>
                </a:lnTo>
                <a:lnTo>
                  <a:pt x="809" y="1095"/>
                </a:lnTo>
                <a:lnTo>
                  <a:pt x="809" y="1097"/>
                </a:lnTo>
                <a:lnTo>
                  <a:pt x="809" y="1097"/>
                </a:lnTo>
                <a:lnTo>
                  <a:pt x="809" y="1097"/>
                </a:lnTo>
                <a:lnTo>
                  <a:pt x="812" y="1097"/>
                </a:lnTo>
                <a:lnTo>
                  <a:pt x="812" y="1097"/>
                </a:lnTo>
                <a:lnTo>
                  <a:pt x="812" y="1097"/>
                </a:lnTo>
                <a:lnTo>
                  <a:pt x="814" y="1097"/>
                </a:lnTo>
                <a:lnTo>
                  <a:pt x="814" y="1097"/>
                </a:lnTo>
                <a:lnTo>
                  <a:pt x="814" y="1097"/>
                </a:lnTo>
                <a:lnTo>
                  <a:pt x="815" y="1097"/>
                </a:lnTo>
                <a:lnTo>
                  <a:pt x="815" y="1097"/>
                </a:lnTo>
                <a:lnTo>
                  <a:pt x="815" y="1097"/>
                </a:lnTo>
                <a:lnTo>
                  <a:pt x="817" y="1095"/>
                </a:lnTo>
                <a:lnTo>
                  <a:pt x="817" y="1095"/>
                </a:lnTo>
                <a:lnTo>
                  <a:pt x="819" y="1095"/>
                </a:lnTo>
                <a:lnTo>
                  <a:pt x="819" y="1095"/>
                </a:lnTo>
                <a:lnTo>
                  <a:pt x="819" y="1095"/>
                </a:lnTo>
                <a:lnTo>
                  <a:pt x="819" y="1095"/>
                </a:lnTo>
                <a:lnTo>
                  <a:pt x="819" y="1095"/>
                </a:lnTo>
                <a:lnTo>
                  <a:pt x="820" y="1097"/>
                </a:lnTo>
                <a:lnTo>
                  <a:pt x="822" y="1098"/>
                </a:lnTo>
                <a:lnTo>
                  <a:pt x="822" y="1098"/>
                </a:lnTo>
                <a:lnTo>
                  <a:pt x="822" y="1100"/>
                </a:lnTo>
                <a:lnTo>
                  <a:pt x="822" y="1100"/>
                </a:lnTo>
                <a:lnTo>
                  <a:pt x="822" y="1102"/>
                </a:lnTo>
                <a:lnTo>
                  <a:pt x="822" y="1102"/>
                </a:lnTo>
                <a:lnTo>
                  <a:pt x="822" y="1104"/>
                </a:lnTo>
                <a:lnTo>
                  <a:pt x="822" y="1104"/>
                </a:lnTo>
                <a:lnTo>
                  <a:pt x="824" y="1105"/>
                </a:lnTo>
                <a:lnTo>
                  <a:pt x="824" y="1105"/>
                </a:lnTo>
                <a:lnTo>
                  <a:pt x="824" y="1107"/>
                </a:lnTo>
                <a:lnTo>
                  <a:pt x="824" y="1107"/>
                </a:lnTo>
                <a:lnTo>
                  <a:pt x="822" y="1107"/>
                </a:lnTo>
                <a:lnTo>
                  <a:pt x="822" y="1109"/>
                </a:lnTo>
                <a:lnTo>
                  <a:pt x="822" y="1109"/>
                </a:lnTo>
                <a:lnTo>
                  <a:pt x="820" y="1110"/>
                </a:lnTo>
                <a:lnTo>
                  <a:pt x="820" y="1110"/>
                </a:lnTo>
                <a:lnTo>
                  <a:pt x="822" y="1110"/>
                </a:lnTo>
                <a:lnTo>
                  <a:pt x="822" y="1112"/>
                </a:lnTo>
                <a:lnTo>
                  <a:pt x="824" y="1114"/>
                </a:lnTo>
                <a:lnTo>
                  <a:pt x="824" y="1114"/>
                </a:lnTo>
                <a:lnTo>
                  <a:pt x="825" y="1114"/>
                </a:lnTo>
                <a:lnTo>
                  <a:pt x="825" y="1114"/>
                </a:lnTo>
                <a:lnTo>
                  <a:pt x="827" y="1114"/>
                </a:lnTo>
                <a:lnTo>
                  <a:pt x="827" y="1115"/>
                </a:lnTo>
                <a:lnTo>
                  <a:pt x="827" y="1115"/>
                </a:lnTo>
                <a:lnTo>
                  <a:pt x="827" y="1117"/>
                </a:lnTo>
                <a:lnTo>
                  <a:pt x="827" y="1117"/>
                </a:lnTo>
                <a:lnTo>
                  <a:pt x="827" y="1117"/>
                </a:lnTo>
                <a:lnTo>
                  <a:pt x="827" y="1119"/>
                </a:lnTo>
                <a:lnTo>
                  <a:pt x="829" y="1119"/>
                </a:lnTo>
                <a:lnTo>
                  <a:pt x="829" y="1120"/>
                </a:lnTo>
                <a:lnTo>
                  <a:pt x="829" y="1120"/>
                </a:lnTo>
                <a:lnTo>
                  <a:pt x="829" y="1120"/>
                </a:lnTo>
                <a:lnTo>
                  <a:pt x="829" y="1122"/>
                </a:lnTo>
                <a:lnTo>
                  <a:pt x="829" y="1124"/>
                </a:lnTo>
                <a:lnTo>
                  <a:pt x="829" y="1125"/>
                </a:lnTo>
                <a:lnTo>
                  <a:pt x="829" y="1125"/>
                </a:lnTo>
                <a:lnTo>
                  <a:pt x="829" y="1125"/>
                </a:lnTo>
                <a:lnTo>
                  <a:pt x="831" y="1127"/>
                </a:lnTo>
                <a:lnTo>
                  <a:pt x="832" y="1129"/>
                </a:lnTo>
                <a:lnTo>
                  <a:pt x="832" y="1130"/>
                </a:lnTo>
                <a:lnTo>
                  <a:pt x="832" y="1130"/>
                </a:lnTo>
                <a:lnTo>
                  <a:pt x="831" y="1132"/>
                </a:lnTo>
                <a:lnTo>
                  <a:pt x="831" y="1134"/>
                </a:lnTo>
                <a:lnTo>
                  <a:pt x="829" y="1134"/>
                </a:lnTo>
                <a:lnTo>
                  <a:pt x="827" y="1134"/>
                </a:lnTo>
                <a:lnTo>
                  <a:pt x="824" y="1135"/>
                </a:lnTo>
                <a:lnTo>
                  <a:pt x="822" y="1135"/>
                </a:lnTo>
                <a:lnTo>
                  <a:pt x="822" y="1137"/>
                </a:lnTo>
                <a:lnTo>
                  <a:pt x="822" y="1137"/>
                </a:lnTo>
                <a:lnTo>
                  <a:pt x="820" y="1141"/>
                </a:lnTo>
                <a:lnTo>
                  <a:pt x="819" y="1142"/>
                </a:lnTo>
                <a:lnTo>
                  <a:pt x="819" y="1142"/>
                </a:lnTo>
                <a:lnTo>
                  <a:pt x="817" y="1144"/>
                </a:lnTo>
                <a:lnTo>
                  <a:pt x="815" y="1146"/>
                </a:lnTo>
                <a:lnTo>
                  <a:pt x="814" y="1146"/>
                </a:lnTo>
                <a:lnTo>
                  <a:pt x="814" y="1146"/>
                </a:lnTo>
                <a:lnTo>
                  <a:pt x="812" y="1147"/>
                </a:lnTo>
                <a:lnTo>
                  <a:pt x="812" y="1149"/>
                </a:lnTo>
                <a:lnTo>
                  <a:pt x="812" y="1151"/>
                </a:lnTo>
                <a:lnTo>
                  <a:pt x="812" y="1151"/>
                </a:lnTo>
                <a:lnTo>
                  <a:pt x="810" y="1152"/>
                </a:lnTo>
                <a:lnTo>
                  <a:pt x="810" y="1152"/>
                </a:lnTo>
                <a:lnTo>
                  <a:pt x="809" y="1152"/>
                </a:lnTo>
                <a:lnTo>
                  <a:pt x="809" y="1152"/>
                </a:lnTo>
                <a:lnTo>
                  <a:pt x="809" y="1152"/>
                </a:lnTo>
                <a:lnTo>
                  <a:pt x="807" y="1156"/>
                </a:lnTo>
                <a:lnTo>
                  <a:pt x="805" y="1159"/>
                </a:lnTo>
                <a:lnTo>
                  <a:pt x="805" y="1161"/>
                </a:lnTo>
                <a:lnTo>
                  <a:pt x="805" y="1161"/>
                </a:lnTo>
                <a:lnTo>
                  <a:pt x="805" y="1161"/>
                </a:lnTo>
                <a:lnTo>
                  <a:pt x="805" y="1162"/>
                </a:lnTo>
                <a:lnTo>
                  <a:pt x="807" y="1162"/>
                </a:lnTo>
                <a:lnTo>
                  <a:pt x="809" y="1164"/>
                </a:lnTo>
                <a:lnTo>
                  <a:pt x="809" y="1164"/>
                </a:lnTo>
                <a:lnTo>
                  <a:pt x="809" y="1164"/>
                </a:lnTo>
                <a:lnTo>
                  <a:pt x="809" y="1166"/>
                </a:lnTo>
                <a:lnTo>
                  <a:pt x="810" y="1166"/>
                </a:lnTo>
                <a:lnTo>
                  <a:pt x="810" y="1166"/>
                </a:lnTo>
                <a:lnTo>
                  <a:pt x="810" y="1167"/>
                </a:lnTo>
                <a:lnTo>
                  <a:pt x="812" y="1167"/>
                </a:lnTo>
                <a:lnTo>
                  <a:pt x="812" y="1169"/>
                </a:lnTo>
                <a:lnTo>
                  <a:pt x="812" y="1171"/>
                </a:lnTo>
                <a:lnTo>
                  <a:pt x="810" y="1171"/>
                </a:lnTo>
                <a:lnTo>
                  <a:pt x="810" y="1172"/>
                </a:lnTo>
                <a:lnTo>
                  <a:pt x="809" y="1174"/>
                </a:lnTo>
                <a:lnTo>
                  <a:pt x="809" y="1176"/>
                </a:lnTo>
                <a:lnTo>
                  <a:pt x="800" y="1178"/>
                </a:lnTo>
                <a:lnTo>
                  <a:pt x="800" y="1178"/>
                </a:lnTo>
                <a:lnTo>
                  <a:pt x="800" y="1179"/>
                </a:lnTo>
                <a:lnTo>
                  <a:pt x="800" y="1179"/>
                </a:lnTo>
                <a:lnTo>
                  <a:pt x="799" y="1181"/>
                </a:lnTo>
                <a:lnTo>
                  <a:pt x="799" y="1181"/>
                </a:lnTo>
                <a:lnTo>
                  <a:pt x="799" y="1181"/>
                </a:lnTo>
                <a:lnTo>
                  <a:pt x="799" y="1181"/>
                </a:lnTo>
                <a:lnTo>
                  <a:pt x="797" y="1179"/>
                </a:lnTo>
                <a:lnTo>
                  <a:pt x="795" y="1179"/>
                </a:lnTo>
                <a:lnTo>
                  <a:pt x="795" y="1179"/>
                </a:lnTo>
                <a:lnTo>
                  <a:pt x="795" y="1179"/>
                </a:lnTo>
                <a:lnTo>
                  <a:pt x="795" y="1181"/>
                </a:lnTo>
                <a:lnTo>
                  <a:pt x="794" y="1183"/>
                </a:lnTo>
                <a:lnTo>
                  <a:pt x="794" y="1183"/>
                </a:lnTo>
                <a:lnTo>
                  <a:pt x="792" y="1183"/>
                </a:lnTo>
                <a:lnTo>
                  <a:pt x="792" y="1183"/>
                </a:lnTo>
                <a:lnTo>
                  <a:pt x="792" y="1181"/>
                </a:lnTo>
                <a:lnTo>
                  <a:pt x="790" y="1179"/>
                </a:lnTo>
                <a:lnTo>
                  <a:pt x="788" y="1178"/>
                </a:lnTo>
                <a:lnTo>
                  <a:pt x="788" y="1174"/>
                </a:lnTo>
                <a:lnTo>
                  <a:pt x="788" y="1174"/>
                </a:lnTo>
                <a:lnTo>
                  <a:pt x="787" y="1172"/>
                </a:lnTo>
                <a:lnTo>
                  <a:pt x="787" y="1172"/>
                </a:lnTo>
                <a:lnTo>
                  <a:pt x="783" y="1172"/>
                </a:lnTo>
                <a:lnTo>
                  <a:pt x="782" y="1172"/>
                </a:lnTo>
                <a:lnTo>
                  <a:pt x="782" y="1172"/>
                </a:lnTo>
                <a:lnTo>
                  <a:pt x="780" y="1172"/>
                </a:lnTo>
                <a:lnTo>
                  <a:pt x="780" y="1171"/>
                </a:lnTo>
                <a:lnTo>
                  <a:pt x="780" y="1171"/>
                </a:lnTo>
                <a:lnTo>
                  <a:pt x="780" y="1171"/>
                </a:lnTo>
                <a:lnTo>
                  <a:pt x="778" y="1169"/>
                </a:lnTo>
                <a:lnTo>
                  <a:pt x="777" y="1169"/>
                </a:lnTo>
                <a:lnTo>
                  <a:pt x="770" y="1169"/>
                </a:lnTo>
                <a:lnTo>
                  <a:pt x="770" y="1169"/>
                </a:lnTo>
                <a:lnTo>
                  <a:pt x="770" y="1169"/>
                </a:lnTo>
                <a:lnTo>
                  <a:pt x="770" y="1171"/>
                </a:lnTo>
                <a:lnTo>
                  <a:pt x="768" y="1171"/>
                </a:lnTo>
                <a:lnTo>
                  <a:pt x="768" y="1172"/>
                </a:lnTo>
                <a:lnTo>
                  <a:pt x="768" y="1172"/>
                </a:lnTo>
                <a:lnTo>
                  <a:pt x="767" y="1172"/>
                </a:lnTo>
                <a:lnTo>
                  <a:pt x="765" y="1174"/>
                </a:lnTo>
                <a:lnTo>
                  <a:pt x="763" y="1174"/>
                </a:lnTo>
                <a:lnTo>
                  <a:pt x="762" y="1174"/>
                </a:lnTo>
                <a:lnTo>
                  <a:pt x="762" y="1174"/>
                </a:lnTo>
                <a:lnTo>
                  <a:pt x="762" y="1172"/>
                </a:lnTo>
                <a:lnTo>
                  <a:pt x="762" y="1172"/>
                </a:lnTo>
                <a:lnTo>
                  <a:pt x="765" y="1171"/>
                </a:lnTo>
                <a:lnTo>
                  <a:pt x="765" y="1171"/>
                </a:lnTo>
                <a:lnTo>
                  <a:pt x="765" y="1171"/>
                </a:lnTo>
                <a:lnTo>
                  <a:pt x="765" y="1171"/>
                </a:lnTo>
                <a:lnTo>
                  <a:pt x="765" y="1169"/>
                </a:lnTo>
                <a:lnTo>
                  <a:pt x="765" y="1169"/>
                </a:lnTo>
                <a:lnTo>
                  <a:pt x="765" y="1169"/>
                </a:lnTo>
                <a:lnTo>
                  <a:pt x="765" y="1167"/>
                </a:lnTo>
                <a:lnTo>
                  <a:pt x="765" y="1167"/>
                </a:lnTo>
                <a:lnTo>
                  <a:pt x="765" y="1166"/>
                </a:lnTo>
                <a:lnTo>
                  <a:pt x="765" y="1166"/>
                </a:lnTo>
                <a:lnTo>
                  <a:pt x="765" y="1164"/>
                </a:lnTo>
                <a:lnTo>
                  <a:pt x="765" y="1164"/>
                </a:lnTo>
                <a:lnTo>
                  <a:pt x="765" y="1162"/>
                </a:lnTo>
                <a:lnTo>
                  <a:pt x="765" y="1162"/>
                </a:lnTo>
                <a:lnTo>
                  <a:pt x="763" y="1162"/>
                </a:lnTo>
                <a:lnTo>
                  <a:pt x="763" y="1161"/>
                </a:lnTo>
                <a:lnTo>
                  <a:pt x="763" y="1161"/>
                </a:lnTo>
                <a:lnTo>
                  <a:pt x="762" y="1161"/>
                </a:lnTo>
                <a:lnTo>
                  <a:pt x="762" y="1159"/>
                </a:lnTo>
                <a:lnTo>
                  <a:pt x="762" y="1157"/>
                </a:lnTo>
                <a:lnTo>
                  <a:pt x="762" y="1157"/>
                </a:lnTo>
                <a:lnTo>
                  <a:pt x="762" y="1157"/>
                </a:lnTo>
                <a:lnTo>
                  <a:pt x="762" y="1157"/>
                </a:lnTo>
                <a:lnTo>
                  <a:pt x="760" y="1157"/>
                </a:lnTo>
                <a:lnTo>
                  <a:pt x="760" y="1157"/>
                </a:lnTo>
                <a:lnTo>
                  <a:pt x="758" y="1159"/>
                </a:lnTo>
                <a:lnTo>
                  <a:pt x="757" y="1159"/>
                </a:lnTo>
                <a:lnTo>
                  <a:pt x="757" y="1159"/>
                </a:lnTo>
                <a:lnTo>
                  <a:pt x="752" y="1156"/>
                </a:lnTo>
                <a:lnTo>
                  <a:pt x="750" y="1156"/>
                </a:lnTo>
                <a:lnTo>
                  <a:pt x="748" y="1157"/>
                </a:lnTo>
                <a:lnTo>
                  <a:pt x="746" y="1157"/>
                </a:lnTo>
                <a:lnTo>
                  <a:pt x="746" y="1157"/>
                </a:lnTo>
                <a:lnTo>
                  <a:pt x="746" y="1157"/>
                </a:lnTo>
                <a:lnTo>
                  <a:pt x="745" y="1157"/>
                </a:lnTo>
                <a:lnTo>
                  <a:pt x="745" y="1156"/>
                </a:lnTo>
                <a:lnTo>
                  <a:pt x="745" y="1154"/>
                </a:lnTo>
                <a:lnTo>
                  <a:pt x="745" y="1154"/>
                </a:lnTo>
                <a:lnTo>
                  <a:pt x="745" y="1154"/>
                </a:lnTo>
                <a:lnTo>
                  <a:pt x="745" y="1154"/>
                </a:lnTo>
                <a:lnTo>
                  <a:pt x="743" y="1152"/>
                </a:lnTo>
                <a:lnTo>
                  <a:pt x="743" y="1152"/>
                </a:lnTo>
                <a:lnTo>
                  <a:pt x="741" y="1151"/>
                </a:lnTo>
                <a:lnTo>
                  <a:pt x="741" y="1151"/>
                </a:lnTo>
                <a:lnTo>
                  <a:pt x="740" y="1151"/>
                </a:lnTo>
                <a:lnTo>
                  <a:pt x="740" y="1151"/>
                </a:lnTo>
                <a:lnTo>
                  <a:pt x="740" y="1149"/>
                </a:lnTo>
                <a:lnTo>
                  <a:pt x="740" y="1149"/>
                </a:lnTo>
                <a:lnTo>
                  <a:pt x="738" y="1149"/>
                </a:lnTo>
                <a:lnTo>
                  <a:pt x="736" y="1149"/>
                </a:lnTo>
                <a:lnTo>
                  <a:pt x="735" y="1149"/>
                </a:lnTo>
                <a:lnTo>
                  <a:pt x="735" y="1147"/>
                </a:lnTo>
                <a:lnTo>
                  <a:pt x="731" y="1144"/>
                </a:lnTo>
                <a:lnTo>
                  <a:pt x="731" y="1142"/>
                </a:lnTo>
                <a:lnTo>
                  <a:pt x="728" y="1137"/>
                </a:lnTo>
                <a:lnTo>
                  <a:pt x="728" y="1135"/>
                </a:lnTo>
                <a:lnTo>
                  <a:pt x="728" y="1135"/>
                </a:lnTo>
                <a:lnTo>
                  <a:pt x="726" y="1134"/>
                </a:lnTo>
                <a:lnTo>
                  <a:pt x="726" y="1134"/>
                </a:lnTo>
                <a:lnTo>
                  <a:pt x="726" y="1134"/>
                </a:lnTo>
                <a:lnTo>
                  <a:pt x="726" y="1134"/>
                </a:lnTo>
                <a:lnTo>
                  <a:pt x="726" y="1132"/>
                </a:lnTo>
                <a:lnTo>
                  <a:pt x="726" y="1132"/>
                </a:lnTo>
                <a:lnTo>
                  <a:pt x="725" y="1130"/>
                </a:lnTo>
                <a:lnTo>
                  <a:pt x="725" y="1129"/>
                </a:lnTo>
                <a:lnTo>
                  <a:pt x="726" y="1129"/>
                </a:lnTo>
                <a:lnTo>
                  <a:pt x="726" y="1129"/>
                </a:lnTo>
                <a:lnTo>
                  <a:pt x="726" y="1129"/>
                </a:lnTo>
                <a:lnTo>
                  <a:pt x="730" y="1129"/>
                </a:lnTo>
                <a:lnTo>
                  <a:pt x="730" y="1129"/>
                </a:lnTo>
                <a:lnTo>
                  <a:pt x="730" y="1129"/>
                </a:lnTo>
                <a:lnTo>
                  <a:pt x="730" y="1127"/>
                </a:lnTo>
                <a:lnTo>
                  <a:pt x="730" y="1127"/>
                </a:lnTo>
                <a:lnTo>
                  <a:pt x="730" y="1127"/>
                </a:lnTo>
                <a:lnTo>
                  <a:pt x="730" y="1127"/>
                </a:lnTo>
                <a:lnTo>
                  <a:pt x="730" y="1125"/>
                </a:lnTo>
                <a:lnTo>
                  <a:pt x="730" y="1125"/>
                </a:lnTo>
                <a:lnTo>
                  <a:pt x="725" y="1124"/>
                </a:lnTo>
                <a:lnTo>
                  <a:pt x="725" y="1124"/>
                </a:lnTo>
                <a:lnTo>
                  <a:pt x="723" y="1124"/>
                </a:lnTo>
                <a:lnTo>
                  <a:pt x="723" y="1125"/>
                </a:lnTo>
                <a:lnTo>
                  <a:pt x="721" y="1125"/>
                </a:lnTo>
                <a:lnTo>
                  <a:pt x="721" y="1127"/>
                </a:lnTo>
                <a:lnTo>
                  <a:pt x="718" y="1127"/>
                </a:lnTo>
                <a:lnTo>
                  <a:pt x="718" y="1127"/>
                </a:lnTo>
                <a:lnTo>
                  <a:pt x="716" y="1125"/>
                </a:lnTo>
                <a:lnTo>
                  <a:pt x="716" y="1125"/>
                </a:lnTo>
                <a:lnTo>
                  <a:pt x="715" y="1125"/>
                </a:lnTo>
                <a:lnTo>
                  <a:pt x="715" y="1124"/>
                </a:lnTo>
                <a:lnTo>
                  <a:pt x="715" y="1124"/>
                </a:lnTo>
                <a:lnTo>
                  <a:pt x="713" y="1122"/>
                </a:lnTo>
                <a:lnTo>
                  <a:pt x="713" y="1122"/>
                </a:lnTo>
                <a:lnTo>
                  <a:pt x="713" y="1122"/>
                </a:lnTo>
                <a:lnTo>
                  <a:pt x="709" y="1124"/>
                </a:lnTo>
                <a:lnTo>
                  <a:pt x="706" y="1127"/>
                </a:lnTo>
                <a:lnTo>
                  <a:pt x="706" y="1127"/>
                </a:lnTo>
                <a:lnTo>
                  <a:pt x="706" y="1129"/>
                </a:lnTo>
                <a:lnTo>
                  <a:pt x="706" y="1130"/>
                </a:lnTo>
                <a:lnTo>
                  <a:pt x="706" y="1130"/>
                </a:lnTo>
                <a:lnTo>
                  <a:pt x="706" y="1130"/>
                </a:lnTo>
                <a:lnTo>
                  <a:pt x="706" y="1132"/>
                </a:lnTo>
                <a:lnTo>
                  <a:pt x="706" y="1132"/>
                </a:lnTo>
                <a:lnTo>
                  <a:pt x="704" y="1132"/>
                </a:lnTo>
                <a:lnTo>
                  <a:pt x="703" y="1134"/>
                </a:lnTo>
                <a:lnTo>
                  <a:pt x="701" y="1134"/>
                </a:lnTo>
                <a:lnTo>
                  <a:pt x="696" y="1135"/>
                </a:lnTo>
                <a:lnTo>
                  <a:pt x="694" y="1134"/>
                </a:lnTo>
                <a:lnTo>
                  <a:pt x="693" y="1135"/>
                </a:lnTo>
                <a:lnTo>
                  <a:pt x="689" y="1137"/>
                </a:lnTo>
                <a:lnTo>
                  <a:pt x="688" y="1137"/>
                </a:lnTo>
                <a:lnTo>
                  <a:pt x="688" y="1135"/>
                </a:lnTo>
                <a:lnTo>
                  <a:pt x="688" y="1135"/>
                </a:lnTo>
                <a:lnTo>
                  <a:pt x="686" y="1135"/>
                </a:lnTo>
                <a:lnTo>
                  <a:pt x="686" y="1134"/>
                </a:lnTo>
                <a:lnTo>
                  <a:pt x="686" y="1134"/>
                </a:lnTo>
                <a:lnTo>
                  <a:pt x="686" y="1134"/>
                </a:lnTo>
                <a:lnTo>
                  <a:pt x="686" y="1132"/>
                </a:lnTo>
                <a:lnTo>
                  <a:pt x="686" y="1132"/>
                </a:lnTo>
                <a:lnTo>
                  <a:pt x="688" y="1132"/>
                </a:lnTo>
                <a:lnTo>
                  <a:pt x="688" y="1132"/>
                </a:lnTo>
                <a:lnTo>
                  <a:pt x="688" y="1132"/>
                </a:lnTo>
                <a:lnTo>
                  <a:pt x="688" y="1130"/>
                </a:lnTo>
                <a:lnTo>
                  <a:pt x="688" y="1130"/>
                </a:lnTo>
                <a:lnTo>
                  <a:pt x="688" y="1127"/>
                </a:lnTo>
                <a:lnTo>
                  <a:pt x="688" y="1125"/>
                </a:lnTo>
                <a:lnTo>
                  <a:pt x="688" y="1124"/>
                </a:lnTo>
                <a:lnTo>
                  <a:pt x="688" y="1122"/>
                </a:lnTo>
                <a:lnTo>
                  <a:pt x="686" y="1120"/>
                </a:lnTo>
                <a:lnTo>
                  <a:pt x="686" y="1119"/>
                </a:lnTo>
                <a:lnTo>
                  <a:pt x="686" y="1117"/>
                </a:lnTo>
                <a:lnTo>
                  <a:pt x="686" y="1117"/>
                </a:lnTo>
                <a:lnTo>
                  <a:pt x="686" y="1117"/>
                </a:lnTo>
                <a:lnTo>
                  <a:pt x="688" y="1117"/>
                </a:lnTo>
                <a:lnTo>
                  <a:pt x="691" y="1115"/>
                </a:lnTo>
                <a:lnTo>
                  <a:pt x="691" y="1114"/>
                </a:lnTo>
                <a:lnTo>
                  <a:pt x="691" y="1114"/>
                </a:lnTo>
                <a:lnTo>
                  <a:pt x="693" y="1112"/>
                </a:lnTo>
                <a:lnTo>
                  <a:pt x="693" y="1110"/>
                </a:lnTo>
                <a:lnTo>
                  <a:pt x="691" y="1110"/>
                </a:lnTo>
                <a:lnTo>
                  <a:pt x="691" y="1110"/>
                </a:lnTo>
                <a:lnTo>
                  <a:pt x="691" y="1110"/>
                </a:lnTo>
                <a:lnTo>
                  <a:pt x="689" y="1109"/>
                </a:lnTo>
                <a:lnTo>
                  <a:pt x="689" y="1109"/>
                </a:lnTo>
                <a:lnTo>
                  <a:pt x="689" y="1109"/>
                </a:lnTo>
                <a:lnTo>
                  <a:pt x="688" y="1107"/>
                </a:lnTo>
                <a:lnTo>
                  <a:pt x="688" y="1107"/>
                </a:lnTo>
                <a:lnTo>
                  <a:pt x="688" y="1105"/>
                </a:lnTo>
                <a:lnTo>
                  <a:pt x="686" y="1105"/>
                </a:lnTo>
                <a:lnTo>
                  <a:pt x="684" y="1104"/>
                </a:lnTo>
                <a:lnTo>
                  <a:pt x="684" y="1104"/>
                </a:lnTo>
                <a:lnTo>
                  <a:pt x="684" y="1104"/>
                </a:lnTo>
                <a:lnTo>
                  <a:pt x="684" y="1100"/>
                </a:lnTo>
                <a:lnTo>
                  <a:pt x="684" y="1100"/>
                </a:lnTo>
                <a:lnTo>
                  <a:pt x="684" y="1098"/>
                </a:lnTo>
                <a:lnTo>
                  <a:pt x="684" y="1098"/>
                </a:lnTo>
                <a:lnTo>
                  <a:pt x="683" y="1097"/>
                </a:lnTo>
                <a:lnTo>
                  <a:pt x="683" y="1097"/>
                </a:lnTo>
                <a:lnTo>
                  <a:pt x="683" y="1097"/>
                </a:lnTo>
                <a:lnTo>
                  <a:pt x="683" y="1095"/>
                </a:lnTo>
                <a:lnTo>
                  <a:pt x="684" y="1095"/>
                </a:lnTo>
                <a:lnTo>
                  <a:pt x="684" y="1095"/>
                </a:lnTo>
                <a:lnTo>
                  <a:pt x="684" y="1095"/>
                </a:lnTo>
                <a:lnTo>
                  <a:pt x="684" y="1093"/>
                </a:lnTo>
                <a:lnTo>
                  <a:pt x="681" y="1093"/>
                </a:lnTo>
                <a:lnTo>
                  <a:pt x="681" y="1093"/>
                </a:lnTo>
                <a:lnTo>
                  <a:pt x="679" y="1093"/>
                </a:lnTo>
                <a:lnTo>
                  <a:pt x="678" y="1093"/>
                </a:lnTo>
                <a:lnTo>
                  <a:pt x="674" y="1097"/>
                </a:lnTo>
                <a:lnTo>
                  <a:pt x="672" y="1098"/>
                </a:lnTo>
                <a:lnTo>
                  <a:pt x="672" y="1098"/>
                </a:lnTo>
                <a:lnTo>
                  <a:pt x="671" y="1098"/>
                </a:lnTo>
                <a:lnTo>
                  <a:pt x="669" y="1098"/>
                </a:lnTo>
                <a:lnTo>
                  <a:pt x="667" y="1100"/>
                </a:lnTo>
                <a:lnTo>
                  <a:pt x="667" y="1100"/>
                </a:lnTo>
                <a:lnTo>
                  <a:pt x="667" y="1100"/>
                </a:lnTo>
                <a:lnTo>
                  <a:pt x="666" y="1100"/>
                </a:lnTo>
                <a:lnTo>
                  <a:pt x="666" y="1100"/>
                </a:lnTo>
                <a:lnTo>
                  <a:pt x="666" y="1098"/>
                </a:lnTo>
                <a:lnTo>
                  <a:pt x="664" y="1097"/>
                </a:lnTo>
                <a:lnTo>
                  <a:pt x="664" y="1097"/>
                </a:lnTo>
                <a:lnTo>
                  <a:pt x="664" y="1097"/>
                </a:lnTo>
                <a:lnTo>
                  <a:pt x="661" y="1095"/>
                </a:lnTo>
                <a:lnTo>
                  <a:pt x="657" y="1093"/>
                </a:lnTo>
                <a:lnTo>
                  <a:pt x="654" y="1092"/>
                </a:lnTo>
                <a:lnTo>
                  <a:pt x="651" y="1092"/>
                </a:lnTo>
                <a:lnTo>
                  <a:pt x="651" y="1092"/>
                </a:lnTo>
                <a:lnTo>
                  <a:pt x="651" y="1092"/>
                </a:lnTo>
                <a:lnTo>
                  <a:pt x="649" y="1090"/>
                </a:lnTo>
                <a:lnTo>
                  <a:pt x="649" y="1088"/>
                </a:lnTo>
                <a:lnTo>
                  <a:pt x="647" y="1087"/>
                </a:lnTo>
                <a:lnTo>
                  <a:pt x="647" y="1087"/>
                </a:lnTo>
                <a:lnTo>
                  <a:pt x="646" y="1087"/>
                </a:lnTo>
                <a:lnTo>
                  <a:pt x="642" y="1088"/>
                </a:lnTo>
                <a:lnTo>
                  <a:pt x="641" y="1088"/>
                </a:lnTo>
                <a:lnTo>
                  <a:pt x="639" y="1087"/>
                </a:lnTo>
                <a:lnTo>
                  <a:pt x="639" y="1087"/>
                </a:lnTo>
                <a:lnTo>
                  <a:pt x="637" y="1087"/>
                </a:lnTo>
                <a:lnTo>
                  <a:pt x="637" y="1087"/>
                </a:lnTo>
                <a:lnTo>
                  <a:pt x="636" y="1088"/>
                </a:lnTo>
                <a:lnTo>
                  <a:pt x="636" y="1088"/>
                </a:lnTo>
                <a:lnTo>
                  <a:pt x="634" y="1090"/>
                </a:lnTo>
                <a:lnTo>
                  <a:pt x="634" y="1090"/>
                </a:lnTo>
                <a:lnTo>
                  <a:pt x="634" y="1090"/>
                </a:lnTo>
                <a:lnTo>
                  <a:pt x="632" y="1090"/>
                </a:lnTo>
                <a:lnTo>
                  <a:pt x="632" y="1090"/>
                </a:lnTo>
                <a:lnTo>
                  <a:pt x="632" y="1092"/>
                </a:lnTo>
                <a:lnTo>
                  <a:pt x="632" y="1092"/>
                </a:lnTo>
                <a:lnTo>
                  <a:pt x="632" y="1092"/>
                </a:lnTo>
                <a:lnTo>
                  <a:pt x="632" y="1092"/>
                </a:lnTo>
                <a:lnTo>
                  <a:pt x="630" y="1092"/>
                </a:lnTo>
                <a:lnTo>
                  <a:pt x="629" y="1092"/>
                </a:lnTo>
                <a:lnTo>
                  <a:pt x="629" y="1092"/>
                </a:lnTo>
                <a:lnTo>
                  <a:pt x="625" y="1092"/>
                </a:lnTo>
                <a:lnTo>
                  <a:pt x="625" y="1092"/>
                </a:lnTo>
                <a:lnTo>
                  <a:pt x="622" y="1092"/>
                </a:lnTo>
                <a:lnTo>
                  <a:pt x="622" y="1092"/>
                </a:lnTo>
                <a:lnTo>
                  <a:pt x="620" y="1092"/>
                </a:lnTo>
                <a:lnTo>
                  <a:pt x="619" y="1092"/>
                </a:lnTo>
                <a:lnTo>
                  <a:pt x="615" y="1090"/>
                </a:lnTo>
                <a:lnTo>
                  <a:pt x="614" y="1090"/>
                </a:lnTo>
                <a:lnTo>
                  <a:pt x="614" y="1092"/>
                </a:lnTo>
                <a:lnTo>
                  <a:pt x="614" y="1092"/>
                </a:lnTo>
                <a:lnTo>
                  <a:pt x="614" y="1092"/>
                </a:lnTo>
                <a:lnTo>
                  <a:pt x="612" y="1092"/>
                </a:lnTo>
                <a:lnTo>
                  <a:pt x="612" y="1092"/>
                </a:lnTo>
                <a:lnTo>
                  <a:pt x="612" y="1092"/>
                </a:lnTo>
                <a:lnTo>
                  <a:pt x="610" y="1090"/>
                </a:lnTo>
                <a:lnTo>
                  <a:pt x="610" y="1090"/>
                </a:lnTo>
                <a:lnTo>
                  <a:pt x="610" y="1088"/>
                </a:lnTo>
                <a:lnTo>
                  <a:pt x="609" y="1088"/>
                </a:lnTo>
                <a:lnTo>
                  <a:pt x="607" y="1088"/>
                </a:lnTo>
                <a:lnTo>
                  <a:pt x="605" y="1087"/>
                </a:lnTo>
                <a:lnTo>
                  <a:pt x="605" y="1087"/>
                </a:lnTo>
                <a:lnTo>
                  <a:pt x="602" y="1087"/>
                </a:lnTo>
                <a:lnTo>
                  <a:pt x="597" y="1087"/>
                </a:lnTo>
                <a:lnTo>
                  <a:pt x="595" y="1088"/>
                </a:lnTo>
                <a:lnTo>
                  <a:pt x="595" y="1087"/>
                </a:lnTo>
                <a:lnTo>
                  <a:pt x="593" y="1087"/>
                </a:lnTo>
                <a:lnTo>
                  <a:pt x="593" y="1087"/>
                </a:lnTo>
                <a:lnTo>
                  <a:pt x="593" y="1087"/>
                </a:lnTo>
                <a:lnTo>
                  <a:pt x="593" y="1085"/>
                </a:lnTo>
                <a:lnTo>
                  <a:pt x="592" y="1085"/>
                </a:lnTo>
                <a:lnTo>
                  <a:pt x="592" y="1085"/>
                </a:lnTo>
                <a:lnTo>
                  <a:pt x="592" y="1085"/>
                </a:lnTo>
                <a:lnTo>
                  <a:pt x="590" y="1087"/>
                </a:lnTo>
                <a:lnTo>
                  <a:pt x="588" y="1085"/>
                </a:lnTo>
                <a:lnTo>
                  <a:pt x="588" y="1085"/>
                </a:lnTo>
                <a:lnTo>
                  <a:pt x="582" y="1080"/>
                </a:lnTo>
                <a:lnTo>
                  <a:pt x="582" y="1080"/>
                </a:lnTo>
                <a:lnTo>
                  <a:pt x="582" y="1080"/>
                </a:lnTo>
                <a:lnTo>
                  <a:pt x="577" y="1082"/>
                </a:lnTo>
                <a:lnTo>
                  <a:pt x="575" y="1082"/>
                </a:lnTo>
                <a:lnTo>
                  <a:pt x="568" y="1080"/>
                </a:lnTo>
                <a:lnTo>
                  <a:pt x="567" y="1080"/>
                </a:lnTo>
                <a:lnTo>
                  <a:pt x="567" y="1080"/>
                </a:lnTo>
                <a:lnTo>
                  <a:pt x="567" y="1078"/>
                </a:lnTo>
                <a:lnTo>
                  <a:pt x="565" y="1078"/>
                </a:lnTo>
                <a:lnTo>
                  <a:pt x="565" y="1078"/>
                </a:lnTo>
                <a:lnTo>
                  <a:pt x="565" y="1077"/>
                </a:lnTo>
                <a:lnTo>
                  <a:pt x="563" y="1077"/>
                </a:lnTo>
                <a:lnTo>
                  <a:pt x="565" y="1073"/>
                </a:lnTo>
                <a:lnTo>
                  <a:pt x="565" y="1072"/>
                </a:lnTo>
                <a:lnTo>
                  <a:pt x="565" y="1072"/>
                </a:lnTo>
                <a:lnTo>
                  <a:pt x="558" y="1067"/>
                </a:lnTo>
                <a:lnTo>
                  <a:pt x="558" y="1067"/>
                </a:lnTo>
                <a:lnTo>
                  <a:pt x="557" y="1065"/>
                </a:lnTo>
                <a:lnTo>
                  <a:pt x="557" y="1065"/>
                </a:lnTo>
                <a:lnTo>
                  <a:pt x="557" y="1065"/>
                </a:lnTo>
                <a:lnTo>
                  <a:pt x="557" y="1065"/>
                </a:lnTo>
                <a:lnTo>
                  <a:pt x="555" y="1065"/>
                </a:lnTo>
                <a:lnTo>
                  <a:pt x="553" y="1065"/>
                </a:lnTo>
                <a:lnTo>
                  <a:pt x="551" y="1063"/>
                </a:lnTo>
                <a:lnTo>
                  <a:pt x="550" y="1063"/>
                </a:lnTo>
                <a:lnTo>
                  <a:pt x="550" y="1062"/>
                </a:lnTo>
                <a:lnTo>
                  <a:pt x="550" y="1062"/>
                </a:lnTo>
                <a:lnTo>
                  <a:pt x="545" y="1062"/>
                </a:lnTo>
                <a:lnTo>
                  <a:pt x="543" y="1060"/>
                </a:lnTo>
                <a:lnTo>
                  <a:pt x="541" y="1060"/>
                </a:lnTo>
                <a:lnTo>
                  <a:pt x="540" y="1058"/>
                </a:lnTo>
                <a:lnTo>
                  <a:pt x="538" y="1058"/>
                </a:lnTo>
                <a:lnTo>
                  <a:pt x="536" y="1058"/>
                </a:lnTo>
                <a:lnTo>
                  <a:pt x="536" y="1060"/>
                </a:lnTo>
                <a:lnTo>
                  <a:pt x="535" y="1062"/>
                </a:lnTo>
                <a:lnTo>
                  <a:pt x="530" y="1063"/>
                </a:lnTo>
                <a:lnTo>
                  <a:pt x="528" y="1063"/>
                </a:lnTo>
                <a:lnTo>
                  <a:pt x="528" y="1063"/>
                </a:lnTo>
                <a:lnTo>
                  <a:pt x="528" y="1065"/>
                </a:lnTo>
                <a:lnTo>
                  <a:pt x="528" y="1065"/>
                </a:lnTo>
                <a:lnTo>
                  <a:pt x="528" y="1065"/>
                </a:lnTo>
                <a:lnTo>
                  <a:pt x="528" y="1067"/>
                </a:lnTo>
                <a:lnTo>
                  <a:pt x="526" y="1070"/>
                </a:lnTo>
                <a:lnTo>
                  <a:pt x="525" y="1072"/>
                </a:lnTo>
                <a:lnTo>
                  <a:pt x="525" y="1072"/>
                </a:lnTo>
                <a:lnTo>
                  <a:pt x="525" y="1073"/>
                </a:lnTo>
                <a:lnTo>
                  <a:pt x="523" y="1073"/>
                </a:lnTo>
                <a:lnTo>
                  <a:pt x="521" y="1075"/>
                </a:lnTo>
                <a:lnTo>
                  <a:pt x="518" y="1077"/>
                </a:lnTo>
                <a:lnTo>
                  <a:pt x="514" y="1082"/>
                </a:lnTo>
                <a:lnTo>
                  <a:pt x="514" y="1082"/>
                </a:lnTo>
                <a:lnTo>
                  <a:pt x="514" y="1082"/>
                </a:lnTo>
                <a:lnTo>
                  <a:pt x="514" y="1083"/>
                </a:lnTo>
                <a:lnTo>
                  <a:pt x="514" y="1083"/>
                </a:lnTo>
                <a:lnTo>
                  <a:pt x="514" y="1085"/>
                </a:lnTo>
                <a:lnTo>
                  <a:pt x="514" y="1087"/>
                </a:lnTo>
                <a:lnTo>
                  <a:pt x="514" y="1087"/>
                </a:lnTo>
                <a:lnTo>
                  <a:pt x="514" y="1087"/>
                </a:lnTo>
                <a:lnTo>
                  <a:pt x="514" y="1088"/>
                </a:lnTo>
                <a:lnTo>
                  <a:pt x="514" y="1088"/>
                </a:lnTo>
                <a:lnTo>
                  <a:pt x="511" y="1092"/>
                </a:lnTo>
                <a:lnTo>
                  <a:pt x="511" y="1092"/>
                </a:lnTo>
                <a:lnTo>
                  <a:pt x="511" y="1092"/>
                </a:lnTo>
                <a:lnTo>
                  <a:pt x="511" y="1093"/>
                </a:lnTo>
                <a:lnTo>
                  <a:pt x="511" y="1093"/>
                </a:lnTo>
                <a:lnTo>
                  <a:pt x="509" y="1095"/>
                </a:lnTo>
                <a:lnTo>
                  <a:pt x="509" y="1095"/>
                </a:lnTo>
                <a:lnTo>
                  <a:pt x="508" y="1095"/>
                </a:lnTo>
                <a:lnTo>
                  <a:pt x="508" y="1095"/>
                </a:lnTo>
                <a:lnTo>
                  <a:pt x="508" y="1095"/>
                </a:lnTo>
                <a:lnTo>
                  <a:pt x="508" y="1093"/>
                </a:lnTo>
                <a:lnTo>
                  <a:pt x="508" y="1093"/>
                </a:lnTo>
                <a:lnTo>
                  <a:pt x="508" y="1093"/>
                </a:lnTo>
                <a:lnTo>
                  <a:pt x="508" y="1093"/>
                </a:lnTo>
                <a:lnTo>
                  <a:pt x="506" y="1092"/>
                </a:lnTo>
                <a:lnTo>
                  <a:pt x="506" y="1092"/>
                </a:lnTo>
                <a:lnTo>
                  <a:pt x="506" y="1092"/>
                </a:lnTo>
                <a:lnTo>
                  <a:pt x="506" y="1090"/>
                </a:lnTo>
                <a:lnTo>
                  <a:pt x="506" y="1090"/>
                </a:lnTo>
                <a:lnTo>
                  <a:pt x="504" y="1090"/>
                </a:lnTo>
                <a:lnTo>
                  <a:pt x="504" y="1090"/>
                </a:lnTo>
                <a:lnTo>
                  <a:pt x="503" y="1092"/>
                </a:lnTo>
                <a:lnTo>
                  <a:pt x="501" y="1093"/>
                </a:lnTo>
                <a:lnTo>
                  <a:pt x="499" y="1093"/>
                </a:lnTo>
                <a:lnTo>
                  <a:pt x="486" y="1097"/>
                </a:lnTo>
                <a:lnTo>
                  <a:pt x="484" y="1095"/>
                </a:lnTo>
                <a:lnTo>
                  <a:pt x="483" y="1095"/>
                </a:lnTo>
                <a:lnTo>
                  <a:pt x="483" y="1097"/>
                </a:lnTo>
                <a:lnTo>
                  <a:pt x="478" y="1100"/>
                </a:lnTo>
                <a:lnTo>
                  <a:pt x="478" y="1102"/>
                </a:lnTo>
                <a:lnTo>
                  <a:pt x="476" y="1102"/>
                </a:lnTo>
                <a:lnTo>
                  <a:pt x="476" y="1102"/>
                </a:lnTo>
                <a:lnTo>
                  <a:pt x="474" y="1100"/>
                </a:lnTo>
                <a:lnTo>
                  <a:pt x="472" y="1098"/>
                </a:lnTo>
                <a:lnTo>
                  <a:pt x="472" y="1098"/>
                </a:lnTo>
                <a:lnTo>
                  <a:pt x="469" y="1098"/>
                </a:lnTo>
                <a:lnTo>
                  <a:pt x="466" y="1098"/>
                </a:lnTo>
                <a:lnTo>
                  <a:pt x="466" y="1098"/>
                </a:lnTo>
                <a:lnTo>
                  <a:pt x="466" y="1098"/>
                </a:lnTo>
                <a:lnTo>
                  <a:pt x="464" y="1100"/>
                </a:lnTo>
                <a:lnTo>
                  <a:pt x="464" y="1102"/>
                </a:lnTo>
                <a:lnTo>
                  <a:pt x="462" y="1102"/>
                </a:lnTo>
                <a:lnTo>
                  <a:pt x="462" y="1102"/>
                </a:lnTo>
                <a:lnTo>
                  <a:pt x="459" y="1102"/>
                </a:lnTo>
                <a:lnTo>
                  <a:pt x="459" y="1102"/>
                </a:lnTo>
                <a:lnTo>
                  <a:pt x="457" y="1104"/>
                </a:lnTo>
                <a:lnTo>
                  <a:pt x="457" y="1104"/>
                </a:lnTo>
                <a:lnTo>
                  <a:pt x="457" y="1105"/>
                </a:lnTo>
                <a:lnTo>
                  <a:pt x="456" y="1105"/>
                </a:lnTo>
                <a:lnTo>
                  <a:pt x="456" y="1105"/>
                </a:lnTo>
                <a:lnTo>
                  <a:pt x="452" y="1105"/>
                </a:lnTo>
                <a:lnTo>
                  <a:pt x="451" y="1105"/>
                </a:lnTo>
                <a:lnTo>
                  <a:pt x="447" y="1107"/>
                </a:lnTo>
                <a:lnTo>
                  <a:pt x="447" y="1107"/>
                </a:lnTo>
                <a:lnTo>
                  <a:pt x="446" y="1107"/>
                </a:lnTo>
                <a:lnTo>
                  <a:pt x="446" y="1107"/>
                </a:lnTo>
                <a:lnTo>
                  <a:pt x="442" y="1105"/>
                </a:lnTo>
                <a:lnTo>
                  <a:pt x="437" y="1104"/>
                </a:lnTo>
                <a:lnTo>
                  <a:pt x="437" y="1102"/>
                </a:lnTo>
                <a:lnTo>
                  <a:pt x="435" y="1102"/>
                </a:lnTo>
                <a:lnTo>
                  <a:pt x="434" y="1104"/>
                </a:lnTo>
                <a:lnTo>
                  <a:pt x="434" y="1104"/>
                </a:lnTo>
                <a:lnTo>
                  <a:pt x="434" y="1104"/>
                </a:lnTo>
                <a:lnTo>
                  <a:pt x="432" y="1105"/>
                </a:lnTo>
                <a:lnTo>
                  <a:pt x="432" y="1107"/>
                </a:lnTo>
                <a:lnTo>
                  <a:pt x="427" y="1110"/>
                </a:lnTo>
                <a:lnTo>
                  <a:pt x="425" y="1110"/>
                </a:lnTo>
                <a:lnTo>
                  <a:pt x="425" y="1112"/>
                </a:lnTo>
                <a:lnTo>
                  <a:pt x="425" y="1112"/>
                </a:lnTo>
                <a:lnTo>
                  <a:pt x="425" y="1114"/>
                </a:lnTo>
                <a:lnTo>
                  <a:pt x="424" y="1114"/>
                </a:lnTo>
                <a:lnTo>
                  <a:pt x="422" y="1115"/>
                </a:lnTo>
                <a:lnTo>
                  <a:pt x="420" y="1115"/>
                </a:lnTo>
                <a:lnTo>
                  <a:pt x="420" y="1117"/>
                </a:lnTo>
                <a:lnTo>
                  <a:pt x="420" y="1117"/>
                </a:lnTo>
                <a:lnTo>
                  <a:pt x="422" y="1117"/>
                </a:lnTo>
                <a:lnTo>
                  <a:pt x="422" y="1117"/>
                </a:lnTo>
                <a:lnTo>
                  <a:pt x="422" y="1119"/>
                </a:lnTo>
                <a:lnTo>
                  <a:pt x="422" y="1119"/>
                </a:lnTo>
                <a:lnTo>
                  <a:pt x="424" y="1119"/>
                </a:lnTo>
                <a:lnTo>
                  <a:pt x="424" y="1119"/>
                </a:lnTo>
                <a:lnTo>
                  <a:pt x="424" y="1120"/>
                </a:lnTo>
                <a:lnTo>
                  <a:pt x="424" y="1120"/>
                </a:lnTo>
                <a:lnTo>
                  <a:pt x="424" y="1120"/>
                </a:lnTo>
                <a:lnTo>
                  <a:pt x="424" y="1122"/>
                </a:lnTo>
                <a:lnTo>
                  <a:pt x="424" y="1122"/>
                </a:lnTo>
                <a:lnTo>
                  <a:pt x="422" y="1122"/>
                </a:lnTo>
                <a:lnTo>
                  <a:pt x="422" y="1124"/>
                </a:lnTo>
                <a:lnTo>
                  <a:pt x="417" y="1127"/>
                </a:lnTo>
                <a:lnTo>
                  <a:pt x="415" y="1125"/>
                </a:lnTo>
                <a:lnTo>
                  <a:pt x="414" y="1125"/>
                </a:lnTo>
                <a:lnTo>
                  <a:pt x="414" y="1125"/>
                </a:lnTo>
                <a:lnTo>
                  <a:pt x="412" y="1124"/>
                </a:lnTo>
                <a:lnTo>
                  <a:pt x="410" y="1122"/>
                </a:lnTo>
                <a:lnTo>
                  <a:pt x="409" y="1122"/>
                </a:lnTo>
                <a:lnTo>
                  <a:pt x="407" y="1122"/>
                </a:lnTo>
                <a:lnTo>
                  <a:pt x="400" y="1124"/>
                </a:lnTo>
                <a:lnTo>
                  <a:pt x="397" y="1124"/>
                </a:lnTo>
                <a:lnTo>
                  <a:pt x="397" y="1124"/>
                </a:lnTo>
                <a:lnTo>
                  <a:pt x="395" y="1124"/>
                </a:lnTo>
                <a:lnTo>
                  <a:pt x="395" y="1124"/>
                </a:lnTo>
                <a:lnTo>
                  <a:pt x="395" y="1124"/>
                </a:lnTo>
                <a:lnTo>
                  <a:pt x="393" y="1124"/>
                </a:lnTo>
                <a:lnTo>
                  <a:pt x="392" y="1124"/>
                </a:lnTo>
                <a:lnTo>
                  <a:pt x="392" y="1124"/>
                </a:lnTo>
                <a:lnTo>
                  <a:pt x="390" y="1124"/>
                </a:lnTo>
                <a:lnTo>
                  <a:pt x="390" y="1124"/>
                </a:lnTo>
                <a:lnTo>
                  <a:pt x="390" y="1124"/>
                </a:lnTo>
                <a:lnTo>
                  <a:pt x="388" y="1124"/>
                </a:lnTo>
                <a:lnTo>
                  <a:pt x="388" y="1127"/>
                </a:lnTo>
                <a:lnTo>
                  <a:pt x="387" y="1129"/>
                </a:lnTo>
                <a:lnTo>
                  <a:pt x="385" y="1130"/>
                </a:lnTo>
                <a:lnTo>
                  <a:pt x="385" y="1130"/>
                </a:lnTo>
                <a:lnTo>
                  <a:pt x="383" y="1132"/>
                </a:lnTo>
                <a:lnTo>
                  <a:pt x="383" y="1132"/>
                </a:lnTo>
                <a:lnTo>
                  <a:pt x="382" y="1130"/>
                </a:lnTo>
                <a:lnTo>
                  <a:pt x="380" y="1130"/>
                </a:lnTo>
                <a:lnTo>
                  <a:pt x="378" y="1129"/>
                </a:lnTo>
                <a:lnTo>
                  <a:pt x="378" y="1129"/>
                </a:lnTo>
                <a:lnTo>
                  <a:pt x="378" y="1129"/>
                </a:lnTo>
                <a:lnTo>
                  <a:pt x="378" y="1129"/>
                </a:lnTo>
                <a:lnTo>
                  <a:pt x="378" y="1129"/>
                </a:lnTo>
                <a:lnTo>
                  <a:pt x="380" y="1125"/>
                </a:lnTo>
                <a:lnTo>
                  <a:pt x="380" y="1125"/>
                </a:lnTo>
                <a:lnTo>
                  <a:pt x="380" y="1125"/>
                </a:lnTo>
                <a:lnTo>
                  <a:pt x="380" y="1124"/>
                </a:lnTo>
                <a:lnTo>
                  <a:pt x="380" y="1124"/>
                </a:lnTo>
                <a:lnTo>
                  <a:pt x="380" y="1124"/>
                </a:lnTo>
                <a:lnTo>
                  <a:pt x="380" y="1122"/>
                </a:lnTo>
                <a:lnTo>
                  <a:pt x="378" y="1122"/>
                </a:lnTo>
                <a:lnTo>
                  <a:pt x="377" y="1120"/>
                </a:lnTo>
                <a:lnTo>
                  <a:pt x="377" y="1120"/>
                </a:lnTo>
                <a:lnTo>
                  <a:pt x="375" y="1120"/>
                </a:lnTo>
                <a:lnTo>
                  <a:pt x="375" y="1119"/>
                </a:lnTo>
                <a:lnTo>
                  <a:pt x="375" y="1119"/>
                </a:lnTo>
                <a:lnTo>
                  <a:pt x="375" y="1119"/>
                </a:lnTo>
                <a:lnTo>
                  <a:pt x="375" y="1117"/>
                </a:lnTo>
                <a:lnTo>
                  <a:pt x="375" y="1117"/>
                </a:lnTo>
                <a:lnTo>
                  <a:pt x="375" y="1117"/>
                </a:lnTo>
                <a:lnTo>
                  <a:pt x="375" y="1115"/>
                </a:lnTo>
                <a:lnTo>
                  <a:pt x="375" y="1115"/>
                </a:lnTo>
                <a:lnTo>
                  <a:pt x="373" y="1115"/>
                </a:lnTo>
                <a:lnTo>
                  <a:pt x="373" y="1115"/>
                </a:lnTo>
                <a:lnTo>
                  <a:pt x="373" y="1117"/>
                </a:lnTo>
                <a:lnTo>
                  <a:pt x="372" y="1120"/>
                </a:lnTo>
                <a:lnTo>
                  <a:pt x="372" y="1120"/>
                </a:lnTo>
                <a:lnTo>
                  <a:pt x="370" y="1122"/>
                </a:lnTo>
                <a:lnTo>
                  <a:pt x="370" y="1122"/>
                </a:lnTo>
                <a:lnTo>
                  <a:pt x="368" y="1122"/>
                </a:lnTo>
                <a:lnTo>
                  <a:pt x="365" y="1122"/>
                </a:lnTo>
                <a:lnTo>
                  <a:pt x="365" y="1122"/>
                </a:lnTo>
                <a:lnTo>
                  <a:pt x="365" y="1122"/>
                </a:lnTo>
                <a:lnTo>
                  <a:pt x="363" y="1122"/>
                </a:lnTo>
                <a:lnTo>
                  <a:pt x="362" y="1119"/>
                </a:lnTo>
                <a:lnTo>
                  <a:pt x="362" y="1119"/>
                </a:lnTo>
                <a:lnTo>
                  <a:pt x="362" y="1117"/>
                </a:lnTo>
                <a:lnTo>
                  <a:pt x="358" y="1117"/>
                </a:lnTo>
                <a:lnTo>
                  <a:pt x="355" y="1119"/>
                </a:lnTo>
                <a:lnTo>
                  <a:pt x="353" y="1119"/>
                </a:lnTo>
                <a:lnTo>
                  <a:pt x="353" y="1119"/>
                </a:lnTo>
                <a:lnTo>
                  <a:pt x="353" y="1119"/>
                </a:lnTo>
                <a:lnTo>
                  <a:pt x="351" y="1120"/>
                </a:lnTo>
                <a:lnTo>
                  <a:pt x="351" y="1124"/>
                </a:lnTo>
                <a:lnTo>
                  <a:pt x="351" y="1124"/>
                </a:lnTo>
                <a:lnTo>
                  <a:pt x="351" y="1125"/>
                </a:lnTo>
                <a:lnTo>
                  <a:pt x="350" y="1125"/>
                </a:lnTo>
                <a:lnTo>
                  <a:pt x="350" y="1125"/>
                </a:lnTo>
                <a:lnTo>
                  <a:pt x="343" y="1124"/>
                </a:lnTo>
                <a:lnTo>
                  <a:pt x="341" y="1124"/>
                </a:lnTo>
                <a:lnTo>
                  <a:pt x="341" y="1122"/>
                </a:lnTo>
                <a:lnTo>
                  <a:pt x="341" y="1122"/>
                </a:lnTo>
                <a:lnTo>
                  <a:pt x="341" y="1122"/>
                </a:lnTo>
                <a:lnTo>
                  <a:pt x="341" y="1120"/>
                </a:lnTo>
                <a:lnTo>
                  <a:pt x="338" y="1119"/>
                </a:lnTo>
                <a:lnTo>
                  <a:pt x="338" y="1117"/>
                </a:lnTo>
                <a:lnTo>
                  <a:pt x="336" y="1117"/>
                </a:lnTo>
                <a:lnTo>
                  <a:pt x="335" y="1117"/>
                </a:lnTo>
                <a:lnTo>
                  <a:pt x="331" y="1117"/>
                </a:lnTo>
                <a:lnTo>
                  <a:pt x="328" y="1117"/>
                </a:lnTo>
                <a:lnTo>
                  <a:pt x="326" y="1117"/>
                </a:lnTo>
                <a:lnTo>
                  <a:pt x="325" y="1115"/>
                </a:lnTo>
                <a:lnTo>
                  <a:pt x="323" y="1115"/>
                </a:lnTo>
                <a:lnTo>
                  <a:pt x="323" y="1115"/>
                </a:lnTo>
                <a:lnTo>
                  <a:pt x="323" y="1114"/>
                </a:lnTo>
                <a:lnTo>
                  <a:pt x="323" y="1114"/>
                </a:lnTo>
                <a:lnTo>
                  <a:pt x="323" y="1112"/>
                </a:lnTo>
                <a:lnTo>
                  <a:pt x="323" y="1112"/>
                </a:lnTo>
                <a:lnTo>
                  <a:pt x="321" y="1112"/>
                </a:lnTo>
                <a:lnTo>
                  <a:pt x="321" y="1110"/>
                </a:lnTo>
                <a:lnTo>
                  <a:pt x="321" y="1110"/>
                </a:lnTo>
                <a:lnTo>
                  <a:pt x="321" y="1109"/>
                </a:lnTo>
                <a:lnTo>
                  <a:pt x="320" y="1107"/>
                </a:lnTo>
                <a:lnTo>
                  <a:pt x="320" y="1105"/>
                </a:lnTo>
                <a:lnTo>
                  <a:pt x="320" y="1105"/>
                </a:lnTo>
                <a:lnTo>
                  <a:pt x="320" y="1104"/>
                </a:lnTo>
                <a:lnTo>
                  <a:pt x="320" y="1104"/>
                </a:lnTo>
                <a:lnTo>
                  <a:pt x="320" y="1104"/>
                </a:lnTo>
                <a:lnTo>
                  <a:pt x="320" y="1104"/>
                </a:lnTo>
                <a:lnTo>
                  <a:pt x="321" y="1102"/>
                </a:lnTo>
                <a:lnTo>
                  <a:pt x="321" y="1102"/>
                </a:lnTo>
                <a:lnTo>
                  <a:pt x="321" y="1102"/>
                </a:lnTo>
                <a:lnTo>
                  <a:pt x="321" y="1100"/>
                </a:lnTo>
                <a:lnTo>
                  <a:pt x="320" y="1100"/>
                </a:lnTo>
                <a:lnTo>
                  <a:pt x="320" y="1100"/>
                </a:lnTo>
                <a:lnTo>
                  <a:pt x="318" y="1098"/>
                </a:lnTo>
                <a:lnTo>
                  <a:pt x="318" y="1098"/>
                </a:lnTo>
                <a:lnTo>
                  <a:pt x="318" y="1097"/>
                </a:lnTo>
                <a:lnTo>
                  <a:pt x="318" y="1097"/>
                </a:lnTo>
                <a:lnTo>
                  <a:pt x="318" y="1097"/>
                </a:lnTo>
                <a:lnTo>
                  <a:pt x="318" y="1095"/>
                </a:lnTo>
                <a:lnTo>
                  <a:pt x="316" y="1095"/>
                </a:lnTo>
                <a:lnTo>
                  <a:pt x="316" y="1093"/>
                </a:lnTo>
                <a:lnTo>
                  <a:pt x="314" y="1093"/>
                </a:lnTo>
                <a:lnTo>
                  <a:pt x="314" y="1093"/>
                </a:lnTo>
                <a:lnTo>
                  <a:pt x="314" y="1092"/>
                </a:lnTo>
                <a:lnTo>
                  <a:pt x="313" y="1087"/>
                </a:lnTo>
                <a:lnTo>
                  <a:pt x="313" y="1085"/>
                </a:lnTo>
                <a:lnTo>
                  <a:pt x="313" y="1083"/>
                </a:lnTo>
                <a:lnTo>
                  <a:pt x="313" y="1083"/>
                </a:lnTo>
                <a:lnTo>
                  <a:pt x="313" y="1082"/>
                </a:lnTo>
                <a:lnTo>
                  <a:pt x="313" y="1082"/>
                </a:lnTo>
                <a:lnTo>
                  <a:pt x="313" y="1082"/>
                </a:lnTo>
                <a:lnTo>
                  <a:pt x="316" y="1078"/>
                </a:lnTo>
                <a:lnTo>
                  <a:pt x="316" y="1078"/>
                </a:lnTo>
                <a:lnTo>
                  <a:pt x="318" y="1078"/>
                </a:lnTo>
                <a:lnTo>
                  <a:pt x="318" y="1077"/>
                </a:lnTo>
                <a:lnTo>
                  <a:pt x="318" y="1077"/>
                </a:lnTo>
                <a:lnTo>
                  <a:pt x="318" y="1077"/>
                </a:lnTo>
                <a:lnTo>
                  <a:pt x="316" y="1077"/>
                </a:lnTo>
                <a:lnTo>
                  <a:pt x="313" y="1073"/>
                </a:lnTo>
                <a:lnTo>
                  <a:pt x="311" y="1072"/>
                </a:lnTo>
                <a:lnTo>
                  <a:pt x="311" y="1072"/>
                </a:lnTo>
                <a:lnTo>
                  <a:pt x="311" y="1072"/>
                </a:lnTo>
                <a:lnTo>
                  <a:pt x="311" y="1072"/>
                </a:lnTo>
                <a:lnTo>
                  <a:pt x="311" y="1070"/>
                </a:lnTo>
                <a:lnTo>
                  <a:pt x="311" y="1070"/>
                </a:lnTo>
                <a:lnTo>
                  <a:pt x="311" y="1067"/>
                </a:lnTo>
                <a:lnTo>
                  <a:pt x="311" y="1065"/>
                </a:lnTo>
                <a:lnTo>
                  <a:pt x="313" y="1063"/>
                </a:lnTo>
                <a:lnTo>
                  <a:pt x="313" y="1063"/>
                </a:lnTo>
                <a:lnTo>
                  <a:pt x="313" y="1062"/>
                </a:lnTo>
                <a:lnTo>
                  <a:pt x="311" y="1062"/>
                </a:lnTo>
                <a:lnTo>
                  <a:pt x="311" y="1062"/>
                </a:lnTo>
                <a:lnTo>
                  <a:pt x="311" y="1062"/>
                </a:lnTo>
                <a:lnTo>
                  <a:pt x="309" y="1062"/>
                </a:lnTo>
                <a:lnTo>
                  <a:pt x="308" y="1060"/>
                </a:lnTo>
                <a:lnTo>
                  <a:pt x="308" y="1060"/>
                </a:lnTo>
                <a:lnTo>
                  <a:pt x="308" y="1060"/>
                </a:lnTo>
                <a:lnTo>
                  <a:pt x="308" y="1060"/>
                </a:lnTo>
                <a:lnTo>
                  <a:pt x="308" y="1058"/>
                </a:lnTo>
                <a:lnTo>
                  <a:pt x="309" y="1055"/>
                </a:lnTo>
                <a:lnTo>
                  <a:pt x="309" y="1055"/>
                </a:lnTo>
                <a:lnTo>
                  <a:pt x="309" y="1053"/>
                </a:lnTo>
                <a:lnTo>
                  <a:pt x="309" y="1051"/>
                </a:lnTo>
                <a:lnTo>
                  <a:pt x="311" y="1051"/>
                </a:lnTo>
                <a:lnTo>
                  <a:pt x="311" y="1051"/>
                </a:lnTo>
                <a:lnTo>
                  <a:pt x="311" y="1048"/>
                </a:lnTo>
                <a:lnTo>
                  <a:pt x="313" y="1045"/>
                </a:lnTo>
                <a:lnTo>
                  <a:pt x="313" y="1043"/>
                </a:lnTo>
                <a:lnTo>
                  <a:pt x="314" y="1043"/>
                </a:lnTo>
                <a:lnTo>
                  <a:pt x="314" y="1041"/>
                </a:lnTo>
                <a:lnTo>
                  <a:pt x="316" y="1041"/>
                </a:lnTo>
                <a:lnTo>
                  <a:pt x="318" y="1041"/>
                </a:lnTo>
                <a:lnTo>
                  <a:pt x="323" y="1041"/>
                </a:lnTo>
                <a:lnTo>
                  <a:pt x="323" y="1041"/>
                </a:lnTo>
                <a:lnTo>
                  <a:pt x="325" y="1040"/>
                </a:lnTo>
                <a:lnTo>
                  <a:pt x="325" y="1038"/>
                </a:lnTo>
                <a:lnTo>
                  <a:pt x="325" y="1038"/>
                </a:lnTo>
                <a:lnTo>
                  <a:pt x="325" y="1038"/>
                </a:lnTo>
                <a:lnTo>
                  <a:pt x="325" y="1036"/>
                </a:lnTo>
                <a:lnTo>
                  <a:pt x="325" y="1036"/>
                </a:lnTo>
                <a:lnTo>
                  <a:pt x="325" y="1035"/>
                </a:lnTo>
                <a:lnTo>
                  <a:pt x="323" y="1033"/>
                </a:lnTo>
                <a:lnTo>
                  <a:pt x="323" y="1031"/>
                </a:lnTo>
                <a:lnTo>
                  <a:pt x="321" y="1031"/>
                </a:lnTo>
                <a:lnTo>
                  <a:pt x="321" y="1031"/>
                </a:lnTo>
                <a:lnTo>
                  <a:pt x="321" y="1031"/>
                </a:lnTo>
                <a:lnTo>
                  <a:pt x="321" y="1030"/>
                </a:lnTo>
                <a:lnTo>
                  <a:pt x="321" y="1030"/>
                </a:lnTo>
                <a:lnTo>
                  <a:pt x="321" y="1030"/>
                </a:lnTo>
                <a:lnTo>
                  <a:pt x="323" y="1028"/>
                </a:lnTo>
                <a:lnTo>
                  <a:pt x="323" y="1026"/>
                </a:lnTo>
                <a:lnTo>
                  <a:pt x="323" y="1026"/>
                </a:lnTo>
                <a:lnTo>
                  <a:pt x="323" y="1025"/>
                </a:lnTo>
                <a:lnTo>
                  <a:pt x="325" y="1025"/>
                </a:lnTo>
                <a:lnTo>
                  <a:pt x="325" y="1023"/>
                </a:lnTo>
                <a:lnTo>
                  <a:pt x="326" y="1019"/>
                </a:lnTo>
                <a:lnTo>
                  <a:pt x="326" y="1019"/>
                </a:lnTo>
                <a:lnTo>
                  <a:pt x="328" y="1018"/>
                </a:lnTo>
                <a:lnTo>
                  <a:pt x="330" y="1014"/>
                </a:lnTo>
                <a:lnTo>
                  <a:pt x="333" y="1013"/>
                </a:lnTo>
                <a:lnTo>
                  <a:pt x="333" y="1013"/>
                </a:lnTo>
                <a:lnTo>
                  <a:pt x="333" y="1013"/>
                </a:lnTo>
                <a:lnTo>
                  <a:pt x="333" y="1011"/>
                </a:lnTo>
                <a:lnTo>
                  <a:pt x="333" y="1011"/>
                </a:lnTo>
                <a:lnTo>
                  <a:pt x="333" y="1011"/>
                </a:lnTo>
                <a:lnTo>
                  <a:pt x="333" y="1009"/>
                </a:lnTo>
                <a:lnTo>
                  <a:pt x="331" y="1009"/>
                </a:lnTo>
                <a:lnTo>
                  <a:pt x="331" y="1009"/>
                </a:lnTo>
                <a:lnTo>
                  <a:pt x="331" y="1008"/>
                </a:lnTo>
                <a:lnTo>
                  <a:pt x="328" y="1008"/>
                </a:lnTo>
                <a:lnTo>
                  <a:pt x="326" y="1006"/>
                </a:lnTo>
                <a:lnTo>
                  <a:pt x="326" y="1006"/>
                </a:lnTo>
                <a:lnTo>
                  <a:pt x="326" y="1006"/>
                </a:lnTo>
                <a:lnTo>
                  <a:pt x="326" y="1006"/>
                </a:lnTo>
                <a:lnTo>
                  <a:pt x="328" y="1001"/>
                </a:lnTo>
                <a:lnTo>
                  <a:pt x="330" y="1001"/>
                </a:lnTo>
                <a:lnTo>
                  <a:pt x="330" y="1001"/>
                </a:lnTo>
                <a:lnTo>
                  <a:pt x="330" y="999"/>
                </a:lnTo>
                <a:lnTo>
                  <a:pt x="328" y="999"/>
                </a:lnTo>
                <a:lnTo>
                  <a:pt x="328" y="999"/>
                </a:lnTo>
                <a:lnTo>
                  <a:pt x="328" y="998"/>
                </a:lnTo>
                <a:lnTo>
                  <a:pt x="328" y="998"/>
                </a:lnTo>
                <a:lnTo>
                  <a:pt x="328" y="998"/>
                </a:lnTo>
                <a:lnTo>
                  <a:pt x="328" y="996"/>
                </a:lnTo>
                <a:lnTo>
                  <a:pt x="328" y="996"/>
                </a:lnTo>
                <a:lnTo>
                  <a:pt x="326" y="993"/>
                </a:lnTo>
                <a:lnTo>
                  <a:pt x="326" y="991"/>
                </a:lnTo>
                <a:lnTo>
                  <a:pt x="326" y="991"/>
                </a:lnTo>
                <a:lnTo>
                  <a:pt x="326" y="991"/>
                </a:lnTo>
                <a:lnTo>
                  <a:pt x="326" y="989"/>
                </a:lnTo>
                <a:lnTo>
                  <a:pt x="325" y="989"/>
                </a:lnTo>
                <a:lnTo>
                  <a:pt x="325" y="989"/>
                </a:lnTo>
                <a:lnTo>
                  <a:pt x="325" y="988"/>
                </a:lnTo>
                <a:lnTo>
                  <a:pt x="325" y="988"/>
                </a:lnTo>
                <a:lnTo>
                  <a:pt x="325" y="988"/>
                </a:lnTo>
                <a:lnTo>
                  <a:pt x="323" y="986"/>
                </a:lnTo>
                <a:lnTo>
                  <a:pt x="318" y="981"/>
                </a:lnTo>
                <a:lnTo>
                  <a:pt x="316" y="977"/>
                </a:lnTo>
                <a:lnTo>
                  <a:pt x="316" y="977"/>
                </a:lnTo>
                <a:lnTo>
                  <a:pt x="314" y="977"/>
                </a:lnTo>
                <a:lnTo>
                  <a:pt x="314" y="977"/>
                </a:lnTo>
                <a:lnTo>
                  <a:pt x="314" y="976"/>
                </a:lnTo>
                <a:lnTo>
                  <a:pt x="314" y="976"/>
                </a:lnTo>
                <a:lnTo>
                  <a:pt x="313" y="976"/>
                </a:lnTo>
                <a:lnTo>
                  <a:pt x="313" y="976"/>
                </a:lnTo>
                <a:lnTo>
                  <a:pt x="313" y="974"/>
                </a:lnTo>
                <a:lnTo>
                  <a:pt x="301" y="971"/>
                </a:lnTo>
                <a:lnTo>
                  <a:pt x="299" y="971"/>
                </a:lnTo>
                <a:lnTo>
                  <a:pt x="299" y="971"/>
                </a:lnTo>
                <a:lnTo>
                  <a:pt x="298" y="969"/>
                </a:lnTo>
                <a:lnTo>
                  <a:pt x="296" y="969"/>
                </a:lnTo>
                <a:lnTo>
                  <a:pt x="294" y="969"/>
                </a:lnTo>
                <a:lnTo>
                  <a:pt x="294" y="967"/>
                </a:lnTo>
                <a:lnTo>
                  <a:pt x="293" y="967"/>
                </a:lnTo>
                <a:lnTo>
                  <a:pt x="291" y="967"/>
                </a:lnTo>
                <a:lnTo>
                  <a:pt x="286" y="966"/>
                </a:lnTo>
                <a:lnTo>
                  <a:pt x="286" y="966"/>
                </a:lnTo>
                <a:lnTo>
                  <a:pt x="284" y="966"/>
                </a:lnTo>
                <a:lnTo>
                  <a:pt x="284" y="967"/>
                </a:lnTo>
                <a:lnTo>
                  <a:pt x="283" y="969"/>
                </a:lnTo>
                <a:lnTo>
                  <a:pt x="277" y="972"/>
                </a:lnTo>
                <a:lnTo>
                  <a:pt x="277" y="972"/>
                </a:lnTo>
                <a:lnTo>
                  <a:pt x="272" y="972"/>
                </a:lnTo>
                <a:lnTo>
                  <a:pt x="272" y="972"/>
                </a:lnTo>
                <a:lnTo>
                  <a:pt x="271" y="972"/>
                </a:lnTo>
                <a:lnTo>
                  <a:pt x="271" y="974"/>
                </a:lnTo>
                <a:lnTo>
                  <a:pt x="271" y="974"/>
                </a:lnTo>
                <a:lnTo>
                  <a:pt x="271" y="974"/>
                </a:lnTo>
                <a:lnTo>
                  <a:pt x="269" y="976"/>
                </a:lnTo>
                <a:lnTo>
                  <a:pt x="269" y="976"/>
                </a:lnTo>
                <a:lnTo>
                  <a:pt x="267" y="977"/>
                </a:lnTo>
                <a:lnTo>
                  <a:pt x="267" y="977"/>
                </a:lnTo>
                <a:lnTo>
                  <a:pt x="266" y="977"/>
                </a:lnTo>
                <a:lnTo>
                  <a:pt x="266" y="979"/>
                </a:lnTo>
                <a:lnTo>
                  <a:pt x="266" y="979"/>
                </a:lnTo>
                <a:lnTo>
                  <a:pt x="266" y="981"/>
                </a:lnTo>
                <a:lnTo>
                  <a:pt x="264" y="982"/>
                </a:lnTo>
                <a:lnTo>
                  <a:pt x="264" y="982"/>
                </a:lnTo>
                <a:lnTo>
                  <a:pt x="264" y="982"/>
                </a:lnTo>
                <a:lnTo>
                  <a:pt x="264" y="984"/>
                </a:lnTo>
                <a:lnTo>
                  <a:pt x="262" y="986"/>
                </a:lnTo>
                <a:lnTo>
                  <a:pt x="262" y="986"/>
                </a:lnTo>
                <a:lnTo>
                  <a:pt x="262" y="986"/>
                </a:lnTo>
                <a:lnTo>
                  <a:pt x="262" y="986"/>
                </a:lnTo>
                <a:lnTo>
                  <a:pt x="261" y="986"/>
                </a:lnTo>
                <a:lnTo>
                  <a:pt x="261" y="986"/>
                </a:lnTo>
                <a:lnTo>
                  <a:pt x="261" y="986"/>
                </a:lnTo>
                <a:lnTo>
                  <a:pt x="259" y="986"/>
                </a:lnTo>
                <a:lnTo>
                  <a:pt x="259" y="984"/>
                </a:lnTo>
                <a:lnTo>
                  <a:pt x="257" y="982"/>
                </a:lnTo>
                <a:lnTo>
                  <a:pt x="257" y="981"/>
                </a:lnTo>
                <a:lnTo>
                  <a:pt x="257" y="981"/>
                </a:lnTo>
                <a:lnTo>
                  <a:pt x="257" y="979"/>
                </a:lnTo>
                <a:lnTo>
                  <a:pt x="257" y="979"/>
                </a:lnTo>
                <a:lnTo>
                  <a:pt x="256" y="979"/>
                </a:lnTo>
                <a:lnTo>
                  <a:pt x="256" y="979"/>
                </a:lnTo>
                <a:lnTo>
                  <a:pt x="254" y="979"/>
                </a:lnTo>
                <a:lnTo>
                  <a:pt x="252" y="979"/>
                </a:lnTo>
                <a:lnTo>
                  <a:pt x="247" y="981"/>
                </a:lnTo>
                <a:lnTo>
                  <a:pt x="247" y="981"/>
                </a:lnTo>
                <a:lnTo>
                  <a:pt x="246" y="981"/>
                </a:lnTo>
                <a:lnTo>
                  <a:pt x="246" y="981"/>
                </a:lnTo>
                <a:lnTo>
                  <a:pt x="246" y="981"/>
                </a:lnTo>
                <a:lnTo>
                  <a:pt x="244" y="979"/>
                </a:lnTo>
                <a:lnTo>
                  <a:pt x="244" y="979"/>
                </a:lnTo>
                <a:lnTo>
                  <a:pt x="244" y="979"/>
                </a:lnTo>
                <a:lnTo>
                  <a:pt x="244" y="977"/>
                </a:lnTo>
                <a:lnTo>
                  <a:pt x="242" y="977"/>
                </a:lnTo>
                <a:lnTo>
                  <a:pt x="242" y="976"/>
                </a:lnTo>
                <a:lnTo>
                  <a:pt x="242" y="976"/>
                </a:lnTo>
                <a:lnTo>
                  <a:pt x="242" y="976"/>
                </a:lnTo>
                <a:lnTo>
                  <a:pt x="241" y="976"/>
                </a:lnTo>
                <a:lnTo>
                  <a:pt x="239" y="974"/>
                </a:lnTo>
                <a:lnTo>
                  <a:pt x="239" y="974"/>
                </a:lnTo>
                <a:lnTo>
                  <a:pt x="234" y="976"/>
                </a:lnTo>
                <a:lnTo>
                  <a:pt x="232" y="976"/>
                </a:lnTo>
                <a:lnTo>
                  <a:pt x="232" y="976"/>
                </a:lnTo>
                <a:lnTo>
                  <a:pt x="230" y="976"/>
                </a:lnTo>
                <a:lnTo>
                  <a:pt x="229" y="976"/>
                </a:lnTo>
                <a:lnTo>
                  <a:pt x="227" y="976"/>
                </a:lnTo>
                <a:lnTo>
                  <a:pt x="227" y="976"/>
                </a:lnTo>
                <a:lnTo>
                  <a:pt x="227" y="974"/>
                </a:lnTo>
                <a:lnTo>
                  <a:pt x="227" y="974"/>
                </a:lnTo>
                <a:lnTo>
                  <a:pt x="227" y="974"/>
                </a:lnTo>
                <a:lnTo>
                  <a:pt x="227" y="972"/>
                </a:lnTo>
                <a:lnTo>
                  <a:pt x="227" y="972"/>
                </a:lnTo>
                <a:lnTo>
                  <a:pt x="227" y="972"/>
                </a:lnTo>
                <a:lnTo>
                  <a:pt x="225" y="971"/>
                </a:lnTo>
                <a:lnTo>
                  <a:pt x="224" y="969"/>
                </a:lnTo>
                <a:lnTo>
                  <a:pt x="224" y="967"/>
                </a:lnTo>
                <a:lnTo>
                  <a:pt x="222" y="967"/>
                </a:lnTo>
                <a:lnTo>
                  <a:pt x="222" y="967"/>
                </a:lnTo>
                <a:lnTo>
                  <a:pt x="222" y="966"/>
                </a:lnTo>
                <a:lnTo>
                  <a:pt x="222" y="966"/>
                </a:lnTo>
                <a:lnTo>
                  <a:pt x="222" y="966"/>
                </a:lnTo>
                <a:lnTo>
                  <a:pt x="222" y="964"/>
                </a:lnTo>
                <a:lnTo>
                  <a:pt x="220" y="964"/>
                </a:lnTo>
                <a:lnTo>
                  <a:pt x="220" y="964"/>
                </a:lnTo>
                <a:lnTo>
                  <a:pt x="220" y="962"/>
                </a:lnTo>
                <a:lnTo>
                  <a:pt x="219" y="959"/>
                </a:lnTo>
                <a:lnTo>
                  <a:pt x="219" y="959"/>
                </a:lnTo>
                <a:lnTo>
                  <a:pt x="219" y="959"/>
                </a:lnTo>
                <a:lnTo>
                  <a:pt x="219" y="957"/>
                </a:lnTo>
                <a:lnTo>
                  <a:pt x="219" y="957"/>
                </a:lnTo>
                <a:lnTo>
                  <a:pt x="219" y="956"/>
                </a:lnTo>
                <a:lnTo>
                  <a:pt x="219" y="956"/>
                </a:lnTo>
                <a:lnTo>
                  <a:pt x="219" y="956"/>
                </a:lnTo>
                <a:lnTo>
                  <a:pt x="219" y="954"/>
                </a:lnTo>
                <a:lnTo>
                  <a:pt x="219" y="954"/>
                </a:lnTo>
                <a:lnTo>
                  <a:pt x="219" y="954"/>
                </a:lnTo>
                <a:lnTo>
                  <a:pt x="219" y="954"/>
                </a:lnTo>
                <a:lnTo>
                  <a:pt x="219" y="952"/>
                </a:lnTo>
                <a:lnTo>
                  <a:pt x="212" y="951"/>
                </a:lnTo>
                <a:lnTo>
                  <a:pt x="210" y="951"/>
                </a:lnTo>
                <a:lnTo>
                  <a:pt x="210" y="951"/>
                </a:lnTo>
                <a:lnTo>
                  <a:pt x="209" y="951"/>
                </a:lnTo>
                <a:lnTo>
                  <a:pt x="205" y="951"/>
                </a:lnTo>
                <a:lnTo>
                  <a:pt x="202" y="951"/>
                </a:lnTo>
                <a:lnTo>
                  <a:pt x="202" y="951"/>
                </a:lnTo>
                <a:lnTo>
                  <a:pt x="200" y="951"/>
                </a:lnTo>
                <a:lnTo>
                  <a:pt x="200" y="951"/>
                </a:lnTo>
                <a:lnTo>
                  <a:pt x="197" y="954"/>
                </a:lnTo>
                <a:lnTo>
                  <a:pt x="197" y="954"/>
                </a:lnTo>
                <a:lnTo>
                  <a:pt x="197" y="954"/>
                </a:lnTo>
                <a:lnTo>
                  <a:pt x="193" y="954"/>
                </a:lnTo>
                <a:lnTo>
                  <a:pt x="193" y="954"/>
                </a:lnTo>
                <a:lnTo>
                  <a:pt x="193" y="956"/>
                </a:lnTo>
                <a:lnTo>
                  <a:pt x="193" y="956"/>
                </a:lnTo>
                <a:lnTo>
                  <a:pt x="193" y="957"/>
                </a:lnTo>
                <a:lnTo>
                  <a:pt x="193" y="957"/>
                </a:lnTo>
                <a:lnTo>
                  <a:pt x="197" y="961"/>
                </a:lnTo>
                <a:lnTo>
                  <a:pt x="202" y="961"/>
                </a:lnTo>
                <a:lnTo>
                  <a:pt x="202" y="962"/>
                </a:lnTo>
                <a:lnTo>
                  <a:pt x="202" y="962"/>
                </a:lnTo>
                <a:lnTo>
                  <a:pt x="202" y="962"/>
                </a:lnTo>
                <a:lnTo>
                  <a:pt x="202" y="962"/>
                </a:lnTo>
                <a:lnTo>
                  <a:pt x="200" y="964"/>
                </a:lnTo>
                <a:lnTo>
                  <a:pt x="200" y="964"/>
                </a:lnTo>
                <a:lnTo>
                  <a:pt x="200" y="964"/>
                </a:lnTo>
                <a:lnTo>
                  <a:pt x="200" y="964"/>
                </a:lnTo>
                <a:lnTo>
                  <a:pt x="200" y="966"/>
                </a:lnTo>
                <a:lnTo>
                  <a:pt x="202" y="966"/>
                </a:lnTo>
                <a:lnTo>
                  <a:pt x="204" y="966"/>
                </a:lnTo>
                <a:lnTo>
                  <a:pt x="204" y="967"/>
                </a:lnTo>
                <a:lnTo>
                  <a:pt x="205" y="967"/>
                </a:lnTo>
                <a:lnTo>
                  <a:pt x="205" y="967"/>
                </a:lnTo>
                <a:lnTo>
                  <a:pt x="205" y="967"/>
                </a:lnTo>
                <a:lnTo>
                  <a:pt x="205" y="969"/>
                </a:lnTo>
                <a:lnTo>
                  <a:pt x="205" y="971"/>
                </a:lnTo>
                <a:lnTo>
                  <a:pt x="205" y="972"/>
                </a:lnTo>
                <a:lnTo>
                  <a:pt x="207" y="972"/>
                </a:lnTo>
                <a:lnTo>
                  <a:pt x="207" y="972"/>
                </a:lnTo>
                <a:lnTo>
                  <a:pt x="207" y="974"/>
                </a:lnTo>
                <a:lnTo>
                  <a:pt x="209" y="974"/>
                </a:lnTo>
                <a:lnTo>
                  <a:pt x="209" y="976"/>
                </a:lnTo>
                <a:lnTo>
                  <a:pt x="207" y="976"/>
                </a:lnTo>
                <a:lnTo>
                  <a:pt x="207" y="977"/>
                </a:lnTo>
                <a:lnTo>
                  <a:pt x="207" y="977"/>
                </a:lnTo>
                <a:lnTo>
                  <a:pt x="207" y="979"/>
                </a:lnTo>
                <a:lnTo>
                  <a:pt x="207" y="979"/>
                </a:lnTo>
                <a:lnTo>
                  <a:pt x="207" y="979"/>
                </a:lnTo>
                <a:lnTo>
                  <a:pt x="207" y="979"/>
                </a:lnTo>
                <a:lnTo>
                  <a:pt x="205" y="979"/>
                </a:lnTo>
                <a:lnTo>
                  <a:pt x="200" y="979"/>
                </a:lnTo>
                <a:lnTo>
                  <a:pt x="198" y="977"/>
                </a:lnTo>
                <a:lnTo>
                  <a:pt x="195" y="974"/>
                </a:lnTo>
                <a:lnTo>
                  <a:pt x="193" y="972"/>
                </a:lnTo>
                <a:lnTo>
                  <a:pt x="190" y="967"/>
                </a:lnTo>
                <a:lnTo>
                  <a:pt x="188" y="967"/>
                </a:lnTo>
                <a:lnTo>
                  <a:pt x="188" y="967"/>
                </a:lnTo>
                <a:lnTo>
                  <a:pt x="187" y="967"/>
                </a:lnTo>
                <a:lnTo>
                  <a:pt x="187" y="967"/>
                </a:lnTo>
                <a:lnTo>
                  <a:pt x="185" y="969"/>
                </a:lnTo>
                <a:lnTo>
                  <a:pt x="183" y="971"/>
                </a:lnTo>
                <a:lnTo>
                  <a:pt x="183" y="971"/>
                </a:lnTo>
                <a:lnTo>
                  <a:pt x="183" y="971"/>
                </a:lnTo>
                <a:lnTo>
                  <a:pt x="183" y="972"/>
                </a:lnTo>
                <a:lnTo>
                  <a:pt x="183" y="972"/>
                </a:lnTo>
                <a:lnTo>
                  <a:pt x="183" y="974"/>
                </a:lnTo>
                <a:lnTo>
                  <a:pt x="182" y="974"/>
                </a:lnTo>
                <a:lnTo>
                  <a:pt x="182" y="976"/>
                </a:lnTo>
                <a:lnTo>
                  <a:pt x="183" y="976"/>
                </a:lnTo>
                <a:lnTo>
                  <a:pt x="185" y="981"/>
                </a:lnTo>
                <a:lnTo>
                  <a:pt x="185" y="981"/>
                </a:lnTo>
                <a:lnTo>
                  <a:pt x="185" y="984"/>
                </a:lnTo>
                <a:lnTo>
                  <a:pt x="187" y="984"/>
                </a:lnTo>
                <a:lnTo>
                  <a:pt x="187" y="986"/>
                </a:lnTo>
                <a:lnTo>
                  <a:pt x="187" y="986"/>
                </a:lnTo>
                <a:lnTo>
                  <a:pt x="187" y="986"/>
                </a:lnTo>
                <a:lnTo>
                  <a:pt x="187" y="988"/>
                </a:lnTo>
                <a:lnTo>
                  <a:pt x="185" y="988"/>
                </a:lnTo>
                <a:lnTo>
                  <a:pt x="185" y="988"/>
                </a:lnTo>
                <a:lnTo>
                  <a:pt x="183" y="989"/>
                </a:lnTo>
                <a:lnTo>
                  <a:pt x="183" y="989"/>
                </a:lnTo>
                <a:lnTo>
                  <a:pt x="175" y="989"/>
                </a:lnTo>
                <a:lnTo>
                  <a:pt x="175" y="989"/>
                </a:lnTo>
                <a:lnTo>
                  <a:pt x="175" y="989"/>
                </a:lnTo>
                <a:lnTo>
                  <a:pt x="175" y="989"/>
                </a:lnTo>
                <a:lnTo>
                  <a:pt x="175" y="991"/>
                </a:lnTo>
                <a:lnTo>
                  <a:pt x="175" y="991"/>
                </a:lnTo>
                <a:lnTo>
                  <a:pt x="175" y="991"/>
                </a:lnTo>
                <a:lnTo>
                  <a:pt x="173" y="993"/>
                </a:lnTo>
                <a:lnTo>
                  <a:pt x="173" y="993"/>
                </a:lnTo>
                <a:lnTo>
                  <a:pt x="173" y="993"/>
                </a:lnTo>
                <a:lnTo>
                  <a:pt x="173" y="994"/>
                </a:lnTo>
                <a:lnTo>
                  <a:pt x="173" y="994"/>
                </a:lnTo>
                <a:lnTo>
                  <a:pt x="173" y="994"/>
                </a:lnTo>
                <a:lnTo>
                  <a:pt x="173" y="996"/>
                </a:lnTo>
                <a:lnTo>
                  <a:pt x="170" y="998"/>
                </a:lnTo>
                <a:lnTo>
                  <a:pt x="170" y="998"/>
                </a:lnTo>
                <a:lnTo>
                  <a:pt x="170" y="998"/>
                </a:lnTo>
                <a:lnTo>
                  <a:pt x="170" y="999"/>
                </a:lnTo>
                <a:lnTo>
                  <a:pt x="170" y="999"/>
                </a:lnTo>
                <a:lnTo>
                  <a:pt x="170" y="1001"/>
                </a:lnTo>
                <a:lnTo>
                  <a:pt x="170" y="1001"/>
                </a:lnTo>
                <a:lnTo>
                  <a:pt x="170" y="1003"/>
                </a:lnTo>
                <a:lnTo>
                  <a:pt x="170" y="1003"/>
                </a:lnTo>
                <a:lnTo>
                  <a:pt x="168" y="1004"/>
                </a:lnTo>
                <a:lnTo>
                  <a:pt x="165" y="1006"/>
                </a:lnTo>
                <a:lnTo>
                  <a:pt x="125" y="1018"/>
                </a:lnTo>
                <a:lnTo>
                  <a:pt x="125" y="1018"/>
                </a:lnTo>
                <a:lnTo>
                  <a:pt x="125" y="1018"/>
                </a:lnTo>
                <a:lnTo>
                  <a:pt x="126" y="1014"/>
                </a:lnTo>
                <a:lnTo>
                  <a:pt x="128" y="1013"/>
                </a:lnTo>
                <a:lnTo>
                  <a:pt x="131" y="1013"/>
                </a:lnTo>
                <a:lnTo>
                  <a:pt x="131" y="1013"/>
                </a:lnTo>
                <a:lnTo>
                  <a:pt x="135" y="1009"/>
                </a:lnTo>
                <a:lnTo>
                  <a:pt x="135" y="1009"/>
                </a:lnTo>
                <a:lnTo>
                  <a:pt x="135" y="1008"/>
                </a:lnTo>
                <a:lnTo>
                  <a:pt x="135" y="1008"/>
                </a:lnTo>
                <a:lnTo>
                  <a:pt x="135" y="1008"/>
                </a:lnTo>
                <a:lnTo>
                  <a:pt x="135" y="1004"/>
                </a:lnTo>
                <a:lnTo>
                  <a:pt x="135" y="1003"/>
                </a:lnTo>
                <a:lnTo>
                  <a:pt x="135" y="1003"/>
                </a:lnTo>
                <a:lnTo>
                  <a:pt x="133" y="1003"/>
                </a:lnTo>
                <a:lnTo>
                  <a:pt x="133" y="1001"/>
                </a:lnTo>
                <a:lnTo>
                  <a:pt x="131" y="1001"/>
                </a:lnTo>
                <a:lnTo>
                  <a:pt x="131" y="1001"/>
                </a:lnTo>
                <a:lnTo>
                  <a:pt x="130" y="1001"/>
                </a:lnTo>
                <a:lnTo>
                  <a:pt x="130" y="999"/>
                </a:lnTo>
                <a:lnTo>
                  <a:pt x="130" y="999"/>
                </a:lnTo>
                <a:lnTo>
                  <a:pt x="128" y="998"/>
                </a:lnTo>
                <a:lnTo>
                  <a:pt x="128" y="998"/>
                </a:lnTo>
                <a:lnTo>
                  <a:pt x="128" y="996"/>
                </a:lnTo>
                <a:lnTo>
                  <a:pt x="128" y="996"/>
                </a:lnTo>
                <a:lnTo>
                  <a:pt x="126" y="996"/>
                </a:lnTo>
                <a:lnTo>
                  <a:pt x="126" y="994"/>
                </a:lnTo>
                <a:lnTo>
                  <a:pt x="126" y="994"/>
                </a:lnTo>
                <a:lnTo>
                  <a:pt x="126" y="993"/>
                </a:lnTo>
                <a:lnTo>
                  <a:pt x="125" y="993"/>
                </a:lnTo>
                <a:lnTo>
                  <a:pt x="123" y="988"/>
                </a:lnTo>
                <a:lnTo>
                  <a:pt x="123" y="986"/>
                </a:lnTo>
                <a:lnTo>
                  <a:pt x="121" y="984"/>
                </a:lnTo>
                <a:lnTo>
                  <a:pt x="121" y="982"/>
                </a:lnTo>
                <a:lnTo>
                  <a:pt x="121" y="982"/>
                </a:lnTo>
                <a:lnTo>
                  <a:pt x="118" y="974"/>
                </a:lnTo>
                <a:lnTo>
                  <a:pt x="118" y="972"/>
                </a:lnTo>
                <a:lnTo>
                  <a:pt x="118" y="972"/>
                </a:lnTo>
                <a:lnTo>
                  <a:pt x="116" y="971"/>
                </a:lnTo>
                <a:lnTo>
                  <a:pt x="114" y="969"/>
                </a:lnTo>
                <a:lnTo>
                  <a:pt x="114" y="969"/>
                </a:lnTo>
                <a:lnTo>
                  <a:pt x="113" y="969"/>
                </a:lnTo>
                <a:lnTo>
                  <a:pt x="111" y="969"/>
                </a:lnTo>
                <a:lnTo>
                  <a:pt x="111" y="969"/>
                </a:lnTo>
                <a:lnTo>
                  <a:pt x="109" y="969"/>
                </a:lnTo>
                <a:lnTo>
                  <a:pt x="109" y="967"/>
                </a:lnTo>
                <a:lnTo>
                  <a:pt x="109" y="967"/>
                </a:lnTo>
                <a:lnTo>
                  <a:pt x="109" y="967"/>
                </a:lnTo>
                <a:lnTo>
                  <a:pt x="109" y="967"/>
                </a:lnTo>
                <a:lnTo>
                  <a:pt x="108" y="966"/>
                </a:lnTo>
                <a:lnTo>
                  <a:pt x="108" y="966"/>
                </a:lnTo>
                <a:lnTo>
                  <a:pt x="108" y="964"/>
                </a:lnTo>
                <a:lnTo>
                  <a:pt x="108" y="964"/>
                </a:lnTo>
                <a:lnTo>
                  <a:pt x="106" y="962"/>
                </a:lnTo>
                <a:lnTo>
                  <a:pt x="108" y="962"/>
                </a:lnTo>
                <a:lnTo>
                  <a:pt x="108" y="962"/>
                </a:lnTo>
                <a:lnTo>
                  <a:pt x="108" y="961"/>
                </a:lnTo>
                <a:lnTo>
                  <a:pt x="108" y="961"/>
                </a:lnTo>
                <a:lnTo>
                  <a:pt x="108" y="961"/>
                </a:lnTo>
                <a:lnTo>
                  <a:pt x="108" y="959"/>
                </a:lnTo>
                <a:lnTo>
                  <a:pt x="106" y="957"/>
                </a:lnTo>
                <a:lnTo>
                  <a:pt x="106" y="957"/>
                </a:lnTo>
                <a:lnTo>
                  <a:pt x="106" y="957"/>
                </a:lnTo>
                <a:lnTo>
                  <a:pt x="106" y="956"/>
                </a:lnTo>
                <a:lnTo>
                  <a:pt x="106" y="954"/>
                </a:lnTo>
                <a:lnTo>
                  <a:pt x="106" y="954"/>
                </a:lnTo>
                <a:lnTo>
                  <a:pt x="106" y="952"/>
                </a:lnTo>
                <a:lnTo>
                  <a:pt x="104" y="952"/>
                </a:lnTo>
                <a:lnTo>
                  <a:pt x="104" y="952"/>
                </a:lnTo>
                <a:lnTo>
                  <a:pt x="103" y="951"/>
                </a:lnTo>
                <a:lnTo>
                  <a:pt x="103" y="951"/>
                </a:lnTo>
                <a:lnTo>
                  <a:pt x="103" y="949"/>
                </a:lnTo>
                <a:lnTo>
                  <a:pt x="103" y="949"/>
                </a:lnTo>
                <a:lnTo>
                  <a:pt x="103" y="947"/>
                </a:lnTo>
                <a:lnTo>
                  <a:pt x="103" y="947"/>
                </a:lnTo>
                <a:lnTo>
                  <a:pt x="103" y="945"/>
                </a:lnTo>
                <a:lnTo>
                  <a:pt x="103" y="945"/>
                </a:lnTo>
                <a:lnTo>
                  <a:pt x="103" y="944"/>
                </a:lnTo>
                <a:lnTo>
                  <a:pt x="103" y="944"/>
                </a:lnTo>
                <a:lnTo>
                  <a:pt x="101" y="944"/>
                </a:lnTo>
                <a:lnTo>
                  <a:pt x="99" y="944"/>
                </a:lnTo>
                <a:lnTo>
                  <a:pt x="98" y="942"/>
                </a:lnTo>
                <a:lnTo>
                  <a:pt x="98" y="942"/>
                </a:lnTo>
                <a:lnTo>
                  <a:pt x="98" y="942"/>
                </a:lnTo>
                <a:lnTo>
                  <a:pt x="98" y="942"/>
                </a:lnTo>
                <a:lnTo>
                  <a:pt x="96" y="940"/>
                </a:lnTo>
                <a:lnTo>
                  <a:pt x="96" y="937"/>
                </a:lnTo>
                <a:lnTo>
                  <a:pt x="96" y="935"/>
                </a:lnTo>
                <a:lnTo>
                  <a:pt x="98" y="935"/>
                </a:lnTo>
                <a:lnTo>
                  <a:pt x="98" y="934"/>
                </a:lnTo>
                <a:lnTo>
                  <a:pt x="98" y="934"/>
                </a:lnTo>
                <a:lnTo>
                  <a:pt x="99" y="934"/>
                </a:lnTo>
                <a:lnTo>
                  <a:pt x="99" y="934"/>
                </a:lnTo>
                <a:lnTo>
                  <a:pt x="99" y="934"/>
                </a:lnTo>
                <a:lnTo>
                  <a:pt x="99" y="932"/>
                </a:lnTo>
                <a:lnTo>
                  <a:pt x="99" y="932"/>
                </a:lnTo>
                <a:lnTo>
                  <a:pt x="99" y="930"/>
                </a:lnTo>
                <a:lnTo>
                  <a:pt x="99" y="930"/>
                </a:lnTo>
                <a:lnTo>
                  <a:pt x="99" y="929"/>
                </a:lnTo>
                <a:lnTo>
                  <a:pt x="99" y="929"/>
                </a:lnTo>
                <a:lnTo>
                  <a:pt x="99" y="927"/>
                </a:lnTo>
                <a:lnTo>
                  <a:pt x="99" y="927"/>
                </a:lnTo>
                <a:lnTo>
                  <a:pt x="101" y="925"/>
                </a:lnTo>
                <a:lnTo>
                  <a:pt x="101" y="925"/>
                </a:lnTo>
                <a:lnTo>
                  <a:pt x="101" y="925"/>
                </a:lnTo>
                <a:lnTo>
                  <a:pt x="101" y="924"/>
                </a:lnTo>
                <a:lnTo>
                  <a:pt x="101" y="924"/>
                </a:lnTo>
                <a:lnTo>
                  <a:pt x="103" y="922"/>
                </a:lnTo>
                <a:lnTo>
                  <a:pt x="103" y="922"/>
                </a:lnTo>
                <a:lnTo>
                  <a:pt x="103" y="922"/>
                </a:lnTo>
                <a:lnTo>
                  <a:pt x="103" y="922"/>
                </a:lnTo>
                <a:lnTo>
                  <a:pt x="106" y="922"/>
                </a:lnTo>
                <a:lnTo>
                  <a:pt x="108" y="922"/>
                </a:lnTo>
                <a:lnTo>
                  <a:pt x="109" y="922"/>
                </a:lnTo>
                <a:lnTo>
                  <a:pt x="109" y="922"/>
                </a:lnTo>
                <a:lnTo>
                  <a:pt x="109" y="917"/>
                </a:lnTo>
                <a:lnTo>
                  <a:pt x="109" y="912"/>
                </a:lnTo>
                <a:lnTo>
                  <a:pt x="109" y="910"/>
                </a:lnTo>
                <a:lnTo>
                  <a:pt x="109" y="910"/>
                </a:lnTo>
                <a:lnTo>
                  <a:pt x="109" y="908"/>
                </a:lnTo>
                <a:lnTo>
                  <a:pt x="109" y="903"/>
                </a:lnTo>
                <a:lnTo>
                  <a:pt x="108" y="902"/>
                </a:lnTo>
                <a:lnTo>
                  <a:pt x="106" y="898"/>
                </a:lnTo>
                <a:lnTo>
                  <a:pt x="106" y="898"/>
                </a:lnTo>
                <a:lnTo>
                  <a:pt x="106" y="898"/>
                </a:lnTo>
                <a:lnTo>
                  <a:pt x="101" y="897"/>
                </a:lnTo>
                <a:lnTo>
                  <a:pt x="99" y="895"/>
                </a:lnTo>
                <a:lnTo>
                  <a:pt x="98" y="893"/>
                </a:lnTo>
                <a:lnTo>
                  <a:pt x="94" y="890"/>
                </a:lnTo>
                <a:lnTo>
                  <a:pt x="88" y="887"/>
                </a:lnTo>
                <a:lnTo>
                  <a:pt x="82" y="882"/>
                </a:lnTo>
                <a:lnTo>
                  <a:pt x="82" y="880"/>
                </a:lnTo>
                <a:lnTo>
                  <a:pt x="77" y="878"/>
                </a:lnTo>
                <a:lnTo>
                  <a:pt x="74" y="875"/>
                </a:lnTo>
                <a:lnTo>
                  <a:pt x="74" y="873"/>
                </a:lnTo>
                <a:lnTo>
                  <a:pt x="72" y="873"/>
                </a:lnTo>
                <a:lnTo>
                  <a:pt x="72" y="873"/>
                </a:lnTo>
                <a:lnTo>
                  <a:pt x="72" y="871"/>
                </a:lnTo>
                <a:lnTo>
                  <a:pt x="72" y="871"/>
                </a:lnTo>
                <a:lnTo>
                  <a:pt x="71" y="870"/>
                </a:lnTo>
                <a:lnTo>
                  <a:pt x="71" y="870"/>
                </a:lnTo>
                <a:lnTo>
                  <a:pt x="71" y="870"/>
                </a:lnTo>
                <a:lnTo>
                  <a:pt x="71" y="870"/>
                </a:lnTo>
                <a:lnTo>
                  <a:pt x="71" y="868"/>
                </a:lnTo>
                <a:lnTo>
                  <a:pt x="71" y="868"/>
                </a:lnTo>
                <a:lnTo>
                  <a:pt x="72" y="866"/>
                </a:lnTo>
                <a:lnTo>
                  <a:pt x="74" y="865"/>
                </a:lnTo>
                <a:lnTo>
                  <a:pt x="76" y="861"/>
                </a:lnTo>
                <a:lnTo>
                  <a:pt x="77" y="858"/>
                </a:lnTo>
                <a:lnTo>
                  <a:pt x="79" y="856"/>
                </a:lnTo>
                <a:lnTo>
                  <a:pt x="79" y="856"/>
                </a:lnTo>
                <a:lnTo>
                  <a:pt x="81" y="855"/>
                </a:lnTo>
                <a:lnTo>
                  <a:pt x="84" y="853"/>
                </a:lnTo>
                <a:lnTo>
                  <a:pt x="84" y="851"/>
                </a:lnTo>
                <a:lnTo>
                  <a:pt x="84" y="851"/>
                </a:lnTo>
                <a:lnTo>
                  <a:pt x="84" y="851"/>
                </a:lnTo>
                <a:lnTo>
                  <a:pt x="84" y="850"/>
                </a:lnTo>
                <a:lnTo>
                  <a:pt x="84" y="848"/>
                </a:lnTo>
                <a:lnTo>
                  <a:pt x="86" y="846"/>
                </a:lnTo>
                <a:lnTo>
                  <a:pt x="86" y="846"/>
                </a:lnTo>
                <a:lnTo>
                  <a:pt x="89" y="841"/>
                </a:lnTo>
                <a:lnTo>
                  <a:pt x="93" y="840"/>
                </a:lnTo>
                <a:lnTo>
                  <a:pt x="93" y="838"/>
                </a:lnTo>
                <a:lnTo>
                  <a:pt x="93" y="838"/>
                </a:lnTo>
                <a:lnTo>
                  <a:pt x="96" y="840"/>
                </a:lnTo>
                <a:lnTo>
                  <a:pt x="96" y="840"/>
                </a:lnTo>
                <a:lnTo>
                  <a:pt x="98" y="840"/>
                </a:lnTo>
                <a:lnTo>
                  <a:pt x="101" y="840"/>
                </a:lnTo>
                <a:lnTo>
                  <a:pt x="106" y="838"/>
                </a:lnTo>
                <a:lnTo>
                  <a:pt x="108" y="838"/>
                </a:lnTo>
                <a:lnTo>
                  <a:pt x="108" y="838"/>
                </a:lnTo>
                <a:lnTo>
                  <a:pt x="108" y="836"/>
                </a:lnTo>
                <a:lnTo>
                  <a:pt x="109" y="833"/>
                </a:lnTo>
                <a:lnTo>
                  <a:pt x="109" y="831"/>
                </a:lnTo>
                <a:lnTo>
                  <a:pt x="111" y="829"/>
                </a:lnTo>
                <a:lnTo>
                  <a:pt x="111" y="829"/>
                </a:lnTo>
                <a:lnTo>
                  <a:pt x="113" y="829"/>
                </a:lnTo>
                <a:lnTo>
                  <a:pt x="113" y="828"/>
                </a:lnTo>
                <a:lnTo>
                  <a:pt x="114" y="828"/>
                </a:lnTo>
                <a:lnTo>
                  <a:pt x="114" y="826"/>
                </a:lnTo>
                <a:lnTo>
                  <a:pt x="114" y="824"/>
                </a:lnTo>
                <a:lnTo>
                  <a:pt x="116" y="823"/>
                </a:lnTo>
                <a:lnTo>
                  <a:pt x="116" y="823"/>
                </a:lnTo>
                <a:lnTo>
                  <a:pt x="116" y="821"/>
                </a:lnTo>
                <a:lnTo>
                  <a:pt x="116" y="819"/>
                </a:lnTo>
                <a:lnTo>
                  <a:pt x="116" y="819"/>
                </a:lnTo>
                <a:lnTo>
                  <a:pt x="114" y="816"/>
                </a:lnTo>
                <a:lnTo>
                  <a:pt x="114" y="816"/>
                </a:lnTo>
                <a:lnTo>
                  <a:pt x="116" y="814"/>
                </a:lnTo>
                <a:lnTo>
                  <a:pt x="116" y="814"/>
                </a:lnTo>
                <a:lnTo>
                  <a:pt x="150" y="782"/>
                </a:lnTo>
                <a:lnTo>
                  <a:pt x="150" y="782"/>
                </a:lnTo>
                <a:lnTo>
                  <a:pt x="150" y="781"/>
                </a:lnTo>
                <a:lnTo>
                  <a:pt x="150" y="781"/>
                </a:lnTo>
                <a:lnTo>
                  <a:pt x="150" y="781"/>
                </a:lnTo>
                <a:lnTo>
                  <a:pt x="150" y="779"/>
                </a:lnTo>
                <a:lnTo>
                  <a:pt x="150" y="779"/>
                </a:lnTo>
                <a:lnTo>
                  <a:pt x="148" y="774"/>
                </a:lnTo>
                <a:lnTo>
                  <a:pt x="148" y="774"/>
                </a:lnTo>
                <a:lnTo>
                  <a:pt x="148" y="772"/>
                </a:lnTo>
                <a:lnTo>
                  <a:pt x="146" y="772"/>
                </a:lnTo>
                <a:lnTo>
                  <a:pt x="146" y="771"/>
                </a:lnTo>
                <a:lnTo>
                  <a:pt x="146" y="771"/>
                </a:lnTo>
                <a:lnTo>
                  <a:pt x="145" y="769"/>
                </a:lnTo>
                <a:lnTo>
                  <a:pt x="145" y="769"/>
                </a:lnTo>
                <a:lnTo>
                  <a:pt x="145" y="769"/>
                </a:lnTo>
                <a:lnTo>
                  <a:pt x="145" y="767"/>
                </a:lnTo>
                <a:lnTo>
                  <a:pt x="143" y="767"/>
                </a:lnTo>
                <a:lnTo>
                  <a:pt x="143" y="767"/>
                </a:lnTo>
                <a:lnTo>
                  <a:pt x="143" y="766"/>
                </a:lnTo>
                <a:lnTo>
                  <a:pt x="143" y="764"/>
                </a:lnTo>
                <a:lnTo>
                  <a:pt x="143" y="764"/>
                </a:lnTo>
                <a:lnTo>
                  <a:pt x="143" y="764"/>
                </a:lnTo>
                <a:lnTo>
                  <a:pt x="143" y="762"/>
                </a:lnTo>
                <a:lnTo>
                  <a:pt x="143" y="762"/>
                </a:lnTo>
                <a:lnTo>
                  <a:pt x="143" y="762"/>
                </a:lnTo>
                <a:lnTo>
                  <a:pt x="143" y="761"/>
                </a:lnTo>
                <a:lnTo>
                  <a:pt x="143" y="761"/>
                </a:lnTo>
                <a:lnTo>
                  <a:pt x="143" y="759"/>
                </a:lnTo>
                <a:lnTo>
                  <a:pt x="143" y="757"/>
                </a:lnTo>
                <a:lnTo>
                  <a:pt x="145" y="755"/>
                </a:lnTo>
                <a:lnTo>
                  <a:pt x="145" y="755"/>
                </a:lnTo>
                <a:lnTo>
                  <a:pt x="145" y="755"/>
                </a:lnTo>
                <a:lnTo>
                  <a:pt x="143" y="754"/>
                </a:lnTo>
                <a:lnTo>
                  <a:pt x="143" y="754"/>
                </a:lnTo>
                <a:lnTo>
                  <a:pt x="143" y="754"/>
                </a:lnTo>
                <a:lnTo>
                  <a:pt x="143" y="752"/>
                </a:lnTo>
                <a:lnTo>
                  <a:pt x="143" y="752"/>
                </a:lnTo>
                <a:lnTo>
                  <a:pt x="143" y="750"/>
                </a:lnTo>
                <a:lnTo>
                  <a:pt x="143" y="750"/>
                </a:lnTo>
                <a:lnTo>
                  <a:pt x="143" y="749"/>
                </a:lnTo>
                <a:lnTo>
                  <a:pt x="143" y="747"/>
                </a:lnTo>
                <a:lnTo>
                  <a:pt x="143" y="747"/>
                </a:lnTo>
                <a:lnTo>
                  <a:pt x="145" y="744"/>
                </a:lnTo>
                <a:lnTo>
                  <a:pt x="145" y="744"/>
                </a:lnTo>
                <a:lnTo>
                  <a:pt x="146" y="742"/>
                </a:lnTo>
                <a:lnTo>
                  <a:pt x="146" y="740"/>
                </a:lnTo>
                <a:lnTo>
                  <a:pt x="148" y="740"/>
                </a:lnTo>
                <a:lnTo>
                  <a:pt x="148" y="739"/>
                </a:lnTo>
                <a:lnTo>
                  <a:pt x="148" y="739"/>
                </a:lnTo>
                <a:lnTo>
                  <a:pt x="148" y="737"/>
                </a:lnTo>
                <a:lnTo>
                  <a:pt x="148" y="737"/>
                </a:lnTo>
                <a:lnTo>
                  <a:pt x="148" y="735"/>
                </a:lnTo>
                <a:lnTo>
                  <a:pt x="148" y="735"/>
                </a:lnTo>
                <a:lnTo>
                  <a:pt x="146" y="735"/>
                </a:lnTo>
                <a:lnTo>
                  <a:pt x="146" y="734"/>
                </a:lnTo>
                <a:lnTo>
                  <a:pt x="146" y="734"/>
                </a:lnTo>
                <a:lnTo>
                  <a:pt x="148" y="734"/>
                </a:lnTo>
                <a:lnTo>
                  <a:pt x="148" y="734"/>
                </a:lnTo>
                <a:lnTo>
                  <a:pt x="148" y="732"/>
                </a:lnTo>
                <a:lnTo>
                  <a:pt x="148" y="732"/>
                </a:lnTo>
                <a:lnTo>
                  <a:pt x="148" y="732"/>
                </a:lnTo>
                <a:lnTo>
                  <a:pt x="148" y="730"/>
                </a:lnTo>
                <a:lnTo>
                  <a:pt x="148" y="730"/>
                </a:lnTo>
                <a:lnTo>
                  <a:pt x="146" y="730"/>
                </a:lnTo>
                <a:lnTo>
                  <a:pt x="146" y="729"/>
                </a:lnTo>
                <a:lnTo>
                  <a:pt x="146" y="729"/>
                </a:lnTo>
                <a:lnTo>
                  <a:pt x="148" y="729"/>
                </a:lnTo>
                <a:lnTo>
                  <a:pt x="150" y="727"/>
                </a:lnTo>
                <a:lnTo>
                  <a:pt x="150" y="725"/>
                </a:lnTo>
                <a:lnTo>
                  <a:pt x="151" y="725"/>
                </a:lnTo>
                <a:lnTo>
                  <a:pt x="153" y="720"/>
                </a:lnTo>
                <a:lnTo>
                  <a:pt x="153" y="718"/>
                </a:lnTo>
                <a:lnTo>
                  <a:pt x="153" y="718"/>
                </a:lnTo>
                <a:lnTo>
                  <a:pt x="155" y="718"/>
                </a:lnTo>
                <a:lnTo>
                  <a:pt x="155" y="718"/>
                </a:lnTo>
                <a:lnTo>
                  <a:pt x="160" y="718"/>
                </a:lnTo>
                <a:lnTo>
                  <a:pt x="161" y="718"/>
                </a:lnTo>
                <a:lnTo>
                  <a:pt x="161" y="718"/>
                </a:lnTo>
                <a:lnTo>
                  <a:pt x="163" y="718"/>
                </a:lnTo>
                <a:lnTo>
                  <a:pt x="163" y="717"/>
                </a:lnTo>
                <a:lnTo>
                  <a:pt x="163" y="717"/>
                </a:lnTo>
                <a:lnTo>
                  <a:pt x="165" y="713"/>
                </a:lnTo>
                <a:lnTo>
                  <a:pt x="165" y="713"/>
                </a:lnTo>
                <a:lnTo>
                  <a:pt x="167" y="710"/>
                </a:lnTo>
                <a:lnTo>
                  <a:pt x="167" y="710"/>
                </a:lnTo>
                <a:lnTo>
                  <a:pt x="167" y="708"/>
                </a:lnTo>
                <a:lnTo>
                  <a:pt x="167" y="708"/>
                </a:lnTo>
                <a:lnTo>
                  <a:pt x="168" y="707"/>
                </a:lnTo>
                <a:lnTo>
                  <a:pt x="168" y="707"/>
                </a:lnTo>
                <a:lnTo>
                  <a:pt x="167" y="705"/>
                </a:lnTo>
                <a:lnTo>
                  <a:pt x="167" y="702"/>
                </a:lnTo>
                <a:lnTo>
                  <a:pt x="167" y="700"/>
                </a:lnTo>
                <a:lnTo>
                  <a:pt x="167" y="698"/>
                </a:lnTo>
                <a:lnTo>
                  <a:pt x="167" y="697"/>
                </a:lnTo>
                <a:lnTo>
                  <a:pt x="167" y="695"/>
                </a:lnTo>
                <a:lnTo>
                  <a:pt x="167" y="693"/>
                </a:lnTo>
                <a:lnTo>
                  <a:pt x="165" y="693"/>
                </a:lnTo>
                <a:lnTo>
                  <a:pt x="165" y="693"/>
                </a:lnTo>
                <a:lnTo>
                  <a:pt x="165" y="692"/>
                </a:lnTo>
                <a:lnTo>
                  <a:pt x="163" y="690"/>
                </a:lnTo>
                <a:lnTo>
                  <a:pt x="161" y="688"/>
                </a:lnTo>
                <a:lnTo>
                  <a:pt x="153" y="685"/>
                </a:lnTo>
                <a:lnTo>
                  <a:pt x="151" y="685"/>
                </a:lnTo>
                <a:lnTo>
                  <a:pt x="151" y="685"/>
                </a:lnTo>
                <a:lnTo>
                  <a:pt x="153" y="685"/>
                </a:lnTo>
                <a:lnTo>
                  <a:pt x="153" y="680"/>
                </a:lnTo>
                <a:lnTo>
                  <a:pt x="160" y="673"/>
                </a:lnTo>
                <a:lnTo>
                  <a:pt x="160" y="671"/>
                </a:lnTo>
                <a:lnTo>
                  <a:pt x="160" y="671"/>
                </a:lnTo>
                <a:lnTo>
                  <a:pt x="160" y="668"/>
                </a:lnTo>
                <a:lnTo>
                  <a:pt x="160" y="668"/>
                </a:lnTo>
                <a:lnTo>
                  <a:pt x="160" y="666"/>
                </a:lnTo>
                <a:lnTo>
                  <a:pt x="160" y="665"/>
                </a:lnTo>
                <a:lnTo>
                  <a:pt x="160" y="665"/>
                </a:lnTo>
                <a:lnTo>
                  <a:pt x="160" y="663"/>
                </a:lnTo>
                <a:lnTo>
                  <a:pt x="160" y="663"/>
                </a:lnTo>
                <a:lnTo>
                  <a:pt x="160" y="663"/>
                </a:lnTo>
                <a:lnTo>
                  <a:pt x="160" y="663"/>
                </a:lnTo>
                <a:lnTo>
                  <a:pt x="158" y="663"/>
                </a:lnTo>
                <a:lnTo>
                  <a:pt x="158" y="663"/>
                </a:lnTo>
                <a:lnTo>
                  <a:pt x="156" y="663"/>
                </a:lnTo>
                <a:lnTo>
                  <a:pt x="155" y="663"/>
                </a:lnTo>
                <a:lnTo>
                  <a:pt x="155" y="663"/>
                </a:lnTo>
                <a:lnTo>
                  <a:pt x="153" y="661"/>
                </a:lnTo>
                <a:lnTo>
                  <a:pt x="151" y="658"/>
                </a:lnTo>
                <a:lnTo>
                  <a:pt x="151" y="658"/>
                </a:lnTo>
                <a:lnTo>
                  <a:pt x="151" y="658"/>
                </a:lnTo>
                <a:lnTo>
                  <a:pt x="150" y="656"/>
                </a:lnTo>
                <a:lnTo>
                  <a:pt x="150" y="656"/>
                </a:lnTo>
                <a:lnTo>
                  <a:pt x="150" y="656"/>
                </a:lnTo>
                <a:lnTo>
                  <a:pt x="146" y="656"/>
                </a:lnTo>
                <a:lnTo>
                  <a:pt x="146" y="656"/>
                </a:lnTo>
                <a:lnTo>
                  <a:pt x="145" y="656"/>
                </a:lnTo>
                <a:lnTo>
                  <a:pt x="145" y="655"/>
                </a:lnTo>
                <a:lnTo>
                  <a:pt x="145" y="655"/>
                </a:lnTo>
                <a:lnTo>
                  <a:pt x="145" y="655"/>
                </a:lnTo>
                <a:lnTo>
                  <a:pt x="145" y="653"/>
                </a:lnTo>
                <a:lnTo>
                  <a:pt x="145" y="653"/>
                </a:lnTo>
                <a:lnTo>
                  <a:pt x="146" y="651"/>
                </a:lnTo>
                <a:lnTo>
                  <a:pt x="146" y="651"/>
                </a:lnTo>
                <a:lnTo>
                  <a:pt x="146" y="651"/>
                </a:lnTo>
                <a:lnTo>
                  <a:pt x="146" y="650"/>
                </a:lnTo>
                <a:lnTo>
                  <a:pt x="146" y="650"/>
                </a:lnTo>
                <a:lnTo>
                  <a:pt x="143" y="648"/>
                </a:lnTo>
                <a:lnTo>
                  <a:pt x="143" y="646"/>
                </a:lnTo>
                <a:lnTo>
                  <a:pt x="143" y="646"/>
                </a:lnTo>
                <a:lnTo>
                  <a:pt x="143" y="646"/>
                </a:lnTo>
                <a:lnTo>
                  <a:pt x="143" y="644"/>
                </a:lnTo>
                <a:lnTo>
                  <a:pt x="143" y="644"/>
                </a:lnTo>
                <a:lnTo>
                  <a:pt x="143" y="643"/>
                </a:lnTo>
                <a:lnTo>
                  <a:pt x="143" y="643"/>
                </a:lnTo>
                <a:lnTo>
                  <a:pt x="143" y="641"/>
                </a:lnTo>
                <a:lnTo>
                  <a:pt x="143" y="641"/>
                </a:lnTo>
                <a:lnTo>
                  <a:pt x="143" y="641"/>
                </a:lnTo>
                <a:lnTo>
                  <a:pt x="143" y="641"/>
                </a:lnTo>
                <a:lnTo>
                  <a:pt x="141" y="639"/>
                </a:lnTo>
                <a:lnTo>
                  <a:pt x="141" y="639"/>
                </a:lnTo>
                <a:lnTo>
                  <a:pt x="141" y="639"/>
                </a:lnTo>
                <a:lnTo>
                  <a:pt x="140" y="639"/>
                </a:lnTo>
                <a:lnTo>
                  <a:pt x="138" y="639"/>
                </a:lnTo>
                <a:lnTo>
                  <a:pt x="136" y="639"/>
                </a:lnTo>
                <a:lnTo>
                  <a:pt x="135" y="639"/>
                </a:lnTo>
                <a:lnTo>
                  <a:pt x="133" y="639"/>
                </a:lnTo>
                <a:lnTo>
                  <a:pt x="133" y="639"/>
                </a:lnTo>
                <a:lnTo>
                  <a:pt x="133" y="639"/>
                </a:lnTo>
                <a:lnTo>
                  <a:pt x="133" y="641"/>
                </a:lnTo>
                <a:lnTo>
                  <a:pt x="131" y="641"/>
                </a:lnTo>
                <a:lnTo>
                  <a:pt x="130" y="641"/>
                </a:lnTo>
                <a:lnTo>
                  <a:pt x="125" y="639"/>
                </a:lnTo>
                <a:lnTo>
                  <a:pt x="125" y="639"/>
                </a:lnTo>
                <a:lnTo>
                  <a:pt x="123" y="639"/>
                </a:lnTo>
                <a:lnTo>
                  <a:pt x="123" y="641"/>
                </a:lnTo>
                <a:lnTo>
                  <a:pt x="121" y="643"/>
                </a:lnTo>
                <a:lnTo>
                  <a:pt x="121" y="643"/>
                </a:lnTo>
                <a:lnTo>
                  <a:pt x="119" y="644"/>
                </a:lnTo>
                <a:lnTo>
                  <a:pt x="118" y="644"/>
                </a:lnTo>
                <a:lnTo>
                  <a:pt x="118" y="644"/>
                </a:lnTo>
                <a:lnTo>
                  <a:pt x="116" y="643"/>
                </a:lnTo>
                <a:lnTo>
                  <a:pt x="116" y="643"/>
                </a:lnTo>
                <a:lnTo>
                  <a:pt x="116" y="643"/>
                </a:lnTo>
                <a:lnTo>
                  <a:pt x="116" y="643"/>
                </a:lnTo>
                <a:lnTo>
                  <a:pt x="116" y="641"/>
                </a:lnTo>
                <a:lnTo>
                  <a:pt x="116" y="641"/>
                </a:lnTo>
                <a:lnTo>
                  <a:pt x="116" y="639"/>
                </a:lnTo>
                <a:lnTo>
                  <a:pt x="116" y="639"/>
                </a:lnTo>
                <a:lnTo>
                  <a:pt x="114" y="638"/>
                </a:lnTo>
                <a:lnTo>
                  <a:pt x="114" y="636"/>
                </a:lnTo>
                <a:lnTo>
                  <a:pt x="114" y="636"/>
                </a:lnTo>
                <a:lnTo>
                  <a:pt x="113" y="634"/>
                </a:lnTo>
                <a:lnTo>
                  <a:pt x="109" y="633"/>
                </a:lnTo>
                <a:lnTo>
                  <a:pt x="109" y="633"/>
                </a:lnTo>
                <a:lnTo>
                  <a:pt x="109" y="633"/>
                </a:lnTo>
                <a:lnTo>
                  <a:pt x="108" y="633"/>
                </a:lnTo>
                <a:lnTo>
                  <a:pt x="104" y="634"/>
                </a:lnTo>
                <a:lnTo>
                  <a:pt x="99" y="636"/>
                </a:lnTo>
                <a:lnTo>
                  <a:pt x="99" y="636"/>
                </a:lnTo>
                <a:lnTo>
                  <a:pt x="98" y="636"/>
                </a:lnTo>
                <a:lnTo>
                  <a:pt x="98" y="636"/>
                </a:lnTo>
                <a:lnTo>
                  <a:pt x="98" y="634"/>
                </a:lnTo>
                <a:lnTo>
                  <a:pt x="98" y="634"/>
                </a:lnTo>
                <a:lnTo>
                  <a:pt x="98" y="634"/>
                </a:lnTo>
                <a:lnTo>
                  <a:pt x="98" y="633"/>
                </a:lnTo>
                <a:lnTo>
                  <a:pt x="98" y="633"/>
                </a:lnTo>
                <a:lnTo>
                  <a:pt x="99" y="633"/>
                </a:lnTo>
                <a:lnTo>
                  <a:pt x="101" y="631"/>
                </a:lnTo>
                <a:lnTo>
                  <a:pt x="101" y="631"/>
                </a:lnTo>
                <a:lnTo>
                  <a:pt x="101" y="631"/>
                </a:lnTo>
                <a:lnTo>
                  <a:pt x="101" y="631"/>
                </a:lnTo>
                <a:lnTo>
                  <a:pt x="101" y="629"/>
                </a:lnTo>
                <a:lnTo>
                  <a:pt x="99" y="629"/>
                </a:lnTo>
                <a:lnTo>
                  <a:pt x="99" y="629"/>
                </a:lnTo>
                <a:lnTo>
                  <a:pt x="98" y="629"/>
                </a:lnTo>
                <a:lnTo>
                  <a:pt x="96" y="629"/>
                </a:lnTo>
                <a:lnTo>
                  <a:pt x="96" y="629"/>
                </a:lnTo>
                <a:lnTo>
                  <a:pt x="96" y="629"/>
                </a:lnTo>
                <a:lnTo>
                  <a:pt x="96" y="631"/>
                </a:lnTo>
                <a:lnTo>
                  <a:pt x="94" y="631"/>
                </a:lnTo>
                <a:lnTo>
                  <a:pt x="94" y="631"/>
                </a:lnTo>
                <a:lnTo>
                  <a:pt x="94" y="629"/>
                </a:lnTo>
                <a:lnTo>
                  <a:pt x="94" y="629"/>
                </a:lnTo>
                <a:lnTo>
                  <a:pt x="94" y="629"/>
                </a:lnTo>
                <a:lnTo>
                  <a:pt x="94" y="628"/>
                </a:lnTo>
                <a:lnTo>
                  <a:pt x="94" y="626"/>
                </a:lnTo>
                <a:lnTo>
                  <a:pt x="94" y="626"/>
                </a:lnTo>
                <a:lnTo>
                  <a:pt x="94" y="626"/>
                </a:lnTo>
                <a:lnTo>
                  <a:pt x="94" y="624"/>
                </a:lnTo>
                <a:lnTo>
                  <a:pt x="96" y="621"/>
                </a:lnTo>
                <a:lnTo>
                  <a:pt x="96" y="621"/>
                </a:lnTo>
                <a:lnTo>
                  <a:pt x="96" y="619"/>
                </a:lnTo>
                <a:lnTo>
                  <a:pt x="94" y="618"/>
                </a:lnTo>
                <a:lnTo>
                  <a:pt x="94" y="618"/>
                </a:lnTo>
                <a:lnTo>
                  <a:pt x="93" y="616"/>
                </a:lnTo>
                <a:lnTo>
                  <a:pt x="93" y="618"/>
                </a:lnTo>
                <a:lnTo>
                  <a:pt x="93" y="618"/>
                </a:lnTo>
                <a:lnTo>
                  <a:pt x="91" y="618"/>
                </a:lnTo>
                <a:lnTo>
                  <a:pt x="89" y="616"/>
                </a:lnTo>
                <a:lnTo>
                  <a:pt x="88" y="616"/>
                </a:lnTo>
                <a:lnTo>
                  <a:pt x="88" y="616"/>
                </a:lnTo>
                <a:lnTo>
                  <a:pt x="88" y="616"/>
                </a:lnTo>
                <a:lnTo>
                  <a:pt x="86" y="616"/>
                </a:lnTo>
                <a:lnTo>
                  <a:pt x="86" y="616"/>
                </a:lnTo>
                <a:lnTo>
                  <a:pt x="86" y="618"/>
                </a:lnTo>
                <a:lnTo>
                  <a:pt x="86" y="618"/>
                </a:lnTo>
                <a:lnTo>
                  <a:pt x="86" y="618"/>
                </a:lnTo>
                <a:lnTo>
                  <a:pt x="86" y="619"/>
                </a:lnTo>
                <a:lnTo>
                  <a:pt x="86" y="619"/>
                </a:lnTo>
                <a:lnTo>
                  <a:pt x="86" y="621"/>
                </a:lnTo>
                <a:lnTo>
                  <a:pt x="88" y="623"/>
                </a:lnTo>
                <a:lnTo>
                  <a:pt x="88" y="623"/>
                </a:lnTo>
                <a:lnTo>
                  <a:pt x="88" y="624"/>
                </a:lnTo>
                <a:lnTo>
                  <a:pt x="88" y="624"/>
                </a:lnTo>
                <a:lnTo>
                  <a:pt x="88" y="624"/>
                </a:lnTo>
                <a:lnTo>
                  <a:pt x="88" y="626"/>
                </a:lnTo>
                <a:lnTo>
                  <a:pt x="86" y="626"/>
                </a:lnTo>
                <a:lnTo>
                  <a:pt x="86" y="626"/>
                </a:lnTo>
                <a:lnTo>
                  <a:pt x="84" y="626"/>
                </a:lnTo>
                <a:lnTo>
                  <a:pt x="84" y="626"/>
                </a:lnTo>
                <a:lnTo>
                  <a:pt x="79" y="623"/>
                </a:lnTo>
                <a:lnTo>
                  <a:pt x="77" y="623"/>
                </a:lnTo>
                <a:lnTo>
                  <a:pt x="77" y="623"/>
                </a:lnTo>
                <a:lnTo>
                  <a:pt x="77" y="621"/>
                </a:lnTo>
                <a:lnTo>
                  <a:pt x="74" y="619"/>
                </a:lnTo>
                <a:lnTo>
                  <a:pt x="74" y="618"/>
                </a:lnTo>
                <a:lnTo>
                  <a:pt x="72" y="616"/>
                </a:lnTo>
                <a:lnTo>
                  <a:pt x="72" y="614"/>
                </a:lnTo>
                <a:lnTo>
                  <a:pt x="71" y="614"/>
                </a:lnTo>
                <a:lnTo>
                  <a:pt x="71" y="614"/>
                </a:lnTo>
                <a:lnTo>
                  <a:pt x="69" y="614"/>
                </a:lnTo>
                <a:lnTo>
                  <a:pt x="69" y="614"/>
                </a:lnTo>
                <a:lnTo>
                  <a:pt x="69" y="613"/>
                </a:lnTo>
                <a:lnTo>
                  <a:pt x="69" y="613"/>
                </a:lnTo>
                <a:lnTo>
                  <a:pt x="69" y="613"/>
                </a:lnTo>
                <a:lnTo>
                  <a:pt x="69" y="613"/>
                </a:lnTo>
                <a:lnTo>
                  <a:pt x="69" y="611"/>
                </a:lnTo>
                <a:lnTo>
                  <a:pt x="69" y="611"/>
                </a:lnTo>
                <a:lnTo>
                  <a:pt x="69" y="609"/>
                </a:lnTo>
                <a:lnTo>
                  <a:pt x="69" y="609"/>
                </a:lnTo>
                <a:lnTo>
                  <a:pt x="69" y="608"/>
                </a:lnTo>
                <a:lnTo>
                  <a:pt x="69" y="608"/>
                </a:lnTo>
                <a:lnTo>
                  <a:pt x="69" y="606"/>
                </a:lnTo>
                <a:lnTo>
                  <a:pt x="69" y="604"/>
                </a:lnTo>
                <a:lnTo>
                  <a:pt x="69" y="604"/>
                </a:lnTo>
                <a:lnTo>
                  <a:pt x="69" y="602"/>
                </a:lnTo>
                <a:lnTo>
                  <a:pt x="69" y="602"/>
                </a:lnTo>
                <a:lnTo>
                  <a:pt x="69" y="601"/>
                </a:lnTo>
                <a:lnTo>
                  <a:pt x="69" y="601"/>
                </a:lnTo>
                <a:lnTo>
                  <a:pt x="67" y="601"/>
                </a:lnTo>
                <a:lnTo>
                  <a:pt x="67" y="601"/>
                </a:lnTo>
                <a:lnTo>
                  <a:pt x="67" y="602"/>
                </a:lnTo>
                <a:lnTo>
                  <a:pt x="67" y="602"/>
                </a:lnTo>
                <a:lnTo>
                  <a:pt x="67" y="602"/>
                </a:lnTo>
                <a:lnTo>
                  <a:pt x="67" y="604"/>
                </a:lnTo>
                <a:lnTo>
                  <a:pt x="67" y="604"/>
                </a:lnTo>
                <a:lnTo>
                  <a:pt x="67" y="604"/>
                </a:lnTo>
                <a:lnTo>
                  <a:pt x="67" y="606"/>
                </a:lnTo>
                <a:lnTo>
                  <a:pt x="66" y="606"/>
                </a:lnTo>
                <a:lnTo>
                  <a:pt x="66" y="606"/>
                </a:lnTo>
                <a:lnTo>
                  <a:pt x="56" y="606"/>
                </a:lnTo>
                <a:lnTo>
                  <a:pt x="54" y="606"/>
                </a:lnTo>
                <a:lnTo>
                  <a:pt x="54" y="606"/>
                </a:lnTo>
                <a:lnTo>
                  <a:pt x="54" y="606"/>
                </a:lnTo>
                <a:lnTo>
                  <a:pt x="54" y="604"/>
                </a:lnTo>
                <a:lnTo>
                  <a:pt x="54" y="604"/>
                </a:lnTo>
                <a:lnTo>
                  <a:pt x="56" y="602"/>
                </a:lnTo>
                <a:lnTo>
                  <a:pt x="57" y="599"/>
                </a:lnTo>
                <a:lnTo>
                  <a:pt x="57" y="599"/>
                </a:lnTo>
                <a:lnTo>
                  <a:pt x="57" y="597"/>
                </a:lnTo>
                <a:lnTo>
                  <a:pt x="57" y="596"/>
                </a:lnTo>
                <a:lnTo>
                  <a:pt x="57" y="596"/>
                </a:lnTo>
                <a:lnTo>
                  <a:pt x="57" y="594"/>
                </a:lnTo>
                <a:lnTo>
                  <a:pt x="56" y="594"/>
                </a:lnTo>
                <a:lnTo>
                  <a:pt x="56" y="594"/>
                </a:lnTo>
                <a:lnTo>
                  <a:pt x="56" y="592"/>
                </a:lnTo>
                <a:lnTo>
                  <a:pt x="54" y="592"/>
                </a:lnTo>
                <a:lnTo>
                  <a:pt x="52" y="592"/>
                </a:lnTo>
                <a:lnTo>
                  <a:pt x="51" y="592"/>
                </a:lnTo>
                <a:lnTo>
                  <a:pt x="51" y="594"/>
                </a:lnTo>
                <a:lnTo>
                  <a:pt x="51" y="594"/>
                </a:lnTo>
                <a:lnTo>
                  <a:pt x="51" y="594"/>
                </a:lnTo>
                <a:lnTo>
                  <a:pt x="51" y="594"/>
                </a:lnTo>
                <a:lnTo>
                  <a:pt x="47" y="594"/>
                </a:lnTo>
                <a:lnTo>
                  <a:pt x="47" y="594"/>
                </a:lnTo>
                <a:lnTo>
                  <a:pt x="46" y="594"/>
                </a:lnTo>
                <a:lnTo>
                  <a:pt x="46" y="596"/>
                </a:lnTo>
                <a:lnTo>
                  <a:pt x="40" y="599"/>
                </a:lnTo>
                <a:lnTo>
                  <a:pt x="34" y="599"/>
                </a:lnTo>
                <a:lnTo>
                  <a:pt x="34" y="601"/>
                </a:lnTo>
                <a:lnTo>
                  <a:pt x="32" y="601"/>
                </a:lnTo>
                <a:lnTo>
                  <a:pt x="30" y="601"/>
                </a:lnTo>
                <a:lnTo>
                  <a:pt x="30" y="601"/>
                </a:lnTo>
                <a:lnTo>
                  <a:pt x="29" y="601"/>
                </a:lnTo>
                <a:lnTo>
                  <a:pt x="27" y="601"/>
                </a:lnTo>
                <a:lnTo>
                  <a:pt x="27" y="601"/>
                </a:lnTo>
                <a:lnTo>
                  <a:pt x="27" y="599"/>
                </a:lnTo>
                <a:lnTo>
                  <a:pt x="27" y="597"/>
                </a:lnTo>
                <a:lnTo>
                  <a:pt x="25" y="596"/>
                </a:lnTo>
                <a:lnTo>
                  <a:pt x="25" y="596"/>
                </a:lnTo>
                <a:lnTo>
                  <a:pt x="25" y="594"/>
                </a:lnTo>
                <a:lnTo>
                  <a:pt x="25" y="594"/>
                </a:lnTo>
                <a:lnTo>
                  <a:pt x="25" y="592"/>
                </a:lnTo>
                <a:lnTo>
                  <a:pt x="25" y="592"/>
                </a:lnTo>
                <a:lnTo>
                  <a:pt x="25" y="591"/>
                </a:lnTo>
                <a:lnTo>
                  <a:pt x="25" y="591"/>
                </a:lnTo>
                <a:lnTo>
                  <a:pt x="25" y="589"/>
                </a:lnTo>
                <a:lnTo>
                  <a:pt x="25" y="589"/>
                </a:lnTo>
                <a:lnTo>
                  <a:pt x="25" y="589"/>
                </a:lnTo>
                <a:lnTo>
                  <a:pt x="27" y="587"/>
                </a:lnTo>
                <a:lnTo>
                  <a:pt x="27" y="587"/>
                </a:lnTo>
                <a:lnTo>
                  <a:pt x="27" y="587"/>
                </a:lnTo>
                <a:lnTo>
                  <a:pt x="27" y="586"/>
                </a:lnTo>
                <a:lnTo>
                  <a:pt x="27" y="586"/>
                </a:lnTo>
                <a:lnTo>
                  <a:pt x="27" y="586"/>
                </a:lnTo>
                <a:lnTo>
                  <a:pt x="27" y="584"/>
                </a:lnTo>
                <a:lnTo>
                  <a:pt x="27" y="584"/>
                </a:lnTo>
                <a:lnTo>
                  <a:pt x="27" y="582"/>
                </a:lnTo>
                <a:lnTo>
                  <a:pt x="27" y="582"/>
                </a:lnTo>
                <a:lnTo>
                  <a:pt x="29" y="581"/>
                </a:lnTo>
                <a:lnTo>
                  <a:pt x="29" y="581"/>
                </a:lnTo>
                <a:lnTo>
                  <a:pt x="30" y="579"/>
                </a:lnTo>
                <a:lnTo>
                  <a:pt x="30" y="579"/>
                </a:lnTo>
                <a:lnTo>
                  <a:pt x="30" y="577"/>
                </a:lnTo>
                <a:lnTo>
                  <a:pt x="32" y="577"/>
                </a:lnTo>
                <a:lnTo>
                  <a:pt x="32" y="576"/>
                </a:lnTo>
                <a:lnTo>
                  <a:pt x="34" y="572"/>
                </a:lnTo>
                <a:lnTo>
                  <a:pt x="35" y="571"/>
                </a:lnTo>
                <a:lnTo>
                  <a:pt x="37" y="569"/>
                </a:lnTo>
                <a:lnTo>
                  <a:pt x="37" y="567"/>
                </a:lnTo>
                <a:lnTo>
                  <a:pt x="37" y="565"/>
                </a:lnTo>
                <a:lnTo>
                  <a:pt x="39" y="565"/>
                </a:lnTo>
                <a:lnTo>
                  <a:pt x="39" y="562"/>
                </a:lnTo>
                <a:lnTo>
                  <a:pt x="40" y="560"/>
                </a:lnTo>
                <a:lnTo>
                  <a:pt x="40" y="560"/>
                </a:lnTo>
                <a:lnTo>
                  <a:pt x="40" y="560"/>
                </a:lnTo>
                <a:lnTo>
                  <a:pt x="40" y="560"/>
                </a:lnTo>
                <a:lnTo>
                  <a:pt x="42" y="559"/>
                </a:lnTo>
                <a:lnTo>
                  <a:pt x="42" y="559"/>
                </a:lnTo>
                <a:lnTo>
                  <a:pt x="42" y="559"/>
                </a:lnTo>
                <a:lnTo>
                  <a:pt x="42" y="557"/>
                </a:lnTo>
                <a:lnTo>
                  <a:pt x="40" y="557"/>
                </a:lnTo>
                <a:lnTo>
                  <a:pt x="40" y="555"/>
                </a:lnTo>
                <a:lnTo>
                  <a:pt x="40" y="554"/>
                </a:lnTo>
                <a:lnTo>
                  <a:pt x="39" y="554"/>
                </a:lnTo>
                <a:lnTo>
                  <a:pt x="39" y="554"/>
                </a:lnTo>
                <a:lnTo>
                  <a:pt x="40" y="552"/>
                </a:lnTo>
                <a:lnTo>
                  <a:pt x="40" y="552"/>
                </a:lnTo>
                <a:lnTo>
                  <a:pt x="40" y="552"/>
                </a:lnTo>
                <a:lnTo>
                  <a:pt x="39" y="550"/>
                </a:lnTo>
                <a:lnTo>
                  <a:pt x="39" y="550"/>
                </a:lnTo>
                <a:lnTo>
                  <a:pt x="37" y="552"/>
                </a:lnTo>
                <a:lnTo>
                  <a:pt x="37" y="552"/>
                </a:lnTo>
                <a:lnTo>
                  <a:pt x="37" y="550"/>
                </a:lnTo>
                <a:lnTo>
                  <a:pt x="37" y="550"/>
                </a:lnTo>
                <a:lnTo>
                  <a:pt x="37" y="549"/>
                </a:lnTo>
                <a:lnTo>
                  <a:pt x="37" y="549"/>
                </a:lnTo>
                <a:lnTo>
                  <a:pt x="37" y="549"/>
                </a:lnTo>
                <a:lnTo>
                  <a:pt x="40" y="545"/>
                </a:lnTo>
                <a:lnTo>
                  <a:pt x="40" y="544"/>
                </a:lnTo>
                <a:lnTo>
                  <a:pt x="40" y="542"/>
                </a:lnTo>
                <a:lnTo>
                  <a:pt x="40" y="542"/>
                </a:lnTo>
                <a:lnTo>
                  <a:pt x="40" y="542"/>
                </a:lnTo>
                <a:lnTo>
                  <a:pt x="40" y="540"/>
                </a:lnTo>
                <a:lnTo>
                  <a:pt x="40" y="539"/>
                </a:lnTo>
                <a:lnTo>
                  <a:pt x="39" y="537"/>
                </a:lnTo>
                <a:lnTo>
                  <a:pt x="39" y="537"/>
                </a:lnTo>
                <a:lnTo>
                  <a:pt x="37" y="537"/>
                </a:lnTo>
                <a:lnTo>
                  <a:pt x="32" y="537"/>
                </a:lnTo>
                <a:lnTo>
                  <a:pt x="30" y="535"/>
                </a:lnTo>
                <a:lnTo>
                  <a:pt x="30" y="535"/>
                </a:lnTo>
                <a:lnTo>
                  <a:pt x="30" y="535"/>
                </a:lnTo>
                <a:lnTo>
                  <a:pt x="30" y="535"/>
                </a:lnTo>
                <a:lnTo>
                  <a:pt x="32" y="535"/>
                </a:lnTo>
                <a:lnTo>
                  <a:pt x="32" y="534"/>
                </a:lnTo>
                <a:lnTo>
                  <a:pt x="32" y="534"/>
                </a:lnTo>
                <a:lnTo>
                  <a:pt x="32" y="532"/>
                </a:lnTo>
                <a:lnTo>
                  <a:pt x="30" y="530"/>
                </a:lnTo>
                <a:lnTo>
                  <a:pt x="25" y="525"/>
                </a:lnTo>
                <a:lnTo>
                  <a:pt x="15" y="520"/>
                </a:lnTo>
                <a:lnTo>
                  <a:pt x="15" y="520"/>
                </a:lnTo>
                <a:lnTo>
                  <a:pt x="14" y="520"/>
                </a:lnTo>
                <a:lnTo>
                  <a:pt x="12" y="520"/>
                </a:lnTo>
                <a:lnTo>
                  <a:pt x="12" y="520"/>
                </a:lnTo>
                <a:lnTo>
                  <a:pt x="10" y="520"/>
                </a:lnTo>
                <a:lnTo>
                  <a:pt x="9" y="518"/>
                </a:lnTo>
                <a:lnTo>
                  <a:pt x="9" y="517"/>
                </a:lnTo>
                <a:lnTo>
                  <a:pt x="9" y="517"/>
                </a:lnTo>
                <a:lnTo>
                  <a:pt x="9" y="515"/>
                </a:lnTo>
                <a:lnTo>
                  <a:pt x="9" y="515"/>
                </a:lnTo>
                <a:lnTo>
                  <a:pt x="7" y="515"/>
                </a:lnTo>
                <a:lnTo>
                  <a:pt x="7" y="515"/>
                </a:lnTo>
                <a:lnTo>
                  <a:pt x="7" y="515"/>
                </a:lnTo>
                <a:lnTo>
                  <a:pt x="2" y="517"/>
                </a:lnTo>
                <a:lnTo>
                  <a:pt x="2" y="517"/>
                </a:lnTo>
                <a:lnTo>
                  <a:pt x="0" y="515"/>
                </a:lnTo>
                <a:lnTo>
                  <a:pt x="0" y="515"/>
                </a:lnTo>
                <a:lnTo>
                  <a:pt x="0" y="515"/>
                </a:lnTo>
                <a:lnTo>
                  <a:pt x="2" y="512"/>
                </a:lnTo>
                <a:lnTo>
                  <a:pt x="2" y="512"/>
                </a:lnTo>
                <a:lnTo>
                  <a:pt x="3" y="512"/>
                </a:lnTo>
                <a:lnTo>
                  <a:pt x="3" y="510"/>
                </a:lnTo>
                <a:lnTo>
                  <a:pt x="2" y="510"/>
                </a:lnTo>
                <a:lnTo>
                  <a:pt x="2" y="508"/>
                </a:lnTo>
                <a:lnTo>
                  <a:pt x="2" y="508"/>
                </a:lnTo>
                <a:lnTo>
                  <a:pt x="3" y="507"/>
                </a:lnTo>
                <a:lnTo>
                  <a:pt x="3" y="507"/>
                </a:lnTo>
                <a:lnTo>
                  <a:pt x="3" y="505"/>
                </a:lnTo>
                <a:lnTo>
                  <a:pt x="3" y="505"/>
                </a:lnTo>
                <a:lnTo>
                  <a:pt x="3" y="503"/>
                </a:lnTo>
                <a:lnTo>
                  <a:pt x="3" y="503"/>
                </a:lnTo>
                <a:lnTo>
                  <a:pt x="9" y="498"/>
                </a:lnTo>
                <a:lnTo>
                  <a:pt x="9" y="498"/>
                </a:lnTo>
                <a:lnTo>
                  <a:pt x="9" y="498"/>
                </a:lnTo>
                <a:lnTo>
                  <a:pt x="10" y="495"/>
                </a:lnTo>
                <a:lnTo>
                  <a:pt x="10" y="495"/>
                </a:lnTo>
                <a:lnTo>
                  <a:pt x="10" y="493"/>
                </a:lnTo>
                <a:lnTo>
                  <a:pt x="12" y="493"/>
                </a:lnTo>
                <a:lnTo>
                  <a:pt x="12" y="491"/>
                </a:lnTo>
                <a:lnTo>
                  <a:pt x="10" y="490"/>
                </a:lnTo>
                <a:lnTo>
                  <a:pt x="10" y="490"/>
                </a:lnTo>
                <a:lnTo>
                  <a:pt x="12" y="490"/>
                </a:lnTo>
                <a:lnTo>
                  <a:pt x="12" y="488"/>
                </a:lnTo>
                <a:lnTo>
                  <a:pt x="15" y="486"/>
                </a:lnTo>
                <a:lnTo>
                  <a:pt x="20" y="483"/>
                </a:lnTo>
                <a:lnTo>
                  <a:pt x="20" y="481"/>
                </a:lnTo>
                <a:lnTo>
                  <a:pt x="20" y="481"/>
                </a:lnTo>
                <a:lnTo>
                  <a:pt x="22" y="480"/>
                </a:lnTo>
                <a:lnTo>
                  <a:pt x="22" y="480"/>
                </a:lnTo>
                <a:lnTo>
                  <a:pt x="22" y="480"/>
                </a:lnTo>
                <a:lnTo>
                  <a:pt x="24" y="478"/>
                </a:lnTo>
                <a:lnTo>
                  <a:pt x="24" y="476"/>
                </a:lnTo>
                <a:lnTo>
                  <a:pt x="24" y="476"/>
                </a:lnTo>
                <a:lnTo>
                  <a:pt x="24" y="476"/>
                </a:lnTo>
                <a:lnTo>
                  <a:pt x="24" y="475"/>
                </a:lnTo>
                <a:lnTo>
                  <a:pt x="24" y="475"/>
                </a:lnTo>
                <a:lnTo>
                  <a:pt x="24" y="475"/>
                </a:lnTo>
                <a:lnTo>
                  <a:pt x="22" y="473"/>
                </a:lnTo>
                <a:lnTo>
                  <a:pt x="22" y="473"/>
                </a:lnTo>
                <a:lnTo>
                  <a:pt x="22" y="471"/>
                </a:lnTo>
                <a:lnTo>
                  <a:pt x="22" y="471"/>
                </a:lnTo>
                <a:lnTo>
                  <a:pt x="22" y="470"/>
                </a:lnTo>
                <a:lnTo>
                  <a:pt x="22" y="470"/>
                </a:lnTo>
                <a:lnTo>
                  <a:pt x="22" y="468"/>
                </a:lnTo>
                <a:lnTo>
                  <a:pt x="22" y="468"/>
                </a:lnTo>
                <a:lnTo>
                  <a:pt x="20" y="466"/>
                </a:lnTo>
                <a:lnTo>
                  <a:pt x="20" y="466"/>
                </a:lnTo>
                <a:lnTo>
                  <a:pt x="20" y="465"/>
                </a:lnTo>
                <a:lnTo>
                  <a:pt x="22" y="465"/>
                </a:lnTo>
                <a:lnTo>
                  <a:pt x="22" y="463"/>
                </a:lnTo>
                <a:lnTo>
                  <a:pt x="22" y="463"/>
                </a:lnTo>
                <a:lnTo>
                  <a:pt x="22" y="463"/>
                </a:lnTo>
                <a:lnTo>
                  <a:pt x="22" y="463"/>
                </a:lnTo>
                <a:lnTo>
                  <a:pt x="22" y="461"/>
                </a:lnTo>
                <a:lnTo>
                  <a:pt x="22" y="461"/>
                </a:lnTo>
                <a:lnTo>
                  <a:pt x="22" y="460"/>
                </a:lnTo>
                <a:lnTo>
                  <a:pt x="20" y="460"/>
                </a:lnTo>
                <a:lnTo>
                  <a:pt x="20" y="458"/>
                </a:lnTo>
                <a:lnTo>
                  <a:pt x="20" y="458"/>
                </a:lnTo>
                <a:lnTo>
                  <a:pt x="19" y="456"/>
                </a:lnTo>
                <a:lnTo>
                  <a:pt x="19" y="454"/>
                </a:lnTo>
                <a:lnTo>
                  <a:pt x="17" y="453"/>
                </a:lnTo>
                <a:lnTo>
                  <a:pt x="17" y="453"/>
                </a:lnTo>
                <a:lnTo>
                  <a:pt x="17" y="453"/>
                </a:lnTo>
                <a:lnTo>
                  <a:pt x="19" y="451"/>
                </a:lnTo>
                <a:lnTo>
                  <a:pt x="19" y="451"/>
                </a:lnTo>
                <a:lnTo>
                  <a:pt x="19" y="449"/>
                </a:lnTo>
                <a:lnTo>
                  <a:pt x="19" y="448"/>
                </a:lnTo>
                <a:lnTo>
                  <a:pt x="19" y="448"/>
                </a:lnTo>
                <a:lnTo>
                  <a:pt x="19" y="446"/>
                </a:lnTo>
                <a:lnTo>
                  <a:pt x="20" y="446"/>
                </a:lnTo>
                <a:lnTo>
                  <a:pt x="20" y="444"/>
                </a:lnTo>
                <a:lnTo>
                  <a:pt x="20" y="444"/>
                </a:lnTo>
                <a:lnTo>
                  <a:pt x="20" y="444"/>
                </a:lnTo>
                <a:lnTo>
                  <a:pt x="20" y="443"/>
                </a:lnTo>
                <a:lnTo>
                  <a:pt x="20" y="443"/>
                </a:lnTo>
                <a:lnTo>
                  <a:pt x="20" y="441"/>
                </a:lnTo>
                <a:lnTo>
                  <a:pt x="22" y="441"/>
                </a:lnTo>
                <a:lnTo>
                  <a:pt x="22" y="439"/>
                </a:lnTo>
                <a:lnTo>
                  <a:pt x="22" y="439"/>
                </a:lnTo>
                <a:lnTo>
                  <a:pt x="22" y="438"/>
                </a:lnTo>
                <a:lnTo>
                  <a:pt x="22" y="438"/>
                </a:lnTo>
                <a:lnTo>
                  <a:pt x="20" y="436"/>
                </a:lnTo>
                <a:lnTo>
                  <a:pt x="20" y="434"/>
                </a:lnTo>
                <a:lnTo>
                  <a:pt x="20" y="434"/>
                </a:lnTo>
                <a:lnTo>
                  <a:pt x="22" y="434"/>
                </a:lnTo>
                <a:lnTo>
                  <a:pt x="22" y="433"/>
                </a:lnTo>
                <a:lnTo>
                  <a:pt x="22" y="433"/>
                </a:lnTo>
                <a:lnTo>
                  <a:pt x="24" y="426"/>
                </a:lnTo>
                <a:lnTo>
                  <a:pt x="24" y="424"/>
                </a:lnTo>
                <a:lnTo>
                  <a:pt x="24" y="424"/>
                </a:lnTo>
                <a:lnTo>
                  <a:pt x="24" y="423"/>
                </a:lnTo>
                <a:lnTo>
                  <a:pt x="24" y="423"/>
                </a:lnTo>
                <a:lnTo>
                  <a:pt x="24" y="421"/>
                </a:lnTo>
                <a:lnTo>
                  <a:pt x="25" y="421"/>
                </a:lnTo>
                <a:lnTo>
                  <a:pt x="25" y="417"/>
                </a:lnTo>
                <a:lnTo>
                  <a:pt x="27" y="416"/>
                </a:lnTo>
                <a:lnTo>
                  <a:pt x="27" y="414"/>
                </a:lnTo>
                <a:lnTo>
                  <a:pt x="27" y="414"/>
                </a:lnTo>
                <a:lnTo>
                  <a:pt x="34" y="412"/>
                </a:lnTo>
                <a:lnTo>
                  <a:pt x="37" y="414"/>
                </a:lnTo>
                <a:lnTo>
                  <a:pt x="39" y="414"/>
                </a:lnTo>
                <a:lnTo>
                  <a:pt x="40" y="412"/>
                </a:lnTo>
                <a:lnTo>
                  <a:pt x="42" y="412"/>
                </a:lnTo>
                <a:lnTo>
                  <a:pt x="42" y="412"/>
                </a:lnTo>
                <a:lnTo>
                  <a:pt x="44" y="412"/>
                </a:lnTo>
                <a:lnTo>
                  <a:pt x="47" y="416"/>
                </a:lnTo>
                <a:lnTo>
                  <a:pt x="56" y="417"/>
                </a:lnTo>
                <a:lnTo>
                  <a:pt x="56" y="417"/>
                </a:lnTo>
                <a:lnTo>
                  <a:pt x="57" y="417"/>
                </a:lnTo>
                <a:lnTo>
                  <a:pt x="57" y="416"/>
                </a:lnTo>
                <a:lnTo>
                  <a:pt x="57" y="416"/>
                </a:lnTo>
                <a:lnTo>
                  <a:pt x="57" y="414"/>
                </a:lnTo>
                <a:lnTo>
                  <a:pt x="57" y="414"/>
                </a:lnTo>
                <a:lnTo>
                  <a:pt x="59" y="414"/>
                </a:lnTo>
                <a:lnTo>
                  <a:pt x="59" y="412"/>
                </a:lnTo>
                <a:lnTo>
                  <a:pt x="59" y="409"/>
                </a:lnTo>
                <a:lnTo>
                  <a:pt x="59" y="409"/>
                </a:lnTo>
                <a:lnTo>
                  <a:pt x="59" y="407"/>
                </a:lnTo>
                <a:lnTo>
                  <a:pt x="59" y="404"/>
                </a:lnTo>
                <a:lnTo>
                  <a:pt x="59" y="401"/>
                </a:lnTo>
                <a:lnTo>
                  <a:pt x="59" y="397"/>
                </a:lnTo>
                <a:lnTo>
                  <a:pt x="59" y="396"/>
                </a:lnTo>
                <a:lnTo>
                  <a:pt x="59" y="396"/>
                </a:lnTo>
                <a:lnTo>
                  <a:pt x="59" y="396"/>
                </a:lnTo>
                <a:lnTo>
                  <a:pt x="69" y="391"/>
                </a:lnTo>
                <a:lnTo>
                  <a:pt x="71" y="391"/>
                </a:lnTo>
                <a:lnTo>
                  <a:pt x="71" y="391"/>
                </a:lnTo>
                <a:lnTo>
                  <a:pt x="71" y="389"/>
                </a:lnTo>
                <a:lnTo>
                  <a:pt x="74" y="382"/>
                </a:lnTo>
                <a:lnTo>
                  <a:pt x="96" y="357"/>
                </a:lnTo>
                <a:lnTo>
                  <a:pt x="96" y="357"/>
                </a:lnTo>
                <a:lnTo>
                  <a:pt x="96" y="355"/>
                </a:lnTo>
                <a:lnTo>
                  <a:pt x="96" y="355"/>
                </a:lnTo>
                <a:lnTo>
                  <a:pt x="98" y="350"/>
                </a:lnTo>
                <a:lnTo>
                  <a:pt x="98" y="349"/>
                </a:lnTo>
                <a:lnTo>
                  <a:pt x="103" y="333"/>
                </a:lnTo>
                <a:lnTo>
                  <a:pt x="103" y="332"/>
                </a:lnTo>
                <a:lnTo>
                  <a:pt x="106" y="328"/>
                </a:lnTo>
                <a:lnTo>
                  <a:pt x="108" y="325"/>
                </a:lnTo>
                <a:lnTo>
                  <a:pt x="108" y="323"/>
                </a:lnTo>
                <a:lnTo>
                  <a:pt x="111" y="320"/>
                </a:lnTo>
                <a:lnTo>
                  <a:pt x="114" y="317"/>
                </a:lnTo>
                <a:lnTo>
                  <a:pt x="114" y="317"/>
                </a:lnTo>
                <a:lnTo>
                  <a:pt x="116" y="317"/>
                </a:lnTo>
                <a:lnTo>
                  <a:pt x="118" y="312"/>
                </a:lnTo>
                <a:lnTo>
                  <a:pt x="119" y="308"/>
                </a:lnTo>
                <a:lnTo>
                  <a:pt x="119" y="307"/>
                </a:lnTo>
                <a:lnTo>
                  <a:pt x="119" y="307"/>
                </a:lnTo>
                <a:lnTo>
                  <a:pt x="119" y="305"/>
                </a:lnTo>
                <a:lnTo>
                  <a:pt x="119" y="301"/>
                </a:lnTo>
                <a:lnTo>
                  <a:pt x="119" y="296"/>
                </a:lnTo>
                <a:lnTo>
                  <a:pt x="123" y="296"/>
                </a:lnTo>
                <a:lnTo>
                  <a:pt x="123" y="296"/>
                </a:lnTo>
                <a:lnTo>
                  <a:pt x="125" y="296"/>
                </a:lnTo>
                <a:lnTo>
                  <a:pt x="126" y="293"/>
                </a:lnTo>
                <a:lnTo>
                  <a:pt x="126" y="293"/>
                </a:lnTo>
                <a:lnTo>
                  <a:pt x="126" y="291"/>
                </a:lnTo>
                <a:lnTo>
                  <a:pt x="128" y="291"/>
                </a:lnTo>
                <a:lnTo>
                  <a:pt x="130" y="290"/>
                </a:lnTo>
                <a:lnTo>
                  <a:pt x="135" y="283"/>
                </a:lnTo>
                <a:lnTo>
                  <a:pt x="136" y="280"/>
                </a:lnTo>
                <a:lnTo>
                  <a:pt x="138" y="278"/>
                </a:lnTo>
                <a:lnTo>
                  <a:pt x="141" y="268"/>
                </a:lnTo>
                <a:lnTo>
                  <a:pt x="145" y="264"/>
                </a:lnTo>
                <a:lnTo>
                  <a:pt x="145" y="263"/>
                </a:lnTo>
                <a:lnTo>
                  <a:pt x="145" y="261"/>
                </a:lnTo>
                <a:lnTo>
                  <a:pt x="145" y="259"/>
                </a:lnTo>
                <a:lnTo>
                  <a:pt x="146" y="256"/>
                </a:lnTo>
                <a:lnTo>
                  <a:pt x="148" y="256"/>
                </a:lnTo>
                <a:lnTo>
                  <a:pt x="178" y="226"/>
                </a:lnTo>
                <a:lnTo>
                  <a:pt x="180" y="224"/>
                </a:lnTo>
                <a:lnTo>
                  <a:pt x="180" y="222"/>
                </a:lnTo>
                <a:lnTo>
                  <a:pt x="183" y="217"/>
                </a:lnTo>
                <a:lnTo>
                  <a:pt x="183" y="217"/>
                </a:lnTo>
                <a:lnTo>
                  <a:pt x="183" y="216"/>
                </a:lnTo>
                <a:lnTo>
                  <a:pt x="183" y="216"/>
                </a:lnTo>
                <a:lnTo>
                  <a:pt x="183" y="212"/>
                </a:lnTo>
                <a:lnTo>
                  <a:pt x="183" y="209"/>
                </a:lnTo>
                <a:lnTo>
                  <a:pt x="183" y="209"/>
                </a:lnTo>
                <a:lnTo>
                  <a:pt x="183" y="207"/>
                </a:lnTo>
                <a:lnTo>
                  <a:pt x="183" y="207"/>
                </a:lnTo>
                <a:lnTo>
                  <a:pt x="183" y="206"/>
                </a:lnTo>
                <a:lnTo>
                  <a:pt x="185" y="204"/>
                </a:lnTo>
                <a:lnTo>
                  <a:pt x="185" y="202"/>
                </a:lnTo>
                <a:lnTo>
                  <a:pt x="185" y="202"/>
                </a:lnTo>
                <a:lnTo>
                  <a:pt x="190" y="199"/>
                </a:lnTo>
                <a:lnTo>
                  <a:pt x="190" y="199"/>
                </a:lnTo>
                <a:lnTo>
                  <a:pt x="190" y="197"/>
                </a:lnTo>
                <a:lnTo>
                  <a:pt x="190" y="197"/>
                </a:lnTo>
                <a:lnTo>
                  <a:pt x="192" y="192"/>
                </a:lnTo>
                <a:lnTo>
                  <a:pt x="192" y="192"/>
                </a:lnTo>
                <a:lnTo>
                  <a:pt x="193" y="190"/>
                </a:lnTo>
                <a:lnTo>
                  <a:pt x="197" y="187"/>
                </a:lnTo>
                <a:lnTo>
                  <a:pt x="197" y="185"/>
                </a:lnTo>
                <a:lnTo>
                  <a:pt x="227" y="190"/>
                </a:lnTo>
                <a:lnTo>
                  <a:pt x="235" y="194"/>
                </a:lnTo>
                <a:lnTo>
                  <a:pt x="241" y="194"/>
                </a:lnTo>
                <a:lnTo>
                  <a:pt x="242" y="192"/>
                </a:lnTo>
                <a:lnTo>
                  <a:pt x="242" y="192"/>
                </a:lnTo>
                <a:lnTo>
                  <a:pt x="242" y="192"/>
                </a:lnTo>
                <a:lnTo>
                  <a:pt x="242" y="190"/>
                </a:lnTo>
                <a:lnTo>
                  <a:pt x="242" y="190"/>
                </a:lnTo>
                <a:lnTo>
                  <a:pt x="242" y="190"/>
                </a:lnTo>
                <a:lnTo>
                  <a:pt x="244" y="185"/>
                </a:lnTo>
                <a:lnTo>
                  <a:pt x="246" y="182"/>
                </a:lnTo>
                <a:lnTo>
                  <a:pt x="246" y="180"/>
                </a:lnTo>
                <a:lnTo>
                  <a:pt x="246" y="180"/>
                </a:lnTo>
                <a:lnTo>
                  <a:pt x="246" y="180"/>
                </a:lnTo>
                <a:lnTo>
                  <a:pt x="246" y="179"/>
                </a:lnTo>
                <a:lnTo>
                  <a:pt x="246" y="179"/>
                </a:lnTo>
                <a:lnTo>
                  <a:pt x="244" y="177"/>
                </a:lnTo>
                <a:lnTo>
                  <a:pt x="242" y="174"/>
                </a:lnTo>
                <a:lnTo>
                  <a:pt x="242" y="174"/>
                </a:lnTo>
                <a:lnTo>
                  <a:pt x="242" y="172"/>
                </a:lnTo>
                <a:lnTo>
                  <a:pt x="241" y="170"/>
                </a:lnTo>
                <a:lnTo>
                  <a:pt x="241" y="169"/>
                </a:lnTo>
                <a:lnTo>
                  <a:pt x="242" y="167"/>
                </a:lnTo>
                <a:lnTo>
                  <a:pt x="244" y="159"/>
                </a:lnTo>
                <a:lnTo>
                  <a:pt x="246" y="157"/>
                </a:lnTo>
                <a:lnTo>
                  <a:pt x="246" y="157"/>
                </a:lnTo>
                <a:lnTo>
                  <a:pt x="249" y="154"/>
                </a:lnTo>
                <a:lnTo>
                  <a:pt x="249" y="154"/>
                </a:lnTo>
                <a:lnTo>
                  <a:pt x="249" y="152"/>
                </a:lnTo>
                <a:lnTo>
                  <a:pt x="249" y="150"/>
                </a:lnTo>
                <a:lnTo>
                  <a:pt x="249" y="150"/>
                </a:lnTo>
                <a:lnTo>
                  <a:pt x="249" y="148"/>
                </a:lnTo>
                <a:lnTo>
                  <a:pt x="249" y="148"/>
                </a:lnTo>
                <a:lnTo>
                  <a:pt x="251" y="148"/>
                </a:lnTo>
                <a:lnTo>
                  <a:pt x="251" y="147"/>
                </a:lnTo>
                <a:lnTo>
                  <a:pt x="252" y="147"/>
                </a:lnTo>
                <a:lnTo>
                  <a:pt x="252" y="147"/>
                </a:lnTo>
                <a:lnTo>
                  <a:pt x="252" y="147"/>
                </a:lnTo>
                <a:lnTo>
                  <a:pt x="252" y="145"/>
                </a:lnTo>
                <a:lnTo>
                  <a:pt x="252" y="145"/>
                </a:lnTo>
                <a:lnTo>
                  <a:pt x="252" y="143"/>
                </a:lnTo>
                <a:lnTo>
                  <a:pt x="252" y="143"/>
                </a:lnTo>
                <a:lnTo>
                  <a:pt x="252" y="143"/>
                </a:lnTo>
                <a:lnTo>
                  <a:pt x="256" y="143"/>
                </a:lnTo>
                <a:lnTo>
                  <a:pt x="256" y="142"/>
                </a:lnTo>
                <a:lnTo>
                  <a:pt x="256" y="142"/>
                </a:lnTo>
                <a:lnTo>
                  <a:pt x="256" y="142"/>
                </a:lnTo>
                <a:lnTo>
                  <a:pt x="256" y="140"/>
                </a:lnTo>
                <a:lnTo>
                  <a:pt x="256" y="140"/>
                </a:lnTo>
                <a:lnTo>
                  <a:pt x="256" y="138"/>
                </a:lnTo>
                <a:lnTo>
                  <a:pt x="256" y="138"/>
                </a:lnTo>
                <a:lnTo>
                  <a:pt x="257" y="137"/>
                </a:lnTo>
                <a:lnTo>
                  <a:pt x="259" y="137"/>
                </a:lnTo>
                <a:lnTo>
                  <a:pt x="259" y="133"/>
                </a:lnTo>
                <a:lnTo>
                  <a:pt x="259" y="133"/>
                </a:lnTo>
                <a:lnTo>
                  <a:pt x="261" y="132"/>
                </a:lnTo>
                <a:lnTo>
                  <a:pt x="261" y="132"/>
                </a:lnTo>
                <a:lnTo>
                  <a:pt x="261" y="130"/>
                </a:lnTo>
                <a:lnTo>
                  <a:pt x="261" y="130"/>
                </a:lnTo>
                <a:lnTo>
                  <a:pt x="261" y="128"/>
                </a:lnTo>
                <a:lnTo>
                  <a:pt x="261" y="128"/>
                </a:lnTo>
                <a:lnTo>
                  <a:pt x="262" y="127"/>
                </a:lnTo>
                <a:lnTo>
                  <a:pt x="262" y="127"/>
                </a:lnTo>
                <a:lnTo>
                  <a:pt x="271" y="125"/>
                </a:lnTo>
                <a:lnTo>
                  <a:pt x="272" y="125"/>
                </a:lnTo>
                <a:lnTo>
                  <a:pt x="272" y="123"/>
                </a:lnTo>
                <a:lnTo>
                  <a:pt x="272" y="123"/>
                </a:lnTo>
                <a:lnTo>
                  <a:pt x="272" y="122"/>
                </a:lnTo>
                <a:lnTo>
                  <a:pt x="272" y="122"/>
                </a:lnTo>
                <a:lnTo>
                  <a:pt x="272" y="120"/>
                </a:lnTo>
                <a:lnTo>
                  <a:pt x="272" y="120"/>
                </a:lnTo>
                <a:lnTo>
                  <a:pt x="272" y="120"/>
                </a:lnTo>
                <a:lnTo>
                  <a:pt x="271" y="118"/>
                </a:lnTo>
                <a:lnTo>
                  <a:pt x="269" y="117"/>
                </a:lnTo>
                <a:lnTo>
                  <a:pt x="269" y="117"/>
                </a:lnTo>
                <a:lnTo>
                  <a:pt x="269" y="117"/>
                </a:lnTo>
                <a:lnTo>
                  <a:pt x="269" y="115"/>
                </a:lnTo>
                <a:lnTo>
                  <a:pt x="269" y="115"/>
                </a:lnTo>
                <a:lnTo>
                  <a:pt x="269" y="115"/>
                </a:lnTo>
                <a:lnTo>
                  <a:pt x="267" y="113"/>
                </a:lnTo>
                <a:lnTo>
                  <a:pt x="266" y="111"/>
                </a:lnTo>
                <a:lnTo>
                  <a:pt x="266" y="111"/>
                </a:lnTo>
                <a:lnTo>
                  <a:pt x="266" y="110"/>
                </a:lnTo>
                <a:lnTo>
                  <a:pt x="266" y="110"/>
                </a:lnTo>
                <a:lnTo>
                  <a:pt x="266" y="110"/>
                </a:lnTo>
                <a:lnTo>
                  <a:pt x="267" y="106"/>
                </a:lnTo>
                <a:lnTo>
                  <a:pt x="269" y="106"/>
                </a:lnTo>
                <a:lnTo>
                  <a:pt x="274" y="103"/>
                </a:lnTo>
                <a:lnTo>
                  <a:pt x="276" y="103"/>
                </a:lnTo>
                <a:lnTo>
                  <a:pt x="276" y="101"/>
                </a:lnTo>
                <a:lnTo>
                  <a:pt x="276" y="101"/>
                </a:lnTo>
                <a:lnTo>
                  <a:pt x="276" y="100"/>
                </a:lnTo>
                <a:lnTo>
                  <a:pt x="276" y="100"/>
                </a:lnTo>
                <a:lnTo>
                  <a:pt x="276" y="100"/>
                </a:lnTo>
                <a:lnTo>
                  <a:pt x="276" y="98"/>
                </a:lnTo>
                <a:lnTo>
                  <a:pt x="276" y="96"/>
                </a:lnTo>
                <a:lnTo>
                  <a:pt x="276" y="96"/>
                </a:lnTo>
                <a:lnTo>
                  <a:pt x="276" y="95"/>
                </a:lnTo>
                <a:lnTo>
                  <a:pt x="276" y="95"/>
                </a:lnTo>
                <a:lnTo>
                  <a:pt x="277" y="93"/>
                </a:lnTo>
                <a:lnTo>
                  <a:pt x="286" y="86"/>
                </a:lnTo>
                <a:lnTo>
                  <a:pt x="323" y="69"/>
                </a:lnTo>
                <a:lnTo>
                  <a:pt x="331" y="63"/>
                </a:lnTo>
                <a:lnTo>
                  <a:pt x="331" y="63"/>
                </a:lnTo>
                <a:lnTo>
                  <a:pt x="335" y="61"/>
                </a:lnTo>
                <a:lnTo>
                  <a:pt x="336" y="61"/>
                </a:lnTo>
                <a:lnTo>
                  <a:pt x="338" y="61"/>
                </a:lnTo>
                <a:lnTo>
                  <a:pt x="338" y="59"/>
                </a:lnTo>
                <a:lnTo>
                  <a:pt x="338" y="59"/>
                </a:lnTo>
                <a:lnTo>
                  <a:pt x="338" y="58"/>
                </a:lnTo>
                <a:lnTo>
                  <a:pt x="340" y="56"/>
                </a:lnTo>
                <a:lnTo>
                  <a:pt x="340" y="56"/>
                </a:lnTo>
                <a:lnTo>
                  <a:pt x="340" y="54"/>
                </a:lnTo>
                <a:lnTo>
                  <a:pt x="340" y="54"/>
                </a:lnTo>
                <a:lnTo>
                  <a:pt x="340" y="53"/>
                </a:lnTo>
                <a:lnTo>
                  <a:pt x="340" y="53"/>
                </a:lnTo>
                <a:lnTo>
                  <a:pt x="341" y="51"/>
                </a:lnTo>
                <a:lnTo>
                  <a:pt x="341" y="49"/>
                </a:lnTo>
                <a:lnTo>
                  <a:pt x="343" y="49"/>
                </a:lnTo>
                <a:lnTo>
                  <a:pt x="345" y="48"/>
                </a:lnTo>
                <a:lnTo>
                  <a:pt x="350" y="48"/>
                </a:lnTo>
                <a:lnTo>
                  <a:pt x="355" y="49"/>
                </a:lnTo>
                <a:lnTo>
                  <a:pt x="356" y="49"/>
                </a:lnTo>
                <a:lnTo>
                  <a:pt x="362" y="44"/>
                </a:lnTo>
                <a:lnTo>
                  <a:pt x="362" y="43"/>
                </a:lnTo>
                <a:lnTo>
                  <a:pt x="362" y="43"/>
                </a:lnTo>
                <a:lnTo>
                  <a:pt x="362" y="41"/>
                </a:lnTo>
                <a:lnTo>
                  <a:pt x="362" y="41"/>
                </a:lnTo>
                <a:lnTo>
                  <a:pt x="362" y="39"/>
                </a:lnTo>
                <a:lnTo>
                  <a:pt x="363" y="37"/>
                </a:lnTo>
                <a:lnTo>
                  <a:pt x="363" y="37"/>
                </a:lnTo>
                <a:lnTo>
                  <a:pt x="363" y="36"/>
                </a:lnTo>
                <a:lnTo>
                  <a:pt x="365" y="34"/>
                </a:lnTo>
                <a:lnTo>
                  <a:pt x="365" y="34"/>
                </a:lnTo>
                <a:lnTo>
                  <a:pt x="368" y="34"/>
                </a:lnTo>
                <a:lnTo>
                  <a:pt x="370" y="32"/>
                </a:lnTo>
                <a:lnTo>
                  <a:pt x="372" y="31"/>
                </a:lnTo>
                <a:lnTo>
                  <a:pt x="372" y="31"/>
                </a:lnTo>
                <a:lnTo>
                  <a:pt x="372" y="31"/>
                </a:lnTo>
                <a:lnTo>
                  <a:pt x="383" y="34"/>
                </a:lnTo>
                <a:lnTo>
                  <a:pt x="383" y="34"/>
                </a:lnTo>
                <a:lnTo>
                  <a:pt x="385" y="32"/>
                </a:lnTo>
                <a:lnTo>
                  <a:pt x="390" y="27"/>
                </a:lnTo>
                <a:lnTo>
                  <a:pt x="393" y="21"/>
                </a:lnTo>
                <a:lnTo>
                  <a:pt x="395" y="19"/>
                </a:lnTo>
                <a:lnTo>
                  <a:pt x="395" y="19"/>
                </a:lnTo>
                <a:lnTo>
                  <a:pt x="404" y="17"/>
                </a:lnTo>
                <a:lnTo>
                  <a:pt x="405" y="17"/>
                </a:lnTo>
                <a:lnTo>
                  <a:pt x="415" y="24"/>
                </a:lnTo>
                <a:lnTo>
                  <a:pt x="417" y="24"/>
                </a:lnTo>
                <a:lnTo>
                  <a:pt x="422" y="22"/>
                </a:lnTo>
                <a:lnTo>
                  <a:pt x="432" y="22"/>
                </a:lnTo>
                <a:lnTo>
                  <a:pt x="435" y="21"/>
                </a:lnTo>
                <a:lnTo>
                  <a:pt x="437" y="21"/>
                </a:lnTo>
                <a:lnTo>
                  <a:pt x="444" y="22"/>
                </a:lnTo>
                <a:lnTo>
                  <a:pt x="446" y="22"/>
                </a:lnTo>
                <a:lnTo>
                  <a:pt x="447" y="22"/>
                </a:lnTo>
                <a:lnTo>
                  <a:pt x="449" y="21"/>
                </a:lnTo>
                <a:lnTo>
                  <a:pt x="449" y="21"/>
                </a:lnTo>
                <a:lnTo>
                  <a:pt x="449" y="21"/>
                </a:lnTo>
                <a:lnTo>
                  <a:pt x="449" y="19"/>
                </a:lnTo>
                <a:lnTo>
                  <a:pt x="449" y="19"/>
                </a:lnTo>
                <a:lnTo>
                  <a:pt x="449" y="19"/>
                </a:lnTo>
                <a:lnTo>
                  <a:pt x="449" y="17"/>
                </a:lnTo>
                <a:lnTo>
                  <a:pt x="447" y="17"/>
                </a:lnTo>
                <a:lnTo>
                  <a:pt x="447" y="16"/>
                </a:lnTo>
                <a:lnTo>
                  <a:pt x="447" y="16"/>
                </a:lnTo>
                <a:lnTo>
                  <a:pt x="447" y="14"/>
                </a:lnTo>
                <a:lnTo>
                  <a:pt x="446" y="14"/>
                </a:lnTo>
                <a:lnTo>
                  <a:pt x="447" y="14"/>
                </a:lnTo>
                <a:lnTo>
                  <a:pt x="447" y="12"/>
                </a:lnTo>
                <a:lnTo>
                  <a:pt x="447" y="12"/>
                </a:lnTo>
                <a:lnTo>
                  <a:pt x="449" y="9"/>
                </a:lnTo>
                <a:lnTo>
                  <a:pt x="449" y="7"/>
                </a:lnTo>
                <a:lnTo>
                  <a:pt x="449" y="7"/>
                </a:lnTo>
                <a:lnTo>
                  <a:pt x="449" y="7"/>
                </a:lnTo>
                <a:lnTo>
                  <a:pt x="447" y="7"/>
                </a:lnTo>
                <a:lnTo>
                  <a:pt x="447" y="6"/>
                </a:lnTo>
                <a:lnTo>
                  <a:pt x="447" y="6"/>
                </a:lnTo>
                <a:lnTo>
                  <a:pt x="449" y="4"/>
                </a:lnTo>
                <a:lnTo>
                  <a:pt x="449" y="4"/>
                </a:lnTo>
                <a:lnTo>
                  <a:pt x="449" y="2"/>
                </a:lnTo>
                <a:lnTo>
                  <a:pt x="449" y="2"/>
                </a:lnTo>
                <a:lnTo>
                  <a:pt x="449" y="0"/>
                </a:lnTo>
                <a:lnTo>
                  <a:pt x="452" y="0"/>
                </a:lnTo>
                <a:lnTo>
                  <a:pt x="462" y="0"/>
                </a:lnTo>
                <a:lnTo>
                  <a:pt x="462" y="0"/>
                </a:lnTo>
                <a:lnTo>
                  <a:pt x="464" y="2"/>
                </a:lnTo>
                <a:lnTo>
                  <a:pt x="467" y="4"/>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38" name="Freeform 121">
            <a:extLst>
              <a:ext uri="{FF2B5EF4-FFF2-40B4-BE49-F238E27FC236}">
                <a16:creationId xmlns:a16="http://schemas.microsoft.com/office/drawing/2014/main" id="{2D6D11CE-1805-4F5E-8CEE-AA94E642FBBD}"/>
              </a:ext>
            </a:extLst>
          </p:cNvPr>
          <p:cNvSpPr>
            <a:spLocks noEditPoints="1"/>
          </p:cNvSpPr>
          <p:nvPr/>
        </p:nvSpPr>
        <p:spPr bwMode="auto">
          <a:xfrm>
            <a:off x="7939190" y="4277511"/>
            <a:ext cx="1122912" cy="1240708"/>
          </a:xfrm>
          <a:custGeom>
            <a:avLst/>
            <a:gdLst>
              <a:gd name="T0" fmla="*/ 464 w 1163"/>
              <a:gd name="T1" fmla="*/ 1115 h 1285"/>
              <a:gd name="T2" fmla="*/ 485 w 1163"/>
              <a:gd name="T3" fmla="*/ 1070 h 1285"/>
              <a:gd name="T4" fmla="*/ 546 w 1163"/>
              <a:gd name="T5" fmla="*/ 66 h 1285"/>
              <a:gd name="T6" fmla="*/ 603 w 1163"/>
              <a:gd name="T7" fmla="*/ 100 h 1285"/>
              <a:gd name="T8" fmla="*/ 615 w 1163"/>
              <a:gd name="T9" fmla="*/ 153 h 1285"/>
              <a:gd name="T10" fmla="*/ 648 w 1163"/>
              <a:gd name="T11" fmla="*/ 211 h 1285"/>
              <a:gd name="T12" fmla="*/ 657 w 1163"/>
              <a:gd name="T13" fmla="*/ 298 h 1285"/>
              <a:gd name="T14" fmla="*/ 684 w 1163"/>
              <a:gd name="T15" fmla="*/ 348 h 1285"/>
              <a:gd name="T16" fmla="*/ 665 w 1163"/>
              <a:gd name="T17" fmla="*/ 412 h 1285"/>
              <a:gd name="T18" fmla="*/ 658 w 1163"/>
              <a:gd name="T19" fmla="*/ 485 h 1285"/>
              <a:gd name="T20" fmla="*/ 711 w 1163"/>
              <a:gd name="T21" fmla="*/ 520 h 1285"/>
              <a:gd name="T22" fmla="*/ 766 w 1163"/>
              <a:gd name="T23" fmla="*/ 485 h 1285"/>
              <a:gd name="T24" fmla="*/ 820 w 1163"/>
              <a:gd name="T25" fmla="*/ 478 h 1285"/>
              <a:gd name="T26" fmla="*/ 842 w 1163"/>
              <a:gd name="T27" fmla="*/ 483 h 1285"/>
              <a:gd name="T28" fmla="*/ 892 w 1163"/>
              <a:gd name="T29" fmla="*/ 409 h 1285"/>
              <a:gd name="T30" fmla="*/ 995 w 1163"/>
              <a:gd name="T31" fmla="*/ 332 h 1285"/>
              <a:gd name="T32" fmla="*/ 1038 w 1163"/>
              <a:gd name="T33" fmla="*/ 385 h 1285"/>
              <a:gd name="T34" fmla="*/ 1096 w 1163"/>
              <a:gd name="T35" fmla="*/ 387 h 1285"/>
              <a:gd name="T36" fmla="*/ 1141 w 1163"/>
              <a:gd name="T37" fmla="*/ 468 h 1285"/>
              <a:gd name="T38" fmla="*/ 1124 w 1163"/>
              <a:gd name="T39" fmla="*/ 510 h 1285"/>
              <a:gd name="T40" fmla="*/ 1080 w 1163"/>
              <a:gd name="T41" fmla="*/ 537 h 1285"/>
              <a:gd name="T42" fmla="*/ 1077 w 1163"/>
              <a:gd name="T43" fmla="*/ 585 h 1285"/>
              <a:gd name="T44" fmla="*/ 1116 w 1163"/>
              <a:gd name="T45" fmla="*/ 621 h 1285"/>
              <a:gd name="T46" fmla="*/ 1099 w 1163"/>
              <a:gd name="T47" fmla="*/ 649 h 1285"/>
              <a:gd name="T48" fmla="*/ 1037 w 1163"/>
              <a:gd name="T49" fmla="*/ 670 h 1285"/>
              <a:gd name="T50" fmla="*/ 981 w 1163"/>
              <a:gd name="T51" fmla="*/ 663 h 1285"/>
              <a:gd name="T52" fmla="*/ 938 w 1163"/>
              <a:gd name="T53" fmla="*/ 717 h 1285"/>
              <a:gd name="T54" fmla="*/ 867 w 1163"/>
              <a:gd name="T55" fmla="*/ 693 h 1285"/>
              <a:gd name="T56" fmla="*/ 796 w 1163"/>
              <a:gd name="T57" fmla="*/ 698 h 1285"/>
              <a:gd name="T58" fmla="*/ 726 w 1163"/>
              <a:gd name="T59" fmla="*/ 713 h 1285"/>
              <a:gd name="T60" fmla="*/ 669 w 1163"/>
              <a:gd name="T61" fmla="*/ 760 h 1285"/>
              <a:gd name="T62" fmla="*/ 682 w 1163"/>
              <a:gd name="T63" fmla="*/ 801 h 1285"/>
              <a:gd name="T64" fmla="*/ 679 w 1163"/>
              <a:gd name="T65" fmla="*/ 849 h 1285"/>
              <a:gd name="T66" fmla="*/ 690 w 1163"/>
              <a:gd name="T67" fmla="*/ 912 h 1285"/>
              <a:gd name="T68" fmla="*/ 482 w 1163"/>
              <a:gd name="T69" fmla="*/ 1277 h 1285"/>
              <a:gd name="T70" fmla="*/ 420 w 1163"/>
              <a:gd name="T71" fmla="*/ 1226 h 1285"/>
              <a:gd name="T72" fmla="*/ 339 w 1163"/>
              <a:gd name="T73" fmla="*/ 1184 h 1285"/>
              <a:gd name="T74" fmla="*/ 260 w 1163"/>
              <a:gd name="T75" fmla="*/ 1124 h 1285"/>
              <a:gd name="T76" fmla="*/ 206 w 1163"/>
              <a:gd name="T77" fmla="*/ 1137 h 1285"/>
              <a:gd name="T78" fmla="*/ 131 w 1163"/>
              <a:gd name="T79" fmla="*/ 1120 h 1285"/>
              <a:gd name="T80" fmla="*/ 74 w 1163"/>
              <a:gd name="T81" fmla="*/ 1087 h 1285"/>
              <a:gd name="T82" fmla="*/ 1 w 1163"/>
              <a:gd name="T83" fmla="*/ 1039 h 1285"/>
              <a:gd name="T84" fmla="*/ 48 w 1163"/>
              <a:gd name="T85" fmla="*/ 1001 h 1285"/>
              <a:gd name="T86" fmla="*/ 60 w 1163"/>
              <a:gd name="T87" fmla="*/ 930 h 1285"/>
              <a:gd name="T88" fmla="*/ 89 w 1163"/>
              <a:gd name="T89" fmla="*/ 856 h 1285"/>
              <a:gd name="T90" fmla="*/ 84 w 1163"/>
              <a:gd name="T91" fmla="*/ 781 h 1285"/>
              <a:gd name="T92" fmla="*/ 208 w 1163"/>
              <a:gd name="T93" fmla="*/ 668 h 1285"/>
              <a:gd name="T94" fmla="*/ 258 w 1163"/>
              <a:gd name="T95" fmla="*/ 720 h 1285"/>
              <a:gd name="T96" fmla="*/ 262 w 1163"/>
              <a:gd name="T97" fmla="*/ 661 h 1285"/>
              <a:gd name="T98" fmla="*/ 322 w 1163"/>
              <a:gd name="T99" fmla="*/ 574 h 1285"/>
              <a:gd name="T100" fmla="*/ 361 w 1163"/>
              <a:gd name="T101" fmla="*/ 550 h 1285"/>
              <a:gd name="T102" fmla="*/ 423 w 1163"/>
              <a:gd name="T103" fmla="*/ 592 h 1285"/>
              <a:gd name="T104" fmla="*/ 458 w 1163"/>
              <a:gd name="T105" fmla="*/ 527 h 1285"/>
              <a:gd name="T106" fmla="*/ 440 w 1163"/>
              <a:gd name="T107" fmla="*/ 475 h 1285"/>
              <a:gd name="T108" fmla="*/ 450 w 1163"/>
              <a:gd name="T109" fmla="*/ 427 h 1285"/>
              <a:gd name="T110" fmla="*/ 403 w 1163"/>
              <a:gd name="T111" fmla="*/ 375 h 1285"/>
              <a:gd name="T112" fmla="*/ 418 w 1163"/>
              <a:gd name="T113" fmla="*/ 320 h 1285"/>
              <a:gd name="T114" fmla="*/ 480 w 1163"/>
              <a:gd name="T115" fmla="*/ 244 h 1285"/>
              <a:gd name="T116" fmla="*/ 479 w 1163"/>
              <a:gd name="T117" fmla="*/ 180 h 1285"/>
              <a:gd name="T118" fmla="*/ 477 w 1163"/>
              <a:gd name="T119" fmla="*/ 116 h 1285"/>
              <a:gd name="T120" fmla="*/ 487 w 1163"/>
              <a:gd name="T121" fmla="*/ 52 h 1285"/>
              <a:gd name="T122" fmla="*/ 543 w 1163"/>
              <a:gd name="T123" fmla="*/ 29 h 1285"/>
              <a:gd name="T124" fmla="*/ 554 w 1163"/>
              <a:gd name="T125" fmla="*/ 27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3" h="1285">
                <a:moveTo>
                  <a:pt x="371" y="1039"/>
                </a:moveTo>
                <a:lnTo>
                  <a:pt x="368" y="1039"/>
                </a:lnTo>
                <a:lnTo>
                  <a:pt x="366" y="1036"/>
                </a:lnTo>
                <a:lnTo>
                  <a:pt x="363" y="1036"/>
                </a:lnTo>
                <a:lnTo>
                  <a:pt x="363" y="1039"/>
                </a:lnTo>
                <a:lnTo>
                  <a:pt x="363" y="1043"/>
                </a:lnTo>
                <a:lnTo>
                  <a:pt x="358" y="1045"/>
                </a:lnTo>
                <a:lnTo>
                  <a:pt x="354" y="1046"/>
                </a:lnTo>
                <a:lnTo>
                  <a:pt x="356" y="1053"/>
                </a:lnTo>
                <a:lnTo>
                  <a:pt x="359" y="1053"/>
                </a:lnTo>
                <a:lnTo>
                  <a:pt x="363" y="1055"/>
                </a:lnTo>
                <a:lnTo>
                  <a:pt x="366" y="1058"/>
                </a:lnTo>
                <a:lnTo>
                  <a:pt x="366" y="1063"/>
                </a:lnTo>
                <a:lnTo>
                  <a:pt x="368" y="1065"/>
                </a:lnTo>
                <a:lnTo>
                  <a:pt x="371" y="1066"/>
                </a:lnTo>
                <a:lnTo>
                  <a:pt x="374" y="1068"/>
                </a:lnTo>
                <a:lnTo>
                  <a:pt x="374" y="1073"/>
                </a:lnTo>
                <a:lnTo>
                  <a:pt x="374" y="1076"/>
                </a:lnTo>
                <a:lnTo>
                  <a:pt x="374" y="1080"/>
                </a:lnTo>
                <a:lnTo>
                  <a:pt x="374" y="1082"/>
                </a:lnTo>
                <a:lnTo>
                  <a:pt x="369" y="1085"/>
                </a:lnTo>
                <a:lnTo>
                  <a:pt x="373" y="1090"/>
                </a:lnTo>
                <a:lnTo>
                  <a:pt x="369" y="1092"/>
                </a:lnTo>
                <a:lnTo>
                  <a:pt x="366" y="1092"/>
                </a:lnTo>
                <a:lnTo>
                  <a:pt x="363" y="1092"/>
                </a:lnTo>
                <a:lnTo>
                  <a:pt x="361" y="1097"/>
                </a:lnTo>
                <a:lnTo>
                  <a:pt x="356" y="1100"/>
                </a:lnTo>
                <a:lnTo>
                  <a:pt x="351" y="1102"/>
                </a:lnTo>
                <a:lnTo>
                  <a:pt x="351" y="1108"/>
                </a:lnTo>
                <a:lnTo>
                  <a:pt x="354" y="1110"/>
                </a:lnTo>
                <a:lnTo>
                  <a:pt x="361" y="1112"/>
                </a:lnTo>
                <a:lnTo>
                  <a:pt x="364" y="1112"/>
                </a:lnTo>
                <a:lnTo>
                  <a:pt x="366" y="1113"/>
                </a:lnTo>
                <a:lnTo>
                  <a:pt x="366" y="1119"/>
                </a:lnTo>
                <a:lnTo>
                  <a:pt x="376" y="1122"/>
                </a:lnTo>
                <a:lnTo>
                  <a:pt x="381" y="1124"/>
                </a:lnTo>
                <a:lnTo>
                  <a:pt x="383" y="1122"/>
                </a:lnTo>
                <a:lnTo>
                  <a:pt x="383" y="1119"/>
                </a:lnTo>
                <a:lnTo>
                  <a:pt x="388" y="1115"/>
                </a:lnTo>
                <a:lnTo>
                  <a:pt x="386" y="1108"/>
                </a:lnTo>
                <a:lnTo>
                  <a:pt x="390" y="1105"/>
                </a:lnTo>
                <a:lnTo>
                  <a:pt x="388" y="1097"/>
                </a:lnTo>
                <a:lnTo>
                  <a:pt x="391" y="1093"/>
                </a:lnTo>
                <a:lnTo>
                  <a:pt x="393" y="1095"/>
                </a:lnTo>
                <a:lnTo>
                  <a:pt x="395" y="1098"/>
                </a:lnTo>
                <a:lnTo>
                  <a:pt x="396" y="1100"/>
                </a:lnTo>
                <a:lnTo>
                  <a:pt x="401" y="1100"/>
                </a:lnTo>
                <a:lnTo>
                  <a:pt x="403" y="1100"/>
                </a:lnTo>
                <a:lnTo>
                  <a:pt x="405" y="1097"/>
                </a:lnTo>
                <a:lnTo>
                  <a:pt x="406" y="1095"/>
                </a:lnTo>
                <a:lnTo>
                  <a:pt x="408" y="1093"/>
                </a:lnTo>
                <a:lnTo>
                  <a:pt x="410" y="1095"/>
                </a:lnTo>
                <a:lnTo>
                  <a:pt x="411" y="1100"/>
                </a:lnTo>
                <a:lnTo>
                  <a:pt x="413" y="1102"/>
                </a:lnTo>
                <a:lnTo>
                  <a:pt x="415" y="1103"/>
                </a:lnTo>
                <a:lnTo>
                  <a:pt x="415" y="1108"/>
                </a:lnTo>
                <a:lnTo>
                  <a:pt x="415" y="1112"/>
                </a:lnTo>
                <a:lnTo>
                  <a:pt x="416" y="1117"/>
                </a:lnTo>
                <a:lnTo>
                  <a:pt x="418" y="1122"/>
                </a:lnTo>
                <a:lnTo>
                  <a:pt x="421" y="1122"/>
                </a:lnTo>
                <a:lnTo>
                  <a:pt x="427" y="1122"/>
                </a:lnTo>
                <a:lnTo>
                  <a:pt x="430" y="1124"/>
                </a:lnTo>
                <a:lnTo>
                  <a:pt x="432" y="1124"/>
                </a:lnTo>
                <a:lnTo>
                  <a:pt x="435" y="1127"/>
                </a:lnTo>
                <a:lnTo>
                  <a:pt x="437" y="1130"/>
                </a:lnTo>
                <a:lnTo>
                  <a:pt x="437" y="1134"/>
                </a:lnTo>
                <a:lnTo>
                  <a:pt x="437" y="1137"/>
                </a:lnTo>
                <a:lnTo>
                  <a:pt x="440" y="1137"/>
                </a:lnTo>
                <a:lnTo>
                  <a:pt x="442" y="1137"/>
                </a:lnTo>
                <a:lnTo>
                  <a:pt x="442" y="1140"/>
                </a:lnTo>
                <a:lnTo>
                  <a:pt x="443" y="1142"/>
                </a:lnTo>
                <a:lnTo>
                  <a:pt x="445" y="1144"/>
                </a:lnTo>
                <a:lnTo>
                  <a:pt x="450" y="1145"/>
                </a:lnTo>
                <a:lnTo>
                  <a:pt x="450" y="1140"/>
                </a:lnTo>
                <a:lnTo>
                  <a:pt x="448" y="1139"/>
                </a:lnTo>
                <a:lnTo>
                  <a:pt x="448" y="1134"/>
                </a:lnTo>
                <a:lnTo>
                  <a:pt x="445" y="1132"/>
                </a:lnTo>
                <a:lnTo>
                  <a:pt x="445" y="1127"/>
                </a:lnTo>
                <a:lnTo>
                  <a:pt x="447" y="1122"/>
                </a:lnTo>
                <a:lnTo>
                  <a:pt x="448" y="1119"/>
                </a:lnTo>
                <a:lnTo>
                  <a:pt x="452" y="1115"/>
                </a:lnTo>
                <a:lnTo>
                  <a:pt x="455" y="1115"/>
                </a:lnTo>
                <a:lnTo>
                  <a:pt x="460" y="1115"/>
                </a:lnTo>
                <a:lnTo>
                  <a:pt x="464" y="1115"/>
                </a:lnTo>
                <a:lnTo>
                  <a:pt x="465" y="1113"/>
                </a:lnTo>
                <a:lnTo>
                  <a:pt x="467" y="1113"/>
                </a:lnTo>
                <a:lnTo>
                  <a:pt x="469" y="1113"/>
                </a:lnTo>
                <a:lnTo>
                  <a:pt x="472" y="1115"/>
                </a:lnTo>
                <a:lnTo>
                  <a:pt x="475" y="1113"/>
                </a:lnTo>
                <a:lnTo>
                  <a:pt x="477" y="1113"/>
                </a:lnTo>
                <a:lnTo>
                  <a:pt x="479" y="1113"/>
                </a:lnTo>
                <a:lnTo>
                  <a:pt x="479" y="1119"/>
                </a:lnTo>
                <a:lnTo>
                  <a:pt x="474" y="1120"/>
                </a:lnTo>
                <a:lnTo>
                  <a:pt x="470" y="1122"/>
                </a:lnTo>
                <a:lnTo>
                  <a:pt x="469" y="1122"/>
                </a:lnTo>
                <a:lnTo>
                  <a:pt x="469" y="1127"/>
                </a:lnTo>
                <a:lnTo>
                  <a:pt x="470" y="1130"/>
                </a:lnTo>
                <a:lnTo>
                  <a:pt x="474" y="1130"/>
                </a:lnTo>
                <a:lnTo>
                  <a:pt x="477" y="1130"/>
                </a:lnTo>
                <a:lnTo>
                  <a:pt x="480" y="1134"/>
                </a:lnTo>
                <a:lnTo>
                  <a:pt x="482" y="1139"/>
                </a:lnTo>
                <a:lnTo>
                  <a:pt x="484" y="1144"/>
                </a:lnTo>
                <a:lnTo>
                  <a:pt x="489" y="1147"/>
                </a:lnTo>
                <a:lnTo>
                  <a:pt x="492" y="1150"/>
                </a:lnTo>
                <a:lnTo>
                  <a:pt x="497" y="1152"/>
                </a:lnTo>
                <a:lnTo>
                  <a:pt x="500" y="1154"/>
                </a:lnTo>
                <a:lnTo>
                  <a:pt x="500" y="1156"/>
                </a:lnTo>
                <a:lnTo>
                  <a:pt x="499" y="1157"/>
                </a:lnTo>
                <a:lnTo>
                  <a:pt x="500" y="1161"/>
                </a:lnTo>
                <a:lnTo>
                  <a:pt x="504" y="1166"/>
                </a:lnTo>
                <a:lnTo>
                  <a:pt x="506" y="1169"/>
                </a:lnTo>
                <a:lnTo>
                  <a:pt x="509" y="1169"/>
                </a:lnTo>
                <a:lnTo>
                  <a:pt x="514" y="1164"/>
                </a:lnTo>
                <a:lnTo>
                  <a:pt x="519" y="1157"/>
                </a:lnTo>
                <a:lnTo>
                  <a:pt x="521" y="1154"/>
                </a:lnTo>
                <a:lnTo>
                  <a:pt x="522" y="1150"/>
                </a:lnTo>
                <a:lnTo>
                  <a:pt x="527" y="1147"/>
                </a:lnTo>
                <a:lnTo>
                  <a:pt x="531" y="1144"/>
                </a:lnTo>
                <a:lnTo>
                  <a:pt x="534" y="1139"/>
                </a:lnTo>
                <a:lnTo>
                  <a:pt x="536" y="1135"/>
                </a:lnTo>
                <a:lnTo>
                  <a:pt x="536" y="1134"/>
                </a:lnTo>
                <a:lnTo>
                  <a:pt x="541" y="1132"/>
                </a:lnTo>
                <a:lnTo>
                  <a:pt x="543" y="1132"/>
                </a:lnTo>
                <a:lnTo>
                  <a:pt x="546" y="1127"/>
                </a:lnTo>
                <a:lnTo>
                  <a:pt x="548" y="1122"/>
                </a:lnTo>
                <a:lnTo>
                  <a:pt x="548" y="1115"/>
                </a:lnTo>
                <a:lnTo>
                  <a:pt x="548" y="1110"/>
                </a:lnTo>
                <a:lnTo>
                  <a:pt x="553" y="1105"/>
                </a:lnTo>
                <a:lnTo>
                  <a:pt x="554" y="1100"/>
                </a:lnTo>
                <a:lnTo>
                  <a:pt x="556" y="1095"/>
                </a:lnTo>
                <a:lnTo>
                  <a:pt x="559" y="1092"/>
                </a:lnTo>
                <a:lnTo>
                  <a:pt x="564" y="1088"/>
                </a:lnTo>
                <a:lnTo>
                  <a:pt x="568" y="1083"/>
                </a:lnTo>
                <a:lnTo>
                  <a:pt x="566" y="1078"/>
                </a:lnTo>
                <a:lnTo>
                  <a:pt x="561" y="1076"/>
                </a:lnTo>
                <a:lnTo>
                  <a:pt x="559" y="1073"/>
                </a:lnTo>
                <a:lnTo>
                  <a:pt x="559" y="1068"/>
                </a:lnTo>
                <a:lnTo>
                  <a:pt x="556" y="1066"/>
                </a:lnTo>
                <a:lnTo>
                  <a:pt x="553" y="1066"/>
                </a:lnTo>
                <a:lnTo>
                  <a:pt x="551" y="1071"/>
                </a:lnTo>
                <a:lnTo>
                  <a:pt x="551" y="1073"/>
                </a:lnTo>
                <a:lnTo>
                  <a:pt x="548" y="1075"/>
                </a:lnTo>
                <a:lnTo>
                  <a:pt x="543" y="1073"/>
                </a:lnTo>
                <a:lnTo>
                  <a:pt x="541" y="1070"/>
                </a:lnTo>
                <a:lnTo>
                  <a:pt x="543" y="1066"/>
                </a:lnTo>
                <a:lnTo>
                  <a:pt x="543" y="1063"/>
                </a:lnTo>
                <a:lnTo>
                  <a:pt x="539" y="1060"/>
                </a:lnTo>
                <a:lnTo>
                  <a:pt x="539" y="1055"/>
                </a:lnTo>
                <a:lnTo>
                  <a:pt x="537" y="1051"/>
                </a:lnTo>
                <a:lnTo>
                  <a:pt x="536" y="1051"/>
                </a:lnTo>
                <a:lnTo>
                  <a:pt x="532" y="1058"/>
                </a:lnTo>
                <a:lnTo>
                  <a:pt x="532" y="1060"/>
                </a:lnTo>
                <a:lnTo>
                  <a:pt x="534" y="1063"/>
                </a:lnTo>
                <a:lnTo>
                  <a:pt x="534" y="1066"/>
                </a:lnTo>
                <a:lnTo>
                  <a:pt x="531" y="1070"/>
                </a:lnTo>
                <a:lnTo>
                  <a:pt x="527" y="1070"/>
                </a:lnTo>
                <a:lnTo>
                  <a:pt x="524" y="1068"/>
                </a:lnTo>
                <a:lnTo>
                  <a:pt x="519" y="1070"/>
                </a:lnTo>
                <a:lnTo>
                  <a:pt x="516" y="1071"/>
                </a:lnTo>
                <a:lnTo>
                  <a:pt x="509" y="1071"/>
                </a:lnTo>
                <a:lnTo>
                  <a:pt x="507" y="1073"/>
                </a:lnTo>
                <a:lnTo>
                  <a:pt x="502" y="1075"/>
                </a:lnTo>
                <a:lnTo>
                  <a:pt x="499" y="1076"/>
                </a:lnTo>
                <a:lnTo>
                  <a:pt x="495" y="1076"/>
                </a:lnTo>
                <a:lnTo>
                  <a:pt x="492" y="1076"/>
                </a:lnTo>
                <a:lnTo>
                  <a:pt x="489" y="1075"/>
                </a:lnTo>
                <a:lnTo>
                  <a:pt x="487" y="1073"/>
                </a:lnTo>
                <a:lnTo>
                  <a:pt x="485" y="1070"/>
                </a:lnTo>
                <a:lnTo>
                  <a:pt x="484" y="1065"/>
                </a:lnTo>
                <a:lnTo>
                  <a:pt x="477" y="1063"/>
                </a:lnTo>
                <a:lnTo>
                  <a:pt x="470" y="1061"/>
                </a:lnTo>
                <a:lnTo>
                  <a:pt x="472" y="1056"/>
                </a:lnTo>
                <a:lnTo>
                  <a:pt x="467" y="1056"/>
                </a:lnTo>
                <a:lnTo>
                  <a:pt x="464" y="1051"/>
                </a:lnTo>
                <a:lnTo>
                  <a:pt x="465" y="1046"/>
                </a:lnTo>
                <a:lnTo>
                  <a:pt x="464" y="1043"/>
                </a:lnTo>
                <a:lnTo>
                  <a:pt x="464" y="1039"/>
                </a:lnTo>
                <a:lnTo>
                  <a:pt x="462" y="1036"/>
                </a:lnTo>
                <a:lnTo>
                  <a:pt x="462" y="1033"/>
                </a:lnTo>
                <a:lnTo>
                  <a:pt x="460" y="1028"/>
                </a:lnTo>
                <a:lnTo>
                  <a:pt x="460" y="1023"/>
                </a:lnTo>
                <a:lnTo>
                  <a:pt x="455" y="1024"/>
                </a:lnTo>
                <a:lnTo>
                  <a:pt x="452" y="1026"/>
                </a:lnTo>
                <a:lnTo>
                  <a:pt x="450" y="1033"/>
                </a:lnTo>
                <a:lnTo>
                  <a:pt x="447" y="1034"/>
                </a:lnTo>
                <a:lnTo>
                  <a:pt x="440" y="1034"/>
                </a:lnTo>
                <a:lnTo>
                  <a:pt x="435" y="1034"/>
                </a:lnTo>
                <a:lnTo>
                  <a:pt x="433" y="1041"/>
                </a:lnTo>
                <a:lnTo>
                  <a:pt x="430" y="1045"/>
                </a:lnTo>
                <a:lnTo>
                  <a:pt x="428" y="1048"/>
                </a:lnTo>
                <a:lnTo>
                  <a:pt x="425" y="1050"/>
                </a:lnTo>
                <a:lnTo>
                  <a:pt x="420" y="1050"/>
                </a:lnTo>
                <a:lnTo>
                  <a:pt x="416" y="1050"/>
                </a:lnTo>
                <a:lnTo>
                  <a:pt x="418" y="1055"/>
                </a:lnTo>
                <a:lnTo>
                  <a:pt x="421" y="1060"/>
                </a:lnTo>
                <a:lnTo>
                  <a:pt x="421" y="1061"/>
                </a:lnTo>
                <a:lnTo>
                  <a:pt x="418" y="1065"/>
                </a:lnTo>
                <a:lnTo>
                  <a:pt x="413" y="1063"/>
                </a:lnTo>
                <a:lnTo>
                  <a:pt x="410" y="1058"/>
                </a:lnTo>
                <a:lnTo>
                  <a:pt x="410" y="1051"/>
                </a:lnTo>
                <a:lnTo>
                  <a:pt x="408" y="1048"/>
                </a:lnTo>
                <a:lnTo>
                  <a:pt x="406" y="1046"/>
                </a:lnTo>
                <a:lnTo>
                  <a:pt x="401" y="1048"/>
                </a:lnTo>
                <a:lnTo>
                  <a:pt x="401" y="1048"/>
                </a:lnTo>
                <a:lnTo>
                  <a:pt x="396" y="1048"/>
                </a:lnTo>
                <a:lnTo>
                  <a:pt x="391" y="1046"/>
                </a:lnTo>
                <a:lnTo>
                  <a:pt x="388" y="1045"/>
                </a:lnTo>
                <a:lnTo>
                  <a:pt x="385" y="1043"/>
                </a:lnTo>
                <a:lnTo>
                  <a:pt x="383" y="1039"/>
                </a:lnTo>
                <a:lnTo>
                  <a:pt x="385" y="1034"/>
                </a:lnTo>
                <a:lnTo>
                  <a:pt x="385" y="1031"/>
                </a:lnTo>
                <a:lnTo>
                  <a:pt x="385" y="1031"/>
                </a:lnTo>
                <a:lnTo>
                  <a:pt x="385" y="1031"/>
                </a:lnTo>
                <a:lnTo>
                  <a:pt x="385" y="1031"/>
                </a:lnTo>
                <a:lnTo>
                  <a:pt x="383" y="1031"/>
                </a:lnTo>
                <a:lnTo>
                  <a:pt x="379" y="1031"/>
                </a:lnTo>
                <a:lnTo>
                  <a:pt x="374" y="1031"/>
                </a:lnTo>
                <a:lnTo>
                  <a:pt x="373" y="1034"/>
                </a:lnTo>
                <a:lnTo>
                  <a:pt x="373" y="1038"/>
                </a:lnTo>
                <a:lnTo>
                  <a:pt x="371" y="1039"/>
                </a:lnTo>
                <a:close/>
                <a:moveTo>
                  <a:pt x="561" y="52"/>
                </a:moveTo>
                <a:lnTo>
                  <a:pt x="559" y="52"/>
                </a:lnTo>
                <a:lnTo>
                  <a:pt x="559" y="52"/>
                </a:lnTo>
                <a:lnTo>
                  <a:pt x="559" y="51"/>
                </a:lnTo>
                <a:lnTo>
                  <a:pt x="559" y="51"/>
                </a:lnTo>
                <a:lnTo>
                  <a:pt x="558" y="51"/>
                </a:lnTo>
                <a:lnTo>
                  <a:pt x="553" y="54"/>
                </a:lnTo>
                <a:lnTo>
                  <a:pt x="553" y="54"/>
                </a:lnTo>
                <a:lnTo>
                  <a:pt x="553" y="52"/>
                </a:lnTo>
                <a:lnTo>
                  <a:pt x="551" y="52"/>
                </a:lnTo>
                <a:lnTo>
                  <a:pt x="551" y="52"/>
                </a:lnTo>
                <a:lnTo>
                  <a:pt x="551" y="52"/>
                </a:lnTo>
                <a:lnTo>
                  <a:pt x="551" y="52"/>
                </a:lnTo>
                <a:lnTo>
                  <a:pt x="548" y="52"/>
                </a:lnTo>
                <a:lnTo>
                  <a:pt x="548" y="51"/>
                </a:lnTo>
                <a:lnTo>
                  <a:pt x="548" y="51"/>
                </a:lnTo>
                <a:lnTo>
                  <a:pt x="548" y="51"/>
                </a:lnTo>
                <a:lnTo>
                  <a:pt x="548" y="51"/>
                </a:lnTo>
                <a:lnTo>
                  <a:pt x="544" y="52"/>
                </a:lnTo>
                <a:lnTo>
                  <a:pt x="544" y="52"/>
                </a:lnTo>
                <a:lnTo>
                  <a:pt x="544" y="54"/>
                </a:lnTo>
                <a:lnTo>
                  <a:pt x="544" y="54"/>
                </a:lnTo>
                <a:lnTo>
                  <a:pt x="544" y="54"/>
                </a:lnTo>
                <a:lnTo>
                  <a:pt x="544" y="56"/>
                </a:lnTo>
                <a:lnTo>
                  <a:pt x="544" y="56"/>
                </a:lnTo>
                <a:lnTo>
                  <a:pt x="544" y="57"/>
                </a:lnTo>
                <a:lnTo>
                  <a:pt x="544" y="57"/>
                </a:lnTo>
                <a:lnTo>
                  <a:pt x="544" y="57"/>
                </a:lnTo>
                <a:lnTo>
                  <a:pt x="544" y="61"/>
                </a:lnTo>
                <a:lnTo>
                  <a:pt x="544" y="61"/>
                </a:lnTo>
                <a:lnTo>
                  <a:pt x="546" y="64"/>
                </a:lnTo>
                <a:lnTo>
                  <a:pt x="546" y="66"/>
                </a:lnTo>
                <a:lnTo>
                  <a:pt x="546" y="66"/>
                </a:lnTo>
                <a:lnTo>
                  <a:pt x="546" y="68"/>
                </a:lnTo>
                <a:lnTo>
                  <a:pt x="544" y="68"/>
                </a:lnTo>
                <a:lnTo>
                  <a:pt x="544" y="68"/>
                </a:lnTo>
                <a:lnTo>
                  <a:pt x="544" y="69"/>
                </a:lnTo>
                <a:lnTo>
                  <a:pt x="543" y="71"/>
                </a:lnTo>
                <a:lnTo>
                  <a:pt x="543" y="73"/>
                </a:lnTo>
                <a:lnTo>
                  <a:pt x="541" y="73"/>
                </a:lnTo>
                <a:lnTo>
                  <a:pt x="541" y="73"/>
                </a:lnTo>
                <a:lnTo>
                  <a:pt x="539" y="73"/>
                </a:lnTo>
                <a:lnTo>
                  <a:pt x="539" y="73"/>
                </a:lnTo>
                <a:lnTo>
                  <a:pt x="539" y="73"/>
                </a:lnTo>
                <a:lnTo>
                  <a:pt x="539" y="74"/>
                </a:lnTo>
                <a:lnTo>
                  <a:pt x="539" y="74"/>
                </a:lnTo>
                <a:lnTo>
                  <a:pt x="539" y="76"/>
                </a:lnTo>
                <a:lnTo>
                  <a:pt x="541" y="78"/>
                </a:lnTo>
                <a:lnTo>
                  <a:pt x="541" y="78"/>
                </a:lnTo>
                <a:lnTo>
                  <a:pt x="541" y="79"/>
                </a:lnTo>
                <a:lnTo>
                  <a:pt x="543" y="79"/>
                </a:lnTo>
                <a:lnTo>
                  <a:pt x="559" y="73"/>
                </a:lnTo>
                <a:lnTo>
                  <a:pt x="561" y="73"/>
                </a:lnTo>
                <a:lnTo>
                  <a:pt x="561" y="73"/>
                </a:lnTo>
                <a:lnTo>
                  <a:pt x="561" y="73"/>
                </a:lnTo>
                <a:lnTo>
                  <a:pt x="563" y="74"/>
                </a:lnTo>
                <a:lnTo>
                  <a:pt x="563" y="74"/>
                </a:lnTo>
                <a:lnTo>
                  <a:pt x="564" y="74"/>
                </a:lnTo>
                <a:lnTo>
                  <a:pt x="566" y="74"/>
                </a:lnTo>
                <a:lnTo>
                  <a:pt x="568" y="74"/>
                </a:lnTo>
                <a:lnTo>
                  <a:pt x="568" y="74"/>
                </a:lnTo>
                <a:lnTo>
                  <a:pt x="569" y="74"/>
                </a:lnTo>
                <a:lnTo>
                  <a:pt x="569" y="76"/>
                </a:lnTo>
                <a:lnTo>
                  <a:pt x="573" y="76"/>
                </a:lnTo>
                <a:lnTo>
                  <a:pt x="574" y="78"/>
                </a:lnTo>
                <a:lnTo>
                  <a:pt x="574" y="78"/>
                </a:lnTo>
                <a:lnTo>
                  <a:pt x="574" y="78"/>
                </a:lnTo>
                <a:lnTo>
                  <a:pt x="576" y="78"/>
                </a:lnTo>
                <a:lnTo>
                  <a:pt x="578" y="76"/>
                </a:lnTo>
                <a:lnTo>
                  <a:pt x="578" y="74"/>
                </a:lnTo>
                <a:lnTo>
                  <a:pt x="581" y="74"/>
                </a:lnTo>
                <a:lnTo>
                  <a:pt x="581" y="74"/>
                </a:lnTo>
                <a:lnTo>
                  <a:pt x="581" y="74"/>
                </a:lnTo>
                <a:lnTo>
                  <a:pt x="583" y="74"/>
                </a:lnTo>
                <a:lnTo>
                  <a:pt x="583" y="74"/>
                </a:lnTo>
                <a:lnTo>
                  <a:pt x="583" y="74"/>
                </a:lnTo>
                <a:lnTo>
                  <a:pt x="585" y="76"/>
                </a:lnTo>
                <a:lnTo>
                  <a:pt x="585" y="78"/>
                </a:lnTo>
                <a:lnTo>
                  <a:pt x="586" y="78"/>
                </a:lnTo>
                <a:lnTo>
                  <a:pt x="586" y="78"/>
                </a:lnTo>
                <a:lnTo>
                  <a:pt x="588" y="78"/>
                </a:lnTo>
                <a:lnTo>
                  <a:pt x="588" y="78"/>
                </a:lnTo>
                <a:lnTo>
                  <a:pt x="588" y="79"/>
                </a:lnTo>
                <a:lnTo>
                  <a:pt x="588" y="79"/>
                </a:lnTo>
                <a:lnTo>
                  <a:pt x="588" y="81"/>
                </a:lnTo>
                <a:lnTo>
                  <a:pt x="588" y="81"/>
                </a:lnTo>
                <a:lnTo>
                  <a:pt x="588" y="83"/>
                </a:lnTo>
                <a:lnTo>
                  <a:pt x="590" y="83"/>
                </a:lnTo>
                <a:lnTo>
                  <a:pt x="590" y="83"/>
                </a:lnTo>
                <a:lnTo>
                  <a:pt x="590" y="84"/>
                </a:lnTo>
                <a:lnTo>
                  <a:pt x="593" y="84"/>
                </a:lnTo>
                <a:lnTo>
                  <a:pt x="593" y="84"/>
                </a:lnTo>
                <a:lnTo>
                  <a:pt x="593" y="86"/>
                </a:lnTo>
                <a:lnTo>
                  <a:pt x="593" y="86"/>
                </a:lnTo>
                <a:lnTo>
                  <a:pt x="593" y="88"/>
                </a:lnTo>
                <a:lnTo>
                  <a:pt x="595" y="89"/>
                </a:lnTo>
                <a:lnTo>
                  <a:pt x="595" y="89"/>
                </a:lnTo>
                <a:lnTo>
                  <a:pt x="595" y="89"/>
                </a:lnTo>
                <a:lnTo>
                  <a:pt x="595" y="89"/>
                </a:lnTo>
                <a:lnTo>
                  <a:pt x="596" y="91"/>
                </a:lnTo>
                <a:lnTo>
                  <a:pt x="596" y="91"/>
                </a:lnTo>
                <a:lnTo>
                  <a:pt x="596" y="93"/>
                </a:lnTo>
                <a:lnTo>
                  <a:pt x="596" y="94"/>
                </a:lnTo>
                <a:lnTo>
                  <a:pt x="598" y="94"/>
                </a:lnTo>
                <a:lnTo>
                  <a:pt x="598" y="94"/>
                </a:lnTo>
                <a:lnTo>
                  <a:pt x="598" y="94"/>
                </a:lnTo>
                <a:lnTo>
                  <a:pt x="600" y="93"/>
                </a:lnTo>
                <a:lnTo>
                  <a:pt x="600" y="93"/>
                </a:lnTo>
                <a:lnTo>
                  <a:pt x="601" y="93"/>
                </a:lnTo>
                <a:lnTo>
                  <a:pt x="601" y="94"/>
                </a:lnTo>
                <a:lnTo>
                  <a:pt x="601" y="94"/>
                </a:lnTo>
                <a:lnTo>
                  <a:pt x="601" y="96"/>
                </a:lnTo>
                <a:lnTo>
                  <a:pt x="601" y="96"/>
                </a:lnTo>
                <a:lnTo>
                  <a:pt x="601" y="98"/>
                </a:lnTo>
                <a:lnTo>
                  <a:pt x="601" y="98"/>
                </a:lnTo>
                <a:lnTo>
                  <a:pt x="603" y="100"/>
                </a:lnTo>
                <a:lnTo>
                  <a:pt x="603" y="101"/>
                </a:lnTo>
                <a:lnTo>
                  <a:pt x="603" y="103"/>
                </a:lnTo>
                <a:lnTo>
                  <a:pt x="603" y="103"/>
                </a:lnTo>
                <a:lnTo>
                  <a:pt x="603" y="103"/>
                </a:lnTo>
                <a:lnTo>
                  <a:pt x="605" y="103"/>
                </a:lnTo>
                <a:lnTo>
                  <a:pt x="605" y="103"/>
                </a:lnTo>
                <a:lnTo>
                  <a:pt x="606" y="103"/>
                </a:lnTo>
                <a:lnTo>
                  <a:pt x="606" y="105"/>
                </a:lnTo>
                <a:lnTo>
                  <a:pt x="606" y="105"/>
                </a:lnTo>
                <a:lnTo>
                  <a:pt x="606" y="105"/>
                </a:lnTo>
                <a:lnTo>
                  <a:pt x="606" y="106"/>
                </a:lnTo>
                <a:lnTo>
                  <a:pt x="606" y="106"/>
                </a:lnTo>
                <a:lnTo>
                  <a:pt x="606" y="106"/>
                </a:lnTo>
                <a:lnTo>
                  <a:pt x="606" y="108"/>
                </a:lnTo>
                <a:lnTo>
                  <a:pt x="606" y="108"/>
                </a:lnTo>
                <a:lnTo>
                  <a:pt x="605" y="108"/>
                </a:lnTo>
                <a:lnTo>
                  <a:pt x="605" y="110"/>
                </a:lnTo>
                <a:lnTo>
                  <a:pt x="605" y="110"/>
                </a:lnTo>
                <a:lnTo>
                  <a:pt x="605" y="110"/>
                </a:lnTo>
                <a:lnTo>
                  <a:pt x="606" y="111"/>
                </a:lnTo>
                <a:lnTo>
                  <a:pt x="606" y="111"/>
                </a:lnTo>
                <a:lnTo>
                  <a:pt x="606" y="113"/>
                </a:lnTo>
                <a:lnTo>
                  <a:pt x="608" y="113"/>
                </a:lnTo>
                <a:lnTo>
                  <a:pt x="608" y="113"/>
                </a:lnTo>
                <a:lnTo>
                  <a:pt x="608" y="113"/>
                </a:lnTo>
                <a:lnTo>
                  <a:pt x="608" y="115"/>
                </a:lnTo>
                <a:lnTo>
                  <a:pt x="608" y="115"/>
                </a:lnTo>
                <a:lnTo>
                  <a:pt x="608" y="115"/>
                </a:lnTo>
                <a:lnTo>
                  <a:pt x="608" y="116"/>
                </a:lnTo>
                <a:lnTo>
                  <a:pt x="608" y="116"/>
                </a:lnTo>
                <a:lnTo>
                  <a:pt x="608" y="116"/>
                </a:lnTo>
                <a:lnTo>
                  <a:pt x="608" y="118"/>
                </a:lnTo>
                <a:lnTo>
                  <a:pt x="608" y="118"/>
                </a:lnTo>
                <a:lnTo>
                  <a:pt x="608" y="120"/>
                </a:lnTo>
                <a:lnTo>
                  <a:pt x="608" y="120"/>
                </a:lnTo>
                <a:lnTo>
                  <a:pt x="608" y="120"/>
                </a:lnTo>
                <a:lnTo>
                  <a:pt x="610" y="120"/>
                </a:lnTo>
                <a:lnTo>
                  <a:pt x="610" y="120"/>
                </a:lnTo>
                <a:lnTo>
                  <a:pt x="610" y="121"/>
                </a:lnTo>
                <a:lnTo>
                  <a:pt x="610" y="121"/>
                </a:lnTo>
                <a:lnTo>
                  <a:pt x="610" y="123"/>
                </a:lnTo>
                <a:lnTo>
                  <a:pt x="610" y="125"/>
                </a:lnTo>
                <a:lnTo>
                  <a:pt x="610" y="125"/>
                </a:lnTo>
                <a:lnTo>
                  <a:pt x="610" y="125"/>
                </a:lnTo>
                <a:lnTo>
                  <a:pt x="611" y="125"/>
                </a:lnTo>
                <a:lnTo>
                  <a:pt x="611" y="126"/>
                </a:lnTo>
                <a:lnTo>
                  <a:pt x="611" y="126"/>
                </a:lnTo>
                <a:lnTo>
                  <a:pt x="611" y="128"/>
                </a:lnTo>
                <a:lnTo>
                  <a:pt x="610" y="128"/>
                </a:lnTo>
                <a:lnTo>
                  <a:pt x="610" y="128"/>
                </a:lnTo>
                <a:lnTo>
                  <a:pt x="611" y="128"/>
                </a:lnTo>
                <a:lnTo>
                  <a:pt x="611" y="130"/>
                </a:lnTo>
                <a:lnTo>
                  <a:pt x="611" y="130"/>
                </a:lnTo>
                <a:lnTo>
                  <a:pt x="611" y="131"/>
                </a:lnTo>
                <a:lnTo>
                  <a:pt x="611" y="133"/>
                </a:lnTo>
                <a:lnTo>
                  <a:pt x="611" y="133"/>
                </a:lnTo>
                <a:lnTo>
                  <a:pt x="611" y="133"/>
                </a:lnTo>
                <a:lnTo>
                  <a:pt x="611" y="135"/>
                </a:lnTo>
                <a:lnTo>
                  <a:pt x="611" y="135"/>
                </a:lnTo>
                <a:lnTo>
                  <a:pt x="611" y="135"/>
                </a:lnTo>
                <a:lnTo>
                  <a:pt x="613" y="137"/>
                </a:lnTo>
                <a:lnTo>
                  <a:pt x="613" y="137"/>
                </a:lnTo>
                <a:lnTo>
                  <a:pt x="613" y="137"/>
                </a:lnTo>
                <a:lnTo>
                  <a:pt x="615" y="138"/>
                </a:lnTo>
                <a:lnTo>
                  <a:pt x="618" y="140"/>
                </a:lnTo>
                <a:lnTo>
                  <a:pt x="620" y="140"/>
                </a:lnTo>
                <a:lnTo>
                  <a:pt x="620" y="140"/>
                </a:lnTo>
                <a:lnTo>
                  <a:pt x="620" y="142"/>
                </a:lnTo>
                <a:lnTo>
                  <a:pt x="622" y="142"/>
                </a:lnTo>
                <a:lnTo>
                  <a:pt x="622" y="143"/>
                </a:lnTo>
                <a:lnTo>
                  <a:pt x="622" y="145"/>
                </a:lnTo>
                <a:lnTo>
                  <a:pt x="622" y="145"/>
                </a:lnTo>
                <a:lnTo>
                  <a:pt x="622" y="147"/>
                </a:lnTo>
                <a:lnTo>
                  <a:pt x="622" y="147"/>
                </a:lnTo>
                <a:lnTo>
                  <a:pt x="622" y="147"/>
                </a:lnTo>
                <a:lnTo>
                  <a:pt x="622" y="148"/>
                </a:lnTo>
                <a:lnTo>
                  <a:pt x="620" y="148"/>
                </a:lnTo>
                <a:lnTo>
                  <a:pt x="618" y="150"/>
                </a:lnTo>
                <a:lnTo>
                  <a:pt x="618" y="150"/>
                </a:lnTo>
                <a:lnTo>
                  <a:pt x="618" y="150"/>
                </a:lnTo>
                <a:lnTo>
                  <a:pt x="616" y="152"/>
                </a:lnTo>
                <a:lnTo>
                  <a:pt x="616" y="152"/>
                </a:lnTo>
                <a:lnTo>
                  <a:pt x="616" y="152"/>
                </a:lnTo>
                <a:lnTo>
                  <a:pt x="615" y="153"/>
                </a:lnTo>
                <a:lnTo>
                  <a:pt x="615" y="155"/>
                </a:lnTo>
                <a:lnTo>
                  <a:pt x="615" y="155"/>
                </a:lnTo>
                <a:lnTo>
                  <a:pt x="615" y="155"/>
                </a:lnTo>
                <a:lnTo>
                  <a:pt x="615" y="157"/>
                </a:lnTo>
                <a:lnTo>
                  <a:pt x="615" y="157"/>
                </a:lnTo>
                <a:lnTo>
                  <a:pt x="615" y="160"/>
                </a:lnTo>
                <a:lnTo>
                  <a:pt x="615" y="160"/>
                </a:lnTo>
                <a:lnTo>
                  <a:pt x="615" y="160"/>
                </a:lnTo>
                <a:lnTo>
                  <a:pt x="616" y="162"/>
                </a:lnTo>
                <a:lnTo>
                  <a:pt x="615" y="162"/>
                </a:lnTo>
                <a:lnTo>
                  <a:pt x="615" y="162"/>
                </a:lnTo>
                <a:lnTo>
                  <a:pt x="615" y="163"/>
                </a:lnTo>
                <a:lnTo>
                  <a:pt x="615" y="163"/>
                </a:lnTo>
                <a:lnTo>
                  <a:pt x="615" y="163"/>
                </a:lnTo>
                <a:lnTo>
                  <a:pt x="613" y="165"/>
                </a:lnTo>
                <a:lnTo>
                  <a:pt x="613" y="165"/>
                </a:lnTo>
                <a:lnTo>
                  <a:pt x="613" y="165"/>
                </a:lnTo>
                <a:lnTo>
                  <a:pt x="613" y="168"/>
                </a:lnTo>
                <a:lnTo>
                  <a:pt x="613" y="170"/>
                </a:lnTo>
                <a:lnTo>
                  <a:pt x="613" y="172"/>
                </a:lnTo>
                <a:lnTo>
                  <a:pt x="613" y="172"/>
                </a:lnTo>
                <a:lnTo>
                  <a:pt x="608" y="174"/>
                </a:lnTo>
                <a:lnTo>
                  <a:pt x="608" y="174"/>
                </a:lnTo>
                <a:lnTo>
                  <a:pt x="608" y="174"/>
                </a:lnTo>
                <a:lnTo>
                  <a:pt x="608" y="175"/>
                </a:lnTo>
                <a:lnTo>
                  <a:pt x="608" y="177"/>
                </a:lnTo>
                <a:lnTo>
                  <a:pt x="608" y="177"/>
                </a:lnTo>
                <a:lnTo>
                  <a:pt x="608" y="179"/>
                </a:lnTo>
                <a:lnTo>
                  <a:pt x="608" y="179"/>
                </a:lnTo>
                <a:lnTo>
                  <a:pt x="610" y="179"/>
                </a:lnTo>
                <a:lnTo>
                  <a:pt x="610" y="180"/>
                </a:lnTo>
                <a:lnTo>
                  <a:pt x="610" y="180"/>
                </a:lnTo>
                <a:lnTo>
                  <a:pt x="611" y="182"/>
                </a:lnTo>
                <a:lnTo>
                  <a:pt x="611" y="182"/>
                </a:lnTo>
                <a:lnTo>
                  <a:pt x="611" y="184"/>
                </a:lnTo>
                <a:lnTo>
                  <a:pt x="613" y="184"/>
                </a:lnTo>
                <a:lnTo>
                  <a:pt x="613" y="184"/>
                </a:lnTo>
                <a:lnTo>
                  <a:pt x="616" y="184"/>
                </a:lnTo>
                <a:lnTo>
                  <a:pt x="616" y="184"/>
                </a:lnTo>
                <a:lnTo>
                  <a:pt x="618" y="184"/>
                </a:lnTo>
                <a:lnTo>
                  <a:pt x="618" y="185"/>
                </a:lnTo>
                <a:lnTo>
                  <a:pt x="620" y="189"/>
                </a:lnTo>
                <a:lnTo>
                  <a:pt x="622" y="189"/>
                </a:lnTo>
                <a:lnTo>
                  <a:pt x="622" y="189"/>
                </a:lnTo>
                <a:lnTo>
                  <a:pt x="623" y="187"/>
                </a:lnTo>
                <a:lnTo>
                  <a:pt x="623" y="185"/>
                </a:lnTo>
                <a:lnTo>
                  <a:pt x="623" y="185"/>
                </a:lnTo>
                <a:lnTo>
                  <a:pt x="623" y="185"/>
                </a:lnTo>
                <a:lnTo>
                  <a:pt x="628" y="187"/>
                </a:lnTo>
                <a:lnTo>
                  <a:pt x="633" y="187"/>
                </a:lnTo>
                <a:lnTo>
                  <a:pt x="637" y="185"/>
                </a:lnTo>
                <a:lnTo>
                  <a:pt x="638" y="185"/>
                </a:lnTo>
                <a:lnTo>
                  <a:pt x="640" y="185"/>
                </a:lnTo>
                <a:lnTo>
                  <a:pt x="642" y="185"/>
                </a:lnTo>
                <a:lnTo>
                  <a:pt x="642" y="185"/>
                </a:lnTo>
                <a:lnTo>
                  <a:pt x="642" y="187"/>
                </a:lnTo>
                <a:lnTo>
                  <a:pt x="642" y="187"/>
                </a:lnTo>
                <a:lnTo>
                  <a:pt x="640" y="190"/>
                </a:lnTo>
                <a:lnTo>
                  <a:pt x="642" y="190"/>
                </a:lnTo>
                <a:lnTo>
                  <a:pt x="642" y="192"/>
                </a:lnTo>
                <a:lnTo>
                  <a:pt x="643" y="192"/>
                </a:lnTo>
                <a:lnTo>
                  <a:pt x="643" y="192"/>
                </a:lnTo>
                <a:lnTo>
                  <a:pt x="645" y="194"/>
                </a:lnTo>
                <a:lnTo>
                  <a:pt x="645" y="194"/>
                </a:lnTo>
                <a:lnTo>
                  <a:pt x="645" y="195"/>
                </a:lnTo>
                <a:lnTo>
                  <a:pt x="645" y="195"/>
                </a:lnTo>
                <a:lnTo>
                  <a:pt x="647" y="197"/>
                </a:lnTo>
                <a:lnTo>
                  <a:pt x="647" y="197"/>
                </a:lnTo>
                <a:lnTo>
                  <a:pt x="647" y="197"/>
                </a:lnTo>
                <a:lnTo>
                  <a:pt x="647" y="199"/>
                </a:lnTo>
                <a:lnTo>
                  <a:pt x="647" y="199"/>
                </a:lnTo>
                <a:lnTo>
                  <a:pt x="647" y="199"/>
                </a:lnTo>
                <a:lnTo>
                  <a:pt x="645" y="202"/>
                </a:lnTo>
                <a:lnTo>
                  <a:pt x="645" y="202"/>
                </a:lnTo>
                <a:lnTo>
                  <a:pt x="645" y="204"/>
                </a:lnTo>
                <a:lnTo>
                  <a:pt x="645" y="204"/>
                </a:lnTo>
                <a:lnTo>
                  <a:pt x="647" y="205"/>
                </a:lnTo>
                <a:lnTo>
                  <a:pt x="648" y="207"/>
                </a:lnTo>
                <a:lnTo>
                  <a:pt x="648" y="207"/>
                </a:lnTo>
                <a:lnTo>
                  <a:pt x="648" y="207"/>
                </a:lnTo>
                <a:lnTo>
                  <a:pt x="648" y="209"/>
                </a:lnTo>
                <a:lnTo>
                  <a:pt x="648" y="209"/>
                </a:lnTo>
                <a:lnTo>
                  <a:pt x="648" y="209"/>
                </a:lnTo>
                <a:lnTo>
                  <a:pt x="648" y="211"/>
                </a:lnTo>
                <a:lnTo>
                  <a:pt x="648" y="211"/>
                </a:lnTo>
                <a:lnTo>
                  <a:pt x="648" y="211"/>
                </a:lnTo>
                <a:lnTo>
                  <a:pt x="645" y="216"/>
                </a:lnTo>
                <a:lnTo>
                  <a:pt x="645" y="216"/>
                </a:lnTo>
                <a:lnTo>
                  <a:pt x="645" y="216"/>
                </a:lnTo>
                <a:lnTo>
                  <a:pt x="645" y="217"/>
                </a:lnTo>
                <a:lnTo>
                  <a:pt x="645" y="217"/>
                </a:lnTo>
                <a:lnTo>
                  <a:pt x="645" y="217"/>
                </a:lnTo>
                <a:lnTo>
                  <a:pt x="645" y="219"/>
                </a:lnTo>
                <a:lnTo>
                  <a:pt x="645" y="221"/>
                </a:lnTo>
                <a:lnTo>
                  <a:pt x="643" y="221"/>
                </a:lnTo>
                <a:lnTo>
                  <a:pt x="643" y="222"/>
                </a:lnTo>
                <a:lnTo>
                  <a:pt x="643" y="222"/>
                </a:lnTo>
                <a:lnTo>
                  <a:pt x="643" y="226"/>
                </a:lnTo>
                <a:lnTo>
                  <a:pt x="643" y="227"/>
                </a:lnTo>
                <a:lnTo>
                  <a:pt x="642" y="227"/>
                </a:lnTo>
                <a:lnTo>
                  <a:pt x="642" y="227"/>
                </a:lnTo>
                <a:lnTo>
                  <a:pt x="640" y="229"/>
                </a:lnTo>
                <a:lnTo>
                  <a:pt x="640" y="229"/>
                </a:lnTo>
                <a:lnTo>
                  <a:pt x="640" y="231"/>
                </a:lnTo>
                <a:lnTo>
                  <a:pt x="637" y="237"/>
                </a:lnTo>
                <a:lnTo>
                  <a:pt x="637" y="239"/>
                </a:lnTo>
                <a:lnTo>
                  <a:pt x="635" y="239"/>
                </a:lnTo>
                <a:lnTo>
                  <a:pt x="635" y="239"/>
                </a:lnTo>
                <a:lnTo>
                  <a:pt x="635" y="241"/>
                </a:lnTo>
                <a:lnTo>
                  <a:pt x="635" y="242"/>
                </a:lnTo>
                <a:lnTo>
                  <a:pt x="635" y="244"/>
                </a:lnTo>
                <a:lnTo>
                  <a:pt x="635" y="248"/>
                </a:lnTo>
                <a:lnTo>
                  <a:pt x="635" y="249"/>
                </a:lnTo>
                <a:lnTo>
                  <a:pt x="637" y="254"/>
                </a:lnTo>
                <a:lnTo>
                  <a:pt x="637" y="254"/>
                </a:lnTo>
                <a:lnTo>
                  <a:pt x="638" y="256"/>
                </a:lnTo>
                <a:lnTo>
                  <a:pt x="638" y="258"/>
                </a:lnTo>
                <a:lnTo>
                  <a:pt x="638" y="258"/>
                </a:lnTo>
                <a:lnTo>
                  <a:pt x="638" y="258"/>
                </a:lnTo>
                <a:lnTo>
                  <a:pt x="640" y="259"/>
                </a:lnTo>
                <a:lnTo>
                  <a:pt x="642" y="261"/>
                </a:lnTo>
                <a:lnTo>
                  <a:pt x="642" y="261"/>
                </a:lnTo>
                <a:lnTo>
                  <a:pt x="643" y="261"/>
                </a:lnTo>
                <a:lnTo>
                  <a:pt x="643" y="261"/>
                </a:lnTo>
                <a:lnTo>
                  <a:pt x="643" y="263"/>
                </a:lnTo>
                <a:lnTo>
                  <a:pt x="643" y="263"/>
                </a:lnTo>
                <a:lnTo>
                  <a:pt x="643" y="264"/>
                </a:lnTo>
                <a:lnTo>
                  <a:pt x="643" y="264"/>
                </a:lnTo>
                <a:lnTo>
                  <a:pt x="645" y="264"/>
                </a:lnTo>
                <a:lnTo>
                  <a:pt x="645" y="264"/>
                </a:lnTo>
                <a:lnTo>
                  <a:pt x="652" y="271"/>
                </a:lnTo>
                <a:lnTo>
                  <a:pt x="652" y="273"/>
                </a:lnTo>
                <a:lnTo>
                  <a:pt x="652" y="274"/>
                </a:lnTo>
                <a:lnTo>
                  <a:pt x="653" y="274"/>
                </a:lnTo>
                <a:lnTo>
                  <a:pt x="653" y="276"/>
                </a:lnTo>
                <a:lnTo>
                  <a:pt x="653" y="276"/>
                </a:lnTo>
                <a:lnTo>
                  <a:pt x="653" y="276"/>
                </a:lnTo>
                <a:lnTo>
                  <a:pt x="653" y="278"/>
                </a:lnTo>
                <a:lnTo>
                  <a:pt x="653" y="278"/>
                </a:lnTo>
                <a:lnTo>
                  <a:pt x="652" y="278"/>
                </a:lnTo>
                <a:lnTo>
                  <a:pt x="652" y="279"/>
                </a:lnTo>
                <a:lnTo>
                  <a:pt x="652" y="279"/>
                </a:lnTo>
                <a:lnTo>
                  <a:pt x="652" y="279"/>
                </a:lnTo>
                <a:lnTo>
                  <a:pt x="652" y="281"/>
                </a:lnTo>
                <a:lnTo>
                  <a:pt x="652" y="281"/>
                </a:lnTo>
                <a:lnTo>
                  <a:pt x="652" y="281"/>
                </a:lnTo>
                <a:lnTo>
                  <a:pt x="653" y="283"/>
                </a:lnTo>
                <a:lnTo>
                  <a:pt x="653" y="283"/>
                </a:lnTo>
                <a:lnTo>
                  <a:pt x="653" y="284"/>
                </a:lnTo>
                <a:lnTo>
                  <a:pt x="653" y="284"/>
                </a:lnTo>
                <a:lnTo>
                  <a:pt x="653" y="284"/>
                </a:lnTo>
                <a:lnTo>
                  <a:pt x="653" y="286"/>
                </a:lnTo>
                <a:lnTo>
                  <a:pt x="653" y="286"/>
                </a:lnTo>
                <a:lnTo>
                  <a:pt x="653" y="288"/>
                </a:lnTo>
                <a:lnTo>
                  <a:pt x="652" y="290"/>
                </a:lnTo>
                <a:lnTo>
                  <a:pt x="652" y="290"/>
                </a:lnTo>
                <a:lnTo>
                  <a:pt x="652" y="291"/>
                </a:lnTo>
                <a:lnTo>
                  <a:pt x="652" y="291"/>
                </a:lnTo>
                <a:lnTo>
                  <a:pt x="652" y="293"/>
                </a:lnTo>
                <a:lnTo>
                  <a:pt x="652" y="293"/>
                </a:lnTo>
                <a:lnTo>
                  <a:pt x="652" y="293"/>
                </a:lnTo>
                <a:lnTo>
                  <a:pt x="652" y="295"/>
                </a:lnTo>
                <a:lnTo>
                  <a:pt x="652" y="295"/>
                </a:lnTo>
                <a:lnTo>
                  <a:pt x="652" y="295"/>
                </a:lnTo>
                <a:lnTo>
                  <a:pt x="652" y="296"/>
                </a:lnTo>
                <a:lnTo>
                  <a:pt x="653" y="296"/>
                </a:lnTo>
                <a:lnTo>
                  <a:pt x="655" y="298"/>
                </a:lnTo>
                <a:lnTo>
                  <a:pt x="657" y="298"/>
                </a:lnTo>
                <a:lnTo>
                  <a:pt x="657" y="298"/>
                </a:lnTo>
                <a:lnTo>
                  <a:pt x="657" y="296"/>
                </a:lnTo>
                <a:lnTo>
                  <a:pt x="658" y="296"/>
                </a:lnTo>
                <a:lnTo>
                  <a:pt x="660" y="296"/>
                </a:lnTo>
                <a:lnTo>
                  <a:pt x="660" y="298"/>
                </a:lnTo>
                <a:lnTo>
                  <a:pt x="665" y="298"/>
                </a:lnTo>
                <a:lnTo>
                  <a:pt x="667" y="298"/>
                </a:lnTo>
                <a:lnTo>
                  <a:pt x="667" y="300"/>
                </a:lnTo>
                <a:lnTo>
                  <a:pt x="669" y="301"/>
                </a:lnTo>
                <a:lnTo>
                  <a:pt x="669" y="301"/>
                </a:lnTo>
                <a:lnTo>
                  <a:pt x="669" y="303"/>
                </a:lnTo>
                <a:lnTo>
                  <a:pt x="670" y="305"/>
                </a:lnTo>
                <a:lnTo>
                  <a:pt x="670" y="305"/>
                </a:lnTo>
                <a:lnTo>
                  <a:pt x="670" y="305"/>
                </a:lnTo>
                <a:lnTo>
                  <a:pt x="670" y="306"/>
                </a:lnTo>
                <a:lnTo>
                  <a:pt x="672" y="308"/>
                </a:lnTo>
                <a:lnTo>
                  <a:pt x="672" y="308"/>
                </a:lnTo>
                <a:lnTo>
                  <a:pt x="672" y="308"/>
                </a:lnTo>
                <a:lnTo>
                  <a:pt x="674" y="310"/>
                </a:lnTo>
                <a:lnTo>
                  <a:pt x="674" y="310"/>
                </a:lnTo>
                <a:lnTo>
                  <a:pt x="675" y="310"/>
                </a:lnTo>
                <a:lnTo>
                  <a:pt x="677" y="310"/>
                </a:lnTo>
                <a:lnTo>
                  <a:pt x="677" y="310"/>
                </a:lnTo>
                <a:lnTo>
                  <a:pt x="677" y="308"/>
                </a:lnTo>
                <a:lnTo>
                  <a:pt x="679" y="308"/>
                </a:lnTo>
                <a:lnTo>
                  <a:pt x="680" y="310"/>
                </a:lnTo>
                <a:lnTo>
                  <a:pt x="680" y="308"/>
                </a:lnTo>
                <a:lnTo>
                  <a:pt x="682" y="306"/>
                </a:lnTo>
                <a:lnTo>
                  <a:pt x="682" y="306"/>
                </a:lnTo>
                <a:lnTo>
                  <a:pt x="682" y="306"/>
                </a:lnTo>
                <a:lnTo>
                  <a:pt x="682" y="305"/>
                </a:lnTo>
                <a:lnTo>
                  <a:pt x="684" y="305"/>
                </a:lnTo>
                <a:lnTo>
                  <a:pt x="684" y="305"/>
                </a:lnTo>
                <a:lnTo>
                  <a:pt x="684" y="305"/>
                </a:lnTo>
                <a:lnTo>
                  <a:pt x="687" y="306"/>
                </a:lnTo>
                <a:lnTo>
                  <a:pt x="689" y="306"/>
                </a:lnTo>
                <a:lnTo>
                  <a:pt x="689" y="308"/>
                </a:lnTo>
                <a:lnTo>
                  <a:pt x="689" y="308"/>
                </a:lnTo>
                <a:lnTo>
                  <a:pt x="689" y="308"/>
                </a:lnTo>
                <a:lnTo>
                  <a:pt x="689" y="308"/>
                </a:lnTo>
                <a:lnTo>
                  <a:pt x="689" y="311"/>
                </a:lnTo>
                <a:lnTo>
                  <a:pt x="689" y="311"/>
                </a:lnTo>
                <a:lnTo>
                  <a:pt x="690" y="313"/>
                </a:lnTo>
                <a:lnTo>
                  <a:pt x="690" y="313"/>
                </a:lnTo>
                <a:lnTo>
                  <a:pt x="690" y="313"/>
                </a:lnTo>
                <a:lnTo>
                  <a:pt x="690" y="313"/>
                </a:lnTo>
                <a:lnTo>
                  <a:pt x="690" y="315"/>
                </a:lnTo>
                <a:lnTo>
                  <a:pt x="690" y="316"/>
                </a:lnTo>
                <a:lnTo>
                  <a:pt x="689" y="316"/>
                </a:lnTo>
                <a:lnTo>
                  <a:pt x="689" y="318"/>
                </a:lnTo>
                <a:lnTo>
                  <a:pt x="689" y="318"/>
                </a:lnTo>
                <a:lnTo>
                  <a:pt x="689" y="320"/>
                </a:lnTo>
                <a:lnTo>
                  <a:pt x="689" y="320"/>
                </a:lnTo>
                <a:lnTo>
                  <a:pt x="689" y="321"/>
                </a:lnTo>
                <a:lnTo>
                  <a:pt x="689" y="323"/>
                </a:lnTo>
                <a:lnTo>
                  <a:pt x="689" y="325"/>
                </a:lnTo>
                <a:lnTo>
                  <a:pt x="689" y="327"/>
                </a:lnTo>
                <a:lnTo>
                  <a:pt x="689" y="327"/>
                </a:lnTo>
                <a:lnTo>
                  <a:pt x="687" y="327"/>
                </a:lnTo>
                <a:lnTo>
                  <a:pt x="687" y="328"/>
                </a:lnTo>
                <a:lnTo>
                  <a:pt x="687" y="328"/>
                </a:lnTo>
                <a:lnTo>
                  <a:pt x="685" y="330"/>
                </a:lnTo>
                <a:lnTo>
                  <a:pt x="685" y="330"/>
                </a:lnTo>
                <a:lnTo>
                  <a:pt x="684" y="333"/>
                </a:lnTo>
                <a:lnTo>
                  <a:pt x="684" y="333"/>
                </a:lnTo>
                <a:lnTo>
                  <a:pt x="684" y="333"/>
                </a:lnTo>
                <a:lnTo>
                  <a:pt x="684" y="335"/>
                </a:lnTo>
                <a:lnTo>
                  <a:pt x="684" y="337"/>
                </a:lnTo>
                <a:lnTo>
                  <a:pt x="684" y="337"/>
                </a:lnTo>
                <a:lnTo>
                  <a:pt x="682" y="337"/>
                </a:lnTo>
                <a:lnTo>
                  <a:pt x="682" y="338"/>
                </a:lnTo>
                <a:lnTo>
                  <a:pt x="682" y="340"/>
                </a:lnTo>
                <a:lnTo>
                  <a:pt x="680" y="342"/>
                </a:lnTo>
                <a:lnTo>
                  <a:pt x="680" y="342"/>
                </a:lnTo>
                <a:lnTo>
                  <a:pt x="680" y="342"/>
                </a:lnTo>
                <a:lnTo>
                  <a:pt x="680" y="343"/>
                </a:lnTo>
                <a:lnTo>
                  <a:pt x="680" y="345"/>
                </a:lnTo>
                <a:lnTo>
                  <a:pt x="682" y="345"/>
                </a:lnTo>
                <a:lnTo>
                  <a:pt x="682" y="345"/>
                </a:lnTo>
                <a:lnTo>
                  <a:pt x="684" y="347"/>
                </a:lnTo>
                <a:lnTo>
                  <a:pt x="684" y="347"/>
                </a:lnTo>
                <a:lnTo>
                  <a:pt x="684" y="347"/>
                </a:lnTo>
                <a:lnTo>
                  <a:pt x="684" y="347"/>
                </a:lnTo>
                <a:lnTo>
                  <a:pt x="684" y="348"/>
                </a:lnTo>
                <a:lnTo>
                  <a:pt x="684" y="350"/>
                </a:lnTo>
                <a:lnTo>
                  <a:pt x="684" y="352"/>
                </a:lnTo>
                <a:lnTo>
                  <a:pt x="684" y="352"/>
                </a:lnTo>
                <a:lnTo>
                  <a:pt x="684" y="352"/>
                </a:lnTo>
                <a:lnTo>
                  <a:pt x="684" y="353"/>
                </a:lnTo>
                <a:lnTo>
                  <a:pt x="684" y="353"/>
                </a:lnTo>
                <a:lnTo>
                  <a:pt x="684" y="353"/>
                </a:lnTo>
                <a:lnTo>
                  <a:pt x="684" y="355"/>
                </a:lnTo>
                <a:lnTo>
                  <a:pt x="684" y="355"/>
                </a:lnTo>
                <a:lnTo>
                  <a:pt x="682" y="357"/>
                </a:lnTo>
                <a:lnTo>
                  <a:pt x="682" y="357"/>
                </a:lnTo>
                <a:lnTo>
                  <a:pt x="682" y="357"/>
                </a:lnTo>
                <a:lnTo>
                  <a:pt x="682" y="357"/>
                </a:lnTo>
                <a:lnTo>
                  <a:pt x="680" y="357"/>
                </a:lnTo>
                <a:lnTo>
                  <a:pt x="680" y="357"/>
                </a:lnTo>
                <a:lnTo>
                  <a:pt x="680" y="357"/>
                </a:lnTo>
                <a:lnTo>
                  <a:pt x="679" y="357"/>
                </a:lnTo>
                <a:lnTo>
                  <a:pt x="679" y="357"/>
                </a:lnTo>
                <a:lnTo>
                  <a:pt x="675" y="357"/>
                </a:lnTo>
                <a:lnTo>
                  <a:pt x="675" y="358"/>
                </a:lnTo>
                <a:lnTo>
                  <a:pt x="674" y="358"/>
                </a:lnTo>
                <a:lnTo>
                  <a:pt x="674" y="358"/>
                </a:lnTo>
                <a:lnTo>
                  <a:pt x="674" y="358"/>
                </a:lnTo>
                <a:lnTo>
                  <a:pt x="675" y="360"/>
                </a:lnTo>
                <a:lnTo>
                  <a:pt x="675" y="360"/>
                </a:lnTo>
                <a:lnTo>
                  <a:pt x="677" y="360"/>
                </a:lnTo>
                <a:lnTo>
                  <a:pt x="677" y="360"/>
                </a:lnTo>
                <a:lnTo>
                  <a:pt x="677" y="362"/>
                </a:lnTo>
                <a:lnTo>
                  <a:pt x="679" y="362"/>
                </a:lnTo>
                <a:lnTo>
                  <a:pt x="679" y="362"/>
                </a:lnTo>
                <a:lnTo>
                  <a:pt x="679" y="364"/>
                </a:lnTo>
                <a:lnTo>
                  <a:pt x="679" y="365"/>
                </a:lnTo>
                <a:lnTo>
                  <a:pt x="679" y="365"/>
                </a:lnTo>
                <a:lnTo>
                  <a:pt x="679" y="367"/>
                </a:lnTo>
                <a:lnTo>
                  <a:pt x="679" y="367"/>
                </a:lnTo>
                <a:lnTo>
                  <a:pt x="675" y="369"/>
                </a:lnTo>
                <a:lnTo>
                  <a:pt x="675" y="369"/>
                </a:lnTo>
                <a:lnTo>
                  <a:pt x="675" y="370"/>
                </a:lnTo>
                <a:lnTo>
                  <a:pt x="675" y="372"/>
                </a:lnTo>
                <a:lnTo>
                  <a:pt x="675" y="374"/>
                </a:lnTo>
                <a:lnTo>
                  <a:pt x="675" y="374"/>
                </a:lnTo>
                <a:lnTo>
                  <a:pt x="674" y="375"/>
                </a:lnTo>
                <a:lnTo>
                  <a:pt x="674" y="375"/>
                </a:lnTo>
                <a:lnTo>
                  <a:pt x="672" y="377"/>
                </a:lnTo>
                <a:lnTo>
                  <a:pt x="672" y="380"/>
                </a:lnTo>
                <a:lnTo>
                  <a:pt x="672" y="380"/>
                </a:lnTo>
                <a:lnTo>
                  <a:pt x="672" y="380"/>
                </a:lnTo>
                <a:lnTo>
                  <a:pt x="672" y="382"/>
                </a:lnTo>
                <a:lnTo>
                  <a:pt x="672" y="382"/>
                </a:lnTo>
                <a:lnTo>
                  <a:pt x="674" y="384"/>
                </a:lnTo>
                <a:lnTo>
                  <a:pt x="674" y="384"/>
                </a:lnTo>
                <a:lnTo>
                  <a:pt x="674" y="384"/>
                </a:lnTo>
                <a:lnTo>
                  <a:pt x="674" y="385"/>
                </a:lnTo>
                <a:lnTo>
                  <a:pt x="674" y="385"/>
                </a:lnTo>
                <a:lnTo>
                  <a:pt x="674" y="387"/>
                </a:lnTo>
                <a:lnTo>
                  <a:pt x="672" y="387"/>
                </a:lnTo>
                <a:lnTo>
                  <a:pt x="672" y="387"/>
                </a:lnTo>
                <a:lnTo>
                  <a:pt x="670" y="389"/>
                </a:lnTo>
                <a:lnTo>
                  <a:pt x="670" y="389"/>
                </a:lnTo>
                <a:lnTo>
                  <a:pt x="670" y="389"/>
                </a:lnTo>
                <a:lnTo>
                  <a:pt x="670" y="390"/>
                </a:lnTo>
                <a:lnTo>
                  <a:pt x="670" y="390"/>
                </a:lnTo>
                <a:lnTo>
                  <a:pt x="670" y="392"/>
                </a:lnTo>
                <a:lnTo>
                  <a:pt x="670" y="392"/>
                </a:lnTo>
                <a:lnTo>
                  <a:pt x="670" y="392"/>
                </a:lnTo>
                <a:lnTo>
                  <a:pt x="670" y="394"/>
                </a:lnTo>
                <a:lnTo>
                  <a:pt x="669" y="394"/>
                </a:lnTo>
                <a:lnTo>
                  <a:pt x="669" y="395"/>
                </a:lnTo>
                <a:lnTo>
                  <a:pt x="669" y="395"/>
                </a:lnTo>
                <a:lnTo>
                  <a:pt x="669" y="397"/>
                </a:lnTo>
                <a:lnTo>
                  <a:pt x="669" y="397"/>
                </a:lnTo>
                <a:lnTo>
                  <a:pt x="669" y="397"/>
                </a:lnTo>
                <a:lnTo>
                  <a:pt x="669" y="399"/>
                </a:lnTo>
                <a:lnTo>
                  <a:pt x="669" y="399"/>
                </a:lnTo>
                <a:lnTo>
                  <a:pt x="669" y="401"/>
                </a:lnTo>
                <a:lnTo>
                  <a:pt x="669" y="401"/>
                </a:lnTo>
                <a:lnTo>
                  <a:pt x="669" y="402"/>
                </a:lnTo>
                <a:lnTo>
                  <a:pt x="669" y="402"/>
                </a:lnTo>
                <a:lnTo>
                  <a:pt x="667" y="402"/>
                </a:lnTo>
                <a:lnTo>
                  <a:pt x="665" y="404"/>
                </a:lnTo>
                <a:lnTo>
                  <a:pt x="665" y="404"/>
                </a:lnTo>
                <a:lnTo>
                  <a:pt x="665" y="406"/>
                </a:lnTo>
                <a:lnTo>
                  <a:pt x="665" y="409"/>
                </a:lnTo>
                <a:lnTo>
                  <a:pt x="665" y="412"/>
                </a:lnTo>
                <a:lnTo>
                  <a:pt x="665" y="412"/>
                </a:lnTo>
                <a:lnTo>
                  <a:pt x="665" y="412"/>
                </a:lnTo>
                <a:lnTo>
                  <a:pt x="665" y="414"/>
                </a:lnTo>
                <a:lnTo>
                  <a:pt x="665" y="414"/>
                </a:lnTo>
                <a:lnTo>
                  <a:pt x="665" y="416"/>
                </a:lnTo>
                <a:lnTo>
                  <a:pt x="665" y="416"/>
                </a:lnTo>
                <a:lnTo>
                  <a:pt x="667" y="417"/>
                </a:lnTo>
                <a:lnTo>
                  <a:pt x="667" y="419"/>
                </a:lnTo>
                <a:lnTo>
                  <a:pt x="667" y="419"/>
                </a:lnTo>
                <a:lnTo>
                  <a:pt x="667" y="419"/>
                </a:lnTo>
                <a:lnTo>
                  <a:pt x="667" y="421"/>
                </a:lnTo>
                <a:lnTo>
                  <a:pt x="667" y="421"/>
                </a:lnTo>
                <a:lnTo>
                  <a:pt x="669" y="422"/>
                </a:lnTo>
                <a:lnTo>
                  <a:pt x="670" y="422"/>
                </a:lnTo>
                <a:lnTo>
                  <a:pt x="670" y="422"/>
                </a:lnTo>
                <a:lnTo>
                  <a:pt x="670" y="424"/>
                </a:lnTo>
                <a:lnTo>
                  <a:pt x="670" y="424"/>
                </a:lnTo>
                <a:lnTo>
                  <a:pt x="669" y="426"/>
                </a:lnTo>
                <a:lnTo>
                  <a:pt x="669" y="427"/>
                </a:lnTo>
                <a:lnTo>
                  <a:pt x="669" y="429"/>
                </a:lnTo>
                <a:lnTo>
                  <a:pt x="669" y="429"/>
                </a:lnTo>
                <a:lnTo>
                  <a:pt x="669" y="429"/>
                </a:lnTo>
                <a:lnTo>
                  <a:pt x="667" y="431"/>
                </a:lnTo>
                <a:lnTo>
                  <a:pt x="667" y="432"/>
                </a:lnTo>
                <a:lnTo>
                  <a:pt x="667" y="434"/>
                </a:lnTo>
                <a:lnTo>
                  <a:pt x="667" y="434"/>
                </a:lnTo>
                <a:lnTo>
                  <a:pt x="667" y="434"/>
                </a:lnTo>
                <a:lnTo>
                  <a:pt x="665" y="434"/>
                </a:lnTo>
                <a:lnTo>
                  <a:pt x="665" y="436"/>
                </a:lnTo>
                <a:lnTo>
                  <a:pt x="665" y="436"/>
                </a:lnTo>
                <a:lnTo>
                  <a:pt x="665" y="436"/>
                </a:lnTo>
                <a:lnTo>
                  <a:pt x="665" y="436"/>
                </a:lnTo>
                <a:lnTo>
                  <a:pt x="665" y="438"/>
                </a:lnTo>
                <a:lnTo>
                  <a:pt x="665" y="438"/>
                </a:lnTo>
                <a:lnTo>
                  <a:pt x="667" y="438"/>
                </a:lnTo>
                <a:lnTo>
                  <a:pt x="667" y="439"/>
                </a:lnTo>
                <a:lnTo>
                  <a:pt x="667" y="439"/>
                </a:lnTo>
                <a:lnTo>
                  <a:pt x="667" y="439"/>
                </a:lnTo>
                <a:lnTo>
                  <a:pt x="667" y="441"/>
                </a:lnTo>
                <a:lnTo>
                  <a:pt x="667" y="441"/>
                </a:lnTo>
                <a:lnTo>
                  <a:pt x="667" y="443"/>
                </a:lnTo>
                <a:lnTo>
                  <a:pt x="665" y="443"/>
                </a:lnTo>
                <a:lnTo>
                  <a:pt x="664" y="446"/>
                </a:lnTo>
                <a:lnTo>
                  <a:pt x="662" y="449"/>
                </a:lnTo>
                <a:lnTo>
                  <a:pt x="662" y="451"/>
                </a:lnTo>
                <a:lnTo>
                  <a:pt x="662" y="451"/>
                </a:lnTo>
                <a:lnTo>
                  <a:pt x="660" y="453"/>
                </a:lnTo>
                <a:lnTo>
                  <a:pt x="660" y="454"/>
                </a:lnTo>
                <a:lnTo>
                  <a:pt x="660" y="456"/>
                </a:lnTo>
                <a:lnTo>
                  <a:pt x="660" y="456"/>
                </a:lnTo>
                <a:lnTo>
                  <a:pt x="662" y="458"/>
                </a:lnTo>
                <a:lnTo>
                  <a:pt x="662" y="458"/>
                </a:lnTo>
                <a:lnTo>
                  <a:pt x="662" y="459"/>
                </a:lnTo>
                <a:lnTo>
                  <a:pt x="662" y="459"/>
                </a:lnTo>
                <a:lnTo>
                  <a:pt x="662" y="461"/>
                </a:lnTo>
                <a:lnTo>
                  <a:pt x="664" y="461"/>
                </a:lnTo>
                <a:lnTo>
                  <a:pt x="664" y="461"/>
                </a:lnTo>
                <a:lnTo>
                  <a:pt x="664" y="461"/>
                </a:lnTo>
                <a:lnTo>
                  <a:pt x="664" y="463"/>
                </a:lnTo>
                <a:lnTo>
                  <a:pt x="664" y="463"/>
                </a:lnTo>
                <a:lnTo>
                  <a:pt x="664" y="464"/>
                </a:lnTo>
                <a:lnTo>
                  <a:pt x="664" y="466"/>
                </a:lnTo>
                <a:lnTo>
                  <a:pt x="662" y="466"/>
                </a:lnTo>
                <a:lnTo>
                  <a:pt x="660" y="469"/>
                </a:lnTo>
                <a:lnTo>
                  <a:pt x="660" y="469"/>
                </a:lnTo>
                <a:lnTo>
                  <a:pt x="660" y="473"/>
                </a:lnTo>
                <a:lnTo>
                  <a:pt x="658" y="475"/>
                </a:lnTo>
                <a:lnTo>
                  <a:pt x="658" y="475"/>
                </a:lnTo>
                <a:lnTo>
                  <a:pt x="657" y="476"/>
                </a:lnTo>
                <a:lnTo>
                  <a:pt x="657" y="476"/>
                </a:lnTo>
                <a:lnTo>
                  <a:pt x="657" y="476"/>
                </a:lnTo>
                <a:lnTo>
                  <a:pt x="657" y="478"/>
                </a:lnTo>
                <a:lnTo>
                  <a:pt x="657" y="480"/>
                </a:lnTo>
                <a:lnTo>
                  <a:pt x="657" y="480"/>
                </a:lnTo>
                <a:lnTo>
                  <a:pt x="655" y="480"/>
                </a:lnTo>
                <a:lnTo>
                  <a:pt x="655" y="481"/>
                </a:lnTo>
                <a:lnTo>
                  <a:pt x="653" y="481"/>
                </a:lnTo>
                <a:lnTo>
                  <a:pt x="653" y="483"/>
                </a:lnTo>
                <a:lnTo>
                  <a:pt x="653" y="483"/>
                </a:lnTo>
                <a:lnTo>
                  <a:pt x="653" y="483"/>
                </a:lnTo>
                <a:lnTo>
                  <a:pt x="655" y="485"/>
                </a:lnTo>
                <a:lnTo>
                  <a:pt x="655" y="485"/>
                </a:lnTo>
                <a:lnTo>
                  <a:pt x="658" y="485"/>
                </a:lnTo>
                <a:lnTo>
                  <a:pt x="658" y="485"/>
                </a:lnTo>
                <a:lnTo>
                  <a:pt x="658" y="486"/>
                </a:lnTo>
                <a:lnTo>
                  <a:pt x="658" y="486"/>
                </a:lnTo>
                <a:lnTo>
                  <a:pt x="658" y="488"/>
                </a:lnTo>
                <a:lnTo>
                  <a:pt x="658" y="488"/>
                </a:lnTo>
                <a:lnTo>
                  <a:pt x="658" y="488"/>
                </a:lnTo>
                <a:lnTo>
                  <a:pt x="657" y="488"/>
                </a:lnTo>
                <a:lnTo>
                  <a:pt x="655" y="491"/>
                </a:lnTo>
                <a:lnTo>
                  <a:pt x="655" y="491"/>
                </a:lnTo>
                <a:lnTo>
                  <a:pt x="655" y="493"/>
                </a:lnTo>
                <a:lnTo>
                  <a:pt x="655" y="495"/>
                </a:lnTo>
                <a:lnTo>
                  <a:pt x="655" y="495"/>
                </a:lnTo>
                <a:lnTo>
                  <a:pt x="655" y="495"/>
                </a:lnTo>
                <a:lnTo>
                  <a:pt x="655" y="496"/>
                </a:lnTo>
                <a:lnTo>
                  <a:pt x="657" y="496"/>
                </a:lnTo>
                <a:lnTo>
                  <a:pt x="657" y="496"/>
                </a:lnTo>
                <a:lnTo>
                  <a:pt x="658" y="496"/>
                </a:lnTo>
                <a:lnTo>
                  <a:pt x="662" y="496"/>
                </a:lnTo>
                <a:lnTo>
                  <a:pt x="664" y="498"/>
                </a:lnTo>
                <a:lnTo>
                  <a:pt x="665" y="498"/>
                </a:lnTo>
                <a:lnTo>
                  <a:pt x="667" y="496"/>
                </a:lnTo>
                <a:lnTo>
                  <a:pt x="669" y="496"/>
                </a:lnTo>
                <a:lnTo>
                  <a:pt x="669" y="496"/>
                </a:lnTo>
                <a:lnTo>
                  <a:pt x="669" y="496"/>
                </a:lnTo>
                <a:lnTo>
                  <a:pt x="669" y="498"/>
                </a:lnTo>
                <a:lnTo>
                  <a:pt x="669" y="500"/>
                </a:lnTo>
                <a:lnTo>
                  <a:pt x="669" y="500"/>
                </a:lnTo>
                <a:lnTo>
                  <a:pt x="669" y="500"/>
                </a:lnTo>
                <a:lnTo>
                  <a:pt x="669" y="500"/>
                </a:lnTo>
                <a:lnTo>
                  <a:pt x="669" y="501"/>
                </a:lnTo>
                <a:lnTo>
                  <a:pt x="669" y="501"/>
                </a:lnTo>
                <a:lnTo>
                  <a:pt x="669" y="501"/>
                </a:lnTo>
                <a:lnTo>
                  <a:pt x="670" y="503"/>
                </a:lnTo>
                <a:lnTo>
                  <a:pt x="670" y="503"/>
                </a:lnTo>
                <a:lnTo>
                  <a:pt x="670" y="503"/>
                </a:lnTo>
                <a:lnTo>
                  <a:pt x="670" y="505"/>
                </a:lnTo>
                <a:lnTo>
                  <a:pt x="670" y="505"/>
                </a:lnTo>
                <a:lnTo>
                  <a:pt x="670" y="506"/>
                </a:lnTo>
                <a:lnTo>
                  <a:pt x="670" y="506"/>
                </a:lnTo>
                <a:lnTo>
                  <a:pt x="670" y="506"/>
                </a:lnTo>
                <a:lnTo>
                  <a:pt x="672" y="508"/>
                </a:lnTo>
                <a:lnTo>
                  <a:pt x="672" y="508"/>
                </a:lnTo>
                <a:lnTo>
                  <a:pt x="674" y="508"/>
                </a:lnTo>
                <a:lnTo>
                  <a:pt x="675" y="508"/>
                </a:lnTo>
                <a:lnTo>
                  <a:pt x="675" y="508"/>
                </a:lnTo>
                <a:lnTo>
                  <a:pt x="675" y="508"/>
                </a:lnTo>
                <a:lnTo>
                  <a:pt x="677" y="510"/>
                </a:lnTo>
                <a:lnTo>
                  <a:pt x="677" y="510"/>
                </a:lnTo>
                <a:lnTo>
                  <a:pt x="677" y="511"/>
                </a:lnTo>
                <a:lnTo>
                  <a:pt x="677" y="515"/>
                </a:lnTo>
                <a:lnTo>
                  <a:pt x="677" y="517"/>
                </a:lnTo>
                <a:lnTo>
                  <a:pt x="677" y="517"/>
                </a:lnTo>
                <a:lnTo>
                  <a:pt x="679" y="518"/>
                </a:lnTo>
                <a:lnTo>
                  <a:pt x="679" y="518"/>
                </a:lnTo>
                <a:lnTo>
                  <a:pt x="679" y="518"/>
                </a:lnTo>
                <a:lnTo>
                  <a:pt x="679" y="518"/>
                </a:lnTo>
                <a:lnTo>
                  <a:pt x="680" y="518"/>
                </a:lnTo>
                <a:lnTo>
                  <a:pt x="680" y="517"/>
                </a:lnTo>
                <a:lnTo>
                  <a:pt x="680" y="517"/>
                </a:lnTo>
                <a:lnTo>
                  <a:pt x="682" y="517"/>
                </a:lnTo>
                <a:lnTo>
                  <a:pt x="682" y="517"/>
                </a:lnTo>
                <a:lnTo>
                  <a:pt x="684" y="517"/>
                </a:lnTo>
                <a:lnTo>
                  <a:pt x="684" y="517"/>
                </a:lnTo>
                <a:lnTo>
                  <a:pt x="684" y="518"/>
                </a:lnTo>
                <a:lnTo>
                  <a:pt x="685" y="518"/>
                </a:lnTo>
                <a:lnTo>
                  <a:pt x="685" y="522"/>
                </a:lnTo>
                <a:lnTo>
                  <a:pt x="687" y="523"/>
                </a:lnTo>
                <a:lnTo>
                  <a:pt x="687" y="523"/>
                </a:lnTo>
                <a:lnTo>
                  <a:pt x="687" y="523"/>
                </a:lnTo>
                <a:lnTo>
                  <a:pt x="689" y="525"/>
                </a:lnTo>
                <a:lnTo>
                  <a:pt x="689" y="525"/>
                </a:lnTo>
                <a:lnTo>
                  <a:pt x="689" y="525"/>
                </a:lnTo>
                <a:lnTo>
                  <a:pt x="689" y="523"/>
                </a:lnTo>
                <a:lnTo>
                  <a:pt x="690" y="522"/>
                </a:lnTo>
                <a:lnTo>
                  <a:pt x="690" y="522"/>
                </a:lnTo>
                <a:lnTo>
                  <a:pt x="692" y="522"/>
                </a:lnTo>
                <a:lnTo>
                  <a:pt x="697" y="522"/>
                </a:lnTo>
                <a:lnTo>
                  <a:pt x="699" y="522"/>
                </a:lnTo>
                <a:lnTo>
                  <a:pt x="699" y="522"/>
                </a:lnTo>
                <a:lnTo>
                  <a:pt x="699" y="522"/>
                </a:lnTo>
                <a:lnTo>
                  <a:pt x="704" y="522"/>
                </a:lnTo>
                <a:lnTo>
                  <a:pt x="706" y="522"/>
                </a:lnTo>
                <a:lnTo>
                  <a:pt x="707" y="522"/>
                </a:lnTo>
                <a:lnTo>
                  <a:pt x="711" y="520"/>
                </a:lnTo>
                <a:lnTo>
                  <a:pt x="711" y="520"/>
                </a:lnTo>
                <a:lnTo>
                  <a:pt x="712" y="520"/>
                </a:lnTo>
                <a:lnTo>
                  <a:pt x="712" y="518"/>
                </a:lnTo>
                <a:lnTo>
                  <a:pt x="712" y="517"/>
                </a:lnTo>
                <a:lnTo>
                  <a:pt x="712" y="517"/>
                </a:lnTo>
                <a:lnTo>
                  <a:pt x="714" y="517"/>
                </a:lnTo>
                <a:lnTo>
                  <a:pt x="714" y="515"/>
                </a:lnTo>
                <a:lnTo>
                  <a:pt x="714" y="515"/>
                </a:lnTo>
                <a:lnTo>
                  <a:pt x="719" y="515"/>
                </a:lnTo>
                <a:lnTo>
                  <a:pt x="721" y="515"/>
                </a:lnTo>
                <a:lnTo>
                  <a:pt x="721" y="513"/>
                </a:lnTo>
                <a:lnTo>
                  <a:pt x="722" y="511"/>
                </a:lnTo>
                <a:lnTo>
                  <a:pt x="722" y="511"/>
                </a:lnTo>
                <a:lnTo>
                  <a:pt x="722" y="510"/>
                </a:lnTo>
                <a:lnTo>
                  <a:pt x="722" y="510"/>
                </a:lnTo>
                <a:lnTo>
                  <a:pt x="722" y="510"/>
                </a:lnTo>
                <a:lnTo>
                  <a:pt x="722" y="508"/>
                </a:lnTo>
                <a:lnTo>
                  <a:pt x="722" y="508"/>
                </a:lnTo>
                <a:lnTo>
                  <a:pt x="722" y="508"/>
                </a:lnTo>
                <a:lnTo>
                  <a:pt x="722" y="508"/>
                </a:lnTo>
                <a:lnTo>
                  <a:pt x="722" y="506"/>
                </a:lnTo>
                <a:lnTo>
                  <a:pt x="722" y="506"/>
                </a:lnTo>
                <a:lnTo>
                  <a:pt x="722" y="506"/>
                </a:lnTo>
                <a:lnTo>
                  <a:pt x="724" y="505"/>
                </a:lnTo>
                <a:lnTo>
                  <a:pt x="724" y="505"/>
                </a:lnTo>
                <a:lnTo>
                  <a:pt x="724" y="505"/>
                </a:lnTo>
                <a:lnTo>
                  <a:pt x="724" y="503"/>
                </a:lnTo>
                <a:lnTo>
                  <a:pt x="724" y="503"/>
                </a:lnTo>
                <a:lnTo>
                  <a:pt x="722" y="501"/>
                </a:lnTo>
                <a:lnTo>
                  <a:pt x="722" y="501"/>
                </a:lnTo>
                <a:lnTo>
                  <a:pt x="722" y="500"/>
                </a:lnTo>
                <a:lnTo>
                  <a:pt x="722" y="500"/>
                </a:lnTo>
                <a:lnTo>
                  <a:pt x="722" y="500"/>
                </a:lnTo>
                <a:lnTo>
                  <a:pt x="722" y="498"/>
                </a:lnTo>
                <a:lnTo>
                  <a:pt x="722" y="498"/>
                </a:lnTo>
                <a:lnTo>
                  <a:pt x="722" y="498"/>
                </a:lnTo>
                <a:lnTo>
                  <a:pt x="724" y="498"/>
                </a:lnTo>
                <a:lnTo>
                  <a:pt x="724" y="496"/>
                </a:lnTo>
                <a:lnTo>
                  <a:pt x="726" y="496"/>
                </a:lnTo>
                <a:lnTo>
                  <a:pt x="726" y="496"/>
                </a:lnTo>
                <a:lnTo>
                  <a:pt x="726" y="495"/>
                </a:lnTo>
                <a:lnTo>
                  <a:pt x="726" y="495"/>
                </a:lnTo>
                <a:lnTo>
                  <a:pt x="726" y="493"/>
                </a:lnTo>
                <a:lnTo>
                  <a:pt x="726" y="493"/>
                </a:lnTo>
                <a:lnTo>
                  <a:pt x="727" y="491"/>
                </a:lnTo>
                <a:lnTo>
                  <a:pt x="727" y="491"/>
                </a:lnTo>
                <a:lnTo>
                  <a:pt x="729" y="491"/>
                </a:lnTo>
                <a:lnTo>
                  <a:pt x="734" y="490"/>
                </a:lnTo>
                <a:lnTo>
                  <a:pt x="737" y="491"/>
                </a:lnTo>
                <a:lnTo>
                  <a:pt x="739" y="491"/>
                </a:lnTo>
                <a:lnTo>
                  <a:pt x="739" y="491"/>
                </a:lnTo>
                <a:lnTo>
                  <a:pt x="741" y="491"/>
                </a:lnTo>
                <a:lnTo>
                  <a:pt x="741" y="493"/>
                </a:lnTo>
                <a:lnTo>
                  <a:pt x="743" y="493"/>
                </a:lnTo>
                <a:lnTo>
                  <a:pt x="743" y="493"/>
                </a:lnTo>
                <a:lnTo>
                  <a:pt x="743" y="493"/>
                </a:lnTo>
                <a:lnTo>
                  <a:pt x="743" y="493"/>
                </a:lnTo>
                <a:lnTo>
                  <a:pt x="744" y="493"/>
                </a:lnTo>
                <a:lnTo>
                  <a:pt x="744" y="493"/>
                </a:lnTo>
                <a:lnTo>
                  <a:pt x="744" y="491"/>
                </a:lnTo>
                <a:lnTo>
                  <a:pt x="746" y="490"/>
                </a:lnTo>
                <a:lnTo>
                  <a:pt x="746" y="490"/>
                </a:lnTo>
                <a:lnTo>
                  <a:pt x="746" y="490"/>
                </a:lnTo>
                <a:lnTo>
                  <a:pt x="748" y="490"/>
                </a:lnTo>
                <a:lnTo>
                  <a:pt x="748" y="490"/>
                </a:lnTo>
                <a:lnTo>
                  <a:pt x="748" y="490"/>
                </a:lnTo>
                <a:lnTo>
                  <a:pt x="749" y="491"/>
                </a:lnTo>
                <a:lnTo>
                  <a:pt x="749" y="493"/>
                </a:lnTo>
                <a:lnTo>
                  <a:pt x="751" y="495"/>
                </a:lnTo>
                <a:lnTo>
                  <a:pt x="753" y="495"/>
                </a:lnTo>
                <a:lnTo>
                  <a:pt x="753" y="493"/>
                </a:lnTo>
                <a:lnTo>
                  <a:pt x="754" y="493"/>
                </a:lnTo>
                <a:lnTo>
                  <a:pt x="754" y="491"/>
                </a:lnTo>
                <a:lnTo>
                  <a:pt x="754" y="491"/>
                </a:lnTo>
                <a:lnTo>
                  <a:pt x="754" y="491"/>
                </a:lnTo>
                <a:lnTo>
                  <a:pt x="754" y="490"/>
                </a:lnTo>
                <a:lnTo>
                  <a:pt x="754" y="490"/>
                </a:lnTo>
                <a:lnTo>
                  <a:pt x="756" y="490"/>
                </a:lnTo>
                <a:lnTo>
                  <a:pt x="756" y="488"/>
                </a:lnTo>
                <a:lnTo>
                  <a:pt x="756" y="488"/>
                </a:lnTo>
                <a:lnTo>
                  <a:pt x="758" y="486"/>
                </a:lnTo>
                <a:lnTo>
                  <a:pt x="758" y="486"/>
                </a:lnTo>
                <a:lnTo>
                  <a:pt x="758" y="486"/>
                </a:lnTo>
                <a:lnTo>
                  <a:pt x="763" y="485"/>
                </a:lnTo>
                <a:lnTo>
                  <a:pt x="766" y="485"/>
                </a:lnTo>
                <a:lnTo>
                  <a:pt x="766" y="485"/>
                </a:lnTo>
                <a:lnTo>
                  <a:pt x="768" y="485"/>
                </a:lnTo>
                <a:lnTo>
                  <a:pt x="768" y="485"/>
                </a:lnTo>
                <a:lnTo>
                  <a:pt x="768" y="485"/>
                </a:lnTo>
                <a:lnTo>
                  <a:pt x="768" y="486"/>
                </a:lnTo>
                <a:lnTo>
                  <a:pt x="768" y="486"/>
                </a:lnTo>
                <a:lnTo>
                  <a:pt x="768" y="486"/>
                </a:lnTo>
                <a:lnTo>
                  <a:pt x="771" y="488"/>
                </a:lnTo>
                <a:lnTo>
                  <a:pt x="771" y="488"/>
                </a:lnTo>
                <a:lnTo>
                  <a:pt x="773" y="488"/>
                </a:lnTo>
                <a:lnTo>
                  <a:pt x="774" y="488"/>
                </a:lnTo>
                <a:lnTo>
                  <a:pt x="774" y="488"/>
                </a:lnTo>
                <a:lnTo>
                  <a:pt x="774" y="488"/>
                </a:lnTo>
                <a:lnTo>
                  <a:pt x="776" y="486"/>
                </a:lnTo>
                <a:lnTo>
                  <a:pt x="780" y="483"/>
                </a:lnTo>
                <a:lnTo>
                  <a:pt x="780" y="481"/>
                </a:lnTo>
                <a:lnTo>
                  <a:pt x="780" y="481"/>
                </a:lnTo>
                <a:lnTo>
                  <a:pt x="781" y="481"/>
                </a:lnTo>
                <a:lnTo>
                  <a:pt x="786" y="480"/>
                </a:lnTo>
                <a:lnTo>
                  <a:pt x="788" y="480"/>
                </a:lnTo>
                <a:lnTo>
                  <a:pt x="788" y="480"/>
                </a:lnTo>
                <a:lnTo>
                  <a:pt x="790" y="478"/>
                </a:lnTo>
                <a:lnTo>
                  <a:pt x="790" y="478"/>
                </a:lnTo>
                <a:lnTo>
                  <a:pt x="790" y="478"/>
                </a:lnTo>
                <a:lnTo>
                  <a:pt x="790" y="475"/>
                </a:lnTo>
                <a:lnTo>
                  <a:pt x="790" y="473"/>
                </a:lnTo>
                <a:lnTo>
                  <a:pt x="790" y="473"/>
                </a:lnTo>
                <a:lnTo>
                  <a:pt x="790" y="473"/>
                </a:lnTo>
                <a:lnTo>
                  <a:pt x="795" y="466"/>
                </a:lnTo>
                <a:lnTo>
                  <a:pt x="795" y="466"/>
                </a:lnTo>
                <a:lnTo>
                  <a:pt x="795" y="466"/>
                </a:lnTo>
                <a:lnTo>
                  <a:pt x="795" y="464"/>
                </a:lnTo>
                <a:lnTo>
                  <a:pt x="795" y="463"/>
                </a:lnTo>
                <a:lnTo>
                  <a:pt x="798" y="458"/>
                </a:lnTo>
                <a:lnTo>
                  <a:pt x="798" y="456"/>
                </a:lnTo>
                <a:lnTo>
                  <a:pt x="800" y="454"/>
                </a:lnTo>
                <a:lnTo>
                  <a:pt x="801" y="454"/>
                </a:lnTo>
                <a:lnTo>
                  <a:pt x="801" y="454"/>
                </a:lnTo>
                <a:lnTo>
                  <a:pt x="801" y="456"/>
                </a:lnTo>
                <a:lnTo>
                  <a:pt x="801" y="456"/>
                </a:lnTo>
                <a:lnTo>
                  <a:pt x="801" y="458"/>
                </a:lnTo>
                <a:lnTo>
                  <a:pt x="801" y="458"/>
                </a:lnTo>
                <a:lnTo>
                  <a:pt x="801" y="458"/>
                </a:lnTo>
                <a:lnTo>
                  <a:pt x="803" y="459"/>
                </a:lnTo>
                <a:lnTo>
                  <a:pt x="805" y="461"/>
                </a:lnTo>
                <a:lnTo>
                  <a:pt x="805" y="461"/>
                </a:lnTo>
                <a:lnTo>
                  <a:pt x="805" y="461"/>
                </a:lnTo>
                <a:lnTo>
                  <a:pt x="805" y="463"/>
                </a:lnTo>
                <a:lnTo>
                  <a:pt x="805" y="463"/>
                </a:lnTo>
                <a:lnTo>
                  <a:pt x="805" y="463"/>
                </a:lnTo>
                <a:lnTo>
                  <a:pt x="805" y="464"/>
                </a:lnTo>
                <a:lnTo>
                  <a:pt x="805" y="466"/>
                </a:lnTo>
                <a:lnTo>
                  <a:pt x="803" y="468"/>
                </a:lnTo>
                <a:lnTo>
                  <a:pt x="803" y="468"/>
                </a:lnTo>
                <a:lnTo>
                  <a:pt x="803" y="468"/>
                </a:lnTo>
                <a:lnTo>
                  <a:pt x="805" y="469"/>
                </a:lnTo>
                <a:lnTo>
                  <a:pt x="805" y="469"/>
                </a:lnTo>
                <a:lnTo>
                  <a:pt x="805" y="469"/>
                </a:lnTo>
                <a:lnTo>
                  <a:pt x="805" y="469"/>
                </a:lnTo>
                <a:lnTo>
                  <a:pt x="805" y="471"/>
                </a:lnTo>
                <a:lnTo>
                  <a:pt x="805" y="471"/>
                </a:lnTo>
                <a:lnTo>
                  <a:pt x="805" y="473"/>
                </a:lnTo>
                <a:lnTo>
                  <a:pt x="805" y="473"/>
                </a:lnTo>
                <a:lnTo>
                  <a:pt x="805" y="475"/>
                </a:lnTo>
                <a:lnTo>
                  <a:pt x="806" y="475"/>
                </a:lnTo>
                <a:lnTo>
                  <a:pt x="806" y="475"/>
                </a:lnTo>
                <a:lnTo>
                  <a:pt x="808" y="473"/>
                </a:lnTo>
                <a:lnTo>
                  <a:pt x="811" y="469"/>
                </a:lnTo>
                <a:lnTo>
                  <a:pt x="818" y="471"/>
                </a:lnTo>
                <a:lnTo>
                  <a:pt x="822" y="469"/>
                </a:lnTo>
                <a:lnTo>
                  <a:pt x="822" y="469"/>
                </a:lnTo>
                <a:lnTo>
                  <a:pt x="822" y="469"/>
                </a:lnTo>
                <a:lnTo>
                  <a:pt x="823" y="471"/>
                </a:lnTo>
                <a:lnTo>
                  <a:pt x="823" y="473"/>
                </a:lnTo>
                <a:lnTo>
                  <a:pt x="823" y="473"/>
                </a:lnTo>
                <a:lnTo>
                  <a:pt x="823" y="475"/>
                </a:lnTo>
                <a:lnTo>
                  <a:pt x="823" y="475"/>
                </a:lnTo>
                <a:lnTo>
                  <a:pt x="822" y="475"/>
                </a:lnTo>
                <a:lnTo>
                  <a:pt x="822" y="475"/>
                </a:lnTo>
                <a:lnTo>
                  <a:pt x="822" y="475"/>
                </a:lnTo>
                <a:lnTo>
                  <a:pt x="820" y="476"/>
                </a:lnTo>
                <a:lnTo>
                  <a:pt x="820" y="476"/>
                </a:lnTo>
                <a:lnTo>
                  <a:pt x="820" y="476"/>
                </a:lnTo>
                <a:lnTo>
                  <a:pt x="820" y="478"/>
                </a:lnTo>
                <a:lnTo>
                  <a:pt x="820" y="478"/>
                </a:lnTo>
                <a:lnTo>
                  <a:pt x="818" y="478"/>
                </a:lnTo>
                <a:lnTo>
                  <a:pt x="818" y="478"/>
                </a:lnTo>
                <a:lnTo>
                  <a:pt x="818" y="480"/>
                </a:lnTo>
                <a:lnTo>
                  <a:pt x="818" y="481"/>
                </a:lnTo>
                <a:lnTo>
                  <a:pt x="816" y="485"/>
                </a:lnTo>
                <a:lnTo>
                  <a:pt x="816" y="486"/>
                </a:lnTo>
                <a:lnTo>
                  <a:pt x="816" y="486"/>
                </a:lnTo>
                <a:lnTo>
                  <a:pt x="816" y="486"/>
                </a:lnTo>
                <a:lnTo>
                  <a:pt x="816" y="486"/>
                </a:lnTo>
                <a:lnTo>
                  <a:pt x="816" y="488"/>
                </a:lnTo>
                <a:lnTo>
                  <a:pt x="816" y="488"/>
                </a:lnTo>
                <a:lnTo>
                  <a:pt x="816" y="490"/>
                </a:lnTo>
                <a:lnTo>
                  <a:pt x="816" y="490"/>
                </a:lnTo>
                <a:lnTo>
                  <a:pt x="816" y="490"/>
                </a:lnTo>
                <a:lnTo>
                  <a:pt x="816" y="493"/>
                </a:lnTo>
                <a:lnTo>
                  <a:pt x="816" y="493"/>
                </a:lnTo>
                <a:lnTo>
                  <a:pt x="816" y="495"/>
                </a:lnTo>
                <a:lnTo>
                  <a:pt x="818" y="495"/>
                </a:lnTo>
                <a:lnTo>
                  <a:pt x="818" y="496"/>
                </a:lnTo>
                <a:lnTo>
                  <a:pt x="818" y="496"/>
                </a:lnTo>
                <a:lnTo>
                  <a:pt x="818" y="498"/>
                </a:lnTo>
                <a:lnTo>
                  <a:pt x="818" y="498"/>
                </a:lnTo>
                <a:lnTo>
                  <a:pt x="818" y="500"/>
                </a:lnTo>
                <a:lnTo>
                  <a:pt x="818" y="500"/>
                </a:lnTo>
                <a:lnTo>
                  <a:pt x="818" y="500"/>
                </a:lnTo>
                <a:lnTo>
                  <a:pt x="818" y="501"/>
                </a:lnTo>
                <a:lnTo>
                  <a:pt x="818" y="501"/>
                </a:lnTo>
                <a:lnTo>
                  <a:pt x="818" y="501"/>
                </a:lnTo>
                <a:lnTo>
                  <a:pt x="818" y="503"/>
                </a:lnTo>
                <a:lnTo>
                  <a:pt x="820" y="506"/>
                </a:lnTo>
                <a:lnTo>
                  <a:pt x="820" y="508"/>
                </a:lnTo>
                <a:lnTo>
                  <a:pt x="820" y="508"/>
                </a:lnTo>
                <a:lnTo>
                  <a:pt x="820" y="508"/>
                </a:lnTo>
                <a:lnTo>
                  <a:pt x="820" y="510"/>
                </a:lnTo>
                <a:lnTo>
                  <a:pt x="822" y="510"/>
                </a:lnTo>
                <a:lnTo>
                  <a:pt x="822" y="510"/>
                </a:lnTo>
                <a:lnTo>
                  <a:pt x="820" y="510"/>
                </a:lnTo>
                <a:lnTo>
                  <a:pt x="820" y="510"/>
                </a:lnTo>
                <a:lnTo>
                  <a:pt x="822" y="511"/>
                </a:lnTo>
                <a:lnTo>
                  <a:pt x="822" y="511"/>
                </a:lnTo>
                <a:lnTo>
                  <a:pt x="822" y="513"/>
                </a:lnTo>
                <a:lnTo>
                  <a:pt x="822" y="513"/>
                </a:lnTo>
                <a:lnTo>
                  <a:pt x="823" y="513"/>
                </a:lnTo>
                <a:lnTo>
                  <a:pt x="823" y="513"/>
                </a:lnTo>
                <a:lnTo>
                  <a:pt x="823" y="513"/>
                </a:lnTo>
                <a:lnTo>
                  <a:pt x="823" y="513"/>
                </a:lnTo>
                <a:lnTo>
                  <a:pt x="823" y="513"/>
                </a:lnTo>
                <a:lnTo>
                  <a:pt x="825" y="508"/>
                </a:lnTo>
                <a:lnTo>
                  <a:pt x="827" y="505"/>
                </a:lnTo>
                <a:lnTo>
                  <a:pt x="827" y="503"/>
                </a:lnTo>
                <a:lnTo>
                  <a:pt x="827" y="503"/>
                </a:lnTo>
                <a:lnTo>
                  <a:pt x="825" y="501"/>
                </a:lnTo>
                <a:lnTo>
                  <a:pt x="823" y="498"/>
                </a:lnTo>
                <a:lnTo>
                  <a:pt x="823" y="498"/>
                </a:lnTo>
                <a:lnTo>
                  <a:pt x="823" y="498"/>
                </a:lnTo>
                <a:lnTo>
                  <a:pt x="823" y="496"/>
                </a:lnTo>
                <a:lnTo>
                  <a:pt x="823" y="495"/>
                </a:lnTo>
                <a:lnTo>
                  <a:pt x="823" y="495"/>
                </a:lnTo>
                <a:lnTo>
                  <a:pt x="823" y="495"/>
                </a:lnTo>
                <a:lnTo>
                  <a:pt x="823" y="493"/>
                </a:lnTo>
                <a:lnTo>
                  <a:pt x="823" y="493"/>
                </a:lnTo>
                <a:lnTo>
                  <a:pt x="823" y="495"/>
                </a:lnTo>
                <a:lnTo>
                  <a:pt x="825" y="496"/>
                </a:lnTo>
                <a:lnTo>
                  <a:pt x="827" y="496"/>
                </a:lnTo>
                <a:lnTo>
                  <a:pt x="827" y="496"/>
                </a:lnTo>
                <a:lnTo>
                  <a:pt x="827" y="496"/>
                </a:lnTo>
                <a:lnTo>
                  <a:pt x="828" y="496"/>
                </a:lnTo>
                <a:lnTo>
                  <a:pt x="828" y="495"/>
                </a:lnTo>
                <a:lnTo>
                  <a:pt x="830" y="493"/>
                </a:lnTo>
                <a:lnTo>
                  <a:pt x="830" y="493"/>
                </a:lnTo>
                <a:lnTo>
                  <a:pt x="830" y="491"/>
                </a:lnTo>
                <a:lnTo>
                  <a:pt x="830" y="491"/>
                </a:lnTo>
                <a:lnTo>
                  <a:pt x="833" y="488"/>
                </a:lnTo>
                <a:lnTo>
                  <a:pt x="837" y="486"/>
                </a:lnTo>
                <a:lnTo>
                  <a:pt x="837" y="486"/>
                </a:lnTo>
                <a:lnTo>
                  <a:pt x="838" y="486"/>
                </a:lnTo>
                <a:lnTo>
                  <a:pt x="838" y="483"/>
                </a:lnTo>
                <a:lnTo>
                  <a:pt x="838" y="483"/>
                </a:lnTo>
                <a:lnTo>
                  <a:pt x="840" y="483"/>
                </a:lnTo>
                <a:lnTo>
                  <a:pt x="840" y="483"/>
                </a:lnTo>
                <a:lnTo>
                  <a:pt x="842" y="483"/>
                </a:lnTo>
                <a:lnTo>
                  <a:pt x="842" y="485"/>
                </a:lnTo>
                <a:lnTo>
                  <a:pt x="842" y="483"/>
                </a:lnTo>
                <a:lnTo>
                  <a:pt x="842" y="483"/>
                </a:lnTo>
                <a:lnTo>
                  <a:pt x="843" y="483"/>
                </a:lnTo>
                <a:lnTo>
                  <a:pt x="843" y="483"/>
                </a:lnTo>
                <a:lnTo>
                  <a:pt x="847" y="481"/>
                </a:lnTo>
                <a:lnTo>
                  <a:pt x="847" y="481"/>
                </a:lnTo>
                <a:lnTo>
                  <a:pt x="848" y="480"/>
                </a:lnTo>
                <a:lnTo>
                  <a:pt x="850" y="480"/>
                </a:lnTo>
                <a:lnTo>
                  <a:pt x="850" y="480"/>
                </a:lnTo>
                <a:lnTo>
                  <a:pt x="853" y="480"/>
                </a:lnTo>
                <a:lnTo>
                  <a:pt x="853" y="480"/>
                </a:lnTo>
                <a:lnTo>
                  <a:pt x="855" y="480"/>
                </a:lnTo>
                <a:lnTo>
                  <a:pt x="857" y="478"/>
                </a:lnTo>
                <a:lnTo>
                  <a:pt x="859" y="475"/>
                </a:lnTo>
                <a:lnTo>
                  <a:pt x="860" y="473"/>
                </a:lnTo>
                <a:lnTo>
                  <a:pt x="862" y="471"/>
                </a:lnTo>
                <a:lnTo>
                  <a:pt x="862" y="469"/>
                </a:lnTo>
                <a:lnTo>
                  <a:pt x="864" y="468"/>
                </a:lnTo>
                <a:lnTo>
                  <a:pt x="864" y="466"/>
                </a:lnTo>
                <a:lnTo>
                  <a:pt x="864" y="466"/>
                </a:lnTo>
                <a:lnTo>
                  <a:pt x="864" y="466"/>
                </a:lnTo>
                <a:lnTo>
                  <a:pt x="864" y="464"/>
                </a:lnTo>
                <a:lnTo>
                  <a:pt x="864" y="464"/>
                </a:lnTo>
                <a:lnTo>
                  <a:pt x="864" y="464"/>
                </a:lnTo>
                <a:lnTo>
                  <a:pt x="864" y="461"/>
                </a:lnTo>
                <a:lnTo>
                  <a:pt x="864" y="459"/>
                </a:lnTo>
                <a:lnTo>
                  <a:pt x="862" y="459"/>
                </a:lnTo>
                <a:lnTo>
                  <a:pt x="860" y="458"/>
                </a:lnTo>
                <a:lnTo>
                  <a:pt x="860" y="458"/>
                </a:lnTo>
                <a:lnTo>
                  <a:pt x="860" y="458"/>
                </a:lnTo>
                <a:lnTo>
                  <a:pt x="860" y="456"/>
                </a:lnTo>
                <a:lnTo>
                  <a:pt x="860" y="456"/>
                </a:lnTo>
                <a:lnTo>
                  <a:pt x="860" y="454"/>
                </a:lnTo>
                <a:lnTo>
                  <a:pt x="860" y="454"/>
                </a:lnTo>
                <a:lnTo>
                  <a:pt x="860" y="453"/>
                </a:lnTo>
                <a:lnTo>
                  <a:pt x="860" y="451"/>
                </a:lnTo>
                <a:lnTo>
                  <a:pt x="862" y="451"/>
                </a:lnTo>
                <a:lnTo>
                  <a:pt x="862" y="449"/>
                </a:lnTo>
                <a:lnTo>
                  <a:pt x="864" y="449"/>
                </a:lnTo>
                <a:lnTo>
                  <a:pt x="864" y="449"/>
                </a:lnTo>
                <a:lnTo>
                  <a:pt x="865" y="444"/>
                </a:lnTo>
                <a:lnTo>
                  <a:pt x="867" y="443"/>
                </a:lnTo>
                <a:lnTo>
                  <a:pt x="867" y="443"/>
                </a:lnTo>
                <a:lnTo>
                  <a:pt x="867" y="443"/>
                </a:lnTo>
                <a:lnTo>
                  <a:pt x="865" y="443"/>
                </a:lnTo>
                <a:lnTo>
                  <a:pt x="865" y="443"/>
                </a:lnTo>
                <a:lnTo>
                  <a:pt x="865" y="441"/>
                </a:lnTo>
                <a:lnTo>
                  <a:pt x="865" y="441"/>
                </a:lnTo>
                <a:lnTo>
                  <a:pt x="865" y="441"/>
                </a:lnTo>
                <a:lnTo>
                  <a:pt x="865" y="439"/>
                </a:lnTo>
                <a:lnTo>
                  <a:pt x="865" y="439"/>
                </a:lnTo>
                <a:lnTo>
                  <a:pt x="865" y="439"/>
                </a:lnTo>
                <a:lnTo>
                  <a:pt x="865" y="439"/>
                </a:lnTo>
                <a:lnTo>
                  <a:pt x="865" y="438"/>
                </a:lnTo>
                <a:lnTo>
                  <a:pt x="865" y="438"/>
                </a:lnTo>
                <a:lnTo>
                  <a:pt x="865" y="438"/>
                </a:lnTo>
                <a:lnTo>
                  <a:pt x="867" y="436"/>
                </a:lnTo>
                <a:lnTo>
                  <a:pt x="874" y="431"/>
                </a:lnTo>
                <a:lnTo>
                  <a:pt x="874" y="427"/>
                </a:lnTo>
                <a:lnTo>
                  <a:pt x="875" y="427"/>
                </a:lnTo>
                <a:lnTo>
                  <a:pt x="875" y="427"/>
                </a:lnTo>
                <a:lnTo>
                  <a:pt x="875" y="426"/>
                </a:lnTo>
                <a:lnTo>
                  <a:pt x="875" y="426"/>
                </a:lnTo>
                <a:lnTo>
                  <a:pt x="875" y="426"/>
                </a:lnTo>
                <a:lnTo>
                  <a:pt x="875" y="424"/>
                </a:lnTo>
                <a:lnTo>
                  <a:pt x="875" y="424"/>
                </a:lnTo>
                <a:lnTo>
                  <a:pt x="875" y="424"/>
                </a:lnTo>
                <a:lnTo>
                  <a:pt x="875" y="422"/>
                </a:lnTo>
                <a:lnTo>
                  <a:pt x="875" y="424"/>
                </a:lnTo>
                <a:lnTo>
                  <a:pt x="877" y="422"/>
                </a:lnTo>
                <a:lnTo>
                  <a:pt x="877" y="422"/>
                </a:lnTo>
                <a:lnTo>
                  <a:pt x="879" y="422"/>
                </a:lnTo>
                <a:lnTo>
                  <a:pt x="879" y="422"/>
                </a:lnTo>
                <a:lnTo>
                  <a:pt x="884" y="422"/>
                </a:lnTo>
                <a:lnTo>
                  <a:pt x="884" y="422"/>
                </a:lnTo>
                <a:lnTo>
                  <a:pt x="884" y="421"/>
                </a:lnTo>
                <a:lnTo>
                  <a:pt x="884" y="421"/>
                </a:lnTo>
                <a:lnTo>
                  <a:pt x="884" y="417"/>
                </a:lnTo>
                <a:lnTo>
                  <a:pt x="884" y="416"/>
                </a:lnTo>
                <a:lnTo>
                  <a:pt x="884" y="416"/>
                </a:lnTo>
                <a:lnTo>
                  <a:pt x="889" y="414"/>
                </a:lnTo>
                <a:lnTo>
                  <a:pt x="890" y="414"/>
                </a:lnTo>
                <a:lnTo>
                  <a:pt x="890" y="412"/>
                </a:lnTo>
                <a:lnTo>
                  <a:pt x="890" y="411"/>
                </a:lnTo>
                <a:lnTo>
                  <a:pt x="892" y="409"/>
                </a:lnTo>
                <a:lnTo>
                  <a:pt x="892" y="409"/>
                </a:lnTo>
                <a:lnTo>
                  <a:pt x="892" y="407"/>
                </a:lnTo>
                <a:lnTo>
                  <a:pt x="892" y="407"/>
                </a:lnTo>
                <a:lnTo>
                  <a:pt x="892" y="406"/>
                </a:lnTo>
                <a:lnTo>
                  <a:pt x="892" y="406"/>
                </a:lnTo>
                <a:lnTo>
                  <a:pt x="892" y="406"/>
                </a:lnTo>
                <a:lnTo>
                  <a:pt x="894" y="404"/>
                </a:lnTo>
                <a:lnTo>
                  <a:pt x="894" y="404"/>
                </a:lnTo>
                <a:lnTo>
                  <a:pt x="894" y="402"/>
                </a:lnTo>
                <a:lnTo>
                  <a:pt x="894" y="401"/>
                </a:lnTo>
                <a:lnTo>
                  <a:pt x="894" y="401"/>
                </a:lnTo>
                <a:lnTo>
                  <a:pt x="894" y="401"/>
                </a:lnTo>
                <a:lnTo>
                  <a:pt x="904" y="387"/>
                </a:lnTo>
                <a:lnTo>
                  <a:pt x="904" y="387"/>
                </a:lnTo>
                <a:lnTo>
                  <a:pt x="904" y="385"/>
                </a:lnTo>
                <a:lnTo>
                  <a:pt x="904" y="385"/>
                </a:lnTo>
                <a:lnTo>
                  <a:pt x="904" y="385"/>
                </a:lnTo>
                <a:lnTo>
                  <a:pt x="904" y="385"/>
                </a:lnTo>
                <a:lnTo>
                  <a:pt x="904" y="385"/>
                </a:lnTo>
                <a:lnTo>
                  <a:pt x="904" y="384"/>
                </a:lnTo>
                <a:lnTo>
                  <a:pt x="904" y="384"/>
                </a:lnTo>
                <a:lnTo>
                  <a:pt x="902" y="382"/>
                </a:lnTo>
                <a:lnTo>
                  <a:pt x="902" y="382"/>
                </a:lnTo>
                <a:lnTo>
                  <a:pt x="902" y="382"/>
                </a:lnTo>
                <a:lnTo>
                  <a:pt x="901" y="382"/>
                </a:lnTo>
                <a:lnTo>
                  <a:pt x="901" y="377"/>
                </a:lnTo>
                <a:lnTo>
                  <a:pt x="901" y="375"/>
                </a:lnTo>
                <a:lnTo>
                  <a:pt x="901" y="375"/>
                </a:lnTo>
                <a:lnTo>
                  <a:pt x="902" y="375"/>
                </a:lnTo>
                <a:lnTo>
                  <a:pt x="904" y="374"/>
                </a:lnTo>
                <a:lnTo>
                  <a:pt x="904" y="374"/>
                </a:lnTo>
                <a:lnTo>
                  <a:pt x="904" y="372"/>
                </a:lnTo>
                <a:lnTo>
                  <a:pt x="906" y="370"/>
                </a:lnTo>
                <a:lnTo>
                  <a:pt x="906" y="365"/>
                </a:lnTo>
                <a:lnTo>
                  <a:pt x="907" y="364"/>
                </a:lnTo>
                <a:lnTo>
                  <a:pt x="907" y="364"/>
                </a:lnTo>
                <a:lnTo>
                  <a:pt x="907" y="364"/>
                </a:lnTo>
                <a:lnTo>
                  <a:pt x="909" y="364"/>
                </a:lnTo>
                <a:lnTo>
                  <a:pt x="909" y="364"/>
                </a:lnTo>
                <a:lnTo>
                  <a:pt x="909" y="364"/>
                </a:lnTo>
                <a:lnTo>
                  <a:pt x="911" y="364"/>
                </a:lnTo>
                <a:lnTo>
                  <a:pt x="912" y="365"/>
                </a:lnTo>
                <a:lnTo>
                  <a:pt x="912" y="365"/>
                </a:lnTo>
                <a:lnTo>
                  <a:pt x="912" y="365"/>
                </a:lnTo>
                <a:lnTo>
                  <a:pt x="914" y="365"/>
                </a:lnTo>
                <a:lnTo>
                  <a:pt x="914" y="365"/>
                </a:lnTo>
                <a:lnTo>
                  <a:pt x="916" y="360"/>
                </a:lnTo>
                <a:lnTo>
                  <a:pt x="921" y="355"/>
                </a:lnTo>
                <a:lnTo>
                  <a:pt x="921" y="355"/>
                </a:lnTo>
                <a:lnTo>
                  <a:pt x="921" y="353"/>
                </a:lnTo>
                <a:lnTo>
                  <a:pt x="922" y="353"/>
                </a:lnTo>
                <a:lnTo>
                  <a:pt x="922" y="352"/>
                </a:lnTo>
                <a:lnTo>
                  <a:pt x="922" y="348"/>
                </a:lnTo>
                <a:lnTo>
                  <a:pt x="922" y="347"/>
                </a:lnTo>
                <a:lnTo>
                  <a:pt x="922" y="345"/>
                </a:lnTo>
                <a:lnTo>
                  <a:pt x="922" y="343"/>
                </a:lnTo>
                <a:lnTo>
                  <a:pt x="922" y="343"/>
                </a:lnTo>
                <a:lnTo>
                  <a:pt x="924" y="343"/>
                </a:lnTo>
                <a:lnTo>
                  <a:pt x="929" y="337"/>
                </a:lnTo>
                <a:lnTo>
                  <a:pt x="936" y="332"/>
                </a:lnTo>
                <a:lnTo>
                  <a:pt x="949" y="325"/>
                </a:lnTo>
                <a:lnTo>
                  <a:pt x="949" y="325"/>
                </a:lnTo>
                <a:lnTo>
                  <a:pt x="951" y="325"/>
                </a:lnTo>
                <a:lnTo>
                  <a:pt x="951" y="325"/>
                </a:lnTo>
                <a:lnTo>
                  <a:pt x="956" y="328"/>
                </a:lnTo>
                <a:lnTo>
                  <a:pt x="958" y="328"/>
                </a:lnTo>
                <a:lnTo>
                  <a:pt x="964" y="328"/>
                </a:lnTo>
                <a:lnTo>
                  <a:pt x="966" y="328"/>
                </a:lnTo>
                <a:lnTo>
                  <a:pt x="968" y="330"/>
                </a:lnTo>
                <a:lnTo>
                  <a:pt x="968" y="330"/>
                </a:lnTo>
                <a:lnTo>
                  <a:pt x="968" y="330"/>
                </a:lnTo>
                <a:lnTo>
                  <a:pt x="968" y="332"/>
                </a:lnTo>
                <a:lnTo>
                  <a:pt x="968" y="332"/>
                </a:lnTo>
                <a:lnTo>
                  <a:pt x="968" y="332"/>
                </a:lnTo>
                <a:lnTo>
                  <a:pt x="969" y="332"/>
                </a:lnTo>
                <a:lnTo>
                  <a:pt x="969" y="332"/>
                </a:lnTo>
                <a:lnTo>
                  <a:pt x="975" y="332"/>
                </a:lnTo>
                <a:lnTo>
                  <a:pt x="978" y="333"/>
                </a:lnTo>
                <a:lnTo>
                  <a:pt x="978" y="333"/>
                </a:lnTo>
                <a:lnTo>
                  <a:pt x="980" y="333"/>
                </a:lnTo>
                <a:lnTo>
                  <a:pt x="980" y="333"/>
                </a:lnTo>
                <a:lnTo>
                  <a:pt x="981" y="332"/>
                </a:lnTo>
                <a:lnTo>
                  <a:pt x="983" y="332"/>
                </a:lnTo>
                <a:lnTo>
                  <a:pt x="995" y="332"/>
                </a:lnTo>
                <a:lnTo>
                  <a:pt x="996" y="332"/>
                </a:lnTo>
                <a:lnTo>
                  <a:pt x="998" y="333"/>
                </a:lnTo>
                <a:lnTo>
                  <a:pt x="998" y="333"/>
                </a:lnTo>
                <a:lnTo>
                  <a:pt x="1003" y="340"/>
                </a:lnTo>
                <a:lnTo>
                  <a:pt x="1005" y="340"/>
                </a:lnTo>
                <a:lnTo>
                  <a:pt x="1005" y="340"/>
                </a:lnTo>
                <a:lnTo>
                  <a:pt x="1008" y="340"/>
                </a:lnTo>
                <a:lnTo>
                  <a:pt x="1010" y="340"/>
                </a:lnTo>
                <a:lnTo>
                  <a:pt x="1010" y="342"/>
                </a:lnTo>
                <a:lnTo>
                  <a:pt x="1011" y="343"/>
                </a:lnTo>
                <a:lnTo>
                  <a:pt x="1011" y="343"/>
                </a:lnTo>
                <a:lnTo>
                  <a:pt x="1013" y="345"/>
                </a:lnTo>
                <a:lnTo>
                  <a:pt x="1017" y="347"/>
                </a:lnTo>
                <a:lnTo>
                  <a:pt x="1018" y="348"/>
                </a:lnTo>
                <a:lnTo>
                  <a:pt x="1018" y="348"/>
                </a:lnTo>
                <a:lnTo>
                  <a:pt x="1018" y="348"/>
                </a:lnTo>
                <a:lnTo>
                  <a:pt x="1020" y="350"/>
                </a:lnTo>
                <a:lnTo>
                  <a:pt x="1020" y="350"/>
                </a:lnTo>
                <a:lnTo>
                  <a:pt x="1020" y="350"/>
                </a:lnTo>
                <a:lnTo>
                  <a:pt x="1020" y="352"/>
                </a:lnTo>
                <a:lnTo>
                  <a:pt x="1022" y="352"/>
                </a:lnTo>
                <a:lnTo>
                  <a:pt x="1022" y="353"/>
                </a:lnTo>
                <a:lnTo>
                  <a:pt x="1023" y="353"/>
                </a:lnTo>
                <a:lnTo>
                  <a:pt x="1023" y="355"/>
                </a:lnTo>
                <a:lnTo>
                  <a:pt x="1023" y="355"/>
                </a:lnTo>
                <a:lnTo>
                  <a:pt x="1023" y="355"/>
                </a:lnTo>
                <a:lnTo>
                  <a:pt x="1023" y="357"/>
                </a:lnTo>
                <a:lnTo>
                  <a:pt x="1023" y="357"/>
                </a:lnTo>
                <a:lnTo>
                  <a:pt x="1023" y="358"/>
                </a:lnTo>
                <a:lnTo>
                  <a:pt x="1025" y="358"/>
                </a:lnTo>
                <a:lnTo>
                  <a:pt x="1025" y="358"/>
                </a:lnTo>
                <a:lnTo>
                  <a:pt x="1025" y="358"/>
                </a:lnTo>
                <a:lnTo>
                  <a:pt x="1027" y="358"/>
                </a:lnTo>
                <a:lnTo>
                  <a:pt x="1028" y="358"/>
                </a:lnTo>
                <a:lnTo>
                  <a:pt x="1028" y="357"/>
                </a:lnTo>
                <a:lnTo>
                  <a:pt x="1030" y="357"/>
                </a:lnTo>
                <a:lnTo>
                  <a:pt x="1030" y="357"/>
                </a:lnTo>
                <a:lnTo>
                  <a:pt x="1032" y="358"/>
                </a:lnTo>
                <a:lnTo>
                  <a:pt x="1033" y="358"/>
                </a:lnTo>
                <a:lnTo>
                  <a:pt x="1035" y="357"/>
                </a:lnTo>
                <a:lnTo>
                  <a:pt x="1035" y="357"/>
                </a:lnTo>
                <a:lnTo>
                  <a:pt x="1035" y="357"/>
                </a:lnTo>
                <a:lnTo>
                  <a:pt x="1037" y="358"/>
                </a:lnTo>
                <a:lnTo>
                  <a:pt x="1037" y="358"/>
                </a:lnTo>
                <a:lnTo>
                  <a:pt x="1037" y="358"/>
                </a:lnTo>
                <a:lnTo>
                  <a:pt x="1037" y="360"/>
                </a:lnTo>
                <a:lnTo>
                  <a:pt x="1037" y="360"/>
                </a:lnTo>
                <a:lnTo>
                  <a:pt x="1037" y="360"/>
                </a:lnTo>
                <a:lnTo>
                  <a:pt x="1035" y="364"/>
                </a:lnTo>
                <a:lnTo>
                  <a:pt x="1033" y="365"/>
                </a:lnTo>
                <a:lnTo>
                  <a:pt x="1033" y="365"/>
                </a:lnTo>
                <a:lnTo>
                  <a:pt x="1033" y="365"/>
                </a:lnTo>
                <a:lnTo>
                  <a:pt x="1030" y="365"/>
                </a:lnTo>
                <a:lnTo>
                  <a:pt x="1030" y="365"/>
                </a:lnTo>
                <a:lnTo>
                  <a:pt x="1028" y="365"/>
                </a:lnTo>
                <a:lnTo>
                  <a:pt x="1028" y="365"/>
                </a:lnTo>
                <a:lnTo>
                  <a:pt x="1028" y="365"/>
                </a:lnTo>
                <a:lnTo>
                  <a:pt x="1028" y="365"/>
                </a:lnTo>
                <a:lnTo>
                  <a:pt x="1028" y="367"/>
                </a:lnTo>
                <a:lnTo>
                  <a:pt x="1028" y="367"/>
                </a:lnTo>
                <a:lnTo>
                  <a:pt x="1028" y="367"/>
                </a:lnTo>
                <a:lnTo>
                  <a:pt x="1027" y="367"/>
                </a:lnTo>
                <a:lnTo>
                  <a:pt x="1027" y="369"/>
                </a:lnTo>
                <a:lnTo>
                  <a:pt x="1027" y="370"/>
                </a:lnTo>
                <a:lnTo>
                  <a:pt x="1027" y="370"/>
                </a:lnTo>
                <a:lnTo>
                  <a:pt x="1027" y="370"/>
                </a:lnTo>
                <a:lnTo>
                  <a:pt x="1032" y="375"/>
                </a:lnTo>
                <a:lnTo>
                  <a:pt x="1033" y="375"/>
                </a:lnTo>
                <a:lnTo>
                  <a:pt x="1033" y="375"/>
                </a:lnTo>
                <a:lnTo>
                  <a:pt x="1035" y="375"/>
                </a:lnTo>
                <a:lnTo>
                  <a:pt x="1035" y="375"/>
                </a:lnTo>
                <a:lnTo>
                  <a:pt x="1037" y="375"/>
                </a:lnTo>
                <a:lnTo>
                  <a:pt x="1037" y="377"/>
                </a:lnTo>
                <a:lnTo>
                  <a:pt x="1037" y="377"/>
                </a:lnTo>
                <a:lnTo>
                  <a:pt x="1037" y="379"/>
                </a:lnTo>
                <a:lnTo>
                  <a:pt x="1037" y="379"/>
                </a:lnTo>
                <a:lnTo>
                  <a:pt x="1037" y="380"/>
                </a:lnTo>
                <a:lnTo>
                  <a:pt x="1037" y="380"/>
                </a:lnTo>
                <a:lnTo>
                  <a:pt x="1037" y="380"/>
                </a:lnTo>
                <a:lnTo>
                  <a:pt x="1037" y="382"/>
                </a:lnTo>
                <a:lnTo>
                  <a:pt x="1038" y="384"/>
                </a:lnTo>
                <a:lnTo>
                  <a:pt x="1038" y="384"/>
                </a:lnTo>
                <a:lnTo>
                  <a:pt x="1038" y="385"/>
                </a:lnTo>
                <a:lnTo>
                  <a:pt x="1038" y="385"/>
                </a:lnTo>
                <a:lnTo>
                  <a:pt x="1038" y="385"/>
                </a:lnTo>
                <a:lnTo>
                  <a:pt x="1038" y="387"/>
                </a:lnTo>
                <a:lnTo>
                  <a:pt x="1038" y="387"/>
                </a:lnTo>
                <a:lnTo>
                  <a:pt x="1038" y="390"/>
                </a:lnTo>
                <a:lnTo>
                  <a:pt x="1038" y="390"/>
                </a:lnTo>
                <a:lnTo>
                  <a:pt x="1038" y="390"/>
                </a:lnTo>
                <a:lnTo>
                  <a:pt x="1038" y="392"/>
                </a:lnTo>
                <a:lnTo>
                  <a:pt x="1038" y="392"/>
                </a:lnTo>
                <a:lnTo>
                  <a:pt x="1038" y="394"/>
                </a:lnTo>
                <a:lnTo>
                  <a:pt x="1038" y="394"/>
                </a:lnTo>
                <a:lnTo>
                  <a:pt x="1038" y="394"/>
                </a:lnTo>
                <a:lnTo>
                  <a:pt x="1038" y="395"/>
                </a:lnTo>
                <a:lnTo>
                  <a:pt x="1037" y="399"/>
                </a:lnTo>
                <a:lnTo>
                  <a:pt x="1035" y="401"/>
                </a:lnTo>
                <a:lnTo>
                  <a:pt x="1035" y="401"/>
                </a:lnTo>
                <a:lnTo>
                  <a:pt x="1035" y="401"/>
                </a:lnTo>
                <a:lnTo>
                  <a:pt x="1035" y="401"/>
                </a:lnTo>
                <a:lnTo>
                  <a:pt x="1037" y="401"/>
                </a:lnTo>
                <a:lnTo>
                  <a:pt x="1038" y="401"/>
                </a:lnTo>
                <a:lnTo>
                  <a:pt x="1040" y="402"/>
                </a:lnTo>
                <a:lnTo>
                  <a:pt x="1042" y="402"/>
                </a:lnTo>
                <a:lnTo>
                  <a:pt x="1042" y="402"/>
                </a:lnTo>
                <a:lnTo>
                  <a:pt x="1043" y="406"/>
                </a:lnTo>
                <a:lnTo>
                  <a:pt x="1043" y="406"/>
                </a:lnTo>
                <a:lnTo>
                  <a:pt x="1043" y="406"/>
                </a:lnTo>
                <a:lnTo>
                  <a:pt x="1043" y="406"/>
                </a:lnTo>
                <a:lnTo>
                  <a:pt x="1045" y="406"/>
                </a:lnTo>
                <a:lnTo>
                  <a:pt x="1047" y="406"/>
                </a:lnTo>
                <a:lnTo>
                  <a:pt x="1048" y="407"/>
                </a:lnTo>
                <a:lnTo>
                  <a:pt x="1050" y="407"/>
                </a:lnTo>
                <a:lnTo>
                  <a:pt x="1055" y="406"/>
                </a:lnTo>
                <a:lnTo>
                  <a:pt x="1057" y="406"/>
                </a:lnTo>
                <a:lnTo>
                  <a:pt x="1059" y="407"/>
                </a:lnTo>
                <a:lnTo>
                  <a:pt x="1060" y="407"/>
                </a:lnTo>
                <a:lnTo>
                  <a:pt x="1062" y="407"/>
                </a:lnTo>
                <a:lnTo>
                  <a:pt x="1062" y="407"/>
                </a:lnTo>
                <a:lnTo>
                  <a:pt x="1064" y="404"/>
                </a:lnTo>
                <a:lnTo>
                  <a:pt x="1067" y="401"/>
                </a:lnTo>
                <a:lnTo>
                  <a:pt x="1069" y="399"/>
                </a:lnTo>
                <a:lnTo>
                  <a:pt x="1069" y="399"/>
                </a:lnTo>
                <a:lnTo>
                  <a:pt x="1069" y="399"/>
                </a:lnTo>
                <a:lnTo>
                  <a:pt x="1070" y="401"/>
                </a:lnTo>
                <a:lnTo>
                  <a:pt x="1070" y="401"/>
                </a:lnTo>
                <a:lnTo>
                  <a:pt x="1072" y="402"/>
                </a:lnTo>
                <a:lnTo>
                  <a:pt x="1072" y="402"/>
                </a:lnTo>
                <a:lnTo>
                  <a:pt x="1072" y="404"/>
                </a:lnTo>
                <a:lnTo>
                  <a:pt x="1072" y="404"/>
                </a:lnTo>
                <a:lnTo>
                  <a:pt x="1072" y="406"/>
                </a:lnTo>
                <a:lnTo>
                  <a:pt x="1074" y="406"/>
                </a:lnTo>
                <a:lnTo>
                  <a:pt x="1074" y="407"/>
                </a:lnTo>
                <a:lnTo>
                  <a:pt x="1074" y="407"/>
                </a:lnTo>
                <a:lnTo>
                  <a:pt x="1075" y="407"/>
                </a:lnTo>
                <a:lnTo>
                  <a:pt x="1075" y="407"/>
                </a:lnTo>
                <a:lnTo>
                  <a:pt x="1077" y="407"/>
                </a:lnTo>
                <a:lnTo>
                  <a:pt x="1077" y="407"/>
                </a:lnTo>
                <a:lnTo>
                  <a:pt x="1079" y="406"/>
                </a:lnTo>
                <a:lnTo>
                  <a:pt x="1079" y="406"/>
                </a:lnTo>
                <a:lnTo>
                  <a:pt x="1079" y="406"/>
                </a:lnTo>
                <a:lnTo>
                  <a:pt x="1079" y="404"/>
                </a:lnTo>
                <a:lnTo>
                  <a:pt x="1079" y="404"/>
                </a:lnTo>
                <a:lnTo>
                  <a:pt x="1079" y="401"/>
                </a:lnTo>
                <a:lnTo>
                  <a:pt x="1079" y="399"/>
                </a:lnTo>
                <a:lnTo>
                  <a:pt x="1079" y="399"/>
                </a:lnTo>
                <a:lnTo>
                  <a:pt x="1079" y="399"/>
                </a:lnTo>
                <a:lnTo>
                  <a:pt x="1080" y="397"/>
                </a:lnTo>
                <a:lnTo>
                  <a:pt x="1080" y="397"/>
                </a:lnTo>
                <a:lnTo>
                  <a:pt x="1080" y="397"/>
                </a:lnTo>
                <a:lnTo>
                  <a:pt x="1080" y="395"/>
                </a:lnTo>
                <a:lnTo>
                  <a:pt x="1080" y="395"/>
                </a:lnTo>
                <a:lnTo>
                  <a:pt x="1082" y="392"/>
                </a:lnTo>
                <a:lnTo>
                  <a:pt x="1082" y="392"/>
                </a:lnTo>
                <a:lnTo>
                  <a:pt x="1082" y="392"/>
                </a:lnTo>
                <a:lnTo>
                  <a:pt x="1084" y="390"/>
                </a:lnTo>
                <a:lnTo>
                  <a:pt x="1084" y="390"/>
                </a:lnTo>
                <a:lnTo>
                  <a:pt x="1084" y="390"/>
                </a:lnTo>
                <a:lnTo>
                  <a:pt x="1085" y="389"/>
                </a:lnTo>
                <a:lnTo>
                  <a:pt x="1085" y="389"/>
                </a:lnTo>
                <a:lnTo>
                  <a:pt x="1087" y="389"/>
                </a:lnTo>
                <a:lnTo>
                  <a:pt x="1089" y="389"/>
                </a:lnTo>
                <a:lnTo>
                  <a:pt x="1090" y="387"/>
                </a:lnTo>
                <a:lnTo>
                  <a:pt x="1092" y="387"/>
                </a:lnTo>
                <a:lnTo>
                  <a:pt x="1092" y="387"/>
                </a:lnTo>
                <a:lnTo>
                  <a:pt x="1094" y="387"/>
                </a:lnTo>
                <a:lnTo>
                  <a:pt x="1096" y="387"/>
                </a:lnTo>
                <a:lnTo>
                  <a:pt x="1096" y="389"/>
                </a:lnTo>
                <a:lnTo>
                  <a:pt x="1097" y="389"/>
                </a:lnTo>
                <a:lnTo>
                  <a:pt x="1099" y="392"/>
                </a:lnTo>
                <a:lnTo>
                  <a:pt x="1099" y="394"/>
                </a:lnTo>
                <a:lnTo>
                  <a:pt x="1101" y="394"/>
                </a:lnTo>
                <a:lnTo>
                  <a:pt x="1101" y="395"/>
                </a:lnTo>
                <a:lnTo>
                  <a:pt x="1107" y="395"/>
                </a:lnTo>
                <a:lnTo>
                  <a:pt x="1109" y="395"/>
                </a:lnTo>
                <a:lnTo>
                  <a:pt x="1111" y="399"/>
                </a:lnTo>
                <a:lnTo>
                  <a:pt x="1114" y="401"/>
                </a:lnTo>
                <a:lnTo>
                  <a:pt x="1119" y="401"/>
                </a:lnTo>
                <a:lnTo>
                  <a:pt x="1119" y="401"/>
                </a:lnTo>
                <a:lnTo>
                  <a:pt x="1119" y="401"/>
                </a:lnTo>
                <a:lnTo>
                  <a:pt x="1119" y="401"/>
                </a:lnTo>
                <a:lnTo>
                  <a:pt x="1121" y="402"/>
                </a:lnTo>
                <a:lnTo>
                  <a:pt x="1121" y="402"/>
                </a:lnTo>
                <a:lnTo>
                  <a:pt x="1121" y="404"/>
                </a:lnTo>
                <a:lnTo>
                  <a:pt x="1121" y="404"/>
                </a:lnTo>
                <a:lnTo>
                  <a:pt x="1121" y="406"/>
                </a:lnTo>
                <a:lnTo>
                  <a:pt x="1121" y="406"/>
                </a:lnTo>
                <a:lnTo>
                  <a:pt x="1121" y="406"/>
                </a:lnTo>
                <a:lnTo>
                  <a:pt x="1121" y="407"/>
                </a:lnTo>
                <a:lnTo>
                  <a:pt x="1121" y="407"/>
                </a:lnTo>
                <a:lnTo>
                  <a:pt x="1121" y="407"/>
                </a:lnTo>
                <a:lnTo>
                  <a:pt x="1122" y="409"/>
                </a:lnTo>
                <a:lnTo>
                  <a:pt x="1122" y="409"/>
                </a:lnTo>
                <a:lnTo>
                  <a:pt x="1122" y="409"/>
                </a:lnTo>
                <a:lnTo>
                  <a:pt x="1126" y="411"/>
                </a:lnTo>
                <a:lnTo>
                  <a:pt x="1126" y="411"/>
                </a:lnTo>
                <a:lnTo>
                  <a:pt x="1126" y="411"/>
                </a:lnTo>
                <a:lnTo>
                  <a:pt x="1126" y="411"/>
                </a:lnTo>
                <a:lnTo>
                  <a:pt x="1127" y="411"/>
                </a:lnTo>
                <a:lnTo>
                  <a:pt x="1127" y="412"/>
                </a:lnTo>
                <a:lnTo>
                  <a:pt x="1126" y="412"/>
                </a:lnTo>
                <a:lnTo>
                  <a:pt x="1126" y="412"/>
                </a:lnTo>
                <a:lnTo>
                  <a:pt x="1124" y="412"/>
                </a:lnTo>
                <a:lnTo>
                  <a:pt x="1124" y="414"/>
                </a:lnTo>
                <a:lnTo>
                  <a:pt x="1126" y="414"/>
                </a:lnTo>
                <a:lnTo>
                  <a:pt x="1126" y="414"/>
                </a:lnTo>
                <a:lnTo>
                  <a:pt x="1126" y="416"/>
                </a:lnTo>
                <a:lnTo>
                  <a:pt x="1126" y="416"/>
                </a:lnTo>
                <a:lnTo>
                  <a:pt x="1126" y="416"/>
                </a:lnTo>
                <a:lnTo>
                  <a:pt x="1122" y="417"/>
                </a:lnTo>
                <a:lnTo>
                  <a:pt x="1122" y="417"/>
                </a:lnTo>
                <a:lnTo>
                  <a:pt x="1122" y="419"/>
                </a:lnTo>
                <a:lnTo>
                  <a:pt x="1122" y="419"/>
                </a:lnTo>
                <a:lnTo>
                  <a:pt x="1121" y="421"/>
                </a:lnTo>
                <a:lnTo>
                  <a:pt x="1121" y="422"/>
                </a:lnTo>
                <a:lnTo>
                  <a:pt x="1121" y="422"/>
                </a:lnTo>
                <a:lnTo>
                  <a:pt x="1121" y="424"/>
                </a:lnTo>
                <a:lnTo>
                  <a:pt x="1122" y="427"/>
                </a:lnTo>
                <a:lnTo>
                  <a:pt x="1122" y="429"/>
                </a:lnTo>
                <a:lnTo>
                  <a:pt x="1124" y="434"/>
                </a:lnTo>
                <a:lnTo>
                  <a:pt x="1127" y="438"/>
                </a:lnTo>
                <a:lnTo>
                  <a:pt x="1127" y="438"/>
                </a:lnTo>
                <a:lnTo>
                  <a:pt x="1129" y="438"/>
                </a:lnTo>
                <a:lnTo>
                  <a:pt x="1131" y="438"/>
                </a:lnTo>
                <a:lnTo>
                  <a:pt x="1133" y="438"/>
                </a:lnTo>
                <a:lnTo>
                  <a:pt x="1133" y="438"/>
                </a:lnTo>
                <a:lnTo>
                  <a:pt x="1133" y="438"/>
                </a:lnTo>
                <a:lnTo>
                  <a:pt x="1133" y="439"/>
                </a:lnTo>
                <a:lnTo>
                  <a:pt x="1134" y="443"/>
                </a:lnTo>
                <a:lnTo>
                  <a:pt x="1134" y="444"/>
                </a:lnTo>
                <a:lnTo>
                  <a:pt x="1134" y="444"/>
                </a:lnTo>
                <a:lnTo>
                  <a:pt x="1133" y="446"/>
                </a:lnTo>
                <a:lnTo>
                  <a:pt x="1133" y="446"/>
                </a:lnTo>
                <a:lnTo>
                  <a:pt x="1133" y="448"/>
                </a:lnTo>
                <a:lnTo>
                  <a:pt x="1133" y="449"/>
                </a:lnTo>
                <a:lnTo>
                  <a:pt x="1133" y="449"/>
                </a:lnTo>
                <a:lnTo>
                  <a:pt x="1133" y="451"/>
                </a:lnTo>
                <a:lnTo>
                  <a:pt x="1133" y="451"/>
                </a:lnTo>
                <a:lnTo>
                  <a:pt x="1134" y="451"/>
                </a:lnTo>
                <a:lnTo>
                  <a:pt x="1138" y="454"/>
                </a:lnTo>
                <a:lnTo>
                  <a:pt x="1138" y="454"/>
                </a:lnTo>
                <a:lnTo>
                  <a:pt x="1139" y="454"/>
                </a:lnTo>
                <a:lnTo>
                  <a:pt x="1139" y="454"/>
                </a:lnTo>
                <a:lnTo>
                  <a:pt x="1139" y="456"/>
                </a:lnTo>
                <a:lnTo>
                  <a:pt x="1139" y="456"/>
                </a:lnTo>
                <a:lnTo>
                  <a:pt x="1139" y="458"/>
                </a:lnTo>
                <a:lnTo>
                  <a:pt x="1139" y="461"/>
                </a:lnTo>
                <a:lnTo>
                  <a:pt x="1139" y="461"/>
                </a:lnTo>
                <a:lnTo>
                  <a:pt x="1141" y="464"/>
                </a:lnTo>
                <a:lnTo>
                  <a:pt x="1141" y="468"/>
                </a:lnTo>
                <a:lnTo>
                  <a:pt x="1141" y="468"/>
                </a:lnTo>
                <a:lnTo>
                  <a:pt x="1141" y="468"/>
                </a:lnTo>
                <a:lnTo>
                  <a:pt x="1141" y="469"/>
                </a:lnTo>
                <a:lnTo>
                  <a:pt x="1139" y="471"/>
                </a:lnTo>
                <a:lnTo>
                  <a:pt x="1139" y="471"/>
                </a:lnTo>
                <a:lnTo>
                  <a:pt x="1139" y="471"/>
                </a:lnTo>
                <a:lnTo>
                  <a:pt x="1139" y="473"/>
                </a:lnTo>
                <a:lnTo>
                  <a:pt x="1139" y="473"/>
                </a:lnTo>
                <a:lnTo>
                  <a:pt x="1139" y="475"/>
                </a:lnTo>
                <a:lnTo>
                  <a:pt x="1139" y="475"/>
                </a:lnTo>
                <a:lnTo>
                  <a:pt x="1141" y="475"/>
                </a:lnTo>
                <a:lnTo>
                  <a:pt x="1139" y="475"/>
                </a:lnTo>
                <a:lnTo>
                  <a:pt x="1139" y="476"/>
                </a:lnTo>
                <a:lnTo>
                  <a:pt x="1138" y="476"/>
                </a:lnTo>
                <a:lnTo>
                  <a:pt x="1138" y="476"/>
                </a:lnTo>
                <a:lnTo>
                  <a:pt x="1138" y="478"/>
                </a:lnTo>
                <a:lnTo>
                  <a:pt x="1139" y="478"/>
                </a:lnTo>
                <a:lnTo>
                  <a:pt x="1139" y="480"/>
                </a:lnTo>
                <a:lnTo>
                  <a:pt x="1141" y="480"/>
                </a:lnTo>
                <a:lnTo>
                  <a:pt x="1143" y="480"/>
                </a:lnTo>
                <a:lnTo>
                  <a:pt x="1144" y="480"/>
                </a:lnTo>
                <a:lnTo>
                  <a:pt x="1144" y="480"/>
                </a:lnTo>
                <a:lnTo>
                  <a:pt x="1144" y="481"/>
                </a:lnTo>
                <a:lnTo>
                  <a:pt x="1146" y="481"/>
                </a:lnTo>
                <a:lnTo>
                  <a:pt x="1146" y="481"/>
                </a:lnTo>
                <a:lnTo>
                  <a:pt x="1146" y="481"/>
                </a:lnTo>
                <a:lnTo>
                  <a:pt x="1148" y="480"/>
                </a:lnTo>
                <a:lnTo>
                  <a:pt x="1148" y="480"/>
                </a:lnTo>
                <a:lnTo>
                  <a:pt x="1148" y="480"/>
                </a:lnTo>
                <a:lnTo>
                  <a:pt x="1149" y="480"/>
                </a:lnTo>
                <a:lnTo>
                  <a:pt x="1149" y="481"/>
                </a:lnTo>
                <a:lnTo>
                  <a:pt x="1151" y="481"/>
                </a:lnTo>
                <a:lnTo>
                  <a:pt x="1153" y="483"/>
                </a:lnTo>
                <a:lnTo>
                  <a:pt x="1153" y="483"/>
                </a:lnTo>
                <a:lnTo>
                  <a:pt x="1153" y="483"/>
                </a:lnTo>
                <a:lnTo>
                  <a:pt x="1153" y="485"/>
                </a:lnTo>
                <a:lnTo>
                  <a:pt x="1156" y="485"/>
                </a:lnTo>
                <a:lnTo>
                  <a:pt x="1158" y="485"/>
                </a:lnTo>
                <a:lnTo>
                  <a:pt x="1158" y="485"/>
                </a:lnTo>
                <a:lnTo>
                  <a:pt x="1158" y="485"/>
                </a:lnTo>
                <a:lnTo>
                  <a:pt x="1158" y="486"/>
                </a:lnTo>
                <a:lnTo>
                  <a:pt x="1158" y="486"/>
                </a:lnTo>
                <a:lnTo>
                  <a:pt x="1159" y="488"/>
                </a:lnTo>
                <a:lnTo>
                  <a:pt x="1159" y="491"/>
                </a:lnTo>
                <a:lnTo>
                  <a:pt x="1159" y="491"/>
                </a:lnTo>
                <a:lnTo>
                  <a:pt x="1159" y="493"/>
                </a:lnTo>
                <a:lnTo>
                  <a:pt x="1158" y="495"/>
                </a:lnTo>
                <a:lnTo>
                  <a:pt x="1158" y="496"/>
                </a:lnTo>
                <a:lnTo>
                  <a:pt x="1158" y="496"/>
                </a:lnTo>
                <a:lnTo>
                  <a:pt x="1158" y="496"/>
                </a:lnTo>
                <a:lnTo>
                  <a:pt x="1158" y="498"/>
                </a:lnTo>
                <a:lnTo>
                  <a:pt x="1159" y="500"/>
                </a:lnTo>
                <a:lnTo>
                  <a:pt x="1159" y="500"/>
                </a:lnTo>
                <a:lnTo>
                  <a:pt x="1161" y="501"/>
                </a:lnTo>
                <a:lnTo>
                  <a:pt x="1161" y="503"/>
                </a:lnTo>
                <a:lnTo>
                  <a:pt x="1163" y="503"/>
                </a:lnTo>
                <a:lnTo>
                  <a:pt x="1163" y="510"/>
                </a:lnTo>
                <a:lnTo>
                  <a:pt x="1159" y="510"/>
                </a:lnTo>
                <a:lnTo>
                  <a:pt x="1158" y="510"/>
                </a:lnTo>
                <a:lnTo>
                  <a:pt x="1156" y="510"/>
                </a:lnTo>
                <a:lnTo>
                  <a:pt x="1146" y="513"/>
                </a:lnTo>
                <a:lnTo>
                  <a:pt x="1146" y="515"/>
                </a:lnTo>
                <a:lnTo>
                  <a:pt x="1143" y="517"/>
                </a:lnTo>
                <a:lnTo>
                  <a:pt x="1143" y="518"/>
                </a:lnTo>
                <a:lnTo>
                  <a:pt x="1141" y="518"/>
                </a:lnTo>
                <a:lnTo>
                  <a:pt x="1141" y="518"/>
                </a:lnTo>
                <a:lnTo>
                  <a:pt x="1139" y="518"/>
                </a:lnTo>
                <a:lnTo>
                  <a:pt x="1138" y="518"/>
                </a:lnTo>
                <a:lnTo>
                  <a:pt x="1136" y="517"/>
                </a:lnTo>
                <a:lnTo>
                  <a:pt x="1136" y="517"/>
                </a:lnTo>
                <a:lnTo>
                  <a:pt x="1134" y="517"/>
                </a:lnTo>
                <a:lnTo>
                  <a:pt x="1133" y="517"/>
                </a:lnTo>
                <a:lnTo>
                  <a:pt x="1133" y="517"/>
                </a:lnTo>
                <a:lnTo>
                  <a:pt x="1131" y="517"/>
                </a:lnTo>
                <a:lnTo>
                  <a:pt x="1131" y="517"/>
                </a:lnTo>
                <a:lnTo>
                  <a:pt x="1131" y="515"/>
                </a:lnTo>
                <a:lnTo>
                  <a:pt x="1131" y="515"/>
                </a:lnTo>
                <a:lnTo>
                  <a:pt x="1131" y="515"/>
                </a:lnTo>
                <a:lnTo>
                  <a:pt x="1129" y="515"/>
                </a:lnTo>
                <a:lnTo>
                  <a:pt x="1127" y="513"/>
                </a:lnTo>
                <a:lnTo>
                  <a:pt x="1126" y="513"/>
                </a:lnTo>
                <a:lnTo>
                  <a:pt x="1124" y="511"/>
                </a:lnTo>
                <a:lnTo>
                  <a:pt x="1124" y="511"/>
                </a:lnTo>
                <a:lnTo>
                  <a:pt x="1124" y="511"/>
                </a:lnTo>
                <a:lnTo>
                  <a:pt x="1124" y="510"/>
                </a:lnTo>
                <a:lnTo>
                  <a:pt x="1122" y="508"/>
                </a:lnTo>
                <a:lnTo>
                  <a:pt x="1122" y="508"/>
                </a:lnTo>
                <a:lnTo>
                  <a:pt x="1122" y="506"/>
                </a:lnTo>
                <a:lnTo>
                  <a:pt x="1121" y="506"/>
                </a:lnTo>
                <a:lnTo>
                  <a:pt x="1121" y="506"/>
                </a:lnTo>
                <a:lnTo>
                  <a:pt x="1114" y="505"/>
                </a:lnTo>
                <a:lnTo>
                  <a:pt x="1112" y="505"/>
                </a:lnTo>
                <a:lnTo>
                  <a:pt x="1111" y="505"/>
                </a:lnTo>
                <a:lnTo>
                  <a:pt x="1111" y="505"/>
                </a:lnTo>
                <a:lnTo>
                  <a:pt x="1111" y="505"/>
                </a:lnTo>
                <a:lnTo>
                  <a:pt x="1111" y="506"/>
                </a:lnTo>
                <a:lnTo>
                  <a:pt x="1111" y="506"/>
                </a:lnTo>
                <a:lnTo>
                  <a:pt x="1111" y="508"/>
                </a:lnTo>
                <a:lnTo>
                  <a:pt x="1111" y="508"/>
                </a:lnTo>
                <a:lnTo>
                  <a:pt x="1111" y="508"/>
                </a:lnTo>
                <a:lnTo>
                  <a:pt x="1111" y="508"/>
                </a:lnTo>
                <a:lnTo>
                  <a:pt x="1109" y="510"/>
                </a:lnTo>
                <a:lnTo>
                  <a:pt x="1109" y="510"/>
                </a:lnTo>
                <a:lnTo>
                  <a:pt x="1107" y="510"/>
                </a:lnTo>
                <a:lnTo>
                  <a:pt x="1107" y="510"/>
                </a:lnTo>
                <a:lnTo>
                  <a:pt x="1107" y="510"/>
                </a:lnTo>
                <a:lnTo>
                  <a:pt x="1107" y="508"/>
                </a:lnTo>
                <a:lnTo>
                  <a:pt x="1106" y="506"/>
                </a:lnTo>
                <a:lnTo>
                  <a:pt x="1106" y="506"/>
                </a:lnTo>
                <a:lnTo>
                  <a:pt x="1106" y="506"/>
                </a:lnTo>
                <a:lnTo>
                  <a:pt x="1104" y="505"/>
                </a:lnTo>
                <a:lnTo>
                  <a:pt x="1102" y="505"/>
                </a:lnTo>
                <a:lnTo>
                  <a:pt x="1101" y="505"/>
                </a:lnTo>
                <a:lnTo>
                  <a:pt x="1101" y="505"/>
                </a:lnTo>
                <a:lnTo>
                  <a:pt x="1099" y="505"/>
                </a:lnTo>
                <a:lnTo>
                  <a:pt x="1099" y="506"/>
                </a:lnTo>
                <a:lnTo>
                  <a:pt x="1097" y="506"/>
                </a:lnTo>
                <a:lnTo>
                  <a:pt x="1097" y="506"/>
                </a:lnTo>
                <a:lnTo>
                  <a:pt x="1097" y="506"/>
                </a:lnTo>
                <a:lnTo>
                  <a:pt x="1096" y="506"/>
                </a:lnTo>
                <a:lnTo>
                  <a:pt x="1096" y="506"/>
                </a:lnTo>
                <a:lnTo>
                  <a:pt x="1096" y="506"/>
                </a:lnTo>
                <a:lnTo>
                  <a:pt x="1096" y="506"/>
                </a:lnTo>
                <a:lnTo>
                  <a:pt x="1096" y="506"/>
                </a:lnTo>
                <a:lnTo>
                  <a:pt x="1094" y="506"/>
                </a:lnTo>
                <a:lnTo>
                  <a:pt x="1094" y="508"/>
                </a:lnTo>
                <a:lnTo>
                  <a:pt x="1089" y="508"/>
                </a:lnTo>
                <a:lnTo>
                  <a:pt x="1087" y="508"/>
                </a:lnTo>
                <a:lnTo>
                  <a:pt x="1087" y="510"/>
                </a:lnTo>
                <a:lnTo>
                  <a:pt x="1087" y="510"/>
                </a:lnTo>
                <a:lnTo>
                  <a:pt x="1087" y="510"/>
                </a:lnTo>
                <a:lnTo>
                  <a:pt x="1087" y="511"/>
                </a:lnTo>
                <a:lnTo>
                  <a:pt x="1085" y="511"/>
                </a:lnTo>
                <a:lnTo>
                  <a:pt x="1085" y="513"/>
                </a:lnTo>
                <a:lnTo>
                  <a:pt x="1082" y="515"/>
                </a:lnTo>
                <a:lnTo>
                  <a:pt x="1080" y="517"/>
                </a:lnTo>
                <a:lnTo>
                  <a:pt x="1080" y="518"/>
                </a:lnTo>
                <a:lnTo>
                  <a:pt x="1080" y="518"/>
                </a:lnTo>
                <a:lnTo>
                  <a:pt x="1080" y="518"/>
                </a:lnTo>
                <a:lnTo>
                  <a:pt x="1080" y="520"/>
                </a:lnTo>
                <a:lnTo>
                  <a:pt x="1079" y="520"/>
                </a:lnTo>
                <a:lnTo>
                  <a:pt x="1080" y="520"/>
                </a:lnTo>
                <a:lnTo>
                  <a:pt x="1080" y="522"/>
                </a:lnTo>
                <a:lnTo>
                  <a:pt x="1080" y="522"/>
                </a:lnTo>
                <a:lnTo>
                  <a:pt x="1080" y="522"/>
                </a:lnTo>
                <a:lnTo>
                  <a:pt x="1080" y="522"/>
                </a:lnTo>
                <a:lnTo>
                  <a:pt x="1082" y="523"/>
                </a:lnTo>
                <a:lnTo>
                  <a:pt x="1084" y="523"/>
                </a:lnTo>
                <a:lnTo>
                  <a:pt x="1084" y="523"/>
                </a:lnTo>
                <a:lnTo>
                  <a:pt x="1084" y="525"/>
                </a:lnTo>
                <a:lnTo>
                  <a:pt x="1084" y="525"/>
                </a:lnTo>
                <a:lnTo>
                  <a:pt x="1085" y="525"/>
                </a:lnTo>
                <a:lnTo>
                  <a:pt x="1085" y="527"/>
                </a:lnTo>
                <a:lnTo>
                  <a:pt x="1085" y="527"/>
                </a:lnTo>
                <a:lnTo>
                  <a:pt x="1085" y="527"/>
                </a:lnTo>
                <a:lnTo>
                  <a:pt x="1085" y="527"/>
                </a:lnTo>
                <a:lnTo>
                  <a:pt x="1087" y="530"/>
                </a:lnTo>
                <a:lnTo>
                  <a:pt x="1087" y="530"/>
                </a:lnTo>
                <a:lnTo>
                  <a:pt x="1087" y="530"/>
                </a:lnTo>
                <a:lnTo>
                  <a:pt x="1087" y="533"/>
                </a:lnTo>
                <a:lnTo>
                  <a:pt x="1087" y="533"/>
                </a:lnTo>
                <a:lnTo>
                  <a:pt x="1087" y="535"/>
                </a:lnTo>
                <a:lnTo>
                  <a:pt x="1085" y="535"/>
                </a:lnTo>
                <a:lnTo>
                  <a:pt x="1084" y="535"/>
                </a:lnTo>
                <a:lnTo>
                  <a:pt x="1082" y="533"/>
                </a:lnTo>
                <a:lnTo>
                  <a:pt x="1080" y="533"/>
                </a:lnTo>
                <a:lnTo>
                  <a:pt x="1080" y="535"/>
                </a:lnTo>
                <a:lnTo>
                  <a:pt x="1080" y="535"/>
                </a:lnTo>
                <a:lnTo>
                  <a:pt x="1080" y="537"/>
                </a:lnTo>
                <a:lnTo>
                  <a:pt x="1080" y="537"/>
                </a:lnTo>
                <a:lnTo>
                  <a:pt x="1080" y="537"/>
                </a:lnTo>
                <a:lnTo>
                  <a:pt x="1080" y="538"/>
                </a:lnTo>
                <a:lnTo>
                  <a:pt x="1080" y="538"/>
                </a:lnTo>
                <a:lnTo>
                  <a:pt x="1080" y="540"/>
                </a:lnTo>
                <a:lnTo>
                  <a:pt x="1080" y="540"/>
                </a:lnTo>
                <a:lnTo>
                  <a:pt x="1080" y="540"/>
                </a:lnTo>
                <a:lnTo>
                  <a:pt x="1080" y="540"/>
                </a:lnTo>
                <a:lnTo>
                  <a:pt x="1080" y="542"/>
                </a:lnTo>
                <a:lnTo>
                  <a:pt x="1080" y="542"/>
                </a:lnTo>
                <a:lnTo>
                  <a:pt x="1080" y="543"/>
                </a:lnTo>
                <a:lnTo>
                  <a:pt x="1080" y="543"/>
                </a:lnTo>
                <a:lnTo>
                  <a:pt x="1080" y="543"/>
                </a:lnTo>
                <a:lnTo>
                  <a:pt x="1080" y="543"/>
                </a:lnTo>
                <a:lnTo>
                  <a:pt x="1080" y="545"/>
                </a:lnTo>
                <a:lnTo>
                  <a:pt x="1082" y="547"/>
                </a:lnTo>
                <a:lnTo>
                  <a:pt x="1082" y="547"/>
                </a:lnTo>
                <a:lnTo>
                  <a:pt x="1082" y="547"/>
                </a:lnTo>
                <a:lnTo>
                  <a:pt x="1080" y="548"/>
                </a:lnTo>
                <a:lnTo>
                  <a:pt x="1080" y="548"/>
                </a:lnTo>
                <a:lnTo>
                  <a:pt x="1080" y="548"/>
                </a:lnTo>
                <a:lnTo>
                  <a:pt x="1080" y="548"/>
                </a:lnTo>
                <a:lnTo>
                  <a:pt x="1080" y="550"/>
                </a:lnTo>
                <a:lnTo>
                  <a:pt x="1080" y="550"/>
                </a:lnTo>
                <a:lnTo>
                  <a:pt x="1082" y="552"/>
                </a:lnTo>
                <a:lnTo>
                  <a:pt x="1082" y="552"/>
                </a:lnTo>
                <a:lnTo>
                  <a:pt x="1082" y="552"/>
                </a:lnTo>
                <a:lnTo>
                  <a:pt x="1082" y="554"/>
                </a:lnTo>
                <a:lnTo>
                  <a:pt x="1082" y="554"/>
                </a:lnTo>
                <a:lnTo>
                  <a:pt x="1082" y="555"/>
                </a:lnTo>
                <a:lnTo>
                  <a:pt x="1082" y="555"/>
                </a:lnTo>
                <a:lnTo>
                  <a:pt x="1082" y="555"/>
                </a:lnTo>
                <a:lnTo>
                  <a:pt x="1082" y="555"/>
                </a:lnTo>
                <a:lnTo>
                  <a:pt x="1082" y="557"/>
                </a:lnTo>
                <a:lnTo>
                  <a:pt x="1084" y="557"/>
                </a:lnTo>
                <a:lnTo>
                  <a:pt x="1084" y="557"/>
                </a:lnTo>
                <a:lnTo>
                  <a:pt x="1084" y="557"/>
                </a:lnTo>
                <a:lnTo>
                  <a:pt x="1084" y="559"/>
                </a:lnTo>
                <a:lnTo>
                  <a:pt x="1082" y="560"/>
                </a:lnTo>
                <a:lnTo>
                  <a:pt x="1082" y="560"/>
                </a:lnTo>
                <a:lnTo>
                  <a:pt x="1082" y="560"/>
                </a:lnTo>
                <a:lnTo>
                  <a:pt x="1082" y="562"/>
                </a:lnTo>
                <a:lnTo>
                  <a:pt x="1082" y="562"/>
                </a:lnTo>
                <a:lnTo>
                  <a:pt x="1082" y="562"/>
                </a:lnTo>
                <a:lnTo>
                  <a:pt x="1080" y="564"/>
                </a:lnTo>
                <a:lnTo>
                  <a:pt x="1080" y="564"/>
                </a:lnTo>
                <a:lnTo>
                  <a:pt x="1080" y="564"/>
                </a:lnTo>
                <a:lnTo>
                  <a:pt x="1079" y="564"/>
                </a:lnTo>
                <a:lnTo>
                  <a:pt x="1079" y="564"/>
                </a:lnTo>
                <a:lnTo>
                  <a:pt x="1077" y="564"/>
                </a:lnTo>
                <a:lnTo>
                  <a:pt x="1075" y="565"/>
                </a:lnTo>
                <a:lnTo>
                  <a:pt x="1074" y="565"/>
                </a:lnTo>
                <a:lnTo>
                  <a:pt x="1072" y="567"/>
                </a:lnTo>
                <a:lnTo>
                  <a:pt x="1072" y="567"/>
                </a:lnTo>
                <a:lnTo>
                  <a:pt x="1070" y="567"/>
                </a:lnTo>
                <a:lnTo>
                  <a:pt x="1070" y="569"/>
                </a:lnTo>
                <a:lnTo>
                  <a:pt x="1070" y="569"/>
                </a:lnTo>
                <a:lnTo>
                  <a:pt x="1070" y="569"/>
                </a:lnTo>
                <a:lnTo>
                  <a:pt x="1070" y="570"/>
                </a:lnTo>
                <a:lnTo>
                  <a:pt x="1070" y="570"/>
                </a:lnTo>
                <a:lnTo>
                  <a:pt x="1070" y="570"/>
                </a:lnTo>
                <a:lnTo>
                  <a:pt x="1070" y="572"/>
                </a:lnTo>
                <a:lnTo>
                  <a:pt x="1070" y="572"/>
                </a:lnTo>
                <a:lnTo>
                  <a:pt x="1072" y="572"/>
                </a:lnTo>
                <a:lnTo>
                  <a:pt x="1074" y="572"/>
                </a:lnTo>
                <a:lnTo>
                  <a:pt x="1074" y="574"/>
                </a:lnTo>
                <a:lnTo>
                  <a:pt x="1074" y="574"/>
                </a:lnTo>
                <a:lnTo>
                  <a:pt x="1075" y="574"/>
                </a:lnTo>
                <a:lnTo>
                  <a:pt x="1075" y="575"/>
                </a:lnTo>
                <a:lnTo>
                  <a:pt x="1075" y="575"/>
                </a:lnTo>
                <a:lnTo>
                  <a:pt x="1075" y="575"/>
                </a:lnTo>
                <a:lnTo>
                  <a:pt x="1075" y="575"/>
                </a:lnTo>
                <a:lnTo>
                  <a:pt x="1075" y="577"/>
                </a:lnTo>
                <a:lnTo>
                  <a:pt x="1075" y="577"/>
                </a:lnTo>
                <a:lnTo>
                  <a:pt x="1077" y="579"/>
                </a:lnTo>
                <a:lnTo>
                  <a:pt x="1077" y="579"/>
                </a:lnTo>
                <a:lnTo>
                  <a:pt x="1075" y="580"/>
                </a:lnTo>
                <a:lnTo>
                  <a:pt x="1075" y="582"/>
                </a:lnTo>
                <a:lnTo>
                  <a:pt x="1075" y="582"/>
                </a:lnTo>
                <a:lnTo>
                  <a:pt x="1075" y="582"/>
                </a:lnTo>
                <a:lnTo>
                  <a:pt x="1075" y="584"/>
                </a:lnTo>
                <a:lnTo>
                  <a:pt x="1075" y="584"/>
                </a:lnTo>
                <a:lnTo>
                  <a:pt x="1077" y="584"/>
                </a:lnTo>
                <a:lnTo>
                  <a:pt x="1077" y="585"/>
                </a:lnTo>
                <a:lnTo>
                  <a:pt x="1077" y="585"/>
                </a:lnTo>
                <a:lnTo>
                  <a:pt x="1077" y="585"/>
                </a:lnTo>
                <a:lnTo>
                  <a:pt x="1077" y="584"/>
                </a:lnTo>
                <a:lnTo>
                  <a:pt x="1079" y="584"/>
                </a:lnTo>
                <a:lnTo>
                  <a:pt x="1084" y="585"/>
                </a:lnTo>
                <a:lnTo>
                  <a:pt x="1084" y="585"/>
                </a:lnTo>
                <a:lnTo>
                  <a:pt x="1084" y="585"/>
                </a:lnTo>
                <a:lnTo>
                  <a:pt x="1084" y="585"/>
                </a:lnTo>
                <a:lnTo>
                  <a:pt x="1084" y="587"/>
                </a:lnTo>
                <a:lnTo>
                  <a:pt x="1085" y="587"/>
                </a:lnTo>
                <a:lnTo>
                  <a:pt x="1085" y="589"/>
                </a:lnTo>
                <a:lnTo>
                  <a:pt x="1085" y="589"/>
                </a:lnTo>
                <a:lnTo>
                  <a:pt x="1085" y="589"/>
                </a:lnTo>
                <a:lnTo>
                  <a:pt x="1085" y="591"/>
                </a:lnTo>
                <a:lnTo>
                  <a:pt x="1085" y="592"/>
                </a:lnTo>
                <a:lnTo>
                  <a:pt x="1084" y="594"/>
                </a:lnTo>
                <a:lnTo>
                  <a:pt x="1084" y="594"/>
                </a:lnTo>
                <a:lnTo>
                  <a:pt x="1084" y="596"/>
                </a:lnTo>
                <a:lnTo>
                  <a:pt x="1084" y="596"/>
                </a:lnTo>
                <a:lnTo>
                  <a:pt x="1085" y="596"/>
                </a:lnTo>
                <a:lnTo>
                  <a:pt x="1085" y="597"/>
                </a:lnTo>
                <a:lnTo>
                  <a:pt x="1085" y="597"/>
                </a:lnTo>
                <a:lnTo>
                  <a:pt x="1087" y="597"/>
                </a:lnTo>
                <a:lnTo>
                  <a:pt x="1087" y="599"/>
                </a:lnTo>
                <a:lnTo>
                  <a:pt x="1087" y="599"/>
                </a:lnTo>
                <a:lnTo>
                  <a:pt x="1087" y="601"/>
                </a:lnTo>
                <a:lnTo>
                  <a:pt x="1087" y="601"/>
                </a:lnTo>
                <a:lnTo>
                  <a:pt x="1089" y="601"/>
                </a:lnTo>
                <a:lnTo>
                  <a:pt x="1089" y="601"/>
                </a:lnTo>
                <a:lnTo>
                  <a:pt x="1090" y="602"/>
                </a:lnTo>
                <a:lnTo>
                  <a:pt x="1090" y="602"/>
                </a:lnTo>
                <a:lnTo>
                  <a:pt x="1090" y="604"/>
                </a:lnTo>
                <a:lnTo>
                  <a:pt x="1090" y="604"/>
                </a:lnTo>
                <a:lnTo>
                  <a:pt x="1090" y="604"/>
                </a:lnTo>
                <a:lnTo>
                  <a:pt x="1090" y="606"/>
                </a:lnTo>
                <a:lnTo>
                  <a:pt x="1092" y="606"/>
                </a:lnTo>
                <a:lnTo>
                  <a:pt x="1092" y="606"/>
                </a:lnTo>
                <a:lnTo>
                  <a:pt x="1092" y="607"/>
                </a:lnTo>
                <a:lnTo>
                  <a:pt x="1092" y="607"/>
                </a:lnTo>
                <a:lnTo>
                  <a:pt x="1092" y="609"/>
                </a:lnTo>
                <a:lnTo>
                  <a:pt x="1092" y="609"/>
                </a:lnTo>
                <a:lnTo>
                  <a:pt x="1092" y="609"/>
                </a:lnTo>
                <a:lnTo>
                  <a:pt x="1092" y="611"/>
                </a:lnTo>
                <a:lnTo>
                  <a:pt x="1094" y="611"/>
                </a:lnTo>
                <a:lnTo>
                  <a:pt x="1094" y="612"/>
                </a:lnTo>
                <a:lnTo>
                  <a:pt x="1094" y="612"/>
                </a:lnTo>
                <a:lnTo>
                  <a:pt x="1094" y="612"/>
                </a:lnTo>
                <a:lnTo>
                  <a:pt x="1096" y="612"/>
                </a:lnTo>
                <a:lnTo>
                  <a:pt x="1097" y="611"/>
                </a:lnTo>
                <a:lnTo>
                  <a:pt x="1097" y="611"/>
                </a:lnTo>
                <a:lnTo>
                  <a:pt x="1097" y="611"/>
                </a:lnTo>
                <a:lnTo>
                  <a:pt x="1097" y="611"/>
                </a:lnTo>
                <a:lnTo>
                  <a:pt x="1097" y="611"/>
                </a:lnTo>
                <a:lnTo>
                  <a:pt x="1099" y="612"/>
                </a:lnTo>
                <a:lnTo>
                  <a:pt x="1099" y="614"/>
                </a:lnTo>
                <a:lnTo>
                  <a:pt x="1099" y="617"/>
                </a:lnTo>
                <a:lnTo>
                  <a:pt x="1099" y="617"/>
                </a:lnTo>
                <a:lnTo>
                  <a:pt x="1099" y="617"/>
                </a:lnTo>
                <a:lnTo>
                  <a:pt x="1099" y="617"/>
                </a:lnTo>
                <a:lnTo>
                  <a:pt x="1099" y="619"/>
                </a:lnTo>
                <a:lnTo>
                  <a:pt x="1101" y="619"/>
                </a:lnTo>
                <a:lnTo>
                  <a:pt x="1101" y="619"/>
                </a:lnTo>
                <a:lnTo>
                  <a:pt x="1101" y="619"/>
                </a:lnTo>
                <a:lnTo>
                  <a:pt x="1102" y="617"/>
                </a:lnTo>
                <a:lnTo>
                  <a:pt x="1104" y="616"/>
                </a:lnTo>
                <a:lnTo>
                  <a:pt x="1104" y="616"/>
                </a:lnTo>
                <a:lnTo>
                  <a:pt x="1104" y="616"/>
                </a:lnTo>
                <a:lnTo>
                  <a:pt x="1106" y="611"/>
                </a:lnTo>
                <a:lnTo>
                  <a:pt x="1106" y="611"/>
                </a:lnTo>
                <a:lnTo>
                  <a:pt x="1106" y="611"/>
                </a:lnTo>
                <a:lnTo>
                  <a:pt x="1106" y="611"/>
                </a:lnTo>
                <a:lnTo>
                  <a:pt x="1107" y="611"/>
                </a:lnTo>
                <a:lnTo>
                  <a:pt x="1109" y="611"/>
                </a:lnTo>
                <a:lnTo>
                  <a:pt x="1114" y="611"/>
                </a:lnTo>
                <a:lnTo>
                  <a:pt x="1116" y="611"/>
                </a:lnTo>
                <a:lnTo>
                  <a:pt x="1116" y="611"/>
                </a:lnTo>
                <a:lnTo>
                  <a:pt x="1116" y="611"/>
                </a:lnTo>
                <a:lnTo>
                  <a:pt x="1116" y="611"/>
                </a:lnTo>
                <a:lnTo>
                  <a:pt x="1116" y="616"/>
                </a:lnTo>
                <a:lnTo>
                  <a:pt x="1116" y="617"/>
                </a:lnTo>
                <a:lnTo>
                  <a:pt x="1116" y="617"/>
                </a:lnTo>
                <a:lnTo>
                  <a:pt x="1116" y="619"/>
                </a:lnTo>
                <a:lnTo>
                  <a:pt x="1116" y="621"/>
                </a:lnTo>
                <a:lnTo>
                  <a:pt x="1116" y="621"/>
                </a:lnTo>
                <a:lnTo>
                  <a:pt x="1114" y="621"/>
                </a:lnTo>
                <a:lnTo>
                  <a:pt x="1111" y="624"/>
                </a:lnTo>
                <a:lnTo>
                  <a:pt x="1109" y="626"/>
                </a:lnTo>
                <a:lnTo>
                  <a:pt x="1109" y="626"/>
                </a:lnTo>
                <a:lnTo>
                  <a:pt x="1109" y="626"/>
                </a:lnTo>
                <a:lnTo>
                  <a:pt x="1109" y="626"/>
                </a:lnTo>
                <a:lnTo>
                  <a:pt x="1111" y="628"/>
                </a:lnTo>
                <a:lnTo>
                  <a:pt x="1111" y="628"/>
                </a:lnTo>
                <a:lnTo>
                  <a:pt x="1111" y="629"/>
                </a:lnTo>
                <a:lnTo>
                  <a:pt x="1111" y="629"/>
                </a:lnTo>
                <a:lnTo>
                  <a:pt x="1111" y="629"/>
                </a:lnTo>
                <a:lnTo>
                  <a:pt x="1112" y="631"/>
                </a:lnTo>
                <a:lnTo>
                  <a:pt x="1114" y="633"/>
                </a:lnTo>
                <a:lnTo>
                  <a:pt x="1114" y="633"/>
                </a:lnTo>
                <a:lnTo>
                  <a:pt x="1114" y="633"/>
                </a:lnTo>
                <a:lnTo>
                  <a:pt x="1114" y="634"/>
                </a:lnTo>
                <a:lnTo>
                  <a:pt x="1114" y="634"/>
                </a:lnTo>
                <a:lnTo>
                  <a:pt x="1114" y="634"/>
                </a:lnTo>
                <a:lnTo>
                  <a:pt x="1116" y="636"/>
                </a:lnTo>
                <a:lnTo>
                  <a:pt x="1116" y="636"/>
                </a:lnTo>
                <a:lnTo>
                  <a:pt x="1116" y="636"/>
                </a:lnTo>
                <a:lnTo>
                  <a:pt x="1116" y="638"/>
                </a:lnTo>
                <a:lnTo>
                  <a:pt x="1116" y="638"/>
                </a:lnTo>
                <a:lnTo>
                  <a:pt x="1116" y="639"/>
                </a:lnTo>
                <a:lnTo>
                  <a:pt x="1116" y="639"/>
                </a:lnTo>
                <a:lnTo>
                  <a:pt x="1116" y="639"/>
                </a:lnTo>
                <a:lnTo>
                  <a:pt x="1116" y="641"/>
                </a:lnTo>
                <a:lnTo>
                  <a:pt x="1116" y="641"/>
                </a:lnTo>
                <a:lnTo>
                  <a:pt x="1116" y="641"/>
                </a:lnTo>
                <a:lnTo>
                  <a:pt x="1116" y="643"/>
                </a:lnTo>
                <a:lnTo>
                  <a:pt x="1116" y="643"/>
                </a:lnTo>
                <a:lnTo>
                  <a:pt x="1114" y="644"/>
                </a:lnTo>
                <a:lnTo>
                  <a:pt x="1112" y="646"/>
                </a:lnTo>
                <a:lnTo>
                  <a:pt x="1112" y="646"/>
                </a:lnTo>
                <a:lnTo>
                  <a:pt x="1112" y="648"/>
                </a:lnTo>
                <a:lnTo>
                  <a:pt x="1112" y="649"/>
                </a:lnTo>
                <a:lnTo>
                  <a:pt x="1114" y="651"/>
                </a:lnTo>
                <a:lnTo>
                  <a:pt x="1114" y="653"/>
                </a:lnTo>
                <a:lnTo>
                  <a:pt x="1114" y="653"/>
                </a:lnTo>
                <a:lnTo>
                  <a:pt x="1114" y="654"/>
                </a:lnTo>
                <a:lnTo>
                  <a:pt x="1114" y="654"/>
                </a:lnTo>
                <a:lnTo>
                  <a:pt x="1112" y="654"/>
                </a:lnTo>
                <a:lnTo>
                  <a:pt x="1111" y="653"/>
                </a:lnTo>
                <a:lnTo>
                  <a:pt x="1111" y="653"/>
                </a:lnTo>
                <a:lnTo>
                  <a:pt x="1111" y="653"/>
                </a:lnTo>
                <a:lnTo>
                  <a:pt x="1109" y="653"/>
                </a:lnTo>
                <a:lnTo>
                  <a:pt x="1109" y="653"/>
                </a:lnTo>
                <a:lnTo>
                  <a:pt x="1109" y="654"/>
                </a:lnTo>
                <a:lnTo>
                  <a:pt x="1109" y="656"/>
                </a:lnTo>
                <a:lnTo>
                  <a:pt x="1109" y="656"/>
                </a:lnTo>
                <a:lnTo>
                  <a:pt x="1109" y="656"/>
                </a:lnTo>
                <a:lnTo>
                  <a:pt x="1109" y="658"/>
                </a:lnTo>
                <a:lnTo>
                  <a:pt x="1107" y="658"/>
                </a:lnTo>
                <a:lnTo>
                  <a:pt x="1107" y="658"/>
                </a:lnTo>
                <a:lnTo>
                  <a:pt x="1107" y="658"/>
                </a:lnTo>
                <a:lnTo>
                  <a:pt x="1106" y="658"/>
                </a:lnTo>
                <a:lnTo>
                  <a:pt x="1106" y="658"/>
                </a:lnTo>
                <a:lnTo>
                  <a:pt x="1106" y="658"/>
                </a:lnTo>
                <a:lnTo>
                  <a:pt x="1106" y="658"/>
                </a:lnTo>
                <a:lnTo>
                  <a:pt x="1106" y="656"/>
                </a:lnTo>
                <a:lnTo>
                  <a:pt x="1106" y="656"/>
                </a:lnTo>
                <a:lnTo>
                  <a:pt x="1106" y="656"/>
                </a:lnTo>
                <a:lnTo>
                  <a:pt x="1106" y="656"/>
                </a:lnTo>
                <a:lnTo>
                  <a:pt x="1106" y="654"/>
                </a:lnTo>
                <a:lnTo>
                  <a:pt x="1106" y="654"/>
                </a:lnTo>
                <a:lnTo>
                  <a:pt x="1102" y="654"/>
                </a:lnTo>
                <a:lnTo>
                  <a:pt x="1102" y="654"/>
                </a:lnTo>
                <a:lnTo>
                  <a:pt x="1102" y="654"/>
                </a:lnTo>
                <a:lnTo>
                  <a:pt x="1102" y="653"/>
                </a:lnTo>
                <a:lnTo>
                  <a:pt x="1102" y="653"/>
                </a:lnTo>
                <a:lnTo>
                  <a:pt x="1102" y="651"/>
                </a:lnTo>
                <a:lnTo>
                  <a:pt x="1102" y="651"/>
                </a:lnTo>
                <a:lnTo>
                  <a:pt x="1101" y="649"/>
                </a:lnTo>
                <a:lnTo>
                  <a:pt x="1101" y="649"/>
                </a:lnTo>
                <a:lnTo>
                  <a:pt x="1101" y="649"/>
                </a:lnTo>
                <a:lnTo>
                  <a:pt x="1101" y="649"/>
                </a:lnTo>
                <a:lnTo>
                  <a:pt x="1101" y="648"/>
                </a:lnTo>
                <a:lnTo>
                  <a:pt x="1101" y="648"/>
                </a:lnTo>
                <a:lnTo>
                  <a:pt x="1101" y="648"/>
                </a:lnTo>
                <a:lnTo>
                  <a:pt x="1099" y="648"/>
                </a:lnTo>
                <a:lnTo>
                  <a:pt x="1099" y="649"/>
                </a:lnTo>
                <a:lnTo>
                  <a:pt x="1099" y="649"/>
                </a:lnTo>
                <a:lnTo>
                  <a:pt x="1099" y="649"/>
                </a:lnTo>
                <a:lnTo>
                  <a:pt x="1099" y="649"/>
                </a:lnTo>
                <a:lnTo>
                  <a:pt x="1097" y="651"/>
                </a:lnTo>
                <a:lnTo>
                  <a:pt x="1096" y="651"/>
                </a:lnTo>
                <a:lnTo>
                  <a:pt x="1096" y="653"/>
                </a:lnTo>
                <a:lnTo>
                  <a:pt x="1096" y="654"/>
                </a:lnTo>
                <a:lnTo>
                  <a:pt x="1094" y="654"/>
                </a:lnTo>
                <a:lnTo>
                  <a:pt x="1094" y="656"/>
                </a:lnTo>
                <a:lnTo>
                  <a:pt x="1094" y="656"/>
                </a:lnTo>
                <a:lnTo>
                  <a:pt x="1094" y="656"/>
                </a:lnTo>
                <a:lnTo>
                  <a:pt x="1094" y="659"/>
                </a:lnTo>
                <a:lnTo>
                  <a:pt x="1094" y="659"/>
                </a:lnTo>
                <a:lnTo>
                  <a:pt x="1094" y="659"/>
                </a:lnTo>
                <a:lnTo>
                  <a:pt x="1094" y="661"/>
                </a:lnTo>
                <a:lnTo>
                  <a:pt x="1092" y="663"/>
                </a:lnTo>
                <a:lnTo>
                  <a:pt x="1092" y="663"/>
                </a:lnTo>
                <a:lnTo>
                  <a:pt x="1092" y="663"/>
                </a:lnTo>
                <a:lnTo>
                  <a:pt x="1090" y="663"/>
                </a:lnTo>
                <a:lnTo>
                  <a:pt x="1090" y="663"/>
                </a:lnTo>
                <a:lnTo>
                  <a:pt x="1090" y="663"/>
                </a:lnTo>
                <a:lnTo>
                  <a:pt x="1087" y="663"/>
                </a:lnTo>
                <a:lnTo>
                  <a:pt x="1087" y="663"/>
                </a:lnTo>
                <a:lnTo>
                  <a:pt x="1085" y="665"/>
                </a:lnTo>
                <a:lnTo>
                  <a:pt x="1085" y="665"/>
                </a:lnTo>
                <a:lnTo>
                  <a:pt x="1085" y="665"/>
                </a:lnTo>
                <a:lnTo>
                  <a:pt x="1087" y="666"/>
                </a:lnTo>
                <a:lnTo>
                  <a:pt x="1087" y="666"/>
                </a:lnTo>
                <a:lnTo>
                  <a:pt x="1087" y="666"/>
                </a:lnTo>
                <a:lnTo>
                  <a:pt x="1087" y="666"/>
                </a:lnTo>
                <a:lnTo>
                  <a:pt x="1087" y="666"/>
                </a:lnTo>
                <a:lnTo>
                  <a:pt x="1085" y="666"/>
                </a:lnTo>
                <a:lnTo>
                  <a:pt x="1085" y="666"/>
                </a:lnTo>
                <a:lnTo>
                  <a:pt x="1084" y="666"/>
                </a:lnTo>
                <a:lnTo>
                  <a:pt x="1084" y="668"/>
                </a:lnTo>
                <a:lnTo>
                  <a:pt x="1077" y="673"/>
                </a:lnTo>
                <a:lnTo>
                  <a:pt x="1077" y="673"/>
                </a:lnTo>
                <a:lnTo>
                  <a:pt x="1077" y="675"/>
                </a:lnTo>
                <a:lnTo>
                  <a:pt x="1077" y="675"/>
                </a:lnTo>
                <a:lnTo>
                  <a:pt x="1075" y="673"/>
                </a:lnTo>
                <a:lnTo>
                  <a:pt x="1075" y="673"/>
                </a:lnTo>
                <a:lnTo>
                  <a:pt x="1074" y="671"/>
                </a:lnTo>
                <a:lnTo>
                  <a:pt x="1074" y="671"/>
                </a:lnTo>
                <a:lnTo>
                  <a:pt x="1074" y="671"/>
                </a:lnTo>
                <a:lnTo>
                  <a:pt x="1072" y="671"/>
                </a:lnTo>
                <a:lnTo>
                  <a:pt x="1072" y="671"/>
                </a:lnTo>
                <a:lnTo>
                  <a:pt x="1070" y="673"/>
                </a:lnTo>
                <a:lnTo>
                  <a:pt x="1069" y="673"/>
                </a:lnTo>
                <a:lnTo>
                  <a:pt x="1065" y="673"/>
                </a:lnTo>
                <a:lnTo>
                  <a:pt x="1064" y="673"/>
                </a:lnTo>
                <a:lnTo>
                  <a:pt x="1064" y="673"/>
                </a:lnTo>
                <a:lnTo>
                  <a:pt x="1064" y="673"/>
                </a:lnTo>
                <a:lnTo>
                  <a:pt x="1064" y="673"/>
                </a:lnTo>
                <a:lnTo>
                  <a:pt x="1062" y="671"/>
                </a:lnTo>
                <a:lnTo>
                  <a:pt x="1062" y="671"/>
                </a:lnTo>
                <a:lnTo>
                  <a:pt x="1062" y="671"/>
                </a:lnTo>
                <a:lnTo>
                  <a:pt x="1060" y="670"/>
                </a:lnTo>
                <a:lnTo>
                  <a:pt x="1060" y="670"/>
                </a:lnTo>
                <a:lnTo>
                  <a:pt x="1059" y="670"/>
                </a:lnTo>
                <a:lnTo>
                  <a:pt x="1057" y="670"/>
                </a:lnTo>
                <a:lnTo>
                  <a:pt x="1055" y="670"/>
                </a:lnTo>
                <a:lnTo>
                  <a:pt x="1054" y="670"/>
                </a:lnTo>
                <a:lnTo>
                  <a:pt x="1054" y="670"/>
                </a:lnTo>
                <a:lnTo>
                  <a:pt x="1054" y="668"/>
                </a:lnTo>
                <a:lnTo>
                  <a:pt x="1054" y="668"/>
                </a:lnTo>
                <a:lnTo>
                  <a:pt x="1054" y="668"/>
                </a:lnTo>
                <a:lnTo>
                  <a:pt x="1054" y="668"/>
                </a:lnTo>
                <a:lnTo>
                  <a:pt x="1052" y="668"/>
                </a:lnTo>
                <a:lnTo>
                  <a:pt x="1052" y="668"/>
                </a:lnTo>
                <a:lnTo>
                  <a:pt x="1052" y="668"/>
                </a:lnTo>
                <a:lnTo>
                  <a:pt x="1050" y="668"/>
                </a:lnTo>
                <a:lnTo>
                  <a:pt x="1048" y="668"/>
                </a:lnTo>
                <a:lnTo>
                  <a:pt x="1048" y="670"/>
                </a:lnTo>
                <a:lnTo>
                  <a:pt x="1048" y="670"/>
                </a:lnTo>
                <a:lnTo>
                  <a:pt x="1047" y="671"/>
                </a:lnTo>
                <a:lnTo>
                  <a:pt x="1047" y="671"/>
                </a:lnTo>
                <a:lnTo>
                  <a:pt x="1045" y="671"/>
                </a:lnTo>
                <a:lnTo>
                  <a:pt x="1043" y="673"/>
                </a:lnTo>
                <a:lnTo>
                  <a:pt x="1043" y="673"/>
                </a:lnTo>
                <a:lnTo>
                  <a:pt x="1042" y="673"/>
                </a:lnTo>
                <a:lnTo>
                  <a:pt x="1040" y="673"/>
                </a:lnTo>
                <a:lnTo>
                  <a:pt x="1040" y="673"/>
                </a:lnTo>
                <a:lnTo>
                  <a:pt x="1040" y="673"/>
                </a:lnTo>
                <a:lnTo>
                  <a:pt x="1038" y="670"/>
                </a:lnTo>
                <a:lnTo>
                  <a:pt x="1037" y="670"/>
                </a:lnTo>
                <a:lnTo>
                  <a:pt x="1037" y="670"/>
                </a:lnTo>
                <a:lnTo>
                  <a:pt x="1037" y="670"/>
                </a:lnTo>
                <a:lnTo>
                  <a:pt x="1035" y="670"/>
                </a:lnTo>
                <a:lnTo>
                  <a:pt x="1035" y="670"/>
                </a:lnTo>
                <a:lnTo>
                  <a:pt x="1033" y="670"/>
                </a:lnTo>
                <a:lnTo>
                  <a:pt x="1033" y="670"/>
                </a:lnTo>
                <a:lnTo>
                  <a:pt x="1033" y="670"/>
                </a:lnTo>
                <a:lnTo>
                  <a:pt x="1032" y="670"/>
                </a:lnTo>
                <a:lnTo>
                  <a:pt x="1032" y="670"/>
                </a:lnTo>
                <a:lnTo>
                  <a:pt x="1027" y="665"/>
                </a:lnTo>
                <a:lnTo>
                  <a:pt x="1027" y="665"/>
                </a:lnTo>
                <a:lnTo>
                  <a:pt x="1025" y="665"/>
                </a:lnTo>
                <a:lnTo>
                  <a:pt x="1017" y="663"/>
                </a:lnTo>
                <a:lnTo>
                  <a:pt x="1018" y="658"/>
                </a:lnTo>
                <a:lnTo>
                  <a:pt x="1020" y="656"/>
                </a:lnTo>
                <a:lnTo>
                  <a:pt x="1032" y="648"/>
                </a:lnTo>
                <a:lnTo>
                  <a:pt x="1033" y="646"/>
                </a:lnTo>
                <a:lnTo>
                  <a:pt x="1035" y="644"/>
                </a:lnTo>
                <a:lnTo>
                  <a:pt x="1037" y="641"/>
                </a:lnTo>
                <a:lnTo>
                  <a:pt x="1040" y="641"/>
                </a:lnTo>
                <a:lnTo>
                  <a:pt x="1040" y="639"/>
                </a:lnTo>
                <a:lnTo>
                  <a:pt x="1038" y="638"/>
                </a:lnTo>
                <a:lnTo>
                  <a:pt x="1038" y="638"/>
                </a:lnTo>
                <a:lnTo>
                  <a:pt x="1037" y="636"/>
                </a:lnTo>
                <a:lnTo>
                  <a:pt x="1037" y="636"/>
                </a:lnTo>
                <a:lnTo>
                  <a:pt x="1037" y="636"/>
                </a:lnTo>
                <a:lnTo>
                  <a:pt x="1035" y="634"/>
                </a:lnTo>
                <a:lnTo>
                  <a:pt x="1035" y="634"/>
                </a:lnTo>
                <a:lnTo>
                  <a:pt x="1035" y="634"/>
                </a:lnTo>
                <a:lnTo>
                  <a:pt x="1035" y="634"/>
                </a:lnTo>
                <a:lnTo>
                  <a:pt x="1033" y="633"/>
                </a:lnTo>
                <a:lnTo>
                  <a:pt x="1033" y="633"/>
                </a:lnTo>
                <a:lnTo>
                  <a:pt x="1032" y="633"/>
                </a:lnTo>
                <a:lnTo>
                  <a:pt x="1030" y="634"/>
                </a:lnTo>
                <a:lnTo>
                  <a:pt x="1025" y="634"/>
                </a:lnTo>
                <a:lnTo>
                  <a:pt x="1023" y="634"/>
                </a:lnTo>
                <a:lnTo>
                  <a:pt x="1022" y="636"/>
                </a:lnTo>
                <a:lnTo>
                  <a:pt x="1020" y="636"/>
                </a:lnTo>
                <a:lnTo>
                  <a:pt x="1020" y="636"/>
                </a:lnTo>
                <a:lnTo>
                  <a:pt x="1020" y="636"/>
                </a:lnTo>
                <a:lnTo>
                  <a:pt x="1018" y="638"/>
                </a:lnTo>
                <a:lnTo>
                  <a:pt x="1018" y="639"/>
                </a:lnTo>
                <a:lnTo>
                  <a:pt x="1017" y="639"/>
                </a:lnTo>
                <a:lnTo>
                  <a:pt x="1017" y="641"/>
                </a:lnTo>
                <a:lnTo>
                  <a:pt x="1017" y="643"/>
                </a:lnTo>
                <a:lnTo>
                  <a:pt x="1015" y="643"/>
                </a:lnTo>
                <a:lnTo>
                  <a:pt x="1013" y="648"/>
                </a:lnTo>
                <a:lnTo>
                  <a:pt x="1013" y="648"/>
                </a:lnTo>
                <a:lnTo>
                  <a:pt x="1013" y="648"/>
                </a:lnTo>
                <a:lnTo>
                  <a:pt x="1011" y="648"/>
                </a:lnTo>
                <a:lnTo>
                  <a:pt x="1010" y="648"/>
                </a:lnTo>
                <a:lnTo>
                  <a:pt x="1010" y="648"/>
                </a:lnTo>
                <a:lnTo>
                  <a:pt x="1010" y="648"/>
                </a:lnTo>
                <a:lnTo>
                  <a:pt x="1005" y="651"/>
                </a:lnTo>
                <a:lnTo>
                  <a:pt x="1005" y="651"/>
                </a:lnTo>
                <a:lnTo>
                  <a:pt x="1003" y="651"/>
                </a:lnTo>
                <a:lnTo>
                  <a:pt x="1003" y="651"/>
                </a:lnTo>
                <a:lnTo>
                  <a:pt x="1001" y="653"/>
                </a:lnTo>
                <a:lnTo>
                  <a:pt x="1001" y="653"/>
                </a:lnTo>
                <a:lnTo>
                  <a:pt x="1000" y="653"/>
                </a:lnTo>
                <a:lnTo>
                  <a:pt x="1000" y="653"/>
                </a:lnTo>
                <a:lnTo>
                  <a:pt x="1000" y="653"/>
                </a:lnTo>
                <a:lnTo>
                  <a:pt x="998" y="654"/>
                </a:lnTo>
                <a:lnTo>
                  <a:pt x="998" y="654"/>
                </a:lnTo>
                <a:lnTo>
                  <a:pt x="996" y="654"/>
                </a:lnTo>
                <a:lnTo>
                  <a:pt x="996" y="654"/>
                </a:lnTo>
                <a:lnTo>
                  <a:pt x="993" y="654"/>
                </a:lnTo>
                <a:lnTo>
                  <a:pt x="991" y="654"/>
                </a:lnTo>
                <a:lnTo>
                  <a:pt x="991" y="654"/>
                </a:lnTo>
                <a:lnTo>
                  <a:pt x="990" y="654"/>
                </a:lnTo>
                <a:lnTo>
                  <a:pt x="988" y="654"/>
                </a:lnTo>
                <a:lnTo>
                  <a:pt x="986" y="654"/>
                </a:lnTo>
                <a:lnTo>
                  <a:pt x="985" y="654"/>
                </a:lnTo>
                <a:lnTo>
                  <a:pt x="983" y="654"/>
                </a:lnTo>
                <a:lnTo>
                  <a:pt x="983" y="654"/>
                </a:lnTo>
                <a:lnTo>
                  <a:pt x="983" y="656"/>
                </a:lnTo>
                <a:lnTo>
                  <a:pt x="983" y="656"/>
                </a:lnTo>
                <a:lnTo>
                  <a:pt x="983" y="658"/>
                </a:lnTo>
                <a:lnTo>
                  <a:pt x="983" y="658"/>
                </a:lnTo>
                <a:lnTo>
                  <a:pt x="983" y="659"/>
                </a:lnTo>
                <a:lnTo>
                  <a:pt x="983" y="659"/>
                </a:lnTo>
                <a:lnTo>
                  <a:pt x="983" y="659"/>
                </a:lnTo>
                <a:lnTo>
                  <a:pt x="981" y="661"/>
                </a:lnTo>
                <a:lnTo>
                  <a:pt x="981" y="661"/>
                </a:lnTo>
                <a:lnTo>
                  <a:pt x="981" y="663"/>
                </a:lnTo>
                <a:lnTo>
                  <a:pt x="981" y="663"/>
                </a:lnTo>
                <a:lnTo>
                  <a:pt x="983" y="665"/>
                </a:lnTo>
                <a:lnTo>
                  <a:pt x="983" y="665"/>
                </a:lnTo>
                <a:lnTo>
                  <a:pt x="983" y="665"/>
                </a:lnTo>
                <a:lnTo>
                  <a:pt x="983" y="665"/>
                </a:lnTo>
                <a:lnTo>
                  <a:pt x="983" y="666"/>
                </a:lnTo>
                <a:lnTo>
                  <a:pt x="983" y="666"/>
                </a:lnTo>
                <a:lnTo>
                  <a:pt x="983" y="668"/>
                </a:lnTo>
                <a:lnTo>
                  <a:pt x="983" y="668"/>
                </a:lnTo>
                <a:lnTo>
                  <a:pt x="983" y="670"/>
                </a:lnTo>
                <a:lnTo>
                  <a:pt x="981" y="670"/>
                </a:lnTo>
                <a:lnTo>
                  <a:pt x="981" y="670"/>
                </a:lnTo>
                <a:lnTo>
                  <a:pt x="981" y="671"/>
                </a:lnTo>
                <a:lnTo>
                  <a:pt x="981" y="671"/>
                </a:lnTo>
                <a:lnTo>
                  <a:pt x="981" y="673"/>
                </a:lnTo>
                <a:lnTo>
                  <a:pt x="981" y="673"/>
                </a:lnTo>
                <a:lnTo>
                  <a:pt x="980" y="673"/>
                </a:lnTo>
                <a:lnTo>
                  <a:pt x="980" y="675"/>
                </a:lnTo>
                <a:lnTo>
                  <a:pt x="980" y="676"/>
                </a:lnTo>
                <a:lnTo>
                  <a:pt x="978" y="676"/>
                </a:lnTo>
                <a:lnTo>
                  <a:pt x="980" y="676"/>
                </a:lnTo>
                <a:lnTo>
                  <a:pt x="980" y="678"/>
                </a:lnTo>
                <a:lnTo>
                  <a:pt x="980" y="678"/>
                </a:lnTo>
                <a:lnTo>
                  <a:pt x="980" y="678"/>
                </a:lnTo>
                <a:lnTo>
                  <a:pt x="978" y="680"/>
                </a:lnTo>
                <a:lnTo>
                  <a:pt x="978" y="680"/>
                </a:lnTo>
                <a:lnTo>
                  <a:pt x="976" y="683"/>
                </a:lnTo>
                <a:lnTo>
                  <a:pt x="976" y="683"/>
                </a:lnTo>
                <a:lnTo>
                  <a:pt x="976" y="685"/>
                </a:lnTo>
                <a:lnTo>
                  <a:pt x="976" y="685"/>
                </a:lnTo>
                <a:lnTo>
                  <a:pt x="976" y="686"/>
                </a:lnTo>
                <a:lnTo>
                  <a:pt x="976" y="686"/>
                </a:lnTo>
                <a:lnTo>
                  <a:pt x="976" y="688"/>
                </a:lnTo>
                <a:lnTo>
                  <a:pt x="976" y="688"/>
                </a:lnTo>
                <a:lnTo>
                  <a:pt x="976" y="688"/>
                </a:lnTo>
                <a:lnTo>
                  <a:pt x="976" y="690"/>
                </a:lnTo>
                <a:lnTo>
                  <a:pt x="976" y="690"/>
                </a:lnTo>
                <a:lnTo>
                  <a:pt x="976" y="691"/>
                </a:lnTo>
                <a:lnTo>
                  <a:pt x="976" y="691"/>
                </a:lnTo>
                <a:lnTo>
                  <a:pt x="976" y="691"/>
                </a:lnTo>
                <a:lnTo>
                  <a:pt x="976" y="693"/>
                </a:lnTo>
                <a:lnTo>
                  <a:pt x="975" y="695"/>
                </a:lnTo>
                <a:lnTo>
                  <a:pt x="975" y="696"/>
                </a:lnTo>
                <a:lnTo>
                  <a:pt x="975" y="696"/>
                </a:lnTo>
                <a:lnTo>
                  <a:pt x="975" y="696"/>
                </a:lnTo>
                <a:lnTo>
                  <a:pt x="973" y="696"/>
                </a:lnTo>
                <a:lnTo>
                  <a:pt x="973" y="696"/>
                </a:lnTo>
                <a:lnTo>
                  <a:pt x="969" y="698"/>
                </a:lnTo>
                <a:lnTo>
                  <a:pt x="968" y="700"/>
                </a:lnTo>
                <a:lnTo>
                  <a:pt x="966" y="700"/>
                </a:lnTo>
                <a:lnTo>
                  <a:pt x="964" y="700"/>
                </a:lnTo>
                <a:lnTo>
                  <a:pt x="963" y="700"/>
                </a:lnTo>
                <a:lnTo>
                  <a:pt x="963" y="700"/>
                </a:lnTo>
                <a:lnTo>
                  <a:pt x="961" y="698"/>
                </a:lnTo>
                <a:lnTo>
                  <a:pt x="961" y="700"/>
                </a:lnTo>
                <a:lnTo>
                  <a:pt x="961" y="700"/>
                </a:lnTo>
                <a:lnTo>
                  <a:pt x="961" y="702"/>
                </a:lnTo>
                <a:lnTo>
                  <a:pt x="961" y="702"/>
                </a:lnTo>
                <a:lnTo>
                  <a:pt x="961" y="702"/>
                </a:lnTo>
                <a:lnTo>
                  <a:pt x="961" y="702"/>
                </a:lnTo>
                <a:lnTo>
                  <a:pt x="959" y="703"/>
                </a:lnTo>
                <a:lnTo>
                  <a:pt x="958" y="705"/>
                </a:lnTo>
                <a:lnTo>
                  <a:pt x="958" y="705"/>
                </a:lnTo>
                <a:lnTo>
                  <a:pt x="956" y="703"/>
                </a:lnTo>
                <a:lnTo>
                  <a:pt x="956" y="703"/>
                </a:lnTo>
                <a:lnTo>
                  <a:pt x="956" y="703"/>
                </a:lnTo>
                <a:lnTo>
                  <a:pt x="949" y="702"/>
                </a:lnTo>
                <a:lnTo>
                  <a:pt x="948" y="703"/>
                </a:lnTo>
                <a:lnTo>
                  <a:pt x="943" y="705"/>
                </a:lnTo>
                <a:lnTo>
                  <a:pt x="943" y="705"/>
                </a:lnTo>
                <a:lnTo>
                  <a:pt x="941" y="705"/>
                </a:lnTo>
                <a:lnTo>
                  <a:pt x="941" y="707"/>
                </a:lnTo>
                <a:lnTo>
                  <a:pt x="941" y="710"/>
                </a:lnTo>
                <a:lnTo>
                  <a:pt x="941" y="710"/>
                </a:lnTo>
                <a:lnTo>
                  <a:pt x="941" y="712"/>
                </a:lnTo>
                <a:lnTo>
                  <a:pt x="941" y="712"/>
                </a:lnTo>
                <a:lnTo>
                  <a:pt x="941" y="712"/>
                </a:lnTo>
                <a:lnTo>
                  <a:pt x="938" y="715"/>
                </a:lnTo>
                <a:lnTo>
                  <a:pt x="938" y="715"/>
                </a:lnTo>
                <a:lnTo>
                  <a:pt x="938" y="715"/>
                </a:lnTo>
                <a:lnTo>
                  <a:pt x="936" y="715"/>
                </a:lnTo>
                <a:lnTo>
                  <a:pt x="938" y="715"/>
                </a:lnTo>
                <a:lnTo>
                  <a:pt x="938" y="717"/>
                </a:lnTo>
                <a:lnTo>
                  <a:pt x="938" y="717"/>
                </a:lnTo>
                <a:lnTo>
                  <a:pt x="938" y="717"/>
                </a:lnTo>
                <a:lnTo>
                  <a:pt x="938" y="717"/>
                </a:lnTo>
                <a:lnTo>
                  <a:pt x="938" y="717"/>
                </a:lnTo>
                <a:lnTo>
                  <a:pt x="938" y="717"/>
                </a:lnTo>
                <a:lnTo>
                  <a:pt x="938" y="718"/>
                </a:lnTo>
                <a:lnTo>
                  <a:pt x="938" y="718"/>
                </a:lnTo>
                <a:lnTo>
                  <a:pt x="938" y="718"/>
                </a:lnTo>
                <a:lnTo>
                  <a:pt x="938" y="718"/>
                </a:lnTo>
                <a:lnTo>
                  <a:pt x="938" y="720"/>
                </a:lnTo>
                <a:lnTo>
                  <a:pt x="938" y="720"/>
                </a:lnTo>
                <a:lnTo>
                  <a:pt x="932" y="722"/>
                </a:lnTo>
                <a:lnTo>
                  <a:pt x="932" y="722"/>
                </a:lnTo>
                <a:lnTo>
                  <a:pt x="931" y="722"/>
                </a:lnTo>
                <a:lnTo>
                  <a:pt x="931" y="720"/>
                </a:lnTo>
                <a:lnTo>
                  <a:pt x="929" y="720"/>
                </a:lnTo>
                <a:lnTo>
                  <a:pt x="929" y="718"/>
                </a:lnTo>
                <a:lnTo>
                  <a:pt x="929" y="718"/>
                </a:lnTo>
                <a:lnTo>
                  <a:pt x="929" y="718"/>
                </a:lnTo>
                <a:lnTo>
                  <a:pt x="927" y="717"/>
                </a:lnTo>
                <a:lnTo>
                  <a:pt x="927" y="717"/>
                </a:lnTo>
                <a:lnTo>
                  <a:pt x="927" y="715"/>
                </a:lnTo>
                <a:lnTo>
                  <a:pt x="926" y="715"/>
                </a:lnTo>
                <a:lnTo>
                  <a:pt x="924" y="715"/>
                </a:lnTo>
                <a:lnTo>
                  <a:pt x="912" y="712"/>
                </a:lnTo>
                <a:lnTo>
                  <a:pt x="911" y="710"/>
                </a:lnTo>
                <a:lnTo>
                  <a:pt x="909" y="712"/>
                </a:lnTo>
                <a:lnTo>
                  <a:pt x="909" y="713"/>
                </a:lnTo>
                <a:lnTo>
                  <a:pt x="909" y="713"/>
                </a:lnTo>
                <a:lnTo>
                  <a:pt x="907" y="715"/>
                </a:lnTo>
                <a:lnTo>
                  <a:pt x="907" y="715"/>
                </a:lnTo>
                <a:lnTo>
                  <a:pt x="906" y="715"/>
                </a:lnTo>
                <a:lnTo>
                  <a:pt x="906" y="715"/>
                </a:lnTo>
                <a:lnTo>
                  <a:pt x="906" y="715"/>
                </a:lnTo>
                <a:lnTo>
                  <a:pt x="904" y="717"/>
                </a:lnTo>
                <a:lnTo>
                  <a:pt x="904" y="717"/>
                </a:lnTo>
                <a:lnTo>
                  <a:pt x="904" y="717"/>
                </a:lnTo>
                <a:lnTo>
                  <a:pt x="897" y="715"/>
                </a:lnTo>
                <a:lnTo>
                  <a:pt x="896" y="717"/>
                </a:lnTo>
                <a:lnTo>
                  <a:pt x="894" y="717"/>
                </a:lnTo>
                <a:lnTo>
                  <a:pt x="892" y="717"/>
                </a:lnTo>
                <a:lnTo>
                  <a:pt x="892" y="717"/>
                </a:lnTo>
                <a:lnTo>
                  <a:pt x="890" y="717"/>
                </a:lnTo>
                <a:lnTo>
                  <a:pt x="890" y="715"/>
                </a:lnTo>
                <a:lnTo>
                  <a:pt x="889" y="715"/>
                </a:lnTo>
                <a:lnTo>
                  <a:pt x="885" y="715"/>
                </a:lnTo>
                <a:lnTo>
                  <a:pt x="884" y="715"/>
                </a:lnTo>
                <a:lnTo>
                  <a:pt x="880" y="715"/>
                </a:lnTo>
                <a:lnTo>
                  <a:pt x="879" y="715"/>
                </a:lnTo>
                <a:lnTo>
                  <a:pt x="879" y="715"/>
                </a:lnTo>
                <a:lnTo>
                  <a:pt x="879" y="715"/>
                </a:lnTo>
                <a:lnTo>
                  <a:pt x="877" y="713"/>
                </a:lnTo>
                <a:lnTo>
                  <a:pt x="877" y="713"/>
                </a:lnTo>
                <a:lnTo>
                  <a:pt x="877" y="713"/>
                </a:lnTo>
                <a:lnTo>
                  <a:pt x="877" y="712"/>
                </a:lnTo>
                <a:lnTo>
                  <a:pt x="877" y="712"/>
                </a:lnTo>
                <a:lnTo>
                  <a:pt x="870" y="710"/>
                </a:lnTo>
                <a:lnTo>
                  <a:pt x="870" y="710"/>
                </a:lnTo>
                <a:lnTo>
                  <a:pt x="870" y="710"/>
                </a:lnTo>
                <a:lnTo>
                  <a:pt x="870" y="710"/>
                </a:lnTo>
                <a:lnTo>
                  <a:pt x="870" y="710"/>
                </a:lnTo>
                <a:lnTo>
                  <a:pt x="869" y="708"/>
                </a:lnTo>
                <a:lnTo>
                  <a:pt x="869" y="708"/>
                </a:lnTo>
                <a:lnTo>
                  <a:pt x="869" y="708"/>
                </a:lnTo>
                <a:lnTo>
                  <a:pt x="869" y="708"/>
                </a:lnTo>
                <a:lnTo>
                  <a:pt x="869" y="707"/>
                </a:lnTo>
                <a:lnTo>
                  <a:pt x="869" y="707"/>
                </a:lnTo>
                <a:lnTo>
                  <a:pt x="869" y="705"/>
                </a:lnTo>
                <a:lnTo>
                  <a:pt x="869" y="705"/>
                </a:lnTo>
                <a:lnTo>
                  <a:pt x="867" y="703"/>
                </a:lnTo>
                <a:lnTo>
                  <a:pt x="867" y="703"/>
                </a:lnTo>
                <a:lnTo>
                  <a:pt x="867" y="703"/>
                </a:lnTo>
                <a:lnTo>
                  <a:pt x="867" y="703"/>
                </a:lnTo>
                <a:lnTo>
                  <a:pt x="867" y="702"/>
                </a:lnTo>
                <a:lnTo>
                  <a:pt x="867" y="702"/>
                </a:lnTo>
                <a:lnTo>
                  <a:pt x="865" y="702"/>
                </a:lnTo>
                <a:lnTo>
                  <a:pt x="865" y="702"/>
                </a:lnTo>
                <a:lnTo>
                  <a:pt x="865" y="700"/>
                </a:lnTo>
                <a:lnTo>
                  <a:pt x="865" y="698"/>
                </a:lnTo>
                <a:lnTo>
                  <a:pt x="865" y="698"/>
                </a:lnTo>
                <a:lnTo>
                  <a:pt x="867" y="696"/>
                </a:lnTo>
                <a:lnTo>
                  <a:pt x="867" y="695"/>
                </a:lnTo>
                <a:lnTo>
                  <a:pt x="867" y="695"/>
                </a:lnTo>
                <a:lnTo>
                  <a:pt x="867" y="695"/>
                </a:lnTo>
                <a:lnTo>
                  <a:pt x="867" y="693"/>
                </a:lnTo>
                <a:lnTo>
                  <a:pt x="867" y="693"/>
                </a:lnTo>
                <a:lnTo>
                  <a:pt x="867" y="693"/>
                </a:lnTo>
                <a:lnTo>
                  <a:pt x="865" y="693"/>
                </a:lnTo>
                <a:lnTo>
                  <a:pt x="862" y="693"/>
                </a:lnTo>
                <a:lnTo>
                  <a:pt x="862" y="693"/>
                </a:lnTo>
                <a:lnTo>
                  <a:pt x="860" y="693"/>
                </a:lnTo>
                <a:lnTo>
                  <a:pt x="859" y="695"/>
                </a:lnTo>
                <a:lnTo>
                  <a:pt x="857" y="696"/>
                </a:lnTo>
                <a:lnTo>
                  <a:pt x="857" y="698"/>
                </a:lnTo>
                <a:lnTo>
                  <a:pt x="857" y="698"/>
                </a:lnTo>
                <a:lnTo>
                  <a:pt x="855" y="698"/>
                </a:lnTo>
                <a:lnTo>
                  <a:pt x="855" y="700"/>
                </a:lnTo>
                <a:lnTo>
                  <a:pt x="855" y="702"/>
                </a:lnTo>
                <a:lnTo>
                  <a:pt x="855" y="702"/>
                </a:lnTo>
                <a:lnTo>
                  <a:pt x="855" y="702"/>
                </a:lnTo>
                <a:lnTo>
                  <a:pt x="853" y="703"/>
                </a:lnTo>
                <a:lnTo>
                  <a:pt x="853" y="703"/>
                </a:lnTo>
                <a:lnTo>
                  <a:pt x="853" y="703"/>
                </a:lnTo>
                <a:lnTo>
                  <a:pt x="853" y="703"/>
                </a:lnTo>
                <a:lnTo>
                  <a:pt x="842" y="703"/>
                </a:lnTo>
                <a:lnTo>
                  <a:pt x="842" y="703"/>
                </a:lnTo>
                <a:lnTo>
                  <a:pt x="840" y="703"/>
                </a:lnTo>
                <a:lnTo>
                  <a:pt x="840" y="703"/>
                </a:lnTo>
                <a:lnTo>
                  <a:pt x="840" y="702"/>
                </a:lnTo>
                <a:lnTo>
                  <a:pt x="838" y="702"/>
                </a:lnTo>
                <a:lnTo>
                  <a:pt x="838" y="700"/>
                </a:lnTo>
                <a:lnTo>
                  <a:pt x="835" y="698"/>
                </a:lnTo>
                <a:lnTo>
                  <a:pt x="835" y="698"/>
                </a:lnTo>
                <a:lnTo>
                  <a:pt x="825" y="700"/>
                </a:lnTo>
                <a:lnTo>
                  <a:pt x="823" y="700"/>
                </a:lnTo>
                <a:lnTo>
                  <a:pt x="823" y="702"/>
                </a:lnTo>
                <a:lnTo>
                  <a:pt x="823" y="702"/>
                </a:lnTo>
                <a:lnTo>
                  <a:pt x="823" y="702"/>
                </a:lnTo>
                <a:lnTo>
                  <a:pt x="822" y="703"/>
                </a:lnTo>
                <a:lnTo>
                  <a:pt x="822" y="705"/>
                </a:lnTo>
                <a:lnTo>
                  <a:pt x="822" y="705"/>
                </a:lnTo>
                <a:lnTo>
                  <a:pt x="822" y="705"/>
                </a:lnTo>
                <a:lnTo>
                  <a:pt x="820" y="705"/>
                </a:lnTo>
                <a:lnTo>
                  <a:pt x="820" y="705"/>
                </a:lnTo>
                <a:lnTo>
                  <a:pt x="820" y="703"/>
                </a:lnTo>
                <a:lnTo>
                  <a:pt x="818" y="703"/>
                </a:lnTo>
                <a:lnTo>
                  <a:pt x="818" y="702"/>
                </a:lnTo>
                <a:lnTo>
                  <a:pt x="818" y="702"/>
                </a:lnTo>
                <a:lnTo>
                  <a:pt x="818" y="702"/>
                </a:lnTo>
                <a:lnTo>
                  <a:pt x="816" y="702"/>
                </a:lnTo>
                <a:lnTo>
                  <a:pt x="816" y="700"/>
                </a:lnTo>
                <a:lnTo>
                  <a:pt x="816" y="700"/>
                </a:lnTo>
                <a:lnTo>
                  <a:pt x="815" y="698"/>
                </a:lnTo>
                <a:lnTo>
                  <a:pt x="813" y="698"/>
                </a:lnTo>
                <a:lnTo>
                  <a:pt x="813" y="696"/>
                </a:lnTo>
                <a:lnTo>
                  <a:pt x="810" y="696"/>
                </a:lnTo>
                <a:lnTo>
                  <a:pt x="810" y="696"/>
                </a:lnTo>
                <a:lnTo>
                  <a:pt x="810" y="696"/>
                </a:lnTo>
                <a:lnTo>
                  <a:pt x="808" y="696"/>
                </a:lnTo>
                <a:lnTo>
                  <a:pt x="808" y="695"/>
                </a:lnTo>
                <a:lnTo>
                  <a:pt x="808" y="695"/>
                </a:lnTo>
                <a:lnTo>
                  <a:pt x="808" y="693"/>
                </a:lnTo>
                <a:lnTo>
                  <a:pt x="808" y="693"/>
                </a:lnTo>
                <a:lnTo>
                  <a:pt x="808" y="691"/>
                </a:lnTo>
                <a:lnTo>
                  <a:pt x="808" y="691"/>
                </a:lnTo>
                <a:lnTo>
                  <a:pt x="808" y="691"/>
                </a:lnTo>
                <a:lnTo>
                  <a:pt x="808" y="688"/>
                </a:lnTo>
                <a:lnTo>
                  <a:pt x="806" y="688"/>
                </a:lnTo>
                <a:lnTo>
                  <a:pt x="806" y="688"/>
                </a:lnTo>
                <a:lnTo>
                  <a:pt x="805" y="688"/>
                </a:lnTo>
                <a:lnTo>
                  <a:pt x="800" y="688"/>
                </a:lnTo>
                <a:lnTo>
                  <a:pt x="800" y="690"/>
                </a:lnTo>
                <a:lnTo>
                  <a:pt x="800" y="690"/>
                </a:lnTo>
                <a:lnTo>
                  <a:pt x="798" y="690"/>
                </a:lnTo>
                <a:lnTo>
                  <a:pt x="798" y="691"/>
                </a:lnTo>
                <a:lnTo>
                  <a:pt x="798" y="691"/>
                </a:lnTo>
                <a:lnTo>
                  <a:pt x="798" y="691"/>
                </a:lnTo>
                <a:lnTo>
                  <a:pt x="798" y="693"/>
                </a:lnTo>
                <a:lnTo>
                  <a:pt x="798" y="693"/>
                </a:lnTo>
                <a:lnTo>
                  <a:pt x="798" y="693"/>
                </a:lnTo>
                <a:lnTo>
                  <a:pt x="798" y="693"/>
                </a:lnTo>
                <a:lnTo>
                  <a:pt x="798" y="695"/>
                </a:lnTo>
                <a:lnTo>
                  <a:pt x="798" y="695"/>
                </a:lnTo>
                <a:lnTo>
                  <a:pt x="798" y="695"/>
                </a:lnTo>
                <a:lnTo>
                  <a:pt x="798" y="696"/>
                </a:lnTo>
                <a:lnTo>
                  <a:pt x="798" y="696"/>
                </a:lnTo>
                <a:lnTo>
                  <a:pt x="796" y="698"/>
                </a:lnTo>
                <a:lnTo>
                  <a:pt x="796" y="698"/>
                </a:lnTo>
                <a:lnTo>
                  <a:pt x="796" y="698"/>
                </a:lnTo>
                <a:lnTo>
                  <a:pt x="796" y="698"/>
                </a:lnTo>
                <a:lnTo>
                  <a:pt x="796" y="700"/>
                </a:lnTo>
                <a:lnTo>
                  <a:pt x="796" y="700"/>
                </a:lnTo>
                <a:lnTo>
                  <a:pt x="796" y="700"/>
                </a:lnTo>
                <a:lnTo>
                  <a:pt x="796" y="700"/>
                </a:lnTo>
                <a:lnTo>
                  <a:pt x="796" y="702"/>
                </a:lnTo>
                <a:lnTo>
                  <a:pt x="796" y="702"/>
                </a:lnTo>
                <a:lnTo>
                  <a:pt x="796" y="702"/>
                </a:lnTo>
                <a:lnTo>
                  <a:pt x="795" y="703"/>
                </a:lnTo>
                <a:lnTo>
                  <a:pt x="795" y="705"/>
                </a:lnTo>
                <a:lnTo>
                  <a:pt x="795" y="705"/>
                </a:lnTo>
                <a:lnTo>
                  <a:pt x="796" y="705"/>
                </a:lnTo>
                <a:lnTo>
                  <a:pt x="796" y="707"/>
                </a:lnTo>
                <a:lnTo>
                  <a:pt x="798" y="708"/>
                </a:lnTo>
                <a:lnTo>
                  <a:pt x="798" y="708"/>
                </a:lnTo>
                <a:lnTo>
                  <a:pt x="798" y="708"/>
                </a:lnTo>
                <a:lnTo>
                  <a:pt x="798" y="708"/>
                </a:lnTo>
                <a:lnTo>
                  <a:pt x="798" y="710"/>
                </a:lnTo>
                <a:lnTo>
                  <a:pt x="795" y="712"/>
                </a:lnTo>
                <a:lnTo>
                  <a:pt x="791" y="713"/>
                </a:lnTo>
                <a:lnTo>
                  <a:pt x="791" y="713"/>
                </a:lnTo>
                <a:lnTo>
                  <a:pt x="791" y="713"/>
                </a:lnTo>
                <a:lnTo>
                  <a:pt x="791" y="713"/>
                </a:lnTo>
                <a:lnTo>
                  <a:pt x="791" y="715"/>
                </a:lnTo>
                <a:lnTo>
                  <a:pt x="791" y="717"/>
                </a:lnTo>
                <a:lnTo>
                  <a:pt x="790" y="718"/>
                </a:lnTo>
                <a:lnTo>
                  <a:pt x="788" y="718"/>
                </a:lnTo>
                <a:lnTo>
                  <a:pt x="788" y="718"/>
                </a:lnTo>
                <a:lnTo>
                  <a:pt x="786" y="718"/>
                </a:lnTo>
                <a:lnTo>
                  <a:pt x="780" y="717"/>
                </a:lnTo>
                <a:lnTo>
                  <a:pt x="780" y="717"/>
                </a:lnTo>
                <a:lnTo>
                  <a:pt x="778" y="717"/>
                </a:lnTo>
                <a:lnTo>
                  <a:pt x="776" y="717"/>
                </a:lnTo>
                <a:lnTo>
                  <a:pt x="774" y="718"/>
                </a:lnTo>
                <a:lnTo>
                  <a:pt x="774" y="718"/>
                </a:lnTo>
                <a:lnTo>
                  <a:pt x="774" y="720"/>
                </a:lnTo>
                <a:lnTo>
                  <a:pt x="771" y="718"/>
                </a:lnTo>
                <a:lnTo>
                  <a:pt x="768" y="717"/>
                </a:lnTo>
                <a:lnTo>
                  <a:pt x="766" y="717"/>
                </a:lnTo>
                <a:lnTo>
                  <a:pt x="763" y="722"/>
                </a:lnTo>
                <a:lnTo>
                  <a:pt x="763" y="722"/>
                </a:lnTo>
                <a:lnTo>
                  <a:pt x="761" y="722"/>
                </a:lnTo>
                <a:lnTo>
                  <a:pt x="759" y="722"/>
                </a:lnTo>
                <a:lnTo>
                  <a:pt x="756" y="722"/>
                </a:lnTo>
                <a:lnTo>
                  <a:pt x="756" y="720"/>
                </a:lnTo>
                <a:lnTo>
                  <a:pt x="754" y="720"/>
                </a:lnTo>
                <a:lnTo>
                  <a:pt x="754" y="720"/>
                </a:lnTo>
                <a:lnTo>
                  <a:pt x="754" y="718"/>
                </a:lnTo>
                <a:lnTo>
                  <a:pt x="754" y="718"/>
                </a:lnTo>
                <a:lnTo>
                  <a:pt x="754" y="718"/>
                </a:lnTo>
                <a:lnTo>
                  <a:pt x="754" y="717"/>
                </a:lnTo>
                <a:lnTo>
                  <a:pt x="753" y="718"/>
                </a:lnTo>
                <a:lnTo>
                  <a:pt x="753" y="718"/>
                </a:lnTo>
                <a:lnTo>
                  <a:pt x="753" y="718"/>
                </a:lnTo>
                <a:lnTo>
                  <a:pt x="749" y="717"/>
                </a:lnTo>
                <a:lnTo>
                  <a:pt x="749" y="717"/>
                </a:lnTo>
                <a:lnTo>
                  <a:pt x="749" y="717"/>
                </a:lnTo>
                <a:lnTo>
                  <a:pt x="749" y="715"/>
                </a:lnTo>
                <a:lnTo>
                  <a:pt x="748" y="715"/>
                </a:lnTo>
                <a:lnTo>
                  <a:pt x="748" y="715"/>
                </a:lnTo>
                <a:lnTo>
                  <a:pt x="744" y="715"/>
                </a:lnTo>
                <a:lnTo>
                  <a:pt x="744" y="713"/>
                </a:lnTo>
                <a:lnTo>
                  <a:pt x="744" y="713"/>
                </a:lnTo>
                <a:lnTo>
                  <a:pt x="743" y="713"/>
                </a:lnTo>
                <a:lnTo>
                  <a:pt x="743" y="715"/>
                </a:lnTo>
                <a:lnTo>
                  <a:pt x="741" y="715"/>
                </a:lnTo>
                <a:lnTo>
                  <a:pt x="741" y="715"/>
                </a:lnTo>
                <a:lnTo>
                  <a:pt x="739" y="717"/>
                </a:lnTo>
                <a:lnTo>
                  <a:pt x="739" y="717"/>
                </a:lnTo>
                <a:lnTo>
                  <a:pt x="737" y="717"/>
                </a:lnTo>
                <a:lnTo>
                  <a:pt x="737" y="715"/>
                </a:lnTo>
                <a:lnTo>
                  <a:pt x="737" y="715"/>
                </a:lnTo>
                <a:lnTo>
                  <a:pt x="736" y="715"/>
                </a:lnTo>
                <a:lnTo>
                  <a:pt x="736" y="715"/>
                </a:lnTo>
                <a:lnTo>
                  <a:pt x="736" y="713"/>
                </a:lnTo>
                <a:lnTo>
                  <a:pt x="734" y="713"/>
                </a:lnTo>
                <a:lnTo>
                  <a:pt x="732" y="713"/>
                </a:lnTo>
                <a:lnTo>
                  <a:pt x="732" y="713"/>
                </a:lnTo>
                <a:lnTo>
                  <a:pt x="731" y="713"/>
                </a:lnTo>
                <a:lnTo>
                  <a:pt x="731" y="713"/>
                </a:lnTo>
                <a:lnTo>
                  <a:pt x="729" y="713"/>
                </a:lnTo>
                <a:lnTo>
                  <a:pt x="727" y="713"/>
                </a:lnTo>
                <a:lnTo>
                  <a:pt x="727" y="713"/>
                </a:lnTo>
                <a:lnTo>
                  <a:pt x="726" y="713"/>
                </a:lnTo>
                <a:lnTo>
                  <a:pt x="726" y="713"/>
                </a:lnTo>
                <a:lnTo>
                  <a:pt x="726" y="715"/>
                </a:lnTo>
                <a:lnTo>
                  <a:pt x="726" y="715"/>
                </a:lnTo>
                <a:lnTo>
                  <a:pt x="726" y="715"/>
                </a:lnTo>
                <a:lnTo>
                  <a:pt x="726" y="717"/>
                </a:lnTo>
                <a:lnTo>
                  <a:pt x="726" y="717"/>
                </a:lnTo>
                <a:lnTo>
                  <a:pt x="726" y="717"/>
                </a:lnTo>
                <a:lnTo>
                  <a:pt x="726" y="718"/>
                </a:lnTo>
                <a:lnTo>
                  <a:pt x="724" y="718"/>
                </a:lnTo>
                <a:lnTo>
                  <a:pt x="722" y="718"/>
                </a:lnTo>
                <a:lnTo>
                  <a:pt x="722" y="720"/>
                </a:lnTo>
                <a:lnTo>
                  <a:pt x="722" y="722"/>
                </a:lnTo>
                <a:lnTo>
                  <a:pt x="722" y="722"/>
                </a:lnTo>
                <a:lnTo>
                  <a:pt x="722" y="723"/>
                </a:lnTo>
                <a:lnTo>
                  <a:pt x="722" y="723"/>
                </a:lnTo>
                <a:lnTo>
                  <a:pt x="722" y="725"/>
                </a:lnTo>
                <a:lnTo>
                  <a:pt x="721" y="727"/>
                </a:lnTo>
                <a:lnTo>
                  <a:pt x="721" y="727"/>
                </a:lnTo>
                <a:lnTo>
                  <a:pt x="721" y="728"/>
                </a:lnTo>
                <a:lnTo>
                  <a:pt x="722" y="728"/>
                </a:lnTo>
                <a:lnTo>
                  <a:pt x="722" y="730"/>
                </a:lnTo>
                <a:lnTo>
                  <a:pt x="722" y="730"/>
                </a:lnTo>
                <a:lnTo>
                  <a:pt x="722" y="730"/>
                </a:lnTo>
                <a:lnTo>
                  <a:pt x="722" y="730"/>
                </a:lnTo>
                <a:lnTo>
                  <a:pt x="724" y="732"/>
                </a:lnTo>
                <a:lnTo>
                  <a:pt x="724" y="732"/>
                </a:lnTo>
                <a:lnTo>
                  <a:pt x="722" y="732"/>
                </a:lnTo>
                <a:lnTo>
                  <a:pt x="722" y="732"/>
                </a:lnTo>
                <a:lnTo>
                  <a:pt x="722" y="733"/>
                </a:lnTo>
                <a:lnTo>
                  <a:pt x="722" y="733"/>
                </a:lnTo>
                <a:lnTo>
                  <a:pt x="721" y="733"/>
                </a:lnTo>
                <a:lnTo>
                  <a:pt x="721" y="735"/>
                </a:lnTo>
                <a:lnTo>
                  <a:pt x="721" y="735"/>
                </a:lnTo>
                <a:lnTo>
                  <a:pt x="719" y="740"/>
                </a:lnTo>
                <a:lnTo>
                  <a:pt x="719" y="740"/>
                </a:lnTo>
                <a:lnTo>
                  <a:pt x="719" y="740"/>
                </a:lnTo>
                <a:lnTo>
                  <a:pt x="717" y="740"/>
                </a:lnTo>
                <a:lnTo>
                  <a:pt x="714" y="742"/>
                </a:lnTo>
                <a:lnTo>
                  <a:pt x="714" y="742"/>
                </a:lnTo>
                <a:lnTo>
                  <a:pt x="711" y="742"/>
                </a:lnTo>
                <a:lnTo>
                  <a:pt x="709" y="742"/>
                </a:lnTo>
                <a:lnTo>
                  <a:pt x="709" y="740"/>
                </a:lnTo>
                <a:lnTo>
                  <a:pt x="707" y="740"/>
                </a:lnTo>
                <a:lnTo>
                  <a:pt x="707" y="740"/>
                </a:lnTo>
                <a:lnTo>
                  <a:pt x="707" y="738"/>
                </a:lnTo>
                <a:lnTo>
                  <a:pt x="706" y="738"/>
                </a:lnTo>
                <a:lnTo>
                  <a:pt x="706" y="738"/>
                </a:lnTo>
                <a:lnTo>
                  <a:pt x="702" y="740"/>
                </a:lnTo>
                <a:lnTo>
                  <a:pt x="701" y="740"/>
                </a:lnTo>
                <a:lnTo>
                  <a:pt x="699" y="740"/>
                </a:lnTo>
                <a:lnTo>
                  <a:pt x="697" y="742"/>
                </a:lnTo>
                <a:lnTo>
                  <a:pt x="695" y="747"/>
                </a:lnTo>
                <a:lnTo>
                  <a:pt x="695" y="747"/>
                </a:lnTo>
                <a:lnTo>
                  <a:pt x="695" y="747"/>
                </a:lnTo>
                <a:lnTo>
                  <a:pt x="694" y="747"/>
                </a:lnTo>
                <a:lnTo>
                  <a:pt x="692" y="749"/>
                </a:lnTo>
                <a:lnTo>
                  <a:pt x="690" y="749"/>
                </a:lnTo>
                <a:lnTo>
                  <a:pt x="689" y="749"/>
                </a:lnTo>
                <a:lnTo>
                  <a:pt x="689" y="749"/>
                </a:lnTo>
                <a:lnTo>
                  <a:pt x="687" y="747"/>
                </a:lnTo>
                <a:lnTo>
                  <a:pt x="687" y="747"/>
                </a:lnTo>
                <a:lnTo>
                  <a:pt x="685" y="749"/>
                </a:lnTo>
                <a:lnTo>
                  <a:pt x="684" y="750"/>
                </a:lnTo>
                <a:lnTo>
                  <a:pt x="684" y="750"/>
                </a:lnTo>
                <a:lnTo>
                  <a:pt x="684" y="754"/>
                </a:lnTo>
                <a:lnTo>
                  <a:pt x="684" y="754"/>
                </a:lnTo>
                <a:lnTo>
                  <a:pt x="682" y="754"/>
                </a:lnTo>
                <a:lnTo>
                  <a:pt x="682" y="754"/>
                </a:lnTo>
                <a:lnTo>
                  <a:pt x="682" y="754"/>
                </a:lnTo>
                <a:lnTo>
                  <a:pt x="682" y="754"/>
                </a:lnTo>
                <a:lnTo>
                  <a:pt x="682" y="754"/>
                </a:lnTo>
                <a:lnTo>
                  <a:pt x="680" y="752"/>
                </a:lnTo>
                <a:lnTo>
                  <a:pt x="680" y="752"/>
                </a:lnTo>
                <a:lnTo>
                  <a:pt x="680" y="752"/>
                </a:lnTo>
                <a:lnTo>
                  <a:pt x="680" y="752"/>
                </a:lnTo>
                <a:lnTo>
                  <a:pt x="679" y="752"/>
                </a:lnTo>
                <a:lnTo>
                  <a:pt x="679" y="754"/>
                </a:lnTo>
                <a:lnTo>
                  <a:pt x="679" y="754"/>
                </a:lnTo>
                <a:lnTo>
                  <a:pt x="679" y="757"/>
                </a:lnTo>
                <a:lnTo>
                  <a:pt x="677" y="757"/>
                </a:lnTo>
                <a:lnTo>
                  <a:pt x="677" y="757"/>
                </a:lnTo>
                <a:lnTo>
                  <a:pt x="670" y="759"/>
                </a:lnTo>
                <a:lnTo>
                  <a:pt x="670" y="759"/>
                </a:lnTo>
                <a:lnTo>
                  <a:pt x="669" y="760"/>
                </a:lnTo>
                <a:lnTo>
                  <a:pt x="669" y="760"/>
                </a:lnTo>
                <a:lnTo>
                  <a:pt x="667" y="760"/>
                </a:lnTo>
                <a:lnTo>
                  <a:pt x="667" y="760"/>
                </a:lnTo>
                <a:lnTo>
                  <a:pt x="665" y="760"/>
                </a:lnTo>
                <a:lnTo>
                  <a:pt x="665" y="760"/>
                </a:lnTo>
                <a:lnTo>
                  <a:pt x="665" y="760"/>
                </a:lnTo>
                <a:lnTo>
                  <a:pt x="665" y="760"/>
                </a:lnTo>
                <a:lnTo>
                  <a:pt x="664" y="762"/>
                </a:lnTo>
                <a:lnTo>
                  <a:pt x="664" y="762"/>
                </a:lnTo>
                <a:lnTo>
                  <a:pt x="665" y="762"/>
                </a:lnTo>
                <a:lnTo>
                  <a:pt x="665" y="762"/>
                </a:lnTo>
                <a:lnTo>
                  <a:pt x="667" y="764"/>
                </a:lnTo>
                <a:lnTo>
                  <a:pt x="667" y="764"/>
                </a:lnTo>
                <a:lnTo>
                  <a:pt x="667" y="764"/>
                </a:lnTo>
                <a:lnTo>
                  <a:pt x="667" y="764"/>
                </a:lnTo>
                <a:lnTo>
                  <a:pt x="667" y="764"/>
                </a:lnTo>
                <a:lnTo>
                  <a:pt x="667" y="765"/>
                </a:lnTo>
                <a:lnTo>
                  <a:pt x="667" y="765"/>
                </a:lnTo>
                <a:lnTo>
                  <a:pt x="667" y="765"/>
                </a:lnTo>
                <a:lnTo>
                  <a:pt x="667" y="767"/>
                </a:lnTo>
                <a:lnTo>
                  <a:pt x="667" y="767"/>
                </a:lnTo>
                <a:lnTo>
                  <a:pt x="665" y="770"/>
                </a:lnTo>
                <a:lnTo>
                  <a:pt x="665" y="772"/>
                </a:lnTo>
                <a:lnTo>
                  <a:pt x="665" y="772"/>
                </a:lnTo>
                <a:lnTo>
                  <a:pt x="665" y="774"/>
                </a:lnTo>
                <a:lnTo>
                  <a:pt x="665" y="774"/>
                </a:lnTo>
                <a:lnTo>
                  <a:pt x="665" y="774"/>
                </a:lnTo>
                <a:lnTo>
                  <a:pt x="665" y="775"/>
                </a:lnTo>
                <a:lnTo>
                  <a:pt x="664" y="775"/>
                </a:lnTo>
                <a:lnTo>
                  <a:pt x="664" y="775"/>
                </a:lnTo>
                <a:lnTo>
                  <a:pt x="664" y="775"/>
                </a:lnTo>
                <a:lnTo>
                  <a:pt x="664" y="777"/>
                </a:lnTo>
                <a:lnTo>
                  <a:pt x="664" y="777"/>
                </a:lnTo>
                <a:lnTo>
                  <a:pt x="662" y="777"/>
                </a:lnTo>
                <a:lnTo>
                  <a:pt x="662" y="777"/>
                </a:lnTo>
                <a:lnTo>
                  <a:pt x="662" y="779"/>
                </a:lnTo>
                <a:lnTo>
                  <a:pt x="664" y="779"/>
                </a:lnTo>
                <a:lnTo>
                  <a:pt x="664" y="779"/>
                </a:lnTo>
                <a:lnTo>
                  <a:pt x="664" y="781"/>
                </a:lnTo>
                <a:lnTo>
                  <a:pt x="664" y="781"/>
                </a:lnTo>
                <a:lnTo>
                  <a:pt x="662" y="782"/>
                </a:lnTo>
                <a:lnTo>
                  <a:pt x="662" y="782"/>
                </a:lnTo>
                <a:lnTo>
                  <a:pt x="662" y="782"/>
                </a:lnTo>
                <a:lnTo>
                  <a:pt x="662" y="782"/>
                </a:lnTo>
                <a:lnTo>
                  <a:pt x="662" y="782"/>
                </a:lnTo>
                <a:lnTo>
                  <a:pt x="662" y="784"/>
                </a:lnTo>
                <a:lnTo>
                  <a:pt x="662" y="784"/>
                </a:lnTo>
                <a:lnTo>
                  <a:pt x="662" y="786"/>
                </a:lnTo>
                <a:lnTo>
                  <a:pt x="662" y="787"/>
                </a:lnTo>
                <a:lnTo>
                  <a:pt x="664" y="789"/>
                </a:lnTo>
                <a:lnTo>
                  <a:pt x="664" y="789"/>
                </a:lnTo>
                <a:lnTo>
                  <a:pt x="664" y="789"/>
                </a:lnTo>
                <a:lnTo>
                  <a:pt x="665" y="789"/>
                </a:lnTo>
                <a:lnTo>
                  <a:pt x="665" y="789"/>
                </a:lnTo>
                <a:lnTo>
                  <a:pt x="667" y="789"/>
                </a:lnTo>
                <a:lnTo>
                  <a:pt x="667" y="791"/>
                </a:lnTo>
                <a:lnTo>
                  <a:pt x="667" y="791"/>
                </a:lnTo>
                <a:lnTo>
                  <a:pt x="669" y="791"/>
                </a:lnTo>
                <a:lnTo>
                  <a:pt x="669" y="791"/>
                </a:lnTo>
                <a:lnTo>
                  <a:pt x="669" y="789"/>
                </a:lnTo>
                <a:lnTo>
                  <a:pt x="670" y="791"/>
                </a:lnTo>
                <a:lnTo>
                  <a:pt x="670" y="791"/>
                </a:lnTo>
                <a:lnTo>
                  <a:pt x="672" y="791"/>
                </a:lnTo>
                <a:lnTo>
                  <a:pt x="672" y="791"/>
                </a:lnTo>
                <a:lnTo>
                  <a:pt x="672" y="791"/>
                </a:lnTo>
                <a:lnTo>
                  <a:pt x="672" y="791"/>
                </a:lnTo>
                <a:lnTo>
                  <a:pt x="674" y="791"/>
                </a:lnTo>
                <a:lnTo>
                  <a:pt x="674" y="789"/>
                </a:lnTo>
                <a:lnTo>
                  <a:pt x="674" y="789"/>
                </a:lnTo>
                <a:lnTo>
                  <a:pt x="675" y="789"/>
                </a:lnTo>
                <a:lnTo>
                  <a:pt x="675" y="789"/>
                </a:lnTo>
                <a:lnTo>
                  <a:pt x="677" y="791"/>
                </a:lnTo>
                <a:lnTo>
                  <a:pt x="679" y="794"/>
                </a:lnTo>
                <a:lnTo>
                  <a:pt x="680" y="794"/>
                </a:lnTo>
                <a:lnTo>
                  <a:pt x="680" y="796"/>
                </a:lnTo>
                <a:lnTo>
                  <a:pt x="680" y="796"/>
                </a:lnTo>
                <a:lnTo>
                  <a:pt x="680" y="796"/>
                </a:lnTo>
                <a:lnTo>
                  <a:pt x="680" y="797"/>
                </a:lnTo>
                <a:lnTo>
                  <a:pt x="682" y="797"/>
                </a:lnTo>
                <a:lnTo>
                  <a:pt x="682" y="797"/>
                </a:lnTo>
                <a:lnTo>
                  <a:pt x="682" y="797"/>
                </a:lnTo>
                <a:lnTo>
                  <a:pt x="684" y="799"/>
                </a:lnTo>
                <a:lnTo>
                  <a:pt x="682" y="799"/>
                </a:lnTo>
                <a:lnTo>
                  <a:pt x="682" y="801"/>
                </a:lnTo>
                <a:lnTo>
                  <a:pt x="682" y="801"/>
                </a:lnTo>
                <a:lnTo>
                  <a:pt x="682" y="801"/>
                </a:lnTo>
                <a:lnTo>
                  <a:pt x="682" y="802"/>
                </a:lnTo>
                <a:lnTo>
                  <a:pt x="682" y="802"/>
                </a:lnTo>
                <a:lnTo>
                  <a:pt x="684" y="804"/>
                </a:lnTo>
                <a:lnTo>
                  <a:pt x="684" y="804"/>
                </a:lnTo>
                <a:lnTo>
                  <a:pt x="685" y="804"/>
                </a:lnTo>
                <a:lnTo>
                  <a:pt x="685" y="804"/>
                </a:lnTo>
                <a:lnTo>
                  <a:pt x="687" y="806"/>
                </a:lnTo>
                <a:lnTo>
                  <a:pt x="687" y="806"/>
                </a:lnTo>
                <a:lnTo>
                  <a:pt x="687" y="806"/>
                </a:lnTo>
                <a:lnTo>
                  <a:pt x="687" y="807"/>
                </a:lnTo>
                <a:lnTo>
                  <a:pt x="687" y="807"/>
                </a:lnTo>
                <a:lnTo>
                  <a:pt x="687" y="807"/>
                </a:lnTo>
                <a:lnTo>
                  <a:pt x="689" y="807"/>
                </a:lnTo>
                <a:lnTo>
                  <a:pt x="689" y="809"/>
                </a:lnTo>
                <a:lnTo>
                  <a:pt x="689" y="809"/>
                </a:lnTo>
                <a:lnTo>
                  <a:pt x="694" y="809"/>
                </a:lnTo>
                <a:lnTo>
                  <a:pt x="694" y="809"/>
                </a:lnTo>
                <a:lnTo>
                  <a:pt x="694" y="809"/>
                </a:lnTo>
                <a:lnTo>
                  <a:pt x="695" y="809"/>
                </a:lnTo>
                <a:lnTo>
                  <a:pt x="695" y="811"/>
                </a:lnTo>
                <a:lnTo>
                  <a:pt x="695" y="811"/>
                </a:lnTo>
                <a:lnTo>
                  <a:pt x="695" y="811"/>
                </a:lnTo>
                <a:lnTo>
                  <a:pt x="695" y="811"/>
                </a:lnTo>
                <a:lnTo>
                  <a:pt x="697" y="812"/>
                </a:lnTo>
                <a:lnTo>
                  <a:pt x="697" y="812"/>
                </a:lnTo>
                <a:lnTo>
                  <a:pt x="697" y="812"/>
                </a:lnTo>
                <a:lnTo>
                  <a:pt x="699" y="812"/>
                </a:lnTo>
                <a:lnTo>
                  <a:pt x="699" y="812"/>
                </a:lnTo>
                <a:lnTo>
                  <a:pt x="699" y="812"/>
                </a:lnTo>
                <a:lnTo>
                  <a:pt x="701" y="811"/>
                </a:lnTo>
                <a:lnTo>
                  <a:pt x="701" y="809"/>
                </a:lnTo>
                <a:lnTo>
                  <a:pt x="701" y="809"/>
                </a:lnTo>
                <a:lnTo>
                  <a:pt x="701" y="809"/>
                </a:lnTo>
                <a:lnTo>
                  <a:pt x="701" y="809"/>
                </a:lnTo>
                <a:lnTo>
                  <a:pt x="701" y="809"/>
                </a:lnTo>
                <a:lnTo>
                  <a:pt x="702" y="809"/>
                </a:lnTo>
                <a:lnTo>
                  <a:pt x="702" y="809"/>
                </a:lnTo>
                <a:lnTo>
                  <a:pt x="702" y="811"/>
                </a:lnTo>
                <a:lnTo>
                  <a:pt x="702" y="811"/>
                </a:lnTo>
                <a:lnTo>
                  <a:pt x="702" y="812"/>
                </a:lnTo>
                <a:lnTo>
                  <a:pt x="702" y="812"/>
                </a:lnTo>
                <a:lnTo>
                  <a:pt x="702" y="812"/>
                </a:lnTo>
                <a:lnTo>
                  <a:pt x="702" y="814"/>
                </a:lnTo>
                <a:lnTo>
                  <a:pt x="702" y="816"/>
                </a:lnTo>
                <a:lnTo>
                  <a:pt x="701" y="816"/>
                </a:lnTo>
                <a:lnTo>
                  <a:pt x="701" y="818"/>
                </a:lnTo>
                <a:lnTo>
                  <a:pt x="699" y="818"/>
                </a:lnTo>
                <a:lnTo>
                  <a:pt x="699" y="818"/>
                </a:lnTo>
                <a:lnTo>
                  <a:pt x="699" y="818"/>
                </a:lnTo>
                <a:lnTo>
                  <a:pt x="697" y="818"/>
                </a:lnTo>
                <a:lnTo>
                  <a:pt x="695" y="818"/>
                </a:lnTo>
                <a:lnTo>
                  <a:pt x="694" y="818"/>
                </a:lnTo>
                <a:lnTo>
                  <a:pt x="692" y="818"/>
                </a:lnTo>
                <a:lnTo>
                  <a:pt x="692" y="818"/>
                </a:lnTo>
                <a:lnTo>
                  <a:pt x="692" y="818"/>
                </a:lnTo>
                <a:lnTo>
                  <a:pt x="692" y="818"/>
                </a:lnTo>
                <a:lnTo>
                  <a:pt x="690" y="818"/>
                </a:lnTo>
                <a:lnTo>
                  <a:pt x="689" y="816"/>
                </a:lnTo>
                <a:lnTo>
                  <a:pt x="687" y="818"/>
                </a:lnTo>
                <a:lnTo>
                  <a:pt x="687" y="818"/>
                </a:lnTo>
                <a:lnTo>
                  <a:pt x="687" y="819"/>
                </a:lnTo>
                <a:lnTo>
                  <a:pt x="685" y="821"/>
                </a:lnTo>
                <a:lnTo>
                  <a:pt x="685" y="823"/>
                </a:lnTo>
                <a:lnTo>
                  <a:pt x="685" y="823"/>
                </a:lnTo>
                <a:lnTo>
                  <a:pt x="685" y="823"/>
                </a:lnTo>
                <a:lnTo>
                  <a:pt x="684" y="824"/>
                </a:lnTo>
                <a:lnTo>
                  <a:pt x="684" y="824"/>
                </a:lnTo>
                <a:lnTo>
                  <a:pt x="682" y="826"/>
                </a:lnTo>
                <a:lnTo>
                  <a:pt x="682" y="826"/>
                </a:lnTo>
                <a:lnTo>
                  <a:pt x="682" y="833"/>
                </a:lnTo>
                <a:lnTo>
                  <a:pt x="682" y="833"/>
                </a:lnTo>
                <a:lnTo>
                  <a:pt x="682" y="834"/>
                </a:lnTo>
                <a:lnTo>
                  <a:pt x="682" y="836"/>
                </a:lnTo>
                <a:lnTo>
                  <a:pt x="682" y="838"/>
                </a:lnTo>
                <a:lnTo>
                  <a:pt x="682" y="838"/>
                </a:lnTo>
                <a:lnTo>
                  <a:pt x="682" y="838"/>
                </a:lnTo>
                <a:lnTo>
                  <a:pt x="682" y="839"/>
                </a:lnTo>
                <a:lnTo>
                  <a:pt x="682" y="839"/>
                </a:lnTo>
                <a:lnTo>
                  <a:pt x="682" y="843"/>
                </a:lnTo>
                <a:lnTo>
                  <a:pt x="682" y="848"/>
                </a:lnTo>
                <a:lnTo>
                  <a:pt x="682" y="849"/>
                </a:lnTo>
                <a:lnTo>
                  <a:pt x="680" y="849"/>
                </a:lnTo>
                <a:lnTo>
                  <a:pt x="679" y="849"/>
                </a:lnTo>
                <a:lnTo>
                  <a:pt x="679" y="849"/>
                </a:lnTo>
                <a:lnTo>
                  <a:pt x="679" y="849"/>
                </a:lnTo>
                <a:lnTo>
                  <a:pt x="679" y="849"/>
                </a:lnTo>
                <a:lnTo>
                  <a:pt x="677" y="851"/>
                </a:lnTo>
                <a:lnTo>
                  <a:pt x="677" y="851"/>
                </a:lnTo>
                <a:lnTo>
                  <a:pt x="677" y="851"/>
                </a:lnTo>
                <a:lnTo>
                  <a:pt x="677" y="853"/>
                </a:lnTo>
                <a:lnTo>
                  <a:pt x="677" y="853"/>
                </a:lnTo>
                <a:lnTo>
                  <a:pt x="677" y="855"/>
                </a:lnTo>
                <a:lnTo>
                  <a:pt x="679" y="856"/>
                </a:lnTo>
                <a:lnTo>
                  <a:pt x="679" y="856"/>
                </a:lnTo>
                <a:lnTo>
                  <a:pt x="679" y="856"/>
                </a:lnTo>
                <a:lnTo>
                  <a:pt x="679" y="858"/>
                </a:lnTo>
                <a:lnTo>
                  <a:pt x="679" y="860"/>
                </a:lnTo>
                <a:lnTo>
                  <a:pt x="679" y="860"/>
                </a:lnTo>
                <a:lnTo>
                  <a:pt x="679" y="860"/>
                </a:lnTo>
                <a:lnTo>
                  <a:pt x="677" y="861"/>
                </a:lnTo>
                <a:lnTo>
                  <a:pt x="677" y="861"/>
                </a:lnTo>
                <a:lnTo>
                  <a:pt x="677" y="861"/>
                </a:lnTo>
                <a:lnTo>
                  <a:pt x="677" y="861"/>
                </a:lnTo>
                <a:lnTo>
                  <a:pt x="677" y="863"/>
                </a:lnTo>
                <a:lnTo>
                  <a:pt x="677" y="863"/>
                </a:lnTo>
                <a:lnTo>
                  <a:pt x="677" y="865"/>
                </a:lnTo>
                <a:lnTo>
                  <a:pt x="677" y="865"/>
                </a:lnTo>
                <a:lnTo>
                  <a:pt x="677" y="866"/>
                </a:lnTo>
                <a:lnTo>
                  <a:pt x="679" y="866"/>
                </a:lnTo>
                <a:lnTo>
                  <a:pt x="679" y="866"/>
                </a:lnTo>
                <a:lnTo>
                  <a:pt x="679" y="868"/>
                </a:lnTo>
                <a:lnTo>
                  <a:pt x="679" y="868"/>
                </a:lnTo>
                <a:lnTo>
                  <a:pt x="679" y="868"/>
                </a:lnTo>
                <a:lnTo>
                  <a:pt x="679" y="870"/>
                </a:lnTo>
                <a:lnTo>
                  <a:pt x="679" y="870"/>
                </a:lnTo>
                <a:lnTo>
                  <a:pt x="680" y="870"/>
                </a:lnTo>
                <a:lnTo>
                  <a:pt x="680" y="871"/>
                </a:lnTo>
                <a:lnTo>
                  <a:pt x="680" y="878"/>
                </a:lnTo>
                <a:lnTo>
                  <a:pt x="680" y="878"/>
                </a:lnTo>
                <a:lnTo>
                  <a:pt x="680" y="878"/>
                </a:lnTo>
                <a:lnTo>
                  <a:pt x="680" y="880"/>
                </a:lnTo>
                <a:lnTo>
                  <a:pt x="680" y="880"/>
                </a:lnTo>
                <a:lnTo>
                  <a:pt x="680" y="880"/>
                </a:lnTo>
                <a:lnTo>
                  <a:pt x="682" y="880"/>
                </a:lnTo>
                <a:lnTo>
                  <a:pt x="682" y="880"/>
                </a:lnTo>
                <a:lnTo>
                  <a:pt x="682" y="880"/>
                </a:lnTo>
                <a:lnTo>
                  <a:pt x="682" y="880"/>
                </a:lnTo>
                <a:lnTo>
                  <a:pt x="682" y="880"/>
                </a:lnTo>
                <a:lnTo>
                  <a:pt x="682" y="881"/>
                </a:lnTo>
                <a:lnTo>
                  <a:pt x="684" y="881"/>
                </a:lnTo>
                <a:lnTo>
                  <a:pt x="684" y="881"/>
                </a:lnTo>
                <a:lnTo>
                  <a:pt x="684" y="883"/>
                </a:lnTo>
                <a:lnTo>
                  <a:pt x="684" y="883"/>
                </a:lnTo>
                <a:lnTo>
                  <a:pt x="684" y="883"/>
                </a:lnTo>
                <a:lnTo>
                  <a:pt x="685" y="883"/>
                </a:lnTo>
                <a:lnTo>
                  <a:pt x="687" y="883"/>
                </a:lnTo>
                <a:lnTo>
                  <a:pt x="687" y="883"/>
                </a:lnTo>
                <a:lnTo>
                  <a:pt x="687" y="885"/>
                </a:lnTo>
                <a:lnTo>
                  <a:pt x="687" y="885"/>
                </a:lnTo>
                <a:lnTo>
                  <a:pt x="687" y="886"/>
                </a:lnTo>
                <a:lnTo>
                  <a:pt x="687" y="888"/>
                </a:lnTo>
                <a:lnTo>
                  <a:pt x="687" y="888"/>
                </a:lnTo>
                <a:lnTo>
                  <a:pt x="687" y="888"/>
                </a:lnTo>
                <a:lnTo>
                  <a:pt x="689" y="888"/>
                </a:lnTo>
                <a:lnTo>
                  <a:pt x="689" y="890"/>
                </a:lnTo>
                <a:lnTo>
                  <a:pt x="689" y="890"/>
                </a:lnTo>
                <a:lnTo>
                  <a:pt x="689" y="892"/>
                </a:lnTo>
                <a:lnTo>
                  <a:pt x="687" y="892"/>
                </a:lnTo>
                <a:lnTo>
                  <a:pt x="687" y="895"/>
                </a:lnTo>
                <a:lnTo>
                  <a:pt x="687" y="897"/>
                </a:lnTo>
                <a:lnTo>
                  <a:pt x="687" y="897"/>
                </a:lnTo>
                <a:lnTo>
                  <a:pt x="687" y="897"/>
                </a:lnTo>
                <a:lnTo>
                  <a:pt x="687" y="898"/>
                </a:lnTo>
                <a:lnTo>
                  <a:pt x="685" y="898"/>
                </a:lnTo>
                <a:lnTo>
                  <a:pt x="685" y="898"/>
                </a:lnTo>
                <a:lnTo>
                  <a:pt x="685" y="900"/>
                </a:lnTo>
                <a:lnTo>
                  <a:pt x="685" y="900"/>
                </a:lnTo>
                <a:lnTo>
                  <a:pt x="685" y="902"/>
                </a:lnTo>
                <a:lnTo>
                  <a:pt x="685" y="905"/>
                </a:lnTo>
                <a:lnTo>
                  <a:pt x="687" y="907"/>
                </a:lnTo>
                <a:lnTo>
                  <a:pt x="687" y="907"/>
                </a:lnTo>
                <a:lnTo>
                  <a:pt x="687" y="908"/>
                </a:lnTo>
                <a:lnTo>
                  <a:pt x="687" y="908"/>
                </a:lnTo>
                <a:lnTo>
                  <a:pt x="687" y="908"/>
                </a:lnTo>
                <a:lnTo>
                  <a:pt x="687" y="910"/>
                </a:lnTo>
                <a:lnTo>
                  <a:pt x="690" y="912"/>
                </a:lnTo>
                <a:lnTo>
                  <a:pt x="690" y="912"/>
                </a:lnTo>
                <a:lnTo>
                  <a:pt x="690" y="912"/>
                </a:lnTo>
                <a:lnTo>
                  <a:pt x="690" y="912"/>
                </a:lnTo>
                <a:lnTo>
                  <a:pt x="689" y="913"/>
                </a:lnTo>
                <a:lnTo>
                  <a:pt x="689" y="913"/>
                </a:lnTo>
                <a:lnTo>
                  <a:pt x="687" y="915"/>
                </a:lnTo>
                <a:lnTo>
                  <a:pt x="687" y="915"/>
                </a:lnTo>
                <a:lnTo>
                  <a:pt x="687" y="917"/>
                </a:lnTo>
                <a:lnTo>
                  <a:pt x="687" y="917"/>
                </a:lnTo>
                <a:lnTo>
                  <a:pt x="689" y="917"/>
                </a:lnTo>
                <a:lnTo>
                  <a:pt x="689" y="918"/>
                </a:lnTo>
                <a:lnTo>
                  <a:pt x="689" y="918"/>
                </a:lnTo>
                <a:lnTo>
                  <a:pt x="689" y="918"/>
                </a:lnTo>
                <a:lnTo>
                  <a:pt x="689" y="922"/>
                </a:lnTo>
                <a:lnTo>
                  <a:pt x="689" y="922"/>
                </a:lnTo>
                <a:lnTo>
                  <a:pt x="689" y="923"/>
                </a:lnTo>
                <a:lnTo>
                  <a:pt x="690" y="923"/>
                </a:lnTo>
                <a:lnTo>
                  <a:pt x="690" y="925"/>
                </a:lnTo>
                <a:lnTo>
                  <a:pt x="690" y="925"/>
                </a:lnTo>
                <a:lnTo>
                  <a:pt x="690" y="935"/>
                </a:lnTo>
                <a:lnTo>
                  <a:pt x="690" y="935"/>
                </a:lnTo>
                <a:lnTo>
                  <a:pt x="690" y="937"/>
                </a:lnTo>
                <a:lnTo>
                  <a:pt x="690" y="937"/>
                </a:lnTo>
                <a:lnTo>
                  <a:pt x="689" y="939"/>
                </a:lnTo>
                <a:lnTo>
                  <a:pt x="689" y="939"/>
                </a:lnTo>
                <a:lnTo>
                  <a:pt x="689" y="939"/>
                </a:lnTo>
                <a:lnTo>
                  <a:pt x="689" y="939"/>
                </a:lnTo>
                <a:lnTo>
                  <a:pt x="689" y="940"/>
                </a:lnTo>
                <a:lnTo>
                  <a:pt x="689" y="942"/>
                </a:lnTo>
                <a:lnTo>
                  <a:pt x="689" y="944"/>
                </a:lnTo>
                <a:lnTo>
                  <a:pt x="687" y="944"/>
                </a:lnTo>
                <a:lnTo>
                  <a:pt x="687" y="945"/>
                </a:lnTo>
                <a:lnTo>
                  <a:pt x="685" y="949"/>
                </a:lnTo>
                <a:lnTo>
                  <a:pt x="690" y="947"/>
                </a:lnTo>
                <a:lnTo>
                  <a:pt x="711" y="949"/>
                </a:lnTo>
                <a:lnTo>
                  <a:pt x="711" y="950"/>
                </a:lnTo>
                <a:lnTo>
                  <a:pt x="711" y="950"/>
                </a:lnTo>
                <a:lnTo>
                  <a:pt x="711" y="952"/>
                </a:lnTo>
                <a:lnTo>
                  <a:pt x="711" y="955"/>
                </a:lnTo>
                <a:lnTo>
                  <a:pt x="687" y="1018"/>
                </a:lnTo>
                <a:lnTo>
                  <a:pt x="675" y="1073"/>
                </a:lnTo>
                <a:lnTo>
                  <a:pt x="674" y="1075"/>
                </a:lnTo>
                <a:lnTo>
                  <a:pt x="583" y="1156"/>
                </a:lnTo>
                <a:lnTo>
                  <a:pt x="583" y="1156"/>
                </a:lnTo>
                <a:lnTo>
                  <a:pt x="574" y="1176"/>
                </a:lnTo>
                <a:lnTo>
                  <a:pt x="564" y="1194"/>
                </a:lnTo>
                <a:lnTo>
                  <a:pt x="549" y="1211"/>
                </a:lnTo>
                <a:lnTo>
                  <a:pt x="532" y="1224"/>
                </a:lnTo>
                <a:lnTo>
                  <a:pt x="521" y="1231"/>
                </a:lnTo>
                <a:lnTo>
                  <a:pt x="507" y="1238"/>
                </a:lnTo>
                <a:lnTo>
                  <a:pt x="507" y="1240"/>
                </a:lnTo>
                <a:lnTo>
                  <a:pt x="507" y="1250"/>
                </a:lnTo>
                <a:lnTo>
                  <a:pt x="507" y="1251"/>
                </a:lnTo>
                <a:lnTo>
                  <a:pt x="507" y="1253"/>
                </a:lnTo>
                <a:lnTo>
                  <a:pt x="507" y="1253"/>
                </a:lnTo>
                <a:lnTo>
                  <a:pt x="509" y="1255"/>
                </a:lnTo>
                <a:lnTo>
                  <a:pt x="509" y="1255"/>
                </a:lnTo>
                <a:lnTo>
                  <a:pt x="509" y="1255"/>
                </a:lnTo>
                <a:lnTo>
                  <a:pt x="511" y="1256"/>
                </a:lnTo>
                <a:lnTo>
                  <a:pt x="511" y="1256"/>
                </a:lnTo>
                <a:lnTo>
                  <a:pt x="511" y="1256"/>
                </a:lnTo>
                <a:lnTo>
                  <a:pt x="511" y="1256"/>
                </a:lnTo>
                <a:lnTo>
                  <a:pt x="511" y="1258"/>
                </a:lnTo>
                <a:lnTo>
                  <a:pt x="511" y="1258"/>
                </a:lnTo>
                <a:lnTo>
                  <a:pt x="511" y="1261"/>
                </a:lnTo>
                <a:lnTo>
                  <a:pt x="511" y="1261"/>
                </a:lnTo>
                <a:lnTo>
                  <a:pt x="511" y="1263"/>
                </a:lnTo>
                <a:lnTo>
                  <a:pt x="511" y="1265"/>
                </a:lnTo>
                <a:lnTo>
                  <a:pt x="509" y="1268"/>
                </a:lnTo>
                <a:lnTo>
                  <a:pt x="504" y="1268"/>
                </a:lnTo>
                <a:lnTo>
                  <a:pt x="504" y="1266"/>
                </a:lnTo>
                <a:lnTo>
                  <a:pt x="502" y="1266"/>
                </a:lnTo>
                <a:lnTo>
                  <a:pt x="502" y="1266"/>
                </a:lnTo>
                <a:lnTo>
                  <a:pt x="502" y="1266"/>
                </a:lnTo>
                <a:lnTo>
                  <a:pt x="500" y="1266"/>
                </a:lnTo>
                <a:lnTo>
                  <a:pt x="500" y="1266"/>
                </a:lnTo>
                <a:lnTo>
                  <a:pt x="499" y="1268"/>
                </a:lnTo>
                <a:lnTo>
                  <a:pt x="499" y="1268"/>
                </a:lnTo>
                <a:lnTo>
                  <a:pt x="487" y="1270"/>
                </a:lnTo>
                <a:lnTo>
                  <a:pt x="485" y="1272"/>
                </a:lnTo>
                <a:lnTo>
                  <a:pt x="485" y="1272"/>
                </a:lnTo>
                <a:lnTo>
                  <a:pt x="484" y="1273"/>
                </a:lnTo>
                <a:lnTo>
                  <a:pt x="482" y="1275"/>
                </a:lnTo>
                <a:lnTo>
                  <a:pt x="482" y="1277"/>
                </a:lnTo>
                <a:lnTo>
                  <a:pt x="482" y="1277"/>
                </a:lnTo>
                <a:lnTo>
                  <a:pt x="480" y="1277"/>
                </a:lnTo>
                <a:lnTo>
                  <a:pt x="480" y="1277"/>
                </a:lnTo>
                <a:lnTo>
                  <a:pt x="479" y="1277"/>
                </a:lnTo>
                <a:lnTo>
                  <a:pt x="477" y="1277"/>
                </a:lnTo>
                <a:lnTo>
                  <a:pt x="475" y="1277"/>
                </a:lnTo>
                <a:lnTo>
                  <a:pt x="475" y="1278"/>
                </a:lnTo>
                <a:lnTo>
                  <a:pt x="475" y="1278"/>
                </a:lnTo>
                <a:lnTo>
                  <a:pt x="474" y="1280"/>
                </a:lnTo>
                <a:lnTo>
                  <a:pt x="474" y="1280"/>
                </a:lnTo>
                <a:lnTo>
                  <a:pt x="474" y="1282"/>
                </a:lnTo>
                <a:lnTo>
                  <a:pt x="474" y="1282"/>
                </a:lnTo>
                <a:lnTo>
                  <a:pt x="467" y="1285"/>
                </a:lnTo>
                <a:lnTo>
                  <a:pt x="465" y="1285"/>
                </a:lnTo>
                <a:lnTo>
                  <a:pt x="464" y="1263"/>
                </a:lnTo>
                <a:lnTo>
                  <a:pt x="464" y="1263"/>
                </a:lnTo>
                <a:lnTo>
                  <a:pt x="464" y="1261"/>
                </a:lnTo>
                <a:lnTo>
                  <a:pt x="464" y="1261"/>
                </a:lnTo>
                <a:lnTo>
                  <a:pt x="462" y="1261"/>
                </a:lnTo>
                <a:lnTo>
                  <a:pt x="457" y="1258"/>
                </a:lnTo>
                <a:lnTo>
                  <a:pt x="453" y="1256"/>
                </a:lnTo>
                <a:lnTo>
                  <a:pt x="450" y="1256"/>
                </a:lnTo>
                <a:lnTo>
                  <a:pt x="448" y="1256"/>
                </a:lnTo>
                <a:lnTo>
                  <a:pt x="448" y="1256"/>
                </a:lnTo>
                <a:lnTo>
                  <a:pt x="447" y="1258"/>
                </a:lnTo>
                <a:lnTo>
                  <a:pt x="445" y="1258"/>
                </a:lnTo>
                <a:lnTo>
                  <a:pt x="443" y="1260"/>
                </a:lnTo>
                <a:lnTo>
                  <a:pt x="442" y="1260"/>
                </a:lnTo>
                <a:lnTo>
                  <a:pt x="440" y="1260"/>
                </a:lnTo>
                <a:lnTo>
                  <a:pt x="440" y="1260"/>
                </a:lnTo>
                <a:lnTo>
                  <a:pt x="440" y="1261"/>
                </a:lnTo>
                <a:lnTo>
                  <a:pt x="438" y="1261"/>
                </a:lnTo>
                <a:lnTo>
                  <a:pt x="438" y="1261"/>
                </a:lnTo>
                <a:lnTo>
                  <a:pt x="438" y="1261"/>
                </a:lnTo>
                <a:lnTo>
                  <a:pt x="438" y="1261"/>
                </a:lnTo>
                <a:lnTo>
                  <a:pt x="437" y="1261"/>
                </a:lnTo>
                <a:lnTo>
                  <a:pt x="437" y="1261"/>
                </a:lnTo>
                <a:lnTo>
                  <a:pt x="437" y="1261"/>
                </a:lnTo>
                <a:lnTo>
                  <a:pt x="435" y="1261"/>
                </a:lnTo>
                <a:lnTo>
                  <a:pt x="435" y="1260"/>
                </a:lnTo>
                <a:lnTo>
                  <a:pt x="432" y="1255"/>
                </a:lnTo>
                <a:lnTo>
                  <a:pt x="432" y="1255"/>
                </a:lnTo>
                <a:lnTo>
                  <a:pt x="430" y="1253"/>
                </a:lnTo>
                <a:lnTo>
                  <a:pt x="430" y="1253"/>
                </a:lnTo>
                <a:lnTo>
                  <a:pt x="432" y="1253"/>
                </a:lnTo>
                <a:lnTo>
                  <a:pt x="432" y="1251"/>
                </a:lnTo>
                <a:lnTo>
                  <a:pt x="432" y="1251"/>
                </a:lnTo>
                <a:lnTo>
                  <a:pt x="432" y="1251"/>
                </a:lnTo>
                <a:lnTo>
                  <a:pt x="430" y="1250"/>
                </a:lnTo>
                <a:lnTo>
                  <a:pt x="428" y="1248"/>
                </a:lnTo>
                <a:lnTo>
                  <a:pt x="427" y="1248"/>
                </a:lnTo>
                <a:lnTo>
                  <a:pt x="427" y="1248"/>
                </a:lnTo>
                <a:lnTo>
                  <a:pt x="427" y="1246"/>
                </a:lnTo>
                <a:lnTo>
                  <a:pt x="427" y="1246"/>
                </a:lnTo>
                <a:lnTo>
                  <a:pt x="427" y="1246"/>
                </a:lnTo>
                <a:lnTo>
                  <a:pt x="427" y="1245"/>
                </a:lnTo>
                <a:lnTo>
                  <a:pt x="427" y="1245"/>
                </a:lnTo>
                <a:lnTo>
                  <a:pt x="428" y="1243"/>
                </a:lnTo>
                <a:lnTo>
                  <a:pt x="428" y="1243"/>
                </a:lnTo>
                <a:lnTo>
                  <a:pt x="428" y="1243"/>
                </a:lnTo>
                <a:lnTo>
                  <a:pt x="428" y="1243"/>
                </a:lnTo>
                <a:lnTo>
                  <a:pt x="428" y="1241"/>
                </a:lnTo>
                <a:lnTo>
                  <a:pt x="427" y="1240"/>
                </a:lnTo>
                <a:lnTo>
                  <a:pt x="427" y="1240"/>
                </a:lnTo>
                <a:lnTo>
                  <a:pt x="427" y="1238"/>
                </a:lnTo>
                <a:lnTo>
                  <a:pt x="427" y="1236"/>
                </a:lnTo>
                <a:lnTo>
                  <a:pt x="427" y="1236"/>
                </a:lnTo>
                <a:lnTo>
                  <a:pt x="427" y="1236"/>
                </a:lnTo>
                <a:lnTo>
                  <a:pt x="427" y="1235"/>
                </a:lnTo>
                <a:lnTo>
                  <a:pt x="427" y="1235"/>
                </a:lnTo>
                <a:lnTo>
                  <a:pt x="427" y="1235"/>
                </a:lnTo>
                <a:lnTo>
                  <a:pt x="427" y="1233"/>
                </a:lnTo>
                <a:lnTo>
                  <a:pt x="427" y="1233"/>
                </a:lnTo>
                <a:lnTo>
                  <a:pt x="427" y="1231"/>
                </a:lnTo>
                <a:lnTo>
                  <a:pt x="427" y="1231"/>
                </a:lnTo>
                <a:lnTo>
                  <a:pt x="427" y="1231"/>
                </a:lnTo>
                <a:lnTo>
                  <a:pt x="427" y="1231"/>
                </a:lnTo>
                <a:lnTo>
                  <a:pt x="427" y="1229"/>
                </a:lnTo>
                <a:lnTo>
                  <a:pt x="427" y="1229"/>
                </a:lnTo>
                <a:lnTo>
                  <a:pt x="427" y="1229"/>
                </a:lnTo>
                <a:lnTo>
                  <a:pt x="425" y="1229"/>
                </a:lnTo>
                <a:lnTo>
                  <a:pt x="423" y="1228"/>
                </a:lnTo>
                <a:lnTo>
                  <a:pt x="421" y="1228"/>
                </a:lnTo>
                <a:lnTo>
                  <a:pt x="420" y="1228"/>
                </a:lnTo>
                <a:lnTo>
                  <a:pt x="420" y="1226"/>
                </a:lnTo>
                <a:lnTo>
                  <a:pt x="420" y="1226"/>
                </a:lnTo>
                <a:lnTo>
                  <a:pt x="420" y="1226"/>
                </a:lnTo>
                <a:lnTo>
                  <a:pt x="420" y="1224"/>
                </a:lnTo>
                <a:lnTo>
                  <a:pt x="418" y="1224"/>
                </a:lnTo>
                <a:lnTo>
                  <a:pt x="418" y="1224"/>
                </a:lnTo>
                <a:lnTo>
                  <a:pt x="418" y="1224"/>
                </a:lnTo>
                <a:lnTo>
                  <a:pt x="418" y="1224"/>
                </a:lnTo>
                <a:lnTo>
                  <a:pt x="411" y="1223"/>
                </a:lnTo>
                <a:lnTo>
                  <a:pt x="410" y="1221"/>
                </a:lnTo>
                <a:lnTo>
                  <a:pt x="410" y="1221"/>
                </a:lnTo>
                <a:lnTo>
                  <a:pt x="408" y="1219"/>
                </a:lnTo>
                <a:lnTo>
                  <a:pt x="406" y="1219"/>
                </a:lnTo>
                <a:lnTo>
                  <a:pt x="405" y="1218"/>
                </a:lnTo>
                <a:lnTo>
                  <a:pt x="403" y="1216"/>
                </a:lnTo>
                <a:lnTo>
                  <a:pt x="401" y="1216"/>
                </a:lnTo>
                <a:lnTo>
                  <a:pt x="401" y="1216"/>
                </a:lnTo>
                <a:lnTo>
                  <a:pt x="401" y="1216"/>
                </a:lnTo>
                <a:lnTo>
                  <a:pt x="401" y="1216"/>
                </a:lnTo>
                <a:lnTo>
                  <a:pt x="400" y="1214"/>
                </a:lnTo>
                <a:lnTo>
                  <a:pt x="398" y="1211"/>
                </a:lnTo>
                <a:lnTo>
                  <a:pt x="398" y="1211"/>
                </a:lnTo>
                <a:lnTo>
                  <a:pt x="396" y="1209"/>
                </a:lnTo>
                <a:lnTo>
                  <a:pt x="396" y="1209"/>
                </a:lnTo>
                <a:lnTo>
                  <a:pt x="395" y="1208"/>
                </a:lnTo>
                <a:lnTo>
                  <a:pt x="395" y="1208"/>
                </a:lnTo>
                <a:lnTo>
                  <a:pt x="395" y="1208"/>
                </a:lnTo>
                <a:lnTo>
                  <a:pt x="395" y="1206"/>
                </a:lnTo>
                <a:lnTo>
                  <a:pt x="393" y="1206"/>
                </a:lnTo>
                <a:lnTo>
                  <a:pt x="391" y="1206"/>
                </a:lnTo>
                <a:lnTo>
                  <a:pt x="391" y="1206"/>
                </a:lnTo>
                <a:lnTo>
                  <a:pt x="391" y="1204"/>
                </a:lnTo>
                <a:lnTo>
                  <a:pt x="391" y="1204"/>
                </a:lnTo>
                <a:lnTo>
                  <a:pt x="391" y="1204"/>
                </a:lnTo>
                <a:lnTo>
                  <a:pt x="390" y="1204"/>
                </a:lnTo>
                <a:lnTo>
                  <a:pt x="390" y="1203"/>
                </a:lnTo>
                <a:lnTo>
                  <a:pt x="388" y="1203"/>
                </a:lnTo>
                <a:lnTo>
                  <a:pt x="388" y="1201"/>
                </a:lnTo>
                <a:lnTo>
                  <a:pt x="388" y="1198"/>
                </a:lnTo>
                <a:lnTo>
                  <a:pt x="386" y="1196"/>
                </a:lnTo>
                <a:lnTo>
                  <a:pt x="381" y="1196"/>
                </a:lnTo>
                <a:lnTo>
                  <a:pt x="379" y="1194"/>
                </a:lnTo>
                <a:lnTo>
                  <a:pt x="379" y="1194"/>
                </a:lnTo>
                <a:lnTo>
                  <a:pt x="379" y="1193"/>
                </a:lnTo>
                <a:lnTo>
                  <a:pt x="378" y="1194"/>
                </a:lnTo>
                <a:lnTo>
                  <a:pt x="378" y="1194"/>
                </a:lnTo>
                <a:lnTo>
                  <a:pt x="374" y="1196"/>
                </a:lnTo>
                <a:lnTo>
                  <a:pt x="374" y="1196"/>
                </a:lnTo>
                <a:lnTo>
                  <a:pt x="374" y="1196"/>
                </a:lnTo>
                <a:lnTo>
                  <a:pt x="374" y="1196"/>
                </a:lnTo>
                <a:lnTo>
                  <a:pt x="368" y="1194"/>
                </a:lnTo>
                <a:lnTo>
                  <a:pt x="366" y="1194"/>
                </a:lnTo>
                <a:lnTo>
                  <a:pt x="366" y="1193"/>
                </a:lnTo>
                <a:lnTo>
                  <a:pt x="366" y="1193"/>
                </a:lnTo>
                <a:lnTo>
                  <a:pt x="364" y="1193"/>
                </a:lnTo>
                <a:lnTo>
                  <a:pt x="363" y="1194"/>
                </a:lnTo>
                <a:lnTo>
                  <a:pt x="361" y="1194"/>
                </a:lnTo>
                <a:lnTo>
                  <a:pt x="361" y="1196"/>
                </a:lnTo>
                <a:lnTo>
                  <a:pt x="361" y="1196"/>
                </a:lnTo>
                <a:lnTo>
                  <a:pt x="361" y="1196"/>
                </a:lnTo>
                <a:lnTo>
                  <a:pt x="359" y="1198"/>
                </a:lnTo>
                <a:lnTo>
                  <a:pt x="359" y="1199"/>
                </a:lnTo>
                <a:lnTo>
                  <a:pt x="359" y="1199"/>
                </a:lnTo>
                <a:lnTo>
                  <a:pt x="359" y="1199"/>
                </a:lnTo>
                <a:lnTo>
                  <a:pt x="359" y="1199"/>
                </a:lnTo>
                <a:lnTo>
                  <a:pt x="359" y="1199"/>
                </a:lnTo>
                <a:lnTo>
                  <a:pt x="358" y="1199"/>
                </a:lnTo>
                <a:lnTo>
                  <a:pt x="356" y="1199"/>
                </a:lnTo>
                <a:lnTo>
                  <a:pt x="354" y="1199"/>
                </a:lnTo>
                <a:lnTo>
                  <a:pt x="354" y="1199"/>
                </a:lnTo>
                <a:lnTo>
                  <a:pt x="353" y="1198"/>
                </a:lnTo>
                <a:lnTo>
                  <a:pt x="353" y="1196"/>
                </a:lnTo>
                <a:lnTo>
                  <a:pt x="353" y="1196"/>
                </a:lnTo>
                <a:lnTo>
                  <a:pt x="351" y="1194"/>
                </a:lnTo>
                <a:lnTo>
                  <a:pt x="351" y="1194"/>
                </a:lnTo>
                <a:lnTo>
                  <a:pt x="349" y="1194"/>
                </a:lnTo>
                <a:lnTo>
                  <a:pt x="349" y="1193"/>
                </a:lnTo>
                <a:lnTo>
                  <a:pt x="351" y="1193"/>
                </a:lnTo>
                <a:lnTo>
                  <a:pt x="351" y="1193"/>
                </a:lnTo>
                <a:lnTo>
                  <a:pt x="351" y="1191"/>
                </a:lnTo>
                <a:lnTo>
                  <a:pt x="351" y="1191"/>
                </a:lnTo>
                <a:lnTo>
                  <a:pt x="346" y="1187"/>
                </a:lnTo>
                <a:lnTo>
                  <a:pt x="341" y="1184"/>
                </a:lnTo>
                <a:lnTo>
                  <a:pt x="341" y="1184"/>
                </a:lnTo>
                <a:lnTo>
                  <a:pt x="339" y="1184"/>
                </a:lnTo>
                <a:lnTo>
                  <a:pt x="339" y="1184"/>
                </a:lnTo>
                <a:lnTo>
                  <a:pt x="337" y="1184"/>
                </a:lnTo>
                <a:lnTo>
                  <a:pt x="337" y="1184"/>
                </a:lnTo>
                <a:lnTo>
                  <a:pt x="337" y="1184"/>
                </a:lnTo>
                <a:lnTo>
                  <a:pt x="337" y="1184"/>
                </a:lnTo>
                <a:lnTo>
                  <a:pt x="337" y="1182"/>
                </a:lnTo>
                <a:lnTo>
                  <a:pt x="337" y="1182"/>
                </a:lnTo>
                <a:lnTo>
                  <a:pt x="337" y="1182"/>
                </a:lnTo>
                <a:lnTo>
                  <a:pt x="337" y="1182"/>
                </a:lnTo>
                <a:lnTo>
                  <a:pt x="337" y="1181"/>
                </a:lnTo>
                <a:lnTo>
                  <a:pt x="337" y="1181"/>
                </a:lnTo>
                <a:lnTo>
                  <a:pt x="337" y="1181"/>
                </a:lnTo>
                <a:lnTo>
                  <a:pt x="337" y="1179"/>
                </a:lnTo>
                <a:lnTo>
                  <a:pt x="337" y="1179"/>
                </a:lnTo>
                <a:lnTo>
                  <a:pt x="337" y="1179"/>
                </a:lnTo>
                <a:lnTo>
                  <a:pt x="337" y="1179"/>
                </a:lnTo>
                <a:lnTo>
                  <a:pt x="336" y="1179"/>
                </a:lnTo>
                <a:lnTo>
                  <a:pt x="329" y="1172"/>
                </a:lnTo>
                <a:lnTo>
                  <a:pt x="327" y="1172"/>
                </a:lnTo>
                <a:lnTo>
                  <a:pt x="326" y="1172"/>
                </a:lnTo>
                <a:lnTo>
                  <a:pt x="326" y="1172"/>
                </a:lnTo>
                <a:lnTo>
                  <a:pt x="326" y="1171"/>
                </a:lnTo>
                <a:lnTo>
                  <a:pt x="326" y="1171"/>
                </a:lnTo>
                <a:lnTo>
                  <a:pt x="324" y="1169"/>
                </a:lnTo>
                <a:lnTo>
                  <a:pt x="324" y="1169"/>
                </a:lnTo>
                <a:lnTo>
                  <a:pt x="324" y="1167"/>
                </a:lnTo>
                <a:lnTo>
                  <a:pt x="324" y="1167"/>
                </a:lnTo>
                <a:lnTo>
                  <a:pt x="324" y="1167"/>
                </a:lnTo>
                <a:lnTo>
                  <a:pt x="324" y="1167"/>
                </a:lnTo>
                <a:lnTo>
                  <a:pt x="324" y="1166"/>
                </a:lnTo>
                <a:lnTo>
                  <a:pt x="324" y="1166"/>
                </a:lnTo>
                <a:lnTo>
                  <a:pt x="322" y="1166"/>
                </a:lnTo>
                <a:lnTo>
                  <a:pt x="321" y="1164"/>
                </a:lnTo>
                <a:lnTo>
                  <a:pt x="316" y="1166"/>
                </a:lnTo>
                <a:lnTo>
                  <a:pt x="316" y="1164"/>
                </a:lnTo>
                <a:lnTo>
                  <a:pt x="314" y="1164"/>
                </a:lnTo>
                <a:lnTo>
                  <a:pt x="314" y="1164"/>
                </a:lnTo>
                <a:lnTo>
                  <a:pt x="314" y="1164"/>
                </a:lnTo>
                <a:lnTo>
                  <a:pt x="314" y="1162"/>
                </a:lnTo>
                <a:lnTo>
                  <a:pt x="312" y="1162"/>
                </a:lnTo>
                <a:lnTo>
                  <a:pt x="312" y="1162"/>
                </a:lnTo>
                <a:lnTo>
                  <a:pt x="311" y="1162"/>
                </a:lnTo>
                <a:lnTo>
                  <a:pt x="311" y="1161"/>
                </a:lnTo>
                <a:lnTo>
                  <a:pt x="311" y="1161"/>
                </a:lnTo>
                <a:lnTo>
                  <a:pt x="309" y="1161"/>
                </a:lnTo>
                <a:lnTo>
                  <a:pt x="304" y="1159"/>
                </a:lnTo>
                <a:lnTo>
                  <a:pt x="304" y="1159"/>
                </a:lnTo>
                <a:lnTo>
                  <a:pt x="299" y="1156"/>
                </a:lnTo>
                <a:lnTo>
                  <a:pt x="297" y="1154"/>
                </a:lnTo>
                <a:lnTo>
                  <a:pt x="292" y="1154"/>
                </a:lnTo>
                <a:lnTo>
                  <a:pt x="290" y="1152"/>
                </a:lnTo>
                <a:lnTo>
                  <a:pt x="290" y="1152"/>
                </a:lnTo>
                <a:lnTo>
                  <a:pt x="289" y="1152"/>
                </a:lnTo>
                <a:lnTo>
                  <a:pt x="289" y="1152"/>
                </a:lnTo>
                <a:lnTo>
                  <a:pt x="289" y="1150"/>
                </a:lnTo>
                <a:lnTo>
                  <a:pt x="289" y="1150"/>
                </a:lnTo>
                <a:lnTo>
                  <a:pt x="289" y="1149"/>
                </a:lnTo>
                <a:lnTo>
                  <a:pt x="287" y="1149"/>
                </a:lnTo>
                <a:lnTo>
                  <a:pt x="287" y="1147"/>
                </a:lnTo>
                <a:lnTo>
                  <a:pt x="282" y="1144"/>
                </a:lnTo>
                <a:lnTo>
                  <a:pt x="282" y="1144"/>
                </a:lnTo>
                <a:lnTo>
                  <a:pt x="279" y="1144"/>
                </a:lnTo>
                <a:lnTo>
                  <a:pt x="277" y="1142"/>
                </a:lnTo>
                <a:lnTo>
                  <a:pt x="275" y="1142"/>
                </a:lnTo>
                <a:lnTo>
                  <a:pt x="275" y="1140"/>
                </a:lnTo>
                <a:lnTo>
                  <a:pt x="274" y="1140"/>
                </a:lnTo>
                <a:lnTo>
                  <a:pt x="270" y="1135"/>
                </a:lnTo>
                <a:lnTo>
                  <a:pt x="270" y="1135"/>
                </a:lnTo>
                <a:lnTo>
                  <a:pt x="269" y="1134"/>
                </a:lnTo>
                <a:lnTo>
                  <a:pt x="269" y="1134"/>
                </a:lnTo>
                <a:lnTo>
                  <a:pt x="269" y="1134"/>
                </a:lnTo>
                <a:lnTo>
                  <a:pt x="267" y="1132"/>
                </a:lnTo>
                <a:lnTo>
                  <a:pt x="267" y="1130"/>
                </a:lnTo>
                <a:lnTo>
                  <a:pt x="265" y="1130"/>
                </a:lnTo>
                <a:lnTo>
                  <a:pt x="265" y="1130"/>
                </a:lnTo>
                <a:lnTo>
                  <a:pt x="263" y="1129"/>
                </a:lnTo>
                <a:lnTo>
                  <a:pt x="263" y="1129"/>
                </a:lnTo>
                <a:lnTo>
                  <a:pt x="262" y="1127"/>
                </a:lnTo>
                <a:lnTo>
                  <a:pt x="262" y="1127"/>
                </a:lnTo>
                <a:lnTo>
                  <a:pt x="260" y="1125"/>
                </a:lnTo>
                <a:lnTo>
                  <a:pt x="260" y="1125"/>
                </a:lnTo>
                <a:lnTo>
                  <a:pt x="260" y="1124"/>
                </a:lnTo>
                <a:lnTo>
                  <a:pt x="260" y="1124"/>
                </a:lnTo>
                <a:lnTo>
                  <a:pt x="260" y="1124"/>
                </a:lnTo>
                <a:lnTo>
                  <a:pt x="260" y="1124"/>
                </a:lnTo>
                <a:lnTo>
                  <a:pt x="260" y="1122"/>
                </a:lnTo>
                <a:lnTo>
                  <a:pt x="260" y="1122"/>
                </a:lnTo>
                <a:lnTo>
                  <a:pt x="262" y="1120"/>
                </a:lnTo>
                <a:lnTo>
                  <a:pt x="262" y="1119"/>
                </a:lnTo>
                <a:lnTo>
                  <a:pt x="262" y="1119"/>
                </a:lnTo>
                <a:lnTo>
                  <a:pt x="262" y="1119"/>
                </a:lnTo>
                <a:lnTo>
                  <a:pt x="262" y="1117"/>
                </a:lnTo>
                <a:lnTo>
                  <a:pt x="262" y="1117"/>
                </a:lnTo>
                <a:lnTo>
                  <a:pt x="262" y="1115"/>
                </a:lnTo>
                <a:lnTo>
                  <a:pt x="260" y="1113"/>
                </a:lnTo>
                <a:lnTo>
                  <a:pt x="258" y="1112"/>
                </a:lnTo>
                <a:lnTo>
                  <a:pt x="257" y="1112"/>
                </a:lnTo>
                <a:lnTo>
                  <a:pt x="257" y="1112"/>
                </a:lnTo>
                <a:lnTo>
                  <a:pt x="257" y="1112"/>
                </a:lnTo>
                <a:lnTo>
                  <a:pt x="257" y="1110"/>
                </a:lnTo>
                <a:lnTo>
                  <a:pt x="257" y="1110"/>
                </a:lnTo>
                <a:lnTo>
                  <a:pt x="255" y="1110"/>
                </a:lnTo>
                <a:lnTo>
                  <a:pt x="255" y="1108"/>
                </a:lnTo>
                <a:lnTo>
                  <a:pt x="255" y="1108"/>
                </a:lnTo>
                <a:lnTo>
                  <a:pt x="255" y="1108"/>
                </a:lnTo>
                <a:lnTo>
                  <a:pt x="255" y="1107"/>
                </a:lnTo>
                <a:lnTo>
                  <a:pt x="253" y="1105"/>
                </a:lnTo>
                <a:lnTo>
                  <a:pt x="253" y="1105"/>
                </a:lnTo>
                <a:lnTo>
                  <a:pt x="253" y="1105"/>
                </a:lnTo>
                <a:lnTo>
                  <a:pt x="253" y="1103"/>
                </a:lnTo>
                <a:lnTo>
                  <a:pt x="253" y="1103"/>
                </a:lnTo>
                <a:lnTo>
                  <a:pt x="252" y="1103"/>
                </a:lnTo>
                <a:lnTo>
                  <a:pt x="250" y="1103"/>
                </a:lnTo>
                <a:lnTo>
                  <a:pt x="250" y="1103"/>
                </a:lnTo>
                <a:lnTo>
                  <a:pt x="250" y="1105"/>
                </a:lnTo>
                <a:lnTo>
                  <a:pt x="248" y="1105"/>
                </a:lnTo>
                <a:lnTo>
                  <a:pt x="248" y="1105"/>
                </a:lnTo>
                <a:lnTo>
                  <a:pt x="248" y="1107"/>
                </a:lnTo>
                <a:lnTo>
                  <a:pt x="248" y="1107"/>
                </a:lnTo>
                <a:lnTo>
                  <a:pt x="248" y="1108"/>
                </a:lnTo>
                <a:lnTo>
                  <a:pt x="248" y="1108"/>
                </a:lnTo>
                <a:lnTo>
                  <a:pt x="247" y="1108"/>
                </a:lnTo>
                <a:lnTo>
                  <a:pt x="247" y="1108"/>
                </a:lnTo>
                <a:lnTo>
                  <a:pt x="245" y="1110"/>
                </a:lnTo>
                <a:lnTo>
                  <a:pt x="245" y="1110"/>
                </a:lnTo>
                <a:lnTo>
                  <a:pt x="243" y="1110"/>
                </a:lnTo>
                <a:lnTo>
                  <a:pt x="243" y="1112"/>
                </a:lnTo>
                <a:lnTo>
                  <a:pt x="242" y="1112"/>
                </a:lnTo>
                <a:lnTo>
                  <a:pt x="238" y="1110"/>
                </a:lnTo>
                <a:lnTo>
                  <a:pt x="238" y="1110"/>
                </a:lnTo>
                <a:lnTo>
                  <a:pt x="238" y="1112"/>
                </a:lnTo>
                <a:lnTo>
                  <a:pt x="233" y="1112"/>
                </a:lnTo>
                <a:lnTo>
                  <a:pt x="232" y="1112"/>
                </a:lnTo>
                <a:lnTo>
                  <a:pt x="232" y="1112"/>
                </a:lnTo>
                <a:lnTo>
                  <a:pt x="232" y="1113"/>
                </a:lnTo>
                <a:lnTo>
                  <a:pt x="232" y="1115"/>
                </a:lnTo>
                <a:lnTo>
                  <a:pt x="232" y="1115"/>
                </a:lnTo>
                <a:lnTo>
                  <a:pt x="232" y="1117"/>
                </a:lnTo>
                <a:lnTo>
                  <a:pt x="232" y="1117"/>
                </a:lnTo>
                <a:lnTo>
                  <a:pt x="232" y="1117"/>
                </a:lnTo>
                <a:lnTo>
                  <a:pt x="232" y="1117"/>
                </a:lnTo>
                <a:lnTo>
                  <a:pt x="233" y="1119"/>
                </a:lnTo>
                <a:lnTo>
                  <a:pt x="233" y="1120"/>
                </a:lnTo>
                <a:lnTo>
                  <a:pt x="233" y="1120"/>
                </a:lnTo>
                <a:lnTo>
                  <a:pt x="233" y="1120"/>
                </a:lnTo>
                <a:lnTo>
                  <a:pt x="233" y="1120"/>
                </a:lnTo>
                <a:lnTo>
                  <a:pt x="230" y="1122"/>
                </a:lnTo>
                <a:lnTo>
                  <a:pt x="228" y="1124"/>
                </a:lnTo>
                <a:lnTo>
                  <a:pt x="226" y="1125"/>
                </a:lnTo>
                <a:lnTo>
                  <a:pt x="225" y="1127"/>
                </a:lnTo>
                <a:lnTo>
                  <a:pt x="225" y="1127"/>
                </a:lnTo>
                <a:lnTo>
                  <a:pt x="225" y="1127"/>
                </a:lnTo>
                <a:lnTo>
                  <a:pt x="223" y="1129"/>
                </a:lnTo>
                <a:lnTo>
                  <a:pt x="221" y="1127"/>
                </a:lnTo>
                <a:lnTo>
                  <a:pt x="221" y="1129"/>
                </a:lnTo>
                <a:lnTo>
                  <a:pt x="220" y="1129"/>
                </a:lnTo>
                <a:lnTo>
                  <a:pt x="215" y="1130"/>
                </a:lnTo>
                <a:lnTo>
                  <a:pt x="215" y="1130"/>
                </a:lnTo>
                <a:lnTo>
                  <a:pt x="210" y="1130"/>
                </a:lnTo>
                <a:lnTo>
                  <a:pt x="206" y="1130"/>
                </a:lnTo>
                <a:lnTo>
                  <a:pt x="206" y="1132"/>
                </a:lnTo>
                <a:lnTo>
                  <a:pt x="206" y="1132"/>
                </a:lnTo>
                <a:lnTo>
                  <a:pt x="206" y="1134"/>
                </a:lnTo>
                <a:lnTo>
                  <a:pt x="206" y="1134"/>
                </a:lnTo>
                <a:lnTo>
                  <a:pt x="206" y="1135"/>
                </a:lnTo>
                <a:lnTo>
                  <a:pt x="206" y="1135"/>
                </a:lnTo>
                <a:lnTo>
                  <a:pt x="206" y="1135"/>
                </a:lnTo>
                <a:lnTo>
                  <a:pt x="206" y="1137"/>
                </a:lnTo>
                <a:lnTo>
                  <a:pt x="206" y="1137"/>
                </a:lnTo>
                <a:lnTo>
                  <a:pt x="206" y="1139"/>
                </a:lnTo>
                <a:lnTo>
                  <a:pt x="205" y="1140"/>
                </a:lnTo>
                <a:lnTo>
                  <a:pt x="205" y="1140"/>
                </a:lnTo>
                <a:lnTo>
                  <a:pt x="205" y="1140"/>
                </a:lnTo>
                <a:lnTo>
                  <a:pt x="203" y="1142"/>
                </a:lnTo>
                <a:lnTo>
                  <a:pt x="201" y="1142"/>
                </a:lnTo>
                <a:lnTo>
                  <a:pt x="201" y="1144"/>
                </a:lnTo>
                <a:lnTo>
                  <a:pt x="201" y="1144"/>
                </a:lnTo>
                <a:lnTo>
                  <a:pt x="201" y="1145"/>
                </a:lnTo>
                <a:lnTo>
                  <a:pt x="186" y="1139"/>
                </a:lnTo>
                <a:lnTo>
                  <a:pt x="186" y="1139"/>
                </a:lnTo>
                <a:lnTo>
                  <a:pt x="186" y="1139"/>
                </a:lnTo>
                <a:lnTo>
                  <a:pt x="186" y="1139"/>
                </a:lnTo>
                <a:lnTo>
                  <a:pt x="186" y="1137"/>
                </a:lnTo>
                <a:lnTo>
                  <a:pt x="186" y="1137"/>
                </a:lnTo>
                <a:lnTo>
                  <a:pt x="186" y="1137"/>
                </a:lnTo>
                <a:lnTo>
                  <a:pt x="186" y="1137"/>
                </a:lnTo>
                <a:lnTo>
                  <a:pt x="188" y="1135"/>
                </a:lnTo>
                <a:lnTo>
                  <a:pt x="188" y="1135"/>
                </a:lnTo>
                <a:lnTo>
                  <a:pt x="190" y="1134"/>
                </a:lnTo>
                <a:lnTo>
                  <a:pt x="190" y="1134"/>
                </a:lnTo>
                <a:lnTo>
                  <a:pt x="190" y="1134"/>
                </a:lnTo>
                <a:lnTo>
                  <a:pt x="190" y="1134"/>
                </a:lnTo>
                <a:lnTo>
                  <a:pt x="184" y="1130"/>
                </a:lnTo>
                <a:lnTo>
                  <a:pt x="184" y="1130"/>
                </a:lnTo>
                <a:lnTo>
                  <a:pt x="183" y="1129"/>
                </a:lnTo>
                <a:lnTo>
                  <a:pt x="183" y="1129"/>
                </a:lnTo>
                <a:lnTo>
                  <a:pt x="183" y="1129"/>
                </a:lnTo>
                <a:lnTo>
                  <a:pt x="181" y="1129"/>
                </a:lnTo>
                <a:lnTo>
                  <a:pt x="181" y="1130"/>
                </a:lnTo>
                <a:lnTo>
                  <a:pt x="179" y="1130"/>
                </a:lnTo>
                <a:lnTo>
                  <a:pt x="179" y="1132"/>
                </a:lnTo>
                <a:lnTo>
                  <a:pt x="179" y="1132"/>
                </a:lnTo>
                <a:lnTo>
                  <a:pt x="179" y="1132"/>
                </a:lnTo>
                <a:lnTo>
                  <a:pt x="169" y="1130"/>
                </a:lnTo>
                <a:lnTo>
                  <a:pt x="169" y="1130"/>
                </a:lnTo>
                <a:lnTo>
                  <a:pt x="169" y="1130"/>
                </a:lnTo>
                <a:lnTo>
                  <a:pt x="168" y="1130"/>
                </a:lnTo>
                <a:lnTo>
                  <a:pt x="168" y="1130"/>
                </a:lnTo>
                <a:lnTo>
                  <a:pt x="166" y="1134"/>
                </a:lnTo>
                <a:lnTo>
                  <a:pt x="166" y="1134"/>
                </a:lnTo>
                <a:lnTo>
                  <a:pt x="164" y="1135"/>
                </a:lnTo>
                <a:lnTo>
                  <a:pt x="163" y="1134"/>
                </a:lnTo>
                <a:lnTo>
                  <a:pt x="154" y="1135"/>
                </a:lnTo>
                <a:lnTo>
                  <a:pt x="153" y="1135"/>
                </a:lnTo>
                <a:lnTo>
                  <a:pt x="153" y="1137"/>
                </a:lnTo>
                <a:lnTo>
                  <a:pt x="153" y="1137"/>
                </a:lnTo>
                <a:lnTo>
                  <a:pt x="151" y="1137"/>
                </a:lnTo>
                <a:lnTo>
                  <a:pt x="151" y="1135"/>
                </a:lnTo>
                <a:lnTo>
                  <a:pt x="149" y="1135"/>
                </a:lnTo>
                <a:lnTo>
                  <a:pt x="149" y="1135"/>
                </a:lnTo>
                <a:lnTo>
                  <a:pt x="147" y="1135"/>
                </a:lnTo>
                <a:lnTo>
                  <a:pt x="147" y="1134"/>
                </a:lnTo>
                <a:lnTo>
                  <a:pt x="147" y="1134"/>
                </a:lnTo>
                <a:lnTo>
                  <a:pt x="147" y="1134"/>
                </a:lnTo>
                <a:lnTo>
                  <a:pt x="147" y="1132"/>
                </a:lnTo>
                <a:lnTo>
                  <a:pt x="147" y="1130"/>
                </a:lnTo>
                <a:lnTo>
                  <a:pt x="147" y="1130"/>
                </a:lnTo>
                <a:lnTo>
                  <a:pt x="147" y="1130"/>
                </a:lnTo>
                <a:lnTo>
                  <a:pt x="147" y="1129"/>
                </a:lnTo>
                <a:lnTo>
                  <a:pt x="147" y="1129"/>
                </a:lnTo>
                <a:lnTo>
                  <a:pt x="147" y="1129"/>
                </a:lnTo>
                <a:lnTo>
                  <a:pt x="147" y="1127"/>
                </a:lnTo>
                <a:lnTo>
                  <a:pt x="147" y="1127"/>
                </a:lnTo>
                <a:lnTo>
                  <a:pt x="147" y="1127"/>
                </a:lnTo>
                <a:lnTo>
                  <a:pt x="147" y="1125"/>
                </a:lnTo>
                <a:lnTo>
                  <a:pt x="147" y="1125"/>
                </a:lnTo>
                <a:lnTo>
                  <a:pt x="147" y="1125"/>
                </a:lnTo>
                <a:lnTo>
                  <a:pt x="147" y="1125"/>
                </a:lnTo>
                <a:lnTo>
                  <a:pt x="147" y="1125"/>
                </a:lnTo>
                <a:lnTo>
                  <a:pt x="144" y="1125"/>
                </a:lnTo>
                <a:lnTo>
                  <a:pt x="142" y="1125"/>
                </a:lnTo>
                <a:lnTo>
                  <a:pt x="142" y="1124"/>
                </a:lnTo>
                <a:lnTo>
                  <a:pt x="142" y="1124"/>
                </a:lnTo>
                <a:lnTo>
                  <a:pt x="142" y="1124"/>
                </a:lnTo>
                <a:lnTo>
                  <a:pt x="141" y="1124"/>
                </a:lnTo>
                <a:lnTo>
                  <a:pt x="136" y="1124"/>
                </a:lnTo>
                <a:lnTo>
                  <a:pt x="134" y="1124"/>
                </a:lnTo>
                <a:lnTo>
                  <a:pt x="134" y="1124"/>
                </a:lnTo>
                <a:lnTo>
                  <a:pt x="132" y="1124"/>
                </a:lnTo>
                <a:lnTo>
                  <a:pt x="132" y="1122"/>
                </a:lnTo>
                <a:lnTo>
                  <a:pt x="132" y="1122"/>
                </a:lnTo>
                <a:lnTo>
                  <a:pt x="131" y="1120"/>
                </a:lnTo>
                <a:lnTo>
                  <a:pt x="131" y="1120"/>
                </a:lnTo>
                <a:lnTo>
                  <a:pt x="129" y="1120"/>
                </a:lnTo>
                <a:lnTo>
                  <a:pt x="129" y="1119"/>
                </a:lnTo>
                <a:lnTo>
                  <a:pt x="129" y="1119"/>
                </a:lnTo>
                <a:lnTo>
                  <a:pt x="129" y="1119"/>
                </a:lnTo>
                <a:lnTo>
                  <a:pt x="129" y="1119"/>
                </a:lnTo>
                <a:lnTo>
                  <a:pt x="129" y="1115"/>
                </a:lnTo>
                <a:lnTo>
                  <a:pt x="129" y="1115"/>
                </a:lnTo>
                <a:lnTo>
                  <a:pt x="129" y="1115"/>
                </a:lnTo>
                <a:lnTo>
                  <a:pt x="129" y="1113"/>
                </a:lnTo>
                <a:lnTo>
                  <a:pt x="129" y="1113"/>
                </a:lnTo>
                <a:lnTo>
                  <a:pt x="127" y="1113"/>
                </a:lnTo>
                <a:lnTo>
                  <a:pt x="126" y="1115"/>
                </a:lnTo>
                <a:lnTo>
                  <a:pt x="126" y="1115"/>
                </a:lnTo>
                <a:lnTo>
                  <a:pt x="124" y="1113"/>
                </a:lnTo>
                <a:lnTo>
                  <a:pt x="122" y="1113"/>
                </a:lnTo>
                <a:lnTo>
                  <a:pt x="121" y="1113"/>
                </a:lnTo>
                <a:lnTo>
                  <a:pt x="116" y="1113"/>
                </a:lnTo>
                <a:lnTo>
                  <a:pt x="114" y="1113"/>
                </a:lnTo>
                <a:lnTo>
                  <a:pt x="112" y="1113"/>
                </a:lnTo>
                <a:lnTo>
                  <a:pt x="111" y="1113"/>
                </a:lnTo>
                <a:lnTo>
                  <a:pt x="111" y="1113"/>
                </a:lnTo>
                <a:lnTo>
                  <a:pt x="109" y="1113"/>
                </a:lnTo>
                <a:lnTo>
                  <a:pt x="109" y="1113"/>
                </a:lnTo>
                <a:lnTo>
                  <a:pt x="109" y="1112"/>
                </a:lnTo>
                <a:lnTo>
                  <a:pt x="109" y="1112"/>
                </a:lnTo>
                <a:lnTo>
                  <a:pt x="109" y="1108"/>
                </a:lnTo>
                <a:lnTo>
                  <a:pt x="109" y="1108"/>
                </a:lnTo>
                <a:lnTo>
                  <a:pt x="109" y="1108"/>
                </a:lnTo>
                <a:lnTo>
                  <a:pt x="107" y="1108"/>
                </a:lnTo>
                <a:lnTo>
                  <a:pt x="107" y="1107"/>
                </a:lnTo>
                <a:lnTo>
                  <a:pt x="107" y="1107"/>
                </a:lnTo>
                <a:lnTo>
                  <a:pt x="107" y="1107"/>
                </a:lnTo>
                <a:lnTo>
                  <a:pt x="102" y="1107"/>
                </a:lnTo>
                <a:lnTo>
                  <a:pt x="102" y="1107"/>
                </a:lnTo>
                <a:lnTo>
                  <a:pt x="100" y="1107"/>
                </a:lnTo>
                <a:lnTo>
                  <a:pt x="100" y="1107"/>
                </a:lnTo>
                <a:lnTo>
                  <a:pt x="100" y="1105"/>
                </a:lnTo>
                <a:lnTo>
                  <a:pt x="100" y="1105"/>
                </a:lnTo>
                <a:lnTo>
                  <a:pt x="99" y="1105"/>
                </a:lnTo>
                <a:lnTo>
                  <a:pt x="99" y="1103"/>
                </a:lnTo>
                <a:lnTo>
                  <a:pt x="99" y="1103"/>
                </a:lnTo>
                <a:lnTo>
                  <a:pt x="99" y="1103"/>
                </a:lnTo>
                <a:lnTo>
                  <a:pt x="99" y="1102"/>
                </a:lnTo>
                <a:lnTo>
                  <a:pt x="97" y="1102"/>
                </a:lnTo>
                <a:lnTo>
                  <a:pt x="97" y="1102"/>
                </a:lnTo>
                <a:lnTo>
                  <a:pt x="97" y="1100"/>
                </a:lnTo>
                <a:lnTo>
                  <a:pt x="97" y="1100"/>
                </a:lnTo>
                <a:lnTo>
                  <a:pt x="97" y="1098"/>
                </a:lnTo>
                <a:lnTo>
                  <a:pt x="97" y="1098"/>
                </a:lnTo>
                <a:lnTo>
                  <a:pt x="95" y="1098"/>
                </a:lnTo>
                <a:lnTo>
                  <a:pt x="95" y="1097"/>
                </a:lnTo>
                <a:lnTo>
                  <a:pt x="94" y="1097"/>
                </a:lnTo>
                <a:lnTo>
                  <a:pt x="94" y="1095"/>
                </a:lnTo>
                <a:lnTo>
                  <a:pt x="94" y="1095"/>
                </a:lnTo>
                <a:lnTo>
                  <a:pt x="94" y="1095"/>
                </a:lnTo>
                <a:lnTo>
                  <a:pt x="94" y="1095"/>
                </a:lnTo>
                <a:lnTo>
                  <a:pt x="92" y="1095"/>
                </a:lnTo>
                <a:lnTo>
                  <a:pt x="92" y="1095"/>
                </a:lnTo>
                <a:lnTo>
                  <a:pt x="90" y="1095"/>
                </a:lnTo>
                <a:lnTo>
                  <a:pt x="89" y="1093"/>
                </a:lnTo>
                <a:lnTo>
                  <a:pt x="87" y="1093"/>
                </a:lnTo>
                <a:lnTo>
                  <a:pt x="87" y="1093"/>
                </a:lnTo>
                <a:lnTo>
                  <a:pt x="87" y="1093"/>
                </a:lnTo>
                <a:lnTo>
                  <a:pt x="87" y="1092"/>
                </a:lnTo>
                <a:lnTo>
                  <a:pt x="85" y="1092"/>
                </a:lnTo>
                <a:lnTo>
                  <a:pt x="85" y="1092"/>
                </a:lnTo>
                <a:lnTo>
                  <a:pt x="85" y="1092"/>
                </a:lnTo>
                <a:lnTo>
                  <a:pt x="84" y="1093"/>
                </a:lnTo>
                <a:lnTo>
                  <a:pt x="84" y="1093"/>
                </a:lnTo>
                <a:lnTo>
                  <a:pt x="82" y="1093"/>
                </a:lnTo>
                <a:lnTo>
                  <a:pt x="82" y="1093"/>
                </a:lnTo>
                <a:lnTo>
                  <a:pt x="82" y="1093"/>
                </a:lnTo>
                <a:lnTo>
                  <a:pt x="80" y="1092"/>
                </a:lnTo>
                <a:lnTo>
                  <a:pt x="79" y="1090"/>
                </a:lnTo>
                <a:lnTo>
                  <a:pt x="79" y="1090"/>
                </a:lnTo>
                <a:lnTo>
                  <a:pt x="75" y="1090"/>
                </a:lnTo>
                <a:lnTo>
                  <a:pt x="75" y="1090"/>
                </a:lnTo>
                <a:lnTo>
                  <a:pt x="75" y="1090"/>
                </a:lnTo>
                <a:lnTo>
                  <a:pt x="75" y="1088"/>
                </a:lnTo>
                <a:lnTo>
                  <a:pt x="75" y="1088"/>
                </a:lnTo>
                <a:lnTo>
                  <a:pt x="75" y="1088"/>
                </a:lnTo>
                <a:lnTo>
                  <a:pt x="75" y="1088"/>
                </a:lnTo>
                <a:lnTo>
                  <a:pt x="74" y="1087"/>
                </a:lnTo>
                <a:lnTo>
                  <a:pt x="72" y="1087"/>
                </a:lnTo>
                <a:lnTo>
                  <a:pt x="72" y="1087"/>
                </a:lnTo>
                <a:lnTo>
                  <a:pt x="70" y="1085"/>
                </a:lnTo>
                <a:lnTo>
                  <a:pt x="68" y="1083"/>
                </a:lnTo>
                <a:lnTo>
                  <a:pt x="68" y="1083"/>
                </a:lnTo>
                <a:lnTo>
                  <a:pt x="68" y="1083"/>
                </a:lnTo>
                <a:lnTo>
                  <a:pt x="65" y="1083"/>
                </a:lnTo>
                <a:lnTo>
                  <a:pt x="62" y="1085"/>
                </a:lnTo>
                <a:lnTo>
                  <a:pt x="60" y="1087"/>
                </a:lnTo>
                <a:lnTo>
                  <a:pt x="60" y="1087"/>
                </a:lnTo>
                <a:lnTo>
                  <a:pt x="60" y="1087"/>
                </a:lnTo>
                <a:lnTo>
                  <a:pt x="58" y="1090"/>
                </a:lnTo>
                <a:lnTo>
                  <a:pt x="58" y="1092"/>
                </a:lnTo>
                <a:lnTo>
                  <a:pt x="58" y="1092"/>
                </a:lnTo>
                <a:lnTo>
                  <a:pt x="58" y="1092"/>
                </a:lnTo>
                <a:lnTo>
                  <a:pt x="57" y="1092"/>
                </a:lnTo>
                <a:lnTo>
                  <a:pt x="57" y="1092"/>
                </a:lnTo>
                <a:lnTo>
                  <a:pt x="55" y="1092"/>
                </a:lnTo>
                <a:lnTo>
                  <a:pt x="55" y="1090"/>
                </a:lnTo>
                <a:lnTo>
                  <a:pt x="55" y="1090"/>
                </a:lnTo>
                <a:lnTo>
                  <a:pt x="53" y="1090"/>
                </a:lnTo>
                <a:lnTo>
                  <a:pt x="53" y="1090"/>
                </a:lnTo>
                <a:lnTo>
                  <a:pt x="53" y="1090"/>
                </a:lnTo>
                <a:lnTo>
                  <a:pt x="53" y="1092"/>
                </a:lnTo>
                <a:lnTo>
                  <a:pt x="53" y="1092"/>
                </a:lnTo>
                <a:lnTo>
                  <a:pt x="52" y="1092"/>
                </a:lnTo>
                <a:lnTo>
                  <a:pt x="52" y="1092"/>
                </a:lnTo>
                <a:lnTo>
                  <a:pt x="52" y="1092"/>
                </a:lnTo>
                <a:lnTo>
                  <a:pt x="50" y="1090"/>
                </a:lnTo>
                <a:lnTo>
                  <a:pt x="48" y="1088"/>
                </a:lnTo>
                <a:lnTo>
                  <a:pt x="48" y="1088"/>
                </a:lnTo>
                <a:lnTo>
                  <a:pt x="48" y="1087"/>
                </a:lnTo>
                <a:lnTo>
                  <a:pt x="47" y="1087"/>
                </a:lnTo>
                <a:lnTo>
                  <a:pt x="47" y="1085"/>
                </a:lnTo>
                <a:lnTo>
                  <a:pt x="45" y="1083"/>
                </a:lnTo>
                <a:lnTo>
                  <a:pt x="43" y="1083"/>
                </a:lnTo>
                <a:lnTo>
                  <a:pt x="43" y="1082"/>
                </a:lnTo>
                <a:lnTo>
                  <a:pt x="43" y="1080"/>
                </a:lnTo>
                <a:lnTo>
                  <a:pt x="43" y="1080"/>
                </a:lnTo>
                <a:lnTo>
                  <a:pt x="35" y="1071"/>
                </a:lnTo>
                <a:lnTo>
                  <a:pt x="32" y="1068"/>
                </a:lnTo>
                <a:lnTo>
                  <a:pt x="30" y="1066"/>
                </a:lnTo>
                <a:lnTo>
                  <a:pt x="30" y="1066"/>
                </a:lnTo>
                <a:lnTo>
                  <a:pt x="26" y="1063"/>
                </a:lnTo>
                <a:lnTo>
                  <a:pt x="26" y="1063"/>
                </a:lnTo>
                <a:lnTo>
                  <a:pt x="23" y="1061"/>
                </a:lnTo>
                <a:lnTo>
                  <a:pt x="23" y="1061"/>
                </a:lnTo>
                <a:lnTo>
                  <a:pt x="23" y="1060"/>
                </a:lnTo>
                <a:lnTo>
                  <a:pt x="23" y="1060"/>
                </a:lnTo>
                <a:lnTo>
                  <a:pt x="23" y="1058"/>
                </a:lnTo>
                <a:lnTo>
                  <a:pt x="23" y="1056"/>
                </a:lnTo>
                <a:lnTo>
                  <a:pt x="23" y="1056"/>
                </a:lnTo>
                <a:lnTo>
                  <a:pt x="23" y="1056"/>
                </a:lnTo>
                <a:lnTo>
                  <a:pt x="23" y="1056"/>
                </a:lnTo>
                <a:lnTo>
                  <a:pt x="23" y="1055"/>
                </a:lnTo>
                <a:lnTo>
                  <a:pt x="23" y="1055"/>
                </a:lnTo>
                <a:lnTo>
                  <a:pt x="23" y="1055"/>
                </a:lnTo>
                <a:lnTo>
                  <a:pt x="23" y="1053"/>
                </a:lnTo>
                <a:lnTo>
                  <a:pt x="21" y="1053"/>
                </a:lnTo>
                <a:lnTo>
                  <a:pt x="21" y="1053"/>
                </a:lnTo>
                <a:lnTo>
                  <a:pt x="21" y="1053"/>
                </a:lnTo>
                <a:lnTo>
                  <a:pt x="20" y="1053"/>
                </a:lnTo>
                <a:lnTo>
                  <a:pt x="20" y="1053"/>
                </a:lnTo>
                <a:lnTo>
                  <a:pt x="18" y="1053"/>
                </a:lnTo>
                <a:lnTo>
                  <a:pt x="16" y="1051"/>
                </a:lnTo>
                <a:lnTo>
                  <a:pt x="16" y="1051"/>
                </a:lnTo>
                <a:lnTo>
                  <a:pt x="16" y="1050"/>
                </a:lnTo>
                <a:lnTo>
                  <a:pt x="16" y="1050"/>
                </a:lnTo>
                <a:lnTo>
                  <a:pt x="16" y="1050"/>
                </a:lnTo>
                <a:lnTo>
                  <a:pt x="16" y="1050"/>
                </a:lnTo>
                <a:lnTo>
                  <a:pt x="15" y="1048"/>
                </a:lnTo>
                <a:lnTo>
                  <a:pt x="15" y="1048"/>
                </a:lnTo>
                <a:lnTo>
                  <a:pt x="15" y="1046"/>
                </a:lnTo>
                <a:lnTo>
                  <a:pt x="13" y="1046"/>
                </a:lnTo>
                <a:lnTo>
                  <a:pt x="13" y="1046"/>
                </a:lnTo>
                <a:lnTo>
                  <a:pt x="11" y="1046"/>
                </a:lnTo>
                <a:lnTo>
                  <a:pt x="11" y="1046"/>
                </a:lnTo>
                <a:lnTo>
                  <a:pt x="10" y="1045"/>
                </a:lnTo>
                <a:lnTo>
                  <a:pt x="10" y="1043"/>
                </a:lnTo>
                <a:lnTo>
                  <a:pt x="10" y="1043"/>
                </a:lnTo>
                <a:lnTo>
                  <a:pt x="1" y="1041"/>
                </a:lnTo>
                <a:lnTo>
                  <a:pt x="1" y="1039"/>
                </a:lnTo>
                <a:lnTo>
                  <a:pt x="1" y="1039"/>
                </a:lnTo>
                <a:lnTo>
                  <a:pt x="1" y="1039"/>
                </a:lnTo>
                <a:lnTo>
                  <a:pt x="1" y="1038"/>
                </a:lnTo>
                <a:lnTo>
                  <a:pt x="0" y="1036"/>
                </a:lnTo>
                <a:lnTo>
                  <a:pt x="1" y="1031"/>
                </a:lnTo>
                <a:lnTo>
                  <a:pt x="1" y="1031"/>
                </a:lnTo>
                <a:lnTo>
                  <a:pt x="1" y="1029"/>
                </a:lnTo>
                <a:lnTo>
                  <a:pt x="1" y="1029"/>
                </a:lnTo>
                <a:lnTo>
                  <a:pt x="3" y="1029"/>
                </a:lnTo>
                <a:lnTo>
                  <a:pt x="3" y="1028"/>
                </a:lnTo>
                <a:lnTo>
                  <a:pt x="3" y="1028"/>
                </a:lnTo>
                <a:lnTo>
                  <a:pt x="3" y="1026"/>
                </a:lnTo>
                <a:lnTo>
                  <a:pt x="3" y="1026"/>
                </a:lnTo>
                <a:lnTo>
                  <a:pt x="3" y="1026"/>
                </a:lnTo>
                <a:lnTo>
                  <a:pt x="5" y="1026"/>
                </a:lnTo>
                <a:lnTo>
                  <a:pt x="5" y="1024"/>
                </a:lnTo>
                <a:lnTo>
                  <a:pt x="8" y="1023"/>
                </a:lnTo>
                <a:lnTo>
                  <a:pt x="8" y="1023"/>
                </a:lnTo>
                <a:lnTo>
                  <a:pt x="10" y="1024"/>
                </a:lnTo>
                <a:lnTo>
                  <a:pt x="10" y="1024"/>
                </a:lnTo>
                <a:lnTo>
                  <a:pt x="10" y="1024"/>
                </a:lnTo>
                <a:lnTo>
                  <a:pt x="10" y="1024"/>
                </a:lnTo>
                <a:lnTo>
                  <a:pt x="11" y="1026"/>
                </a:lnTo>
                <a:lnTo>
                  <a:pt x="11" y="1026"/>
                </a:lnTo>
                <a:lnTo>
                  <a:pt x="13" y="1026"/>
                </a:lnTo>
                <a:lnTo>
                  <a:pt x="13" y="1026"/>
                </a:lnTo>
                <a:lnTo>
                  <a:pt x="13" y="1024"/>
                </a:lnTo>
                <a:lnTo>
                  <a:pt x="15" y="1024"/>
                </a:lnTo>
                <a:lnTo>
                  <a:pt x="15" y="1024"/>
                </a:lnTo>
                <a:lnTo>
                  <a:pt x="15" y="1023"/>
                </a:lnTo>
                <a:lnTo>
                  <a:pt x="15" y="1023"/>
                </a:lnTo>
                <a:lnTo>
                  <a:pt x="16" y="1021"/>
                </a:lnTo>
                <a:lnTo>
                  <a:pt x="16" y="1021"/>
                </a:lnTo>
                <a:lnTo>
                  <a:pt x="16" y="1019"/>
                </a:lnTo>
                <a:lnTo>
                  <a:pt x="16" y="1019"/>
                </a:lnTo>
                <a:lnTo>
                  <a:pt x="16" y="1019"/>
                </a:lnTo>
                <a:lnTo>
                  <a:pt x="16" y="1018"/>
                </a:lnTo>
                <a:lnTo>
                  <a:pt x="16" y="1018"/>
                </a:lnTo>
                <a:lnTo>
                  <a:pt x="18" y="1016"/>
                </a:lnTo>
                <a:lnTo>
                  <a:pt x="18" y="1014"/>
                </a:lnTo>
                <a:lnTo>
                  <a:pt x="18" y="1014"/>
                </a:lnTo>
                <a:lnTo>
                  <a:pt x="18" y="1014"/>
                </a:lnTo>
                <a:lnTo>
                  <a:pt x="18" y="1014"/>
                </a:lnTo>
                <a:lnTo>
                  <a:pt x="18" y="1013"/>
                </a:lnTo>
                <a:lnTo>
                  <a:pt x="20" y="1013"/>
                </a:lnTo>
                <a:lnTo>
                  <a:pt x="20" y="1013"/>
                </a:lnTo>
                <a:lnTo>
                  <a:pt x="20" y="1013"/>
                </a:lnTo>
                <a:lnTo>
                  <a:pt x="20" y="1011"/>
                </a:lnTo>
                <a:lnTo>
                  <a:pt x="20" y="1011"/>
                </a:lnTo>
                <a:lnTo>
                  <a:pt x="20" y="1009"/>
                </a:lnTo>
                <a:lnTo>
                  <a:pt x="20" y="1009"/>
                </a:lnTo>
                <a:lnTo>
                  <a:pt x="21" y="1009"/>
                </a:lnTo>
                <a:lnTo>
                  <a:pt x="21" y="1009"/>
                </a:lnTo>
                <a:lnTo>
                  <a:pt x="21" y="1009"/>
                </a:lnTo>
                <a:lnTo>
                  <a:pt x="23" y="1009"/>
                </a:lnTo>
                <a:lnTo>
                  <a:pt x="23" y="1009"/>
                </a:lnTo>
                <a:lnTo>
                  <a:pt x="28" y="1011"/>
                </a:lnTo>
                <a:lnTo>
                  <a:pt x="28" y="1011"/>
                </a:lnTo>
                <a:lnTo>
                  <a:pt x="30" y="1011"/>
                </a:lnTo>
                <a:lnTo>
                  <a:pt x="33" y="1011"/>
                </a:lnTo>
                <a:lnTo>
                  <a:pt x="33" y="1009"/>
                </a:lnTo>
                <a:lnTo>
                  <a:pt x="35" y="1009"/>
                </a:lnTo>
                <a:lnTo>
                  <a:pt x="35" y="1009"/>
                </a:lnTo>
                <a:lnTo>
                  <a:pt x="35" y="1008"/>
                </a:lnTo>
                <a:lnTo>
                  <a:pt x="35" y="1009"/>
                </a:lnTo>
                <a:lnTo>
                  <a:pt x="37" y="1009"/>
                </a:lnTo>
                <a:lnTo>
                  <a:pt x="42" y="1013"/>
                </a:lnTo>
                <a:lnTo>
                  <a:pt x="43" y="1013"/>
                </a:lnTo>
                <a:lnTo>
                  <a:pt x="47" y="1013"/>
                </a:lnTo>
                <a:lnTo>
                  <a:pt x="48" y="1013"/>
                </a:lnTo>
                <a:lnTo>
                  <a:pt x="48" y="1013"/>
                </a:lnTo>
                <a:lnTo>
                  <a:pt x="48" y="1011"/>
                </a:lnTo>
                <a:lnTo>
                  <a:pt x="48" y="1011"/>
                </a:lnTo>
                <a:lnTo>
                  <a:pt x="48" y="1011"/>
                </a:lnTo>
                <a:lnTo>
                  <a:pt x="47" y="1009"/>
                </a:lnTo>
                <a:lnTo>
                  <a:pt x="47" y="1008"/>
                </a:lnTo>
                <a:lnTo>
                  <a:pt x="47" y="1008"/>
                </a:lnTo>
                <a:lnTo>
                  <a:pt x="47" y="1008"/>
                </a:lnTo>
                <a:lnTo>
                  <a:pt x="47" y="1006"/>
                </a:lnTo>
                <a:lnTo>
                  <a:pt x="47" y="1006"/>
                </a:lnTo>
                <a:lnTo>
                  <a:pt x="47" y="1006"/>
                </a:lnTo>
                <a:lnTo>
                  <a:pt x="48" y="1004"/>
                </a:lnTo>
                <a:lnTo>
                  <a:pt x="48" y="1004"/>
                </a:lnTo>
                <a:lnTo>
                  <a:pt x="48" y="1004"/>
                </a:lnTo>
                <a:lnTo>
                  <a:pt x="48" y="1002"/>
                </a:lnTo>
                <a:lnTo>
                  <a:pt x="48" y="1001"/>
                </a:lnTo>
                <a:lnTo>
                  <a:pt x="48" y="999"/>
                </a:lnTo>
                <a:lnTo>
                  <a:pt x="48" y="999"/>
                </a:lnTo>
                <a:lnTo>
                  <a:pt x="48" y="999"/>
                </a:lnTo>
                <a:lnTo>
                  <a:pt x="48" y="999"/>
                </a:lnTo>
                <a:lnTo>
                  <a:pt x="47" y="997"/>
                </a:lnTo>
                <a:lnTo>
                  <a:pt x="47" y="997"/>
                </a:lnTo>
                <a:lnTo>
                  <a:pt x="47" y="997"/>
                </a:lnTo>
                <a:lnTo>
                  <a:pt x="47" y="996"/>
                </a:lnTo>
                <a:lnTo>
                  <a:pt x="47" y="996"/>
                </a:lnTo>
                <a:lnTo>
                  <a:pt x="48" y="994"/>
                </a:lnTo>
                <a:lnTo>
                  <a:pt x="50" y="991"/>
                </a:lnTo>
                <a:lnTo>
                  <a:pt x="50" y="991"/>
                </a:lnTo>
                <a:lnTo>
                  <a:pt x="50" y="989"/>
                </a:lnTo>
                <a:lnTo>
                  <a:pt x="50" y="989"/>
                </a:lnTo>
                <a:lnTo>
                  <a:pt x="50" y="989"/>
                </a:lnTo>
                <a:lnTo>
                  <a:pt x="52" y="987"/>
                </a:lnTo>
                <a:lnTo>
                  <a:pt x="52" y="986"/>
                </a:lnTo>
                <a:lnTo>
                  <a:pt x="52" y="986"/>
                </a:lnTo>
                <a:lnTo>
                  <a:pt x="52" y="986"/>
                </a:lnTo>
                <a:lnTo>
                  <a:pt x="52" y="984"/>
                </a:lnTo>
                <a:lnTo>
                  <a:pt x="52" y="984"/>
                </a:lnTo>
                <a:lnTo>
                  <a:pt x="53" y="982"/>
                </a:lnTo>
                <a:lnTo>
                  <a:pt x="53" y="982"/>
                </a:lnTo>
                <a:lnTo>
                  <a:pt x="53" y="982"/>
                </a:lnTo>
                <a:lnTo>
                  <a:pt x="53" y="981"/>
                </a:lnTo>
                <a:lnTo>
                  <a:pt x="53" y="981"/>
                </a:lnTo>
                <a:lnTo>
                  <a:pt x="53" y="979"/>
                </a:lnTo>
                <a:lnTo>
                  <a:pt x="53" y="977"/>
                </a:lnTo>
                <a:lnTo>
                  <a:pt x="53" y="977"/>
                </a:lnTo>
                <a:lnTo>
                  <a:pt x="53" y="977"/>
                </a:lnTo>
                <a:lnTo>
                  <a:pt x="53" y="976"/>
                </a:lnTo>
                <a:lnTo>
                  <a:pt x="53" y="976"/>
                </a:lnTo>
                <a:lnTo>
                  <a:pt x="53" y="976"/>
                </a:lnTo>
                <a:lnTo>
                  <a:pt x="53" y="976"/>
                </a:lnTo>
                <a:lnTo>
                  <a:pt x="53" y="974"/>
                </a:lnTo>
                <a:lnTo>
                  <a:pt x="53" y="974"/>
                </a:lnTo>
                <a:lnTo>
                  <a:pt x="52" y="972"/>
                </a:lnTo>
                <a:lnTo>
                  <a:pt x="52" y="972"/>
                </a:lnTo>
                <a:lnTo>
                  <a:pt x="48" y="967"/>
                </a:lnTo>
                <a:lnTo>
                  <a:pt x="47" y="966"/>
                </a:lnTo>
                <a:lnTo>
                  <a:pt x="47" y="966"/>
                </a:lnTo>
                <a:lnTo>
                  <a:pt x="47" y="966"/>
                </a:lnTo>
                <a:lnTo>
                  <a:pt x="48" y="964"/>
                </a:lnTo>
                <a:lnTo>
                  <a:pt x="48" y="964"/>
                </a:lnTo>
                <a:lnTo>
                  <a:pt x="48" y="964"/>
                </a:lnTo>
                <a:lnTo>
                  <a:pt x="50" y="964"/>
                </a:lnTo>
                <a:lnTo>
                  <a:pt x="50" y="962"/>
                </a:lnTo>
                <a:lnTo>
                  <a:pt x="52" y="960"/>
                </a:lnTo>
                <a:lnTo>
                  <a:pt x="52" y="960"/>
                </a:lnTo>
                <a:lnTo>
                  <a:pt x="52" y="960"/>
                </a:lnTo>
                <a:lnTo>
                  <a:pt x="52" y="959"/>
                </a:lnTo>
                <a:lnTo>
                  <a:pt x="52" y="959"/>
                </a:lnTo>
                <a:lnTo>
                  <a:pt x="50" y="959"/>
                </a:lnTo>
                <a:lnTo>
                  <a:pt x="50" y="959"/>
                </a:lnTo>
                <a:lnTo>
                  <a:pt x="50" y="959"/>
                </a:lnTo>
                <a:lnTo>
                  <a:pt x="50" y="957"/>
                </a:lnTo>
                <a:lnTo>
                  <a:pt x="50" y="957"/>
                </a:lnTo>
                <a:lnTo>
                  <a:pt x="50" y="957"/>
                </a:lnTo>
                <a:lnTo>
                  <a:pt x="50" y="955"/>
                </a:lnTo>
                <a:lnTo>
                  <a:pt x="52" y="954"/>
                </a:lnTo>
                <a:lnTo>
                  <a:pt x="52" y="954"/>
                </a:lnTo>
                <a:lnTo>
                  <a:pt x="52" y="954"/>
                </a:lnTo>
                <a:lnTo>
                  <a:pt x="52" y="952"/>
                </a:lnTo>
                <a:lnTo>
                  <a:pt x="52" y="949"/>
                </a:lnTo>
                <a:lnTo>
                  <a:pt x="52" y="949"/>
                </a:lnTo>
                <a:lnTo>
                  <a:pt x="52" y="945"/>
                </a:lnTo>
                <a:lnTo>
                  <a:pt x="52" y="944"/>
                </a:lnTo>
                <a:lnTo>
                  <a:pt x="52" y="944"/>
                </a:lnTo>
                <a:lnTo>
                  <a:pt x="52" y="944"/>
                </a:lnTo>
                <a:lnTo>
                  <a:pt x="55" y="942"/>
                </a:lnTo>
                <a:lnTo>
                  <a:pt x="62" y="939"/>
                </a:lnTo>
                <a:lnTo>
                  <a:pt x="62" y="939"/>
                </a:lnTo>
                <a:lnTo>
                  <a:pt x="62" y="939"/>
                </a:lnTo>
                <a:lnTo>
                  <a:pt x="62" y="937"/>
                </a:lnTo>
                <a:lnTo>
                  <a:pt x="63" y="937"/>
                </a:lnTo>
                <a:lnTo>
                  <a:pt x="63" y="935"/>
                </a:lnTo>
                <a:lnTo>
                  <a:pt x="62" y="935"/>
                </a:lnTo>
                <a:lnTo>
                  <a:pt x="62" y="935"/>
                </a:lnTo>
                <a:lnTo>
                  <a:pt x="62" y="935"/>
                </a:lnTo>
                <a:lnTo>
                  <a:pt x="62" y="934"/>
                </a:lnTo>
                <a:lnTo>
                  <a:pt x="62" y="934"/>
                </a:lnTo>
                <a:lnTo>
                  <a:pt x="60" y="932"/>
                </a:lnTo>
                <a:lnTo>
                  <a:pt x="60" y="932"/>
                </a:lnTo>
                <a:lnTo>
                  <a:pt x="60" y="930"/>
                </a:lnTo>
                <a:lnTo>
                  <a:pt x="60" y="929"/>
                </a:lnTo>
                <a:lnTo>
                  <a:pt x="60" y="929"/>
                </a:lnTo>
                <a:lnTo>
                  <a:pt x="60" y="929"/>
                </a:lnTo>
                <a:lnTo>
                  <a:pt x="58" y="927"/>
                </a:lnTo>
                <a:lnTo>
                  <a:pt x="58" y="927"/>
                </a:lnTo>
                <a:lnTo>
                  <a:pt x="58" y="927"/>
                </a:lnTo>
                <a:lnTo>
                  <a:pt x="58" y="925"/>
                </a:lnTo>
                <a:lnTo>
                  <a:pt x="58" y="925"/>
                </a:lnTo>
                <a:lnTo>
                  <a:pt x="58" y="923"/>
                </a:lnTo>
                <a:lnTo>
                  <a:pt x="58" y="923"/>
                </a:lnTo>
                <a:lnTo>
                  <a:pt x="58" y="922"/>
                </a:lnTo>
                <a:lnTo>
                  <a:pt x="58" y="922"/>
                </a:lnTo>
                <a:lnTo>
                  <a:pt x="57" y="922"/>
                </a:lnTo>
                <a:lnTo>
                  <a:pt x="57" y="920"/>
                </a:lnTo>
                <a:lnTo>
                  <a:pt x="57" y="918"/>
                </a:lnTo>
                <a:lnTo>
                  <a:pt x="57" y="918"/>
                </a:lnTo>
                <a:lnTo>
                  <a:pt x="57" y="918"/>
                </a:lnTo>
                <a:lnTo>
                  <a:pt x="57" y="917"/>
                </a:lnTo>
                <a:lnTo>
                  <a:pt x="57" y="917"/>
                </a:lnTo>
                <a:lnTo>
                  <a:pt x="57" y="915"/>
                </a:lnTo>
                <a:lnTo>
                  <a:pt x="57" y="915"/>
                </a:lnTo>
                <a:lnTo>
                  <a:pt x="57" y="915"/>
                </a:lnTo>
                <a:lnTo>
                  <a:pt x="58" y="913"/>
                </a:lnTo>
                <a:lnTo>
                  <a:pt x="58" y="913"/>
                </a:lnTo>
                <a:lnTo>
                  <a:pt x="58" y="913"/>
                </a:lnTo>
                <a:lnTo>
                  <a:pt x="58" y="912"/>
                </a:lnTo>
                <a:lnTo>
                  <a:pt x="57" y="912"/>
                </a:lnTo>
                <a:lnTo>
                  <a:pt x="57" y="910"/>
                </a:lnTo>
                <a:lnTo>
                  <a:pt x="53" y="908"/>
                </a:lnTo>
                <a:lnTo>
                  <a:pt x="52" y="907"/>
                </a:lnTo>
                <a:lnTo>
                  <a:pt x="52" y="907"/>
                </a:lnTo>
                <a:lnTo>
                  <a:pt x="53" y="907"/>
                </a:lnTo>
                <a:lnTo>
                  <a:pt x="55" y="905"/>
                </a:lnTo>
                <a:lnTo>
                  <a:pt x="55" y="903"/>
                </a:lnTo>
                <a:lnTo>
                  <a:pt x="55" y="903"/>
                </a:lnTo>
                <a:lnTo>
                  <a:pt x="55" y="902"/>
                </a:lnTo>
                <a:lnTo>
                  <a:pt x="55" y="902"/>
                </a:lnTo>
                <a:lnTo>
                  <a:pt x="53" y="900"/>
                </a:lnTo>
                <a:lnTo>
                  <a:pt x="53" y="900"/>
                </a:lnTo>
                <a:lnTo>
                  <a:pt x="53" y="900"/>
                </a:lnTo>
                <a:lnTo>
                  <a:pt x="53" y="900"/>
                </a:lnTo>
                <a:lnTo>
                  <a:pt x="52" y="898"/>
                </a:lnTo>
                <a:lnTo>
                  <a:pt x="52" y="898"/>
                </a:lnTo>
                <a:lnTo>
                  <a:pt x="53" y="897"/>
                </a:lnTo>
                <a:lnTo>
                  <a:pt x="53" y="895"/>
                </a:lnTo>
                <a:lnTo>
                  <a:pt x="53" y="895"/>
                </a:lnTo>
                <a:lnTo>
                  <a:pt x="53" y="895"/>
                </a:lnTo>
                <a:lnTo>
                  <a:pt x="55" y="893"/>
                </a:lnTo>
                <a:lnTo>
                  <a:pt x="55" y="893"/>
                </a:lnTo>
                <a:lnTo>
                  <a:pt x="57" y="892"/>
                </a:lnTo>
                <a:lnTo>
                  <a:pt x="58" y="890"/>
                </a:lnTo>
                <a:lnTo>
                  <a:pt x="58" y="890"/>
                </a:lnTo>
                <a:lnTo>
                  <a:pt x="60" y="888"/>
                </a:lnTo>
                <a:lnTo>
                  <a:pt x="62" y="886"/>
                </a:lnTo>
                <a:lnTo>
                  <a:pt x="62" y="886"/>
                </a:lnTo>
                <a:lnTo>
                  <a:pt x="63" y="885"/>
                </a:lnTo>
                <a:lnTo>
                  <a:pt x="62" y="873"/>
                </a:lnTo>
                <a:lnTo>
                  <a:pt x="63" y="873"/>
                </a:lnTo>
                <a:lnTo>
                  <a:pt x="63" y="873"/>
                </a:lnTo>
                <a:lnTo>
                  <a:pt x="63" y="871"/>
                </a:lnTo>
                <a:lnTo>
                  <a:pt x="65" y="871"/>
                </a:lnTo>
                <a:lnTo>
                  <a:pt x="67" y="871"/>
                </a:lnTo>
                <a:lnTo>
                  <a:pt x="67" y="870"/>
                </a:lnTo>
                <a:lnTo>
                  <a:pt x="68" y="866"/>
                </a:lnTo>
                <a:lnTo>
                  <a:pt x="70" y="865"/>
                </a:lnTo>
                <a:lnTo>
                  <a:pt x="72" y="863"/>
                </a:lnTo>
                <a:lnTo>
                  <a:pt x="72" y="863"/>
                </a:lnTo>
                <a:lnTo>
                  <a:pt x="77" y="865"/>
                </a:lnTo>
                <a:lnTo>
                  <a:pt x="77" y="865"/>
                </a:lnTo>
                <a:lnTo>
                  <a:pt x="77" y="866"/>
                </a:lnTo>
                <a:lnTo>
                  <a:pt x="79" y="866"/>
                </a:lnTo>
                <a:lnTo>
                  <a:pt x="79" y="866"/>
                </a:lnTo>
                <a:lnTo>
                  <a:pt x="79" y="866"/>
                </a:lnTo>
                <a:lnTo>
                  <a:pt x="80" y="868"/>
                </a:lnTo>
                <a:lnTo>
                  <a:pt x="82" y="868"/>
                </a:lnTo>
                <a:lnTo>
                  <a:pt x="82" y="868"/>
                </a:lnTo>
                <a:lnTo>
                  <a:pt x="82" y="868"/>
                </a:lnTo>
                <a:lnTo>
                  <a:pt x="85" y="865"/>
                </a:lnTo>
                <a:lnTo>
                  <a:pt x="85" y="863"/>
                </a:lnTo>
                <a:lnTo>
                  <a:pt x="85" y="863"/>
                </a:lnTo>
                <a:lnTo>
                  <a:pt x="85" y="861"/>
                </a:lnTo>
                <a:lnTo>
                  <a:pt x="85" y="860"/>
                </a:lnTo>
                <a:lnTo>
                  <a:pt x="85" y="860"/>
                </a:lnTo>
                <a:lnTo>
                  <a:pt x="89" y="856"/>
                </a:lnTo>
                <a:lnTo>
                  <a:pt x="89" y="856"/>
                </a:lnTo>
                <a:lnTo>
                  <a:pt x="90" y="855"/>
                </a:lnTo>
                <a:lnTo>
                  <a:pt x="92" y="855"/>
                </a:lnTo>
                <a:lnTo>
                  <a:pt x="94" y="855"/>
                </a:lnTo>
                <a:lnTo>
                  <a:pt x="94" y="853"/>
                </a:lnTo>
                <a:lnTo>
                  <a:pt x="94" y="848"/>
                </a:lnTo>
                <a:lnTo>
                  <a:pt x="92" y="846"/>
                </a:lnTo>
                <a:lnTo>
                  <a:pt x="92" y="846"/>
                </a:lnTo>
                <a:lnTo>
                  <a:pt x="92" y="844"/>
                </a:lnTo>
                <a:lnTo>
                  <a:pt x="92" y="844"/>
                </a:lnTo>
                <a:lnTo>
                  <a:pt x="90" y="843"/>
                </a:lnTo>
                <a:lnTo>
                  <a:pt x="90" y="839"/>
                </a:lnTo>
                <a:lnTo>
                  <a:pt x="90" y="838"/>
                </a:lnTo>
                <a:lnTo>
                  <a:pt x="92" y="836"/>
                </a:lnTo>
                <a:lnTo>
                  <a:pt x="92" y="836"/>
                </a:lnTo>
                <a:lnTo>
                  <a:pt x="105" y="834"/>
                </a:lnTo>
                <a:lnTo>
                  <a:pt x="107" y="834"/>
                </a:lnTo>
                <a:lnTo>
                  <a:pt x="107" y="833"/>
                </a:lnTo>
                <a:lnTo>
                  <a:pt x="107" y="831"/>
                </a:lnTo>
                <a:lnTo>
                  <a:pt x="107" y="821"/>
                </a:lnTo>
                <a:lnTo>
                  <a:pt x="107" y="821"/>
                </a:lnTo>
                <a:lnTo>
                  <a:pt x="105" y="819"/>
                </a:lnTo>
                <a:lnTo>
                  <a:pt x="105" y="819"/>
                </a:lnTo>
                <a:lnTo>
                  <a:pt x="100" y="819"/>
                </a:lnTo>
                <a:lnTo>
                  <a:pt x="100" y="819"/>
                </a:lnTo>
                <a:lnTo>
                  <a:pt x="100" y="819"/>
                </a:lnTo>
                <a:lnTo>
                  <a:pt x="100" y="818"/>
                </a:lnTo>
                <a:lnTo>
                  <a:pt x="100" y="816"/>
                </a:lnTo>
                <a:lnTo>
                  <a:pt x="100" y="816"/>
                </a:lnTo>
                <a:lnTo>
                  <a:pt x="100" y="814"/>
                </a:lnTo>
                <a:lnTo>
                  <a:pt x="100" y="814"/>
                </a:lnTo>
                <a:lnTo>
                  <a:pt x="100" y="814"/>
                </a:lnTo>
                <a:lnTo>
                  <a:pt x="100" y="812"/>
                </a:lnTo>
                <a:lnTo>
                  <a:pt x="100" y="812"/>
                </a:lnTo>
                <a:lnTo>
                  <a:pt x="99" y="812"/>
                </a:lnTo>
                <a:lnTo>
                  <a:pt x="100" y="811"/>
                </a:lnTo>
                <a:lnTo>
                  <a:pt x="100" y="811"/>
                </a:lnTo>
                <a:lnTo>
                  <a:pt x="100" y="809"/>
                </a:lnTo>
                <a:lnTo>
                  <a:pt x="100" y="809"/>
                </a:lnTo>
                <a:lnTo>
                  <a:pt x="100" y="809"/>
                </a:lnTo>
                <a:lnTo>
                  <a:pt x="100" y="807"/>
                </a:lnTo>
                <a:lnTo>
                  <a:pt x="100" y="807"/>
                </a:lnTo>
                <a:lnTo>
                  <a:pt x="100" y="807"/>
                </a:lnTo>
                <a:lnTo>
                  <a:pt x="99" y="807"/>
                </a:lnTo>
                <a:lnTo>
                  <a:pt x="99" y="807"/>
                </a:lnTo>
                <a:lnTo>
                  <a:pt x="99" y="806"/>
                </a:lnTo>
                <a:lnTo>
                  <a:pt x="99" y="806"/>
                </a:lnTo>
                <a:lnTo>
                  <a:pt x="99" y="804"/>
                </a:lnTo>
                <a:lnTo>
                  <a:pt x="99" y="804"/>
                </a:lnTo>
                <a:lnTo>
                  <a:pt x="99" y="802"/>
                </a:lnTo>
                <a:lnTo>
                  <a:pt x="100" y="799"/>
                </a:lnTo>
                <a:lnTo>
                  <a:pt x="100" y="799"/>
                </a:lnTo>
                <a:lnTo>
                  <a:pt x="100" y="799"/>
                </a:lnTo>
                <a:lnTo>
                  <a:pt x="99" y="797"/>
                </a:lnTo>
                <a:lnTo>
                  <a:pt x="99" y="797"/>
                </a:lnTo>
                <a:lnTo>
                  <a:pt x="95" y="796"/>
                </a:lnTo>
                <a:lnTo>
                  <a:pt x="95" y="796"/>
                </a:lnTo>
                <a:lnTo>
                  <a:pt x="92" y="796"/>
                </a:lnTo>
                <a:lnTo>
                  <a:pt x="90" y="797"/>
                </a:lnTo>
                <a:lnTo>
                  <a:pt x="89" y="797"/>
                </a:lnTo>
                <a:lnTo>
                  <a:pt x="89" y="797"/>
                </a:lnTo>
                <a:lnTo>
                  <a:pt x="89" y="797"/>
                </a:lnTo>
                <a:lnTo>
                  <a:pt x="85" y="797"/>
                </a:lnTo>
                <a:lnTo>
                  <a:pt x="85" y="797"/>
                </a:lnTo>
                <a:lnTo>
                  <a:pt x="84" y="796"/>
                </a:lnTo>
                <a:lnTo>
                  <a:pt x="84" y="796"/>
                </a:lnTo>
                <a:lnTo>
                  <a:pt x="84" y="796"/>
                </a:lnTo>
                <a:lnTo>
                  <a:pt x="84" y="791"/>
                </a:lnTo>
                <a:lnTo>
                  <a:pt x="84" y="791"/>
                </a:lnTo>
                <a:lnTo>
                  <a:pt x="84" y="789"/>
                </a:lnTo>
                <a:lnTo>
                  <a:pt x="85" y="789"/>
                </a:lnTo>
                <a:lnTo>
                  <a:pt x="85" y="787"/>
                </a:lnTo>
                <a:lnTo>
                  <a:pt x="89" y="786"/>
                </a:lnTo>
                <a:lnTo>
                  <a:pt x="89" y="786"/>
                </a:lnTo>
                <a:lnTo>
                  <a:pt x="90" y="784"/>
                </a:lnTo>
                <a:lnTo>
                  <a:pt x="90" y="784"/>
                </a:lnTo>
                <a:lnTo>
                  <a:pt x="90" y="784"/>
                </a:lnTo>
                <a:lnTo>
                  <a:pt x="90" y="782"/>
                </a:lnTo>
                <a:lnTo>
                  <a:pt x="90" y="782"/>
                </a:lnTo>
                <a:lnTo>
                  <a:pt x="90" y="782"/>
                </a:lnTo>
                <a:lnTo>
                  <a:pt x="84" y="782"/>
                </a:lnTo>
                <a:lnTo>
                  <a:pt x="84" y="782"/>
                </a:lnTo>
                <a:lnTo>
                  <a:pt x="84" y="782"/>
                </a:lnTo>
                <a:lnTo>
                  <a:pt x="84" y="781"/>
                </a:lnTo>
                <a:lnTo>
                  <a:pt x="82" y="781"/>
                </a:lnTo>
                <a:lnTo>
                  <a:pt x="82" y="779"/>
                </a:lnTo>
                <a:lnTo>
                  <a:pt x="80" y="779"/>
                </a:lnTo>
                <a:lnTo>
                  <a:pt x="80" y="777"/>
                </a:lnTo>
                <a:lnTo>
                  <a:pt x="80" y="777"/>
                </a:lnTo>
                <a:lnTo>
                  <a:pt x="80" y="777"/>
                </a:lnTo>
                <a:lnTo>
                  <a:pt x="79" y="777"/>
                </a:lnTo>
                <a:lnTo>
                  <a:pt x="77" y="775"/>
                </a:lnTo>
                <a:lnTo>
                  <a:pt x="77" y="775"/>
                </a:lnTo>
                <a:lnTo>
                  <a:pt x="77" y="774"/>
                </a:lnTo>
                <a:lnTo>
                  <a:pt x="77" y="774"/>
                </a:lnTo>
                <a:lnTo>
                  <a:pt x="79" y="767"/>
                </a:lnTo>
                <a:lnTo>
                  <a:pt x="102" y="700"/>
                </a:lnTo>
                <a:lnTo>
                  <a:pt x="105" y="700"/>
                </a:lnTo>
                <a:lnTo>
                  <a:pt x="134" y="700"/>
                </a:lnTo>
                <a:lnTo>
                  <a:pt x="137" y="702"/>
                </a:lnTo>
                <a:lnTo>
                  <a:pt x="141" y="702"/>
                </a:lnTo>
                <a:lnTo>
                  <a:pt x="142" y="700"/>
                </a:lnTo>
                <a:lnTo>
                  <a:pt x="144" y="700"/>
                </a:lnTo>
                <a:lnTo>
                  <a:pt x="144" y="700"/>
                </a:lnTo>
                <a:lnTo>
                  <a:pt x="146" y="700"/>
                </a:lnTo>
                <a:lnTo>
                  <a:pt x="146" y="700"/>
                </a:lnTo>
                <a:lnTo>
                  <a:pt x="146" y="702"/>
                </a:lnTo>
                <a:lnTo>
                  <a:pt x="146" y="702"/>
                </a:lnTo>
                <a:lnTo>
                  <a:pt x="146" y="702"/>
                </a:lnTo>
                <a:lnTo>
                  <a:pt x="146" y="703"/>
                </a:lnTo>
                <a:lnTo>
                  <a:pt x="146" y="703"/>
                </a:lnTo>
                <a:lnTo>
                  <a:pt x="149" y="705"/>
                </a:lnTo>
                <a:lnTo>
                  <a:pt x="151" y="705"/>
                </a:lnTo>
                <a:lnTo>
                  <a:pt x="151" y="705"/>
                </a:lnTo>
                <a:lnTo>
                  <a:pt x="154" y="705"/>
                </a:lnTo>
                <a:lnTo>
                  <a:pt x="156" y="705"/>
                </a:lnTo>
                <a:lnTo>
                  <a:pt x="158" y="703"/>
                </a:lnTo>
                <a:lnTo>
                  <a:pt x="161" y="700"/>
                </a:lnTo>
                <a:lnTo>
                  <a:pt x="161" y="700"/>
                </a:lnTo>
                <a:lnTo>
                  <a:pt x="163" y="700"/>
                </a:lnTo>
                <a:lnTo>
                  <a:pt x="163" y="700"/>
                </a:lnTo>
                <a:lnTo>
                  <a:pt x="164" y="700"/>
                </a:lnTo>
                <a:lnTo>
                  <a:pt x="164" y="700"/>
                </a:lnTo>
                <a:lnTo>
                  <a:pt x="166" y="700"/>
                </a:lnTo>
                <a:lnTo>
                  <a:pt x="168" y="700"/>
                </a:lnTo>
                <a:lnTo>
                  <a:pt x="168" y="700"/>
                </a:lnTo>
                <a:lnTo>
                  <a:pt x="169" y="698"/>
                </a:lnTo>
                <a:lnTo>
                  <a:pt x="173" y="696"/>
                </a:lnTo>
                <a:lnTo>
                  <a:pt x="173" y="696"/>
                </a:lnTo>
                <a:lnTo>
                  <a:pt x="178" y="696"/>
                </a:lnTo>
                <a:lnTo>
                  <a:pt x="178" y="696"/>
                </a:lnTo>
                <a:lnTo>
                  <a:pt x="178" y="696"/>
                </a:lnTo>
                <a:lnTo>
                  <a:pt x="178" y="695"/>
                </a:lnTo>
                <a:lnTo>
                  <a:pt x="178" y="695"/>
                </a:lnTo>
                <a:lnTo>
                  <a:pt x="178" y="693"/>
                </a:lnTo>
                <a:lnTo>
                  <a:pt x="179" y="691"/>
                </a:lnTo>
                <a:lnTo>
                  <a:pt x="179" y="691"/>
                </a:lnTo>
                <a:lnTo>
                  <a:pt x="179" y="690"/>
                </a:lnTo>
                <a:lnTo>
                  <a:pt x="181" y="688"/>
                </a:lnTo>
                <a:lnTo>
                  <a:pt x="181" y="686"/>
                </a:lnTo>
                <a:lnTo>
                  <a:pt x="181" y="686"/>
                </a:lnTo>
                <a:lnTo>
                  <a:pt x="181" y="685"/>
                </a:lnTo>
                <a:lnTo>
                  <a:pt x="181" y="683"/>
                </a:lnTo>
                <a:lnTo>
                  <a:pt x="181" y="683"/>
                </a:lnTo>
                <a:lnTo>
                  <a:pt x="181" y="683"/>
                </a:lnTo>
                <a:lnTo>
                  <a:pt x="183" y="683"/>
                </a:lnTo>
                <a:lnTo>
                  <a:pt x="183" y="681"/>
                </a:lnTo>
                <a:lnTo>
                  <a:pt x="183" y="681"/>
                </a:lnTo>
                <a:lnTo>
                  <a:pt x="183" y="681"/>
                </a:lnTo>
                <a:lnTo>
                  <a:pt x="184" y="680"/>
                </a:lnTo>
                <a:lnTo>
                  <a:pt x="186" y="676"/>
                </a:lnTo>
                <a:lnTo>
                  <a:pt x="186" y="676"/>
                </a:lnTo>
                <a:lnTo>
                  <a:pt x="186" y="676"/>
                </a:lnTo>
                <a:lnTo>
                  <a:pt x="188" y="675"/>
                </a:lnTo>
                <a:lnTo>
                  <a:pt x="188" y="675"/>
                </a:lnTo>
                <a:lnTo>
                  <a:pt x="188" y="673"/>
                </a:lnTo>
                <a:lnTo>
                  <a:pt x="188" y="673"/>
                </a:lnTo>
                <a:lnTo>
                  <a:pt x="188" y="671"/>
                </a:lnTo>
                <a:lnTo>
                  <a:pt x="190" y="668"/>
                </a:lnTo>
                <a:lnTo>
                  <a:pt x="191" y="668"/>
                </a:lnTo>
                <a:lnTo>
                  <a:pt x="195" y="670"/>
                </a:lnTo>
                <a:lnTo>
                  <a:pt x="196" y="670"/>
                </a:lnTo>
                <a:lnTo>
                  <a:pt x="196" y="670"/>
                </a:lnTo>
                <a:lnTo>
                  <a:pt x="198" y="668"/>
                </a:lnTo>
                <a:lnTo>
                  <a:pt x="206" y="668"/>
                </a:lnTo>
                <a:lnTo>
                  <a:pt x="208" y="668"/>
                </a:lnTo>
                <a:lnTo>
                  <a:pt x="208" y="668"/>
                </a:lnTo>
                <a:lnTo>
                  <a:pt x="208" y="668"/>
                </a:lnTo>
                <a:lnTo>
                  <a:pt x="210" y="668"/>
                </a:lnTo>
                <a:lnTo>
                  <a:pt x="210" y="670"/>
                </a:lnTo>
                <a:lnTo>
                  <a:pt x="210" y="670"/>
                </a:lnTo>
                <a:lnTo>
                  <a:pt x="210" y="670"/>
                </a:lnTo>
                <a:lnTo>
                  <a:pt x="210" y="675"/>
                </a:lnTo>
                <a:lnTo>
                  <a:pt x="210" y="676"/>
                </a:lnTo>
                <a:lnTo>
                  <a:pt x="210" y="678"/>
                </a:lnTo>
                <a:lnTo>
                  <a:pt x="210" y="678"/>
                </a:lnTo>
                <a:lnTo>
                  <a:pt x="210" y="680"/>
                </a:lnTo>
                <a:lnTo>
                  <a:pt x="210" y="680"/>
                </a:lnTo>
                <a:lnTo>
                  <a:pt x="211" y="680"/>
                </a:lnTo>
                <a:lnTo>
                  <a:pt x="211" y="681"/>
                </a:lnTo>
                <a:lnTo>
                  <a:pt x="213" y="683"/>
                </a:lnTo>
                <a:lnTo>
                  <a:pt x="213" y="683"/>
                </a:lnTo>
                <a:lnTo>
                  <a:pt x="213" y="685"/>
                </a:lnTo>
                <a:lnTo>
                  <a:pt x="213" y="686"/>
                </a:lnTo>
                <a:lnTo>
                  <a:pt x="213" y="686"/>
                </a:lnTo>
                <a:lnTo>
                  <a:pt x="213" y="686"/>
                </a:lnTo>
                <a:lnTo>
                  <a:pt x="215" y="688"/>
                </a:lnTo>
                <a:lnTo>
                  <a:pt x="218" y="690"/>
                </a:lnTo>
                <a:lnTo>
                  <a:pt x="220" y="691"/>
                </a:lnTo>
                <a:lnTo>
                  <a:pt x="221" y="691"/>
                </a:lnTo>
                <a:lnTo>
                  <a:pt x="221" y="693"/>
                </a:lnTo>
                <a:lnTo>
                  <a:pt x="221" y="693"/>
                </a:lnTo>
                <a:lnTo>
                  <a:pt x="221" y="693"/>
                </a:lnTo>
                <a:lnTo>
                  <a:pt x="221" y="695"/>
                </a:lnTo>
                <a:lnTo>
                  <a:pt x="221" y="696"/>
                </a:lnTo>
                <a:lnTo>
                  <a:pt x="221" y="696"/>
                </a:lnTo>
                <a:lnTo>
                  <a:pt x="221" y="696"/>
                </a:lnTo>
                <a:lnTo>
                  <a:pt x="223" y="696"/>
                </a:lnTo>
                <a:lnTo>
                  <a:pt x="223" y="696"/>
                </a:lnTo>
                <a:lnTo>
                  <a:pt x="226" y="698"/>
                </a:lnTo>
                <a:lnTo>
                  <a:pt x="226" y="700"/>
                </a:lnTo>
                <a:lnTo>
                  <a:pt x="226" y="700"/>
                </a:lnTo>
                <a:lnTo>
                  <a:pt x="226" y="702"/>
                </a:lnTo>
                <a:lnTo>
                  <a:pt x="225" y="702"/>
                </a:lnTo>
                <a:lnTo>
                  <a:pt x="225" y="703"/>
                </a:lnTo>
                <a:lnTo>
                  <a:pt x="225" y="703"/>
                </a:lnTo>
                <a:lnTo>
                  <a:pt x="225" y="703"/>
                </a:lnTo>
                <a:lnTo>
                  <a:pt x="226" y="705"/>
                </a:lnTo>
                <a:lnTo>
                  <a:pt x="226" y="705"/>
                </a:lnTo>
                <a:lnTo>
                  <a:pt x="226" y="705"/>
                </a:lnTo>
                <a:lnTo>
                  <a:pt x="226" y="707"/>
                </a:lnTo>
                <a:lnTo>
                  <a:pt x="226" y="707"/>
                </a:lnTo>
                <a:lnTo>
                  <a:pt x="226" y="708"/>
                </a:lnTo>
                <a:lnTo>
                  <a:pt x="228" y="712"/>
                </a:lnTo>
                <a:lnTo>
                  <a:pt x="230" y="712"/>
                </a:lnTo>
                <a:lnTo>
                  <a:pt x="230" y="712"/>
                </a:lnTo>
                <a:lnTo>
                  <a:pt x="230" y="713"/>
                </a:lnTo>
                <a:lnTo>
                  <a:pt x="230" y="713"/>
                </a:lnTo>
                <a:lnTo>
                  <a:pt x="230" y="713"/>
                </a:lnTo>
                <a:lnTo>
                  <a:pt x="230" y="715"/>
                </a:lnTo>
                <a:lnTo>
                  <a:pt x="230" y="715"/>
                </a:lnTo>
                <a:lnTo>
                  <a:pt x="230" y="717"/>
                </a:lnTo>
                <a:lnTo>
                  <a:pt x="230" y="717"/>
                </a:lnTo>
                <a:lnTo>
                  <a:pt x="230" y="717"/>
                </a:lnTo>
                <a:lnTo>
                  <a:pt x="242" y="722"/>
                </a:lnTo>
                <a:lnTo>
                  <a:pt x="243" y="723"/>
                </a:lnTo>
                <a:lnTo>
                  <a:pt x="243" y="723"/>
                </a:lnTo>
                <a:lnTo>
                  <a:pt x="245" y="723"/>
                </a:lnTo>
                <a:lnTo>
                  <a:pt x="245" y="727"/>
                </a:lnTo>
                <a:lnTo>
                  <a:pt x="247" y="727"/>
                </a:lnTo>
                <a:lnTo>
                  <a:pt x="247" y="728"/>
                </a:lnTo>
                <a:lnTo>
                  <a:pt x="247" y="728"/>
                </a:lnTo>
                <a:lnTo>
                  <a:pt x="248" y="728"/>
                </a:lnTo>
                <a:lnTo>
                  <a:pt x="248" y="728"/>
                </a:lnTo>
                <a:lnTo>
                  <a:pt x="250" y="728"/>
                </a:lnTo>
                <a:lnTo>
                  <a:pt x="250" y="727"/>
                </a:lnTo>
                <a:lnTo>
                  <a:pt x="252" y="727"/>
                </a:lnTo>
                <a:lnTo>
                  <a:pt x="252" y="725"/>
                </a:lnTo>
                <a:lnTo>
                  <a:pt x="252" y="723"/>
                </a:lnTo>
                <a:lnTo>
                  <a:pt x="252" y="723"/>
                </a:lnTo>
                <a:lnTo>
                  <a:pt x="253" y="723"/>
                </a:lnTo>
                <a:lnTo>
                  <a:pt x="253" y="723"/>
                </a:lnTo>
                <a:lnTo>
                  <a:pt x="253" y="723"/>
                </a:lnTo>
                <a:lnTo>
                  <a:pt x="255" y="723"/>
                </a:lnTo>
                <a:lnTo>
                  <a:pt x="255" y="723"/>
                </a:lnTo>
                <a:lnTo>
                  <a:pt x="257" y="723"/>
                </a:lnTo>
                <a:lnTo>
                  <a:pt x="257" y="723"/>
                </a:lnTo>
                <a:lnTo>
                  <a:pt x="257" y="723"/>
                </a:lnTo>
                <a:lnTo>
                  <a:pt x="257" y="723"/>
                </a:lnTo>
                <a:lnTo>
                  <a:pt x="258" y="722"/>
                </a:lnTo>
                <a:lnTo>
                  <a:pt x="258" y="720"/>
                </a:lnTo>
                <a:lnTo>
                  <a:pt x="258" y="720"/>
                </a:lnTo>
                <a:lnTo>
                  <a:pt x="258" y="718"/>
                </a:lnTo>
                <a:lnTo>
                  <a:pt x="258" y="718"/>
                </a:lnTo>
                <a:lnTo>
                  <a:pt x="258" y="718"/>
                </a:lnTo>
                <a:lnTo>
                  <a:pt x="258" y="718"/>
                </a:lnTo>
                <a:lnTo>
                  <a:pt x="257" y="717"/>
                </a:lnTo>
                <a:lnTo>
                  <a:pt x="257" y="717"/>
                </a:lnTo>
                <a:lnTo>
                  <a:pt x="258" y="715"/>
                </a:lnTo>
                <a:lnTo>
                  <a:pt x="258" y="715"/>
                </a:lnTo>
                <a:lnTo>
                  <a:pt x="258" y="713"/>
                </a:lnTo>
                <a:lnTo>
                  <a:pt x="258" y="713"/>
                </a:lnTo>
                <a:lnTo>
                  <a:pt x="258" y="713"/>
                </a:lnTo>
                <a:lnTo>
                  <a:pt x="257" y="713"/>
                </a:lnTo>
                <a:lnTo>
                  <a:pt x="257" y="712"/>
                </a:lnTo>
                <a:lnTo>
                  <a:pt x="253" y="710"/>
                </a:lnTo>
                <a:lnTo>
                  <a:pt x="252" y="708"/>
                </a:lnTo>
                <a:lnTo>
                  <a:pt x="252" y="708"/>
                </a:lnTo>
                <a:lnTo>
                  <a:pt x="250" y="707"/>
                </a:lnTo>
                <a:lnTo>
                  <a:pt x="250" y="707"/>
                </a:lnTo>
                <a:lnTo>
                  <a:pt x="250" y="707"/>
                </a:lnTo>
                <a:lnTo>
                  <a:pt x="250" y="705"/>
                </a:lnTo>
                <a:lnTo>
                  <a:pt x="250" y="705"/>
                </a:lnTo>
                <a:lnTo>
                  <a:pt x="250" y="703"/>
                </a:lnTo>
                <a:lnTo>
                  <a:pt x="250" y="703"/>
                </a:lnTo>
                <a:lnTo>
                  <a:pt x="250" y="703"/>
                </a:lnTo>
                <a:lnTo>
                  <a:pt x="250" y="703"/>
                </a:lnTo>
                <a:lnTo>
                  <a:pt x="250" y="702"/>
                </a:lnTo>
                <a:lnTo>
                  <a:pt x="252" y="696"/>
                </a:lnTo>
                <a:lnTo>
                  <a:pt x="252" y="696"/>
                </a:lnTo>
                <a:lnTo>
                  <a:pt x="252" y="696"/>
                </a:lnTo>
                <a:lnTo>
                  <a:pt x="252" y="695"/>
                </a:lnTo>
                <a:lnTo>
                  <a:pt x="252" y="695"/>
                </a:lnTo>
                <a:lnTo>
                  <a:pt x="252" y="695"/>
                </a:lnTo>
                <a:lnTo>
                  <a:pt x="253" y="693"/>
                </a:lnTo>
                <a:lnTo>
                  <a:pt x="252" y="693"/>
                </a:lnTo>
                <a:lnTo>
                  <a:pt x="252" y="693"/>
                </a:lnTo>
                <a:lnTo>
                  <a:pt x="252" y="693"/>
                </a:lnTo>
                <a:lnTo>
                  <a:pt x="252" y="691"/>
                </a:lnTo>
                <a:lnTo>
                  <a:pt x="250" y="691"/>
                </a:lnTo>
                <a:lnTo>
                  <a:pt x="250" y="690"/>
                </a:lnTo>
                <a:lnTo>
                  <a:pt x="250" y="688"/>
                </a:lnTo>
                <a:lnTo>
                  <a:pt x="250" y="686"/>
                </a:lnTo>
                <a:lnTo>
                  <a:pt x="250" y="686"/>
                </a:lnTo>
                <a:lnTo>
                  <a:pt x="250" y="686"/>
                </a:lnTo>
                <a:lnTo>
                  <a:pt x="250" y="685"/>
                </a:lnTo>
                <a:lnTo>
                  <a:pt x="248" y="683"/>
                </a:lnTo>
                <a:lnTo>
                  <a:pt x="248" y="683"/>
                </a:lnTo>
                <a:lnTo>
                  <a:pt x="248" y="683"/>
                </a:lnTo>
                <a:lnTo>
                  <a:pt x="248" y="683"/>
                </a:lnTo>
                <a:lnTo>
                  <a:pt x="250" y="683"/>
                </a:lnTo>
                <a:lnTo>
                  <a:pt x="252" y="683"/>
                </a:lnTo>
                <a:lnTo>
                  <a:pt x="252" y="683"/>
                </a:lnTo>
                <a:lnTo>
                  <a:pt x="252" y="683"/>
                </a:lnTo>
                <a:lnTo>
                  <a:pt x="252" y="683"/>
                </a:lnTo>
                <a:lnTo>
                  <a:pt x="253" y="685"/>
                </a:lnTo>
                <a:lnTo>
                  <a:pt x="253" y="685"/>
                </a:lnTo>
                <a:lnTo>
                  <a:pt x="255" y="683"/>
                </a:lnTo>
                <a:lnTo>
                  <a:pt x="255" y="683"/>
                </a:lnTo>
                <a:lnTo>
                  <a:pt x="257" y="683"/>
                </a:lnTo>
                <a:lnTo>
                  <a:pt x="257" y="683"/>
                </a:lnTo>
                <a:lnTo>
                  <a:pt x="258" y="681"/>
                </a:lnTo>
                <a:lnTo>
                  <a:pt x="258" y="681"/>
                </a:lnTo>
                <a:lnTo>
                  <a:pt x="258" y="680"/>
                </a:lnTo>
                <a:lnTo>
                  <a:pt x="258" y="680"/>
                </a:lnTo>
                <a:lnTo>
                  <a:pt x="258" y="678"/>
                </a:lnTo>
                <a:lnTo>
                  <a:pt x="258" y="678"/>
                </a:lnTo>
                <a:lnTo>
                  <a:pt x="258" y="678"/>
                </a:lnTo>
                <a:lnTo>
                  <a:pt x="260" y="676"/>
                </a:lnTo>
                <a:lnTo>
                  <a:pt x="260" y="676"/>
                </a:lnTo>
                <a:lnTo>
                  <a:pt x="262" y="676"/>
                </a:lnTo>
                <a:lnTo>
                  <a:pt x="262" y="675"/>
                </a:lnTo>
                <a:lnTo>
                  <a:pt x="263" y="673"/>
                </a:lnTo>
                <a:lnTo>
                  <a:pt x="263" y="671"/>
                </a:lnTo>
                <a:lnTo>
                  <a:pt x="263" y="671"/>
                </a:lnTo>
                <a:lnTo>
                  <a:pt x="265" y="668"/>
                </a:lnTo>
                <a:lnTo>
                  <a:pt x="265" y="666"/>
                </a:lnTo>
                <a:lnTo>
                  <a:pt x="265" y="666"/>
                </a:lnTo>
                <a:lnTo>
                  <a:pt x="265" y="665"/>
                </a:lnTo>
                <a:lnTo>
                  <a:pt x="263" y="665"/>
                </a:lnTo>
                <a:lnTo>
                  <a:pt x="263" y="665"/>
                </a:lnTo>
                <a:lnTo>
                  <a:pt x="263" y="663"/>
                </a:lnTo>
                <a:lnTo>
                  <a:pt x="262" y="663"/>
                </a:lnTo>
                <a:lnTo>
                  <a:pt x="262" y="663"/>
                </a:lnTo>
                <a:lnTo>
                  <a:pt x="262" y="663"/>
                </a:lnTo>
                <a:lnTo>
                  <a:pt x="262" y="661"/>
                </a:lnTo>
                <a:lnTo>
                  <a:pt x="262" y="661"/>
                </a:lnTo>
                <a:lnTo>
                  <a:pt x="262" y="659"/>
                </a:lnTo>
                <a:lnTo>
                  <a:pt x="262" y="659"/>
                </a:lnTo>
                <a:lnTo>
                  <a:pt x="262" y="659"/>
                </a:lnTo>
                <a:lnTo>
                  <a:pt x="263" y="658"/>
                </a:lnTo>
                <a:lnTo>
                  <a:pt x="265" y="656"/>
                </a:lnTo>
                <a:lnTo>
                  <a:pt x="267" y="656"/>
                </a:lnTo>
                <a:lnTo>
                  <a:pt x="267" y="656"/>
                </a:lnTo>
                <a:lnTo>
                  <a:pt x="267" y="654"/>
                </a:lnTo>
                <a:lnTo>
                  <a:pt x="269" y="651"/>
                </a:lnTo>
                <a:lnTo>
                  <a:pt x="269" y="649"/>
                </a:lnTo>
                <a:lnTo>
                  <a:pt x="270" y="649"/>
                </a:lnTo>
                <a:lnTo>
                  <a:pt x="274" y="648"/>
                </a:lnTo>
                <a:lnTo>
                  <a:pt x="279" y="648"/>
                </a:lnTo>
                <a:lnTo>
                  <a:pt x="280" y="648"/>
                </a:lnTo>
                <a:lnTo>
                  <a:pt x="282" y="648"/>
                </a:lnTo>
                <a:lnTo>
                  <a:pt x="282" y="648"/>
                </a:lnTo>
                <a:lnTo>
                  <a:pt x="282" y="646"/>
                </a:lnTo>
                <a:lnTo>
                  <a:pt x="282" y="646"/>
                </a:lnTo>
                <a:lnTo>
                  <a:pt x="282" y="644"/>
                </a:lnTo>
                <a:lnTo>
                  <a:pt x="282" y="644"/>
                </a:lnTo>
                <a:lnTo>
                  <a:pt x="282" y="643"/>
                </a:lnTo>
                <a:lnTo>
                  <a:pt x="282" y="641"/>
                </a:lnTo>
                <a:lnTo>
                  <a:pt x="284" y="641"/>
                </a:lnTo>
                <a:lnTo>
                  <a:pt x="285" y="638"/>
                </a:lnTo>
                <a:lnTo>
                  <a:pt x="287" y="634"/>
                </a:lnTo>
                <a:lnTo>
                  <a:pt x="287" y="634"/>
                </a:lnTo>
                <a:lnTo>
                  <a:pt x="287" y="631"/>
                </a:lnTo>
                <a:lnTo>
                  <a:pt x="287" y="629"/>
                </a:lnTo>
                <a:lnTo>
                  <a:pt x="289" y="628"/>
                </a:lnTo>
                <a:lnTo>
                  <a:pt x="289" y="628"/>
                </a:lnTo>
                <a:lnTo>
                  <a:pt x="289" y="626"/>
                </a:lnTo>
                <a:lnTo>
                  <a:pt x="290" y="626"/>
                </a:lnTo>
                <a:lnTo>
                  <a:pt x="292" y="624"/>
                </a:lnTo>
                <a:lnTo>
                  <a:pt x="292" y="624"/>
                </a:lnTo>
                <a:lnTo>
                  <a:pt x="292" y="624"/>
                </a:lnTo>
                <a:lnTo>
                  <a:pt x="292" y="624"/>
                </a:lnTo>
                <a:lnTo>
                  <a:pt x="299" y="622"/>
                </a:lnTo>
                <a:lnTo>
                  <a:pt x="300" y="621"/>
                </a:lnTo>
                <a:lnTo>
                  <a:pt x="300" y="621"/>
                </a:lnTo>
                <a:lnTo>
                  <a:pt x="302" y="619"/>
                </a:lnTo>
                <a:lnTo>
                  <a:pt x="302" y="619"/>
                </a:lnTo>
                <a:lnTo>
                  <a:pt x="304" y="619"/>
                </a:lnTo>
                <a:lnTo>
                  <a:pt x="311" y="616"/>
                </a:lnTo>
                <a:lnTo>
                  <a:pt x="312" y="616"/>
                </a:lnTo>
                <a:lnTo>
                  <a:pt x="312" y="614"/>
                </a:lnTo>
                <a:lnTo>
                  <a:pt x="314" y="612"/>
                </a:lnTo>
                <a:lnTo>
                  <a:pt x="316" y="611"/>
                </a:lnTo>
                <a:lnTo>
                  <a:pt x="316" y="609"/>
                </a:lnTo>
                <a:lnTo>
                  <a:pt x="316" y="609"/>
                </a:lnTo>
                <a:lnTo>
                  <a:pt x="317" y="607"/>
                </a:lnTo>
                <a:lnTo>
                  <a:pt x="317" y="606"/>
                </a:lnTo>
                <a:lnTo>
                  <a:pt x="317" y="604"/>
                </a:lnTo>
                <a:lnTo>
                  <a:pt x="317" y="604"/>
                </a:lnTo>
                <a:lnTo>
                  <a:pt x="317" y="602"/>
                </a:lnTo>
                <a:lnTo>
                  <a:pt x="317" y="602"/>
                </a:lnTo>
                <a:lnTo>
                  <a:pt x="322" y="601"/>
                </a:lnTo>
                <a:lnTo>
                  <a:pt x="322" y="601"/>
                </a:lnTo>
                <a:lnTo>
                  <a:pt x="322" y="601"/>
                </a:lnTo>
                <a:lnTo>
                  <a:pt x="324" y="599"/>
                </a:lnTo>
                <a:lnTo>
                  <a:pt x="324" y="597"/>
                </a:lnTo>
                <a:lnTo>
                  <a:pt x="324" y="597"/>
                </a:lnTo>
                <a:lnTo>
                  <a:pt x="326" y="596"/>
                </a:lnTo>
                <a:lnTo>
                  <a:pt x="327" y="594"/>
                </a:lnTo>
                <a:lnTo>
                  <a:pt x="327" y="594"/>
                </a:lnTo>
                <a:lnTo>
                  <a:pt x="327" y="592"/>
                </a:lnTo>
                <a:lnTo>
                  <a:pt x="329" y="589"/>
                </a:lnTo>
                <a:lnTo>
                  <a:pt x="329" y="587"/>
                </a:lnTo>
                <a:lnTo>
                  <a:pt x="329" y="587"/>
                </a:lnTo>
                <a:lnTo>
                  <a:pt x="329" y="587"/>
                </a:lnTo>
                <a:lnTo>
                  <a:pt x="329" y="585"/>
                </a:lnTo>
                <a:lnTo>
                  <a:pt x="329" y="585"/>
                </a:lnTo>
                <a:lnTo>
                  <a:pt x="327" y="584"/>
                </a:lnTo>
                <a:lnTo>
                  <a:pt x="327" y="582"/>
                </a:lnTo>
                <a:lnTo>
                  <a:pt x="327" y="582"/>
                </a:lnTo>
                <a:lnTo>
                  <a:pt x="326" y="580"/>
                </a:lnTo>
                <a:lnTo>
                  <a:pt x="326" y="580"/>
                </a:lnTo>
                <a:lnTo>
                  <a:pt x="326" y="579"/>
                </a:lnTo>
                <a:lnTo>
                  <a:pt x="326" y="577"/>
                </a:lnTo>
                <a:lnTo>
                  <a:pt x="326" y="577"/>
                </a:lnTo>
                <a:lnTo>
                  <a:pt x="326" y="577"/>
                </a:lnTo>
                <a:lnTo>
                  <a:pt x="324" y="575"/>
                </a:lnTo>
                <a:lnTo>
                  <a:pt x="324" y="575"/>
                </a:lnTo>
                <a:lnTo>
                  <a:pt x="322" y="574"/>
                </a:lnTo>
                <a:lnTo>
                  <a:pt x="321" y="574"/>
                </a:lnTo>
                <a:lnTo>
                  <a:pt x="321" y="574"/>
                </a:lnTo>
                <a:lnTo>
                  <a:pt x="321" y="574"/>
                </a:lnTo>
                <a:lnTo>
                  <a:pt x="321" y="572"/>
                </a:lnTo>
                <a:lnTo>
                  <a:pt x="321" y="572"/>
                </a:lnTo>
                <a:lnTo>
                  <a:pt x="321" y="570"/>
                </a:lnTo>
                <a:lnTo>
                  <a:pt x="321" y="570"/>
                </a:lnTo>
                <a:lnTo>
                  <a:pt x="321" y="569"/>
                </a:lnTo>
                <a:lnTo>
                  <a:pt x="321" y="569"/>
                </a:lnTo>
                <a:lnTo>
                  <a:pt x="321" y="569"/>
                </a:lnTo>
                <a:lnTo>
                  <a:pt x="321" y="567"/>
                </a:lnTo>
                <a:lnTo>
                  <a:pt x="321" y="567"/>
                </a:lnTo>
                <a:lnTo>
                  <a:pt x="321" y="567"/>
                </a:lnTo>
                <a:lnTo>
                  <a:pt x="321" y="565"/>
                </a:lnTo>
                <a:lnTo>
                  <a:pt x="321" y="565"/>
                </a:lnTo>
                <a:lnTo>
                  <a:pt x="319" y="564"/>
                </a:lnTo>
                <a:lnTo>
                  <a:pt x="319" y="564"/>
                </a:lnTo>
                <a:lnTo>
                  <a:pt x="319" y="564"/>
                </a:lnTo>
                <a:lnTo>
                  <a:pt x="319" y="562"/>
                </a:lnTo>
                <a:lnTo>
                  <a:pt x="319" y="562"/>
                </a:lnTo>
                <a:lnTo>
                  <a:pt x="319" y="562"/>
                </a:lnTo>
                <a:lnTo>
                  <a:pt x="319" y="560"/>
                </a:lnTo>
                <a:lnTo>
                  <a:pt x="319" y="559"/>
                </a:lnTo>
                <a:lnTo>
                  <a:pt x="319" y="557"/>
                </a:lnTo>
                <a:lnTo>
                  <a:pt x="319" y="555"/>
                </a:lnTo>
                <a:lnTo>
                  <a:pt x="319" y="554"/>
                </a:lnTo>
                <a:lnTo>
                  <a:pt x="321" y="554"/>
                </a:lnTo>
                <a:lnTo>
                  <a:pt x="321" y="552"/>
                </a:lnTo>
                <a:lnTo>
                  <a:pt x="322" y="550"/>
                </a:lnTo>
                <a:lnTo>
                  <a:pt x="322" y="550"/>
                </a:lnTo>
                <a:lnTo>
                  <a:pt x="326" y="548"/>
                </a:lnTo>
                <a:lnTo>
                  <a:pt x="327" y="547"/>
                </a:lnTo>
                <a:lnTo>
                  <a:pt x="329" y="548"/>
                </a:lnTo>
                <a:lnTo>
                  <a:pt x="334" y="547"/>
                </a:lnTo>
                <a:lnTo>
                  <a:pt x="336" y="547"/>
                </a:lnTo>
                <a:lnTo>
                  <a:pt x="337" y="545"/>
                </a:lnTo>
                <a:lnTo>
                  <a:pt x="339" y="545"/>
                </a:lnTo>
                <a:lnTo>
                  <a:pt x="339" y="545"/>
                </a:lnTo>
                <a:lnTo>
                  <a:pt x="339" y="543"/>
                </a:lnTo>
                <a:lnTo>
                  <a:pt x="339" y="543"/>
                </a:lnTo>
                <a:lnTo>
                  <a:pt x="339" y="543"/>
                </a:lnTo>
                <a:lnTo>
                  <a:pt x="339" y="542"/>
                </a:lnTo>
                <a:lnTo>
                  <a:pt x="339" y="540"/>
                </a:lnTo>
                <a:lnTo>
                  <a:pt x="339" y="540"/>
                </a:lnTo>
                <a:lnTo>
                  <a:pt x="342" y="537"/>
                </a:lnTo>
                <a:lnTo>
                  <a:pt x="346" y="535"/>
                </a:lnTo>
                <a:lnTo>
                  <a:pt x="346" y="535"/>
                </a:lnTo>
                <a:lnTo>
                  <a:pt x="346" y="535"/>
                </a:lnTo>
                <a:lnTo>
                  <a:pt x="348" y="537"/>
                </a:lnTo>
                <a:lnTo>
                  <a:pt x="348" y="537"/>
                </a:lnTo>
                <a:lnTo>
                  <a:pt x="348" y="538"/>
                </a:lnTo>
                <a:lnTo>
                  <a:pt x="349" y="538"/>
                </a:lnTo>
                <a:lnTo>
                  <a:pt x="349" y="538"/>
                </a:lnTo>
                <a:lnTo>
                  <a:pt x="351" y="540"/>
                </a:lnTo>
                <a:lnTo>
                  <a:pt x="351" y="540"/>
                </a:lnTo>
                <a:lnTo>
                  <a:pt x="354" y="540"/>
                </a:lnTo>
                <a:lnTo>
                  <a:pt x="354" y="538"/>
                </a:lnTo>
                <a:lnTo>
                  <a:pt x="356" y="538"/>
                </a:lnTo>
                <a:lnTo>
                  <a:pt x="356" y="537"/>
                </a:lnTo>
                <a:lnTo>
                  <a:pt x="358" y="537"/>
                </a:lnTo>
                <a:lnTo>
                  <a:pt x="358" y="537"/>
                </a:lnTo>
                <a:lnTo>
                  <a:pt x="363" y="538"/>
                </a:lnTo>
                <a:lnTo>
                  <a:pt x="363" y="538"/>
                </a:lnTo>
                <a:lnTo>
                  <a:pt x="363" y="540"/>
                </a:lnTo>
                <a:lnTo>
                  <a:pt x="363" y="540"/>
                </a:lnTo>
                <a:lnTo>
                  <a:pt x="363" y="540"/>
                </a:lnTo>
                <a:lnTo>
                  <a:pt x="363" y="540"/>
                </a:lnTo>
                <a:lnTo>
                  <a:pt x="363" y="542"/>
                </a:lnTo>
                <a:lnTo>
                  <a:pt x="363" y="542"/>
                </a:lnTo>
                <a:lnTo>
                  <a:pt x="363" y="542"/>
                </a:lnTo>
                <a:lnTo>
                  <a:pt x="359" y="542"/>
                </a:lnTo>
                <a:lnTo>
                  <a:pt x="359" y="542"/>
                </a:lnTo>
                <a:lnTo>
                  <a:pt x="359" y="542"/>
                </a:lnTo>
                <a:lnTo>
                  <a:pt x="358" y="542"/>
                </a:lnTo>
                <a:lnTo>
                  <a:pt x="358" y="543"/>
                </a:lnTo>
                <a:lnTo>
                  <a:pt x="359" y="545"/>
                </a:lnTo>
                <a:lnTo>
                  <a:pt x="359" y="545"/>
                </a:lnTo>
                <a:lnTo>
                  <a:pt x="359" y="547"/>
                </a:lnTo>
                <a:lnTo>
                  <a:pt x="359" y="547"/>
                </a:lnTo>
                <a:lnTo>
                  <a:pt x="359" y="547"/>
                </a:lnTo>
                <a:lnTo>
                  <a:pt x="359" y="547"/>
                </a:lnTo>
                <a:lnTo>
                  <a:pt x="361" y="548"/>
                </a:lnTo>
                <a:lnTo>
                  <a:pt x="361" y="548"/>
                </a:lnTo>
                <a:lnTo>
                  <a:pt x="361" y="550"/>
                </a:lnTo>
                <a:lnTo>
                  <a:pt x="364" y="555"/>
                </a:lnTo>
                <a:lnTo>
                  <a:pt x="364" y="557"/>
                </a:lnTo>
                <a:lnTo>
                  <a:pt x="368" y="560"/>
                </a:lnTo>
                <a:lnTo>
                  <a:pt x="368" y="562"/>
                </a:lnTo>
                <a:lnTo>
                  <a:pt x="369" y="562"/>
                </a:lnTo>
                <a:lnTo>
                  <a:pt x="371" y="562"/>
                </a:lnTo>
                <a:lnTo>
                  <a:pt x="373" y="562"/>
                </a:lnTo>
                <a:lnTo>
                  <a:pt x="373" y="562"/>
                </a:lnTo>
                <a:lnTo>
                  <a:pt x="373" y="564"/>
                </a:lnTo>
                <a:lnTo>
                  <a:pt x="373" y="564"/>
                </a:lnTo>
                <a:lnTo>
                  <a:pt x="374" y="564"/>
                </a:lnTo>
                <a:lnTo>
                  <a:pt x="374" y="564"/>
                </a:lnTo>
                <a:lnTo>
                  <a:pt x="376" y="565"/>
                </a:lnTo>
                <a:lnTo>
                  <a:pt x="376" y="565"/>
                </a:lnTo>
                <a:lnTo>
                  <a:pt x="378" y="567"/>
                </a:lnTo>
                <a:lnTo>
                  <a:pt x="378" y="567"/>
                </a:lnTo>
                <a:lnTo>
                  <a:pt x="378" y="567"/>
                </a:lnTo>
                <a:lnTo>
                  <a:pt x="378" y="567"/>
                </a:lnTo>
                <a:lnTo>
                  <a:pt x="378" y="569"/>
                </a:lnTo>
                <a:lnTo>
                  <a:pt x="378" y="570"/>
                </a:lnTo>
                <a:lnTo>
                  <a:pt x="379" y="570"/>
                </a:lnTo>
                <a:lnTo>
                  <a:pt x="379" y="570"/>
                </a:lnTo>
                <a:lnTo>
                  <a:pt x="379" y="570"/>
                </a:lnTo>
                <a:lnTo>
                  <a:pt x="381" y="570"/>
                </a:lnTo>
                <a:lnTo>
                  <a:pt x="383" y="569"/>
                </a:lnTo>
                <a:lnTo>
                  <a:pt x="385" y="569"/>
                </a:lnTo>
                <a:lnTo>
                  <a:pt x="390" y="572"/>
                </a:lnTo>
                <a:lnTo>
                  <a:pt x="390" y="572"/>
                </a:lnTo>
                <a:lnTo>
                  <a:pt x="391" y="572"/>
                </a:lnTo>
                <a:lnTo>
                  <a:pt x="393" y="570"/>
                </a:lnTo>
                <a:lnTo>
                  <a:pt x="393" y="570"/>
                </a:lnTo>
                <a:lnTo>
                  <a:pt x="395" y="570"/>
                </a:lnTo>
                <a:lnTo>
                  <a:pt x="395" y="570"/>
                </a:lnTo>
                <a:lnTo>
                  <a:pt x="395" y="570"/>
                </a:lnTo>
                <a:lnTo>
                  <a:pt x="395" y="570"/>
                </a:lnTo>
                <a:lnTo>
                  <a:pt x="395" y="572"/>
                </a:lnTo>
                <a:lnTo>
                  <a:pt x="395" y="574"/>
                </a:lnTo>
                <a:lnTo>
                  <a:pt x="396" y="574"/>
                </a:lnTo>
                <a:lnTo>
                  <a:pt x="396" y="574"/>
                </a:lnTo>
                <a:lnTo>
                  <a:pt x="396" y="575"/>
                </a:lnTo>
                <a:lnTo>
                  <a:pt x="398" y="575"/>
                </a:lnTo>
                <a:lnTo>
                  <a:pt x="398" y="575"/>
                </a:lnTo>
                <a:lnTo>
                  <a:pt x="398" y="577"/>
                </a:lnTo>
                <a:lnTo>
                  <a:pt x="398" y="577"/>
                </a:lnTo>
                <a:lnTo>
                  <a:pt x="398" y="579"/>
                </a:lnTo>
                <a:lnTo>
                  <a:pt x="398" y="579"/>
                </a:lnTo>
                <a:lnTo>
                  <a:pt x="398" y="580"/>
                </a:lnTo>
                <a:lnTo>
                  <a:pt x="398" y="580"/>
                </a:lnTo>
                <a:lnTo>
                  <a:pt x="398" y="582"/>
                </a:lnTo>
                <a:lnTo>
                  <a:pt x="398" y="582"/>
                </a:lnTo>
                <a:lnTo>
                  <a:pt x="398" y="582"/>
                </a:lnTo>
                <a:lnTo>
                  <a:pt x="398" y="584"/>
                </a:lnTo>
                <a:lnTo>
                  <a:pt x="398" y="584"/>
                </a:lnTo>
                <a:lnTo>
                  <a:pt x="398" y="584"/>
                </a:lnTo>
                <a:lnTo>
                  <a:pt x="398" y="584"/>
                </a:lnTo>
                <a:lnTo>
                  <a:pt x="395" y="585"/>
                </a:lnTo>
                <a:lnTo>
                  <a:pt x="395" y="585"/>
                </a:lnTo>
                <a:lnTo>
                  <a:pt x="395" y="587"/>
                </a:lnTo>
                <a:lnTo>
                  <a:pt x="395" y="587"/>
                </a:lnTo>
                <a:lnTo>
                  <a:pt x="396" y="587"/>
                </a:lnTo>
                <a:lnTo>
                  <a:pt x="398" y="587"/>
                </a:lnTo>
                <a:lnTo>
                  <a:pt x="400" y="585"/>
                </a:lnTo>
                <a:lnTo>
                  <a:pt x="401" y="585"/>
                </a:lnTo>
                <a:lnTo>
                  <a:pt x="401" y="585"/>
                </a:lnTo>
                <a:lnTo>
                  <a:pt x="401" y="584"/>
                </a:lnTo>
                <a:lnTo>
                  <a:pt x="403" y="584"/>
                </a:lnTo>
                <a:lnTo>
                  <a:pt x="403" y="582"/>
                </a:lnTo>
                <a:lnTo>
                  <a:pt x="403" y="582"/>
                </a:lnTo>
                <a:lnTo>
                  <a:pt x="403" y="582"/>
                </a:lnTo>
                <a:lnTo>
                  <a:pt x="410" y="582"/>
                </a:lnTo>
                <a:lnTo>
                  <a:pt x="411" y="582"/>
                </a:lnTo>
                <a:lnTo>
                  <a:pt x="413" y="584"/>
                </a:lnTo>
                <a:lnTo>
                  <a:pt x="413" y="584"/>
                </a:lnTo>
                <a:lnTo>
                  <a:pt x="413" y="584"/>
                </a:lnTo>
                <a:lnTo>
                  <a:pt x="413" y="585"/>
                </a:lnTo>
                <a:lnTo>
                  <a:pt x="415" y="585"/>
                </a:lnTo>
                <a:lnTo>
                  <a:pt x="415" y="585"/>
                </a:lnTo>
                <a:lnTo>
                  <a:pt x="416" y="585"/>
                </a:lnTo>
                <a:lnTo>
                  <a:pt x="420" y="585"/>
                </a:lnTo>
                <a:lnTo>
                  <a:pt x="420" y="585"/>
                </a:lnTo>
                <a:lnTo>
                  <a:pt x="421" y="587"/>
                </a:lnTo>
                <a:lnTo>
                  <a:pt x="421" y="587"/>
                </a:lnTo>
                <a:lnTo>
                  <a:pt x="421" y="591"/>
                </a:lnTo>
                <a:lnTo>
                  <a:pt x="423" y="592"/>
                </a:lnTo>
                <a:lnTo>
                  <a:pt x="425" y="594"/>
                </a:lnTo>
                <a:lnTo>
                  <a:pt x="425" y="596"/>
                </a:lnTo>
                <a:lnTo>
                  <a:pt x="425" y="596"/>
                </a:lnTo>
                <a:lnTo>
                  <a:pt x="427" y="596"/>
                </a:lnTo>
                <a:lnTo>
                  <a:pt x="427" y="596"/>
                </a:lnTo>
                <a:lnTo>
                  <a:pt x="428" y="594"/>
                </a:lnTo>
                <a:lnTo>
                  <a:pt x="428" y="592"/>
                </a:lnTo>
                <a:lnTo>
                  <a:pt x="428" y="592"/>
                </a:lnTo>
                <a:lnTo>
                  <a:pt x="428" y="592"/>
                </a:lnTo>
                <a:lnTo>
                  <a:pt x="430" y="592"/>
                </a:lnTo>
                <a:lnTo>
                  <a:pt x="432" y="594"/>
                </a:lnTo>
                <a:lnTo>
                  <a:pt x="432" y="594"/>
                </a:lnTo>
                <a:lnTo>
                  <a:pt x="432" y="594"/>
                </a:lnTo>
                <a:lnTo>
                  <a:pt x="432" y="594"/>
                </a:lnTo>
                <a:lnTo>
                  <a:pt x="433" y="592"/>
                </a:lnTo>
                <a:lnTo>
                  <a:pt x="433" y="592"/>
                </a:lnTo>
                <a:lnTo>
                  <a:pt x="433" y="591"/>
                </a:lnTo>
                <a:lnTo>
                  <a:pt x="433" y="591"/>
                </a:lnTo>
                <a:lnTo>
                  <a:pt x="442" y="589"/>
                </a:lnTo>
                <a:lnTo>
                  <a:pt x="442" y="587"/>
                </a:lnTo>
                <a:lnTo>
                  <a:pt x="443" y="585"/>
                </a:lnTo>
                <a:lnTo>
                  <a:pt x="443" y="584"/>
                </a:lnTo>
                <a:lnTo>
                  <a:pt x="445" y="584"/>
                </a:lnTo>
                <a:lnTo>
                  <a:pt x="445" y="582"/>
                </a:lnTo>
                <a:lnTo>
                  <a:pt x="445" y="580"/>
                </a:lnTo>
                <a:lnTo>
                  <a:pt x="443" y="580"/>
                </a:lnTo>
                <a:lnTo>
                  <a:pt x="443" y="579"/>
                </a:lnTo>
                <a:lnTo>
                  <a:pt x="443" y="579"/>
                </a:lnTo>
                <a:lnTo>
                  <a:pt x="442" y="579"/>
                </a:lnTo>
                <a:lnTo>
                  <a:pt x="442" y="577"/>
                </a:lnTo>
                <a:lnTo>
                  <a:pt x="442" y="577"/>
                </a:lnTo>
                <a:lnTo>
                  <a:pt x="442" y="577"/>
                </a:lnTo>
                <a:lnTo>
                  <a:pt x="440" y="575"/>
                </a:lnTo>
                <a:lnTo>
                  <a:pt x="438" y="575"/>
                </a:lnTo>
                <a:lnTo>
                  <a:pt x="438" y="574"/>
                </a:lnTo>
                <a:lnTo>
                  <a:pt x="438" y="574"/>
                </a:lnTo>
                <a:lnTo>
                  <a:pt x="438" y="574"/>
                </a:lnTo>
                <a:lnTo>
                  <a:pt x="438" y="572"/>
                </a:lnTo>
                <a:lnTo>
                  <a:pt x="440" y="569"/>
                </a:lnTo>
                <a:lnTo>
                  <a:pt x="442" y="565"/>
                </a:lnTo>
                <a:lnTo>
                  <a:pt x="442" y="565"/>
                </a:lnTo>
                <a:lnTo>
                  <a:pt x="442" y="565"/>
                </a:lnTo>
                <a:lnTo>
                  <a:pt x="443" y="565"/>
                </a:lnTo>
                <a:lnTo>
                  <a:pt x="443" y="565"/>
                </a:lnTo>
                <a:lnTo>
                  <a:pt x="445" y="564"/>
                </a:lnTo>
                <a:lnTo>
                  <a:pt x="445" y="564"/>
                </a:lnTo>
                <a:lnTo>
                  <a:pt x="445" y="562"/>
                </a:lnTo>
                <a:lnTo>
                  <a:pt x="445" y="560"/>
                </a:lnTo>
                <a:lnTo>
                  <a:pt x="447" y="559"/>
                </a:lnTo>
                <a:lnTo>
                  <a:pt x="447" y="559"/>
                </a:lnTo>
                <a:lnTo>
                  <a:pt x="448" y="559"/>
                </a:lnTo>
                <a:lnTo>
                  <a:pt x="450" y="557"/>
                </a:lnTo>
                <a:lnTo>
                  <a:pt x="452" y="555"/>
                </a:lnTo>
                <a:lnTo>
                  <a:pt x="452" y="555"/>
                </a:lnTo>
                <a:lnTo>
                  <a:pt x="453" y="554"/>
                </a:lnTo>
                <a:lnTo>
                  <a:pt x="455" y="550"/>
                </a:lnTo>
                <a:lnTo>
                  <a:pt x="455" y="550"/>
                </a:lnTo>
                <a:lnTo>
                  <a:pt x="455" y="548"/>
                </a:lnTo>
                <a:lnTo>
                  <a:pt x="457" y="548"/>
                </a:lnTo>
                <a:lnTo>
                  <a:pt x="460" y="547"/>
                </a:lnTo>
                <a:lnTo>
                  <a:pt x="462" y="547"/>
                </a:lnTo>
                <a:lnTo>
                  <a:pt x="464" y="547"/>
                </a:lnTo>
                <a:lnTo>
                  <a:pt x="464" y="545"/>
                </a:lnTo>
                <a:lnTo>
                  <a:pt x="465" y="543"/>
                </a:lnTo>
                <a:lnTo>
                  <a:pt x="465" y="543"/>
                </a:lnTo>
                <a:lnTo>
                  <a:pt x="465" y="542"/>
                </a:lnTo>
                <a:lnTo>
                  <a:pt x="464" y="540"/>
                </a:lnTo>
                <a:lnTo>
                  <a:pt x="462" y="538"/>
                </a:lnTo>
                <a:lnTo>
                  <a:pt x="462" y="538"/>
                </a:lnTo>
                <a:lnTo>
                  <a:pt x="462" y="538"/>
                </a:lnTo>
                <a:lnTo>
                  <a:pt x="462" y="537"/>
                </a:lnTo>
                <a:lnTo>
                  <a:pt x="462" y="535"/>
                </a:lnTo>
                <a:lnTo>
                  <a:pt x="462" y="533"/>
                </a:lnTo>
                <a:lnTo>
                  <a:pt x="462" y="533"/>
                </a:lnTo>
                <a:lnTo>
                  <a:pt x="462" y="533"/>
                </a:lnTo>
                <a:lnTo>
                  <a:pt x="462" y="532"/>
                </a:lnTo>
                <a:lnTo>
                  <a:pt x="460" y="532"/>
                </a:lnTo>
                <a:lnTo>
                  <a:pt x="460" y="530"/>
                </a:lnTo>
                <a:lnTo>
                  <a:pt x="460" y="530"/>
                </a:lnTo>
                <a:lnTo>
                  <a:pt x="460" y="530"/>
                </a:lnTo>
                <a:lnTo>
                  <a:pt x="460" y="528"/>
                </a:lnTo>
                <a:lnTo>
                  <a:pt x="460" y="528"/>
                </a:lnTo>
                <a:lnTo>
                  <a:pt x="460" y="527"/>
                </a:lnTo>
                <a:lnTo>
                  <a:pt x="458" y="527"/>
                </a:lnTo>
                <a:lnTo>
                  <a:pt x="458" y="527"/>
                </a:lnTo>
                <a:lnTo>
                  <a:pt x="457" y="527"/>
                </a:lnTo>
                <a:lnTo>
                  <a:pt x="457" y="527"/>
                </a:lnTo>
                <a:lnTo>
                  <a:pt x="455" y="525"/>
                </a:lnTo>
                <a:lnTo>
                  <a:pt x="455" y="523"/>
                </a:lnTo>
                <a:lnTo>
                  <a:pt x="453" y="523"/>
                </a:lnTo>
                <a:lnTo>
                  <a:pt x="453" y="523"/>
                </a:lnTo>
                <a:lnTo>
                  <a:pt x="455" y="522"/>
                </a:lnTo>
                <a:lnTo>
                  <a:pt x="455" y="522"/>
                </a:lnTo>
                <a:lnTo>
                  <a:pt x="455" y="520"/>
                </a:lnTo>
                <a:lnTo>
                  <a:pt x="457" y="520"/>
                </a:lnTo>
                <a:lnTo>
                  <a:pt x="457" y="520"/>
                </a:lnTo>
                <a:lnTo>
                  <a:pt x="457" y="518"/>
                </a:lnTo>
                <a:lnTo>
                  <a:pt x="457" y="518"/>
                </a:lnTo>
                <a:lnTo>
                  <a:pt x="455" y="517"/>
                </a:lnTo>
                <a:lnTo>
                  <a:pt x="455" y="517"/>
                </a:lnTo>
                <a:lnTo>
                  <a:pt x="455" y="515"/>
                </a:lnTo>
                <a:lnTo>
                  <a:pt x="455" y="515"/>
                </a:lnTo>
                <a:lnTo>
                  <a:pt x="455" y="513"/>
                </a:lnTo>
                <a:lnTo>
                  <a:pt x="455" y="513"/>
                </a:lnTo>
                <a:lnTo>
                  <a:pt x="455" y="511"/>
                </a:lnTo>
                <a:lnTo>
                  <a:pt x="455" y="511"/>
                </a:lnTo>
                <a:lnTo>
                  <a:pt x="453" y="510"/>
                </a:lnTo>
                <a:lnTo>
                  <a:pt x="452" y="508"/>
                </a:lnTo>
                <a:lnTo>
                  <a:pt x="452" y="508"/>
                </a:lnTo>
                <a:lnTo>
                  <a:pt x="452" y="508"/>
                </a:lnTo>
                <a:lnTo>
                  <a:pt x="452" y="508"/>
                </a:lnTo>
                <a:lnTo>
                  <a:pt x="452" y="508"/>
                </a:lnTo>
                <a:lnTo>
                  <a:pt x="450" y="508"/>
                </a:lnTo>
                <a:lnTo>
                  <a:pt x="450" y="508"/>
                </a:lnTo>
                <a:lnTo>
                  <a:pt x="448" y="510"/>
                </a:lnTo>
                <a:lnTo>
                  <a:pt x="448" y="510"/>
                </a:lnTo>
                <a:lnTo>
                  <a:pt x="448" y="510"/>
                </a:lnTo>
                <a:lnTo>
                  <a:pt x="447" y="510"/>
                </a:lnTo>
                <a:lnTo>
                  <a:pt x="447" y="510"/>
                </a:lnTo>
                <a:lnTo>
                  <a:pt x="447" y="510"/>
                </a:lnTo>
                <a:lnTo>
                  <a:pt x="445" y="510"/>
                </a:lnTo>
                <a:lnTo>
                  <a:pt x="445" y="510"/>
                </a:lnTo>
                <a:lnTo>
                  <a:pt x="445" y="510"/>
                </a:lnTo>
                <a:lnTo>
                  <a:pt x="442" y="510"/>
                </a:lnTo>
                <a:lnTo>
                  <a:pt x="442" y="510"/>
                </a:lnTo>
                <a:lnTo>
                  <a:pt x="442" y="510"/>
                </a:lnTo>
                <a:lnTo>
                  <a:pt x="442" y="508"/>
                </a:lnTo>
                <a:lnTo>
                  <a:pt x="440" y="508"/>
                </a:lnTo>
                <a:lnTo>
                  <a:pt x="437" y="505"/>
                </a:lnTo>
                <a:lnTo>
                  <a:pt x="435" y="503"/>
                </a:lnTo>
                <a:lnTo>
                  <a:pt x="435" y="503"/>
                </a:lnTo>
                <a:lnTo>
                  <a:pt x="435" y="501"/>
                </a:lnTo>
                <a:lnTo>
                  <a:pt x="435" y="501"/>
                </a:lnTo>
                <a:lnTo>
                  <a:pt x="435" y="501"/>
                </a:lnTo>
                <a:lnTo>
                  <a:pt x="435" y="500"/>
                </a:lnTo>
                <a:lnTo>
                  <a:pt x="435" y="500"/>
                </a:lnTo>
                <a:lnTo>
                  <a:pt x="435" y="498"/>
                </a:lnTo>
                <a:lnTo>
                  <a:pt x="435" y="498"/>
                </a:lnTo>
                <a:lnTo>
                  <a:pt x="435" y="498"/>
                </a:lnTo>
                <a:lnTo>
                  <a:pt x="432" y="495"/>
                </a:lnTo>
                <a:lnTo>
                  <a:pt x="432" y="495"/>
                </a:lnTo>
                <a:lnTo>
                  <a:pt x="432" y="493"/>
                </a:lnTo>
                <a:lnTo>
                  <a:pt x="432" y="493"/>
                </a:lnTo>
                <a:lnTo>
                  <a:pt x="432" y="491"/>
                </a:lnTo>
                <a:lnTo>
                  <a:pt x="432" y="491"/>
                </a:lnTo>
                <a:lnTo>
                  <a:pt x="432" y="490"/>
                </a:lnTo>
                <a:lnTo>
                  <a:pt x="430" y="488"/>
                </a:lnTo>
                <a:lnTo>
                  <a:pt x="430" y="488"/>
                </a:lnTo>
                <a:lnTo>
                  <a:pt x="432" y="488"/>
                </a:lnTo>
                <a:lnTo>
                  <a:pt x="432" y="486"/>
                </a:lnTo>
                <a:lnTo>
                  <a:pt x="433" y="485"/>
                </a:lnTo>
                <a:lnTo>
                  <a:pt x="435" y="483"/>
                </a:lnTo>
                <a:lnTo>
                  <a:pt x="435" y="483"/>
                </a:lnTo>
                <a:lnTo>
                  <a:pt x="438" y="481"/>
                </a:lnTo>
                <a:lnTo>
                  <a:pt x="440" y="481"/>
                </a:lnTo>
                <a:lnTo>
                  <a:pt x="440" y="481"/>
                </a:lnTo>
                <a:lnTo>
                  <a:pt x="440" y="480"/>
                </a:lnTo>
                <a:lnTo>
                  <a:pt x="440" y="480"/>
                </a:lnTo>
                <a:lnTo>
                  <a:pt x="440" y="480"/>
                </a:lnTo>
                <a:lnTo>
                  <a:pt x="442" y="478"/>
                </a:lnTo>
                <a:lnTo>
                  <a:pt x="442" y="476"/>
                </a:lnTo>
                <a:lnTo>
                  <a:pt x="442" y="476"/>
                </a:lnTo>
                <a:lnTo>
                  <a:pt x="440" y="476"/>
                </a:lnTo>
                <a:lnTo>
                  <a:pt x="440" y="476"/>
                </a:lnTo>
                <a:lnTo>
                  <a:pt x="440" y="475"/>
                </a:lnTo>
                <a:lnTo>
                  <a:pt x="440" y="475"/>
                </a:lnTo>
                <a:lnTo>
                  <a:pt x="440" y="475"/>
                </a:lnTo>
                <a:lnTo>
                  <a:pt x="440" y="475"/>
                </a:lnTo>
                <a:lnTo>
                  <a:pt x="440" y="475"/>
                </a:lnTo>
                <a:lnTo>
                  <a:pt x="440" y="473"/>
                </a:lnTo>
                <a:lnTo>
                  <a:pt x="440" y="473"/>
                </a:lnTo>
                <a:lnTo>
                  <a:pt x="443" y="473"/>
                </a:lnTo>
                <a:lnTo>
                  <a:pt x="443" y="473"/>
                </a:lnTo>
                <a:lnTo>
                  <a:pt x="443" y="471"/>
                </a:lnTo>
                <a:lnTo>
                  <a:pt x="445" y="471"/>
                </a:lnTo>
                <a:lnTo>
                  <a:pt x="448" y="469"/>
                </a:lnTo>
                <a:lnTo>
                  <a:pt x="448" y="469"/>
                </a:lnTo>
                <a:lnTo>
                  <a:pt x="450" y="471"/>
                </a:lnTo>
                <a:lnTo>
                  <a:pt x="450" y="471"/>
                </a:lnTo>
                <a:lnTo>
                  <a:pt x="452" y="471"/>
                </a:lnTo>
                <a:lnTo>
                  <a:pt x="452" y="471"/>
                </a:lnTo>
                <a:lnTo>
                  <a:pt x="453" y="471"/>
                </a:lnTo>
                <a:lnTo>
                  <a:pt x="453" y="471"/>
                </a:lnTo>
                <a:lnTo>
                  <a:pt x="453" y="471"/>
                </a:lnTo>
                <a:lnTo>
                  <a:pt x="453" y="471"/>
                </a:lnTo>
                <a:lnTo>
                  <a:pt x="453" y="471"/>
                </a:lnTo>
                <a:lnTo>
                  <a:pt x="453" y="471"/>
                </a:lnTo>
                <a:lnTo>
                  <a:pt x="455" y="471"/>
                </a:lnTo>
                <a:lnTo>
                  <a:pt x="455" y="471"/>
                </a:lnTo>
                <a:lnTo>
                  <a:pt x="455" y="473"/>
                </a:lnTo>
                <a:lnTo>
                  <a:pt x="458" y="473"/>
                </a:lnTo>
                <a:lnTo>
                  <a:pt x="460" y="473"/>
                </a:lnTo>
                <a:lnTo>
                  <a:pt x="462" y="471"/>
                </a:lnTo>
                <a:lnTo>
                  <a:pt x="462" y="471"/>
                </a:lnTo>
                <a:lnTo>
                  <a:pt x="462" y="469"/>
                </a:lnTo>
                <a:lnTo>
                  <a:pt x="464" y="469"/>
                </a:lnTo>
                <a:lnTo>
                  <a:pt x="464" y="469"/>
                </a:lnTo>
                <a:lnTo>
                  <a:pt x="464" y="469"/>
                </a:lnTo>
                <a:lnTo>
                  <a:pt x="462" y="468"/>
                </a:lnTo>
                <a:lnTo>
                  <a:pt x="462" y="468"/>
                </a:lnTo>
                <a:lnTo>
                  <a:pt x="462" y="468"/>
                </a:lnTo>
                <a:lnTo>
                  <a:pt x="460" y="466"/>
                </a:lnTo>
                <a:lnTo>
                  <a:pt x="460" y="466"/>
                </a:lnTo>
                <a:lnTo>
                  <a:pt x="460" y="466"/>
                </a:lnTo>
                <a:lnTo>
                  <a:pt x="460" y="464"/>
                </a:lnTo>
                <a:lnTo>
                  <a:pt x="460" y="464"/>
                </a:lnTo>
                <a:lnTo>
                  <a:pt x="460" y="461"/>
                </a:lnTo>
                <a:lnTo>
                  <a:pt x="460" y="459"/>
                </a:lnTo>
                <a:lnTo>
                  <a:pt x="460" y="459"/>
                </a:lnTo>
                <a:lnTo>
                  <a:pt x="460" y="458"/>
                </a:lnTo>
                <a:lnTo>
                  <a:pt x="460" y="456"/>
                </a:lnTo>
                <a:lnTo>
                  <a:pt x="460" y="456"/>
                </a:lnTo>
                <a:lnTo>
                  <a:pt x="462" y="454"/>
                </a:lnTo>
                <a:lnTo>
                  <a:pt x="462" y="454"/>
                </a:lnTo>
                <a:lnTo>
                  <a:pt x="460" y="453"/>
                </a:lnTo>
                <a:lnTo>
                  <a:pt x="460" y="453"/>
                </a:lnTo>
                <a:lnTo>
                  <a:pt x="460" y="453"/>
                </a:lnTo>
                <a:lnTo>
                  <a:pt x="460" y="451"/>
                </a:lnTo>
                <a:lnTo>
                  <a:pt x="458" y="448"/>
                </a:lnTo>
                <a:lnTo>
                  <a:pt x="457" y="446"/>
                </a:lnTo>
                <a:lnTo>
                  <a:pt x="457" y="446"/>
                </a:lnTo>
                <a:lnTo>
                  <a:pt x="457" y="444"/>
                </a:lnTo>
                <a:lnTo>
                  <a:pt x="457" y="443"/>
                </a:lnTo>
                <a:lnTo>
                  <a:pt x="457" y="443"/>
                </a:lnTo>
                <a:lnTo>
                  <a:pt x="457" y="441"/>
                </a:lnTo>
                <a:lnTo>
                  <a:pt x="457" y="439"/>
                </a:lnTo>
                <a:lnTo>
                  <a:pt x="457" y="439"/>
                </a:lnTo>
                <a:lnTo>
                  <a:pt x="458" y="438"/>
                </a:lnTo>
                <a:lnTo>
                  <a:pt x="458" y="436"/>
                </a:lnTo>
                <a:lnTo>
                  <a:pt x="458" y="436"/>
                </a:lnTo>
                <a:lnTo>
                  <a:pt x="458" y="434"/>
                </a:lnTo>
                <a:lnTo>
                  <a:pt x="458" y="432"/>
                </a:lnTo>
                <a:lnTo>
                  <a:pt x="458" y="431"/>
                </a:lnTo>
                <a:lnTo>
                  <a:pt x="458" y="431"/>
                </a:lnTo>
                <a:lnTo>
                  <a:pt x="458" y="431"/>
                </a:lnTo>
                <a:lnTo>
                  <a:pt x="457" y="429"/>
                </a:lnTo>
                <a:lnTo>
                  <a:pt x="457" y="429"/>
                </a:lnTo>
                <a:lnTo>
                  <a:pt x="457" y="429"/>
                </a:lnTo>
                <a:lnTo>
                  <a:pt x="457" y="429"/>
                </a:lnTo>
                <a:lnTo>
                  <a:pt x="457" y="429"/>
                </a:lnTo>
                <a:lnTo>
                  <a:pt x="455" y="429"/>
                </a:lnTo>
                <a:lnTo>
                  <a:pt x="455" y="429"/>
                </a:lnTo>
                <a:lnTo>
                  <a:pt x="455" y="429"/>
                </a:lnTo>
                <a:lnTo>
                  <a:pt x="455" y="429"/>
                </a:lnTo>
                <a:lnTo>
                  <a:pt x="453" y="431"/>
                </a:lnTo>
                <a:lnTo>
                  <a:pt x="453" y="431"/>
                </a:lnTo>
                <a:lnTo>
                  <a:pt x="453" y="431"/>
                </a:lnTo>
                <a:lnTo>
                  <a:pt x="452" y="431"/>
                </a:lnTo>
                <a:lnTo>
                  <a:pt x="452" y="429"/>
                </a:lnTo>
                <a:lnTo>
                  <a:pt x="452" y="429"/>
                </a:lnTo>
                <a:lnTo>
                  <a:pt x="452" y="427"/>
                </a:lnTo>
                <a:lnTo>
                  <a:pt x="450" y="427"/>
                </a:lnTo>
                <a:lnTo>
                  <a:pt x="450" y="427"/>
                </a:lnTo>
                <a:lnTo>
                  <a:pt x="450" y="427"/>
                </a:lnTo>
                <a:lnTo>
                  <a:pt x="450" y="426"/>
                </a:lnTo>
                <a:lnTo>
                  <a:pt x="448" y="426"/>
                </a:lnTo>
                <a:lnTo>
                  <a:pt x="447" y="426"/>
                </a:lnTo>
                <a:lnTo>
                  <a:pt x="447" y="427"/>
                </a:lnTo>
                <a:lnTo>
                  <a:pt x="447" y="427"/>
                </a:lnTo>
                <a:lnTo>
                  <a:pt x="445" y="429"/>
                </a:lnTo>
                <a:lnTo>
                  <a:pt x="445" y="429"/>
                </a:lnTo>
                <a:lnTo>
                  <a:pt x="445" y="429"/>
                </a:lnTo>
                <a:lnTo>
                  <a:pt x="442" y="429"/>
                </a:lnTo>
                <a:lnTo>
                  <a:pt x="440" y="429"/>
                </a:lnTo>
                <a:lnTo>
                  <a:pt x="438" y="427"/>
                </a:lnTo>
                <a:lnTo>
                  <a:pt x="438" y="427"/>
                </a:lnTo>
                <a:lnTo>
                  <a:pt x="437" y="429"/>
                </a:lnTo>
                <a:lnTo>
                  <a:pt x="435" y="429"/>
                </a:lnTo>
                <a:lnTo>
                  <a:pt x="433" y="429"/>
                </a:lnTo>
                <a:lnTo>
                  <a:pt x="428" y="429"/>
                </a:lnTo>
                <a:lnTo>
                  <a:pt x="428" y="427"/>
                </a:lnTo>
                <a:lnTo>
                  <a:pt x="427" y="427"/>
                </a:lnTo>
                <a:lnTo>
                  <a:pt x="427" y="426"/>
                </a:lnTo>
                <a:lnTo>
                  <a:pt x="427" y="426"/>
                </a:lnTo>
                <a:lnTo>
                  <a:pt x="427" y="426"/>
                </a:lnTo>
                <a:lnTo>
                  <a:pt x="425" y="424"/>
                </a:lnTo>
                <a:lnTo>
                  <a:pt x="423" y="422"/>
                </a:lnTo>
                <a:lnTo>
                  <a:pt x="421" y="421"/>
                </a:lnTo>
                <a:lnTo>
                  <a:pt x="421" y="421"/>
                </a:lnTo>
                <a:lnTo>
                  <a:pt x="420" y="421"/>
                </a:lnTo>
                <a:lnTo>
                  <a:pt x="416" y="419"/>
                </a:lnTo>
                <a:lnTo>
                  <a:pt x="416" y="419"/>
                </a:lnTo>
                <a:lnTo>
                  <a:pt x="416" y="419"/>
                </a:lnTo>
                <a:lnTo>
                  <a:pt x="416" y="419"/>
                </a:lnTo>
                <a:lnTo>
                  <a:pt x="416" y="417"/>
                </a:lnTo>
                <a:lnTo>
                  <a:pt x="416" y="417"/>
                </a:lnTo>
                <a:lnTo>
                  <a:pt x="416" y="417"/>
                </a:lnTo>
                <a:lnTo>
                  <a:pt x="416" y="417"/>
                </a:lnTo>
                <a:lnTo>
                  <a:pt x="416" y="417"/>
                </a:lnTo>
                <a:lnTo>
                  <a:pt x="415" y="416"/>
                </a:lnTo>
                <a:lnTo>
                  <a:pt x="415" y="414"/>
                </a:lnTo>
                <a:lnTo>
                  <a:pt x="415" y="412"/>
                </a:lnTo>
                <a:lnTo>
                  <a:pt x="413" y="411"/>
                </a:lnTo>
                <a:lnTo>
                  <a:pt x="413" y="411"/>
                </a:lnTo>
                <a:lnTo>
                  <a:pt x="413" y="409"/>
                </a:lnTo>
                <a:lnTo>
                  <a:pt x="411" y="407"/>
                </a:lnTo>
                <a:lnTo>
                  <a:pt x="410" y="407"/>
                </a:lnTo>
                <a:lnTo>
                  <a:pt x="410" y="407"/>
                </a:lnTo>
                <a:lnTo>
                  <a:pt x="410" y="406"/>
                </a:lnTo>
                <a:lnTo>
                  <a:pt x="410" y="406"/>
                </a:lnTo>
                <a:lnTo>
                  <a:pt x="410" y="404"/>
                </a:lnTo>
                <a:lnTo>
                  <a:pt x="410" y="402"/>
                </a:lnTo>
                <a:lnTo>
                  <a:pt x="410" y="402"/>
                </a:lnTo>
                <a:lnTo>
                  <a:pt x="408" y="401"/>
                </a:lnTo>
                <a:lnTo>
                  <a:pt x="408" y="401"/>
                </a:lnTo>
                <a:lnTo>
                  <a:pt x="408" y="399"/>
                </a:lnTo>
                <a:lnTo>
                  <a:pt x="408" y="399"/>
                </a:lnTo>
                <a:lnTo>
                  <a:pt x="408" y="399"/>
                </a:lnTo>
                <a:lnTo>
                  <a:pt x="408" y="399"/>
                </a:lnTo>
                <a:lnTo>
                  <a:pt x="406" y="397"/>
                </a:lnTo>
                <a:lnTo>
                  <a:pt x="406" y="397"/>
                </a:lnTo>
                <a:lnTo>
                  <a:pt x="406" y="397"/>
                </a:lnTo>
                <a:lnTo>
                  <a:pt x="408" y="390"/>
                </a:lnTo>
                <a:lnTo>
                  <a:pt x="408" y="389"/>
                </a:lnTo>
                <a:lnTo>
                  <a:pt x="408" y="389"/>
                </a:lnTo>
                <a:lnTo>
                  <a:pt x="410" y="387"/>
                </a:lnTo>
                <a:lnTo>
                  <a:pt x="410" y="387"/>
                </a:lnTo>
                <a:lnTo>
                  <a:pt x="410" y="385"/>
                </a:lnTo>
                <a:lnTo>
                  <a:pt x="410" y="385"/>
                </a:lnTo>
                <a:lnTo>
                  <a:pt x="408" y="385"/>
                </a:lnTo>
                <a:lnTo>
                  <a:pt x="408" y="384"/>
                </a:lnTo>
                <a:lnTo>
                  <a:pt x="408" y="384"/>
                </a:lnTo>
                <a:lnTo>
                  <a:pt x="408" y="384"/>
                </a:lnTo>
                <a:lnTo>
                  <a:pt x="406" y="384"/>
                </a:lnTo>
                <a:lnTo>
                  <a:pt x="405" y="384"/>
                </a:lnTo>
                <a:lnTo>
                  <a:pt x="405" y="384"/>
                </a:lnTo>
                <a:lnTo>
                  <a:pt x="405" y="382"/>
                </a:lnTo>
                <a:lnTo>
                  <a:pt x="403" y="382"/>
                </a:lnTo>
                <a:lnTo>
                  <a:pt x="403" y="380"/>
                </a:lnTo>
                <a:lnTo>
                  <a:pt x="401" y="379"/>
                </a:lnTo>
                <a:lnTo>
                  <a:pt x="401" y="379"/>
                </a:lnTo>
                <a:lnTo>
                  <a:pt x="401" y="377"/>
                </a:lnTo>
                <a:lnTo>
                  <a:pt x="401" y="377"/>
                </a:lnTo>
                <a:lnTo>
                  <a:pt x="401" y="377"/>
                </a:lnTo>
                <a:lnTo>
                  <a:pt x="403" y="375"/>
                </a:lnTo>
                <a:lnTo>
                  <a:pt x="403" y="375"/>
                </a:lnTo>
                <a:lnTo>
                  <a:pt x="406" y="374"/>
                </a:lnTo>
                <a:lnTo>
                  <a:pt x="408" y="374"/>
                </a:lnTo>
                <a:lnTo>
                  <a:pt x="408" y="372"/>
                </a:lnTo>
                <a:lnTo>
                  <a:pt x="408" y="372"/>
                </a:lnTo>
                <a:lnTo>
                  <a:pt x="410" y="372"/>
                </a:lnTo>
                <a:lnTo>
                  <a:pt x="410" y="370"/>
                </a:lnTo>
                <a:lnTo>
                  <a:pt x="410" y="370"/>
                </a:lnTo>
                <a:lnTo>
                  <a:pt x="408" y="370"/>
                </a:lnTo>
                <a:lnTo>
                  <a:pt x="408" y="369"/>
                </a:lnTo>
                <a:lnTo>
                  <a:pt x="408" y="369"/>
                </a:lnTo>
                <a:lnTo>
                  <a:pt x="406" y="367"/>
                </a:lnTo>
                <a:lnTo>
                  <a:pt x="406" y="367"/>
                </a:lnTo>
                <a:lnTo>
                  <a:pt x="405" y="367"/>
                </a:lnTo>
                <a:lnTo>
                  <a:pt x="405" y="365"/>
                </a:lnTo>
                <a:lnTo>
                  <a:pt x="405" y="365"/>
                </a:lnTo>
                <a:lnTo>
                  <a:pt x="406" y="364"/>
                </a:lnTo>
                <a:lnTo>
                  <a:pt x="406" y="364"/>
                </a:lnTo>
                <a:lnTo>
                  <a:pt x="406" y="364"/>
                </a:lnTo>
                <a:lnTo>
                  <a:pt x="406" y="362"/>
                </a:lnTo>
                <a:lnTo>
                  <a:pt x="406" y="362"/>
                </a:lnTo>
                <a:lnTo>
                  <a:pt x="406" y="362"/>
                </a:lnTo>
                <a:lnTo>
                  <a:pt x="406" y="360"/>
                </a:lnTo>
                <a:lnTo>
                  <a:pt x="406" y="360"/>
                </a:lnTo>
                <a:lnTo>
                  <a:pt x="406" y="360"/>
                </a:lnTo>
                <a:lnTo>
                  <a:pt x="406" y="358"/>
                </a:lnTo>
                <a:lnTo>
                  <a:pt x="408" y="358"/>
                </a:lnTo>
                <a:lnTo>
                  <a:pt x="408" y="357"/>
                </a:lnTo>
                <a:lnTo>
                  <a:pt x="408" y="357"/>
                </a:lnTo>
                <a:lnTo>
                  <a:pt x="408" y="357"/>
                </a:lnTo>
                <a:lnTo>
                  <a:pt x="406" y="355"/>
                </a:lnTo>
                <a:lnTo>
                  <a:pt x="406" y="355"/>
                </a:lnTo>
                <a:lnTo>
                  <a:pt x="406" y="353"/>
                </a:lnTo>
                <a:lnTo>
                  <a:pt x="406" y="353"/>
                </a:lnTo>
                <a:lnTo>
                  <a:pt x="406" y="353"/>
                </a:lnTo>
                <a:lnTo>
                  <a:pt x="406" y="352"/>
                </a:lnTo>
                <a:lnTo>
                  <a:pt x="408" y="352"/>
                </a:lnTo>
                <a:lnTo>
                  <a:pt x="410" y="352"/>
                </a:lnTo>
                <a:lnTo>
                  <a:pt x="410" y="352"/>
                </a:lnTo>
                <a:lnTo>
                  <a:pt x="410" y="352"/>
                </a:lnTo>
                <a:lnTo>
                  <a:pt x="411" y="352"/>
                </a:lnTo>
                <a:lnTo>
                  <a:pt x="411" y="350"/>
                </a:lnTo>
                <a:lnTo>
                  <a:pt x="411" y="350"/>
                </a:lnTo>
                <a:lnTo>
                  <a:pt x="411" y="348"/>
                </a:lnTo>
                <a:lnTo>
                  <a:pt x="411" y="348"/>
                </a:lnTo>
                <a:lnTo>
                  <a:pt x="411" y="348"/>
                </a:lnTo>
                <a:lnTo>
                  <a:pt x="413" y="347"/>
                </a:lnTo>
                <a:lnTo>
                  <a:pt x="413" y="347"/>
                </a:lnTo>
                <a:lnTo>
                  <a:pt x="413" y="347"/>
                </a:lnTo>
                <a:lnTo>
                  <a:pt x="413" y="347"/>
                </a:lnTo>
                <a:lnTo>
                  <a:pt x="413" y="345"/>
                </a:lnTo>
                <a:lnTo>
                  <a:pt x="415" y="345"/>
                </a:lnTo>
                <a:lnTo>
                  <a:pt x="415" y="343"/>
                </a:lnTo>
                <a:lnTo>
                  <a:pt x="415" y="343"/>
                </a:lnTo>
                <a:lnTo>
                  <a:pt x="415" y="343"/>
                </a:lnTo>
                <a:lnTo>
                  <a:pt x="415" y="342"/>
                </a:lnTo>
                <a:lnTo>
                  <a:pt x="416" y="342"/>
                </a:lnTo>
                <a:lnTo>
                  <a:pt x="423" y="342"/>
                </a:lnTo>
                <a:lnTo>
                  <a:pt x="423" y="342"/>
                </a:lnTo>
                <a:lnTo>
                  <a:pt x="423" y="340"/>
                </a:lnTo>
                <a:lnTo>
                  <a:pt x="423" y="340"/>
                </a:lnTo>
                <a:lnTo>
                  <a:pt x="423" y="340"/>
                </a:lnTo>
                <a:lnTo>
                  <a:pt x="423" y="338"/>
                </a:lnTo>
                <a:lnTo>
                  <a:pt x="423" y="337"/>
                </a:lnTo>
                <a:lnTo>
                  <a:pt x="423" y="337"/>
                </a:lnTo>
                <a:lnTo>
                  <a:pt x="421" y="335"/>
                </a:lnTo>
                <a:lnTo>
                  <a:pt x="421" y="333"/>
                </a:lnTo>
                <a:lnTo>
                  <a:pt x="421" y="333"/>
                </a:lnTo>
                <a:lnTo>
                  <a:pt x="421" y="333"/>
                </a:lnTo>
                <a:lnTo>
                  <a:pt x="420" y="332"/>
                </a:lnTo>
                <a:lnTo>
                  <a:pt x="420" y="332"/>
                </a:lnTo>
                <a:lnTo>
                  <a:pt x="420" y="328"/>
                </a:lnTo>
                <a:lnTo>
                  <a:pt x="418" y="328"/>
                </a:lnTo>
                <a:lnTo>
                  <a:pt x="418" y="327"/>
                </a:lnTo>
                <a:lnTo>
                  <a:pt x="418" y="327"/>
                </a:lnTo>
                <a:lnTo>
                  <a:pt x="418" y="327"/>
                </a:lnTo>
                <a:lnTo>
                  <a:pt x="416" y="327"/>
                </a:lnTo>
                <a:lnTo>
                  <a:pt x="413" y="327"/>
                </a:lnTo>
                <a:lnTo>
                  <a:pt x="413" y="327"/>
                </a:lnTo>
                <a:lnTo>
                  <a:pt x="411" y="327"/>
                </a:lnTo>
                <a:lnTo>
                  <a:pt x="411" y="325"/>
                </a:lnTo>
                <a:lnTo>
                  <a:pt x="415" y="323"/>
                </a:lnTo>
                <a:lnTo>
                  <a:pt x="416" y="323"/>
                </a:lnTo>
                <a:lnTo>
                  <a:pt x="416" y="323"/>
                </a:lnTo>
                <a:lnTo>
                  <a:pt x="418" y="320"/>
                </a:lnTo>
                <a:lnTo>
                  <a:pt x="418" y="320"/>
                </a:lnTo>
                <a:lnTo>
                  <a:pt x="420" y="318"/>
                </a:lnTo>
                <a:lnTo>
                  <a:pt x="427" y="316"/>
                </a:lnTo>
                <a:lnTo>
                  <a:pt x="430" y="316"/>
                </a:lnTo>
                <a:lnTo>
                  <a:pt x="433" y="315"/>
                </a:lnTo>
                <a:lnTo>
                  <a:pt x="433" y="315"/>
                </a:lnTo>
                <a:lnTo>
                  <a:pt x="435" y="315"/>
                </a:lnTo>
                <a:lnTo>
                  <a:pt x="435" y="313"/>
                </a:lnTo>
                <a:lnTo>
                  <a:pt x="433" y="313"/>
                </a:lnTo>
                <a:lnTo>
                  <a:pt x="433" y="311"/>
                </a:lnTo>
                <a:lnTo>
                  <a:pt x="433" y="311"/>
                </a:lnTo>
                <a:lnTo>
                  <a:pt x="433" y="311"/>
                </a:lnTo>
                <a:lnTo>
                  <a:pt x="433" y="310"/>
                </a:lnTo>
                <a:lnTo>
                  <a:pt x="433" y="310"/>
                </a:lnTo>
                <a:lnTo>
                  <a:pt x="437" y="306"/>
                </a:lnTo>
                <a:lnTo>
                  <a:pt x="437" y="306"/>
                </a:lnTo>
                <a:lnTo>
                  <a:pt x="437" y="305"/>
                </a:lnTo>
                <a:lnTo>
                  <a:pt x="437" y="303"/>
                </a:lnTo>
                <a:lnTo>
                  <a:pt x="438" y="303"/>
                </a:lnTo>
                <a:lnTo>
                  <a:pt x="440" y="301"/>
                </a:lnTo>
                <a:lnTo>
                  <a:pt x="442" y="300"/>
                </a:lnTo>
                <a:lnTo>
                  <a:pt x="445" y="298"/>
                </a:lnTo>
                <a:lnTo>
                  <a:pt x="447" y="298"/>
                </a:lnTo>
                <a:lnTo>
                  <a:pt x="447" y="298"/>
                </a:lnTo>
                <a:lnTo>
                  <a:pt x="447" y="298"/>
                </a:lnTo>
                <a:lnTo>
                  <a:pt x="447" y="296"/>
                </a:lnTo>
                <a:lnTo>
                  <a:pt x="447" y="295"/>
                </a:lnTo>
                <a:lnTo>
                  <a:pt x="448" y="295"/>
                </a:lnTo>
                <a:lnTo>
                  <a:pt x="450" y="291"/>
                </a:lnTo>
                <a:lnTo>
                  <a:pt x="452" y="290"/>
                </a:lnTo>
                <a:lnTo>
                  <a:pt x="452" y="290"/>
                </a:lnTo>
                <a:lnTo>
                  <a:pt x="453" y="290"/>
                </a:lnTo>
                <a:lnTo>
                  <a:pt x="453" y="290"/>
                </a:lnTo>
                <a:lnTo>
                  <a:pt x="455" y="290"/>
                </a:lnTo>
                <a:lnTo>
                  <a:pt x="455" y="291"/>
                </a:lnTo>
                <a:lnTo>
                  <a:pt x="455" y="291"/>
                </a:lnTo>
                <a:lnTo>
                  <a:pt x="455" y="291"/>
                </a:lnTo>
                <a:lnTo>
                  <a:pt x="457" y="291"/>
                </a:lnTo>
                <a:lnTo>
                  <a:pt x="457" y="291"/>
                </a:lnTo>
                <a:lnTo>
                  <a:pt x="457" y="291"/>
                </a:lnTo>
                <a:lnTo>
                  <a:pt x="457" y="291"/>
                </a:lnTo>
                <a:lnTo>
                  <a:pt x="458" y="291"/>
                </a:lnTo>
                <a:lnTo>
                  <a:pt x="458" y="288"/>
                </a:lnTo>
                <a:lnTo>
                  <a:pt x="458" y="288"/>
                </a:lnTo>
                <a:lnTo>
                  <a:pt x="458" y="286"/>
                </a:lnTo>
                <a:lnTo>
                  <a:pt x="460" y="286"/>
                </a:lnTo>
                <a:lnTo>
                  <a:pt x="460" y="284"/>
                </a:lnTo>
                <a:lnTo>
                  <a:pt x="460" y="284"/>
                </a:lnTo>
                <a:lnTo>
                  <a:pt x="464" y="284"/>
                </a:lnTo>
                <a:lnTo>
                  <a:pt x="464" y="284"/>
                </a:lnTo>
                <a:lnTo>
                  <a:pt x="464" y="284"/>
                </a:lnTo>
                <a:lnTo>
                  <a:pt x="462" y="283"/>
                </a:lnTo>
                <a:lnTo>
                  <a:pt x="462" y="281"/>
                </a:lnTo>
                <a:lnTo>
                  <a:pt x="462" y="279"/>
                </a:lnTo>
                <a:lnTo>
                  <a:pt x="462" y="278"/>
                </a:lnTo>
                <a:lnTo>
                  <a:pt x="462" y="278"/>
                </a:lnTo>
                <a:lnTo>
                  <a:pt x="462" y="278"/>
                </a:lnTo>
                <a:lnTo>
                  <a:pt x="460" y="276"/>
                </a:lnTo>
                <a:lnTo>
                  <a:pt x="458" y="274"/>
                </a:lnTo>
                <a:lnTo>
                  <a:pt x="458" y="274"/>
                </a:lnTo>
                <a:lnTo>
                  <a:pt x="458" y="273"/>
                </a:lnTo>
                <a:lnTo>
                  <a:pt x="458" y="273"/>
                </a:lnTo>
                <a:lnTo>
                  <a:pt x="458" y="273"/>
                </a:lnTo>
                <a:lnTo>
                  <a:pt x="458" y="271"/>
                </a:lnTo>
                <a:lnTo>
                  <a:pt x="458" y="271"/>
                </a:lnTo>
                <a:lnTo>
                  <a:pt x="458" y="271"/>
                </a:lnTo>
                <a:lnTo>
                  <a:pt x="458" y="269"/>
                </a:lnTo>
                <a:lnTo>
                  <a:pt x="465" y="263"/>
                </a:lnTo>
                <a:lnTo>
                  <a:pt x="465" y="263"/>
                </a:lnTo>
                <a:lnTo>
                  <a:pt x="465" y="261"/>
                </a:lnTo>
                <a:lnTo>
                  <a:pt x="465" y="259"/>
                </a:lnTo>
                <a:lnTo>
                  <a:pt x="465" y="259"/>
                </a:lnTo>
                <a:lnTo>
                  <a:pt x="465" y="259"/>
                </a:lnTo>
                <a:lnTo>
                  <a:pt x="467" y="258"/>
                </a:lnTo>
                <a:lnTo>
                  <a:pt x="469" y="256"/>
                </a:lnTo>
                <a:lnTo>
                  <a:pt x="470" y="256"/>
                </a:lnTo>
                <a:lnTo>
                  <a:pt x="470" y="256"/>
                </a:lnTo>
                <a:lnTo>
                  <a:pt x="470" y="253"/>
                </a:lnTo>
                <a:lnTo>
                  <a:pt x="472" y="251"/>
                </a:lnTo>
                <a:lnTo>
                  <a:pt x="472" y="251"/>
                </a:lnTo>
                <a:lnTo>
                  <a:pt x="480" y="248"/>
                </a:lnTo>
                <a:lnTo>
                  <a:pt x="480" y="246"/>
                </a:lnTo>
                <a:lnTo>
                  <a:pt x="480" y="246"/>
                </a:lnTo>
                <a:lnTo>
                  <a:pt x="480" y="244"/>
                </a:lnTo>
                <a:lnTo>
                  <a:pt x="479" y="244"/>
                </a:lnTo>
                <a:lnTo>
                  <a:pt x="479" y="244"/>
                </a:lnTo>
                <a:lnTo>
                  <a:pt x="480" y="242"/>
                </a:lnTo>
                <a:lnTo>
                  <a:pt x="480" y="242"/>
                </a:lnTo>
                <a:lnTo>
                  <a:pt x="480" y="241"/>
                </a:lnTo>
                <a:lnTo>
                  <a:pt x="480" y="241"/>
                </a:lnTo>
                <a:lnTo>
                  <a:pt x="479" y="241"/>
                </a:lnTo>
                <a:lnTo>
                  <a:pt x="479" y="241"/>
                </a:lnTo>
                <a:lnTo>
                  <a:pt x="479" y="239"/>
                </a:lnTo>
                <a:lnTo>
                  <a:pt x="479" y="239"/>
                </a:lnTo>
                <a:lnTo>
                  <a:pt x="479" y="237"/>
                </a:lnTo>
                <a:lnTo>
                  <a:pt x="479" y="236"/>
                </a:lnTo>
                <a:lnTo>
                  <a:pt x="480" y="236"/>
                </a:lnTo>
                <a:lnTo>
                  <a:pt x="480" y="234"/>
                </a:lnTo>
                <a:lnTo>
                  <a:pt x="480" y="234"/>
                </a:lnTo>
                <a:lnTo>
                  <a:pt x="480" y="234"/>
                </a:lnTo>
                <a:lnTo>
                  <a:pt x="480" y="232"/>
                </a:lnTo>
                <a:lnTo>
                  <a:pt x="480" y="232"/>
                </a:lnTo>
                <a:lnTo>
                  <a:pt x="480" y="231"/>
                </a:lnTo>
                <a:lnTo>
                  <a:pt x="480" y="231"/>
                </a:lnTo>
                <a:lnTo>
                  <a:pt x="480" y="229"/>
                </a:lnTo>
                <a:lnTo>
                  <a:pt x="480" y="229"/>
                </a:lnTo>
                <a:lnTo>
                  <a:pt x="480" y="229"/>
                </a:lnTo>
                <a:lnTo>
                  <a:pt x="480" y="227"/>
                </a:lnTo>
                <a:lnTo>
                  <a:pt x="480" y="226"/>
                </a:lnTo>
                <a:lnTo>
                  <a:pt x="480" y="226"/>
                </a:lnTo>
                <a:lnTo>
                  <a:pt x="479" y="226"/>
                </a:lnTo>
                <a:lnTo>
                  <a:pt x="479" y="226"/>
                </a:lnTo>
                <a:lnTo>
                  <a:pt x="477" y="226"/>
                </a:lnTo>
                <a:lnTo>
                  <a:pt x="475" y="226"/>
                </a:lnTo>
                <a:lnTo>
                  <a:pt x="474" y="224"/>
                </a:lnTo>
                <a:lnTo>
                  <a:pt x="474" y="224"/>
                </a:lnTo>
                <a:lnTo>
                  <a:pt x="474" y="224"/>
                </a:lnTo>
                <a:lnTo>
                  <a:pt x="474" y="222"/>
                </a:lnTo>
                <a:lnTo>
                  <a:pt x="475" y="221"/>
                </a:lnTo>
                <a:lnTo>
                  <a:pt x="477" y="221"/>
                </a:lnTo>
                <a:lnTo>
                  <a:pt x="477" y="219"/>
                </a:lnTo>
                <a:lnTo>
                  <a:pt x="477" y="217"/>
                </a:lnTo>
                <a:lnTo>
                  <a:pt x="479" y="217"/>
                </a:lnTo>
                <a:lnTo>
                  <a:pt x="480" y="217"/>
                </a:lnTo>
                <a:lnTo>
                  <a:pt x="480" y="217"/>
                </a:lnTo>
                <a:lnTo>
                  <a:pt x="480" y="216"/>
                </a:lnTo>
                <a:lnTo>
                  <a:pt x="480" y="216"/>
                </a:lnTo>
                <a:lnTo>
                  <a:pt x="480" y="216"/>
                </a:lnTo>
                <a:lnTo>
                  <a:pt x="479" y="214"/>
                </a:lnTo>
                <a:lnTo>
                  <a:pt x="479" y="214"/>
                </a:lnTo>
                <a:lnTo>
                  <a:pt x="477" y="214"/>
                </a:lnTo>
                <a:lnTo>
                  <a:pt x="477" y="214"/>
                </a:lnTo>
                <a:lnTo>
                  <a:pt x="477" y="212"/>
                </a:lnTo>
                <a:lnTo>
                  <a:pt x="477" y="212"/>
                </a:lnTo>
                <a:lnTo>
                  <a:pt x="477" y="212"/>
                </a:lnTo>
                <a:lnTo>
                  <a:pt x="477" y="211"/>
                </a:lnTo>
                <a:lnTo>
                  <a:pt x="477" y="211"/>
                </a:lnTo>
                <a:lnTo>
                  <a:pt x="479" y="211"/>
                </a:lnTo>
                <a:lnTo>
                  <a:pt x="479" y="211"/>
                </a:lnTo>
                <a:lnTo>
                  <a:pt x="479" y="211"/>
                </a:lnTo>
                <a:lnTo>
                  <a:pt x="480" y="211"/>
                </a:lnTo>
                <a:lnTo>
                  <a:pt x="480" y="212"/>
                </a:lnTo>
                <a:lnTo>
                  <a:pt x="482" y="212"/>
                </a:lnTo>
                <a:lnTo>
                  <a:pt x="482" y="211"/>
                </a:lnTo>
                <a:lnTo>
                  <a:pt x="482" y="211"/>
                </a:lnTo>
                <a:lnTo>
                  <a:pt x="485" y="204"/>
                </a:lnTo>
                <a:lnTo>
                  <a:pt x="489" y="200"/>
                </a:lnTo>
                <a:lnTo>
                  <a:pt x="489" y="199"/>
                </a:lnTo>
                <a:lnTo>
                  <a:pt x="489" y="199"/>
                </a:lnTo>
                <a:lnTo>
                  <a:pt x="489" y="197"/>
                </a:lnTo>
                <a:lnTo>
                  <a:pt x="489" y="197"/>
                </a:lnTo>
                <a:lnTo>
                  <a:pt x="489" y="197"/>
                </a:lnTo>
                <a:lnTo>
                  <a:pt x="487" y="195"/>
                </a:lnTo>
                <a:lnTo>
                  <a:pt x="487" y="195"/>
                </a:lnTo>
                <a:lnTo>
                  <a:pt x="485" y="194"/>
                </a:lnTo>
                <a:lnTo>
                  <a:pt x="487" y="192"/>
                </a:lnTo>
                <a:lnTo>
                  <a:pt x="487" y="190"/>
                </a:lnTo>
                <a:lnTo>
                  <a:pt x="489" y="189"/>
                </a:lnTo>
                <a:lnTo>
                  <a:pt x="489" y="189"/>
                </a:lnTo>
                <a:lnTo>
                  <a:pt x="492" y="187"/>
                </a:lnTo>
                <a:lnTo>
                  <a:pt x="492" y="187"/>
                </a:lnTo>
                <a:lnTo>
                  <a:pt x="492" y="187"/>
                </a:lnTo>
                <a:lnTo>
                  <a:pt x="482" y="182"/>
                </a:lnTo>
                <a:lnTo>
                  <a:pt x="480" y="182"/>
                </a:lnTo>
                <a:lnTo>
                  <a:pt x="480" y="182"/>
                </a:lnTo>
                <a:lnTo>
                  <a:pt x="480" y="182"/>
                </a:lnTo>
                <a:lnTo>
                  <a:pt x="479" y="180"/>
                </a:lnTo>
                <a:lnTo>
                  <a:pt x="479" y="180"/>
                </a:lnTo>
                <a:lnTo>
                  <a:pt x="477" y="180"/>
                </a:lnTo>
                <a:lnTo>
                  <a:pt x="477" y="180"/>
                </a:lnTo>
                <a:lnTo>
                  <a:pt x="477" y="179"/>
                </a:lnTo>
                <a:lnTo>
                  <a:pt x="477" y="177"/>
                </a:lnTo>
                <a:lnTo>
                  <a:pt x="477" y="174"/>
                </a:lnTo>
                <a:lnTo>
                  <a:pt x="477" y="174"/>
                </a:lnTo>
                <a:lnTo>
                  <a:pt x="477" y="174"/>
                </a:lnTo>
                <a:lnTo>
                  <a:pt x="477" y="172"/>
                </a:lnTo>
                <a:lnTo>
                  <a:pt x="477" y="172"/>
                </a:lnTo>
                <a:lnTo>
                  <a:pt x="475" y="172"/>
                </a:lnTo>
                <a:lnTo>
                  <a:pt x="475" y="172"/>
                </a:lnTo>
                <a:lnTo>
                  <a:pt x="474" y="170"/>
                </a:lnTo>
                <a:lnTo>
                  <a:pt x="474" y="170"/>
                </a:lnTo>
                <a:lnTo>
                  <a:pt x="474" y="170"/>
                </a:lnTo>
                <a:lnTo>
                  <a:pt x="474" y="168"/>
                </a:lnTo>
                <a:lnTo>
                  <a:pt x="472" y="165"/>
                </a:lnTo>
                <a:lnTo>
                  <a:pt x="472" y="165"/>
                </a:lnTo>
                <a:lnTo>
                  <a:pt x="472" y="163"/>
                </a:lnTo>
                <a:lnTo>
                  <a:pt x="472" y="163"/>
                </a:lnTo>
                <a:lnTo>
                  <a:pt x="469" y="163"/>
                </a:lnTo>
                <a:lnTo>
                  <a:pt x="467" y="162"/>
                </a:lnTo>
                <a:lnTo>
                  <a:pt x="465" y="162"/>
                </a:lnTo>
                <a:lnTo>
                  <a:pt x="465" y="160"/>
                </a:lnTo>
                <a:lnTo>
                  <a:pt x="462" y="160"/>
                </a:lnTo>
                <a:lnTo>
                  <a:pt x="460" y="160"/>
                </a:lnTo>
                <a:lnTo>
                  <a:pt x="460" y="160"/>
                </a:lnTo>
                <a:lnTo>
                  <a:pt x="460" y="158"/>
                </a:lnTo>
                <a:lnTo>
                  <a:pt x="460" y="158"/>
                </a:lnTo>
                <a:lnTo>
                  <a:pt x="460" y="157"/>
                </a:lnTo>
                <a:lnTo>
                  <a:pt x="460" y="157"/>
                </a:lnTo>
                <a:lnTo>
                  <a:pt x="460" y="155"/>
                </a:lnTo>
                <a:lnTo>
                  <a:pt x="460" y="155"/>
                </a:lnTo>
                <a:lnTo>
                  <a:pt x="460" y="155"/>
                </a:lnTo>
                <a:lnTo>
                  <a:pt x="458" y="155"/>
                </a:lnTo>
                <a:lnTo>
                  <a:pt x="457" y="153"/>
                </a:lnTo>
                <a:lnTo>
                  <a:pt x="457" y="153"/>
                </a:lnTo>
                <a:lnTo>
                  <a:pt x="457" y="153"/>
                </a:lnTo>
                <a:lnTo>
                  <a:pt x="458" y="152"/>
                </a:lnTo>
                <a:lnTo>
                  <a:pt x="458" y="152"/>
                </a:lnTo>
                <a:lnTo>
                  <a:pt x="458" y="150"/>
                </a:lnTo>
                <a:lnTo>
                  <a:pt x="457" y="150"/>
                </a:lnTo>
                <a:lnTo>
                  <a:pt x="457" y="150"/>
                </a:lnTo>
                <a:lnTo>
                  <a:pt x="457" y="148"/>
                </a:lnTo>
                <a:lnTo>
                  <a:pt x="455" y="148"/>
                </a:lnTo>
                <a:lnTo>
                  <a:pt x="455" y="145"/>
                </a:lnTo>
                <a:lnTo>
                  <a:pt x="453" y="145"/>
                </a:lnTo>
                <a:lnTo>
                  <a:pt x="453" y="143"/>
                </a:lnTo>
                <a:lnTo>
                  <a:pt x="453" y="143"/>
                </a:lnTo>
                <a:lnTo>
                  <a:pt x="455" y="143"/>
                </a:lnTo>
                <a:lnTo>
                  <a:pt x="462" y="142"/>
                </a:lnTo>
                <a:lnTo>
                  <a:pt x="464" y="142"/>
                </a:lnTo>
                <a:lnTo>
                  <a:pt x="465" y="140"/>
                </a:lnTo>
                <a:lnTo>
                  <a:pt x="467" y="137"/>
                </a:lnTo>
                <a:lnTo>
                  <a:pt x="467" y="137"/>
                </a:lnTo>
                <a:lnTo>
                  <a:pt x="467" y="137"/>
                </a:lnTo>
                <a:lnTo>
                  <a:pt x="467" y="135"/>
                </a:lnTo>
                <a:lnTo>
                  <a:pt x="465" y="135"/>
                </a:lnTo>
                <a:lnTo>
                  <a:pt x="465" y="135"/>
                </a:lnTo>
                <a:lnTo>
                  <a:pt x="465" y="133"/>
                </a:lnTo>
                <a:lnTo>
                  <a:pt x="465" y="131"/>
                </a:lnTo>
                <a:lnTo>
                  <a:pt x="467" y="128"/>
                </a:lnTo>
                <a:lnTo>
                  <a:pt x="467" y="128"/>
                </a:lnTo>
                <a:lnTo>
                  <a:pt x="467" y="126"/>
                </a:lnTo>
                <a:lnTo>
                  <a:pt x="464" y="126"/>
                </a:lnTo>
                <a:lnTo>
                  <a:pt x="464" y="126"/>
                </a:lnTo>
                <a:lnTo>
                  <a:pt x="464" y="125"/>
                </a:lnTo>
                <a:lnTo>
                  <a:pt x="464" y="125"/>
                </a:lnTo>
                <a:lnTo>
                  <a:pt x="464" y="123"/>
                </a:lnTo>
                <a:lnTo>
                  <a:pt x="464" y="121"/>
                </a:lnTo>
                <a:lnTo>
                  <a:pt x="464" y="120"/>
                </a:lnTo>
                <a:lnTo>
                  <a:pt x="464" y="120"/>
                </a:lnTo>
                <a:lnTo>
                  <a:pt x="464" y="118"/>
                </a:lnTo>
                <a:lnTo>
                  <a:pt x="465" y="115"/>
                </a:lnTo>
                <a:lnTo>
                  <a:pt x="467" y="115"/>
                </a:lnTo>
                <a:lnTo>
                  <a:pt x="467" y="115"/>
                </a:lnTo>
                <a:lnTo>
                  <a:pt x="467" y="115"/>
                </a:lnTo>
                <a:lnTo>
                  <a:pt x="469" y="115"/>
                </a:lnTo>
                <a:lnTo>
                  <a:pt x="469" y="115"/>
                </a:lnTo>
                <a:lnTo>
                  <a:pt x="469" y="115"/>
                </a:lnTo>
                <a:lnTo>
                  <a:pt x="469" y="116"/>
                </a:lnTo>
                <a:lnTo>
                  <a:pt x="469" y="116"/>
                </a:lnTo>
                <a:lnTo>
                  <a:pt x="477" y="116"/>
                </a:lnTo>
                <a:lnTo>
                  <a:pt x="477" y="116"/>
                </a:lnTo>
                <a:lnTo>
                  <a:pt x="477" y="116"/>
                </a:lnTo>
                <a:lnTo>
                  <a:pt x="477" y="115"/>
                </a:lnTo>
                <a:lnTo>
                  <a:pt x="477" y="115"/>
                </a:lnTo>
                <a:lnTo>
                  <a:pt x="477" y="113"/>
                </a:lnTo>
                <a:lnTo>
                  <a:pt x="477" y="111"/>
                </a:lnTo>
                <a:lnTo>
                  <a:pt x="477" y="110"/>
                </a:lnTo>
                <a:lnTo>
                  <a:pt x="479" y="110"/>
                </a:lnTo>
                <a:lnTo>
                  <a:pt x="479" y="108"/>
                </a:lnTo>
                <a:lnTo>
                  <a:pt x="479" y="108"/>
                </a:lnTo>
                <a:lnTo>
                  <a:pt x="479" y="108"/>
                </a:lnTo>
                <a:lnTo>
                  <a:pt x="474" y="105"/>
                </a:lnTo>
                <a:lnTo>
                  <a:pt x="474" y="105"/>
                </a:lnTo>
                <a:lnTo>
                  <a:pt x="472" y="103"/>
                </a:lnTo>
                <a:lnTo>
                  <a:pt x="472" y="103"/>
                </a:lnTo>
                <a:lnTo>
                  <a:pt x="470" y="100"/>
                </a:lnTo>
                <a:lnTo>
                  <a:pt x="470" y="100"/>
                </a:lnTo>
                <a:lnTo>
                  <a:pt x="470" y="100"/>
                </a:lnTo>
                <a:lnTo>
                  <a:pt x="467" y="98"/>
                </a:lnTo>
                <a:lnTo>
                  <a:pt x="467" y="98"/>
                </a:lnTo>
                <a:lnTo>
                  <a:pt x="467" y="96"/>
                </a:lnTo>
                <a:lnTo>
                  <a:pt x="467" y="94"/>
                </a:lnTo>
                <a:lnTo>
                  <a:pt x="467" y="94"/>
                </a:lnTo>
                <a:lnTo>
                  <a:pt x="467" y="93"/>
                </a:lnTo>
                <a:lnTo>
                  <a:pt x="467" y="93"/>
                </a:lnTo>
                <a:lnTo>
                  <a:pt x="467" y="93"/>
                </a:lnTo>
                <a:lnTo>
                  <a:pt x="467" y="93"/>
                </a:lnTo>
                <a:lnTo>
                  <a:pt x="470" y="91"/>
                </a:lnTo>
                <a:lnTo>
                  <a:pt x="470" y="91"/>
                </a:lnTo>
                <a:lnTo>
                  <a:pt x="470" y="89"/>
                </a:lnTo>
                <a:lnTo>
                  <a:pt x="470" y="89"/>
                </a:lnTo>
                <a:lnTo>
                  <a:pt x="472" y="84"/>
                </a:lnTo>
                <a:lnTo>
                  <a:pt x="474" y="83"/>
                </a:lnTo>
                <a:lnTo>
                  <a:pt x="474" y="81"/>
                </a:lnTo>
                <a:lnTo>
                  <a:pt x="474" y="81"/>
                </a:lnTo>
                <a:lnTo>
                  <a:pt x="474" y="79"/>
                </a:lnTo>
                <a:lnTo>
                  <a:pt x="472" y="79"/>
                </a:lnTo>
                <a:lnTo>
                  <a:pt x="470" y="78"/>
                </a:lnTo>
                <a:lnTo>
                  <a:pt x="470" y="78"/>
                </a:lnTo>
                <a:lnTo>
                  <a:pt x="470" y="76"/>
                </a:lnTo>
                <a:lnTo>
                  <a:pt x="470" y="76"/>
                </a:lnTo>
                <a:lnTo>
                  <a:pt x="469" y="76"/>
                </a:lnTo>
                <a:lnTo>
                  <a:pt x="469" y="74"/>
                </a:lnTo>
                <a:lnTo>
                  <a:pt x="470" y="74"/>
                </a:lnTo>
                <a:lnTo>
                  <a:pt x="470" y="73"/>
                </a:lnTo>
                <a:lnTo>
                  <a:pt x="470" y="71"/>
                </a:lnTo>
                <a:lnTo>
                  <a:pt x="470" y="71"/>
                </a:lnTo>
                <a:lnTo>
                  <a:pt x="472" y="68"/>
                </a:lnTo>
                <a:lnTo>
                  <a:pt x="472" y="66"/>
                </a:lnTo>
                <a:lnTo>
                  <a:pt x="474" y="61"/>
                </a:lnTo>
                <a:lnTo>
                  <a:pt x="475" y="59"/>
                </a:lnTo>
                <a:lnTo>
                  <a:pt x="475" y="59"/>
                </a:lnTo>
                <a:lnTo>
                  <a:pt x="475" y="57"/>
                </a:lnTo>
                <a:lnTo>
                  <a:pt x="475" y="57"/>
                </a:lnTo>
                <a:lnTo>
                  <a:pt x="474" y="57"/>
                </a:lnTo>
                <a:lnTo>
                  <a:pt x="470" y="52"/>
                </a:lnTo>
                <a:lnTo>
                  <a:pt x="469" y="51"/>
                </a:lnTo>
                <a:lnTo>
                  <a:pt x="469" y="51"/>
                </a:lnTo>
                <a:lnTo>
                  <a:pt x="469" y="51"/>
                </a:lnTo>
                <a:lnTo>
                  <a:pt x="469" y="49"/>
                </a:lnTo>
                <a:lnTo>
                  <a:pt x="469" y="49"/>
                </a:lnTo>
                <a:lnTo>
                  <a:pt x="469" y="47"/>
                </a:lnTo>
                <a:lnTo>
                  <a:pt x="469" y="46"/>
                </a:lnTo>
                <a:lnTo>
                  <a:pt x="469" y="44"/>
                </a:lnTo>
                <a:lnTo>
                  <a:pt x="470" y="44"/>
                </a:lnTo>
                <a:lnTo>
                  <a:pt x="470" y="42"/>
                </a:lnTo>
                <a:lnTo>
                  <a:pt x="472" y="42"/>
                </a:lnTo>
                <a:lnTo>
                  <a:pt x="472" y="42"/>
                </a:lnTo>
                <a:lnTo>
                  <a:pt x="472" y="42"/>
                </a:lnTo>
                <a:lnTo>
                  <a:pt x="474" y="44"/>
                </a:lnTo>
                <a:lnTo>
                  <a:pt x="474" y="44"/>
                </a:lnTo>
                <a:lnTo>
                  <a:pt x="474" y="44"/>
                </a:lnTo>
                <a:lnTo>
                  <a:pt x="474" y="44"/>
                </a:lnTo>
                <a:lnTo>
                  <a:pt x="475" y="44"/>
                </a:lnTo>
                <a:lnTo>
                  <a:pt x="477" y="44"/>
                </a:lnTo>
                <a:lnTo>
                  <a:pt x="477" y="44"/>
                </a:lnTo>
                <a:lnTo>
                  <a:pt x="479" y="46"/>
                </a:lnTo>
                <a:lnTo>
                  <a:pt x="480" y="46"/>
                </a:lnTo>
                <a:lnTo>
                  <a:pt x="482" y="47"/>
                </a:lnTo>
                <a:lnTo>
                  <a:pt x="482" y="47"/>
                </a:lnTo>
                <a:lnTo>
                  <a:pt x="484" y="49"/>
                </a:lnTo>
                <a:lnTo>
                  <a:pt x="484" y="49"/>
                </a:lnTo>
                <a:lnTo>
                  <a:pt x="484" y="49"/>
                </a:lnTo>
                <a:lnTo>
                  <a:pt x="485" y="51"/>
                </a:lnTo>
                <a:lnTo>
                  <a:pt x="487" y="52"/>
                </a:lnTo>
                <a:lnTo>
                  <a:pt x="487" y="52"/>
                </a:lnTo>
                <a:lnTo>
                  <a:pt x="487" y="52"/>
                </a:lnTo>
                <a:lnTo>
                  <a:pt x="487" y="52"/>
                </a:lnTo>
                <a:lnTo>
                  <a:pt x="489" y="51"/>
                </a:lnTo>
                <a:lnTo>
                  <a:pt x="490" y="51"/>
                </a:lnTo>
                <a:lnTo>
                  <a:pt x="490" y="49"/>
                </a:lnTo>
                <a:lnTo>
                  <a:pt x="490" y="46"/>
                </a:lnTo>
                <a:lnTo>
                  <a:pt x="490" y="46"/>
                </a:lnTo>
                <a:lnTo>
                  <a:pt x="492" y="44"/>
                </a:lnTo>
                <a:lnTo>
                  <a:pt x="492" y="44"/>
                </a:lnTo>
                <a:lnTo>
                  <a:pt x="492" y="44"/>
                </a:lnTo>
                <a:lnTo>
                  <a:pt x="492" y="44"/>
                </a:lnTo>
                <a:lnTo>
                  <a:pt x="497" y="44"/>
                </a:lnTo>
                <a:lnTo>
                  <a:pt x="497" y="44"/>
                </a:lnTo>
                <a:lnTo>
                  <a:pt x="497" y="44"/>
                </a:lnTo>
                <a:lnTo>
                  <a:pt x="497" y="46"/>
                </a:lnTo>
                <a:lnTo>
                  <a:pt x="497" y="46"/>
                </a:lnTo>
                <a:lnTo>
                  <a:pt x="499" y="47"/>
                </a:lnTo>
                <a:lnTo>
                  <a:pt x="499" y="47"/>
                </a:lnTo>
                <a:lnTo>
                  <a:pt x="499" y="49"/>
                </a:lnTo>
                <a:lnTo>
                  <a:pt x="500" y="51"/>
                </a:lnTo>
                <a:lnTo>
                  <a:pt x="500" y="51"/>
                </a:lnTo>
                <a:lnTo>
                  <a:pt x="500" y="51"/>
                </a:lnTo>
                <a:lnTo>
                  <a:pt x="500" y="52"/>
                </a:lnTo>
                <a:lnTo>
                  <a:pt x="500" y="52"/>
                </a:lnTo>
                <a:lnTo>
                  <a:pt x="500" y="52"/>
                </a:lnTo>
                <a:lnTo>
                  <a:pt x="504" y="52"/>
                </a:lnTo>
                <a:lnTo>
                  <a:pt x="504" y="52"/>
                </a:lnTo>
                <a:lnTo>
                  <a:pt x="506" y="51"/>
                </a:lnTo>
                <a:lnTo>
                  <a:pt x="506" y="51"/>
                </a:lnTo>
                <a:lnTo>
                  <a:pt x="507" y="51"/>
                </a:lnTo>
                <a:lnTo>
                  <a:pt x="507" y="51"/>
                </a:lnTo>
                <a:lnTo>
                  <a:pt x="509" y="52"/>
                </a:lnTo>
                <a:lnTo>
                  <a:pt x="509" y="52"/>
                </a:lnTo>
                <a:lnTo>
                  <a:pt x="509" y="52"/>
                </a:lnTo>
                <a:lnTo>
                  <a:pt x="511" y="52"/>
                </a:lnTo>
                <a:lnTo>
                  <a:pt x="511" y="52"/>
                </a:lnTo>
                <a:lnTo>
                  <a:pt x="511" y="51"/>
                </a:lnTo>
                <a:lnTo>
                  <a:pt x="512" y="51"/>
                </a:lnTo>
                <a:lnTo>
                  <a:pt x="512" y="47"/>
                </a:lnTo>
                <a:lnTo>
                  <a:pt x="512" y="46"/>
                </a:lnTo>
                <a:lnTo>
                  <a:pt x="512" y="46"/>
                </a:lnTo>
                <a:lnTo>
                  <a:pt x="512" y="46"/>
                </a:lnTo>
                <a:lnTo>
                  <a:pt x="512" y="44"/>
                </a:lnTo>
                <a:lnTo>
                  <a:pt x="512" y="44"/>
                </a:lnTo>
                <a:lnTo>
                  <a:pt x="512" y="42"/>
                </a:lnTo>
                <a:lnTo>
                  <a:pt x="512" y="41"/>
                </a:lnTo>
                <a:lnTo>
                  <a:pt x="512" y="41"/>
                </a:lnTo>
                <a:lnTo>
                  <a:pt x="512" y="41"/>
                </a:lnTo>
                <a:lnTo>
                  <a:pt x="512" y="39"/>
                </a:lnTo>
                <a:lnTo>
                  <a:pt x="514" y="37"/>
                </a:lnTo>
                <a:lnTo>
                  <a:pt x="516" y="37"/>
                </a:lnTo>
                <a:lnTo>
                  <a:pt x="517" y="36"/>
                </a:lnTo>
                <a:lnTo>
                  <a:pt x="519" y="36"/>
                </a:lnTo>
                <a:lnTo>
                  <a:pt x="519" y="36"/>
                </a:lnTo>
                <a:lnTo>
                  <a:pt x="519" y="36"/>
                </a:lnTo>
                <a:lnTo>
                  <a:pt x="519" y="36"/>
                </a:lnTo>
                <a:lnTo>
                  <a:pt x="519" y="36"/>
                </a:lnTo>
                <a:lnTo>
                  <a:pt x="519" y="36"/>
                </a:lnTo>
                <a:lnTo>
                  <a:pt x="521" y="36"/>
                </a:lnTo>
                <a:lnTo>
                  <a:pt x="521" y="37"/>
                </a:lnTo>
                <a:lnTo>
                  <a:pt x="521" y="37"/>
                </a:lnTo>
                <a:lnTo>
                  <a:pt x="522" y="37"/>
                </a:lnTo>
                <a:lnTo>
                  <a:pt x="522" y="37"/>
                </a:lnTo>
                <a:lnTo>
                  <a:pt x="522" y="37"/>
                </a:lnTo>
                <a:lnTo>
                  <a:pt x="524" y="36"/>
                </a:lnTo>
                <a:lnTo>
                  <a:pt x="524" y="36"/>
                </a:lnTo>
                <a:lnTo>
                  <a:pt x="526" y="36"/>
                </a:lnTo>
                <a:lnTo>
                  <a:pt x="526" y="36"/>
                </a:lnTo>
                <a:lnTo>
                  <a:pt x="529" y="36"/>
                </a:lnTo>
                <a:lnTo>
                  <a:pt x="529" y="36"/>
                </a:lnTo>
                <a:lnTo>
                  <a:pt x="531" y="36"/>
                </a:lnTo>
                <a:lnTo>
                  <a:pt x="534" y="36"/>
                </a:lnTo>
                <a:lnTo>
                  <a:pt x="534" y="36"/>
                </a:lnTo>
                <a:lnTo>
                  <a:pt x="534" y="36"/>
                </a:lnTo>
                <a:lnTo>
                  <a:pt x="536" y="34"/>
                </a:lnTo>
                <a:lnTo>
                  <a:pt x="536" y="34"/>
                </a:lnTo>
                <a:lnTo>
                  <a:pt x="537" y="34"/>
                </a:lnTo>
                <a:lnTo>
                  <a:pt x="537" y="34"/>
                </a:lnTo>
                <a:lnTo>
                  <a:pt x="539" y="34"/>
                </a:lnTo>
                <a:lnTo>
                  <a:pt x="539" y="34"/>
                </a:lnTo>
                <a:lnTo>
                  <a:pt x="541" y="34"/>
                </a:lnTo>
                <a:lnTo>
                  <a:pt x="541" y="32"/>
                </a:lnTo>
                <a:lnTo>
                  <a:pt x="543" y="31"/>
                </a:lnTo>
                <a:lnTo>
                  <a:pt x="543" y="29"/>
                </a:lnTo>
                <a:lnTo>
                  <a:pt x="543" y="29"/>
                </a:lnTo>
                <a:lnTo>
                  <a:pt x="543" y="27"/>
                </a:lnTo>
                <a:lnTo>
                  <a:pt x="543" y="27"/>
                </a:lnTo>
                <a:lnTo>
                  <a:pt x="541" y="26"/>
                </a:lnTo>
                <a:lnTo>
                  <a:pt x="541" y="26"/>
                </a:lnTo>
                <a:lnTo>
                  <a:pt x="541" y="26"/>
                </a:lnTo>
                <a:lnTo>
                  <a:pt x="541" y="24"/>
                </a:lnTo>
                <a:lnTo>
                  <a:pt x="541" y="24"/>
                </a:lnTo>
                <a:lnTo>
                  <a:pt x="541" y="24"/>
                </a:lnTo>
                <a:lnTo>
                  <a:pt x="539" y="21"/>
                </a:lnTo>
                <a:lnTo>
                  <a:pt x="539" y="21"/>
                </a:lnTo>
                <a:lnTo>
                  <a:pt x="537" y="19"/>
                </a:lnTo>
                <a:lnTo>
                  <a:pt x="537" y="19"/>
                </a:lnTo>
                <a:lnTo>
                  <a:pt x="537" y="19"/>
                </a:lnTo>
                <a:lnTo>
                  <a:pt x="537" y="17"/>
                </a:lnTo>
                <a:lnTo>
                  <a:pt x="537" y="17"/>
                </a:lnTo>
                <a:lnTo>
                  <a:pt x="537" y="15"/>
                </a:lnTo>
                <a:lnTo>
                  <a:pt x="536" y="14"/>
                </a:lnTo>
                <a:lnTo>
                  <a:pt x="536" y="14"/>
                </a:lnTo>
                <a:lnTo>
                  <a:pt x="536" y="12"/>
                </a:lnTo>
                <a:lnTo>
                  <a:pt x="536" y="12"/>
                </a:lnTo>
                <a:lnTo>
                  <a:pt x="536" y="10"/>
                </a:lnTo>
                <a:lnTo>
                  <a:pt x="534" y="10"/>
                </a:lnTo>
                <a:lnTo>
                  <a:pt x="534" y="9"/>
                </a:lnTo>
                <a:lnTo>
                  <a:pt x="532" y="9"/>
                </a:lnTo>
                <a:lnTo>
                  <a:pt x="531" y="9"/>
                </a:lnTo>
                <a:lnTo>
                  <a:pt x="531" y="9"/>
                </a:lnTo>
                <a:lnTo>
                  <a:pt x="531" y="9"/>
                </a:lnTo>
                <a:lnTo>
                  <a:pt x="526" y="10"/>
                </a:lnTo>
                <a:lnTo>
                  <a:pt x="526" y="10"/>
                </a:lnTo>
                <a:lnTo>
                  <a:pt x="526" y="10"/>
                </a:lnTo>
                <a:lnTo>
                  <a:pt x="527" y="9"/>
                </a:lnTo>
                <a:lnTo>
                  <a:pt x="529" y="9"/>
                </a:lnTo>
                <a:lnTo>
                  <a:pt x="531" y="7"/>
                </a:lnTo>
                <a:lnTo>
                  <a:pt x="531" y="7"/>
                </a:lnTo>
                <a:lnTo>
                  <a:pt x="532" y="7"/>
                </a:lnTo>
                <a:lnTo>
                  <a:pt x="534" y="7"/>
                </a:lnTo>
                <a:lnTo>
                  <a:pt x="537" y="7"/>
                </a:lnTo>
                <a:lnTo>
                  <a:pt x="539" y="7"/>
                </a:lnTo>
                <a:lnTo>
                  <a:pt x="539" y="5"/>
                </a:lnTo>
                <a:lnTo>
                  <a:pt x="539" y="5"/>
                </a:lnTo>
                <a:lnTo>
                  <a:pt x="539" y="5"/>
                </a:lnTo>
                <a:lnTo>
                  <a:pt x="539" y="4"/>
                </a:lnTo>
                <a:lnTo>
                  <a:pt x="539" y="4"/>
                </a:lnTo>
                <a:lnTo>
                  <a:pt x="539" y="4"/>
                </a:lnTo>
                <a:lnTo>
                  <a:pt x="539" y="2"/>
                </a:lnTo>
                <a:lnTo>
                  <a:pt x="539" y="2"/>
                </a:lnTo>
                <a:lnTo>
                  <a:pt x="539" y="0"/>
                </a:lnTo>
                <a:lnTo>
                  <a:pt x="541" y="0"/>
                </a:lnTo>
                <a:lnTo>
                  <a:pt x="541" y="0"/>
                </a:lnTo>
                <a:lnTo>
                  <a:pt x="541" y="0"/>
                </a:lnTo>
                <a:lnTo>
                  <a:pt x="541" y="2"/>
                </a:lnTo>
                <a:lnTo>
                  <a:pt x="543" y="2"/>
                </a:lnTo>
                <a:lnTo>
                  <a:pt x="544" y="2"/>
                </a:lnTo>
                <a:lnTo>
                  <a:pt x="544" y="2"/>
                </a:lnTo>
                <a:lnTo>
                  <a:pt x="546" y="2"/>
                </a:lnTo>
                <a:lnTo>
                  <a:pt x="546" y="2"/>
                </a:lnTo>
                <a:lnTo>
                  <a:pt x="548" y="5"/>
                </a:lnTo>
                <a:lnTo>
                  <a:pt x="548" y="5"/>
                </a:lnTo>
                <a:lnTo>
                  <a:pt x="549" y="5"/>
                </a:lnTo>
                <a:lnTo>
                  <a:pt x="549" y="7"/>
                </a:lnTo>
                <a:lnTo>
                  <a:pt x="549" y="7"/>
                </a:lnTo>
                <a:lnTo>
                  <a:pt x="549" y="9"/>
                </a:lnTo>
                <a:lnTo>
                  <a:pt x="549" y="9"/>
                </a:lnTo>
                <a:lnTo>
                  <a:pt x="549" y="9"/>
                </a:lnTo>
                <a:lnTo>
                  <a:pt x="548" y="10"/>
                </a:lnTo>
                <a:lnTo>
                  <a:pt x="548" y="10"/>
                </a:lnTo>
                <a:lnTo>
                  <a:pt x="548" y="10"/>
                </a:lnTo>
                <a:lnTo>
                  <a:pt x="548" y="10"/>
                </a:lnTo>
                <a:lnTo>
                  <a:pt x="549" y="12"/>
                </a:lnTo>
                <a:lnTo>
                  <a:pt x="551" y="12"/>
                </a:lnTo>
                <a:lnTo>
                  <a:pt x="551" y="12"/>
                </a:lnTo>
                <a:lnTo>
                  <a:pt x="551" y="14"/>
                </a:lnTo>
                <a:lnTo>
                  <a:pt x="551" y="14"/>
                </a:lnTo>
                <a:lnTo>
                  <a:pt x="551" y="15"/>
                </a:lnTo>
                <a:lnTo>
                  <a:pt x="549" y="19"/>
                </a:lnTo>
                <a:lnTo>
                  <a:pt x="549" y="19"/>
                </a:lnTo>
                <a:lnTo>
                  <a:pt x="549" y="19"/>
                </a:lnTo>
                <a:lnTo>
                  <a:pt x="551" y="21"/>
                </a:lnTo>
                <a:lnTo>
                  <a:pt x="551" y="21"/>
                </a:lnTo>
                <a:lnTo>
                  <a:pt x="553" y="21"/>
                </a:lnTo>
                <a:lnTo>
                  <a:pt x="553" y="24"/>
                </a:lnTo>
                <a:lnTo>
                  <a:pt x="554" y="26"/>
                </a:lnTo>
                <a:lnTo>
                  <a:pt x="554" y="27"/>
                </a:lnTo>
                <a:lnTo>
                  <a:pt x="556" y="27"/>
                </a:lnTo>
                <a:lnTo>
                  <a:pt x="561" y="29"/>
                </a:lnTo>
                <a:lnTo>
                  <a:pt x="561" y="31"/>
                </a:lnTo>
                <a:lnTo>
                  <a:pt x="561" y="31"/>
                </a:lnTo>
                <a:lnTo>
                  <a:pt x="561" y="31"/>
                </a:lnTo>
                <a:lnTo>
                  <a:pt x="563" y="32"/>
                </a:lnTo>
                <a:lnTo>
                  <a:pt x="563" y="32"/>
                </a:lnTo>
                <a:lnTo>
                  <a:pt x="563" y="34"/>
                </a:lnTo>
                <a:lnTo>
                  <a:pt x="563" y="34"/>
                </a:lnTo>
                <a:lnTo>
                  <a:pt x="563" y="36"/>
                </a:lnTo>
                <a:lnTo>
                  <a:pt x="561" y="39"/>
                </a:lnTo>
                <a:lnTo>
                  <a:pt x="561" y="39"/>
                </a:lnTo>
                <a:lnTo>
                  <a:pt x="561" y="39"/>
                </a:lnTo>
                <a:lnTo>
                  <a:pt x="561" y="41"/>
                </a:lnTo>
                <a:lnTo>
                  <a:pt x="564" y="42"/>
                </a:lnTo>
                <a:lnTo>
                  <a:pt x="564" y="42"/>
                </a:lnTo>
                <a:lnTo>
                  <a:pt x="564" y="42"/>
                </a:lnTo>
                <a:lnTo>
                  <a:pt x="566" y="44"/>
                </a:lnTo>
                <a:lnTo>
                  <a:pt x="566" y="44"/>
                </a:lnTo>
                <a:lnTo>
                  <a:pt x="566" y="44"/>
                </a:lnTo>
                <a:lnTo>
                  <a:pt x="564" y="46"/>
                </a:lnTo>
                <a:lnTo>
                  <a:pt x="564" y="47"/>
                </a:lnTo>
                <a:lnTo>
                  <a:pt x="564" y="47"/>
                </a:lnTo>
                <a:lnTo>
                  <a:pt x="564" y="49"/>
                </a:lnTo>
                <a:lnTo>
                  <a:pt x="564" y="49"/>
                </a:lnTo>
                <a:lnTo>
                  <a:pt x="564" y="51"/>
                </a:lnTo>
                <a:lnTo>
                  <a:pt x="563" y="51"/>
                </a:lnTo>
                <a:lnTo>
                  <a:pt x="563" y="51"/>
                </a:lnTo>
                <a:lnTo>
                  <a:pt x="563" y="51"/>
                </a:lnTo>
                <a:lnTo>
                  <a:pt x="561" y="52"/>
                </a:lnTo>
                <a:lnTo>
                  <a:pt x="561" y="52"/>
                </a:lnTo>
                <a:close/>
              </a:path>
            </a:pathLst>
          </a:custGeom>
          <a:solidFill>
            <a:srgbClr val="41404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9" name="Freeform 122">
            <a:extLst>
              <a:ext uri="{FF2B5EF4-FFF2-40B4-BE49-F238E27FC236}">
                <a16:creationId xmlns:a16="http://schemas.microsoft.com/office/drawing/2014/main" id="{C341E742-4E25-489B-8C81-F02E0FE537CC}"/>
              </a:ext>
            </a:extLst>
          </p:cNvPr>
          <p:cNvSpPr>
            <a:spLocks noEditPoints="1"/>
          </p:cNvSpPr>
          <p:nvPr/>
        </p:nvSpPr>
        <p:spPr bwMode="auto">
          <a:xfrm>
            <a:off x="7939190" y="4277511"/>
            <a:ext cx="1122912" cy="1240708"/>
          </a:xfrm>
          <a:custGeom>
            <a:avLst/>
            <a:gdLst>
              <a:gd name="T0" fmla="*/ 464 w 1163"/>
              <a:gd name="T1" fmla="*/ 1115 h 1285"/>
              <a:gd name="T2" fmla="*/ 485 w 1163"/>
              <a:gd name="T3" fmla="*/ 1070 h 1285"/>
              <a:gd name="T4" fmla="*/ 546 w 1163"/>
              <a:gd name="T5" fmla="*/ 66 h 1285"/>
              <a:gd name="T6" fmla="*/ 603 w 1163"/>
              <a:gd name="T7" fmla="*/ 100 h 1285"/>
              <a:gd name="T8" fmla="*/ 615 w 1163"/>
              <a:gd name="T9" fmla="*/ 153 h 1285"/>
              <a:gd name="T10" fmla="*/ 648 w 1163"/>
              <a:gd name="T11" fmla="*/ 211 h 1285"/>
              <a:gd name="T12" fmla="*/ 657 w 1163"/>
              <a:gd name="T13" fmla="*/ 298 h 1285"/>
              <a:gd name="T14" fmla="*/ 684 w 1163"/>
              <a:gd name="T15" fmla="*/ 348 h 1285"/>
              <a:gd name="T16" fmla="*/ 665 w 1163"/>
              <a:gd name="T17" fmla="*/ 412 h 1285"/>
              <a:gd name="T18" fmla="*/ 658 w 1163"/>
              <a:gd name="T19" fmla="*/ 485 h 1285"/>
              <a:gd name="T20" fmla="*/ 711 w 1163"/>
              <a:gd name="T21" fmla="*/ 520 h 1285"/>
              <a:gd name="T22" fmla="*/ 766 w 1163"/>
              <a:gd name="T23" fmla="*/ 485 h 1285"/>
              <a:gd name="T24" fmla="*/ 820 w 1163"/>
              <a:gd name="T25" fmla="*/ 478 h 1285"/>
              <a:gd name="T26" fmla="*/ 842 w 1163"/>
              <a:gd name="T27" fmla="*/ 483 h 1285"/>
              <a:gd name="T28" fmla="*/ 892 w 1163"/>
              <a:gd name="T29" fmla="*/ 409 h 1285"/>
              <a:gd name="T30" fmla="*/ 995 w 1163"/>
              <a:gd name="T31" fmla="*/ 332 h 1285"/>
              <a:gd name="T32" fmla="*/ 1038 w 1163"/>
              <a:gd name="T33" fmla="*/ 385 h 1285"/>
              <a:gd name="T34" fmla="*/ 1096 w 1163"/>
              <a:gd name="T35" fmla="*/ 387 h 1285"/>
              <a:gd name="T36" fmla="*/ 1141 w 1163"/>
              <a:gd name="T37" fmla="*/ 468 h 1285"/>
              <a:gd name="T38" fmla="*/ 1124 w 1163"/>
              <a:gd name="T39" fmla="*/ 510 h 1285"/>
              <a:gd name="T40" fmla="*/ 1080 w 1163"/>
              <a:gd name="T41" fmla="*/ 537 h 1285"/>
              <a:gd name="T42" fmla="*/ 1077 w 1163"/>
              <a:gd name="T43" fmla="*/ 585 h 1285"/>
              <a:gd name="T44" fmla="*/ 1116 w 1163"/>
              <a:gd name="T45" fmla="*/ 621 h 1285"/>
              <a:gd name="T46" fmla="*/ 1099 w 1163"/>
              <a:gd name="T47" fmla="*/ 649 h 1285"/>
              <a:gd name="T48" fmla="*/ 1037 w 1163"/>
              <a:gd name="T49" fmla="*/ 670 h 1285"/>
              <a:gd name="T50" fmla="*/ 981 w 1163"/>
              <a:gd name="T51" fmla="*/ 663 h 1285"/>
              <a:gd name="T52" fmla="*/ 938 w 1163"/>
              <a:gd name="T53" fmla="*/ 717 h 1285"/>
              <a:gd name="T54" fmla="*/ 867 w 1163"/>
              <a:gd name="T55" fmla="*/ 693 h 1285"/>
              <a:gd name="T56" fmla="*/ 796 w 1163"/>
              <a:gd name="T57" fmla="*/ 698 h 1285"/>
              <a:gd name="T58" fmla="*/ 726 w 1163"/>
              <a:gd name="T59" fmla="*/ 713 h 1285"/>
              <a:gd name="T60" fmla="*/ 669 w 1163"/>
              <a:gd name="T61" fmla="*/ 760 h 1285"/>
              <a:gd name="T62" fmla="*/ 682 w 1163"/>
              <a:gd name="T63" fmla="*/ 801 h 1285"/>
              <a:gd name="T64" fmla="*/ 679 w 1163"/>
              <a:gd name="T65" fmla="*/ 849 h 1285"/>
              <a:gd name="T66" fmla="*/ 690 w 1163"/>
              <a:gd name="T67" fmla="*/ 912 h 1285"/>
              <a:gd name="T68" fmla="*/ 482 w 1163"/>
              <a:gd name="T69" fmla="*/ 1277 h 1285"/>
              <a:gd name="T70" fmla="*/ 420 w 1163"/>
              <a:gd name="T71" fmla="*/ 1226 h 1285"/>
              <a:gd name="T72" fmla="*/ 339 w 1163"/>
              <a:gd name="T73" fmla="*/ 1184 h 1285"/>
              <a:gd name="T74" fmla="*/ 260 w 1163"/>
              <a:gd name="T75" fmla="*/ 1124 h 1285"/>
              <a:gd name="T76" fmla="*/ 206 w 1163"/>
              <a:gd name="T77" fmla="*/ 1137 h 1285"/>
              <a:gd name="T78" fmla="*/ 131 w 1163"/>
              <a:gd name="T79" fmla="*/ 1120 h 1285"/>
              <a:gd name="T80" fmla="*/ 74 w 1163"/>
              <a:gd name="T81" fmla="*/ 1087 h 1285"/>
              <a:gd name="T82" fmla="*/ 1 w 1163"/>
              <a:gd name="T83" fmla="*/ 1039 h 1285"/>
              <a:gd name="T84" fmla="*/ 48 w 1163"/>
              <a:gd name="T85" fmla="*/ 1001 h 1285"/>
              <a:gd name="T86" fmla="*/ 60 w 1163"/>
              <a:gd name="T87" fmla="*/ 930 h 1285"/>
              <a:gd name="T88" fmla="*/ 89 w 1163"/>
              <a:gd name="T89" fmla="*/ 856 h 1285"/>
              <a:gd name="T90" fmla="*/ 84 w 1163"/>
              <a:gd name="T91" fmla="*/ 781 h 1285"/>
              <a:gd name="T92" fmla="*/ 208 w 1163"/>
              <a:gd name="T93" fmla="*/ 668 h 1285"/>
              <a:gd name="T94" fmla="*/ 258 w 1163"/>
              <a:gd name="T95" fmla="*/ 720 h 1285"/>
              <a:gd name="T96" fmla="*/ 262 w 1163"/>
              <a:gd name="T97" fmla="*/ 661 h 1285"/>
              <a:gd name="T98" fmla="*/ 322 w 1163"/>
              <a:gd name="T99" fmla="*/ 574 h 1285"/>
              <a:gd name="T100" fmla="*/ 361 w 1163"/>
              <a:gd name="T101" fmla="*/ 550 h 1285"/>
              <a:gd name="T102" fmla="*/ 423 w 1163"/>
              <a:gd name="T103" fmla="*/ 592 h 1285"/>
              <a:gd name="T104" fmla="*/ 458 w 1163"/>
              <a:gd name="T105" fmla="*/ 527 h 1285"/>
              <a:gd name="T106" fmla="*/ 440 w 1163"/>
              <a:gd name="T107" fmla="*/ 475 h 1285"/>
              <a:gd name="T108" fmla="*/ 450 w 1163"/>
              <a:gd name="T109" fmla="*/ 427 h 1285"/>
              <a:gd name="T110" fmla="*/ 403 w 1163"/>
              <a:gd name="T111" fmla="*/ 375 h 1285"/>
              <a:gd name="T112" fmla="*/ 418 w 1163"/>
              <a:gd name="T113" fmla="*/ 320 h 1285"/>
              <a:gd name="T114" fmla="*/ 480 w 1163"/>
              <a:gd name="T115" fmla="*/ 244 h 1285"/>
              <a:gd name="T116" fmla="*/ 479 w 1163"/>
              <a:gd name="T117" fmla="*/ 180 h 1285"/>
              <a:gd name="T118" fmla="*/ 477 w 1163"/>
              <a:gd name="T119" fmla="*/ 116 h 1285"/>
              <a:gd name="T120" fmla="*/ 487 w 1163"/>
              <a:gd name="T121" fmla="*/ 52 h 1285"/>
              <a:gd name="T122" fmla="*/ 543 w 1163"/>
              <a:gd name="T123" fmla="*/ 29 h 1285"/>
              <a:gd name="T124" fmla="*/ 554 w 1163"/>
              <a:gd name="T125" fmla="*/ 27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3" h="1285">
                <a:moveTo>
                  <a:pt x="371" y="1039"/>
                </a:moveTo>
                <a:lnTo>
                  <a:pt x="368" y="1039"/>
                </a:lnTo>
                <a:lnTo>
                  <a:pt x="366" y="1036"/>
                </a:lnTo>
                <a:lnTo>
                  <a:pt x="363" y="1036"/>
                </a:lnTo>
                <a:lnTo>
                  <a:pt x="363" y="1039"/>
                </a:lnTo>
                <a:lnTo>
                  <a:pt x="363" y="1043"/>
                </a:lnTo>
                <a:lnTo>
                  <a:pt x="358" y="1045"/>
                </a:lnTo>
                <a:lnTo>
                  <a:pt x="354" y="1046"/>
                </a:lnTo>
                <a:lnTo>
                  <a:pt x="356" y="1053"/>
                </a:lnTo>
                <a:lnTo>
                  <a:pt x="359" y="1053"/>
                </a:lnTo>
                <a:lnTo>
                  <a:pt x="363" y="1055"/>
                </a:lnTo>
                <a:lnTo>
                  <a:pt x="366" y="1058"/>
                </a:lnTo>
                <a:lnTo>
                  <a:pt x="366" y="1063"/>
                </a:lnTo>
                <a:lnTo>
                  <a:pt x="368" y="1065"/>
                </a:lnTo>
                <a:lnTo>
                  <a:pt x="371" y="1066"/>
                </a:lnTo>
                <a:lnTo>
                  <a:pt x="374" y="1068"/>
                </a:lnTo>
                <a:lnTo>
                  <a:pt x="374" y="1073"/>
                </a:lnTo>
                <a:lnTo>
                  <a:pt x="374" y="1076"/>
                </a:lnTo>
                <a:lnTo>
                  <a:pt x="374" y="1080"/>
                </a:lnTo>
                <a:lnTo>
                  <a:pt x="374" y="1082"/>
                </a:lnTo>
                <a:lnTo>
                  <a:pt x="369" y="1085"/>
                </a:lnTo>
                <a:lnTo>
                  <a:pt x="373" y="1090"/>
                </a:lnTo>
                <a:lnTo>
                  <a:pt x="369" y="1092"/>
                </a:lnTo>
                <a:lnTo>
                  <a:pt x="366" y="1092"/>
                </a:lnTo>
                <a:lnTo>
                  <a:pt x="363" y="1092"/>
                </a:lnTo>
                <a:lnTo>
                  <a:pt x="361" y="1097"/>
                </a:lnTo>
                <a:lnTo>
                  <a:pt x="356" y="1100"/>
                </a:lnTo>
                <a:lnTo>
                  <a:pt x="351" y="1102"/>
                </a:lnTo>
                <a:lnTo>
                  <a:pt x="351" y="1108"/>
                </a:lnTo>
                <a:lnTo>
                  <a:pt x="354" y="1110"/>
                </a:lnTo>
                <a:lnTo>
                  <a:pt x="361" y="1112"/>
                </a:lnTo>
                <a:lnTo>
                  <a:pt x="364" y="1112"/>
                </a:lnTo>
                <a:lnTo>
                  <a:pt x="366" y="1113"/>
                </a:lnTo>
                <a:lnTo>
                  <a:pt x="366" y="1119"/>
                </a:lnTo>
                <a:lnTo>
                  <a:pt x="376" y="1122"/>
                </a:lnTo>
                <a:lnTo>
                  <a:pt x="381" y="1124"/>
                </a:lnTo>
                <a:lnTo>
                  <a:pt x="383" y="1122"/>
                </a:lnTo>
                <a:lnTo>
                  <a:pt x="383" y="1119"/>
                </a:lnTo>
                <a:lnTo>
                  <a:pt x="388" y="1115"/>
                </a:lnTo>
                <a:lnTo>
                  <a:pt x="386" y="1108"/>
                </a:lnTo>
                <a:lnTo>
                  <a:pt x="390" y="1105"/>
                </a:lnTo>
                <a:lnTo>
                  <a:pt x="388" y="1097"/>
                </a:lnTo>
                <a:lnTo>
                  <a:pt x="391" y="1093"/>
                </a:lnTo>
                <a:lnTo>
                  <a:pt x="393" y="1095"/>
                </a:lnTo>
                <a:lnTo>
                  <a:pt x="395" y="1098"/>
                </a:lnTo>
                <a:lnTo>
                  <a:pt x="396" y="1100"/>
                </a:lnTo>
                <a:lnTo>
                  <a:pt x="401" y="1100"/>
                </a:lnTo>
                <a:lnTo>
                  <a:pt x="403" y="1100"/>
                </a:lnTo>
                <a:lnTo>
                  <a:pt x="405" y="1097"/>
                </a:lnTo>
                <a:lnTo>
                  <a:pt x="406" y="1095"/>
                </a:lnTo>
                <a:lnTo>
                  <a:pt x="408" y="1093"/>
                </a:lnTo>
                <a:lnTo>
                  <a:pt x="410" y="1095"/>
                </a:lnTo>
                <a:lnTo>
                  <a:pt x="411" y="1100"/>
                </a:lnTo>
                <a:lnTo>
                  <a:pt x="413" y="1102"/>
                </a:lnTo>
                <a:lnTo>
                  <a:pt x="415" y="1103"/>
                </a:lnTo>
                <a:lnTo>
                  <a:pt x="415" y="1108"/>
                </a:lnTo>
                <a:lnTo>
                  <a:pt x="415" y="1112"/>
                </a:lnTo>
                <a:lnTo>
                  <a:pt x="416" y="1117"/>
                </a:lnTo>
                <a:lnTo>
                  <a:pt x="418" y="1122"/>
                </a:lnTo>
                <a:lnTo>
                  <a:pt x="421" y="1122"/>
                </a:lnTo>
                <a:lnTo>
                  <a:pt x="427" y="1122"/>
                </a:lnTo>
                <a:lnTo>
                  <a:pt x="430" y="1124"/>
                </a:lnTo>
                <a:lnTo>
                  <a:pt x="432" y="1124"/>
                </a:lnTo>
                <a:lnTo>
                  <a:pt x="435" y="1127"/>
                </a:lnTo>
                <a:lnTo>
                  <a:pt x="437" y="1130"/>
                </a:lnTo>
                <a:lnTo>
                  <a:pt x="437" y="1134"/>
                </a:lnTo>
                <a:lnTo>
                  <a:pt x="437" y="1137"/>
                </a:lnTo>
                <a:lnTo>
                  <a:pt x="440" y="1137"/>
                </a:lnTo>
                <a:lnTo>
                  <a:pt x="442" y="1137"/>
                </a:lnTo>
                <a:lnTo>
                  <a:pt x="442" y="1140"/>
                </a:lnTo>
                <a:lnTo>
                  <a:pt x="443" y="1142"/>
                </a:lnTo>
                <a:lnTo>
                  <a:pt x="445" y="1144"/>
                </a:lnTo>
                <a:lnTo>
                  <a:pt x="450" y="1145"/>
                </a:lnTo>
                <a:lnTo>
                  <a:pt x="450" y="1140"/>
                </a:lnTo>
                <a:lnTo>
                  <a:pt x="448" y="1139"/>
                </a:lnTo>
                <a:lnTo>
                  <a:pt x="448" y="1134"/>
                </a:lnTo>
                <a:lnTo>
                  <a:pt x="445" y="1132"/>
                </a:lnTo>
                <a:lnTo>
                  <a:pt x="445" y="1127"/>
                </a:lnTo>
                <a:lnTo>
                  <a:pt x="447" y="1122"/>
                </a:lnTo>
                <a:lnTo>
                  <a:pt x="448" y="1119"/>
                </a:lnTo>
                <a:lnTo>
                  <a:pt x="452" y="1115"/>
                </a:lnTo>
                <a:lnTo>
                  <a:pt x="455" y="1115"/>
                </a:lnTo>
                <a:lnTo>
                  <a:pt x="460" y="1115"/>
                </a:lnTo>
                <a:lnTo>
                  <a:pt x="464" y="1115"/>
                </a:lnTo>
                <a:lnTo>
                  <a:pt x="465" y="1113"/>
                </a:lnTo>
                <a:lnTo>
                  <a:pt x="467" y="1113"/>
                </a:lnTo>
                <a:lnTo>
                  <a:pt x="469" y="1113"/>
                </a:lnTo>
                <a:lnTo>
                  <a:pt x="472" y="1115"/>
                </a:lnTo>
                <a:lnTo>
                  <a:pt x="475" y="1113"/>
                </a:lnTo>
                <a:lnTo>
                  <a:pt x="477" y="1113"/>
                </a:lnTo>
                <a:lnTo>
                  <a:pt x="479" y="1113"/>
                </a:lnTo>
                <a:lnTo>
                  <a:pt x="479" y="1119"/>
                </a:lnTo>
                <a:lnTo>
                  <a:pt x="474" y="1120"/>
                </a:lnTo>
                <a:lnTo>
                  <a:pt x="470" y="1122"/>
                </a:lnTo>
                <a:lnTo>
                  <a:pt x="469" y="1122"/>
                </a:lnTo>
                <a:lnTo>
                  <a:pt x="469" y="1127"/>
                </a:lnTo>
                <a:lnTo>
                  <a:pt x="470" y="1130"/>
                </a:lnTo>
                <a:lnTo>
                  <a:pt x="474" y="1130"/>
                </a:lnTo>
                <a:lnTo>
                  <a:pt x="477" y="1130"/>
                </a:lnTo>
                <a:lnTo>
                  <a:pt x="480" y="1134"/>
                </a:lnTo>
                <a:lnTo>
                  <a:pt x="482" y="1139"/>
                </a:lnTo>
                <a:lnTo>
                  <a:pt x="484" y="1144"/>
                </a:lnTo>
                <a:lnTo>
                  <a:pt x="489" y="1147"/>
                </a:lnTo>
                <a:lnTo>
                  <a:pt x="492" y="1150"/>
                </a:lnTo>
                <a:lnTo>
                  <a:pt x="497" y="1152"/>
                </a:lnTo>
                <a:lnTo>
                  <a:pt x="500" y="1154"/>
                </a:lnTo>
                <a:lnTo>
                  <a:pt x="500" y="1156"/>
                </a:lnTo>
                <a:lnTo>
                  <a:pt x="499" y="1157"/>
                </a:lnTo>
                <a:lnTo>
                  <a:pt x="500" y="1161"/>
                </a:lnTo>
                <a:lnTo>
                  <a:pt x="504" y="1166"/>
                </a:lnTo>
                <a:lnTo>
                  <a:pt x="506" y="1169"/>
                </a:lnTo>
                <a:lnTo>
                  <a:pt x="509" y="1169"/>
                </a:lnTo>
                <a:lnTo>
                  <a:pt x="514" y="1164"/>
                </a:lnTo>
                <a:lnTo>
                  <a:pt x="519" y="1157"/>
                </a:lnTo>
                <a:lnTo>
                  <a:pt x="521" y="1154"/>
                </a:lnTo>
                <a:lnTo>
                  <a:pt x="522" y="1150"/>
                </a:lnTo>
                <a:lnTo>
                  <a:pt x="527" y="1147"/>
                </a:lnTo>
                <a:lnTo>
                  <a:pt x="531" y="1144"/>
                </a:lnTo>
                <a:lnTo>
                  <a:pt x="534" y="1139"/>
                </a:lnTo>
                <a:lnTo>
                  <a:pt x="536" y="1135"/>
                </a:lnTo>
                <a:lnTo>
                  <a:pt x="536" y="1134"/>
                </a:lnTo>
                <a:lnTo>
                  <a:pt x="541" y="1132"/>
                </a:lnTo>
                <a:lnTo>
                  <a:pt x="543" y="1132"/>
                </a:lnTo>
                <a:lnTo>
                  <a:pt x="546" y="1127"/>
                </a:lnTo>
                <a:lnTo>
                  <a:pt x="548" y="1122"/>
                </a:lnTo>
                <a:lnTo>
                  <a:pt x="548" y="1115"/>
                </a:lnTo>
                <a:lnTo>
                  <a:pt x="548" y="1110"/>
                </a:lnTo>
                <a:lnTo>
                  <a:pt x="553" y="1105"/>
                </a:lnTo>
                <a:lnTo>
                  <a:pt x="554" y="1100"/>
                </a:lnTo>
                <a:lnTo>
                  <a:pt x="556" y="1095"/>
                </a:lnTo>
                <a:lnTo>
                  <a:pt x="559" y="1092"/>
                </a:lnTo>
                <a:lnTo>
                  <a:pt x="564" y="1088"/>
                </a:lnTo>
                <a:lnTo>
                  <a:pt x="568" y="1083"/>
                </a:lnTo>
                <a:lnTo>
                  <a:pt x="566" y="1078"/>
                </a:lnTo>
                <a:lnTo>
                  <a:pt x="561" y="1076"/>
                </a:lnTo>
                <a:lnTo>
                  <a:pt x="559" y="1073"/>
                </a:lnTo>
                <a:lnTo>
                  <a:pt x="559" y="1068"/>
                </a:lnTo>
                <a:lnTo>
                  <a:pt x="556" y="1066"/>
                </a:lnTo>
                <a:lnTo>
                  <a:pt x="553" y="1066"/>
                </a:lnTo>
                <a:lnTo>
                  <a:pt x="551" y="1071"/>
                </a:lnTo>
                <a:lnTo>
                  <a:pt x="551" y="1073"/>
                </a:lnTo>
                <a:lnTo>
                  <a:pt x="548" y="1075"/>
                </a:lnTo>
                <a:lnTo>
                  <a:pt x="543" y="1073"/>
                </a:lnTo>
                <a:lnTo>
                  <a:pt x="541" y="1070"/>
                </a:lnTo>
                <a:lnTo>
                  <a:pt x="543" y="1066"/>
                </a:lnTo>
                <a:lnTo>
                  <a:pt x="543" y="1063"/>
                </a:lnTo>
                <a:lnTo>
                  <a:pt x="539" y="1060"/>
                </a:lnTo>
                <a:lnTo>
                  <a:pt x="539" y="1055"/>
                </a:lnTo>
                <a:lnTo>
                  <a:pt x="537" y="1051"/>
                </a:lnTo>
                <a:lnTo>
                  <a:pt x="536" y="1051"/>
                </a:lnTo>
                <a:lnTo>
                  <a:pt x="532" y="1058"/>
                </a:lnTo>
                <a:lnTo>
                  <a:pt x="532" y="1060"/>
                </a:lnTo>
                <a:lnTo>
                  <a:pt x="534" y="1063"/>
                </a:lnTo>
                <a:lnTo>
                  <a:pt x="534" y="1066"/>
                </a:lnTo>
                <a:lnTo>
                  <a:pt x="531" y="1070"/>
                </a:lnTo>
                <a:lnTo>
                  <a:pt x="527" y="1070"/>
                </a:lnTo>
                <a:lnTo>
                  <a:pt x="524" y="1068"/>
                </a:lnTo>
                <a:lnTo>
                  <a:pt x="519" y="1070"/>
                </a:lnTo>
                <a:lnTo>
                  <a:pt x="516" y="1071"/>
                </a:lnTo>
                <a:lnTo>
                  <a:pt x="509" y="1071"/>
                </a:lnTo>
                <a:lnTo>
                  <a:pt x="507" y="1073"/>
                </a:lnTo>
                <a:lnTo>
                  <a:pt x="502" y="1075"/>
                </a:lnTo>
                <a:lnTo>
                  <a:pt x="499" y="1076"/>
                </a:lnTo>
                <a:lnTo>
                  <a:pt x="495" y="1076"/>
                </a:lnTo>
                <a:lnTo>
                  <a:pt x="492" y="1076"/>
                </a:lnTo>
                <a:lnTo>
                  <a:pt x="489" y="1075"/>
                </a:lnTo>
                <a:lnTo>
                  <a:pt x="487" y="1073"/>
                </a:lnTo>
                <a:lnTo>
                  <a:pt x="485" y="1070"/>
                </a:lnTo>
                <a:lnTo>
                  <a:pt x="484" y="1065"/>
                </a:lnTo>
                <a:lnTo>
                  <a:pt x="477" y="1063"/>
                </a:lnTo>
                <a:lnTo>
                  <a:pt x="470" y="1061"/>
                </a:lnTo>
                <a:lnTo>
                  <a:pt x="472" y="1056"/>
                </a:lnTo>
                <a:lnTo>
                  <a:pt x="467" y="1056"/>
                </a:lnTo>
                <a:lnTo>
                  <a:pt x="464" y="1051"/>
                </a:lnTo>
                <a:lnTo>
                  <a:pt x="465" y="1046"/>
                </a:lnTo>
                <a:lnTo>
                  <a:pt x="464" y="1043"/>
                </a:lnTo>
                <a:lnTo>
                  <a:pt x="464" y="1039"/>
                </a:lnTo>
                <a:lnTo>
                  <a:pt x="462" y="1036"/>
                </a:lnTo>
                <a:lnTo>
                  <a:pt x="462" y="1033"/>
                </a:lnTo>
                <a:lnTo>
                  <a:pt x="460" y="1028"/>
                </a:lnTo>
                <a:lnTo>
                  <a:pt x="460" y="1023"/>
                </a:lnTo>
                <a:lnTo>
                  <a:pt x="455" y="1024"/>
                </a:lnTo>
                <a:lnTo>
                  <a:pt x="452" y="1026"/>
                </a:lnTo>
                <a:lnTo>
                  <a:pt x="450" y="1033"/>
                </a:lnTo>
                <a:lnTo>
                  <a:pt x="447" y="1034"/>
                </a:lnTo>
                <a:lnTo>
                  <a:pt x="440" y="1034"/>
                </a:lnTo>
                <a:lnTo>
                  <a:pt x="435" y="1034"/>
                </a:lnTo>
                <a:lnTo>
                  <a:pt x="433" y="1041"/>
                </a:lnTo>
                <a:lnTo>
                  <a:pt x="430" y="1045"/>
                </a:lnTo>
                <a:lnTo>
                  <a:pt x="428" y="1048"/>
                </a:lnTo>
                <a:lnTo>
                  <a:pt x="425" y="1050"/>
                </a:lnTo>
                <a:lnTo>
                  <a:pt x="420" y="1050"/>
                </a:lnTo>
                <a:lnTo>
                  <a:pt x="416" y="1050"/>
                </a:lnTo>
                <a:lnTo>
                  <a:pt x="418" y="1055"/>
                </a:lnTo>
                <a:lnTo>
                  <a:pt x="421" y="1060"/>
                </a:lnTo>
                <a:lnTo>
                  <a:pt x="421" y="1061"/>
                </a:lnTo>
                <a:lnTo>
                  <a:pt x="418" y="1065"/>
                </a:lnTo>
                <a:lnTo>
                  <a:pt x="413" y="1063"/>
                </a:lnTo>
                <a:lnTo>
                  <a:pt x="410" y="1058"/>
                </a:lnTo>
                <a:lnTo>
                  <a:pt x="410" y="1051"/>
                </a:lnTo>
                <a:lnTo>
                  <a:pt x="408" y="1048"/>
                </a:lnTo>
                <a:lnTo>
                  <a:pt x="406" y="1046"/>
                </a:lnTo>
                <a:lnTo>
                  <a:pt x="401" y="1048"/>
                </a:lnTo>
                <a:lnTo>
                  <a:pt x="401" y="1048"/>
                </a:lnTo>
                <a:lnTo>
                  <a:pt x="396" y="1048"/>
                </a:lnTo>
                <a:lnTo>
                  <a:pt x="391" y="1046"/>
                </a:lnTo>
                <a:lnTo>
                  <a:pt x="388" y="1045"/>
                </a:lnTo>
                <a:lnTo>
                  <a:pt x="385" y="1043"/>
                </a:lnTo>
                <a:lnTo>
                  <a:pt x="383" y="1039"/>
                </a:lnTo>
                <a:lnTo>
                  <a:pt x="385" y="1034"/>
                </a:lnTo>
                <a:lnTo>
                  <a:pt x="385" y="1031"/>
                </a:lnTo>
                <a:lnTo>
                  <a:pt x="385" y="1031"/>
                </a:lnTo>
                <a:lnTo>
                  <a:pt x="385" y="1031"/>
                </a:lnTo>
                <a:lnTo>
                  <a:pt x="385" y="1031"/>
                </a:lnTo>
                <a:lnTo>
                  <a:pt x="383" y="1031"/>
                </a:lnTo>
                <a:lnTo>
                  <a:pt x="379" y="1031"/>
                </a:lnTo>
                <a:lnTo>
                  <a:pt x="374" y="1031"/>
                </a:lnTo>
                <a:lnTo>
                  <a:pt x="373" y="1034"/>
                </a:lnTo>
                <a:lnTo>
                  <a:pt x="373" y="1038"/>
                </a:lnTo>
                <a:lnTo>
                  <a:pt x="371" y="1039"/>
                </a:lnTo>
                <a:close/>
                <a:moveTo>
                  <a:pt x="561" y="52"/>
                </a:moveTo>
                <a:lnTo>
                  <a:pt x="559" y="52"/>
                </a:lnTo>
                <a:lnTo>
                  <a:pt x="559" y="52"/>
                </a:lnTo>
                <a:lnTo>
                  <a:pt x="559" y="51"/>
                </a:lnTo>
                <a:lnTo>
                  <a:pt x="559" y="51"/>
                </a:lnTo>
                <a:lnTo>
                  <a:pt x="558" y="51"/>
                </a:lnTo>
                <a:lnTo>
                  <a:pt x="553" y="54"/>
                </a:lnTo>
                <a:lnTo>
                  <a:pt x="553" y="54"/>
                </a:lnTo>
                <a:lnTo>
                  <a:pt x="553" y="52"/>
                </a:lnTo>
                <a:lnTo>
                  <a:pt x="551" y="52"/>
                </a:lnTo>
                <a:lnTo>
                  <a:pt x="551" y="52"/>
                </a:lnTo>
                <a:lnTo>
                  <a:pt x="551" y="52"/>
                </a:lnTo>
                <a:lnTo>
                  <a:pt x="551" y="52"/>
                </a:lnTo>
                <a:lnTo>
                  <a:pt x="548" y="52"/>
                </a:lnTo>
                <a:lnTo>
                  <a:pt x="548" y="51"/>
                </a:lnTo>
                <a:lnTo>
                  <a:pt x="548" y="51"/>
                </a:lnTo>
                <a:lnTo>
                  <a:pt x="548" y="51"/>
                </a:lnTo>
                <a:lnTo>
                  <a:pt x="548" y="51"/>
                </a:lnTo>
                <a:lnTo>
                  <a:pt x="544" y="52"/>
                </a:lnTo>
                <a:lnTo>
                  <a:pt x="544" y="52"/>
                </a:lnTo>
                <a:lnTo>
                  <a:pt x="544" y="54"/>
                </a:lnTo>
                <a:lnTo>
                  <a:pt x="544" y="54"/>
                </a:lnTo>
                <a:lnTo>
                  <a:pt x="544" y="54"/>
                </a:lnTo>
                <a:lnTo>
                  <a:pt x="544" y="56"/>
                </a:lnTo>
                <a:lnTo>
                  <a:pt x="544" y="56"/>
                </a:lnTo>
                <a:lnTo>
                  <a:pt x="544" y="57"/>
                </a:lnTo>
                <a:lnTo>
                  <a:pt x="544" y="57"/>
                </a:lnTo>
                <a:lnTo>
                  <a:pt x="544" y="57"/>
                </a:lnTo>
                <a:lnTo>
                  <a:pt x="544" y="61"/>
                </a:lnTo>
                <a:lnTo>
                  <a:pt x="544" y="61"/>
                </a:lnTo>
                <a:lnTo>
                  <a:pt x="546" y="64"/>
                </a:lnTo>
                <a:lnTo>
                  <a:pt x="546" y="66"/>
                </a:lnTo>
                <a:lnTo>
                  <a:pt x="546" y="66"/>
                </a:lnTo>
                <a:lnTo>
                  <a:pt x="546" y="68"/>
                </a:lnTo>
                <a:lnTo>
                  <a:pt x="544" y="68"/>
                </a:lnTo>
                <a:lnTo>
                  <a:pt x="544" y="68"/>
                </a:lnTo>
                <a:lnTo>
                  <a:pt x="544" y="69"/>
                </a:lnTo>
                <a:lnTo>
                  <a:pt x="543" y="71"/>
                </a:lnTo>
                <a:lnTo>
                  <a:pt x="543" y="73"/>
                </a:lnTo>
                <a:lnTo>
                  <a:pt x="541" y="73"/>
                </a:lnTo>
                <a:lnTo>
                  <a:pt x="541" y="73"/>
                </a:lnTo>
                <a:lnTo>
                  <a:pt x="539" y="73"/>
                </a:lnTo>
                <a:lnTo>
                  <a:pt x="539" y="73"/>
                </a:lnTo>
                <a:lnTo>
                  <a:pt x="539" y="73"/>
                </a:lnTo>
                <a:lnTo>
                  <a:pt x="539" y="74"/>
                </a:lnTo>
                <a:lnTo>
                  <a:pt x="539" y="74"/>
                </a:lnTo>
                <a:lnTo>
                  <a:pt x="539" y="76"/>
                </a:lnTo>
                <a:lnTo>
                  <a:pt x="541" y="78"/>
                </a:lnTo>
                <a:lnTo>
                  <a:pt x="541" y="78"/>
                </a:lnTo>
                <a:lnTo>
                  <a:pt x="541" y="79"/>
                </a:lnTo>
                <a:lnTo>
                  <a:pt x="543" y="79"/>
                </a:lnTo>
                <a:lnTo>
                  <a:pt x="559" y="73"/>
                </a:lnTo>
                <a:lnTo>
                  <a:pt x="561" y="73"/>
                </a:lnTo>
                <a:lnTo>
                  <a:pt x="561" y="73"/>
                </a:lnTo>
                <a:lnTo>
                  <a:pt x="561" y="73"/>
                </a:lnTo>
                <a:lnTo>
                  <a:pt x="563" y="74"/>
                </a:lnTo>
                <a:lnTo>
                  <a:pt x="563" y="74"/>
                </a:lnTo>
                <a:lnTo>
                  <a:pt x="564" y="74"/>
                </a:lnTo>
                <a:lnTo>
                  <a:pt x="566" y="74"/>
                </a:lnTo>
                <a:lnTo>
                  <a:pt x="568" y="74"/>
                </a:lnTo>
                <a:lnTo>
                  <a:pt x="568" y="74"/>
                </a:lnTo>
                <a:lnTo>
                  <a:pt x="569" y="74"/>
                </a:lnTo>
                <a:lnTo>
                  <a:pt x="569" y="76"/>
                </a:lnTo>
                <a:lnTo>
                  <a:pt x="573" y="76"/>
                </a:lnTo>
                <a:lnTo>
                  <a:pt x="574" y="78"/>
                </a:lnTo>
                <a:lnTo>
                  <a:pt x="574" y="78"/>
                </a:lnTo>
                <a:lnTo>
                  <a:pt x="574" y="78"/>
                </a:lnTo>
                <a:lnTo>
                  <a:pt x="576" y="78"/>
                </a:lnTo>
                <a:lnTo>
                  <a:pt x="578" y="76"/>
                </a:lnTo>
                <a:lnTo>
                  <a:pt x="578" y="74"/>
                </a:lnTo>
                <a:lnTo>
                  <a:pt x="581" y="74"/>
                </a:lnTo>
                <a:lnTo>
                  <a:pt x="581" y="74"/>
                </a:lnTo>
                <a:lnTo>
                  <a:pt x="581" y="74"/>
                </a:lnTo>
                <a:lnTo>
                  <a:pt x="583" y="74"/>
                </a:lnTo>
                <a:lnTo>
                  <a:pt x="583" y="74"/>
                </a:lnTo>
                <a:lnTo>
                  <a:pt x="583" y="74"/>
                </a:lnTo>
                <a:lnTo>
                  <a:pt x="585" y="76"/>
                </a:lnTo>
                <a:lnTo>
                  <a:pt x="585" y="78"/>
                </a:lnTo>
                <a:lnTo>
                  <a:pt x="586" y="78"/>
                </a:lnTo>
                <a:lnTo>
                  <a:pt x="586" y="78"/>
                </a:lnTo>
                <a:lnTo>
                  <a:pt x="588" y="78"/>
                </a:lnTo>
                <a:lnTo>
                  <a:pt x="588" y="78"/>
                </a:lnTo>
                <a:lnTo>
                  <a:pt x="588" y="79"/>
                </a:lnTo>
                <a:lnTo>
                  <a:pt x="588" y="79"/>
                </a:lnTo>
                <a:lnTo>
                  <a:pt x="588" y="81"/>
                </a:lnTo>
                <a:lnTo>
                  <a:pt x="588" y="81"/>
                </a:lnTo>
                <a:lnTo>
                  <a:pt x="588" y="83"/>
                </a:lnTo>
                <a:lnTo>
                  <a:pt x="590" y="83"/>
                </a:lnTo>
                <a:lnTo>
                  <a:pt x="590" y="83"/>
                </a:lnTo>
                <a:lnTo>
                  <a:pt x="590" y="84"/>
                </a:lnTo>
                <a:lnTo>
                  <a:pt x="593" y="84"/>
                </a:lnTo>
                <a:lnTo>
                  <a:pt x="593" y="84"/>
                </a:lnTo>
                <a:lnTo>
                  <a:pt x="593" y="86"/>
                </a:lnTo>
                <a:lnTo>
                  <a:pt x="593" y="86"/>
                </a:lnTo>
                <a:lnTo>
                  <a:pt x="593" y="88"/>
                </a:lnTo>
                <a:lnTo>
                  <a:pt x="595" y="89"/>
                </a:lnTo>
                <a:lnTo>
                  <a:pt x="595" y="89"/>
                </a:lnTo>
                <a:lnTo>
                  <a:pt x="595" y="89"/>
                </a:lnTo>
                <a:lnTo>
                  <a:pt x="595" y="89"/>
                </a:lnTo>
                <a:lnTo>
                  <a:pt x="596" y="91"/>
                </a:lnTo>
                <a:lnTo>
                  <a:pt x="596" y="91"/>
                </a:lnTo>
                <a:lnTo>
                  <a:pt x="596" y="93"/>
                </a:lnTo>
                <a:lnTo>
                  <a:pt x="596" y="94"/>
                </a:lnTo>
                <a:lnTo>
                  <a:pt x="598" y="94"/>
                </a:lnTo>
                <a:lnTo>
                  <a:pt x="598" y="94"/>
                </a:lnTo>
                <a:lnTo>
                  <a:pt x="598" y="94"/>
                </a:lnTo>
                <a:lnTo>
                  <a:pt x="600" y="93"/>
                </a:lnTo>
                <a:lnTo>
                  <a:pt x="600" y="93"/>
                </a:lnTo>
                <a:lnTo>
                  <a:pt x="601" y="93"/>
                </a:lnTo>
                <a:lnTo>
                  <a:pt x="601" y="94"/>
                </a:lnTo>
                <a:lnTo>
                  <a:pt x="601" y="94"/>
                </a:lnTo>
                <a:lnTo>
                  <a:pt x="601" y="96"/>
                </a:lnTo>
                <a:lnTo>
                  <a:pt x="601" y="96"/>
                </a:lnTo>
                <a:lnTo>
                  <a:pt x="601" y="98"/>
                </a:lnTo>
                <a:lnTo>
                  <a:pt x="601" y="98"/>
                </a:lnTo>
                <a:lnTo>
                  <a:pt x="603" y="100"/>
                </a:lnTo>
                <a:lnTo>
                  <a:pt x="603" y="101"/>
                </a:lnTo>
                <a:lnTo>
                  <a:pt x="603" y="103"/>
                </a:lnTo>
                <a:lnTo>
                  <a:pt x="603" y="103"/>
                </a:lnTo>
                <a:lnTo>
                  <a:pt x="603" y="103"/>
                </a:lnTo>
                <a:lnTo>
                  <a:pt x="605" y="103"/>
                </a:lnTo>
                <a:lnTo>
                  <a:pt x="605" y="103"/>
                </a:lnTo>
                <a:lnTo>
                  <a:pt x="606" y="103"/>
                </a:lnTo>
                <a:lnTo>
                  <a:pt x="606" y="105"/>
                </a:lnTo>
                <a:lnTo>
                  <a:pt x="606" y="105"/>
                </a:lnTo>
                <a:lnTo>
                  <a:pt x="606" y="105"/>
                </a:lnTo>
                <a:lnTo>
                  <a:pt x="606" y="106"/>
                </a:lnTo>
                <a:lnTo>
                  <a:pt x="606" y="106"/>
                </a:lnTo>
                <a:lnTo>
                  <a:pt x="606" y="106"/>
                </a:lnTo>
                <a:lnTo>
                  <a:pt x="606" y="108"/>
                </a:lnTo>
                <a:lnTo>
                  <a:pt x="606" y="108"/>
                </a:lnTo>
                <a:lnTo>
                  <a:pt x="605" y="108"/>
                </a:lnTo>
                <a:lnTo>
                  <a:pt x="605" y="110"/>
                </a:lnTo>
                <a:lnTo>
                  <a:pt x="605" y="110"/>
                </a:lnTo>
                <a:lnTo>
                  <a:pt x="605" y="110"/>
                </a:lnTo>
                <a:lnTo>
                  <a:pt x="606" y="111"/>
                </a:lnTo>
                <a:lnTo>
                  <a:pt x="606" y="111"/>
                </a:lnTo>
                <a:lnTo>
                  <a:pt x="606" y="113"/>
                </a:lnTo>
                <a:lnTo>
                  <a:pt x="608" y="113"/>
                </a:lnTo>
                <a:lnTo>
                  <a:pt x="608" y="113"/>
                </a:lnTo>
                <a:lnTo>
                  <a:pt x="608" y="113"/>
                </a:lnTo>
                <a:lnTo>
                  <a:pt x="608" y="115"/>
                </a:lnTo>
                <a:lnTo>
                  <a:pt x="608" y="115"/>
                </a:lnTo>
                <a:lnTo>
                  <a:pt x="608" y="115"/>
                </a:lnTo>
                <a:lnTo>
                  <a:pt x="608" y="116"/>
                </a:lnTo>
                <a:lnTo>
                  <a:pt x="608" y="116"/>
                </a:lnTo>
                <a:lnTo>
                  <a:pt x="608" y="116"/>
                </a:lnTo>
                <a:lnTo>
                  <a:pt x="608" y="118"/>
                </a:lnTo>
                <a:lnTo>
                  <a:pt x="608" y="118"/>
                </a:lnTo>
                <a:lnTo>
                  <a:pt x="608" y="120"/>
                </a:lnTo>
                <a:lnTo>
                  <a:pt x="608" y="120"/>
                </a:lnTo>
                <a:lnTo>
                  <a:pt x="608" y="120"/>
                </a:lnTo>
                <a:lnTo>
                  <a:pt x="610" y="120"/>
                </a:lnTo>
                <a:lnTo>
                  <a:pt x="610" y="120"/>
                </a:lnTo>
                <a:lnTo>
                  <a:pt x="610" y="121"/>
                </a:lnTo>
                <a:lnTo>
                  <a:pt x="610" y="121"/>
                </a:lnTo>
                <a:lnTo>
                  <a:pt x="610" y="123"/>
                </a:lnTo>
                <a:lnTo>
                  <a:pt x="610" y="125"/>
                </a:lnTo>
                <a:lnTo>
                  <a:pt x="610" y="125"/>
                </a:lnTo>
                <a:lnTo>
                  <a:pt x="610" y="125"/>
                </a:lnTo>
                <a:lnTo>
                  <a:pt x="611" y="125"/>
                </a:lnTo>
                <a:lnTo>
                  <a:pt x="611" y="126"/>
                </a:lnTo>
                <a:lnTo>
                  <a:pt x="611" y="126"/>
                </a:lnTo>
                <a:lnTo>
                  <a:pt x="611" y="128"/>
                </a:lnTo>
                <a:lnTo>
                  <a:pt x="610" y="128"/>
                </a:lnTo>
                <a:lnTo>
                  <a:pt x="610" y="128"/>
                </a:lnTo>
                <a:lnTo>
                  <a:pt x="611" y="128"/>
                </a:lnTo>
                <a:lnTo>
                  <a:pt x="611" y="130"/>
                </a:lnTo>
                <a:lnTo>
                  <a:pt x="611" y="130"/>
                </a:lnTo>
                <a:lnTo>
                  <a:pt x="611" y="131"/>
                </a:lnTo>
                <a:lnTo>
                  <a:pt x="611" y="133"/>
                </a:lnTo>
                <a:lnTo>
                  <a:pt x="611" y="133"/>
                </a:lnTo>
                <a:lnTo>
                  <a:pt x="611" y="133"/>
                </a:lnTo>
                <a:lnTo>
                  <a:pt x="611" y="135"/>
                </a:lnTo>
                <a:lnTo>
                  <a:pt x="611" y="135"/>
                </a:lnTo>
                <a:lnTo>
                  <a:pt x="611" y="135"/>
                </a:lnTo>
                <a:lnTo>
                  <a:pt x="613" y="137"/>
                </a:lnTo>
                <a:lnTo>
                  <a:pt x="613" y="137"/>
                </a:lnTo>
                <a:lnTo>
                  <a:pt x="613" y="137"/>
                </a:lnTo>
                <a:lnTo>
                  <a:pt x="615" y="138"/>
                </a:lnTo>
                <a:lnTo>
                  <a:pt x="618" y="140"/>
                </a:lnTo>
                <a:lnTo>
                  <a:pt x="620" y="140"/>
                </a:lnTo>
                <a:lnTo>
                  <a:pt x="620" y="140"/>
                </a:lnTo>
                <a:lnTo>
                  <a:pt x="620" y="142"/>
                </a:lnTo>
                <a:lnTo>
                  <a:pt x="622" y="142"/>
                </a:lnTo>
                <a:lnTo>
                  <a:pt x="622" y="143"/>
                </a:lnTo>
                <a:lnTo>
                  <a:pt x="622" y="145"/>
                </a:lnTo>
                <a:lnTo>
                  <a:pt x="622" y="145"/>
                </a:lnTo>
                <a:lnTo>
                  <a:pt x="622" y="147"/>
                </a:lnTo>
                <a:lnTo>
                  <a:pt x="622" y="147"/>
                </a:lnTo>
                <a:lnTo>
                  <a:pt x="622" y="147"/>
                </a:lnTo>
                <a:lnTo>
                  <a:pt x="622" y="148"/>
                </a:lnTo>
                <a:lnTo>
                  <a:pt x="620" y="148"/>
                </a:lnTo>
                <a:lnTo>
                  <a:pt x="618" y="150"/>
                </a:lnTo>
                <a:lnTo>
                  <a:pt x="618" y="150"/>
                </a:lnTo>
                <a:lnTo>
                  <a:pt x="618" y="150"/>
                </a:lnTo>
                <a:lnTo>
                  <a:pt x="616" y="152"/>
                </a:lnTo>
                <a:lnTo>
                  <a:pt x="616" y="152"/>
                </a:lnTo>
                <a:lnTo>
                  <a:pt x="616" y="152"/>
                </a:lnTo>
                <a:lnTo>
                  <a:pt x="615" y="153"/>
                </a:lnTo>
                <a:lnTo>
                  <a:pt x="615" y="155"/>
                </a:lnTo>
                <a:lnTo>
                  <a:pt x="615" y="155"/>
                </a:lnTo>
                <a:lnTo>
                  <a:pt x="615" y="155"/>
                </a:lnTo>
                <a:lnTo>
                  <a:pt x="615" y="157"/>
                </a:lnTo>
                <a:lnTo>
                  <a:pt x="615" y="157"/>
                </a:lnTo>
                <a:lnTo>
                  <a:pt x="615" y="160"/>
                </a:lnTo>
                <a:lnTo>
                  <a:pt x="615" y="160"/>
                </a:lnTo>
                <a:lnTo>
                  <a:pt x="615" y="160"/>
                </a:lnTo>
                <a:lnTo>
                  <a:pt x="616" y="162"/>
                </a:lnTo>
                <a:lnTo>
                  <a:pt x="615" y="162"/>
                </a:lnTo>
                <a:lnTo>
                  <a:pt x="615" y="162"/>
                </a:lnTo>
                <a:lnTo>
                  <a:pt x="615" y="163"/>
                </a:lnTo>
                <a:lnTo>
                  <a:pt x="615" y="163"/>
                </a:lnTo>
                <a:lnTo>
                  <a:pt x="615" y="163"/>
                </a:lnTo>
                <a:lnTo>
                  <a:pt x="613" y="165"/>
                </a:lnTo>
                <a:lnTo>
                  <a:pt x="613" y="165"/>
                </a:lnTo>
                <a:lnTo>
                  <a:pt x="613" y="165"/>
                </a:lnTo>
                <a:lnTo>
                  <a:pt x="613" y="168"/>
                </a:lnTo>
                <a:lnTo>
                  <a:pt x="613" y="170"/>
                </a:lnTo>
                <a:lnTo>
                  <a:pt x="613" y="172"/>
                </a:lnTo>
                <a:lnTo>
                  <a:pt x="613" y="172"/>
                </a:lnTo>
                <a:lnTo>
                  <a:pt x="608" y="174"/>
                </a:lnTo>
                <a:lnTo>
                  <a:pt x="608" y="174"/>
                </a:lnTo>
                <a:lnTo>
                  <a:pt x="608" y="174"/>
                </a:lnTo>
                <a:lnTo>
                  <a:pt x="608" y="175"/>
                </a:lnTo>
                <a:lnTo>
                  <a:pt x="608" y="177"/>
                </a:lnTo>
                <a:lnTo>
                  <a:pt x="608" y="177"/>
                </a:lnTo>
                <a:lnTo>
                  <a:pt x="608" y="179"/>
                </a:lnTo>
                <a:lnTo>
                  <a:pt x="608" y="179"/>
                </a:lnTo>
                <a:lnTo>
                  <a:pt x="610" y="179"/>
                </a:lnTo>
                <a:lnTo>
                  <a:pt x="610" y="180"/>
                </a:lnTo>
                <a:lnTo>
                  <a:pt x="610" y="180"/>
                </a:lnTo>
                <a:lnTo>
                  <a:pt x="611" y="182"/>
                </a:lnTo>
                <a:lnTo>
                  <a:pt x="611" y="182"/>
                </a:lnTo>
                <a:lnTo>
                  <a:pt x="611" y="184"/>
                </a:lnTo>
                <a:lnTo>
                  <a:pt x="613" y="184"/>
                </a:lnTo>
                <a:lnTo>
                  <a:pt x="613" y="184"/>
                </a:lnTo>
                <a:lnTo>
                  <a:pt x="616" y="184"/>
                </a:lnTo>
                <a:lnTo>
                  <a:pt x="616" y="184"/>
                </a:lnTo>
                <a:lnTo>
                  <a:pt x="618" y="184"/>
                </a:lnTo>
                <a:lnTo>
                  <a:pt x="618" y="185"/>
                </a:lnTo>
                <a:lnTo>
                  <a:pt x="620" y="189"/>
                </a:lnTo>
                <a:lnTo>
                  <a:pt x="622" y="189"/>
                </a:lnTo>
                <a:lnTo>
                  <a:pt x="622" y="189"/>
                </a:lnTo>
                <a:lnTo>
                  <a:pt x="623" y="187"/>
                </a:lnTo>
                <a:lnTo>
                  <a:pt x="623" y="185"/>
                </a:lnTo>
                <a:lnTo>
                  <a:pt x="623" y="185"/>
                </a:lnTo>
                <a:lnTo>
                  <a:pt x="623" y="185"/>
                </a:lnTo>
                <a:lnTo>
                  <a:pt x="628" y="187"/>
                </a:lnTo>
                <a:lnTo>
                  <a:pt x="633" y="187"/>
                </a:lnTo>
                <a:lnTo>
                  <a:pt x="637" y="185"/>
                </a:lnTo>
                <a:lnTo>
                  <a:pt x="638" y="185"/>
                </a:lnTo>
                <a:lnTo>
                  <a:pt x="640" y="185"/>
                </a:lnTo>
                <a:lnTo>
                  <a:pt x="642" y="185"/>
                </a:lnTo>
                <a:lnTo>
                  <a:pt x="642" y="185"/>
                </a:lnTo>
                <a:lnTo>
                  <a:pt x="642" y="187"/>
                </a:lnTo>
                <a:lnTo>
                  <a:pt x="642" y="187"/>
                </a:lnTo>
                <a:lnTo>
                  <a:pt x="640" y="190"/>
                </a:lnTo>
                <a:lnTo>
                  <a:pt x="642" y="190"/>
                </a:lnTo>
                <a:lnTo>
                  <a:pt x="642" y="192"/>
                </a:lnTo>
                <a:lnTo>
                  <a:pt x="643" y="192"/>
                </a:lnTo>
                <a:lnTo>
                  <a:pt x="643" y="192"/>
                </a:lnTo>
                <a:lnTo>
                  <a:pt x="645" y="194"/>
                </a:lnTo>
                <a:lnTo>
                  <a:pt x="645" y="194"/>
                </a:lnTo>
                <a:lnTo>
                  <a:pt x="645" y="195"/>
                </a:lnTo>
                <a:lnTo>
                  <a:pt x="645" y="195"/>
                </a:lnTo>
                <a:lnTo>
                  <a:pt x="647" y="197"/>
                </a:lnTo>
                <a:lnTo>
                  <a:pt x="647" y="197"/>
                </a:lnTo>
                <a:lnTo>
                  <a:pt x="647" y="197"/>
                </a:lnTo>
                <a:lnTo>
                  <a:pt x="647" y="199"/>
                </a:lnTo>
                <a:lnTo>
                  <a:pt x="647" y="199"/>
                </a:lnTo>
                <a:lnTo>
                  <a:pt x="647" y="199"/>
                </a:lnTo>
                <a:lnTo>
                  <a:pt x="645" y="202"/>
                </a:lnTo>
                <a:lnTo>
                  <a:pt x="645" y="202"/>
                </a:lnTo>
                <a:lnTo>
                  <a:pt x="645" y="204"/>
                </a:lnTo>
                <a:lnTo>
                  <a:pt x="645" y="204"/>
                </a:lnTo>
                <a:lnTo>
                  <a:pt x="647" y="205"/>
                </a:lnTo>
                <a:lnTo>
                  <a:pt x="648" y="207"/>
                </a:lnTo>
                <a:lnTo>
                  <a:pt x="648" y="207"/>
                </a:lnTo>
                <a:lnTo>
                  <a:pt x="648" y="207"/>
                </a:lnTo>
                <a:lnTo>
                  <a:pt x="648" y="209"/>
                </a:lnTo>
                <a:lnTo>
                  <a:pt x="648" y="209"/>
                </a:lnTo>
                <a:lnTo>
                  <a:pt x="648" y="209"/>
                </a:lnTo>
                <a:lnTo>
                  <a:pt x="648" y="211"/>
                </a:lnTo>
                <a:lnTo>
                  <a:pt x="648" y="211"/>
                </a:lnTo>
                <a:lnTo>
                  <a:pt x="648" y="211"/>
                </a:lnTo>
                <a:lnTo>
                  <a:pt x="645" y="216"/>
                </a:lnTo>
                <a:lnTo>
                  <a:pt x="645" y="216"/>
                </a:lnTo>
                <a:lnTo>
                  <a:pt x="645" y="216"/>
                </a:lnTo>
                <a:lnTo>
                  <a:pt x="645" y="217"/>
                </a:lnTo>
                <a:lnTo>
                  <a:pt x="645" y="217"/>
                </a:lnTo>
                <a:lnTo>
                  <a:pt x="645" y="217"/>
                </a:lnTo>
                <a:lnTo>
                  <a:pt x="645" y="219"/>
                </a:lnTo>
                <a:lnTo>
                  <a:pt x="645" y="221"/>
                </a:lnTo>
                <a:lnTo>
                  <a:pt x="643" y="221"/>
                </a:lnTo>
                <a:lnTo>
                  <a:pt x="643" y="222"/>
                </a:lnTo>
                <a:lnTo>
                  <a:pt x="643" y="222"/>
                </a:lnTo>
                <a:lnTo>
                  <a:pt x="643" y="226"/>
                </a:lnTo>
                <a:lnTo>
                  <a:pt x="643" y="227"/>
                </a:lnTo>
                <a:lnTo>
                  <a:pt x="642" y="227"/>
                </a:lnTo>
                <a:lnTo>
                  <a:pt x="642" y="227"/>
                </a:lnTo>
                <a:lnTo>
                  <a:pt x="640" y="229"/>
                </a:lnTo>
                <a:lnTo>
                  <a:pt x="640" y="229"/>
                </a:lnTo>
                <a:lnTo>
                  <a:pt x="640" y="231"/>
                </a:lnTo>
                <a:lnTo>
                  <a:pt x="637" y="237"/>
                </a:lnTo>
                <a:lnTo>
                  <a:pt x="637" y="239"/>
                </a:lnTo>
                <a:lnTo>
                  <a:pt x="635" y="239"/>
                </a:lnTo>
                <a:lnTo>
                  <a:pt x="635" y="239"/>
                </a:lnTo>
                <a:lnTo>
                  <a:pt x="635" y="241"/>
                </a:lnTo>
                <a:lnTo>
                  <a:pt x="635" y="242"/>
                </a:lnTo>
                <a:lnTo>
                  <a:pt x="635" y="244"/>
                </a:lnTo>
                <a:lnTo>
                  <a:pt x="635" y="248"/>
                </a:lnTo>
                <a:lnTo>
                  <a:pt x="635" y="249"/>
                </a:lnTo>
                <a:lnTo>
                  <a:pt x="637" y="254"/>
                </a:lnTo>
                <a:lnTo>
                  <a:pt x="637" y="254"/>
                </a:lnTo>
                <a:lnTo>
                  <a:pt x="638" y="256"/>
                </a:lnTo>
                <a:lnTo>
                  <a:pt x="638" y="258"/>
                </a:lnTo>
                <a:lnTo>
                  <a:pt x="638" y="258"/>
                </a:lnTo>
                <a:lnTo>
                  <a:pt x="638" y="258"/>
                </a:lnTo>
                <a:lnTo>
                  <a:pt x="640" y="259"/>
                </a:lnTo>
                <a:lnTo>
                  <a:pt x="642" y="261"/>
                </a:lnTo>
                <a:lnTo>
                  <a:pt x="642" y="261"/>
                </a:lnTo>
                <a:lnTo>
                  <a:pt x="643" y="261"/>
                </a:lnTo>
                <a:lnTo>
                  <a:pt x="643" y="261"/>
                </a:lnTo>
                <a:lnTo>
                  <a:pt x="643" y="263"/>
                </a:lnTo>
                <a:lnTo>
                  <a:pt x="643" y="263"/>
                </a:lnTo>
                <a:lnTo>
                  <a:pt x="643" y="264"/>
                </a:lnTo>
                <a:lnTo>
                  <a:pt x="643" y="264"/>
                </a:lnTo>
                <a:lnTo>
                  <a:pt x="645" y="264"/>
                </a:lnTo>
                <a:lnTo>
                  <a:pt x="645" y="264"/>
                </a:lnTo>
                <a:lnTo>
                  <a:pt x="652" y="271"/>
                </a:lnTo>
                <a:lnTo>
                  <a:pt x="652" y="273"/>
                </a:lnTo>
                <a:lnTo>
                  <a:pt x="652" y="274"/>
                </a:lnTo>
                <a:lnTo>
                  <a:pt x="653" y="274"/>
                </a:lnTo>
                <a:lnTo>
                  <a:pt x="653" y="276"/>
                </a:lnTo>
                <a:lnTo>
                  <a:pt x="653" y="276"/>
                </a:lnTo>
                <a:lnTo>
                  <a:pt x="653" y="276"/>
                </a:lnTo>
                <a:lnTo>
                  <a:pt x="653" y="278"/>
                </a:lnTo>
                <a:lnTo>
                  <a:pt x="653" y="278"/>
                </a:lnTo>
                <a:lnTo>
                  <a:pt x="652" y="278"/>
                </a:lnTo>
                <a:lnTo>
                  <a:pt x="652" y="279"/>
                </a:lnTo>
                <a:lnTo>
                  <a:pt x="652" y="279"/>
                </a:lnTo>
                <a:lnTo>
                  <a:pt x="652" y="279"/>
                </a:lnTo>
                <a:lnTo>
                  <a:pt x="652" y="281"/>
                </a:lnTo>
                <a:lnTo>
                  <a:pt x="652" y="281"/>
                </a:lnTo>
                <a:lnTo>
                  <a:pt x="652" y="281"/>
                </a:lnTo>
                <a:lnTo>
                  <a:pt x="653" y="283"/>
                </a:lnTo>
                <a:lnTo>
                  <a:pt x="653" y="283"/>
                </a:lnTo>
                <a:lnTo>
                  <a:pt x="653" y="284"/>
                </a:lnTo>
                <a:lnTo>
                  <a:pt x="653" y="284"/>
                </a:lnTo>
                <a:lnTo>
                  <a:pt x="653" y="284"/>
                </a:lnTo>
                <a:lnTo>
                  <a:pt x="653" y="286"/>
                </a:lnTo>
                <a:lnTo>
                  <a:pt x="653" y="286"/>
                </a:lnTo>
                <a:lnTo>
                  <a:pt x="653" y="288"/>
                </a:lnTo>
                <a:lnTo>
                  <a:pt x="652" y="290"/>
                </a:lnTo>
                <a:lnTo>
                  <a:pt x="652" y="290"/>
                </a:lnTo>
                <a:lnTo>
                  <a:pt x="652" y="291"/>
                </a:lnTo>
                <a:lnTo>
                  <a:pt x="652" y="291"/>
                </a:lnTo>
                <a:lnTo>
                  <a:pt x="652" y="293"/>
                </a:lnTo>
                <a:lnTo>
                  <a:pt x="652" y="293"/>
                </a:lnTo>
                <a:lnTo>
                  <a:pt x="652" y="293"/>
                </a:lnTo>
                <a:lnTo>
                  <a:pt x="652" y="295"/>
                </a:lnTo>
                <a:lnTo>
                  <a:pt x="652" y="295"/>
                </a:lnTo>
                <a:lnTo>
                  <a:pt x="652" y="295"/>
                </a:lnTo>
                <a:lnTo>
                  <a:pt x="652" y="296"/>
                </a:lnTo>
                <a:lnTo>
                  <a:pt x="653" y="296"/>
                </a:lnTo>
                <a:lnTo>
                  <a:pt x="655" y="298"/>
                </a:lnTo>
                <a:lnTo>
                  <a:pt x="657" y="298"/>
                </a:lnTo>
                <a:lnTo>
                  <a:pt x="657" y="298"/>
                </a:lnTo>
                <a:lnTo>
                  <a:pt x="657" y="296"/>
                </a:lnTo>
                <a:lnTo>
                  <a:pt x="658" y="296"/>
                </a:lnTo>
                <a:lnTo>
                  <a:pt x="660" y="296"/>
                </a:lnTo>
                <a:lnTo>
                  <a:pt x="660" y="298"/>
                </a:lnTo>
                <a:lnTo>
                  <a:pt x="665" y="298"/>
                </a:lnTo>
                <a:lnTo>
                  <a:pt x="667" y="298"/>
                </a:lnTo>
                <a:lnTo>
                  <a:pt x="667" y="300"/>
                </a:lnTo>
                <a:lnTo>
                  <a:pt x="669" y="301"/>
                </a:lnTo>
                <a:lnTo>
                  <a:pt x="669" y="301"/>
                </a:lnTo>
                <a:lnTo>
                  <a:pt x="669" y="303"/>
                </a:lnTo>
                <a:lnTo>
                  <a:pt x="670" y="305"/>
                </a:lnTo>
                <a:lnTo>
                  <a:pt x="670" y="305"/>
                </a:lnTo>
                <a:lnTo>
                  <a:pt x="670" y="305"/>
                </a:lnTo>
                <a:lnTo>
                  <a:pt x="670" y="306"/>
                </a:lnTo>
                <a:lnTo>
                  <a:pt x="672" y="308"/>
                </a:lnTo>
                <a:lnTo>
                  <a:pt x="672" y="308"/>
                </a:lnTo>
                <a:lnTo>
                  <a:pt x="672" y="308"/>
                </a:lnTo>
                <a:lnTo>
                  <a:pt x="674" y="310"/>
                </a:lnTo>
                <a:lnTo>
                  <a:pt x="674" y="310"/>
                </a:lnTo>
                <a:lnTo>
                  <a:pt x="675" y="310"/>
                </a:lnTo>
                <a:lnTo>
                  <a:pt x="677" y="310"/>
                </a:lnTo>
                <a:lnTo>
                  <a:pt x="677" y="310"/>
                </a:lnTo>
                <a:lnTo>
                  <a:pt x="677" y="308"/>
                </a:lnTo>
                <a:lnTo>
                  <a:pt x="679" y="308"/>
                </a:lnTo>
                <a:lnTo>
                  <a:pt x="680" y="310"/>
                </a:lnTo>
                <a:lnTo>
                  <a:pt x="680" y="308"/>
                </a:lnTo>
                <a:lnTo>
                  <a:pt x="682" y="306"/>
                </a:lnTo>
                <a:lnTo>
                  <a:pt x="682" y="306"/>
                </a:lnTo>
                <a:lnTo>
                  <a:pt x="682" y="306"/>
                </a:lnTo>
                <a:lnTo>
                  <a:pt x="682" y="305"/>
                </a:lnTo>
                <a:lnTo>
                  <a:pt x="684" y="305"/>
                </a:lnTo>
                <a:lnTo>
                  <a:pt x="684" y="305"/>
                </a:lnTo>
                <a:lnTo>
                  <a:pt x="684" y="305"/>
                </a:lnTo>
                <a:lnTo>
                  <a:pt x="687" y="306"/>
                </a:lnTo>
                <a:lnTo>
                  <a:pt x="689" y="306"/>
                </a:lnTo>
                <a:lnTo>
                  <a:pt x="689" y="308"/>
                </a:lnTo>
                <a:lnTo>
                  <a:pt x="689" y="308"/>
                </a:lnTo>
                <a:lnTo>
                  <a:pt x="689" y="308"/>
                </a:lnTo>
                <a:lnTo>
                  <a:pt x="689" y="308"/>
                </a:lnTo>
                <a:lnTo>
                  <a:pt x="689" y="311"/>
                </a:lnTo>
                <a:lnTo>
                  <a:pt x="689" y="311"/>
                </a:lnTo>
                <a:lnTo>
                  <a:pt x="690" y="313"/>
                </a:lnTo>
                <a:lnTo>
                  <a:pt x="690" y="313"/>
                </a:lnTo>
                <a:lnTo>
                  <a:pt x="690" y="313"/>
                </a:lnTo>
                <a:lnTo>
                  <a:pt x="690" y="313"/>
                </a:lnTo>
                <a:lnTo>
                  <a:pt x="690" y="315"/>
                </a:lnTo>
                <a:lnTo>
                  <a:pt x="690" y="316"/>
                </a:lnTo>
                <a:lnTo>
                  <a:pt x="689" y="316"/>
                </a:lnTo>
                <a:lnTo>
                  <a:pt x="689" y="318"/>
                </a:lnTo>
                <a:lnTo>
                  <a:pt x="689" y="318"/>
                </a:lnTo>
                <a:lnTo>
                  <a:pt x="689" y="320"/>
                </a:lnTo>
                <a:lnTo>
                  <a:pt x="689" y="320"/>
                </a:lnTo>
                <a:lnTo>
                  <a:pt x="689" y="321"/>
                </a:lnTo>
                <a:lnTo>
                  <a:pt x="689" y="323"/>
                </a:lnTo>
                <a:lnTo>
                  <a:pt x="689" y="325"/>
                </a:lnTo>
                <a:lnTo>
                  <a:pt x="689" y="327"/>
                </a:lnTo>
                <a:lnTo>
                  <a:pt x="689" y="327"/>
                </a:lnTo>
                <a:lnTo>
                  <a:pt x="687" y="327"/>
                </a:lnTo>
                <a:lnTo>
                  <a:pt x="687" y="328"/>
                </a:lnTo>
                <a:lnTo>
                  <a:pt x="687" y="328"/>
                </a:lnTo>
                <a:lnTo>
                  <a:pt x="685" y="330"/>
                </a:lnTo>
                <a:lnTo>
                  <a:pt x="685" y="330"/>
                </a:lnTo>
                <a:lnTo>
                  <a:pt x="684" y="333"/>
                </a:lnTo>
                <a:lnTo>
                  <a:pt x="684" y="333"/>
                </a:lnTo>
                <a:lnTo>
                  <a:pt x="684" y="333"/>
                </a:lnTo>
                <a:lnTo>
                  <a:pt x="684" y="335"/>
                </a:lnTo>
                <a:lnTo>
                  <a:pt x="684" y="337"/>
                </a:lnTo>
                <a:lnTo>
                  <a:pt x="684" y="337"/>
                </a:lnTo>
                <a:lnTo>
                  <a:pt x="682" y="337"/>
                </a:lnTo>
                <a:lnTo>
                  <a:pt x="682" y="338"/>
                </a:lnTo>
                <a:lnTo>
                  <a:pt x="682" y="340"/>
                </a:lnTo>
                <a:lnTo>
                  <a:pt x="680" y="342"/>
                </a:lnTo>
                <a:lnTo>
                  <a:pt x="680" y="342"/>
                </a:lnTo>
                <a:lnTo>
                  <a:pt x="680" y="342"/>
                </a:lnTo>
                <a:lnTo>
                  <a:pt x="680" y="343"/>
                </a:lnTo>
                <a:lnTo>
                  <a:pt x="680" y="345"/>
                </a:lnTo>
                <a:lnTo>
                  <a:pt x="682" y="345"/>
                </a:lnTo>
                <a:lnTo>
                  <a:pt x="682" y="345"/>
                </a:lnTo>
                <a:lnTo>
                  <a:pt x="684" y="347"/>
                </a:lnTo>
                <a:lnTo>
                  <a:pt x="684" y="347"/>
                </a:lnTo>
                <a:lnTo>
                  <a:pt x="684" y="347"/>
                </a:lnTo>
                <a:lnTo>
                  <a:pt x="684" y="347"/>
                </a:lnTo>
                <a:lnTo>
                  <a:pt x="684" y="348"/>
                </a:lnTo>
                <a:lnTo>
                  <a:pt x="684" y="350"/>
                </a:lnTo>
                <a:lnTo>
                  <a:pt x="684" y="352"/>
                </a:lnTo>
                <a:lnTo>
                  <a:pt x="684" y="352"/>
                </a:lnTo>
                <a:lnTo>
                  <a:pt x="684" y="352"/>
                </a:lnTo>
                <a:lnTo>
                  <a:pt x="684" y="353"/>
                </a:lnTo>
                <a:lnTo>
                  <a:pt x="684" y="353"/>
                </a:lnTo>
                <a:lnTo>
                  <a:pt x="684" y="353"/>
                </a:lnTo>
                <a:lnTo>
                  <a:pt x="684" y="355"/>
                </a:lnTo>
                <a:lnTo>
                  <a:pt x="684" y="355"/>
                </a:lnTo>
                <a:lnTo>
                  <a:pt x="682" y="357"/>
                </a:lnTo>
                <a:lnTo>
                  <a:pt x="682" y="357"/>
                </a:lnTo>
                <a:lnTo>
                  <a:pt x="682" y="357"/>
                </a:lnTo>
                <a:lnTo>
                  <a:pt x="682" y="357"/>
                </a:lnTo>
                <a:lnTo>
                  <a:pt x="680" y="357"/>
                </a:lnTo>
                <a:lnTo>
                  <a:pt x="680" y="357"/>
                </a:lnTo>
                <a:lnTo>
                  <a:pt x="680" y="357"/>
                </a:lnTo>
                <a:lnTo>
                  <a:pt x="679" y="357"/>
                </a:lnTo>
                <a:lnTo>
                  <a:pt x="679" y="357"/>
                </a:lnTo>
                <a:lnTo>
                  <a:pt x="675" y="357"/>
                </a:lnTo>
                <a:lnTo>
                  <a:pt x="675" y="358"/>
                </a:lnTo>
                <a:lnTo>
                  <a:pt x="674" y="358"/>
                </a:lnTo>
                <a:lnTo>
                  <a:pt x="674" y="358"/>
                </a:lnTo>
                <a:lnTo>
                  <a:pt x="674" y="358"/>
                </a:lnTo>
                <a:lnTo>
                  <a:pt x="675" y="360"/>
                </a:lnTo>
                <a:lnTo>
                  <a:pt x="675" y="360"/>
                </a:lnTo>
                <a:lnTo>
                  <a:pt x="677" y="360"/>
                </a:lnTo>
                <a:lnTo>
                  <a:pt x="677" y="360"/>
                </a:lnTo>
                <a:lnTo>
                  <a:pt x="677" y="362"/>
                </a:lnTo>
                <a:lnTo>
                  <a:pt x="679" y="362"/>
                </a:lnTo>
                <a:lnTo>
                  <a:pt x="679" y="362"/>
                </a:lnTo>
                <a:lnTo>
                  <a:pt x="679" y="364"/>
                </a:lnTo>
                <a:lnTo>
                  <a:pt x="679" y="365"/>
                </a:lnTo>
                <a:lnTo>
                  <a:pt x="679" y="365"/>
                </a:lnTo>
                <a:lnTo>
                  <a:pt x="679" y="367"/>
                </a:lnTo>
                <a:lnTo>
                  <a:pt x="679" y="367"/>
                </a:lnTo>
                <a:lnTo>
                  <a:pt x="675" y="369"/>
                </a:lnTo>
                <a:lnTo>
                  <a:pt x="675" y="369"/>
                </a:lnTo>
                <a:lnTo>
                  <a:pt x="675" y="370"/>
                </a:lnTo>
                <a:lnTo>
                  <a:pt x="675" y="372"/>
                </a:lnTo>
                <a:lnTo>
                  <a:pt x="675" y="374"/>
                </a:lnTo>
                <a:lnTo>
                  <a:pt x="675" y="374"/>
                </a:lnTo>
                <a:lnTo>
                  <a:pt x="674" y="375"/>
                </a:lnTo>
                <a:lnTo>
                  <a:pt x="674" y="375"/>
                </a:lnTo>
                <a:lnTo>
                  <a:pt x="672" y="377"/>
                </a:lnTo>
                <a:lnTo>
                  <a:pt x="672" y="380"/>
                </a:lnTo>
                <a:lnTo>
                  <a:pt x="672" y="380"/>
                </a:lnTo>
                <a:lnTo>
                  <a:pt x="672" y="380"/>
                </a:lnTo>
                <a:lnTo>
                  <a:pt x="672" y="382"/>
                </a:lnTo>
                <a:lnTo>
                  <a:pt x="672" y="382"/>
                </a:lnTo>
                <a:lnTo>
                  <a:pt x="674" y="384"/>
                </a:lnTo>
                <a:lnTo>
                  <a:pt x="674" y="384"/>
                </a:lnTo>
                <a:lnTo>
                  <a:pt x="674" y="384"/>
                </a:lnTo>
                <a:lnTo>
                  <a:pt x="674" y="385"/>
                </a:lnTo>
                <a:lnTo>
                  <a:pt x="674" y="385"/>
                </a:lnTo>
                <a:lnTo>
                  <a:pt x="674" y="387"/>
                </a:lnTo>
                <a:lnTo>
                  <a:pt x="672" y="387"/>
                </a:lnTo>
                <a:lnTo>
                  <a:pt x="672" y="387"/>
                </a:lnTo>
                <a:lnTo>
                  <a:pt x="670" y="389"/>
                </a:lnTo>
                <a:lnTo>
                  <a:pt x="670" y="389"/>
                </a:lnTo>
                <a:lnTo>
                  <a:pt x="670" y="389"/>
                </a:lnTo>
                <a:lnTo>
                  <a:pt x="670" y="390"/>
                </a:lnTo>
                <a:lnTo>
                  <a:pt x="670" y="390"/>
                </a:lnTo>
                <a:lnTo>
                  <a:pt x="670" y="392"/>
                </a:lnTo>
                <a:lnTo>
                  <a:pt x="670" y="392"/>
                </a:lnTo>
                <a:lnTo>
                  <a:pt x="670" y="392"/>
                </a:lnTo>
                <a:lnTo>
                  <a:pt x="670" y="394"/>
                </a:lnTo>
                <a:lnTo>
                  <a:pt x="669" y="394"/>
                </a:lnTo>
                <a:lnTo>
                  <a:pt x="669" y="395"/>
                </a:lnTo>
                <a:lnTo>
                  <a:pt x="669" y="395"/>
                </a:lnTo>
                <a:lnTo>
                  <a:pt x="669" y="397"/>
                </a:lnTo>
                <a:lnTo>
                  <a:pt x="669" y="397"/>
                </a:lnTo>
                <a:lnTo>
                  <a:pt x="669" y="397"/>
                </a:lnTo>
                <a:lnTo>
                  <a:pt x="669" y="399"/>
                </a:lnTo>
                <a:lnTo>
                  <a:pt x="669" y="399"/>
                </a:lnTo>
                <a:lnTo>
                  <a:pt x="669" y="401"/>
                </a:lnTo>
                <a:lnTo>
                  <a:pt x="669" y="401"/>
                </a:lnTo>
                <a:lnTo>
                  <a:pt x="669" y="402"/>
                </a:lnTo>
                <a:lnTo>
                  <a:pt x="669" y="402"/>
                </a:lnTo>
                <a:lnTo>
                  <a:pt x="667" y="402"/>
                </a:lnTo>
                <a:lnTo>
                  <a:pt x="665" y="404"/>
                </a:lnTo>
                <a:lnTo>
                  <a:pt x="665" y="404"/>
                </a:lnTo>
                <a:lnTo>
                  <a:pt x="665" y="406"/>
                </a:lnTo>
                <a:lnTo>
                  <a:pt x="665" y="409"/>
                </a:lnTo>
                <a:lnTo>
                  <a:pt x="665" y="412"/>
                </a:lnTo>
                <a:lnTo>
                  <a:pt x="665" y="412"/>
                </a:lnTo>
                <a:lnTo>
                  <a:pt x="665" y="412"/>
                </a:lnTo>
                <a:lnTo>
                  <a:pt x="665" y="414"/>
                </a:lnTo>
                <a:lnTo>
                  <a:pt x="665" y="414"/>
                </a:lnTo>
                <a:lnTo>
                  <a:pt x="665" y="416"/>
                </a:lnTo>
                <a:lnTo>
                  <a:pt x="665" y="416"/>
                </a:lnTo>
                <a:lnTo>
                  <a:pt x="667" y="417"/>
                </a:lnTo>
                <a:lnTo>
                  <a:pt x="667" y="419"/>
                </a:lnTo>
                <a:lnTo>
                  <a:pt x="667" y="419"/>
                </a:lnTo>
                <a:lnTo>
                  <a:pt x="667" y="419"/>
                </a:lnTo>
                <a:lnTo>
                  <a:pt x="667" y="421"/>
                </a:lnTo>
                <a:lnTo>
                  <a:pt x="667" y="421"/>
                </a:lnTo>
                <a:lnTo>
                  <a:pt x="669" y="422"/>
                </a:lnTo>
                <a:lnTo>
                  <a:pt x="670" y="422"/>
                </a:lnTo>
                <a:lnTo>
                  <a:pt x="670" y="422"/>
                </a:lnTo>
                <a:lnTo>
                  <a:pt x="670" y="424"/>
                </a:lnTo>
                <a:lnTo>
                  <a:pt x="670" y="424"/>
                </a:lnTo>
                <a:lnTo>
                  <a:pt x="669" y="426"/>
                </a:lnTo>
                <a:lnTo>
                  <a:pt x="669" y="427"/>
                </a:lnTo>
                <a:lnTo>
                  <a:pt x="669" y="429"/>
                </a:lnTo>
                <a:lnTo>
                  <a:pt x="669" y="429"/>
                </a:lnTo>
                <a:lnTo>
                  <a:pt x="669" y="429"/>
                </a:lnTo>
                <a:lnTo>
                  <a:pt x="667" y="431"/>
                </a:lnTo>
                <a:lnTo>
                  <a:pt x="667" y="432"/>
                </a:lnTo>
                <a:lnTo>
                  <a:pt x="667" y="434"/>
                </a:lnTo>
                <a:lnTo>
                  <a:pt x="667" y="434"/>
                </a:lnTo>
                <a:lnTo>
                  <a:pt x="667" y="434"/>
                </a:lnTo>
                <a:lnTo>
                  <a:pt x="665" y="434"/>
                </a:lnTo>
                <a:lnTo>
                  <a:pt x="665" y="436"/>
                </a:lnTo>
                <a:lnTo>
                  <a:pt x="665" y="436"/>
                </a:lnTo>
                <a:lnTo>
                  <a:pt x="665" y="436"/>
                </a:lnTo>
                <a:lnTo>
                  <a:pt x="665" y="436"/>
                </a:lnTo>
                <a:lnTo>
                  <a:pt x="665" y="438"/>
                </a:lnTo>
                <a:lnTo>
                  <a:pt x="665" y="438"/>
                </a:lnTo>
                <a:lnTo>
                  <a:pt x="667" y="438"/>
                </a:lnTo>
                <a:lnTo>
                  <a:pt x="667" y="439"/>
                </a:lnTo>
                <a:lnTo>
                  <a:pt x="667" y="439"/>
                </a:lnTo>
                <a:lnTo>
                  <a:pt x="667" y="439"/>
                </a:lnTo>
                <a:lnTo>
                  <a:pt x="667" y="441"/>
                </a:lnTo>
                <a:lnTo>
                  <a:pt x="667" y="441"/>
                </a:lnTo>
                <a:lnTo>
                  <a:pt x="667" y="443"/>
                </a:lnTo>
                <a:lnTo>
                  <a:pt x="665" y="443"/>
                </a:lnTo>
                <a:lnTo>
                  <a:pt x="664" y="446"/>
                </a:lnTo>
                <a:lnTo>
                  <a:pt x="662" y="449"/>
                </a:lnTo>
                <a:lnTo>
                  <a:pt x="662" y="451"/>
                </a:lnTo>
                <a:lnTo>
                  <a:pt x="662" y="451"/>
                </a:lnTo>
                <a:lnTo>
                  <a:pt x="660" y="453"/>
                </a:lnTo>
                <a:lnTo>
                  <a:pt x="660" y="454"/>
                </a:lnTo>
                <a:lnTo>
                  <a:pt x="660" y="456"/>
                </a:lnTo>
                <a:lnTo>
                  <a:pt x="660" y="456"/>
                </a:lnTo>
                <a:lnTo>
                  <a:pt x="662" y="458"/>
                </a:lnTo>
                <a:lnTo>
                  <a:pt x="662" y="458"/>
                </a:lnTo>
                <a:lnTo>
                  <a:pt x="662" y="459"/>
                </a:lnTo>
                <a:lnTo>
                  <a:pt x="662" y="459"/>
                </a:lnTo>
                <a:lnTo>
                  <a:pt x="662" y="461"/>
                </a:lnTo>
                <a:lnTo>
                  <a:pt x="664" y="461"/>
                </a:lnTo>
                <a:lnTo>
                  <a:pt x="664" y="461"/>
                </a:lnTo>
                <a:lnTo>
                  <a:pt x="664" y="461"/>
                </a:lnTo>
                <a:lnTo>
                  <a:pt x="664" y="463"/>
                </a:lnTo>
                <a:lnTo>
                  <a:pt x="664" y="463"/>
                </a:lnTo>
                <a:lnTo>
                  <a:pt x="664" y="464"/>
                </a:lnTo>
                <a:lnTo>
                  <a:pt x="664" y="466"/>
                </a:lnTo>
                <a:lnTo>
                  <a:pt x="662" y="466"/>
                </a:lnTo>
                <a:lnTo>
                  <a:pt x="660" y="469"/>
                </a:lnTo>
                <a:lnTo>
                  <a:pt x="660" y="469"/>
                </a:lnTo>
                <a:lnTo>
                  <a:pt x="660" y="473"/>
                </a:lnTo>
                <a:lnTo>
                  <a:pt x="658" y="475"/>
                </a:lnTo>
                <a:lnTo>
                  <a:pt x="658" y="475"/>
                </a:lnTo>
                <a:lnTo>
                  <a:pt x="657" y="476"/>
                </a:lnTo>
                <a:lnTo>
                  <a:pt x="657" y="476"/>
                </a:lnTo>
                <a:lnTo>
                  <a:pt x="657" y="476"/>
                </a:lnTo>
                <a:lnTo>
                  <a:pt x="657" y="478"/>
                </a:lnTo>
                <a:lnTo>
                  <a:pt x="657" y="480"/>
                </a:lnTo>
                <a:lnTo>
                  <a:pt x="657" y="480"/>
                </a:lnTo>
                <a:lnTo>
                  <a:pt x="655" y="480"/>
                </a:lnTo>
                <a:lnTo>
                  <a:pt x="655" y="481"/>
                </a:lnTo>
                <a:lnTo>
                  <a:pt x="653" y="481"/>
                </a:lnTo>
                <a:lnTo>
                  <a:pt x="653" y="483"/>
                </a:lnTo>
                <a:lnTo>
                  <a:pt x="653" y="483"/>
                </a:lnTo>
                <a:lnTo>
                  <a:pt x="653" y="483"/>
                </a:lnTo>
                <a:lnTo>
                  <a:pt x="655" y="485"/>
                </a:lnTo>
                <a:lnTo>
                  <a:pt x="655" y="485"/>
                </a:lnTo>
                <a:lnTo>
                  <a:pt x="658" y="485"/>
                </a:lnTo>
                <a:lnTo>
                  <a:pt x="658" y="485"/>
                </a:lnTo>
                <a:lnTo>
                  <a:pt x="658" y="486"/>
                </a:lnTo>
                <a:lnTo>
                  <a:pt x="658" y="486"/>
                </a:lnTo>
                <a:lnTo>
                  <a:pt x="658" y="488"/>
                </a:lnTo>
                <a:lnTo>
                  <a:pt x="658" y="488"/>
                </a:lnTo>
                <a:lnTo>
                  <a:pt x="658" y="488"/>
                </a:lnTo>
                <a:lnTo>
                  <a:pt x="657" y="488"/>
                </a:lnTo>
                <a:lnTo>
                  <a:pt x="655" y="491"/>
                </a:lnTo>
                <a:lnTo>
                  <a:pt x="655" y="491"/>
                </a:lnTo>
                <a:lnTo>
                  <a:pt x="655" y="493"/>
                </a:lnTo>
                <a:lnTo>
                  <a:pt x="655" y="495"/>
                </a:lnTo>
                <a:lnTo>
                  <a:pt x="655" y="495"/>
                </a:lnTo>
                <a:lnTo>
                  <a:pt x="655" y="495"/>
                </a:lnTo>
                <a:lnTo>
                  <a:pt x="655" y="496"/>
                </a:lnTo>
                <a:lnTo>
                  <a:pt x="657" y="496"/>
                </a:lnTo>
                <a:lnTo>
                  <a:pt x="657" y="496"/>
                </a:lnTo>
                <a:lnTo>
                  <a:pt x="658" y="496"/>
                </a:lnTo>
                <a:lnTo>
                  <a:pt x="662" y="496"/>
                </a:lnTo>
                <a:lnTo>
                  <a:pt x="664" y="498"/>
                </a:lnTo>
                <a:lnTo>
                  <a:pt x="665" y="498"/>
                </a:lnTo>
                <a:lnTo>
                  <a:pt x="667" y="496"/>
                </a:lnTo>
                <a:lnTo>
                  <a:pt x="669" y="496"/>
                </a:lnTo>
                <a:lnTo>
                  <a:pt x="669" y="496"/>
                </a:lnTo>
                <a:lnTo>
                  <a:pt x="669" y="496"/>
                </a:lnTo>
                <a:lnTo>
                  <a:pt x="669" y="498"/>
                </a:lnTo>
                <a:lnTo>
                  <a:pt x="669" y="500"/>
                </a:lnTo>
                <a:lnTo>
                  <a:pt x="669" y="500"/>
                </a:lnTo>
                <a:lnTo>
                  <a:pt x="669" y="500"/>
                </a:lnTo>
                <a:lnTo>
                  <a:pt x="669" y="500"/>
                </a:lnTo>
                <a:lnTo>
                  <a:pt x="669" y="501"/>
                </a:lnTo>
                <a:lnTo>
                  <a:pt x="669" y="501"/>
                </a:lnTo>
                <a:lnTo>
                  <a:pt x="669" y="501"/>
                </a:lnTo>
                <a:lnTo>
                  <a:pt x="670" y="503"/>
                </a:lnTo>
                <a:lnTo>
                  <a:pt x="670" y="503"/>
                </a:lnTo>
                <a:lnTo>
                  <a:pt x="670" y="503"/>
                </a:lnTo>
                <a:lnTo>
                  <a:pt x="670" y="505"/>
                </a:lnTo>
                <a:lnTo>
                  <a:pt x="670" y="505"/>
                </a:lnTo>
                <a:lnTo>
                  <a:pt x="670" y="506"/>
                </a:lnTo>
                <a:lnTo>
                  <a:pt x="670" y="506"/>
                </a:lnTo>
                <a:lnTo>
                  <a:pt x="670" y="506"/>
                </a:lnTo>
                <a:lnTo>
                  <a:pt x="672" y="508"/>
                </a:lnTo>
                <a:lnTo>
                  <a:pt x="672" y="508"/>
                </a:lnTo>
                <a:lnTo>
                  <a:pt x="674" y="508"/>
                </a:lnTo>
                <a:lnTo>
                  <a:pt x="675" y="508"/>
                </a:lnTo>
                <a:lnTo>
                  <a:pt x="675" y="508"/>
                </a:lnTo>
                <a:lnTo>
                  <a:pt x="675" y="508"/>
                </a:lnTo>
                <a:lnTo>
                  <a:pt x="677" y="510"/>
                </a:lnTo>
                <a:lnTo>
                  <a:pt x="677" y="510"/>
                </a:lnTo>
                <a:lnTo>
                  <a:pt x="677" y="511"/>
                </a:lnTo>
                <a:lnTo>
                  <a:pt x="677" y="515"/>
                </a:lnTo>
                <a:lnTo>
                  <a:pt x="677" y="517"/>
                </a:lnTo>
                <a:lnTo>
                  <a:pt x="677" y="517"/>
                </a:lnTo>
                <a:lnTo>
                  <a:pt x="679" y="518"/>
                </a:lnTo>
                <a:lnTo>
                  <a:pt x="679" y="518"/>
                </a:lnTo>
                <a:lnTo>
                  <a:pt x="679" y="518"/>
                </a:lnTo>
                <a:lnTo>
                  <a:pt x="679" y="518"/>
                </a:lnTo>
                <a:lnTo>
                  <a:pt x="680" y="518"/>
                </a:lnTo>
                <a:lnTo>
                  <a:pt x="680" y="517"/>
                </a:lnTo>
                <a:lnTo>
                  <a:pt x="680" y="517"/>
                </a:lnTo>
                <a:lnTo>
                  <a:pt x="682" y="517"/>
                </a:lnTo>
                <a:lnTo>
                  <a:pt x="682" y="517"/>
                </a:lnTo>
                <a:lnTo>
                  <a:pt x="684" y="517"/>
                </a:lnTo>
                <a:lnTo>
                  <a:pt x="684" y="517"/>
                </a:lnTo>
                <a:lnTo>
                  <a:pt x="684" y="518"/>
                </a:lnTo>
                <a:lnTo>
                  <a:pt x="685" y="518"/>
                </a:lnTo>
                <a:lnTo>
                  <a:pt x="685" y="522"/>
                </a:lnTo>
                <a:lnTo>
                  <a:pt x="687" y="523"/>
                </a:lnTo>
                <a:lnTo>
                  <a:pt x="687" y="523"/>
                </a:lnTo>
                <a:lnTo>
                  <a:pt x="687" y="523"/>
                </a:lnTo>
                <a:lnTo>
                  <a:pt x="689" y="525"/>
                </a:lnTo>
                <a:lnTo>
                  <a:pt x="689" y="525"/>
                </a:lnTo>
                <a:lnTo>
                  <a:pt x="689" y="525"/>
                </a:lnTo>
                <a:lnTo>
                  <a:pt x="689" y="523"/>
                </a:lnTo>
                <a:lnTo>
                  <a:pt x="690" y="522"/>
                </a:lnTo>
                <a:lnTo>
                  <a:pt x="690" y="522"/>
                </a:lnTo>
                <a:lnTo>
                  <a:pt x="692" y="522"/>
                </a:lnTo>
                <a:lnTo>
                  <a:pt x="697" y="522"/>
                </a:lnTo>
                <a:lnTo>
                  <a:pt x="699" y="522"/>
                </a:lnTo>
                <a:lnTo>
                  <a:pt x="699" y="522"/>
                </a:lnTo>
                <a:lnTo>
                  <a:pt x="699" y="522"/>
                </a:lnTo>
                <a:lnTo>
                  <a:pt x="704" y="522"/>
                </a:lnTo>
                <a:lnTo>
                  <a:pt x="706" y="522"/>
                </a:lnTo>
                <a:lnTo>
                  <a:pt x="707" y="522"/>
                </a:lnTo>
                <a:lnTo>
                  <a:pt x="711" y="520"/>
                </a:lnTo>
                <a:lnTo>
                  <a:pt x="711" y="520"/>
                </a:lnTo>
                <a:lnTo>
                  <a:pt x="712" y="520"/>
                </a:lnTo>
                <a:lnTo>
                  <a:pt x="712" y="518"/>
                </a:lnTo>
                <a:lnTo>
                  <a:pt x="712" y="517"/>
                </a:lnTo>
                <a:lnTo>
                  <a:pt x="712" y="517"/>
                </a:lnTo>
                <a:lnTo>
                  <a:pt x="714" y="517"/>
                </a:lnTo>
                <a:lnTo>
                  <a:pt x="714" y="515"/>
                </a:lnTo>
                <a:lnTo>
                  <a:pt x="714" y="515"/>
                </a:lnTo>
                <a:lnTo>
                  <a:pt x="719" y="515"/>
                </a:lnTo>
                <a:lnTo>
                  <a:pt x="721" y="515"/>
                </a:lnTo>
                <a:lnTo>
                  <a:pt x="721" y="513"/>
                </a:lnTo>
                <a:lnTo>
                  <a:pt x="722" y="511"/>
                </a:lnTo>
                <a:lnTo>
                  <a:pt x="722" y="511"/>
                </a:lnTo>
                <a:lnTo>
                  <a:pt x="722" y="510"/>
                </a:lnTo>
                <a:lnTo>
                  <a:pt x="722" y="510"/>
                </a:lnTo>
                <a:lnTo>
                  <a:pt x="722" y="510"/>
                </a:lnTo>
                <a:lnTo>
                  <a:pt x="722" y="508"/>
                </a:lnTo>
                <a:lnTo>
                  <a:pt x="722" y="508"/>
                </a:lnTo>
                <a:lnTo>
                  <a:pt x="722" y="508"/>
                </a:lnTo>
                <a:lnTo>
                  <a:pt x="722" y="508"/>
                </a:lnTo>
                <a:lnTo>
                  <a:pt x="722" y="506"/>
                </a:lnTo>
                <a:lnTo>
                  <a:pt x="722" y="506"/>
                </a:lnTo>
                <a:lnTo>
                  <a:pt x="722" y="506"/>
                </a:lnTo>
                <a:lnTo>
                  <a:pt x="724" y="505"/>
                </a:lnTo>
                <a:lnTo>
                  <a:pt x="724" y="505"/>
                </a:lnTo>
                <a:lnTo>
                  <a:pt x="724" y="505"/>
                </a:lnTo>
                <a:lnTo>
                  <a:pt x="724" y="503"/>
                </a:lnTo>
                <a:lnTo>
                  <a:pt x="724" y="503"/>
                </a:lnTo>
                <a:lnTo>
                  <a:pt x="722" y="501"/>
                </a:lnTo>
                <a:lnTo>
                  <a:pt x="722" y="501"/>
                </a:lnTo>
                <a:lnTo>
                  <a:pt x="722" y="500"/>
                </a:lnTo>
                <a:lnTo>
                  <a:pt x="722" y="500"/>
                </a:lnTo>
                <a:lnTo>
                  <a:pt x="722" y="500"/>
                </a:lnTo>
                <a:lnTo>
                  <a:pt x="722" y="498"/>
                </a:lnTo>
                <a:lnTo>
                  <a:pt x="722" y="498"/>
                </a:lnTo>
                <a:lnTo>
                  <a:pt x="722" y="498"/>
                </a:lnTo>
                <a:lnTo>
                  <a:pt x="724" y="498"/>
                </a:lnTo>
                <a:lnTo>
                  <a:pt x="724" y="496"/>
                </a:lnTo>
                <a:lnTo>
                  <a:pt x="726" y="496"/>
                </a:lnTo>
                <a:lnTo>
                  <a:pt x="726" y="496"/>
                </a:lnTo>
                <a:lnTo>
                  <a:pt x="726" y="495"/>
                </a:lnTo>
                <a:lnTo>
                  <a:pt x="726" y="495"/>
                </a:lnTo>
                <a:lnTo>
                  <a:pt x="726" y="493"/>
                </a:lnTo>
                <a:lnTo>
                  <a:pt x="726" y="493"/>
                </a:lnTo>
                <a:lnTo>
                  <a:pt x="727" y="491"/>
                </a:lnTo>
                <a:lnTo>
                  <a:pt x="727" y="491"/>
                </a:lnTo>
                <a:lnTo>
                  <a:pt x="729" y="491"/>
                </a:lnTo>
                <a:lnTo>
                  <a:pt x="734" y="490"/>
                </a:lnTo>
                <a:lnTo>
                  <a:pt x="737" y="491"/>
                </a:lnTo>
                <a:lnTo>
                  <a:pt x="739" y="491"/>
                </a:lnTo>
                <a:lnTo>
                  <a:pt x="739" y="491"/>
                </a:lnTo>
                <a:lnTo>
                  <a:pt x="741" y="491"/>
                </a:lnTo>
                <a:lnTo>
                  <a:pt x="741" y="493"/>
                </a:lnTo>
                <a:lnTo>
                  <a:pt x="743" y="493"/>
                </a:lnTo>
                <a:lnTo>
                  <a:pt x="743" y="493"/>
                </a:lnTo>
                <a:lnTo>
                  <a:pt x="743" y="493"/>
                </a:lnTo>
                <a:lnTo>
                  <a:pt x="743" y="493"/>
                </a:lnTo>
                <a:lnTo>
                  <a:pt x="744" y="493"/>
                </a:lnTo>
                <a:lnTo>
                  <a:pt x="744" y="493"/>
                </a:lnTo>
                <a:lnTo>
                  <a:pt x="744" y="491"/>
                </a:lnTo>
                <a:lnTo>
                  <a:pt x="746" y="490"/>
                </a:lnTo>
                <a:lnTo>
                  <a:pt x="746" y="490"/>
                </a:lnTo>
                <a:lnTo>
                  <a:pt x="746" y="490"/>
                </a:lnTo>
                <a:lnTo>
                  <a:pt x="748" y="490"/>
                </a:lnTo>
                <a:lnTo>
                  <a:pt x="748" y="490"/>
                </a:lnTo>
                <a:lnTo>
                  <a:pt x="748" y="490"/>
                </a:lnTo>
                <a:lnTo>
                  <a:pt x="749" y="491"/>
                </a:lnTo>
                <a:lnTo>
                  <a:pt x="749" y="493"/>
                </a:lnTo>
                <a:lnTo>
                  <a:pt x="751" y="495"/>
                </a:lnTo>
                <a:lnTo>
                  <a:pt x="753" y="495"/>
                </a:lnTo>
                <a:lnTo>
                  <a:pt x="753" y="493"/>
                </a:lnTo>
                <a:lnTo>
                  <a:pt x="754" y="493"/>
                </a:lnTo>
                <a:lnTo>
                  <a:pt x="754" y="491"/>
                </a:lnTo>
                <a:lnTo>
                  <a:pt x="754" y="491"/>
                </a:lnTo>
                <a:lnTo>
                  <a:pt x="754" y="491"/>
                </a:lnTo>
                <a:lnTo>
                  <a:pt x="754" y="490"/>
                </a:lnTo>
                <a:lnTo>
                  <a:pt x="754" y="490"/>
                </a:lnTo>
                <a:lnTo>
                  <a:pt x="756" y="490"/>
                </a:lnTo>
                <a:lnTo>
                  <a:pt x="756" y="488"/>
                </a:lnTo>
                <a:lnTo>
                  <a:pt x="756" y="488"/>
                </a:lnTo>
                <a:lnTo>
                  <a:pt x="758" y="486"/>
                </a:lnTo>
                <a:lnTo>
                  <a:pt x="758" y="486"/>
                </a:lnTo>
                <a:lnTo>
                  <a:pt x="758" y="486"/>
                </a:lnTo>
                <a:lnTo>
                  <a:pt x="763" y="485"/>
                </a:lnTo>
                <a:lnTo>
                  <a:pt x="766" y="485"/>
                </a:lnTo>
                <a:lnTo>
                  <a:pt x="766" y="485"/>
                </a:lnTo>
                <a:lnTo>
                  <a:pt x="768" y="485"/>
                </a:lnTo>
                <a:lnTo>
                  <a:pt x="768" y="485"/>
                </a:lnTo>
                <a:lnTo>
                  <a:pt x="768" y="485"/>
                </a:lnTo>
                <a:lnTo>
                  <a:pt x="768" y="486"/>
                </a:lnTo>
                <a:lnTo>
                  <a:pt x="768" y="486"/>
                </a:lnTo>
                <a:lnTo>
                  <a:pt x="768" y="486"/>
                </a:lnTo>
                <a:lnTo>
                  <a:pt x="771" y="488"/>
                </a:lnTo>
                <a:lnTo>
                  <a:pt x="771" y="488"/>
                </a:lnTo>
                <a:lnTo>
                  <a:pt x="773" y="488"/>
                </a:lnTo>
                <a:lnTo>
                  <a:pt x="774" y="488"/>
                </a:lnTo>
                <a:lnTo>
                  <a:pt x="774" y="488"/>
                </a:lnTo>
                <a:lnTo>
                  <a:pt x="774" y="488"/>
                </a:lnTo>
                <a:lnTo>
                  <a:pt x="776" y="486"/>
                </a:lnTo>
                <a:lnTo>
                  <a:pt x="780" y="483"/>
                </a:lnTo>
                <a:lnTo>
                  <a:pt x="780" y="481"/>
                </a:lnTo>
                <a:lnTo>
                  <a:pt x="780" y="481"/>
                </a:lnTo>
                <a:lnTo>
                  <a:pt x="781" y="481"/>
                </a:lnTo>
                <a:lnTo>
                  <a:pt x="786" y="480"/>
                </a:lnTo>
                <a:lnTo>
                  <a:pt x="788" y="480"/>
                </a:lnTo>
                <a:lnTo>
                  <a:pt x="788" y="480"/>
                </a:lnTo>
                <a:lnTo>
                  <a:pt x="790" y="478"/>
                </a:lnTo>
                <a:lnTo>
                  <a:pt x="790" y="478"/>
                </a:lnTo>
                <a:lnTo>
                  <a:pt x="790" y="478"/>
                </a:lnTo>
                <a:lnTo>
                  <a:pt x="790" y="475"/>
                </a:lnTo>
                <a:lnTo>
                  <a:pt x="790" y="473"/>
                </a:lnTo>
                <a:lnTo>
                  <a:pt x="790" y="473"/>
                </a:lnTo>
                <a:lnTo>
                  <a:pt x="790" y="473"/>
                </a:lnTo>
                <a:lnTo>
                  <a:pt x="795" y="466"/>
                </a:lnTo>
                <a:lnTo>
                  <a:pt x="795" y="466"/>
                </a:lnTo>
                <a:lnTo>
                  <a:pt x="795" y="466"/>
                </a:lnTo>
                <a:lnTo>
                  <a:pt x="795" y="464"/>
                </a:lnTo>
                <a:lnTo>
                  <a:pt x="795" y="463"/>
                </a:lnTo>
                <a:lnTo>
                  <a:pt x="798" y="458"/>
                </a:lnTo>
                <a:lnTo>
                  <a:pt x="798" y="456"/>
                </a:lnTo>
                <a:lnTo>
                  <a:pt x="800" y="454"/>
                </a:lnTo>
                <a:lnTo>
                  <a:pt x="801" y="454"/>
                </a:lnTo>
                <a:lnTo>
                  <a:pt x="801" y="454"/>
                </a:lnTo>
                <a:lnTo>
                  <a:pt x="801" y="456"/>
                </a:lnTo>
                <a:lnTo>
                  <a:pt x="801" y="456"/>
                </a:lnTo>
                <a:lnTo>
                  <a:pt x="801" y="458"/>
                </a:lnTo>
                <a:lnTo>
                  <a:pt x="801" y="458"/>
                </a:lnTo>
                <a:lnTo>
                  <a:pt x="801" y="458"/>
                </a:lnTo>
                <a:lnTo>
                  <a:pt x="803" y="459"/>
                </a:lnTo>
                <a:lnTo>
                  <a:pt x="805" y="461"/>
                </a:lnTo>
                <a:lnTo>
                  <a:pt x="805" y="461"/>
                </a:lnTo>
                <a:lnTo>
                  <a:pt x="805" y="461"/>
                </a:lnTo>
                <a:lnTo>
                  <a:pt x="805" y="463"/>
                </a:lnTo>
                <a:lnTo>
                  <a:pt x="805" y="463"/>
                </a:lnTo>
                <a:lnTo>
                  <a:pt x="805" y="463"/>
                </a:lnTo>
                <a:lnTo>
                  <a:pt x="805" y="464"/>
                </a:lnTo>
                <a:lnTo>
                  <a:pt x="805" y="466"/>
                </a:lnTo>
                <a:lnTo>
                  <a:pt x="803" y="468"/>
                </a:lnTo>
                <a:lnTo>
                  <a:pt x="803" y="468"/>
                </a:lnTo>
                <a:lnTo>
                  <a:pt x="803" y="468"/>
                </a:lnTo>
                <a:lnTo>
                  <a:pt x="805" y="469"/>
                </a:lnTo>
                <a:lnTo>
                  <a:pt x="805" y="469"/>
                </a:lnTo>
                <a:lnTo>
                  <a:pt x="805" y="469"/>
                </a:lnTo>
                <a:lnTo>
                  <a:pt x="805" y="469"/>
                </a:lnTo>
                <a:lnTo>
                  <a:pt x="805" y="471"/>
                </a:lnTo>
                <a:lnTo>
                  <a:pt x="805" y="471"/>
                </a:lnTo>
                <a:lnTo>
                  <a:pt x="805" y="473"/>
                </a:lnTo>
                <a:lnTo>
                  <a:pt x="805" y="473"/>
                </a:lnTo>
                <a:lnTo>
                  <a:pt x="805" y="475"/>
                </a:lnTo>
                <a:lnTo>
                  <a:pt x="806" y="475"/>
                </a:lnTo>
                <a:lnTo>
                  <a:pt x="806" y="475"/>
                </a:lnTo>
                <a:lnTo>
                  <a:pt x="808" y="473"/>
                </a:lnTo>
                <a:lnTo>
                  <a:pt x="811" y="469"/>
                </a:lnTo>
                <a:lnTo>
                  <a:pt x="818" y="471"/>
                </a:lnTo>
                <a:lnTo>
                  <a:pt x="822" y="469"/>
                </a:lnTo>
                <a:lnTo>
                  <a:pt x="822" y="469"/>
                </a:lnTo>
                <a:lnTo>
                  <a:pt x="822" y="469"/>
                </a:lnTo>
                <a:lnTo>
                  <a:pt x="823" y="471"/>
                </a:lnTo>
                <a:lnTo>
                  <a:pt x="823" y="473"/>
                </a:lnTo>
                <a:lnTo>
                  <a:pt x="823" y="473"/>
                </a:lnTo>
                <a:lnTo>
                  <a:pt x="823" y="475"/>
                </a:lnTo>
                <a:lnTo>
                  <a:pt x="823" y="475"/>
                </a:lnTo>
                <a:lnTo>
                  <a:pt x="822" y="475"/>
                </a:lnTo>
                <a:lnTo>
                  <a:pt x="822" y="475"/>
                </a:lnTo>
                <a:lnTo>
                  <a:pt x="822" y="475"/>
                </a:lnTo>
                <a:lnTo>
                  <a:pt x="820" y="476"/>
                </a:lnTo>
                <a:lnTo>
                  <a:pt x="820" y="476"/>
                </a:lnTo>
                <a:lnTo>
                  <a:pt x="820" y="476"/>
                </a:lnTo>
                <a:lnTo>
                  <a:pt x="820" y="478"/>
                </a:lnTo>
                <a:lnTo>
                  <a:pt x="820" y="478"/>
                </a:lnTo>
                <a:lnTo>
                  <a:pt x="818" y="478"/>
                </a:lnTo>
                <a:lnTo>
                  <a:pt x="818" y="478"/>
                </a:lnTo>
                <a:lnTo>
                  <a:pt x="818" y="480"/>
                </a:lnTo>
                <a:lnTo>
                  <a:pt x="818" y="481"/>
                </a:lnTo>
                <a:lnTo>
                  <a:pt x="816" y="485"/>
                </a:lnTo>
                <a:lnTo>
                  <a:pt x="816" y="486"/>
                </a:lnTo>
                <a:lnTo>
                  <a:pt x="816" y="486"/>
                </a:lnTo>
                <a:lnTo>
                  <a:pt x="816" y="486"/>
                </a:lnTo>
                <a:lnTo>
                  <a:pt x="816" y="486"/>
                </a:lnTo>
                <a:lnTo>
                  <a:pt x="816" y="488"/>
                </a:lnTo>
                <a:lnTo>
                  <a:pt x="816" y="488"/>
                </a:lnTo>
                <a:lnTo>
                  <a:pt x="816" y="490"/>
                </a:lnTo>
                <a:lnTo>
                  <a:pt x="816" y="490"/>
                </a:lnTo>
                <a:lnTo>
                  <a:pt x="816" y="490"/>
                </a:lnTo>
                <a:lnTo>
                  <a:pt x="816" y="493"/>
                </a:lnTo>
                <a:lnTo>
                  <a:pt x="816" y="493"/>
                </a:lnTo>
                <a:lnTo>
                  <a:pt x="816" y="495"/>
                </a:lnTo>
                <a:lnTo>
                  <a:pt x="818" y="495"/>
                </a:lnTo>
                <a:lnTo>
                  <a:pt x="818" y="496"/>
                </a:lnTo>
                <a:lnTo>
                  <a:pt x="818" y="496"/>
                </a:lnTo>
                <a:lnTo>
                  <a:pt x="818" y="498"/>
                </a:lnTo>
                <a:lnTo>
                  <a:pt x="818" y="498"/>
                </a:lnTo>
                <a:lnTo>
                  <a:pt x="818" y="500"/>
                </a:lnTo>
                <a:lnTo>
                  <a:pt x="818" y="500"/>
                </a:lnTo>
                <a:lnTo>
                  <a:pt x="818" y="500"/>
                </a:lnTo>
                <a:lnTo>
                  <a:pt x="818" y="501"/>
                </a:lnTo>
                <a:lnTo>
                  <a:pt x="818" y="501"/>
                </a:lnTo>
                <a:lnTo>
                  <a:pt x="818" y="501"/>
                </a:lnTo>
                <a:lnTo>
                  <a:pt x="818" y="503"/>
                </a:lnTo>
                <a:lnTo>
                  <a:pt x="820" y="506"/>
                </a:lnTo>
                <a:lnTo>
                  <a:pt x="820" y="508"/>
                </a:lnTo>
                <a:lnTo>
                  <a:pt x="820" y="508"/>
                </a:lnTo>
                <a:lnTo>
                  <a:pt x="820" y="508"/>
                </a:lnTo>
                <a:lnTo>
                  <a:pt x="820" y="510"/>
                </a:lnTo>
                <a:lnTo>
                  <a:pt x="822" y="510"/>
                </a:lnTo>
                <a:lnTo>
                  <a:pt x="822" y="510"/>
                </a:lnTo>
                <a:lnTo>
                  <a:pt x="820" y="510"/>
                </a:lnTo>
                <a:lnTo>
                  <a:pt x="820" y="510"/>
                </a:lnTo>
                <a:lnTo>
                  <a:pt x="822" y="511"/>
                </a:lnTo>
                <a:lnTo>
                  <a:pt x="822" y="511"/>
                </a:lnTo>
                <a:lnTo>
                  <a:pt x="822" y="513"/>
                </a:lnTo>
                <a:lnTo>
                  <a:pt x="822" y="513"/>
                </a:lnTo>
                <a:lnTo>
                  <a:pt x="823" y="513"/>
                </a:lnTo>
                <a:lnTo>
                  <a:pt x="823" y="513"/>
                </a:lnTo>
                <a:lnTo>
                  <a:pt x="823" y="513"/>
                </a:lnTo>
                <a:lnTo>
                  <a:pt x="823" y="513"/>
                </a:lnTo>
                <a:lnTo>
                  <a:pt x="823" y="513"/>
                </a:lnTo>
                <a:lnTo>
                  <a:pt x="825" y="508"/>
                </a:lnTo>
                <a:lnTo>
                  <a:pt x="827" y="505"/>
                </a:lnTo>
                <a:lnTo>
                  <a:pt x="827" y="503"/>
                </a:lnTo>
                <a:lnTo>
                  <a:pt x="827" y="503"/>
                </a:lnTo>
                <a:lnTo>
                  <a:pt x="825" y="501"/>
                </a:lnTo>
                <a:lnTo>
                  <a:pt x="823" y="498"/>
                </a:lnTo>
                <a:lnTo>
                  <a:pt x="823" y="498"/>
                </a:lnTo>
                <a:lnTo>
                  <a:pt x="823" y="498"/>
                </a:lnTo>
                <a:lnTo>
                  <a:pt x="823" y="496"/>
                </a:lnTo>
                <a:lnTo>
                  <a:pt x="823" y="495"/>
                </a:lnTo>
                <a:lnTo>
                  <a:pt x="823" y="495"/>
                </a:lnTo>
                <a:lnTo>
                  <a:pt x="823" y="495"/>
                </a:lnTo>
                <a:lnTo>
                  <a:pt x="823" y="493"/>
                </a:lnTo>
                <a:lnTo>
                  <a:pt x="823" y="493"/>
                </a:lnTo>
                <a:lnTo>
                  <a:pt x="823" y="495"/>
                </a:lnTo>
                <a:lnTo>
                  <a:pt x="825" y="496"/>
                </a:lnTo>
                <a:lnTo>
                  <a:pt x="827" y="496"/>
                </a:lnTo>
                <a:lnTo>
                  <a:pt x="827" y="496"/>
                </a:lnTo>
                <a:lnTo>
                  <a:pt x="827" y="496"/>
                </a:lnTo>
                <a:lnTo>
                  <a:pt x="828" y="496"/>
                </a:lnTo>
                <a:lnTo>
                  <a:pt x="828" y="495"/>
                </a:lnTo>
                <a:lnTo>
                  <a:pt x="830" y="493"/>
                </a:lnTo>
                <a:lnTo>
                  <a:pt x="830" y="493"/>
                </a:lnTo>
                <a:lnTo>
                  <a:pt x="830" y="491"/>
                </a:lnTo>
                <a:lnTo>
                  <a:pt x="830" y="491"/>
                </a:lnTo>
                <a:lnTo>
                  <a:pt x="833" y="488"/>
                </a:lnTo>
                <a:lnTo>
                  <a:pt x="837" y="486"/>
                </a:lnTo>
                <a:lnTo>
                  <a:pt x="837" y="486"/>
                </a:lnTo>
                <a:lnTo>
                  <a:pt x="838" y="486"/>
                </a:lnTo>
                <a:lnTo>
                  <a:pt x="838" y="483"/>
                </a:lnTo>
                <a:lnTo>
                  <a:pt x="838" y="483"/>
                </a:lnTo>
                <a:lnTo>
                  <a:pt x="840" y="483"/>
                </a:lnTo>
                <a:lnTo>
                  <a:pt x="840" y="483"/>
                </a:lnTo>
                <a:lnTo>
                  <a:pt x="842" y="483"/>
                </a:lnTo>
                <a:lnTo>
                  <a:pt x="842" y="485"/>
                </a:lnTo>
                <a:lnTo>
                  <a:pt x="842" y="483"/>
                </a:lnTo>
                <a:lnTo>
                  <a:pt x="842" y="483"/>
                </a:lnTo>
                <a:lnTo>
                  <a:pt x="843" y="483"/>
                </a:lnTo>
                <a:lnTo>
                  <a:pt x="843" y="483"/>
                </a:lnTo>
                <a:lnTo>
                  <a:pt x="847" y="481"/>
                </a:lnTo>
                <a:lnTo>
                  <a:pt x="847" y="481"/>
                </a:lnTo>
                <a:lnTo>
                  <a:pt x="848" y="480"/>
                </a:lnTo>
                <a:lnTo>
                  <a:pt x="850" y="480"/>
                </a:lnTo>
                <a:lnTo>
                  <a:pt x="850" y="480"/>
                </a:lnTo>
                <a:lnTo>
                  <a:pt x="853" y="480"/>
                </a:lnTo>
                <a:lnTo>
                  <a:pt x="853" y="480"/>
                </a:lnTo>
                <a:lnTo>
                  <a:pt x="855" y="480"/>
                </a:lnTo>
                <a:lnTo>
                  <a:pt x="857" y="478"/>
                </a:lnTo>
                <a:lnTo>
                  <a:pt x="859" y="475"/>
                </a:lnTo>
                <a:lnTo>
                  <a:pt x="860" y="473"/>
                </a:lnTo>
                <a:lnTo>
                  <a:pt x="862" y="471"/>
                </a:lnTo>
                <a:lnTo>
                  <a:pt x="862" y="469"/>
                </a:lnTo>
                <a:lnTo>
                  <a:pt x="864" y="468"/>
                </a:lnTo>
                <a:lnTo>
                  <a:pt x="864" y="466"/>
                </a:lnTo>
                <a:lnTo>
                  <a:pt x="864" y="466"/>
                </a:lnTo>
                <a:lnTo>
                  <a:pt x="864" y="466"/>
                </a:lnTo>
                <a:lnTo>
                  <a:pt x="864" y="464"/>
                </a:lnTo>
                <a:lnTo>
                  <a:pt x="864" y="464"/>
                </a:lnTo>
                <a:lnTo>
                  <a:pt x="864" y="464"/>
                </a:lnTo>
                <a:lnTo>
                  <a:pt x="864" y="461"/>
                </a:lnTo>
                <a:lnTo>
                  <a:pt x="864" y="459"/>
                </a:lnTo>
                <a:lnTo>
                  <a:pt x="862" y="459"/>
                </a:lnTo>
                <a:lnTo>
                  <a:pt x="860" y="458"/>
                </a:lnTo>
                <a:lnTo>
                  <a:pt x="860" y="458"/>
                </a:lnTo>
                <a:lnTo>
                  <a:pt x="860" y="458"/>
                </a:lnTo>
                <a:lnTo>
                  <a:pt x="860" y="456"/>
                </a:lnTo>
                <a:lnTo>
                  <a:pt x="860" y="456"/>
                </a:lnTo>
                <a:lnTo>
                  <a:pt x="860" y="454"/>
                </a:lnTo>
                <a:lnTo>
                  <a:pt x="860" y="454"/>
                </a:lnTo>
                <a:lnTo>
                  <a:pt x="860" y="453"/>
                </a:lnTo>
                <a:lnTo>
                  <a:pt x="860" y="451"/>
                </a:lnTo>
                <a:lnTo>
                  <a:pt x="862" y="451"/>
                </a:lnTo>
                <a:lnTo>
                  <a:pt x="862" y="449"/>
                </a:lnTo>
                <a:lnTo>
                  <a:pt x="864" y="449"/>
                </a:lnTo>
                <a:lnTo>
                  <a:pt x="864" y="449"/>
                </a:lnTo>
                <a:lnTo>
                  <a:pt x="865" y="444"/>
                </a:lnTo>
                <a:lnTo>
                  <a:pt x="867" y="443"/>
                </a:lnTo>
                <a:lnTo>
                  <a:pt x="867" y="443"/>
                </a:lnTo>
                <a:lnTo>
                  <a:pt x="867" y="443"/>
                </a:lnTo>
                <a:lnTo>
                  <a:pt x="865" y="443"/>
                </a:lnTo>
                <a:lnTo>
                  <a:pt x="865" y="443"/>
                </a:lnTo>
                <a:lnTo>
                  <a:pt x="865" y="441"/>
                </a:lnTo>
                <a:lnTo>
                  <a:pt x="865" y="441"/>
                </a:lnTo>
                <a:lnTo>
                  <a:pt x="865" y="441"/>
                </a:lnTo>
                <a:lnTo>
                  <a:pt x="865" y="439"/>
                </a:lnTo>
                <a:lnTo>
                  <a:pt x="865" y="439"/>
                </a:lnTo>
                <a:lnTo>
                  <a:pt x="865" y="439"/>
                </a:lnTo>
                <a:lnTo>
                  <a:pt x="865" y="439"/>
                </a:lnTo>
                <a:lnTo>
                  <a:pt x="865" y="438"/>
                </a:lnTo>
                <a:lnTo>
                  <a:pt x="865" y="438"/>
                </a:lnTo>
                <a:lnTo>
                  <a:pt x="865" y="438"/>
                </a:lnTo>
                <a:lnTo>
                  <a:pt x="867" y="436"/>
                </a:lnTo>
                <a:lnTo>
                  <a:pt x="874" y="431"/>
                </a:lnTo>
                <a:lnTo>
                  <a:pt x="874" y="427"/>
                </a:lnTo>
                <a:lnTo>
                  <a:pt x="875" y="427"/>
                </a:lnTo>
                <a:lnTo>
                  <a:pt x="875" y="427"/>
                </a:lnTo>
                <a:lnTo>
                  <a:pt x="875" y="426"/>
                </a:lnTo>
                <a:lnTo>
                  <a:pt x="875" y="426"/>
                </a:lnTo>
                <a:lnTo>
                  <a:pt x="875" y="426"/>
                </a:lnTo>
                <a:lnTo>
                  <a:pt x="875" y="424"/>
                </a:lnTo>
                <a:lnTo>
                  <a:pt x="875" y="424"/>
                </a:lnTo>
                <a:lnTo>
                  <a:pt x="875" y="424"/>
                </a:lnTo>
                <a:lnTo>
                  <a:pt x="875" y="422"/>
                </a:lnTo>
                <a:lnTo>
                  <a:pt x="875" y="424"/>
                </a:lnTo>
                <a:lnTo>
                  <a:pt x="877" y="422"/>
                </a:lnTo>
                <a:lnTo>
                  <a:pt x="877" y="422"/>
                </a:lnTo>
                <a:lnTo>
                  <a:pt x="879" y="422"/>
                </a:lnTo>
                <a:lnTo>
                  <a:pt x="879" y="422"/>
                </a:lnTo>
                <a:lnTo>
                  <a:pt x="884" y="422"/>
                </a:lnTo>
                <a:lnTo>
                  <a:pt x="884" y="422"/>
                </a:lnTo>
                <a:lnTo>
                  <a:pt x="884" y="421"/>
                </a:lnTo>
                <a:lnTo>
                  <a:pt x="884" y="421"/>
                </a:lnTo>
                <a:lnTo>
                  <a:pt x="884" y="417"/>
                </a:lnTo>
                <a:lnTo>
                  <a:pt x="884" y="416"/>
                </a:lnTo>
                <a:lnTo>
                  <a:pt x="884" y="416"/>
                </a:lnTo>
                <a:lnTo>
                  <a:pt x="889" y="414"/>
                </a:lnTo>
                <a:lnTo>
                  <a:pt x="890" y="414"/>
                </a:lnTo>
                <a:lnTo>
                  <a:pt x="890" y="412"/>
                </a:lnTo>
                <a:lnTo>
                  <a:pt x="890" y="411"/>
                </a:lnTo>
                <a:lnTo>
                  <a:pt x="892" y="409"/>
                </a:lnTo>
                <a:lnTo>
                  <a:pt x="892" y="409"/>
                </a:lnTo>
                <a:lnTo>
                  <a:pt x="892" y="407"/>
                </a:lnTo>
                <a:lnTo>
                  <a:pt x="892" y="407"/>
                </a:lnTo>
                <a:lnTo>
                  <a:pt x="892" y="406"/>
                </a:lnTo>
                <a:lnTo>
                  <a:pt x="892" y="406"/>
                </a:lnTo>
                <a:lnTo>
                  <a:pt x="892" y="406"/>
                </a:lnTo>
                <a:lnTo>
                  <a:pt x="894" y="404"/>
                </a:lnTo>
                <a:lnTo>
                  <a:pt x="894" y="404"/>
                </a:lnTo>
                <a:lnTo>
                  <a:pt x="894" y="402"/>
                </a:lnTo>
                <a:lnTo>
                  <a:pt x="894" y="401"/>
                </a:lnTo>
                <a:lnTo>
                  <a:pt x="894" y="401"/>
                </a:lnTo>
                <a:lnTo>
                  <a:pt x="894" y="401"/>
                </a:lnTo>
                <a:lnTo>
                  <a:pt x="904" y="387"/>
                </a:lnTo>
                <a:lnTo>
                  <a:pt x="904" y="387"/>
                </a:lnTo>
                <a:lnTo>
                  <a:pt x="904" y="385"/>
                </a:lnTo>
                <a:lnTo>
                  <a:pt x="904" y="385"/>
                </a:lnTo>
                <a:lnTo>
                  <a:pt x="904" y="385"/>
                </a:lnTo>
                <a:lnTo>
                  <a:pt x="904" y="385"/>
                </a:lnTo>
                <a:lnTo>
                  <a:pt x="904" y="385"/>
                </a:lnTo>
                <a:lnTo>
                  <a:pt x="904" y="384"/>
                </a:lnTo>
                <a:lnTo>
                  <a:pt x="904" y="384"/>
                </a:lnTo>
                <a:lnTo>
                  <a:pt x="902" y="382"/>
                </a:lnTo>
                <a:lnTo>
                  <a:pt x="902" y="382"/>
                </a:lnTo>
                <a:lnTo>
                  <a:pt x="902" y="382"/>
                </a:lnTo>
                <a:lnTo>
                  <a:pt x="901" y="382"/>
                </a:lnTo>
                <a:lnTo>
                  <a:pt x="901" y="377"/>
                </a:lnTo>
                <a:lnTo>
                  <a:pt x="901" y="375"/>
                </a:lnTo>
                <a:lnTo>
                  <a:pt x="901" y="375"/>
                </a:lnTo>
                <a:lnTo>
                  <a:pt x="902" y="375"/>
                </a:lnTo>
                <a:lnTo>
                  <a:pt x="904" y="374"/>
                </a:lnTo>
                <a:lnTo>
                  <a:pt x="904" y="374"/>
                </a:lnTo>
                <a:lnTo>
                  <a:pt x="904" y="372"/>
                </a:lnTo>
                <a:lnTo>
                  <a:pt x="906" y="370"/>
                </a:lnTo>
                <a:lnTo>
                  <a:pt x="906" y="365"/>
                </a:lnTo>
                <a:lnTo>
                  <a:pt x="907" y="364"/>
                </a:lnTo>
                <a:lnTo>
                  <a:pt x="907" y="364"/>
                </a:lnTo>
                <a:lnTo>
                  <a:pt x="907" y="364"/>
                </a:lnTo>
                <a:lnTo>
                  <a:pt x="909" y="364"/>
                </a:lnTo>
                <a:lnTo>
                  <a:pt x="909" y="364"/>
                </a:lnTo>
                <a:lnTo>
                  <a:pt x="909" y="364"/>
                </a:lnTo>
                <a:lnTo>
                  <a:pt x="911" y="364"/>
                </a:lnTo>
                <a:lnTo>
                  <a:pt x="912" y="365"/>
                </a:lnTo>
                <a:lnTo>
                  <a:pt x="912" y="365"/>
                </a:lnTo>
                <a:lnTo>
                  <a:pt x="912" y="365"/>
                </a:lnTo>
                <a:lnTo>
                  <a:pt x="914" y="365"/>
                </a:lnTo>
                <a:lnTo>
                  <a:pt x="914" y="365"/>
                </a:lnTo>
                <a:lnTo>
                  <a:pt x="916" y="360"/>
                </a:lnTo>
                <a:lnTo>
                  <a:pt x="921" y="355"/>
                </a:lnTo>
                <a:lnTo>
                  <a:pt x="921" y="355"/>
                </a:lnTo>
                <a:lnTo>
                  <a:pt x="921" y="353"/>
                </a:lnTo>
                <a:lnTo>
                  <a:pt x="922" y="353"/>
                </a:lnTo>
                <a:lnTo>
                  <a:pt x="922" y="352"/>
                </a:lnTo>
                <a:lnTo>
                  <a:pt x="922" y="348"/>
                </a:lnTo>
                <a:lnTo>
                  <a:pt x="922" y="347"/>
                </a:lnTo>
                <a:lnTo>
                  <a:pt x="922" y="345"/>
                </a:lnTo>
                <a:lnTo>
                  <a:pt x="922" y="343"/>
                </a:lnTo>
                <a:lnTo>
                  <a:pt x="922" y="343"/>
                </a:lnTo>
                <a:lnTo>
                  <a:pt x="924" y="343"/>
                </a:lnTo>
                <a:lnTo>
                  <a:pt x="929" y="337"/>
                </a:lnTo>
                <a:lnTo>
                  <a:pt x="936" y="332"/>
                </a:lnTo>
                <a:lnTo>
                  <a:pt x="949" y="325"/>
                </a:lnTo>
                <a:lnTo>
                  <a:pt x="949" y="325"/>
                </a:lnTo>
                <a:lnTo>
                  <a:pt x="951" y="325"/>
                </a:lnTo>
                <a:lnTo>
                  <a:pt x="951" y="325"/>
                </a:lnTo>
                <a:lnTo>
                  <a:pt x="956" y="328"/>
                </a:lnTo>
                <a:lnTo>
                  <a:pt x="958" y="328"/>
                </a:lnTo>
                <a:lnTo>
                  <a:pt x="964" y="328"/>
                </a:lnTo>
                <a:lnTo>
                  <a:pt x="966" y="328"/>
                </a:lnTo>
                <a:lnTo>
                  <a:pt x="968" y="330"/>
                </a:lnTo>
                <a:lnTo>
                  <a:pt x="968" y="330"/>
                </a:lnTo>
                <a:lnTo>
                  <a:pt x="968" y="330"/>
                </a:lnTo>
                <a:lnTo>
                  <a:pt x="968" y="332"/>
                </a:lnTo>
                <a:lnTo>
                  <a:pt x="968" y="332"/>
                </a:lnTo>
                <a:lnTo>
                  <a:pt x="968" y="332"/>
                </a:lnTo>
                <a:lnTo>
                  <a:pt x="969" y="332"/>
                </a:lnTo>
                <a:lnTo>
                  <a:pt x="969" y="332"/>
                </a:lnTo>
                <a:lnTo>
                  <a:pt x="975" y="332"/>
                </a:lnTo>
                <a:lnTo>
                  <a:pt x="978" y="333"/>
                </a:lnTo>
                <a:lnTo>
                  <a:pt x="978" y="333"/>
                </a:lnTo>
                <a:lnTo>
                  <a:pt x="980" y="333"/>
                </a:lnTo>
                <a:lnTo>
                  <a:pt x="980" y="333"/>
                </a:lnTo>
                <a:lnTo>
                  <a:pt x="981" y="332"/>
                </a:lnTo>
                <a:lnTo>
                  <a:pt x="983" y="332"/>
                </a:lnTo>
                <a:lnTo>
                  <a:pt x="995" y="332"/>
                </a:lnTo>
                <a:lnTo>
                  <a:pt x="996" y="332"/>
                </a:lnTo>
                <a:lnTo>
                  <a:pt x="998" y="333"/>
                </a:lnTo>
                <a:lnTo>
                  <a:pt x="998" y="333"/>
                </a:lnTo>
                <a:lnTo>
                  <a:pt x="1003" y="340"/>
                </a:lnTo>
                <a:lnTo>
                  <a:pt x="1005" y="340"/>
                </a:lnTo>
                <a:lnTo>
                  <a:pt x="1005" y="340"/>
                </a:lnTo>
                <a:lnTo>
                  <a:pt x="1008" y="340"/>
                </a:lnTo>
                <a:lnTo>
                  <a:pt x="1010" y="340"/>
                </a:lnTo>
                <a:lnTo>
                  <a:pt x="1010" y="342"/>
                </a:lnTo>
                <a:lnTo>
                  <a:pt x="1011" y="343"/>
                </a:lnTo>
                <a:lnTo>
                  <a:pt x="1011" y="343"/>
                </a:lnTo>
                <a:lnTo>
                  <a:pt x="1013" y="345"/>
                </a:lnTo>
                <a:lnTo>
                  <a:pt x="1017" y="347"/>
                </a:lnTo>
                <a:lnTo>
                  <a:pt x="1018" y="348"/>
                </a:lnTo>
                <a:lnTo>
                  <a:pt x="1018" y="348"/>
                </a:lnTo>
                <a:lnTo>
                  <a:pt x="1018" y="348"/>
                </a:lnTo>
                <a:lnTo>
                  <a:pt x="1020" y="350"/>
                </a:lnTo>
                <a:lnTo>
                  <a:pt x="1020" y="350"/>
                </a:lnTo>
                <a:lnTo>
                  <a:pt x="1020" y="350"/>
                </a:lnTo>
                <a:lnTo>
                  <a:pt x="1020" y="352"/>
                </a:lnTo>
                <a:lnTo>
                  <a:pt x="1022" y="352"/>
                </a:lnTo>
                <a:lnTo>
                  <a:pt x="1022" y="353"/>
                </a:lnTo>
                <a:lnTo>
                  <a:pt x="1023" y="353"/>
                </a:lnTo>
                <a:lnTo>
                  <a:pt x="1023" y="355"/>
                </a:lnTo>
                <a:lnTo>
                  <a:pt x="1023" y="355"/>
                </a:lnTo>
                <a:lnTo>
                  <a:pt x="1023" y="355"/>
                </a:lnTo>
                <a:lnTo>
                  <a:pt x="1023" y="357"/>
                </a:lnTo>
                <a:lnTo>
                  <a:pt x="1023" y="357"/>
                </a:lnTo>
                <a:lnTo>
                  <a:pt x="1023" y="358"/>
                </a:lnTo>
                <a:lnTo>
                  <a:pt x="1025" y="358"/>
                </a:lnTo>
                <a:lnTo>
                  <a:pt x="1025" y="358"/>
                </a:lnTo>
                <a:lnTo>
                  <a:pt x="1025" y="358"/>
                </a:lnTo>
                <a:lnTo>
                  <a:pt x="1027" y="358"/>
                </a:lnTo>
                <a:lnTo>
                  <a:pt x="1028" y="358"/>
                </a:lnTo>
                <a:lnTo>
                  <a:pt x="1028" y="357"/>
                </a:lnTo>
                <a:lnTo>
                  <a:pt x="1030" y="357"/>
                </a:lnTo>
                <a:lnTo>
                  <a:pt x="1030" y="357"/>
                </a:lnTo>
                <a:lnTo>
                  <a:pt x="1032" y="358"/>
                </a:lnTo>
                <a:lnTo>
                  <a:pt x="1033" y="358"/>
                </a:lnTo>
                <a:lnTo>
                  <a:pt x="1035" y="357"/>
                </a:lnTo>
                <a:lnTo>
                  <a:pt x="1035" y="357"/>
                </a:lnTo>
                <a:lnTo>
                  <a:pt x="1035" y="357"/>
                </a:lnTo>
                <a:lnTo>
                  <a:pt x="1037" y="358"/>
                </a:lnTo>
                <a:lnTo>
                  <a:pt x="1037" y="358"/>
                </a:lnTo>
                <a:lnTo>
                  <a:pt x="1037" y="358"/>
                </a:lnTo>
                <a:lnTo>
                  <a:pt x="1037" y="360"/>
                </a:lnTo>
                <a:lnTo>
                  <a:pt x="1037" y="360"/>
                </a:lnTo>
                <a:lnTo>
                  <a:pt x="1037" y="360"/>
                </a:lnTo>
                <a:lnTo>
                  <a:pt x="1035" y="364"/>
                </a:lnTo>
                <a:lnTo>
                  <a:pt x="1033" y="365"/>
                </a:lnTo>
                <a:lnTo>
                  <a:pt x="1033" y="365"/>
                </a:lnTo>
                <a:lnTo>
                  <a:pt x="1033" y="365"/>
                </a:lnTo>
                <a:lnTo>
                  <a:pt x="1030" y="365"/>
                </a:lnTo>
                <a:lnTo>
                  <a:pt x="1030" y="365"/>
                </a:lnTo>
                <a:lnTo>
                  <a:pt x="1028" y="365"/>
                </a:lnTo>
                <a:lnTo>
                  <a:pt x="1028" y="365"/>
                </a:lnTo>
                <a:lnTo>
                  <a:pt x="1028" y="365"/>
                </a:lnTo>
                <a:lnTo>
                  <a:pt x="1028" y="365"/>
                </a:lnTo>
                <a:lnTo>
                  <a:pt x="1028" y="367"/>
                </a:lnTo>
                <a:lnTo>
                  <a:pt x="1028" y="367"/>
                </a:lnTo>
                <a:lnTo>
                  <a:pt x="1028" y="367"/>
                </a:lnTo>
                <a:lnTo>
                  <a:pt x="1027" y="367"/>
                </a:lnTo>
                <a:lnTo>
                  <a:pt x="1027" y="369"/>
                </a:lnTo>
                <a:lnTo>
                  <a:pt x="1027" y="370"/>
                </a:lnTo>
                <a:lnTo>
                  <a:pt x="1027" y="370"/>
                </a:lnTo>
                <a:lnTo>
                  <a:pt x="1027" y="370"/>
                </a:lnTo>
                <a:lnTo>
                  <a:pt x="1032" y="375"/>
                </a:lnTo>
                <a:lnTo>
                  <a:pt x="1033" y="375"/>
                </a:lnTo>
                <a:lnTo>
                  <a:pt x="1033" y="375"/>
                </a:lnTo>
                <a:lnTo>
                  <a:pt x="1035" y="375"/>
                </a:lnTo>
                <a:lnTo>
                  <a:pt x="1035" y="375"/>
                </a:lnTo>
                <a:lnTo>
                  <a:pt x="1037" y="375"/>
                </a:lnTo>
                <a:lnTo>
                  <a:pt x="1037" y="377"/>
                </a:lnTo>
                <a:lnTo>
                  <a:pt x="1037" y="377"/>
                </a:lnTo>
                <a:lnTo>
                  <a:pt x="1037" y="379"/>
                </a:lnTo>
                <a:lnTo>
                  <a:pt x="1037" y="379"/>
                </a:lnTo>
                <a:lnTo>
                  <a:pt x="1037" y="380"/>
                </a:lnTo>
                <a:lnTo>
                  <a:pt x="1037" y="380"/>
                </a:lnTo>
                <a:lnTo>
                  <a:pt x="1037" y="380"/>
                </a:lnTo>
                <a:lnTo>
                  <a:pt x="1037" y="382"/>
                </a:lnTo>
                <a:lnTo>
                  <a:pt x="1038" y="384"/>
                </a:lnTo>
                <a:lnTo>
                  <a:pt x="1038" y="384"/>
                </a:lnTo>
                <a:lnTo>
                  <a:pt x="1038" y="385"/>
                </a:lnTo>
                <a:lnTo>
                  <a:pt x="1038" y="385"/>
                </a:lnTo>
                <a:lnTo>
                  <a:pt x="1038" y="385"/>
                </a:lnTo>
                <a:lnTo>
                  <a:pt x="1038" y="387"/>
                </a:lnTo>
                <a:lnTo>
                  <a:pt x="1038" y="387"/>
                </a:lnTo>
                <a:lnTo>
                  <a:pt x="1038" y="390"/>
                </a:lnTo>
                <a:lnTo>
                  <a:pt x="1038" y="390"/>
                </a:lnTo>
                <a:lnTo>
                  <a:pt x="1038" y="390"/>
                </a:lnTo>
                <a:lnTo>
                  <a:pt x="1038" y="392"/>
                </a:lnTo>
                <a:lnTo>
                  <a:pt x="1038" y="392"/>
                </a:lnTo>
                <a:lnTo>
                  <a:pt x="1038" y="394"/>
                </a:lnTo>
                <a:lnTo>
                  <a:pt x="1038" y="394"/>
                </a:lnTo>
                <a:lnTo>
                  <a:pt x="1038" y="394"/>
                </a:lnTo>
                <a:lnTo>
                  <a:pt x="1038" y="395"/>
                </a:lnTo>
                <a:lnTo>
                  <a:pt x="1037" y="399"/>
                </a:lnTo>
                <a:lnTo>
                  <a:pt x="1035" y="401"/>
                </a:lnTo>
                <a:lnTo>
                  <a:pt x="1035" y="401"/>
                </a:lnTo>
                <a:lnTo>
                  <a:pt x="1035" y="401"/>
                </a:lnTo>
                <a:lnTo>
                  <a:pt x="1035" y="401"/>
                </a:lnTo>
                <a:lnTo>
                  <a:pt x="1037" y="401"/>
                </a:lnTo>
                <a:lnTo>
                  <a:pt x="1038" y="401"/>
                </a:lnTo>
                <a:lnTo>
                  <a:pt x="1040" y="402"/>
                </a:lnTo>
                <a:lnTo>
                  <a:pt x="1042" y="402"/>
                </a:lnTo>
                <a:lnTo>
                  <a:pt x="1042" y="402"/>
                </a:lnTo>
                <a:lnTo>
                  <a:pt x="1043" y="406"/>
                </a:lnTo>
                <a:lnTo>
                  <a:pt x="1043" y="406"/>
                </a:lnTo>
                <a:lnTo>
                  <a:pt x="1043" y="406"/>
                </a:lnTo>
                <a:lnTo>
                  <a:pt x="1043" y="406"/>
                </a:lnTo>
                <a:lnTo>
                  <a:pt x="1045" y="406"/>
                </a:lnTo>
                <a:lnTo>
                  <a:pt x="1047" y="406"/>
                </a:lnTo>
                <a:lnTo>
                  <a:pt x="1048" y="407"/>
                </a:lnTo>
                <a:lnTo>
                  <a:pt x="1050" y="407"/>
                </a:lnTo>
                <a:lnTo>
                  <a:pt x="1055" y="406"/>
                </a:lnTo>
                <a:lnTo>
                  <a:pt x="1057" y="406"/>
                </a:lnTo>
                <a:lnTo>
                  <a:pt x="1059" y="407"/>
                </a:lnTo>
                <a:lnTo>
                  <a:pt x="1060" y="407"/>
                </a:lnTo>
                <a:lnTo>
                  <a:pt x="1062" y="407"/>
                </a:lnTo>
                <a:lnTo>
                  <a:pt x="1062" y="407"/>
                </a:lnTo>
                <a:lnTo>
                  <a:pt x="1064" y="404"/>
                </a:lnTo>
                <a:lnTo>
                  <a:pt x="1067" y="401"/>
                </a:lnTo>
                <a:lnTo>
                  <a:pt x="1069" y="399"/>
                </a:lnTo>
                <a:lnTo>
                  <a:pt x="1069" y="399"/>
                </a:lnTo>
                <a:lnTo>
                  <a:pt x="1069" y="399"/>
                </a:lnTo>
                <a:lnTo>
                  <a:pt x="1070" y="401"/>
                </a:lnTo>
                <a:lnTo>
                  <a:pt x="1070" y="401"/>
                </a:lnTo>
                <a:lnTo>
                  <a:pt x="1072" y="402"/>
                </a:lnTo>
                <a:lnTo>
                  <a:pt x="1072" y="402"/>
                </a:lnTo>
                <a:lnTo>
                  <a:pt x="1072" y="404"/>
                </a:lnTo>
                <a:lnTo>
                  <a:pt x="1072" y="404"/>
                </a:lnTo>
                <a:lnTo>
                  <a:pt x="1072" y="406"/>
                </a:lnTo>
                <a:lnTo>
                  <a:pt x="1074" y="406"/>
                </a:lnTo>
                <a:lnTo>
                  <a:pt x="1074" y="407"/>
                </a:lnTo>
                <a:lnTo>
                  <a:pt x="1074" y="407"/>
                </a:lnTo>
                <a:lnTo>
                  <a:pt x="1075" y="407"/>
                </a:lnTo>
                <a:lnTo>
                  <a:pt x="1075" y="407"/>
                </a:lnTo>
                <a:lnTo>
                  <a:pt x="1077" y="407"/>
                </a:lnTo>
                <a:lnTo>
                  <a:pt x="1077" y="407"/>
                </a:lnTo>
                <a:lnTo>
                  <a:pt x="1079" y="406"/>
                </a:lnTo>
                <a:lnTo>
                  <a:pt x="1079" y="406"/>
                </a:lnTo>
                <a:lnTo>
                  <a:pt x="1079" y="406"/>
                </a:lnTo>
                <a:lnTo>
                  <a:pt x="1079" y="404"/>
                </a:lnTo>
                <a:lnTo>
                  <a:pt x="1079" y="404"/>
                </a:lnTo>
                <a:lnTo>
                  <a:pt x="1079" y="401"/>
                </a:lnTo>
                <a:lnTo>
                  <a:pt x="1079" y="399"/>
                </a:lnTo>
                <a:lnTo>
                  <a:pt x="1079" y="399"/>
                </a:lnTo>
                <a:lnTo>
                  <a:pt x="1079" y="399"/>
                </a:lnTo>
                <a:lnTo>
                  <a:pt x="1080" y="397"/>
                </a:lnTo>
                <a:lnTo>
                  <a:pt x="1080" y="397"/>
                </a:lnTo>
                <a:lnTo>
                  <a:pt x="1080" y="397"/>
                </a:lnTo>
                <a:lnTo>
                  <a:pt x="1080" y="395"/>
                </a:lnTo>
                <a:lnTo>
                  <a:pt x="1080" y="395"/>
                </a:lnTo>
                <a:lnTo>
                  <a:pt x="1082" y="392"/>
                </a:lnTo>
                <a:lnTo>
                  <a:pt x="1082" y="392"/>
                </a:lnTo>
                <a:lnTo>
                  <a:pt x="1082" y="392"/>
                </a:lnTo>
                <a:lnTo>
                  <a:pt x="1084" y="390"/>
                </a:lnTo>
                <a:lnTo>
                  <a:pt x="1084" y="390"/>
                </a:lnTo>
                <a:lnTo>
                  <a:pt x="1084" y="390"/>
                </a:lnTo>
                <a:lnTo>
                  <a:pt x="1085" y="389"/>
                </a:lnTo>
                <a:lnTo>
                  <a:pt x="1085" y="389"/>
                </a:lnTo>
                <a:lnTo>
                  <a:pt x="1087" y="389"/>
                </a:lnTo>
                <a:lnTo>
                  <a:pt x="1089" y="389"/>
                </a:lnTo>
                <a:lnTo>
                  <a:pt x="1090" y="387"/>
                </a:lnTo>
                <a:lnTo>
                  <a:pt x="1092" y="387"/>
                </a:lnTo>
                <a:lnTo>
                  <a:pt x="1092" y="387"/>
                </a:lnTo>
                <a:lnTo>
                  <a:pt x="1094" y="387"/>
                </a:lnTo>
                <a:lnTo>
                  <a:pt x="1096" y="387"/>
                </a:lnTo>
                <a:lnTo>
                  <a:pt x="1096" y="389"/>
                </a:lnTo>
                <a:lnTo>
                  <a:pt x="1097" y="389"/>
                </a:lnTo>
                <a:lnTo>
                  <a:pt x="1099" y="392"/>
                </a:lnTo>
                <a:lnTo>
                  <a:pt x="1099" y="394"/>
                </a:lnTo>
                <a:lnTo>
                  <a:pt x="1101" y="394"/>
                </a:lnTo>
                <a:lnTo>
                  <a:pt x="1101" y="395"/>
                </a:lnTo>
                <a:lnTo>
                  <a:pt x="1107" y="395"/>
                </a:lnTo>
                <a:lnTo>
                  <a:pt x="1109" y="395"/>
                </a:lnTo>
                <a:lnTo>
                  <a:pt x="1111" y="399"/>
                </a:lnTo>
                <a:lnTo>
                  <a:pt x="1114" y="401"/>
                </a:lnTo>
                <a:lnTo>
                  <a:pt x="1119" y="401"/>
                </a:lnTo>
                <a:lnTo>
                  <a:pt x="1119" y="401"/>
                </a:lnTo>
                <a:lnTo>
                  <a:pt x="1119" y="401"/>
                </a:lnTo>
                <a:lnTo>
                  <a:pt x="1119" y="401"/>
                </a:lnTo>
                <a:lnTo>
                  <a:pt x="1121" y="402"/>
                </a:lnTo>
                <a:lnTo>
                  <a:pt x="1121" y="402"/>
                </a:lnTo>
                <a:lnTo>
                  <a:pt x="1121" y="404"/>
                </a:lnTo>
                <a:lnTo>
                  <a:pt x="1121" y="404"/>
                </a:lnTo>
                <a:lnTo>
                  <a:pt x="1121" y="406"/>
                </a:lnTo>
                <a:lnTo>
                  <a:pt x="1121" y="406"/>
                </a:lnTo>
                <a:lnTo>
                  <a:pt x="1121" y="406"/>
                </a:lnTo>
                <a:lnTo>
                  <a:pt x="1121" y="407"/>
                </a:lnTo>
                <a:lnTo>
                  <a:pt x="1121" y="407"/>
                </a:lnTo>
                <a:lnTo>
                  <a:pt x="1121" y="407"/>
                </a:lnTo>
                <a:lnTo>
                  <a:pt x="1122" y="409"/>
                </a:lnTo>
                <a:lnTo>
                  <a:pt x="1122" y="409"/>
                </a:lnTo>
                <a:lnTo>
                  <a:pt x="1122" y="409"/>
                </a:lnTo>
                <a:lnTo>
                  <a:pt x="1126" y="411"/>
                </a:lnTo>
                <a:lnTo>
                  <a:pt x="1126" y="411"/>
                </a:lnTo>
                <a:lnTo>
                  <a:pt x="1126" y="411"/>
                </a:lnTo>
                <a:lnTo>
                  <a:pt x="1126" y="411"/>
                </a:lnTo>
                <a:lnTo>
                  <a:pt x="1127" y="411"/>
                </a:lnTo>
                <a:lnTo>
                  <a:pt x="1127" y="412"/>
                </a:lnTo>
                <a:lnTo>
                  <a:pt x="1126" y="412"/>
                </a:lnTo>
                <a:lnTo>
                  <a:pt x="1126" y="412"/>
                </a:lnTo>
                <a:lnTo>
                  <a:pt x="1124" y="412"/>
                </a:lnTo>
                <a:lnTo>
                  <a:pt x="1124" y="414"/>
                </a:lnTo>
                <a:lnTo>
                  <a:pt x="1126" y="414"/>
                </a:lnTo>
                <a:lnTo>
                  <a:pt x="1126" y="414"/>
                </a:lnTo>
                <a:lnTo>
                  <a:pt x="1126" y="416"/>
                </a:lnTo>
                <a:lnTo>
                  <a:pt x="1126" y="416"/>
                </a:lnTo>
                <a:lnTo>
                  <a:pt x="1126" y="416"/>
                </a:lnTo>
                <a:lnTo>
                  <a:pt x="1122" y="417"/>
                </a:lnTo>
                <a:lnTo>
                  <a:pt x="1122" y="417"/>
                </a:lnTo>
                <a:lnTo>
                  <a:pt x="1122" y="419"/>
                </a:lnTo>
                <a:lnTo>
                  <a:pt x="1122" y="419"/>
                </a:lnTo>
                <a:lnTo>
                  <a:pt x="1121" y="421"/>
                </a:lnTo>
                <a:lnTo>
                  <a:pt x="1121" y="422"/>
                </a:lnTo>
                <a:lnTo>
                  <a:pt x="1121" y="422"/>
                </a:lnTo>
                <a:lnTo>
                  <a:pt x="1121" y="424"/>
                </a:lnTo>
                <a:lnTo>
                  <a:pt x="1122" y="427"/>
                </a:lnTo>
                <a:lnTo>
                  <a:pt x="1122" y="429"/>
                </a:lnTo>
                <a:lnTo>
                  <a:pt x="1124" y="434"/>
                </a:lnTo>
                <a:lnTo>
                  <a:pt x="1127" y="438"/>
                </a:lnTo>
                <a:lnTo>
                  <a:pt x="1127" y="438"/>
                </a:lnTo>
                <a:lnTo>
                  <a:pt x="1129" y="438"/>
                </a:lnTo>
                <a:lnTo>
                  <a:pt x="1131" y="438"/>
                </a:lnTo>
                <a:lnTo>
                  <a:pt x="1133" y="438"/>
                </a:lnTo>
                <a:lnTo>
                  <a:pt x="1133" y="438"/>
                </a:lnTo>
                <a:lnTo>
                  <a:pt x="1133" y="438"/>
                </a:lnTo>
                <a:lnTo>
                  <a:pt x="1133" y="439"/>
                </a:lnTo>
                <a:lnTo>
                  <a:pt x="1134" y="443"/>
                </a:lnTo>
                <a:lnTo>
                  <a:pt x="1134" y="444"/>
                </a:lnTo>
                <a:lnTo>
                  <a:pt x="1134" y="444"/>
                </a:lnTo>
                <a:lnTo>
                  <a:pt x="1133" y="446"/>
                </a:lnTo>
                <a:lnTo>
                  <a:pt x="1133" y="446"/>
                </a:lnTo>
                <a:lnTo>
                  <a:pt x="1133" y="448"/>
                </a:lnTo>
                <a:lnTo>
                  <a:pt x="1133" y="449"/>
                </a:lnTo>
                <a:lnTo>
                  <a:pt x="1133" y="449"/>
                </a:lnTo>
                <a:lnTo>
                  <a:pt x="1133" y="451"/>
                </a:lnTo>
                <a:lnTo>
                  <a:pt x="1133" y="451"/>
                </a:lnTo>
                <a:lnTo>
                  <a:pt x="1134" y="451"/>
                </a:lnTo>
                <a:lnTo>
                  <a:pt x="1138" y="454"/>
                </a:lnTo>
                <a:lnTo>
                  <a:pt x="1138" y="454"/>
                </a:lnTo>
                <a:lnTo>
                  <a:pt x="1139" y="454"/>
                </a:lnTo>
                <a:lnTo>
                  <a:pt x="1139" y="454"/>
                </a:lnTo>
                <a:lnTo>
                  <a:pt x="1139" y="456"/>
                </a:lnTo>
                <a:lnTo>
                  <a:pt x="1139" y="456"/>
                </a:lnTo>
                <a:lnTo>
                  <a:pt x="1139" y="458"/>
                </a:lnTo>
                <a:lnTo>
                  <a:pt x="1139" y="461"/>
                </a:lnTo>
                <a:lnTo>
                  <a:pt x="1139" y="461"/>
                </a:lnTo>
                <a:lnTo>
                  <a:pt x="1141" y="464"/>
                </a:lnTo>
                <a:lnTo>
                  <a:pt x="1141" y="468"/>
                </a:lnTo>
                <a:lnTo>
                  <a:pt x="1141" y="468"/>
                </a:lnTo>
                <a:lnTo>
                  <a:pt x="1141" y="468"/>
                </a:lnTo>
                <a:lnTo>
                  <a:pt x="1141" y="469"/>
                </a:lnTo>
                <a:lnTo>
                  <a:pt x="1139" y="471"/>
                </a:lnTo>
                <a:lnTo>
                  <a:pt x="1139" y="471"/>
                </a:lnTo>
                <a:lnTo>
                  <a:pt x="1139" y="471"/>
                </a:lnTo>
                <a:lnTo>
                  <a:pt x="1139" y="473"/>
                </a:lnTo>
                <a:lnTo>
                  <a:pt x="1139" y="473"/>
                </a:lnTo>
                <a:lnTo>
                  <a:pt x="1139" y="475"/>
                </a:lnTo>
                <a:lnTo>
                  <a:pt x="1139" y="475"/>
                </a:lnTo>
                <a:lnTo>
                  <a:pt x="1141" y="475"/>
                </a:lnTo>
                <a:lnTo>
                  <a:pt x="1139" y="475"/>
                </a:lnTo>
                <a:lnTo>
                  <a:pt x="1139" y="476"/>
                </a:lnTo>
                <a:lnTo>
                  <a:pt x="1138" y="476"/>
                </a:lnTo>
                <a:lnTo>
                  <a:pt x="1138" y="476"/>
                </a:lnTo>
                <a:lnTo>
                  <a:pt x="1138" y="478"/>
                </a:lnTo>
                <a:lnTo>
                  <a:pt x="1139" y="478"/>
                </a:lnTo>
                <a:lnTo>
                  <a:pt x="1139" y="480"/>
                </a:lnTo>
                <a:lnTo>
                  <a:pt x="1141" y="480"/>
                </a:lnTo>
                <a:lnTo>
                  <a:pt x="1143" y="480"/>
                </a:lnTo>
                <a:lnTo>
                  <a:pt x="1144" y="480"/>
                </a:lnTo>
                <a:lnTo>
                  <a:pt x="1144" y="480"/>
                </a:lnTo>
                <a:lnTo>
                  <a:pt x="1144" y="481"/>
                </a:lnTo>
                <a:lnTo>
                  <a:pt x="1146" y="481"/>
                </a:lnTo>
                <a:lnTo>
                  <a:pt x="1146" y="481"/>
                </a:lnTo>
                <a:lnTo>
                  <a:pt x="1146" y="481"/>
                </a:lnTo>
                <a:lnTo>
                  <a:pt x="1148" y="480"/>
                </a:lnTo>
                <a:lnTo>
                  <a:pt x="1148" y="480"/>
                </a:lnTo>
                <a:lnTo>
                  <a:pt x="1148" y="480"/>
                </a:lnTo>
                <a:lnTo>
                  <a:pt x="1149" y="480"/>
                </a:lnTo>
                <a:lnTo>
                  <a:pt x="1149" y="481"/>
                </a:lnTo>
                <a:lnTo>
                  <a:pt x="1151" y="481"/>
                </a:lnTo>
                <a:lnTo>
                  <a:pt x="1153" y="483"/>
                </a:lnTo>
                <a:lnTo>
                  <a:pt x="1153" y="483"/>
                </a:lnTo>
                <a:lnTo>
                  <a:pt x="1153" y="483"/>
                </a:lnTo>
                <a:lnTo>
                  <a:pt x="1153" y="485"/>
                </a:lnTo>
                <a:lnTo>
                  <a:pt x="1156" y="485"/>
                </a:lnTo>
                <a:lnTo>
                  <a:pt x="1158" y="485"/>
                </a:lnTo>
                <a:lnTo>
                  <a:pt x="1158" y="485"/>
                </a:lnTo>
                <a:lnTo>
                  <a:pt x="1158" y="485"/>
                </a:lnTo>
                <a:lnTo>
                  <a:pt x="1158" y="486"/>
                </a:lnTo>
                <a:lnTo>
                  <a:pt x="1158" y="486"/>
                </a:lnTo>
                <a:lnTo>
                  <a:pt x="1159" y="488"/>
                </a:lnTo>
                <a:lnTo>
                  <a:pt x="1159" y="491"/>
                </a:lnTo>
                <a:lnTo>
                  <a:pt x="1159" y="491"/>
                </a:lnTo>
                <a:lnTo>
                  <a:pt x="1159" y="493"/>
                </a:lnTo>
                <a:lnTo>
                  <a:pt x="1158" y="495"/>
                </a:lnTo>
                <a:lnTo>
                  <a:pt x="1158" y="496"/>
                </a:lnTo>
                <a:lnTo>
                  <a:pt x="1158" y="496"/>
                </a:lnTo>
                <a:lnTo>
                  <a:pt x="1158" y="496"/>
                </a:lnTo>
                <a:lnTo>
                  <a:pt x="1158" y="498"/>
                </a:lnTo>
                <a:lnTo>
                  <a:pt x="1159" y="500"/>
                </a:lnTo>
                <a:lnTo>
                  <a:pt x="1159" y="500"/>
                </a:lnTo>
                <a:lnTo>
                  <a:pt x="1161" y="501"/>
                </a:lnTo>
                <a:lnTo>
                  <a:pt x="1161" y="503"/>
                </a:lnTo>
                <a:lnTo>
                  <a:pt x="1163" y="503"/>
                </a:lnTo>
                <a:lnTo>
                  <a:pt x="1163" y="510"/>
                </a:lnTo>
                <a:lnTo>
                  <a:pt x="1159" y="510"/>
                </a:lnTo>
                <a:lnTo>
                  <a:pt x="1158" y="510"/>
                </a:lnTo>
                <a:lnTo>
                  <a:pt x="1156" y="510"/>
                </a:lnTo>
                <a:lnTo>
                  <a:pt x="1146" y="513"/>
                </a:lnTo>
                <a:lnTo>
                  <a:pt x="1146" y="515"/>
                </a:lnTo>
                <a:lnTo>
                  <a:pt x="1143" y="517"/>
                </a:lnTo>
                <a:lnTo>
                  <a:pt x="1143" y="518"/>
                </a:lnTo>
                <a:lnTo>
                  <a:pt x="1141" y="518"/>
                </a:lnTo>
                <a:lnTo>
                  <a:pt x="1141" y="518"/>
                </a:lnTo>
                <a:lnTo>
                  <a:pt x="1139" y="518"/>
                </a:lnTo>
                <a:lnTo>
                  <a:pt x="1138" y="518"/>
                </a:lnTo>
                <a:lnTo>
                  <a:pt x="1136" y="517"/>
                </a:lnTo>
                <a:lnTo>
                  <a:pt x="1136" y="517"/>
                </a:lnTo>
                <a:lnTo>
                  <a:pt x="1134" y="517"/>
                </a:lnTo>
                <a:lnTo>
                  <a:pt x="1133" y="517"/>
                </a:lnTo>
                <a:lnTo>
                  <a:pt x="1133" y="517"/>
                </a:lnTo>
                <a:lnTo>
                  <a:pt x="1131" y="517"/>
                </a:lnTo>
                <a:lnTo>
                  <a:pt x="1131" y="517"/>
                </a:lnTo>
                <a:lnTo>
                  <a:pt x="1131" y="515"/>
                </a:lnTo>
                <a:lnTo>
                  <a:pt x="1131" y="515"/>
                </a:lnTo>
                <a:lnTo>
                  <a:pt x="1131" y="515"/>
                </a:lnTo>
                <a:lnTo>
                  <a:pt x="1129" y="515"/>
                </a:lnTo>
                <a:lnTo>
                  <a:pt x="1127" y="513"/>
                </a:lnTo>
                <a:lnTo>
                  <a:pt x="1126" y="513"/>
                </a:lnTo>
                <a:lnTo>
                  <a:pt x="1124" y="511"/>
                </a:lnTo>
                <a:lnTo>
                  <a:pt x="1124" y="511"/>
                </a:lnTo>
                <a:lnTo>
                  <a:pt x="1124" y="511"/>
                </a:lnTo>
                <a:lnTo>
                  <a:pt x="1124" y="510"/>
                </a:lnTo>
                <a:lnTo>
                  <a:pt x="1122" y="508"/>
                </a:lnTo>
                <a:lnTo>
                  <a:pt x="1122" y="508"/>
                </a:lnTo>
                <a:lnTo>
                  <a:pt x="1122" y="506"/>
                </a:lnTo>
                <a:lnTo>
                  <a:pt x="1121" y="506"/>
                </a:lnTo>
                <a:lnTo>
                  <a:pt x="1121" y="506"/>
                </a:lnTo>
                <a:lnTo>
                  <a:pt x="1114" y="505"/>
                </a:lnTo>
                <a:lnTo>
                  <a:pt x="1112" y="505"/>
                </a:lnTo>
                <a:lnTo>
                  <a:pt x="1111" y="505"/>
                </a:lnTo>
                <a:lnTo>
                  <a:pt x="1111" y="505"/>
                </a:lnTo>
                <a:lnTo>
                  <a:pt x="1111" y="505"/>
                </a:lnTo>
                <a:lnTo>
                  <a:pt x="1111" y="506"/>
                </a:lnTo>
                <a:lnTo>
                  <a:pt x="1111" y="506"/>
                </a:lnTo>
                <a:lnTo>
                  <a:pt x="1111" y="508"/>
                </a:lnTo>
                <a:lnTo>
                  <a:pt x="1111" y="508"/>
                </a:lnTo>
                <a:lnTo>
                  <a:pt x="1111" y="508"/>
                </a:lnTo>
                <a:lnTo>
                  <a:pt x="1111" y="508"/>
                </a:lnTo>
                <a:lnTo>
                  <a:pt x="1109" y="510"/>
                </a:lnTo>
                <a:lnTo>
                  <a:pt x="1109" y="510"/>
                </a:lnTo>
                <a:lnTo>
                  <a:pt x="1107" y="510"/>
                </a:lnTo>
                <a:lnTo>
                  <a:pt x="1107" y="510"/>
                </a:lnTo>
                <a:lnTo>
                  <a:pt x="1107" y="510"/>
                </a:lnTo>
                <a:lnTo>
                  <a:pt x="1107" y="508"/>
                </a:lnTo>
                <a:lnTo>
                  <a:pt x="1106" y="506"/>
                </a:lnTo>
                <a:lnTo>
                  <a:pt x="1106" y="506"/>
                </a:lnTo>
                <a:lnTo>
                  <a:pt x="1106" y="506"/>
                </a:lnTo>
                <a:lnTo>
                  <a:pt x="1104" y="505"/>
                </a:lnTo>
                <a:lnTo>
                  <a:pt x="1102" y="505"/>
                </a:lnTo>
                <a:lnTo>
                  <a:pt x="1101" y="505"/>
                </a:lnTo>
                <a:lnTo>
                  <a:pt x="1101" y="505"/>
                </a:lnTo>
                <a:lnTo>
                  <a:pt x="1099" y="505"/>
                </a:lnTo>
                <a:lnTo>
                  <a:pt x="1099" y="506"/>
                </a:lnTo>
                <a:lnTo>
                  <a:pt x="1097" y="506"/>
                </a:lnTo>
                <a:lnTo>
                  <a:pt x="1097" y="506"/>
                </a:lnTo>
                <a:lnTo>
                  <a:pt x="1097" y="506"/>
                </a:lnTo>
                <a:lnTo>
                  <a:pt x="1096" y="506"/>
                </a:lnTo>
                <a:lnTo>
                  <a:pt x="1096" y="506"/>
                </a:lnTo>
                <a:lnTo>
                  <a:pt x="1096" y="506"/>
                </a:lnTo>
                <a:lnTo>
                  <a:pt x="1096" y="506"/>
                </a:lnTo>
                <a:lnTo>
                  <a:pt x="1096" y="506"/>
                </a:lnTo>
                <a:lnTo>
                  <a:pt x="1094" y="506"/>
                </a:lnTo>
                <a:lnTo>
                  <a:pt x="1094" y="508"/>
                </a:lnTo>
                <a:lnTo>
                  <a:pt x="1089" y="508"/>
                </a:lnTo>
                <a:lnTo>
                  <a:pt x="1087" y="508"/>
                </a:lnTo>
                <a:lnTo>
                  <a:pt x="1087" y="510"/>
                </a:lnTo>
                <a:lnTo>
                  <a:pt x="1087" y="510"/>
                </a:lnTo>
                <a:lnTo>
                  <a:pt x="1087" y="510"/>
                </a:lnTo>
                <a:lnTo>
                  <a:pt x="1087" y="511"/>
                </a:lnTo>
                <a:lnTo>
                  <a:pt x="1085" y="511"/>
                </a:lnTo>
                <a:lnTo>
                  <a:pt x="1085" y="513"/>
                </a:lnTo>
                <a:lnTo>
                  <a:pt x="1082" y="515"/>
                </a:lnTo>
                <a:lnTo>
                  <a:pt x="1080" y="517"/>
                </a:lnTo>
                <a:lnTo>
                  <a:pt x="1080" y="518"/>
                </a:lnTo>
                <a:lnTo>
                  <a:pt x="1080" y="518"/>
                </a:lnTo>
                <a:lnTo>
                  <a:pt x="1080" y="518"/>
                </a:lnTo>
                <a:lnTo>
                  <a:pt x="1080" y="520"/>
                </a:lnTo>
                <a:lnTo>
                  <a:pt x="1079" y="520"/>
                </a:lnTo>
                <a:lnTo>
                  <a:pt x="1080" y="520"/>
                </a:lnTo>
                <a:lnTo>
                  <a:pt x="1080" y="522"/>
                </a:lnTo>
                <a:lnTo>
                  <a:pt x="1080" y="522"/>
                </a:lnTo>
                <a:lnTo>
                  <a:pt x="1080" y="522"/>
                </a:lnTo>
                <a:lnTo>
                  <a:pt x="1080" y="522"/>
                </a:lnTo>
                <a:lnTo>
                  <a:pt x="1082" y="523"/>
                </a:lnTo>
                <a:lnTo>
                  <a:pt x="1084" y="523"/>
                </a:lnTo>
                <a:lnTo>
                  <a:pt x="1084" y="523"/>
                </a:lnTo>
                <a:lnTo>
                  <a:pt x="1084" y="525"/>
                </a:lnTo>
                <a:lnTo>
                  <a:pt x="1084" y="525"/>
                </a:lnTo>
                <a:lnTo>
                  <a:pt x="1085" y="525"/>
                </a:lnTo>
                <a:lnTo>
                  <a:pt x="1085" y="527"/>
                </a:lnTo>
                <a:lnTo>
                  <a:pt x="1085" y="527"/>
                </a:lnTo>
                <a:lnTo>
                  <a:pt x="1085" y="527"/>
                </a:lnTo>
                <a:lnTo>
                  <a:pt x="1085" y="527"/>
                </a:lnTo>
                <a:lnTo>
                  <a:pt x="1087" y="530"/>
                </a:lnTo>
                <a:lnTo>
                  <a:pt x="1087" y="530"/>
                </a:lnTo>
                <a:lnTo>
                  <a:pt x="1087" y="530"/>
                </a:lnTo>
                <a:lnTo>
                  <a:pt x="1087" y="533"/>
                </a:lnTo>
                <a:lnTo>
                  <a:pt x="1087" y="533"/>
                </a:lnTo>
                <a:lnTo>
                  <a:pt x="1087" y="535"/>
                </a:lnTo>
                <a:lnTo>
                  <a:pt x="1085" y="535"/>
                </a:lnTo>
                <a:lnTo>
                  <a:pt x="1084" y="535"/>
                </a:lnTo>
                <a:lnTo>
                  <a:pt x="1082" y="533"/>
                </a:lnTo>
                <a:lnTo>
                  <a:pt x="1080" y="533"/>
                </a:lnTo>
                <a:lnTo>
                  <a:pt x="1080" y="535"/>
                </a:lnTo>
                <a:lnTo>
                  <a:pt x="1080" y="535"/>
                </a:lnTo>
                <a:lnTo>
                  <a:pt x="1080" y="537"/>
                </a:lnTo>
                <a:lnTo>
                  <a:pt x="1080" y="537"/>
                </a:lnTo>
                <a:lnTo>
                  <a:pt x="1080" y="537"/>
                </a:lnTo>
                <a:lnTo>
                  <a:pt x="1080" y="538"/>
                </a:lnTo>
                <a:lnTo>
                  <a:pt x="1080" y="538"/>
                </a:lnTo>
                <a:lnTo>
                  <a:pt x="1080" y="540"/>
                </a:lnTo>
                <a:lnTo>
                  <a:pt x="1080" y="540"/>
                </a:lnTo>
                <a:lnTo>
                  <a:pt x="1080" y="540"/>
                </a:lnTo>
                <a:lnTo>
                  <a:pt x="1080" y="540"/>
                </a:lnTo>
                <a:lnTo>
                  <a:pt x="1080" y="542"/>
                </a:lnTo>
                <a:lnTo>
                  <a:pt x="1080" y="542"/>
                </a:lnTo>
                <a:lnTo>
                  <a:pt x="1080" y="543"/>
                </a:lnTo>
                <a:lnTo>
                  <a:pt x="1080" y="543"/>
                </a:lnTo>
                <a:lnTo>
                  <a:pt x="1080" y="543"/>
                </a:lnTo>
                <a:lnTo>
                  <a:pt x="1080" y="543"/>
                </a:lnTo>
                <a:lnTo>
                  <a:pt x="1080" y="545"/>
                </a:lnTo>
                <a:lnTo>
                  <a:pt x="1082" y="547"/>
                </a:lnTo>
                <a:lnTo>
                  <a:pt x="1082" y="547"/>
                </a:lnTo>
                <a:lnTo>
                  <a:pt x="1082" y="547"/>
                </a:lnTo>
                <a:lnTo>
                  <a:pt x="1080" y="548"/>
                </a:lnTo>
                <a:lnTo>
                  <a:pt x="1080" y="548"/>
                </a:lnTo>
                <a:lnTo>
                  <a:pt x="1080" y="548"/>
                </a:lnTo>
                <a:lnTo>
                  <a:pt x="1080" y="548"/>
                </a:lnTo>
                <a:lnTo>
                  <a:pt x="1080" y="550"/>
                </a:lnTo>
                <a:lnTo>
                  <a:pt x="1080" y="550"/>
                </a:lnTo>
                <a:lnTo>
                  <a:pt x="1082" y="552"/>
                </a:lnTo>
                <a:lnTo>
                  <a:pt x="1082" y="552"/>
                </a:lnTo>
                <a:lnTo>
                  <a:pt x="1082" y="552"/>
                </a:lnTo>
                <a:lnTo>
                  <a:pt x="1082" y="554"/>
                </a:lnTo>
                <a:lnTo>
                  <a:pt x="1082" y="554"/>
                </a:lnTo>
                <a:lnTo>
                  <a:pt x="1082" y="555"/>
                </a:lnTo>
                <a:lnTo>
                  <a:pt x="1082" y="555"/>
                </a:lnTo>
                <a:lnTo>
                  <a:pt x="1082" y="555"/>
                </a:lnTo>
                <a:lnTo>
                  <a:pt x="1082" y="555"/>
                </a:lnTo>
                <a:lnTo>
                  <a:pt x="1082" y="557"/>
                </a:lnTo>
                <a:lnTo>
                  <a:pt x="1084" y="557"/>
                </a:lnTo>
                <a:lnTo>
                  <a:pt x="1084" y="557"/>
                </a:lnTo>
                <a:lnTo>
                  <a:pt x="1084" y="557"/>
                </a:lnTo>
                <a:lnTo>
                  <a:pt x="1084" y="559"/>
                </a:lnTo>
                <a:lnTo>
                  <a:pt x="1082" y="560"/>
                </a:lnTo>
                <a:lnTo>
                  <a:pt x="1082" y="560"/>
                </a:lnTo>
                <a:lnTo>
                  <a:pt x="1082" y="560"/>
                </a:lnTo>
                <a:lnTo>
                  <a:pt x="1082" y="562"/>
                </a:lnTo>
                <a:lnTo>
                  <a:pt x="1082" y="562"/>
                </a:lnTo>
                <a:lnTo>
                  <a:pt x="1082" y="562"/>
                </a:lnTo>
                <a:lnTo>
                  <a:pt x="1080" y="564"/>
                </a:lnTo>
                <a:lnTo>
                  <a:pt x="1080" y="564"/>
                </a:lnTo>
                <a:lnTo>
                  <a:pt x="1080" y="564"/>
                </a:lnTo>
                <a:lnTo>
                  <a:pt x="1079" y="564"/>
                </a:lnTo>
                <a:lnTo>
                  <a:pt x="1079" y="564"/>
                </a:lnTo>
                <a:lnTo>
                  <a:pt x="1077" y="564"/>
                </a:lnTo>
                <a:lnTo>
                  <a:pt x="1075" y="565"/>
                </a:lnTo>
                <a:lnTo>
                  <a:pt x="1074" y="565"/>
                </a:lnTo>
                <a:lnTo>
                  <a:pt x="1072" y="567"/>
                </a:lnTo>
                <a:lnTo>
                  <a:pt x="1072" y="567"/>
                </a:lnTo>
                <a:lnTo>
                  <a:pt x="1070" y="567"/>
                </a:lnTo>
                <a:lnTo>
                  <a:pt x="1070" y="569"/>
                </a:lnTo>
                <a:lnTo>
                  <a:pt x="1070" y="569"/>
                </a:lnTo>
                <a:lnTo>
                  <a:pt x="1070" y="569"/>
                </a:lnTo>
                <a:lnTo>
                  <a:pt x="1070" y="570"/>
                </a:lnTo>
                <a:lnTo>
                  <a:pt x="1070" y="570"/>
                </a:lnTo>
                <a:lnTo>
                  <a:pt x="1070" y="570"/>
                </a:lnTo>
                <a:lnTo>
                  <a:pt x="1070" y="572"/>
                </a:lnTo>
                <a:lnTo>
                  <a:pt x="1070" y="572"/>
                </a:lnTo>
                <a:lnTo>
                  <a:pt x="1072" y="572"/>
                </a:lnTo>
                <a:lnTo>
                  <a:pt x="1074" y="572"/>
                </a:lnTo>
                <a:lnTo>
                  <a:pt x="1074" y="574"/>
                </a:lnTo>
                <a:lnTo>
                  <a:pt x="1074" y="574"/>
                </a:lnTo>
                <a:lnTo>
                  <a:pt x="1075" y="574"/>
                </a:lnTo>
                <a:lnTo>
                  <a:pt x="1075" y="575"/>
                </a:lnTo>
                <a:lnTo>
                  <a:pt x="1075" y="575"/>
                </a:lnTo>
                <a:lnTo>
                  <a:pt x="1075" y="575"/>
                </a:lnTo>
                <a:lnTo>
                  <a:pt x="1075" y="575"/>
                </a:lnTo>
                <a:lnTo>
                  <a:pt x="1075" y="577"/>
                </a:lnTo>
                <a:lnTo>
                  <a:pt x="1075" y="577"/>
                </a:lnTo>
                <a:lnTo>
                  <a:pt x="1077" y="579"/>
                </a:lnTo>
                <a:lnTo>
                  <a:pt x="1077" y="579"/>
                </a:lnTo>
                <a:lnTo>
                  <a:pt x="1075" y="580"/>
                </a:lnTo>
                <a:lnTo>
                  <a:pt x="1075" y="582"/>
                </a:lnTo>
                <a:lnTo>
                  <a:pt x="1075" y="582"/>
                </a:lnTo>
                <a:lnTo>
                  <a:pt x="1075" y="582"/>
                </a:lnTo>
                <a:lnTo>
                  <a:pt x="1075" y="584"/>
                </a:lnTo>
                <a:lnTo>
                  <a:pt x="1075" y="584"/>
                </a:lnTo>
                <a:lnTo>
                  <a:pt x="1077" y="584"/>
                </a:lnTo>
                <a:lnTo>
                  <a:pt x="1077" y="585"/>
                </a:lnTo>
                <a:lnTo>
                  <a:pt x="1077" y="585"/>
                </a:lnTo>
                <a:lnTo>
                  <a:pt x="1077" y="585"/>
                </a:lnTo>
                <a:lnTo>
                  <a:pt x="1077" y="584"/>
                </a:lnTo>
                <a:lnTo>
                  <a:pt x="1079" y="584"/>
                </a:lnTo>
                <a:lnTo>
                  <a:pt x="1084" y="585"/>
                </a:lnTo>
                <a:lnTo>
                  <a:pt x="1084" y="585"/>
                </a:lnTo>
                <a:lnTo>
                  <a:pt x="1084" y="585"/>
                </a:lnTo>
                <a:lnTo>
                  <a:pt x="1084" y="585"/>
                </a:lnTo>
                <a:lnTo>
                  <a:pt x="1084" y="587"/>
                </a:lnTo>
                <a:lnTo>
                  <a:pt x="1085" y="587"/>
                </a:lnTo>
                <a:lnTo>
                  <a:pt x="1085" y="589"/>
                </a:lnTo>
                <a:lnTo>
                  <a:pt x="1085" y="589"/>
                </a:lnTo>
                <a:lnTo>
                  <a:pt x="1085" y="589"/>
                </a:lnTo>
                <a:lnTo>
                  <a:pt x="1085" y="591"/>
                </a:lnTo>
                <a:lnTo>
                  <a:pt x="1085" y="592"/>
                </a:lnTo>
                <a:lnTo>
                  <a:pt x="1084" y="594"/>
                </a:lnTo>
                <a:lnTo>
                  <a:pt x="1084" y="594"/>
                </a:lnTo>
                <a:lnTo>
                  <a:pt x="1084" y="596"/>
                </a:lnTo>
                <a:lnTo>
                  <a:pt x="1084" y="596"/>
                </a:lnTo>
                <a:lnTo>
                  <a:pt x="1085" y="596"/>
                </a:lnTo>
                <a:lnTo>
                  <a:pt x="1085" y="597"/>
                </a:lnTo>
                <a:lnTo>
                  <a:pt x="1085" y="597"/>
                </a:lnTo>
                <a:lnTo>
                  <a:pt x="1087" y="597"/>
                </a:lnTo>
                <a:lnTo>
                  <a:pt x="1087" y="599"/>
                </a:lnTo>
                <a:lnTo>
                  <a:pt x="1087" y="599"/>
                </a:lnTo>
                <a:lnTo>
                  <a:pt x="1087" y="601"/>
                </a:lnTo>
                <a:lnTo>
                  <a:pt x="1087" y="601"/>
                </a:lnTo>
                <a:lnTo>
                  <a:pt x="1089" y="601"/>
                </a:lnTo>
                <a:lnTo>
                  <a:pt x="1089" y="601"/>
                </a:lnTo>
                <a:lnTo>
                  <a:pt x="1090" y="602"/>
                </a:lnTo>
                <a:lnTo>
                  <a:pt x="1090" y="602"/>
                </a:lnTo>
                <a:lnTo>
                  <a:pt x="1090" y="604"/>
                </a:lnTo>
                <a:lnTo>
                  <a:pt x="1090" y="604"/>
                </a:lnTo>
                <a:lnTo>
                  <a:pt x="1090" y="604"/>
                </a:lnTo>
                <a:lnTo>
                  <a:pt x="1090" y="606"/>
                </a:lnTo>
                <a:lnTo>
                  <a:pt x="1092" y="606"/>
                </a:lnTo>
                <a:lnTo>
                  <a:pt x="1092" y="606"/>
                </a:lnTo>
                <a:lnTo>
                  <a:pt x="1092" y="607"/>
                </a:lnTo>
                <a:lnTo>
                  <a:pt x="1092" y="607"/>
                </a:lnTo>
                <a:lnTo>
                  <a:pt x="1092" y="609"/>
                </a:lnTo>
                <a:lnTo>
                  <a:pt x="1092" y="609"/>
                </a:lnTo>
                <a:lnTo>
                  <a:pt x="1092" y="609"/>
                </a:lnTo>
                <a:lnTo>
                  <a:pt x="1092" y="611"/>
                </a:lnTo>
                <a:lnTo>
                  <a:pt x="1094" y="611"/>
                </a:lnTo>
                <a:lnTo>
                  <a:pt x="1094" y="612"/>
                </a:lnTo>
                <a:lnTo>
                  <a:pt x="1094" y="612"/>
                </a:lnTo>
                <a:lnTo>
                  <a:pt x="1094" y="612"/>
                </a:lnTo>
                <a:lnTo>
                  <a:pt x="1096" y="612"/>
                </a:lnTo>
                <a:lnTo>
                  <a:pt x="1097" y="611"/>
                </a:lnTo>
                <a:lnTo>
                  <a:pt x="1097" y="611"/>
                </a:lnTo>
                <a:lnTo>
                  <a:pt x="1097" y="611"/>
                </a:lnTo>
                <a:lnTo>
                  <a:pt x="1097" y="611"/>
                </a:lnTo>
                <a:lnTo>
                  <a:pt x="1097" y="611"/>
                </a:lnTo>
                <a:lnTo>
                  <a:pt x="1099" y="612"/>
                </a:lnTo>
                <a:lnTo>
                  <a:pt x="1099" y="614"/>
                </a:lnTo>
                <a:lnTo>
                  <a:pt x="1099" y="617"/>
                </a:lnTo>
                <a:lnTo>
                  <a:pt x="1099" y="617"/>
                </a:lnTo>
                <a:lnTo>
                  <a:pt x="1099" y="617"/>
                </a:lnTo>
                <a:lnTo>
                  <a:pt x="1099" y="617"/>
                </a:lnTo>
                <a:lnTo>
                  <a:pt x="1099" y="619"/>
                </a:lnTo>
                <a:lnTo>
                  <a:pt x="1101" y="619"/>
                </a:lnTo>
                <a:lnTo>
                  <a:pt x="1101" y="619"/>
                </a:lnTo>
                <a:lnTo>
                  <a:pt x="1101" y="619"/>
                </a:lnTo>
                <a:lnTo>
                  <a:pt x="1102" y="617"/>
                </a:lnTo>
                <a:lnTo>
                  <a:pt x="1104" y="616"/>
                </a:lnTo>
                <a:lnTo>
                  <a:pt x="1104" y="616"/>
                </a:lnTo>
                <a:lnTo>
                  <a:pt x="1104" y="616"/>
                </a:lnTo>
                <a:lnTo>
                  <a:pt x="1106" y="611"/>
                </a:lnTo>
                <a:lnTo>
                  <a:pt x="1106" y="611"/>
                </a:lnTo>
                <a:lnTo>
                  <a:pt x="1106" y="611"/>
                </a:lnTo>
                <a:lnTo>
                  <a:pt x="1106" y="611"/>
                </a:lnTo>
                <a:lnTo>
                  <a:pt x="1107" y="611"/>
                </a:lnTo>
                <a:lnTo>
                  <a:pt x="1109" y="611"/>
                </a:lnTo>
                <a:lnTo>
                  <a:pt x="1114" y="611"/>
                </a:lnTo>
                <a:lnTo>
                  <a:pt x="1116" y="611"/>
                </a:lnTo>
                <a:lnTo>
                  <a:pt x="1116" y="611"/>
                </a:lnTo>
                <a:lnTo>
                  <a:pt x="1116" y="611"/>
                </a:lnTo>
                <a:lnTo>
                  <a:pt x="1116" y="611"/>
                </a:lnTo>
                <a:lnTo>
                  <a:pt x="1116" y="616"/>
                </a:lnTo>
                <a:lnTo>
                  <a:pt x="1116" y="617"/>
                </a:lnTo>
                <a:lnTo>
                  <a:pt x="1116" y="617"/>
                </a:lnTo>
                <a:lnTo>
                  <a:pt x="1116" y="619"/>
                </a:lnTo>
                <a:lnTo>
                  <a:pt x="1116" y="621"/>
                </a:lnTo>
                <a:lnTo>
                  <a:pt x="1116" y="621"/>
                </a:lnTo>
                <a:lnTo>
                  <a:pt x="1114" y="621"/>
                </a:lnTo>
                <a:lnTo>
                  <a:pt x="1111" y="624"/>
                </a:lnTo>
                <a:lnTo>
                  <a:pt x="1109" y="626"/>
                </a:lnTo>
                <a:lnTo>
                  <a:pt x="1109" y="626"/>
                </a:lnTo>
                <a:lnTo>
                  <a:pt x="1109" y="626"/>
                </a:lnTo>
                <a:lnTo>
                  <a:pt x="1109" y="626"/>
                </a:lnTo>
                <a:lnTo>
                  <a:pt x="1111" y="628"/>
                </a:lnTo>
                <a:lnTo>
                  <a:pt x="1111" y="628"/>
                </a:lnTo>
                <a:lnTo>
                  <a:pt x="1111" y="629"/>
                </a:lnTo>
                <a:lnTo>
                  <a:pt x="1111" y="629"/>
                </a:lnTo>
                <a:lnTo>
                  <a:pt x="1111" y="629"/>
                </a:lnTo>
                <a:lnTo>
                  <a:pt x="1112" y="631"/>
                </a:lnTo>
                <a:lnTo>
                  <a:pt x="1114" y="633"/>
                </a:lnTo>
                <a:lnTo>
                  <a:pt x="1114" y="633"/>
                </a:lnTo>
                <a:lnTo>
                  <a:pt x="1114" y="633"/>
                </a:lnTo>
                <a:lnTo>
                  <a:pt x="1114" y="634"/>
                </a:lnTo>
                <a:lnTo>
                  <a:pt x="1114" y="634"/>
                </a:lnTo>
                <a:lnTo>
                  <a:pt x="1114" y="634"/>
                </a:lnTo>
                <a:lnTo>
                  <a:pt x="1116" y="636"/>
                </a:lnTo>
                <a:lnTo>
                  <a:pt x="1116" y="636"/>
                </a:lnTo>
                <a:lnTo>
                  <a:pt x="1116" y="636"/>
                </a:lnTo>
                <a:lnTo>
                  <a:pt x="1116" y="638"/>
                </a:lnTo>
                <a:lnTo>
                  <a:pt x="1116" y="638"/>
                </a:lnTo>
                <a:lnTo>
                  <a:pt x="1116" y="639"/>
                </a:lnTo>
                <a:lnTo>
                  <a:pt x="1116" y="639"/>
                </a:lnTo>
                <a:lnTo>
                  <a:pt x="1116" y="639"/>
                </a:lnTo>
                <a:lnTo>
                  <a:pt x="1116" y="641"/>
                </a:lnTo>
                <a:lnTo>
                  <a:pt x="1116" y="641"/>
                </a:lnTo>
                <a:lnTo>
                  <a:pt x="1116" y="641"/>
                </a:lnTo>
                <a:lnTo>
                  <a:pt x="1116" y="643"/>
                </a:lnTo>
                <a:lnTo>
                  <a:pt x="1116" y="643"/>
                </a:lnTo>
                <a:lnTo>
                  <a:pt x="1114" y="644"/>
                </a:lnTo>
                <a:lnTo>
                  <a:pt x="1112" y="646"/>
                </a:lnTo>
                <a:lnTo>
                  <a:pt x="1112" y="646"/>
                </a:lnTo>
                <a:lnTo>
                  <a:pt x="1112" y="648"/>
                </a:lnTo>
                <a:lnTo>
                  <a:pt x="1112" y="649"/>
                </a:lnTo>
                <a:lnTo>
                  <a:pt x="1114" y="651"/>
                </a:lnTo>
                <a:lnTo>
                  <a:pt x="1114" y="653"/>
                </a:lnTo>
                <a:lnTo>
                  <a:pt x="1114" y="653"/>
                </a:lnTo>
                <a:lnTo>
                  <a:pt x="1114" y="654"/>
                </a:lnTo>
                <a:lnTo>
                  <a:pt x="1114" y="654"/>
                </a:lnTo>
                <a:lnTo>
                  <a:pt x="1112" y="654"/>
                </a:lnTo>
                <a:lnTo>
                  <a:pt x="1111" y="653"/>
                </a:lnTo>
                <a:lnTo>
                  <a:pt x="1111" y="653"/>
                </a:lnTo>
                <a:lnTo>
                  <a:pt x="1111" y="653"/>
                </a:lnTo>
                <a:lnTo>
                  <a:pt x="1109" y="653"/>
                </a:lnTo>
                <a:lnTo>
                  <a:pt x="1109" y="653"/>
                </a:lnTo>
                <a:lnTo>
                  <a:pt x="1109" y="654"/>
                </a:lnTo>
                <a:lnTo>
                  <a:pt x="1109" y="656"/>
                </a:lnTo>
                <a:lnTo>
                  <a:pt x="1109" y="656"/>
                </a:lnTo>
                <a:lnTo>
                  <a:pt x="1109" y="656"/>
                </a:lnTo>
                <a:lnTo>
                  <a:pt x="1109" y="658"/>
                </a:lnTo>
                <a:lnTo>
                  <a:pt x="1107" y="658"/>
                </a:lnTo>
                <a:lnTo>
                  <a:pt x="1107" y="658"/>
                </a:lnTo>
                <a:lnTo>
                  <a:pt x="1107" y="658"/>
                </a:lnTo>
                <a:lnTo>
                  <a:pt x="1106" y="658"/>
                </a:lnTo>
                <a:lnTo>
                  <a:pt x="1106" y="658"/>
                </a:lnTo>
                <a:lnTo>
                  <a:pt x="1106" y="658"/>
                </a:lnTo>
                <a:lnTo>
                  <a:pt x="1106" y="658"/>
                </a:lnTo>
                <a:lnTo>
                  <a:pt x="1106" y="656"/>
                </a:lnTo>
                <a:lnTo>
                  <a:pt x="1106" y="656"/>
                </a:lnTo>
                <a:lnTo>
                  <a:pt x="1106" y="656"/>
                </a:lnTo>
                <a:lnTo>
                  <a:pt x="1106" y="656"/>
                </a:lnTo>
                <a:lnTo>
                  <a:pt x="1106" y="654"/>
                </a:lnTo>
                <a:lnTo>
                  <a:pt x="1106" y="654"/>
                </a:lnTo>
                <a:lnTo>
                  <a:pt x="1102" y="654"/>
                </a:lnTo>
                <a:lnTo>
                  <a:pt x="1102" y="654"/>
                </a:lnTo>
                <a:lnTo>
                  <a:pt x="1102" y="654"/>
                </a:lnTo>
                <a:lnTo>
                  <a:pt x="1102" y="653"/>
                </a:lnTo>
                <a:lnTo>
                  <a:pt x="1102" y="653"/>
                </a:lnTo>
                <a:lnTo>
                  <a:pt x="1102" y="651"/>
                </a:lnTo>
                <a:lnTo>
                  <a:pt x="1102" y="651"/>
                </a:lnTo>
                <a:lnTo>
                  <a:pt x="1101" y="649"/>
                </a:lnTo>
                <a:lnTo>
                  <a:pt x="1101" y="649"/>
                </a:lnTo>
                <a:lnTo>
                  <a:pt x="1101" y="649"/>
                </a:lnTo>
                <a:lnTo>
                  <a:pt x="1101" y="649"/>
                </a:lnTo>
                <a:lnTo>
                  <a:pt x="1101" y="648"/>
                </a:lnTo>
                <a:lnTo>
                  <a:pt x="1101" y="648"/>
                </a:lnTo>
                <a:lnTo>
                  <a:pt x="1101" y="648"/>
                </a:lnTo>
                <a:lnTo>
                  <a:pt x="1099" y="648"/>
                </a:lnTo>
                <a:lnTo>
                  <a:pt x="1099" y="649"/>
                </a:lnTo>
                <a:lnTo>
                  <a:pt x="1099" y="649"/>
                </a:lnTo>
                <a:lnTo>
                  <a:pt x="1099" y="649"/>
                </a:lnTo>
                <a:lnTo>
                  <a:pt x="1099" y="649"/>
                </a:lnTo>
                <a:lnTo>
                  <a:pt x="1097" y="651"/>
                </a:lnTo>
                <a:lnTo>
                  <a:pt x="1096" y="651"/>
                </a:lnTo>
                <a:lnTo>
                  <a:pt x="1096" y="653"/>
                </a:lnTo>
                <a:lnTo>
                  <a:pt x="1096" y="654"/>
                </a:lnTo>
                <a:lnTo>
                  <a:pt x="1094" y="654"/>
                </a:lnTo>
                <a:lnTo>
                  <a:pt x="1094" y="656"/>
                </a:lnTo>
                <a:lnTo>
                  <a:pt x="1094" y="656"/>
                </a:lnTo>
                <a:lnTo>
                  <a:pt x="1094" y="656"/>
                </a:lnTo>
                <a:lnTo>
                  <a:pt x="1094" y="659"/>
                </a:lnTo>
                <a:lnTo>
                  <a:pt x="1094" y="659"/>
                </a:lnTo>
                <a:lnTo>
                  <a:pt x="1094" y="659"/>
                </a:lnTo>
                <a:lnTo>
                  <a:pt x="1094" y="661"/>
                </a:lnTo>
                <a:lnTo>
                  <a:pt x="1092" y="663"/>
                </a:lnTo>
                <a:lnTo>
                  <a:pt x="1092" y="663"/>
                </a:lnTo>
                <a:lnTo>
                  <a:pt x="1092" y="663"/>
                </a:lnTo>
                <a:lnTo>
                  <a:pt x="1090" y="663"/>
                </a:lnTo>
                <a:lnTo>
                  <a:pt x="1090" y="663"/>
                </a:lnTo>
                <a:lnTo>
                  <a:pt x="1090" y="663"/>
                </a:lnTo>
                <a:lnTo>
                  <a:pt x="1087" y="663"/>
                </a:lnTo>
                <a:lnTo>
                  <a:pt x="1087" y="663"/>
                </a:lnTo>
                <a:lnTo>
                  <a:pt x="1085" y="665"/>
                </a:lnTo>
                <a:lnTo>
                  <a:pt x="1085" y="665"/>
                </a:lnTo>
                <a:lnTo>
                  <a:pt x="1085" y="665"/>
                </a:lnTo>
                <a:lnTo>
                  <a:pt x="1087" y="666"/>
                </a:lnTo>
                <a:lnTo>
                  <a:pt x="1087" y="666"/>
                </a:lnTo>
                <a:lnTo>
                  <a:pt x="1087" y="666"/>
                </a:lnTo>
                <a:lnTo>
                  <a:pt x="1087" y="666"/>
                </a:lnTo>
                <a:lnTo>
                  <a:pt x="1087" y="666"/>
                </a:lnTo>
                <a:lnTo>
                  <a:pt x="1085" y="666"/>
                </a:lnTo>
                <a:lnTo>
                  <a:pt x="1085" y="666"/>
                </a:lnTo>
                <a:lnTo>
                  <a:pt x="1084" y="666"/>
                </a:lnTo>
                <a:lnTo>
                  <a:pt x="1084" y="668"/>
                </a:lnTo>
                <a:lnTo>
                  <a:pt x="1077" y="673"/>
                </a:lnTo>
                <a:lnTo>
                  <a:pt x="1077" y="673"/>
                </a:lnTo>
                <a:lnTo>
                  <a:pt x="1077" y="675"/>
                </a:lnTo>
                <a:lnTo>
                  <a:pt x="1077" y="675"/>
                </a:lnTo>
                <a:lnTo>
                  <a:pt x="1075" y="673"/>
                </a:lnTo>
                <a:lnTo>
                  <a:pt x="1075" y="673"/>
                </a:lnTo>
                <a:lnTo>
                  <a:pt x="1074" y="671"/>
                </a:lnTo>
                <a:lnTo>
                  <a:pt x="1074" y="671"/>
                </a:lnTo>
                <a:lnTo>
                  <a:pt x="1074" y="671"/>
                </a:lnTo>
                <a:lnTo>
                  <a:pt x="1072" y="671"/>
                </a:lnTo>
                <a:lnTo>
                  <a:pt x="1072" y="671"/>
                </a:lnTo>
                <a:lnTo>
                  <a:pt x="1070" y="673"/>
                </a:lnTo>
                <a:lnTo>
                  <a:pt x="1069" y="673"/>
                </a:lnTo>
                <a:lnTo>
                  <a:pt x="1065" y="673"/>
                </a:lnTo>
                <a:lnTo>
                  <a:pt x="1064" y="673"/>
                </a:lnTo>
                <a:lnTo>
                  <a:pt x="1064" y="673"/>
                </a:lnTo>
                <a:lnTo>
                  <a:pt x="1064" y="673"/>
                </a:lnTo>
                <a:lnTo>
                  <a:pt x="1064" y="673"/>
                </a:lnTo>
                <a:lnTo>
                  <a:pt x="1062" y="671"/>
                </a:lnTo>
                <a:lnTo>
                  <a:pt x="1062" y="671"/>
                </a:lnTo>
                <a:lnTo>
                  <a:pt x="1062" y="671"/>
                </a:lnTo>
                <a:lnTo>
                  <a:pt x="1060" y="670"/>
                </a:lnTo>
                <a:lnTo>
                  <a:pt x="1060" y="670"/>
                </a:lnTo>
                <a:lnTo>
                  <a:pt x="1059" y="670"/>
                </a:lnTo>
                <a:lnTo>
                  <a:pt x="1057" y="670"/>
                </a:lnTo>
                <a:lnTo>
                  <a:pt x="1055" y="670"/>
                </a:lnTo>
                <a:lnTo>
                  <a:pt x="1054" y="670"/>
                </a:lnTo>
                <a:lnTo>
                  <a:pt x="1054" y="670"/>
                </a:lnTo>
                <a:lnTo>
                  <a:pt x="1054" y="668"/>
                </a:lnTo>
                <a:lnTo>
                  <a:pt x="1054" y="668"/>
                </a:lnTo>
                <a:lnTo>
                  <a:pt x="1054" y="668"/>
                </a:lnTo>
                <a:lnTo>
                  <a:pt x="1054" y="668"/>
                </a:lnTo>
                <a:lnTo>
                  <a:pt x="1052" y="668"/>
                </a:lnTo>
                <a:lnTo>
                  <a:pt x="1052" y="668"/>
                </a:lnTo>
                <a:lnTo>
                  <a:pt x="1052" y="668"/>
                </a:lnTo>
                <a:lnTo>
                  <a:pt x="1050" y="668"/>
                </a:lnTo>
                <a:lnTo>
                  <a:pt x="1048" y="668"/>
                </a:lnTo>
                <a:lnTo>
                  <a:pt x="1048" y="670"/>
                </a:lnTo>
                <a:lnTo>
                  <a:pt x="1048" y="670"/>
                </a:lnTo>
                <a:lnTo>
                  <a:pt x="1047" y="671"/>
                </a:lnTo>
                <a:lnTo>
                  <a:pt x="1047" y="671"/>
                </a:lnTo>
                <a:lnTo>
                  <a:pt x="1045" y="671"/>
                </a:lnTo>
                <a:lnTo>
                  <a:pt x="1043" y="673"/>
                </a:lnTo>
                <a:lnTo>
                  <a:pt x="1043" y="673"/>
                </a:lnTo>
                <a:lnTo>
                  <a:pt x="1042" y="673"/>
                </a:lnTo>
                <a:lnTo>
                  <a:pt x="1040" y="673"/>
                </a:lnTo>
                <a:lnTo>
                  <a:pt x="1040" y="673"/>
                </a:lnTo>
                <a:lnTo>
                  <a:pt x="1040" y="673"/>
                </a:lnTo>
                <a:lnTo>
                  <a:pt x="1038" y="670"/>
                </a:lnTo>
                <a:lnTo>
                  <a:pt x="1037" y="670"/>
                </a:lnTo>
                <a:lnTo>
                  <a:pt x="1037" y="670"/>
                </a:lnTo>
                <a:lnTo>
                  <a:pt x="1037" y="670"/>
                </a:lnTo>
                <a:lnTo>
                  <a:pt x="1035" y="670"/>
                </a:lnTo>
                <a:lnTo>
                  <a:pt x="1035" y="670"/>
                </a:lnTo>
                <a:lnTo>
                  <a:pt x="1033" y="670"/>
                </a:lnTo>
                <a:lnTo>
                  <a:pt x="1033" y="670"/>
                </a:lnTo>
                <a:lnTo>
                  <a:pt x="1033" y="670"/>
                </a:lnTo>
                <a:lnTo>
                  <a:pt x="1032" y="670"/>
                </a:lnTo>
                <a:lnTo>
                  <a:pt x="1032" y="670"/>
                </a:lnTo>
                <a:lnTo>
                  <a:pt x="1027" y="665"/>
                </a:lnTo>
                <a:lnTo>
                  <a:pt x="1027" y="665"/>
                </a:lnTo>
                <a:lnTo>
                  <a:pt x="1025" y="665"/>
                </a:lnTo>
                <a:lnTo>
                  <a:pt x="1017" y="663"/>
                </a:lnTo>
                <a:lnTo>
                  <a:pt x="1018" y="658"/>
                </a:lnTo>
                <a:lnTo>
                  <a:pt x="1020" y="656"/>
                </a:lnTo>
                <a:lnTo>
                  <a:pt x="1032" y="648"/>
                </a:lnTo>
                <a:lnTo>
                  <a:pt x="1033" y="646"/>
                </a:lnTo>
                <a:lnTo>
                  <a:pt x="1035" y="644"/>
                </a:lnTo>
                <a:lnTo>
                  <a:pt x="1037" y="641"/>
                </a:lnTo>
                <a:lnTo>
                  <a:pt x="1040" y="641"/>
                </a:lnTo>
                <a:lnTo>
                  <a:pt x="1040" y="639"/>
                </a:lnTo>
                <a:lnTo>
                  <a:pt x="1038" y="638"/>
                </a:lnTo>
                <a:lnTo>
                  <a:pt x="1038" y="638"/>
                </a:lnTo>
                <a:lnTo>
                  <a:pt x="1037" y="636"/>
                </a:lnTo>
                <a:lnTo>
                  <a:pt x="1037" y="636"/>
                </a:lnTo>
                <a:lnTo>
                  <a:pt x="1037" y="636"/>
                </a:lnTo>
                <a:lnTo>
                  <a:pt x="1035" y="634"/>
                </a:lnTo>
                <a:lnTo>
                  <a:pt x="1035" y="634"/>
                </a:lnTo>
                <a:lnTo>
                  <a:pt x="1035" y="634"/>
                </a:lnTo>
                <a:lnTo>
                  <a:pt x="1035" y="634"/>
                </a:lnTo>
                <a:lnTo>
                  <a:pt x="1033" y="633"/>
                </a:lnTo>
                <a:lnTo>
                  <a:pt x="1033" y="633"/>
                </a:lnTo>
                <a:lnTo>
                  <a:pt x="1032" y="633"/>
                </a:lnTo>
                <a:lnTo>
                  <a:pt x="1030" y="634"/>
                </a:lnTo>
                <a:lnTo>
                  <a:pt x="1025" y="634"/>
                </a:lnTo>
                <a:lnTo>
                  <a:pt x="1023" y="634"/>
                </a:lnTo>
                <a:lnTo>
                  <a:pt x="1022" y="636"/>
                </a:lnTo>
                <a:lnTo>
                  <a:pt x="1020" y="636"/>
                </a:lnTo>
                <a:lnTo>
                  <a:pt x="1020" y="636"/>
                </a:lnTo>
                <a:lnTo>
                  <a:pt x="1020" y="636"/>
                </a:lnTo>
                <a:lnTo>
                  <a:pt x="1018" y="638"/>
                </a:lnTo>
                <a:lnTo>
                  <a:pt x="1018" y="639"/>
                </a:lnTo>
                <a:lnTo>
                  <a:pt x="1017" y="639"/>
                </a:lnTo>
                <a:lnTo>
                  <a:pt x="1017" y="641"/>
                </a:lnTo>
                <a:lnTo>
                  <a:pt x="1017" y="643"/>
                </a:lnTo>
                <a:lnTo>
                  <a:pt x="1015" y="643"/>
                </a:lnTo>
                <a:lnTo>
                  <a:pt x="1013" y="648"/>
                </a:lnTo>
                <a:lnTo>
                  <a:pt x="1013" y="648"/>
                </a:lnTo>
                <a:lnTo>
                  <a:pt x="1013" y="648"/>
                </a:lnTo>
                <a:lnTo>
                  <a:pt x="1011" y="648"/>
                </a:lnTo>
                <a:lnTo>
                  <a:pt x="1010" y="648"/>
                </a:lnTo>
                <a:lnTo>
                  <a:pt x="1010" y="648"/>
                </a:lnTo>
                <a:lnTo>
                  <a:pt x="1010" y="648"/>
                </a:lnTo>
                <a:lnTo>
                  <a:pt x="1005" y="651"/>
                </a:lnTo>
                <a:lnTo>
                  <a:pt x="1005" y="651"/>
                </a:lnTo>
                <a:lnTo>
                  <a:pt x="1003" y="651"/>
                </a:lnTo>
                <a:lnTo>
                  <a:pt x="1003" y="651"/>
                </a:lnTo>
                <a:lnTo>
                  <a:pt x="1001" y="653"/>
                </a:lnTo>
                <a:lnTo>
                  <a:pt x="1001" y="653"/>
                </a:lnTo>
                <a:lnTo>
                  <a:pt x="1000" y="653"/>
                </a:lnTo>
                <a:lnTo>
                  <a:pt x="1000" y="653"/>
                </a:lnTo>
                <a:lnTo>
                  <a:pt x="1000" y="653"/>
                </a:lnTo>
                <a:lnTo>
                  <a:pt x="998" y="654"/>
                </a:lnTo>
                <a:lnTo>
                  <a:pt x="998" y="654"/>
                </a:lnTo>
                <a:lnTo>
                  <a:pt x="996" y="654"/>
                </a:lnTo>
                <a:lnTo>
                  <a:pt x="996" y="654"/>
                </a:lnTo>
                <a:lnTo>
                  <a:pt x="993" y="654"/>
                </a:lnTo>
                <a:lnTo>
                  <a:pt x="991" y="654"/>
                </a:lnTo>
                <a:lnTo>
                  <a:pt x="991" y="654"/>
                </a:lnTo>
                <a:lnTo>
                  <a:pt x="990" y="654"/>
                </a:lnTo>
                <a:lnTo>
                  <a:pt x="988" y="654"/>
                </a:lnTo>
                <a:lnTo>
                  <a:pt x="986" y="654"/>
                </a:lnTo>
                <a:lnTo>
                  <a:pt x="985" y="654"/>
                </a:lnTo>
                <a:lnTo>
                  <a:pt x="983" y="654"/>
                </a:lnTo>
                <a:lnTo>
                  <a:pt x="983" y="654"/>
                </a:lnTo>
                <a:lnTo>
                  <a:pt x="983" y="656"/>
                </a:lnTo>
                <a:lnTo>
                  <a:pt x="983" y="656"/>
                </a:lnTo>
                <a:lnTo>
                  <a:pt x="983" y="658"/>
                </a:lnTo>
                <a:lnTo>
                  <a:pt x="983" y="658"/>
                </a:lnTo>
                <a:lnTo>
                  <a:pt x="983" y="659"/>
                </a:lnTo>
                <a:lnTo>
                  <a:pt x="983" y="659"/>
                </a:lnTo>
                <a:lnTo>
                  <a:pt x="983" y="659"/>
                </a:lnTo>
                <a:lnTo>
                  <a:pt x="981" y="661"/>
                </a:lnTo>
                <a:lnTo>
                  <a:pt x="981" y="661"/>
                </a:lnTo>
                <a:lnTo>
                  <a:pt x="981" y="663"/>
                </a:lnTo>
                <a:lnTo>
                  <a:pt x="981" y="663"/>
                </a:lnTo>
                <a:lnTo>
                  <a:pt x="983" y="665"/>
                </a:lnTo>
                <a:lnTo>
                  <a:pt x="983" y="665"/>
                </a:lnTo>
                <a:lnTo>
                  <a:pt x="983" y="665"/>
                </a:lnTo>
                <a:lnTo>
                  <a:pt x="983" y="665"/>
                </a:lnTo>
                <a:lnTo>
                  <a:pt x="983" y="666"/>
                </a:lnTo>
                <a:lnTo>
                  <a:pt x="983" y="666"/>
                </a:lnTo>
                <a:lnTo>
                  <a:pt x="983" y="668"/>
                </a:lnTo>
                <a:lnTo>
                  <a:pt x="983" y="668"/>
                </a:lnTo>
                <a:lnTo>
                  <a:pt x="983" y="670"/>
                </a:lnTo>
                <a:lnTo>
                  <a:pt x="981" y="670"/>
                </a:lnTo>
                <a:lnTo>
                  <a:pt x="981" y="670"/>
                </a:lnTo>
                <a:lnTo>
                  <a:pt x="981" y="671"/>
                </a:lnTo>
                <a:lnTo>
                  <a:pt x="981" y="671"/>
                </a:lnTo>
                <a:lnTo>
                  <a:pt x="981" y="673"/>
                </a:lnTo>
                <a:lnTo>
                  <a:pt x="981" y="673"/>
                </a:lnTo>
                <a:lnTo>
                  <a:pt x="980" y="673"/>
                </a:lnTo>
                <a:lnTo>
                  <a:pt x="980" y="675"/>
                </a:lnTo>
                <a:lnTo>
                  <a:pt x="980" y="676"/>
                </a:lnTo>
                <a:lnTo>
                  <a:pt x="978" y="676"/>
                </a:lnTo>
                <a:lnTo>
                  <a:pt x="980" y="676"/>
                </a:lnTo>
                <a:lnTo>
                  <a:pt x="980" y="678"/>
                </a:lnTo>
                <a:lnTo>
                  <a:pt x="980" y="678"/>
                </a:lnTo>
                <a:lnTo>
                  <a:pt x="980" y="678"/>
                </a:lnTo>
                <a:lnTo>
                  <a:pt x="978" y="680"/>
                </a:lnTo>
                <a:lnTo>
                  <a:pt x="978" y="680"/>
                </a:lnTo>
                <a:lnTo>
                  <a:pt x="976" y="683"/>
                </a:lnTo>
                <a:lnTo>
                  <a:pt x="976" y="683"/>
                </a:lnTo>
                <a:lnTo>
                  <a:pt x="976" y="685"/>
                </a:lnTo>
                <a:lnTo>
                  <a:pt x="976" y="685"/>
                </a:lnTo>
                <a:lnTo>
                  <a:pt x="976" y="686"/>
                </a:lnTo>
                <a:lnTo>
                  <a:pt x="976" y="686"/>
                </a:lnTo>
                <a:lnTo>
                  <a:pt x="976" y="688"/>
                </a:lnTo>
                <a:lnTo>
                  <a:pt x="976" y="688"/>
                </a:lnTo>
                <a:lnTo>
                  <a:pt x="976" y="688"/>
                </a:lnTo>
                <a:lnTo>
                  <a:pt x="976" y="690"/>
                </a:lnTo>
                <a:lnTo>
                  <a:pt x="976" y="690"/>
                </a:lnTo>
                <a:lnTo>
                  <a:pt x="976" y="691"/>
                </a:lnTo>
                <a:lnTo>
                  <a:pt x="976" y="691"/>
                </a:lnTo>
                <a:lnTo>
                  <a:pt x="976" y="691"/>
                </a:lnTo>
                <a:lnTo>
                  <a:pt x="976" y="693"/>
                </a:lnTo>
                <a:lnTo>
                  <a:pt x="975" y="695"/>
                </a:lnTo>
                <a:lnTo>
                  <a:pt x="975" y="696"/>
                </a:lnTo>
                <a:lnTo>
                  <a:pt x="975" y="696"/>
                </a:lnTo>
                <a:lnTo>
                  <a:pt x="975" y="696"/>
                </a:lnTo>
                <a:lnTo>
                  <a:pt x="973" y="696"/>
                </a:lnTo>
                <a:lnTo>
                  <a:pt x="973" y="696"/>
                </a:lnTo>
                <a:lnTo>
                  <a:pt x="969" y="698"/>
                </a:lnTo>
                <a:lnTo>
                  <a:pt x="968" y="700"/>
                </a:lnTo>
                <a:lnTo>
                  <a:pt x="966" y="700"/>
                </a:lnTo>
                <a:lnTo>
                  <a:pt x="964" y="700"/>
                </a:lnTo>
                <a:lnTo>
                  <a:pt x="963" y="700"/>
                </a:lnTo>
                <a:lnTo>
                  <a:pt x="963" y="700"/>
                </a:lnTo>
                <a:lnTo>
                  <a:pt x="961" y="698"/>
                </a:lnTo>
                <a:lnTo>
                  <a:pt x="961" y="700"/>
                </a:lnTo>
                <a:lnTo>
                  <a:pt x="961" y="700"/>
                </a:lnTo>
                <a:lnTo>
                  <a:pt x="961" y="702"/>
                </a:lnTo>
                <a:lnTo>
                  <a:pt x="961" y="702"/>
                </a:lnTo>
                <a:lnTo>
                  <a:pt x="961" y="702"/>
                </a:lnTo>
                <a:lnTo>
                  <a:pt x="961" y="702"/>
                </a:lnTo>
                <a:lnTo>
                  <a:pt x="959" y="703"/>
                </a:lnTo>
                <a:lnTo>
                  <a:pt x="958" y="705"/>
                </a:lnTo>
                <a:lnTo>
                  <a:pt x="958" y="705"/>
                </a:lnTo>
                <a:lnTo>
                  <a:pt x="956" y="703"/>
                </a:lnTo>
                <a:lnTo>
                  <a:pt x="956" y="703"/>
                </a:lnTo>
                <a:lnTo>
                  <a:pt x="956" y="703"/>
                </a:lnTo>
                <a:lnTo>
                  <a:pt x="949" y="702"/>
                </a:lnTo>
                <a:lnTo>
                  <a:pt x="948" y="703"/>
                </a:lnTo>
                <a:lnTo>
                  <a:pt x="943" y="705"/>
                </a:lnTo>
                <a:lnTo>
                  <a:pt x="943" y="705"/>
                </a:lnTo>
                <a:lnTo>
                  <a:pt x="941" y="705"/>
                </a:lnTo>
                <a:lnTo>
                  <a:pt x="941" y="707"/>
                </a:lnTo>
                <a:lnTo>
                  <a:pt x="941" y="710"/>
                </a:lnTo>
                <a:lnTo>
                  <a:pt x="941" y="710"/>
                </a:lnTo>
                <a:lnTo>
                  <a:pt x="941" y="712"/>
                </a:lnTo>
                <a:lnTo>
                  <a:pt x="941" y="712"/>
                </a:lnTo>
                <a:lnTo>
                  <a:pt x="941" y="712"/>
                </a:lnTo>
                <a:lnTo>
                  <a:pt x="938" y="715"/>
                </a:lnTo>
                <a:lnTo>
                  <a:pt x="938" y="715"/>
                </a:lnTo>
                <a:lnTo>
                  <a:pt x="938" y="715"/>
                </a:lnTo>
                <a:lnTo>
                  <a:pt x="936" y="715"/>
                </a:lnTo>
                <a:lnTo>
                  <a:pt x="938" y="715"/>
                </a:lnTo>
                <a:lnTo>
                  <a:pt x="938" y="717"/>
                </a:lnTo>
                <a:lnTo>
                  <a:pt x="938" y="717"/>
                </a:lnTo>
                <a:lnTo>
                  <a:pt x="938" y="717"/>
                </a:lnTo>
                <a:lnTo>
                  <a:pt x="938" y="717"/>
                </a:lnTo>
                <a:lnTo>
                  <a:pt x="938" y="717"/>
                </a:lnTo>
                <a:lnTo>
                  <a:pt x="938" y="717"/>
                </a:lnTo>
                <a:lnTo>
                  <a:pt x="938" y="718"/>
                </a:lnTo>
                <a:lnTo>
                  <a:pt x="938" y="718"/>
                </a:lnTo>
                <a:lnTo>
                  <a:pt x="938" y="718"/>
                </a:lnTo>
                <a:lnTo>
                  <a:pt x="938" y="718"/>
                </a:lnTo>
                <a:lnTo>
                  <a:pt x="938" y="720"/>
                </a:lnTo>
                <a:lnTo>
                  <a:pt x="938" y="720"/>
                </a:lnTo>
                <a:lnTo>
                  <a:pt x="932" y="722"/>
                </a:lnTo>
                <a:lnTo>
                  <a:pt x="932" y="722"/>
                </a:lnTo>
                <a:lnTo>
                  <a:pt x="931" y="722"/>
                </a:lnTo>
                <a:lnTo>
                  <a:pt x="931" y="720"/>
                </a:lnTo>
                <a:lnTo>
                  <a:pt x="929" y="720"/>
                </a:lnTo>
                <a:lnTo>
                  <a:pt x="929" y="718"/>
                </a:lnTo>
                <a:lnTo>
                  <a:pt x="929" y="718"/>
                </a:lnTo>
                <a:lnTo>
                  <a:pt x="929" y="718"/>
                </a:lnTo>
                <a:lnTo>
                  <a:pt x="927" y="717"/>
                </a:lnTo>
                <a:lnTo>
                  <a:pt x="927" y="717"/>
                </a:lnTo>
                <a:lnTo>
                  <a:pt x="927" y="715"/>
                </a:lnTo>
                <a:lnTo>
                  <a:pt x="926" y="715"/>
                </a:lnTo>
                <a:lnTo>
                  <a:pt x="924" y="715"/>
                </a:lnTo>
                <a:lnTo>
                  <a:pt x="912" y="712"/>
                </a:lnTo>
                <a:lnTo>
                  <a:pt x="911" y="710"/>
                </a:lnTo>
                <a:lnTo>
                  <a:pt x="909" y="712"/>
                </a:lnTo>
                <a:lnTo>
                  <a:pt x="909" y="713"/>
                </a:lnTo>
                <a:lnTo>
                  <a:pt x="909" y="713"/>
                </a:lnTo>
                <a:lnTo>
                  <a:pt x="907" y="715"/>
                </a:lnTo>
                <a:lnTo>
                  <a:pt x="907" y="715"/>
                </a:lnTo>
                <a:lnTo>
                  <a:pt x="906" y="715"/>
                </a:lnTo>
                <a:lnTo>
                  <a:pt x="906" y="715"/>
                </a:lnTo>
                <a:lnTo>
                  <a:pt x="906" y="715"/>
                </a:lnTo>
                <a:lnTo>
                  <a:pt x="904" y="717"/>
                </a:lnTo>
                <a:lnTo>
                  <a:pt x="904" y="717"/>
                </a:lnTo>
                <a:lnTo>
                  <a:pt x="904" y="717"/>
                </a:lnTo>
                <a:lnTo>
                  <a:pt x="897" y="715"/>
                </a:lnTo>
                <a:lnTo>
                  <a:pt x="896" y="717"/>
                </a:lnTo>
                <a:lnTo>
                  <a:pt x="894" y="717"/>
                </a:lnTo>
                <a:lnTo>
                  <a:pt x="892" y="717"/>
                </a:lnTo>
                <a:lnTo>
                  <a:pt x="892" y="717"/>
                </a:lnTo>
                <a:lnTo>
                  <a:pt x="890" y="717"/>
                </a:lnTo>
                <a:lnTo>
                  <a:pt x="890" y="715"/>
                </a:lnTo>
                <a:lnTo>
                  <a:pt x="889" y="715"/>
                </a:lnTo>
                <a:lnTo>
                  <a:pt x="885" y="715"/>
                </a:lnTo>
                <a:lnTo>
                  <a:pt x="884" y="715"/>
                </a:lnTo>
                <a:lnTo>
                  <a:pt x="880" y="715"/>
                </a:lnTo>
                <a:lnTo>
                  <a:pt x="879" y="715"/>
                </a:lnTo>
                <a:lnTo>
                  <a:pt x="879" y="715"/>
                </a:lnTo>
                <a:lnTo>
                  <a:pt x="879" y="715"/>
                </a:lnTo>
                <a:lnTo>
                  <a:pt x="877" y="713"/>
                </a:lnTo>
                <a:lnTo>
                  <a:pt x="877" y="713"/>
                </a:lnTo>
                <a:lnTo>
                  <a:pt x="877" y="713"/>
                </a:lnTo>
                <a:lnTo>
                  <a:pt x="877" y="712"/>
                </a:lnTo>
                <a:lnTo>
                  <a:pt x="877" y="712"/>
                </a:lnTo>
                <a:lnTo>
                  <a:pt x="870" y="710"/>
                </a:lnTo>
                <a:lnTo>
                  <a:pt x="870" y="710"/>
                </a:lnTo>
                <a:lnTo>
                  <a:pt x="870" y="710"/>
                </a:lnTo>
                <a:lnTo>
                  <a:pt x="870" y="710"/>
                </a:lnTo>
                <a:lnTo>
                  <a:pt x="870" y="710"/>
                </a:lnTo>
                <a:lnTo>
                  <a:pt x="869" y="708"/>
                </a:lnTo>
                <a:lnTo>
                  <a:pt x="869" y="708"/>
                </a:lnTo>
                <a:lnTo>
                  <a:pt x="869" y="708"/>
                </a:lnTo>
                <a:lnTo>
                  <a:pt x="869" y="708"/>
                </a:lnTo>
                <a:lnTo>
                  <a:pt x="869" y="707"/>
                </a:lnTo>
                <a:lnTo>
                  <a:pt x="869" y="707"/>
                </a:lnTo>
                <a:lnTo>
                  <a:pt x="869" y="705"/>
                </a:lnTo>
                <a:lnTo>
                  <a:pt x="869" y="705"/>
                </a:lnTo>
                <a:lnTo>
                  <a:pt x="867" y="703"/>
                </a:lnTo>
                <a:lnTo>
                  <a:pt x="867" y="703"/>
                </a:lnTo>
                <a:lnTo>
                  <a:pt x="867" y="703"/>
                </a:lnTo>
                <a:lnTo>
                  <a:pt x="867" y="703"/>
                </a:lnTo>
                <a:lnTo>
                  <a:pt x="867" y="702"/>
                </a:lnTo>
                <a:lnTo>
                  <a:pt x="867" y="702"/>
                </a:lnTo>
                <a:lnTo>
                  <a:pt x="865" y="702"/>
                </a:lnTo>
                <a:lnTo>
                  <a:pt x="865" y="702"/>
                </a:lnTo>
                <a:lnTo>
                  <a:pt x="865" y="700"/>
                </a:lnTo>
                <a:lnTo>
                  <a:pt x="865" y="698"/>
                </a:lnTo>
                <a:lnTo>
                  <a:pt x="865" y="698"/>
                </a:lnTo>
                <a:lnTo>
                  <a:pt x="867" y="696"/>
                </a:lnTo>
                <a:lnTo>
                  <a:pt x="867" y="695"/>
                </a:lnTo>
                <a:lnTo>
                  <a:pt x="867" y="695"/>
                </a:lnTo>
                <a:lnTo>
                  <a:pt x="867" y="695"/>
                </a:lnTo>
                <a:lnTo>
                  <a:pt x="867" y="693"/>
                </a:lnTo>
                <a:lnTo>
                  <a:pt x="867" y="693"/>
                </a:lnTo>
                <a:lnTo>
                  <a:pt x="867" y="693"/>
                </a:lnTo>
                <a:lnTo>
                  <a:pt x="865" y="693"/>
                </a:lnTo>
                <a:lnTo>
                  <a:pt x="862" y="693"/>
                </a:lnTo>
                <a:lnTo>
                  <a:pt x="862" y="693"/>
                </a:lnTo>
                <a:lnTo>
                  <a:pt x="860" y="693"/>
                </a:lnTo>
                <a:lnTo>
                  <a:pt x="859" y="695"/>
                </a:lnTo>
                <a:lnTo>
                  <a:pt x="857" y="696"/>
                </a:lnTo>
                <a:lnTo>
                  <a:pt x="857" y="698"/>
                </a:lnTo>
                <a:lnTo>
                  <a:pt x="857" y="698"/>
                </a:lnTo>
                <a:lnTo>
                  <a:pt x="855" y="698"/>
                </a:lnTo>
                <a:lnTo>
                  <a:pt x="855" y="700"/>
                </a:lnTo>
                <a:lnTo>
                  <a:pt x="855" y="702"/>
                </a:lnTo>
                <a:lnTo>
                  <a:pt x="855" y="702"/>
                </a:lnTo>
                <a:lnTo>
                  <a:pt x="855" y="702"/>
                </a:lnTo>
                <a:lnTo>
                  <a:pt x="853" y="703"/>
                </a:lnTo>
                <a:lnTo>
                  <a:pt x="853" y="703"/>
                </a:lnTo>
                <a:lnTo>
                  <a:pt x="853" y="703"/>
                </a:lnTo>
                <a:lnTo>
                  <a:pt x="853" y="703"/>
                </a:lnTo>
                <a:lnTo>
                  <a:pt x="842" y="703"/>
                </a:lnTo>
                <a:lnTo>
                  <a:pt x="842" y="703"/>
                </a:lnTo>
                <a:lnTo>
                  <a:pt x="840" y="703"/>
                </a:lnTo>
                <a:lnTo>
                  <a:pt x="840" y="703"/>
                </a:lnTo>
                <a:lnTo>
                  <a:pt x="840" y="702"/>
                </a:lnTo>
                <a:lnTo>
                  <a:pt x="838" y="702"/>
                </a:lnTo>
                <a:lnTo>
                  <a:pt x="838" y="700"/>
                </a:lnTo>
                <a:lnTo>
                  <a:pt x="835" y="698"/>
                </a:lnTo>
                <a:lnTo>
                  <a:pt x="835" y="698"/>
                </a:lnTo>
                <a:lnTo>
                  <a:pt x="825" y="700"/>
                </a:lnTo>
                <a:lnTo>
                  <a:pt x="823" y="700"/>
                </a:lnTo>
                <a:lnTo>
                  <a:pt x="823" y="702"/>
                </a:lnTo>
                <a:lnTo>
                  <a:pt x="823" y="702"/>
                </a:lnTo>
                <a:lnTo>
                  <a:pt x="823" y="702"/>
                </a:lnTo>
                <a:lnTo>
                  <a:pt x="822" y="703"/>
                </a:lnTo>
                <a:lnTo>
                  <a:pt x="822" y="705"/>
                </a:lnTo>
                <a:lnTo>
                  <a:pt x="822" y="705"/>
                </a:lnTo>
                <a:lnTo>
                  <a:pt x="822" y="705"/>
                </a:lnTo>
                <a:lnTo>
                  <a:pt x="820" y="705"/>
                </a:lnTo>
                <a:lnTo>
                  <a:pt x="820" y="705"/>
                </a:lnTo>
                <a:lnTo>
                  <a:pt x="820" y="703"/>
                </a:lnTo>
                <a:lnTo>
                  <a:pt x="818" y="703"/>
                </a:lnTo>
                <a:lnTo>
                  <a:pt x="818" y="702"/>
                </a:lnTo>
                <a:lnTo>
                  <a:pt x="818" y="702"/>
                </a:lnTo>
                <a:lnTo>
                  <a:pt x="818" y="702"/>
                </a:lnTo>
                <a:lnTo>
                  <a:pt x="816" y="702"/>
                </a:lnTo>
                <a:lnTo>
                  <a:pt x="816" y="700"/>
                </a:lnTo>
                <a:lnTo>
                  <a:pt x="816" y="700"/>
                </a:lnTo>
                <a:lnTo>
                  <a:pt x="815" y="698"/>
                </a:lnTo>
                <a:lnTo>
                  <a:pt x="813" y="698"/>
                </a:lnTo>
                <a:lnTo>
                  <a:pt x="813" y="696"/>
                </a:lnTo>
                <a:lnTo>
                  <a:pt x="810" y="696"/>
                </a:lnTo>
                <a:lnTo>
                  <a:pt x="810" y="696"/>
                </a:lnTo>
                <a:lnTo>
                  <a:pt x="810" y="696"/>
                </a:lnTo>
                <a:lnTo>
                  <a:pt x="808" y="696"/>
                </a:lnTo>
                <a:lnTo>
                  <a:pt x="808" y="695"/>
                </a:lnTo>
                <a:lnTo>
                  <a:pt x="808" y="695"/>
                </a:lnTo>
                <a:lnTo>
                  <a:pt x="808" y="693"/>
                </a:lnTo>
                <a:lnTo>
                  <a:pt x="808" y="693"/>
                </a:lnTo>
                <a:lnTo>
                  <a:pt x="808" y="691"/>
                </a:lnTo>
                <a:lnTo>
                  <a:pt x="808" y="691"/>
                </a:lnTo>
                <a:lnTo>
                  <a:pt x="808" y="691"/>
                </a:lnTo>
                <a:lnTo>
                  <a:pt x="808" y="688"/>
                </a:lnTo>
                <a:lnTo>
                  <a:pt x="806" y="688"/>
                </a:lnTo>
                <a:lnTo>
                  <a:pt x="806" y="688"/>
                </a:lnTo>
                <a:lnTo>
                  <a:pt x="805" y="688"/>
                </a:lnTo>
                <a:lnTo>
                  <a:pt x="800" y="688"/>
                </a:lnTo>
                <a:lnTo>
                  <a:pt x="800" y="690"/>
                </a:lnTo>
                <a:lnTo>
                  <a:pt x="800" y="690"/>
                </a:lnTo>
                <a:lnTo>
                  <a:pt x="798" y="690"/>
                </a:lnTo>
                <a:lnTo>
                  <a:pt x="798" y="691"/>
                </a:lnTo>
                <a:lnTo>
                  <a:pt x="798" y="691"/>
                </a:lnTo>
                <a:lnTo>
                  <a:pt x="798" y="691"/>
                </a:lnTo>
                <a:lnTo>
                  <a:pt x="798" y="693"/>
                </a:lnTo>
                <a:lnTo>
                  <a:pt x="798" y="693"/>
                </a:lnTo>
                <a:lnTo>
                  <a:pt x="798" y="693"/>
                </a:lnTo>
                <a:lnTo>
                  <a:pt x="798" y="693"/>
                </a:lnTo>
                <a:lnTo>
                  <a:pt x="798" y="695"/>
                </a:lnTo>
                <a:lnTo>
                  <a:pt x="798" y="695"/>
                </a:lnTo>
                <a:lnTo>
                  <a:pt x="798" y="695"/>
                </a:lnTo>
                <a:lnTo>
                  <a:pt x="798" y="696"/>
                </a:lnTo>
                <a:lnTo>
                  <a:pt x="798" y="696"/>
                </a:lnTo>
                <a:lnTo>
                  <a:pt x="796" y="698"/>
                </a:lnTo>
                <a:lnTo>
                  <a:pt x="796" y="698"/>
                </a:lnTo>
                <a:lnTo>
                  <a:pt x="796" y="698"/>
                </a:lnTo>
                <a:lnTo>
                  <a:pt x="796" y="698"/>
                </a:lnTo>
                <a:lnTo>
                  <a:pt x="796" y="700"/>
                </a:lnTo>
                <a:lnTo>
                  <a:pt x="796" y="700"/>
                </a:lnTo>
                <a:lnTo>
                  <a:pt x="796" y="700"/>
                </a:lnTo>
                <a:lnTo>
                  <a:pt x="796" y="700"/>
                </a:lnTo>
                <a:lnTo>
                  <a:pt x="796" y="702"/>
                </a:lnTo>
                <a:lnTo>
                  <a:pt x="796" y="702"/>
                </a:lnTo>
                <a:lnTo>
                  <a:pt x="796" y="702"/>
                </a:lnTo>
                <a:lnTo>
                  <a:pt x="795" y="703"/>
                </a:lnTo>
                <a:lnTo>
                  <a:pt x="795" y="705"/>
                </a:lnTo>
                <a:lnTo>
                  <a:pt x="795" y="705"/>
                </a:lnTo>
                <a:lnTo>
                  <a:pt x="796" y="705"/>
                </a:lnTo>
                <a:lnTo>
                  <a:pt x="796" y="707"/>
                </a:lnTo>
                <a:lnTo>
                  <a:pt x="798" y="708"/>
                </a:lnTo>
                <a:lnTo>
                  <a:pt x="798" y="708"/>
                </a:lnTo>
                <a:lnTo>
                  <a:pt x="798" y="708"/>
                </a:lnTo>
                <a:lnTo>
                  <a:pt x="798" y="708"/>
                </a:lnTo>
                <a:lnTo>
                  <a:pt x="798" y="710"/>
                </a:lnTo>
                <a:lnTo>
                  <a:pt x="795" y="712"/>
                </a:lnTo>
                <a:lnTo>
                  <a:pt x="791" y="713"/>
                </a:lnTo>
                <a:lnTo>
                  <a:pt x="791" y="713"/>
                </a:lnTo>
                <a:lnTo>
                  <a:pt x="791" y="713"/>
                </a:lnTo>
                <a:lnTo>
                  <a:pt x="791" y="713"/>
                </a:lnTo>
                <a:lnTo>
                  <a:pt x="791" y="715"/>
                </a:lnTo>
                <a:lnTo>
                  <a:pt x="791" y="717"/>
                </a:lnTo>
                <a:lnTo>
                  <a:pt x="790" y="718"/>
                </a:lnTo>
                <a:lnTo>
                  <a:pt x="788" y="718"/>
                </a:lnTo>
                <a:lnTo>
                  <a:pt x="788" y="718"/>
                </a:lnTo>
                <a:lnTo>
                  <a:pt x="786" y="718"/>
                </a:lnTo>
                <a:lnTo>
                  <a:pt x="780" y="717"/>
                </a:lnTo>
                <a:lnTo>
                  <a:pt x="780" y="717"/>
                </a:lnTo>
                <a:lnTo>
                  <a:pt x="778" y="717"/>
                </a:lnTo>
                <a:lnTo>
                  <a:pt x="776" y="717"/>
                </a:lnTo>
                <a:lnTo>
                  <a:pt x="774" y="718"/>
                </a:lnTo>
                <a:lnTo>
                  <a:pt x="774" y="718"/>
                </a:lnTo>
                <a:lnTo>
                  <a:pt x="774" y="720"/>
                </a:lnTo>
                <a:lnTo>
                  <a:pt x="771" y="718"/>
                </a:lnTo>
                <a:lnTo>
                  <a:pt x="768" y="717"/>
                </a:lnTo>
                <a:lnTo>
                  <a:pt x="766" y="717"/>
                </a:lnTo>
                <a:lnTo>
                  <a:pt x="763" y="722"/>
                </a:lnTo>
                <a:lnTo>
                  <a:pt x="763" y="722"/>
                </a:lnTo>
                <a:lnTo>
                  <a:pt x="761" y="722"/>
                </a:lnTo>
                <a:lnTo>
                  <a:pt x="759" y="722"/>
                </a:lnTo>
                <a:lnTo>
                  <a:pt x="756" y="722"/>
                </a:lnTo>
                <a:lnTo>
                  <a:pt x="756" y="720"/>
                </a:lnTo>
                <a:lnTo>
                  <a:pt x="754" y="720"/>
                </a:lnTo>
                <a:lnTo>
                  <a:pt x="754" y="720"/>
                </a:lnTo>
                <a:lnTo>
                  <a:pt x="754" y="718"/>
                </a:lnTo>
                <a:lnTo>
                  <a:pt x="754" y="718"/>
                </a:lnTo>
                <a:lnTo>
                  <a:pt x="754" y="718"/>
                </a:lnTo>
                <a:lnTo>
                  <a:pt x="754" y="717"/>
                </a:lnTo>
                <a:lnTo>
                  <a:pt x="753" y="718"/>
                </a:lnTo>
                <a:lnTo>
                  <a:pt x="753" y="718"/>
                </a:lnTo>
                <a:lnTo>
                  <a:pt x="753" y="718"/>
                </a:lnTo>
                <a:lnTo>
                  <a:pt x="749" y="717"/>
                </a:lnTo>
                <a:lnTo>
                  <a:pt x="749" y="717"/>
                </a:lnTo>
                <a:lnTo>
                  <a:pt x="749" y="717"/>
                </a:lnTo>
                <a:lnTo>
                  <a:pt x="749" y="715"/>
                </a:lnTo>
                <a:lnTo>
                  <a:pt x="748" y="715"/>
                </a:lnTo>
                <a:lnTo>
                  <a:pt x="748" y="715"/>
                </a:lnTo>
                <a:lnTo>
                  <a:pt x="744" y="715"/>
                </a:lnTo>
                <a:lnTo>
                  <a:pt x="744" y="713"/>
                </a:lnTo>
                <a:lnTo>
                  <a:pt x="744" y="713"/>
                </a:lnTo>
                <a:lnTo>
                  <a:pt x="743" y="713"/>
                </a:lnTo>
                <a:lnTo>
                  <a:pt x="743" y="715"/>
                </a:lnTo>
                <a:lnTo>
                  <a:pt x="741" y="715"/>
                </a:lnTo>
                <a:lnTo>
                  <a:pt x="741" y="715"/>
                </a:lnTo>
                <a:lnTo>
                  <a:pt x="739" y="717"/>
                </a:lnTo>
                <a:lnTo>
                  <a:pt x="739" y="717"/>
                </a:lnTo>
                <a:lnTo>
                  <a:pt x="737" y="717"/>
                </a:lnTo>
                <a:lnTo>
                  <a:pt x="737" y="715"/>
                </a:lnTo>
                <a:lnTo>
                  <a:pt x="737" y="715"/>
                </a:lnTo>
                <a:lnTo>
                  <a:pt x="736" y="715"/>
                </a:lnTo>
                <a:lnTo>
                  <a:pt x="736" y="715"/>
                </a:lnTo>
                <a:lnTo>
                  <a:pt x="736" y="713"/>
                </a:lnTo>
                <a:lnTo>
                  <a:pt x="734" y="713"/>
                </a:lnTo>
                <a:lnTo>
                  <a:pt x="732" y="713"/>
                </a:lnTo>
                <a:lnTo>
                  <a:pt x="732" y="713"/>
                </a:lnTo>
                <a:lnTo>
                  <a:pt x="731" y="713"/>
                </a:lnTo>
                <a:lnTo>
                  <a:pt x="731" y="713"/>
                </a:lnTo>
                <a:lnTo>
                  <a:pt x="729" y="713"/>
                </a:lnTo>
                <a:lnTo>
                  <a:pt x="727" y="713"/>
                </a:lnTo>
                <a:lnTo>
                  <a:pt x="727" y="713"/>
                </a:lnTo>
                <a:lnTo>
                  <a:pt x="726" y="713"/>
                </a:lnTo>
                <a:lnTo>
                  <a:pt x="726" y="713"/>
                </a:lnTo>
                <a:lnTo>
                  <a:pt x="726" y="715"/>
                </a:lnTo>
                <a:lnTo>
                  <a:pt x="726" y="715"/>
                </a:lnTo>
                <a:lnTo>
                  <a:pt x="726" y="715"/>
                </a:lnTo>
                <a:lnTo>
                  <a:pt x="726" y="717"/>
                </a:lnTo>
                <a:lnTo>
                  <a:pt x="726" y="717"/>
                </a:lnTo>
                <a:lnTo>
                  <a:pt x="726" y="717"/>
                </a:lnTo>
                <a:lnTo>
                  <a:pt x="726" y="718"/>
                </a:lnTo>
                <a:lnTo>
                  <a:pt x="724" y="718"/>
                </a:lnTo>
                <a:lnTo>
                  <a:pt x="722" y="718"/>
                </a:lnTo>
                <a:lnTo>
                  <a:pt x="722" y="720"/>
                </a:lnTo>
                <a:lnTo>
                  <a:pt x="722" y="722"/>
                </a:lnTo>
                <a:lnTo>
                  <a:pt x="722" y="722"/>
                </a:lnTo>
                <a:lnTo>
                  <a:pt x="722" y="723"/>
                </a:lnTo>
                <a:lnTo>
                  <a:pt x="722" y="723"/>
                </a:lnTo>
                <a:lnTo>
                  <a:pt x="722" y="725"/>
                </a:lnTo>
                <a:lnTo>
                  <a:pt x="721" y="727"/>
                </a:lnTo>
                <a:lnTo>
                  <a:pt x="721" y="727"/>
                </a:lnTo>
                <a:lnTo>
                  <a:pt x="721" y="728"/>
                </a:lnTo>
                <a:lnTo>
                  <a:pt x="722" y="728"/>
                </a:lnTo>
                <a:lnTo>
                  <a:pt x="722" y="730"/>
                </a:lnTo>
                <a:lnTo>
                  <a:pt x="722" y="730"/>
                </a:lnTo>
                <a:lnTo>
                  <a:pt x="722" y="730"/>
                </a:lnTo>
                <a:lnTo>
                  <a:pt x="722" y="730"/>
                </a:lnTo>
                <a:lnTo>
                  <a:pt x="724" y="732"/>
                </a:lnTo>
                <a:lnTo>
                  <a:pt x="724" y="732"/>
                </a:lnTo>
                <a:lnTo>
                  <a:pt x="722" y="732"/>
                </a:lnTo>
                <a:lnTo>
                  <a:pt x="722" y="732"/>
                </a:lnTo>
                <a:lnTo>
                  <a:pt x="722" y="733"/>
                </a:lnTo>
                <a:lnTo>
                  <a:pt x="722" y="733"/>
                </a:lnTo>
                <a:lnTo>
                  <a:pt x="721" y="733"/>
                </a:lnTo>
                <a:lnTo>
                  <a:pt x="721" y="735"/>
                </a:lnTo>
                <a:lnTo>
                  <a:pt x="721" y="735"/>
                </a:lnTo>
                <a:lnTo>
                  <a:pt x="719" y="740"/>
                </a:lnTo>
                <a:lnTo>
                  <a:pt x="719" y="740"/>
                </a:lnTo>
                <a:lnTo>
                  <a:pt x="719" y="740"/>
                </a:lnTo>
                <a:lnTo>
                  <a:pt x="717" y="740"/>
                </a:lnTo>
                <a:lnTo>
                  <a:pt x="714" y="742"/>
                </a:lnTo>
                <a:lnTo>
                  <a:pt x="714" y="742"/>
                </a:lnTo>
                <a:lnTo>
                  <a:pt x="711" y="742"/>
                </a:lnTo>
                <a:lnTo>
                  <a:pt x="709" y="742"/>
                </a:lnTo>
                <a:lnTo>
                  <a:pt x="709" y="740"/>
                </a:lnTo>
                <a:lnTo>
                  <a:pt x="707" y="740"/>
                </a:lnTo>
                <a:lnTo>
                  <a:pt x="707" y="740"/>
                </a:lnTo>
                <a:lnTo>
                  <a:pt x="707" y="738"/>
                </a:lnTo>
                <a:lnTo>
                  <a:pt x="706" y="738"/>
                </a:lnTo>
                <a:lnTo>
                  <a:pt x="706" y="738"/>
                </a:lnTo>
                <a:lnTo>
                  <a:pt x="702" y="740"/>
                </a:lnTo>
                <a:lnTo>
                  <a:pt x="701" y="740"/>
                </a:lnTo>
                <a:lnTo>
                  <a:pt x="699" y="740"/>
                </a:lnTo>
                <a:lnTo>
                  <a:pt x="697" y="742"/>
                </a:lnTo>
                <a:lnTo>
                  <a:pt x="695" y="747"/>
                </a:lnTo>
                <a:lnTo>
                  <a:pt x="695" y="747"/>
                </a:lnTo>
                <a:lnTo>
                  <a:pt x="695" y="747"/>
                </a:lnTo>
                <a:lnTo>
                  <a:pt x="694" y="747"/>
                </a:lnTo>
                <a:lnTo>
                  <a:pt x="692" y="749"/>
                </a:lnTo>
                <a:lnTo>
                  <a:pt x="690" y="749"/>
                </a:lnTo>
                <a:lnTo>
                  <a:pt x="689" y="749"/>
                </a:lnTo>
                <a:lnTo>
                  <a:pt x="689" y="749"/>
                </a:lnTo>
                <a:lnTo>
                  <a:pt x="687" y="747"/>
                </a:lnTo>
                <a:lnTo>
                  <a:pt x="687" y="747"/>
                </a:lnTo>
                <a:lnTo>
                  <a:pt x="685" y="749"/>
                </a:lnTo>
                <a:lnTo>
                  <a:pt x="684" y="750"/>
                </a:lnTo>
                <a:lnTo>
                  <a:pt x="684" y="750"/>
                </a:lnTo>
                <a:lnTo>
                  <a:pt x="684" y="754"/>
                </a:lnTo>
                <a:lnTo>
                  <a:pt x="684" y="754"/>
                </a:lnTo>
                <a:lnTo>
                  <a:pt x="682" y="754"/>
                </a:lnTo>
                <a:lnTo>
                  <a:pt x="682" y="754"/>
                </a:lnTo>
                <a:lnTo>
                  <a:pt x="682" y="754"/>
                </a:lnTo>
                <a:lnTo>
                  <a:pt x="682" y="754"/>
                </a:lnTo>
                <a:lnTo>
                  <a:pt x="682" y="754"/>
                </a:lnTo>
                <a:lnTo>
                  <a:pt x="680" y="752"/>
                </a:lnTo>
                <a:lnTo>
                  <a:pt x="680" y="752"/>
                </a:lnTo>
                <a:lnTo>
                  <a:pt x="680" y="752"/>
                </a:lnTo>
                <a:lnTo>
                  <a:pt x="680" y="752"/>
                </a:lnTo>
                <a:lnTo>
                  <a:pt x="679" y="752"/>
                </a:lnTo>
                <a:lnTo>
                  <a:pt x="679" y="754"/>
                </a:lnTo>
                <a:lnTo>
                  <a:pt x="679" y="754"/>
                </a:lnTo>
                <a:lnTo>
                  <a:pt x="679" y="757"/>
                </a:lnTo>
                <a:lnTo>
                  <a:pt x="677" y="757"/>
                </a:lnTo>
                <a:lnTo>
                  <a:pt x="677" y="757"/>
                </a:lnTo>
                <a:lnTo>
                  <a:pt x="670" y="759"/>
                </a:lnTo>
                <a:lnTo>
                  <a:pt x="670" y="759"/>
                </a:lnTo>
                <a:lnTo>
                  <a:pt x="669" y="760"/>
                </a:lnTo>
                <a:lnTo>
                  <a:pt x="669" y="760"/>
                </a:lnTo>
                <a:lnTo>
                  <a:pt x="667" y="760"/>
                </a:lnTo>
                <a:lnTo>
                  <a:pt x="667" y="760"/>
                </a:lnTo>
                <a:lnTo>
                  <a:pt x="665" y="760"/>
                </a:lnTo>
                <a:lnTo>
                  <a:pt x="665" y="760"/>
                </a:lnTo>
                <a:lnTo>
                  <a:pt x="665" y="760"/>
                </a:lnTo>
                <a:lnTo>
                  <a:pt x="665" y="760"/>
                </a:lnTo>
                <a:lnTo>
                  <a:pt x="664" y="762"/>
                </a:lnTo>
                <a:lnTo>
                  <a:pt x="664" y="762"/>
                </a:lnTo>
                <a:lnTo>
                  <a:pt x="665" y="762"/>
                </a:lnTo>
                <a:lnTo>
                  <a:pt x="665" y="762"/>
                </a:lnTo>
                <a:lnTo>
                  <a:pt x="667" y="764"/>
                </a:lnTo>
                <a:lnTo>
                  <a:pt x="667" y="764"/>
                </a:lnTo>
                <a:lnTo>
                  <a:pt x="667" y="764"/>
                </a:lnTo>
                <a:lnTo>
                  <a:pt x="667" y="764"/>
                </a:lnTo>
                <a:lnTo>
                  <a:pt x="667" y="764"/>
                </a:lnTo>
                <a:lnTo>
                  <a:pt x="667" y="765"/>
                </a:lnTo>
                <a:lnTo>
                  <a:pt x="667" y="765"/>
                </a:lnTo>
                <a:lnTo>
                  <a:pt x="667" y="765"/>
                </a:lnTo>
                <a:lnTo>
                  <a:pt x="667" y="767"/>
                </a:lnTo>
                <a:lnTo>
                  <a:pt x="667" y="767"/>
                </a:lnTo>
                <a:lnTo>
                  <a:pt x="665" y="770"/>
                </a:lnTo>
                <a:lnTo>
                  <a:pt x="665" y="772"/>
                </a:lnTo>
                <a:lnTo>
                  <a:pt x="665" y="772"/>
                </a:lnTo>
                <a:lnTo>
                  <a:pt x="665" y="774"/>
                </a:lnTo>
                <a:lnTo>
                  <a:pt x="665" y="774"/>
                </a:lnTo>
                <a:lnTo>
                  <a:pt x="665" y="774"/>
                </a:lnTo>
                <a:lnTo>
                  <a:pt x="665" y="775"/>
                </a:lnTo>
                <a:lnTo>
                  <a:pt x="664" y="775"/>
                </a:lnTo>
                <a:lnTo>
                  <a:pt x="664" y="775"/>
                </a:lnTo>
                <a:lnTo>
                  <a:pt x="664" y="775"/>
                </a:lnTo>
                <a:lnTo>
                  <a:pt x="664" y="777"/>
                </a:lnTo>
                <a:lnTo>
                  <a:pt x="664" y="777"/>
                </a:lnTo>
                <a:lnTo>
                  <a:pt x="662" y="777"/>
                </a:lnTo>
                <a:lnTo>
                  <a:pt x="662" y="777"/>
                </a:lnTo>
                <a:lnTo>
                  <a:pt x="662" y="779"/>
                </a:lnTo>
                <a:lnTo>
                  <a:pt x="664" y="779"/>
                </a:lnTo>
                <a:lnTo>
                  <a:pt x="664" y="779"/>
                </a:lnTo>
                <a:lnTo>
                  <a:pt x="664" y="781"/>
                </a:lnTo>
                <a:lnTo>
                  <a:pt x="664" y="781"/>
                </a:lnTo>
                <a:lnTo>
                  <a:pt x="662" y="782"/>
                </a:lnTo>
                <a:lnTo>
                  <a:pt x="662" y="782"/>
                </a:lnTo>
                <a:lnTo>
                  <a:pt x="662" y="782"/>
                </a:lnTo>
                <a:lnTo>
                  <a:pt x="662" y="782"/>
                </a:lnTo>
                <a:lnTo>
                  <a:pt x="662" y="782"/>
                </a:lnTo>
                <a:lnTo>
                  <a:pt x="662" y="784"/>
                </a:lnTo>
                <a:lnTo>
                  <a:pt x="662" y="784"/>
                </a:lnTo>
                <a:lnTo>
                  <a:pt x="662" y="786"/>
                </a:lnTo>
                <a:lnTo>
                  <a:pt x="662" y="787"/>
                </a:lnTo>
                <a:lnTo>
                  <a:pt x="664" y="789"/>
                </a:lnTo>
                <a:lnTo>
                  <a:pt x="664" y="789"/>
                </a:lnTo>
                <a:lnTo>
                  <a:pt x="664" y="789"/>
                </a:lnTo>
                <a:lnTo>
                  <a:pt x="665" y="789"/>
                </a:lnTo>
                <a:lnTo>
                  <a:pt x="665" y="789"/>
                </a:lnTo>
                <a:lnTo>
                  <a:pt x="667" y="789"/>
                </a:lnTo>
                <a:lnTo>
                  <a:pt x="667" y="791"/>
                </a:lnTo>
                <a:lnTo>
                  <a:pt x="667" y="791"/>
                </a:lnTo>
                <a:lnTo>
                  <a:pt x="669" y="791"/>
                </a:lnTo>
                <a:lnTo>
                  <a:pt x="669" y="791"/>
                </a:lnTo>
                <a:lnTo>
                  <a:pt x="669" y="789"/>
                </a:lnTo>
                <a:lnTo>
                  <a:pt x="670" y="791"/>
                </a:lnTo>
                <a:lnTo>
                  <a:pt x="670" y="791"/>
                </a:lnTo>
                <a:lnTo>
                  <a:pt x="672" y="791"/>
                </a:lnTo>
                <a:lnTo>
                  <a:pt x="672" y="791"/>
                </a:lnTo>
                <a:lnTo>
                  <a:pt x="672" y="791"/>
                </a:lnTo>
                <a:lnTo>
                  <a:pt x="672" y="791"/>
                </a:lnTo>
                <a:lnTo>
                  <a:pt x="674" y="791"/>
                </a:lnTo>
                <a:lnTo>
                  <a:pt x="674" y="789"/>
                </a:lnTo>
                <a:lnTo>
                  <a:pt x="674" y="789"/>
                </a:lnTo>
                <a:lnTo>
                  <a:pt x="675" y="789"/>
                </a:lnTo>
                <a:lnTo>
                  <a:pt x="675" y="789"/>
                </a:lnTo>
                <a:lnTo>
                  <a:pt x="677" y="791"/>
                </a:lnTo>
                <a:lnTo>
                  <a:pt x="679" y="794"/>
                </a:lnTo>
                <a:lnTo>
                  <a:pt x="680" y="794"/>
                </a:lnTo>
                <a:lnTo>
                  <a:pt x="680" y="796"/>
                </a:lnTo>
                <a:lnTo>
                  <a:pt x="680" y="796"/>
                </a:lnTo>
                <a:lnTo>
                  <a:pt x="680" y="796"/>
                </a:lnTo>
                <a:lnTo>
                  <a:pt x="680" y="797"/>
                </a:lnTo>
                <a:lnTo>
                  <a:pt x="682" y="797"/>
                </a:lnTo>
                <a:lnTo>
                  <a:pt x="682" y="797"/>
                </a:lnTo>
                <a:lnTo>
                  <a:pt x="682" y="797"/>
                </a:lnTo>
                <a:lnTo>
                  <a:pt x="684" y="799"/>
                </a:lnTo>
                <a:lnTo>
                  <a:pt x="682" y="799"/>
                </a:lnTo>
                <a:lnTo>
                  <a:pt x="682" y="801"/>
                </a:lnTo>
                <a:lnTo>
                  <a:pt x="682" y="801"/>
                </a:lnTo>
                <a:lnTo>
                  <a:pt x="682" y="801"/>
                </a:lnTo>
                <a:lnTo>
                  <a:pt x="682" y="802"/>
                </a:lnTo>
                <a:lnTo>
                  <a:pt x="682" y="802"/>
                </a:lnTo>
                <a:lnTo>
                  <a:pt x="684" y="804"/>
                </a:lnTo>
                <a:lnTo>
                  <a:pt x="684" y="804"/>
                </a:lnTo>
                <a:lnTo>
                  <a:pt x="685" y="804"/>
                </a:lnTo>
                <a:lnTo>
                  <a:pt x="685" y="804"/>
                </a:lnTo>
                <a:lnTo>
                  <a:pt x="687" y="806"/>
                </a:lnTo>
                <a:lnTo>
                  <a:pt x="687" y="806"/>
                </a:lnTo>
                <a:lnTo>
                  <a:pt x="687" y="806"/>
                </a:lnTo>
                <a:lnTo>
                  <a:pt x="687" y="807"/>
                </a:lnTo>
                <a:lnTo>
                  <a:pt x="687" y="807"/>
                </a:lnTo>
                <a:lnTo>
                  <a:pt x="687" y="807"/>
                </a:lnTo>
                <a:lnTo>
                  <a:pt x="689" y="807"/>
                </a:lnTo>
                <a:lnTo>
                  <a:pt x="689" y="809"/>
                </a:lnTo>
                <a:lnTo>
                  <a:pt x="689" y="809"/>
                </a:lnTo>
                <a:lnTo>
                  <a:pt x="694" y="809"/>
                </a:lnTo>
                <a:lnTo>
                  <a:pt x="694" y="809"/>
                </a:lnTo>
                <a:lnTo>
                  <a:pt x="694" y="809"/>
                </a:lnTo>
                <a:lnTo>
                  <a:pt x="695" y="809"/>
                </a:lnTo>
                <a:lnTo>
                  <a:pt x="695" y="811"/>
                </a:lnTo>
                <a:lnTo>
                  <a:pt x="695" y="811"/>
                </a:lnTo>
                <a:lnTo>
                  <a:pt x="695" y="811"/>
                </a:lnTo>
                <a:lnTo>
                  <a:pt x="695" y="811"/>
                </a:lnTo>
                <a:lnTo>
                  <a:pt x="697" y="812"/>
                </a:lnTo>
                <a:lnTo>
                  <a:pt x="697" y="812"/>
                </a:lnTo>
                <a:lnTo>
                  <a:pt x="697" y="812"/>
                </a:lnTo>
                <a:lnTo>
                  <a:pt x="699" y="812"/>
                </a:lnTo>
                <a:lnTo>
                  <a:pt x="699" y="812"/>
                </a:lnTo>
                <a:lnTo>
                  <a:pt x="699" y="812"/>
                </a:lnTo>
                <a:lnTo>
                  <a:pt x="701" y="811"/>
                </a:lnTo>
                <a:lnTo>
                  <a:pt x="701" y="809"/>
                </a:lnTo>
                <a:lnTo>
                  <a:pt x="701" y="809"/>
                </a:lnTo>
                <a:lnTo>
                  <a:pt x="701" y="809"/>
                </a:lnTo>
                <a:lnTo>
                  <a:pt x="701" y="809"/>
                </a:lnTo>
                <a:lnTo>
                  <a:pt x="701" y="809"/>
                </a:lnTo>
                <a:lnTo>
                  <a:pt x="702" y="809"/>
                </a:lnTo>
                <a:lnTo>
                  <a:pt x="702" y="809"/>
                </a:lnTo>
                <a:lnTo>
                  <a:pt x="702" y="811"/>
                </a:lnTo>
                <a:lnTo>
                  <a:pt x="702" y="811"/>
                </a:lnTo>
                <a:lnTo>
                  <a:pt x="702" y="812"/>
                </a:lnTo>
                <a:lnTo>
                  <a:pt x="702" y="812"/>
                </a:lnTo>
                <a:lnTo>
                  <a:pt x="702" y="812"/>
                </a:lnTo>
                <a:lnTo>
                  <a:pt x="702" y="814"/>
                </a:lnTo>
                <a:lnTo>
                  <a:pt x="702" y="816"/>
                </a:lnTo>
                <a:lnTo>
                  <a:pt x="701" y="816"/>
                </a:lnTo>
                <a:lnTo>
                  <a:pt x="701" y="818"/>
                </a:lnTo>
                <a:lnTo>
                  <a:pt x="699" y="818"/>
                </a:lnTo>
                <a:lnTo>
                  <a:pt x="699" y="818"/>
                </a:lnTo>
                <a:lnTo>
                  <a:pt x="699" y="818"/>
                </a:lnTo>
                <a:lnTo>
                  <a:pt x="697" y="818"/>
                </a:lnTo>
                <a:lnTo>
                  <a:pt x="695" y="818"/>
                </a:lnTo>
                <a:lnTo>
                  <a:pt x="694" y="818"/>
                </a:lnTo>
                <a:lnTo>
                  <a:pt x="692" y="818"/>
                </a:lnTo>
                <a:lnTo>
                  <a:pt x="692" y="818"/>
                </a:lnTo>
                <a:lnTo>
                  <a:pt x="692" y="818"/>
                </a:lnTo>
                <a:lnTo>
                  <a:pt x="692" y="818"/>
                </a:lnTo>
                <a:lnTo>
                  <a:pt x="690" y="818"/>
                </a:lnTo>
                <a:lnTo>
                  <a:pt x="689" y="816"/>
                </a:lnTo>
                <a:lnTo>
                  <a:pt x="687" y="818"/>
                </a:lnTo>
                <a:lnTo>
                  <a:pt x="687" y="818"/>
                </a:lnTo>
                <a:lnTo>
                  <a:pt x="687" y="819"/>
                </a:lnTo>
                <a:lnTo>
                  <a:pt x="685" y="821"/>
                </a:lnTo>
                <a:lnTo>
                  <a:pt x="685" y="823"/>
                </a:lnTo>
                <a:lnTo>
                  <a:pt x="685" y="823"/>
                </a:lnTo>
                <a:lnTo>
                  <a:pt x="685" y="823"/>
                </a:lnTo>
                <a:lnTo>
                  <a:pt x="684" y="824"/>
                </a:lnTo>
                <a:lnTo>
                  <a:pt x="684" y="824"/>
                </a:lnTo>
                <a:lnTo>
                  <a:pt x="682" y="826"/>
                </a:lnTo>
                <a:lnTo>
                  <a:pt x="682" y="826"/>
                </a:lnTo>
                <a:lnTo>
                  <a:pt x="682" y="833"/>
                </a:lnTo>
                <a:lnTo>
                  <a:pt x="682" y="833"/>
                </a:lnTo>
                <a:lnTo>
                  <a:pt x="682" y="834"/>
                </a:lnTo>
                <a:lnTo>
                  <a:pt x="682" y="836"/>
                </a:lnTo>
                <a:lnTo>
                  <a:pt x="682" y="838"/>
                </a:lnTo>
                <a:lnTo>
                  <a:pt x="682" y="838"/>
                </a:lnTo>
                <a:lnTo>
                  <a:pt x="682" y="838"/>
                </a:lnTo>
                <a:lnTo>
                  <a:pt x="682" y="839"/>
                </a:lnTo>
                <a:lnTo>
                  <a:pt x="682" y="839"/>
                </a:lnTo>
                <a:lnTo>
                  <a:pt x="682" y="843"/>
                </a:lnTo>
                <a:lnTo>
                  <a:pt x="682" y="848"/>
                </a:lnTo>
                <a:lnTo>
                  <a:pt x="682" y="849"/>
                </a:lnTo>
                <a:lnTo>
                  <a:pt x="680" y="849"/>
                </a:lnTo>
                <a:lnTo>
                  <a:pt x="679" y="849"/>
                </a:lnTo>
                <a:lnTo>
                  <a:pt x="679" y="849"/>
                </a:lnTo>
                <a:lnTo>
                  <a:pt x="679" y="849"/>
                </a:lnTo>
                <a:lnTo>
                  <a:pt x="679" y="849"/>
                </a:lnTo>
                <a:lnTo>
                  <a:pt x="677" y="851"/>
                </a:lnTo>
                <a:lnTo>
                  <a:pt x="677" y="851"/>
                </a:lnTo>
                <a:lnTo>
                  <a:pt x="677" y="851"/>
                </a:lnTo>
                <a:lnTo>
                  <a:pt x="677" y="853"/>
                </a:lnTo>
                <a:lnTo>
                  <a:pt x="677" y="853"/>
                </a:lnTo>
                <a:lnTo>
                  <a:pt x="677" y="855"/>
                </a:lnTo>
                <a:lnTo>
                  <a:pt x="679" y="856"/>
                </a:lnTo>
                <a:lnTo>
                  <a:pt x="679" y="856"/>
                </a:lnTo>
                <a:lnTo>
                  <a:pt x="679" y="856"/>
                </a:lnTo>
                <a:lnTo>
                  <a:pt x="679" y="858"/>
                </a:lnTo>
                <a:lnTo>
                  <a:pt x="679" y="860"/>
                </a:lnTo>
                <a:lnTo>
                  <a:pt x="679" y="860"/>
                </a:lnTo>
                <a:lnTo>
                  <a:pt x="679" y="860"/>
                </a:lnTo>
                <a:lnTo>
                  <a:pt x="677" y="861"/>
                </a:lnTo>
                <a:lnTo>
                  <a:pt x="677" y="861"/>
                </a:lnTo>
                <a:lnTo>
                  <a:pt x="677" y="861"/>
                </a:lnTo>
                <a:lnTo>
                  <a:pt x="677" y="861"/>
                </a:lnTo>
                <a:lnTo>
                  <a:pt x="677" y="863"/>
                </a:lnTo>
                <a:lnTo>
                  <a:pt x="677" y="863"/>
                </a:lnTo>
                <a:lnTo>
                  <a:pt x="677" y="865"/>
                </a:lnTo>
                <a:lnTo>
                  <a:pt x="677" y="865"/>
                </a:lnTo>
                <a:lnTo>
                  <a:pt x="677" y="866"/>
                </a:lnTo>
                <a:lnTo>
                  <a:pt x="679" y="866"/>
                </a:lnTo>
                <a:lnTo>
                  <a:pt x="679" y="866"/>
                </a:lnTo>
                <a:lnTo>
                  <a:pt x="679" y="868"/>
                </a:lnTo>
                <a:lnTo>
                  <a:pt x="679" y="868"/>
                </a:lnTo>
                <a:lnTo>
                  <a:pt x="679" y="868"/>
                </a:lnTo>
                <a:lnTo>
                  <a:pt x="679" y="870"/>
                </a:lnTo>
                <a:lnTo>
                  <a:pt x="679" y="870"/>
                </a:lnTo>
                <a:lnTo>
                  <a:pt x="680" y="870"/>
                </a:lnTo>
                <a:lnTo>
                  <a:pt x="680" y="871"/>
                </a:lnTo>
                <a:lnTo>
                  <a:pt x="680" y="878"/>
                </a:lnTo>
                <a:lnTo>
                  <a:pt x="680" y="878"/>
                </a:lnTo>
                <a:lnTo>
                  <a:pt x="680" y="878"/>
                </a:lnTo>
                <a:lnTo>
                  <a:pt x="680" y="880"/>
                </a:lnTo>
                <a:lnTo>
                  <a:pt x="680" y="880"/>
                </a:lnTo>
                <a:lnTo>
                  <a:pt x="680" y="880"/>
                </a:lnTo>
                <a:lnTo>
                  <a:pt x="682" y="880"/>
                </a:lnTo>
                <a:lnTo>
                  <a:pt x="682" y="880"/>
                </a:lnTo>
                <a:lnTo>
                  <a:pt x="682" y="880"/>
                </a:lnTo>
                <a:lnTo>
                  <a:pt x="682" y="880"/>
                </a:lnTo>
                <a:lnTo>
                  <a:pt x="682" y="880"/>
                </a:lnTo>
                <a:lnTo>
                  <a:pt x="682" y="881"/>
                </a:lnTo>
                <a:lnTo>
                  <a:pt x="684" y="881"/>
                </a:lnTo>
                <a:lnTo>
                  <a:pt x="684" y="881"/>
                </a:lnTo>
                <a:lnTo>
                  <a:pt x="684" y="883"/>
                </a:lnTo>
                <a:lnTo>
                  <a:pt x="684" y="883"/>
                </a:lnTo>
                <a:lnTo>
                  <a:pt x="684" y="883"/>
                </a:lnTo>
                <a:lnTo>
                  <a:pt x="685" y="883"/>
                </a:lnTo>
                <a:lnTo>
                  <a:pt x="687" y="883"/>
                </a:lnTo>
                <a:lnTo>
                  <a:pt x="687" y="883"/>
                </a:lnTo>
                <a:lnTo>
                  <a:pt x="687" y="885"/>
                </a:lnTo>
                <a:lnTo>
                  <a:pt x="687" y="885"/>
                </a:lnTo>
                <a:lnTo>
                  <a:pt x="687" y="886"/>
                </a:lnTo>
                <a:lnTo>
                  <a:pt x="687" y="888"/>
                </a:lnTo>
                <a:lnTo>
                  <a:pt x="687" y="888"/>
                </a:lnTo>
                <a:lnTo>
                  <a:pt x="687" y="888"/>
                </a:lnTo>
                <a:lnTo>
                  <a:pt x="689" y="888"/>
                </a:lnTo>
                <a:lnTo>
                  <a:pt x="689" y="890"/>
                </a:lnTo>
                <a:lnTo>
                  <a:pt x="689" y="890"/>
                </a:lnTo>
                <a:lnTo>
                  <a:pt x="689" y="892"/>
                </a:lnTo>
                <a:lnTo>
                  <a:pt x="687" y="892"/>
                </a:lnTo>
                <a:lnTo>
                  <a:pt x="687" y="895"/>
                </a:lnTo>
                <a:lnTo>
                  <a:pt x="687" y="897"/>
                </a:lnTo>
                <a:lnTo>
                  <a:pt x="687" y="897"/>
                </a:lnTo>
                <a:lnTo>
                  <a:pt x="687" y="897"/>
                </a:lnTo>
                <a:lnTo>
                  <a:pt x="687" y="898"/>
                </a:lnTo>
                <a:lnTo>
                  <a:pt x="685" y="898"/>
                </a:lnTo>
                <a:lnTo>
                  <a:pt x="685" y="898"/>
                </a:lnTo>
                <a:lnTo>
                  <a:pt x="685" y="900"/>
                </a:lnTo>
                <a:lnTo>
                  <a:pt x="685" y="900"/>
                </a:lnTo>
                <a:lnTo>
                  <a:pt x="685" y="902"/>
                </a:lnTo>
                <a:lnTo>
                  <a:pt x="685" y="905"/>
                </a:lnTo>
                <a:lnTo>
                  <a:pt x="687" y="907"/>
                </a:lnTo>
                <a:lnTo>
                  <a:pt x="687" y="907"/>
                </a:lnTo>
                <a:lnTo>
                  <a:pt x="687" y="908"/>
                </a:lnTo>
                <a:lnTo>
                  <a:pt x="687" y="908"/>
                </a:lnTo>
                <a:lnTo>
                  <a:pt x="687" y="908"/>
                </a:lnTo>
                <a:lnTo>
                  <a:pt x="687" y="910"/>
                </a:lnTo>
                <a:lnTo>
                  <a:pt x="690" y="912"/>
                </a:lnTo>
                <a:lnTo>
                  <a:pt x="690" y="912"/>
                </a:lnTo>
                <a:lnTo>
                  <a:pt x="690" y="912"/>
                </a:lnTo>
                <a:lnTo>
                  <a:pt x="690" y="912"/>
                </a:lnTo>
                <a:lnTo>
                  <a:pt x="689" y="913"/>
                </a:lnTo>
                <a:lnTo>
                  <a:pt x="689" y="913"/>
                </a:lnTo>
                <a:lnTo>
                  <a:pt x="687" y="915"/>
                </a:lnTo>
                <a:lnTo>
                  <a:pt x="687" y="915"/>
                </a:lnTo>
                <a:lnTo>
                  <a:pt x="687" y="917"/>
                </a:lnTo>
                <a:lnTo>
                  <a:pt x="687" y="917"/>
                </a:lnTo>
                <a:lnTo>
                  <a:pt x="689" y="917"/>
                </a:lnTo>
                <a:lnTo>
                  <a:pt x="689" y="918"/>
                </a:lnTo>
                <a:lnTo>
                  <a:pt x="689" y="918"/>
                </a:lnTo>
                <a:lnTo>
                  <a:pt x="689" y="918"/>
                </a:lnTo>
                <a:lnTo>
                  <a:pt x="689" y="922"/>
                </a:lnTo>
                <a:lnTo>
                  <a:pt x="689" y="922"/>
                </a:lnTo>
                <a:lnTo>
                  <a:pt x="689" y="923"/>
                </a:lnTo>
                <a:lnTo>
                  <a:pt x="690" y="923"/>
                </a:lnTo>
                <a:lnTo>
                  <a:pt x="690" y="925"/>
                </a:lnTo>
                <a:lnTo>
                  <a:pt x="690" y="925"/>
                </a:lnTo>
                <a:lnTo>
                  <a:pt x="690" y="935"/>
                </a:lnTo>
                <a:lnTo>
                  <a:pt x="690" y="935"/>
                </a:lnTo>
                <a:lnTo>
                  <a:pt x="690" y="937"/>
                </a:lnTo>
                <a:lnTo>
                  <a:pt x="690" y="937"/>
                </a:lnTo>
                <a:lnTo>
                  <a:pt x="689" y="939"/>
                </a:lnTo>
                <a:lnTo>
                  <a:pt x="689" y="939"/>
                </a:lnTo>
                <a:lnTo>
                  <a:pt x="689" y="939"/>
                </a:lnTo>
                <a:lnTo>
                  <a:pt x="689" y="939"/>
                </a:lnTo>
                <a:lnTo>
                  <a:pt x="689" y="940"/>
                </a:lnTo>
                <a:lnTo>
                  <a:pt x="689" y="942"/>
                </a:lnTo>
                <a:lnTo>
                  <a:pt x="689" y="944"/>
                </a:lnTo>
                <a:lnTo>
                  <a:pt x="687" y="944"/>
                </a:lnTo>
                <a:lnTo>
                  <a:pt x="687" y="945"/>
                </a:lnTo>
                <a:lnTo>
                  <a:pt x="685" y="949"/>
                </a:lnTo>
                <a:lnTo>
                  <a:pt x="690" y="947"/>
                </a:lnTo>
                <a:lnTo>
                  <a:pt x="711" y="949"/>
                </a:lnTo>
                <a:lnTo>
                  <a:pt x="711" y="950"/>
                </a:lnTo>
                <a:lnTo>
                  <a:pt x="711" y="950"/>
                </a:lnTo>
                <a:lnTo>
                  <a:pt x="711" y="952"/>
                </a:lnTo>
                <a:lnTo>
                  <a:pt x="711" y="955"/>
                </a:lnTo>
                <a:lnTo>
                  <a:pt x="687" y="1018"/>
                </a:lnTo>
                <a:lnTo>
                  <a:pt x="675" y="1073"/>
                </a:lnTo>
                <a:lnTo>
                  <a:pt x="674" y="1075"/>
                </a:lnTo>
                <a:lnTo>
                  <a:pt x="583" y="1156"/>
                </a:lnTo>
                <a:lnTo>
                  <a:pt x="583" y="1156"/>
                </a:lnTo>
                <a:lnTo>
                  <a:pt x="574" y="1176"/>
                </a:lnTo>
                <a:lnTo>
                  <a:pt x="564" y="1194"/>
                </a:lnTo>
                <a:lnTo>
                  <a:pt x="549" y="1211"/>
                </a:lnTo>
                <a:lnTo>
                  <a:pt x="532" y="1224"/>
                </a:lnTo>
                <a:lnTo>
                  <a:pt x="521" y="1231"/>
                </a:lnTo>
                <a:lnTo>
                  <a:pt x="507" y="1238"/>
                </a:lnTo>
                <a:lnTo>
                  <a:pt x="507" y="1240"/>
                </a:lnTo>
                <a:lnTo>
                  <a:pt x="507" y="1250"/>
                </a:lnTo>
                <a:lnTo>
                  <a:pt x="507" y="1251"/>
                </a:lnTo>
                <a:lnTo>
                  <a:pt x="507" y="1253"/>
                </a:lnTo>
                <a:lnTo>
                  <a:pt x="507" y="1253"/>
                </a:lnTo>
                <a:lnTo>
                  <a:pt x="509" y="1255"/>
                </a:lnTo>
                <a:lnTo>
                  <a:pt x="509" y="1255"/>
                </a:lnTo>
                <a:lnTo>
                  <a:pt x="509" y="1255"/>
                </a:lnTo>
                <a:lnTo>
                  <a:pt x="511" y="1256"/>
                </a:lnTo>
                <a:lnTo>
                  <a:pt x="511" y="1256"/>
                </a:lnTo>
                <a:lnTo>
                  <a:pt x="511" y="1256"/>
                </a:lnTo>
                <a:lnTo>
                  <a:pt x="511" y="1256"/>
                </a:lnTo>
                <a:lnTo>
                  <a:pt x="511" y="1258"/>
                </a:lnTo>
                <a:lnTo>
                  <a:pt x="511" y="1258"/>
                </a:lnTo>
                <a:lnTo>
                  <a:pt x="511" y="1261"/>
                </a:lnTo>
                <a:lnTo>
                  <a:pt x="511" y="1261"/>
                </a:lnTo>
                <a:lnTo>
                  <a:pt x="511" y="1263"/>
                </a:lnTo>
                <a:lnTo>
                  <a:pt x="511" y="1265"/>
                </a:lnTo>
                <a:lnTo>
                  <a:pt x="509" y="1268"/>
                </a:lnTo>
                <a:lnTo>
                  <a:pt x="504" y="1268"/>
                </a:lnTo>
                <a:lnTo>
                  <a:pt x="504" y="1266"/>
                </a:lnTo>
                <a:lnTo>
                  <a:pt x="502" y="1266"/>
                </a:lnTo>
                <a:lnTo>
                  <a:pt x="502" y="1266"/>
                </a:lnTo>
                <a:lnTo>
                  <a:pt x="502" y="1266"/>
                </a:lnTo>
                <a:lnTo>
                  <a:pt x="500" y="1266"/>
                </a:lnTo>
                <a:lnTo>
                  <a:pt x="500" y="1266"/>
                </a:lnTo>
                <a:lnTo>
                  <a:pt x="499" y="1268"/>
                </a:lnTo>
                <a:lnTo>
                  <a:pt x="499" y="1268"/>
                </a:lnTo>
                <a:lnTo>
                  <a:pt x="487" y="1270"/>
                </a:lnTo>
                <a:lnTo>
                  <a:pt x="485" y="1272"/>
                </a:lnTo>
                <a:lnTo>
                  <a:pt x="485" y="1272"/>
                </a:lnTo>
                <a:lnTo>
                  <a:pt x="484" y="1273"/>
                </a:lnTo>
                <a:lnTo>
                  <a:pt x="482" y="1275"/>
                </a:lnTo>
                <a:lnTo>
                  <a:pt x="482" y="1277"/>
                </a:lnTo>
                <a:lnTo>
                  <a:pt x="482" y="1277"/>
                </a:lnTo>
                <a:lnTo>
                  <a:pt x="480" y="1277"/>
                </a:lnTo>
                <a:lnTo>
                  <a:pt x="480" y="1277"/>
                </a:lnTo>
                <a:lnTo>
                  <a:pt x="479" y="1277"/>
                </a:lnTo>
                <a:lnTo>
                  <a:pt x="477" y="1277"/>
                </a:lnTo>
                <a:lnTo>
                  <a:pt x="475" y="1277"/>
                </a:lnTo>
                <a:lnTo>
                  <a:pt x="475" y="1278"/>
                </a:lnTo>
                <a:lnTo>
                  <a:pt x="475" y="1278"/>
                </a:lnTo>
                <a:lnTo>
                  <a:pt x="474" y="1280"/>
                </a:lnTo>
                <a:lnTo>
                  <a:pt x="474" y="1280"/>
                </a:lnTo>
                <a:lnTo>
                  <a:pt x="474" y="1282"/>
                </a:lnTo>
                <a:lnTo>
                  <a:pt x="474" y="1282"/>
                </a:lnTo>
                <a:lnTo>
                  <a:pt x="467" y="1285"/>
                </a:lnTo>
                <a:lnTo>
                  <a:pt x="465" y="1285"/>
                </a:lnTo>
                <a:lnTo>
                  <a:pt x="464" y="1263"/>
                </a:lnTo>
                <a:lnTo>
                  <a:pt x="464" y="1263"/>
                </a:lnTo>
                <a:lnTo>
                  <a:pt x="464" y="1261"/>
                </a:lnTo>
                <a:lnTo>
                  <a:pt x="464" y="1261"/>
                </a:lnTo>
                <a:lnTo>
                  <a:pt x="462" y="1261"/>
                </a:lnTo>
                <a:lnTo>
                  <a:pt x="457" y="1258"/>
                </a:lnTo>
                <a:lnTo>
                  <a:pt x="453" y="1256"/>
                </a:lnTo>
                <a:lnTo>
                  <a:pt x="450" y="1256"/>
                </a:lnTo>
                <a:lnTo>
                  <a:pt x="448" y="1256"/>
                </a:lnTo>
                <a:lnTo>
                  <a:pt x="448" y="1256"/>
                </a:lnTo>
                <a:lnTo>
                  <a:pt x="447" y="1258"/>
                </a:lnTo>
                <a:lnTo>
                  <a:pt x="445" y="1258"/>
                </a:lnTo>
                <a:lnTo>
                  <a:pt x="443" y="1260"/>
                </a:lnTo>
                <a:lnTo>
                  <a:pt x="442" y="1260"/>
                </a:lnTo>
                <a:lnTo>
                  <a:pt x="440" y="1260"/>
                </a:lnTo>
                <a:lnTo>
                  <a:pt x="440" y="1260"/>
                </a:lnTo>
                <a:lnTo>
                  <a:pt x="440" y="1261"/>
                </a:lnTo>
                <a:lnTo>
                  <a:pt x="438" y="1261"/>
                </a:lnTo>
                <a:lnTo>
                  <a:pt x="438" y="1261"/>
                </a:lnTo>
                <a:lnTo>
                  <a:pt x="438" y="1261"/>
                </a:lnTo>
                <a:lnTo>
                  <a:pt x="438" y="1261"/>
                </a:lnTo>
                <a:lnTo>
                  <a:pt x="437" y="1261"/>
                </a:lnTo>
                <a:lnTo>
                  <a:pt x="437" y="1261"/>
                </a:lnTo>
                <a:lnTo>
                  <a:pt x="437" y="1261"/>
                </a:lnTo>
                <a:lnTo>
                  <a:pt x="435" y="1261"/>
                </a:lnTo>
                <a:lnTo>
                  <a:pt x="435" y="1260"/>
                </a:lnTo>
                <a:lnTo>
                  <a:pt x="432" y="1255"/>
                </a:lnTo>
                <a:lnTo>
                  <a:pt x="432" y="1255"/>
                </a:lnTo>
                <a:lnTo>
                  <a:pt x="430" y="1253"/>
                </a:lnTo>
                <a:lnTo>
                  <a:pt x="430" y="1253"/>
                </a:lnTo>
                <a:lnTo>
                  <a:pt x="432" y="1253"/>
                </a:lnTo>
                <a:lnTo>
                  <a:pt x="432" y="1251"/>
                </a:lnTo>
                <a:lnTo>
                  <a:pt x="432" y="1251"/>
                </a:lnTo>
                <a:lnTo>
                  <a:pt x="432" y="1251"/>
                </a:lnTo>
                <a:lnTo>
                  <a:pt x="430" y="1250"/>
                </a:lnTo>
                <a:lnTo>
                  <a:pt x="428" y="1248"/>
                </a:lnTo>
                <a:lnTo>
                  <a:pt x="427" y="1248"/>
                </a:lnTo>
                <a:lnTo>
                  <a:pt x="427" y="1248"/>
                </a:lnTo>
                <a:lnTo>
                  <a:pt x="427" y="1246"/>
                </a:lnTo>
                <a:lnTo>
                  <a:pt x="427" y="1246"/>
                </a:lnTo>
                <a:lnTo>
                  <a:pt x="427" y="1246"/>
                </a:lnTo>
                <a:lnTo>
                  <a:pt x="427" y="1245"/>
                </a:lnTo>
                <a:lnTo>
                  <a:pt x="427" y="1245"/>
                </a:lnTo>
                <a:lnTo>
                  <a:pt x="428" y="1243"/>
                </a:lnTo>
                <a:lnTo>
                  <a:pt x="428" y="1243"/>
                </a:lnTo>
                <a:lnTo>
                  <a:pt x="428" y="1243"/>
                </a:lnTo>
                <a:lnTo>
                  <a:pt x="428" y="1243"/>
                </a:lnTo>
                <a:lnTo>
                  <a:pt x="428" y="1241"/>
                </a:lnTo>
                <a:lnTo>
                  <a:pt x="427" y="1240"/>
                </a:lnTo>
                <a:lnTo>
                  <a:pt x="427" y="1240"/>
                </a:lnTo>
                <a:lnTo>
                  <a:pt x="427" y="1238"/>
                </a:lnTo>
                <a:lnTo>
                  <a:pt x="427" y="1236"/>
                </a:lnTo>
                <a:lnTo>
                  <a:pt x="427" y="1236"/>
                </a:lnTo>
                <a:lnTo>
                  <a:pt x="427" y="1236"/>
                </a:lnTo>
                <a:lnTo>
                  <a:pt x="427" y="1235"/>
                </a:lnTo>
                <a:lnTo>
                  <a:pt x="427" y="1235"/>
                </a:lnTo>
                <a:lnTo>
                  <a:pt x="427" y="1235"/>
                </a:lnTo>
                <a:lnTo>
                  <a:pt x="427" y="1233"/>
                </a:lnTo>
                <a:lnTo>
                  <a:pt x="427" y="1233"/>
                </a:lnTo>
                <a:lnTo>
                  <a:pt x="427" y="1231"/>
                </a:lnTo>
                <a:lnTo>
                  <a:pt x="427" y="1231"/>
                </a:lnTo>
                <a:lnTo>
                  <a:pt x="427" y="1231"/>
                </a:lnTo>
                <a:lnTo>
                  <a:pt x="427" y="1231"/>
                </a:lnTo>
                <a:lnTo>
                  <a:pt x="427" y="1229"/>
                </a:lnTo>
                <a:lnTo>
                  <a:pt x="427" y="1229"/>
                </a:lnTo>
                <a:lnTo>
                  <a:pt x="427" y="1229"/>
                </a:lnTo>
                <a:lnTo>
                  <a:pt x="425" y="1229"/>
                </a:lnTo>
                <a:lnTo>
                  <a:pt x="423" y="1228"/>
                </a:lnTo>
                <a:lnTo>
                  <a:pt x="421" y="1228"/>
                </a:lnTo>
                <a:lnTo>
                  <a:pt x="420" y="1228"/>
                </a:lnTo>
                <a:lnTo>
                  <a:pt x="420" y="1226"/>
                </a:lnTo>
                <a:lnTo>
                  <a:pt x="420" y="1226"/>
                </a:lnTo>
                <a:lnTo>
                  <a:pt x="420" y="1226"/>
                </a:lnTo>
                <a:lnTo>
                  <a:pt x="420" y="1224"/>
                </a:lnTo>
                <a:lnTo>
                  <a:pt x="418" y="1224"/>
                </a:lnTo>
                <a:lnTo>
                  <a:pt x="418" y="1224"/>
                </a:lnTo>
                <a:lnTo>
                  <a:pt x="418" y="1224"/>
                </a:lnTo>
                <a:lnTo>
                  <a:pt x="418" y="1224"/>
                </a:lnTo>
                <a:lnTo>
                  <a:pt x="411" y="1223"/>
                </a:lnTo>
                <a:lnTo>
                  <a:pt x="410" y="1221"/>
                </a:lnTo>
                <a:lnTo>
                  <a:pt x="410" y="1221"/>
                </a:lnTo>
                <a:lnTo>
                  <a:pt x="408" y="1219"/>
                </a:lnTo>
                <a:lnTo>
                  <a:pt x="406" y="1219"/>
                </a:lnTo>
                <a:lnTo>
                  <a:pt x="405" y="1218"/>
                </a:lnTo>
                <a:lnTo>
                  <a:pt x="403" y="1216"/>
                </a:lnTo>
                <a:lnTo>
                  <a:pt x="401" y="1216"/>
                </a:lnTo>
                <a:lnTo>
                  <a:pt x="401" y="1216"/>
                </a:lnTo>
                <a:lnTo>
                  <a:pt x="401" y="1216"/>
                </a:lnTo>
                <a:lnTo>
                  <a:pt x="401" y="1216"/>
                </a:lnTo>
                <a:lnTo>
                  <a:pt x="400" y="1214"/>
                </a:lnTo>
                <a:lnTo>
                  <a:pt x="398" y="1211"/>
                </a:lnTo>
                <a:lnTo>
                  <a:pt x="398" y="1211"/>
                </a:lnTo>
                <a:lnTo>
                  <a:pt x="396" y="1209"/>
                </a:lnTo>
                <a:lnTo>
                  <a:pt x="396" y="1209"/>
                </a:lnTo>
                <a:lnTo>
                  <a:pt x="395" y="1208"/>
                </a:lnTo>
                <a:lnTo>
                  <a:pt x="395" y="1208"/>
                </a:lnTo>
                <a:lnTo>
                  <a:pt x="395" y="1208"/>
                </a:lnTo>
                <a:lnTo>
                  <a:pt x="395" y="1206"/>
                </a:lnTo>
                <a:lnTo>
                  <a:pt x="393" y="1206"/>
                </a:lnTo>
                <a:lnTo>
                  <a:pt x="391" y="1206"/>
                </a:lnTo>
                <a:lnTo>
                  <a:pt x="391" y="1206"/>
                </a:lnTo>
                <a:lnTo>
                  <a:pt x="391" y="1204"/>
                </a:lnTo>
                <a:lnTo>
                  <a:pt x="391" y="1204"/>
                </a:lnTo>
                <a:lnTo>
                  <a:pt x="391" y="1204"/>
                </a:lnTo>
                <a:lnTo>
                  <a:pt x="390" y="1204"/>
                </a:lnTo>
                <a:lnTo>
                  <a:pt x="390" y="1203"/>
                </a:lnTo>
                <a:lnTo>
                  <a:pt x="388" y="1203"/>
                </a:lnTo>
                <a:lnTo>
                  <a:pt x="388" y="1201"/>
                </a:lnTo>
                <a:lnTo>
                  <a:pt x="388" y="1198"/>
                </a:lnTo>
                <a:lnTo>
                  <a:pt x="386" y="1196"/>
                </a:lnTo>
                <a:lnTo>
                  <a:pt x="381" y="1196"/>
                </a:lnTo>
                <a:lnTo>
                  <a:pt x="379" y="1194"/>
                </a:lnTo>
                <a:lnTo>
                  <a:pt x="379" y="1194"/>
                </a:lnTo>
                <a:lnTo>
                  <a:pt x="379" y="1193"/>
                </a:lnTo>
                <a:lnTo>
                  <a:pt x="378" y="1194"/>
                </a:lnTo>
                <a:lnTo>
                  <a:pt x="378" y="1194"/>
                </a:lnTo>
                <a:lnTo>
                  <a:pt x="374" y="1196"/>
                </a:lnTo>
                <a:lnTo>
                  <a:pt x="374" y="1196"/>
                </a:lnTo>
                <a:lnTo>
                  <a:pt x="374" y="1196"/>
                </a:lnTo>
                <a:lnTo>
                  <a:pt x="374" y="1196"/>
                </a:lnTo>
                <a:lnTo>
                  <a:pt x="368" y="1194"/>
                </a:lnTo>
                <a:lnTo>
                  <a:pt x="366" y="1194"/>
                </a:lnTo>
                <a:lnTo>
                  <a:pt x="366" y="1193"/>
                </a:lnTo>
                <a:lnTo>
                  <a:pt x="366" y="1193"/>
                </a:lnTo>
                <a:lnTo>
                  <a:pt x="364" y="1193"/>
                </a:lnTo>
                <a:lnTo>
                  <a:pt x="363" y="1194"/>
                </a:lnTo>
                <a:lnTo>
                  <a:pt x="361" y="1194"/>
                </a:lnTo>
                <a:lnTo>
                  <a:pt x="361" y="1196"/>
                </a:lnTo>
                <a:lnTo>
                  <a:pt x="361" y="1196"/>
                </a:lnTo>
                <a:lnTo>
                  <a:pt x="361" y="1196"/>
                </a:lnTo>
                <a:lnTo>
                  <a:pt x="359" y="1198"/>
                </a:lnTo>
                <a:lnTo>
                  <a:pt x="359" y="1199"/>
                </a:lnTo>
                <a:lnTo>
                  <a:pt x="359" y="1199"/>
                </a:lnTo>
                <a:lnTo>
                  <a:pt x="359" y="1199"/>
                </a:lnTo>
                <a:lnTo>
                  <a:pt x="359" y="1199"/>
                </a:lnTo>
                <a:lnTo>
                  <a:pt x="359" y="1199"/>
                </a:lnTo>
                <a:lnTo>
                  <a:pt x="358" y="1199"/>
                </a:lnTo>
                <a:lnTo>
                  <a:pt x="356" y="1199"/>
                </a:lnTo>
                <a:lnTo>
                  <a:pt x="354" y="1199"/>
                </a:lnTo>
                <a:lnTo>
                  <a:pt x="354" y="1199"/>
                </a:lnTo>
                <a:lnTo>
                  <a:pt x="353" y="1198"/>
                </a:lnTo>
                <a:lnTo>
                  <a:pt x="353" y="1196"/>
                </a:lnTo>
                <a:lnTo>
                  <a:pt x="353" y="1196"/>
                </a:lnTo>
                <a:lnTo>
                  <a:pt x="351" y="1194"/>
                </a:lnTo>
                <a:lnTo>
                  <a:pt x="351" y="1194"/>
                </a:lnTo>
                <a:lnTo>
                  <a:pt x="349" y="1194"/>
                </a:lnTo>
                <a:lnTo>
                  <a:pt x="349" y="1193"/>
                </a:lnTo>
                <a:lnTo>
                  <a:pt x="351" y="1193"/>
                </a:lnTo>
                <a:lnTo>
                  <a:pt x="351" y="1193"/>
                </a:lnTo>
                <a:lnTo>
                  <a:pt x="351" y="1191"/>
                </a:lnTo>
                <a:lnTo>
                  <a:pt x="351" y="1191"/>
                </a:lnTo>
                <a:lnTo>
                  <a:pt x="346" y="1187"/>
                </a:lnTo>
                <a:lnTo>
                  <a:pt x="341" y="1184"/>
                </a:lnTo>
                <a:lnTo>
                  <a:pt x="341" y="1184"/>
                </a:lnTo>
                <a:lnTo>
                  <a:pt x="339" y="1184"/>
                </a:lnTo>
                <a:lnTo>
                  <a:pt x="339" y="1184"/>
                </a:lnTo>
                <a:lnTo>
                  <a:pt x="337" y="1184"/>
                </a:lnTo>
                <a:lnTo>
                  <a:pt x="337" y="1184"/>
                </a:lnTo>
                <a:lnTo>
                  <a:pt x="337" y="1184"/>
                </a:lnTo>
                <a:lnTo>
                  <a:pt x="337" y="1184"/>
                </a:lnTo>
                <a:lnTo>
                  <a:pt x="337" y="1182"/>
                </a:lnTo>
                <a:lnTo>
                  <a:pt x="337" y="1182"/>
                </a:lnTo>
                <a:lnTo>
                  <a:pt x="337" y="1182"/>
                </a:lnTo>
                <a:lnTo>
                  <a:pt x="337" y="1182"/>
                </a:lnTo>
                <a:lnTo>
                  <a:pt x="337" y="1181"/>
                </a:lnTo>
                <a:lnTo>
                  <a:pt x="337" y="1181"/>
                </a:lnTo>
                <a:lnTo>
                  <a:pt x="337" y="1181"/>
                </a:lnTo>
                <a:lnTo>
                  <a:pt x="337" y="1179"/>
                </a:lnTo>
                <a:lnTo>
                  <a:pt x="337" y="1179"/>
                </a:lnTo>
                <a:lnTo>
                  <a:pt x="337" y="1179"/>
                </a:lnTo>
                <a:lnTo>
                  <a:pt x="337" y="1179"/>
                </a:lnTo>
                <a:lnTo>
                  <a:pt x="336" y="1179"/>
                </a:lnTo>
                <a:lnTo>
                  <a:pt x="329" y="1172"/>
                </a:lnTo>
                <a:lnTo>
                  <a:pt x="327" y="1172"/>
                </a:lnTo>
                <a:lnTo>
                  <a:pt x="326" y="1172"/>
                </a:lnTo>
                <a:lnTo>
                  <a:pt x="326" y="1172"/>
                </a:lnTo>
                <a:lnTo>
                  <a:pt x="326" y="1171"/>
                </a:lnTo>
                <a:lnTo>
                  <a:pt x="326" y="1171"/>
                </a:lnTo>
                <a:lnTo>
                  <a:pt x="324" y="1169"/>
                </a:lnTo>
                <a:lnTo>
                  <a:pt x="324" y="1169"/>
                </a:lnTo>
                <a:lnTo>
                  <a:pt x="324" y="1167"/>
                </a:lnTo>
                <a:lnTo>
                  <a:pt x="324" y="1167"/>
                </a:lnTo>
                <a:lnTo>
                  <a:pt x="324" y="1167"/>
                </a:lnTo>
                <a:lnTo>
                  <a:pt x="324" y="1167"/>
                </a:lnTo>
                <a:lnTo>
                  <a:pt x="324" y="1166"/>
                </a:lnTo>
                <a:lnTo>
                  <a:pt x="324" y="1166"/>
                </a:lnTo>
                <a:lnTo>
                  <a:pt x="322" y="1166"/>
                </a:lnTo>
                <a:lnTo>
                  <a:pt x="321" y="1164"/>
                </a:lnTo>
                <a:lnTo>
                  <a:pt x="316" y="1166"/>
                </a:lnTo>
                <a:lnTo>
                  <a:pt x="316" y="1164"/>
                </a:lnTo>
                <a:lnTo>
                  <a:pt x="314" y="1164"/>
                </a:lnTo>
                <a:lnTo>
                  <a:pt x="314" y="1164"/>
                </a:lnTo>
                <a:lnTo>
                  <a:pt x="314" y="1164"/>
                </a:lnTo>
                <a:lnTo>
                  <a:pt x="314" y="1162"/>
                </a:lnTo>
                <a:lnTo>
                  <a:pt x="312" y="1162"/>
                </a:lnTo>
                <a:lnTo>
                  <a:pt x="312" y="1162"/>
                </a:lnTo>
                <a:lnTo>
                  <a:pt x="311" y="1162"/>
                </a:lnTo>
                <a:lnTo>
                  <a:pt x="311" y="1161"/>
                </a:lnTo>
                <a:lnTo>
                  <a:pt x="311" y="1161"/>
                </a:lnTo>
                <a:lnTo>
                  <a:pt x="309" y="1161"/>
                </a:lnTo>
                <a:lnTo>
                  <a:pt x="304" y="1159"/>
                </a:lnTo>
                <a:lnTo>
                  <a:pt x="304" y="1159"/>
                </a:lnTo>
                <a:lnTo>
                  <a:pt x="299" y="1156"/>
                </a:lnTo>
                <a:lnTo>
                  <a:pt x="297" y="1154"/>
                </a:lnTo>
                <a:lnTo>
                  <a:pt x="292" y="1154"/>
                </a:lnTo>
                <a:lnTo>
                  <a:pt x="290" y="1152"/>
                </a:lnTo>
                <a:lnTo>
                  <a:pt x="290" y="1152"/>
                </a:lnTo>
                <a:lnTo>
                  <a:pt x="289" y="1152"/>
                </a:lnTo>
                <a:lnTo>
                  <a:pt x="289" y="1152"/>
                </a:lnTo>
                <a:lnTo>
                  <a:pt x="289" y="1150"/>
                </a:lnTo>
                <a:lnTo>
                  <a:pt x="289" y="1150"/>
                </a:lnTo>
                <a:lnTo>
                  <a:pt x="289" y="1149"/>
                </a:lnTo>
                <a:lnTo>
                  <a:pt x="287" y="1149"/>
                </a:lnTo>
                <a:lnTo>
                  <a:pt x="287" y="1147"/>
                </a:lnTo>
                <a:lnTo>
                  <a:pt x="282" y="1144"/>
                </a:lnTo>
                <a:lnTo>
                  <a:pt x="282" y="1144"/>
                </a:lnTo>
                <a:lnTo>
                  <a:pt x="279" y="1144"/>
                </a:lnTo>
                <a:lnTo>
                  <a:pt x="277" y="1142"/>
                </a:lnTo>
                <a:lnTo>
                  <a:pt x="275" y="1142"/>
                </a:lnTo>
                <a:lnTo>
                  <a:pt x="275" y="1140"/>
                </a:lnTo>
                <a:lnTo>
                  <a:pt x="274" y="1140"/>
                </a:lnTo>
                <a:lnTo>
                  <a:pt x="270" y="1135"/>
                </a:lnTo>
                <a:lnTo>
                  <a:pt x="270" y="1135"/>
                </a:lnTo>
                <a:lnTo>
                  <a:pt x="269" y="1134"/>
                </a:lnTo>
                <a:lnTo>
                  <a:pt x="269" y="1134"/>
                </a:lnTo>
                <a:lnTo>
                  <a:pt x="269" y="1134"/>
                </a:lnTo>
                <a:lnTo>
                  <a:pt x="267" y="1132"/>
                </a:lnTo>
                <a:lnTo>
                  <a:pt x="267" y="1130"/>
                </a:lnTo>
                <a:lnTo>
                  <a:pt x="265" y="1130"/>
                </a:lnTo>
                <a:lnTo>
                  <a:pt x="265" y="1130"/>
                </a:lnTo>
                <a:lnTo>
                  <a:pt x="263" y="1129"/>
                </a:lnTo>
                <a:lnTo>
                  <a:pt x="263" y="1129"/>
                </a:lnTo>
                <a:lnTo>
                  <a:pt x="262" y="1127"/>
                </a:lnTo>
                <a:lnTo>
                  <a:pt x="262" y="1127"/>
                </a:lnTo>
                <a:lnTo>
                  <a:pt x="260" y="1125"/>
                </a:lnTo>
                <a:lnTo>
                  <a:pt x="260" y="1125"/>
                </a:lnTo>
                <a:lnTo>
                  <a:pt x="260" y="1124"/>
                </a:lnTo>
                <a:lnTo>
                  <a:pt x="260" y="1124"/>
                </a:lnTo>
                <a:lnTo>
                  <a:pt x="260" y="1124"/>
                </a:lnTo>
                <a:lnTo>
                  <a:pt x="260" y="1124"/>
                </a:lnTo>
                <a:lnTo>
                  <a:pt x="260" y="1122"/>
                </a:lnTo>
                <a:lnTo>
                  <a:pt x="260" y="1122"/>
                </a:lnTo>
                <a:lnTo>
                  <a:pt x="262" y="1120"/>
                </a:lnTo>
                <a:lnTo>
                  <a:pt x="262" y="1119"/>
                </a:lnTo>
                <a:lnTo>
                  <a:pt x="262" y="1119"/>
                </a:lnTo>
                <a:lnTo>
                  <a:pt x="262" y="1119"/>
                </a:lnTo>
                <a:lnTo>
                  <a:pt x="262" y="1117"/>
                </a:lnTo>
                <a:lnTo>
                  <a:pt x="262" y="1117"/>
                </a:lnTo>
                <a:lnTo>
                  <a:pt x="262" y="1115"/>
                </a:lnTo>
                <a:lnTo>
                  <a:pt x="260" y="1113"/>
                </a:lnTo>
                <a:lnTo>
                  <a:pt x="258" y="1112"/>
                </a:lnTo>
                <a:lnTo>
                  <a:pt x="257" y="1112"/>
                </a:lnTo>
                <a:lnTo>
                  <a:pt x="257" y="1112"/>
                </a:lnTo>
                <a:lnTo>
                  <a:pt x="257" y="1112"/>
                </a:lnTo>
                <a:lnTo>
                  <a:pt x="257" y="1110"/>
                </a:lnTo>
                <a:lnTo>
                  <a:pt x="257" y="1110"/>
                </a:lnTo>
                <a:lnTo>
                  <a:pt x="255" y="1110"/>
                </a:lnTo>
                <a:lnTo>
                  <a:pt x="255" y="1108"/>
                </a:lnTo>
                <a:lnTo>
                  <a:pt x="255" y="1108"/>
                </a:lnTo>
                <a:lnTo>
                  <a:pt x="255" y="1108"/>
                </a:lnTo>
                <a:lnTo>
                  <a:pt x="255" y="1107"/>
                </a:lnTo>
                <a:lnTo>
                  <a:pt x="253" y="1105"/>
                </a:lnTo>
                <a:lnTo>
                  <a:pt x="253" y="1105"/>
                </a:lnTo>
                <a:lnTo>
                  <a:pt x="253" y="1105"/>
                </a:lnTo>
                <a:lnTo>
                  <a:pt x="253" y="1103"/>
                </a:lnTo>
                <a:lnTo>
                  <a:pt x="253" y="1103"/>
                </a:lnTo>
                <a:lnTo>
                  <a:pt x="252" y="1103"/>
                </a:lnTo>
                <a:lnTo>
                  <a:pt x="250" y="1103"/>
                </a:lnTo>
                <a:lnTo>
                  <a:pt x="250" y="1103"/>
                </a:lnTo>
                <a:lnTo>
                  <a:pt x="250" y="1105"/>
                </a:lnTo>
                <a:lnTo>
                  <a:pt x="248" y="1105"/>
                </a:lnTo>
                <a:lnTo>
                  <a:pt x="248" y="1105"/>
                </a:lnTo>
                <a:lnTo>
                  <a:pt x="248" y="1107"/>
                </a:lnTo>
                <a:lnTo>
                  <a:pt x="248" y="1107"/>
                </a:lnTo>
                <a:lnTo>
                  <a:pt x="248" y="1108"/>
                </a:lnTo>
                <a:lnTo>
                  <a:pt x="248" y="1108"/>
                </a:lnTo>
                <a:lnTo>
                  <a:pt x="247" y="1108"/>
                </a:lnTo>
                <a:lnTo>
                  <a:pt x="247" y="1108"/>
                </a:lnTo>
                <a:lnTo>
                  <a:pt x="245" y="1110"/>
                </a:lnTo>
                <a:lnTo>
                  <a:pt x="245" y="1110"/>
                </a:lnTo>
                <a:lnTo>
                  <a:pt x="243" y="1110"/>
                </a:lnTo>
                <a:lnTo>
                  <a:pt x="243" y="1112"/>
                </a:lnTo>
                <a:lnTo>
                  <a:pt x="242" y="1112"/>
                </a:lnTo>
                <a:lnTo>
                  <a:pt x="238" y="1110"/>
                </a:lnTo>
                <a:lnTo>
                  <a:pt x="238" y="1110"/>
                </a:lnTo>
                <a:lnTo>
                  <a:pt x="238" y="1112"/>
                </a:lnTo>
                <a:lnTo>
                  <a:pt x="233" y="1112"/>
                </a:lnTo>
                <a:lnTo>
                  <a:pt x="232" y="1112"/>
                </a:lnTo>
                <a:lnTo>
                  <a:pt x="232" y="1112"/>
                </a:lnTo>
                <a:lnTo>
                  <a:pt x="232" y="1113"/>
                </a:lnTo>
                <a:lnTo>
                  <a:pt x="232" y="1115"/>
                </a:lnTo>
                <a:lnTo>
                  <a:pt x="232" y="1115"/>
                </a:lnTo>
                <a:lnTo>
                  <a:pt x="232" y="1117"/>
                </a:lnTo>
                <a:lnTo>
                  <a:pt x="232" y="1117"/>
                </a:lnTo>
                <a:lnTo>
                  <a:pt x="232" y="1117"/>
                </a:lnTo>
                <a:lnTo>
                  <a:pt x="232" y="1117"/>
                </a:lnTo>
                <a:lnTo>
                  <a:pt x="233" y="1119"/>
                </a:lnTo>
                <a:lnTo>
                  <a:pt x="233" y="1120"/>
                </a:lnTo>
                <a:lnTo>
                  <a:pt x="233" y="1120"/>
                </a:lnTo>
                <a:lnTo>
                  <a:pt x="233" y="1120"/>
                </a:lnTo>
                <a:lnTo>
                  <a:pt x="233" y="1120"/>
                </a:lnTo>
                <a:lnTo>
                  <a:pt x="230" y="1122"/>
                </a:lnTo>
                <a:lnTo>
                  <a:pt x="228" y="1124"/>
                </a:lnTo>
                <a:lnTo>
                  <a:pt x="226" y="1125"/>
                </a:lnTo>
                <a:lnTo>
                  <a:pt x="225" y="1127"/>
                </a:lnTo>
                <a:lnTo>
                  <a:pt x="225" y="1127"/>
                </a:lnTo>
                <a:lnTo>
                  <a:pt x="225" y="1127"/>
                </a:lnTo>
                <a:lnTo>
                  <a:pt x="223" y="1129"/>
                </a:lnTo>
                <a:lnTo>
                  <a:pt x="221" y="1127"/>
                </a:lnTo>
                <a:lnTo>
                  <a:pt x="221" y="1129"/>
                </a:lnTo>
                <a:lnTo>
                  <a:pt x="220" y="1129"/>
                </a:lnTo>
                <a:lnTo>
                  <a:pt x="215" y="1130"/>
                </a:lnTo>
                <a:lnTo>
                  <a:pt x="215" y="1130"/>
                </a:lnTo>
                <a:lnTo>
                  <a:pt x="210" y="1130"/>
                </a:lnTo>
                <a:lnTo>
                  <a:pt x="206" y="1130"/>
                </a:lnTo>
                <a:lnTo>
                  <a:pt x="206" y="1132"/>
                </a:lnTo>
                <a:lnTo>
                  <a:pt x="206" y="1132"/>
                </a:lnTo>
                <a:lnTo>
                  <a:pt x="206" y="1134"/>
                </a:lnTo>
                <a:lnTo>
                  <a:pt x="206" y="1134"/>
                </a:lnTo>
                <a:lnTo>
                  <a:pt x="206" y="1135"/>
                </a:lnTo>
                <a:lnTo>
                  <a:pt x="206" y="1135"/>
                </a:lnTo>
                <a:lnTo>
                  <a:pt x="206" y="1135"/>
                </a:lnTo>
                <a:lnTo>
                  <a:pt x="206" y="1137"/>
                </a:lnTo>
                <a:lnTo>
                  <a:pt x="206" y="1137"/>
                </a:lnTo>
                <a:lnTo>
                  <a:pt x="206" y="1139"/>
                </a:lnTo>
                <a:lnTo>
                  <a:pt x="205" y="1140"/>
                </a:lnTo>
                <a:lnTo>
                  <a:pt x="205" y="1140"/>
                </a:lnTo>
                <a:lnTo>
                  <a:pt x="205" y="1140"/>
                </a:lnTo>
                <a:lnTo>
                  <a:pt x="203" y="1142"/>
                </a:lnTo>
                <a:lnTo>
                  <a:pt x="201" y="1142"/>
                </a:lnTo>
                <a:lnTo>
                  <a:pt x="201" y="1144"/>
                </a:lnTo>
                <a:lnTo>
                  <a:pt x="201" y="1144"/>
                </a:lnTo>
                <a:lnTo>
                  <a:pt x="201" y="1145"/>
                </a:lnTo>
                <a:lnTo>
                  <a:pt x="186" y="1139"/>
                </a:lnTo>
                <a:lnTo>
                  <a:pt x="186" y="1139"/>
                </a:lnTo>
                <a:lnTo>
                  <a:pt x="186" y="1139"/>
                </a:lnTo>
                <a:lnTo>
                  <a:pt x="186" y="1139"/>
                </a:lnTo>
                <a:lnTo>
                  <a:pt x="186" y="1137"/>
                </a:lnTo>
                <a:lnTo>
                  <a:pt x="186" y="1137"/>
                </a:lnTo>
                <a:lnTo>
                  <a:pt x="186" y="1137"/>
                </a:lnTo>
                <a:lnTo>
                  <a:pt x="186" y="1137"/>
                </a:lnTo>
                <a:lnTo>
                  <a:pt x="188" y="1135"/>
                </a:lnTo>
                <a:lnTo>
                  <a:pt x="188" y="1135"/>
                </a:lnTo>
                <a:lnTo>
                  <a:pt x="190" y="1134"/>
                </a:lnTo>
                <a:lnTo>
                  <a:pt x="190" y="1134"/>
                </a:lnTo>
                <a:lnTo>
                  <a:pt x="190" y="1134"/>
                </a:lnTo>
                <a:lnTo>
                  <a:pt x="190" y="1134"/>
                </a:lnTo>
                <a:lnTo>
                  <a:pt x="184" y="1130"/>
                </a:lnTo>
                <a:lnTo>
                  <a:pt x="184" y="1130"/>
                </a:lnTo>
                <a:lnTo>
                  <a:pt x="183" y="1129"/>
                </a:lnTo>
                <a:lnTo>
                  <a:pt x="183" y="1129"/>
                </a:lnTo>
                <a:lnTo>
                  <a:pt x="183" y="1129"/>
                </a:lnTo>
                <a:lnTo>
                  <a:pt x="181" y="1129"/>
                </a:lnTo>
                <a:lnTo>
                  <a:pt x="181" y="1130"/>
                </a:lnTo>
                <a:lnTo>
                  <a:pt x="179" y="1130"/>
                </a:lnTo>
                <a:lnTo>
                  <a:pt x="179" y="1132"/>
                </a:lnTo>
                <a:lnTo>
                  <a:pt x="179" y="1132"/>
                </a:lnTo>
                <a:lnTo>
                  <a:pt x="179" y="1132"/>
                </a:lnTo>
                <a:lnTo>
                  <a:pt x="169" y="1130"/>
                </a:lnTo>
                <a:lnTo>
                  <a:pt x="169" y="1130"/>
                </a:lnTo>
                <a:lnTo>
                  <a:pt x="169" y="1130"/>
                </a:lnTo>
                <a:lnTo>
                  <a:pt x="168" y="1130"/>
                </a:lnTo>
                <a:lnTo>
                  <a:pt x="168" y="1130"/>
                </a:lnTo>
                <a:lnTo>
                  <a:pt x="166" y="1134"/>
                </a:lnTo>
                <a:lnTo>
                  <a:pt x="166" y="1134"/>
                </a:lnTo>
                <a:lnTo>
                  <a:pt x="164" y="1135"/>
                </a:lnTo>
                <a:lnTo>
                  <a:pt x="163" y="1134"/>
                </a:lnTo>
                <a:lnTo>
                  <a:pt x="154" y="1135"/>
                </a:lnTo>
                <a:lnTo>
                  <a:pt x="153" y="1135"/>
                </a:lnTo>
                <a:lnTo>
                  <a:pt x="153" y="1137"/>
                </a:lnTo>
                <a:lnTo>
                  <a:pt x="153" y="1137"/>
                </a:lnTo>
                <a:lnTo>
                  <a:pt x="151" y="1137"/>
                </a:lnTo>
                <a:lnTo>
                  <a:pt x="151" y="1135"/>
                </a:lnTo>
                <a:lnTo>
                  <a:pt x="149" y="1135"/>
                </a:lnTo>
                <a:lnTo>
                  <a:pt x="149" y="1135"/>
                </a:lnTo>
                <a:lnTo>
                  <a:pt x="147" y="1135"/>
                </a:lnTo>
                <a:lnTo>
                  <a:pt x="147" y="1134"/>
                </a:lnTo>
                <a:lnTo>
                  <a:pt x="147" y="1134"/>
                </a:lnTo>
                <a:lnTo>
                  <a:pt x="147" y="1134"/>
                </a:lnTo>
                <a:lnTo>
                  <a:pt x="147" y="1132"/>
                </a:lnTo>
                <a:lnTo>
                  <a:pt x="147" y="1130"/>
                </a:lnTo>
                <a:lnTo>
                  <a:pt x="147" y="1130"/>
                </a:lnTo>
                <a:lnTo>
                  <a:pt x="147" y="1130"/>
                </a:lnTo>
                <a:lnTo>
                  <a:pt x="147" y="1129"/>
                </a:lnTo>
                <a:lnTo>
                  <a:pt x="147" y="1129"/>
                </a:lnTo>
                <a:lnTo>
                  <a:pt x="147" y="1129"/>
                </a:lnTo>
                <a:lnTo>
                  <a:pt x="147" y="1127"/>
                </a:lnTo>
                <a:lnTo>
                  <a:pt x="147" y="1127"/>
                </a:lnTo>
                <a:lnTo>
                  <a:pt x="147" y="1127"/>
                </a:lnTo>
                <a:lnTo>
                  <a:pt x="147" y="1125"/>
                </a:lnTo>
                <a:lnTo>
                  <a:pt x="147" y="1125"/>
                </a:lnTo>
                <a:lnTo>
                  <a:pt x="147" y="1125"/>
                </a:lnTo>
                <a:lnTo>
                  <a:pt x="147" y="1125"/>
                </a:lnTo>
                <a:lnTo>
                  <a:pt x="147" y="1125"/>
                </a:lnTo>
                <a:lnTo>
                  <a:pt x="144" y="1125"/>
                </a:lnTo>
                <a:lnTo>
                  <a:pt x="142" y="1125"/>
                </a:lnTo>
                <a:lnTo>
                  <a:pt x="142" y="1124"/>
                </a:lnTo>
                <a:lnTo>
                  <a:pt x="142" y="1124"/>
                </a:lnTo>
                <a:lnTo>
                  <a:pt x="142" y="1124"/>
                </a:lnTo>
                <a:lnTo>
                  <a:pt x="141" y="1124"/>
                </a:lnTo>
                <a:lnTo>
                  <a:pt x="136" y="1124"/>
                </a:lnTo>
                <a:lnTo>
                  <a:pt x="134" y="1124"/>
                </a:lnTo>
                <a:lnTo>
                  <a:pt x="134" y="1124"/>
                </a:lnTo>
                <a:lnTo>
                  <a:pt x="132" y="1124"/>
                </a:lnTo>
                <a:lnTo>
                  <a:pt x="132" y="1122"/>
                </a:lnTo>
                <a:lnTo>
                  <a:pt x="132" y="1122"/>
                </a:lnTo>
                <a:lnTo>
                  <a:pt x="131" y="1120"/>
                </a:lnTo>
                <a:lnTo>
                  <a:pt x="131" y="1120"/>
                </a:lnTo>
                <a:lnTo>
                  <a:pt x="129" y="1120"/>
                </a:lnTo>
                <a:lnTo>
                  <a:pt x="129" y="1119"/>
                </a:lnTo>
                <a:lnTo>
                  <a:pt x="129" y="1119"/>
                </a:lnTo>
                <a:lnTo>
                  <a:pt x="129" y="1119"/>
                </a:lnTo>
                <a:lnTo>
                  <a:pt x="129" y="1119"/>
                </a:lnTo>
                <a:lnTo>
                  <a:pt x="129" y="1115"/>
                </a:lnTo>
                <a:lnTo>
                  <a:pt x="129" y="1115"/>
                </a:lnTo>
                <a:lnTo>
                  <a:pt x="129" y="1115"/>
                </a:lnTo>
                <a:lnTo>
                  <a:pt x="129" y="1113"/>
                </a:lnTo>
                <a:lnTo>
                  <a:pt x="129" y="1113"/>
                </a:lnTo>
                <a:lnTo>
                  <a:pt x="127" y="1113"/>
                </a:lnTo>
                <a:lnTo>
                  <a:pt x="126" y="1115"/>
                </a:lnTo>
                <a:lnTo>
                  <a:pt x="126" y="1115"/>
                </a:lnTo>
                <a:lnTo>
                  <a:pt x="124" y="1113"/>
                </a:lnTo>
                <a:lnTo>
                  <a:pt x="122" y="1113"/>
                </a:lnTo>
                <a:lnTo>
                  <a:pt x="121" y="1113"/>
                </a:lnTo>
                <a:lnTo>
                  <a:pt x="116" y="1113"/>
                </a:lnTo>
                <a:lnTo>
                  <a:pt x="114" y="1113"/>
                </a:lnTo>
                <a:lnTo>
                  <a:pt x="112" y="1113"/>
                </a:lnTo>
                <a:lnTo>
                  <a:pt x="111" y="1113"/>
                </a:lnTo>
                <a:lnTo>
                  <a:pt x="111" y="1113"/>
                </a:lnTo>
                <a:lnTo>
                  <a:pt x="109" y="1113"/>
                </a:lnTo>
                <a:lnTo>
                  <a:pt x="109" y="1113"/>
                </a:lnTo>
                <a:lnTo>
                  <a:pt x="109" y="1112"/>
                </a:lnTo>
                <a:lnTo>
                  <a:pt x="109" y="1112"/>
                </a:lnTo>
                <a:lnTo>
                  <a:pt x="109" y="1108"/>
                </a:lnTo>
                <a:lnTo>
                  <a:pt x="109" y="1108"/>
                </a:lnTo>
                <a:lnTo>
                  <a:pt x="109" y="1108"/>
                </a:lnTo>
                <a:lnTo>
                  <a:pt x="107" y="1108"/>
                </a:lnTo>
                <a:lnTo>
                  <a:pt x="107" y="1107"/>
                </a:lnTo>
                <a:lnTo>
                  <a:pt x="107" y="1107"/>
                </a:lnTo>
                <a:lnTo>
                  <a:pt x="107" y="1107"/>
                </a:lnTo>
                <a:lnTo>
                  <a:pt x="102" y="1107"/>
                </a:lnTo>
                <a:lnTo>
                  <a:pt x="102" y="1107"/>
                </a:lnTo>
                <a:lnTo>
                  <a:pt x="100" y="1107"/>
                </a:lnTo>
                <a:lnTo>
                  <a:pt x="100" y="1107"/>
                </a:lnTo>
                <a:lnTo>
                  <a:pt x="100" y="1105"/>
                </a:lnTo>
                <a:lnTo>
                  <a:pt x="100" y="1105"/>
                </a:lnTo>
                <a:lnTo>
                  <a:pt x="99" y="1105"/>
                </a:lnTo>
                <a:lnTo>
                  <a:pt x="99" y="1103"/>
                </a:lnTo>
                <a:lnTo>
                  <a:pt x="99" y="1103"/>
                </a:lnTo>
                <a:lnTo>
                  <a:pt x="99" y="1103"/>
                </a:lnTo>
                <a:lnTo>
                  <a:pt x="99" y="1102"/>
                </a:lnTo>
                <a:lnTo>
                  <a:pt x="97" y="1102"/>
                </a:lnTo>
                <a:lnTo>
                  <a:pt x="97" y="1102"/>
                </a:lnTo>
                <a:lnTo>
                  <a:pt x="97" y="1100"/>
                </a:lnTo>
                <a:lnTo>
                  <a:pt x="97" y="1100"/>
                </a:lnTo>
                <a:lnTo>
                  <a:pt x="97" y="1098"/>
                </a:lnTo>
                <a:lnTo>
                  <a:pt x="97" y="1098"/>
                </a:lnTo>
                <a:lnTo>
                  <a:pt x="95" y="1098"/>
                </a:lnTo>
                <a:lnTo>
                  <a:pt x="95" y="1097"/>
                </a:lnTo>
                <a:lnTo>
                  <a:pt x="94" y="1097"/>
                </a:lnTo>
                <a:lnTo>
                  <a:pt x="94" y="1095"/>
                </a:lnTo>
                <a:lnTo>
                  <a:pt x="94" y="1095"/>
                </a:lnTo>
                <a:lnTo>
                  <a:pt x="94" y="1095"/>
                </a:lnTo>
                <a:lnTo>
                  <a:pt x="94" y="1095"/>
                </a:lnTo>
                <a:lnTo>
                  <a:pt x="92" y="1095"/>
                </a:lnTo>
                <a:lnTo>
                  <a:pt x="92" y="1095"/>
                </a:lnTo>
                <a:lnTo>
                  <a:pt x="90" y="1095"/>
                </a:lnTo>
                <a:lnTo>
                  <a:pt x="89" y="1093"/>
                </a:lnTo>
                <a:lnTo>
                  <a:pt x="87" y="1093"/>
                </a:lnTo>
                <a:lnTo>
                  <a:pt x="87" y="1093"/>
                </a:lnTo>
                <a:lnTo>
                  <a:pt x="87" y="1093"/>
                </a:lnTo>
                <a:lnTo>
                  <a:pt x="87" y="1092"/>
                </a:lnTo>
                <a:lnTo>
                  <a:pt x="85" y="1092"/>
                </a:lnTo>
                <a:lnTo>
                  <a:pt x="85" y="1092"/>
                </a:lnTo>
                <a:lnTo>
                  <a:pt x="85" y="1092"/>
                </a:lnTo>
                <a:lnTo>
                  <a:pt x="84" y="1093"/>
                </a:lnTo>
                <a:lnTo>
                  <a:pt x="84" y="1093"/>
                </a:lnTo>
                <a:lnTo>
                  <a:pt x="82" y="1093"/>
                </a:lnTo>
                <a:lnTo>
                  <a:pt x="82" y="1093"/>
                </a:lnTo>
                <a:lnTo>
                  <a:pt x="82" y="1093"/>
                </a:lnTo>
                <a:lnTo>
                  <a:pt x="80" y="1092"/>
                </a:lnTo>
                <a:lnTo>
                  <a:pt x="79" y="1090"/>
                </a:lnTo>
                <a:lnTo>
                  <a:pt x="79" y="1090"/>
                </a:lnTo>
                <a:lnTo>
                  <a:pt x="75" y="1090"/>
                </a:lnTo>
                <a:lnTo>
                  <a:pt x="75" y="1090"/>
                </a:lnTo>
                <a:lnTo>
                  <a:pt x="75" y="1090"/>
                </a:lnTo>
                <a:lnTo>
                  <a:pt x="75" y="1088"/>
                </a:lnTo>
                <a:lnTo>
                  <a:pt x="75" y="1088"/>
                </a:lnTo>
                <a:lnTo>
                  <a:pt x="75" y="1088"/>
                </a:lnTo>
                <a:lnTo>
                  <a:pt x="75" y="1088"/>
                </a:lnTo>
                <a:lnTo>
                  <a:pt x="74" y="1087"/>
                </a:lnTo>
                <a:lnTo>
                  <a:pt x="72" y="1087"/>
                </a:lnTo>
                <a:lnTo>
                  <a:pt x="72" y="1087"/>
                </a:lnTo>
                <a:lnTo>
                  <a:pt x="70" y="1085"/>
                </a:lnTo>
                <a:lnTo>
                  <a:pt x="68" y="1083"/>
                </a:lnTo>
                <a:lnTo>
                  <a:pt x="68" y="1083"/>
                </a:lnTo>
                <a:lnTo>
                  <a:pt x="68" y="1083"/>
                </a:lnTo>
                <a:lnTo>
                  <a:pt x="65" y="1083"/>
                </a:lnTo>
                <a:lnTo>
                  <a:pt x="62" y="1085"/>
                </a:lnTo>
                <a:lnTo>
                  <a:pt x="60" y="1087"/>
                </a:lnTo>
                <a:lnTo>
                  <a:pt x="60" y="1087"/>
                </a:lnTo>
                <a:lnTo>
                  <a:pt x="60" y="1087"/>
                </a:lnTo>
                <a:lnTo>
                  <a:pt x="58" y="1090"/>
                </a:lnTo>
                <a:lnTo>
                  <a:pt x="58" y="1092"/>
                </a:lnTo>
                <a:lnTo>
                  <a:pt x="58" y="1092"/>
                </a:lnTo>
                <a:lnTo>
                  <a:pt x="58" y="1092"/>
                </a:lnTo>
                <a:lnTo>
                  <a:pt x="57" y="1092"/>
                </a:lnTo>
                <a:lnTo>
                  <a:pt x="57" y="1092"/>
                </a:lnTo>
                <a:lnTo>
                  <a:pt x="55" y="1092"/>
                </a:lnTo>
                <a:lnTo>
                  <a:pt x="55" y="1090"/>
                </a:lnTo>
                <a:lnTo>
                  <a:pt x="55" y="1090"/>
                </a:lnTo>
                <a:lnTo>
                  <a:pt x="53" y="1090"/>
                </a:lnTo>
                <a:lnTo>
                  <a:pt x="53" y="1090"/>
                </a:lnTo>
                <a:lnTo>
                  <a:pt x="53" y="1090"/>
                </a:lnTo>
                <a:lnTo>
                  <a:pt x="53" y="1092"/>
                </a:lnTo>
                <a:lnTo>
                  <a:pt x="53" y="1092"/>
                </a:lnTo>
                <a:lnTo>
                  <a:pt x="52" y="1092"/>
                </a:lnTo>
                <a:lnTo>
                  <a:pt x="52" y="1092"/>
                </a:lnTo>
                <a:lnTo>
                  <a:pt x="52" y="1092"/>
                </a:lnTo>
                <a:lnTo>
                  <a:pt x="50" y="1090"/>
                </a:lnTo>
                <a:lnTo>
                  <a:pt x="48" y="1088"/>
                </a:lnTo>
                <a:lnTo>
                  <a:pt x="48" y="1088"/>
                </a:lnTo>
                <a:lnTo>
                  <a:pt x="48" y="1087"/>
                </a:lnTo>
                <a:lnTo>
                  <a:pt x="47" y="1087"/>
                </a:lnTo>
                <a:lnTo>
                  <a:pt x="47" y="1085"/>
                </a:lnTo>
                <a:lnTo>
                  <a:pt x="45" y="1083"/>
                </a:lnTo>
                <a:lnTo>
                  <a:pt x="43" y="1083"/>
                </a:lnTo>
                <a:lnTo>
                  <a:pt x="43" y="1082"/>
                </a:lnTo>
                <a:lnTo>
                  <a:pt x="43" y="1080"/>
                </a:lnTo>
                <a:lnTo>
                  <a:pt x="43" y="1080"/>
                </a:lnTo>
                <a:lnTo>
                  <a:pt x="35" y="1071"/>
                </a:lnTo>
                <a:lnTo>
                  <a:pt x="32" y="1068"/>
                </a:lnTo>
                <a:lnTo>
                  <a:pt x="30" y="1066"/>
                </a:lnTo>
                <a:lnTo>
                  <a:pt x="30" y="1066"/>
                </a:lnTo>
                <a:lnTo>
                  <a:pt x="26" y="1063"/>
                </a:lnTo>
                <a:lnTo>
                  <a:pt x="26" y="1063"/>
                </a:lnTo>
                <a:lnTo>
                  <a:pt x="23" y="1061"/>
                </a:lnTo>
                <a:lnTo>
                  <a:pt x="23" y="1061"/>
                </a:lnTo>
                <a:lnTo>
                  <a:pt x="23" y="1060"/>
                </a:lnTo>
                <a:lnTo>
                  <a:pt x="23" y="1060"/>
                </a:lnTo>
                <a:lnTo>
                  <a:pt x="23" y="1058"/>
                </a:lnTo>
                <a:lnTo>
                  <a:pt x="23" y="1056"/>
                </a:lnTo>
                <a:lnTo>
                  <a:pt x="23" y="1056"/>
                </a:lnTo>
                <a:lnTo>
                  <a:pt x="23" y="1056"/>
                </a:lnTo>
                <a:lnTo>
                  <a:pt x="23" y="1056"/>
                </a:lnTo>
                <a:lnTo>
                  <a:pt x="23" y="1055"/>
                </a:lnTo>
                <a:lnTo>
                  <a:pt x="23" y="1055"/>
                </a:lnTo>
                <a:lnTo>
                  <a:pt x="23" y="1055"/>
                </a:lnTo>
                <a:lnTo>
                  <a:pt x="23" y="1053"/>
                </a:lnTo>
                <a:lnTo>
                  <a:pt x="21" y="1053"/>
                </a:lnTo>
                <a:lnTo>
                  <a:pt x="21" y="1053"/>
                </a:lnTo>
                <a:lnTo>
                  <a:pt x="21" y="1053"/>
                </a:lnTo>
                <a:lnTo>
                  <a:pt x="20" y="1053"/>
                </a:lnTo>
                <a:lnTo>
                  <a:pt x="20" y="1053"/>
                </a:lnTo>
                <a:lnTo>
                  <a:pt x="18" y="1053"/>
                </a:lnTo>
                <a:lnTo>
                  <a:pt x="16" y="1051"/>
                </a:lnTo>
                <a:lnTo>
                  <a:pt x="16" y="1051"/>
                </a:lnTo>
                <a:lnTo>
                  <a:pt x="16" y="1050"/>
                </a:lnTo>
                <a:lnTo>
                  <a:pt x="16" y="1050"/>
                </a:lnTo>
                <a:lnTo>
                  <a:pt x="16" y="1050"/>
                </a:lnTo>
                <a:lnTo>
                  <a:pt x="16" y="1050"/>
                </a:lnTo>
                <a:lnTo>
                  <a:pt x="15" y="1048"/>
                </a:lnTo>
                <a:lnTo>
                  <a:pt x="15" y="1048"/>
                </a:lnTo>
                <a:lnTo>
                  <a:pt x="15" y="1046"/>
                </a:lnTo>
                <a:lnTo>
                  <a:pt x="13" y="1046"/>
                </a:lnTo>
                <a:lnTo>
                  <a:pt x="13" y="1046"/>
                </a:lnTo>
                <a:lnTo>
                  <a:pt x="11" y="1046"/>
                </a:lnTo>
                <a:lnTo>
                  <a:pt x="11" y="1046"/>
                </a:lnTo>
                <a:lnTo>
                  <a:pt x="10" y="1045"/>
                </a:lnTo>
                <a:lnTo>
                  <a:pt x="10" y="1043"/>
                </a:lnTo>
                <a:lnTo>
                  <a:pt x="10" y="1043"/>
                </a:lnTo>
                <a:lnTo>
                  <a:pt x="1" y="1041"/>
                </a:lnTo>
                <a:lnTo>
                  <a:pt x="1" y="1039"/>
                </a:lnTo>
                <a:lnTo>
                  <a:pt x="1" y="1039"/>
                </a:lnTo>
                <a:lnTo>
                  <a:pt x="1" y="1039"/>
                </a:lnTo>
                <a:lnTo>
                  <a:pt x="1" y="1038"/>
                </a:lnTo>
                <a:lnTo>
                  <a:pt x="0" y="1036"/>
                </a:lnTo>
                <a:lnTo>
                  <a:pt x="1" y="1031"/>
                </a:lnTo>
                <a:lnTo>
                  <a:pt x="1" y="1031"/>
                </a:lnTo>
                <a:lnTo>
                  <a:pt x="1" y="1029"/>
                </a:lnTo>
                <a:lnTo>
                  <a:pt x="1" y="1029"/>
                </a:lnTo>
                <a:lnTo>
                  <a:pt x="3" y="1029"/>
                </a:lnTo>
                <a:lnTo>
                  <a:pt x="3" y="1028"/>
                </a:lnTo>
                <a:lnTo>
                  <a:pt x="3" y="1028"/>
                </a:lnTo>
                <a:lnTo>
                  <a:pt x="3" y="1026"/>
                </a:lnTo>
                <a:lnTo>
                  <a:pt x="3" y="1026"/>
                </a:lnTo>
                <a:lnTo>
                  <a:pt x="3" y="1026"/>
                </a:lnTo>
                <a:lnTo>
                  <a:pt x="5" y="1026"/>
                </a:lnTo>
                <a:lnTo>
                  <a:pt x="5" y="1024"/>
                </a:lnTo>
                <a:lnTo>
                  <a:pt x="8" y="1023"/>
                </a:lnTo>
                <a:lnTo>
                  <a:pt x="8" y="1023"/>
                </a:lnTo>
                <a:lnTo>
                  <a:pt x="10" y="1024"/>
                </a:lnTo>
                <a:lnTo>
                  <a:pt x="10" y="1024"/>
                </a:lnTo>
                <a:lnTo>
                  <a:pt x="10" y="1024"/>
                </a:lnTo>
                <a:lnTo>
                  <a:pt x="10" y="1024"/>
                </a:lnTo>
                <a:lnTo>
                  <a:pt x="11" y="1026"/>
                </a:lnTo>
                <a:lnTo>
                  <a:pt x="11" y="1026"/>
                </a:lnTo>
                <a:lnTo>
                  <a:pt x="13" y="1026"/>
                </a:lnTo>
                <a:lnTo>
                  <a:pt x="13" y="1026"/>
                </a:lnTo>
                <a:lnTo>
                  <a:pt x="13" y="1024"/>
                </a:lnTo>
                <a:lnTo>
                  <a:pt x="15" y="1024"/>
                </a:lnTo>
                <a:lnTo>
                  <a:pt x="15" y="1024"/>
                </a:lnTo>
                <a:lnTo>
                  <a:pt x="15" y="1023"/>
                </a:lnTo>
                <a:lnTo>
                  <a:pt x="15" y="1023"/>
                </a:lnTo>
                <a:lnTo>
                  <a:pt x="16" y="1021"/>
                </a:lnTo>
                <a:lnTo>
                  <a:pt x="16" y="1021"/>
                </a:lnTo>
                <a:lnTo>
                  <a:pt x="16" y="1019"/>
                </a:lnTo>
                <a:lnTo>
                  <a:pt x="16" y="1019"/>
                </a:lnTo>
                <a:lnTo>
                  <a:pt x="16" y="1019"/>
                </a:lnTo>
                <a:lnTo>
                  <a:pt x="16" y="1018"/>
                </a:lnTo>
                <a:lnTo>
                  <a:pt x="16" y="1018"/>
                </a:lnTo>
                <a:lnTo>
                  <a:pt x="18" y="1016"/>
                </a:lnTo>
                <a:lnTo>
                  <a:pt x="18" y="1014"/>
                </a:lnTo>
                <a:lnTo>
                  <a:pt x="18" y="1014"/>
                </a:lnTo>
                <a:lnTo>
                  <a:pt x="18" y="1014"/>
                </a:lnTo>
                <a:lnTo>
                  <a:pt x="18" y="1014"/>
                </a:lnTo>
                <a:lnTo>
                  <a:pt x="18" y="1013"/>
                </a:lnTo>
                <a:lnTo>
                  <a:pt x="20" y="1013"/>
                </a:lnTo>
                <a:lnTo>
                  <a:pt x="20" y="1013"/>
                </a:lnTo>
                <a:lnTo>
                  <a:pt x="20" y="1013"/>
                </a:lnTo>
                <a:lnTo>
                  <a:pt x="20" y="1011"/>
                </a:lnTo>
                <a:lnTo>
                  <a:pt x="20" y="1011"/>
                </a:lnTo>
                <a:lnTo>
                  <a:pt x="20" y="1009"/>
                </a:lnTo>
                <a:lnTo>
                  <a:pt x="20" y="1009"/>
                </a:lnTo>
                <a:lnTo>
                  <a:pt x="21" y="1009"/>
                </a:lnTo>
                <a:lnTo>
                  <a:pt x="21" y="1009"/>
                </a:lnTo>
                <a:lnTo>
                  <a:pt x="21" y="1009"/>
                </a:lnTo>
                <a:lnTo>
                  <a:pt x="23" y="1009"/>
                </a:lnTo>
                <a:lnTo>
                  <a:pt x="23" y="1009"/>
                </a:lnTo>
                <a:lnTo>
                  <a:pt x="28" y="1011"/>
                </a:lnTo>
                <a:lnTo>
                  <a:pt x="28" y="1011"/>
                </a:lnTo>
                <a:lnTo>
                  <a:pt x="30" y="1011"/>
                </a:lnTo>
                <a:lnTo>
                  <a:pt x="33" y="1011"/>
                </a:lnTo>
                <a:lnTo>
                  <a:pt x="33" y="1009"/>
                </a:lnTo>
                <a:lnTo>
                  <a:pt x="35" y="1009"/>
                </a:lnTo>
                <a:lnTo>
                  <a:pt x="35" y="1009"/>
                </a:lnTo>
                <a:lnTo>
                  <a:pt x="35" y="1008"/>
                </a:lnTo>
                <a:lnTo>
                  <a:pt x="35" y="1009"/>
                </a:lnTo>
                <a:lnTo>
                  <a:pt x="37" y="1009"/>
                </a:lnTo>
                <a:lnTo>
                  <a:pt x="42" y="1013"/>
                </a:lnTo>
                <a:lnTo>
                  <a:pt x="43" y="1013"/>
                </a:lnTo>
                <a:lnTo>
                  <a:pt x="47" y="1013"/>
                </a:lnTo>
                <a:lnTo>
                  <a:pt x="48" y="1013"/>
                </a:lnTo>
                <a:lnTo>
                  <a:pt x="48" y="1013"/>
                </a:lnTo>
                <a:lnTo>
                  <a:pt x="48" y="1011"/>
                </a:lnTo>
                <a:lnTo>
                  <a:pt x="48" y="1011"/>
                </a:lnTo>
                <a:lnTo>
                  <a:pt x="48" y="1011"/>
                </a:lnTo>
                <a:lnTo>
                  <a:pt x="47" y="1009"/>
                </a:lnTo>
                <a:lnTo>
                  <a:pt x="47" y="1008"/>
                </a:lnTo>
                <a:lnTo>
                  <a:pt x="47" y="1008"/>
                </a:lnTo>
                <a:lnTo>
                  <a:pt x="47" y="1008"/>
                </a:lnTo>
                <a:lnTo>
                  <a:pt x="47" y="1006"/>
                </a:lnTo>
                <a:lnTo>
                  <a:pt x="47" y="1006"/>
                </a:lnTo>
                <a:lnTo>
                  <a:pt x="47" y="1006"/>
                </a:lnTo>
                <a:lnTo>
                  <a:pt x="48" y="1004"/>
                </a:lnTo>
                <a:lnTo>
                  <a:pt x="48" y="1004"/>
                </a:lnTo>
                <a:lnTo>
                  <a:pt x="48" y="1004"/>
                </a:lnTo>
                <a:lnTo>
                  <a:pt x="48" y="1002"/>
                </a:lnTo>
                <a:lnTo>
                  <a:pt x="48" y="1001"/>
                </a:lnTo>
                <a:lnTo>
                  <a:pt x="48" y="999"/>
                </a:lnTo>
                <a:lnTo>
                  <a:pt x="48" y="999"/>
                </a:lnTo>
                <a:lnTo>
                  <a:pt x="48" y="999"/>
                </a:lnTo>
                <a:lnTo>
                  <a:pt x="48" y="999"/>
                </a:lnTo>
                <a:lnTo>
                  <a:pt x="47" y="997"/>
                </a:lnTo>
                <a:lnTo>
                  <a:pt x="47" y="997"/>
                </a:lnTo>
                <a:lnTo>
                  <a:pt x="47" y="997"/>
                </a:lnTo>
                <a:lnTo>
                  <a:pt x="47" y="996"/>
                </a:lnTo>
                <a:lnTo>
                  <a:pt x="47" y="996"/>
                </a:lnTo>
                <a:lnTo>
                  <a:pt x="48" y="994"/>
                </a:lnTo>
                <a:lnTo>
                  <a:pt x="50" y="991"/>
                </a:lnTo>
                <a:lnTo>
                  <a:pt x="50" y="991"/>
                </a:lnTo>
                <a:lnTo>
                  <a:pt x="50" y="989"/>
                </a:lnTo>
                <a:lnTo>
                  <a:pt x="50" y="989"/>
                </a:lnTo>
                <a:lnTo>
                  <a:pt x="50" y="989"/>
                </a:lnTo>
                <a:lnTo>
                  <a:pt x="52" y="987"/>
                </a:lnTo>
                <a:lnTo>
                  <a:pt x="52" y="986"/>
                </a:lnTo>
                <a:lnTo>
                  <a:pt x="52" y="986"/>
                </a:lnTo>
                <a:lnTo>
                  <a:pt x="52" y="986"/>
                </a:lnTo>
                <a:lnTo>
                  <a:pt x="52" y="984"/>
                </a:lnTo>
                <a:lnTo>
                  <a:pt x="52" y="984"/>
                </a:lnTo>
                <a:lnTo>
                  <a:pt x="53" y="982"/>
                </a:lnTo>
                <a:lnTo>
                  <a:pt x="53" y="982"/>
                </a:lnTo>
                <a:lnTo>
                  <a:pt x="53" y="982"/>
                </a:lnTo>
                <a:lnTo>
                  <a:pt x="53" y="981"/>
                </a:lnTo>
                <a:lnTo>
                  <a:pt x="53" y="981"/>
                </a:lnTo>
                <a:lnTo>
                  <a:pt x="53" y="979"/>
                </a:lnTo>
                <a:lnTo>
                  <a:pt x="53" y="977"/>
                </a:lnTo>
                <a:lnTo>
                  <a:pt x="53" y="977"/>
                </a:lnTo>
                <a:lnTo>
                  <a:pt x="53" y="977"/>
                </a:lnTo>
                <a:lnTo>
                  <a:pt x="53" y="976"/>
                </a:lnTo>
                <a:lnTo>
                  <a:pt x="53" y="976"/>
                </a:lnTo>
                <a:lnTo>
                  <a:pt x="53" y="976"/>
                </a:lnTo>
                <a:lnTo>
                  <a:pt x="53" y="976"/>
                </a:lnTo>
                <a:lnTo>
                  <a:pt x="53" y="974"/>
                </a:lnTo>
                <a:lnTo>
                  <a:pt x="53" y="974"/>
                </a:lnTo>
                <a:lnTo>
                  <a:pt x="52" y="972"/>
                </a:lnTo>
                <a:lnTo>
                  <a:pt x="52" y="972"/>
                </a:lnTo>
                <a:lnTo>
                  <a:pt x="48" y="967"/>
                </a:lnTo>
                <a:lnTo>
                  <a:pt x="47" y="966"/>
                </a:lnTo>
                <a:lnTo>
                  <a:pt x="47" y="966"/>
                </a:lnTo>
                <a:lnTo>
                  <a:pt x="47" y="966"/>
                </a:lnTo>
                <a:lnTo>
                  <a:pt x="48" y="964"/>
                </a:lnTo>
                <a:lnTo>
                  <a:pt x="48" y="964"/>
                </a:lnTo>
                <a:lnTo>
                  <a:pt x="48" y="964"/>
                </a:lnTo>
                <a:lnTo>
                  <a:pt x="50" y="964"/>
                </a:lnTo>
                <a:lnTo>
                  <a:pt x="50" y="962"/>
                </a:lnTo>
                <a:lnTo>
                  <a:pt x="52" y="960"/>
                </a:lnTo>
                <a:lnTo>
                  <a:pt x="52" y="960"/>
                </a:lnTo>
                <a:lnTo>
                  <a:pt x="52" y="960"/>
                </a:lnTo>
                <a:lnTo>
                  <a:pt x="52" y="959"/>
                </a:lnTo>
                <a:lnTo>
                  <a:pt x="52" y="959"/>
                </a:lnTo>
                <a:lnTo>
                  <a:pt x="50" y="959"/>
                </a:lnTo>
                <a:lnTo>
                  <a:pt x="50" y="959"/>
                </a:lnTo>
                <a:lnTo>
                  <a:pt x="50" y="959"/>
                </a:lnTo>
                <a:lnTo>
                  <a:pt x="50" y="957"/>
                </a:lnTo>
                <a:lnTo>
                  <a:pt x="50" y="957"/>
                </a:lnTo>
                <a:lnTo>
                  <a:pt x="50" y="957"/>
                </a:lnTo>
                <a:lnTo>
                  <a:pt x="50" y="955"/>
                </a:lnTo>
                <a:lnTo>
                  <a:pt x="52" y="954"/>
                </a:lnTo>
                <a:lnTo>
                  <a:pt x="52" y="954"/>
                </a:lnTo>
                <a:lnTo>
                  <a:pt x="52" y="954"/>
                </a:lnTo>
                <a:lnTo>
                  <a:pt x="52" y="952"/>
                </a:lnTo>
                <a:lnTo>
                  <a:pt x="52" y="949"/>
                </a:lnTo>
                <a:lnTo>
                  <a:pt x="52" y="949"/>
                </a:lnTo>
                <a:lnTo>
                  <a:pt x="52" y="945"/>
                </a:lnTo>
                <a:lnTo>
                  <a:pt x="52" y="944"/>
                </a:lnTo>
                <a:lnTo>
                  <a:pt x="52" y="944"/>
                </a:lnTo>
                <a:lnTo>
                  <a:pt x="52" y="944"/>
                </a:lnTo>
                <a:lnTo>
                  <a:pt x="55" y="942"/>
                </a:lnTo>
                <a:lnTo>
                  <a:pt x="62" y="939"/>
                </a:lnTo>
                <a:lnTo>
                  <a:pt x="62" y="939"/>
                </a:lnTo>
                <a:lnTo>
                  <a:pt x="62" y="939"/>
                </a:lnTo>
                <a:lnTo>
                  <a:pt x="62" y="937"/>
                </a:lnTo>
                <a:lnTo>
                  <a:pt x="63" y="937"/>
                </a:lnTo>
                <a:lnTo>
                  <a:pt x="63" y="935"/>
                </a:lnTo>
                <a:lnTo>
                  <a:pt x="62" y="935"/>
                </a:lnTo>
                <a:lnTo>
                  <a:pt x="62" y="935"/>
                </a:lnTo>
                <a:lnTo>
                  <a:pt x="62" y="935"/>
                </a:lnTo>
                <a:lnTo>
                  <a:pt x="62" y="934"/>
                </a:lnTo>
                <a:lnTo>
                  <a:pt x="62" y="934"/>
                </a:lnTo>
                <a:lnTo>
                  <a:pt x="60" y="932"/>
                </a:lnTo>
                <a:lnTo>
                  <a:pt x="60" y="932"/>
                </a:lnTo>
                <a:lnTo>
                  <a:pt x="60" y="930"/>
                </a:lnTo>
                <a:lnTo>
                  <a:pt x="60" y="929"/>
                </a:lnTo>
                <a:lnTo>
                  <a:pt x="60" y="929"/>
                </a:lnTo>
                <a:lnTo>
                  <a:pt x="60" y="929"/>
                </a:lnTo>
                <a:lnTo>
                  <a:pt x="58" y="927"/>
                </a:lnTo>
                <a:lnTo>
                  <a:pt x="58" y="927"/>
                </a:lnTo>
                <a:lnTo>
                  <a:pt x="58" y="927"/>
                </a:lnTo>
                <a:lnTo>
                  <a:pt x="58" y="925"/>
                </a:lnTo>
                <a:lnTo>
                  <a:pt x="58" y="925"/>
                </a:lnTo>
                <a:lnTo>
                  <a:pt x="58" y="923"/>
                </a:lnTo>
                <a:lnTo>
                  <a:pt x="58" y="923"/>
                </a:lnTo>
                <a:lnTo>
                  <a:pt x="58" y="922"/>
                </a:lnTo>
                <a:lnTo>
                  <a:pt x="58" y="922"/>
                </a:lnTo>
                <a:lnTo>
                  <a:pt x="57" y="922"/>
                </a:lnTo>
                <a:lnTo>
                  <a:pt x="57" y="920"/>
                </a:lnTo>
                <a:lnTo>
                  <a:pt x="57" y="918"/>
                </a:lnTo>
                <a:lnTo>
                  <a:pt x="57" y="918"/>
                </a:lnTo>
                <a:lnTo>
                  <a:pt x="57" y="918"/>
                </a:lnTo>
                <a:lnTo>
                  <a:pt x="57" y="917"/>
                </a:lnTo>
                <a:lnTo>
                  <a:pt x="57" y="917"/>
                </a:lnTo>
                <a:lnTo>
                  <a:pt x="57" y="915"/>
                </a:lnTo>
                <a:lnTo>
                  <a:pt x="57" y="915"/>
                </a:lnTo>
                <a:lnTo>
                  <a:pt x="57" y="915"/>
                </a:lnTo>
                <a:lnTo>
                  <a:pt x="58" y="913"/>
                </a:lnTo>
                <a:lnTo>
                  <a:pt x="58" y="913"/>
                </a:lnTo>
                <a:lnTo>
                  <a:pt x="58" y="913"/>
                </a:lnTo>
                <a:lnTo>
                  <a:pt x="58" y="912"/>
                </a:lnTo>
                <a:lnTo>
                  <a:pt x="57" y="912"/>
                </a:lnTo>
                <a:lnTo>
                  <a:pt x="57" y="910"/>
                </a:lnTo>
                <a:lnTo>
                  <a:pt x="53" y="908"/>
                </a:lnTo>
                <a:lnTo>
                  <a:pt x="52" y="907"/>
                </a:lnTo>
                <a:lnTo>
                  <a:pt x="52" y="907"/>
                </a:lnTo>
                <a:lnTo>
                  <a:pt x="53" y="907"/>
                </a:lnTo>
                <a:lnTo>
                  <a:pt x="55" y="905"/>
                </a:lnTo>
                <a:lnTo>
                  <a:pt x="55" y="903"/>
                </a:lnTo>
                <a:lnTo>
                  <a:pt x="55" y="903"/>
                </a:lnTo>
                <a:lnTo>
                  <a:pt x="55" y="902"/>
                </a:lnTo>
                <a:lnTo>
                  <a:pt x="55" y="902"/>
                </a:lnTo>
                <a:lnTo>
                  <a:pt x="53" y="900"/>
                </a:lnTo>
                <a:lnTo>
                  <a:pt x="53" y="900"/>
                </a:lnTo>
                <a:lnTo>
                  <a:pt x="53" y="900"/>
                </a:lnTo>
                <a:lnTo>
                  <a:pt x="53" y="900"/>
                </a:lnTo>
                <a:lnTo>
                  <a:pt x="52" y="898"/>
                </a:lnTo>
                <a:lnTo>
                  <a:pt x="52" y="898"/>
                </a:lnTo>
                <a:lnTo>
                  <a:pt x="53" y="897"/>
                </a:lnTo>
                <a:lnTo>
                  <a:pt x="53" y="895"/>
                </a:lnTo>
                <a:lnTo>
                  <a:pt x="53" y="895"/>
                </a:lnTo>
                <a:lnTo>
                  <a:pt x="53" y="895"/>
                </a:lnTo>
                <a:lnTo>
                  <a:pt x="55" y="893"/>
                </a:lnTo>
                <a:lnTo>
                  <a:pt x="55" y="893"/>
                </a:lnTo>
                <a:lnTo>
                  <a:pt x="57" y="892"/>
                </a:lnTo>
                <a:lnTo>
                  <a:pt x="58" y="890"/>
                </a:lnTo>
                <a:lnTo>
                  <a:pt x="58" y="890"/>
                </a:lnTo>
                <a:lnTo>
                  <a:pt x="60" y="888"/>
                </a:lnTo>
                <a:lnTo>
                  <a:pt x="62" y="886"/>
                </a:lnTo>
                <a:lnTo>
                  <a:pt x="62" y="886"/>
                </a:lnTo>
                <a:lnTo>
                  <a:pt x="63" y="885"/>
                </a:lnTo>
                <a:lnTo>
                  <a:pt x="62" y="873"/>
                </a:lnTo>
                <a:lnTo>
                  <a:pt x="63" y="873"/>
                </a:lnTo>
                <a:lnTo>
                  <a:pt x="63" y="873"/>
                </a:lnTo>
                <a:lnTo>
                  <a:pt x="63" y="871"/>
                </a:lnTo>
                <a:lnTo>
                  <a:pt x="65" y="871"/>
                </a:lnTo>
                <a:lnTo>
                  <a:pt x="67" y="871"/>
                </a:lnTo>
                <a:lnTo>
                  <a:pt x="67" y="870"/>
                </a:lnTo>
                <a:lnTo>
                  <a:pt x="68" y="866"/>
                </a:lnTo>
                <a:lnTo>
                  <a:pt x="70" y="865"/>
                </a:lnTo>
                <a:lnTo>
                  <a:pt x="72" y="863"/>
                </a:lnTo>
                <a:lnTo>
                  <a:pt x="72" y="863"/>
                </a:lnTo>
                <a:lnTo>
                  <a:pt x="77" y="865"/>
                </a:lnTo>
                <a:lnTo>
                  <a:pt x="77" y="865"/>
                </a:lnTo>
                <a:lnTo>
                  <a:pt x="77" y="866"/>
                </a:lnTo>
                <a:lnTo>
                  <a:pt x="79" y="866"/>
                </a:lnTo>
                <a:lnTo>
                  <a:pt x="79" y="866"/>
                </a:lnTo>
                <a:lnTo>
                  <a:pt x="79" y="866"/>
                </a:lnTo>
                <a:lnTo>
                  <a:pt x="80" y="868"/>
                </a:lnTo>
                <a:lnTo>
                  <a:pt x="82" y="868"/>
                </a:lnTo>
                <a:lnTo>
                  <a:pt x="82" y="868"/>
                </a:lnTo>
                <a:lnTo>
                  <a:pt x="82" y="868"/>
                </a:lnTo>
                <a:lnTo>
                  <a:pt x="85" y="865"/>
                </a:lnTo>
                <a:lnTo>
                  <a:pt x="85" y="863"/>
                </a:lnTo>
                <a:lnTo>
                  <a:pt x="85" y="863"/>
                </a:lnTo>
                <a:lnTo>
                  <a:pt x="85" y="861"/>
                </a:lnTo>
                <a:lnTo>
                  <a:pt x="85" y="860"/>
                </a:lnTo>
                <a:lnTo>
                  <a:pt x="85" y="860"/>
                </a:lnTo>
                <a:lnTo>
                  <a:pt x="89" y="856"/>
                </a:lnTo>
                <a:lnTo>
                  <a:pt x="89" y="856"/>
                </a:lnTo>
                <a:lnTo>
                  <a:pt x="90" y="855"/>
                </a:lnTo>
                <a:lnTo>
                  <a:pt x="92" y="855"/>
                </a:lnTo>
                <a:lnTo>
                  <a:pt x="94" y="855"/>
                </a:lnTo>
                <a:lnTo>
                  <a:pt x="94" y="853"/>
                </a:lnTo>
                <a:lnTo>
                  <a:pt x="94" y="848"/>
                </a:lnTo>
                <a:lnTo>
                  <a:pt x="92" y="846"/>
                </a:lnTo>
                <a:lnTo>
                  <a:pt x="92" y="846"/>
                </a:lnTo>
                <a:lnTo>
                  <a:pt x="92" y="844"/>
                </a:lnTo>
                <a:lnTo>
                  <a:pt x="92" y="844"/>
                </a:lnTo>
                <a:lnTo>
                  <a:pt x="90" y="843"/>
                </a:lnTo>
                <a:lnTo>
                  <a:pt x="90" y="839"/>
                </a:lnTo>
                <a:lnTo>
                  <a:pt x="90" y="838"/>
                </a:lnTo>
                <a:lnTo>
                  <a:pt x="92" y="836"/>
                </a:lnTo>
                <a:lnTo>
                  <a:pt x="92" y="836"/>
                </a:lnTo>
                <a:lnTo>
                  <a:pt x="105" y="834"/>
                </a:lnTo>
                <a:lnTo>
                  <a:pt x="107" y="834"/>
                </a:lnTo>
                <a:lnTo>
                  <a:pt x="107" y="833"/>
                </a:lnTo>
                <a:lnTo>
                  <a:pt x="107" y="831"/>
                </a:lnTo>
                <a:lnTo>
                  <a:pt x="107" y="821"/>
                </a:lnTo>
                <a:lnTo>
                  <a:pt x="107" y="821"/>
                </a:lnTo>
                <a:lnTo>
                  <a:pt x="105" y="819"/>
                </a:lnTo>
                <a:lnTo>
                  <a:pt x="105" y="819"/>
                </a:lnTo>
                <a:lnTo>
                  <a:pt x="100" y="819"/>
                </a:lnTo>
                <a:lnTo>
                  <a:pt x="100" y="819"/>
                </a:lnTo>
                <a:lnTo>
                  <a:pt x="100" y="819"/>
                </a:lnTo>
                <a:lnTo>
                  <a:pt x="100" y="818"/>
                </a:lnTo>
                <a:lnTo>
                  <a:pt x="100" y="816"/>
                </a:lnTo>
                <a:lnTo>
                  <a:pt x="100" y="816"/>
                </a:lnTo>
                <a:lnTo>
                  <a:pt x="100" y="814"/>
                </a:lnTo>
                <a:lnTo>
                  <a:pt x="100" y="814"/>
                </a:lnTo>
                <a:lnTo>
                  <a:pt x="100" y="814"/>
                </a:lnTo>
                <a:lnTo>
                  <a:pt x="100" y="812"/>
                </a:lnTo>
                <a:lnTo>
                  <a:pt x="100" y="812"/>
                </a:lnTo>
                <a:lnTo>
                  <a:pt x="99" y="812"/>
                </a:lnTo>
                <a:lnTo>
                  <a:pt x="100" y="811"/>
                </a:lnTo>
                <a:lnTo>
                  <a:pt x="100" y="811"/>
                </a:lnTo>
                <a:lnTo>
                  <a:pt x="100" y="809"/>
                </a:lnTo>
                <a:lnTo>
                  <a:pt x="100" y="809"/>
                </a:lnTo>
                <a:lnTo>
                  <a:pt x="100" y="809"/>
                </a:lnTo>
                <a:lnTo>
                  <a:pt x="100" y="807"/>
                </a:lnTo>
                <a:lnTo>
                  <a:pt x="100" y="807"/>
                </a:lnTo>
                <a:lnTo>
                  <a:pt x="100" y="807"/>
                </a:lnTo>
                <a:lnTo>
                  <a:pt x="99" y="807"/>
                </a:lnTo>
                <a:lnTo>
                  <a:pt x="99" y="807"/>
                </a:lnTo>
                <a:lnTo>
                  <a:pt x="99" y="806"/>
                </a:lnTo>
                <a:lnTo>
                  <a:pt x="99" y="806"/>
                </a:lnTo>
                <a:lnTo>
                  <a:pt x="99" y="804"/>
                </a:lnTo>
                <a:lnTo>
                  <a:pt x="99" y="804"/>
                </a:lnTo>
                <a:lnTo>
                  <a:pt x="99" y="802"/>
                </a:lnTo>
                <a:lnTo>
                  <a:pt x="100" y="799"/>
                </a:lnTo>
                <a:lnTo>
                  <a:pt x="100" y="799"/>
                </a:lnTo>
                <a:lnTo>
                  <a:pt x="100" y="799"/>
                </a:lnTo>
                <a:lnTo>
                  <a:pt x="99" y="797"/>
                </a:lnTo>
                <a:lnTo>
                  <a:pt x="99" y="797"/>
                </a:lnTo>
                <a:lnTo>
                  <a:pt x="95" y="796"/>
                </a:lnTo>
                <a:lnTo>
                  <a:pt x="95" y="796"/>
                </a:lnTo>
                <a:lnTo>
                  <a:pt x="92" y="796"/>
                </a:lnTo>
                <a:lnTo>
                  <a:pt x="90" y="797"/>
                </a:lnTo>
                <a:lnTo>
                  <a:pt x="89" y="797"/>
                </a:lnTo>
                <a:lnTo>
                  <a:pt x="89" y="797"/>
                </a:lnTo>
                <a:lnTo>
                  <a:pt x="89" y="797"/>
                </a:lnTo>
                <a:lnTo>
                  <a:pt x="85" y="797"/>
                </a:lnTo>
                <a:lnTo>
                  <a:pt x="85" y="797"/>
                </a:lnTo>
                <a:lnTo>
                  <a:pt x="84" y="796"/>
                </a:lnTo>
                <a:lnTo>
                  <a:pt x="84" y="796"/>
                </a:lnTo>
                <a:lnTo>
                  <a:pt x="84" y="796"/>
                </a:lnTo>
                <a:lnTo>
                  <a:pt x="84" y="791"/>
                </a:lnTo>
                <a:lnTo>
                  <a:pt x="84" y="791"/>
                </a:lnTo>
                <a:lnTo>
                  <a:pt x="84" y="789"/>
                </a:lnTo>
                <a:lnTo>
                  <a:pt x="85" y="789"/>
                </a:lnTo>
                <a:lnTo>
                  <a:pt x="85" y="787"/>
                </a:lnTo>
                <a:lnTo>
                  <a:pt x="89" y="786"/>
                </a:lnTo>
                <a:lnTo>
                  <a:pt x="89" y="786"/>
                </a:lnTo>
                <a:lnTo>
                  <a:pt x="90" y="784"/>
                </a:lnTo>
                <a:lnTo>
                  <a:pt x="90" y="784"/>
                </a:lnTo>
                <a:lnTo>
                  <a:pt x="90" y="784"/>
                </a:lnTo>
                <a:lnTo>
                  <a:pt x="90" y="782"/>
                </a:lnTo>
                <a:lnTo>
                  <a:pt x="90" y="782"/>
                </a:lnTo>
                <a:lnTo>
                  <a:pt x="90" y="782"/>
                </a:lnTo>
                <a:lnTo>
                  <a:pt x="84" y="782"/>
                </a:lnTo>
                <a:lnTo>
                  <a:pt x="84" y="782"/>
                </a:lnTo>
                <a:lnTo>
                  <a:pt x="84" y="782"/>
                </a:lnTo>
                <a:lnTo>
                  <a:pt x="84" y="781"/>
                </a:lnTo>
                <a:lnTo>
                  <a:pt x="82" y="781"/>
                </a:lnTo>
                <a:lnTo>
                  <a:pt x="82" y="779"/>
                </a:lnTo>
                <a:lnTo>
                  <a:pt x="80" y="779"/>
                </a:lnTo>
                <a:lnTo>
                  <a:pt x="80" y="777"/>
                </a:lnTo>
                <a:lnTo>
                  <a:pt x="80" y="777"/>
                </a:lnTo>
                <a:lnTo>
                  <a:pt x="80" y="777"/>
                </a:lnTo>
                <a:lnTo>
                  <a:pt x="79" y="777"/>
                </a:lnTo>
                <a:lnTo>
                  <a:pt x="77" y="775"/>
                </a:lnTo>
                <a:lnTo>
                  <a:pt x="77" y="775"/>
                </a:lnTo>
                <a:lnTo>
                  <a:pt x="77" y="774"/>
                </a:lnTo>
                <a:lnTo>
                  <a:pt x="77" y="774"/>
                </a:lnTo>
                <a:lnTo>
                  <a:pt x="79" y="767"/>
                </a:lnTo>
                <a:lnTo>
                  <a:pt x="102" y="700"/>
                </a:lnTo>
                <a:lnTo>
                  <a:pt x="105" y="700"/>
                </a:lnTo>
                <a:lnTo>
                  <a:pt x="134" y="700"/>
                </a:lnTo>
                <a:lnTo>
                  <a:pt x="137" y="702"/>
                </a:lnTo>
                <a:lnTo>
                  <a:pt x="141" y="702"/>
                </a:lnTo>
                <a:lnTo>
                  <a:pt x="142" y="700"/>
                </a:lnTo>
                <a:lnTo>
                  <a:pt x="144" y="700"/>
                </a:lnTo>
                <a:lnTo>
                  <a:pt x="144" y="700"/>
                </a:lnTo>
                <a:lnTo>
                  <a:pt x="146" y="700"/>
                </a:lnTo>
                <a:lnTo>
                  <a:pt x="146" y="700"/>
                </a:lnTo>
                <a:lnTo>
                  <a:pt x="146" y="702"/>
                </a:lnTo>
                <a:lnTo>
                  <a:pt x="146" y="702"/>
                </a:lnTo>
                <a:lnTo>
                  <a:pt x="146" y="702"/>
                </a:lnTo>
                <a:lnTo>
                  <a:pt x="146" y="703"/>
                </a:lnTo>
                <a:lnTo>
                  <a:pt x="146" y="703"/>
                </a:lnTo>
                <a:lnTo>
                  <a:pt x="149" y="705"/>
                </a:lnTo>
                <a:lnTo>
                  <a:pt x="151" y="705"/>
                </a:lnTo>
                <a:lnTo>
                  <a:pt x="151" y="705"/>
                </a:lnTo>
                <a:lnTo>
                  <a:pt x="154" y="705"/>
                </a:lnTo>
                <a:lnTo>
                  <a:pt x="156" y="705"/>
                </a:lnTo>
                <a:lnTo>
                  <a:pt x="158" y="703"/>
                </a:lnTo>
                <a:lnTo>
                  <a:pt x="161" y="700"/>
                </a:lnTo>
                <a:lnTo>
                  <a:pt x="161" y="700"/>
                </a:lnTo>
                <a:lnTo>
                  <a:pt x="163" y="700"/>
                </a:lnTo>
                <a:lnTo>
                  <a:pt x="163" y="700"/>
                </a:lnTo>
                <a:lnTo>
                  <a:pt x="164" y="700"/>
                </a:lnTo>
                <a:lnTo>
                  <a:pt x="164" y="700"/>
                </a:lnTo>
                <a:lnTo>
                  <a:pt x="166" y="700"/>
                </a:lnTo>
                <a:lnTo>
                  <a:pt x="168" y="700"/>
                </a:lnTo>
                <a:lnTo>
                  <a:pt x="168" y="700"/>
                </a:lnTo>
                <a:lnTo>
                  <a:pt x="169" y="698"/>
                </a:lnTo>
                <a:lnTo>
                  <a:pt x="173" y="696"/>
                </a:lnTo>
                <a:lnTo>
                  <a:pt x="173" y="696"/>
                </a:lnTo>
                <a:lnTo>
                  <a:pt x="178" y="696"/>
                </a:lnTo>
                <a:lnTo>
                  <a:pt x="178" y="696"/>
                </a:lnTo>
                <a:lnTo>
                  <a:pt x="178" y="696"/>
                </a:lnTo>
                <a:lnTo>
                  <a:pt x="178" y="695"/>
                </a:lnTo>
                <a:lnTo>
                  <a:pt x="178" y="695"/>
                </a:lnTo>
                <a:lnTo>
                  <a:pt x="178" y="693"/>
                </a:lnTo>
                <a:lnTo>
                  <a:pt x="179" y="691"/>
                </a:lnTo>
                <a:lnTo>
                  <a:pt x="179" y="691"/>
                </a:lnTo>
                <a:lnTo>
                  <a:pt x="179" y="690"/>
                </a:lnTo>
                <a:lnTo>
                  <a:pt x="181" y="688"/>
                </a:lnTo>
                <a:lnTo>
                  <a:pt x="181" y="686"/>
                </a:lnTo>
                <a:lnTo>
                  <a:pt x="181" y="686"/>
                </a:lnTo>
                <a:lnTo>
                  <a:pt x="181" y="685"/>
                </a:lnTo>
                <a:lnTo>
                  <a:pt x="181" y="683"/>
                </a:lnTo>
                <a:lnTo>
                  <a:pt x="181" y="683"/>
                </a:lnTo>
                <a:lnTo>
                  <a:pt x="181" y="683"/>
                </a:lnTo>
                <a:lnTo>
                  <a:pt x="183" y="683"/>
                </a:lnTo>
                <a:lnTo>
                  <a:pt x="183" y="681"/>
                </a:lnTo>
                <a:lnTo>
                  <a:pt x="183" y="681"/>
                </a:lnTo>
                <a:lnTo>
                  <a:pt x="183" y="681"/>
                </a:lnTo>
                <a:lnTo>
                  <a:pt x="184" y="680"/>
                </a:lnTo>
                <a:lnTo>
                  <a:pt x="186" y="676"/>
                </a:lnTo>
                <a:lnTo>
                  <a:pt x="186" y="676"/>
                </a:lnTo>
                <a:lnTo>
                  <a:pt x="186" y="676"/>
                </a:lnTo>
                <a:lnTo>
                  <a:pt x="188" y="675"/>
                </a:lnTo>
                <a:lnTo>
                  <a:pt x="188" y="675"/>
                </a:lnTo>
                <a:lnTo>
                  <a:pt x="188" y="673"/>
                </a:lnTo>
                <a:lnTo>
                  <a:pt x="188" y="673"/>
                </a:lnTo>
                <a:lnTo>
                  <a:pt x="188" y="671"/>
                </a:lnTo>
                <a:lnTo>
                  <a:pt x="190" y="668"/>
                </a:lnTo>
                <a:lnTo>
                  <a:pt x="191" y="668"/>
                </a:lnTo>
                <a:lnTo>
                  <a:pt x="195" y="670"/>
                </a:lnTo>
                <a:lnTo>
                  <a:pt x="196" y="670"/>
                </a:lnTo>
                <a:lnTo>
                  <a:pt x="196" y="670"/>
                </a:lnTo>
                <a:lnTo>
                  <a:pt x="198" y="668"/>
                </a:lnTo>
                <a:lnTo>
                  <a:pt x="206" y="668"/>
                </a:lnTo>
                <a:lnTo>
                  <a:pt x="208" y="668"/>
                </a:lnTo>
                <a:lnTo>
                  <a:pt x="208" y="668"/>
                </a:lnTo>
                <a:lnTo>
                  <a:pt x="208" y="668"/>
                </a:lnTo>
                <a:lnTo>
                  <a:pt x="210" y="668"/>
                </a:lnTo>
                <a:lnTo>
                  <a:pt x="210" y="670"/>
                </a:lnTo>
                <a:lnTo>
                  <a:pt x="210" y="670"/>
                </a:lnTo>
                <a:lnTo>
                  <a:pt x="210" y="670"/>
                </a:lnTo>
                <a:lnTo>
                  <a:pt x="210" y="675"/>
                </a:lnTo>
                <a:lnTo>
                  <a:pt x="210" y="676"/>
                </a:lnTo>
                <a:lnTo>
                  <a:pt x="210" y="678"/>
                </a:lnTo>
                <a:lnTo>
                  <a:pt x="210" y="678"/>
                </a:lnTo>
                <a:lnTo>
                  <a:pt x="210" y="680"/>
                </a:lnTo>
                <a:lnTo>
                  <a:pt x="210" y="680"/>
                </a:lnTo>
                <a:lnTo>
                  <a:pt x="211" y="680"/>
                </a:lnTo>
                <a:lnTo>
                  <a:pt x="211" y="681"/>
                </a:lnTo>
                <a:lnTo>
                  <a:pt x="213" y="683"/>
                </a:lnTo>
                <a:lnTo>
                  <a:pt x="213" y="683"/>
                </a:lnTo>
                <a:lnTo>
                  <a:pt x="213" y="685"/>
                </a:lnTo>
                <a:lnTo>
                  <a:pt x="213" y="686"/>
                </a:lnTo>
                <a:lnTo>
                  <a:pt x="213" y="686"/>
                </a:lnTo>
                <a:lnTo>
                  <a:pt x="213" y="686"/>
                </a:lnTo>
                <a:lnTo>
                  <a:pt x="215" y="688"/>
                </a:lnTo>
                <a:lnTo>
                  <a:pt x="218" y="690"/>
                </a:lnTo>
                <a:lnTo>
                  <a:pt x="220" y="691"/>
                </a:lnTo>
                <a:lnTo>
                  <a:pt x="221" y="691"/>
                </a:lnTo>
                <a:lnTo>
                  <a:pt x="221" y="693"/>
                </a:lnTo>
                <a:lnTo>
                  <a:pt x="221" y="693"/>
                </a:lnTo>
                <a:lnTo>
                  <a:pt x="221" y="693"/>
                </a:lnTo>
                <a:lnTo>
                  <a:pt x="221" y="695"/>
                </a:lnTo>
                <a:lnTo>
                  <a:pt x="221" y="696"/>
                </a:lnTo>
                <a:lnTo>
                  <a:pt x="221" y="696"/>
                </a:lnTo>
                <a:lnTo>
                  <a:pt x="221" y="696"/>
                </a:lnTo>
                <a:lnTo>
                  <a:pt x="223" y="696"/>
                </a:lnTo>
                <a:lnTo>
                  <a:pt x="223" y="696"/>
                </a:lnTo>
                <a:lnTo>
                  <a:pt x="226" y="698"/>
                </a:lnTo>
                <a:lnTo>
                  <a:pt x="226" y="700"/>
                </a:lnTo>
                <a:lnTo>
                  <a:pt x="226" y="700"/>
                </a:lnTo>
                <a:lnTo>
                  <a:pt x="226" y="702"/>
                </a:lnTo>
                <a:lnTo>
                  <a:pt x="225" y="702"/>
                </a:lnTo>
                <a:lnTo>
                  <a:pt x="225" y="703"/>
                </a:lnTo>
                <a:lnTo>
                  <a:pt x="225" y="703"/>
                </a:lnTo>
                <a:lnTo>
                  <a:pt x="225" y="703"/>
                </a:lnTo>
                <a:lnTo>
                  <a:pt x="226" y="705"/>
                </a:lnTo>
                <a:lnTo>
                  <a:pt x="226" y="705"/>
                </a:lnTo>
                <a:lnTo>
                  <a:pt x="226" y="705"/>
                </a:lnTo>
                <a:lnTo>
                  <a:pt x="226" y="707"/>
                </a:lnTo>
                <a:lnTo>
                  <a:pt x="226" y="707"/>
                </a:lnTo>
                <a:lnTo>
                  <a:pt x="226" y="708"/>
                </a:lnTo>
                <a:lnTo>
                  <a:pt x="228" y="712"/>
                </a:lnTo>
                <a:lnTo>
                  <a:pt x="230" y="712"/>
                </a:lnTo>
                <a:lnTo>
                  <a:pt x="230" y="712"/>
                </a:lnTo>
                <a:lnTo>
                  <a:pt x="230" y="713"/>
                </a:lnTo>
                <a:lnTo>
                  <a:pt x="230" y="713"/>
                </a:lnTo>
                <a:lnTo>
                  <a:pt x="230" y="713"/>
                </a:lnTo>
                <a:lnTo>
                  <a:pt x="230" y="715"/>
                </a:lnTo>
                <a:lnTo>
                  <a:pt x="230" y="715"/>
                </a:lnTo>
                <a:lnTo>
                  <a:pt x="230" y="717"/>
                </a:lnTo>
                <a:lnTo>
                  <a:pt x="230" y="717"/>
                </a:lnTo>
                <a:lnTo>
                  <a:pt x="230" y="717"/>
                </a:lnTo>
                <a:lnTo>
                  <a:pt x="242" y="722"/>
                </a:lnTo>
                <a:lnTo>
                  <a:pt x="243" y="723"/>
                </a:lnTo>
                <a:lnTo>
                  <a:pt x="243" y="723"/>
                </a:lnTo>
                <a:lnTo>
                  <a:pt x="245" y="723"/>
                </a:lnTo>
                <a:lnTo>
                  <a:pt x="245" y="727"/>
                </a:lnTo>
                <a:lnTo>
                  <a:pt x="247" y="727"/>
                </a:lnTo>
                <a:lnTo>
                  <a:pt x="247" y="728"/>
                </a:lnTo>
                <a:lnTo>
                  <a:pt x="247" y="728"/>
                </a:lnTo>
                <a:lnTo>
                  <a:pt x="248" y="728"/>
                </a:lnTo>
                <a:lnTo>
                  <a:pt x="248" y="728"/>
                </a:lnTo>
                <a:lnTo>
                  <a:pt x="250" y="728"/>
                </a:lnTo>
                <a:lnTo>
                  <a:pt x="250" y="727"/>
                </a:lnTo>
                <a:lnTo>
                  <a:pt x="252" y="727"/>
                </a:lnTo>
                <a:lnTo>
                  <a:pt x="252" y="725"/>
                </a:lnTo>
                <a:lnTo>
                  <a:pt x="252" y="723"/>
                </a:lnTo>
                <a:lnTo>
                  <a:pt x="252" y="723"/>
                </a:lnTo>
                <a:lnTo>
                  <a:pt x="253" y="723"/>
                </a:lnTo>
                <a:lnTo>
                  <a:pt x="253" y="723"/>
                </a:lnTo>
                <a:lnTo>
                  <a:pt x="253" y="723"/>
                </a:lnTo>
                <a:lnTo>
                  <a:pt x="255" y="723"/>
                </a:lnTo>
                <a:lnTo>
                  <a:pt x="255" y="723"/>
                </a:lnTo>
                <a:lnTo>
                  <a:pt x="257" y="723"/>
                </a:lnTo>
                <a:lnTo>
                  <a:pt x="257" y="723"/>
                </a:lnTo>
                <a:lnTo>
                  <a:pt x="257" y="723"/>
                </a:lnTo>
                <a:lnTo>
                  <a:pt x="257" y="723"/>
                </a:lnTo>
                <a:lnTo>
                  <a:pt x="258" y="722"/>
                </a:lnTo>
                <a:lnTo>
                  <a:pt x="258" y="720"/>
                </a:lnTo>
                <a:lnTo>
                  <a:pt x="258" y="720"/>
                </a:lnTo>
                <a:lnTo>
                  <a:pt x="258" y="718"/>
                </a:lnTo>
                <a:lnTo>
                  <a:pt x="258" y="718"/>
                </a:lnTo>
                <a:lnTo>
                  <a:pt x="258" y="718"/>
                </a:lnTo>
                <a:lnTo>
                  <a:pt x="258" y="718"/>
                </a:lnTo>
                <a:lnTo>
                  <a:pt x="257" y="717"/>
                </a:lnTo>
                <a:lnTo>
                  <a:pt x="257" y="717"/>
                </a:lnTo>
                <a:lnTo>
                  <a:pt x="258" y="715"/>
                </a:lnTo>
                <a:lnTo>
                  <a:pt x="258" y="715"/>
                </a:lnTo>
                <a:lnTo>
                  <a:pt x="258" y="713"/>
                </a:lnTo>
                <a:lnTo>
                  <a:pt x="258" y="713"/>
                </a:lnTo>
                <a:lnTo>
                  <a:pt x="258" y="713"/>
                </a:lnTo>
                <a:lnTo>
                  <a:pt x="257" y="713"/>
                </a:lnTo>
                <a:lnTo>
                  <a:pt x="257" y="712"/>
                </a:lnTo>
                <a:lnTo>
                  <a:pt x="253" y="710"/>
                </a:lnTo>
                <a:lnTo>
                  <a:pt x="252" y="708"/>
                </a:lnTo>
                <a:lnTo>
                  <a:pt x="252" y="708"/>
                </a:lnTo>
                <a:lnTo>
                  <a:pt x="250" y="707"/>
                </a:lnTo>
                <a:lnTo>
                  <a:pt x="250" y="707"/>
                </a:lnTo>
                <a:lnTo>
                  <a:pt x="250" y="707"/>
                </a:lnTo>
                <a:lnTo>
                  <a:pt x="250" y="705"/>
                </a:lnTo>
                <a:lnTo>
                  <a:pt x="250" y="705"/>
                </a:lnTo>
                <a:lnTo>
                  <a:pt x="250" y="703"/>
                </a:lnTo>
                <a:lnTo>
                  <a:pt x="250" y="703"/>
                </a:lnTo>
                <a:lnTo>
                  <a:pt x="250" y="703"/>
                </a:lnTo>
                <a:lnTo>
                  <a:pt x="250" y="703"/>
                </a:lnTo>
                <a:lnTo>
                  <a:pt x="250" y="702"/>
                </a:lnTo>
                <a:lnTo>
                  <a:pt x="252" y="696"/>
                </a:lnTo>
                <a:lnTo>
                  <a:pt x="252" y="696"/>
                </a:lnTo>
                <a:lnTo>
                  <a:pt x="252" y="696"/>
                </a:lnTo>
                <a:lnTo>
                  <a:pt x="252" y="695"/>
                </a:lnTo>
                <a:lnTo>
                  <a:pt x="252" y="695"/>
                </a:lnTo>
                <a:lnTo>
                  <a:pt x="252" y="695"/>
                </a:lnTo>
                <a:lnTo>
                  <a:pt x="253" y="693"/>
                </a:lnTo>
                <a:lnTo>
                  <a:pt x="252" y="693"/>
                </a:lnTo>
                <a:lnTo>
                  <a:pt x="252" y="693"/>
                </a:lnTo>
                <a:lnTo>
                  <a:pt x="252" y="693"/>
                </a:lnTo>
                <a:lnTo>
                  <a:pt x="252" y="691"/>
                </a:lnTo>
                <a:lnTo>
                  <a:pt x="250" y="691"/>
                </a:lnTo>
                <a:lnTo>
                  <a:pt x="250" y="690"/>
                </a:lnTo>
                <a:lnTo>
                  <a:pt x="250" y="688"/>
                </a:lnTo>
                <a:lnTo>
                  <a:pt x="250" y="686"/>
                </a:lnTo>
                <a:lnTo>
                  <a:pt x="250" y="686"/>
                </a:lnTo>
                <a:lnTo>
                  <a:pt x="250" y="686"/>
                </a:lnTo>
                <a:lnTo>
                  <a:pt x="250" y="685"/>
                </a:lnTo>
                <a:lnTo>
                  <a:pt x="248" y="683"/>
                </a:lnTo>
                <a:lnTo>
                  <a:pt x="248" y="683"/>
                </a:lnTo>
                <a:lnTo>
                  <a:pt x="248" y="683"/>
                </a:lnTo>
                <a:lnTo>
                  <a:pt x="248" y="683"/>
                </a:lnTo>
                <a:lnTo>
                  <a:pt x="250" y="683"/>
                </a:lnTo>
                <a:lnTo>
                  <a:pt x="252" y="683"/>
                </a:lnTo>
                <a:lnTo>
                  <a:pt x="252" y="683"/>
                </a:lnTo>
                <a:lnTo>
                  <a:pt x="252" y="683"/>
                </a:lnTo>
                <a:lnTo>
                  <a:pt x="252" y="683"/>
                </a:lnTo>
                <a:lnTo>
                  <a:pt x="253" y="685"/>
                </a:lnTo>
                <a:lnTo>
                  <a:pt x="253" y="685"/>
                </a:lnTo>
                <a:lnTo>
                  <a:pt x="255" y="683"/>
                </a:lnTo>
                <a:lnTo>
                  <a:pt x="255" y="683"/>
                </a:lnTo>
                <a:lnTo>
                  <a:pt x="257" y="683"/>
                </a:lnTo>
                <a:lnTo>
                  <a:pt x="257" y="683"/>
                </a:lnTo>
                <a:lnTo>
                  <a:pt x="258" y="681"/>
                </a:lnTo>
                <a:lnTo>
                  <a:pt x="258" y="681"/>
                </a:lnTo>
                <a:lnTo>
                  <a:pt x="258" y="680"/>
                </a:lnTo>
                <a:lnTo>
                  <a:pt x="258" y="680"/>
                </a:lnTo>
                <a:lnTo>
                  <a:pt x="258" y="678"/>
                </a:lnTo>
                <a:lnTo>
                  <a:pt x="258" y="678"/>
                </a:lnTo>
                <a:lnTo>
                  <a:pt x="258" y="678"/>
                </a:lnTo>
                <a:lnTo>
                  <a:pt x="260" y="676"/>
                </a:lnTo>
                <a:lnTo>
                  <a:pt x="260" y="676"/>
                </a:lnTo>
                <a:lnTo>
                  <a:pt x="262" y="676"/>
                </a:lnTo>
                <a:lnTo>
                  <a:pt x="262" y="675"/>
                </a:lnTo>
                <a:lnTo>
                  <a:pt x="263" y="673"/>
                </a:lnTo>
                <a:lnTo>
                  <a:pt x="263" y="671"/>
                </a:lnTo>
                <a:lnTo>
                  <a:pt x="263" y="671"/>
                </a:lnTo>
                <a:lnTo>
                  <a:pt x="265" y="668"/>
                </a:lnTo>
                <a:lnTo>
                  <a:pt x="265" y="666"/>
                </a:lnTo>
                <a:lnTo>
                  <a:pt x="265" y="666"/>
                </a:lnTo>
                <a:lnTo>
                  <a:pt x="265" y="665"/>
                </a:lnTo>
                <a:lnTo>
                  <a:pt x="263" y="665"/>
                </a:lnTo>
                <a:lnTo>
                  <a:pt x="263" y="665"/>
                </a:lnTo>
                <a:lnTo>
                  <a:pt x="263" y="663"/>
                </a:lnTo>
                <a:lnTo>
                  <a:pt x="262" y="663"/>
                </a:lnTo>
                <a:lnTo>
                  <a:pt x="262" y="663"/>
                </a:lnTo>
                <a:lnTo>
                  <a:pt x="262" y="663"/>
                </a:lnTo>
                <a:lnTo>
                  <a:pt x="262" y="661"/>
                </a:lnTo>
                <a:lnTo>
                  <a:pt x="262" y="661"/>
                </a:lnTo>
                <a:lnTo>
                  <a:pt x="262" y="659"/>
                </a:lnTo>
                <a:lnTo>
                  <a:pt x="262" y="659"/>
                </a:lnTo>
                <a:lnTo>
                  <a:pt x="262" y="659"/>
                </a:lnTo>
                <a:lnTo>
                  <a:pt x="263" y="658"/>
                </a:lnTo>
                <a:lnTo>
                  <a:pt x="265" y="656"/>
                </a:lnTo>
                <a:lnTo>
                  <a:pt x="267" y="656"/>
                </a:lnTo>
                <a:lnTo>
                  <a:pt x="267" y="656"/>
                </a:lnTo>
                <a:lnTo>
                  <a:pt x="267" y="654"/>
                </a:lnTo>
                <a:lnTo>
                  <a:pt x="269" y="651"/>
                </a:lnTo>
                <a:lnTo>
                  <a:pt x="269" y="649"/>
                </a:lnTo>
                <a:lnTo>
                  <a:pt x="270" y="649"/>
                </a:lnTo>
                <a:lnTo>
                  <a:pt x="274" y="648"/>
                </a:lnTo>
                <a:lnTo>
                  <a:pt x="279" y="648"/>
                </a:lnTo>
                <a:lnTo>
                  <a:pt x="280" y="648"/>
                </a:lnTo>
                <a:lnTo>
                  <a:pt x="282" y="648"/>
                </a:lnTo>
                <a:lnTo>
                  <a:pt x="282" y="648"/>
                </a:lnTo>
                <a:lnTo>
                  <a:pt x="282" y="646"/>
                </a:lnTo>
                <a:lnTo>
                  <a:pt x="282" y="646"/>
                </a:lnTo>
                <a:lnTo>
                  <a:pt x="282" y="644"/>
                </a:lnTo>
                <a:lnTo>
                  <a:pt x="282" y="644"/>
                </a:lnTo>
                <a:lnTo>
                  <a:pt x="282" y="643"/>
                </a:lnTo>
                <a:lnTo>
                  <a:pt x="282" y="641"/>
                </a:lnTo>
                <a:lnTo>
                  <a:pt x="284" y="641"/>
                </a:lnTo>
                <a:lnTo>
                  <a:pt x="285" y="638"/>
                </a:lnTo>
                <a:lnTo>
                  <a:pt x="287" y="634"/>
                </a:lnTo>
                <a:lnTo>
                  <a:pt x="287" y="634"/>
                </a:lnTo>
                <a:lnTo>
                  <a:pt x="287" y="631"/>
                </a:lnTo>
                <a:lnTo>
                  <a:pt x="287" y="629"/>
                </a:lnTo>
                <a:lnTo>
                  <a:pt x="289" y="628"/>
                </a:lnTo>
                <a:lnTo>
                  <a:pt x="289" y="628"/>
                </a:lnTo>
                <a:lnTo>
                  <a:pt x="289" y="626"/>
                </a:lnTo>
                <a:lnTo>
                  <a:pt x="290" y="626"/>
                </a:lnTo>
                <a:lnTo>
                  <a:pt x="292" y="624"/>
                </a:lnTo>
                <a:lnTo>
                  <a:pt x="292" y="624"/>
                </a:lnTo>
                <a:lnTo>
                  <a:pt x="292" y="624"/>
                </a:lnTo>
                <a:lnTo>
                  <a:pt x="292" y="624"/>
                </a:lnTo>
                <a:lnTo>
                  <a:pt x="299" y="622"/>
                </a:lnTo>
                <a:lnTo>
                  <a:pt x="300" y="621"/>
                </a:lnTo>
                <a:lnTo>
                  <a:pt x="300" y="621"/>
                </a:lnTo>
                <a:lnTo>
                  <a:pt x="302" y="619"/>
                </a:lnTo>
                <a:lnTo>
                  <a:pt x="302" y="619"/>
                </a:lnTo>
                <a:lnTo>
                  <a:pt x="304" y="619"/>
                </a:lnTo>
                <a:lnTo>
                  <a:pt x="311" y="616"/>
                </a:lnTo>
                <a:lnTo>
                  <a:pt x="312" y="616"/>
                </a:lnTo>
                <a:lnTo>
                  <a:pt x="312" y="614"/>
                </a:lnTo>
                <a:lnTo>
                  <a:pt x="314" y="612"/>
                </a:lnTo>
                <a:lnTo>
                  <a:pt x="316" y="611"/>
                </a:lnTo>
                <a:lnTo>
                  <a:pt x="316" y="609"/>
                </a:lnTo>
                <a:lnTo>
                  <a:pt x="316" y="609"/>
                </a:lnTo>
                <a:lnTo>
                  <a:pt x="317" y="607"/>
                </a:lnTo>
                <a:lnTo>
                  <a:pt x="317" y="606"/>
                </a:lnTo>
                <a:lnTo>
                  <a:pt x="317" y="604"/>
                </a:lnTo>
                <a:lnTo>
                  <a:pt x="317" y="604"/>
                </a:lnTo>
                <a:lnTo>
                  <a:pt x="317" y="602"/>
                </a:lnTo>
                <a:lnTo>
                  <a:pt x="317" y="602"/>
                </a:lnTo>
                <a:lnTo>
                  <a:pt x="322" y="601"/>
                </a:lnTo>
                <a:lnTo>
                  <a:pt x="322" y="601"/>
                </a:lnTo>
                <a:lnTo>
                  <a:pt x="322" y="601"/>
                </a:lnTo>
                <a:lnTo>
                  <a:pt x="324" y="599"/>
                </a:lnTo>
                <a:lnTo>
                  <a:pt x="324" y="597"/>
                </a:lnTo>
                <a:lnTo>
                  <a:pt x="324" y="597"/>
                </a:lnTo>
                <a:lnTo>
                  <a:pt x="326" y="596"/>
                </a:lnTo>
                <a:lnTo>
                  <a:pt x="327" y="594"/>
                </a:lnTo>
                <a:lnTo>
                  <a:pt x="327" y="594"/>
                </a:lnTo>
                <a:lnTo>
                  <a:pt x="327" y="592"/>
                </a:lnTo>
                <a:lnTo>
                  <a:pt x="329" y="589"/>
                </a:lnTo>
                <a:lnTo>
                  <a:pt x="329" y="587"/>
                </a:lnTo>
                <a:lnTo>
                  <a:pt x="329" y="587"/>
                </a:lnTo>
                <a:lnTo>
                  <a:pt x="329" y="587"/>
                </a:lnTo>
                <a:lnTo>
                  <a:pt x="329" y="585"/>
                </a:lnTo>
                <a:lnTo>
                  <a:pt x="329" y="585"/>
                </a:lnTo>
                <a:lnTo>
                  <a:pt x="327" y="584"/>
                </a:lnTo>
                <a:lnTo>
                  <a:pt x="327" y="582"/>
                </a:lnTo>
                <a:lnTo>
                  <a:pt x="327" y="582"/>
                </a:lnTo>
                <a:lnTo>
                  <a:pt x="326" y="580"/>
                </a:lnTo>
                <a:lnTo>
                  <a:pt x="326" y="580"/>
                </a:lnTo>
                <a:lnTo>
                  <a:pt x="326" y="579"/>
                </a:lnTo>
                <a:lnTo>
                  <a:pt x="326" y="577"/>
                </a:lnTo>
                <a:lnTo>
                  <a:pt x="326" y="577"/>
                </a:lnTo>
                <a:lnTo>
                  <a:pt x="326" y="577"/>
                </a:lnTo>
                <a:lnTo>
                  <a:pt x="324" y="575"/>
                </a:lnTo>
                <a:lnTo>
                  <a:pt x="324" y="575"/>
                </a:lnTo>
                <a:lnTo>
                  <a:pt x="322" y="574"/>
                </a:lnTo>
                <a:lnTo>
                  <a:pt x="321" y="574"/>
                </a:lnTo>
                <a:lnTo>
                  <a:pt x="321" y="574"/>
                </a:lnTo>
                <a:lnTo>
                  <a:pt x="321" y="574"/>
                </a:lnTo>
                <a:lnTo>
                  <a:pt x="321" y="572"/>
                </a:lnTo>
                <a:lnTo>
                  <a:pt x="321" y="572"/>
                </a:lnTo>
                <a:lnTo>
                  <a:pt x="321" y="570"/>
                </a:lnTo>
                <a:lnTo>
                  <a:pt x="321" y="570"/>
                </a:lnTo>
                <a:lnTo>
                  <a:pt x="321" y="569"/>
                </a:lnTo>
                <a:lnTo>
                  <a:pt x="321" y="569"/>
                </a:lnTo>
                <a:lnTo>
                  <a:pt x="321" y="569"/>
                </a:lnTo>
                <a:lnTo>
                  <a:pt x="321" y="567"/>
                </a:lnTo>
                <a:lnTo>
                  <a:pt x="321" y="567"/>
                </a:lnTo>
                <a:lnTo>
                  <a:pt x="321" y="567"/>
                </a:lnTo>
                <a:lnTo>
                  <a:pt x="321" y="565"/>
                </a:lnTo>
                <a:lnTo>
                  <a:pt x="321" y="565"/>
                </a:lnTo>
                <a:lnTo>
                  <a:pt x="319" y="564"/>
                </a:lnTo>
                <a:lnTo>
                  <a:pt x="319" y="564"/>
                </a:lnTo>
                <a:lnTo>
                  <a:pt x="319" y="564"/>
                </a:lnTo>
                <a:lnTo>
                  <a:pt x="319" y="562"/>
                </a:lnTo>
                <a:lnTo>
                  <a:pt x="319" y="562"/>
                </a:lnTo>
                <a:lnTo>
                  <a:pt x="319" y="562"/>
                </a:lnTo>
                <a:lnTo>
                  <a:pt x="319" y="560"/>
                </a:lnTo>
                <a:lnTo>
                  <a:pt x="319" y="559"/>
                </a:lnTo>
                <a:lnTo>
                  <a:pt x="319" y="557"/>
                </a:lnTo>
                <a:lnTo>
                  <a:pt x="319" y="555"/>
                </a:lnTo>
                <a:lnTo>
                  <a:pt x="319" y="554"/>
                </a:lnTo>
                <a:lnTo>
                  <a:pt x="321" y="554"/>
                </a:lnTo>
                <a:lnTo>
                  <a:pt x="321" y="552"/>
                </a:lnTo>
                <a:lnTo>
                  <a:pt x="322" y="550"/>
                </a:lnTo>
                <a:lnTo>
                  <a:pt x="322" y="550"/>
                </a:lnTo>
                <a:lnTo>
                  <a:pt x="326" y="548"/>
                </a:lnTo>
                <a:lnTo>
                  <a:pt x="327" y="547"/>
                </a:lnTo>
                <a:lnTo>
                  <a:pt x="329" y="548"/>
                </a:lnTo>
                <a:lnTo>
                  <a:pt x="334" y="547"/>
                </a:lnTo>
                <a:lnTo>
                  <a:pt x="336" y="547"/>
                </a:lnTo>
                <a:lnTo>
                  <a:pt x="337" y="545"/>
                </a:lnTo>
                <a:lnTo>
                  <a:pt x="339" y="545"/>
                </a:lnTo>
                <a:lnTo>
                  <a:pt x="339" y="545"/>
                </a:lnTo>
                <a:lnTo>
                  <a:pt x="339" y="543"/>
                </a:lnTo>
                <a:lnTo>
                  <a:pt x="339" y="543"/>
                </a:lnTo>
                <a:lnTo>
                  <a:pt x="339" y="543"/>
                </a:lnTo>
                <a:lnTo>
                  <a:pt x="339" y="542"/>
                </a:lnTo>
                <a:lnTo>
                  <a:pt x="339" y="540"/>
                </a:lnTo>
                <a:lnTo>
                  <a:pt x="339" y="540"/>
                </a:lnTo>
                <a:lnTo>
                  <a:pt x="342" y="537"/>
                </a:lnTo>
                <a:lnTo>
                  <a:pt x="346" y="535"/>
                </a:lnTo>
                <a:lnTo>
                  <a:pt x="346" y="535"/>
                </a:lnTo>
                <a:lnTo>
                  <a:pt x="346" y="535"/>
                </a:lnTo>
                <a:lnTo>
                  <a:pt x="348" y="537"/>
                </a:lnTo>
                <a:lnTo>
                  <a:pt x="348" y="537"/>
                </a:lnTo>
                <a:lnTo>
                  <a:pt x="348" y="538"/>
                </a:lnTo>
                <a:lnTo>
                  <a:pt x="349" y="538"/>
                </a:lnTo>
                <a:lnTo>
                  <a:pt x="349" y="538"/>
                </a:lnTo>
                <a:lnTo>
                  <a:pt x="351" y="540"/>
                </a:lnTo>
                <a:lnTo>
                  <a:pt x="351" y="540"/>
                </a:lnTo>
                <a:lnTo>
                  <a:pt x="354" y="540"/>
                </a:lnTo>
                <a:lnTo>
                  <a:pt x="354" y="538"/>
                </a:lnTo>
                <a:lnTo>
                  <a:pt x="356" y="538"/>
                </a:lnTo>
                <a:lnTo>
                  <a:pt x="356" y="537"/>
                </a:lnTo>
                <a:lnTo>
                  <a:pt x="358" y="537"/>
                </a:lnTo>
                <a:lnTo>
                  <a:pt x="358" y="537"/>
                </a:lnTo>
                <a:lnTo>
                  <a:pt x="363" y="538"/>
                </a:lnTo>
                <a:lnTo>
                  <a:pt x="363" y="538"/>
                </a:lnTo>
                <a:lnTo>
                  <a:pt x="363" y="540"/>
                </a:lnTo>
                <a:lnTo>
                  <a:pt x="363" y="540"/>
                </a:lnTo>
                <a:lnTo>
                  <a:pt x="363" y="540"/>
                </a:lnTo>
                <a:lnTo>
                  <a:pt x="363" y="540"/>
                </a:lnTo>
                <a:lnTo>
                  <a:pt x="363" y="542"/>
                </a:lnTo>
                <a:lnTo>
                  <a:pt x="363" y="542"/>
                </a:lnTo>
                <a:lnTo>
                  <a:pt x="363" y="542"/>
                </a:lnTo>
                <a:lnTo>
                  <a:pt x="359" y="542"/>
                </a:lnTo>
                <a:lnTo>
                  <a:pt x="359" y="542"/>
                </a:lnTo>
                <a:lnTo>
                  <a:pt x="359" y="542"/>
                </a:lnTo>
                <a:lnTo>
                  <a:pt x="358" y="542"/>
                </a:lnTo>
                <a:lnTo>
                  <a:pt x="358" y="543"/>
                </a:lnTo>
                <a:lnTo>
                  <a:pt x="359" y="545"/>
                </a:lnTo>
                <a:lnTo>
                  <a:pt x="359" y="545"/>
                </a:lnTo>
                <a:lnTo>
                  <a:pt x="359" y="547"/>
                </a:lnTo>
                <a:lnTo>
                  <a:pt x="359" y="547"/>
                </a:lnTo>
                <a:lnTo>
                  <a:pt x="359" y="547"/>
                </a:lnTo>
                <a:lnTo>
                  <a:pt x="359" y="547"/>
                </a:lnTo>
                <a:lnTo>
                  <a:pt x="361" y="548"/>
                </a:lnTo>
                <a:lnTo>
                  <a:pt x="361" y="548"/>
                </a:lnTo>
                <a:lnTo>
                  <a:pt x="361" y="550"/>
                </a:lnTo>
                <a:lnTo>
                  <a:pt x="364" y="555"/>
                </a:lnTo>
                <a:lnTo>
                  <a:pt x="364" y="557"/>
                </a:lnTo>
                <a:lnTo>
                  <a:pt x="368" y="560"/>
                </a:lnTo>
                <a:lnTo>
                  <a:pt x="368" y="562"/>
                </a:lnTo>
                <a:lnTo>
                  <a:pt x="369" y="562"/>
                </a:lnTo>
                <a:lnTo>
                  <a:pt x="371" y="562"/>
                </a:lnTo>
                <a:lnTo>
                  <a:pt x="373" y="562"/>
                </a:lnTo>
                <a:lnTo>
                  <a:pt x="373" y="562"/>
                </a:lnTo>
                <a:lnTo>
                  <a:pt x="373" y="564"/>
                </a:lnTo>
                <a:lnTo>
                  <a:pt x="373" y="564"/>
                </a:lnTo>
                <a:lnTo>
                  <a:pt x="374" y="564"/>
                </a:lnTo>
                <a:lnTo>
                  <a:pt x="374" y="564"/>
                </a:lnTo>
                <a:lnTo>
                  <a:pt x="376" y="565"/>
                </a:lnTo>
                <a:lnTo>
                  <a:pt x="376" y="565"/>
                </a:lnTo>
                <a:lnTo>
                  <a:pt x="378" y="567"/>
                </a:lnTo>
                <a:lnTo>
                  <a:pt x="378" y="567"/>
                </a:lnTo>
                <a:lnTo>
                  <a:pt x="378" y="567"/>
                </a:lnTo>
                <a:lnTo>
                  <a:pt x="378" y="567"/>
                </a:lnTo>
                <a:lnTo>
                  <a:pt x="378" y="569"/>
                </a:lnTo>
                <a:lnTo>
                  <a:pt x="378" y="570"/>
                </a:lnTo>
                <a:lnTo>
                  <a:pt x="379" y="570"/>
                </a:lnTo>
                <a:lnTo>
                  <a:pt x="379" y="570"/>
                </a:lnTo>
                <a:lnTo>
                  <a:pt x="379" y="570"/>
                </a:lnTo>
                <a:lnTo>
                  <a:pt x="381" y="570"/>
                </a:lnTo>
                <a:lnTo>
                  <a:pt x="383" y="569"/>
                </a:lnTo>
                <a:lnTo>
                  <a:pt x="385" y="569"/>
                </a:lnTo>
                <a:lnTo>
                  <a:pt x="390" y="572"/>
                </a:lnTo>
                <a:lnTo>
                  <a:pt x="390" y="572"/>
                </a:lnTo>
                <a:lnTo>
                  <a:pt x="391" y="572"/>
                </a:lnTo>
                <a:lnTo>
                  <a:pt x="393" y="570"/>
                </a:lnTo>
                <a:lnTo>
                  <a:pt x="393" y="570"/>
                </a:lnTo>
                <a:lnTo>
                  <a:pt x="395" y="570"/>
                </a:lnTo>
                <a:lnTo>
                  <a:pt x="395" y="570"/>
                </a:lnTo>
                <a:lnTo>
                  <a:pt x="395" y="570"/>
                </a:lnTo>
                <a:lnTo>
                  <a:pt x="395" y="570"/>
                </a:lnTo>
                <a:lnTo>
                  <a:pt x="395" y="572"/>
                </a:lnTo>
                <a:lnTo>
                  <a:pt x="395" y="574"/>
                </a:lnTo>
                <a:lnTo>
                  <a:pt x="396" y="574"/>
                </a:lnTo>
                <a:lnTo>
                  <a:pt x="396" y="574"/>
                </a:lnTo>
                <a:lnTo>
                  <a:pt x="396" y="575"/>
                </a:lnTo>
                <a:lnTo>
                  <a:pt x="398" y="575"/>
                </a:lnTo>
                <a:lnTo>
                  <a:pt x="398" y="575"/>
                </a:lnTo>
                <a:lnTo>
                  <a:pt x="398" y="577"/>
                </a:lnTo>
                <a:lnTo>
                  <a:pt x="398" y="577"/>
                </a:lnTo>
                <a:lnTo>
                  <a:pt x="398" y="579"/>
                </a:lnTo>
                <a:lnTo>
                  <a:pt x="398" y="579"/>
                </a:lnTo>
                <a:lnTo>
                  <a:pt x="398" y="580"/>
                </a:lnTo>
                <a:lnTo>
                  <a:pt x="398" y="580"/>
                </a:lnTo>
                <a:lnTo>
                  <a:pt x="398" y="582"/>
                </a:lnTo>
                <a:lnTo>
                  <a:pt x="398" y="582"/>
                </a:lnTo>
                <a:lnTo>
                  <a:pt x="398" y="582"/>
                </a:lnTo>
                <a:lnTo>
                  <a:pt x="398" y="584"/>
                </a:lnTo>
                <a:lnTo>
                  <a:pt x="398" y="584"/>
                </a:lnTo>
                <a:lnTo>
                  <a:pt x="398" y="584"/>
                </a:lnTo>
                <a:lnTo>
                  <a:pt x="398" y="584"/>
                </a:lnTo>
                <a:lnTo>
                  <a:pt x="395" y="585"/>
                </a:lnTo>
                <a:lnTo>
                  <a:pt x="395" y="585"/>
                </a:lnTo>
                <a:lnTo>
                  <a:pt x="395" y="587"/>
                </a:lnTo>
                <a:lnTo>
                  <a:pt x="395" y="587"/>
                </a:lnTo>
                <a:lnTo>
                  <a:pt x="396" y="587"/>
                </a:lnTo>
                <a:lnTo>
                  <a:pt x="398" y="587"/>
                </a:lnTo>
                <a:lnTo>
                  <a:pt x="400" y="585"/>
                </a:lnTo>
                <a:lnTo>
                  <a:pt x="401" y="585"/>
                </a:lnTo>
                <a:lnTo>
                  <a:pt x="401" y="585"/>
                </a:lnTo>
                <a:lnTo>
                  <a:pt x="401" y="584"/>
                </a:lnTo>
                <a:lnTo>
                  <a:pt x="403" y="584"/>
                </a:lnTo>
                <a:lnTo>
                  <a:pt x="403" y="582"/>
                </a:lnTo>
                <a:lnTo>
                  <a:pt x="403" y="582"/>
                </a:lnTo>
                <a:lnTo>
                  <a:pt x="403" y="582"/>
                </a:lnTo>
                <a:lnTo>
                  <a:pt x="410" y="582"/>
                </a:lnTo>
                <a:lnTo>
                  <a:pt x="411" y="582"/>
                </a:lnTo>
                <a:lnTo>
                  <a:pt x="413" y="584"/>
                </a:lnTo>
                <a:lnTo>
                  <a:pt x="413" y="584"/>
                </a:lnTo>
                <a:lnTo>
                  <a:pt x="413" y="584"/>
                </a:lnTo>
                <a:lnTo>
                  <a:pt x="413" y="585"/>
                </a:lnTo>
                <a:lnTo>
                  <a:pt x="415" y="585"/>
                </a:lnTo>
                <a:lnTo>
                  <a:pt x="415" y="585"/>
                </a:lnTo>
                <a:lnTo>
                  <a:pt x="416" y="585"/>
                </a:lnTo>
                <a:lnTo>
                  <a:pt x="420" y="585"/>
                </a:lnTo>
                <a:lnTo>
                  <a:pt x="420" y="585"/>
                </a:lnTo>
                <a:lnTo>
                  <a:pt x="421" y="587"/>
                </a:lnTo>
                <a:lnTo>
                  <a:pt x="421" y="587"/>
                </a:lnTo>
                <a:lnTo>
                  <a:pt x="421" y="591"/>
                </a:lnTo>
                <a:lnTo>
                  <a:pt x="423" y="592"/>
                </a:lnTo>
                <a:lnTo>
                  <a:pt x="425" y="594"/>
                </a:lnTo>
                <a:lnTo>
                  <a:pt x="425" y="596"/>
                </a:lnTo>
                <a:lnTo>
                  <a:pt x="425" y="596"/>
                </a:lnTo>
                <a:lnTo>
                  <a:pt x="427" y="596"/>
                </a:lnTo>
                <a:lnTo>
                  <a:pt x="427" y="596"/>
                </a:lnTo>
                <a:lnTo>
                  <a:pt x="428" y="594"/>
                </a:lnTo>
                <a:lnTo>
                  <a:pt x="428" y="592"/>
                </a:lnTo>
                <a:lnTo>
                  <a:pt x="428" y="592"/>
                </a:lnTo>
                <a:lnTo>
                  <a:pt x="428" y="592"/>
                </a:lnTo>
                <a:lnTo>
                  <a:pt x="430" y="592"/>
                </a:lnTo>
                <a:lnTo>
                  <a:pt x="432" y="594"/>
                </a:lnTo>
                <a:lnTo>
                  <a:pt x="432" y="594"/>
                </a:lnTo>
                <a:lnTo>
                  <a:pt x="432" y="594"/>
                </a:lnTo>
                <a:lnTo>
                  <a:pt x="432" y="594"/>
                </a:lnTo>
                <a:lnTo>
                  <a:pt x="433" y="592"/>
                </a:lnTo>
                <a:lnTo>
                  <a:pt x="433" y="592"/>
                </a:lnTo>
                <a:lnTo>
                  <a:pt x="433" y="591"/>
                </a:lnTo>
                <a:lnTo>
                  <a:pt x="433" y="591"/>
                </a:lnTo>
                <a:lnTo>
                  <a:pt x="442" y="589"/>
                </a:lnTo>
                <a:lnTo>
                  <a:pt x="442" y="587"/>
                </a:lnTo>
                <a:lnTo>
                  <a:pt x="443" y="585"/>
                </a:lnTo>
                <a:lnTo>
                  <a:pt x="443" y="584"/>
                </a:lnTo>
                <a:lnTo>
                  <a:pt x="445" y="584"/>
                </a:lnTo>
                <a:lnTo>
                  <a:pt x="445" y="582"/>
                </a:lnTo>
                <a:lnTo>
                  <a:pt x="445" y="580"/>
                </a:lnTo>
                <a:lnTo>
                  <a:pt x="443" y="580"/>
                </a:lnTo>
                <a:lnTo>
                  <a:pt x="443" y="579"/>
                </a:lnTo>
                <a:lnTo>
                  <a:pt x="443" y="579"/>
                </a:lnTo>
                <a:lnTo>
                  <a:pt x="442" y="579"/>
                </a:lnTo>
                <a:lnTo>
                  <a:pt x="442" y="577"/>
                </a:lnTo>
                <a:lnTo>
                  <a:pt x="442" y="577"/>
                </a:lnTo>
                <a:lnTo>
                  <a:pt x="442" y="577"/>
                </a:lnTo>
                <a:lnTo>
                  <a:pt x="440" y="575"/>
                </a:lnTo>
                <a:lnTo>
                  <a:pt x="438" y="575"/>
                </a:lnTo>
                <a:lnTo>
                  <a:pt x="438" y="574"/>
                </a:lnTo>
                <a:lnTo>
                  <a:pt x="438" y="574"/>
                </a:lnTo>
                <a:lnTo>
                  <a:pt x="438" y="574"/>
                </a:lnTo>
                <a:lnTo>
                  <a:pt x="438" y="572"/>
                </a:lnTo>
                <a:lnTo>
                  <a:pt x="440" y="569"/>
                </a:lnTo>
                <a:lnTo>
                  <a:pt x="442" y="565"/>
                </a:lnTo>
                <a:lnTo>
                  <a:pt x="442" y="565"/>
                </a:lnTo>
                <a:lnTo>
                  <a:pt x="442" y="565"/>
                </a:lnTo>
                <a:lnTo>
                  <a:pt x="443" y="565"/>
                </a:lnTo>
                <a:lnTo>
                  <a:pt x="443" y="565"/>
                </a:lnTo>
                <a:lnTo>
                  <a:pt x="445" y="564"/>
                </a:lnTo>
                <a:lnTo>
                  <a:pt x="445" y="564"/>
                </a:lnTo>
                <a:lnTo>
                  <a:pt x="445" y="562"/>
                </a:lnTo>
                <a:lnTo>
                  <a:pt x="445" y="560"/>
                </a:lnTo>
                <a:lnTo>
                  <a:pt x="447" y="559"/>
                </a:lnTo>
                <a:lnTo>
                  <a:pt x="447" y="559"/>
                </a:lnTo>
                <a:lnTo>
                  <a:pt x="448" y="559"/>
                </a:lnTo>
                <a:lnTo>
                  <a:pt x="450" y="557"/>
                </a:lnTo>
                <a:lnTo>
                  <a:pt x="452" y="555"/>
                </a:lnTo>
                <a:lnTo>
                  <a:pt x="452" y="555"/>
                </a:lnTo>
                <a:lnTo>
                  <a:pt x="453" y="554"/>
                </a:lnTo>
                <a:lnTo>
                  <a:pt x="455" y="550"/>
                </a:lnTo>
                <a:lnTo>
                  <a:pt x="455" y="550"/>
                </a:lnTo>
                <a:lnTo>
                  <a:pt x="455" y="548"/>
                </a:lnTo>
                <a:lnTo>
                  <a:pt x="457" y="548"/>
                </a:lnTo>
                <a:lnTo>
                  <a:pt x="460" y="547"/>
                </a:lnTo>
                <a:lnTo>
                  <a:pt x="462" y="547"/>
                </a:lnTo>
                <a:lnTo>
                  <a:pt x="464" y="547"/>
                </a:lnTo>
                <a:lnTo>
                  <a:pt x="464" y="545"/>
                </a:lnTo>
                <a:lnTo>
                  <a:pt x="465" y="543"/>
                </a:lnTo>
                <a:lnTo>
                  <a:pt x="465" y="543"/>
                </a:lnTo>
                <a:lnTo>
                  <a:pt x="465" y="542"/>
                </a:lnTo>
                <a:lnTo>
                  <a:pt x="464" y="540"/>
                </a:lnTo>
                <a:lnTo>
                  <a:pt x="462" y="538"/>
                </a:lnTo>
                <a:lnTo>
                  <a:pt x="462" y="538"/>
                </a:lnTo>
                <a:lnTo>
                  <a:pt x="462" y="538"/>
                </a:lnTo>
                <a:lnTo>
                  <a:pt x="462" y="537"/>
                </a:lnTo>
                <a:lnTo>
                  <a:pt x="462" y="535"/>
                </a:lnTo>
                <a:lnTo>
                  <a:pt x="462" y="533"/>
                </a:lnTo>
                <a:lnTo>
                  <a:pt x="462" y="533"/>
                </a:lnTo>
                <a:lnTo>
                  <a:pt x="462" y="533"/>
                </a:lnTo>
                <a:lnTo>
                  <a:pt x="462" y="532"/>
                </a:lnTo>
                <a:lnTo>
                  <a:pt x="460" y="532"/>
                </a:lnTo>
                <a:lnTo>
                  <a:pt x="460" y="530"/>
                </a:lnTo>
                <a:lnTo>
                  <a:pt x="460" y="530"/>
                </a:lnTo>
                <a:lnTo>
                  <a:pt x="460" y="530"/>
                </a:lnTo>
                <a:lnTo>
                  <a:pt x="460" y="528"/>
                </a:lnTo>
                <a:lnTo>
                  <a:pt x="460" y="528"/>
                </a:lnTo>
                <a:lnTo>
                  <a:pt x="460" y="527"/>
                </a:lnTo>
                <a:lnTo>
                  <a:pt x="458" y="527"/>
                </a:lnTo>
                <a:lnTo>
                  <a:pt x="458" y="527"/>
                </a:lnTo>
                <a:lnTo>
                  <a:pt x="457" y="527"/>
                </a:lnTo>
                <a:lnTo>
                  <a:pt x="457" y="527"/>
                </a:lnTo>
                <a:lnTo>
                  <a:pt x="455" y="525"/>
                </a:lnTo>
                <a:lnTo>
                  <a:pt x="455" y="523"/>
                </a:lnTo>
                <a:lnTo>
                  <a:pt x="453" y="523"/>
                </a:lnTo>
                <a:lnTo>
                  <a:pt x="453" y="523"/>
                </a:lnTo>
                <a:lnTo>
                  <a:pt x="455" y="522"/>
                </a:lnTo>
                <a:lnTo>
                  <a:pt x="455" y="522"/>
                </a:lnTo>
                <a:lnTo>
                  <a:pt x="455" y="520"/>
                </a:lnTo>
                <a:lnTo>
                  <a:pt x="457" y="520"/>
                </a:lnTo>
                <a:lnTo>
                  <a:pt x="457" y="520"/>
                </a:lnTo>
                <a:lnTo>
                  <a:pt x="457" y="518"/>
                </a:lnTo>
                <a:lnTo>
                  <a:pt x="457" y="518"/>
                </a:lnTo>
                <a:lnTo>
                  <a:pt x="455" y="517"/>
                </a:lnTo>
                <a:lnTo>
                  <a:pt x="455" y="517"/>
                </a:lnTo>
                <a:lnTo>
                  <a:pt x="455" y="515"/>
                </a:lnTo>
                <a:lnTo>
                  <a:pt x="455" y="515"/>
                </a:lnTo>
                <a:lnTo>
                  <a:pt x="455" y="513"/>
                </a:lnTo>
                <a:lnTo>
                  <a:pt x="455" y="513"/>
                </a:lnTo>
                <a:lnTo>
                  <a:pt x="455" y="511"/>
                </a:lnTo>
                <a:lnTo>
                  <a:pt x="455" y="511"/>
                </a:lnTo>
                <a:lnTo>
                  <a:pt x="453" y="510"/>
                </a:lnTo>
                <a:lnTo>
                  <a:pt x="452" y="508"/>
                </a:lnTo>
                <a:lnTo>
                  <a:pt x="452" y="508"/>
                </a:lnTo>
                <a:lnTo>
                  <a:pt x="452" y="508"/>
                </a:lnTo>
                <a:lnTo>
                  <a:pt x="452" y="508"/>
                </a:lnTo>
                <a:lnTo>
                  <a:pt x="452" y="508"/>
                </a:lnTo>
                <a:lnTo>
                  <a:pt x="450" y="508"/>
                </a:lnTo>
                <a:lnTo>
                  <a:pt x="450" y="508"/>
                </a:lnTo>
                <a:lnTo>
                  <a:pt x="448" y="510"/>
                </a:lnTo>
                <a:lnTo>
                  <a:pt x="448" y="510"/>
                </a:lnTo>
                <a:lnTo>
                  <a:pt x="448" y="510"/>
                </a:lnTo>
                <a:lnTo>
                  <a:pt x="447" y="510"/>
                </a:lnTo>
                <a:lnTo>
                  <a:pt x="447" y="510"/>
                </a:lnTo>
                <a:lnTo>
                  <a:pt x="447" y="510"/>
                </a:lnTo>
                <a:lnTo>
                  <a:pt x="445" y="510"/>
                </a:lnTo>
                <a:lnTo>
                  <a:pt x="445" y="510"/>
                </a:lnTo>
                <a:lnTo>
                  <a:pt x="445" y="510"/>
                </a:lnTo>
                <a:lnTo>
                  <a:pt x="442" y="510"/>
                </a:lnTo>
                <a:lnTo>
                  <a:pt x="442" y="510"/>
                </a:lnTo>
                <a:lnTo>
                  <a:pt x="442" y="510"/>
                </a:lnTo>
                <a:lnTo>
                  <a:pt x="442" y="508"/>
                </a:lnTo>
                <a:lnTo>
                  <a:pt x="440" y="508"/>
                </a:lnTo>
                <a:lnTo>
                  <a:pt x="437" y="505"/>
                </a:lnTo>
                <a:lnTo>
                  <a:pt x="435" y="503"/>
                </a:lnTo>
                <a:lnTo>
                  <a:pt x="435" y="503"/>
                </a:lnTo>
                <a:lnTo>
                  <a:pt x="435" y="501"/>
                </a:lnTo>
                <a:lnTo>
                  <a:pt x="435" y="501"/>
                </a:lnTo>
                <a:lnTo>
                  <a:pt x="435" y="501"/>
                </a:lnTo>
                <a:lnTo>
                  <a:pt x="435" y="500"/>
                </a:lnTo>
                <a:lnTo>
                  <a:pt x="435" y="500"/>
                </a:lnTo>
                <a:lnTo>
                  <a:pt x="435" y="498"/>
                </a:lnTo>
                <a:lnTo>
                  <a:pt x="435" y="498"/>
                </a:lnTo>
                <a:lnTo>
                  <a:pt x="435" y="498"/>
                </a:lnTo>
                <a:lnTo>
                  <a:pt x="432" y="495"/>
                </a:lnTo>
                <a:lnTo>
                  <a:pt x="432" y="495"/>
                </a:lnTo>
                <a:lnTo>
                  <a:pt x="432" y="493"/>
                </a:lnTo>
                <a:lnTo>
                  <a:pt x="432" y="493"/>
                </a:lnTo>
                <a:lnTo>
                  <a:pt x="432" y="491"/>
                </a:lnTo>
                <a:lnTo>
                  <a:pt x="432" y="491"/>
                </a:lnTo>
                <a:lnTo>
                  <a:pt x="432" y="490"/>
                </a:lnTo>
                <a:lnTo>
                  <a:pt x="430" y="488"/>
                </a:lnTo>
                <a:lnTo>
                  <a:pt x="430" y="488"/>
                </a:lnTo>
                <a:lnTo>
                  <a:pt x="432" y="488"/>
                </a:lnTo>
                <a:lnTo>
                  <a:pt x="432" y="486"/>
                </a:lnTo>
                <a:lnTo>
                  <a:pt x="433" y="485"/>
                </a:lnTo>
                <a:lnTo>
                  <a:pt x="435" y="483"/>
                </a:lnTo>
                <a:lnTo>
                  <a:pt x="435" y="483"/>
                </a:lnTo>
                <a:lnTo>
                  <a:pt x="438" y="481"/>
                </a:lnTo>
                <a:lnTo>
                  <a:pt x="440" y="481"/>
                </a:lnTo>
                <a:lnTo>
                  <a:pt x="440" y="481"/>
                </a:lnTo>
                <a:lnTo>
                  <a:pt x="440" y="480"/>
                </a:lnTo>
                <a:lnTo>
                  <a:pt x="440" y="480"/>
                </a:lnTo>
                <a:lnTo>
                  <a:pt x="440" y="480"/>
                </a:lnTo>
                <a:lnTo>
                  <a:pt x="442" y="478"/>
                </a:lnTo>
                <a:lnTo>
                  <a:pt x="442" y="476"/>
                </a:lnTo>
                <a:lnTo>
                  <a:pt x="442" y="476"/>
                </a:lnTo>
                <a:lnTo>
                  <a:pt x="440" y="476"/>
                </a:lnTo>
                <a:lnTo>
                  <a:pt x="440" y="476"/>
                </a:lnTo>
                <a:lnTo>
                  <a:pt x="440" y="475"/>
                </a:lnTo>
                <a:lnTo>
                  <a:pt x="440" y="475"/>
                </a:lnTo>
                <a:lnTo>
                  <a:pt x="440" y="475"/>
                </a:lnTo>
                <a:lnTo>
                  <a:pt x="440" y="475"/>
                </a:lnTo>
                <a:lnTo>
                  <a:pt x="440" y="475"/>
                </a:lnTo>
                <a:lnTo>
                  <a:pt x="440" y="473"/>
                </a:lnTo>
                <a:lnTo>
                  <a:pt x="440" y="473"/>
                </a:lnTo>
                <a:lnTo>
                  <a:pt x="443" y="473"/>
                </a:lnTo>
                <a:lnTo>
                  <a:pt x="443" y="473"/>
                </a:lnTo>
                <a:lnTo>
                  <a:pt x="443" y="471"/>
                </a:lnTo>
                <a:lnTo>
                  <a:pt x="445" y="471"/>
                </a:lnTo>
                <a:lnTo>
                  <a:pt x="448" y="469"/>
                </a:lnTo>
                <a:lnTo>
                  <a:pt x="448" y="469"/>
                </a:lnTo>
                <a:lnTo>
                  <a:pt x="450" y="471"/>
                </a:lnTo>
                <a:lnTo>
                  <a:pt x="450" y="471"/>
                </a:lnTo>
                <a:lnTo>
                  <a:pt x="452" y="471"/>
                </a:lnTo>
                <a:lnTo>
                  <a:pt x="452" y="471"/>
                </a:lnTo>
                <a:lnTo>
                  <a:pt x="453" y="471"/>
                </a:lnTo>
                <a:lnTo>
                  <a:pt x="453" y="471"/>
                </a:lnTo>
                <a:lnTo>
                  <a:pt x="453" y="471"/>
                </a:lnTo>
                <a:lnTo>
                  <a:pt x="453" y="471"/>
                </a:lnTo>
                <a:lnTo>
                  <a:pt x="453" y="471"/>
                </a:lnTo>
                <a:lnTo>
                  <a:pt x="453" y="471"/>
                </a:lnTo>
                <a:lnTo>
                  <a:pt x="455" y="471"/>
                </a:lnTo>
                <a:lnTo>
                  <a:pt x="455" y="471"/>
                </a:lnTo>
                <a:lnTo>
                  <a:pt x="455" y="473"/>
                </a:lnTo>
                <a:lnTo>
                  <a:pt x="458" y="473"/>
                </a:lnTo>
                <a:lnTo>
                  <a:pt x="460" y="473"/>
                </a:lnTo>
                <a:lnTo>
                  <a:pt x="462" y="471"/>
                </a:lnTo>
                <a:lnTo>
                  <a:pt x="462" y="471"/>
                </a:lnTo>
                <a:lnTo>
                  <a:pt x="462" y="469"/>
                </a:lnTo>
                <a:lnTo>
                  <a:pt x="464" y="469"/>
                </a:lnTo>
                <a:lnTo>
                  <a:pt x="464" y="469"/>
                </a:lnTo>
                <a:lnTo>
                  <a:pt x="464" y="469"/>
                </a:lnTo>
                <a:lnTo>
                  <a:pt x="462" y="468"/>
                </a:lnTo>
                <a:lnTo>
                  <a:pt x="462" y="468"/>
                </a:lnTo>
                <a:lnTo>
                  <a:pt x="462" y="468"/>
                </a:lnTo>
                <a:lnTo>
                  <a:pt x="460" y="466"/>
                </a:lnTo>
                <a:lnTo>
                  <a:pt x="460" y="466"/>
                </a:lnTo>
                <a:lnTo>
                  <a:pt x="460" y="466"/>
                </a:lnTo>
                <a:lnTo>
                  <a:pt x="460" y="464"/>
                </a:lnTo>
                <a:lnTo>
                  <a:pt x="460" y="464"/>
                </a:lnTo>
                <a:lnTo>
                  <a:pt x="460" y="461"/>
                </a:lnTo>
                <a:lnTo>
                  <a:pt x="460" y="459"/>
                </a:lnTo>
                <a:lnTo>
                  <a:pt x="460" y="459"/>
                </a:lnTo>
                <a:lnTo>
                  <a:pt x="460" y="458"/>
                </a:lnTo>
                <a:lnTo>
                  <a:pt x="460" y="456"/>
                </a:lnTo>
                <a:lnTo>
                  <a:pt x="460" y="456"/>
                </a:lnTo>
                <a:lnTo>
                  <a:pt x="462" y="454"/>
                </a:lnTo>
                <a:lnTo>
                  <a:pt x="462" y="454"/>
                </a:lnTo>
                <a:lnTo>
                  <a:pt x="460" y="453"/>
                </a:lnTo>
                <a:lnTo>
                  <a:pt x="460" y="453"/>
                </a:lnTo>
                <a:lnTo>
                  <a:pt x="460" y="453"/>
                </a:lnTo>
                <a:lnTo>
                  <a:pt x="460" y="451"/>
                </a:lnTo>
                <a:lnTo>
                  <a:pt x="458" y="448"/>
                </a:lnTo>
                <a:lnTo>
                  <a:pt x="457" y="446"/>
                </a:lnTo>
                <a:lnTo>
                  <a:pt x="457" y="446"/>
                </a:lnTo>
                <a:lnTo>
                  <a:pt x="457" y="444"/>
                </a:lnTo>
                <a:lnTo>
                  <a:pt x="457" y="443"/>
                </a:lnTo>
                <a:lnTo>
                  <a:pt x="457" y="443"/>
                </a:lnTo>
                <a:lnTo>
                  <a:pt x="457" y="441"/>
                </a:lnTo>
                <a:lnTo>
                  <a:pt x="457" y="439"/>
                </a:lnTo>
                <a:lnTo>
                  <a:pt x="457" y="439"/>
                </a:lnTo>
                <a:lnTo>
                  <a:pt x="458" y="438"/>
                </a:lnTo>
                <a:lnTo>
                  <a:pt x="458" y="436"/>
                </a:lnTo>
                <a:lnTo>
                  <a:pt x="458" y="436"/>
                </a:lnTo>
                <a:lnTo>
                  <a:pt x="458" y="434"/>
                </a:lnTo>
                <a:lnTo>
                  <a:pt x="458" y="432"/>
                </a:lnTo>
                <a:lnTo>
                  <a:pt x="458" y="431"/>
                </a:lnTo>
                <a:lnTo>
                  <a:pt x="458" y="431"/>
                </a:lnTo>
                <a:lnTo>
                  <a:pt x="458" y="431"/>
                </a:lnTo>
                <a:lnTo>
                  <a:pt x="457" y="429"/>
                </a:lnTo>
                <a:lnTo>
                  <a:pt x="457" y="429"/>
                </a:lnTo>
                <a:lnTo>
                  <a:pt x="457" y="429"/>
                </a:lnTo>
                <a:lnTo>
                  <a:pt x="457" y="429"/>
                </a:lnTo>
                <a:lnTo>
                  <a:pt x="457" y="429"/>
                </a:lnTo>
                <a:lnTo>
                  <a:pt x="455" y="429"/>
                </a:lnTo>
                <a:lnTo>
                  <a:pt x="455" y="429"/>
                </a:lnTo>
                <a:lnTo>
                  <a:pt x="455" y="429"/>
                </a:lnTo>
                <a:lnTo>
                  <a:pt x="455" y="429"/>
                </a:lnTo>
                <a:lnTo>
                  <a:pt x="453" y="431"/>
                </a:lnTo>
                <a:lnTo>
                  <a:pt x="453" y="431"/>
                </a:lnTo>
                <a:lnTo>
                  <a:pt x="453" y="431"/>
                </a:lnTo>
                <a:lnTo>
                  <a:pt x="452" y="431"/>
                </a:lnTo>
                <a:lnTo>
                  <a:pt x="452" y="429"/>
                </a:lnTo>
                <a:lnTo>
                  <a:pt x="452" y="429"/>
                </a:lnTo>
                <a:lnTo>
                  <a:pt x="452" y="427"/>
                </a:lnTo>
                <a:lnTo>
                  <a:pt x="450" y="427"/>
                </a:lnTo>
                <a:lnTo>
                  <a:pt x="450" y="427"/>
                </a:lnTo>
                <a:lnTo>
                  <a:pt x="450" y="427"/>
                </a:lnTo>
                <a:lnTo>
                  <a:pt x="450" y="426"/>
                </a:lnTo>
                <a:lnTo>
                  <a:pt x="448" y="426"/>
                </a:lnTo>
                <a:lnTo>
                  <a:pt x="447" y="426"/>
                </a:lnTo>
                <a:lnTo>
                  <a:pt x="447" y="427"/>
                </a:lnTo>
                <a:lnTo>
                  <a:pt x="447" y="427"/>
                </a:lnTo>
                <a:lnTo>
                  <a:pt x="445" y="429"/>
                </a:lnTo>
                <a:lnTo>
                  <a:pt x="445" y="429"/>
                </a:lnTo>
                <a:lnTo>
                  <a:pt x="445" y="429"/>
                </a:lnTo>
                <a:lnTo>
                  <a:pt x="442" y="429"/>
                </a:lnTo>
                <a:lnTo>
                  <a:pt x="440" y="429"/>
                </a:lnTo>
                <a:lnTo>
                  <a:pt x="438" y="427"/>
                </a:lnTo>
                <a:lnTo>
                  <a:pt x="438" y="427"/>
                </a:lnTo>
                <a:lnTo>
                  <a:pt x="437" y="429"/>
                </a:lnTo>
                <a:lnTo>
                  <a:pt x="435" y="429"/>
                </a:lnTo>
                <a:lnTo>
                  <a:pt x="433" y="429"/>
                </a:lnTo>
                <a:lnTo>
                  <a:pt x="428" y="429"/>
                </a:lnTo>
                <a:lnTo>
                  <a:pt x="428" y="427"/>
                </a:lnTo>
                <a:lnTo>
                  <a:pt x="427" y="427"/>
                </a:lnTo>
                <a:lnTo>
                  <a:pt x="427" y="426"/>
                </a:lnTo>
                <a:lnTo>
                  <a:pt x="427" y="426"/>
                </a:lnTo>
                <a:lnTo>
                  <a:pt x="427" y="426"/>
                </a:lnTo>
                <a:lnTo>
                  <a:pt x="425" y="424"/>
                </a:lnTo>
                <a:lnTo>
                  <a:pt x="423" y="422"/>
                </a:lnTo>
                <a:lnTo>
                  <a:pt x="421" y="421"/>
                </a:lnTo>
                <a:lnTo>
                  <a:pt x="421" y="421"/>
                </a:lnTo>
                <a:lnTo>
                  <a:pt x="420" y="421"/>
                </a:lnTo>
                <a:lnTo>
                  <a:pt x="416" y="419"/>
                </a:lnTo>
                <a:lnTo>
                  <a:pt x="416" y="419"/>
                </a:lnTo>
                <a:lnTo>
                  <a:pt x="416" y="419"/>
                </a:lnTo>
                <a:lnTo>
                  <a:pt x="416" y="419"/>
                </a:lnTo>
                <a:lnTo>
                  <a:pt x="416" y="417"/>
                </a:lnTo>
                <a:lnTo>
                  <a:pt x="416" y="417"/>
                </a:lnTo>
                <a:lnTo>
                  <a:pt x="416" y="417"/>
                </a:lnTo>
                <a:lnTo>
                  <a:pt x="416" y="417"/>
                </a:lnTo>
                <a:lnTo>
                  <a:pt x="416" y="417"/>
                </a:lnTo>
                <a:lnTo>
                  <a:pt x="415" y="416"/>
                </a:lnTo>
                <a:lnTo>
                  <a:pt x="415" y="414"/>
                </a:lnTo>
                <a:lnTo>
                  <a:pt x="415" y="412"/>
                </a:lnTo>
                <a:lnTo>
                  <a:pt x="413" y="411"/>
                </a:lnTo>
                <a:lnTo>
                  <a:pt x="413" y="411"/>
                </a:lnTo>
                <a:lnTo>
                  <a:pt x="413" y="409"/>
                </a:lnTo>
                <a:lnTo>
                  <a:pt x="411" y="407"/>
                </a:lnTo>
                <a:lnTo>
                  <a:pt x="410" y="407"/>
                </a:lnTo>
                <a:lnTo>
                  <a:pt x="410" y="407"/>
                </a:lnTo>
                <a:lnTo>
                  <a:pt x="410" y="406"/>
                </a:lnTo>
                <a:lnTo>
                  <a:pt x="410" y="406"/>
                </a:lnTo>
                <a:lnTo>
                  <a:pt x="410" y="404"/>
                </a:lnTo>
                <a:lnTo>
                  <a:pt x="410" y="402"/>
                </a:lnTo>
                <a:lnTo>
                  <a:pt x="410" y="402"/>
                </a:lnTo>
                <a:lnTo>
                  <a:pt x="408" y="401"/>
                </a:lnTo>
                <a:lnTo>
                  <a:pt x="408" y="401"/>
                </a:lnTo>
                <a:lnTo>
                  <a:pt x="408" y="399"/>
                </a:lnTo>
                <a:lnTo>
                  <a:pt x="408" y="399"/>
                </a:lnTo>
                <a:lnTo>
                  <a:pt x="408" y="399"/>
                </a:lnTo>
                <a:lnTo>
                  <a:pt x="408" y="399"/>
                </a:lnTo>
                <a:lnTo>
                  <a:pt x="406" y="397"/>
                </a:lnTo>
                <a:lnTo>
                  <a:pt x="406" y="397"/>
                </a:lnTo>
                <a:lnTo>
                  <a:pt x="406" y="397"/>
                </a:lnTo>
                <a:lnTo>
                  <a:pt x="408" y="390"/>
                </a:lnTo>
                <a:lnTo>
                  <a:pt x="408" y="389"/>
                </a:lnTo>
                <a:lnTo>
                  <a:pt x="408" y="389"/>
                </a:lnTo>
                <a:lnTo>
                  <a:pt x="410" y="387"/>
                </a:lnTo>
                <a:lnTo>
                  <a:pt x="410" y="387"/>
                </a:lnTo>
                <a:lnTo>
                  <a:pt x="410" y="385"/>
                </a:lnTo>
                <a:lnTo>
                  <a:pt x="410" y="385"/>
                </a:lnTo>
                <a:lnTo>
                  <a:pt x="408" y="385"/>
                </a:lnTo>
                <a:lnTo>
                  <a:pt x="408" y="384"/>
                </a:lnTo>
                <a:lnTo>
                  <a:pt x="408" y="384"/>
                </a:lnTo>
                <a:lnTo>
                  <a:pt x="408" y="384"/>
                </a:lnTo>
                <a:lnTo>
                  <a:pt x="406" y="384"/>
                </a:lnTo>
                <a:lnTo>
                  <a:pt x="405" y="384"/>
                </a:lnTo>
                <a:lnTo>
                  <a:pt x="405" y="384"/>
                </a:lnTo>
                <a:lnTo>
                  <a:pt x="405" y="382"/>
                </a:lnTo>
                <a:lnTo>
                  <a:pt x="403" y="382"/>
                </a:lnTo>
                <a:lnTo>
                  <a:pt x="403" y="380"/>
                </a:lnTo>
                <a:lnTo>
                  <a:pt x="401" y="379"/>
                </a:lnTo>
                <a:lnTo>
                  <a:pt x="401" y="379"/>
                </a:lnTo>
                <a:lnTo>
                  <a:pt x="401" y="377"/>
                </a:lnTo>
                <a:lnTo>
                  <a:pt x="401" y="377"/>
                </a:lnTo>
                <a:lnTo>
                  <a:pt x="401" y="377"/>
                </a:lnTo>
                <a:lnTo>
                  <a:pt x="403" y="375"/>
                </a:lnTo>
                <a:lnTo>
                  <a:pt x="403" y="375"/>
                </a:lnTo>
                <a:lnTo>
                  <a:pt x="406" y="374"/>
                </a:lnTo>
                <a:lnTo>
                  <a:pt x="408" y="374"/>
                </a:lnTo>
                <a:lnTo>
                  <a:pt x="408" y="372"/>
                </a:lnTo>
                <a:lnTo>
                  <a:pt x="408" y="372"/>
                </a:lnTo>
                <a:lnTo>
                  <a:pt x="410" y="372"/>
                </a:lnTo>
                <a:lnTo>
                  <a:pt x="410" y="370"/>
                </a:lnTo>
                <a:lnTo>
                  <a:pt x="410" y="370"/>
                </a:lnTo>
                <a:lnTo>
                  <a:pt x="408" y="370"/>
                </a:lnTo>
                <a:lnTo>
                  <a:pt x="408" y="369"/>
                </a:lnTo>
                <a:lnTo>
                  <a:pt x="408" y="369"/>
                </a:lnTo>
                <a:lnTo>
                  <a:pt x="406" y="367"/>
                </a:lnTo>
                <a:lnTo>
                  <a:pt x="406" y="367"/>
                </a:lnTo>
                <a:lnTo>
                  <a:pt x="405" y="367"/>
                </a:lnTo>
                <a:lnTo>
                  <a:pt x="405" y="365"/>
                </a:lnTo>
                <a:lnTo>
                  <a:pt x="405" y="365"/>
                </a:lnTo>
                <a:lnTo>
                  <a:pt x="406" y="364"/>
                </a:lnTo>
                <a:lnTo>
                  <a:pt x="406" y="364"/>
                </a:lnTo>
                <a:lnTo>
                  <a:pt x="406" y="364"/>
                </a:lnTo>
                <a:lnTo>
                  <a:pt x="406" y="362"/>
                </a:lnTo>
                <a:lnTo>
                  <a:pt x="406" y="362"/>
                </a:lnTo>
                <a:lnTo>
                  <a:pt x="406" y="362"/>
                </a:lnTo>
                <a:lnTo>
                  <a:pt x="406" y="360"/>
                </a:lnTo>
                <a:lnTo>
                  <a:pt x="406" y="360"/>
                </a:lnTo>
                <a:lnTo>
                  <a:pt x="406" y="360"/>
                </a:lnTo>
                <a:lnTo>
                  <a:pt x="406" y="358"/>
                </a:lnTo>
                <a:lnTo>
                  <a:pt x="408" y="358"/>
                </a:lnTo>
                <a:lnTo>
                  <a:pt x="408" y="357"/>
                </a:lnTo>
                <a:lnTo>
                  <a:pt x="408" y="357"/>
                </a:lnTo>
                <a:lnTo>
                  <a:pt x="408" y="357"/>
                </a:lnTo>
                <a:lnTo>
                  <a:pt x="406" y="355"/>
                </a:lnTo>
                <a:lnTo>
                  <a:pt x="406" y="355"/>
                </a:lnTo>
                <a:lnTo>
                  <a:pt x="406" y="353"/>
                </a:lnTo>
                <a:lnTo>
                  <a:pt x="406" y="353"/>
                </a:lnTo>
                <a:lnTo>
                  <a:pt x="406" y="353"/>
                </a:lnTo>
                <a:lnTo>
                  <a:pt x="406" y="352"/>
                </a:lnTo>
                <a:lnTo>
                  <a:pt x="408" y="352"/>
                </a:lnTo>
                <a:lnTo>
                  <a:pt x="410" y="352"/>
                </a:lnTo>
                <a:lnTo>
                  <a:pt x="410" y="352"/>
                </a:lnTo>
                <a:lnTo>
                  <a:pt x="410" y="352"/>
                </a:lnTo>
                <a:lnTo>
                  <a:pt x="411" y="352"/>
                </a:lnTo>
                <a:lnTo>
                  <a:pt x="411" y="350"/>
                </a:lnTo>
                <a:lnTo>
                  <a:pt x="411" y="350"/>
                </a:lnTo>
                <a:lnTo>
                  <a:pt x="411" y="348"/>
                </a:lnTo>
                <a:lnTo>
                  <a:pt x="411" y="348"/>
                </a:lnTo>
                <a:lnTo>
                  <a:pt x="411" y="348"/>
                </a:lnTo>
                <a:lnTo>
                  <a:pt x="413" y="347"/>
                </a:lnTo>
                <a:lnTo>
                  <a:pt x="413" y="347"/>
                </a:lnTo>
                <a:lnTo>
                  <a:pt x="413" y="347"/>
                </a:lnTo>
                <a:lnTo>
                  <a:pt x="413" y="347"/>
                </a:lnTo>
                <a:lnTo>
                  <a:pt x="413" y="345"/>
                </a:lnTo>
                <a:lnTo>
                  <a:pt x="415" y="345"/>
                </a:lnTo>
                <a:lnTo>
                  <a:pt x="415" y="343"/>
                </a:lnTo>
                <a:lnTo>
                  <a:pt x="415" y="343"/>
                </a:lnTo>
                <a:lnTo>
                  <a:pt x="415" y="343"/>
                </a:lnTo>
                <a:lnTo>
                  <a:pt x="415" y="342"/>
                </a:lnTo>
                <a:lnTo>
                  <a:pt x="416" y="342"/>
                </a:lnTo>
                <a:lnTo>
                  <a:pt x="423" y="342"/>
                </a:lnTo>
                <a:lnTo>
                  <a:pt x="423" y="342"/>
                </a:lnTo>
                <a:lnTo>
                  <a:pt x="423" y="340"/>
                </a:lnTo>
                <a:lnTo>
                  <a:pt x="423" y="340"/>
                </a:lnTo>
                <a:lnTo>
                  <a:pt x="423" y="340"/>
                </a:lnTo>
                <a:lnTo>
                  <a:pt x="423" y="338"/>
                </a:lnTo>
                <a:lnTo>
                  <a:pt x="423" y="337"/>
                </a:lnTo>
                <a:lnTo>
                  <a:pt x="423" y="337"/>
                </a:lnTo>
                <a:lnTo>
                  <a:pt x="421" y="335"/>
                </a:lnTo>
                <a:lnTo>
                  <a:pt x="421" y="333"/>
                </a:lnTo>
                <a:lnTo>
                  <a:pt x="421" y="333"/>
                </a:lnTo>
                <a:lnTo>
                  <a:pt x="421" y="333"/>
                </a:lnTo>
                <a:lnTo>
                  <a:pt x="420" y="332"/>
                </a:lnTo>
                <a:lnTo>
                  <a:pt x="420" y="332"/>
                </a:lnTo>
                <a:lnTo>
                  <a:pt x="420" y="328"/>
                </a:lnTo>
                <a:lnTo>
                  <a:pt x="418" y="328"/>
                </a:lnTo>
                <a:lnTo>
                  <a:pt x="418" y="327"/>
                </a:lnTo>
                <a:lnTo>
                  <a:pt x="418" y="327"/>
                </a:lnTo>
                <a:lnTo>
                  <a:pt x="418" y="327"/>
                </a:lnTo>
                <a:lnTo>
                  <a:pt x="416" y="327"/>
                </a:lnTo>
                <a:lnTo>
                  <a:pt x="413" y="327"/>
                </a:lnTo>
                <a:lnTo>
                  <a:pt x="413" y="327"/>
                </a:lnTo>
                <a:lnTo>
                  <a:pt x="411" y="327"/>
                </a:lnTo>
                <a:lnTo>
                  <a:pt x="411" y="325"/>
                </a:lnTo>
                <a:lnTo>
                  <a:pt x="415" y="323"/>
                </a:lnTo>
                <a:lnTo>
                  <a:pt x="416" y="323"/>
                </a:lnTo>
                <a:lnTo>
                  <a:pt x="416" y="323"/>
                </a:lnTo>
                <a:lnTo>
                  <a:pt x="418" y="320"/>
                </a:lnTo>
                <a:lnTo>
                  <a:pt x="418" y="320"/>
                </a:lnTo>
                <a:lnTo>
                  <a:pt x="420" y="318"/>
                </a:lnTo>
                <a:lnTo>
                  <a:pt x="427" y="316"/>
                </a:lnTo>
                <a:lnTo>
                  <a:pt x="430" y="316"/>
                </a:lnTo>
                <a:lnTo>
                  <a:pt x="433" y="315"/>
                </a:lnTo>
                <a:lnTo>
                  <a:pt x="433" y="315"/>
                </a:lnTo>
                <a:lnTo>
                  <a:pt x="435" y="315"/>
                </a:lnTo>
                <a:lnTo>
                  <a:pt x="435" y="313"/>
                </a:lnTo>
                <a:lnTo>
                  <a:pt x="433" y="313"/>
                </a:lnTo>
                <a:lnTo>
                  <a:pt x="433" y="311"/>
                </a:lnTo>
                <a:lnTo>
                  <a:pt x="433" y="311"/>
                </a:lnTo>
                <a:lnTo>
                  <a:pt x="433" y="311"/>
                </a:lnTo>
                <a:lnTo>
                  <a:pt x="433" y="310"/>
                </a:lnTo>
                <a:lnTo>
                  <a:pt x="433" y="310"/>
                </a:lnTo>
                <a:lnTo>
                  <a:pt x="437" y="306"/>
                </a:lnTo>
                <a:lnTo>
                  <a:pt x="437" y="306"/>
                </a:lnTo>
                <a:lnTo>
                  <a:pt x="437" y="305"/>
                </a:lnTo>
                <a:lnTo>
                  <a:pt x="437" y="303"/>
                </a:lnTo>
                <a:lnTo>
                  <a:pt x="438" y="303"/>
                </a:lnTo>
                <a:lnTo>
                  <a:pt x="440" y="301"/>
                </a:lnTo>
                <a:lnTo>
                  <a:pt x="442" y="300"/>
                </a:lnTo>
                <a:lnTo>
                  <a:pt x="445" y="298"/>
                </a:lnTo>
                <a:lnTo>
                  <a:pt x="447" y="298"/>
                </a:lnTo>
                <a:lnTo>
                  <a:pt x="447" y="298"/>
                </a:lnTo>
                <a:lnTo>
                  <a:pt x="447" y="298"/>
                </a:lnTo>
                <a:lnTo>
                  <a:pt x="447" y="296"/>
                </a:lnTo>
                <a:lnTo>
                  <a:pt x="447" y="295"/>
                </a:lnTo>
                <a:lnTo>
                  <a:pt x="448" y="295"/>
                </a:lnTo>
                <a:lnTo>
                  <a:pt x="450" y="291"/>
                </a:lnTo>
                <a:lnTo>
                  <a:pt x="452" y="290"/>
                </a:lnTo>
                <a:lnTo>
                  <a:pt x="452" y="290"/>
                </a:lnTo>
                <a:lnTo>
                  <a:pt x="453" y="290"/>
                </a:lnTo>
                <a:lnTo>
                  <a:pt x="453" y="290"/>
                </a:lnTo>
                <a:lnTo>
                  <a:pt x="455" y="290"/>
                </a:lnTo>
                <a:lnTo>
                  <a:pt x="455" y="291"/>
                </a:lnTo>
                <a:lnTo>
                  <a:pt x="455" y="291"/>
                </a:lnTo>
                <a:lnTo>
                  <a:pt x="455" y="291"/>
                </a:lnTo>
                <a:lnTo>
                  <a:pt x="457" y="291"/>
                </a:lnTo>
                <a:lnTo>
                  <a:pt x="457" y="291"/>
                </a:lnTo>
                <a:lnTo>
                  <a:pt x="457" y="291"/>
                </a:lnTo>
                <a:lnTo>
                  <a:pt x="457" y="291"/>
                </a:lnTo>
                <a:lnTo>
                  <a:pt x="458" y="291"/>
                </a:lnTo>
                <a:lnTo>
                  <a:pt x="458" y="288"/>
                </a:lnTo>
                <a:lnTo>
                  <a:pt x="458" y="288"/>
                </a:lnTo>
                <a:lnTo>
                  <a:pt x="458" y="286"/>
                </a:lnTo>
                <a:lnTo>
                  <a:pt x="460" y="286"/>
                </a:lnTo>
                <a:lnTo>
                  <a:pt x="460" y="284"/>
                </a:lnTo>
                <a:lnTo>
                  <a:pt x="460" y="284"/>
                </a:lnTo>
                <a:lnTo>
                  <a:pt x="464" y="284"/>
                </a:lnTo>
                <a:lnTo>
                  <a:pt x="464" y="284"/>
                </a:lnTo>
                <a:lnTo>
                  <a:pt x="464" y="284"/>
                </a:lnTo>
                <a:lnTo>
                  <a:pt x="462" y="283"/>
                </a:lnTo>
                <a:lnTo>
                  <a:pt x="462" y="281"/>
                </a:lnTo>
                <a:lnTo>
                  <a:pt x="462" y="279"/>
                </a:lnTo>
                <a:lnTo>
                  <a:pt x="462" y="278"/>
                </a:lnTo>
                <a:lnTo>
                  <a:pt x="462" y="278"/>
                </a:lnTo>
                <a:lnTo>
                  <a:pt x="462" y="278"/>
                </a:lnTo>
                <a:lnTo>
                  <a:pt x="460" y="276"/>
                </a:lnTo>
                <a:lnTo>
                  <a:pt x="458" y="274"/>
                </a:lnTo>
                <a:lnTo>
                  <a:pt x="458" y="274"/>
                </a:lnTo>
                <a:lnTo>
                  <a:pt x="458" y="273"/>
                </a:lnTo>
                <a:lnTo>
                  <a:pt x="458" y="273"/>
                </a:lnTo>
                <a:lnTo>
                  <a:pt x="458" y="273"/>
                </a:lnTo>
                <a:lnTo>
                  <a:pt x="458" y="271"/>
                </a:lnTo>
                <a:lnTo>
                  <a:pt x="458" y="271"/>
                </a:lnTo>
                <a:lnTo>
                  <a:pt x="458" y="271"/>
                </a:lnTo>
                <a:lnTo>
                  <a:pt x="458" y="269"/>
                </a:lnTo>
                <a:lnTo>
                  <a:pt x="465" y="263"/>
                </a:lnTo>
                <a:lnTo>
                  <a:pt x="465" y="263"/>
                </a:lnTo>
                <a:lnTo>
                  <a:pt x="465" y="261"/>
                </a:lnTo>
                <a:lnTo>
                  <a:pt x="465" y="259"/>
                </a:lnTo>
                <a:lnTo>
                  <a:pt x="465" y="259"/>
                </a:lnTo>
                <a:lnTo>
                  <a:pt x="465" y="259"/>
                </a:lnTo>
                <a:lnTo>
                  <a:pt x="467" y="258"/>
                </a:lnTo>
                <a:lnTo>
                  <a:pt x="469" y="256"/>
                </a:lnTo>
                <a:lnTo>
                  <a:pt x="470" y="256"/>
                </a:lnTo>
                <a:lnTo>
                  <a:pt x="470" y="256"/>
                </a:lnTo>
                <a:lnTo>
                  <a:pt x="470" y="253"/>
                </a:lnTo>
                <a:lnTo>
                  <a:pt x="472" y="251"/>
                </a:lnTo>
                <a:lnTo>
                  <a:pt x="472" y="251"/>
                </a:lnTo>
                <a:lnTo>
                  <a:pt x="480" y="248"/>
                </a:lnTo>
                <a:lnTo>
                  <a:pt x="480" y="246"/>
                </a:lnTo>
                <a:lnTo>
                  <a:pt x="480" y="246"/>
                </a:lnTo>
                <a:lnTo>
                  <a:pt x="480" y="244"/>
                </a:lnTo>
                <a:lnTo>
                  <a:pt x="479" y="244"/>
                </a:lnTo>
                <a:lnTo>
                  <a:pt x="479" y="244"/>
                </a:lnTo>
                <a:lnTo>
                  <a:pt x="480" y="242"/>
                </a:lnTo>
                <a:lnTo>
                  <a:pt x="480" y="242"/>
                </a:lnTo>
                <a:lnTo>
                  <a:pt x="480" y="241"/>
                </a:lnTo>
                <a:lnTo>
                  <a:pt x="480" y="241"/>
                </a:lnTo>
                <a:lnTo>
                  <a:pt x="479" y="241"/>
                </a:lnTo>
                <a:lnTo>
                  <a:pt x="479" y="241"/>
                </a:lnTo>
                <a:lnTo>
                  <a:pt x="479" y="239"/>
                </a:lnTo>
                <a:lnTo>
                  <a:pt x="479" y="239"/>
                </a:lnTo>
                <a:lnTo>
                  <a:pt x="479" y="237"/>
                </a:lnTo>
                <a:lnTo>
                  <a:pt x="479" y="236"/>
                </a:lnTo>
                <a:lnTo>
                  <a:pt x="480" y="236"/>
                </a:lnTo>
                <a:lnTo>
                  <a:pt x="480" y="234"/>
                </a:lnTo>
                <a:lnTo>
                  <a:pt x="480" y="234"/>
                </a:lnTo>
                <a:lnTo>
                  <a:pt x="480" y="234"/>
                </a:lnTo>
                <a:lnTo>
                  <a:pt x="480" y="232"/>
                </a:lnTo>
                <a:lnTo>
                  <a:pt x="480" y="232"/>
                </a:lnTo>
                <a:lnTo>
                  <a:pt x="480" y="231"/>
                </a:lnTo>
                <a:lnTo>
                  <a:pt x="480" y="231"/>
                </a:lnTo>
                <a:lnTo>
                  <a:pt x="480" y="229"/>
                </a:lnTo>
                <a:lnTo>
                  <a:pt x="480" y="229"/>
                </a:lnTo>
                <a:lnTo>
                  <a:pt x="480" y="229"/>
                </a:lnTo>
                <a:lnTo>
                  <a:pt x="480" y="227"/>
                </a:lnTo>
                <a:lnTo>
                  <a:pt x="480" y="226"/>
                </a:lnTo>
                <a:lnTo>
                  <a:pt x="480" y="226"/>
                </a:lnTo>
                <a:lnTo>
                  <a:pt x="479" y="226"/>
                </a:lnTo>
                <a:lnTo>
                  <a:pt x="479" y="226"/>
                </a:lnTo>
                <a:lnTo>
                  <a:pt x="477" y="226"/>
                </a:lnTo>
                <a:lnTo>
                  <a:pt x="475" y="226"/>
                </a:lnTo>
                <a:lnTo>
                  <a:pt x="474" y="224"/>
                </a:lnTo>
                <a:lnTo>
                  <a:pt x="474" y="224"/>
                </a:lnTo>
                <a:lnTo>
                  <a:pt x="474" y="224"/>
                </a:lnTo>
                <a:lnTo>
                  <a:pt x="474" y="222"/>
                </a:lnTo>
                <a:lnTo>
                  <a:pt x="475" y="221"/>
                </a:lnTo>
                <a:lnTo>
                  <a:pt x="477" y="221"/>
                </a:lnTo>
                <a:lnTo>
                  <a:pt x="477" y="219"/>
                </a:lnTo>
                <a:lnTo>
                  <a:pt x="477" y="217"/>
                </a:lnTo>
                <a:lnTo>
                  <a:pt x="479" y="217"/>
                </a:lnTo>
                <a:lnTo>
                  <a:pt x="480" y="217"/>
                </a:lnTo>
                <a:lnTo>
                  <a:pt x="480" y="217"/>
                </a:lnTo>
                <a:lnTo>
                  <a:pt x="480" y="216"/>
                </a:lnTo>
                <a:lnTo>
                  <a:pt x="480" y="216"/>
                </a:lnTo>
                <a:lnTo>
                  <a:pt x="480" y="216"/>
                </a:lnTo>
                <a:lnTo>
                  <a:pt x="479" y="214"/>
                </a:lnTo>
                <a:lnTo>
                  <a:pt x="479" y="214"/>
                </a:lnTo>
                <a:lnTo>
                  <a:pt x="477" y="214"/>
                </a:lnTo>
                <a:lnTo>
                  <a:pt x="477" y="214"/>
                </a:lnTo>
                <a:lnTo>
                  <a:pt x="477" y="212"/>
                </a:lnTo>
                <a:lnTo>
                  <a:pt x="477" y="212"/>
                </a:lnTo>
                <a:lnTo>
                  <a:pt x="477" y="212"/>
                </a:lnTo>
                <a:lnTo>
                  <a:pt x="477" y="211"/>
                </a:lnTo>
                <a:lnTo>
                  <a:pt x="477" y="211"/>
                </a:lnTo>
                <a:lnTo>
                  <a:pt x="479" y="211"/>
                </a:lnTo>
                <a:lnTo>
                  <a:pt x="479" y="211"/>
                </a:lnTo>
                <a:lnTo>
                  <a:pt x="479" y="211"/>
                </a:lnTo>
                <a:lnTo>
                  <a:pt x="480" y="211"/>
                </a:lnTo>
                <a:lnTo>
                  <a:pt x="480" y="212"/>
                </a:lnTo>
                <a:lnTo>
                  <a:pt x="482" y="212"/>
                </a:lnTo>
                <a:lnTo>
                  <a:pt x="482" y="211"/>
                </a:lnTo>
                <a:lnTo>
                  <a:pt x="482" y="211"/>
                </a:lnTo>
                <a:lnTo>
                  <a:pt x="485" y="204"/>
                </a:lnTo>
                <a:lnTo>
                  <a:pt x="489" y="200"/>
                </a:lnTo>
                <a:lnTo>
                  <a:pt x="489" y="199"/>
                </a:lnTo>
                <a:lnTo>
                  <a:pt x="489" y="199"/>
                </a:lnTo>
                <a:lnTo>
                  <a:pt x="489" y="197"/>
                </a:lnTo>
                <a:lnTo>
                  <a:pt x="489" y="197"/>
                </a:lnTo>
                <a:lnTo>
                  <a:pt x="489" y="197"/>
                </a:lnTo>
                <a:lnTo>
                  <a:pt x="487" y="195"/>
                </a:lnTo>
                <a:lnTo>
                  <a:pt x="487" y="195"/>
                </a:lnTo>
                <a:lnTo>
                  <a:pt x="485" y="194"/>
                </a:lnTo>
                <a:lnTo>
                  <a:pt x="487" y="192"/>
                </a:lnTo>
                <a:lnTo>
                  <a:pt x="487" y="190"/>
                </a:lnTo>
                <a:lnTo>
                  <a:pt x="489" y="189"/>
                </a:lnTo>
                <a:lnTo>
                  <a:pt x="489" y="189"/>
                </a:lnTo>
                <a:lnTo>
                  <a:pt x="492" y="187"/>
                </a:lnTo>
                <a:lnTo>
                  <a:pt x="492" y="187"/>
                </a:lnTo>
                <a:lnTo>
                  <a:pt x="492" y="187"/>
                </a:lnTo>
                <a:lnTo>
                  <a:pt x="482" y="182"/>
                </a:lnTo>
                <a:lnTo>
                  <a:pt x="480" y="182"/>
                </a:lnTo>
                <a:lnTo>
                  <a:pt x="480" y="182"/>
                </a:lnTo>
                <a:lnTo>
                  <a:pt x="480" y="182"/>
                </a:lnTo>
                <a:lnTo>
                  <a:pt x="479" y="180"/>
                </a:lnTo>
                <a:lnTo>
                  <a:pt x="479" y="180"/>
                </a:lnTo>
                <a:lnTo>
                  <a:pt x="477" y="180"/>
                </a:lnTo>
                <a:lnTo>
                  <a:pt x="477" y="180"/>
                </a:lnTo>
                <a:lnTo>
                  <a:pt x="477" y="179"/>
                </a:lnTo>
                <a:lnTo>
                  <a:pt x="477" y="177"/>
                </a:lnTo>
                <a:lnTo>
                  <a:pt x="477" y="174"/>
                </a:lnTo>
                <a:lnTo>
                  <a:pt x="477" y="174"/>
                </a:lnTo>
                <a:lnTo>
                  <a:pt x="477" y="174"/>
                </a:lnTo>
                <a:lnTo>
                  <a:pt x="477" y="172"/>
                </a:lnTo>
                <a:lnTo>
                  <a:pt x="477" y="172"/>
                </a:lnTo>
                <a:lnTo>
                  <a:pt x="475" y="172"/>
                </a:lnTo>
                <a:lnTo>
                  <a:pt x="475" y="172"/>
                </a:lnTo>
                <a:lnTo>
                  <a:pt x="474" y="170"/>
                </a:lnTo>
                <a:lnTo>
                  <a:pt x="474" y="170"/>
                </a:lnTo>
                <a:lnTo>
                  <a:pt x="474" y="170"/>
                </a:lnTo>
                <a:lnTo>
                  <a:pt x="474" y="168"/>
                </a:lnTo>
                <a:lnTo>
                  <a:pt x="472" y="165"/>
                </a:lnTo>
                <a:lnTo>
                  <a:pt x="472" y="165"/>
                </a:lnTo>
                <a:lnTo>
                  <a:pt x="472" y="163"/>
                </a:lnTo>
                <a:lnTo>
                  <a:pt x="472" y="163"/>
                </a:lnTo>
                <a:lnTo>
                  <a:pt x="469" y="163"/>
                </a:lnTo>
                <a:lnTo>
                  <a:pt x="467" y="162"/>
                </a:lnTo>
                <a:lnTo>
                  <a:pt x="465" y="162"/>
                </a:lnTo>
                <a:lnTo>
                  <a:pt x="465" y="160"/>
                </a:lnTo>
                <a:lnTo>
                  <a:pt x="462" y="160"/>
                </a:lnTo>
                <a:lnTo>
                  <a:pt x="460" y="160"/>
                </a:lnTo>
                <a:lnTo>
                  <a:pt x="460" y="160"/>
                </a:lnTo>
                <a:lnTo>
                  <a:pt x="460" y="158"/>
                </a:lnTo>
                <a:lnTo>
                  <a:pt x="460" y="158"/>
                </a:lnTo>
                <a:lnTo>
                  <a:pt x="460" y="157"/>
                </a:lnTo>
                <a:lnTo>
                  <a:pt x="460" y="157"/>
                </a:lnTo>
                <a:lnTo>
                  <a:pt x="460" y="155"/>
                </a:lnTo>
                <a:lnTo>
                  <a:pt x="460" y="155"/>
                </a:lnTo>
                <a:lnTo>
                  <a:pt x="460" y="155"/>
                </a:lnTo>
                <a:lnTo>
                  <a:pt x="458" y="155"/>
                </a:lnTo>
                <a:lnTo>
                  <a:pt x="457" y="153"/>
                </a:lnTo>
                <a:lnTo>
                  <a:pt x="457" y="153"/>
                </a:lnTo>
                <a:lnTo>
                  <a:pt x="457" y="153"/>
                </a:lnTo>
                <a:lnTo>
                  <a:pt x="458" y="152"/>
                </a:lnTo>
                <a:lnTo>
                  <a:pt x="458" y="152"/>
                </a:lnTo>
                <a:lnTo>
                  <a:pt x="458" y="150"/>
                </a:lnTo>
                <a:lnTo>
                  <a:pt x="457" y="150"/>
                </a:lnTo>
                <a:lnTo>
                  <a:pt x="457" y="150"/>
                </a:lnTo>
                <a:lnTo>
                  <a:pt x="457" y="148"/>
                </a:lnTo>
                <a:lnTo>
                  <a:pt x="455" y="148"/>
                </a:lnTo>
                <a:lnTo>
                  <a:pt x="455" y="145"/>
                </a:lnTo>
                <a:lnTo>
                  <a:pt x="453" y="145"/>
                </a:lnTo>
                <a:lnTo>
                  <a:pt x="453" y="143"/>
                </a:lnTo>
                <a:lnTo>
                  <a:pt x="453" y="143"/>
                </a:lnTo>
                <a:lnTo>
                  <a:pt x="455" y="143"/>
                </a:lnTo>
                <a:lnTo>
                  <a:pt x="462" y="142"/>
                </a:lnTo>
                <a:lnTo>
                  <a:pt x="464" y="142"/>
                </a:lnTo>
                <a:lnTo>
                  <a:pt x="465" y="140"/>
                </a:lnTo>
                <a:lnTo>
                  <a:pt x="467" y="137"/>
                </a:lnTo>
                <a:lnTo>
                  <a:pt x="467" y="137"/>
                </a:lnTo>
                <a:lnTo>
                  <a:pt x="467" y="137"/>
                </a:lnTo>
                <a:lnTo>
                  <a:pt x="467" y="135"/>
                </a:lnTo>
                <a:lnTo>
                  <a:pt x="465" y="135"/>
                </a:lnTo>
                <a:lnTo>
                  <a:pt x="465" y="135"/>
                </a:lnTo>
                <a:lnTo>
                  <a:pt x="465" y="133"/>
                </a:lnTo>
                <a:lnTo>
                  <a:pt x="465" y="131"/>
                </a:lnTo>
                <a:lnTo>
                  <a:pt x="467" y="128"/>
                </a:lnTo>
                <a:lnTo>
                  <a:pt x="467" y="128"/>
                </a:lnTo>
                <a:lnTo>
                  <a:pt x="467" y="126"/>
                </a:lnTo>
                <a:lnTo>
                  <a:pt x="464" y="126"/>
                </a:lnTo>
                <a:lnTo>
                  <a:pt x="464" y="126"/>
                </a:lnTo>
                <a:lnTo>
                  <a:pt x="464" y="125"/>
                </a:lnTo>
                <a:lnTo>
                  <a:pt x="464" y="125"/>
                </a:lnTo>
                <a:lnTo>
                  <a:pt x="464" y="123"/>
                </a:lnTo>
                <a:lnTo>
                  <a:pt x="464" y="121"/>
                </a:lnTo>
                <a:lnTo>
                  <a:pt x="464" y="120"/>
                </a:lnTo>
                <a:lnTo>
                  <a:pt x="464" y="120"/>
                </a:lnTo>
                <a:lnTo>
                  <a:pt x="464" y="118"/>
                </a:lnTo>
                <a:lnTo>
                  <a:pt x="465" y="115"/>
                </a:lnTo>
                <a:lnTo>
                  <a:pt x="467" y="115"/>
                </a:lnTo>
                <a:lnTo>
                  <a:pt x="467" y="115"/>
                </a:lnTo>
                <a:lnTo>
                  <a:pt x="467" y="115"/>
                </a:lnTo>
                <a:lnTo>
                  <a:pt x="469" y="115"/>
                </a:lnTo>
                <a:lnTo>
                  <a:pt x="469" y="115"/>
                </a:lnTo>
                <a:lnTo>
                  <a:pt x="469" y="115"/>
                </a:lnTo>
                <a:lnTo>
                  <a:pt x="469" y="116"/>
                </a:lnTo>
                <a:lnTo>
                  <a:pt x="469" y="116"/>
                </a:lnTo>
                <a:lnTo>
                  <a:pt x="477" y="116"/>
                </a:lnTo>
                <a:lnTo>
                  <a:pt x="477" y="116"/>
                </a:lnTo>
                <a:lnTo>
                  <a:pt x="477" y="116"/>
                </a:lnTo>
                <a:lnTo>
                  <a:pt x="477" y="115"/>
                </a:lnTo>
                <a:lnTo>
                  <a:pt x="477" y="115"/>
                </a:lnTo>
                <a:lnTo>
                  <a:pt x="477" y="113"/>
                </a:lnTo>
                <a:lnTo>
                  <a:pt x="477" y="111"/>
                </a:lnTo>
                <a:lnTo>
                  <a:pt x="477" y="110"/>
                </a:lnTo>
                <a:lnTo>
                  <a:pt x="479" y="110"/>
                </a:lnTo>
                <a:lnTo>
                  <a:pt x="479" y="108"/>
                </a:lnTo>
                <a:lnTo>
                  <a:pt x="479" y="108"/>
                </a:lnTo>
                <a:lnTo>
                  <a:pt x="479" y="108"/>
                </a:lnTo>
                <a:lnTo>
                  <a:pt x="474" y="105"/>
                </a:lnTo>
                <a:lnTo>
                  <a:pt x="474" y="105"/>
                </a:lnTo>
                <a:lnTo>
                  <a:pt x="472" y="103"/>
                </a:lnTo>
                <a:lnTo>
                  <a:pt x="472" y="103"/>
                </a:lnTo>
                <a:lnTo>
                  <a:pt x="470" y="100"/>
                </a:lnTo>
                <a:lnTo>
                  <a:pt x="470" y="100"/>
                </a:lnTo>
                <a:lnTo>
                  <a:pt x="470" y="100"/>
                </a:lnTo>
                <a:lnTo>
                  <a:pt x="467" y="98"/>
                </a:lnTo>
                <a:lnTo>
                  <a:pt x="467" y="98"/>
                </a:lnTo>
                <a:lnTo>
                  <a:pt x="467" y="96"/>
                </a:lnTo>
                <a:lnTo>
                  <a:pt x="467" y="94"/>
                </a:lnTo>
                <a:lnTo>
                  <a:pt x="467" y="94"/>
                </a:lnTo>
                <a:lnTo>
                  <a:pt x="467" y="93"/>
                </a:lnTo>
                <a:lnTo>
                  <a:pt x="467" y="93"/>
                </a:lnTo>
                <a:lnTo>
                  <a:pt x="467" y="93"/>
                </a:lnTo>
                <a:lnTo>
                  <a:pt x="467" y="93"/>
                </a:lnTo>
                <a:lnTo>
                  <a:pt x="470" y="91"/>
                </a:lnTo>
                <a:lnTo>
                  <a:pt x="470" y="91"/>
                </a:lnTo>
                <a:lnTo>
                  <a:pt x="470" y="89"/>
                </a:lnTo>
                <a:lnTo>
                  <a:pt x="470" y="89"/>
                </a:lnTo>
                <a:lnTo>
                  <a:pt x="472" y="84"/>
                </a:lnTo>
                <a:lnTo>
                  <a:pt x="474" y="83"/>
                </a:lnTo>
                <a:lnTo>
                  <a:pt x="474" y="81"/>
                </a:lnTo>
                <a:lnTo>
                  <a:pt x="474" y="81"/>
                </a:lnTo>
                <a:lnTo>
                  <a:pt x="474" y="79"/>
                </a:lnTo>
                <a:lnTo>
                  <a:pt x="472" y="79"/>
                </a:lnTo>
                <a:lnTo>
                  <a:pt x="470" y="78"/>
                </a:lnTo>
                <a:lnTo>
                  <a:pt x="470" y="78"/>
                </a:lnTo>
                <a:lnTo>
                  <a:pt x="470" y="76"/>
                </a:lnTo>
                <a:lnTo>
                  <a:pt x="470" y="76"/>
                </a:lnTo>
                <a:lnTo>
                  <a:pt x="469" y="76"/>
                </a:lnTo>
                <a:lnTo>
                  <a:pt x="469" y="74"/>
                </a:lnTo>
                <a:lnTo>
                  <a:pt x="470" y="74"/>
                </a:lnTo>
                <a:lnTo>
                  <a:pt x="470" y="73"/>
                </a:lnTo>
                <a:lnTo>
                  <a:pt x="470" y="71"/>
                </a:lnTo>
                <a:lnTo>
                  <a:pt x="470" y="71"/>
                </a:lnTo>
                <a:lnTo>
                  <a:pt x="472" y="68"/>
                </a:lnTo>
                <a:lnTo>
                  <a:pt x="472" y="66"/>
                </a:lnTo>
                <a:lnTo>
                  <a:pt x="474" y="61"/>
                </a:lnTo>
                <a:lnTo>
                  <a:pt x="475" y="59"/>
                </a:lnTo>
                <a:lnTo>
                  <a:pt x="475" y="59"/>
                </a:lnTo>
                <a:lnTo>
                  <a:pt x="475" y="57"/>
                </a:lnTo>
                <a:lnTo>
                  <a:pt x="475" y="57"/>
                </a:lnTo>
                <a:lnTo>
                  <a:pt x="474" y="57"/>
                </a:lnTo>
                <a:lnTo>
                  <a:pt x="470" y="52"/>
                </a:lnTo>
                <a:lnTo>
                  <a:pt x="469" y="51"/>
                </a:lnTo>
                <a:lnTo>
                  <a:pt x="469" y="51"/>
                </a:lnTo>
                <a:lnTo>
                  <a:pt x="469" y="51"/>
                </a:lnTo>
                <a:lnTo>
                  <a:pt x="469" y="49"/>
                </a:lnTo>
                <a:lnTo>
                  <a:pt x="469" y="49"/>
                </a:lnTo>
                <a:lnTo>
                  <a:pt x="469" y="47"/>
                </a:lnTo>
                <a:lnTo>
                  <a:pt x="469" y="46"/>
                </a:lnTo>
                <a:lnTo>
                  <a:pt x="469" y="44"/>
                </a:lnTo>
                <a:lnTo>
                  <a:pt x="470" y="44"/>
                </a:lnTo>
                <a:lnTo>
                  <a:pt x="470" y="42"/>
                </a:lnTo>
                <a:lnTo>
                  <a:pt x="472" y="42"/>
                </a:lnTo>
                <a:lnTo>
                  <a:pt x="472" y="42"/>
                </a:lnTo>
                <a:lnTo>
                  <a:pt x="472" y="42"/>
                </a:lnTo>
                <a:lnTo>
                  <a:pt x="474" y="44"/>
                </a:lnTo>
                <a:lnTo>
                  <a:pt x="474" y="44"/>
                </a:lnTo>
                <a:lnTo>
                  <a:pt x="474" y="44"/>
                </a:lnTo>
                <a:lnTo>
                  <a:pt x="474" y="44"/>
                </a:lnTo>
                <a:lnTo>
                  <a:pt x="475" y="44"/>
                </a:lnTo>
                <a:lnTo>
                  <a:pt x="477" y="44"/>
                </a:lnTo>
                <a:lnTo>
                  <a:pt x="477" y="44"/>
                </a:lnTo>
                <a:lnTo>
                  <a:pt x="479" y="46"/>
                </a:lnTo>
                <a:lnTo>
                  <a:pt x="480" y="46"/>
                </a:lnTo>
                <a:lnTo>
                  <a:pt x="482" y="47"/>
                </a:lnTo>
                <a:lnTo>
                  <a:pt x="482" y="47"/>
                </a:lnTo>
                <a:lnTo>
                  <a:pt x="484" y="49"/>
                </a:lnTo>
                <a:lnTo>
                  <a:pt x="484" y="49"/>
                </a:lnTo>
                <a:lnTo>
                  <a:pt x="484" y="49"/>
                </a:lnTo>
                <a:lnTo>
                  <a:pt x="485" y="51"/>
                </a:lnTo>
                <a:lnTo>
                  <a:pt x="487" y="52"/>
                </a:lnTo>
                <a:lnTo>
                  <a:pt x="487" y="52"/>
                </a:lnTo>
                <a:lnTo>
                  <a:pt x="487" y="52"/>
                </a:lnTo>
                <a:lnTo>
                  <a:pt x="487" y="52"/>
                </a:lnTo>
                <a:lnTo>
                  <a:pt x="489" y="51"/>
                </a:lnTo>
                <a:lnTo>
                  <a:pt x="490" y="51"/>
                </a:lnTo>
                <a:lnTo>
                  <a:pt x="490" y="49"/>
                </a:lnTo>
                <a:lnTo>
                  <a:pt x="490" y="46"/>
                </a:lnTo>
                <a:lnTo>
                  <a:pt x="490" y="46"/>
                </a:lnTo>
                <a:lnTo>
                  <a:pt x="492" y="44"/>
                </a:lnTo>
                <a:lnTo>
                  <a:pt x="492" y="44"/>
                </a:lnTo>
                <a:lnTo>
                  <a:pt x="492" y="44"/>
                </a:lnTo>
                <a:lnTo>
                  <a:pt x="492" y="44"/>
                </a:lnTo>
                <a:lnTo>
                  <a:pt x="497" y="44"/>
                </a:lnTo>
                <a:lnTo>
                  <a:pt x="497" y="44"/>
                </a:lnTo>
                <a:lnTo>
                  <a:pt x="497" y="44"/>
                </a:lnTo>
                <a:lnTo>
                  <a:pt x="497" y="46"/>
                </a:lnTo>
                <a:lnTo>
                  <a:pt x="497" y="46"/>
                </a:lnTo>
                <a:lnTo>
                  <a:pt x="499" y="47"/>
                </a:lnTo>
                <a:lnTo>
                  <a:pt x="499" y="47"/>
                </a:lnTo>
                <a:lnTo>
                  <a:pt x="499" y="49"/>
                </a:lnTo>
                <a:lnTo>
                  <a:pt x="500" y="51"/>
                </a:lnTo>
                <a:lnTo>
                  <a:pt x="500" y="51"/>
                </a:lnTo>
                <a:lnTo>
                  <a:pt x="500" y="51"/>
                </a:lnTo>
                <a:lnTo>
                  <a:pt x="500" y="52"/>
                </a:lnTo>
                <a:lnTo>
                  <a:pt x="500" y="52"/>
                </a:lnTo>
                <a:lnTo>
                  <a:pt x="500" y="52"/>
                </a:lnTo>
                <a:lnTo>
                  <a:pt x="504" y="52"/>
                </a:lnTo>
                <a:lnTo>
                  <a:pt x="504" y="52"/>
                </a:lnTo>
                <a:lnTo>
                  <a:pt x="506" y="51"/>
                </a:lnTo>
                <a:lnTo>
                  <a:pt x="506" y="51"/>
                </a:lnTo>
                <a:lnTo>
                  <a:pt x="507" y="51"/>
                </a:lnTo>
                <a:lnTo>
                  <a:pt x="507" y="51"/>
                </a:lnTo>
                <a:lnTo>
                  <a:pt x="509" y="52"/>
                </a:lnTo>
                <a:lnTo>
                  <a:pt x="509" y="52"/>
                </a:lnTo>
                <a:lnTo>
                  <a:pt x="509" y="52"/>
                </a:lnTo>
                <a:lnTo>
                  <a:pt x="511" y="52"/>
                </a:lnTo>
                <a:lnTo>
                  <a:pt x="511" y="52"/>
                </a:lnTo>
                <a:lnTo>
                  <a:pt x="511" y="51"/>
                </a:lnTo>
                <a:lnTo>
                  <a:pt x="512" y="51"/>
                </a:lnTo>
                <a:lnTo>
                  <a:pt x="512" y="47"/>
                </a:lnTo>
                <a:lnTo>
                  <a:pt x="512" y="46"/>
                </a:lnTo>
                <a:lnTo>
                  <a:pt x="512" y="46"/>
                </a:lnTo>
                <a:lnTo>
                  <a:pt x="512" y="46"/>
                </a:lnTo>
                <a:lnTo>
                  <a:pt x="512" y="44"/>
                </a:lnTo>
                <a:lnTo>
                  <a:pt x="512" y="44"/>
                </a:lnTo>
                <a:lnTo>
                  <a:pt x="512" y="42"/>
                </a:lnTo>
                <a:lnTo>
                  <a:pt x="512" y="41"/>
                </a:lnTo>
                <a:lnTo>
                  <a:pt x="512" y="41"/>
                </a:lnTo>
                <a:lnTo>
                  <a:pt x="512" y="41"/>
                </a:lnTo>
                <a:lnTo>
                  <a:pt x="512" y="39"/>
                </a:lnTo>
                <a:lnTo>
                  <a:pt x="514" y="37"/>
                </a:lnTo>
                <a:lnTo>
                  <a:pt x="516" y="37"/>
                </a:lnTo>
                <a:lnTo>
                  <a:pt x="517" y="36"/>
                </a:lnTo>
                <a:lnTo>
                  <a:pt x="519" y="36"/>
                </a:lnTo>
                <a:lnTo>
                  <a:pt x="519" y="36"/>
                </a:lnTo>
                <a:lnTo>
                  <a:pt x="519" y="36"/>
                </a:lnTo>
                <a:lnTo>
                  <a:pt x="519" y="36"/>
                </a:lnTo>
                <a:lnTo>
                  <a:pt x="519" y="36"/>
                </a:lnTo>
                <a:lnTo>
                  <a:pt x="519" y="36"/>
                </a:lnTo>
                <a:lnTo>
                  <a:pt x="521" y="36"/>
                </a:lnTo>
                <a:lnTo>
                  <a:pt x="521" y="37"/>
                </a:lnTo>
                <a:lnTo>
                  <a:pt x="521" y="37"/>
                </a:lnTo>
                <a:lnTo>
                  <a:pt x="522" y="37"/>
                </a:lnTo>
                <a:lnTo>
                  <a:pt x="522" y="37"/>
                </a:lnTo>
                <a:lnTo>
                  <a:pt x="522" y="37"/>
                </a:lnTo>
                <a:lnTo>
                  <a:pt x="524" y="36"/>
                </a:lnTo>
                <a:lnTo>
                  <a:pt x="524" y="36"/>
                </a:lnTo>
                <a:lnTo>
                  <a:pt x="526" y="36"/>
                </a:lnTo>
                <a:lnTo>
                  <a:pt x="526" y="36"/>
                </a:lnTo>
                <a:lnTo>
                  <a:pt x="529" y="36"/>
                </a:lnTo>
                <a:lnTo>
                  <a:pt x="529" y="36"/>
                </a:lnTo>
                <a:lnTo>
                  <a:pt x="531" y="36"/>
                </a:lnTo>
                <a:lnTo>
                  <a:pt x="534" y="36"/>
                </a:lnTo>
                <a:lnTo>
                  <a:pt x="534" y="36"/>
                </a:lnTo>
                <a:lnTo>
                  <a:pt x="534" y="36"/>
                </a:lnTo>
                <a:lnTo>
                  <a:pt x="536" y="34"/>
                </a:lnTo>
                <a:lnTo>
                  <a:pt x="536" y="34"/>
                </a:lnTo>
                <a:lnTo>
                  <a:pt x="537" y="34"/>
                </a:lnTo>
                <a:lnTo>
                  <a:pt x="537" y="34"/>
                </a:lnTo>
                <a:lnTo>
                  <a:pt x="539" y="34"/>
                </a:lnTo>
                <a:lnTo>
                  <a:pt x="539" y="34"/>
                </a:lnTo>
                <a:lnTo>
                  <a:pt x="541" y="34"/>
                </a:lnTo>
                <a:lnTo>
                  <a:pt x="541" y="32"/>
                </a:lnTo>
                <a:lnTo>
                  <a:pt x="543" y="31"/>
                </a:lnTo>
                <a:lnTo>
                  <a:pt x="543" y="29"/>
                </a:lnTo>
                <a:lnTo>
                  <a:pt x="543" y="29"/>
                </a:lnTo>
                <a:lnTo>
                  <a:pt x="543" y="27"/>
                </a:lnTo>
                <a:lnTo>
                  <a:pt x="543" y="27"/>
                </a:lnTo>
                <a:lnTo>
                  <a:pt x="541" y="26"/>
                </a:lnTo>
                <a:lnTo>
                  <a:pt x="541" y="26"/>
                </a:lnTo>
                <a:lnTo>
                  <a:pt x="541" y="26"/>
                </a:lnTo>
                <a:lnTo>
                  <a:pt x="541" y="24"/>
                </a:lnTo>
                <a:lnTo>
                  <a:pt x="541" y="24"/>
                </a:lnTo>
                <a:lnTo>
                  <a:pt x="541" y="24"/>
                </a:lnTo>
                <a:lnTo>
                  <a:pt x="539" y="21"/>
                </a:lnTo>
                <a:lnTo>
                  <a:pt x="539" y="21"/>
                </a:lnTo>
                <a:lnTo>
                  <a:pt x="537" y="19"/>
                </a:lnTo>
                <a:lnTo>
                  <a:pt x="537" y="19"/>
                </a:lnTo>
                <a:lnTo>
                  <a:pt x="537" y="19"/>
                </a:lnTo>
                <a:lnTo>
                  <a:pt x="537" y="17"/>
                </a:lnTo>
                <a:lnTo>
                  <a:pt x="537" y="17"/>
                </a:lnTo>
                <a:lnTo>
                  <a:pt x="537" y="15"/>
                </a:lnTo>
                <a:lnTo>
                  <a:pt x="536" y="14"/>
                </a:lnTo>
                <a:lnTo>
                  <a:pt x="536" y="14"/>
                </a:lnTo>
                <a:lnTo>
                  <a:pt x="536" y="12"/>
                </a:lnTo>
                <a:lnTo>
                  <a:pt x="536" y="12"/>
                </a:lnTo>
                <a:lnTo>
                  <a:pt x="536" y="10"/>
                </a:lnTo>
                <a:lnTo>
                  <a:pt x="534" y="10"/>
                </a:lnTo>
                <a:lnTo>
                  <a:pt x="534" y="9"/>
                </a:lnTo>
                <a:lnTo>
                  <a:pt x="532" y="9"/>
                </a:lnTo>
                <a:lnTo>
                  <a:pt x="531" y="9"/>
                </a:lnTo>
                <a:lnTo>
                  <a:pt x="531" y="9"/>
                </a:lnTo>
                <a:lnTo>
                  <a:pt x="531" y="9"/>
                </a:lnTo>
                <a:lnTo>
                  <a:pt x="526" y="10"/>
                </a:lnTo>
                <a:lnTo>
                  <a:pt x="526" y="10"/>
                </a:lnTo>
                <a:lnTo>
                  <a:pt x="526" y="10"/>
                </a:lnTo>
                <a:lnTo>
                  <a:pt x="527" y="9"/>
                </a:lnTo>
                <a:lnTo>
                  <a:pt x="529" y="9"/>
                </a:lnTo>
                <a:lnTo>
                  <a:pt x="531" y="7"/>
                </a:lnTo>
                <a:lnTo>
                  <a:pt x="531" y="7"/>
                </a:lnTo>
                <a:lnTo>
                  <a:pt x="532" y="7"/>
                </a:lnTo>
                <a:lnTo>
                  <a:pt x="534" y="7"/>
                </a:lnTo>
                <a:lnTo>
                  <a:pt x="537" y="7"/>
                </a:lnTo>
                <a:lnTo>
                  <a:pt x="539" y="7"/>
                </a:lnTo>
                <a:lnTo>
                  <a:pt x="539" y="5"/>
                </a:lnTo>
                <a:lnTo>
                  <a:pt x="539" y="5"/>
                </a:lnTo>
                <a:lnTo>
                  <a:pt x="539" y="5"/>
                </a:lnTo>
                <a:lnTo>
                  <a:pt x="539" y="4"/>
                </a:lnTo>
                <a:lnTo>
                  <a:pt x="539" y="4"/>
                </a:lnTo>
                <a:lnTo>
                  <a:pt x="539" y="4"/>
                </a:lnTo>
                <a:lnTo>
                  <a:pt x="539" y="2"/>
                </a:lnTo>
                <a:lnTo>
                  <a:pt x="539" y="2"/>
                </a:lnTo>
                <a:lnTo>
                  <a:pt x="539" y="0"/>
                </a:lnTo>
                <a:lnTo>
                  <a:pt x="541" y="0"/>
                </a:lnTo>
                <a:lnTo>
                  <a:pt x="541" y="0"/>
                </a:lnTo>
                <a:lnTo>
                  <a:pt x="541" y="0"/>
                </a:lnTo>
                <a:lnTo>
                  <a:pt x="541" y="2"/>
                </a:lnTo>
                <a:lnTo>
                  <a:pt x="543" y="2"/>
                </a:lnTo>
                <a:lnTo>
                  <a:pt x="544" y="2"/>
                </a:lnTo>
                <a:lnTo>
                  <a:pt x="544" y="2"/>
                </a:lnTo>
                <a:lnTo>
                  <a:pt x="546" y="2"/>
                </a:lnTo>
                <a:lnTo>
                  <a:pt x="546" y="2"/>
                </a:lnTo>
                <a:lnTo>
                  <a:pt x="548" y="5"/>
                </a:lnTo>
                <a:lnTo>
                  <a:pt x="548" y="5"/>
                </a:lnTo>
                <a:lnTo>
                  <a:pt x="549" y="5"/>
                </a:lnTo>
                <a:lnTo>
                  <a:pt x="549" y="7"/>
                </a:lnTo>
                <a:lnTo>
                  <a:pt x="549" y="7"/>
                </a:lnTo>
                <a:lnTo>
                  <a:pt x="549" y="9"/>
                </a:lnTo>
                <a:lnTo>
                  <a:pt x="549" y="9"/>
                </a:lnTo>
                <a:lnTo>
                  <a:pt x="549" y="9"/>
                </a:lnTo>
                <a:lnTo>
                  <a:pt x="548" y="10"/>
                </a:lnTo>
                <a:lnTo>
                  <a:pt x="548" y="10"/>
                </a:lnTo>
                <a:lnTo>
                  <a:pt x="548" y="10"/>
                </a:lnTo>
                <a:lnTo>
                  <a:pt x="548" y="10"/>
                </a:lnTo>
                <a:lnTo>
                  <a:pt x="549" y="12"/>
                </a:lnTo>
                <a:lnTo>
                  <a:pt x="551" y="12"/>
                </a:lnTo>
                <a:lnTo>
                  <a:pt x="551" y="12"/>
                </a:lnTo>
                <a:lnTo>
                  <a:pt x="551" y="14"/>
                </a:lnTo>
                <a:lnTo>
                  <a:pt x="551" y="14"/>
                </a:lnTo>
                <a:lnTo>
                  <a:pt x="551" y="15"/>
                </a:lnTo>
                <a:lnTo>
                  <a:pt x="549" y="19"/>
                </a:lnTo>
                <a:lnTo>
                  <a:pt x="549" y="19"/>
                </a:lnTo>
                <a:lnTo>
                  <a:pt x="549" y="19"/>
                </a:lnTo>
                <a:lnTo>
                  <a:pt x="551" y="21"/>
                </a:lnTo>
                <a:lnTo>
                  <a:pt x="551" y="21"/>
                </a:lnTo>
                <a:lnTo>
                  <a:pt x="553" y="21"/>
                </a:lnTo>
                <a:lnTo>
                  <a:pt x="553" y="24"/>
                </a:lnTo>
                <a:lnTo>
                  <a:pt x="554" y="26"/>
                </a:lnTo>
                <a:lnTo>
                  <a:pt x="554" y="27"/>
                </a:lnTo>
                <a:lnTo>
                  <a:pt x="556" y="27"/>
                </a:lnTo>
                <a:lnTo>
                  <a:pt x="561" y="29"/>
                </a:lnTo>
                <a:lnTo>
                  <a:pt x="561" y="31"/>
                </a:lnTo>
                <a:lnTo>
                  <a:pt x="561" y="31"/>
                </a:lnTo>
                <a:lnTo>
                  <a:pt x="561" y="31"/>
                </a:lnTo>
                <a:lnTo>
                  <a:pt x="563" y="32"/>
                </a:lnTo>
                <a:lnTo>
                  <a:pt x="563" y="32"/>
                </a:lnTo>
                <a:lnTo>
                  <a:pt x="563" y="34"/>
                </a:lnTo>
                <a:lnTo>
                  <a:pt x="563" y="34"/>
                </a:lnTo>
                <a:lnTo>
                  <a:pt x="563" y="36"/>
                </a:lnTo>
                <a:lnTo>
                  <a:pt x="561" y="39"/>
                </a:lnTo>
                <a:lnTo>
                  <a:pt x="561" y="39"/>
                </a:lnTo>
                <a:lnTo>
                  <a:pt x="561" y="39"/>
                </a:lnTo>
                <a:lnTo>
                  <a:pt x="561" y="41"/>
                </a:lnTo>
                <a:lnTo>
                  <a:pt x="564" y="42"/>
                </a:lnTo>
                <a:lnTo>
                  <a:pt x="564" y="42"/>
                </a:lnTo>
                <a:lnTo>
                  <a:pt x="564" y="42"/>
                </a:lnTo>
                <a:lnTo>
                  <a:pt x="566" y="44"/>
                </a:lnTo>
                <a:lnTo>
                  <a:pt x="566" y="44"/>
                </a:lnTo>
                <a:lnTo>
                  <a:pt x="566" y="44"/>
                </a:lnTo>
                <a:lnTo>
                  <a:pt x="564" y="46"/>
                </a:lnTo>
                <a:lnTo>
                  <a:pt x="564" y="47"/>
                </a:lnTo>
                <a:lnTo>
                  <a:pt x="564" y="47"/>
                </a:lnTo>
                <a:lnTo>
                  <a:pt x="564" y="49"/>
                </a:lnTo>
                <a:lnTo>
                  <a:pt x="564" y="49"/>
                </a:lnTo>
                <a:lnTo>
                  <a:pt x="564" y="51"/>
                </a:lnTo>
                <a:lnTo>
                  <a:pt x="563" y="51"/>
                </a:lnTo>
                <a:lnTo>
                  <a:pt x="563" y="51"/>
                </a:lnTo>
                <a:lnTo>
                  <a:pt x="563" y="51"/>
                </a:lnTo>
                <a:lnTo>
                  <a:pt x="561" y="52"/>
                </a:lnTo>
                <a:lnTo>
                  <a:pt x="561" y="52"/>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40" name="Freeform 123">
            <a:extLst>
              <a:ext uri="{FF2B5EF4-FFF2-40B4-BE49-F238E27FC236}">
                <a16:creationId xmlns:a16="http://schemas.microsoft.com/office/drawing/2014/main" id="{E479DB6F-B819-4911-809C-EBD72D866BA3}"/>
              </a:ext>
            </a:extLst>
          </p:cNvPr>
          <p:cNvSpPr>
            <a:spLocks/>
          </p:cNvSpPr>
          <p:nvPr/>
        </p:nvSpPr>
        <p:spPr bwMode="auto">
          <a:xfrm>
            <a:off x="7303871" y="3888402"/>
            <a:ext cx="952979" cy="1613403"/>
          </a:xfrm>
          <a:custGeom>
            <a:avLst/>
            <a:gdLst>
              <a:gd name="T0" fmla="*/ 74 w 987"/>
              <a:gd name="T1" fmla="*/ 57 h 1671"/>
              <a:gd name="T2" fmla="*/ 113 w 987"/>
              <a:gd name="T3" fmla="*/ 112 h 1671"/>
              <a:gd name="T4" fmla="*/ 136 w 987"/>
              <a:gd name="T5" fmla="*/ 117 h 1671"/>
              <a:gd name="T6" fmla="*/ 162 w 987"/>
              <a:gd name="T7" fmla="*/ 65 h 1671"/>
              <a:gd name="T8" fmla="*/ 294 w 987"/>
              <a:gd name="T9" fmla="*/ 123 h 1671"/>
              <a:gd name="T10" fmla="*/ 410 w 987"/>
              <a:gd name="T11" fmla="*/ 124 h 1671"/>
              <a:gd name="T12" fmla="*/ 313 w 987"/>
              <a:gd name="T13" fmla="*/ 255 h 1671"/>
              <a:gd name="T14" fmla="*/ 294 w 987"/>
              <a:gd name="T15" fmla="*/ 319 h 1671"/>
              <a:gd name="T16" fmla="*/ 331 w 987"/>
              <a:gd name="T17" fmla="*/ 371 h 1671"/>
              <a:gd name="T18" fmla="*/ 347 w 987"/>
              <a:gd name="T19" fmla="*/ 410 h 1671"/>
              <a:gd name="T20" fmla="*/ 377 w 987"/>
              <a:gd name="T21" fmla="*/ 434 h 1671"/>
              <a:gd name="T22" fmla="*/ 409 w 987"/>
              <a:gd name="T23" fmla="*/ 460 h 1671"/>
              <a:gd name="T24" fmla="*/ 451 w 987"/>
              <a:gd name="T25" fmla="*/ 487 h 1671"/>
              <a:gd name="T26" fmla="*/ 434 w 987"/>
              <a:gd name="T27" fmla="*/ 565 h 1671"/>
              <a:gd name="T28" fmla="*/ 384 w 987"/>
              <a:gd name="T29" fmla="*/ 654 h 1671"/>
              <a:gd name="T30" fmla="*/ 390 w 987"/>
              <a:gd name="T31" fmla="*/ 748 h 1671"/>
              <a:gd name="T32" fmla="*/ 417 w 987"/>
              <a:gd name="T33" fmla="*/ 810 h 1671"/>
              <a:gd name="T34" fmla="*/ 474 w 987"/>
              <a:gd name="T35" fmla="*/ 790 h 1671"/>
              <a:gd name="T36" fmla="*/ 510 w 987"/>
              <a:gd name="T37" fmla="*/ 770 h 1671"/>
              <a:gd name="T38" fmla="*/ 553 w 987"/>
              <a:gd name="T39" fmla="*/ 802 h 1671"/>
              <a:gd name="T40" fmla="*/ 619 w 987"/>
              <a:gd name="T41" fmla="*/ 817 h 1671"/>
              <a:gd name="T42" fmla="*/ 602 w 987"/>
              <a:gd name="T43" fmla="*/ 881 h 1671"/>
              <a:gd name="T44" fmla="*/ 632 w 987"/>
              <a:gd name="T45" fmla="*/ 938 h 1671"/>
              <a:gd name="T46" fmla="*/ 686 w 987"/>
              <a:gd name="T47" fmla="*/ 940 h 1671"/>
              <a:gd name="T48" fmla="*/ 763 w 987"/>
              <a:gd name="T49" fmla="*/ 914 h 1671"/>
              <a:gd name="T50" fmla="*/ 841 w 987"/>
              <a:gd name="T51" fmla="*/ 878 h 1671"/>
              <a:gd name="T52" fmla="*/ 923 w 987"/>
              <a:gd name="T53" fmla="*/ 908 h 1671"/>
              <a:gd name="T54" fmla="*/ 984 w 987"/>
              <a:gd name="T55" fmla="*/ 926 h 1671"/>
              <a:gd name="T56" fmla="*/ 985 w 987"/>
              <a:gd name="T57" fmla="*/ 985 h 1671"/>
              <a:gd name="T58" fmla="*/ 925 w 987"/>
              <a:gd name="T59" fmla="*/ 1059 h 1671"/>
              <a:gd name="T60" fmla="*/ 908 w 987"/>
              <a:gd name="T61" fmla="*/ 1106 h 1671"/>
              <a:gd name="T62" fmla="*/ 883 w 987"/>
              <a:gd name="T63" fmla="*/ 1106 h 1671"/>
              <a:gd name="T64" fmla="*/ 839 w 987"/>
              <a:gd name="T65" fmla="*/ 1091 h 1671"/>
              <a:gd name="T66" fmla="*/ 743 w 987"/>
              <a:gd name="T67" fmla="*/ 1192 h 1671"/>
              <a:gd name="T68" fmla="*/ 750 w 987"/>
              <a:gd name="T69" fmla="*/ 1258 h 1671"/>
              <a:gd name="T70" fmla="*/ 715 w 987"/>
              <a:gd name="T71" fmla="*/ 1320 h 1671"/>
              <a:gd name="T72" fmla="*/ 711 w 987"/>
              <a:gd name="T73" fmla="*/ 1377 h 1671"/>
              <a:gd name="T74" fmla="*/ 679 w 987"/>
              <a:gd name="T75" fmla="*/ 1412 h 1671"/>
              <a:gd name="T76" fmla="*/ 674 w 987"/>
              <a:gd name="T77" fmla="*/ 1453 h 1671"/>
              <a:gd name="T78" fmla="*/ 705 w 987"/>
              <a:gd name="T79" fmla="*/ 1506 h 1671"/>
              <a:gd name="T80" fmla="*/ 673 w 987"/>
              <a:gd name="T81" fmla="*/ 1511 h 1671"/>
              <a:gd name="T82" fmla="*/ 612 w 987"/>
              <a:gd name="T83" fmla="*/ 1523 h 1671"/>
              <a:gd name="T84" fmla="*/ 585 w 987"/>
              <a:gd name="T85" fmla="*/ 1572 h 1671"/>
              <a:gd name="T86" fmla="*/ 528 w 987"/>
              <a:gd name="T87" fmla="*/ 1648 h 1671"/>
              <a:gd name="T88" fmla="*/ 444 w 987"/>
              <a:gd name="T89" fmla="*/ 1663 h 1671"/>
              <a:gd name="T90" fmla="*/ 452 w 987"/>
              <a:gd name="T91" fmla="*/ 1540 h 1671"/>
              <a:gd name="T92" fmla="*/ 300 w 987"/>
              <a:gd name="T93" fmla="*/ 1353 h 1671"/>
              <a:gd name="T94" fmla="*/ 315 w 987"/>
              <a:gd name="T95" fmla="*/ 1278 h 1671"/>
              <a:gd name="T96" fmla="*/ 278 w 987"/>
              <a:gd name="T97" fmla="*/ 1234 h 1671"/>
              <a:gd name="T98" fmla="*/ 305 w 987"/>
              <a:gd name="T99" fmla="*/ 1145 h 1671"/>
              <a:gd name="T100" fmla="*/ 286 w 987"/>
              <a:gd name="T101" fmla="*/ 982 h 1671"/>
              <a:gd name="T102" fmla="*/ 145 w 987"/>
              <a:gd name="T103" fmla="*/ 763 h 1671"/>
              <a:gd name="T104" fmla="*/ 111 w 987"/>
              <a:gd name="T105" fmla="*/ 651 h 1671"/>
              <a:gd name="T106" fmla="*/ 143 w 987"/>
              <a:gd name="T107" fmla="*/ 583 h 1671"/>
              <a:gd name="T108" fmla="*/ 138 w 987"/>
              <a:gd name="T109" fmla="*/ 519 h 1671"/>
              <a:gd name="T110" fmla="*/ 168 w 987"/>
              <a:gd name="T111" fmla="*/ 449 h 1671"/>
              <a:gd name="T112" fmla="*/ 126 w 987"/>
              <a:gd name="T113" fmla="*/ 395 h 1671"/>
              <a:gd name="T114" fmla="*/ 110 w 987"/>
              <a:gd name="T115" fmla="*/ 338 h 1671"/>
              <a:gd name="T116" fmla="*/ 59 w 987"/>
              <a:gd name="T117" fmla="*/ 260 h 1671"/>
              <a:gd name="T118" fmla="*/ 51 w 987"/>
              <a:gd name="T119" fmla="*/ 178 h 1671"/>
              <a:gd name="T120" fmla="*/ 26 w 987"/>
              <a:gd name="T121" fmla="*/ 99 h 1671"/>
              <a:gd name="T122" fmla="*/ 5 w 987"/>
              <a:gd name="T123" fmla="*/ 52 h 1671"/>
              <a:gd name="T124" fmla="*/ 44 w 987"/>
              <a:gd name="T125" fmla="*/ 5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7" h="1671">
                <a:moveTo>
                  <a:pt x="64" y="25"/>
                </a:moveTo>
                <a:lnTo>
                  <a:pt x="66" y="25"/>
                </a:lnTo>
                <a:lnTo>
                  <a:pt x="66" y="27"/>
                </a:lnTo>
                <a:lnTo>
                  <a:pt x="68" y="27"/>
                </a:lnTo>
                <a:lnTo>
                  <a:pt x="68" y="28"/>
                </a:lnTo>
                <a:lnTo>
                  <a:pt x="68" y="28"/>
                </a:lnTo>
                <a:lnTo>
                  <a:pt x="69" y="30"/>
                </a:lnTo>
                <a:lnTo>
                  <a:pt x="71" y="33"/>
                </a:lnTo>
                <a:lnTo>
                  <a:pt x="71" y="35"/>
                </a:lnTo>
                <a:lnTo>
                  <a:pt x="71" y="35"/>
                </a:lnTo>
                <a:lnTo>
                  <a:pt x="71" y="37"/>
                </a:lnTo>
                <a:lnTo>
                  <a:pt x="69" y="37"/>
                </a:lnTo>
                <a:lnTo>
                  <a:pt x="69" y="38"/>
                </a:lnTo>
                <a:lnTo>
                  <a:pt x="69" y="38"/>
                </a:lnTo>
                <a:lnTo>
                  <a:pt x="68" y="38"/>
                </a:lnTo>
                <a:lnTo>
                  <a:pt x="68" y="40"/>
                </a:lnTo>
                <a:lnTo>
                  <a:pt x="68" y="40"/>
                </a:lnTo>
                <a:lnTo>
                  <a:pt x="66" y="40"/>
                </a:lnTo>
                <a:lnTo>
                  <a:pt x="66" y="42"/>
                </a:lnTo>
                <a:lnTo>
                  <a:pt x="64" y="42"/>
                </a:lnTo>
                <a:lnTo>
                  <a:pt x="64" y="42"/>
                </a:lnTo>
                <a:lnTo>
                  <a:pt x="63" y="42"/>
                </a:lnTo>
                <a:lnTo>
                  <a:pt x="64" y="42"/>
                </a:lnTo>
                <a:lnTo>
                  <a:pt x="64" y="43"/>
                </a:lnTo>
                <a:lnTo>
                  <a:pt x="64" y="43"/>
                </a:lnTo>
                <a:lnTo>
                  <a:pt x="64" y="43"/>
                </a:lnTo>
                <a:lnTo>
                  <a:pt x="63" y="43"/>
                </a:lnTo>
                <a:lnTo>
                  <a:pt x="61" y="43"/>
                </a:lnTo>
                <a:lnTo>
                  <a:pt x="61" y="43"/>
                </a:lnTo>
                <a:lnTo>
                  <a:pt x="61" y="43"/>
                </a:lnTo>
                <a:lnTo>
                  <a:pt x="61" y="45"/>
                </a:lnTo>
                <a:lnTo>
                  <a:pt x="61" y="47"/>
                </a:lnTo>
                <a:lnTo>
                  <a:pt x="61" y="47"/>
                </a:lnTo>
                <a:lnTo>
                  <a:pt x="61" y="49"/>
                </a:lnTo>
                <a:lnTo>
                  <a:pt x="61" y="49"/>
                </a:lnTo>
                <a:lnTo>
                  <a:pt x="61" y="49"/>
                </a:lnTo>
                <a:lnTo>
                  <a:pt x="61" y="50"/>
                </a:lnTo>
                <a:lnTo>
                  <a:pt x="61" y="50"/>
                </a:lnTo>
                <a:lnTo>
                  <a:pt x="61" y="52"/>
                </a:lnTo>
                <a:lnTo>
                  <a:pt x="63" y="52"/>
                </a:lnTo>
                <a:lnTo>
                  <a:pt x="63" y="52"/>
                </a:lnTo>
                <a:lnTo>
                  <a:pt x="63" y="50"/>
                </a:lnTo>
                <a:lnTo>
                  <a:pt x="63" y="50"/>
                </a:lnTo>
                <a:lnTo>
                  <a:pt x="64" y="50"/>
                </a:lnTo>
                <a:lnTo>
                  <a:pt x="64" y="50"/>
                </a:lnTo>
                <a:lnTo>
                  <a:pt x="64" y="50"/>
                </a:lnTo>
                <a:lnTo>
                  <a:pt x="64" y="50"/>
                </a:lnTo>
                <a:lnTo>
                  <a:pt x="66" y="50"/>
                </a:lnTo>
                <a:lnTo>
                  <a:pt x="66" y="50"/>
                </a:lnTo>
                <a:lnTo>
                  <a:pt x="66" y="50"/>
                </a:lnTo>
                <a:lnTo>
                  <a:pt x="66" y="50"/>
                </a:lnTo>
                <a:lnTo>
                  <a:pt x="66" y="49"/>
                </a:lnTo>
                <a:lnTo>
                  <a:pt x="69" y="50"/>
                </a:lnTo>
                <a:lnTo>
                  <a:pt x="69" y="49"/>
                </a:lnTo>
                <a:lnTo>
                  <a:pt x="71" y="50"/>
                </a:lnTo>
                <a:lnTo>
                  <a:pt x="71" y="50"/>
                </a:lnTo>
                <a:lnTo>
                  <a:pt x="71" y="50"/>
                </a:lnTo>
                <a:lnTo>
                  <a:pt x="71" y="54"/>
                </a:lnTo>
                <a:lnTo>
                  <a:pt x="71" y="54"/>
                </a:lnTo>
                <a:lnTo>
                  <a:pt x="71" y="54"/>
                </a:lnTo>
                <a:lnTo>
                  <a:pt x="71" y="55"/>
                </a:lnTo>
                <a:lnTo>
                  <a:pt x="71" y="55"/>
                </a:lnTo>
                <a:lnTo>
                  <a:pt x="71" y="57"/>
                </a:lnTo>
                <a:lnTo>
                  <a:pt x="71" y="57"/>
                </a:lnTo>
                <a:lnTo>
                  <a:pt x="71" y="59"/>
                </a:lnTo>
                <a:lnTo>
                  <a:pt x="73" y="59"/>
                </a:lnTo>
                <a:lnTo>
                  <a:pt x="73" y="59"/>
                </a:lnTo>
                <a:lnTo>
                  <a:pt x="74" y="57"/>
                </a:lnTo>
                <a:lnTo>
                  <a:pt x="74" y="57"/>
                </a:lnTo>
                <a:lnTo>
                  <a:pt x="74" y="57"/>
                </a:lnTo>
                <a:lnTo>
                  <a:pt x="76" y="59"/>
                </a:lnTo>
                <a:lnTo>
                  <a:pt x="76" y="59"/>
                </a:lnTo>
                <a:lnTo>
                  <a:pt x="76" y="59"/>
                </a:lnTo>
                <a:lnTo>
                  <a:pt x="76" y="60"/>
                </a:lnTo>
                <a:lnTo>
                  <a:pt x="76" y="60"/>
                </a:lnTo>
                <a:lnTo>
                  <a:pt x="76" y="60"/>
                </a:lnTo>
                <a:lnTo>
                  <a:pt x="74" y="62"/>
                </a:lnTo>
                <a:lnTo>
                  <a:pt x="74" y="64"/>
                </a:lnTo>
                <a:lnTo>
                  <a:pt x="74" y="64"/>
                </a:lnTo>
                <a:lnTo>
                  <a:pt x="74" y="65"/>
                </a:lnTo>
                <a:lnTo>
                  <a:pt x="74" y="65"/>
                </a:lnTo>
                <a:lnTo>
                  <a:pt x="76" y="67"/>
                </a:lnTo>
                <a:lnTo>
                  <a:pt x="76" y="67"/>
                </a:lnTo>
                <a:lnTo>
                  <a:pt x="78" y="69"/>
                </a:lnTo>
                <a:lnTo>
                  <a:pt x="78" y="69"/>
                </a:lnTo>
                <a:lnTo>
                  <a:pt x="79" y="69"/>
                </a:lnTo>
                <a:lnTo>
                  <a:pt x="81" y="69"/>
                </a:lnTo>
                <a:lnTo>
                  <a:pt x="81" y="69"/>
                </a:lnTo>
                <a:lnTo>
                  <a:pt x="81" y="70"/>
                </a:lnTo>
                <a:lnTo>
                  <a:pt x="83" y="70"/>
                </a:lnTo>
                <a:lnTo>
                  <a:pt x="83" y="72"/>
                </a:lnTo>
                <a:lnTo>
                  <a:pt x="84" y="74"/>
                </a:lnTo>
                <a:lnTo>
                  <a:pt x="84" y="75"/>
                </a:lnTo>
                <a:lnTo>
                  <a:pt x="84" y="75"/>
                </a:lnTo>
                <a:lnTo>
                  <a:pt x="84" y="77"/>
                </a:lnTo>
                <a:lnTo>
                  <a:pt x="84" y="77"/>
                </a:lnTo>
                <a:lnTo>
                  <a:pt x="84" y="79"/>
                </a:lnTo>
                <a:lnTo>
                  <a:pt x="86" y="80"/>
                </a:lnTo>
                <a:lnTo>
                  <a:pt x="86" y="82"/>
                </a:lnTo>
                <a:lnTo>
                  <a:pt x="86" y="84"/>
                </a:lnTo>
                <a:lnTo>
                  <a:pt x="86" y="84"/>
                </a:lnTo>
                <a:lnTo>
                  <a:pt x="86" y="86"/>
                </a:lnTo>
                <a:lnTo>
                  <a:pt x="86" y="89"/>
                </a:lnTo>
                <a:lnTo>
                  <a:pt x="86" y="89"/>
                </a:lnTo>
                <a:lnTo>
                  <a:pt x="86" y="91"/>
                </a:lnTo>
                <a:lnTo>
                  <a:pt x="86" y="91"/>
                </a:lnTo>
                <a:lnTo>
                  <a:pt x="86" y="92"/>
                </a:lnTo>
                <a:lnTo>
                  <a:pt x="86" y="92"/>
                </a:lnTo>
                <a:lnTo>
                  <a:pt x="88" y="92"/>
                </a:lnTo>
                <a:lnTo>
                  <a:pt x="88" y="92"/>
                </a:lnTo>
                <a:lnTo>
                  <a:pt x="89" y="91"/>
                </a:lnTo>
                <a:lnTo>
                  <a:pt x="89" y="91"/>
                </a:lnTo>
                <a:lnTo>
                  <a:pt x="91" y="91"/>
                </a:lnTo>
                <a:lnTo>
                  <a:pt x="94" y="92"/>
                </a:lnTo>
                <a:lnTo>
                  <a:pt x="94" y="91"/>
                </a:lnTo>
                <a:lnTo>
                  <a:pt x="96" y="91"/>
                </a:lnTo>
                <a:lnTo>
                  <a:pt x="98" y="92"/>
                </a:lnTo>
                <a:lnTo>
                  <a:pt x="100" y="92"/>
                </a:lnTo>
                <a:lnTo>
                  <a:pt x="103" y="96"/>
                </a:lnTo>
                <a:lnTo>
                  <a:pt x="103" y="97"/>
                </a:lnTo>
                <a:lnTo>
                  <a:pt x="105" y="101"/>
                </a:lnTo>
                <a:lnTo>
                  <a:pt x="105" y="101"/>
                </a:lnTo>
                <a:lnTo>
                  <a:pt x="105" y="102"/>
                </a:lnTo>
                <a:lnTo>
                  <a:pt x="105" y="104"/>
                </a:lnTo>
                <a:lnTo>
                  <a:pt x="106" y="106"/>
                </a:lnTo>
                <a:lnTo>
                  <a:pt x="106" y="106"/>
                </a:lnTo>
                <a:lnTo>
                  <a:pt x="106" y="106"/>
                </a:lnTo>
                <a:lnTo>
                  <a:pt x="111" y="107"/>
                </a:lnTo>
                <a:lnTo>
                  <a:pt x="113" y="109"/>
                </a:lnTo>
                <a:lnTo>
                  <a:pt x="113" y="109"/>
                </a:lnTo>
                <a:lnTo>
                  <a:pt x="113" y="109"/>
                </a:lnTo>
                <a:lnTo>
                  <a:pt x="113" y="109"/>
                </a:lnTo>
                <a:lnTo>
                  <a:pt x="113" y="111"/>
                </a:lnTo>
                <a:lnTo>
                  <a:pt x="113" y="111"/>
                </a:lnTo>
                <a:lnTo>
                  <a:pt x="113" y="112"/>
                </a:lnTo>
                <a:lnTo>
                  <a:pt x="113" y="112"/>
                </a:lnTo>
                <a:lnTo>
                  <a:pt x="113" y="112"/>
                </a:lnTo>
                <a:lnTo>
                  <a:pt x="113" y="114"/>
                </a:lnTo>
                <a:lnTo>
                  <a:pt x="113" y="114"/>
                </a:lnTo>
                <a:lnTo>
                  <a:pt x="111" y="114"/>
                </a:lnTo>
                <a:lnTo>
                  <a:pt x="111" y="114"/>
                </a:lnTo>
                <a:lnTo>
                  <a:pt x="111" y="114"/>
                </a:lnTo>
                <a:lnTo>
                  <a:pt x="111" y="116"/>
                </a:lnTo>
                <a:lnTo>
                  <a:pt x="111" y="116"/>
                </a:lnTo>
                <a:lnTo>
                  <a:pt x="111" y="116"/>
                </a:lnTo>
                <a:lnTo>
                  <a:pt x="111" y="117"/>
                </a:lnTo>
                <a:lnTo>
                  <a:pt x="111" y="119"/>
                </a:lnTo>
                <a:lnTo>
                  <a:pt x="113" y="119"/>
                </a:lnTo>
                <a:lnTo>
                  <a:pt x="113" y="121"/>
                </a:lnTo>
                <a:lnTo>
                  <a:pt x="113" y="123"/>
                </a:lnTo>
                <a:lnTo>
                  <a:pt x="113" y="123"/>
                </a:lnTo>
                <a:lnTo>
                  <a:pt x="113" y="124"/>
                </a:lnTo>
                <a:lnTo>
                  <a:pt x="115" y="124"/>
                </a:lnTo>
                <a:lnTo>
                  <a:pt x="116" y="124"/>
                </a:lnTo>
                <a:lnTo>
                  <a:pt x="118" y="124"/>
                </a:lnTo>
                <a:lnTo>
                  <a:pt x="118" y="124"/>
                </a:lnTo>
                <a:lnTo>
                  <a:pt x="118" y="124"/>
                </a:lnTo>
                <a:lnTo>
                  <a:pt x="120" y="124"/>
                </a:lnTo>
                <a:lnTo>
                  <a:pt x="120" y="124"/>
                </a:lnTo>
                <a:lnTo>
                  <a:pt x="123" y="129"/>
                </a:lnTo>
                <a:lnTo>
                  <a:pt x="123" y="129"/>
                </a:lnTo>
                <a:lnTo>
                  <a:pt x="123" y="129"/>
                </a:lnTo>
                <a:lnTo>
                  <a:pt x="123" y="131"/>
                </a:lnTo>
                <a:lnTo>
                  <a:pt x="123" y="134"/>
                </a:lnTo>
                <a:lnTo>
                  <a:pt x="123" y="134"/>
                </a:lnTo>
                <a:lnTo>
                  <a:pt x="123" y="134"/>
                </a:lnTo>
                <a:lnTo>
                  <a:pt x="123" y="136"/>
                </a:lnTo>
                <a:lnTo>
                  <a:pt x="123" y="136"/>
                </a:lnTo>
                <a:lnTo>
                  <a:pt x="123" y="136"/>
                </a:lnTo>
                <a:lnTo>
                  <a:pt x="123" y="138"/>
                </a:lnTo>
                <a:lnTo>
                  <a:pt x="125" y="138"/>
                </a:lnTo>
                <a:lnTo>
                  <a:pt x="126" y="139"/>
                </a:lnTo>
                <a:lnTo>
                  <a:pt x="130" y="139"/>
                </a:lnTo>
                <a:lnTo>
                  <a:pt x="130" y="139"/>
                </a:lnTo>
                <a:lnTo>
                  <a:pt x="130" y="139"/>
                </a:lnTo>
                <a:lnTo>
                  <a:pt x="130" y="139"/>
                </a:lnTo>
                <a:lnTo>
                  <a:pt x="131" y="138"/>
                </a:lnTo>
                <a:lnTo>
                  <a:pt x="133" y="138"/>
                </a:lnTo>
                <a:lnTo>
                  <a:pt x="133" y="138"/>
                </a:lnTo>
                <a:lnTo>
                  <a:pt x="133" y="136"/>
                </a:lnTo>
                <a:lnTo>
                  <a:pt x="133" y="136"/>
                </a:lnTo>
                <a:lnTo>
                  <a:pt x="135" y="134"/>
                </a:lnTo>
                <a:lnTo>
                  <a:pt x="138" y="133"/>
                </a:lnTo>
                <a:lnTo>
                  <a:pt x="138" y="133"/>
                </a:lnTo>
                <a:lnTo>
                  <a:pt x="138" y="133"/>
                </a:lnTo>
                <a:lnTo>
                  <a:pt x="138" y="131"/>
                </a:lnTo>
                <a:lnTo>
                  <a:pt x="138" y="129"/>
                </a:lnTo>
                <a:lnTo>
                  <a:pt x="138" y="129"/>
                </a:lnTo>
                <a:lnTo>
                  <a:pt x="142" y="128"/>
                </a:lnTo>
                <a:lnTo>
                  <a:pt x="142" y="128"/>
                </a:lnTo>
                <a:lnTo>
                  <a:pt x="143" y="126"/>
                </a:lnTo>
                <a:lnTo>
                  <a:pt x="143" y="126"/>
                </a:lnTo>
                <a:lnTo>
                  <a:pt x="142" y="124"/>
                </a:lnTo>
                <a:lnTo>
                  <a:pt x="142" y="124"/>
                </a:lnTo>
                <a:lnTo>
                  <a:pt x="136" y="124"/>
                </a:lnTo>
                <a:lnTo>
                  <a:pt x="135" y="124"/>
                </a:lnTo>
                <a:lnTo>
                  <a:pt x="135" y="123"/>
                </a:lnTo>
                <a:lnTo>
                  <a:pt x="135" y="123"/>
                </a:lnTo>
                <a:lnTo>
                  <a:pt x="135" y="121"/>
                </a:lnTo>
                <a:lnTo>
                  <a:pt x="135" y="121"/>
                </a:lnTo>
                <a:lnTo>
                  <a:pt x="135" y="121"/>
                </a:lnTo>
                <a:lnTo>
                  <a:pt x="135" y="119"/>
                </a:lnTo>
                <a:lnTo>
                  <a:pt x="135" y="117"/>
                </a:lnTo>
                <a:lnTo>
                  <a:pt x="136" y="117"/>
                </a:lnTo>
                <a:lnTo>
                  <a:pt x="136" y="117"/>
                </a:lnTo>
                <a:lnTo>
                  <a:pt x="136" y="117"/>
                </a:lnTo>
                <a:lnTo>
                  <a:pt x="138" y="117"/>
                </a:lnTo>
                <a:lnTo>
                  <a:pt x="138" y="117"/>
                </a:lnTo>
                <a:lnTo>
                  <a:pt x="138" y="116"/>
                </a:lnTo>
                <a:lnTo>
                  <a:pt x="138" y="116"/>
                </a:lnTo>
                <a:lnTo>
                  <a:pt x="138" y="114"/>
                </a:lnTo>
                <a:lnTo>
                  <a:pt x="138" y="114"/>
                </a:lnTo>
                <a:lnTo>
                  <a:pt x="138" y="114"/>
                </a:lnTo>
                <a:lnTo>
                  <a:pt x="140" y="112"/>
                </a:lnTo>
                <a:lnTo>
                  <a:pt x="142" y="111"/>
                </a:lnTo>
                <a:lnTo>
                  <a:pt x="142" y="111"/>
                </a:lnTo>
                <a:lnTo>
                  <a:pt x="142" y="111"/>
                </a:lnTo>
                <a:lnTo>
                  <a:pt x="142" y="109"/>
                </a:lnTo>
                <a:lnTo>
                  <a:pt x="142" y="109"/>
                </a:lnTo>
                <a:lnTo>
                  <a:pt x="142" y="107"/>
                </a:lnTo>
                <a:lnTo>
                  <a:pt x="142" y="107"/>
                </a:lnTo>
                <a:lnTo>
                  <a:pt x="142" y="106"/>
                </a:lnTo>
                <a:lnTo>
                  <a:pt x="148" y="104"/>
                </a:lnTo>
                <a:lnTo>
                  <a:pt x="148" y="102"/>
                </a:lnTo>
                <a:lnTo>
                  <a:pt x="148" y="102"/>
                </a:lnTo>
                <a:lnTo>
                  <a:pt x="148" y="102"/>
                </a:lnTo>
                <a:lnTo>
                  <a:pt x="148" y="101"/>
                </a:lnTo>
                <a:lnTo>
                  <a:pt x="148" y="101"/>
                </a:lnTo>
                <a:lnTo>
                  <a:pt x="148" y="101"/>
                </a:lnTo>
                <a:lnTo>
                  <a:pt x="148" y="101"/>
                </a:lnTo>
                <a:lnTo>
                  <a:pt x="150" y="102"/>
                </a:lnTo>
                <a:lnTo>
                  <a:pt x="150" y="102"/>
                </a:lnTo>
                <a:lnTo>
                  <a:pt x="150" y="102"/>
                </a:lnTo>
                <a:lnTo>
                  <a:pt x="152" y="102"/>
                </a:lnTo>
                <a:lnTo>
                  <a:pt x="152" y="102"/>
                </a:lnTo>
                <a:lnTo>
                  <a:pt x="152" y="101"/>
                </a:lnTo>
                <a:lnTo>
                  <a:pt x="153" y="99"/>
                </a:lnTo>
                <a:lnTo>
                  <a:pt x="153" y="99"/>
                </a:lnTo>
                <a:lnTo>
                  <a:pt x="155" y="96"/>
                </a:lnTo>
                <a:lnTo>
                  <a:pt x="155" y="94"/>
                </a:lnTo>
                <a:lnTo>
                  <a:pt x="155" y="94"/>
                </a:lnTo>
                <a:lnTo>
                  <a:pt x="153" y="92"/>
                </a:lnTo>
                <a:lnTo>
                  <a:pt x="153" y="92"/>
                </a:lnTo>
                <a:lnTo>
                  <a:pt x="153" y="92"/>
                </a:lnTo>
                <a:lnTo>
                  <a:pt x="152" y="92"/>
                </a:lnTo>
                <a:lnTo>
                  <a:pt x="152" y="92"/>
                </a:lnTo>
                <a:lnTo>
                  <a:pt x="152" y="94"/>
                </a:lnTo>
                <a:lnTo>
                  <a:pt x="150" y="92"/>
                </a:lnTo>
                <a:lnTo>
                  <a:pt x="150" y="92"/>
                </a:lnTo>
                <a:lnTo>
                  <a:pt x="150" y="92"/>
                </a:lnTo>
                <a:lnTo>
                  <a:pt x="150" y="91"/>
                </a:lnTo>
                <a:lnTo>
                  <a:pt x="148" y="89"/>
                </a:lnTo>
                <a:lnTo>
                  <a:pt x="147" y="87"/>
                </a:lnTo>
                <a:lnTo>
                  <a:pt x="147" y="87"/>
                </a:lnTo>
                <a:lnTo>
                  <a:pt x="145" y="86"/>
                </a:lnTo>
                <a:lnTo>
                  <a:pt x="145" y="86"/>
                </a:lnTo>
                <a:lnTo>
                  <a:pt x="147" y="86"/>
                </a:lnTo>
                <a:lnTo>
                  <a:pt x="147" y="86"/>
                </a:lnTo>
                <a:lnTo>
                  <a:pt x="150" y="84"/>
                </a:lnTo>
                <a:lnTo>
                  <a:pt x="150" y="84"/>
                </a:lnTo>
                <a:lnTo>
                  <a:pt x="150" y="82"/>
                </a:lnTo>
                <a:lnTo>
                  <a:pt x="152" y="80"/>
                </a:lnTo>
                <a:lnTo>
                  <a:pt x="152" y="80"/>
                </a:lnTo>
                <a:lnTo>
                  <a:pt x="153" y="79"/>
                </a:lnTo>
                <a:lnTo>
                  <a:pt x="155" y="75"/>
                </a:lnTo>
                <a:lnTo>
                  <a:pt x="155" y="75"/>
                </a:lnTo>
                <a:lnTo>
                  <a:pt x="155" y="75"/>
                </a:lnTo>
                <a:lnTo>
                  <a:pt x="158" y="74"/>
                </a:lnTo>
                <a:lnTo>
                  <a:pt x="158" y="74"/>
                </a:lnTo>
                <a:lnTo>
                  <a:pt x="158" y="72"/>
                </a:lnTo>
                <a:lnTo>
                  <a:pt x="162" y="67"/>
                </a:lnTo>
                <a:lnTo>
                  <a:pt x="162" y="65"/>
                </a:lnTo>
                <a:lnTo>
                  <a:pt x="163" y="65"/>
                </a:lnTo>
                <a:lnTo>
                  <a:pt x="165" y="64"/>
                </a:lnTo>
                <a:lnTo>
                  <a:pt x="167" y="60"/>
                </a:lnTo>
                <a:lnTo>
                  <a:pt x="167" y="60"/>
                </a:lnTo>
                <a:lnTo>
                  <a:pt x="168" y="60"/>
                </a:lnTo>
                <a:lnTo>
                  <a:pt x="168" y="60"/>
                </a:lnTo>
                <a:lnTo>
                  <a:pt x="170" y="59"/>
                </a:lnTo>
                <a:lnTo>
                  <a:pt x="170" y="57"/>
                </a:lnTo>
                <a:lnTo>
                  <a:pt x="170" y="55"/>
                </a:lnTo>
                <a:lnTo>
                  <a:pt x="170" y="55"/>
                </a:lnTo>
                <a:lnTo>
                  <a:pt x="170" y="55"/>
                </a:lnTo>
                <a:lnTo>
                  <a:pt x="170" y="54"/>
                </a:lnTo>
                <a:lnTo>
                  <a:pt x="170" y="52"/>
                </a:lnTo>
                <a:lnTo>
                  <a:pt x="170" y="52"/>
                </a:lnTo>
                <a:lnTo>
                  <a:pt x="172" y="47"/>
                </a:lnTo>
                <a:lnTo>
                  <a:pt x="172" y="45"/>
                </a:lnTo>
                <a:lnTo>
                  <a:pt x="173" y="43"/>
                </a:lnTo>
                <a:lnTo>
                  <a:pt x="199" y="40"/>
                </a:lnTo>
                <a:lnTo>
                  <a:pt x="205" y="42"/>
                </a:lnTo>
                <a:lnTo>
                  <a:pt x="205" y="42"/>
                </a:lnTo>
                <a:lnTo>
                  <a:pt x="205" y="42"/>
                </a:lnTo>
                <a:lnTo>
                  <a:pt x="207" y="43"/>
                </a:lnTo>
                <a:lnTo>
                  <a:pt x="207" y="47"/>
                </a:lnTo>
                <a:lnTo>
                  <a:pt x="207" y="47"/>
                </a:lnTo>
                <a:lnTo>
                  <a:pt x="207" y="49"/>
                </a:lnTo>
                <a:lnTo>
                  <a:pt x="207" y="49"/>
                </a:lnTo>
                <a:lnTo>
                  <a:pt x="207" y="50"/>
                </a:lnTo>
                <a:lnTo>
                  <a:pt x="207" y="52"/>
                </a:lnTo>
                <a:lnTo>
                  <a:pt x="209" y="54"/>
                </a:lnTo>
                <a:lnTo>
                  <a:pt x="209" y="55"/>
                </a:lnTo>
                <a:lnTo>
                  <a:pt x="214" y="82"/>
                </a:lnTo>
                <a:lnTo>
                  <a:pt x="215" y="91"/>
                </a:lnTo>
                <a:lnTo>
                  <a:pt x="215" y="91"/>
                </a:lnTo>
                <a:lnTo>
                  <a:pt x="215" y="91"/>
                </a:lnTo>
                <a:lnTo>
                  <a:pt x="215" y="92"/>
                </a:lnTo>
                <a:lnTo>
                  <a:pt x="215" y="92"/>
                </a:lnTo>
                <a:lnTo>
                  <a:pt x="219" y="99"/>
                </a:lnTo>
                <a:lnTo>
                  <a:pt x="221" y="101"/>
                </a:lnTo>
                <a:lnTo>
                  <a:pt x="239" y="129"/>
                </a:lnTo>
                <a:lnTo>
                  <a:pt x="241" y="129"/>
                </a:lnTo>
                <a:lnTo>
                  <a:pt x="242" y="131"/>
                </a:lnTo>
                <a:lnTo>
                  <a:pt x="263" y="126"/>
                </a:lnTo>
                <a:lnTo>
                  <a:pt x="263" y="124"/>
                </a:lnTo>
                <a:lnTo>
                  <a:pt x="263" y="124"/>
                </a:lnTo>
                <a:lnTo>
                  <a:pt x="264" y="124"/>
                </a:lnTo>
                <a:lnTo>
                  <a:pt x="264" y="121"/>
                </a:lnTo>
                <a:lnTo>
                  <a:pt x="264" y="119"/>
                </a:lnTo>
                <a:lnTo>
                  <a:pt x="264" y="119"/>
                </a:lnTo>
                <a:lnTo>
                  <a:pt x="264" y="119"/>
                </a:lnTo>
                <a:lnTo>
                  <a:pt x="266" y="117"/>
                </a:lnTo>
                <a:lnTo>
                  <a:pt x="266" y="117"/>
                </a:lnTo>
                <a:lnTo>
                  <a:pt x="268" y="117"/>
                </a:lnTo>
                <a:lnTo>
                  <a:pt x="268" y="117"/>
                </a:lnTo>
                <a:lnTo>
                  <a:pt x="268" y="117"/>
                </a:lnTo>
                <a:lnTo>
                  <a:pt x="269" y="117"/>
                </a:lnTo>
                <a:lnTo>
                  <a:pt x="269" y="117"/>
                </a:lnTo>
                <a:lnTo>
                  <a:pt x="269" y="119"/>
                </a:lnTo>
                <a:lnTo>
                  <a:pt x="269" y="119"/>
                </a:lnTo>
                <a:lnTo>
                  <a:pt x="271" y="119"/>
                </a:lnTo>
                <a:lnTo>
                  <a:pt x="271" y="121"/>
                </a:lnTo>
                <a:lnTo>
                  <a:pt x="283" y="117"/>
                </a:lnTo>
                <a:lnTo>
                  <a:pt x="284" y="117"/>
                </a:lnTo>
                <a:lnTo>
                  <a:pt x="288" y="119"/>
                </a:lnTo>
                <a:lnTo>
                  <a:pt x="289" y="121"/>
                </a:lnTo>
                <a:lnTo>
                  <a:pt x="291" y="123"/>
                </a:lnTo>
                <a:lnTo>
                  <a:pt x="291" y="123"/>
                </a:lnTo>
                <a:lnTo>
                  <a:pt x="293" y="123"/>
                </a:lnTo>
                <a:lnTo>
                  <a:pt x="294" y="123"/>
                </a:lnTo>
                <a:lnTo>
                  <a:pt x="308" y="126"/>
                </a:lnTo>
                <a:lnTo>
                  <a:pt x="310" y="126"/>
                </a:lnTo>
                <a:lnTo>
                  <a:pt x="313" y="124"/>
                </a:lnTo>
                <a:lnTo>
                  <a:pt x="315" y="123"/>
                </a:lnTo>
                <a:lnTo>
                  <a:pt x="316" y="121"/>
                </a:lnTo>
                <a:lnTo>
                  <a:pt x="316" y="121"/>
                </a:lnTo>
                <a:lnTo>
                  <a:pt x="318" y="116"/>
                </a:lnTo>
                <a:lnTo>
                  <a:pt x="318" y="114"/>
                </a:lnTo>
                <a:lnTo>
                  <a:pt x="320" y="109"/>
                </a:lnTo>
                <a:lnTo>
                  <a:pt x="321" y="109"/>
                </a:lnTo>
                <a:lnTo>
                  <a:pt x="321" y="107"/>
                </a:lnTo>
                <a:lnTo>
                  <a:pt x="323" y="107"/>
                </a:lnTo>
                <a:lnTo>
                  <a:pt x="325" y="107"/>
                </a:lnTo>
                <a:lnTo>
                  <a:pt x="325" y="107"/>
                </a:lnTo>
                <a:lnTo>
                  <a:pt x="325" y="107"/>
                </a:lnTo>
                <a:lnTo>
                  <a:pt x="325" y="109"/>
                </a:lnTo>
                <a:lnTo>
                  <a:pt x="325" y="111"/>
                </a:lnTo>
                <a:lnTo>
                  <a:pt x="325" y="111"/>
                </a:lnTo>
                <a:lnTo>
                  <a:pt x="328" y="112"/>
                </a:lnTo>
                <a:lnTo>
                  <a:pt x="328" y="112"/>
                </a:lnTo>
                <a:lnTo>
                  <a:pt x="330" y="114"/>
                </a:lnTo>
                <a:lnTo>
                  <a:pt x="330" y="114"/>
                </a:lnTo>
                <a:lnTo>
                  <a:pt x="330" y="114"/>
                </a:lnTo>
                <a:lnTo>
                  <a:pt x="330" y="116"/>
                </a:lnTo>
                <a:lnTo>
                  <a:pt x="330" y="116"/>
                </a:lnTo>
                <a:lnTo>
                  <a:pt x="330" y="117"/>
                </a:lnTo>
                <a:lnTo>
                  <a:pt x="330" y="119"/>
                </a:lnTo>
                <a:lnTo>
                  <a:pt x="330" y="119"/>
                </a:lnTo>
                <a:lnTo>
                  <a:pt x="330" y="119"/>
                </a:lnTo>
                <a:lnTo>
                  <a:pt x="330" y="121"/>
                </a:lnTo>
                <a:lnTo>
                  <a:pt x="331" y="121"/>
                </a:lnTo>
                <a:lnTo>
                  <a:pt x="331" y="121"/>
                </a:lnTo>
                <a:lnTo>
                  <a:pt x="333" y="123"/>
                </a:lnTo>
                <a:lnTo>
                  <a:pt x="333" y="123"/>
                </a:lnTo>
                <a:lnTo>
                  <a:pt x="337" y="119"/>
                </a:lnTo>
                <a:lnTo>
                  <a:pt x="342" y="116"/>
                </a:lnTo>
                <a:lnTo>
                  <a:pt x="343" y="116"/>
                </a:lnTo>
                <a:lnTo>
                  <a:pt x="347" y="117"/>
                </a:lnTo>
                <a:lnTo>
                  <a:pt x="347" y="117"/>
                </a:lnTo>
                <a:lnTo>
                  <a:pt x="347" y="117"/>
                </a:lnTo>
                <a:lnTo>
                  <a:pt x="355" y="112"/>
                </a:lnTo>
                <a:lnTo>
                  <a:pt x="357" y="112"/>
                </a:lnTo>
                <a:lnTo>
                  <a:pt x="357" y="112"/>
                </a:lnTo>
                <a:lnTo>
                  <a:pt x="357" y="114"/>
                </a:lnTo>
                <a:lnTo>
                  <a:pt x="357" y="114"/>
                </a:lnTo>
                <a:lnTo>
                  <a:pt x="358" y="114"/>
                </a:lnTo>
                <a:lnTo>
                  <a:pt x="358" y="116"/>
                </a:lnTo>
                <a:lnTo>
                  <a:pt x="360" y="117"/>
                </a:lnTo>
                <a:lnTo>
                  <a:pt x="360" y="119"/>
                </a:lnTo>
                <a:lnTo>
                  <a:pt x="362" y="119"/>
                </a:lnTo>
                <a:lnTo>
                  <a:pt x="362" y="121"/>
                </a:lnTo>
                <a:lnTo>
                  <a:pt x="377" y="124"/>
                </a:lnTo>
                <a:lnTo>
                  <a:pt x="379" y="124"/>
                </a:lnTo>
                <a:lnTo>
                  <a:pt x="379" y="123"/>
                </a:lnTo>
                <a:lnTo>
                  <a:pt x="380" y="123"/>
                </a:lnTo>
                <a:lnTo>
                  <a:pt x="387" y="117"/>
                </a:lnTo>
                <a:lnTo>
                  <a:pt x="394" y="117"/>
                </a:lnTo>
                <a:lnTo>
                  <a:pt x="397" y="116"/>
                </a:lnTo>
                <a:lnTo>
                  <a:pt x="400" y="111"/>
                </a:lnTo>
                <a:lnTo>
                  <a:pt x="402" y="109"/>
                </a:lnTo>
                <a:lnTo>
                  <a:pt x="404" y="109"/>
                </a:lnTo>
                <a:lnTo>
                  <a:pt x="409" y="112"/>
                </a:lnTo>
                <a:lnTo>
                  <a:pt x="410" y="112"/>
                </a:lnTo>
                <a:lnTo>
                  <a:pt x="410" y="117"/>
                </a:lnTo>
                <a:lnTo>
                  <a:pt x="410" y="121"/>
                </a:lnTo>
                <a:lnTo>
                  <a:pt x="410" y="123"/>
                </a:lnTo>
                <a:lnTo>
                  <a:pt x="410" y="123"/>
                </a:lnTo>
                <a:lnTo>
                  <a:pt x="410" y="124"/>
                </a:lnTo>
                <a:lnTo>
                  <a:pt x="409" y="128"/>
                </a:lnTo>
                <a:lnTo>
                  <a:pt x="407" y="133"/>
                </a:lnTo>
                <a:lnTo>
                  <a:pt x="405" y="133"/>
                </a:lnTo>
                <a:lnTo>
                  <a:pt x="405" y="133"/>
                </a:lnTo>
                <a:lnTo>
                  <a:pt x="402" y="136"/>
                </a:lnTo>
                <a:lnTo>
                  <a:pt x="399" y="139"/>
                </a:lnTo>
                <a:lnTo>
                  <a:pt x="399" y="141"/>
                </a:lnTo>
                <a:lnTo>
                  <a:pt x="397" y="144"/>
                </a:lnTo>
                <a:lnTo>
                  <a:pt x="394" y="148"/>
                </a:lnTo>
                <a:lnTo>
                  <a:pt x="394" y="149"/>
                </a:lnTo>
                <a:lnTo>
                  <a:pt x="389" y="165"/>
                </a:lnTo>
                <a:lnTo>
                  <a:pt x="389" y="166"/>
                </a:lnTo>
                <a:lnTo>
                  <a:pt x="387" y="171"/>
                </a:lnTo>
                <a:lnTo>
                  <a:pt x="387" y="171"/>
                </a:lnTo>
                <a:lnTo>
                  <a:pt x="387" y="173"/>
                </a:lnTo>
                <a:lnTo>
                  <a:pt x="387" y="173"/>
                </a:lnTo>
                <a:lnTo>
                  <a:pt x="365" y="198"/>
                </a:lnTo>
                <a:lnTo>
                  <a:pt x="362" y="205"/>
                </a:lnTo>
                <a:lnTo>
                  <a:pt x="362" y="207"/>
                </a:lnTo>
                <a:lnTo>
                  <a:pt x="362" y="207"/>
                </a:lnTo>
                <a:lnTo>
                  <a:pt x="360" y="207"/>
                </a:lnTo>
                <a:lnTo>
                  <a:pt x="350" y="212"/>
                </a:lnTo>
                <a:lnTo>
                  <a:pt x="350" y="212"/>
                </a:lnTo>
                <a:lnTo>
                  <a:pt x="350" y="212"/>
                </a:lnTo>
                <a:lnTo>
                  <a:pt x="350" y="213"/>
                </a:lnTo>
                <a:lnTo>
                  <a:pt x="350" y="217"/>
                </a:lnTo>
                <a:lnTo>
                  <a:pt x="350" y="220"/>
                </a:lnTo>
                <a:lnTo>
                  <a:pt x="350" y="223"/>
                </a:lnTo>
                <a:lnTo>
                  <a:pt x="350" y="225"/>
                </a:lnTo>
                <a:lnTo>
                  <a:pt x="350" y="225"/>
                </a:lnTo>
                <a:lnTo>
                  <a:pt x="350" y="228"/>
                </a:lnTo>
                <a:lnTo>
                  <a:pt x="350" y="230"/>
                </a:lnTo>
                <a:lnTo>
                  <a:pt x="348" y="230"/>
                </a:lnTo>
                <a:lnTo>
                  <a:pt x="348" y="230"/>
                </a:lnTo>
                <a:lnTo>
                  <a:pt x="348" y="232"/>
                </a:lnTo>
                <a:lnTo>
                  <a:pt x="348" y="232"/>
                </a:lnTo>
                <a:lnTo>
                  <a:pt x="348" y="233"/>
                </a:lnTo>
                <a:lnTo>
                  <a:pt x="347" y="233"/>
                </a:lnTo>
                <a:lnTo>
                  <a:pt x="347" y="233"/>
                </a:lnTo>
                <a:lnTo>
                  <a:pt x="338" y="232"/>
                </a:lnTo>
                <a:lnTo>
                  <a:pt x="335" y="228"/>
                </a:lnTo>
                <a:lnTo>
                  <a:pt x="333" y="228"/>
                </a:lnTo>
                <a:lnTo>
                  <a:pt x="333" y="228"/>
                </a:lnTo>
                <a:lnTo>
                  <a:pt x="331" y="228"/>
                </a:lnTo>
                <a:lnTo>
                  <a:pt x="330" y="230"/>
                </a:lnTo>
                <a:lnTo>
                  <a:pt x="328" y="230"/>
                </a:lnTo>
                <a:lnTo>
                  <a:pt x="325" y="228"/>
                </a:lnTo>
                <a:lnTo>
                  <a:pt x="318" y="230"/>
                </a:lnTo>
                <a:lnTo>
                  <a:pt x="318" y="230"/>
                </a:lnTo>
                <a:lnTo>
                  <a:pt x="318" y="232"/>
                </a:lnTo>
                <a:lnTo>
                  <a:pt x="316" y="233"/>
                </a:lnTo>
                <a:lnTo>
                  <a:pt x="316" y="237"/>
                </a:lnTo>
                <a:lnTo>
                  <a:pt x="315" y="237"/>
                </a:lnTo>
                <a:lnTo>
                  <a:pt x="315" y="239"/>
                </a:lnTo>
                <a:lnTo>
                  <a:pt x="315" y="239"/>
                </a:lnTo>
                <a:lnTo>
                  <a:pt x="315" y="240"/>
                </a:lnTo>
                <a:lnTo>
                  <a:pt x="315" y="240"/>
                </a:lnTo>
                <a:lnTo>
                  <a:pt x="315" y="242"/>
                </a:lnTo>
                <a:lnTo>
                  <a:pt x="313" y="249"/>
                </a:lnTo>
                <a:lnTo>
                  <a:pt x="313" y="249"/>
                </a:lnTo>
                <a:lnTo>
                  <a:pt x="313" y="250"/>
                </a:lnTo>
                <a:lnTo>
                  <a:pt x="311" y="250"/>
                </a:lnTo>
                <a:lnTo>
                  <a:pt x="311" y="250"/>
                </a:lnTo>
                <a:lnTo>
                  <a:pt x="311" y="252"/>
                </a:lnTo>
                <a:lnTo>
                  <a:pt x="313" y="254"/>
                </a:lnTo>
                <a:lnTo>
                  <a:pt x="313" y="254"/>
                </a:lnTo>
                <a:lnTo>
                  <a:pt x="313" y="255"/>
                </a:lnTo>
                <a:lnTo>
                  <a:pt x="313" y="255"/>
                </a:lnTo>
                <a:lnTo>
                  <a:pt x="313" y="257"/>
                </a:lnTo>
                <a:lnTo>
                  <a:pt x="311" y="257"/>
                </a:lnTo>
                <a:lnTo>
                  <a:pt x="311" y="259"/>
                </a:lnTo>
                <a:lnTo>
                  <a:pt x="311" y="259"/>
                </a:lnTo>
                <a:lnTo>
                  <a:pt x="311" y="260"/>
                </a:lnTo>
                <a:lnTo>
                  <a:pt x="311" y="260"/>
                </a:lnTo>
                <a:lnTo>
                  <a:pt x="311" y="260"/>
                </a:lnTo>
                <a:lnTo>
                  <a:pt x="311" y="262"/>
                </a:lnTo>
                <a:lnTo>
                  <a:pt x="310" y="262"/>
                </a:lnTo>
                <a:lnTo>
                  <a:pt x="310" y="264"/>
                </a:lnTo>
                <a:lnTo>
                  <a:pt x="310" y="264"/>
                </a:lnTo>
                <a:lnTo>
                  <a:pt x="310" y="265"/>
                </a:lnTo>
                <a:lnTo>
                  <a:pt x="310" y="267"/>
                </a:lnTo>
                <a:lnTo>
                  <a:pt x="310" y="267"/>
                </a:lnTo>
                <a:lnTo>
                  <a:pt x="308" y="269"/>
                </a:lnTo>
                <a:lnTo>
                  <a:pt x="308" y="269"/>
                </a:lnTo>
                <a:lnTo>
                  <a:pt x="308" y="269"/>
                </a:lnTo>
                <a:lnTo>
                  <a:pt x="310" y="270"/>
                </a:lnTo>
                <a:lnTo>
                  <a:pt x="310" y="272"/>
                </a:lnTo>
                <a:lnTo>
                  <a:pt x="311" y="274"/>
                </a:lnTo>
                <a:lnTo>
                  <a:pt x="311" y="274"/>
                </a:lnTo>
                <a:lnTo>
                  <a:pt x="311" y="276"/>
                </a:lnTo>
                <a:lnTo>
                  <a:pt x="313" y="276"/>
                </a:lnTo>
                <a:lnTo>
                  <a:pt x="313" y="277"/>
                </a:lnTo>
                <a:lnTo>
                  <a:pt x="313" y="277"/>
                </a:lnTo>
                <a:lnTo>
                  <a:pt x="313" y="279"/>
                </a:lnTo>
                <a:lnTo>
                  <a:pt x="313" y="279"/>
                </a:lnTo>
                <a:lnTo>
                  <a:pt x="313" y="279"/>
                </a:lnTo>
                <a:lnTo>
                  <a:pt x="313" y="279"/>
                </a:lnTo>
                <a:lnTo>
                  <a:pt x="313" y="281"/>
                </a:lnTo>
                <a:lnTo>
                  <a:pt x="311" y="281"/>
                </a:lnTo>
                <a:lnTo>
                  <a:pt x="311" y="282"/>
                </a:lnTo>
                <a:lnTo>
                  <a:pt x="311" y="282"/>
                </a:lnTo>
                <a:lnTo>
                  <a:pt x="313" y="284"/>
                </a:lnTo>
                <a:lnTo>
                  <a:pt x="313" y="284"/>
                </a:lnTo>
                <a:lnTo>
                  <a:pt x="313" y="286"/>
                </a:lnTo>
                <a:lnTo>
                  <a:pt x="313" y="286"/>
                </a:lnTo>
                <a:lnTo>
                  <a:pt x="313" y="287"/>
                </a:lnTo>
                <a:lnTo>
                  <a:pt x="313" y="287"/>
                </a:lnTo>
                <a:lnTo>
                  <a:pt x="313" y="289"/>
                </a:lnTo>
                <a:lnTo>
                  <a:pt x="313" y="289"/>
                </a:lnTo>
                <a:lnTo>
                  <a:pt x="315" y="291"/>
                </a:lnTo>
                <a:lnTo>
                  <a:pt x="315" y="291"/>
                </a:lnTo>
                <a:lnTo>
                  <a:pt x="315" y="291"/>
                </a:lnTo>
                <a:lnTo>
                  <a:pt x="315" y="292"/>
                </a:lnTo>
                <a:lnTo>
                  <a:pt x="315" y="292"/>
                </a:lnTo>
                <a:lnTo>
                  <a:pt x="315" y="292"/>
                </a:lnTo>
                <a:lnTo>
                  <a:pt x="315" y="294"/>
                </a:lnTo>
                <a:lnTo>
                  <a:pt x="313" y="296"/>
                </a:lnTo>
                <a:lnTo>
                  <a:pt x="313" y="296"/>
                </a:lnTo>
                <a:lnTo>
                  <a:pt x="313" y="296"/>
                </a:lnTo>
                <a:lnTo>
                  <a:pt x="311" y="297"/>
                </a:lnTo>
                <a:lnTo>
                  <a:pt x="311" y="297"/>
                </a:lnTo>
                <a:lnTo>
                  <a:pt x="311" y="299"/>
                </a:lnTo>
                <a:lnTo>
                  <a:pt x="306" y="302"/>
                </a:lnTo>
                <a:lnTo>
                  <a:pt x="303" y="304"/>
                </a:lnTo>
                <a:lnTo>
                  <a:pt x="303" y="306"/>
                </a:lnTo>
                <a:lnTo>
                  <a:pt x="301" y="306"/>
                </a:lnTo>
                <a:lnTo>
                  <a:pt x="301" y="306"/>
                </a:lnTo>
                <a:lnTo>
                  <a:pt x="303" y="307"/>
                </a:lnTo>
                <a:lnTo>
                  <a:pt x="303" y="309"/>
                </a:lnTo>
                <a:lnTo>
                  <a:pt x="301" y="309"/>
                </a:lnTo>
                <a:lnTo>
                  <a:pt x="301" y="311"/>
                </a:lnTo>
                <a:lnTo>
                  <a:pt x="301" y="311"/>
                </a:lnTo>
                <a:lnTo>
                  <a:pt x="300" y="314"/>
                </a:lnTo>
                <a:lnTo>
                  <a:pt x="300" y="314"/>
                </a:lnTo>
                <a:lnTo>
                  <a:pt x="300" y="314"/>
                </a:lnTo>
                <a:lnTo>
                  <a:pt x="294" y="319"/>
                </a:lnTo>
                <a:lnTo>
                  <a:pt x="294" y="319"/>
                </a:lnTo>
                <a:lnTo>
                  <a:pt x="294" y="321"/>
                </a:lnTo>
                <a:lnTo>
                  <a:pt x="294" y="321"/>
                </a:lnTo>
                <a:lnTo>
                  <a:pt x="294" y="323"/>
                </a:lnTo>
                <a:lnTo>
                  <a:pt x="294" y="323"/>
                </a:lnTo>
                <a:lnTo>
                  <a:pt x="293" y="324"/>
                </a:lnTo>
                <a:lnTo>
                  <a:pt x="293" y="324"/>
                </a:lnTo>
                <a:lnTo>
                  <a:pt x="293" y="326"/>
                </a:lnTo>
                <a:lnTo>
                  <a:pt x="294" y="326"/>
                </a:lnTo>
                <a:lnTo>
                  <a:pt x="294" y="328"/>
                </a:lnTo>
                <a:lnTo>
                  <a:pt x="293" y="328"/>
                </a:lnTo>
                <a:lnTo>
                  <a:pt x="293" y="328"/>
                </a:lnTo>
                <a:lnTo>
                  <a:pt x="291" y="331"/>
                </a:lnTo>
                <a:lnTo>
                  <a:pt x="291" y="331"/>
                </a:lnTo>
                <a:lnTo>
                  <a:pt x="291" y="331"/>
                </a:lnTo>
                <a:lnTo>
                  <a:pt x="293" y="333"/>
                </a:lnTo>
                <a:lnTo>
                  <a:pt x="293" y="333"/>
                </a:lnTo>
                <a:lnTo>
                  <a:pt x="298" y="331"/>
                </a:lnTo>
                <a:lnTo>
                  <a:pt x="298" y="331"/>
                </a:lnTo>
                <a:lnTo>
                  <a:pt x="298" y="331"/>
                </a:lnTo>
                <a:lnTo>
                  <a:pt x="300" y="331"/>
                </a:lnTo>
                <a:lnTo>
                  <a:pt x="300" y="331"/>
                </a:lnTo>
                <a:lnTo>
                  <a:pt x="300" y="333"/>
                </a:lnTo>
                <a:lnTo>
                  <a:pt x="300" y="333"/>
                </a:lnTo>
                <a:lnTo>
                  <a:pt x="300" y="334"/>
                </a:lnTo>
                <a:lnTo>
                  <a:pt x="301" y="336"/>
                </a:lnTo>
                <a:lnTo>
                  <a:pt x="303" y="336"/>
                </a:lnTo>
                <a:lnTo>
                  <a:pt x="303" y="336"/>
                </a:lnTo>
                <a:lnTo>
                  <a:pt x="305" y="336"/>
                </a:lnTo>
                <a:lnTo>
                  <a:pt x="306" y="336"/>
                </a:lnTo>
                <a:lnTo>
                  <a:pt x="306" y="336"/>
                </a:lnTo>
                <a:lnTo>
                  <a:pt x="316" y="341"/>
                </a:lnTo>
                <a:lnTo>
                  <a:pt x="321" y="346"/>
                </a:lnTo>
                <a:lnTo>
                  <a:pt x="323" y="348"/>
                </a:lnTo>
                <a:lnTo>
                  <a:pt x="323" y="350"/>
                </a:lnTo>
                <a:lnTo>
                  <a:pt x="323" y="350"/>
                </a:lnTo>
                <a:lnTo>
                  <a:pt x="323" y="351"/>
                </a:lnTo>
                <a:lnTo>
                  <a:pt x="321" y="351"/>
                </a:lnTo>
                <a:lnTo>
                  <a:pt x="321" y="351"/>
                </a:lnTo>
                <a:lnTo>
                  <a:pt x="321" y="351"/>
                </a:lnTo>
                <a:lnTo>
                  <a:pt x="321" y="351"/>
                </a:lnTo>
                <a:lnTo>
                  <a:pt x="323" y="353"/>
                </a:lnTo>
                <a:lnTo>
                  <a:pt x="328" y="353"/>
                </a:lnTo>
                <a:lnTo>
                  <a:pt x="330" y="353"/>
                </a:lnTo>
                <a:lnTo>
                  <a:pt x="330" y="353"/>
                </a:lnTo>
                <a:lnTo>
                  <a:pt x="331" y="355"/>
                </a:lnTo>
                <a:lnTo>
                  <a:pt x="331" y="356"/>
                </a:lnTo>
                <a:lnTo>
                  <a:pt x="331" y="358"/>
                </a:lnTo>
                <a:lnTo>
                  <a:pt x="331" y="358"/>
                </a:lnTo>
                <a:lnTo>
                  <a:pt x="331" y="358"/>
                </a:lnTo>
                <a:lnTo>
                  <a:pt x="331" y="360"/>
                </a:lnTo>
                <a:lnTo>
                  <a:pt x="331" y="361"/>
                </a:lnTo>
                <a:lnTo>
                  <a:pt x="328" y="365"/>
                </a:lnTo>
                <a:lnTo>
                  <a:pt x="328" y="365"/>
                </a:lnTo>
                <a:lnTo>
                  <a:pt x="328" y="365"/>
                </a:lnTo>
                <a:lnTo>
                  <a:pt x="328" y="366"/>
                </a:lnTo>
                <a:lnTo>
                  <a:pt x="328" y="366"/>
                </a:lnTo>
                <a:lnTo>
                  <a:pt x="328" y="368"/>
                </a:lnTo>
                <a:lnTo>
                  <a:pt x="328" y="368"/>
                </a:lnTo>
                <a:lnTo>
                  <a:pt x="330" y="366"/>
                </a:lnTo>
                <a:lnTo>
                  <a:pt x="330" y="366"/>
                </a:lnTo>
                <a:lnTo>
                  <a:pt x="331" y="368"/>
                </a:lnTo>
                <a:lnTo>
                  <a:pt x="331" y="368"/>
                </a:lnTo>
                <a:lnTo>
                  <a:pt x="331" y="368"/>
                </a:lnTo>
                <a:lnTo>
                  <a:pt x="330" y="370"/>
                </a:lnTo>
                <a:lnTo>
                  <a:pt x="330" y="370"/>
                </a:lnTo>
                <a:lnTo>
                  <a:pt x="331" y="370"/>
                </a:lnTo>
                <a:lnTo>
                  <a:pt x="331" y="371"/>
                </a:lnTo>
                <a:lnTo>
                  <a:pt x="331" y="373"/>
                </a:lnTo>
                <a:lnTo>
                  <a:pt x="333" y="373"/>
                </a:lnTo>
                <a:lnTo>
                  <a:pt x="333" y="375"/>
                </a:lnTo>
                <a:lnTo>
                  <a:pt x="333" y="375"/>
                </a:lnTo>
                <a:lnTo>
                  <a:pt x="333" y="375"/>
                </a:lnTo>
                <a:lnTo>
                  <a:pt x="331" y="376"/>
                </a:lnTo>
                <a:lnTo>
                  <a:pt x="331" y="376"/>
                </a:lnTo>
                <a:lnTo>
                  <a:pt x="331" y="376"/>
                </a:lnTo>
                <a:lnTo>
                  <a:pt x="331" y="376"/>
                </a:lnTo>
                <a:lnTo>
                  <a:pt x="330" y="378"/>
                </a:lnTo>
                <a:lnTo>
                  <a:pt x="330" y="381"/>
                </a:lnTo>
                <a:lnTo>
                  <a:pt x="328" y="381"/>
                </a:lnTo>
                <a:lnTo>
                  <a:pt x="328" y="383"/>
                </a:lnTo>
                <a:lnTo>
                  <a:pt x="328" y="385"/>
                </a:lnTo>
                <a:lnTo>
                  <a:pt x="326" y="387"/>
                </a:lnTo>
                <a:lnTo>
                  <a:pt x="325" y="388"/>
                </a:lnTo>
                <a:lnTo>
                  <a:pt x="323" y="392"/>
                </a:lnTo>
                <a:lnTo>
                  <a:pt x="323" y="393"/>
                </a:lnTo>
                <a:lnTo>
                  <a:pt x="321" y="393"/>
                </a:lnTo>
                <a:lnTo>
                  <a:pt x="321" y="395"/>
                </a:lnTo>
                <a:lnTo>
                  <a:pt x="321" y="395"/>
                </a:lnTo>
                <a:lnTo>
                  <a:pt x="320" y="397"/>
                </a:lnTo>
                <a:lnTo>
                  <a:pt x="320" y="397"/>
                </a:lnTo>
                <a:lnTo>
                  <a:pt x="318" y="398"/>
                </a:lnTo>
                <a:lnTo>
                  <a:pt x="318" y="398"/>
                </a:lnTo>
                <a:lnTo>
                  <a:pt x="318" y="400"/>
                </a:lnTo>
                <a:lnTo>
                  <a:pt x="318" y="400"/>
                </a:lnTo>
                <a:lnTo>
                  <a:pt x="318" y="402"/>
                </a:lnTo>
                <a:lnTo>
                  <a:pt x="318" y="402"/>
                </a:lnTo>
                <a:lnTo>
                  <a:pt x="318" y="402"/>
                </a:lnTo>
                <a:lnTo>
                  <a:pt x="318" y="403"/>
                </a:lnTo>
                <a:lnTo>
                  <a:pt x="318" y="403"/>
                </a:lnTo>
                <a:lnTo>
                  <a:pt x="318" y="403"/>
                </a:lnTo>
                <a:lnTo>
                  <a:pt x="316" y="405"/>
                </a:lnTo>
                <a:lnTo>
                  <a:pt x="316" y="405"/>
                </a:lnTo>
                <a:lnTo>
                  <a:pt x="316" y="405"/>
                </a:lnTo>
                <a:lnTo>
                  <a:pt x="316" y="407"/>
                </a:lnTo>
                <a:lnTo>
                  <a:pt x="316" y="407"/>
                </a:lnTo>
                <a:lnTo>
                  <a:pt x="316" y="408"/>
                </a:lnTo>
                <a:lnTo>
                  <a:pt x="316" y="408"/>
                </a:lnTo>
                <a:lnTo>
                  <a:pt x="316" y="410"/>
                </a:lnTo>
                <a:lnTo>
                  <a:pt x="316" y="410"/>
                </a:lnTo>
                <a:lnTo>
                  <a:pt x="316" y="412"/>
                </a:lnTo>
                <a:lnTo>
                  <a:pt x="316" y="412"/>
                </a:lnTo>
                <a:lnTo>
                  <a:pt x="318" y="413"/>
                </a:lnTo>
                <a:lnTo>
                  <a:pt x="318" y="415"/>
                </a:lnTo>
                <a:lnTo>
                  <a:pt x="318" y="417"/>
                </a:lnTo>
                <a:lnTo>
                  <a:pt x="318" y="417"/>
                </a:lnTo>
                <a:lnTo>
                  <a:pt x="320" y="417"/>
                </a:lnTo>
                <a:lnTo>
                  <a:pt x="321" y="417"/>
                </a:lnTo>
                <a:lnTo>
                  <a:pt x="321" y="417"/>
                </a:lnTo>
                <a:lnTo>
                  <a:pt x="323" y="417"/>
                </a:lnTo>
                <a:lnTo>
                  <a:pt x="325" y="417"/>
                </a:lnTo>
                <a:lnTo>
                  <a:pt x="325" y="415"/>
                </a:lnTo>
                <a:lnTo>
                  <a:pt x="331" y="415"/>
                </a:lnTo>
                <a:lnTo>
                  <a:pt x="337" y="412"/>
                </a:lnTo>
                <a:lnTo>
                  <a:pt x="337" y="410"/>
                </a:lnTo>
                <a:lnTo>
                  <a:pt x="338" y="410"/>
                </a:lnTo>
                <a:lnTo>
                  <a:pt x="338" y="410"/>
                </a:lnTo>
                <a:lnTo>
                  <a:pt x="342" y="410"/>
                </a:lnTo>
                <a:lnTo>
                  <a:pt x="342" y="410"/>
                </a:lnTo>
                <a:lnTo>
                  <a:pt x="342" y="410"/>
                </a:lnTo>
                <a:lnTo>
                  <a:pt x="342" y="410"/>
                </a:lnTo>
                <a:lnTo>
                  <a:pt x="342" y="408"/>
                </a:lnTo>
                <a:lnTo>
                  <a:pt x="343" y="408"/>
                </a:lnTo>
                <a:lnTo>
                  <a:pt x="345" y="408"/>
                </a:lnTo>
                <a:lnTo>
                  <a:pt x="347" y="408"/>
                </a:lnTo>
                <a:lnTo>
                  <a:pt x="347" y="410"/>
                </a:lnTo>
                <a:lnTo>
                  <a:pt x="347" y="410"/>
                </a:lnTo>
                <a:lnTo>
                  <a:pt x="348" y="410"/>
                </a:lnTo>
                <a:lnTo>
                  <a:pt x="348" y="412"/>
                </a:lnTo>
                <a:lnTo>
                  <a:pt x="348" y="412"/>
                </a:lnTo>
                <a:lnTo>
                  <a:pt x="348" y="413"/>
                </a:lnTo>
                <a:lnTo>
                  <a:pt x="348" y="415"/>
                </a:lnTo>
                <a:lnTo>
                  <a:pt x="348" y="415"/>
                </a:lnTo>
                <a:lnTo>
                  <a:pt x="347" y="418"/>
                </a:lnTo>
                <a:lnTo>
                  <a:pt x="345" y="420"/>
                </a:lnTo>
                <a:lnTo>
                  <a:pt x="345" y="420"/>
                </a:lnTo>
                <a:lnTo>
                  <a:pt x="345" y="422"/>
                </a:lnTo>
                <a:lnTo>
                  <a:pt x="345" y="422"/>
                </a:lnTo>
                <a:lnTo>
                  <a:pt x="345" y="422"/>
                </a:lnTo>
                <a:lnTo>
                  <a:pt x="347" y="422"/>
                </a:lnTo>
                <a:lnTo>
                  <a:pt x="357" y="422"/>
                </a:lnTo>
                <a:lnTo>
                  <a:pt x="357" y="422"/>
                </a:lnTo>
                <a:lnTo>
                  <a:pt x="358" y="422"/>
                </a:lnTo>
                <a:lnTo>
                  <a:pt x="358" y="420"/>
                </a:lnTo>
                <a:lnTo>
                  <a:pt x="358" y="420"/>
                </a:lnTo>
                <a:lnTo>
                  <a:pt x="358" y="420"/>
                </a:lnTo>
                <a:lnTo>
                  <a:pt x="358" y="418"/>
                </a:lnTo>
                <a:lnTo>
                  <a:pt x="358" y="418"/>
                </a:lnTo>
                <a:lnTo>
                  <a:pt x="358" y="418"/>
                </a:lnTo>
                <a:lnTo>
                  <a:pt x="358" y="417"/>
                </a:lnTo>
                <a:lnTo>
                  <a:pt x="358" y="417"/>
                </a:lnTo>
                <a:lnTo>
                  <a:pt x="360" y="417"/>
                </a:lnTo>
                <a:lnTo>
                  <a:pt x="360" y="417"/>
                </a:lnTo>
                <a:lnTo>
                  <a:pt x="360" y="418"/>
                </a:lnTo>
                <a:lnTo>
                  <a:pt x="360" y="418"/>
                </a:lnTo>
                <a:lnTo>
                  <a:pt x="360" y="420"/>
                </a:lnTo>
                <a:lnTo>
                  <a:pt x="360" y="420"/>
                </a:lnTo>
                <a:lnTo>
                  <a:pt x="360" y="422"/>
                </a:lnTo>
                <a:lnTo>
                  <a:pt x="360" y="424"/>
                </a:lnTo>
                <a:lnTo>
                  <a:pt x="360" y="424"/>
                </a:lnTo>
                <a:lnTo>
                  <a:pt x="360" y="425"/>
                </a:lnTo>
                <a:lnTo>
                  <a:pt x="360" y="425"/>
                </a:lnTo>
                <a:lnTo>
                  <a:pt x="360" y="427"/>
                </a:lnTo>
                <a:lnTo>
                  <a:pt x="360" y="427"/>
                </a:lnTo>
                <a:lnTo>
                  <a:pt x="360" y="429"/>
                </a:lnTo>
                <a:lnTo>
                  <a:pt x="360" y="429"/>
                </a:lnTo>
                <a:lnTo>
                  <a:pt x="360" y="429"/>
                </a:lnTo>
                <a:lnTo>
                  <a:pt x="360" y="429"/>
                </a:lnTo>
                <a:lnTo>
                  <a:pt x="360" y="430"/>
                </a:lnTo>
                <a:lnTo>
                  <a:pt x="360" y="430"/>
                </a:lnTo>
                <a:lnTo>
                  <a:pt x="362" y="430"/>
                </a:lnTo>
                <a:lnTo>
                  <a:pt x="362" y="430"/>
                </a:lnTo>
                <a:lnTo>
                  <a:pt x="363" y="430"/>
                </a:lnTo>
                <a:lnTo>
                  <a:pt x="363" y="432"/>
                </a:lnTo>
                <a:lnTo>
                  <a:pt x="365" y="434"/>
                </a:lnTo>
                <a:lnTo>
                  <a:pt x="365" y="435"/>
                </a:lnTo>
                <a:lnTo>
                  <a:pt x="368" y="437"/>
                </a:lnTo>
                <a:lnTo>
                  <a:pt x="368" y="439"/>
                </a:lnTo>
                <a:lnTo>
                  <a:pt x="368" y="439"/>
                </a:lnTo>
                <a:lnTo>
                  <a:pt x="370" y="439"/>
                </a:lnTo>
                <a:lnTo>
                  <a:pt x="375" y="442"/>
                </a:lnTo>
                <a:lnTo>
                  <a:pt x="375" y="442"/>
                </a:lnTo>
                <a:lnTo>
                  <a:pt x="377" y="442"/>
                </a:lnTo>
                <a:lnTo>
                  <a:pt x="377" y="442"/>
                </a:lnTo>
                <a:lnTo>
                  <a:pt x="379" y="442"/>
                </a:lnTo>
                <a:lnTo>
                  <a:pt x="379" y="440"/>
                </a:lnTo>
                <a:lnTo>
                  <a:pt x="379" y="440"/>
                </a:lnTo>
                <a:lnTo>
                  <a:pt x="379" y="440"/>
                </a:lnTo>
                <a:lnTo>
                  <a:pt x="379" y="439"/>
                </a:lnTo>
                <a:lnTo>
                  <a:pt x="379" y="439"/>
                </a:lnTo>
                <a:lnTo>
                  <a:pt x="377" y="437"/>
                </a:lnTo>
                <a:lnTo>
                  <a:pt x="377" y="435"/>
                </a:lnTo>
                <a:lnTo>
                  <a:pt x="377" y="435"/>
                </a:lnTo>
                <a:lnTo>
                  <a:pt x="377" y="434"/>
                </a:lnTo>
                <a:lnTo>
                  <a:pt x="377" y="434"/>
                </a:lnTo>
                <a:lnTo>
                  <a:pt x="377" y="434"/>
                </a:lnTo>
                <a:lnTo>
                  <a:pt x="377" y="432"/>
                </a:lnTo>
                <a:lnTo>
                  <a:pt x="377" y="432"/>
                </a:lnTo>
                <a:lnTo>
                  <a:pt x="379" y="432"/>
                </a:lnTo>
                <a:lnTo>
                  <a:pt x="379" y="432"/>
                </a:lnTo>
                <a:lnTo>
                  <a:pt x="379" y="432"/>
                </a:lnTo>
                <a:lnTo>
                  <a:pt x="380" y="432"/>
                </a:lnTo>
                <a:lnTo>
                  <a:pt x="382" y="434"/>
                </a:lnTo>
                <a:lnTo>
                  <a:pt x="384" y="434"/>
                </a:lnTo>
                <a:lnTo>
                  <a:pt x="384" y="434"/>
                </a:lnTo>
                <a:lnTo>
                  <a:pt x="384" y="432"/>
                </a:lnTo>
                <a:lnTo>
                  <a:pt x="385" y="434"/>
                </a:lnTo>
                <a:lnTo>
                  <a:pt x="385" y="434"/>
                </a:lnTo>
                <a:lnTo>
                  <a:pt x="387" y="435"/>
                </a:lnTo>
                <a:lnTo>
                  <a:pt x="387" y="437"/>
                </a:lnTo>
                <a:lnTo>
                  <a:pt x="387" y="437"/>
                </a:lnTo>
                <a:lnTo>
                  <a:pt x="385" y="440"/>
                </a:lnTo>
                <a:lnTo>
                  <a:pt x="385" y="442"/>
                </a:lnTo>
                <a:lnTo>
                  <a:pt x="385" y="442"/>
                </a:lnTo>
                <a:lnTo>
                  <a:pt x="385" y="442"/>
                </a:lnTo>
                <a:lnTo>
                  <a:pt x="385" y="444"/>
                </a:lnTo>
                <a:lnTo>
                  <a:pt x="385" y="445"/>
                </a:lnTo>
                <a:lnTo>
                  <a:pt x="385" y="445"/>
                </a:lnTo>
                <a:lnTo>
                  <a:pt x="385" y="445"/>
                </a:lnTo>
                <a:lnTo>
                  <a:pt x="385" y="447"/>
                </a:lnTo>
                <a:lnTo>
                  <a:pt x="385" y="447"/>
                </a:lnTo>
                <a:lnTo>
                  <a:pt x="387" y="447"/>
                </a:lnTo>
                <a:lnTo>
                  <a:pt x="387" y="445"/>
                </a:lnTo>
                <a:lnTo>
                  <a:pt x="387" y="445"/>
                </a:lnTo>
                <a:lnTo>
                  <a:pt x="387" y="445"/>
                </a:lnTo>
                <a:lnTo>
                  <a:pt x="389" y="445"/>
                </a:lnTo>
                <a:lnTo>
                  <a:pt x="390" y="445"/>
                </a:lnTo>
                <a:lnTo>
                  <a:pt x="390" y="445"/>
                </a:lnTo>
                <a:lnTo>
                  <a:pt x="392" y="445"/>
                </a:lnTo>
                <a:lnTo>
                  <a:pt x="392" y="447"/>
                </a:lnTo>
                <a:lnTo>
                  <a:pt x="392" y="447"/>
                </a:lnTo>
                <a:lnTo>
                  <a:pt x="392" y="447"/>
                </a:lnTo>
                <a:lnTo>
                  <a:pt x="392" y="447"/>
                </a:lnTo>
                <a:lnTo>
                  <a:pt x="390" y="449"/>
                </a:lnTo>
                <a:lnTo>
                  <a:pt x="389" y="449"/>
                </a:lnTo>
                <a:lnTo>
                  <a:pt x="389" y="449"/>
                </a:lnTo>
                <a:lnTo>
                  <a:pt x="389" y="450"/>
                </a:lnTo>
                <a:lnTo>
                  <a:pt x="389" y="450"/>
                </a:lnTo>
                <a:lnTo>
                  <a:pt x="389" y="450"/>
                </a:lnTo>
                <a:lnTo>
                  <a:pt x="389" y="452"/>
                </a:lnTo>
                <a:lnTo>
                  <a:pt x="389" y="452"/>
                </a:lnTo>
                <a:lnTo>
                  <a:pt x="390" y="452"/>
                </a:lnTo>
                <a:lnTo>
                  <a:pt x="390" y="452"/>
                </a:lnTo>
                <a:lnTo>
                  <a:pt x="395" y="450"/>
                </a:lnTo>
                <a:lnTo>
                  <a:pt x="399" y="449"/>
                </a:lnTo>
                <a:lnTo>
                  <a:pt x="400" y="449"/>
                </a:lnTo>
                <a:lnTo>
                  <a:pt x="400" y="449"/>
                </a:lnTo>
                <a:lnTo>
                  <a:pt x="400" y="449"/>
                </a:lnTo>
                <a:lnTo>
                  <a:pt x="404" y="450"/>
                </a:lnTo>
                <a:lnTo>
                  <a:pt x="405" y="452"/>
                </a:lnTo>
                <a:lnTo>
                  <a:pt x="405" y="452"/>
                </a:lnTo>
                <a:lnTo>
                  <a:pt x="405" y="454"/>
                </a:lnTo>
                <a:lnTo>
                  <a:pt x="407" y="455"/>
                </a:lnTo>
                <a:lnTo>
                  <a:pt x="407" y="455"/>
                </a:lnTo>
                <a:lnTo>
                  <a:pt x="407" y="457"/>
                </a:lnTo>
                <a:lnTo>
                  <a:pt x="407" y="457"/>
                </a:lnTo>
                <a:lnTo>
                  <a:pt x="407" y="459"/>
                </a:lnTo>
                <a:lnTo>
                  <a:pt x="407" y="459"/>
                </a:lnTo>
                <a:lnTo>
                  <a:pt x="407" y="459"/>
                </a:lnTo>
                <a:lnTo>
                  <a:pt x="407" y="459"/>
                </a:lnTo>
                <a:lnTo>
                  <a:pt x="409" y="460"/>
                </a:lnTo>
                <a:lnTo>
                  <a:pt x="409" y="460"/>
                </a:lnTo>
                <a:lnTo>
                  <a:pt x="410" y="460"/>
                </a:lnTo>
                <a:lnTo>
                  <a:pt x="412" y="459"/>
                </a:lnTo>
                <a:lnTo>
                  <a:pt x="412" y="459"/>
                </a:lnTo>
                <a:lnTo>
                  <a:pt x="414" y="457"/>
                </a:lnTo>
                <a:lnTo>
                  <a:pt x="414" y="455"/>
                </a:lnTo>
                <a:lnTo>
                  <a:pt x="416" y="455"/>
                </a:lnTo>
                <a:lnTo>
                  <a:pt x="416" y="455"/>
                </a:lnTo>
                <a:lnTo>
                  <a:pt x="421" y="457"/>
                </a:lnTo>
                <a:lnTo>
                  <a:pt x="422" y="457"/>
                </a:lnTo>
                <a:lnTo>
                  <a:pt x="424" y="457"/>
                </a:lnTo>
                <a:lnTo>
                  <a:pt x="424" y="455"/>
                </a:lnTo>
                <a:lnTo>
                  <a:pt x="424" y="455"/>
                </a:lnTo>
                <a:lnTo>
                  <a:pt x="424" y="455"/>
                </a:lnTo>
                <a:lnTo>
                  <a:pt x="426" y="455"/>
                </a:lnTo>
                <a:lnTo>
                  <a:pt x="427" y="455"/>
                </a:lnTo>
                <a:lnTo>
                  <a:pt x="429" y="455"/>
                </a:lnTo>
                <a:lnTo>
                  <a:pt x="431" y="455"/>
                </a:lnTo>
                <a:lnTo>
                  <a:pt x="432" y="455"/>
                </a:lnTo>
                <a:lnTo>
                  <a:pt x="432" y="455"/>
                </a:lnTo>
                <a:lnTo>
                  <a:pt x="432" y="455"/>
                </a:lnTo>
                <a:lnTo>
                  <a:pt x="434" y="457"/>
                </a:lnTo>
                <a:lnTo>
                  <a:pt x="434" y="457"/>
                </a:lnTo>
                <a:lnTo>
                  <a:pt x="434" y="457"/>
                </a:lnTo>
                <a:lnTo>
                  <a:pt x="434" y="457"/>
                </a:lnTo>
                <a:lnTo>
                  <a:pt x="434" y="459"/>
                </a:lnTo>
                <a:lnTo>
                  <a:pt x="434" y="459"/>
                </a:lnTo>
                <a:lnTo>
                  <a:pt x="434" y="460"/>
                </a:lnTo>
                <a:lnTo>
                  <a:pt x="434" y="460"/>
                </a:lnTo>
                <a:lnTo>
                  <a:pt x="434" y="462"/>
                </a:lnTo>
                <a:lnTo>
                  <a:pt x="434" y="462"/>
                </a:lnTo>
                <a:lnTo>
                  <a:pt x="434" y="462"/>
                </a:lnTo>
                <a:lnTo>
                  <a:pt x="434" y="464"/>
                </a:lnTo>
                <a:lnTo>
                  <a:pt x="437" y="466"/>
                </a:lnTo>
                <a:lnTo>
                  <a:pt x="437" y="466"/>
                </a:lnTo>
                <a:lnTo>
                  <a:pt x="437" y="467"/>
                </a:lnTo>
                <a:lnTo>
                  <a:pt x="437" y="467"/>
                </a:lnTo>
                <a:lnTo>
                  <a:pt x="437" y="467"/>
                </a:lnTo>
                <a:lnTo>
                  <a:pt x="436" y="469"/>
                </a:lnTo>
                <a:lnTo>
                  <a:pt x="436" y="469"/>
                </a:lnTo>
                <a:lnTo>
                  <a:pt x="436" y="471"/>
                </a:lnTo>
                <a:lnTo>
                  <a:pt x="436" y="471"/>
                </a:lnTo>
                <a:lnTo>
                  <a:pt x="436" y="471"/>
                </a:lnTo>
                <a:lnTo>
                  <a:pt x="436" y="472"/>
                </a:lnTo>
                <a:lnTo>
                  <a:pt x="437" y="472"/>
                </a:lnTo>
                <a:lnTo>
                  <a:pt x="437" y="472"/>
                </a:lnTo>
                <a:lnTo>
                  <a:pt x="441" y="472"/>
                </a:lnTo>
                <a:lnTo>
                  <a:pt x="441" y="472"/>
                </a:lnTo>
                <a:lnTo>
                  <a:pt x="441" y="472"/>
                </a:lnTo>
                <a:lnTo>
                  <a:pt x="442" y="474"/>
                </a:lnTo>
                <a:lnTo>
                  <a:pt x="442" y="474"/>
                </a:lnTo>
                <a:lnTo>
                  <a:pt x="442" y="474"/>
                </a:lnTo>
                <a:lnTo>
                  <a:pt x="444" y="477"/>
                </a:lnTo>
                <a:lnTo>
                  <a:pt x="446" y="479"/>
                </a:lnTo>
                <a:lnTo>
                  <a:pt x="446" y="479"/>
                </a:lnTo>
                <a:lnTo>
                  <a:pt x="447" y="479"/>
                </a:lnTo>
                <a:lnTo>
                  <a:pt x="449" y="479"/>
                </a:lnTo>
                <a:lnTo>
                  <a:pt x="449" y="479"/>
                </a:lnTo>
                <a:lnTo>
                  <a:pt x="451" y="479"/>
                </a:lnTo>
                <a:lnTo>
                  <a:pt x="451" y="479"/>
                </a:lnTo>
                <a:lnTo>
                  <a:pt x="451" y="479"/>
                </a:lnTo>
                <a:lnTo>
                  <a:pt x="451" y="479"/>
                </a:lnTo>
                <a:lnTo>
                  <a:pt x="451" y="481"/>
                </a:lnTo>
                <a:lnTo>
                  <a:pt x="451" y="481"/>
                </a:lnTo>
                <a:lnTo>
                  <a:pt x="451" y="482"/>
                </a:lnTo>
                <a:lnTo>
                  <a:pt x="451" y="484"/>
                </a:lnTo>
                <a:lnTo>
                  <a:pt x="451" y="484"/>
                </a:lnTo>
                <a:lnTo>
                  <a:pt x="451" y="487"/>
                </a:lnTo>
                <a:lnTo>
                  <a:pt x="451" y="487"/>
                </a:lnTo>
                <a:lnTo>
                  <a:pt x="451" y="489"/>
                </a:lnTo>
                <a:lnTo>
                  <a:pt x="444" y="496"/>
                </a:lnTo>
                <a:lnTo>
                  <a:pt x="444" y="501"/>
                </a:lnTo>
                <a:lnTo>
                  <a:pt x="442" y="501"/>
                </a:lnTo>
                <a:lnTo>
                  <a:pt x="442" y="501"/>
                </a:lnTo>
                <a:lnTo>
                  <a:pt x="444" y="501"/>
                </a:lnTo>
                <a:lnTo>
                  <a:pt x="452" y="504"/>
                </a:lnTo>
                <a:lnTo>
                  <a:pt x="454" y="506"/>
                </a:lnTo>
                <a:lnTo>
                  <a:pt x="456" y="508"/>
                </a:lnTo>
                <a:lnTo>
                  <a:pt x="456" y="509"/>
                </a:lnTo>
                <a:lnTo>
                  <a:pt x="456" y="509"/>
                </a:lnTo>
                <a:lnTo>
                  <a:pt x="458" y="509"/>
                </a:lnTo>
                <a:lnTo>
                  <a:pt x="458" y="511"/>
                </a:lnTo>
                <a:lnTo>
                  <a:pt x="458" y="513"/>
                </a:lnTo>
                <a:lnTo>
                  <a:pt x="458" y="514"/>
                </a:lnTo>
                <a:lnTo>
                  <a:pt x="458" y="516"/>
                </a:lnTo>
                <a:lnTo>
                  <a:pt x="458" y="518"/>
                </a:lnTo>
                <a:lnTo>
                  <a:pt x="458" y="521"/>
                </a:lnTo>
                <a:lnTo>
                  <a:pt x="459" y="523"/>
                </a:lnTo>
                <a:lnTo>
                  <a:pt x="459" y="523"/>
                </a:lnTo>
                <a:lnTo>
                  <a:pt x="458" y="524"/>
                </a:lnTo>
                <a:lnTo>
                  <a:pt x="458" y="524"/>
                </a:lnTo>
                <a:lnTo>
                  <a:pt x="458" y="526"/>
                </a:lnTo>
                <a:lnTo>
                  <a:pt x="458" y="526"/>
                </a:lnTo>
                <a:lnTo>
                  <a:pt x="456" y="529"/>
                </a:lnTo>
                <a:lnTo>
                  <a:pt x="456" y="529"/>
                </a:lnTo>
                <a:lnTo>
                  <a:pt x="454" y="533"/>
                </a:lnTo>
                <a:lnTo>
                  <a:pt x="454" y="533"/>
                </a:lnTo>
                <a:lnTo>
                  <a:pt x="454" y="534"/>
                </a:lnTo>
                <a:lnTo>
                  <a:pt x="452" y="534"/>
                </a:lnTo>
                <a:lnTo>
                  <a:pt x="452" y="534"/>
                </a:lnTo>
                <a:lnTo>
                  <a:pt x="451" y="534"/>
                </a:lnTo>
                <a:lnTo>
                  <a:pt x="446" y="534"/>
                </a:lnTo>
                <a:lnTo>
                  <a:pt x="446" y="534"/>
                </a:lnTo>
                <a:lnTo>
                  <a:pt x="444" y="534"/>
                </a:lnTo>
                <a:lnTo>
                  <a:pt x="444" y="534"/>
                </a:lnTo>
                <a:lnTo>
                  <a:pt x="444" y="536"/>
                </a:lnTo>
                <a:lnTo>
                  <a:pt x="442" y="541"/>
                </a:lnTo>
                <a:lnTo>
                  <a:pt x="441" y="541"/>
                </a:lnTo>
                <a:lnTo>
                  <a:pt x="441" y="543"/>
                </a:lnTo>
                <a:lnTo>
                  <a:pt x="439" y="545"/>
                </a:lnTo>
                <a:lnTo>
                  <a:pt x="437" y="545"/>
                </a:lnTo>
                <a:lnTo>
                  <a:pt x="437" y="545"/>
                </a:lnTo>
                <a:lnTo>
                  <a:pt x="437" y="546"/>
                </a:lnTo>
                <a:lnTo>
                  <a:pt x="439" y="546"/>
                </a:lnTo>
                <a:lnTo>
                  <a:pt x="439" y="546"/>
                </a:lnTo>
                <a:lnTo>
                  <a:pt x="439" y="548"/>
                </a:lnTo>
                <a:lnTo>
                  <a:pt x="439" y="548"/>
                </a:lnTo>
                <a:lnTo>
                  <a:pt x="439" y="548"/>
                </a:lnTo>
                <a:lnTo>
                  <a:pt x="439" y="550"/>
                </a:lnTo>
                <a:lnTo>
                  <a:pt x="439" y="550"/>
                </a:lnTo>
                <a:lnTo>
                  <a:pt x="437" y="550"/>
                </a:lnTo>
                <a:lnTo>
                  <a:pt x="437" y="550"/>
                </a:lnTo>
                <a:lnTo>
                  <a:pt x="437" y="551"/>
                </a:lnTo>
                <a:lnTo>
                  <a:pt x="439" y="551"/>
                </a:lnTo>
                <a:lnTo>
                  <a:pt x="439" y="551"/>
                </a:lnTo>
                <a:lnTo>
                  <a:pt x="439" y="553"/>
                </a:lnTo>
                <a:lnTo>
                  <a:pt x="439" y="553"/>
                </a:lnTo>
                <a:lnTo>
                  <a:pt x="439" y="555"/>
                </a:lnTo>
                <a:lnTo>
                  <a:pt x="439" y="555"/>
                </a:lnTo>
                <a:lnTo>
                  <a:pt x="439" y="556"/>
                </a:lnTo>
                <a:lnTo>
                  <a:pt x="437" y="556"/>
                </a:lnTo>
                <a:lnTo>
                  <a:pt x="437" y="558"/>
                </a:lnTo>
                <a:lnTo>
                  <a:pt x="436" y="560"/>
                </a:lnTo>
                <a:lnTo>
                  <a:pt x="436" y="560"/>
                </a:lnTo>
                <a:lnTo>
                  <a:pt x="434" y="563"/>
                </a:lnTo>
                <a:lnTo>
                  <a:pt x="434" y="563"/>
                </a:lnTo>
                <a:lnTo>
                  <a:pt x="434" y="565"/>
                </a:lnTo>
                <a:lnTo>
                  <a:pt x="434" y="566"/>
                </a:lnTo>
                <a:lnTo>
                  <a:pt x="434" y="566"/>
                </a:lnTo>
                <a:lnTo>
                  <a:pt x="434" y="568"/>
                </a:lnTo>
                <a:lnTo>
                  <a:pt x="434" y="568"/>
                </a:lnTo>
                <a:lnTo>
                  <a:pt x="434" y="570"/>
                </a:lnTo>
                <a:lnTo>
                  <a:pt x="434" y="570"/>
                </a:lnTo>
                <a:lnTo>
                  <a:pt x="434" y="570"/>
                </a:lnTo>
                <a:lnTo>
                  <a:pt x="436" y="571"/>
                </a:lnTo>
                <a:lnTo>
                  <a:pt x="436" y="571"/>
                </a:lnTo>
                <a:lnTo>
                  <a:pt x="436" y="571"/>
                </a:lnTo>
                <a:lnTo>
                  <a:pt x="434" y="573"/>
                </a:lnTo>
                <a:lnTo>
                  <a:pt x="434" y="575"/>
                </a:lnTo>
                <a:lnTo>
                  <a:pt x="434" y="577"/>
                </a:lnTo>
                <a:lnTo>
                  <a:pt x="434" y="577"/>
                </a:lnTo>
                <a:lnTo>
                  <a:pt x="434" y="578"/>
                </a:lnTo>
                <a:lnTo>
                  <a:pt x="434" y="578"/>
                </a:lnTo>
                <a:lnTo>
                  <a:pt x="434" y="578"/>
                </a:lnTo>
                <a:lnTo>
                  <a:pt x="434" y="580"/>
                </a:lnTo>
                <a:lnTo>
                  <a:pt x="434" y="580"/>
                </a:lnTo>
                <a:lnTo>
                  <a:pt x="434" y="580"/>
                </a:lnTo>
                <a:lnTo>
                  <a:pt x="434" y="582"/>
                </a:lnTo>
                <a:lnTo>
                  <a:pt x="434" y="583"/>
                </a:lnTo>
                <a:lnTo>
                  <a:pt x="434" y="583"/>
                </a:lnTo>
                <a:lnTo>
                  <a:pt x="436" y="583"/>
                </a:lnTo>
                <a:lnTo>
                  <a:pt x="436" y="585"/>
                </a:lnTo>
                <a:lnTo>
                  <a:pt x="436" y="585"/>
                </a:lnTo>
                <a:lnTo>
                  <a:pt x="436" y="585"/>
                </a:lnTo>
                <a:lnTo>
                  <a:pt x="437" y="587"/>
                </a:lnTo>
                <a:lnTo>
                  <a:pt x="437" y="587"/>
                </a:lnTo>
                <a:lnTo>
                  <a:pt x="437" y="588"/>
                </a:lnTo>
                <a:lnTo>
                  <a:pt x="439" y="588"/>
                </a:lnTo>
                <a:lnTo>
                  <a:pt x="439" y="590"/>
                </a:lnTo>
                <a:lnTo>
                  <a:pt x="439" y="590"/>
                </a:lnTo>
                <a:lnTo>
                  <a:pt x="441" y="595"/>
                </a:lnTo>
                <a:lnTo>
                  <a:pt x="441" y="595"/>
                </a:lnTo>
                <a:lnTo>
                  <a:pt x="441" y="597"/>
                </a:lnTo>
                <a:lnTo>
                  <a:pt x="441" y="597"/>
                </a:lnTo>
                <a:lnTo>
                  <a:pt x="441" y="597"/>
                </a:lnTo>
                <a:lnTo>
                  <a:pt x="441" y="598"/>
                </a:lnTo>
                <a:lnTo>
                  <a:pt x="441" y="598"/>
                </a:lnTo>
                <a:lnTo>
                  <a:pt x="407" y="630"/>
                </a:lnTo>
                <a:lnTo>
                  <a:pt x="407" y="630"/>
                </a:lnTo>
                <a:lnTo>
                  <a:pt x="405" y="632"/>
                </a:lnTo>
                <a:lnTo>
                  <a:pt x="405" y="632"/>
                </a:lnTo>
                <a:lnTo>
                  <a:pt x="407" y="635"/>
                </a:lnTo>
                <a:lnTo>
                  <a:pt x="407" y="635"/>
                </a:lnTo>
                <a:lnTo>
                  <a:pt x="407" y="637"/>
                </a:lnTo>
                <a:lnTo>
                  <a:pt x="407" y="639"/>
                </a:lnTo>
                <a:lnTo>
                  <a:pt x="407" y="639"/>
                </a:lnTo>
                <a:lnTo>
                  <a:pt x="405" y="640"/>
                </a:lnTo>
                <a:lnTo>
                  <a:pt x="405" y="642"/>
                </a:lnTo>
                <a:lnTo>
                  <a:pt x="405" y="644"/>
                </a:lnTo>
                <a:lnTo>
                  <a:pt x="404" y="644"/>
                </a:lnTo>
                <a:lnTo>
                  <a:pt x="404" y="645"/>
                </a:lnTo>
                <a:lnTo>
                  <a:pt x="402" y="645"/>
                </a:lnTo>
                <a:lnTo>
                  <a:pt x="402" y="645"/>
                </a:lnTo>
                <a:lnTo>
                  <a:pt x="400" y="647"/>
                </a:lnTo>
                <a:lnTo>
                  <a:pt x="400" y="649"/>
                </a:lnTo>
                <a:lnTo>
                  <a:pt x="399" y="652"/>
                </a:lnTo>
                <a:lnTo>
                  <a:pt x="399" y="654"/>
                </a:lnTo>
                <a:lnTo>
                  <a:pt x="399" y="654"/>
                </a:lnTo>
                <a:lnTo>
                  <a:pt x="397" y="654"/>
                </a:lnTo>
                <a:lnTo>
                  <a:pt x="392" y="656"/>
                </a:lnTo>
                <a:lnTo>
                  <a:pt x="389" y="656"/>
                </a:lnTo>
                <a:lnTo>
                  <a:pt x="387" y="656"/>
                </a:lnTo>
                <a:lnTo>
                  <a:pt x="387" y="656"/>
                </a:lnTo>
                <a:lnTo>
                  <a:pt x="384" y="654"/>
                </a:lnTo>
                <a:lnTo>
                  <a:pt x="384" y="654"/>
                </a:lnTo>
                <a:lnTo>
                  <a:pt x="384" y="656"/>
                </a:lnTo>
                <a:lnTo>
                  <a:pt x="380" y="657"/>
                </a:lnTo>
                <a:lnTo>
                  <a:pt x="377" y="662"/>
                </a:lnTo>
                <a:lnTo>
                  <a:pt x="377" y="662"/>
                </a:lnTo>
                <a:lnTo>
                  <a:pt x="375" y="664"/>
                </a:lnTo>
                <a:lnTo>
                  <a:pt x="375" y="666"/>
                </a:lnTo>
                <a:lnTo>
                  <a:pt x="375" y="667"/>
                </a:lnTo>
                <a:lnTo>
                  <a:pt x="375" y="667"/>
                </a:lnTo>
                <a:lnTo>
                  <a:pt x="375" y="667"/>
                </a:lnTo>
                <a:lnTo>
                  <a:pt x="375" y="669"/>
                </a:lnTo>
                <a:lnTo>
                  <a:pt x="372" y="671"/>
                </a:lnTo>
                <a:lnTo>
                  <a:pt x="370" y="672"/>
                </a:lnTo>
                <a:lnTo>
                  <a:pt x="370" y="672"/>
                </a:lnTo>
                <a:lnTo>
                  <a:pt x="368" y="674"/>
                </a:lnTo>
                <a:lnTo>
                  <a:pt x="367" y="677"/>
                </a:lnTo>
                <a:lnTo>
                  <a:pt x="365" y="681"/>
                </a:lnTo>
                <a:lnTo>
                  <a:pt x="363" y="682"/>
                </a:lnTo>
                <a:lnTo>
                  <a:pt x="362" y="684"/>
                </a:lnTo>
                <a:lnTo>
                  <a:pt x="362" y="684"/>
                </a:lnTo>
                <a:lnTo>
                  <a:pt x="362" y="686"/>
                </a:lnTo>
                <a:lnTo>
                  <a:pt x="362" y="686"/>
                </a:lnTo>
                <a:lnTo>
                  <a:pt x="362" y="686"/>
                </a:lnTo>
                <a:lnTo>
                  <a:pt x="362" y="686"/>
                </a:lnTo>
                <a:lnTo>
                  <a:pt x="363" y="687"/>
                </a:lnTo>
                <a:lnTo>
                  <a:pt x="363" y="687"/>
                </a:lnTo>
                <a:lnTo>
                  <a:pt x="363" y="689"/>
                </a:lnTo>
                <a:lnTo>
                  <a:pt x="363" y="689"/>
                </a:lnTo>
                <a:lnTo>
                  <a:pt x="365" y="689"/>
                </a:lnTo>
                <a:lnTo>
                  <a:pt x="365" y="691"/>
                </a:lnTo>
                <a:lnTo>
                  <a:pt x="368" y="694"/>
                </a:lnTo>
                <a:lnTo>
                  <a:pt x="373" y="696"/>
                </a:lnTo>
                <a:lnTo>
                  <a:pt x="375" y="698"/>
                </a:lnTo>
                <a:lnTo>
                  <a:pt x="379" y="703"/>
                </a:lnTo>
                <a:lnTo>
                  <a:pt x="385" y="706"/>
                </a:lnTo>
                <a:lnTo>
                  <a:pt x="389" y="709"/>
                </a:lnTo>
                <a:lnTo>
                  <a:pt x="390" y="711"/>
                </a:lnTo>
                <a:lnTo>
                  <a:pt x="392" y="713"/>
                </a:lnTo>
                <a:lnTo>
                  <a:pt x="397" y="714"/>
                </a:lnTo>
                <a:lnTo>
                  <a:pt x="397" y="714"/>
                </a:lnTo>
                <a:lnTo>
                  <a:pt x="397" y="714"/>
                </a:lnTo>
                <a:lnTo>
                  <a:pt x="399" y="718"/>
                </a:lnTo>
                <a:lnTo>
                  <a:pt x="400" y="719"/>
                </a:lnTo>
                <a:lnTo>
                  <a:pt x="400" y="724"/>
                </a:lnTo>
                <a:lnTo>
                  <a:pt x="400" y="726"/>
                </a:lnTo>
                <a:lnTo>
                  <a:pt x="400" y="726"/>
                </a:lnTo>
                <a:lnTo>
                  <a:pt x="400" y="728"/>
                </a:lnTo>
                <a:lnTo>
                  <a:pt x="400" y="733"/>
                </a:lnTo>
                <a:lnTo>
                  <a:pt x="400" y="738"/>
                </a:lnTo>
                <a:lnTo>
                  <a:pt x="400" y="738"/>
                </a:lnTo>
                <a:lnTo>
                  <a:pt x="399" y="738"/>
                </a:lnTo>
                <a:lnTo>
                  <a:pt x="397" y="738"/>
                </a:lnTo>
                <a:lnTo>
                  <a:pt x="394" y="738"/>
                </a:lnTo>
                <a:lnTo>
                  <a:pt x="394" y="738"/>
                </a:lnTo>
                <a:lnTo>
                  <a:pt x="394" y="738"/>
                </a:lnTo>
                <a:lnTo>
                  <a:pt x="394" y="738"/>
                </a:lnTo>
                <a:lnTo>
                  <a:pt x="392" y="740"/>
                </a:lnTo>
                <a:lnTo>
                  <a:pt x="392" y="740"/>
                </a:lnTo>
                <a:lnTo>
                  <a:pt x="392" y="741"/>
                </a:lnTo>
                <a:lnTo>
                  <a:pt x="392" y="741"/>
                </a:lnTo>
                <a:lnTo>
                  <a:pt x="392" y="741"/>
                </a:lnTo>
                <a:lnTo>
                  <a:pt x="390" y="743"/>
                </a:lnTo>
                <a:lnTo>
                  <a:pt x="390" y="743"/>
                </a:lnTo>
                <a:lnTo>
                  <a:pt x="390" y="745"/>
                </a:lnTo>
                <a:lnTo>
                  <a:pt x="390" y="745"/>
                </a:lnTo>
                <a:lnTo>
                  <a:pt x="390" y="746"/>
                </a:lnTo>
                <a:lnTo>
                  <a:pt x="390" y="746"/>
                </a:lnTo>
                <a:lnTo>
                  <a:pt x="390" y="748"/>
                </a:lnTo>
                <a:lnTo>
                  <a:pt x="390" y="748"/>
                </a:lnTo>
                <a:lnTo>
                  <a:pt x="390" y="750"/>
                </a:lnTo>
                <a:lnTo>
                  <a:pt x="390" y="750"/>
                </a:lnTo>
                <a:lnTo>
                  <a:pt x="390" y="750"/>
                </a:lnTo>
                <a:lnTo>
                  <a:pt x="389" y="750"/>
                </a:lnTo>
                <a:lnTo>
                  <a:pt x="389" y="750"/>
                </a:lnTo>
                <a:lnTo>
                  <a:pt x="389" y="751"/>
                </a:lnTo>
                <a:lnTo>
                  <a:pt x="387" y="751"/>
                </a:lnTo>
                <a:lnTo>
                  <a:pt x="387" y="753"/>
                </a:lnTo>
                <a:lnTo>
                  <a:pt x="387" y="756"/>
                </a:lnTo>
                <a:lnTo>
                  <a:pt x="389" y="758"/>
                </a:lnTo>
                <a:lnTo>
                  <a:pt x="389" y="758"/>
                </a:lnTo>
                <a:lnTo>
                  <a:pt x="389" y="758"/>
                </a:lnTo>
                <a:lnTo>
                  <a:pt x="389" y="758"/>
                </a:lnTo>
                <a:lnTo>
                  <a:pt x="390" y="760"/>
                </a:lnTo>
                <a:lnTo>
                  <a:pt x="392" y="760"/>
                </a:lnTo>
                <a:lnTo>
                  <a:pt x="394" y="760"/>
                </a:lnTo>
                <a:lnTo>
                  <a:pt x="394" y="760"/>
                </a:lnTo>
                <a:lnTo>
                  <a:pt x="394" y="761"/>
                </a:lnTo>
                <a:lnTo>
                  <a:pt x="394" y="761"/>
                </a:lnTo>
                <a:lnTo>
                  <a:pt x="394" y="763"/>
                </a:lnTo>
                <a:lnTo>
                  <a:pt x="394" y="763"/>
                </a:lnTo>
                <a:lnTo>
                  <a:pt x="394" y="765"/>
                </a:lnTo>
                <a:lnTo>
                  <a:pt x="394" y="765"/>
                </a:lnTo>
                <a:lnTo>
                  <a:pt x="394" y="767"/>
                </a:lnTo>
                <a:lnTo>
                  <a:pt x="394" y="767"/>
                </a:lnTo>
                <a:lnTo>
                  <a:pt x="395" y="768"/>
                </a:lnTo>
                <a:lnTo>
                  <a:pt x="395" y="768"/>
                </a:lnTo>
                <a:lnTo>
                  <a:pt x="397" y="768"/>
                </a:lnTo>
                <a:lnTo>
                  <a:pt x="397" y="770"/>
                </a:lnTo>
                <a:lnTo>
                  <a:pt x="397" y="770"/>
                </a:lnTo>
                <a:lnTo>
                  <a:pt x="397" y="772"/>
                </a:lnTo>
                <a:lnTo>
                  <a:pt x="397" y="773"/>
                </a:lnTo>
                <a:lnTo>
                  <a:pt x="397" y="773"/>
                </a:lnTo>
                <a:lnTo>
                  <a:pt x="397" y="773"/>
                </a:lnTo>
                <a:lnTo>
                  <a:pt x="399" y="775"/>
                </a:lnTo>
                <a:lnTo>
                  <a:pt x="399" y="777"/>
                </a:lnTo>
                <a:lnTo>
                  <a:pt x="399" y="777"/>
                </a:lnTo>
                <a:lnTo>
                  <a:pt x="399" y="777"/>
                </a:lnTo>
                <a:lnTo>
                  <a:pt x="399" y="778"/>
                </a:lnTo>
                <a:lnTo>
                  <a:pt x="399" y="778"/>
                </a:lnTo>
                <a:lnTo>
                  <a:pt x="397" y="778"/>
                </a:lnTo>
                <a:lnTo>
                  <a:pt x="399" y="780"/>
                </a:lnTo>
                <a:lnTo>
                  <a:pt x="399" y="780"/>
                </a:lnTo>
                <a:lnTo>
                  <a:pt x="399" y="782"/>
                </a:lnTo>
                <a:lnTo>
                  <a:pt x="399" y="782"/>
                </a:lnTo>
                <a:lnTo>
                  <a:pt x="400" y="783"/>
                </a:lnTo>
                <a:lnTo>
                  <a:pt x="400" y="783"/>
                </a:lnTo>
                <a:lnTo>
                  <a:pt x="400" y="783"/>
                </a:lnTo>
                <a:lnTo>
                  <a:pt x="400" y="783"/>
                </a:lnTo>
                <a:lnTo>
                  <a:pt x="400" y="785"/>
                </a:lnTo>
                <a:lnTo>
                  <a:pt x="402" y="785"/>
                </a:lnTo>
                <a:lnTo>
                  <a:pt x="402" y="785"/>
                </a:lnTo>
                <a:lnTo>
                  <a:pt x="404" y="785"/>
                </a:lnTo>
                <a:lnTo>
                  <a:pt x="405" y="785"/>
                </a:lnTo>
                <a:lnTo>
                  <a:pt x="405" y="785"/>
                </a:lnTo>
                <a:lnTo>
                  <a:pt x="407" y="787"/>
                </a:lnTo>
                <a:lnTo>
                  <a:pt x="409" y="788"/>
                </a:lnTo>
                <a:lnTo>
                  <a:pt x="409" y="788"/>
                </a:lnTo>
                <a:lnTo>
                  <a:pt x="409" y="790"/>
                </a:lnTo>
                <a:lnTo>
                  <a:pt x="412" y="798"/>
                </a:lnTo>
                <a:lnTo>
                  <a:pt x="412" y="798"/>
                </a:lnTo>
                <a:lnTo>
                  <a:pt x="412" y="800"/>
                </a:lnTo>
                <a:lnTo>
                  <a:pt x="414" y="802"/>
                </a:lnTo>
                <a:lnTo>
                  <a:pt x="414" y="804"/>
                </a:lnTo>
                <a:lnTo>
                  <a:pt x="416" y="809"/>
                </a:lnTo>
                <a:lnTo>
                  <a:pt x="417" y="809"/>
                </a:lnTo>
                <a:lnTo>
                  <a:pt x="417" y="810"/>
                </a:lnTo>
                <a:lnTo>
                  <a:pt x="417" y="810"/>
                </a:lnTo>
                <a:lnTo>
                  <a:pt x="417" y="812"/>
                </a:lnTo>
                <a:lnTo>
                  <a:pt x="419" y="812"/>
                </a:lnTo>
                <a:lnTo>
                  <a:pt x="419" y="812"/>
                </a:lnTo>
                <a:lnTo>
                  <a:pt x="419" y="814"/>
                </a:lnTo>
                <a:lnTo>
                  <a:pt x="419" y="814"/>
                </a:lnTo>
                <a:lnTo>
                  <a:pt x="421" y="815"/>
                </a:lnTo>
                <a:lnTo>
                  <a:pt x="421" y="815"/>
                </a:lnTo>
                <a:lnTo>
                  <a:pt x="421" y="817"/>
                </a:lnTo>
                <a:lnTo>
                  <a:pt x="422" y="817"/>
                </a:lnTo>
                <a:lnTo>
                  <a:pt x="422" y="817"/>
                </a:lnTo>
                <a:lnTo>
                  <a:pt x="424" y="817"/>
                </a:lnTo>
                <a:lnTo>
                  <a:pt x="424" y="819"/>
                </a:lnTo>
                <a:lnTo>
                  <a:pt x="426" y="819"/>
                </a:lnTo>
                <a:lnTo>
                  <a:pt x="426" y="819"/>
                </a:lnTo>
                <a:lnTo>
                  <a:pt x="426" y="820"/>
                </a:lnTo>
                <a:lnTo>
                  <a:pt x="426" y="824"/>
                </a:lnTo>
                <a:lnTo>
                  <a:pt x="426" y="824"/>
                </a:lnTo>
                <a:lnTo>
                  <a:pt x="426" y="824"/>
                </a:lnTo>
                <a:lnTo>
                  <a:pt x="426" y="825"/>
                </a:lnTo>
                <a:lnTo>
                  <a:pt x="426" y="825"/>
                </a:lnTo>
                <a:lnTo>
                  <a:pt x="422" y="829"/>
                </a:lnTo>
                <a:lnTo>
                  <a:pt x="422" y="829"/>
                </a:lnTo>
                <a:lnTo>
                  <a:pt x="419" y="829"/>
                </a:lnTo>
                <a:lnTo>
                  <a:pt x="417" y="830"/>
                </a:lnTo>
                <a:lnTo>
                  <a:pt x="416" y="834"/>
                </a:lnTo>
                <a:lnTo>
                  <a:pt x="416" y="834"/>
                </a:lnTo>
                <a:lnTo>
                  <a:pt x="416" y="834"/>
                </a:lnTo>
                <a:lnTo>
                  <a:pt x="456" y="822"/>
                </a:lnTo>
                <a:lnTo>
                  <a:pt x="459" y="820"/>
                </a:lnTo>
                <a:lnTo>
                  <a:pt x="461" y="819"/>
                </a:lnTo>
                <a:lnTo>
                  <a:pt x="461" y="819"/>
                </a:lnTo>
                <a:lnTo>
                  <a:pt x="461" y="817"/>
                </a:lnTo>
                <a:lnTo>
                  <a:pt x="461" y="817"/>
                </a:lnTo>
                <a:lnTo>
                  <a:pt x="461" y="815"/>
                </a:lnTo>
                <a:lnTo>
                  <a:pt x="461" y="815"/>
                </a:lnTo>
                <a:lnTo>
                  <a:pt x="461" y="814"/>
                </a:lnTo>
                <a:lnTo>
                  <a:pt x="461" y="814"/>
                </a:lnTo>
                <a:lnTo>
                  <a:pt x="461" y="814"/>
                </a:lnTo>
                <a:lnTo>
                  <a:pt x="464" y="812"/>
                </a:lnTo>
                <a:lnTo>
                  <a:pt x="464" y="810"/>
                </a:lnTo>
                <a:lnTo>
                  <a:pt x="464" y="810"/>
                </a:lnTo>
                <a:lnTo>
                  <a:pt x="464" y="810"/>
                </a:lnTo>
                <a:lnTo>
                  <a:pt x="464" y="809"/>
                </a:lnTo>
                <a:lnTo>
                  <a:pt x="464" y="809"/>
                </a:lnTo>
                <a:lnTo>
                  <a:pt x="464" y="809"/>
                </a:lnTo>
                <a:lnTo>
                  <a:pt x="466" y="807"/>
                </a:lnTo>
                <a:lnTo>
                  <a:pt x="466" y="807"/>
                </a:lnTo>
                <a:lnTo>
                  <a:pt x="466" y="807"/>
                </a:lnTo>
                <a:lnTo>
                  <a:pt x="466" y="805"/>
                </a:lnTo>
                <a:lnTo>
                  <a:pt x="466" y="805"/>
                </a:lnTo>
                <a:lnTo>
                  <a:pt x="466" y="805"/>
                </a:lnTo>
                <a:lnTo>
                  <a:pt x="466" y="805"/>
                </a:lnTo>
                <a:lnTo>
                  <a:pt x="474" y="805"/>
                </a:lnTo>
                <a:lnTo>
                  <a:pt x="474" y="805"/>
                </a:lnTo>
                <a:lnTo>
                  <a:pt x="476" y="804"/>
                </a:lnTo>
                <a:lnTo>
                  <a:pt x="476" y="804"/>
                </a:lnTo>
                <a:lnTo>
                  <a:pt x="478" y="804"/>
                </a:lnTo>
                <a:lnTo>
                  <a:pt x="478" y="802"/>
                </a:lnTo>
                <a:lnTo>
                  <a:pt x="478" y="802"/>
                </a:lnTo>
                <a:lnTo>
                  <a:pt x="478" y="802"/>
                </a:lnTo>
                <a:lnTo>
                  <a:pt x="478" y="800"/>
                </a:lnTo>
                <a:lnTo>
                  <a:pt x="476" y="800"/>
                </a:lnTo>
                <a:lnTo>
                  <a:pt x="476" y="797"/>
                </a:lnTo>
                <a:lnTo>
                  <a:pt x="476" y="797"/>
                </a:lnTo>
                <a:lnTo>
                  <a:pt x="474" y="792"/>
                </a:lnTo>
                <a:lnTo>
                  <a:pt x="473" y="792"/>
                </a:lnTo>
                <a:lnTo>
                  <a:pt x="473" y="790"/>
                </a:lnTo>
                <a:lnTo>
                  <a:pt x="474" y="790"/>
                </a:lnTo>
                <a:lnTo>
                  <a:pt x="474" y="788"/>
                </a:lnTo>
                <a:lnTo>
                  <a:pt x="474" y="788"/>
                </a:lnTo>
                <a:lnTo>
                  <a:pt x="474" y="787"/>
                </a:lnTo>
                <a:lnTo>
                  <a:pt x="474" y="787"/>
                </a:lnTo>
                <a:lnTo>
                  <a:pt x="474" y="787"/>
                </a:lnTo>
                <a:lnTo>
                  <a:pt x="476" y="785"/>
                </a:lnTo>
                <a:lnTo>
                  <a:pt x="478" y="783"/>
                </a:lnTo>
                <a:lnTo>
                  <a:pt x="478" y="783"/>
                </a:lnTo>
                <a:lnTo>
                  <a:pt x="479" y="783"/>
                </a:lnTo>
                <a:lnTo>
                  <a:pt x="479" y="783"/>
                </a:lnTo>
                <a:lnTo>
                  <a:pt x="481" y="783"/>
                </a:lnTo>
                <a:lnTo>
                  <a:pt x="484" y="788"/>
                </a:lnTo>
                <a:lnTo>
                  <a:pt x="486" y="790"/>
                </a:lnTo>
                <a:lnTo>
                  <a:pt x="489" y="793"/>
                </a:lnTo>
                <a:lnTo>
                  <a:pt x="491" y="795"/>
                </a:lnTo>
                <a:lnTo>
                  <a:pt x="496" y="795"/>
                </a:lnTo>
                <a:lnTo>
                  <a:pt x="498" y="795"/>
                </a:lnTo>
                <a:lnTo>
                  <a:pt x="498" y="795"/>
                </a:lnTo>
                <a:lnTo>
                  <a:pt x="498" y="795"/>
                </a:lnTo>
                <a:lnTo>
                  <a:pt x="498" y="795"/>
                </a:lnTo>
                <a:lnTo>
                  <a:pt x="498" y="793"/>
                </a:lnTo>
                <a:lnTo>
                  <a:pt x="498" y="793"/>
                </a:lnTo>
                <a:lnTo>
                  <a:pt x="498" y="792"/>
                </a:lnTo>
                <a:lnTo>
                  <a:pt x="500" y="792"/>
                </a:lnTo>
                <a:lnTo>
                  <a:pt x="500" y="790"/>
                </a:lnTo>
                <a:lnTo>
                  <a:pt x="498" y="790"/>
                </a:lnTo>
                <a:lnTo>
                  <a:pt x="498" y="788"/>
                </a:lnTo>
                <a:lnTo>
                  <a:pt x="498" y="788"/>
                </a:lnTo>
                <a:lnTo>
                  <a:pt x="496" y="788"/>
                </a:lnTo>
                <a:lnTo>
                  <a:pt x="496" y="787"/>
                </a:lnTo>
                <a:lnTo>
                  <a:pt x="496" y="785"/>
                </a:lnTo>
                <a:lnTo>
                  <a:pt x="496" y="783"/>
                </a:lnTo>
                <a:lnTo>
                  <a:pt x="496" y="783"/>
                </a:lnTo>
                <a:lnTo>
                  <a:pt x="496" y="783"/>
                </a:lnTo>
                <a:lnTo>
                  <a:pt x="495" y="783"/>
                </a:lnTo>
                <a:lnTo>
                  <a:pt x="495" y="782"/>
                </a:lnTo>
                <a:lnTo>
                  <a:pt x="493" y="782"/>
                </a:lnTo>
                <a:lnTo>
                  <a:pt x="491" y="782"/>
                </a:lnTo>
                <a:lnTo>
                  <a:pt x="491" y="780"/>
                </a:lnTo>
                <a:lnTo>
                  <a:pt x="491" y="780"/>
                </a:lnTo>
                <a:lnTo>
                  <a:pt x="491" y="780"/>
                </a:lnTo>
                <a:lnTo>
                  <a:pt x="491" y="780"/>
                </a:lnTo>
                <a:lnTo>
                  <a:pt x="493" y="778"/>
                </a:lnTo>
                <a:lnTo>
                  <a:pt x="493" y="778"/>
                </a:lnTo>
                <a:lnTo>
                  <a:pt x="493" y="778"/>
                </a:lnTo>
                <a:lnTo>
                  <a:pt x="493" y="778"/>
                </a:lnTo>
                <a:lnTo>
                  <a:pt x="493" y="777"/>
                </a:lnTo>
                <a:lnTo>
                  <a:pt x="488" y="777"/>
                </a:lnTo>
                <a:lnTo>
                  <a:pt x="484" y="773"/>
                </a:lnTo>
                <a:lnTo>
                  <a:pt x="484" y="773"/>
                </a:lnTo>
                <a:lnTo>
                  <a:pt x="484" y="772"/>
                </a:lnTo>
                <a:lnTo>
                  <a:pt x="484" y="772"/>
                </a:lnTo>
                <a:lnTo>
                  <a:pt x="484" y="770"/>
                </a:lnTo>
                <a:lnTo>
                  <a:pt x="484" y="770"/>
                </a:lnTo>
                <a:lnTo>
                  <a:pt x="488" y="770"/>
                </a:lnTo>
                <a:lnTo>
                  <a:pt x="488" y="770"/>
                </a:lnTo>
                <a:lnTo>
                  <a:pt x="488" y="770"/>
                </a:lnTo>
                <a:lnTo>
                  <a:pt x="491" y="767"/>
                </a:lnTo>
                <a:lnTo>
                  <a:pt x="491" y="767"/>
                </a:lnTo>
                <a:lnTo>
                  <a:pt x="493" y="767"/>
                </a:lnTo>
                <a:lnTo>
                  <a:pt x="493" y="767"/>
                </a:lnTo>
                <a:lnTo>
                  <a:pt x="496" y="767"/>
                </a:lnTo>
                <a:lnTo>
                  <a:pt x="500" y="767"/>
                </a:lnTo>
                <a:lnTo>
                  <a:pt x="501" y="767"/>
                </a:lnTo>
                <a:lnTo>
                  <a:pt x="501" y="767"/>
                </a:lnTo>
                <a:lnTo>
                  <a:pt x="503" y="767"/>
                </a:lnTo>
                <a:lnTo>
                  <a:pt x="510" y="768"/>
                </a:lnTo>
                <a:lnTo>
                  <a:pt x="510" y="770"/>
                </a:lnTo>
                <a:lnTo>
                  <a:pt x="510" y="770"/>
                </a:lnTo>
                <a:lnTo>
                  <a:pt x="510" y="770"/>
                </a:lnTo>
                <a:lnTo>
                  <a:pt x="510" y="770"/>
                </a:lnTo>
                <a:lnTo>
                  <a:pt x="510" y="772"/>
                </a:lnTo>
                <a:lnTo>
                  <a:pt x="510" y="772"/>
                </a:lnTo>
                <a:lnTo>
                  <a:pt x="510" y="772"/>
                </a:lnTo>
                <a:lnTo>
                  <a:pt x="510" y="773"/>
                </a:lnTo>
                <a:lnTo>
                  <a:pt x="510" y="773"/>
                </a:lnTo>
                <a:lnTo>
                  <a:pt x="510" y="775"/>
                </a:lnTo>
                <a:lnTo>
                  <a:pt x="510" y="775"/>
                </a:lnTo>
                <a:lnTo>
                  <a:pt x="510" y="775"/>
                </a:lnTo>
                <a:lnTo>
                  <a:pt x="511" y="778"/>
                </a:lnTo>
                <a:lnTo>
                  <a:pt x="511" y="780"/>
                </a:lnTo>
                <a:lnTo>
                  <a:pt x="511" y="780"/>
                </a:lnTo>
                <a:lnTo>
                  <a:pt x="513" y="780"/>
                </a:lnTo>
                <a:lnTo>
                  <a:pt x="513" y="782"/>
                </a:lnTo>
                <a:lnTo>
                  <a:pt x="513" y="782"/>
                </a:lnTo>
                <a:lnTo>
                  <a:pt x="513" y="782"/>
                </a:lnTo>
                <a:lnTo>
                  <a:pt x="513" y="783"/>
                </a:lnTo>
                <a:lnTo>
                  <a:pt x="513" y="783"/>
                </a:lnTo>
                <a:lnTo>
                  <a:pt x="515" y="783"/>
                </a:lnTo>
                <a:lnTo>
                  <a:pt x="515" y="785"/>
                </a:lnTo>
                <a:lnTo>
                  <a:pt x="516" y="787"/>
                </a:lnTo>
                <a:lnTo>
                  <a:pt x="518" y="788"/>
                </a:lnTo>
                <a:lnTo>
                  <a:pt x="518" y="788"/>
                </a:lnTo>
                <a:lnTo>
                  <a:pt x="518" y="788"/>
                </a:lnTo>
                <a:lnTo>
                  <a:pt x="518" y="790"/>
                </a:lnTo>
                <a:lnTo>
                  <a:pt x="518" y="790"/>
                </a:lnTo>
                <a:lnTo>
                  <a:pt x="518" y="790"/>
                </a:lnTo>
                <a:lnTo>
                  <a:pt x="518" y="792"/>
                </a:lnTo>
                <a:lnTo>
                  <a:pt x="518" y="792"/>
                </a:lnTo>
                <a:lnTo>
                  <a:pt x="520" y="792"/>
                </a:lnTo>
                <a:lnTo>
                  <a:pt x="521" y="792"/>
                </a:lnTo>
                <a:lnTo>
                  <a:pt x="523" y="792"/>
                </a:lnTo>
                <a:lnTo>
                  <a:pt x="523" y="792"/>
                </a:lnTo>
                <a:lnTo>
                  <a:pt x="525" y="792"/>
                </a:lnTo>
                <a:lnTo>
                  <a:pt x="530" y="790"/>
                </a:lnTo>
                <a:lnTo>
                  <a:pt x="530" y="790"/>
                </a:lnTo>
                <a:lnTo>
                  <a:pt x="532" y="792"/>
                </a:lnTo>
                <a:lnTo>
                  <a:pt x="533" y="792"/>
                </a:lnTo>
                <a:lnTo>
                  <a:pt x="533" y="792"/>
                </a:lnTo>
                <a:lnTo>
                  <a:pt x="533" y="792"/>
                </a:lnTo>
                <a:lnTo>
                  <a:pt x="533" y="793"/>
                </a:lnTo>
                <a:lnTo>
                  <a:pt x="535" y="793"/>
                </a:lnTo>
                <a:lnTo>
                  <a:pt x="535" y="795"/>
                </a:lnTo>
                <a:lnTo>
                  <a:pt x="535" y="795"/>
                </a:lnTo>
                <a:lnTo>
                  <a:pt x="535" y="795"/>
                </a:lnTo>
                <a:lnTo>
                  <a:pt x="537" y="797"/>
                </a:lnTo>
                <a:lnTo>
                  <a:pt x="537" y="797"/>
                </a:lnTo>
                <a:lnTo>
                  <a:pt x="537" y="797"/>
                </a:lnTo>
                <a:lnTo>
                  <a:pt x="538" y="797"/>
                </a:lnTo>
                <a:lnTo>
                  <a:pt x="538" y="797"/>
                </a:lnTo>
                <a:lnTo>
                  <a:pt x="543" y="795"/>
                </a:lnTo>
                <a:lnTo>
                  <a:pt x="545" y="795"/>
                </a:lnTo>
                <a:lnTo>
                  <a:pt x="547" y="795"/>
                </a:lnTo>
                <a:lnTo>
                  <a:pt x="547" y="795"/>
                </a:lnTo>
                <a:lnTo>
                  <a:pt x="548" y="795"/>
                </a:lnTo>
                <a:lnTo>
                  <a:pt x="548" y="795"/>
                </a:lnTo>
                <a:lnTo>
                  <a:pt x="548" y="797"/>
                </a:lnTo>
                <a:lnTo>
                  <a:pt x="548" y="797"/>
                </a:lnTo>
                <a:lnTo>
                  <a:pt x="548" y="798"/>
                </a:lnTo>
                <a:lnTo>
                  <a:pt x="550" y="800"/>
                </a:lnTo>
                <a:lnTo>
                  <a:pt x="550" y="802"/>
                </a:lnTo>
                <a:lnTo>
                  <a:pt x="552" y="802"/>
                </a:lnTo>
                <a:lnTo>
                  <a:pt x="552" y="802"/>
                </a:lnTo>
                <a:lnTo>
                  <a:pt x="552" y="802"/>
                </a:lnTo>
                <a:lnTo>
                  <a:pt x="553" y="802"/>
                </a:lnTo>
                <a:lnTo>
                  <a:pt x="553" y="802"/>
                </a:lnTo>
                <a:lnTo>
                  <a:pt x="553" y="802"/>
                </a:lnTo>
                <a:lnTo>
                  <a:pt x="553" y="802"/>
                </a:lnTo>
                <a:lnTo>
                  <a:pt x="555" y="800"/>
                </a:lnTo>
                <a:lnTo>
                  <a:pt x="555" y="798"/>
                </a:lnTo>
                <a:lnTo>
                  <a:pt x="555" y="798"/>
                </a:lnTo>
                <a:lnTo>
                  <a:pt x="555" y="798"/>
                </a:lnTo>
                <a:lnTo>
                  <a:pt x="557" y="797"/>
                </a:lnTo>
                <a:lnTo>
                  <a:pt x="557" y="795"/>
                </a:lnTo>
                <a:lnTo>
                  <a:pt x="557" y="795"/>
                </a:lnTo>
                <a:lnTo>
                  <a:pt x="557" y="793"/>
                </a:lnTo>
                <a:lnTo>
                  <a:pt x="558" y="793"/>
                </a:lnTo>
                <a:lnTo>
                  <a:pt x="558" y="793"/>
                </a:lnTo>
                <a:lnTo>
                  <a:pt x="560" y="792"/>
                </a:lnTo>
                <a:lnTo>
                  <a:pt x="560" y="792"/>
                </a:lnTo>
                <a:lnTo>
                  <a:pt x="562" y="790"/>
                </a:lnTo>
                <a:lnTo>
                  <a:pt x="562" y="790"/>
                </a:lnTo>
                <a:lnTo>
                  <a:pt x="562" y="790"/>
                </a:lnTo>
                <a:lnTo>
                  <a:pt x="562" y="788"/>
                </a:lnTo>
                <a:lnTo>
                  <a:pt x="563" y="788"/>
                </a:lnTo>
                <a:lnTo>
                  <a:pt x="563" y="788"/>
                </a:lnTo>
                <a:lnTo>
                  <a:pt x="568" y="788"/>
                </a:lnTo>
                <a:lnTo>
                  <a:pt x="568" y="788"/>
                </a:lnTo>
                <a:lnTo>
                  <a:pt x="574" y="785"/>
                </a:lnTo>
                <a:lnTo>
                  <a:pt x="575" y="783"/>
                </a:lnTo>
                <a:lnTo>
                  <a:pt x="575" y="782"/>
                </a:lnTo>
                <a:lnTo>
                  <a:pt x="577" y="782"/>
                </a:lnTo>
                <a:lnTo>
                  <a:pt x="577" y="782"/>
                </a:lnTo>
                <a:lnTo>
                  <a:pt x="582" y="783"/>
                </a:lnTo>
                <a:lnTo>
                  <a:pt x="584" y="783"/>
                </a:lnTo>
                <a:lnTo>
                  <a:pt x="585" y="783"/>
                </a:lnTo>
                <a:lnTo>
                  <a:pt x="585" y="785"/>
                </a:lnTo>
                <a:lnTo>
                  <a:pt x="587" y="785"/>
                </a:lnTo>
                <a:lnTo>
                  <a:pt x="589" y="785"/>
                </a:lnTo>
                <a:lnTo>
                  <a:pt x="590" y="787"/>
                </a:lnTo>
                <a:lnTo>
                  <a:pt x="590" y="787"/>
                </a:lnTo>
                <a:lnTo>
                  <a:pt x="592" y="787"/>
                </a:lnTo>
                <a:lnTo>
                  <a:pt x="604" y="790"/>
                </a:lnTo>
                <a:lnTo>
                  <a:pt x="604" y="792"/>
                </a:lnTo>
                <a:lnTo>
                  <a:pt x="604" y="792"/>
                </a:lnTo>
                <a:lnTo>
                  <a:pt x="605" y="792"/>
                </a:lnTo>
                <a:lnTo>
                  <a:pt x="605" y="792"/>
                </a:lnTo>
                <a:lnTo>
                  <a:pt x="605" y="793"/>
                </a:lnTo>
                <a:lnTo>
                  <a:pt x="605" y="793"/>
                </a:lnTo>
                <a:lnTo>
                  <a:pt x="607" y="793"/>
                </a:lnTo>
                <a:lnTo>
                  <a:pt x="607" y="793"/>
                </a:lnTo>
                <a:lnTo>
                  <a:pt x="609" y="797"/>
                </a:lnTo>
                <a:lnTo>
                  <a:pt x="614" y="802"/>
                </a:lnTo>
                <a:lnTo>
                  <a:pt x="616" y="804"/>
                </a:lnTo>
                <a:lnTo>
                  <a:pt x="616" y="804"/>
                </a:lnTo>
                <a:lnTo>
                  <a:pt x="616" y="804"/>
                </a:lnTo>
                <a:lnTo>
                  <a:pt x="616" y="805"/>
                </a:lnTo>
                <a:lnTo>
                  <a:pt x="616" y="805"/>
                </a:lnTo>
                <a:lnTo>
                  <a:pt x="617" y="805"/>
                </a:lnTo>
                <a:lnTo>
                  <a:pt x="617" y="807"/>
                </a:lnTo>
                <a:lnTo>
                  <a:pt x="617" y="807"/>
                </a:lnTo>
                <a:lnTo>
                  <a:pt x="617" y="807"/>
                </a:lnTo>
                <a:lnTo>
                  <a:pt x="617" y="809"/>
                </a:lnTo>
                <a:lnTo>
                  <a:pt x="619" y="812"/>
                </a:lnTo>
                <a:lnTo>
                  <a:pt x="619" y="812"/>
                </a:lnTo>
                <a:lnTo>
                  <a:pt x="619" y="814"/>
                </a:lnTo>
                <a:lnTo>
                  <a:pt x="619" y="814"/>
                </a:lnTo>
                <a:lnTo>
                  <a:pt x="619" y="814"/>
                </a:lnTo>
                <a:lnTo>
                  <a:pt x="619" y="815"/>
                </a:lnTo>
                <a:lnTo>
                  <a:pt x="619" y="815"/>
                </a:lnTo>
                <a:lnTo>
                  <a:pt x="621" y="815"/>
                </a:lnTo>
                <a:lnTo>
                  <a:pt x="621" y="817"/>
                </a:lnTo>
                <a:lnTo>
                  <a:pt x="621" y="817"/>
                </a:lnTo>
                <a:lnTo>
                  <a:pt x="619" y="817"/>
                </a:lnTo>
                <a:lnTo>
                  <a:pt x="617" y="822"/>
                </a:lnTo>
                <a:lnTo>
                  <a:pt x="617" y="822"/>
                </a:lnTo>
                <a:lnTo>
                  <a:pt x="617" y="822"/>
                </a:lnTo>
                <a:lnTo>
                  <a:pt x="617" y="822"/>
                </a:lnTo>
                <a:lnTo>
                  <a:pt x="619" y="824"/>
                </a:lnTo>
                <a:lnTo>
                  <a:pt x="622" y="824"/>
                </a:lnTo>
                <a:lnTo>
                  <a:pt x="622" y="825"/>
                </a:lnTo>
                <a:lnTo>
                  <a:pt x="622" y="825"/>
                </a:lnTo>
                <a:lnTo>
                  <a:pt x="624" y="825"/>
                </a:lnTo>
                <a:lnTo>
                  <a:pt x="624" y="827"/>
                </a:lnTo>
                <a:lnTo>
                  <a:pt x="624" y="827"/>
                </a:lnTo>
                <a:lnTo>
                  <a:pt x="624" y="827"/>
                </a:lnTo>
                <a:lnTo>
                  <a:pt x="624" y="829"/>
                </a:lnTo>
                <a:lnTo>
                  <a:pt x="624" y="829"/>
                </a:lnTo>
                <a:lnTo>
                  <a:pt x="624" y="829"/>
                </a:lnTo>
                <a:lnTo>
                  <a:pt x="621" y="830"/>
                </a:lnTo>
                <a:lnTo>
                  <a:pt x="619" y="834"/>
                </a:lnTo>
                <a:lnTo>
                  <a:pt x="617" y="835"/>
                </a:lnTo>
                <a:lnTo>
                  <a:pt x="617" y="835"/>
                </a:lnTo>
                <a:lnTo>
                  <a:pt x="616" y="839"/>
                </a:lnTo>
                <a:lnTo>
                  <a:pt x="616" y="841"/>
                </a:lnTo>
                <a:lnTo>
                  <a:pt x="614" y="841"/>
                </a:lnTo>
                <a:lnTo>
                  <a:pt x="614" y="842"/>
                </a:lnTo>
                <a:lnTo>
                  <a:pt x="614" y="842"/>
                </a:lnTo>
                <a:lnTo>
                  <a:pt x="614" y="844"/>
                </a:lnTo>
                <a:lnTo>
                  <a:pt x="612" y="846"/>
                </a:lnTo>
                <a:lnTo>
                  <a:pt x="612" y="846"/>
                </a:lnTo>
                <a:lnTo>
                  <a:pt x="612" y="846"/>
                </a:lnTo>
                <a:lnTo>
                  <a:pt x="612" y="847"/>
                </a:lnTo>
                <a:lnTo>
                  <a:pt x="612" y="847"/>
                </a:lnTo>
                <a:lnTo>
                  <a:pt x="612" y="847"/>
                </a:lnTo>
                <a:lnTo>
                  <a:pt x="614" y="847"/>
                </a:lnTo>
                <a:lnTo>
                  <a:pt x="614" y="849"/>
                </a:lnTo>
                <a:lnTo>
                  <a:pt x="616" y="851"/>
                </a:lnTo>
                <a:lnTo>
                  <a:pt x="616" y="852"/>
                </a:lnTo>
                <a:lnTo>
                  <a:pt x="616" y="852"/>
                </a:lnTo>
                <a:lnTo>
                  <a:pt x="616" y="854"/>
                </a:lnTo>
                <a:lnTo>
                  <a:pt x="616" y="854"/>
                </a:lnTo>
                <a:lnTo>
                  <a:pt x="616" y="854"/>
                </a:lnTo>
                <a:lnTo>
                  <a:pt x="616" y="856"/>
                </a:lnTo>
                <a:lnTo>
                  <a:pt x="614" y="857"/>
                </a:lnTo>
                <a:lnTo>
                  <a:pt x="614" y="857"/>
                </a:lnTo>
                <a:lnTo>
                  <a:pt x="609" y="857"/>
                </a:lnTo>
                <a:lnTo>
                  <a:pt x="607" y="857"/>
                </a:lnTo>
                <a:lnTo>
                  <a:pt x="605" y="857"/>
                </a:lnTo>
                <a:lnTo>
                  <a:pt x="605" y="859"/>
                </a:lnTo>
                <a:lnTo>
                  <a:pt x="604" y="859"/>
                </a:lnTo>
                <a:lnTo>
                  <a:pt x="604" y="861"/>
                </a:lnTo>
                <a:lnTo>
                  <a:pt x="602" y="864"/>
                </a:lnTo>
                <a:lnTo>
                  <a:pt x="602" y="867"/>
                </a:lnTo>
                <a:lnTo>
                  <a:pt x="602" y="867"/>
                </a:lnTo>
                <a:lnTo>
                  <a:pt x="600" y="867"/>
                </a:lnTo>
                <a:lnTo>
                  <a:pt x="600" y="869"/>
                </a:lnTo>
                <a:lnTo>
                  <a:pt x="600" y="871"/>
                </a:lnTo>
                <a:lnTo>
                  <a:pt x="600" y="871"/>
                </a:lnTo>
                <a:lnTo>
                  <a:pt x="599" y="874"/>
                </a:lnTo>
                <a:lnTo>
                  <a:pt x="599" y="876"/>
                </a:lnTo>
                <a:lnTo>
                  <a:pt x="599" y="876"/>
                </a:lnTo>
                <a:lnTo>
                  <a:pt x="599" y="876"/>
                </a:lnTo>
                <a:lnTo>
                  <a:pt x="599" y="876"/>
                </a:lnTo>
                <a:lnTo>
                  <a:pt x="600" y="878"/>
                </a:lnTo>
                <a:lnTo>
                  <a:pt x="602" y="878"/>
                </a:lnTo>
                <a:lnTo>
                  <a:pt x="602" y="878"/>
                </a:lnTo>
                <a:lnTo>
                  <a:pt x="602" y="878"/>
                </a:lnTo>
                <a:lnTo>
                  <a:pt x="604" y="878"/>
                </a:lnTo>
                <a:lnTo>
                  <a:pt x="604" y="879"/>
                </a:lnTo>
                <a:lnTo>
                  <a:pt x="604" y="879"/>
                </a:lnTo>
                <a:lnTo>
                  <a:pt x="602" y="881"/>
                </a:lnTo>
                <a:lnTo>
                  <a:pt x="602" y="883"/>
                </a:lnTo>
                <a:lnTo>
                  <a:pt x="602" y="886"/>
                </a:lnTo>
                <a:lnTo>
                  <a:pt x="602" y="886"/>
                </a:lnTo>
                <a:lnTo>
                  <a:pt x="602" y="888"/>
                </a:lnTo>
                <a:lnTo>
                  <a:pt x="602" y="888"/>
                </a:lnTo>
                <a:lnTo>
                  <a:pt x="602" y="888"/>
                </a:lnTo>
                <a:lnTo>
                  <a:pt x="602" y="888"/>
                </a:lnTo>
                <a:lnTo>
                  <a:pt x="604" y="889"/>
                </a:lnTo>
                <a:lnTo>
                  <a:pt x="607" y="893"/>
                </a:lnTo>
                <a:lnTo>
                  <a:pt x="609" y="893"/>
                </a:lnTo>
                <a:lnTo>
                  <a:pt x="609" y="893"/>
                </a:lnTo>
                <a:lnTo>
                  <a:pt x="609" y="893"/>
                </a:lnTo>
                <a:lnTo>
                  <a:pt x="609" y="894"/>
                </a:lnTo>
                <a:lnTo>
                  <a:pt x="607" y="894"/>
                </a:lnTo>
                <a:lnTo>
                  <a:pt x="607" y="894"/>
                </a:lnTo>
                <a:lnTo>
                  <a:pt x="604" y="898"/>
                </a:lnTo>
                <a:lnTo>
                  <a:pt x="604" y="898"/>
                </a:lnTo>
                <a:lnTo>
                  <a:pt x="604" y="898"/>
                </a:lnTo>
                <a:lnTo>
                  <a:pt x="604" y="899"/>
                </a:lnTo>
                <a:lnTo>
                  <a:pt x="604" y="899"/>
                </a:lnTo>
                <a:lnTo>
                  <a:pt x="604" y="901"/>
                </a:lnTo>
                <a:lnTo>
                  <a:pt x="604" y="903"/>
                </a:lnTo>
                <a:lnTo>
                  <a:pt x="605" y="908"/>
                </a:lnTo>
                <a:lnTo>
                  <a:pt x="605" y="909"/>
                </a:lnTo>
                <a:lnTo>
                  <a:pt x="605" y="909"/>
                </a:lnTo>
                <a:lnTo>
                  <a:pt x="607" y="909"/>
                </a:lnTo>
                <a:lnTo>
                  <a:pt x="607" y="911"/>
                </a:lnTo>
                <a:lnTo>
                  <a:pt x="609" y="911"/>
                </a:lnTo>
                <a:lnTo>
                  <a:pt x="609" y="913"/>
                </a:lnTo>
                <a:lnTo>
                  <a:pt x="609" y="913"/>
                </a:lnTo>
                <a:lnTo>
                  <a:pt x="609" y="913"/>
                </a:lnTo>
                <a:lnTo>
                  <a:pt x="609" y="914"/>
                </a:lnTo>
                <a:lnTo>
                  <a:pt x="609" y="914"/>
                </a:lnTo>
                <a:lnTo>
                  <a:pt x="611" y="916"/>
                </a:lnTo>
                <a:lnTo>
                  <a:pt x="611" y="916"/>
                </a:lnTo>
                <a:lnTo>
                  <a:pt x="612" y="916"/>
                </a:lnTo>
                <a:lnTo>
                  <a:pt x="612" y="918"/>
                </a:lnTo>
                <a:lnTo>
                  <a:pt x="612" y="918"/>
                </a:lnTo>
                <a:lnTo>
                  <a:pt x="612" y="918"/>
                </a:lnTo>
                <a:lnTo>
                  <a:pt x="611" y="920"/>
                </a:lnTo>
                <a:lnTo>
                  <a:pt x="611" y="920"/>
                </a:lnTo>
                <a:lnTo>
                  <a:pt x="611" y="920"/>
                </a:lnTo>
                <a:lnTo>
                  <a:pt x="611" y="920"/>
                </a:lnTo>
                <a:lnTo>
                  <a:pt x="611" y="921"/>
                </a:lnTo>
                <a:lnTo>
                  <a:pt x="611" y="921"/>
                </a:lnTo>
                <a:lnTo>
                  <a:pt x="611" y="923"/>
                </a:lnTo>
                <a:lnTo>
                  <a:pt x="612" y="925"/>
                </a:lnTo>
                <a:lnTo>
                  <a:pt x="612" y="926"/>
                </a:lnTo>
                <a:lnTo>
                  <a:pt x="612" y="926"/>
                </a:lnTo>
                <a:lnTo>
                  <a:pt x="612" y="928"/>
                </a:lnTo>
                <a:lnTo>
                  <a:pt x="614" y="928"/>
                </a:lnTo>
                <a:lnTo>
                  <a:pt x="614" y="928"/>
                </a:lnTo>
                <a:lnTo>
                  <a:pt x="614" y="930"/>
                </a:lnTo>
                <a:lnTo>
                  <a:pt x="614" y="930"/>
                </a:lnTo>
                <a:lnTo>
                  <a:pt x="614" y="931"/>
                </a:lnTo>
                <a:lnTo>
                  <a:pt x="614" y="931"/>
                </a:lnTo>
                <a:lnTo>
                  <a:pt x="616" y="931"/>
                </a:lnTo>
                <a:lnTo>
                  <a:pt x="617" y="933"/>
                </a:lnTo>
                <a:lnTo>
                  <a:pt x="619" y="933"/>
                </a:lnTo>
                <a:lnTo>
                  <a:pt x="622" y="933"/>
                </a:lnTo>
                <a:lnTo>
                  <a:pt x="626" y="933"/>
                </a:lnTo>
                <a:lnTo>
                  <a:pt x="627" y="933"/>
                </a:lnTo>
                <a:lnTo>
                  <a:pt x="629" y="933"/>
                </a:lnTo>
                <a:lnTo>
                  <a:pt x="629" y="935"/>
                </a:lnTo>
                <a:lnTo>
                  <a:pt x="632" y="936"/>
                </a:lnTo>
                <a:lnTo>
                  <a:pt x="632" y="938"/>
                </a:lnTo>
                <a:lnTo>
                  <a:pt x="632" y="938"/>
                </a:lnTo>
                <a:lnTo>
                  <a:pt x="632" y="938"/>
                </a:lnTo>
                <a:lnTo>
                  <a:pt x="632" y="940"/>
                </a:lnTo>
                <a:lnTo>
                  <a:pt x="634" y="940"/>
                </a:lnTo>
                <a:lnTo>
                  <a:pt x="641" y="941"/>
                </a:lnTo>
                <a:lnTo>
                  <a:pt x="641" y="941"/>
                </a:lnTo>
                <a:lnTo>
                  <a:pt x="642" y="941"/>
                </a:lnTo>
                <a:lnTo>
                  <a:pt x="642" y="940"/>
                </a:lnTo>
                <a:lnTo>
                  <a:pt x="642" y="940"/>
                </a:lnTo>
                <a:lnTo>
                  <a:pt x="642" y="936"/>
                </a:lnTo>
                <a:lnTo>
                  <a:pt x="644" y="935"/>
                </a:lnTo>
                <a:lnTo>
                  <a:pt x="644" y="935"/>
                </a:lnTo>
                <a:lnTo>
                  <a:pt x="644" y="935"/>
                </a:lnTo>
                <a:lnTo>
                  <a:pt x="646" y="935"/>
                </a:lnTo>
                <a:lnTo>
                  <a:pt x="649" y="933"/>
                </a:lnTo>
                <a:lnTo>
                  <a:pt x="653" y="933"/>
                </a:lnTo>
                <a:lnTo>
                  <a:pt x="653" y="935"/>
                </a:lnTo>
                <a:lnTo>
                  <a:pt x="653" y="935"/>
                </a:lnTo>
                <a:lnTo>
                  <a:pt x="654" y="938"/>
                </a:lnTo>
                <a:lnTo>
                  <a:pt x="656" y="938"/>
                </a:lnTo>
                <a:lnTo>
                  <a:pt x="656" y="938"/>
                </a:lnTo>
                <a:lnTo>
                  <a:pt x="656" y="938"/>
                </a:lnTo>
                <a:lnTo>
                  <a:pt x="659" y="938"/>
                </a:lnTo>
                <a:lnTo>
                  <a:pt x="661" y="938"/>
                </a:lnTo>
                <a:lnTo>
                  <a:pt x="661" y="938"/>
                </a:lnTo>
                <a:lnTo>
                  <a:pt x="663" y="936"/>
                </a:lnTo>
                <a:lnTo>
                  <a:pt x="663" y="936"/>
                </a:lnTo>
                <a:lnTo>
                  <a:pt x="664" y="933"/>
                </a:lnTo>
                <a:lnTo>
                  <a:pt x="664" y="931"/>
                </a:lnTo>
                <a:lnTo>
                  <a:pt x="664" y="931"/>
                </a:lnTo>
                <a:lnTo>
                  <a:pt x="666" y="931"/>
                </a:lnTo>
                <a:lnTo>
                  <a:pt x="666" y="931"/>
                </a:lnTo>
                <a:lnTo>
                  <a:pt x="666" y="933"/>
                </a:lnTo>
                <a:lnTo>
                  <a:pt x="666" y="933"/>
                </a:lnTo>
                <a:lnTo>
                  <a:pt x="666" y="933"/>
                </a:lnTo>
                <a:lnTo>
                  <a:pt x="666" y="935"/>
                </a:lnTo>
                <a:lnTo>
                  <a:pt x="666" y="935"/>
                </a:lnTo>
                <a:lnTo>
                  <a:pt x="666" y="935"/>
                </a:lnTo>
                <a:lnTo>
                  <a:pt x="666" y="936"/>
                </a:lnTo>
                <a:lnTo>
                  <a:pt x="668" y="936"/>
                </a:lnTo>
                <a:lnTo>
                  <a:pt x="668" y="936"/>
                </a:lnTo>
                <a:lnTo>
                  <a:pt x="669" y="938"/>
                </a:lnTo>
                <a:lnTo>
                  <a:pt x="671" y="938"/>
                </a:lnTo>
                <a:lnTo>
                  <a:pt x="671" y="940"/>
                </a:lnTo>
                <a:lnTo>
                  <a:pt x="671" y="940"/>
                </a:lnTo>
                <a:lnTo>
                  <a:pt x="671" y="940"/>
                </a:lnTo>
                <a:lnTo>
                  <a:pt x="671" y="941"/>
                </a:lnTo>
                <a:lnTo>
                  <a:pt x="671" y="941"/>
                </a:lnTo>
                <a:lnTo>
                  <a:pt x="671" y="941"/>
                </a:lnTo>
                <a:lnTo>
                  <a:pt x="669" y="945"/>
                </a:lnTo>
                <a:lnTo>
                  <a:pt x="669" y="945"/>
                </a:lnTo>
                <a:lnTo>
                  <a:pt x="669" y="945"/>
                </a:lnTo>
                <a:lnTo>
                  <a:pt x="669" y="945"/>
                </a:lnTo>
                <a:lnTo>
                  <a:pt x="669" y="945"/>
                </a:lnTo>
                <a:lnTo>
                  <a:pt x="671" y="946"/>
                </a:lnTo>
                <a:lnTo>
                  <a:pt x="673" y="946"/>
                </a:lnTo>
                <a:lnTo>
                  <a:pt x="674" y="948"/>
                </a:lnTo>
                <a:lnTo>
                  <a:pt x="674" y="948"/>
                </a:lnTo>
                <a:lnTo>
                  <a:pt x="676" y="946"/>
                </a:lnTo>
                <a:lnTo>
                  <a:pt x="676" y="946"/>
                </a:lnTo>
                <a:lnTo>
                  <a:pt x="678" y="945"/>
                </a:lnTo>
                <a:lnTo>
                  <a:pt x="679" y="943"/>
                </a:lnTo>
                <a:lnTo>
                  <a:pt x="679" y="940"/>
                </a:lnTo>
                <a:lnTo>
                  <a:pt x="681" y="940"/>
                </a:lnTo>
                <a:lnTo>
                  <a:pt x="681" y="940"/>
                </a:lnTo>
                <a:lnTo>
                  <a:pt x="681" y="940"/>
                </a:lnTo>
                <a:lnTo>
                  <a:pt x="683" y="940"/>
                </a:lnTo>
                <a:lnTo>
                  <a:pt x="683" y="940"/>
                </a:lnTo>
                <a:lnTo>
                  <a:pt x="684" y="940"/>
                </a:lnTo>
                <a:lnTo>
                  <a:pt x="686" y="940"/>
                </a:lnTo>
                <a:lnTo>
                  <a:pt x="686" y="940"/>
                </a:lnTo>
                <a:lnTo>
                  <a:pt x="686" y="940"/>
                </a:lnTo>
                <a:lnTo>
                  <a:pt x="688" y="940"/>
                </a:lnTo>
                <a:lnTo>
                  <a:pt x="688" y="940"/>
                </a:lnTo>
                <a:lnTo>
                  <a:pt x="691" y="940"/>
                </a:lnTo>
                <a:lnTo>
                  <a:pt x="698" y="938"/>
                </a:lnTo>
                <a:lnTo>
                  <a:pt x="700" y="938"/>
                </a:lnTo>
                <a:lnTo>
                  <a:pt x="701" y="938"/>
                </a:lnTo>
                <a:lnTo>
                  <a:pt x="703" y="940"/>
                </a:lnTo>
                <a:lnTo>
                  <a:pt x="705" y="941"/>
                </a:lnTo>
                <a:lnTo>
                  <a:pt x="705" y="941"/>
                </a:lnTo>
                <a:lnTo>
                  <a:pt x="706" y="941"/>
                </a:lnTo>
                <a:lnTo>
                  <a:pt x="708" y="943"/>
                </a:lnTo>
                <a:lnTo>
                  <a:pt x="713" y="940"/>
                </a:lnTo>
                <a:lnTo>
                  <a:pt x="713" y="938"/>
                </a:lnTo>
                <a:lnTo>
                  <a:pt x="715" y="938"/>
                </a:lnTo>
                <a:lnTo>
                  <a:pt x="715" y="938"/>
                </a:lnTo>
                <a:lnTo>
                  <a:pt x="715" y="936"/>
                </a:lnTo>
                <a:lnTo>
                  <a:pt x="715" y="936"/>
                </a:lnTo>
                <a:lnTo>
                  <a:pt x="715" y="936"/>
                </a:lnTo>
                <a:lnTo>
                  <a:pt x="715" y="935"/>
                </a:lnTo>
                <a:lnTo>
                  <a:pt x="715" y="935"/>
                </a:lnTo>
                <a:lnTo>
                  <a:pt x="713" y="935"/>
                </a:lnTo>
                <a:lnTo>
                  <a:pt x="713" y="935"/>
                </a:lnTo>
                <a:lnTo>
                  <a:pt x="713" y="933"/>
                </a:lnTo>
                <a:lnTo>
                  <a:pt x="713" y="933"/>
                </a:lnTo>
                <a:lnTo>
                  <a:pt x="711" y="933"/>
                </a:lnTo>
                <a:lnTo>
                  <a:pt x="711" y="933"/>
                </a:lnTo>
                <a:lnTo>
                  <a:pt x="711" y="931"/>
                </a:lnTo>
                <a:lnTo>
                  <a:pt x="713" y="931"/>
                </a:lnTo>
                <a:lnTo>
                  <a:pt x="715" y="930"/>
                </a:lnTo>
                <a:lnTo>
                  <a:pt x="716" y="930"/>
                </a:lnTo>
                <a:lnTo>
                  <a:pt x="716" y="928"/>
                </a:lnTo>
                <a:lnTo>
                  <a:pt x="716" y="928"/>
                </a:lnTo>
                <a:lnTo>
                  <a:pt x="716" y="926"/>
                </a:lnTo>
                <a:lnTo>
                  <a:pt x="718" y="926"/>
                </a:lnTo>
                <a:lnTo>
                  <a:pt x="723" y="923"/>
                </a:lnTo>
                <a:lnTo>
                  <a:pt x="723" y="921"/>
                </a:lnTo>
                <a:lnTo>
                  <a:pt x="725" y="920"/>
                </a:lnTo>
                <a:lnTo>
                  <a:pt x="725" y="920"/>
                </a:lnTo>
                <a:lnTo>
                  <a:pt x="725" y="920"/>
                </a:lnTo>
                <a:lnTo>
                  <a:pt x="726" y="918"/>
                </a:lnTo>
                <a:lnTo>
                  <a:pt x="728" y="918"/>
                </a:lnTo>
                <a:lnTo>
                  <a:pt x="728" y="920"/>
                </a:lnTo>
                <a:lnTo>
                  <a:pt x="733" y="921"/>
                </a:lnTo>
                <a:lnTo>
                  <a:pt x="737" y="923"/>
                </a:lnTo>
                <a:lnTo>
                  <a:pt x="737" y="923"/>
                </a:lnTo>
                <a:lnTo>
                  <a:pt x="738" y="923"/>
                </a:lnTo>
                <a:lnTo>
                  <a:pt x="738" y="923"/>
                </a:lnTo>
                <a:lnTo>
                  <a:pt x="742" y="921"/>
                </a:lnTo>
                <a:lnTo>
                  <a:pt x="743" y="921"/>
                </a:lnTo>
                <a:lnTo>
                  <a:pt x="747" y="921"/>
                </a:lnTo>
                <a:lnTo>
                  <a:pt x="747" y="921"/>
                </a:lnTo>
                <a:lnTo>
                  <a:pt x="748" y="921"/>
                </a:lnTo>
                <a:lnTo>
                  <a:pt x="748" y="920"/>
                </a:lnTo>
                <a:lnTo>
                  <a:pt x="748" y="920"/>
                </a:lnTo>
                <a:lnTo>
                  <a:pt x="750" y="918"/>
                </a:lnTo>
                <a:lnTo>
                  <a:pt x="750" y="918"/>
                </a:lnTo>
                <a:lnTo>
                  <a:pt x="753" y="918"/>
                </a:lnTo>
                <a:lnTo>
                  <a:pt x="753" y="918"/>
                </a:lnTo>
                <a:lnTo>
                  <a:pt x="755" y="918"/>
                </a:lnTo>
                <a:lnTo>
                  <a:pt x="755" y="916"/>
                </a:lnTo>
                <a:lnTo>
                  <a:pt x="757" y="914"/>
                </a:lnTo>
                <a:lnTo>
                  <a:pt x="757" y="914"/>
                </a:lnTo>
                <a:lnTo>
                  <a:pt x="757" y="914"/>
                </a:lnTo>
                <a:lnTo>
                  <a:pt x="760" y="914"/>
                </a:lnTo>
                <a:lnTo>
                  <a:pt x="763" y="914"/>
                </a:lnTo>
                <a:lnTo>
                  <a:pt x="763" y="914"/>
                </a:lnTo>
                <a:lnTo>
                  <a:pt x="765" y="916"/>
                </a:lnTo>
                <a:lnTo>
                  <a:pt x="767" y="918"/>
                </a:lnTo>
                <a:lnTo>
                  <a:pt x="767" y="918"/>
                </a:lnTo>
                <a:lnTo>
                  <a:pt x="769" y="918"/>
                </a:lnTo>
                <a:lnTo>
                  <a:pt x="769" y="916"/>
                </a:lnTo>
                <a:lnTo>
                  <a:pt x="774" y="913"/>
                </a:lnTo>
                <a:lnTo>
                  <a:pt x="774" y="911"/>
                </a:lnTo>
                <a:lnTo>
                  <a:pt x="775" y="911"/>
                </a:lnTo>
                <a:lnTo>
                  <a:pt x="777" y="913"/>
                </a:lnTo>
                <a:lnTo>
                  <a:pt x="790" y="909"/>
                </a:lnTo>
                <a:lnTo>
                  <a:pt x="792" y="909"/>
                </a:lnTo>
                <a:lnTo>
                  <a:pt x="794" y="908"/>
                </a:lnTo>
                <a:lnTo>
                  <a:pt x="795" y="906"/>
                </a:lnTo>
                <a:lnTo>
                  <a:pt x="795" y="906"/>
                </a:lnTo>
                <a:lnTo>
                  <a:pt x="797" y="906"/>
                </a:lnTo>
                <a:lnTo>
                  <a:pt x="797" y="906"/>
                </a:lnTo>
                <a:lnTo>
                  <a:pt x="797" y="908"/>
                </a:lnTo>
                <a:lnTo>
                  <a:pt x="797" y="908"/>
                </a:lnTo>
                <a:lnTo>
                  <a:pt x="797" y="908"/>
                </a:lnTo>
                <a:lnTo>
                  <a:pt x="799" y="909"/>
                </a:lnTo>
                <a:lnTo>
                  <a:pt x="799" y="909"/>
                </a:lnTo>
                <a:lnTo>
                  <a:pt x="799" y="909"/>
                </a:lnTo>
                <a:lnTo>
                  <a:pt x="799" y="909"/>
                </a:lnTo>
                <a:lnTo>
                  <a:pt x="799" y="911"/>
                </a:lnTo>
                <a:lnTo>
                  <a:pt x="799" y="911"/>
                </a:lnTo>
                <a:lnTo>
                  <a:pt x="799" y="911"/>
                </a:lnTo>
                <a:lnTo>
                  <a:pt x="800" y="911"/>
                </a:lnTo>
                <a:lnTo>
                  <a:pt x="800" y="911"/>
                </a:lnTo>
                <a:lnTo>
                  <a:pt x="802" y="909"/>
                </a:lnTo>
                <a:lnTo>
                  <a:pt x="802" y="909"/>
                </a:lnTo>
                <a:lnTo>
                  <a:pt x="802" y="908"/>
                </a:lnTo>
                <a:lnTo>
                  <a:pt x="802" y="908"/>
                </a:lnTo>
                <a:lnTo>
                  <a:pt x="802" y="908"/>
                </a:lnTo>
                <a:lnTo>
                  <a:pt x="805" y="904"/>
                </a:lnTo>
                <a:lnTo>
                  <a:pt x="805" y="904"/>
                </a:lnTo>
                <a:lnTo>
                  <a:pt x="805" y="903"/>
                </a:lnTo>
                <a:lnTo>
                  <a:pt x="805" y="903"/>
                </a:lnTo>
                <a:lnTo>
                  <a:pt x="805" y="903"/>
                </a:lnTo>
                <a:lnTo>
                  <a:pt x="805" y="901"/>
                </a:lnTo>
                <a:lnTo>
                  <a:pt x="805" y="899"/>
                </a:lnTo>
                <a:lnTo>
                  <a:pt x="805" y="899"/>
                </a:lnTo>
                <a:lnTo>
                  <a:pt x="805" y="898"/>
                </a:lnTo>
                <a:lnTo>
                  <a:pt x="805" y="898"/>
                </a:lnTo>
                <a:lnTo>
                  <a:pt x="805" y="898"/>
                </a:lnTo>
                <a:lnTo>
                  <a:pt x="809" y="893"/>
                </a:lnTo>
                <a:lnTo>
                  <a:pt x="812" y="891"/>
                </a:lnTo>
                <a:lnTo>
                  <a:pt x="814" y="889"/>
                </a:lnTo>
                <a:lnTo>
                  <a:pt x="816" y="889"/>
                </a:lnTo>
                <a:lnTo>
                  <a:pt x="816" y="888"/>
                </a:lnTo>
                <a:lnTo>
                  <a:pt x="816" y="888"/>
                </a:lnTo>
                <a:lnTo>
                  <a:pt x="817" y="886"/>
                </a:lnTo>
                <a:lnTo>
                  <a:pt x="819" y="883"/>
                </a:lnTo>
                <a:lnTo>
                  <a:pt x="819" y="881"/>
                </a:lnTo>
                <a:lnTo>
                  <a:pt x="819" y="881"/>
                </a:lnTo>
                <a:lnTo>
                  <a:pt x="819" y="881"/>
                </a:lnTo>
                <a:lnTo>
                  <a:pt x="819" y="879"/>
                </a:lnTo>
                <a:lnTo>
                  <a:pt x="819" y="879"/>
                </a:lnTo>
                <a:lnTo>
                  <a:pt x="821" y="879"/>
                </a:lnTo>
                <a:lnTo>
                  <a:pt x="826" y="878"/>
                </a:lnTo>
                <a:lnTo>
                  <a:pt x="827" y="876"/>
                </a:lnTo>
                <a:lnTo>
                  <a:pt x="827" y="874"/>
                </a:lnTo>
                <a:lnTo>
                  <a:pt x="829" y="874"/>
                </a:lnTo>
                <a:lnTo>
                  <a:pt x="831" y="874"/>
                </a:lnTo>
                <a:lnTo>
                  <a:pt x="832" y="876"/>
                </a:lnTo>
                <a:lnTo>
                  <a:pt x="834" y="876"/>
                </a:lnTo>
                <a:lnTo>
                  <a:pt x="836" y="878"/>
                </a:lnTo>
                <a:lnTo>
                  <a:pt x="841" y="878"/>
                </a:lnTo>
                <a:lnTo>
                  <a:pt x="841" y="878"/>
                </a:lnTo>
                <a:lnTo>
                  <a:pt x="841" y="879"/>
                </a:lnTo>
                <a:lnTo>
                  <a:pt x="842" y="879"/>
                </a:lnTo>
                <a:lnTo>
                  <a:pt x="844" y="881"/>
                </a:lnTo>
                <a:lnTo>
                  <a:pt x="846" y="881"/>
                </a:lnTo>
                <a:lnTo>
                  <a:pt x="848" y="881"/>
                </a:lnTo>
                <a:lnTo>
                  <a:pt x="848" y="881"/>
                </a:lnTo>
                <a:lnTo>
                  <a:pt x="848" y="881"/>
                </a:lnTo>
                <a:lnTo>
                  <a:pt x="848" y="881"/>
                </a:lnTo>
                <a:lnTo>
                  <a:pt x="849" y="883"/>
                </a:lnTo>
                <a:lnTo>
                  <a:pt x="849" y="883"/>
                </a:lnTo>
                <a:lnTo>
                  <a:pt x="856" y="888"/>
                </a:lnTo>
                <a:lnTo>
                  <a:pt x="856" y="888"/>
                </a:lnTo>
                <a:lnTo>
                  <a:pt x="856" y="889"/>
                </a:lnTo>
                <a:lnTo>
                  <a:pt x="854" y="893"/>
                </a:lnTo>
                <a:lnTo>
                  <a:pt x="856" y="893"/>
                </a:lnTo>
                <a:lnTo>
                  <a:pt x="856" y="894"/>
                </a:lnTo>
                <a:lnTo>
                  <a:pt x="856" y="894"/>
                </a:lnTo>
                <a:lnTo>
                  <a:pt x="858" y="894"/>
                </a:lnTo>
                <a:lnTo>
                  <a:pt x="858" y="896"/>
                </a:lnTo>
                <a:lnTo>
                  <a:pt x="858" y="896"/>
                </a:lnTo>
                <a:lnTo>
                  <a:pt x="859" y="896"/>
                </a:lnTo>
                <a:lnTo>
                  <a:pt x="866" y="898"/>
                </a:lnTo>
                <a:lnTo>
                  <a:pt x="868" y="898"/>
                </a:lnTo>
                <a:lnTo>
                  <a:pt x="873" y="896"/>
                </a:lnTo>
                <a:lnTo>
                  <a:pt x="873" y="896"/>
                </a:lnTo>
                <a:lnTo>
                  <a:pt x="873" y="896"/>
                </a:lnTo>
                <a:lnTo>
                  <a:pt x="879" y="901"/>
                </a:lnTo>
                <a:lnTo>
                  <a:pt x="879" y="901"/>
                </a:lnTo>
                <a:lnTo>
                  <a:pt x="881" y="903"/>
                </a:lnTo>
                <a:lnTo>
                  <a:pt x="883" y="901"/>
                </a:lnTo>
                <a:lnTo>
                  <a:pt x="883" y="901"/>
                </a:lnTo>
                <a:lnTo>
                  <a:pt x="883" y="901"/>
                </a:lnTo>
                <a:lnTo>
                  <a:pt x="884" y="901"/>
                </a:lnTo>
                <a:lnTo>
                  <a:pt x="884" y="903"/>
                </a:lnTo>
                <a:lnTo>
                  <a:pt x="884" y="903"/>
                </a:lnTo>
                <a:lnTo>
                  <a:pt x="884" y="903"/>
                </a:lnTo>
                <a:lnTo>
                  <a:pt x="886" y="903"/>
                </a:lnTo>
                <a:lnTo>
                  <a:pt x="886" y="904"/>
                </a:lnTo>
                <a:lnTo>
                  <a:pt x="888" y="903"/>
                </a:lnTo>
                <a:lnTo>
                  <a:pt x="893" y="903"/>
                </a:lnTo>
                <a:lnTo>
                  <a:pt x="896" y="903"/>
                </a:lnTo>
                <a:lnTo>
                  <a:pt x="896" y="903"/>
                </a:lnTo>
                <a:lnTo>
                  <a:pt x="898" y="904"/>
                </a:lnTo>
                <a:lnTo>
                  <a:pt x="900" y="904"/>
                </a:lnTo>
                <a:lnTo>
                  <a:pt x="901" y="904"/>
                </a:lnTo>
                <a:lnTo>
                  <a:pt x="901" y="906"/>
                </a:lnTo>
                <a:lnTo>
                  <a:pt x="901" y="906"/>
                </a:lnTo>
                <a:lnTo>
                  <a:pt x="903" y="908"/>
                </a:lnTo>
                <a:lnTo>
                  <a:pt x="903" y="908"/>
                </a:lnTo>
                <a:lnTo>
                  <a:pt x="903" y="908"/>
                </a:lnTo>
                <a:lnTo>
                  <a:pt x="905" y="908"/>
                </a:lnTo>
                <a:lnTo>
                  <a:pt x="905" y="908"/>
                </a:lnTo>
                <a:lnTo>
                  <a:pt x="905" y="908"/>
                </a:lnTo>
                <a:lnTo>
                  <a:pt x="905" y="906"/>
                </a:lnTo>
                <a:lnTo>
                  <a:pt x="906" y="906"/>
                </a:lnTo>
                <a:lnTo>
                  <a:pt x="910" y="908"/>
                </a:lnTo>
                <a:lnTo>
                  <a:pt x="911" y="908"/>
                </a:lnTo>
                <a:lnTo>
                  <a:pt x="913" y="908"/>
                </a:lnTo>
                <a:lnTo>
                  <a:pt x="913" y="908"/>
                </a:lnTo>
                <a:lnTo>
                  <a:pt x="916" y="908"/>
                </a:lnTo>
                <a:lnTo>
                  <a:pt x="916" y="908"/>
                </a:lnTo>
                <a:lnTo>
                  <a:pt x="920" y="908"/>
                </a:lnTo>
                <a:lnTo>
                  <a:pt x="920" y="908"/>
                </a:lnTo>
                <a:lnTo>
                  <a:pt x="921" y="908"/>
                </a:lnTo>
                <a:lnTo>
                  <a:pt x="923" y="908"/>
                </a:lnTo>
                <a:lnTo>
                  <a:pt x="923" y="908"/>
                </a:lnTo>
                <a:lnTo>
                  <a:pt x="923" y="908"/>
                </a:lnTo>
                <a:lnTo>
                  <a:pt x="923" y="908"/>
                </a:lnTo>
                <a:lnTo>
                  <a:pt x="923" y="906"/>
                </a:lnTo>
                <a:lnTo>
                  <a:pt x="923" y="906"/>
                </a:lnTo>
                <a:lnTo>
                  <a:pt x="925" y="906"/>
                </a:lnTo>
                <a:lnTo>
                  <a:pt x="925" y="906"/>
                </a:lnTo>
                <a:lnTo>
                  <a:pt x="925" y="906"/>
                </a:lnTo>
                <a:lnTo>
                  <a:pt x="927" y="904"/>
                </a:lnTo>
                <a:lnTo>
                  <a:pt x="927" y="904"/>
                </a:lnTo>
                <a:lnTo>
                  <a:pt x="928" y="903"/>
                </a:lnTo>
                <a:lnTo>
                  <a:pt x="928" y="903"/>
                </a:lnTo>
                <a:lnTo>
                  <a:pt x="930" y="903"/>
                </a:lnTo>
                <a:lnTo>
                  <a:pt x="930" y="903"/>
                </a:lnTo>
                <a:lnTo>
                  <a:pt x="932" y="904"/>
                </a:lnTo>
                <a:lnTo>
                  <a:pt x="933" y="904"/>
                </a:lnTo>
                <a:lnTo>
                  <a:pt x="937" y="903"/>
                </a:lnTo>
                <a:lnTo>
                  <a:pt x="938" y="903"/>
                </a:lnTo>
                <a:lnTo>
                  <a:pt x="938" y="903"/>
                </a:lnTo>
                <a:lnTo>
                  <a:pt x="940" y="904"/>
                </a:lnTo>
                <a:lnTo>
                  <a:pt x="940" y="906"/>
                </a:lnTo>
                <a:lnTo>
                  <a:pt x="942" y="908"/>
                </a:lnTo>
                <a:lnTo>
                  <a:pt x="942" y="908"/>
                </a:lnTo>
                <a:lnTo>
                  <a:pt x="942" y="908"/>
                </a:lnTo>
                <a:lnTo>
                  <a:pt x="945" y="908"/>
                </a:lnTo>
                <a:lnTo>
                  <a:pt x="948" y="909"/>
                </a:lnTo>
                <a:lnTo>
                  <a:pt x="952" y="911"/>
                </a:lnTo>
                <a:lnTo>
                  <a:pt x="955" y="913"/>
                </a:lnTo>
                <a:lnTo>
                  <a:pt x="955" y="913"/>
                </a:lnTo>
                <a:lnTo>
                  <a:pt x="955" y="913"/>
                </a:lnTo>
                <a:lnTo>
                  <a:pt x="957" y="914"/>
                </a:lnTo>
                <a:lnTo>
                  <a:pt x="957" y="916"/>
                </a:lnTo>
                <a:lnTo>
                  <a:pt x="957" y="916"/>
                </a:lnTo>
                <a:lnTo>
                  <a:pt x="958" y="916"/>
                </a:lnTo>
                <a:lnTo>
                  <a:pt x="958" y="916"/>
                </a:lnTo>
                <a:lnTo>
                  <a:pt x="958" y="916"/>
                </a:lnTo>
                <a:lnTo>
                  <a:pt x="960" y="914"/>
                </a:lnTo>
                <a:lnTo>
                  <a:pt x="962" y="914"/>
                </a:lnTo>
                <a:lnTo>
                  <a:pt x="963" y="914"/>
                </a:lnTo>
                <a:lnTo>
                  <a:pt x="963" y="914"/>
                </a:lnTo>
                <a:lnTo>
                  <a:pt x="965" y="913"/>
                </a:lnTo>
                <a:lnTo>
                  <a:pt x="969" y="909"/>
                </a:lnTo>
                <a:lnTo>
                  <a:pt x="970" y="909"/>
                </a:lnTo>
                <a:lnTo>
                  <a:pt x="972" y="909"/>
                </a:lnTo>
                <a:lnTo>
                  <a:pt x="972" y="909"/>
                </a:lnTo>
                <a:lnTo>
                  <a:pt x="975" y="909"/>
                </a:lnTo>
                <a:lnTo>
                  <a:pt x="975" y="911"/>
                </a:lnTo>
                <a:lnTo>
                  <a:pt x="975" y="911"/>
                </a:lnTo>
                <a:lnTo>
                  <a:pt x="975" y="911"/>
                </a:lnTo>
                <a:lnTo>
                  <a:pt x="974" y="911"/>
                </a:lnTo>
                <a:lnTo>
                  <a:pt x="974" y="913"/>
                </a:lnTo>
                <a:lnTo>
                  <a:pt x="974" y="913"/>
                </a:lnTo>
                <a:lnTo>
                  <a:pt x="974" y="913"/>
                </a:lnTo>
                <a:lnTo>
                  <a:pt x="975" y="914"/>
                </a:lnTo>
                <a:lnTo>
                  <a:pt x="975" y="914"/>
                </a:lnTo>
                <a:lnTo>
                  <a:pt x="975" y="916"/>
                </a:lnTo>
                <a:lnTo>
                  <a:pt x="975" y="916"/>
                </a:lnTo>
                <a:lnTo>
                  <a:pt x="975" y="920"/>
                </a:lnTo>
                <a:lnTo>
                  <a:pt x="975" y="920"/>
                </a:lnTo>
                <a:lnTo>
                  <a:pt x="975" y="920"/>
                </a:lnTo>
                <a:lnTo>
                  <a:pt x="977" y="921"/>
                </a:lnTo>
                <a:lnTo>
                  <a:pt x="979" y="921"/>
                </a:lnTo>
                <a:lnTo>
                  <a:pt x="979" y="923"/>
                </a:lnTo>
                <a:lnTo>
                  <a:pt x="979" y="923"/>
                </a:lnTo>
                <a:lnTo>
                  <a:pt x="980" y="925"/>
                </a:lnTo>
                <a:lnTo>
                  <a:pt x="980" y="925"/>
                </a:lnTo>
                <a:lnTo>
                  <a:pt x="980" y="925"/>
                </a:lnTo>
                <a:lnTo>
                  <a:pt x="982" y="926"/>
                </a:lnTo>
                <a:lnTo>
                  <a:pt x="982" y="926"/>
                </a:lnTo>
                <a:lnTo>
                  <a:pt x="982" y="926"/>
                </a:lnTo>
                <a:lnTo>
                  <a:pt x="984" y="926"/>
                </a:lnTo>
                <a:lnTo>
                  <a:pt x="984" y="928"/>
                </a:lnTo>
                <a:lnTo>
                  <a:pt x="982" y="930"/>
                </a:lnTo>
                <a:lnTo>
                  <a:pt x="982" y="930"/>
                </a:lnTo>
                <a:lnTo>
                  <a:pt x="982" y="931"/>
                </a:lnTo>
                <a:lnTo>
                  <a:pt x="979" y="933"/>
                </a:lnTo>
                <a:lnTo>
                  <a:pt x="977" y="933"/>
                </a:lnTo>
                <a:lnTo>
                  <a:pt x="977" y="933"/>
                </a:lnTo>
                <a:lnTo>
                  <a:pt x="977" y="933"/>
                </a:lnTo>
                <a:lnTo>
                  <a:pt x="977" y="935"/>
                </a:lnTo>
                <a:lnTo>
                  <a:pt x="977" y="936"/>
                </a:lnTo>
                <a:lnTo>
                  <a:pt x="979" y="938"/>
                </a:lnTo>
                <a:lnTo>
                  <a:pt x="979" y="940"/>
                </a:lnTo>
                <a:lnTo>
                  <a:pt x="979" y="941"/>
                </a:lnTo>
                <a:lnTo>
                  <a:pt x="979" y="943"/>
                </a:lnTo>
                <a:lnTo>
                  <a:pt x="979" y="946"/>
                </a:lnTo>
                <a:lnTo>
                  <a:pt x="979" y="946"/>
                </a:lnTo>
                <a:lnTo>
                  <a:pt x="979" y="948"/>
                </a:lnTo>
                <a:lnTo>
                  <a:pt x="979" y="948"/>
                </a:lnTo>
                <a:lnTo>
                  <a:pt x="979" y="948"/>
                </a:lnTo>
                <a:lnTo>
                  <a:pt x="977" y="948"/>
                </a:lnTo>
                <a:lnTo>
                  <a:pt x="977" y="948"/>
                </a:lnTo>
                <a:lnTo>
                  <a:pt x="977" y="950"/>
                </a:lnTo>
                <a:lnTo>
                  <a:pt x="977" y="950"/>
                </a:lnTo>
                <a:lnTo>
                  <a:pt x="977" y="950"/>
                </a:lnTo>
                <a:lnTo>
                  <a:pt x="977" y="951"/>
                </a:lnTo>
                <a:lnTo>
                  <a:pt x="979" y="951"/>
                </a:lnTo>
                <a:lnTo>
                  <a:pt x="979" y="951"/>
                </a:lnTo>
                <a:lnTo>
                  <a:pt x="979" y="953"/>
                </a:lnTo>
                <a:lnTo>
                  <a:pt x="980" y="953"/>
                </a:lnTo>
                <a:lnTo>
                  <a:pt x="980" y="953"/>
                </a:lnTo>
                <a:lnTo>
                  <a:pt x="979" y="955"/>
                </a:lnTo>
                <a:lnTo>
                  <a:pt x="979" y="957"/>
                </a:lnTo>
                <a:lnTo>
                  <a:pt x="977" y="957"/>
                </a:lnTo>
                <a:lnTo>
                  <a:pt x="977" y="958"/>
                </a:lnTo>
                <a:lnTo>
                  <a:pt x="977" y="960"/>
                </a:lnTo>
                <a:lnTo>
                  <a:pt x="977" y="962"/>
                </a:lnTo>
                <a:lnTo>
                  <a:pt x="977" y="963"/>
                </a:lnTo>
                <a:lnTo>
                  <a:pt x="977" y="965"/>
                </a:lnTo>
                <a:lnTo>
                  <a:pt x="977" y="965"/>
                </a:lnTo>
                <a:lnTo>
                  <a:pt x="977" y="965"/>
                </a:lnTo>
                <a:lnTo>
                  <a:pt x="977" y="967"/>
                </a:lnTo>
                <a:lnTo>
                  <a:pt x="977" y="967"/>
                </a:lnTo>
                <a:lnTo>
                  <a:pt x="977" y="967"/>
                </a:lnTo>
                <a:lnTo>
                  <a:pt x="979" y="968"/>
                </a:lnTo>
                <a:lnTo>
                  <a:pt x="979" y="968"/>
                </a:lnTo>
                <a:lnTo>
                  <a:pt x="979" y="970"/>
                </a:lnTo>
                <a:lnTo>
                  <a:pt x="979" y="970"/>
                </a:lnTo>
                <a:lnTo>
                  <a:pt x="979" y="970"/>
                </a:lnTo>
                <a:lnTo>
                  <a:pt x="979" y="972"/>
                </a:lnTo>
                <a:lnTo>
                  <a:pt x="979" y="972"/>
                </a:lnTo>
                <a:lnTo>
                  <a:pt x="979" y="972"/>
                </a:lnTo>
                <a:lnTo>
                  <a:pt x="979" y="973"/>
                </a:lnTo>
                <a:lnTo>
                  <a:pt x="979" y="973"/>
                </a:lnTo>
                <a:lnTo>
                  <a:pt x="979" y="975"/>
                </a:lnTo>
                <a:lnTo>
                  <a:pt x="979" y="975"/>
                </a:lnTo>
                <a:lnTo>
                  <a:pt x="979" y="977"/>
                </a:lnTo>
                <a:lnTo>
                  <a:pt x="979" y="977"/>
                </a:lnTo>
                <a:lnTo>
                  <a:pt x="979" y="977"/>
                </a:lnTo>
                <a:lnTo>
                  <a:pt x="980" y="977"/>
                </a:lnTo>
                <a:lnTo>
                  <a:pt x="982" y="978"/>
                </a:lnTo>
                <a:lnTo>
                  <a:pt x="982" y="978"/>
                </a:lnTo>
                <a:lnTo>
                  <a:pt x="984" y="980"/>
                </a:lnTo>
                <a:lnTo>
                  <a:pt x="984" y="980"/>
                </a:lnTo>
                <a:lnTo>
                  <a:pt x="984" y="980"/>
                </a:lnTo>
                <a:lnTo>
                  <a:pt x="984" y="982"/>
                </a:lnTo>
                <a:lnTo>
                  <a:pt x="984" y="983"/>
                </a:lnTo>
                <a:lnTo>
                  <a:pt x="984" y="983"/>
                </a:lnTo>
                <a:lnTo>
                  <a:pt x="985" y="985"/>
                </a:lnTo>
                <a:lnTo>
                  <a:pt x="985" y="985"/>
                </a:lnTo>
                <a:lnTo>
                  <a:pt x="985" y="987"/>
                </a:lnTo>
                <a:lnTo>
                  <a:pt x="987" y="988"/>
                </a:lnTo>
                <a:lnTo>
                  <a:pt x="987" y="988"/>
                </a:lnTo>
                <a:lnTo>
                  <a:pt x="987" y="990"/>
                </a:lnTo>
                <a:lnTo>
                  <a:pt x="987" y="990"/>
                </a:lnTo>
                <a:lnTo>
                  <a:pt x="987" y="990"/>
                </a:lnTo>
                <a:lnTo>
                  <a:pt x="987" y="992"/>
                </a:lnTo>
                <a:lnTo>
                  <a:pt x="985" y="995"/>
                </a:lnTo>
                <a:lnTo>
                  <a:pt x="985" y="997"/>
                </a:lnTo>
                <a:lnTo>
                  <a:pt x="985" y="997"/>
                </a:lnTo>
                <a:lnTo>
                  <a:pt x="984" y="999"/>
                </a:lnTo>
                <a:lnTo>
                  <a:pt x="982" y="1000"/>
                </a:lnTo>
                <a:lnTo>
                  <a:pt x="982" y="1000"/>
                </a:lnTo>
                <a:lnTo>
                  <a:pt x="982" y="1002"/>
                </a:lnTo>
                <a:lnTo>
                  <a:pt x="980" y="1004"/>
                </a:lnTo>
                <a:lnTo>
                  <a:pt x="980" y="1004"/>
                </a:lnTo>
                <a:lnTo>
                  <a:pt x="980" y="1004"/>
                </a:lnTo>
                <a:lnTo>
                  <a:pt x="975" y="1005"/>
                </a:lnTo>
                <a:lnTo>
                  <a:pt x="975" y="1005"/>
                </a:lnTo>
                <a:lnTo>
                  <a:pt x="975" y="1007"/>
                </a:lnTo>
                <a:lnTo>
                  <a:pt x="975" y="1007"/>
                </a:lnTo>
                <a:lnTo>
                  <a:pt x="975" y="1009"/>
                </a:lnTo>
                <a:lnTo>
                  <a:pt x="975" y="1010"/>
                </a:lnTo>
                <a:lnTo>
                  <a:pt x="974" y="1012"/>
                </a:lnTo>
                <a:lnTo>
                  <a:pt x="974" y="1012"/>
                </a:lnTo>
                <a:lnTo>
                  <a:pt x="974" y="1014"/>
                </a:lnTo>
                <a:lnTo>
                  <a:pt x="972" y="1015"/>
                </a:lnTo>
                <a:lnTo>
                  <a:pt x="970" y="1017"/>
                </a:lnTo>
                <a:lnTo>
                  <a:pt x="970" y="1019"/>
                </a:lnTo>
                <a:lnTo>
                  <a:pt x="969" y="1019"/>
                </a:lnTo>
                <a:lnTo>
                  <a:pt x="962" y="1022"/>
                </a:lnTo>
                <a:lnTo>
                  <a:pt x="960" y="1022"/>
                </a:lnTo>
                <a:lnTo>
                  <a:pt x="960" y="1022"/>
                </a:lnTo>
                <a:lnTo>
                  <a:pt x="958" y="1024"/>
                </a:lnTo>
                <a:lnTo>
                  <a:pt x="958" y="1024"/>
                </a:lnTo>
                <a:lnTo>
                  <a:pt x="957" y="1025"/>
                </a:lnTo>
                <a:lnTo>
                  <a:pt x="950" y="1027"/>
                </a:lnTo>
                <a:lnTo>
                  <a:pt x="950" y="1027"/>
                </a:lnTo>
                <a:lnTo>
                  <a:pt x="950" y="1027"/>
                </a:lnTo>
                <a:lnTo>
                  <a:pt x="950" y="1027"/>
                </a:lnTo>
                <a:lnTo>
                  <a:pt x="948" y="1029"/>
                </a:lnTo>
                <a:lnTo>
                  <a:pt x="947" y="1029"/>
                </a:lnTo>
                <a:lnTo>
                  <a:pt x="947" y="1031"/>
                </a:lnTo>
                <a:lnTo>
                  <a:pt x="947" y="1031"/>
                </a:lnTo>
                <a:lnTo>
                  <a:pt x="945" y="1032"/>
                </a:lnTo>
                <a:lnTo>
                  <a:pt x="945" y="1034"/>
                </a:lnTo>
                <a:lnTo>
                  <a:pt x="945" y="1037"/>
                </a:lnTo>
                <a:lnTo>
                  <a:pt x="945" y="1037"/>
                </a:lnTo>
                <a:lnTo>
                  <a:pt x="943" y="1041"/>
                </a:lnTo>
                <a:lnTo>
                  <a:pt x="942" y="1044"/>
                </a:lnTo>
                <a:lnTo>
                  <a:pt x="940" y="1044"/>
                </a:lnTo>
                <a:lnTo>
                  <a:pt x="940" y="1046"/>
                </a:lnTo>
                <a:lnTo>
                  <a:pt x="940" y="1047"/>
                </a:lnTo>
                <a:lnTo>
                  <a:pt x="940" y="1047"/>
                </a:lnTo>
                <a:lnTo>
                  <a:pt x="940" y="1049"/>
                </a:lnTo>
                <a:lnTo>
                  <a:pt x="940" y="1049"/>
                </a:lnTo>
                <a:lnTo>
                  <a:pt x="940" y="1051"/>
                </a:lnTo>
                <a:lnTo>
                  <a:pt x="940" y="1051"/>
                </a:lnTo>
                <a:lnTo>
                  <a:pt x="938" y="1051"/>
                </a:lnTo>
                <a:lnTo>
                  <a:pt x="937" y="1051"/>
                </a:lnTo>
                <a:lnTo>
                  <a:pt x="932" y="1051"/>
                </a:lnTo>
                <a:lnTo>
                  <a:pt x="928" y="1052"/>
                </a:lnTo>
                <a:lnTo>
                  <a:pt x="927" y="1052"/>
                </a:lnTo>
                <a:lnTo>
                  <a:pt x="927" y="1054"/>
                </a:lnTo>
                <a:lnTo>
                  <a:pt x="925" y="1057"/>
                </a:lnTo>
                <a:lnTo>
                  <a:pt x="925" y="1059"/>
                </a:lnTo>
                <a:lnTo>
                  <a:pt x="925" y="1059"/>
                </a:lnTo>
                <a:lnTo>
                  <a:pt x="923" y="1059"/>
                </a:lnTo>
                <a:lnTo>
                  <a:pt x="921" y="1061"/>
                </a:lnTo>
                <a:lnTo>
                  <a:pt x="920" y="1062"/>
                </a:lnTo>
                <a:lnTo>
                  <a:pt x="920" y="1062"/>
                </a:lnTo>
                <a:lnTo>
                  <a:pt x="920" y="1062"/>
                </a:lnTo>
                <a:lnTo>
                  <a:pt x="920" y="1064"/>
                </a:lnTo>
                <a:lnTo>
                  <a:pt x="920" y="1064"/>
                </a:lnTo>
                <a:lnTo>
                  <a:pt x="920" y="1066"/>
                </a:lnTo>
                <a:lnTo>
                  <a:pt x="920" y="1066"/>
                </a:lnTo>
                <a:lnTo>
                  <a:pt x="920" y="1066"/>
                </a:lnTo>
                <a:lnTo>
                  <a:pt x="921" y="1066"/>
                </a:lnTo>
                <a:lnTo>
                  <a:pt x="921" y="1068"/>
                </a:lnTo>
                <a:lnTo>
                  <a:pt x="921" y="1068"/>
                </a:lnTo>
                <a:lnTo>
                  <a:pt x="923" y="1068"/>
                </a:lnTo>
                <a:lnTo>
                  <a:pt x="923" y="1069"/>
                </a:lnTo>
                <a:lnTo>
                  <a:pt x="923" y="1069"/>
                </a:lnTo>
                <a:lnTo>
                  <a:pt x="923" y="1071"/>
                </a:lnTo>
                <a:lnTo>
                  <a:pt x="921" y="1074"/>
                </a:lnTo>
                <a:lnTo>
                  <a:pt x="921" y="1074"/>
                </a:lnTo>
                <a:lnTo>
                  <a:pt x="921" y="1076"/>
                </a:lnTo>
                <a:lnTo>
                  <a:pt x="920" y="1078"/>
                </a:lnTo>
                <a:lnTo>
                  <a:pt x="920" y="1079"/>
                </a:lnTo>
                <a:lnTo>
                  <a:pt x="918" y="1079"/>
                </a:lnTo>
                <a:lnTo>
                  <a:pt x="918" y="1079"/>
                </a:lnTo>
                <a:lnTo>
                  <a:pt x="916" y="1081"/>
                </a:lnTo>
                <a:lnTo>
                  <a:pt x="916" y="1081"/>
                </a:lnTo>
                <a:lnTo>
                  <a:pt x="916" y="1081"/>
                </a:lnTo>
                <a:lnTo>
                  <a:pt x="916" y="1083"/>
                </a:lnTo>
                <a:lnTo>
                  <a:pt x="916" y="1083"/>
                </a:lnTo>
                <a:lnTo>
                  <a:pt x="916" y="1084"/>
                </a:lnTo>
                <a:lnTo>
                  <a:pt x="916" y="1084"/>
                </a:lnTo>
                <a:lnTo>
                  <a:pt x="915" y="1086"/>
                </a:lnTo>
                <a:lnTo>
                  <a:pt x="915" y="1086"/>
                </a:lnTo>
                <a:lnTo>
                  <a:pt x="913" y="1086"/>
                </a:lnTo>
                <a:lnTo>
                  <a:pt x="913" y="1086"/>
                </a:lnTo>
                <a:lnTo>
                  <a:pt x="911" y="1088"/>
                </a:lnTo>
                <a:lnTo>
                  <a:pt x="911" y="1088"/>
                </a:lnTo>
                <a:lnTo>
                  <a:pt x="910" y="1086"/>
                </a:lnTo>
                <a:lnTo>
                  <a:pt x="910" y="1086"/>
                </a:lnTo>
                <a:lnTo>
                  <a:pt x="910" y="1086"/>
                </a:lnTo>
                <a:lnTo>
                  <a:pt x="910" y="1086"/>
                </a:lnTo>
                <a:lnTo>
                  <a:pt x="908" y="1086"/>
                </a:lnTo>
                <a:lnTo>
                  <a:pt x="906" y="1086"/>
                </a:lnTo>
                <a:lnTo>
                  <a:pt x="906" y="1086"/>
                </a:lnTo>
                <a:lnTo>
                  <a:pt x="906" y="1086"/>
                </a:lnTo>
                <a:lnTo>
                  <a:pt x="906" y="1086"/>
                </a:lnTo>
                <a:lnTo>
                  <a:pt x="908" y="1088"/>
                </a:lnTo>
                <a:lnTo>
                  <a:pt x="908" y="1089"/>
                </a:lnTo>
                <a:lnTo>
                  <a:pt x="908" y="1089"/>
                </a:lnTo>
                <a:lnTo>
                  <a:pt x="908" y="1089"/>
                </a:lnTo>
                <a:lnTo>
                  <a:pt x="908" y="1091"/>
                </a:lnTo>
                <a:lnTo>
                  <a:pt x="908" y="1093"/>
                </a:lnTo>
                <a:lnTo>
                  <a:pt x="908" y="1094"/>
                </a:lnTo>
                <a:lnTo>
                  <a:pt x="910" y="1094"/>
                </a:lnTo>
                <a:lnTo>
                  <a:pt x="910" y="1096"/>
                </a:lnTo>
                <a:lnTo>
                  <a:pt x="910" y="1096"/>
                </a:lnTo>
                <a:lnTo>
                  <a:pt x="910" y="1096"/>
                </a:lnTo>
                <a:lnTo>
                  <a:pt x="911" y="1096"/>
                </a:lnTo>
                <a:lnTo>
                  <a:pt x="910" y="1098"/>
                </a:lnTo>
                <a:lnTo>
                  <a:pt x="910" y="1098"/>
                </a:lnTo>
                <a:lnTo>
                  <a:pt x="910" y="1098"/>
                </a:lnTo>
                <a:lnTo>
                  <a:pt x="910" y="1099"/>
                </a:lnTo>
                <a:lnTo>
                  <a:pt x="910" y="1099"/>
                </a:lnTo>
                <a:lnTo>
                  <a:pt x="910" y="1099"/>
                </a:lnTo>
                <a:lnTo>
                  <a:pt x="908" y="1105"/>
                </a:lnTo>
                <a:lnTo>
                  <a:pt x="908" y="1106"/>
                </a:lnTo>
                <a:lnTo>
                  <a:pt x="908" y="1106"/>
                </a:lnTo>
                <a:lnTo>
                  <a:pt x="908" y="1106"/>
                </a:lnTo>
                <a:lnTo>
                  <a:pt x="908" y="1106"/>
                </a:lnTo>
                <a:lnTo>
                  <a:pt x="908" y="1108"/>
                </a:lnTo>
                <a:lnTo>
                  <a:pt x="908" y="1108"/>
                </a:lnTo>
                <a:lnTo>
                  <a:pt x="908" y="1110"/>
                </a:lnTo>
                <a:lnTo>
                  <a:pt x="908" y="1110"/>
                </a:lnTo>
                <a:lnTo>
                  <a:pt x="908" y="1110"/>
                </a:lnTo>
                <a:lnTo>
                  <a:pt x="910" y="1111"/>
                </a:lnTo>
                <a:lnTo>
                  <a:pt x="910" y="1111"/>
                </a:lnTo>
                <a:lnTo>
                  <a:pt x="911" y="1113"/>
                </a:lnTo>
                <a:lnTo>
                  <a:pt x="915" y="1115"/>
                </a:lnTo>
                <a:lnTo>
                  <a:pt x="915" y="1116"/>
                </a:lnTo>
                <a:lnTo>
                  <a:pt x="916" y="1116"/>
                </a:lnTo>
                <a:lnTo>
                  <a:pt x="916" y="1116"/>
                </a:lnTo>
                <a:lnTo>
                  <a:pt x="916" y="1116"/>
                </a:lnTo>
                <a:lnTo>
                  <a:pt x="916" y="1118"/>
                </a:lnTo>
                <a:lnTo>
                  <a:pt x="916" y="1118"/>
                </a:lnTo>
                <a:lnTo>
                  <a:pt x="915" y="1120"/>
                </a:lnTo>
                <a:lnTo>
                  <a:pt x="915" y="1120"/>
                </a:lnTo>
                <a:lnTo>
                  <a:pt x="916" y="1121"/>
                </a:lnTo>
                <a:lnTo>
                  <a:pt x="916" y="1121"/>
                </a:lnTo>
                <a:lnTo>
                  <a:pt x="916" y="1121"/>
                </a:lnTo>
                <a:lnTo>
                  <a:pt x="916" y="1121"/>
                </a:lnTo>
                <a:lnTo>
                  <a:pt x="916" y="1123"/>
                </a:lnTo>
                <a:lnTo>
                  <a:pt x="916" y="1123"/>
                </a:lnTo>
                <a:lnTo>
                  <a:pt x="916" y="1125"/>
                </a:lnTo>
                <a:lnTo>
                  <a:pt x="915" y="1126"/>
                </a:lnTo>
                <a:lnTo>
                  <a:pt x="915" y="1126"/>
                </a:lnTo>
                <a:lnTo>
                  <a:pt x="915" y="1126"/>
                </a:lnTo>
                <a:lnTo>
                  <a:pt x="915" y="1126"/>
                </a:lnTo>
                <a:lnTo>
                  <a:pt x="913" y="1126"/>
                </a:lnTo>
                <a:lnTo>
                  <a:pt x="913" y="1126"/>
                </a:lnTo>
                <a:lnTo>
                  <a:pt x="911" y="1126"/>
                </a:lnTo>
                <a:lnTo>
                  <a:pt x="911" y="1126"/>
                </a:lnTo>
                <a:lnTo>
                  <a:pt x="911" y="1126"/>
                </a:lnTo>
                <a:lnTo>
                  <a:pt x="910" y="1126"/>
                </a:lnTo>
                <a:lnTo>
                  <a:pt x="910" y="1126"/>
                </a:lnTo>
                <a:lnTo>
                  <a:pt x="910" y="1128"/>
                </a:lnTo>
                <a:lnTo>
                  <a:pt x="910" y="1130"/>
                </a:lnTo>
                <a:lnTo>
                  <a:pt x="908" y="1130"/>
                </a:lnTo>
                <a:lnTo>
                  <a:pt x="908" y="1131"/>
                </a:lnTo>
                <a:lnTo>
                  <a:pt x="906" y="1131"/>
                </a:lnTo>
                <a:lnTo>
                  <a:pt x="906" y="1131"/>
                </a:lnTo>
                <a:lnTo>
                  <a:pt x="905" y="1131"/>
                </a:lnTo>
                <a:lnTo>
                  <a:pt x="905" y="1131"/>
                </a:lnTo>
                <a:lnTo>
                  <a:pt x="905" y="1130"/>
                </a:lnTo>
                <a:lnTo>
                  <a:pt x="903" y="1130"/>
                </a:lnTo>
                <a:lnTo>
                  <a:pt x="903" y="1126"/>
                </a:lnTo>
                <a:lnTo>
                  <a:pt x="901" y="1126"/>
                </a:lnTo>
                <a:lnTo>
                  <a:pt x="901" y="1126"/>
                </a:lnTo>
                <a:lnTo>
                  <a:pt x="900" y="1125"/>
                </a:lnTo>
                <a:lnTo>
                  <a:pt x="888" y="1120"/>
                </a:lnTo>
                <a:lnTo>
                  <a:pt x="888" y="1120"/>
                </a:lnTo>
                <a:lnTo>
                  <a:pt x="888" y="1120"/>
                </a:lnTo>
                <a:lnTo>
                  <a:pt x="888" y="1118"/>
                </a:lnTo>
                <a:lnTo>
                  <a:pt x="888" y="1118"/>
                </a:lnTo>
                <a:lnTo>
                  <a:pt x="888" y="1116"/>
                </a:lnTo>
                <a:lnTo>
                  <a:pt x="888" y="1116"/>
                </a:lnTo>
                <a:lnTo>
                  <a:pt x="888" y="1116"/>
                </a:lnTo>
                <a:lnTo>
                  <a:pt x="888" y="1115"/>
                </a:lnTo>
                <a:lnTo>
                  <a:pt x="888" y="1115"/>
                </a:lnTo>
                <a:lnTo>
                  <a:pt x="886" y="1115"/>
                </a:lnTo>
                <a:lnTo>
                  <a:pt x="884" y="1111"/>
                </a:lnTo>
                <a:lnTo>
                  <a:pt x="884" y="1110"/>
                </a:lnTo>
                <a:lnTo>
                  <a:pt x="884" y="1110"/>
                </a:lnTo>
                <a:lnTo>
                  <a:pt x="884" y="1108"/>
                </a:lnTo>
                <a:lnTo>
                  <a:pt x="884" y="1108"/>
                </a:lnTo>
                <a:lnTo>
                  <a:pt x="884" y="1108"/>
                </a:lnTo>
                <a:lnTo>
                  <a:pt x="883" y="1106"/>
                </a:lnTo>
                <a:lnTo>
                  <a:pt x="883" y="1106"/>
                </a:lnTo>
                <a:lnTo>
                  <a:pt x="883" y="1106"/>
                </a:lnTo>
                <a:lnTo>
                  <a:pt x="883" y="1105"/>
                </a:lnTo>
                <a:lnTo>
                  <a:pt x="884" y="1105"/>
                </a:lnTo>
                <a:lnTo>
                  <a:pt x="884" y="1103"/>
                </a:lnTo>
                <a:lnTo>
                  <a:pt x="884" y="1103"/>
                </a:lnTo>
                <a:lnTo>
                  <a:pt x="884" y="1101"/>
                </a:lnTo>
                <a:lnTo>
                  <a:pt x="881" y="1099"/>
                </a:lnTo>
                <a:lnTo>
                  <a:pt x="881" y="1099"/>
                </a:lnTo>
                <a:lnTo>
                  <a:pt x="879" y="1099"/>
                </a:lnTo>
                <a:lnTo>
                  <a:pt x="879" y="1099"/>
                </a:lnTo>
                <a:lnTo>
                  <a:pt x="879" y="1099"/>
                </a:lnTo>
                <a:lnTo>
                  <a:pt x="879" y="1098"/>
                </a:lnTo>
                <a:lnTo>
                  <a:pt x="879" y="1096"/>
                </a:lnTo>
                <a:lnTo>
                  <a:pt x="879" y="1096"/>
                </a:lnTo>
                <a:lnTo>
                  <a:pt x="879" y="1096"/>
                </a:lnTo>
                <a:lnTo>
                  <a:pt x="879" y="1094"/>
                </a:lnTo>
                <a:lnTo>
                  <a:pt x="878" y="1094"/>
                </a:lnTo>
                <a:lnTo>
                  <a:pt x="876" y="1093"/>
                </a:lnTo>
                <a:lnTo>
                  <a:pt x="873" y="1091"/>
                </a:lnTo>
                <a:lnTo>
                  <a:pt x="871" y="1089"/>
                </a:lnTo>
                <a:lnTo>
                  <a:pt x="871" y="1089"/>
                </a:lnTo>
                <a:lnTo>
                  <a:pt x="871" y="1089"/>
                </a:lnTo>
                <a:lnTo>
                  <a:pt x="871" y="1088"/>
                </a:lnTo>
                <a:lnTo>
                  <a:pt x="871" y="1086"/>
                </a:lnTo>
                <a:lnTo>
                  <a:pt x="871" y="1086"/>
                </a:lnTo>
                <a:lnTo>
                  <a:pt x="869" y="1084"/>
                </a:lnTo>
                <a:lnTo>
                  <a:pt x="869" y="1083"/>
                </a:lnTo>
                <a:lnTo>
                  <a:pt x="868" y="1083"/>
                </a:lnTo>
                <a:lnTo>
                  <a:pt x="868" y="1083"/>
                </a:lnTo>
                <a:lnTo>
                  <a:pt x="868" y="1081"/>
                </a:lnTo>
                <a:lnTo>
                  <a:pt x="868" y="1081"/>
                </a:lnTo>
                <a:lnTo>
                  <a:pt x="868" y="1079"/>
                </a:lnTo>
                <a:lnTo>
                  <a:pt x="868" y="1078"/>
                </a:lnTo>
                <a:lnTo>
                  <a:pt x="868" y="1073"/>
                </a:lnTo>
                <a:lnTo>
                  <a:pt x="868" y="1073"/>
                </a:lnTo>
                <a:lnTo>
                  <a:pt x="868" y="1073"/>
                </a:lnTo>
                <a:lnTo>
                  <a:pt x="868" y="1071"/>
                </a:lnTo>
                <a:lnTo>
                  <a:pt x="866" y="1071"/>
                </a:lnTo>
                <a:lnTo>
                  <a:pt x="866" y="1071"/>
                </a:lnTo>
                <a:lnTo>
                  <a:pt x="866" y="1071"/>
                </a:lnTo>
                <a:lnTo>
                  <a:pt x="864" y="1071"/>
                </a:lnTo>
                <a:lnTo>
                  <a:pt x="856" y="1071"/>
                </a:lnTo>
                <a:lnTo>
                  <a:pt x="854" y="1073"/>
                </a:lnTo>
                <a:lnTo>
                  <a:pt x="854" y="1073"/>
                </a:lnTo>
                <a:lnTo>
                  <a:pt x="853" y="1073"/>
                </a:lnTo>
                <a:lnTo>
                  <a:pt x="849" y="1071"/>
                </a:lnTo>
                <a:lnTo>
                  <a:pt x="848" y="1071"/>
                </a:lnTo>
                <a:lnTo>
                  <a:pt x="846" y="1074"/>
                </a:lnTo>
                <a:lnTo>
                  <a:pt x="846" y="1076"/>
                </a:lnTo>
                <a:lnTo>
                  <a:pt x="846" y="1076"/>
                </a:lnTo>
                <a:lnTo>
                  <a:pt x="846" y="1078"/>
                </a:lnTo>
                <a:lnTo>
                  <a:pt x="846" y="1078"/>
                </a:lnTo>
                <a:lnTo>
                  <a:pt x="844" y="1079"/>
                </a:lnTo>
                <a:lnTo>
                  <a:pt x="844" y="1079"/>
                </a:lnTo>
                <a:lnTo>
                  <a:pt x="844" y="1079"/>
                </a:lnTo>
                <a:lnTo>
                  <a:pt x="842" y="1083"/>
                </a:lnTo>
                <a:lnTo>
                  <a:pt x="841" y="1084"/>
                </a:lnTo>
                <a:lnTo>
                  <a:pt x="841" y="1084"/>
                </a:lnTo>
                <a:lnTo>
                  <a:pt x="841" y="1084"/>
                </a:lnTo>
                <a:lnTo>
                  <a:pt x="841" y="1086"/>
                </a:lnTo>
                <a:lnTo>
                  <a:pt x="839" y="1086"/>
                </a:lnTo>
                <a:lnTo>
                  <a:pt x="839" y="1086"/>
                </a:lnTo>
                <a:lnTo>
                  <a:pt x="839" y="1086"/>
                </a:lnTo>
                <a:lnTo>
                  <a:pt x="839" y="1088"/>
                </a:lnTo>
                <a:lnTo>
                  <a:pt x="839" y="1089"/>
                </a:lnTo>
                <a:lnTo>
                  <a:pt x="839" y="1089"/>
                </a:lnTo>
                <a:lnTo>
                  <a:pt x="839" y="1091"/>
                </a:lnTo>
                <a:lnTo>
                  <a:pt x="837" y="1093"/>
                </a:lnTo>
                <a:lnTo>
                  <a:pt x="837" y="1094"/>
                </a:lnTo>
                <a:lnTo>
                  <a:pt x="837" y="1094"/>
                </a:lnTo>
                <a:lnTo>
                  <a:pt x="836" y="1096"/>
                </a:lnTo>
                <a:lnTo>
                  <a:pt x="836" y="1098"/>
                </a:lnTo>
                <a:lnTo>
                  <a:pt x="836" y="1098"/>
                </a:lnTo>
                <a:lnTo>
                  <a:pt x="836" y="1099"/>
                </a:lnTo>
                <a:lnTo>
                  <a:pt x="836" y="1099"/>
                </a:lnTo>
                <a:lnTo>
                  <a:pt x="836" y="1099"/>
                </a:lnTo>
                <a:lnTo>
                  <a:pt x="831" y="1099"/>
                </a:lnTo>
                <a:lnTo>
                  <a:pt x="831" y="1099"/>
                </a:lnTo>
                <a:lnTo>
                  <a:pt x="827" y="1101"/>
                </a:lnTo>
                <a:lnTo>
                  <a:pt x="826" y="1103"/>
                </a:lnTo>
                <a:lnTo>
                  <a:pt x="826" y="1103"/>
                </a:lnTo>
                <a:lnTo>
                  <a:pt x="824" y="1103"/>
                </a:lnTo>
                <a:lnTo>
                  <a:pt x="822" y="1103"/>
                </a:lnTo>
                <a:lnTo>
                  <a:pt x="822" y="1103"/>
                </a:lnTo>
                <a:lnTo>
                  <a:pt x="821" y="1103"/>
                </a:lnTo>
                <a:lnTo>
                  <a:pt x="821" y="1103"/>
                </a:lnTo>
                <a:lnTo>
                  <a:pt x="819" y="1103"/>
                </a:lnTo>
                <a:lnTo>
                  <a:pt x="819" y="1103"/>
                </a:lnTo>
                <a:lnTo>
                  <a:pt x="816" y="1106"/>
                </a:lnTo>
                <a:lnTo>
                  <a:pt x="814" y="1108"/>
                </a:lnTo>
                <a:lnTo>
                  <a:pt x="812" y="1108"/>
                </a:lnTo>
                <a:lnTo>
                  <a:pt x="809" y="1108"/>
                </a:lnTo>
                <a:lnTo>
                  <a:pt x="809" y="1108"/>
                </a:lnTo>
                <a:lnTo>
                  <a:pt x="807" y="1108"/>
                </a:lnTo>
                <a:lnTo>
                  <a:pt x="804" y="1106"/>
                </a:lnTo>
                <a:lnTo>
                  <a:pt x="804" y="1106"/>
                </a:lnTo>
                <a:lnTo>
                  <a:pt x="804" y="1105"/>
                </a:lnTo>
                <a:lnTo>
                  <a:pt x="804" y="1105"/>
                </a:lnTo>
                <a:lnTo>
                  <a:pt x="804" y="1105"/>
                </a:lnTo>
                <a:lnTo>
                  <a:pt x="804" y="1103"/>
                </a:lnTo>
                <a:lnTo>
                  <a:pt x="804" y="1103"/>
                </a:lnTo>
                <a:lnTo>
                  <a:pt x="802" y="1103"/>
                </a:lnTo>
                <a:lnTo>
                  <a:pt x="802" y="1103"/>
                </a:lnTo>
                <a:lnTo>
                  <a:pt x="800" y="1103"/>
                </a:lnTo>
                <a:lnTo>
                  <a:pt x="799" y="1105"/>
                </a:lnTo>
                <a:lnTo>
                  <a:pt x="795" y="1105"/>
                </a:lnTo>
                <a:lnTo>
                  <a:pt x="792" y="1103"/>
                </a:lnTo>
                <a:lnTo>
                  <a:pt x="763" y="1103"/>
                </a:lnTo>
                <a:lnTo>
                  <a:pt x="760" y="1103"/>
                </a:lnTo>
                <a:lnTo>
                  <a:pt x="737" y="1170"/>
                </a:lnTo>
                <a:lnTo>
                  <a:pt x="735" y="1177"/>
                </a:lnTo>
                <a:lnTo>
                  <a:pt x="735" y="1177"/>
                </a:lnTo>
                <a:lnTo>
                  <a:pt x="735" y="1178"/>
                </a:lnTo>
                <a:lnTo>
                  <a:pt x="735" y="1178"/>
                </a:lnTo>
                <a:lnTo>
                  <a:pt x="737" y="1180"/>
                </a:lnTo>
                <a:lnTo>
                  <a:pt x="738" y="1180"/>
                </a:lnTo>
                <a:lnTo>
                  <a:pt x="738" y="1180"/>
                </a:lnTo>
                <a:lnTo>
                  <a:pt x="738" y="1180"/>
                </a:lnTo>
                <a:lnTo>
                  <a:pt x="738" y="1182"/>
                </a:lnTo>
                <a:lnTo>
                  <a:pt x="740" y="1182"/>
                </a:lnTo>
                <a:lnTo>
                  <a:pt x="740" y="1184"/>
                </a:lnTo>
                <a:lnTo>
                  <a:pt x="742" y="1184"/>
                </a:lnTo>
                <a:lnTo>
                  <a:pt x="742" y="1185"/>
                </a:lnTo>
                <a:lnTo>
                  <a:pt x="742" y="1185"/>
                </a:lnTo>
                <a:lnTo>
                  <a:pt x="742" y="1185"/>
                </a:lnTo>
                <a:lnTo>
                  <a:pt x="748" y="1185"/>
                </a:lnTo>
                <a:lnTo>
                  <a:pt x="748" y="1185"/>
                </a:lnTo>
                <a:lnTo>
                  <a:pt x="748" y="1185"/>
                </a:lnTo>
                <a:lnTo>
                  <a:pt x="748" y="1187"/>
                </a:lnTo>
                <a:lnTo>
                  <a:pt x="748" y="1187"/>
                </a:lnTo>
                <a:lnTo>
                  <a:pt x="748" y="1187"/>
                </a:lnTo>
                <a:lnTo>
                  <a:pt x="747" y="1189"/>
                </a:lnTo>
                <a:lnTo>
                  <a:pt x="747" y="1189"/>
                </a:lnTo>
                <a:lnTo>
                  <a:pt x="743" y="1190"/>
                </a:lnTo>
                <a:lnTo>
                  <a:pt x="743" y="1192"/>
                </a:lnTo>
                <a:lnTo>
                  <a:pt x="742" y="1192"/>
                </a:lnTo>
                <a:lnTo>
                  <a:pt x="742" y="1194"/>
                </a:lnTo>
                <a:lnTo>
                  <a:pt x="742" y="1194"/>
                </a:lnTo>
                <a:lnTo>
                  <a:pt x="742" y="1199"/>
                </a:lnTo>
                <a:lnTo>
                  <a:pt x="742" y="1199"/>
                </a:lnTo>
                <a:lnTo>
                  <a:pt x="742" y="1199"/>
                </a:lnTo>
                <a:lnTo>
                  <a:pt x="743" y="1200"/>
                </a:lnTo>
                <a:lnTo>
                  <a:pt x="743" y="1200"/>
                </a:lnTo>
                <a:lnTo>
                  <a:pt x="747" y="1200"/>
                </a:lnTo>
                <a:lnTo>
                  <a:pt x="747" y="1200"/>
                </a:lnTo>
                <a:lnTo>
                  <a:pt x="747" y="1200"/>
                </a:lnTo>
                <a:lnTo>
                  <a:pt x="748" y="1200"/>
                </a:lnTo>
                <a:lnTo>
                  <a:pt x="750" y="1199"/>
                </a:lnTo>
                <a:lnTo>
                  <a:pt x="753" y="1199"/>
                </a:lnTo>
                <a:lnTo>
                  <a:pt x="753" y="1199"/>
                </a:lnTo>
                <a:lnTo>
                  <a:pt x="757" y="1200"/>
                </a:lnTo>
                <a:lnTo>
                  <a:pt x="757" y="1200"/>
                </a:lnTo>
                <a:lnTo>
                  <a:pt x="758" y="1202"/>
                </a:lnTo>
                <a:lnTo>
                  <a:pt x="758" y="1202"/>
                </a:lnTo>
                <a:lnTo>
                  <a:pt x="758" y="1202"/>
                </a:lnTo>
                <a:lnTo>
                  <a:pt x="757" y="1205"/>
                </a:lnTo>
                <a:lnTo>
                  <a:pt x="757" y="1207"/>
                </a:lnTo>
                <a:lnTo>
                  <a:pt x="757" y="1207"/>
                </a:lnTo>
                <a:lnTo>
                  <a:pt x="757" y="1209"/>
                </a:lnTo>
                <a:lnTo>
                  <a:pt x="757" y="1209"/>
                </a:lnTo>
                <a:lnTo>
                  <a:pt x="757" y="1210"/>
                </a:lnTo>
                <a:lnTo>
                  <a:pt x="757" y="1210"/>
                </a:lnTo>
                <a:lnTo>
                  <a:pt x="758" y="1210"/>
                </a:lnTo>
                <a:lnTo>
                  <a:pt x="758" y="1210"/>
                </a:lnTo>
                <a:lnTo>
                  <a:pt x="758" y="1210"/>
                </a:lnTo>
                <a:lnTo>
                  <a:pt x="758" y="1212"/>
                </a:lnTo>
                <a:lnTo>
                  <a:pt x="758" y="1212"/>
                </a:lnTo>
                <a:lnTo>
                  <a:pt x="758" y="1212"/>
                </a:lnTo>
                <a:lnTo>
                  <a:pt x="758" y="1214"/>
                </a:lnTo>
                <a:lnTo>
                  <a:pt x="758" y="1214"/>
                </a:lnTo>
                <a:lnTo>
                  <a:pt x="757" y="1215"/>
                </a:lnTo>
                <a:lnTo>
                  <a:pt x="758" y="1215"/>
                </a:lnTo>
                <a:lnTo>
                  <a:pt x="758" y="1215"/>
                </a:lnTo>
                <a:lnTo>
                  <a:pt x="758" y="1217"/>
                </a:lnTo>
                <a:lnTo>
                  <a:pt x="758" y="1217"/>
                </a:lnTo>
                <a:lnTo>
                  <a:pt x="758" y="1217"/>
                </a:lnTo>
                <a:lnTo>
                  <a:pt x="758" y="1219"/>
                </a:lnTo>
                <a:lnTo>
                  <a:pt x="758" y="1219"/>
                </a:lnTo>
                <a:lnTo>
                  <a:pt x="758" y="1221"/>
                </a:lnTo>
                <a:lnTo>
                  <a:pt x="758" y="1222"/>
                </a:lnTo>
                <a:lnTo>
                  <a:pt x="758" y="1222"/>
                </a:lnTo>
                <a:lnTo>
                  <a:pt x="758" y="1222"/>
                </a:lnTo>
                <a:lnTo>
                  <a:pt x="763" y="1222"/>
                </a:lnTo>
                <a:lnTo>
                  <a:pt x="763" y="1222"/>
                </a:lnTo>
                <a:lnTo>
                  <a:pt x="765" y="1224"/>
                </a:lnTo>
                <a:lnTo>
                  <a:pt x="765" y="1224"/>
                </a:lnTo>
                <a:lnTo>
                  <a:pt x="765" y="1234"/>
                </a:lnTo>
                <a:lnTo>
                  <a:pt x="765" y="1236"/>
                </a:lnTo>
                <a:lnTo>
                  <a:pt x="765" y="1237"/>
                </a:lnTo>
                <a:lnTo>
                  <a:pt x="763" y="1237"/>
                </a:lnTo>
                <a:lnTo>
                  <a:pt x="750" y="1239"/>
                </a:lnTo>
                <a:lnTo>
                  <a:pt x="750" y="1239"/>
                </a:lnTo>
                <a:lnTo>
                  <a:pt x="748" y="1241"/>
                </a:lnTo>
                <a:lnTo>
                  <a:pt x="748" y="1242"/>
                </a:lnTo>
                <a:lnTo>
                  <a:pt x="748" y="1246"/>
                </a:lnTo>
                <a:lnTo>
                  <a:pt x="750" y="1247"/>
                </a:lnTo>
                <a:lnTo>
                  <a:pt x="750" y="1247"/>
                </a:lnTo>
                <a:lnTo>
                  <a:pt x="750" y="1249"/>
                </a:lnTo>
                <a:lnTo>
                  <a:pt x="750" y="1249"/>
                </a:lnTo>
                <a:lnTo>
                  <a:pt x="752" y="1251"/>
                </a:lnTo>
                <a:lnTo>
                  <a:pt x="752" y="1256"/>
                </a:lnTo>
                <a:lnTo>
                  <a:pt x="752" y="1258"/>
                </a:lnTo>
                <a:lnTo>
                  <a:pt x="750" y="1258"/>
                </a:lnTo>
                <a:lnTo>
                  <a:pt x="748" y="1258"/>
                </a:lnTo>
                <a:lnTo>
                  <a:pt x="747" y="1259"/>
                </a:lnTo>
                <a:lnTo>
                  <a:pt x="747" y="1259"/>
                </a:lnTo>
                <a:lnTo>
                  <a:pt x="743" y="1263"/>
                </a:lnTo>
                <a:lnTo>
                  <a:pt x="743" y="1263"/>
                </a:lnTo>
                <a:lnTo>
                  <a:pt x="743" y="1264"/>
                </a:lnTo>
                <a:lnTo>
                  <a:pt x="743" y="1266"/>
                </a:lnTo>
                <a:lnTo>
                  <a:pt x="743" y="1266"/>
                </a:lnTo>
                <a:lnTo>
                  <a:pt x="743" y="1268"/>
                </a:lnTo>
                <a:lnTo>
                  <a:pt x="740" y="1271"/>
                </a:lnTo>
                <a:lnTo>
                  <a:pt x="740" y="1271"/>
                </a:lnTo>
                <a:lnTo>
                  <a:pt x="740" y="1271"/>
                </a:lnTo>
                <a:lnTo>
                  <a:pt x="738" y="1271"/>
                </a:lnTo>
                <a:lnTo>
                  <a:pt x="737" y="1269"/>
                </a:lnTo>
                <a:lnTo>
                  <a:pt x="737" y="1269"/>
                </a:lnTo>
                <a:lnTo>
                  <a:pt x="737" y="1269"/>
                </a:lnTo>
                <a:lnTo>
                  <a:pt x="735" y="1269"/>
                </a:lnTo>
                <a:lnTo>
                  <a:pt x="735" y="1268"/>
                </a:lnTo>
                <a:lnTo>
                  <a:pt x="735" y="1268"/>
                </a:lnTo>
                <a:lnTo>
                  <a:pt x="730" y="1266"/>
                </a:lnTo>
                <a:lnTo>
                  <a:pt x="730" y="1266"/>
                </a:lnTo>
                <a:lnTo>
                  <a:pt x="728" y="1268"/>
                </a:lnTo>
                <a:lnTo>
                  <a:pt x="726" y="1269"/>
                </a:lnTo>
                <a:lnTo>
                  <a:pt x="725" y="1273"/>
                </a:lnTo>
                <a:lnTo>
                  <a:pt x="725" y="1274"/>
                </a:lnTo>
                <a:lnTo>
                  <a:pt x="723" y="1274"/>
                </a:lnTo>
                <a:lnTo>
                  <a:pt x="721" y="1274"/>
                </a:lnTo>
                <a:lnTo>
                  <a:pt x="721" y="1276"/>
                </a:lnTo>
                <a:lnTo>
                  <a:pt x="721" y="1276"/>
                </a:lnTo>
                <a:lnTo>
                  <a:pt x="720" y="1276"/>
                </a:lnTo>
                <a:lnTo>
                  <a:pt x="721" y="1288"/>
                </a:lnTo>
                <a:lnTo>
                  <a:pt x="720" y="1289"/>
                </a:lnTo>
                <a:lnTo>
                  <a:pt x="720" y="1289"/>
                </a:lnTo>
                <a:lnTo>
                  <a:pt x="718" y="1291"/>
                </a:lnTo>
                <a:lnTo>
                  <a:pt x="716" y="1293"/>
                </a:lnTo>
                <a:lnTo>
                  <a:pt x="716" y="1293"/>
                </a:lnTo>
                <a:lnTo>
                  <a:pt x="715" y="1295"/>
                </a:lnTo>
                <a:lnTo>
                  <a:pt x="713" y="1296"/>
                </a:lnTo>
                <a:lnTo>
                  <a:pt x="713" y="1296"/>
                </a:lnTo>
                <a:lnTo>
                  <a:pt x="711" y="1298"/>
                </a:lnTo>
                <a:lnTo>
                  <a:pt x="711" y="1298"/>
                </a:lnTo>
                <a:lnTo>
                  <a:pt x="711" y="1298"/>
                </a:lnTo>
                <a:lnTo>
                  <a:pt x="711" y="1300"/>
                </a:lnTo>
                <a:lnTo>
                  <a:pt x="710" y="1301"/>
                </a:lnTo>
                <a:lnTo>
                  <a:pt x="710" y="1301"/>
                </a:lnTo>
                <a:lnTo>
                  <a:pt x="711" y="1303"/>
                </a:lnTo>
                <a:lnTo>
                  <a:pt x="711" y="1303"/>
                </a:lnTo>
                <a:lnTo>
                  <a:pt x="711" y="1303"/>
                </a:lnTo>
                <a:lnTo>
                  <a:pt x="711" y="1303"/>
                </a:lnTo>
                <a:lnTo>
                  <a:pt x="713" y="1305"/>
                </a:lnTo>
                <a:lnTo>
                  <a:pt x="713" y="1305"/>
                </a:lnTo>
                <a:lnTo>
                  <a:pt x="713" y="1306"/>
                </a:lnTo>
                <a:lnTo>
                  <a:pt x="713" y="1306"/>
                </a:lnTo>
                <a:lnTo>
                  <a:pt x="713" y="1308"/>
                </a:lnTo>
                <a:lnTo>
                  <a:pt x="711" y="1310"/>
                </a:lnTo>
                <a:lnTo>
                  <a:pt x="710" y="1310"/>
                </a:lnTo>
                <a:lnTo>
                  <a:pt x="710" y="1310"/>
                </a:lnTo>
                <a:lnTo>
                  <a:pt x="711" y="1311"/>
                </a:lnTo>
                <a:lnTo>
                  <a:pt x="715" y="1313"/>
                </a:lnTo>
                <a:lnTo>
                  <a:pt x="715" y="1315"/>
                </a:lnTo>
                <a:lnTo>
                  <a:pt x="716" y="1315"/>
                </a:lnTo>
                <a:lnTo>
                  <a:pt x="716" y="1316"/>
                </a:lnTo>
                <a:lnTo>
                  <a:pt x="716" y="1316"/>
                </a:lnTo>
                <a:lnTo>
                  <a:pt x="716" y="1316"/>
                </a:lnTo>
                <a:lnTo>
                  <a:pt x="715" y="1318"/>
                </a:lnTo>
                <a:lnTo>
                  <a:pt x="715" y="1318"/>
                </a:lnTo>
                <a:lnTo>
                  <a:pt x="715" y="1318"/>
                </a:lnTo>
                <a:lnTo>
                  <a:pt x="715" y="1320"/>
                </a:lnTo>
                <a:lnTo>
                  <a:pt x="715" y="1320"/>
                </a:lnTo>
                <a:lnTo>
                  <a:pt x="715" y="1321"/>
                </a:lnTo>
                <a:lnTo>
                  <a:pt x="715" y="1321"/>
                </a:lnTo>
                <a:lnTo>
                  <a:pt x="715" y="1321"/>
                </a:lnTo>
                <a:lnTo>
                  <a:pt x="715" y="1323"/>
                </a:lnTo>
                <a:lnTo>
                  <a:pt x="715" y="1325"/>
                </a:lnTo>
                <a:lnTo>
                  <a:pt x="716" y="1325"/>
                </a:lnTo>
                <a:lnTo>
                  <a:pt x="716" y="1325"/>
                </a:lnTo>
                <a:lnTo>
                  <a:pt x="716" y="1326"/>
                </a:lnTo>
                <a:lnTo>
                  <a:pt x="716" y="1326"/>
                </a:lnTo>
                <a:lnTo>
                  <a:pt x="716" y="1328"/>
                </a:lnTo>
                <a:lnTo>
                  <a:pt x="716" y="1328"/>
                </a:lnTo>
                <a:lnTo>
                  <a:pt x="716" y="1330"/>
                </a:lnTo>
                <a:lnTo>
                  <a:pt x="716" y="1330"/>
                </a:lnTo>
                <a:lnTo>
                  <a:pt x="716" y="1330"/>
                </a:lnTo>
                <a:lnTo>
                  <a:pt x="718" y="1332"/>
                </a:lnTo>
                <a:lnTo>
                  <a:pt x="718" y="1332"/>
                </a:lnTo>
                <a:lnTo>
                  <a:pt x="718" y="1332"/>
                </a:lnTo>
                <a:lnTo>
                  <a:pt x="718" y="1333"/>
                </a:lnTo>
                <a:lnTo>
                  <a:pt x="718" y="1335"/>
                </a:lnTo>
                <a:lnTo>
                  <a:pt x="718" y="1335"/>
                </a:lnTo>
                <a:lnTo>
                  <a:pt x="720" y="1337"/>
                </a:lnTo>
                <a:lnTo>
                  <a:pt x="720" y="1337"/>
                </a:lnTo>
                <a:lnTo>
                  <a:pt x="720" y="1338"/>
                </a:lnTo>
                <a:lnTo>
                  <a:pt x="720" y="1338"/>
                </a:lnTo>
                <a:lnTo>
                  <a:pt x="720" y="1338"/>
                </a:lnTo>
                <a:lnTo>
                  <a:pt x="721" y="1338"/>
                </a:lnTo>
                <a:lnTo>
                  <a:pt x="721" y="1340"/>
                </a:lnTo>
                <a:lnTo>
                  <a:pt x="720" y="1340"/>
                </a:lnTo>
                <a:lnTo>
                  <a:pt x="720" y="1342"/>
                </a:lnTo>
                <a:lnTo>
                  <a:pt x="720" y="1342"/>
                </a:lnTo>
                <a:lnTo>
                  <a:pt x="720" y="1342"/>
                </a:lnTo>
                <a:lnTo>
                  <a:pt x="713" y="1345"/>
                </a:lnTo>
                <a:lnTo>
                  <a:pt x="710" y="1347"/>
                </a:lnTo>
                <a:lnTo>
                  <a:pt x="710" y="1347"/>
                </a:lnTo>
                <a:lnTo>
                  <a:pt x="710" y="1347"/>
                </a:lnTo>
                <a:lnTo>
                  <a:pt x="710" y="1348"/>
                </a:lnTo>
                <a:lnTo>
                  <a:pt x="710" y="1352"/>
                </a:lnTo>
                <a:lnTo>
                  <a:pt x="710" y="1352"/>
                </a:lnTo>
                <a:lnTo>
                  <a:pt x="710" y="1355"/>
                </a:lnTo>
                <a:lnTo>
                  <a:pt x="710" y="1357"/>
                </a:lnTo>
                <a:lnTo>
                  <a:pt x="710" y="1357"/>
                </a:lnTo>
                <a:lnTo>
                  <a:pt x="710" y="1357"/>
                </a:lnTo>
                <a:lnTo>
                  <a:pt x="708" y="1358"/>
                </a:lnTo>
                <a:lnTo>
                  <a:pt x="708" y="1360"/>
                </a:lnTo>
                <a:lnTo>
                  <a:pt x="708" y="1360"/>
                </a:lnTo>
                <a:lnTo>
                  <a:pt x="708" y="1360"/>
                </a:lnTo>
                <a:lnTo>
                  <a:pt x="708" y="1362"/>
                </a:lnTo>
                <a:lnTo>
                  <a:pt x="708" y="1362"/>
                </a:lnTo>
                <a:lnTo>
                  <a:pt x="708" y="1362"/>
                </a:lnTo>
                <a:lnTo>
                  <a:pt x="710" y="1362"/>
                </a:lnTo>
                <a:lnTo>
                  <a:pt x="710" y="1362"/>
                </a:lnTo>
                <a:lnTo>
                  <a:pt x="710" y="1363"/>
                </a:lnTo>
                <a:lnTo>
                  <a:pt x="710" y="1363"/>
                </a:lnTo>
                <a:lnTo>
                  <a:pt x="710" y="1363"/>
                </a:lnTo>
                <a:lnTo>
                  <a:pt x="708" y="1365"/>
                </a:lnTo>
                <a:lnTo>
                  <a:pt x="708" y="1367"/>
                </a:lnTo>
                <a:lnTo>
                  <a:pt x="706" y="1367"/>
                </a:lnTo>
                <a:lnTo>
                  <a:pt x="706" y="1367"/>
                </a:lnTo>
                <a:lnTo>
                  <a:pt x="706" y="1367"/>
                </a:lnTo>
                <a:lnTo>
                  <a:pt x="705" y="1369"/>
                </a:lnTo>
                <a:lnTo>
                  <a:pt x="705" y="1369"/>
                </a:lnTo>
                <a:lnTo>
                  <a:pt x="705" y="1369"/>
                </a:lnTo>
                <a:lnTo>
                  <a:pt x="706" y="1370"/>
                </a:lnTo>
                <a:lnTo>
                  <a:pt x="710" y="1375"/>
                </a:lnTo>
                <a:lnTo>
                  <a:pt x="710" y="1375"/>
                </a:lnTo>
                <a:lnTo>
                  <a:pt x="711" y="1377"/>
                </a:lnTo>
                <a:lnTo>
                  <a:pt x="711" y="1377"/>
                </a:lnTo>
                <a:lnTo>
                  <a:pt x="711" y="1379"/>
                </a:lnTo>
                <a:lnTo>
                  <a:pt x="711" y="1379"/>
                </a:lnTo>
                <a:lnTo>
                  <a:pt x="711" y="1379"/>
                </a:lnTo>
                <a:lnTo>
                  <a:pt x="711" y="1379"/>
                </a:lnTo>
                <a:lnTo>
                  <a:pt x="711" y="1380"/>
                </a:lnTo>
                <a:lnTo>
                  <a:pt x="711" y="1380"/>
                </a:lnTo>
                <a:lnTo>
                  <a:pt x="711" y="1380"/>
                </a:lnTo>
                <a:lnTo>
                  <a:pt x="711" y="1382"/>
                </a:lnTo>
                <a:lnTo>
                  <a:pt x="711" y="1384"/>
                </a:lnTo>
                <a:lnTo>
                  <a:pt x="711" y="1384"/>
                </a:lnTo>
                <a:lnTo>
                  <a:pt x="711" y="1385"/>
                </a:lnTo>
                <a:lnTo>
                  <a:pt x="711" y="1385"/>
                </a:lnTo>
                <a:lnTo>
                  <a:pt x="711" y="1385"/>
                </a:lnTo>
                <a:lnTo>
                  <a:pt x="710" y="1387"/>
                </a:lnTo>
                <a:lnTo>
                  <a:pt x="710" y="1387"/>
                </a:lnTo>
                <a:lnTo>
                  <a:pt x="710" y="1389"/>
                </a:lnTo>
                <a:lnTo>
                  <a:pt x="710" y="1389"/>
                </a:lnTo>
                <a:lnTo>
                  <a:pt x="710" y="1389"/>
                </a:lnTo>
                <a:lnTo>
                  <a:pt x="710" y="1390"/>
                </a:lnTo>
                <a:lnTo>
                  <a:pt x="708" y="1392"/>
                </a:lnTo>
                <a:lnTo>
                  <a:pt x="708" y="1392"/>
                </a:lnTo>
                <a:lnTo>
                  <a:pt x="708" y="1392"/>
                </a:lnTo>
                <a:lnTo>
                  <a:pt x="708" y="1394"/>
                </a:lnTo>
                <a:lnTo>
                  <a:pt x="708" y="1394"/>
                </a:lnTo>
                <a:lnTo>
                  <a:pt x="706" y="1397"/>
                </a:lnTo>
                <a:lnTo>
                  <a:pt x="705" y="1399"/>
                </a:lnTo>
                <a:lnTo>
                  <a:pt x="705" y="1399"/>
                </a:lnTo>
                <a:lnTo>
                  <a:pt x="705" y="1400"/>
                </a:lnTo>
                <a:lnTo>
                  <a:pt x="705" y="1400"/>
                </a:lnTo>
                <a:lnTo>
                  <a:pt x="705" y="1400"/>
                </a:lnTo>
                <a:lnTo>
                  <a:pt x="706" y="1402"/>
                </a:lnTo>
                <a:lnTo>
                  <a:pt x="706" y="1402"/>
                </a:lnTo>
                <a:lnTo>
                  <a:pt x="706" y="1402"/>
                </a:lnTo>
                <a:lnTo>
                  <a:pt x="706" y="1402"/>
                </a:lnTo>
                <a:lnTo>
                  <a:pt x="706" y="1404"/>
                </a:lnTo>
                <a:lnTo>
                  <a:pt x="706" y="1405"/>
                </a:lnTo>
                <a:lnTo>
                  <a:pt x="706" y="1407"/>
                </a:lnTo>
                <a:lnTo>
                  <a:pt x="706" y="1407"/>
                </a:lnTo>
                <a:lnTo>
                  <a:pt x="706" y="1407"/>
                </a:lnTo>
                <a:lnTo>
                  <a:pt x="705" y="1409"/>
                </a:lnTo>
                <a:lnTo>
                  <a:pt x="705" y="1409"/>
                </a:lnTo>
                <a:lnTo>
                  <a:pt x="705" y="1409"/>
                </a:lnTo>
                <a:lnTo>
                  <a:pt x="705" y="1411"/>
                </a:lnTo>
                <a:lnTo>
                  <a:pt x="705" y="1411"/>
                </a:lnTo>
                <a:lnTo>
                  <a:pt x="705" y="1411"/>
                </a:lnTo>
                <a:lnTo>
                  <a:pt x="705" y="1412"/>
                </a:lnTo>
                <a:lnTo>
                  <a:pt x="706" y="1414"/>
                </a:lnTo>
                <a:lnTo>
                  <a:pt x="706" y="1414"/>
                </a:lnTo>
                <a:lnTo>
                  <a:pt x="706" y="1414"/>
                </a:lnTo>
                <a:lnTo>
                  <a:pt x="706" y="1416"/>
                </a:lnTo>
                <a:lnTo>
                  <a:pt x="706" y="1416"/>
                </a:lnTo>
                <a:lnTo>
                  <a:pt x="705" y="1416"/>
                </a:lnTo>
                <a:lnTo>
                  <a:pt x="701" y="1416"/>
                </a:lnTo>
                <a:lnTo>
                  <a:pt x="700" y="1416"/>
                </a:lnTo>
                <a:lnTo>
                  <a:pt x="695" y="1412"/>
                </a:lnTo>
                <a:lnTo>
                  <a:pt x="693" y="1412"/>
                </a:lnTo>
                <a:lnTo>
                  <a:pt x="693" y="1411"/>
                </a:lnTo>
                <a:lnTo>
                  <a:pt x="693" y="1412"/>
                </a:lnTo>
                <a:lnTo>
                  <a:pt x="693" y="1412"/>
                </a:lnTo>
                <a:lnTo>
                  <a:pt x="691" y="1412"/>
                </a:lnTo>
                <a:lnTo>
                  <a:pt x="691" y="1414"/>
                </a:lnTo>
                <a:lnTo>
                  <a:pt x="688" y="1414"/>
                </a:lnTo>
                <a:lnTo>
                  <a:pt x="686" y="1414"/>
                </a:lnTo>
                <a:lnTo>
                  <a:pt x="686" y="1414"/>
                </a:lnTo>
                <a:lnTo>
                  <a:pt x="681" y="1412"/>
                </a:lnTo>
                <a:lnTo>
                  <a:pt x="681" y="1412"/>
                </a:lnTo>
                <a:lnTo>
                  <a:pt x="679" y="1412"/>
                </a:lnTo>
                <a:lnTo>
                  <a:pt x="679" y="1412"/>
                </a:lnTo>
                <a:lnTo>
                  <a:pt x="679" y="1412"/>
                </a:lnTo>
                <a:lnTo>
                  <a:pt x="678" y="1412"/>
                </a:lnTo>
                <a:lnTo>
                  <a:pt x="678" y="1412"/>
                </a:lnTo>
                <a:lnTo>
                  <a:pt x="678" y="1414"/>
                </a:lnTo>
                <a:lnTo>
                  <a:pt x="678" y="1414"/>
                </a:lnTo>
                <a:lnTo>
                  <a:pt x="678" y="1416"/>
                </a:lnTo>
                <a:lnTo>
                  <a:pt x="678" y="1416"/>
                </a:lnTo>
                <a:lnTo>
                  <a:pt x="678" y="1416"/>
                </a:lnTo>
                <a:lnTo>
                  <a:pt x="676" y="1416"/>
                </a:lnTo>
                <a:lnTo>
                  <a:pt x="676" y="1417"/>
                </a:lnTo>
                <a:lnTo>
                  <a:pt x="676" y="1417"/>
                </a:lnTo>
                <a:lnTo>
                  <a:pt x="676" y="1417"/>
                </a:lnTo>
                <a:lnTo>
                  <a:pt x="676" y="1417"/>
                </a:lnTo>
                <a:lnTo>
                  <a:pt x="676" y="1419"/>
                </a:lnTo>
                <a:lnTo>
                  <a:pt x="674" y="1421"/>
                </a:lnTo>
                <a:lnTo>
                  <a:pt x="674" y="1421"/>
                </a:lnTo>
                <a:lnTo>
                  <a:pt x="674" y="1422"/>
                </a:lnTo>
                <a:lnTo>
                  <a:pt x="674" y="1422"/>
                </a:lnTo>
                <a:lnTo>
                  <a:pt x="674" y="1422"/>
                </a:lnTo>
                <a:lnTo>
                  <a:pt x="674" y="1424"/>
                </a:lnTo>
                <a:lnTo>
                  <a:pt x="674" y="1424"/>
                </a:lnTo>
                <a:lnTo>
                  <a:pt x="673" y="1426"/>
                </a:lnTo>
                <a:lnTo>
                  <a:pt x="673" y="1426"/>
                </a:lnTo>
                <a:lnTo>
                  <a:pt x="673" y="1427"/>
                </a:lnTo>
                <a:lnTo>
                  <a:pt x="673" y="1427"/>
                </a:lnTo>
                <a:lnTo>
                  <a:pt x="671" y="1427"/>
                </a:lnTo>
                <a:lnTo>
                  <a:pt x="671" y="1429"/>
                </a:lnTo>
                <a:lnTo>
                  <a:pt x="671" y="1429"/>
                </a:lnTo>
                <a:lnTo>
                  <a:pt x="669" y="1429"/>
                </a:lnTo>
                <a:lnTo>
                  <a:pt x="669" y="1429"/>
                </a:lnTo>
                <a:lnTo>
                  <a:pt x="668" y="1427"/>
                </a:lnTo>
                <a:lnTo>
                  <a:pt x="668" y="1427"/>
                </a:lnTo>
                <a:lnTo>
                  <a:pt x="668" y="1427"/>
                </a:lnTo>
                <a:lnTo>
                  <a:pt x="668" y="1427"/>
                </a:lnTo>
                <a:lnTo>
                  <a:pt x="666" y="1426"/>
                </a:lnTo>
                <a:lnTo>
                  <a:pt x="666" y="1426"/>
                </a:lnTo>
                <a:lnTo>
                  <a:pt x="663" y="1427"/>
                </a:lnTo>
                <a:lnTo>
                  <a:pt x="663" y="1429"/>
                </a:lnTo>
                <a:lnTo>
                  <a:pt x="661" y="1429"/>
                </a:lnTo>
                <a:lnTo>
                  <a:pt x="661" y="1429"/>
                </a:lnTo>
                <a:lnTo>
                  <a:pt x="661" y="1429"/>
                </a:lnTo>
                <a:lnTo>
                  <a:pt x="661" y="1431"/>
                </a:lnTo>
                <a:lnTo>
                  <a:pt x="661" y="1431"/>
                </a:lnTo>
                <a:lnTo>
                  <a:pt x="661" y="1432"/>
                </a:lnTo>
                <a:lnTo>
                  <a:pt x="659" y="1432"/>
                </a:lnTo>
                <a:lnTo>
                  <a:pt x="659" y="1432"/>
                </a:lnTo>
                <a:lnTo>
                  <a:pt x="659" y="1434"/>
                </a:lnTo>
                <a:lnTo>
                  <a:pt x="659" y="1434"/>
                </a:lnTo>
                <a:lnTo>
                  <a:pt x="658" y="1439"/>
                </a:lnTo>
                <a:lnTo>
                  <a:pt x="659" y="1441"/>
                </a:lnTo>
                <a:lnTo>
                  <a:pt x="659" y="1442"/>
                </a:lnTo>
                <a:lnTo>
                  <a:pt x="659" y="1442"/>
                </a:lnTo>
                <a:lnTo>
                  <a:pt x="659" y="1442"/>
                </a:lnTo>
                <a:lnTo>
                  <a:pt x="659" y="1444"/>
                </a:lnTo>
                <a:lnTo>
                  <a:pt x="668" y="1446"/>
                </a:lnTo>
                <a:lnTo>
                  <a:pt x="668" y="1446"/>
                </a:lnTo>
                <a:lnTo>
                  <a:pt x="668" y="1448"/>
                </a:lnTo>
                <a:lnTo>
                  <a:pt x="669" y="1449"/>
                </a:lnTo>
                <a:lnTo>
                  <a:pt x="669" y="1449"/>
                </a:lnTo>
                <a:lnTo>
                  <a:pt x="671" y="1449"/>
                </a:lnTo>
                <a:lnTo>
                  <a:pt x="671" y="1449"/>
                </a:lnTo>
                <a:lnTo>
                  <a:pt x="673" y="1449"/>
                </a:lnTo>
                <a:lnTo>
                  <a:pt x="673" y="1451"/>
                </a:lnTo>
                <a:lnTo>
                  <a:pt x="673" y="1451"/>
                </a:lnTo>
                <a:lnTo>
                  <a:pt x="674" y="1453"/>
                </a:lnTo>
                <a:lnTo>
                  <a:pt x="674" y="1453"/>
                </a:lnTo>
                <a:lnTo>
                  <a:pt x="674" y="1453"/>
                </a:lnTo>
                <a:lnTo>
                  <a:pt x="674" y="1453"/>
                </a:lnTo>
                <a:lnTo>
                  <a:pt x="674" y="1454"/>
                </a:lnTo>
                <a:lnTo>
                  <a:pt x="674" y="1454"/>
                </a:lnTo>
                <a:lnTo>
                  <a:pt x="676" y="1456"/>
                </a:lnTo>
                <a:lnTo>
                  <a:pt x="678" y="1456"/>
                </a:lnTo>
                <a:lnTo>
                  <a:pt x="678" y="1456"/>
                </a:lnTo>
                <a:lnTo>
                  <a:pt x="679" y="1456"/>
                </a:lnTo>
                <a:lnTo>
                  <a:pt x="679" y="1456"/>
                </a:lnTo>
                <a:lnTo>
                  <a:pt x="679" y="1456"/>
                </a:lnTo>
                <a:lnTo>
                  <a:pt x="681" y="1456"/>
                </a:lnTo>
                <a:lnTo>
                  <a:pt x="681" y="1458"/>
                </a:lnTo>
                <a:lnTo>
                  <a:pt x="681" y="1458"/>
                </a:lnTo>
                <a:lnTo>
                  <a:pt x="681" y="1458"/>
                </a:lnTo>
                <a:lnTo>
                  <a:pt x="681" y="1459"/>
                </a:lnTo>
                <a:lnTo>
                  <a:pt x="681" y="1459"/>
                </a:lnTo>
                <a:lnTo>
                  <a:pt x="681" y="1459"/>
                </a:lnTo>
                <a:lnTo>
                  <a:pt x="681" y="1459"/>
                </a:lnTo>
                <a:lnTo>
                  <a:pt x="681" y="1461"/>
                </a:lnTo>
                <a:lnTo>
                  <a:pt x="681" y="1463"/>
                </a:lnTo>
                <a:lnTo>
                  <a:pt x="681" y="1463"/>
                </a:lnTo>
                <a:lnTo>
                  <a:pt x="681" y="1464"/>
                </a:lnTo>
                <a:lnTo>
                  <a:pt x="681" y="1464"/>
                </a:lnTo>
                <a:lnTo>
                  <a:pt x="684" y="1466"/>
                </a:lnTo>
                <a:lnTo>
                  <a:pt x="684" y="1466"/>
                </a:lnTo>
                <a:lnTo>
                  <a:pt x="688" y="1469"/>
                </a:lnTo>
                <a:lnTo>
                  <a:pt x="688" y="1469"/>
                </a:lnTo>
                <a:lnTo>
                  <a:pt x="690" y="1471"/>
                </a:lnTo>
                <a:lnTo>
                  <a:pt x="693" y="1474"/>
                </a:lnTo>
                <a:lnTo>
                  <a:pt x="701" y="1483"/>
                </a:lnTo>
                <a:lnTo>
                  <a:pt x="701" y="1483"/>
                </a:lnTo>
                <a:lnTo>
                  <a:pt x="701" y="1485"/>
                </a:lnTo>
                <a:lnTo>
                  <a:pt x="701" y="1486"/>
                </a:lnTo>
                <a:lnTo>
                  <a:pt x="703" y="1486"/>
                </a:lnTo>
                <a:lnTo>
                  <a:pt x="705" y="1488"/>
                </a:lnTo>
                <a:lnTo>
                  <a:pt x="705" y="1490"/>
                </a:lnTo>
                <a:lnTo>
                  <a:pt x="706" y="1490"/>
                </a:lnTo>
                <a:lnTo>
                  <a:pt x="706" y="1491"/>
                </a:lnTo>
                <a:lnTo>
                  <a:pt x="706" y="1491"/>
                </a:lnTo>
                <a:lnTo>
                  <a:pt x="708" y="1493"/>
                </a:lnTo>
                <a:lnTo>
                  <a:pt x="710" y="1495"/>
                </a:lnTo>
                <a:lnTo>
                  <a:pt x="710" y="1495"/>
                </a:lnTo>
                <a:lnTo>
                  <a:pt x="710" y="1495"/>
                </a:lnTo>
                <a:lnTo>
                  <a:pt x="711" y="1495"/>
                </a:lnTo>
                <a:lnTo>
                  <a:pt x="711" y="1495"/>
                </a:lnTo>
                <a:lnTo>
                  <a:pt x="711" y="1493"/>
                </a:lnTo>
                <a:lnTo>
                  <a:pt x="711" y="1493"/>
                </a:lnTo>
                <a:lnTo>
                  <a:pt x="711" y="1493"/>
                </a:lnTo>
                <a:lnTo>
                  <a:pt x="713" y="1493"/>
                </a:lnTo>
                <a:lnTo>
                  <a:pt x="713" y="1493"/>
                </a:lnTo>
                <a:lnTo>
                  <a:pt x="713" y="1495"/>
                </a:lnTo>
                <a:lnTo>
                  <a:pt x="715" y="1495"/>
                </a:lnTo>
                <a:lnTo>
                  <a:pt x="715" y="1495"/>
                </a:lnTo>
                <a:lnTo>
                  <a:pt x="716" y="1495"/>
                </a:lnTo>
                <a:lnTo>
                  <a:pt x="716" y="1496"/>
                </a:lnTo>
                <a:lnTo>
                  <a:pt x="716" y="1496"/>
                </a:lnTo>
                <a:lnTo>
                  <a:pt x="716" y="1498"/>
                </a:lnTo>
                <a:lnTo>
                  <a:pt x="716" y="1498"/>
                </a:lnTo>
                <a:lnTo>
                  <a:pt x="716" y="1498"/>
                </a:lnTo>
                <a:lnTo>
                  <a:pt x="716" y="1500"/>
                </a:lnTo>
                <a:lnTo>
                  <a:pt x="716" y="1500"/>
                </a:lnTo>
                <a:lnTo>
                  <a:pt x="716" y="1500"/>
                </a:lnTo>
                <a:lnTo>
                  <a:pt x="715" y="1503"/>
                </a:lnTo>
                <a:lnTo>
                  <a:pt x="715" y="1503"/>
                </a:lnTo>
                <a:lnTo>
                  <a:pt x="715" y="1503"/>
                </a:lnTo>
                <a:lnTo>
                  <a:pt x="715" y="1503"/>
                </a:lnTo>
                <a:lnTo>
                  <a:pt x="710" y="1505"/>
                </a:lnTo>
                <a:lnTo>
                  <a:pt x="706" y="1505"/>
                </a:lnTo>
                <a:lnTo>
                  <a:pt x="705" y="1505"/>
                </a:lnTo>
                <a:lnTo>
                  <a:pt x="705" y="1506"/>
                </a:lnTo>
                <a:lnTo>
                  <a:pt x="705" y="1506"/>
                </a:lnTo>
                <a:lnTo>
                  <a:pt x="705" y="1506"/>
                </a:lnTo>
                <a:lnTo>
                  <a:pt x="705" y="1508"/>
                </a:lnTo>
                <a:lnTo>
                  <a:pt x="705" y="1508"/>
                </a:lnTo>
                <a:lnTo>
                  <a:pt x="703" y="1508"/>
                </a:lnTo>
                <a:lnTo>
                  <a:pt x="703" y="1506"/>
                </a:lnTo>
                <a:lnTo>
                  <a:pt x="703" y="1506"/>
                </a:lnTo>
                <a:lnTo>
                  <a:pt x="703" y="1505"/>
                </a:lnTo>
                <a:lnTo>
                  <a:pt x="703" y="1505"/>
                </a:lnTo>
                <a:lnTo>
                  <a:pt x="703" y="1505"/>
                </a:lnTo>
                <a:lnTo>
                  <a:pt x="700" y="1503"/>
                </a:lnTo>
                <a:lnTo>
                  <a:pt x="700" y="1503"/>
                </a:lnTo>
                <a:lnTo>
                  <a:pt x="700" y="1503"/>
                </a:lnTo>
                <a:lnTo>
                  <a:pt x="700" y="1503"/>
                </a:lnTo>
                <a:lnTo>
                  <a:pt x="700" y="1503"/>
                </a:lnTo>
                <a:lnTo>
                  <a:pt x="700" y="1501"/>
                </a:lnTo>
                <a:lnTo>
                  <a:pt x="700" y="1500"/>
                </a:lnTo>
                <a:lnTo>
                  <a:pt x="700" y="1500"/>
                </a:lnTo>
                <a:lnTo>
                  <a:pt x="700" y="1500"/>
                </a:lnTo>
                <a:lnTo>
                  <a:pt x="700" y="1500"/>
                </a:lnTo>
                <a:lnTo>
                  <a:pt x="698" y="1500"/>
                </a:lnTo>
                <a:lnTo>
                  <a:pt x="698" y="1500"/>
                </a:lnTo>
                <a:lnTo>
                  <a:pt x="698" y="1500"/>
                </a:lnTo>
                <a:lnTo>
                  <a:pt x="696" y="1501"/>
                </a:lnTo>
                <a:lnTo>
                  <a:pt x="695" y="1501"/>
                </a:lnTo>
                <a:lnTo>
                  <a:pt x="695" y="1501"/>
                </a:lnTo>
                <a:lnTo>
                  <a:pt x="695" y="1501"/>
                </a:lnTo>
                <a:lnTo>
                  <a:pt x="695" y="1501"/>
                </a:lnTo>
                <a:lnTo>
                  <a:pt x="695" y="1500"/>
                </a:lnTo>
                <a:lnTo>
                  <a:pt x="696" y="1500"/>
                </a:lnTo>
                <a:lnTo>
                  <a:pt x="696" y="1498"/>
                </a:lnTo>
                <a:lnTo>
                  <a:pt x="695" y="1498"/>
                </a:lnTo>
                <a:lnTo>
                  <a:pt x="693" y="1498"/>
                </a:lnTo>
                <a:lnTo>
                  <a:pt x="693" y="1498"/>
                </a:lnTo>
                <a:lnTo>
                  <a:pt x="693" y="1498"/>
                </a:lnTo>
                <a:lnTo>
                  <a:pt x="691" y="1500"/>
                </a:lnTo>
                <a:lnTo>
                  <a:pt x="691" y="1500"/>
                </a:lnTo>
                <a:lnTo>
                  <a:pt x="691" y="1501"/>
                </a:lnTo>
                <a:lnTo>
                  <a:pt x="691" y="1501"/>
                </a:lnTo>
                <a:lnTo>
                  <a:pt x="691" y="1501"/>
                </a:lnTo>
                <a:lnTo>
                  <a:pt x="691" y="1503"/>
                </a:lnTo>
                <a:lnTo>
                  <a:pt x="691" y="1503"/>
                </a:lnTo>
                <a:lnTo>
                  <a:pt x="691" y="1503"/>
                </a:lnTo>
                <a:lnTo>
                  <a:pt x="691" y="1505"/>
                </a:lnTo>
                <a:lnTo>
                  <a:pt x="691" y="1505"/>
                </a:lnTo>
                <a:lnTo>
                  <a:pt x="690" y="1508"/>
                </a:lnTo>
                <a:lnTo>
                  <a:pt x="690" y="1508"/>
                </a:lnTo>
                <a:lnTo>
                  <a:pt x="686" y="1510"/>
                </a:lnTo>
                <a:lnTo>
                  <a:pt x="686" y="1510"/>
                </a:lnTo>
                <a:lnTo>
                  <a:pt x="686" y="1511"/>
                </a:lnTo>
                <a:lnTo>
                  <a:pt x="686" y="1511"/>
                </a:lnTo>
                <a:lnTo>
                  <a:pt x="686" y="1513"/>
                </a:lnTo>
                <a:lnTo>
                  <a:pt x="686" y="1513"/>
                </a:lnTo>
                <a:lnTo>
                  <a:pt x="686" y="1513"/>
                </a:lnTo>
                <a:lnTo>
                  <a:pt x="686" y="1513"/>
                </a:lnTo>
                <a:lnTo>
                  <a:pt x="684" y="1513"/>
                </a:lnTo>
                <a:lnTo>
                  <a:pt x="684" y="1513"/>
                </a:lnTo>
                <a:lnTo>
                  <a:pt x="683" y="1513"/>
                </a:lnTo>
                <a:lnTo>
                  <a:pt x="678" y="1511"/>
                </a:lnTo>
                <a:lnTo>
                  <a:pt x="678" y="1511"/>
                </a:lnTo>
                <a:lnTo>
                  <a:pt x="676" y="1511"/>
                </a:lnTo>
                <a:lnTo>
                  <a:pt x="676" y="1511"/>
                </a:lnTo>
                <a:lnTo>
                  <a:pt x="676" y="1510"/>
                </a:lnTo>
                <a:lnTo>
                  <a:pt x="676" y="1510"/>
                </a:lnTo>
                <a:lnTo>
                  <a:pt x="674" y="1510"/>
                </a:lnTo>
                <a:lnTo>
                  <a:pt x="674" y="1510"/>
                </a:lnTo>
                <a:lnTo>
                  <a:pt x="673" y="1511"/>
                </a:lnTo>
                <a:lnTo>
                  <a:pt x="673" y="1511"/>
                </a:lnTo>
                <a:lnTo>
                  <a:pt x="669" y="1510"/>
                </a:lnTo>
                <a:lnTo>
                  <a:pt x="668" y="1510"/>
                </a:lnTo>
                <a:lnTo>
                  <a:pt x="668" y="1510"/>
                </a:lnTo>
                <a:lnTo>
                  <a:pt x="668" y="1510"/>
                </a:lnTo>
                <a:lnTo>
                  <a:pt x="668" y="1510"/>
                </a:lnTo>
                <a:lnTo>
                  <a:pt x="668" y="1510"/>
                </a:lnTo>
                <a:lnTo>
                  <a:pt x="668" y="1510"/>
                </a:lnTo>
                <a:lnTo>
                  <a:pt x="668" y="1510"/>
                </a:lnTo>
                <a:lnTo>
                  <a:pt x="668" y="1508"/>
                </a:lnTo>
                <a:lnTo>
                  <a:pt x="668" y="1508"/>
                </a:lnTo>
                <a:lnTo>
                  <a:pt x="666" y="1508"/>
                </a:lnTo>
                <a:lnTo>
                  <a:pt x="666" y="1508"/>
                </a:lnTo>
                <a:lnTo>
                  <a:pt x="664" y="1510"/>
                </a:lnTo>
                <a:lnTo>
                  <a:pt x="661" y="1511"/>
                </a:lnTo>
                <a:lnTo>
                  <a:pt x="661" y="1511"/>
                </a:lnTo>
                <a:lnTo>
                  <a:pt x="661" y="1513"/>
                </a:lnTo>
                <a:lnTo>
                  <a:pt x="661" y="1513"/>
                </a:lnTo>
                <a:lnTo>
                  <a:pt x="661" y="1515"/>
                </a:lnTo>
                <a:lnTo>
                  <a:pt x="661" y="1515"/>
                </a:lnTo>
                <a:lnTo>
                  <a:pt x="659" y="1515"/>
                </a:lnTo>
                <a:lnTo>
                  <a:pt x="654" y="1518"/>
                </a:lnTo>
                <a:lnTo>
                  <a:pt x="654" y="1518"/>
                </a:lnTo>
                <a:lnTo>
                  <a:pt x="654" y="1518"/>
                </a:lnTo>
                <a:lnTo>
                  <a:pt x="653" y="1520"/>
                </a:lnTo>
                <a:lnTo>
                  <a:pt x="653" y="1520"/>
                </a:lnTo>
                <a:lnTo>
                  <a:pt x="653" y="1520"/>
                </a:lnTo>
                <a:lnTo>
                  <a:pt x="649" y="1522"/>
                </a:lnTo>
                <a:lnTo>
                  <a:pt x="647" y="1523"/>
                </a:lnTo>
                <a:lnTo>
                  <a:pt x="647" y="1523"/>
                </a:lnTo>
                <a:lnTo>
                  <a:pt x="647" y="1523"/>
                </a:lnTo>
                <a:lnTo>
                  <a:pt x="646" y="1523"/>
                </a:lnTo>
                <a:lnTo>
                  <a:pt x="644" y="1522"/>
                </a:lnTo>
                <a:lnTo>
                  <a:pt x="642" y="1522"/>
                </a:lnTo>
                <a:lnTo>
                  <a:pt x="642" y="1520"/>
                </a:lnTo>
                <a:lnTo>
                  <a:pt x="642" y="1520"/>
                </a:lnTo>
                <a:lnTo>
                  <a:pt x="642" y="1520"/>
                </a:lnTo>
                <a:lnTo>
                  <a:pt x="642" y="1518"/>
                </a:lnTo>
                <a:lnTo>
                  <a:pt x="642" y="1516"/>
                </a:lnTo>
                <a:lnTo>
                  <a:pt x="642" y="1516"/>
                </a:lnTo>
                <a:lnTo>
                  <a:pt x="642" y="1516"/>
                </a:lnTo>
                <a:lnTo>
                  <a:pt x="641" y="1516"/>
                </a:lnTo>
                <a:lnTo>
                  <a:pt x="641" y="1515"/>
                </a:lnTo>
                <a:lnTo>
                  <a:pt x="641" y="1515"/>
                </a:lnTo>
                <a:lnTo>
                  <a:pt x="639" y="1515"/>
                </a:lnTo>
                <a:lnTo>
                  <a:pt x="639" y="1515"/>
                </a:lnTo>
                <a:lnTo>
                  <a:pt x="637" y="1516"/>
                </a:lnTo>
                <a:lnTo>
                  <a:pt x="636" y="1516"/>
                </a:lnTo>
                <a:lnTo>
                  <a:pt x="636" y="1518"/>
                </a:lnTo>
                <a:lnTo>
                  <a:pt x="636" y="1518"/>
                </a:lnTo>
                <a:lnTo>
                  <a:pt x="634" y="1520"/>
                </a:lnTo>
                <a:lnTo>
                  <a:pt x="634" y="1520"/>
                </a:lnTo>
                <a:lnTo>
                  <a:pt x="634" y="1520"/>
                </a:lnTo>
                <a:lnTo>
                  <a:pt x="631" y="1522"/>
                </a:lnTo>
                <a:lnTo>
                  <a:pt x="631" y="1523"/>
                </a:lnTo>
                <a:lnTo>
                  <a:pt x="629" y="1523"/>
                </a:lnTo>
                <a:lnTo>
                  <a:pt x="629" y="1523"/>
                </a:lnTo>
                <a:lnTo>
                  <a:pt x="627" y="1523"/>
                </a:lnTo>
                <a:lnTo>
                  <a:pt x="627" y="1523"/>
                </a:lnTo>
                <a:lnTo>
                  <a:pt x="626" y="1522"/>
                </a:lnTo>
                <a:lnTo>
                  <a:pt x="626" y="1522"/>
                </a:lnTo>
                <a:lnTo>
                  <a:pt x="626" y="1520"/>
                </a:lnTo>
                <a:lnTo>
                  <a:pt x="626" y="1520"/>
                </a:lnTo>
                <a:lnTo>
                  <a:pt x="624" y="1522"/>
                </a:lnTo>
                <a:lnTo>
                  <a:pt x="622" y="1522"/>
                </a:lnTo>
                <a:lnTo>
                  <a:pt x="622" y="1523"/>
                </a:lnTo>
                <a:lnTo>
                  <a:pt x="622" y="1523"/>
                </a:lnTo>
                <a:lnTo>
                  <a:pt x="621" y="1522"/>
                </a:lnTo>
                <a:lnTo>
                  <a:pt x="612" y="1523"/>
                </a:lnTo>
                <a:lnTo>
                  <a:pt x="611" y="1525"/>
                </a:lnTo>
                <a:lnTo>
                  <a:pt x="609" y="1527"/>
                </a:lnTo>
                <a:lnTo>
                  <a:pt x="604" y="1530"/>
                </a:lnTo>
                <a:lnTo>
                  <a:pt x="604" y="1530"/>
                </a:lnTo>
                <a:lnTo>
                  <a:pt x="604" y="1530"/>
                </a:lnTo>
                <a:lnTo>
                  <a:pt x="604" y="1532"/>
                </a:lnTo>
                <a:lnTo>
                  <a:pt x="604" y="1532"/>
                </a:lnTo>
                <a:lnTo>
                  <a:pt x="605" y="1532"/>
                </a:lnTo>
                <a:lnTo>
                  <a:pt x="607" y="1532"/>
                </a:lnTo>
                <a:lnTo>
                  <a:pt x="609" y="1532"/>
                </a:lnTo>
                <a:lnTo>
                  <a:pt x="609" y="1532"/>
                </a:lnTo>
                <a:lnTo>
                  <a:pt x="609" y="1533"/>
                </a:lnTo>
                <a:lnTo>
                  <a:pt x="609" y="1533"/>
                </a:lnTo>
                <a:lnTo>
                  <a:pt x="609" y="1533"/>
                </a:lnTo>
                <a:lnTo>
                  <a:pt x="611" y="1533"/>
                </a:lnTo>
                <a:lnTo>
                  <a:pt x="611" y="1535"/>
                </a:lnTo>
                <a:lnTo>
                  <a:pt x="611" y="1537"/>
                </a:lnTo>
                <a:lnTo>
                  <a:pt x="611" y="1537"/>
                </a:lnTo>
                <a:lnTo>
                  <a:pt x="611" y="1537"/>
                </a:lnTo>
                <a:lnTo>
                  <a:pt x="609" y="1538"/>
                </a:lnTo>
                <a:lnTo>
                  <a:pt x="609" y="1538"/>
                </a:lnTo>
                <a:lnTo>
                  <a:pt x="609" y="1538"/>
                </a:lnTo>
                <a:lnTo>
                  <a:pt x="607" y="1540"/>
                </a:lnTo>
                <a:lnTo>
                  <a:pt x="607" y="1540"/>
                </a:lnTo>
                <a:lnTo>
                  <a:pt x="607" y="1542"/>
                </a:lnTo>
                <a:lnTo>
                  <a:pt x="605" y="1542"/>
                </a:lnTo>
                <a:lnTo>
                  <a:pt x="605" y="1542"/>
                </a:lnTo>
                <a:lnTo>
                  <a:pt x="605" y="1543"/>
                </a:lnTo>
                <a:lnTo>
                  <a:pt x="605" y="1543"/>
                </a:lnTo>
                <a:lnTo>
                  <a:pt x="605" y="1545"/>
                </a:lnTo>
                <a:lnTo>
                  <a:pt x="605" y="1545"/>
                </a:lnTo>
                <a:lnTo>
                  <a:pt x="605" y="1545"/>
                </a:lnTo>
                <a:lnTo>
                  <a:pt x="605" y="1548"/>
                </a:lnTo>
                <a:lnTo>
                  <a:pt x="605" y="1548"/>
                </a:lnTo>
                <a:lnTo>
                  <a:pt x="604" y="1548"/>
                </a:lnTo>
                <a:lnTo>
                  <a:pt x="604" y="1550"/>
                </a:lnTo>
                <a:lnTo>
                  <a:pt x="605" y="1550"/>
                </a:lnTo>
                <a:lnTo>
                  <a:pt x="605" y="1550"/>
                </a:lnTo>
                <a:lnTo>
                  <a:pt x="605" y="1552"/>
                </a:lnTo>
                <a:lnTo>
                  <a:pt x="605" y="1552"/>
                </a:lnTo>
                <a:lnTo>
                  <a:pt x="605" y="1553"/>
                </a:lnTo>
                <a:lnTo>
                  <a:pt x="605" y="1553"/>
                </a:lnTo>
                <a:lnTo>
                  <a:pt x="605" y="1553"/>
                </a:lnTo>
                <a:lnTo>
                  <a:pt x="604" y="1557"/>
                </a:lnTo>
                <a:lnTo>
                  <a:pt x="604" y="1557"/>
                </a:lnTo>
                <a:lnTo>
                  <a:pt x="604" y="1559"/>
                </a:lnTo>
                <a:lnTo>
                  <a:pt x="604" y="1559"/>
                </a:lnTo>
                <a:lnTo>
                  <a:pt x="604" y="1559"/>
                </a:lnTo>
                <a:lnTo>
                  <a:pt x="604" y="1559"/>
                </a:lnTo>
                <a:lnTo>
                  <a:pt x="604" y="1560"/>
                </a:lnTo>
                <a:lnTo>
                  <a:pt x="602" y="1562"/>
                </a:lnTo>
                <a:lnTo>
                  <a:pt x="602" y="1562"/>
                </a:lnTo>
                <a:lnTo>
                  <a:pt x="602" y="1564"/>
                </a:lnTo>
                <a:lnTo>
                  <a:pt x="602" y="1564"/>
                </a:lnTo>
                <a:lnTo>
                  <a:pt x="602" y="1565"/>
                </a:lnTo>
                <a:lnTo>
                  <a:pt x="602" y="1565"/>
                </a:lnTo>
                <a:lnTo>
                  <a:pt x="602" y="1565"/>
                </a:lnTo>
                <a:lnTo>
                  <a:pt x="602" y="1567"/>
                </a:lnTo>
                <a:lnTo>
                  <a:pt x="599" y="1569"/>
                </a:lnTo>
                <a:lnTo>
                  <a:pt x="597" y="1569"/>
                </a:lnTo>
                <a:lnTo>
                  <a:pt x="597" y="1567"/>
                </a:lnTo>
                <a:lnTo>
                  <a:pt x="595" y="1567"/>
                </a:lnTo>
                <a:lnTo>
                  <a:pt x="595" y="1567"/>
                </a:lnTo>
                <a:lnTo>
                  <a:pt x="595" y="1567"/>
                </a:lnTo>
                <a:lnTo>
                  <a:pt x="594" y="1567"/>
                </a:lnTo>
                <a:lnTo>
                  <a:pt x="590" y="1567"/>
                </a:lnTo>
                <a:lnTo>
                  <a:pt x="589" y="1567"/>
                </a:lnTo>
                <a:lnTo>
                  <a:pt x="585" y="1572"/>
                </a:lnTo>
                <a:lnTo>
                  <a:pt x="582" y="1572"/>
                </a:lnTo>
                <a:lnTo>
                  <a:pt x="582" y="1574"/>
                </a:lnTo>
                <a:lnTo>
                  <a:pt x="582" y="1574"/>
                </a:lnTo>
                <a:lnTo>
                  <a:pt x="582" y="1574"/>
                </a:lnTo>
                <a:lnTo>
                  <a:pt x="582" y="1574"/>
                </a:lnTo>
                <a:lnTo>
                  <a:pt x="582" y="1575"/>
                </a:lnTo>
                <a:lnTo>
                  <a:pt x="582" y="1575"/>
                </a:lnTo>
                <a:lnTo>
                  <a:pt x="582" y="1577"/>
                </a:lnTo>
                <a:lnTo>
                  <a:pt x="582" y="1579"/>
                </a:lnTo>
                <a:lnTo>
                  <a:pt x="582" y="1580"/>
                </a:lnTo>
                <a:lnTo>
                  <a:pt x="582" y="1580"/>
                </a:lnTo>
                <a:lnTo>
                  <a:pt x="580" y="1584"/>
                </a:lnTo>
                <a:lnTo>
                  <a:pt x="579" y="1584"/>
                </a:lnTo>
                <a:lnTo>
                  <a:pt x="579" y="1589"/>
                </a:lnTo>
                <a:lnTo>
                  <a:pt x="577" y="1589"/>
                </a:lnTo>
                <a:lnTo>
                  <a:pt x="577" y="1590"/>
                </a:lnTo>
                <a:lnTo>
                  <a:pt x="574" y="1592"/>
                </a:lnTo>
                <a:lnTo>
                  <a:pt x="574" y="1592"/>
                </a:lnTo>
                <a:lnTo>
                  <a:pt x="574" y="1592"/>
                </a:lnTo>
                <a:lnTo>
                  <a:pt x="574" y="1594"/>
                </a:lnTo>
                <a:lnTo>
                  <a:pt x="574" y="1594"/>
                </a:lnTo>
                <a:lnTo>
                  <a:pt x="574" y="1594"/>
                </a:lnTo>
                <a:lnTo>
                  <a:pt x="574" y="1596"/>
                </a:lnTo>
                <a:lnTo>
                  <a:pt x="574" y="1596"/>
                </a:lnTo>
                <a:lnTo>
                  <a:pt x="574" y="1596"/>
                </a:lnTo>
                <a:lnTo>
                  <a:pt x="574" y="1597"/>
                </a:lnTo>
                <a:lnTo>
                  <a:pt x="574" y="1597"/>
                </a:lnTo>
                <a:lnTo>
                  <a:pt x="574" y="1597"/>
                </a:lnTo>
                <a:lnTo>
                  <a:pt x="567" y="1604"/>
                </a:lnTo>
                <a:lnTo>
                  <a:pt x="567" y="1604"/>
                </a:lnTo>
                <a:lnTo>
                  <a:pt x="565" y="1607"/>
                </a:lnTo>
                <a:lnTo>
                  <a:pt x="565" y="1607"/>
                </a:lnTo>
                <a:lnTo>
                  <a:pt x="562" y="1609"/>
                </a:lnTo>
                <a:lnTo>
                  <a:pt x="562" y="1611"/>
                </a:lnTo>
                <a:lnTo>
                  <a:pt x="562" y="1611"/>
                </a:lnTo>
                <a:lnTo>
                  <a:pt x="562" y="1611"/>
                </a:lnTo>
                <a:lnTo>
                  <a:pt x="562" y="1612"/>
                </a:lnTo>
                <a:lnTo>
                  <a:pt x="562" y="1612"/>
                </a:lnTo>
                <a:lnTo>
                  <a:pt x="562" y="1616"/>
                </a:lnTo>
                <a:lnTo>
                  <a:pt x="562" y="1616"/>
                </a:lnTo>
                <a:lnTo>
                  <a:pt x="562" y="1616"/>
                </a:lnTo>
                <a:lnTo>
                  <a:pt x="562" y="1616"/>
                </a:lnTo>
                <a:lnTo>
                  <a:pt x="562" y="1617"/>
                </a:lnTo>
                <a:lnTo>
                  <a:pt x="562" y="1617"/>
                </a:lnTo>
                <a:lnTo>
                  <a:pt x="558" y="1622"/>
                </a:lnTo>
                <a:lnTo>
                  <a:pt x="558" y="1622"/>
                </a:lnTo>
                <a:lnTo>
                  <a:pt x="558" y="1624"/>
                </a:lnTo>
                <a:lnTo>
                  <a:pt x="557" y="1624"/>
                </a:lnTo>
                <a:lnTo>
                  <a:pt x="557" y="1626"/>
                </a:lnTo>
                <a:lnTo>
                  <a:pt x="557" y="1626"/>
                </a:lnTo>
                <a:lnTo>
                  <a:pt x="557" y="1627"/>
                </a:lnTo>
                <a:lnTo>
                  <a:pt x="557" y="1629"/>
                </a:lnTo>
                <a:lnTo>
                  <a:pt x="557" y="1629"/>
                </a:lnTo>
                <a:lnTo>
                  <a:pt x="557" y="1631"/>
                </a:lnTo>
                <a:lnTo>
                  <a:pt x="553" y="1632"/>
                </a:lnTo>
                <a:lnTo>
                  <a:pt x="550" y="1634"/>
                </a:lnTo>
                <a:lnTo>
                  <a:pt x="545" y="1634"/>
                </a:lnTo>
                <a:lnTo>
                  <a:pt x="543" y="1636"/>
                </a:lnTo>
                <a:lnTo>
                  <a:pt x="540" y="1638"/>
                </a:lnTo>
                <a:lnTo>
                  <a:pt x="537" y="1643"/>
                </a:lnTo>
                <a:lnTo>
                  <a:pt x="533" y="1646"/>
                </a:lnTo>
                <a:lnTo>
                  <a:pt x="533" y="1646"/>
                </a:lnTo>
                <a:lnTo>
                  <a:pt x="533" y="1646"/>
                </a:lnTo>
                <a:lnTo>
                  <a:pt x="533" y="1646"/>
                </a:lnTo>
                <a:lnTo>
                  <a:pt x="533" y="1648"/>
                </a:lnTo>
                <a:lnTo>
                  <a:pt x="532" y="1648"/>
                </a:lnTo>
                <a:lnTo>
                  <a:pt x="530" y="1648"/>
                </a:lnTo>
                <a:lnTo>
                  <a:pt x="528" y="1648"/>
                </a:lnTo>
                <a:lnTo>
                  <a:pt x="528" y="1649"/>
                </a:lnTo>
                <a:lnTo>
                  <a:pt x="526" y="1651"/>
                </a:lnTo>
                <a:lnTo>
                  <a:pt x="526" y="1651"/>
                </a:lnTo>
                <a:lnTo>
                  <a:pt x="526" y="1651"/>
                </a:lnTo>
                <a:lnTo>
                  <a:pt x="526" y="1653"/>
                </a:lnTo>
                <a:lnTo>
                  <a:pt x="526" y="1653"/>
                </a:lnTo>
                <a:lnTo>
                  <a:pt x="526" y="1654"/>
                </a:lnTo>
                <a:lnTo>
                  <a:pt x="525" y="1654"/>
                </a:lnTo>
                <a:lnTo>
                  <a:pt x="525" y="1654"/>
                </a:lnTo>
                <a:lnTo>
                  <a:pt x="521" y="1658"/>
                </a:lnTo>
                <a:lnTo>
                  <a:pt x="521" y="1658"/>
                </a:lnTo>
                <a:lnTo>
                  <a:pt x="518" y="1658"/>
                </a:lnTo>
                <a:lnTo>
                  <a:pt x="518" y="1658"/>
                </a:lnTo>
                <a:lnTo>
                  <a:pt x="516" y="1658"/>
                </a:lnTo>
                <a:lnTo>
                  <a:pt x="515" y="1659"/>
                </a:lnTo>
                <a:lnTo>
                  <a:pt x="515" y="1661"/>
                </a:lnTo>
                <a:lnTo>
                  <a:pt x="515" y="1661"/>
                </a:lnTo>
                <a:lnTo>
                  <a:pt x="515" y="1663"/>
                </a:lnTo>
                <a:lnTo>
                  <a:pt x="513" y="1664"/>
                </a:lnTo>
                <a:lnTo>
                  <a:pt x="513" y="1666"/>
                </a:lnTo>
                <a:lnTo>
                  <a:pt x="513" y="1666"/>
                </a:lnTo>
                <a:lnTo>
                  <a:pt x="511" y="1664"/>
                </a:lnTo>
                <a:lnTo>
                  <a:pt x="510" y="1664"/>
                </a:lnTo>
                <a:lnTo>
                  <a:pt x="510" y="1664"/>
                </a:lnTo>
                <a:lnTo>
                  <a:pt x="510" y="1664"/>
                </a:lnTo>
                <a:lnTo>
                  <a:pt x="503" y="1664"/>
                </a:lnTo>
                <a:lnTo>
                  <a:pt x="503" y="1666"/>
                </a:lnTo>
                <a:lnTo>
                  <a:pt x="501" y="1666"/>
                </a:lnTo>
                <a:lnTo>
                  <a:pt x="501" y="1666"/>
                </a:lnTo>
                <a:lnTo>
                  <a:pt x="501" y="1668"/>
                </a:lnTo>
                <a:lnTo>
                  <a:pt x="501" y="1668"/>
                </a:lnTo>
                <a:lnTo>
                  <a:pt x="500" y="1668"/>
                </a:lnTo>
                <a:lnTo>
                  <a:pt x="496" y="1668"/>
                </a:lnTo>
                <a:lnTo>
                  <a:pt x="496" y="1669"/>
                </a:lnTo>
                <a:lnTo>
                  <a:pt x="495" y="1669"/>
                </a:lnTo>
                <a:lnTo>
                  <a:pt x="495" y="1669"/>
                </a:lnTo>
                <a:lnTo>
                  <a:pt x="495" y="1669"/>
                </a:lnTo>
                <a:lnTo>
                  <a:pt x="495" y="1671"/>
                </a:lnTo>
                <a:lnTo>
                  <a:pt x="493" y="1671"/>
                </a:lnTo>
                <a:lnTo>
                  <a:pt x="493" y="1669"/>
                </a:lnTo>
                <a:lnTo>
                  <a:pt x="493" y="1669"/>
                </a:lnTo>
                <a:lnTo>
                  <a:pt x="491" y="1669"/>
                </a:lnTo>
                <a:lnTo>
                  <a:pt x="491" y="1669"/>
                </a:lnTo>
                <a:lnTo>
                  <a:pt x="489" y="1668"/>
                </a:lnTo>
                <a:lnTo>
                  <a:pt x="478" y="1668"/>
                </a:lnTo>
                <a:lnTo>
                  <a:pt x="471" y="1671"/>
                </a:lnTo>
                <a:lnTo>
                  <a:pt x="466" y="1669"/>
                </a:lnTo>
                <a:lnTo>
                  <a:pt x="464" y="1669"/>
                </a:lnTo>
                <a:lnTo>
                  <a:pt x="463" y="1669"/>
                </a:lnTo>
                <a:lnTo>
                  <a:pt x="461" y="1668"/>
                </a:lnTo>
                <a:lnTo>
                  <a:pt x="461" y="1666"/>
                </a:lnTo>
                <a:lnTo>
                  <a:pt x="461" y="1666"/>
                </a:lnTo>
                <a:lnTo>
                  <a:pt x="461" y="1666"/>
                </a:lnTo>
                <a:lnTo>
                  <a:pt x="461" y="1664"/>
                </a:lnTo>
                <a:lnTo>
                  <a:pt x="459" y="1664"/>
                </a:lnTo>
                <a:lnTo>
                  <a:pt x="459" y="1664"/>
                </a:lnTo>
                <a:lnTo>
                  <a:pt x="459" y="1664"/>
                </a:lnTo>
                <a:lnTo>
                  <a:pt x="456" y="1664"/>
                </a:lnTo>
                <a:lnTo>
                  <a:pt x="456" y="1664"/>
                </a:lnTo>
                <a:lnTo>
                  <a:pt x="454" y="1663"/>
                </a:lnTo>
                <a:lnTo>
                  <a:pt x="454" y="1663"/>
                </a:lnTo>
                <a:lnTo>
                  <a:pt x="454" y="1663"/>
                </a:lnTo>
                <a:lnTo>
                  <a:pt x="451" y="1664"/>
                </a:lnTo>
                <a:lnTo>
                  <a:pt x="451" y="1664"/>
                </a:lnTo>
                <a:lnTo>
                  <a:pt x="449" y="1664"/>
                </a:lnTo>
                <a:lnTo>
                  <a:pt x="449" y="1663"/>
                </a:lnTo>
                <a:lnTo>
                  <a:pt x="446" y="1663"/>
                </a:lnTo>
                <a:lnTo>
                  <a:pt x="444" y="1663"/>
                </a:lnTo>
                <a:lnTo>
                  <a:pt x="444" y="1663"/>
                </a:lnTo>
                <a:lnTo>
                  <a:pt x="442" y="1661"/>
                </a:lnTo>
                <a:lnTo>
                  <a:pt x="442" y="1661"/>
                </a:lnTo>
                <a:lnTo>
                  <a:pt x="441" y="1661"/>
                </a:lnTo>
                <a:lnTo>
                  <a:pt x="441" y="1661"/>
                </a:lnTo>
                <a:lnTo>
                  <a:pt x="426" y="1661"/>
                </a:lnTo>
                <a:lnTo>
                  <a:pt x="426" y="1661"/>
                </a:lnTo>
                <a:lnTo>
                  <a:pt x="424" y="1663"/>
                </a:lnTo>
                <a:lnTo>
                  <a:pt x="424" y="1663"/>
                </a:lnTo>
                <a:lnTo>
                  <a:pt x="421" y="1661"/>
                </a:lnTo>
                <a:lnTo>
                  <a:pt x="419" y="1661"/>
                </a:lnTo>
                <a:lnTo>
                  <a:pt x="416" y="1658"/>
                </a:lnTo>
                <a:lnTo>
                  <a:pt x="405" y="1659"/>
                </a:lnTo>
                <a:lnTo>
                  <a:pt x="404" y="1659"/>
                </a:lnTo>
                <a:lnTo>
                  <a:pt x="404" y="1659"/>
                </a:lnTo>
                <a:lnTo>
                  <a:pt x="402" y="1661"/>
                </a:lnTo>
                <a:lnTo>
                  <a:pt x="402" y="1661"/>
                </a:lnTo>
                <a:lnTo>
                  <a:pt x="402" y="1659"/>
                </a:lnTo>
                <a:lnTo>
                  <a:pt x="400" y="1659"/>
                </a:lnTo>
                <a:lnTo>
                  <a:pt x="400" y="1658"/>
                </a:lnTo>
                <a:lnTo>
                  <a:pt x="400" y="1658"/>
                </a:lnTo>
                <a:lnTo>
                  <a:pt x="400" y="1656"/>
                </a:lnTo>
                <a:lnTo>
                  <a:pt x="400" y="1656"/>
                </a:lnTo>
                <a:lnTo>
                  <a:pt x="400" y="1654"/>
                </a:lnTo>
                <a:lnTo>
                  <a:pt x="399" y="1654"/>
                </a:lnTo>
                <a:lnTo>
                  <a:pt x="399" y="1653"/>
                </a:lnTo>
                <a:lnTo>
                  <a:pt x="397" y="1651"/>
                </a:lnTo>
                <a:lnTo>
                  <a:pt x="397" y="1651"/>
                </a:lnTo>
                <a:lnTo>
                  <a:pt x="397" y="1649"/>
                </a:lnTo>
                <a:lnTo>
                  <a:pt x="397" y="1649"/>
                </a:lnTo>
                <a:lnTo>
                  <a:pt x="397" y="1649"/>
                </a:lnTo>
                <a:lnTo>
                  <a:pt x="397" y="1646"/>
                </a:lnTo>
                <a:lnTo>
                  <a:pt x="395" y="1646"/>
                </a:lnTo>
                <a:lnTo>
                  <a:pt x="395" y="1646"/>
                </a:lnTo>
                <a:lnTo>
                  <a:pt x="392" y="1644"/>
                </a:lnTo>
                <a:lnTo>
                  <a:pt x="387" y="1643"/>
                </a:lnTo>
                <a:lnTo>
                  <a:pt x="385" y="1641"/>
                </a:lnTo>
                <a:lnTo>
                  <a:pt x="385" y="1641"/>
                </a:lnTo>
                <a:lnTo>
                  <a:pt x="385" y="1639"/>
                </a:lnTo>
                <a:lnTo>
                  <a:pt x="384" y="1638"/>
                </a:lnTo>
                <a:lnTo>
                  <a:pt x="382" y="1636"/>
                </a:lnTo>
                <a:lnTo>
                  <a:pt x="382" y="1636"/>
                </a:lnTo>
                <a:lnTo>
                  <a:pt x="382" y="1636"/>
                </a:lnTo>
                <a:lnTo>
                  <a:pt x="382" y="1634"/>
                </a:lnTo>
                <a:lnTo>
                  <a:pt x="384" y="1629"/>
                </a:lnTo>
                <a:lnTo>
                  <a:pt x="389" y="1622"/>
                </a:lnTo>
                <a:lnTo>
                  <a:pt x="390" y="1617"/>
                </a:lnTo>
                <a:lnTo>
                  <a:pt x="394" y="1611"/>
                </a:lnTo>
                <a:lnTo>
                  <a:pt x="399" y="1604"/>
                </a:lnTo>
                <a:lnTo>
                  <a:pt x="402" y="1602"/>
                </a:lnTo>
                <a:lnTo>
                  <a:pt x="404" y="1601"/>
                </a:lnTo>
                <a:lnTo>
                  <a:pt x="410" y="1599"/>
                </a:lnTo>
                <a:lnTo>
                  <a:pt x="412" y="1592"/>
                </a:lnTo>
                <a:lnTo>
                  <a:pt x="417" y="1589"/>
                </a:lnTo>
                <a:lnTo>
                  <a:pt x="424" y="1585"/>
                </a:lnTo>
                <a:lnTo>
                  <a:pt x="427" y="1580"/>
                </a:lnTo>
                <a:lnTo>
                  <a:pt x="431" y="1574"/>
                </a:lnTo>
                <a:lnTo>
                  <a:pt x="432" y="1567"/>
                </a:lnTo>
                <a:lnTo>
                  <a:pt x="431" y="1560"/>
                </a:lnTo>
                <a:lnTo>
                  <a:pt x="429" y="1555"/>
                </a:lnTo>
                <a:lnTo>
                  <a:pt x="431" y="1553"/>
                </a:lnTo>
                <a:lnTo>
                  <a:pt x="432" y="1552"/>
                </a:lnTo>
                <a:lnTo>
                  <a:pt x="434" y="1552"/>
                </a:lnTo>
                <a:lnTo>
                  <a:pt x="437" y="1552"/>
                </a:lnTo>
                <a:lnTo>
                  <a:pt x="441" y="1550"/>
                </a:lnTo>
                <a:lnTo>
                  <a:pt x="446" y="1547"/>
                </a:lnTo>
                <a:lnTo>
                  <a:pt x="449" y="1543"/>
                </a:lnTo>
                <a:lnTo>
                  <a:pt x="452" y="1540"/>
                </a:lnTo>
                <a:lnTo>
                  <a:pt x="456" y="1535"/>
                </a:lnTo>
                <a:lnTo>
                  <a:pt x="456" y="1530"/>
                </a:lnTo>
                <a:lnTo>
                  <a:pt x="454" y="1527"/>
                </a:lnTo>
                <a:lnTo>
                  <a:pt x="449" y="1522"/>
                </a:lnTo>
                <a:lnTo>
                  <a:pt x="449" y="1520"/>
                </a:lnTo>
                <a:lnTo>
                  <a:pt x="444" y="1518"/>
                </a:lnTo>
                <a:lnTo>
                  <a:pt x="439" y="1518"/>
                </a:lnTo>
                <a:lnTo>
                  <a:pt x="434" y="1515"/>
                </a:lnTo>
                <a:lnTo>
                  <a:pt x="434" y="1513"/>
                </a:lnTo>
                <a:lnTo>
                  <a:pt x="436" y="1510"/>
                </a:lnTo>
                <a:lnTo>
                  <a:pt x="434" y="1506"/>
                </a:lnTo>
                <a:lnTo>
                  <a:pt x="432" y="1501"/>
                </a:lnTo>
                <a:lnTo>
                  <a:pt x="427" y="1493"/>
                </a:lnTo>
                <a:lnTo>
                  <a:pt x="427" y="1488"/>
                </a:lnTo>
                <a:lnTo>
                  <a:pt x="429" y="1485"/>
                </a:lnTo>
                <a:lnTo>
                  <a:pt x="432" y="1481"/>
                </a:lnTo>
                <a:lnTo>
                  <a:pt x="434" y="1474"/>
                </a:lnTo>
                <a:lnTo>
                  <a:pt x="434" y="1466"/>
                </a:lnTo>
                <a:lnTo>
                  <a:pt x="431" y="1461"/>
                </a:lnTo>
                <a:lnTo>
                  <a:pt x="429" y="1456"/>
                </a:lnTo>
                <a:lnTo>
                  <a:pt x="426" y="1451"/>
                </a:lnTo>
                <a:lnTo>
                  <a:pt x="422" y="1446"/>
                </a:lnTo>
                <a:lnTo>
                  <a:pt x="421" y="1441"/>
                </a:lnTo>
                <a:lnTo>
                  <a:pt x="419" y="1436"/>
                </a:lnTo>
                <a:lnTo>
                  <a:pt x="419" y="1431"/>
                </a:lnTo>
                <a:lnTo>
                  <a:pt x="417" y="1427"/>
                </a:lnTo>
                <a:lnTo>
                  <a:pt x="414" y="1424"/>
                </a:lnTo>
                <a:lnTo>
                  <a:pt x="407" y="1419"/>
                </a:lnTo>
                <a:lnTo>
                  <a:pt x="400" y="1414"/>
                </a:lnTo>
                <a:lnTo>
                  <a:pt x="402" y="1411"/>
                </a:lnTo>
                <a:lnTo>
                  <a:pt x="404" y="1399"/>
                </a:lnTo>
                <a:lnTo>
                  <a:pt x="400" y="1394"/>
                </a:lnTo>
                <a:lnTo>
                  <a:pt x="394" y="1395"/>
                </a:lnTo>
                <a:lnTo>
                  <a:pt x="394" y="1392"/>
                </a:lnTo>
                <a:lnTo>
                  <a:pt x="392" y="1389"/>
                </a:lnTo>
                <a:lnTo>
                  <a:pt x="384" y="1390"/>
                </a:lnTo>
                <a:lnTo>
                  <a:pt x="380" y="1392"/>
                </a:lnTo>
                <a:lnTo>
                  <a:pt x="379" y="1389"/>
                </a:lnTo>
                <a:lnTo>
                  <a:pt x="380" y="1387"/>
                </a:lnTo>
                <a:lnTo>
                  <a:pt x="380" y="1384"/>
                </a:lnTo>
                <a:lnTo>
                  <a:pt x="379" y="1379"/>
                </a:lnTo>
                <a:lnTo>
                  <a:pt x="375" y="1375"/>
                </a:lnTo>
                <a:lnTo>
                  <a:pt x="368" y="1375"/>
                </a:lnTo>
                <a:lnTo>
                  <a:pt x="367" y="1374"/>
                </a:lnTo>
                <a:lnTo>
                  <a:pt x="368" y="1370"/>
                </a:lnTo>
                <a:lnTo>
                  <a:pt x="365" y="1365"/>
                </a:lnTo>
                <a:lnTo>
                  <a:pt x="363" y="1367"/>
                </a:lnTo>
                <a:lnTo>
                  <a:pt x="362" y="1370"/>
                </a:lnTo>
                <a:lnTo>
                  <a:pt x="358" y="1372"/>
                </a:lnTo>
                <a:lnTo>
                  <a:pt x="355" y="1370"/>
                </a:lnTo>
                <a:lnTo>
                  <a:pt x="350" y="1372"/>
                </a:lnTo>
                <a:lnTo>
                  <a:pt x="347" y="1375"/>
                </a:lnTo>
                <a:lnTo>
                  <a:pt x="342" y="1377"/>
                </a:lnTo>
                <a:lnTo>
                  <a:pt x="337" y="1379"/>
                </a:lnTo>
                <a:lnTo>
                  <a:pt x="335" y="1377"/>
                </a:lnTo>
                <a:lnTo>
                  <a:pt x="333" y="1374"/>
                </a:lnTo>
                <a:lnTo>
                  <a:pt x="331" y="1375"/>
                </a:lnTo>
                <a:lnTo>
                  <a:pt x="326" y="1375"/>
                </a:lnTo>
                <a:lnTo>
                  <a:pt x="325" y="1380"/>
                </a:lnTo>
                <a:lnTo>
                  <a:pt x="323" y="1382"/>
                </a:lnTo>
                <a:lnTo>
                  <a:pt x="321" y="1380"/>
                </a:lnTo>
                <a:lnTo>
                  <a:pt x="313" y="1380"/>
                </a:lnTo>
                <a:lnTo>
                  <a:pt x="310" y="1372"/>
                </a:lnTo>
                <a:lnTo>
                  <a:pt x="305" y="1372"/>
                </a:lnTo>
                <a:lnTo>
                  <a:pt x="306" y="1367"/>
                </a:lnTo>
                <a:lnTo>
                  <a:pt x="301" y="1362"/>
                </a:lnTo>
                <a:lnTo>
                  <a:pt x="301" y="1358"/>
                </a:lnTo>
                <a:lnTo>
                  <a:pt x="300" y="1353"/>
                </a:lnTo>
                <a:lnTo>
                  <a:pt x="296" y="1350"/>
                </a:lnTo>
                <a:lnTo>
                  <a:pt x="293" y="1347"/>
                </a:lnTo>
                <a:lnTo>
                  <a:pt x="289" y="1348"/>
                </a:lnTo>
                <a:lnTo>
                  <a:pt x="286" y="1342"/>
                </a:lnTo>
                <a:lnTo>
                  <a:pt x="283" y="1340"/>
                </a:lnTo>
                <a:lnTo>
                  <a:pt x="281" y="1338"/>
                </a:lnTo>
                <a:lnTo>
                  <a:pt x="283" y="1338"/>
                </a:lnTo>
                <a:lnTo>
                  <a:pt x="283" y="1337"/>
                </a:lnTo>
                <a:lnTo>
                  <a:pt x="283" y="1337"/>
                </a:lnTo>
                <a:lnTo>
                  <a:pt x="283" y="1337"/>
                </a:lnTo>
                <a:lnTo>
                  <a:pt x="284" y="1335"/>
                </a:lnTo>
                <a:lnTo>
                  <a:pt x="284" y="1333"/>
                </a:lnTo>
                <a:lnTo>
                  <a:pt x="284" y="1333"/>
                </a:lnTo>
                <a:lnTo>
                  <a:pt x="284" y="1333"/>
                </a:lnTo>
                <a:lnTo>
                  <a:pt x="286" y="1332"/>
                </a:lnTo>
                <a:lnTo>
                  <a:pt x="286" y="1332"/>
                </a:lnTo>
                <a:lnTo>
                  <a:pt x="294" y="1323"/>
                </a:lnTo>
                <a:lnTo>
                  <a:pt x="296" y="1321"/>
                </a:lnTo>
                <a:lnTo>
                  <a:pt x="306" y="1315"/>
                </a:lnTo>
                <a:lnTo>
                  <a:pt x="308" y="1315"/>
                </a:lnTo>
                <a:lnTo>
                  <a:pt x="311" y="1315"/>
                </a:lnTo>
                <a:lnTo>
                  <a:pt x="311" y="1315"/>
                </a:lnTo>
                <a:lnTo>
                  <a:pt x="313" y="1313"/>
                </a:lnTo>
                <a:lnTo>
                  <a:pt x="315" y="1311"/>
                </a:lnTo>
                <a:lnTo>
                  <a:pt x="315" y="1310"/>
                </a:lnTo>
                <a:lnTo>
                  <a:pt x="316" y="1308"/>
                </a:lnTo>
                <a:lnTo>
                  <a:pt x="321" y="1308"/>
                </a:lnTo>
                <a:lnTo>
                  <a:pt x="321" y="1308"/>
                </a:lnTo>
                <a:lnTo>
                  <a:pt x="323" y="1308"/>
                </a:lnTo>
                <a:lnTo>
                  <a:pt x="323" y="1306"/>
                </a:lnTo>
                <a:lnTo>
                  <a:pt x="323" y="1306"/>
                </a:lnTo>
                <a:lnTo>
                  <a:pt x="323" y="1305"/>
                </a:lnTo>
                <a:lnTo>
                  <a:pt x="323" y="1305"/>
                </a:lnTo>
                <a:lnTo>
                  <a:pt x="323" y="1305"/>
                </a:lnTo>
                <a:lnTo>
                  <a:pt x="323" y="1303"/>
                </a:lnTo>
                <a:lnTo>
                  <a:pt x="323" y="1303"/>
                </a:lnTo>
                <a:lnTo>
                  <a:pt x="323" y="1303"/>
                </a:lnTo>
                <a:lnTo>
                  <a:pt x="323" y="1301"/>
                </a:lnTo>
                <a:lnTo>
                  <a:pt x="325" y="1301"/>
                </a:lnTo>
                <a:lnTo>
                  <a:pt x="325" y="1301"/>
                </a:lnTo>
                <a:lnTo>
                  <a:pt x="326" y="1301"/>
                </a:lnTo>
                <a:lnTo>
                  <a:pt x="326" y="1301"/>
                </a:lnTo>
                <a:lnTo>
                  <a:pt x="326" y="1300"/>
                </a:lnTo>
                <a:lnTo>
                  <a:pt x="326" y="1300"/>
                </a:lnTo>
                <a:lnTo>
                  <a:pt x="326" y="1300"/>
                </a:lnTo>
                <a:lnTo>
                  <a:pt x="326" y="1298"/>
                </a:lnTo>
                <a:lnTo>
                  <a:pt x="325" y="1298"/>
                </a:lnTo>
                <a:lnTo>
                  <a:pt x="325" y="1298"/>
                </a:lnTo>
                <a:lnTo>
                  <a:pt x="321" y="1296"/>
                </a:lnTo>
                <a:lnTo>
                  <a:pt x="321" y="1296"/>
                </a:lnTo>
                <a:lnTo>
                  <a:pt x="320" y="1296"/>
                </a:lnTo>
                <a:lnTo>
                  <a:pt x="320" y="1295"/>
                </a:lnTo>
                <a:lnTo>
                  <a:pt x="320" y="1295"/>
                </a:lnTo>
                <a:lnTo>
                  <a:pt x="320" y="1295"/>
                </a:lnTo>
                <a:lnTo>
                  <a:pt x="320" y="1293"/>
                </a:lnTo>
                <a:lnTo>
                  <a:pt x="320" y="1291"/>
                </a:lnTo>
                <a:lnTo>
                  <a:pt x="320" y="1289"/>
                </a:lnTo>
                <a:lnTo>
                  <a:pt x="318" y="1288"/>
                </a:lnTo>
                <a:lnTo>
                  <a:pt x="316" y="1288"/>
                </a:lnTo>
                <a:lnTo>
                  <a:pt x="316" y="1284"/>
                </a:lnTo>
                <a:lnTo>
                  <a:pt x="316" y="1283"/>
                </a:lnTo>
                <a:lnTo>
                  <a:pt x="318" y="1281"/>
                </a:lnTo>
                <a:lnTo>
                  <a:pt x="318" y="1281"/>
                </a:lnTo>
                <a:lnTo>
                  <a:pt x="316" y="1279"/>
                </a:lnTo>
                <a:lnTo>
                  <a:pt x="316" y="1279"/>
                </a:lnTo>
                <a:lnTo>
                  <a:pt x="316" y="1279"/>
                </a:lnTo>
                <a:lnTo>
                  <a:pt x="315" y="1278"/>
                </a:lnTo>
                <a:lnTo>
                  <a:pt x="315" y="1278"/>
                </a:lnTo>
                <a:lnTo>
                  <a:pt x="315" y="1278"/>
                </a:lnTo>
                <a:lnTo>
                  <a:pt x="315" y="1276"/>
                </a:lnTo>
                <a:lnTo>
                  <a:pt x="315" y="1276"/>
                </a:lnTo>
                <a:lnTo>
                  <a:pt x="315" y="1274"/>
                </a:lnTo>
                <a:lnTo>
                  <a:pt x="313" y="1274"/>
                </a:lnTo>
                <a:lnTo>
                  <a:pt x="313" y="1274"/>
                </a:lnTo>
                <a:lnTo>
                  <a:pt x="313" y="1274"/>
                </a:lnTo>
                <a:lnTo>
                  <a:pt x="311" y="1273"/>
                </a:lnTo>
                <a:lnTo>
                  <a:pt x="311" y="1273"/>
                </a:lnTo>
                <a:lnTo>
                  <a:pt x="310" y="1273"/>
                </a:lnTo>
                <a:lnTo>
                  <a:pt x="310" y="1273"/>
                </a:lnTo>
                <a:lnTo>
                  <a:pt x="310" y="1273"/>
                </a:lnTo>
                <a:lnTo>
                  <a:pt x="310" y="1273"/>
                </a:lnTo>
                <a:lnTo>
                  <a:pt x="310" y="1271"/>
                </a:lnTo>
                <a:lnTo>
                  <a:pt x="310" y="1271"/>
                </a:lnTo>
                <a:lnTo>
                  <a:pt x="310" y="1269"/>
                </a:lnTo>
                <a:lnTo>
                  <a:pt x="310" y="1269"/>
                </a:lnTo>
                <a:lnTo>
                  <a:pt x="310" y="1269"/>
                </a:lnTo>
                <a:lnTo>
                  <a:pt x="310" y="1268"/>
                </a:lnTo>
                <a:lnTo>
                  <a:pt x="308" y="1268"/>
                </a:lnTo>
                <a:lnTo>
                  <a:pt x="308" y="1268"/>
                </a:lnTo>
                <a:lnTo>
                  <a:pt x="306" y="1268"/>
                </a:lnTo>
                <a:lnTo>
                  <a:pt x="306" y="1268"/>
                </a:lnTo>
                <a:lnTo>
                  <a:pt x="306" y="1268"/>
                </a:lnTo>
                <a:lnTo>
                  <a:pt x="306" y="1266"/>
                </a:lnTo>
                <a:lnTo>
                  <a:pt x="306" y="1266"/>
                </a:lnTo>
                <a:lnTo>
                  <a:pt x="306" y="1264"/>
                </a:lnTo>
                <a:lnTo>
                  <a:pt x="306" y="1263"/>
                </a:lnTo>
                <a:lnTo>
                  <a:pt x="306" y="1263"/>
                </a:lnTo>
                <a:lnTo>
                  <a:pt x="306" y="1263"/>
                </a:lnTo>
                <a:lnTo>
                  <a:pt x="306" y="1261"/>
                </a:lnTo>
                <a:lnTo>
                  <a:pt x="306" y="1261"/>
                </a:lnTo>
                <a:lnTo>
                  <a:pt x="306" y="1261"/>
                </a:lnTo>
                <a:lnTo>
                  <a:pt x="306" y="1259"/>
                </a:lnTo>
                <a:lnTo>
                  <a:pt x="306" y="1259"/>
                </a:lnTo>
                <a:lnTo>
                  <a:pt x="306" y="1259"/>
                </a:lnTo>
                <a:lnTo>
                  <a:pt x="306" y="1258"/>
                </a:lnTo>
                <a:lnTo>
                  <a:pt x="305" y="1258"/>
                </a:lnTo>
                <a:lnTo>
                  <a:pt x="298" y="1258"/>
                </a:lnTo>
                <a:lnTo>
                  <a:pt x="298" y="1258"/>
                </a:lnTo>
                <a:lnTo>
                  <a:pt x="298" y="1258"/>
                </a:lnTo>
                <a:lnTo>
                  <a:pt x="298" y="1256"/>
                </a:lnTo>
                <a:lnTo>
                  <a:pt x="298" y="1256"/>
                </a:lnTo>
                <a:lnTo>
                  <a:pt x="298" y="1256"/>
                </a:lnTo>
                <a:lnTo>
                  <a:pt x="300" y="1254"/>
                </a:lnTo>
                <a:lnTo>
                  <a:pt x="300" y="1254"/>
                </a:lnTo>
                <a:lnTo>
                  <a:pt x="300" y="1254"/>
                </a:lnTo>
                <a:lnTo>
                  <a:pt x="296" y="1252"/>
                </a:lnTo>
                <a:lnTo>
                  <a:pt x="296" y="1252"/>
                </a:lnTo>
                <a:lnTo>
                  <a:pt x="289" y="1251"/>
                </a:lnTo>
                <a:lnTo>
                  <a:pt x="289" y="1251"/>
                </a:lnTo>
                <a:lnTo>
                  <a:pt x="288" y="1251"/>
                </a:lnTo>
                <a:lnTo>
                  <a:pt x="286" y="1247"/>
                </a:lnTo>
                <a:lnTo>
                  <a:pt x="284" y="1247"/>
                </a:lnTo>
                <a:lnTo>
                  <a:pt x="283" y="1244"/>
                </a:lnTo>
                <a:lnTo>
                  <a:pt x="281" y="1244"/>
                </a:lnTo>
                <a:lnTo>
                  <a:pt x="283" y="1242"/>
                </a:lnTo>
                <a:lnTo>
                  <a:pt x="283" y="1242"/>
                </a:lnTo>
                <a:lnTo>
                  <a:pt x="283" y="1242"/>
                </a:lnTo>
                <a:lnTo>
                  <a:pt x="284" y="1241"/>
                </a:lnTo>
                <a:lnTo>
                  <a:pt x="284" y="1237"/>
                </a:lnTo>
                <a:lnTo>
                  <a:pt x="283" y="1237"/>
                </a:lnTo>
                <a:lnTo>
                  <a:pt x="283" y="1236"/>
                </a:lnTo>
                <a:lnTo>
                  <a:pt x="279" y="1236"/>
                </a:lnTo>
                <a:lnTo>
                  <a:pt x="279" y="1236"/>
                </a:lnTo>
                <a:lnTo>
                  <a:pt x="278" y="1234"/>
                </a:lnTo>
                <a:lnTo>
                  <a:pt x="278" y="1234"/>
                </a:lnTo>
                <a:lnTo>
                  <a:pt x="278" y="1234"/>
                </a:lnTo>
                <a:lnTo>
                  <a:pt x="278" y="1232"/>
                </a:lnTo>
                <a:lnTo>
                  <a:pt x="278" y="1231"/>
                </a:lnTo>
                <a:lnTo>
                  <a:pt x="278" y="1231"/>
                </a:lnTo>
                <a:lnTo>
                  <a:pt x="278" y="1229"/>
                </a:lnTo>
                <a:lnTo>
                  <a:pt x="278" y="1229"/>
                </a:lnTo>
                <a:lnTo>
                  <a:pt x="278" y="1227"/>
                </a:lnTo>
                <a:lnTo>
                  <a:pt x="278" y="1227"/>
                </a:lnTo>
                <a:lnTo>
                  <a:pt x="286" y="1227"/>
                </a:lnTo>
                <a:lnTo>
                  <a:pt x="286" y="1227"/>
                </a:lnTo>
                <a:lnTo>
                  <a:pt x="286" y="1226"/>
                </a:lnTo>
                <a:lnTo>
                  <a:pt x="286" y="1226"/>
                </a:lnTo>
                <a:lnTo>
                  <a:pt x="286" y="1222"/>
                </a:lnTo>
                <a:lnTo>
                  <a:pt x="288" y="1222"/>
                </a:lnTo>
                <a:lnTo>
                  <a:pt x="288" y="1222"/>
                </a:lnTo>
                <a:lnTo>
                  <a:pt x="289" y="1222"/>
                </a:lnTo>
                <a:lnTo>
                  <a:pt x="289" y="1221"/>
                </a:lnTo>
                <a:lnTo>
                  <a:pt x="289" y="1221"/>
                </a:lnTo>
                <a:lnTo>
                  <a:pt x="289" y="1221"/>
                </a:lnTo>
                <a:lnTo>
                  <a:pt x="289" y="1219"/>
                </a:lnTo>
                <a:lnTo>
                  <a:pt x="289" y="1219"/>
                </a:lnTo>
                <a:lnTo>
                  <a:pt x="289" y="1219"/>
                </a:lnTo>
                <a:lnTo>
                  <a:pt x="289" y="1219"/>
                </a:lnTo>
                <a:lnTo>
                  <a:pt x="289" y="1217"/>
                </a:lnTo>
                <a:lnTo>
                  <a:pt x="286" y="1217"/>
                </a:lnTo>
                <a:lnTo>
                  <a:pt x="286" y="1217"/>
                </a:lnTo>
                <a:lnTo>
                  <a:pt x="284" y="1215"/>
                </a:lnTo>
                <a:lnTo>
                  <a:pt x="284" y="1212"/>
                </a:lnTo>
                <a:lnTo>
                  <a:pt x="284" y="1210"/>
                </a:lnTo>
                <a:lnTo>
                  <a:pt x="284" y="1210"/>
                </a:lnTo>
                <a:lnTo>
                  <a:pt x="284" y="1209"/>
                </a:lnTo>
                <a:lnTo>
                  <a:pt x="284" y="1209"/>
                </a:lnTo>
                <a:lnTo>
                  <a:pt x="284" y="1209"/>
                </a:lnTo>
                <a:lnTo>
                  <a:pt x="284" y="1204"/>
                </a:lnTo>
                <a:lnTo>
                  <a:pt x="289" y="1187"/>
                </a:lnTo>
                <a:lnTo>
                  <a:pt x="289" y="1185"/>
                </a:lnTo>
                <a:lnTo>
                  <a:pt x="289" y="1184"/>
                </a:lnTo>
                <a:lnTo>
                  <a:pt x="289" y="1184"/>
                </a:lnTo>
                <a:lnTo>
                  <a:pt x="288" y="1184"/>
                </a:lnTo>
                <a:lnTo>
                  <a:pt x="286" y="1185"/>
                </a:lnTo>
                <a:lnTo>
                  <a:pt x="284" y="1185"/>
                </a:lnTo>
                <a:lnTo>
                  <a:pt x="279" y="1184"/>
                </a:lnTo>
                <a:lnTo>
                  <a:pt x="279" y="1184"/>
                </a:lnTo>
                <a:lnTo>
                  <a:pt x="279" y="1182"/>
                </a:lnTo>
                <a:lnTo>
                  <a:pt x="279" y="1182"/>
                </a:lnTo>
                <a:lnTo>
                  <a:pt x="279" y="1182"/>
                </a:lnTo>
                <a:lnTo>
                  <a:pt x="279" y="1180"/>
                </a:lnTo>
                <a:lnTo>
                  <a:pt x="279" y="1180"/>
                </a:lnTo>
                <a:lnTo>
                  <a:pt x="284" y="1173"/>
                </a:lnTo>
                <a:lnTo>
                  <a:pt x="284" y="1173"/>
                </a:lnTo>
                <a:lnTo>
                  <a:pt x="286" y="1172"/>
                </a:lnTo>
                <a:lnTo>
                  <a:pt x="286" y="1172"/>
                </a:lnTo>
                <a:lnTo>
                  <a:pt x="286" y="1172"/>
                </a:lnTo>
                <a:lnTo>
                  <a:pt x="289" y="1172"/>
                </a:lnTo>
                <a:lnTo>
                  <a:pt x="289" y="1172"/>
                </a:lnTo>
                <a:lnTo>
                  <a:pt x="289" y="1172"/>
                </a:lnTo>
                <a:lnTo>
                  <a:pt x="289" y="1170"/>
                </a:lnTo>
                <a:lnTo>
                  <a:pt x="291" y="1170"/>
                </a:lnTo>
                <a:lnTo>
                  <a:pt x="291" y="1168"/>
                </a:lnTo>
                <a:lnTo>
                  <a:pt x="291" y="1167"/>
                </a:lnTo>
                <a:lnTo>
                  <a:pt x="293" y="1163"/>
                </a:lnTo>
                <a:lnTo>
                  <a:pt x="294" y="1162"/>
                </a:lnTo>
                <a:lnTo>
                  <a:pt x="296" y="1152"/>
                </a:lnTo>
                <a:lnTo>
                  <a:pt x="298" y="1150"/>
                </a:lnTo>
                <a:lnTo>
                  <a:pt x="298" y="1150"/>
                </a:lnTo>
                <a:lnTo>
                  <a:pt x="301" y="1150"/>
                </a:lnTo>
                <a:lnTo>
                  <a:pt x="301" y="1148"/>
                </a:lnTo>
                <a:lnTo>
                  <a:pt x="303" y="1148"/>
                </a:lnTo>
                <a:lnTo>
                  <a:pt x="305" y="1145"/>
                </a:lnTo>
                <a:lnTo>
                  <a:pt x="305" y="1145"/>
                </a:lnTo>
                <a:lnTo>
                  <a:pt x="305" y="1145"/>
                </a:lnTo>
                <a:lnTo>
                  <a:pt x="305" y="1145"/>
                </a:lnTo>
                <a:lnTo>
                  <a:pt x="306" y="1145"/>
                </a:lnTo>
                <a:lnTo>
                  <a:pt x="306" y="1145"/>
                </a:lnTo>
                <a:lnTo>
                  <a:pt x="306" y="1145"/>
                </a:lnTo>
                <a:lnTo>
                  <a:pt x="308" y="1145"/>
                </a:lnTo>
                <a:lnTo>
                  <a:pt x="308" y="1143"/>
                </a:lnTo>
                <a:lnTo>
                  <a:pt x="310" y="1140"/>
                </a:lnTo>
                <a:lnTo>
                  <a:pt x="311" y="1138"/>
                </a:lnTo>
                <a:lnTo>
                  <a:pt x="311" y="1135"/>
                </a:lnTo>
                <a:lnTo>
                  <a:pt x="311" y="1135"/>
                </a:lnTo>
                <a:lnTo>
                  <a:pt x="311" y="1133"/>
                </a:lnTo>
                <a:lnTo>
                  <a:pt x="313" y="1135"/>
                </a:lnTo>
                <a:lnTo>
                  <a:pt x="315" y="1135"/>
                </a:lnTo>
                <a:lnTo>
                  <a:pt x="316" y="1136"/>
                </a:lnTo>
                <a:lnTo>
                  <a:pt x="318" y="1135"/>
                </a:lnTo>
                <a:lnTo>
                  <a:pt x="323" y="1133"/>
                </a:lnTo>
                <a:lnTo>
                  <a:pt x="323" y="1131"/>
                </a:lnTo>
                <a:lnTo>
                  <a:pt x="323" y="1131"/>
                </a:lnTo>
                <a:lnTo>
                  <a:pt x="323" y="1130"/>
                </a:lnTo>
                <a:lnTo>
                  <a:pt x="323" y="1116"/>
                </a:lnTo>
                <a:lnTo>
                  <a:pt x="325" y="1110"/>
                </a:lnTo>
                <a:lnTo>
                  <a:pt x="323" y="1105"/>
                </a:lnTo>
                <a:lnTo>
                  <a:pt x="321" y="1103"/>
                </a:lnTo>
                <a:lnTo>
                  <a:pt x="321" y="1103"/>
                </a:lnTo>
                <a:lnTo>
                  <a:pt x="321" y="1103"/>
                </a:lnTo>
                <a:lnTo>
                  <a:pt x="298" y="1101"/>
                </a:lnTo>
                <a:lnTo>
                  <a:pt x="296" y="1101"/>
                </a:lnTo>
                <a:lnTo>
                  <a:pt x="296" y="1101"/>
                </a:lnTo>
                <a:lnTo>
                  <a:pt x="296" y="1099"/>
                </a:lnTo>
                <a:lnTo>
                  <a:pt x="294" y="1099"/>
                </a:lnTo>
                <a:lnTo>
                  <a:pt x="289" y="1094"/>
                </a:lnTo>
                <a:lnTo>
                  <a:pt x="288" y="1093"/>
                </a:lnTo>
                <a:lnTo>
                  <a:pt x="261" y="1086"/>
                </a:lnTo>
                <a:lnTo>
                  <a:pt x="261" y="1086"/>
                </a:lnTo>
                <a:lnTo>
                  <a:pt x="261" y="1086"/>
                </a:lnTo>
                <a:lnTo>
                  <a:pt x="259" y="1086"/>
                </a:lnTo>
                <a:lnTo>
                  <a:pt x="259" y="1084"/>
                </a:lnTo>
                <a:lnTo>
                  <a:pt x="259" y="1083"/>
                </a:lnTo>
                <a:lnTo>
                  <a:pt x="258" y="1079"/>
                </a:lnTo>
                <a:lnTo>
                  <a:pt x="258" y="1079"/>
                </a:lnTo>
                <a:lnTo>
                  <a:pt x="258" y="1079"/>
                </a:lnTo>
                <a:lnTo>
                  <a:pt x="258" y="1078"/>
                </a:lnTo>
                <a:lnTo>
                  <a:pt x="258" y="1078"/>
                </a:lnTo>
                <a:lnTo>
                  <a:pt x="258" y="1078"/>
                </a:lnTo>
                <a:lnTo>
                  <a:pt x="258" y="1078"/>
                </a:lnTo>
                <a:lnTo>
                  <a:pt x="258" y="1076"/>
                </a:lnTo>
                <a:lnTo>
                  <a:pt x="256" y="1076"/>
                </a:lnTo>
                <a:lnTo>
                  <a:pt x="256" y="1074"/>
                </a:lnTo>
                <a:lnTo>
                  <a:pt x="254" y="1074"/>
                </a:lnTo>
                <a:lnTo>
                  <a:pt x="254" y="1073"/>
                </a:lnTo>
                <a:lnTo>
                  <a:pt x="254" y="1071"/>
                </a:lnTo>
                <a:lnTo>
                  <a:pt x="251" y="1049"/>
                </a:lnTo>
                <a:lnTo>
                  <a:pt x="251" y="1047"/>
                </a:lnTo>
                <a:lnTo>
                  <a:pt x="251" y="1047"/>
                </a:lnTo>
                <a:lnTo>
                  <a:pt x="251" y="1047"/>
                </a:lnTo>
                <a:lnTo>
                  <a:pt x="251" y="1047"/>
                </a:lnTo>
                <a:lnTo>
                  <a:pt x="251" y="1046"/>
                </a:lnTo>
                <a:lnTo>
                  <a:pt x="274" y="1009"/>
                </a:lnTo>
                <a:lnTo>
                  <a:pt x="274" y="1009"/>
                </a:lnTo>
                <a:lnTo>
                  <a:pt x="274" y="1009"/>
                </a:lnTo>
                <a:lnTo>
                  <a:pt x="294" y="1000"/>
                </a:lnTo>
                <a:lnTo>
                  <a:pt x="296" y="999"/>
                </a:lnTo>
                <a:lnTo>
                  <a:pt x="296" y="999"/>
                </a:lnTo>
                <a:lnTo>
                  <a:pt x="296" y="997"/>
                </a:lnTo>
                <a:lnTo>
                  <a:pt x="296" y="997"/>
                </a:lnTo>
                <a:lnTo>
                  <a:pt x="286" y="982"/>
                </a:lnTo>
                <a:lnTo>
                  <a:pt x="286" y="980"/>
                </a:lnTo>
                <a:lnTo>
                  <a:pt x="286" y="978"/>
                </a:lnTo>
                <a:lnTo>
                  <a:pt x="286" y="973"/>
                </a:lnTo>
                <a:lnTo>
                  <a:pt x="286" y="972"/>
                </a:lnTo>
                <a:lnTo>
                  <a:pt x="286" y="972"/>
                </a:lnTo>
                <a:lnTo>
                  <a:pt x="284" y="972"/>
                </a:lnTo>
                <a:lnTo>
                  <a:pt x="252" y="973"/>
                </a:lnTo>
                <a:lnTo>
                  <a:pt x="251" y="973"/>
                </a:lnTo>
                <a:lnTo>
                  <a:pt x="251" y="973"/>
                </a:lnTo>
                <a:lnTo>
                  <a:pt x="249" y="972"/>
                </a:lnTo>
                <a:lnTo>
                  <a:pt x="234" y="936"/>
                </a:lnTo>
                <a:lnTo>
                  <a:pt x="232" y="935"/>
                </a:lnTo>
                <a:lnTo>
                  <a:pt x="231" y="935"/>
                </a:lnTo>
                <a:lnTo>
                  <a:pt x="231" y="933"/>
                </a:lnTo>
                <a:lnTo>
                  <a:pt x="217" y="933"/>
                </a:lnTo>
                <a:lnTo>
                  <a:pt x="215" y="931"/>
                </a:lnTo>
                <a:lnTo>
                  <a:pt x="215" y="931"/>
                </a:lnTo>
                <a:lnTo>
                  <a:pt x="215" y="930"/>
                </a:lnTo>
                <a:lnTo>
                  <a:pt x="212" y="914"/>
                </a:lnTo>
                <a:lnTo>
                  <a:pt x="212" y="913"/>
                </a:lnTo>
                <a:lnTo>
                  <a:pt x="210" y="913"/>
                </a:lnTo>
                <a:lnTo>
                  <a:pt x="189" y="906"/>
                </a:lnTo>
                <a:lnTo>
                  <a:pt x="157" y="904"/>
                </a:lnTo>
                <a:lnTo>
                  <a:pt x="133" y="909"/>
                </a:lnTo>
                <a:lnTo>
                  <a:pt x="93" y="906"/>
                </a:lnTo>
                <a:lnTo>
                  <a:pt x="91" y="906"/>
                </a:lnTo>
                <a:lnTo>
                  <a:pt x="89" y="903"/>
                </a:lnTo>
                <a:lnTo>
                  <a:pt x="86" y="901"/>
                </a:lnTo>
                <a:lnTo>
                  <a:pt x="84" y="899"/>
                </a:lnTo>
                <a:lnTo>
                  <a:pt x="84" y="899"/>
                </a:lnTo>
                <a:lnTo>
                  <a:pt x="84" y="899"/>
                </a:lnTo>
                <a:lnTo>
                  <a:pt x="84" y="898"/>
                </a:lnTo>
                <a:lnTo>
                  <a:pt x="86" y="898"/>
                </a:lnTo>
                <a:lnTo>
                  <a:pt x="89" y="894"/>
                </a:lnTo>
                <a:lnTo>
                  <a:pt x="89" y="893"/>
                </a:lnTo>
                <a:lnTo>
                  <a:pt x="89" y="891"/>
                </a:lnTo>
                <a:lnTo>
                  <a:pt x="89" y="881"/>
                </a:lnTo>
                <a:lnTo>
                  <a:pt x="91" y="878"/>
                </a:lnTo>
                <a:lnTo>
                  <a:pt x="91" y="878"/>
                </a:lnTo>
                <a:lnTo>
                  <a:pt x="91" y="876"/>
                </a:lnTo>
                <a:lnTo>
                  <a:pt x="93" y="874"/>
                </a:lnTo>
                <a:lnTo>
                  <a:pt x="93" y="874"/>
                </a:lnTo>
                <a:lnTo>
                  <a:pt x="94" y="872"/>
                </a:lnTo>
                <a:lnTo>
                  <a:pt x="96" y="867"/>
                </a:lnTo>
                <a:lnTo>
                  <a:pt x="96" y="866"/>
                </a:lnTo>
                <a:lnTo>
                  <a:pt x="96" y="866"/>
                </a:lnTo>
                <a:lnTo>
                  <a:pt x="98" y="862"/>
                </a:lnTo>
                <a:lnTo>
                  <a:pt x="100" y="862"/>
                </a:lnTo>
                <a:lnTo>
                  <a:pt x="100" y="862"/>
                </a:lnTo>
                <a:lnTo>
                  <a:pt x="100" y="861"/>
                </a:lnTo>
                <a:lnTo>
                  <a:pt x="100" y="861"/>
                </a:lnTo>
                <a:lnTo>
                  <a:pt x="98" y="861"/>
                </a:lnTo>
                <a:lnTo>
                  <a:pt x="96" y="856"/>
                </a:lnTo>
                <a:lnTo>
                  <a:pt x="96" y="856"/>
                </a:lnTo>
                <a:lnTo>
                  <a:pt x="96" y="854"/>
                </a:lnTo>
                <a:lnTo>
                  <a:pt x="96" y="852"/>
                </a:lnTo>
                <a:lnTo>
                  <a:pt x="79" y="819"/>
                </a:lnTo>
                <a:lnTo>
                  <a:pt x="76" y="814"/>
                </a:lnTo>
                <a:lnTo>
                  <a:pt x="76" y="812"/>
                </a:lnTo>
                <a:lnTo>
                  <a:pt x="94" y="798"/>
                </a:lnTo>
                <a:lnTo>
                  <a:pt x="94" y="798"/>
                </a:lnTo>
                <a:lnTo>
                  <a:pt x="145" y="772"/>
                </a:lnTo>
                <a:lnTo>
                  <a:pt x="147" y="770"/>
                </a:lnTo>
                <a:lnTo>
                  <a:pt x="147" y="770"/>
                </a:lnTo>
                <a:lnTo>
                  <a:pt x="145" y="765"/>
                </a:lnTo>
                <a:lnTo>
                  <a:pt x="145" y="763"/>
                </a:lnTo>
                <a:lnTo>
                  <a:pt x="145" y="763"/>
                </a:lnTo>
                <a:lnTo>
                  <a:pt x="145" y="763"/>
                </a:lnTo>
                <a:lnTo>
                  <a:pt x="145" y="761"/>
                </a:lnTo>
                <a:lnTo>
                  <a:pt x="145" y="761"/>
                </a:lnTo>
                <a:lnTo>
                  <a:pt x="145" y="761"/>
                </a:lnTo>
                <a:lnTo>
                  <a:pt x="150" y="756"/>
                </a:lnTo>
                <a:lnTo>
                  <a:pt x="152" y="755"/>
                </a:lnTo>
                <a:lnTo>
                  <a:pt x="160" y="753"/>
                </a:lnTo>
                <a:lnTo>
                  <a:pt x="160" y="753"/>
                </a:lnTo>
                <a:lnTo>
                  <a:pt x="162" y="750"/>
                </a:lnTo>
                <a:lnTo>
                  <a:pt x="162" y="748"/>
                </a:lnTo>
                <a:lnTo>
                  <a:pt x="160" y="746"/>
                </a:lnTo>
                <a:lnTo>
                  <a:pt x="160" y="745"/>
                </a:lnTo>
                <a:lnTo>
                  <a:pt x="160" y="745"/>
                </a:lnTo>
                <a:lnTo>
                  <a:pt x="155" y="740"/>
                </a:lnTo>
                <a:lnTo>
                  <a:pt x="155" y="740"/>
                </a:lnTo>
                <a:lnTo>
                  <a:pt x="155" y="740"/>
                </a:lnTo>
                <a:lnTo>
                  <a:pt x="153" y="741"/>
                </a:lnTo>
                <a:lnTo>
                  <a:pt x="150" y="741"/>
                </a:lnTo>
                <a:lnTo>
                  <a:pt x="148" y="741"/>
                </a:lnTo>
                <a:lnTo>
                  <a:pt x="138" y="736"/>
                </a:lnTo>
                <a:lnTo>
                  <a:pt x="136" y="736"/>
                </a:lnTo>
                <a:lnTo>
                  <a:pt x="136" y="735"/>
                </a:lnTo>
                <a:lnTo>
                  <a:pt x="135" y="733"/>
                </a:lnTo>
                <a:lnTo>
                  <a:pt x="135" y="731"/>
                </a:lnTo>
                <a:lnTo>
                  <a:pt x="133" y="730"/>
                </a:lnTo>
                <a:lnTo>
                  <a:pt x="133" y="730"/>
                </a:lnTo>
                <a:lnTo>
                  <a:pt x="133" y="728"/>
                </a:lnTo>
                <a:lnTo>
                  <a:pt x="131" y="730"/>
                </a:lnTo>
                <a:lnTo>
                  <a:pt x="130" y="730"/>
                </a:lnTo>
                <a:lnTo>
                  <a:pt x="128" y="730"/>
                </a:lnTo>
                <a:lnTo>
                  <a:pt x="128" y="731"/>
                </a:lnTo>
                <a:lnTo>
                  <a:pt x="123" y="728"/>
                </a:lnTo>
                <a:lnTo>
                  <a:pt x="123" y="728"/>
                </a:lnTo>
                <a:lnTo>
                  <a:pt x="121" y="724"/>
                </a:lnTo>
                <a:lnTo>
                  <a:pt x="120" y="723"/>
                </a:lnTo>
                <a:lnTo>
                  <a:pt x="115" y="719"/>
                </a:lnTo>
                <a:lnTo>
                  <a:pt x="113" y="718"/>
                </a:lnTo>
                <a:lnTo>
                  <a:pt x="111" y="718"/>
                </a:lnTo>
                <a:lnTo>
                  <a:pt x="106" y="719"/>
                </a:lnTo>
                <a:lnTo>
                  <a:pt x="101" y="718"/>
                </a:lnTo>
                <a:lnTo>
                  <a:pt x="100" y="716"/>
                </a:lnTo>
                <a:lnTo>
                  <a:pt x="100" y="716"/>
                </a:lnTo>
                <a:lnTo>
                  <a:pt x="100" y="716"/>
                </a:lnTo>
                <a:lnTo>
                  <a:pt x="100" y="714"/>
                </a:lnTo>
                <a:lnTo>
                  <a:pt x="100" y="713"/>
                </a:lnTo>
                <a:lnTo>
                  <a:pt x="100" y="711"/>
                </a:lnTo>
                <a:lnTo>
                  <a:pt x="98" y="711"/>
                </a:lnTo>
                <a:lnTo>
                  <a:pt x="98" y="709"/>
                </a:lnTo>
                <a:lnTo>
                  <a:pt x="98" y="709"/>
                </a:lnTo>
                <a:lnTo>
                  <a:pt x="94" y="708"/>
                </a:lnTo>
                <a:lnTo>
                  <a:pt x="94" y="706"/>
                </a:lnTo>
                <a:lnTo>
                  <a:pt x="93" y="706"/>
                </a:lnTo>
                <a:lnTo>
                  <a:pt x="93" y="706"/>
                </a:lnTo>
                <a:lnTo>
                  <a:pt x="93" y="704"/>
                </a:lnTo>
                <a:lnTo>
                  <a:pt x="93" y="703"/>
                </a:lnTo>
                <a:lnTo>
                  <a:pt x="93" y="703"/>
                </a:lnTo>
                <a:lnTo>
                  <a:pt x="93" y="703"/>
                </a:lnTo>
                <a:lnTo>
                  <a:pt x="94" y="698"/>
                </a:lnTo>
                <a:lnTo>
                  <a:pt x="94" y="698"/>
                </a:lnTo>
                <a:lnTo>
                  <a:pt x="94" y="698"/>
                </a:lnTo>
                <a:lnTo>
                  <a:pt x="94" y="698"/>
                </a:lnTo>
                <a:lnTo>
                  <a:pt x="94" y="696"/>
                </a:lnTo>
                <a:lnTo>
                  <a:pt x="89" y="679"/>
                </a:lnTo>
                <a:lnTo>
                  <a:pt x="91" y="676"/>
                </a:lnTo>
                <a:lnTo>
                  <a:pt x="105" y="656"/>
                </a:lnTo>
                <a:lnTo>
                  <a:pt x="108" y="656"/>
                </a:lnTo>
                <a:lnTo>
                  <a:pt x="110" y="654"/>
                </a:lnTo>
                <a:lnTo>
                  <a:pt x="111" y="651"/>
                </a:lnTo>
                <a:lnTo>
                  <a:pt x="111" y="651"/>
                </a:lnTo>
                <a:lnTo>
                  <a:pt x="113" y="649"/>
                </a:lnTo>
                <a:lnTo>
                  <a:pt x="113" y="647"/>
                </a:lnTo>
                <a:lnTo>
                  <a:pt x="113" y="647"/>
                </a:lnTo>
                <a:lnTo>
                  <a:pt x="113" y="645"/>
                </a:lnTo>
                <a:lnTo>
                  <a:pt x="113" y="645"/>
                </a:lnTo>
                <a:lnTo>
                  <a:pt x="113" y="644"/>
                </a:lnTo>
                <a:lnTo>
                  <a:pt x="113" y="644"/>
                </a:lnTo>
                <a:lnTo>
                  <a:pt x="113" y="644"/>
                </a:lnTo>
                <a:lnTo>
                  <a:pt x="113" y="642"/>
                </a:lnTo>
                <a:lnTo>
                  <a:pt x="113" y="642"/>
                </a:lnTo>
                <a:lnTo>
                  <a:pt x="115" y="640"/>
                </a:lnTo>
                <a:lnTo>
                  <a:pt x="115" y="640"/>
                </a:lnTo>
                <a:lnTo>
                  <a:pt x="115" y="639"/>
                </a:lnTo>
                <a:lnTo>
                  <a:pt x="115" y="639"/>
                </a:lnTo>
                <a:lnTo>
                  <a:pt x="116" y="637"/>
                </a:lnTo>
                <a:lnTo>
                  <a:pt x="116" y="637"/>
                </a:lnTo>
                <a:lnTo>
                  <a:pt x="118" y="637"/>
                </a:lnTo>
                <a:lnTo>
                  <a:pt x="118" y="635"/>
                </a:lnTo>
                <a:lnTo>
                  <a:pt x="120" y="634"/>
                </a:lnTo>
                <a:lnTo>
                  <a:pt x="120" y="634"/>
                </a:lnTo>
                <a:lnTo>
                  <a:pt x="121" y="634"/>
                </a:lnTo>
                <a:lnTo>
                  <a:pt x="123" y="632"/>
                </a:lnTo>
                <a:lnTo>
                  <a:pt x="123" y="632"/>
                </a:lnTo>
                <a:lnTo>
                  <a:pt x="123" y="632"/>
                </a:lnTo>
                <a:lnTo>
                  <a:pt x="123" y="630"/>
                </a:lnTo>
                <a:lnTo>
                  <a:pt x="123" y="630"/>
                </a:lnTo>
                <a:lnTo>
                  <a:pt x="123" y="630"/>
                </a:lnTo>
                <a:lnTo>
                  <a:pt x="123" y="629"/>
                </a:lnTo>
                <a:lnTo>
                  <a:pt x="123" y="629"/>
                </a:lnTo>
                <a:lnTo>
                  <a:pt x="123" y="627"/>
                </a:lnTo>
                <a:lnTo>
                  <a:pt x="125" y="625"/>
                </a:lnTo>
                <a:lnTo>
                  <a:pt x="125" y="625"/>
                </a:lnTo>
                <a:lnTo>
                  <a:pt x="126" y="625"/>
                </a:lnTo>
                <a:lnTo>
                  <a:pt x="126" y="624"/>
                </a:lnTo>
                <a:lnTo>
                  <a:pt x="126" y="624"/>
                </a:lnTo>
                <a:lnTo>
                  <a:pt x="126" y="624"/>
                </a:lnTo>
                <a:lnTo>
                  <a:pt x="126" y="622"/>
                </a:lnTo>
                <a:lnTo>
                  <a:pt x="126" y="622"/>
                </a:lnTo>
                <a:lnTo>
                  <a:pt x="130" y="615"/>
                </a:lnTo>
                <a:lnTo>
                  <a:pt x="135" y="608"/>
                </a:lnTo>
                <a:lnTo>
                  <a:pt x="135" y="608"/>
                </a:lnTo>
                <a:lnTo>
                  <a:pt x="135" y="608"/>
                </a:lnTo>
                <a:lnTo>
                  <a:pt x="140" y="608"/>
                </a:lnTo>
                <a:lnTo>
                  <a:pt x="142" y="607"/>
                </a:lnTo>
                <a:lnTo>
                  <a:pt x="143" y="605"/>
                </a:lnTo>
                <a:lnTo>
                  <a:pt x="143" y="603"/>
                </a:lnTo>
                <a:lnTo>
                  <a:pt x="145" y="602"/>
                </a:lnTo>
                <a:lnTo>
                  <a:pt x="143" y="602"/>
                </a:lnTo>
                <a:lnTo>
                  <a:pt x="143" y="600"/>
                </a:lnTo>
                <a:lnTo>
                  <a:pt x="143" y="598"/>
                </a:lnTo>
                <a:lnTo>
                  <a:pt x="143" y="598"/>
                </a:lnTo>
                <a:lnTo>
                  <a:pt x="143" y="598"/>
                </a:lnTo>
                <a:lnTo>
                  <a:pt x="143" y="597"/>
                </a:lnTo>
                <a:lnTo>
                  <a:pt x="143" y="597"/>
                </a:lnTo>
                <a:lnTo>
                  <a:pt x="143" y="597"/>
                </a:lnTo>
                <a:lnTo>
                  <a:pt x="143" y="595"/>
                </a:lnTo>
                <a:lnTo>
                  <a:pt x="147" y="592"/>
                </a:lnTo>
                <a:lnTo>
                  <a:pt x="147" y="592"/>
                </a:lnTo>
                <a:lnTo>
                  <a:pt x="148" y="590"/>
                </a:lnTo>
                <a:lnTo>
                  <a:pt x="148" y="588"/>
                </a:lnTo>
                <a:lnTo>
                  <a:pt x="148" y="588"/>
                </a:lnTo>
                <a:lnTo>
                  <a:pt x="148" y="588"/>
                </a:lnTo>
                <a:lnTo>
                  <a:pt x="147" y="587"/>
                </a:lnTo>
                <a:lnTo>
                  <a:pt x="145" y="587"/>
                </a:lnTo>
                <a:lnTo>
                  <a:pt x="145" y="587"/>
                </a:lnTo>
                <a:lnTo>
                  <a:pt x="145" y="585"/>
                </a:lnTo>
                <a:lnTo>
                  <a:pt x="143" y="583"/>
                </a:lnTo>
                <a:lnTo>
                  <a:pt x="143" y="583"/>
                </a:lnTo>
                <a:lnTo>
                  <a:pt x="143" y="582"/>
                </a:lnTo>
                <a:lnTo>
                  <a:pt x="143" y="582"/>
                </a:lnTo>
                <a:lnTo>
                  <a:pt x="143" y="582"/>
                </a:lnTo>
                <a:lnTo>
                  <a:pt x="143" y="580"/>
                </a:lnTo>
                <a:lnTo>
                  <a:pt x="143" y="575"/>
                </a:lnTo>
                <a:lnTo>
                  <a:pt x="145" y="573"/>
                </a:lnTo>
                <a:lnTo>
                  <a:pt x="145" y="573"/>
                </a:lnTo>
                <a:lnTo>
                  <a:pt x="145" y="573"/>
                </a:lnTo>
                <a:lnTo>
                  <a:pt x="147" y="571"/>
                </a:lnTo>
                <a:lnTo>
                  <a:pt x="147" y="571"/>
                </a:lnTo>
                <a:lnTo>
                  <a:pt x="145" y="570"/>
                </a:lnTo>
                <a:lnTo>
                  <a:pt x="147" y="568"/>
                </a:lnTo>
                <a:lnTo>
                  <a:pt x="147" y="568"/>
                </a:lnTo>
                <a:lnTo>
                  <a:pt x="147" y="568"/>
                </a:lnTo>
                <a:lnTo>
                  <a:pt x="150" y="563"/>
                </a:lnTo>
                <a:lnTo>
                  <a:pt x="152" y="561"/>
                </a:lnTo>
                <a:lnTo>
                  <a:pt x="152" y="560"/>
                </a:lnTo>
                <a:lnTo>
                  <a:pt x="153" y="558"/>
                </a:lnTo>
                <a:lnTo>
                  <a:pt x="152" y="556"/>
                </a:lnTo>
                <a:lnTo>
                  <a:pt x="145" y="556"/>
                </a:lnTo>
                <a:lnTo>
                  <a:pt x="143" y="558"/>
                </a:lnTo>
                <a:lnTo>
                  <a:pt x="142" y="558"/>
                </a:lnTo>
                <a:lnTo>
                  <a:pt x="142" y="558"/>
                </a:lnTo>
                <a:lnTo>
                  <a:pt x="142" y="560"/>
                </a:lnTo>
                <a:lnTo>
                  <a:pt x="142" y="560"/>
                </a:lnTo>
                <a:lnTo>
                  <a:pt x="140" y="560"/>
                </a:lnTo>
                <a:lnTo>
                  <a:pt x="140" y="558"/>
                </a:lnTo>
                <a:lnTo>
                  <a:pt x="140" y="556"/>
                </a:lnTo>
                <a:lnTo>
                  <a:pt x="140" y="556"/>
                </a:lnTo>
                <a:lnTo>
                  <a:pt x="140" y="555"/>
                </a:lnTo>
                <a:lnTo>
                  <a:pt x="138" y="553"/>
                </a:lnTo>
                <a:lnTo>
                  <a:pt x="138" y="553"/>
                </a:lnTo>
                <a:lnTo>
                  <a:pt x="140" y="551"/>
                </a:lnTo>
                <a:lnTo>
                  <a:pt x="140" y="550"/>
                </a:lnTo>
                <a:lnTo>
                  <a:pt x="140" y="548"/>
                </a:lnTo>
                <a:lnTo>
                  <a:pt x="140" y="548"/>
                </a:lnTo>
                <a:lnTo>
                  <a:pt x="138" y="545"/>
                </a:lnTo>
                <a:lnTo>
                  <a:pt x="136" y="543"/>
                </a:lnTo>
                <a:lnTo>
                  <a:pt x="136" y="541"/>
                </a:lnTo>
                <a:lnTo>
                  <a:pt x="135" y="541"/>
                </a:lnTo>
                <a:lnTo>
                  <a:pt x="131" y="543"/>
                </a:lnTo>
                <a:lnTo>
                  <a:pt x="131" y="543"/>
                </a:lnTo>
                <a:lnTo>
                  <a:pt x="130" y="540"/>
                </a:lnTo>
                <a:lnTo>
                  <a:pt x="130" y="540"/>
                </a:lnTo>
                <a:lnTo>
                  <a:pt x="126" y="540"/>
                </a:lnTo>
                <a:lnTo>
                  <a:pt x="126" y="538"/>
                </a:lnTo>
                <a:lnTo>
                  <a:pt x="125" y="538"/>
                </a:lnTo>
                <a:lnTo>
                  <a:pt x="125" y="536"/>
                </a:lnTo>
                <a:lnTo>
                  <a:pt x="125" y="534"/>
                </a:lnTo>
                <a:lnTo>
                  <a:pt x="123" y="534"/>
                </a:lnTo>
                <a:lnTo>
                  <a:pt x="123" y="534"/>
                </a:lnTo>
                <a:lnTo>
                  <a:pt x="125" y="533"/>
                </a:lnTo>
                <a:lnTo>
                  <a:pt x="125" y="533"/>
                </a:lnTo>
                <a:lnTo>
                  <a:pt x="126" y="531"/>
                </a:lnTo>
                <a:lnTo>
                  <a:pt x="126" y="531"/>
                </a:lnTo>
                <a:lnTo>
                  <a:pt x="126" y="533"/>
                </a:lnTo>
                <a:lnTo>
                  <a:pt x="128" y="533"/>
                </a:lnTo>
                <a:lnTo>
                  <a:pt x="130" y="533"/>
                </a:lnTo>
                <a:lnTo>
                  <a:pt x="131" y="533"/>
                </a:lnTo>
                <a:lnTo>
                  <a:pt x="131" y="533"/>
                </a:lnTo>
                <a:lnTo>
                  <a:pt x="131" y="531"/>
                </a:lnTo>
                <a:lnTo>
                  <a:pt x="133" y="529"/>
                </a:lnTo>
                <a:lnTo>
                  <a:pt x="135" y="528"/>
                </a:lnTo>
                <a:lnTo>
                  <a:pt x="135" y="528"/>
                </a:lnTo>
                <a:lnTo>
                  <a:pt x="138" y="523"/>
                </a:lnTo>
                <a:lnTo>
                  <a:pt x="138" y="523"/>
                </a:lnTo>
                <a:lnTo>
                  <a:pt x="138" y="521"/>
                </a:lnTo>
                <a:lnTo>
                  <a:pt x="138" y="519"/>
                </a:lnTo>
                <a:lnTo>
                  <a:pt x="138" y="519"/>
                </a:lnTo>
                <a:lnTo>
                  <a:pt x="138" y="519"/>
                </a:lnTo>
                <a:lnTo>
                  <a:pt x="138" y="519"/>
                </a:lnTo>
                <a:lnTo>
                  <a:pt x="138" y="518"/>
                </a:lnTo>
                <a:lnTo>
                  <a:pt x="138" y="518"/>
                </a:lnTo>
                <a:lnTo>
                  <a:pt x="138" y="516"/>
                </a:lnTo>
                <a:lnTo>
                  <a:pt x="140" y="514"/>
                </a:lnTo>
                <a:lnTo>
                  <a:pt x="140" y="514"/>
                </a:lnTo>
                <a:lnTo>
                  <a:pt x="140" y="513"/>
                </a:lnTo>
                <a:lnTo>
                  <a:pt x="140" y="513"/>
                </a:lnTo>
                <a:lnTo>
                  <a:pt x="140" y="511"/>
                </a:lnTo>
                <a:lnTo>
                  <a:pt x="142" y="508"/>
                </a:lnTo>
                <a:lnTo>
                  <a:pt x="143" y="506"/>
                </a:lnTo>
                <a:lnTo>
                  <a:pt x="143" y="506"/>
                </a:lnTo>
                <a:lnTo>
                  <a:pt x="143" y="504"/>
                </a:lnTo>
                <a:lnTo>
                  <a:pt x="145" y="503"/>
                </a:lnTo>
                <a:lnTo>
                  <a:pt x="147" y="501"/>
                </a:lnTo>
                <a:lnTo>
                  <a:pt x="147" y="499"/>
                </a:lnTo>
                <a:lnTo>
                  <a:pt x="148" y="499"/>
                </a:lnTo>
                <a:lnTo>
                  <a:pt x="148" y="497"/>
                </a:lnTo>
                <a:lnTo>
                  <a:pt x="150" y="497"/>
                </a:lnTo>
                <a:lnTo>
                  <a:pt x="152" y="496"/>
                </a:lnTo>
                <a:lnTo>
                  <a:pt x="155" y="492"/>
                </a:lnTo>
                <a:lnTo>
                  <a:pt x="155" y="492"/>
                </a:lnTo>
                <a:lnTo>
                  <a:pt x="168" y="486"/>
                </a:lnTo>
                <a:lnTo>
                  <a:pt x="168" y="486"/>
                </a:lnTo>
                <a:lnTo>
                  <a:pt x="168" y="486"/>
                </a:lnTo>
                <a:lnTo>
                  <a:pt x="168" y="484"/>
                </a:lnTo>
                <a:lnTo>
                  <a:pt x="168" y="484"/>
                </a:lnTo>
                <a:lnTo>
                  <a:pt x="168" y="482"/>
                </a:lnTo>
                <a:lnTo>
                  <a:pt x="168" y="482"/>
                </a:lnTo>
                <a:lnTo>
                  <a:pt x="168" y="481"/>
                </a:lnTo>
                <a:lnTo>
                  <a:pt x="168" y="481"/>
                </a:lnTo>
                <a:lnTo>
                  <a:pt x="168" y="481"/>
                </a:lnTo>
                <a:lnTo>
                  <a:pt x="168" y="481"/>
                </a:lnTo>
                <a:lnTo>
                  <a:pt x="167" y="479"/>
                </a:lnTo>
                <a:lnTo>
                  <a:pt x="167" y="479"/>
                </a:lnTo>
                <a:lnTo>
                  <a:pt x="168" y="479"/>
                </a:lnTo>
                <a:lnTo>
                  <a:pt x="168" y="477"/>
                </a:lnTo>
                <a:lnTo>
                  <a:pt x="168" y="476"/>
                </a:lnTo>
                <a:lnTo>
                  <a:pt x="170" y="474"/>
                </a:lnTo>
                <a:lnTo>
                  <a:pt x="170" y="474"/>
                </a:lnTo>
                <a:lnTo>
                  <a:pt x="170" y="472"/>
                </a:lnTo>
                <a:lnTo>
                  <a:pt x="170" y="472"/>
                </a:lnTo>
                <a:lnTo>
                  <a:pt x="170" y="471"/>
                </a:lnTo>
                <a:lnTo>
                  <a:pt x="172" y="467"/>
                </a:lnTo>
                <a:lnTo>
                  <a:pt x="172" y="467"/>
                </a:lnTo>
                <a:lnTo>
                  <a:pt x="172" y="466"/>
                </a:lnTo>
                <a:lnTo>
                  <a:pt x="172" y="466"/>
                </a:lnTo>
                <a:lnTo>
                  <a:pt x="172" y="464"/>
                </a:lnTo>
                <a:lnTo>
                  <a:pt x="172" y="464"/>
                </a:lnTo>
                <a:lnTo>
                  <a:pt x="172" y="464"/>
                </a:lnTo>
                <a:lnTo>
                  <a:pt x="172" y="462"/>
                </a:lnTo>
                <a:lnTo>
                  <a:pt x="172" y="462"/>
                </a:lnTo>
                <a:lnTo>
                  <a:pt x="172" y="460"/>
                </a:lnTo>
                <a:lnTo>
                  <a:pt x="172" y="460"/>
                </a:lnTo>
                <a:lnTo>
                  <a:pt x="170" y="459"/>
                </a:lnTo>
                <a:lnTo>
                  <a:pt x="168" y="457"/>
                </a:lnTo>
                <a:lnTo>
                  <a:pt x="168" y="457"/>
                </a:lnTo>
                <a:lnTo>
                  <a:pt x="168" y="457"/>
                </a:lnTo>
                <a:lnTo>
                  <a:pt x="168" y="455"/>
                </a:lnTo>
                <a:lnTo>
                  <a:pt x="168" y="455"/>
                </a:lnTo>
                <a:lnTo>
                  <a:pt x="168" y="455"/>
                </a:lnTo>
                <a:lnTo>
                  <a:pt x="168" y="455"/>
                </a:lnTo>
                <a:lnTo>
                  <a:pt x="168" y="454"/>
                </a:lnTo>
                <a:lnTo>
                  <a:pt x="168" y="452"/>
                </a:lnTo>
                <a:lnTo>
                  <a:pt x="168" y="452"/>
                </a:lnTo>
                <a:lnTo>
                  <a:pt x="168" y="449"/>
                </a:lnTo>
                <a:lnTo>
                  <a:pt x="168" y="449"/>
                </a:lnTo>
                <a:lnTo>
                  <a:pt x="168" y="449"/>
                </a:lnTo>
                <a:lnTo>
                  <a:pt x="168" y="447"/>
                </a:lnTo>
                <a:lnTo>
                  <a:pt x="165" y="444"/>
                </a:lnTo>
                <a:lnTo>
                  <a:pt x="165" y="444"/>
                </a:lnTo>
                <a:lnTo>
                  <a:pt x="165" y="444"/>
                </a:lnTo>
                <a:lnTo>
                  <a:pt x="165" y="442"/>
                </a:lnTo>
                <a:lnTo>
                  <a:pt x="165" y="440"/>
                </a:lnTo>
                <a:lnTo>
                  <a:pt x="165" y="440"/>
                </a:lnTo>
                <a:lnTo>
                  <a:pt x="165" y="439"/>
                </a:lnTo>
                <a:lnTo>
                  <a:pt x="165" y="437"/>
                </a:lnTo>
                <a:lnTo>
                  <a:pt x="165" y="437"/>
                </a:lnTo>
                <a:lnTo>
                  <a:pt x="167" y="432"/>
                </a:lnTo>
                <a:lnTo>
                  <a:pt x="168" y="430"/>
                </a:lnTo>
                <a:lnTo>
                  <a:pt x="168" y="430"/>
                </a:lnTo>
                <a:lnTo>
                  <a:pt x="168" y="429"/>
                </a:lnTo>
                <a:lnTo>
                  <a:pt x="168" y="429"/>
                </a:lnTo>
                <a:lnTo>
                  <a:pt x="167" y="429"/>
                </a:lnTo>
                <a:lnTo>
                  <a:pt x="165" y="425"/>
                </a:lnTo>
                <a:lnTo>
                  <a:pt x="163" y="425"/>
                </a:lnTo>
                <a:lnTo>
                  <a:pt x="163" y="424"/>
                </a:lnTo>
                <a:lnTo>
                  <a:pt x="163" y="424"/>
                </a:lnTo>
                <a:lnTo>
                  <a:pt x="163" y="424"/>
                </a:lnTo>
                <a:lnTo>
                  <a:pt x="163" y="422"/>
                </a:lnTo>
                <a:lnTo>
                  <a:pt x="165" y="415"/>
                </a:lnTo>
                <a:lnTo>
                  <a:pt x="167" y="413"/>
                </a:lnTo>
                <a:lnTo>
                  <a:pt x="167" y="412"/>
                </a:lnTo>
                <a:lnTo>
                  <a:pt x="167" y="412"/>
                </a:lnTo>
                <a:lnTo>
                  <a:pt x="167" y="410"/>
                </a:lnTo>
                <a:lnTo>
                  <a:pt x="165" y="410"/>
                </a:lnTo>
                <a:lnTo>
                  <a:pt x="165" y="410"/>
                </a:lnTo>
                <a:lnTo>
                  <a:pt x="165" y="410"/>
                </a:lnTo>
                <a:lnTo>
                  <a:pt x="165" y="408"/>
                </a:lnTo>
                <a:lnTo>
                  <a:pt x="155" y="403"/>
                </a:lnTo>
                <a:lnTo>
                  <a:pt x="153" y="403"/>
                </a:lnTo>
                <a:lnTo>
                  <a:pt x="152" y="403"/>
                </a:lnTo>
                <a:lnTo>
                  <a:pt x="150" y="403"/>
                </a:lnTo>
                <a:lnTo>
                  <a:pt x="148" y="405"/>
                </a:lnTo>
                <a:lnTo>
                  <a:pt x="147" y="407"/>
                </a:lnTo>
                <a:lnTo>
                  <a:pt x="147" y="407"/>
                </a:lnTo>
                <a:lnTo>
                  <a:pt x="143" y="408"/>
                </a:lnTo>
                <a:lnTo>
                  <a:pt x="135" y="412"/>
                </a:lnTo>
                <a:lnTo>
                  <a:pt x="135" y="412"/>
                </a:lnTo>
                <a:lnTo>
                  <a:pt x="133" y="410"/>
                </a:lnTo>
                <a:lnTo>
                  <a:pt x="133" y="410"/>
                </a:lnTo>
                <a:lnTo>
                  <a:pt x="133" y="410"/>
                </a:lnTo>
                <a:lnTo>
                  <a:pt x="133" y="410"/>
                </a:lnTo>
                <a:lnTo>
                  <a:pt x="133" y="410"/>
                </a:lnTo>
                <a:lnTo>
                  <a:pt x="131" y="408"/>
                </a:lnTo>
                <a:lnTo>
                  <a:pt x="131" y="407"/>
                </a:lnTo>
                <a:lnTo>
                  <a:pt x="131" y="405"/>
                </a:lnTo>
                <a:lnTo>
                  <a:pt x="131" y="405"/>
                </a:lnTo>
                <a:lnTo>
                  <a:pt x="131" y="405"/>
                </a:lnTo>
                <a:lnTo>
                  <a:pt x="128" y="405"/>
                </a:lnTo>
                <a:lnTo>
                  <a:pt x="126" y="405"/>
                </a:lnTo>
                <a:lnTo>
                  <a:pt x="126" y="403"/>
                </a:lnTo>
                <a:lnTo>
                  <a:pt x="125" y="403"/>
                </a:lnTo>
                <a:lnTo>
                  <a:pt x="125" y="403"/>
                </a:lnTo>
                <a:lnTo>
                  <a:pt x="125" y="402"/>
                </a:lnTo>
                <a:lnTo>
                  <a:pt x="123" y="402"/>
                </a:lnTo>
                <a:lnTo>
                  <a:pt x="123" y="400"/>
                </a:lnTo>
                <a:lnTo>
                  <a:pt x="125" y="400"/>
                </a:lnTo>
                <a:lnTo>
                  <a:pt x="125" y="400"/>
                </a:lnTo>
                <a:lnTo>
                  <a:pt x="125" y="398"/>
                </a:lnTo>
                <a:lnTo>
                  <a:pt x="125" y="398"/>
                </a:lnTo>
                <a:lnTo>
                  <a:pt x="126" y="397"/>
                </a:lnTo>
                <a:lnTo>
                  <a:pt x="126" y="395"/>
                </a:lnTo>
                <a:lnTo>
                  <a:pt x="126" y="395"/>
                </a:lnTo>
                <a:lnTo>
                  <a:pt x="126" y="393"/>
                </a:lnTo>
                <a:lnTo>
                  <a:pt x="126" y="393"/>
                </a:lnTo>
                <a:lnTo>
                  <a:pt x="125" y="393"/>
                </a:lnTo>
                <a:lnTo>
                  <a:pt x="125" y="392"/>
                </a:lnTo>
                <a:lnTo>
                  <a:pt x="125" y="392"/>
                </a:lnTo>
                <a:lnTo>
                  <a:pt x="120" y="392"/>
                </a:lnTo>
                <a:lnTo>
                  <a:pt x="103" y="395"/>
                </a:lnTo>
                <a:lnTo>
                  <a:pt x="96" y="393"/>
                </a:lnTo>
                <a:lnTo>
                  <a:pt x="96" y="393"/>
                </a:lnTo>
                <a:lnTo>
                  <a:pt x="94" y="393"/>
                </a:lnTo>
                <a:lnTo>
                  <a:pt x="94" y="393"/>
                </a:lnTo>
                <a:lnTo>
                  <a:pt x="94" y="392"/>
                </a:lnTo>
                <a:lnTo>
                  <a:pt x="94" y="390"/>
                </a:lnTo>
                <a:lnTo>
                  <a:pt x="94" y="390"/>
                </a:lnTo>
                <a:lnTo>
                  <a:pt x="94" y="390"/>
                </a:lnTo>
                <a:lnTo>
                  <a:pt x="94" y="388"/>
                </a:lnTo>
                <a:lnTo>
                  <a:pt x="96" y="388"/>
                </a:lnTo>
                <a:lnTo>
                  <a:pt x="96" y="388"/>
                </a:lnTo>
                <a:lnTo>
                  <a:pt x="96" y="387"/>
                </a:lnTo>
                <a:lnTo>
                  <a:pt x="100" y="385"/>
                </a:lnTo>
                <a:lnTo>
                  <a:pt x="100" y="385"/>
                </a:lnTo>
                <a:lnTo>
                  <a:pt x="100" y="383"/>
                </a:lnTo>
                <a:lnTo>
                  <a:pt x="100" y="381"/>
                </a:lnTo>
                <a:lnTo>
                  <a:pt x="100" y="381"/>
                </a:lnTo>
                <a:lnTo>
                  <a:pt x="100" y="380"/>
                </a:lnTo>
                <a:lnTo>
                  <a:pt x="100" y="380"/>
                </a:lnTo>
                <a:lnTo>
                  <a:pt x="100" y="380"/>
                </a:lnTo>
                <a:lnTo>
                  <a:pt x="100" y="380"/>
                </a:lnTo>
                <a:lnTo>
                  <a:pt x="100" y="378"/>
                </a:lnTo>
                <a:lnTo>
                  <a:pt x="98" y="378"/>
                </a:lnTo>
                <a:lnTo>
                  <a:pt x="98" y="376"/>
                </a:lnTo>
                <a:lnTo>
                  <a:pt x="98" y="375"/>
                </a:lnTo>
                <a:lnTo>
                  <a:pt x="96" y="375"/>
                </a:lnTo>
                <a:lnTo>
                  <a:pt x="96" y="373"/>
                </a:lnTo>
                <a:lnTo>
                  <a:pt x="96" y="373"/>
                </a:lnTo>
                <a:lnTo>
                  <a:pt x="98" y="371"/>
                </a:lnTo>
                <a:lnTo>
                  <a:pt x="98" y="370"/>
                </a:lnTo>
                <a:lnTo>
                  <a:pt x="100" y="366"/>
                </a:lnTo>
                <a:lnTo>
                  <a:pt x="101" y="365"/>
                </a:lnTo>
                <a:lnTo>
                  <a:pt x="101" y="363"/>
                </a:lnTo>
                <a:lnTo>
                  <a:pt x="101" y="363"/>
                </a:lnTo>
                <a:lnTo>
                  <a:pt x="103" y="361"/>
                </a:lnTo>
                <a:lnTo>
                  <a:pt x="103" y="361"/>
                </a:lnTo>
                <a:lnTo>
                  <a:pt x="106" y="361"/>
                </a:lnTo>
                <a:lnTo>
                  <a:pt x="106" y="361"/>
                </a:lnTo>
                <a:lnTo>
                  <a:pt x="106" y="361"/>
                </a:lnTo>
                <a:lnTo>
                  <a:pt x="108" y="360"/>
                </a:lnTo>
                <a:lnTo>
                  <a:pt x="108" y="356"/>
                </a:lnTo>
                <a:lnTo>
                  <a:pt x="110" y="356"/>
                </a:lnTo>
                <a:lnTo>
                  <a:pt x="110" y="356"/>
                </a:lnTo>
                <a:lnTo>
                  <a:pt x="110" y="355"/>
                </a:lnTo>
                <a:lnTo>
                  <a:pt x="110" y="353"/>
                </a:lnTo>
                <a:lnTo>
                  <a:pt x="110" y="351"/>
                </a:lnTo>
                <a:lnTo>
                  <a:pt x="110" y="351"/>
                </a:lnTo>
                <a:lnTo>
                  <a:pt x="111" y="350"/>
                </a:lnTo>
                <a:lnTo>
                  <a:pt x="110" y="350"/>
                </a:lnTo>
                <a:lnTo>
                  <a:pt x="110" y="348"/>
                </a:lnTo>
                <a:lnTo>
                  <a:pt x="110" y="348"/>
                </a:lnTo>
                <a:lnTo>
                  <a:pt x="110" y="346"/>
                </a:lnTo>
                <a:lnTo>
                  <a:pt x="110" y="344"/>
                </a:lnTo>
                <a:lnTo>
                  <a:pt x="108" y="344"/>
                </a:lnTo>
                <a:lnTo>
                  <a:pt x="108" y="343"/>
                </a:lnTo>
                <a:lnTo>
                  <a:pt x="108" y="343"/>
                </a:lnTo>
                <a:lnTo>
                  <a:pt x="108" y="343"/>
                </a:lnTo>
                <a:lnTo>
                  <a:pt x="108" y="341"/>
                </a:lnTo>
                <a:lnTo>
                  <a:pt x="108" y="339"/>
                </a:lnTo>
                <a:lnTo>
                  <a:pt x="108" y="339"/>
                </a:lnTo>
                <a:lnTo>
                  <a:pt x="110" y="338"/>
                </a:lnTo>
                <a:lnTo>
                  <a:pt x="110" y="338"/>
                </a:lnTo>
                <a:lnTo>
                  <a:pt x="110" y="336"/>
                </a:lnTo>
                <a:lnTo>
                  <a:pt x="110" y="336"/>
                </a:lnTo>
                <a:lnTo>
                  <a:pt x="108" y="333"/>
                </a:lnTo>
                <a:lnTo>
                  <a:pt x="108" y="329"/>
                </a:lnTo>
                <a:lnTo>
                  <a:pt x="108" y="329"/>
                </a:lnTo>
                <a:lnTo>
                  <a:pt x="106" y="328"/>
                </a:lnTo>
                <a:lnTo>
                  <a:pt x="106" y="326"/>
                </a:lnTo>
                <a:lnTo>
                  <a:pt x="106" y="324"/>
                </a:lnTo>
                <a:lnTo>
                  <a:pt x="105" y="324"/>
                </a:lnTo>
                <a:lnTo>
                  <a:pt x="105" y="323"/>
                </a:lnTo>
                <a:lnTo>
                  <a:pt x="94" y="319"/>
                </a:lnTo>
                <a:lnTo>
                  <a:pt x="94" y="318"/>
                </a:lnTo>
                <a:lnTo>
                  <a:pt x="94" y="318"/>
                </a:lnTo>
                <a:lnTo>
                  <a:pt x="94" y="318"/>
                </a:lnTo>
                <a:lnTo>
                  <a:pt x="94" y="318"/>
                </a:lnTo>
                <a:lnTo>
                  <a:pt x="98" y="318"/>
                </a:lnTo>
                <a:lnTo>
                  <a:pt x="98" y="316"/>
                </a:lnTo>
                <a:lnTo>
                  <a:pt x="100" y="316"/>
                </a:lnTo>
                <a:lnTo>
                  <a:pt x="100" y="316"/>
                </a:lnTo>
                <a:lnTo>
                  <a:pt x="100" y="314"/>
                </a:lnTo>
                <a:lnTo>
                  <a:pt x="100" y="313"/>
                </a:lnTo>
                <a:lnTo>
                  <a:pt x="100" y="313"/>
                </a:lnTo>
                <a:lnTo>
                  <a:pt x="100" y="311"/>
                </a:lnTo>
                <a:lnTo>
                  <a:pt x="100" y="309"/>
                </a:lnTo>
                <a:lnTo>
                  <a:pt x="100" y="309"/>
                </a:lnTo>
                <a:lnTo>
                  <a:pt x="100" y="307"/>
                </a:lnTo>
                <a:lnTo>
                  <a:pt x="100" y="307"/>
                </a:lnTo>
                <a:lnTo>
                  <a:pt x="96" y="307"/>
                </a:lnTo>
                <a:lnTo>
                  <a:pt x="94" y="307"/>
                </a:lnTo>
                <a:lnTo>
                  <a:pt x="93" y="306"/>
                </a:lnTo>
                <a:lnTo>
                  <a:pt x="93" y="306"/>
                </a:lnTo>
                <a:lnTo>
                  <a:pt x="93" y="306"/>
                </a:lnTo>
                <a:lnTo>
                  <a:pt x="91" y="304"/>
                </a:lnTo>
                <a:lnTo>
                  <a:pt x="89" y="301"/>
                </a:lnTo>
                <a:lnTo>
                  <a:pt x="89" y="299"/>
                </a:lnTo>
                <a:lnTo>
                  <a:pt x="88" y="297"/>
                </a:lnTo>
                <a:lnTo>
                  <a:pt x="88" y="297"/>
                </a:lnTo>
                <a:lnTo>
                  <a:pt x="88" y="296"/>
                </a:lnTo>
                <a:lnTo>
                  <a:pt x="88" y="296"/>
                </a:lnTo>
                <a:lnTo>
                  <a:pt x="84" y="296"/>
                </a:lnTo>
                <a:lnTo>
                  <a:pt x="74" y="294"/>
                </a:lnTo>
                <a:lnTo>
                  <a:pt x="71" y="296"/>
                </a:lnTo>
                <a:lnTo>
                  <a:pt x="68" y="297"/>
                </a:lnTo>
                <a:lnTo>
                  <a:pt x="68" y="297"/>
                </a:lnTo>
                <a:lnTo>
                  <a:pt x="68" y="297"/>
                </a:lnTo>
                <a:lnTo>
                  <a:pt x="64" y="292"/>
                </a:lnTo>
                <a:lnTo>
                  <a:pt x="64" y="291"/>
                </a:lnTo>
                <a:lnTo>
                  <a:pt x="64" y="291"/>
                </a:lnTo>
                <a:lnTo>
                  <a:pt x="64" y="291"/>
                </a:lnTo>
                <a:lnTo>
                  <a:pt x="66" y="289"/>
                </a:lnTo>
                <a:lnTo>
                  <a:pt x="66" y="289"/>
                </a:lnTo>
                <a:lnTo>
                  <a:pt x="66" y="289"/>
                </a:lnTo>
                <a:lnTo>
                  <a:pt x="66" y="287"/>
                </a:lnTo>
                <a:lnTo>
                  <a:pt x="66" y="286"/>
                </a:lnTo>
                <a:lnTo>
                  <a:pt x="66" y="286"/>
                </a:lnTo>
                <a:lnTo>
                  <a:pt x="66" y="284"/>
                </a:lnTo>
                <a:lnTo>
                  <a:pt x="66" y="284"/>
                </a:lnTo>
                <a:lnTo>
                  <a:pt x="66" y="282"/>
                </a:lnTo>
                <a:lnTo>
                  <a:pt x="59" y="274"/>
                </a:lnTo>
                <a:lnTo>
                  <a:pt x="59" y="272"/>
                </a:lnTo>
                <a:lnTo>
                  <a:pt x="57" y="270"/>
                </a:lnTo>
                <a:lnTo>
                  <a:pt x="56" y="265"/>
                </a:lnTo>
                <a:lnTo>
                  <a:pt x="56" y="265"/>
                </a:lnTo>
                <a:lnTo>
                  <a:pt x="56" y="264"/>
                </a:lnTo>
                <a:lnTo>
                  <a:pt x="56" y="264"/>
                </a:lnTo>
                <a:lnTo>
                  <a:pt x="59" y="260"/>
                </a:lnTo>
                <a:lnTo>
                  <a:pt x="59" y="260"/>
                </a:lnTo>
                <a:lnTo>
                  <a:pt x="59" y="260"/>
                </a:lnTo>
                <a:lnTo>
                  <a:pt x="59" y="259"/>
                </a:lnTo>
                <a:lnTo>
                  <a:pt x="59" y="259"/>
                </a:lnTo>
                <a:lnTo>
                  <a:pt x="59" y="257"/>
                </a:lnTo>
                <a:lnTo>
                  <a:pt x="61" y="257"/>
                </a:lnTo>
                <a:lnTo>
                  <a:pt x="61" y="257"/>
                </a:lnTo>
                <a:lnTo>
                  <a:pt x="64" y="255"/>
                </a:lnTo>
                <a:lnTo>
                  <a:pt x="66" y="254"/>
                </a:lnTo>
                <a:lnTo>
                  <a:pt x="68" y="254"/>
                </a:lnTo>
                <a:lnTo>
                  <a:pt x="68" y="254"/>
                </a:lnTo>
                <a:lnTo>
                  <a:pt x="68" y="252"/>
                </a:lnTo>
                <a:lnTo>
                  <a:pt x="68" y="252"/>
                </a:lnTo>
                <a:lnTo>
                  <a:pt x="68" y="250"/>
                </a:lnTo>
                <a:lnTo>
                  <a:pt x="63" y="244"/>
                </a:lnTo>
                <a:lnTo>
                  <a:pt x="63" y="244"/>
                </a:lnTo>
                <a:lnTo>
                  <a:pt x="63" y="240"/>
                </a:lnTo>
                <a:lnTo>
                  <a:pt x="61" y="235"/>
                </a:lnTo>
                <a:lnTo>
                  <a:pt x="61" y="235"/>
                </a:lnTo>
                <a:lnTo>
                  <a:pt x="57" y="232"/>
                </a:lnTo>
                <a:lnTo>
                  <a:pt x="57" y="230"/>
                </a:lnTo>
                <a:lnTo>
                  <a:pt x="57" y="228"/>
                </a:lnTo>
                <a:lnTo>
                  <a:pt x="56" y="228"/>
                </a:lnTo>
                <a:lnTo>
                  <a:pt x="51" y="227"/>
                </a:lnTo>
                <a:lnTo>
                  <a:pt x="51" y="225"/>
                </a:lnTo>
                <a:lnTo>
                  <a:pt x="51" y="225"/>
                </a:lnTo>
                <a:lnTo>
                  <a:pt x="51" y="223"/>
                </a:lnTo>
                <a:lnTo>
                  <a:pt x="49" y="222"/>
                </a:lnTo>
                <a:lnTo>
                  <a:pt x="49" y="222"/>
                </a:lnTo>
                <a:lnTo>
                  <a:pt x="49" y="218"/>
                </a:lnTo>
                <a:lnTo>
                  <a:pt x="49" y="217"/>
                </a:lnTo>
                <a:lnTo>
                  <a:pt x="49" y="215"/>
                </a:lnTo>
                <a:lnTo>
                  <a:pt x="49" y="212"/>
                </a:lnTo>
                <a:lnTo>
                  <a:pt x="49" y="212"/>
                </a:lnTo>
                <a:lnTo>
                  <a:pt x="49" y="210"/>
                </a:lnTo>
                <a:lnTo>
                  <a:pt x="49" y="210"/>
                </a:lnTo>
                <a:lnTo>
                  <a:pt x="49" y="208"/>
                </a:lnTo>
                <a:lnTo>
                  <a:pt x="49" y="208"/>
                </a:lnTo>
                <a:lnTo>
                  <a:pt x="49" y="208"/>
                </a:lnTo>
                <a:lnTo>
                  <a:pt x="51" y="205"/>
                </a:lnTo>
                <a:lnTo>
                  <a:pt x="51" y="205"/>
                </a:lnTo>
                <a:lnTo>
                  <a:pt x="51" y="203"/>
                </a:lnTo>
                <a:lnTo>
                  <a:pt x="51" y="203"/>
                </a:lnTo>
                <a:lnTo>
                  <a:pt x="54" y="203"/>
                </a:lnTo>
                <a:lnTo>
                  <a:pt x="56" y="202"/>
                </a:lnTo>
                <a:lnTo>
                  <a:pt x="56" y="202"/>
                </a:lnTo>
                <a:lnTo>
                  <a:pt x="56" y="202"/>
                </a:lnTo>
                <a:lnTo>
                  <a:pt x="59" y="200"/>
                </a:lnTo>
                <a:lnTo>
                  <a:pt x="59" y="200"/>
                </a:lnTo>
                <a:lnTo>
                  <a:pt x="59" y="198"/>
                </a:lnTo>
                <a:lnTo>
                  <a:pt x="59" y="198"/>
                </a:lnTo>
                <a:lnTo>
                  <a:pt x="59" y="197"/>
                </a:lnTo>
                <a:lnTo>
                  <a:pt x="59" y="197"/>
                </a:lnTo>
                <a:lnTo>
                  <a:pt x="59" y="195"/>
                </a:lnTo>
                <a:lnTo>
                  <a:pt x="59" y="193"/>
                </a:lnTo>
                <a:lnTo>
                  <a:pt x="57" y="193"/>
                </a:lnTo>
                <a:lnTo>
                  <a:pt x="56" y="190"/>
                </a:lnTo>
                <a:lnTo>
                  <a:pt x="56" y="190"/>
                </a:lnTo>
                <a:lnTo>
                  <a:pt x="56" y="188"/>
                </a:lnTo>
                <a:lnTo>
                  <a:pt x="56" y="188"/>
                </a:lnTo>
                <a:lnTo>
                  <a:pt x="56" y="188"/>
                </a:lnTo>
                <a:lnTo>
                  <a:pt x="56" y="185"/>
                </a:lnTo>
                <a:lnTo>
                  <a:pt x="56" y="183"/>
                </a:lnTo>
                <a:lnTo>
                  <a:pt x="56" y="181"/>
                </a:lnTo>
                <a:lnTo>
                  <a:pt x="54" y="181"/>
                </a:lnTo>
                <a:lnTo>
                  <a:pt x="54" y="180"/>
                </a:lnTo>
                <a:lnTo>
                  <a:pt x="52" y="178"/>
                </a:lnTo>
                <a:lnTo>
                  <a:pt x="52" y="178"/>
                </a:lnTo>
                <a:lnTo>
                  <a:pt x="51" y="178"/>
                </a:lnTo>
                <a:lnTo>
                  <a:pt x="51" y="178"/>
                </a:lnTo>
                <a:lnTo>
                  <a:pt x="51" y="178"/>
                </a:lnTo>
                <a:lnTo>
                  <a:pt x="49" y="178"/>
                </a:lnTo>
                <a:lnTo>
                  <a:pt x="49" y="176"/>
                </a:lnTo>
                <a:lnTo>
                  <a:pt x="49" y="176"/>
                </a:lnTo>
                <a:lnTo>
                  <a:pt x="49" y="176"/>
                </a:lnTo>
                <a:lnTo>
                  <a:pt x="51" y="175"/>
                </a:lnTo>
                <a:lnTo>
                  <a:pt x="51" y="175"/>
                </a:lnTo>
                <a:lnTo>
                  <a:pt x="51" y="173"/>
                </a:lnTo>
                <a:lnTo>
                  <a:pt x="51" y="173"/>
                </a:lnTo>
                <a:lnTo>
                  <a:pt x="39" y="163"/>
                </a:lnTo>
                <a:lnTo>
                  <a:pt x="12" y="131"/>
                </a:lnTo>
                <a:lnTo>
                  <a:pt x="12" y="131"/>
                </a:lnTo>
                <a:lnTo>
                  <a:pt x="12" y="131"/>
                </a:lnTo>
                <a:lnTo>
                  <a:pt x="12" y="129"/>
                </a:lnTo>
                <a:lnTo>
                  <a:pt x="15" y="129"/>
                </a:lnTo>
                <a:lnTo>
                  <a:pt x="15" y="129"/>
                </a:lnTo>
                <a:lnTo>
                  <a:pt x="15" y="129"/>
                </a:lnTo>
                <a:lnTo>
                  <a:pt x="15" y="128"/>
                </a:lnTo>
                <a:lnTo>
                  <a:pt x="15" y="126"/>
                </a:lnTo>
                <a:lnTo>
                  <a:pt x="15" y="126"/>
                </a:lnTo>
                <a:lnTo>
                  <a:pt x="15" y="126"/>
                </a:lnTo>
                <a:lnTo>
                  <a:pt x="17" y="128"/>
                </a:lnTo>
                <a:lnTo>
                  <a:pt x="17" y="128"/>
                </a:lnTo>
                <a:lnTo>
                  <a:pt x="19" y="128"/>
                </a:lnTo>
                <a:lnTo>
                  <a:pt x="19" y="128"/>
                </a:lnTo>
                <a:lnTo>
                  <a:pt x="19" y="126"/>
                </a:lnTo>
                <a:lnTo>
                  <a:pt x="19" y="126"/>
                </a:lnTo>
                <a:lnTo>
                  <a:pt x="17" y="124"/>
                </a:lnTo>
                <a:lnTo>
                  <a:pt x="17" y="124"/>
                </a:lnTo>
                <a:lnTo>
                  <a:pt x="17" y="124"/>
                </a:lnTo>
                <a:lnTo>
                  <a:pt x="19" y="124"/>
                </a:lnTo>
                <a:lnTo>
                  <a:pt x="19" y="124"/>
                </a:lnTo>
                <a:lnTo>
                  <a:pt x="19" y="124"/>
                </a:lnTo>
                <a:lnTo>
                  <a:pt x="22" y="123"/>
                </a:lnTo>
                <a:lnTo>
                  <a:pt x="22" y="123"/>
                </a:lnTo>
                <a:lnTo>
                  <a:pt x="22" y="121"/>
                </a:lnTo>
                <a:lnTo>
                  <a:pt x="22" y="121"/>
                </a:lnTo>
                <a:lnTo>
                  <a:pt x="21" y="121"/>
                </a:lnTo>
                <a:lnTo>
                  <a:pt x="21" y="119"/>
                </a:lnTo>
                <a:lnTo>
                  <a:pt x="21" y="119"/>
                </a:lnTo>
                <a:lnTo>
                  <a:pt x="21" y="119"/>
                </a:lnTo>
                <a:lnTo>
                  <a:pt x="21" y="119"/>
                </a:lnTo>
                <a:lnTo>
                  <a:pt x="22" y="119"/>
                </a:lnTo>
                <a:lnTo>
                  <a:pt x="22" y="119"/>
                </a:lnTo>
                <a:lnTo>
                  <a:pt x="22" y="117"/>
                </a:lnTo>
                <a:lnTo>
                  <a:pt x="21" y="116"/>
                </a:lnTo>
                <a:lnTo>
                  <a:pt x="19" y="112"/>
                </a:lnTo>
                <a:lnTo>
                  <a:pt x="19" y="112"/>
                </a:lnTo>
                <a:lnTo>
                  <a:pt x="19" y="111"/>
                </a:lnTo>
                <a:lnTo>
                  <a:pt x="19" y="111"/>
                </a:lnTo>
                <a:lnTo>
                  <a:pt x="19" y="111"/>
                </a:lnTo>
                <a:lnTo>
                  <a:pt x="21" y="109"/>
                </a:lnTo>
                <a:lnTo>
                  <a:pt x="21" y="107"/>
                </a:lnTo>
                <a:lnTo>
                  <a:pt x="21" y="107"/>
                </a:lnTo>
                <a:lnTo>
                  <a:pt x="22" y="106"/>
                </a:lnTo>
                <a:lnTo>
                  <a:pt x="22" y="106"/>
                </a:lnTo>
                <a:lnTo>
                  <a:pt x="24" y="106"/>
                </a:lnTo>
                <a:lnTo>
                  <a:pt x="24" y="106"/>
                </a:lnTo>
                <a:lnTo>
                  <a:pt x="24" y="104"/>
                </a:lnTo>
                <a:lnTo>
                  <a:pt x="24" y="104"/>
                </a:lnTo>
                <a:lnTo>
                  <a:pt x="24" y="104"/>
                </a:lnTo>
                <a:lnTo>
                  <a:pt x="24" y="102"/>
                </a:lnTo>
                <a:lnTo>
                  <a:pt x="24" y="102"/>
                </a:lnTo>
                <a:lnTo>
                  <a:pt x="24" y="102"/>
                </a:lnTo>
                <a:lnTo>
                  <a:pt x="26" y="101"/>
                </a:lnTo>
                <a:lnTo>
                  <a:pt x="26" y="101"/>
                </a:lnTo>
                <a:lnTo>
                  <a:pt x="26" y="99"/>
                </a:lnTo>
                <a:lnTo>
                  <a:pt x="26" y="99"/>
                </a:lnTo>
                <a:lnTo>
                  <a:pt x="26" y="99"/>
                </a:lnTo>
                <a:lnTo>
                  <a:pt x="24" y="99"/>
                </a:lnTo>
                <a:lnTo>
                  <a:pt x="24" y="99"/>
                </a:lnTo>
                <a:lnTo>
                  <a:pt x="24" y="99"/>
                </a:lnTo>
                <a:lnTo>
                  <a:pt x="24" y="97"/>
                </a:lnTo>
                <a:lnTo>
                  <a:pt x="24" y="96"/>
                </a:lnTo>
                <a:lnTo>
                  <a:pt x="24" y="96"/>
                </a:lnTo>
                <a:lnTo>
                  <a:pt x="24" y="96"/>
                </a:lnTo>
                <a:lnTo>
                  <a:pt x="24" y="96"/>
                </a:lnTo>
                <a:lnTo>
                  <a:pt x="21" y="97"/>
                </a:lnTo>
                <a:lnTo>
                  <a:pt x="21" y="97"/>
                </a:lnTo>
                <a:lnTo>
                  <a:pt x="21" y="97"/>
                </a:lnTo>
                <a:lnTo>
                  <a:pt x="21" y="96"/>
                </a:lnTo>
                <a:lnTo>
                  <a:pt x="17" y="94"/>
                </a:lnTo>
                <a:lnTo>
                  <a:pt x="17" y="92"/>
                </a:lnTo>
                <a:lnTo>
                  <a:pt x="17" y="92"/>
                </a:lnTo>
                <a:lnTo>
                  <a:pt x="15" y="92"/>
                </a:lnTo>
                <a:lnTo>
                  <a:pt x="14" y="91"/>
                </a:lnTo>
                <a:lnTo>
                  <a:pt x="14" y="91"/>
                </a:lnTo>
                <a:lnTo>
                  <a:pt x="14" y="89"/>
                </a:lnTo>
                <a:lnTo>
                  <a:pt x="12" y="87"/>
                </a:lnTo>
                <a:lnTo>
                  <a:pt x="12" y="86"/>
                </a:lnTo>
                <a:lnTo>
                  <a:pt x="12" y="84"/>
                </a:lnTo>
                <a:lnTo>
                  <a:pt x="12" y="84"/>
                </a:lnTo>
                <a:lnTo>
                  <a:pt x="12" y="84"/>
                </a:lnTo>
                <a:lnTo>
                  <a:pt x="12" y="82"/>
                </a:lnTo>
                <a:lnTo>
                  <a:pt x="14" y="82"/>
                </a:lnTo>
                <a:lnTo>
                  <a:pt x="14" y="82"/>
                </a:lnTo>
                <a:lnTo>
                  <a:pt x="14" y="80"/>
                </a:lnTo>
                <a:lnTo>
                  <a:pt x="14" y="80"/>
                </a:lnTo>
                <a:lnTo>
                  <a:pt x="14" y="80"/>
                </a:lnTo>
                <a:lnTo>
                  <a:pt x="14" y="80"/>
                </a:lnTo>
                <a:lnTo>
                  <a:pt x="14" y="80"/>
                </a:lnTo>
                <a:lnTo>
                  <a:pt x="14" y="79"/>
                </a:lnTo>
                <a:lnTo>
                  <a:pt x="14" y="79"/>
                </a:lnTo>
                <a:lnTo>
                  <a:pt x="14" y="77"/>
                </a:lnTo>
                <a:lnTo>
                  <a:pt x="14" y="77"/>
                </a:lnTo>
                <a:lnTo>
                  <a:pt x="12" y="74"/>
                </a:lnTo>
                <a:lnTo>
                  <a:pt x="12" y="74"/>
                </a:lnTo>
                <a:lnTo>
                  <a:pt x="12" y="74"/>
                </a:lnTo>
                <a:lnTo>
                  <a:pt x="10" y="74"/>
                </a:lnTo>
                <a:lnTo>
                  <a:pt x="10" y="74"/>
                </a:lnTo>
                <a:lnTo>
                  <a:pt x="10" y="74"/>
                </a:lnTo>
                <a:lnTo>
                  <a:pt x="10" y="74"/>
                </a:lnTo>
                <a:lnTo>
                  <a:pt x="9" y="72"/>
                </a:lnTo>
                <a:lnTo>
                  <a:pt x="9" y="72"/>
                </a:lnTo>
                <a:lnTo>
                  <a:pt x="9" y="70"/>
                </a:lnTo>
                <a:lnTo>
                  <a:pt x="7" y="70"/>
                </a:lnTo>
                <a:lnTo>
                  <a:pt x="7" y="70"/>
                </a:lnTo>
                <a:lnTo>
                  <a:pt x="5" y="69"/>
                </a:lnTo>
                <a:lnTo>
                  <a:pt x="5" y="67"/>
                </a:lnTo>
                <a:lnTo>
                  <a:pt x="4" y="64"/>
                </a:lnTo>
                <a:lnTo>
                  <a:pt x="2" y="60"/>
                </a:lnTo>
                <a:lnTo>
                  <a:pt x="2" y="59"/>
                </a:lnTo>
                <a:lnTo>
                  <a:pt x="0" y="59"/>
                </a:lnTo>
                <a:lnTo>
                  <a:pt x="0" y="57"/>
                </a:lnTo>
                <a:lnTo>
                  <a:pt x="0" y="55"/>
                </a:lnTo>
                <a:lnTo>
                  <a:pt x="0" y="54"/>
                </a:lnTo>
                <a:lnTo>
                  <a:pt x="0" y="54"/>
                </a:lnTo>
                <a:lnTo>
                  <a:pt x="0" y="52"/>
                </a:lnTo>
                <a:lnTo>
                  <a:pt x="0" y="52"/>
                </a:lnTo>
                <a:lnTo>
                  <a:pt x="0" y="50"/>
                </a:lnTo>
                <a:lnTo>
                  <a:pt x="2" y="50"/>
                </a:lnTo>
                <a:lnTo>
                  <a:pt x="2" y="50"/>
                </a:lnTo>
                <a:lnTo>
                  <a:pt x="4" y="50"/>
                </a:lnTo>
                <a:lnTo>
                  <a:pt x="5" y="52"/>
                </a:lnTo>
                <a:lnTo>
                  <a:pt x="5" y="52"/>
                </a:lnTo>
                <a:lnTo>
                  <a:pt x="7" y="52"/>
                </a:lnTo>
                <a:lnTo>
                  <a:pt x="9" y="52"/>
                </a:lnTo>
                <a:lnTo>
                  <a:pt x="10" y="50"/>
                </a:lnTo>
                <a:lnTo>
                  <a:pt x="10" y="50"/>
                </a:lnTo>
                <a:lnTo>
                  <a:pt x="10" y="49"/>
                </a:lnTo>
                <a:lnTo>
                  <a:pt x="12" y="50"/>
                </a:lnTo>
                <a:lnTo>
                  <a:pt x="12" y="50"/>
                </a:lnTo>
                <a:lnTo>
                  <a:pt x="14" y="52"/>
                </a:lnTo>
                <a:lnTo>
                  <a:pt x="27" y="52"/>
                </a:lnTo>
                <a:lnTo>
                  <a:pt x="27" y="52"/>
                </a:lnTo>
                <a:lnTo>
                  <a:pt x="27" y="52"/>
                </a:lnTo>
                <a:lnTo>
                  <a:pt x="27" y="50"/>
                </a:lnTo>
                <a:lnTo>
                  <a:pt x="27" y="50"/>
                </a:lnTo>
                <a:lnTo>
                  <a:pt x="29" y="47"/>
                </a:lnTo>
                <a:lnTo>
                  <a:pt x="29" y="47"/>
                </a:lnTo>
                <a:lnTo>
                  <a:pt x="29" y="47"/>
                </a:lnTo>
                <a:lnTo>
                  <a:pt x="29" y="45"/>
                </a:lnTo>
                <a:lnTo>
                  <a:pt x="29" y="43"/>
                </a:lnTo>
                <a:lnTo>
                  <a:pt x="29" y="42"/>
                </a:lnTo>
                <a:lnTo>
                  <a:pt x="29" y="42"/>
                </a:lnTo>
                <a:lnTo>
                  <a:pt x="29" y="40"/>
                </a:lnTo>
                <a:lnTo>
                  <a:pt x="29" y="40"/>
                </a:lnTo>
                <a:lnTo>
                  <a:pt x="29" y="38"/>
                </a:lnTo>
                <a:lnTo>
                  <a:pt x="29" y="38"/>
                </a:lnTo>
                <a:lnTo>
                  <a:pt x="29" y="37"/>
                </a:lnTo>
                <a:lnTo>
                  <a:pt x="29" y="37"/>
                </a:lnTo>
                <a:lnTo>
                  <a:pt x="29" y="35"/>
                </a:lnTo>
                <a:lnTo>
                  <a:pt x="29" y="35"/>
                </a:lnTo>
                <a:lnTo>
                  <a:pt x="29" y="33"/>
                </a:lnTo>
                <a:lnTo>
                  <a:pt x="29" y="32"/>
                </a:lnTo>
                <a:lnTo>
                  <a:pt x="29" y="32"/>
                </a:lnTo>
                <a:lnTo>
                  <a:pt x="29" y="30"/>
                </a:lnTo>
                <a:lnTo>
                  <a:pt x="29" y="27"/>
                </a:lnTo>
                <a:lnTo>
                  <a:pt x="31" y="27"/>
                </a:lnTo>
                <a:lnTo>
                  <a:pt x="31" y="25"/>
                </a:lnTo>
                <a:lnTo>
                  <a:pt x="31" y="25"/>
                </a:lnTo>
                <a:lnTo>
                  <a:pt x="31" y="25"/>
                </a:lnTo>
                <a:lnTo>
                  <a:pt x="31" y="25"/>
                </a:lnTo>
                <a:lnTo>
                  <a:pt x="32" y="25"/>
                </a:lnTo>
                <a:lnTo>
                  <a:pt x="32" y="25"/>
                </a:lnTo>
                <a:lnTo>
                  <a:pt x="34" y="27"/>
                </a:lnTo>
                <a:lnTo>
                  <a:pt x="36" y="27"/>
                </a:lnTo>
                <a:lnTo>
                  <a:pt x="36" y="27"/>
                </a:lnTo>
                <a:lnTo>
                  <a:pt x="36" y="27"/>
                </a:lnTo>
                <a:lnTo>
                  <a:pt x="36" y="27"/>
                </a:lnTo>
                <a:lnTo>
                  <a:pt x="37" y="27"/>
                </a:lnTo>
                <a:lnTo>
                  <a:pt x="37" y="25"/>
                </a:lnTo>
                <a:lnTo>
                  <a:pt x="36" y="23"/>
                </a:lnTo>
                <a:lnTo>
                  <a:pt x="36" y="23"/>
                </a:lnTo>
                <a:lnTo>
                  <a:pt x="36" y="22"/>
                </a:lnTo>
                <a:lnTo>
                  <a:pt x="36" y="22"/>
                </a:lnTo>
                <a:lnTo>
                  <a:pt x="37" y="20"/>
                </a:lnTo>
                <a:lnTo>
                  <a:pt x="39" y="17"/>
                </a:lnTo>
                <a:lnTo>
                  <a:pt x="39" y="17"/>
                </a:lnTo>
                <a:lnTo>
                  <a:pt x="39" y="17"/>
                </a:lnTo>
                <a:lnTo>
                  <a:pt x="41" y="15"/>
                </a:lnTo>
                <a:lnTo>
                  <a:pt x="42" y="15"/>
                </a:lnTo>
                <a:lnTo>
                  <a:pt x="44" y="13"/>
                </a:lnTo>
                <a:lnTo>
                  <a:pt x="44" y="13"/>
                </a:lnTo>
                <a:lnTo>
                  <a:pt x="44" y="13"/>
                </a:lnTo>
                <a:lnTo>
                  <a:pt x="44" y="12"/>
                </a:lnTo>
                <a:lnTo>
                  <a:pt x="44" y="10"/>
                </a:lnTo>
                <a:lnTo>
                  <a:pt x="44" y="8"/>
                </a:lnTo>
                <a:lnTo>
                  <a:pt x="44" y="6"/>
                </a:lnTo>
                <a:lnTo>
                  <a:pt x="44" y="6"/>
                </a:lnTo>
                <a:lnTo>
                  <a:pt x="44" y="5"/>
                </a:lnTo>
                <a:lnTo>
                  <a:pt x="44" y="5"/>
                </a:lnTo>
                <a:lnTo>
                  <a:pt x="44" y="5"/>
                </a:lnTo>
                <a:lnTo>
                  <a:pt x="44" y="3"/>
                </a:lnTo>
                <a:lnTo>
                  <a:pt x="46" y="0"/>
                </a:lnTo>
                <a:lnTo>
                  <a:pt x="56" y="12"/>
                </a:lnTo>
                <a:lnTo>
                  <a:pt x="63" y="15"/>
                </a:lnTo>
                <a:lnTo>
                  <a:pt x="64" y="17"/>
                </a:lnTo>
                <a:lnTo>
                  <a:pt x="64" y="17"/>
                </a:lnTo>
                <a:lnTo>
                  <a:pt x="64" y="17"/>
                </a:lnTo>
                <a:lnTo>
                  <a:pt x="64" y="18"/>
                </a:lnTo>
                <a:lnTo>
                  <a:pt x="64" y="18"/>
                </a:lnTo>
                <a:lnTo>
                  <a:pt x="64" y="20"/>
                </a:lnTo>
                <a:lnTo>
                  <a:pt x="64" y="20"/>
                </a:lnTo>
                <a:lnTo>
                  <a:pt x="63" y="23"/>
                </a:lnTo>
                <a:lnTo>
                  <a:pt x="63" y="23"/>
                </a:lnTo>
                <a:lnTo>
                  <a:pt x="63" y="25"/>
                </a:lnTo>
                <a:lnTo>
                  <a:pt x="63" y="25"/>
                </a:lnTo>
                <a:lnTo>
                  <a:pt x="63" y="25"/>
                </a:lnTo>
                <a:lnTo>
                  <a:pt x="64" y="2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1" name="Freeform 124">
            <a:extLst>
              <a:ext uri="{FF2B5EF4-FFF2-40B4-BE49-F238E27FC236}">
                <a16:creationId xmlns:a16="http://schemas.microsoft.com/office/drawing/2014/main" id="{D438C365-1980-43B5-A632-3E9C971D7121}"/>
              </a:ext>
            </a:extLst>
          </p:cNvPr>
          <p:cNvSpPr>
            <a:spLocks/>
          </p:cNvSpPr>
          <p:nvPr/>
        </p:nvSpPr>
        <p:spPr bwMode="auto">
          <a:xfrm>
            <a:off x="7303871" y="3888402"/>
            <a:ext cx="952979" cy="1613403"/>
          </a:xfrm>
          <a:custGeom>
            <a:avLst/>
            <a:gdLst>
              <a:gd name="T0" fmla="*/ 74 w 987"/>
              <a:gd name="T1" fmla="*/ 57 h 1671"/>
              <a:gd name="T2" fmla="*/ 113 w 987"/>
              <a:gd name="T3" fmla="*/ 112 h 1671"/>
              <a:gd name="T4" fmla="*/ 136 w 987"/>
              <a:gd name="T5" fmla="*/ 117 h 1671"/>
              <a:gd name="T6" fmla="*/ 162 w 987"/>
              <a:gd name="T7" fmla="*/ 65 h 1671"/>
              <a:gd name="T8" fmla="*/ 294 w 987"/>
              <a:gd name="T9" fmla="*/ 123 h 1671"/>
              <a:gd name="T10" fmla="*/ 410 w 987"/>
              <a:gd name="T11" fmla="*/ 124 h 1671"/>
              <a:gd name="T12" fmla="*/ 313 w 987"/>
              <a:gd name="T13" fmla="*/ 255 h 1671"/>
              <a:gd name="T14" fmla="*/ 294 w 987"/>
              <a:gd name="T15" fmla="*/ 319 h 1671"/>
              <a:gd name="T16" fmla="*/ 331 w 987"/>
              <a:gd name="T17" fmla="*/ 371 h 1671"/>
              <a:gd name="T18" fmla="*/ 347 w 987"/>
              <a:gd name="T19" fmla="*/ 410 h 1671"/>
              <a:gd name="T20" fmla="*/ 377 w 987"/>
              <a:gd name="T21" fmla="*/ 434 h 1671"/>
              <a:gd name="T22" fmla="*/ 409 w 987"/>
              <a:gd name="T23" fmla="*/ 460 h 1671"/>
              <a:gd name="T24" fmla="*/ 451 w 987"/>
              <a:gd name="T25" fmla="*/ 487 h 1671"/>
              <a:gd name="T26" fmla="*/ 434 w 987"/>
              <a:gd name="T27" fmla="*/ 565 h 1671"/>
              <a:gd name="T28" fmla="*/ 384 w 987"/>
              <a:gd name="T29" fmla="*/ 654 h 1671"/>
              <a:gd name="T30" fmla="*/ 390 w 987"/>
              <a:gd name="T31" fmla="*/ 748 h 1671"/>
              <a:gd name="T32" fmla="*/ 417 w 987"/>
              <a:gd name="T33" fmla="*/ 810 h 1671"/>
              <a:gd name="T34" fmla="*/ 474 w 987"/>
              <a:gd name="T35" fmla="*/ 790 h 1671"/>
              <a:gd name="T36" fmla="*/ 510 w 987"/>
              <a:gd name="T37" fmla="*/ 770 h 1671"/>
              <a:gd name="T38" fmla="*/ 553 w 987"/>
              <a:gd name="T39" fmla="*/ 802 h 1671"/>
              <a:gd name="T40" fmla="*/ 619 w 987"/>
              <a:gd name="T41" fmla="*/ 817 h 1671"/>
              <a:gd name="T42" fmla="*/ 602 w 987"/>
              <a:gd name="T43" fmla="*/ 881 h 1671"/>
              <a:gd name="T44" fmla="*/ 632 w 987"/>
              <a:gd name="T45" fmla="*/ 938 h 1671"/>
              <a:gd name="T46" fmla="*/ 686 w 987"/>
              <a:gd name="T47" fmla="*/ 940 h 1671"/>
              <a:gd name="T48" fmla="*/ 763 w 987"/>
              <a:gd name="T49" fmla="*/ 914 h 1671"/>
              <a:gd name="T50" fmla="*/ 841 w 987"/>
              <a:gd name="T51" fmla="*/ 878 h 1671"/>
              <a:gd name="T52" fmla="*/ 923 w 987"/>
              <a:gd name="T53" fmla="*/ 908 h 1671"/>
              <a:gd name="T54" fmla="*/ 984 w 987"/>
              <a:gd name="T55" fmla="*/ 926 h 1671"/>
              <a:gd name="T56" fmla="*/ 985 w 987"/>
              <a:gd name="T57" fmla="*/ 985 h 1671"/>
              <a:gd name="T58" fmla="*/ 925 w 987"/>
              <a:gd name="T59" fmla="*/ 1059 h 1671"/>
              <a:gd name="T60" fmla="*/ 908 w 987"/>
              <a:gd name="T61" fmla="*/ 1106 h 1671"/>
              <a:gd name="T62" fmla="*/ 883 w 987"/>
              <a:gd name="T63" fmla="*/ 1106 h 1671"/>
              <a:gd name="T64" fmla="*/ 839 w 987"/>
              <a:gd name="T65" fmla="*/ 1091 h 1671"/>
              <a:gd name="T66" fmla="*/ 743 w 987"/>
              <a:gd name="T67" fmla="*/ 1192 h 1671"/>
              <a:gd name="T68" fmla="*/ 750 w 987"/>
              <a:gd name="T69" fmla="*/ 1258 h 1671"/>
              <a:gd name="T70" fmla="*/ 715 w 987"/>
              <a:gd name="T71" fmla="*/ 1320 h 1671"/>
              <a:gd name="T72" fmla="*/ 711 w 987"/>
              <a:gd name="T73" fmla="*/ 1377 h 1671"/>
              <a:gd name="T74" fmla="*/ 679 w 987"/>
              <a:gd name="T75" fmla="*/ 1412 h 1671"/>
              <a:gd name="T76" fmla="*/ 674 w 987"/>
              <a:gd name="T77" fmla="*/ 1453 h 1671"/>
              <a:gd name="T78" fmla="*/ 705 w 987"/>
              <a:gd name="T79" fmla="*/ 1506 h 1671"/>
              <a:gd name="T80" fmla="*/ 673 w 987"/>
              <a:gd name="T81" fmla="*/ 1511 h 1671"/>
              <a:gd name="T82" fmla="*/ 612 w 987"/>
              <a:gd name="T83" fmla="*/ 1523 h 1671"/>
              <a:gd name="T84" fmla="*/ 585 w 987"/>
              <a:gd name="T85" fmla="*/ 1572 h 1671"/>
              <a:gd name="T86" fmla="*/ 528 w 987"/>
              <a:gd name="T87" fmla="*/ 1648 h 1671"/>
              <a:gd name="T88" fmla="*/ 444 w 987"/>
              <a:gd name="T89" fmla="*/ 1663 h 1671"/>
              <a:gd name="T90" fmla="*/ 452 w 987"/>
              <a:gd name="T91" fmla="*/ 1540 h 1671"/>
              <a:gd name="T92" fmla="*/ 300 w 987"/>
              <a:gd name="T93" fmla="*/ 1353 h 1671"/>
              <a:gd name="T94" fmla="*/ 315 w 987"/>
              <a:gd name="T95" fmla="*/ 1278 h 1671"/>
              <a:gd name="T96" fmla="*/ 278 w 987"/>
              <a:gd name="T97" fmla="*/ 1234 h 1671"/>
              <a:gd name="T98" fmla="*/ 305 w 987"/>
              <a:gd name="T99" fmla="*/ 1145 h 1671"/>
              <a:gd name="T100" fmla="*/ 286 w 987"/>
              <a:gd name="T101" fmla="*/ 982 h 1671"/>
              <a:gd name="T102" fmla="*/ 145 w 987"/>
              <a:gd name="T103" fmla="*/ 763 h 1671"/>
              <a:gd name="T104" fmla="*/ 111 w 987"/>
              <a:gd name="T105" fmla="*/ 651 h 1671"/>
              <a:gd name="T106" fmla="*/ 143 w 987"/>
              <a:gd name="T107" fmla="*/ 583 h 1671"/>
              <a:gd name="T108" fmla="*/ 138 w 987"/>
              <a:gd name="T109" fmla="*/ 519 h 1671"/>
              <a:gd name="T110" fmla="*/ 168 w 987"/>
              <a:gd name="T111" fmla="*/ 449 h 1671"/>
              <a:gd name="T112" fmla="*/ 126 w 987"/>
              <a:gd name="T113" fmla="*/ 395 h 1671"/>
              <a:gd name="T114" fmla="*/ 110 w 987"/>
              <a:gd name="T115" fmla="*/ 338 h 1671"/>
              <a:gd name="T116" fmla="*/ 59 w 987"/>
              <a:gd name="T117" fmla="*/ 260 h 1671"/>
              <a:gd name="T118" fmla="*/ 51 w 987"/>
              <a:gd name="T119" fmla="*/ 178 h 1671"/>
              <a:gd name="T120" fmla="*/ 26 w 987"/>
              <a:gd name="T121" fmla="*/ 99 h 1671"/>
              <a:gd name="T122" fmla="*/ 5 w 987"/>
              <a:gd name="T123" fmla="*/ 52 h 1671"/>
              <a:gd name="T124" fmla="*/ 44 w 987"/>
              <a:gd name="T125" fmla="*/ 5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7" h="1671">
                <a:moveTo>
                  <a:pt x="64" y="25"/>
                </a:moveTo>
                <a:lnTo>
                  <a:pt x="66" y="25"/>
                </a:lnTo>
                <a:lnTo>
                  <a:pt x="66" y="27"/>
                </a:lnTo>
                <a:lnTo>
                  <a:pt x="68" y="27"/>
                </a:lnTo>
                <a:lnTo>
                  <a:pt x="68" y="28"/>
                </a:lnTo>
                <a:lnTo>
                  <a:pt x="68" y="28"/>
                </a:lnTo>
                <a:lnTo>
                  <a:pt x="69" y="30"/>
                </a:lnTo>
                <a:lnTo>
                  <a:pt x="71" y="33"/>
                </a:lnTo>
                <a:lnTo>
                  <a:pt x="71" y="35"/>
                </a:lnTo>
                <a:lnTo>
                  <a:pt x="71" y="35"/>
                </a:lnTo>
                <a:lnTo>
                  <a:pt x="71" y="37"/>
                </a:lnTo>
                <a:lnTo>
                  <a:pt x="69" y="37"/>
                </a:lnTo>
                <a:lnTo>
                  <a:pt x="69" y="38"/>
                </a:lnTo>
                <a:lnTo>
                  <a:pt x="69" y="38"/>
                </a:lnTo>
                <a:lnTo>
                  <a:pt x="68" y="38"/>
                </a:lnTo>
                <a:lnTo>
                  <a:pt x="68" y="40"/>
                </a:lnTo>
                <a:lnTo>
                  <a:pt x="68" y="40"/>
                </a:lnTo>
                <a:lnTo>
                  <a:pt x="66" y="40"/>
                </a:lnTo>
                <a:lnTo>
                  <a:pt x="66" y="42"/>
                </a:lnTo>
                <a:lnTo>
                  <a:pt x="64" y="42"/>
                </a:lnTo>
                <a:lnTo>
                  <a:pt x="64" y="42"/>
                </a:lnTo>
                <a:lnTo>
                  <a:pt x="63" y="42"/>
                </a:lnTo>
                <a:lnTo>
                  <a:pt x="64" y="42"/>
                </a:lnTo>
                <a:lnTo>
                  <a:pt x="64" y="43"/>
                </a:lnTo>
                <a:lnTo>
                  <a:pt x="64" y="43"/>
                </a:lnTo>
                <a:lnTo>
                  <a:pt x="64" y="43"/>
                </a:lnTo>
                <a:lnTo>
                  <a:pt x="63" y="43"/>
                </a:lnTo>
                <a:lnTo>
                  <a:pt x="61" y="43"/>
                </a:lnTo>
                <a:lnTo>
                  <a:pt x="61" y="43"/>
                </a:lnTo>
                <a:lnTo>
                  <a:pt x="61" y="43"/>
                </a:lnTo>
                <a:lnTo>
                  <a:pt x="61" y="45"/>
                </a:lnTo>
                <a:lnTo>
                  <a:pt x="61" y="47"/>
                </a:lnTo>
                <a:lnTo>
                  <a:pt x="61" y="47"/>
                </a:lnTo>
                <a:lnTo>
                  <a:pt x="61" y="49"/>
                </a:lnTo>
                <a:lnTo>
                  <a:pt x="61" y="49"/>
                </a:lnTo>
                <a:lnTo>
                  <a:pt x="61" y="49"/>
                </a:lnTo>
                <a:lnTo>
                  <a:pt x="61" y="50"/>
                </a:lnTo>
                <a:lnTo>
                  <a:pt x="61" y="50"/>
                </a:lnTo>
                <a:lnTo>
                  <a:pt x="61" y="52"/>
                </a:lnTo>
                <a:lnTo>
                  <a:pt x="63" y="52"/>
                </a:lnTo>
                <a:lnTo>
                  <a:pt x="63" y="52"/>
                </a:lnTo>
                <a:lnTo>
                  <a:pt x="63" y="50"/>
                </a:lnTo>
                <a:lnTo>
                  <a:pt x="63" y="50"/>
                </a:lnTo>
                <a:lnTo>
                  <a:pt x="64" y="50"/>
                </a:lnTo>
                <a:lnTo>
                  <a:pt x="64" y="50"/>
                </a:lnTo>
                <a:lnTo>
                  <a:pt x="64" y="50"/>
                </a:lnTo>
                <a:lnTo>
                  <a:pt x="64" y="50"/>
                </a:lnTo>
                <a:lnTo>
                  <a:pt x="66" y="50"/>
                </a:lnTo>
                <a:lnTo>
                  <a:pt x="66" y="50"/>
                </a:lnTo>
                <a:lnTo>
                  <a:pt x="66" y="50"/>
                </a:lnTo>
                <a:lnTo>
                  <a:pt x="66" y="50"/>
                </a:lnTo>
                <a:lnTo>
                  <a:pt x="66" y="49"/>
                </a:lnTo>
                <a:lnTo>
                  <a:pt x="69" y="50"/>
                </a:lnTo>
                <a:lnTo>
                  <a:pt x="69" y="49"/>
                </a:lnTo>
                <a:lnTo>
                  <a:pt x="71" y="50"/>
                </a:lnTo>
                <a:lnTo>
                  <a:pt x="71" y="50"/>
                </a:lnTo>
                <a:lnTo>
                  <a:pt x="71" y="50"/>
                </a:lnTo>
                <a:lnTo>
                  <a:pt x="71" y="54"/>
                </a:lnTo>
                <a:lnTo>
                  <a:pt x="71" y="54"/>
                </a:lnTo>
                <a:lnTo>
                  <a:pt x="71" y="54"/>
                </a:lnTo>
                <a:lnTo>
                  <a:pt x="71" y="55"/>
                </a:lnTo>
                <a:lnTo>
                  <a:pt x="71" y="55"/>
                </a:lnTo>
                <a:lnTo>
                  <a:pt x="71" y="57"/>
                </a:lnTo>
                <a:lnTo>
                  <a:pt x="71" y="57"/>
                </a:lnTo>
                <a:lnTo>
                  <a:pt x="71" y="59"/>
                </a:lnTo>
                <a:lnTo>
                  <a:pt x="73" y="59"/>
                </a:lnTo>
                <a:lnTo>
                  <a:pt x="73" y="59"/>
                </a:lnTo>
                <a:lnTo>
                  <a:pt x="74" y="57"/>
                </a:lnTo>
                <a:lnTo>
                  <a:pt x="74" y="57"/>
                </a:lnTo>
                <a:lnTo>
                  <a:pt x="74" y="57"/>
                </a:lnTo>
                <a:lnTo>
                  <a:pt x="76" y="59"/>
                </a:lnTo>
                <a:lnTo>
                  <a:pt x="76" y="59"/>
                </a:lnTo>
                <a:lnTo>
                  <a:pt x="76" y="59"/>
                </a:lnTo>
                <a:lnTo>
                  <a:pt x="76" y="60"/>
                </a:lnTo>
                <a:lnTo>
                  <a:pt x="76" y="60"/>
                </a:lnTo>
                <a:lnTo>
                  <a:pt x="76" y="60"/>
                </a:lnTo>
                <a:lnTo>
                  <a:pt x="74" y="62"/>
                </a:lnTo>
                <a:lnTo>
                  <a:pt x="74" y="64"/>
                </a:lnTo>
                <a:lnTo>
                  <a:pt x="74" y="64"/>
                </a:lnTo>
                <a:lnTo>
                  <a:pt x="74" y="65"/>
                </a:lnTo>
                <a:lnTo>
                  <a:pt x="74" y="65"/>
                </a:lnTo>
                <a:lnTo>
                  <a:pt x="76" y="67"/>
                </a:lnTo>
                <a:lnTo>
                  <a:pt x="76" y="67"/>
                </a:lnTo>
                <a:lnTo>
                  <a:pt x="78" y="69"/>
                </a:lnTo>
                <a:lnTo>
                  <a:pt x="78" y="69"/>
                </a:lnTo>
                <a:lnTo>
                  <a:pt x="79" y="69"/>
                </a:lnTo>
                <a:lnTo>
                  <a:pt x="81" y="69"/>
                </a:lnTo>
                <a:lnTo>
                  <a:pt x="81" y="69"/>
                </a:lnTo>
                <a:lnTo>
                  <a:pt x="81" y="70"/>
                </a:lnTo>
                <a:lnTo>
                  <a:pt x="83" y="70"/>
                </a:lnTo>
                <a:lnTo>
                  <a:pt x="83" y="72"/>
                </a:lnTo>
                <a:lnTo>
                  <a:pt x="84" y="74"/>
                </a:lnTo>
                <a:lnTo>
                  <a:pt x="84" y="75"/>
                </a:lnTo>
                <a:lnTo>
                  <a:pt x="84" y="75"/>
                </a:lnTo>
                <a:lnTo>
                  <a:pt x="84" y="77"/>
                </a:lnTo>
                <a:lnTo>
                  <a:pt x="84" y="77"/>
                </a:lnTo>
                <a:lnTo>
                  <a:pt x="84" y="79"/>
                </a:lnTo>
                <a:lnTo>
                  <a:pt x="86" y="80"/>
                </a:lnTo>
                <a:lnTo>
                  <a:pt x="86" y="82"/>
                </a:lnTo>
                <a:lnTo>
                  <a:pt x="86" y="84"/>
                </a:lnTo>
                <a:lnTo>
                  <a:pt x="86" y="84"/>
                </a:lnTo>
                <a:lnTo>
                  <a:pt x="86" y="86"/>
                </a:lnTo>
                <a:lnTo>
                  <a:pt x="86" y="89"/>
                </a:lnTo>
                <a:lnTo>
                  <a:pt x="86" y="89"/>
                </a:lnTo>
                <a:lnTo>
                  <a:pt x="86" y="91"/>
                </a:lnTo>
                <a:lnTo>
                  <a:pt x="86" y="91"/>
                </a:lnTo>
                <a:lnTo>
                  <a:pt x="86" y="92"/>
                </a:lnTo>
                <a:lnTo>
                  <a:pt x="86" y="92"/>
                </a:lnTo>
                <a:lnTo>
                  <a:pt x="88" y="92"/>
                </a:lnTo>
                <a:lnTo>
                  <a:pt x="88" y="92"/>
                </a:lnTo>
                <a:lnTo>
                  <a:pt x="89" y="91"/>
                </a:lnTo>
                <a:lnTo>
                  <a:pt x="89" y="91"/>
                </a:lnTo>
                <a:lnTo>
                  <a:pt x="91" y="91"/>
                </a:lnTo>
                <a:lnTo>
                  <a:pt x="94" y="92"/>
                </a:lnTo>
                <a:lnTo>
                  <a:pt x="94" y="91"/>
                </a:lnTo>
                <a:lnTo>
                  <a:pt x="96" y="91"/>
                </a:lnTo>
                <a:lnTo>
                  <a:pt x="98" y="92"/>
                </a:lnTo>
                <a:lnTo>
                  <a:pt x="100" y="92"/>
                </a:lnTo>
                <a:lnTo>
                  <a:pt x="103" y="96"/>
                </a:lnTo>
                <a:lnTo>
                  <a:pt x="103" y="97"/>
                </a:lnTo>
                <a:lnTo>
                  <a:pt x="105" y="101"/>
                </a:lnTo>
                <a:lnTo>
                  <a:pt x="105" y="101"/>
                </a:lnTo>
                <a:lnTo>
                  <a:pt x="105" y="102"/>
                </a:lnTo>
                <a:lnTo>
                  <a:pt x="105" y="104"/>
                </a:lnTo>
                <a:lnTo>
                  <a:pt x="106" y="106"/>
                </a:lnTo>
                <a:lnTo>
                  <a:pt x="106" y="106"/>
                </a:lnTo>
                <a:lnTo>
                  <a:pt x="106" y="106"/>
                </a:lnTo>
                <a:lnTo>
                  <a:pt x="111" y="107"/>
                </a:lnTo>
                <a:lnTo>
                  <a:pt x="113" y="109"/>
                </a:lnTo>
                <a:lnTo>
                  <a:pt x="113" y="109"/>
                </a:lnTo>
                <a:lnTo>
                  <a:pt x="113" y="109"/>
                </a:lnTo>
                <a:lnTo>
                  <a:pt x="113" y="109"/>
                </a:lnTo>
                <a:lnTo>
                  <a:pt x="113" y="111"/>
                </a:lnTo>
                <a:lnTo>
                  <a:pt x="113" y="111"/>
                </a:lnTo>
                <a:lnTo>
                  <a:pt x="113" y="112"/>
                </a:lnTo>
                <a:lnTo>
                  <a:pt x="113" y="112"/>
                </a:lnTo>
                <a:lnTo>
                  <a:pt x="113" y="112"/>
                </a:lnTo>
                <a:lnTo>
                  <a:pt x="113" y="114"/>
                </a:lnTo>
                <a:lnTo>
                  <a:pt x="113" y="114"/>
                </a:lnTo>
                <a:lnTo>
                  <a:pt x="111" y="114"/>
                </a:lnTo>
                <a:lnTo>
                  <a:pt x="111" y="114"/>
                </a:lnTo>
                <a:lnTo>
                  <a:pt x="111" y="114"/>
                </a:lnTo>
                <a:lnTo>
                  <a:pt x="111" y="116"/>
                </a:lnTo>
                <a:lnTo>
                  <a:pt x="111" y="116"/>
                </a:lnTo>
                <a:lnTo>
                  <a:pt x="111" y="116"/>
                </a:lnTo>
                <a:lnTo>
                  <a:pt x="111" y="117"/>
                </a:lnTo>
                <a:lnTo>
                  <a:pt x="111" y="119"/>
                </a:lnTo>
                <a:lnTo>
                  <a:pt x="113" y="119"/>
                </a:lnTo>
                <a:lnTo>
                  <a:pt x="113" y="121"/>
                </a:lnTo>
                <a:lnTo>
                  <a:pt x="113" y="123"/>
                </a:lnTo>
                <a:lnTo>
                  <a:pt x="113" y="123"/>
                </a:lnTo>
                <a:lnTo>
                  <a:pt x="113" y="124"/>
                </a:lnTo>
                <a:lnTo>
                  <a:pt x="115" y="124"/>
                </a:lnTo>
                <a:lnTo>
                  <a:pt x="116" y="124"/>
                </a:lnTo>
                <a:lnTo>
                  <a:pt x="118" y="124"/>
                </a:lnTo>
                <a:lnTo>
                  <a:pt x="118" y="124"/>
                </a:lnTo>
                <a:lnTo>
                  <a:pt x="118" y="124"/>
                </a:lnTo>
                <a:lnTo>
                  <a:pt x="120" y="124"/>
                </a:lnTo>
                <a:lnTo>
                  <a:pt x="120" y="124"/>
                </a:lnTo>
                <a:lnTo>
                  <a:pt x="123" y="129"/>
                </a:lnTo>
                <a:lnTo>
                  <a:pt x="123" y="129"/>
                </a:lnTo>
                <a:lnTo>
                  <a:pt x="123" y="129"/>
                </a:lnTo>
                <a:lnTo>
                  <a:pt x="123" y="131"/>
                </a:lnTo>
                <a:lnTo>
                  <a:pt x="123" y="134"/>
                </a:lnTo>
                <a:lnTo>
                  <a:pt x="123" y="134"/>
                </a:lnTo>
                <a:lnTo>
                  <a:pt x="123" y="134"/>
                </a:lnTo>
                <a:lnTo>
                  <a:pt x="123" y="136"/>
                </a:lnTo>
                <a:lnTo>
                  <a:pt x="123" y="136"/>
                </a:lnTo>
                <a:lnTo>
                  <a:pt x="123" y="136"/>
                </a:lnTo>
                <a:lnTo>
                  <a:pt x="123" y="138"/>
                </a:lnTo>
                <a:lnTo>
                  <a:pt x="125" y="138"/>
                </a:lnTo>
                <a:lnTo>
                  <a:pt x="126" y="139"/>
                </a:lnTo>
                <a:lnTo>
                  <a:pt x="130" y="139"/>
                </a:lnTo>
                <a:lnTo>
                  <a:pt x="130" y="139"/>
                </a:lnTo>
                <a:lnTo>
                  <a:pt x="130" y="139"/>
                </a:lnTo>
                <a:lnTo>
                  <a:pt x="130" y="139"/>
                </a:lnTo>
                <a:lnTo>
                  <a:pt x="131" y="138"/>
                </a:lnTo>
                <a:lnTo>
                  <a:pt x="133" y="138"/>
                </a:lnTo>
                <a:lnTo>
                  <a:pt x="133" y="138"/>
                </a:lnTo>
                <a:lnTo>
                  <a:pt x="133" y="136"/>
                </a:lnTo>
                <a:lnTo>
                  <a:pt x="133" y="136"/>
                </a:lnTo>
                <a:lnTo>
                  <a:pt x="135" y="134"/>
                </a:lnTo>
                <a:lnTo>
                  <a:pt x="138" y="133"/>
                </a:lnTo>
                <a:lnTo>
                  <a:pt x="138" y="133"/>
                </a:lnTo>
                <a:lnTo>
                  <a:pt x="138" y="133"/>
                </a:lnTo>
                <a:lnTo>
                  <a:pt x="138" y="131"/>
                </a:lnTo>
                <a:lnTo>
                  <a:pt x="138" y="129"/>
                </a:lnTo>
                <a:lnTo>
                  <a:pt x="138" y="129"/>
                </a:lnTo>
                <a:lnTo>
                  <a:pt x="142" y="128"/>
                </a:lnTo>
                <a:lnTo>
                  <a:pt x="142" y="128"/>
                </a:lnTo>
                <a:lnTo>
                  <a:pt x="143" y="126"/>
                </a:lnTo>
                <a:lnTo>
                  <a:pt x="143" y="126"/>
                </a:lnTo>
                <a:lnTo>
                  <a:pt x="142" y="124"/>
                </a:lnTo>
                <a:lnTo>
                  <a:pt x="142" y="124"/>
                </a:lnTo>
                <a:lnTo>
                  <a:pt x="136" y="124"/>
                </a:lnTo>
                <a:lnTo>
                  <a:pt x="135" y="124"/>
                </a:lnTo>
                <a:lnTo>
                  <a:pt x="135" y="123"/>
                </a:lnTo>
                <a:lnTo>
                  <a:pt x="135" y="123"/>
                </a:lnTo>
                <a:lnTo>
                  <a:pt x="135" y="121"/>
                </a:lnTo>
                <a:lnTo>
                  <a:pt x="135" y="121"/>
                </a:lnTo>
                <a:lnTo>
                  <a:pt x="135" y="121"/>
                </a:lnTo>
                <a:lnTo>
                  <a:pt x="135" y="119"/>
                </a:lnTo>
                <a:lnTo>
                  <a:pt x="135" y="117"/>
                </a:lnTo>
                <a:lnTo>
                  <a:pt x="136" y="117"/>
                </a:lnTo>
                <a:lnTo>
                  <a:pt x="136" y="117"/>
                </a:lnTo>
                <a:lnTo>
                  <a:pt x="136" y="117"/>
                </a:lnTo>
                <a:lnTo>
                  <a:pt x="138" y="117"/>
                </a:lnTo>
                <a:lnTo>
                  <a:pt x="138" y="117"/>
                </a:lnTo>
                <a:lnTo>
                  <a:pt x="138" y="116"/>
                </a:lnTo>
                <a:lnTo>
                  <a:pt x="138" y="116"/>
                </a:lnTo>
                <a:lnTo>
                  <a:pt x="138" y="114"/>
                </a:lnTo>
                <a:lnTo>
                  <a:pt x="138" y="114"/>
                </a:lnTo>
                <a:lnTo>
                  <a:pt x="138" y="114"/>
                </a:lnTo>
                <a:lnTo>
                  <a:pt x="140" y="112"/>
                </a:lnTo>
                <a:lnTo>
                  <a:pt x="142" y="111"/>
                </a:lnTo>
                <a:lnTo>
                  <a:pt x="142" y="111"/>
                </a:lnTo>
                <a:lnTo>
                  <a:pt x="142" y="111"/>
                </a:lnTo>
                <a:lnTo>
                  <a:pt x="142" y="109"/>
                </a:lnTo>
                <a:lnTo>
                  <a:pt x="142" y="109"/>
                </a:lnTo>
                <a:lnTo>
                  <a:pt x="142" y="107"/>
                </a:lnTo>
                <a:lnTo>
                  <a:pt x="142" y="107"/>
                </a:lnTo>
                <a:lnTo>
                  <a:pt x="142" y="106"/>
                </a:lnTo>
                <a:lnTo>
                  <a:pt x="148" y="104"/>
                </a:lnTo>
                <a:lnTo>
                  <a:pt x="148" y="102"/>
                </a:lnTo>
                <a:lnTo>
                  <a:pt x="148" y="102"/>
                </a:lnTo>
                <a:lnTo>
                  <a:pt x="148" y="102"/>
                </a:lnTo>
                <a:lnTo>
                  <a:pt x="148" y="101"/>
                </a:lnTo>
                <a:lnTo>
                  <a:pt x="148" y="101"/>
                </a:lnTo>
                <a:lnTo>
                  <a:pt x="148" y="101"/>
                </a:lnTo>
                <a:lnTo>
                  <a:pt x="148" y="101"/>
                </a:lnTo>
                <a:lnTo>
                  <a:pt x="150" y="102"/>
                </a:lnTo>
                <a:lnTo>
                  <a:pt x="150" y="102"/>
                </a:lnTo>
                <a:lnTo>
                  <a:pt x="150" y="102"/>
                </a:lnTo>
                <a:lnTo>
                  <a:pt x="152" y="102"/>
                </a:lnTo>
                <a:lnTo>
                  <a:pt x="152" y="102"/>
                </a:lnTo>
                <a:lnTo>
                  <a:pt x="152" y="101"/>
                </a:lnTo>
                <a:lnTo>
                  <a:pt x="153" y="99"/>
                </a:lnTo>
                <a:lnTo>
                  <a:pt x="153" y="99"/>
                </a:lnTo>
                <a:lnTo>
                  <a:pt x="155" y="96"/>
                </a:lnTo>
                <a:lnTo>
                  <a:pt x="155" y="94"/>
                </a:lnTo>
                <a:lnTo>
                  <a:pt x="155" y="94"/>
                </a:lnTo>
                <a:lnTo>
                  <a:pt x="153" y="92"/>
                </a:lnTo>
                <a:lnTo>
                  <a:pt x="153" y="92"/>
                </a:lnTo>
                <a:lnTo>
                  <a:pt x="153" y="92"/>
                </a:lnTo>
                <a:lnTo>
                  <a:pt x="152" y="92"/>
                </a:lnTo>
                <a:lnTo>
                  <a:pt x="152" y="92"/>
                </a:lnTo>
                <a:lnTo>
                  <a:pt x="152" y="94"/>
                </a:lnTo>
                <a:lnTo>
                  <a:pt x="150" y="92"/>
                </a:lnTo>
                <a:lnTo>
                  <a:pt x="150" y="92"/>
                </a:lnTo>
                <a:lnTo>
                  <a:pt x="150" y="92"/>
                </a:lnTo>
                <a:lnTo>
                  <a:pt x="150" y="91"/>
                </a:lnTo>
                <a:lnTo>
                  <a:pt x="148" y="89"/>
                </a:lnTo>
                <a:lnTo>
                  <a:pt x="147" y="87"/>
                </a:lnTo>
                <a:lnTo>
                  <a:pt x="147" y="87"/>
                </a:lnTo>
                <a:lnTo>
                  <a:pt x="145" y="86"/>
                </a:lnTo>
                <a:lnTo>
                  <a:pt x="145" y="86"/>
                </a:lnTo>
                <a:lnTo>
                  <a:pt x="147" y="86"/>
                </a:lnTo>
                <a:lnTo>
                  <a:pt x="147" y="86"/>
                </a:lnTo>
                <a:lnTo>
                  <a:pt x="150" y="84"/>
                </a:lnTo>
                <a:lnTo>
                  <a:pt x="150" y="84"/>
                </a:lnTo>
                <a:lnTo>
                  <a:pt x="150" y="82"/>
                </a:lnTo>
                <a:lnTo>
                  <a:pt x="152" y="80"/>
                </a:lnTo>
                <a:lnTo>
                  <a:pt x="152" y="80"/>
                </a:lnTo>
                <a:lnTo>
                  <a:pt x="153" y="79"/>
                </a:lnTo>
                <a:lnTo>
                  <a:pt x="155" y="75"/>
                </a:lnTo>
                <a:lnTo>
                  <a:pt x="155" y="75"/>
                </a:lnTo>
                <a:lnTo>
                  <a:pt x="155" y="75"/>
                </a:lnTo>
                <a:lnTo>
                  <a:pt x="158" y="74"/>
                </a:lnTo>
                <a:lnTo>
                  <a:pt x="158" y="74"/>
                </a:lnTo>
                <a:lnTo>
                  <a:pt x="158" y="72"/>
                </a:lnTo>
                <a:lnTo>
                  <a:pt x="162" y="67"/>
                </a:lnTo>
                <a:lnTo>
                  <a:pt x="162" y="65"/>
                </a:lnTo>
                <a:lnTo>
                  <a:pt x="163" y="65"/>
                </a:lnTo>
                <a:lnTo>
                  <a:pt x="165" y="64"/>
                </a:lnTo>
                <a:lnTo>
                  <a:pt x="167" y="60"/>
                </a:lnTo>
                <a:lnTo>
                  <a:pt x="167" y="60"/>
                </a:lnTo>
                <a:lnTo>
                  <a:pt x="168" y="60"/>
                </a:lnTo>
                <a:lnTo>
                  <a:pt x="168" y="60"/>
                </a:lnTo>
                <a:lnTo>
                  <a:pt x="170" y="59"/>
                </a:lnTo>
                <a:lnTo>
                  <a:pt x="170" y="57"/>
                </a:lnTo>
                <a:lnTo>
                  <a:pt x="170" y="55"/>
                </a:lnTo>
                <a:lnTo>
                  <a:pt x="170" y="55"/>
                </a:lnTo>
                <a:lnTo>
                  <a:pt x="170" y="55"/>
                </a:lnTo>
                <a:lnTo>
                  <a:pt x="170" y="54"/>
                </a:lnTo>
                <a:lnTo>
                  <a:pt x="170" y="52"/>
                </a:lnTo>
                <a:lnTo>
                  <a:pt x="170" y="52"/>
                </a:lnTo>
                <a:lnTo>
                  <a:pt x="172" y="47"/>
                </a:lnTo>
                <a:lnTo>
                  <a:pt x="172" y="45"/>
                </a:lnTo>
                <a:lnTo>
                  <a:pt x="173" y="43"/>
                </a:lnTo>
                <a:lnTo>
                  <a:pt x="199" y="40"/>
                </a:lnTo>
                <a:lnTo>
                  <a:pt x="205" y="42"/>
                </a:lnTo>
                <a:lnTo>
                  <a:pt x="205" y="42"/>
                </a:lnTo>
                <a:lnTo>
                  <a:pt x="205" y="42"/>
                </a:lnTo>
                <a:lnTo>
                  <a:pt x="207" y="43"/>
                </a:lnTo>
                <a:lnTo>
                  <a:pt x="207" y="47"/>
                </a:lnTo>
                <a:lnTo>
                  <a:pt x="207" y="47"/>
                </a:lnTo>
                <a:lnTo>
                  <a:pt x="207" y="49"/>
                </a:lnTo>
                <a:lnTo>
                  <a:pt x="207" y="49"/>
                </a:lnTo>
                <a:lnTo>
                  <a:pt x="207" y="50"/>
                </a:lnTo>
                <a:lnTo>
                  <a:pt x="207" y="52"/>
                </a:lnTo>
                <a:lnTo>
                  <a:pt x="209" y="54"/>
                </a:lnTo>
                <a:lnTo>
                  <a:pt x="209" y="55"/>
                </a:lnTo>
                <a:lnTo>
                  <a:pt x="214" y="82"/>
                </a:lnTo>
                <a:lnTo>
                  <a:pt x="215" y="91"/>
                </a:lnTo>
                <a:lnTo>
                  <a:pt x="215" y="91"/>
                </a:lnTo>
                <a:lnTo>
                  <a:pt x="215" y="91"/>
                </a:lnTo>
                <a:lnTo>
                  <a:pt x="215" y="92"/>
                </a:lnTo>
                <a:lnTo>
                  <a:pt x="215" y="92"/>
                </a:lnTo>
                <a:lnTo>
                  <a:pt x="219" y="99"/>
                </a:lnTo>
                <a:lnTo>
                  <a:pt x="221" y="101"/>
                </a:lnTo>
                <a:lnTo>
                  <a:pt x="239" y="129"/>
                </a:lnTo>
                <a:lnTo>
                  <a:pt x="241" y="129"/>
                </a:lnTo>
                <a:lnTo>
                  <a:pt x="242" y="131"/>
                </a:lnTo>
                <a:lnTo>
                  <a:pt x="263" y="126"/>
                </a:lnTo>
                <a:lnTo>
                  <a:pt x="263" y="124"/>
                </a:lnTo>
                <a:lnTo>
                  <a:pt x="263" y="124"/>
                </a:lnTo>
                <a:lnTo>
                  <a:pt x="264" y="124"/>
                </a:lnTo>
                <a:lnTo>
                  <a:pt x="264" y="121"/>
                </a:lnTo>
                <a:lnTo>
                  <a:pt x="264" y="119"/>
                </a:lnTo>
                <a:lnTo>
                  <a:pt x="264" y="119"/>
                </a:lnTo>
                <a:lnTo>
                  <a:pt x="264" y="119"/>
                </a:lnTo>
                <a:lnTo>
                  <a:pt x="266" y="117"/>
                </a:lnTo>
                <a:lnTo>
                  <a:pt x="266" y="117"/>
                </a:lnTo>
                <a:lnTo>
                  <a:pt x="268" y="117"/>
                </a:lnTo>
                <a:lnTo>
                  <a:pt x="268" y="117"/>
                </a:lnTo>
                <a:lnTo>
                  <a:pt x="268" y="117"/>
                </a:lnTo>
                <a:lnTo>
                  <a:pt x="269" y="117"/>
                </a:lnTo>
                <a:lnTo>
                  <a:pt x="269" y="117"/>
                </a:lnTo>
                <a:lnTo>
                  <a:pt x="269" y="119"/>
                </a:lnTo>
                <a:lnTo>
                  <a:pt x="269" y="119"/>
                </a:lnTo>
                <a:lnTo>
                  <a:pt x="271" y="119"/>
                </a:lnTo>
                <a:lnTo>
                  <a:pt x="271" y="121"/>
                </a:lnTo>
                <a:lnTo>
                  <a:pt x="283" y="117"/>
                </a:lnTo>
                <a:lnTo>
                  <a:pt x="284" y="117"/>
                </a:lnTo>
                <a:lnTo>
                  <a:pt x="288" y="119"/>
                </a:lnTo>
                <a:lnTo>
                  <a:pt x="289" y="121"/>
                </a:lnTo>
                <a:lnTo>
                  <a:pt x="291" y="123"/>
                </a:lnTo>
                <a:lnTo>
                  <a:pt x="291" y="123"/>
                </a:lnTo>
                <a:lnTo>
                  <a:pt x="293" y="123"/>
                </a:lnTo>
                <a:lnTo>
                  <a:pt x="294" y="123"/>
                </a:lnTo>
                <a:lnTo>
                  <a:pt x="308" y="126"/>
                </a:lnTo>
                <a:lnTo>
                  <a:pt x="310" y="126"/>
                </a:lnTo>
                <a:lnTo>
                  <a:pt x="313" y="124"/>
                </a:lnTo>
                <a:lnTo>
                  <a:pt x="315" y="123"/>
                </a:lnTo>
                <a:lnTo>
                  <a:pt x="316" y="121"/>
                </a:lnTo>
                <a:lnTo>
                  <a:pt x="316" y="121"/>
                </a:lnTo>
                <a:lnTo>
                  <a:pt x="318" y="116"/>
                </a:lnTo>
                <a:lnTo>
                  <a:pt x="318" y="114"/>
                </a:lnTo>
                <a:lnTo>
                  <a:pt x="320" y="109"/>
                </a:lnTo>
                <a:lnTo>
                  <a:pt x="321" y="109"/>
                </a:lnTo>
                <a:lnTo>
                  <a:pt x="321" y="107"/>
                </a:lnTo>
                <a:lnTo>
                  <a:pt x="323" y="107"/>
                </a:lnTo>
                <a:lnTo>
                  <a:pt x="325" y="107"/>
                </a:lnTo>
                <a:lnTo>
                  <a:pt x="325" y="107"/>
                </a:lnTo>
                <a:lnTo>
                  <a:pt x="325" y="107"/>
                </a:lnTo>
                <a:lnTo>
                  <a:pt x="325" y="109"/>
                </a:lnTo>
                <a:lnTo>
                  <a:pt x="325" y="111"/>
                </a:lnTo>
                <a:lnTo>
                  <a:pt x="325" y="111"/>
                </a:lnTo>
                <a:lnTo>
                  <a:pt x="328" y="112"/>
                </a:lnTo>
                <a:lnTo>
                  <a:pt x="328" y="112"/>
                </a:lnTo>
                <a:lnTo>
                  <a:pt x="330" y="114"/>
                </a:lnTo>
                <a:lnTo>
                  <a:pt x="330" y="114"/>
                </a:lnTo>
                <a:lnTo>
                  <a:pt x="330" y="114"/>
                </a:lnTo>
                <a:lnTo>
                  <a:pt x="330" y="116"/>
                </a:lnTo>
                <a:lnTo>
                  <a:pt x="330" y="116"/>
                </a:lnTo>
                <a:lnTo>
                  <a:pt x="330" y="117"/>
                </a:lnTo>
                <a:lnTo>
                  <a:pt x="330" y="119"/>
                </a:lnTo>
                <a:lnTo>
                  <a:pt x="330" y="119"/>
                </a:lnTo>
                <a:lnTo>
                  <a:pt x="330" y="119"/>
                </a:lnTo>
                <a:lnTo>
                  <a:pt x="330" y="121"/>
                </a:lnTo>
                <a:lnTo>
                  <a:pt x="331" y="121"/>
                </a:lnTo>
                <a:lnTo>
                  <a:pt x="331" y="121"/>
                </a:lnTo>
                <a:lnTo>
                  <a:pt x="333" y="123"/>
                </a:lnTo>
                <a:lnTo>
                  <a:pt x="333" y="123"/>
                </a:lnTo>
                <a:lnTo>
                  <a:pt x="337" y="119"/>
                </a:lnTo>
                <a:lnTo>
                  <a:pt x="342" y="116"/>
                </a:lnTo>
                <a:lnTo>
                  <a:pt x="343" y="116"/>
                </a:lnTo>
                <a:lnTo>
                  <a:pt x="347" y="117"/>
                </a:lnTo>
                <a:lnTo>
                  <a:pt x="347" y="117"/>
                </a:lnTo>
                <a:lnTo>
                  <a:pt x="347" y="117"/>
                </a:lnTo>
                <a:lnTo>
                  <a:pt x="355" y="112"/>
                </a:lnTo>
                <a:lnTo>
                  <a:pt x="357" y="112"/>
                </a:lnTo>
                <a:lnTo>
                  <a:pt x="357" y="112"/>
                </a:lnTo>
                <a:lnTo>
                  <a:pt x="357" y="114"/>
                </a:lnTo>
                <a:lnTo>
                  <a:pt x="357" y="114"/>
                </a:lnTo>
                <a:lnTo>
                  <a:pt x="358" y="114"/>
                </a:lnTo>
                <a:lnTo>
                  <a:pt x="358" y="116"/>
                </a:lnTo>
                <a:lnTo>
                  <a:pt x="360" y="117"/>
                </a:lnTo>
                <a:lnTo>
                  <a:pt x="360" y="119"/>
                </a:lnTo>
                <a:lnTo>
                  <a:pt x="362" y="119"/>
                </a:lnTo>
                <a:lnTo>
                  <a:pt x="362" y="121"/>
                </a:lnTo>
                <a:lnTo>
                  <a:pt x="377" y="124"/>
                </a:lnTo>
                <a:lnTo>
                  <a:pt x="379" y="124"/>
                </a:lnTo>
                <a:lnTo>
                  <a:pt x="379" y="123"/>
                </a:lnTo>
                <a:lnTo>
                  <a:pt x="380" y="123"/>
                </a:lnTo>
                <a:lnTo>
                  <a:pt x="387" y="117"/>
                </a:lnTo>
                <a:lnTo>
                  <a:pt x="394" y="117"/>
                </a:lnTo>
                <a:lnTo>
                  <a:pt x="397" y="116"/>
                </a:lnTo>
                <a:lnTo>
                  <a:pt x="400" y="111"/>
                </a:lnTo>
                <a:lnTo>
                  <a:pt x="402" y="109"/>
                </a:lnTo>
                <a:lnTo>
                  <a:pt x="404" y="109"/>
                </a:lnTo>
                <a:lnTo>
                  <a:pt x="409" y="112"/>
                </a:lnTo>
                <a:lnTo>
                  <a:pt x="410" y="112"/>
                </a:lnTo>
                <a:lnTo>
                  <a:pt x="410" y="117"/>
                </a:lnTo>
                <a:lnTo>
                  <a:pt x="410" y="121"/>
                </a:lnTo>
                <a:lnTo>
                  <a:pt x="410" y="123"/>
                </a:lnTo>
                <a:lnTo>
                  <a:pt x="410" y="123"/>
                </a:lnTo>
                <a:lnTo>
                  <a:pt x="410" y="124"/>
                </a:lnTo>
                <a:lnTo>
                  <a:pt x="409" y="128"/>
                </a:lnTo>
                <a:lnTo>
                  <a:pt x="407" y="133"/>
                </a:lnTo>
                <a:lnTo>
                  <a:pt x="405" y="133"/>
                </a:lnTo>
                <a:lnTo>
                  <a:pt x="405" y="133"/>
                </a:lnTo>
                <a:lnTo>
                  <a:pt x="402" y="136"/>
                </a:lnTo>
                <a:lnTo>
                  <a:pt x="399" y="139"/>
                </a:lnTo>
                <a:lnTo>
                  <a:pt x="399" y="141"/>
                </a:lnTo>
                <a:lnTo>
                  <a:pt x="397" y="144"/>
                </a:lnTo>
                <a:lnTo>
                  <a:pt x="394" y="148"/>
                </a:lnTo>
                <a:lnTo>
                  <a:pt x="394" y="149"/>
                </a:lnTo>
                <a:lnTo>
                  <a:pt x="389" y="165"/>
                </a:lnTo>
                <a:lnTo>
                  <a:pt x="389" y="166"/>
                </a:lnTo>
                <a:lnTo>
                  <a:pt x="387" y="171"/>
                </a:lnTo>
                <a:lnTo>
                  <a:pt x="387" y="171"/>
                </a:lnTo>
                <a:lnTo>
                  <a:pt x="387" y="173"/>
                </a:lnTo>
                <a:lnTo>
                  <a:pt x="387" y="173"/>
                </a:lnTo>
                <a:lnTo>
                  <a:pt x="365" y="198"/>
                </a:lnTo>
                <a:lnTo>
                  <a:pt x="362" y="205"/>
                </a:lnTo>
                <a:lnTo>
                  <a:pt x="362" y="207"/>
                </a:lnTo>
                <a:lnTo>
                  <a:pt x="362" y="207"/>
                </a:lnTo>
                <a:lnTo>
                  <a:pt x="360" y="207"/>
                </a:lnTo>
                <a:lnTo>
                  <a:pt x="350" y="212"/>
                </a:lnTo>
                <a:lnTo>
                  <a:pt x="350" y="212"/>
                </a:lnTo>
                <a:lnTo>
                  <a:pt x="350" y="212"/>
                </a:lnTo>
                <a:lnTo>
                  <a:pt x="350" y="213"/>
                </a:lnTo>
                <a:lnTo>
                  <a:pt x="350" y="217"/>
                </a:lnTo>
                <a:lnTo>
                  <a:pt x="350" y="220"/>
                </a:lnTo>
                <a:lnTo>
                  <a:pt x="350" y="223"/>
                </a:lnTo>
                <a:lnTo>
                  <a:pt x="350" y="225"/>
                </a:lnTo>
                <a:lnTo>
                  <a:pt x="350" y="225"/>
                </a:lnTo>
                <a:lnTo>
                  <a:pt x="350" y="228"/>
                </a:lnTo>
                <a:lnTo>
                  <a:pt x="350" y="230"/>
                </a:lnTo>
                <a:lnTo>
                  <a:pt x="348" y="230"/>
                </a:lnTo>
                <a:lnTo>
                  <a:pt x="348" y="230"/>
                </a:lnTo>
                <a:lnTo>
                  <a:pt x="348" y="232"/>
                </a:lnTo>
                <a:lnTo>
                  <a:pt x="348" y="232"/>
                </a:lnTo>
                <a:lnTo>
                  <a:pt x="348" y="233"/>
                </a:lnTo>
                <a:lnTo>
                  <a:pt x="347" y="233"/>
                </a:lnTo>
                <a:lnTo>
                  <a:pt x="347" y="233"/>
                </a:lnTo>
                <a:lnTo>
                  <a:pt x="338" y="232"/>
                </a:lnTo>
                <a:lnTo>
                  <a:pt x="335" y="228"/>
                </a:lnTo>
                <a:lnTo>
                  <a:pt x="333" y="228"/>
                </a:lnTo>
                <a:lnTo>
                  <a:pt x="333" y="228"/>
                </a:lnTo>
                <a:lnTo>
                  <a:pt x="331" y="228"/>
                </a:lnTo>
                <a:lnTo>
                  <a:pt x="330" y="230"/>
                </a:lnTo>
                <a:lnTo>
                  <a:pt x="328" y="230"/>
                </a:lnTo>
                <a:lnTo>
                  <a:pt x="325" y="228"/>
                </a:lnTo>
                <a:lnTo>
                  <a:pt x="318" y="230"/>
                </a:lnTo>
                <a:lnTo>
                  <a:pt x="318" y="230"/>
                </a:lnTo>
                <a:lnTo>
                  <a:pt x="318" y="232"/>
                </a:lnTo>
                <a:lnTo>
                  <a:pt x="316" y="233"/>
                </a:lnTo>
                <a:lnTo>
                  <a:pt x="316" y="237"/>
                </a:lnTo>
                <a:lnTo>
                  <a:pt x="315" y="237"/>
                </a:lnTo>
                <a:lnTo>
                  <a:pt x="315" y="239"/>
                </a:lnTo>
                <a:lnTo>
                  <a:pt x="315" y="239"/>
                </a:lnTo>
                <a:lnTo>
                  <a:pt x="315" y="240"/>
                </a:lnTo>
                <a:lnTo>
                  <a:pt x="315" y="240"/>
                </a:lnTo>
                <a:lnTo>
                  <a:pt x="315" y="242"/>
                </a:lnTo>
                <a:lnTo>
                  <a:pt x="313" y="249"/>
                </a:lnTo>
                <a:lnTo>
                  <a:pt x="313" y="249"/>
                </a:lnTo>
                <a:lnTo>
                  <a:pt x="313" y="250"/>
                </a:lnTo>
                <a:lnTo>
                  <a:pt x="311" y="250"/>
                </a:lnTo>
                <a:lnTo>
                  <a:pt x="311" y="250"/>
                </a:lnTo>
                <a:lnTo>
                  <a:pt x="311" y="252"/>
                </a:lnTo>
                <a:lnTo>
                  <a:pt x="313" y="254"/>
                </a:lnTo>
                <a:lnTo>
                  <a:pt x="313" y="254"/>
                </a:lnTo>
                <a:lnTo>
                  <a:pt x="313" y="255"/>
                </a:lnTo>
                <a:lnTo>
                  <a:pt x="313" y="255"/>
                </a:lnTo>
                <a:lnTo>
                  <a:pt x="313" y="257"/>
                </a:lnTo>
                <a:lnTo>
                  <a:pt x="311" y="257"/>
                </a:lnTo>
                <a:lnTo>
                  <a:pt x="311" y="259"/>
                </a:lnTo>
                <a:lnTo>
                  <a:pt x="311" y="259"/>
                </a:lnTo>
                <a:lnTo>
                  <a:pt x="311" y="260"/>
                </a:lnTo>
                <a:lnTo>
                  <a:pt x="311" y="260"/>
                </a:lnTo>
                <a:lnTo>
                  <a:pt x="311" y="260"/>
                </a:lnTo>
                <a:lnTo>
                  <a:pt x="311" y="262"/>
                </a:lnTo>
                <a:lnTo>
                  <a:pt x="310" y="262"/>
                </a:lnTo>
                <a:lnTo>
                  <a:pt x="310" y="264"/>
                </a:lnTo>
                <a:lnTo>
                  <a:pt x="310" y="264"/>
                </a:lnTo>
                <a:lnTo>
                  <a:pt x="310" y="265"/>
                </a:lnTo>
                <a:lnTo>
                  <a:pt x="310" y="267"/>
                </a:lnTo>
                <a:lnTo>
                  <a:pt x="310" y="267"/>
                </a:lnTo>
                <a:lnTo>
                  <a:pt x="308" y="269"/>
                </a:lnTo>
                <a:lnTo>
                  <a:pt x="308" y="269"/>
                </a:lnTo>
                <a:lnTo>
                  <a:pt x="308" y="269"/>
                </a:lnTo>
                <a:lnTo>
                  <a:pt x="310" y="270"/>
                </a:lnTo>
                <a:lnTo>
                  <a:pt x="310" y="272"/>
                </a:lnTo>
                <a:lnTo>
                  <a:pt x="311" y="274"/>
                </a:lnTo>
                <a:lnTo>
                  <a:pt x="311" y="274"/>
                </a:lnTo>
                <a:lnTo>
                  <a:pt x="311" y="276"/>
                </a:lnTo>
                <a:lnTo>
                  <a:pt x="313" y="276"/>
                </a:lnTo>
                <a:lnTo>
                  <a:pt x="313" y="277"/>
                </a:lnTo>
                <a:lnTo>
                  <a:pt x="313" y="277"/>
                </a:lnTo>
                <a:lnTo>
                  <a:pt x="313" y="279"/>
                </a:lnTo>
                <a:lnTo>
                  <a:pt x="313" y="279"/>
                </a:lnTo>
                <a:lnTo>
                  <a:pt x="313" y="279"/>
                </a:lnTo>
                <a:lnTo>
                  <a:pt x="313" y="279"/>
                </a:lnTo>
                <a:lnTo>
                  <a:pt x="313" y="281"/>
                </a:lnTo>
                <a:lnTo>
                  <a:pt x="311" y="281"/>
                </a:lnTo>
                <a:lnTo>
                  <a:pt x="311" y="282"/>
                </a:lnTo>
                <a:lnTo>
                  <a:pt x="311" y="282"/>
                </a:lnTo>
                <a:lnTo>
                  <a:pt x="313" y="284"/>
                </a:lnTo>
                <a:lnTo>
                  <a:pt x="313" y="284"/>
                </a:lnTo>
                <a:lnTo>
                  <a:pt x="313" y="286"/>
                </a:lnTo>
                <a:lnTo>
                  <a:pt x="313" y="286"/>
                </a:lnTo>
                <a:lnTo>
                  <a:pt x="313" y="287"/>
                </a:lnTo>
                <a:lnTo>
                  <a:pt x="313" y="287"/>
                </a:lnTo>
                <a:lnTo>
                  <a:pt x="313" y="289"/>
                </a:lnTo>
                <a:lnTo>
                  <a:pt x="313" y="289"/>
                </a:lnTo>
                <a:lnTo>
                  <a:pt x="315" y="291"/>
                </a:lnTo>
                <a:lnTo>
                  <a:pt x="315" y="291"/>
                </a:lnTo>
                <a:lnTo>
                  <a:pt x="315" y="291"/>
                </a:lnTo>
                <a:lnTo>
                  <a:pt x="315" y="292"/>
                </a:lnTo>
                <a:lnTo>
                  <a:pt x="315" y="292"/>
                </a:lnTo>
                <a:lnTo>
                  <a:pt x="315" y="292"/>
                </a:lnTo>
                <a:lnTo>
                  <a:pt x="315" y="294"/>
                </a:lnTo>
                <a:lnTo>
                  <a:pt x="313" y="296"/>
                </a:lnTo>
                <a:lnTo>
                  <a:pt x="313" y="296"/>
                </a:lnTo>
                <a:lnTo>
                  <a:pt x="313" y="296"/>
                </a:lnTo>
                <a:lnTo>
                  <a:pt x="311" y="297"/>
                </a:lnTo>
                <a:lnTo>
                  <a:pt x="311" y="297"/>
                </a:lnTo>
                <a:lnTo>
                  <a:pt x="311" y="299"/>
                </a:lnTo>
                <a:lnTo>
                  <a:pt x="306" y="302"/>
                </a:lnTo>
                <a:lnTo>
                  <a:pt x="303" y="304"/>
                </a:lnTo>
                <a:lnTo>
                  <a:pt x="303" y="306"/>
                </a:lnTo>
                <a:lnTo>
                  <a:pt x="301" y="306"/>
                </a:lnTo>
                <a:lnTo>
                  <a:pt x="301" y="306"/>
                </a:lnTo>
                <a:lnTo>
                  <a:pt x="303" y="307"/>
                </a:lnTo>
                <a:lnTo>
                  <a:pt x="303" y="309"/>
                </a:lnTo>
                <a:lnTo>
                  <a:pt x="301" y="309"/>
                </a:lnTo>
                <a:lnTo>
                  <a:pt x="301" y="311"/>
                </a:lnTo>
                <a:lnTo>
                  <a:pt x="301" y="311"/>
                </a:lnTo>
                <a:lnTo>
                  <a:pt x="300" y="314"/>
                </a:lnTo>
                <a:lnTo>
                  <a:pt x="300" y="314"/>
                </a:lnTo>
                <a:lnTo>
                  <a:pt x="300" y="314"/>
                </a:lnTo>
                <a:lnTo>
                  <a:pt x="294" y="319"/>
                </a:lnTo>
                <a:lnTo>
                  <a:pt x="294" y="319"/>
                </a:lnTo>
                <a:lnTo>
                  <a:pt x="294" y="321"/>
                </a:lnTo>
                <a:lnTo>
                  <a:pt x="294" y="321"/>
                </a:lnTo>
                <a:lnTo>
                  <a:pt x="294" y="323"/>
                </a:lnTo>
                <a:lnTo>
                  <a:pt x="294" y="323"/>
                </a:lnTo>
                <a:lnTo>
                  <a:pt x="293" y="324"/>
                </a:lnTo>
                <a:lnTo>
                  <a:pt x="293" y="324"/>
                </a:lnTo>
                <a:lnTo>
                  <a:pt x="293" y="326"/>
                </a:lnTo>
                <a:lnTo>
                  <a:pt x="294" y="326"/>
                </a:lnTo>
                <a:lnTo>
                  <a:pt x="294" y="328"/>
                </a:lnTo>
                <a:lnTo>
                  <a:pt x="293" y="328"/>
                </a:lnTo>
                <a:lnTo>
                  <a:pt x="293" y="328"/>
                </a:lnTo>
                <a:lnTo>
                  <a:pt x="291" y="331"/>
                </a:lnTo>
                <a:lnTo>
                  <a:pt x="291" y="331"/>
                </a:lnTo>
                <a:lnTo>
                  <a:pt x="291" y="331"/>
                </a:lnTo>
                <a:lnTo>
                  <a:pt x="293" y="333"/>
                </a:lnTo>
                <a:lnTo>
                  <a:pt x="293" y="333"/>
                </a:lnTo>
                <a:lnTo>
                  <a:pt x="298" y="331"/>
                </a:lnTo>
                <a:lnTo>
                  <a:pt x="298" y="331"/>
                </a:lnTo>
                <a:lnTo>
                  <a:pt x="298" y="331"/>
                </a:lnTo>
                <a:lnTo>
                  <a:pt x="300" y="331"/>
                </a:lnTo>
                <a:lnTo>
                  <a:pt x="300" y="331"/>
                </a:lnTo>
                <a:lnTo>
                  <a:pt x="300" y="333"/>
                </a:lnTo>
                <a:lnTo>
                  <a:pt x="300" y="333"/>
                </a:lnTo>
                <a:lnTo>
                  <a:pt x="300" y="334"/>
                </a:lnTo>
                <a:lnTo>
                  <a:pt x="301" y="336"/>
                </a:lnTo>
                <a:lnTo>
                  <a:pt x="303" y="336"/>
                </a:lnTo>
                <a:lnTo>
                  <a:pt x="303" y="336"/>
                </a:lnTo>
                <a:lnTo>
                  <a:pt x="305" y="336"/>
                </a:lnTo>
                <a:lnTo>
                  <a:pt x="306" y="336"/>
                </a:lnTo>
                <a:lnTo>
                  <a:pt x="306" y="336"/>
                </a:lnTo>
                <a:lnTo>
                  <a:pt x="316" y="341"/>
                </a:lnTo>
                <a:lnTo>
                  <a:pt x="321" y="346"/>
                </a:lnTo>
                <a:lnTo>
                  <a:pt x="323" y="348"/>
                </a:lnTo>
                <a:lnTo>
                  <a:pt x="323" y="350"/>
                </a:lnTo>
                <a:lnTo>
                  <a:pt x="323" y="350"/>
                </a:lnTo>
                <a:lnTo>
                  <a:pt x="323" y="351"/>
                </a:lnTo>
                <a:lnTo>
                  <a:pt x="321" y="351"/>
                </a:lnTo>
                <a:lnTo>
                  <a:pt x="321" y="351"/>
                </a:lnTo>
                <a:lnTo>
                  <a:pt x="321" y="351"/>
                </a:lnTo>
                <a:lnTo>
                  <a:pt x="321" y="351"/>
                </a:lnTo>
                <a:lnTo>
                  <a:pt x="323" y="353"/>
                </a:lnTo>
                <a:lnTo>
                  <a:pt x="328" y="353"/>
                </a:lnTo>
                <a:lnTo>
                  <a:pt x="330" y="353"/>
                </a:lnTo>
                <a:lnTo>
                  <a:pt x="330" y="353"/>
                </a:lnTo>
                <a:lnTo>
                  <a:pt x="331" y="355"/>
                </a:lnTo>
                <a:lnTo>
                  <a:pt x="331" y="356"/>
                </a:lnTo>
                <a:lnTo>
                  <a:pt x="331" y="358"/>
                </a:lnTo>
                <a:lnTo>
                  <a:pt x="331" y="358"/>
                </a:lnTo>
                <a:lnTo>
                  <a:pt x="331" y="358"/>
                </a:lnTo>
                <a:lnTo>
                  <a:pt x="331" y="360"/>
                </a:lnTo>
                <a:lnTo>
                  <a:pt x="331" y="361"/>
                </a:lnTo>
                <a:lnTo>
                  <a:pt x="328" y="365"/>
                </a:lnTo>
                <a:lnTo>
                  <a:pt x="328" y="365"/>
                </a:lnTo>
                <a:lnTo>
                  <a:pt x="328" y="365"/>
                </a:lnTo>
                <a:lnTo>
                  <a:pt x="328" y="366"/>
                </a:lnTo>
                <a:lnTo>
                  <a:pt x="328" y="366"/>
                </a:lnTo>
                <a:lnTo>
                  <a:pt x="328" y="368"/>
                </a:lnTo>
                <a:lnTo>
                  <a:pt x="328" y="368"/>
                </a:lnTo>
                <a:lnTo>
                  <a:pt x="330" y="366"/>
                </a:lnTo>
                <a:lnTo>
                  <a:pt x="330" y="366"/>
                </a:lnTo>
                <a:lnTo>
                  <a:pt x="331" y="368"/>
                </a:lnTo>
                <a:lnTo>
                  <a:pt x="331" y="368"/>
                </a:lnTo>
                <a:lnTo>
                  <a:pt x="331" y="368"/>
                </a:lnTo>
                <a:lnTo>
                  <a:pt x="330" y="370"/>
                </a:lnTo>
                <a:lnTo>
                  <a:pt x="330" y="370"/>
                </a:lnTo>
                <a:lnTo>
                  <a:pt x="331" y="370"/>
                </a:lnTo>
                <a:lnTo>
                  <a:pt x="331" y="371"/>
                </a:lnTo>
                <a:lnTo>
                  <a:pt x="331" y="373"/>
                </a:lnTo>
                <a:lnTo>
                  <a:pt x="333" y="373"/>
                </a:lnTo>
                <a:lnTo>
                  <a:pt x="333" y="375"/>
                </a:lnTo>
                <a:lnTo>
                  <a:pt x="333" y="375"/>
                </a:lnTo>
                <a:lnTo>
                  <a:pt x="333" y="375"/>
                </a:lnTo>
                <a:lnTo>
                  <a:pt x="331" y="376"/>
                </a:lnTo>
                <a:lnTo>
                  <a:pt x="331" y="376"/>
                </a:lnTo>
                <a:lnTo>
                  <a:pt x="331" y="376"/>
                </a:lnTo>
                <a:lnTo>
                  <a:pt x="331" y="376"/>
                </a:lnTo>
                <a:lnTo>
                  <a:pt x="330" y="378"/>
                </a:lnTo>
                <a:lnTo>
                  <a:pt x="330" y="381"/>
                </a:lnTo>
                <a:lnTo>
                  <a:pt x="328" y="381"/>
                </a:lnTo>
                <a:lnTo>
                  <a:pt x="328" y="383"/>
                </a:lnTo>
                <a:lnTo>
                  <a:pt x="328" y="385"/>
                </a:lnTo>
                <a:lnTo>
                  <a:pt x="326" y="387"/>
                </a:lnTo>
                <a:lnTo>
                  <a:pt x="325" y="388"/>
                </a:lnTo>
                <a:lnTo>
                  <a:pt x="323" y="392"/>
                </a:lnTo>
                <a:lnTo>
                  <a:pt x="323" y="393"/>
                </a:lnTo>
                <a:lnTo>
                  <a:pt x="321" y="393"/>
                </a:lnTo>
                <a:lnTo>
                  <a:pt x="321" y="395"/>
                </a:lnTo>
                <a:lnTo>
                  <a:pt x="321" y="395"/>
                </a:lnTo>
                <a:lnTo>
                  <a:pt x="320" y="397"/>
                </a:lnTo>
                <a:lnTo>
                  <a:pt x="320" y="397"/>
                </a:lnTo>
                <a:lnTo>
                  <a:pt x="318" y="398"/>
                </a:lnTo>
                <a:lnTo>
                  <a:pt x="318" y="398"/>
                </a:lnTo>
                <a:lnTo>
                  <a:pt x="318" y="400"/>
                </a:lnTo>
                <a:lnTo>
                  <a:pt x="318" y="400"/>
                </a:lnTo>
                <a:lnTo>
                  <a:pt x="318" y="402"/>
                </a:lnTo>
                <a:lnTo>
                  <a:pt x="318" y="402"/>
                </a:lnTo>
                <a:lnTo>
                  <a:pt x="318" y="402"/>
                </a:lnTo>
                <a:lnTo>
                  <a:pt x="318" y="403"/>
                </a:lnTo>
                <a:lnTo>
                  <a:pt x="318" y="403"/>
                </a:lnTo>
                <a:lnTo>
                  <a:pt x="318" y="403"/>
                </a:lnTo>
                <a:lnTo>
                  <a:pt x="316" y="405"/>
                </a:lnTo>
                <a:lnTo>
                  <a:pt x="316" y="405"/>
                </a:lnTo>
                <a:lnTo>
                  <a:pt x="316" y="405"/>
                </a:lnTo>
                <a:lnTo>
                  <a:pt x="316" y="407"/>
                </a:lnTo>
                <a:lnTo>
                  <a:pt x="316" y="407"/>
                </a:lnTo>
                <a:lnTo>
                  <a:pt x="316" y="408"/>
                </a:lnTo>
                <a:lnTo>
                  <a:pt x="316" y="408"/>
                </a:lnTo>
                <a:lnTo>
                  <a:pt x="316" y="410"/>
                </a:lnTo>
                <a:lnTo>
                  <a:pt x="316" y="410"/>
                </a:lnTo>
                <a:lnTo>
                  <a:pt x="316" y="412"/>
                </a:lnTo>
                <a:lnTo>
                  <a:pt x="316" y="412"/>
                </a:lnTo>
                <a:lnTo>
                  <a:pt x="318" y="413"/>
                </a:lnTo>
                <a:lnTo>
                  <a:pt x="318" y="415"/>
                </a:lnTo>
                <a:lnTo>
                  <a:pt x="318" y="417"/>
                </a:lnTo>
                <a:lnTo>
                  <a:pt x="318" y="417"/>
                </a:lnTo>
                <a:lnTo>
                  <a:pt x="320" y="417"/>
                </a:lnTo>
                <a:lnTo>
                  <a:pt x="321" y="417"/>
                </a:lnTo>
                <a:lnTo>
                  <a:pt x="321" y="417"/>
                </a:lnTo>
                <a:lnTo>
                  <a:pt x="323" y="417"/>
                </a:lnTo>
                <a:lnTo>
                  <a:pt x="325" y="417"/>
                </a:lnTo>
                <a:lnTo>
                  <a:pt x="325" y="415"/>
                </a:lnTo>
                <a:lnTo>
                  <a:pt x="331" y="415"/>
                </a:lnTo>
                <a:lnTo>
                  <a:pt x="337" y="412"/>
                </a:lnTo>
                <a:lnTo>
                  <a:pt x="337" y="410"/>
                </a:lnTo>
                <a:lnTo>
                  <a:pt x="338" y="410"/>
                </a:lnTo>
                <a:lnTo>
                  <a:pt x="338" y="410"/>
                </a:lnTo>
                <a:lnTo>
                  <a:pt x="342" y="410"/>
                </a:lnTo>
                <a:lnTo>
                  <a:pt x="342" y="410"/>
                </a:lnTo>
                <a:lnTo>
                  <a:pt x="342" y="410"/>
                </a:lnTo>
                <a:lnTo>
                  <a:pt x="342" y="410"/>
                </a:lnTo>
                <a:lnTo>
                  <a:pt x="342" y="408"/>
                </a:lnTo>
                <a:lnTo>
                  <a:pt x="343" y="408"/>
                </a:lnTo>
                <a:lnTo>
                  <a:pt x="345" y="408"/>
                </a:lnTo>
                <a:lnTo>
                  <a:pt x="347" y="408"/>
                </a:lnTo>
                <a:lnTo>
                  <a:pt x="347" y="410"/>
                </a:lnTo>
                <a:lnTo>
                  <a:pt x="347" y="410"/>
                </a:lnTo>
                <a:lnTo>
                  <a:pt x="348" y="410"/>
                </a:lnTo>
                <a:lnTo>
                  <a:pt x="348" y="412"/>
                </a:lnTo>
                <a:lnTo>
                  <a:pt x="348" y="412"/>
                </a:lnTo>
                <a:lnTo>
                  <a:pt x="348" y="413"/>
                </a:lnTo>
                <a:lnTo>
                  <a:pt x="348" y="415"/>
                </a:lnTo>
                <a:lnTo>
                  <a:pt x="348" y="415"/>
                </a:lnTo>
                <a:lnTo>
                  <a:pt x="347" y="418"/>
                </a:lnTo>
                <a:lnTo>
                  <a:pt x="345" y="420"/>
                </a:lnTo>
                <a:lnTo>
                  <a:pt x="345" y="420"/>
                </a:lnTo>
                <a:lnTo>
                  <a:pt x="345" y="422"/>
                </a:lnTo>
                <a:lnTo>
                  <a:pt x="345" y="422"/>
                </a:lnTo>
                <a:lnTo>
                  <a:pt x="345" y="422"/>
                </a:lnTo>
                <a:lnTo>
                  <a:pt x="347" y="422"/>
                </a:lnTo>
                <a:lnTo>
                  <a:pt x="357" y="422"/>
                </a:lnTo>
                <a:lnTo>
                  <a:pt x="357" y="422"/>
                </a:lnTo>
                <a:lnTo>
                  <a:pt x="358" y="422"/>
                </a:lnTo>
                <a:lnTo>
                  <a:pt x="358" y="420"/>
                </a:lnTo>
                <a:lnTo>
                  <a:pt x="358" y="420"/>
                </a:lnTo>
                <a:lnTo>
                  <a:pt x="358" y="420"/>
                </a:lnTo>
                <a:lnTo>
                  <a:pt x="358" y="418"/>
                </a:lnTo>
                <a:lnTo>
                  <a:pt x="358" y="418"/>
                </a:lnTo>
                <a:lnTo>
                  <a:pt x="358" y="418"/>
                </a:lnTo>
                <a:lnTo>
                  <a:pt x="358" y="417"/>
                </a:lnTo>
                <a:lnTo>
                  <a:pt x="358" y="417"/>
                </a:lnTo>
                <a:lnTo>
                  <a:pt x="360" y="417"/>
                </a:lnTo>
                <a:lnTo>
                  <a:pt x="360" y="417"/>
                </a:lnTo>
                <a:lnTo>
                  <a:pt x="360" y="418"/>
                </a:lnTo>
                <a:lnTo>
                  <a:pt x="360" y="418"/>
                </a:lnTo>
                <a:lnTo>
                  <a:pt x="360" y="420"/>
                </a:lnTo>
                <a:lnTo>
                  <a:pt x="360" y="420"/>
                </a:lnTo>
                <a:lnTo>
                  <a:pt x="360" y="422"/>
                </a:lnTo>
                <a:lnTo>
                  <a:pt x="360" y="424"/>
                </a:lnTo>
                <a:lnTo>
                  <a:pt x="360" y="424"/>
                </a:lnTo>
                <a:lnTo>
                  <a:pt x="360" y="425"/>
                </a:lnTo>
                <a:lnTo>
                  <a:pt x="360" y="425"/>
                </a:lnTo>
                <a:lnTo>
                  <a:pt x="360" y="427"/>
                </a:lnTo>
                <a:lnTo>
                  <a:pt x="360" y="427"/>
                </a:lnTo>
                <a:lnTo>
                  <a:pt x="360" y="429"/>
                </a:lnTo>
                <a:lnTo>
                  <a:pt x="360" y="429"/>
                </a:lnTo>
                <a:lnTo>
                  <a:pt x="360" y="429"/>
                </a:lnTo>
                <a:lnTo>
                  <a:pt x="360" y="429"/>
                </a:lnTo>
                <a:lnTo>
                  <a:pt x="360" y="430"/>
                </a:lnTo>
                <a:lnTo>
                  <a:pt x="360" y="430"/>
                </a:lnTo>
                <a:lnTo>
                  <a:pt x="362" y="430"/>
                </a:lnTo>
                <a:lnTo>
                  <a:pt x="362" y="430"/>
                </a:lnTo>
                <a:lnTo>
                  <a:pt x="363" y="430"/>
                </a:lnTo>
                <a:lnTo>
                  <a:pt x="363" y="432"/>
                </a:lnTo>
                <a:lnTo>
                  <a:pt x="365" y="434"/>
                </a:lnTo>
                <a:lnTo>
                  <a:pt x="365" y="435"/>
                </a:lnTo>
                <a:lnTo>
                  <a:pt x="368" y="437"/>
                </a:lnTo>
                <a:lnTo>
                  <a:pt x="368" y="439"/>
                </a:lnTo>
                <a:lnTo>
                  <a:pt x="368" y="439"/>
                </a:lnTo>
                <a:lnTo>
                  <a:pt x="370" y="439"/>
                </a:lnTo>
                <a:lnTo>
                  <a:pt x="375" y="442"/>
                </a:lnTo>
                <a:lnTo>
                  <a:pt x="375" y="442"/>
                </a:lnTo>
                <a:lnTo>
                  <a:pt x="377" y="442"/>
                </a:lnTo>
                <a:lnTo>
                  <a:pt x="377" y="442"/>
                </a:lnTo>
                <a:lnTo>
                  <a:pt x="379" y="442"/>
                </a:lnTo>
                <a:lnTo>
                  <a:pt x="379" y="440"/>
                </a:lnTo>
                <a:lnTo>
                  <a:pt x="379" y="440"/>
                </a:lnTo>
                <a:lnTo>
                  <a:pt x="379" y="440"/>
                </a:lnTo>
                <a:lnTo>
                  <a:pt x="379" y="439"/>
                </a:lnTo>
                <a:lnTo>
                  <a:pt x="379" y="439"/>
                </a:lnTo>
                <a:lnTo>
                  <a:pt x="377" y="437"/>
                </a:lnTo>
                <a:lnTo>
                  <a:pt x="377" y="435"/>
                </a:lnTo>
                <a:lnTo>
                  <a:pt x="377" y="435"/>
                </a:lnTo>
                <a:lnTo>
                  <a:pt x="377" y="434"/>
                </a:lnTo>
                <a:lnTo>
                  <a:pt x="377" y="434"/>
                </a:lnTo>
                <a:lnTo>
                  <a:pt x="377" y="434"/>
                </a:lnTo>
                <a:lnTo>
                  <a:pt x="377" y="432"/>
                </a:lnTo>
                <a:lnTo>
                  <a:pt x="377" y="432"/>
                </a:lnTo>
                <a:lnTo>
                  <a:pt x="379" y="432"/>
                </a:lnTo>
                <a:lnTo>
                  <a:pt x="379" y="432"/>
                </a:lnTo>
                <a:lnTo>
                  <a:pt x="379" y="432"/>
                </a:lnTo>
                <a:lnTo>
                  <a:pt x="380" y="432"/>
                </a:lnTo>
                <a:lnTo>
                  <a:pt x="382" y="434"/>
                </a:lnTo>
                <a:lnTo>
                  <a:pt x="384" y="434"/>
                </a:lnTo>
                <a:lnTo>
                  <a:pt x="384" y="434"/>
                </a:lnTo>
                <a:lnTo>
                  <a:pt x="384" y="432"/>
                </a:lnTo>
                <a:lnTo>
                  <a:pt x="385" y="434"/>
                </a:lnTo>
                <a:lnTo>
                  <a:pt x="385" y="434"/>
                </a:lnTo>
                <a:lnTo>
                  <a:pt x="387" y="435"/>
                </a:lnTo>
                <a:lnTo>
                  <a:pt x="387" y="437"/>
                </a:lnTo>
                <a:lnTo>
                  <a:pt x="387" y="437"/>
                </a:lnTo>
                <a:lnTo>
                  <a:pt x="385" y="440"/>
                </a:lnTo>
                <a:lnTo>
                  <a:pt x="385" y="442"/>
                </a:lnTo>
                <a:lnTo>
                  <a:pt x="385" y="442"/>
                </a:lnTo>
                <a:lnTo>
                  <a:pt x="385" y="442"/>
                </a:lnTo>
                <a:lnTo>
                  <a:pt x="385" y="444"/>
                </a:lnTo>
                <a:lnTo>
                  <a:pt x="385" y="445"/>
                </a:lnTo>
                <a:lnTo>
                  <a:pt x="385" y="445"/>
                </a:lnTo>
                <a:lnTo>
                  <a:pt x="385" y="445"/>
                </a:lnTo>
                <a:lnTo>
                  <a:pt x="385" y="447"/>
                </a:lnTo>
                <a:lnTo>
                  <a:pt x="385" y="447"/>
                </a:lnTo>
                <a:lnTo>
                  <a:pt x="387" y="447"/>
                </a:lnTo>
                <a:lnTo>
                  <a:pt x="387" y="445"/>
                </a:lnTo>
                <a:lnTo>
                  <a:pt x="387" y="445"/>
                </a:lnTo>
                <a:lnTo>
                  <a:pt x="387" y="445"/>
                </a:lnTo>
                <a:lnTo>
                  <a:pt x="389" y="445"/>
                </a:lnTo>
                <a:lnTo>
                  <a:pt x="390" y="445"/>
                </a:lnTo>
                <a:lnTo>
                  <a:pt x="390" y="445"/>
                </a:lnTo>
                <a:lnTo>
                  <a:pt x="392" y="445"/>
                </a:lnTo>
                <a:lnTo>
                  <a:pt x="392" y="447"/>
                </a:lnTo>
                <a:lnTo>
                  <a:pt x="392" y="447"/>
                </a:lnTo>
                <a:lnTo>
                  <a:pt x="392" y="447"/>
                </a:lnTo>
                <a:lnTo>
                  <a:pt x="392" y="447"/>
                </a:lnTo>
                <a:lnTo>
                  <a:pt x="390" y="449"/>
                </a:lnTo>
                <a:lnTo>
                  <a:pt x="389" y="449"/>
                </a:lnTo>
                <a:lnTo>
                  <a:pt x="389" y="449"/>
                </a:lnTo>
                <a:lnTo>
                  <a:pt x="389" y="450"/>
                </a:lnTo>
                <a:lnTo>
                  <a:pt x="389" y="450"/>
                </a:lnTo>
                <a:lnTo>
                  <a:pt x="389" y="450"/>
                </a:lnTo>
                <a:lnTo>
                  <a:pt x="389" y="452"/>
                </a:lnTo>
                <a:lnTo>
                  <a:pt x="389" y="452"/>
                </a:lnTo>
                <a:lnTo>
                  <a:pt x="390" y="452"/>
                </a:lnTo>
                <a:lnTo>
                  <a:pt x="390" y="452"/>
                </a:lnTo>
                <a:lnTo>
                  <a:pt x="395" y="450"/>
                </a:lnTo>
                <a:lnTo>
                  <a:pt x="399" y="449"/>
                </a:lnTo>
                <a:lnTo>
                  <a:pt x="400" y="449"/>
                </a:lnTo>
                <a:lnTo>
                  <a:pt x="400" y="449"/>
                </a:lnTo>
                <a:lnTo>
                  <a:pt x="400" y="449"/>
                </a:lnTo>
                <a:lnTo>
                  <a:pt x="404" y="450"/>
                </a:lnTo>
                <a:lnTo>
                  <a:pt x="405" y="452"/>
                </a:lnTo>
                <a:lnTo>
                  <a:pt x="405" y="452"/>
                </a:lnTo>
                <a:lnTo>
                  <a:pt x="405" y="454"/>
                </a:lnTo>
                <a:lnTo>
                  <a:pt x="407" y="455"/>
                </a:lnTo>
                <a:lnTo>
                  <a:pt x="407" y="455"/>
                </a:lnTo>
                <a:lnTo>
                  <a:pt x="407" y="457"/>
                </a:lnTo>
                <a:lnTo>
                  <a:pt x="407" y="457"/>
                </a:lnTo>
                <a:lnTo>
                  <a:pt x="407" y="459"/>
                </a:lnTo>
                <a:lnTo>
                  <a:pt x="407" y="459"/>
                </a:lnTo>
                <a:lnTo>
                  <a:pt x="407" y="459"/>
                </a:lnTo>
                <a:lnTo>
                  <a:pt x="407" y="459"/>
                </a:lnTo>
                <a:lnTo>
                  <a:pt x="409" y="460"/>
                </a:lnTo>
                <a:lnTo>
                  <a:pt x="409" y="460"/>
                </a:lnTo>
                <a:lnTo>
                  <a:pt x="410" y="460"/>
                </a:lnTo>
                <a:lnTo>
                  <a:pt x="412" y="459"/>
                </a:lnTo>
                <a:lnTo>
                  <a:pt x="412" y="459"/>
                </a:lnTo>
                <a:lnTo>
                  <a:pt x="414" y="457"/>
                </a:lnTo>
                <a:lnTo>
                  <a:pt x="414" y="455"/>
                </a:lnTo>
                <a:lnTo>
                  <a:pt x="416" y="455"/>
                </a:lnTo>
                <a:lnTo>
                  <a:pt x="416" y="455"/>
                </a:lnTo>
                <a:lnTo>
                  <a:pt x="421" y="457"/>
                </a:lnTo>
                <a:lnTo>
                  <a:pt x="422" y="457"/>
                </a:lnTo>
                <a:lnTo>
                  <a:pt x="424" y="457"/>
                </a:lnTo>
                <a:lnTo>
                  <a:pt x="424" y="455"/>
                </a:lnTo>
                <a:lnTo>
                  <a:pt x="424" y="455"/>
                </a:lnTo>
                <a:lnTo>
                  <a:pt x="424" y="455"/>
                </a:lnTo>
                <a:lnTo>
                  <a:pt x="426" y="455"/>
                </a:lnTo>
                <a:lnTo>
                  <a:pt x="427" y="455"/>
                </a:lnTo>
                <a:lnTo>
                  <a:pt x="429" y="455"/>
                </a:lnTo>
                <a:lnTo>
                  <a:pt x="431" y="455"/>
                </a:lnTo>
                <a:lnTo>
                  <a:pt x="432" y="455"/>
                </a:lnTo>
                <a:lnTo>
                  <a:pt x="432" y="455"/>
                </a:lnTo>
                <a:lnTo>
                  <a:pt x="432" y="455"/>
                </a:lnTo>
                <a:lnTo>
                  <a:pt x="434" y="457"/>
                </a:lnTo>
                <a:lnTo>
                  <a:pt x="434" y="457"/>
                </a:lnTo>
                <a:lnTo>
                  <a:pt x="434" y="457"/>
                </a:lnTo>
                <a:lnTo>
                  <a:pt x="434" y="457"/>
                </a:lnTo>
                <a:lnTo>
                  <a:pt x="434" y="459"/>
                </a:lnTo>
                <a:lnTo>
                  <a:pt x="434" y="459"/>
                </a:lnTo>
                <a:lnTo>
                  <a:pt x="434" y="460"/>
                </a:lnTo>
                <a:lnTo>
                  <a:pt x="434" y="460"/>
                </a:lnTo>
                <a:lnTo>
                  <a:pt x="434" y="462"/>
                </a:lnTo>
                <a:lnTo>
                  <a:pt x="434" y="462"/>
                </a:lnTo>
                <a:lnTo>
                  <a:pt x="434" y="462"/>
                </a:lnTo>
                <a:lnTo>
                  <a:pt x="434" y="464"/>
                </a:lnTo>
                <a:lnTo>
                  <a:pt x="437" y="466"/>
                </a:lnTo>
                <a:lnTo>
                  <a:pt x="437" y="466"/>
                </a:lnTo>
                <a:lnTo>
                  <a:pt x="437" y="467"/>
                </a:lnTo>
                <a:lnTo>
                  <a:pt x="437" y="467"/>
                </a:lnTo>
                <a:lnTo>
                  <a:pt x="437" y="467"/>
                </a:lnTo>
                <a:lnTo>
                  <a:pt x="436" y="469"/>
                </a:lnTo>
                <a:lnTo>
                  <a:pt x="436" y="469"/>
                </a:lnTo>
                <a:lnTo>
                  <a:pt x="436" y="471"/>
                </a:lnTo>
                <a:lnTo>
                  <a:pt x="436" y="471"/>
                </a:lnTo>
                <a:lnTo>
                  <a:pt x="436" y="471"/>
                </a:lnTo>
                <a:lnTo>
                  <a:pt x="436" y="472"/>
                </a:lnTo>
                <a:lnTo>
                  <a:pt x="437" y="472"/>
                </a:lnTo>
                <a:lnTo>
                  <a:pt x="437" y="472"/>
                </a:lnTo>
                <a:lnTo>
                  <a:pt x="441" y="472"/>
                </a:lnTo>
                <a:lnTo>
                  <a:pt x="441" y="472"/>
                </a:lnTo>
                <a:lnTo>
                  <a:pt x="441" y="472"/>
                </a:lnTo>
                <a:lnTo>
                  <a:pt x="442" y="474"/>
                </a:lnTo>
                <a:lnTo>
                  <a:pt x="442" y="474"/>
                </a:lnTo>
                <a:lnTo>
                  <a:pt x="442" y="474"/>
                </a:lnTo>
                <a:lnTo>
                  <a:pt x="444" y="477"/>
                </a:lnTo>
                <a:lnTo>
                  <a:pt x="446" y="479"/>
                </a:lnTo>
                <a:lnTo>
                  <a:pt x="446" y="479"/>
                </a:lnTo>
                <a:lnTo>
                  <a:pt x="447" y="479"/>
                </a:lnTo>
                <a:lnTo>
                  <a:pt x="449" y="479"/>
                </a:lnTo>
                <a:lnTo>
                  <a:pt x="449" y="479"/>
                </a:lnTo>
                <a:lnTo>
                  <a:pt x="451" y="479"/>
                </a:lnTo>
                <a:lnTo>
                  <a:pt x="451" y="479"/>
                </a:lnTo>
                <a:lnTo>
                  <a:pt x="451" y="479"/>
                </a:lnTo>
                <a:lnTo>
                  <a:pt x="451" y="479"/>
                </a:lnTo>
                <a:lnTo>
                  <a:pt x="451" y="481"/>
                </a:lnTo>
                <a:lnTo>
                  <a:pt x="451" y="481"/>
                </a:lnTo>
                <a:lnTo>
                  <a:pt x="451" y="482"/>
                </a:lnTo>
                <a:lnTo>
                  <a:pt x="451" y="484"/>
                </a:lnTo>
                <a:lnTo>
                  <a:pt x="451" y="484"/>
                </a:lnTo>
                <a:lnTo>
                  <a:pt x="451" y="487"/>
                </a:lnTo>
                <a:lnTo>
                  <a:pt x="451" y="487"/>
                </a:lnTo>
                <a:lnTo>
                  <a:pt x="451" y="489"/>
                </a:lnTo>
                <a:lnTo>
                  <a:pt x="444" y="496"/>
                </a:lnTo>
                <a:lnTo>
                  <a:pt x="444" y="501"/>
                </a:lnTo>
                <a:lnTo>
                  <a:pt x="442" y="501"/>
                </a:lnTo>
                <a:lnTo>
                  <a:pt x="442" y="501"/>
                </a:lnTo>
                <a:lnTo>
                  <a:pt x="444" y="501"/>
                </a:lnTo>
                <a:lnTo>
                  <a:pt x="452" y="504"/>
                </a:lnTo>
                <a:lnTo>
                  <a:pt x="454" y="506"/>
                </a:lnTo>
                <a:lnTo>
                  <a:pt x="456" y="508"/>
                </a:lnTo>
                <a:lnTo>
                  <a:pt x="456" y="509"/>
                </a:lnTo>
                <a:lnTo>
                  <a:pt x="456" y="509"/>
                </a:lnTo>
                <a:lnTo>
                  <a:pt x="458" y="509"/>
                </a:lnTo>
                <a:lnTo>
                  <a:pt x="458" y="511"/>
                </a:lnTo>
                <a:lnTo>
                  <a:pt x="458" y="513"/>
                </a:lnTo>
                <a:lnTo>
                  <a:pt x="458" y="514"/>
                </a:lnTo>
                <a:lnTo>
                  <a:pt x="458" y="516"/>
                </a:lnTo>
                <a:lnTo>
                  <a:pt x="458" y="518"/>
                </a:lnTo>
                <a:lnTo>
                  <a:pt x="458" y="521"/>
                </a:lnTo>
                <a:lnTo>
                  <a:pt x="459" y="523"/>
                </a:lnTo>
                <a:lnTo>
                  <a:pt x="459" y="523"/>
                </a:lnTo>
                <a:lnTo>
                  <a:pt x="458" y="524"/>
                </a:lnTo>
                <a:lnTo>
                  <a:pt x="458" y="524"/>
                </a:lnTo>
                <a:lnTo>
                  <a:pt x="458" y="526"/>
                </a:lnTo>
                <a:lnTo>
                  <a:pt x="458" y="526"/>
                </a:lnTo>
                <a:lnTo>
                  <a:pt x="456" y="529"/>
                </a:lnTo>
                <a:lnTo>
                  <a:pt x="456" y="529"/>
                </a:lnTo>
                <a:lnTo>
                  <a:pt x="454" y="533"/>
                </a:lnTo>
                <a:lnTo>
                  <a:pt x="454" y="533"/>
                </a:lnTo>
                <a:lnTo>
                  <a:pt x="454" y="534"/>
                </a:lnTo>
                <a:lnTo>
                  <a:pt x="452" y="534"/>
                </a:lnTo>
                <a:lnTo>
                  <a:pt x="452" y="534"/>
                </a:lnTo>
                <a:lnTo>
                  <a:pt x="451" y="534"/>
                </a:lnTo>
                <a:lnTo>
                  <a:pt x="446" y="534"/>
                </a:lnTo>
                <a:lnTo>
                  <a:pt x="446" y="534"/>
                </a:lnTo>
                <a:lnTo>
                  <a:pt x="444" y="534"/>
                </a:lnTo>
                <a:lnTo>
                  <a:pt x="444" y="534"/>
                </a:lnTo>
                <a:lnTo>
                  <a:pt x="444" y="536"/>
                </a:lnTo>
                <a:lnTo>
                  <a:pt x="442" y="541"/>
                </a:lnTo>
                <a:lnTo>
                  <a:pt x="441" y="541"/>
                </a:lnTo>
                <a:lnTo>
                  <a:pt x="441" y="543"/>
                </a:lnTo>
                <a:lnTo>
                  <a:pt x="439" y="545"/>
                </a:lnTo>
                <a:lnTo>
                  <a:pt x="437" y="545"/>
                </a:lnTo>
                <a:lnTo>
                  <a:pt x="437" y="545"/>
                </a:lnTo>
                <a:lnTo>
                  <a:pt x="437" y="546"/>
                </a:lnTo>
                <a:lnTo>
                  <a:pt x="439" y="546"/>
                </a:lnTo>
                <a:lnTo>
                  <a:pt x="439" y="546"/>
                </a:lnTo>
                <a:lnTo>
                  <a:pt x="439" y="548"/>
                </a:lnTo>
                <a:lnTo>
                  <a:pt x="439" y="548"/>
                </a:lnTo>
                <a:lnTo>
                  <a:pt x="439" y="548"/>
                </a:lnTo>
                <a:lnTo>
                  <a:pt x="439" y="550"/>
                </a:lnTo>
                <a:lnTo>
                  <a:pt x="439" y="550"/>
                </a:lnTo>
                <a:lnTo>
                  <a:pt x="437" y="550"/>
                </a:lnTo>
                <a:lnTo>
                  <a:pt x="437" y="550"/>
                </a:lnTo>
                <a:lnTo>
                  <a:pt x="437" y="551"/>
                </a:lnTo>
                <a:lnTo>
                  <a:pt x="439" y="551"/>
                </a:lnTo>
                <a:lnTo>
                  <a:pt x="439" y="551"/>
                </a:lnTo>
                <a:lnTo>
                  <a:pt x="439" y="553"/>
                </a:lnTo>
                <a:lnTo>
                  <a:pt x="439" y="553"/>
                </a:lnTo>
                <a:lnTo>
                  <a:pt x="439" y="555"/>
                </a:lnTo>
                <a:lnTo>
                  <a:pt x="439" y="555"/>
                </a:lnTo>
                <a:lnTo>
                  <a:pt x="439" y="556"/>
                </a:lnTo>
                <a:lnTo>
                  <a:pt x="437" y="556"/>
                </a:lnTo>
                <a:lnTo>
                  <a:pt x="437" y="558"/>
                </a:lnTo>
                <a:lnTo>
                  <a:pt x="436" y="560"/>
                </a:lnTo>
                <a:lnTo>
                  <a:pt x="436" y="560"/>
                </a:lnTo>
                <a:lnTo>
                  <a:pt x="434" y="563"/>
                </a:lnTo>
                <a:lnTo>
                  <a:pt x="434" y="563"/>
                </a:lnTo>
                <a:lnTo>
                  <a:pt x="434" y="565"/>
                </a:lnTo>
                <a:lnTo>
                  <a:pt x="434" y="566"/>
                </a:lnTo>
                <a:lnTo>
                  <a:pt x="434" y="566"/>
                </a:lnTo>
                <a:lnTo>
                  <a:pt x="434" y="568"/>
                </a:lnTo>
                <a:lnTo>
                  <a:pt x="434" y="568"/>
                </a:lnTo>
                <a:lnTo>
                  <a:pt x="434" y="570"/>
                </a:lnTo>
                <a:lnTo>
                  <a:pt x="434" y="570"/>
                </a:lnTo>
                <a:lnTo>
                  <a:pt x="434" y="570"/>
                </a:lnTo>
                <a:lnTo>
                  <a:pt x="436" y="571"/>
                </a:lnTo>
                <a:lnTo>
                  <a:pt x="436" y="571"/>
                </a:lnTo>
                <a:lnTo>
                  <a:pt x="436" y="571"/>
                </a:lnTo>
                <a:lnTo>
                  <a:pt x="434" y="573"/>
                </a:lnTo>
                <a:lnTo>
                  <a:pt x="434" y="575"/>
                </a:lnTo>
                <a:lnTo>
                  <a:pt x="434" y="577"/>
                </a:lnTo>
                <a:lnTo>
                  <a:pt x="434" y="577"/>
                </a:lnTo>
                <a:lnTo>
                  <a:pt x="434" y="578"/>
                </a:lnTo>
                <a:lnTo>
                  <a:pt x="434" y="578"/>
                </a:lnTo>
                <a:lnTo>
                  <a:pt x="434" y="578"/>
                </a:lnTo>
                <a:lnTo>
                  <a:pt x="434" y="580"/>
                </a:lnTo>
                <a:lnTo>
                  <a:pt x="434" y="580"/>
                </a:lnTo>
                <a:lnTo>
                  <a:pt x="434" y="580"/>
                </a:lnTo>
                <a:lnTo>
                  <a:pt x="434" y="582"/>
                </a:lnTo>
                <a:lnTo>
                  <a:pt x="434" y="583"/>
                </a:lnTo>
                <a:lnTo>
                  <a:pt x="434" y="583"/>
                </a:lnTo>
                <a:lnTo>
                  <a:pt x="436" y="583"/>
                </a:lnTo>
                <a:lnTo>
                  <a:pt x="436" y="585"/>
                </a:lnTo>
                <a:lnTo>
                  <a:pt x="436" y="585"/>
                </a:lnTo>
                <a:lnTo>
                  <a:pt x="436" y="585"/>
                </a:lnTo>
                <a:lnTo>
                  <a:pt x="437" y="587"/>
                </a:lnTo>
                <a:lnTo>
                  <a:pt x="437" y="587"/>
                </a:lnTo>
                <a:lnTo>
                  <a:pt x="437" y="588"/>
                </a:lnTo>
                <a:lnTo>
                  <a:pt x="439" y="588"/>
                </a:lnTo>
                <a:lnTo>
                  <a:pt x="439" y="590"/>
                </a:lnTo>
                <a:lnTo>
                  <a:pt x="439" y="590"/>
                </a:lnTo>
                <a:lnTo>
                  <a:pt x="441" y="595"/>
                </a:lnTo>
                <a:lnTo>
                  <a:pt x="441" y="595"/>
                </a:lnTo>
                <a:lnTo>
                  <a:pt x="441" y="597"/>
                </a:lnTo>
                <a:lnTo>
                  <a:pt x="441" y="597"/>
                </a:lnTo>
                <a:lnTo>
                  <a:pt x="441" y="597"/>
                </a:lnTo>
                <a:lnTo>
                  <a:pt x="441" y="598"/>
                </a:lnTo>
                <a:lnTo>
                  <a:pt x="441" y="598"/>
                </a:lnTo>
                <a:lnTo>
                  <a:pt x="407" y="630"/>
                </a:lnTo>
                <a:lnTo>
                  <a:pt x="407" y="630"/>
                </a:lnTo>
                <a:lnTo>
                  <a:pt x="405" y="632"/>
                </a:lnTo>
                <a:lnTo>
                  <a:pt x="405" y="632"/>
                </a:lnTo>
                <a:lnTo>
                  <a:pt x="407" y="635"/>
                </a:lnTo>
                <a:lnTo>
                  <a:pt x="407" y="635"/>
                </a:lnTo>
                <a:lnTo>
                  <a:pt x="407" y="637"/>
                </a:lnTo>
                <a:lnTo>
                  <a:pt x="407" y="639"/>
                </a:lnTo>
                <a:lnTo>
                  <a:pt x="407" y="639"/>
                </a:lnTo>
                <a:lnTo>
                  <a:pt x="405" y="640"/>
                </a:lnTo>
                <a:lnTo>
                  <a:pt x="405" y="642"/>
                </a:lnTo>
                <a:lnTo>
                  <a:pt x="405" y="644"/>
                </a:lnTo>
                <a:lnTo>
                  <a:pt x="404" y="644"/>
                </a:lnTo>
                <a:lnTo>
                  <a:pt x="404" y="645"/>
                </a:lnTo>
                <a:lnTo>
                  <a:pt x="402" y="645"/>
                </a:lnTo>
                <a:lnTo>
                  <a:pt x="402" y="645"/>
                </a:lnTo>
                <a:lnTo>
                  <a:pt x="400" y="647"/>
                </a:lnTo>
                <a:lnTo>
                  <a:pt x="400" y="649"/>
                </a:lnTo>
                <a:lnTo>
                  <a:pt x="399" y="652"/>
                </a:lnTo>
                <a:lnTo>
                  <a:pt x="399" y="654"/>
                </a:lnTo>
                <a:lnTo>
                  <a:pt x="399" y="654"/>
                </a:lnTo>
                <a:lnTo>
                  <a:pt x="397" y="654"/>
                </a:lnTo>
                <a:lnTo>
                  <a:pt x="392" y="656"/>
                </a:lnTo>
                <a:lnTo>
                  <a:pt x="389" y="656"/>
                </a:lnTo>
                <a:lnTo>
                  <a:pt x="387" y="656"/>
                </a:lnTo>
                <a:lnTo>
                  <a:pt x="387" y="656"/>
                </a:lnTo>
                <a:lnTo>
                  <a:pt x="384" y="654"/>
                </a:lnTo>
                <a:lnTo>
                  <a:pt x="384" y="654"/>
                </a:lnTo>
                <a:lnTo>
                  <a:pt x="384" y="656"/>
                </a:lnTo>
                <a:lnTo>
                  <a:pt x="380" y="657"/>
                </a:lnTo>
                <a:lnTo>
                  <a:pt x="377" y="662"/>
                </a:lnTo>
                <a:lnTo>
                  <a:pt x="377" y="662"/>
                </a:lnTo>
                <a:lnTo>
                  <a:pt x="375" y="664"/>
                </a:lnTo>
                <a:lnTo>
                  <a:pt x="375" y="666"/>
                </a:lnTo>
                <a:lnTo>
                  <a:pt x="375" y="667"/>
                </a:lnTo>
                <a:lnTo>
                  <a:pt x="375" y="667"/>
                </a:lnTo>
                <a:lnTo>
                  <a:pt x="375" y="667"/>
                </a:lnTo>
                <a:lnTo>
                  <a:pt x="375" y="669"/>
                </a:lnTo>
                <a:lnTo>
                  <a:pt x="372" y="671"/>
                </a:lnTo>
                <a:lnTo>
                  <a:pt x="370" y="672"/>
                </a:lnTo>
                <a:lnTo>
                  <a:pt x="370" y="672"/>
                </a:lnTo>
                <a:lnTo>
                  <a:pt x="368" y="674"/>
                </a:lnTo>
                <a:lnTo>
                  <a:pt x="367" y="677"/>
                </a:lnTo>
                <a:lnTo>
                  <a:pt x="365" y="681"/>
                </a:lnTo>
                <a:lnTo>
                  <a:pt x="363" y="682"/>
                </a:lnTo>
                <a:lnTo>
                  <a:pt x="362" y="684"/>
                </a:lnTo>
                <a:lnTo>
                  <a:pt x="362" y="684"/>
                </a:lnTo>
                <a:lnTo>
                  <a:pt x="362" y="686"/>
                </a:lnTo>
                <a:lnTo>
                  <a:pt x="362" y="686"/>
                </a:lnTo>
                <a:lnTo>
                  <a:pt x="362" y="686"/>
                </a:lnTo>
                <a:lnTo>
                  <a:pt x="362" y="686"/>
                </a:lnTo>
                <a:lnTo>
                  <a:pt x="363" y="687"/>
                </a:lnTo>
                <a:lnTo>
                  <a:pt x="363" y="687"/>
                </a:lnTo>
                <a:lnTo>
                  <a:pt x="363" y="689"/>
                </a:lnTo>
                <a:lnTo>
                  <a:pt x="363" y="689"/>
                </a:lnTo>
                <a:lnTo>
                  <a:pt x="365" y="689"/>
                </a:lnTo>
                <a:lnTo>
                  <a:pt x="365" y="691"/>
                </a:lnTo>
                <a:lnTo>
                  <a:pt x="368" y="694"/>
                </a:lnTo>
                <a:lnTo>
                  <a:pt x="373" y="696"/>
                </a:lnTo>
                <a:lnTo>
                  <a:pt x="375" y="698"/>
                </a:lnTo>
                <a:lnTo>
                  <a:pt x="379" y="703"/>
                </a:lnTo>
                <a:lnTo>
                  <a:pt x="385" y="706"/>
                </a:lnTo>
                <a:lnTo>
                  <a:pt x="389" y="709"/>
                </a:lnTo>
                <a:lnTo>
                  <a:pt x="390" y="711"/>
                </a:lnTo>
                <a:lnTo>
                  <a:pt x="392" y="713"/>
                </a:lnTo>
                <a:lnTo>
                  <a:pt x="397" y="714"/>
                </a:lnTo>
                <a:lnTo>
                  <a:pt x="397" y="714"/>
                </a:lnTo>
                <a:lnTo>
                  <a:pt x="397" y="714"/>
                </a:lnTo>
                <a:lnTo>
                  <a:pt x="399" y="718"/>
                </a:lnTo>
                <a:lnTo>
                  <a:pt x="400" y="719"/>
                </a:lnTo>
                <a:lnTo>
                  <a:pt x="400" y="724"/>
                </a:lnTo>
                <a:lnTo>
                  <a:pt x="400" y="726"/>
                </a:lnTo>
                <a:lnTo>
                  <a:pt x="400" y="726"/>
                </a:lnTo>
                <a:lnTo>
                  <a:pt x="400" y="728"/>
                </a:lnTo>
                <a:lnTo>
                  <a:pt x="400" y="733"/>
                </a:lnTo>
                <a:lnTo>
                  <a:pt x="400" y="738"/>
                </a:lnTo>
                <a:lnTo>
                  <a:pt x="400" y="738"/>
                </a:lnTo>
                <a:lnTo>
                  <a:pt x="399" y="738"/>
                </a:lnTo>
                <a:lnTo>
                  <a:pt x="397" y="738"/>
                </a:lnTo>
                <a:lnTo>
                  <a:pt x="394" y="738"/>
                </a:lnTo>
                <a:lnTo>
                  <a:pt x="394" y="738"/>
                </a:lnTo>
                <a:lnTo>
                  <a:pt x="394" y="738"/>
                </a:lnTo>
                <a:lnTo>
                  <a:pt x="394" y="738"/>
                </a:lnTo>
                <a:lnTo>
                  <a:pt x="392" y="740"/>
                </a:lnTo>
                <a:lnTo>
                  <a:pt x="392" y="740"/>
                </a:lnTo>
                <a:lnTo>
                  <a:pt x="392" y="741"/>
                </a:lnTo>
                <a:lnTo>
                  <a:pt x="392" y="741"/>
                </a:lnTo>
                <a:lnTo>
                  <a:pt x="392" y="741"/>
                </a:lnTo>
                <a:lnTo>
                  <a:pt x="390" y="743"/>
                </a:lnTo>
                <a:lnTo>
                  <a:pt x="390" y="743"/>
                </a:lnTo>
                <a:lnTo>
                  <a:pt x="390" y="745"/>
                </a:lnTo>
                <a:lnTo>
                  <a:pt x="390" y="745"/>
                </a:lnTo>
                <a:lnTo>
                  <a:pt x="390" y="746"/>
                </a:lnTo>
                <a:lnTo>
                  <a:pt x="390" y="746"/>
                </a:lnTo>
                <a:lnTo>
                  <a:pt x="390" y="748"/>
                </a:lnTo>
                <a:lnTo>
                  <a:pt x="390" y="748"/>
                </a:lnTo>
                <a:lnTo>
                  <a:pt x="390" y="750"/>
                </a:lnTo>
                <a:lnTo>
                  <a:pt x="390" y="750"/>
                </a:lnTo>
                <a:lnTo>
                  <a:pt x="390" y="750"/>
                </a:lnTo>
                <a:lnTo>
                  <a:pt x="389" y="750"/>
                </a:lnTo>
                <a:lnTo>
                  <a:pt x="389" y="750"/>
                </a:lnTo>
                <a:lnTo>
                  <a:pt x="389" y="751"/>
                </a:lnTo>
                <a:lnTo>
                  <a:pt x="387" y="751"/>
                </a:lnTo>
                <a:lnTo>
                  <a:pt x="387" y="753"/>
                </a:lnTo>
                <a:lnTo>
                  <a:pt x="387" y="756"/>
                </a:lnTo>
                <a:lnTo>
                  <a:pt x="389" y="758"/>
                </a:lnTo>
                <a:lnTo>
                  <a:pt x="389" y="758"/>
                </a:lnTo>
                <a:lnTo>
                  <a:pt x="389" y="758"/>
                </a:lnTo>
                <a:lnTo>
                  <a:pt x="389" y="758"/>
                </a:lnTo>
                <a:lnTo>
                  <a:pt x="390" y="760"/>
                </a:lnTo>
                <a:lnTo>
                  <a:pt x="392" y="760"/>
                </a:lnTo>
                <a:lnTo>
                  <a:pt x="394" y="760"/>
                </a:lnTo>
                <a:lnTo>
                  <a:pt x="394" y="760"/>
                </a:lnTo>
                <a:lnTo>
                  <a:pt x="394" y="761"/>
                </a:lnTo>
                <a:lnTo>
                  <a:pt x="394" y="761"/>
                </a:lnTo>
                <a:lnTo>
                  <a:pt x="394" y="763"/>
                </a:lnTo>
                <a:lnTo>
                  <a:pt x="394" y="763"/>
                </a:lnTo>
                <a:lnTo>
                  <a:pt x="394" y="765"/>
                </a:lnTo>
                <a:lnTo>
                  <a:pt x="394" y="765"/>
                </a:lnTo>
                <a:lnTo>
                  <a:pt x="394" y="767"/>
                </a:lnTo>
                <a:lnTo>
                  <a:pt x="394" y="767"/>
                </a:lnTo>
                <a:lnTo>
                  <a:pt x="395" y="768"/>
                </a:lnTo>
                <a:lnTo>
                  <a:pt x="395" y="768"/>
                </a:lnTo>
                <a:lnTo>
                  <a:pt x="397" y="768"/>
                </a:lnTo>
                <a:lnTo>
                  <a:pt x="397" y="770"/>
                </a:lnTo>
                <a:lnTo>
                  <a:pt x="397" y="770"/>
                </a:lnTo>
                <a:lnTo>
                  <a:pt x="397" y="772"/>
                </a:lnTo>
                <a:lnTo>
                  <a:pt x="397" y="773"/>
                </a:lnTo>
                <a:lnTo>
                  <a:pt x="397" y="773"/>
                </a:lnTo>
                <a:lnTo>
                  <a:pt x="397" y="773"/>
                </a:lnTo>
                <a:lnTo>
                  <a:pt x="399" y="775"/>
                </a:lnTo>
                <a:lnTo>
                  <a:pt x="399" y="777"/>
                </a:lnTo>
                <a:lnTo>
                  <a:pt x="399" y="777"/>
                </a:lnTo>
                <a:lnTo>
                  <a:pt x="399" y="777"/>
                </a:lnTo>
                <a:lnTo>
                  <a:pt x="399" y="778"/>
                </a:lnTo>
                <a:lnTo>
                  <a:pt x="399" y="778"/>
                </a:lnTo>
                <a:lnTo>
                  <a:pt x="397" y="778"/>
                </a:lnTo>
                <a:lnTo>
                  <a:pt x="399" y="780"/>
                </a:lnTo>
                <a:lnTo>
                  <a:pt x="399" y="780"/>
                </a:lnTo>
                <a:lnTo>
                  <a:pt x="399" y="782"/>
                </a:lnTo>
                <a:lnTo>
                  <a:pt x="399" y="782"/>
                </a:lnTo>
                <a:lnTo>
                  <a:pt x="400" y="783"/>
                </a:lnTo>
                <a:lnTo>
                  <a:pt x="400" y="783"/>
                </a:lnTo>
                <a:lnTo>
                  <a:pt x="400" y="783"/>
                </a:lnTo>
                <a:lnTo>
                  <a:pt x="400" y="783"/>
                </a:lnTo>
                <a:lnTo>
                  <a:pt x="400" y="785"/>
                </a:lnTo>
                <a:lnTo>
                  <a:pt x="402" y="785"/>
                </a:lnTo>
                <a:lnTo>
                  <a:pt x="402" y="785"/>
                </a:lnTo>
                <a:lnTo>
                  <a:pt x="404" y="785"/>
                </a:lnTo>
                <a:lnTo>
                  <a:pt x="405" y="785"/>
                </a:lnTo>
                <a:lnTo>
                  <a:pt x="405" y="785"/>
                </a:lnTo>
                <a:lnTo>
                  <a:pt x="407" y="787"/>
                </a:lnTo>
                <a:lnTo>
                  <a:pt x="409" y="788"/>
                </a:lnTo>
                <a:lnTo>
                  <a:pt x="409" y="788"/>
                </a:lnTo>
                <a:lnTo>
                  <a:pt x="409" y="790"/>
                </a:lnTo>
                <a:lnTo>
                  <a:pt x="412" y="798"/>
                </a:lnTo>
                <a:lnTo>
                  <a:pt x="412" y="798"/>
                </a:lnTo>
                <a:lnTo>
                  <a:pt x="412" y="800"/>
                </a:lnTo>
                <a:lnTo>
                  <a:pt x="414" y="802"/>
                </a:lnTo>
                <a:lnTo>
                  <a:pt x="414" y="804"/>
                </a:lnTo>
                <a:lnTo>
                  <a:pt x="416" y="809"/>
                </a:lnTo>
                <a:lnTo>
                  <a:pt x="417" y="809"/>
                </a:lnTo>
                <a:lnTo>
                  <a:pt x="417" y="810"/>
                </a:lnTo>
                <a:lnTo>
                  <a:pt x="417" y="810"/>
                </a:lnTo>
                <a:lnTo>
                  <a:pt x="417" y="812"/>
                </a:lnTo>
                <a:lnTo>
                  <a:pt x="419" y="812"/>
                </a:lnTo>
                <a:lnTo>
                  <a:pt x="419" y="812"/>
                </a:lnTo>
                <a:lnTo>
                  <a:pt x="419" y="814"/>
                </a:lnTo>
                <a:lnTo>
                  <a:pt x="419" y="814"/>
                </a:lnTo>
                <a:lnTo>
                  <a:pt x="421" y="815"/>
                </a:lnTo>
                <a:lnTo>
                  <a:pt x="421" y="815"/>
                </a:lnTo>
                <a:lnTo>
                  <a:pt x="421" y="817"/>
                </a:lnTo>
                <a:lnTo>
                  <a:pt x="422" y="817"/>
                </a:lnTo>
                <a:lnTo>
                  <a:pt x="422" y="817"/>
                </a:lnTo>
                <a:lnTo>
                  <a:pt x="424" y="817"/>
                </a:lnTo>
                <a:lnTo>
                  <a:pt x="424" y="819"/>
                </a:lnTo>
                <a:lnTo>
                  <a:pt x="426" y="819"/>
                </a:lnTo>
                <a:lnTo>
                  <a:pt x="426" y="819"/>
                </a:lnTo>
                <a:lnTo>
                  <a:pt x="426" y="820"/>
                </a:lnTo>
                <a:lnTo>
                  <a:pt x="426" y="824"/>
                </a:lnTo>
                <a:lnTo>
                  <a:pt x="426" y="824"/>
                </a:lnTo>
                <a:lnTo>
                  <a:pt x="426" y="824"/>
                </a:lnTo>
                <a:lnTo>
                  <a:pt x="426" y="825"/>
                </a:lnTo>
                <a:lnTo>
                  <a:pt x="426" y="825"/>
                </a:lnTo>
                <a:lnTo>
                  <a:pt x="422" y="829"/>
                </a:lnTo>
                <a:lnTo>
                  <a:pt x="422" y="829"/>
                </a:lnTo>
                <a:lnTo>
                  <a:pt x="419" y="829"/>
                </a:lnTo>
                <a:lnTo>
                  <a:pt x="417" y="830"/>
                </a:lnTo>
                <a:lnTo>
                  <a:pt x="416" y="834"/>
                </a:lnTo>
                <a:lnTo>
                  <a:pt x="416" y="834"/>
                </a:lnTo>
                <a:lnTo>
                  <a:pt x="416" y="834"/>
                </a:lnTo>
                <a:lnTo>
                  <a:pt x="456" y="822"/>
                </a:lnTo>
                <a:lnTo>
                  <a:pt x="459" y="820"/>
                </a:lnTo>
                <a:lnTo>
                  <a:pt x="461" y="819"/>
                </a:lnTo>
                <a:lnTo>
                  <a:pt x="461" y="819"/>
                </a:lnTo>
                <a:lnTo>
                  <a:pt x="461" y="817"/>
                </a:lnTo>
                <a:lnTo>
                  <a:pt x="461" y="817"/>
                </a:lnTo>
                <a:lnTo>
                  <a:pt x="461" y="815"/>
                </a:lnTo>
                <a:lnTo>
                  <a:pt x="461" y="815"/>
                </a:lnTo>
                <a:lnTo>
                  <a:pt x="461" y="814"/>
                </a:lnTo>
                <a:lnTo>
                  <a:pt x="461" y="814"/>
                </a:lnTo>
                <a:lnTo>
                  <a:pt x="461" y="814"/>
                </a:lnTo>
                <a:lnTo>
                  <a:pt x="464" y="812"/>
                </a:lnTo>
                <a:lnTo>
                  <a:pt x="464" y="810"/>
                </a:lnTo>
                <a:lnTo>
                  <a:pt x="464" y="810"/>
                </a:lnTo>
                <a:lnTo>
                  <a:pt x="464" y="810"/>
                </a:lnTo>
                <a:lnTo>
                  <a:pt x="464" y="809"/>
                </a:lnTo>
                <a:lnTo>
                  <a:pt x="464" y="809"/>
                </a:lnTo>
                <a:lnTo>
                  <a:pt x="464" y="809"/>
                </a:lnTo>
                <a:lnTo>
                  <a:pt x="466" y="807"/>
                </a:lnTo>
                <a:lnTo>
                  <a:pt x="466" y="807"/>
                </a:lnTo>
                <a:lnTo>
                  <a:pt x="466" y="807"/>
                </a:lnTo>
                <a:lnTo>
                  <a:pt x="466" y="805"/>
                </a:lnTo>
                <a:lnTo>
                  <a:pt x="466" y="805"/>
                </a:lnTo>
                <a:lnTo>
                  <a:pt x="466" y="805"/>
                </a:lnTo>
                <a:lnTo>
                  <a:pt x="466" y="805"/>
                </a:lnTo>
                <a:lnTo>
                  <a:pt x="474" y="805"/>
                </a:lnTo>
                <a:lnTo>
                  <a:pt x="474" y="805"/>
                </a:lnTo>
                <a:lnTo>
                  <a:pt x="476" y="804"/>
                </a:lnTo>
                <a:lnTo>
                  <a:pt x="476" y="804"/>
                </a:lnTo>
                <a:lnTo>
                  <a:pt x="478" y="804"/>
                </a:lnTo>
                <a:lnTo>
                  <a:pt x="478" y="802"/>
                </a:lnTo>
                <a:lnTo>
                  <a:pt x="478" y="802"/>
                </a:lnTo>
                <a:lnTo>
                  <a:pt x="478" y="802"/>
                </a:lnTo>
                <a:lnTo>
                  <a:pt x="478" y="800"/>
                </a:lnTo>
                <a:lnTo>
                  <a:pt x="476" y="800"/>
                </a:lnTo>
                <a:lnTo>
                  <a:pt x="476" y="797"/>
                </a:lnTo>
                <a:lnTo>
                  <a:pt x="476" y="797"/>
                </a:lnTo>
                <a:lnTo>
                  <a:pt x="474" y="792"/>
                </a:lnTo>
                <a:lnTo>
                  <a:pt x="473" y="792"/>
                </a:lnTo>
                <a:lnTo>
                  <a:pt x="473" y="790"/>
                </a:lnTo>
                <a:lnTo>
                  <a:pt x="474" y="790"/>
                </a:lnTo>
                <a:lnTo>
                  <a:pt x="474" y="788"/>
                </a:lnTo>
                <a:lnTo>
                  <a:pt x="474" y="788"/>
                </a:lnTo>
                <a:lnTo>
                  <a:pt x="474" y="787"/>
                </a:lnTo>
                <a:lnTo>
                  <a:pt x="474" y="787"/>
                </a:lnTo>
                <a:lnTo>
                  <a:pt x="474" y="787"/>
                </a:lnTo>
                <a:lnTo>
                  <a:pt x="476" y="785"/>
                </a:lnTo>
                <a:lnTo>
                  <a:pt x="478" y="783"/>
                </a:lnTo>
                <a:lnTo>
                  <a:pt x="478" y="783"/>
                </a:lnTo>
                <a:lnTo>
                  <a:pt x="479" y="783"/>
                </a:lnTo>
                <a:lnTo>
                  <a:pt x="479" y="783"/>
                </a:lnTo>
                <a:lnTo>
                  <a:pt x="481" y="783"/>
                </a:lnTo>
                <a:lnTo>
                  <a:pt x="484" y="788"/>
                </a:lnTo>
                <a:lnTo>
                  <a:pt x="486" y="790"/>
                </a:lnTo>
                <a:lnTo>
                  <a:pt x="489" y="793"/>
                </a:lnTo>
                <a:lnTo>
                  <a:pt x="491" y="795"/>
                </a:lnTo>
                <a:lnTo>
                  <a:pt x="496" y="795"/>
                </a:lnTo>
                <a:lnTo>
                  <a:pt x="498" y="795"/>
                </a:lnTo>
                <a:lnTo>
                  <a:pt x="498" y="795"/>
                </a:lnTo>
                <a:lnTo>
                  <a:pt x="498" y="795"/>
                </a:lnTo>
                <a:lnTo>
                  <a:pt x="498" y="795"/>
                </a:lnTo>
                <a:lnTo>
                  <a:pt x="498" y="793"/>
                </a:lnTo>
                <a:lnTo>
                  <a:pt x="498" y="793"/>
                </a:lnTo>
                <a:lnTo>
                  <a:pt x="498" y="792"/>
                </a:lnTo>
                <a:lnTo>
                  <a:pt x="500" y="792"/>
                </a:lnTo>
                <a:lnTo>
                  <a:pt x="500" y="790"/>
                </a:lnTo>
                <a:lnTo>
                  <a:pt x="498" y="790"/>
                </a:lnTo>
                <a:lnTo>
                  <a:pt x="498" y="788"/>
                </a:lnTo>
                <a:lnTo>
                  <a:pt x="498" y="788"/>
                </a:lnTo>
                <a:lnTo>
                  <a:pt x="496" y="788"/>
                </a:lnTo>
                <a:lnTo>
                  <a:pt x="496" y="787"/>
                </a:lnTo>
                <a:lnTo>
                  <a:pt x="496" y="785"/>
                </a:lnTo>
                <a:lnTo>
                  <a:pt x="496" y="783"/>
                </a:lnTo>
                <a:lnTo>
                  <a:pt x="496" y="783"/>
                </a:lnTo>
                <a:lnTo>
                  <a:pt x="496" y="783"/>
                </a:lnTo>
                <a:lnTo>
                  <a:pt x="495" y="783"/>
                </a:lnTo>
                <a:lnTo>
                  <a:pt x="495" y="782"/>
                </a:lnTo>
                <a:lnTo>
                  <a:pt x="493" y="782"/>
                </a:lnTo>
                <a:lnTo>
                  <a:pt x="491" y="782"/>
                </a:lnTo>
                <a:lnTo>
                  <a:pt x="491" y="780"/>
                </a:lnTo>
                <a:lnTo>
                  <a:pt x="491" y="780"/>
                </a:lnTo>
                <a:lnTo>
                  <a:pt x="491" y="780"/>
                </a:lnTo>
                <a:lnTo>
                  <a:pt x="491" y="780"/>
                </a:lnTo>
                <a:lnTo>
                  <a:pt x="493" y="778"/>
                </a:lnTo>
                <a:lnTo>
                  <a:pt x="493" y="778"/>
                </a:lnTo>
                <a:lnTo>
                  <a:pt x="493" y="778"/>
                </a:lnTo>
                <a:lnTo>
                  <a:pt x="493" y="778"/>
                </a:lnTo>
                <a:lnTo>
                  <a:pt x="493" y="777"/>
                </a:lnTo>
                <a:lnTo>
                  <a:pt x="488" y="777"/>
                </a:lnTo>
                <a:lnTo>
                  <a:pt x="484" y="773"/>
                </a:lnTo>
                <a:lnTo>
                  <a:pt x="484" y="773"/>
                </a:lnTo>
                <a:lnTo>
                  <a:pt x="484" y="772"/>
                </a:lnTo>
                <a:lnTo>
                  <a:pt x="484" y="772"/>
                </a:lnTo>
                <a:lnTo>
                  <a:pt x="484" y="770"/>
                </a:lnTo>
                <a:lnTo>
                  <a:pt x="484" y="770"/>
                </a:lnTo>
                <a:lnTo>
                  <a:pt x="488" y="770"/>
                </a:lnTo>
                <a:lnTo>
                  <a:pt x="488" y="770"/>
                </a:lnTo>
                <a:lnTo>
                  <a:pt x="488" y="770"/>
                </a:lnTo>
                <a:lnTo>
                  <a:pt x="491" y="767"/>
                </a:lnTo>
                <a:lnTo>
                  <a:pt x="491" y="767"/>
                </a:lnTo>
                <a:lnTo>
                  <a:pt x="493" y="767"/>
                </a:lnTo>
                <a:lnTo>
                  <a:pt x="493" y="767"/>
                </a:lnTo>
                <a:lnTo>
                  <a:pt x="496" y="767"/>
                </a:lnTo>
                <a:lnTo>
                  <a:pt x="500" y="767"/>
                </a:lnTo>
                <a:lnTo>
                  <a:pt x="501" y="767"/>
                </a:lnTo>
                <a:lnTo>
                  <a:pt x="501" y="767"/>
                </a:lnTo>
                <a:lnTo>
                  <a:pt x="503" y="767"/>
                </a:lnTo>
                <a:lnTo>
                  <a:pt x="510" y="768"/>
                </a:lnTo>
                <a:lnTo>
                  <a:pt x="510" y="770"/>
                </a:lnTo>
                <a:lnTo>
                  <a:pt x="510" y="770"/>
                </a:lnTo>
                <a:lnTo>
                  <a:pt x="510" y="770"/>
                </a:lnTo>
                <a:lnTo>
                  <a:pt x="510" y="770"/>
                </a:lnTo>
                <a:lnTo>
                  <a:pt x="510" y="772"/>
                </a:lnTo>
                <a:lnTo>
                  <a:pt x="510" y="772"/>
                </a:lnTo>
                <a:lnTo>
                  <a:pt x="510" y="772"/>
                </a:lnTo>
                <a:lnTo>
                  <a:pt x="510" y="773"/>
                </a:lnTo>
                <a:lnTo>
                  <a:pt x="510" y="773"/>
                </a:lnTo>
                <a:lnTo>
                  <a:pt x="510" y="775"/>
                </a:lnTo>
                <a:lnTo>
                  <a:pt x="510" y="775"/>
                </a:lnTo>
                <a:lnTo>
                  <a:pt x="510" y="775"/>
                </a:lnTo>
                <a:lnTo>
                  <a:pt x="511" y="778"/>
                </a:lnTo>
                <a:lnTo>
                  <a:pt x="511" y="780"/>
                </a:lnTo>
                <a:lnTo>
                  <a:pt x="511" y="780"/>
                </a:lnTo>
                <a:lnTo>
                  <a:pt x="513" y="780"/>
                </a:lnTo>
                <a:lnTo>
                  <a:pt x="513" y="782"/>
                </a:lnTo>
                <a:lnTo>
                  <a:pt x="513" y="782"/>
                </a:lnTo>
                <a:lnTo>
                  <a:pt x="513" y="782"/>
                </a:lnTo>
                <a:lnTo>
                  <a:pt x="513" y="783"/>
                </a:lnTo>
                <a:lnTo>
                  <a:pt x="513" y="783"/>
                </a:lnTo>
                <a:lnTo>
                  <a:pt x="515" y="783"/>
                </a:lnTo>
                <a:lnTo>
                  <a:pt x="515" y="785"/>
                </a:lnTo>
                <a:lnTo>
                  <a:pt x="516" y="787"/>
                </a:lnTo>
                <a:lnTo>
                  <a:pt x="518" y="788"/>
                </a:lnTo>
                <a:lnTo>
                  <a:pt x="518" y="788"/>
                </a:lnTo>
                <a:lnTo>
                  <a:pt x="518" y="788"/>
                </a:lnTo>
                <a:lnTo>
                  <a:pt x="518" y="790"/>
                </a:lnTo>
                <a:lnTo>
                  <a:pt x="518" y="790"/>
                </a:lnTo>
                <a:lnTo>
                  <a:pt x="518" y="790"/>
                </a:lnTo>
                <a:lnTo>
                  <a:pt x="518" y="792"/>
                </a:lnTo>
                <a:lnTo>
                  <a:pt x="518" y="792"/>
                </a:lnTo>
                <a:lnTo>
                  <a:pt x="520" y="792"/>
                </a:lnTo>
                <a:lnTo>
                  <a:pt x="521" y="792"/>
                </a:lnTo>
                <a:lnTo>
                  <a:pt x="523" y="792"/>
                </a:lnTo>
                <a:lnTo>
                  <a:pt x="523" y="792"/>
                </a:lnTo>
                <a:lnTo>
                  <a:pt x="525" y="792"/>
                </a:lnTo>
                <a:lnTo>
                  <a:pt x="530" y="790"/>
                </a:lnTo>
                <a:lnTo>
                  <a:pt x="530" y="790"/>
                </a:lnTo>
                <a:lnTo>
                  <a:pt x="532" y="792"/>
                </a:lnTo>
                <a:lnTo>
                  <a:pt x="533" y="792"/>
                </a:lnTo>
                <a:lnTo>
                  <a:pt x="533" y="792"/>
                </a:lnTo>
                <a:lnTo>
                  <a:pt x="533" y="792"/>
                </a:lnTo>
                <a:lnTo>
                  <a:pt x="533" y="793"/>
                </a:lnTo>
                <a:lnTo>
                  <a:pt x="535" y="793"/>
                </a:lnTo>
                <a:lnTo>
                  <a:pt x="535" y="795"/>
                </a:lnTo>
                <a:lnTo>
                  <a:pt x="535" y="795"/>
                </a:lnTo>
                <a:lnTo>
                  <a:pt x="535" y="795"/>
                </a:lnTo>
                <a:lnTo>
                  <a:pt x="537" y="797"/>
                </a:lnTo>
                <a:lnTo>
                  <a:pt x="537" y="797"/>
                </a:lnTo>
                <a:lnTo>
                  <a:pt x="537" y="797"/>
                </a:lnTo>
                <a:lnTo>
                  <a:pt x="538" y="797"/>
                </a:lnTo>
                <a:lnTo>
                  <a:pt x="538" y="797"/>
                </a:lnTo>
                <a:lnTo>
                  <a:pt x="543" y="795"/>
                </a:lnTo>
                <a:lnTo>
                  <a:pt x="545" y="795"/>
                </a:lnTo>
                <a:lnTo>
                  <a:pt x="547" y="795"/>
                </a:lnTo>
                <a:lnTo>
                  <a:pt x="547" y="795"/>
                </a:lnTo>
                <a:lnTo>
                  <a:pt x="548" y="795"/>
                </a:lnTo>
                <a:lnTo>
                  <a:pt x="548" y="795"/>
                </a:lnTo>
                <a:lnTo>
                  <a:pt x="548" y="797"/>
                </a:lnTo>
                <a:lnTo>
                  <a:pt x="548" y="797"/>
                </a:lnTo>
                <a:lnTo>
                  <a:pt x="548" y="798"/>
                </a:lnTo>
                <a:lnTo>
                  <a:pt x="550" y="800"/>
                </a:lnTo>
                <a:lnTo>
                  <a:pt x="550" y="802"/>
                </a:lnTo>
                <a:lnTo>
                  <a:pt x="552" y="802"/>
                </a:lnTo>
                <a:lnTo>
                  <a:pt x="552" y="802"/>
                </a:lnTo>
                <a:lnTo>
                  <a:pt x="552" y="802"/>
                </a:lnTo>
                <a:lnTo>
                  <a:pt x="553" y="802"/>
                </a:lnTo>
                <a:lnTo>
                  <a:pt x="553" y="802"/>
                </a:lnTo>
                <a:lnTo>
                  <a:pt x="553" y="802"/>
                </a:lnTo>
                <a:lnTo>
                  <a:pt x="553" y="802"/>
                </a:lnTo>
                <a:lnTo>
                  <a:pt x="555" y="800"/>
                </a:lnTo>
                <a:lnTo>
                  <a:pt x="555" y="798"/>
                </a:lnTo>
                <a:lnTo>
                  <a:pt x="555" y="798"/>
                </a:lnTo>
                <a:lnTo>
                  <a:pt x="555" y="798"/>
                </a:lnTo>
                <a:lnTo>
                  <a:pt x="557" y="797"/>
                </a:lnTo>
                <a:lnTo>
                  <a:pt x="557" y="795"/>
                </a:lnTo>
                <a:lnTo>
                  <a:pt x="557" y="795"/>
                </a:lnTo>
                <a:lnTo>
                  <a:pt x="557" y="793"/>
                </a:lnTo>
                <a:lnTo>
                  <a:pt x="558" y="793"/>
                </a:lnTo>
                <a:lnTo>
                  <a:pt x="558" y="793"/>
                </a:lnTo>
                <a:lnTo>
                  <a:pt x="560" y="792"/>
                </a:lnTo>
                <a:lnTo>
                  <a:pt x="560" y="792"/>
                </a:lnTo>
                <a:lnTo>
                  <a:pt x="562" y="790"/>
                </a:lnTo>
                <a:lnTo>
                  <a:pt x="562" y="790"/>
                </a:lnTo>
                <a:lnTo>
                  <a:pt x="562" y="790"/>
                </a:lnTo>
                <a:lnTo>
                  <a:pt x="562" y="788"/>
                </a:lnTo>
                <a:lnTo>
                  <a:pt x="563" y="788"/>
                </a:lnTo>
                <a:lnTo>
                  <a:pt x="563" y="788"/>
                </a:lnTo>
                <a:lnTo>
                  <a:pt x="568" y="788"/>
                </a:lnTo>
                <a:lnTo>
                  <a:pt x="568" y="788"/>
                </a:lnTo>
                <a:lnTo>
                  <a:pt x="574" y="785"/>
                </a:lnTo>
                <a:lnTo>
                  <a:pt x="575" y="783"/>
                </a:lnTo>
                <a:lnTo>
                  <a:pt x="575" y="782"/>
                </a:lnTo>
                <a:lnTo>
                  <a:pt x="577" y="782"/>
                </a:lnTo>
                <a:lnTo>
                  <a:pt x="577" y="782"/>
                </a:lnTo>
                <a:lnTo>
                  <a:pt x="582" y="783"/>
                </a:lnTo>
                <a:lnTo>
                  <a:pt x="584" y="783"/>
                </a:lnTo>
                <a:lnTo>
                  <a:pt x="585" y="783"/>
                </a:lnTo>
                <a:lnTo>
                  <a:pt x="585" y="785"/>
                </a:lnTo>
                <a:lnTo>
                  <a:pt x="587" y="785"/>
                </a:lnTo>
                <a:lnTo>
                  <a:pt x="589" y="785"/>
                </a:lnTo>
                <a:lnTo>
                  <a:pt x="590" y="787"/>
                </a:lnTo>
                <a:lnTo>
                  <a:pt x="590" y="787"/>
                </a:lnTo>
                <a:lnTo>
                  <a:pt x="592" y="787"/>
                </a:lnTo>
                <a:lnTo>
                  <a:pt x="604" y="790"/>
                </a:lnTo>
                <a:lnTo>
                  <a:pt x="604" y="792"/>
                </a:lnTo>
                <a:lnTo>
                  <a:pt x="604" y="792"/>
                </a:lnTo>
                <a:lnTo>
                  <a:pt x="605" y="792"/>
                </a:lnTo>
                <a:lnTo>
                  <a:pt x="605" y="792"/>
                </a:lnTo>
                <a:lnTo>
                  <a:pt x="605" y="793"/>
                </a:lnTo>
                <a:lnTo>
                  <a:pt x="605" y="793"/>
                </a:lnTo>
                <a:lnTo>
                  <a:pt x="607" y="793"/>
                </a:lnTo>
                <a:lnTo>
                  <a:pt x="607" y="793"/>
                </a:lnTo>
                <a:lnTo>
                  <a:pt x="609" y="797"/>
                </a:lnTo>
                <a:lnTo>
                  <a:pt x="614" y="802"/>
                </a:lnTo>
                <a:lnTo>
                  <a:pt x="616" y="804"/>
                </a:lnTo>
                <a:lnTo>
                  <a:pt x="616" y="804"/>
                </a:lnTo>
                <a:lnTo>
                  <a:pt x="616" y="804"/>
                </a:lnTo>
                <a:lnTo>
                  <a:pt x="616" y="805"/>
                </a:lnTo>
                <a:lnTo>
                  <a:pt x="616" y="805"/>
                </a:lnTo>
                <a:lnTo>
                  <a:pt x="617" y="805"/>
                </a:lnTo>
                <a:lnTo>
                  <a:pt x="617" y="807"/>
                </a:lnTo>
                <a:lnTo>
                  <a:pt x="617" y="807"/>
                </a:lnTo>
                <a:lnTo>
                  <a:pt x="617" y="807"/>
                </a:lnTo>
                <a:lnTo>
                  <a:pt x="617" y="809"/>
                </a:lnTo>
                <a:lnTo>
                  <a:pt x="619" y="812"/>
                </a:lnTo>
                <a:lnTo>
                  <a:pt x="619" y="812"/>
                </a:lnTo>
                <a:lnTo>
                  <a:pt x="619" y="814"/>
                </a:lnTo>
                <a:lnTo>
                  <a:pt x="619" y="814"/>
                </a:lnTo>
                <a:lnTo>
                  <a:pt x="619" y="814"/>
                </a:lnTo>
                <a:lnTo>
                  <a:pt x="619" y="815"/>
                </a:lnTo>
                <a:lnTo>
                  <a:pt x="619" y="815"/>
                </a:lnTo>
                <a:lnTo>
                  <a:pt x="621" y="815"/>
                </a:lnTo>
                <a:lnTo>
                  <a:pt x="621" y="817"/>
                </a:lnTo>
                <a:lnTo>
                  <a:pt x="621" y="817"/>
                </a:lnTo>
                <a:lnTo>
                  <a:pt x="619" y="817"/>
                </a:lnTo>
                <a:lnTo>
                  <a:pt x="617" y="822"/>
                </a:lnTo>
                <a:lnTo>
                  <a:pt x="617" y="822"/>
                </a:lnTo>
                <a:lnTo>
                  <a:pt x="617" y="822"/>
                </a:lnTo>
                <a:lnTo>
                  <a:pt x="617" y="822"/>
                </a:lnTo>
                <a:lnTo>
                  <a:pt x="619" y="824"/>
                </a:lnTo>
                <a:lnTo>
                  <a:pt x="622" y="824"/>
                </a:lnTo>
                <a:lnTo>
                  <a:pt x="622" y="825"/>
                </a:lnTo>
                <a:lnTo>
                  <a:pt x="622" y="825"/>
                </a:lnTo>
                <a:lnTo>
                  <a:pt x="624" y="825"/>
                </a:lnTo>
                <a:lnTo>
                  <a:pt x="624" y="827"/>
                </a:lnTo>
                <a:lnTo>
                  <a:pt x="624" y="827"/>
                </a:lnTo>
                <a:lnTo>
                  <a:pt x="624" y="827"/>
                </a:lnTo>
                <a:lnTo>
                  <a:pt x="624" y="829"/>
                </a:lnTo>
                <a:lnTo>
                  <a:pt x="624" y="829"/>
                </a:lnTo>
                <a:lnTo>
                  <a:pt x="624" y="829"/>
                </a:lnTo>
                <a:lnTo>
                  <a:pt x="621" y="830"/>
                </a:lnTo>
                <a:lnTo>
                  <a:pt x="619" y="834"/>
                </a:lnTo>
                <a:lnTo>
                  <a:pt x="617" y="835"/>
                </a:lnTo>
                <a:lnTo>
                  <a:pt x="617" y="835"/>
                </a:lnTo>
                <a:lnTo>
                  <a:pt x="616" y="839"/>
                </a:lnTo>
                <a:lnTo>
                  <a:pt x="616" y="841"/>
                </a:lnTo>
                <a:lnTo>
                  <a:pt x="614" y="841"/>
                </a:lnTo>
                <a:lnTo>
                  <a:pt x="614" y="842"/>
                </a:lnTo>
                <a:lnTo>
                  <a:pt x="614" y="842"/>
                </a:lnTo>
                <a:lnTo>
                  <a:pt x="614" y="844"/>
                </a:lnTo>
                <a:lnTo>
                  <a:pt x="612" y="846"/>
                </a:lnTo>
                <a:lnTo>
                  <a:pt x="612" y="846"/>
                </a:lnTo>
                <a:lnTo>
                  <a:pt x="612" y="846"/>
                </a:lnTo>
                <a:lnTo>
                  <a:pt x="612" y="847"/>
                </a:lnTo>
                <a:lnTo>
                  <a:pt x="612" y="847"/>
                </a:lnTo>
                <a:lnTo>
                  <a:pt x="612" y="847"/>
                </a:lnTo>
                <a:lnTo>
                  <a:pt x="614" y="847"/>
                </a:lnTo>
                <a:lnTo>
                  <a:pt x="614" y="849"/>
                </a:lnTo>
                <a:lnTo>
                  <a:pt x="616" y="851"/>
                </a:lnTo>
                <a:lnTo>
                  <a:pt x="616" y="852"/>
                </a:lnTo>
                <a:lnTo>
                  <a:pt x="616" y="852"/>
                </a:lnTo>
                <a:lnTo>
                  <a:pt x="616" y="854"/>
                </a:lnTo>
                <a:lnTo>
                  <a:pt x="616" y="854"/>
                </a:lnTo>
                <a:lnTo>
                  <a:pt x="616" y="854"/>
                </a:lnTo>
                <a:lnTo>
                  <a:pt x="616" y="856"/>
                </a:lnTo>
                <a:lnTo>
                  <a:pt x="614" y="857"/>
                </a:lnTo>
                <a:lnTo>
                  <a:pt x="614" y="857"/>
                </a:lnTo>
                <a:lnTo>
                  <a:pt x="609" y="857"/>
                </a:lnTo>
                <a:lnTo>
                  <a:pt x="607" y="857"/>
                </a:lnTo>
                <a:lnTo>
                  <a:pt x="605" y="857"/>
                </a:lnTo>
                <a:lnTo>
                  <a:pt x="605" y="859"/>
                </a:lnTo>
                <a:lnTo>
                  <a:pt x="604" y="859"/>
                </a:lnTo>
                <a:lnTo>
                  <a:pt x="604" y="861"/>
                </a:lnTo>
                <a:lnTo>
                  <a:pt x="602" y="864"/>
                </a:lnTo>
                <a:lnTo>
                  <a:pt x="602" y="867"/>
                </a:lnTo>
                <a:lnTo>
                  <a:pt x="602" y="867"/>
                </a:lnTo>
                <a:lnTo>
                  <a:pt x="600" y="867"/>
                </a:lnTo>
                <a:lnTo>
                  <a:pt x="600" y="869"/>
                </a:lnTo>
                <a:lnTo>
                  <a:pt x="600" y="871"/>
                </a:lnTo>
                <a:lnTo>
                  <a:pt x="600" y="871"/>
                </a:lnTo>
                <a:lnTo>
                  <a:pt x="599" y="874"/>
                </a:lnTo>
                <a:lnTo>
                  <a:pt x="599" y="876"/>
                </a:lnTo>
                <a:lnTo>
                  <a:pt x="599" y="876"/>
                </a:lnTo>
                <a:lnTo>
                  <a:pt x="599" y="876"/>
                </a:lnTo>
                <a:lnTo>
                  <a:pt x="599" y="876"/>
                </a:lnTo>
                <a:lnTo>
                  <a:pt x="600" y="878"/>
                </a:lnTo>
                <a:lnTo>
                  <a:pt x="602" y="878"/>
                </a:lnTo>
                <a:lnTo>
                  <a:pt x="602" y="878"/>
                </a:lnTo>
                <a:lnTo>
                  <a:pt x="602" y="878"/>
                </a:lnTo>
                <a:lnTo>
                  <a:pt x="604" y="878"/>
                </a:lnTo>
                <a:lnTo>
                  <a:pt x="604" y="879"/>
                </a:lnTo>
                <a:lnTo>
                  <a:pt x="604" y="879"/>
                </a:lnTo>
                <a:lnTo>
                  <a:pt x="602" y="881"/>
                </a:lnTo>
                <a:lnTo>
                  <a:pt x="602" y="883"/>
                </a:lnTo>
                <a:lnTo>
                  <a:pt x="602" y="886"/>
                </a:lnTo>
                <a:lnTo>
                  <a:pt x="602" y="886"/>
                </a:lnTo>
                <a:lnTo>
                  <a:pt x="602" y="888"/>
                </a:lnTo>
                <a:lnTo>
                  <a:pt x="602" y="888"/>
                </a:lnTo>
                <a:lnTo>
                  <a:pt x="602" y="888"/>
                </a:lnTo>
                <a:lnTo>
                  <a:pt x="602" y="888"/>
                </a:lnTo>
                <a:lnTo>
                  <a:pt x="604" y="889"/>
                </a:lnTo>
                <a:lnTo>
                  <a:pt x="607" y="893"/>
                </a:lnTo>
                <a:lnTo>
                  <a:pt x="609" y="893"/>
                </a:lnTo>
                <a:lnTo>
                  <a:pt x="609" y="893"/>
                </a:lnTo>
                <a:lnTo>
                  <a:pt x="609" y="893"/>
                </a:lnTo>
                <a:lnTo>
                  <a:pt x="609" y="894"/>
                </a:lnTo>
                <a:lnTo>
                  <a:pt x="607" y="894"/>
                </a:lnTo>
                <a:lnTo>
                  <a:pt x="607" y="894"/>
                </a:lnTo>
                <a:lnTo>
                  <a:pt x="604" y="898"/>
                </a:lnTo>
                <a:lnTo>
                  <a:pt x="604" y="898"/>
                </a:lnTo>
                <a:lnTo>
                  <a:pt x="604" y="898"/>
                </a:lnTo>
                <a:lnTo>
                  <a:pt x="604" y="899"/>
                </a:lnTo>
                <a:lnTo>
                  <a:pt x="604" y="899"/>
                </a:lnTo>
                <a:lnTo>
                  <a:pt x="604" y="901"/>
                </a:lnTo>
                <a:lnTo>
                  <a:pt x="604" y="903"/>
                </a:lnTo>
                <a:lnTo>
                  <a:pt x="605" y="908"/>
                </a:lnTo>
                <a:lnTo>
                  <a:pt x="605" y="909"/>
                </a:lnTo>
                <a:lnTo>
                  <a:pt x="605" y="909"/>
                </a:lnTo>
                <a:lnTo>
                  <a:pt x="607" y="909"/>
                </a:lnTo>
                <a:lnTo>
                  <a:pt x="607" y="911"/>
                </a:lnTo>
                <a:lnTo>
                  <a:pt x="609" y="911"/>
                </a:lnTo>
                <a:lnTo>
                  <a:pt x="609" y="913"/>
                </a:lnTo>
                <a:lnTo>
                  <a:pt x="609" y="913"/>
                </a:lnTo>
                <a:lnTo>
                  <a:pt x="609" y="913"/>
                </a:lnTo>
                <a:lnTo>
                  <a:pt x="609" y="914"/>
                </a:lnTo>
                <a:lnTo>
                  <a:pt x="609" y="914"/>
                </a:lnTo>
                <a:lnTo>
                  <a:pt x="611" y="916"/>
                </a:lnTo>
                <a:lnTo>
                  <a:pt x="611" y="916"/>
                </a:lnTo>
                <a:lnTo>
                  <a:pt x="612" y="916"/>
                </a:lnTo>
                <a:lnTo>
                  <a:pt x="612" y="918"/>
                </a:lnTo>
                <a:lnTo>
                  <a:pt x="612" y="918"/>
                </a:lnTo>
                <a:lnTo>
                  <a:pt x="612" y="918"/>
                </a:lnTo>
                <a:lnTo>
                  <a:pt x="611" y="920"/>
                </a:lnTo>
                <a:lnTo>
                  <a:pt x="611" y="920"/>
                </a:lnTo>
                <a:lnTo>
                  <a:pt x="611" y="920"/>
                </a:lnTo>
                <a:lnTo>
                  <a:pt x="611" y="920"/>
                </a:lnTo>
                <a:lnTo>
                  <a:pt x="611" y="921"/>
                </a:lnTo>
                <a:lnTo>
                  <a:pt x="611" y="921"/>
                </a:lnTo>
                <a:lnTo>
                  <a:pt x="611" y="923"/>
                </a:lnTo>
                <a:lnTo>
                  <a:pt x="612" y="925"/>
                </a:lnTo>
                <a:lnTo>
                  <a:pt x="612" y="926"/>
                </a:lnTo>
                <a:lnTo>
                  <a:pt x="612" y="926"/>
                </a:lnTo>
                <a:lnTo>
                  <a:pt x="612" y="928"/>
                </a:lnTo>
                <a:lnTo>
                  <a:pt x="614" y="928"/>
                </a:lnTo>
                <a:lnTo>
                  <a:pt x="614" y="928"/>
                </a:lnTo>
                <a:lnTo>
                  <a:pt x="614" y="930"/>
                </a:lnTo>
                <a:lnTo>
                  <a:pt x="614" y="930"/>
                </a:lnTo>
                <a:lnTo>
                  <a:pt x="614" y="931"/>
                </a:lnTo>
                <a:lnTo>
                  <a:pt x="614" y="931"/>
                </a:lnTo>
                <a:lnTo>
                  <a:pt x="616" y="931"/>
                </a:lnTo>
                <a:lnTo>
                  <a:pt x="617" y="933"/>
                </a:lnTo>
                <a:lnTo>
                  <a:pt x="619" y="933"/>
                </a:lnTo>
                <a:lnTo>
                  <a:pt x="622" y="933"/>
                </a:lnTo>
                <a:lnTo>
                  <a:pt x="626" y="933"/>
                </a:lnTo>
                <a:lnTo>
                  <a:pt x="627" y="933"/>
                </a:lnTo>
                <a:lnTo>
                  <a:pt x="629" y="933"/>
                </a:lnTo>
                <a:lnTo>
                  <a:pt x="629" y="935"/>
                </a:lnTo>
                <a:lnTo>
                  <a:pt x="632" y="936"/>
                </a:lnTo>
                <a:lnTo>
                  <a:pt x="632" y="938"/>
                </a:lnTo>
                <a:lnTo>
                  <a:pt x="632" y="938"/>
                </a:lnTo>
                <a:lnTo>
                  <a:pt x="632" y="938"/>
                </a:lnTo>
                <a:lnTo>
                  <a:pt x="632" y="940"/>
                </a:lnTo>
                <a:lnTo>
                  <a:pt x="634" y="940"/>
                </a:lnTo>
                <a:lnTo>
                  <a:pt x="641" y="941"/>
                </a:lnTo>
                <a:lnTo>
                  <a:pt x="641" y="941"/>
                </a:lnTo>
                <a:lnTo>
                  <a:pt x="642" y="941"/>
                </a:lnTo>
                <a:lnTo>
                  <a:pt x="642" y="940"/>
                </a:lnTo>
                <a:lnTo>
                  <a:pt x="642" y="940"/>
                </a:lnTo>
                <a:lnTo>
                  <a:pt x="642" y="936"/>
                </a:lnTo>
                <a:lnTo>
                  <a:pt x="644" y="935"/>
                </a:lnTo>
                <a:lnTo>
                  <a:pt x="644" y="935"/>
                </a:lnTo>
                <a:lnTo>
                  <a:pt x="644" y="935"/>
                </a:lnTo>
                <a:lnTo>
                  <a:pt x="646" y="935"/>
                </a:lnTo>
                <a:lnTo>
                  <a:pt x="649" y="933"/>
                </a:lnTo>
                <a:lnTo>
                  <a:pt x="653" y="933"/>
                </a:lnTo>
                <a:lnTo>
                  <a:pt x="653" y="935"/>
                </a:lnTo>
                <a:lnTo>
                  <a:pt x="653" y="935"/>
                </a:lnTo>
                <a:lnTo>
                  <a:pt x="654" y="938"/>
                </a:lnTo>
                <a:lnTo>
                  <a:pt x="656" y="938"/>
                </a:lnTo>
                <a:lnTo>
                  <a:pt x="656" y="938"/>
                </a:lnTo>
                <a:lnTo>
                  <a:pt x="656" y="938"/>
                </a:lnTo>
                <a:lnTo>
                  <a:pt x="659" y="938"/>
                </a:lnTo>
                <a:lnTo>
                  <a:pt x="661" y="938"/>
                </a:lnTo>
                <a:lnTo>
                  <a:pt x="661" y="938"/>
                </a:lnTo>
                <a:lnTo>
                  <a:pt x="663" y="936"/>
                </a:lnTo>
                <a:lnTo>
                  <a:pt x="663" y="936"/>
                </a:lnTo>
                <a:lnTo>
                  <a:pt x="664" y="933"/>
                </a:lnTo>
                <a:lnTo>
                  <a:pt x="664" y="931"/>
                </a:lnTo>
                <a:lnTo>
                  <a:pt x="664" y="931"/>
                </a:lnTo>
                <a:lnTo>
                  <a:pt x="666" y="931"/>
                </a:lnTo>
                <a:lnTo>
                  <a:pt x="666" y="931"/>
                </a:lnTo>
                <a:lnTo>
                  <a:pt x="666" y="933"/>
                </a:lnTo>
                <a:lnTo>
                  <a:pt x="666" y="933"/>
                </a:lnTo>
                <a:lnTo>
                  <a:pt x="666" y="933"/>
                </a:lnTo>
                <a:lnTo>
                  <a:pt x="666" y="935"/>
                </a:lnTo>
                <a:lnTo>
                  <a:pt x="666" y="935"/>
                </a:lnTo>
                <a:lnTo>
                  <a:pt x="666" y="935"/>
                </a:lnTo>
                <a:lnTo>
                  <a:pt x="666" y="936"/>
                </a:lnTo>
                <a:lnTo>
                  <a:pt x="668" y="936"/>
                </a:lnTo>
                <a:lnTo>
                  <a:pt x="668" y="936"/>
                </a:lnTo>
                <a:lnTo>
                  <a:pt x="669" y="938"/>
                </a:lnTo>
                <a:lnTo>
                  <a:pt x="671" y="938"/>
                </a:lnTo>
                <a:lnTo>
                  <a:pt x="671" y="940"/>
                </a:lnTo>
                <a:lnTo>
                  <a:pt x="671" y="940"/>
                </a:lnTo>
                <a:lnTo>
                  <a:pt x="671" y="940"/>
                </a:lnTo>
                <a:lnTo>
                  <a:pt x="671" y="941"/>
                </a:lnTo>
                <a:lnTo>
                  <a:pt x="671" y="941"/>
                </a:lnTo>
                <a:lnTo>
                  <a:pt x="671" y="941"/>
                </a:lnTo>
                <a:lnTo>
                  <a:pt x="669" y="945"/>
                </a:lnTo>
                <a:lnTo>
                  <a:pt x="669" y="945"/>
                </a:lnTo>
                <a:lnTo>
                  <a:pt x="669" y="945"/>
                </a:lnTo>
                <a:lnTo>
                  <a:pt x="669" y="945"/>
                </a:lnTo>
                <a:lnTo>
                  <a:pt x="669" y="945"/>
                </a:lnTo>
                <a:lnTo>
                  <a:pt x="671" y="946"/>
                </a:lnTo>
                <a:lnTo>
                  <a:pt x="673" y="946"/>
                </a:lnTo>
                <a:lnTo>
                  <a:pt x="674" y="948"/>
                </a:lnTo>
                <a:lnTo>
                  <a:pt x="674" y="948"/>
                </a:lnTo>
                <a:lnTo>
                  <a:pt x="676" y="946"/>
                </a:lnTo>
                <a:lnTo>
                  <a:pt x="676" y="946"/>
                </a:lnTo>
                <a:lnTo>
                  <a:pt x="678" y="945"/>
                </a:lnTo>
                <a:lnTo>
                  <a:pt x="679" y="943"/>
                </a:lnTo>
                <a:lnTo>
                  <a:pt x="679" y="940"/>
                </a:lnTo>
                <a:lnTo>
                  <a:pt x="681" y="940"/>
                </a:lnTo>
                <a:lnTo>
                  <a:pt x="681" y="940"/>
                </a:lnTo>
                <a:lnTo>
                  <a:pt x="681" y="940"/>
                </a:lnTo>
                <a:lnTo>
                  <a:pt x="683" y="940"/>
                </a:lnTo>
                <a:lnTo>
                  <a:pt x="683" y="940"/>
                </a:lnTo>
                <a:lnTo>
                  <a:pt x="684" y="940"/>
                </a:lnTo>
                <a:lnTo>
                  <a:pt x="686" y="940"/>
                </a:lnTo>
                <a:lnTo>
                  <a:pt x="686" y="940"/>
                </a:lnTo>
                <a:lnTo>
                  <a:pt x="686" y="940"/>
                </a:lnTo>
                <a:lnTo>
                  <a:pt x="688" y="940"/>
                </a:lnTo>
                <a:lnTo>
                  <a:pt x="688" y="940"/>
                </a:lnTo>
                <a:lnTo>
                  <a:pt x="691" y="940"/>
                </a:lnTo>
                <a:lnTo>
                  <a:pt x="698" y="938"/>
                </a:lnTo>
                <a:lnTo>
                  <a:pt x="700" y="938"/>
                </a:lnTo>
                <a:lnTo>
                  <a:pt x="701" y="938"/>
                </a:lnTo>
                <a:lnTo>
                  <a:pt x="703" y="940"/>
                </a:lnTo>
                <a:lnTo>
                  <a:pt x="705" y="941"/>
                </a:lnTo>
                <a:lnTo>
                  <a:pt x="705" y="941"/>
                </a:lnTo>
                <a:lnTo>
                  <a:pt x="706" y="941"/>
                </a:lnTo>
                <a:lnTo>
                  <a:pt x="708" y="943"/>
                </a:lnTo>
                <a:lnTo>
                  <a:pt x="713" y="940"/>
                </a:lnTo>
                <a:lnTo>
                  <a:pt x="713" y="938"/>
                </a:lnTo>
                <a:lnTo>
                  <a:pt x="715" y="938"/>
                </a:lnTo>
                <a:lnTo>
                  <a:pt x="715" y="938"/>
                </a:lnTo>
                <a:lnTo>
                  <a:pt x="715" y="936"/>
                </a:lnTo>
                <a:lnTo>
                  <a:pt x="715" y="936"/>
                </a:lnTo>
                <a:lnTo>
                  <a:pt x="715" y="936"/>
                </a:lnTo>
                <a:lnTo>
                  <a:pt x="715" y="935"/>
                </a:lnTo>
                <a:lnTo>
                  <a:pt x="715" y="935"/>
                </a:lnTo>
                <a:lnTo>
                  <a:pt x="713" y="935"/>
                </a:lnTo>
                <a:lnTo>
                  <a:pt x="713" y="935"/>
                </a:lnTo>
                <a:lnTo>
                  <a:pt x="713" y="933"/>
                </a:lnTo>
                <a:lnTo>
                  <a:pt x="713" y="933"/>
                </a:lnTo>
                <a:lnTo>
                  <a:pt x="711" y="933"/>
                </a:lnTo>
                <a:lnTo>
                  <a:pt x="711" y="933"/>
                </a:lnTo>
                <a:lnTo>
                  <a:pt x="711" y="931"/>
                </a:lnTo>
                <a:lnTo>
                  <a:pt x="713" y="931"/>
                </a:lnTo>
                <a:lnTo>
                  <a:pt x="715" y="930"/>
                </a:lnTo>
                <a:lnTo>
                  <a:pt x="716" y="930"/>
                </a:lnTo>
                <a:lnTo>
                  <a:pt x="716" y="928"/>
                </a:lnTo>
                <a:lnTo>
                  <a:pt x="716" y="928"/>
                </a:lnTo>
                <a:lnTo>
                  <a:pt x="716" y="926"/>
                </a:lnTo>
                <a:lnTo>
                  <a:pt x="718" y="926"/>
                </a:lnTo>
                <a:lnTo>
                  <a:pt x="723" y="923"/>
                </a:lnTo>
                <a:lnTo>
                  <a:pt x="723" y="921"/>
                </a:lnTo>
                <a:lnTo>
                  <a:pt x="725" y="920"/>
                </a:lnTo>
                <a:lnTo>
                  <a:pt x="725" y="920"/>
                </a:lnTo>
                <a:lnTo>
                  <a:pt x="725" y="920"/>
                </a:lnTo>
                <a:lnTo>
                  <a:pt x="726" y="918"/>
                </a:lnTo>
                <a:lnTo>
                  <a:pt x="728" y="918"/>
                </a:lnTo>
                <a:lnTo>
                  <a:pt x="728" y="920"/>
                </a:lnTo>
                <a:lnTo>
                  <a:pt x="733" y="921"/>
                </a:lnTo>
                <a:lnTo>
                  <a:pt x="737" y="923"/>
                </a:lnTo>
                <a:lnTo>
                  <a:pt x="737" y="923"/>
                </a:lnTo>
                <a:lnTo>
                  <a:pt x="738" y="923"/>
                </a:lnTo>
                <a:lnTo>
                  <a:pt x="738" y="923"/>
                </a:lnTo>
                <a:lnTo>
                  <a:pt x="742" y="921"/>
                </a:lnTo>
                <a:lnTo>
                  <a:pt x="743" y="921"/>
                </a:lnTo>
                <a:lnTo>
                  <a:pt x="747" y="921"/>
                </a:lnTo>
                <a:lnTo>
                  <a:pt x="747" y="921"/>
                </a:lnTo>
                <a:lnTo>
                  <a:pt x="748" y="921"/>
                </a:lnTo>
                <a:lnTo>
                  <a:pt x="748" y="920"/>
                </a:lnTo>
                <a:lnTo>
                  <a:pt x="748" y="920"/>
                </a:lnTo>
                <a:lnTo>
                  <a:pt x="750" y="918"/>
                </a:lnTo>
                <a:lnTo>
                  <a:pt x="750" y="918"/>
                </a:lnTo>
                <a:lnTo>
                  <a:pt x="753" y="918"/>
                </a:lnTo>
                <a:lnTo>
                  <a:pt x="753" y="918"/>
                </a:lnTo>
                <a:lnTo>
                  <a:pt x="755" y="918"/>
                </a:lnTo>
                <a:lnTo>
                  <a:pt x="755" y="916"/>
                </a:lnTo>
                <a:lnTo>
                  <a:pt x="757" y="914"/>
                </a:lnTo>
                <a:lnTo>
                  <a:pt x="757" y="914"/>
                </a:lnTo>
                <a:lnTo>
                  <a:pt x="757" y="914"/>
                </a:lnTo>
                <a:lnTo>
                  <a:pt x="760" y="914"/>
                </a:lnTo>
                <a:lnTo>
                  <a:pt x="763" y="914"/>
                </a:lnTo>
                <a:lnTo>
                  <a:pt x="763" y="914"/>
                </a:lnTo>
                <a:lnTo>
                  <a:pt x="765" y="916"/>
                </a:lnTo>
                <a:lnTo>
                  <a:pt x="767" y="918"/>
                </a:lnTo>
                <a:lnTo>
                  <a:pt x="767" y="918"/>
                </a:lnTo>
                <a:lnTo>
                  <a:pt x="769" y="918"/>
                </a:lnTo>
                <a:lnTo>
                  <a:pt x="769" y="916"/>
                </a:lnTo>
                <a:lnTo>
                  <a:pt x="774" y="913"/>
                </a:lnTo>
                <a:lnTo>
                  <a:pt x="774" y="911"/>
                </a:lnTo>
                <a:lnTo>
                  <a:pt x="775" y="911"/>
                </a:lnTo>
                <a:lnTo>
                  <a:pt x="777" y="913"/>
                </a:lnTo>
                <a:lnTo>
                  <a:pt x="790" y="909"/>
                </a:lnTo>
                <a:lnTo>
                  <a:pt x="792" y="909"/>
                </a:lnTo>
                <a:lnTo>
                  <a:pt x="794" y="908"/>
                </a:lnTo>
                <a:lnTo>
                  <a:pt x="795" y="906"/>
                </a:lnTo>
                <a:lnTo>
                  <a:pt x="795" y="906"/>
                </a:lnTo>
                <a:lnTo>
                  <a:pt x="797" y="906"/>
                </a:lnTo>
                <a:lnTo>
                  <a:pt x="797" y="906"/>
                </a:lnTo>
                <a:lnTo>
                  <a:pt x="797" y="908"/>
                </a:lnTo>
                <a:lnTo>
                  <a:pt x="797" y="908"/>
                </a:lnTo>
                <a:lnTo>
                  <a:pt x="797" y="908"/>
                </a:lnTo>
                <a:lnTo>
                  <a:pt x="799" y="909"/>
                </a:lnTo>
                <a:lnTo>
                  <a:pt x="799" y="909"/>
                </a:lnTo>
                <a:lnTo>
                  <a:pt x="799" y="909"/>
                </a:lnTo>
                <a:lnTo>
                  <a:pt x="799" y="909"/>
                </a:lnTo>
                <a:lnTo>
                  <a:pt x="799" y="911"/>
                </a:lnTo>
                <a:lnTo>
                  <a:pt x="799" y="911"/>
                </a:lnTo>
                <a:lnTo>
                  <a:pt x="799" y="911"/>
                </a:lnTo>
                <a:lnTo>
                  <a:pt x="800" y="911"/>
                </a:lnTo>
                <a:lnTo>
                  <a:pt x="800" y="911"/>
                </a:lnTo>
                <a:lnTo>
                  <a:pt x="802" y="909"/>
                </a:lnTo>
                <a:lnTo>
                  <a:pt x="802" y="909"/>
                </a:lnTo>
                <a:lnTo>
                  <a:pt x="802" y="908"/>
                </a:lnTo>
                <a:lnTo>
                  <a:pt x="802" y="908"/>
                </a:lnTo>
                <a:lnTo>
                  <a:pt x="802" y="908"/>
                </a:lnTo>
                <a:lnTo>
                  <a:pt x="805" y="904"/>
                </a:lnTo>
                <a:lnTo>
                  <a:pt x="805" y="904"/>
                </a:lnTo>
                <a:lnTo>
                  <a:pt x="805" y="903"/>
                </a:lnTo>
                <a:lnTo>
                  <a:pt x="805" y="903"/>
                </a:lnTo>
                <a:lnTo>
                  <a:pt x="805" y="903"/>
                </a:lnTo>
                <a:lnTo>
                  <a:pt x="805" y="901"/>
                </a:lnTo>
                <a:lnTo>
                  <a:pt x="805" y="899"/>
                </a:lnTo>
                <a:lnTo>
                  <a:pt x="805" y="899"/>
                </a:lnTo>
                <a:lnTo>
                  <a:pt x="805" y="898"/>
                </a:lnTo>
                <a:lnTo>
                  <a:pt x="805" y="898"/>
                </a:lnTo>
                <a:lnTo>
                  <a:pt x="805" y="898"/>
                </a:lnTo>
                <a:lnTo>
                  <a:pt x="809" y="893"/>
                </a:lnTo>
                <a:lnTo>
                  <a:pt x="812" y="891"/>
                </a:lnTo>
                <a:lnTo>
                  <a:pt x="814" y="889"/>
                </a:lnTo>
                <a:lnTo>
                  <a:pt x="816" y="889"/>
                </a:lnTo>
                <a:lnTo>
                  <a:pt x="816" y="888"/>
                </a:lnTo>
                <a:lnTo>
                  <a:pt x="816" y="888"/>
                </a:lnTo>
                <a:lnTo>
                  <a:pt x="817" y="886"/>
                </a:lnTo>
                <a:lnTo>
                  <a:pt x="819" y="883"/>
                </a:lnTo>
                <a:lnTo>
                  <a:pt x="819" y="881"/>
                </a:lnTo>
                <a:lnTo>
                  <a:pt x="819" y="881"/>
                </a:lnTo>
                <a:lnTo>
                  <a:pt x="819" y="881"/>
                </a:lnTo>
                <a:lnTo>
                  <a:pt x="819" y="879"/>
                </a:lnTo>
                <a:lnTo>
                  <a:pt x="819" y="879"/>
                </a:lnTo>
                <a:lnTo>
                  <a:pt x="821" y="879"/>
                </a:lnTo>
                <a:lnTo>
                  <a:pt x="826" y="878"/>
                </a:lnTo>
                <a:lnTo>
                  <a:pt x="827" y="876"/>
                </a:lnTo>
                <a:lnTo>
                  <a:pt x="827" y="874"/>
                </a:lnTo>
                <a:lnTo>
                  <a:pt x="829" y="874"/>
                </a:lnTo>
                <a:lnTo>
                  <a:pt x="831" y="874"/>
                </a:lnTo>
                <a:lnTo>
                  <a:pt x="832" y="876"/>
                </a:lnTo>
                <a:lnTo>
                  <a:pt x="834" y="876"/>
                </a:lnTo>
                <a:lnTo>
                  <a:pt x="836" y="878"/>
                </a:lnTo>
                <a:lnTo>
                  <a:pt x="841" y="878"/>
                </a:lnTo>
                <a:lnTo>
                  <a:pt x="841" y="878"/>
                </a:lnTo>
                <a:lnTo>
                  <a:pt x="841" y="879"/>
                </a:lnTo>
                <a:lnTo>
                  <a:pt x="842" y="879"/>
                </a:lnTo>
                <a:lnTo>
                  <a:pt x="844" y="881"/>
                </a:lnTo>
                <a:lnTo>
                  <a:pt x="846" y="881"/>
                </a:lnTo>
                <a:lnTo>
                  <a:pt x="848" y="881"/>
                </a:lnTo>
                <a:lnTo>
                  <a:pt x="848" y="881"/>
                </a:lnTo>
                <a:lnTo>
                  <a:pt x="848" y="881"/>
                </a:lnTo>
                <a:lnTo>
                  <a:pt x="848" y="881"/>
                </a:lnTo>
                <a:lnTo>
                  <a:pt x="849" y="883"/>
                </a:lnTo>
                <a:lnTo>
                  <a:pt x="849" y="883"/>
                </a:lnTo>
                <a:lnTo>
                  <a:pt x="856" y="888"/>
                </a:lnTo>
                <a:lnTo>
                  <a:pt x="856" y="888"/>
                </a:lnTo>
                <a:lnTo>
                  <a:pt x="856" y="889"/>
                </a:lnTo>
                <a:lnTo>
                  <a:pt x="854" y="893"/>
                </a:lnTo>
                <a:lnTo>
                  <a:pt x="856" y="893"/>
                </a:lnTo>
                <a:lnTo>
                  <a:pt x="856" y="894"/>
                </a:lnTo>
                <a:lnTo>
                  <a:pt x="856" y="894"/>
                </a:lnTo>
                <a:lnTo>
                  <a:pt x="858" y="894"/>
                </a:lnTo>
                <a:lnTo>
                  <a:pt x="858" y="896"/>
                </a:lnTo>
                <a:lnTo>
                  <a:pt x="858" y="896"/>
                </a:lnTo>
                <a:lnTo>
                  <a:pt x="859" y="896"/>
                </a:lnTo>
                <a:lnTo>
                  <a:pt x="866" y="898"/>
                </a:lnTo>
                <a:lnTo>
                  <a:pt x="868" y="898"/>
                </a:lnTo>
                <a:lnTo>
                  <a:pt x="873" y="896"/>
                </a:lnTo>
                <a:lnTo>
                  <a:pt x="873" y="896"/>
                </a:lnTo>
                <a:lnTo>
                  <a:pt x="873" y="896"/>
                </a:lnTo>
                <a:lnTo>
                  <a:pt x="879" y="901"/>
                </a:lnTo>
                <a:lnTo>
                  <a:pt x="879" y="901"/>
                </a:lnTo>
                <a:lnTo>
                  <a:pt x="881" y="903"/>
                </a:lnTo>
                <a:lnTo>
                  <a:pt x="883" y="901"/>
                </a:lnTo>
                <a:lnTo>
                  <a:pt x="883" y="901"/>
                </a:lnTo>
                <a:lnTo>
                  <a:pt x="883" y="901"/>
                </a:lnTo>
                <a:lnTo>
                  <a:pt x="884" y="901"/>
                </a:lnTo>
                <a:lnTo>
                  <a:pt x="884" y="903"/>
                </a:lnTo>
                <a:lnTo>
                  <a:pt x="884" y="903"/>
                </a:lnTo>
                <a:lnTo>
                  <a:pt x="884" y="903"/>
                </a:lnTo>
                <a:lnTo>
                  <a:pt x="886" y="903"/>
                </a:lnTo>
                <a:lnTo>
                  <a:pt x="886" y="904"/>
                </a:lnTo>
                <a:lnTo>
                  <a:pt x="888" y="903"/>
                </a:lnTo>
                <a:lnTo>
                  <a:pt x="893" y="903"/>
                </a:lnTo>
                <a:lnTo>
                  <a:pt x="896" y="903"/>
                </a:lnTo>
                <a:lnTo>
                  <a:pt x="896" y="903"/>
                </a:lnTo>
                <a:lnTo>
                  <a:pt x="898" y="904"/>
                </a:lnTo>
                <a:lnTo>
                  <a:pt x="900" y="904"/>
                </a:lnTo>
                <a:lnTo>
                  <a:pt x="901" y="904"/>
                </a:lnTo>
                <a:lnTo>
                  <a:pt x="901" y="906"/>
                </a:lnTo>
                <a:lnTo>
                  <a:pt x="901" y="906"/>
                </a:lnTo>
                <a:lnTo>
                  <a:pt x="903" y="908"/>
                </a:lnTo>
                <a:lnTo>
                  <a:pt x="903" y="908"/>
                </a:lnTo>
                <a:lnTo>
                  <a:pt x="903" y="908"/>
                </a:lnTo>
                <a:lnTo>
                  <a:pt x="905" y="908"/>
                </a:lnTo>
                <a:lnTo>
                  <a:pt x="905" y="908"/>
                </a:lnTo>
                <a:lnTo>
                  <a:pt x="905" y="908"/>
                </a:lnTo>
                <a:lnTo>
                  <a:pt x="905" y="906"/>
                </a:lnTo>
                <a:lnTo>
                  <a:pt x="906" y="906"/>
                </a:lnTo>
                <a:lnTo>
                  <a:pt x="910" y="908"/>
                </a:lnTo>
                <a:lnTo>
                  <a:pt x="911" y="908"/>
                </a:lnTo>
                <a:lnTo>
                  <a:pt x="913" y="908"/>
                </a:lnTo>
                <a:lnTo>
                  <a:pt x="913" y="908"/>
                </a:lnTo>
                <a:lnTo>
                  <a:pt x="916" y="908"/>
                </a:lnTo>
                <a:lnTo>
                  <a:pt x="916" y="908"/>
                </a:lnTo>
                <a:lnTo>
                  <a:pt x="920" y="908"/>
                </a:lnTo>
                <a:lnTo>
                  <a:pt x="920" y="908"/>
                </a:lnTo>
                <a:lnTo>
                  <a:pt x="921" y="908"/>
                </a:lnTo>
                <a:lnTo>
                  <a:pt x="923" y="908"/>
                </a:lnTo>
                <a:lnTo>
                  <a:pt x="923" y="908"/>
                </a:lnTo>
                <a:lnTo>
                  <a:pt x="923" y="908"/>
                </a:lnTo>
                <a:lnTo>
                  <a:pt x="923" y="908"/>
                </a:lnTo>
                <a:lnTo>
                  <a:pt x="923" y="906"/>
                </a:lnTo>
                <a:lnTo>
                  <a:pt x="923" y="906"/>
                </a:lnTo>
                <a:lnTo>
                  <a:pt x="925" y="906"/>
                </a:lnTo>
                <a:lnTo>
                  <a:pt x="925" y="906"/>
                </a:lnTo>
                <a:lnTo>
                  <a:pt x="925" y="906"/>
                </a:lnTo>
                <a:lnTo>
                  <a:pt x="927" y="904"/>
                </a:lnTo>
                <a:lnTo>
                  <a:pt x="927" y="904"/>
                </a:lnTo>
                <a:lnTo>
                  <a:pt x="928" y="903"/>
                </a:lnTo>
                <a:lnTo>
                  <a:pt x="928" y="903"/>
                </a:lnTo>
                <a:lnTo>
                  <a:pt x="930" y="903"/>
                </a:lnTo>
                <a:lnTo>
                  <a:pt x="930" y="903"/>
                </a:lnTo>
                <a:lnTo>
                  <a:pt x="932" y="904"/>
                </a:lnTo>
                <a:lnTo>
                  <a:pt x="933" y="904"/>
                </a:lnTo>
                <a:lnTo>
                  <a:pt x="937" y="903"/>
                </a:lnTo>
                <a:lnTo>
                  <a:pt x="938" y="903"/>
                </a:lnTo>
                <a:lnTo>
                  <a:pt x="938" y="903"/>
                </a:lnTo>
                <a:lnTo>
                  <a:pt x="940" y="904"/>
                </a:lnTo>
                <a:lnTo>
                  <a:pt x="940" y="906"/>
                </a:lnTo>
                <a:lnTo>
                  <a:pt x="942" y="908"/>
                </a:lnTo>
                <a:lnTo>
                  <a:pt x="942" y="908"/>
                </a:lnTo>
                <a:lnTo>
                  <a:pt x="942" y="908"/>
                </a:lnTo>
                <a:lnTo>
                  <a:pt x="945" y="908"/>
                </a:lnTo>
                <a:lnTo>
                  <a:pt x="948" y="909"/>
                </a:lnTo>
                <a:lnTo>
                  <a:pt x="952" y="911"/>
                </a:lnTo>
                <a:lnTo>
                  <a:pt x="955" y="913"/>
                </a:lnTo>
                <a:lnTo>
                  <a:pt x="955" y="913"/>
                </a:lnTo>
                <a:lnTo>
                  <a:pt x="955" y="913"/>
                </a:lnTo>
                <a:lnTo>
                  <a:pt x="957" y="914"/>
                </a:lnTo>
                <a:lnTo>
                  <a:pt x="957" y="916"/>
                </a:lnTo>
                <a:lnTo>
                  <a:pt x="957" y="916"/>
                </a:lnTo>
                <a:lnTo>
                  <a:pt x="958" y="916"/>
                </a:lnTo>
                <a:lnTo>
                  <a:pt x="958" y="916"/>
                </a:lnTo>
                <a:lnTo>
                  <a:pt x="958" y="916"/>
                </a:lnTo>
                <a:lnTo>
                  <a:pt x="960" y="914"/>
                </a:lnTo>
                <a:lnTo>
                  <a:pt x="962" y="914"/>
                </a:lnTo>
                <a:lnTo>
                  <a:pt x="963" y="914"/>
                </a:lnTo>
                <a:lnTo>
                  <a:pt x="963" y="914"/>
                </a:lnTo>
                <a:lnTo>
                  <a:pt x="965" y="913"/>
                </a:lnTo>
                <a:lnTo>
                  <a:pt x="969" y="909"/>
                </a:lnTo>
                <a:lnTo>
                  <a:pt x="970" y="909"/>
                </a:lnTo>
                <a:lnTo>
                  <a:pt x="972" y="909"/>
                </a:lnTo>
                <a:lnTo>
                  <a:pt x="972" y="909"/>
                </a:lnTo>
                <a:lnTo>
                  <a:pt x="975" y="909"/>
                </a:lnTo>
                <a:lnTo>
                  <a:pt x="975" y="911"/>
                </a:lnTo>
                <a:lnTo>
                  <a:pt x="975" y="911"/>
                </a:lnTo>
                <a:lnTo>
                  <a:pt x="975" y="911"/>
                </a:lnTo>
                <a:lnTo>
                  <a:pt x="974" y="911"/>
                </a:lnTo>
                <a:lnTo>
                  <a:pt x="974" y="913"/>
                </a:lnTo>
                <a:lnTo>
                  <a:pt x="974" y="913"/>
                </a:lnTo>
                <a:lnTo>
                  <a:pt x="974" y="913"/>
                </a:lnTo>
                <a:lnTo>
                  <a:pt x="975" y="914"/>
                </a:lnTo>
                <a:lnTo>
                  <a:pt x="975" y="914"/>
                </a:lnTo>
                <a:lnTo>
                  <a:pt x="975" y="916"/>
                </a:lnTo>
                <a:lnTo>
                  <a:pt x="975" y="916"/>
                </a:lnTo>
                <a:lnTo>
                  <a:pt x="975" y="920"/>
                </a:lnTo>
                <a:lnTo>
                  <a:pt x="975" y="920"/>
                </a:lnTo>
                <a:lnTo>
                  <a:pt x="975" y="920"/>
                </a:lnTo>
                <a:lnTo>
                  <a:pt x="977" y="921"/>
                </a:lnTo>
                <a:lnTo>
                  <a:pt x="979" y="921"/>
                </a:lnTo>
                <a:lnTo>
                  <a:pt x="979" y="923"/>
                </a:lnTo>
                <a:lnTo>
                  <a:pt x="979" y="923"/>
                </a:lnTo>
                <a:lnTo>
                  <a:pt x="980" y="925"/>
                </a:lnTo>
                <a:lnTo>
                  <a:pt x="980" y="925"/>
                </a:lnTo>
                <a:lnTo>
                  <a:pt x="980" y="925"/>
                </a:lnTo>
                <a:lnTo>
                  <a:pt x="982" y="926"/>
                </a:lnTo>
                <a:lnTo>
                  <a:pt x="982" y="926"/>
                </a:lnTo>
                <a:lnTo>
                  <a:pt x="982" y="926"/>
                </a:lnTo>
                <a:lnTo>
                  <a:pt x="984" y="926"/>
                </a:lnTo>
                <a:lnTo>
                  <a:pt x="984" y="928"/>
                </a:lnTo>
                <a:lnTo>
                  <a:pt x="982" y="930"/>
                </a:lnTo>
                <a:lnTo>
                  <a:pt x="982" y="930"/>
                </a:lnTo>
                <a:lnTo>
                  <a:pt x="982" y="931"/>
                </a:lnTo>
                <a:lnTo>
                  <a:pt x="979" y="933"/>
                </a:lnTo>
                <a:lnTo>
                  <a:pt x="977" y="933"/>
                </a:lnTo>
                <a:lnTo>
                  <a:pt x="977" y="933"/>
                </a:lnTo>
                <a:lnTo>
                  <a:pt x="977" y="933"/>
                </a:lnTo>
                <a:lnTo>
                  <a:pt x="977" y="935"/>
                </a:lnTo>
                <a:lnTo>
                  <a:pt x="977" y="936"/>
                </a:lnTo>
                <a:lnTo>
                  <a:pt x="979" y="938"/>
                </a:lnTo>
                <a:lnTo>
                  <a:pt x="979" y="940"/>
                </a:lnTo>
                <a:lnTo>
                  <a:pt x="979" y="941"/>
                </a:lnTo>
                <a:lnTo>
                  <a:pt x="979" y="943"/>
                </a:lnTo>
                <a:lnTo>
                  <a:pt x="979" y="946"/>
                </a:lnTo>
                <a:lnTo>
                  <a:pt x="979" y="946"/>
                </a:lnTo>
                <a:lnTo>
                  <a:pt x="979" y="948"/>
                </a:lnTo>
                <a:lnTo>
                  <a:pt x="979" y="948"/>
                </a:lnTo>
                <a:lnTo>
                  <a:pt x="979" y="948"/>
                </a:lnTo>
                <a:lnTo>
                  <a:pt x="977" y="948"/>
                </a:lnTo>
                <a:lnTo>
                  <a:pt x="977" y="948"/>
                </a:lnTo>
                <a:lnTo>
                  <a:pt x="977" y="950"/>
                </a:lnTo>
                <a:lnTo>
                  <a:pt x="977" y="950"/>
                </a:lnTo>
                <a:lnTo>
                  <a:pt x="977" y="950"/>
                </a:lnTo>
                <a:lnTo>
                  <a:pt x="977" y="951"/>
                </a:lnTo>
                <a:lnTo>
                  <a:pt x="979" y="951"/>
                </a:lnTo>
                <a:lnTo>
                  <a:pt x="979" y="951"/>
                </a:lnTo>
                <a:lnTo>
                  <a:pt x="979" y="953"/>
                </a:lnTo>
                <a:lnTo>
                  <a:pt x="980" y="953"/>
                </a:lnTo>
                <a:lnTo>
                  <a:pt x="980" y="953"/>
                </a:lnTo>
                <a:lnTo>
                  <a:pt x="979" y="955"/>
                </a:lnTo>
                <a:lnTo>
                  <a:pt x="979" y="957"/>
                </a:lnTo>
                <a:lnTo>
                  <a:pt x="977" y="957"/>
                </a:lnTo>
                <a:lnTo>
                  <a:pt x="977" y="958"/>
                </a:lnTo>
                <a:lnTo>
                  <a:pt x="977" y="960"/>
                </a:lnTo>
                <a:lnTo>
                  <a:pt x="977" y="962"/>
                </a:lnTo>
                <a:lnTo>
                  <a:pt x="977" y="963"/>
                </a:lnTo>
                <a:lnTo>
                  <a:pt x="977" y="965"/>
                </a:lnTo>
                <a:lnTo>
                  <a:pt x="977" y="965"/>
                </a:lnTo>
                <a:lnTo>
                  <a:pt x="977" y="965"/>
                </a:lnTo>
                <a:lnTo>
                  <a:pt x="977" y="967"/>
                </a:lnTo>
                <a:lnTo>
                  <a:pt x="977" y="967"/>
                </a:lnTo>
                <a:lnTo>
                  <a:pt x="977" y="967"/>
                </a:lnTo>
                <a:lnTo>
                  <a:pt x="979" y="968"/>
                </a:lnTo>
                <a:lnTo>
                  <a:pt x="979" y="968"/>
                </a:lnTo>
                <a:lnTo>
                  <a:pt x="979" y="970"/>
                </a:lnTo>
                <a:lnTo>
                  <a:pt x="979" y="970"/>
                </a:lnTo>
                <a:lnTo>
                  <a:pt x="979" y="970"/>
                </a:lnTo>
                <a:lnTo>
                  <a:pt x="979" y="972"/>
                </a:lnTo>
                <a:lnTo>
                  <a:pt x="979" y="972"/>
                </a:lnTo>
                <a:lnTo>
                  <a:pt x="979" y="972"/>
                </a:lnTo>
                <a:lnTo>
                  <a:pt x="979" y="973"/>
                </a:lnTo>
                <a:lnTo>
                  <a:pt x="979" y="973"/>
                </a:lnTo>
                <a:lnTo>
                  <a:pt x="979" y="975"/>
                </a:lnTo>
                <a:lnTo>
                  <a:pt x="979" y="975"/>
                </a:lnTo>
                <a:lnTo>
                  <a:pt x="979" y="977"/>
                </a:lnTo>
                <a:lnTo>
                  <a:pt x="979" y="977"/>
                </a:lnTo>
                <a:lnTo>
                  <a:pt x="979" y="977"/>
                </a:lnTo>
                <a:lnTo>
                  <a:pt x="980" y="977"/>
                </a:lnTo>
                <a:lnTo>
                  <a:pt x="982" y="978"/>
                </a:lnTo>
                <a:lnTo>
                  <a:pt x="982" y="978"/>
                </a:lnTo>
                <a:lnTo>
                  <a:pt x="984" y="980"/>
                </a:lnTo>
                <a:lnTo>
                  <a:pt x="984" y="980"/>
                </a:lnTo>
                <a:lnTo>
                  <a:pt x="984" y="980"/>
                </a:lnTo>
                <a:lnTo>
                  <a:pt x="984" y="982"/>
                </a:lnTo>
                <a:lnTo>
                  <a:pt x="984" y="983"/>
                </a:lnTo>
                <a:lnTo>
                  <a:pt x="984" y="983"/>
                </a:lnTo>
                <a:lnTo>
                  <a:pt x="985" y="985"/>
                </a:lnTo>
                <a:lnTo>
                  <a:pt x="985" y="985"/>
                </a:lnTo>
                <a:lnTo>
                  <a:pt x="985" y="987"/>
                </a:lnTo>
                <a:lnTo>
                  <a:pt x="987" y="988"/>
                </a:lnTo>
                <a:lnTo>
                  <a:pt x="987" y="988"/>
                </a:lnTo>
                <a:lnTo>
                  <a:pt x="987" y="990"/>
                </a:lnTo>
                <a:lnTo>
                  <a:pt x="987" y="990"/>
                </a:lnTo>
                <a:lnTo>
                  <a:pt x="987" y="990"/>
                </a:lnTo>
                <a:lnTo>
                  <a:pt x="987" y="992"/>
                </a:lnTo>
                <a:lnTo>
                  <a:pt x="985" y="995"/>
                </a:lnTo>
                <a:lnTo>
                  <a:pt x="985" y="997"/>
                </a:lnTo>
                <a:lnTo>
                  <a:pt x="985" y="997"/>
                </a:lnTo>
                <a:lnTo>
                  <a:pt x="984" y="999"/>
                </a:lnTo>
                <a:lnTo>
                  <a:pt x="982" y="1000"/>
                </a:lnTo>
                <a:lnTo>
                  <a:pt x="982" y="1000"/>
                </a:lnTo>
                <a:lnTo>
                  <a:pt x="982" y="1002"/>
                </a:lnTo>
                <a:lnTo>
                  <a:pt x="980" y="1004"/>
                </a:lnTo>
                <a:lnTo>
                  <a:pt x="980" y="1004"/>
                </a:lnTo>
                <a:lnTo>
                  <a:pt x="980" y="1004"/>
                </a:lnTo>
                <a:lnTo>
                  <a:pt x="975" y="1005"/>
                </a:lnTo>
                <a:lnTo>
                  <a:pt x="975" y="1005"/>
                </a:lnTo>
                <a:lnTo>
                  <a:pt x="975" y="1007"/>
                </a:lnTo>
                <a:lnTo>
                  <a:pt x="975" y="1007"/>
                </a:lnTo>
                <a:lnTo>
                  <a:pt x="975" y="1009"/>
                </a:lnTo>
                <a:lnTo>
                  <a:pt x="975" y="1010"/>
                </a:lnTo>
                <a:lnTo>
                  <a:pt x="974" y="1012"/>
                </a:lnTo>
                <a:lnTo>
                  <a:pt x="974" y="1012"/>
                </a:lnTo>
                <a:lnTo>
                  <a:pt x="974" y="1014"/>
                </a:lnTo>
                <a:lnTo>
                  <a:pt x="972" y="1015"/>
                </a:lnTo>
                <a:lnTo>
                  <a:pt x="970" y="1017"/>
                </a:lnTo>
                <a:lnTo>
                  <a:pt x="970" y="1019"/>
                </a:lnTo>
                <a:lnTo>
                  <a:pt x="969" y="1019"/>
                </a:lnTo>
                <a:lnTo>
                  <a:pt x="962" y="1022"/>
                </a:lnTo>
                <a:lnTo>
                  <a:pt x="960" y="1022"/>
                </a:lnTo>
                <a:lnTo>
                  <a:pt x="960" y="1022"/>
                </a:lnTo>
                <a:lnTo>
                  <a:pt x="958" y="1024"/>
                </a:lnTo>
                <a:lnTo>
                  <a:pt x="958" y="1024"/>
                </a:lnTo>
                <a:lnTo>
                  <a:pt x="957" y="1025"/>
                </a:lnTo>
                <a:lnTo>
                  <a:pt x="950" y="1027"/>
                </a:lnTo>
                <a:lnTo>
                  <a:pt x="950" y="1027"/>
                </a:lnTo>
                <a:lnTo>
                  <a:pt x="950" y="1027"/>
                </a:lnTo>
                <a:lnTo>
                  <a:pt x="950" y="1027"/>
                </a:lnTo>
                <a:lnTo>
                  <a:pt x="948" y="1029"/>
                </a:lnTo>
                <a:lnTo>
                  <a:pt x="947" y="1029"/>
                </a:lnTo>
                <a:lnTo>
                  <a:pt x="947" y="1031"/>
                </a:lnTo>
                <a:lnTo>
                  <a:pt x="947" y="1031"/>
                </a:lnTo>
                <a:lnTo>
                  <a:pt x="945" y="1032"/>
                </a:lnTo>
                <a:lnTo>
                  <a:pt x="945" y="1034"/>
                </a:lnTo>
                <a:lnTo>
                  <a:pt x="945" y="1037"/>
                </a:lnTo>
                <a:lnTo>
                  <a:pt x="945" y="1037"/>
                </a:lnTo>
                <a:lnTo>
                  <a:pt x="943" y="1041"/>
                </a:lnTo>
                <a:lnTo>
                  <a:pt x="942" y="1044"/>
                </a:lnTo>
                <a:lnTo>
                  <a:pt x="940" y="1044"/>
                </a:lnTo>
                <a:lnTo>
                  <a:pt x="940" y="1046"/>
                </a:lnTo>
                <a:lnTo>
                  <a:pt x="940" y="1047"/>
                </a:lnTo>
                <a:lnTo>
                  <a:pt x="940" y="1047"/>
                </a:lnTo>
                <a:lnTo>
                  <a:pt x="940" y="1049"/>
                </a:lnTo>
                <a:lnTo>
                  <a:pt x="940" y="1049"/>
                </a:lnTo>
                <a:lnTo>
                  <a:pt x="940" y="1051"/>
                </a:lnTo>
                <a:lnTo>
                  <a:pt x="940" y="1051"/>
                </a:lnTo>
                <a:lnTo>
                  <a:pt x="938" y="1051"/>
                </a:lnTo>
                <a:lnTo>
                  <a:pt x="937" y="1051"/>
                </a:lnTo>
                <a:lnTo>
                  <a:pt x="932" y="1051"/>
                </a:lnTo>
                <a:lnTo>
                  <a:pt x="928" y="1052"/>
                </a:lnTo>
                <a:lnTo>
                  <a:pt x="927" y="1052"/>
                </a:lnTo>
                <a:lnTo>
                  <a:pt x="927" y="1054"/>
                </a:lnTo>
                <a:lnTo>
                  <a:pt x="925" y="1057"/>
                </a:lnTo>
                <a:lnTo>
                  <a:pt x="925" y="1059"/>
                </a:lnTo>
                <a:lnTo>
                  <a:pt x="925" y="1059"/>
                </a:lnTo>
                <a:lnTo>
                  <a:pt x="923" y="1059"/>
                </a:lnTo>
                <a:lnTo>
                  <a:pt x="921" y="1061"/>
                </a:lnTo>
                <a:lnTo>
                  <a:pt x="920" y="1062"/>
                </a:lnTo>
                <a:lnTo>
                  <a:pt x="920" y="1062"/>
                </a:lnTo>
                <a:lnTo>
                  <a:pt x="920" y="1062"/>
                </a:lnTo>
                <a:lnTo>
                  <a:pt x="920" y="1064"/>
                </a:lnTo>
                <a:lnTo>
                  <a:pt x="920" y="1064"/>
                </a:lnTo>
                <a:lnTo>
                  <a:pt x="920" y="1066"/>
                </a:lnTo>
                <a:lnTo>
                  <a:pt x="920" y="1066"/>
                </a:lnTo>
                <a:lnTo>
                  <a:pt x="920" y="1066"/>
                </a:lnTo>
                <a:lnTo>
                  <a:pt x="921" y="1066"/>
                </a:lnTo>
                <a:lnTo>
                  <a:pt x="921" y="1068"/>
                </a:lnTo>
                <a:lnTo>
                  <a:pt x="921" y="1068"/>
                </a:lnTo>
                <a:lnTo>
                  <a:pt x="923" y="1068"/>
                </a:lnTo>
                <a:lnTo>
                  <a:pt x="923" y="1069"/>
                </a:lnTo>
                <a:lnTo>
                  <a:pt x="923" y="1069"/>
                </a:lnTo>
                <a:lnTo>
                  <a:pt x="923" y="1071"/>
                </a:lnTo>
                <a:lnTo>
                  <a:pt x="921" y="1074"/>
                </a:lnTo>
                <a:lnTo>
                  <a:pt x="921" y="1074"/>
                </a:lnTo>
                <a:lnTo>
                  <a:pt x="921" y="1076"/>
                </a:lnTo>
                <a:lnTo>
                  <a:pt x="920" y="1078"/>
                </a:lnTo>
                <a:lnTo>
                  <a:pt x="920" y="1079"/>
                </a:lnTo>
                <a:lnTo>
                  <a:pt x="918" y="1079"/>
                </a:lnTo>
                <a:lnTo>
                  <a:pt x="918" y="1079"/>
                </a:lnTo>
                <a:lnTo>
                  <a:pt x="916" y="1081"/>
                </a:lnTo>
                <a:lnTo>
                  <a:pt x="916" y="1081"/>
                </a:lnTo>
                <a:lnTo>
                  <a:pt x="916" y="1081"/>
                </a:lnTo>
                <a:lnTo>
                  <a:pt x="916" y="1083"/>
                </a:lnTo>
                <a:lnTo>
                  <a:pt x="916" y="1083"/>
                </a:lnTo>
                <a:lnTo>
                  <a:pt x="916" y="1084"/>
                </a:lnTo>
                <a:lnTo>
                  <a:pt x="916" y="1084"/>
                </a:lnTo>
                <a:lnTo>
                  <a:pt x="915" y="1086"/>
                </a:lnTo>
                <a:lnTo>
                  <a:pt x="915" y="1086"/>
                </a:lnTo>
                <a:lnTo>
                  <a:pt x="913" y="1086"/>
                </a:lnTo>
                <a:lnTo>
                  <a:pt x="913" y="1086"/>
                </a:lnTo>
                <a:lnTo>
                  <a:pt x="911" y="1088"/>
                </a:lnTo>
                <a:lnTo>
                  <a:pt x="911" y="1088"/>
                </a:lnTo>
                <a:lnTo>
                  <a:pt x="910" y="1086"/>
                </a:lnTo>
                <a:lnTo>
                  <a:pt x="910" y="1086"/>
                </a:lnTo>
                <a:lnTo>
                  <a:pt x="910" y="1086"/>
                </a:lnTo>
                <a:lnTo>
                  <a:pt x="910" y="1086"/>
                </a:lnTo>
                <a:lnTo>
                  <a:pt x="908" y="1086"/>
                </a:lnTo>
                <a:lnTo>
                  <a:pt x="906" y="1086"/>
                </a:lnTo>
                <a:lnTo>
                  <a:pt x="906" y="1086"/>
                </a:lnTo>
                <a:lnTo>
                  <a:pt x="906" y="1086"/>
                </a:lnTo>
                <a:lnTo>
                  <a:pt x="906" y="1086"/>
                </a:lnTo>
                <a:lnTo>
                  <a:pt x="908" y="1088"/>
                </a:lnTo>
                <a:lnTo>
                  <a:pt x="908" y="1089"/>
                </a:lnTo>
                <a:lnTo>
                  <a:pt x="908" y="1089"/>
                </a:lnTo>
                <a:lnTo>
                  <a:pt x="908" y="1089"/>
                </a:lnTo>
                <a:lnTo>
                  <a:pt x="908" y="1091"/>
                </a:lnTo>
                <a:lnTo>
                  <a:pt x="908" y="1093"/>
                </a:lnTo>
                <a:lnTo>
                  <a:pt x="908" y="1094"/>
                </a:lnTo>
                <a:lnTo>
                  <a:pt x="910" y="1094"/>
                </a:lnTo>
                <a:lnTo>
                  <a:pt x="910" y="1096"/>
                </a:lnTo>
                <a:lnTo>
                  <a:pt x="910" y="1096"/>
                </a:lnTo>
                <a:lnTo>
                  <a:pt x="910" y="1096"/>
                </a:lnTo>
                <a:lnTo>
                  <a:pt x="911" y="1096"/>
                </a:lnTo>
                <a:lnTo>
                  <a:pt x="910" y="1098"/>
                </a:lnTo>
                <a:lnTo>
                  <a:pt x="910" y="1098"/>
                </a:lnTo>
                <a:lnTo>
                  <a:pt x="910" y="1098"/>
                </a:lnTo>
                <a:lnTo>
                  <a:pt x="910" y="1099"/>
                </a:lnTo>
                <a:lnTo>
                  <a:pt x="910" y="1099"/>
                </a:lnTo>
                <a:lnTo>
                  <a:pt x="910" y="1099"/>
                </a:lnTo>
                <a:lnTo>
                  <a:pt x="908" y="1105"/>
                </a:lnTo>
                <a:lnTo>
                  <a:pt x="908" y="1106"/>
                </a:lnTo>
                <a:lnTo>
                  <a:pt x="908" y="1106"/>
                </a:lnTo>
                <a:lnTo>
                  <a:pt x="908" y="1106"/>
                </a:lnTo>
                <a:lnTo>
                  <a:pt x="908" y="1106"/>
                </a:lnTo>
                <a:lnTo>
                  <a:pt x="908" y="1108"/>
                </a:lnTo>
                <a:lnTo>
                  <a:pt x="908" y="1108"/>
                </a:lnTo>
                <a:lnTo>
                  <a:pt x="908" y="1110"/>
                </a:lnTo>
                <a:lnTo>
                  <a:pt x="908" y="1110"/>
                </a:lnTo>
                <a:lnTo>
                  <a:pt x="908" y="1110"/>
                </a:lnTo>
                <a:lnTo>
                  <a:pt x="910" y="1111"/>
                </a:lnTo>
                <a:lnTo>
                  <a:pt x="910" y="1111"/>
                </a:lnTo>
                <a:lnTo>
                  <a:pt x="911" y="1113"/>
                </a:lnTo>
                <a:lnTo>
                  <a:pt x="915" y="1115"/>
                </a:lnTo>
                <a:lnTo>
                  <a:pt x="915" y="1116"/>
                </a:lnTo>
                <a:lnTo>
                  <a:pt x="916" y="1116"/>
                </a:lnTo>
                <a:lnTo>
                  <a:pt x="916" y="1116"/>
                </a:lnTo>
                <a:lnTo>
                  <a:pt x="916" y="1116"/>
                </a:lnTo>
                <a:lnTo>
                  <a:pt x="916" y="1118"/>
                </a:lnTo>
                <a:lnTo>
                  <a:pt x="916" y="1118"/>
                </a:lnTo>
                <a:lnTo>
                  <a:pt x="915" y="1120"/>
                </a:lnTo>
                <a:lnTo>
                  <a:pt x="915" y="1120"/>
                </a:lnTo>
                <a:lnTo>
                  <a:pt x="916" y="1121"/>
                </a:lnTo>
                <a:lnTo>
                  <a:pt x="916" y="1121"/>
                </a:lnTo>
                <a:lnTo>
                  <a:pt x="916" y="1121"/>
                </a:lnTo>
                <a:lnTo>
                  <a:pt x="916" y="1121"/>
                </a:lnTo>
                <a:lnTo>
                  <a:pt x="916" y="1123"/>
                </a:lnTo>
                <a:lnTo>
                  <a:pt x="916" y="1123"/>
                </a:lnTo>
                <a:lnTo>
                  <a:pt x="916" y="1125"/>
                </a:lnTo>
                <a:lnTo>
                  <a:pt x="915" y="1126"/>
                </a:lnTo>
                <a:lnTo>
                  <a:pt x="915" y="1126"/>
                </a:lnTo>
                <a:lnTo>
                  <a:pt x="915" y="1126"/>
                </a:lnTo>
                <a:lnTo>
                  <a:pt x="915" y="1126"/>
                </a:lnTo>
                <a:lnTo>
                  <a:pt x="913" y="1126"/>
                </a:lnTo>
                <a:lnTo>
                  <a:pt x="913" y="1126"/>
                </a:lnTo>
                <a:lnTo>
                  <a:pt x="911" y="1126"/>
                </a:lnTo>
                <a:lnTo>
                  <a:pt x="911" y="1126"/>
                </a:lnTo>
                <a:lnTo>
                  <a:pt x="911" y="1126"/>
                </a:lnTo>
                <a:lnTo>
                  <a:pt x="910" y="1126"/>
                </a:lnTo>
                <a:lnTo>
                  <a:pt x="910" y="1126"/>
                </a:lnTo>
                <a:lnTo>
                  <a:pt x="910" y="1128"/>
                </a:lnTo>
                <a:lnTo>
                  <a:pt x="910" y="1130"/>
                </a:lnTo>
                <a:lnTo>
                  <a:pt x="908" y="1130"/>
                </a:lnTo>
                <a:lnTo>
                  <a:pt x="908" y="1131"/>
                </a:lnTo>
                <a:lnTo>
                  <a:pt x="906" y="1131"/>
                </a:lnTo>
                <a:lnTo>
                  <a:pt x="906" y="1131"/>
                </a:lnTo>
                <a:lnTo>
                  <a:pt x="905" y="1131"/>
                </a:lnTo>
                <a:lnTo>
                  <a:pt x="905" y="1131"/>
                </a:lnTo>
                <a:lnTo>
                  <a:pt x="905" y="1130"/>
                </a:lnTo>
                <a:lnTo>
                  <a:pt x="903" y="1130"/>
                </a:lnTo>
                <a:lnTo>
                  <a:pt x="903" y="1126"/>
                </a:lnTo>
                <a:lnTo>
                  <a:pt x="901" y="1126"/>
                </a:lnTo>
                <a:lnTo>
                  <a:pt x="901" y="1126"/>
                </a:lnTo>
                <a:lnTo>
                  <a:pt x="900" y="1125"/>
                </a:lnTo>
                <a:lnTo>
                  <a:pt x="888" y="1120"/>
                </a:lnTo>
                <a:lnTo>
                  <a:pt x="888" y="1120"/>
                </a:lnTo>
                <a:lnTo>
                  <a:pt x="888" y="1120"/>
                </a:lnTo>
                <a:lnTo>
                  <a:pt x="888" y="1118"/>
                </a:lnTo>
                <a:lnTo>
                  <a:pt x="888" y="1118"/>
                </a:lnTo>
                <a:lnTo>
                  <a:pt x="888" y="1116"/>
                </a:lnTo>
                <a:lnTo>
                  <a:pt x="888" y="1116"/>
                </a:lnTo>
                <a:lnTo>
                  <a:pt x="888" y="1116"/>
                </a:lnTo>
                <a:lnTo>
                  <a:pt x="888" y="1115"/>
                </a:lnTo>
                <a:lnTo>
                  <a:pt x="888" y="1115"/>
                </a:lnTo>
                <a:lnTo>
                  <a:pt x="886" y="1115"/>
                </a:lnTo>
                <a:lnTo>
                  <a:pt x="884" y="1111"/>
                </a:lnTo>
                <a:lnTo>
                  <a:pt x="884" y="1110"/>
                </a:lnTo>
                <a:lnTo>
                  <a:pt x="884" y="1110"/>
                </a:lnTo>
                <a:lnTo>
                  <a:pt x="884" y="1108"/>
                </a:lnTo>
                <a:lnTo>
                  <a:pt x="884" y="1108"/>
                </a:lnTo>
                <a:lnTo>
                  <a:pt x="884" y="1108"/>
                </a:lnTo>
                <a:lnTo>
                  <a:pt x="883" y="1106"/>
                </a:lnTo>
                <a:lnTo>
                  <a:pt x="883" y="1106"/>
                </a:lnTo>
                <a:lnTo>
                  <a:pt x="883" y="1106"/>
                </a:lnTo>
                <a:lnTo>
                  <a:pt x="883" y="1105"/>
                </a:lnTo>
                <a:lnTo>
                  <a:pt x="884" y="1105"/>
                </a:lnTo>
                <a:lnTo>
                  <a:pt x="884" y="1103"/>
                </a:lnTo>
                <a:lnTo>
                  <a:pt x="884" y="1103"/>
                </a:lnTo>
                <a:lnTo>
                  <a:pt x="884" y="1101"/>
                </a:lnTo>
                <a:lnTo>
                  <a:pt x="881" y="1099"/>
                </a:lnTo>
                <a:lnTo>
                  <a:pt x="881" y="1099"/>
                </a:lnTo>
                <a:lnTo>
                  <a:pt x="879" y="1099"/>
                </a:lnTo>
                <a:lnTo>
                  <a:pt x="879" y="1099"/>
                </a:lnTo>
                <a:lnTo>
                  <a:pt x="879" y="1099"/>
                </a:lnTo>
                <a:lnTo>
                  <a:pt x="879" y="1098"/>
                </a:lnTo>
                <a:lnTo>
                  <a:pt x="879" y="1096"/>
                </a:lnTo>
                <a:lnTo>
                  <a:pt x="879" y="1096"/>
                </a:lnTo>
                <a:lnTo>
                  <a:pt x="879" y="1096"/>
                </a:lnTo>
                <a:lnTo>
                  <a:pt x="879" y="1094"/>
                </a:lnTo>
                <a:lnTo>
                  <a:pt x="878" y="1094"/>
                </a:lnTo>
                <a:lnTo>
                  <a:pt x="876" y="1093"/>
                </a:lnTo>
                <a:lnTo>
                  <a:pt x="873" y="1091"/>
                </a:lnTo>
                <a:lnTo>
                  <a:pt x="871" y="1089"/>
                </a:lnTo>
                <a:lnTo>
                  <a:pt x="871" y="1089"/>
                </a:lnTo>
                <a:lnTo>
                  <a:pt x="871" y="1089"/>
                </a:lnTo>
                <a:lnTo>
                  <a:pt x="871" y="1088"/>
                </a:lnTo>
                <a:lnTo>
                  <a:pt x="871" y="1086"/>
                </a:lnTo>
                <a:lnTo>
                  <a:pt x="871" y="1086"/>
                </a:lnTo>
                <a:lnTo>
                  <a:pt x="869" y="1084"/>
                </a:lnTo>
                <a:lnTo>
                  <a:pt x="869" y="1083"/>
                </a:lnTo>
                <a:lnTo>
                  <a:pt x="868" y="1083"/>
                </a:lnTo>
                <a:lnTo>
                  <a:pt x="868" y="1083"/>
                </a:lnTo>
                <a:lnTo>
                  <a:pt x="868" y="1081"/>
                </a:lnTo>
                <a:lnTo>
                  <a:pt x="868" y="1081"/>
                </a:lnTo>
                <a:lnTo>
                  <a:pt x="868" y="1079"/>
                </a:lnTo>
                <a:lnTo>
                  <a:pt x="868" y="1078"/>
                </a:lnTo>
                <a:lnTo>
                  <a:pt x="868" y="1073"/>
                </a:lnTo>
                <a:lnTo>
                  <a:pt x="868" y="1073"/>
                </a:lnTo>
                <a:lnTo>
                  <a:pt x="868" y="1073"/>
                </a:lnTo>
                <a:lnTo>
                  <a:pt x="868" y="1071"/>
                </a:lnTo>
                <a:lnTo>
                  <a:pt x="866" y="1071"/>
                </a:lnTo>
                <a:lnTo>
                  <a:pt x="866" y="1071"/>
                </a:lnTo>
                <a:lnTo>
                  <a:pt x="866" y="1071"/>
                </a:lnTo>
                <a:lnTo>
                  <a:pt x="864" y="1071"/>
                </a:lnTo>
                <a:lnTo>
                  <a:pt x="856" y="1071"/>
                </a:lnTo>
                <a:lnTo>
                  <a:pt x="854" y="1073"/>
                </a:lnTo>
                <a:lnTo>
                  <a:pt x="854" y="1073"/>
                </a:lnTo>
                <a:lnTo>
                  <a:pt x="853" y="1073"/>
                </a:lnTo>
                <a:lnTo>
                  <a:pt x="849" y="1071"/>
                </a:lnTo>
                <a:lnTo>
                  <a:pt x="848" y="1071"/>
                </a:lnTo>
                <a:lnTo>
                  <a:pt x="846" y="1074"/>
                </a:lnTo>
                <a:lnTo>
                  <a:pt x="846" y="1076"/>
                </a:lnTo>
                <a:lnTo>
                  <a:pt x="846" y="1076"/>
                </a:lnTo>
                <a:lnTo>
                  <a:pt x="846" y="1078"/>
                </a:lnTo>
                <a:lnTo>
                  <a:pt x="846" y="1078"/>
                </a:lnTo>
                <a:lnTo>
                  <a:pt x="844" y="1079"/>
                </a:lnTo>
                <a:lnTo>
                  <a:pt x="844" y="1079"/>
                </a:lnTo>
                <a:lnTo>
                  <a:pt x="844" y="1079"/>
                </a:lnTo>
                <a:lnTo>
                  <a:pt x="842" y="1083"/>
                </a:lnTo>
                <a:lnTo>
                  <a:pt x="841" y="1084"/>
                </a:lnTo>
                <a:lnTo>
                  <a:pt x="841" y="1084"/>
                </a:lnTo>
                <a:lnTo>
                  <a:pt x="841" y="1084"/>
                </a:lnTo>
                <a:lnTo>
                  <a:pt x="841" y="1086"/>
                </a:lnTo>
                <a:lnTo>
                  <a:pt x="839" y="1086"/>
                </a:lnTo>
                <a:lnTo>
                  <a:pt x="839" y="1086"/>
                </a:lnTo>
                <a:lnTo>
                  <a:pt x="839" y="1086"/>
                </a:lnTo>
                <a:lnTo>
                  <a:pt x="839" y="1088"/>
                </a:lnTo>
                <a:lnTo>
                  <a:pt x="839" y="1089"/>
                </a:lnTo>
                <a:lnTo>
                  <a:pt x="839" y="1089"/>
                </a:lnTo>
                <a:lnTo>
                  <a:pt x="839" y="1091"/>
                </a:lnTo>
                <a:lnTo>
                  <a:pt x="837" y="1093"/>
                </a:lnTo>
                <a:lnTo>
                  <a:pt x="837" y="1094"/>
                </a:lnTo>
                <a:lnTo>
                  <a:pt x="837" y="1094"/>
                </a:lnTo>
                <a:lnTo>
                  <a:pt x="836" y="1096"/>
                </a:lnTo>
                <a:lnTo>
                  <a:pt x="836" y="1098"/>
                </a:lnTo>
                <a:lnTo>
                  <a:pt x="836" y="1098"/>
                </a:lnTo>
                <a:lnTo>
                  <a:pt x="836" y="1099"/>
                </a:lnTo>
                <a:lnTo>
                  <a:pt x="836" y="1099"/>
                </a:lnTo>
                <a:lnTo>
                  <a:pt x="836" y="1099"/>
                </a:lnTo>
                <a:lnTo>
                  <a:pt x="831" y="1099"/>
                </a:lnTo>
                <a:lnTo>
                  <a:pt x="831" y="1099"/>
                </a:lnTo>
                <a:lnTo>
                  <a:pt x="827" y="1101"/>
                </a:lnTo>
                <a:lnTo>
                  <a:pt x="826" y="1103"/>
                </a:lnTo>
                <a:lnTo>
                  <a:pt x="826" y="1103"/>
                </a:lnTo>
                <a:lnTo>
                  <a:pt x="824" y="1103"/>
                </a:lnTo>
                <a:lnTo>
                  <a:pt x="822" y="1103"/>
                </a:lnTo>
                <a:lnTo>
                  <a:pt x="822" y="1103"/>
                </a:lnTo>
                <a:lnTo>
                  <a:pt x="821" y="1103"/>
                </a:lnTo>
                <a:lnTo>
                  <a:pt x="821" y="1103"/>
                </a:lnTo>
                <a:lnTo>
                  <a:pt x="819" y="1103"/>
                </a:lnTo>
                <a:lnTo>
                  <a:pt x="819" y="1103"/>
                </a:lnTo>
                <a:lnTo>
                  <a:pt x="816" y="1106"/>
                </a:lnTo>
                <a:lnTo>
                  <a:pt x="814" y="1108"/>
                </a:lnTo>
                <a:lnTo>
                  <a:pt x="812" y="1108"/>
                </a:lnTo>
                <a:lnTo>
                  <a:pt x="809" y="1108"/>
                </a:lnTo>
                <a:lnTo>
                  <a:pt x="809" y="1108"/>
                </a:lnTo>
                <a:lnTo>
                  <a:pt x="807" y="1108"/>
                </a:lnTo>
                <a:lnTo>
                  <a:pt x="804" y="1106"/>
                </a:lnTo>
                <a:lnTo>
                  <a:pt x="804" y="1106"/>
                </a:lnTo>
                <a:lnTo>
                  <a:pt x="804" y="1105"/>
                </a:lnTo>
                <a:lnTo>
                  <a:pt x="804" y="1105"/>
                </a:lnTo>
                <a:lnTo>
                  <a:pt x="804" y="1105"/>
                </a:lnTo>
                <a:lnTo>
                  <a:pt x="804" y="1103"/>
                </a:lnTo>
                <a:lnTo>
                  <a:pt x="804" y="1103"/>
                </a:lnTo>
                <a:lnTo>
                  <a:pt x="802" y="1103"/>
                </a:lnTo>
                <a:lnTo>
                  <a:pt x="802" y="1103"/>
                </a:lnTo>
                <a:lnTo>
                  <a:pt x="800" y="1103"/>
                </a:lnTo>
                <a:lnTo>
                  <a:pt x="799" y="1105"/>
                </a:lnTo>
                <a:lnTo>
                  <a:pt x="795" y="1105"/>
                </a:lnTo>
                <a:lnTo>
                  <a:pt x="792" y="1103"/>
                </a:lnTo>
                <a:lnTo>
                  <a:pt x="763" y="1103"/>
                </a:lnTo>
                <a:lnTo>
                  <a:pt x="760" y="1103"/>
                </a:lnTo>
                <a:lnTo>
                  <a:pt x="737" y="1170"/>
                </a:lnTo>
                <a:lnTo>
                  <a:pt x="735" y="1177"/>
                </a:lnTo>
                <a:lnTo>
                  <a:pt x="735" y="1177"/>
                </a:lnTo>
                <a:lnTo>
                  <a:pt x="735" y="1178"/>
                </a:lnTo>
                <a:lnTo>
                  <a:pt x="735" y="1178"/>
                </a:lnTo>
                <a:lnTo>
                  <a:pt x="737" y="1180"/>
                </a:lnTo>
                <a:lnTo>
                  <a:pt x="738" y="1180"/>
                </a:lnTo>
                <a:lnTo>
                  <a:pt x="738" y="1180"/>
                </a:lnTo>
                <a:lnTo>
                  <a:pt x="738" y="1180"/>
                </a:lnTo>
                <a:lnTo>
                  <a:pt x="738" y="1182"/>
                </a:lnTo>
                <a:lnTo>
                  <a:pt x="740" y="1182"/>
                </a:lnTo>
                <a:lnTo>
                  <a:pt x="740" y="1184"/>
                </a:lnTo>
                <a:lnTo>
                  <a:pt x="742" y="1184"/>
                </a:lnTo>
                <a:lnTo>
                  <a:pt x="742" y="1185"/>
                </a:lnTo>
                <a:lnTo>
                  <a:pt x="742" y="1185"/>
                </a:lnTo>
                <a:lnTo>
                  <a:pt x="742" y="1185"/>
                </a:lnTo>
                <a:lnTo>
                  <a:pt x="748" y="1185"/>
                </a:lnTo>
                <a:lnTo>
                  <a:pt x="748" y="1185"/>
                </a:lnTo>
                <a:lnTo>
                  <a:pt x="748" y="1185"/>
                </a:lnTo>
                <a:lnTo>
                  <a:pt x="748" y="1187"/>
                </a:lnTo>
                <a:lnTo>
                  <a:pt x="748" y="1187"/>
                </a:lnTo>
                <a:lnTo>
                  <a:pt x="748" y="1187"/>
                </a:lnTo>
                <a:lnTo>
                  <a:pt x="747" y="1189"/>
                </a:lnTo>
                <a:lnTo>
                  <a:pt x="747" y="1189"/>
                </a:lnTo>
                <a:lnTo>
                  <a:pt x="743" y="1190"/>
                </a:lnTo>
                <a:lnTo>
                  <a:pt x="743" y="1192"/>
                </a:lnTo>
                <a:lnTo>
                  <a:pt x="742" y="1192"/>
                </a:lnTo>
                <a:lnTo>
                  <a:pt x="742" y="1194"/>
                </a:lnTo>
                <a:lnTo>
                  <a:pt x="742" y="1194"/>
                </a:lnTo>
                <a:lnTo>
                  <a:pt x="742" y="1199"/>
                </a:lnTo>
                <a:lnTo>
                  <a:pt x="742" y="1199"/>
                </a:lnTo>
                <a:lnTo>
                  <a:pt x="742" y="1199"/>
                </a:lnTo>
                <a:lnTo>
                  <a:pt x="743" y="1200"/>
                </a:lnTo>
                <a:lnTo>
                  <a:pt x="743" y="1200"/>
                </a:lnTo>
                <a:lnTo>
                  <a:pt x="747" y="1200"/>
                </a:lnTo>
                <a:lnTo>
                  <a:pt x="747" y="1200"/>
                </a:lnTo>
                <a:lnTo>
                  <a:pt x="747" y="1200"/>
                </a:lnTo>
                <a:lnTo>
                  <a:pt x="748" y="1200"/>
                </a:lnTo>
                <a:lnTo>
                  <a:pt x="750" y="1199"/>
                </a:lnTo>
                <a:lnTo>
                  <a:pt x="753" y="1199"/>
                </a:lnTo>
                <a:lnTo>
                  <a:pt x="753" y="1199"/>
                </a:lnTo>
                <a:lnTo>
                  <a:pt x="757" y="1200"/>
                </a:lnTo>
                <a:lnTo>
                  <a:pt x="757" y="1200"/>
                </a:lnTo>
                <a:lnTo>
                  <a:pt x="758" y="1202"/>
                </a:lnTo>
                <a:lnTo>
                  <a:pt x="758" y="1202"/>
                </a:lnTo>
                <a:lnTo>
                  <a:pt x="758" y="1202"/>
                </a:lnTo>
                <a:lnTo>
                  <a:pt x="757" y="1205"/>
                </a:lnTo>
                <a:lnTo>
                  <a:pt x="757" y="1207"/>
                </a:lnTo>
                <a:lnTo>
                  <a:pt x="757" y="1207"/>
                </a:lnTo>
                <a:lnTo>
                  <a:pt x="757" y="1209"/>
                </a:lnTo>
                <a:lnTo>
                  <a:pt x="757" y="1209"/>
                </a:lnTo>
                <a:lnTo>
                  <a:pt x="757" y="1210"/>
                </a:lnTo>
                <a:lnTo>
                  <a:pt x="757" y="1210"/>
                </a:lnTo>
                <a:lnTo>
                  <a:pt x="758" y="1210"/>
                </a:lnTo>
                <a:lnTo>
                  <a:pt x="758" y="1210"/>
                </a:lnTo>
                <a:lnTo>
                  <a:pt x="758" y="1210"/>
                </a:lnTo>
                <a:lnTo>
                  <a:pt x="758" y="1212"/>
                </a:lnTo>
                <a:lnTo>
                  <a:pt x="758" y="1212"/>
                </a:lnTo>
                <a:lnTo>
                  <a:pt x="758" y="1212"/>
                </a:lnTo>
                <a:lnTo>
                  <a:pt x="758" y="1214"/>
                </a:lnTo>
                <a:lnTo>
                  <a:pt x="758" y="1214"/>
                </a:lnTo>
                <a:lnTo>
                  <a:pt x="757" y="1215"/>
                </a:lnTo>
                <a:lnTo>
                  <a:pt x="758" y="1215"/>
                </a:lnTo>
                <a:lnTo>
                  <a:pt x="758" y="1215"/>
                </a:lnTo>
                <a:lnTo>
                  <a:pt x="758" y="1217"/>
                </a:lnTo>
                <a:lnTo>
                  <a:pt x="758" y="1217"/>
                </a:lnTo>
                <a:lnTo>
                  <a:pt x="758" y="1217"/>
                </a:lnTo>
                <a:lnTo>
                  <a:pt x="758" y="1219"/>
                </a:lnTo>
                <a:lnTo>
                  <a:pt x="758" y="1219"/>
                </a:lnTo>
                <a:lnTo>
                  <a:pt x="758" y="1221"/>
                </a:lnTo>
                <a:lnTo>
                  <a:pt x="758" y="1222"/>
                </a:lnTo>
                <a:lnTo>
                  <a:pt x="758" y="1222"/>
                </a:lnTo>
                <a:lnTo>
                  <a:pt x="758" y="1222"/>
                </a:lnTo>
                <a:lnTo>
                  <a:pt x="763" y="1222"/>
                </a:lnTo>
                <a:lnTo>
                  <a:pt x="763" y="1222"/>
                </a:lnTo>
                <a:lnTo>
                  <a:pt x="765" y="1224"/>
                </a:lnTo>
                <a:lnTo>
                  <a:pt x="765" y="1224"/>
                </a:lnTo>
                <a:lnTo>
                  <a:pt x="765" y="1234"/>
                </a:lnTo>
                <a:lnTo>
                  <a:pt x="765" y="1236"/>
                </a:lnTo>
                <a:lnTo>
                  <a:pt x="765" y="1237"/>
                </a:lnTo>
                <a:lnTo>
                  <a:pt x="763" y="1237"/>
                </a:lnTo>
                <a:lnTo>
                  <a:pt x="750" y="1239"/>
                </a:lnTo>
                <a:lnTo>
                  <a:pt x="750" y="1239"/>
                </a:lnTo>
                <a:lnTo>
                  <a:pt x="748" y="1241"/>
                </a:lnTo>
                <a:lnTo>
                  <a:pt x="748" y="1242"/>
                </a:lnTo>
                <a:lnTo>
                  <a:pt x="748" y="1246"/>
                </a:lnTo>
                <a:lnTo>
                  <a:pt x="750" y="1247"/>
                </a:lnTo>
                <a:lnTo>
                  <a:pt x="750" y="1247"/>
                </a:lnTo>
                <a:lnTo>
                  <a:pt x="750" y="1249"/>
                </a:lnTo>
                <a:lnTo>
                  <a:pt x="750" y="1249"/>
                </a:lnTo>
                <a:lnTo>
                  <a:pt x="752" y="1251"/>
                </a:lnTo>
                <a:lnTo>
                  <a:pt x="752" y="1256"/>
                </a:lnTo>
                <a:lnTo>
                  <a:pt x="752" y="1258"/>
                </a:lnTo>
                <a:lnTo>
                  <a:pt x="750" y="1258"/>
                </a:lnTo>
                <a:lnTo>
                  <a:pt x="748" y="1258"/>
                </a:lnTo>
                <a:lnTo>
                  <a:pt x="747" y="1259"/>
                </a:lnTo>
                <a:lnTo>
                  <a:pt x="747" y="1259"/>
                </a:lnTo>
                <a:lnTo>
                  <a:pt x="743" y="1263"/>
                </a:lnTo>
                <a:lnTo>
                  <a:pt x="743" y="1263"/>
                </a:lnTo>
                <a:lnTo>
                  <a:pt x="743" y="1264"/>
                </a:lnTo>
                <a:lnTo>
                  <a:pt x="743" y="1266"/>
                </a:lnTo>
                <a:lnTo>
                  <a:pt x="743" y="1266"/>
                </a:lnTo>
                <a:lnTo>
                  <a:pt x="743" y="1268"/>
                </a:lnTo>
                <a:lnTo>
                  <a:pt x="740" y="1271"/>
                </a:lnTo>
                <a:lnTo>
                  <a:pt x="740" y="1271"/>
                </a:lnTo>
                <a:lnTo>
                  <a:pt x="740" y="1271"/>
                </a:lnTo>
                <a:lnTo>
                  <a:pt x="738" y="1271"/>
                </a:lnTo>
                <a:lnTo>
                  <a:pt x="737" y="1269"/>
                </a:lnTo>
                <a:lnTo>
                  <a:pt x="737" y="1269"/>
                </a:lnTo>
                <a:lnTo>
                  <a:pt x="737" y="1269"/>
                </a:lnTo>
                <a:lnTo>
                  <a:pt x="735" y="1269"/>
                </a:lnTo>
                <a:lnTo>
                  <a:pt x="735" y="1268"/>
                </a:lnTo>
                <a:lnTo>
                  <a:pt x="735" y="1268"/>
                </a:lnTo>
                <a:lnTo>
                  <a:pt x="730" y="1266"/>
                </a:lnTo>
                <a:lnTo>
                  <a:pt x="730" y="1266"/>
                </a:lnTo>
                <a:lnTo>
                  <a:pt x="728" y="1268"/>
                </a:lnTo>
                <a:lnTo>
                  <a:pt x="726" y="1269"/>
                </a:lnTo>
                <a:lnTo>
                  <a:pt x="725" y="1273"/>
                </a:lnTo>
                <a:lnTo>
                  <a:pt x="725" y="1274"/>
                </a:lnTo>
                <a:lnTo>
                  <a:pt x="723" y="1274"/>
                </a:lnTo>
                <a:lnTo>
                  <a:pt x="721" y="1274"/>
                </a:lnTo>
                <a:lnTo>
                  <a:pt x="721" y="1276"/>
                </a:lnTo>
                <a:lnTo>
                  <a:pt x="721" y="1276"/>
                </a:lnTo>
                <a:lnTo>
                  <a:pt x="720" y="1276"/>
                </a:lnTo>
                <a:lnTo>
                  <a:pt x="721" y="1288"/>
                </a:lnTo>
                <a:lnTo>
                  <a:pt x="720" y="1289"/>
                </a:lnTo>
                <a:lnTo>
                  <a:pt x="720" y="1289"/>
                </a:lnTo>
                <a:lnTo>
                  <a:pt x="718" y="1291"/>
                </a:lnTo>
                <a:lnTo>
                  <a:pt x="716" y="1293"/>
                </a:lnTo>
                <a:lnTo>
                  <a:pt x="716" y="1293"/>
                </a:lnTo>
                <a:lnTo>
                  <a:pt x="715" y="1295"/>
                </a:lnTo>
                <a:lnTo>
                  <a:pt x="713" y="1296"/>
                </a:lnTo>
                <a:lnTo>
                  <a:pt x="713" y="1296"/>
                </a:lnTo>
                <a:lnTo>
                  <a:pt x="711" y="1298"/>
                </a:lnTo>
                <a:lnTo>
                  <a:pt x="711" y="1298"/>
                </a:lnTo>
                <a:lnTo>
                  <a:pt x="711" y="1298"/>
                </a:lnTo>
                <a:lnTo>
                  <a:pt x="711" y="1300"/>
                </a:lnTo>
                <a:lnTo>
                  <a:pt x="710" y="1301"/>
                </a:lnTo>
                <a:lnTo>
                  <a:pt x="710" y="1301"/>
                </a:lnTo>
                <a:lnTo>
                  <a:pt x="711" y="1303"/>
                </a:lnTo>
                <a:lnTo>
                  <a:pt x="711" y="1303"/>
                </a:lnTo>
                <a:lnTo>
                  <a:pt x="711" y="1303"/>
                </a:lnTo>
                <a:lnTo>
                  <a:pt x="711" y="1303"/>
                </a:lnTo>
                <a:lnTo>
                  <a:pt x="713" y="1305"/>
                </a:lnTo>
                <a:lnTo>
                  <a:pt x="713" y="1305"/>
                </a:lnTo>
                <a:lnTo>
                  <a:pt x="713" y="1306"/>
                </a:lnTo>
                <a:lnTo>
                  <a:pt x="713" y="1306"/>
                </a:lnTo>
                <a:lnTo>
                  <a:pt x="713" y="1308"/>
                </a:lnTo>
                <a:lnTo>
                  <a:pt x="711" y="1310"/>
                </a:lnTo>
                <a:lnTo>
                  <a:pt x="710" y="1310"/>
                </a:lnTo>
                <a:lnTo>
                  <a:pt x="710" y="1310"/>
                </a:lnTo>
                <a:lnTo>
                  <a:pt x="711" y="1311"/>
                </a:lnTo>
                <a:lnTo>
                  <a:pt x="715" y="1313"/>
                </a:lnTo>
                <a:lnTo>
                  <a:pt x="715" y="1315"/>
                </a:lnTo>
                <a:lnTo>
                  <a:pt x="716" y="1315"/>
                </a:lnTo>
                <a:lnTo>
                  <a:pt x="716" y="1316"/>
                </a:lnTo>
                <a:lnTo>
                  <a:pt x="716" y="1316"/>
                </a:lnTo>
                <a:lnTo>
                  <a:pt x="716" y="1316"/>
                </a:lnTo>
                <a:lnTo>
                  <a:pt x="715" y="1318"/>
                </a:lnTo>
                <a:lnTo>
                  <a:pt x="715" y="1318"/>
                </a:lnTo>
                <a:lnTo>
                  <a:pt x="715" y="1318"/>
                </a:lnTo>
                <a:lnTo>
                  <a:pt x="715" y="1320"/>
                </a:lnTo>
                <a:lnTo>
                  <a:pt x="715" y="1320"/>
                </a:lnTo>
                <a:lnTo>
                  <a:pt x="715" y="1321"/>
                </a:lnTo>
                <a:lnTo>
                  <a:pt x="715" y="1321"/>
                </a:lnTo>
                <a:lnTo>
                  <a:pt x="715" y="1321"/>
                </a:lnTo>
                <a:lnTo>
                  <a:pt x="715" y="1323"/>
                </a:lnTo>
                <a:lnTo>
                  <a:pt x="715" y="1325"/>
                </a:lnTo>
                <a:lnTo>
                  <a:pt x="716" y="1325"/>
                </a:lnTo>
                <a:lnTo>
                  <a:pt x="716" y="1325"/>
                </a:lnTo>
                <a:lnTo>
                  <a:pt x="716" y="1326"/>
                </a:lnTo>
                <a:lnTo>
                  <a:pt x="716" y="1326"/>
                </a:lnTo>
                <a:lnTo>
                  <a:pt x="716" y="1328"/>
                </a:lnTo>
                <a:lnTo>
                  <a:pt x="716" y="1328"/>
                </a:lnTo>
                <a:lnTo>
                  <a:pt x="716" y="1330"/>
                </a:lnTo>
                <a:lnTo>
                  <a:pt x="716" y="1330"/>
                </a:lnTo>
                <a:lnTo>
                  <a:pt x="716" y="1330"/>
                </a:lnTo>
                <a:lnTo>
                  <a:pt x="718" y="1332"/>
                </a:lnTo>
                <a:lnTo>
                  <a:pt x="718" y="1332"/>
                </a:lnTo>
                <a:lnTo>
                  <a:pt x="718" y="1332"/>
                </a:lnTo>
                <a:lnTo>
                  <a:pt x="718" y="1333"/>
                </a:lnTo>
                <a:lnTo>
                  <a:pt x="718" y="1335"/>
                </a:lnTo>
                <a:lnTo>
                  <a:pt x="718" y="1335"/>
                </a:lnTo>
                <a:lnTo>
                  <a:pt x="720" y="1337"/>
                </a:lnTo>
                <a:lnTo>
                  <a:pt x="720" y="1337"/>
                </a:lnTo>
                <a:lnTo>
                  <a:pt x="720" y="1338"/>
                </a:lnTo>
                <a:lnTo>
                  <a:pt x="720" y="1338"/>
                </a:lnTo>
                <a:lnTo>
                  <a:pt x="720" y="1338"/>
                </a:lnTo>
                <a:lnTo>
                  <a:pt x="721" y="1338"/>
                </a:lnTo>
                <a:lnTo>
                  <a:pt x="721" y="1340"/>
                </a:lnTo>
                <a:lnTo>
                  <a:pt x="720" y="1340"/>
                </a:lnTo>
                <a:lnTo>
                  <a:pt x="720" y="1342"/>
                </a:lnTo>
                <a:lnTo>
                  <a:pt x="720" y="1342"/>
                </a:lnTo>
                <a:lnTo>
                  <a:pt x="720" y="1342"/>
                </a:lnTo>
                <a:lnTo>
                  <a:pt x="713" y="1345"/>
                </a:lnTo>
                <a:lnTo>
                  <a:pt x="710" y="1347"/>
                </a:lnTo>
                <a:lnTo>
                  <a:pt x="710" y="1347"/>
                </a:lnTo>
                <a:lnTo>
                  <a:pt x="710" y="1347"/>
                </a:lnTo>
                <a:lnTo>
                  <a:pt x="710" y="1348"/>
                </a:lnTo>
                <a:lnTo>
                  <a:pt x="710" y="1352"/>
                </a:lnTo>
                <a:lnTo>
                  <a:pt x="710" y="1352"/>
                </a:lnTo>
                <a:lnTo>
                  <a:pt x="710" y="1355"/>
                </a:lnTo>
                <a:lnTo>
                  <a:pt x="710" y="1357"/>
                </a:lnTo>
                <a:lnTo>
                  <a:pt x="710" y="1357"/>
                </a:lnTo>
                <a:lnTo>
                  <a:pt x="710" y="1357"/>
                </a:lnTo>
                <a:lnTo>
                  <a:pt x="708" y="1358"/>
                </a:lnTo>
                <a:lnTo>
                  <a:pt x="708" y="1360"/>
                </a:lnTo>
                <a:lnTo>
                  <a:pt x="708" y="1360"/>
                </a:lnTo>
                <a:lnTo>
                  <a:pt x="708" y="1360"/>
                </a:lnTo>
                <a:lnTo>
                  <a:pt x="708" y="1362"/>
                </a:lnTo>
                <a:lnTo>
                  <a:pt x="708" y="1362"/>
                </a:lnTo>
                <a:lnTo>
                  <a:pt x="708" y="1362"/>
                </a:lnTo>
                <a:lnTo>
                  <a:pt x="710" y="1362"/>
                </a:lnTo>
                <a:lnTo>
                  <a:pt x="710" y="1362"/>
                </a:lnTo>
                <a:lnTo>
                  <a:pt x="710" y="1363"/>
                </a:lnTo>
                <a:lnTo>
                  <a:pt x="710" y="1363"/>
                </a:lnTo>
                <a:lnTo>
                  <a:pt x="710" y="1363"/>
                </a:lnTo>
                <a:lnTo>
                  <a:pt x="708" y="1365"/>
                </a:lnTo>
                <a:lnTo>
                  <a:pt x="708" y="1367"/>
                </a:lnTo>
                <a:lnTo>
                  <a:pt x="706" y="1367"/>
                </a:lnTo>
                <a:lnTo>
                  <a:pt x="706" y="1367"/>
                </a:lnTo>
                <a:lnTo>
                  <a:pt x="706" y="1367"/>
                </a:lnTo>
                <a:lnTo>
                  <a:pt x="705" y="1369"/>
                </a:lnTo>
                <a:lnTo>
                  <a:pt x="705" y="1369"/>
                </a:lnTo>
                <a:lnTo>
                  <a:pt x="705" y="1369"/>
                </a:lnTo>
                <a:lnTo>
                  <a:pt x="706" y="1370"/>
                </a:lnTo>
                <a:lnTo>
                  <a:pt x="710" y="1375"/>
                </a:lnTo>
                <a:lnTo>
                  <a:pt x="710" y="1375"/>
                </a:lnTo>
                <a:lnTo>
                  <a:pt x="711" y="1377"/>
                </a:lnTo>
                <a:lnTo>
                  <a:pt x="711" y="1377"/>
                </a:lnTo>
                <a:lnTo>
                  <a:pt x="711" y="1379"/>
                </a:lnTo>
                <a:lnTo>
                  <a:pt x="711" y="1379"/>
                </a:lnTo>
                <a:lnTo>
                  <a:pt x="711" y="1379"/>
                </a:lnTo>
                <a:lnTo>
                  <a:pt x="711" y="1379"/>
                </a:lnTo>
                <a:lnTo>
                  <a:pt x="711" y="1380"/>
                </a:lnTo>
                <a:lnTo>
                  <a:pt x="711" y="1380"/>
                </a:lnTo>
                <a:lnTo>
                  <a:pt x="711" y="1380"/>
                </a:lnTo>
                <a:lnTo>
                  <a:pt x="711" y="1382"/>
                </a:lnTo>
                <a:lnTo>
                  <a:pt x="711" y="1384"/>
                </a:lnTo>
                <a:lnTo>
                  <a:pt x="711" y="1384"/>
                </a:lnTo>
                <a:lnTo>
                  <a:pt x="711" y="1385"/>
                </a:lnTo>
                <a:lnTo>
                  <a:pt x="711" y="1385"/>
                </a:lnTo>
                <a:lnTo>
                  <a:pt x="711" y="1385"/>
                </a:lnTo>
                <a:lnTo>
                  <a:pt x="710" y="1387"/>
                </a:lnTo>
                <a:lnTo>
                  <a:pt x="710" y="1387"/>
                </a:lnTo>
                <a:lnTo>
                  <a:pt x="710" y="1389"/>
                </a:lnTo>
                <a:lnTo>
                  <a:pt x="710" y="1389"/>
                </a:lnTo>
                <a:lnTo>
                  <a:pt x="710" y="1389"/>
                </a:lnTo>
                <a:lnTo>
                  <a:pt x="710" y="1390"/>
                </a:lnTo>
                <a:lnTo>
                  <a:pt x="708" y="1392"/>
                </a:lnTo>
                <a:lnTo>
                  <a:pt x="708" y="1392"/>
                </a:lnTo>
                <a:lnTo>
                  <a:pt x="708" y="1392"/>
                </a:lnTo>
                <a:lnTo>
                  <a:pt x="708" y="1394"/>
                </a:lnTo>
                <a:lnTo>
                  <a:pt x="708" y="1394"/>
                </a:lnTo>
                <a:lnTo>
                  <a:pt x="706" y="1397"/>
                </a:lnTo>
                <a:lnTo>
                  <a:pt x="705" y="1399"/>
                </a:lnTo>
                <a:lnTo>
                  <a:pt x="705" y="1399"/>
                </a:lnTo>
                <a:lnTo>
                  <a:pt x="705" y="1400"/>
                </a:lnTo>
                <a:lnTo>
                  <a:pt x="705" y="1400"/>
                </a:lnTo>
                <a:lnTo>
                  <a:pt x="705" y="1400"/>
                </a:lnTo>
                <a:lnTo>
                  <a:pt x="706" y="1402"/>
                </a:lnTo>
                <a:lnTo>
                  <a:pt x="706" y="1402"/>
                </a:lnTo>
                <a:lnTo>
                  <a:pt x="706" y="1402"/>
                </a:lnTo>
                <a:lnTo>
                  <a:pt x="706" y="1402"/>
                </a:lnTo>
                <a:lnTo>
                  <a:pt x="706" y="1404"/>
                </a:lnTo>
                <a:lnTo>
                  <a:pt x="706" y="1405"/>
                </a:lnTo>
                <a:lnTo>
                  <a:pt x="706" y="1407"/>
                </a:lnTo>
                <a:lnTo>
                  <a:pt x="706" y="1407"/>
                </a:lnTo>
                <a:lnTo>
                  <a:pt x="706" y="1407"/>
                </a:lnTo>
                <a:lnTo>
                  <a:pt x="705" y="1409"/>
                </a:lnTo>
                <a:lnTo>
                  <a:pt x="705" y="1409"/>
                </a:lnTo>
                <a:lnTo>
                  <a:pt x="705" y="1409"/>
                </a:lnTo>
                <a:lnTo>
                  <a:pt x="705" y="1411"/>
                </a:lnTo>
                <a:lnTo>
                  <a:pt x="705" y="1411"/>
                </a:lnTo>
                <a:lnTo>
                  <a:pt x="705" y="1411"/>
                </a:lnTo>
                <a:lnTo>
                  <a:pt x="705" y="1412"/>
                </a:lnTo>
                <a:lnTo>
                  <a:pt x="706" y="1414"/>
                </a:lnTo>
                <a:lnTo>
                  <a:pt x="706" y="1414"/>
                </a:lnTo>
                <a:lnTo>
                  <a:pt x="706" y="1414"/>
                </a:lnTo>
                <a:lnTo>
                  <a:pt x="706" y="1416"/>
                </a:lnTo>
                <a:lnTo>
                  <a:pt x="706" y="1416"/>
                </a:lnTo>
                <a:lnTo>
                  <a:pt x="705" y="1416"/>
                </a:lnTo>
                <a:lnTo>
                  <a:pt x="701" y="1416"/>
                </a:lnTo>
                <a:lnTo>
                  <a:pt x="700" y="1416"/>
                </a:lnTo>
                <a:lnTo>
                  <a:pt x="695" y="1412"/>
                </a:lnTo>
                <a:lnTo>
                  <a:pt x="693" y="1412"/>
                </a:lnTo>
                <a:lnTo>
                  <a:pt x="693" y="1411"/>
                </a:lnTo>
                <a:lnTo>
                  <a:pt x="693" y="1412"/>
                </a:lnTo>
                <a:lnTo>
                  <a:pt x="693" y="1412"/>
                </a:lnTo>
                <a:lnTo>
                  <a:pt x="691" y="1412"/>
                </a:lnTo>
                <a:lnTo>
                  <a:pt x="691" y="1414"/>
                </a:lnTo>
                <a:lnTo>
                  <a:pt x="688" y="1414"/>
                </a:lnTo>
                <a:lnTo>
                  <a:pt x="686" y="1414"/>
                </a:lnTo>
                <a:lnTo>
                  <a:pt x="686" y="1414"/>
                </a:lnTo>
                <a:lnTo>
                  <a:pt x="681" y="1412"/>
                </a:lnTo>
                <a:lnTo>
                  <a:pt x="681" y="1412"/>
                </a:lnTo>
                <a:lnTo>
                  <a:pt x="679" y="1412"/>
                </a:lnTo>
                <a:lnTo>
                  <a:pt x="679" y="1412"/>
                </a:lnTo>
                <a:lnTo>
                  <a:pt x="679" y="1412"/>
                </a:lnTo>
                <a:lnTo>
                  <a:pt x="678" y="1412"/>
                </a:lnTo>
                <a:lnTo>
                  <a:pt x="678" y="1412"/>
                </a:lnTo>
                <a:lnTo>
                  <a:pt x="678" y="1414"/>
                </a:lnTo>
                <a:lnTo>
                  <a:pt x="678" y="1414"/>
                </a:lnTo>
                <a:lnTo>
                  <a:pt x="678" y="1416"/>
                </a:lnTo>
                <a:lnTo>
                  <a:pt x="678" y="1416"/>
                </a:lnTo>
                <a:lnTo>
                  <a:pt x="678" y="1416"/>
                </a:lnTo>
                <a:lnTo>
                  <a:pt x="676" y="1416"/>
                </a:lnTo>
                <a:lnTo>
                  <a:pt x="676" y="1417"/>
                </a:lnTo>
                <a:lnTo>
                  <a:pt x="676" y="1417"/>
                </a:lnTo>
                <a:lnTo>
                  <a:pt x="676" y="1417"/>
                </a:lnTo>
                <a:lnTo>
                  <a:pt x="676" y="1417"/>
                </a:lnTo>
                <a:lnTo>
                  <a:pt x="676" y="1419"/>
                </a:lnTo>
                <a:lnTo>
                  <a:pt x="674" y="1421"/>
                </a:lnTo>
                <a:lnTo>
                  <a:pt x="674" y="1421"/>
                </a:lnTo>
                <a:lnTo>
                  <a:pt x="674" y="1422"/>
                </a:lnTo>
                <a:lnTo>
                  <a:pt x="674" y="1422"/>
                </a:lnTo>
                <a:lnTo>
                  <a:pt x="674" y="1422"/>
                </a:lnTo>
                <a:lnTo>
                  <a:pt x="674" y="1424"/>
                </a:lnTo>
                <a:lnTo>
                  <a:pt x="674" y="1424"/>
                </a:lnTo>
                <a:lnTo>
                  <a:pt x="673" y="1426"/>
                </a:lnTo>
                <a:lnTo>
                  <a:pt x="673" y="1426"/>
                </a:lnTo>
                <a:lnTo>
                  <a:pt x="673" y="1427"/>
                </a:lnTo>
                <a:lnTo>
                  <a:pt x="673" y="1427"/>
                </a:lnTo>
                <a:lnTo>
                  <a:pt x="671" y="1427"/>
                </a:lnTo>
                <a:lnTo>
                  <a:pt x="671" y="1429"/>
                </a:lnTo>
                <a:lnTo>
                  <a:pt x="671" y="1429"/>
                </a:lnTo>
                <a:lnTo>
                  <a:pt x="669" y="1429"/>
                </a:lnTo>
                <a:lnTo>
                  <a:pt x="669" y="1429"/>
                </a:lnTo>
                <a:lnTo>
                  <a:pt x="668" y="1427"/>
                </a:lnTo>
                <a:lnTo>
                  <a:pt x="668" y="1427"/>
                </a:lnTo>
                <a:lnTo>
                  <a:pt x="668" y="1427"/>
                </a:lnTo>
                <a:lnTo>
                  <a:pt x="668" y="1427"/>
                </a:lnTo>
                <a:lnTo>
                  <a:pt x="666" y="1426"/>
                </a:lnTo>
                <a:lnTo>
                  <a:pt x="666" y="1426"/>
                </a:lnTo>
                <a:lnTo>
                  <a:pt x="663" y="1427"/>
                </a:lnTo>
                <a:lnTo>
                  <a:pt x="663" y="1429"/>
                </a:lnTo>
                <a:lnTo>
                  <a:pt x="661" y="1429"/>
                </a:lnTo>
                <a:lnTo>
                  <a:pt x="661" y="1429"/>
                </a:lnTo>
                <a:lnTo>
                  <a:pt x="661" y="1429"/>
                </a:lnTo>
                <a:lnTo>
                  <a:pt x="661" y="1431"/>
                </a:lnTo>
                <a:lnTo>
                  <a:pt x="661" y="1431"/>
                </a:lnTo>
                <a:lnTo>
                  <a:pt x="661" y="1432"/>
                </a:lnTo>
                <a:lnTo>
                  <a:pt x="659" y="1432"/>
                </a:lnTo>
                <a:lnTo>
                  <a:pt x="659" y="1432"/>
                </a:lnTo>
                <a:lnTo>
                  <a:pt x="659" y="1434"/>
                </a:lnTo>
                <a:lnTo>
                  <a:pt x="659" y="1434"/>
                </a:lnTo>
                <a:lnTo>
                  <a:pt x="658" y="1439"/>
                </a:lnTo>
                <a:lnTo>
                  <a:pt x="659" y="1441"/>
                </a:lnTo>
                <a:lnTo>
                  <a:pt x="659" y="1442"/>
                </a:lnTo>
                <a:lnTo>
                  <a:pt x="659" y="1442"/>
                </a:lnTo>
                <a:lnTo>
                  <a:pt x="659" y="1442"/>
                </a:lnTo>
                <a:lnTo>
                  <a:pt x="659" y="1444"/>
                </a:lnTo>
                <a:lnTo>
                  <a:pt x="668" y="1446"/>
                </a:lnTo>
                <a:lnTo>
                  <a:pt x="668" y="1446"/>
                </a:lnTo>
                <a:lnTo>
                  <a:pt x="668" y="1448"/>
                </a:lnTo>
                <a:lnTo>
                  <a:pt x="669" y="1449"/>
                </a:lnTo>
                <a:lnTo>
                  <a:pt x="669" y="1449"/>
                </a:lnTo>
                <a:lnTo>
                  <a:pt x="671" y="1449"/>
                </a:lnTo>
                <a:lnTo>
                  <a:pt x="671" y="1449"/>
                </a:lnTo>
                <a:lnTo>
                  <a:pt x="673" y="1449"/>
                </a:lnTo>
                <a:lnTo>
                  <a:pt x="673" y="1451"/>
                </a:lnTo>
                <a:lnTo>
                  <a:pt x="673" y="1451"/>
                </a:lnTo>
                <a:lnTo>
                  <a:pt x="674" y="1453"/>
                </a:lnTo>
                <a:lnTo>
                  <a:pt x="674" y="1453"/>
                </a:lnTo>
                <a:lnTo>
                  <a:pt x="674" y="1453"/>
                </a:lnTo>
                <a:lnTo>
                  <a:pt x="674" y="1453"/>
                </a:lnTo>
                <a:lnTo>
                  <a:pt x="674" y="1454"/>
                </a:lnTo>
                <a:lnTo>
                  <a:pt x="674" y="1454"/>
                </a:lnTo>
                <a:lnTo>
                  <a:pt x="676" y="1456"/>
                </a:lnTo>
                <a:lnTo>
                  <a:pt x="678" y="1456"/>
                </a:lnTo>
                <a:lnTo>
                  <a:pt x="678" y="1456"/>
                </a:lnTo>
                <a:lnTo>
                  <a:pt x="679" y="1456"/>
                </a:lnTo>
                <a:lnTo>
                  <a:pt x="679" y="1456"/>
                </a:lnTo>
                <a:lnTo>
                  <a:pt x="679" y="1456"/>
                </a:lnTo>
                <a:lnTo>
                  <a:pt x="681" y="1456"/>
                </a:lnTo>
                <a:lnTo>
                  <a:pt x="681" y="1458"/>
                </a:lnTo>
                <a:lnTo>
                  <a:pt x="681" y="1458"/>
                </a:lnTo>
                <a:lnTo>
                  <a:pt x="681" y="1458"/>
                </a:lnTo>
                <a:lnTo>
                  <a:pt x="681" y="1459"/>
                </a:lnTo>
                <a:lnTo>
                  <a:pt x="681" y="1459"/>
                </a:lnTo>
                <a:lnTo>
                  <a:pt x="681" y="1459"/>
                </a:lnTo>
                <a:lnTo>
                  <a:pt x="681" y="1459"/>
                </a:lnTo>
                <a:lnTo>
                  <a:pt x="681" y="1461"/>
                </a:lnTo>
                <a:lnTo>
                  <a:pt x="681" y="1463"/>
                </a:lnTo>
                <a:lnTo>
                  <a:pt x="681" y="1463"/>
                </a:lnTo>
                <a:lnTo>
                  <a:pt x="681" y="1464"/>
                </a:lnTo>
                <a:lnTo>
                  <a:pt x="681" y="1464"/>
                </a:lnTo>
                <a:lnTo>
                  <a:pt x="684" y="1466"/>
                </a:lnTo>
                <a:lnTo>
                  <a:pt x="684" y="1466"/>
                </a:lnTo>
                <a:lnTo>
                  <a:pt x="688" y="1469"/>
                </a:lnTo>
                <a:lnTo>
                  <a:pt x="688" y="1469"/>
                </a:lnTo>
                <a:lnTo>
                  <a:pt x="690" y="1471"/>
                </a:lnTo>
                <a:lnTo>
                  <a:pt x="693" y="1474"/>
                </a:lnTo>
                <a:lnTo>
                  <a:pt x="701" y="1483"/>
                </a:lnTo>
                <a:lnTo>
                  <a:pt x="701" y="1483"/>
                </a:lnTo>
                <a:lnTo>
                  <a:pt x="701" y="1485"/>
                </a:lnTo>
                <a:lnTo>
                  <a:pt x="701" y="1486"/>
                </a:lnTo>
                <a:lnTo>
                  <a:pt x="703" y="1486"/>
                </a:lnTo>
                <a:lnTo>
                  <a:pt x="705" y="1488"/>
                </a:lnTo>
                <a:lnTo>
                  <a:pt x="705" y="1490"/>
                </a:lnTo>
                <a:lnTo>
                  <a:pt x="706" y="1490"/>
                </a:lnTo>
                <a:lnTo>
                  <a:pt x="706" y="1491"/>
                </a:lnTo>
                <a:lnTo>
                  <a:pt x="706" y="1491"/>
                </a:lnTo>
                <a:lnTo>
                  <a:pt x="708" y="1493"/>
                </a:lnTo>
                <a:lnTo>
                  <a:pt x="710" y="1495"/>
                </a:lnTo>
                <a:lnTo>
                  <a:pt x="710" y="1495"/>
                </a:lnTo>
                <a:lnTo>
                  <a:pt x="710" y="1495"/>
                </a:lnTo>
                <a:lnTo>
                  <a:pt x="711" y="1495"/>
                </a:lnTo>
                <a:lnTo>
                  <a:pt x="711" y="1495"/>
                </a:lnTo>
                <a:lnTo>
                  <a:pt x="711" y="1493"/>
                </a:lnTo>
                <a:lnTo>
                  <a:pt x="711" y="1493"/>
                </a:lnTo>
                <a:lnTo>
                  <a:pt x="711" y="1493"/>
                </a:lnTo>
                <a:lnTo>
                  <a:pt x="713" y="1493"/>
                </a:lnTo>
                <a:lnTo>
                  <a:pt x="713" y="1493"/>
                </a:lnTo>
                <a:lnTo>
                  <a:pt x="713" y="1495"/>
                </a:lnTo>
                <a:lnTo>
                  <a:pt x="715" y="1495"/>
                </a:lnTo>
                <a:lnTo>
                  <a:pt x="715" y="1495"/>
                </a:lnTo>
                <a:lnTo>
                  <a:pt x="716" y="1495"/>
                </a:lnTo>
                <a:lnTo>
                  <a:pt x="716" y="1496"/>
                </a:lnTo>
                <a:lnTo>
                  <a:pt x="716" y="1496"/>
                </a:lnTo>
                <a:lnTo>
                  <a:pt x="716" y="1498"/>
                </a:lnTo>
                <a:lnTo>
                  <a:pt x="716" y="1498"/>
                </a:lnTo>
                <a:lnTo>
                  <a:pt x="716" y="1498"/>
                </a:lnTo>
                <a:lnTo>
                  <a:pt x="716" y="1500"/>
                </a:lnTo>
                <a:lnTo>
                  <a:pt x="716" y="1500"/>
                </a:lnTo>
                <a:lnTo>
                  <a:pt x="716" y="1500"/>
                </a:lnTo>
                <a:lnTo>
                  <a:pt x="715" y="1503"/>
                </a:lnTo>
                <a:lnTo>
                  <a:pt x="715" y="1503"/>
                </a:lnTo>
                <a:lnTo>
                  <a:pt x="715" y="1503"/>
                </a:lnTo>
                <a:lnTo>
                  <a:pt x="715" y="1503"/>
                </a:lnTo>
                <a:lnTo>
                  <a:pt x="710" y="1505"/>
                </a:lnTo>
                <a:lnTo>
                  <a:pt x="706" y="1505"/>
                </a:lnTo>
                <a:lnTo>
                  <a:pt x="705" y="1505"/>
                </a:lnTo>
                <a:lnTo>
                  <a:pt x="705" y="1506"/>
                </a:lnTo>
                <a:lnTo>
                  <a:pt x="705" y="1506"/>
                </a:lnTo>
                <a:lnTo>
                  <a:pt x="705" y="1506"/>
                </a:lnTo>
                <a:lnTo>
                  <a:pt x="705" y="1508"/>
                </a:lnTo>
                <a:lnTo>
                  <a:pt x="705" y="1508"/>
                </a:lnTo>
                <a:lnTo>
                  <a:pt x="703" y="1508"/>
                </a:lnTo>
                <a:lnTo>
                  <a:pt x="703" y="1506"/>
                </a:lnTo>
                <a:lnTo>
                  <a:pt x="703" y="1506"/>
                </a:lnTo>
                <a:lnTo>
                  <a:pt x="703" y="1505"/>
                </a:lnTo>
                <a:lnTo>
                  <a:pt x="703" y="1505"/>
                </a:lnTo>
                <a:lnTo>
                  <a:pt x="703" y="1505"/>
                </a:lnTo>
                <a:lnTo>
                  <a:pt x="700" y="1503"/>
                </a:lnTo>
                <a:lnTo>
                  <a:pt x="700" y="1503"/>
                </a:lnTo>
                <a:lnTo>
                  <a:pt x="700" y="1503"/>
                </a:lnTo>
                <a:lnTo>
                  <a:pt x="700" y="1503"/>
                </a:lnTo>
                <a:lnTo>
                  <a:pt x="700" y="1503"/>
                </a:lnTo>
                <a:lnTo>
                  <a:pt x="700" y="1501"/>
                </a:lnTo>
                <a:lnTo>
                  <a:pt x="700" y="1500"/>
                </a:lnTo>
                <a:lnTo>
                  <a:pt x="700" y="1500"/>
                </a:lnTo>
                <a:lnTo>
                  <a:pt x="700" y="1500"/>
                </a:lnTo>
                <a:lnTo>
                  <a:pt x="700" y="1500"/>
                </a:lnTo>
                <a:lnTo>
                  <a:pt x="698" y="1500"/>
                </a:lnTo>
                <a:lnTo>
                  <a:pt x="698" y="1500"/>
                </a:lnTo>
                <a:lnTo>
                  <a:pt x="698" y="1500"/>
                </a:lnTo>
                <a:lnTo>
                  <a:pt x="696" y="1501"/>
                </a:lnTo>
                <a:lnTo>
                  <a:pt x="695" y="1501"/>
                </a:lnTo>
                <a:lnTo>
                  <a:pt x="695" y="1501"/>
                </a:lnTo>
                <a:lnTo>
                  <a:pt x="695" y="1501"/>
                </a:lnTo>
                <a:lnTo>
                  <a:pt x="695" y="1501"/>
                </a:lnTo>
                <a:lnTo>
                  <a:pt x="695" y="1500"/>
                </a:lnTo>
                <a:lnTo>
                  <a:pt x="696" y="1500"/>
                </a:lnTo>
                <a:lnTo>
                  <a:pt x="696" y="1498"/>
                </a:lnTo>
                <a:lnTo>
                  <a:pt x="695" y="1498"/>
                </a:lnTo>
                <a:lnTo>
                  <a:pt x="693" y="1498"/>
                </a:lnTo>
                <a:lnTo>
                  <a:pt x="693" y="1498"/>
                </a:lnTo>
                <a:lnTo>
                  <a:pt x="693" y="1498"/>
                </a:lnTo>
                <a:lnTo>
                  <a:pt x="691" y="1500"/>
                </a:lnTo>
                <a:lnTo>
                  <a:pt x="691" y="1500"/>
                </a:lnTo>
                <a:lnTo>
                  <a:pt x="691" y="1501"/>
                </a:lnTo>
                <a:lnTo>
                  <a:pt x="691" y="1501"/>
                </a:lnTo>
                <a:lnTo>
                  <a:pt x="691" y="1501"/>
                </a:lnTo>
                <a:lnTo>
                  <a:pt x="691" y="1503"/>
                </a:lnTo>
                <a:lnTo>
                  <a:pt x="691" y="1503"/>
                </a:lnTo>
                <a:lnTo>
                  <a:pt x="691" y="1503"/>
                </a:lnTo>
                <a:lnTo>
                  <a:pt x="691" y="1505"/>
                </a:lnTo>
                <a:lnTo>
                  <a:pt x="691" y="1505"/>
                </a:lnTo>
                <a:lnTo>
                  <a:pt x="690" y="1508"/>
                </a:lnTo>
                <a:lnTo>
                  <a:pt x="690" y="1508"/>
                </a:lnTo>
                <a:lnTo>
                  <a:pt x="686" y="1510"/>
                </a:lnTo>
                <a:lnTo>
                  <a:pt x="686" y="1510"/>
                </a:lnTo>
                <a:lnTo>
                  <a:pt x="686" y="1511"/>
                </a:lnTo>
                <a:lnTo>
                  <a:pt x="686" y="1511"/>
                </a:lnTo>
                <a:lnTo>
                  <a:pt x="686" y="1513"/>
                </a:lnTo>
                <a:lnTo>
                  <a:pt x="686" y="1513"/>
                </a:lnTo>
                <a:lnTo>
                  <a:pt x="686" y="1513"/>
                </a:lnTo>
                <a:lnTo>
                  <a:pt x="686" y="1513"/>
                </a:lnTo>
                <a:lnTo>
                  <a:pt x="684" y="1513"/>
                </a:lnTo>
                <a:lnTo>
                  <a:pt x="684" y="1513"/>
                </a:lnTo>
                <a:lnTo>
                  <a:pt x="683" y="1513"/>
                </a:lnTo>
                <a:lnTo>
                  <a:pt x="678" y="1511"/>
                </a:lnTo>
                <a:lnTo>
                  <a:pt x="678" y="1511"/>
                </a:lnTo>
                <a:lnTo>
                  <a:pt x="676" y="1511"/>
                </a:lnTo>
                <a:lnTo>
                  <a:pt x="676" y="1511"/>
                </a:lnTo>
                <a:lnTo>
                  <a:pt x="676" y="1510"/>
                </a:lnTo>
                <a:lnTo>
                  <a:pt x="676" y="1510"/>
                </a:lnTo>
                <a:lnTo>
                  <a:pt x="674" y="1510"/>
                </a:lnTo>
                <a:lnTo>
                  <a:pt x="674" y="1510"/>
                </a:lnTo>
                <a:lnTo>
                  <a:pt x="673" y="1511"/>
                </a:lnTo>
                <a:lnTo>
                  <a:pt x="673" y="1511"/>
                </a:lnTo>
                <a:lnTo>
                  <a:pt x="669" y="1510"/>
                </a:lnTo>
                <a:lnTo>
                  <a:pt x="668" y="1510"/>
                </a:lnTo>
                <a:lnTo>
                  <a:pt x="668" y="1510"/>
                </a:lnTo>
                <a:lnTo>
                  <a:pt x="668" y="1510"/>
                </a:lnTo>
                <a:lnTo>
                  <a:pt x="668" y="1510"/>
                </a:lnTo>
                <a:lnTo>
                  <a:pt x="668" y="1510"/>
                </a:lnTo>
                <a:lnTo>
                  <a:pt x="668" y="1510"/>
                </a:lnTo>
                <a:lnTo>
                  <a:pt x="668" y="1510"/>
                </a:lnTo>
                <a:lnTo>
                  <a:pt x="668" y="1508"/>
                </a:lnTo>
                <a:lnTo>
                  <a:pt x="668" y="1508"/>
                </a:lnTo>
                <a:lnTo>
                  <a:pt x="666" y="1508"/>
                </a:lnTo>
                <a:lnTo>
                  <a:pt x="666" y="1508"/>
                </a:lnTo>
                <a:lnTo>
                  <a:pt x="664" y="1510"/>
                </a:lnTo>
                <a:lnTo>
                  <a:pt x="661" y="1511"/>
                </a:lnTo>
                <a:lnTo>
                  <a:pt x="661" y="1511"/>
                </a:lnTo>
                <a:lnTo>
                  <a:pt x="661" y="1513"/>
                </a:lnTo>
                <a:lnTo>
                  <a:pt x="661" y="1513"/>
                </a:lnTo>
                <a:lnTo>
                  <a:pt x="661" y="1515"/>
                </a:lnTo>
                <a:lnTo>
                  <a:pt x="661" y="1515"/>
                </a:lnTo>
                <a:lnTo>
                  <a:pt x="659" y="1515"/>
                </a:lnTo>
                <a:lnTo>
                  <a:pt x="654" y="1518"/>
                </a:lnTo>
                <a:lnTo>
                  <a:pt x="654" y="1518"/>
                </a:lnTo>
                <a:lnTo>
                  <a:pt x="654" y="1518"/>
                </a:lnTo>
                <a:lnTo>
                  <a:pt x="653" y="1520"/>
                </a:lnTo>
                <a:lnTo>
                  <a:pt x="653" y="1520"/>
                </a:lnTo>
                <a:lnTo>
                  <a:pt x="653" y="1520"/>
                </a:lnTo>
                <a:lnTo>
                  <a:pt x="649" y="1522"/>
                </a:lnTo>
                <a:lnTo>
                  <a:pt x="647" y="1523"/>
                </a:lnTo>
                <a:lnTo>
                  <a:pt x="647" y="1523"/>
                </a:lnTo>
                <a:lnTo>
                  <a:pt x="647" y="1523"/>
                </a:lnTo>
                <a:lnTo>
                  <a:pt x="646" y="1523"/>
                </a:lnTo>
                <a:lnTo>
                  <a:pt x="644" y="1522"/>
                </a:lnTo>
                <a:lnTo>
                  <a:pt x="642" y="1522"/>
                </a:lnTo>
                <a:lnTo>
                  <a:pt x="642" y="1520"/>
                </a:lnTo>
                <a:lnTo>
                  <a:pt x="642" y="1520"/>
                </a:lnTo>
                <a:lnTo>
                  <a:pt x="642" y="1520"/>
                </a:lnTo>
                <a:lnTo>
                  <a:pt x="642" y="1518"/>
                </a:lnTo>
                <a:lnTo>
                  <a:pt x="642" y="1516"/>
                </a:lnTo>
                <a:lnTo>
                  <a:pt x="642" y="1516"/>
                </a:lnTo>
                <a:lnTo>
                  <a:pt x="642" y="1516"/>
                </a:lnTo>
                <a:lnTo>
                  <a:pt x="641" y="1516"/>
                </a:lnTo>
                <a:lnTo>
                  <a:pt x="641" y="1515"/>
                </a:lnTo>
                <a:lnTo>
                  <a:pt x="641" y="1515"/>
                </a:lnTo>
                <a:lnTo>
                  <a:pt x="639" y="1515"/>
                </a:lnTo>
                <a:lnTo>
                  <a:pt x="639" y="1515"/>
                </a:lnTo>
                <a:lnTo>
                  <a:pt x="637" y="1516"/>
                </a:lnTo>
                <a:lnTo>
                  <a:pt x="636" y="1516"/>
                </a:lnTo>
                <a:lnTo>
                  <a:pt x="636" y="1518"/>
                </a:lnTo>
                <a:lnTo>
                  <a:pt x="636" y="1518"/>
                </a:lnTo>
                <a:lnTo>
                  <a:pt x="634" y="1520"/>
                </a:lnTo>
                <a:lnTo>
                  <a:pt x="634" y="1520"/>
                </a:lnTo>
                <a:lnTo>
                  <a:pt x="634" y="1520"/>
                </a:lnTo>
                <a:lnTo>
                  <a:pt x="631" y="1522"/>
                </a:lnTo>
                <a:lnTo>
                  <a:pt x="631" y="1523"/>
                </a:lnTo>
                <a:lnTo>
                  <a:pt x="629" y="1523"/>
                </a:lnTo>
                <a:lnTo>
                  <a:pt x="629" y="1523"/>
                </a:lnTo>
                <a:lnTo>
                  <a:pt x="627" y="1523"/>
                </a:lnTo>
                <a:lnTo>
                  <a:pt x="627" y="1523"/>
                </a:lnTo>
                <a:lnTo>
                  <a:pt x="626" y="1522"/>
                </a:lnTo>
                <a:lnTo>
                  <a:pt x="626" y="1522"/>
                </a:lnTo>
                <a:lnTo>
                  <a:pt x="626" y="1520"/>
                </a:lnTo>
                <a:lnTo>
                  <a:pt x="626" y="1520"/>
                </a:lnTo>
                <a:lnTo>
                  <a:pt x="624" y="1522"/>
                </a:lnTo>
                <a:lnTo>
                  <a:pt x="622" y="1522"/>
                </a:lnTo>
                <a:lnTo>
                  <a:pt x="622" y="1523"/>
                </a:lnTo>
                <a:lnTo>
                  <a:pt x="622" y="1523"/>
                </a:lnTo>
                <a:lnTo>
                  <a:pt x="621" y="1522"/>
                </a:lnTo>
                <a:lnTo>
                  <a:pt x="612" y="1523"/>
                </a:lnTo>
                <a:lnTo>
                  <a:pt x="611" y="1525"/>
                </a:lnTo>
                <a:lnTo>
                  <a:pt x="609" y="1527"/>
                </a:lnTo>
                <a:lnTo>
                  <a:pt x="604" y="1530"/>
                </a:lnTo>
                <a:lnTo>
                  <a:pt x="604" y="1530"/>
                </a:lnTo>
                <a:lnTo>
                  <a:pt x="604" y="1530"/>
                </a:lnTo>
                <a:lnTo>
                  <a:pt x="604" y="1532"/>
                </a:lnTo>
                <a:lnTo>
                  <a:pt x="604" y="1532"/>
                </a:lnTo>
                <a:lnTo>
                  <a:pt x="605" y="1532"/>
                </a:lnTo>
                <a:lnTo>
                  <a:pt x="607" y="1532"/>
                </a:lnTo>
                <a:lnTo>
                  <a:pt x="609" y="1532"/>
                </a:lnTo>
                <a:lnTo>
                  <a:pt x="609" y="1532"/>
                </a:lnTo>
                <a:lnTo>
                  <a:pt x="609" y="1533"/>
                </a:lnTo>
                <a:lnTo>
                  <a:pt x="609" y="1533"/>
                </a:lnTo>
                <a:lnTo>
                  <a:pt x="609" y="1533"/>
                </a:lnTo>
                <a:lnTo>
                  <a:pt x="611" y="1533"/>
                </a:lnTo>
                <a:lnTo>
                  <a:pt x="611" y="1535"/>
                </a:lnTo>
                <a:lnTo>
                  <a:pt x="611" y="1537"/>
                </a:lnTo>
                <a:lnTo>
                  <a:pt x="611" y="1537"/>
                </a:lnTo>
                <a:lnTo>
                  <a:pt x="611" y="1537"/>
                </a:lnTo>
                <a:lnTo>
                  <a:pt x="609" y="1538"/>
                </a:lnTo>
                <a:lnTo>
                  <a:pt x="609" y="1538"/>
                </a:lnTo>
                <a:lnTo>
                  <a:pt x="609" y="1538"/>
                </a:lnTo>
                <a:lnTo>
                  <a:pt x="607" y="1540"/>
                </a:lnTo>
                <a:lnTo>
                  <a:pt x="607" y="1540"/>
                </a:lnTo>
                <a:lnTo>
                  <a:pt x="607" y="1542"/>
                </a:lnTo>
                <a:lnTo>
                  <a:pt x="605" y="1542"/>
                </a:lnTo>
                <a:lnTo>
                  <a:pt x="605" y="1542"/>
                </a:lnTo>
                <a:lnTo>
                  <a:pt x="605" y="1543"/>
                </a:lnTo>
                <a:lnTo>
                  <a:pt x="605" y="1543"/>
                </a:lnTo>
                <a:lnTo>
                  <a:pt x="605" y="1545"/>
                </a:lnTo>
                <a:lnTo>
                  <a:pt x="605" y="1545"/>
                </a:lnTo>
                <a:lnTo>
                  <a:pt x="605" y="1545"/>
                </a:lnTo>
                <a:lnTo>
                  <a:pt x="605" y="1548"/>
                </a:lnTo>
                <a:lnTo>
                  <a:pt x="605" y="1548"/>
                </a:lnTo>
                <a:lnTo>
                  <a:pt x="604" y="1548"/>
                </a:lnTo>
                <a:lnTo>
                  <a:pt x="604" y="1550"/>
                </a:lnTo>
                <a:lnTo>
                  <a:pt x="605" y="1550"/>
                </a:lnTo>
                <a:lnTo>
                  <a:pt x="605" y="1550"/>
                </a:lnTo>
                <a:lnTo>
                  <a:pt x="605" y="1552"/>
                </a:lnTo>
                <a:lnTo>
                  <a:pt x="605" y="1552"/>
                </a:lnTo>
                <a:lnTo>
                  <a:pt x="605" y="1553"/>
                </a:lnTo>
                <a:lnTo>
                  <a:pt x="605" y="1553"/>
                </a:lnTo>
                <a:lnTo>
                  <a:pt x="605" y="1553"/>
                </a:lnTo>
                <a:lnTo>
                  <a:pt x="604" y="1557"/>
                </a:lnTo>
                <a:lnTo>
                  <a:pt x="604" y="1557"/>
                </a:lnTo>
                <a:lnTo>
                  <a:pt x="604" y="1559"/>
                </a:lnTo>
                <a:lnTo>
                  <a:pt x="604" y="1559"/>
                </a:lnTo>
                <a:lnTo>
                  <a:pt x="604" y="1559"/>
                </a:lnTo>
                <a:lnTo>
                  <a:pt x="604" y="1559"/>
                </a:lnTo>
                <a:lnTo>
                  <a:pt x="604" y="1560"/>
                </a:lnTo>
                <a:lnTo>
                  <a:pt x="602" y="1562"/>
                </a:lnTo>
                <a:lnTo>
                  <a:pt x="602" y="1562"/>
                </a:lnTo>
                <a:lnTo>
                  <a:pt x="602" y="1564"/>
                </a:lnTo>
                <a:lnTo>
                  <a:pt x="602" y="1564"/>
                </a:lnTo>
                <a:lnTo>
                  <a:pt x="602" y="1565"/>
                </a:lnTo>
                <a:lnTo>
                  <a:pt x="602" y="1565"/>
                </a:lnTo>
                <a:lnTo>
                  <a:pt x="602" y="1565"/>
                </a:lnTo>
                <a:lnTo>
                  <a:pt x="602" y="1567"/>
                </a:lnTo>
                <a:lnTo>
                  <a:pt x="599" y="1569"/>
                </a:lnTo>
                <a:lnTo>
                  <a:pt x="597" y="1569"/>
                </a:lnTo>
                <a:lnTo>
                  <a:pt x="597" y="1567"/>
                </a:lnTo>
                <a:lnTo>
                  <a:pt x="595" y="1567"/>
                </a:lnTo>
                <a:lnTo>
                  <a:pt x="595" y="1567"/>
                </a:lnTo>
                <a:lnTo>
                  <a:pt x="595" y="1567"/>
                </a:lnTo>
                <a:lnTo>
                  <a:pt x="594" y="1567"/>
                </a:lnTo>
                <a:lnTo>
                  <a:pt x="590" y="1567"/>
                </a:lnTo>
                <a:lnTo>
                  <a:pt x="589" y="1567"/>
                </a:lnTo>
                <a:lnTo>
                  <a:pt x="585" y="1572"/>
                </a:lnTo>
                <a:lnTo>
                  <a:pt x="582" y="1572"/>
                </a:lnTo>
                <a:lnTo>
                  <a:pt x="582" y="1574"/>
                </a:lnTo>
                <a:lnTo>
                  <a:pt x="582" y="1574"/>
                </a:lnTo>
                <a:lnTo>
                  <a:pt x="582" y="1574"/>
                </a:lnTo>
                <a:lnTo>
                  <a:pt x="582" y="1574"/>
                </a:lnTo>
                <a:lnTo>
                  <a:pt x="582" y="1575"/>
                </a:lnTo>
                <a:lnTo>
                  <a:pt x="582" y="1575"/>
                </a:lnTo>
                <a:lnTo>
                  <a:pt x="582" y="1577"/>
                </a:lnTo>
                <a:lnTo>
                  <a:pt x="582" y="1579"/>
                </a:lnTo>
                <a:lnTo>
                  <a:pt x="582" y="1580"/>
                </a:lnTo>
                <a:lnTo>
                  <a:pt x="582" y="1580"/>
                </a:lnTo>
                <a:lnTo>
                  <a:pt x="580" y="1584"/>
                </a:lnTo>
                <a:lnTo>
                  <a:pt x="579" y="1584"/>
                </a:lnTo>
                <a:lnTo>
                  <a:pt x="579" y="1589"/>
                </a:lnTo>
                <a:lnTo>
                  <a:pt x="577" y="1589"/>
                </a:lnTo>
                <a:lnTo>
                  <a:pt x="577" y="1590"/>
                </a:lnTo>
                <a:lnTo>
                  <a:pt x="574" y="1592"/>
                </a:lnTo>
                <a:lnTo>
                  <a:pt x="574" y="1592"/>
                </a:lnTo>
                <a:lnTo>
                  <a:pt x="574" y="1592"/>
                </a:lnTo>
                <a:lnTo>
                  <a:pt x="574" y="1594"/>
                </a:lnTo>
                <a:lnTo>
                  <a:pt x="574" y="1594"/>
                </a:lnTo>
                <a:lnTo>
                  <a:pt x="574" y="1594"/>
                </a:lnTo>
                <a:lnTo>
                  <a:pt x="574" y="1596"/>
                </a:lnTo>
                <a:lnTo>
                  <a:pt x="574" y="1596"/>
                </a:lnTo>
                <a:lnTo>
                  <a:pt x="574" y="1596"/>
                </a:lnTo>
                <a:lnTo>
                  <a:pt x="574" y="1597"/>
                </a:lnTo>
                <a:lnTo>
                  <a:pt x="574" y="1597"/>
                </a:lnTo>
                <a:lnTo>
                  <a:pt x="574" y="1597"/>
                </a:lnTo>
                <a:lnTo>
                  <a:pt x="567" y="1604"/>
                </a:lnTo>
                <a:lnTo>
                  <a:pt x="567" y="1604"/>
                </a:lnTo>
                <a:lnTo>
                  <a:pt x="565" y="1607"/>
                </a:lnTo>
                <a:lnTo>
                  <a:pt x="565" y="1607"/>
                </a:lnTo>
                <a:lnTo>
                  <a:pt x="562" y="1609"/>
                </a:lnTo>
                <a:lnTo>
                  <a:pt x="562" y="1611"/>
                </a:lnTo>
                <a:lnTo>
                  <a:pt x="562" y="1611"/>
                </a:lnTo>
                <a:lnTo>
                  <a:pt x="562" y="1611"/>
                </a:lnTo>
                <a:lnTo>
                  <a:pt x="562" y="1612"/>
                </a:lnTo>
                <a:lnTo>
                  <a:pt x="562" y="1612"/>
                </a:lnTo>
                <a:lnTo>
                  <a:pt x="562" y="1616"/>
                </a:lnTo>
                <a:lnTo>
                  <a:pt x="562" y="1616"/>
                </a:lnTo>
                <a:lnTo>
                  <a:pt x="562" y="1616"/>
                </a:lnTo>
                <a:lnTo>
                  <a:pt x="562" y="1616"/>
                </a:lnTo>
                <a:lnTo>
                  <a:pt x="562" y="1617"/>
                </a:lnTo>
                <a:lnTo>
                  <a:pt x="562" y="1617"/>
                </a:lnTo>
                <a:lnTo>
                  <a:pt x="558" y="1622"/>
                </a:lnTo>
                <a:lnTo>
                  <a:pt x="558" y="1622"/>
                </a:lnTo>
                <a:lnTo>
                  <a:pt x="558" y="1624"/>
                </a:lnTo>
                <a:lnTo>
                  <a:pt x="557" y="1624"/>
                </a:lnTo>
                <a:lnTo>
                  <a:pt x="557" y="1626"/>
                </a:lnTo>
                <a:lnTo>
                  <a:pt x="557" y="1626"/>
                </a:lnTo>
                <a:lnTo>
                  <a:pt x="557" y="1627"/>
                </a:lnTo>
                <a:lnTo>
                  <a:pt x="557" y="1629"/>
                </a:lnTo>
                <a:lnTo>
                  <a:pt x="557" y="1629"/>
                </a:lnTo>
                <a:lnTo>
                  <a:pt x="557" y="1631"/>
                </a:lnTo>
                <a:lnTo>
                  <a:pt x="553" y="1632"/>
                </a:lnTo>
                <a:lnTo>
                  <a:pt x="550" y="1634"/>
                </a:lnTo>
                <a:lnTo>
                  <a:pt x="545" y="1634"/>
                </a:lnTo>
                <a:lnTo>
                  <a:pt x="543" y="1636"/>
                </a:lnTo>
                <a:lnTo>
                  <a:pt x="540" y="1638"/>
                </a:lnTo>
                <a:lnTo>
                  <a:pt x="537" y="1643"/>
                </a:lnTo>
                <a:lnTo>
                  <a:pt x="533" y="1646"/>
                </a:lnTo>
                <a:lnTo>
                  <a:pt x="533" y="1646"/>
                </a:lnTo>
                <a:lnTo>
                  <a:pt x="533" y="1646"/>
                </a:lnTo>
                <a:lnTo>
                  <a:pt x="533" y="1646"/>
                </a:lnTo>
                <a:lnTo>
                  <a:pt x="533" y="1648"/>
                </a:lnTo>
                <a:lnTo>
                  <a:pt x="532" y="1648"/>
                </a:lnTo>
                <a:lnTo>
                  <a:pt x="530" y="1648"/>
                </a:lnTo>
                <a:lnTo>
                  <a:pt x="528" y="1648"/>
                </a:lnTo>
                <a:lnTo>
                  <a:pt x="528" y="1649"/>
                </a:lnTo>
                <a:lnTo>
                  <a:pt x="526" y="1651"/>
                </a:lnTo>
                <a:lnTo>
                  <a:pt x="526" y="1651"/>
                </a:lnTo>
                <a:lnTo>
                  <a:pt x="526" y="1651"/>
                </a:lnTo>
                <a:lnTo>
                  <a:pt x="526" y="1653"/>
                </a:lnTo>
                <a:lnTo>
                  <a:pt x="526" y="1653"/>
                </a:lnTo>
                <a:lnTo>
                  <a:pt x="526" y="1654"/>
                </a:lnTo>
                <a:lnTo>
                  <a:pt x="525" y="1654"/>
                </a:lnTo>
                <a:lnTo>
                  <a:pt x="525" y="1654"/>
                </a:lnTo>
                <a:lnTo>
                  <a:pt x="521" y="1658"/>
                </a:lnTo>
                <a:lnTo>
                  <a:pt x="521" y="1658"/>
                </a:lnTo>
                <a:lnTo>
                  <a:pt x="518" y="1658"/>
                </a:lnTo>
                <a:lnTo>
                  <a:pt x="518" y="1658"/>
                </a:lnTo>
                <a:lnTo>
                  <a:pt x="516" y="1658"/>
                </a:lnTo>
                <a:lnTo>
                  <a:pt x="515" y="1659"/>
                </a:lnTo>
                <a:lnTo>
                  <a:pt x="515" y="1661"/>
                </a:lnTo>
                <a:lnTo>
                  <a:pt x="515" y="1661"/>
                </a:lnTo>
                <a:lnTo>
                  <a:pt x="515" y="1663"/>
                </a:lnTo>
                <a:lnTo>
                  <a:pt x="513" y="1664"/>
                </a:lnTo>
                <a:lnTo>
                  <a:pt x="513" y="1666"/>
                </a:lnTo>
                <a:lnTo>
                  <a:pt x="513" y="1666"/>
                </a:lnTo>
                <a:lnTo>
                  <a:pt x="511" y="1664"/>
                </a:lnTo>
                <a:lnTo>
                  <a:pt x="510" y="1664"/>
                </a:lnTo>
                <a:lnTo>
                  <a:pt x="510" y="1664"/>
                </a:lnTo>
                <a:lnTo>
                  <a:pt x="510" y="1664"/>
                </a:lnTo>
                <a:lnTo>
                  <a:pt x="503" y="1664"/>
                </a:lnTo>
                <a:lnTo>
                  <a:pt x="503" y="1666"/>
                </a:lnTo>
                <a:lnTo>
                  <a:pt x="501" y="1666"/>
                </a:lnTo>
                <a:lnTo>
                  <a:pt x="501" y="1666"/>
                </a:lnTo>
                <a:lnTo>
                  <a:pt x="501" y="1668"/>
                </a:lnTo>
                <a:lnTo>
                  <a:pt x="501" y="1668"/>
                </a:lnTo>
                <a:lnTo>
                  <a:pt x="500" y="1668"/>
                </a:lnTo>
                <a:lnTo>
                  <a:pt x="496" y="1668"/>
                </a:lnTo>
                <a:lnTo>
                  <a:pt x="496" y="1669"/>
                </a:lnTo>
                <a:lnTo>
                  <a:pt x="495" y="1669"/>
                </a:lnTo>
                <a:lnTo>
                  <a:pt x="495" y="1669"/>
                </a:lnTo>
                <a:lnTo>
                  <a:pt x="495" y="1669"/>
                </a:lnTo>
                <a:lnTo>
                  <a:pt x="495" y="1671"/>
                </a:lnTo>
                <a:lnTo>
                  <a:pt x="493" y="1671"/>
                </a:lnTo>
                <a:lnTo>
                  <a:pt x="493" y="1669"/>
                </a:lnTo>
                <a:lnTo>
                  <a:pt x="493" y="1669"/>
                </a:lnTo>
                <a:lnTo>
                  <a:pt x="491" y="1669"/>
                </a:lnTo>
                <a:lnTo>
                  <a:pt x="491" y="1669"/>
                </a:lnTo>
                <a:lnTo>
                  <a:pt x="489" y="1668"/>
                </a:lnTo>
                <a:lnTo>
                  <a:pt x="478" y="1668"/>
                </a:lnTo>
                <a:lnTo>
                  <a:pt x="471" y="1671"/>
                </a:lnTo>
                <a:lnTo>
                  <a:pt x="466" y="1669"/>
                </a:lnTo>
                <a:lnTo>
                  <a:pt x="464" y="1669"/>
                </a:lnTo>
                <a:lnTo>
                  <a:pt x="463" y="1669"/>
                </a:lnTo>
                <a:lnTo>
                  <a:pt x="461" y="1668"/>
                </a:lnTo>
                <a:lnTo>
                  <a:pt x="461" y="1666"/>
                </a:lnTo>
                <a:lnTo>
                  <a:pt x="461" y="1666"/>
                </a:lnTo>
                <a:lnTo>
                  <a:pt x="461" y="1666"/>
                </a:lnTo>
                <a:lnTo>
                  <a:pt x="461" y="1664"/>
                </a:lnTo>
                <a:lnTo>
                  <a:pt x="459" y="1664"/>
                </a:lnTo>
                <a:lnTo>
                  <a:pt x="459" y="1664"/>
                </a:lnTo>
                <a:lnTo>
                  <a:pt x="459" y="1664"/>
                </a:lnTo>
                <a:lnTo>
                  <a:pt x="456" y="1664"/>
                </a:lnTo>
                <a:lnTo>
                  <a:pt x="456" y="1664"/>
                </a:lnTo>
                <a:lnTo>
                  <a:pt x="454" y="1663"/>
                </a:lnTo>
                <a:lnTo>
                  <a:pt x="454" y="1663"/>
                </a:lnTo>
                <a:lnTo>
                  <a:pt x="454" y="1663"/>
                </a:lnTo>
                <a:lnTo>
                  <a:pt x="451" y="1664"/>
                </a:lnTo>
                <a:lnTo>
                  <a:pt x="451" y="1664"/>
                </a:lnTo>
                <a:lnTo>
                  <a:pt x="449" y="1664"/>
                </a:lnTo>
                <a:lnTo>
                  <a:pt x="449" y="1663"/>
                </a:lnTo>
                <a:lnTo>
                  <a:pt x="446" y="1663"/>
                </a:lnTo>
                <a:lnTo>
                  <a:pt x="444" y="1663"/>
                </a:lnTo>
                <a:lnTo>
                  <a:pt x="444" y="1663"/>
                </a:lnTo>
                <a:lnTo>
                  <a:pt x="442" y="1661"/>
                </a:lnTo>
                <a:lnTo>
                  <a:pt x="442" y="1661"/>
                </a:lnTo>
                <a:lnTo>
                  <a:pt x="441" y="1661"/>
                </a:lnTo>
                <a:lnTo>
                  <a:pt x="441" y="1661"/>
                </a:lnTo>
                <a:lnTo>
                  <a:pt x="426" y="1661"/>
                </a:lnTo>
                <a:lnTo>
                  <a:pt x="426" y="1661"/>
                </a:lnTo>
                <a:lnTo>
                  <a:pt x="424" y="1663"/>
                </a:lnTo>
                <a:lnTo>
                  <a:pt x="424" y="1663"/>
                </a:lnTo>
                <a:lnTo>
                  <a:pt x="421" y="1661"/>
                </a:lnTo>
                <a:lnTo>
                  <a:pt x="419" y="1661"/>
                </a:lnTo>
                <a:lnTo>
                  <a:pt x="416" y="1658"/>
                </a:lnTo>
                <a:lnTo>
                  <a:pt x="405" y="1659"/>
                </a:lnTo>
                <a:lnTo>
                  <a:pt x="404" y="1659"/>
                </a:lnTo>
                <a:lnTo>
                  <a:pt x="404" y="1659"/>
                </a:lnTo>
                <a:lnTo>
                  <a:pt x="402" y="1661"/>
                </a:lnTo>
                <a:lnTo>
                  <a:pt x="402" y="1661"/>
                </a:lnTo>
                <a:lnTo>
                  <a:pt x="402" y="1659"/>
                </a:lnTo>
                <a:lnTo>
                  <a:pt x="400" y="1659"/>
                </a:lnTo>
                <a:lnTo>
                  <a:pt x="400" y="1658"/>
                </a:lnTo>
                <a:lnTo>
                  <a:pt x="400" y="1658"/>
                </a:lnTo>
                <a:lnTo>
                  <a:pt x="400" y="1656"/>
                </a:lnTo>
                <a:lnTo>
                  <a:pt x="400" y="1656"/>
                </a:lnTo>
                <a:lnTo>
                  <a:pt x="400" y="1654"/>
                </a:lnTo>
                <a:lnTo>
                  <a:pt x="399" y="1654"/>
                </a:lnTo>
                <a:lnTo>
                  <a:pt x="399" y="1653"/>
                </a:lnTo>
                <a:lnTo>
                  <a:pt x="397" y="1651"/>
                </a:lnTo>
                <a:lnTo>
                  <a:pt x="397" y="1651"/>
                </a:lnTo>
                <a:lnTo>
                  <a:pt x="397" y="1649"/>
                </a:lnTo>
                <a:lnTo>
                  <a:pt x="397" y="1649"/>
                </a:lnTo>
                <a:lnTo>
                  <a:pt x="397" y="1649"/>
                </a:lnTo>
                <a:lnTo>
                  <a:pt x="397" y="1646"/>
                </a:lnTo>
                <a:lnTo>
                  <a:pt x="395" y="1646"/>
                </a:lnTo>
                <a:lnTo>
                  <a:pt x="395" y="1646"/>
                </a:lnTo>
                <a:lnTo>
                  <a:pt x="392" y="1644"/>
                </a:lnTo>
                <a:lnTo>
                  <a:pt x="387" y="1643"/>
                </a:lnTo>
                <a:lnTo>
                  <a:pt x="385" y="1641"/>
                </a:lnTo>
                <a:lnTo>
                  <a:pt x="385" y="1641"/>
                </a:lnTo>
                <a:lnTo>
                  <a:pt x="385" y="1639"/>
                </a:lnTo>
                <a:lnTo>
                  <a:pt x="384" y="1638"/>
                </a:lnTo>
                <a:lnTo>
                  <a:pt x="382" y="1636"/>
                </a:lnTo>
                <a:lnTo>
                  <a:pt x="382" y="1636"/>
                </a:lnTo>
                <a:lnTo>
                  <a:pt x="382" y="1636"/>
                </a:lnTo>
                <a:lnTo>
                  <a:pt x="382" y="1634"/>
                </a:lnTo>
                <a:lnTo>
                  <a:pt x="384" y="1629"/>
                </a:lnTo>
                <a:lnTo>
                  <a:pt x="389" y="1622"/>
                </a:lnTo>
                <a:lnTo>
                  <a:pt x="390" y="1617"/>
                </a:lnTo>
                <a:lnTo>
                  <a:pt x="394" y="1611"/>
                </a:lnTo>
                <a:lnTo>
                  <a:pt x="399" y="1604"/>
                </a:lnTo>
                <a:lnTo>
                  <a:pt x="402" y="1602"/>
                </a:lnTo>
                <a:lnTo>
                  <a:pt x="404" y="1601"/>
                </a:lnTo>
                <a:lnTo>
                  <a:pt x="410" y="1599"/>
                </a:lnTo>
                <a:lnTo>
                  <a:pt x="412" y="1592"/>
                </a:lnTo>
                <a:lnTo>
                  <a:pt x="417" y="1589"/>
                </a:lnTo>
                <a:lnTo>
                  <a:pt x="424" y="1585"/>
                </a:lnTo>
                <a:lnTo>
                  <a:pt x="427" y="1580"/>
                </a:lnTo>
                <a:lnTo>
                  <a:pt x="431" y="1574"/>
                </a:lnTo>
                <a:lnTo>
                  <a:pt x="432" y="1567"/>
                </a:lnTo>
                <a:lnTo>
                  <a:pt x="431" y="1560"/>
                </a:lnTo>
                <a:lnTo>
                  <a:pt x="429" y="1555"/>
                </a:lnTo>
                <a:lnTo>
                  <a:pt x="431" y="1553"/>
                </a:lnTo>
                <a:lnTo>
                  <a:pt x="432" y="1552"/>
                </a:lnTo>
                <a:lnTo>
                  <a:pt x="434" y="1552"/>
                </a:lnTo>
                <a:lnTo>
                  <a:pt x="437" y="1552"/>
                </a:lnTo>
                <a:lnTo>
                  <a:pt x="441" y="1550"/>
                </a:lnTo>
                <a:lnTo>
                  <a:pt x="446" y="1547"/>
                </a:lnTo>
                <a:lnTo>
                  <a:pt x="449" y="1543"/>
                </a:lnTo>
                <a:lnTo>
                  <a:pt x="452" y="1540"/>
                </a:lnTo>
                <a:lnTo>
                  <a:pt x="456" y="1535"/>
                </a:lnTo>
                <a:lnTo>
                  <a:pt x="456" y="1530"/>
                </a:lnTo>
                <a:lnTo>
                  <a:pt x="454" y="1527"/>
                </a:lnTo>
                <a:lnTo>
                  <a:pt x="449" y="1522"/>
                </a:lnTo>
                <a:lnTo>
                  <a:pt x="449" y="1520"/>
                </a:lnTo>
                <a:lnTo>
                  <a:pt x="444" y="1518"/>
                </a:lnTo>
                <a:lnTo>
                  <a:pt x="439" y="1518"/>
                </a:lnTo>
                <a:lnTo>
                  <a:pt x="434" y="1515"/>
                </a:lnTo>
                <a:lnTo>
                  <a:pt x="434" y="1513"/>
                </a:lnTo>
                <a:lnTo>
                  <a:pt x="436" y="1510"/>
                </a:lnTo>
                <a:lnTo>
                  <a:pt x="434" y="1506"/>
                </a:lnTo>
                <a:lnTo>
                  <a:pt x="432" y="1501"/>
                </a:lnTo>
                <a:lnTo>
                  <a:pt x="427" y="1493"/>
                </a:lnTo>
                <a:lnTo>
                  <a:pt x="427" y="1488"/>
                </a:lnTo>
                <a:lnTo>
                  <a:pt x="429" y="1485"/>
                </a:lnTo>
                <a:lnTo>
                  <a:pt x="432" y="1481"/>
                </a:lnTo>
                <a:lnTo>
                  <a:pt x="434" y="1474"/>
                </a:lnTo>
                <a:lnTo>
                  <a:pt x="434" y="1466"/>
                </a:lnTo>
                <a:lnTo>
                  <a:pt x="431" y="1461"/>
                </a:lnTo>
                <a:lnTo>
                  <a:pt x="429" y="1456"/>
                </a:lnTo>
                <a:lnTo>
                  <a:pt x="426" y="1451"/>
                </a:lnTo>
                <a:lnTo>
                  <a:pt x="422" y="1446"/>
                </a:lnTo>
                <a:lnTo>
                  <a:pt x="421" y="1441"/>
                </a:lnTo>
                <a:lnTo>
                  <a:pt x="419" y="1436"/>
                </a:lnTo>
                <a:lnTo>
                  <a:pt x="419" y="1431"/>
                </a:lnTo>
                <a:lnTo>
                  <a:pt x="417" y="1427"/>
                </a:lnTo>
                <a:lnTo>
                  <a:pt x="414" y="1424"/>
                </a:lnTo>
                <a:lnTo>
                  <a:pt x="407" y="1419"/>
                </a:lnTo>
                <a:lnTo>
                  <a:pt x="400" y="1414"/>
                </a:lnTo>
                <a:lnTo>
                  <a:pt x="402" y="1411"/>
                </a:lnTo>
                <a:lnTo>
                  <a:pt x="404" y="1399"/>
                </a:lnTo>
                <a:lnTo>
                  <a:pt x="400" y="1394"/>
                </a:lnTo>
                <a:lnTo>
                  <a:pt x="394" y="1395"/>
                </a:lnTo>
                <a:lnTo>
                  <a:pt x="394" y="1392"/>
                </a:lnTo>
                <a:lnTo>
                  <a:pt x="392" y="1389"/>
                </a:lnTo>
                <a:lnTo>
                  <a:pt x="384" y="1390"/>
                </a:lnTo>
                <a:lnTo>
                  <a:pt x="380" y="1392"/>
                </a:lnTo>
                <a:lnTo>
                  <a:pt x="379" y="1389"/>
                </a:lnTo>
                <a:lnTo>
                  <a:pt x="380" y="1387"/>
                </a:lnTo>
                <a:lnTo>
                  <a:pt x="380" y="1384"/>
                </a:lnTo>
                <a:lnTo>
                  <a:pt x="379" y="1379"/>
                </a:lnTo>
                <a:lnTo>
                  <a:pt x="375" y="1375"/>
                </a:lnTo>
                <a:lnTo>
                  <a:pt x="368" y="1375"/>
                </a:lnTo>
                <a:lnTo>
                  <a:pt x="367" y="1374"/>
                </a:lnTo>
                <a:lnTo>
                  <a:pt x="368" y="1370"/>
                </a:lnTo>
                <a:lnTo>
                  <a:pt x="365" y="1365"/>
                </a:lnTo>
                <a:lnTo>
                  <a:pt x="363" y="1367"/>
                </a:lnTo>
                <a:lnTo>
                  <a:pt x="362" y="1370"/>
                </a:lnTo>
                <a:lnTo>
                  <a:pt x="358" y="1372"/>
                </a:lnTo>
                <a:lnTo>
                  <a:pt x="355" y="1370"/>
                </a:lnTo>
                <a:lnTo>
                  <a:pt x="350" y="1372"/>
                </a:lnTo>
                <a:lnTo>
                  <a:pt x="347" y="1375"/>
                </a:lnTo>
                <a:lnTo>
                  <a:pt x="342" y="1377"/>
                </a:lnTo>
                <a:lnTo>
                  <a:pt x="337" y="1379"/>
                </a:lnTo>
                <a:lnTo>
                  <a:pt x="335" y="1377"/>
                </a:lnTo>
                <a:lnTo>
                  <a:pt x="333" y="1374"/>
                </a:lnTo>
                <a:lnTo>
                  <a:pt x="331" y="1375"/>
                </a:lnTo>
                <a:lnTo>
                  <a:pt x="326" y="1375"/>
                </a:lnTo>
                <a:lnTo>
                  <a:pt x="325" y="1380"/>
                </a:lnTo>
                <a:lnTo>
                  <a:pt x="323" y="1382"/>
                </a:lnTo>
                <a:lnTo>
                  <a:pt x="321" y="1380"/>
                </a:lnTo>
                <a:lnTo>
                  <a:pt x="313" y="1380"/>
                </a:lnTo>
                <a:lnTo>
                  <a:pt x="310" y="1372"/>
                </a:lnTo>
                <a:lnTo>
                  <a:pt x="305" y="1372"/>
                </a:lnTo>
                <a:lnTo>
                  <a:pt x="306" y="1367"/>
                </a:lnTo>
                <a:lnTo>
                  <a:pt x="301" y="1362"/>
                </a:lnTo>
                <a:lnTo>
                  <a:pt x="301" y="1358"/>
                </a:lnTo>
                <a:lnTo>
                  <a:pt x="300" y="1353"/>
                </a:lnTo>
                <a:lnTo>
                  <a:pt x="296" y="1350"/>
                </a:lnTo>
                <a:lnTo>
                  <a:pt x="293" y="1347"/>
                </a:lnTo>
                <a:lnTo>
                  <a:pt x="289" y="1348"/>
                </a:lnTo>
                <a:lnTo>
                  <a:pt x="286" y="1342"/>
                </a:lnTo>
                <a:lnTo>
                  <a:pt x="283" y="1340"/>
                </a:lnTo>
                <a:lnTo>
                  <a:pt x="281" y="1338"/>
                </a:lnTo>
                <a:lnTo>
                  <a:pt x="283" y="1338"/>
                </a:lnTo>
                <a:lnTo>
                  <a:pt x="283" y="1337"/>
                </a:lnTo>
                <a:lnTo>
                  <a:pt x="283" y="1337"/>
                </a:lnTo>
                <a:lnTo>
                  <a:pt x="283" y="1337"/>
                </a:lnTo>
                <a:lnTo>
                  <a:pt x="284" y="1335"/>
                </a:lnTo>
                <a:lnTo>
                  <a:pt x="284" y="1333"/>
                </a:lnTo>
                <a:lnTo>
                  <a:pt x="284" y="1333"/>
                </a:lnTo>
                <a:lnTo>
                  <a:pt x="284" y="1333"/>
                </a:lnTo>
                <a:lnTo>
                  <a:pt x="286" y="1332"/>
                </a:lnTo>
                <a:lnTo>
                  <a:pt x="286" y="1332"/>
                </a:lnTo>
                <a:lnTo>
                  <a:pt x="294" y="1323"/>
                </a:lnTo>
                <a:lnTo>
                  <a:pt x="296" y="1321"/>
                </a:lnTo>
                <a:lnTo>
                  <a:pt x="306" y="1315"/>
                </a:lnTo>
                <a:lnTo>
                  <a:pt x="308" y="1315"/>
                </a:lnTo>
                <a:lnTo>
                  <a:pt x="311" y="1315"/>
                </a:lnTo>
                <a:lnTo>
                  <a:pt x="311" y="1315"/>
                </a:lnTo>
                <a:lnTo>
                  <a:pt x="313" y="1313"/>
                </a:lnTo>
                <a:lnTo>
                  <a:pt x="315" y="1311"/>
                </a:lnTo>
                <a:lnTo>
                  <a:pt x="315" y="1310"/>
                </a:lnTo>
                <a:lnTo>
                  <a:pt x="316" y="1308"/>
                </a:lnTo>
                <a:lnTo>
                  <a:pt x="321" y="1308"/>
                </a:lnTo>
                <a:lnTo>
                  <a:pt x="321" y="1308"/>
                </a:lnTo>
                <a:lnTo>
                  <a:pt x="323" y="1308"/>
                </a:lnTo>
                <a:lnTo>
                  <a:pt x="323" y="1306"/>
                </a:lnTo>
                <a:lnTo>
                  <a:pt x="323" y="1306"/>
                </a:lnTo>
                <a:lnTo>
                  <a:pt x="323" y="1305"/>
                </a:lnTo>
                <a:lnTo>
                  <a:pt x="323" y="1305"/>
                </a:lnTo>
                <a:lnTo>
                  <a:pt x="323" y="1305"/>
                </a:lnTo>
                <a:lnTo>
                  <a:pt x="323" y="1303"/>
                </a:lnTo>
                <a:lnTo>
                  <a:pt x="323" y="1303"/>
                </a:lnTo>
                <a:lnTo>
                  <a:pt x="323" y="1303"/>
                </a:lnTo>
                <a:lnTo>
                  <a:pt x="323" y="1301"/>
                </a:lnTo>
                <a:lnTo>
                  <a:pt x="325" y="1301"/>
                </a:lnTo>
                <a:lnTo>
                  <a:pt x="325" y="1301"/>
                </a:lnTo>
                <a:lnTo>
                  <a:pt x="326" y="1301"/>
                </a:lnTo>
                <a:lnTo>
                  <a:pt x="326" y="1301"/>
                </a:lnTo>
                <a:lnTo>
                  <a:pt x="326" y="1300"/>
                </a:lnTo>
                <a:lnTo>
                  <a:pt x="326" y="1300"/>
                </a:lnTo>
                <a:lnTo>
                  <a:pt x="326" y="1300"/>
                </a:lnTo>
                <a:lnTo>
                  <a:pt x="326" y="1298"/>
                </a:lnTo>
                <a:lnTo>
                  <a:pt x="325" y="1298"/>
                </a:lnTo>
                <a:lnTo>
                  <a:pt x="325" y="1298"/>
                </a:lnTo>
                <a:lnTo>
                  <a:pt x="321" y="1296"/>
                </a:lnTo>
                <a:lnTo>
                  <a:pt x="321" y="1296"/>
                </a:lnTo>
                <a:lnTo>
                  <a:pt x="320" y="1296"/>
                </a:lnTo>
                <a:lnTo>
                  <a:pt x="320" y="1295"/>
                </a:lnTo>
                <a:lnTo>
                  <a:pt x="320" y="1295"/>
                </a:lnTo>
                <a:lnTo>
                  <a:pt x="320" y="1295"/>
                </a:lnTo>
                <a:lnTo>
                  <a:pt x="320" y="1293"/>
                </a:lnTo>
                <a:lnTo>
                  <a:pt x="320" y="1291"/>
                </a:lnTo>
                <a:lnTo>
                  <a:pt x="320" y="1289"/>
                </a:lnTo>
                <a:lnTo>
                  <a:pt x="318" y="1288"/>
                </a:lnTo>
                <a:lnTo>
                  <a:pt x="316" y="1288"/>
                </a:lnTo>
                <a:lnTo>
                  <a:pt x="316" y="1284"/>
                </a:lnTo>
                <a:lnTo>
                  <a:pt x="316" y="1283"/>
                </a:lnTo>
                <a:lnTo>
                  <a:pt x="318" y="1281"/>
                </a:lnTo>
                <a:lnTo>
                  <a:pt x="318" y="1281"/>
                </a:lnTo>
                <a:lnTo>
                  <a:pt x="316" y="1279"/>
                </a:lnTo>
                <a:lnTo>
                  <a:pt x="316" y="1279"/>
                </a:lnTo>
                <a:lnTo>
                  <a:pt x="316" y="1279"/>
                </a:lnTo>
                <a:lnTo>
                  <a:pt x="315" y="1278"/>
                </a:lnTo>
                <a:lnTo>
                  <a:pt x="315" y="1278"/>
                </a:lnTo>
                <a:lnTo>
                  <a:pt x="315" y="1278"/>
                </a:lnTo>
                <a:lnTo>
                  <a:pt x="315" y="1276"/>
                </a:lnTo>
                <a:lnTo>
                  <a:pt x="315" y="1276"/>
                </a:lnTo>
                <a:lnTo>
                  <a:pt x="315" y="1274"/>
                </a:lnTo>
                <a:lnTo>
                  <a:pt x="313" y="1274"/>
                </a:lnTo>
                <a:lnTo>
                  <a:pt x="313" y="1274"/>
                </a:lnTo>
                <a:lnTo>
                  <a:pt x="313" y="1274"/>
                </a:lnTo>
                <a:lnTo>
                  <a:pt x="311" y="1273"/>
                </a:lnTo>
                <a:lnTo>
                  <a:pt x="311" y="1273"/>
                </a:lnTo>
                <a:lnTo>
                  <a:pt x="310" y="1273"/>
                </a:lnTo>
                <a:lnTo>
                  <a:pt x="310" y="1273"/>
                </a:lnTo>
                <a:lnTo>
                  <a:pt x="310" y="1273"/>
                </a:lnTo>
                <a:lnTo>
                  <a:pt x="310" y="1273"/>
                </a:lnTo>
                <a:lnTo>
                  <a:pt x="310" y="1271"/>
                </a:lnTo>
                <a:lnTo>
                  <a:pt x="310" y="1271"/>
                </a:lnTo>
                <a:lnTo>
                  <a:pt x="310" y="1269"/>
                </a:lnTo>
                <a:lnTo>
                  <a:pt x="310" y="1269"/>
                </a:lnTo>
                <a:lnTo>
                  <a:pt x="310" y="1269"/>
                </a:lnTo>
                <a:lnTo>
                  <a:pt x="310" y="1268"/>
                </a:lnTo>
                <a:lnTo>
                  <a:pt x="308" y="1268"/>
                </a:lnTo>
                <a:lnTo>
                  <a:pt x="308" y="1268"/>
                </a:lnTo>
                <a:lnTo>
                  <a:pt x="306" y="1268"/>
                </a:lnTo>
                <a:lnTo>
                  <a:pt x="306" y="1268"/>
                </a:lnTo>
                <a:lnTo>
                  <a:pt x="306" y="1268"/>
                </a:lnTo>
                <a:lnTo>
                  <a:pt x="306" y="1266"/>
                </a:lnTo>
                <a:lnTo>
                  <a:pt x="306" y="1266"/>
                </a:lnTo>
                <a:lnTo>
                  <a:pt x="306" y="1264"/>
                </a:lnTo>
                <a:lnTo>
                  <a:pt x="306" y="1263"/>
                </a:lnTo>
                <a:lnTo>
                  <a:pt x="306" y="1263"/>
                </a:lnTo>
                <a:lnTo>
                  <a:pt x="306" y="1263"/>
                </a:lnTo>
                <a:lnTo>
                  <a:pt x="306" y="1261"/>
                </a:lnTo>
                <a:lnTo>
                  <a:pt x="306" y="1261"/>
                </a:lnTo>
                <a:lnTo>
                  <a:pt x="306" y="1261"/>
                </a:lnTo>
                <a:lnTo>
                  <a:pt x="306" y="1259"/>
                </a:lnTo>
                <a:lnTo>
                  <a:pt x="306" y="1259"/>
                </a:lnTo>
                <a:lnTo>
                  <a:pt x="306" y="1259"/>
                </a:lnTo>
                <a:lnTo>
                  <a:pt x="306" y="1258"/>
                </a:lnTo>
                <a:lnTo>
                  <a:pt x="305" y="1258"/>
                </a:lnTo>
                <a:lnTo>
                  <a:pt x="298" y="1258"/>
                </a:lnTo>
                <a:lnTo>
                  <a:pt x="298" y="1258"/>
                </a:lnTo>
                <a:lnTo>
                  <a:pt x="298" y="1258"/>
                </a:lnTo>
                <a:lnTo>
                  <a:pt x="298" y="1256"/>
                </a:lnTo>
                <a:lnTo>
                  <a:pt x="298" y="1256"/>
                </a:lnTo>
                <a:lnTo>
                  <a:pt x="298" y="1256"/>
                </a:lnTo>
                <a:lnTo>
                  <a:pt x="300" y="1254"/>
                </a:lnTo>
                <a:lnTo>
                  <a:pt x="300" y="1254"/>
                </a:lnTo>
                <a:lnTo>
                  <a:pt x="300" y="1254"/>
                </a:lnTo>
                <a:lnTo>
                  <a:pt x="296" y="1252"/>
                </a:lnTo>
                <a:lnTo>
                  <a:pt x="296" y="1252"/>
                </a:lnTo>
                <a:lnTo>
                  <a:pt x="289" y="1251"/>
                </a:lnTo>
                <a:lnTo>
                  <a:pt x="289" y="1251"/>
                </a:lnTo>
                <a:lnTo>
                  <a:pt x="288" y="1251"/>
                </a:lnTo>
                <a:lnTo>
                  <a:pt x="286" y="1247"/>
                </a:lnTo>
                <a:lnTo>
                  <a:pt x="284" y="1247"/>
                </a:lnTo>
                <a:lnTo>
                  <a:pt x="283" y="1244"/>
                </a:lnTo>
                <a:lnTo>
                  <a:pt x="281" y="1244"/>
                </a:lnTo>
                <a:lnTo>
                  <a:pt x="283" y="1242"/>
                </a:lnTo>
                <a:lnTo>
                  <a:pt x="283" y="1242"/>
                </a:lnTo>
                <a:lnTo>
                  <a:pt x="283" y="1242"/>
                </a:lnTo>
                <a:lnTo>
                  <a:pt x="284" y="1241"/>
                </a:lnTo>
                <a:lnTo>
                  <a:pt x="284" y="1237"/>
                </a:lnTo>
                <a:lnTo>
                  <a:pt x="283" y="1237"/>
                </a:lnTo>
                <a:lnTo>
                  <a:pt x="283" y="1236"/>
                </a:lnTo>
                <a:lnTo>
                  <a:pt x="279" y="1236"/>
                </a:lnTo>
                <a:lnTo>
                  <a:pt x="279" y="1236"/>
                </a:lnTo>
                <a:lnTo>
                  <a:pt x="278" y="1234"/>
                </a:lnTo>
                <a:lnTo>
                  <a:pt x="278" y="1234"/>
                </a:lnTo>
                <a:lnTo>
                  <a:pt x="278" y="1234"/>
                </a:lnTo>
                <a:lnTo>
                  <a:pt x="278" y="1232"/>
                </a:lnTo>
                <a:lnTo>
                  <a:pt x="278" y="1231"/>
                </a:lnTo>
                <a:lnTo>
                  <a:pt x="278" y="1231"/>
                </a:lnTo>
                <a:lnTo>
                  <a:pt x="278" y="1229"/>
                </a:lnTo>
                <a:lnTo>
                  <a:pt x="278" y="1229"/>
                </a:lnTo>
                <a:lnTo>
                  <a:pt x="278" y="1227"/>
                </a:lnTo>
                <a:lnTo>
                  <a:pt x="278" y="1227"/>
                </a:lnTo>
                <a:lnTo>
                  <a:pt x="286" y="1227"/>
                </a:lnTo>
                <a:lnTo>
                  <a:pt x="286" y="1227"/>
                </a:lnTo>
                <a:lnTo>
                  <a:pt x="286" y="1226"/>
                </a:lnTo>
                <a:lnTo>
                  <a:pt x="286" y="1226"/>
                </a:lnTo>
                <a:lnTo>
                  <a:pt x="286" y="1222"/>
                </a:lnTo>
                <a:lnTo>
                  <a:pt x="288" y="1222"/>
                </a:lnTo>
                <a:lnTo>
                  <a:pt x="288" y="1222"/>
                </a:lnTo>
                <a:lnTo>
                  <a:pt x="289" y="1222"/>
                </a:lnTo>
                <a:lnTo>
                  <a:pt x="289" y="1221"/>
                </a:lnTo>
                <a:lnTo>
                  <a:pt x="289" y="1221"/>
                </a:lnTo>
                <a:lnTo>
                  <a:pt x="289" y="1221"/>
                </a:lnTo>
                <a:lnTo>
                  <a:pt x="289" y="1219"/>
                </a:lnTo>
                <a:lnTo>
                  <a:pt x="289" y="1219"/>
                </a:lnTo>
                <a:lnTo>
                  <a:pt x="289" y="1219"/>
                </a:lnTo>
                <a:lnTo>
                  <a:pt x="289" y="1219"/>
                </a:lnTo>
                <a:lnTo>
                  <a:pt x="289" y="1217"/>
                </a:lnTo>
                <a:lnTo>
                  <a:pt x="286" y="1217"/>
                </a:lnTo>
                <a:lnTo>
                  <a:pt x="286" y="1217"/>
                </a:lnTo>
                <a:lnTo>
                  <a:pt x="284" y="1215"/>
                </a:lnTo>
                <a:lnTo>
                  <a:pt x="284" y="1212"/>
                </a:lnTo>
                <a:lnTo>
                  <a:pt x="284" y="1210"/>
                </a:lnTo>
                <a:lnTo>
                  <a:pt x="284" y="1210"/>
                </a:lnTo>
                <a:lnTo>
                  <a:pt x="284" y="1209"/>
                </a:lnTo>
                <a:lnTo>
                  <a:pt x="284" y="1209"/>
                </a:lnTo>
                <a:lnTo>
                  <a:pt x="284" y="1209"/>
                </a:lnTo>
                <a:lnTo>
                  <a:pt x="284" y="1204"/>
                </a:lnTo>
                <a:lnTo>
                  <a:pt x="289" y="1187"/>
                </a:lnTo>
                <a:lnTo>
                  <a:pt x="289" y="1185"/>
                </a:lnTo>
                <a:lnTo>
                  <a:pt x="289" y="1184"/>
                </a:lnTo>
                <a:lnTo>
                  <a:pt x="289" y="1184"/>
                </a:lnTo>
                <a:lnTo>
                  <a:pt x="288" y="1184"/>
                </a:lnTo>
                <a:lnTo>
                  <a:pt x="286" y="1185"/>
                </a:lnTo>
                <a:lnTo>
                  <a:pt x="284" y="1185"/>
                </a:lnTo>
                <a:lnTo>
                  <a:pt x="279" y="1184"/>
                </a:lnTo>
                <a:lnTo>
                  <a:pt x="279" y="1184"/>
                </a:lnTo>
                <a:lnTo>
                  <a:pt x="279" y="1182"/>
                </a:lnTo>
                <a:lnTo>
                  <a:pt x="279" y="1182"/>
                </a:lnTo>
                <a:lnTo>
                  <a:pt x="279" y="1182"/>
                </a:lnTo>
                <a:lnTo>
                  <a:pt x="279" y="1180"/>
                </a:lnTo>
                <a:lnTo>
                  <a:pt x="279" y="1180"/>
                </a:lnTo>
                <a:lnTo>
                  <a:pt x="284" y="1173"/>
                </a:lnTo>
                <a:lnTo>
                  <a:pt x="284" y="1173"/>
                </a:lnTo>
                <a:lnTo>
                  <a:pt x="286" y="1172"/>
                </a:lnTo>
                <a:lnTo>
                  <a:pt x="286" y="1172"/>
                </a:lnTo>
                <a:lnTo>
                  <a:pt x="286" y="1172"/>
                </a:lnTo>
                <a:lnTo>
                  <a:pt x="289" y="1172"/>
                </a:lnTo>
                <a:lnTo>
                  <a:pt x="289" y="1172"/>
                </a:lnTo>
                <a:lnTo>
                  <a:pt x="289" y="1172"/>
                </a:lnTo>
                <a:lnTo>
                  <a:pt x="289" y="1170"/>
                </a:lnTo>
                <a:lnTo>
                  <a:pt x="291" y="1170"/>
                </a:lnTo>
                <a:lnTo>
                  <a:pt x="291" y="1168"/>
                </a:lnTo>
                <a:lnTo>
                  <a:pt x="291" y="1167"/>
                </a:lnTo>
                <a:lnTo>
                  <a:pt x="293" y="1163"/>
                </a:lnTo>
                <a:lnTo>
                  <a:pt x="294" y="1162"/>
                </a:lnTo>
                <a:lnTo>
                  <a:pt x="296" y="1152"/>
                </a:lnTo>
                <a:lnTo>
                  <a:pt x="298" y="1150"/>
                </a:lnTo>
                <a:lnTo>
                  <a:pt x="298" y="1150"/>
                </a:lnTo>
                <a:lnTo>
                  <a:pt x="301" y="1150"/>
                </a:lnTo>
                <a:lnTo>
                  <a:pt x="301" y="1148"/>
                </a:lnTo>
                <a:lnTo>
                  <a:pt x="303" y="1148"/>
                </a:lnTo>
                <a:lnTo>
                  <a:pt x="305" y="1145"/>
                </a:lnTo>
                <a:lnTo>
                  <a:pt x="305" y="1145"/>
                </a:lnTo>
                <a:lnTo>
                  <a:pt x="305" y="1145"/>
                </a:lnTo>
                <a:lnTo>
                  <a:pt x="305" y="1145"/>
                </a:lnTo>
                <a:lnTo>
                  <a:pt x="306" y="1145"/>
                </a:lnTo>
                <a:lnTo>
                  <a:pt x="306" y="1145"/>
                </a:lnTo>
                <a:lnTo>
                  <a:pt x="306" y="1145"/>
                </a:lnTo>
                <a:lnTo>
                  <a:pt x="308" y="1145"/>
                </a:lnTo>
                <a:lnTo>
                  <a:pt x="308" y="1143"/>
                </a:lnTo>
                <a:lnTo>
                  <a:pt x="310" y="1140"/>
                </a:lnTo>
                <a:lnTo>
                  <a:pt x="311" y="1138"/>
                </a:lnTo>
                <a:lnTo>
                  <a:pt x="311" y="1135"/>
                </a:lnTo>
                <a:lnTo>
                  <a:pt x="311" y="1135"/>
                </a:lnTo>
                <a:lnTo>
                  <a:pt x="311" y="1133"/>
                </a:lnTo>
                <a:lnTo>
                  <a:pt x="313" y="1135"/>
                </a:lnTo>
                <a:lnTo>
                  <a:pt x="315" y="1135"/>
                </a:lnTo>
                <a:lnTo>
                  <a:pt x="316" y="1136"/>
                </a:lnTo>
                <a:lnTo>
                  <a:pt x="318" y="1135"/>
                </a:lnTo>
                <a:lnTo>
                  <a:pt x="323" y="1133"/>
                </a:lnTo>
                <a:lnTo>
                  <a:pt x="323" y="1131"/>
                </a:lnTo>
                <a:lnTo>
                  <a:pt x="323" y="1131"/>
                </a:lnTo>
                <a:lnTo>
                  <a:pt x="323" y="1130"/>
                </a:lnTo>
                <a:lnTo>
                  <a:pt x="323" y="1116"/>
                </a:lnTo>
                <a:lnTo>
                  <a:pt x="325" y="1110"/>
                </a:lnTo>
                <a:lnTo>
                  <a:pt x="323" y="1105"/>
                </a:lnTo>
                <a:lnTo>
                  <a:pt x="321" y="1103"/>
                </a:lnTo>
                <a:lnTo>
                  <a:pt x="321" y="1103"/>
                </a:lnTo>
                <a:lnTo>
                  <a:pt x="321" y="1103"/>
                </a:lnTo>
                <a:lnTo>
                  <a:pt x="298" y="1101"/>
                </a:lnTo>
                <a:lnTo>
                  <a:pt x="296" y="1101"/>
                </a:lnTo>
                <a:lnTo>
                  <a:pt x="296" y="1101"/>
                </a:lnTo>
                <a:lnTo>
                  <a:pt x="296" y="1099"/>
                </a:lnTo>
                <a:lnTo>
                  <a:pt x="294" y="1099"/>
                </a:lnTo>
                <a:lnTo>
                  <a:pt x="289" y="1094"/>
                </a:lnTo>
                <a:lnTo>
                  <a:pt x="288" y="1093"/>
                </a:lnTo>
                <a:lnTo>
                  <a:pt x="261" y="1086"/>
                </a:lnTo>
                <a:lnTo>
                  <a:pt x="261" y="1086"/>
                </a:lnTo>
                <a:lnTo>
                  <a:pt x="261" y="1086"/>
                </a:lnTo>
                <a:lnTo>
                  <a:pt x="259" y="1086"/>
                </a:lnTo>
                <a:lnTo>
                  <a:pt x="259" y="1084"/>
                </a:lnTo>
                <a:lnTo>
                  <a:pt x="259" y="1083"/>
                </a:lnTo>
                <a:lnTo>
                  <a:pt x="258" y="1079"/>
                </a:lnTo>
                <a:lnTo>
                  <a:pt x="258" y="1079"/>
                </a:lnTo>
                <a:lnTo>
                  <a:pt x="258" y="1079"/>
                </a:lnTo>
                <a:lnTo>
                  <a:pt x="258" y="1078"/>
                </a:lnTo>
                <a:lnTo>
                  <a:pt x="258" y="1078"/>
                </a:lnTo>
                <a:lnTo>
                  <a:pt x="258" y="1078"/>
                </a:lnTo>
                <a:lnTo>
                  <a:pt x="258" y="1078"/>
                </a:lnTo>
                <a:lnTo>
                  <a:pt x="258" y="1076"/>
                </a:lnTo>
                <a:lnTo>
                  <a:pt x="256" y="1076"/>
                </a:lnTo>
                <a:lnTo>
                  <a:pt x="256" y="1074"/>
                </a:lnTo>
                <a:lnTo>
                  <a:pt x="254" y="1074"/>
                </a:lnTo>
                <a:lnTo>
                  <a:pt x="254" y="1073"/>
                </a:lnTo>
                <a:lnTo>
                  <a:pt x="254" y="1071"/>
                </a:lnTo>
                <a:lnTo>
                  <a:pt x="251" y="1049"/>
                </a:lnTo>
                <a:lnTo>
                  <a:pt x="251" y="1047"/>
                </a:lnTo>
                <a:lnTo>
                  <a:pt x="251" y="1047"/>
                </a:lnTo>
                <a:lnTo>
                  <a:pt x="251" y="1047"/>
                </a:lnTo>
                <a:lnTo>
                  <a:pt x="251" y="1047"/>
                </a:lnTo>
                <a:lnTo>
                  <a:pt x="251" y="1046"/>
                </a:lnTo>
                <a:lnTo>
                  <a:pt x="274" y="1009"/>
                </a:lnTo>
                <a:lnTo>
                  <a:pt x="274" y="1009"/>
                </a:lnTo>
                <a:lnTo>
                  <a:pt x="274" y="1009"/>
                </a:lnTo>
                <a:lnTo>
                  <a:pt x="294" y="1000"/>
                </a:lnTo>
                <a:lnTo>
                  <a:pt x="296" y="999"/>
                </a:lnTo>
                <a:lnTo>
                  <a:pt x="296" y="999"/>
                </a:lnTo>
                <a:lnTo>
                  <a:pt x="296" y="997"/>
                </a:lnTo>
                <a:lnTo>
                  <a:pt x="296" y="997"/>
                </a:lnTo>
                <a:lnTo>
                  <a:pt x="286" y="982"/>
                </a:lnTo>
                <a:lnTo>
                  <a:pt x="286" y="980"/>
                </a:lnTo>
                <a:lnTo>
                  <a:pt x="286" y="978"/>
                </a:lnTo>
                <a:lnTo>
                  <a:pt x="286" y="973"/>
                </a:lnTo>
                <a:lnTo>
                  <a:pt x="286" y="972"/>
                </a:lnTo>
                <a:lnTo>
                  <a:pt x="286" y="972"/>
                </a:lnTo>
                <a:lnTo>
                  <a:pt x="284" y="972"/>
                </a:lnTo>
                <a:lnTo>
                  <a:pt x="252" y="973"/>
                </a:lnTo>
                <a:lnTo>
                  <a:pt x="251" y="973"/>
                </a:lnTo>
                <a:lnTo>
                  <a:pt x="251" y="973"/>
                </a:lnTo>
                <a:lnTo>
                  <a:pt x="249" y="972"/>
                </a:lnTo>
                <a:lnTo>
                  <a:pt x="234" y="936"/>
                </a:lnTo>
                <a:lnTo>
                  <a:pt x="232" y="935"/>
                </a:lnTo>
                <a:lnTo>
                  <a:pt x="231" y="935"/>
                </a:lnTo>
                <a:lnTo>
                  <a:pt x="231" y="933"/>
                </a:lnTo>
                <a:lnTo>
                  <a:pt x="217" y="933"/>
                </a:lnTo>
                <a:lnTo>
                  <a:pt x="215" y="931"/>
                </a:lnTo>
                <a:lnTo>
                  <a:pt x="215" y="931"/>
                </a:lnTo>
                <a:lnTo>
                  <a:pt x="215" y="930"/>
                </a:lnTo>
                <a:lnTo>
                  <a:pt x="212" y="914"/>
                </a:lnTo>
                <a:lnTo>
                  <a:pt x="212" y="913"/>
                </a:lnTo>
                <a:lnTo>
                  <a:pt x="210" y="913"/>
                </a:lnTo>
                <a:lnTo>
                  <a:pt x="189" y="906"/>
                </a:lnTo>
                <a:lnTo>
                  <a:pt x="157" y="904"/>
                </a:lnTo>
                <a:lnTo>
                  <a:pt x="133" y="909"/>
                </a:lnTo>
                <a:lnTo>
                  <a:pt x="93" y="906"/>
                </a:lnTo>
                <a:lnTo>
                  <a:pt x="91" y="906"/>
                </a:lnTo>
                <a:lnTo>
                  <a:pt x="89" y="903"/>
                </a:lnTo>
                <a:lnTo>
                  <a:pt x="86" y="901"/>
                </a:lnTo>
                <a:lnTo>
                  <a:pt x="84" y="899"/>
                </a:lnTo>
                <a:lnTo>
                  <a:pt x="84" y="899"/>
                </a:lnTo>
                <a:lnTo>
                  <a:pt x="84" y="899"/>
                </a:lnTo>
                <a:lnTo>
                  <a:pt x="84" y="898"/>
                </a:lnTo>
                <a:lnTo>
                  <a:pt x="86" y="898"/>
                </a:lnTo>
                <a:lnTo>
                  <a:pt x="89" y="894"/>
                </a:lnTo>
                <a:lnTo>
                  <a:pt x="89" y="893"/>
                </a:lnTo>
                <a:lnTo>
                  <a:pt x="89" y="891"/>
                </a:lnTo>
                <a:lnTo>
                  <a:pt x="89" y="881"/>
                </a:lnTo>
                <a:lnTo>
                  <a:pt x="91" y="878"/>
                </a:lnTo>
                <a:lnTo>
                  <a:pt x="91" y="878"/>
                </a:lnTo>
                <a:lnTo>
                  <a:pt x="91" y="876"/>
                </a:lnTo>
                <a:lnTo>
                  <a:pt x="93" y="874"/>
                </a:lnTo>
                <a:lnTo>
                  <a:pt x="93" y="874"/>
                </a:lnTo>
                <a:lnTo>
                  <a:pt x="94" y="872"/>
                </a:lnTo>
                <a:lnTo>
                  <a:pt x="96" y="867"/>
                </a:lnTo>
                <a:lnTo>
                  <a:pt x="96" y="866"/>
                </a:lnTo>
                <a:lnTo>
                  <a:pt x="96" y="866"/>
                </a:lnTo>
                <a:lnTo>
                  <a:pt x="98" y="862"/>
                </a:lnTo>
                <a:lnTo>
                  <a:pt x="100" y="862"/>
                </a:lnTo>
                <a:lnTo>
                  <a:pt x="100" y="862"/>
                </a:lnTo>
                <a:lnTo>
                  <a:pt x="100" y="861"/>
                </a:lnTo>
                <a:lnTo>
                  <a:pt x="100" y="861"/>
                </a:lnTo>
                <a:lnTo>
                  <a:pt x="98" y="861"/>
                </a:lnTo>
                <a:lnTo>
                  <a:pt x="96" y="856"/>
                </a:lnTo>
                <a:lnTo>
                  <a:pt x="96" y="856"/>
                </a:lnTo>
                <a:lnTo>
                  <a:pt x="96" y="854"/>
                </a:lnTo>
                <a:lnTo>
                  <a:pt x="96" y="852"/>
                </a:lnTo>
                <a:lnTo>
                  <a:pt x="79" y="819"/>
                </a:lnTo>
                <a:lnTo>
                  <a:pt x="76" y="814"/>
                </a:lnTo>
                <a:lnTo>
                  <a:pt x="76" y="812"/>
                </a:lnTo>
                <a:lnTo>
                  <a:pt x="94" y="798"/>
                </a:lnTo>
                <a:lnTo>
                  <a:pt x="94" y="798"/>
                </a:lnTo>
                <a:lnTo>
                  <a:pt x="145" y="772"/>
                </a:lnTo>
                <a:lnTo>
                  <a:pt x="147" y="770"/>
                </a:lnTo>
                <a:lnTo>
                  <a:pt x="147" y="770"/>
                </a:lnTo>
                <a:lnTo>
                  <a:pt x="145" y="765"/>
                </a:lnTo>
                <a:lnTo>
                  <a:pt x="145" y="763"/>
                </a:lnTo>
                <a:lnTo>
                  <a:pt x="145" y="763"/>
                </a:lnTo>
                <a:lnTo>
                  <a:pt x="145" y="763"/>
                </a:lnTo>
                <a:lnTo>
                  <a:pt x="145" y="761"/>
                </a:lnTo>
                <a:lnTo>
                  <a:pt x="145" y="761"/>
                </a:lnTo>
                <a:lnTo>
                  <a:pt x="145" y="761"/>
                </a:lnTo>
                <a:lnTo>
                  <a:pt x="150" y="756"/>
                </a:lnTo>
                <a:lnTo>
                  <a:pt x="152" y="755"/>
                </a:lnTo>
                <a:lnTo>
                  <a:pt x="160" y="753"/>
                </a:lnTo>
                <a:lnTo>
                  <a:pt x="160" y="753"/>
                </a:lnTo>
                <a:lnTo>
                  <a:pt x="162" y="750"/>
                </a:lnTo>
                <a:lnTo>
                  <a:pt x="162" y="748"/>
                </a:lnTo>
                <a:lnTo>
                  <a:pt x="160" y="746"/>
                </a:lnTo>
                <a:lnTo>
                  <a:pt x="160" y="745"/>
                </a:lnTo>
                <a:lnTo>
                  <a:pt x="160" y="745"/>
                </a:lnTo>
                <a:lnTo>
                  <a:pt x="155" y="740"/>
                </a:lnTo>
                <a:lnTo>
                  <a:pt x="155" y="740"/>
                </a:lnTo>
                <a:lnTo>
                  <a:pt x="155" y="740"/>
                </a:lnTo>
                <a:lnTo>
                  <a:pt x="153" y="741"/>
                </a:lnTo>
                <a:lnTo>
                  <a:pt x="150" y="741"/>
                </a:lnTo>
                <a:lnTo>
                  <a:pt x="148" y="741"/>
                </a:lnTo>
                <a:lnTo>
                  <a:pt x="138" y="736"/>
                </a:lnTo>
                <a:lnTo>
                  <a:pt x="136" y="736"/>
                </a:lnTo>
                <a:lnTo>
                  <a:pt x="136" y="735"/>
                </a:lnTo>
                <a:lnTo>
                  <a:pt x="135" y="733"/>
                </a:lnTo>
                <a:lnTo>
                  <a:pt x="135" y="731"/>
                </a:lnTo>
                <a:lnTo>
                  <a:pt x="133" y="730"/>
                </a:lnTo>
                <a:lnTo>
                  <a:pt x="133" y="730"/>
                </a:lnTo>
                <a:lnTo>
                  <a:pt x="133" y="728"/>
                </a:lnTo>
                <a:lnTo>
                  <a:pt x="131" y="730"/>
                </a:lnTo>
                <a:lnTo>
                  <a:pt x="130" y="730"/>
                </a:lnTo>
                <a:lnTo>
                  <a:pt x="128" y="730"/>
                </a:lnTo>
                <a:lnTo>
                  <a:pt x="128" y="731"/>
                </a:lnTo>
                <a:lnTo>
                  <a:pt x="123" y="728"/>
                </a:lnTo>
                <a:lnTo>
                  <a:pt x="123" y="728"/>
                </a:lnTo>
                <a:lnTo>
                  <a:pt x="121" y="724"/>
                </a:lnTo>
                <a:lnTo>
                  <a:pt x="120" y="723"/>
                </a:lnTo>
                <a:lnTo>
                  <a:pt x="115" y="719"/>
                </a:lnTo>
                <a:lnTo>
                  <a:pt x="113" y="718"/>
                </a:lnTo>
                <a:lnTo>
                  <a:pt x="111" y="718"/>
                </a:lnTo>
                <a:lnTo>
                  <a:pt x="106" y="719"/>
                </a:lnTo>
                <a:lnTo>
                  <a:pt x="101" y="718"/>
                </a:lnTo>
                <a:lnTo>
                  <a:pt x="100" y="716"/>
                </a:lnTo>
                <a:lnTo>
                  <a:pt x="100" y="716"/>
                </a:lnTo>
                <a:lnTo>
                  <a:pt x="100" y="716"/>
                </a:lnTo>
                <a:lnTo>
                  <a:pt x="100" y="714"/>
                </a:lnTo>
                <a:lnTo>
                  <a:pt x="100" y="713"/>
                </a:lnTo>
                <a:lnTo>
                  <a:pt x="100" y="711"/>
                </a:lnTo>
                <a:lnTo>
                  <a:pt x="98" y="711"/>
                </a:lnTo>
                <a:lnTo>
                  <a:pt x="98" y="709"/>
                </a:lnTo>
                <a:lnTo>
                  <a:pt x="98" y="709"/>
                </a:lnTo>
                <a:lnTo>
                  <a:pt x="94" y="708"/>
                </a:lnTo>
                <a:lnTo>
                  <a:pt x="94" y="706"/>
                </a:lnTo>
                <a:lnTo>
                  <a:pt x="93" y="706"/>
                </a:lnTo>
                <a:lnTo>
                  <a:pt x="93" y="706"/>
                </a:lnTo>
                <a:lnTo>
                  <a:pt x="93" y="704"/>
                </a:lnTo>
                <a:lnTo>
                  <a:pt x="93" y="703"/>
                </a:lnTo>
                <a:lnTo>
                  <a:pt x="93" y="703"/>
                </a:lnTo>
                <a:lnTo>
                  <a:pt x="93" y="703"/>
                </a:lnTo>
                <a:lnTo>
                  <a:pt x="94" y="698"/>
                </a:lnTo>
                <a:lnTo>
                  <a:pt x="94" y="698"/>
                </a:lnTo>
                <a:lnTo>
                  <a:pt x="94" y="698"/>
                </a:lnTo>
                <a:lnTo>
                  <a:pt x="94" y="698"/>
                </a:lnTo>
                <a:lnTo>
                  <a:pt x="94" y="696"/>
                </a:lnTo>
                <a:lnTo>
                  <a:pt x="89" y="679"/>
                </a:lnTo>
                <a:lnTo>
                  <a:pt x="91" y="676"/>
                </a:lnTo>
                <a:lnTo>
                  <a:pt x="105" y="656"/>
                </a:lnTo>
                <a:lnTo>
                  <a:pt x="108" y="656"/>
                </a:lnTo>
                <a:lnTo>
                  <a:pt x="110" y="654"/>
                </a:lnTo>
                <a:lnTo>
                  <a:pt x="111" y="651"/>
                </a:lnTo>
                <a:lnTo>
                  <a:pt x="111" y="651"/>
                </a:lnTo>
                <a:lnTo>
                  <a:pt x="113" y="649"/>
                </a:lnTo>
                <a:lnTo>
                  <a:pt x="113" y="647"/>
                </a:lnTo>
                <a:lnTo>
                  <a:pt x="113" y="647"/>
                </a:lnTo>
                <a:lnTo>
                  <a:pt x="113" y="645"/>
                </a:lnTo>
                <a:lnTo>
                  <a:pt x="113" y="645"/>
                </a:lnTo>
                <a:lnTo>
                  <a:pt x="113" y="644"/>
                </a:lnTo>
                <a:lnTo>
                  <a:pt x="113" y="644"/>
                </a:lnTo>
                <a:lnTo>
                  <a:pt x="113" y="644"/>
                </a:lnTo>
                <a:lnTo>
                  <a:pt x="113" y="642"/>
                </a:lnTo>
                <a:lnTo>
                  <a:pt x="113" y="642"/>
                </a:lnTo>
                <a:lnTo>
                  <a:pt x="115" y="640"/>
                </a:lnTo>
                <a:lnTo>
                  <a:pt x="115" y="640"/>
                </a:lnTo>
                <a:lnTo>
                  <a:pt x="115" y="639"/>
                </a:lnTo>
                <a:lnTo>
                  <a:pt x="115" y="639"/>
                </a:lnTo>
                <a:lnTo>
                  <a:pt x="116" y="637"/>
                </a:lnTo>
                <a:lnTo>
                  <a:pt x="116" y="637"/>
                </a:lnTo>
                <a:lnTo>
                  <a:pt x="118" y="637"/>
                </a:lnTo>
                <a:lnTo>
                  <a:pt x="118" y="635"/>
                </a:lnTo>
                <a:lnTo>
                  <a:pt x="120" y="634"/>
                </a:lnTo>
                <a:lnTo>
                  <a:pt x="120" y="634"/>
                </a:lnTo>
                <a:lnTo>
                  <a:pt x="121" y="634"/>
                </a:lnTo>
                <a:lnTo>
                  <a:pt x="123" y="632"/>
                </a:lnTo>
                <a:lnTo>
                  <a:pt x="123" y="632"/>
                </a:lnTo>
                <a:lnTo>
                  <a:pt x="123" y="632"/>
                </a:lnTo>
                <a:lnTo>
                  <a:pt x="123" y="630"/>
                </a:lnTo>
                <a:lnTo>
                  <a:pt x="123" y="630"/>
                </a:lnTo>
                <a:lnTo>
                  <a:pt x="123" y="630"/>
                </a:lnTo>
                <a:lnTo>
                  <a:pt x="123" y="629"/>
                </a:lnTo>
                <a:lnTo>
                  <a:pt x="123" y="629"/>
                </a:lnTo>
                <a:lnTo>
                  <a:pt x="123" y="627"/>
                </a:lnTo>
                <a:lnTo>
                  <a:pt x="125" y="625"/>
                </a:lnTo>
                <a:lnTo>
                  <a:pt x="125" y="625"/>
                </a:lnTo>
                <a:lnTo>
                  <a:pt x="126" y="625"/>
                </a:lnTo>
                <a:lnTo>
                  <a:pt x="126" y="624"/>
                </a:lnTo>
                <a:lnTo>
                  <a:pt x="126" y="624"/>
                </a:lnTo>
                <a:lnTo>
                  <a:pt x="126" y="624"/>
                </a:lnTo>
                <a:lnTo>
                  <a:pt x="126" y="622"/>
                </a:lnTo>
                <a:lnTo>
                  <a:pt x="126" y="622"/>
                </a:lnTo>
                <a:lnTo>
                  <a:pt x="130" y="615"/>
                </a:lnTo>
                <a:lnTo>
                  <a:pt x="135" y="608"/>
                </a:lnTo>
                <a:lnTo>
                  <a:pt x="135" y="608"/>
                </a:lnTo>
                <a:lnTo>
                  <a:pt x="135" y="608"/>
                </a:lnTo>
                <a:lnTo>
                  <a:pt x="140" y="608"/>
                </a:lnTo>
                <a:lnTo>
                  <a:pt x="142" y="607"/>
                </a:lnTo>
                <a:lnTo>
                  <a:pt x="143" y="605"/>
                </a:lnTo>
                <a:lnTo>
                  <a:pt x="143" y="603"/>
                </a:lnTo>
                <a:lnTo>
                  <a:pt x="145" y="602"/>
                </a:lnTo>
                <a:lnTo>
                  <a:pt x="143" y="602"/>
                </a:lnTo>
                <a:lnTo>
                  <a:pt x="143" y="600"/>
                </a:lnTo>
                <a:lnTo>
                  <a:pt x="143" y="598"/>
                </a:lnTo>
                <a:lnTo>
                  <a:pt x="143" y="598"/>
                </a:lnTo>
                <a:lnTo>
                  <a:pt x="143" y="598"/>
                </a:lnTo>
                <a:lnTo>
                  <a:pt x="143" y="597"/>
                </a:lnTo>
                <a:lnTo>
                  <a:pt x="143" y="597"/>
                </a:lnTo>
                <a:lnTo>
                  <a:pt x="143" y="597"/>
                </a:lnTo>
                <a:lnTo>
                  <a:pt x="143" y="595"/>
                </a:lnTo>
                <a:lnTo>
                  <a:pt x="147" y="592"/>
                </a:lnTo>
                <a:lnTo>
                  <a:pt x="147" y="592"/>
                </a:lnTo>
                <a:lnTo>
                  <a:pt x="148" y="590"/>
                </a:lnTo>
                <a:lnTo>
                  <a:pt x="148" y="588"/>
                </a:lnTo>
                <a:lnTo>
                  <a:pt x="148" y="588"/>
                </a:lnTo>
                <a:lnTo>
                  <a:pt x="148" y="588"/>
                </a:lnTo>
                <a:lnTo>
                  <a:pt x="147" y="587"/>
                </a:lnTo>
                <a:lnTo>
                  <a:pt x="145" y="587"/>
                </a:lnTo>
                <a:lnTo>
                  <a:pt x="145" y="587"/>
                </a:lnTo>
                <a:lnTo>
                  <a:pt x="145" y="585"/>
                </a:lnTo>
                <a:lnTo>
                  <a:pt x="143" y="583"/>
                </a:lnTo>
                <a:lnTo>
                  <a:pt x="143" y="583"/>
                </a:lnTo>
                <a:lnTo>
                  <a:pt x="143" y="582"/>
                </a:lnTo>
                <a:lnTo>
                  <a:pt x="143" y="582"/>
                </a:lnTo>
                <a:lnTo>
                  <a:pt x="143" y="582"/>
                </a:lnTo>
                <a:lnTo>
                  <a:pt x="143" y="580"/>
                </a:lnTo>
                <a:lnTo>
                  <a:pt x="143" y="575"/>
                </a:lnTo>
                <a:lnTo>
                  <a:pt x="145" y="573"/>
                </a:lnTo>
                <a:lnTo>
                  <a:pt x="145" y="573"/>
                </a:lnTo>
                <a:lnTo>
                  <a:pt x="145" y="573"/>
                </a:lnTo>
                <a:lnTo>
                  <a:pt x="147" y="571"/>
                </a:lnTo>
                <a:lnTo>
                  <a:pt x="147" y="571"/>
                </a:lnTo>
                <a:lnTo>
                  <a:pt x="145" y="570"/>
                </a:lnTo>
                <a:lnTo>
                  <a:pt x="147" y="568"/>
                </a:lnTo>
                <a:lnTo>
                  <a:pt x="147" y="568"/>
                </a:lnTo>
                <a:lnTo>
                  <a:pt x="147" y="568"/>
                </a:lnTo>
                <a:lnTo>
                  <a:pt x="150" y="563"/>
                </a:lnTo>
                <a:lnTo>
                  <a:pt x="152" y="561"/>
                </a:lnTo>
                <a:lnTo>
                  <a:pt x="152" y="560"/>
                </a:lnTo>
                <a:lnTo>
                  <a:pt x="153" y="558"/>
                </a:lnTo>
                <a:lnTo>
                  <a:pt x="152" y="556"/>
                </a:lnTo>
                <a:lnTo>
                  <a:pt x="145" y="556"/>
                </a:lnTo>
                <a:lnTo>
                  <a:pt x="143" y="558"/>
                </a:lnTo>
                <a:lnTo>
                  <a:pt x="142" y="558"/>
                </a:lnTo>
                <a:lnTo>
                  <a:pt x="142" y="558"/>
                </a:lnTo>
                <a:lnTo>
                  <a:pt x="142" y="560"/>
                </a:lnTo>
                <a:lnTo>
                  <a:pt x="142" y="560"/>
                </a:lnTo>
                <a:lnTo>
                  <a:pt x="140" y="560"/>
                </a:lnTo>
                <a:lnTo>
                  <a:pt x="140" y="558"/>
                </a:lnTo>
                <a:lnTo>
                  <a:pt x="140" y="556"/>
                </a:lnTo>
                <a:lnTo>
                  <a:pt x="140" y="556"/>
                </a:lnTo>
                <a:lnTo>
                  <a:pt x="140" y="555"/>
                </a:lnTo>
                <a:lnTo>
                  <a:pt x="138" y="553"/>
                </a:lnTo>
                <a:lnTo>
                  <a:pt x="138" y="553"/>
                </a:lnTo>
                <a:lnTo>
                  <a:pt x="140" y="551"/>
                </a:lnTo>
                <a:lnTo>
                  <a:pt x="140" y="550"/>
                </a:lnTo>
                <a:lnTo>
                  <a:pt x="140" y="548"/>
                </a:lnTo>
                <a:lnTo>
                  <a:pt x="140" y="548"/>
                </a:lnTo>
                <a:lnTo>
                  <a:pt x="138" y="545"/>
                </a:lnTo>
                <a:lnTo>
                  <a:pt x="136" y="543"/>
                </a:lnTo>
                <a:lnTo>
                  <a:pt x="136" y="541"/>
                </a:lnTo>
                <a:lnTo>
                  <a:pt x="135" y="541"/>
                </a:lnTo>
                <a:lnTo>
                  <a:pt x="131" y="543"/>
                </a:lnTo>
                <a:lnTo>
                  <a:pt x="131" y="543"/>
                </a:lnTo>
                <a:lnTo>
                  <a:pt x="130" y="540"/>
                </a:lnTo>
                <a:lnTo>
                  <a:pt x="130" y="540"/>
                </a:lnTo>
                <a:lnTo>
                  <a:pt x="126" y="540"/>
                </a:lnTo>
                <a:lnTo>
                  <a:pt x="126" y="538"/>
                </a:lnTo>
                <a:lnTo>
                  <a:pt x="125" y="538"/>
                </a:lnTo>
                <a:lnTo>
                  <a:pt x="125" y="536"/>
                </a:lnTo>
                <a:lnTo>
                  <a:pt x="125" y="534"/>
                </a:lnTo>
                <a:lnTo>
                  <a:pt x="123" y="534"/>
                </a:lnTo>
                <a:lnTo>
                  <a:pt x="123" y="534"/>
                </a:lnTo>
                <a:lnTo>
                  <a:pt x="125" y="533"/>
                </a:lnTo>
                <a:lnTo>
                  <a:pt x="125" y="533"/>
                </a:lnTo>
                <a:lnTo>
                  <a:pt x="126" y="531"/>
                </a:lnTo>
                <a:lnTo>
                  <a:pt x="126" y="531"/>
                </a:lnTo>
                <a:lnTo>
                  <a:pt x="126" y="533"/>
                </a:lnTo>
                <a:lnTo>
                  <a:pt x="128" y="533"/>
                </a:lnTo>
                <a:lnTo>
                  <a:pt x="130" y="533"/>
                </a:lnTo>
                <a:lnTo>
                  <a:pt x="131" y="533"/>
                </a:lnTo>
                <a:lnTo>
                  <a:pt x="131" y="533"/>
                </a:lnTo>
                <a:lnTo>
                  <a:pt x="131" y="531"/>
                </a:lnTo>
                <a:lnTo>
                  <a:pt x="133" y="529"/>
                </a:lnTo>
                <a:lnTo>
                  <a:pt x="135" y="528"/>
                </a:lnTo>
                <a:lnTo>
                  <a:pt x="135" y="528"/>
                </a:lnTo>
                <a:lnTo>
                  <a:pt x="138" y="523"/>
                </a:lnTo>
                <a:lnTo>
                  <a:pt x="138" y="523"/>
                </a:lnTo>
                <a:lnTo>
                  <a:pt x="138" y="521"/>
                </a:lnTo>
                <a:lnTo>
                  <a:pt x="138" y="519"/>
                </a:lnTo>
                <a:lnTo>
                  <a:pt x="138" y="519"/>
                </a:lnTo>
                <a:lnTo>
                  <a:pt x="138" y="519"/>
                </a:lnTo>
                <a:lnTo>
                  <a:pt x="138" y="519"/>
                </a:lnTo>
                <a:lnTo>
                  <a:pt x="138" y="518"/>
                </a:lnTo>
                <a:lnTo>
                  <a:pt x="138" y="518"/>
                </a:lnTo>
                <a:lnTo>
                  <a:pt x="138" y="516"/>
                </a:lnTo>
                <a:lnTo>
                  <a:pt x="140" y="514"/>
                </a:lnTo>
                <a:lnTo>
                  <a:pt x="140" y="514"/>
                </a:lnTo>
                <a:lnTo>
                  <a:pt x="140" y="513"/>
                </a:lnTo>
                <a:lnTo>
                  <a:pt x="140" y="513"/>
                </a:lnTo>
                <a:lnTo>
                  <a:pt x="140" y="511"/>
                </a:lnTo>
                <a:lnTo>
                  <a:pt x="142" y="508"/>
                </a:lnTo>
                <a:lnTo>
                  <a:pt x="143" y="506"/>
                </a:lnTo>
                <a:lnTo>
                  <a:pt x="143" y="506"/>
                </a:lnTo>
                <a:lnTo>
                  <a:pt x="143" y="504"/>
                </a:lnTo>
                <a:lnTo>
                  <a:pt x="145" y="503"/>
                </a:lnTo>
                <a:lnTo>
                  <a:pt x="147" y="501"/>
                </a:lnTo>
                <a:lnTo>
                  <a:pt x="147" y="499"/>
                </a:lnTo>
                <a:lnTo>
                  <a:pt x="148" y="499"/>
                </a:lnTo>
                <a:lnTo>
                  <a:pt x="148" y="497"/>
                </a:lnTo>
                <a:lnTo>
                  <a:pt x="150" y="497"/>
                </a:lnTo>
                <a:lnTo>
                  <a:pt x="152" y="496"/>
                </a:lnTo>
                <a:lnTo>
                  <a:pt x="155" y="492"/>
                </a:lnTo>
                <a:lnTo>
                  <a:pt x="155" y="492"/>
                </a:lnTo>
                <a:lnTo>
                  <a:pt x="168" y="486"/>
                </a:lnTo>
                <a:lnTo>
                  <a:pt x="168" y="486"/>
                </a:lnTo>
                <a:lnTo>
                  <a:pt x="168" y="486"/>
                </a:lnTo>
                <a:lnTo>
                  <a:pt x="168" y="484"/>
                </a:lnTo>
                <a:lnTo>
                  <a:pt x="168" y="484"/>
                </a:lnTo>
                <a:lnTo>
                  <a:pt x="168" y="482"/>
                </a:lnTo>
                <a:lnTo>
                  <a:pt x="168" y="482"/>
                </a:lnTo>
                <a:lnTo>
                  <a:pt x="168" y="481"/>
                </a:lnTo>
                <a:lnTo>
                  <a:pt x="168" y="481"/>
                </a:lnTo>
                <a:lnTo>
                  <a:pt x="168" y="481"/>
                </a:lnTo>
                <a:lnTo>
                  <a:pt x="168" y="481"/>
                </a:lnTo>
                <a:lnTo>
                  <a:pt x="167" y="479"/>
                </a:lnTo>
                <a:lnTo>
                  <a:pt x="167" y="479"/>
                </a:lnTo>
                <a:lnTo>
                  <a:pt x="168" y="479"/>
                </a:lnTo>
                <a:lnTo>
                  <a:pt x="168" y="477"/>
                </a:lnTo>
                <a:lnTo>
                  <a:pt x="168" y="476"/>
                </a:lnTo>
                <a:lnTo>
                  <a:pt x="170" y="474"/>
                </a:lnTo>
                <a:lnTo>
                  <a:pt x="170" y="474"/>
                </a:lnTo>
                <a:lnTo>
                  <a:pt x="170" y="472"/>
                </a:lnTo>
                <a:lnTo>
                  <a:pt x="170" y="472"/>
                </a:lnTo>
                <a:lnTo>
                  <a:pt x="170" y="471"/>
                </a:lnTo>
                <a:lnTo>
                  <a:pt x="172" y="467"/>
                </a:lnTo>
                <a:lnTo>
                  <a:pt x="172" y="467"/>
                </a:lnTo>
                <a:lnTo>
                  <a:pt x="172" y="466"/>
                </a:lnTo>
                <a:lnTo>
                  <a:pt x="172" y="466"/>
                </a:lnTo>
                <a:lnTo>
                  <a:pt x="172" y="464"/>
                </a:lnTo>
                <a:lnTo>
                  <a:pt x="172" y="464"/>
                </a:lnTo>
                <a:lnTo>
                  <a:pt x="172" y="464"/>
                </a:lnTo>
                <a:lnTo>
                  <a:pt x="172" y="462"/>
                </a:lnTo>
                <a:lnTo>
                  <a:pt x="172" y="462"/>
                </a:lnTo>
                <a:lnTo>
                  <a:pt x="172" y="460"/>
                </a:lnTo>
                <a:lnTo>
                  <a:pt x="172" y="460"/>
                </a:lnTo>
                <a:lnTo>
                  <a:pt x="170" y="459"/>
                </a:lnTo>
                <a:lnTo>
                  <a:pt x="168" y="457"/>
                </a:lnTo>
                <a:lnTo>
                  <a:pt x="168" y="457"/>
                </a:lnTo>
                <a:lnTo>
                  <a:pt x="168" y="457"/>
                </a:lnTo>
                <a:lnTo>
                  <a:pt x="168" y="455"/>
                </a:lnTo>
                <a:lnTo>
                  <a:pt x="168" y="455"/>
                </a:lnTo>
                <a:lnTo>
                  <a:pt x="168" y="455"/>
                </a:lnTo>
                <a:lnTo>
                  <a:pt x="168" y="455"/>
                </a:lnTo>
                <a:lnTo>
                  <a:pt x="168" y="454"/>
                </a:lnTo>
                <a:lnTo>
                  <a:pt x="168" y="452"/>
                </a:lnTo>
                <a:lnTo>
                  <a:pt x="168" y="452"/>
                </a:lnTo>
                <a:lnTo>
                  <a:pt x="168" y="449"/>
                </a:lnTo>
                <a:lnTo>
                  <a:pt x="168" y="449"/>
                </a:lnTo>
                <a:lnTo>
                  <a:pt x="168" y="449"/>
                </a:lnTo>
                <a:lnTo>
                  <a:pt x="168" y="447"/>
                </a:lnTo>
                <a:lnTo>
                  <a:pt x="165" y="444"/>
                </a:lnTo>
                <a:lnTo>
                  <a:pt x="165" y="444"/>
                </a:lnTo>
                <a:lnTo>
                  <a:pt x="165" y="444"/>
                </a:lnTo>
                <a:lnTo>
                  <a:pt x="165" y="442"/>
                </a:lnTo>
                <a:lnTo>
                  <a:pt x="165" y="440"/>
                </a:lnTo>
                <a:lnTo>
                  <a:pt x="165" y="440"/>
                </a:lnTo>
                <a:lnTo>
                  <a:pt x="165" y="439"/>
                </a:lnTo>
                <a:lnTo>
                  <a:pt x="165" y="437"/>
                </a:lnTo>
                <a:lnTo>
                  <a:pt x="165" y="437"/>
                </a:lnTo>
                <a:lnTo>
                  <a:pt x="167" y="432"/>
                </a:lnTo>
                <a:lnTo>
                  <a:pt x="168" y="430"/>
                </a:lnTo>
                <a:lnTo>
                  <a:pt x="168" y="430"/>
                </a:lnTo>
                <a:lnTo>
                  <a:pt x="168" y="429"/>
                </a:lnTo>
                <a:lnTo>
                  <a:pt x="168" y="429"/>
                </a:lnTo>
                <a:lnTo>
                  <a:pt x="167" y="429"/>
                </a:lnTo>
                <a:lnTo>
                  <a:pt x="165" y="425"/>
                </a:lnTo>
                <a:lnTo>
                  <a:pt x="163" y="425"/>
                </a:lnTo>
                <a:lnTo>
                  <a:pt x="163" y="424"/>
                </a:lnTo>
                <a:lnTo>
                  <a:pt x="163" y="424"/>
                </a:lnTo>
                <a:lnTo>
                  <a:pt x="163" y="424"/>
                </a:lnTo>
                <a:lnTo>
                  <a:pt x="163" y="422"/>
                </a:lnTo>
                <a:lnTo>
                  <a:pt x="165" y="415"/>
                </a:lnTo>
                <a:lnTo>
                  <a:pt x="167" y="413"/>
                </a:lnTo>
                <a:lnTo>
                  <a:pt x="167" y="412"/>
                </a:lnTo>
                <a:lnTo>
                  <a:pt x="167" y="412"/>
                </a:lnTo>
                <a:lnTo>
                  <a:pt x="167" y="410"/>
                </a:lnTo>
                <a:lnTo>
                  <a:pt x="165" y="410"/>
                </a:lnTo>
                <a:lnTo>
                  <a:pt x="165" y="410"/>
                </a:lnTo>
                <a:lnTo>
                  <a:pt x="165" y="410"/>
                </a:lnTo>
                <a:lnTo>
                  <a:pt x="165" y="408"/>
                </a:lnTo>
                <a:lnTo>
                  <a:pt x="155" y="403"/>
                </a:lnTo>
                <a:lnTo>
                  <a:pt x="153" y="403"/>
                </a:lnTo>
                <a:lnTo>
                  <a:pt x="152" y="403"/>
                </a:lnTo>
                <a:lnTo>
                  <a:pt x="150" y="403"/>
                </a:lnTo>
                <a:lnTo>
                  <a:pt x="148" y="405"/>
                </a:lnTo>
                <a:lnTo>
                  <a:pt x="147" y="407"/>
                </a:lnTo>
                <a:lnTo>
                  <a:pt x="147" y="407"/>
                </a:lnTo>
                <a:lnTo>
                  <a:pt x="143" y="408"/>
                </a:lnTo>
                <a:lnTo>
                  <a:pt x="135" y="412"/>
                </a:lnTo>
                <a:lnTo>
                  <a:pt x="135" y="412"/>
                </a:lnTo>
                <a:lnTo>
                  <a:pt x="133" y="410"/>
                </a:lnTo>
                <a:lnTo>
                  <a:pt x="133" y="410"/>
                </a:lnTo>
                <a:lnTo>
                  <a:pt x="133" y="410"/>
                </a:lnTo>
                <a:lnTo>
                  <a:pt x="133" y="410"/>
                </a:lnTo>
                <a:lnTo>
                  <a:pt x="133" y="410"/>
                </a:lnTo>
                <a:lnTo>
                  <a:pt x="131" y="408"/>
                </a:lnTo>
                <a:lnTo>
                  <a:pt x="131" y="407"/>
                </a:lnTo>
                <a:lnTo>
                  <a:pt x="131" y="405"/>
                </a:lnTo>
                <a:lnTo>
                  <a:pt x="131" y="405"/>
                </a:lnTo>
                <a:lnTo>
                  <a:pt x="131" y="405"/>
                </a:lnTo>
                <a:lnTo>
                  <a:pt x="128" y="405"/>
                </a:lnTo>
                <a:lnTo>
                  <a:pt x="126" y="405"/>
                </a:lnTo>
                <a:lnTo>
                  <a:pt x="126" y="403"/>
                </a:lnTo>
                <a:lnTo>
                  <a:pt x="125" y="403"/>
                </a:lnTo>
                <a:lnTo>
                  <a:pt x="125" y="403"/>
                </a:lnTo>
                <a:lnTo>
                  <a:pt x="125" y="402"/>
                </a:lnTo>
                <a:lnTo>
                  <a:pt x="123" y="402"/>
                </a:lnTo>
                <a:lnTo>
                  <a:pt x="123" y="400"/>
                </a:lnTo>
                <a:lnTo>
                  <a:pt x="125" y="400"/>
                </a:lnTo>
                <a:lnTo>
                  <a:pt x="125" y="400"/>
                </a:lnTo>
                <a:lnTo>
                  <a:pt x="125" y="398"/>
                </a:lnTo>
                <a:lnTo>
                  <a:pt x="125" y="398"/>
                </a:lnTo>
                <a:lnTo>
                  <a:pt x="126" y="397"/>
                </a:lnTo>
                <a:lnTo>
                  <a:pt x="126" y="395"/>
                </a:lnTo>
                <a:lnTo>
                  <a:pt x="126" y="395"/>
                </a:lnTo>
                <a:lnTo>
                  <a:pt x="126" y="393"/>
                </a:lnTo>
                <a:lnTo>
                  <a:pt x="126" y="393"/>
                </a:lnTo>
                <a:lnTo>
                  <a:pt x="125" y="393"/>
                </a:lnTo>
                <a:lnTo>
                  <a:pt x="125" y="392"/>
                </a:lnTo>
                <a:lnTo>
                  <a:pt x="125" y="392"/>
                </a:lnTo>
                <a:lnTo>
                  <a:pt x="120" y="392"/>
                </a:lnTo>
                <a:lnTo>
                  <a:pt x="103" y="395"/>
                </a:lnTo>
                <a:lnTo>
                  <a:pt x="96" y="393"/>
                </a:lnTo>
                <a:lnTo>
                  <a:pt x="96" y="393"/>
                </a:lnTo>
                <a:lnTo>
                  <a:pt x="94" y="393"/>
                </a:lnTo>
                <a:lnTo>
                  <a:pt x="94" y="393"/>
                </a:lnTo>
                <a:lnTo>
                  <a:pt x="94" y="392"/>
                </a:lnTo>
                <a:lnTo>
                  <a:pt x="94" y="390"/>
                </a:lnTo>
                <a:lnTo>
                  <a:pt x="94" y="390"/>
                </a:lnTo>
                <a:lnTo>
                  <a:pt x="94" y="390"/>
                </a:lnTo>
                <a:lnTo>
                  <a:pt x="94" y="388"/>
                </a:lnTo>
                <a:lnTo>
                  <a:pt x="96" y="388"/>
                </a:lnTo>
                <a:lnTo>
                  <a:pt x="96" y="388"/>
                </a:lnTo>
                <a:lnTo>
                  <a:pt x="96" y="387"/>
                </a:lnTo>
                <a:lnTo>
                  <a:pt x="100" y="385"/>
                </a:lnTo>
                <a:lnTo>
                  <a:pt x="100" y="385"/>
                </a:lnTo>
                <a:lnTo>
                  <a:pt x="100" y="383"/>
                </a:lnTo>
                <a:lnTo>
                  <a:pt x="100" y="381"/>
                </a:lnTo>
                <a:lnTo>
                  <a:pt x="100" y="381"/>
                </a:lnTo>
                <a:lnTo>
                  <a:pt x="100" y="380"/>
                </a:lnTo>
                <a:lnTo>
                  <a:pt x="100" y="380"/>
                </a:lnTo>
                <a:lnTo>
                  <a:pt x="100" y="380"/>
                </a:lnTo>
                <a:lnTo>
                  <a:pt x="100" y="380"/>
                </a:lnTo>
                <a:lnTo>
                  <a:pt x="100" y="378"/>
                </a:lnTo>
                <a:lnTo>
                  <a:pt x="98" y="378"/>
                </a:lnTo>
                <a:lnTo>
                  <a:pt x="98" y="376"/>
                </a:lnTo>
                <a:lnTo>
                  <a:pt x="98" y="375"/>
                </a:lnTo>
                <a:lnTo>
                  <a:pt x="96" y="375"/>
                </a:lnTo>
                <a:lnTo>
                  <a:pt x="96" y="373"/>
                </a:lnTo>
                <a:lnTo>
                  <a:pt x="96" y="373"/>
                </a:lnTo>
                <a:lnTo>
                  <a:pt x="98" y="371"/>
                </a:lnTo>
                <a:lnTo>
                  <a:pt x="98" y="370"/>
                </a:lnTo>
                <a:lnTo>
                  <a:pt x="100" y="366"/>
                </a:lnTo>
                <a:lnTo>
                  <a:pt x="101" y="365"/>
                </a:lnTo>
                <a:lnTo>
                  <a:pt x="101" y="363"/>
                </a:lnTo>
                <a:lnTo>
                  <a:pt x="101" y="363"/>
                </a:lnTo>
                <a:lnTo>
                  <a:pt x="103" y="361"/>
                </a:lnTo>
                <a:lnTo>
                  <a:pt x="103" y="361"/>
                </a:lnTo>
                <a:lnTo>
                  <a:pt x="106" y="361"/>
                </a:lnTo>
                <a:lnTo>
                  <a:pt x="106" y="361"/>
                </a:lnTo>
                <a:lnTo>
                  <a:pt x="106" y="361"/>
                </a:lnTo>
                <a:lnTo>
                  <a:pt x="108" y="360"/>
                </a:lnTo>
                <a:lnTo>
                  <a:pt x="108" y="356"/>
                </a:lnTo>
                <a:lnTo>
                  <a:pt x="110" y="356"/>
                </a:lnTo>
                <a:lnTo>
                  <a:pt x="110" y="356"/>
                </a:lnTo>
                <a:lnTo>
                  <a:pt x="110" y="355"/>
                </a:lnTo>
                <a:lnTo>
                  <a:pt x="110" y="353"/>
                </a:lnTo>
                <a:lnTo>
                  <a:pt x="110" y="351"/>
                </a:lnTo>
                <a:lnTo>
                  <a:pt x="110" y="351"/>
                </a:lnTo>
                <a:lnTo>
                  <a:pt x="111" y="350"/>
                </a:lnTo>
                <a:lnTo>
                  <a:pt x="110" y="350"/>
                </a:lnTo>
                <a:lnTo>
                  <a:pt x="110" y="348"/>
                </a:lnTo>
                <a:lnTo>
                  <a:pt x="110" y="348"/>
                </a:lnTo>
                <a:lnTo>
                  <a:pt x="110" y="346"/>
                </a:lnTo>
                <a:lnTo>
                  <a:pt x="110" y="344"/>
                </a:lnTo>
                <a:lnTo>
                  <a:pt x="108" y="344"/>
                </a:lnTo>
                <a:lnTo>
                  <a:pt x="108" y="343"/>
                </a:lnTo>
                <a:lnTo>
                  <a:pt x="108" y="343"/>
                </a:lnTo>
                <a:lnTo>
                  <a:pt x="108" y="343"/>
                </a:lnTo>
                <a:lnTo>
                  <a:pt x="108" y="341"/>
                </a:lnTo>
                <a:lnTo>
                  <a:pt x="108" y="339"/>
                </a:lnTo>
                <a:lnTo>
                  <a:pt x="108" y="339"/>
                </a:lnTo>
                <a:lnTo>
                  <a:pt x="110" y="338"/>
                </a:lnTo>
                <a:lnTo>
                  <a:pt x="110" y="338"/>
                </a:lnTo>
                <a:lnTo>
                  <a:pt x="110" y="336"/>
                </a:lnTo>
                <a:lnTo>
                  <a:pt x="110" y="336"/>
                </a:lnTo>
                <a:lnTo>
                  <a:pt x="108" y="333"/>
                </a:lnTo>
                <a:lnTo>
                  <a:pt x="108" y="329"/>
                </a:lnTo>
                <a:lnTo>
                  <a:pt x="108" y="329"/>
                </a:lnTo>
                <a:lnTo>
                  <a:pt x="106" y="328"/>
                </a:lnTo>
                <a:lnTo>
                  <a:pt x="106" y="326"/>
                </a:lnTo>
                <a:lnTo>
                  <a:pt x="106" y="324"/>
                </a:lnTo>
                <a:lnTo>
                  <a:pt x="105" y="324"/>
                </a:lnTo>
                <a:lnTo>
                  <a:pt x="105" y="323"/>
                </a:lnTo>
                <a:lnTo>
                  <a:pt x="94" y="319"/>
                </a:lnTo>
                <a:lnTo>
                  <a:pt x="94" y="318"/>
                </a:lnTo>
                <a:lnTo>
                  <a:pt x="94" y="318"/>
                </a:lnTo>
                <a:lnTo>
                  <a:pt x="94" y="318"/>
                </a:lnTo>
                <a:lnTo>
                  <a:pt x="94" y="318"/>
                </a:lnTo>
                <a:lnTo>
                  <a:pt x="98" y="318"/>
                </a:lnTo>
                <a:lnTo>
                  <a:pt x="98" y="316"/>
                </a:lnTo>
                <a:lnTo>
                  <a:pt x="100" y="316"/>
                </a:lnTo>
                <a:lnTo>
                  <a:pt x="100" y="316"/>
                </a:lnTo>
                <a:lnTo>
                  <a:pt x="100" y="314"/>
                </a:lnTo>
                <a:lnTo>
                  <a:pt x="100" y="313"/>
                </a:lnTo>
                <a:lnTo>
                  <a:pt x="100" y="313"/>
                </a:lnTo>
                <a:lnTo>
                  <a:pt x="100" y="311"/>
                </a:lnTo>
                <a:lnTo>
                  <a:pt x="100" y="309"/>
                </a:lnTo>
                <a:lnTo>
                  <a:pt x="100" y="309"/>
                </a:lnTo>
                <a:lnTo>
                  <a:pt x="100" y="307"/>
                </a:lnTo>
                <a:lnTo>
                  <a:pt x="100" y="307"/>
                </a:lnTo>
                <a:lnTo>
                  <a:pt x="96" y="307"/>
                </a:lnTo>
                <a:lnTo>
                  <a:pt x="94" y="307"/>
                </a:lnTo>
                <a:lnTo>
                  <a:pt x="93" y="306"/>
                </a:lnTo>
                <a:lnTo>
                  <a:pt x="93" y="306"/>
                </a:lnTo>
                <a:lnTo>
                  <a:pt x="93" y="306"/>
                </a:lnTo>
                <a:lnTo>
                  <a:pt x="91" y="304"/>
                </a:lnTo>
                <a:lnTo>
                  <a:pt x="89" y="301"/>
                </a:lnTo>
                <a:lnTo>
                  <a:pt x="89" y="299"/>
                </a:lnTo>
                <a:lnTo>
                  <a:pt x="88" y="297"/>
                </a:lnTo>
                <a:lnTo>
                  <a:pt x="88" y="297"/>
                </a:lnTo>
                <a:lnTo>
                  <a:pt x="88" y="296"/>
                </a:lnTo>
                <a:lnTo>
                  <a:pt x="88" y="296"/>
                </a:lnTo>
                <a:lnTo>
                  <a:pt x="84" y="296"/>
                </a:lnTo>
                <a:lnTo>
                  <a:pt x="74" y="294"/>
                </a:lnTo>
                <a:lnTo>
                  <a:pt x="71" y="296"/>
                </a:lnTo>
                <a:lnTo>
                  <a:pt x="68" y="297"/>
                </a:lnTo>
                <a:lnTo>
                  <a:pt x="68" y="297"/>
                </a:lnTo>
                <a:lnTo>
                  <a:pt x="68" y="297"/>
                </a:lnTo>
                <a:lnTo>
                  <a:pt x="64" y="292"/>
                </a:lnTo>
                <a:lnTo>
                  <a:pt x="64" y="291"/>
                </a:lnTo>
                <a:lnTo>
                  <a:pt x="64" y="291"/>
                </a:lnTo>
                <a:lnTo>
                  <a:pt x="64" y="291"/>
                </a:lnTo>
                <a:lnTo>
                  <a:pt x="66" y="289"/>
                </a:lnTo>
                <a:lnTo>
                  <a:pt x="66" y="289"/>
                </a:lnTo>
                <a:lnTo>
                  <a:pt x="66" y="289"/>
                </a:lnTo>
                <a:lnTo>
                  <a:pt x="66" y="287"/>
                </a:lnTo>
                <a:lnTo>
                  <a:pt x="66" y="286"/>
                </a:lnTo>
                <a:lnTo>
                  <a:pt x="66" y="286"/>
                </a:lnTo>
                <a:lnTo>
                  <a:pt x="66" y="284"/>
                </a:lnTo>
                <a:lnTo>
                  <a:pt x="66" y="284"/>
                </a:lnTo>
                <a:lnTo>
                  <a:pt x="66" y="282"/>
                </a:lnTo>
                <a:lnTo>
                  <a:pt x="59" y="274"/>
                </a:lnTo>
                <a:lnTo>
                  <a:pt x="59" y="272"/>
                </a:lnTo>
                <a:lnTo>
                  <a:pt x="57" y="270"/>
                </a:lnTo>
                <a:lnTo>
                  <a:pt x="56" y="265"/>
                </a:lnTo>
                <a:lnTo>
                  <a:pt x="56" y="265"/>
                </a:lnTo>
                <a:lnTo>
                  <a:pt x="56" y="264"/>
                </a:lnTo>
                <a:lnTo>
                  <a:pt x="56" y="264"/>
                </a:lnTo>
                <a:lnTo>
                  <a:pt x="59" y="260"/>
                </a:lnTo>
                <a:lnTo>
                  <a:pt x="59" y="260"/>
                </a:lnTo>
                <a:lnTo>
                  <a:pt x="59" y="260"/>
                </a:lnTo>
                <a:lnTo>
                  <a:pt x="59" y="259"/>
                </a:lnTo>
                <a:lnTo>
                  <a:pt x="59" y="259"/>
                </a:lnTo>
                <a:lnTo>
                  <a:pt x="59" y="257"/>
                </a:lnTo>
                <a:lnTo>
                  <a:pt x="61" y="257"/>
                </a:lnTo>
                <a:lnTo>
                  <a:pt x="61" y="257"/>
                </a:lnTo>
                <a:lnTo>
                  <a:pt x="64" y="255"/>
                </a:lnTo>
                <a:lnTo>
                  <a:pt x="66" y="254"/>
                </a:lnTo>
                <a:lnTo>
                  <a:pt x="68" y="254"/>
                </a:lnTo>
                <a:lnTo>
                  <a:pt x="68" y="254"/>
                </a:lnTo>
                <a:lnTo>
                  <a:pt x="68" y="252"/>
                </a:lnTo>
                <a:lnTo>
                  <a:pt x="68" y="252"/>
                </a:lnTo>
                <a:lnTo>
                  <a:pt x="68" y="250"/>
                </a:lnTo>
                <a:lnTo>
                  <a:pt x="63" y="244"/>
                </a:lnTo>
                <a:lnTo>
                  <a:pt x="63" y="244"/>
                </a:lnTo>
                <a:lnTo>
                  <a:pt x="63" y="240"/>
                </a:lnTo>
                <a:lnTo>
                  <a:pt x="61" y="235"/>
                </a:lnTo>
                <a:lnTo>
                  <a:pt x="61" y="235"/>
                </a:lnTo>
                <a:lnTo>
                  <a:pt x="57" y="232"/>
                </a:lnTo>
                <a:lnTo>
                  <a:pt x="57" y="230"/>
                </a:lnTo>
                <a:lnTo>
                  <a:pt x="57" y="228"/>
                </a:lnTo>
                <a:lnTo>
                  <a:pt x="56" y="228"/>
                </a:lnTo>
                <a:lnTo>
                  <a:pt x="51" y="227"/>
                </a:lnTo>
                <a:lnTo>
                  <a:pt x="51" y="225"/>
                </a:lnTo>
                <a:lnTo>
                  <a:pt x="51" y="225"/>
                </a:lnTo>
                <a:lnTo>
                  <a:pt x="51" y="223"/>
                </a:lnTo>
                <a:lnTo>
                  <a:pt x="49" y="222"/>
                </a:lnTo>
                <a:lnTo>
                  <a:pt x="49" y="222"/>
                </a:lnTo>
                <a:lnTo>
                  <a:pt x="49" y="218"/>
                </a:lnTo>
                <a:lnTo>
                  <a:pt x="49" y="217"/>
                </a:lnTo>
                <a:lnTo>
                  <a:pt x="49" y="215"/>
                </a:lnTo>
                <a:lnTo>
                  <a:pt x="49" y="212"/>
                </a:lnTo>
                <a:lnTo>
                  <a:pt x="49" y="212"/>
                </a:lnTo>
                <a:lnTo>
                  <a:pt x="49" y="210"/>
                </a:lnTo>
                <a:lnTo>
                  <a:pt x="49" y="210"/>
                </a:lnTo>
                <a:lnTo>
                  <a:pt x="49" y="208"/>
                </a:lnTo>
                <a:lnTo>
                  <a:pt x="49" y="208"/>
                </a:lnTo>
                <a:lnTo>
                  <a:pt x="49" y="208"/>
                </a:lnTo>
                <a:lnTo>
                  <a:pt x="51" y="205"/>
                </a:lnTo>
                <a:lnTo>
                  <a:pt x="51" y="205"/>
                </a:lnTo>
                <a:lnTo>
                  <a:pt x="51" y="203"/>
                </a:lnTo>
                <a:lnTo>
                  <a:pt x="51" y="203"/>
                </a:lnTo>
                <a:lnTo>
                  <a:pt x="54" y="203"/>
                </a:lnTo>
                <a:lnTo>
                  <a:pt x="56" y="202"/>
                </a:lnTo>
                <a:lnTo>
                  <a:pt x="56" y="202"/>
                </a:lnTo>
                <a:lnTo>
                  <a:pt x="56" y="202"/>
                </a:lnTo>
                <a:lnTo>
                  <a:pt x="59" y="200"/>
                </a:lnTo>
                <a:lnTo>
                  <a:pt x="59" y="200"/>
                </a:lnTo>
                <a:lnTo>
                  <a:pt x="59" y="198"/>
                </a:lnTo>
                <a:lnTo>
                  <a:pt x="59" y="198"/>
                </a:lnTo>
                <a:lnTo>
                  <a:pt x="59" y="197"/>
                </a:lnTo>
                <a:lnTo>
                  <a:pt x="59" y="197"/>
                </a:lnTo>
                <a:lnTo>
                  <a:pt x="59" y="195"/>
                </a:lnTo>
                <a:lnTo>
                  <a:pt x="59" y="193"/>
                </a:lnTo>
                <a:lnTo>
                  <a:pt x="57" y="193"/>
                </a:lnTo>
                <a:lnTo>
                  <a:pt x="56" y="190"/>
                </a:lnTo>
                <a:lnTo>
                  <a:pt x="56" y="190"/>
                </a:lnTo>
                <a:lnTo>
                  <a:pt x="56" y="188"/>
                </a:lnTo>
                <a:lnTo>
                  <a:pt x="56" y="188"/>
                </a:lnTo>
                <a:lnTo>
                  <a:pt x="56" y="188"/>
                </a:lnTo>
                <a:lnTo>
                  <a:pt x="56" y="185"/>
                </a:lnTo>
                <a:lnTo>
                  <a:pt x="56" y="183"/>
                </a:lnTo>
                <a:lnTo>
                  <a:pt x="56" y="181"/>
                </a:lnTo>
                <a:lnTo>
                  <a:pt x="54" y="181"/>
                </a:lnTo>
                <a:lnTo>
                  <a:pt x="54" y="180"/>
                </a:lnTo>
                <a:lnTo>
                  <a:pt x="52" y="178"/>
                </a:lnTo>
                <a:lnTo>
                  <a:pt x="52" y="178"/>
                </a:lnTo>
                <a:lnTo>
                  <a:pt x="51" y="178"/>
                </a:lnTo>
                <a:lnTo>
                  <a:pt x="51" y="178"/>
                </a:lnTo>
                <a:lnTo>
                  <a:pt x="51" y="178"/>
                </a:lnTo>
                <a:lnTo>
                  <a:pt x="49" y="178"/>
                </a:lnTo>
                <a:lnTo>
                  <a:pt x="49" y="176"/>
                </a:lnTo>
                <a:lnTo>
                  <a:pt x="49" y="176"/>
                </a:lnTo>
                <a:lnTo>
                  <a:pt x="49" y="176"/>
                </a:lnTo>
                <a:lnTo>
                  <a:pt x="51" y="175"/>
                </a:lnTo>
                <a:lnTo>
                  <a:pt x="51" y="175"/>
                </a:lnTo>
                <a:lnTo>
                  <a:pt x="51" y="173"/>
                </a:lnTo>
                <a:lnTo>
                  <a:pt x="51" y="173"/>
                </a:lnTo>
                <a:lnTo>
                  <a:pt x="39" y="163"/>
                </a:lnTo>
                <a:lnTo>
                  <a:pt x="12" y="131"/>
                </a:lnTo>
                <a:lnTo>
                  <a:pt x="12" y="131"/>
                </a:lnTo>
                <a:lnTo>
                  <a:pt x="12" y="131"/>
                </a:lnTo>
                <a:lnTo>
                  <a:pt x="12" y="129"/>
                </a:lnTo>
                <a:lnTo>
                  <a:pt x="15" y="129"/>
                </a:lnTo>
                <a:lnTo>
                  <a:pt x="15" y="129"/>
                </a:lnTo>
                <a:lnTo>
                  <a:pt x="15" y="129"/>
                </a:lnTo>
                <a:lnTo>
                  <a:pt x="15" y="128"/>
                </a:lnTo>
                <a:lnTo>
                  <a:pt x="15" y="126"/>
                </a:lnTo>
                <a:lnTo>
                  <a:pt x="15" y="126"/>
                </a:lnTo>
                <a:lnTo>
                  <a:pt x="15" y="126"/>
                </a:lnTo>
                <a:lnTo>
                  <a:pt x="17" y="128"/>
                </a:lnTo>
                <a:lnTo>
                  <a:pt x="17" y="128"/>
                </a:lnTo>
                <a:lnTo>
                  <a:pt x="19" y="128"/>
                </a:lnTo>
                <a:lnTo>
                  <a:pt x="19" y="128"/>
                </a:lnTo>
                <a:lnTo>
                  <a:pt x="19" y="126"/>
                </a:lnTo>
                <a:lnTo>
                  <a:pt x="19" y="126"/>
                </a:lnTo>
                <a:lnTo>
                  <a:pt x="17" y="124"/>
                </a:lnTo>
                <a:lnTo>
                  <a:pt x="17" y="124"/>
                </a:lnTo>
                <a:lnTo>
                  <a:pt x="17" y="124"/>
                </a:lnTo>
                <a:lnTo>
                  <a:pt x="19" y="124"/>
                </a:lnTo>
                <a:lnTo>
                  <a:pt x="19" y="124"/>
                </a:lnTo>
                <a:lnTo>
                  <a:pt x="19" y="124"/>
                </a:lnTo>
                <a:lnTo>
                  <a:pt x="22" y="123"/>
                </a:lnTo>
                <a:lnTo>
                  <a:pt x="22" y="123"/>
                </a:lnTo>
                <a:lnTo>
                  <a:pt x="22" y="121"/>
                </a:lnTo>
                <a:lnTo>
                  <a:pt x="22" y="121"/>
                </a:lnTo>
                <a:lnTo>
                  <a:pt x="21" y="121"/>
                </a:lnTo>
                <a:lnTo>
                  <a:pt x="21" y="119"/>
                </a:lnTo>
                <a:lnTo>
                  <a:pt x="21" y="119"/>
                </a:lnTo>
                <a:lnTo>
                  <a:pt x="21" y="119"/>
                </a:lnTo>
                <a:lnTo>
                  <a:pt x="21" y="119"/>
                </a:lnTo>
                <a:lnTo>
                  <a:pt x="22" y="119"/>
                </a:lnTo>
                <a:lnTo>
                  <a:pt x="22" y="119"/>
                </a:lnTo>
                <a:lnTo>
                  <a:pt x="22" y="117"/>
                </a:lnTo>
                <a:lnTo>
                  <a:pt x="21" y="116"/>
                </a:lnTo>
                <a:lnTo>
                  <a:pt x="19" y="112"/>
                </a:lnTo>
                <a:lnTo>
                  <a:pt x="19" y="112"/>
                </a:lnTo>
                <a:lnTo>
                  <a:pt x="19" y="111"/>
                </a:lnTo>
                <a:lnTo>
                  <a:pt x="19" y="111"/>
                </a:lnTo>
                <a:lnTo>
                  <a:pt x="19" y="111"/>
                </a:lnTo>
                <a:lnTo>
                  <a:pt x="21" y="109"/>
                </a:lnTo>
                <a:lnTo>
                  <a:pt x="21" y="107"/>
                </a:lnTo>
                <a:lnTo>
                  <a:pt x="21" y="107"/>
                </a:lnTo>
                <a:lnTo>
                  <a:pt x="22" y="106"/>
                </a:lnTo>
                <a:lnTo>
                  <a:pt x="22" y="106"/>
                </a:lnTo>
                <a:lnTo>
                  <a:pt x="24" y="106"/>
                </a:lnTo>
                <a:lnTo>
                  <a:pt x="24" y="106"/>
                </a:lnTo>
                <a:lnTo>
                  <a:pt x="24" y="104"/>
                </a:lnTo>
                <a:lnTo>
                  <a:pt x="24" y="104"/>
                </a:lnTo>
                <a:lnTo>
                  <a:pt x="24" y="104"/>
                </a:lnTo>
                <a:lnTo>
                  <a:pt x="24" y="102"/>
                </a:lnTo>
                <a:lnTo>
                  <a:pt x="24" y="102"/>
                </a:lnTo>
                <a:lnTo>
                  <a:pt x="24" y="102"/>
                </a:lnTo>
                <a:lnTo>
                  <a:pt x="26" y="101"/>
                </a:lnTo>
                <a:lnTo>
                  <a:pt x="26" y="101"/>
                </a:lnTo>
                <a:lnTo>
                  <a:pt x="26" y="99"/>
                </a:lnTo>
                <a:lnTo>
                  <a:pt x="26" y="99"/>
                </a:lnTo>
                <a:lnTo>
                  <a:pt x="26" y="99"/>
                </a:lnTo>
                <a:lnTo>
                  <a:pt x="24" y="99"/>
                </a:lnTo>
                <a:lnTo>
                  <a:pt x="24" y="99"/>
                </a:lnTo>
                <a:lnTo>
                  <a:pt x="24" y="99"/>
                </a:lnTo>
                <a:lnTo>
                  <a:pt x="24" y="97"/>
                </a:lnTo>
                <a:lnTo>
                  <a:pt x="24" y="96"/>
                </a:lnTo>
                <a:lnTo>
                  <a:pt x="24" y="96"/>
                </a:lnTo>
                <a:lnTo>
                  <a:pt x="24" y="96"/>
                </a:lnTo>
                <a:lnTo>
                  <a:pt x="24" y="96"/>
                </a:lnTo>
                <a:lnTo>
                  <a:pt x="21" y="97"/>
                </a:lnTo>
                <a:lnTo>
                  <a:pt x="21" y="97"/>
                </a:lnTo>
                <a:lnTo>
                  <a:pt x="21" y="97"/>
                </a:lnTo>
                <a:lnTo>
                  <a:pt x="21" y="96"/>
                </a:lnTo>
                <a:lnTo>
                  <a:pt x="17" y="94"/>
                </a:lnTo>
                <a:lnTo>
                  <a:pt x="17" y="92"/>
                </a:lnTo>
                <a:lnTo>
                  <a:pt x="17" y="92"/>
                </a:lnTo>
                <a:lnTo>
                  <a:pt x="15" y="92"/>
                </a:lnTo>
                <a:lnTo>
                  <a:pt x="14" y="91"/>
                </a:lnTo>
                <a:lnTo>
                  <a:pt x="14" y="91"/>
                </a:lnTo>
                <a:lnTo>
                  <a:pt x="14" y="89"/>
                </a:lnTo>
                <a:lnTo>
                  <a:pt x="12" y="87"/>
                </a:lnTo>
                <a:lnTo>
                  <a:pt x="12" y="86"/>
                </a:lnTo>
                <a:lnTo>
                  <a:pt x="12" y="84"/>
                </a:lnTo>
                <a:lnTo>
                  <a:pt x="12" y="84"/>
                </a:lnTo>
                <a:lnTo>
                  <a:pt x="12" y="84"/>
                </a:lnTo>
                <a:lnTo>
                  <a:pt x="12" y="82"/>
                </a:lnTo>
                <a:lnTo>
                  <a:pt x="14" y="82"/>
                </a:lnTo>
                <a:lnTo>
                  <a:pt x="14" y="82"/>
                </a:lnTo>
                <a:lnTo>
                  <a:pt x="14" y="80"/>
                </a:lnTo>
                <a:lnTo>
                  <a:pt x="14" y="80"/>
                </a:lnTo>
                <a:lnTo>
                  <a:pt x="14" y="80"/>
                </a:lnTo>
                <a:lnTo>
                  <a:pt x="14" y="80"/>
                </a:lnTo>
                <a:lnTo>
                  <a:pt x="14" y="80"/>
                </a:lnTo>
                <a:lnTo>
                  <a:pt x="14" y="79"/>
                </a:lnTo>
                <a:lnTo>
                  <a:pt x="14" y="79"/>
                </a:lnTo>
                <a:lnTo>
                  <a:pt x="14" y="77"/>
                </a:lnTo>
                <a:lnTo>
                  <a:pt x="14" y="77"/>
                </a:lnTo>
                <a:lnTo>
                  <a:pt x="12" y="74"/>
                </a:lnTo>
                <a:lnTo>
                  <a:pt x="12" y="74"/>
                </a:lnTo>
                <a:lnTo>
                  <a:pt x="12" y="74"/>
                </a:lnTo>
                <a:lnTo>
                  <a:pt x="10" y="74"/>
                </a:lnTo>
                <a:lnTo>
                  <a:pt x="10" y="74"/>
                </a:lnTo>
                <a:lnTo>
                  <a:pt x="10" y="74"/>
                </a:lnTo>
                <a:lnTo>
                  <a:pt x="10" y="74"/>
                </a:lnTo>
                <a:lnTo>
                  <a:pt x="9" y="72"/>
                </a:lnTo>
                <a:lnTo>
                  <a:pt x="9" y="72"/>
                </a:lnTo>
                <a:lnTo>
                  <a:pt x="9" y="70"/>
                </a:lnTo>
                <a:lnTo>
                  <a:pt x="7" y="70"/>
                </a:lnTo>
                <a:lnTo>
                  <a:pt x="7" y="70"/>
                </a:lnTo>
                <a:lnTo>
                  <a:pt x="5" y="69"/>
                </a:lnTo>
                <a:lnTo>
                  <a:pt x="5" y="67"/>
                </a:lnTo>
                <a:lnTo>
                  <a:pt x="4" y="64"/>
                </a:lnTo>
                <a:lnTo>
                  <a:pt x="2" y="60"/>
                </a:lnTo>
                <a:lnTo>
                  <a:pt x="2" y="59"/>
                </a:lnTo>
                <a:lnTo>
                  <a:pt x="0" y="59"/>
                </a:lnTo>
                <a:lnTo>
                  <a:pt x="0" y="57"/>
                </a:lnTo>
                <a:lnTo>
                  <a:pt x="0" y="55"/>
                </a:lnTo>
                <a:lnTo>
                  <a:pt x="0" y="54"/>
                </a:lnTo>
                <a:lnTo>
                  <a:pt x="0" y="54"/>
                </a:lnTo>
                <a:lnTo>
                  <a:pt x="0" y="52"/>
                </a:lnTo>
                <a:lnTo>
                  <a:pt x="0" y="52"/>
                </a:lnTo>
                <a:lnTo>
                  <a:pt x="0" y="50"/>
                </a:lnTo>
                <a:lnTo>
                  <a:pt x="2" y="50"/>
                </a:lnTo>
                <a:lnTo>
                  <a:pt x="2" y="50"/>
                </a:lnTo>
                <a:lnTo>
                  <a:pt x="4" y="50"/>
                </a:lnTo>
                <a:lnTo>
                  <a:pt x="5" y="52"/>
                </a:lnTo>
                <a:lnTo>
                  <a:pt x="5" y="52"/>
                </a:lnTo>
                <a:lnTo>
                  <a:pt x="7" y="52"/>
                </a:lnTo>
                <a:lnTo>
                  <a:pt x="9" y="52"/>
                </a:lnTo>
                <a:lnTo>
                  <a:pt x="10" y="50"/>
                </a:lnTo>
                <a:lnTo>
                  <a:pt x="10" y="50"/>
                </a:lnTo>
                <a:lnTo>
                  <a:pt x="10" y="49"/>
                </a:lnTo>
                <a:lnTo>
                  <a:pt x="12" y="50"/>
                </a:lnTo>
                <a:lnTo>
                  <a:pt x="12" y="50"/>
                </a:lnTo>
                <a:lnTo>
                  <a:pt x="14" y="52"/>
                </a:lnTo>
                <a:lnTo>
                  <a:pt x="27" y="52"/>
                </a:lnTo>
                <a:lnTo>
                  <a:pt x="27" y="52"/>
                </a:lnTo>
                <a:lnTo>
                  <a:pt x="27" y="52"/>
                </a:lnTo>
                <a:lnTo>
                  <a:pt x="27" y="50"/>
                </a:lnTo>
                <a:lnTo>
                  <a:pt x="27" y="50"/>
                </a:lnTo>
                <a:lnTo>
                  <a:pt x="29" y="47"/>
                </a:lnTo>
                <a:lnTo>
                  <a:pt x="29" y="47"/>
                </a:lnTo>
                <a:lnTo>
                  <a:pt x="29" y="47"/>
                </a:lnTo>
                <a:lnTo>
                  <a:pt x="29" y="45"/>
                </a:lnTo>
                <a:lnTo>
                  <a:pt x="29" y="43"/>
                </a:lnTo>
                <a:lnTo>
                  <a:pt x="29" y="42"/>
                </a:lnTo>
                <a:lnTo>
                  <a:pt x="29" y="42"/>
                </a:lnTo>
                <a:lnTo>
                  <a:pt x="29" y="40"/>
                </a:lnTo>
                <a:lnTo>
                  <a:pt x="29" y="40"/>
                </a:lnTo>
                <a:lnTo>
                  <a:pt x="29" y="38"/>
                </a:lnTo>
                <a:lnTo>
                  <a:pt x="29" y="38"/>
                </a:lnTo>
                <a:lnTo>
                  <a:pt x="29" y="37"/>
                </a:lnTo>
                <a:lnTo>
                  <a:pt x="29" y="37"/>
                </a:lnTo>
                <a:lnTo>
                  <a:pt x="29" y="35"/>
                </a:lnTo>
                <a:lnTo>
                  <a:pt x="29" y="35"/>
                </a:lnTo>
                <a:lnTo>
                  <a:pt x="29" y="33"/>
                </a:lnTo>
                <a:lnTo>
                  <a:pt x="29" y="32"/>
                </a:lnTo>
                <a:lnTo>
                  <a:pt x="29" y="32"/>
                </a:lnTo>
                <a:lnTo>
                  <a:pt x="29" y="30"/>
                </a:lnTo>
                <a:lnTo>
                  <a:pt x="29" y="27"/>
                </a:lnTo>
                <a:lnTo>
                  <a:pt x="31" y="27"/>
                </a:lnTo>
                <a:lnTo>
                  <a:pt x="31" y="25"/>
                </a:lnTo>
                <a:lnTo>
                  <a:pt x="31" y="25"/>
                </a:lnTo>
                <a:lnTo>
                  <a:pt x="31" y="25"/>
                </a:lnTo>
                <a:lnTo>
                  <a:pt x="31" y="25"/>
                </a:lnTo>
                <a:lnTo>
                  <a:pt x="32" y="25"/>
                </a:lnTo>
                <a:lnTo>
                  <a:pt x="32" y="25"/>
                </a:lnTo>
                <a:lnTo>
                  <a:pt x="34" y="27"/>
                </a:lnTo>
                <a:lnTo>
                  <a:pt x="36" y="27"/>
                </a:lnTo>
                <a:lnTo>
                  <a:pt x="36" y="27"/>
                </a:lnTo>
                <a:lnTo>
                  <a:pt x="36" y="27"/>
                </a:lnTo>
                <a:lnTo>
                  <a:pt x="36" y="27"/>
                </a:lnTo>
                <a:lnTo>
                  <a:pt x="37" y="27"/>
                </a:lnTo>
                <a:lnTo>
                  <a:pt x="37" y="25"/>
                </a:lnTo>
                <a:lnTo>
                  <a:pt x="36" y="23"/>
                </a:lnTo>
                <a:lnTo>
                  <a:pt x="36" y="23"/>
                </a:lnTo>
                <a:lnTo>
                  <a:pt x="36" y="22"/>
                </a:lnTo>
                <a:lnTo>
                  <a:pt x="36" y="22"/>
                </a:lnTo>
                <a:lnTo>
                  <a:pt x="37" y="20"/>
                </a:lnTo>
                <a:lnTo>
                  <a:pt x="39" y="17"/>
                </a:lnTo>
                <a:lnTo>
                  <a:pt x="39" y="17"/>
                </a:lnTo>
                <a:lnTo>
                  <a:pt x="39" y="17"/>
                </a:lnTo>
                <a:lnTo>
                  <a:pt x="41" y="15"/>
                </a:lnTo>
                <a:lnTo>
                  <a:pt x="42" y="15"/>
                </a:lnTo>
                <a:lnTo>
                  <a:pt x="44" y="13"/>
                </a:lnTo>
                <a:lnTo>
                  <a:pt x="44" y="13"/>
                </a:lnTo>
                <a:lnTo>
                  <a:pt x="44" y="13"/>
                </a:lnTo>
                <a:lnTo>
                  <a:pt x="44" y="12"/>
                </a:lnTo>
                <a:lnTo>
                  <a:pt x="44" y="10"/>
                </a:lnTo>
                <a:lnTo>
                  <a:pt x="44" y="8"/>
                </a:lnTo>
                <a:lnTo>
                  <a:pt x="44" y="6"/>
                </a:lnTo>
                <a:lnTo>
                  <a:pt x="44" y="6"/>
                </a:lnTo>
                <a:lnTo>
                  <a:pt x="44" y="5"/>
                </a:lnTo>
                <a:lnTo>
                  <a:pt x="44" y="5"/>
                </a:lnTo>
                <a:lnTo>
                  <a:pt x="44" y="5"/>
                </a:lnTo>
                <a:lnTo>
                  <a:pt x="44" y="3"/>
                </a:lnTo>
                <a:lnTo>
                  <a:pt x="46" y="0"/>
                </a:lnTo>
                <a:lnTo>
                  <a:pt x="56" y="12"/>
                </a:lnTo>
                <a:lnTo>
                  <a:pt x="63" y="15"/>
                </a:lnTo>
                <a:lnTo>
                  <a:pt x="64" y="17"/>
                </a:lnTo>
                <a:lnTo>
                  <a:pt x="64" y="17"/>
                </a:lnTo>
                <a:lnTo>
                  <a:pt x="64" y="17"/>
                </a:lnTo>
                <a:lnTo>
                  <a:pt x="64" y="18"/>
                </a:lnTo>
                <a:lnTo>
                  <a:pt x="64" y="18"/>
                </a:lnTo>
                <a:lnTo>
                  <a:pt x="64" y="20"/>
                </a:lnTo>
                <a:lnTo>
                  <a:pt x="64" y="20"/>
                </a:lnTo>
                <a:lnTo>
                  <a:pt x="63" y="23"/>
                </a:lnTo>
                <a:lnTo>
                  <a:pt x="63" y="23"/>
                </a:lnTo>
                <a:lnTo>
                  <a:pt x="63" y="25"/>
                </a:lnTo>
                <a:lnTo>
                  <a:pt x="63" y="25"/>
                </a:lnTo>
                <a:lnTo>
                  <a:pt x="63" y="25"/>
                </a:lnTo>
                <a:lnTo>
                  <a:pt x="64" y="2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42" name="Freeform 125">
            <a:extLst>
              <a:ext uri="{FF2B5EF4-FFF2-40B4-BE49-F238E27FC236}">
                <a16:creationId xmlns:a16="http://schemas.microsoft.com/office/drawing/2014/main" id="{46AEA48D-96BB-4601-A2D6-29AF638B268D}"/>
              </a:ext>
            </a:extLst>
          </p:cNvPr>
          <p:cNvSpPr>
            <a:spLocks/>
          </p:cNvSpPr>
          <p:nvPr/>
        </p:nvSpPr>
        <p:spPr bwMode="auto">
          <a:xfrm>
            <a:off x="7578082" y="5323181"/>
            <a:ext cx="555180" cy="342764"/>
          </a:xfrm>
          <a:custGeom>
            <a:avLst/>
            <a:gdLst>
              <a:gd name="T0" fmla="*/ 469 w 575"/>
              <a:gd name="T1" fmla="*/ 14 h 355"/>
              <a:gd name="T2" fmla="*/ 481 w 575"/>
              <a:gd name="T3" fmla="*/ 24 h 355"/>
              <a:gd name="T4" fmla="*/ 503 w 575"/>
              <a:gd name="T5" fmla="*/ 30 h 355"/>
              <a:gd name="T6" fmla="*/ 516 w 575"/>
              <a:gd name="T7" fmla="*/ 42 h 355"/>
              <a:gd name="T8" fmla="*/ 523 w 575"/>
              <a:gd name="T9" fmla="*/ 52 h 355"/>
              <a:gd name="T10" fmla="*/ 555 w 575"/>
              <a:gd name="T11" fmla="*/ 47 h 355"/>
              <a:gd name="T12" fmla="*/ 575 w 575"/>
              <a:gd name="T13" fmla="*/ 62 h 355"/>
              <a:gd name="T14" fmla="*/ 562 w 575"/>
              <a:gd name="T15" fmla="*/ 67 h 355"/>
              <a:gd name="T16" fmla="*/ 558 w 575"/>
              <a:gd name="T17" fmla="*/ 78 h 355"/>
              <a:gd name="T18" fmla="*/ 557 w 575"/>
              <a:gd name="T19" fmla="*/ 91 h 355"/>
              <a:gd name="T20" fmla="*/ 553 w 575"/>
              <a:gd name="T21" fmla="*/ 104 h 355"/>
              <a:gd name="T22" fmla="*/ 547 w 575"/>
              <a:gd name="T23" fmla="*/ 118 h 355"/>
              <a:gd name="T24" fmla="*/ 553 w 575"/>
              <a:gd name="T25" fmla="*/ 125 h 355"/>
              <a:gd name="T26" fmla="*/ 562 w 575"/>
              <a:gd name="T27" fmla="*/ 133 h 355"/>
              <a:gd name="T28" fmla="*/ 548 w 575"/>
              <a:gd name="T29" fmla="*/ 170 h 355"/>
              <a:gd name="T30" fmla="*/ 511 w 575"/>
              <a:gd name="T31" fmla="*/ 215 h 355"/>
              <a:gd name="T32" fmla="*/ 518 w 575"/>
              <a:gd name="T33" fmla="*/ 266 h 355"/>
              <a:gd name="T34" fmla="*/ 525 w 575"/>
              <a:gd name="T35" fmla="*/ 326 h 355"/>
              <a:gd name="T36" fmla="*/ 479 w 575"/>
              <a:gd name="T37" fmla="*/ 355 h 355"/>
              <a:gd name="T38" fmla="*/ 436 w 575"/>
              <a:gd name="T39" fmla="*/ 342 h 355"/>
              <a:gd name="T40" fmla="*/ 406 w 575"/>
              <a:gd name="T41" fmla="*/ 338 h 355"/>
              <a:gd name="T42" fmla="*/ 355 w 575"/>
              <a:gd name="T43" fmla="*/ 342 h 355"/>
              <a:gd name="T44" fmla="*/ 316 w 575"/>
              <a:gd name="T45" fmla="*/ 320 h 355"/>
              <a:gd name="T46" fmla="*/ 237 w 575"/>
              <a:gd name="T47" fmla="*/ 281 h 355"/>
              <a:gd name="T48" fmla="*/ 204 w 575"/>
              <a:gd name="T49" fmla="*/ 266 h 355"/>
              <a:gd name="T50" fmla="*/ 152 w 575"/>
              <a:gd name="T51" fmla="*/ 301 h 355"/>
              <a:gd name="T52" fmla="*/ 105 w 575"/>
              <a:gd name="T53" fmla="*/ 325 h 355"/>
              <a:gd name="T54" fmla="*/ 51 w 575"/>
              <a:gd name="T55" fmla="*/ 352 h 355"/>
              <a:gd name="T56" fmla="*/ 47 w 575"/>
              <a:gd name="T57" fmla="*/ 337 h 355"/>
              <a:gd name="T58" fmla="*/ 39 w 575"/>
              <a:gd name="T59" fmla="*/ 325 h 355"/>
              <a:gd name="T60" fmla="*/ 37 w 575"/>
              <a:gd name="T61" fmla="*/ 318 h 355"/>
              <a:gd name="T62" fmla="*/ 42 w 575"/>
              <a:gd name="T63" fmla="*/ 306 h 355"/>
              <a:gd name="T64" fmla="*/ 61 w 575"/>
              <a:gd name="T65" fmla="*/ 306 h 355"/>
              <a:gd name="T66" fmla="*/ 53 w 575"/>
              <a:gd name="T67" fmla="*/ 293 h 355"/>
              <a:gd name="T68" fmla="*/ 37 w 575"/>
              <a:gd name="T69" fmla="*/ 271 h 355"/>
              <a:gd name="T70" fmla="*/ 17 w 575"/>
              <a:gd name="T71" fmla="*/ 246 h 355"/>
              <a:gd name="T72" fmla="*/ 12 w 575"/>
              <a:gd name="T73" fmla="*/ 231 h 355"/>
              <a:gd name="T74" fmla="*/ 5 w 575"/>
              <a:gd name="T75" fmla="*/ 209 h 355"/>
              <a:gd name="T76" fmla="*/ 27 w 575"/>
              <a:gd name="T77" fmla="*/ 202 h 355"/>
              <a:gd name="T78" fmla="*/ 42 w 575"/>
              <a:gd name="T79" fmla="*/ 202 h 355"/>
              <a:gd name="T80" fmla="*/ 76 w 575"/>
              <a:gd name="T81" fmla="*/ 189 h 355"/>
              <a:gd name="T82" fmla="*/ 78 w 575"/>
              <a:gd name="T83" fmla="*/ 163 h 355"/>
              <a:gd name="T84" fmla="*/ 89 w 575"/>
              <a:gd name="T85" fmla="*/ 150 h 355"/>
              <a:gd name="T86" fmla="*/ 113 w 575"/>
              <a:gd name="T87" fmla="*/ 160 h 355"/>
              <a:gd name="T88" fmla="*/ 135 w 575"/>
              <a:gd name="T89" fmla="*/ 175 h 355"/>
              <a:gd name="T90" fmla="*/ 172 w 575"/>
              <a:gd name="T91" fmla="*/ 178 h 355"/>
              <a:gd name="T92" fmla="*/ 211 w 575"/>
              <a:gd name="T93" fmla="*/ 183 h 355"/>
              <a:gd name="T94" fmla="*/ 231 w 575"/>
              <a:gd name="T95" fmla="*/ 175 h 355"/>
              <a:gd name="T96" fmla="*/ 249 w 575"/>
              <a:gd name="T97" fmla="*/ 160 h 355"/>
              <a:gd name="T98" fmla="*/ 278 w 575"/>
              <a:gd name="T99" fmla="*/ 130 h 355"/>
              <a:gd name="T100" fmla="*/ 290 w 575"/>
              <a:gd name="T101" fmla="*/ 108 h 355"/>
              <a:gd name="T102" fmla="*/ 301 w 575"/>
              <a:gd name="T103" fmla="*/ 86 h 355"/>
              <a:gd name="T104" fmla="*/ 320 w 575"/>
              <a:gd name="T105" fmla="*/ 73 h 355"/>
              <a:gd name="T106" fmla="*/ 321 w 575"/>
              <a:gd name="T107" fmla="*/ 56 h 355"/>
              <a:gd name="T108" fmla="*/ 320 w 575"/>
              <a:gd name="T109" fmla="*/ 44 h 355"/>
              <a:gd name="T110" fmla="*/ 350 w 575"/>
              <a:gd name="T111" fmla="*/ 34 h 355"/>
              <a:gd name="T112" fmla="*/ 362 w 575"/>
              <a:gd name="T113" fmla="*/ 37 h 355"/>
              <a:gd name="T114" fmla="*/ 384 w 575"/>
              <a:gd name="T115" fmla="*/ 22 h 355"/>
              <a:gd name="T116" fmla="*/ 400 w 575"/>
              <a:gd name="T117" fmla="*/ 27 h 355"/>
              <a:gd name="T118" fmla="*/ 407 w 575"/>
              <a:gd name="T119" fmla="*/ 14 h 355"/>
              <a:gd name="T120" fmla="*/ 416 w 575"/>
              <a:gd name="T121" fmla="*/ 17 h 355"/>
              <a:gd name="T122" fmla="*/ 431 w 575"/>
              <a:gd name="T123" fmla="*/ 17 h 355"/>
              <a:gd name="T124" fmla="*/ 442 w 575"/>
              <a:gd name="T125"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5" h="355">
                <a:moveTo>
                  <a:pt x="456" y="10"/>
                </a:moveTo>
                <a:lnTo>
                  <a:pt x="456" y="10"/>
                </a:lnTo>
                <a:lnTo>
                  <a:pt x="458" y="10"/>
                </a:lnTo>
                <a:lnTo>
                  <a:pt x="458" y="10"/>
                </a:lnTo>
                <a:lnTo>
                  <a:pt x="459" y="9"/>
                </a:lnTo>
                <a:lnTo>
                  <a:pt x="459" y="9"/>
                </a:lnTo>
                <a:lnTo>
                  <a:pt x="459" y="9"/>
                </a:lnTo>
                <a:lnTo>
                  <a:pt x="461" y="9"/>
                </a:lnTo>
                <a:lnTo>
                  <a:pt x="461" y="10"/>
                </a:lnTo>
                <a:lnTo>
                  <a:pt x="461" y="10"/>
                </a:lnTo>
                <a:lnTo>
                  <a:pt x="461" y="10"/>
                </a:lnTo>
                <a:lnTo>
                  <a:pt x="463" y="10"/>
                </a:lnTo>
                <a:lnTo>
                  <a:pt x="464" y="12"/>
                </a:lnTo>
                <a:lnTo>
                  <a:pt x="466" y="12"/>
                </a:lnTo>
                <a:lnTo>
                  <a:pt x="466" y="12"/>
                </a:lnTo>
                <a:lnTo>
                  <a:pt x="468" y="12"/>
                </a:lnTo>
                <a:lnTo>
                  <a:pt x="468" y="12"/>
                </a:lnTo>
                <a:lnTo>
                  <a:pt x="468" y="12"/>
                </a:lnTo>
                <a:lnTo>
                  <a:pt x="468" y="12"/>
                </a:lnTo>
                <a:lnTo>
                  <a:pt x="468" y="14"/>
                </a:lnTo>
                <a:lnTo>
                  <a:pt x="469" y="14"/>
                </a:lnTo>
                <a:lnTo>
                  <a:pt x="469" y="15"/>
                </a:lnTo>
                <a:lnTo>
                  <a:pt x="471" y="15"/>
                </a:lnTo>
                <a:lnTo>
                  <a:pt x="471" y="15"/>
                </a:lnTo>
                <a:lnTo>
                  <a:pt x="471" y="17"/>
                </a:lnTo>
                <a:lnTo>
                  <a:pt x="471" y="17"/>
                </a:lnTo>
                <a:lnTo>
                  <a:pt x="471" y="19"/>
                </a:lnTo>
                <a:lnTo>
                  <a:pt x="471" y="19"/>
                </a:lnTo>
                <a:lnTo>
                  <a:pt x="473" y="19"/>
                </a:lnTo>
                <a:lnTo>
                  <a:pt x="473" y="20"/>
                </a:lnTo>
                <a:lnTo>
                  <a:pt x="473" y="20"/>
                </a:lnTo>
                <a:lnTo>
                  <a:pt x="473" y="20"/>
                </a:lnTo>
                <a:lnTo>
                  <a:pt x="473" y="22"/>
                </a:lnTo>
                <a:lnTo>
                  <a:pt x="474" y="22"/>
                </a:lnTo>
                <a:lnTo>
                  <a:pt x="474" y="22"/>
                </a:lnTo>
                <a:lnTo>
                  <a:pt x="474" y="24"/>
                </a:lnTo>
                <a:lnTo>
                  <a:pt x="474" y="24"/>
                </a:lnTo>
                <a:lnTo>
                  <a:pt x="476" y="24"/>
                </a:lnTo>
                <a:lnTo>
                  <a:pt x="476" y="24"/>
                </a:lnTo>
                <a:lnTo>
                  <a:pt x="481" y="24"/>
                </a:lnTo>
                <a:lnTo>
                  <a:pt x="481" y="24"/>
                </a:lnTo>
                <a:lnTo>
                  <a:pt x="481" y="24"/>
                </a:lnTo>
                <a:lnTo>
                  <a:pt x="481" y="25"/>
                </a:lnTo>
                <a:lnTo>
                  <a:pt x="483" y="25"/>
                </a:lnTo>
                <a:lnTo>
                  <a:pt x="483" y="25"/>
                </a:lnTo>
                <a:lnTo>
                  <a:pt x="483" y="25"/>
                </a:lnTo>
                <a:lnTo>
                  <a:pt x="483" y="29"/>
                </a:lnTo>
                <a:lnTo>
                  <a:pt x="483" y="29"/>
                </a:lnTo>
                <a:lnTo>
                  <a:pt x="483" y="30"/>
                </a:lnTo>
                <a:lnTo>
                  <a:pt x="483" y="30"/>
                </a:lnTo>
                <a:lnTo>
                  <a:pt x="485" y="30"/>
                </a:lnTo>
                <a:lnTo>
                  <a:pt x="485" y="30"/>
                </a:lnTo>
                <a:lnTo>
                  <a:pt x="486" y="30"/>
                </a:lnTo>
                <a:lnTo>
                  <a:pt x="488" y="30"/>
                </a:lnTo>
                <a:lnTo>
                  <a:pt x="490" y="30"/>
                </a:lnTo>
                <a:lnTo>
                  <a:pt x="495" y="30"/>
                </a:lnTo>
                <a:lnTo>
                  <a:pt x="496" y="30"/>
                </a:lnTo>
                <a:lnTo>
                  <a:pt x="498" y="30"/>
                </a:lnTo>
                <a:lnTo>
                  <a:pt x="500" y="32"/>
                </a:lnTo>
                <a:lnTo>
                  <a:pt x="500" y="32"/>
                </a:lnTo>
                <a:lnTo>
                  <a:pt x="501" y="30"/>
                </a:lnTo>
                <a:lnTo>
                  <a:pt x="503" y="30"/>
                </a:lnTo>
                <a:lnTo>
                  <a:pt x="503" y="30"/>
                </a:lnTo>
                <a:lnTo>
                  <a:pt x="503" y="32"/>
                </a:lnTo>
                <a:lnTo>
                  <a:pt x="503" y="32"/>
                </a:lnTo>
                <a:lnTo>
                  <a:pt x="503" y="32"/>
                </a:lnTo>
                <a:lnTo>
                  <a:pt x="503" y="36"/>
                </a:lnTo>
                <a:lnTo>
                  <a:pt x="503" y="36"/>
                </a:lnTo>
                <a:lnTo>
                  <a:pt x="503" y="36"/>
                </a:lnTo>
                <a:lnTo>
                  <a:pt x="503" y="36"/>
                </a:lnTo>
                <a:lnTo>
                  <a:pt x="503" y="37"/>
                </a:lnTo>
                <a:lnTo>
                  <a:pt x="505" y="37"/>
                </a:lnTo>
                <a:lnTo>
                  <a:pt x="505" y="37"/>
                </a:lnTo>
                <a:lnTo>
                  <a:pt x="506" y="39"/>
                </a:lnTo>
                <a:lnTo>
                  <a:pt x="506" y="39"/>
                </a:lnTo>
                <a:lnTo>
                  <a:pt x="506" y="41"/>
                </a:lnTo>
                <a:lnTo>
                  <a:pt x="508" y="41"/>
                </a:lnTo>
                <a:lnTo>
                  <a:pt x="508" y="41"/>
                </a:lnTo>
                <a:lnTo>
                  <a:pt x="510" y="41"/>
                </a:lnTo>
                <a:lnTo>
                  <a:pt x="515" y="41"/>
                </a:lnTo>
                <a:lnTo>
                  <a:pt x="516" y="41"/>
                </a:lnTo>
                <a:lnTo>
                  <a:pt x="516" y="41"/>
                </a:lnTo>
                <a:lnTo>
                  <a:pt x="516" y="41"/>
                </a:lnTo>
                <a:lnTo>
                  <a:pt x="516" y="42"/>
                </a:lnTo>
                <a:lnTo>
                  <a:pt x="518" y="42"/>
                </a:lnTo>
                <a:lnTo>
                  <a:pt x="521" y="42"/>
                </a:lnTo>
                <a:lnTo>
                  <a:pt x="521" y="42"/>
                </a:lnTo>
                <a:lnTo>
                  <a:pt x="521" y="42"/>
                </a:lnTo>
                <a:lnTo>
                  <a:pt x="521" y="42"/>
                </a:lnTo>
                <a:lnTo>
                  <a:pt x="521" y="42"/>
                </a:lnTo>
                <a:lnTo>
                  <a:pt x="521" y="44"/>
                </a:lnTo>
                <a:lnTo>
                  <a:pt x="521" y="44"/>
                </a:lnTo>
                <a:lnTo>
                  <a:pt x="521" y="44"/>
                </a:lnTo>
                <a:lnTo>
                  <a:pt x="521" y="46"/>
                </a:lnTo>
                <a:lnTo>
                  <a:pt x="521" y="46"/>
                </a:lnTo>
                <a:lnTo>
                  <a:pt x="521" y="46"/>
                </a:lnTo>
                <a:lnTo>
                  <a:pt x="521" y="47"/>
                </a:lnTo>
                <a:lnTo>
                  <a:pt x="521" y="47"/>
                </a:lnTo>
                <a:lnTo>
                  <a:pt x="521" y="47"/>
                </a:lnTo>
                <a:lnTo>
                  <a:pt x="521" y="49"/>
                </a:lnTo>
                <a:lnTo>
                  <a:pt x="521" y="51"/>
                </a:lnTo>
                <a:lnTo>
                  <a:pt x="521" y="51"/>
                </a:lnTo>
                <a:lnTo>
                  <a:pt x="521" y="51"/>
                </a:lnTo>
                <a:lnTo>
                  <a:pt x="521" y="52"/>
                </a:lnTo>
                <a:lnTo>
                  <a:pt x="523" y="52"/>
                </a:lnTo>
                <a:lnTo>
                  <a:pt x="523" y="52"/>
                </a:lnTo>
                <a:lnTo>
                  <a:pt x="525" y="52"/>
                </a:lnTo>
                <a:lnTo>
                  <a:pt x="525" y="54"/>
                </a:lnTo>
                <a:lnTo>
                  <a:pt x="527" y="54"/>
                </a:lnTo>
                <a:lnTo>
                  <a:pt x="527" y="54"/>
                </a:lnTo>
                <a:lnTo>
                  <a:pt x="527" y="52"/>
                </a:lnTo>
                <a:lnTo>
                  <a:pt x="528" y="52"/>
                </a:lnTo>
                <a:lnTo>
                  <a:pt x="537" y="51"/>
                </a:lnTo>
                <a:lnTo>
                  <a:pt x="538" y="52"/>
                </a:lnTo>
                <a:lnTo>
                  <a:pt x="540" y="51"/>
                </a:lnTo>
                <a:lnTo>
                  <a:pt x="540" y="51"/>
                </a:lnTo>
                <a:lnTo>
                  <a:pt x="542" y="47"/>
                </a:lnTo>
                <a:lnTo>
                  <a:pt x="542" y="47"/>
                </a:lnTo>
                <a:lnTo>
                  <a:pt x="543" y="47"/>
                </a:lnTo>
                <a:lnTo>
                  <a:pt x="543" y="47"/>
                </a:lnTo>
                <a:lnTo>
                  <a:pt x="543" y="47"/>
                </a:lnTo>
                <a:lnTo>
                  <a:pt x="553" y="49"/>
                </a:lnTo>
                <a:lnTo>
                  <a:pt x="553" y="49"/>
                </a:lnTo>
                <a:lnTo>
                  <a:pt x="553" y="49"/>
                </a:lnTo>
                <a:lnTo>
                  <a:pt x="553" y="47"/>
                </a:lnTo>
                <a:lnTo>
                  <a:pt x="555" y="47"/>
                </a:lnTo>
                <a:lnTo>
                  <a:pt x="555" y="46"/>
                </a:lnTo>
                <a:lnTo>
                  <a:pt x="557" y="46"/>
                </a:lnTo>
                <a:lnTo>
                  <a:pt x="557" y="46"/>
                </a:lnTo>
                <a:lnTo>
                  <a:pt x="557" y="46"/>
                </a:lnTo>
                <a:lnTo>
                  <a:pt x="558" y="47"/>
                </a:lnTo>
                <a:lnTo>
                  <a:pt x="558" y="47"/>
                </a:lnTo>
                <a:lnTo>
                  <a:pt x="564" y="51"/>
                </a:lnTo>
                <a:lnTo>
                  <a:pt x="564" y="51"/>
                </a:lnTo>
                <a:lnTo>
                  <a:pt x="564" y="51"/>
                </a:lnTo>
                <a:lnTo>
                  <a:pt x="564" y="51"/>
                </a:lnTo>
                <a:lnTo>
                  <a:pt x="562" y="52"/>
                </a:lnTo>
                <a:lnTo>
                  <a:pt x="562" y="52"/>
                </a:lnTo>
                <a:lnTo>
                  <a:pt x="560" y="54"/>
                </a:lnTo>
                <a:lnTo>
                  <a:pt x="560" y="54"/>
                </a:lnTo>
                <a:lnTo>
                  <a:pt x="560" y="54"/>
                </a:lnTo>
                <a:lnTo>
                  <a:pt x="560" y="54"/>
                </a:lnTo>
                <a:lnTo>
                  <a:pt x="560" y="56"/>
                </a:lnTo>
                <a:lnTo>
                  <a:pt x="560" y="56"/>
                </a:lnTo>
                <a:lnTo>
                  <a:pt x="560" y="56"/>
                </a:lnTo>
                <a:lnTo>
                  <a:pt x="560" y="56"/>
                </a:lnTo>
                <a:lnTo>
                  <a:pt x="575" y="62"/>
                </a:lnTo>
                <a:lnTo>
                  <a:pt x="575" y="64"/>
                </a:lnTo>
                <a:lnTo>
                  <a:pt x="575" y="64"/>
                </a:lnTo>
                <a:lnTo>
                  <a:pt x="574" y="66"/>
                </a:lnTo>
                <a:lnTo>
                  <a:pt x="574" y="66"/>
                </a:lnTo>
                <a:lnTo>
                  <a:pt x="574" y="67"/>
                </a:lnTo>
                <a:lnTo>
                  <a:pt x="574" y="67"/>
                </a:lnTo>
                <a:lnTo>
                  <a:pt x="574" y="69"/>
                </a:lnTo>
                <a:lnTo>
                  <a:pt x="574" y="71"/>
                </a:lnTo>
                <a:lnTo>
                  <a:pt x="574" y="71"/>
                </a:lnTo>
                <a:lnTo>
                  <a:pt x="574" y="71"/>
                </a:lnTo>
                <a:lnTo>
                  <a:pt x="574" y="73"/>
                </a:lnTo>
                <a:lnTo>
                  <a:pt x="574" y="73"/>
                </a:lnTo>
                <a:lnTo>
                  <a:pt x="572" y="73"/>
                </a:lnTo>
                <a:lnTo>
                  <a:pt x="570" y="71"/>
                </a:lnTo>
                <a:lnTo>
                  <a:pt x="570" y="71"/>
                </a:lnTo>
                <a:lnTo>
                  <a:pt x="567" y="69"/>
                </a:lnTo>
                <a:lnTo>
                  <a:pt x="564" y="69"/>
                </a:lnTo>
                <a:lnTo>
                  <a:pt x="564" y="69"/>
                </a:lnTo>
                <a:lnTo>
                  <a:pt x="562" y="69"/>
                </a:lnTo>
                <a:lnTo>
                  <a:pt x="562" y="67"/>
                </a:lnTo>
                <a:lnTo>
                  <a:pt x="562" y="67"/>
                </a:lnTo>
                <a:lnTo>
                  <a:pt x="560" y="66"/>
                </a:lnTo>
                <a:lnTo>
                  <a:pt x="560" y="66"/>
                </a:lnTo>
                <a:lnTo>
                  <a:pt x="560" y="66"/>
                </a:lnTo>
                <a:lnTo>
                  <a:pt x="558" y="66"/>
                </a:lnTo>
                <a:lnTo>
                  <a:pt x="558" y="66"/>
                </a:lnTo>
                <a:lnTo>
                  <a:pt x="558" y="66"/>
                </a:lnTo>
                <a:lnTo>
                  <a:pt x="558" y="67"/>
                </a:lnTo>
                <a:lnTo>
                  <a:pt x="553" y="74"/>
                </a:lnTo>
                <a:lnTo>
                  <a:pt x="553" y="74"/>
                </a:lnTo>
                <a:lnTo>
                  <a:pt x="553" y="74"/>
                </a:lnTo>
                <a:lnTo>
                  <a:pt x="553" y="76"/>
                </a:lnTo>
                <a:lnTo>
                  <a:pt x="555" y="76"/>
                </a:lnTo>
                <a:lnTo>
                  <a:pt x="555" y="76"/>
                </a:lnTo>
                <a:lnTo>
                  <a:pt x="555" y="78"/>
                </a:lnTo>
                <a:lnTo>
                  <a:pt x="555" y="78"/>
                </a:lnTo>
                <a:lnTo>
                  <a:pt x="555" y="78"/>
                </a:lnTo>
                <a:lnTo>
                  <a:pt x="555" y="79"/>
                </a:lnTo>
                <a:lnTo>
                  <a:pt x="555" y="79"/>
                </a:lnTo>
                <a:lnTo>
                  <a:pt x="557" y="79"/>
                </a:lnTo>
                <a:lnTo>
                  <a:pt x="558" y="78"/>
                </a:lnTo>
                <a:lnTo>
                  <a:pt x="558" y="78"/>
                </a:lnTo>
                <a:lnTo>
                  <a:pt x="558" y="78"/>
                </a:lnTo>
                <a:lnTo>
                  <a:pt x="558" y="78"/>
                </a:lnTo>
                <a:lnTo>
                  <a:pt x="558" y="78"/>
                </a:lnTo>
                <a:lnTo>
                  <a:pt x="558" y="79"/>
                </a:lnTo>
                <a:lnTo>
                  <a:pt x="558" y="81"/>
                </a:lnTo>
                <a:lnTo>
                  <a:pt x="558" y="83"/>
                </a:lnTo>
                <a:lnTo>
                  <a:pt x="558" y="83"/>
                </a:lnTo>
                <a:lnTo>
                  <a:pt x="560" y="84"/>
                </a:lnTo>
                <a:lnTo>
                  <a:pt x="560" y="84"/>
                </a:lnTo>
                <a:lnTo>
                  <a:pt x="560" y="86"/>
                </a:lnTo>
                <a:lnTo>
                  <a:pt x="560" y="88"/>
                </a:lnTo>
                <a:lnTo>
                  <a:pt x="560" y="89"/>
                </a:lnTo>
                <a:lnTo>
                  <a:pt x="560" y="89"/>
                </a:lnTo>
                <a:lnTo>
                  <a:pt x="558" y="91"/>
                </a:lnTo>
                <a:lnTo>
                  <a:pt x="558" y="91"/>
                </a:lnTo>
                <a:lnTo>
                  <a:pt x="558" y="91"/>
                </a:lnTo>
                <a:lnTo>
                  <a:pt x="558" y="91"/>
                </a:lnTo>
                <a:lnTo>
                  <a:pt x="557" y="91"/>
                </a:lnTo>
                <a:lnTo>
                  <a:pt x="557" y="91"/>
                </a:lnTo>
                <a:lnTo>
                  <a:pt x="557" y="91"/>
                </a:lnTo>
                <a:lnTo>
                  <a:pt x="557" y="91"/>
                </a:lnTo>
                <a:lnTo>
                  <a:pt x="557" y="91"/>
                </a:lnTo>
                <a:lnTo>
                  <a:pt x="555" y="93"/>
                </a:lnTo>
                <a:lnTo>
                  <a:pt x="555" y="93"/>
                </a:lnTo>
                <a:lnTo>
                  <a:pt x="555" y="94"/>
                </a:lnTo>
                <a:lnTo>
                  <a:pt x="553" y="94"/>
                </a:lnTo>
                <a:lnTo>
                  <a:pt x="553" y="94"/>
                </a:lnTo>
                <a:lnTo>
                  <a:pt x="553" y="94"/>
                </a:lnTo>
                <a:lnTo>
                  <a:pt x="553" y="96"/>
                </a:lnTo>
                <a:lnTo>
                  <a:pt x="552" y="96"/>
                </a:lnTo>
                <a:lnTo>
                  <a:pt x="552" y="98"/>
                </a:lnTo>
                <a:lnTo>
                  <a:pt x="552" y="99"/>
                </a:lnTo>
                <a:lnTo>
                  <a:pt x="553" y="99"/>
                </a:lnTo>
                <a:lnTo>
                  <a:pt x="553" y="99"/>
                </a:lnTo>
                <a:lnTo>
                  <a:pt x="553" y="101"/>
                </a:lnTo>
                <a:lnTo>
                  <a:pt x="553" y="101"/>
                </a:lnTo>
                <a:lnTo>
                  <a:pt x="555" y="101"/>
                </a:lnTo>
                <a:lnTo>
                  <a:pt x="555" y="101"/>
                </a:lnTo>
                <a:lnTo>
                  <a:pt x="555" y="103"/>
                </a:lnTo>
                <a:lnTo>
                  <a:pt x="553" y="104"/>
                </a:lnTo>
                <a:lnTo>
                  <a:pt x="553" y="104"/>
                </a:lnTo>
                <a:lnTo>
                  <a:pt x="553" y="104"/>
                </a:lnTo>
                <a:lnTo>
                  <a:pt x="552" y="104"/>
                </a:lnTo>
                <a:lnTo>
                  <a:pt x="550" y="104"/>
                </a:lnTo>
                <a:lnTo>
                  <a:pt x="550" y="104"/>
                </a:lnTo>
                <a:lnTo>
                  <a:pt x="550" y="104"/>
                </a:lnTo>
                <a:lnTo>
                  <a:pt x="550" y="104"/>
                </a:lnTo>
                <a:lnTo>
                  <a:pt x="548" y="106"/>
                </a:lnTo>
                <a:lnTo>
                  <a:pt x="548" y="106"/>
                </a:lnTo>
                <a:lnTo>
                  <a:pt x="548" y="106"/>
                </a:lnTo>
                <a:lnTo>
                  <a:pt x="548" y="108"/>
                </a:lnTo>
                <a:lnTo>
                  <a:pt x="548" y="108"/>
                </a:lnTo>
                <a:lnTo>
                  <a:pt x="550" y="108"/>
                </a:lnTo>
                <a:lnTo>
                  <a:pt x="548" y="108"/>
                </a:lnTo>
                <a:lnTo>
                  <a:pt x="548" y="110"/>
                </a:lnTo>
                <a:lnTo>
                  <a:pt x="547" y="111"/>
                </a:lnTo>
                <a:lnTo>
                  <a:pt x="547" y="111"/>
                </a:lnTo>
                <a:lnTo>
                  <a:pt x="545" y="113"/>
                </a:lnTo>
                <a:lnTo>
                  <a:pt x="545" y="113"/>
                </a:lnTo>
                <a:lnTo>
                  <a:pt x="545" y="113"/>
                </a:lnTo>
                <a:lnTo>
                  <a:pt x="545" y="113"/>
                </a:lnTo>
                <a:lnTo>
                  <a:pt x="547" y="116"/>
                </a:lnTo>
                <a:lnTo>
                  <a:pt x="547" y="118"/>
                </a:lnTo>
                <a:lnTo>
                  <a:pt x="547" y="118"/>
                </a:lnTo>
                <a:lnTo>
                  <a:pt x="547" y="120"/>
                </a:lnTo>
                <a:lnTo>
                  <a:pt x="547" y="121"/>
                </a:lnTo>
                <a:lnTo>
                  <a:pt x="547" y="123"/>
                </a:lnTo>
                <a:lnTo>
                  <a:pt x="547" y="123"/>
                </a:lnTo>
                <a:lnTo>
                  <a:pt x="545" y="125"/>
                </a:lnTo>
                <a:lnTo>
                  <a:pt x="547" y="126"/>
                </a:lnTo>
                <a:lnTo>
                  <a:pt x="547" y="126"/>
                </a:lnTo>
                <a:lnTo>
                  <a:pt x="547" y="128"/>
                </a:lnTo>
                <a:lnTo>
                  <a:pt x="548" y="126"/>
                </a:lnTo>
                <a:lnTo>
                  <a:pt x="548" y="126"/>
                </a:lnTo>
                <a:lnTo>
                  <a:pt x="548" y="126"/>
                </a:lnTo>
                <a:lnTo>
                  <a:pt x="548" y="125"/>
                </a:lnTo>
                <a:lnTo>
                  <a:pt x="548" y="125"/>
                </a:lnTo>
                <a:lnTo>
                  <a:pt x="550" y="125"/>
                </a:lnTo>
                <a:lnTo>
                  <a:pt x="550" y="125"/>
                </a:lnTo>
                <a:lnTo>
                  <a:pt x="550" y="125"/>
                </a:lnTo>
                <a:lnTo>
                  <a:pt x="552" y="125"/>
                </a:lnTo>
                <a:lnTo>
                  <a:pt x="553" y="125"/>
                </a:lnTo>
                <a:lnTo>
                  <a:pt x="553" y="125"/>
                </a:lnTo>
                <a:lnTo>
                  <a:pt x="553" y="125"/>
                </a:lnTo>
                <a:lnTo>
                  <a:pt x="555" y="125"/>
                </a:lnTo>
                <a:lnTo>
                  <a:pt x="555" y="126"/>
                </a:lnTo>
                <a:lnTo>
                  <a:pt x="555" y="126"/>
                </a:lnTo>
                <a:lnTo>
                  <a:pt x="555" y="128"/>
                </a:lnTo>
                <a:lnTo>
                  <a:pt x="555" y="128"/>
                </a:lnTo>
                <a:lnTo>
                  <a:pt x="555" y="128"/>
                </a:lnTo>
                <a:lnTo>
                  <a:pt x="555" y="131"/>
                </a:lnTo>
                <a:lnTo>
                  <a:pt x="555" y="131"/>
                </a:lnTo>
                <a:lnTo>
                  <a:pt x="555" y="133"/>
                </a:lnTo>
                <a:lnTo>
                  <a:pt x="555" y="133"/>
                </a:lnTo>
                <a:lnTo>
                  <a:pt x="557" y="133"/>
                </a:lnTo>
                <a:lnTo>
                  <a:pt x="557" y="133"/>
                </a:lnTo>
                <a:lnTo>
                  <a:pt x="558" y="133"/>
                </a:lnTo>
                <a:lnTo>
                  <a:pt x="558" y="133"/>
                </a:lnTo>
                <a:lnTo>
                  <a:pt x="560" y="131"/>
                </a:lnTo>
                <a:lnTo>
                  <a:pt x="560" y="131"/>
                </a:lnTo>
                <a:lnTo>
                  <a:pt x="560" y="131"/>
                </a:lnTo>
                <a:lnTo>
                  <a:pt x="562" y="131"/>
                </a:lnTo>
                <a:lnTo>
                  <a:pt x="562" y="131"/>
                </a:lnTo>
                <a:lnTo>
                  <a:pt x="562" y="131"/>
                </a:lnTo>
                <a:lnTo>
                  <a:pt x="562" y="133"/>
                </a:lnTo>
                <a:lnTo>
                  <a:pt x="562" y="133"/>
                </a:lnTo>
                <a:lnTo>
                  <a:pt x="564" y="133"/>
                </a:lnTo>
                <a:lnTo>
                  <a:pt x="564" y="136"/>
                </a:lnTo>
                <a:lnTo>
                  <a:pt x="564" y="136"/>
                </a:lnTo>
                <a:lnTo>
                  <a:pt x="564" y="136"/>
                </a:lnTo>
                <a:lnTo>
                  <a:pt x="564" y="138"/>
                </a:lnTo>
                <a:lnTo>
                  <a:pt x="564" y="138"/>
                </a:lnTo>
                <a:lnTo>
                  <a:pt x="562" y="138"/>
                </a:lnTo>
                <a:lnTo>
                  <a:pt x="560" y="138"/>
                </a:lnTo>
                <a:lnTo>
                  <a:pt x="558" y="140"/>
                </a:lnTo>
                <a:lnTo>
                  <a:pt x="558" y="141"/>
                </a:lnTo>
                <a:lnTo>
                  <a:pt x="558" y="145"/>
                </a:lnTo>
                <a:lnTo>
                  <a:pt x="558" y="146"/>
                </a:lnTo>
                <a:lnTo>
                  <a:pt x="558" y="148"/>
                </a:lnTo>
                <a:lnTo>
                  <a:pt x="557" y="150"/>
                </a:lnTo>
                <a:lnTo>
                  <a:pt x="557" y="152"/>
                </a:lnTo>
                <a:lnTo>
                  <a:pt x="555" y="157"/>
                </a:lnTo>
                <a:lnTo>
                  <a:pt x="552" y="163"/>
                </a:lnTo>
                <a:lnTo>
                  <a:pt x="550" y="167"/>
                </a:lnTo>
                <a:lnTo>
                  <a:pt x="550" y="168"/>
                </a:lnTo>
                <a:lnTo>
                  <a:pt x="548" y="170"/>
                </a:lnTo>
                <a:lnTo>
                  <a:pt x="537" y="173"/>
                </a:lnTo>
                <a:lnTo>
                  <a:pt x="532" y="177"/>
                </a:lnTo>
                <a:lnTo>
                  <a:pt x="530" y="182"/>
                </a:lnTo>
                <a:lnTo>
                  <a:pt x="528" y="183"/>
                </a:lnTo>
                <a:lnTo>
                  <a:pt x="528" y="187"/>
                </a:lnTo>
                <a:lnTo>
                  <a:pt x="527" y="189"/>
                </a:lnTo>
                <a:lnTo>
                  <a:pt x="527" y="192"/>
                </a:lnTo>
                <a:lnTo>
                  <a:pt x="528" y="195"/>
                </a:lnTo>
                <a:lnTo>
                  <a:pt x="528" y="197"/>
                </a:lnTo>
                <a:lnTo>
                  <a:pt x="527" y="199"/>
                </a:lnTo>
                <a:lnTo>
                  <a:pt x="523" y="199"/>
                </a:lnTo>
                <a:lnTo>
                  <a:pt x="521" y="199"/>
                </a:lnTo>
                <a:lnTo>
                  <a:pt x="518" y="200"/>
                </a:lnTo>
                <a:lnTo>
                  <a:pt x="518" y="200"/>
                </a:lnTo>
                <a:lnTo>
                  <a:pt x="518" y="200"/>
                </a:lnTo>
                <a:lnTo>
                  <a:pt x="516" y="204"/>
                </a:lnTo>
                <a:lnTo>
                  <a:pt x="515" y="209"/>
                </a:lnTo>
                <a:lnTo>
                  <a:pt x="513" y="210"/>
                </a:lnTo>
                <a:lnTo>
                  <a:pt x="511" y="212"/>
                </a:lnTo>
                <a:lnTo>
                  <a:pt x="511" y="214"/>
                </a:lnTo>
                <a:lnTo>
                  <a:pt x="511" y="215"/>
                </a:lnTo>
                <a:lnTo>
                  <a:pt x="511" y="217"/>
                </a:lnTo>
                <a:lnTo>
                  <a:pt x="513" y="219"/>
                </a:lnTo>
                <a:lnTo>
                  <a:pt x="513" y="222"/>
                </a:lnTo>
                <a:lnTo>
                  <a:pt x="513" y="222"/>
                </a:lnTo>
                <a:lnTo>
                  <a:pt x="511" y="227"/>
                </a:lnTo>
                <a:lnTo>
                  <a:pt x="511" y="229"/>
                </a:lnTo>
                <a:lnTo>
                  <a:pt x="511" y="231"/>
                </a:lnTo>
                <a:lnTo>
                  <a:pt x="510" y="234"/>
                </a:lnTo>
                <a:lnTo>
                  <a:pt x="506" y="242"/>
                </a:lnTo>
                <a:lnTo>
                  <a:pt x="506" y="244"/>
                </a:lnTo>
                <a:lnTo>
                  <a:pt x="508" y="247"/>
                </a:lnTo>
                <a:lnTo>
                  <a:pt x="511" y="249"/>
                </a:lnTo>
                <a:lnTo>
                  <a:pt x="513" y="251"/>
                </a:lnTo>
                <a:lnTo>
                  <a:pt x="515" y="252"/>
                </a:lnTo>
                <a:lnTo>
                  <a:pt x="515" y="252"/>
                </a:lnTo>
                <a:lnTo>
                  <a:pt x="516" y="254"/>
                </a:lnTo>
                <a:lnTo>
                  <a:pt x="518" y="256"/>
                </a:lnTo>
                <a:lnTo>
                  <a:pt x="518" y="256"/>
                </a:lnTo>
                <a:lnTo>
                  <a:pt x="516" y="259"/>
                </a:lnTo>
                <a:lnTo>
                  <a:pt x="516" y="261"/>
                </a:lnTo>
                <a:lnTo>
                  <a:pt x="518" y="266"/>
                </a:lnTo>
                <a:lnTo>
                  <a:pt x="521" y="273"/>
                </a:lnTo>
                <a:lnTo>
                  <a:pt x="521" y="274"/>
                </a:lnTo>
                <a:lnTo>
                  <a:pt x="523" y="276"/>
                </a:lnTo>
                <a:lnTo>
                  <a:pt x="528" y="279"/>
                </a:lnTo>
                <a:lnTo>
                  <a:pt x="530" y="279"/>
                </a:lnTo>
                <a:lnTo>
                  <a:pt x="533" y="279"/>
                </a:lnTo>
                <a:lnTo>
                  <a:pt x="535" y="281"/>
                </a:lnTo>
                <a:lnTo>
                  <a:pt x="535" y="281"/>
                </a:lnTo>
                <a:lnTo>
                  <a:pt x="537" y="283"/>
                </a:lnTo>
                <a:lnTo>
                  <a:pt x="537" y="284"/>
                </a:lnTo>
                <a:lnTo>
                  <a:pt x="537" y="284"/>
                </a:lnTo>
                <a:lnTo>
                  <a:pt x="537" y="284"/>
                </a:lnTo>
                <a:lnTo>
                  <a:pt x="537" y="288"/>
                </a:lnTo>
                <a:lnTo>
                  <a:pt x="537" y="293"/>
                </a:lnTo>
                <a:lnTo>
                  <a:pt x="537" y="296"/>
                </a:lnTo>
                <a:lnTo>
                  <a:pt x="537" y="300"/>
                </a:lnTo>
                <a:lnTo>
                  <a:pt x="537" y="301"/>
                </a:lnTo>
                <a:lnTo>
                  <a:pt x="537" y="303"/>
                </a:lnTo>
                <a:lnTo>
                  <a:pt x="537" y="303"/>
                </a:lnTo>
                <a:lnTo>
                  <a:pt x="528" y="323"/>
                </a:lnTo>
                <a:lnTo>
                  <a:pt x="525" y="326"/>
                </a:lnTo>
                <a:lnTo>
                  <a:pt x="518" y="331"/>
                </a:lnTo>
                <a:lnTo>
                  <a:pt x="516" y="333"/>
                </a:lnTo>
                <a:lnTo>
                  <a:pt x="515" y="337"/>
                </a:lnTo>
                <a:lnTo>
                  <a:pt x="513" y="337"/>
                </a:lnTo>
                <a:lnTo>
                  <a:pt x="513" y="337"/>
                </a:lnTo>
                <a:lnTo>
                  <a:pt x="511" y="335"/>
                </a:lnTo>
                <a:lnTo>
                  <a:pt x="510" y="333"/>
                </a:lnTo>
                <a:lnTo>
                  <a:pt x="508" y="333"/>
                </a:lnTo>
                <a:lnTo>
                  <a:pt x="503" y="337"/>
                </a:lnTo>
                <a:lnTo>
                  <a:pt x="500" y="338"/>
                </a:lnTo>
                <a:lnTo>
                  <a:pt x="500" y="338"/>
                </a:lnTo>
                <a:lnTo>
                  <a:pt x="500" y="340"/>
                </a:lnTo>
                <a:lnTo>
                  <a:pt x="500" y="342"/>
                </a:lnTo>
                <a:lnTo>
                  <a:pt x="500" y="345"/>
                </a:lnTo>
                <a:lnTo>
                  <a:pt x="498" y="347"/>
                </a:lnTo>
                <a:lnTo>
                  <a:pt x="495" y="350"/>
                </a:lnTo>
                <a:lnTo>
                  <a:pt x="490" y="353"/>
                </a:lnTo>
                <a:lnTo>
                  <a:pt x="488" y="355"/>
                </a:lnTo>
                <a:lnTo>
                  <a:pt x="485" y="355"/>
                </a:lnTo>
                <a:lnTo>
                  <a:pt x="483" y="355"/>
                </a:lnTo>
                <a:lnTo>
                  <a:pt x="479" y="355"/>
                </a:lnTo>
                <a:lnTo>
                  <a:pt x="476" y="353"/>
                </a:lnTo>
                <a:lnTo>
                  <a:pt x="474" y="352"/>
                </a:lnTo>
                <a:lnTo>
                  <a:pt x="474" y="350"/>
                </a:lnTo>
                <a:lnTo>
                  <a:pt x="473" y="350"/>
                </a:lnTo>
                <a:lnTo>
                  <a:pt x="473" y="350"/>
                </a:lnTo>
                <a:lnTo>
                  <a:pt x="471" y="348"/>
                </a:lnTo>
                <a:lnTo>
                  <a:pt x="469" y="348"/>
                </a:lnTo>
                <a:lnTo>
                  <a:pt x="468" y="345"/>
                </a:lnTo>
                <a:lnTo>
                  <a:pt x="466" y="343"/>
                </a:lnTo>
                <a:lnTo>
                  <a:pt x="451" y="342"/>
                </a:lnTo>
                <a:lnTo>
                  <a:pt x="449" y="342"/>
                </a:lnTo>
                <a:lnTo>
                  <a:pt x="446" y="345"/>
                </a:lnTo>
                <a:lnTo>
                  <a:pt x="444" y="347"/>
                </a:lnTo>
                <a:lnTo>
                  <a:pt x="444" y="347"/>
                </a:lnTo>
                <a:lnTo>
                  <a:pt x="442" y="347"/>
                </a:lnTo>
                <a:lnTo>
                  <a:pt x="442" y="345"/>
                </a:lnTo>
                <a:lnTo>
                  <a:pt x="441" y="343"/>
                </a:lnTo>
                <a:lnTo>
                  <a:pt x="441" y="342"/>
                </a:lnTo>
                <a:lnTo>
                  <a:pt x="439" y="342"/>
                </a:lnTo>
                <a:lnTo>
                  <a:pt x="437" y="342"/>
                </a:lnTo>
                <a:lnTo>
                  <a:pt x="436" y="342"/>
                </a:lnTo>
                <a:lnTo>
                  <a:pt x="432" y="343"/>
                </a:lnTo>
                <a:lnTo>
                  <a:pt x="432" y="345"/>
                </a:lnTo>
                <a:lnTo>
                  <a:pt x="431" y="345"/>
                </a:lnTo>
                <a:lnTo>
                  <a:pt x="429" y="343"/>
                </a:lnTo>
                <a:lnTo>
                  <a:pt x="426" y="342"/>
                </a:lnTo>
                <a:lnTo>
                  <a:pt x="424" y="340"/>
                </a:lnTo>
                <a:lnTo>
                  <a:pt x="416" y="337"/>
                </a:lnTo>
                <a:lnTo>
                  <a:pt x="416" y="337"/>
                </a:lnTo>
                <a:lnTo>
                  <a:pt x="416" y="337"/>
                </a:lnTo>
                <a:lnTo>
                  <a:pt x="416" y="337"/>
                </a:lnTo>
                <a:lnTo>
                  <a:pt x="414" y="335"/>
                </a:lnTo>
                <a:lnTo>
                  <a:pt x="414" y="335"/>
                </a:lnTo>
                <a:lnTo>
                  <a:pt x="412" y="335"/>
                </a:lnTo>
                <a:lnTo>
                  <a:pt x="412" y="337"/>
                </a:lnTo>
                <a:lnTo>
                  <a:pt x="411" y="337"/>
                </a:lnTo>
                <a:lnTo>
                  <a:pt x="411" y="338"/>
                </a:lnTo>
                <a:lnTo>
                  <a:pt x="409" y="338"/>
                </a:lnTo>
                <a:lnTo>
                  <a:pt x="409" y="340"/>
                </a:lnTo>
                <a:lnTo>
                  <a:pt x="407" y="342"/>
                </a:lnTo>
                <a:lnTo>
                  <a:pt x="406" y="340"/>
                </a:lnTo>
                <a:lnTo>
                  <a:pt x="406" y="338"/>
                </a:lnTo>
                <a:lnTo>
                  <a:pt x="404" y="337"/>
                </a:lnTo>
                <a:lnTo>
                  <a:pt x="404" y="337"/>
                </a:lnTo>
                <a:lnTo>
                  <a:pt x="402" y="335"/>
                </a:lnTo>
                <a:lnTo>
                  <a:pt x="400" y="335"/>
                </a:lnTo>
                <a:lnTo>
                  <a:pt x="399" y="335"/>
                </a:lnTo>
                <a:lnTo>
                  <a:pt x="397" y="337"/>
                </a:lnTo>
                <a:lnTo>
                  <a:pt x="395" y="340"/>
                </a:lnTo>
                <a:lnTo>
                  <a:pt x="392" y="342"/>
                </a:lnTo>
                <a:lnTo>
                  <a:pt x="387" y="342"/>
                </a:lnTo>
                <a:lnTo>
                  <a:pt x="385" y="343"/>
                </a:lnTo>
                <a:lnTo>
                  <a:pt x="384" y="345"/>
                </a:lnTo>
                <a:lnTo>
                  <a:pt x="384" y="347"/>
                </a:lnTo>
                <a:lnTo>
                  <a:pt x="382" y="347"/>
                </a:lnTo>
                <a:lnTo>
                  <a:pt x="382" y="347"/>
                </a:lnTo>
                <a:lnTo>
                  <a:pt x="380" y="347"/>
                </a:lnTo>
                <a:lnTo>
                  <a:pt x="380" y="345"/>
                </a:lnTo>
                <a:lnTo>
                  <a:pt x="379" y="345"/>
                </a:lnTo>
                <a:lnTo>
                  <a:pt x="377" y="342"/>
                </a:lnTo>
                <a:lnTo>
                  <a:pt x="374" y="342"/>
                </a:lnTo>
                <a:lnTo>
                  <a:pt x="358" y="343"/>
                </a:lnTo>
                <a:lnTo>
                  <a:pt x="355" y="342"/>
                </a:lnTo>
                <a:lnTo>
                  <a:pt x="355" y="340"/>
                </a:lnTo>
                <a:lnTo>
                  <a:pt x="353" y="338"/>
                </a:lnTo>
                <a:lnTo>
                  <a:pt x="353" y="337"/>
                </a:lnTo>
                <a:lnTo>
                  <a:pt x="352" y="335"/>
                </a:lnTo>
                <a:lnTo>
                  <a:pt x="348" y="335"/>
                </a:lnTo>
                <a:lnTo>
                  <a:pt x="340" y="335"/>
                </a:lnTo>
                <a:lnTo>
                  <a:pt x="333" y="337"/>
                </a:lnTo>
                <a:lnTo>
                  <a:pt x="333" y="337"/>
                </a:lnTo>
                <a:lnTo>
                  <a:pt x="332" y="337"/>
                </a:lnTo>
                <a:lnTo>
                  <a:pt x="330" y="337"/>
                </a:lnTo>
                <a:lnTo>
                  <a:pt x="330" y="333"/>
                </a:lnTo>
                <a:lnTo>
                  <a:pt x="328" y="333"/>
                </a:lnTo>
                <a:lnTo>
                  <a:pt x="327" y="330"/>
                </a:lnTo>
                <a:lnTo>
                  <a:pt x="327" y="330"/>
                </a:lnTo>
                <a:lnTo>
                  <a:pt x="325" y="328"/>
                </a:lnTo>
                <a:lnTo>
                  <a:pt x="325" y="326"/>
                </a:lnTo>
                <a:lnTo>
                  <a:pt x="325" y="325"/>
                </a:lnTo>
                <a:lnTo>
                  <a:pt x="323" y="325"/>
                </a:lnTo>
                <a:lnTo>
                  <a:pt x="318" y="323"/>
                </a:lnTo>
                <a:lnTo>
                  <a:pt x="318" y="321"/>
                </a:lnTo>
                <a:lnTo>
                  <a:pt x="316" y="320"/>
                </a:lnTo>
                <a:lnTo>
                  <a:pt x="316" y="318"/>
                </a:lnTo>
                <a:lnTo>
                  <a:pt x="315" y="313"/>
                </a:lnTo>
                <a:lnTo>
                  <a:pt x="315" y="303"/>
                </a:lnTo>
                <a:lnTo>
                  <a:pt x="315" y="301"/>
                </a:lnTo>
                <a:lnTo>
                  <a:pt x="311" y="296"/>
                </a:lnTo>
                <a:lnTo>
                  <a:pt x="311" y="293"/>
                </a:lnTo>
                <a:lnTo>
                  <a:pt x="311" y="291"/>
                </a:lnTo>
                <a:lnTo>
                  <a:pt x="310" y="291"/>
                </a:lnTo>
                <a:lnTo>
                  <a:pt x="310" y="289"/>
                </a:lnTo>
                <a:lnTo>
                  <a:pt x="290" y="289"/>
                </a:lnTo>
                <a:lnTo>
                  <a:pt x="269" y="289"/>
                </a:lnTo>
                <a:lnTo>
                  <a:pt x="263" y="288"/>
                </a:lnTo>
                <a:lnTo>
                  <a:pt x="251" y="288"/>
                </a:lnTo>
                <a:lnTo>
                  <a:pt x="248" y="288"/>
                </a:lnTo>
                <a:lnTo>
                  <a:pt x="246" y="288"/>
                </a:lnTo>
                <a:lnTo>
                  <a:pt x="242" y="288"/>
                </a:lnTo>
                <a:lnTo>
                  <a:pt x="241" y="288"/>
                </a:lnTo>
                <a:lnTo>
                  <a:pt x="241" y="286"/>
                </a:lnTo>
                <a:lnTo>
                  <a:pt x="239" y="286"/>
                </a:lnTo>
                <a:lnTo>
                  <a:pt x="239" y="284"/>
                </a:lnTo>
                <a:lnTo>
                  <a:pt x="237" y="281"/>
                </a:lnTo>
                <a:lnTo>
                  <a:pt x="237" y="276"/>
                </a:lnTo>
                <a:lnTo>
                  <a:pt x="237" y="273"/>
                </a:lnTo>
                <a:lnTo>
                  <a:pt x="234" y="271"/>
                </a:lnTo>
                <a:lnTo>
                  <a:pt x="231" y="271"/>
                </a:lnTo>
                <a:lnTo>
                  <a:pt x="227" y="273"/>
                </a:lnTo>
                <a:lnTo>
                  <a:pt x="226" y="274"/>
                </a:lnTo>
                <a:lnTo>
                  <a:pt x="226" y="276"/>
                </a:lnTo>
                <a:lnTo>
                  <a:pt x="226" y="278"/>
                </a:lnTo>
                <a:lnTo>
                  <a:pt x="224" y="279"/>
                </a:lnTo>
                <a:lnTo>
                  <a:pt x="224" y="281"/>
                </a:lnTo>
                <a:lnTo>
                  <a:pt x="222" y="281"/>
                </a:lnTo>
                <a:lnTo>
                  <a:pt x="221" y="283"/>
                </a:lnTo>
                <a:lnTo>
                  <a:pt x="221" y="283"/>
                </a:lnTo>
                <a:lnTo>
                  <a:pt x="217" y="281"/>
                </a:lnTo>
                <a:lnTo>
                  <a:pt x="214" y="276"/>
                </a:lnTo>
                <a:lnTo>
                  <a:pt x="212" y="274"/>
                </a:lnTo>
                <a:lnTo>
                  <a:pt x="211" y="274"/>
                </a:lnTo>
                <a:lnTo>
                  <a:pt x="209" y="273"/>
                </a:lnTo>
                <a:lnTo>
                  <a:pt x="207" y="271"/>
                </a:lnTo>
                <a:lnTo>
                  <a:pt x="205" y="268"/>
                </a:lnTo>
                <a:lnTo>
                  <a:pt x="204" y="266"/>
                </a:lnTo>
                <a:lnTo>
                  <a:pt x="204" y="266"/>
                </a:lnTo>
                <a:lnTo>
                  <a:pt x="202" y="266"/>
                </a:lnTo>
                <a:lnTo>
                  <a:pt x="200" y="268"/>
                </a:lnTo>
                <a:lnTo>
                  <a:pt x="200" y="268"/>
                </a:lnTo>
                <a:lnTo>
                  <a:pt x="200" y="269"/>
                </a:lnTo>
                <a:lnTo>
                  <a:pt x="200" y="271"/>
                </a:lnTo>
                <a:lnTo>
                  <a:pt x="200" y="273"/>
                </a:lnTo>
                <a:lnTo>
                  <a:pt x="197" y="279"/>
                </a:lnTo>
                <a:lnTo>
                  <a:pt x="192" y="281"/>
                </a:lnTo>
                <a:lnTo>
                  <a:pt x="187" y="283"/>
                </a:lnTo>
                <a:lnTo>
                  <a:pt x="177" y="281"/>
                </a:lnTo>
                <a:lnTo>
                  <a:pt x="174" y="281"/>
                </a:lnTo>
                <a:lnTo>
                  <a:pt x="168" y="283"/>
                </a:lnTo>
                <a:lnTo>
                  <a:pt x="165" y="284"/>
                </a:lnTo>
                <a:lnTo>
                  <a:pt x="163" y="286"/>
                </a:lnTo>
                <a:lnTo>
                  <a:pt x="162" y="291"/>
                </a:lnTo>
                <a:lnTo>
                  <a:pt x="160" y="293"/>
                </a:lnTo>
                <a:lnTo>
                  <a:pt x="153" y="296"/>
                </a:lnTo>
                <a:lnTo>
                  <a:pt x="153" y="298"/>
                </a:lnTo>
                <a:lnTo>
                  <a:pt x="152" y="300"/>
                </a:lnTo>
                <a:lnTo>
                  <a:pt x="152" y="301"/>
                </a:lnTo>
                <a:lnTo>
                  <a:pt x="150" y="303"/>
                </a:lnTo>
                <a:lnTo>
                  <a:pt x="148" y="303"/>
                </a:lnTo>
                <a:lnTo>
                  <a:pt x="145" y="301"/>
                </a:lnTo>
                <a:lnTo>
                  <a:pt x="142" y="301"/>
                </a:lnTo>
                <a:lnTo>
                  <a:pt x="137" y="305"/>
                </a:lnTo>
                <a:lnTo>
                  <a:pt x="135" y="306"/>
                </a:lnTo>
                <a:lnTo>
                  <a:pt x="128" y="306"/>
                </a:lnTo>
                <a:lnTo>
                  <a:pt x="126" y="306"/>
                </a:lnTo>
                <a:lnTo>
                  <a:pt x="125" y="308"/>
                </a:lnTo>
                <a:lnTo>
                  <a:pt x="121" y="313"/>
                </a:lnTo>
                <a:lnTo>
                  <a:pt x="118" y="315"/>
                </a:lnTo>
                <a:lnTo>
                  <a:pt x="115" y="316"/>
                </a:lnTo>
                <a:lnTo>
                  <a:pt x="111" y="318"/>
                </a:lnTo>
                <a:lnTo>
                  <a:pt x="111" y="318"/>
                </a:lnTo>
                <a:lnTo>
                  <a:pt x="111" y="321"/>
                </a:lnTo>
                <a:lnTo>
                  <a:pt x="111" y="323"/>
                </a:lnTo>
                <a:lnTo>
                  <a:pt x="111" y="323"/>
                </a:lnTo>
                <a:lnTo>
                  <a:pt x="110" y="325"/>
                </a:lnTo>
                <a:lnTo>
                  <a:pt x="108" y="325"/>
                </a:lnTo>
                <a:lnTo>
                  <a:pt x="108" y="325"/>
                </a:lnTo>
                <a:lnTo>
                  <a:pt x="105" y="325"/>
                </a:lnTo>
                <a:lnTo>
                  <a:pt x="101" y="325"/>
                </a:lnTo>
                <a:lnTo>
                  <a:pt x="98" y="325"/>
                </a:lnTo>
                <a:lnTo>
                  <a:pt x="95" y="326"/>
                </a:lnTo>
                <a:lnTo>
                  <a:pt x="95" y="326"/>
                </a:lnTo>
                <a:lnTo>
                  <a:pt x="91" y="328"/>
                </a:lnTo>
                <a:lnTo>
                  <a:pt x="91" y="328"/>
                </a:lnTo>
                <a:lnTo>
                  <a:pt x="84" y="333"/>
                </a:lnTo>
                <a:lnTo>
                  <a:pt x="81" y="335"/>
                </a:lnTo>
                <a:lnTo>
                  <a:pt x="74" y="337"/>
                </a:lnTo>
                <a:lnTo>
                  <a:pt x="73" y="337"/>
                </a:lnTo>
                <a:lnTo>
                  <a:pt x="71" y="338"/>
                </a:lnTo>
                <a:lnTo>
                  <a:pt x="71" y="342"/>
                </a:lnTo>
                <a:lnTo>
                  <a:pt x="71" y="343"/>
                </a:lnTo>
                <a:lnTo>
                  <a:pt x="71" y="343"/>
                </a:lnTo>
                <a:lnTo>
                  <a:pt x="69" y="347"/>
                </a:lnTo>
                <a:lnTo>
                  <a:pt x="66" y="348"/>
                </a:lnTo>
                <a:lnTo>
                  <a:pt x="64" y="348"/>
                </a:lnTo>
                <a:lnTo>
                  <a:pt x="56" y="348"/>
                </a:lnTo>
                <a:lnTo>
                  <a:pt x="53" y="350"/>
                </a:lnTo>
                <a:lnTo>
                  <a:pt x="51" y="352"/>
                </a:lnTo>
                <a:lnTo>
                  <a:pt x="51" y="352"/>
                </a:lnTo>
                <a:lnTo>
                  <a:pt x="49" y="350"/>
                </a:lnTo>
                <a:lnTo>
                  <a:pt x="47" y="350"/>
                </a:lnTo>
                <a:lnTo>
                  <a:pt x="47" y="348"/>
                </a:lnTo>
                <a:lnTo>
                  <a:pt x="47" y="348"/>
                </a:lnTo>
                <a:lnTo>
                  <a:pt x="47" y="348"/>
                </a:lnTo>
                <a:lnTo>
                  <a:pt x="47" y="348"/>
                </a:lnTo>
                <a:lnTo>
                  <a:pt x="49" y="347"/>
                </a:lnTo>
                <a:lnTo>
                  <a:pt x="49" y="347"/>
                </a:lnTo>
                <a:lnTo>
                  <a:pt x="49" y="345"/>
                </a:lnTo>
                <a:lnTo>
                  <a:pt x="49" y="343"/>
                </a:lnTo>
                <a:lnTo>
                  <a:pt x="49" y="343"/>
                </a:lnTo>
                <a:lnTo>
                  <a:pt x="47" y="342"/>
                </a:lnTo>
                <a:lnTo>
                  <a:pt x="47" y="342"/>
                </a:lnTo>
                <a:lnTo>
                  <a:pt x="47" y="342"/>
                </a:lnTo>
                <a:lnTo>
                  <a:pt x="46" y="340"/>
                </a:lnTo>
                <a:lnTo>
                  <a:pt x="46" y="340"/>
                </a:lnTo>
                <a:lnTo>
                  <a:pt x="46" y="340"/>
                </a:lnTo>
                <a:lnTo>
                  <a:pt x="46" y="338"/>
                </a:lnTo>
                <a:lnTo>
                  <a:pt x="47" y="337"/>
                </a:lnTo>
                <a:lnTo>
                  <a:pt x="47" y="337"/>
                </a:lnTo>
                <a:lnTo>
                  <a:pt x="47" y="337"/>
                </a:lnTo>
                <a:lnTo>
                  <a:pt x="47" y="335"/>
                </a:lnTo>
                <a:lnTo>
                  <a:pt x="47" y="335"/>
                </a:lnTo>
                <a:lnTo>
                  <a:pt x="47" y="335"/>
                </a:lnTo>
                <a:lnTo>
                  <a:pt x="47" y="335"/>
                </a:lnTo>
                <a:lnTo>
                  <a:pt x="47" y="335"/>
                </a:lnTo>
                <a:lnTo>
                  <a:pt x="46" y="333"/>
                </a:lnTo>
                <a:lnTo>
                  <a:pt x="46" y="333"/>
                </a:lnTo>
                <a:lnTo>
                  <a:pt x="44" y="333"/>
                </a:lnTo>
                <a:lnTo>
                  <a:pt x="44" y="331"/>
                </a:lnTo>
                <a:lnTo>
                  <a:pt x="44" y="331"/>
                </a:lnTo>
                <a:lnTo>
                  <a:pt x="44" y="331"/>
                </a:lnTo>
                <a:lnTo>
                  <a:pt x="44" y="331"/>
                </a:lnTo>
                <a:lnTo>
                  <a:pt x="44" y="328"/>
                </a:lnTo>
                <a:lnTo>
                  <a:pt x="44" y="326"/>
                </a:lnTo>
                <a:lnTo>
                  <a:pt x="44" y="326"/>
                </a:lnTo>
                <a:lnTo>
                  <a:pt x="44" y="325"/>
                </a:lnTo>
                <a:lnTo>
                  <a:pt x="42" y="325"/>
                </a:lnTo>
                <a:lnTo>
                  <a:pt x="41" y="325"/>
                </a:lnTo>
                <a:lnTo>
                  <a:pt x="39" y="325"/>
                </a:lnTo>
                <a:lnTo>
                  <a:pt x="39" y="325"/>
                </a:lnTo>
                <a:lnTo>
                  <a:pt x="39" y="325"/>
                </a:lnTo>
                <a:lnTo>
                  <a:pt x="39" y="326"/>
                </a:lnTo>
                <a:lnTo>
                  <a:pt x="39" y="326"/>
                </a:lnTo>
                <a:lnTo>
                  <a:pt x="37" y="326"/>
                </a:lnTo>
                <a:lnTo>
                  <a:pt x="37" y="326"/>
                </a:lnTo>
                <a:lnTo>
                  <a:pt x="37" y="326"/>
                </a:lnTo>
                <a:lnTo>
                  <a:pt x="37" y="326"/>
                </a:lnTo>
                <a:lnTo>
                  <a:pt x="34" y="325"/>
                </a:lnTo>
                <a:lnTo>
                  <a:pt x="34" y="325"/>
                </a:lnTo>
                <a:lnTo>
                  <a:pt x="34" y="325"/>
                </a:lnTo>
                <a:lnTo>
                  <a:pt x="34" y="323"/>
                </a:lnTo>
                <a:lnTo>
                  <a:pt x="34" y="323"/>
                </a:lnTo>
                <a:lnTo>
                  <a:pt x="34" y="323"/>
                </a:lnTo>
                <a:lnTo>
                  <a:pt x="34" y="323"/>
                </a:lnTo>
                <a:lnTo>
                  <a:pt x="34" y="321"/>
                </a:lnTo>
                <a:lnTo>
                  <a:pt x="34" y="321"/>
                </a:lnTo>
                <a:lnTo>
                  <a:pt x="34" y="321"/>
                </a:lnTo>
                <a:lnTo>
                  <a:pt x="34" y="320"/>
                </a:lnTo>
                <a:lnTo>
                  <a:pt x="36" y="320"/>
                </a:lnTo>
                <a:lnTo>
                  <a:pt x="36" y="318"/>
                </a:lnTo>
                <a:lnTo>
                  <a:pt x="37" y="318"/>
                </a:lnTo>
                <a:lnTo>
                  <a:pt x="37" y="318"/>
                </a:lnTo>
                <a:lnTo>
                  <a:pt x="37" y="318"/>
                </a:lnTo>
                <a:lnTo>
                  <a:pt x="37" y="316"/>
                </a:lnTo>
                <a:lnTo>
                  <a:pt x="37" y="316"/>
                </a:lnTo>
                <a:lnTo>
                  <a:pt x="37" y="315"/>
                </a:lnTo>
                <a:lnTo>
                  <a:pt x="37" y="315"/>
                </a:lnTo>
                <a:lnTo>
                  <a:pt x="37" y="315"/>
                </a:lnTo>
                <a:lnTo>
                  <a:pt x="39" y="313"/>
                </a:lnTo>
                <a:lnTo>
                  <a:pt x="39" y="313"/>
                </a:lnTo>
                <a:lnTo>
                  <a:pt x="41" y="313"/>
                </a:lnTo>
                <a:lnTo>
                  <a:pt x="41" y="313"/>
                </a:lnTo>
                <a:lnTo>
                  <a:pt x="44" y="311"/>
                </a:lnTo>
                <a:lnTo>
                  <a:pt x="44" y="311"/>
                </a:lnTo>
                <a:lnTo>
                  <a:pt x="44" y="310"/>
                </a:lnTo>
                <a:lnTo>
                  <a:pt x="44" y="310"/>
                </a:lnTo>
                <a:lnTo>
                  <a:pt x="44" y="310"/>
                </a:lnTo>
                <a:lnTo>
                  <a:pt x="42" y="308"/>
                </a:lnTo>
                <a:lnTo>
                  <a:pt x="42" y="308"/>
                </a:lnTo>
                <a:lnTo>
                  <a:pt x="42" y="308"/>
                </a:lnTo>
                <a:lnTo>
                  <a:pt x="42" y="308"/>
                </a:lnTo>
                <a:lnTo>
                  <a:pt x="42" y="306"/>
                </a:lnTo>
                <a:lnTo>
                  <a:pt x="42" y="306"/>
                </a:lnTo>
                <a:lnTo>
                  <a:pt x="42" y="306"/>
                </a:lnTo>
                <a:lnTo>
                  <a:pt x="42" y="305"/>
                </a:lnTo>
                <a:lnTo>
                  <a:pt x="42" y="303"/>
                </a:lnTo>
                <a:lnTo>
                  <a:pt x="44" y="303"/>
                </a:lnTo>
                <a:lnTo>
                  <a:pt x="44" y="303"/>
                </a:lnTo>
                <a:lnTo>
                  <a:pt x="44" y="301"/>
                </a:lnTo>
                <a:lnTo>
                  <a:pt x="44" y="301"/>
                </a:lnTo>
                <a:lnTo>
                  <a:pt x="46" y="303"/>
                </a:lnTo>
                <a:lnTo>
                  <a:pt x="49" y="306"/>
                </a:lnTo>
                <a:lnTo>
                  <a:pt x="49" y="306"/>
                </a:lnTo>
                <a:lnTo>
                  <a:pt x="49" y="306"/>
                </a:lnTo>
                <a:lnTo>
                  <a:pt x="49" y="306"/>
                </a:lnTo>
                <a:lnTo>
                  <a:pt x="49" y="308"/>
                </a:lnTo>
                <a:lnTo>
                  <a:pt x="49" y="308"/>
                </a:lnTo>
                <a:lnTo>
                  <a:pt x="49" y="308"/>
                </a:lnTo>
                <a:lnTo>
                  <a:pt x="49" y="310"/>
                </a:lnTo>
                <a:lnTo>
                  <a:pt x="49" y="310"/>
                </a:lnTo>
                <a:lnTo>
                  <a:pt x="49" y="310"/>
                </a:lnTo>
                <a:lnTo>
                  <a:pt x="51" y="310"/>
                </a:lnTo>
                <a:lnTo>
                  <a:pt x="58" y="306"/>
                </a:lnTo>
                <a:lnTo>
                  <a:pt x="61" y="306"/>
                </a:lnTo>
                <a:lnTo>
                  <a:pt x="63" y="306"/>
                </a:lnTo>
                <a:lnTo>
                  <a:pt x="63" y="306"/>
                </a:lnTo>
                <a:lnTo>
                  <a:pt x="63" y="305"/>
                </a:lnTo>
                <a:lnTo>
                  <a:pt x="63" y="305"/>
                </a:lnTo>
                <a:lnTo>
                  <a:pt x="64" y="303"/>
                </a:lnTo>
                <a:lnTo>
                  <a:pt x="64" y="303"/>
                </a:lnTo>
                <a:lnTo>
                  <a:pt x="64" y="301"/>
                </a:lnTo>
                <a:lnTo>
                  <a:pt x="64" y="301"/>
                </a:lnTo>
                <a:lnTo>
                  <a:pt x="64" y="301"/>
                </a:lnTo>
                <a:lnTo>
                  <a:pt x="64" y="300"/>
                </a:lnTo>
                <a:lnTo>
                  <a:pt x="64" y="300"/>
                </a:lnTo>
                <a:lnTo>
                  <a:pt x="64" y="300"/>
                </a:lnTo>
                <a:lnTo>
                  <a:pt x="63" y="298"/>
                </a:lnTo>
                <a:lnTo>
                  <a:pt x="63" y="298"/>
                </a:lnTo>
                <a:lnTo>
                  <a:pt x="61" y="296"/>
                </a:lnTo>
                <a:lnTo>
                  <a:pt x="61" y="294"/>
                </a:lnTo>
                <a:lnTo>
                  <a:pt x="59" y="293"/>
                </a:lnTo>
                <a:lnTo>
                  <a:pt x="58" y="293"/>
                </a:lnTo>
                <a:lnTo>
                  <a:pt x="56" y="293"/>
                </a:lnTo>
                <a:lnTo>
                  <a:pt x="54" y="293"/>
                </a:lnTo>
                <a:lnTo>
                  <a:pt x="53" y="293"/>
                </a:lnTo>
                <a:lnTo>
                  <a:pt x="53" y="293"/>
                </a:lnTo>
                <a:lnTo>
                  <a:pt x="53" y="291"/>
                </a:lnTo>
                <a:lnTo>
                  <a:pt x="53" y="291"/>
                </a:lnTo>
                <a:lnTo>
                  <a:pt x="53" y="289"/>
                </a:lnTo>
                <a:lnTo>
                  <a:pt x="53" y="289"/>
                </a:lnTo>
                <a:lnTo>
                  <a:pt x="53" y="289"/>
                </a:lnTo>
                <a:lnTo>
                  <a:pt x="51" y="289"/>
                </a:lnTo>
                <a:lnTo>
                  <a:pt x="49" y="284"/>
                </a:lnTo>
                <a:lnTo>
                  <a:pt x="47" y="284"/>
                </a:lnTo>
                <a:lnTo>
                  <a:pt x="47" y="284"/>
                </a:lnTo>
                <a:lnTo>
                  <a:pt x="47" y="283"/>
                </a:lnTo>
                <a:lnTo>
                  <a:pt x="46" y="281"/>
                </a:lnTo>
                <a:lnTo>
                  <a:pt x="42" y="278"/>
                </a:lnTo>
                <a:lnTo>
                  <a:pt x="42" y="274"/>
                </a:lnTo>
                <a:lnTo>
                  <a:pt x="41" y="274"/>
                </a:lnTo>
                <a:lnTo>
                  <a:pt x="41" y="273"/>
                </a:lnTo>
                <a:lnTo>
                  <a:pt x="41" y="273"/>
                </a:lnTo>
                <a:lnTo>
                  <a:pt x="39" y="271"/>
                </a:lnTo>
                <a:lnTo>
                  <a:pt x="39" y="271"/>
                </a:lnTo>
                <a:lnTo>
                  <a:pt x="37" y="271"/>
                </a:lnTo>
                <a:lnTo>
                  <a:pt x="37" y="271"/>
                </a:lnTo>
                <a:lnTo>
                  <a:pt x="37" y="269"/>
                </a:lnTo>
                <a:lnTo>
                  <a:pt x="37" y="269"/>
                </a:lnTo>
                <a:lnTo>
                  <a:pt x="37" y="268"/>
                </a:lnTo>
                <a:lnTo>
                  <a:pt x="37" y="268"/>
                </a:lnTo>
                <a:lnTo>
                  <a:pt x="34" y="266"/>
                </a:lnTo>
                <a:lnTo>
                  <a:pt x="32" y="264"/>
                </a:lnTo>
                <a:lnTo>
                  <a:pt x="32" y="264"/>
                </a:lnTo>
                <a:lnTo>
                  <a:pt x="27" y="257"/>
                </a:lnTo>
                <a:lnTo>
                  <a:pt x="26" y="256"/>
                </a:lnTo>
                <a:lnTo>
                  <a:pt x="24" y="256"/>
                </a:lnTo>
                <a:lnTo>
                  <a:pt x="22" y="254"/>
                </a:lnTo>
                <a:lnTo>
                  <a:pt x="21" y="251"/>
                </a:lnTo>
                <a:lnTo>
                  <a:pt x="19" y="251"/>
                </a:lnTo>
                <a:lnTo>
                  <a:pt x="19" y="251"/>
                </a:lnTo>
                <a:lnTo>
                  <a:pt x="19" y="249"/>
                </a:lnTo>
                <a:lnTo>
                  <a:pt x="19" y="249"/>
                </a:lnTo>
                <a:lnTo>
                  <a:pt x="17" y="247"/>
                </a:lnTo>
                <a:lnTo>
                  <a:pt x="17" y="247"/>
                </a:lnTo>
                <a:lnTo>
                  <a:pt x="17" y="247"/>
                </a:lnTo>
                <a:lnTo>
                  <a:pt x="17" y="246"/>
                </a:lnTo>
                <a:lnTo>
                  <a:pt x="17" y="246"/>
                </a:lnTo>
                <a:lnTo>
                  <a:pt x="17" y="244"/>
                </a:lnTo>
                <a:lnTo>
                  <a:pt x="19" y="244"/>
                </a:lnTo>
                <a:lnTo>
                  <a:pt x="19" y="242"/>
                </a:lnTo>
                <a:lnTo>
                  <a:pt x="19" y="242"/>
                </a:lnTo>
                <a:lnTo>
                  <a:pt x="19" y="242"/>
                </a:lnTo>
                <a:lnTo>
                  <a:pt x="19" y="242"/>
                </a:lnTo>
                <a:lnTo>
                  <a:pt x="17" y="241"/>
                </a:lnTo>
                <a:lnTo>
                  <a:pt x="17" y="239"/>
                </a:lnTo>
                <a:lnTo>
                  <a:pt x="17" y="239"/>
                </a:lnTo>
                <a:lnTo>
                  <a:pt x="17" y="237"/>
                </a:lnTo>
                <a:lnTo>
                  <a:pt x="17" y="237"/>
                </a:lnTo>
                <a:lnTo>
                  <a:pt x="16" y="237"/>
                </a:lnTo>
                <a:lnTo>
                  <a:pt x="14" y="237"/>
                </a:lnTo>
                <a:lnTo>
                  <a:pt x="14" y="236"/>
                </a:lnTo>
                <a:lnTo>
                  <a:pt x="12" y="236"/>
                </a:lnTo>
                <a:lnTo>
                  <a:pt x="12" y="234"/>
                </a:lnTo>
                <a:lnTo>
                  <a:pt x="12" y="234"/>
                </a:lnTo>
                <a:lnTo>
                  <a:pt x="12" y="234"/>
                </a:lnTo>
                <a:lnTo>
                  <a:pt x="12" y="234"/>
                </a:lnTo>
                <a:lnTo>
                  <a:pt x="12" y="232"/>
                </a:lnTo>
                <a:lnTo>
                  <a:pt x="12" y="231"/>
                </a:lnTo>
                <a:lnTo>
                  <a:pt x="12" y="231"/>
                </a:lnTo>
                <a:lnTo>
                  <a:pt x="12" y="229"/>
                </a:lnTo>
                <a:lnTo>
                  <a:pt x="12" y="226"/>
                </a:lnTo>
                <a:lnTo>
                  <a:pt x="12" y="224"/>
                </a:lnTo>
                <a:lnTo>
                  <a:pt x="12" y="224"/>
                </a:lnTo>
                <a:lnTo>
                  <a:pt x="12" y="224"/>
                </a:lnTo>
                <a:lnTo>
                  <a:pt x="14" y="222"/>
                </a:lnTo>
                <a:lnTo>
                  <a:pt x="14" y="220"/>
                </a:lnTo>
                <a:lnTo>
                  <a:pt x="14" y="219"/>
                </a:lnTo>
                <a:lnTo>
                  <a:pt x="14" y="219"/>
                </a:lnTo>
                <a:lnTo>
                  <a:pt x="14" y="217"/>
                </a:lnTo>
                <a:lnTo>
                  <a:pt x="14" y="217"/>
                </a:lnTo>
                <a:lnTo>
                  <a:pt x="14" y="217"/>
                </a:lnTo>
                <a:lnTo>
                  <a:pt x="14" y="215"/>
                </a:lnTo>
                <a:lnTo>
                  <a:pt x="9" y="214"/>
                </a:lnTo>
                <a:lnTo>
                  <a:pt x="9" y="212"/>
                </a:lnTo>
                <a:lnTo>
                  <a:pt x="7" y="212"/>
                </a:lnTo>
                <a:lnTo>
                  <a:pt x="7" y="212"/>
                </a:lnTo>
                <a:lnTo>
                  <a:pt x="7" y="210"/>
                </a:lnTo>
                <a:lnTo>
                  <a:pt x="7" y="209"/>
                </a:lnTo>
                <a:lnTo>
                  <a:pt x="5" y="209"/>
                </a:lnTo>
                <a:lnTo>
                  <a:pt x="0" y="205"/>
                </a:lnTo>
                <a:lnTo>
                  <a:pt x="17" y="202"/>
                </a:lnTo>
                <a:lnTo>
                  <a:pt x="19" y="202"/>
                </a:lnTo>
                <a:lnTo>
                  <a:pt x="19" y="200"/>
                </a:lnTo>
                <a:lnTo>
                  <a:pt x="19" y="200"/>
                </a:lnTo>
                <a:lnTo>
                  <a:pt x="19" y="200"/>
                </a:lnTo>
                <a:lnTo>
                  <a:pt x="19" y="200"/>
                </a:lnTo>
                <a:lnTo>
                  <a:pt x="19" y="199"/>
                </a:lnTo>
                <a:lnTo>
                  <a:pt x="22" y="199"/>
                </a:lnTo>
                <a:lnTo>
                  <a:pt x="24" y="199"/>
                </a:lnTo>
                <a:lnTo>
                  <a:pt x="26" y="197"/>
                </a:lnTo>
                <a:lnTo>
                  <a:pt x="27" y="197"/>
                </a:lnTo>
                <a:lnTo>
                  <a:pt x="27" y="197"/>
                </a:lnTo>
                <a:lnTo>
                  <a:pt x="27" y="197"/>
                </a:lnTo>
                <a:lnTo>
                  <a:pt x="29" y="197"/>
                </a:lnTo>
                <a:lnTo>
                  <a:pt x="29" y="197"/>
                </a:lnTo>
                <a:lnTo>
                  <a:pt x="29" y="197"/>
                </a:lnTo>
                <a:lnTo>
                  <a:pt x="29" y="199"/>
                </a:lnTo>
                <a:lnTo>
                  <a:pt x="27" y="200"/>
                </a:lnTo>
                <a:lnTo>
                  <a:pt x="27" y="202"/>
                </a:lnTo>
                <a:lnTo>
                  <a:pt x="27" y="202"/>
                </a:lnTo>
                <a:lnTo>
                  <a:pt x="27" y="204"/>
                </a:lnTo>
                <a:lnTo>
                  <a:pt x="27" y="204"/>
                </a:lnTo>
                <a:lnTo>
                  <a:pt x="27" y="205"/>
                </a:lnTo>
                <a:lnTo>
                  <a:pt x="27" y="205"/>
                </a:lnTo>
                <a:lnTo>
                  <a:pt x="29" y="205"/>
                </a:lnTo>
                <a:lnTo>
                  <a:pt x="29" y="205"/>
                </a:lnTo>
                <a:lnTo>
                  <a:pt x="29" y="205"/>
                </a:lnTo>
                <a:lnTo>
                  <a:pt x="31" y="207"/>
                </a:lnTo>
                <a:lnTo>
                  <a:pt x="31" y="207"/>
                </a:lnTo>
                <a:lnTo>
                  <a:pt x="31" y="207"/>
                </a:lnTo>
                <a:lnTo>
                  <a:pt x="32" y="205"/>
                </a:lnTo>
                <a:lnTo>
                  <a:pt x="32" y="205"/>
                </a:lnTo>
                <a:lnTo>
                  <a:pt x="32" y="205"/>
                </a:lnTo>
                <a:lnTo>
                  <a:pt x="34" y="204"/>
                </a:lnTo>
                <a:lnTo>
                  <a:pt x="34" y="202"/>
                </a:lnTo>
                <a:lnTo>
                  <a:pt x="36" y="202"/>
                </a:lnTo>
                <a:lnTo>
                  <a:pt x="39" y="202"/>
                </a:lnTo>
                <a:lnTo>
                  <a:pt x="41" y="202"/>
                </a:lnTo>
                <a:lnTo>
                  <a:pt x="42" y="202"/>
                </a:lnTo>
                <a:lnTo>
                  <a:pt x="42" y="202"/>
                </a:lnTo>
                <a:lnTo>
                  <a:pt x="42" y="202"/>
                </a:lnTo>
                <a:lnTo>
                  <a:pt x="46" y="205"/>
                </a:lnTo>
                <a:lnTo>
                  <a:pt x="46" y="205"/>
                </a:lnTo>
                <a:lnTo>
                  <a:pt x="47" y="205"/>
                </a:lnTo>
                <a:lnTo>
                  <a:pt x="47" y="205"/>
                </a:lnTo>
                <a:lnTo>
                  <a:pt x="49" y="205"/>
                </a:lnTo>
                <a:lnTo>
                  <a:pt x="49" y="205"/>
                </a:lnTo>
                <a:lnTo>
                  <a:pt x="51" y="205"/>
                </a:lnTo>
                <a:lnTo>
                  <a:pt x="54" y="205"/>
                </a:lnTo>
                <a:lnTo>
                  <a:pt x="56" y="204"/>
                </a:lnTo>
                <a:lnTo>
                  <a:pt x="58" y="202"/>
                </a:lnTo>
                <a:lnTo>
                  <a:pt x="59" y="200"/>
                </a:lnTo>
                <a:lnTo>
                  <a:pt x="68" y="189"/>
                </a:lnTo>
                <a:lnTo>
                  <a:pt x="69" y="187"/>
                </a:lnTo>
                <a:lnTo>
                  <a:pt x="69" y="187"/>
                </a:lnTo>
                <a:lnTo>
                  <a:pt x="69" y="189"/>
                </a:lnTo>
                <a:lnTo>
                  <a:pt x="71" y="189"/>
                </a:lnTo>
                <a:lnTo>
                  <a:pt x="73" y="190"/>
                </a:lnTo>
                <a:lnTo>
                  <a:pt x="73" y="190"/>
                </a:lnTo>
                <a:lnTo>
                  <a:pt x="74" y="190"/>
                </a:lnTo>
                <a:lnTo>
                  <a:pt x="74" y="190"/>
                </a:lnTo>
                <a:lnTo>
                  <a:pt x="76" y="189"/>
                </a:lnTo>
                <a:lnTo>
                  <a:pt x="76" y="189"/>
                </a:lnTo>
                <a:lnTo>
                  <a:pt x="78" y="189"/>
                </a:lnTo>
                <a:lnTo>
                  <a:pt x="78" y="187"/>
                </a:lnTo>
                <a:lnTo>
                  <a:pt x="78" y="187"/>
                </a:lnTo>
                <a:lnTo>
                  <a:pt x="74" y="182"/>
                </a:lnTo>
                <a:lnTo>
                  <a:pt x="74" y="180"/>
                </a:lnTo>
                <a:lnTo>
                  <a:pt x="74" y="180"/>
                </a:lnTo>
                <a:lnTo>
                  <a:pt x="74" y="180"/>
                </a:lnTo>
                <a:lnTo>
                  <a:pt x="74" y="177"/>
                </a:lnTo>
                <a:lnTo>
                  <a:pt x="74" y="177"/>
                </a:lnTo>
                <a:lnTo>
                  <a:pt x="74" y="173"/>
                </a:lnTo>
                <a:lnTo>
                  <a:pt x="73" y="170"/>
                </a:lnTo>
                <a:lnTo>
                  <a:pt x="73" y="168"/>
                </a:lnTo>
                <a:lnTo>
                  <a:pt x="73" y="168"/>
                </a:lnTo>
                <a:lnTo>
                  <a:pt x="73" y="167"/>
                </a:lnTo>
                <a:lnTo>
                  <a:pt x="73" y="167"/>
                </a:lnTo>
                <a:lnTo>
                  <a:pt x="74" y="165"/>
                </a:lnTo>
                <a:lnTo>
                  <a:pt x="76" y="165"/>
                </a:lnTo>
                <a:lnTo>
                  <a:pt x="76" y="165"/>
                </a:lnTo>
                <a:lnTo>
                  <a:pt x="78" y="163"/>
                </a:lnTo>
                <a:lnTo>
                  <a:pt x="78" y="163"/>
                </a:lnTo>
                <a:lnTo>
                  <a:pt x="78" y="162"/>
                </a:lnTo>
                <a:lnTo>
                  <a:pt x="78" y="162"/>
                </a:lnTo>
                <a:lnTo>
                  <a:pt x="78" y="160"/>
                </a:lnTo>
                <a:lnTo>
                  <a:pt x="78" y="160"/>
                </a:lnTo>
                <a:lnTo>
                  <a:pt x="78" y="155"/>
                </a:lnTo>
                <a:lnTo>
                  <a:pt x="78" y="155"/>
                </a:lnTo>
                <a:lnTo>
                  <a:pt x="79" y="153"/>
                </a:lnTo>
                <a:lnTo>
                  <a:pt x="81" y="155"/>
                </a:lnTo>
                <a:lnTo>
                  <a:pt x="83" y="155"/>
                </a:lnTo>
                <a:lnTo>
                  <a:pt x="83" y="153"/>
                </a:lnTo>
                <a:lnTo>
                  <a:pt x="83" y="153"/>
                </a:lnTo>
                <a:lnTo>
                  <a:pt x="84" y="153"/>
                </a:lnTo>
                <a:lnTo>
                  <a:pt x="84" y="152"/>
                </a:lnTo>
                <a:lnTo>
                  <a:pt x="84" y="152"/>
                </a:lnTo>
                <a:lnTo>
                  <a:pt x="86" y="152"/>
                </a:lnTo>
                <a:lnTo>
                  <a:pt x="86" y="152"/>
                </a:lnTo>
                <a:lnTo>
                  <a:pt x="86" y="152"/>
                </a:lnTo>
                <a:lnTo>
                  <a:pt x="88" y="152"/>
                </a:lnTo>
                <a:lnTo>
                  <a:pt x="88" y="152"/>
                </a:lnTo>
                <a:lnTo>
                  <a:pt x="88" y="152"/>
                </a:lnTo>
                <a:lnTo>
                  <a:pt x="89" y="150"/>
                </a:lnTo>
                <a:lnTo>
                  <a:pt x="89" y="150"/>
                </a:lnTo>
                <a:lnTo>
                  <a:pt x="89" y="150"/>
                </a:lnTo>
                <a:lnTo>
                  <a:pt x="89" y="150"/>
                </a:lnTo>
                <a:lnTo>
                  <a:pt x="91" y="148"/>
                </a:lnTo>
                <a:lnTo>
                  <a:pt x="91" y="148"/>
                </a:lnTo>
                <a:lnTo>
                  <a:pt x="91" y="150"/>
                </a:lnTo>
                <a:lnTo>
                  <a:pt x="93" y="150"/>
                </a:lnTo>
                <a:lnTo>
                  <a:pt x="95" y="150"/>
                </a:lnTo>
                <a:lnTo>
                  <a:pt x="95" y="150"/>
                </a:lnTo>
                <a:lnTo>
                  <a:pt x="98" y="150"/>
                </a:lnTo>
                <a:lnTo>
                  <a:pt x="98" y="150"/>
                </a:lnTo>
                <a:lnTo>
                  <a:pt x="98" y="150"/>
                </a:lnTo>
                <a:lnTo>
                  <a:pt x="100" y="152"/>
                </a:lnTo>
                <a:lnTo>
                  <a:pt x="101" y="153"/>
                </a:lnTo>
                <a:lnTo>
                  <a:pt x="101" y="155"/>
                </a:lnTo>
                <a:lnTo>
                  <a:pt x="101" y="155"/>
                </a:lnTo>
                <a:lnTo>
                  <a:pt x="103" y="157"/>
                </a:lnTo>
                <a:lnTo>
                  <a:pt x="108" y="158"/>
                </a:lnTo>
                <a:lnTo>
                  <a:pt x="111" y="160"/>
                </a:lnTo>
                <a:lnTo>
                  <a:pt x="111" y="160"/>
                </a:lnTo>
                <a:lnTo>
                  <a:pt x="113" y="160"/>
                </a:lnTo>
                <a:lnTo>
                  <a:pt x="113" y="163"/>
                </a:lnTo>
                <a:lnTo>
                  <a:pt x="113" y="163"/>
                </a:lnTo>
                <a:lnTo>
                  <a:pt x="113" y="163"/>
                </a:lnTo>
                <a:lnTo>
                  <a:pt x="113" y="165"/>
                </a:lnTo>
                <a:lnTo>
                  <a:pt x="113" y="165"/>
                </a:lnTo>
                <a:lnTo>
                  <a:pt x="115" y="167"/>
                </a:lnTo>
                <a:lnTo>
                  <a:pt x="115" y="168"/>
                </a:lnTo>
                <a:lnTo>
                  <a:pt x="116" y="168"/>
                </a:lnTo>
                <a:lnTo>
                  <a:pt x="116" y="170"/>
                </a:lnTo>
                <a:lnTo>
                  <a:pt x="116" y="170"/>
                </a:lnTo>
                <a:lnTo>
                  <a:pt x="116" y="172"/>
                </a:lnTo>
                <a:lnTo>
                  <a:pt x="116" y="172"/>
                </a:lnTo>
                <a:lnTo>
                  <a:pt x="116" y="173"/>
                </a:lnTo>
                <a:lnTo>
                  <a:pt x="118" y="173"/>
                </a:lnTo>
                <a:lnTo>
                  <a:pt x="118" y="175"/>
                </a:lnTo>
                <a:lnTo>
                  <a:pt x="118" y="175"/>
                </a:lnTo>
                <a:lnTo>
                  <a:pt x="120" y="173"/>
                </a:lnTo>
                <a:lnTo>
                  <a:pt x="120" y="173"/>
                </a:lnTo>
                <a:lnTo>
                  <a:pt x="121" y="173"/>
                </a:lnTo>
                <a:lnTo>
                  <a:pt x="132" y="172"/>
                </a:lnTo>
                <a:lnTo>
                  <a:pt x="135" y="175"/>
                </a:lnTo>
                <a:lnTo>
                  <a:pt x="137" y="175"/>
                </a:lnTo>
                <a:lnTo>
                  <a:pt x="140" y="177"/>
                </a:lnTo>
                <a:lnTo>
                  <a:pt x="140" y="177"/>
                </a:lnTo>
                <a:lnTo>
                  <a:pt x="142" y="175"/>
                </a:lnTo>
                <a:lnTo>
                  <a:pt x="142" y="175"/>
                </a:lnTo>
                <a:lnTo>
                  <a:pt x="157" y="175"/>
                </a:lnTo>
                <a:lnTo>
                  <a:pt x="157" y="175"/>
                </a:lnTo>
                <a:lnTo>
                  <a:pt x="158" y="175"/>
                </a:lnTo>
                <a:lnTo>
                  <a:pt x="158" y="175"/>
                </a:lnTo>
                <a:lnTo>
                  <a:pt x="160" y="177"/>
                </a:lnTo>
                <a:lnTo>
                  <a:pt x="160" y="177"/>
                </a:lnTo>
                <a:lnTo>
                  <a:pt x="162" y="177"/>
                </a:lnTo>
                <a:lnTo>
                  <a:pt x="165" y="177"/>
                </a:lnTo>
                <a:lnTo>
                  <a:pt x="165" y="178"/>
                </a:lnTo>
                <a:lnTo>
                  <a:pt x="167" y="178"/>
                </a:lnTo>
                <a:lnTo>
                  <a:pt x="167" y="178"/>
                </a:lnTo>
                <a:lnTo>
                  <a:pt x="170" y="177"/>
                </a:lnTo>
                <a:lnTo>
                  <a:pt x="170" y="177"/>
                </a:lnTo>
                <a:lnTo>
                  <a:pt x="170" y="177"/>
                </a:lnTo>
                <a:lnTo>
                  <a:pt x="172" y="178"/>
                </a:lnTo>
                <a:lnTo>
                  <a:pt x="172" y="178"/>
                </a:lnTo>
                <a:lnTo>
                  <a:pt x="175" y="178"/>
                </a:lnTo>
                <a:lnTo>
                  <a:pt x="175" y="178"/>
                </a:lnTo>
                <a:lnTo>
                  <a:pt x="175" y="178"/>
                </a:lnTo>
                <a:lnTo>
                  <a:pt x="177" y="178"/>
                </a:lnTo>
                <a:lnTo>
                  <a:pt x="177" y="180"/>
                </a:lnTo>
                <a:lnTo>
                  <a:pt x="177" y="180"/>
                </a:lnTo>
                <a:lnTo>
                  <a:pt x="177" y="180"/>
                </a:lnTo>
                <a:lnTo>
                  <a:pt x="177" y="182"/>
                </a:lnTo>
                <a:lnTo>
                  <a:pt x="179" y="183"/>
                </a:lnTo>
                <a:lnTo>
                  <a:pt x="180" y="183"/>
                </a:lnTo>
                <a:lnTo>
                  <a:pt x="182" y="183"/>
                </a:lnTo>
                <a:lnTo>
                  <a:pt x="187" y="185"/>
                </a:lnTo>
                <a:lnTo>
                  <a:pt x="194" y="182"/>
                </a:lnTo>
                <a:lnTo>
                  <a:pt x="205" y="182"/>
                </a:lnTo>
                <a:lnTo>
                  <a:pt x="207" y="183"/>
                </a:lnTo>
                <a:lnTo>
                  <a:pt x="207" y="183"/>
                </a:lnTo>
                <a:lnTo>
                  <a:pt x="209" y="183"/>
                </a:lnTo>
                <a:lnTo>
                  <a:pt x="209" y="183"/>
                </a:lnTo>
                <a:lnTo>
                  <a:pt x="209" y="185"/>
                </a:lnTo>
                <a:lnTo>
                  <a:pt x="211" y="185"/>
                </a:lnTo>
                <a:lnTo>
                  <a:pt x="211" y="183"/>
                </a:lnTo>
                <a:lnTo>
                  <a:pt x="211" y="183"/>
                </a:lnTo>
                <a:lnTo>
                  <a:pt x="211" y="183"/>
                </a:lnTo>
                <a:lnTo>
                  <a:pt x="212" y="183"/>
                </a:lnTo>
                <a:lnTo>
                  <a:pt x="212" y="182"/>
                </a:lnTo>
                <a:lnTo>
                  <a:pt x="216" y="182"/>
                </a:lnTo>
                <a:lnTo>
                  <a:pt x="217" y="182"/>
                </a:lnTo>
                <a:lnTo>
                  <a:pt x="217" y="182"/>
                </a:lnTo>
                <a:lnTo>
                  <a:pt x="217" y="180"/>
                </a:lnTo>
                <a:lnTo>
                  <a:pt x="217" y="180"/>
                </a:lnTo>
                <a:lnTo>
                  <a:pt x="219" y="180"/>
                </a:lnTo>
                <a:lnTo>
                  <a:pt x="219" y="178"/>
                </a:lnTo>
                <a:lnTo>
                  <a:pt x="226" y="178"/>
                </a:lnTo>
                <a:lnTo>
                  <a:pt x="226" y="178"/>
                </a:lnTo>
                <a:lnTo>
                  <a:pt x="226" y="178"/>
                </a:lnTo>
                <a:lnTo>
                  <a:pt x="227" y="178"/>
                </a:lnTo>
                <a:lnTo>
                  <a:pt x="229" y="180"/>
                </a:lnTo>
                <a:lnTo>
                  <a:pt x="229" y="180"/>
                </a:lnTo>
                <a:lnTo>
                  <a:pt x="229" y="178"/>
                </a:lnTo>
                <a:lnTo>
                  <a:pt x="231" y="177"/>
                </a:lnTo>
                <a:lnTo>
                  <a:pt x="231" y="175"/>
                </a:lnTo>
                <a:lnTo>
                  <a:pt x="231" y="175"/>
                </a:lnTo>
                <a:lnTo>
                  <a:pt x="231" y="173"/>
                </a:lnTo>
                <a:lnTo>
                  <a:pt x="232" y="172"/>
                </a:lnTo>
                <a:lnTo>
                  <a:pt x="234" y="172"/>
                </a:lnTo>
                <a:lnTo>
                  <a:pt x="234" y="172"/>
                </a:lnTo>
                <a:lnTo>
                  <a:pt x="237" y="172"/>
                </a:lnTo>
                <a:lnTo>
                  <a:pt x="237" y="172"/>
                </a:lnTo>
                <a:lnTo>
                  <a:pt x="241" y="168"/>
                </a:lnTo>
                <a:lnTo>
                  <a:pt x="241" y="168"/>
                </a:lnTo>
                <a:lnTo>
                  <a:pt x="242" y="168"/>
                </a:lnTo>
                <a:lnTo>
                  <a:pt x="242" y="167"/>
                </a:lnTo>
                <a:lnTo>
                  <a:pt x="242" y="167"/>
                </a:lnTo>
                <a:lnTo>
                  <a:pt x="242" y="165"/>
                </a:lnTo>
                <a:lnTo>
                  <a:pt x="242" y="165"/>
                </a:lnTo>
                <a:lnTo>
                  <a:pt x="242" y="165"/>
                </a:lnTo>
                <a:lnTo>
                  <a:pt x="244" y="163"/>
                </a:lnTo>
                <a:lnTo>
                  <a:pt x="244" y="162"/>
                </a:lnTo>
                <a:lnTo>
                  <a:pt x="246" y="162"/>
                </a:lnTo>
                <a:lnTo>
                  <a:pt x="248" y="162"/>
                </a:lnTo>
                <a:lnTo>
                  <a:pt x="249" y="162"/>
                </a:lnTo>
                <a:lnTo>
                  <a:pt x="249" y="160"/>
                </a:lnTo>
                <a:lnTo>
                  <a:pt x="249" y="160"/>
                </a:lnTo>
                <a:lnTo>
                  <a:pt x="249" y="160"/>
                </a:lnTo>
                <a:lnTo>
                  <a:pt x="251" y="160"/>
                </a:lnTo>
                <a:lnTo>
                  <a:pt x="253" y="157"/>
                </a:lnTo>
                <a:lnTo>
                  <a:pt x="256" y="152"/>
                </a:lnTo>
                <a:lnTo>
                  <a:pt x="259" y="150"/>
                </a:lnTo>
                <a:lnTo>
                  <a:pt x="261" y="148"/>
                </a:lnTo>
                <a:lnTo>
                  <a:pt x="266" y="148"/>
                </a:lnTo>
                <a:lnTo>
                  <a:pt x="269" y="146"/>
                </a:lnTo>
                <a:lnTo>
                  <a:pt x="273" y="145"/>
                </a:lnTo>
                <a:lnTo>
                  <a:pt x="273" y="143"/>
                </a:lnTo>
                <a:lnTo>
                  <a:pt x="273" y="143"/>
                </a:lnTo>
                <a:lnTo>
                  <a:pt x="273" y="141"/>
                </a:lnTo>
                <a:lnTo>
                  <a:pt x="273" y="140"/>
                </a:lnTo>
                <a:lnTo>
                  <a:pt x="273" y="140"/>
                </a:lnTo>
                <a:lnTo>
                  <a:pt x="273" y="138"/>
                </a:lnTo>
                <a:lnTo>
                  <a:pt x="274" y="138"/>
                </a:lnTo>
                <a:lnTo>
                  <a:pt x="274" y="136"/>
                </a:lnTo>
                <a:lnTo>
                  <a:pt x="274" y="136"/>
                </a:lnTo>
                <a:lnTo>
                  <a:pt x="278" y="131"/>
                </a:lnTo>
                <a:lnTo>
                  <a:pt x="278" y="131"/>
                </a:lnTo>
                <a:lnTo>
                  <a:pt x="278" y="130"/>
                </a:lnTo>
                <a:lnTo>
                  <a:pt x="278" y="130"/>
                </a:lnTo>
                <a:lnTo>
                  <a:pt x="278" y="130"/>
                </a:lnTo>
                <a:lnTo>
                  <a:pt x="278" y="130"/>
                </a:lnTo>
                <a:lnTo>
                  <a:pt x="278" y="126"/>
                </a:lnTo>
                <a:lnTo>
                  <a:pt x="278" y="126"/>
                </a:lnTo>
                <a:lnTo>
                  <a:pt x="278" y="125"/>
                </a:lnTo>
                <a:lnTo>
                  <a:pt x="278" y="125"/>
                </a:lnTo>
                <a:lnTo>
                  <a:pt x="278" y="125"/>
                </a:lnTo>
                <a:lnTo>
                  <a:pt x="278" y="123"/>
                </a:lnTo>
                <a:lnTo>
                  <a:pt x="281" y="121"/>
                </a:lnTo>
                <a:lnTo>
                  <a:pt x="281" y="121"/>
                </a:lnTo>
                <a:lnTo>
                  <a:pt x="283" y="118"/>
                </a:lnTo>
                <a:lnTo>
                  <a:pt x="283" y="118"/>
                </a:lnTo>
                <a:lnTo>
                  <a:pt x="290" y="111"/>
                </a:lnTo>
                <a:lnTo>
                  <a:pt x="290" y="111"/>
                </a:lnTo>
                <a:lnTo>
                  <a:pt x="290" y="111"/>
                </a:lnTo>
                <a:lnTo>
                  <a:pt x="290" y="110"/>
                </a:lnTo>
                <a:lnTo>
                  <a:pt x="290" y="110"/>
                </a:lnTo>
                <a:lnTo>
                  <a:pt x="290" y="110"/>
                </a:lnTo>
                <a:lnTo>
                  <a:pt x="290" y="108"/>
                </a:lnTo>
                <a:lnTo>
                  <a:pt x="290" y="108"/>
                </a:lnTo>
                <a:lnTo>
                  <a:pt x="290" y="108"/>
                </a:lnTo>
                <a:lnTo>
                  <a:pt x="290" y="106"/>
                </a:lnTo>
                <a:lnTo>
                  <a:pt x="290" y="106"/>
                </a:lnTo>
                <a:lnTo>
                  <a:pt x="290" y="106"/>
                </a:lnTo>
                <a:lnTo>
                  <a:pt x="293" y="104"/>
                </a:lnTo>
                <a:lnTo>
                  <a:pt x="293" y="103"/>
                </a:lnTo>
                <a:lnTo>
                  <a:pt x="295" y="103"/>
                </a:lnTo>
                <a:lnTo>
                  <a:pt x="295" y="98"/>
                </a:lnTo>
                <a:lnTo>
                  <a:pt x="296" y="98"/>
                </a:lnTo>
                <a:lnTo>
                  <a:pt x="298" y="94"/>
                </a:lnTo>
                <a:lnTo>
                  <a:pt x="298" y="94"/>
                </a:lnTo>
                <a:lnTo>
                  <a:pt x="298" y="93"/>
                </a:lnTo>
                <a:lnTo>
                  <a:pt x="298" y="91"/>
                </a:lnTo>
                <a:lnTo>
                  <a:pt x="298" y="89"/>
                </a:lnTo>
                <a:lnTo>
                  <a:pt x="298" y="89"/>
                </a:lnTo>
                <a:lnTo>
                  <a:pt x="298" y="88"/>
                </a:lnTo>
                <a:lnTo>
                  <a:pt x="298" y="88"/>
                </a:lnTo>
                <a:lnTo>
                  <a:pt x="298" y="88"/>
                </a:lnTo>
                <a:lnTo>
                  <a:pt x="298" y="88"/>
                </a:lnTo>
                <a:lnTo>
                  <a:pt x="298" y="86"/>
                </a:lnTo>
                <a:lnTo>
                  <a:pt x="301" y="86"/>
                </a:lnTo>
                <a:lnTo>
                  <a:pt x="305" y="81"/>
                </a:lnTo>
                <a:lnTo>
                  <a:pt x="306" y="81"/>
                </a:lnTo>
                <a:lnTo>
                  <a:pt x="310" y="81"/>
                </a:lnTo>
                <a:lnTo>
                  <a:pt x="311" y="81"/>
                </a:lnTo>
                <a:lnTo>
                  <a:pt x="311" y="81"/>
                </a:lnTo>
                <a:lnTo>
                  <a:pt x="311" y="81"/>
                </a:lnTo>
                <a:lnTo>
                  <a:pt x="313" y="81"/>
                </a:lnTo>
                <a:lnTo>
                  <a:pt x="313" y="83"/>
                </a:lnTo>
                <a:lnTo>
                  <a:pt x="315" y="83"/>
                </a:lnTo>
                <a:lnTo>
                  <a:pt x="318" y="81"/>
                </a:lnTo>
                <a:lnTo>
                  <a:pt x="318" y="79"/>
                </a:lnTo>
                <a:lnTo>
                  <a:pt x="318" y="79"/>
                </a:lnTo>
                <a:lnTo>
                  <a:pt x="318" y="79"/>
                </a:lnTo>
                <a:lnTo>
                  <a:pt x="318" y="78"/>
                </a:lnTo>
                <a:lnTo>
                  <a:pt x="318" y="78"/>
                </a:lnTo>
                <a:lnTo>
                  <a:pt x="318" y="76"/>
                </a:lnTo>
                <a:lnTo>
                  <a:pt x="318" y="76"/>
                </a:lnTo>
                <a:lnTo>
                  <a:pt x="320" y="74"/>
                </a:lnTo>
                <a:lnTo>
                  <a:pt x="320" y="73"/>
                </a:lnTo>
                <a:lnTo>
                  <a:pt x="320" y="73"/>
                </a:lnTo>
                <a:lnTo>
                  <a:pt x="320" y="73"/>
                </a:lnTo>
                <a:lnTo>
                  <a:pt x="320" y="73"/>
                </a:lnTo>
                <a:lnTo>
                  <a:pt x="320" y="71"/>
                </a:lnTo>
                <a:lnTo>
                  <a:pt x="320" y="71"/>
                </a:lnTo>
                <a:lnTo>
                  <a:pt x="321" y="67"/>
                </a:lnTo>
                <a:lnTo>
                  <a:pt x="321" y="67"/>
                </a:lnTo>
                <a:lnTo>
                  <a:pt x="321" y="67"/>
                </a:lnTo>
                <a:lnTo>
                  <a:pt x="321" y="66"/>
                </a:lnTo>
                <a:lnTo>
                  <a:pt x="321" y="66"/>
                </a:lnTo>
                <a:lnTo>
                  <a:pt x="321" y="64"/>
                </a:lnTo>
                <a:lnTo>
                  <a:pt x="321" y="64"/>
                </a:lnTo>
                <a:lnTo>
                  <a:pt x="320" y="64"/>
                </a:lnTo>
                <a:lnTo>
                  <a:pt x="320" y="62"/>
                </a:lnTo>
                <a:lnTo>
                  <a:pt x="321" y="62"/>
                </a:lnTo>
                <a:lnTo>
                  <a:pt x="321" y="62"/>
                </a:lnTo>
                <a:lnTo>
                  <a:pt x="321" y="59"/>
                </a:lnTo>
                <a:lnTo>
                  <a:pt x="321" y="59"/>
                </a:lnTo>
                <a:lnTo>
                  <a:pt x="321" y="59"/>
                </a:lnTo>
                <a:lnTo>
                  <a:pt x="321" y="57"/>
                </a:lnTo>
                <a:lnTo>
                  <a:pt x="321" y="57"/>
                </a:lnTo>
                <a:lnTo>
                  <a:pt x="321" y="56"/>
                </a:lnTo>
                <a:lnTo>
                  <a:pt x="321" y="56"/>
                </a:lnTo>
                <a:lnTo>
                  <a:pt x="323" y="56"/>
                </a:lnTo>
                <a:lnTo>
                  <a:pt x="323" y="54"/>
                </a:lnTo>
                <a:lnTo>
                  <a:pt x="323" y="54"/>
                </a:lnTo>
                <a:lnTo>
                  <a:pt x="325" y="52"/>
                </a:lnTo>
                <a:lnTo>
                  <a:pt x="325" y="52"/>
                </a:lnTo>
                <a:lnTo>
                  <a:pt x="325" y="52"/>
                </a:lnTo>
                <a:lnTo>
                  <a:pt x="327" y="51"/>
                </a:lnTo>
                <a:lnTo>
                  <a:pt x="327" y="51"/>
                </a:lnTo>
                <a:lnTo>
                  <a:pt x="327" y="51"/>
                </a:lnTo>
                <a:lnTo>
                  <a:pt x="327" y="49"/>
                </a:lnTo>
                <a:lnTo>
                  <a:pt x="327" y="47"/>
                </a:lnTo>
                <a:lnTo>
                  <a:pt x="325" y="47"/>
                </a:lnTo>
                <a:lnTo>
                  <a:pt x="325" y="47"/>
                </a:lnTo>
                <a:lnTo>
                  <a:pt x="325" y="47"/>
                </a:lnTo>
                <a:lnTo>
                  <a:pt x="325" y="46"/>
                </a:lnTo>
                <a:lnTo>
                  <a:pt x="325" y="46"/>
                </a:lnTo>
                <a:lnTo>
                  <a:pt x="323" y="46"/>
                </a:lnTo>
                <a:lnTo>
                  <a:pt x="321" y="46"/>
                </a:lnTo>
                <a:lnTo>
                  <a:pt x="320" y="46"/>
                </a:lnTo>
                <a:lnTo>
                  <a:pt x="320" y="46"/>
                </a:lnTo>
                <a:lnTo>
                  <a:pt x="320" y="44"/>
                </a:lnTo>
                <a:lnTo>
                  <a:pt x="320" y="44"/>
                </a:lnTo>
                <a:lnTo>
                  <a:pt x="320" y="44"/>
                </a:lnTo>
                <a:lnTo>
                  <a:pt x="325" y="41"/>
                </a:lnTo>
                <a:lnTo>
                  <a:pt x="327" y="39"/>
                </a:lnTo>
                <a:lnTo>
                  <a:pt x="328" y="37"/>
                </a:lnTo>
                <a:lnTo>
                  <a:pt x="337" y="36"/>
                </a:lnTo>
                <a:lnTo>
                  <a:pt x="338" y="37"/>
                </a:lnTo>
                <a:lnTo>
                  <a:pt x="338" y="37"/>
                </a:lnTo>
                <a:lnTo>
                  <a:pt x="338" y="36"/>
                </a:lnTo>
                <a:lnTo>
                  <a:pt x="340" y="36"/>
                </a:lnTo>
                <a:lnTo>
                  <a:pt x="342" y="34"/>
                </a:lnTo>
                <a:lnTo>
                  <a:pt x="342" y="34"/>
                </a:lnTo>
                <a:lnTo>
                  <a:pt x="342" y="36"/>
                </a:lnTo>
                <a:lnTo>
                  <a:pt x="342" y="36"/>
                </a:lnTo>
                <a:lnTo>
                  <a:pt x="343" y="37"/>
                </a:lnTo>
                <a:lnTo>
                  <a:pt x="343" y="37"/>
                </a:lnTo>
                <a:lnTo>
                  <a:pt x="345" y="37"/>
                </a:lnTo>
                <a:lnTo>
                  <a:pt x="345" y="37"/>
                </a:lnTo>
                <a:lnTo>
                  <a:pt x="347" y="37"/>
                </a:lnTo>
                <a:lnTo>
                  <a:pt x="347" y="36"/>
                </a:lnTo>
                <a:lnTo>
                  <a:pt x="350" y="34"/>
                </a:lnTo>
                <a:lnTo>
                  <a:pt x="350" y="34"/>
                </a:lnTo>
                <a:lnTo>
                  <a:pt x="350" y="34"/>
                </a:lnTo>
                <a:lnTo>
                  <a:pt x="352" y="32"/>
                </a:lnTo>
                <a:lnTo>
                  <a:pt x="352" y="32"/>
                </a:lnTo>
                <a:lnTo>
                  <a:pt x="352" y="30"/>
                </a:lnTo>
                <a:lnTo>
                  <a:pt x="353" y="30"/>
                </a:lnTo>
                <a:lnTo>
                  <a:pt x="355" y="29"/>
                </a:lnTo>
                <a:lnTo>
                  <a:pt x="355" y="29"/>
                </a:lnTo>
                <a:lnTo>
                  <a:pt x="357" y="29"/>
                </a:lnTo>
                <a:lnTo>
                  <a:pt x="357" y="29"/>
                </a:lnTo>
                <a:lnTo>
                  <a:pt x="357" y="30"/>
                </a:lnTo>
                <a:lnTo>
                  <a:pt x="358" y="30"/>
                </a:lnTo>
                <a:lnTo>
                  <a:pt x="358" y="30"/>
                </a:lnTo>
                <a:lnTo>
                  <a:pt x="358" y="30"/>
                </a:lnTo>
                <a:lnTo>
                  <a:pt x="358" y="32"/>
                </a:lnTo>
                <a:lnTo>
                  <a:pt x="358" y="34"/>
                </a:lnTo>
                <a:lnTo>
                  <a:pt x="358" y="34"/>
                </a:lnTo>
                <a:lnTo>
                  <a:pt x="358" y="34"/>
                </a:lnTo>
                <a:lnTo>
                  <a:pt x="358" y="36"/>
                </a:lnTo>
                <a:lnTo>
                  <a:pt x="360" y="36"/>
                </a:lnTo>
                <a:lnTo>
                  <a:pt x="362" y="37"/>
                </a:lnTo>
                <a:lnTo>
                  <a:pt x="363" y="37"/>
                </a:lnTo>
                <a:lnTo>
                  <a:pt x="363" y="37"/>
                </a:lnTo>
                <a:lnTo>
                  <a:pt x="363" y="37"/>
                </a:lnTo>
                <a:lnTo>
                  <a:pt x="365" y="36"/>
                </a:lnTo>
                <a:lnTo>
                  <a:pt x="369" y="34"/>
                </a:lnTo>
                <a:lnTo>
                  <a:pt x="369" y="34"/>
                </a:lnTo>
                <a:lnTo>
                  <a:pt x="369" y="34"/>
                </a:lnTo>
                <a:lnTo>
                  <a:pt x="370" y="32"/>
                </a:lnTo>
                <a:lnTo>
                  <a:pt x="370" y="32"/>
                </a:lnTo>
                <a:lnTo>
                  <a:pt x="370" y="32"/>
                </a:lnTo>
                <a:lnTo>
                  <a:pt x="375" y="29"/>
                </a:lnTo>
                <a:lnTo>
                  <a:pt x="377" y="29"/>
                </a:lnTo>
                <a:lnTo>
                  <a:pt x="377" y="29"/>
                </a:lnTo>
                <a:lnTo>
                  <a:pt x="377" y="27"/>
                </a:lnTo>
                <a:lnTo>
                  <a:pt x="377" y="27"/>
                </a:lnTo>
                <a:lnTo>
                  <a:pt x="377" y="25"/>
                </a:lnTo>
                <a:lnTo>
                  <a:pt x="377" y="25"/>
                </a:lnTo>
                <a:lnTo>
                  <a:pt x="380" y="24"/>
                </a:lnTo>
                <a:lnTo>
                  <a:pt x="382" y="22"/>
                </a:lnTo>
                <a:lnTo>
                  <a:pt x="382" y="22"/>
                </a:lnTo>
                <a:lnTo>
                  <a:pt x="384" y="22"/>
                </a:lnTo>
                <a:lnTo>
                  <a:pt x="384" y="22"/>
                </a:lnTo>
                <a:lnTo>
                  <a:pt x="384" y="24"/>
                </a:lnTo>
                <a:lnTo>
                  <a:pt x="384" y="24"/>
                </a:lnTo>
                <a:lnTo>
                  <a:pt x="384" y="24"/>
                </a:lnTo>
                <a:lnTo>
                  <a:pt x="384" y="24"/>
                </a:lnTo>
                <a:lnTo>
                  <a:pt x="384" y="24"/>
                </a:lnTo>
                <a:lnTo>
                  <a:pt x="384" y="24"/>
                </a:lnTo>
                <a:lnTo>
                  <a:pt x="384" y="24"/>
                </a:lnTo>
                <a:lnTo>
                  <a:pt x="385" y="24"/>
                </a:lnTo>
                <a:lnTo>
                  <a:pt x="389" y="25"/>
                </a:lnTo>
                <a:lnTo>
                  <a:pt x="389" y="25"/>
                </a:lnTo>
                <a:lnTo>
                  <a:pt x="390" y="24"/>
                </a:lnTo>
                <a:lnTo>
                  <a:pt x="390" y="24"/>
                </a:lnTo>
                <a:lnTo>
                  <a:pt x="392" y="24"/>
                </a:lnTo>
                <a:lnTo>
                  <a:pt x="392" y="24"/>
                </a:lnTo>
                <a:lnTo>
                  <a:pt x="392" y="25"/>
                </a:lnTo>
                <a:lnTo>
                  <a:pt x="392" y="25"/>
                </a:lnTo>
                <a:lnTo>
                  <a:pt x="394" y="25"/>
                </a:lnTo>
                <a:lnTo>
                  <a:pt x="394" y="25"/>
                </a:lnTo>
                <a:lnTo>
                  <a:pt x="399" y="27"/>
                </a:lnTo>
                <a:lnTo>
                  <a:pt x="400" y="27"/>
                </a:lnTo>
                <a:lnTo>
                  <a:pt x="400" y="27"/>
                </a:lnTo>
                <a:lnTo>
                  <a:pt x="402" y="27"/>
                </a:lnTo>
                <a:lnTo>
                  <a:pt x="402" y="27"/>
                </a:lnTo>
                <a:lnTo>
                  <a:pt x="402" y="27"/>
                </a:lnTo>
                <a:lnTo>
                  <a:pt x="402" y="27"/>
                </a:lnTo>
                <a:lnTo>
                  <a:pt x="402" y="25"/>
                </a:lnTo>
                <a:lnTo>
                  <a:pt x="402" y="25"/>
                </a:lnTo>
                <a:lnTo>
                  <a:pt x="402" y="24"/>
                </a:lnTo>
                <a:lnTo>
                  <a:pt x="402" y="24"/>
                </a:lnTo>
                <a:lnTo>
                  <a:pt x="406" y="22"/>
                </a:lnTo>
                <a:lnTo>
                  <a:pt x="406" y="22"/>
                </a:lnTo>
                <a:lnTo>
                  <a:pt x="407" y="19"/>
                </a:lnTo>
                <a:lnTo>
                  <a:pt x="407" y="19"/>
                </a:lnTo>
                <a:lnTo>
                  <a:pt x="407" y="17"/>
                </a:lnTo>
                <a:lnTo>
                  <a:pt x="407" y="17"/>
                </a:lnTo>
                <a:lnTo>
                  <a:pt x="407" y="17"/>
                </a:lnTo>
                <a:lnTo>
                  <a:pt x="407" y="15"/>
                </a:lnTo>
                <a:lnTo>
                  <a:pt x="407" y="15"/>
                </a:lnTo>
                <a:lnTo>
                  <a:pt x="407" y="15"/>
                </a:lnTo>
                <a:lnTo>
                  <a:pt x="407" y="14"/>
                </a:lnTo>
                <a:lnTo>
                  <a:pt x="407" y="14"/>
                </a:lnTo>
                <a:lnTo>
                  <a:pt x="409" y="12"/>
                </a:lnTo>
                <a:lnTo>
                  <a:pt x="409" y="12"/>
                </a:lnTo>
                <a:lnTo>
                  <a:pt x="409" y="12"/>
                </a:lnTo>
                <a:lnTo>
                  <a:pt x="411" y="12"/>
                </a:lnTo>
                <a:lnTo>
                  <a:pt x="412" y="12"/>
                </a:lnTo>
                <a:lnTo>
                  <a:pt x="412" y="14"/>
                </a:lnTo>
                <a:lnTo>
                  <a:pt x="411" y="14"/>
                </a:lnTo>
                <a:lnTo>
                  <a:pt x="411" y="15"/>
                </a:lnTo>
                <a:lnTo>
                  <a:pt x="411" y="15"/>
                </a:lnTo>
                <a:lnTo>
                  <a:pt x="411" y="15"/>
                </a:lnTo>
                <a:lnTo>
                  <a:pt x="411" y="15"/>
                </a:lnTo>
                <a:lnTo>
                  <a:pt x="412" y="15"/>
                </a:lnTo>
                <a:lnTo>
                  <a:pt x="414" y="14"/>
                </a:lnTo>
                <a:lnTo>
                  <a:pt x="414" y="14"/>
                </a:lnTo>
                <a:lnTo>
                  <a:pt x="414" y="14"/>
                </a:lnTo>
                <a:lnTo>
                  <a:pt x="416" y="14"/>
                </a:lnTo>
                <a:lnTo>
                  <a:pt x="416" y="14"/>
                </a:lnTo>
                <a:lnTo>
                  <a:pt x="416" y="14"/>
                </a:lnTo>
                <a:lnTo>
                  <a:pt x="416" y="14"/>
                </a:lnTo>
                <a:lnTo>
                  <a:pt x="416" y="15"/>
                </a:lnTo>
                <a:lnTo>
                  <a:pt x="416" y="17"/>
                </a:lnTo>
                <a:lnTo>
                  <a:pt x="416" y="17"/>
                </a:lnTo>
                <a:lnTo>
                  <a:pt x="416" y="17"/>
                </a:lnTo>
                <a:lnTo>
                  <a:pt x="416" y="17"/>
                </a:lnTo>
                <a:lnTo>
                  <a:pt x="416" y="17"/>
                </a:lnTo>
                <a:lnTo>
                  <a:pt x="419" y="19"/>
                </a:lnTo>
                <a:lnTo>
                  <a:pt x="419" y="19"/>
                </a:lnTo>
                <a:lnTo>
                  <a:pt x="419" y="19"/>
                </a:lnTo>
                <a:lnTo>
                  <a:pt x="419" y="20"/>
                </a:lnTo>
                <a:lnTo>
                  <a:pt x="419" y="20"/>
                </a:lnTo>
                <a:lnTo>
                  <a:pt x="419" y="22"/>
                </a:lnTo>
                <a:lnTo>
                  <a:pt x="421" y="22"/>
                </a:lnTo>
                <a:lnTo>
                  <a:pt x="421" y="22"/>
                </a:lnTo>
                <a:lnTo>
                  <a:pt x="421" y="20"/>
                </a:lnTo>
                <a:lnTo>
                  <a:pt x="421" y="20"/>
                </a:lnTo>
                <a:lnTo>
                  <a:pt x="421" y="20"/>
                </a:lnTo>
                <a:lnTo>
                  <a:pt x="421" y="19"/>
                </a:lnTo>
                <a:lnTo>
                  <a:pt x="422" y="19"/>
                </a:lnTo>
                <a:lnTo>
                  <a:pt x="426" y="19"/>
                </a:lnTo>
                <a:lnTo>
                  <a:pt x="431" y="17"/>
                </a:lnTo>
                <a:lnTo>
                  <a:pt x="431" y="17"/>
                </a:lnTo>
                <a:lnTo>
                  <a:pt x="431" y="17"/>
                </a:lnTo>
                <a:lnTo>
                  <a:pt x="431" y="17"/>
                </a:lnTo>
                <a:lnTo>
                  <a:pt x="432" y="14"/>
                </a:lnTo>
                <a:lnTo>
                  <a:pt x="432" y="14"/>
                </a:lnTo>
                <a:lnTo>
                  <a:pt x="432" y="14"/>
                </a:lnTo>
                <a:lnTo>
                  <a:pt x="432" y="12"/>
                </a:lnTo>
                <a:lnTo>
                  <a:pt x="432" y="12"/>
                </a:lnTo>
                <a:lnTo>
                  <a:pt x="432" y="12"/>
                </a:lnTo>
                <a:lnTo>
                  <a:pt x="432" y="10"/>
                </a:lnTo>
                <a:lnTo>
                  <a:pt x="432" y="10"/>
                </a:lnTo>
                <a:lnTo>
                  <a:pt x="432" y="9"/>
                </a:lnTo>
                <a:lnTo>
                  <a:pt x="432" y="9"/>
                </a:lnTo>
                <a:lnTo>
                  <a:pt x="432" y="9"/>
                </a:lnTo>
                <a:lnTo>
                  <a:pt x="432" y="7"/>
                </a:lnTo>
                <a:lnTo>
                  <a:pt x="434" y="4"/>
                </a:lnTo>
                <a:lnTo>
                  <a:pt x="434" y="4"/>
                </a:lnTo>
                <a:lnTo>
                  <a:pt x="434" y="4"/>
                </a:lnTo>
                <a:lnTo>
                  <a:pt x="436" y="2"/>
                </a:lnTo>
                <a:lnTo>
                  <a:pt x="439" y="0"/>
                </a:lnTo>
                <a:lnTo>
                  <a:pt x="442" y="0"/>
                </a:lnTo>
                <a:lnTo>
                  <a:pt x="442" y="0"/>
                </a:lnTo>
                <a:lnTo>
                  <a:pt x="442" y="0"/>
                </a:lnTo>
                <a:lnTo>
                  <a:pt x="444" y="2"/>
                </a:lnTo>
                <a:lnTo>
                  <a:pt x="446" y="4"/>
                </a:lnTo>
                <a:lnTo>
                  <a:pt x="446" y="4"/>
                </a:lnTo>
                <a:lnTo>
                  <a:pt x="448" y="4"/>
                </a:lnTo>
                <a:lnTo>
                  <a:pt x="449" y="5"/>
                </a:lnTo>
                <a:lnTo>
                  <a:pt x="449" y="5"/>
                </a:lnTo>
                <a:lnTo>
                  <a:pt x="449" y="5"/>
                </a:lnTo>
                <a:lnTo>
                  <a:pt x="449" y="5"/>
                </a:lnTo>
                <a:lnTo>
                  <a:pt x="449" y="7"/>
                </a:lnTo>
                <a:lnTo>
                  <a:pt x="449" y="7"/>
                </a:lnTo>
                <a:lnTo>
                  <a:pt x="449" y="7"/>
                </a:lnTo>
                <a:lnTo>
                  <a:pt x="453" y="7"/>
                </a:lnTo>
                <a:lnTo>
                  <a:pt x="453" y="7"/>
                </a:lnTo>
                <a:lnTo>
                  <a:pt x="454" y="9"/>
                </a:lnTo>
                <a:lnTo>
                  <a:pt x="456" y="10"/>
                </a:lnTo>
                <a:lnTo>
                  <a:pt x="456" y="1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3" name="Freeform 126">
            <a:extLst>
              <a:ext uri="{FF2B5EF4-FFF2-40B4-BE49-F238E27FC236}">
                <a16:creationId xmlns:a16="http://schemas.microsoft.com/office/drawing/2014/main" id="{3B9ADAC7-A214-4608-97B4-1EC5C9F08873}"/>
              </a:ext>
            </a:extLst>
          </p:cNvPr>
          <p:cNvSpPr>
            <a:spLocks/>
          </p:cNvSpPr>
          <p:nvPr/>
        </p:nvSpPr>
        <p:spPr bwMode="auto">
          <a:xfrm>
            <a:off x="7578082" y="5323181"/>
            <a:ext cx="555180" cy="342764"/>
          </a:xfrm>
          <a:custGeom>
            <a:avLst/>
            <a:gdLst>
              <a:gd name="T0" fmla="*/ 469 w 575"/>
              <a:gd name="T1" fmla="*/ 14 h 355"/>
              <a:gd name="T2" fmla="*/ 481 w 575"/>
              <a:gd name="T3" fmla="*/ 24 h 355"/>
              <a:gd name="T4" fmla="*/ 503 w 575"/>
              <a:gd name="T5" fmla="*/ 30 h 355"/>
              <a:gd name="T6" fmla="*/ 516 w 575"/>
              <a:gd name="T7" fmla="*/ 42 h 355"/>
              <a:gd name="T8" fmla="*/ 523 w 575"/>
              <a:gd name="T9" fmla="*/ 52 h 355"/>
              <a:gd name="T10" fmla="*/ 555 w 575"/>
              <a:gd name="T11" fmla="*/ 47 h 355"/>
              <a:gd name="T12" fmla="*/ 575 w 575"/>
              <a:gd name="T13" fmla="*/ 62 h 355"/>
              <a:gd name="T14" fmla="*/ 562 w 575"/>
              <a:gd name="T15" fmla="*/ 67 h 355"/>
              <a:gd name="T16" fmla="*/ 558 w 575"/>
              <a:gd name="T17" fmla="*/ 78 h 355"/>
              <a:gd name="T18" fmla="*/ 557 w 575"/>
              <a:gd name="T19" fmla="*/ 91 h 355"/>
              <a:gd name="T20" fmla="*/ 553 w 575"/>
              <a:gd name="T21" fmla="*/ 104 h 355"/>
              <a:gd name="T22" fmla="*/ 547 w 575"/>
              <a:gd name="T23" fmla="*/ 118 h 355"/>
              <a:gd name="T24" fmla="*/ 553 w 575"/>
              <a:gd name="T25" fmla="*/ 125 h 355"/>
              <a:gd name="T26" fmla="*/ 562 w 575"/>
              <a:gd name="T27" fmla="*/ 133 h 355"/>
              <a:gd name="T28" fmla="*/ 548 w 575"/>
              <a:gd name="T29" fmla="*/ 170 h 355"/>
              <a:gd name="T30" fmla="*/ 511 w 575"/>
              <a:gd name="T31" fmla="*/ 215 h 355"/>
              <a:gd name="T32" fmla="*/ 518 w 575"/>
              <a:gd name="T33" fmla="*/ 266 h 355"/>
              <a:gd name="T34" fmla="*/ 525 w 575"/>
              <a:gd name="T35" fmla="*/ 326 h 355"/>
              <a:gd name="T36" fmla="*/ 479 w 575"/>
              <a:gd name="T37" fmla="*/ 355 h 355"/>
              <a:gd name="T38" fmla="*/ 436 w 575"/>
              <a:gd name="T39" fmla="*/ 342 h 355"/>
              <a:gd name="T40" fmla="*/ 406 w 575"/>
              <a:gd name="T41" fmla="*/ 338 h 355"/>
              <a:gd name="T42" fmla="*/ 355 w 575"/>
              <a:gd name="T43" fmla="*/ 342 h 355"/>
              <a:gd name="T44" fmla="*/ 316 w 575"/>
              <a:gd name="T45" fmla="*/ 320 h 355"/>
              <a:gd name="T46" fmla="*/ 237 w 575"/>
              <a:gd name="T47" fmla="*/ 281 h 355"/>
              <a:gd name="T48" fmla="*/ 204 w 575"/>
              <a:gd name="T49" fmla="*/ 266 h 355"/>
              <a:gd name="T50" fmla="*/ 152 w 575"/>
              <a:gd name="T51" fmla="*/ 301 h 355"/>
              <a:gd name="T52" fmla="*/ 105 w 575"/>
              <a:gd name="T53" fmla="*/ 325 h 355"/>
              <a:gd name="T54" fmla="*/ 51 w 575"/>
              <a:gd name="T55" fmla="*/ 352 h 355"/>
              <a:gd name="T56" fmla="*/ 47 w 575"/>
              <a:gd name="T57" fmla="*/ 337 h 355"/>
              <a:gd name="T58" fmla="*/ 39 w 575"/>
              <a:gd name="T59" fmla="*/ 325 h 355"/>
              <a:gd name="T60" fmla="*/ 37 w 575"/>
              <a:gd name="T61" fmla="*/ 318 h 355"/>
              <a:gd name="T62" fmla="*/ 42 w 575"/>
              <a:gd name="T63" fmla="*/ 306 h 355"/>
              <a:gd name="T64" fmla="*/ 61 w 575"/>
              <a:gd name="T65" fmla="*/ 306 h 355"/>
              <a:gd name="T66" fmla="*/ 53 w 575"/>
              <a:gd name="T67" fmla="*/ 293 h 355"/>
              <a:gd name="T68" fmla="*/ 37 w 575"/>
              <a:gd name="T69" fmla="*/ 271 h 355"/>
              <a:gd name="T70" fmla="*/ 17 w 575"/>
              <a:gd name="T71" fmla="*/ 246 h 355"/>
              <a:gd name="T72" fmla="*/ 12 w 575"/>
              <a:gd name="T73" fmla="*/ 231 h 355"/>
              <a:gd name="T74" fmla="*/ 5 w 575"/>
              <a:gd name="T75" fmla="*/ 209 h 355"/>
              <a:gd name="T76" fmla="*/ 27 w 575"/>
              <a:gd name="T77" fmla="*/ 202 h 355"/>
              <a:gd name="T78" fmla="*/ 42 w 575"/>
              <a:gd name="T79" fmla="*/ 202 h 355"/>
              <a:gd name="T80" fmla="*/ 76 w 575"/>
              <a:gd name="T81" fmla="*/ 189 h 355"/>
              <a:gd name="T82" fmla="*/ 78 w 575"/>
              <a:gd name="T83" fmla="*/ 163 h 355"/>
              <a:gd name="T84" fmla="*/ 89 w 575"/>
              <a:gd name="T85" fmla="*/ 150 h 355"/>
              <a:gd name="T86" fmla="*/ 113 w 575"/>
              <a:gd name="T87" fmla="*/ 160 h 355"/>
              <a:gd name="T88" fmla="*/ 135 w 575"/>
              <a:gd name="T89" fmla="*/ 175 h 355"/>
              <a:gd name="T90" fmla="*/ 172 w 575"/>
              <a:gd name="T91" fmla="*/ 178 h 355"/>
              <a:gd name="T92" fmla="*/ 211 w 575"/>
              <a:gd name="T93" fmla="*/ 183 h 355"/>
              <a:gd name="T94" fmla="*/ 231 w 575"/>
              <a:gd name="T95" fmla="*/ 175 h 355"/>
              <a:gd name="T96" fmla="*/ 249 w 575"/>
              <a:gd name="T97" fmla="*/ 160 h 355"/>
              <a:gd name="T98" fmla="*/ 278 w 575"/>
              <a:gd name="T99" fmla="*/ 130 h 355"/>
              <a:gd name="T100" fmla="*/ 290 w 575"/>
              <a:gd name="T101" fmla="*/ 108 h 355"/>
              <a:gd name="T102" fmla="*/ 301 w 575"/>
              <a:gd name="T103" fmla="*/ 86 h 355"/>
              <a:gd name="T104" fmla="*/ 320 w 575"/>
              <a:gd name="T105" fmla="*/ 73 h 355"/>
              <a:gd name="T106" fmla="*/ 321 w 575"/>
              <a:gd name="T107" fmla="*/ 56 h 355"/>
              <a:gd name="T108" fmla="*/ 320 w 575"/>
              <a:gd name="T109" fmla="*/ 44 h 355"/>
              <a:gd name="T110" fmla="*/ 350 w 575"/>
              <a:gd name="T111" fmla="*/ 34 h 355"/>
              <a:gd name="T112" fmla="*/ 362 w 575"/>
              <a:gd name="T113" fmla="*/ 37 h 355"/>
              <a:gd name="T114" fmla="*/ 384 w 575"/>
              <a:gd name="T115" fmla="*/ 22 h 355"/>
              <a:gd name="T116" fmla="*/ 400 w 575"/>
              <a:gd name="T117" fmla="*/ 27 h 355"/>
              <a:gd name="T118" fmla="*/ 407 w 575"/>
              <a:gd name="T119" fmla="*/ 14 h 355"/>
              <a:gd name="T120" fmla="*/ 416 w 575"/>
              <a:gd name="T121" fmla="*/ 17 h 355"/>
              <a:gd name="T122" fmla="*/ 431 w 575"/>
              <a:gd name="T123" fmla="*/ 17 h 355"/>
              <a:gd name="T124" fmla="*/ 442 w 575"/>
              <a:gd name="T125"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5" h="355">
                <a:moveTo>
                  <a:pt x="456" y="10"/>
                </a:moveTo>
                <a:lnTo>
                  <a:pt x="456" y="10"/>
                </a:lnTo>
                <a:lnTo>
                  <a:pt x="458" y="10"/>
                </a:lnTo>
                <a:lnTo>
                  <a:pt x="458" y="10"/>
                </a:lnTo>
                <a:lnTo>
                  <a:pt x="459" y="9"/>
                </a:lnTo>
                <a:lnTo>
                  <a:pt x="459" y="9"/>
                </a:lnTo>
                <a:lnTo>
                  <a:pt x="459" y="9"/>
                </a:lnTo>
                <a:lnTo>
                  <a:pt x="461" y="9"/>
                </a:lnTo>
                <a:lnTo>
                  <a:pt x="461" y="10"/>
                </a:lnTo>
                <a:lnTo>
                  <a:pt x="461" y="10"/>
                </a:lnTo>
                <a:lnTo>
                  <a:pt x="461" y="10"/>
                </a:lnTo>
                <a:lnTo>
                  <a:pt x="463" y="10"/>
                </a:lnTo>
                <a:lnTo>
                  <a:pt x="464" y="12"/>
                </a:lnTo>
                <a:lnTo>
                  <a:pt x="466" y="12"/>
                </a:lnTo>
                <a:lnTo>
                  <a:pt x="466" y="12"/>
                </a:lnTo>
                <a:lnTo>
                  <a:pt x="468" y="12"/>
                </a:lnTo>
                <a:lnTo>
                  <a:pt x="468" y="12"/>
                </a:lnTo>
                <a:lnTo>
                  <a:pt x="468" y="12"/>
                </a:lnTo>
                <a:lnTo>
                  <a:pt x="468" y="12"/>
                </a:lnTo>
                <a:lnTo>
                  <a:pt x="468" y="14"/>
                </a:lnTo>
                <a:lnTo>
                  <a:pt x="469" y="14"/>
                </a:lnTo>
                <a:lnTo>
                  <a:pt x="469" y="15"/>
                </a:lnTo>
                <a:lnTo>
                  <a:pt x="471" y="15"/>
                </a:lnTo>
                <a:lnTo>
                  <a:pt x="471" y="15"/>
                </a:lnTo>
                <a:lnTo>
                  <a:pt x="471" y="17"/>
                </a:lnTo>
                <a:lnTo>
                  <a:pt x="471" y="17"/>
                </a:lnTo>
                <a:lnTo>
                  <a:pt x="471" y="19"/>
                </a:lnTo>
                <a:lnTo>
                  <a:pt x="471" y="19"/>
                </a:lnTo>
                <a:lnTo>
                  <a:pt x="473" y="19"/>
                </a:lnTo>
                <a:lnTo>
                  <a:pt x="473" y="20"/>
                </a:lnTo>
                <a:lnTo>
                  <a:pt x="473" y="20"/>
                </a:lnTo>
                <a:lnTo>
                  <a:pt x="473" y="20"/>
                </a:lnTo>
                <a:lnTo>
                  <a:pt x="473" y="22"/>
                </a:lnTo>
                <a:lnTo>
                  <a:pt x="474" y="22"/>
                </a:lnTo>
                <a:lnTo>
                  <a:pt x="474" y="22"/>
                </a:lnTo>
                <a:lnTo>
                  <a:pt x="474" y="24"/>
                </a:lnTo>
                <a:lnTo>
                  <a:pt x="474" y="24"/>
                </a:lnTo>
                <a:lnTo>
                  <a:pt x="476" y="24"/>
                </a:lnTo>
                <a:lnTo>
                  <a:pt x="476" y="24"/>
                </a:lnTo>
                <a:lnTo>
                  <a:pt x="481" y="24"/>
                </a:lnTo>
                <a:lnTo>
                  <a:pt x="481" y="24"/>
                </a:lnTo>
                <a:lnTo>
                  <a:pt x="481" y="24"/>
                </a:lnTo>
                <a:lnTo>
                  <a:pt x="481" y="25"/>
                </a:lnTo>
                <a:lnTo>
                  <a:pt x="483" y="25"/>
                </a:lnTo>
                <a:lnTo>
                  <a:pt x="483" y="25"/>
                </a:lnTo>
                <a:lnTo>
                  <a:pt x="483" y="25"/>
                </a:lnTo>
                <a:lnTo>
                  <a:pt x="483" y="29"/>
                </a:lnTo>
                <a:lnTo>
                  <a:pt x="483" y="29"/>
                </a:lnTo>
                <a:lnTo>
                  <a:pt x="483" y="30"/>
                </a:lnTo>
                <a:lnTo>
                  <a:pt x="483" y="30"/>
                </a:lnTo>
                <a:lnTo>
                  <a:pt x="485" y="30"/>
                </a:lnTo>
                <a:lnTo>
                  <a:pt x="485" y="30"/>
                </a:lnTo>
                <a:lnTo>
                  <a:pt x="486" y="30"/>
                </a:lnTo>
                <a:lnTo>
                  <a:pt x="488" y="30"/>
                </a:lnTo>
                <a:lnTo>
                  <a:pt x="490" y="30"/>
                </a:lnTo>
                <a:lnTo>
                  <a:pt x="495" y="30"/>
                </a:lnTo>
                <a:lnTo>
                  <a:pt x="496" y="30"/>
                </a:lnTo>
                <a:lnTo>
                  <a:pt x="498" y="30"/>
                </a:lnTo>
                <a:lnTo>
                  <a:pt x="500" y="32"/>
                </a:lnTo>
                <a:lnTo>
                  <a:pt x="500" y="32"/>
                </a:lnTo>
                <a:lnTo>
                  <a:pt x="501" y="30"/>
                </a:lnTo>
                <a:lnTo>
                  <a:pt x="503" y="30"/>
                </a:lnTo>
                <a:lnTo>
                  <a:pt x="503" y="30"/>
                </a:lnTo>
                <a:lnTo>
                  <a:pt x="503" y="32"/>
                </a:lnTo>
                <a:lnTo>
                  <a:pt x="503" y="32"/>
                </a:lnTo>
                <a:lnTo>
                  <a:pt x="503" y="32"/>
                </a:lnTo>
                <a:lnTo>
                  <a:pt x="503" y="36"/>
                </a:lnTo>
                <a:lnTo>
                  <a:pt x="503" y="36"/>
                </a:lnTo>
                <a:lnTo>
                  <a:pt x="503" y="36"/>
                </a:lnTo>
                <a:lnTo>
                  <a:pt x="503" y="36"/>
                </a:lnTo>
                <a:lnTo>
                  <a:pt x="503" y="37"/>
                </a:lnTo>
                <a:lnTo>
                  <a:pt x="505" y="37"/>
                </a:lnTo>
                <a:lnTo>
                  <a:pt x="505" y="37"/>
                </a:lnTo>
                <a:lnTo>
                  <a:pt x="506" y="39"/>
                </a:lnTo>
                <a:lnTo>
                  <a:pt x="506" y="39"/>
                </a:lnTo>
                <a:lnTo>
                  <a:pt x="506" y="41"/>
                </a:lnTo>
                <a:lnTo>
                  <a:pt x="508" y="41"/>
                </a:lnTo>
                <a:lnTo>
                  <a:pt x="508" y="41"/>
                </a:lnTo>
                <a:lnTo>
                  <a:pt x="510" y="41"/>
                </a:lnTo>
                <a:lnTo>
                  <a:pt x="515" y="41"/>
                </a:lnTo>
                <a:lnTo>
                  <a:pt x="516" y="41"/>
                </a:lnTo>
                <a:lnTo>
                  <a:pt x="516" y="41"/>
                </a:lnTo>
                <a:lnTo>
                  <a:pt x="516" y="41"/>
                </a:lnTo>
                <a:lnTo>
                  <a:pt x="516" y="42"/>
                </a:lnTo>
                <a:lnTo>
                  <a:pt x="518" y="42"/>
                </a:lnTo>
                <a:lnTo>
                  <a:pt x="521" y="42"/>
                </a:lnTo>
                <a:lnTo>
                  <a:pt x="521" y="42"/>
                </a:lnTo>
                <a:lnTo>
                  <a:pt x="521" y="42"/>
                </a:lnTo>
                <a:lnTo>
                  <a:pt x="521" y="42"/>
                </a:lnTo>
                <a:lnTo>
                  <a:pt x="521" y="42"/>
                </a:lnTo>
                <a:lnTo>
                  <a:pt x="521" y="44"/>
                </a:lnTo>
                <a:lnTo>
                  <a:pt x="521" y="44"/>
                </a:lnTo>
                <a:lnTo>
                  <a:pt x="521" y="44"/>
                </a:lnTo>
                <a:lnTo>
                  <a:pt x="521" y="46"/>
                </a:lnTo>
                <a:lnTo>
                  <a:pt x="521" y="46"/>
                </a:lnTo>
                <a:lnTo>
                  <a:pt x="521" y="46"/>
                </a:lnTo>
                <a:lnTo>
                  <a:pt x="521" y="47"/>
                </a:lnTo>
                <a:lnTo>
                  <a:pt x="521" y="47"/>
                </a:lnTo>
                <a:lnTo>
                  <a:pt x="521" y="47"/>
                </a:lnTo>
                <a:lnTo>
                  <a:pt x="521" y="49"/>
                </a:lnTo>
                <a:lnTo>
                  <a:pt x="521" y="51"/>
                </a:lnTo>
                <a:lnTo>
                  <a:pt x="521" y="51"/>
                </a:lnTo>
                <a:lnTo>
                  <a:pt x="521" y="51"/>
                </a:lnTo>
                <a:lnTo>
                  <a:pt x="521" y="52"/>
                </a:lnTo>
                <a:lnTo>
                  <a:pt x="523" y="52"/>
                </a:lnTo>
                <a:lnTo>
                  <a:pt x="523" y="52"/>
                </a:lnTo>
                <a:lnTo>
                  <a:pt x="525" y="52"/>
                </a:lnTo>
                <a:lnTo>
                  <a:pt x="525" y="54"/>
                </a:lnTo>
                <a:lnTo>
                  <a:pt x="527" y="54"/>
                </a:lnTo>
                <a:lnTo>
                  <a:pt x="527" y="54"/>
                </a:lnTo>
                <a:lnTo>
                  <a:pt x="527" y="52"/>
                </a:lnTo>
                <a:lnTo>
                  <a:pt x="528" y="52"/>
                </a:lnTo>
                <a:lnTo>
                  <a:pt x="537" y="51"/>
                </a:lnTo>
                <a:lnTo>
                  <a:pt x="538" y="52"/>
                </a:lnTo>
                <a:lnTo>
                  <a:pt x="540" y="51"/>
                </a:lnTo>
                <a:lnTo>
                  <a:pt x="540" y="51"/>
                </a:lnTo>
                <a:lnTo>
                  <a:pt x="542" y="47"/>
                </a:lnTo>
                <a:lnTo>
                  <a:pt x="542" y="47"/>
                </a:lnTo>
                <a:lnTo>
                  <a:pt x="543" y="47"/>
                </a:lnTo>
                <a:lnTo>
                  <a:pt x="543" y="47"/>
                </a:lnTo>
                <a:lnTo>
                  <a:pt x="543" y="47"/>
                </a:lnTo>
                <a:lnTo>
                  <a:pt x="553" y="49"/>
                </a:lnTo>
                <a:lnTo>
                  <a:pt x="553" y="49"/>
                </a:lnTo>
                <a:lnTo>
                  <a:pt x="553" y="49"/>
                </a:lnTo>
                <a:lnTo>
                  <a:pt x="553" y="47"/>
                </a:lnTo>
                <a:lnTo>
                  <a:pt x="555" y="47"/>
                </a:lnTo>
                <a:lnTo>
                  <a:pt x="555" y="46"/>
                </a:lnTo>
                <a:lnTo>
                  <a:pt x="557" y="46"/>
                </a:lnTo>
                <a:lnTo>
                  <a:pt x="557" y="46"/>
                </a:lnTo>
                <a:lnTo>
                  <a:pt x="557" y="46"/>
                </a:lnTo>
                <a:lnTo>
                  <a:pt x="558" y="47"/>
                </a:lnTo>
                <a:lnTo>
                  <a:pt x="558" y="47"/>
                </a:lnTo>
                <a:lnTo>
                  <a:pt x="564" y="51"/>
                </a:lnTo>
                <a:lnTo>
                  <a:pt x="564" y="51"/>
                </a:lnTo>
                <a:lnTo>
                  <a:pt x="564" y="51"/>
                </a:lnTo>
                <a:lnTo>
                  <a:pt x="564" y="51"/>
                </a:lnTo>
                <a:lnTo>
                  <a:pt x="562" y="52"/>
                </a:lnTo>
                <a:lnTo>
                  <a:pt x="562" y="52"/>
                </a:lnTo>
                <a:lnTo>
                  <a:pt x="560" y="54"/>
                </a:lnTo>
                <a:lnTo>
                  <a:pt x="560" y="54"/>
                </a:lnTo>
                <a:lnTo>
                  <a:pt x="560" y="54"/>
                </a:lnTo>
                <a:lnTo>
                  <a:pt x="560" y="54"/>
                </a:lnTo>
                <a:lnTo>
                  <a:pt x="560" y="56"/>
                </a:lnTo>
                <a:lnTo>
                  <a:pt x="560" y="56"/>
                </a:lnTo>
                <a:lnTo>
                  <a:pt x="560" y="56"/>
                </a:lnTo>
                <a:lnTo>
                  <a:pt x="560" y="56"/>
                </a:lnTo>
                <a:lnTo>
                  <a:pt x="575" y="62"/>
                </a:lnTo>
                <a:lnTo>
                  <a:pt x="575" y="64"/>
                </a:lnTo>
                <a:lnTo>
                  <a:pt x="575" y="64"/>
                </a:lnTo>
                <a:lnTo>
                  <a:pt x="574" y="66"/>
                </a:lnTo>
                <a:lnTo>
                  <a:pt x="574" y="66"/>
                </a:lnTo>
                <a:lnTo>
                  <a:pt x="574" y="67"/>
                </a:lnTo>
                <a:lnTo>
                  <a:pt x="574" y="67"/>
                </a:lnTo>
                <a:lnTo>
                  <a:pt x="574" y="69"/>
                </a:lnTo>
                <a:lnTo>
                  <a:pt x="574" y="71"/>
                </a:lnTo>
                <a:lnTo>
                  <a:pt x="574" y="71"/>
                </a:lnTo>
                <a:lnTo>
                  <a:pt x="574" y="71"/>
                </a:lnTo>
                <a:lnTo>
                  <a:pt x="574" y="73"/>
                </a:lnTo>
                <a:lnTo>
                  <a:pt x="574" y="73"/>
                </a:lnTo>
                <a:lnTo>
                  <a:pt x="572" y="73"/>
                </a:lnTo>
                <a:lnTo>
                  <a:pt x="570" y="71"/>
                </a:lnTo>
                <a:lnTo>
                  <a:pt x="570" y="71"/>
                </a:lnTo>
                <a:lnTo>
                  <a:pt x="567" y="69"/>
                </a:lnTo>
                <a:lnTo>
                  <a:pt x="564" y="69"/>
                </a:lnTo>
                <a:lnTo>
                  <a:pt x="564" y="69"/>
                </a:lnTo>
                <a:lnTo>
                  <a:pt x="562" y="69"/>
                </a:lnTo>
                <a:lnTo>
                  <a:pt x="562" y="67"/>
                </a:lnTo>
                <a:lnTo>
                  <a:pt x="562" y="67"/>
                </a:lnTo>
                <a:lnTo>
                  <a:pt x="560" y="66"/>
                </a:lnTo>
                <a:lnTo>
                  <a:pt x="560" y="66"/>
                </a:lnTo>
                <a:lnTo>
                  <a:pt x="560" y="66"/>
                </a:lnTo>
                <a:lnTo>
                  <a:pt x="558" y="66"/>
                </a:lnTo>
                <a:lnTo>
                  <a:pt x="558" y="66"/>
                </a:lnTo>
                <a:lnTo>
                  <a:pt x="558" y="66"/>
                </a:lnTo>
                <a:lnTo>
                  <a:pt x="558" y="67"/>
                </a:lnTo>
                <a:lnTo>
                  <a:pt x="553" y="74"/>
                </a:lnTo>
                <a:lnTo>
                  <a:pt x="553" y="74"/>
                </a:lnTo>
                <a:lnTo>
                  <a:pt x="553" y="74"/>
                </a:lnTo>
                <a:lnTo>
                  <a:pt x="553" y="76"/>
                </a:lnTo>
                <a:lnTo>
                  <a:pt x="555" y="76"/>
                </a:lnTo>
                <a:lnTo>
                  <a:pt x="555" y="76"/>
                </a:lnTo>
                <a:lnTo>
                  <a:pt x="555" y="78"/>
                </a:lnTo>
                <a:lnTo>
                  <a:pt x="555" y="78"/>
                </a:lnTo>
                <a:lnTo>
                  <a:pt x="555" y="78"/>
                </a:lnTo>
                <a:lnTo>
                  <a:pt x="555" y="79"/>
                </a:lnTo>
                <a:lnTo>
                  <a:pt x="555" y="79"/>
                </a:lnTo>
                <a:lnTo>
                  <a:pt x="557" y="79"/>
                </a:lnTo>
                <a:lnTo>
                  <a:pt x="558" y="78"/>
                </a:lnTo>
                <a:lnTo>
                  <a:pt x="558" y="78"/>
                </a:lnTo>
                <a:lnTo>
                  <a:pt x="558" y="78"/>
                </a:lnTo>
                <a:lnTo>
                  <a:pt x="558" y="78"/>
                </a:lnTo>
                <a:lnTo>
                  <a:pt x="558" y="78"/>
                </a:lnTo>
                <a:lnTo>
                  <a:pt x="558" y="79"/>
                </a:lnTo>
                <a:lnTo>
                  <a:pt x="558" y="81"/>
                </a:lnTo>
                <a:lnTo>
                  <a:pt x="558" y="83"/>
                </a:lnTo>
                <a:lnTo>
                  <a:pt x="558" y="83"/>
                </a:lnTo>
                <a:lnTo>
                  <a:pt x="560" y="84"/>
                </a:lnTo>
                <a:lnTo>
                  <a:pt x="560" y="84"/>
                </a:lnTo>
                <a:lnTo>
                  <a:pt x="560" y="86"/>
                </a:lnTo>
                <a:lnTo>
                  <a:pt x="560" y="88"/>
                </a:lnTo>
                <a:lnTo>
                  <a:pt x="560" y="89"/>
                </a:lnTo>
                <a:lnTo>
                  <a:pt x="560" y="89"/>
                </a:lnTo>
                <a:lnTo>
                  <a:pt x="558" y="91"/>
                </a:lnTo>
                <a:lnTo>
                  <a:pt x="558" y="91"/>
                </a:lnTo>
                <a:lnTo>
                  <a:pt x="558" y="91"/>
                </a:lnTo>
                <a:lnTo>
                  <a:pt x="558" y="91"/>
                </a:lnTo>
                <a:lnTo>
                  <a:pt x="557" y="91"/>
                </a:lnTo>
                <a:lnTo>
                  <a:pt x="557" y="91"/>
                </a:lnTo>
                <a:lnTo>
                  <a:pt x="557" y="91"/>
                </a:lnTo>
                <a:lnTo>
                  <a:pt x="557" y="91"/>
                </a:lnTo>
                <a:lnTo>
                  <a:pt x="557" y="91"/>
                </a:lnTo>
                <a:lnTo>
                  <a:pt x="555" y="93"/>
                </a:lnTo>
                <a:lnTo>
                  <a:pt x="555" y="93"/>
                </a:lnTo>
                <a:lnTo>
                  <a:pt x="555" y="94"/>
                </a:lnTo>
                <a:lnTo>
                  <a:pt x="553" y="94"/>
                </a:lnTo>
                <a:lnTo>
                  <a:pt x="553" y="94"/>
                </a:lnTo>
                <a:lnTo>
                  <a:pt x="553" y="94"/>
                </a:lnTo>
                <a:lnTo>
                  <a:pt x="553" y="96"/>
                </a:lnTo>
                <a:lnTo>
                  <a:pt x="552" y="96"/>
                </a:lnTo>
                <a:lnTo>
                  <a:pt x="552" y="98"/>
                </a:lnTo>
                <a:lnTo>
                  <a:pt x="552" y="99"/>
                </a:lnTo>
                <a:lnTo>
                  <a:pt x="553" y="99"/>
                </a:lnTo>
                <a:lnTo>
                  <a:pt x="553" y="99"/>
                </a:lnTo>
                <a:lnTo>
                  <a:pt x="553" y="101"/>
                </a:lnTo>
                <a:lnTo>
                  <a:pt x="553" y="101"/>
                </a:lnTo>
                <a:lnTo>
                  <a:pt x="555" y="101"/>
                </a:lnTo>
                <a:lnTo>
                  <a:pt x="555" y="101"/>
                </a:lnTo>
                <a:lnTo>
                  <a:pt x="555" y="103"/>
                </a:lnTo>
                <a:lnTo>
                  <a:pt x="553" y="104"/>
                </a:lnTo>
                <a:lnTo>
                  <a:pt x="553" y="104"/>
                </a:lnTo>
                <a:lnTo>
                  <a:pt x="553" y="104"/>
                </a:lnTo>
                <a:lnTo>
                  <a:pt x="552" y="104"/>
                </a:lnTo>
                <a:lnTo>
                  <a:pt x="550" y="104"/>
                </a:lnTo>
                <a:lnTo>
                  <a:pt x="550" y="104"/>
                </a:lnTo>
                <a:lnTo>
                  <a:pt x="550" y="104"/>
                </a:lnTo>
                <a:lnTo>
                  <a:pt x="550" y="104"/>
                </a:lnTo>
                <a:lnTo>
                  <a:pt x="548" y="106"/>
                </a:lnTo>
                <a:lnTo>
                  <a:pt x="548" y="106"/>
                </a:lnTo>
                <a:lnTo>
                  <a:pt x="548" y="106"/>
                </a:lnTo>
                <a:lnTo>
                  <a:pt x="548" y="108"/>
                </a:lnTo>
                <a:lnTo>
                  <a:pt x="548" y="108"/>
                </a:lnTo>
                <a:lnTo>
                  <a:pt x="550" y="108"/>
                </a:lnTo>
                <a:lnTo>
                  <a:pt x="548" y="108"/>
                </a:lnTo>
                <a:lnTo>
                  <a:pt x="548" y="110"/>
                </a:lnTo>
                <a:lnTo>
                  <a:pt x="547" y="111"/>
                </a:lnTo>
                <a:lnTo>
                  <a:pt x="547" y="111"/>
                </a:lnTo>
                <a:lnTo>
                  <a:pt x="545" y="113"/>
                </a:lnTo>
                <a:lnTo>
                  <a:pt x="545" y="113"/>
                </a:lnTo>
                <a:lnTo>
                  <a:pt x="545" y="113"/>
                </a:lnTo>
                <a:lnTo>
                  <a:pt x="545" y="113"/>
                </a:lnTo>
                <a:lnTo>
                  <a:pt x="547" y="116"/>
                </a:lnTo>
                <a:lnTo>
                  <a:pt x="547" y="118"/>
                </a:lnTo>
                <a:lnTo>
                  <a:pt x="547" y="118"/>
                </a:lnTo>
                <a:lnTo>
                  <a:pt x="547" y="120"/>
                </a:lnTo>
                <a:lnTo>
                  <a:pt x="547" y="121"/>
                </a:lnTo>
                <a:lnTo>
                  <a:pt x="547" y="123"/>
                </a:lnTo>
                <a:lnTo>
                  <a:pt x="547" y="123"/>
                </a:lnTo>
                <a:lnTo>
                  <a:pt x="545" y="125"/>
                </a:lnTo>
                <a:lnTo>
                  <a:pt x="547" y="126"/>
                </a:lnTo>
                <a:lnTo>
                  <a:pt x="547" y="126"/>
                </a:lnTo>
                <a:lnTo>
                  <a:pt x="547" y="128"/>
                </a:lnTo>
                <a:lnTo>
                  <a:pt x="548" y="126"/>
                </a:lnTo>
                <a:lnTo>
                  <a:pt x="548" y="126"/>
                </a:lnTo>
                <a:lnTo>
                  <a:pt x="548" y="126"/>
                </a:lnTo>
                <a:lnTo>
                  <a:pt x="548" y="125"/>
                </a:lnTo>
                <a:lnTo>
                  <a:pt x="548" y="125"/>
                </a:lnTo>
                <a:lnTo>
                  <a:pt x="550" y="125"/>
                </a:lnTo>
                <a:lnTo>
                  <a:pt x="550" y="125"/>
                </a:lnTo>
                <a:lnTo>
                  <a:pt x="550" y="125"/>
                </a:lnTo>
                <a:lnTo>
                  <a:pt x="552" y="125"/>
                </a:lnTo>
                <a:lnTo>
                  <a:pt x="553" y="125"/>
                </a:lnTo>
                <a:lnTo>
                  <a:pt x="553" y="125"/>
                </a:lnTo>
                <a:lnTo>
                  <a:pt x="553" y="125"/>
                </a:lnTo>
                <a:lnTo>
                  <a:pt x="555" y="125"/>
                </a:lnTo>
                <a:lnTo>
                  <a:pt x="555" y="126"/>
                </a:lnTo>
                <a:lnTo>
                  <a:pt x="555" y="126"/>
                </a:lnTo>
                <a:lnTo>
                  <a:pt x="555" y="128"/>
                </a:lnTo>
                <a:lnTo>
                  <a:pt x="555" y="128"/>
                </a:lnTo>
                <a:lnTo>
                  <a:pt x="555" y="128"/>
                </a:lnTo>
                <a:lnTo>
                  <a:pt x="555" y="131"/>
                </a:lnTo>
                <a:lnTo>
                  <a:pt x="555" y="131"/>
                </a:lnTo>
                <a:lnTo>
                  <a:pt x="555" y="133"/>
                </a:lnTo>
                <a:lnTo>
                  <a:pt x="555" y="133"/>
                </a:lnTo>
                <a:lnTo>
                  <a:pt x="557" y="133"/>
                </a:lnTo>
                <a:lnTo>
                  <a:pt x="557" y="133"/>
                </a:lnTo>
                <a:lnTo>
                  <a:pt x="558" y="133"/>
                </a:lnTo>
                <a:lnTo>
                  <a:pt x="558" y="133"/>
                </a:lnTo>
                <a:lnTo>
                  <a:pt x="560" y="131"/>
                </a:lnTo>
                <a:lnTo>
                  <a:pt x="560" y="131"/>
                </a:lnTo>
                <a:lnTo>
                  <a:pt x="560" y="131"/>
                </a:lnTo>
                <a:lnTo>
                  <a:pt x="562" y="131"/>
                </a:lnTo>
                <a:lnTo>
                  <a:pt x="562" y="131"/>
                </a:lnTo>
                <a:lnTo>
                  <a:pt x="562" y="131"/>
                </a:lnTo>
                <a:lnTo>
                  <a:pt x="562" y="133"/>
                </a:lnTo>
                <a:lnTo>
                  <a:pt x="562" y="133"/>
                </a:lnTo>
                <a:lnTo>
                  <a:pt x="564" y="133"/>
                </a:lnTo>
                <a:lnTo>
                  <a:pt x="564" y="136"/>
                </a:lnTo>
                <a:lnTo>
                  <a:pt x="564" y="136"/>
                </a:lnTo>
                <a:lnTo>
                  <a:pt x="564" y="136"/>
                </a:lnTo>
                <a:lnTo>
                  <a:pt x="564" y="138"/>
                </a:lnTo>
                <a:lnTo>
                  <a:pt x="564" y="138"/>
                </a:lnTo>
                <a:lnTo>
                  <a:pt x="562" y="138"/>
                </a:lnTo>
                <a:lnTo>
                  <a:pt x="560" y="138"/>
                </a:lnTo>
                <a:lnTo>
                  <a:pt x="558" y="140"/>
                </a:lnTo>
                <a:lnTo>
                  <a:pt x="558" y="141"/>
                </a:lnTo>
                <a:lnTo>
                  <a:pt x="558" y="145"/>
                </a:lnTo>
                <a:lnTo>
                  <a:pt x="558" y="146"/>
                </a:lnTo>
                <a:lnTo>
                  <a:pt x="558" y="148"/>
                </a:lnTo>
                <a:lnTo>
                  <a:pt x="557" y="150"/>
                </a:lnTo>
                <a:lnTo>
                  <a:pt x="557" y="152"/>
                </a:lnTo>
                <a:lnTo>
                  <a:pt x="555" y="157"/>
                </a:lnTo>
                <a:lnTo>
                  <a:pt x="552" y="163"/>
                </a:lnTo>
                <a:lnTo>
                  <a:pt x="550" y="167"/>
                </a:lnTo>
                <a:lnTo>
                  <a:pt x="550" y="168"/>
                </a:lnTo>
                <a:lnTo>
                  <a:pt x="548" y="170"/>
                </a:lnTo>
                <a:lnTo>
                  <a:pt x="537" y="173"/>
                </a:lnTo>
                <a:lnTo>
                  <a:pt x="532" y="177"/>
                </a:lnTo>
                <a:lnTo>
                  <a:pt x="530" y="182"/>
                </a:lnTo>
                <a:lnTo>
                  <a:pt x="528" y="183"/>
                </a:lnTo>
                <a:lnTo>
                  <a:pt x="528" y="187"/>
                </a:lnTo>
                <a:lnTo>
                  <a:pt x="527" y="189"/>
                </a:lnTo>
                <a:lnTo>
                  <a:pt x="527" y="192"/>
                </a:lnTo>
                <a:lnTo>
                  <a:pt x="528" y="195"/>
                </a:lnTo>
                <a:lnTo>
                  <a:pt x="528" y="197"/>
                </a:lnTo>
                <a:lnTo>
                  <a:pt x="527" y="199"/>
                </a:lnTo>
                <a:lnTo>
                  <a:pt x="523" y="199"/>
                </a:lnTo>
                <a:lnTo>
                  <a:pt x="521" y="199"/>
                </a:lnTo>
                <a:lnTo>
                  <a:pt x="518" y="200"/>
                </a:lnTo>
                <a:lnTo>
                  <a:pt x="518" y="200"/>
                </a:lnTo>
                <a:lnTo>
                  <a:pt x="518" y="200"/>
                </a:lnTo>
                <a:lnTo>
                  <a:pt x="516" y="204"/>
                </a:lnTo>
                <a:lnTo>
                  <a:pt x="515" y="209"/>
                </a:lnTo>
                <a:lnTo>
                  <a:pt x="513" y="210"/>
                </a:lnTo>
                <a:lnTo>
                  <a:pt x="511" y="212"/>
                </a:lnTo>
                <a:lnTo>
                  <a:pt x="511" y="214"/>
                </a:lnTo>
                <a:lnTo>
                  <a:pt x="511" y="215"/>
                </a:lnTo>
                <a:lnTo>
                  <a:pt x="511" y="217"/>
                </a:lnTo>
                <a:lnTo>
                  <a:pt x="513" y="219"/>
                </a:lnTo>
                <a:lnTo>
                  <a:pt x="513" y="222"/>
                </a:lnTo>
                <a:lnTo>
                  <a:pt x="513" y="222"/>
                </a:lnTo>
                <a:lnTo>
                  <a:pt x="511" y="227"/>
                </a:lnTo>
                <a:lnTo>
                  <a:pt x="511" y="229"/>
                </a:lnTo>
                <a:lnTo>
                  <a:pt x="511" y="231"/>
                </a:lnTo>
                <a:lnTo>
                  <a:pt x="510" y="234"/>
                </a:lnTo>
                <a:lnTo>
                  <a:pt x="506" y="242"/>
                </a:lnTo>
                <a:lnTo>
                  <a:pt x="506" y="244"/>
                </a:lnTo>
                <a:lnTo>
                  <a:pt x="508" y="247"/>
                </a:lnTo>
                <a:lnTo>
                  <a:pt x="511" y="249"/>
                </a:lnTo>
                <a:lnTo>
                  <a:pt x="513" y="251"/>
                </a:lnTo>
                <a:lnTo>
                  <a:pt x="515" y="252"/>
                </a:lnTo>
                <a:lnTo>
                  <a:pt x="515" y="252"/>
                </a:lnTo>
                <a:lnTo>
                  <a:pt x="516" y="254"/>
                </a:lnTo>
                <a:lnTo>
                  <a:pt x="518" y="256"/>
                </a:lnTo>
                <a:lnTo>
                  <a:pt x="518" y="256"/>
                </a:lnTo>
                <a:lnTo>
                  <a:pt x="516" y="259"/>
                </a:lnTo>
                <a:lnTo>
                  <a:pt x="516" y="261"/>
                </a:lnTo>
                <a:lnTo>
                  <a:pt x="518" y="266"/>
                </a:lnTo>
                <a:lnTo>
                  <a:pt x="521" y="273"/>
                </a:lnTo>
                <a:lnTo>
                  <a:pt x="521" y="274"/>
                </a:lnTo>
                <a:lnTo>
                  <a:pt x="523" y="276"/>
                </a:lnTo>
                <a:lnTo>
                  <a:pt x="528" y="279"/>
                </a:lnTo>
                <a:lnTo>
                  <a:pt x="530" y="279"/>
                </a:lnTo>
                <a:lnTo>
                  <a:pt x="533" y="279"/>
                </a:lnTo>
                <a:lnTo>
                  <a:pt x="535" y="281"/>
                </a:lnTo>
                <a:lnTo>
                  <a:pt x="535" y="281"/>
                </a:lnTo>
                <a:lnTo>
                  <a:pt x="537" y="283"/>
                </a:lnTo>
                <a:lnTo>
                  <a:pt x="537" y="284"/>
                </a:lnTo>
                <a:lnTo>
                  <a:pt x="537" y="284"/>
                </a:lnTo>
                <a:lnTo>
                  <a:pt x="537" y="284"/>
                </a:lnTo>
                <a:lnTo>
                  <a:pt x="537" y="288"/>
                </a:lnTo>
                <a:lnTo>
                  <a:pt x="537" y="293"/>
                </a:lnTo>
                <a:lnTo>
                  <a:pt x="537" y="296"/>
                </a:lnTo>
                <a:lnTo>
                  <a:pt x="537" y="300"/>
                </a:lnTo>
                <a:lnTo>
                  <a:pt x="537" y="301"/>
                </a:lnTo>
                <a:lnTo>
                  <a:pt x="537" y="303"/>
                </a:lnTo>
                <a:lnTo>
                  <a:pt x="537" y="303"/>
                </a:lnTo>
                <a:lnTo>
                  <a:pt x="528" y="323"/>
                </a:lnTo>
                <a:lnTo>
                  <a:pt x="525" y="326"/>
                </a:lnTo>
                <a:lnTo>
                  <a:pt x="518" y="331"/>
                </a:lnTo>
                <a:lnTo>
                  <a:pt x="516" y="333"/>
                </a:lnTo>
                <a:lnTo>
                  <a:pt x="515" y="337"/>
                </a:lnTo>
                <a:lnTo>
                  <a:pt x="513" y="337"/>
                </a:lnTo>
                <a:lnTo>
                  <a:pt x="513" y="337"/>
                </a:lnTo>
                <a:lnTo>
                  <a:pt x="511" y="335"/>
                </a:lnTo>
                <a:lnTo>
                  <a:pt x="510" y="333"/>
                </a:lnTo>
                <a:lnTo>
                  <a:pt x="508" y="333"/>
                </a:lnTo>
                <a:lnTo>
                  <a:pt x="503" y="337"/>
                </a:lnTo>
                <a:lnTo>
                  <a:pt x="500" y="338"/>
                </a:lnTo>
                <a:lnTo>
                  <a:pt x="500" y="338"/>
                </a:lnTo>
                <a:lnTo>
                  <a:pt x="500" y="340"/>
                </a:lnTo>
                <a:lnTo>
                  <a:pt x="500" y="342"/>
                </a:lnTo>
                <a:lnTo>
                  <a:pt x="500" y="345"/>
                </a:lnTo>
                <a:lnTo>
                  <a:pt x="498" y="347"/>
                </a:lnTo>
                <a:lnTo>
                  <a:pt x="495" y="350"/>
                </a:lnTo>
                <a:lnTo>
                  <a:pt x="490" y="353"/>
                </a:lnTo>
                <a:lnTo>
                  <a:pt x="488" y="355"/>
                </a:lnTo>
                <a:lnTo>
                  <a:pt x="485" y="355"/>
                </a:lnTo>
                <a:lnTo>
                  <a:pt x="483" y="355"/>
                </a:lnTo>
                <a:lnTo>
                  <a:pt x="479" y="355"/>
                </a:lnTo>
                <a:lnTo>
                  <a:pt x="476" y="353"/>
                </a:lnTo>
                <a:lnTo>
                  <a:pt x="474" y="352"/>
                </a:lnTo>
                <a:lnTo>
                  <a:pt x="474" y="350"/>
                </a:lnTo>
                <a:lnTo>
                  <a:pt x="473" y="350"/>
                </a:lnTo>
                <a:lnTo>
                  <a:pt x="473" y="350"/>
                </a:lnTo>
                <a:lnTo>
                  <a:pt x="471" y="348"/>
                </a:lnTo>
                <a:lnTo>
                  <a:pt x="469" y="348"/>
                </a:lnTo>
                <a:lnTo>
                  <a:pt x="468" y="345"/>
                </a:lnTo>
                <a:lnTo>
                  <a:pt x="466" y="343"/>
                </a:lnTo>
                <a:lnTo>
                  <a:pt x="451" y="342"/>
                </a:lnTo>
                <a:lnTo>
                  <a:pt x="449" y="342"/>
                </a:lnTo>
                <a:lnTo>
                  <a:pt x="446" y="345"/>
                </a:lnTo>
                <a:lnTo>
                  <a:pt x="444" y="347"/>
                </a:lnTo>
                <a:lnTo>
                  <a:pt x="444" y="347"/>
                </a:lnTo>
                <a:lnTo>
                  <a:pt x="442" y="347"/>
                </a:lnTo>
                <a:lnTo>
                  <a:pt x="442" y="345"/>
                </a:lnTo>
                <a:lnTo>
                  <a:pt x="441" y="343"/>
                </a:lnTo>
                <a:lnTo>
                  <a:pt x="441" y="342"/>
                </a:lnTo>
                <a:lnTo>
                  <a:pt x="439" y="342"/>
                </a:lnTo>
                <a:lnTo>
                  <a:pt x="437" y="342"/>
                </a:lnTo>
                <a:lnTo>
                  <a:pt x="436" y="342"/>
                </a:lnTo>
                <a:lnTo>
                  <a:pt x="432" y="343"/>
                </a:lnTo>
                <a:lnTo>
                  <a:pt x="432" y="345"/>
                </a:lnTo>
                <a:lnTo>
                  <a:pt x="431" y="345"/>
                </a:lnTo>
                <a:lnTo>
                  <a:pt x="429" y="343"/>
                </a:lnTo>
                <a:lnTo>
                  <a:pt x="426" y="342"/>
                </a:lnTo>
                <a:lnTo>
                  <a:pt x="424" y="340"/>
                </a:lnTo>
                <a:lnTo>
                  <a:pt x="416" y="337"/>
                </a:lnTo>
                <a:lnTo>
                  <a:pt x="416" y="337"/>
                </a:lnTo>
                <a:lnTo>
                  <a:pt x="416" y="337"/>
                </a:lnTo>
                <a:lnTo>
                  <a:pt x="416" y="337"/>
                </a:lnTo>
                <a:lnTo>
                  <a:pt x="414" y="335"/>
                </a:lnTo>
                <a:lnTo>
                  <a:pt x="414" y="335"/>
                </a:lnTo>
                <a:lnTo>
                  <a:pt x="412" y="335"/>
                </a:lnTo>
                <a:lnTo>
                  <a:pt x="412" y="337"/>
                </a:lnTo>
                <a:lnTo>
                  <a:pt x="411" y="337"/>
                </a:lnTo>
                <a:lnTo>
                  <a:pt x="411" y="338"/>
                </a:lnTo>
                <a:lnTo>
                  <a:pt x="409" y="338"/>
                </a:lnTo>
                <a:lnTo>
                  <a:pt x="409" y="340"/>
                </a:lnTo>
                <a:lnTo>
                  <a:pt x="407" y="342"/>
                </a:lnTo>
                <a:lnTo>
                  <a:pt x="406" y="340"/>
                </a:lnTo>
                <a:lnTo>
                  <a:pt x="406" y="338"/>
                </a:lnTo>
                <a:lnTo>
                  <a:pt x="404" y="337"/>
                </a:lnTo>
                <a:lnTo>
                  <a:pt x="404" y="337"/>
                </a:lnTo>
                <a:lnTo>
                  <a:pt x="402" y="335"/>
                </a:lnTo>
                <a:lnTo>
                  <a:pt x="400" y="335"/>
                </a:lnTo>
                <a:lnTo>
                  <a:pt x="399" y="335"/>
                </a:lnTo>
                <a:lnTo>
                  <a:pt x="397" y="337"/>
                </a:lnTo>
                <a:lnTo>
                  <a:pt x="395" y="340"/>
                </a:lnTo>
                <a:lnTo>
                  <a:pt x="392" y="342"/>
                </a:lnTo>
                <a:lnTo>
                  <a:pt x="387" y="342"/>
                </a:lnTo>
                <a:lnTo>
                  <a:pt x="385" y="343"/>
                </a:lnTo>
                <a:lnTo>
                  <a:pt x="384" y="345"/>
                </a:lnTo>
                <a:lnTo>
                  <a:pt x="384" y="347"/>
                </a:lnTo>
                <a:lnTo>
                  <a:pt x="382" y="347"/>
                </a:lnTo>
                <a:lnTo>
                  <a:pt x="382" y="347"/>
                </a:lnTo>
                <a:lnTo>
                  <a:pt x="380" y="347"/>
                </a:lnTo>
                <a:lnTo>
                  <a:pt x="380" y="345"/>
                </a:lnTo>
                <a:lnTo>
                  <a:pt x="379" y="345"/>
                </a:lnTo>
                <a:lnTo>
                  <a:pt x="377" y="342"/>
                </a:lnTo>
                <a:lnTo>
                  <a:pt x="374" y="342"/>
                </a:lnTo>
                <a:lnTo>
                  <a:pt x="358" y="343"/>
                </a:lnTo>
                <a:lnTo>
                  <a:pt x="355" y="342"/>
                </a:lnTo>
                <a:lnTo>
                  <a:pt x="355" y="340"/>
                </a:lnTo>
                <a:lnTo>
                  <a:pt x="353" y="338"/>
                </a:lnTo>
                <a:lnTo>
                  <a:pt x="353" y="337"/>
                </a:lnTo>
                <a:lnTo>
                  <a:pt x="352" y="335"/>
                </a:lnTo>
                <a:lnTo>
                  <a:pt x="348" y="335"/>
                </a:lnTo>
                <a:lnTo>
                  <a:pt x="340" y="335"/>
                </a:lnTo>
                <a:lnTo>
                  <a:pt x="333" y="337"/>
                </a:lnTo>
                <a:lnTo>
                  <a:pt x="333" y="337"/>
                </a:lnTo>
                <a:lnTo>
                  <a:pt x="332" y="337"/>
                </a:lnTo>
                <a:lnTo>
                  <a:pt x="330" y="337"/>
                </a:lnTo>
                <a:lnTo>
                  <a:pt x="330" y="333"/>
                </a:lnTo>
                <a:lnTo>
                  <a:pt x="328" y="333"/>
                </a:lnTo>
                <a:lnTo>
                  <a:pt x="327" y="330"/>
                </a:lnTo>
                <a:lnTo>
                  <a:pt x="327" y="330"/>
                </a:lnTo>
                <a:lnTo>
                  <a:pt x="325" y="328"/>
                </a:lnTo>
                <a:lnTo>
                  <a:pt x="325" y="326"/>
                </a:lnTo>
                <a:lnTo>
                  <a:pt x="325" y="325"/>
                </a:lnTo>
                <a:lnTo>
                  <a:pt x="323" y="325"/>
                </a:lnTo>
                <a:lnTo>
                  <a:pt x="318" y="323"/>
                </a:lnTo>
                <a:lnTo>
                  <a:pt x="318" y="321"/>
                </a:lnTo>
                <a:lnTo>
                  <a:pt x="316" y="320"/>
                </a:lnTo>
                <a:lnTo>
                  <a:pt x="316" y="318"/>
                </a:lnTo>
                <a:lnTo>
                  <a:pt x="315" y="313"/>
                </a:lnTo>
                <a:lnTo>
                  <a:pt x="315" y="303"/>
                </a:lnTo>
                <a:lnTo>
                  <a:pt x="315" y="301"/>
                </a:lnTo>
                <a:lnTo>
                  <a:pt x="311" y="296"/>
                </a:lnTo>
                <a:lnTo>
                  <a:pt x="311" y="293"/>
                </a:lnTo>
                <a:lnTo>
                  <a:pt x="311" y="291"/>
                </a:lnTo>
                <a:lnTo>
                  <a:pt x="310" y="291"/>
                </a:lnTo>
                <a:lnTo>
                  <a:pt x="310" y="289"/>
                </a:lnTo>
                <a:lnTo>
                  <a:pt x="290" y="289"/>
                </a:lnTo>
                <a:lnTo>
                  <a:pt x="269" y="289"/>
                </a:lnTo>
                <a:lnTo>
                  <a:pt x="263" y="288"/>
                </a:lnTo>
                <a:lnTo>
                  <a:pt x="251" y="288"/>
                </a:lnTo>
                <a:lnTo>
                  <a:pt x="248" y="288"/>
                </a:lnTo>
                <a:lnTo>
                  <a:pt x="246" y="288"/>
                </a:lnTo>
                <a:lnTo>
                  <a:pt x="242" y="288"/>
                </a:lnTo>
                <a:lnTo>
                  <a:pt x="241" y="288"/>
                </a:lnTo>
                <a:lnTo>
                  <a:pt x="241" y="286"/>
                </a:lnTo>
                <a:lnTo>
                  <a:pt x="239" y="286"/>
                </a:lnTo>
                <a:lnTo>
                  <a:pt x="239" y="284"/>
                </a:lnTo>
                <a:lnTo>
                  <a:pt x="237" y="281"/>
                </a:lnTo>
                <a:lnTo>
                  <a:pt x="237" y="276"/>
                </a:lnTo>
                <a:lnTo>
                  <a:pt x="237" y="273"/>
                </a:lnTo>
                <a:lnTo>
                  <a:pt x="234" y="271"/>
                </a:lnTo>
                <a:lnTo>
                  <a:pt x="231" y="271"/>
                </a:lnTo>
                <a:lnTo>
                  <a:pt x="227" y="273"/>
                </a:lnTo>
                <a:lnTo>
                  <a:pt x="226" y="274"/>
                </a:lnTo>
                <a:lnTo>
                  <a:pt x="226" y="276"/>
                </a:lnTo>
                <a:lnTo>
                  <a:pt x="226" y="278"/>
                </a:lnTo>
                <a:lnTo>
                  <a:pt x="224" y="279"/>
                </a:lnTo>
                <a:lnTo>
                  <a:pt x="224" y="281"/>
                </a:lnTo>
                <a:lnTo>
                  <a:pt x="222" y="281"/>
                </a:lnTo>
                <a:lnTo>
                  <a:pt x="221" y="283"/>
                </a:lnTo>
                <a:lnTo>
                  <a:pt x="221" y="283"/>
                </a:lnTo>
                <a:lnTo>
                  <a:pt x="217" y="281"/>
                </a:lnTo>
                <a:lnTo>
                  <a:pt x="214" y="276"/>
                </a:lnTo>
                <a:lnTo>
                  <a:pt x="212" y="274"/>
                </a:lnTo>
                <a:lnTo>
                  <a:pt x="211" y="274"/>
                </a:lnTo>
                <a:lnTo>
                  <a:pt x="209" y="273"/>
                </a:lnTo>
                <a:lnTo>
                  <a:pt x="207" y="271"/>
                </a:lnTo>
                <a:lnTo>
                  <a:pt x="205" y="268"/>
                </a:lnTo>
                <a:lnTo>
                  <a:pt x="204" y="266"/>
                </a:lnTo>
                <a:lnTo>
                  <a:pt x="204" y="266"/>
                </a:lnTo>
                <a:lnTo>
                  <a:pt x="202" y="266"/>
                </a:lnTo>
                <a:lnTo>
                  <a:pt x="200" y="268"/>
                </a:lnTo>
                <a:lnTo>
                  <a:pt x="200" y="268"/>
                </a:lnTo>
                <a:lnTo>
                  <a:pt x="200" y="269"/>
                </a:lnTo>
                <a:lnTo>
                  <a:pt x="200" y="271"/>
                </a:lnTo>
                <a:lnTo>
                  <a:pt x="200" y="273"/>
                </a:lnTo>
                <a:lnTo>
                  <a:pt x="197" y="279"/>
                </a:lnTo>
                <a:lnTo>
                  <a:pt x="192" y="281"/>
                </a:lnTo>
                <a:lnTo>
                  <a:pt x="187" y="283"/>
                </a:lnTo>
                <a:lnTo>
                  <a:pt x="177" y="281"/>
                </a:lnTo>
                <a:lnTo>
                  <a:pt x="174" y="281"/>
                </a:lnTo>
                <a:lnTo>
                  <a:pt x="168" y="283"/>
                </a:lnTo>
                <a:lnTo>
                  <a:pt x="165" y="284"/>
                </a:lnTo>
                <a:lnTo>
                  <a:pt x="163" y="286"/>
                </a:lnTo>
                <a:lnTo>
                  <a:pt x="162" y="291"/>
                </a:lnTo>
                <a:lnTo>
                  <a:pt x="160" y="293"/>
                </a:lnTo>
                <a:lnTo>
                  <a:pt x="153" y="296"/>
                </a:lnTo>
                <a:lnTo>
                  <a:pt x="153" y="298"/>
                </a:lnTo>
                <a:lnTo>
                  <a:pt x="152" y="300"/>
                </a:lnTo>
                <a:lnTo>
                  <a:pt x="152" y="301"/>
                </a:lnTo>
                <a:lnTo>
                  <a:pt x="150" y="303"/>
                </a:lnTo>
                <a:lnTo>
                  <a:pt x="148" y="303"/>
                </a:lnTo>
                <a:lnTo>
                  <a:pt x="145" y="301"/>
                </a:lnTo>
                <a:lnTo>
                  <a:pt x="142" y="301"/>
                </a:lnTo>
                <a:lnTo>
                  <a:pt x="137" y="305"/>
                </a:lnTo>
                <a:lnTo>
                  <a:pt x="135" y="306"/>
                </a:lnTo>
                <a:lnTo>
                  <a:pt x="128" y="306"/>
                </a:lnTo>
                <a:lnTo>
                  <a:pt x="126" y="306"/>
                </a:lnTo>
                <a:lnTo>
                  <a:pt x="125" y="308"/>
                </a:lnTo>
                <a:lnTo>
                  <a:pt x="121" y="313"/>
                </a:lnTo>
                <a:lnTo>
                  <a:pt x="118" y="315"/>
                </a:lnTo>
                <a:lnTo>
                  <a:pt x="115" y="316"/>
                </a:lnTo>
                <a:lnTo>
                  <a:pt x="111" y="318"/>
                </a:lnTo>
                <a:lnTo>
                  <a:pt x="111" y="318"/>
                </a:lnTo>
                <a:lnTo>
                  <a:pt x="111" y="321"/>
                </a:lnTo>
                <a:lnTo>
                  <a:pt x="111" y="323"/>
                </a:lnTo>
                <a:lnTo>
                  <a:pt x="111" y="323"/>
                </a:lnTo>
                <a:lnTo>
                  <a:pt x="110" y="325"/>
                </a:lnTo>
                <a:lnTo>
                  <a:pt x="108" y="325"/>
                </a:lnTo>
                <a:lnTo>
                  <a:pt x="108" y="325"/>
                </a:lnTo>
                <a:lnTo>
                  <a:pt x="105" y="325"/>
                </a:lnTo>
                <a:lnTo>
                  <a:pt x="101" y="325"/>
                </a:lnTo>
                <a:lnTo>
                  <a:pt x="98" y="325"/>
                </a:lnTo>
                <a:lnTo>
                  <a:pt x="95" y="326"/>
                </a:lnTo>
                <a:lnTo>
                  <a:pt x="95" y="326"/>
                </a:lnTo>
                <a:lnTo>
                  <a:pt x="91" y="328"/>
                </a:lnTo>
                <a:lnTo>
                  <a:pt x="91" y="328"/>
                </a:lnTo>
                <a:lnTo>
                  <a:pt x="84" y="333"/>
                </a:lnTo>
                <a:lnTo>
                  <a:pt x="81" y="335"/>
                </a:lnTo>
                <a:lnTo>
                  <a:pt x="74" y="337"/>
                </a:lnTo>
                <a:lnTo>
                  <a:pt x="73" y="337"/>
                </a:lnTo>
                <a:lnTo>
                  <a:pt x="71" y="338"/>
                </a:lnTo>
                <a:lnTo>
                  <a:pt x="71" y="342"/>
                </a:lnTo>
                <a:lnTo>
                  <a:pt x="71" y="343"/>
                </a:lnTo>
                <a:lnTo>
                  <a:pt x="71" y="343"/>
                </a:lnTo>
                <a:lnTo>
                  <a:pt x="69" y="347"/>
                </a:lnTo>
                <a:lnTo>
                  <a:pt x="66" y="348"/>
                </a:lnTo>
                <a:lnTo>
                  <a:pt x="64" y="348"/>
                </a:lnTo>
                <a:lnTo>
                  <a:pt x="56" y="348"/>
                </a:lnTo>
                <a:lnTo>
                  <a:pt x="53" y="350"/>
                </a:lnTo>
                <a:lnTo>
                  <a:pt x="51" y="352"/>
                </a:lnTo>
                <a:lnTo>
                  <a:pt x="51" y="352"/>
                </a:lnTo>
                <a:lnTo>
                  <a:pt x="49" y="350"/>
                </a:lnTo>
                <a:lnTo>
                  <a:pt x="47" y="350"/>
                </a:lnTo>
                <a:lnTo>
                  <a:pt x="47" y="348"/>
                </a:lnTo>
                <a:lnTo>
                  <a:pt x="47" y="348"/>
                </a:lnTo>
                <a:lnTo>
                  <a:pt x="47" y="348"/>
                </a:lnTo>
                <a:lnTo>
                  <a:pt x="47" y="348"/>
                </a:lnTo>
                <a:lnTo>
                  <a:pt x="49" y="347"/>
                </a:lnTo>
                <a:lnTo>
                  <a:pt x="49" y="347"/>
                </a:lnTo>
                <a:lnTo>
                  <a:pt x="49" y="345"/>
                </a:lnTo>
                <a:lnTo>
                  <a:pt x="49" y="343"/>
                </a:lnTo>
                <a:lnTo>
                  <a:pt x="49" y="343"/>
                </a:lnTo>
                <a:lnTo>
                  <a:pt x="47" y="342"/>
                </a:lnTo>
                <a:lnTo>
                  <a:pt x="47" y="342"/>
                </a:lnTo>
                <a:lnTo>
                  <a:pt x="47" y="342"/>
                </a:lnTo>
                <a:lnTo>
                  <a:pt x="46" y="340"/>
                </a:lnTo>
                <a:lnTo>
                  <a:pt x="46" y="340"/>
                </a:lnTo>
                <a:lnTo>
                  <a:pt x="46" y="340"/>
                </a:lnTo>
                <a:lnTo>
                  <a:pt x="46" y="338"/>
                </a:lnTo>
                <a:lnTo>
                  <a:pt x="47" y="337"/>
                </a:lnTo>
                <a:lnTo>
                  <a:pt x="47" y="337"/>
                </a:lnTo>
                <a:lnTo>
                  <a:pt x="47" y="337"/>
                </a:lnTo>
                <a:lnTo>
                  <a:pt x="47" y="335"/>
                </a:lnTo>
                <a:lnTo>
                  <a:pt x="47" y="335"/>
                </a:lnTo>
                <a:lnTo>
                  <a:pt x="47" y="335"/>
                </a:lnTo>
                <a:lnTo>
                  <a:pt x="47" y="335"/>
                </a:lnTo>
                <a:lnTo>
                  <a:pt x="47" y="335"/>
                </a:lnTo>
                <a:lnTo>
                  <a:pt x="46" y="333"/>
                </a:lnTo>
                <a:lnTo>
                  <a:pt x="46" y="333"/>
                </a:lnTo>
                <a:lnTo>
                  <a:pt x="44" y="333"/>
                </a:lnTo>
                <a:lnTo>
                  <a:pt x="44" y="331"/>
                </a:lnTo>
                <a:lnTo>
                  <a:pt x="44" y="331"/>
                </a:lnTo>
                <a:lnTo>
                  <a:pt x="44" y="331"/>
                </a:lnTo>
                <a:lnTo>
                  <a:pt x="44" y="331"/>
                </a:lnTo>
                <a:lnTo>
                  <a:pt x="44" y="328"/>
                </a:lnTo>
                <a:lnTo>
                  <a:pt x="44" y="326"/>
                </a:lnTo>
                <a:lnTo>
                  <a:pt x="44" y="326"/>
                </a:lnTo>
                <a:lnTo>
                  <a:pt x="44" y="325"/>
                </a:lnTo>
                <a:lnTo>
                  <a:pt x="42" y="325"/>
                </a:lnTo>
                <a:lnTo>
                  <a:pt x="41" y="325"/>
                </a:lnTo>
                <a:lnTo>
                  <a:pt x="39" y="325"/>
                </a:lnTo>
                <a:lnTo>
                  <a:pt x="39" y="325"/>
                </a:lnTo>
                <a:lnTo>
                  <a:pt x="39" y="325"/>
                </a:lnTo>
                <a:lnTo>
                  <a:pt x="39" y="326"/>
                </a:lnTo>
                <a:lnTo>
                  <a:pt x="39" y="326"/>
                </a:lnTo>
                <a:lnTo>
                  <a:pt x="37" y="326"/>
                </a:lnTo>
                <a:lnTo>
                  <a:pt x="37" y="326"/>
                </a:lnTo>
                <a:lnTo>
                  <a:pt x="37" y="326"/>
                </a:lnTo>
                <a:lnTo>
                  <a:pt x="37" y="326"/>
                </a:lnTo>
                <a:lnTo>
                  <a:pt x="34" y="325"/>
                </a:lnTo>
                <a:lnTo>
                  <a:pt x="34" y="325"/>
                </a:lnTo>
                <a:lnTo>
                  <a:pt x="34" y="325"/>
                </a:lnTo>
                <a:lnTo>
                  <a:pt x="34" y="323"/>
                </a:lnTo>
                <a:lnTo>
                  <a:pt x="34" y="323"/>
                </a:lnTo>
                <a:lnTo>
                  <a:pt x="34" y="323"/>
                </a:lnTo>
                <a:lnTo>
                  <a:pt x="34" y="323"/>
                </a:lnTo>
                <a:lnTo>
                  <a:pt x="34" y="321"/>
                </a:lnTo>
                <a:lnTo>
                  <a:pt x="34" y="321"/>
                </a:lnTo>
                <a:lnTo>
                  <a:pt x="34" y="321"/>
                </a:lnTo>
                <a:lnTo>
                  <a:pt x="34" y="320"/>
                </a:lnTo>
                <a:lnTo>
                  <a:pt x="36" y="320"/>
                </a:lnTo>
                <a:lnTo>
                  <a:pt x="36" y="318"/>
                </a:lnTo>
                <a:lnTo>
                  <a:pt x="37" y="318"/>
                </a:lnTo>
                <a:lnTo>
                  <a:pt x="37" y="318"/>
                </a:lnTo>
                <a:lnTo>
                  <a:pt x="37" y="318"/>
                </a:lnTo>
                <a:lnTo>
                  <a:pt x="37" y="316"/>
                </a:lnTo>
                <a:lnTo>
                  <a:pt x="37" y="316"/>
                </a:lnTo>
                <a:lnTo>
                  <a:pt x="37" y="315"/>
                </a:lnTo>
                <a:lnTo>
                  <a:pt x="37" y="315"/>
                </a:lnTo>
                <a:lnTo>
                  <a:pt x="37" y="315"/>
                </a:lnTo>
                <a:lnTo>
                  <a:pt x="39" y="313"/>
                </a:lnTo>
                <a:lnTo>
                  <a:pt x="39" y="313"/>
                </a:lnTo>
                <a:lnTo>
                  <a:pt x="41" y="313"/>
                </a:lnTo>
                <a:lnTo>
                  <a:pt x="41" y="313"/>
                </a:lnTo>
                <a:lnTo>
                  <a:pt x="44" y="311"/>
                </a:lnTo>
                <a:lnTo>
                  <a:pt x="44" y="311"/>
                </a:lnTo>
                <a:lnTo>
                  <a:pt x="44" y="310"/>
                </a:lnTo>
                <a:lnTo>
                  <a:pt x="44" y="310"/>
                </a:lnTo>
                <a:lnTo>
                  <a:pt x="44" y="310"/>
                </a:lnTo>
                <a:lnTo>
                  <a:pt x="42" y="308"/>
                </a:lnTo>
                <a:lnTo>
                  <a:pt x="42" y="308"/>
                </a:lnTo>
                <a:lnTo>
                  <a:pt x="42" y="308"/>
                </a:lnTo>
                <a:lnTo>
                  <a:pt x="42" y="308"/>
                </a:lnTo>
                <a:lnTo>
                  <a:pt x="42" y="306"/>
                </a:lnTo>
                <a:lnTo>
                  <a:pt x="42" y="306"/>
                </a:lnTo>
                <a:lnTo>
                  <a:pt x="42" y="306"/>
                </a:lnTo>
                <a:lnTo>
                  <a:pt x="42" y="305"/>
                </a:lnTo>
                <a:lnTo>
                  <a:pt x="42" y="303"/>
                </a:lnTo>
                <a:lnTo>
                  <a:pt x="44" y="303"/>
                </a:lnTo>
                <a:lnTo>
                  <a:pt x="44" y="303"/>
                </a:lnTo>
                <a:lnTo>
                  <a:pt x="44" y="301"/>
                </a:lnTo>
                <a:lnTo>
                  <a:pt x="44" y="301"/>
                </a:lnTo>
                <a:lnTo>
                  <a:pt x="46" y="303"/>
                </a:lnTo>
                <a:lnTo>
                  <a:pt x="49" y="306"/>
                </a:lnTo>
                <a:lnTo>
                  <a:pt x="49" y="306"/>
                </a:lnTo>
                <a:lnTo>
                  <a:pt x="49" y="306"/>
                </a:lnTo>
                <a:lnTo>
                  <a:pt x="49" y="306"/>
                </a:lnTo>
                <a:lnTo>
                  <a:pt x="49" y="308"/>
                </a:lnTo>
                <a:lnTo>
                  <a:pt x="49" y="308"/>
                </a:lnTo>
                <a:lnTo>
                  <a:pt x="49" y="308"/>
                </a:lnTo>
                <a:lnTo>
                  <a:pt x="49" y="310"/>
                </a:lnTo>
                <a:lnTo>
                  <a:pt x="49" y="310"/>
                </a:lnTo>
                <a:lnTo>
                  <a:pt x="49" y="310"/>
                </a:lnTo>
                <a:lnTo>
                  <a:pt x="51" y="310"/>
                </a:lnTo>
                <a:lnTo>
                  <a:pt x="58" y="306"/>
                </a:lnTo>
                <a:lnTo>
                  <a:pt x="61" y="306"/>
                </a:lnTo>
                <a:lnTo>
                  <a:pt x="63" y="306"/>
                </a:lnTo>
                <a:lnTo>
                  <a:pt x="63" y="306"/>
                </a:lnTo>
                <a:lnTo>
                  <a:pt x="63" y="305"/>
                </a:lnTo>
                <a:lnTo>
                  <a:pt x="63" y="305"/>
                </a:lnTo>
                <a:lnTo>
                  <a:pt x="64" y="303"/>
                </a:lnTo>
                <a:lnTo>
                  <a:pt x="64" y="303"/>
                </a:lnTo>
                <a:lnTo>
                  <a:pt x="64" y="301"/>
                </a:lnTo>
                <a:lnTo>
                  <a:pt x="64" y="301"/>
                </a:lnTo>
                <a:lnTo>
                  <a:pt x="64" y="301"/>
                </a:lnTo>
                <a:lnTo>
                  <a:pt x="64" y="300"/>
                </a:lnTo>
                <a:lnTo>
                  <a:pt x="64" y="300"/>
                </a:lnTo>
                <a:lnTo>
                  <a:pt x="64" y="300"/>
                </a:lnTo>
                <a:lnTo>
                  <a:pt x="63" y="298"/>
                </a:lnTo>
                <a:lnTo>
                  <a:pt x="63" y="298"/>
                </a:lnTo>
                <a:lnTo>
                  <a:pt x="61" y="296"/>
                </a:lnTo>
                <a:lnTo>
                  <a:pt x="61" y="294"/>
                </a:lnTo>
                <a:lnTo>
                  <a:pt x="59" y="293"/>
                </a:lnTo>
                <a:lnTo>
                  <a:pt x="58" y="293"/>
                </a:lnTo>
                <a:lnTo>
                  <a:pt x="56" y="293"/>
                </a:lnTo>
                <a:lnTo>
                  <a:pt x="54" y="293"/>
                </a:lnTo>
                <a:lnTo>
                  <a:pt x="53" y="293"/>
                </a:lnTo>
                <a:lnTo>
                  <a:pt x="53" y="293"/>
                </a:lnTo>
                <a:lnTo>
                  <a:pt x="53" y="291"/>
                </a:lnTo>
                <a:lnTo>
                  <a:pt x="53" y="291"/>
                </a:lnTo>
                <a:lnTo>
                  <a:pt x="53" y="289"/>
                </a:lnTo>
                <a:lnTo>
                  <a:pt x="53" y="289"/>
                </a:lnTo>
                <a:lnTo>
                  <a:pt x="53" y="289"/>
                </a:lnTo>
                <a:lnTo>
                  <a:pt x="51" y="289"/>
                </a:lnTo>
                <a:lnTo>
                  <a:pt x="49" y="284"/>
                </a:lnTo>
                <a:lnTo>
                  <a:pt x="47" y="284"/>
                </a:lnTo>
                <a:lnTo>
                  <a:pt x="47" y="284"/>
                </a:lnTo>
                <a:lnTo>
                  <a:pt x="47" y="283"/>
                </a:lnTo>
                <a:lnTo>
                  <a:pt x="46" y="281"/>
                </a:lnTo>
                <a:lnTo>
                  <a:pt x="42" y="278"/>
                </a:lnTo>
                <a:lnTo>
                  <a:pt x="42" y="274"/>
                </a:lnTo>
                <a:lnTo>
                  <a:pt x="41" y="274"/>
                </a:lnTo>
                <a:lnTo>
                  <a:pt x="41" y="273"/>
                </a:lnTo>
                <a:lnTo>
                  <a:pt x="41" y="273"/>
                </a:lnTo>
                <a:lnTo>
                  <a:pt x="39" y="271"/>
                </a:lnTo>
                <a:lnTo>
                  <a:pt x="39" y="271"/>
                </a:lnTo>
                <a:lnTo>
                  <a:pt x="37" y="271"/>
                </a:lnTo>
                <a:lnTo>
                  <a:pt x="37" y="271"/>
                </a:lnTo>
                <a:lnTo>
                  <a:pt x="37" y="269"/>
                </a:lnTo>
                <a:lnTo>
                  <a:pt x="37" y="269"/>
                </a:lnTo>
                <a:lnTo>
                  <a:pt x="37" y="268"/>
                </a:lnTo>
                <a:lnTo>
                  <a:pt x="37" y="268"/>
                </a:lnTo>
                <a:lnTo>
                  <a:pt x="34" y="266"/>
                </a:lnTo>
                <a:lnTo>
                  <a:pt x="32" y="264"/>
                </a:lnTo>
                <a:lnTo>
                  <a:pt x="32" y="264"/>
                </a:lnTo>
                <a:lnTo>
                  <a:pt x="27" y="257"/>
                </a:lnTo>
                <a:lnTo>
                  <a:pt x="26" y="256"/>
                </a:lnTo>
                <a:lnTo>
                  <a:pt x="24" y="256"/>
                </a:lnTo>
                <a:lnTo>
                  <a:pt x="22" y="254"/>
                </a:lnTo>
                <a:lnTo>
                  <a:pt x="21" y="251"/>
                </a:lnTo>
                <a:lnTo>
                  <a:pt x="19" y="251"/>
                </a:lnTo>
                <a:lnTo>
                  <a:pt x="19" y="251"/>
                </a:lnTo>
                <a:lnTo>
                  <a:pt x="19" y="249"/>
                </a:lnTo>
                <a:lnTo>
                  <a:pt x="19" y="249"/>
                </a:lnTo>
                <a:lnTo>
                  <a:pt x="17" y="247"/>
                </a:lnTo>
                <a:lnTo>
                  <a:pt x="17" y="247"/>
                </a:lnTo>
                <a:lnTo>
                  <a:pt x="17" y="247"/>
                </a:lnTo>
                <a:lnTo>
                  <a:pt x="17" y="246"/>
                </a:lnTo>
                <a:lnTo>
                  <a:pt x="17" y="246"/>
                </a:lnTo>
                <a:lnTo>
                  <a:pt x="17" y="244"/>
                </a:lnTo>
                <a:lnTo>
                  <a:pt x="19" y="244"/>
                </a:lnTo>
                <a:lnTo>
                  <a:pt x="19" y="242"/>
                </a:lnTo>
                <a:lnTo>
                  <a:pt x="19" y="242"/>
                </a:lnTo>
                <a:lnTo>
                  <a:pt x="19" y="242"/>
                </a:lnTo>
                <a:lnTo>
                  <a:pt x="19" y="242"/>
                </a:lnTo>
                <a:lnTo>
                  <a:pt x="17" y="241"/>
                </a:lnTo>
                <a:lnTo>
                  <a:pt x="17" y="239"/>
                </a:lnTo>
                <a:lnTo>
                  <a:pt x="17" y="239"/>
                </a:lnTo>
                <a:lnTo>
                  <a:pt x="17" y="237"/>
                </a:lnTo>
                <a:lnTo>
                  <a:pt x="17" y="237"/>
                </a:lnTo>
                <a:lnTo>
                  <a:pt x="16" y="237"/>
                </a:lnTo>
                <a:lnTo>
                  <a:pt x="14" y="237"/>
                </a:lnTo>
                <a:lnTo>
                  <a:pt x="14" y="236"/>
                </a:lnTo>
                <a:lnTo>
                  <a:pt x="12" y="236"/>
                </a:lnTo>
                <a:lnTo>
                  <a:pt x="12" y="234"/>
                </a:lnTo>
                <a:lnTo>
                  <a:pt x="12" y="234"/>
                </a:lnTo>
                <a:lnTo>
                  <a:pt x="12" y="234"/>
                </a:lnTo>
                <a:lnTo>
                  <a:pt x="12" y="234"/>
                </a:lnTo>
                <a:lnTo>
                  <a:pt x="12" y="232"/>
                </a:lnTo>
                <a:lnTo>
                  <a:pt x="12" y="231"/>
                </a:lnTo>
                <a:lnTo>
                  <a:pt x="12" y="231"/>
                </a:lnTo>
                <a:lnTo>
                  <a:pt x="12" y="229"/>
                </a:lnTo>
                <a:lnTo>
                  <a:pt x="12" y="226"/>
                </a:lnTo>
                <a:lnTo>
                  <a:pt x="12" y="224"/>
                </a:lnTo>
                <a:lnTo>
                  <a:pt x="12" y="224"/>
                </a:lnTo>
                <a:lnTo>
                  <a:pt x="12" y="224"/>
                </a:lnTo>
                <a:lnTo>
                  <a:pt x="14" y="222"/>
                </a:lnTo>
                <a:lnTo>
                  <a:pt x="14" y="220"/>
                </a:lnTo>
                <a:lnTo>
                  <a:pt x="14" y="219"/>
                </a:lnTo>
                <a:lnTo>
                  <a:pt x="14" y="219"/>
                </a:lnTo>
                <a:lnTo>
                  <a:pt x="14" y="217"/>
                </a:lnTo>
                <a:lnTo>
                  <a:pt x="14" y="217"/>
                </a:lnTo>
                <a:lnTo>
                  <a:pt x="14" y="217"/>
                </a:lnTo>
                <a:lnTo>
                  <a:pt x="14" y="215"/>
                </a:lnTo>
                <a:lnTo>
                  <a:pt x="9" y="214"/>
                </a:lnTo>
                <a:lnTo>
                  <a:pt x="9" y="212"/>
                </a:lnTo>
                <a:lnTo>
                  <a:pt x="7" y="212"/>
                </a:lnTo>
                <a:lnTo>
                  <a:pt x="7" y="212"/>
                </a:lnTo>
                <a:lnTo>
                  <a:pt x="7" y="210"/>
                </a:lnTo>
                <a:lnTo>
                  <a:pt x="7" y="209"/>
                </a:lnTo>
                <a:lnTo>
                  <a:pt x="5" y="209"/>
                </a:lnTo>
                <a:lnTo>
                  <a:pt x="0" y="205"/>
                </a:lnTo>
                <a:lnTo>
                  <a:pt x="17" y="202"/>
                </a:lnTo>
                <a:lnTo>
                  <a:pt x="19" y="202"/>
                </a:lnTo>
                <a:lnTo>
                  <a:pt x="19" y="200"/>
                </a:lnTo>
                <a:lnTo>
                  <a:pt x="19" y="200"/>
                </a:lnTo>
                <a:lnTo>
                  <a:pt x="19" y="200"/>
                </a:lnTo>
                <a:lnTo>
                  <a:pt x="19" y="200"/>
                </a:lnTo>
                <a:lnTo>
                  <a:pt x="19" y="199"/>
                </a:lnTo>
                <a:lnTo>
                  <a:pt x="22" y="199"/>
                </a:lnTo>
                <a:lnTo>
                  <a:pt x="24" y="199"/>
                </a:lnTo>
                <a:lnTo>
                  <a:pt x="26" y="197"/>
                </a:lnTo>
                <a:lnTo>
                  <a:pt x="27" y="197"/>
                </a:lnTo>
                <a:lnTo>
                  <a:pt x="27" y="197"/>
                </a:lnTo>
                <a:lnTo>
                  <a:pt x="27" y="197"/>
                </a:lnTo>
                <a:lnTo>
                  <a:pt x="29" y="197"/>
                </a:lnTo>
                <a:lnTo>
                  <a:pt x="29" y="197"/>
                </a:lnTo>
                <a:lnTo>
                  <a:pt x="29" y="197"/>
                </a:lnTo>
                <a:lnTo>
                  <a:pt x="29" y="199"/>
                </a:lnTo>
                <a:lnTo>
                  <a:pt x="27" y="200"/>
                </a:lnTo>
                <a:lnTo>
                  <a:pt x="27" y="202"/>
                </a:lnTo>
                <a:lnTo>
                  <a:pt x="27" y="202"/>
                </a:lnTo>
                <a:lnTo>
                  <a:pt x="27" y="204"/>
                </a:lnTo>
                <a:lnTo>
                  <a:pt x="27" y="204"/>
                </a:lnTo>
                <a:lnTo>
                  <a:pt x="27" y="205"/>
                </a:lnTo>
                <a:lnTo>
                  <a:pt x="27" y="205"/>
                </a:lnTo>
                <a:lnTo>
                  <a:pt x="29" y="205"/>
                </a:lnTo>
                <a:lnTo>
                  <a:pt x="29" y="205"/>
                </a:lnTo>
                <a:lnTo>
                  <a:pt x="29" y="205"/>
                </a:lnTo>
                <a:lnTo>
                  <a:pt x="31" y="207"/>
                </a:lnTo>
                <a:lnTo>
                  <a:pt x="31" y="207"/>
                </a:lnTo>
                <a:lnTo>
                  <a:pt x="31" y="207"/>
                </a:lnTo>
                <a:lnTo>
                  <a:pt x="32" y="205"/>
                </a:lnTo>
                <a:lnTo>
                  <a:pt x="32" y="205"/>
                </a:lnTo>
                <a:lnTo>
                  <a:pt x="32" y="205"/>
                </a:lnTo>
                <a:lnTo>
                  <a:pt x="34" y="204"/>
                </a:lnTo>
                <a:lnTo>
                  <a:pt x="34" y="202"/>
                </a:lnTo>
                <a:lnTo>
                  <a:pt x="36" y="202"/>
                </a:lnTo>
                <a:lnTo>
                  <a:pt x="39" y="202"/>
                </a:lnTo>
                <a:lnTo>
                  <a:pt x="41" y="202"/>
                </a:lnTo>
                <a:lnTo>
                  <a:pt x="42" y="202"/>
                </a:lnTo>
                <a:lnTo>
                  <a:pt x="42" y="202"/>
                </a:lnTo>
                <a:lnTo>
                  <a:pt x="42" y="202"/>
                </a:lnTo>
                <a:lnTo>
                  <a:pt x="46" y="205"/>
                </a:lnTo>
                <a:lnTo>
                  <a:pt x="46" y="205"/>
                </a:lnTo>
                <a:lnTo>
                  <a:pt x="47" y="205"/>
                </a:lnTo>
                <a:lnTo>
                  <a:pt x="47" y="205"/>
                </a:lnTo>
                <a:lnTo>
                  <a:pt x="49" y="205"/>
                </a:lnTo>
                <a:lnTo>
                  <a:pt x="49" y="205"/>
                </a:lnTo>
                <a:lnTo>
                  <a:pt x="51" y="205"/>
                </a:lnTo>
                <a:lnTo>
                  <a:pt x="54" y="205"/>
                </a:lnTo>
                <a:lnTo>
                  <a:pt x="56" y="204"/>
                </a:lnTo>
                <a:lnTo>
                  <a:pt x="58" y="202"/>
                </a:lnTo>
                <a:lnTo>
                  <a:pt x="59" y="200"/>
                </a:lnTo>
                <a:lnTo>
                  <a:pt x="68" y="189"/>
                </a:lnTo>
                <a:lnTo>
                  <a:pt x="69" y="187"/>
                </a:lnTo>
                <a:lnTo>
                  <a:pt x="69" y="187"/>
                </a:lnTo>
                <a:lnTo>
                  <a:pt x="69" y="189"/>
                </a:lnTo>
                <a:lnTo>
                  <a:pt x="71" y="189"/>
                </a:lnTo>
                <a:lnTo>
                  <a:pt x="73" y="190"/>
                </a:lnTo>
                <a:lnTo>
                  <a:pt x="73" y="190"/>
                </a:lnTo>
                <a:lnTo>
                  <a:pt x="74" y="190"/>
                </a:lnTo>
                <a:lnTo>
                  <a:pt x="74" y="190"/>
                </a:lnTo>
                <a:lnTo>
                  <a:pt x="76" y="189"/>
                </a:lnTo>
                <a:lnTo>
                  <a:pt x="76" y="189"/>
                </a:lnTo>
                <a:lnTo>
                  <a:pt x="78" y="189"/>
                </a:lnTo>
                <a:lnTo>
                  <a:pt x="78" y="187"/>
                </a:lnTo>
                <a:lnTo>
                  <a:pt x="78" y="187"/>
                </a:lnTo>
                <a:lnTo>
                  <a:pt x="74" y="182"/>
                </a:lnTo>
                <a:lnTo>
                  <a:pt x="74" y="180"/>
                </a:lnTo>
                <a:lnTo>
                  <a:pt x="74" y="180"/>
                </a:lnTo>
                <a:lnTo>
                  <a:pt x="74" y="180"/>
                </a:lnTo>
                <a:lnTo>
                  <a:pt x="74" y="177"/>
                </a:lnTo>
                <a:lnTo>
                  <a:pt x="74" y="177"/>
                </a:lnTo>
                <a:lnTo>
                  <a:pt x="74" y="173"/>
                </a:lnTo>
                <a:lnTo>
                  <a:pt x="73" y="170"/>
                </a:lnTo>
                <a:lnTo>
                  <a:pt x="73" y="168"/>
                </a:lnTo>
                <a:lnTo>
                  <a:pt x="73" y="168"/>
                </a:lnTo>
                <a:lnTo>
                  <a:pt x="73" y="167"/>
                </a:lnTo>
                <a:lnTo>
                  <a:pt x="73" y="167"/>
                </a:lnTo>
                <a:lnTo>
                  <a:pt x="74" y="165"/>
                </a:lnTo>
                <a:lnTo>
                  <a:pt x="76" y="165"/>
                </a:lnTo>
                <a:lnTo>
                  <a:pt x="76" y="165"/>
                </a:lnTo>
                <a:lnTo>
                  <a:pt x="78" y="163"/>
                </a:lnTo>
                <a:lnTo>
                  <a:pt x="78" y="163"/>
                </a:lnTo>
                <a:lnTo>
                  <a:pt x="78" y="162"/>
                </a:lnTo>
                <a:lnTo>
                  <a:pt x="78" y="162"/>
                </a:lnTo>
                <a:lnTo>
                  <a:pt x="78" y="160"/>
                </a:lnTo>
                <a:lnTo>
                  <a:pt x="78" y="160"/>
                </a:lnTo>
                <a:lnTo>
                  <a:pt x="78" y="155"/>
                </a:lnTo>
                <a:lnTo>
                  <a:pt x="78" y="155"/>
                </a:lnTo>
                <a:lnTo>
                  <a:pt x="79" y="153"/>
                </a:lnTo>
                <a:lnTo>
                  <a:pt x="81" y="155"/>
                </a:lnTo>
                <a:lnTo>
                  <a:pt x="83" y="155"/>
                </a:lnTo>
                <a:lnTo>
                  <a:pt x="83" y="153"/>
                </a:lnTo>
                <a:lnTo>
                  <a:pt x="83" y="153"/>
                </a:lnTo>
                <a:lnTo>
                  <a:pt x="84" y="153"/>
                </a:lnTo>
                <a:lnTo>
                  <a:pt x="84" y="152"/>
                </a:lnTo>
                <a:lnTo>
                  <a:pt x="84" y="152"/>
                </a:lnTo>
                <a:lnTo>
                  <a:pt x="86" y="152"/>
                </a:lnTo>
                <a:lnTo>
                  <a:pt x="86" y="152"/>
                </a:lnTo>
                <a:lnTo>
                  <a:pt x="86" y="152"/>
                </a:lnTo>
                <a:lnTo>
                  <a:pt x="88" y="152"/>
                </a:lnTo>
                <a:lnTo>
                  <a:pt x="88" y="152"/>
                </a:lnTo>
                <a:lnTo>
                  <a:pt x="88" y="152"/>
                </a:lnTo>
                <a:lnTo>
                  <a:pt x="89" y="150"/>
                </a:lnTo>
                <a:lnTo>
                  <a:pt x="89" y="150"/>
                </a:lnTo>
                <a:lnTo>
                  <a:pt x="89" y="150"/>
                </a:lnTo>
                <a:lnTo>
                  <a:pt x="89" y="150"/>
                </a:lnTo>
                <a:lnTo>
                  <a:pt x="91" y="148"/>
                </a:lnTo>
                <a:lnTo>
                  <a:pt x="91" y="148"/>
                </a:lnTo>
                <a:lnTo>
                  <a:pt x="91" y="150"/>
                </a:lnTo>
                <a:lnTo>
                  <a:pt x="93" y="150"/>
                </a:lnTo>
                <a:lnTo>
                  <a:pt x="95" y="150"/>
                </a:lnTo>
                <a:lnTo>
                  <a:pt x="95" y="150"/>
                </a:lnTo>
                <a:lnTo>
                  <a:pt x="98" y="150"/>
                </a:lnTo>
                <a:lnTo>
                  <a:pt x="98" y="150"/>
                </a:lnTo>
                <a:lnTo>
                  <a:pt x="98" y="150"/>
                </a:lnTo>
                <a:lnTo>
                  <a:pt x="100" y="152"/>
                </a:lnTo>
                <a:lnTo>
                  <a:pt x="101" y="153"/>
                </a:lnTo>
                <a:lnTo>
                  <a:pt x="101" y="155"/>
                </a:lnTo>
                <a:lnTo>
                  <a:pt x="101" y="155"/>
                </a:lnTo>
                <a:lnTo>
                  <a:pt x="103" y="157"/>
                </a:lnTo>
                <a:lnTo>
                  <a:pt x="108" y="158"/>
                </a:lnTo>
                <a:lnTo>
                  <a:pt x="111" y="160"/>
                </a:lnTo>
                <a:lnTo>
                  <a:pt x="111" y="160"/>
                </a:lnTo>
                <a:lnTo>
                  <a:pt x="113" y="160"/>
                </a:lnTo>
                <a:lnTo>
                  <a:pt x="113" y="163"/>
                </a:lnTo>
                <a:lnTo>
                  <a:pt x="113" y="163"/>
                </a:lnTo>
                <a:lnTo>
                  <a:pt x="113" y="163"/>
                </a:lnTo>
                <a:lnTo>
                  <a:pt x="113" y="165"/>
                </a:lnTo>
                <a:lnTo>
                  <a:pt x="113" y="165"/>
                </a:lnTo>
                <a:lnTo>
                  <a:pt x="115" y="167"/>
                </a:lnTo>
                <a:lnTo>
                  <a:pt x="115" y="168"/>
                </a:lnTo>
                <a:lnTo>
                  <a:pt x="116" y="168"/>
                </a:lnTo>
                <a:lnTo>
                  <a:pt x="116" y="170"/>
                </a:lnTo>
                <a:lnTo>
                  <a:pt x="116" y="170"/>
                </a:lnTo>
                <a:lnTo>
                  <a:pt x="116" y="172"/>
                </a:lnTo>
                <a:lnTo>
                  <a:pt x="116" y="172"/>
                </a:lnTo>
                <a:lnTo>
                  <a:pt x="116" y="173"/>
                </a:lnTo>
                <a:lnTo>
                  <a:pt x="118" y="173"/>
                </a:lnTo>
                <a:lnTo>
                  <a:pt x="118" y="175"/>
                </a:lnTo>
                <a:lnTo>
                  <a:pt x="118" y="175"/>
                </a:lnTo>
                <a:lnTo>
                  <a:pt x="120" y="173"/>
                </a:lnTo>
                <a:lnTo>
                  <a:pt x="120" y="173"/>
                </a:lnTo>
                <a:lnTo>
                  <a:pt x="121" y="173"/>
                </a:lnTo>
                <a:lnTo>
                  <a:pt x="132" y="172"/>
                </a:lnTo>
                <a:lnTo>
                  <a:pt x="135" y="175"/>
                </a:lnTo>
                <a:lnTo>
                  <a:pt x="137" y="175"/>
                </a:lnTo>
                <a:lnTo>
                  <a:pt x="140" y="177"/>
                </a:lnTo>
                <a:lnTo>
                  <a:pt x="140" y="177"/>
                </a:lnTo>
                <a:lnTo>
                  <a:pt x="142" y="175"/>
                </a:lnTo>
                <a:lnTo>
                  <a:pt x="142" y="175"/>
                </a:lnTo>
                <a:lnTo>
                  <a:pt x="157" y="175"/>
                </a:lnTo>
                <a:lnTo>
                  <a:pt x="157" y="175"/>
                </a:lnTo>
                <a:lnTo>
                  <a:pt x="158" y="175"/>
                </a:lnTo>
                <a:lnTo>
                  <a:pt x="158" y="175"/>
                </a:lnTo>
                <a:lnTo>
                  <a:pt x="160" y="177"/>
                </a:lnTo>
                <a:lnTo>
                  <a:pt x="160" y="177"/>
                </a:lnTo>
                <a:lnTo>
                  <a:pt x="162" y="177"/>
                </a:lnTo>
                <a:lnTo>
                  <a:pt x="165" y="177"/>
                </a:lnTo>
                <a:lnTo>
                  <a:pt x="165" y="178"/>
                </a:lnTo>
                <a:lnTo>
                  <a:pt x="167" y="178"/>
                </a:lnTo>
                <a:lnTo>
                  <a:pt x="167" y="178"/>
                </a:lnTo>
                <a:lnTo>
                  <a:pt x="170" y="177"/>
                </a:lnTo>
                <a:lnTo>
                  <a:pt x="170" y="177"/>
                </a:lnTo>
                <a:lnTo>
                  <a:pt x="170" y="177"/>
                </a:lnTo>
                <a:lnTo>
                  <a:pt x="172" y="178"/>
                </a:lnTo>
                <a:lnTo>
                  <a:pt x="172" y="178"/>
                </a:lnTo>
                <a:lnTo>
                  <a:pt x="175" y="178"/>
                </a:lnTo>
                <a:lnTo>
                  <a:pt x="175" y="178"/>
                </a:lnTo>
                <a:lnTo>
                  <a:pt x="175" y="178"/>
                </a:lnTo>
                <a:lnTo>
                  <a:pt x="177" y="178"/>
                </a:lnTo>
                <a:lnTo>
                  <a:pt x="177" y="180"/>
                </a:lnTo>
                <a:lnTo>
                  <a:pt x="177" y="180"/>
                </a:lnTo>
                <a:lnTo>
                  <a:pt x="177" y="180"/>
                </a:lnTo>
                <a:lnTo>
                  <a:pt x="177" y="182"/>
                </a:lnTo>
                <a:lnTo>
                  <a:pt x="179" y="183"/>
                </a:lnTo>
                <a:lnTo>
                  <a:pt x="180" y="183"/>
                </a:lnTo>
                <a:lnTo>
                  <a:pt x="182" y="183"/>
                </a:lnTo>
                <a:lnTo>
                  <a:pt x="187" y="185"/>
                </a:lnTo>
                <a:lnTo>
                  <a:pt x="194" y="182"/>
                </a:lnTo>
                <a:lnTo>
                  <a:pt x="205" y="182"/>
                </a:lnTo>
                <a:lnTo>
                  <a:pt x="207" y="183"/>
                </a:lnTo>
                <a:lnTo>
                  <a:pt x="207" y="183"/>
                </a:lnTo>
                <a:lnTo>
                  <a:pt x="209" y="183"/>
                </a:lnTo>
                <a:lnTo>
                  <a:pt x="209" y="183"/>
                </a:lnTo>
                <a:lnTo>
                  <a:pt x="209" y="185"/>
                </a:lnTo>
                <a:lnTo>
                  <a:pt x="211" y="185"/>
                </a:lnTo>
                <a:lnTo>
                  <a:pt x="211" y="183"/>
                </a:lnTo>
                <a:lnTo>
                  <a:pt x="211" y="183"/>
                </a:lnTo>
                <a:lnTo>
                  <a:pt x="211" y="183"/>
                </a:lnTo>
                <a:lnTo>
                  <a:pt x="212" y="183"/>
                </a:lnTo>
                <a:lnTo>
                  <a:pt x="212" y="182"/>
                </a:lnTo>
                <a:lnTo>
                  <a:pt x="216" y="182"/>
                </a:lnTo>
                <a:lnTo>
                  <a:pt x="217" y="182"/>
                </a:lnTo>
                <a:lnTo>
                  <a:pt x="217" y="182"/>
                </a:lnTo>
                <a:lnTo>
                  <a:pt x="217" y="180"/>
                </a:lnTo>
                <a:lnTo>
                  <a:pt x="217" y="180"/>
                </a:lnTo>
                <a:lnTo>
                  <a:pt x="219" y="180"/>
                </a:lnTo>
                <a:lnTo>
                  <a:pt x="219" y="178"/>
                </a:lnTo>
                <a:lnTo>
                  <a:pt x="226" y="178"/>
                </a:lnTo>
                <a:lnTo>
                  <a:pt x="226" y="178"/>
                </a:lnTo>
                <a:lnTo>
                  <a:pt x="226" y="178"/>
                </a:lnTo>
                <a:lnTo>
                  <a:pt x="227" y="178"/>
                </a:lnTo>
                <a:lnTo>
                  <a:pt x="229" y="180"/>
                </a:lnTo>
                <a:lnTo>
                  <a:pt x="229" y="180"/>
                </a:lnTo>
                <a:lnTo>
                  <a:pt x="229" y="178"/>
                </a:lnTo>
                <a:lnTo>
                  <a:pt x="231" y="177"/>
                </a:lnTo>
                <a:lnTo>
                  <a:pt x="231" y="175"/>
                </a:lnTo>
                <a:lnTo>
                  <a:pt x="231" y="175"/>
                </a:lnTo>
                <a:lnTo>
                  <a:pt x="231" y="173"/>
                </a:lnTo>
                <a:lnTo>
                  <a:pt x="232" y="172"/>
                </a:lnTo>
                <a:lnTo>
                  <a:pt x="234" y="172"/>
                </a:lnTo>
                <a:lnTo>
                  <a:pt x="234" y="172"/>
                </a:lnTo>
                <a:lnTo>
                  <a:pt x="237" y="172"/>
                </a:lnTo>
                <a:lnTo>
                  <a:pt x="237" y="172"/>
                </a:lnTo>
                <a:lnTo>
                  <a:pt x="241" y="168"/>
                </a:lnTo>
                <a:lnTo>
                  <a:pt x="241" y="168"/>
                </a:lnTo>
                <a:lnTo>
                  <a:pt x="242" y="168"/>
                </a:lnTo>
                <a:lnTo>
                  <a:pt x="242" y="167"/>
                </a:lnTo>
                <a:lnTo>
                  <a:pt x="242" y="167"/>
                </a:lnTo>
                <a:lnTo>
                  <a:pt x="242" y="165"/>
                </a:lnTo>
                <a:lnTo>
                  <a:pt x="242" y="165"/>
                </a:lnTo>
                <a:lnTo>
                  <a:pt x="242" y="165"/>
                </a:lnTo>
                <a:lnTo>
                  <a:pt x="244" y="163"/>
                </a:lnTo>
                <a:lnTo>
                  <a:pt x="244" y="162"/>
                </a:lnTo>
                <a:lnTo>
                  <a:pt x="246" y="162"/>
                </a:lnTo>
                <a:lnTo>
                  <a:pt x="248" y="162"/>
                </a:lnTo>
                <a:lnTo>
                  <a:pt x="249" y="162"/>
                </a:lnTo>
                <a:lnTo>
                  <a:pt x="249" y="160"/>
                </a:lnTo>
                <a:lnTo>
                  <a:pt x="249" y="160"/>
                </a:lnTo>
                <a:lnTo>
                  <a:pt x="249" y="160"/>
                </a:lnTo>
                <a:lnTo>
                  <a:pt x="251" y="160"/>
                </a:lnTo>
                <a:lnTo>
                  <a:pt x="253" y="157"/>
                </a:lnTo>
                <a:lnTo>
                  <a:pt x="256" y="152"/>
                </a:lnTo>
                <a:lnTo>
                  <a:pt x="259" y="150"/>
                </a:lnTo>
                <a:lnTo>
                  <a:pt x="261" y="148"/>
                </a:lnTo>
                <a:lnTo>
                  <a:pt x="266" y="148"/>
                </a:lnTo>
                <a:lnTo>
                  <a:pt x="269" y="146"/>
                </a:lnTo>
                <a:lnTo>
                  <a:pt x="273" y="145"/>
                </a:lnTo>
                <a:lnTo>
                  <a:pt x="273" y="143"/>
                </a:lnTo>
                <a:lnTo>
                  <a:pt x="273" y="143"/>
                </a:lnTo>
                <a:lnTo>
                  <a:pt x="273" y="141"/>
                </a:lnTo>
                <a:lnTo>
                  <a:pt x="273" y="140"/>
                </a:lnTo>
                <a:lnTo>
                  <a:pt x="273" y="140"/>
                </a:lnTo>
                <a:lnTo>
                  <a:pt x="273" y="138"/>
                </a:lnTo>
                <a:lnTo>
                  <a:pt x="274" y="138"/>
                </a:lnTo>
                <a:lnTo>
                  <a:pt x="274" y="136"/>
                </a:lnTo>
                <a:lnTo>
                  <a:pt x="274" y="136"/>
                </a:lnTo>
                <a:lnTo>
                  <a:pt x="278" y="131"/>
                </a:lnTo>
                <a:lnTo>
                  <a:pt x="278" y="131"/>
                </a:lnTo>
                <a:lnTo>
                  <a:pt x="278" y="130"/>
                </a:lnTo>
                <a:lnTo>
                  <a:pt x="278" y="130"/>
                </a:lnTo>
                <a:lnTo>
                  <a:pt x="278" y="130"/>
                </a:lnTo>
                <a:lnTo>
                  <a:pt x="278" y="130"/>
                </a:lnTo>
                <a:lnTo>
                  <a:pt x="278" y="126"/>
                </a:lnTo>
                <a:lnTo>
                  <a:pt x="278" y="126"/>
                </a:lnTo>
                <a:lnTo>
                  <a:pt x="278" y="125"/>
                </a:lnTo>
                <a:lnTo>
                  <a:pt x="278" y="125"/>
                </a:lnTo>
                <a:lnTo>
                  <a:pt x="278" y="125"/>
                </a:lnTo>
                <a:lnTo>
                  <a:pt x="278" y="123"/>
                </a:lnTo>
                <a:lnTo>
                  <a:pt x="281" y="121"/>
                </a:lnTo>
                <a:lnTo>
                  <a:pt x="281" y="121"/>
                </a:lnTo>
                <a:lnTo>
                  <a:pt x="283" y="118"/>
                </a:lnTo>
                <a:lnTo>
                  <a:pt x="283" y="118"/>
                </a:lnTo>
                <a:lnTo>
                  <a:pt x="290" y="111"/>
                </a:lnTo>
                <a:lnTo>
                  <a:pt x="290" y="111"/>
                </a:lnTo>
                <a:lnTo>
                  <a:pt x="290" y="111"/>
                </a:lnTo>
                <a:lnTo>
                  <a:pt x="290" y="110"/>
                </a:lnTo>
                <a:lnTo>
                  <a:pt x="290" y="110"/>
                </a:lnTo>
                <a:lnTo>
                  <a:pt x="290" y="110"/>
                </a:lnTo>
                <a:lnTo>
                  <a:pt x="290" y="108"/>
                </a:lnTo>
                <a:lnTo>
                  <a:pt x="290" y="108"/>
                </a:lnTo>
                <a:lnTo>
                  <a:pt x="290" y="108"/>
                </a:lnTo>
                <a:lnTo>
                  <a:pt x="290" y="106"/>
                </a:lnTo>
                <a:lnTo>
                  <a:pt x="290" y="106"/>
                </a:lnTo>
                <a:lnTo>
                  <a:pt x="290" y="106"/>
                </a:lnTo>
                <a:lnTo>
                  <a:pt x="293" y="104"/>
                </a:lnTo>
                <a:lnTo>
                  <a:pt x="293" y="103"/>
                </a:lnTo>
                <a:lnTo>
                  <a:pt x="295" y="103"/>
                </a:lnTo>
                <a:lnTo>
                  <a:pt x="295" y="98"/>
                </a:lnTo>
                <a:lnTo>
                  <a:pt x="296" y="98"/>
                </a:lnTo>
                <a:lnTo>
                  <a:pt x="298" y="94"/>
                </a:lnTo>
                <a:lnTo>
                  <a:pt x="298" y="94"/>
                </a:lnTo>
                <a:lnTo>
                  <a:pt x="298" y="93"/>
                </a:lnTo>
                <a:lnTo>
                  <a:pt x="298" y="91"/>
                </a:lnTo>
                <a:lnTo>
                  <a:pt x="298" y="89"/>
                </a:lnTo>
                <a:lnTo>
                  <a:pt x="298" y="89"/>
                </a:lnTo>
                <a:lnTo>
                  <a:pt x="298" y="88"/>
                </a:lnTo>
                <a:lnTo>
                  <a:pt x="298" y="88"/>
                </a:lnTo>
                <a:lnTo>
                  <a:pt x="298" y="88"/>
                </a:lnTo>
                <a:lnTo>
                  <a:pt x="298" y="88"/>
                </a:lnTo>
                <a:lnTo>
                  <a:pt x="298" y="86"/>
                </a:lnTo>
                <a:lnTo>
                  <a:pt x="301" y="86"/>
                </a:lnTo>
                <a:lnTo>
                  <a:pt x="305" y="81"/>
                </a:lnTo>
                <a:lnTo>
                  <a:pt x="306" y="81"/>
                </a:lnTo>
                <a:lnTo>
                  <a:pt x="310" y="81"/>
                </a:lnTo>
                <a:lnTo>
                  <a:pt x="311" y="81"/>
                </a:lnTo>
                <a:lnTo>
                  <a:pt x="311" y="81"/>
                </a:lnTo>
                <a:lnTo>
                  <a:pt x="311" y="81"/>
                </a:lnTo>
                <a:lnTo>
                  <a:pt x="313" y="81"/>
                </a:lnTo>
                <a:lnTo>
                  <a:pt x="313" y="83"/>
                </a:lnTo>
                <a:lnTo>
                  <a:pt x="315" y="83"/>
                </a:lnTo>
                <a:lnTo>
                  <a:pt x="318" y="81"/>
                </a:lnTo>
                <a:lnTo>
                  <a:pt x="318" y="79"/>
                </a:lnTo>
                <a:lnTo>
                  <a:pt x="318" y="79"/>
                </a:lnTo>
                <a:lnTo>
                  <a:pt x="318" y="79"/>
                </a:lnTo>
                <a:lnTo>
                  <a:pt x="318" y="78"/>
                </a:lnTo>
                <a:lnTo>
                  <a:pt x="318" y="78"/>
                </a:lnTo>
                <a:lnTo>
                  <a:pt x="318" y="76"/>
                </a:lnTo>
                <a:lnTo>
                  <a:pt x="318" y="76"/>
                </a:lnTo>
                <a:lnTo>
                  <a:pt x="320" y="74"/>
                </a:lnTo>
                <a:lnTo>
                  <a:pt x="320" y="73"/>
                </a:lnTo>
                <a:lnTo>
                  <a:pt x="320" y="73"/>
                </a:lnTo>
                <a:lnTo>
                  <a:pt x="320" y="73"/>
                </a:lnTo>
                <a:lnTo>
                  <a:pt x="320" y="73"/>
                </a:lnTo>
                <a:lnTo>
                  <a:pt x="320" y="71"/>
                </a:lnTo>
                <a:lnTo>
                  <a:pt x="320" y="71"/>
                </a:lnTo>
                <a:lnTo>
                  <a:pt x="321" y="67"/>
                </a:lnTo>
                <a:lnTo>
                  <a:pt x="321" y="67"/>
                </a:lnTo>
                <a:lnTo>
                  <a:pt x="321" y="67"/>
                </a:lnTo>
                <a:lnTo>
                  <a:pt x="321" y="66"/>
                </a:lnTo>
                <a:lnTo>
                  <a:pt x="321" y="66"/>
                </a:lnTo>
                <a:lnTo>
                  <a:pt x="321" y="64"/>
                </a:lnTo>
                <a:lnTo>
                  <a:pt x="321" y="64"/>
                </a:lnTo>
                <a:lnTo>
                  <a:pt x="320" y="64"/>
                </a:lnTo>
                <a:lnTo>
                  <a:pt x="320" y="62"/>
                </a:lnTo>
                <a:lnTo>
                  <a:pt x="321" y="62"/>
                </a:lnTo>
                <a:lnTo>
                  <a:pt x="321" y="62"/>
                </a:lnTo>
                <a:lnTo>
                  <a:pt x="321" y="59"/>
                </a:lnTo>
                <a:lnTo>
                  <a:pt x="321" y="59"/>
                </a:lnTo>
                <a:lnTo>
                  <a:pt x="321" y="59"/>
                </a:lnTo>
                <a:lnTo>
                  <a:pt x="321" y="57"/>
                </a:lnTo>
                <a:lnTo>
                  <a:pt x="321" y="57"/>
                </a:lnTo>
                <a:lnTo>
                  <a:pt x="321" y="56"/>
                </a:lnTo>
                <a:lnTo>
                  <a:pt x="321" y="56"/>
                </a:lnTo>
                <a:lnTo>
                  <a:pt x="323" y="56"/>
                </a:lnTo>
                <a:lnTo>
                  <a:pt x="323" y="54"/>
                </a:lnTo>
                <a:lnTo>
                  <a:pt x="323" y="54"/>
                </a:lnTo>
                <a:lnTo>
                  <a:pt x="325" y="52"/>
                </a:lnTo>
                <a:lnTo>
                  <a:pt x="325" y="52"/>
                </a:lnTo>
                <a:lnTo>
                  <a:pt x="325" y="52"/>
                </a:lnTo>
                <a:lnTo>
                  <a:pt x="327" y="51"/>
                </a:lnTo>
                <a:lnTo>
                  <a:pt x="327" y="51"/>
                </a:lnTo>
                <a:lnTo>
                  <a:pt x="327" y="51"/>
                </a:lnTo>
                <a:lnTo>
                  <a:pt x="327" y="49"/>
                </a:lnTo>
                <a:lnTo>
                  <a:pt x="327" y="47"/>
                </a:lnTo>
                <a:lnTo>
                  <a:pt x="325" y="47"/>
                </a:lnTo>
                <a:lnTo>
                  <a:pt x="325" y="47"/>
                </a:lnTo>
                <a:lnTo>
                  <a:pt x="325" y="47"/>
                </a:lnTo>
                <a:lnTo>
                  <a:pt x="325" y="46"/>
                </a:lnTo>
                <a:lnTo>
                  <a:pt x="325" y="46"/>
                </a:lnTo>
                <a:lnTo>
                  <a:pt x="323" y="46"/>
                </a:lnTo>
                <a:lnTo>
                  <a:pt x="321" y="46"/>
                </a:lnTo>
                <a:lnTo>
                  <a:pt x="320" y="46"/>
                </a:lnTo>
                <a:lnTo>
                  <a:pt x="320" y="46"/>
                </a:lnTo>
                <a:lnTo>
                  <a:pt x="320" y="44"/>
                </a:lnTo>
                <a:lnTo>
                  <a:pt x="320" y="44"/>
                </a:lnTo>
                <a:lnTo>
                  <a:pt x="320" y="44"/>
                </a:lnTo>
                <a:lnTo>
                  <a:pt x="325" y="41"/>
                </a:lnTo>
                <a:lnTo>
                  <a:pt x="327" y="39"/>
                </a:lnTo>
                <a:lnTo>
                  <a:pt x="328" y="37"/>
                </a:lnTo>
                <a:lnTo>
                  <a:pt x="337" y="36"/>
                </a:lnTo>
                <a:lnTo>
                  <a:pt x="338" y="37"/>
                </a:lnTo>
                <a:lnTo>
                  <a:pt x="338" y="37"/>
                </a:lnTo>
                <a:lnTo>
                  <a:pt x="338" y="36"/>
                </a:lnTo>
                <a:lnTo>
                  <a:pt x="340" y="36"/>
                </a:lnTo>
                <a:lnTo>
                  <a:pt x="342" y="34"/>
                </a:lnTo>
                <a:lnTo>
                  <a:pt x="342" y="34"/>
                </a:lnTo>
                <a:lnTo>
                  <a:pt x="342" y="36"/>
                </a:lnTo>
                <a:lnTo>
                  <a:pt x="342" y="36"/>
                </a:lnTo>
                <a:lnTo>
                  <a:pt x="343" y="37"/>
                </a:lnTo>
                <a:lnTo>
                  <a:pt x="343" y="37"/>
                </a:lnTo>
                <a:lnTo>
                  <a:pt x="345" y="37"/>
                </a:lnTo>
                <a:lnTo>
                  <a:pt x="345" y="37"/>
                </a:lnTo>
                <a:lnTo>
                  <a:pt x="347" y="37"/>
                </a:lnTo>
                <a:lnTo>
                  <a:pt x="347" y="36"/>
                </a:lnTo>
                <a:lnTo>
                  <a:pt x="350" y="34"/>
                </a:lnTo>
                <a:lnTo>
                  <a:pt x="350" y="34"/>
                </a:lnTo>
                <a:lnTo>
                  <a:pt x="350" y="34"/>
                </a:lnTo>
                <a:lnTo>
                  <a:pt x="352" y="32"/>
                </a:lnTo>
                <a:lnTo>
                  <a:pt x="352" y="32"/>
                </a:lnTo>
                <a:lnTo>
                  <a:pt x="352" y="30"/>
                </a:lnTo>
                <a:lnTo>
                  <a:pt x="353" y="30"/>
                </a:lnTo>
                <a:lnTo>
                  <a:pt x="355" y="29"/>
                </a:lnTo>
                <a:lnTo>
                  <a:pt x="355" y="29"/>
                </a:lnTo>
                <a:lnTo>
                  <a:pt x="357" y="29"/>
                </a:lnTo>
                <a:lnTo>
                  <a:pt x="357" y="29"/>
                </a:lnTo>
                <a:lnTo>
                  <a:pt x="357" y="30"/>
                </a:lnTo>
                <a:lnTo>
                  <a:pt x="358" y="30"/>
                </a:lnTo>
                <a:lnTo>
                  <a:pt x="358" y="30"/>
                </a:lnTo>
                <a:lnTo>
                  <a:pt x="358" y="30"/>
                </a:lnTo>
                <a:lnTo>
                  <a:pt x="358" y="32"/>
                </a:lnTo>
                <a:lnTo>
                  <a:pt x="358" y="34"/>
                </a:lnTo>
                <a:lnTo>
                  <a:pt x="358" y="34"/>
                </a:lnTo>
                <a:lnTo>
                  <a:pt x="358" y="34"/>
                </a:lnTo>
                <a:lnTo>
                  <a:pt x="358" y="36"/>
                </a:lnTo>
                <a:lnTo>
                  <a:pt x="360" y="36"/>
                </a:lnTo>
                <a:lnTo>
                  <a:pt x="362" y="37"/>
                </a:lnTo>
                <a:lnTo>
                  <a:pt x="363" y="37"/>
                </a:lnTo>
                <a:lnTo>
                  <a:pt x="363" y="37"/>
                </a:lnTo>
                <a:lnTo>
                  <a:pt x="363" y="37"/>
                </a:lnTo>
                <a:lnTo>
                  <a:pt x="365" y="36"/>
                </a:lnTo>
                <a:lnTo>
                  <a:pt x="369" y="34"/>
                </a:lnTo>
                <a:lnTo>
                  <a:pt x="369" y="34"/>
                </a:lnTo>
                <a:lnTo>
                  <a:pt x="369" y="34"/>
                </a:lnTo>
                <a:lnTo>
                  <a:pt x="370" y="32"/>
                </a:lnTo>
                <a:lnTo>
                  <a:pt x="370" y="32"/>
                </a:lnTo>
                <a:lnTo>
                  <a:pt x="370" y="32"/>
                </a:lnTo>
                <a:lnTo>
                  <a:pt x="375" y="29"/>
                </a:lnTo>
                <a:lnTo>
                  <a:pt x="377" y="29"/>
                </a:lnTo>
                <a:lnTo>
                  <a:pt x="377" y="29"/>
                </a:lnTo>
                <a:lnTo>
                  <a:pt x="377" y="27"/>
                </a:lnTo>
                <a:lnTo>
                  <a:pt x="377" y="27"/>
                </a:lnTo>
                <a:lnTo>
                  <a:pt x="377" y="25"/>
                </a:lnTo>
                <a:lnTo>
                  <a:pt x="377" y="25"/>
                </a:lnTo>
                <a:lnTo>
                  <a:pt x="380" y="24"/>
                </a:lnTo>
                <a:lnTo>
                  <a:pt x="382" y="22"/>
                </a:lnTo>
                <a:lnTo>
                  <a:pt x="382" y="22"/>
                </a:lnTo>
                <a:lnTo>
                  <a:pt x="384" y="22"/>
                </a:lnTo>
                <a:lnTo>
                  <a:pt x="384" y="22"/>
                </a:lnTo>
                <a:lnTo>
                  <a:pt x="384" y="24"/>
                </a:lnTo>
                <a:lnTo>
                  <a:pt x="384" y="24"/>
                </a:lnTo>
                <a:lnTo>
                  <a:pt x="384" y="24"/>
                </a:lnTo>
                <a:lnTo>
                  <a:pt x="384" y="24"/>
                </a:lnTo>
                <a:lnTo>
                  <a:pt x="384" y="24"/>
                </a:lnTo>
                <a:lnTo>
                  <a:pt x="384" y="24"/>
                </a:lnTo>
                <a:lnTo>
                  <a:pt x="384" y="24"/>
                </a:lnTo>
                <a:lnTo>
                  <a:pt x="385" y="24"/>
                </a:lnTo>
                <a:lnTo>
                  <a:pt x="389" y="25"/>
                </a:lnTo>
                <a:lnTo>
                  <a:pt x="389" y="25"/>
                </a:lnTo>
                <a:lnTo>
                  <a:pt x="390" y="24"/>
                </a:lnTo>
                <a:lnTo>
                  <a:pt x="390" y="24"/>
                </a:lnTo>
                <a:lnTo>
                  <a:pt x="392" y="24"/>
                </a:lnTo>
                <a:lnTo>
                  <a:pt x="392" y="24"/>
                </a:lnTo>
                <a:lnTo>
                  <a:pt x="392" y="25"/>
                </a:lnTo>
                <a:lnTo>
                  <a:pt x="392" y="25"/>
                </a:lnTo>
                <a:lnTo>
                  <a:pt x="394" y="25"/>
                </a:lnTo>
                <a:lnTo>
                  <a:pt x="394" y="25"/>
                </a:lnTo>
                <a:lnTo>
                  <a:pt x="399" y="27"/>
                </a:lnTo>
                <a:lnTo>
                  <a:pt x="400" y="27"/>
                </a:lnTo>
                <a:lnTo>
                  <a:pt x="400" y="27"/>
                </a:lnTo>
                <a:lnTo>
                  <a:pt x="402" y="27"/>
                </a:lnTo>
                <a:lnTo>
                  <a:pt x="402" y="27"/>
                </a:lnTo>
                <a:lnTo>
                  <a:pt x="402" y="27"/>
                </a:lnTo>
                <a:lnTo>
                  <a:pt x="402" y="27"/>
                </a:lnTo>
                <a:lnTo>
                  <a:pt x="402" y="25"/>
                </a:lnTo>
                <a:lnTo>
                  <a:pt x="402" y="25"/>
                </a:lnTo>
                <a:lnTo>
                  <a:pt x="402" y="24"/>
                </a:lnTo>
                <a:lnTo>
                  <a:pt x="402" y="24"/>
                </a:lnTo>
                <a:lnTo>
                  <a:pt x="406" y="22"/>
                </a:lnTo>
                <a:lnTo>
                  <a:pt x="406" y="22"/>
                </a:lnTo>
                <a:lnTo>
                  <a:pt x="407" y="19"/>
                </a:lnTo>
                <a:lnTo>
                  <a:pt x="407" y="19"/>
                </a:lnTo>
                <a:lnTo>
                  <a:pt x="407" y="17"/>
                </a:lnTo>
                <a:lnTo>
                  <a:pt x="407" y="17"/>
                </a:lnTo>
                <a:lnTo>
                  <a:pt x="407" y="17"/>
                </a:lnTo>
                <a:lnTo>
                  <a:pt x="407" y="15"/>
                </a:lnTo>
                <a:lnTo>
                  <a:pt x="407" y="15"/>
                </a:lnTo>
                <a:lnTo>
                  <a:pt x="407" y="15"/>
                </a:lnTo>
                <a:lnTo>
                  <a:pt x="407" y="14"/>
                </a:lnTo>
                <a:lnTo>
                  <a:pt x="407" y="14"/>
                </a:lnTo>
                <a:lnTo>
                  <a:pt x="409" y="12"/>
                </a:lnTo>
                <a:lnTo>
                  <a:pt x="409" y="12"/>
                </a:lnTo>
                <a:lnTo>
                  <a:pt x="409" y="12"/>
                </a:lnTo>
                <a:lnTo>
                  <a:pt x="411" y="12"/>
                </a:lnTo>
                <a:lnTo>
                  <a:pt x="412" y="12"/>
                </a:lnTo>
                <a:lnTo>
                  <a:pt x="412" y="14"/>
                </a:lnTo>
                <a:lnTo>
                  <a:pt x="411" y="14"/>
                </a:lnTo>
                <a:lnTo>
                  <a:pt x="411" y="15"/>
                </a:lnTo>
                <a:lnTo>
                  <a:pt x="411" y="15"/>
                </a:lnTo>
                <a:lnTo>
                  <a:pt x="411" y="15"/>
                </a:lnTo>
                <a:lnTo>
                  <a:pt x="411" y="15"/>
                </a:lnTo>
                <a:lnTo>
                  <a:pt x="412" y="15"/>
                </a:lnTo>
                <a:lnTo>
                  <a:pt x="414" y="14"/>
                </a:lnTo>
                <a:lnTo>
                  <a:pt x="414" y="14"/>
                </a:lnTo>
                <a:lnTo>
                  <a:pt x="414" y="14"/>
                </a:lnTo>
                <a:lnTo>
                  <a:pt x="416" y="14"/>
                </a:lnTo>
                <a:lnTo>
                  <a:pt x="416" y="14"/>
                </a:lnTo>
                <a:lnTo>
                  <a:pt x="416" y="14"/>
                </a:lnTo>
                <a:lnTo>
                  <a:pt x="416" y="14"/>
                </a:lnTo>
                <a:lnTo>
                  <a:pt x="416" y="15"/>
                </a:lnTo>
                <a:lnTo>
                  <a:pt x="416" y="17"/>
                </a:lnTo>
                <a:lnTo>
                  <a:pt x="416" y="17"/>
                </a:lnTo>
                <a:lnTo>
                  <a:pt x="416" y="17"/>
                </a:lnTo>
                <a:lnTo>
                  <a:pt x="416" y="17"/>
                </a:lnTo>
                <a:lnTo>
                  <a:pt x="416" y="17"/>
                </a:lnTo>
                <a:lnTo>
                  <a:pt x="419" y="19"/>
                </a:lnTo>
                <a:lnTo>
                  <a:pt x="419" y="19"/>
                </a:lnTo>
                <a:lnTo>
                  <a:pt x="419" y="19"/>
                </a:lnTo>
                <a:lnTo>
                  <a:pt x="419" y="20"/>
                </a:lnTo>
                <a:lnTo>
                  <a:pt x="419" y="20"/>
                </a:lnTo>
                <a:lnTo>
                  <a:pt x="419" y="22"/>
                </a:lnTo>
                <a:lnTo>
                  <a:pt x="421" y="22"/>
                </a:lnTo>
                <a:lnTo>
                  <a:pt x="421" y="22"/>
                </a:lnTo>
                <a:lnTo>
                  <a:pt x="421" y="20"/>
                </a:lnTo>
                <a:lnTo>
                  <a:pt x="421" y="20"/>
                </a:lnTo>
                <a:lnTo>
                  <a:pt x="421" y="20"/>
                </a:lnTo>
                <a:lnTo>
                  <a:pt x="421" y="19"/>
                </a:lnTo>
                <a:lnTo>
                  <a:pt x="422" y="19"/>
                </a:lnTo>
                <a:lnTo>
                  <a:pt x="426" y="19"/>
                </a:lnTo>
                <a:lnTo>
                  <a:pt x="431" y="17"/>
                </a:lnTo>
                <a:lnTo>
                  <a:pt x="431" y="17"/>
                </a:lnTo>
                <a:lnTo>
                  <a:pt x="431" y="17"/>
                </a:lnTo>
                <a:lnTo>
                  <a:pt x="431" y="17"/>
                </a:lnTo>
                <a:lnTo>
                  <a:pt x="432" y="14"/>
                </a:lnTo>
                <a:lnTo>
                  <a:pt x="432" y="14"/>
                </a:lnTo>
                <a:lnTo>
                  <a:pt x="432" y="14"/>
                </a:lnTo>
                <a:lnTo>
                  <a:pt x="432" y="12"/>
                </a:lnTo>
                <a:lnTo>
                  <a:pt x="432" y="12"/>
                </a:lnTo>
                <a:lnTo>
                  <a:pt x="432" y="12"/>
                </a:lnTo>
                <a:lnTo>
                  <a:pt x="432" y="10"/>
                </a:lnTo>
                <a:lnTo>
                  <a:pt x="432" y="10"/>
                </a:lnTo>
                <a:lnTo>
                  <a:pt x="432" y="9"/>
                </a:lnTo>
                <a:lnTo>
                  <a:pt x="432" y="9"/>
                </a:lnTo>
                <a:lnTo>
                  <a:pt x="432" y="9"/>
                </a:lnTo>
                <a:lnTo>
                  <a:pt x="432" y="7"/>
                </a:lnTo>
                <a:lnTo>
                  <a:pt x="434" y="4"/>
                </a:lnTo>
                <a:lnTo>
                  <a:pt x="434" y="4"/>
                </a:lnTo>
                <a:lnTo>
                  <a:pt x="434" y="4"/>
                </a:lnTo>
                <a:lnTo>
                  <a:pt x="436" y="2"/>
                </a:lnTo>
                <a:lnTo>
                  <a:pt x="439" y="0"/>
                </a:lnTo>
                <a:lnTo>
                  <a:pt x="442" y="0"/>
                </a:lnTo>
                <a:lnTo>
                  <a:pt x="442" y="0"/>
                </a:lnTo>
                <a:lnTo>
                  <a:pt x="442" y="0"/>
                </a:lnTo>
                <a:lnTo>
                  <a:pt x="444" y="2"/>
                </a:lnTo>
                <a:lnTo>
                  <a:pt x="446" y="4"/>
                </a:lnTo>
                <a:lnTo>
                  <a:pt x="446" y="4"/>
                </a:lnTo>
                <a:lnTo>
                  <a:pt x="448" y="4"/>
                </a:lnTo>
                <a:lnTo>
                  <a:pt x="449" y="5"/>
                </a:lnTo>
                <a:lnTo>
                  <a:pt x="449" y="5"/>
                </a:lnTo>
                <a:lnTo>
                  <a:pt x="449" y="5"/>
                </a:lnTo>
                <a:lnTo>
                  <a:pt x="449" y="5"/>
                </a:lnTo>
                <a:lnTo>
                  <a:pt x="449" y="7"/>
                </a:lnTo>
                <a:lnTo>
                  <a:pt x="449" y="7"/>
                </a:lnTo>
                <a:lnTo>
                  <a:pt x="449" y="7"/>
                </a:lnTo>
                <a:lnTo>
                  <a:pt x="453" y="7"/>
                </a:lnTo>
                <a:lnTo>
                  <a:pt x="453" y="7"/>
                </a:lnTo>
                <a:lnTo>
                  <a:pt x="454" y="9"/>
                </a:lnTo>
                <a:lnTo>
                  <a:pt x="456" y="10"/>
                </a:lnTo>
                <a:lnTo>
                  <a:pt x="456" y="10"/>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44" name="Freeform 127">
            <a:extLst>
              <a:ext uri="{FF2B5EF4-FFF2-40B4-BE49-F238E27FC236}">
                <a16:creationId xmlns:a16="http://schemas.microsoft.com/office/drawing/2014/main" id="{D46198E9-7871-4882-8EA0-E4A822543879}"/>
              </a:ext>
            </a:extLst>
          </p:cNvPr>
          <p:cNvSpPr>
            <a:spLocks/>
          </p:cNvSpPr>
          <p:nvPr/>
        </p:nvSpPr>
        <p:spPr bwMode="auto">
          <a:xfrm>
            <a:off x="8104296" y="4888692"/>
            <a:ext cx="915323" cy="715459"/>
          </a:xfrm>
          <a:custGeom>
            <a:avLst/>
            <a:gdLst>
              <a:gd name="T0" fmla="*/ 839 w 948"/>
              <a:gd name="T1" fmla="*/ 62 h 741"/>
              <a:gd name="T2" fmla="*/ 867 w 948"/>
              <a:gd name="T3" fmla="*/ 100 h 741"/>
              <a:gd name="T4" fmla="*/ 881 w 948"/>
              <a:gd name="T5" fmla="*/ 153 h 741"/>
              <a:gd name="T6" fmla="*/ 914 w 948"/>
              <a:gd name="T7" fmla="*/ 174 h 741"/>
              <a:gd name="T8" fmla="*/ 945 w 948"/>
              <a:gd name="T9" fmla="*/ 201 h 741"/>
              <a:gd name="T10" fmla="*/ 933 w 948"/>
              <a:gd name="T11" fmla="*/ 247 h 741"/>
              <a:gd name="T12" fmla="*/ 871 w 948"/>
              <a:gd name="T13" fmla="*/ 284 h 741"/>
              <a:gd name="T14" fmla="*/ 844 w 948"/>
              <a:gd name="T15" fmla="*/ 317 h 741"/>
              <a:gd name="T16" fmla="*/ 810 w 948"/>
              <a:gd name="T17" fmla="*/ 349 h 741"/>
              <a:gd name="T18" fmla="*/ 819 w 948"/>
              <a:gd name="T19" fmla="*/ 378 h 741"/>
              <a:gd name="T20" fmla="*/ 832 w 948"/>
              <a:gd name="T21" fmla="*/ 396 h 741"/>
              <a:gd name="T22" fmla="*/ 839 w 948"/>
              <a:gd name="T23" fmla="*/ 408 h 741"/>
              <a:gd name="T24" fmla="*/ 822 w 948"/>
              <a:gd name="T25" fmla="*/ 445 h 741"/>
              <a:gd name="T26" fmla="*/ 772 w 948"/>
              <a:gd name="T27" fmla="*/ 477 h 741"/>
              <a:gd name="T28" fmla="*/ 738 w 948"/>
              <a:gd name="T29" fmla="*/ 487 h 741"/>
              <a:gd name="T30" fmla="*/ 714 w 948"/>
              <a:gd name="T31" fmla="*/ 521 h 741"/>
              <a:gd name="T32" fmla="*/ 677 w 948"/>
              <a:gd name="T33" fmla="*/ 556 h 741"/>
              <a:gd name="T34" fmla="*/ 634 w 948"/>
              <a:gd name="T35" fmla="*/ 566 h 741"/>
              <a:gd name="T36" fmla="*/ 595 w 948"/>
              <a:gd name="T37" fmla="*/ 593 h 741"/>
              <a:gd name="T38" fmla="*/ 560 w 948"/>
              <a:gd name="T39" fmla="*/ 588 h 741"/>
              <a:gd name="T40" fmla="*/ 545 w 948"/>
              <a:gd name="T41" fmla="*/ 612 h 741"/>
              <a:gd name="T42" fmla="*/ 536 w 948"/>
              <a:gd name="T43" fmla="*/ 655 h 741"/>
              <a:gd name="T44" fmla="*/ 572 w 948"/>
              <a:gd name="T45" fmla="*/ 672 h 741"/>
              <a:gd name="T46" fmla="*/ 545 w 948"/>
              <a:gd name="T47" fmla="*/ 692 h 741"/>
              <a:gd name="T48" fmla="*/ 528 w 948"/>
              <a:gd name="T49" fmla="*/ 709 h 741"/>
              <a:gd name="T50" fmla="*/ 482 w 948"/>
              <a:gd name="T51" fmla="*/ 719 h 741"/>
              <a:gd name="T52" fmla="*/ 351 w 948"/>
              <a:gd name="T53" fmla="*/ 716 h 741"/>
              <a:gd name="T54" fmla="*/ 217 w 948"/>
              <a:gd name="T55" fmla="*/ 713 h 741"/>
              <a:gd name="T56" fmla="*/ 182 w 948"/>
              <a:gd name="T57" fmla="*/ 639 h 741"/>
              <a:gd name="T58" fmla="*/ 19 w 948"/>
              <a:gd name="T59" fmla="*/ 588 h 741"/>
              <a:gd name="T60" fmla="*/ 2 w 948"/>
              <a:gd name="T61" fmla="*/ 578 h 741"/>
              <a:gd name="T62" fmla="*/ 7 w 948"/>
              <a:gd name="T63" fmla="*/ 549 h 741"/>
              <a:gd name="T64" fmla="*/ 10 w 948"/>
              <a:gd name="T65" fmla="*/ 526 h 741"/>
              <a:gd name="T66" fmla="*/ 34 w 948"/>
              <a:gd name="T67" fmla="*/ 507 h 741"/>
              <a:gd name="T68" fmla="*/ 62 w 948"/>
              <a:gd name="T69" fmla="*/ 479 h 741"/>
              <a:gd name="T70" fmla="*/ 91 w 948"/>
              <a:gd name="T71" fmla="*/ 484 h 741"/>
              <a:gd name="T72" fmla="*/ 119 w 948"/>
              <a:gd name="T73" fmla="*/ 519 h 741"/>
              <a:gd name="T74" fmla="*/ 166 w 948"/>
              <a:gd name="T75" fmla="*/ 548 h 741"/>
              <a:gd name="T76" fmla="*/ 190 w 948"/>
              <a:gd name="T77" fmla="*/ 561 h 741"/>
              <a:gd name="T78" fmla="*/ 230 w 948"/>
              <a:gd name="T79" fmla="*/ 583 h 741"/>
              <a:gd name="T80" fmla="*/ 257 w 948"/>
              <a:gd name="T81" fmla="*/ 610 h 741"/>
              <a:gd name="T82" fmla="*/ 282 w 948"/>
              <a:gd name="T83" fmla="*/ 623 h 741"/>
              <a:gd name="T84" fmla="*/ 340 w 948"/>
              <a:gd name="T85" fmla="*/ 628 h 741"/>
              <a:gd name="T86" fmla="*/ 518 w 948"/>
              <a:gd name="T87" fmla="*/ 306 h 741"/>
              <a:gd name="T88" fmla="*/ 516 w 948"/>
              <a:gd name="T89" fmla="*/ 264 h 741"/>
              <a:gd name="T90" fmla="*/ 508 w 948"/>
              <a:gd name="T91" fmla="*/ 235 h 741"/>
              <a:gd name="T92" fmla="*/ 511 w 948"/>
              <a:gd name="T93" fmla="*/ 200 h 741"/>
              <a:gd name="T94" fmla="*/ 530 w 948"/>
              <a:gd name="T95" fmla="*/ 176 h 741"/>
              <a:gd name="T96" fmla="*/ 509 w 948"/>
              <a:gd name="T97" fmla="*/ 163 h 741"/>
              <a:gd name="T98" fmla="*/ 493 w 948"/>
              <a:gd name="T99" fmla="*/ 146 h 741"/>
              <a:gd name="T100" fmla="*/ 506 w 948"/>
              <a:gd name="T101" fmla="*/ 124 h 741"/>
              <a:gd name="T102" fmla="*/ 538 w 948"/>
              <a:gd name="T103" fmla="*/ 109 h 741"/>
              <a:gd name="T104" fmla="*/ 555 w 948"/>
              <a:gd name="T105" fmla="*/ 80 h 741"/>
              <a:gd name="T106" fmla="*/ 585 w 948"/>
              <a:gd name="T107" fmla="*/ 87 h 741"/>
              <a:gd name="T108" fmla="*/ 625 w 948"/>
              <a:gd name="T109" fmla="*/ 67 h 741"/>
              <a:gd name="T110" fmla="*/ 642 w 948"/>
              <a:gd name="T111" fmla="*/ 65 h 741"/>
              <a:gd name="T112" fmla="*/ 686 w 948"/>
              <a:gd name="T113" fmla="*/ 65 h 741"/>
              <a:gd name="T114" fmla="*/ 706 w 948"/>
              <a:gd name="T115" fmla="*/ 80 h 741"/>
              <a:gd name="T116" fmla="*/ 760 w 948"/>
              <a:gd name="T117" fmla="*/ 89 h 741"/>
              <a:gd name="T118" fmla="*/ 790 w 948"/>
              <a:gd name="T119" fmla="*/ 69 h 741"/>
              <a:gd name="T120" fmla="*/ 809 w 948"/>
              <a:gd name="T121" fmla="*/ 40 h 741"/>
              <a:gd name="T122" fmla="*/ 829 w 948"/>
              <a:gd name="T123" fmla="*/ 2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8" h="741">
                <a:moveTo>
                  <a:pt x="859" y="1"/>
                </a:moveTo>
                <a:lnTo>
                  <a:pt x="861" y="0"/>
                </a:lnTo>
                <a:lnTo>
                  <a:pt x="862" y="0"/>
                </a:lnTo>
                <a:lnTo>
                  <a:pt x="862" y="0"/>
                </a:lnTo>
                <a:lnTo>
                  <a:pt x="864" y="1"/>
                </a:lnTo>
                <a:lnTo>
                  <a:pt x="864" y="1"/>
                </a:lnTo>
                <a:lnTo>
                  <a:pt x="864" y="1"/>
                </a:lnTo>
                <a:lnTo>
                  <a:pt x="864" y="1"/>
                </a:lnTo>
                <a:lnTo>
                  <a:pt x="866" y="3"/>
                </a:lnTo>
                <a:lnTo>
                  <a:pt x="866" y="3"/>
                </a:lnTo>
                <a:lnTo>
                  <a:pt x="866" y="3"/>
                </a:lnTo>
                <a:lnTo>
                  <a:pt x="867" y="5"/>
                </a:lnTo>
                <a:lnTo>
                  <a:pt x="867" y="5"/>
                </a:lnTo>
                <a:lnTo>
                  <a:pt x="869" y="6"/>
                </a:lnTo>
                <a:lnTo>
                  <a:pt x="869" y="8"/>
                </a:lnTo>
                <a:lnTo>
                  <a:pt x="866" y="8"/>
                </a:lnTo>
                <a:lnTo>
                  <a:pt x="864" y="11"/>
                </a:lnTo>
                <a:lnTo>
                  <a:pt x="862" y="13"/>
                </a:lnTo>
                <a:lnTo>
                  <a:pt x="861" y="15"/>
                </a:lnTo>
                <a:lnTo>
                  <a:pt x="849" y="23"/>
                </a:lnTo>
                <a:lnTo>
                  <a:pt x="847" y="25"/>
                </a:lnTo>
                <a:lnTo>
                  <a:pt x="846" y="30"/>
                </a:lnTo>
                <a:lnTo>
                  <a:pt x="846" y="32"/>
                </a:lnTo>
                <a:lnTo>
                  <a:pt x="844" y="32"/>
                </a:lnTo>
                <a:lnTo>
                  <a:pt x="842" y="33"/>
                </a:lnTo>
                <a:lnTo>
                  <a:pt x="842" y="35"/>
                </a:lnTo>
                <a:lnTo>
                  <a:pt x="840" y="37"/>
                </a:lnTo>
                <a:lnTo>
                  <a:pt x="842" y="38"/>
                </a:lnTo>
                <a:lnTo>
                  <a:pt x="842" y="40"/>
                </a:lnTo>
                <a:lnTo>
                  <a:pt x="844" y="42"/>
                </a:lnTo>
                <a:lnTo>
                  <a:pt x="844" y="45"/>
                </a:lnTo>
                <a:lnTo>
                  <a:pt x="844" y="47"/>
                </a:lnTo>
                <a:lnTo>
                  <a:pt x="844" y="50"/>
                </a:lnTo>
                <a:lnTo>
                  <a:pt x="844" y="52"/>
                </a:lnTo>
                <a:lnTo>
                  <a:pt x="844" y="53"/>
                </a:lnTo>
                <a:lnTo>
                  <a:pt x="842" y="53"/>
                </a:lnTo>
                <a:lnTo>
                  <a:pt x="839" y="55"/>
                </a:lnTo>
                <a:lnTo>
                  <a:pt x="837" y="57"/>
                </a:lnTo>
                <a:lnTo>
                  <a:pt x="837" y="58"/>
                </a:lnTo>
                <a:lnTo>
                  <a:pt x="839" y="62"/>
                </a:lnTo>
                <a:lnTo>
                  <a:pt x="840" y="63"/>
                </a:lnTo>
                <a:lnTo>
                  <a:pt x="847" y="63"/>
                </a:lnTo>
                <a:lnTo>
                  <a:pt x="851" y="63"/>
                </a:lnTo>
                <a:lnTo>
                  <a:pt x="851" y="63"/>
                </a:lnTo>
                <a:lnTo>
                  <a:pt x="852" y="63"/>
                </a:lnTo>
                <a:lnTo>
                  <a:pt x="852" y="65"/>
                </a:lnTo>
                <a:lnTo>
                  <a:pt x="852" y="69"/>
                </a:lnTo>
                <a:lnTo>
                  <a:pt x="852" y="69"/>
                </a:lnTo>
                <a:lnTo>
                  <a:pt x="852" y="70"/>
                </a:lnTo>
                <a:lnTo>
                  <a:pt x="852" y="70"/>
                </a:lnTo>
                <a:lnTo>
                  <a:pt x="854" y="72"/>
                </a:lnTo>
                <a:lnTo>
                  <a:pt x="854" y="72"/>
                </a:lnTo>
                <a:lnTo>
                  <a:pt x="854" y="72"/>
                </a:lnTo>
                <a:lnTo>
                  <a:pt x="857" y="74"/>
                </a:lnTo>
                <a:lnTo>
                  <a:pt x="859" y="75"/>
                </a:lnTo>
                <a:lnTo>
                  <a:pt x="861" y="75"/>
                </a:lnTo>
                <a:lnTo>
                  <a:pt x="861" y="75"/>
                </a:lnTo>
                <a:lnTo>
                  <a:pt x="861" y="77"/>
                </a:lnTo>
                <a:lnTo>
                  <a:pt x="861" y="79"/>
                </a:lnTo>
                <a:lnTo>
                  <a:pt x="859" y="79"/>
                </a:lnTo>
                <a:lnTo>
                  <a:pt x="859" y="79"/>
                </a:lnTo>
                <a:lnTo>
                  <a:pt x="857" y="79"/>
                </a:lnTo>
                <a:lnTo>
                  <a:pt x="856" y="79"/>
                </a:lnTo>
                <a:lnTo>
                  <a:pt x="856" y="79"/>
                </a:lnTo>
                <a:lnTo>
                  <a:pt x="854" y="80"/>
                </a:lnTo>
                <a:lnTo>
                  <a:pt x="856" y="82"/>
                </a:lnTo>
                <a:lnTo>
                  <a:pt x="856" y="84"/>
                </a:lnTo>
                <a:lnTo>
                  <a:pt x="856" y="84"/>
                </a:lnTo>
                <a:lnTo>
                  <a:pt x="856" y="85"/>
                </a:lnTo>
                <a:lnTo>
                  <a:pt x="856" y="87"/>
                </a:lnTo>
                <a:lnTo>
                  <a:pt x="857" y="89"/>
                </a:lnTo>
                <a:lnTo>
                  <a:pt x="857" y="89"/>
                </a:lnTo>
                <a:lnTo>
                  <a:pt x="857" y="90"/>
                </a:lnTo>
                <a:lnTo>
                  <a:pt x="859" y="94"/>
                </a:lnTo>
                <a:lnTo>
                  <a:pt x="862" y="99"/>
                </a:lnTo>
                <a:lnTo>
                  <a:pt x="864" y="99"/>
                </a:lnTo>
                <a:lnTo>
                  <a:pt x="864" y="100"/>
                </a:lnTo>
                <a:lnTo>
                  <a:pt x="866" y="100"/>
                </a:lnTo>
                <a:lnTo>
                  <a:pt x="867" y="100"/>
                </a:lnTo>
                <a:lnTo>
                  <a:pt x="867" y="100"/>
                </a:lnTo>
                <a:lnTo>
                  <a:pt x="867" y="102"/>
                </a:lnTo>
                <a:lnTo>
                  <a:pt x="867" y="102"/>
                </a:lnTo>
                <a:lnTo>
                  <a:pt x="866" y="102"/>
                </a:lnTo>
                <a:lnTo>
                  <a:pt x="866" y="104"/>
                </a:lnTo>
                <a:lnTo>
                  <a:pt x="864" y="104"/>
                </a:lnTo>
                <a:lnTo>
                  <a:pt x="864" y="105"/>
                </a:lnTo>
                <a:lnTo>
                  <a:pt x="866" y="107"/>
                </a:lnTo>
                <a:lnTo>
                  <a:pt x="866" y="109"/>
                </a:lnTo>
                <a:lnTo>
                  <a:pt x="866" y="111"/>
                </a:lnTo>
                <a:lnTo>
                  <a:pt x="866" y="111"/>
                </a:lnTo>
                <a:lnTo>
                  <a:pt x="866" y="111"/>
                </a:lnTo>
                <a:lnTo>
                  <a:pt x="866" y="112"/>
                </a:lnTo>
                <a:lnTo>
                  <a:pt x="867" y="114"/>
                </a:lnTo>
                <a:lnTo>
                  <a:pt x="867" y="116"/>
                </a:lnTo>
                <a:lnTo>
                  <a:pt x="869" y="117"/>
                </a:lnTo>
                <a:lnTo>
                  <a:pt x="872" y="119"/>
                </a:lnTo>
                <a:lnTo>
                  <a:pt x="872" y="119"/>
                </a:lnTo>
                <a:lnTo>
                  <a:pt x="874" y="121"/>
                </a:lnTo>
                <a:lnTo>
                  <a:pt x="874" y="122"/>
                </a:lnTo>
                <a:lnTo>
                  <a:pt x="876" y="124"/>
                </a:lnTo>
                <a:lnTo>
                  <a:pt x="874" y="126"/>
                </a:lnTo>
                <a:lnTo>
                  <a:pt x="874" y="129"/>
                </a:lnTo>
                <a:lnTo>
                  <a:pt x="874" y="131"/>
                </a:lnTo>
                <a:lnTo>
                  <a:pt x="874" y="132"/>
                </a:lnTo>
                <a:lnTo>
                  <a:pt x="876" y="136"/>
                </a:lnTo>
                <a:lnTo>
                  <a:pt x="876" y="137"/>
                </a:lnTo>
                <a:lnTo>
                  <a:pt x="876" y="142"/>
                </a:lnTo>
                <a:lnTo>
                  <a:pt x="876" y="144"/>
                </a:lnTo>
                <a:lnTo>
                  <a:pt x="877" y="144"/>
                </a:lnTo>
                <a:lnTo>
                  <a:pt x="877" y="144"/>
                </a:lnTo>
                <a:lnTo>
                  <a:pt x="879" y="146"/>
                </a:lnTo>
                <a:lnTo>
                  <a:pt x="879" y="146"/>
                </a:lnTo>
                <a:lnTo>
                  <a:pt x="881" y="146"/>
                </a:lnTo>
                <a:lnTo>
                  <a:pt x="881" y="148"/>
                </a:lnTo>
                <a:lnTo>
                  <a:pt x="881" y="149"/>
                </a:lnTo>
                <a:lnTo>
                  <a:pt x="879" y="149"/>
                </a:lnTo>
                <a:lnTo>
                  <a:pt x="879" y="149"/>
                </a:lnTo>
                <a:lnTo>
                  <a:pt x="881" y="151"/>
                </a:lnTo>
                <a:lnTo>
                  <a:pt x="881" y="151"/>
                </a:lnTo>
                <a:lnTo>
                  <a:pt x="881" y="153"/>
                </a:lnTo>
                <a:lnTo>
                  <a:pt x="881" y="153"/>
                </a:lnTo>
                <a:lnTo>
                  <a:pt x="881" y="154"/>
                </a:lnTo>
                <a:lnTo>
                  <a:pt x="881" y="156"/>
                </a:lnTo>
                <a:lnTo>
                  <a:pt x="881" y="156"/>
                </a:lnTo>
                <a:lnTo>
                  <a:pt x="881" y="159"/>
                </a:lnTo>
                <a:lnTo>
                  <a:pt x="883" y="161"/>
                </a:lnTo>
                <a:lnTo>
                  <a:pt x="883" y="161"/>
                </a:lnTo>
                <a:lnTo>
                  <a:pt x="884" y="163"/>
                </a:lnTo>
                <a:lnTo>
                  <a:pt x="886" y="163"/>
                </a:lnTo>
                <a:lnTo>
                  <a:pt x="886" y="163"/>
                </a:lnTo>
                <a:lnTo>
                  <a:pt x="888" y="164"/>
                </a:lnTo>
                <a:lnTo>
                  <a:pt x="888" y="164"/>
                </a:lnTo>
                <a:lnTo>
                  <a:pt x="886" y="166"/>
                </a:lnTo>
                <a:lnTo>
                  <a:pt x="886" y="166"/>
                </a:lnTo>
                <a:lnTo>
                  <a:pt x="886" y="166"/>
                </a:lnTo>
                <a:lnTo>
                  <a:pt x="886" y="168"/>
                </a:lnTo>
                <a:lnTo>
                  <a:pt x="886" y="168"/>
                </a:lnTo>
                <a:lnTo>
                  <a:pt x="886" y="169"/>
                </a:lnTo>
                <a:lnTo>
                  <a:pt x="886" y="169"/>
                </a:lnTo>
                <a:lnTo>
                  <a:pt x="886" y="169"/>
                </a:lnTo>
                <a:lnTo>
                  <a:pt x="888" y="171"/>
                </a:lnTo>
                <a:lnTo>
                  <a:pt x="889" y="171"/>
                </a:lnTo>
                <a:lnTo>
                  <a:pt x="889" y="171"/>
                </a:lnTo>
                <a:lnTo>
                  <a:pt x="893" y="169"/>
                </a:lnTo>
                <a:lnTo>
                  <a:pt x="893" y="168"/>
                </a:lnTo>
                <a:lnTo>
                  <a:pt x="896" y="171"/>
                </a:lnTo>
                <a:lnTo>
                  <a:pt x="898" y="171"/>
                </a:lnTo>
                <a:lnTo>
                  <a:pt x="899" y="169"/>
                </a:lnTo>
                <a:lnTo>
                  <a:pt x="909" y="166"/>
                </a:lnTo>
                <a:lnTo>
                  <a:pt x="909" y="166"/>
                </a:lnTo>
                <a:lnTo>
                  <a:pt x="911" y="168"/>
                </a:lnTo>
                <a:lnTo>
                  <a:pt x="911" y="169"/>
                </a:lnTo>
                <a:lnTo>
                  <a:pt x="913" y="171"/>
                </a:lnTo>
                <a:lnTo>
                  <a:pt x="913" y="171"/>
                </a:lnTo>
                <a:lnTo>
                  <a:pt x="914" y="171"/>
                </a:lnTo>
                <a:lnTo>
                  <a:pt x="914" y="171"/>
                </a:lnTo>
                <a:lnTo>
                  <a:pt x="914" y="173"/>
                </a:lnTo>
                <a:lnTo>
                  <a:pt x="914" y="173"/>
                </a:lnTo>
                <a:lnTo>
                  <a:pt x="914" y="173"/>
                </a:lnTo>
                <a:lnTo>
                  <a:pt x="914" y="174"/>
                </a:lnTo>
                <a:lnTo>
                  <a:pt x="916" y="174"/>
                </a:lnTo>
                <a:lnTo>
                  <a:pt x="916" y="174"/>
                </a:lnTo>
                <a:lnTo>
                  <a:pt x="916" y="178"/>
                </a:lnTo>
                <a:lnTo>
                  <a:pt x="916" y="178"/>
                </a:lnTo>
                <a:lnTo>
                  <a:pt x="918" y="179"/>
                </a:lnTo>
                <a:lnTo>
                  <a:pt x="919" y="179"/>
                </a:lnTo>
                <a:lnTo>
                  <a:pt x="923" y="181"/>
                </a:lnTo>
                <a:lnTo>
                  <a:pt x="925" y="181"/>
                </a:lnTo>
                <a:lnTo>
                  <a:pt x="925" y="181"/>
                </a:lnTo>
                <a:lnTo>
                  <a:pt x="925" y="183"/>
                </a:lnTo>
                <a:lnTo>
                  <a:pt x="926" y="183"/>
                </a:lnTo>
                <a:lnTo>
                  <a:pt x="926" y="185"/>
                </a:lnTo>
                <a:lnTo>
                  <a:pt x="926" y="185"/>
                </a:lnTo>
                <a:lnTo>
                  <a:pt x="928" y="185"/>
                </a:lnTo>
                <a:lnTo>
                  <a:pt x="931" y="186"/>
                </a:lnTo>
                <a:lnTo>
                  <a:pt x="933" y="186"/>
                </a:lnTo>
                <a:lnTo>
                  <a:pt x="935" y="185"/>
                </a:lnTo>
                <a:lnTo>
                  <a:pt x="935" y="186"/>
                </a:lnTo>
                <a:lnTo>
                  <a:pt x="936" y="186"/>
                </a:lnTo>
                <a:lnTo>
                  <a:pt x="936" y="188"/>
                </a:lnTo>
                <a:lnTo>
                  <a:pt x="938" y="190"/>
                </a:lnTo>
                <a:lnTo>
                  <a:pt x="938" y="190"/>
                </a:lnTo>
                <a:lnTo>
                  <a:pt x="938" y="190"/>
                </a:lnTo>
                <a:lnTo>
                  <a:pt x="938" y="191"/>
                </a:lnTo>
                <a:lnTo>
                  <a:pt x="938" y="191"/>
                </a:lnTo>
                <a:lnTo>
                  <a:pt x="938" y="191"/>
                </a:lnTo>
                <a:lnTo>
                  <a:pt x="940" y="193"/>
                </a:lnTo>
                <a:lnTo>
                  <a:pt x="940" y="195"/>
                </a:lnTo>
                <a:lnTo>
                  <a:pt x="940" y="195"/>
                </a:lnTo>
                <a:lnTo>
                  <a:pt x="940" y="196"/>
                </a:lnTo>
                <a:lnTo>
                  <a:pt x="940" y="196"/>
                </a:lnTo>
                <a:lnTo>
                  <a:pt x="940" y="198"/>
                </a:lnTo>
                <a:lnTo>
                  <a:pt x="941" y="198"/>
                </a:lnTo>
                <a:lnTo>
                  <a:pt x="941" y="198"/>
                </a:lnTo>
                <a:lnTo>
                  <a:pt x="943" y="198"/>
                </a:lnTo>
                <a:lnTo>
                  <a:pt x="943" y="198"/>
                </a:lnTo>
                <a:lnTo>
                  <a:pt x="943" y="200"/>
                </a:lnTo>
                <a:lnTo>
                  <a:pt x="943" y="200"/>
                </a:lnTo>
                <a:lnTo>
                  <a:pt x="945" y="200"/>
                </a:lnTo>
                <a:lnTo>
                  <a:pt x="945" y="201"/>
                </a:lnTo>
                <a:lnTo>
                  <a:pt x="945" y="205"/>
                </a:lnTo>
                <a:lnTo>
                  <a:pt x="945" y="206"/>
                </a:lnTo>
                <a:lnTo>
                  <a:pt x="948" y="208"/>
                </a:lnTo>
                <a:lnTo>
                  <a:pt x="948" y="211"/>
                </a:lnTo>
                <a:lnTo>
                  <a:pt x="948" y="213"/>
                </a:lnTo>
                <a:lnTo>
                  <a:pt x="946" y="215"/>
                </a:lnTo>
                <a:lnTo>
                  <a:pt x="946" y="215"/>
                </a:lnTo>
                <a:lnTo>
                  <a:pt x="946" y="216"/>
                </a:lnTo>
                <a:lnTo>
                  <a:pt x="948" y="220"/>
                </a:lnTo>
                <a:lnTo>
                  <a:pt x="948" y="222"/>
                </a:lnTo>
                <a:lnTo>
                  <a:pt x="946" y="222"/>
                </a:lnTo>
                <a:lnTo>
                  <a:pt x="946" y="223"/>
                </a:lnTo>
                <a:lnTo>
                  <a:pt x="945" y="225"/>
                </a:lnTo>
                <a:lnTo>
                  <a:pt x="943" y="227"/>
                </a:lnTo>
                <a:lnTo>
                  <a:pt x="943" y="228"/>
                </a:lnTo>
                <a:lnTo>
                  <a:pt x="943" y="230"/>
                </a:lnTo>
                <a:lnTo>
                  <a:pt x="943" y="232"/>
                </a:lnTo>
                <a:lnTo>
                  <a:pt x="943" y="232"/>
                </a:lnTo>
                <a:lnTo>
                  <a:pt x="945" y="232"/>
                </a:lnTo>
                <a:lnTo>
                  <a:pt x="945" y="232"/>
                </a:lnTo>
                <a:lnTo>
                  <a:pt x="945" y="232"/>
                </a:lnTo>
                <a:lnTo>
                  <a:pt x="943" y="235"/>
                </a:lnTo>
                <a:lnTo>
                  <a:pt x="943" y="235"/>
                </a:lnTo>
                <a:lnTo>
                  <a:pt x="943" y="237"/>
                </a:lnTo>
                <a:lnTo>
                  <a:pt x="943" y="237"/>
                </a:lnTo>
                <a:lnTo>
                  <a:pt x="943" y="238"/>
                </a:lnTo>
                <a:lnTo>
                  <a:pt x="943" y="238"/>
                </a:lnTo>
                <a:lnTo>
                  <a:pt x="941" y="240"/>
                </a:lnTo>
                <a:lnTo>
                  <a:pt x="941" y="240"/>
                </a:lnTo>
                <a:lnTo>
                  <a:pt x="936" y="242"/>
                </a:lnTo>
                <a:lnTo>
                  <a:pt x="935" y="243"/>
                </a:lnTo>
                <a:lnTo>
                  <a:pt x="935" y="243"/>
                </a:lnTo>
                <a:lnTo>
                  <a:pt x="935" y="243"/>
                </a:lnTo>
                <a:lnTo>
                  <a:pt x="933" y="243"/>
                </a:lnTo>
                <a:lnTo>
                  <a:pt x="933" y="243"/>
                </a:lnTo>
                <a:lnTo>
                  <a:pt x="933" y="243"/>
                </a:lnTo>
                <a:lnTo>
                  <a:pt x="933" y="245"/>
                </a:lnTo>
                <a:lnTo>
                  <a:pt x="933" y="245"/>
                </a:lnTo>
                <a:lnTo>
                  <a:pt x="933" y="245"/>
                </a:lnTo>
                <a:lnTo>
                  <a:pt x="933" y="247"/>
                </a:lnTo>
                <a:lnTo>
                  <a:pt x="933" y="247"/>
                </a:lnTo>
                <a:lnTo>
                  <a:pt x="931" y="247"/>
                </a:lnTo>
                <a:lnTo>
                  <a:pt x="931" y="247"/>
                </a:lnTo>
                <a:lnTo>
                  <a:pt x="931" y="247"/>
                </a:lnTo>
                <a:lnTo>
                  <a:pt x="931" y="245"/>
                </a:lnTo>
                <a:lnTo>
                  <a:pt x="930" y="245"/>
                </a:lnTo>
                <a:lnTo>
                  <a:pt x="916" y="247"/>
                </a:lnTo>
                <a:lnTo>
                  <a:pt x="913" y="248"/>
                </a:lnTo>
                <a:lnTo>
                  <a:pt x="911" y="250"/>
                </a:lnTo>
                <a:lnTo>
                  <a:pt x="911" y="250"/>
                </a:lnTo>
                <a:lnTo>
                  <a:pt x="908" y="250"/>
                </a:lnTo>
                <a:lnTo>
                  <a:pt x="908" y="250"/>
                </a:lnTo>
                <a:lnTo>
                  <a:pt x="906" y="252"/>
                </a:lnTo>
                <a:lnTo>
                  <a:pt x="906" y="252"/>
                </a:lnTo>
                <a:lnTo>
                  <a:pt x="903" y="252"/>
                </a:lnTo>
                <a:lnTo>
                  <a:pt x="901" y="253"/>
                </a:lnTo>
                <a:lnTo>
                  <a:pt x="899" y="255"/>
                </a:lnTo>
                <a:lnTo>
                  <a:pt x="898" y="255"/>
                </a:lnTo>
                <a:lnTo>
                  <a:pt x="896" y="257"/>
                </a:lnTo>
                <a:lnTo>
                  <a:pt x="888" y="262"/>
                </a:lnTo>
                <a:lnTo>
                  <a:pt x="888" y="262"/>
                </a:lnTo>
                <a:lnTo>
                  <a:pt x="886" y="264"/>
                </a:lnTo>
                <a:lnTo>
                  <a:pt x="886" y="265"/>
                </a:lnTo>
                <a:lnTo>
                  <a:pt x="884" y="265"/>
                </a:lnTo>
                <a:lnTo>
                  <a:pt x="884" y="265"/>
                </a:lnTo>
                <a:lnTo>
                  <a:pt x="883" y="265"/>
                </a:lnTo>
                <a:lnTo>
                  <a:pt x="883" y="267"/>
                </a:lnTo>
                <a:lnTo>
                  <a:pt x="883" y="267"/>
                </a:lnTo>
                <a:lnTo>
                  <a:pt x="883" y="269"/>
                </a:lnTo>
                <a:lnTo>
                  <a:pt x="883" y="270"/>
                </a:lnTo>
                <a:lnTo>
                  <a:pt x="883" y="272"/>
                </a:lnTo>
                <a:lnTo>
                  <a:pt x="883" y="272"/>
                </a:lnTo>
                <a:lnTo>
                  <a:pt x="883" y="272"/>
                </a:lnTo>
                <a:lnTo>
                  <a:pt x="876" y="279"/>
                </a:lnTo>
                <a:lnTo>
                  <a:pt x="874" y="280"/>
                </a:lnTo>
                <a:lnTo>
                  <a:pt x="874" y="280"/>
                </a:lnTo>
                <a:lnTo>
                  <a:pt x="872" y="280"/>
                </a:lnTo>
                <a:lnTo>
                  <a:pt x="872" y="282"/>
                </a:lnTo>
                <a:lnTo>
                  <a:pt x="872" y="282"/>
                </a:lnTo>
                <a:lnTo>
                  <a:pt x="871" y="284"/>
                </a:lnTo>
                <a:lnTo>
                  <a:pt x="871" y="284"/>
                </a:lnTo>
                <a:lnTo>
                  <a:pt x="871" y="285"/>
                </a:lnTo>
                <a:lnTo>
                  <a:pt x="869" y="285"/>
                </a:lnTo>
                <a:lnTo>
                  <a:pt x="869" y="287"/>
                </a:lnTo>
                <a:lnTo>
                  <a:pt x="869" y="289"/>
                </a:lnTo>
                <a:lnTo>
                  <a:pt x="869" y="290"/>
                </a:lnTo>
                <a:lnTo>
                  <a:pt x="867" y="292"/>
                </a:lnTo>
                <a:lnTo>
                  <a:pt x="866" y="294"/>
                </a:lnTo>
                <a:lnTo>
                  <a:pt x="864" y="296"/>
                </a:lnTo>
                <a:lnTo>
                  <a:pt x="864" y="296"/>
                </a:lnTo>
                <a:lnTo>
                  <a:pt x="862" y="297"/>
                </a:lnTo>
                <a:lnTo>
                  <a:pt x="862" y="297"/>
                </a:lnTo>
                <a:lnTo>
                  <a:pt x="862" y="299"/>
                </a:lnTo>
                <a:lnTo>
                  <a:pt x="862" y="299"/>
                </a:lnTo>
                <a:lnTo>
                  <a:pt x="862" y="301"/>
                </a:lnTo>
                <a:lnTo>
                  <a:pt x="862" y="301"/>
                </a:lnTo>
                <a:lnTo>
                  <a:pt x="862" y="302"/>
                </a:lnTo>
                <a:lnTo>
                  <a:pt x="861" y="302"/>
                </a:lnTo>
                <a:lnTo>
                  <a:pt x="861" y="302"/>
                </a:lnTo>
                <a:lnTo>
                  <a:pt x="861" y="304"/>
                </a:lnTo>
                <a:lnTo>
                  <a:pt x="861" y="304"/>
                </a:lnTo>
                <a:lnTo>
                  <a:pt x="861" y="304"/>
                </a:lnTo>
                <a:lnTo>
                  <a:pt x="861" y="306"/>
                </a:lnTo>
                <a:lnTo>
                  <a:pt x="861" y="306"/>
                </a:lnTo>
                <a:lnTo>
                  <a:pt x="859" y="306"/>
                </a:lnTo>
                <a:lnTo>
                  <a:pt x="857" y="309"/>
                </a:lnTo>
                <a:lnTo>
                  <a:pt x="857" y="309"/>
                </a:lnTo>
                <a:lnTo>
                  <a:pt x="856" y="311"/>
                </a:lnTo>
                <a:lnTo>
                  <a:pt x="854" y="311"/>
                </a:lnTo>
                <a:lnTo>
                  <a:pt x="852" y="312"/>
                </a:lnTo>
                <a:lnTo>
                  <a:pt x="851" y="311"/>
                </a:lnTo>
                <a:lnTo>
                  <a:pt x="851" y="311"/>
                </a:lnTo>
                <a:lnTo>
                  <a:pt x="851" y="312"/>
                </a:lnTo>
                <a:lnTo>
                  <a:pt x="851" y="312"/>
                </a:lnTo>
                <a:lnTo>
                  <a:pt x="849" y="314"/>
                </a:lnTo>
                <a:lnTo>
                  <a:pt x="849" y="314"/>
                </a:lnTo>
                <a:lnTo>
                  <a:pt x="849" y="314"/>
                </a:lnTo>
                <a:lnTo>
                  <a:pt x="846" y="316"/>
                </a:lnTo>
                <a:lnTo>
                  <a:pt x="846" y="316"/>
                </a:lnTo>
                <a:lnTo>
                  <a:pt x="844" y="317"/>
                </a:lnTo>
                <a:lnTo>
                  <a:pt x="844" y="317"/>
                </a:lnTo>
                <a:lnTo>
                  <a:pt x="844" y="317"/>
                </a:lnTo>
                <a:lnTo>
                  <a:pt x="842" y="317"/>
                </a:lnTo>
                <a:lnTo>
                  <a:pt x="842" y="317"/>
                </a:lnTo>
                <a:lnTo>
                  <a:pt x="842" y="317"/>
                </a:lnTo>
                <a:lnTo>
                  <a:pt x="842" y="321"/>
                </a:lnTo>
                <a:lnTo>
                  <a:pt x="839" y="326"/>
                </a:lnTo>
                <a:lnTo>
                  <a:pt x="839" y="326"/>
                </a:lnTo>
                <a:lnTo>
                  <a:pt x="837" y="327"/>
                </a:lnTo>
                <a:lnTo>
                  <a:pt x="837" y="327"/>
                </a:lnTo>
                <a:lnTo>
                  <a:pt x="834" y="327"/>
                </a:lnTo>
                <a:lnTo>
                  <a:pt x="832" y="327"/>
                </a:lnTo>
                <a:lnTo>
                  <a:pt x="832" y="329"/>
                </a:lnTo>
                <a:lnTo>
                  <a:pt x="832" y="331"/>
                </a:lnTo>
                <a:lnTo>
                  <a:pt x="832" y="333"/>
                </a:lnTo>
                <a:lnTo>
                  <a:pt x="830" y="333"/>
                </a:lnTo>
                <a:lnTo>
                  <a:pt x="829" y="334"/>
                </a:lnTo>
                <a:lnTo>
                  <a:pt x="825" y="336"/>
                </a:lnTo>
                <a:lnTo>
                  <a:pt x="824" y="336"/>
                </a:lnTo>
                <a:lnTo>
                  <a:pt x="824" y="336"/>
                </a:lnTo>
                <a:lnTo>
                  <a:pt x="822" y="334"/>
                </a:lnTo>
                <a:lnTo>
                  <a:pt x="820" y="334"/>
                </a:lnTo>
                <a:lnTo>
                  <a:pt x="820" y="336"/>
                </a:lnTo>
                <a:lnTo>
                  <a:pt x="820" y="338"/>
                </a:lnTo>
                <a:lnTo>
                  <a:pt x="820" y="338"/>
                </a:lnTo>
                <a:lnTo>
                  <a:pt x="819" y="338"/>
                </a:lnTo>
                <a:lnTo>
                  <a:pt x="814" y="339"/>
                </a:lnTo>
                <a:lnTo>
                  <a:pt x="814" y="341"/>
                </a:lnTo>
                <a:lnTo>
                  <a:pt x="812" y="343"/>
                </a:lnTo>
                <a:lnTo>
                  <a:pt x="814" y="343"/>
                </a:lnTo>
                <a:lnTo>
                  <a:pt x="814" y="344"/>
                </a:lnTo>
                <a:lnTo>
                  <a:pt x="814" y="346"/>
                </a:lnTo>
                <a:lnTo>
                  <a:pt x="814" y="346"/>
                </a:lnTo>
                <a:lnTo>
                  <a:pt x="810" y="346"/>
                </a:lnTo>
                <a:lnTo>
                  <a:pt x="810" y="348"/>
                </a:lnTo>
                <a:lnTo>
                  <a:pt x="810" y="348"/>
                </a:lnTo>
                <a:lnTo>
                  <a:pt x="810" y="348"/>
                </a:lnTo>
                <a:lnTo>
                  <a:pt x="810" y="348"/>
                </a:lnTo>
                <a:lnTo>
                  <a:pt x="810" y="348"/>
                </a:lnTo>
                <a:lnTo>
                  <a:pt x="810" y="349"/>
                </a:lnTo>
                <a:lnTo>
                  <a:pt x="810" y="349"/>
                </a:lnTo>
                <a:lnTo>
                  <a:pt x="809" y="349"/>
                </a:lnTo>
                <a:lnTo>
                  <a:pt x="807" y="349"/>
                </a:lnTo>
                <a:lnTo>
                  <a:pt x="807" y="349"/>
                </a:lnTo>
                <a:lnTo>
                  <a:pt x="807" y="349"/>
                </a:lnTo>
                <a:lnTo>
                  <a:pt x="805" y="351"/>
                </a:lnTo>
                <a:lnTo>
                  <a:pt x="805" y="351"/>
                </a:lnTo>
                <a:lnTo>
                  <a:pt x="805" y="353"/>
                </a:lnTo>
                <a:lnTo>
                  <a:pt x="805" y="353"/>
                </a:lnTo>
                <a:lnTo>
                  <a:pt x="805" y="354"/>
                </a:lnTo>
                <a:lnTo>
                  <a:pt x="807" y="354"/>
                </a:lnTo>
                <a:lnTo>
                  <a:pt x="807" y="354"/>
                </a:lnTo>
                <a:lnTo>
                  <a:pt x="810" y="358"/>
                </a:lnTo>
                <a:lnTo>
                  <a:pt x="810" y="358"/>
                </a:lnTo>
                <a:lnTo>
                  <a:pt x="812" y="359"/>
                </a:lnTo>
                <a:lnTo>
                  <a:pt x="812" y="359"/>
                </a:lnTo>
                <a:lnTo>
                  <a:pt x="812" y="361"/>
                </a:lnTo>
                <a:lnTo>
                  <a:pt x="812" y="363"/>
                </a:lnTo>
                <a:lnTo>
                  <a:pt x="812" y="363"/>
                </a:lnTo>
                <a:lnTo>
                  <a:pt x="812" y="364"/>
                </a:lnTo>
                <a:lnTo>
                  <a:pt x="812" y="364"/>
                </a:lnTo>
                <a:lnTo>
                  <a:pt x="810" y="364"/>
                </a:lnTo>
                <a:lnTo>
                  <a:pt x="810" y="364"/>
                </a:lnTo>
                <a:lnTo>
                  <a:pt x="810" y="366"/>
                </a:lnTo>
                <a:lnTo>
                  <a:pt x="810" y="366"/>
                </a:lnTo>
                <a:lnTo>
                  <a:pt x="810" y="368"/>
                </a:lnTo>
                <a:lnTo>
                  <a:pt x="810" y="368"/>
                </a:lnTo>
                <a:lnTo>
                  <a:pt x="810" y="369"/>
                </a:lnTo>
                <a:lnTo>
                  <a:pt x="810" y="369"/>
                </a:lnTo>
                <a:lnTo>
                  <a:pt x="810" y="373"/>
                </a:lnTo>
                <a:lnTo>
                  <a:pt x="812" y="373"/>
                </a:lnTo>
                <a:lnTo>
                  <a:pt x="812" y="375"/>
                </a:lnTo>
                <a:lnTo>
                  <a:pt x="812" y="375"/>
                </a:lnTo>
                <a:lnTo>
                  <a:pt x="815" y="376"/>
                </a:lnTo>
                <a:lnTo>
                  <a:pt x="815" y="376"/>
                </a:lnTo>
                <a:lnTo>
                  <a:pt x="817" y="376"/>
                </a:lnTo>
                <a:lnTo>
                  <a:pt x="817" y="376"/>
                </a:lnTo>
                <a:lnTo>
                  <a:pt x="817" y="376"/>
                </a:lnTo>
                <a:lnTo>
                  <a:pt x="817" y="376"/>
                </a:lnTo>
                <a:lnTo>
                  <a:pt x="819" y="378"/>
                </a:lnTo>
                <a:lnTo>
                  <a:pt x="819" y="378"/>
                </a:lnTo>
                <a:lnTo>
                  <a:pt x="819" y="380"/>
                </a:lnTo>
                <a:lnTo>
                  <a:pt x="819" y="380"/>
                </a:lnTo>
                <a:lnTo>
                  <a:pt x="819" y="380"/>
                </a:lnTo>
                <a:lnTo>
                  <a:pt x="819" y="381"/>
                </a:lnTo>
                <a:lnTo>
                  <a:pt x="819" y="381"/>
                </a:lnTo>
                <a:lnTo>
                  <a:pt x="819" y="383"/>
                </a:lnTo>
                <a:lnTo>
                  <a:pt x="819" y="383"/>
                </a:lnTo>
                <a:lnTo>
                  <a:pt x="820" y="385"/>
                </a:lnTo>
                <a:lnTo>
                  <a:pt x="820" y="386"/>
                </a:lnTo>
                <a:lnTo>
                  <a:pt x="822" y="386"/>
                </a:lnTo>
                <a:lnTo>
                  <a:pt x="822" y="386"/>
                </a:lnTo>
                <a:lnTo>
                  <a:pt x="824" y="385"/>
                </a:lnTo>
                <a:lnTo>
                  <a:pt x="825" y="385"/>
                </a:lnTo>
                <a:lnTo>
                  <a:pt x="825" y="385"/>
                </a:lnTo>
                <a:lnTo>
                  <a:pt x="825" y="385"/>
                </a:lnTo>
                <a:lnTo>
                  <a:pt x="825" y="385"/>
                </a:lnTo>
                <a:lnTo>
                  <a:pt x="825" y="385"/>
                </a:lnTo>
                <a:lnTo>
                  <a:pt x="825" y="386"/>
                </a:lnTo>
                <a:lnTo>
                  <a:pt x="825" y="386"/>
                </a:lnTo>
                <a:lnTo>
                  <a:pt x="827" y="386"/>
                </a:lnTo>
                <a:lnTo>
                  <a:pt x="827" y="388"/>
                </a:lnTo>
                <a:lnTo>
                  <a:pt x="829" y="388"/>
                </a:lnTo>
                <a:lnTo>
                  <a:pt x="829" y="388"/>
                </a:lnTo>
                <a:lnTo>
                  <a:pt x="832" y="386"/>
                </a:lnTo>
                <a:lnTo>
                  <a:pt x="832" y="386"/>
                </a:lnTo>
                <a:lnTo>
                  <a:pt x="832" y="386"/>
                </a:lnTo>
                <a:lnTo>
                  <a:pt x="834" y="386"/>
                </a:lnTo>
                <a:lnTo>
                  <a:pt x="834" y="388"/>
                </a:lnTo>
                <a:lnTo>
                  <a:pt x="834" y="388"/>
                </a:lnTo>
                <a:lnTo>
                  <a:pt x="834" y="388"/>
                </a:lnTo>
                <a:lnTo>
                  <a:pt x="834" y="390"/>
                </a:lnTo>
                <a:lnTo>
                  <a:pt x="834" y="390"/>
                </a:lnTo>
                <a:lnTo>
                  <a:pt x="834" y="390"/>
                </a:lnTo>
                <a:lnTo>
                  <a:pt x="834" y="391"/>
                </a:lnTo>
                <a:lnTo>
                  <a:pt x="834" y="393"/>
                </a:lnTo>
                <a:lnTo>
                  <a:pt x="834" y="393"/>
                </a:lnTo>
                <a:lnTo>
                  <a:pt x="832" y="395"/>
                </a:lnTo>
                <a:lnTo>
                  <a:pt x="832" y="395"/>
                </a:lnTo>
                <a:lnTo>
                  <a:pt x="832" y="396"/>
                </a:lnTo>
                <a:lnTo>
                  <a:pt x="832" y="396"/>
                </a:lnTo>
                <a:lnTo>
                  <a:pt x="832" y="398"/>
                </a:lnTo>
                <a:lnTo>
                  <a:pt x="832" y="398"/>
                </a:lnTo>
                <a:lnTo>
                  <a:pt x="832" y="398"/>
                </a:lnTo>
                <a:lnTo>
                  <a:pt x="832" y="398"/>
                </a:lnTo>
                <a:lnTo>
                  <a:pt x="832" y="398"/>
                </a:lnTo>
                <a:lnTo>
                  <a:pt x="832" y="398"/>
                </a:lnTo>
                <a:lnTo>
                  <a:pt x="834" y="398"/>
                </a:lnTo>
                <a:lnTo>
                  <a:pt x="834" y="398"/>
                </a:lnTo>
                <a:lnTo>
                  <a:pt x="834" y="398"/>
                </a:lnTo>
                <a:lnTo>
                  <a:pt x="834" y="398"/>
                </a:lnTo>
                <a:lnTo>
                  <a:pt x="834" y="398"/>
                </a:lnTo>
                <a:lnTo>
                  <a:pt x="835" y="398"/>
                </a:lnTo>
                <a:lnTo>
                  <a:pt x="835" y="398"/>
                </a:lnTo>
                <a:lnTo>
                  <a:pt x="835" y="398"/>
                </a:lnTo>
                <a:lnTo>
                  <a:pt x="835" y="398"/>
                </a:lnTo>
                <a:lnTo>
                  <a:pt x="837" y="396"/>
                </a:lnTo>
                <a:lnTo>
                  <a:pt x="837" y="396"/>
                </a:lnTo>
                <a:lnTo>
                  <a:pt x="837" y="395"/>
                </a:lnTo>
                <a:lnTo>
                  <a:pt x="837" y="395"/>
                </a:lnTo>
                <a:lnTo>
                  <a:pt x="837" y="395"/>
                </a:lnTo>
                <a:lnTo>
                  <a:pt x="839" y="396"/>
                </a:lnTo>
                <a:lnTo>
                  <a:pt x="839" y="396"/>
                </a:lnTo>
                <a:lnTo>
                  <a:pt x="839" y="396"/>
                </a:lnTo>
                <a:lnTo>
                  <a:pt x="842" y="398"/>
                </a:lnTo>
                <a:lnTo>
                  <a:pt x="842" y="398"/>
                </a:lnTo>
                <a:lnTo>
                  <a:pt x="842" y="400"/>
                </a:lnTo>
                <a:lnTo>
                  <a:pt x="840" y="401"/>
                </a:lnTo>
                <a:lnTo>
                  <a:pt x="840" y="401"/>
                </a:lnTo>
                <a:lnTo>
                  <a:pt x="842" y="403"/>
                </a:lnTo>
                <a:lnTo>
                  <a:pt x="842" y="403"/>
                </a:lnTo>
                <a:lnTo>
                  <a:pt x="842" y="405"/>
                </a:lnTo>
                <a:lnTo>
                  <a:pt x="842" y="405"/>
                </a:lnTo>
                <a:lnTo>
                  <a:pt x="844" y="405"/>
                </a:lnTo>
                <a:lnTo>
                  <a:pt x="844" y="406"/>
                </a:lnTo>
                <a:lnTo>
                  <a:pt x="844" y="406"/>
                </a:lnTo>
                <a:lnTo>
                  <a:pt x="844" y="406"/>
                </a:lnTo>
                <a:lnTo>
                  <a:pt x="840" y="406"/>
                </a:lnTo>
                <a:lnTo>
                  <a:pt x="840" y="406"/>
                </a:lnTo>
                <a:lnTo>
                  <a:pt x="839" y="408"/>
                </a:lnTo>
                <a:lnTo>
                  <a:pt x="839" y="408"/>
                </a:lnTo>
                <a:lnTo>
                  <a:pt x="839" y="408"/>
                </a:lnTo>
                <a:lnTo>
                  <a:pt x="839" y="410"/>
                </a:lnTo>
                <a:lnTo>
                  <a:pt x="840" y="410"/>
                </a:lnTo>
                <a:lnTo>
                  <a:pt x="840" y="412"/>
                </a:lnTo>
                <a:lnTo>
                  <a:pt x="840" y="412"/>
                </a:lnTo>
                <a:lnTo>
                  <a:pt x="840" y="412"/>
                </a:lnTo>
                <a:lnTo>
                  <a:pt x="840" y="413"/>
                </a:lnTo>
                <a:lnTo>
                  <a:pt x="840" y="415"/>
                </a:lnTo>
                <a:lnTo>
                  <a:pt x="840" y="415"/>
                </a:lnTo>
                <a:lnTo>
                  <a:pt x="840" y="417"/>
                </a:lnTo>
                <a:lnTo>
                  <a:pt x="840" y="417"/>
                </a:lnTo>
                <a:lnTo>
                  <a:pt x="840" y="418"/>
                </a:lnTo>
                <a:lnTo>
                  <a:pt x="842" y="420"/>
                </a:lnTo>
                <a:lnTo>
                  <a:pt x="842" y="420"/>
                </a:lnTo>
                <a:lnTo>
                  <a:pt x="842" y="420"/>
                </a:lnTo>
                <a:lnTo>
                  <a:pt x="842" y="420"/>
                </a:lnTo>
                <a:lnTo>
                  <a:pt x="840" y="420"/>
                </a:lnTo>
                <a:lnTo>
                  <a:pt x="840" y="422"/>
                </a:lnTo>
                <a:lnTo>
                  <a:pt x="839" y="425"/>
                </a:lnTo>
                <a:lnTo>
                  <a:pt x="837" y="430"/>
                </a:lnTo>
                <a:lnTo>
                  <a:pt x="837" y="432"/>
                </a:lnTo>
                <a:lnTo>
                  <a:pt x="835" y="433"/>
                </a:lnTo>
                <a:lnTo>
                  <a:pt x="835" y="433"/>
                </a:lnTo>
                <a:lnTo>
                  <a:pt x="834" y="435"/>
                </a:lnTo>
                <a:lnTo>
                  <a:pt x="832" y="435"/>
                </a:lnTo>
                <a:lnTo>
                  <a:pt x="832" y="437"/>
                </a:lnTo>
                <a:lnTo>
                  <a:pt x="830" y="440"/>
                </a:lnTo>
                <a:lnTo>
                  <a:pt x="830" y="440"/>
                </a:lnTo>
                <a:lnTo>
                  <a:pt x="829" y="440"/>
                </a:lnTo>
                <a:lnTo>
                  <a:pt x="829" y="440"/>
                </a:lnTo>
                <a:lnTo>
                  <a:pt x="827" y="440"/>
                </a:lnTo>
                <a:lnTo>
                  <a:pt x="827" y="440"/>
                </a:lnTo>
                <a:lnTo>
                  <a:pt x="825" y="443"/>
                </a:lnTo>
                <a:lnTo>
                  <a:pt x="825" y="443"/>
                </a:lnTo>
                <a:lnTo>
                  <a:pt x="824" y="443"/>
                </a:lnTo>
                <a:lnTo>
                  <a:pt x="822" y="443"/>
                </a:lnTo>
                <a:lnTo>
                  <a:pt x="822" y="445"/>
                </a:lnTo>
                <a:lnTo>
                  <a:pt x="822" y="445"/>
                </a:lnTo>
                <a:lnTo>
                  <a:pt x="822" y="445"/>
                </a:lnTo>
                <a:lnTo>
                  <a:pt x="820" y="447"/>
                </a:lnTo>
                <a:lnTo>
                  <a:pt x="820" y="447"/>
                </a:lnTo>
                <a:lnTo>
                  <a:pt x="819" y="447"/>
                </a:lnTo>
                <a:lnTo>
                  <a:pt x="819" y="449"/>
                </a:lnTo>
                <a:lnTo>
                  <a:pt x="817" y="452"/>
                </a:lnTo>
                <a:lnTo>
                  <a:pt x="815" y="452"/>
                </a:lnTo>
                <a:lnTo>
                  <a:pt x="815" y="452"/>
                </a:lnTo>
                <a:lnTo>
                  <a:pt x="815" y="454"/>
                </a:lnTo>
                <a:lnTo>
                  <a:pt x="815" y="454"/>
                </a:lnTo>
                <a:lnTo>
                  <a:pt x="815" y="455"/>
                </a:lnTo>
                <a:lnTo>
                  <a:pt x="815" y="455"/>
                </a:lnTo>
                <a:lnTo>
                  <a:pt x="815" y="455"/>
                </a:lnTo>
                <a:lnTo>
                  <a:pt x="814" y="455"/>
                </a:lnTo>
                <a:lnTo>
                  <a:pt x="814" y="459"/>
                </a:lnTo>
                <a:lnTo>
                  <a:pt x="812" y="459"/>
                </a:lnTo>
                <a:lnTo>
                  <a:pt x="812" y="459"/>
                </a:lnTo>
                <a:lnTo>
                  <a:pt x="812" y="459"/>
                </a:lnTo>
                <a:lnTo>
                  <a:pt x="812" y="459"/>
                </a:lnTo>
                <a:lnTo>
                  <a:pt x="810" y="457"/>
                </a:lnTo>
                <a:lnTo>
                  <a:pt x="810" y="457"/>
                </a:lnTo>
                <a:lnTo>
                  <a:pt x="809" y="457"/>
                </a:lnTo>
                <a:lnTo>
                  <a:pt x="807" y="459"/>
                </a:lnTo>
                <a:lnTo>
                  <a:pt x="805" y="459"/>
                </a:lnTo>
                <a:lnTo>
                  <a:pt x="797" y="460"/>
                </a:lnTo>
                <a:lnTo>
                  <a:pt x="795" y="460"/>
                </a:lnTo>
                <a:lnTo>
                  <a:pt x="795" y="460"/>
                </a:lnTo>
                <a:lnTo>
                  <a:pt x="793" y="462"/>
                </a:lnTo>
                <a:lnTo>
                  <a:pt x="790" y="464"/>
                </a:lnTo>
                <a:lnTo>
                  <a:pt x="790" y="465"/>
                </a:lnTo>
                <a:lnTo>
                  <a:pt x="788" y="465"/>
                </a:lnTo>
                <a:lnTo>
                  <a:pt x="787" y="469"/>
                </a:lnTo>
                <a:lnTo>
                  <a:pt x="780" y="475"/>
                </a:lnTo>
                <a:lnTo>
                  <a:pt x="780" y="475"/>
                </a:lnTo>
                <a:lnTo>
                  <a:pt x="778" y="475"/>
                </a:lnTo>
                <a:lnTo>
                  <a:pt x="778" y="475"/>
                </a:lnTo>
                <a:lnTo>
                  <a:pt x="778" y="475"/>
                </a:lnTo>
                <a:lnTo>
                  <a:pt x="777" y="475"/>
                </a:lnTo>
                <a:lnTo>
                  <a:pt x="775" y="475"/>
                </a:lnTo>
                <a:lnTo>
                  <a:pt x="773" y="477"/>
                </a:lnTo>
                <a:lnTo>
                  <a:pt x="772" y="477"/>
                </a:lnTo>
                <a:lnTo>
                  <a:pt x="770" y="477"/>
                </a:lnTo>
                <a:lnTo>
                  <a:pt x="767" y="479"/>
                </a:lnTo>
                <a:lnTo>
                  <a:pt x="767" y="479"/>
                </a:lnTo>
                <a:lnTo>
                  <a:pt x="767" y="479"/>
                </a:lnTo>
                <a:lnTo>
                  <a:pt x="763" y="477"/>
                </a:lnTo>
                <a:lnTo>
                  <a:pt x="761" y="477"/>
                </a:lnTo>
                <a:lnTo>
                  <a:pt x="761" y="477"/>
                </a:lnTo>
                <a:lnTo>
                  <a:pt x="760" y="479"/>
                </a:lnTo>
                <a:lnTo>
                  <a:pt x="758" y="479"/>
                </a:lnTo>
                <a:lnTo>
                  <a:pt x="758" y="479"/>
                </a:lnTo>
                <a:lnTo>
                  <a:pt x="758" y="480"/>
                </a:lnTo>
                <a:lnTo>
                  <a:pt x="756" y="482"/>
                </a:lnTo>
                <a:lnTo>
                  <a:pt x="756" y="482"/>
                </a:lnTo>
                <a:lnTo>
                  <a:pt x="756" y="484"/>
                </a:lnTo>
                <a:lnTo>
                  <a:pt x="756" y="484"/>
                </a:lnTo>
                <a:lnTo>
                  <a:pt x="756" y="486"/>
                </a:lnTo>
                <a:lnTo>
                  <a:pt x="756" y="486"/>
                </a:lnTo>
                <a:lnTo>
                  <a:pt x="756" y="487"/>
                </a:lnTo>
                <a:lnTo>
                  <a:pt x="756" y="487"/>
                </a:lnTo>
                <a:lnTo>
                  <a:pt x="756" y="489"/>
                </a:lnTo>
                <a:lnTo>
                  <a:pt x="756" y="489"/>
                </a:lnTo>
                <a:lnTo>
                  <a:pt x="755" y="489"/>
                </a:lnTo>
                <a:lnTo>
                  <a:pt x="755" y="491"/>
                </a:lnTo>
                <a:lnTo>
                  <a:pt x="753" y="492"/>
                </a:lnTo>
                <a:lnTo>
                  <a:pt x="751" y="492"/>
                </a:lnTo>
                <a:lnTo>
                  <a:pt x="746" y="489"/>
                </a:lnTo>
                <a:lnTo>
                  <a:pt x="746" y="489"/>
                </a:lnTo>
                <a:lnTo>
                  <a:pt x="745" y="489"/>
                </a:lnTo>
                <a:lnTo>
                  <a:pt x="743" y="491"/>
                </a:lnTo>
                <a:lnTo>
                  <a:pt x="741" y="491"/>
                </a:lnTo>
                <a:lnTo>
                  <a:pt x="741" y="491"/>
                </a:lnTo>
                <a:lnTo>
                  <a:pt x="741" y="491"/>
                </a:lnTo>
                <a:lnTo>
                  <a:pt x="741" y="491"/>
                </a:lnTo>
                <a:lnTo>
                  <a:pt x="741" y="489"/>
                </a:lnTo>
                <a:lnTo>
                  <a:pt x="740" y="489"/>
                </a:lnTo>
                <a:lnTo>
                  <a:pt x="740" y="487"/>
                </a:lnTo>
                <a:lnTo>
                  <a:pt x="740" y="487"/>
                </a:lnTo>
                <a:lnTo>
                  <a:pt x="740" y="487"/>
                </a:lnTo>
                <a:lnTo>
                  <a:pt x="738" y="486"/>
                </a:lnTo>
                <a:lnTo>
                  <a:pt x="738" y="487"/>
                </a:lnTo>
                <a:lnTo>
                  <a:pt x="738" y="487"/>
                </a:lnTo>
                <a:lnTo>
                  <a:pt x="738" y="487"/>
                </a:lnTo>
                <a:lnTo>
                  <a:pt x="738" y="487"/>
                </a:lnTo>
                <a:lnTo>
                  <a:pt x="738" y="489"/>
                </a:lnTo>
                <a:lnTo>
                  <a:pt x="736" y="489"/>
                </a:lnTo>
                <a:lnTo>
                  <a:pt x="735" y="489"/>
                </a:lnTo>
                <a:lnTo>
                  <a:pt x="733" y="489"/>
                </a:lnTo>
                <a:lnTo>
                  <a:pt x="733" y="489"/>
                </a:lnTo>
                <a:lnTo>
                  <a:pt x="733" y="491"/>
                </a:lnTo>
                <a:lnTo>
                  <a:pt x="733" y="491"/>
                </a:lnTo>
                <a:lnTo>
                  <a:pt x="733" y="492"/>
                </a:lnTo>
                <a:lnTo>
                  <a:pt x="733" y="492"/>
                </a:lnTo>
                <a:lnTo>
                  <a:pt x="731" y="494"/>
                </a:lnTo>
                <a:lnTo>
                  <a:pt x="731" y="494"/>
                </a:lnTo>
                <a:lnTo>
                  <a:pt x="731" y="494"/>
                </a:lnTo>
                <a:lnTo>
                  <a:pt x="731" y="496"/>
                </a:lnTo>
                <a:lnTo>
                  <a:pt x="731" y="496"/>
                </a:lnTo>
                <a:lnTo>
                  <a:pt x="728" y="496"/>
                </a:lnTo>
                <a:lnTo>
                  <a:pt x="728" y="497"/>
                </a:lnTo>
                <a:lnTo>
                  <a:pt x="728" y="497"/>
                </a:lnTo>
                <a:lnTo>
                  <a:pt x="728" y="497"/>
                </a:lnTo>
                <a:lnTo>
                  <a:pt x="728" y="499"/>
                </a:lnTo>
                <a:lnTo>
                  <a:pt x="728" y="499"/>
                </a:lnTo>
                <a:lnTo>
                  <a:pt x="728" y="501"/>
                </a:lnTo>
                <a:lnTo>
                  <a:pt x="728" y="501"/>
                </a:lnTo>
                <a:lnTo>
                  <a:pt x="726" y="501"/>
                </a:lnTo>
                <a:lnTo>
                  <a:pt x="726" y="502"/>
                </a:lnTo>
                <a:lnTo>
                  <a:pt x="726" y="502"/>
                </a:lnTo>
                <a:lnTo>
                  <a:pt x="726" y="502"/>
                </a:lnTo>
                <a:lnTo>
                  <a:pt x="726" y="504"/>
                </a:lnTo>
                <a:lnTo>
                  <a:pt x="726" y="504"/>
                </a:lnTo>
                <a:lnTo>
                  <a:pt x="726" y="504"/>
                </a:lnTo>
                <a:lnTo>
                  <a:pt x="723" y="507"/>
                </a:lnTo>
                <a:lnTo>
                  <a:pt x="721" y="509"/>
                </a:lnTo>
                <a:lnTo>
                  <a:pt x="719" y="514"/>
                </a:lnTo>
                <a:lnTo>
                  <a:pt x="719" y="516"/>
                </a:lnTo>
                <a:lnTo>
                  <a:pt x="718" y="519"/>
                </a:lnTo>
                <a:lnTo>
                  <a:pt x="716" y="521"/>
                </a:lnTo>
                <a:lnTo>
                  <a:pt x="716" y="521"/>
                </a:lnTo>
                <a:lnTo>
                  <a:pt x="714" y="521"/>
                </a:lnTo>
                <a:lnTo>
                  <a:pt x="714" y="523"/>
                </a:lnTo>
                <a:lnTo>
                  <a:pt x="713" y="524"/>
                </a:lnTo>
                <a:lnTo>
                  <a:pt x="713" y="524"/>
                </a:lnTo>
                <a:lnTo>
                  <a:pt x="713" y="524"/>
                </a:lnTo>
                <a:lnTo>
                  <a:pt x="711" y="526"/>
                </a:lnTo>
                <a:lnTo>
                  <a:pt x="709" y="528"/>
                </a:lnTo>
                <a:lnTo>
                  <a:pt x="708" y="529"/>
                </a:lnTo>
                <a:lnTo>
                  <a:pt x="706" y="529"/>
                </a:lnTo>
                <a:lnTo>
                  <a:pt x="706" y="529"/>
                </a:lnTo>
                <a:lnTo>
                  <a:pt x="704" y="531"/>
                </a:lnTo>
                <a:lnTo>
                  <a:pt x="703" y="531"/>
                </a:lnTo>
                <a:lnTo>
                  <a:pt x="703" y="531"/>
                </a:lnTo>
                <a:lnTo>
                  <a:pt x="703" y="531"/>
                </a:lnTo>
                <a:lnTo>
                  <a:pt x="699" y="533"/>
                </a:lnTo>
                <a:lnTo>
                  <a:pt x="693" y="538"/>
                </a:lnTo>
                <a:lnTo>
                  <a:pt x="693" y="538"/>
                </a:lnTo>
                <a:lnTo>
                  <a:pt x="693" y="538"/>
                </a:lnTo>
                <a:lnTo>
                  <a:pt x="693" y="538"/>
                </a:lnTo>
                <a:lnTo>
                  <a:pt x="691" y="538"/>
                </a:lnTo>
                <a:lnTo>
                  <a:pt x="689" y="538"/>
                </a:lnTo>
                <a:lnTo>
                  <a:pt x="686" y="541"/>
                </a:lnTo>
                <a:lnTo>
                  <a:pt x="684" y="543"/>
                </a:lnTo>
                <a:lnTo>
                  <a:pt x="684" y="543"/>
                </a:lnTo>
                <a:lnTo>
                  <a:pt x="684" y="544"/>
                </a:lnTo>
                <a:lnTo>
                  <a:pt x="684" y="544"/>
                </a:lnTo>
                <a:lnTo>
                  <a:pt x="684" y="544"/>
                </a:lnTo>
                <a:lnTo>
                  <a:pt x="684" y="548"/>
                </a:lnTo>
                <a:lnTo>
                  <a:pt x="684" y="548"/>
                </a:lnTo>
                <a:lnTo>
                  <a:pt x="684" y="548"/>
                </a:lnTo>
                <a:lnTo>
                  <a:pt x="682" y="548"/>
                </a:lnTo>
                <a:lnTo>
                  <a:pt x="681" y="548"/>
                </a:lnTo>
                <a:lnTo>
                  <a:pt x="681" y="548"/>
                </a:lnTo>
                <a:lnTo>
                  <a:pt x="681" y="549"/>
                </a:lnTo>
                <a:lnTo>
                  <a:pt x="677" y="553"/>
                </a:lnTo>
                <a:lnTo>
                  <a:pt x="676" y="554"/>
                </a:lnTo>
                <a:lnTo>
                  <a:pt x="676" y="554"/>
                </a:lnTo>
                <a:lnTo>
                  <a:pt x="676" y="554"/>
                </a:lnTo>
                <a:lnTo>
                  <a:pt x="677" y="556"/>
                </a:lnTo>
                <a:lnTo>
                  <a:pt x="677" y="556"/>
                </a:lnTo>
                <a:lnTo>
                  <a:pt x="677" y="556"/>
                </a:lnTo>
                <a:lnTo>
                  <a:pt x="677" y="558"/>
                </a:lnTo>
                <a:lnTo>
                  <a:pt x="677" y="558"/>
                </a:lnTo>
                <a:lnTo>
                  <a:pt x="677" y="560"/>
                </a:lnTo>
                <a:lnTo>
                  <a:pt x="677" y="560"/>
                </a:lnTo>
                <a:lnTo>
                  <a:pt x="677" y="560"/>
                </a:lnTo>
                <a:lnTo>
                  <a:pt x="677" y="561"/>
                </a:lnTo>
                <a:lnTo>
                  <a:pt x="677" y="561"/>
                </a:lnTo>
                <a:lnTo>
                  <a:pt x="676" y="561"/>
                </a:lnTo>
                <a:lnTo>
                  <a:pt x="674" y="563"/>
                </a:lnTo>
                <a:lnTo>
                  <a:pt x="674" y="563"/>
                </a:lnTo>
                <a:lnTo>
                  <a:pt x="674" y="563"/>
                </a:lnTo>
                <a:lnTo>
                  <a:pt x="674" y="565"/>
                </a:lnTo>
                <a:lnTo>
                  <a:pt x="672" y="565"/>
                </a:lnTo>
                <a:lnTo>
                  <a:pt x="672" y="566"/>
                </a:lnTo>
                <a:lnTo>
                  <a:pt x="671" y="568"/>
                </a:lnTo>
                <a:lnTo>
                  <a:pt x="669" y="570"/>
                </a:lnTo>
                <a:lnTo>
                  <a:pt x="669" y="570"/>
                </a:lnTo>
                <a:lnTo>
                  <a:pt x="667" y="570"/>
                </a:lnTo>
                <a:lnTo>
                  <a:pt x="666" y="570"/>
                </a:lnTo>
                <a:lnTo>
                  <a:pt x="662" y="571"/>
                </a:lnTo>
                <a:lnTo>
                  <a:pt x="662" y="571"/>
                </a:lnTo>
                <a:lnTo>
                  <a:pt x="661" y="571"/>
                </a:lnTo>
                <a:lnTo>
                  <a:pt x="659" y="571"/>
                </a:lnTo>
                <a:lnTo>
                  <a:pt x="659" y="571"/>
                </a:lnTo>
                <a:lnTo>
                  <a:pt x="656" y="570"/>
                </a:lnTo>
                <a:lnTo>
                  <a:pt x="654" y="570"/>
                </a:lnTo>
                <a:lnTo>
                  <a:pt x="654" y="570"/>
                </a:lnTo>
                <a:lnTo>
                  <a:pt x="654" y="570"/>
                </a:lnTo>
                <a:lnTo>
                  <a:pt x="652" y="566"/>
                </a:lnTo>
                <a:lnTo>
                  <a:pt x="652" y="566"/>
                </a:lnTo>
                <a:lnTo>
                  <a:pt x="652" y="566"/>
                </a:lnTo>
                <a:lnTo>
                  <a:pt x="652" y="566"/>
                </a:lnTo>
                <a:lnTo>
                  <a:pt x="651" y="566"/>
                </a:lnTo>
                <a:lnTo>
                  <a:pt x="651" y="566"/>
                </a:lnTo>
                <a:lnTo>
                  <a:pt x="649" y="566"/>
                </a:lnTo>
                <a:lnTo>
                  <a:pt x="647" y="565"/>
                </a:lnTo>
                <a:lnTo>
                  <a:pt x="645" y="566"/>
                </a:lnTo>
                <a:lnTo>
                  <a:pt x="642" y="566"/>
                </a:lnTo>
                <a:lnTo>
                  <a:pt x="635" y="566"/>
                </a:lnTo>
                <a:lnTo>
                  <a:pt x="634" y="566"/>
                </a:lnTo>
                <a:lnTo>
                  <a:pt x="634" y="566"/>
                </a:lnTo>
                <a:lnTo>
                  <a:pt x="634" y="566"/>
                </a:lnTo>
                <a:lnTo>
                  <a:pt x="632" y="566"/>
                </a:lnTo>
                <a:lnTo>
                  <a:pt x="632" y="566"/>
                </a:lnTo>
                <a:lnTo>
                  <a:pt x="630" y="566"/>
                </a:lnTo>
                <a:lnTo>
                  <a:pt x="630" y="566"/>
                </a:lnTo>
                <a:lnTo>
                  <a:pt x="629" y="568"/>
                </a:lnTo>
                <a:lnTo>
                  <a:pt x="627" y="570"/>
                </a:lnTo>
                <a:lnTo>
                  <a:pt x="627" y="570"/>
                </a:lnTo>
                <a:lnTo>
                  <a:pt x="625" y="571"/>
                </a:lnTo>
                <a:lnTo>
                  <a:pt x="622" y="575"/>
                </a:lnTo>
                <a:lnTo>
                  <a:pt x="622" y="575"/>
                </a:lnTo>
                <a:lnTo>
                  <a:pt x="622" y="575"/>
                </a:lnTo>
                <a:lnTo>
                  <a:pt x="620" y="576"/>
                </a:lnTo>
                <a:lnTo>
                  <a:pt x="617" y="580"/>
                </a:lnTo>
                <a:lnTo>
                  <a:pt x="615" y="581"/>
                </a:lnTo>
                <a:lnTo>
                  <a:pt x="612" y="583"/>
                </a:lnTo>
                <a:lnTo>
                  <a:pt x="607" y="585"/>
                </a:lnTo>
                <a:lnTo>
                  <a:pt x="603" y="588"/>
                </a:lnTo>
                <a:lnTo>
                  <a:pt x="602" y="590"/>
                </a:lnTo>
                <a:lnTo>
                  <a:pt x="600" y="590"/>
                </a:lnTo>
                <a:lnTo>
                  <a:pt x="600" y="590"/>
                </a:lnTo>
                <a:lnTo>
                  <a:pt x="600" y="591"/>
                </a:lnTo>
                <a:lnTo>
                  <a:pt x="600" y="591"/>
                </a:lnTo>
                <a:lnTo>
                  <a:pt x="600" y="591"/>
                </a:lnTo>
                <a:lnTo>
                  <a:pt x="600" y="593"/>
                </a:lnTo>
                <a:lnTo>
                  <a:pt x="600" y="593"/>
                </a:lnTo>
                <a:lnTo>
                  <a:pt x="600" y="595"/>
                </a:lnTo>
                <a:lnTo>
                  <a:pt x="598" y="595"/>
                </a:lnTo>
                <a:lnTo>
                  <a:pt x="598" y="595"/>
                </a:lnTo>
                <a:lnTo>
                  <a:pt x="598" y="593"/>
                </a:lnTo>
                <a:lnTo>
                  <a:pt x="598" y="593"/>
                </a:lnTo>
                <a:lnTo>
                  <a:pt x="598" y="593"/>
                </a:lnTo>
                <a:lnTo>
                  <a:pt x="598" y="591"/>
                </a:lnTo>
                <a:lnTo>
                  <a:pt x="597" y="591"/>
                </a:lnTo>
                <a:lnTo>
                  <a:pt x="597" y="591"/>
                </a:lnTo>
                <a:lnTo>
                  <a:pt x="597" y="591"/>
                </a:lnTo>
                <a:lnTo>
                  <a:pt x="597" y="591"/>
                </a:lnTo>
                <a:lnTo>
                  <a:pt x="597" y="591"/>
                </a:lnTo>
                <a:lnTo>
                  <a:pt x="595" y="593"/>
                </a:lnTo>
                <a:lnTo>
                  <a:pt x="593" y="593"/>
                </a:lnTo>
                <a:lnTo>
                  <a:pt x="593" y="595"/>
                </a:lnTo>
                <a:lnTo>
                  <a:pt x="592" y="595"/>
                </a:lnTo>
                <a:lnTo>
                  <a:pt x="590" y="591"/>
                </a:lnTo>
                <a:lnTo>
                  <a:pt x="588" y="590"/>
                </a:lnTo>
                <a:lnTo>
                  <a:pt x="587" y="588"/>
                </a:lnTo>
                <a:lnTo>
                  <a:pt x="585" y="588"/>
                </a:lnTo>
                <a:lnTo>
                  <a:pt x="585" y="586"/>
                </a:lnTo>
                <a:lnTo>
                  <a:pt x="585" y="586"/>
                </a:lnTo>
                <a:lnTo>
                  <a:pt x="585" y="586"/>
                </a:lnTo>
                <a:lnTo>
                  <a:pt x="585" y="586"/>
                </a:lnTo>
                <a:lnTo>
                  <a:pt x="583" y="585"/>
                </a:lnTo>
                <a:lnTo>
                  <a:pt x="583" y="585"/>
                </a:lnTo>
                <a:lnTo>
                  <a:pt x="583" y="585"/>
                </a:lnTo>
                <a:lnTo>
                  <a:pt x="583" y="585"/>
                </a:lnTo>
                <a:lnTo>
                  <a:pt x="582" y="583"/>
                </a:lnTo>
                <a:lnTo>
                  <a:pt x="582" y="583"/>
                </a:lnTo>
                <a:lnTo>
                  <a:pt x="580" y="583"/>
                </a:lnTo>
                <a:lnTo>
                  <a:pt x="580" y="583"/>
                </a:lnTo>
                <a:lnTo>
                  <a:pt x="580" y="583"/>
                </a:lnTo>
                <a:lnTo>
                  <a:pt x="580" y="585"/>
                </a:lnTo>
                <a:lnTo>
                  <a:pt x="578" y="586"/>
                </a:lnTo>
                <a:lnTo>
                  <a:pt x="578" y="586"/>
                </a:lnTo>
                <a:lnTo>
                  <a:pt x="578" y="588"/>
                </a:lnTo>
                <a:lnTo>
                  <a:pt x="578" y="588"/>
                </a:lnTo>
                <a:lnTo>
                  <a:pt x="575" y="590"/>
                </a:lnTo>
                <a:lnTo>
                  <a:pt x="575" y="590"/>
                </a:lnTo>
                <a:lnTo>
                  <a:pt x="570" y="590"/>
                </a:lnTo>
                <a:lnTo>
                  <a:pt x="568" y="590"/>
                </a:lnTo>
                <a:lnTo>
                  <a:pt x="566" y="590"/>
                </a:lnTo>
                <a:lnTo>
                  <a:pt x="566" y="590"/>
                </a:lnTo>
                <a:lnTo>
                  <a:pt x="566" y="590"/>
                </a:lnTo>
                <a:lnTo>
                  <a:pt x="565" y="591"/>
                </a:lnTo>
                <a:lnTo>
                  <a:pt x="563" y="591"/>
                </a:lnTo>
                <a:lnTo>
                  <a:pt x="563" y="591"/>
                </a:lnTo>
                <a:lnTo>
                  <a:pt x="563" y="590"/>
                </a:lnTo>
                <a:lnTo>
                  <a:pt x="563" y="590"/>
                </a:lnTo>
                <a:lnTo>
                  <a:pt x="563" y="590"/>
                </a:lnTo>
                <a:lnTo>
                  <a:pt x="561" y="590"/>
                </a:lnTo>
                <a:lnTo>
                  <a:pt x="560" y="588"/>
                </a:lnTo>
                <a:lnTo>
                  <a:pt x="558" y="588"/>
                </a:lnTo>
                <a:lnTo>
                  <a:pt x="558" y="588"/>
                </a:lnTo>
                <a:lnTo>
                  <a:pt x="558" y="588"/>
                </a:lnTo>
                <a:lnTo>
                  <a:pt x="558" y="586"/>
                </a:lnTo>
                <a:lnTo>
                  <a:pt x="558" y="586"/>
                </a:lnTo>
                <a:lnTo>
                  <a:pt x="556" y="586"/>
                </a:lnTo>
                <a:lnTo>
                  <a:pt x="556" y="586"/>
                </a:lnTo>
                <a:lnTo>
                  <a:pt x="555" y="586"/>
                </a:lnTo>
                <a:lnTo>
                  <a:pt x="555" y="586"/>
                </a:lnTo>
                <a:lnTo>
                  <a:pt x="555" y="586"/>
                </a:lnTo>
                <a:lnTo>
                  <a:pt x="555" y="588"/>
                </a:lnTo>
                <a:lnTo>
                  <a:pt x="555" y="588"/>
                </a:lnTo>
                <a:lnTo>
                  <a:pt x="555" y="588"/>
                </a:lnTo>
                <a:lnTo>
                  <a:pt x="553" y="590"/>
                </a:lnTo>
                <a:lnTo>
                  <a:pt x="553" y="590"/>
                </a:lnTo>
                <a:lnTo>
                  <a:pt x="551" y="591"/>
                </a:lnTo>
                <a:lnTo>
                  <a:pt x="551" y="591"/>
                </a:lnTo>
                <a:lnTo>
                  <a:pt x="551" y="591"/>
                </a:lnTo>
                <a:lnTo>
                  <a:pt x="551" y="593"/>
                </a:lnTo>
                <a:lnTo>
                  <a:pt x="553" y="593"/>
                </a:lnTo>
                <a:lnTo>
                  <a:pt x="553" y="593"/>
                </a:lnTo>
                <a:lnTo>
                  <a:pt x="553" y="595"/>
                </a:lnTo>
                <a:lnTo>
                  <a:pt x="553" y="595"/>
                </a:lnTo>
                <a:lnTo>
                  <a:pt x="551" y="595"/>
                </a:lnTo>
                <a:lnTo>
                  <a:pt x="551" y="596"/>
                </a:lnTo>
                <a:lnTo>
                  <a:pt x="551" y="596"/>
                </a:lnTo>
                <a:lnTo>
                  <a:pt x="551" y="600"/>
                </a:lnTo>
                <a:lnTo>
                  <a:pt x="550" y="600"/>
                </a:lnTo>
                <a:lnTo>
                  <a:pt x="550" y="603"/>
                </a:lnTo>
                <a:lnTo>
                  <a:pt x="550" y="603"/>
                </a:lnTo>
                <a:lnTo>
                  <a:pt x="548" y="605"/>
                </a:lnTo>
                <a:lnTo>
                  <a:pt x="548" y="605"/>
                </a:lnTo>
                <a:lnTo>
                  <a:pt x="546" y="607"/>
                </a:lnTo>
                <a:lnTo>
                  <a:pt x="545" y="608"/>
                </a:lnTo>
                <a:lnTo>
                  <a:pt x="545" y="608"/>
                </a:lnTo>
                <a:lnTo>
                  <a:pt x="545" y="610"/>
                </a:lnTo>
                <a:lnTo>
                  <a:pt x="545" y="610"/>
                </a:lnTo>
                <a:lnTo>
                  <a:pt x="545" y="610"/>
                </a:lnTo>
                <a:lnTo>
                  <a:pt x="545" y="610"/>
                </a:lnTo>
                <a:lnTo>
                  <a:pt x="545" y="612"/>
                </a:lnTo>
                <a:lnTo>
                  <a:pt x="546" y="612"/>
                </a:lnTo>
                <a:lnTo>
                  <a:pt x="546" y="612"/>
                </a:lnTo>
                <a:lnTo>
                  <a:pt x="548" y="613"/>
                </a:lnTo>
                <a:lnTo>
                  <a:pt x="548" y="613"/>
                </a:lnTo>
                <a:lnTo>
                  <a:pt x="550" y="613"/>
                </a:lnTo>
                <a:lnTo>
                  <a:pt x="550" y="613"/>
                </a:lnTo>
                <a:lnTo>
                  <a:pt x="550" y="613"/>
                </a:lnTo>
                <a:lnTo>
                  <a:pt x="550" y="613"/>
                </a:lnTo>
                <a:lnTo>
                  <a:pt x="551" y="615"/>
                </a:lnTo>
                <a:lnTo>
                  <a:pt x="551" y="615"/>
                </a:lnTo>
                <a:lnTo>
                  <a:pt x="556" y="617"/>
                </a:lnTo>
                <a:lnTo>
                  <a:pt x="556" y="618"/>
                </a:lnTo>
                <a:lnTo>
                  <a:pt x="556" y="618"/>
                </a:lnTo>
                <a:lnTo>
                  <a:pt x="558" y="618"/>
                </a:lnTo>
                <a:lnTo>
                  <a:pt x="558" y="620"/>
                </a:lnTo>
                <a:lnTo>
                  <a:pt x="558" y="622"/>
                </a:lnTo>
                <a:lnTo>
                  <a:pt x="558" y="622"/>
                </a:lnTo>
                <a:lnTo>
                  <a:pt x="558" y="622"/>
                </a:lnTo>
                <a:lnTo>
                  <a:pt x="556" y="625"/>
                </a:lnTo>
                <a:lnTo>
                  <a:pt x="556" y="627"/>
                </a:lnTo>
                <a:lnTo>
                  <a:pt x="555" y="627"/>
                </a:lnTo>
                <a:lnTo>
                  <a:pt x="555" y="627"/>
                </a:lnTo>
                <a:lnTo>
                  <a:pt x="555" y="627"/>
                </a:lnTo>
                <a:lnTo>
                  <a:pt x="555" y="627"/>
                </a:lnTo>
                <a:lnTo>
                  <a:pt x="546" y="628"/>
                </a:lnTo>
                <a:lnTo>
                  <a:pt x="546" y="630"/>
                </a:lnTo>
                <a:lnTo>
                  <a:pt x="545" y="633"/>
                </a:lnTo>
                <a:lnTo>
                  <a:pt x="545" y="635"/>
                </a:lnTo>
                <a:lnTo>
                  <a:pt x="545" y="637"/>
                </a:lnTo>
                <a:lnTo>
                  <a:pt x="545" y="642"/>
                </a:lnTo>
                <a:lnTo>
                  <a:pt x="545" y="644"/>
                </a:lnTo>
                <a:lnTo>
                  <a:pt x="545" y="644"/>
                </a:lnTo>
                <a:lnTo>
                  <a:pt x="545" y="649"/>
                </a:lnTo>
                <a:lnTo>
                  <a:pt x="543" y="649"/>
                </a:lnTo>
                <a:lnTo>
                  <a:pt x="543" y="649"/>
                </a:lnTo>
                <a:lnTo>
                  <a:pt x="543" y="649"/>
                </a:lnTo>
                <a:lnTo>
                  <a:pt x="541" y="649"/>
                </a:lnTo>
                <a:lnTo>
                  <a:pt x="541" y="650"/>
                </a:lnTo>
                <a:lnTo>
                  <a:pt x="538" y="652"/>
                </a:lnTo>
                <a:lnTo>
                  <a:pt x="536" y="655"/>
                </a:lnTo>
                <a:lnTo>
                  <a:pt x="535" y="655"/>
                </a:lnTo>
                <a:lnTo>
                  <a:pt x="535" y="657"/>
                </a:lnTo>
                <a:lnTo>
                  <a:pt x="535" y="657"/>
                </a:lnTo>
                <a:lnTo>
                  <a:pt x="535" y="657"/>
                </a:lnTo>
                <a:lnTo>
                  <a:pt x="535" y="657"/>
                </a:lnTo>
                <a:lnTo>
                  <a:pt x="536" y="659"/>
                </a:lnTo>
                <a:lnTo>
                  <a:pt x="538" y="660"/>
                </a:lnTo>
                <a:lnTo>
                  <a:pt x="538" y="662"/>
                </a:lnTo>
                <a:lnTo>
                  <a:pt x="540" y="664"/>
                </a:lnTo>
                <a:lnTo>
                  <a:pt x="543" y="664"/>
                </a:lnTo>
                <a:lnTo>
                  <a:pt x="543" y="664"/>
                </a:lnTo>
                <a:lnTo>
                  <a:pt x="545" y="664"/>
                </a:lnTo>
                <a:lnTo>
                  <a:pt x="546" y="664"/>
                </a:lnTo>
                <a:lnTo>
                  <a:pt x="546" y="664"/>
                </a:lnTo>
                <a:lnTo>
                  <a:pt x="551" y="667"/>
                </a:lnTo>
                <a:lnTo>
                  <a:pt x="553" y="667"/>
                </a:lnTo>
                <a:lnTo>
                  <a:pt x="553" y="667"/>
                </a:lnTo>
                <a:lnTo>
                  <a:pt x="555" y="667"/>
                </a:lnTo>
                <a:lnTo>
                  <a:pt x="555" y="667"/>
                </a:lnTo>
                <a:lnTo>
                  <a:pt x="556" y="667"/>
                </a:lnTo>
                <a:lnTo>
                  <a:pt x="556" y="667"/>
                </a:lnTo>
                <a:lnTo>
                  <a:pt x="556" y="667"/>
                </a:lnTo>
                <a:lnTo>
                  <a:pt x="558" y="667"/>
                </a:lnTo>
                <a:lnTo>
                  <a:pt x="558" y="667"/>
                </a:lnTo>
                <a:lnTo>
                  <a:pt x="558" y="669"/>
                </a:lnTo>
                <a:lnTo>
                  <a:pt x="560" y="669"/>
                </a:lnTo>
                <a:lnTo>
                  <a:pt x="561" y="670"/>
                </a:lnTo>
                <a:lnTo>
                  <a:pt x="563" y="672"/>
                </a:lnTo>
                <a:lnTo>
                  <a:pt x="563" y="672"/>
                </a:lnTo>
                <a:lnTo>
                  <a:pt x="563" y="672"/>
                </a:lnTo>
                <a:lnTo>
                  <a:pt x="565" y="674"/>
                </a:lnTo>
                <a:lnTo>
                  <a:pt x="565" y="674"/>
                </a:lnTo>
                <a:lnTo>
                  <a:pt x="565" y="672"/>
                </a:lnTo>
                <a:lnTo>
                  <a:pt x="566" y="672"/>
                </a:lnTo>
                <a:lnTo>
                  <a:pt x="566" y="672"/>
                </a:lnTo>
                <a:lnTo>
                  <a:pt x="568" y="672"/>
                </a:lnTo>
                <a:lnTo>
                  <a:pt x="568" y="672"/>
                </a:lnTo>
                <a:lnTo>
                  <a:pt x="570" y="672"/>
                </a:lnTo>
                <a:lnTo>
                  <a:pt x="570" y="672"/>
                </a:lnTo>
                <a:lnTo>
                  <a:pt x="572" y="672"/>
                </a:lnTo>
                <a:lnTo>
                  <a:pt x="572" y="676"/>
                </a:lnTo>
                <a:lnTo>
                  <a:pt x="572" y="677"/>
                </a:lnTo>
                <a:lnTo>
                  <a:pt x="572" y="677"/>
                </a:lnTo>
                <a:lnTo>
                  <a:pt x="570" y="679"/>
                </a:lnTo>
                <a:lnTo>
                  <a:pt x="568" y="679"/>
                </a:lnTo>
                <a:lnTo>
                  <a:pt x="568" y="679"/>
                </a:lnTo>
                <a:lnTo>
                  <a:pt x="568" y="679"/>
                </a:lnTo>
                <a:lnTo>
                  <a:pt x="568" y="679"/>
                </a:lnTo>
                <a:lnTo>
                  <a:pt x="566" y="679"/>
                </a:lnTo>
                <a:lnTo>
                  <a:pt x="566" y="679"/>
                </a:lnTo>
                <a:lnTo>
                  <a:pt x="565" y="679"/>
                </a:lnTo>
                <a:lnTo>
                  <a:pt x="561" y="681"/>
                </a:lnTo>
                <a:lnTo>
                  <a:pt x="561" y="681"/>
                </a:lnTo>
                <a:lnTo>
                  <a:pt x="561" y="681"/>
                </a:lnTo>
                <a:lnTo>
                  <a:pt x="560" y="681"/>
                </a:lnTo>
                <a:lnTo>
                  <a:pt x="560" y="681"/>
                </a:lnTo>
                <a:lnTo>
                  <a:pt x="558" y="681"/>
                </a:lnTo>
                <a:lnTo>
                  <a:pt x="558" y="681"/>
                </a:lnTo>
                <a:lnTo>
                  <a:pt x="558" y="681"/>
                </a:lnTo>
                <a:lnTo>
                  <a:pt x="558" y="681"/>
                </a:lnTo>
                <a:lnTo>
                  <a:pt x="558" y="682"/>
                </a:lnTo>
                <a:lnTo>
                  <a:pt x="558" y="682"/>
                </a:lnTo>
                <a:lnTo>
                  <a:pt x="555" y="686"/>
                </a:lnTo>
                <a:lnTo>
                  <a:pt x="553" y="686"/>
                </a:lnTo>
                <a:lnTo>
                  <a:pt x="553" y="686"/>
                </a:lnTo>
                <a:lnTo>
                  <a:pt x="550" y="686"/>
                </a:lnTo>
                <a:lnTo>
                  <a:pt x="548" y="686"/>
                </a:lnTo>
                <a:lnTo>
                  <a:pt x="548" y="686"/>
                </a:lnTo>
                <a:lnTo>
                  <a:pt x="546" y="686"/>
                </a:lnTo>
                <a:lnTo>
                  <a:pt x="546" y="687"/>
                </a:lnTo>
                <a:lnTo>
                  <a:pt x="546" y="687"/>
                </a:lnTo>
                <a:lnTo>
                  <a:pt x="546" y="687"/>
                </a:lnTo>
                <a:lnTo>
                  <a:pt x="546" y="687"/>
                </a:lnTo>
                <a:lnTo>
                  <a:pt x="546" y="689"/>
                </a:lnTo>
                <a:lnTo>
                  <a:pt x="546" y="689"/>
                </a:lnTo>
                <a:lnTo>
                  <a:pt x="546" y="689"/>
                </a:lnTo>
                <a:lnTo>
                  <a:pt x="546" y="689"/>
                </a:lnTo>
                <a:lnTo>
                  <a:pt x="545" y="691"/>
                </a:lnTo>
                <a:lnTo>
                  <a:pt x="545" y="692"/>
                </a:lnTo>
                <a:lnTo>
                  <a:pt x="545" y="692"/>
                </a:lnTo>
                <a:lnTo>
                  <a:pt x="545" y="692"/>
                </a:lnTo>
                <a:lnTo>
                  <a:pt x="545" y="694"/>
                </a:lnTo>
                <a:lnTo>
                  <a:pt x="545" y="694"/>
                </a:lnTo>
                <a:lnTo>
                  <a:pt x="543" y="694"/>
                </a:lnTo>
                <a:lnTo>
                  <a:pt x="543" y="694"/>
                </a:lnTo>
                <a:lnTo>
                  <a:pt x="543" y="694"/>
                </a:lnTo>
                <a:lnTo>
                  <a:pt x="541" y="694"/>
                </a:lnTo>
                <a:lnTo>
                  <a:pt x="541" y="694"/>
                </a:lnTo>
                <a:lnTo>
                  <a:pt x="541" y="694"/>
                </a:lnTo>
                <a:lnTo>
                  <a:pt x="540" y="692"/>
                </a:lnTo>
                <a:lnTo>
                  <a:pt x="540" y="692"/>
                </a:lnTo>
                <a:lnTo>
                  <a:pt x="540" y="692"/>
                </a:lnTo>
                <a:lnTo>
                  <a:pt x="538" y="694"/>
                </a:lnTo>
                <a:lnTo>
                  <a:pt x="536" y="694"/>
                </a:lnTo>
                <a:lnTo>
                  <a:pt x="536" y="694"/>
                </a:lnTo>
                <a:lnTo>
                  <a:pt x="536" y="694"/>
                </a:lnTo>
                <a:lnTo>
                  <a:pt x="536" y="696"/>
                </a:lnTo>
                <a:lnTo>
                  <a:pt x="536" y="696"/>
                </a:lnTo>
                <a:lnTo>
                  <a:pt x="536" y="696"/>
                </a:lnTo>
                <a:lnTo>
                  <a:pt x="536" y="697"/>
                </a:lnTo>
                <a:lnTo>
                  <a:pt x="535" y="699"/>
                </a:lnTo>
                <a:lnTo>
                  <a:pt x="533" y="702"/>
                </a:lnTo>
                <a:lnTo>
                  <a:pt x="535" y="704"/>
                </a:lnTo>
                <a:lnTo>
                  <a:pt x="535" y="704"/>
                </a:lnTo>
                <a:lnTo>
                  <a:pt x="533" y="706"/>
                </a:lnTo>
                <a:lnTo>
                  <a:pt x="533" y="707"/>
                </a:lnTo>
                <a:lnTo>
                  <a:pt x="533" y="707"/>
                </a:lnTo>
                <a:lnTo>
                  <a:pt x="531" y="707"/>
                </a:lnTo>
                <a:lnTo>
                  <a:pt x="531" y="707"/>
                </a:lnTo>
                <a:lnTo>
                  <a:pt x="531" y="706"/>
                </a:lnTo>
                <a:lnTo>
                  <a:pt x="530" y="706"/>
                </a:lnTo>
                <a:lnTo>
                  <a:pt x="530" y="706"/>
                </a:lnTo>
                <a:lnTo>
                  <a:pt x="530" y="706"/>
                </a:lnTo>
                <a:lnTo>
                  <a:pt x="530" y="706"/>
                </a:lnTo>
                <a:lnTo>
                  <a:pt x="528" y="707"/>
                </a:lnTo>
                <a:lnTo>
                  <a:pt x="528" y="707"/>
                </a:lnTo>
                <a:lnTo>
                  <a:pt x="528" y="707"/>
                </a:lnTo>
                <a:lnTo>
                  <a:pt x="528" y="709"/>
                </a:lnTo>
                <a:lnTo>
                  <a:pt x="528" y="709"/>
                </a:lnTo>
                <a:lnTo>
                  <a:pt x="528" y="709"/>
                </a:lnTo>
                <a:lnTo>
                  <a:pt x="528" y="711"/>
                </a:lnTo>
                <a:lnTo>
                  <a:pt x="528" y="711"/>
                </a:lnTo>
                <a:lnTo>
                  <a:pt x="526" y="711"/>
                </a:lnTo>
                <a:lnTo>
                  <a:pt x="526" y="713"/>
                </a:lnTo>
                <a:lnTo>
                  <a:pt x="526" y="713"/>
                </a:lnTo>
                <a:lnTo>
                  <a:pt x="526" y="716"/>
                </a:lnTo>
                <a:lnTo>
                  <a:pt x="526" y="716"/>
                </a:lnTo>
                <a:lnTo>
                  <a:pt x="526" y="716"/>
                </a:lnTo>
                <a:lnTo>
                  <a:pt x="526" y="716"/>
                </a:lnTo>
                <a:lnTo>
                  <a:pt x="528" y="716"/>
                </a:lnTo>
                <a:lnTo>
                  <a:pt x="528" y="718"/>
                </a:lnTo>
                <a:lnTo>
                  <a:pt x="528" y="718"/>
                </a:lnTo>
                <a:lnTo>
                  <a:pt x="528" y="718"/>
                </a:lnTo>
                <a:lnTo>
                  <a:pt x="528" y="719"/>
                </a:lnTo>
                <a:lnTo>
                  <a:pt x="528" y="721"/>
                </a:lnTo>
                <a:lnTo>
                  <a:pt x="528" y="721"/>
                </a:lnTo>
                <a:lnTo>
                  <a:pt x="528" y="721"/>
                </a:lnTo>
                <a:lnTo>
                  <a:pt x="528" y="723"/>
                </a:lnTo>
                <a:lnTo>
                  <a:pt x="528" y="723"/>
                </a:lnTo>
                <a:lnTo>
                  <a:pt x="528" y="723"/>
                </a:lnTo>
                <a:lnTo>
                  <a:pt x="526" y="728"/>
                </a:lnTo>
                <a:lnTo>
                  <a:pt x="526" y="728"/>
                </a:lnTo>
                <a:lnTo>
                  <a:pt x="526" y="728"/>
                </a:lnTo>
                <a:lnTo>
                  <a:pt x="526" y="728"/>
                </a:lnTo>
                <a:lnTo>
                  <a:pt x="504" y="731"/>
                </a:lnTo>
                <a:lnTo>
                  <a:pt x="501" y="728"/>
                </a:lnTo>
                <a:lnTo>
                  <a:pt x="499" y="728"/>
                </a:lnTo>
                <a:lnTo>
                  <a:pt x="499" y="729"/>
                </a:lnTo>
                <a:lnTo>
                  <a:pt x="498" y="729"/>
                </a:lnTo>
                <a:lnTo>
                  <a:pt x="494" y="729"/>
                </a:lnTo>
                <a:lnTo>
                  <a:pt x="493" y="728"/>
                </a:lnTo>
                <a:lnTo>
                  <a:pt x="491" y="726"/>
                </a:lnTo>
                <a:lnTo>
                  <a:pt x="489" y="726"/>
                </a:lnTo>
                <a:lnTo>
                  <a:pt x="487" y="724"/>
                </a:lnTo>
                <a:lnTo>
                  <a:pt x="486" y="724"/>
                </a:lnTo>
                <a:lnTo>
                  <a:pt x="486" y="723"/>
                </a:lnTo>
                <a:lnTo>
                  <a:pt x="486" y="721"/>
                </a:lnTo>
                <a:lnTo>
                  <a:pt x="484" y="721"/>
                </a:lnTo>
                <a:lnTo>
                  <a:pt x="484" y="719"/>
                </a:lnTo>
                <a:lnTo>
                  <a:pt x="482" y="719"/>
                </a:lnTo>
                <a:lnTo>
                  <a:pt x="482" y="718"/>
                </a:lnTo>
                <a:lnTo>
                  <a:pt x="481" y="714"/>
                </a:lnTo>
                <a:lnTo>
                  <a:pt x="481" y="714"/>
                </a:lnTo>
                <a:lnTo>
                  <a:pt x="479" y="713"/>
                </a:lnTo>
                <a:lnTo>
                  <a:pt x="469" y="707"/>
                </a:lnTo>
                <a:lnTo>
                  <a:pt x="467" y="706"/>
                </a:lnTo>
                <a:lnTo>
                  <a:pt x="461" y="704"/>
                </a:lnTo>
                <a:lnTo>
                  <a:pt x="456" y="704"/>
                </a:lnTo>
                <a:lnTo>
                  <a:pt x="449" y="706"/>
                </a:lnTo>
                <a:lnTo>
                  <a:pt x="439" y="711"/>
                </a:lnTo>
                <a:lnTo>
                  <a:pt x="437" y="711"/>
                </a:lnTo>
                <a:lnTo>
                  <a:pt x="435" y="711"/>
                </a:lnTo>
                <a:lnTo>
                  <a:pt x="434" y="709"/>
                </a:lnTo>
                <a:lnTo>
                  <a:pt x="432" y="709"/>
                </a:lnTo>
                <a:lnTo>
                  <a:pt x="427" y="709"/>
                </a:lnTo>
                <a:lnTo>
                  <a:pt x="427" y="707"/>
                </a:lnTo>
                <a:lnTo>
                  <a:pt x="427" y="707"/>
                </a:lnTo>
                <a:lnTo>
                  <a:pt x="427" y="707"/>
                </a:lnTo>
                <a:lnTo>
                  <a:pt x="427" y="706"/>
                </a:lnTo>
                <a:lnTo>
                  <a:pt x="427" y="706"/>
                </a:lnTo>
                <a:lnTo>
                  <a:pt x="424" y="702"/>
                </a:lnTo>
                <a:lnTo>
                  <a:pt x="422" y="702"/>
                </a:lnTo>
                <a:lnTo>
                  <a:pt x="419" y="704"/>
                </a:lnTo>
                <a:lnTo>
                  <a:pt x="415" y="702"/>
                </a:lnTo>
                <a:lnTo>
                  <a:pt x="414" y="702"/>
                </a:lnTo>
                <a:lnTo>
                  <a:pt x="412" y="702"/>
                </a:lnTo>
                <a:lnTo>
                  <a:pt x="403" y="704"/>
                </a:lnTo>
                <a:lnTo>
                  <a:pt x="385" y="701"/>
                </a:lnTo>
                <a:lnTo>
                  <a:pt x="383" y="702"/>
                </a:lnTo>
                <a:lnTo>
                  <a:pt x="382" y="702"/>
                </a:lnTo>
                <a:lnTo>
                  <a:pt x="375" y="709"/>
                </a:lnTo>
                <a:lnTo>
                  <a:pt x="375" y="709"/>
                </a:lnTo>
                <a:lnTo>
                  <a:pt x="373" y="711"/>
                </a:lnTo>
                <a:lnTo>
                  <a:pt x="372" y="711"/>
                </a:lnTo>
                <a:lnTo>
                  <a:pt x="365" y="711"/>
                </a:lnTo>
                <a:lnTo>
                  <a:pt x="363" y="711"/>
                </a:lnTo>
                <a:lnTo>
                  <a:pt x="361" y="713"/>
                </a:lnTo>
                <a:lnTo>
                  <a:pt x="358" y="714"/>
                </a:lnTo>
                <a:lnTo>
                  <a:pt x="356" y="716"/>
                </a:lnTo>
                <a:lnTo>
                  <a:pt x="351" y="716"/>
                </a:lnTo>
                <a:lnTo>
                  <a:pt x="350" y="716"/>
                </a:lnTo>
                <a:lnTo>
                  <a:pt x="348" y="719"/>
                </a:lnTo>
                <a:lnTo>
                  <a:pt x="346" y="719"/>
                </a:lnTo>
                <a:lnTo>
                  <a:pt x="345" y="721"/>
                </a:lnTo>
                <a:lnTo>
                  <a:pt x="340" y="721"/>
                </a:lnTo>
                <a:lnTo>
                  <a:pt x="336" y="723"/>
                </a:lnTo>
                <a:lnTo>
                  <a:pt x="335" y="723"/>
                </a:lnTo>
                <a:lnTo>
                  <a:pt x="333" y="724"/>
                </a:lnTo>
                <a:lnTo>
                  <a:pt x="331" y="726"/>
                </a:lnTo>
                <a:lnTo>
                  <a:pt x="329" y="729"/>
                </a:lnTo>
                <a:lnTo>
                  <a:pt x="328" y="731"/>
                </a:lnTo>
                <a:lnTo>
                  <a:pt x="326" y="734"/>
                </a:lnTo>
                <a:lnTo>
                  <a:pt x="321" y="738"/>
                </a:lnTo>
                <a:lnTo>
                  <a:pt x="316" y="738"/>
                </a:lnTo>
                <a:lnTo>
                  <a:pt x="313" y="738"/>
                </a:lnTo>
                <a:lnTo>
                  <a:pt x="306" y="736"/>
                </a:lnTo>
                <a:lnTo>
                  <a:pt x="303" y="736"/>
                </a:lnTo>
                <a:lnTo>
                  <a:pt x="296" y="741"/>
                </a:lnTo>
                <a:lnTo>
                  <a:pt x="293" y="741"/>
                </a:lnTo>
                <a:lnTo>
                  <a:pt x="289" y="741"/>
                </a:lnTo>
                <a:lnTo>
                  <a:pt x="284" y="738"/>
                </a:lnTo>
                <a:lnTo>
                  <a:pt x="282" y="738"/>
                </a:lnTo>
                <a:lnTo>
                  <a:pt x="281" y="738"/>
                </a:lnTo>
                <a:lnTo>
                  <a:pt x="276" y="738"/>
                </a:lnTo>
                <a:lnTo>
                  <a:pt x="274" y="738"/>
                </a:lnTo>
                <a:lnTo>
                  <a:pt x="272" y="736"/>
                </a:lnTo>
                <a:lnTo>
                  <a:pt x="271" y="734"/>
                </a:lnTo>
                <a:lnTo>
                  <a:pt x="269" y="729"/>
                </a:lnTo>
                <a:lnTo>
                  <a:pt x="264" y="729"/>
                </a:lnTo>
                <a:lnTo>
                  <a:pt x="256" y="731"/>
                </a:lnTo>
                <a:lnTo>
                  <a:pt x="252" y="731"/>
                </a:lnTo>
                <a:lnTo>
                  <a:pt x="250" y="729"/>
                </a:lnTo>
                <a:lnTo>
                  <a:pt x="244" y="726"/>
                </a:lnTo>
                <a:lnTo>
                  <a:pt x="235" y="724"/>
                </a:lnTo>
                <a:lnTo>
                  <a:pt x="235" y="724"/>
                </a:lnTo>
                <a:lnTo>
                  <a:pt x="234" y="723"/>
                </a:lnTo>
                <a:lnTo>
                  <a:pt x="229" y="716"/>
                </a:lnTo>
                <a:lnTo>
                  <a:pt x="225" y="714"/>
                </a:lnTo>
                <a:lnTo>
                  <a:pt x="220" y="714"/>
                </a:lnTo>
                <a:lnTo>
                  <a:pt x="217" y="713"/>
                </a:lnTo>
                <a:lnTo>
                  <a:pt x="215" y="711"/>
                </a:lnTo>
                <a:lnTo>
                  <a:pt x="215" y="709"/>
                </a:lnTo>
                <a:lnTo>
                  <a:pt x="214" y="706"/>
                </a:lnTo>
                <a:lnTo>
                  <a:pt x="214" y="704"/>
                </a:lnTo>
                <a:lnTo>
                  <a:pt x="215" y="701"/>
                </a:lnTo>
                <a:lnTo>
                  <a:pt x="215" y="699"/>
                </a:lnTo>
                <a:lnTo>
                  <a:pt x="217" y="697"/>
                </a:lnTo>
                <a:lnTo>
                  <a:pt x="215" y="696"/>
                </a:lnTo>
                <a:lnTo>
                  <a:pt x="210" y="692"/>
                </a:lnTo>
                <a:lnTo>
                  <a:pt x="208" y="691"/>
                </a:lnTo>
                <a:lnTo>
                  <a:pt x="208" y="689"/>
                </a:lnTo>
                <a:lnTo>
                  <a:pt x="208" y="686"/>
                </a:lnTo>
                <a:lnTo>
                  <a:pt x="208" y="684"/>
                </a:lnTo>
                <a:lnTo>
                  <a:pt x="210" y="681"/>
                </a:lnTo>
                <a:lnTo>
                  <a:pt x="208" y="679"/>
                </a:lnTo>
                <a:lnTo>
                  <a:pt x="208" y="677"/>
                </a:lnTo>
                <a:lnTo>
                  <a:pt x="208" y="676"/>
                </a:lnTo>
                <a:lnTo>
                  <a:pt x="208" y="676"/>
                </a:lnTo>
                <a:lnTo>
                  <a:pt x="208" y="674"/>
                </a:lnTo>
                <a:lnTo>
                  <a:pt x="205" y="672"/>
                </a:lnTo>
                <a:lnTo>
                  <a:pt x="203" y="669"/>
                </a:lnTo>
                <a:lnTo>
                  <a:pt x="203" y="665"/>
                </a:lnTo>
                <a:lnTo>
                  <a:pt x="202" y="662"/>
                </a:lnTo>
                <a:lnTo>
                  <a:pt x="202" y="659"/>
                </a:lnTo>
                <a:lnTo>
                  <a:pt x="202" y="657"/>
                </a:lnTo>
                <a:lnTo>
                  <a:pt x="202" y="655"/>
                </a:lnTo>
                <a:lnTo>
                  <a:pt x="202" y="654"/>
                </a:lnTo>
                <a:lnTo>
                  <a:pt x="202" y="654"/>
                </a:lnTo>
                <a:lnTo>
                  <a:pt x="202" y="652"/>
                </a:lnTo>
                <a:lnTo>
                  <a:pt x="203" y="649"/>
                </a:lnTo>
                <a:lnTo>
                  <a:pt x="203" y="647"/>
                </a:lnTo>
                <a:lnTo>
                  <a:pt x="203" y="645"/>
                </a:lnTo>
                <a:lnTo>
                  <a:pt x="197" y="642"/>
                </a:lnTo>
                <a:lnTo>
                  <a:pt x="197" y="640"/>
                </a:lnTo>
                <a:lnTo>
                  <a:pt x="195" y="640"/>
                </a:lnTo>
                <a:lnTo>
                  <a:pt x="190" y="640"/>
                </a:lnTo>
                <a:lnTo>
                  <a:pt x="190" y="640"/>
                </a:lnTo>
                <a:lnTo>
                  <a:pt x="188" y="639"/>
                </a:lnTo>
                <a:lnTo>
                  <a:pt x="187" y="639"/>
                </a:lnTo>
                <a:lnTo>
                  <a:pt x="182" y="639"/>
                </a:lnTo>
                <a:lnTo>
                  <a:pt x="180" y="639"/>
                </a:lnTo>
                <a:lnTo>
                  <a:pt x="178" y="637"/>
                </a:lnTo>
                <a:lnTo>
                  <a:pt x="177" y="635"/>
                </a:lnTo>
                <a:lnTo>
                  <a:pt x="175" y="635"/>
                </a:lnTo>
                <a:lnTo>
                  <a:pt x="171" y="637"/>
                </a:lnTo>
                <a:lnTo>
                  <a:pt x="168" y="635"/>
                </a:lnTo>
                <a:lnTo>
                  <a:pt x="165" y="635"/>
                </a:lnTo>
                <a:lnTo>
                  <a:pt x="163" y="635"/>
                </a:lnTo>
                <a:lnTo>
                  <a:pt x="158" y="637"/>
                </a:lnTo>
                <a:lnTo>
                  <a:pt x="156" y="639"/>
                </a:lnTo>
                <a:lnTo>
                  <a:pt x="153" y="637"/>
                </a:lnTo>
                <a:lnTo>
                  <a:pt x="151" y="635"/>
                </a:lnTo>
                <a:lnTo>
                  <a:pt x="150" y="632"/>
                </a:lnTo>
                <a:lnTo>
                  <a:pt x="146" y="632"/>
                </a:lnTo>
                <a:lnTo>
                  <a:pt x="145" y="632"/>
                </a:lnTo>
                <a:lnTo>
                  <a:pt x="143" y="632"/>
                </a:lnTo>
                <a:lnTo>
                  <a:pt x="140" y="630"/>
                </a:lnTo>
                <a:lnTo>
                  <a:pt x="114" y="620"/>
                </a:lnTo>
                <a:lnTo>
                  <a:pt x="111" y="618"/>
                </a:lnTo>
                <a:lnTo>
                  <a:pt x="108" y="617"/>
                </a:lnTo>
                <a:lnTo>
                  <a:pt x="91" y="618"/>
                </a:lnTo>
                <a:lnTo>
                  <a:pt x="84" y="618"/>
                </a:lnTo>
                <a:lnTo>
                  <a:pt x="79" y="618"/>
                </a:lnTo>
                <a:lnTo>
                  <a:pt x="74" y="618"/>
                </a:lnTo>
                <a:lnTo>
                  <a:pt x="71" y="615"/>
                </a:lnTo>
                <a:lnTo>
                  <a:pt x="67" y="610"/>
                </a:lnTo>
                <a:lnTo>
                  <a:pt x="62" y="607"/>
                </a:lnTo>
                <a:lnTo>
                  <a:pt x="61" y="607"/>
                </a:lnTo>
                <a:lnTo>
                  <a:pt x="54" y="607"/>
                </a:lnTo>
                <a:lnTo>
                  <a:pt x="40" y="603"/>
                </a:lnTo>
                <a:lnTo>
                  <a:pt x="39" y="603"/>
                </a:lnTo>
                <a:lnTo>
                  <a:pt x="37" y="602"/>
                </a:lnTo>
                <a:lnTo>
                  <a:pt x="37" y="600"/>
                </a:lnTo>
                <a:lnTo>
                  <a:pt x="35" y="598"/>
                </a:lnTo>
                <a:lnTo>
                  <a:pt x="34" y="598"/>
                </a:lnTo>
                <a:lnTo>
                  <a:pt x="24" y="595"/>
                </a:lnTo>
                <a:lnTo>
                  <a:pt x="22" y="593"/>
                </a:lnTo>
                <a:lnTo>
                  <a:pt x="20" y="591"/>
                </a:lnTo>
                <a:lnTo>
                  <a:pt x="20" y="590"/>
                </a:lnTo>
                <a:lnTo>
                  <a:pt x="19" y="588"/>
                </a:lnTo>
                <a:lnTo>
                  <a:pt x="19" y="588"/>
                </a:lnTo>
                <a:lnTo>
                  <a:pt x="19" y="586"/>
                </a:lnTo>
                <a:lnTo>
                  <a:pt x="19" y="586"/>
                </a:lnTo>
                <a:lnTo>
                  <a:pt x="19" y="586"/>
                </a:lnTo>
                <a:lnTo>
                  <a:pt x="19" y="583"/>
                </a:lnTo>
                <a:lnTo>
                  <a:pt x="17" y="583"/>
                </a:lnTo>
                <a:lnTo>
                  <a:pt x="17" y="583"/>
                </a:lnTo>
                <a:lnTo>
                  <a:pt x="17" y="581"/>
                </a:lnTo>
                <a:lnTo>
                  <a:pt x="17" y="581"/>
                </a:lnTo>
                <a:lnTo>
                  <a:pt x="17" y="581"/>
                </a:lnTo>
                <a:lnTo>
                  <a:pt x="15" y="581"/>
                </a:lnTo>
                <a:lnTo>
                  <a:pt x="15" y="581"/>
                </a:lnTo>
                <a:lnTo>
                  <a:pt x="15" y="581"/>
                </a:lnTo>
                <a:lnTo>
                  <a:pt x="13" y="583"/>
                </a:lnTo>
                <a:lnTo>
                  <a:pt x="13" y="583"/>
                </a:lnTo>
                <a:lnTo>
                  <a:pt x="12" y="583"/>
                </a:lnTo>
                <a:lnTo>
                  <a:pt x="12" y="583"/>
                </a:lnTo>
                <a:lnTo>
                  <a:pt x="10" y="583"/>
                </a:lnTo>
                <a:lnTo>
                  <a:pt x="10" y="583"/>
                </a:lnTo>
                <a:lnTo>
                  <a:pt x="10" y="581"/>
                </a:lnTo>
                <a:lnTo>
                  <a:pt x="10" y="581"/>
                </a:lnTo>
                <a:lnTo>
                  <a:pt x="10" y="578"/>
                </a:lnTo>
                <a:lnTo>
                  <a:pt x="10" y="578"/>
                </a:lnTo>
                <a:lnTo>
                  <a:pt x="10" y="578"/>
                </a:lnTo>
                <a:lnTo>
                  <a:pt x="10" y="576"/>
                </a:lnTo>
                <a:lnTo>
                  <a:pt x="10" y="576"/>
                </a:lnTo>
                <a:lnTo>
                  <a:pt x="10" y="575"/>
                </a:lnTo>
                <a:lnTo>
                  <a:pt x="8" y="575"/>
                </a:lnTo>
                <a:lnTo>
                  <a:pt x="8" y="575"/>
                </a:lnTo>
                <a:lnTo>
                  <a:pt x="8" y="575"/>
                </a:lnTo>
                <a:lnTo>
                  <a:pt x="7" y="575"/>
                </a:lnTo>
                <a:lnTo>
                  <a:pt x="5" y="575"/>
                </a:lnTo>
                <a:lnTo>
                  <a:pt x="5" y="575"/>
                </a:lnTo>
                <a:lnTo>
                  <a:pt x="5" y="575"/>
                </a:lnTo>
                <a:lnTo>
                  <a:pt x="3" y="575"/>
                </a:lnTo>
                <a:lnTo>
                  <a:pt x="3" y="575"/>
                </a:lnTo>
                <a:lnTo>
                  <a:pt x="3" y="576"/>
                </a:lnTo>
                <a:lnTo>
                  <a:pt x="3" y="576"/>
                </a:lnTo>
                <a:lnTo>
                  <a:pt x="3" y="576"/>
                </a:lnTo>
                <a:lnTo>
                  <a:pt x="2" y="578"/>
                </a:lnTo>
                <a:lnTo>
                  <a:pt x="2" y="576"/>
                </a:lnTo>
                <a:lnTo>
                  <a:pt x="2" y="576"/>
                </a:lnTo>
                <a:lnTo>
                  <a:pt x="0" y="575"/>
                </a:lnTo>
                <a:lnTo>
                  <a:pt x="2" y="573"/>
                </a:lnTo>
                <a:lnTo>
                  <a:pt x="2" y="573"/>
                </a:lnTo>
                <a:lnTo>
                  <a:pt x="2" y="571"/>
                </a:lnTo>
                <a:lnTo>
                  <a:pt x="2" y="570"/>
                </a:lnTo>
                <a:lnTo>
                  <a:pt x="2" y="568"/>
                </a:lnTo>
                <a:lnTo>
                  <a:pt x="2" y="568"/>
                </a:lnTo>
                <a:lnTo>
                  <a:pt x="2" y="566"/>
                </a:lnTo>
                <a:lnTo>
                  <a:pt x="0" y="563"/>
                </a:lnTo>
                <a:lnTo>
                  <a:pt x="0" y="563"/>
                </a:lnTo>
                <a:lnTo>
                  <a:pt x="0" y="563"/>
                </a:lnTo>
                <a:lnTo>
                  <a:pt x="0" y="563"/>
                </a:lnTo>
                <a:lnTo>
                  <a:pt x="2" y="561"/>
                </a:lnTo>
                <a:lnTo>
                  <a:pt x="2" y="561"/>
                </a:lnTo>
                <a:lnTo>
                  <a:pt x="3" y="560"/>
                </a:lnTo>
                <a:lnTo>
                  <a:pt x="3" y="558"/>
                </a:lnTo>
                <a:lnTo>
                  <a:pt x="5" y="558"/>
                </a:lnTo>
                <a:lnTo>
                  <a:pt x="3" y="558"/>
                </a:lnTo>
                <a:lnTo>
                  <a:pt x="3" y="558"/>
                </a:lnTo>
                <a:lnTo>
                  <a:pt x="3" y="556"/>
                </a:lnTo>
                <a:lnTo>
                  <a:pt x="3" y="556"/>
                </a:lnTo>
                <a:lnTo>
                  <a:pt x="3" y="556"/>
                </a:lnTo>
                <a:lnTo>
                  <a:pt x="5" y="554"/>
                </a:lnTo>
                <a:lnTo>
                  <a:pt x="5" y="554"/>
                </a:lnTo>
                <a:lnTo>
                  <a:pt x="5" y="554"/>
                </a:lnTo>
                <a:lnTo>
                  <a:pt x="5" y="554"/>
                </a:lnTo>
                <a:lnTo>
                  <a:pt x="7" y="554"/>
                </a:lnTo>
                <a:lnTo>
                  <a:pt x="8" y="554"/>
                </a:lnTo>
                <a:lnTo>
                  <a:pt x="8" y="554"/>
                </a:lnTo>
                <a:lnTo>
                  <a:pt x="8" y="554"/>
                </a:lnTo>
                <a:lnTo>
                  <a:pt x="10" y="553"/>
                </a:lnTo>
                <a:lnTo>
                  <a:pt x="10" y="551"/>
                </a:lnTo>
                <a:lnTo>
                  <a:pt x="10" y="551"/>
                </a:lnTo>
                <a:lnTo>
                  <a:pt x="8" y="551"/>
                </a:lnTo>
                <a:lnTo>
                  <a:pt x="8" y="551"/>
                </a:lnTo>
                <a:lnTo>
                  <a:pt x="8" y="549"/>
                </a:lnTo>
                <a:lnTo>
                  <a:pt x="8" y="549"/>
                </a:lnTo>
                <a:lnTo>
                  <a:pt x="7" y="549"/>
                </a:lnTo>
                <a:lnTo>
                  <a:pt x="7" y="548"/>
                </a:lnTo>
                <a:lnTo>
                  <a:pt x="7" y="546"/>
                </a:lnTo>
                <a:lnTo>
                  <a:pt x="8" y="546"/>
                </a:lnTo>
                <a:lnTo>
                  <a:pt x="8" y="544"/>
                </a:lnTo>
                <a:lnTo>
                  <a:pt x="8" y="544"/>
                </a:lnTo>
                <a:lnTo>
                  <a:pt x="8" y="544"/>
                </a:lnTo>
                <a:lnTo>
                  <a:pt x="10" y="544"/>
                </a:lnTo>
                <a:lnTo>
                  <a:pt x="10" y="543"/>
                </a:lnTo>
                <a:lnTo>
                  <a:pt x="10" y="543"/>
                </a:lnTo>
                <a:lnTo>
                  <a:pt x="12" y="541"/>
                </a:lnTo>
                <a:lnTo>
                  <a:pt x="12" y="541"/>
                </a:lnTo>
                <a:lnTo>
                  <a:pt x="12" y="541"/>
                </a:lnTo>
                <a:lnTo>
                  <a:pt x="12" y="541"/>
                </a:lnTo>
                <a:lnTo>
                  <a:pt x="12" y="541"/>
                </a:lnTo>
                <a:lnTo>
                  <a:pt x="13" y="541"/>
                </a:lnTo>
                <a:lnTo>
                  <a:pt x="13" y="541"/>
                </a:lnTo>
                <a:lnTo>
                  <a:pt x="13" y="541"/>
                </a:lnTo>
                <a:lnTo>
                  <a:pt x="13" y="541"/>
                </a:lnTo>
                <a:lnTo>
                  <a:pt x="15" y="539"/>
                </a:lnTo>
                <a:lnTo>
                  <a:pt x="15" y="539"/>
                </a:lnTo>
                <a:lnTo>
                  <a:pt x="15" y="538"/>
                </a:lnTo>
                <a:lnTo>
                  <a:pt x="15" y="536"/>
                </a:lnTo>
                <a:lnTo>
                  <a:pt x="15" y="534"/>
                </a:lnTo>
                <a:lnTo>
                  <a:pt x="15" y="534"/>
                </a:lnTo>
                <a:lnTo>
                  <a:pt x="13" y="533"/>
                </a:lnTo>
                <a:lnTo>
                  <a:pt x="13" y="533"/>
                </a:lnTo>
                <a:lnTo>
                  <a:pt x="13" y="531"/>
                </a:lnTo>
                <a:lnTo>
                  <a:pt x="13" y="529"/>
                </a:lnTo>
                <a:lnTo>
                  <a:pt x="13" y="528"/>
                </a:lnTo>
                <a:lnTo>
                  <a:pt x="13" y="528"/>
                </a:lnTo>
                <a:lnTo>
                  <a:pt x="13" y="528"/>
                </a:lnTo>
                <a:lnTo>
                  <a:pt x="13" y="528"/>
                </a:lnTo>
                <a:lnTo>
                  <a:pt x="13" y="528"/>
                </a:lnTo>
                <a:lnTo>
                  <a:pt x="12" y="529"/>
                </a:lnTo>
                <a:lnTo>
                  <a:pt x="10" y="529"/>
                </a:lnTo>
                <a:lnTo>
                  <a:pt x="10" y="529"/>
                </a:lnTo>
                <a:lnTo>
                  <a:pt x="10" y="528"/>
                </a:lnTo>
                <a:lnTo>
                  <a:pt x="10" y="528"/>
                </a:lnTo>
                <a:lnTo>
                  <a:pt x="10" y="528"/>
                </a:lnTo>
                <a:lnTo>
                  <a:pt x="10" y="526"/>
                </a:lnTo>
                <a:lnTo>
                  <a:pt x="10" y="526"/>
                </a:lnTo>
                <a:lnTo>
                  <a:pt x="8" y="526"/>
                </a:lnTo>
                <a:lnTo>
                  <a:pt x="8" y="524"/>
                </a:lnTo>
                <a:lnTo>
                  <a:pt x="8" y="524"/>
                </a:lnTo>
                <a:lnTo>
                  <a:pt x="8" y="524"/>
                </a:lnTo>
                <a:lnTo>
                  <a:pt x="13" y="517"/>
                </a:lnTo>
                <a:lnTo>
                  <a:pt x="13" y="516"/>
                </a:lnTo>
                <a:lnTo>
                  <a:pt x="13" y="516"/>
                </a:lnTo>
                <a:lnTo>
                  <a:pt x="13" y="516"/>
                </a:lnTo>
                <a:lnTo>
                  <a:pt x="15" y="516"/>
                </a:lnTo>
                <a:lnTo>
                  <a:pt x="15" y="516"/>
                </a:lnTo>
                <a:lnTo>
                  <a:pt x="15" y="516"/>
                </a:lnTo>
                <a:lnTo>
                  <a:pt x="17" y="517"/>
                </a:lnTo>
                <a:lnTo>
                  <a:pt x="17" y="517"/>
                </a:lnTo>
                <a:lnTo>
                  <a:pt x="17" y="519"/>
                </a:lnTo>
                <a:lnTo>
                  <a:pt x="19" y="519"/>
                </a:lnTo>
                <a:lnTo>
                  <a:pt x="19" y="519"/>
                </a:lnTo>
                <a:lnTo>
                  <a:pt x="22" y="519"/>
                </a:lnTo>
                <a:lnTo>
                  <a:pt x="25" y="521"/>
                </a:lnTo>
                <a:lnTo>
                  <a:pt x="25" y="521"/>
                </a:lnTo>
                <a:lnTo>
                  <a:pt x="27" y="523"/>
                </a:lnTo>
                <a:lnTo>
                  <a:pt x="29" y="523"/>
                </a:lnTo>
                <a:lnTo>
                  <a:pt x="29" y="523"/>
                </a:lnTo>
                <a:lnTo>
                  <a:pt x="29" y="521"/>
                </a:lnTo>
                <a:lnTo>
                  <a:pt x="29" y="521"/>
                </a:lnTo>
                <a:lnTo>
                  <a:pt x="29" y="521"/>
                </a:lnTo>
                <a:lnTo>
                  <a:pt x="29" y="519"/>
                </a:lnTo>
                <a:lnTo>
                  <a:pt x="29" y="517"/>
                </a:lnTo>
                <a:lnTo>
                  <a:pt x="29" y="517"/>
                </a:lnTo>
                <a:lnTo>
                  <a:pt x="29" y="516"/>
                </a:lnTo>
                <a:lnTo>
                  <a:pt x="29" y="516"/>
                </a:lnTo>
                <a:lnTo>
                  <a:pt x="30" y="514"/>
                </a:lnTo>
                <a:lnTo>
                  <a:pt x="30" y="514"/>
                </a:lnTo>
                <a:lnTo>
                  <a:pt x="30" y="512"/>
                </a:lnTo>
                <a:lnTo>
                  <a:pt x="30" y="511"/>
                </a:lnTo>
                <a:lnTo>
                  <a:pt x="30" y="511"/>
                </a:lnTo>
                <a:lnTo>
                  <a:pt x="30" y="509"/>
                </a:lnTo>
                <a:lnTo>
                  <a:pt x="32" y="509"/>
                </a:lnTo>
                <a:lnTo>
                  <a:pt x="34" y="507"/>
                </a:lnTo>
                <a:lnTo>
                  <a:pt x="34" y="507"/>
                </a:lnTo>
                <a:lnTo>
                  <a:pt x="34" y="507"/>
                </a:lnTo>
                <a:lnTo>
                  <a:pt x="35" y="506"/>
                </a:lnTo>
                <a:lnTo>
                  <a:pt x="35" y="504"/>
                </a:lnTo>
                <a:lnTo>
                  <a:pt x="35" y="504"/>
                </a:lnTo>
                <a:lnTo>
                  <a:pt x="35" y="502"/>
                </a:lnTo>
                <a:lnTo>
                  <a:pt x="35" y="502"/>
                </a:lnTo>
                <a:lnTo>
                  <a:pt x="35" y="502"/>
                </a:lnTo>
                <a:lnTo>
                  <a:pt x="35" y="501"/>
                </a:lnTo>
                <a:lnTo>
                  <a:pt x="35" y="501"/>
                </a:lnTo>
                <a:lnTo>
                  <a:pt x="35" y="499"/>
                </a:lnTo>
                <a:lnTo>
                  <a:pt x="35" y="499"/>
                </a:lnTo>
                <a:lnTo>
                  <a:pt x="35" y="497"/>
                </a:lnTo>
                <a:lnTo>
                  <a:pt x="39" y="497"/>
                </a:lnTo>
                <a:lnTo>
                  <a:pt x="44" y="497"/>
                </a:lnTo>
                <a:lnTo>
                  <a:pt x="44" y="497"/>
                </a:lnTo>
                <a:lnTo>
                  <a:pt x="49" y="496"/>
                </a:lnTo>
                <a:lnTo>
                  <a:pt x="50" y="496"/>
                </a:lnTo>
                <a:lnTo>
                  <a:pt x="50" y="494"/>
                </a:lnTo>
                <a:lnTo>
                  <a:pt x="52" y="496"/>
                </a:lnTo>
                <a:lnTo>
                  <a:pt x="54" y="494"/>
                </a:lnTo>
                <a:lnTo>
                  <a:pt x="54" y="494"/>
                </a:lnTo>
                <a:lnTo>
                  <a:pt x="54" y="494"/>
                </a:lnTo>
                <a:lnTo>
                  <a:pt x="55" y="492"/>
                </a:lnTo>
                <a:lnTo>
                  <a:pt x="57" y="491"/>
                </a:lnTo>
                <a:lnTo>
                  <a:pt x="59" y="489"/>
                </a:lnTo>
                <a:lnTo>
                  <a:pt x="62" y="487"/>
                </a:lnTo>
                <a:lnTo>
                  <a:pt x="62" y="487"/>
                </a:lnTo>
                <a:lnTo>
                  <a:pt x="62" y="487"/>
                </a:lnTo>
                <a:lnTo>
                  <a:pt x="62" y="487"/>
                </a:lnTo>
                <a:lnTo>
                  <a:pt x="62" y="486"/>
                </a:lnTo>
                <a:lnTo>
                  <a:pt x="61" y="484"/>
                </a:lnTo>
                <a:lnTo>
                  <a:pt x="61" y="484"/>
                </a:lnTo>
                <a:lnTo>
                  <a:pt x="61" y="484"/>
                </a:lnTo>
                <a:lnTo>
                  <a:pt x="61" y="484"/>
                </a:lnTo>
                <a:lnTo>
                  <a:pt x="61" y="482"/>
                </a:lnTo>
                <a:lnTo>
                  <a:pt x="61" y="482"/>
                </a:lnTo>
                <a:lnTo>
                  <a:pt x="61" y="480"/>
                </a:lnTo>
                <a:lnTo>
                  <a:pt x="61" y="479"/>
                </a:lnTo>
                <a:lnTo>
                  <a:pt x="61" y="479"/>
                </a:lnTo>
                <a:lnTo>
                  <a:pt x="62" y="479"/>
                </a:lnTo>
                <a:lnTo>
                  <a:pt x="67" y="479"/>
                </a:lnTo>
                <a:lnTo>
                  <a:pt x="67" y="477"/>
                </a:lnTo>
                <a:lnTo>
                  <a:pt x="67" y="477"/>
                </a:lnTo>
                <a:lnTo>
                  <a:pt x="71" y="479"/>
                </a:lnTo>
                <a:lnTo>
                  <a:pt x="72" y="479"/>
                </a:lnTo>
                <a:lnTo>
                  <a:pt x="72" y="477"/>
                </a:lnTo>
                <a:lnTo>
                  <a:pt x="74" y="477"/>
                </a:lnTo>
                <a:lnTo>
                  <a:pt x="74" y="477"/>
                </a:lnTo>
                <a:lnTo>
                  <a:pt x="76" y="475"/>
                </a:lnTo>
                <a:lnTo>
                  <a:pt x="76" y="475"/>
                </a:lnTo>
                <a:lnTo>
                  <a:pt x="77" y="475"/>
                </a:lnTo>
                <a:lnTo>
                  <a:pt x="77" y="475"/>
                </a:lnTo>
                <a:lnTo>
                  <a:pt x="77" y="474"/>
                </a:lnTo>
                <a:lnTo>
                  <a:pt x="77" y="474"/>
                </a:lnTo>
                <a:lnTo>
                  <a:pt x="77" y="472"/>
                </a:lnTo>
                <a:lnTo>
                  <a:pt x="77" y="472"/>
                </a:lnTo>
                <a:lnTo>
                  <a:pt x="79" y="472"/>
                </a:lnTo>
                <a:lnTo>
                  <a:pt x="79" y="470"/>
                </a:lnTo>
                <a:lnTo>
                  <a:pt x="79" y="470"/>
                </a:lnTo>
                <a:lnTo>
                  <a:pt x="81" y="470"/>
                </a:lnTo>
                <a:lnTo>
                  <a:pt x="82" y="470"/>
                </a:lnTo>
                <a:lnTo>
                  <a:pt x="82" y="470"/>
                </a:lnTo>
                <a:lnTo>
                  <a:pt x="82" y="472"/>
                </a:lnTo>
                <a:lnTo>
                  <a:pt x="82" y="472"/>
                </a:lnTo>
                <a:lnTo>
                  <a:pt x="82" y="472"/>
                </a:lnTo>
                <a:lnTo>
                  <a:pt x="84" y="474"/>
                </a:lnTo>
                <a:lnTo>
                  <a:pt x="84" y="475"/>
                </a:lnTo>
                <a:lnTo>
                  <a:pt x="84" y="475"/>
                </a:lnTo>
                <a:lnTo>
                  <a:pt x="84" y="475"/>
                </a:lnTo>
                <a:lnTo>
                  <a:pt x="84" y="477"/>
                </a:lnTo>
                <a:lnTo>
                  <a:pt x="86" y="477"/>
                </a:lnTo>
                <a:lnTo>
                  <a:pt x="86" y="477"/>
                </a:lnTo>
                <a:lnTo>
                  <a:pt x="86" y="479"/>
                </a:lnTo>
                <a:lnTo>
                  <a:pt x="86" y="479"/>
                </a:lnTo>
                <a:lnTo>
                  <a:pt x="86" y="479"/>
                </a:lnTo>
                <a:lnTo>
                  <a:pt x="87" y="479"/>
                </a:lnTo>
                <a:lnTo>
                  <a:pt x="89" y="480"/>
                </a:lnTo>
                <a:lnTo>
                  <a:pt x="91" y="482"/>
                </a:lnTo>
                <a:lnTo>
                  <a:pt x="91" y="484"/>
                </a:lnTo>
                <a:lnTo>
                  <a:pt x="91" y="484"/>
                </a:lnTo>
                <a:lnTo>
                  <a:pt x="91" y="486"/>
                </a:lnTo>
                <a:lnTo>
                  <a:pt x="91" y="486"/>
                </a:lnTo>
                <a:lnTo>
                  <a:pt x="91" y="486"/>
                </a:lnTo>
                <a:lnTo>
                  <a:pt x="91" y="487"/>
                </a:lnTo>
                <a:lnTo>
                  <a:pt x="89" y="489"/>
                </a:lnTo>
                <a:lnTo>
                  <a:pt x="89" y="489"/>
                </a:lnTo>
                <a:lnTo>
                  <a:pt x="89" y="491"/>
                </a:lnTo>
                <a:lnTo>
                  <a:pt x="89" y="491"/>
                </a:lnTo>
                <a:lnTo>
                  <a:pt x="89" y="491"/>
                </a:lnTo>
                <a:lnTo>
                  <a:pt x="89" y="491"/>
                </a:lnTo>
                <a:lnTo>
                  <a:pt x="89" y="492"/>
                </a:lnTo>
                <a:lnTo>
                  <a:pt x="89" y="492"/>
                </a:lnTo>
                <a:lnTo>
                  <a:pt x="91" y="494"/>
                </a:lnTo>
                <a:lnTo>
                  <a:pt x="91" y="494"/>
                </a:lnTo>
                <a:lnTo>
                  <a:pt x="92" y="496"/>
                </a:lnTo>
                <a:lnTo>
                  <a:pt x="92" y="496"/>
                </a:lnTo>
                <a:lnTo>
                  <a:pt x="94" y="497"/>
                </a:lnTo>
                <a:lnTo>
                  <a:pt x="94" y="497"/>
                </a:lnTo>
                <a:lnTo>
                  <a:pt x="96" y="497"/>
                </a:lnTo>
                <a:lnTo>
                  <a:pt x="96" y="499"/>
                </a:lnTo>
                <a:lnTo>
                  <a:pt x="98" y="501"/>
                </a:lnTo>
                <a:lnTo>
                  <a:pt x="98" y="501"/>
                </a:lnTo>
                <a:lnTo>
                  <a:pt x="98" y="501"/>
                </a:lnTo>
                <a:lnTo>
                  <a:pt x="99" y="502"/>
                </a:lnTo>
                <a:lnTo>
                  <a:pt x="99" y="502"/>
                </a:lnTo>
                <a:lnTo>
                  <a:pt x="103" y="507"/>
                </a:lnTo>
                <a:lnTo>
                  <a:pt x="104" y="507"/>
                </a:lnTo>
                <a:lnTo>
                  <a:pt x="104" y="509"/>
                </a:lnTo>
                <a:lnTo>
                  <a:pt x="106" y="509"/>
                </a:lnTo>
                <a:lnTo>
                  <a:pt x="108" y="511"/>
                </a:lnTo>
                <a:lnTo>
                  <a:pt x="111" y="511"/>
                </a:lnTo>
                <a:lnTo>
                  <a:pt x="111" y="511"/>
                </a:lnTo>
                <a:lnTo>
                  <a:pt x="116" y="514"/>
                </a:lnTo>
                <a:lnTo>
                  <a:pt x="116" y="516"/>
                </a:lnTo>
                <a:lnTo>
                  <a:pt x="118" y="516"/>
                </a:lnTo>
                <a:lnTo>
                  <a:pt x="118" y="517"/>
                </a:lnTo>
                <a:lnTo>
                  <a:pt x="118" y="517"/>
                </a:lnTo>
                <a:lnTo>
                  <a:pt x="118" y="519"/>
                </a:lnTo>
                <a:lnTo>
                  <a:pt x="118" y="519"/>
                </a:lnTo>
                <a:lnTo>
                  <a:pt x="119" y="519"/>
                </a:lnTo>
                <a:lnTo>
                  <a:pt x="119" y="519"/>
                </a:lnTo>
                <a:lnTo>
                  <a:pt x="121" y="521"/>
                </a:lnTo>
                <a:lnTo>
                  <a:pt x="126" y="521"/>
                </a:lnTo>
                <a:lnTo>
                  <a:pt x="128" y="523"/>
                </a:lnTo>
                <a:lnTo>
                  <a:pt x="133" y="526"/>
                </a:lnTo>
                <a:lnTo>
                  <a:pt x="133" y="526"/>
                </a:lnTo>
                <a:lnTo>
                  <a:pt x="138" y="528"/>
                </a:lnTo>
                <a:lnTo>
                  <a:pt x="140" y="528"/>
                </a:lnTo>
                <a:lnTo>
                  <a:pt x="140" y="528"/>
                </a:lnTo>
                <a:lnTo>
                  <a:pt x="140" y="529"/>
                </a:lnTo>
                <a:lnTo>
                  <a:pt x="141" y="529"/>
                </a:lnTo>
                <a:lnTo>
                  <a:pt x="141" y="529"/>
                </a:lnTo>
                <a:lnTo>
                  <a:pt x="143" y="529"/>
                </a:lnTo>
                <a:lnTo>
                  <a:pt x="143" y="531"/>
                </a:lnTo>
                <a:lnTo>
                  <a:pt x="143" y="531"/>
                </a:lnTo>
                <a:lnTo>
                  <a:pt x="143" y="531"/>
                </a:lnTo>
                <a:lnTo>
                  <a:pt x="145" y="531"/>
                </a:lnTo>
                <a:lnTo>
                  <a:pt x="145" y="533"/>
                </a:lnTo>
                <a:lnTo>
                  <a:pt x="150" y="531"/>
                </a:lnTo>
                <a:lnTo>
                  <a:pt x="151" y="533"/>
                </a:lnTo>
                <a:lnTo>
                  <a:pt x="153" y="533"/>
                </a:lnTo>
                <a:lnTo>
                  <a:pt x="153" y="533"/>
                </a:lnTo>
                <a:lnTo>
                  <a:pt x="153" y="534"/>
                </a:lnTo>
                <a:lnTo>
                  <a:pt x="153" y="534"/>
                </a:lnTo>
                <a:lnTo>
                  <a:pt x="153" y="534"/>
                </a:lnTo>
                <a:lnTo>
                  <a:pt x="153" y="534"/>
                </a:lnTo>
                <a:lnTo>
                  <a:pt x="153" y="536"/>
                </a:lnTo>
                <a:lnTo>
                  <a:pt x="153" y="536"/>
                </a:lnTo>
                <a:lnTo>
                  <a:pt x="155" y="538"/>
                </a:lnTo>
                <a:lnTo>
                  <a:pt x="155" y="538"/>
                </a:lnTo>
                <a:lnTo>
                  <a:pt x="155" y="539"/>
                </a:lnTo>
                <a:lnTo>
                  <a:pt x="155" y="539"/>
                </a:lnTo>
                <a:lnTo>
                  <a:pt x="156" y="539"/>
                </a:lnTo>
                <a:lnTo>
                  <a:pt x="158" y="539"/>
                </a:lnTo>
                <a:lnTo>
                  <a:pt x="165" y="546"/>
                </a:lnTo>
                <a:lnTo>
                  <a:pt x="166" y="546"/>
                </a:lnTo>
                <a:lnTo>
                  <a:pt x="166" y="546"/>
                </a:lnTo>
                <a:lnTo>
                  <a:pt x="166" y="546"/>
                </a:lnTo>
                <a:lnTo>
                  <a:pt x="166" y="546"/>
                </a:lnTo>
                <a:lnTo>
                  <a:pt x="166" y="548"/>
                </a:lnTo>
                <a:lnTo>
                  <a:pt x="166" y="548"/>
                </a:lnTo>
                <a:lnTo>
                  <a:pt x="166" y="548"/>
                </a:lnTo>
                <a:lnTo>
                  <a:pt x="166" y="549"/>
                </a:lnTo>
                <a:lnTo>
                  <a:pt x="166" y="549"/>
                </a:lnTo>
                <a:lnTo>
                  <a:pt x="166" y="549"/>
                </a:lnTo>
                <a:lnTo>
                  <a:pt x="166" y="549"/>
                </a:lnTo>
                <a:lnTo>
                  <a:pt x="166" y="551"/>
                </a:lnTo>
                <a:lnTo>
                  <a:pt x="166" y="551"/>
                </a:lnTo>
                <a:lnTo>
                  <a:pt x="166" y="551"/>
                </a:lnTo>
                <a:lnTo>
                  <a:pt x="166" y="551"/>
                </a:lnTo>
                <a:lnTo>
                  <a:pt x="168" y="551"/>
                </a:lnTo>
                <a:lnTo>
                  <a:pt x="168" y="551"/>
                </a:lnTo>
                <a:lnTo>
                  <a:pt x="170" y="551"/>
                </a:lnTo>
                <a:lnTo>
                  <a:pt x="170" y="551"/>
                </a:lnTo>
                <a:lnTo>
                  <a:pt x="175" y="554"/>
                </a:lnTo>
                <a:lnTo>
                  <a:pt x="180" y="558"/>
                </a:lnTo>
                <a:lnTo>
                  <a:pt x="180" y="558"/>
                </a:lnTo>
                <a:lnTo>
                  <a:pt x="180" y="560"/>
                </a:lnTo>
                <a:lnTo>
                  <a:pt x="180" y="560"/>
                </a:lnTo>
                <a:lnTo>
                  <a:pt x="178" y="560"/>
                </a:lnTo>
                <a:lnTo>
                  <a:pt x="178" y="561"/>
                </a:lnTo>
                <a:lnTo>
                  <a:pt x="180" y="561"/>
                </a:lnTo>
                <a:lnTo>
                  <a:pt x="180" y="561"/>
                </a:lnTo>
                <a:lnTo>
                  <a:pt x="182" y="563"/>
                </a:lnTo>
                <a:lnTo>
                  <a:pt x="182" y="563"/>
                </a:lnTo>
                <a:lnTo>
                  <a:pt x="182" y="565"/>
                </a:lnTo>
                <a:lnTo>
                  <a:pt x="183" y="566"/>
                </a:lnTo>
                <a:lnTo>
                  <a:pt x="183" y="566"/>
                </a:lnTo>
                <a:lnTo>
                  <a:pt x="185" y="566"/>
                </a:lnTo>
                <a:lnTo>
                  <a:pt x="187" y="566"/>
                </a:lnTo>
                <a:lnTo>
                  <a:pt x="188" y="566"/>
                </a:lnTo>
                <a:lnTo>
                  <a:pt x="188" y="566"/>
                </a:lnTo>
                <a:lnTo>
                  <a:pt x="188" y="566"/>
                </a:lnTo>
                <a:lnTo>
                  <a:pt x="188" y="566"/>
                </a:lnTo>
                <a:lnTo>
                  <a:pt x="188" y="566"/>
                </a:lnTo>
                <a:lnTo>
                  <a:pt x="188" y="565"/>
                </a:lnTo>
                <a:lnTo>
                  <a:pt x="190" y="563"/>
                </a:lnTo>
                <a:lnTo>
                  <a:pt x="190" y="563"/>
                </a:lnTo>
                <a:lnTo>
                  <a:pt x="190" y="563"/>
                </a:lnTo>
                <a:lnTo>
                  <a:pt x="190" y="561"/>
                </a:lnTo>
                <a:lnTo>
                  <a:pt x="192" y="561"/>
                </a:lnTo>
                <a:lnTo>
                  <a:pt x="193" y="560"/>
                </a:lnTo>
                <a:lnTo>
                  <a:pt x="195" y="560"/>
                </a:lnTo>
                <a:lnTo>
                  <a:pt x="195" y="560"/>
                </a:lnTo>
                <a:lnTo>
                  <a:pt x="195" y="561"/>
                </a:lnTo>
                <a:lnTo>
                  <a:pt x="197" y="561"/>
                </a:lnTo>
                <a:lnTo>
                  <a:pt x="203" y="563"/>
                </a:lnTo>
                <a:lnTo>
                  <a:pt x="203" y="563"/>
                </a:lnTo>
                <a:lnTo>
                  <a:pt x="203" y="563"/>
                </a:lnTo>
                <a:lnTo>
                  <a:pt x="203" y="563"/>
                </a:lnTo>
                <a:lnTo>
                  <a:pt x="207" y="561"/>
                </a:lnTo>
                <a:lnTo>
                  <a:pt x="207" y="561"/>
                </a:lnTo>
                <a:lnTo>
                  <a:pt x="208" y="560"/>
                </a:lnTo>
                <a:lnTo>
                  <a:pt x="208" y="561"/>
                </a:lnTo>
                <a:lnTo>
                  <a:pt x="208" y="561"/>
                </a:lnTo>
                <a:lnTo>
                  <a:pt x="210" y="563"/>
                </a:lnTo>
                <a:lnTo>
                  <a:pt x="215" y="563"/>
                </a:lnTo>
                <a:lnTo>
                  <a:pt x="217" y="565"/>
                </a:lnTo>
                <a:lnTo>
                  <a:pt x="217" y="568"/>
                </a:lnTo>
                <a:lnTo>
                  <a:pt x="217" y="570"/>
                </a:lnTo>
                <a:lnTo>
                  <a:pt x="219" y="570"/>
                </a:lnTo>
                <a:lnTo>
                  <a:pt x="219" y="571"/>
                </a:lnTo>
                <a:lnTo>
                  <a:pt x="220" y="571"/>
                </a:lnTo>
                <a:lnTo>
                  <a:pt x="220" y="571"/>
                </a:lnTo>
                <a:lnTo>
                  <a:pt x="220" y="571"/>
                </a:lnTo>
                <a:lnTo>
                  <a:pt x="220" y="573"/>
                </a:lnTo>
                <a:lnTo>
                  <a:pt x="220" y="573"/>
                </a:lnTo>
                <a:lnTo>
                  <a:pt x="222" y="573"/>
                </a:lnTo>
                <a:lnTo>
                  <a:pt x="224" y="573"/>
                </a:lnTo>
                <a:lnTo>
                  <a:pt x="224" y="575"/>
                </a:lnTo>
                <a:lnTo>
                  <a:pt x="224" y="575"/>
                </a:lnTo>
                <a:lnTo>
                  <a:pt x="224" y="575"/>
                </a:lnTo>
                <a:lnTo>
                  <a:pt x="225" y="576"/>
                </a:lnTo>
                <a:lnTo>
                  <a:pt x="225" y="576"/>
                </a:lnTo>
                <a:lnTo>
                  <a:pt x="227" y="578"/>
                </a:lnTo>
                <a:lnTo>
                  <a:pt x="227" y="578"/>
                </a:lnTo>
                <a:lnTo>
                  <a:pt x="229" y="581"/>
                </a:lnTo>
                <a:lnTo>
                  <a:pt x="230" y="583"/>
                </a:lnTo>
                <a:lnTo>
                  <a:pt x="230" y="583"/>
                </a:lnTo>
                <a:lnTo>
                  <a:pt x="230" y="583"/>
                </a:lnTo>
                <a:lnTo>
                  <a:pt x="230" y="583"/>
                </a:lnTo>
                <a:lnTo>
                  <a:pt x="232" y="583"/>
                </a:lnTo>
                <a:lnTo>
                  <a:pt x="234" y="585"/>
                </a:lnTo>
                <a:lnTo>
                  <a:pt x="235" y="586"/>
                </a:lnTo>
                <a:lnTo>
                  <a:pt x="237" y="586"/>
                </a:lnTo>
                <a:lnTo>
                  <a:pt x="239" y="588"/>
                </a:lnTo>
                <a:lnTo>
                  <a:pt x="239" y="588"/>
                </a:lnTo>
                <a:lnTo>
                  <a:pt x="240" y="590"/>
                </a:lnTo>
                <a:lnTo>
                  <a:pt x="247" y="591"/>
                </a:lnTo>
                <a:lnTo>
                  <a:pt x="247" y="591"/>
                </a:lnTo>
                <a:lnTo>
                  <a:pt x="247" y="591"/>
                </a:lnTo>
                <a:lnTo>
                  <a:pt x="247" y="591"/>
                </a:lnTo>
                <a:lnTo>
                  <a:pt x="249" y="591"/>
                </a:lnTo>
                <a:lnTo>
                  <a:pt x="249" y="593"/>
                </a:lnTo>
                <a:lnTo>
                  <a:pt x="249" y="593"/>
                </a:lnTo>
                <a:lnTo>
                  <a:pt x="249" y="593"/>
                </a:lnTo>
                <a:lnTo>
                  <a:pt x="249" y="595"/>
                </a:lnTo>
                <a:lnTo>
                  <a:pt x="250" y="595"/>
                </a:lnTo>
                <a:lnTo>
                  <a:pt x="252" y="595"/>
                </a:lnTo>
                <a:lnTo>
                  <a:pt x="254" y="596"/>
                </a:lnTo>
                <a:lnTo>
                  <a:pt x="256" y="596"/>
                </a:lnTo>
                <a:lnTo>
                  <a:pt x="256" y="596"/>
                </a:lnTo>
                <a:lnTo>
                  <a:pt x="256" y="596"/>
                </a:lnTo>
                <a:lnTo>
                  <a:pt x="256" y="598"/>
                </a:lnTo>
                <a:lnTo>
                  <a:pt x="256" y="598"/>
                </a:lnTo>
                <a:lnTo>
                  <a:pt x="256" y="598"/>
                </a:lnTo>
                <a:lnTo>
                  <a:pt x="256" y="598"/>
                </a:lnTo>
                <a:lnTo>
                  <a:pt x="256" y="600"/>
                </a:lnTo>
                <a:lnTo>
                  <a:pt x="256" y="600"/>
                </a:lnTo>
                <a:lnTo>
                  <a:pt x="256" y="602"/>
                </a:lnTo>
                <a:lnTo>
                  <a:pt x="256" y="602"/>
                </a:lnTo>
                <a:lnTo>
                  <a:pt x="256" y="602"/>
                </a:lnTo>
                <a:lnTo>
                  <a:pt x="256" y="603"/>
                </a:lnTo>
                <a:lnTo>
                  <a:pt x="256" y="603"/>
                </a:lnTo>
                <a:lnTo>
                  <a:pt x="256" y="603"/>
                </a:lnTo>
                <a:lnTo>
                  <a:pt x="256" y="605"/>
                </a:lnTo>
                <a:lnTo>
                  <a:pt x="256" y="607"/>
                </a:lnTo>
                <a:lnTo>
                  <a:pt x="256" y="607"/>
                </a:lnTo>
                <a:lnTo>
                  <a:pt x="257" y="608"/>
                </a:lnTo>
                <a:lnTo>
                  <a:pt x="257" y="610"/>
                </a:lnTo>
                <a:lnTo>
                  <a:pt x="257" y="610"/>
                </a:lnTo>
                <a:lnTo>
                  <a:pt x="257" y="610"/>
                </a:lnTo>
                <a:lnTo>
                  <a:pt x="257" y="610"/>
                </a:lnTo>
                <a:lnTo>
                  <a:pt x="256" y="612"/>
                </a:lnTo>
                <a:lnTo>
                  <a:pt x="256" y="612"/>
                </a:lnTo>
                <a:lnTo>
                  <a:pt x="256" y="613"/>
                </a:lnTo>
                <a:lnTo>
                  <a:pt x="256" y="613"/>
                </a:lnTo>
                <a:lnTo>
                  <a:pt x="256" y="613"/>
                </a:lnTo>
                <a:lnTo>
                  <a:pt x="256" y="615"/>
                </a:lnTo>
                <a:lnTo>
                  <a:pt x="256" y="615"/>
                </a:lnTo>
                <a:lnTo>
                  <a:pt x="257" y="615"/>
                </a:lnTo>
                <a:lnTo>
                  <a:pt x="259" y="617"/>
                </a:lnTo>
                <a:lnTo>
                  <a:pt x="261" y="618"/>
                </a:lnTo>
                <a:lnTo>
                  <a:pt x="261" y="618"/>
                </a:lnTo>
                <a:lnTo>
                  <a:pt x="261" y="618"/>
                </a:lnTo>
                <a:lnTo>
                  <a:pt x="261" y="620"/>
                </a:lnTo>
                <a:lnTo>
                  <a:pt x="259" y="620"/>
                </a:lnTo>
                <a:lnTo>
                  <a:pt x="259" y="620"/>
                </a:lnTo>
                <a:lnTo>
                  <a:pt x="261" y="622"/>
                </a:lnTo>
                <a:lnTo>
                  <a:pt x="261" y="622"/>
                </a:lnTo>
                <a:lnTo>
                  <a:pt x="264" y="627"/>
                </a:lnTo>
                <a:lnTo>
                  <a:pt x="264" y="628"/>
                </a:lnTo>
                <a:lnTo>
                  <a:pt x="266" y="628"/>
                </a:lnTo>
                <a:lnTo>
                  <a:pt x="266" y="628"/>
                </a:lnTo>
                <a:lnTo>
                  <a:pt x="266" y="628"/>
                </a:lnTo>
                <a:lnTo>
                  <a:pt x="267" y="628"/>
                </a:lnTo>
                <a:lnTo>
                  <a:pt x="267" y="628"/>
                </a:lnTo>
                <a:lnTo>
                  <a:pt x="267" y="628"/>
                </a:lnTo>
                <a:lnTo>
                  <a:pt x="267" y="628"/>
                </a:lnTo>
                <a:lnTo>
                  <a:pt x="269" y="628"/>
                </a:lnTo>
                <a:lnTo>
                  <a:pt x="269" y="627"/>
                </a:lnTo>
                <a:lnTo>
                  <a:pt x="269" y="627"/>
                </a:lnTo>
                <a:lnTo>
                  <a:pt x="271" y="627"/>
                </a:lnTo>
                <a:lnTo>
                  <a:pt x="272" y="627"/>
                </a:lnTo>
                <a:lnTo>
                  <a:pt x="274" y="625"/>
                </a:lnTo>
                <a:lnTo>
                  <a:pt x="276" y="625"/>
                </a:lnTo>
                <a:lnTo>
                  <a:pt x="277" y="623"/>
                </a:lnTo>
                <a:lnTo>
                  <a:pt x="277" y="623"/>
                </a:lnTo>
                <a:lnTo>
                  <a:pt x="279" y="623"/>
                </a:lnTo>
                <a:lnTo>
                  <a:pt x="282" y="623"/>
                </a:lnTo>
                <a:lnTo>
                  <a:pt x="286" y="625"/>
                </a:lnTo>
                <a:lnTo>
                  <a:pt x="291" y="628"/>
                </a:lnTo>
                <a:lnTo>
                  <a:pt x="293" y="628"/>
                </a:lnTo>
                <a:lnTo>
                  <a:pt x="293" y="628"/>
                </a:lnTo>
                <a:lnTo>
                  <a:pt x="293" y="630"/>
                </a:lnTo>
                <a:lnTo>
                  <a:pt x="293" y="630"/>
                </a:lnTo>
                <a:lnTo>
                  <a:pt x="294" y="652"/>
                </a:lnTo>
                <a:lnTo>
                  <a:pt x="296" y="652"/>
                </a:lnTo>
                <a:lnTo>
                  <a:pt x="303" y="649"/>
                </a:lnTo>
                <a:lnTo>
                  <a:pt x="303" y="649"/>
                </a:lnTo>
                <a:lnTo>
                  <a:pt x="303" y="647"/>
                </a:lnTo>
                <a:lnTo>
                  <a:pt x="303" y="647"/>
                </a:lnTo>
                <a:lnTo>
                  <a:pt x="304" y="645"/>
                </a:lnTo>
                <a:lnTo>
                  <a:pt x="304" y="645"/>
                </a:lnTo>
                <a:lnTo>
                  <a:pt x="304" y="644"/>
                </a:lnTo>
                <a:lnTo>
                  <a:pt x="306" y="644"/>
                </a:lnTo>
                <a:lnTo>
                  <a:pt x="308" y="644"/>
                </a:lnTo>
                <a:lnTo>
                  <a:pt x="309" y="644"/>
                </a:lnTo>
                <a:lnTo>
                  <a:pt x="309" y="644"/>
                </a:lnTo>
                <a:lnTo>
                  <a:pt x="311" y="644"/>
                </a:lnTo>
                <a:lnTo>
                  <a:pt x="311" y="644"/>
                </a:lnTo>
                <a:lnTo>
                  <a:pt x="311" y="642"/>
                </a:lnTo>
                <a:lnTo>
                  <a:pt x="313" y="640"/>
                </a:lnTo>
                <a:lnTo>
                  <a:pt x="314" y="639"/>
                </a:lnTo>
                <a:lnTo>
                  <a:pt x="314" y="639"/>
                </a:lnTo>
                <a:lnTo>
                  <a:pt x="316" y="637"/>
                </a:lnTo>
                <a:lnTo>
                  <a:pt x="328" y="635"/>
                </a:lnTo>
                <a:lnTo>
                  <a:pt x="328" y="635"/>
                </a:lnTo>
                <a:lnTo>
                  <a:pt x="329" y="633"/>
                </a:lnTo>
                <a:lnTo>
                  <a:pt x="329" y="633"/>
                </a:lnTo>
                <a:lnTo>
                  <a:pt x="331" y="633"/>
                </a:lnTo>
                <a:lnTo>
                  <a:pt x="331" y="633"/>
                </a:lnTo>
                <a:lnTo>
                  <a:pt x="331" y="633"/>
                </a:lnTo>
                <a:lnTo>
                  <a:pt x="333" y="633"/>
                </a:lnTo>
                <a:lnTo>
                  <a:pt x="333" y="635"/>
                </a:lnTo>
                <a:lnTo>
                  <a:pt x="338" y="635"/>
                </a:lnTo>
                <a:lnTo>
                  <a:pt x="340" y="632"/>
                </a:lnTo>
                <a:lnTo>
                  <a:pt x="340" y="630"/>
                </a:lnTo>
                <a:lnTo>
                  <a:pt x="340" y="628"/>
                </a:lnTo>
                <a:lnTo>
                  <a:pt x="340" y="628"/>
                </a:lnTo>
                <a:lnTo>
                  <a:pt x="340" y="625"/>
                </a:lnTo>
                <a:lnTo>
                  <a:pt x="340" y="625"/>
                </a:lnTo>
                <a:lnTo>
                  <a:pt x="340" y="623"/>
                </a:lnTo>
                <a:lnTo>
                  <a:pt x="340" y="623"/>
                </a:lnTo>
                <a:lnTo>
                  <a:pt x="340" y="623"/>
                </a:lnTo>
                <a:lnTo>
                  <a:pt x="340" y="623"/>
                </a:lnTo>
                <a:lnTo>
                  <a:pt x="338" y="622"/>
                </a:lnTo>
                <a:lnTo>
                  <a:pt x="338" y="622"/>
                </a:lnTo>
                <a:lnTo>
                  <a:pt x="338" y="622"/>
                </a:lnTo>
                <a:lnTo>
                  <a:pt x="336" y="620"/>
                </a:lnTo>
                <a:lnTo>
                  <a:pt x="336" y="620"/>
                </a:lnTo>
                <a:lnTo>
                  <a:pt x="336" y="618"/>
                </a:lnTo>
                <a:lnTo>
                  <a:pt x="336" y="617"/>
                </a:lnTo>
                <a:lnTo>
                  <a:pt x="336" y="607"/>
                </a:lnTo>
                <a:lnTo>
                  <a:pt x="336" y="605"/>
                </a:lnTo>
                <a:lnTo>
                  <a:pt x="350" y="598"/>
                </a:lnTo>
                <a:lnTo>
                  <a:pt x="361" y="591"/>
                </a:lnTo>
                <a:lnTo>
                  <a:pt x="378" y="578"/>
                </a:lnTo>
                <a:lnTo>
                  <a:pt x="393" y="561"/>
                </a:lnTo>
                <a:lnTo>
                  <a:pt x="403" y="543"/>
                </a:lnTo>
                <a:lnTo>
                  <a:pt x="412" y="523"/>
                </a:lnTo>
                <a:lnTo>
                  <a:pt x="412" y="523"/>
                </a:lnTo>
                <a:lnTo>
                  <a:pt x="503" y="442"/>
                </a:lnTo>
                <a:lnTo>
                  <a:pt x="504" y="440"/>
                </a:lnTo>
                <a:lnTo>
                  <a:pt x="516" y="385"/>
                </a:lnTo>
                <a:lnTo>
                  <a:pt x="540" y="322"/>
                </a:lnTo>
                <a:lnTo>
                  <a:pt x="540" y="319"/>
                </a:lnTo>
                <a:lnTo>
                  <a:pt x="540" y="317"/>
                </a:lnTo>
                <a:lnTo>
                  <a:pt x="540" y="317"/>
                </a:lnTo>
                <a:lnTo>
                  <a:pt x="540" y="316"/>
                </a:lnTo>
                <a:lnTo>
                  <a:pt x="519" y="314"/>
                </a:lnTo>
                <a:lnTo>
                  <a:pt x="514" y="316"/>
                </a:lnTo>
                <a:lnTo>
                  <a:pt x="516" y="312"/>
                </a:lnTo>
                <a:lnTo>
                  <a:pt x="516" y="311"/>
                </a:lnTo>
                <a:lnTo>
                  <a:pt x="518" y="311"/>
                </a:lnTo>
                <a:lnTo>
                  <a:pt x="518" y="309"/>
                </a:lnTo>
                <a:lnTo>
                  <a:pt x="518" y="307"/>
                </a:lnTo>
                <a:lnTo>
                  <a:pt x="518" y="306"/>
                </a:lnTo>
                <a:lnTo>
                  <a:pt x="518" y="306"/>
                </a:lnTo>
                <a:lnTo>
                  <a:pt x="518" y="306"/>
                </a:lnTo>
                <a:lnTo>
                  <a:pt x="518" y="306"/>
                </a:lnTo>
                <a:lnTo>
                  <a:pt x="519" y="304"/>
                </a:lnTo>
                <a:lnTo>
                  <a:pt x="519" y="304"/>
                </a:lnTo>
                <a:lnTo>
                  <a:pt x="519" y="302"/>
                </a:lnTo>
                <a:lnTo>
                  <a:pt x="519" y="302"/>
                </a:lnTo>
                <a:lnTo>
                  <a:pt x="519" y="292"/>
                </a:lnTo>
                <a:lnTo>
                  <a:pt x="519" y="292"/>
                </a:lnTo>
                <a:lnTo>
                  <a:pt x="519" y="290"/>
                </a:lnTo>
                <a:lnTo>
                  <a:pt x="518" y="290"/>
                </a:lnTo>
                <a:lnTo>
                  <a:pt x="518" y="289"/>
                </a:lnTo>
                <a:lnTo>
                  <a:pt x="518" y="289"/>
                </a:lnTo>
                <a:lnTo>
                  <a:pt x="518" y="285"/>
                </a:lnTo>
                <a:lnTo>
                  <a:pt x="518" y="285"/>
                </a:lnTo>
                <a:lnTo>
                  <a:pt x="518" y="285"/>
                </a:lnTo>
                <a:lnTo>
                  <a:pt x="518" y="284"/>
                </a:lnTo>
                <a:lnTo>
                  <a:pt x="516" y="284"/>
                </a:lnTo>
                <a:lnTo>
                  <a:pt x="516" y="284"/>
                </a:lnTo>
                <a:lnTo>
                  <a:pt x="516" y="282"/>
                </a:lnTo>
                <a:lnTo>
                  <a:pt x="516" y="282"/>
                </a:lnTo>
                <a:lnTo>
                  <a:pt x="518" y="280"/>
                </a:lnTo>
                <a:lnTo>
                  <a:pt x="518" y="280"/>
                </a:lnTo>
                <a:lnTo>
                  <a:pt x="519" y="279"/>
                </a:lnTo>
                <a:lnTo>
                  <a:pt x="519" y="279"/>
                </a:lnTo>
                <a:lnTo>
                  <a:pt x="519" y="279"/>
                </a:lnTo>
                <a:lnTo>
                  <a:pt x="519" y="279"/>
                </a:lnTo>
                <a:lnTo>
                  <a:pt x="516" y="277"/>
                </a:lnTo>
                <a:lnTo>
                  <a:pt x="516" y="275"/>
                </a:lnTo>
                <a:lnTo>
                  <a:pt x="516" y="275"/>
                </a:lnTo>
                <a:lnTo>
                  <a:pt x="516" y="275"/>
                </a:lnTo>
                <a:lnTo>
                  <a:pt x="516" y="274"/>
                </a:lnTo>
                <a:lnTo>
                  <a:pt x="516" y="274"/>
                </a:lnTo>
                <a:lnTo>
                  <a:pt x="514" y="272"/>
                </a:lnTo>
                <a:lnTo>
                  <a:pt x="514" y="269"/>
                </a:lnTo>
                <a:lnTo>
                  <a:pt x="514" y="267"/>
                </a:lnTo>
                <a:lnTo>
                  <a:pt x="514" y="267"/>
                </a:lnTo>
                <a:lnTo>
                  <a:pt x="514" y="265"/>
                </a:lnTo>
                <a:lnTo>
                  <a:pt x="514" y="265"/>
                </a:lnTo>
                <a:lnTo>
                  <a:pt x="516" y="265"/>
                </a:lnTo>
                <a:lnTo>
                  <a:pt x="516" y="264"/>
                </a:lnTo>
                <a:lnTo>
                  <a:pt x="516" y="264"/>
                </a:lnTo>
                <a:lnTo>
                  <a:pt x="516" y="264"/>
                </a:lnTo>
                <a:lnTo>
                  <a:pt x="516" y="262"/>
                </a:lnTo>
                <a:lnTo>
                  <a:pt x="516" y="259"/>
                </a:lnTo>
                <a:lnTo>
                  <a:pt x="518" y="259"/>
                </a:lnTo>
                <a:lnTo>
                  <a:pt x="518" y="257"/>
                </a:lnTo>
                <a:lnTo>
                  <a:pt x="518" y="257"/>
                </a:lnTo>
                <a:lnTo>
                  <a:pt x="518" y="255"/>
                </a:lnTo>
                <a:lnTo>
                  <a:pt x="516" y="255"/>
                </a:lnTo>
                <a:lnTo>
                  <a:pt x="516" y="255"/>
                </a:lnTo>
                <a:lnTo>
                  <a:pt x="516" y="255"/>
                </a:lnTo>
                <a:lnTo>
                  <a:pt x="516" y="253"/>
                </a:lnTo>
                <a:lnTo>
                  <a:pt x="516" y="252"/>
                </a:lnTo>
                <a:lnTo>
                  <a:pt x="516" y="252"/>
                </a:lnTo>
                <a:lnTo>
                  <a:pt x="516" y="250"/>
                </a:lnTo>
                <a:lnTo>
                  <a:pt x="516" y="250"/>
                </a:lnTo>
                <a:lnTo>
                  <a:pt x="514" y="250"/>
                </a:lnTo>
                <a:lnTo>
                  <a:pt x="513" y="250"/>
                </a:lnTo>
                <a:lnTo>
                  <a:pt x="513" y="250"/>
                </a:lnTo>
                <a:lnTo>
                  <a:pt x="513" y="250"/>
                </a:lnTo>
                <a:lnTo>
                  <a:pt x="513" y="248"/>
                </a:lnTo>
                <a:lnTo>
                  <a:pt x="513" y="248"/>
                </a:lnTo>
                <a:lnTo>
                  <a:pt x="511" y="248"/>
                </a:lnTo>
                <a:lnTo>
                  <a:pt x="511" y="247"/>
                </a:lnTo>
                <a:lnTo>
                  <a:pt x="511" y="247"/>
                </a:lnTo>
                <a:lnTo>
                  <a:pt x="511" y="247"/>
                </a:lnTo>
                <a:lnTo>
                  <a:pt x="511" y="247"/>
                </a:lnTo>
                <a:lnTo>
                  <a:pt x="511" y="247"/>
                </a:lnTo>
                <a:lnTo>
                  <a:pt x="509" y="247"/>
                </a:lnTo>
                <a:lnTo>
                  <a:pt x="509" y="247"/>
                </a:lnTo>
                <a:lnTo>
                  <a:pt x="509" y="247"/>
                </a:lnTo>
                <a:lnTo>
                  <a:pt x="509" y="245"/>
                </a:lnTo>
                <a:lnTo>
                  <a:pt x="509" y="245"/>
                </a:lnTo>
                <a:lnTo>
                  <a:pt x="509" y="245"/>
                </a:lnTo>
                <a:lnTo>
                  <a:pt x="509" y="238"/>
                </a:lnTo>
                <a:lnTo>
                  <a:pt x="509" y="237"/>
                </a:lnTo>
                <a:lnTo>
                  <a:pt x="508" y="237"/>
                </a:lnTo>
                <a:lnTo>
                  <a:pt x="508" y="237"/>
                </a:lnTo>
                <a:lnTo>
                  <a:pt x="508" y="235"/>
                </a:lnTo>
                <a:lnTo>
                  <a:pt x="508" y="235"/>
                </a:lnTo>
                <a:lnTo>
                  <a:pt x="508" y="235"/>
                </a:lnTo>
                <a:lnTo>
                  <a:pt x="508" y="233"/>
                </a:lnTo>
                <a:lnTo>
                  <a:pt x="508" y="233"/>
                </a:lnTo>
                <a:lnTo>
                  <a:pt x="506" y="233"/>
                </a:lnTo>
                <a:lnTo>
                  <a:pt x="506" y="232"/>
                </a:lnTo>
                <a:lnTo>
                  <a:pt x="506" y="232"/>
                </a:lnTo>
                <a:lnTo>
                  <a:pt x="506" y="230"/>
                </a:lnTo>
                <a:lnTo>
                  <a:pt x="506" y="230"/>
                </a:lnTo>
                <a:lnTo>
                  <a:pt x="506" y="228"/>
                </a:lnTo>
                <a:lnTo>
                  <a:pt x="506" y="228"/>
                </a:lnTo>
                <a:lnTo>
                  <a:pt x="506" y="228"/>
                </a:lnTo>
                <a:lnTo>
                  <a:pt x="506" y="228"/>
                </a:lnTo>
                <a:lnTo>
                  <a:pt x="508" y="227"/>
                </a:lnTo>
                <a:lnTo>
                  <a:pt x="508" y="227"/>
                </a:lnTo>
                <a:lnTo>
                  <a:pt x="508" y="227"/>
                </a:lnTo>
                <a:lnTo>
                  <a:pt x="508" y="225"/>
                </a:lnTo>
                <a:lnTo>
                  <a:pt x="508" y="223"/>
                </a:lnTo>
                <a:lnTo>
                  <a:pt x="508" y="223"/>
                </a:lnTo>
                <a:lnTo>
                  <a:pt x="508" y="223"/>
                </a:lnTo>
                <a:lnTo>
                  <a:pt x="506" y="222"/>
                </a:lnTo>
                <a:lnTo>
                  <a:pt x="506" y="220"/>
                </a:lnTo>
                <a:lnTo>
                  <a:pt x="506" y="220"/>
                </a:lnTo>
                <a:lnTo>
                  <a:pt x="506" y="218"/>
                </a:lnTo>
                <a:lnTo>
                  <a:pt x="506" y="218"/>
                </a:lnTo>
                <a:lnTo>
                  <a:pt x="506" y="218"/>
                </a:lnTo>
                <a:lnTo>
                  <a:pt x="508" y="216"/>
                </a:lnTo>
                <a:lnTo>
                  <a:pt x="508" y="216"/>
                </a:lnTo>
                <a:lnTo>
                  <a:pt x="508" y="216"/>
                </a:lnTo>
                <a:lnTo>
                  <a:pt x="508" y="216"/>
                </a:lnTo>
                <a:lnTo>
                  <a:pt x="509" y="216"/>
                </a:lnTo>
                <a:lnTo>
                  <a:pt x="511" y="216"/>
                </a:lnTo>
                <a:lnTo>
                  <a:pt x="511" y="215"/>
                </a:lnTo>
                <a:lnTo>
                  <a:pt x="511" y="210"/>
                </a:lnTo>
                <a:lnTo>
                  <a:pt x="511" y="206"/>
                </a:lnTo>
                <a:lnTo>
                  <a:pt x="511" y="206"/>
                </a:lnTo>
                <a:lnTo>
                  <a:pt x="511" y="205"/>
                </a:lnTo>
                <a:lnTo>
                  <a:pt x="511" y="205"/>
                </a:lnTo>
                <a:lnTo>
                  <a:pt x="511" y="205"/>
                </a:lnTo>
                <a:lnTo>
                  <a:pt x="511" y="203"/>
                </a:lnTo>
                <a:lnTo>
                  <a:pt x="511" y="201"/>
                </a:lnTo>
                <a:lnTo>
                  <a:pt x="511" y="200"/>
                </a:lnTo>
                <a:lnTo>
                  <a:pt x="511" y="200"/>
                </a:lnTo>
                <a:lnTo>
                  <a:pt x="511" y="193"/>
                </a:lnTo>
                <a:lnTo>
                  <a:pt x="511" y="193"/>
                </a:lnTo>
                <a:lnTo>
                  <a:pt x="513" y="191"/>
                </a:lnTo>
                <a:lnTo>
                  <a:pt x="513" y="191"/>
                </a:lnTo>
                <a:lnTo>
                  <a:pt x="514" y="190"/>
                </a:lnTo>
                <a:lnTo>
                  <a:pt x="514" y="190"/>
                </a:lnTo>
                <a:lnTo>
                  <a:pt x="514" y="190"/>
                </a:lnTo>
                <a:lnTo>
                  <a:pt x="514" y="188"/>
                </a:lnTo>
                <a:lnTo>
                  <a:pt x="516" y="186"/>
                </a:lnTo>
                <a:lnTo>
                  <a:pt x="516" y="185"/>
                </a:lnTo>
                <a:lnTo>
                  <a:pt x="516" y="185"/>
                </a:lnTo>
                <a:lnTo>
                  <a:pt x="518" y="183"/>
                </a:lnTo>
                <a:lnTo>
                  <a:pt x="519" y="185"/>
                </a:lnTo>
                <a:lnTo>
                  <a:pt x="521" y="185"/>
                </a:lnTo>
                <a:lnTo>
                  <a:pt x="521" y="185"/>
                </a:lnTo>
                <a:lnTo>
                  <a:pt x="521" y="185"/>
                </a:lnTo>
                <a:lnTo>
                  <a:pt x="521" y="185"/>
                </a:lnTo>
                <a:lnTo>
                  <a:pt x="523" y="185"/>
                </a:lnTo>
                <a:lnTo>
                  <a:pt x="524" y="185"/>
                </a:lnTo>
                <a:lnTo>
                  <a:pt x="526" y="185"/>
                </a:lnTo>
                <a:lnTo>
                  <a:pt x="528" y="185"/>
                </a:lnTo>
                <a:lnTo>
                  <a:pt x="528" y="185"/>
                </a:lnTo>
                <a:lnTo>
                  <a:pt x="528" y="185"/>
                </a:lnTo>
                <a:lnTo>
                  <a:pt x="530" y="185"/>
                </a:lnTo>
                <a:lnTo>
                  <a:pt x="530" y="183"/>
                </a:lnTo>
                <a:lnTo>
                  <a:pt x="531" y="183"/>
                </a:lnTo>
                <a:lnTo>
                  <a:pt x="531" y="181"/>
                </a:lnTo>
                <a:lnTo>
                  <a:pt x="531" y="179"/>
                </a:lnTo>
                <a:lnTo>
                  <a:pt x="531" y="179"/>
                </a:lnTo>
                <a:lnTo>
                  <a:pt x="531" y="179"/>
                </a:lnTo>
                <a:lnTo>
                  <a:pt x="531" y="178"/>
                </a:lnTo>
                <a:lnTo>
                  <a:pt x="531" y="178"/>
                </a:lnTo>
                <a:lnTo>
                  <a:pt x="531" y="176"/>
                </a:lnTo>
                <a:lnTo>
                  <a:pt x="531" y="176"/>
                </a:lnTo>
                <a:lnTo>
                  <a:pt x="530" y="176"/>
                </a:lnTo>
                <a:lnTo>
                  <a:pt x="530" y="176"/>
                </a:lnTo>
                <a:lnTo>
                  <a:pt x="530" y="176"/>
                </a:lnTo>
                <a:lnTo>
                  <a:pt x="530" y="176"/>
                </a:lnTo>
                <a:lnTo>
                  <a:pt x="530" y="176"/>
                </a:lnTo>
                <a:lnTo>
                  <a:pt x="530" y="178"/>
                </a:lnTo>
                <a:lnTo>
                  <a:pt x="528" y="179"/>
                </a:lnTo>
                <a:lnTo>
                  <a:pt x="528" y="179"/>
                </a:lnTo>
                <a:lnTo>
                  <a:pt x="528" y="179"/>
                </a:lnTo>
                <a:lnTo>
                  <a:pt x="526" y="179"/>
                </a:lnTo>
                <a:lnTo>
                  <a:pt x="526" y="179"/>
                </a:lnTo>
                <a:lnTo>
                  <a:pt x="526" y="179"/>
                </a:lnTo>
                <a:lnTo>
                  <a:pt x="524" y="178"/>
                </a:lnTo>
                <a:lnTo>
                  <a:pt x="524" y="178"/>
                </a:lnTo>
                <a:lnTo>
                  <a:pt x="524" y="178"/>
                </a:lnTo>
                <a:lnTo>
                  <a:pt x="524" y="178"/>
                </a:lnTo>
                <a:lnTo>
                  <a:pt x="524" y="176"/>
                </a:lnTo>
                <a:lnTo>
                  <a:pt x="523" y="176"/>
                </a:lnTo>
                <a:lnTo>
                  <a:pt x="523" y="176"/>
                </a:lnTo>
                <a:lnTo>
                  <a:pt x="523" y="176"/>
                </a:lnTo>
                <a:lnTo>
                  <a:pt x="518" y="176"/>
                </a:lnTo>
                <a:lnTo>
                  <a:pt x="518" y="176"/>
                </a:lnTo>
                <a:lnTo>
                  <a:pt x="518" y="174"/>
                </a:lnTo>
                <a:lnTo>
                  <a:pt x="516" y="174"/>
                </a:lnTo>
                <a:lnTo>
                  <a:pt x="516" y="174"/>
                </a:lnTo>
                <a:lnTo>
                  <a:pt x="516" y="174"/>
                </a:lnTo>
                <a:lnTo>
                  <a:pt x="516" y="173"/>
                </a:lnTo>
                <a:lnTo>
                  <a:pt x="516" y="173"/>
                </a:lnTo>
                <a:lnTo>
                  <a:pt x="516" y="173"/>
                </a:lnTo>
                <a:lnTo>
                  <a:pt x="514" y="171"/>
                </a:lnTo>
                <a:lnTo>
                  <a:pt x="514" y="171"/>
                </a:lnTo>
                <a:lnTo>
                  <a:pt x="513" y="171"/>
                </a:lnTo>
                <a:lnTo>
                  <a:pt x="513" y="171"/>
                </a:lnTo>
                <a:lnTo>
                  <a:pt x="511" y="169"/>
                </a:lnTo>
                <a:lnTo>
                  <a:pt x="511" y="169"/>
                </a:lnTo>
                <a:lnTo>
                  <a:pt x="511" y="168"/>
                </a:lnTo>
                <a:lnTo>
                  <a:pt x="511" y="168"/>
                </a:lnTo>
                <a:lnTo>
                  <a:pt x="511" y="168"/>
                </a:lnTo>
                <a:lnTo>
                  <a:pt x="511" y="166"/>
                </a:lnTo>
                <a:lnTo>
                  <a:pt x="513" y="166"/>
                </a:lnTo>
                <a:lnTo>
                  <a:pt x="511" y="164"/>
                </a:lnTo>
                <a:lnTo>
                  <a:pt x="511" y="164"/>
                </a:lnTo>
                <a:lnTo>
                  <a:pt x="511" y="164"/>
                </a:lnTo>
                <a:lnTo>
                  <a:pt x="509" y="164"/>
                </a:lnTo>
                <a:lnTo>
                  <a:pt x="509" y="163"/>
                </a:lnTo>
                <a:lnTo>
                  <a:pt x="509" y="163"/>
                </a:lnTo>
                <a:lnTo>
                  <a:pt x="509" y="163"/>
                </a:lnTo>
                <a:lnTo>
                  <a:pt x="509" y="161"/>
                </a:lnTo>
                <a:lnTo>
                  <a:pt x="508" y="161"/>
                </a:lnTo>
                <a:lnTo>
                  <a:pt x="506" y="158"/>
                </a:lnTo>
                <a:lnTo>
                  <a:pt x="504" y="156"/>
                </a:lnTo>
                <a:lnTo>
                  <a:pt x="504" y="156"/>
                </a:lnTo>
                <a:lnTo>
                  <a:pt x="503" y="156"/>
                </a:lnTo>
                <a:lnTo>
                  <a:pt x="503" y="156"/>
                </a:lnTo>
                <a:lnTo>
                  <a:pt x="503" y="158"/>
                </a:lnTo>
                <a:lnTo>
                  <a:pt x="501" y="158"/>
                </a:lnTo>
                <a:lnTo>
                  <a:pt x="501" y="158"/>
                </a:lnTo>
                <a:lnTo>
                  <a:pt x="501" y="158"/>
                </a:lnTo>
                <a:lnTo>
                  <a:pt x="501" y="158"/>
                </a:lnTo>
                <a:lnTo>
                  <a:pt x="499" y="158"/>
                </a:lnTo>
                <a:lnTo>
                  <a:pt x="499" y="158"/>
                </a:lnTo>
                <a:lnTo>
                  <a:pt x="498" y="156"/>
                </a:lnTo>
                <a:lnTo>
                  <a:pt x="498" y="158"/>
                </a:lnTo>
                <a:lnTo>
                  <a:pt x="498" y="158"/>
                </a:lnTo>
                <a:lnTo>
                  <a:pt x="496" y="158"/>
                </a:lnTo>
                <a:lnTo>
                  <a:pt x="496" y="158"/>
                </a:lnTo>
                <a:lnTo>
                  <a:pt x="496" y="156"/>
                </a:lnTo>
                <a:lnTo>
                  <a:pt x="494" y="156"/>
                </a:lnTo>
                <a:lnTo>
                  <a:pt x="494" y="156"/>
                </a:lnTo>
                <a:lnTo>
                  <a:pt x="493" y="156"/>
                </a:lnTo>
                <a:lnTo>
                  <a:pt x="493" y="156"/>
                </a:lnTo>
                <a:lnTo>
                  <a:pt x="493" y="156"/>
                </a:lnTo>
                <a:lnTo>
                  <a:pt x="491" y="154"/>
                </a:lnTo>
                <a:lnTo>
                  <a:pt x="491" y="153"/>
                </a:lnTo>
                <a:lnTo>
                  <a:pt x="491" y="151"/>
                </a:lnTo>
                <a:lnTo>
                  <a:pt x="491" y="151"/>
                </a:lnTo>
                <a:lnTo>
                  <a:pt x="491" y="149"/>
                </a:lnTo>
                <a:lnTo>
                  <a:pt x="491" y="149"/>
                </a:lnTo>
                <a:lnTo>
                  <a:pt x="491" y="149"/>
                </a:lnTo>
                <a:lnTo>
                  <a:pt x="491" y="149"/>
                </a:lnTo>
                <a:lnTo>
                  <a:pt x="491" y="149"/>
                </a:lnTo>
                <a:lnTo>
                  <a:pt x="493" y="148"/>
                </a:lnTo>
                <a:lnTo>
                  <a:pt x="493" y="148"/>
                </a:lnTo>
                <a:lnTo>
                  <a:pt x="493" y="146"/>
                </a:lnTo>
                <a:lnTo>
                  <a:pt x="493" y="146"/>
                </a:lnTo>
                <a:lnTo>
                  <a:pt x="491" y="146"/>
                </a:lnTo>
                <a:lnTo>
                  <a:pt x="491" y="144"/>
                </a:lnTo>
                <a:lnTo>
                  <a:pt x="491" y="144"/>
                </a:lnTo>
                <a:lnTo>
                  <a:pt x="493" y="144"/>
                </a:lnTo>
                <a:lnTo>
                  <a:pt x="493" y="144"/>
                </a:lnTo>
                <a:lnTo>
                  <a:pt x="493" y="142"/>
                </a:lnTo>
                <a:lnTo>
                  <a:pt x="493" y="142"/>
                </a:lnTo>
                <a:lnTo>
                  <a:pt x="493" y="142"/>
                </a:lnTo>
                <a:lnTo>
                  <a:pt x="494" y="142"/>
                </a:lnTo>
                <a:lnTo>
                  <a:pt x="494" y="141"/>
                </a:lnTo>
                <a:lnTo>
                  <a:pt x="494" y="141"/>
                </a:lnTo>
                <a:lnTo>
                  <a:pt x="494" y="141"/>
                </a:lnTo>
                <a:lnTo>
                  <a:pt x="494" y="139"/>
                </a:lnTo>
                <a:lnTo>
                  <a:pt x="494" y="139"/>
                </a:lnTo>
                <a:lnTo>
                  <a:pt x="494" y="137"/>
                </a:lnTo>
                <a:lnTo>
                  <a:pt x="496" y="134"/>
                </a:lnTo>
                <a:lnTo>
                  <a:pt x="496" y="134"/>
                </a:lnTo>
                <a:lnTo>
                  <a:pt x="496" y="132"/>
                </a:lnTo>
                <a:lnTo>
                  <a:pt x="496" y="132"/>
                </a:lnTo>
                <a:lnTo>
                  <a:pt x="496" y="132"/>
                </a:lnTo>
                <a:lnTo>
                  <a:pt x="496" y="131"/>
                </a:lnTo>
                <a:lnTo>
                  <a:pt x="496" y="131"/>
                </a:lnTo>
                <a:lnTo>
                  <a:pt x="496" y="131"/>
                </a:lnTo>
                <a:lnTo>
                  <a:pt x="496" y="131"/>
                </a:lnTo>
                <a:lnTo>
                  <a:pt x="496" y="131"/>
                </a:lnTo>
                <a:lnTo>
                  <a:pt x="494" y="129"/>
                </a:lnTo>
                <a:lnTo>
                  <a:pt x="494" y="129"/>
                </a:lnTo>
                <a:lnTo>
                  <a:pt x="493" y="129"/>
                </a:lnTo>
                <a:lnTo>
                  <a:pt x="493" y="129"/>
                </a:lnTo>
                <a:lnTo>
                  <a:pt x="494" y="127"/>
                </a:lnTo>
                <a:lnTo>
                  <a:pt x="494" y="127"/>
                </a:lnTo>
                <a:lnTo>
                  <a:pt x="494" y="127"/>
                </a:lnTo>
                <a:lnTo>
                  <a:pt x="494" y="127"/>
                </a:lnTo>
                <a:lnTo>
                  <a:pt x="496" y="127"/>
                </a:lnTo>
                <a:lnTo>
                  <a:pt x="496" y="127"/>
                </a:lnTo>
                <a:lnTo>
                  <a:pt x="498" y="127"/>
                </a:lnTo>
                <a:lnTo>
                  <a:pt x="498" y="127"/>
                </a:lnTo>
                <a:lnTo>
                  <a:pt x="499" y="126"/>
                </a:lnTo>
                <a:lnTo>
                  <a:pt x="499" y="126"/>
                </a:lnTo>
                <a:lnTo>
                  <a:pt x="506" y="124"/>
                </a:lnTo>
                <a:lnTo>
                  <a:pt x="506" y="124"/>
                </a:lnTo>
                <a:lnTo>
                  <a:pt x="508" y="124"/>
                </a:lnTo>
                <a:lnTo>
                  <a:pt x="508" y="121"/>
                </a:lnTo>
                <a:lnTo>
                  <a:pt x="508" y="121"/>
                </a:lnTo>
                <a:lnTo>
                  <a:pt x="508" y="119"/>
                </a:lnTo>
                <a:lnTo>
                  <a:pt x="509" y="119"/>
                </a:lnTo>
                <a:lnTo>
                  <a:pt x="509" y="119"/>
                </a:lnTo>
                <a:lnTo>
                  <a:pt x="509" y="119"/>
                </a:lnTo>
                <a:lnTo>
                  <a:pt x="509" y="119"/>
                </a:lnTo>
                <a:lnTo>
                  <a:pt x="511" y="121"/>
                </a:lnTo>
                <a:lnTo>
                  <a:pt x="511" y="121"/>
                </a:lnTo>
                <a:lnTo>
                  <a:pt x="511" y="121"/>
                </a:lnTo>
                <a:lnTo>
                  <a:pt x="511" y="121"/>
                </a:lnTo>
                <a:lnTo>
                  <a:pt x="511" y="121"/>
                </a:lnTo>
                <a:lnTo>
                  <a:pt x="513" y="121"/>
                </a:lnTo>
                <a:lnTo>
                  <a:pt x="513" y="121"/>
                </a:lnTo>
                <a:lnTo>
                  <a:pt x="513" y="117"/>
                </a:lnTo>
                <a:lnTo>
                  <a:pt x="513" y="117"/>
                </a:lnTo>
                <a:lnTo>
                  <a:pt x="514" y="116"/>
                </a:lnTo>
                <a:lnTo>
                  <a:pt x="516" y="114"/>
                </a:lnTo>
                <a:lnTo>
                  <a:pt x="516" y="114"/>
                </a:lnTo>
                <a:lnTo>
                  <a:pt x="518" y="116"/>
                </a:lnTo>
                <a:lnTo>
                  <a:pt x="518" y="116"/>
                </a:lnTo>
                <a:lnTo>
                  <a:pt x="519" y="116"/>
                </a:lnTo>
                <a:lnTo>
                  <a:pt x="521" y="116"/>
                </a:lnTo>
                <a:lnTo>
                  <a:pt x="523" y="114"/>
                </a:lnTo>
                <a:lnTo>
                  <a:pt x="524" y="114"/>
                </a:lnTo>
                <a:lnTo>
                  <a:pt x="524" y="114"/>
                </a:lnTo>
                <a:lnTo>
                  <a:pt x="524" y="114"/>
                </a:lnTo>
                <a:lnTo>
                  <a:pt x="526" y="109"/>
                </a:lnTo>
                <a:lnTo>
                  <a:pt x="528" y="107"/>
                </a:lnTo>
                <a:lnTo>
                  <a:pt x="530" y="107"/>
                </a:lnTo>
                <a:lnTo>
                  <a:pt x="531" y="107"/>
                </a:lnTo>
                <a:lnTo>
                  <a:pt x="535" y="105"/>
                </a:lnTo>
                <a:lnTo>
                  <a:pt x="535" y="105"/>
                </a:lnTo>
                <a:lnTo>
                  <a:pt x="536" y="105"/>
                </a:lnTo>
                <a:lnTo>
                  <a:pt x="536" y="107"/>
                </a:lnTo>
                <a:lnTo>
                  <a:pt x="536" y="107"/>
                </a:lnTo>
                <a:lnTo>
                  <a:pt x="538" y="107"/>
                </a:lnTo>
                <a:lnTo>
                  <a:pt x="538" y="109"/>
                </a:lnTo>
                <a:lnTo>
                  <a:pt x="540" y="109"/>
                </a:lnTo>
                <a:lnTo>
                  <a:pt x="543" y="109"/>
                </a:lnTo>
                <a:lnTo>
                  <a:pt x="543" y="109"/>
                </a:lnTo>
                <a:lnTo>
                  <a:pt x="546" y="107"/>
                </a:lnTo>
                <a:lnTo>
                  <a:pt x="548" y="107"/>
                </a:lnTo>
                <a:lnTo>
                  <a:pt x="548" y="107"/>
                </a:lnTo>
                <a:lnTo>
                  <a:pt x="548" y="107"/>
                </a:lnTo>
                <a:lnTo>
                  <a:pt x="550" y="102"/>
                </a:lnTo>
                <a:lnTo>
                  <a:pt x="550" y="102"/>
                </a:lnTo>
                <a:lnTo>
                  <a:pt x="550" y="100"/>
                </a:lnTo>
                <a:lnTo>
                  <a:pt x="551" y="100"/>
                </a:lnTo>
                <a:lnTo>
                  <a:pt x="551" y="100"/>
                </a:lnTo>
                <a:lnTo>
                  <a:pt x="551" y="99"/>
                </a:lnTo>
                <a:lnTo>
                  <a:pt x="551" y="99"/>
                </a:lnTo>
                <a:lnTo>
                  <a:pt x="553" y="99"/>
                </a:lnTo>
                <a:lnTo>
                  <a:pt x="553" y="99"/>
                </a:lnTo>
                <a:lnTo>
                  <a:pt x="551" y="97"/>
                </a:lnTo>
                <a:lnTo>
                  <a:pt x="551" y="97"/>
                </a:lnTo>
                <a:lnTo>
                  <a:pt x="551" y="97"/>
                </a:lnTo>
                <a:lnTo>
                  <a:pt x="551" y="97"/>
                </a:lnTo>
                <a:lnTo>
                  <a:pt x="551" y="95"/>
                </a:lnTo>
                <a:lnTo>
                  <a:pt x="550" y="95"/>
                </a:lnTo>
                <a:lnTo>
                  <a:pt x="550" y="94"/>
                </a:lnTo>
                <a:lnTo>
                  <a:pt x="550" y="94"/>
                </a:lnTo>
                <a:lnTo>
                  <a:pt x="551" y="92"/>
                </a:lnTo>
                <a:lnTo>
                  <a:pt x="551" y="90"/>
                </a:lnTo>
                <a:lnTo>
                  <a:pt x="551" y="90"/>
                </a:lnTo>
                <a:lnTo>
                  <a:pt x="551" y="89"/>
                </a:lnTo>
                <a:lnTo>
                  <a:pt x="551" y="89"/>
                </a:lnTo>
                <a:lnTo>
                  <a:pt x="551" y="87"/>
                </a:lnTo>
                <a:lnTo>
                  <a:pt x="551" y="85"/>
                </a:lnTo>
                <a:lnTo>
                  <a:pt x="553" y="85"/>
                </a:lnTo>
                <a:lnTo>
                  <a:pt x="555" y="85"/>
                </a:lnTo>
                <a:lnTo>
                  <a:pt x="555" y="84"/>
                </a:lnTo>
                <a:lnTo>
                  <a:pt x="555" y="84"/>
                </a:lnTo>
                <a:lnTo>
                  <a:pt x="555" y="84"/>
                </a:lnTo>
                <a:lnTo>
                  <a:pt x="555" y="82"/>
                </a:lnTo>
                <a:lnTo>
                  <a:pt x="555" y="82"/>
                </a:lnTo>
                <a:lnTo>
                  <a:pt x="555" y="82"/>
                </a:lnTo>
                <a:lnTo>
                  <a:pt x="555" y="80"/>
                </a:lnTo>
                <a:lnTo>
                  <a:pt x="555" y="80"/>
                </a:lnTo>
                <a:lnTo>
                  <a:pt x="556" y="80"/>
                </a:lnTo>
                <a:lnTo>
                  <a:pt x="556" y="80"/>
                </a:lnTo>
                <a:lnTo>
                  <a:pt x="558" y="80"/>
                </a:lnTo>
                <a:lnTo>
                  <a:pt x="560" y="80"/>
                </a:lnTo>
                <a:lnTo>
                  <a:pt x="560" y="80"/>
                </a:lnTo>
                <a:lnTo>
                  <a:pt x="561" y="80"/>
                </a:lnTo>
                <a:lnTo>
                  <a:pt x="561" y="80"/>
                </a:lnTo>
                <a:lnTo>
                  <a:pt x="563" y="80"/>
                </a:lnTo>
                <a:lnTo>
                  <a:pt x="565" y="80"/>
                </a:lnTo>
                <a:lnTo>
                  <a:pt x="565" y="82"/>
                </a:lnTo>
                <a:lnTo>
                  <a:pt x="565" y="82"/>
                </a:lnTo>
                <a:lnTo>
                  <a:pt x="566" y="82"/>
                </a:lnTo>
                <a:lnTo>
                  <a:pt x="566" y="82"/>
                </a:lnTo>
                <a:lnTo>
                  <a:pt x="566" y="84"/>
                </a:lnTo>
                <a:lnTo>
                  <a:pt x="568" y="84"/>
                </a:lnTo>
                <a:lnTo>
                  <a:pt x="568" y="84"/>
                </a:lnTo>
                <a:lnTo>
                  <a:pt x="570" y="82"/>
                </a:lnTo>
                <a:lnTo>
                  <a:pt x="570" y="82"/>
                </a:lnTo>
                <a:lnTo>
                  <a:pt x="572" y="82"/>
                </a:lnTo>
                <a:lnTo>
                  <a:pt x="572" y="80"/>
                </a:lnTo>
                <a:lnTo>
                  <a:pt x="573" y="80"/>
                </a:lnTo>
                <a:lnTo>
                  <a:pt x="573" y="80"/>
                </a:lnTo>
                <a:lnTo>
                  <a:pt x="573" y="82"/>
                </a:lnTo>
                <a:lnTo>
                  <a:pt x="577" y="82"/>
                </a:lnTo>
                <a:lnTo>
                  <a:pt x="577" y="82"/>
                </a:lnTo>
                <a:lnTo>
                  <a:pt x="578" y="82"/>
                </a:lnTo>
                <a:lnTo>
                  <a:pt x="578" y="84"/>
                </a:lnTo>
                <a:lnTo>
                  <a:pt x="578" y="84"/>
                </a:lnTo>
                <a:lnTo>
                  <a:pt x="578" y="84"/>
                </a:lnTo>
                <a:lnTo>
                  <a:pt x="582" y="85"/>
                </a:lnTo>
                <a:lnTo>
                  <a:pt x="582" y="85"/>
                </a:lnTo>
                <a:lnTo>
                  <a:pt x="582" y="85"/>
                </a:lnTo>
                <a:lnTo>
                  <a:pt x="583" y="84"/>
                </a:lnTo>
                <a:lnTo>
                  <a:pt x="583" y="85"/>
                </a:lnTo>
                <a:lnTo>
                  <a:pt x="583" y="85"/>
                </a:lnTo>
                <a:lnTo>
                  <a:pt x="583" y="85"/>
                </a:lnTo>
                <a:lnTo>
                  <a:pt x="583" y="87"/>
                </a:lnTo>
                <a:lnTo>
                  <a:pt x="583" y="87"/>
                </a:lnTo>
                <a:lnTo>
                  <a:pt x="585" y="87"/>
                </a:lnTo>
                <a:lnTo>
                  <a:pt x="585" y="89"/>
                </a:lnTo>
                <a:lnTo>
                  <a:pt x="588" y="89"/>
                </a:lnTo>
                <a:lnTo>
                  <a:pt x="590" y="89"/>
                </a:lnTo>
                <a:lnTo>
                  <a:pt x="592" y="89"/>
                </a:lnTo>
                <a:lnTo>
                  <a:pt x="592" y="89"/>
                </a:lnTo>
                <a:lnTo>
                  <a:pt x="595" y="84"/>
                </a:lnTo>
                <a:lnTo>
                  <a:pt x="597" y="84"/>
                </a:lnTo>
                <a:lnTo>
                  <a:pt x="600" y="85"/>
                </a:lnTo>
                <a:lnTo>
                  <a:pt x="603" y="87"/>
                </a:lnTo>
                <a:lnTo>
                  <a:pt x="603" y="85"/>
                </a:lnTo>
                <a:lnTo>
                  <a:pt x="603" y="85"/>
                </a:lnTo>
                <a:lnTo>
                  <a:pt x="605" y="84"/>
                </a:lnTo>
                <a:lnTo>
                  <a:pt x="607" y="84"/>
                </a:lnTo>
                <a:lnTo>
                  <a:pt x="609" y="84"/>
                </a:lnTo>
                <a:lnTo>
                  <a:pt x="609" y="84"/>
                </a:lnTo>
                <a:lnTo>
                  <a:pt x="615" y="85"/>
                </a:lnTo>
                <a:lnTo>
                  <a:pt x="617" y="85"/>
                </a:lnTo>
                <a:lnTo>
                  <a:pt x="617" y="85"/>
                </a:lnTo>
                <a:lnTo>
                  <a:pt x="619" y="85"/>
                </a:lnTo>
                <a:lnTo>
                  <a:pt x="620" y="84"/>
                </a:lnTo>
                <a:lnTo>
                  <a:pt x="620" y="82"/>
                </a:lnTo>
                <a:lnTo>
                  <a:pt x="620" y="80"/>
                </a:lnTo>
                <a:lnTo>
                  <a:pt x="620" y="80"/>
                </a:lnTo>
                <a:lnTo>
                  <a:pt x="620" y="80"/>
                </a:lnTo>
                <a:lnTo>
                  <a:pt x="620" y="80"/>
                </a:lnTo>
                <a:lnTo>
                  <a:pt x="624" y="79"/>
                </a:lnTo>
                <a:lnTo>
                  <a:pt x="627" y="77"/>
                </a:lnTo>
                <a:lnTo>
                  <a:pt x="627" y="75"/>
                </a:lnTo>
                <a:lnTo>
                  <a:pt x="627" y="75"/>
                </a:lnTo>
                <a:lnTo>
                  <a:pt x="627" y="75"/>
                </a:lnTo>
                <a:lnTo>
                  <a:pt x="627" y="75"/>
                </a:lnTo>
                <a:lnTo>
                  <a:pt x="625" y="74"/>
                </a:lnTo>
                <a:lnTo>
                  <a:pt x="625" y="72"/>
                </a:lnTo>
                <a:lnTo>
                  <a:pt x="624" y="72"/>
                </a:lnTo>
                <a:lnTo>
                  <a:pt x="624" y="72"/>
                </a:lnTo>
                <a:lnTo>
                  <a:pt x="624" y="70"/>
                </a:lnTo>
                <a:lnTo>
                  <a:pt x="625" y="69"/>
                </a:lnTo>
                <a:lnTo>
                  <a:pt x="625" y="69"/>
                </a:lnTo>
                <a:lnTo>
                  <a:pt x="625" y="69"/>
                </a:lnTo>
                <a:lnTo>
                  <a:pt x="625" y="67"/>
                </a:lnTo>
                <a:lnTo>
                  <a:pt x="625" y="67"/>
                </a:lnTo>
                <a:lnTo>
                  <a:pt x="625" y="67"/>
                </a:lnTo>
                <a:lnTo>
                  <a:pt x="625" y="67"/>
                </a:lnTo>
                <a:lnTo>
                  <a:pt x="625" y="65"/>
                </a:lnTo>
                <a:lnTo>
                  <a:pt x="625" y="65"/>
                </a:lnTo>
                <a:lnTo>
                  <a:pt x="625" y="65"/>
                </a:lnTo>
                <a:lnTo>
                  <a:pt x="625" y="65"/>
                </a:lnTo>
                <a:lnTo>
                  <a:pt x="627" y="63"/>
                </a:lnTo>
                <a:lnTo>
                  <a:pt x="627" y="63"/>
                </a:lnTo>
                <a:lnTo>
                  <a:pt x="627" y="62"/>
                </a:lnTo>
                <a:lnTo>
                  <a:pt x="627" y="62"/>
                </a:lnTo>
                <a:lnTo>
                  <a:pt x="627" y="62"/>
                </a:lnTo>
                <a:lnTo>
                  <a:pt x="627" y="60"/>
                </a:lnTo>
                <a:lnTo>
                  <a:pt x="627" y="60"/>
                </a:lnTo>
                <a:lnTo>
                  <a:pt x="627" y="60"/>
                </a:lnTo>
                <a:lnTo>
                  <a:pt x="627" y="60"/>
                </a:lnTo>
                <a:lnTo>
                  <a:pt x="627" y="58"/>
                </a:lnTo>
                <a:lnTo>
                  <a:pt x="627" y="58"/>
                </a:lnTo>
                <a:lnTo>
                  <a:pt x="627" y="58"/>
                </a:lnTo>
                <a:lnTo>
                  <a:pt x="627" y="57"/>
                </a:lnTo>
                <a:lnTo>
                  <a:pt x="629" y="57"/>
                </a:lnTo>
                <a:lnTo>
                  <a:pt x="629" y="57"/>
                </a:lnTo>
                <a:lnTo>
                  <a:pt x="629" y="55"/>
                </a:lnTo>
                <a:lnTo>
                  <a:pt x="634" y="55"/>
                </a:lnTo>
                <a:lnTo>
                  <a:pt x="635" y="55"/>
                </a:lnTo>
                <a:lnTo>
                  <a:pt x="635" y="55"/>
                </a:lnTo>
                <a:lnTo>
                  <a:pt x="637" y="55"/>
                </a:lnTo>
                <a:lnTo>
                  <a:pt x="637" y="58"/>
                </a:lnTo>
                <a:lnTo>
                  <a:pt x="637" y="58"/>
                </a:lnTo>
                <a:lnTo>
                  <a:pt x="637" y="58"/>
                </a:lnTo>
                <a:lnTo>
                  <a:pt x="637" y="60"/>
                </a:lnTo>
                <a:lnTo>
                  <a:pt x="637" y="60"/>
                </a:lnTo>
                <a:lnTo>
                  <a:pt x="637" y="62"/>
                </a:lnTo>
                <a:lnTo>
                  <a:pt x="637" y="62"/>
                </a:lnTo>
                <a:lnTo>
                  <a:pt x="637" y="63"/>
                </a:lnTo>
                <a:lnTo>
                  <a:pt x="639" y="63"/>
                </a:lnTo>
                <a:lnTo>
                  <a:pt x="639" y="63"/>
                </a:lnTo>
                <a:lnTo>
                  <a:pt x="639" y="63"/>
                </a:lnTo>
                <a:lnTo>
                  <a:pt x="642" y="63"/>
                </a:lnTo>
                <a:lnTo>
                  <a:pt x="642" y="65"/>
                </a:lnTo>
                <a:lnTo>
                  <a:pt x="644" y="65"/>
                </a:lnTo>
                <a:lnTo>
                  <a:pt x="645" y="67"/>
                </a:lnTo>
                <a:lnTo>
                  <a:pt x="645" y="67"/>
                </a:lnTo>
                <a:lnTo>
                  <a:pt x="645" y="69"/>
                </a:lnTo>
                <a:lnTo>
                  <a:pt x="647" y="69"/>
                </a:lnTo>
                <a:lnTo>
                  <a:pt x="647" y="69"/>
                </a:lnTo>
                <a:lnTo>
                  <a:pt x="647" y="69"/>
                </a:lnTo>
                <a:lnTo>
                  <a:pt x="647" y="70"/>
                </a:lnTo>
                <a:lnTo>
                  <a:pt x="649" y="70"/>
                </a:lnTo>
                <a:lnTo>
                  <a:pt x="649" y="72"/>
                </a:lnTo>
                <a:lnTo>
                  <a:pt x="649" y="72"/>
                </a:lnTo>
                <a:lnTo>
                  <a:pt x="651" y="72"/>
                </a:lnTo>
                <a:lnTo>
                  <a:pt x="651" y="72"/>
                </a:lnTo>
                <a:lnTo>
                  <a:pt x="651" y="72"/>
                </a:lnTo>
                <a:lnTo>
                  <a:pt x="651" y="70"/>
                </a:lnTo>
                <a:lnTo>
                  <a:pt x="652" y="69"/>
                </a:lnTo>
                <a:lnTo>
                  <a:pt x="652" y="69"/>
                </a:lnTo>
                <a:lnTo>
                  <a:pt x="652" y="69"/>
                </a:lnTo>
                <a:lnTo>
                  <a:pt x="652" y="67"/>
                </a:lnTo>
                <a:lnTo>
                  <a:pt x="654" y="67"/>
                </a:lnTo>
                <a:lnTo>
                  <a:pt x="664" y="65"/>
                </a:lnTo>
                <a:lnTo>
                  <a:pt x="664" y="65"/>
                </a:lnTo>
                <a:lnTo>
                  <a:pt x="667" y="67"/>
                </a:lnTo>
                <a:lnTo>
                  <a:pt x="667" y="69"/>
                </a:lnTo>
                <a:lnTo>
                  <a:pt x="669" y="69"/>
                </a:lnTo>
                <a:lnTo>
                  <a:pt x="669" y="70"/>
                </a:lnTo>
                <a:lnTo>
                  <a:pt x="669" y="70"/>
                </a:lnTo>
                <a:lnTo>
                  <a:pt x="671" y="70"/>
                </a:lnTo>
                <a:lnTo>
                  <a:pt x="671" y="70"/>
                </a:lnTo>
                <a:lnTo>
                  <a:pt x="682" y="70"/>
                </a:lnTo>
                <a:lnTo>
                  <a:pt x="682" y="70"/>
                </a:lnTo>
                <a:lnTo>
                  <a:pt x="682" y="70"/>
                </a:lnTo>
                <a:lnTo>
                  <a:pt x="682" y="70"/>
                </a:lnTo>
                <a:lnTo>
                  <a:pt x="684" y="69"/>
                </a:lnTo>
                <a:lnTo>
                  <a:pt x="684" y="69"/>
                </a:lnTo>
                <a:lnTo>
                  <a:pt x="684" y="69"/>
                </a:lnTo>
                <a:lnTo>
                  <a:pt x="684" y="67"/>
                </a:lnTo>
                <a:lnTo>
                  <a:pt x="684" y="65"/>
                </a:lnTo>
                <a:lnTo>
                  <a:pt x="686" y="65"/>
                </a:lnTo>
                <a:lnTo>
                  <a:pt x="686" y="65"/>
                </a:lnTo>
                <a:lnTo>
                  <a:pt x="686" y="63"/>
                </a:lnTo>
                <a:lnTo>
                  <a:pt x="688" y="62"/>
                </a:lnTo>
                <a:lnTo>
                  <a:pt x="689" y="60"/>
                </a:lnTo>
                <a:lnTo>
                  <a:pt x="691" y="60"/>
                </a:lnTo>
                <a:lnTo>
                  <a:pt x="691" y="60"/>
                </a:lnTo>
                <a:lnTo>
                  <a:pt x="694" y="60"/>
                </a:lnTo>
                <a:lnTo>
                  <a:pt x="696" y="60"/>
                </a:lnTo>
                <a:lnTo>
                  <a:pt x="696" y="60"/>
                </a:lnTo>
                <a:lnTo>
                  <a:pt x="696" y="60"/>
                </a:lnTo>
                <a:lnTo>
                  <a:pt x="696" y="62"/>
                </a:lnTo>
                <a:lnTo>
                  <a:pt x="696" y="62"/>
                </a:lnTo>
                <a:lnTo>
                  <a:pt x="696" y="62"/>
                </a:lnTo>
                <a:lnTo>
                  <a:pt x="696" y="63"/>
                </a:lnTo>
                <a:lnTo>
                  <a:pt x="694" y="65"/>
                </a:lnTo>
                <a:lnTo>
                  <a:pt x="694" y="65"/>
                </a:lnTo>
                <a:lnTo>
                  <a:pt x="694" y="67"/>
                </a:lnTo>
                <a:lnTo>
                  <a:pt x="694" y="69"/>
                </a:lnTo>
                <a:lnTo>
                  <a:pt x="694" y="69"/>
                </a:lnTo>
                <a:lnTo>
                  <a:pt x="696" y="69"/>
                </a:lnTo>
                <a:lnTo>
                  <a:pt x="696" y="69"/>
                </a:lnTo>
                <a:lnTo>
                  <a:pt x="696" y="70"/>
                </a:lnTo>
                <a:lnTo>
                  <a:pt x="696" y="70"/>
                </a:lnTo>
                <a:lnTo>
                  <a:pt x="696" y="70"/>
                </a:lnTo>
                <a:lnTo>
                  <a:pt x="696" y="70"/>
                </a:lnTo>
                <a:lnTo>
                  <a:pt x="698" y="72"/>
                </a:lnTo>
                <a:lnTo>
                  <a:pt x="698" y="72"/>
                </a:lnTo>
                <a:lnTo>
                  <a:pt x="698" y="74"/>
                </a:lnTo>
                <a:lnTo>
                  <a:pt x="698" y="74"/>
                </a:lnTo>
                <a:lnTo>
                  <a:pt x="698" y="75"/>
                </a:lnTo>
                <a:lnTo>
                  <a:pt x="698" y="75"/>
                </a:lnTo>
                <a:lnTo>
                  <a:pt x="698" y="75"/>
                </a:lnTo>
                <a:lnTo>
                  <a:pt x="698" y="75"/>
                </a:lnTo>
                <a:lnTo>
                  <a:pt x="699" y="77"/>
                </a:lnTo>
                <a:lnTo>
                  <a:pt x="699" y="77"/>
                </a:lnTo>
                <a:lnTo>
                  <a:pt x="699" y="77"/>
                </a:lnTo>
                <a:lnTo>
                  <a:pt x="699" y="77"/>
                </a:lnTo>
                <a:lnTo>
                  <a:pt x="699" y="77"/>
                </a:lnTo>
                <a:lnTo>
                  <a:pt x="706" y="79"/>
                </a:lnTo>
                <a:lnTo>
                  <a:pt x="706" y="79"/>
                </a:lnTo>
                <a:lnTo>
                  <a:pt x="706" y="80"/>
                </a:lnTo>
                <a:lnTo>
                  <a:pt x="706" y="80"/>
                </a:lnTo>
                <a:lnTo>
                  <a:pt x="706" y="80"/>
                </a:lnTo>
                <a:lnTo>
                  <a:pt x="708" y="82"/>
                </a:lnTo>
                <a:lnTo>
                  <a:pt x="708" y="82"/>
                </a:lnTo>
                <a:lnTo>
                  <a:pt x="708" y="82"/>
                </a:lnTo>
                <a:lnTo>
                  <a:pt x="709" y="82"/>
                </a:lnTo>
                <a:lnTo>
                  <a:pt x="713" y="82"/>
                </a:lnTo>
                <a:lnTo>
                  <a:pt x="714" y="82"/>
                </a:lnTo>
                <a:lnTo>
                  <a:pt x="718" y="82"/>
                </a:lnTo>
                <a:lnTo>
                  <a:pt x="719" y="82"/>
                </a:lnTo>
                <a:lnTo>
                  <a:pt x="719" y="84"/>
                </a:lnTo>
                <a:lnTo>
                  <a:pt x="721" y="84"/>
                </a:lnTo>
                <a:lnTo>
                  <a:pt x="721" y="84"/>
                </a:lnTo>
                <a:lnTo>
                  <a:pt x="723" y="84"/>
                </a:lnTo>
                <a:lnTo>
                  <a:pt x="725" y="84"/>
                </a:lnTo>
                <a:lnTo>
                  <a:pt x="726" y="82"/>
                </a:lnTo>
                <a:lnTo>
                  <a:pt x="733" y="84"/>
                </a:lnTo>
                <a:lnTo>
                  <a:pt x="733" y="84"/>
                </a:lnTo>
                <a:lnTo>
                  <a:pt x="733" y="84"/>
                </a:lnTo>
                <a:lnTo>
                  <a:pt x="735" y="82"/>
                </a:lnTo>
                <a:lnTo>
                  <a:pt x="735" y="82"/>
                </a:lnTo>
                <a:lnTo>
                  <a:pt x="735" y="82"/>
                </a:lnTo>
                <a:lnTo>
                  <a:pt x="736" y="82"/>
                </a:lnTo>
                <a:lnTo>
                  <a:pt x="736" y="82"/>
                </a:lnTo>
                <a:lnTo>
                  <a:pt x="738" y="80"/>
                </a:lnTo>
                <a:lnTo>
                  <a:pt x="738" y="80"/>
                </a:lnTo>
                <a:lnTo>
                  <a:pt x="738" y="79"/>
                </a:lnTo>
                <a:lnTo>
                  <a:pt x="740" y="77"/>
                </a:lnTo>
                <a:lnTo>
                  <a:pt x="741" y="79"/>
                </a:lnTo>
                <a:lnTo>
                  <a:pt x="753" y="82"/>
                </a:lnTo>
                <a:lnTo>
                  <a:pt x="755" y="82"/>
                </a:lnTo>
                <a:lnTo>
                  <a:pt x="756" y="82"/>
                </a:lnTo>
                <a:lnTo>
                  <a:pt x="756" y="84"/>
                </a:lnTo>
                <a:lnTo>
                  <a:pt x="756" y="84"/>
                </a:lnTo>
                <a:lnTo>
                  <a:pt x="758" y="85"/>
                </a:lnTo>
                <a:lnTo>
                  <a:pt x="758" y="85"/>
                </a:lnTo>
                <a:lnTo>
                  <a:pt x="758" y="85"/>
                </a:lnTo>
                <a:lnTo>
                  <a:pt x="758" y="87"/>
                </a:lnTo>
                <a:lnTo>
                  <a:pt x="760" y="87"/>
                </a:lnTo>
                <a:lnTo>
                  <a:pt x="760" y="89"/>
                </a:lnTo>
                <a:lnTo>
                  <a:pt x="761" y="89"/>
                </a:lnTo>
                <a:lnTo>
                  <a:pt x="761" y="89"/>
                </a:lnTo>
                <a:lnTo>
                  <a:pt x="767" y="87"/>
                </a:lnTo>
                <a:lnTo>
                  <a:pt x="767" y="87"/>
                </a:lnTo>
                <a:lnTo>
                  <a:pt x="767" y="85"/>
                </a:lnTo>
                <a:lnTo>
                  <a:pt x="767" y="85"/>
                </a:lnTo>
                <a:lnTo>
                  <a:pt x="767" y="85"/>
                </a:lnTo>
                <a:lnTo>
                  <a:pt x="767" y="85"/>
                </a:lnTo>
                <a:lnTo>
                  <a:pt x="767" y="84"/>
                </a:lnTo>
                <a:lnTo>
                  <a:pt x="767" y="84"/>
                </a:lnTo>
                <a:lnTo>
                  <a:pt x="767" y="84"/>
                </a:lnTo>
                <a:lnTo>
                  <a:pt x="767" y="84"/>
                </a:lnTo>
                <a:lnTo>
                  <a:pt x="767" y="84"/>
                </a:lnTo>
                <a:lnTo>
                  <a:pt x="767" y="84"/>
                </a:lnTo>
                <a:lnTo>
                  <a:pt x="767" y="82"/>
                </a:lnTo>
                <a:lnTo>
                  <a:pt x="765" y="82"/>
                </a:lnTo>
                <a:lnTo>
                  <a:pt x="767" y="82"/>
                </a:lnTo>
                <a:lnTo>
                  <a:pt x="767" y="82"/>
                </a:lnTo>
                <a:lnTo>
                  <a:pt x="767" y="82"/>
                </a:lnTo>
                <a:lnTo>
                  <a:pt x="770" y="79"/>
                </a:lnTo>
                <a:lnTo>
                  <a:pt x="770" y="79"/>
                </a:lnTo>
                <a:lnTo>
                  <a:pt x="770" y="79"/>
                </a:lnTo>
                <a:lnTo>
                  <a:pt x="770" y="77"/>
                </a:lnTo>
                <a:lnTo>
                  <a:pt x="770" y="77"/>
                </a:lnTo>
                <a:lnTo>
                  <a:pt x="770" y="74"/>
                </a:lnTo>
                <a:lnTo>
                  <a:pt x="770" y="72"/>
                </a:lnTo>
                <a:lnTo>
                  <a:pt x="772" y="72"/>
                </a:lnTo>
                <a:lnTo>
                  <a:pt x="772" y="72"/>
                </a:lnTo>
                <a:lnTo>
                  <a:pt x="777" y="70"/>
                </a:lnTo>
                <a:lnTo>
                  <a:pt x="778" y="69"/>
                </a:lnTo>
                <a:lnTo>
                  <a:pt x="785" y="70"/>
                </a:lnTo>
                <a:lnTo>
                  <a:pt x="785" y="70"/>
                </a:lnTo>
                <a:lnTo>
                  <a:pt x="785" y="70"/>
                </a:lnTo>
                <a:lnTo>
                  <a:pt x="787" y="72"/>
                </a:lnTo>
                <a:lnTo>
                  <a:pt x="787" y="72"/>
                </a:lnTo>
                <a:lnTo>
                  <a:pt x="788" y="70"/>
                </a:lnTo>
                <a:lnTo>
                  <a:pt x="790" y="69"/>
                </a:lnTo>
                <a:lnTo>
                  <a:pt x="790" y="69"/>
                </a:lnTo>
                <a:lnTo>
                  <a:pt x="790" y="69"/>
                </a:lnTo>
                <a:lnTo>
                  <a:pt x="790" y="69"/>
                </a:lnTo>
                <a:lnTo>
                  <a:pt x="790" y="67"/>
                </a:lnTo>
                <a:lnTo>
                  <a:pt x="790" y="67"/>
                </a:lnTo>
                <a:lnTo>
                  <a:pt x="790" y="65"/>
                </a:lnTo>
                <a:lnTo>
                  <a:pt x="792" y="67"/>
                </a:lnTo>
                <a:lnTo>
                  <a:pt x="792" y="67"/>
                </a:lnTo>
                <a:lnTo>
                  <a:pt x="793" y="67"/>
                </a:lnTo>
                <a:lnTo>
                  <a:pt x="795" y="67"/>
                </a:lnTo>
                <a:lnTo>
                  <a:pt x="797" y="67"/>
                </a:lnTo>
                <a:lnTo>
                  <a:pt x="798" y="65"/>
                </a:lnTo>
                <a:lnTo>
                  <a:pt x="802" y="63"/>
                </a:lnTo>
                <a:lnTo>
                  <a:pt x="802" y="63"/>
                </a:lnTo>
                <a:lnTo>
                  <a:pt x="804" y="63"/>
                </a:lnTo>
                <a:lnTo>
                  <a:pt x="804" y="63"/>
                </a:lnTo>
                <a:lnTo>
                  <a:pt x="804" y="63"/>
                </a:lnTo>
                <a:lnTo>
                  <a:pt x="804" y="62"/>
                </a:lnTo>
                <a:lnTo>
                  <a:pt x="805" y="60"/>
                </a:lnTo>
                <a:lnTo>
                  <a:pt x="805" y="58"/>
                </a:lnTo>
                <a:lnTo>
                  <a:pt x="805" y="58"/>
                </a:lnTo>
                <a:lnTo>
                  <a:pt x="805" y="58"/>
                </a:lnTo>
                <a:lnTo>
                  <a:pt x="805" y="57"/>
                </a:lnTo>
                <a:lnTo>
                  <a:pt x="805" y="57"/>
                </a:lnTo>
                <a:lnTo>
                  <a:pt x="805" y="55"/>
                </a:lnTo>
                <a:lnTo>
                  <a:pt x="805" y="55"/>
                </a:lnTo>
                <a:lnTo>
                  <a:pt x="805" y="55"/>
                </a:lnTo>
                <a:lnTo>
                  <a:pt x="805" y="53"/>
                </a:lnTo>
                <a:lnTo>
                  <a:pt x="805" y="53"/>
                </a:lnTo>
                <a:lnTo>
                  <a:pt x="805" y="52"/>
                </a:lnTo>
                <a:lnTo>
                  <a:pt x="805" y="52"/>
                </a:lnTo>
                <a:lnTo>
                  <a:pt x="805" y="50"/>
                </a:lnTo>
                <a:lnTo>
                  <a:pt x="805" y="50"/>
                </a:lnTo>
                <a:lnTo>
                  <a:pt x="807" y="47"/>
                </a:lnTo>
                <a:lnTo>
                  <a:pt x="807" y="47"/>
                </a:lnTo>
                <a:lnTo>
                  <a:pt x="809" y="45"/>
                </a:lnTo>
                <a:lnTo>
                  <a:pt x="809" y="45"/>
                </a:lnTo>
                <a:lnTo>
                  <a:pt x="809" y="45"/>
                </a:lnTo>
                <a:lnTo>
                  <a:pt x="809" y="43"/>
                </a:lnTo>
                <a:lnTo>
                  <a:pt x="807" y="43"/>
                </a:lnTo>
                <a:lnTo>
                  <a:pt x="809" y="43"/>
                </a:lnTo>
                <a:lnTo>
                  <a:pt x="809" y="42"/>
                </a:lnTo>
                <a:lnTo>
                  <a:pt x="809" y="40"/>
                </a:lnTo>
                <a:lnTo>
                  <a:pt x="810" y="40"/>
                </a:lnTo>
                <a:lnTo>
                  <a:pt x="810" y="40"/>
                </a:lnTo>
                <a:lnTo>
                  <a:pt x="810" y="38"/>
                </a:lnTo>
                <a:lnTo>
                  <a:pt x="810" y="38"/>
                </a:lnTo>
                <a:lnTo>
                  <a:pt x="810" y="37"/>
                </a:lnTo>
                <a:lnTo>
                  <a:pt x="810" y="37"/>
                </a:lnTo>
                <a:lnTo>
                  <a:pt x="812" y="37"/>
                </a:lnTo>
                <a:lnTo>
                  <a:pt x="812" y="35"/>
                </a:lnTo>
                <a:lnTo>
                  <a:pt x="812" y="35"/>
                </a:lnTo>
                <a:lnTo>
                  <a:pt x="812" y="33"/>
                </a:lnTo>
                <a:lnTo>
                  <a:pt x="812" y="33"/>
                </a:lnTo>
                <a:lnTo>
                  <a:pt x="812" y="32"/>
                </a:lnTo>
                <a:lnTo>
                  <a:pt x="812" y="32"/>
                </a:lnTo>
                <a:lnTo>
                  <a:pt x="812" y="32"/>
                </a:lnTo>
                <a:lnTo>
                  <a:pt x="812" y="32"/>
                </a:lnTo>
                <a:lnTo>
                  <a:pt x="810" y="30"/>
                </a:lnTo>
                <a:lnTo>
                  <a:pt x="810" y="30"/>
                </a:lnTo>
                <a:lnTo>
                  <a:pt x="810" y="28"/>
                </a:lnTo>
                <a:lnTo>
                  <a:pt x="810" y="28"/>
                </a:lnTo>
                <a:lnTo>
                  <a:pt x="812" y="26"/>
                </a:lnTo>
                <a:lnTo>
                  <a:pt x="812" y="26"/>
                </a:lnTo>
                <a:lnTo>
                  <a:pt x="812" y="26"/>
                </a:lnTo>
                <a:lnTo>
                  <a:pt x="812" y="25"/>
                </a:lnTo>
                <a:lnTo>
                  <a:pt x="812" y="25"/>
                </a:lnTo>
                <a:lnTo>
                  <a:pt x="812" y="23"/>
                </a:lnTo>
                <a:lnTo>
                  <a:pt x="812" y="23"/>
                </a:lnTo>
                <a:lnTo>
                  <a:pt x="812" y="21"/>
                </a:lnTo>
                <a:lnTo>
                  <a:pt x="812" y="21"/>
                </a:lnTo>
                <a:lnTo>
                  <a:pt x="814" y="21"/>
                </a:lnTo>
                <a:lnTo>
                  <a:pt x="815" y="21"/>
                </a:lnTo>
                <a:lnTo>
                  <a:pt x="817" y="21"/>
                </a:lnTo>
                <a:lnTo>
                  <a:pt x="819" y="21"/>
                </a:lnTo>
                <a:lnTo>
                  <a:pt x="820" y="21"/>
                </a:lnTo>
                <a:lnTo>
                  <a:pt x="820" y="21"/>
                </a:lnTo>
                <a:lnTo>
                  <a:pt x="822" y="21"/>
                </a:lnTo>
                <a:lnTo>
                  <a:pt x="825" y="21"/>
                </a:lnTo>
                <a:lnTo>
                  <a:pt x="825" y="21"/>
                </a:lnTo>
                <a:lnTo>
                  <a:pt x="827" y="21"/>
                </a:lnTo>
                <a:lnTo>
                  <a:pt x="827" y="21"/>
                </a:lnTo>
                <a:lnTo>
                  <a:pt x="829" y="20"/>
                </a:lnTo>
                <a:lnTo>
                  <a:pt x="829" y="20"/>
                </a:lnTo>
                <a:lnTo>
                  <a:pt x="829" y="20"/>
                </a:lnTo>
                <a:lnTo>
                  <a:pt x="830" y="20"/>
                </a:lnTo>
                <a:lnTo>
                  <a:pt x="830" y="20"/>
                </a:lnTo>
                <a:lnTo>
                  <a:pt x="832" y="18"/>
                </a:lnTo>
                <a:lnTo>
                  <a:pt x="832" y="18"/>
                </a:lnTo>
                <a:lnTo>
                  <a:pt x="834" y="18"/>
                </a:lnTo>
                <a:lnTo>
                  <a:pt x="834" y="18"/>
                </a:lnTo>
                <a:lnTo>
                  <a:pt x="839" y="15"/>
                </a:lnTo>
                <a:lnTo>
                  <a:pt x="839" y="15"/>
                </a:lnTo>
                <a:lnTo>
                  <a:pt x="839" y="15"/>
                </a:lnTo>
                <a:lnTo>
                  <a:pt x="840" y="15"/>
                </a:lnTo>
                <a:lnTo>
                  <a:pt x="842" y="15"/>
                </a:lnTo>
                <a:lnTo>
                  <a:pt x="842" y="15"/>
                </a:lnTo>
                <a:lnTo>
                  <a:pt x="842" y="15"/>
                </a:lnTo>
                <a:lnTo>
                  <a:pt x="844" y="10"/>
                </a:lnTo>
                <a:lnTo>
                  <a:pt x="846" y="10"/>
                </a:lnTo>
                <a:lnTo>
                  <a:pt x="846" y="8"/>
                </a:lnTo>
                <a:lnTo>
                  <a:pt x="846" y="6"/>
                </a:lnTo>
                <a:lnTo>
                  <a:pt x="847" y="6"/>
                </a:lnTo>
                <a:lnTo>
                  <a:pt x="847" y="5"/>
                </a:lnTo>
                <a:lnTo>
                  <a:pt x="849" y="3"/>
                </a:lnTo>
                <a:lnTo>
                  <a:pt x="849" y="3"/>
                </a:lnTo>
                <a:lnTo>
                  <a:pt x="849" y="3"/>
                </a:lnTo>
                <a:lnTo>
                  <a:pt x="851" y="3"/>
                </a:lnTo>
                <a:lnTo>
                  <a:pt x="852" y="1"/>
                </a:lnTo>
                <a:lnTo>
                  <a:pt x="854" y="1"/>
                </a:lnTo>
                <a:lnTo>
                  <a:pt x="859" y="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5" name="Freeform 128">
            <a:extLst>
              <a:ext uri="{FF2B5EF4-FFF2-40B4-BE49-F238E27FC236}">
                <a16:creationId xmlns:a16="http://schemas.microsoft.com/office/drawing/2014/main" id="{E19F3B15-BBC4-4D54-BF2A-28EA6CCA13B6}"/>
              </a:ext>
            </a:extLst>
          </p:cNvPr>
          <p:cNvSpPr>
            <a:spLocks/>
          </p:cNvSpPr>
          <p:nvPr/>
        </p:nvSpPr>
        <p:spPr bwMode="auto">
          <a:xfrm>
            <a:off x="8104296" y="4888692"/>
            <a:ext cx="915323" cy="715459"/>
          </a:xfrm>
          <a:custGeom>
            <a:avLst/>
            <a:gdLst>
              <a:gd name="T0" fmla="*/ 839 w 948"/>
              <a:gd name="T1" fmla="*/ 62 h 741"/>
              <a:gd name="T2" fmla="*/ 867 w 948"/>
              <a:gd name="T3" fmla="*/ 100 h 741"/>
              <a:gd name="T4" fmla="*/ 881 w 948"/>
              <a:gd name="T5" fmla="*/ 153 h 741"/>
              <a:gd name="T6" fmla="*/ 914 w 948"/>
              <a:gd name="T7" fmla="*/ 174 h 741"/>
              <a:gd name="T8" fmla="*/ 945 w 948"/>
              <a:gd name="T9" fmla="*/ 201 h 741"/>
              <a:gd name="T10" fmla="*/ 933 w 948"/>
              <a:gd name="T11" fmla="*/ 247 h 741"/>
              <a:gd name="T12" fmla="*/ 871 w 948"/>
              <a:gd name="T13" fmla="*/ 284 h 741"/>
              <a:gd name="T14" fmla="*/ 844 w 948"/>
              <a:gd name="T15" fmla="*/ 317 h 741"/>
              <a:gd name="T16" fmla="*/ 810 w 948"/>
              <a:gd name="T17" fmla="*/ 349 h 741"/>
              <a:gd name="T18" fmla="*/ 819 w 948"/>
              <a:gd name="T19" fmla="*/ 378 h 741"/>
              <a:gd name="T20" fmla="*/ 832 w 948"/>
              <a:gd name="T21" fmla="*/ 396 h 741"/>
              <a:gd name="T22" fmla="*/ 839 w 948"/>
              <a:gd name="T23" fmla="*/ 408 h 741"/>
              <a:gd name="T24" fmla="*/ 822 w 948"/>
              <a:gd name="T25" fmla="*/ 445 h 741"/>
              <a:gd name="T26" fmla="*/ 772 w 948"/>
              <a:gd name="T27" fmla="*/ 477 h 741"/>
              <a:gd name="T28" fmla="*/ 738 w 948"/>
              <a:gd name="T29" fmla="*/ 487 h 741"/>
              <a:gd name="T30" fmla="*/ 714 w 948"/>
              <a:gd name="T31" fmla="*/ 521 h 741"/>
              <a:gd name="T32" fmla="*/ 677 w 948"/>
              <a:gd name="T33" fmla="*/ 556 h 741"/>
              <a:gd name="T34" fmla="*/ 634 w 948"/>
              <a:gd name="T35" fmla="*/ 566 h 741"/>
              <a:gd name="T36" fmla="*/ 595 w 948"/>
              <a:gd name="T37" fmla="*/ 593 h 741"/>
              <a:gd name="T38" fmla="*/ 560 w 948"/>
              <a:gd name="T39" fmla="*/ 588 h 741"/>
              <a:gd name="T40" fmla="*/ 545 w 948"/>
              <a:gd name="T41" fmla="*/ 612 h 741"/>
              <a:gd name="T42" fmla="*/ 536 w 948"/>
              <a:gd name="T43" fmla="*/ 655 h 741"/>
              <a:gd name="T44" fmla="*/ 572 w 948"/>
              <a:gd name="T45" fmla="*/ 672 h 741"/>
              <a:gd name="T46" fmla="*/ 545 w 948"/>
              <a:gd name="T47" fmla="*/ 692 h 741"/>
              <a:gd name="T48" fmla="*/ 528 w 948"/>
              <a:gd name="T49" fmla="*/ 709 h 741"/>
              <a:gd name="T50" fmla="*/ 482 w 948"/>
              <a:gd name="T51" fmla="*/ 719 h 741"/>
              <a:gd name="T52" fmla="*/ 351 w 948"/>
              <a:gd name="T53" fmla="*/ 716 h 741"/>
              <a:gd name="T54" fmla="*/ 217 w 948"/>
              <a:gd name="T55" fmla="*/ 713 h 741"/>
              <a:gd name="T56" fmla="*/ 182 w 948"/>
              <a:gd name="T57" fmla="*/ 639 h 741"/>
              <a:gd name="T58" fmla="*/ 19 w 948"/>
              <a:gd name="T59" fmla="*/ 588 h 741"/>
              <a:gd name="T60" fmla="*/ 2 w 948"/>
              <a:gd name="T61" fmla="*/ 578 h 741"/>
              <a:gd name="T62" fmla="*/ 7 w 948"/>
              <a:gd name="T63" fmla="*/ 549 h 741"/>
              <a:gd name="T64" fmla="*/ 10 w 948"/>
              <a:gd name="T65" fmla="*/ 526 h 741"/>
              <a:gd name="T66" fmla="*/ 34 w 948"/>
              <a:gd name="T67" fmla="*/ 507 h 741"/>
              <a:gd name="T68" fmla="*/ 62 w 948"/>
              <a:gd name="T69" fmla="*/ 479 h 741"/>
              <a:gd name="T70" fmla="*/ 91 w 948"/>
              <a:gd name="T71" fmla="*/ 484 h 741"/>
              <a:gd name="T72" fmla="*/ 119 w 948"/>
              <a:gd name="T73" fmla="*/ 519 h 741"/>
              <a:gd name="T74" fmla="*/ 166 w 948"/>
              <a:gd name="T75" fmla="*/ 548 h 741"/>
              <a:gd name="T76" fmla="*/ 190 w 948"/>
              <a:gd name="T77" fmla="*/ 561 h 741"/>
              <a:gd name="T78" fmla="*/ 230 w 948"/>
              <a:gd name="T79" fmla="*/ 583 h 741"/>
              <a:gd name="T80" fmla="*/ 257 w 948"/>
              <a:gd name="T81" fmla="*/ 610 h 741"/>
              <a:gd name="T82" fmla="*/ 282 w 948"/>
              <a:gd name="T83" fmla="*/ 623 h 741"/>
              <a:gd name="T84" fmla="*/ 340 w 948"/>
              <a:gd name="T85" fmla="*/ 628 h 741"/>
              <a:gd name="T86" fmla="*/ 518 w 948"/>
              <a:gd name="T87" fmla="*/ 306 h 741"/>
              <a:gd name="T88" fmla="*/ 516 w 948"/>
              <a:gd name="T89" fmla="*/ 264 h 741"/>
              <a:gd name="T90" fmla="*/ 508 w 948"/>
              <a:gd name="T91" fmla="*/ 235 h 741"/>
              <a:gd name="T92" fmla="*/ 511 w 948"/>
              <a:gd name="T93" fmla="*/ 200 h 741"/>
              <a:gd name="T94" fmla="*/ 530 w 948"/>
              <a:gd name="T95" fmla="*/ 176 h 741"/>
              <a:gd name="T96" fmla="*/ 509 w 948"/>
              <a:gd name="T97" fmla="*/ 163 h 741"/>
              <a:gd name="T98" fmla="*/ 493 w 948"/>
              <a:gd name="T99" fmla="*/ 146 h 741"/>
              <a:gd name="T100" fmla="*/ 506 w 948"/>
              <a:gd name="T101" fmla="*/ 124 h 741"/>
              <a:gd name="T102" fmla="*/ 538 w 948"/>
              <a:gd name="T103" fmla="*/ 109 h 741"/>
              <a:gd name="T104" fmla="*/ 555 w 948"/>
              <a:gd name="T105" fmla="*/ 80 h 741"/>
              <a:gd name="T106" fmla="*/ 585 w 948"/>
              <a:gd name="T107" fmla="*/ 87 h 741"/>
              <a:gd name="T108" fmla="*/ 625 w 948"/>
              <a:gd name="T109" fmla="*/ 67 h 741"/>
              <a:gd name="T110" fmla="*/ 642 w 948"/>
              <a:gd name="T111" fmla="*/ 65 h 741"/>
              <a:gd name="T112" fmla="*/ 686 w 948"/>
              <a:gd name="T113" fmla="*/ 65 h 741"/>
              <a:gd name="T114" fmla="*/ 706 w 948"/>
              <a:gd name="T115" fmla="*/ 80 h 741"/>
              <a:gd name="T116" fmla="*/ 760 w 948"/>
              <a:gd name="T117" fmla="*/ 89 h 741"/>
              <a:gd name="T118" fmla="*/ 790 w 948"/>
              <a:gd name="T119" fmla="*/ 69 h 741"/>
              <a:gd name="T120" fmla="*/ 809 w 948"/>
              <a:gd name="T121" fmla="*/ 40 h 741"/>
              <a:gd name="T122" fmla="*/ 829 w 948"/>
              <a:gd name="T123" fmla="*/ 2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8" h="741">
                <a:moveTo>
                  <a:pt x="859" y="1"/>
                </a:moveTo>
                <a:lnTo>
                  <a:pt x="861" y="0"/>
                </a:lnTo>
                <a:lnTo>
                  <a:pt x="862" y="0"/>
                </a:lnTo>
                <a:lnTo>
                  <a:pt x="862" y="0"/>
                </a:lnTo>
                <a:lnTo>
                  <a:pt x="864" y="1"/>
                </a:lnTo>
                <a:lnTo>
                  <a:pt x="864" y="1"/>
                </a:lnTo>
                <a:lnTo>
                  <a:pt x="864" y="1"/>
                </a:lnTo>
                <a:lnTo>
                  <a:pt x="864" y="1"/>
                </a:lnTo>
                <a:lnTo>
                  <a:pt x="866" y="3"/>
                </a:lnTo>
                <a:lnTo>
                  <a:pt x="866" y="3"/>
                </a:lnTo>
                <a:lnTo>
                  <a:pt x="866" y="3"/>
                </a:lnTo>
                <a:lnTo>
                  <a:pt x="867" y="5"/>
                </a:lnTo>
                <a:lnTo>
                  <a:pt x="867" y="5"/>
                </a:lnTo>
                <a:lnTo>
                  <a:pt x="869" y="6"/>
                </a:lnTo>
                <a:lnTo>
                  <a:pt x="869" y="8"/>
                </a:lnTo>
                <a:lnTo>
                  <a:pt x="866" y="8"/>
                </a:lnTo>
                <a:lnTo>
                  <a:pt x="864" y="11"/>
                </a:lnTo>
                <a:lnTo>
                  <a:pt x="862" y="13"/>
                </a:lnTo>
                <a:lnTo>
                  <a:pt x="861" y="15"/>
                </a:lnTo>
                <a:lnTo>
                  <a:pt x="849" y="23"/>
                </a:lnTo>
                <a:lnTo>
                  <a:pt x="847" y="25"/>
                </a:lnTo>
                <a:lnTo>
                  <a:pt x="846" y="30"/>
                </a:lnTo>
                <a:lnTo>
                  <a:pt x="846" y="32"/>
                </a:lnTo>
                <a:lnTo>
                  <a:pt x="844" y="32"/>
                </a:lnTo>
                <a:lnTo>
                  <a:pt x="842" y="33"/>
                </a:lnTo>
                <a:lnTo>
                  <a:pt x="842" y="35"/>
                </a:lnTo>
                <a:lnTo>
                  <a:pt x="840" y="37"/>
                </a:lnTo>
                <a:lnTo>
                  <a:pt x="842" y="38"/>
                </a:lnTo>
                <a:lnTo>
                  <a:pt x="842" y="40"/>
                </a:lnTo>
                <a:lnTo>
                  <a:pt x="844" y="42"/>
                </a:lnTo>
                <a:lnTo>
                  <a:pt x="844" y="45"/>
                </a:lnTo>
                <a:lnTo>
                  <a:pt x="844" y="47"/>
                </a:lnTo>
                <a:lnTo>
                  <a:pt x="844" y="50"/>
                </a:lnTo>
                <a:lnTo>
                  <a:pt x="844" y="52"/>
                </a:lnTo>
                <a:lnTo>
                  <a:pt x="844" y="53"/>
                </a:lnTo>
                <a:lnTo>
                  <a:pt x="842" y="53"/>
                </a:lnTo>
                <a:lnTo>
                  <a:pt x="839" y="55"/>
                </a:lnTo>
                <a:lnTo>
                  <a:pt x="837" y="57"/>
                </a:lnTo>
                <a:lnTo>
                  <a:pt x="837" y="58"/>
                </a:lnTo>
                <a:lnTo>
                  <a:pt x="839" y="62"/>
                </a:lnTo>
                <a:lnTo>
                  <a:pt x="840" y="63"/>
                </a:lnTo>
                <a:lnTo>
                  <a:pt x="847" y="63"/>
                </a:lnTo>
                <a:lnTo>
                  <a:pt x="851" y="63"/>
                </a:lnTo>
                <a:lnTo>
                  <a:pt x="851" y="63"/>
                </a:lnTo>
                <a:lnTo>
                  <a:pt x="852" y="63"/>
                </a:lnTo>
                <a:lnTo>
                  <a:pt x="852" y="65"/>
                </a:lnTo>
                <a:lnTo>
                  <a:pt x="852" y="69"/>
                </a:lnTo>
                <a:lnTo>
                  <a:pt x="852" y="69"/>
                </a:lnTo>
                <a:lnTo>
                  <a:pt x="852" y="70"/>
                </a:lnTo>
                <a:lnTo>
                  <a:pt x="852" y="70"/>
                </a:lnTo>
                <a:lnTo>
                  <a:pt x="854" y="72"/>
                </a:lnTo>
                <a:lnTo>
                  <a:pt x="854" y="72"/>
                </a:lnTo>
                <a:lnTo>
                  <a:pt x="854" y="72"/>
                </a:lnTo>
                <a:lnTo>
                  <a:pt x="857" y="74"/>
                </a:lnTo>
                <a:lnTo>
                  <a:pt x="859" y="75"/>
                </a:lnTo>
                <a:lnTo>
                  <a:pt x="861" y="75"/>
                </a:lnTo>
                <a:lnTo>
                  <a:pt x="861" y="75"/>
                </a:lnTo>
                <a:lnTo>
                  <a:pt x="861" y="77"/>
                </a:lnTo>
                <a:lnTo>
                  <a:pt x="861" y="79"/>
                </a:lnTo>
                <a:lnTo>
                  <a:pt x="859" y="79"/>
                </a:lnTo>
                <a:lnTo>
                  <a:pt x="859" y="79"/>
                </a:lnTo>
                <a:lnTo>
                  <a:pt x="857" y="79"/>
                </a:lnTo>
                <a:lnTo>
                  <a:pt x="856" y="79"/>
                </a:lnTo>
                <a:lnTo>
                  <a:pt x="856" y="79"/>
                </a:lnTo>
                <a:lnTo>
                  <a:pt x="854" y="80"/>
                </a:lnTo>
                <a:lnTo>
                  <a:pt x="856" y="82"/>
                </a:lnTo>
                <a:lnTo>
                  <a:pt x="856" y="84"/>
                </a:lnTo>
                <a:lnTo>
                  <a:pt x="856" y="84"/>
                </a:lnTo>
                <a:lnTo>
                  <a:pt x="856" y="85"/>
                </a:lnTo>
                <a:lnTo>
                  <a:pt x="856" y="87"/>
                </a:lnTo>
                <a:lnTo>
                  <a:pt x="857" y="89"/>
                </a:lnTo>
                <a:lnTo>
                  <a:pt x="857" y="89"/>
                </a:lnTo>
                <a:lnTo>
                  <a:pt x="857" y="90"/>
                </a:lnTo>
                <a:lnTo>
                  <a:pt x="859" y="94"/>
                </a:lnTo>
                <a:lnTo>
                  <a:pt x="862" y="99"/>
                </a:lnTo>
                <a:lnTo>
                  <a:pt x="864" y="99"/>
                </a:lnTo>
                <a:lnTo>
                  <a:pt x="864" y="100"/>
                </a:lnTo>
                <a:lnTo>
                  <a:pt x="866" y="100"/>
                </a:lnTo>
                <a:lnTo>
                  <a:pt x="867" y="100"/>
                </a:lnTo>
                <a:lnTo>
                  <a:pt x="867" y="100"/>
                </a:lnTo>
                <a:lnTo>
                  <a:pt x="867" y="102"/>
                </a:lnTo>
                <a:lnTo>
                  <a:pt x="867" y="102"/>
                </a:lnTo>
                <a:lnTo>
                  <a:pt x="866" y="102"/>
                </a:lnTo>
                <a:lnTo>
                  <a:pt x="866" y="104"/>
                </a:lnTo>
                <a:lnTo>
                  <a:pt x="864" y="104"/>
                </a:lnTo>
                <a:lnTo>
                  <a:pt x="864" y="105"/>
                </a:lnTo>
                <a:lnTo>
                  <a:pt x="866" y="107"/>
                </a:lnTo>
                <a:lnTo>
                  <a:pt x="866" y="109"/>
                </a:lnTo>
                <a:lnTo>
                  <a:pt x="866" y="111"/>
                </a:lnTo>
                <a:lnTo>
                  <a:pt x="866" y="111"/>
                </a:lnTo>
                <a:lnTo>
                  <a:pt x="866" y="111"/>
                </a:lnTo>
                <a:lnTo>
                  <a:pt x="866" y="112"/>
                </a:lnTo>
                <a:lnTo>
                  <a:pt x="867" y="114"/>
                </a:lnTo>
                <a:lnTo>
                  <a:pt x="867" y="116"/>
                </a:lnTo>
                <a:lnTo>
                  <a:pt x="869" y="117"/>
                </a:lnTo>
                <a:lnTo>
                  <a:pt x="872" y="119"/>
                </a:lnTo>
                <a:lnTo>
                  <a:pt x="872" y="119"/>
                </a:lnTo>
                <a:lnTo>
                  <a:pt x="874" y="121"/>
                </a:lnTo>
                <a:lnTo>
                  <a:pt x="874" y="122"/>
                </a:lnTo>
                <a:lnTo>
                  <a:pt x="876" y="124"/>
                </a:lnTo>
                <a:lnTo>
                  <a:pt x="874" y="126"/>
                </a:lnTo>
                <a:lnTo>
                  <a:pt x="874" y="129"/>
                </a:lnTo>
                <a:lnTo>
                  <a:pt x="874" y="131"/>
                </a:lnTo>
                <a:lnTo>
                  <a:pt x="874" y="132"/>
                </a:lnTo>
                <a:lnTo>
                  <a:pt x="876" y="136"/>
                </a:lnTo>
                <a:lnTo>
                  <a:pt x="876" y="137"/>
                </a:lnTo>
                <a:lnTo>
                  <a:pt x="876" y="142"/>
                </a:lnTo>
                <a:lnTo>
                  <a:pt x="876" y="144"/>
                </a:lnTo>
                <a:lnTo>
                  <a:pt x="877" y="144"/>
                </a:lnTo>
                <a:lnTo>
                  <a:pt x="877" y="144"/>
                </a:lnTo>
                <a:lnTo>
                  <a:pt x="879" y="146"/>
                </a:lnTo>
                <a:lnTo>
                  <a:pt x="879" y="146"/>
                </a:lnTo>
                <a:lnTo>
                  <a:pt x="881" y="146"/>
                </a:lnTo>
                <a:lnTo>
                  <a:pt x="881" y="148"/>
                </a:lnTo>
                <a:lnTo>
                  <a:pt x="881" y="149"/>
                </a:lnTo>
                <a:lnTo>
                  <a:pt x="879" y="149"/>
                </a:lnTo>
                <a:lnTo>
                  <a:pt x="879" y="149"/>
                </a:lnTo>
                <a:lnTo>
                  <a:pt x="881" y="151"/>
                </a:lnTo>
                <a:lnTo>
                  <a:pt x="881" y="151"/>
                </a:lnTo>
                <a:lnTo>
                  <a:pt x="881" y="153"/>
                </a:lnTo>
                <a:lnTo>
                  <a:pt x="881" y="153"/>
                </a:lnTo>
                <a:lnTo>
                  <a:pt x="881" y="154"/>
                </a:lnTo>
                <a:lnTo>
                  <a:pt x="881" y="156"/>
                </a:lnTo>
                <a:lnTo>
                  <a:pt x="881" y="156"/>
                </a:lnTo>
                <a:lnTo>
                  <a:pt x="881" y="159"/>
                </a:lnTo>
                <a:lnTo>
                  <a:pt x="883" y="161"/>
                </a:lnTo>
                <a:lnTo>
                  <a:pt x="883" y="161"/>
                </a:lnTo>
                <a:lnTo>
                  <a:pt x="884" y="163"/>
                </a:lnTo>
                <a:lnTo>
                  <a:pt x="886" y="163"/>
                </a:lnTo>
                <a:lnTo>
                  <a:pt x="886" y="163"/>
                </a:lnTo>
                <a:lnTo>
                  <a:pt x="888" y="164"/>
                </a:lnTo>
                <a:lnTo>
                  <a:pt x="888" y="164"/>
                </a:lnTo>
                <a:lnTo>
                  <a:pt x="886" y="166"/>
                </a:lnTo>
                <a:lnTo>
                  <a:pt x="886" y="166"/>
                </a:lnTo>
                <a:lnTo>
                  <a:pt x="886" y="166"/>
                </a:lnTo>
                <a:lnTo>
                  <a:pt x="886" y="168"/>
                </a:lnTo>
                <a:lnTo>
                  <a:pt x="886" y="168"/>
                </a:lnTo>
                <a:lnTo>
                  <a:pt x="886" y="169"/>
                </a:lnTo>
                <a:lnTo>
                  <a:pt x="886" y="169"/>
                </a:lnTo>
                <a:lnTo>
                  <a:pt x="886" y="169"/>
                </a:lnTo>
                <a:lnTo>
                  <a:pt x="888" y="171"/>
                </a:lnTo>
                <a:lnTo>
                  <a:pt x="889" y="171"/>
                </a:lnTo>
                <a:lnTo>
                  <a:pt x="889" y="171"/>
                </a:lnTo>
                <a:lnTo>
                  <a:pt x="893" y="169"/>
                </a:lnTo>
                <a:lnTo>
                  <a:pt x="893" y="168"/>
                </a:lnTo>
                <a:lnTo>
                  <a:pt x="896" y="171"/>
                </a:lnTo>
                <a:lnTo>
                  <a:pt x="898" y="171"/>
                </a:lnTo>
                <a:lnTo>
                  <a:pt x="899" y="169"/>
                </a:lnTo>
                <a:lnTo>
                  <a:pt x="909" y="166"/>
                </a:lnTo>
                <a:lnTo>
                  <a:pt x="909" y="166"/>
                </a:lnTo>
                <a:lnTo>
                  <a:pt x="911" y="168"/>
                </a:lnTo>
                <a:lnTo>
                  <a:pt x="911" y="169"/>
                </a:lnTo>
                <a:lnTo>
                  <a:pt x="913" y="171"/>
                </a:lnTo>
                <a:lnTo>
                  <a:pt x="913" y="171"/>
                </a:lnTo>
                <a:lnTo>
                  <a:pt x="914" y="171"/>
                </a:lnTo>
                <a:lnTo>
                  <a:pt x="914" y="171"/>
                </a:lnTo>
                <a:lnTo>
                  <a:pt x="914" y="173"/>
                </a:lnTo>
                <a:lnTo>
                  <a:pt x="914" y="173"/>
                </a:lnTo>
                <a:lnTo>
                  <a:pt x="914" y="173"/>
                </a:lnTo>
                <a:lnTo>
                  <a:pt x="914" y="174"/>
                </a:lnTo>
                <a:lnTo>
                  <a:pt x="916" y="174"/>
                </a:lnTo>
                <a:lnTo>
                  <a:pt x="916" y="174"/>
                </a:lnTo>
                <a:lnTo>
                  <a:pt x="916" y="178"/>
                </a:lnTo>
                <a:lnTo>
                  <a:pt x="916" y="178"/>
                </a:lnTo>
                <a:lnTo>
                  <a:pt x="918" y="179"/>
                </a:lnTo>
                <a:lnTo>
                  <a:pt x="919" y="179"/>
                </a:lnTo>
                <a:lnTo>
                  <a:pt x="923" y="181"/>
                </a:lnTo>
                <a:lnTo>
                  <a:pt x="925" y="181"/>
                </a:lnTo>
                <a:lnTo>
                  <a:pt x="925" y="181"/>
                </a:lnTo>
                <a:lnTo>
                  <a:pt x="925" y="183"/>
                </a:lnTo>
                <a:lnTo>
                  <a:pt x="926" y="183"/>
                </a:lnTo>
                <a:lnTo>
                  <a:pt x="926" y="185"/>
                </a:lnTo>
                <a:lnTo>
                  <a:pt x="926" y="185"/>
                </a:lnTo>
                <a:lnTo>
                  <a:pt x="928" y="185"/>
                </a:lnTo>
                <a:lnTo>
                  <a:pt x="931" y="186"/>
                </a:lnTo>
                <a:lnTo>
                  <a:pt x="933" y="186"/>
                </a:lnTo>
                <a:lnTo>
                  <a:pt x="935" y="185"/>
                </a:lnTo>
                <a:lnTo>
                  <a:pt x="935" y="186"/>
                </a:lnTo>
                <a:lnTo>
                  <a:pt x="936" y="186"/>
                </a:lnTo>
                <a:lnTo>
                  <a:pt x="936" y="188"/>
                </a:lnTo>
                <a:lnTo>
                  <a:pt x="938" y="190"/>
                </a:lnTo>
                <a:lnTo>
                  <a:pt x="938" y="190"/>
                </a:lnTo>
                <a:lnTo>
                  <a:pt x="938" y="190"/>
                </a:lnTo>
                <a:lnTo>
                  <a:pt x="938" y="191"/>
                </a:lnTo>
                <a:lnTo>
                  <a:pt x="938" y="191"/>
                </a:lnTo>
                <a:lnTo>
                  <a:pt x="938" y="191"/>
                </a:lnTo>
                <a:lnTo>
                  <a:pt x="940" y="193"/>
                </a:lnTo>
                <a:lnTo>
                  <a:pt x="940" y="195"/>
                </a:lnTo>
                <a:lnTo>
                  <a:pt x="940" y="195"/>
                </a:lnTo>
                <a:lnTo>
                  <a:pt x="940" y="196"/>
                </a:lnTo>
                <a:lnTo>
                  <a:pt x="940" y="196"/>
                </a:lnTo>
                <a:lnTo>
                  <a:pt x="940" y="198"/>
                </a:lnTo>
                <a:lnTo>
                  <a:pt x="941" y="198"/>
                </a:lnTo>
                <a:lnTo>
                  <a:pt x="941" y="198"/>
                </a:lnTo>
                <a:lnTo>
                  <a:pt x="943" y="198"/>
                </a:lnTo>
                <a:lnTo>
                  <a:pt x="943" y="198"/>
                </a:lnTo>
                <a:lnTo>
                  <a:pt x="943" y="200"/>
                </a:lnTo>
                <a:lnTo>
                  <a:pt x="943" y="200"/>
                </a:lnTo>
                <a:lnTo>
                  <a:pt x="945" y="200"/>
                </a:lnTo>
                <a:lnTo>
                  <a:pt x="945" y="201"/>
                </a:lnTo>
                <a:lnTo>
                  <a:pt x="945" y="205"/>
                </a:lnTo>
                <a:lnTo>
                  <a:pt x="945" y="206"/>
                </a:lnTo>
                <a:lnTo>
                  <a:pt x="948" y="208"/>
                </a:lnTo>
                <a:lnTo>
                  <a:pt x="948" y="211"/>
                </a:lnTo>
                <a:lnTo>
                  <a:pt x="948" y="213"/>
                </a:lnTo>
                <a:lnTo>
                  <a:pt x="946" y="215"/>
                </a:lnTo>
                <a:lnTo>
                  <a:pt x="946" y="215"/>
                </a:lnTo>
                <a:lnTo>
                  <a:pt x="946" y="216"/>
                </a:lnTo>
                <a:lnTo>
                  <a:pt x="948" y="220"/>
                </a:lnTo>
                <a:lnTo>
                  <a:pt x="948" y="222"/>
                </a:lnTo>
                <a:lnTo>
                  <a:pt x="946" y="222"/>
                </a:lnTo>
                <a:lnTo>
                  <a:pt x="946" y="223"/>
                </a:lnTo>
                <a:lnTo>
                  <a:pt x="945" y="225"/>
                </a:lnTo>
                <a:lnTo>
                  <a:pt x="943" y="227"/>
                </a:lnTo>
                <a:lnTo>
                  <a:pt x="943" y="228"/>
                </a:lnTo>
                <a:lnTo>
                  <a:pt x="943" y="230"/>
                </a:lnTo>
                <a:lnTo>
                  <a:pt x="943" y="232"/>
                </a:lnTo>
                <a:lnTo>
                  <a:pt x="943" y="232"/>
                </a:lnTo>
                <a:lnTo>
                  <a:pt x="945" y="232"/>
                </a:lnTo>
                <a:lnTo>
                  <a:pt x="945" y="232"/>
                </a:lnTo>
                <a:lnTo>
                  <a:pt x="945" y="232"/>
                </a:lnTo>
                <a:lnTo>
                  <a:pt x="943" y="235"/>
                </a:lnTo>
                <a:lnTo>
                  <a:pt x="943" y="235"/>
                </a:lnTo>
                <a:lnTo>
                  <a:pt x="943" y="237"/>
                </a:lnTo>
                <a:lnTo>
                  <a:pt x="943" y="237"/>
                </a:lnTo>
                <a:lnTo>
                  <a:pt x="943" y="238"/>
                </a:lnTo>
                <a:lnTo>
                  <a:pt x="943" y="238"/>
                </a:lnTo>
                <a:lnTo>
                  <a:pt x="941" y="240"/>
                </a:lnTo>
                <a:lnTo>
                  <a:pt x="941" y="240"/>
                </a:lnTo>
                <a:lnTo>
                  <a:pt x="936" y="242"/>
                </a:lnTo>
                <a:lnTo>
                  <a:pt x="935" y="243"/>
                </a:lnTo>
                <a:lnTo>
                  <a:pt x="935" y="243"/>
                </a:lnTo>
                <a:lnTo>
                  <a:pt x="935" y="243"/>
                </a:lnTo>
                <a:lnTo>
                  <a:pt x="933" y="243"/>
                </a:lnTo>
                <a:lnTo>
                  <a:pt x="933" y="243"/>
                </a:lnTo>
                <a:lnTo>
                  <a:pt x="933" y="243"/>
                </a:lnTo>
                <a:lnTo>
                  <a:pt x="933" y="245"/>
                </a:lnTo>
                <a:lnTo>
                  <a:pt x="933" y="245"/>
                </a:lnTo>
                <a:lnTo>
                  <a:pt x="933" y="245"/>
                </a:lnTo>
                <a:lnTo>
                  <a:pt x="933" y="247"/>
                </a:lnTo>
                <a:lnTo>
                  <a:pt x="933" y="247"/>
                </a:lnTo>
                <a:lnTo>
                  <a:pt x="931" y="247"/>
                </a:lnTo>
                <a:lnTo>
                  <a:pt x="931" y="247"/>
                </a:lnTo>
                <a:lnTo>
                  <a:pt x="931" y="247"/>
                </a:lnTo>
                <a:lnTo>
                  <a:pt x="931" y="245"/>
                </a:lnTo>
                <a:lnTo>
                  <a:pt x="930" y="245"/>
                </a:lnTo>
                <a:lnTo>
                  <a:pt x="916" y="247"/>
                </a:lnTo>
                <a:lnTo>
                  <a:pt x="913" y="248"/>
                </a:lnTo>
                <a:lnTo>
                  <a:pt x="911" y="250"/>
                </a:lnTo>
                <a:lnTo>
                  <a:pt x="911" y="250"/>
                </a:lnTo>
                <a:lnTo>
                  <a:pt x="908" y="250"/>
                </a:lnTo>
                <a:lnTo>
                  <a:pt x="908" y="250"/>
                </a:lnTo>
                <a:lnTo>
                  <a:pt x="906" y="252"/>
                </a:lnTo>
                <a:lnTo>
                  <a:pt x="906" y="252"/>
                </a:lnTo>
                <a:lnTo>
                  <a:pt x="903" y="252"/>
                </a:lnTo>
                <a:lnTo>
                  <a:pt x="901" y="253"/>
                </a:lnTo>
                <a:lnTo>
                  <a:pt x="899" y="255"/>
                </a:lnTo>
                <a:lnTo>
                  <a:pt x="898" y="255"/>
                </a:lnTo>
                <a:lnTo>
                  <a:pt x="896" y="257"/>
                </a:lnTo>
                <a:lnTo>
                  <a:pt x="888" y="262"/>
                </a:lnTo>
                <a:lnTo>
                  <a:pt x="888" y="262"/>
                </a:lnTo>
                <a:lnTo>
                  <a:pt x="886" y="264"/>
                </a:lnTo>
                <a:lnTo>
                  <a:pt x="886" y="265"/>
                </a:lnTo>
                <a:lnTo>
                  <a:pt x="884" y="265"/>
                </a:lnTo>
                <a:lnTo>
                  <a:pt x="884" y="265"/>
                </a:lnTo>
                <a:lnTo>
                  <a:pt x="883" y="265"/>
                </a:lnTo>
                <a:lnTo>
                  <a:pt x="883" y="267"/>
                </a:lnTo>
                <a:lnTo>
                  <a:pt x="883" y="267"/>
                </a:lnTo>
                <a:lnTo>
                  <a:pt x="883" y="269"/>
                </a:lnTo>
                <a:lnTo>
                  <a:pt x="883" y="270"/>
                </a:lnTo>
                <a:lnTo>
                  <a:pt x="883" y="272"/>
                </a:lnTo>
                <a:lnTo>
                  <a:pt x="883" y="272"/>
                </a:lnTo>
                <a:lnTo>
                  <a:pt x="883" y="272"/>
                </a:lnTo>
                <a:lnTo>
                  <a:pt x="876" y="279"/>
                </a:lnTo>
                <a:lnTo>
                  <a:pt x="874" y="280"/>
                </a:lnTo>
                <a:lnTo>
                  <a:pt x="874" y="280"/>
                </a:lnTo>
                <a:lnTo>
                  <a:pt x="872" y="280"/>
                </a:lnTo>
                <a:lnTo>
                  <a:pt x="872" y="282"/>
                </a:lnTo>
                <a:lnTo>
                  <a:pt x="872" y="282"/>
                </a:lnTo>
                <a:lnTo>
                  <a:pt x="871" y="284"/>
                </a:lnTo>
                <a:lnTo>
                  <a:pt x="871" y="284"/>
                </a:lnTo>
                <a:lnTo>
                  <a:pt x="871" y="285"/>
                </a:lnTo>
                <a:lnTo>
                  <a:pt x="869" y="285"/>
                </a:lnTo>
                <a:lnTo>
                  <a:pt x="869" y="287"/>
                </a:lnTo>
                <a:lnTo>
                  <a:pt x="869" y="289"/>
                </a:lnTo>
                <a:lnTo>
                  <a:pt x="869" y="290"/>
                </a:lnTo>
                <a:lnTo>
                  <a:pt x="867" y="292"/>
                </a:lnTo>
                <a:lnTo>
                  <a:pt x="866" y="294"/>
                </a:lnTo>
                <a:lnTo>
                  <a:pt x="864" y="296"/>
                </a:lnTo>
                <a:lnTo>
                  <a:pt x="864" y="296"/>
                </a:lnTo>
                <a:lnTo>
                  <a:pt x="862" y="297"/>
                </a:lnTo>
                <a:lnTo>
                  <a:pt x="862" y="297"/>
                </a:lnTo>
                <a:lnTo>
                  <a:pt x="862" y="299"/>
                </a:lnTo>
                <a:lnTo>
                  <a:pt x="862" y="299"/>
                </a:lnTo>
                <a:lnTo>
                  <a:pt x="862" y="301"/>
                </a:lnTo>
                <a:lnTo>
                  <a:pt x="862" y="301"/>
                </a:lnTo>
                <a:lnTo>
                  <a:pt x="862" y="302"/>
                </a:lnTo>
                <a:lnTo>
                  <a:pt x="861" y="302"/>
                </a:lnTo>
                <a:lnTo>
                  <a:pt x="861" y="302"/>
                </a:lnTo>
                <a:lnTo>
                  <a:pt x="861" y="304"/>
                </a:lnTo>
                <a:lnTo>
                  <a:pt x="861" y="304"/>
                </a:lnTo>
                <a:lnTo>
                  <a:pt x="861" y="304"/>
                </a:lnTo>
                <a:lnTo>
                  <a:pt x="861" y="306"/>
                </a:lnTo>
                <a:lnTo>
                  <a:pt x="861" y="306"/>
                </a:lnTo>
                <a:lnTo>
                  <a:pt x="859" y="306"/>
                </a:lnTo>
                <a:lnTo>
                  <a:pt x="857" y="309"/>
                </a:lnTo>
                <a:lnTo>
                  <a:pt x="857" y="309"/>
                </a:lnTo>
                <a:lnTo>
                  <a:pt x="856" y="311"/>
                </a:lnTo>
                <a:lnTo>
                  <a:pt x="854" y="311"/>
                </a:lnTo>
                <a:lnTo>
                  <a:pt x="852" y="312"/>
                </a:lnTo>
                <a:lnTo>
                  <a:pt x="851" y="311"/>
                </a:lnTo>
                <a:lnTo>
                  <a:pt x="851" y="311"/>
                </a:lnTo>
                <a:lnTo>
                  <a:pt x="851" y="312"/>
                </a:lnTo>
                <a:lnTo>
                  <a:pt x="851" y="312"/>
                </a:lnTo>
                <a:lnTo>
                  <a:pt x="849" y="314"/>
                </a:lnTo>
                <a:lnTo>
                  <a:pt x="849" y="314"/>
                </a:lnTo>
                <a:lnTo>
                  <a:pt x="849" y="314"/>
                </a:lnTo>
                <a:lnTo>
                  <a:pt x="846" y="316"/>
                </a:lnTo>
                <a:lnTo>
                  <a:pt x="846" y="316"/>
                </a:lnTo>
                <a:lnTo>
                  <a:pt x="844" y="317"/>
                </a:lnTo>
                <a:lnTo>
                  <a:pt x="844" y="317"/>
                </a:lnTo>
                <a:lnTo>
                  <a:pt x="844" y="317"/>
                </a:lnTo>
                <a:lnTo>
                  <a:pt x="842" y="317"/>
                </a:lnTo>
                <a:lnTo>
                  <a:pt x="842" y="317"/>
                </a:lnTo>
                <a:lnTo>
                  <a:pt x="842" y="317"/>
                </a:lnTo>
                <a:lnTo>
                  <a:pt x="842" y="321"/>
                </a:lnTo>
                <a:lnTo>
                  <a:pt x="839" y="326"/>
                </a:lnTo>
                <a:lnTo>
                  <a:pt x="839" y="326"/>
                </a:lnTo>
                <a:lnTo>
                  <a:pt x="837" y="327"/>
                </a:lnTo>
                <a:lnTo>
                  <a:pt x="837" y="327"/>
                </a:lnTo>
                <a:lnTo>
                  <a:pt x="834" y="327"/>
                </a:lnTo>
                <a:lnTo>
                  <a:pt x="832" y="327"/>
                </a:lnTo>
                <a:lnTo>
                  <a:pt x="832" y="329"/>
                </a:lnTo>
                <a:lnTo>
                  <a:pt x="832" y="331"/>
                </a:lnTo>
                <a:lnTo>
                  <a:pt x="832" y="333"/>
                </a:lnTo>
                <a:lnTo>
                  <a:pt x="830" y="333"/>
                </a:lnTo>
                <a:lnTo>
                  <a:pt x="829" y="334"/>
                </a:lnTo>
                <a:lnTo>
                  <a:pt x="825" y="336"/>
                </a:lnTo>
                <a:lnTo>
                  <a:pt x="824" y="336"/>
                </a:lnTo>
                <a:lnTo>
                  <a:pt x="824" y="336"/>
                </a:lnTo>
                <a:lnTo>
                  <a:pt x="822" y="334"/>
                </a:lnTo>
                <a:lnTo>
                  <a:pt x="820" y="334"/>
                </a:lnTo>
                <a:lnTo>
                  <a:pt x="820" y="336"/>
                </a:lnTo>
                <a:lnTo>
                  <a:pt x="820" y="338"/>
                </a:lnTo>
                <a:lnTo>
                  <a:pt x="820" y="338"/>
                </a:lnTo>
                <a:lnTo>
                  <a:pt x="819" y="338"/>
                </a:lnTo>
                <a:lnTo>
                  <a:pt x="814" y="339"/>
                </a:lnTo>
                <a:lnTo>
                  <a:pt x="814" y="341"/>
                </a:lnTo>
                <a:lnTo>
                  <a:pt x="812" y="343"/>
                </a:lnTo>
                <a:lnTo>
                  <a:pt x="814" y="343"/>
                </a:lnTo>
                <a:lnTo>
                  <a:pt x="814" y="344"/>
                </a:lnTo>
                <a:lnTo>
                  <a:pt x="814" y="346"/>
                </a:lnTo>
                <a:lnTo>
                  <a:pt x="814" y="346"/>
                </a:lnTo>
                <a:lnTo>
                  <a:pt x="810" y="346"/>
                </a:lnTo>
                <a:lnTo>
                  <a:pt x="810" y="348"/>
                </a:lnTo>
                <a:lnTo>
                  <a:pt x="810" y="348"/>
                </a:lnTo>
                <a:lnTo>
                  <a:pt x="810" y="348"/>
                </a:lnTo>
                <a:lnTo>
                  <a:pt x="810" y="348"/>
                </a:lnTo>
                <a:lnTo>
                  <a:pt x="810" y="348"/>
                </a:lnTo>
                <a:lnTo>
                  <a:pt x="810" y="349"/>
                </a:lnTo>
                <a:lnTo>
                  <a:pt x="810" y="349"/>
                </a:lnTo>
                <a:lnTo>
                  <a:pt x="809" y="349"/>
                </a:lnTo>
                <a:lnTo>
                  <a:pt x="807" y="349"/>
                </a:lnTo>
                <a:lnTo>
                  <a:pt x="807" y="349"/>
                </a:lnTo>
                <a:lnTo>
                  <a:pt x="807" y="349"/>
                </a:lnTo>
                <a:lnTo>
                  <a:pt x="805" y="351"/>
                </a:lnTo>
                <a:lnTo>
                  <a:pt x="805" y="351"/>
                </a:lnTo>
                <a:lnTo>
                  <a:pt x="805" y="353"/>
                </a:lnTo>
                <a:lnTo>
                  <a:pt x="805" y="353"/>
                </a:lnTo>
                <a:lnTo>
                  <a:pt x="805" y="354"/>
                </a:lnTo>
                <a:lnTo>
                  <a:pt x="807" y="354"/>
                </a:lnTo>
                <a:lnTo>
                  <a:pt x="807" y="354"/>
                </a:lnTo>
                <a:lnTo>
                  <a:pt x="810" y="358"/>
                </a:lnTo>
                <a:lnTo>
                  <a:pt x="810" y="358"/>
                </a:lnTo>
                <a:lnTo>
                  <a:pt x="812" y="359"/>
                </a:lnTo>
                <a:lnTo>
                  <a:pt x="812" y="359"/>
                </a:lnTo>
                <a:lnTo>
                  <a:pt x="812" y="361"/>
                </a:lnTo>
                <a:lnTo>
                  <a:pt x="812" y="363"/>
                </a:lnTo>
                <a:lnTo>
                  <a:pt x="812" y="363"/>
                </a:lnTo>
                <a:lnTo>
                  <a:pt x="812" y="364"/>
                </a:lnTo>
                <a:lnTo>
                  <a:pt x="812" y="364"/>
                </a:lnTo>
                <a:lnTo>
                  <a:pt x="810" y="364"/>
                </a:lnTo>
                <a:lnTo>
                  <a:pt x="810" y="364"/>
                </a:lnTo>
                <a:lnTo>
                  <a:pt x="810" y="366"/>
                </a:lnTo>
                <a:lnTo>
                  <a:pt x="810" y="366"/>
                </a:lnTo>
                <a:lnTo>
                  <a:pt x="810" y="368"/>
                </a:lnTo>
                <a:lnTo>
                  <a:pt x="810" y="368"/>
                </a:lnTo>
                <a:lnTo>
                  <a:pt x="810" y="369"/>
                </a:lnTo>
                <a:lnTo>
                  <a:pt x="810" y="369"/>
                </a:lnTo>
                <a:lnTo>
                  <a:pt x="810" y="373"/>
                </a:lnTo>
                <a:lnTo>
                  <a:pt x="812" y="373"/>
                </a:lnTo>
                <a:lnTo>
                  <a:pt x="812" y="375"/>
                </a:lnTo>
                <a:lnTo>
                  <a:pt x="812" y="375"/>
                </a:lnTo>
                <a:lnTo>
                  <a:pt x="815" y="376"/>
                </a:lnTo>
                <a:lnTo>
                  <a:pt x="815" y="376"/>
                </a:lnTo>
                <a:lnTo>
                  <a:pt x="817" y="376"/>
                </a:lnTo>
                <a:lnTo>
                  <a:pt x="817" y="376"/>
                </a:lnTo>
                <a:lnTo>
                  <a:pt x="817" y="376"/>
                </a:lnTo>
                <a:lnTo>
                  <a:pt x="817" y="376"/>
                </a:lnTo>
                <a:lnTo>
                  <a:pt x="819" y="378"/>
                </a:lnTo>
                <a:lnTo>
                  <a:pt x="819" y="378"/>
                </a:lnTo>
                <a:lnTo>
                  <a:pt x="819" y="380"/>
                </a:lnTo>
                <a:lnTo>
                  <a:pt x="819" y="380"/>
                </a:lnTo>
                <a:lnTo>
                  <a:pt x="819" y="380"/>
                </a:lnTo>
                <a:lnTo>
                  <a:pt x="819" y="381"/>
                </a:lnTo>
                <a:lnTo>
                  <a:pt x="819" y="381"/>
                </a:lnTo>
                <a:lnTo>
                  <a:pt x="819" y="383"/>
                </a:lnTo>
                <a:lnTo>
                  <a:pt x="819" y="383"/>
                </a:lnTo>
                <a:lnTo>
                  <a:pt x="820" y="385"/>
                </a:lnTo>
                <a:lnTo>
                  <a:pt x="820" y="386"/>
                </a:lnTo>
                <a:lnTo>
                  <a:pt x="822" y="386"/>
                </a:lnTo>
                <a:lnTo>
                  <a:pt x="822" y="386"/>
                </a:lnTo>
                <a:lnTo>
                  <a:pt x="824" y="385"/>
                </a:lnTo>
                <a:lnTo>
                  <a:pt x="825" y="385"/>
                </a:lnTo>
                <a:lnTo>
                  <a:pt x="825" y="385"/>
                </a:lnTo>
                <a:lnTo>
                  <a:pt x="825" y="385"/>
                </a:lnTo>
                <a:lnTo>
                  <a:pt x="825" y="385"/>
                </a:lnTo>
                <a:lnTo>
                  <a:pt x="825" y="385"/>
                </a:lnTo>
                <a:lnTo>
                  <a:pt x="825" y="386"/>
                </a:lnTo>
                <a:lnTo>
                  <a:pt x="825" y="386"/>
                </a:lnTo>
                <a:lnTo>
                  <a:pt x="827" y="386"/>
                </a:lnTo>
                <a:lnTo>
                  <a:pt x="827" y="388"/>
                </a:lnTo>
                <a:lnTo>
                  <a:pt x="829" y="388"/>
                </a:lnTo>
                <a:lnTo>
                  <a:pt x="829" y="388"/>
                </a:lnTo>
                <a:lnTo>
                  <a:pt x="832" y="386"/>
                </a:lnTo>
                <a:lnTo>
                  <a:pt x="832" y="386"/>
                </a:lnTo>
                <a:lnTo>
                  <a:pt x="832" y="386"/>
                </a:lnTo>
                <a:lnTo>
                  <a:pt x="834" y="386"/>
                </a:lnTo>
                <a:lnTo>
                  <a:pt x="834" y="388"/>
                </a:lnTo>
                <a:lnTo>
                  <a:pt x="834" y="388"/>
                </a:lnTo>
                <a:lnTo>
                  <a:pt x="834" y="388"/>
                </a:lnTo>
                <a:lnTo>
                  <a:pt x="834" y="390"/>
                </a:lnTo>
                <a:lnTo>
                  <a:pt x="834" y="390"/>
                </a:lnTo>
                <a:lnTo>
                  <a:pt x="834" y="390"/>
                </a:lnTo>
                <a:lnTo>
                  <a:pt x="834" y="391"/>
                </a:lnTo>
                <a:lnTo>
                  <a:pt x="834" y="393"/>
                </a:lnTo>
                <a:lnTo>
                  <a:pt x="834" y="393"/>
                </a:lnTo>
                <a:lnTo>
                  <a:pt x="832" y="395"/>
                </a:lnTo>
                <a:lnTo>
                  <a:pt x="832" y="395"/>
                </a:lnTo>
                <a:lnTo>
                  <a:pt x="832" y="396"/>
                </a:lnTo>
                <a:lnTo>
                  <a:pt x="832" y="396"/>
                </a:lnTo>
                <a:lnTo>
                  <a:pt x="832" y="398"/>
                </a:lnTo>
                <a:lnTo>
                  <a:pt x="832" y="398"/>
                </a:lnTo>
                <a:lnTo>
                  <a:pt x="832" y="398"/>
                </a:lnTo>
                <a:lnTo>
                  <a:pt x="832" y="398"/>
                </a:lnTo>
                <a:lnTo>
                  <a:pt x="832" y="398"/>
                </a:lnTo>
                <a:lnTo>
                  <a:pt x="832" y="398"/>
                </a:lnTo>
                <a:lnTo>
                  <a:pt x="834" y="398"/>
                </a:lnTo>
                <a:lnTo>
                  <a:pt x="834" y="398"/>
                </a:lnTo>
                <a:lnTo>
                  <a:pt x="834" y="398"/>
                </a:lnTo>
                <a:lnTo>
                  <a:pt x="834" y="398"/>
                </a:lnTo>
                <a:lnTo>
                  <a:pt x="834" y="398"/>
                </a:lnTo>
                <a:lnTo>
                  <a:pt x="835" y="398"/>
                </a:lnTo>
                <a:lnTo>
                  <a:pt x="835" y="398"/>
                </a:lnTo>
                <a:lnTo>
                  <a:pt x="835" y="398"/>
                </a:lnTo>
                <a:lnTo>
                  <a:pt x="835" y="398"/>
                </a:lnTo>
                <a:lnTo>
                  <a:pt x="837" y="396"/>
                </a:lnTo>
                <a:lnTo>
                  <a:pt x="837" y="396"/>
                </a:lnTo>
                <a:lnTo>
                  <a:pt x="837" y="395"/>
                </a:lnTo>
                <a:lnTo>
                  <a:pt x="837" y="395"/>
                </a:lnTo>
                <a:lnTo>
                  <a:pt x="837" y="395"/>
                </a:lnTo>
                <a:lnTo>
                  <a:pt x="839" y="396"/>
                </a:lnTo>
                <a:lnTo>
                  <a:pt x="839" y="396"/>
                </a:lnTo>
                <a:lnTo>
                  <a:pt x="839" y="396"/>
                </a:lnTo>
                <a:lnTo>
                  <a:pt x="842" y="398"/>
                </a:lnTo>
                <a:lnTo>
                  <a:pt x="842" y="398"/>
                </a:lnTo>
                <a:lnTo>
                  <a:pt x="842" y="400"/>
                </a:lnTo>
                <a:lnTo>
                  <a:pt x="840" y="401"/>
                </a:lnTo>
                <a:lnTo>
                  <a:pt x="840" y="401"/>
                </a:lnTo>
                <a:lnTo>
                  <a:pt x="842" y="403"/>
                </a:lnTo>
                <a:lnTo>
                  <a:pt x="842" y="403"/>
                </a:lnTo>
                <a:lnTo>
                  <a:pt x="842" y="405"/>
                </a:lnTo>
                <a:lnTo>
                  <a:pt x="842" y="405"/>
                </a:lnTo>
                <a:lnTo>
                  <a:pt x="844" y="405"/>
                </a:lnTo>
                <a:lnTo>
                  <a:pt x="844" y="406"/>
                </a:lnTo>
                <a:lnTo>
                  <a:pt x="844" y="406"/>
                </a:lnTo>
                <a:lnTo>
                  <a:pt x="844" y="406"/>
                </a:lnTo>
                <a:lnTo>
                  <a:pt x="840" y="406"/>
                </a:lnTo>
                <a:lnTo>
                  <a:pt x="840" y="406"/>
                </a:lnTo>
                <a:lnTo>
                  <a:pt x="839" y="408"/>
                </a:lnTo>
                <a:lnTo>
                  <a:pt x="839" y="408"/>
                </a:lnTo>
                <a:lnTo>
                  <a:pt x="839" y="408"/>
                </a:lnTo>
                <a:lnTo>
                  <a:pt x="839" y="410"/>
                </a:lnTo>
                <a:lnTo>
                  <a:pt x="840" y="410"/>
                </a:lnTo>
                <a:lnTo>
                  <a:pt x="840" y="412"/>
                </a:lnTo>
                <a:lnTo>
                  <a:pt x="840" y="412"/>
                </a:lnTo>
                <a:lnTo>
                  <a:pt x="840" y="412"/>
                </a:lnTo>
                <a:lnTo>
                  <a:pt x="840" y="413"/>
                </a:lnTo>
                <a:lnTo>
                  <a:pt x="840" y="415"/>
                </a:lnTo>
                <a:lnTo>
                  <a:pt x="840" y="415"/>
                </a:lnTo>
                <a:lnTo>
                  <a:pt x="840" y="417"/>
                </a:lnTo>
                <a:lnTo>
                  <a:pt x="840" y="417"/>
                </a:lnTo>
                <a:lnTo>
                  <a:pt x="840" y="418"/>
                </a:lnTo>
                <a:lnTo>
                  <a:pt x="842" y="420"/>
                </a:lnTo>
                <a:lnTo>
                  <a:pt x="842" y="420"/>
                </a:lnTo>
                <a:lnTo>
                  <a:pt x="842" y="420"/>
                </a:lnTo>
                <a:lnTo>
                  <a:pt x="842" y="420"/>
                </a:lnTo>
                <a:lnTo>
                  <a:pt x="840" y="420"/>
                </a:lnTo>
                <a:lnTo>
                  <a:pt x="840" y="422"/>
                </a:lnTo>
                <a:lnTo>
                  <a:pt x="839" y="425"/>
                </a:lnTo>
                <a:lnTo>
                  <a:pt x="837" y="430"/>
                </a:lnTo>
                <a:lnTo>
                  <a:pt x="837" y="432"/>
                </a:lnTo>
                <a:lnTo>
                  <a:pt x="835" y="433"/>
                </a:lnTo>
                <a:lnTo>
                  <a:pt x="835" y="433"/>
                </a:lnTo>
                <a:lnTo>
                  <a:pt x="834" y="435"/>
                </a:lnTo>
                <a:lnTo>
                  <a:pt x="832" y="435"/>
                </a:lnTo>
                <a:lnTo>
                  <a:pt x="832" y="437"/>
                </a:lnTo>
                <a:lnTo>
                  <a:pt x="830" y="440"/>
                </a:lnTo>
                <a:lnTo>
                  <a:pt x="830" y="440"/>
                </a:lnTo>
                <a:lnTo>
                  <a:pt x="829" y="440"/>
                </a:lnTo>
                <a:lnTo>
                  <a:pt x="829" y="440"/>
                </a:lnTo>
                <a:lnTo>
                  <a:pt x="827" y="440"/>
                </a:lnTo>
                <a:lnTo>
                  <a:pt x="827" y="440"/>
                </a:lnTo>
                <a:lnTo>
                  <a:pt x="825" y="443"/>
                </a:lnTo>
                <a:lnTo>
                  <a:pt x="825" y="443"/>
                </a:lnTo>
                <a:lnTo>
                  <a:pt x="824" y="443"/>
                </a:lnTo>
                <a:lnTo>
                  <a:pt x="822" y="443"/>
                </a:lnTo>
                <a:lnTo>
                  <a:pt x="822" y="445"/>
                </a:lnTo>
                <a:lnTo>
                  <a:pt x="822" y="445"/>
                </a:lnTo>
                <a:lnTo>
                  <a:pt x="822" y="445"/>
                </a:lnTo>
                <a:lnTo>
                  <a:pt x="820" y="447"/>
                </a:lnTo>
                <a:lnTo>
                  <a:pt x="820" y="447"/>
                </a:lnTo>
                <a:lnTo>
                  <a:pt x="819" y="447"/>
                </a:lnTo>
                <a:lnTo>
                  <a:pt x="819" y="449"/>
                </a:lnTo>
                <a:lnTo>
                  <a:pt x="817" y="452"/>
                </a:lnTo>
                <a:lnTo>
                  <a:pt x="815" y="452"/>
                </a:lnTo>
                <a:lnTo>
                  <a:pt x="815" y="452"/>
                </a:lnTo>
                <a:lnTo>
                  <a:pt x="815" y="454"/>
                </a:lnTo>
                <a:lnTo>
                  <a:pt x="815" y="454"/>
                </a:lnTo>
                <a:lnTo>
                  <a:pt x="815" y="455"/>
                </a:lnTo>
                <a:lnTo>
                  <a:pt x="815" y="455"/>
                </a:lnTo>
                <a:lnTo>
                  <a:pt x="815" y="455"/>
                </a:lnTo>
                <a:lnTo>
                  <a:pt x="814" y="455"/>
                </a:lnTo>
                <a:lnTo>
                  <a:pt x="814" y="459"/>
                </a:lnTo>
                <a:lnTo>
                  <a:pt x="812" y="459"/>
                </a:lnTo>
                <a:lnTo>
                  <a:pt x="812" y="459"/>
                </a:lnTo>
                <a:lnTo>
                  <a:pt x="812" y="459"/>
                </a:lnTo>
                <a:lnTo>
                  <a:pt x="812" y="459"/>
                </a:lnTo>
                <a:lnTo>
                  <a:pt x="810" y="457"/>
                </a:lnTo>
                <a:lnTo>
                  <a:pt x="810" y="457"/>
                </a:lnTo>
                <a:lnTo>
                  <a:pt x="809" y="457"/>
                </a:lnTo>
                <a:lnTo>
                  <a:pt x="807" y="459"/>
                </a:lnTo>
                <a:lnTo>
                  <a:pt x="805" y="459"/>
                </a:lnTo>
                <a:lnTo>
                  <a:pt x="797" y="460"/>
                </a:lnTo>
                <a:lnTo>
                  <a:pt x="795" y="460"/>
                </a:lnTo>
                <a:lnTo>
                  <a:pt x="795" y="460"/>
                </a:lnTo>
                <a:lnTo>
                  <a:pt x="793" y="462"/>
                </a:lnTo>
                <a:lnTo>
                  <a:pt x="790" y="464"/>
                </a:lnTo>
                <a:lnTo>
                  <a:pt x="790" y="465"/>
                </a:lnTo>
                <a:lnTo>
                  <a:pt x="788" y="465"/>
                </a:lnTo>
                <a:lnTo>
                  <a:pt x="787" y="469"/>
                </a:lnTo>
                <a:lnTo>
                  <a:pt x="780" y="475"/>
                </a:lnTo>
                <a:lnTo>
                  <a:pt x="780" y="475"/>
                </a:lnTo>
                <a:lnTo>
                  <a:pt x="778" y="475"/>
                </a:lnTo>
                <a:lnTo>
                  <a:pt x="778" y="475"/>
                </a:lnTo>
                <a:lnTo>
                  <a:pt x="778" y="475"/>
                </a:lnTo>
                <a:lnTo>
                  <a:pt x="777" y="475"/>
                </a:lnTo>
                <a:lnTo>
                  <a:pt x="775" y="475"/>
                </a:lnTo>
                <a:lnTo>
                  <a:pt x="773" y="477"/>
                </a:lnTo>
                <a:lnTo>
                  <a:pt x="772" y="477"/>
                </a:lnTo>
                <a:lnTo>
                  <a:pt x="770" y="477"/>
                </a:lnTo>
                <a:lnTo>
                  <a:pt x="767" y="479"/>
                </a:lnTo>
                <a:lnTo>
                  <a:pt x="767" y="479"/>
                </a:lnTo>
                <a:lnTo>
                  <a:pt x="767" y="479"/>
                </a:lnTo>
                <a:lnTo>
                  <a:pt x="763" y="477"/>
                </a:lnTo>
                <a:lnTo>
                  <a:pt x="761" y="477"/>
                </a:lnTo>
                <a:lnTo>
                  <a:pt x="761" y="477"/>
                </a:lnTo>
                <a:lnTo>
                  <a:pt x="760" y="479"/>
                </a:lnTo>
                <a:lnTo>
                  <a:pt x="758" y="479"/>
                </a:lnTo>
                <a:lnTo>
                  <a:pt x="758" y="479"/>
                </a:lnTo>
                <a:lnTo>
                  <a:pt x="758" y="480"/>
                </a:lnTo>
                <a:lnTo>
                  <a:pt x="756" y="482"/>
                </a:lnTo>
                <a:lnTo>
                  <a:pt x="756" y="482"/>
                </a:lnTo>
                <a:lnTo>
                  <a:pt x="756" y="484"/>
                </a:lnTo>
                <a:lnTo>
                  <a:pt x="756" y="484"/>
                </a:lnTo>
                <a:lnTo>
                  <a:pt x="756" y="486"/>
                </a:lnTo>
                <a:lnTo>
                  <a:pt x="756" y="486"/>
                </a:lnTo>
                <a:lnTo>
                  <a:pt x="756" y="487"/>
                </a:lnTo>
                <a:lnTo>
                  <a:pt x="756" y="487"/>
                </a:lnTo>
                <a:lnTo>
                  <a:pt x="756" y="489"/>
                </a:lnTo>
                <a:lnTo>
                  <a:pt x="756" y="489"/>
                </a:lnTo>
                <a:lnTo>
                  <a:pt x="755" y="489"/>
                </a:lnTo>
                <a:lnTo>
                  <a:pt x="755" y="491"/>
                </a:lnTo>
                <a:lnTo>
                  <a:pt x="753" y="492"/>
                </a:lnTo>
                <a:lnTo>
                  <a:pt x="751" y="492"/>
                </a:lnTo>
                <a:lnTo>
                  <a:pt x="746" y="489"/>
                </a:lnTo>
                <a:lnTo>
                  <a:pt x="746" y="489"/>
                </a:lnTo>
                <a:lnTo>
                  <a:pt x="745" y="489"/>
                </a:lnTo>
                <a:lnTo>
                  <a:pt x="743" y="491"/>
                </a:lnTo>
                <a:lnTo>
                  <a:pt x="741" y="491"/>
                </a:lnTo>
                <a:lnTo>
                  <a:pt x="741" y="491"/>
                </a:lnTo>
                <a:lnTo>
                  <a:pt x="741" y="491"/>
                </a:lnTo>
                <a:lnTo>
                  <a:pt x="741" y="491"/>
                </a:lnTo>
                <a:lnTo>
                  <a:pt x="741" y="489"/>
                </a:lnTo>
                <a:lnTo>
                  <a:pt x="740" y="489"/>
                </a:lnTo>
                <a:lnTo>
                  <a:pt x="740" y="487"/>
                </a:lnTo>
                <a:lnTo>
                  <a:pt x="740" y="487"/>
                </a:lnTo>
                <a:lnTo>
                  <a:pt x="740" y="487"/>
                </a:lnTo>
                <a:lnTo>
                  <a:pt x="738" y="486"/>
                </a:lnTo>
                <a:lnTo>
                  <a:pt x="738" y="487"/>
                </a:lnTo>
                <a:lnTo>
                  <a:pt x="738" y="487"/>
                </a:lnTo>
                <a:lnTo>
                  <a:pt x="738" y="487"/>
                </a:lnTo>
                <a:lnTo>
                  <a:pt x="738" y="487"/>
                </a:lnTo>
                <a:lnTo>
                  <a:pt x="738" y="489"/>
                </a:lnTo>
                <a:lnTo>
                  <a:pt x="736" y="489"/>
                </a:lnTo>
                <a:lnTo>
                  <a:pt x="735" y="489"/>
                </a:lnTo>
                <a:lnTo>
                  <a:pt x="733" y="489"/>
                </a:lnTo>
                <a:lnTo>
                  <a:pt x="733" y="489"/>
                </a:lnTo>
                <a:lnTo>
                  <a:pt x="733" y="491"/>
                </a:lnTo>
                <a:lnTo>
                  <a:pt x="733" y="491"/>
                </a:lnTo>
                <a:lnTo>
                  <a:pt x="733" y="492"/>
                </a:lnTo>
                <a:lnTo>
                  <a:pt x="733" y="492"/>
                </a:lnTo>
                <a:lnTo>
                  <a:pt x="731" y="494"/>
                </a:lnTo>
                <a:lnTo>
                  <a:pt x="731" y="494"/>
                </a:lnTo>
                <a:lnTo>
                  <a:pt x="731" y="494"/>
                </a:lnTo>
                <a:lnTo>
                  <a:pt x="731" y="496"/>
                </a:lnTo>
                <a:lnTo>
                  <a:pt x="731" y="496"/>
                </a:lnTo>
                <a:lnTo>
                  <a:pt x="728" y="496"/>
                </a:lnTo>
                <a:lnTo>
                  <a:pt x="728" y="497"/>
                </a:lnTo>
                <a:lnTo>
                  <a:pt x="728" y="497"/>
                </a:lnTo>
                <a:lnTo>
                  <a:pt x="728" y="497"/>
                </a:lnTo>
                <a:lnTo>
                  <a:pt x="728" y="499"/>
                </a:lnTo>
                <a:lnTo>
                  <a:pt x="728" y="499"/>
                </a:lnTo>
                <a:lnTo>
                  <a:pt x="728" y="501"/>
                </a:lnTo>
                <a:lnTo>
                  <a:pt x="728" y="501"/>
                </a:lnTo>
                <a:lnTo>
                  <a:pt x="726" y="501"/>
                </a:lnTo>
                <a:lnTo>
                  <a:pt x="726" y="502"/>
                </a:lnTo>
                <a:lnTo>
                  <a:pt x="726" y="502"/>
                </a:lnTo>
                <a:lnTo>
                  <a:pt x="726" y="502"/>
                </a:lnTo>
                <a:lnTo>
                  <a:pt x="726" y="504"/>
                </a:lnTo>
                <a:lnTo>
                  <a:pt x="726" y="504"/>
                </a:lnTo>
                <a:lnTo>
                  <a:pt x="726" y="504"/>
                </a:lnTo>
                <a:lnTo>
                  <a:pt x="723" y="507"/>
                </a:lnTo>
                <a:lnTo>
                  <a:pt x="721" y="509"/>
                </a:lnTo>
                <a:lnTo>
                  <a:pt x="719" y="514"/>
                </a:lnTo>
                <a:lnTo>
                  <a:pt x="719" y="516"/>
                </a:lnTo>
                <a:lnTo>
                  <a:pt x="718" y="519"/>
                </a:lnTo>
                <a:lnTo>
                  <a:pt x="716" y="521"/>
                </a:lnTo>
                <a:lnTo>
                  <a:pt x="716" y="521"/>
                </a:lnTo>
                <a:lnTo>
                  <a:pt x="714" y="521"/>
                </a:lnTo>
                <a:lnTo>
                  <a:pt x="714" y="523"/>
                </a:lnTo>
                <a:lnTo>
                  <a:pt x="713" y="524"/>
                </a:lnTo>
                <a:lnTo>
                  <a:pt x="713" y="524"/>
                </a:lnTo>
                <a:lnTo>
                  <a:pt x="713" y="524"/>
                </a:lnTo>
                <a:lnTo>
                  <a:pt x="711" y="526"/>
                </a:lnTo>
                <a:lnTo>
                  <a:pt x="709" y="528"/>
                </a:lnTo>
                <a:lnTo>
                  <a:pt x="708" y="529"/>
                </a:lnTo>
                <a:lnTo>
                  <a:pt x="706" y="529"/>
                </a:lnTo>
                <a:lnTo>
                  <a:pt x="706" y="529"/>
                </a:lnTo>
                <a:lnTo>
                  <a:pt x="704" y="531"/>
                </a:lnTo>
                <a:lnTo>
                  <a:pt x="703" y="531"/>
                </a:lnTo>
                <a:lnTo>
                  <a:pt x="703" y="531"/>
                </a:lnTo>
                <a:lnTo>
                  <a:pt x="703" y="531"/>
                </a:lnTo>
                <a:lnTo>
                  <a:pt x="699" y="533"/>
                </a:lnTo>
                <a:lnTo>
                  <a:pt x="693" y="538"/>
                </a:lnTo>
                <a:lnTo>
                  <a:pt x="693" y="538"/>
                </a:lnTo>
                <a:lnTo>
                  <a:pt x="693" y="538"/>
                </a:lnTo>
                <a:lnTo>
                  <a:pt x="693" y="538"/>
                </a:lnTo>
                <a:lnTo>
                  <a:pt x="691" y="538"/>
                </a:lnTo>
                <a:lnTo>
                  <a:pt x="689" y="538"/>
                </a:lnTo>
                <a:lnTo>
                  <a:pt x="686" y="541"/>
                </a:lnTo>
                <a:lnTo>
                  <a:pt x="684" y="543"/>
                </a:lnTo>
                <a:lnTo>
                  <a:pt x="684" y="543"/>
                </a:lnTo>
                <a:lnTo>
                  <a:pt x="684" y="544"/>
                </a:lnTo>
                <a:lnTo>
                  <a:pt x="684" y="544"/>
                </a:lnTo>
                <a:lnTo>
                  <a:pt x="684" y="544"/>
                </a:lnTo>
                <a:lnTo>
                  <a:pt x="684" y="548"/>
                </a:lnTo>
                <a:lnTo>
                  <a:pt x="684" y="548"/>
                </a:lnTo>
                <a:lnTo>
                  <a:pt x="684" y="548"/>
                </a:lnTo>
                <a:lnTo>
                  <a:pt x="682" y="548"/>
                </a:lnTo>
                <a:lnTo>
                  <a:pt x="681" y="548"/>
                </a:lnTo>
                <a:lnTo>
                  <a:pt x="681" y="548"/>
                </a:lnTo>
                <a:lnTo>
                  <a:pt x="681" y="549"/>
                </a:lnTo>
                <a:lnTo>
                  <a:pt x="677" y="553"/>
                </a:lnTo>
                <a:lnTo>
                  <a:pt x="676" y="554"/>
                </a:lnTo>
                <a:lnTo>
                  <a:pt x="676" y="554"/>
                </a:lnTo>
                <a:lnTo>
                  <a:pt x="676" y="554"/>
                </a:lnTo>
                <a:lnTo>
                  <a:pt x="677" y="556"/>
                </a:lnTo>
                <a:lnTo>
                  <a:pt x="677" y="556"/>
                </a:lnTo>
                <a:lnTo>
                  <a:pt x="677" y="556"/>
                </a:lnTo>
                <a:lnTo>
                  <a:pt x="677" y="558"/>
                </a:lnTo>
                <a:lnTo>
                  <a:pt x="677" y="558"/>
                </a:lnTo>
                <a:lnTo>
                  <a:pt x="677" y="560"/>
                </a:lnTo>
                <a:lnTo>
                  <a:pt x="677" y="560"/>
                </a:lnTo>
                <a:lnTo>
                  <a:pt x="677" y="560"/>
                </a:lnTo>
                <a:lnTo>
                  <a:pt x="677" y="561"/>
                </a:lnTo>
                <a:lnTo>
                  <a:pt x="677" y="561"/>
                </a:lnTo>
                <a:lnTo>
                  <a:pt x="676" y="561"/>
                </a:lnTo>
                <a:lnTo>
                  <a:pt x="674" y="563"/>
                </a:lnTo>
                <a:lnTo>
                  <a:pt x="674" y="563"/>
                </a:lnTo>
                <a:lnTo>
                  <a:pt x="674" y="563"/>
                </a:lnTo>
                <a:lnTo>
                  <a:pt x="674" y="565"/>
                </a:lnTo>
                <a:lnTo>
                  <a:pt x="672" y="565"/>
                </a:lnTo>
                <a:lnTo>
                  <a:pt x="672" y="566"/>
                </a:lnTo>
                <a:lnTo>
                  <a:pt x="671" y="568"/>
                </a:lnTo>
                <a:lnTo>
                  <a:pt x="669" y="570"/>
                </a:lnTo>
                <a:lnTo>
                  <a:pt x="669" y="570"/>
                </a:lnTo>
                <a:lnTo>
                  <a:pt x="667" y="570"/>
                </a:lnTo>
                <a:lnTo>
                  <a:pt x="666" y="570"/>
                </a:lnTo>
                <a:lnTo>
                  <a:pt x="662" y="571"/>
                </a:lnTo>
                <a:lnTo>
                  <a:pt x="662" y="571"/>
                </a:lnTo>
                <a:lnTo>
                  <a:pt x="661" y="571"/>
                </a:lnTo>
                <a:lnTo>
                  <a:pt x="659" y="571"/>
                </a:lnTo>
                <a:lnTo>
                  <a:pt x="659" y="571"/>
                </a:lnTo>
                <a:lnTo>
                  <a:pt x="656" y="570"/>
                </a:lnTo>
                <a:lnTo>
                  <a:pt x="654" y="570"/>
                </a:lnTo>
                <a:lnTo>
                  <a:pt x="654" y="570"/>
                </a:lnTo>
                <a:lnTo>
                  <a:pt x="654" y="570"/>
                </a:lnTo>
                <a:lnTo>
                  <a:pt x="652" y="566"/>
                </a:lnTo>
                <a:lnTo>
                  <a:pt x="652" y="566"/>
                </a:lnTo>
                <a:lnTo>
                  <a:pt x="652" y="566"/>
                </a:lnTo>
                <a:lnTo>
                  <a:pt x="652" y="566"/>
                </a:lnTo>
                <a:lnTo>
                  <a:pt x="651" y="566"/>
                </a:lnTo>
                <a:lnTo>
                  <a:pt x="651" y="566"/>
                </a:lnTo>
                <a:lnTo>
                  <a:pt x="649" y="566"/>
                </a:lnTo>
                <a:lnTo>
                  <a:pt x="647" y="565"/>
                </a:lnTo>
                <a:lnTo>
                  <a:pt x="645" y="566"/>
                </a:lnTo>
                <a:lnTo>
                  <a:pt x="642" y="566"/>
                </a:lnTo>
                <a:lnTo>
                  <a:pt x="635" y="566"/>
                </a:lnTo>
                <a:lnTo>
                  <a:pt x="634" y="566"/>
                </a:lnTo>
                <a:lnTo>
                  <a:pt x="634" y="566"/>
                </a:lnTo>
                <a:lnTo>
                  <a:pt x="634" y="566"/>
                </a:lnTo>
                <a:lnTo>
                  <a:pt x="632" y="566"/>
                </a:lnTo>
                <a:lnTo>
                  <a:pt x="632" y="566"/>
                </a:lnTo>
                <a:lnTo>
                  <a:pt x="630" y="566"/>
                </a:lnTo>
                <a:lnTo>
                  <a:pt x="630" y="566"/>
                </a:lnTo>
                <a:lnTo>
                  <a:pt x="629" y="568"/>
                </a:lnTo>
                <a:lnTo>
                  <a:pt x="627" y="570"/>
                </a:lnTo>
                <a:lnTo>
                  <a:pt x="627" y="570"/>
                </a:lnTo>
                <a:lnTo>
                  <a:pt x="625" y="571"/>
                </a:lnTo>
                <a:lnTo>
                  <a:pt x="622" y="575"/>
                </a:lnTo>
                <a:lnTo>
                  <a:pt x="622" y="575"/>
                </a:lnTo>
                <a:lnTo>
                  <a:pt x="622" y="575"/>
                </a:lnTo>
                <a:lnTo>
                  <a:pt x="620" y="576"/>
                </a:lnTo>
                <a:lnTo>
                  <a:pt x="617" y="580"/>
                </a:lnTo>
                <a:lnTo>
                  <a:pt x="615" y="581"/>
                </a:lnTo>
                <a:lnTo>
                  <a:pt x="612" y="583"/>
                </a:lnTo>
                <a:lnTo>
                  <a:pt x="607" y="585"/>
                </a:lnTo>
                <a:lnTo>
                  <a:pt x="603" y="588"/>
                </a:lnTo>
                <a:lnTo>
                  <a:pt x="602" y="590"/>
                </a:lnTo>
                <a:lnTo>
                  <a:pt x="600" y="590"/>
                </a:lnTo>
                <a:lnTo>
                  <a:pt x="600" y="590"/>
                </a:lnTo>
                <a:lnTo>
                  <a:pt x="600" y="591"/>
                </a:lnTo>
                <a:lnTo>
                  <a:pt x="600" y="591"/>
                </a:lnTo>
                <a:lnTo>
                  <a:pt x="600" y="591"/>
                </a:lnTo>
                <a:lnTo>
                  <a:pt x="600" y="593"/>
                </a:lnTo>
                <a:lnTo>
                  <a:pt x="600" y="593"/>
                </a:lnTo>
                <a:lnTo>
                  <a:pt x="600" y="595"/>
                </a:lnTo>
                <a:lnTo>
                  <a:pt x="598" y="595"/>
                </a:lnTo>
                <a:lnTo>
                  <a:pt x="598" y="595"/>
                </a:lnTo>
                <a:lnTo>
                  <a:pt x="598" y="593"/>
                </a:lnTo>
                <a:lnTo>
                  <a:pt x="598" y="593"/>
                </a:lnTo>
                <a:lnTo>
                  <a:pt x="598" y="593"/>
                </a:lnTo>
                <a:lnTo>
                  <a:pt x="598" y="591"/>
                </a:lnTo>
                <a:lnTo>
                  <a:pt x="597" y="591"/>
                </a:lnTo>
                <a:lnTo>
                  <a:pt x="597" y="591"/>
                </a:lnTo>
                <a:lnTo>
                  <a:pt x="597" y="591"/>
                </a:lnTo>
                <a:lnTo>
                  <a:pt x="597" y="591"/>
                </a:lnTo>
                <a:lnTo>
                  <a:pt x="597" y="591"/>
                </a:lnTo>
                <a:lnTo>
                  <a:pt x="595" y="593"/>
                </a:lnTo>
                <a:lnTo>
                  <a:pt x="593" y="593"/>
                </a:lnTo>
                <a:lnTo>
                  <a:pt x="593" y="595"/>
                </a:lnTo>
                <a:lnTo>
                  <a:pt x="592" y="595"/>
                </a:lnTo>
                <a:lnTo>
                  <a:pt x="590" y="591"/>
                </a:lnTo>
                <a:lnTo>
                  <a:pt x="588" y="590"/>
                </a:lnTo>
                <a:lnTo>
                  <a:pt x="587" y="588"/>
                </a:lnTo>
                <a:lnTo>
                  <a:pt x="585" y="588"/>
                </a:lnTo>
                <a:lnTo>
                  <a:pt x="585" y="586"/>
                </a:lnTo>
                <a:lnTo>
                  <a:pt x="585" y="586"/>
                </a:lnTo>
                <a:lnTo>
                  <a:pt x="585" y="586"/>
                </a:lnTo>
                <a:lnTo>
                  <a:pt x="585" y="586"/>
                </a:lnTo>
                <a:lnTo>
                  <a:pt x="583" y="585"/>
                </a:lnTo>
                <a:lnTo>
                  <a:pt x="583" y="585"/>
                </a:lnTo>
                <a:lnTo>
                  <a:pt x="583" y="585"/>
                </a:lnTo>
                <a:lnTo>
                  <a:pt x="583" y="585"/>
                </a:lnTo>
                <a:lnTo>
                  <a:pt x="582" y="583"/>
                </a:lnTo>
                <a:lnTo>
                  <a:pt x="582" y="583"/>
                </a:lnTo>
                <a:lnTo>
                  <a:pt x="580" y="583"/>
                </a:lnTo>
                <a:lnTo>
                  <a:pt x="580" y="583"/>
                </a:lnTo>
                <a:lnTo>
                  <a:pt x="580" y="583"/>
                </a:lnTo>
                <a:lnTo>
                  <a:pt x="580" y="585"/>
                </a:lnTo>
                <a:lnTo>
                  <a:pt x="578" y="586"/>
                </a:lnTo>
                <a:lnTo>
                  <a:pt x="578" y="586"/>
                </a:lnTo>
                <a:lnTo>
                  <a:pt x="578" y="588"/>
                </a:lnTo>
                <a:lnTo>
                  <a:pt x="578" y="588"/>
                </a:lnTo>
                <a:lnTo>
                  <a:pt x="575" y="590"/>
                </a:lnTo>
                <a:lnTo>
                  <a:pt x="575" y="590"/>
                </a:lnTo>
                <a:lnTo>
                  <a:pt x="570" y="590"/>
                </a:lnTo>
                <a:lnTo>
                  <a:pt x="568" y="590"/>
                </a:lnTo>
                <a:lnTo>
                  <a:pt x="566" y="590"/>
                </a:lnTo>
                <a:lnTo>
                  <a:pt x="566" y="590"/>
                </a:lnTo>
                <a:lnTo>
                  <a:pt x="566" y="590"/>
                </a:lnTo>
                <a:lnTo>
                  <a:pt x="565" y="591"/>
                </a:lnTo>
                <a:lnTo>
                  <a:pt x="563" y="591"/>
                </a:lnTo>
                <a:lnTo>
                  <a:pt x="563" y="591"/>
                </a:lnTo>
                <a:lnTo>
                  <a:pt x="563" y="590"/>
                </a:lnTo>
                <a:lnTo>
                  <a:pt x="563" y="590"/>
                </a:lnTo>
                <a:lnTo>
                  <a:pt x="563" y="590"/>
                </a:lnTo>
                <a:lnTo>
                  <a:pt x="561" y="590"/>
                </a:lnTo>
                <a:lnTo>
                  <a:pt x="560" y="588"/>
                </a:lnTo>
                <a:lnTo>
                  <a:pt x="558" y="588"/>
                </a:lnTo>
                <a:lnTo>
                  <a:pt x="558" y="588"/>
                </a:lnTo>
                <a:lnTo>
                  <a:pt x="558" y="588"/>
                </a:lnTo>
                <a:lnTo>
                  <a:pt x="558" y="586"/>
                </a:lnTo>
                <a:lnTo>
                  <a:pt x="558" y="586"/>
                </a:lnTo>
                <a:lnTo>
                  <a:pt x="556" y="586"/>
                </a:lnTo>
                <a:lnTo>
                  <a:pt x="556" y="586"/>
                </a:lnTo>
                <a:lnTo>
                  <a:pt x="555" y="586"/>
                </a:lnTo>
                <a:lnTo>
                  <a:pt x="555" y="586"/>
                </a:lnTo>
                <a:lnTo>
                  <a:pt x="555" y="586"/>
                </a:lnTo>
                <a:lnTo>
                  <a:pt x="555" y="588"/>
                </a:lnTo>
                <a:lnTo>
                  <a:pt x="555" y="588"/>
                </a:lnTo>
                <a:lnTo>
                  <a:pt x="555" y="588"/>
                </a:lnTo>
                <a:lnTo>
                  <a:pt x="553" y="590"/>
                </a:lnTo>
                <a:lnTo>
                  <a:pt x="553" y="590"/>
                </a:lnTo>
                <a:lnTo>
                  <a:pt x="551" y="591"/>
                </a:lnTo>
                <a:lnTo>
                  <a:pt x="551" y="591"/>
                </a:lnTo>
                <a:lnTo>
                  <a:pt x="551" y="591"/>
                </a:lnTo>
                <a:lnTo>
                  <a:pt x="551" y="593"/>
                </a:lnTo>
                <a:lnTo>
                  <a:pt x="553" y="593"/>
                </a:lnTo>
                <a:lnTo>
                  <a:pt x="553" y="593"/>
                </a:lnTo>
                <a:lnTo>
                  <a:pt x="553" y="595"/>
                </a:lnTo>
                <a:lnTo>
                  <a:pt x="553" y="595"/>
                </a:lnTo>
                <a:lnTo>
                  <a:pt x="551" y="595"/>
                </a:lnTo>
                <a:lnTo>
                  <a:pt x="551" y="596"/>
                </a:lnTo>
                <a:lnTo>
                  <a:pt x="551" y="596"/>
                </a:lnTo>
                <a:lnTo>
                  <a:pt x="551" y="600"/>
                </a:lnTo>
                <a:lnTo>
                  <a:pt x="550" y="600"/>
                </a:lnTo>
                <a:lnTo>
                  <a:pt x="550" y="603"/>
                </a:lnTo>
                <a:lnTo>
                  <a:pt x="550" y="603"/>
                </a:lnTo>
                <a:lnTo>
                  <a:pt x="548" y="605"/>
                </a:lnTo>
                <a:lnTo>
                  <a:pt x="548" y="605"/>
                </a:lnTo>
                <a:lnTo>
                  <a:pt x="546" y="607"/>
                </a:lnTo>
                <a:lnTo>
                  <a:pt x="545" y="608"/>
                </a:lnTo>
                <a:lnTo>
                  <a:pt x="545" y="608"/>
                </a:lnTo>
                <a:lnTo>
                  <a:pt x="545" y="610"/>
                </a:lnTo>
                <a:lnTo>
                  <a:pt x="545" y="610"/>
                </a:lnTo>
                <a:lnTo>
                  <a:pt x="545" y="610"/>
                </a:lnTo>
                <a:lnTo>
                  <a:pt x="545" y="610"/>
                </a:lnTo>
                <a:lnTo>
                  <a:pt x="545" y="612"/>
                </a:lnTo>
                <a:lnTo>
                  <a:pt x="546" y="612"/>
                </a:lnTo>
                <a:lnTo>
                  <a:pt x="546" y="612"/>
                </a:lnTo>
                <a:lnTo>
                  <a:pt x="548" y="613"/>
                </a:lnTo>
                <a:lnTo>
                  <a:pt x="548" y="613"/>
                </a:lnTo>
                <a:lnTo>
                  <a:pt x="550" y="613"/>
                </a:lnTo>
                <a:lnTo>
                  <a:pt x="550" y="613"/>
                </a:lnTo>
                <a:lnTo>
                  <a:pt x="550" y="613"/>
                </a:lnTo>
                <a:lnTo>
                  <a:pt x="550" y="613"/>
                </a:lnTo>
                <a:lnTo>
                  <a:pt x="551" y="615"/>
                </a:lnTo>
                <a:lnTo>
                  <a:pt x="551" y="615"/>
                </a:lnTo>
                <a:lnTo>
                  <a:pt x="556" y="617"/>
                </a:lnTo>
                <a:lnTo>
                  <a:pt x="556" y="618"/>
                </a:lnTo>
                <a:lnTo>
                  <a:pt x="556" y="618"/>
                </a:lnTo>
                <a:lnTo>
                  <a:pt x="558" y="618"/>
                </a:lnTo>
                <a:lnTo>
                  <a:pt x="558" y="620"/>
                </a:lnTo>
                <a:lnTo>
                  <a:pt x="558" y="622"/>
                </a:lnTo>
                <a:lnTo>
                  <a:pt x="558" y="622"/>
                </a:lnTo>
                <a:lnTo>
                  <a:pt x="558" y="622"/>
                </a:lnTo>
                <a:lnTo>
                  <a:pt x="556" y="625"/>
                </a:lnTo>
                <a:lnTo>
                  <a:pt x="556" y="627"/>
                </a:lnTo>
                <a:lnTo>
                  <a:pt x="555" y="627"/>
                </a:lnTo>
                <a:lnTo>
                  <a:pt x="555" y="627"/>
                </a:lnTo>
                <a:lnTo>
                  <a:pt x="555" y="627"/>
                </a:lnTo>
                <a:lnTo>
                  <a:pt x="555" y="627"/>
                </a:lnTo>
                <a:lnTo>
                  <a:pt x="546" y="628"/>
                </a:lnTo>
                <a:lnTo>
                  <a:pt x="546" y="630"/>
                </a:lnTo>
                <a:lnTo>
                  <a:pt x="545" y="633"/>
                </a:lnTo>
                <a:lnTo>
                  <a:pt x="545" y="635"/>
                </a:lnTo>
                <a:lnTo>
                  <a:pt x="545" y="637"/>
                </a:lnTo>
                <a:lnTo>
                  <a:pt x="545" y="642"/>
                </a:lnTo>
                <a:lnTo>
                  <a:pt x="545" y="644"/>
                </a:lnTo>
                <a:lnTo>
                  <a:pt x="545" y="644"/>
                </a:lnTo>
                <a:lnTo>
                  <a:pt x="545" y="649"/>
                </a:lnTo>
                <a:lnTo>
                  <a:pt x="543" y="649"/>
                </a:lnTo>
                <a:lnTo>
                  <a:pt x="543" y="649"/>
                </a:lnTo>
                <a:lnTo>
                  <a:pt x="543" y="649"/>
                </a:lnTo>
                <a:lnTo>
                  <a:pt x="541" y="649"/>
                </a:lnTo>
                <a:lnTo>
                  <a:pt x="541" y="650"/>
                </a:lnTo>
                <a:lnTo>
                  <a:pt x="538" y="652"/>
                </a:lnTo>
                <a:lnTo>
                  <a:pt x="536" y="655"/>
                </a:lnTo>
                <a:lnTo>
                  <a:pt x="535" y="655"/>
                </a:lnTo>
                <a:lnTo>
                  <a:pt x="535" y="657"/>
                </a:lnTo>
                <a:lnTo>
                  <a:pt x="535" y="657"/>
                </a:lnTo>
                <a:lnTo>
                  <a:pt x="535" y="657"/>
                </a:lnTo>
                <a:lnTo>
                  <a:pt x="535" y="657"/>
                </a:lnTo>
                <a:lnTo>
                  <a:pt x="536" y="659"/>
                </a:lnTo>
                <a:lnTo>
                  <a:pt x="538" y="660"/>
                </a:lnTo>
                <a:lnTo>
                  <a:pt x="538" y="662"/>
                </a:lnTo>
                <a:lnTo>
                  <a:pt x="540" y="664"/>
                </a:lnTo>
                <a:lnTo>
                  <a:pt x="543" y="664"/>
                </a:lnTo>
                <a:lnTo>
                  <a:pt x="543" y="664"/>
                </a:lnTo>
                <a:lnTo>
                  <a:pt x="545" y="664"/>
                </a:lnTo>
                <a:lnTo>
                  <a:pt x="546" y="664"/>
                </a:lnTo>
                <a:lnTo>
                  <a:pt x="546" y="664"/>
                </a:lnTo>
                <a:lnTo>
                  <a:pt x="551" y="667"/>
                </a:lnTo>
                <a:lnTo>
                  <a:pt x="553" y="667"/>
                </a:lnTo>
                <a:lnTo>
                  <a:pt x="553" y="667"/>
                </a:lnTo>
                <a:lnTo>
                  <a:pt x="555" y="667"/>
                </a:lnTo>
                <a:lnTo>
                  <a:pt x="555" y="667"/>
                </a:lnTo>
                <a:lnTo>
                  <a:pt x="556" y="667"/>
                </a:lnTo>
                <a:lnTo>
                  <a:pt x="556" y="667"/>
                </a:lnTo>
                <a:lnTo>
                  <a:pt x="556" y="667"/>
                </a:lnTo>
                <a:lnTo>
                  <a:pt x="558" y="667"/>
                </a:lnTo>
                <a:lnTo>
                  <a:pt x="558" y="667"/>
                </a:lnTo>
                <a:lnTo>
                  <a:pt x="558" y="669"/>
                </a:lnTo>
                <a:lnTo>
                  <a:pt x="560" y="669"/>
                </a:lnTo>
                <a:lnTo>
                  <a:pt x="561" y="670"/>
                </a:lnTo>
                <a:lnTo>
                  <a:pt x="563" y="672"/>
                </a:lnTo>
                <a:lnTo>
                  <a:pt x="563" y="672"/>
                </a:lnTo>
                <a:lnTo>
                  <a:pt x="563" y="672"/>
                </a:lnTo>
                <a:lnTo>
                  <a:pt x="565" y="674"/>
                </a:lnTo>
                <a:lnTo>
                  <a:pt x="565" y="674"/>
                </a:lnTo>
                <a:lnTo>
                  <a:pt x="565" y="672"/>
                </a:lnTo>
                <a:lnTo>
                  <a:pt x="566" y="672"/>
                </a:lnTo>
                <a:lnTo>
                  <a:pt x="566" y="672"/>
                </a:lnTo>
                <a:lnTo>
                  <a:pt x="568" y="672"/>
                </a:lnTo>
                <a:lnTo>
                  <a:pt x="568" y="672"/>
                </a:lnTo>
                <a:lnTo>
                  <a:pt x="570" y="672"/>
                </a:lnTo>
                <a:lnTo>
                  <a:pt x="570" y="672"/>
                </a:lnTo>
                <a:lnTo>
                  <a:pt x="572" y="672"/>
                </a:lnTo>
                <a:lnTo>
                  <a:pt x="572" y="676"/>
                </a:lnTo>
                <a:lnTo>
                  <a:pt x="572" y="677"/>
                </a:lnTo>
                <a:lnTo>
                  <a:pt x="572" y="677"/>
                </a:lnTo>
                <a:lnTo>
                  <a:pt x="570" y="679"/>
                </a:lnTo>
                <a:lnTo>
                  <a:pt x="568" y="679"/>
                </a:lnTo>
                <a:lnTo>
                  <a:pt x="568" y="679"/>
                </a:lnTo>
                <a:lnTo>
                  <a:pt x="568" y="679"/>
                </a:lnTo>
                <a:lnTo>
                  <a:pt x="568" y="679"/>
                </a:lnTo>
                <a:lnTo>
                  <a:pt x="566" y="679"/>
                </a:lnTo>
                <a:lnTo>
                  <a:pt x="566" y="679"/>
                </a:lnTo>
                <a:lnTo>
                  <a:pt x="565" y="679"/>
                </a:lnTo>
                <a:lnTo>
                  <a:pt x="561" y="681"/>
                </a:lnTo>
                <a:lnTo>
                  <a:pt x="561" y="681"/>
                </a:lnTo>
                <a:lnTo>
                  <a:pt x="561" y="681"/>
                </a:lnTo>
                <a:lnTo>
                  <a:pt x="560" y="681"/>
                </a:lnTo>
                <a:lnTo>
                  <a:pt x="560" y="681"/>
                </a:lnTo>
                <a:lnTo>
                  <a:pt x="558" y="681"/>
                </a:lnTo>
                <a:lnTo>
                  <a:pt x="558" y="681"/>
                </a:lnTo>
                <a:lnTo>
                  <a:pt x="558" y="681"/>
                </a:lnTo>
                <a:lnTo>
                  <a:pt x="558" y="681"/>
                </a:lnTo>
                <a:lnTo>
                  <a:pt x="558" y="682"/>
                </a:lnTo>
                <a:lnTo>
                  <a:pt x="558" y="682"/>
                </a:lnTo>
                <a:lnTo>
                  <a:pt x="555" y="686"/>
                </a:lnTo>
                <a:lnTo>
                  <a:pt x="553" y="686"/>
                </a:lnTo>
                <a:lnTo>
                  <a:pt x="553" y="686"/>
                </a:lnTo>
                <a:lnTo>
                  <a:pt x="550" y="686"/>
                </a:lnTo>
                <a:lnTo>
                  <a:pt x="548" y="686"/>
                </a:lnTo>
                <a:lnTo>
                  <a:pt x="548" y="686"/>
                </a:lnTo>
                <a:lnTo>
                  <a:pt x="546" y="686"/>
                </a:lnTo>
                <a:lnTo>
                  <a:pt x="546" y="687"/>
                </a:lnTo>
                <a:lnTo>
                  <a:pt x="546" y="687"/>
                </a:lnTo>
                <a:lnTo>
                  <a:pt x="546" y="687"/>
                </a:lnTo>
                <a:lnTo>
                  <a:pt x="546" y="687"/>
                </a:lnTo>
                <a:lnTo>
                  <a:pt x="546" y="689"/>
                </a:lnTo>
                <a:lnTo>
                  <a:pt x="546" y="689"/>
                </a:lnTo>
                <a:lnTo>
                  <a:pt x="546" y="689"/>
                </a:lnTo>
                <a:lnTo>
                  <a:pt x="546" y="689"/>
                </a:lnTo>
                <a:lnTo>
                  <a:pt x="545" y="691"/>
                </a:lnTo>
                <a:lnTo>
                  <a:pt x="545" y="692"/>
                </a:lnTo>
                <a:lnTo>
                  <a:pt x="545" y="692"/>
                </a:lnTo>
                <a:lnTo>
                  <a:pt x="545" y="692"/>
                </a:lnTo>
                <a:lnTo>
                  <a:pt x="545" y="694"/>
                </a:lnTo>
                <a:lnTo>
                  <a:pt x="545" y="694"/>
                </a:lnTo>
                <a:lnTo>
                  <a:pt x="543" y="694"/>
                </a:lnTo>
                <a:lnTo>
                  <a:pt x="543" y="694"/>
                </a:lnTo>
                <a:lnTo>
                  <a:pt x="543" y="694"/>
                </a:lnTo>
                <a:lnTo>
                  <a:pt x="541" y="694"/>
                </a:lnTo>
                <a:lnTo>
                  <a:pt x="541" y="694"/>
                </a:lnTo>
                <a:lnTo>
                  <a:pt x="541" y="694"/>
                </a:lnTo>
                <a:lnTo>
                  <a:pt x="540" y="692"/>
                </a:lnTo>
                <a:lnTo>
                  <a:pt x="540" y="692"/>
                </a:lnTo>
                <a:lnTo>
                  <a:pt x="540" y="692"/>
                </a:lnTo>
                <a:lnTo>
                  <a:pt x="538" y="694"/>
                </a:lnTo>
                <a:lnTo>
                  <a:pt x="536" y="694"/>
                </a:lnTo>
                <a:lnTo>
                  <a:pt x="536" y="694"/>
                </a:lnTo>
                <a:lnTo>
                  <a:pt x="536" y="694"/>
                </a:lnTo>
                <a:lnTo>
                  <a:pt x="536" y="696"/>
                </a:lnTo>
                <a:lnTo>
                  <a:pt x="536" y="696"/>
                </a:lnTo>
                <a:lnTo>
                  <a:pt x="536" y="696"/>
                </a:lnTo>
                <a:lnTo>
                  <a:pt x="536" y="697"/>
                </a:lnTo>
                <a:lnTo>
                  <a:pt x="535" y="699"/>
                </a:lnTo>
                <a:lnTo>
                  <a:pt x="533" y="702"/>
                </a:lnTo>
                <a:lnTo>
                  <a:pt x="535" y="704"/>
                </a:lnTo>
                <a:lnTo>
                  <a:pt x="535" y="704"/>
                </a:lnTo>
                <a:lnTo>
                  <a:pt x="533" y="706"/>
                </a:lnTo>
                <a:lnTo>
                  <a:pt x="533" y="707"/>
                </a:lnTo>
                <a:lnTo>
                  <a:pt x="533" y="707"/>
                </a:lnTo>
                <a:lnTo>
                  <a:pt x="531" y="707"/>
                </a:lnTo>
                <a:lnTo>
                  <a:pt x="531" y="707"/>
                </a:lnTo>
                <a:lnTo>
                  <a:pt x="531" y="706"/>
                </a:lnTo>
                <a:lnTo>
                  <a:pt x="530" y="706"/>
                </a:lnTo>
                <a:lnTo>
                  <a:pt x="530" y="706"/>
                </a:lnTo>
                <a:lnTo>
                  <a:pt x="530" y="706"/>
                </a:lnTo>
                <a:lnTo>
                  <a:pt x="530" y="706"/>
                </a:lnTo>
                <a:lnTo>
                  <a:pt x="528" y="707"/>
                </a:lnTo>
                <a:lnTo>
                  <a:pt x="528" y="707"/>
                </a:lnTo>
                <a:lnTo>
                  <a:pt x="528" y="707"/>
                </a:lnTo>
                <a:lnTo>
                  <a:pt x="528" y="709"/>
                </a:lnTo>
                <a:lnTo>
                  <a:pt x="528" y="709"/>
                </a:lnTo>
                <a:lnTo>
                  <a:pt x="528" y="709"/>
                </a:lnTo>
                <a:lnTo>
                  <a:pt x="528" y="711"/>
                </a:lnTo>
                <a:lnTo>
                  <a:pt x="528" y="711"/>
                </a:lnTo>
                <a:lnTo>
                  <a:pt x="526" y="711"/>
                </a:lnTo>
                <a:lnTo>
                  <a:pt x="526" y="713"/>
                </a:lnTo>
                <a:lnTo>
                  <a:pt x="526" y="713"/>
                </a:lnTo>
                <a:lnTo>
                  <a:pt x="526" y="716"/>
                </a:lnTo>
                <a:lnTo>
                  <a:pt x="526" y="716"/>
                </a:lnTo>
                <a:lnTo>
                  <a:pt x="526" y="716"/>
                </a:lnTo>
                <a:lnTo>
                  <a:pt x="526" y="716"/>
                </a:lnTo>
                <a:lnTo>
                  <a:pt x="528" y="716"/>
                </a:lnTo>
                <a:lnTo>
                  <a:pt x="528" y="718"/>
                </a:lnTo>
                <a:lnTo>
                  <a:pt x="528" y="718"/>
                </a:lnTo>
                <a:lnTo>
                  <a:pt x="528" y="718"/>
                </a:lnTo>
                <a:lnTo>
                  <a:pt x="528" y="719"/>
                </a:lnTo>
                <a:lnTo>
                  <a:pt x="528" y="721"/>
                </a:lnTo>
                <a:lnTo>
                  <a:pt x="528" y="721"/>
                </a:lnTo>
                <a:lnTo>
                  <a:pt x="528" y="721"/>
                </a:lnTo>
                <a:lnTo>
                  <a:pt x="528" y="723"/>
                </a:lnTo>
                <a:lnTo>
                  <a:pt x="528" y="723"/>
                </a:lnTo>
                <a:lnTo>
                  <a:pt x="528" y="723"/>
                </a:lnTo>
                <a:lnTo>
                  <a:pt x="526" y="728"/>
                </a:lnTo>
                <a:lnTo>
                  <a:pt x="526" y="728"/>
                </a:lnTo>
                <a:lnTo>
                  <a:pt x="526" y="728"/>
                </a:lnTo>
                <a:lnTo>
                  <a:pt x="526" y="728"/>
                </a:lnTo>
                <a:lnTo>
                  <a:pt x="504" y="731"/>
                </a:lnTo>
                <a:lnTo>
                  <a:pt x="501" y="728"/>
                </a:lnTo>
                <a:lnTo>
                  <a:pt x="499" y="728"/>
                </a:lnTo>
                <a:lnTo>
                  <a:pt x="499" y="729"/>
                </a:lnTo>
                <a:lnTo>
                  <a:pt x="498" y="729"/>
                </a:lnTo>
                <a:lnTo>
                  <a:pt x="494" y="729"/>
                </a:lnTo>
                <a:lnTo>
                  <a:pt x="493" y="728"/>
                </a:lnTo>
                <a:lnTo>
                  <a:pt x="491" y="726"/>
                </a:lnTo>
                <a:lnTo>
                  <a:pt x="489" y="726"/>
                </a:lnTo>
                <a:lnTo>
                  <a:pt x="487" y="724"/>
                </a:lnTo>
                <a:lnTo>
                  <a:pt x="486" y="724"/>
                </a:lnTo>
                <a:lnTo>
                  <a:pt x="486" y="723"/>
                </a:lnTo>
                <a:lnTo>
                  <a:pt x="486" y="721"/>
                </a:lnTo>
                <a:lnTo>
                  <a:pt x="484" y="721"/>
                </a:lnTo>
                <a:lnTo>
                  <a:pt x="484" y="719"/>
                </a:lnTo>
                <a:lnTo>
                  <a:pt x="482" y="719"/>
                </a:lnTo>
                <a:lnTo>
                  <a:pt x="482" y="718"/>
                </a:lnTo>
                <a:lnTo>
                  <a:pt x="481" y="714"/>
                </a:lnTo>
                <a:lnTo>
                  <a:pt x="481" y="714"/>
                </a:lnTo>
                <a:lnTo>
                  <a:pt x="479" y="713"/>
                </a:lnTo>
                <a:lnTo>
                  <a:pt x="469" y="707"/>
                </a:lnTo>
                <a:lnTo>
                  <a:pt x="467" y="706"/>
                </a:lnTo>
                <a:lnTo>
                  <a:pt x="461" y="704"/>
                </a:lnTo>
                <a:lnTo>
                  <a:pt x="456" y="704"/>
                </a:lnTo>
                <a:lnTo>
                  <a:pt x="449" y="706"/>
                </a:lnTo>
                <a:lnTo>
                  <a:pt x="439" y="711"/>
                </a:lnTo>
                <a:lnTo>
                  <a:pt x="437" y="711"/>
                </a:lnTo>
                <a:lnTo>
                  <a:pt x="435" y="711"/>
                </a:lnTo>
                <a:lnTo>
                  <a:pt x="434" y="709"/>
                </a:lnTo>
                <a:lnTo>
                  <a:pt x="432" y="709"/>
                </a:lnTo>
                <a:lnTo>
                  <a:pt x="427" y="709"/>
                </a:lnTo>
                <a:lnTo>
                  <a:pt x="427" y="707"/>
                </a:lnTo>
                <a:lnTo>
                  <a:pt x="427" y="707"/>
                </a:lnTo>
                <a:lnTo>
                  <a:pt x="427" y="707"/>
                </a:lnTo>
                <a:lnTo>
                  <a:pt x="427" y="706"/>
                </a:lnTo>
                <a:lnTo>
                  <a:pt x="427" y="706"/>
                </a:lnTo>
                <a:lnTo>
                  <a:pt x="424" y="702"/>
                </a:lnTo>
                <a:lnTo>
                  <a:pt x="422" y="702"/>
                </a:lnTo>
                <a:lnTo>
                  <a:pt x="419" y="704"/>
                </a:lnTo>
                <a:lnTo>
                  <a:pt x="415" y="702"/>
                </a:lnTo>
                <a:lnTo>
                  <a:pt x="414" y="702"/>
                </a:lnTo>
                <a:lnTo>
                  <a:pt x="412" y="702"/>
                </a:lnTo>
                <a:lnTo>
                  <a:pt x="403" y="704"/>
                </a:lnTo>
                <a:lnTo>
                  <a:pt x="385" y="701"/>
                </a:lnTo>
                <a:lnTo>
                  <a:pt x="383" y="702"/>
                </a:lnTo>
                <a:lnTo>
                  <a:pt x="382" y="702"/>
                </a:lnTo>
                <a:lnTo>
                  <a:pt x="375" y="709"/>
                </a:lnTo>
                <a:lnTo>
                  <a:pt x="375" y="709"/>
                </a:lnTo>
                <a:lnTo>
                  <a:pt x="373" y="711"/>
                </a:lnTo>
                <a:lnTo>
                  <a:pt x="372" y="711"/>
                </a:lnTo>
                <a:lnTo>
                  <a:pt x="365" y="711"/>
                </a:lnTo>
                <a:lnTo>
                  <a:pt x="363" y="711"/>
                </a:lnTo>
                <a:lnTo>
                  <a:pt x="361" y="713"/>
                </a:lnTo>
                <a:lnTo>
                  <a:pt x="358" y="714"/>
                </a:lnTo>
                <a:lnTo>
                  <a:pt x="356" y="716"/>
                </a:lnTo>
                <a:lnTo>
                  <a:pt x="351" y="716"/>
                </a:lnTo>
                <a:lnTo>
                  <a:pt x="350" y="716"/>
                </a:lnTo>
                <a:lnTo>
                  <a:pt x="348" y="719"/>
                </a:lnTo>
                <a:lnTo>
                  <a:pt x="346" y="719"/>
                </a:lnTo>
                <a:lnTo>
                  <a:pt x="345" y="721"/>
                </a:lnTo>
                <a:lnTo>
                  <a:pt x="340" y="721"/>
                </a:lnTo>
                <a:lnTo>
                  <a:pt x="336" y="723"/>
                </a:lnTo>
                <a:lnTo>
                  <a:pt x="335" y="723"/>
                </a:lnTo>
                <a:lnTo>
                  <a:pt x="333" y="724"/>
                </a:lnTo>
                <a:lnTo>
                  <a:pt x="331" y="726"/>
                </a:lnTo>
                <a:lnTo>
                  <a:pt x="329" y="729"/>
                </a:lnTo>
                <a:lnTo>
                  <a:pt x="328" y="731"/>
                </a:lnTo>
                <a:lnTo>
                  <a:pt x="326" y="734"/>
                </a:lnTo>
                <a:lnTo>
                  <a:pt x="321" y="738"/>
                </a:lnTo>
                <a:lnTo>
                  <a:pt x="316" y="738"/>
                </a:lnTo>
                <a:lnTo>
                  <a:pt x="313" y="738"/>
                </a:lnTo>
                <a:lnTo>
                  <a:pt x="306" y="736"/>
                </a:lnTo>
                <a:lnTo>
                  <a:pt x="303" y="736"/>
                </a:lnTo>
                <a:lnTo>
                  <a:pt x="296" y="741"/>
                </a:lnTo>
                <a:lnTo>
                  <a:pt x="293" y="741"/>
                </a:lnTo>
                <a:lnTo>
                  <a:pt x="289" y="741"/>
                </a:lnTo>
                <a:lnTo>
                  <a:pt x="284" y="738"/>
                </a:lnTo>
                <a:lnTo>
                  <a:pt x="282" y="738"/>
                </a:lnTo>
                <a:lnTo>
                  <a:pt x="281" y="738"/>
                </a:lnTo>
                <a:lnTo>
                  <a:pt x="276" y="738"/>
                </a:lnTo>
                <a:lnTo>
                  <a:pt x="274" y="738"/>
                </a:lnTo>
                <a:lnTo>
                  <a:pt x="272" y="736"/>
                </a:lnTo>
                <a:lnTo>
                  <a:pt x="271" y="734"/>
                </a:lnTo>
                <a:lnTo>
                  <a:pt x="269" y="729"/>
                </a:lnTo>
                <a:lnTo>
                  <a:pt x="264" y="729"/>
                </a:lnTo>
                <a:lnTo>
                  <a:pt x="256" y="731"/>
                </a:lnTo>
                <a:lnTo>
                  <a:pt x="252" y="731"/>
                </a:lnTo>
                <a:lnTo>
                  <a:pt x="250" y="729"/>
                </a:lnTo>
                <a:lnTo>
                  <a:pt x="244" y="726"/>
                </a:lnTo>
                <a:lnTo>
                  <a:pt x="235" y="724"/>
                </a:lnTo>
                <a:lnTo>
                  <a:pt x="235" y="724"/>
                </a:lnTo>
                <a:lnTo>
                  <a:pt x="234" y="723"/>
                </a:lnTo>
                <a:lnTo>
                  <a:pt x="229" y="716"/>
                </a:lnTo>
                <a:lnTo>
                  <a:pt x="225" y="714"/>
                </a:lnTo>
                <a:lnTo>
                  <a:pt x="220" y="714"/>
                </a:lnTo>
                <a:lnTo>
                  <a:pt x="217" y="713"/>
                </a:lnTo>
                <a:lnTo>
                  <a:pt x="215" y="711"/>
                </a:lnTo>
                <a:lnTo>
                  <a:pt x="215" y="709"/>
                </a:lnTo>
                <a:lnTo>
                  <a:pt x="214" y="706"/>
                </a:lnTo>
                <a:lnTo>
                  <a:pt x="214" y="704"/>
                </a:lnTo>
                <a:lnTo>
                  <a:pt x="215" y="701"/>
                </a:lnTo>
                <a:lnTo>
                  <a:pt x="215" y="699"/>
                </a:lnTo>
                <a:lnTo>
                  <a:pt x="217" y="697"/>
                </a:lnTo>
                <a:lnTo>
                  <a:pt x="215" y="696"/>
                </a:lnTo>
                <a:lnTo>
                  <a:pt x="210" y="692"/>
                </a:lnTo>
                <a:lnTo>
                  <a:pt x="208" y="691"/>
                </a:lnTo>
                <a:lnTo>
                  <a:pt x="208" y="689"/>
                </a:lnTo>
                <a:lnTo>
                  <a:pt x="208" y="686"/>
                </a:lnTo>
                <a:lnTo>
                  <a:pt x="208" y="684"/>
                </a:lnTo>
                <a:lnTo>
                  <a:pt x="210" y="681"/>
                </a:lnTo>
                <a:lnTo>
                  <a:pt x="208" y="679"/>
                </a:lnTo>
                <a:lnTo>
                  <a:pt x="208" y="677"/>
                </a:lnTo>
                <a:lnTo>
                  <a:pt x="208" y="676"/>
                </a:lnTo>
                <a:lnTo>
                  <a:pt x="208" y="676"/>
                </a:lnTo>
                <a:lnTo>
                  <a:pt x="208" y="674"/>
                </a:lnTo>
                <a:lnTo>
                  <a:pt x="205" y="672"/>
                </a:lnTo>
                <a:lnTo>
                  <a:pt x="203" y="669"/>
                </a:lnTo>
                <a:lnTo>
                  <a:pt x="203" y="665"/>
                </a:lnTo>
                <a:lnTo>
                  <a:pt x="202" y="662"/>
                </a:lnTo>
                <a:lnTo>
                  <a:pt x="202" y="659"/>
                </a:lnTo>
                <a:lnTo>
                  <a:pt x="202" y="657"/>
                </a:lnTo>
                <a:lnTo>
                  <a:pt x="202" y="655"/>
                </a:lnTo>
                <a:lnTo>
                  <a:pt x="202" y="654"/>
                </a:lnTo>
                <a:lnTo>
                  <a:pt x="202" y="654"/>
                </a:lnTo>
                <a:lnTo>
                  <a:pt x="202" y="652"/>
                </a:lnTo>
                <a:lnTo>
                  <a:pt x="203" y="649"/>
                </a:lnTo>
                <a:lnTo>
                  <a:pt x="203" y="647"/>
                </a:lnTo>
                <a:lnTo>
                  <a:pt x="203" y="645"/>
                </a:lnTo>
                <a:lnTo>
                  <a:pt x="197" y="642"/>
                </a:lnTo>
                <a:lnTo>
                  <a:pt x="197" y="640"/>
                </a:lnTo>
                <a:lnTo>
                  <a:pt x="195" y="640"/>
                </a:lnTo>
                <a:lnTo>
                  <a:pt x="190" y="640"/>
                </a:lnTo>
                <a:lnTo>
                  <a:pt x="190" y="640"/>
                </a:lnTo>
                <a:lnTo>
                  <a:pt x="188" y="639"/>
                </a:lnTo>
                <a:lnTo>
                  <a:pt x="187" y="639"/>
                </a:lnTo>
                <a:lnTo>
                  <a:pt x="182" y="639"/>
                </a:lnTo>
                <a:lnTo>
                  <a:pt x="180" y="639"/>
                </a:lnTo>
                <a:lnTo>
                  <a:pt x="178" y="637"/>
                </a:lnTo>
                <a:lnTo>
                  <a:pt x="177" y="635"/>
                </a:lnTo>
                <a:lnTo>
                  <a:pt x="175" y="635"/>
                </a:lnTo>
                <a:lnTo>
                  <a:pt x="171" y="637"/>
                </a:lnTo>
                <a:lnTo>
                  <a:pt x="168" y="635"/>
                </a:lnTo>
                <a:lnTo>
                  <a:pt x="165" y="635"/>
                </a:lnTo>
                <a:lnTo>
                  <a:pt x="163" y="635"/>
                </a:lnTo>
                <a:lnTo>
                  <a:pt x="158" y="637"/>
                </a:lnTo>
                <a:lnTo>
                  <a:pt x="156" y="639"/>
                </a:lnTo>
                <a:lnTo>
                  <a:pt x="153" y="637"/>
                </a:lnTo>
                <a:lnTo>
                  <a:pt x="151" y="635"/>
                </a:lnTo>
                <a:lnTo>
                  <a:pt x="150" y="632"/>
                </a:lnTo>
                <a:lnTo>
                  <a:pt x="146" y="632"/>
                </a:lnTo>
                <a:lnTo>
                  <a:pt x="145" y="632"/>
                </a:lnTo>
                <a:lnTo>
                  <a:pt x="143" y="632"/>
                </a:lnTo>
                <a:lnTo>
                  <a:pt x="140" y="630"/>
                </a:lnTo>
                <a:lnTo>
                  <a:pt x="114" y="620"/>
                </a:lnTo>
                <a:lnTo>
                  <a:pt x="111" y="618"/>
                </a:lnTo>
                <a:lnTo>
                  <a:pt x="108" y="617"/>
                </a:lnTo>
                <a:lnTo>
                  <a:pt x="91" y="618"/>
                </a:lnTo>
                <a:lnTo>
                  <a:pt x="84" y="618"/>
                </a:lnTo>
                <a:lnTo>
                  <a:pt x="79" y="618"/>
                </a:lnTo>
                <a:lnTo>
                  <a:pt x="74" y="618"/>
                </a:lnTo>
                <a:lnTo>
                  <a:pt x="71" y="615"/>
                </a:lnTo>
                <a:lnTo>
                  <a:pt x="67" y="610"/>
                </a:lnTo>
                <a:lnTo>
                  <a:pt x="62" y="607"/>
                </a:lnTo>
                <a:lnTo>
                  <a:pt x="61" y="607"/>
                </a:lnTo>
                <a:lnTo>
                  <a:pt x="54" y="607"/>
                </a:lnTo>
                <a:lnTo>
                  <a:pt x="40" y="603"/>
                </a:lnTo>
                <a:lnTo>
                  <a:pt x="39" y="603"/>
                </a:lnTo>
                <a:lnTo>
                  <a:pt x="37" y="602"/>
                </a:lnTo>
                <a:lnTo>
                  <a:pt x="37" y="600"/>
                </a:lnTo>
                <a:lnTo>
                  <a:pt x="35" y="598"/>
                </a:lnTo>
                <a:lnTo>
                  <a:pt x="34" y="598"/>
                </a:lnTo>
                <a:lnTo>
                  <a:pt x="24" y="595"/>
                </a:lnTo>
                <a:lnTo>
                  <a:pt x="22" y="593"/>
                </a:lnTo>
                <a:lnTo>
                  <a:pt x="20" y="591"/>
                </a:lnTo>
                <a:lnTo>
                  <a:pt x="20" y="590"/>
                </a:lnTo>
                <a:lnTo>
                  <a:pt x="19" y="588"/>
                </a:lnTo>
                <a:lnTo>
                  <a:pt x="19" y="588"/>
                </a:lnTo>
                <a:lnTo>
                  <a:pt x="19" y="586"/>
                </a:lnTo>
                <a:lnTo>
                  <a:pt x="19" y="586"/>
                </a:lnTo>
                <a:lnTo>
                  <a:pt x="19" y="586"/>
                </a:lnTo>
                <a:lnTo>
                  <a:pt x="19" y="583"/>
                </a:lnTo>
                <a:lnTo>
                  <a:pt x="17" y="583"/>
                </a:lnTo>
                <a:lnTo>
                  <a:pt x="17" y="583"/>
                </a:lnTo>
                <a:lnTo>
                  <a:pt x="17" y="581"/>
                </a:lnTo>
                <a:lnTo>
                  <a:pt x="17" y="581"/>
                </a:lnTo>
                <a:lnTo>
                  <a:pt x="17" y="581"/>
                </a:lnTo>
                <a:lnTo>
                  <a:pt x="15" y="581"/>
                </a:lnTo>
                <a:lnTo>
                  <a:pt x="15" y="581"/>
                </a:lnTo>
                <a:lnTo>
                  <a:pt x="15" y="581"/>
                </a:lnTo>
                <a:lnTo>
                  <a:pt x="13" y="583"/>
                </a:lnTo>
                <a:lnTo>
                  <a:pt x="13" y="583"/>
                </a:lnTo>
                <a:lnTo>
                  <a:pt x="12" y="583"/>
                </a:lnTo>
                <a:lnTo>
                  <a:pt x="12" y="583"/>
                </a:lnTo>
                <a:lnTo>
                  <a:pt x="10" y="583"/>
                </a:lnTo>
                <a:lnTo>
                  <a:pt x="10" y="583"/>
                </a:lnTo>
                <a:lnTo>
                  <a:pt x="10" y="581"/>
                </a:lnTo>
                <a:lnTo>
                  <a:pt x="10" y="581"/>
                </a:lnTo>
                <a:lnTo>
                  <a:pt x="10" y="578"/>
                </a:lnTo>
                <a:lnTo>
                  <a:pt x="10" y="578"/>
                </a:lnTo>
                <a:lnTo>
                  <a:pt x="10" y="578"/>
                </a:lnTo>
                <a:lnTo>
                  <a:pt x="10" y="576"/>
                </a:lnTo>
                <a:lnTo>
                  <a:pt x="10" y="576"/>
                </a:lnTo>
                <a:lnTo>
                  <a:pt x="10" y="575"/>
                </a:lnTo>
                <a:lnTo>
                  <a:pt x="8" y="575"/>
                </a:lnTo>
                <a:lnTo>
                  <a:pt x="8" y="575"/>
                </a:lnTo>
                <a:lnTo>
                  <a:pt x="8" y="575"/>
                </a:lnTo>
                <a:lnTo>
                  <a:pt x="7" y="575"/>
                </a:lnTo>
                <a:lnTo>
                  <a:pt x="5" y="575"/>
                </a:lnTo>
                <a:lnTo>
                  <a:pt x="5" y="575"/>
                </a:lnTo>
                <a:lnTo>
                  <a:pt x="5" y="575"/>
                </a:lnTo>
                <a:lnTo>
                  <a:pt x="3" y="575"/>
                </a:lnTo>
                <a:lnTo>
                  <a:pt x="3" y="575"/>
                </a:lnTo>
                <a:lnTo>
                  <a:pt x="3" y="576"/>
                </a:lnTo>
                <a:lnTo>
                  <a:pt x="3" y="576"/>
                </a:lnTo>
                <a:lnTo>
                  <a:pt x="3" y="576"/>
                </a:lnTo>
                <a:lnTo>
                  <a:pt x="2" y="578"/>
                </a:lnTo>
                <a:lnTo>
                  <a:pt x="2" y="576"/>
                </a:lnTo>
                <a:lnTo>
                  <a:pt x="2" y="576"/>
                </a:lnTo>
                <a:lnTo>
                  <a:pt x="0" y="575"/>
                </a:lnTo>
                <a:lnTo>
                  <a:pt x="2" y="573"/>
                </a:lnTo>
                <a:lnTo>
                  <a:pt x="2" y="573"/>
                </a:lnTo>
                <a:lnTo>
                  <a:pt x="2" y="571"/>
                </a:lnTo>
                <a:lnTo>
                  <a:pt x="2" y="570"/>
                </a:lnTo>
                <a:lnTo>
                  <a:pt x="2" y="568"/>
                </a:lnTo>
                <a:lnTo>
                  <a:pt x="2" y="568"/>
                </a:lnTo>
                <a:lnTo>
                  <a:pt x="2" y="566"/>
                </a:lnTo>
                <a:lnTo>
                  <a:pt x="0" y="563"/>
                </a:lnTo>
                <a:lnTo>
                  <a:pt x="0" y="563"/>
                </a:lnTo>
                <a:lnTo>
                  <a:pt x="0" y="563"/>
                </a:lnTo>
                <a:lnTo>
                  <a:pt x="0" y="563"/>
                </a:lnTo>
                <a:lnTo>
                  <a:pt x="2" y="561"/>
                </a:lnTo>
                <a:lnTo>
                  <a:pt x="2" y="561"/>
                </a:lnTo>
                <a:lnTo>
                  <a:pt x="3" y="560"/>
                </a:lnTo>
                <a:lnTo>
                  <a:pt x="3" y="558"/>
                </a:lnTo>
                <a:lnTo>
                  <a:pt x="5" y="558"/>
                </a:lnTo>
                <a:lnTo>
                  <a:pt x="3" y="558"/>
                </a:lnTo>
                <a:lnTo>
                  <a:pt x="3" y="558"/>
                </a:lnTo>
                <a:lnTo>
                  <a:pt x="3" y="556"/>
                </a:lnTo>
                <a:lnTo>
                  <a:pt x="3" y="556"/>
                </a:lnTo>
                <a:lnTo>
                  <a:pt x="3" y="556"/>
                </a:lnTo>
                <a:lnTo>
                  <a:pt x="5" y="554"/>
                </a:lnTo>
                <a:lnTo>
                  <a:pt x="5" y="554"/>
                </a:lnTo>
                <a:lnTo>
                  <a:pt x="5" y="554"/>
                </a:lnTo>
                <a:lnTo>
                  <a:pt x="5" y="554"/>
                </a:lnTo>
                <a:lnTo>
                  <a:pt x="7" y="554"/>
                </a:lnTo>
                <a:lnTo>
                  <a:pt x="8" y="554"/>
                </a:lnTo>
                <a:lnTo>
                  <a:pt x="8" y="554"/>
                </a:lnTo>
                <a:lnTo>
                  <a:pt x="8" y="554"/>
                </a:lnTo>
                <a:lnTo>
                  <a:pt x="10" y="553"/>
                </a:lnTo>
                <a:lnTo>
                  <a:pt x="10" y="551"/>
                </a:lnTo>
                <a:lnTo>
                  <a:pt x="10" y="551"/>
                </a:lnTo>
                <a:lnTo>
                  <a:pt x="8" y="551"/>
                </a:lnTo>
                <a:lnTo>
                  <a:pt x="8" y="551"/>
                </a:lnTo>
                <a:lnTo>
                  <a:pt x="8" y="549"/>
                </a:lnTo>
                <a:lnTo>
                  <a:pt x="8" y="549"/>
                </a:lnTo>
                <a:lnTo>
                  <a:pt x="7" y="549"/>
                </a:lnTo>
                <a:lnTo>
                  <a:pt x="7" y="548"/>
                </a:lnTo>
                <a:lnTo>
                  <a:pt x="7" y="546"/>
                </a:lnTo>
                <a:lnTo>
                  <a:pt x="8" y="546"/>
                </a:lnTo>
                <a:lnTo>
                  <a:pt x="8" y="544"/>
                </a:lnTo>
                <a:lnTo>
                  <a:pt x="8" y="544"/>
                </a:lnTo>
                <a:lnTo>
                  <a:pt x="8" y="544"/>
                </a:lnTo>
                <a:lnTo>
                  <a:pt x="10" y="544"/>
                </a:lnTo>
                <a:lnTo>
                  <a:pt x="10" y="543"/>
                </a:lnTo>
                <a:lnTo>
                  <a:pt x="10" y="543"/>
                </a:lnTo>
                <a:lnTo>
                  <a:pt x="12" y="541"/>
                </a:lnTo>
                <a:lnTo>
                  <a:pt x="12" y="541"/>
                </a:lnTo>
                <a:lnTo>
                  <a:pt x="12" y="541"/>
                </a:lnTo>
                <a:lnTo>
                  <a:pt x="12" y="541"/>
                </a:lnTo>
                <a:lnTo>
                  <a:pt x="12" y="541"/>
                </a:lnTo>
                <a:lnTo>
                  <a:pt x="13" y="541"/>
                </a:lnTo>
                <a:lnTo>
                  <a:pt x="13" y="541"/>
                </a:lnTo>
                <a:lnTo>
                  <a:pt x="13" y="541"/>
                </a:lnTo>
                <a:lnTo>
                  <a:pt x="13" y="541"/>
                </a:lnTo>
                <a:lnTo>
                  <a:pt x="15" y="539"/>
                </a:lnTo>
                <a:lnTo>
                  <a:pt x="15" y="539"/>
                </a:lnTo>
                <a:lnTo>
                  <a:pt x="15" y="538"/>
                </a:lnTo>
                <a:lnTo>
                  <a:pt x="15" y="536"/>
                </a:lnTo>
                <a:lnTo>
                  <a:pt x="15" y="534"/>
                </a:lnTo>
                <a:lnTo>
                  <a:pt x="15" y="534"/>
                </a:lnTo>
                <a:lnTo>
                  <a:pt x="13" y="533"/>
                </a:lnTo>
                <a:lnTo>
                  <a:pt x="13" y="533"/>
                </a:lnTo>
                <a:lnTo>
                  <a:pt x="13" y="531"/>
                </a:lnTo>
                <a:lnTo>
                  <a:pt x="13" y="529"/>
                </a:lnTo>
                <a:lnTo>
                  <a:pt x="13" y="528"/>
                </a:lnTo>
                <a:lnTo>
                  <a:pt x="13" y="528"/>
                </a:lnTo>
                <a:lnTo>
                  <a:pt x="13" y="528"/>
                </a:lnTo>
                <a:lnTo>
                  <a:pt x="13" y="528"/>
                </a:lnTo>
                <a:lnTo>
                  <a:pt x="13" y="528"/>
                </a:lnTo>
                <a:lnTo>
                  <a:pt x="12" y="529"/>
                </a:lnTo>
                <a:lnTo>
                  <a:pt x="10" y="529"/>
                </a:lnTo>
                <a:lnTo>
                  <a:pt x="10" y="529"/>
                </a:lnTo>
                <a:lnTo>
                  <a:pt x="10" y="528"/>
                </a:lnTo>
                <a:lnTo>
                  <a:pt x="10" y="528"/>
                </a:lnTo>
                <a:lnTo>
                  <a:pt x="10" y="528"/>
                </a:lnTo>
                <a:lnTo>
                  <a:pt x="10" y="526"/>
                </a:lnTo>
                <a:lnTo>
                  <a:pt x="10" y="526"/>
                </a:lnTo>
                <a:lnTo>
                  <a:pt x="8" y="526"/>
                </a:lnTo>
                <a:lnTo>
                  <a:pt x="8" y="524"/>
                </a:lnTo>
                <a:lnTo>
                  <a:pt x="8" y="524"/>
                </a:lnTo>
                <a:lnTo>
                  <a:pt x="8" y="524"/>
                </a:lnTo>
                <a:lnTo>
                  <a:pt x="13" y="517"/>
                </a:lnTo>
                <a:lnTo>
                  <a:pt x="13" y="516"/>
                </a:lnTo>
                <a:lnTo>
                  <a:pt x="13" y="516"/>
                </a:lnTo>
                <a:lnTo>
                  <a:pt x="13" y="516"/>
                </a:lnTo>
                <a:lnTo>
                  <a:pt x="15" y="516"/>
                </a:lnTo>
                <a:lnTo>
                  <a:pt x="15" y="516"/>
                </a:lnTo>
                <a:lnTo>
                  <a:pt x="15" y="516"/>
                </a:lnTo>
                <a:lnTo>
                  <a:pt x="17" y="517"/>
                </a:lnTo>
                <a:lnTo>
                  <a:pt x="17" y="517"/>
                </a:lnTo>
                <a:lnTo>
                  <a:pt x="17" y="519"/>
                </a:lnTo>
                <a:lnTo>
                  <a:pt x="19" y="519"/>
                </a:lnTo>
                <a:lnTo>
                  <a:pt x="19" y="519"/>
                </a:lnTo>
                <a:lnTo>
                  <a:pt x="22" y="519"/>
                </a:lnTo>
                <a:lnTo>
                  <a:pt x="25" y="521"/>
                </a:lnTo>
                <a:lnTo>
                  <a:pt x="25" y="521"/>
                </a:lnTo>
                <a:lnTo>
                  <a:pt x="27" y="523"/>
                </a:lnTo>
                <a:lnTo>
                  <a:pt x="29" y="523"/>
                </a:lnTo>
                <a:lnTo>
                  <a:pt x="29" y="523"/>
                </a:lnTo>
                <a:lnTo>
                  <a:pt x="29" y="521"/>
                </a:lnTo>
                <a:lnTo>
                  <a:pt x="29" y="521"/>
                </a:lnTo>
                <a:lnTo>
                  <a:pt x="29" y="521"/>
                </a:lnTo>
                <a:lnTo>
                  <a:pt x="29" y="519"/>
                </a:lnTo>
                <a:lnTo>
                  <a:pt x="29" y="517"/>
                </a:lnTo>
                <a:lnTo>
                  <a:pt x="29" y="517"/>
                </a:lnTo>
                <a:lnTo>
                  <a:pt x="29" y="516"/>
                </a:lnTo>
                <a:lnTo>
                  <a:pt x="29" y="516"/>
                </a:lnTo>
                <a:lnTo>
                  <a:pt x="30" y="514"/>
                </a:lnTo>
                <a:lnTo>
                  <a:pt x="30" y="514"/>
                </a:lnTo>
                <a:lnTo>
                  <a:pt x="30" y="512"/>
                </a:lnTo>
                <a:lnTo>
                  <a:pt x="30" y="511"/>
                </a:lnTo>
                <a:lnTo>
                  <a:pt x="30" y="511"/>
                </a:lnTo>
                <a:lnTo>
                  <a:pt x="30" y="509"/>
                </a:lnTo>
                <a:lnTo>
                  <a:pt x="32" y="509"/>
                </a:lnTo>
                <a:lnTo>
                  <a:pt x="34" y="507"/>
                </a:lnTo>
                <a:lnTo>
                  <a:pt x="34" y="507"/>
                </a:lnTo>
                <a:lnTo>
                  <a:pt x="34" y="507"/>
                </a:lnTo>
                <a:lnTo>
                  <a:pt x="35" y="506"/>
                </a:lnTo>
                <a:lnTo>
                  <a:pt x="35" y="504"/>
                </a:lnTo>
                <a:lnTo>
                  <a:pt x="35" y="504"/>
                </a:lnTo>
                <a:lnTo>
                  <a:pt x="35" y="502"/>
                </a:lnTo>
                <a:lnTo>
                  <a:pt x="35" y="502"/>
                </a:lnTo>
                <a:lnTo>
                  <a:pt x="35" y="502"/>
                </a:lnTo>
                <a:lnTo>
                  <a:pt x="35" y="501"/>
                </a:lnTo>
                <a:lnTo>
                  <a:pt x="35" y="501"/>
                </a:lnTo>
                <a:lnTo>
                  <a:pt x="35" y="499"/>
                </a:lnTo>
                <a:lnTo>
                  <a:pt x="35" y="499"/>
                </a:lnTo>
                <a:lnTo>
                  <a:pt x="35" y="497"/>
                </a:lnTo>
                <a:lnTo>
                  <a:pt x="39" y="497"/>
                </a:lnTo>
                <a:lnTo>
                  <a:pt x="44" y="497"/>
                </a:lnTo>
                <a:lnTo>
                  <a:pt x="44" y="497"/>
                </a:lnTo>
                <a:lnTo>
                  <a:pt x="49" y="496"/>
                </a:lnTo>
                <a:lnTo>
                  <a:pt x="50" y="496"/>
                </a:lnTo>
                <a:lnTo>
                  <a:pt x="50" y="494"/>
                </a:lnTo>
                <a:lnTo>
                  <a:pt x="52" y="496"/>
                </a:lnTo>
                <a:lnTo>
                  <a:pt x="54" y="494"/>
                </a:lnTo>
                <a:lnTo>
                  <a:pt x="54" y="494"/>
                </a:lnTo>
                <a:lnTo>
                  <a:pt x="54" y="494"/>
                </a:lnTo>
                <a:lnTo>
                  <a:pt x="55" y="492"/>
                </a:lnTo>
                <a:lnTo>
                  <a:pt x="57" y="491"/>
                </a:lnTo>
                <a:lnTo>
                  <a:pt x="59" y="489"/>
                </a:lnTo>
                <a:lnTo>
                  <a:pt x="62" y="487"/>
                </a:lnTo>
                <a:lnTo>
                  <a:pt x="62" y="487"/>
                </a:lnTo>
                <a:lnTo>
                  <a:pt x="62" y="487"/>
                </a:lnTo>
                <a:lnTo>
                  <a:pt x="62" y="487"/>
                </a:lnTo>
                <a:lnTo>
                  <a:pt x="62" y="486"/>
                </a:lnTo>
                <a:lnTo>
                  <a:pt x="61" y="484"/>
                </a:lnTo>
                <a:lnTo>
                  <a:pt x="61" y="484"/>
                </a:lnTo>
                <a:lnTo>
                  <a:pt x="61" y="484"/>
                </a:lnTo>
                <a:lnTo>
                  <a:pt x="61" y="484"/>
                </a:lnTo>
                <a:lnTo>
                  <a:pt x="61" y="482"/>
                </a:lnTo>
                <a:lnTo>
                  <a:pt x="61" y="482"/>
                </a:lnTo>
                <a:lnTo>
                  <a:pt x="61" y="480"/>
                </a:lnTo>
                <a:lnTo>
                  <a:pt x="61" y="479"/>
                </a:lnTo>
                <a:lnTo>
                  <a:pt x="61" y="479"/>
                </a:lnTo>
                <a:lnTo>
                  <a:pt x="62" y="479"/>
                </a:lnTo>
                <a:lnTo>
                  <a:pt x="67" y="479"/>
                </a:lnTo>
                <a:lnTo>
                  <a:pt x="67" y="477"/>
                </a:lnTo>
                <a:lnTo>
                  <a:pt x="67" y="477"/>
                </a:lnTo>
                <a:lnTo>
                  <a:pt x="71" y="479"/>
                </a:lnTo>
                <a:lnTo>
                  <a:pt x="72" y="479"/>
                </a:lnTo>
                <a:lnTo>
                  <a:pt x="72" y="477"/>
                </a:lnTo>
                <a:lnTo>
                  <a:pt x="74" y="477"/>
                </a:lnTo>
                <a:lnTo>
                  <a:pt x="74" y="477"/>
                </a:lnTo>
                <a:lnTo>
                  <a:pt x="76" y="475"/>
                </a:lnTo>
                <a:lnTo>
                  <a:pt x="76" y="475"/>
                </a:lnTo>
                <a:lnTo>
                  <a:pt x="77" y="475"/>
                </a:lnTo>
                <a:lnTo>
                  <a:pt x="77" y="475"/>
                </a:lnTo>
                <a:lnTo>
                  <a:pt x="77" y="474"/>
                </a:lnTo>
                <a:lnTo>
                  <a:pt x="77" y="474"/>
                </a:lnTo>
                <a:lnTo>
                  <a:pt x="77" y="472"/>
                </a:lnTo>
                <a:lnTo>
                  <a:pt x="77" y="472"/>
                </a:lnTo>
                <a:lnTo>
                  <a:pt x="79" y="472"/>
                </a:lnTo>
                <a:lnTo>
                  <a:pt x="79" y="470"/>
                </a:lnTo>
                <a:lnTo>
                  <a:pt x="79" y="470"/>
                </a:lnTo>
                <a:lnTo>
                  <a:pt x="81" y="470"/>
                </a:lnTo>
                <a:lnTo>
                  <a:pt x="82" y="470"/>
                </a:lnTo>
                <a:lnTo>
                  <a:pt x="82" y="470"/>
                </a:lnTo>
                <a:lnTo>
                  <a:pt x="82" y="472"/>
                </a:lnTo>
                <a:lnTo>
                  <a:pt x="82" y="472"/>
                </a:lnTo>
                <a:lnTo>
                  <a:pt x="82" y="472"/>
                </a:lnTo>
                <a:lnTo>
                  <a:pt x="84" y="474"/>
                </a:lnTo>
                <a:lnTo>
                  <a:pt x="84" y="475"/>
                </a:lnTo>
                <a:lnTo>
                  <a:pt x="84" y="475"/>
                </a:lnTo>
                <a:lnTo>
                  <a:pt x="84" y="475"/>
                </a:lnTo>
                <a:lnTo>
                  <a:pt x="84" y="477"/>
                </a:lnTo>
                <a:lnTo>
                  <a:pt x="86" y="477"/>
                </a:lnTo>
                <a:lnTo>
                  <a:pt x="86" y="477"/>
                </a:lnTo>
                <a:lnTo>
                  <a:pt x="86" y="479"/>
                </a:lnTo>
                <a:lnTo>
                  <a:pt x="86" y="479"/>
                </a:lnTo>
                <a:lnTo>
                  <a:pt x="86" y="479"/>
                </a:lnTo>
                <a:lnTo>
                  <a:pt x="87" y="479"/>
                </a:lnTo>
                <a:lnTo>
                  <a:pt x="89" y="480"/>
                </a:lnTo>
                <a:lnTo>
                  <a:pt x="91" y="482"/>
                </a:lnTo>
                <a:lnTo>
                  <a:pt x="91" y="484"/>
                </a:lnTo>
                <a:lnTo>
                  <a:pt x="91" y="484"/>
                </a:lnTo>
                <a:lnTo>
                  <a:pt x="91" y="486"/>
                </a:lnTo>
                <a:lnTo>
                  <a:pt x="91" y="486"/>
                </a:lnTo>
                <a:lnTo>
                  <a:pt x="91" y="486"/>
                </a:lnTo>
                <a:lnTo>
                  <a:pt x="91" y="487"/>
                </a:lnTo>
                <a:lnTo>
                  <a:pt x="89" y="489"/>
                </a:lnTo>
                <a:lnTo>
                  <a:pt x="89" y="489"/>
                </a:lnTo>
                <a:lnTo>
                  <a:pt x="89" y="491"/>
                </a:lnTo>
                <a:lnTo>
                  <a:pt x="89" y="491"/>
                </a:lnTo>
                <a:lnTo>
                  <a:pt x="89" y="491"/>
                </a:lnTo>
                <a:lnTo>
                  <a:pt x="89" y="491"/>
                </a:lnTo>
                <a:lnTo>
                  <a:pt x="89" y="492"/>
                </a:lnTo>
                <a:lnTo>
                  <a:pt x="89" y="492"/>
                </a:lnTo>
                <a:lnTo>
                  <a:pt x="91" y="494"/>
                </a:lnTo>
                <a:lnTo>
                  <a:pt x="91" y="494"/>
                </a:lnTo>
                <a:lnTo>
                  <a:pt x="92" y="496"/>
                </a:lnTo>
                <a:lnTo>
                  <a:pt x="92" y="496"/>
                </a:lnTo>
                <a:lnTo>
                  <a:pt x="94" y="497"/>
                </a:lnTo>
                <a:lnTo>
                  <a:pt x="94" y="497"/>
                </a:lnTo>
                <a:lnTo>
                  <a:pt x="96" y="497"/>
                </a:lnTo>
                <a:lnTo>
                  <a:pt x="96" y="499"/>
                </a:lnTo>
                <a:lnTo>
                  <a:pt x="98" y="501"/>
                </a:lnTo>
                <a:lnTo>
                  <a:pt x="98" y="501"/>
                </a:lnTo>
                <a:lnTo>
                  <a:pt x="98" y="501"/>
                </a:lnTo>
                <a:lnTo>
                  <a:pt x="99" y="502"/>
                </a:lnTo>
                <a:lnTo>
                  <a:pt x="99" y="502"/>
                </a:lnTo>
                <a:lnTo>
                  <a:pt x="103" y="507"/>
                </a:lnTo>
                <a:lnTo>
                  <a:pt x="104" y="507"/>
                </a:lnTo>
                <a:lnTo>
                  <a:pt x="104" y="509"/>
                </a:lnTo>
                <a:lnTo>
                  <a:pt x="106" y="509"/>
                </a:lnTo>
                <a:lnTo>
                  <a:pt x="108" y="511"/>
                </a:lnTo>
                <a:lnTo>
                  <a:pt x="111" y="511"/>
                </a:lnTo>
                <a:lnTo>
                  <a:pt x="111" y="511"/>
                </a:lnTo>
                <a:lnTo>
                  <a:pt x="116" y="514"/>
                </a:lnTo>
                <a:lnTo>
                  <a:pt x="116" y="516"/>
                </a:lnTo>
                <a:lnTo>
                  <a:pt x="118" y="516"/>
                </a:lnTo>
                <a:lnTo>
                  <a:pt x="118" y="517"/>
                </a:lnTo>
                <a:lnTo>
                  <a:pt x="118" y="517"/>
                </a:lnTo>
                <a:lnTo>
                  <a:pt x="118" y="519"/>
                </a:lnTo>
                <a:lnTo>
                  <a:pt x="118" y="519"/>
                </a:lnTo>
                <a:lnTo>
                  <a:pt x="119" y="519"/>
                </a:lnTo>
                <a:lnTo>
                  <a:pt x="119" y="519"/>
                </a:lnTo>
                <a:lnTo>
                  <a:pt x="121" y="521"/>
                </a:lnTo>
                <a:lnTo>
                  <a:pt x="126" y="521"/>
                </a:lnTo>
                <a:lnTo>
                  <a:pt x="128" y="523"/>
                </a:lnTo>
                <a:lnTo>
                  <a:pt x="133" y="526"/>
                </a:lnTo>
                <a:lnTo>
                  <a:pt x="133" y="526"/>
                </a:lnTo>
                <a:lnTo>
                  <a:pt x="138" y="528"/>
                </a:lnTo>
                <a:lnTo>
                  <a:pt x="140" y="528"/>
                </a:lnTo>
                <a:lnTo>
                  <a:pt x="140" y="528"/>
                </a:lnTo>
                <a:lnTo>
                  <a:pt x="140" y="529"/>
                </a:lnTo>
                <a:lnTo>
                  <a:pt x="141" y="529"/>
                </a:lnTo>
                <a:lnTo>
                  <a:pt x="141" y="529"/>
                </a:lnTo>
                <a:lnTo>
                  <a:pt x="143" y="529"/>
                </a:lnTo>
                <a:lnTo>
                  <a:pt x="143" y="531"/>
                </a:lnTo>
                <a:lnTo>
                  <a:pt x="143" y="531"/>
                </a:lnTo>
                <a:lnTo>
                  <a:pt x="143" y="531"/>
                </a:lnTo>
                <a:lnTo>
                  <a:pt x="145" y="531"/>
                </a:lnTo>
                <a:lnTo>
                  <a:pt x="145" y="533"/>
                </a:lnTo>
                <a:lnTo>
                  <a:pt x="150" y="531"/>
                </a:lnTo>
                <a:lnTo>
                  <a:pt x="151" y="533"/>
                </a:lnTo>
                <a:lnTo>
                  <a:pt x="153" y="533"/>
                </a:lnTo>
                <a:lnTo>
                  <a:pt x="153" y="533"/>
                </a:lnTo>
                <a:lnTo>
                  <a:pt x="153" y="534"/>
                </a:lnTo>
                <a:lnTo>
                  <a:pt x="153" y="534"/>
                </a:lnTo>
                <a:lnTo>
                  <a:pt x="153" y="534"/>
                </a:lnTo>
                <a:lnTo>
                  <a:pt x="153" y="534"/>
                </a:lnTo>
                <a:lnTo>
                  <a:pt x="153" y="536"/>
                </a:lnTo>
                <a:lnTo>
                  <a:pt x="153" y="536"/>
                </a:lnTo>
                <a:lnTo>
                  <a:pt x="155" y="538"/>
                </a:lnTo>
                <a:lnTo>
                  <a:pt x="155" y="538"/>
                </a:lnTo>
                <a:lnTo>
                  <a:pt x="155" y="539"/>
                </a:lnTo>
                <a:lnTo>
                  <a:pt x="155" y="539"/>
                </a:lnTo>
                <a:lnTo>
                  <a:pt x="156" y="539"/>
                </a:lnTo>
                <a:lnTo>
                  <a:pt x="158" y="539"/>
                </a:lnTo>
                <a:lnTo>
                  <a:pt x="165" y="546"/>
                </a:lnTo>
                <a:lnTo>
                  <a:pt x="166" y="546"/>
                </a:lnTo>
                <a:lnTo>
                  <a:pt x="166" y="546"/>
                </a:lnTo>
                <a:lnTo>
                  <a:pt x="166" y="546"/>
                </a:lnTo>
                <a:lnTo>
                  <a:pt x="166" y="546"/>
                </a:lnTo>
                <a:lnTo>
                  <a:pt x="166" y="548"/>
                </a:lnTo>
                <a:lnTo>
                  <a:pt x="166" y="548"/>
                </a:lnTo>
                <a:lnTo>
                  <a:pt x="166" y="548"/>
                </a:lnTo>
                <a:lnTo>
                  <a:pt x="166" y="549"/>
                </a:lnTo>
                <a:lnTo>
                  <a:pt x="166" y="549"/>
                </a:lnTo>
                <a:lnTo>
                  <a:pt x="166" y="549"/>
                </a:lnTo>
                <a:lnTo>
                  <a:pt x="166" y="549"/>
                </a:lnTo>
                <a:lnTo>
                  <a:pt x="166" y="551"/>
                </a:lnTo>
                <a:lnTo>
                  <a:pt x="166" y="551"/>
                </a:lnTo>
                <a:lnTo>
                  <a:pt x="166" y="551"/>
                </a:lnTo>
                <a:lnTo>
                  <a:pt x="166" y="551"/>
                </a:lnTo>
                <a:lnTo>
                  <a:pt x="168" y="551"/>
                </a:lnTo>
                <a:lnTo>
                  <a:pt x="168" y="551"/>
                </a:lnTo>
                <a:lnTo>
                  <a:pt x="170" y="551"/>
                </a:lnTo>
                <a:lnTo>
                  <a:pt x="170" y="551"/>
                </a:lnTo>
                <a:lnTo>
                  <a:pt x="175" y="554"/>
                </a:lnTo>
                <a:lnTo>
                  <a:pt x="180" y="558"/>
                </a:lnTo>
                <a:lnTo>
                  <a:pt x="180" y="558"/>
                </a:lnTo>
                <a:lnTo>
                  <a:pt x="180" y="560"/>
                </a:lnTo>
                <a:lnTo>
                  <a:pt x="180" y="560"/>
                </a:lnTo>
                <a:lnTo>
                  <a:pt x="178" y="560"/>
                </a:lnTo>
                <a:lnTo>
                  <a:pt x="178" y="561"/>
                </a:lnTo>
                <a:lnTo>
                  <a:pt x="180" y="561"/>
                </a:lnTo>
                <a:lnTo>
                  <a:pt x="180" y="561"/>
                </a:lnTo>
                <a:lnTo>
                  <a:pt x="182" y="563"/>
                </a:lnTo>
                <a:lnTo>
                  <a:pt x="182" y="563"/>
                </a:lnTo>
                <a:lnTo>
                  <a:pt x="182" y="565"/>
                </a:lnTo>
                <a:lnTo>
                  <a:pt x="183" y="566"/>
                </a:lnTo>
                <a:lnTo>
                  <a:pt x="183" y="566"/>
                </a:lnTo>
                <a:lnTo>
                  <a:pt x="185" y="566"/>
                </a:lnTo>
                <a:lnTo>
                  <a:pt x="187" y="566"/>
                </a:lnTo>
                <a:lnTo>
                  <a:pt x="188" y="566"/>
                </a:lnTo>
                <a:lnTo>
                  <a:pt x="188" y="566"/>
                </a:lnTo>
                <a:lnTo>
                  <a:pt x="188" y="566"/>
                </a:lnTo>
                <a:lnTo>
                  <a:pt x="188" y="566"/>
                </a:lnTo>
                <a:lnTo>
                  <a:pt x="188" y="566"/>
                </a:lnTo>
                <a:lnTo>
                  <a:pt x="188" y="565"/>
                </a:lnTo>
                <a:lnTo>
                  <a:pt x="190" y="563"/>
                </a:lnTo>
                <a:lnTo>
                  <a:pt x="190" y="563"/>
                </a:lnTo>
                <a:lnTo>
                  <a:pt x="190" y="563"/>
                </a:lnTo>
                <a:lnTo>
                  <a:pt x="190" y="561"/>
                </a:lnTo>
                <a:lnTo>
                  <a:pt x="192" y="561"/>
                </a:lnTo>
                <a:lnTo>
                  <a:pt x="193" y="560"/>
                </a:lnTo>
                <a:lnTo>
                  <a:pt x="195" y="560"/>
                </a:lnTo>
                <a:lnTo>
                  <a:pt x="195" y="560"/>
                </a:lnTo>
                <a:lnTo>
                  <a:pt x="195" y="561"/>
                </a:lnTo>
                <a:lnTo>
                  <a:pt x="197" y="561"/>
                </a:lnTo>
                <a:lnTo>
                  <a:pt x="203" y="563"/>
                </a:lnTo>
                <a:lnTo>
                  <a:pt x="203" y="563"/>
                </a:lnTo>
                <a:lnTo>
                  <a:pt x="203" y="563"/>
                </a:lnTo>
                <a:lnTo>
                  <a:pt x="203" y="563"/>
                </a:lnTo>
                <a:lnTo>
                  <a:pt x="207" y="561"/>
                </a:lnTo>
                <a:lnTo>
                  <a:pt x="207" y="561"/>
                </a:lnTo>
                <a:lnTo>
                  <a:pt x="208" y="560"/>
                </a:lnTo>
                <a:lnTo>
                  <a:pt x="208" y="561"/>
                </a:lnTo>
                <a:lnTo>
                  <a:pt x="208" y="561"/>
                </a:lnTo>
                <a:lnTo>
                  <a:pt x="210" y="563"/>
                </a:lnTo>
                <a:lnTo>
                  <a:pt x="215" y="563"/>
                </a:lnTo>
                <a:lnTo>
                  <a:pt x="217" y="565"/>
                </a:lnTo>
                <a:lnTo>
                  <a:pt x="217" y="568"/>
                </a:lnTo>
                <a:lnTo>
                  <a:pt x="217" y="570"/>
                </a:lnTo>
                <a:lnTo>
                  <a:pt x="219" y="570"/>
                </a:lnTo>
                <a:lnTo>
                  <a:pt x="219" y="571"/>
                </a:lnTo>
                <a:lnTo>
                  <a:pt x="220" y="571"/>
                </a:lnTo>
                <a:lnTo>
                  <a:pt x="220" y="571"/>
                </a:lnTo>
                <a:lnTo>
                  <a:pt x="220" y="571"/>
                </a:lnTo>
                <a:lnTo>
                  <a:pt x="220" y="573"/>
                </a:lnTo>
                <a:lnTo>
                  <a:pt x="220" y="573"/>
                </a:lnTo>
                <a:lnTo>
                  <a:pt x="222" y="573"/>
                </a:lnTo>
                <a:lnTo>
                  <a:pt x="224" y="573"/>
                </a:lnTo>
                <a:lnTo>
                  <a:pt x="224" y="575"/>
                </a:lnTo>
                <a:lnTo>
                  <a:pt x="224" y="575"/>
                </a:lnTo>
                <a:lnTo>
                  <a:pt x="224" y="575"/>
                </a:lnTo>
                <a:lnTo>
                  <a:pt x="225" y="576"/>
                </a:lnTo>
                <a:lnTo>
                  <a:pt x="225" y="576"/>
                </a:lnTo>
                <a:lnTo>
                  <a:pt x="227" y="578"/>
                </a:lnTo>
                <a:lnTo>
                  <a:pt x="227" y="578"/>
                </a:lnTo>
                <a:lnTo>
                  <a:pt x="229" y="581"/>
                </a:lnTo>
                <a:lnTo>
                  <a:pt x="230" y="583"/>
                </a:lnTo>
                <a:lnTo>
                  <a:pt x="230" y="583"/>
                </a:lnTo>
                <a:lnTo>
                  <a:pt x="230" y="583"/>
                </a:lnTo>
                <a:lnTo>
                  <a:pt x="230" y="583"/>
                </a:lnTo>
                <a:lnTo>
                  <a:pt x="232" y="583"/>
                </a:lnTo>
                <a:lnTo>
                  <a:pt x="234" y="585"/>
                </a:lnTo>
                <a:lnTo>
                  <a:pt x="235" y="586"/>
                </a:lnTo>
                <a:lnTo>
                  <a:pt x="237" y="586"/>
                </a:lnTo>
                <a:lnTo>
                  <a:pt x="239" y="588"/>
                </a:lnTo>
                <a:lnTo>
                  <a:pt x="239" y="588"/>
                </a:lnTo>
                <a:lnTo>
                  <a:pt x="240" y="590"/>
                </a:lnTo>
                <a:lnTo>
                  <a:pt x="247" y="591"/>
                </a:lnTo>
                <a:lnTo>
                  <a:pt x="247" y="591"/>
                </a:lnTo>
                <a:lnTo>
                  <a:pt x="247" y="591"/>
                </a:lnTo>
                <a:lnTo>
                  <a:pt x="247" y="591"/>
                </a:lnTo>
                <a:lnTo>
                  <a:pt x="249" y="591"/>
                </a:lnTo>
                <a:lnTo>
                  <a:pt x="249" y="593"/>
                </a:lnTo>
                <a:lnTo>
                  <a:pt x="249" y="593"/>
                </a:lnTo>
                <a:lnTo>
                  <a:pt x="249" y="593"/>
                </a:lnTo>
                <a:lnTo>
                  <a:pt x="249" y="595"/>
                </a:lnTo>
                <a:lnTo>
                  <a:pt x="250" y="595"/>
                </a:lnTo>
                <a:lnTo>
                  <a:pt x="252" y="595"/>
                </a:lnTo>
                <a:lnTo>
                  <a:pt x="254" y="596"/>
                </a:lnTo>
                <a:lnTo>
                  <a:pt x="256" y="596"/>
                </a:lnTo>
                <a:lnTo>
                  <a:pt x="256" y="596"/>
                </a:lnTo>
                <a:lnTo>
                  <a:pt x="256" y="596"/>
                </a:lnTo>
                <a:lnTo>
                  <a:pt x="256" y="598"/>
                </a:lnTo>
                <a:lnTo>
                  <a:pt x="256" y="598"/>
                </a:lnTo>
                <a:lnTo>
                  <a:pt x="256" y="598"/>
                </a:lnTo>
                <a:lnTo>
                  <a:pt x="256" y="598"/>
                </a:lnTo>
                <a:lnTo>
                  <a:pt x="256" y="600"/>
                </a:lnTo>
                <a:lnTo>
                  <a:pt x="256" y="600"/>
                </a:lnTo>
                <a:lnTo>
                  <a:pt x="256" y="602"/>
                </a:lnTo>
                <a:lnTo>
                  <a:pt x="256" y="602"/>
                </a:lnTo>
                <a:lnTo>
                  <a:pt x="256" y="602"/>
                </a:lnTo>
                <a:lnTo>
                  <a:pt x="256" y="603"/>
                </a:lnTo>
                <a:lnTo>
                  <a:pt x="256" y="603"/>
                </a:lnTo>
                <a:lnTo>
                  <a:pt x="256" y="603"/>
                </a:lnTo>
                <a:lnTo>
                  <a:pt x="256" y="605"/>
                </a:lnTo>
                <a:lnTo>
                  <a:pt x="256" y="607"/>
                </a:lnTo>
                <a:lnTo>
                  <a:pt x="256" y="607"/>
                </a:lnTo>
                <a:lnTo>
                  <a:pt x="257" y="608"/>
                </a:lnTo>
                <a:lnTo>
                  <a:pt x="257" y="610"/>
                </a:lnTo>
                <a:lnTo>
                  <a:pt x="257" y="610"/>
                </a:lnTo>
                <a:lnTo>
                  <a:pt x="257" y="610"/>
                </a:lnTo>
                <a:lnTo>
                  <a:pt x="257" y="610"/>
                </a:lnTo>
                <a:lnTo>
                  <a:pt x="256" y="612"/>
                </a:lnTo>
                <a:lnTo>
                  <a:pt x="256" y="612"/>
                </a:lnTo>
                <a:lnTo>
                  <a:pt x="256" y="613"/>
                </a:lnTo>
                <a:lnTo>
                  <a:pt x="256" y="613"/>
                </a:lnTo>
                <a:lnTo>
                  <a:pt x="256" y="613"/>
                </a:lnTo>
                <a:lnTo>
                  <a:pt x="256" y="615"/>
                </a:lnTo>
                <a:lnTo>
                  <a:pt x="256" y="615"/>
                </a:lnTo>
                <a:lnTo>
                  <a:pt x="257" y="615"/>
                </a:lnTo>
                <a:lnTo>
                  <a:pt x="259" y="617"/>
                </a:lnTo>
                <a:lnTo>
                  <a:pt x="261" y="618"/>
                </a:lnTo>
                <a:lnTo>
                  <a:pt x="261" y="618"/>
                </a:lnTo>
                <a:lnTo>
                  <a:pt x="261" y="618"/>
                </a:lnTo>
                <a:lnTo>
                  <a:pt x="261" y="620"/>
                </a:lnTo>
                <a:lnTo>
                  <a:pt x="259" y="620"/>
                </a:lnTo>
                <a:lnTo>
                  <a:pt x="259" y="620"/>
                </a:lnTo>
                <a:lnTo>
                  <a:pt x="261" y="622"/>
                </a:lnTo>
                <a:lnTo>
                  <a:pt x="261" y="622"/>
                </a:lnTo>
                <a:lnTo>
                  <a:pt x="264" y="627"/>
                </a:lnTo>
                <a:lnTo>
                  <a:pt x="264" y="628"/>
                </a:lnTo>
                <a:lnTo>
                  <a:pt x="266" y="628"/>
                </a:lnTo>
                <a:lnTo>
                  <a:pt x="266" y="628"/>
                </a:lnTo>
                <a:lnTo>
                  <a:pt x="266" y="628"/>
                </a:lnTo>
                <a:lnTo>
                  <a:pt x="267" y="628"/>
                </a:lnTo>
                <a:lnTo>
                  <a:pt x="267" y="628"/>
                </a:lnTo>
                <a:lnTo>
                  <a:pt x="267" y="628"/>
                </a:lnTo>
                <a:lnTo>
                  <a:pt x="267" y="628"/>
                </a:lnTo>
                <a:lnTo>
                  <a:pt x="269" y="628"/>
                </a:lnTo>
                <a:lnTo>
                  <a:pt x="269" y="627"/>
                </a:lnTo>
                <a:lnTo>
                  <a:pt x="269" y="627"/>
                </a:lnTo>
                <a:lnTo>
                  <a:pt x="271" y="627"/>
                </a:lnTo>
                <a:lnTo>
                  <a:pt x="272" y="627"/>
                </a:lnTo>
                <a:lnTo>
                  <a:pt x="274" y="625"/>
                </a:lnTo>
                <a:lnTo>
                  <a:pt x="276" y="625"/>
                </a:lnTo>
                <a:lnTo>
                  <a:pt x="277" y="623"/>
                </a:lnTo>
                <a:lnTo>
                  <a:pt x="277" y="623"/>
                </a:lnTo>
                <a:lnTo>
                  <a:pt x="279" y="623"/>
                </a:lnTo>
                <a:lnTo>
                  <a:pt x="282" y="623"/>
                </a:lnTo>
                <a:lnTo>
                  <a:pt x="286" y="625"/>
                </a:lnTo>
                <a:lnTo>
                  <a:pt x="291" y="628"/>
                </a:lnTo>
                <a:lnTo>
                  <a:pt x="293" y="628"/>
                </a:lnTo>
                <a:lnTo>
                  <a:pt x="293" y="628"/>
                </a:lnTo>
                <a:lnTo>
                  <a:pt x="293" y="630"/>
                </a:lnTo>
                <a:lnTo>
                  <a:pt x="293" y="630"/>
                </a:lnTo>
                <a:lnTo>
                  <a:pt x="294" y="652"/>
                </a:lnTo>
                <a:lnTo>
                  <a:pt x="296" y="652"/>
                </a:lnTo>
                <a:lnTo>
                  <a:pt x="303" y="649"/>
                </a:lnTo>
                <a:lnTo>
                  <a:pt x="303" y="649"/>
                </a:lnTo>
                <a:lnTo>
                  <a:pt x="303" y="647"/>
                </a:lnTo>
                <a:lnTo>
                  <a:pt x="303" y="647"/>
                </a:lnTo>
                <a:lnTo>
                  <a:pt x="304" y="645"/>
                </a:lnTo>
                <a:lnTo>
                  <a:pt x="304" y="645"/>
                </a:lnTo>
                <a:lnTo>
                  <a:pt x="304" y="644"/>
                </a:lnTo>
                <a:lnTo>
                  <a:pt x="306" y="644"/>
                </a:lnTo>
                <a:lnTo>
                  <a:pt x="308" y="644"/>
                </a:lnTo>
                <a:lnTo>
                  <a:pt x="309" y="644"/>
                </a:lnTo>
                <a:lnTo>
                  <a:pt x="309" y="644"/>
                </a:lnTo>
                <a:lnTo>
                  <a:pt x="311" y="644"/>
                </a:lnTo>
                <a:lnTo>
                  <a:pt x="311" y="644"/>
                </a:lnTo>
                <a:lnTo>
                  <a:pt x="311" y="642"/>
                </a:lnTo>
                <a:lnTo>
                  <a:pt x="313" y="640"/>
                </a:lnTo>
                <a:lnTo>
                  <a:pt x="314" y="639"/>
                </a:lnTo>
                <a:lnTo>
                  <a:pt x="314" y="639"/>
                </a:lnTo>
                <a:lnTo>
                  <a:pt x="316" y="637"/>
                </a:lnTo>
                <a:lnTo>
                  <a:pt x="328" y="635"/>
                </a:lnTo>
                <a:lnTo>
                  <a:pt x="328" y="635"/>
                </a:lnTo>
                <a:lnTo>
                  <a:pt x="329" y="633"/>
                </a:lnTo>
                <a:lnTo>
                  <a:pt x="329" y="633"/>
                </a:lnTo>
                <a:lnTo>
                  <a:pt x="331" y="633"/>
                </a:lnTo>
                <a:lnTo>
                  <a:pt x="331" y="633"/>
                </a:lnTo>
                <a:lnTo>
                  <a:pt x="331" y="633"/>
                </a:lnTo>
                <a:lnTo>
                  <a:pt x="333" y="633"/>
                </a:lnTo>
                <a:lnTo>
                  <a:pt x="333" y="635"/>
                </a:lnTo>
                <a:lnTo>
                  <a:pt x="338" y="635"/>
                </a:lnTo>
                <a:lnTo>
                  <a:pt x="340" y="632"/>
                </a:lnTo>
                <a:lnTo>
                  <a:pt x="340" y="630"/>
                </a:lnTo>
                <a:lnTo>
                  <a:pt x="340" y="628"/>
                </a:lnTo>
                <a:lnTo>
                  <a:pt x="340" y="628"/>
                </a:lnTo>
                <a:lnTo>
                  <a:pt x="340" y="625"/>
                </a:lnTo>
                <a:lnTo>
                  <a:pt x="340" y="625"/>
                </a:lnTo>
                <a:lnTo>
                  <a:pt x="340" y="623"/>
                </a:lnTo>
                <a:lnTo>
                  <a:pt x="340" y="623"/>
                </a:lnTo>
                <a:lnTo>
                  <a:pt x="340" y="623"/>
                </a:lnTo>
                <a:lnTo>
                  <a:pt x="340" y="623"/>
                </a:lnTo>
                <a:lnTo>
                  <a:pt x="338" y="622"/>
                </a:lnTo>
                <a:lnTo>
                  <a:pt x="338" y="622"/>
                </a:lnTo>
                <a:lnTo>
                  <a:pt x="338" y="622"/>
                </a:lnTo>
                <a:lnTo>
                  <a:pt x="336" y="620"/>
                </a:lnTo>
                <a:lnTo>
                  <a:pt x="336" y="620"/>
                </a:lnTo>
                <a:lnTo>
                  <a:pt x="336" y="618"/>
                </a:lnTo>
                <a:lnTo>
                  <a:pt x="336" y="617"/>
                </a:lnTo>
                <a:lnTo>
                  <a:pt x="336" y="607"/>
                </a:lnTo>
                <a:lnTo>
                  <a:pt x="336" y="605"/>
                </a:lnTo>
                <a:lnTo>
                  <a:pt x="350" y="598"/>
                </a:lnTo>
                <a:lnTo>
                  <a:pt x="361" y="591"/>
                </a:lnTo>
                <a:lnTo>
                  <a:pt x="378" y="578"/>
                </a:lnTo>
                <a:lnTo>
                  <a:pt x="393" y="561"/>
                </a:lnTo>
                <a:lnTo>
                  <a:pt x="403" y="543"/>
                </a:lnTo>
                <a:lnTo>
                  <a:pt x="412" y="523"/>
                </a:lnTo>
                <a:lnTo>
                  <a:pt x="412" y="523"/>
                </a:lnTo>
                <a:lnTo>
                  <a:pt x="503" y="442"/>
                </a:lnTo>
                <a:lnTo>
                  <a:pt x="504" y="440"/>
                </a:lnTo>
                <a:lnTo>
                  <a:pt x="516" y="385"/>
                </a:lnTo>
                <a:lnTo>
                  <a:pt x="540" y="322"/>
                </a:lnTo>
                <a:lnTo>
                  <a:pt x="540" y="319"/>
                </a:lnTo>
                <a:lnTo>
                  <a:pt x="540" y="317"/>
                </a:lnTo>
                <a:lnTo>
                  <a:pt x="540" y="317"/>
                </a:lnTo>
                <a:lnTo>
                  <a:pt x="540" y="316"/>
                </a:lnTo>
                <a:lnTo>
                  <a:pt x="519" y="314"/>
                </a:lnTo>
                <a:lnTo>
                  <a:pt x="514" y="316"/>
                </a:lnTo>
                <a:lnTo>
                  <a:pt x="516" y="312"/>
                </a:lnTo>
                <a:lnTo>
                  <a:pt x="516" y="311"/>
                </a:lnTo>
                <a:lnTo>
                  <a:pt x="518" y="311"/>
                </a:lnTo>
                <a:lnTo>
                  <a:pt x="518" y="309"/>
                </a:lnTo>
                <a:lnTo>
                  <a:pt x="518" y="307"/>
                </a:lnTo>
                <a:lnTo>
                  <a:pt x="518" y="306"/>
                </a:lnTo>
                <a:lnTo>
                  <a:pt x="518" y="306"/>
                </a:lnTo>
                <a:lnTo>
                  <a:pt x="518" y="306"/>
                </a:lnTo>
                <a:lnTo>
                  <a:pt x="518" y="306"/>
                </a:lnTo>
                <a:lnTo>
                  <a:pt x="519" y="304"/>
                </a:lnTo>
                <a:lnTo>
                  <a:pt x="519" y="304"/>
                </a:lnTo>
                <a:lnTo>
                  <a:pt x="519" y="302"/>
                </a:lnTo>
                <a:lnTo>
                  <a:pt x="519" y="302"/>
                </a:lnTo>
                <a:lnTo>
                  <a:pt x="519" y="292"/>
                </a:lnTo>
                <a:lnTo>
                  <a:pt x="519" y="292"/>
                </a:lnTo>
                <a:lnTo>
                  <a:pt x="519" y="290"/>
                </a:lnTo>
                <a:lnTo>
                  <a:pt x="518" y="290"/>
                </a:lnTo>
                <a:lnTo>
                  <a:pt x="518" y="289"/>
                </a:lnTo>
                <a:lnTo>
                  <a:pt x="518" y="289"/>
                </a:lnTo>
                <a:lnTo>
                  <a:pt x="518" y="285"/>
                </a:lnTo>
                <a:lnTo>
                  <a:pt x="518" y="285"/>
                </a:lnTo>
                <a:lnTo>
                  <a:pt x="518" y="285"/>
                </a:lnTo>
                <a:lnTo>
                  <a:pt x="518" y="284"/>
                </a:lnTo>
                <a:lnTo>
                  <a:pt x="516" y="284"/>
                </a:lnTo>
                <a:lnTo>
                  <a:pt x="516" y="284"/>
                </a:lnTo>
                <a:lnTo>
                  <a:pt x="516" y="282"/>
                </a:lnTo>
                <a:lnTo>
                  <a:pt x="516" y="282"/>
                </a:lnTo>
                <a:lnTo>
                  <a:pt x="518" y="280"/>
                </a:lnTo>
                <a:lnTo>
                  <a:pt x="518" y="280"/>
                </a:lnTo>
                <a:lnTo>
                  <a:pt x="519" y="279"/>
                </a:lnTo>
                <a:lnTo>
                  <a:pt x="519" y="279"/>
                </a:lnTo>
                <a:lnTo>
                  <a:pt x="519" y="279"/>
                </a:lnTo>
                <a:lnTo>
                  <a:pt x="519" y="279"/>
                </a:lnTo>
                <a:lnTo>
                  <a:pt x="516" y="277"/>
                </a:lnTo>
                <a:lnTo>
                  <a:pt x="516" y="275"/>
                </a:lnTo>
                <a:lnTo>
                  <a:pt x="516" y="275"/>
                </a:lnTo>
                <a:lnTo>
                  <a:pt x="516" y="275"/>
                </a:lnTo>
                <a:lnTo>
                  <a:pt x="516" y="274"/>
                </a:lnTo>
                <a:lnTo>
                  <a:pt x="516" y="274"/>
                </a:lnTo>
                <a:lnTo>
                  <a:pt x="514" y="272"/>
                </a:lnTo>
                <a:lnTo>
                  <a:pt x="514" y="269"/>
                </a:lnTo>
                <a:lnTo>
                  <a:pt x="514" y="267"/>
                </a:lnTo>
                <a:lnTo>
                  <a:pt x="514" y="267"/>
                </a:lnTo>
                <a:lnTo>
                  <a:pt x="514" y="265"/>
                </a:lnTo>
                <a:lnTo>
                  <a:pt x="514" y="265"/>
                </a:lnTo>
                <a:lnTo>
                  <a:pt x="516" y="265"/>
                </a:lnTo>
                <a:lnTo>
                  <a:pt x="516" y="264"/>
                </a:lnTo>
                <a:lnTo>
                  <a:pt x="516" y="264"/>
                </a:lnTo>
                <a:lnTo>
                  <a:pt x="516" y="264"/>
                </a:lnTo>
                <a:lnTo>
                  <a:pt x="516" y="262"/>
                </a:lnTo>
                <a:lnTo>
                  <a:pt x="516" y="259"/>
                </a:lnTo>
                <a:lnTo>
                  <a:pt x="518" y="259"/>
                </a:lnTo>
                <a:lnTo>
                  <a:pt x="518" y="257"/>
                </a:lnTo>
                <a:lnTo>
                  <a:pt x="518" y="257"/>
                </a:lnTo>
                <a:lnTo>
                  <a:pt x="518" y="255"/>
                </a:lnTo>
                <a:lnTo>
                  <a:pt x="516" y="255"/>
                </a:lnTo>
                <a:lnTo>
                  <a:pt x="516" y="255"/>
                </a:lnTo>
                <a:lnTo>
                  <a:pt x="516" y="255"/>
                </a:lnTo>
                <a:lnTo>
                  <a:pt x="516" y="253"/>
                </a:lnTo>
                <a:lnTo>
                  <a:pt x="516" y="252"/>
                </a:lnTo>
                <a:lnTo>
                  <a:pt x="516" y="252"/>
                </a:lnTo>
                <a:lnTo>
                  <a:pt x="516" y="250"/>
                </a:lnTo>
                <a:lnTo>
                  <a:pt x="516" y="250"/>
                </a:lnTo>
                <a:lnTo>
                  <a:pt x="514" y="250"/>
                </a:lnTo>
                <a:lnTo>
                  <a:pt x="513" y="250"/>
                </a:lnTo>
                <a:lnTo>
                  <a:pt x="513" y="250"/>
                </a:lnTo>
                <a:lnTo>
                  <a:pt x="513" y="250"/>
                </a:lnTo>
                <a:lnTo>
                  <a:pt x="513" y="248"/>
                </a:lnTo>
                <a:lnTo>
                  <a:pt x="513" y="248"/>
                </a:lnTo>
                <a:lnTo>
                  <a:pt x="511" y="248"/>
                </a:lnTo>
                <a:lnTo>
                  <a:pt x="511" y="247"/>
                </a:lnTo>
                <a:lnTo>
                  <a:pt x="511" y="247"/>
                </a:lnTo>
                <a:lnTo>
                  <a:pt x="511" y="247"/>
                </a:lnTo>
                <a:lnTo>
                  <a:pt x="511" y="247"/>
                </a:lnTo>
                <a:lnTo>
                  <a:pt x="511" y="247"/>
                </a:lnTo>
                <a:lnTo>
                  <a:pt x="509" y="247"/>
                </a:lnTo>
                <a:lnTo>
                  <a:pt x="509" y="247"/>
                </a:lnTo>
                <a:lnTo>
                  <a:pt x="509" y="247"/>
                </a:lnTo>
                <a:lnTo>
                  <a:pt x="509" y="245"/>
                </a:lnTo>
                <a:lnTo>
                  <a:pt x="509" y="245"/>
                </a:lnTo>
                <a:lnTo>
                  <a:pt x="509" y="245"/>
                </a:lnTo>
                <a:lnTo>
                  <a:pt x="509" y="238"/>
                </a:lnTo>
                <a:lnTo>
                  <a:pt x="509" y="237"/>
                </a:lnTo>
                <a:lnTo>
                  <a:pt x="508" y="237"/>
                </a:lnTo>
                <a:lnTo>
                  <a:pt x="508" y="237"/>
                </a:lnTo>
                <a:lnTo>
                  <a:pt x="508" y="235"/>
                </a:lnTo>
                <a:lnTo>
                  <a:pt x="508" y="235"/>
                </a:lnTo>
                <a:lnTo>
                  <a:pt x="508" y="235"/>
                </a:lnTo>
                <a:lnTo>
                  <a:pt x="508" y="233"/>
                </a:lnTo>
                <a:lnTo>
                  <a:pt x="508" y="233"/>
                </a:lnTo>
                <a:lnTo>
                  <a:pt x="506" y="233"/>
                </a:lnTo>
                <a:lnTo>
                  <a:pt x="506" y="232"/>
                </a:lnTo>
                <a:lnTo>
                  <a:pt x="506" y="232"/>
                </a:lnTo>
                <a:lnTo>
                  <a:pt x="506" y="230"/>
                </a:lnTo>
                <a:lnTo>
                  <a:pt x="506" y="230"/>
                </a:lnTo>
                <a:lnTo>
                  <a:pt x="506" y="228"/>
                </a:lnTo>
                <a:lnTo>
                  <a:pt x="506" y="228"/>
                </a:lnTo>
                <a:lnTo>
                  <a:pt x="506" y="228"/>
                </a:lnTo>
                <a:lnTo>
                  <a:pt x="506" y="228"/>
                </a:lnTo>
                <a:lnTo>
                  <a:pt x="508" y="227"/>
                </a:lnTo>
                <a:lnTo>
                  <a:pt x="508" y="227"/>
                </a:lnTo>
                <a:lnTo>
                  <a:pt x="508" y="227"/>
                </a:lnTo>
                <a:lnTo>
                  <a:pt x="508" y="225"/>
                </a:lnTo>
                <a:lnTo>
                  <a:pt x="508" y="223"/>
                </a:lnTo>
                <a:lnTo>
                  <a:pt x="508" y="223"/>
                </a:lnTo>
                <a:lnTo>
                  <a:pt x="508" y="223"/>
                </a:lnTo>
                <a:lnTo>
                  <a:pt x="506" y="222"/>
                </a:lnTo>
                <a:lnTo>
                  <a:pt x="506" y="220"/>
                </a:lnTo>
                <a:lnTo>
                  <a:pt x="506" y="220"/>
                </a:lnTo>
                <a:lnTo>
                  <a:pt x="506" y="218"/>
                </a:lnTo>
                <a:lnTo>
                  <a:pt x="506" y="218"/>
                </a:lnTo>
                <a:lnTo>
                  <a:pt x="506" y="218"/>
                </a:lnTo>
                <a:lnTo>
                  <a:pt x="508" y="216"/>
                </a:lnTo>
                <a:lnTo>
                  <a:pt x="508" y="216"/>
                </a:lnTo>
                <a:lnTo>
                  <a:pt x="508" y="216"/>
                </a:lnTo>
                <a:lnTo>
                  <a:pt x="508" y="216"/>
                </a:lnTo>
                <a:lnTo>
                  <a:pt x="509" y="216"/>
                </a:lnTo>
                <a:lnTo>
                  <a:pt x="511" y="216"/>
                </a:lnTo>
                <a:lnTo>
                  <a:pt x="511" y="215"/>
                </a:lnTo>
                <a:lnTo>
                  <a:pt x="511" y="210"/>
                </a:lnTo>
                <a:lnTo>
                  <a:pt x="511" y="206"/>
                </a:lnTo>
                <a:lnTo>
                  <a:pt x="511" y="206"/>
                </a:lnTo>
                <a:lnTo>
                  <a:pt x="511" y="205"/>
                </a:lnTo>
                <a:lnTo>
                  <a:pt x="511" y="205"/>
                </a:lnTo>
                <a:lnTo>
                  <a:pt x="511" y="205"/>
                </a:lnTo>
                <a:lnTo>
                  <a:pt x="511" y="203"/>
                </a:lnTo>
                <a:lnTo>
                  <a:pt x="511" y="201"/>
                </a:lnTo>
                <a:lnTo>
                  <a:pt x="511" y="200"/>
                </a:lnTo>
                <a:lnTo>
                  <a:pt x="511" y="200"/>
                </a:lnTo>
                <a:lnTo>
                  <a:pt x="511" y="193"/>
                </a:lnTo>
                <a:lnTo>
                  <a:pt x="511" y="193"/>
                </a:lnTo>
                <a:lnTo>
                  <a:pt x="513" y="191"/>
                </a:lnTo>
                <a:lnTo>
                  <a:pt x="513" y="191"/>
                </a:lnTo>
                <a:lnTo>
                  <a:pt x="514" y="190"/>
                </a:lnTo>
                <a:lnTo>
                  <a:pt x="514" y="190"/>
                </a:lnTo>
                <a:lnTo>
                  <a:pt x="514" y="190"/>
                </a:lnTo>
                <a:lnTo>
                  <a:pt x="514" y="188"/>
                </a:lnTo>
                <a:lnTo>
                  <a:pt x="516" y="186"/>
                </a:lnTo>
                <a:lnTo>
                  <a:pt x="516" y="185"/>
                </a:lnTo>
                <a:lnTo>
                  <a:pt x="516" y="185"/>
                </a:lnTo>
                <a:lnTo>
                  <a:pt x="518" y="183"/>
                </a:lnTo>
                <a:lnTo>
                  <a:pt x="519" y="185"/>
                </a:lnTo>
                <a:lnTo>
                  <a:pt x="521" y="185"/>
                </a:lnTo>
                <a:lnTo>
                  <a:pt x="521" y="185"/>
                </a:lnTo>
                <a:lnTo>
                  <a:pt x="521" y="185"/>
                </a:lnTo>
                <a:lnTo>
                  <a:pt x="521" y="185"/>
                </a:lnTo>
                <a:lnTo>
                  <a:pt x="523" y="185"/>
                </a:lnTo>
                <a:lnTo>
                  <a:pt x="524" y="185"/>
                </a:lnTo>
                <a:lnTo>
                  <a:pt x="526" y="185"/>
                </a:lnTo>
                <a:lnTo>
                  <a:pt x="528" y="185"/>
                </a:lnTo>
                <a:lnTo>
                  <a:pt x="528" y="185"/>
                </a:lnTo>
                <a:lnTo>
                  <a:pt x="528" y="185"/>
                </a:lnTo>
                <a:lnTo>
                  <a:pt x="530" y="185"/>
                </a:lnTo>
                <a:lnTo>
                  <a:pt x="530" y="183"/>
                </a:lnTo>
                <a:lnTo>
                  <a:pt x="531" y="183"/>
                </a:lnTo>
                <a:lnTo>
                  <a:pt x="531" y="181"/>
                </a:lnTo>
                <a:lnTo>
                  <a:pt x="531" y="179"/>
                </a:lnTo>
                <a:lnTo>
                  <a:pt x="531" y="179"/>
                </a:lnTo>
                <a:lnTo>
                  <a:pt x="531" y="179"/>
                </a:lnTo>
                <a:lnTo>
                  <a:pt x="531" y="178"/>
                </a:lnTo>
                <a:lnTo>
                  <a:pt x="531" y="178"/>
                </a:lnTo>
                <a:lnTo>
                  <a:pt x="531" y="176"/>
                </a:lnTo>
                <a:lnTo>
                  <a:pt x="531" y="176"/>
                </a:lnTo>
                <a:lnTo>
                  <a:pt x="530" y="176"/>
                </a:lnTo>
                <a:lnTo>
                  <a:pt x="530" y="176"/>
                </a:lnTo>
                <a:lnTo>
                  <a:pt x="530" y="176"/>
                </a:lnTo>
                <a:lnTo>
                  <a:pt x="530" y="176"/>
                </a:lnTo>
                <a:lnTo>
                  <a:pt x="530" y="176"/>
                </a:lnTo>
                <a:lnTo>
                  <a:pt x="530" y="178"/>
                </a:lnTo>
                <a:lnTo>
                  <a:pt x="528" y="179"/>
                </a:lnTo>
                <a:lnTo>
                  <a:pt x="528" y="179"/>
                </a:lnTo>
                <a:lnTo>
                  <a:pt x="528" y="179"/>
                </a:lnTo>
                <a:lnTo>
                  <a:pt x="526" y="179"/>
                </a:lnTo>
                <a:lnTo>
                  <a:pt x="526" y="179"/>
                </a:lnTo>
                <a:lnTo>
                  <a:pt x="526" y="179"/>
                </a:lnTo>
                <a:lnTo>
                  <a:pt x="524" y="178"/>
                </a:lnTo>
                <a:lnTo>
                  <a:pt x="524" y="178"/>
                </a:lnTo>
                <a:lnTo>
                  <a:pt x="524" y="178"/>
                </a:lnTo>
                <a:lnTo>
                  <a:pt x="524" y="178"/>
                </a:lnTo>
                <a:lnTo>
                  <a:pt x="524" y="176"/>
                </a:lnTo>
                <a:lnTo>
                  <a:pt x="523" y="176"/>
                </a:lnTo>
                <a:lnTo>
                  <a:pt x="523" y="176"/>
                </a:lnTo>
                <a:lnTo>
                  <a:pt x="523" y="176"/>
                </a:lnTo>
                <a:lnTo>
                  <a:pt x="518" y="176"/>
                </a:lnTo>
                <a:lnTo>
                  <a:pt x="518" y="176"/>
                </a:lnTo>
                <a:lnTo>
                  <a:pt x="518" y="174"/>
                </a:lnTo>
                <a:lnTo>
                  <a:pt x="516" y="174"/>
                </a:lnTo>
                <a:lnTo>
                  <a:pt x="516" y="174"/>
                </a:lnTo>
                <a:lnTo>
                  <a:pt x="516" y="174"/>
                </a:lnTo>
                <a:lnTo>
                  <a:pt x="516" y="173"/>
                </a:lnTo>
                <a:lnTo>
                  <a:pt x="516" y="173"/>
                </a:lnTo>
                <a:lnTo>
                  <a:pt x="516" y="173"/>
                </a:lnTo>
                <a:lnTo>
                  <a:pt x="514" y="171"/>
                </a:lnTo>
                <a:lnTo>
                  <a:pt x="514" y="171"/>
                </a:lnTo>
                <a:lnTo>
                  <a:pt x="513" y="171"/>
                </a:lnTo>
                <a:lnTo>
                  <a:pt x="513" y="171"/>
                </a:lnTo>
                <a:lnTo>
                  <a:pt x="511" y="169"/>
                </a:lnTo>
                <a:lnTo>
                  <a:pt x="511" y="169"/>
                </a:lnTo>
                <a:lnTo>
                  <a:pt x="511" y="168"/>
                </a:lnTo>
                <a:lnTo>
                  <a:pt x="511" y="168"/>
                </a:lnTo>
                <a:lnTo>
                  <a:pt x="511" y="168"/>
                </a:lnTo>
                <a:lnTo>
                  <a:pt x="511" y="166"/>
                </a:lnTo>
                <a:lnTo>
                  <a:pt x="513" y="166"/>
                </a:lnTo>
                <a:lnTo>
                  <a:pt x="511" y="164"/>
                </a:lnTo>
                <a:lnTo>
                  <a:pt x="511" y="164"/>
                </a:lnTo>
                <a:lnTo>
                  <a:pt x="511" y="164"/>
                </a:lnTo>
                <a:lnTo>
                  <a:pt x="509" y="164"/>
                </a:lnTo>
                <a:lnTo>
                  <a:pt x="509" y="163"/>
                </a:lnTo>
                <a:lnTo>
                  <a:pt x="509" y="163"/>
                </a:lnTo>
                <a:lnTo>
                  <a:pt x="509" y="163"/>
                </a:lnTo>
                <a:lnTo>
                  <a:pt x="509" y="161"/>
                </a:lnTo>
                <a:lnTo>
                  <a:pt x="508" y="161"/>
                </a:lnTo>
                <a:lnTo>
                  <a:pt x="506" y="158"/>
                </a:lnTo>
                <a:lnTo>
                  <a:pt x="504" y="156"/>
                </a:lnTo>
                <a:lnTo>
                  <a:pt x="504" y="156"/>
                </a:lnTo>
                <a:lnTo>
                  <a:pt x="503" y="156"/>
                </a:lnTo>
                <a:lnTo>
                  <a:pt x="503" y="156"/>
                </a:lnTo>
                <a:lnTo>
                  <a:pt x="503" y="158"/>
                </a:lnTo>
                <a:lnTo>
                  <a:pt x="501" y="158"/>
                </a:lnTo>
                <a:lnTo>
                  <a:pt x="501" y="158"/>
                </a:lnTo>
                <a:lnTo>
                  <a:pt x="501" y="158"/>
                </a:lnTo>
                <a:lnTo>
                  <a:pt x="501" y="158"/>
                </a:lnTo>
                <a:lnTo>
                  <a:pt x="499" y="158"/>
                </a:lnTo>
                <a:lnTo>
                  <a:pt x="499" y="158"/>
                </a:lnTo>
                <a:lnTo>
                  <a:pt x="498" y="156"/>
                </a:lnTo>
                <a:lnTo>
                  <a:pt x="498" y="158"/>
                </a:lnTo>
                <a:lnTo>
                  <a:pt x="498" y="158"/>
                </a:lnTo>
                <a:lnTo>
                  <a:pt x="496" y="158"/>
                </a:lnTo>
                <a:lnTo>
                  <a:pt x="496" y="158"/>
                </a:lnTo>
                <a:lnTo>
                  <a:pt x="496" y="156"/>
                </a:lnTo>
                <a:lnTo>
                  <a:pt x="494" y="156"/>
                </a:lnTo>
                <a:lnTo>
                  <a:pt x="494" y="156"/>
                </a:lnTo>
                <a:lnTo>
                  <a:pt x="493" y="156"/>
                </a:lnTo>
                <a:lnTo>
                  <a:pt x="493" y="156"/>
                </a:lnTo>
                <a:lnTo>
                  <a:pt x="493" y="156"/>
                </a:lnTo>
                <a:lnTo>
                  <a:pt x="491" y="154"/>
                </a:lnTo>
                <a:lnTo>
                  <a:pt x="491" y="153"/>
                </a:lnTo>
                <a:lnTo>
                  <a:pt x="491" y="151"/>
                </a:lnTo>
                <a:lnTo>
                  <a:pt x="491" y="151"/>
                </a:lnTo>
                <a:lnTo>
                  <a:pt x="491" y="149"/>
                </a:lnTo>
                <a:lnTo>
                  <a:pt x="491" y="149"/>
                </a:lnTo>
                <a:lnTo>
                  <a:pt x="491" y="149"/>
                </a:lnTo>
                <a:lnTo>
                  <a:pt x="491" y="149"/>
                </a:lnTo>
                <a:lnTo>
                  <a:pt x="491" y="149"/>
                </a:lnTo>
                <a:lnTo>
                  <a:pt x="493" y="148"/>
                </a:lnTo>
                <a:lnTo>
                  <a:pt x="493" y="148"/>
                </a:lnTo>
                <a:lnTo>
                  <a:pt x="493" y="146"/>
                </a:lnTo>
                <a:lnTo>
                  <a:pt x="493" y="146"/>
                </a:lnTo>
                <a:lnTo>
                  <a:pt x="491" y="146"/>
                </a:lnTo>
                <a:lnTo>
                  <a:pt x="491" y="144"/>
                </a:lnTo>
                <a:lnTo>
                  <a:pt x="491" y="144"/>
                </a:lnTo>
                <a:lnTo>
                  <a:pt x="493" y="144"/>
                </a:lnTo>
                <a:lnTo>
                  <a:pt x="493" y="144"/>
                </a:lnTo>
                <a:lnTo>
                  <a:pt x="493" y="142"/>
                </a:lnTo>
                <a:lnTo>
                  <a:pt x="493" y="142"/>
                </a:lnTo>
                <a:lnTo>
                  <a:pt x="493" y="142"/>
                </a:lnTo>
                <a:lnTo>
                  <a:pt x="494" y="142"/>
                </a:lnTo>
                <a:lnTo>
                  <a:pt x="494" y="141"/>
                </a:lnTo>
                <a:lnTo>
                  <a:pt x="494" y="141"/>
                </a:lnTo>
                <a:lnTo>
                  <a:pt x="494" y="141"/>
                </a:lnTo>
                <a:lnTo>
                  <a:pt x="494" y="139"/>
                </a:lnTo>
                <a:lnTo>
                  <a:pt x="494" y="139"/>
                </a:lnTo>
                <a:lnTo>
                  <a:pt x="494" y="137"/>
                </a:lnTo>
                <a:lnTo>
                  <a:pt x="496" y="134"/>
                </a:lnTo>
                <a:lnTo>
                  <a:pt x="496" y="134"/>
                </a:lnTo>
                <a:lnTo>
                  <a:pt x="496" y="132"/>
                </a:lnTo>
                <a:lnTo>
                  <a:pt x="496" y="132"/>
                </a:lnTo>
                <a:lnTo>
                  <a:pt x="496" y="132"/>
                </a:lnTo>
                <a:lnTo>
                  <a:pt x="496" y="131"/>
                </a:lnTo>
                <a:lnTo>
                  <a:pt x="496" y="131"/>
                </a:lnTo>
                <a:lnTo>
                  <a:pt x="496" y="131"/>
                </a:lnTo>
                <a:lnTo>
                  <a:pt x="496" y="131"/>
                </a:lnTo>
                <a:lnTo>
                  <a:pt x="496" y="131"/>
                </a:lnTo>
                <a:lnTo>
                  <a:pt x="494" y="129"/>
                </a:lnTo>
                <a:lnTo>
                  <a:pt x="494" y="129"/>
                </a:lnTo>
                <a:lnTo>
                  <a:pt x="493" y="129"/>
                </a:lnTo>
                <a:lnTo>
                  <a:pt x="493" y="129"/>
                </a:lnTo>
                <a:lnTo>
                  <a:pt x="494" y="127"/>
                </a:lnTo>
                <a:lnTo>
                  <a:pt x="494" y="127"/>
                </a:lnTo>
                <a:lnTo>
                  <a:pt x="494" y="127"/>
                </a:lnTo>
                <a:lnTo>
                  <a:pt x="494" y="127"/>
                </a:lnTo>
                <a:lnTo>
                  <a:pt x="496" y="127"/>
                </a:lnTo>
                <a:lnTo>
                  <a:pt x="496" y="127"/>
                </a:lnTo>
                <a:lnTo>
                  <a:pt x="498" y="127"/>
                </a:lnTo>
                <a:lnTo>
                  <a:pt x="498" y="127"/>
                </a:lnTo>
                <a:lnTo>
                  <a:pt x="499" y="126"/>
                </a:lnTo>
                <a:lnTo>
                  <a:pt x="499" y="126"/>
                </a:lnTo>
                <a:lnTo>
                  <a:pt x="506" y="124"/>
                </a:lnTo>
                <a:lnTo>
                  <a:pt x="506" y="124"/>
                </a:lnTo>
                <a:lnTo>
                  <a:pt x="508" y="124"/>
                </a:lnTo>
                <a:lnTo>
                  <a:pt x="508" y="121"/>
                </a:lnTo>
                <a:lnTo>
                  <a:pt x="508" y="121"/>
                </a:lnTo>
                <a:lnTo>
                  <a:pt x="508" y="119"/>
                </a:lnTo>
                <a:lnTo>
                  <a:pt x="509" y="119"/>
                </a:lnTo>
                <a:lnTo>
                  <a:pt x="509" y="119"/>
                </a:lnTo>
                <a:lnTo>
                  <a:pt x="509" y="119"/>
                </a:lnTo>
                <a:lnTo>
                  <a:pt x="509" y="119"/>
                </a:lnTo>
                <a:lnTo>
                  <a:pt x="511" y="121"/>
                </a:lnTo>
                <a:lnTo>
                  <a:pt x="511" y="121"/>
                </a:lnTo>
                <a:lnTo>
                  <a:pt x="511" y="121"/>
                </a:lnTo>
                <a:lnTo>
                  <a:pt x="511" y="121"/>
                </a:lnTo>
                <a:lnTo>
                  <a:pt x="511" y="121"/>
                </a:lnTo>
                <a:lnTo>
                  <a:pt x="513" y="121"/>
                </a:lnTo>
                <a:lnTo>
                  <a:pt x="513" y="121"/>
                </a:lnTo>
                <a:lnTo>
                  <a:pt x="513" y="117"/>
                </a:lnTo>
                <a:lnTo>
                  <a:pt x="513" y="117"/>
                </a:lnTo>
                <a:lnTo>
                  <a:pt x="514" y="116"/>
                </a:lnTo>
                <a:lnTo>
                  <a:pt x="516" y="114"/>
                </a:lnTo>
                <a:lnTo>
                  <a:pt x="516" y="114"/>
                </a:lnTo>
                <a:lnTo>
                  <a:pt x="518" y="116"/>
                </a:lnTo>
                <a:lnTo>
                  <a:pt x="518" y="116"/>
                </a:lnTo>
                <a:lnTo>
                  <a:pt x="519" y="116"/>
                </a:lnTo>
                <a:lnTo>
                  <a:pt x="521" y="116"/>
                </a:lnTo>
                <a:lnTo>
                  <a:pt x="523" y="114"/>
                </a:lnTo>
                <a:lnTo>
                  <a:pt x="524" y="114"/>
                </a:lnTo>
                <a:lnTo>
                  <a:pt x="524" y="114"/>
                </a:lnTo>
                <a:lnTo>
                  <a:pt x="524" y="114"/>
                </a:lnTo>
                <a:lnTo>
                  <a:pt x="526" y="109"/>
                </a:lnTo>
                <a:lnTo>
                  <a:pt x="528" y="107"/>
                </a:lnTo>
                <a:lnTo>
                  <a:pt x="530" y="107"/>
                </a:lnTo>
                <a:lnTo>
                  <a:pt x="531" y="107"/>
                </a:lnTo>
                <a:lnTo>
                  <a:pt x="535" y="105"/>
                </a:lnTo>
                <a:lnTo>
                  <a:pt x="535" y="105"/>
                </a:lnTo>
                <a:lnTo>
                  <a:pt x="536" y="105"/>
                </a:lnTo>
                <a:lnTo>
                  <a:pt x="536" y="107"/>
                </a:lnTo>
                <a:lnTo>
                  <a:pt x="536" y="107"/>
                </a:lnTo>
                <a:lnTo>
                  <a:pt x="538" y="107"/>
                </a:lnTo>
                <a:lnTo>
                  <a:pt x="538" y="109"/>
                </a:lnTo>
                <a:lnTo>
                  <a:pt x="540" y="109"/>
                </a:lnTo>
                <a:lnTo>
                  <a:pt x="543" y="109"/>
                </a:lnTo>
                <a:lnTo>
                  <a:pt x="543" y="109"/>
                </a:lnTo>
                <a:lnTo>
                  <a:pt x="546" y="107"/>
                </a:lnTo>
                <a:lnTo>
                  <a:pt x="548" y="107"/>
                </a:lnTo>
                <a:lnTo>
                  <a:pt x="548" y="107"/>
                </a:lnTo>
                <a:lnTo>
                  <a:pt x="548" y="107"/>
                </a:lnTo>
                <a:lnTo>
                  <a:pt x="550" y="102"/>
                </a:lnTo>
                <a:lnTo>
                  <a:pt x="550" y="102"/>
                </a:lnTo>
                <a:lnTo>
                  <a:pt x="550" y="100"/>
                </a:lnTo>
                <a:lnTo>
                  <a:pt x="551" y="100"/>
                </a:lnTo>
                <a:lnTo>
                  <a:pt x="551" y="100"/>
                </a:lnTo>
                <a:lnTo>
                  <a:pt x="551" y="99"/>
                </a:lnTo>
                <a:lnTo>
                  <a:pt x="551" y="99"/>
                </a:lnTo>
                <a:lnTo>
                  <a:pt x="553" y="99"/>
                </a:lnTo>
                <a:lnTo>
                  <a:pt x="553" y="99"/>
                </a:lnTo>
                <a:lnTo>
                  <a:pt x="551" y="97"/>
                </a:lnTo>
                <a:lnTo>
                  <a:pt x="551" y="97"/>
                </a:lnTo>
                <a:lnTo>
                  <a:pt x="551" y="97"/>
                </a:lnTo>
                <a:lnTo>
                  <a:pt x="551" y="97"/>
                </a:lnTo>
                <a:lnTo>
                  <a:pt x="551" y="95"/>
                </a:lnTo>
                <a:lnTo>
                  <a:pt x="550" y="95"/>
                </a:lnTo>
                <a:lnTo>
                  <a:pt x="550" y="94"/>
                </a:lnTo>
                <a:lnTo>
                  <a:pt x="550" y="94"/>
                </a:lnTo>
                <a:lnTo>
                  <a:pt x="551" y="92"/>
                </a:lnTo>
                <a:lnTo>
                  <a:pt x="551" y="90"/>
                </a:lnTo>
                <a:lnTo>
                  <a:pt x="551" y="90"/>
                </a:lnTo>
                <a:lnTo>
                  <a:pt x="551" y="89"/>
                </a:lnTo>
                <a:lnTo>
                  <a:pt x="551" y="89"/>
                </a:lnTo>
                <a:lnTo>
                  <a:pt x="551" y="87"/>
                </a:lnTo>
                <a:lnTo>
                  <a:pt x="551" y="85"/>
                </a:lnTo>
                <a:lnTo>
                  <a:pt x="553" y="85"/>
                </a:lnTo>
                <a:lnTo>
                  <a:pt x="555" y="85"/>
                </a:lnTo>
                <a:lnTo>
                  <a:pt x="555" y="84"/>
                </a:lnTo>
                <a:lnTo>
                  <a:pt x="555" y="84"/>
                </a:lnTo>
                <a:lnTo>
                  <a:pt x="555" y="84"/>
                </a:lnTo>
                <a:lnTo>
                  <a:pt x="555" y="82"/>
                </a:lnTo>
                <a:lnTo>
                  <a:pt x="555" y="82"/>
                </a:lnTo>
                <a:lnTo>
                  <a:pt x="555" y="82"/>
                </a:lnTo>
                <a:lnTo>
                  <a:pt x="555" y="80"/>
                </a:lnTo>
                <a:lnTo>
                  <a:pt x="555" y="80"/>
                </a:lnTo>
                <a:lnTo>
                  <a:pt x="556" y="80"/>
                </a:lnTo>
                <a:lnTo>
                  <a:pt x="556" y="80"/>
                </a:lnTo>
                <a:lnTo>
                  <a:pt x="558" y="80"/>
                </a:lnTo>
                <a:lnTo>
                  <a:pt x="560" y="80"/>
                </a:lnTo>
                <a:lnTo>
                  <a:pt x="560" y="80"/>
                </a:lnTo>
                <a:lnTo>
                  <a:pt x="561" y="80"/>
                </a:lnTo>
                <a:lnTo>
                  <a:pt x="561" y="80"/>
                </a:lnTo>
                <a:lnTo>
                  <a:pt x="563" y="80"/>
                </a:lnTo>
                <a:lnTo>
                  <a:pt x="565" y="80"/>
                </a:lnTo>
                <a:lnTo>
                  <a:pt x="565" y="82"/>
                </a:lnTo>
                <a:lnTo>
                  <a:pt x="565" y="82"/>
                </a:lnTo>
                <a:lnTo>
                  <a:pt x="566" y="82"/>
                </a:lnTo>
                <a:lnTo>
                  <a:pt x="566" y="82"/>
                </a:lnTo>
                <a:lnTo>
                  <a:pt x="566" y="84"/>
                </a:lnTo>
                <a:lnTo>
                  <a:pt x="568" y="84"/>
                </a:lnTo>
                <a:lnTo>
                  <a:pt x="568" y="84"/>
                </a:lnTo>
                <a:lnTo>
                  <a:pt x="570" y="82"/>
                </a:lnTo>
                <a:lnTo>
                  <a:pt x="570" y="82"/>
                </a:lnTo>
                <a:lnTo>
                  <a:pt x="572" y="82"/>
                </a:lnTo>
                <a:lnTo>
                  <a:pt x="572" y="80"/>
                </a:lnTo>
                <a:lnTo>
                  <a:pt x="573" y="80"/>
                </a:lnTo>
                <a:lnTo>
                  <a:pt x="573" y="80"/>
                </a:lnTo>
                <a:lnTo>
                  <a:pt x="573" y="82"/>
                </a:lnTo>
                <a:lnTo>
                  <a:pt x="577" y="82"/>
                </a:lnTo>
                <a:lnTo>
                  <a:pt x="577" y="82"/>
                </a:lnTo>
                <a:lnTo>
                  <a:pt x="578" y="82"/>
                </a:lnTo>
                <a:lnTo>
                  <a:pt x="578" y="84"/>
                </a:lnTo>
                <a:lnTo>
                  <a:pt x="578" y="84"/>
                </a:lnTo>
                <a:lnTo>
                  <a:pt x="578" y="84"/>
                </a:lnTo>
                <a:lnTo>
                  <a:pt x="582" y="85"/>
                </a:lnTo>
                <a:lnTo>
                  <a:pt x="582" y="85"/>
                </a:lnTo>
                <a:lnTo>
                  <a:pt x="582" y="85"/>
                </a:lnTo>
                <a:lnTo>
                  <a:pt x="583" y="84"/>
                </a:lnTo>
                <a:lnTo>
                  <a:pt x="583" y="85"/>
                </a:lnTo>
                <a:lnTo>
                  <a:pt x="583" y="85"/>
                </a:lnTo>
                <a:lnTo>
                  <a:pt x="583" y="85"/>
                </a:lnTo>
                <a:lnTo>
                  <a:pt x="583" y="87"/>
                </a:lnTo>
                <a:lnTo>
                  <a:pt x="583" y="87"/>
                </a:lnTo>
                <a:lnTo>
                  <a:pt x="585" y="87"/>
                </a:lnTo>
                <a:lnTo>
                  <a:pt x="585" y="89"/>
                </a:lnTo>
                <a:lnTo>
                  <a:pt x="588" y="89"/>
                </a:lnTo>
                <a:lnTo>
                  <a:pt x="590" y="89"/>
                </a:lnTo>
                <a:lnTo>
                  <a:pt x="592" y="89"/>
                </a:lnTo>
                <a:lnTo>
                  <a:pt x="592" y="89"/>
                </a:lnTo>
                <a:lnTo>
                  <a:pt x="595" y="84"/>
                </a:lnTo>
                <a:lnTo>
                  <a:pt x="597" y="84"/>
                </a:lnTo>
                <a:lnTo>
                  <a:pt x="600" y="85"/>
                </a:lnTo>
                <a:lnTo>
                  <a:pt x="603" y="87"/>
                </a:lnTo>
                <a:lnTo>
                  <a:pt x="603" y="85"/>
                </a:lnTo>
                <a:lnTo>
                  <a:pt x="603" y="85"/>
                </a:lnTo>
                <a:lnTo>
                  <a:pt x="605" y="84"/>
                </a:lnTo>
                <a:lnTo>
                  <a:pt x="607" y="84"/>
                </a:lnTo>
                <a:lnTo>
                  <a:pt x="609" y="84"/>
                </a:lnTo>
                <a:lnTo>
                  <a:pt x="609" y="84"/>
                </a:lnTo>
                <a:lnTo>
                  <a:pt x="615" y="85"/>
                </a:lnTo>
                <a:lnTo>
                  <a:pt x="617" y="85"/>
                </a:lnTo>
                <a:lnTo>
                  <a:pt x="617" y="85"/>
                </a:lnTo>
                <a:lnTo>
                  <a:pt x="619" y="85"/>
                </a:lnTo>
                <a:lnTo>
                  <a:pt x="620" y="84"/>
                </a:lnTo>
                <a:lnTo>
                  <a:pt x="620" y="82"/>
                </a:lnTo>
                <a:lnTo>
                  <a:pt x="620" y="80"/>
                </a:lnTo>
                <a:lnTo>
                  <a:pt x="620" y="80"/>
                </a:lnTo>
                <a:lnTo>
                  <a:pt x="620" y="80"/>
                </a:lnTo>
                <a:lnTo>
                  <a:pt x="620" y="80"/>
                </a:lnTo>
                <a:lnTo>
                  <a:pt x="624" y="79"/>
                </a:lnTo>
                <a:lnTo>
                  <a:pt x="627" y="77"/>
                </a:lnTo>
                <a:lnTo>
                  <a:pt x="627" y="75"/>
                </a:lnTo>
                <a:lnTo>
                  <a:pt x="627" y="75"/>
                </a:lnTo>
                <a:lnTo>
                  <a:pt x="627" y="75"/>
                </a:lnTo>
                <a:lnTo>
                  <a:pt x="627" y="75"/>
                </a:lnTo>
                <a:lnTo>
                  <a:pt x="625" y="74"/>
                </a:lnTo>
                <a:lnTo>
                  <a:pt x="625" y="72"/>
                </a:lnTo>
                <a:lnTo>
                  <a:pt x="624" y="72"/>
                </a:lnTo>
                <a:lnTo>
                  <a:pt x="624" y="72"/>
                </a:lnTo>
                <a:lnTo>
                  <a:pt x="624" y="70"/>
                </a:lnTo>
                <a:lnTo>
                  <a:pt x="625" y="69"/>
                </a:lnTo>
                <a:lnTo>
                  <a:pt x="625" y="69"/>
                </a:lnTo>
                <a:lnTo>
                  <a:pt x="625" y="69"/>
                </a:lnTo>
                <a:lnTo>
                  <a:pt x="625" y="67"/>
                </a:lnTo>
                <a:lnTo>
                  <a:pt x="625" y="67"/>
                </a:lnTo>
                <a:lnTo>
                  <a:pt x="625" y="67"/>
                </a:lnTo>
                <a:lnTo>
                  <a:pt x="625" y="67"/>
                </a:lnTo>
                <a:lnTo>
                  <a:pt x="625" y="65"/>
                </a:lnTo>
                <a:lnTo>
                  <a:pt x="625" y="65"/>
                </a:lnTo>
                <a:lnTo>
                  <a:pt x="625" y="65"/>
                </a:lnTo>
                <a:lnTo>
                  <a:pt x="625" y="65"/>
                </a:lnTo>
                <a:lnTo>
                  <a:pt x="627" y="63"/>
                </a:lnTo>
                <a:lnTo>
                  <a:pt x="627" y="63"/>
                </a:lnTo>
                <a:lnTo>
                  <a:pt x="627" y="62"/>
                </a:lnTo>
                <a:lnTo>
                  <a:pt x="627" y="62"/>
                </a:lnTo>
                <a:lnTo>
                  <a:pt x="627" y="62"/>
                </a:lnTo>
                <a:lnTo>
                  <a:pt x="627" y="60"/>
                </a:lnTo>
                <a:lnTo>
                  <a:pt x="627" y="60"/>
                </a:lnTo>
                <a:lnTo>
                  <a:pt x="627" y="60"/>
                </a:lnTo>
                <a:lnTo>
                  <a:pt x="627" y="60"/>
                </a:lnTo>
                <a:lnTo>
                  <a:pt x="627" y="58"/>
                </a:lnTo>
                <a:lnTo>
                  <a:pt x="627" y="58"/>
                </a:lnTo>
                <a:lnTo>
                  <a:pt x="627" y="58"/>
                </a:lnTo>
                <a:lnTo>
                  <a:pt x="627" y="57"/>
                </a:lnTo>
                <a:lnTo>
                  <a:pt x="629" y="57"/>
                </a:lnTo>
                <a:lnTo>
                  <a:pt x="629" y="57"/>
                </a:lnTo>
                <a:lnTo>
                  <a:pt x="629" y="55"/>
                </a:lnTo>
                <a:lnTo>
                  <a:pt x="634" y="55"/>
                </a:lnTo>
                <a:lnTo>
                  <a:pt x="635" y="55"/>
                </a:lnTo>
                <a:lnTo>
                  <a:pt x="635" y="55"/>
                </a:lnTo>
                <a:lnTo>
                  <a:pt x="637" y="55"/>
                </a:lnTo>
                <a:lnTo>
                  <a:pt x="637" y="58"/>
                </a:lnTo>
                <a:lnTo>
                  <a:pt x="637" y="58"/>
                </a:lnTo>
                <a:lnTo>
                  <a:pt x="637" y="58"/>
                </a:lnTo>
                <a:lnTo>
                  <a:pt x="637" y="60"/>
                </a:lnTo>
                <a:lnTo>
                  <a:pt x="637" y="60"/>
                </a:lnTo>
                <a:lnTo>
                  <a:pt x="637" y="62"/>
                </a:lnTo>
                <a:lnTo>
                  <a:pt x="637" y="62"/>
                </a:lnTo>
                <a:lnTo>
                  <a:pt x="637" y="63"/>
                </a:lnTo>
                <a:lnTo>
                  <a:pt x="639" y="63"/>
                </a:lnTo>
                <a:lnTo>
                  <a:pt x="639" y="63"/>
                </a:lnTo>
                <a:lnTo>
                  <a:pt x="639" y="63"/>
                </a:lnTo>
                <a:lnTo>
                  <a:pt x="642" y="63"/>
                </a:lnTo>
                <a:lnTo>
                  <a:pt x="642" y="65"/>
                </a:lnTo>
                <a:lnTo>
                  <a:pt x="644" y="65"/>
                </a:lnTo>
                <a:lnTo>
                  <a:pt x="645" y="67"/>
                </a:lnTo>
                <a:lnTo>
                  <a:pt x="645" y="67"/>
                </a:lnTo>
                <a:lnTo>
                  <a:pt x="645" y="69"/>
                </a:lnTo>
                <a:lnTo>
                  <a:pt x="647" y="69"/>
                </a:lnTo>
                <a:lnTo>
                  <a:pt x="647" y="69"/>
                </a:lnTo>
                <a:lnTo>
                  <a:pt x="647" y="69"/>
                </a:lnTo>
                <a:lnTo>
                  <a:pt x="647" y="70"/>
                </a:lnTo>
                <a:lnTo>
                  <a:pt x="649" y="70"/>
                </a:lnTo>
                <a:lnTo>
                  <a:pt x="649" y="72"/>
                </a:lnTo>
                <a:lnTo>
                  <a:pt x="649" y="72"/>
                </a:lnTo>
                <a:lnTo>
                  <a:pt x="651" y="72"/>
                </a:lnTo>
                <a:lnTo>
                  <a:pt x="651" y="72"/>
                </a:lnTo>
                <a:lnTo>
                  <a:pt x="651" y="72"/>
                </a:lnTo>
                <a:lnTo>
                  <a:pt x="651" y="70"/>
                </a:lnTo>
                <a:lnTo>
                  <a:pt x="652" y="69"/>
                </a:lnTo>
                <a:lnTo>
                  <a:pt x="652" y="69"/>
                </a:lnTo>
                <a:lnTo>
                  <a:pt x="652" y="69"/>
                </a:lnTo>
                <a:lnTo>
                  <a:pt x="652" y="67"/>
                </a:lnTo>
                <a:lnTo>
                  <a:pt x="654" y="67"/>
                </a:lnTo>
                <a:lnTo>
                  <a:pt x="664" y="65"/>
                </a:lnTo>
                <a:lnTo>
                  <a:pt x="664" y="65"/>
                </a:lnTo>
                <a:lnTo>
                  <a:pt x="667" y="67"/>
                </a:lnTo>
                <a:lnTo>
                  <a:pt x="667" y="69"/>
                </a:lnTo>
                <a:lnTo>
                  <a:pt x="669" y="69"/>
                </a:lnTo>
                <a:lnTo>
                  <a:pt x="669" y="70"/>
                </a:lnTo>
                <a:lnTo>
                  <a:pt x="669" y="70"/>
                </a:lnTo>
                <a:lnTo>
                  <a:pt x="671" y="70"/>
                </a:lnTo>
                <a:lnTo>
                  <a:pt x="671" y="70"/>
                </a:lnTo>
                <a:lnTo>
                  <a:pt x="682" y="70"/>
                </a:lnTo>
                <a:lnTo>
                  <a:pt x="682" y="70"/>
                </a:lnTo>
                <a:lnTo>
                  <a:pt x="682" y="70"/>
                </a:lnTo>
                <a:lnTo>
                  <a:pt x="682" y="70"/>
                </a:lnTo>
                <a:lnTo>
                  <a:pt x="684" y="69"/>
                </a:lnTo>
                <a:lnTo>
                  <a:pt x="684" y="69"/>
                </a:lnTo>
                <a:lnTo>
                  <a:pt x="684" y="69"/>
                </a:lnTo>
                <a:lnTo>
                  <a:pt x="684" y="67"/>
                </a:lnTo>
                <a:lnTo>
                  <a:pt x="684" y="65"/>
                </a:lnTo>
                <a:lnTo>
                  <a:pt x="686" y="65"/>
                </a:lnTo>
                <a:lnTo>
                  <a:pt x="686" y="65"/>
                </a:lnTo>
                <a:lnTo>
                  <a:pt x="686" y="63"/>
                </a:lnTo>
                <a:lnTo>
                  <a:pt x="688" y="62"/>
                </a:lnTo>
                <a:lnTo>
                  <a:pt x="689" y="60"/>
                </a:lnTo>
                <a:lnTo>
                  <a:pt x="691" y="60"/>
                </a:lnTo>
                <a:lnTo>
                  <a:pt x="691" y="60"/>
                </a:lnTo>
                <a:lnTo>
                  <a:pt x="694" y="60"/>
                </a:lnTo>
                <a:lnTo>
                  <a:pt x="696" y="60"/>
                </a:lnTo>
                <a:lnTo>
                  <a:pt x="696" y="60"/>
                </a:lnTo>
                <a:lnTo>
                  <a:pt x="696" y="60"/>
                </a:lnTo>
                <a:lnTo>
                  <a:pt x="696" y="62"/>
                </a:lnTo>
                <a:lnTo>
                  <a:pt x="696" y="62"/>
                </a:lnTo>
                <a:lnTo>
                  <a:pt x="696" y="62"/>
                </a:lnTo>
                <a:lnTo>
                  <a:pt x="696" y="63"/>
                </a:lnTo>
                <a:lnTo>
                  <a:pt x="694" y="65"/>
                </a:lnTo>
                <a:lnTo>
                  <a:pt x="694" y="65"/>
                </a:lnTo>
                <a:lnTo>
                  <a:pt x="694" y="67"/>
                </a:lnTo>
                <a:lnTo>
                  <a:pt x="694" y="69"/>
                </a:lnTo>
                <a:lnTo>
                  <a:pt x="694" y="69"/>
                </a:lnTo>
                <a:lnTo>
                  <a:pt x="696" y="69"/>
                </a:lnTo>
                <a:lnTo>
                  <a:pt x="696" y="69"/>
                </a:lnTo>
                <a:lnTo>
                  <a:pt x="696" y="70"/>
                </a:lnTo>
                <a:lnTo>
                  <a:pt x="696" y="70"/>
                </a:lnTo>
                <a:lnTo>
                  <a:pt x="696" y="70"/>
                </a:lnTo>
                <a:lnTo>
                  <a:pt x="696" y="70"/>
                </a:lnTo>
                <a:lnTo>
                  <a:pt x="698" y="72"/>
                </a:lnTo>
                <a:lnTo>
                  <a:pt x="698" y="72"/>
                </a:lnTo>
                <a:lnTo>
                  <a:pt x="698" y="74"/>
                </a:lnTo>
                <a:lnTo>
                  <a:pt x="698" y="74"/>
                </a:lnTo>
                <a:lnTo>
                  <a:pt x="698" y="75"/>
                </a:lnTo>
                <a:lnTo>
                  <a:pt x="698" y="75"/>
                </a:lnTo>
                <a:lnTo>
                  <a:pt x="698" y="75"/>
                </a:lnTo>
                <a:lnTo>
                  <a:pt x="698" y="75"/>
                </a:lnTo>
                <a:lnTo>
                  <a:pt x="699" y="77"/>
                </a:lnTo>
                <a:lnTo>
                  <a:pt x="699" y="77"/>
                </a:lnTo>
                <a:lnTo>
                  <a:pt x="699" y="77"/>
                </a:lnTo>
                <a:lnTo>
                  <a:pt x="699" y="77"/>
                </a:lnTo>
                <a:lnTo>
                  <a:pt x="699" y="77"/>
                </a:lnTo>
                <a:lnTo>
                  <a:pt x="706" y="79"/>
                </a:lnTo>
                <a:lnTo>
                  <a:pt x="706" y="79"/>
                </a:lnTo>
                <a:lnTo>
                  <a:pt x="706" y="80"/>
                </a:lnTo>
                <a:lnTo>
                  <a:pt x="706" y="80"/>
                </a:lnTo>
                <a:lnTo>
                  <a:pt x="706" y="80"/>
                </a:lnTo>
                <a:lnTo>
                  <a:pt x="708" y="82"/>
                </a:lnTo>
                <a:lnTo>
                  <a:pt x="708" y="82"/>
                </a:lnTo>
                <a:lnTo>
                  <a:pt x="708" y="82"/>
                </a:lnTo>
                <a:lnTo>
                  <a:pt x="709" y="82"/>
                </a:lnTo>
                <a:lnTo>
                  <a:pt x="713" y="82"/>
                </a:lnTo>
                <a:lnTo>
                  <a:pt x="714" y="82"/>
                </a:lnTo>
                <a:lnTo>
                  <a:pt x="718" y="82"/>
                </a:lnTo>
                <a:lnTo>
                  <a:pt x="719" y="82"/>
                </a:lnTo>
                <a:lnTo>
                  <a:pt x="719" y="84"/>
                </a:lnTo>
                <a:lnTo>
                  <a:pt x="721" y="84"/>
                </a:lnTo>
                <a:lnTo>
                  <a:pt x="721" y="84"/>
                </a:lnTo>
                <a:lnTo>
                  <a:pt x="723" y="84"/>
                </a:lnTo>
                <a:lnTo>
                  <a:pt x="725" y="84"/>
                </a:lnTo>
                <a:lnTo>
                  <a:pt x="726" y="82"/>
                </a:lnTo>
                <a:lnTo>
                  <a:pt x="733" y="84"/>
                </a:lnTo>
                <a:lnTo>
                  <a:pt x="733" y="84"/>
                </a:lnTo>
                <a:lnTo>
                  <a:pt x="733" y="84"/>
                </a:lnTo>
                <a:lnTo>
                  <a:pt x="735" y="82"/>
                </a:lnTo>
                <a:lnTo>
                  <a:pt x="735" y="82"/>
                </a:lnTo>
                <a:lnTo>
                  <a:pt x="735" y="82"/>
                </a:lnTo>
                <a:lnTo>
                  <a:pt x="736" y="82"/>
                </a:lnTo>
                <a:lnTo>
                  <a:pt x="736" y="82"/>
                </a:lnTo>
                <a:lnTo>
                  <a:pt x="738" y="80"/>
                </a:lnTo>
                <a:lnTo>
                  <a:pt x="738" y="80"/>
                </a:lnTo>
                <a:lnTo>
                  <a:pt x="738" y="79"/>
                </a:lnTo>
                <a:lnTo>
                  <a:pt x="740" y="77"/>
                </a:lnTo>
                <a:lnTo>
                  <a:pt x="741" y="79"/>
                </a:lnTo>
                <a:lnTo>
                  <a:pt x="753" y="82"/>
                </a:lnTo>
                <a:lnTo>
                  <a:pt x="755" y="82"/>
                </a:lnTo>
                <a:lnTo>
                  <a:pt x="756" y="82"/>
                </a:lnTo>
                <a:lnTo>
                  <a:pt x="756" y="84"/>
                </a:lnTo>
                <a:lnTo>
                  <a:pt x="756" y="84"/>
                </a:lnTo>
                <a:lnTo>
                  <a:pt x="758" y="85"/>
                </a:lnTo>
                <a:lnTo>
                  <a:pt x="758" y="85"/>
                </a:lnTo>
                <a:lnTo>
                  <a:pt x="758" y="85"/>
                </a:lnTo>
                <a:lnTo>
                  <a:pt x="758" y="87"/>
                </a:lnTo>
                <a:lnTo>
                  <a:pt x="760" y="87"/>
                </a:lnTo>
                <a:lnTo>
                  <a:pt x="760" y="89"/>
                </a:lnTo>
                <a:lnTo>
                  <a:pt x="761" y="89"/>
                </a:lnTo>
                <a:lnTo>
                  <a:pt x="761" y="89"/>
                </a:lnTo>
                <a:lnTo>
                  <a:pt x="767" y="87"/>
                </a:lnTo>
                <a:lnTo>
                  <a:pt x="767" y="87"/>
                </a:lnTo>
                <a:lnTo>
                  <a:pt x="767" y="85"/>
                </a:lnTo>
                <a:lnTo>
                  <a:pt x="767" y="85"/>
                </a:lnTo>
                <a:lnTo>
                  <a:pt x="767" y="85"/>
                </a:lnTo>
                <a:lnTo>
                  <a:pt x="767" y="85"/>
                </a:lnTo>
                <a:lnTo>
                  <a:pt x="767" y="84"/>
                </a:lnTo>
                <a:lnTo>
                  <a:pt x="767" y="84"/>
                </a:lnTo>
                <a:lnTo>
                  <a:pt x="767" y="84"/>
                </a:lnTo>
                <a:lnTo>
                  <a:pt x="767" y="84"/>
                </a:lnTo>
                <a:lnTo>
                  <a:pt x="767" y="84"/>
                </a:lnTo>
                <a:lnTo>
                  <a:pt x="767" y="84"/>
                </a:lnTo>
                <a:lnTo>
                  <a:pt x="767" y="82"/>
                </a:lnTo>
                <a:lnTo>
                  <a:pt x="765" y="82"/>
                </a:lnTo>
                <a:lnTo>
                  <a:pt x="767" y="82"/>
                </a:lnTo>
                <a:lnTo>
                  <a:pt x="767" y="82"/>
                </a:lnTo>
                <a:lnTo>
                  <a:pt x="767" y="82"/>
                </a:lnTo>
                <a:lnTo>
                  <a:pt x="770" y="79"/>
                </a:lnTo>
                <a:lnTo>
                  <a:pt x="770" y="79"/>
                </a:lnTo>
                <a:lnTo>
                  <a:pt x="770" y="79"/>
                </a:lnTo>
                <a:lnTo>
                  <a:pt x="770" y="77"/>
                </a:lnTo>
                <a:lnTo>
                  <a:pt x="770" y="77"/>
                </a:lnTo>
                <a:lnTo>
                  <a:pt x="770" y="74"/>
                </a:lnTo>
                <a:lnTo>
                  <a:pt x="770" y="72"/>
                </a:lnTo>
                <a:lnTo>
                  <a:pt x="772" y="72"/>
                </a:lnTo>
                <a:lnTo>
                  <a:pt x="772" y="72"/>
                </a:lnTo>
                <a:lnTo>
                  <a:pt x="777" y="70"/>
                </a:lnTo>
                <a:lnTo>
                  <a:pt x="778" y="69"/>
                </a:lnTo>
                <a:lnTo>
                  <a:pt x="785" y="70"/>
                </a:lnTo>
                <a:lnTo>
                  <a:pt x="785" y="70"/>
                </a:lnTo>
                <a:lnTo>
                  <a:pt x="785" y="70"/>
                </a:lnTo>
                <a:lnTo>
                  <a:pt x="787" y="72"/>
                </a:lnTo>
                <a:lnTo>
                  <a:pt x="787" y="72"/>
                </a:lnTo>
                <a:lnTo>
                  <a:pt x="788" y="70"/>
                </a:lnTo>
                <a:lnTo>
                  <a:pt x="790" y="69"/>
                </a:lnTo>
                <a:lnTo>
                  <a:pt x="790" y="69"/>
                </a:lnTo>
                <a:lnTo>
                  <a:pt x="790" y="69"/>
                </a:lnTo>
                <a:lnTo>
                  <a:pt x="790" y="69"/>
                </a:lnTo>
                <a:lnTo>
                  <a:pt x="790" y="67"/>
                </a:lnTo>
                <a:lnTo>
                  <a:pt x="790" y="67"/>
                </a:lnTo>
                <a:lnTo>
                  <a:pt x="790" y="65"/>
                </a:lnTo>
                <a:lnTo>
                  <a:pt x="792" y="67"/>
                </a:lnTo>
                <a:lnTo>
                  <a:pt x="792" y="67"/>
                </a:lnTo>
                <a:lnTo>
                  <a:pt x="793" y="67"/>
                </a:lnTo>
                <a:lnTo>
                  <a:pt x="795" y="67"/>
                </a:lnTo>
                <a:lnTo>
                  <a:pt x="797" y="67"/>
                </a:lnTo>
                <a:lnTo>
                  <a:pt x="798" y="65"/>
                </a:lnTo>
                <a:lnTo>
                  <a:pt x="802" y="63"/>
                </a:lnTo>
                <a:lnTo>
                  <a:pt x="802" y="63"/>
                </a:lnTo>
                <a:lnTo>
                  <a:pt x="804" y="63"/>
                </a:lnTo>
                <a:lnTo>
                  <a:pt x="804" y="63"/>
                </a:lnTo>
                <a:lnTo>
                  <a:pt x="804" y="63"/>
                </a:lnTo>
                <a:lnTo>
                  <a:pt x="804" y="62"/>
                </a:lnTo>
                <a:lnTo>
                  <a:pt x="805" y="60"/>
                </a:lnTo>
                <a:lnTo>
                  <a:pt x="805" y="58"/>
                </a:lnTo>
                <a:lnTo>
                  <a:pt x="805" y="58"/>
                </a:lnTo>
                <a:lnTo>
                  <a:pt x="805" y="58"/>
                </a:lnTo>
                <a:lnTo>
                  <a:pt x="805" y="57"/>
                </a:lnTo>
                <a:lnTo>
                  <a:pt x="805" y="57"/>
                </a:lnTo>
                <a:lnTo>
                  <a:pt x="805" y="55"/>
                </a:lnTo>
                <a:lnTo>
                  <a:pt x="805" y="55"/>
                </a:lnTo>
                <a:lnTo>
                  <a:pt x="805" y="55"/>
                </a:lnTo>
                <a:lnTo>
                  <a:pt x="805" y="53"/>
                </a:lnTo>
                <a:lnTo>
                  <a:pt x="805" y="53"/>
                </a:lnTo>
                <a:lnTo>
                  <a:pt x="805" y="52"/>
                </a:lnTo>
                <a:lnTo>
                  <a:pt x="805" y="52"/>
                </a:lnTo>
                <a:lnTo>
                  <a:pt x="805" y="50"/>
                </a:lnTo>
                <a:lnTo>
                  <a:pt x="805" y="50"/>
                </a:lnTo>
                <a:lnTo>
                  <a:pt x="807" y="47"/>
                </a:lnTo>
                <a:lnTo>
                  <a:pt x="807" y="47"/>
                </a:lnTo>
                <a:lnTo>
                  <a:pt x="809" y="45"/>
                </a:lnTo>
                <a:lnTo>
                  <a:pt x="809" y="45"/>
                </a:lnTo>
                <a:lnTo>
                  <a:pt x="809" y="45"/>
                </a:lnTo>
                <a:lnTo>
                  <a:pt x="809" y="43"/>
                </a:lnTo>
                <a:lnTo>
                  <a:pt x="807" y="43"/>
                </a:lnTo>
                <a:lnTo>
                  <a:pt x="809" y="43"/>
                </a:lnTo>
                <a:lnTo>
                  <a:pt x="809" y="42"/>
                </a:lnTo>
                <a:lnTo>
                  <a:pt x="809" y="40"/>
                </a:lnTo>
                <a:lnTo>
                  <a:pt x="810" y="40"/>
                </a:lnTo>
                <a:lnTo>
                  <a:pt x="810" y="40"/>
                </a:lnTo>
                <a:lnTo>
                  <a:pt x="810" y="38"/>
                </a:lnTo>
                <a:lnTo>
                  <a:pt x="810" y="38"/>
                </a:lnTo>
                <a:lnTo>
                  <a:pt x="810" y="37"/>
                </a:lnTo>
                <a:lnTo>
                  <a:pt x="810" y="37"/>
                </a:lnTo>
                <a:lnTo>
                  <a:pt x="812" y="37"/>
                </a:lnTo>
                <a:lnTo>
                  <a:pt x="812" y="35"/>
                </a:lnTo>
                <a:lnTo>
                  <a:pt x="812" y="35"/>
                </a:lnTo>
                <a:lnTo>
                  <a:pt x="812" y="33"/>
                </a:lnTo>
                <a:lnTo>
                  <a:pt x="812" y="33"/>
                </a:lnTo>
                <a:lnTo>
                  <a:pt x="812" y="32"/>
                </a:lnTo>
                <a:lnTo>
                  <a:pt x="812" y="32"/>
                </a:lnTo>
                <a:lnTo>
                  <a:pt x="812" y="32"/>
                </a:lnTo>
                <a:lnTo>
                  <a:pt x="812" y="32"/>
                </a:lnTo>
                <a:lnTo>
                  <a:pt x="810" y="30"/>
                </a:lnTo>
                <a:lnTo>
                  <a:pt x="810" y="30"/>
                </a:lnTo>
                <a:lnTo>
                  <a:pt x="810" y="28"/>
                </a:lnTo>
                <a:lnTo>
                  <a:pt x="810" y="28"/>
                </a:lnTo>
                <a:lnTo>
                  <a:pt x="812" y="26"/>
                </a:lnTo>
                <a:lnTo>
                  <a:pt x="812" y="26"/>
                </a:lnTo>
                <a:lnTo>
                  <a:pt x="812" y="26"/>
                </a:lnTo>
                <a:lnTo>
                  <a:pt x="812" y="25"/>
                </a:lnTo>
                <a:lnTo>
                  <a:pt x="812" y="25"/>
                </a:lnTo>
                <a:lnTo>
                  <a:pt x="812" y="23"/>
                </a:lnTo>
                <a:lnTo>
                  <a:pt x="812" y="23"/>
                </a:lnTo>
                <a:lnTo>
                  <a:pt x="812" y="21"/>
                </a:lnTo>
                <a:lnTo>
                  <a:pt x="812" y="21"/>
                </a:lnTo>
                <a:lnTo>
                  <a:pt x="814" y="21"/>
                </a:lnTo>
                <a:lnTo>
                  <a:pt x="815" y="21"/>
                </a:lnTo>
                <a:lnTo>
                  <a:pt x="817" y="21"/>
                </a:lnTo>
                <a:lnTo>
                  <a:pt x="819" y="21"/>
                </a:lnTo>
                <a:lnTo>
                  <a:pt x="820" y="21"/>
                </a:lnTo>
                <a:lnTo>
                  <a:pt x="820" y="21"/>
                </a:lnTo>
                <a:lnTo>
                  <a:pt x="822" y="21"/>
                </a:lnTo>
                <a:lnTo>
                  <a:pt x="825" y="21"/>
                </a:lnTo>
                <a:lnTo>
                  <a:pt x="825" y="21"/>
                </a:lnTo>
                <a:lnTo>
                  <a:pt x="827" y="21"/>
                </a:lnTo>
                <a:lnTo>
                  <a:pt x="827" y="21"/>
                </a:lnTo>
                <a:lnTo>
                  <a:pt x="829" y="20"/>
                </a:lnTo>
                <a:lnTo>
                  <a:pt x="829" y="20"/>
                </a:lnTo>
                <a:lnTo>
                  <a:pt x="829" y="20"/>
                </a:lnTo>
                <a:lnTo>
                  <a:pt x="830" y="20"/>
                </a:lnTo>
                <a:lnTo>
                  <a:pt x="830" y="20"/>
                </a:lnTo>
                <a:lnTo>
                  <a:pt x="832" y="18"/>
                </a:lnTo>
                <a:lnTo>
                  <a:pt x="832" y="18"/>
                </a:lnTo>
                <a:lnTo>
                  <a:pt x="834" y="18"/>
                </a:lnTo>
                <a:lnTo>
                  <a:pt x="834" y="18"/>
                </a:lnTo>
                <a:lnTo>
                  <a:pt x="839" y="15"/>
                </a:lnTo>
                <a:lnTo>
                  <a:pt x="839" y="15"/>
                </a:lnTo>
                <a:lnTo>
                  <a:pt x="839" y="15"/>
                </a:lnTo>
                <a:lnTo>
                  <a:pt x="840" y="15"/>
                </a:lnTo>
                <a:lnTo>
                  <a:pt x="842" y="15"/>
                </a:lnTo>
                <a:lnTo>
                  <a:pt x="842" y="15"/>
                </a:lnTo>
                <a:lnTo>
                  <a:pt x="842" y="15"/>
                </a:lnTo>
                <a:lnTo>
                  <a:pt x="844" y="10"/>
                </a:lnTo>
                <a:lnTo>
                  <a:pt x="846" y="10"/>
                </a:lnTo>
                <a:lnTo>
                  <a:pt x="846" y="8"/>
                </a:lnTo>
                <a:lnTo>
                  <a:pt x="846" y="6"/>
                </a:lnTo>
                <a:lnTo>
                  <a:pt x="847" y="6"/>
                </a:lnTo>
                <a:lnTo>
                  <a:pt x="847" y="5"/>
                </a:lnTo>
                <a:lnTo>
                  <a:pt x="849" y="3"/>
                </a:lnTo>
                <a:lnTo>
                  <a:pt x="849" y="3"/>
                </a:lnTo>
                <a:lnTo>
                  <a:pt x="849" y="3"/>
                </a:lnTo>
                <a:lnTo>
                  <a:pt x="851" y="3"/>
                </a:lnTo>
                <a:lnTo>
                  <a:pt x="852" y="1"/>
                </a:lnTo>
                <a:lnTo>
                  <a:pt x="854" y="1"/>
                </a:lnTo>
                <a:lnTo>
                  <a:pt x="859" y="1"/>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46" name="Freeform 129">
            <a:extLst>
              <a:ext uri="{FF2B5EF4-FFF2-40B4-BE49-F238E27FC236}">
                <a16:creationId xmlns:a16="http://schemas.microsoft.com/office/drawing/2014/main" id="{BDF6B36B-237A-42F1-8A69-C90B7D9813F9}"/>
              </a:ext>
            </a:extLst>
          </p:cNvPr>
          <p:cNvSpPr>
            <a:spLocks/>
          </p:cNvSpPr>
          <p:nvPr/>
        </p:nvSpPr>
        <p:spPr bwMode="auto">
          <a:xfrm>
            <a:off x="8278091" y="5265250"/>
            <a:ext cx="209520" cy="140968"/>
          </a:xfrm>
          <a:custGeom>
            <a:avLst/>
            <a:gdLst>
              <a:gd name="T0" fmla="*/ 34 w 217"/>
              <a:gd name="T1" fmla="*/ 8 h 146"/>
              <a:gd name="T2" fmla="*/ 37 w 217"/>
              <a:gd name="T3" fmla="*/ 22 h 146"/>
              <a:gd name="T4" fmla="*/ 50 w 217"/>
              <a:gd name="T5" fmla="*/ 25 h 146"/>
              <a:gd name="T6" fmla="*/ 59 w 217"/>
              <a:gd name="T7" fmla="*/ 35 h 146"/>
              <a:gd name="T8" fmla="*/ 70 w 217"/>
              <a:gd name="T9" fmla="*/ 37 h 146"/>
              <a:gd name="T10" fmla="*/ 74 w 217"/>
              <a:gd name="T11" fmla="*/ 27 h 146"/>
              <a:gd name="T12" fmla="*/ 84 w 217"/>
              <a:gd name="T13" fmla="*/ 11 h 146"/>
              <a:gd name="T14" fmla="*/ 101 w 217"/>
              <a:gd name="T15" fmla="*/ 3 h 146"/>
              <a:gd name="T16" fmla="*/ 111 w 217"/>
              <a:gd name="T17" fmla="*/ 10 h 146"/>
              <a:gd name="T18" fmla="*/ 114 w 217"/>
              <a:gd name="T19" fmla="*/ 23 h 146"/>
              <a:gd name="T20" fmla="*/ 119 w 217"/>
              <a:gd name="T21" fmla="*/ 38 h 146"/>
              <a:gd name="T22" fmla="*/ 136 w 217"/>
              <a:gd name="T23" fmla="*/ 50 h 146"/>
              <a:gd name="T24" fmla="*/ 148 w 217"/>
              <a:gd name="T25" fmla="*/ 53 h 146"/>
              <a:gd name="T26" fmla="*/ 165 w 217"/>
              <a:gd name="T27" fmla="*/ 48 h 146"/>
              <a:gd name="T28" fmla="*/ 180 w 217"/>
              <a:gd name="T29" fmla="*/ 47 h 146"/>
              <a:gd name="T30" fmla="*/ 181 w 217"/>
              <a:gd name="T31" fmla="*/ 35 h 146"/>
              <a:gd name="T32" fmla="*/ 188 w 217"/>
              <a:gd name="T33" fmla="*/ 37 h 146"/>
              <a:gd name="T34" fmla="*/ 192 w 217"/>
              <a:gd name="T35" fmla="*/ 50 h 146"/>
              <a:gd name="T36" fmla="*/ 202 w 217"/>
              <a:gd name="T37" fmla="*/ 43 h 146"/>
              <a:gd name="T38" fmla="*/ 210 w 217"/>
              <a:gd name="T39" fmla="*/ 53 h 146"/>
              <a:gd name="T40" fmla="*/ 208 w 217"/>
              <a:gd name="T41" fmla="*/ 69 h 146"/>
              <a:gd name="T42" fmla="*/ 197 w 217"/>
              <a:gd name="T43" fmla="*/ 87 h 146"/>
              <a:gd name="T44" fmla="*/ 192 w 217"/>
              <a:gd name="T45" fmla="*/ 109 h 146"/>
              <a:gd name="T46" fmla="*/ 183 w 217"/>
              <a:gd name="T47" fmla="*/ 116 h 146"/>
              <a:gd name="T48" fmla="*/ 170 w 217"/>
              <a:gd name="T49" fmla="*/ 131 h 146"/>
              <a:gd name="T50" fmla="*/ 155 w 217"/>
              <a:gd name="T51" fmla="*/ 146 h 146"/>
              <a:gd name="T52" fmla="*/ 149 w 217"/>
              <a:gd name="T53" fmla="*/ 133 h 146"/>
              <a:gd name="T54" fmla="*/ 138 w 217"/>
              <a:gd name="T55" fmla="*/ 124 h 146"/>
              <a:gd name="T56" fmla="*/ 126 w 217"/>
              <a:gd name="T57" fmla="*/ 107 h 146"/>
              <a:gd name="T58" fmla="*/ 118 w 217"/>
              <a:gd name="T59" fmla="*/ 99 h 146"/>
              <a:gd name="T60" fmla="*/ 128 w 217"/>
              <a:gd name="T61" fmla="*/ 90 h 146"/>
              <a:gd name="T62" fmla="*/ 118 w 217"/>
              <a:gd name="T63" fmla="*/ 90 h 146"/>
              <a:gd name="T64" fmla="*/ 109 w 217"/>
              <a:gd name="T65" fmla="*/ 92 h 146"/>
              <a:gd name="T66" fmla="*/ 96 w 217"/>
              <a:gd name="T67" fmla="*/ 99 h 146"/>
              <a:gd name="T68" fmla="*/ 97 w 217"/>
              <a:gd name="T69" fmla="*/ 116 h 146"/>
              <a:gd name="T70" fmla="*/ 92 w 217"/>
              <a:gd name="T71" fmla="*/ 119 h 146"/>
              <a:gd name="T72" fmla="*/ 86 w 217"/>
              <a:gd name="T73" fmla="*/ 114 h 146"/>
              <a:gd name="T74" fmla="*/ 81 w 217"/>
              <a:gd name="T75" fmla="*/ 101 h 146"/>
              <a:gd name="T76" fmla="*/ 67 w 217"/>
              <a:gd name="T77" fmla="*/ 99 h 146"/>
              <a:gd name="T78" fmla="*/ 64 w 217"/>
              <a:gd name="T79" fmla="*/ 80 h 146"/>
              <a:gd name="T80" fmla="*/ 57 w 217"/>
              <a:gd name="T81" fmla="*/ 70 h 146"/>
              <a:gd name="T82" fmla="*/ 50 w 217"/>
              <a:gd name="T83" fmla="*/ 77 h 146"/>
              <a:gd name="T84" fmla="*/ 40 w 217"/>
              <a:gd name="T85" fmla="*/ 70 h 146"/>
              <a:gd name="T86" fmla="*/ 37 w 217"/>
              <a:gd name="T87" fmla="*/ 92 h 146"/>
              <a:gd name="T88" fmla="*/ 25 w 217"/>
              <a:gd name="T89" fmla="*/ 99 h 146"/>
              <a:gd name="T90" fmla="*/ 10 w 217"/>
              <a:gd name="T91" fmla="*/ 89 h 146"/>
              <a:gd name="T92" fmla="*/ 5 w 217"/>
              <a:gd name="T93" fmla="*/ 77 h 146"/>
              <a:gd name="T94" fmla="*/ 18 w 217"/>
              <a:gd name="T95" fmla="*/ 69 h 146"/>
              <a:gd name="T96" fmla="*/ 23 w 217"/>
              <a:gd name="T97" fmla="*/ 57 h 146"/>
              <a:gd name="T98" fmla="*/ 20 w 217"/>
              <a:gd name="T99" fmla="*/ 43 h 146"/>
              <a:gd name="T100" fmla="*/ 12 w 217"/>
              <a:gd name="T101" fmla="*/ 32 h 146"/>
              <a:gd name="T102" fmla="*/ 7 w 217"/>
              <a:gd name="T103" fmla="*/ 22 h 146"/>
              <a:gd name="T104" fmla="*/ 15 w 217"/>
              <a:gd name="T105" fmla="*/ 13 h 146"/>
              <a:gd name="T106" fmla="*/ 22 w 217"/>
              <a:gd name="T107" fmla="*/ 11 h 146"/>
              <a:gd name="T108" fmla="*/ 34 w 217"/>
              <a:gd name="T109" fmla="*/ 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7" h="146">
                <a:moveTo>
                  <a:pt x="34" y="8"/>
                </a:moveTo>
                <a:lnTo>
                  <a:pt x="34" y="8"/>
                </a:lnTo>
                <a:lnTo>
                  <a:pt x="34" y="8"/>
                </a:lnTo>
                <a:lnTo>
                  <a:pt x="34" y="8"/>
                </a:lnTo>
                <a:lnTo>
                  <a:pt x="34" y="11"/>
                </a:lnTo>
                <a:lnTo>
                  <a:pt x="32" y="16"/>
                </a:lnTo>
                <a:lnTo>
                  <a:pt x="34" y="20"/>
                </a:lnTo>
                <a:lnTo>
                  <a:pt x="37" y="22"/>
                </a:lnTo>
                <a:lnTo>
                  <a:pt x="40" y="23"/>
                </a:lnTo>
                <a:lnTo>
                  <a:pt x="45" y="25"/>
                </a:lnTo>
                <a:lnTo>
                  <a:pt x="50" y="25"/>
                </a:lnTo>
                <a:lnTo>
                  <a:pt x="50" y="25"/>
                </a:lnTo>
                <a:lnTo>
                  <a:pt x="55" y="23"/>
                </a:lnTo>
                <a:lnTo>
                  <a:pt x="57" y="25"/>
                </a:lnTo>
                <a:lnTo>
                  <a:pt x="59" y="28"/>
                </a:lnTo>
                <a:lnTo>
                  <a:pt x="59" y="35"/>
                </a:lnTo>
                <a:lnTo>
                  <a:pt x="62" y="40"/>
                </a:lnTo>
                <a:lnTo>
                  <a:pt x="67" y="42"/>
                </a:lnTo>
                <a:lnTo>
                  <a:pt x="70" y="38"/>
                </a:lnTo>
                <a:lnTo>
                  <a:pt x="70" y="37"/>
                </a:lnTo>
                <a:lnTo>
                  <a:pt x="67" y="32"/>
                </a:lnTo>
                <a:lnTo>
                  <a:pt x="65" y="27"/>
                </a:lnTo>
                <a:lnTo>
                  <a:pt x="69" y="27"/>
                </a:lnTo>
                <a:lnTo>
                  <a:pt x="74" y="27"/>
                </a:lnTo>
                <a:lnTo>
                  <a:pt x="77" y="25"/>
                </a:lnTo>
                <a:lnTo>
                  <a:pt x="79" y="22"/>
                </a:lnTo>
                <a:lnTo>
                  <a:pt x="82" y="18"/>
                </a:lnTo>
                <a:lnTo>
                  <a:pt x="84" y="11"/>
                </a:lnTo>
                <a:lnTo>
                  <a:pt x="89" y="11"/>
                </a:lnTo>
                <a:lnTo>
                  <a:pt x="96" y="11"/>
                </a:lnTo>
                <a:lnTo>
                  <a:pt x="99" y="10"/>
                </a:lnTo>
                <a:lnTo>
                  <a:pt x="101" y="3"/>
                </a:lnTo>
                <a:lnTo>
                  <a:pt x="104" y="1"/>
                </a:lnTo>
                <a:lnTo>
                  <a:pt x="109" y="0"/>
                </a:lnTo>
                <a:lnTo>
                  <a:pt x="109" y="5"/>
                </a:lnTo>
                <a:lnTo>
                  <a:pt x="111" y="10"/>
                </a:lnTo>
                <a:lnTo>
                  <a:pt x="111" y="13"/>
                </a:lnTo>
                <a:lnTo>
                  <a:pt x="113" y="16"/>
                </a:lnTo>
                <a:lnTo>
                  <a:pt x="113" y="20"/>
                </a:lnTo>
                <a:lnTo>
                  <a:pt x="114" y="23"/>
                </a:lnTo>
                <a:lnTo>
                  <a:pt x="113" y="28"/>
                </a:lnTo>
                <a:lnTo>
                  <a:pt x="116" y="33"/>
                </a:lnTo>
                <a:lnTo>
                  <a:pt x="121" y="33"/>
                </a:lnTo>
                <a:lnTo>
                  <a:pt x="119" y="38"/>
                </a:lnTo>
                <a:lnTo>
                  <a:pt x="126" y="40"/>
                </a:lnTo>
                <a:lnTo>
                  <a:pt x="133" y="42"/>
                </a:lnTo>
                <a:lnTo>
                  <a:pt x="134" y="47"/>
                </a:lnTo>
                <a:lnTo>
                  <a:pt x="136" y="50"/>
                </a:lnTo>
                <a:lnTo>
                  <a:pt x="138" y="52"/>
                </a:lnTo>
                <a:lnTo>
                  <a:pt x="141" y="53"/>
                </a:lnTo>
                <a:lnTo>
                  <a:pt x="144" y="53"/>
                </a:lnTo>
                <a:lnTo>
                  <a:pt x="148" y="53"/>
                </a:lnTo>
                <a:lnTo>
                  <a:pt x="151" y="52"/>
                </a:lnTo>
                <a:lnTo>
                  <a:pt x="156" y="50"/>
                </a:lnTo>
                <a:lnTo>
                  <a:pt x="158" y="48"/>
                </a:lnTo>
                <a:lnTo>
                  <a:pt x="165" y="48"/>
                </a:lnTo>
                <a:lnTo>
                  <a:pt x="168" y="47"/>
                </a:lnTo>
                <a:lnTo>
                  <a:pt x="173" y="45"/>
                </a:lnTo>
                <a:lnTo>
                  <a:pt x="176" y="47"/>
                </a:lnTo>
                <a:lnTo>
                  <a:pt x="180" y="47"/>
                </a:lnTo>
                <a:lnTo>
                  <a:pt x="183" y="43"/>
                </a:lnTo>
                <a:lnTo>
                  <a:pt x="183" y="40"/>
                </a:lnTo>
                <a:lnTo>
                  <a:pt x="181" y="37"/>
                </a:lnTo>
                <a:lnTo>
                  <a:pt x="181" y="35"/>
                </a:lnTo>
                <a:lnTo>
                  <a:pt x="185" y="28"/>
                </a:lnTo>
                <a:lnTo>
                  <a:pt x="186" y="28"/>
                </a:lnTo>
                <a:lnTo>
                  <a:pt x="188" y="32"/>
                </a:lnTo>
                <a:lnTo>
                  <a:pt x="188" y="37"/>
                </a:lnTo>
                <a:lnTo>
                  <a:pt x="192" y="40"/>
                </a:lnTo>
                <a:lnTo>
                  <a:pt x="192" y="43"/>
                </a:lnTo>
                <a:lnTo>
                  <a:pt x="190" y="47"/>
                </a:lnTo>
                <a:lnTo>
                  <a:pt x="192" y="50"/>
                </a:lnTo>
                <a:lnTo>
                  <a:pt x="197" y="52"/>
                </a:lnTo>
                <a:lnTo>
                  <a:pt x="200" y="50"/>
                </a:lnTo>
                <a:lnTo>
                  <a:pt x="200" y="48"/>
                </a:lnTo>
                <a:lnTo>
                  <a:pt x="202" y="43"/>
                </a:lnTo>
                <a:lnTo>
                  <a:pt x="205" y="43"/>
                </a:lnTo>
                <a:lnTo>
                  <a:pt x="208" y="45"/>
                </a:lnTo>
                <a:lnTo>
                  <a:pt x="208" y="50"/>
                </a:lnTo>
                <a:lnTo>
                  <a:pt x="210" y="53"/>
                </a:lnTo>
                <a:lnTo>
                  <a:pt x="215" y="55"/>
                </a:lnTo>
                <a:lnTo>
                  <a:pt x="217" y="60"/>
                </a:lnTo>
                <a:lnTo>
                  <a:pt x="213" y="65"/>
                </a:lnTo>
                <a:lnTo>
                  <a:pt x="208" y="69"/>
                </a:lnTo>
                <a:lnTo>
                  <a:pt x="205" y="72"/>
                </a:lnTo>
                <a:lnTo>
                  <a:pt x="203" y="77"/>
                </a:lnTo>
                <a:lnTo>
                  <a:pt x="202" y="82"/>
                </a:lnTo>
                <a:lnTo>
                  <a:pt x="197" y="87"/>
                </a:lnTo>
                <a:lnTo>
                  <a:pt x="197" y="92"/>
                </a:lnTo>
                <a:lnTo>
                  <a:pt x="197" y="99"/>
                </a:lnTo>
                <a:lnTo>
                  <a:pt x="195" y="104"/>
                </a:lnTo>
                <a:lnTo>
                  <a:pt x="192" y="109"/>
                </a:lnTo>
                <a:lnTo>
                  <a:pt x="190" y="109"/>
                </a:lnTo>
                <a:lnTo>
                  <a:pt x="185" y="111"/>
                </a:lnTo>
                <a:lnTo>
                  <a:pt x="185" y="112"/>
                </a:lnTo>
                <a:lnTo>
                  <a:pt x="183" y="116"/>
                </a:lnTo>
                <a:lnTo>
                  <a:pt x="180" y="121"/>
                </a:lnTo>
                <a:lnTo>
                  <a:pt x="176" y="124"/>
                </a:lnTo>
                <a:lnTo>
                  <a:pt x="171" y="127"/>
                </a:lnTo>
                <a:lnTo>
                  <a:pt x="170" y="131"/>
                </a:lnTo>
                <a:lnTo>
                  <a:pt x="168" y="134"/>
                </a:lnTo>
                <a:lnTo>
                  <a:pt x="163" y="141"/>
                </a:lnTo>
                <a:lnTo>
                  <a:pt x="158" y="146"/>
                </a:lnTo>
                <a:lnTo>
                  <a:pt x="155" y="146"/>
                </a:lnTo>
                <a:lnTo>
                  <a:pt x="153" y="143"/>
                </a:lnTo>
                <a:lnTo>
                  <a:pt x="149" y="138"/>
                </a:lnTo>
                <a:lnTo>
                  <a:pt x="148" y="134"/>
                </a:lnTo>
                <a:lnTo>
                  <a:pt x="149" y="133"/>
                </a:lnTo>
                <a:lnTo>
                  <a:pt x="149" y="131"/>
                </a:lnTo>
                <a:lnTo>
                  <a:pt x="146" y="129"/>
                </a:lnTo>
                <a:lnTo>
                  <a:pt x="141" y="127"/>
                </a:lnTo>
                <a:lnTo>
                  <a:pt x="138" y="124"/>
                </a:lnTo>
                <a:lnTo>
                  <a:pt x="133" y="121"/>
                </a:lnTo>
                <a:lnTo>
                  <a:pt x="131" y="116"/>
                </a:lnTo>
                <a:lnTo>
                  <a:pt x="129" y="111"/>
                </a:lnTo>
                <a:lnTo>
                  <a:pt x="126" y="107"/>
                </a:lnTo>
                <a:lnTo>
                  <a:pt x="123" y="107"/>
                </a:lnTo>
                <a:lnTo>
                  <a:pt x="119" y="107"/>
                </a:lnTo>
                <a:lnTo>
                  <a:pt x="118" y="104"/>
                </a:lnTo>
                <a:lnTo>
                  <a:pt x="118" y="99"/>
                </a:lnTo>
                <a:lnTo>
                  <a:pt x="119" y="99"/>
                </a:lnTo>
                <a:lnTo>
                  <a:pt x="123" y="97"/>
                </a:lnTo>
                <a:lnTo>
                  <a:pt x="128" y="96"/>
                </a:lnTo>
                <a:lnTo>
                  <a:pt x="128" y="90"/>
                </a:lnTo>
                <a:lnTo>
                  <a:pt x="126" y="90"/>
                </a:lnTo>
                <a:lnTo>
                  <a:pt x="124" y="90"/>
                </a:lnTo>
                <a:lnTo>
                  <a:pt x="121" y="92"/>
                </a:lnTo>
                <a:lnTo>
                  <a:pt x="118" y="90"/>
                </a:lnTo>
                <a:lnTo>
                  <a:pt x="116" y="90"/>
                </a:lnTo>
                <a:lnTo>
                  <a:pt x="114" y="90"/>
                </a:lnTo>
                <a:lnTo>
                  <a:pt x="113" y="92"/>
                </a:lnTo>
                <a:lnTo>
                  <a:pt x="109" y="92"/>
                </a:lnTo>
                <a:lnTo>
                  <a:pt x="104" y="92"/>
                </a:lnTo>
                <a:lnTo>
                  <a:pt x="101" y="92"/>
                </a:lnTo>
                <a:lnTo>
                  <a:pt x="97" y="96"/>
                </a:lnTo>
                <a:lnTo>
                  <a:pt x="96" y="99"/>
                </a:lnTo>
                <a:lnTo>
                  <a:pt x="94" y="104"/>
                </a:lnTo>
                <a:lnTo>
                  <a:pt x="94" y="109"/>
                </a:lnTo>
                <a:lnTo>
                  <a:pt x="97" y="111"/>
                </a:lnTo>
                <a:lnTo>
                  <a:pt x="97" y="116"/>
                </a:lnTo>
                <a:lnTo>
                  <a:pt x="99" y="117"/>
                </a:lnTo>
                <a:lnTo>
                  <a:pt x="99" y="122"/>
                </a:lnTo>
                <a:lnTo>
                  <a:pt x="94" y="121"/>
                </a:lnTo>
                <a:lnTo>
                  <a:pt x="92" y="119"/>
                </a:lnTo>
                <a:lnTo>
                  <a:pt x="91" y="117"/>
                </a:lnTo>
                <a:lnTo>
                  <a:pt x="91" y="114"/>
                </a:lnTo>
                <a:lnTo>
                  <a:pt x="89" y="114"/>
                </a:lnTo>
                <a:lnTo>
                  <a:pt x="86" y="114"/>
                </a:lnTo>
                <a:lnTo>
                  <a:pt x="86" y="111"/>
                </a:lnTo>
                <a:lnTo>
                  <a:pt x="86" y="107"/>
                </a:lnTo>
                <a:lnTo>
                  <a:pt x="84" y="104"/>
                </a:lnTo>
                <a:lnTo>
                  <a:pt x="81" y="101"/>
                </a:lnTo>
                <a:lnTo>
                  <a:pt x="79" y="101"/>
                </a:lnTo>
                <a:lnTo>
                  <a:pt x="76" y="99"/>
                </a:lnTo>
                <a:lnTo>
                  <a:pt x="70" y="99"/>
                </a:lnTo>
                <a:lnTo>
                  <a:pt x="67" y="99"/>
                </a:lnTo>
                <a:lnTo>
                  <a:pt x="65" y="94"/>
                </a:lnTo>
                <a:lnTo>
                  <a:pt x="64" y="89"/>
                </a:lnTo>
                <a:lnTo>
                  <a:pt x="64" y="85"/>
                </a:lnTo>
                <a:lnTo>
                  <a:pt x="64" y="80"/>
                </a:lnTo>
                <a:lnTo>
                  <a:pt x="62" y="79"/>
                </a:lnTo>
                <a:lnTo>
                  <a:pt x="60" y="77"/>
                </a:lnTo>
                <a:lnTo>
                  <a:pt x="59" y="72"/>
                </a:lnTo>
                <a:lnTo>
                  <a:pt x="57" y="70"/>
                </a:lnTo>
                <a:lnTo>
                  <a:pt x="55" y="72"/>
                </a:lnTo>
                <a:lnTo>
                  <a:pt x="54" y="74"/>
                </a:lnTo>
                <a:lnTo>
                  <a:pt x="52" y="77"/>
                </a:lnTo>
                <a:lnTo>
                  <a:pt x="50" y="77"/>
                </a:lnTo>
                <a:lnTo>
                  <a:pt x="45" y="77"/>
                </a:lnTo>
                <a:lnTo>
                  <a:pt x="44" y="75"/>
                </a:lnTo>
                <a:lnTo>
                  <a:pt x="42" y="72"/>
                </a:lnTo>
                <a:lnTo>
                  <a:pt x="40" y="70"/>
                </a:lnTo>
                <a:lnTo>
                  <a:pt x="37" y="74"/>
                </a:lnTo>
                <a:lnTo>
                  <a:pt x="39" y="82"/>
                </a:lnTo>
                <a:lnTo>
                  <a:pt x="35" y="85"/>
                </a:lnTo>
                <a:lnTo>
                  <a:pt x="37" y="92"/>
                </a:lnTo>
                <a:lnTo>
                  <a:pt x="32" y="96"/>
                </a:lnTo>
                <a:lnTo>
                  <a:pt x="32" y="99"/>
                </a:lnTo>
                <a:lnTo>
                  <a:pt x="30" y="101"/>
                </a:lnTo>
                <a:lnTo>
                  <a:pt x="25" y="99"/>
                </a:lnTo>
                <a:lnTo>
                  <a:pt x="15" y="96"/>
                </a:lnTo>
                <a:lnTo>
                  <a:pt x="15" y="90"/>
                </a:lnTo>
                <a:lnTo>
                  <a:pt x="13" y="89"/>
                </a:lnTo>
                <a:lnTo>
                  <a:pt x="10" y="89"/>
                </a:lnTo>
                <a:lnTo>
                  <a:pt x="3" y="87"/>
                </a:lnTo>
                <a:lnTo>
                  <a:pt x="0" y="85"/>
                </a:lnTo>
                <a:lnTo>
                  <a:pt x="0" y="79"/>
                </a:lnTo>
                <a:lnTo>
                  <a:pt x="5" y="77"/>
                </a:lnTo>
                <a:lnTo>
                  <a:pt x="10" y="74"/>
                </a:lnTo>
                <a:lnTo>
                  <a:pt x="12" y="69"/>
                </a:lnTo>
                <a:lnTo>
                  <a:pt x="15" y="69"/>
                </a:lnTo>
                <a:lnTo>
                  <a:pt x="18" y="69"/>
                </a:lnTo>
                <a:lnTo>
                  <a:pt x="22" y="67"/>
                </a:lnTo>
                <a:lnTo>
                  <a:pt x="18" y="62"/>
                </a:lnTo>
                <a:lnTo>
                  <a:pt x="23" y="59"/>
                </a:lnTo>
                <a:lnTo>
                  <a:pt x="23" y="57"/>
                </a:lnTo>
                <a:lnTo>
                  <a:pt x="23" y="53"/>
                </a:lnTo>
                <a:lnTo>
                  <a:pt x="23" y="50"/>
                </a:lnTo>
                <a:lnTo>
                  <a:pt x="23" y="45"/>
                </a:lnTo>
                <a:lnTo>
                  <a:pt x="20" y="43"/>
                </a:lnTo>
                <a:lnTo>
                  <a:pt x="17" y="42"/>
                </a:lnTo>
                <a:lnTo>
                  <a:pt x="15" y="40"/>
                </a:lnTo>
                <a:lnTo>
                  <a:pt x="15" y="35"/>
                </a:lnTo>
                <a:lnTo>
                  <a:pt x="12" y="32"/>
                </a:lnTo>
                <a:lnTo>
                  <a:pt x="8" y="30"/>
                </a:lnTo>
                <a:lnTo>
                  <a:pt x="5" y="30"/>
                </a:lnTo>
                <a:lnTo>
                  <a:pt x="3" y="23"/>
                </a:lnTo>
                <a:lnTo>
                  <a:pt x="7" y="22"/>
                </a:lnTo>
                <a:lnTo>
                  <a:pt x="12" y="20"/>
                </a:lnTo>
                <a:lnTo>
                  <a:pt x="12" y="16"/>
                </a:lnTo>
                <a:lnTo>
                  <a:pt x="12" y="13"/>
                </a:lnTo>
                <a:lnTo>
                  <a:pt x="15" y="13"/>
                </a:lnTo>
                <a:lnTo>
                  <a:pt x="17" y="16"/>
                </a:lnTo>
                <a:lnTo>
                  <a:pt x="20" y="16"/>
                </a:lnTo>
                <a:lnTo>
                  <a:pt x="22" y="15"/>
                </a:lnTo>
                <a:lnTo>
                  <a:pt x="22" y="11"/>
                </a:lnTo>
                <a:lnTo>
                  <a:pt x="23" y="8"/>
                </a:lnTo>
                <a:lnTo>
                  <a:pt x="28" y="8"/>
                </a:lnTo>
                <a:lnTo>
                  <a:pt x="32" y="8"/>
                </a:lnTo>
                <a:lnTo>
                  <a:pt x="34" y="8"/>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7" name="Freeform 130">
            <a:extLst>
              <a:ext uri="{FF2B5EF4-FFF2-40B4-BE49-F238E27FC236}">
                <a16:creationId xmlns:a16="http://schemas.microsoft.com/office/drawing/2014/main" id="{72E1F854-19A2-456F-BF01-9D1606F90064}"/>
              </a:ext>
            </a:extLst>
          </p:cNvPr>
          <p:cNvSpPr>
            <a:spLocks/>
          </p:cNvSpPr>
          <p:nvPr/>
        </p:nvSpPr>
        <p:spPr bwMode="auto">
          <a:xfrm>
            <a:off x="8278091" y="5265250"/>
            <a:ext cx="209520" cy="140968"/>
          </a:xfrm>
          <a:custGeom>
            <a:avLst/>
            <a:gdLst>
              <a:gd name="T0" fmla="*/ 34 w 217"/>
              <a:gd name="T1" fmla="*/ 8 h 146"/>
              <a:gd name="T2" fmla="*/ 37 w 217"/>
              <a:gd name="T3" fmla="*/ 22 h 146"/>
              <a:gd name="T4" fmla="*/ 50 w 217"/>
              <a:gd name="T5" fmla="*/ 25 h 146"/>
              <a:gd name="T6" fmla="*/ 59 w 217"/>
              <a:gd name="T7" fmla="*/ 35 h 146"/>
              <a:gd name="T8" fmla="*/ 70 w 217"/>
              <a:gd name="T9" fmla="*/ 37 h 146"/>
              <a:gd name="T10" fmla="*/ 74 w 217"/>
              <a:gd name="T11" fmla="*/ 27 h 146"/>
              <a:gd name="T12" fmla="*/ 84 w 217"/>
              <a:gd name="T13" fmla="*/ 11 h 146"/>
              <a:gd name="T14" fmla="*/ 101 w 217"/>
              <a:gd name="T15" fmla="*/ 3 h 146"/>
              <a:gd name="T16" fmla="*/ 111 w 217"/>
              <a:gd name="T17" fmla="*/ 10 h 146"/>
              <a:gd name="T18" fmla="*/ 114 w 217"/>
              <a:gd name="T19" fmla="*/ 23 h 146"/>
              <a:gd name="T20" fmla="*/ 119 w 217"/>
              <a:gd name="T21" fmla="*/ 38 h 146"/>
              <a:gd name="T22" fmla="*/ 136 w 217"/>
              <a:gd name="T23" fmla="*/ 50 h 146"/>
              <a:gd name="T24" fmla="*/ 148 w 217"/>
              <a:gd name="T25" fmla="*/ 53 h 146"/>
              <a:gd name="T26" fmla="*/ 165 w 217"/>
              <a:gd name="T27" fmla="*/ 48 h 146"/>
              <a:gd name="T28" fmla="*/ 180 w 217"/>
              <a:gd name="T29" fmla="*/ 47 h 146"/>
              <a:gd name="T30" fmla="*/ 181 w 217"/>
              <a:gd name="T31" fmla="*/ 35 h 146"/>
              <a:gd name="T32" fmla="*/ 188 w 217"/>
              <a:gd name="T33" fmla="*/ 37 h 146"/>
              <a:gd name="T34" fmla="*/ 192 w 217"/>
              <a:gd name="T35" fmla="*/ 50 h 146"/>
              <a:gd name="T36" fmla="*/ 202 w 217"/>
              <a:gd name="T37" fmla="*/ 43 h 146"/>
              <a:gd name="T38" fmla="*/ 210 w 217"/>
              <a:gd name="T39" fmla="*/ 53 h 146"/>
              <a:gd name="T40" fmla="*/ 208 w 217"/>
              <a:gd name="T41" fmla="*/ 69 h 146"/>
              <a:gd name="T42" fmla="*/ 197 w 217"/>
              <a:gd name="T43" fmla="*/ 87 h 146"/>
              <a:gd name="T44" fmla="*/ 192 w 217"/>
              <a:gd name="T45" fmla="*/ 109 h 146"/>
              <a:gd name="T46" fmla="*/ 183 w 217"/>
              <a:gd name="T47" fmla="*/ 116 h 146"/>
              <a:gd name="T48" fmla="*/ 170 w 217"/>
              <a:gd name="T49" fmla="*/ 131 h 146"/>
              <a:gd name="T50" fmla="*/ 155 w 217"/>
              <a:gd name="T51" fmla="*/ 146 h 146"/>
              <a:gd name="T52" fmla="*/ 149 w 217"/>
              <a:gd name="T53" fmla="*/ 133 h 146"/>
              <a:gd name="T54" fmla="*/ 138 w 217"/>
              <a:gd name="T55" fmla="*/ 124 h 146"/>
              <a:gd name="T56" fmla="*/ 126 w 217"/>
              <a:gd name="T57" fmla="*/ 107 h 146"/>
              <a:gd name="T58" fmla="*/ 118 w 217"/>
              <a:gd name="T59" fmla="*/ 99 h 146"/>
              <a:gd name="T60" fmla="*/ 128 w 217"/>
              <a:gd name="T61" fmla="*/ 90 h 146"/>
              <a:gd name="T62" fmla="*/ 118 w 217"/>
              <a:gd name="T63" fmla="*/ 90 h 146"/>
              <a:gd name="T64" fmla="*/ 109 w 217"/>
              <a:gd name="T65" fmla="*/ 92 h 146"/>
              <a:gd name="T66" fmla="*/ 96 w 217"/>
              <a:gd name="T67" fmla="*/ 99 h 146"/>
              <a:gd name="T68" fmla="*/ 97 w 217"/>
              <a:gd name="T69" fmla="*/ 116 h 146"/>
              <a:gd name="T70" fmla="*/ 92 w 217"/>
              <a:gd name="T71" fmla="*/ 119 h 146"/>
              <a:gd name="T72" fmla="*/ 86 w 217"/>
              <a:gd name="T73" fmla="*/ 114 h 146"/>
              <a:gd name="T74" fmla="*/ 81 w 217"/>
              <a:gd name="T75" fmla="*/ 101 h 146"/>
              <a:gd name="T76" fmla="*/ 67 w 217"/>
              <a:gd name="T77" fmla="*/ 99 h 146"/>
              <a:gd name="T78" fmla="*/ 64 w 217"/>
              <a:gd name="T79" fmla="*/ 80 h 146"/>
              <a:gd name="T80" fmla="*/ 57 w 217"/>
              <a:gd name="T81" fmla="*/ 70 h 146"/>
              <a:gd name="T82" fmla="*/ 50 w 217"/>
              <a:gd name="T83" fmla="*/ 77 h 146"/>
              <a:gd name="T84" fmla="*/ 40 w 217"/>
              <a:gd name="T85" fmla="*/ 70 h 146"/>
              <a:gd name="T86" fmla="*/ 37 w 217"/>
              <a:gd name="T87" fmla="*/ 92 h 146"/>
              <a:gd name="T88" fmla="*/ 25 w 217"/>
              <a:gd name="T89" fmla="*/ 99 h 146"/>
              <a:gd name="T90" fmla="*/ 10 w 217"/>
              <a:gd name="T91" fmla="*/ 89 h 146"/>
              <a:gd name="T92" fmla="*/ 5 w 217"/>
              <a:gd name="T93" fmla="*/ 77 h 146"/>
              <a:gd name="T94" fmla="*/ 18 w 217"/>
              <a:gd name="T95" fmla="*/ 69 h 146"/>
              <a:gd name="T96" fmla="*/ 23 w 217"/>
              <a:gd name="T97" fmla="*/ 57 h 146"/>
              <a:gd name="T98" fmla="*/ 20 w 217"/>
              <a:gd name="T99" fmla="*/ 43 h 146"/>
              <a:gd name="T100" fmla="*/ 12 w 217"/>
              <a:gd name="T101" fmla="*/ 32 h 146"/>
              <a:gd name="T102" fmla="*/ 7 w 217"/>
              <a:gd name="T103" fmla="*/ 22 h 146"/>
              <a:gd name="T104" fmla="*/ 15 w 217"/>
              <a:gd name="T105" fmla="*/ 13 h 146"/>
              <a:gd name="T106" fmla="*/ 22 w 217"/>
              <a:gd name="T107" fmla="*/ 11 h 146"/>
              <a:gd name="T108" fmla="*/ 34 w 217"/>
              <a:gd name="T109" fmla="*/ 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7" h="146">
                <a:moveTo>
                  <a:pt x="34" y="8"/>
                </a:moveTo>
                <a:lnTo>
                  <a:pt x="34" y="8"/>
                </a:lnTo>
                <a:lnTo>
                  <a:pt x="34" y="8"/>
                </a:lnTo>
                <a:lnTo>
                  <a:pt x="34" y="8"/>
                </a:lnTo>
                <a:lnTo>
                  <a:pt x="34" y="11"/>
                </a:lnTo>
                <a:lnTo>
                  <a:pt x="32" y="16"/>
                </a:lnTo>
                <a:lnTo>
                  <a:pt x="34" y="20"/>
                </a:lnTo>
                <a:lnTo>
                  <a:pt x="37" y="22"/>
                </a:lnTo>
                <a:lnTo>
                  <a:pt x="40" y="23"/>
                </a:lnTo>
                <a:lnTo>
                  <a:pt x="45" y="25"/>
                </a:lnTo>
                <a:lnTo>
                  <a:pt x="50" y="25"/>
                </a:lnTo>
                <a:lnTo>
                  <a:pt x="50" y="25"/>
                </a:lnTo>
                <a:lnTo>
                  <a:pt x="55" y="23"/>
                </a:lnTo>
                <a:lnTo>
                  <a:pt x="57" y="25"/>
                </a:lnTo>
                <a:lnTo>
                  <a:pt x="59" y="28"/>
                </a:lnTo>
                <a:lnTo>
                  <a:pt x="59" y="35"/>
                </a:lnTo>
                <a:lnTo>
                  <a:pt x="62" y="40"/>
                </a:lnTo>
                <a:lnTo>
                  <a:pt x="67" y="42"/>
                </a:lnTo>
                <a:lnTo>
                  <a:pt x="70" y="38"/>
                </a:lnTo>
                <a:lnTo>
                  <a:pt x="70" y="37"/>
                </a:lnTo>
                <a:lnTo>
                  <a:pt x="67" y="32"/>
                </a:lnTo>
                <a:lnTo>
                  <a:pt x="65" y="27"/>
                </a:lnTo>
                <a:lnTo>
                  <a:pt x="69" y="27"/>
                </a:lnTo>
                <a:lnTo>
                  <a:pt x="74" y="27"/>
                </a:lnTo>
                <a:lnTo>
                  <a:pt x="77" y="25"/>
                </a:lnTo>
                <a:lnTo>
                  <a:pt x="79" y="22"/>
                </a:lnTo>
                <a:lnTo>
                  <a:pt x="82" y="18"/>
                </a:lnTo>
                <a:lnTo>
                  <a:pt x="84" y="11"/>
                </a:lnTo>
                <a:lnTo>
                  <a:pt x="89" y="11"/>
                </a:lnTo>
                <a:lnTo>
                  <a:pt x="96" y="11"/>
                </a:lnTo>
                <a:lnTo>
                  <a:pt x="99" y="10"/>
                </a:lnTo>
                <a:lnTo>
                  <a:pt x="101" y="3"/>
                </a:lnTo>
                <a:lnTo>
                  <a:pt x="104" y="1"/>
                </a:lnTo>
                <a:lnTo>
                  <a:pt x="109" y="0"/>
                </a:lnTo>
                <a:lnTo>
                  <a:pt x="109" y="5"/>
                </a:lnTo>
                <a:lnTo>
                  <a:pt x="111" y="10"/>
                </a:lnTo>
                <a:lnTo>
                  <a:pt x="111" y="13"/>
                </a:lnTo>
                <a:lnTo>
                  <a:pt x="113" y="16"/>
                </a:lnTo>
                <a:lnTo>
                  <a:pt x="113" y="20"/>
                </a:lnTo>
                <a:lnTo>
                  <a:pt x="114" y="23"/>
                </a:lnTo>
                <a:lnTo>
                  <a:pt x="113" y="28"/>
                </a:lnTo>
                <a:lnTo>
                  <a:pt x="116" y="33"/>
                </a:lnTo>
                <a:lnTo>
                  <a:pt x="121" y="33"/>
                </a:lnTo>
                <a:lnTo>
                  <a:pt x="119" y="38"/>
                </a:lnTo>
                <a:lnTo>
                  <a:pt x="126" y="40"/>
                </a:lnTo>
                <a:lnTo>
                  <a:pt x="133" y="42"/>
                </a:lnTo>
                <a:lnTo>
                  <a:pt x="134" y="47"/>
                </a:lnTo>
                <a:lnTo>
                  <a:pt x="136" y="50"/>
                </a:lnTo>
                <a:lnTo>
                  <a:pt x="138" y="52"/>
                </a:lnTo>
                <a:lnTo>
                  <a:pt x="141" y="53"/>
                </a:lnTo>
                <a:lnTo>
                  <a:pt x="144" y="53"/>
                </a:lnTo>
                <a:lnTo>
                  <a:pt x="148" y="53"/>
                </a:lnTo>
                <a:lnTo>
                  <a:pt x="151" y="52"/>
                </a:lnTo>
                <a:lnTo>
                  <a:pt x="156" y="50"/>
                </a:lnTo>
                <a:lnTo>
                  <a:pt x="158" y="48"/>
                </a:lnTo>
                <a:lnTo>
                  <a:pt x="165" y="48"/>
                </a:lnTo>
                <a:lnTo>
                  <a:pt x="168" y="47"/>
                </a:lnTo>
                <a:lnTo>
                  <a:pt x="173" y="45"/>
                </a:lnTo>
                <a:lnTo>
                  <a:pt x="176" y="47"/>
                </a:lnTo>
                <a:lnTo>
                  <a:pt x="180" y="47"/>
                </a:lnTo>
                <a:lnTo>
                  <a:pt x="183" y="43"/>
                </a:lnTo>
                <a:lnTo>
                  <a:pt x="183" y="40"/>
                </a:lnTo>
                <a:lnTo>
                  <a:pt x="181" y="37"/>
                </a:lnTo>
                <a:lnTo>
                  <a:pt x="181" y="35"/>
                </a:lnTo>
                <a:lnTo>
                  <a:pt x="185" y="28"/>
                </a:lnTo>
                <a:lnTo>
                  <a:pt x="186" y="28"/>
                </a:lnTo>
                <a:lnTo>
                  <a:pt x="188" y="32"/>
                </a:lnTo>
                <a:lnTo>
                  <a:pt x="188" y="37"/>
                </a:lnTo>
                <a:lnTo>
                  <a:pt x="192" y="40"/>
                </a:lnTo>
                <a:lnTo>
                  <a:pt x="192" y="43"/>
                </a:lnTo>
                <a:lnTo>
                  <a:pt x="190" y="47"/>
                </a:lnTo>
                <a:lnTo>
                  <a:pt x="192" y="50"/>
                </a:lnTo>
                <a:lnTo>
                  <a:pt x="197" y="52"/>
                </a:lnTo>
                <a:lnTo>
                  <a:pt x="200" y="50"/>
                </a:lnTo>
                <a:lnTo>
                  <a:pt x="200" y="48"/>
                </a:lnTo>
                <a:lnTo>
                  <a:pt x="202" y="43"/>
                </a:lnTo>
                <a:lnTo>
                  <a:pt x="205" y="43"/>
                </a:lnTo>
                <a:lnTo>
                  <a:pt x="208" y="45"/>
                </a:lnTo>
                <a:lnTo>
                  <a:pt x="208" y="50"/>
                </a:lnTo>
                <a:lnTo>
                  <a:pt x="210" y="53"/>
                </a:lnTo>
                <a:lnTo>
                  <a:pt x="215" y="55"/>
                </a:lnTo>
                <a:lnTo>
                  <a:pt x="217" y="60"/>
                </a:lnTo>
                <a:lnTo>
                  <a:pt x="213" y="65"/>
                </a:lnTo>
                <a:lnTo>
                  <a:pt x="208" y="69"/>
                </a:lnTo>
                <a:lnTo>
                  <a:pt x="205" y="72"/>
                </a:lnTo>
                <a:lnTo>
                  <a:pt x="203" y="77"/>
                </a:lnTo>
                <a:lnTo>
                  <a:pt x="202" y="82"/>
                </a:lnTo>
                <a:lnTo>
                  <a:pt x="197" y="87"/>
                </a:lnTo>
                <a:lnTo>
                  <a:pt x="197" y="92"/>
                </a:lnTo>
                <a:lnTo>
                  <a:pt x="197" y="99"/>
                </a:lnTo>
                <a:lnTo>
                  <a:pt x="195" y="104"/>
                </a:lnTo>
                <a:lnTo>
                  <a:pt x="192" y="109"/>
                </a:lnTo>
                <a:lnTo>
                  <a:pt x="190" y="109"/>
                </a:lnTo>
                <a:lnTo>
                  <a:pt x="185" y="111"/>
                </a:lnTo>
                <a:lnTo>
                  <a:pt x="185" y="112"/>
                </a:lnTo>
                <a:lnTo>
                  <a:pt x="183" y="116"/>
                </a:lnTo>
                <a:lnTo>
                  <a:pt x="180" y="121"/>
                </a:lnTo>
                <a:lnTo>
                  <a:pt x="176" y="124"/>
                </a:lnTo>
                <a:lnTo>
                  <a:pt x="171" y="127"/>
                </a:lnTo>
                <a:lnTo>
                  <a:pt x="170" y="131"/>
                </a:lnTo>
                <a:lnTo>
                  <a:pt x="168" y="134"/>
                </a:lnTo>
                <a:lnTo>
                  <a:pt x="163" y="141"/>
                </a:lnTo>
                <a:lnTo>
                  <a:pt x="158" y="146"/>
                </a:lnTo>
                <a:lnTo>
                  <a:pt x="155" y="146"/>
                </a:lnTo>
                <a:lnTo>
                  <a:pt x="153" y="143"/>
                </a:lnTo>
                <a:lnTo>
                  <a:pt x="149" y="138"/>
                </a:lnTo>
                <a:lnTo>
                  <a:pt x="148" y="134"/>
                </a:lnTo>
                <a:lnTo>
                  <a:pt x="149" y="133"/>
                </a:lnTo>
                <a:lnTo>
                  <a:pt x="149" y="131"/>
                </a:lnTo>
                <a:lnTo>
                  <a:pt x="146" y="129"/>
                </a:lnTo>
                <a:lnTo>
                  <a:pt x="141" y="127"/>
                </a:lnTo>
                <a:lnTo>
                  <a:pt x="138" y="124"/>
                </a:lnTo>
                <a:lnTo>
                  <a:pt x="133" y="121"/>
                </a:lnTo>
                <a:lnTo>
                  <a:pt x="131" y="116"/>
                </a:lnTo>
                <a:lnTo>
                  <a:pt x="129" y="111"/>
                </a:lnTo>
                <a:lnTo>
                  <a:pt x="126" y="107"/>
                </a:lnTo>
                <a:lnTo>
                  <a:pt x="123" y="107"/>
                </a:lnTo>
                <a:lnTo>
                  <a:pt x="119" y="107"/>
                </a:lnTo>
                <a:lnTo>
                  <a:pt x="118" y="104"/>
                </a:lnTo>
                <a:lnTo>
                  <a:pt x="118" y="99"/>
                </a:lnTo>
                <a:lnTo>
                  <a:pt x="119" y="99"/>
                </a:lnTo>
                <a:lnTo>
                  <a:pt x="123" y="97"/>
                </a:lnTo>
                <a:lnTo>
                  <a:pt x="128" y="96"/>
                </a:lnTo>
                <a:lnTo>
                  <a:pt x="128" y="90"/>
                </a:lnTo>
                <a:lnTo>
                  <a:pt x="126" y="90"/>
                </a:lnTo>
                <a:lnTo>
                  <a:pt x="124" y="90"/>
                </a:lnTo>
                <a:lnTo>
                  <a:pt x="121" y="92"/>
                </a:lnTo>
                <a:lnTo>
                  <a:pt x="118" y="90"/>
                </a:lnTo>
                <a:lnTo>
                  <a:pt x="116" y="90"/>
                </a:lnTo>
                <a:lnTo>
                  <a:pt x="114" y="90"/>
                </a:lnTo>
                <a:lnTo>
                  <a:pt x="113" y="92"/>
                </a:lnTo>
                <a:lnTo>
                  <a:pt x="109" y="92"/>
                </a:lnTo>
                <a:lnTo>
                  <a:pt x="104" y="92"/>
                </a:lnTo>
                <a:lnTo>
                  <a:pt x="101" y="92"/>
                </a:lnTo>
                <a:lnTo>
                  <a:pt x="97" y="96"/>
                </a:lnTo>
                <a:lnTo>
                  <a:pt x="96" y="99"/>
                </a:lnTo>
                <a:lnTo>
                  <a:pt x="94" y="104"/>
                </a:lnTo>
                <a:lnTo>
                  <a:pt x="94" y="109"/>
                </a:lnTo>
                <a:lnTo>
                  <a:pt x="97" y="111"/>
                </a:lnTo>
                <a:lnTo>
                  <a:pt x="97" y="116"/>
                </a:lnTo>
                <a:lnTo>
                  <a:pt x="99" y="117"/>
                </a:lnTo>
                <a:lnTo>
                  <a:pt x="99" y="122"/>
                </a:lnTo>
                <a:lnTo>
                  <a:pt x="94" y="121"/>
                </a:lnTo>
                <a:lnTo>
                  <a:pt x="92" y="119"/>
                </a:lnTo>
                <a:lnTo>
                  <a:pt x="91" y="117"/>
                </a:lnTo>
                <a:lnTo>
                  <a:pt x="91" y="114"/>
                </a:lnTo>
                <a:lnTo>
                  <a:pt x="89" y="114"/>
                </a:lnTo>
                <a:lnTo>
                  <a:pt x="86" y="114"/>
                </a:lnTo>
                <a:lnTo>
                  <a:pt x="86" y="111"/>
                </a:lnTo>
                <a:lnTo>
                  <a:pt x="86" y="107"/>
                </a:lnTo>
                <a:lnTo>
                  <a:pt x="84" y="104"/>
                </a:lnTo>
                <a:lnTo>
                  <a:pt x="81" y="101"/>
                </a:lnTo>
                <a:lnTo>
                  <a:pt x="79" y="101"/>
                </a:lnTo>
                <a:lnTo>
                  <a:pt x="76" y="99"/>
                </a:lnTo>
                <a:lnTo>
                  <a:pt x="70" y="99"/>
                </a:lnTo>
                <a:lnTo>
                  <a:pt x="67" y="99"/>
                </a:lnTo>
                <a:lnTo>
                  <a:pt x="65" y="94"/>
                </a:lnTo>
                <a:lnTo>
                  <a:pt x="64" y="89"/>
                </a:lnTo>
                <a:lnTo>
                  <a:pt x="64" y="85"/>
                </a:lnTo>
                <a:lnTo>
                  <a:pt x="64" y="80"/>
                </a:lnTo>
                <a:lnTo>
                  <a:pt x="62" y="79"/>
                </a:lnTo>
                <a:lnTo>
                  <a:pt x="60" y="77"/>
                </a:lnTo>
                <a:lnTo>
                  <a:pt x="59" y="72"/>
                </a:lnTo>
                <a:lnTo>
                  <a:pt x="57" y="70"/>
                </a:lnTo>
                <a:lnTo>
                  <a:pt x="55" y="72"/>
                </a:lnTo>
                <a:lnTo>
                  <a:pt x="54" y="74"/>
                </a:lnTo>
                <a:lnTo>
                  <a:pt x="52" y="77"/>
                </a:lnTo>
                <a:lnTo>
                  <a:pt x="50" y="77"/>
                </a:lnTo>
                <a:lnTo>
                  <a:pt x="45" y="77"/>
                </a:lnTo>
                <a:lnTo>
                  <a:pt x="44" y="75"/>
                </a:lnTo>
                <a:lnTo>
                  <a:pt x="42" y="72"/>
                </a:lnTo>
                <a:lnTo>
                  <a:pt x="40" y="70"/>
                </a:lnTo>
                <a:lnTo>
                  <a:pt x="37" y="74"/>
                </a:lnTo>
                <a:lnTo>
                  <a:pt x="39" y="82"/>
                </a:lnTo>
                <a:lnTo>
                  <a:pt x="35" y="85"/>
                </a:lnTo>
                <a:lnTo>
                  <a:pt x="37" y="92"/>
                </a:lnTo>
                <a:lnTo>
                  <a:pt x="32" y="96"/>
                </a:lnTo>
                <a:lnTo>
                  <a:pt x="32" y="99"/>
                </a:lnTo>
                <a:lnTo>
                  <a:pt x="30" y="101"/>
                </a:lnTo>
                <a:lnTo>
                  <a:pt x="25" y="99"/>
                </a:lnTo>
                <a:lnTo>
                  <a:pt x="15" y="96"/>
                </a:lnTo>
                <a:lnTo>
                  <a:pt x="15" y="90"/>
                </a:lnTo>
                <a:lnTo>
                  <a:pt x="13" y="89"/>
                </a:lnTo>
                <a:lnTo>
                  <a:pt x="10" y="89"/>
                </a:lnTo>
                <a:lnTo>
                  <a:pt x="3" y="87"/>
                </a:lnTo>
                <a:lnTo>
                  <a:pt x="0" y="85"/>
                </a:lnTo>
                <a:lnTo>
                  <a:pt x="0" y="79"/>
                </a:lnTo>
                <a:lnTo>
                  <a:pt x="5" y="77"/>
                </a:lnTo>
                <a:lnTo>
                  <a:pt x="10" y="74"/>
                </a:lnTo>
                <a:lnTo>
                  <a:pt x="12" y="69"/>
                </a:lnTo>
                <a:lnTo>
                  <a:pt x="15" y="69"/>
                </a:lnTo>
                <a:lnTo>
                  <a:pt x="18" y="69"/>
                </a:lnTo>
                <a:lnTo>
                  <a:pt x="22" y="67"/>
                </a:lnTo>
                <a:lnTo>
                  <a:pt x="18" y="62"/>
                </a:lnTo>
                <a:lnTo>
                  <a:pt x="23" y="59"/>
                </a:lnTo>
                <a:lnTo>
                  <a:pt x="23" y="57"/>
                </a:lnTo>
                <a:lnTo>
                  <a:pt x="23" y="53"/>
                </a:lnTo>
                <a:lnTo>
                  <a:pt x="23" y="50"/>
                </a:lnTo>
                <a:lnTo>
                  <a:pt x="23" y="45"/>
                </a:lnTo>
                <a:lnTo>
                  <a:pt x="20" y="43"/>
                </a:lnTo>
                <a:lnTo>
                  <a:pt x="17" y="42"/>
                </a:lnTo>
                <a:lnTo>
                  <a:pt x="15" y="40"/>
                </a:lnTo>
                <a:lnTo>
                  <a:pt x="15" y="35"/>
                </a:lnTo>
                <a:lnTo>
                  <a:pt x="12" y="32"/>
                </a:lnTo>
                <a:lnTo>
                  <a:pt x="8" y="30"/>
                </a:lnTo>
                <a:lnTo>
                  <a:pt x="5" y="30"/>
                </a:lnTo>
                <a:lnTo>
                  <a:pt x="3" y="23"/>
                </a:lnTo>
                <a:lnTo>
                  <a:pt x="7" y="22"/>
                </a:lnTo>
                <a:lnTo>
                  <a:pt x="12" y="20"/>
                </a:lnTo>
                <a:lnTo>
                  <a:pt x="12" y="16"/>
                </a:lnTo>
                <a:lnTo>
                  <a:pt x="12" y="13"/>
                </a:lnTo>
                <a:lnTo>
                  <a:pt x="15" y="13"/>
                </a:lnTo>
                <a:lnTo>
                  <a:pt x="17" y="16"/>
                </a:lnTo>
                <a:lnTo>
                  <a:pt x="20" y="16"/>
                </a:lnTo>
                <a:lnTo>
                  <a:pt x="22" y="15"/>
                </a:lnTo>
                <a:lnTo>
                  <a:pt x="22" y="11"/>
                </a:lnTo>
                <a:lnTo>
                  <a:pt x="23" y="8"/>
                </a:lnTo>
                <a:lnTo>
                  <a:pt x="28" y="8"/>
                </a:lnTo>
                <a:lnTo>
                  <a:pt x="32" y="8"/>
                </a:lnTo>
                <a:lnTo>
                  <a:pt x="34" y="8"/>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48" name="Freeform 131">
            <a:extLst>
              <a:ext uri="{FF2B5EF4-FFF2-40B4-BE49-F238E27FC236}">
                <a16:creationId xmlns:a16="http://schemas.microsoft.com/office/drawing/2014/main" id="{118D4D85-E04D-47A6-AD87-B39D073CC030}"/>
              </a:ext>
            </a:extLst>
          </p:cNvPr>
          <p:cNvSpPr>
            <a:spLocks/>
          </p:cNvSpPr>
          <p:nvPr/>
        </p:nvSpPr>
        <p:spPr bwMode="auto">
          <a:xfrm>
            <a:off x="9117138" y="4810484"/>
            <a:ext cx="848702" cy="597664"/>
          </a:xfrm>
          <a:custGeom>
            <a:avLst/>
            <a:gdLst>
              <a:gd name="T0" fmla="*/ 133 w 879"/>
              <a:gd name="T1" fmla="*/ 65 h 619"/>
              <a:gd name="T2" fmla="*/ 166 w 879"/>
              <a:gd name="T3" fmla="*/ 64 h 619"/>
              <a:gd name="T4" fmla="*/ 229 w 879"/>
              <a:gd name="T5" fmla="*/ 76 h 619"/>
              <a:gd name="T6" fmla="*/ 260 w 879"/>
              <a:gd name="T7" fmla="*/ 106 h 619"/>
              <a:gd name="T8" fmla="*/ 313 w 879"/>
              <a:gd name="T9" fmla="*/ 97 h 619"/>
              <a:gd name="T10" fmla="*/ 350 w 879"/>
              <a:gd name="T11" fmla="*/ 106 h 619"/>
              <a:gd name="T12" fmla="*/ 390 w 879"/>
              <a:gd name="T13" fmla="*/ 97 h 619"/>
              <a:gd name="T14" fmla="*/ 424 w 879"/>
              <a:gd name="T15" fmla="*/ 92 h 619"/>
              <a:gd name="T16" fmla="*/ 460 w 879"/>
              <a:gd name="T17" fmla="*/ 70 h 619"/>
              <a:gd name="T18" fmla="*/ 504 w 879"/>
              <a:gd name="T19" fmla="*/ 74 h 619"/>
              <a:gd name="T20" fmla="*/ 538 w 879"/>
              <a:gd name="T21" fmla="*/ 40 h 619"/>
              <a:gd name="T22" fmla="*/ 618 w 879"/>
              <a:gd name="T23" fmla="*/ 22 h 619"/>
              <a:gd name="T24" fmla="*/ 666 w 879"/>
              <a:gd name="T25" fmla="*/ 0 h 619"/>
              <a:gd name="T26" fmla="*/ 689 w 879"/>
              <a:gd name="T27" fmla="*/ 25 h 619"/>
              <a:gd name="T28" fmla="*/ 669 w 879"/>
              <a:gd name="T29" fmla="*/ 62 h 619"/>
              <a:gd name="T30" fmla="*/ 652 w 879"/>
              <a:gd name="T31" fmla="*/ 99 h 619"/>
              <a:gd name="T32" fmla="*/ 629 w 879"/>
              <a:gd name="T33" fmla="*/ 150 h 619"/>
              <a:gd name="T34" fmla="*/ 622 w 879"/>
              <a:gd name="T35" fmla="*/ 192 h 619"/>
              <a:gd name="T36" fmla="*/ 677 w 879"/>
              <a:gd name="T37" fmla="*/ 193 h 619"/>
              <a:gd name="T38" fmla="*/ 692 w 879"/>
              <a:gd name="T39" fmla="*/ 223 h 619"/>
              <a:gd name="T40" fmla="*/ 723 w 879"/>
              <a:gd name="T41" fmla="*/ 227 h 619"/>
              <a:gd name="T42" fmla="*/ 773 w 879"/>
              <a:gd name="T43" fmla="*/ 195 h 619"/>
              <a:gd name="T44" fmla="*/ 788 w 879"/>
              <a:gd name="T45" fmla="*/ 170 h 619"/>
              <a:gd name="T46" fmla="*/ 824 w 879"/>
              <a:gd name="T47" fmla="*/ 156 h 619"/>
              <a:gd name="T48" fmla="*/ 850 w 879"/>
              <a:gd name="T49" fmla="*/ 148 h 619"/>
              <a:gd name="T50" fmla="*/ 867 w 879"/>
              <a:gd name="T51" fmla="*/ 171 h 619"/>
              <a:gd name="T52" fmla="*/ 866 w 879"/>
              <a:gd name="T53" fmla="*/ 208 h 619"/>
              <a:gd name="T54" fmla="*/ 879 w 879"/>
              <a:gd name="T55" fmla="*/ 239 h 619"/>
              <a:gd name="T56" fmla="*/ 813 w 879"/>
              <a:gd name="T57" fmla="*/ 245 h 619"/>
              <a:gd name="T58" fmla="*/ 807 w 879"/>
              <a:gd name="T59" fmla="*/ 266 h 619"/>
              <a:gd name="T60" fmla="*/ 800 w 879"/>
              <a:gd name="T61" fmla="*/ 296 h 619"/>
              <a:gd name="T62" fmla="*/ 780 w 879"/>
              <a:gd name="T63" fmla="*/ 329 h 619"/>
              <a:gd name="T64" fmla="*/ 753 w 879"/>
              <a:gd name="T65" fmla="*/ 353 h 619"/>
              <a:gd name="T66" fmla="*/ 746 w 879"/>
              <a:gd name="T67" fmla="*/ 390 h 619"/>
              <a:gd name="T68" fmla="*/ 719 w 879"/>
              <a:gd name="T69" fmla="*/ 429 h 619"/>
              <a:gd name="T70" fmla="*/ 721 w 879"/>
              <a:gd name="T71" fmla="*/ 461 h 619"/>
              <a:gd name="T72" fmla="*/ 738 w 879"/>
              <a:gd name="T73" fmla="*/ 474 h 619"/>
              <a:gd name="T74" fmla="*/ 761 w 879"/>
              <a:gd name="T75" fmla="*/ 477 h 619"/>
              <a:gd name="T76" fmla="*/ 775 w 879"/>
              <a:gd name="T77" fmla="*/ 504 h 619"/>
              <a:gd name="T78" fmla="*/ 785 w 879"/>
              <a:gd name="T79" fmla="*/ 528 h 619"/>
              <a:gd name="T80" fmla="*/ 790 w 879"/>
              <a:gd name="T81" fmla="*/ 570 h 619"/>
              <a:gd name="T82" fmla="*/ 761 w 879"/>
              <a:gd name="T83" fmla="*/ 615 h 619"/>
              <a:gd name="T84" fmla="*/ 677 w 879"/>
              <a:gd name="T85" fmla="*/ 593 h 619"/>
              <a:gd name="T86" fmla="*/ 605 w 879"/>
              <a:gd name="T87" fmla="*/ 597 h 619"/>
              <a:gd name="T88" fmla="*/ 546 w 879"/>
              <a:gd name="T89" fmla="*/ 533 h 619"/>
              <a:gd name="T90" fmla="*/ 504 w 879"/>
              <a:gd name="T91" fmla="*/ 472 h 619"/>
              <a:gd name="T92" fmla="*/ 466 w 879"/>
              <a:gd name="T93" fmla="*/ 414 h 619"/>
              <a:gd name="T94" fmla="*/ 424 w 879"/>
              <a:gd name="T95" fmla="*/ 361 h 619"/>
              <a:gd name="T96" fmla="*/ 348 w 879"/>
              <a:gd name="T97" fmla="*/ 345 h 619"/>
              <a:gd name="T98" fmla="*/ 272 w 879"/>
              <a:gd name="T99" fmla="*/ 329 h 619"/>
              <a:gd name="T100" fmla="*/ 187 w 879"/>
              <a:gd name="T101" fmla="*/ 345 h 619"/>
              <a:gd name="T102" fmla="*/ 160 w 879"/>
              <a:gd name="T103" fmla="*/ 304 h 619"/>
              <a:gd name="T104" fmla="*/ 178 w 879"/>
              <a:gd name="T105" fmla="*/ 271 h 619"/>
              <a:gd name="T106" fmla="*/ 158 w 879"/>
              <a:gd name="T107" fmla="*/ 240 h 619"/>
              <a:gd name="T108" fmla="*/ 151 w 879"/>
              <a:gd name="T109" fmla="*/ 225 h 619"/>
              <a:gd name="T110" fmla="*/ 148 w 879"/>
              <a:gd name="T111" fmla="*/ 185 h 619"/>
              <a:gd name="T112" fmla="*/ 124 w 879"/>
              <a:gd name="T113" fmla="*/ 178 h 619"/>
              <a:gd name="T114" fmla="*/ 106 w 879"/>
              <a:gd name="T115" fmla="*/ 158 h 619"/>
              <a:gd name="T116" fmla="*/ 60 w 879"/>
              <a:gd name="T117" fmla="*/ 161 h 619"/>
              <a:gd name="T118" fmla="*/ 37 w 879"/>
              <a:gd name="T119" fmla="*/ 141 h 619"/>
              <a:gd name="T120" fmla="*/ 47 w 879"/>
              <a:gd name="T121" fmla="*/ 119 h 619"/>
              <a:gd name="T122" fmla="*/ 10 w 879"/>
              <a:gd name="T123" fmla="*/ 94 h 619"/>
              <a:gd name="T124" fmla="*/ 59 w 879"/>
              <a:gd name="T125" fmla="*/ 4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9" h="619">
                <a:moveTo>
                  <a:pt x="59" y="49"/>
                </a:moveTo>
                <a:lnTo>
                  <a:pt x="59" y="49"/>
                </a:lnTo>
                <a:lnTo>
                  <a:pt x="60" y="49"/>
                </a:lnTo>
                <a:lnTo>
                  <a:pt x="60" y="49"/>
                </a:lnTo>
                <a:lnTo>
                  <a:pt x="62" y="49"/>
                </a:lnTo>
                <a:lnTo>
                  <a:pt x="62" y="49"/>
                </a:lnTo>
                <a:lnTo>
                  <a:pt x="64" y="50"/>
                </a:lnTo>
                <a:lnTo>
                  <a:pt x="64" y="52"/>
                </a:lnTo>
                <a:lnTo>
                  <a:pt x="65" y="52"/>
                </a:lnTo>
                <a:lnTo>
                  <a:pt x="65" y="52"/>
                </a:lnTo>
                <a:lnTo>
                  <a:pt x="67" y="52"/>
                </a:lnTo>
                <a:lnTo>
                  <a:pt x="67" y="50"/>
                </a:lnTo>
                <a:lnTo>
                  <a:pt x="67" y="50"/>
                </a:lnTo>
                <a:lnTo>
                  <a:pt x="82" y="49"/>
                </a:lnTo>
                <a:lnTo>
                  <a:pt x="82" y="49"/>
                </a:lnTo>
                <a:lnTo>
                  <a:pt x="84" y="49"/>
                </a:lnTo>
                <a:lnTo>
                  <a:pt x="87" y="52"/>
                </a:lnTo>
                <a:lnTo>
                  <a:pt x="89" y="52"/>
                </a:lnTo>
                <a:lnTo>
                  <a:pt x="89" y="52"/>
                </a:lnTo>
                <a:lnTo>
                  <a:pt x="89" y="54"/>
                </a:lnTo>
                <a:lnTo>
                  <a:pt x="91" y="57"/>
                </a:lnTo>
                <a:lnTo>
                  <a:pt x="91" y="59"/>
                </a:lnTo>
                <a:lnTo>
                  <a:pt x="91" y="59"/>
                </a:lnTo>
                <a:lnTo>
                  <a:pt x="92" y="59"/>
                </a:lnTo>
                <a:lnTo>
                  <a:pt x="94" y="60"/>
                </a:lnTo>
                <a:lnTo>
                  <a:pt x="96" y="60"/>
                </a:lnTo>
                <a:lnTo>
                  <a:pt x="96" y="60"/>
                </a:lnTo>
                <a:lnTo>
                  <a:pt x="96" y="60"/>
                </a:lnTo>
                <a:lnTo>
                  <a:pt x="97" y="64"/>
                </a:lnTo>
                <a:lnTo>
                  <a:pt x="97" y="64"/>
                </a:lnTo>
                <a:lnTo>
                  <a:pt x="97" y="64"/>
                </a:lnTo>
                <a:lnTo>
                  <a:pt x="97" y="65"/>
                </a:lnTo>
                <a:lnTo>
                  <a:pt x="97" y="65"/>
                </a:lnTo>
                <a:lnTo>
                  <a:pt x="97" y="65"/>
                </a:lnTo>
                <a:lnTo>
                  <a:pt x="97" y="67"/>
                </a:lnTo>
                <a:lnTo>
                  <a:pt x="97" y="67"/>
                </a:lnTo>
                <a:lnTo>
                  <a:pt x="97" y="67"/>
                </a:lnTo>
                <a:lnTo>
                  <a:pt x="97" y="67"/>
                </a:lnTo>
                <a:lnTo>
                  <a:pt x="97" y="67"/>
                </a:lnTo>
                <a:lnTo>
                  <a:pt x="102" y="65"/>
                </a:lnTo>
                <a:lnTo>
                  <a:pt x="114" y="64"/>
                </a:lnTo>
                <a:lnTo>
                  <a:pt x="116" y="64"/>
                </a:lnTo>
                <a:lnTo>
                  <a:pt x="118" y="62"/>
                </a:lnTo>
                <a:lnTo>
                  <a:pt x="118" y="62"/>
                </a:lnTo>
                <a:lnTo>
                  <a:pt x="126" y="60"/>
                </a:lnTo>
                <a:lnTo>
                  <a:pt x="126" y="60"/>
                </a:lnTo>
                <a:lnTo>
                  <a:pt x="126" y="62"/>
                </a:lnTo>
                <a:lnTo>
                  <a:pt x="128" y="64"/>
                </a:lnTo>
                <a:lnTo>
                  <a:pt x="129" y="64"/>
                </a:lnTo>
                <a:lnTo>
                  <a:pt x="133" y="65"/>
                </a:lnTo>
                <a:lnTo>
                  <a:pt x="134" y="67"/>
                </a:lnTo>
                <a:lnTo>
                  <a:pt x="134" y="67"/>
                </a:lnTo>
                <a:lnTo>
                  <a:pt x="139" y="67"/>
                </a:lnTo>
                <a:lnTo>
                  <a:pt x="144" y="69"/>
                </a:lnTo>
                <a:lnTo>
                  <a:pt x="144" y="69"/>
                </a:lnTo>
                <a:lnTo>
                  <a:pt x="144" y="70"/>
                </a:lnTo>
                <a:lnTo>
                  <a:pt x="146" y="72"/>
                </a:lnTo>
                <a:lnTo>
                  <a:pt x="146" y="72"/>
                </a:lnTo>
                <a:lnTo>
                  <a:pt x="146" y="72"/>
                </a:lnTo>
                <a:lnTo>
                  <a:pt x="150" y="74"/>
                </a:lnTo>
                <a:lnTo>
                  <a:pt x="150" y="74"/>
                </a:lnTo>
                <a:lnTo>
                  <a:pt x="151" y="74"/>
                </a:lnTo>
                <a:lnTo>
                  <a:pt x="151" y="74"/>
                </a:lnTo>
                <a:lnTo>
                  <a:pt x="151" y="76"/>
                </a:lnTo>
                <a:lnTo>
                  <a:pt x="151" y="76"/>
                </a:lnTo>
                <a:lnTo>
                  <a:pt x="151" y="77"/>
                </a:lnTo>
                <a:lnTo>
                  <a:pt x="153" y="77"/>
                </a:lnTo>
                <a:lnTo>
                  <a:pt x="153" y="77"/>
                </a:lnTo>
                <a:lnTo>
                  <a:pt x="153" y="77"/>
                </a:lnTo>
                <a:lnTo>
                  <a:pt x="153" y="77"/>
                </a:lnTo>
                <a:lnTo>
                  <a:pt x="153" y="77"/>
                </a:lnTo>
                <a:lnTo>
                  <a:pt x="156" y="77"/>
                </a:lnTo>
                <a:lnTo>
                  <a:pt x="158" y="77"/>
                </a:lnTo>
                <a:lnTo>
                  <a:pt x="158" y="77"/>
                </a:lnTo>
                <a:lnTo>
                  <a:pt x="158" y="76"/>
                </a:lnTo>
                <a:lnTo>
                  <a:pt x="158" y="76"/>
                </a:lnTo>
                <a:lnTo>
                  <a:pt x="158" y="76"/>
                </a:lnTo>
                <a:lnTo>
                  <a:pt x="158" y="76"/>
                </a:lnTo>
                <a:lnTo>
                  <a:pt x="158" y="76"/>
                </a:lnTo>
                <a:lnTo>
                  <a:pt x="161" y="76"/>
                </a:lnTo>
                <a:lnTo>
                  <a:pt x="163" y="76"/>
                </a:lnTo>
                <a:lnTo>
                  <a:pt x="163" y="74"/>
                </a:lnTo>
                <a:lnTo>
                  <a:pt x="163" y="74"/>
                </a:lnTo>
                <a:lnTo>
                  <a:pt x="163" y="74"/>
                </a:lnTo>
                <a:lnTo>
                  <a:pt x="163" y="74"/>
                </a:lnTo>
                <a:lnTo>
                  <a:pt x="163" y="72"/>
                </a:lnTo>
                <a:lnTo>
                  <a:pt x="163" y="72"/>
                </a:lnTo>
                <a:lnTo>
                  <a:pt x="163" y="70"/>
                </a:lnTo>
                <a:lnTo>
                  <a:pt x="163" y="70"/>
                </a:lnTo>
                <a:lnTo>
                  <a:pt x="163" y="70"/>
                </a:lnTo>
                <a:lnTo>
                  <a:pt x="163" y="70"/>
                </a:lnTo>
                <a:lnTo>
                  <a:pt x="163" y="69"/>
                </a:lnTo>
                <a:lnTo>
                  <a:pt x="163" y="69"/>
                </a:lnTo>
                <a:lnTo>
                  <a:pt x="163" y="69"/>
                </a:lnTo>
                <a:lnTo>
                  <a:pt x="161" y="67"/>
                </a:lnTo>
                <a:lnTo>
                  <a:pt x="161" y="67"/>
                </a:lnTo>
                <a:lnTo>
                  <a:pt x="161" y="67"/>
                </a:lnTo>
                <a:lnTo>
                  <a:pt x="161" y="67"/>
                </a:lnTo>
                <a:lnTo>
                  <a:pt x="163" y="65"/>
                </a:lnTo>
                <a:lnTo>
                  <a:pt x="166" y="64"/>
                </a:lnTo>
                <a:lnTo>
                  <a:pt x="166" y="64"/>
                </a:lnTo>
                <a:lnTo>
                  <a:pt x="166" y="65"/>
                </a:lnTo>
                <a:lnTo>
                  <a:pt x="166" y="65"/>
                </a:lnTo>
                <a:lnTo>
                  <a:pt x="168" y="67"/>
                </a:lnTo>
                <a:lnTo>
                  <a:pt x="168" y="67"/>
                </a:lnTo>
                <a:lnTo>
                  <a:pt x="168" y="67"/>
                </a:lnTo>
                <a:lnTo>
                  <a:pt x="170" y="69"/>
                </a:lnTo>
                <a:lnTo>
                  <a:pt x="173" y="69"/>
                </a:lnTo>
                <a:lnTo>
                  <a:pt x="175" y="70"/>
                </a:lnTo>
                <a:lnTo>
                  <a:pt x="175" y="70"/>
                </a:lnTo>
                <a:lnTo>
                  <a:pt x="175" y="70"/>
                </a:lnTo>
                <a:lnTo>
                  <a:pt x="175" y="70"/>
                </a:lnTo>
                <a:lnTo>
                  <a:pt x="175" y="70"/>
                </a:lnTo>
                <a:lnTo>
                  <a:pt x="176" y="72"/>
                </a:lnTo>
                <a:lnTo>
                  <a:pt x="181" y="74"/>
                </a:lnTo>
                <a:lnTo>
                  <a:pt x="190" y="74"/>
                </a:lnTo>
                <a:lnTo>
                  <a:pt x="195" y="74"/>
                </a:lnTo>
                <a:lnTo>
                  <a:pt x="198" y="74"/>
                </a:lnTo>
                <a:lnTo>
                  <a:pt x="200" y="74"/>
                </a:lnTo>
                <a:lnTo>
                  <a:pt x="200" y="74"/>
                </a:lnTo>
                <a:lnTo>
                  <a:pt x="202" y="72"/>
                </a:lnTo>
                <a:lnTo>
                  <a:pt x="202" y="72"/>
                </a:lnTo>
                <a:lnTo>
                  <a:pt x="207" y="72"/>
                </a:lnTo>
                <a:lnTo>
                  <a:pt x="208" y="72"/>
                </a:lnTo>
                <a:lnTo>
                  <a:pt x="208" y="72"/>
                </a:lnTo>
                <a:lnTo>
                  <a:pt x="208" y="72"/>
                </a:lnTo>
                <a:lnTo>
                  <a:pt x="210" y="70"/>
                </a:lnTo>
                <a:lnTo>
                  <a:pt x="212" y="70"/>
                </a:lnTo>
                <a:lnTo>
                  <a:pt x="213" y="70"/>
                </a:lnTo>
                <a:lnTo>
                  <a:pt x="213" y="70"/>
                </a:lnTo>
                <a:lnTo>
                  <a:pt x="213" y="70"/>
                </a:lnTo>
                <a:lnTo>
                  <a:pt x="215" y="70"/>
                </a:lnTo>
                <a:lnTo>
                  <a:pt x="215" y="70"/>
                </a:lnTo>
                <a:lnTo>
                  <a:pt x="215" y="70"/>
                </a:lnTo>
                <a:lnTo>
                  <a:pt x="215" y="70"/>
                </a:lnTo>
                <a:lnTo>
                  <a:pt x="217" y="69"/>
                </a:lnTo>
                <a:lnTo>
                  <a:pt x="217" y="69"/>
                </a:lnTo>
                <a:lnTo>
                  <a:pt x="220" y="69"/>
                </a:lnTo>
                <a:lnTo>
                  <a:pt x="222" y="70"/>
                </a:lnTo>
                <a:lnTo>
                  <a:pt x="225" y="70"/>
                </a:lnTo>
                <a:lnTo>
                  <a:pt x="225" y="72"/>
                </a:lnTo>
                <a:lnTo>
                  <a:pt x="227" y="72"/>
                </a:lnTo>
                <a:lnTo>
                  <a:pt x="227" y="72"/>
                </a:lnTo>
                <a:lnTo>
                  <a:pt x="227" y="72"/>
                </a:lnTo>
                <a:lnTo>
                  <a:pt x="227" y="74"/>
                </a:lnTo>
                <a:lnTo>
                  <a:pt x="227" y="74"/>
                </a:lnTo>
                <a:lnTo>
                  <a:pt x="227" y="74"/>
                </a:lnTo>
                <a:lnTo>
                  <a:pt x="227" y="76"/>
                </a:lnTo>
                <a:lnTo>
                  <a:pt x="229" y="76"/>
                </a:lnTo>
                <a:lnTo>
                  <a:pt x="229" y="76"/>
                </a:lnTo>
                <a:lnTo>
                  <a:pt x="229" y="76"/>
                </a:lnTo>
                <a:lnTo>
                  <a:pt x="229" y="77"/>
                </a:lnTo>
                <a:lnTo>
                  <a:pt x="229" y="77"/>
                </a:lnTo>
                <a:lnTo>
                  <a:pt x="230" y="77"/>
                </a:lnTo>
                <a:lnTo>
                  <a:pt x="232" y="79"/>
                </a:lnTo>
                <a:lnTo>
                  <a:pt x="232" y="79"/>
                </a:lnTo>
                <a:lnTo>
                  <a:pt x="232" y="79"/>
                </a:lnTo>
                <a:lnTo>
                  <a:pt x="232" y="81"/>
                </a:lnTo>
                <a:lnTo>
                  <a:pt x="232" y="81"/>
                </a:lnTo>
                <a:lnTo>
                  <a:pt x="234" y="81"/>
                </a:lnTo>
                <a:lnTo>
                  <a:pt x="234" y="81"/>
                </a:lnTo>
                <a:lnTo>
                  <a:pt x="234" y="81"/>
                </a:lnTo>
                <a:lnTo>
                  <a:pt x="234" y="82"/>
                </a:lnTo>
                <a:lnTo>
                  <a:pt x="234" y="82"/>
                </a:lnTo>
                <a:lnTo>
                  <a:pt x="237" y="82"/>
                </a:lnTo>
                <a:lnTo>
                  <a:pt x="239" y="82"/>
                </a:lnTo>
                <a:lnTo>
                  <a:pt x="239" y="84"/>
                </a:lnTo>
                <a:lnTo>
                  <a:pt x="240" y="84"/>
                </a:lnTo>
                <a:lnTo>
                  <a:pt x="242" y="84"/>
                </a:lnTo>
                <a:lnTo>
                  <a:pt x="242" y="86"/>
                </a:lnTo>
                <a:lnTo>
                  <a:pt x="244" y="86"/>
                </a:lnTo>
                <a:lnTo>
                  <a:pt x="244" y="87"/>
                </a:lnTo>
                <a:lnTo>
                  <a:pt x="244" y="87"/>
                </a:lnTo>
                <a:lnTo>
                  <a:pt x="244" y="87"/>
                </a:lnTo>
                <a:lnTo>
                  <a:pt x="245" y="89"/>
                </a:lnTo>
                <a:lnTo>
                  <a:pt x="245" y="89"/>
                </a:lnTo>
                <a:lnTo>
                  <a:pt x="245" y="89"/>
                </a:lnTo>
                <a:lnTo>
                  <a:pt x="245" y="91"/>
                </a:lnTo>
                <a:lnTo>
                  <a:pt x="245" y="91"/>
                </a:lnTo>
                <a:lnTo>
                  <a:pt x="247" y="91"/>
                </a:lnTo>
                <a:lnTo>
                  <a:pt x="247" y="92"/>
                </a:lnTo>
                <a:lnTo>
                  <a:pt x="247" y="92"/>
                </a:lnTo>
                <a:lnTo>
                  <a:pt x="247" y="92"/>
                </a:lnTo>
                <a:lnTo>
                  <a:pt x="252" y="92"/>
                </a:lnTo>
                <a:lnTo>
                  <a:pt x="254" y="92"/>
                </a:lnTo>
                <a:lnTo>
                  <a:pt x="254" y="94"/>
                </a:lnTo>
                <a:lnTo>
                  <a:pt x="254" y="94"/>
                </a:lnTo>
                <a:lnTo>
                  <a:pt x="255" y="96"/>
                </a:lnTo>
                <a:lnTo>
                  <a:pt x="255" y="96"/>
                </a:lnTo>
                <a:lnTo>
                  <a:pt x="257" y="96"/>
                </a:lnTo>
                <a:lnTo>
                  <a:pt x="257" y="97"/>
                </a:lnTo>
                <a:lnTo>
                  <a:pt x="257" y="97"/>
                </a:lnTo>
                <a:lnTo>
                  <a:pt x="257" y="97"/>
                </a:lnTo>
                <a:lnTo>
                  <a:pt x="257" y="99"/>
                </a:lnTo>
                <a:lnTo>
                  <a:pt x="259" y="99"/>
                </a:lnTo>
                <a:lnTo>
                  <a:pt x="259" y="101"/>
                </a:lnTo>
                <a:lnTo>
                  <a:pt x="259" y="101"/>
                </a:lnTo>
                <a:lnTo>
                  <a:pt x="260" y="102"/>
                </a:lnTo>
                <a:lnTo>
                  <a:pt x="260" y="104"/>
                </a:lnTo>
                <a:lnTo>
                  <a:pt x="260" y="106"/>
                </a:lnTo>
                <a:lnTo>
                  <a:pt x="260" y="106"/>
                </a:lnTo>
                <a:lnTo>
                  <a:pt x="262" y="106"/>
                </a:lnTo>
                <a:lnTo>
                  <a:pt x="264" y="106"/>
                </a:lnTo>
                <a:lnTo>
                  <a:pt x="264" y="107"/>
                </a:lnTo>
                <a:lnTo>
                  <a:pt x="266" y="107"/>
                </a:lnTo>
                <a:lnTo>
                  <a:pt x="266" y="107"/>
                </a:lnTo>
                <a:lnTo>
                  <a:pt x="267" y="107"/>
                </a:lnTo>
                <a:lnTo>
                  <a:pt x="267" y="107"/>
                </a:lnTo>
                <a:lnTo>
                  <a:pt x="269" y="106"/>
                </a:lnTo>
                <a:lnTo>
                  <a:pt x="271" y="102"/>
                </a:lnTo>
                <a:lnTo>
                  <a:pt x="271" y="102"/>
                </a:lnTo>
                <a:lnTo>
                  <a:pt x="271" y="102"/>
                </a:lnTo>
                <a:lnTo>
                  <a:pt x="272" y="102"/>
                </a:lnTo>
                <a:lnTo>
                  <a:pt x="272" y="102"/>
                </a:lnTo>
                <a:lnTo>
                  <a:pt x="274" y="102"/>
                </a:lnTo>
                <a:lnTo>
                  <a:pt x="274" y="102"/>
                </a:lnTo>
                <a:lnTo>
                  <a:pt x="276" y="102"/>
                </a:lnTo>
                <a:lnTo>
                  <a:pt x="276" y="104"/>
                </a:lnTo>
                <a:lnTo>
                  <a:pt x="279" y="106"/>
                </a:lnTo>
                <a:lnTo>
                  <a:pt x="279" y="106"/>
                </a:lnTo>
                <a:lnTo>
                  <a:pt x="279" y="106"/>
                </a:lnTo>
                <a:lnTo>
                  <a:pt x="281" y="104"/>
                </a:lnTo>
                <a:lnTo>
                  <a:pt x="281" y="104"/>
                </a:lnTo>
                <a:lnTo>
                  <a:pt x="281" y="104"/>
                </a:lnTo>
                <a:lnTo>
                  <a:pt x="281" y="104"/>
                </a:lnTo>
                <a:lnTo>
                  <a:pt x="282" y="104"/>
                </a:lnTo>
                <a:lnTo>
                  <a:pt x="282" y="104"/>
                </a:lnTo>
                <a:lnTo>
                  <a:pt x="282" y="104"/>
                </a:lnTo>
                <a:lnTo>
                  <a:pt x="284" y="106"/>
                </a:lnTo>
                <a:lnTo>
                  <a:pt x="284" y="106"/>
                </a:lnTo>
                <a:lnTo>
                  <a:pt x="284" y="106"/>
                </a:lnTo>
                <a:lnTo>
                  <a:pt x="286" y="106"/>
                </a:lnTo>
                <a:lnTo>
                  <a:pt x="289" y="106"/>
                </a:lnTo>
                <a:lnTo>
                  <a:pt x="289" y="104"/>
                </a:lnTo>
                <a:lnTo>
                  <a:pt x="291" y="104"/>
                </a:lnTo>
                <a:lnTo>
                  <a:pt x="291" y="104"/>
                </a:lnTo>
                <a:lnTo>
                  <a:pt x="291" y="104"/>
                </a:lnTo>
                <a:lnTo>
                  <a:pt x="291" y="102"/>
                </a:lnTo>
                <a:lnTo>
                  <a:pt x="292" y="102"/>
                </a:lnTo>
                <a:lnTo>
                  <a:pt x="294" y="102"/>
                </a:lnTo>
                <a:lnTo>
                  <a:pt x="294" y="102"/>
                </a:lnTo>
                <a:lnTo>
                  <a:pt x="294" y="102"/>
                </a:lnTo>
                <a:lnTo>
                  <a:pt x="296" y="101"/>
                </a:lnTo>
                <a:lnTo>
                  <a:pt x="296" y="101"/>
                </a:lnTo>
                <a:lnTo>
                  <a:pt x="301" y="97"/>
                </a:lnTo>
                <a:lnTo>
                  <a:pt x="302" y="96"/>
                </a:lnTo>
                <a:lnTo>
                  <a:pt x="308" y="97"/>
                </a:lnTo>
                <a:lnTo>
                  <a:pt x="311" y="97"/>
                </a:lnTo>
                <a:lnTo>
                  <a:pt x="313" y="97"/>
                </a:lnTo>
                <a:lnTo>
                  <a:pt x="313" y="97"/>
                </a:lnTo>
                <a:lnTo>
                  <a:pt x="313" y="97"/>
                </a:lnTo>
                <a:lnTo>
                  <a:pt x="313" y="99"/>
                </a:lnTo>
                <a:lnTo>
                  <a:pt x="314" y="101"/>
                </a:lnTo>
                <a:lnTo>
                  <a:pt x="314" y="101"/>
                </a:lnTo>
                <a:lnTo>
                  <a:pt x="314" y="101"/>
                </a:lnTo>
                <a:lnTo>
                  <a:pt x="316" y="102"/>
                </a:lnTo>
                <a:lnTo>
                  <a:pt x="316" y="102"/>
                </a:lnTo>
                <a:lnTo>
                  <a:pt x="318" y="102"/>
                </a:lnTo>
                <a:lnTo>
                  <a:pt x="318" y="102"/>
                </a:lnTo>
                <a:lnTo>
                  <a:pt x="318" y="102"/>
                </a:lnTo>
                <a:lnTo>
                  <a:pt x="318" y="104"/>
                </a:lnTo>
                <a:lnTo>
                  <a:pt x="318" y="104"/>
                </a:lnTo>
                <a:lnTo>
                  <a:pt x="318" y="104"/>
                </a:lnTo>
                <a:lnTo>
                  <a:pt x="319" y="104"/>
                </a:lnTo>
                <a:lnTo>
                  <a:pt x="319" y="104"/>
                </a:lnTo>
                <a:lnTo>
                  <a:pt x="321" y="104"/>
                </a:lnTo>
                <a:lnTo>
                  <a:pt x="321" y="104"/>
                </a:lnTo>
                <a:lnTo>
                  <a:pt x="321" y="104"/>
                </a:lnTo>
                <a:lnTo>
                  <a:pt x="323" y="104"/>
                </a:lnTo>
                <a:lnTo>
                  <a:pt x="323" y="102"/>
                </a:lnTo>
                <a:lnTo>
                  <a:pt x="324" y="101"/>
                </a:lnTo>
                <a:lnTo>
                  <a:pt x="329" y="96"/>
                </a:lnTo>
                <a:lnTo>
                  <a:pt x="331" y="96"/>
                </a:lnTo>
                <a:lnTo>
                  <a:pt x="333" y="96"/>
                </a:lnTo>
                <a:lnTo>
                  <a:pt x="333" y="96"/>
                </a:lnTo>
                <a:lnTo>
                  <a:pt x="339" y="96"/>
                </a:lnTo>
                <a:lnTo>
                  <a:pt x="339" y="97"/>
                </a:lnTo>
                <a:lnTo>
                  <a:pt x="345" y="99"/>
                </a:lnTo>
                <a:lnTo>
                  <a:pt x="345" y="99"/>
                </a:lnTo>
                <a:lnTo>
                  <a:pt x="345" y="97"/>
                </a:lnTo>
                <a:lnTo>
                  <a:pt x="346" y="99"/>
                </a:lnTo>
                <a:lnTo>
                  <a:pt x="348" y="99"/>
                </a:lnTo>
                <a:lnTo>
                  <a:pt x="348" y="101"/>
                </a:lnTo>
                <a:lnTo>
                  <a:pt x="348" y="101"/>
                </a:lnTo>
                <a:lnTo>
                  <a:pt x="348" y="101"/>
                </a:lnTo>
                <a:lnTo>
                  <a:pt x="348" y="102"/>
                </a:lnTo>
                <a:lnTo>
                  <a:pt x="348" y="102"/>
                </a:lnTo>
                <a:lnTo>
                  <a:pt x="350" y="102"/>
                </a:lnTo>
                <a:lnTo>
                  <a:pt x="350" y="102"/>
                </a:lnTo>
                <a:lnTo>
                  <a:pt x="350" y="104"/>
                </a:lnTo>
                <a:lnTo>
                  <a:pt x="351" y="104"/>
                </a:lnTo>
                <a:lnTo>
                  <a:pt x="353" y="104"/>
                </a:lnTo>
                <a:lnTo>
                  <a:pt x="353" y="104"/>
                </a:lnTo>
                <a:lnTo>
                  <a:pt x="353" y="106"/>
                </a:lnTo>
                <a:lnTo>
                  <a:pt x="353" y="106"/>
                </a:lnTo>
                <a:lnTo>
                  <a:pt x="353" y="106"/>
                </a:lnTo>
                <a:lnTo>
                  <a:pt x="351" y="106"/>
                </a:lnTo>
                <a:lnTo>
                  <a:pt x="351" y="106"/>
                </a:lnTo>
                <a:lnTo>
                  <a:pt x="351" y="106"/>
                </a:lnTo>
                <a:lnTo>
                  <a:pt x="350" y="106"/>
                </a:lnTo>
                <a:lnTo>
                  <a:pt x="350" y="106"/>
                </a:lnTo>
                <a:lnTo>
                  <a:pt x="350" y="106"/>
                </a:lnTo>
                <a:lnTo>
                  <a:pt x="350" y="107"/>
                </a:lnTo>
                <a:lnTo>
                  <a:pt x="350" y="107"/>
                </a:lnTo>
                <a:lnTo>
                  <a:pt x="350" y="109"/>
                </a:lnTo>
                <a:lnTo>
                  <a:pt x="350" y="111"/>
                </a:lnTo>
                <a:lnTo>
                  <a:pt x="351" y="111"/>
                </a:lnTo>
                <a:lnTo>
                  <a:pt x="353" y="111"/>
                </a:lnTo>
                <a:lnTo>
                  <a:pt x="360" y="107"/>
                </a:lnTo>
                <a:lnTo>
                  <a:pt x="361" y="107"/>
                </a:lnTo>
                <a:lnTo>
                  <a:pt x="363" y="107"/>
                </a:lnTo>
                <a:lnTo>
                  <a:pt x="365" y="107"/>
                </a:lnTo>
                <a:lnTo>
                  <a:pt x="366" y="107"/>
                </a:lnTo>
                <a:lnTo>
                  <a:pt x="366" y="107"/>
                </a:lnTo>
                <a:lnTo>
                  <a:pt x="368" y="107"/>
                </a:lnTo>
                <a:lnTo>
                  <a:pt x="368" y="107"/>
                </a:lnTo>
                <a:lnTo>
                  <a:pt x="370" y="109"/>
                </a:lnTo>
                <a:lnTo>
                  <a:pt x="370" y="107"/>
                </a:lnTo>
                <a:lnTo>
                  <a:pt x="370" y="107"/>
                </a:lnTo>
                <a:lnTo>
                  <a:pt x="371" y="106"/>
                </a:lnTo>
                <a:lnTo>
                  <a:pt x="373" y="106"/>
                </a:lnTo>
                <a:lnTo>
                  <a:pt x="373" y="106"/>
                </a:lnTo>
                <a:lnTo>
                  <a:pt x="373" y="104"/>
                </a:lnTo>
                <a:lnTo>
                  <a:pt x="373" y="104"/>
                </a:lnTo>
                <a:lnTo>
                  <a:pt x="373" y="102"/>
                </a:lnTo>
                <a:lnTo>
                  <a:pt x="373" y="102"/>
                </a:lnTo>
                <a:lnTo>
                  <a:pt x="373" y="101"/>
                </a:lnTo>
                <a:lnTo>
                  <a:pt x="373" y="101"/>
                </a:lnTo>
                <a:lnTo>
                  <a:pt x="375" y="99"/>
                </a:lnTo>
                <a:lnTo>
                  <a:pt x="375" y="99"/>
                </a:lnTo>
                <a:lnTo>
                  <a:pt x="376" y="97"/>
                </a:lnTo>
                <a:lnTo>
                  <a:pt x="378" y="96"/>
                </a:lnTo>
                <a:lnTo>
                  <a:pt x="380" y="96"/>
                </a:lnTo>
                <a:lnTo>
                  <a:pt x="380" y="96"/>
                </a:lnTo>
                <a:lnTo>
                  <a:pt x="381" y="96"/>
                </a:lnTo>
                <a:lnTo>
                  <a:pt x="381" y="96"/>
                </a:lnTo>
                <a:lnTo>
                  <a:pt x="381" y="97"/>
                </a:lnTo>
                <a:lnTo>
                  <a:pt x="381" y="99"/>
                </a:lnTo>
                <a:lnTo>
                  <a:pt x="381" y="99"/>
                </a:lnTo>
                <a:lnTo>
                  <a:pt x="381" y="99"/>
                </a:lnTo>
                <a:lnTo>
                  <a:pt x="381" y="99"/>
                </a:lnTo>
                <a:lnTo>
                  <a:pt x="383" y="101"/>
                </a:lnTo>
                <a:lnTo>
                  <a:pt x="385" y="99"/>
                </a:lnTo>
                <a:lnTo>
                  <a:pt x="385" y="99"/>
                </a:lnTo>
                <a:lnTo>
                  <a:pt x="385" y="97"/>
                </a:lnTo>
                <a:lnTo>
                  <a:pt x="385" y="97"/>
                </a:lnTo>
                <a:lnTo>
                  <a:pt x="387" y="97"/>
                </a:lnTo>
                <a:lnTo>
                  <a:pt x="388" y="97"/>
                </a:lnTo>
                <a:lnTo>
                  <a:pt x="388" y="97"/>
                </a:lnTo>
                <a:lnTo>
                  <a:pt x="390" y="97"/>
                </a:lnTo>
                <a:lnTo>
                  <a:pt x="390" y="97"/>
                </a:lnTo>
                <a:lnTo>
                  <a:pt x="392" y="96"/>
                </a:lnTo>
                <a:lnTo>
                  <a:pt x="392" y="94"/>
                </a:lnTo>
                <a:lnTo>
                  <a:pt x="393" y="92"/>
                </a:lnTo>
                <a:lnTo>
                  <a:pt x="393" y="92"/>
                </a:lnTo>
                <a:lnTo>
                  <a:pt x="393" y="92"/>
                </a:lnTo>
                <a:lnTo>
                  <a:pt x="393" y="92"/>
                </a:lnTo>
                <a:lnTo>
                  <a:pt x="392" y="91"/>
                </a:lnTo>
                <a:lnTo>
                  <a:pt x="392" y="91"/>
                </a:lnTo>
                <a:lnTo>
                  <a:pt x="392" y="91"/>
                </a:lnTo>
                <a:lnTo>
                  <a:pt x="392" y="91"/>
                </a:lnTo>
                <a:lnTo>
                  <a:pt x="392" y="91"/>
                </a:lnTo>
                <a:lnTo>
                  <a:pt x="392" y="89"/>
                </a:lnTo>
                <a:lnTo>
                  <a:pt x="392" y="89"/>
                </a:lnTo>
                <a:lnTo>
                  <a:pt x="393" y="89"/>
                </a:lnTo>
                <a:lnTo>
                  <a:pt x="393" y="89"/>
                </a:lnTo>
                <a:lnTo>
                  <a:pt x="398" y="89"/>
                </a:lnTo>
                <a:lnTo>
                  <a:pt x="402" y="87"/>
                </a:lnTo>
                <a:lnTo>
                  <a:pt x="403" y="87"/>
                </a:lnTo>
                <a:lnTo>
                  <a:pt x="403" y="86"/>
                </a:lnTo>
                <a:lnTo>
                  <a:pt x="403" y="86"/>
                </a:lnTo>
                <a:lnTo>
                  <a:pt x="403" y="86"/>
                </a:lnTo>
                <a:lnTo>
                  <a:pt x="405" y="84"/>
                </a:lnTo>
                <a:lnTo>
                  <a:pt x="407" y="84"/>
                </a:lnTo>
                <a:lnTo>
                  <a:pt x="407" y="84"/>
                </a:lnTo>
                <a:lnTo>
                  <a:pt x="408" y="86"/>
                </a:lnTo>
                <a:lnTo>
                  <a:pt x="408" y="86"/>
                </a:lnTo>
                <a:lnTo>
                  <a:pt x="408" y="86"/>
                </a:lnTo>
                <a:lnTo>
                  <a:pt x="408" y="86"/>
                </a:lnTo>
                <a:lnTo>
                  <a:pt x="410" y="86"/>
                </a:lnTo>
                <a:lnTo>
                  <a:pt x="410" y="84"/>
                </a:lnTo>
                <a:lnTo>
                  <a:pt x="412" y="84"/>
                </a:lnTo>
                <a:lnTo>
                  <a:pt x="412" y="84"/>
                </a:lnTo>
                <a:lnTo>
                  <a:pt x="412" y="86"/>
                </a:lnTo>
                <a:lnTo>
                  <a:pt x="412" y="86"/>
                </a:lnTo>
                <a:lnTo>
                  <a:pt x="413" y="86"/>
                </a:lnTo>
                <a:lnTo>
                  <a:pt x="413" y="86"/>
                </a:lnTo>
                <a:lnTo>
                  <a:pt x="413" y="87"/>
                </a:lnTo>
                <a:lnTo>
                  <a:pt x="413" y="87"/>
                </a:lnTo>
                <a:lnTo>
                  <a:pt x="413" y="87"/>
                </a:lnTo>
                <a:lnTo>
                  <a:pt x="415" y="89"/>
                </a:lnTo>
                <a:lnTo>
                  <a:pt x="415" y="89"/>
                </a:lnTo>
                <a:lnTo>
                  <a:pt x="415" y="89"/>
                </a:lnTo>
                <a:lnTo>
                  <a:pt x="417" y="91"/>
                </a:lnTo>
                <a:lnTo>
                  <a:pt x="417" y="91"/>
                </a:lnTo>
                <a:lnTo>
                  <a:pt x="420" y="91"/>
                </a:lnTo>
                <a:lnTo>
                  <a:pt x="422" y="91"/>
                </a:lnTo>
                <a:lnTo>
                  <a:pt x="422" y="92"/>
                </a:lnTo>
                <a:lnTo>
                  <a:pt x="422" y="92"/>
                </a:lnTo>
                <a:lnTo>
                  <a:pt x="424" y="92"/>
                </a:lnTo>
                <a:lnTo>
                  <a:pt x="424" y="92"/>
                </a:lnTo>
                <a:lnTo>
                  <a:pt x="424" y="92"/>
                </a:lnTo>
                <a:lnTo>
                  <a:pt x="424" y="92"/>
                </a:lnTo>
                <a:lnTo>
                  <a:pt x="424" y="91"/>
                </a:lnTo>
                <a:lnTo>
                  <a:pt x="425" y="89"/>
                </a:lnTo>
                <a:lnTo>
                  <a:pt x="425" y="89"/>
                </a:lnTo>
                <a:lnTo>
                  <a:pt x="425" y="89"/>
                </a:lnTo>
                <a:lnTo>
                  <a:pt x="427" y="89"/>
                </a:lnTo>
                <a:lnTo>
                  <a:pt x="427" y="89"/>
                </a:lnTo>
                <a:lnTo>
                  <a:pt x="427" y="89"/>
                </a:lnTo>
                <a:lnTo>
                  <a:pt x="427" y="87"/>
                </a:lnTo>
                <a:lnTo>
                  <a:pt x="427" y="87"/>
                </a:lnTo>
                <a:lnTo>
                  <a:pt x="427" y="86"/>
                </a:lnTo>
                <a:lnTo>
                  <a:pt x="429" y="86"/>
                </a:lnTo>
                <a:lnTo>
                  <a:pt x="429" y="86"/>
                </a:lnTo>
                <a:lnTo>
                  <a:pt x="429" y="84"/>
                </a:lnTo>
                <a:lnTo>
                  <a:pt x="427" y="84"/>
                </a:lnTo>
                <a:lnTo>
                  <a:pt x="427" y="82"/>
                </a:lnTo>
                <a:lnTo>
                  <a:pt x="427" y="82"/>
                </a:lnTo>
                <a:lnTo>
                  <a:pt x="427" y="81"/>
                </a:lnTo>
                <a:lnTo>
                  <a:pt x="427" y="81"/>
                </a:lnTo>
                <a:lnTo>
                  <a:pt x="429" y="81"/>
                </a:lnTo>
                <a:lnTo>
                  <a:pt x="429" y="79"/>
                </a:lnTo>
                <a:lnTo>
                  <a:pt x="430" y="77"/>
                </a:lnTo>
                <a:lnTo>
                  <a:pt x="430" y="77"/>
                </a:lnTo>
                <a:lnTo>
                  <a:pt x="432" y="77"/>
                </a:lnTo>
                <a:lnTo>
                  <a:pt x="434" y="77"/>
                </a:lnTo>
                <a:lnTo>
                  <a:pt x="434" y="77"/>
                </a:lnTo>
                <a:lnTo>
                  <a:pt x="435" y="77"/>
                </a:lnTo>
                <a:lnTo>
                  <a:pt x="435" y="77"/>
                </a:lnTo>
                <a:lnTo>
                  <a:pt x="435" y="79"/>
                </a:lnTo>
                <a:lnTo>
                  <a:pt x="435" y="79"/>
                </a:lnTo>
                <a:lnTo>
                  <a:pt x="435" y="79"/>
                </a:lnTo>
                <a:lnTo>
                  <a:pt x="435" y="81"/>
                </a:lnTo>
                <a:lnTo>
                  <a:pt x="435" y="81"/>
                </a:lnTo>
                <a:lnTo>
                  <a:pt x="437" y="81"/>
                </a:lnTo>
                <a:lnTo>
                  <a:pt x="437" y="81"/>
                </a:lnTo>
                <a:lnTo>
                  <a:pt x="444" y="79"/>
                </a:lnTo>
                <a:lnTo>
                  <a:pt x="447" y="77"/>
                </a:lnTo>
                <a:lnTo>
                  <a:pt x="450" y="76"/>
                </a:lnTo>
                <a:lnTo>
                  <a:pt x="450" y="76"/>
                </a:lnTo>
                <a:lnTo>
                  <a:pt x="452" y="74"/>
                </a:lnTo>
                <a:lnTo>
                  <a:pt x="452" y="74"/>
                </a:lnTo>
                <a:lnTo>
                  <a:pt x="454" y="74"/>
                </a:lnTo>
                <a:lnTo>
                  <a:pt x="454" y="74"/>
                </a:lnTo>
                <a:lnTo>
                  <a:pt x="455" y="72"/>
                </a:lnTo>
                <a:lnTo>
                  <a:pt x="457" y="72"/>
                </a:lnTo>
                <a:lnTo>
                  <a:pt x="457" y="70"/>
                </a:lnTo>
                <a:lnTo>
                  <a:pt x="459" y="70"/>
                </a:lnTo>
                <a:lnTo>
                  <a:pt x="460" y="70"/>
                </a:lnTo>
                <a:lnTo>
                  <a:pt x="460" y="70"/>
                </a:lnTo>
                <a:lnTo>
                  <a:pt x="462" y="72"/>
                </a:lnTo>
                <a:lnTo>
                  <a:pt x="466" y="74"/>
                </a:lnTo>
                <a:lnTo>
                  <a:pt x="466" y="76"/>
                </a:lnTo>
                <a:lnTo>
                  <a:pt x="469" y="76"/>
                </a:lnTo>
                <a:lnTo>
                  <a:pt x="469" y="76"/>
                </a:lnTo>
                <a:lnTo>
                  <a:pt x="471" y="76"/>
                </a:lnTo>
                <a:lnTo>
                  <a:pt x="471" y="76"/>
                </a:lnTo>
                <a:lnTo>
                  <a:pt x="471" y="76"/>
                </a:lnTo>
                <a:lnTo>
                  <a:pt x="472" y="77"/>
                </a:lnTo>
                <a:lnTo>
                  <a:pt x="472" y="77"/>
                </a:lnTo>
                <a:lnTo>
                  <a:pt x="472" y="79"/>
                </a:lnTo>
                <a:lnTo>
                  <a:pt x="472" y="79"/>
                </a:lnTo>
                <a:lnTo>
                  <a:pt x="474" y="79"/>
                </a:lnTo>
                <a:lnTo>
                  <a:pt x="474" y="79"/>
                </a:lnTo>
                <a:lnTo>
                  <a:pt x="474" y="79"/>
                </a:lnTo>
                <a:lnTo>
                  <a:pt x="476" y="81"/>
                </a:lnTo>
                <a:lnTo>
                  <a:pt x="476" y="81"/>
                </a:lnTo>
                <a:lnTo>
                  <a:pt x="476" y="81"/>
                </a:lnTo>
                <a:lnTo>
                  <a:pt x="482" y="79"/>
                </a:lnTo>
                <a:lnTo>
                  <a:pt x="484" y="77"/>
                </a:lnTo>
                <a:lnTo>
                  <a:pt x="484" y="77"/>
                </a:lnTo>
                <a:lnTo>
                  <a:pt x="486" y="77"/>
                </a:lnTo>
                <a:lnTo>
                  <a:pt x="486" y="77"/>
                </a:lnTo>
                <a:lnTo>
                  <a:pt x="486" y="77"/>
                </a:lnTo>
                <a:lnTo>
                  <a:pt x="486" y="77"/>
                </a:lnTo>
                <a:lnTo>
                  <a:pt x="486" y="79"/>
                </a:lnTo>
                <a:lnTo>
                  <a:pt x="486" y="79"/>
                </a:lnTo>
                <a:lnTo>
                  <a:pt x="486" y="79"/>
                </a:lnTo>
                <a:lnTo>
                  <a:pt x="486" y="79"/>
                </a:lnTo>
                <a:lnTo>
                  <a:pt x="486" y="79"/>
                </a:lnTo>
                <a:lnTo>
                  <a:pt x="487" y="79"/>
                </a:lnTo>
                <a:lnTo>
                  <a:pt x="487" y="79"/>
                </a:lnTo>
                <a:lnTo>
                  <a:pt x="489" y="79"/>
                </a:lnTo>
                <a:lnTo>
                  <a:pt x="489" y="79"/>
                </a:lnTo>
                <a:lnTo>
                  <a:pt x="489" y="81"/>
                </a:lnTo>
                <a:lnTo>
                  <a:pt x="491" y="81"/>
                </a:lnTo>
                <a:lnTo>
                  <a:pt x="491" y="81"/>
                </a:lnTo>
                <a:lnTo>
                  <a:pt x="491" y="79"/>
                </a:lnTo>
                <a:lnTo>
                  <a:pt x="492" y="79"/>
                </a:lnTo>
                <a:lnTo>
                  <a:pt x="492" y="77"/>
                </a:lnTo>
                <a:lnTo>
                  <a:pt x="494" y="79"/>
                </a:lnTo>
                <a:lnTo>
                  <a:pt x="497" y="77"/>
                </a:lnTo>
                <a:lnTo>
                  <a:pt x="499" y="77"/>
                </a:lnTo>
                <a:lnTo>
                  <a:pt x="499" y="77"/>
                </a:lnTo>
                <a:lnTo>
                  <a:pt x="499" y="77"/>
                </a:lnTo>
                <a:lnTo>
                  <a:pt x="501" y="77"/>
                </a:lnTo>
                <a:lnTo>
                  <a:pt x="504" y="74"/>
                </a:lnTo>
                <a:lnTo>
                  <a:pt x="504" y="74"/>
                </a:lnTo>
                <a:lnTo>
                  <a:pt x="504" y="74"/>
                </a:lnTo>
                <a:lnTo>
                  <a:pt x="504" y="74"/>
                </a:lnTo>
                <a:lnTo>
                  <a:pt x="504" y="72"/>
                </a:lnTo>
                <a:lnTo>
                  <a:pt x="504" y="72"/>
                </a:lnTo>
                <a:lnTo>
                  <a:pt x="504" y="70"/>
                </a:lnTo>
                <a:lnTo>
                  <a:pt x="504" y="69"/>
                </a:lnTo>
                <a:lnTo>
                  <a:pt x="504" y="69"/>
                </a:lnTo>
                <a:lnTo>
                  <a:pt x="504" y="69"/>
                </a:lnTo>
                <a:lnTo>
                  <a:pt x="504" y="69"/>
                </a:lnTo>
                <a:lnTo>
                  <a:pt x="504" y="67"/>
                </a:lnTo>
                <a:lnTo>
                  <a:pt x="504" y="67"/>
                </a:lnTo>
                <a:lnTo>
                  <a:pt x="504" y="65"/>
                </a:lnTo>
                <a:lnTo>
                  <a:pt x="504" y="65"/>
                </a:lnTo>
                <a:lnTo>
                  <a:pt x="504" y="65"/>
                </a:lnTo>
                <a:lnTo>
                  <a:pt x="503" y="64"/>
                </a:lnTo>
                <a:lnTo>
                  <a:pt x="503" y="64"/>
                </a:lnTo>
                <a:lnTo>
                  <a:pt x="501" y="62"/>
                </a:lnTo>
                <a:lnTo>
                  <a:pt x="499" y="62"/>
                </a:lnTo>
                <a:lnTo>
                  <a:pt x="499" y="62"/>
                </a:lnTo>
                <a:lnTo>
                  <a:pt x="499" y="60"/>
                </a:lnTo>
                <a:lnTo>
                  <a:pt x="499" y="60"/>
                </a:lnTo>
                <a:lnTo>
                  <a:pt x="499" y="60"/>
                </a:lnTo>
                <a:lnTo>
                  <a:pt x="499" y="60"/>
                </a:lnTo>
                <a:lnTo>
                  <a:pt x="499" y="59"/>
                </a:lnTo>
                <a:lnTo>
                  <a:pt x="499" y="59"/>
                </a:lnTo>
                <a:lnTo>
                  <a:pt x="508" y="54"/>
                </a:lnTo>
                <a:lnTo>
                  <a:pt x="508" y="54"/>
                </a:lnTo>
                <a:lnTo>
                  <a:pt x="518" y="49"/>
                </a:lnTo>
                <a:lnTo>
                  <a:pt x="518" y="49"/>
                </a:lnTo>
                <a:lnTo>
                  <a:pt x="518" y="49"/>
                </a:lnTo>
                <a:lnTo>
                  <a:pt x="518" y="47"/>
                </a:lnTo>
                <a:lnTo>
                  <a:pt x="518" y="47"/>
                </a:lnTo>
                <a:lnTo>
                  <a:pt x="518" y="47"/>
                </a:lnTo>
                <a:lnTo>
                  <a:pt x="519" y="45"/>
                </a:lnTo>
                <a:lnTo>
                  <a:pt x="519" y="45"/>
                </a:lnTo>
                <a:lnTo>
                  <a:pt x="521" y="45"/>
                </a:lnTo>
                <a:lnTo>
                  <a:pt x="521" y="45"/>
                </a:lnTo>
                <a:lnTo>
                  <a:pt x="523" y="44"/>
                </a:lnTo>
                <a:lnTo>
                  <a:pt x="524" y="44"/>
                </a:lnTo>
                <a:lnTo>
                  <a:pt x="526" y="42"/>
                </a:lnTo>
                <a:lnTo>
                  <a:pt x="526" y="42"/>
                </a:lnTo>
                <a:lnTo>
                  <a:pt x="528" y="42"/>
                </a:lnTo>
                <a:lnTo>
                  <a:pt x="529" y="42"/>
                </a:lnTo>
                <a:lnTo>
                  <a:pt x="533" y="40"/>
                </a:lnTo>
                <a:lnTo>
                  <a:pt x="534" y="40"/>
                </a:lnTo>
                <a:lnTo>
                  <a:pt x="536" y="42"/>
                </a:lnTo>
                <a:lnTo>
                  <a:pt x="536" y="42"/>
                </a:lnTo>
                <a:lnTo>
                  <a:pt x="536" y="42"/>
                </a:lnTo>
                <a:lnTo>
                  <a:pt x="536" y="42"/>
                </a:lnTo>
                <a:lnTo>
                  <a:pt x="538" y="42"/>
                </a:lnTo>
                <a:lnTo>
                  <a:pt x="538" y="40"/>
                </a:lnTo>
                <a:lnTo>
                  <a:pt x="538" y="40"/>
                </a:lnTo>
                <a:lnTo>
                  <a:pt x="538" y="39"/>
                </a:lnTo>
                <a:lnTo>
                  <a:pt x="539" y="39"/>
                </a:lnTo>
                <a:lnTo>
                  <a:pt x="539" y="39"/>
                </a:lnTo>
                <a:lnTo>
                  <a:pt x="541" y="39"/>
                </a:lnTo>
                <a:lnTo>
                  <a:pt x="541" y="39"/>
                </a:lnTo>
                <a:lnTo>
                  <a:pt x="546" y="40"/>
                </a:lnTo>
                <a:lnTo>
                  <a:pt x="546" y="40"/>
                </a:lnTo>
                <a:lnTo>
                  <a:pt x="546" y="40"/>
                </a:lnTo>
                <a:lnTo>
                  <a:pt x="548" y="40"/>
                </a:lnTo>
                <a:lnTo>
                  <a:pt x="550" y="39"/>
                </a:lnTo>
                <a:lnTo>
                  <a:pt x="550" y="39"/>
                </a:lnTo>
                <a:lnTo>
                  <a:pt x="550" y="39"/>
                </a:lnTo>
                <a:lnTo>
                  <a:pt x="551" y="39"/>
                </a:lnTo>
                <a:lnTo>
                  <a:pt x="553" y="39"/>
                </a:lnTo>
                <a:lnTo>
                  <a:pt x="553" y="39"/>
                </a:lnTo>
                <a:lnTo>
                  <a:pt x="555" y="39"/>
                </a:lnTo>
                <a:lnTo>
                  <a:pt x="556" y="37"/>
                </a:lnTo>
                <a:lnTo>
                  <a:pt x="556" y="37"/>
                </a:lnTo>
                <a:lnTo>
                  <a:pt x="571" y="30"/>
                </a:lnTo>
                <a:lnTo>
                  <a:pt x="573" y="30"/>
                </a:lnTo>
                <a:lnTo>
                  <a:pt x="573" y="28"/>
                </a:lnTo>
                <a:lnTo>
                  <a:pt x="573" y="28"/>
                </a:lnTo>
                <a:lnTo>
                  <a:pt x="580" y="27"/>
                </a:lnTo>
                <a:lnTo>
                  <a:pt x="582" y="25"/>
                </a:lnTo>
                <a:lnTo>
                  <a:pt x="588" y="27"/>
                </a:lnTo>
                <a:lnTo>
                  <a:pt x="590" y="27"/>
                </a:lnTo>
                <a:lnTo>
                  <a:pt x="592" y="27"/>
                </a:lnTo>
                <a:lnTo>
                  <a:pt x="593" y="27"/>
                </a:lnTo>
                <a:lnTo>
                  <a:pt x="595" y="27"/>
                </a:lnTo>
                <a:lnTo>
                  <a:pt x="597" y="28"/>
                </a:lnTo>
                <a:lnTo>
                  <a:pt x="597" y="28"/>
                </a:lnTo>
                <a:lnTo>
                  <a:pt x="600" y="28"/>
                </a:lnTo>
                <a:lnTo>
                  <a:pt x="602" y="28"/>
                </a:lnTo>
                <a:lnTo>
                  <a:pt x="603" y="28"/>
                </a:lnTo>
                <a:lnTo>
                  <a:pt x="603" y="28"/>
                </a:lnTo>
                <a:lnTo>
                  <a:pt x="603" y="28"/>
                </a:lnTo>
                <a:lnTo>
                  <a:pt x="605" y="27"/>
                </a:lnTo>
                <a:lnTo>
                  <a:pt x="607" y="25"/>
                </a:lnTo>
                <a:lnTo>
                  <a:pt x="607" y="25"/>
                </a:lnTo>
                <a:lnTo>
                  <a:pt x="608" y="25"/>
                </a:lnTo>
                <a:lnTo>
                  <a:pt x="613" y="25"/>
                </a:lnTo>
                <a:lnTo>
                  <a:pt x="613" y="25"/>
                </a:lnTo>
                <a:lnTo>
                  <a:pt x="615" y="25"/>
                </a:lnTo>
                <a:lnTo>
                  <a:pt x="617" y="23"/>
                </a:lnTo>
                <a:lnTo>
                  <a:pt x="617" y="23"/>
                </a:lnTo>
                <a:lnTo>
                  <a:pt x="618" y="23"/>
                </a:lnTo>
                <a:lnTo>
                  <a:pt x="618" y="22"/>
                </a:lnTo>
                <a:lnTo>
                  <a:pt x="618" y="22"/>
                </a:lnTo>
                <a:lnTo>
                  <a:pt x="618" y="22"/>
                </a:lnTo>
                <a:lnTo>
                  <a:pt x="618" y="22"/>
                </a:lnTo>
                <a:lnTo>
                  <a:pt x="618" y="20"/>
                </a:lnTo>
                <a:lnTo>
                  <a:pt x="620" y="20"/>
                </a:lnTo>
                <a:lnTo>
                  <a:pt x="620" y="20"/>
                </a:lnTo>
                <a:lnTo>
                  <a:pt x="622" y="22"/>
                </a:lnTo>
                <a:lnTo>
                  <a:pt x="622" y="22"/>
                </a:lnTo>
                <a:lnTo>
                  <a:pt x="622" y="22"/>
                </a:lnTo>
                <a:lnTo>
                  <a:pt x="627" y="22"/>
                </a:lnTo>
                <a:lnTo>
                  <a:pt x="627" y="22"/>
                </a:lnTo>
                <a:lnTo>
                  <a:pt x="627" y="20"/>
                </a:lnTo>
                <a:lnTo>
                  <a:pt x="627" y="20"/>
                </a:lnTo>
                <a:lnTo>
                  <a:pt x="627" y="20"/>
                </a:lnTo>
                <a:lnTo>
                  <a:pt x="627" y="18"/>
                </a:lnTo>
                <a:lnTo>
                  <a:pt x="627" y="18"/>
                </a:lnTo>
                <a:lnTo>
                  <a:pt x="627" y="18"/>
                </a:lnTo>
                <a:lnTo>
                  <a:pt x="629" y="17"/>
                </a:lnTo>
                <a:lnTo>
                  <a:pt x="630" y="17"/>
                </a:lnTo>
                <a:lnTo>
                  <a:pt x="635" y="17"/>
                </a:lnTo>
                <a:lnTo>
                  <a:pt x="637" y="17"/>
                </a:lnTo>
                <a:lnTo>
                  <a:pt x="637" y="17"/>
                </a:lnTo>
                <a:lnTo>
                  <a:pt x="637" y="17"/>
                </a:lnTo>
                <a:lnTo>
                  <a:pt x="637" y="18"/>
                </a:lnTo>
                <a:lnTo>
                  <a:pt x="639" y="17"/>
                </a:lnTo>
                <a:lnTo>
                  <a:pt x="642" y="15"/>
                </a:lnTo>
                <a:lnTo>
                  <a:pt x="642" y="15"/>
                </a:lnTo>
                <a:lnTo>
                  <a:pt x="642" y="13"/>
                </a:lnTo>
                <a:lnTo>
                  <a:pt x="644" y="13"/>
                </a:lnTo>
                <a:lnTo>
                  <a:pt x="644" y="13"/>
                </a:lnTo>
                <a:lnTo>
                  <a:pt x="644" y="12"/>
                </a:lnTo>
                <a:lnTo>
                  <a:pt x="644" y="12"/>
                </a:lnTo>
                <a:lnTo>
                  <a:pt x="644" y="12"/>
                </a:lnTo>
                <a:lnTo>
                  <a:pt x="645" y="12"/>
                </a:lnTo>
                <a:lnTo>
                  <a:pt x="650" y="10"/>
                </a:lnTo>
                <a:lnTo>
                  <a:pt x="652" y="10"/>
                </a:lnTo>
                <a:lnTo>
                  <a:pt x="654" y="10"/>
                </a:lnTo>
                <a:lnTo>
                  <a:pt x="654" y="8"/>
                </a:lnTo>
                <a:lnTo>
                  <a:pt x="654" y="8"/>
                </a:lnTo>
                <a:lnTo>
                  <a:pt x="654" y="8"/>
                </a:lnTo>
                <a:lnTo>
                  <a:pt x="654" y="7"/>
                </a:lnTo>
                <a:lnTo>
                  <a:pt x="654" y="7"/>
                </a:lnTo>
                <a:lnTo>
                  <a:pt x="655" y="5"/>
                </a:lnTo>
                <a:lnTo>
                  <a:pt x="655" y="5"/>
                </a:lnTo>
                <a:lnTo>
                  <a:pt x="657" y="5"/>
                </a:lnTo>
                <a:lnTo>
                  <a:pt x="657" y="3"/>
                </a:lnTo>
                <a:lnTo>
                  <a:pt x="655" y="3"/>
                </a:lnTo>
                <a:lnTo>
                  <a:pt x="657" y="3"/>
                </a:lnTo>
                <a:lnTo>
                  <a:pt x="657" y="2"/>
                </a:lnTo>
                <a:lnTo>
                  <a:pt x="661" y="2"/>
                </a:lnTo>
                <a:lnTo>
                  <a:pt x="664" y="0"/>
                </a:lnTo>
                <a:lnTo>
                  <a:pt x="666" y="0"/>
                </a:lnTo>
                <a:lnTo>
                  <a:pt x="669" y="0"/>
                </a:lnTo>
                <a:lnTo>
                  <a:pt x="669" y="0"/>
                </a:lnTo>
                <a:lnTo>
                  <a:pt x="672" y="0"/>
                </a:lnTo>
                <a:lnTo>
                  <a:pt x="672" y="0"/>
                </a:lnTo>
                <a:lnTo>
                  <a:pt x="672" y="0"/>
                </a:lnTo>
                <a:lnTo>
                  <a:pt x="674" y="0"/>
                </a:lnTo>
                <a:lnTo>
                  <a:pt x="674" y="2"/>
                </a:lnTo>
                <a:lnTo>
                  <a:pt x="674" y="2"/>
                </a:lnTo>
                <a:lnTo>
                  <a:pt x="676" y="3"/>
                </a:lnTo>
                <a:lnTo>
                  <a:pt x="682" y="7"/>
                </a:lnTo>
                <a:lnTo>
                  <a:pt x="682" y="10"/>
                </a:lnTo>
                <a:lnTo>
                  <a:pt x="681" y="12"/>
                </a:lnTo>
                <a:lnTo>
                  <a:pt x="682" y="12"/>
                </a:lnTo>
                <a:lnTo>
                  <a:pt x="682" y="13"/>
                </a:lnTo>
                <a:lnTo>
                  <a:pt x="682" y="13"/>
                </a:lnTo>
                <a:lnTo>
                  <a:pt x="682" y="13"/>
                </a:lnTo>
                <a:lnTo>
                  <a:pt x="684" y="13"/>
                </a:lnTo>
                <a:lnTo>
                  <a:pt x="689" y="15"/>
                </a:lnTo>
                <a:lnTo>
                  <a:pt x="689" y="17"/>
                </a:lnTo>
                <a:lnTo>
                  <a:pt x="691" y="17"/>
                </a:lnTo>
                <a:lnTo>
                  <a:pt x="691" y="18"/>
                </a:lnTo>
                <a:lnTo>
                  <a:pt x="691" y="18"/>
                </a:lnTo>
                <a:lnTo>
                  <a:pt x="692" y="18"/>
                </a:lnTo>
                <a:lnTo>
                  <a:pt x="692" y="18"/>
                </a:lnTo>
                <a:lnTo>
                  <a:pt x="692" y="18"/>
                </a:lnTo>
                <a:lnTo>
                  <a:pt x="696" y="17"/>
                </a:lnTo>
                <a:lnTo>
                  <a:pt x="696" y="17"/>
                </a:lnTo>
                <a:lnTo>
                  <a:pt x="698" y="17"/>
                </a:lnTo>
                <a:lnTo>
                  <a:pt x="698" y="17"/>
                </a:lnTo>
                <a:lnTo>
                  <a:pt x="699" y="17"/>
                </a:lnTo>
                <a:lnTo>
                  <a:pt x="701" y="18"/>
                </a:lnTo>
                <a:lnTo>
                  <a:pt x="703" y="18"/>
                </a:lnTo>
                <a:lnTo>
                  <a:pt x="703" y="18"/>
                </a:lnTo>
                <a:lnTo>
                  <a:pt x="703" y="18"/>
                </a:lnTo>
                <a:lnTo>
                  <a:pt x="703" y="20"/>
                </a:lnTo>
                <a:lnTo>
                  <a:pt x="703" y="20"/>
                </a:lnTo>
                <a:lnTo>
                  <a:pt x="701" y="20"/>
                </a:lnTo>
                <a:lnTo>
                  <a:pt x="701" y="20"/>
                </a:lnTo>
                <a:lnTo>
                  <a:pt x="696" y="22"/>
                </a:lnTo>
                <a:lnTo>
                  <a:pt x="694" y="23"/>
                </a:lnTo>
                <a:lnTo>
                  <a:pt x="694" y="25"/>
                </a:lnTo>
                <a:lnTo>
                  <a:pt x="692" y="25"/>
                </a:lnTo>
                <a:lnTo>
                  <a:pt x="692" y="25"/>
                </a:lnTo>
                <a:lnTo>
                  <a:pt x="692" y="25"/>
                </a:lnTo>
                <a:lnTo>
                  <a:pt x="692" y="25"/>
                </a:lnTo>
                <a:lnTo>
                  <a:pt x="691" y="23"/>
                </a:lnTo>
                <a:lnTo>
                  <a:pt x="689" y="23"/>
                </a:lnTo>
                <a:lnTo>
                  <a:pt x="689" y="23"/>
                </a:lnTo>
                <a:lnTo>
                  <a:pt x="689" y="25"/>
                </a:lnTo>
                <a:lnTo>
                  <a:pt x="689" y="25"/>
                </a:lnTo>
                <a:lnTo>
                  <a:pt x="689" y="27"/>
                </a:lnTo>
                <a:lnTo>
                  <a:pt x="689" y="27"/>
                </a:lnTo>
                <a:lnTo>
                  <a:pt x="689" y="27"/>
                </a:lnTo>
                <a:lnTo>
                  <a:pt x="689" y="28"/>
                </a:lnTo>
                <a:lnTo>
                  <a:pt x="689" y="28"/>
                </a:lnTo>
                <a:lnTo>
                  <a:pt x="689" y="28"/>
                </a:lnTo>
                <a:lnTo>
                  <a:pt x="691" y="28"/>
                </a:lnTo>
                <a:lnTo>
                  <a:pt x="691" y="30"/>
                </a:lnTo>
                <a:lnTo>
                  <a:pt x="692" y="32"/>
                </a:lnTo>
                <a:lnTo>
                  <a:pt x="692" y="32"/>
                </a:lnTo>
                <a:lnTo>
                  <a:pt x="692" y="32"/>
                </a:lnTo>
                <a:lnTo>
                  <a:pt x="692" y="32"/>
                </a:lnTo>
                <a:lnTo>
                  <a:pt x="692" y="33"/>
                </a:lnTo>
                <a:lnTo>
                  <a:pt x="692" y="39"/>
                </a:lnTo>
                <a:lnTo>
                  <a:pt x="691" y="39"/>
                </a:lnTo>
                <a:lnTo>
                  <a:pt x="691" y="40"/>
                </a:lnTo>
                <a:lnTo>
                  <a:pt x="691" y="40"/>
                </a:lnTo>
                <a:lnTo>
                  <a:pt x="689" y="40"/>
                </a:lnTo>
                <a:lnTo>
                  <a:pt x="687" y="42"/>
                </a:lnTo>
                <a:lnTo>
                  <a:pt x="684" y="42"/>
                </a:lnTo>
                <a:lnTo>
                  <a:pt x="684" y="44"/>
                </a:lnTo>
                <a:lnTo>
                  <a:pt x="681" y="44"/>
                </a:lnTo>
                <a:lnTo>
                  <a:pt x="681" y="44"/>
                </a:lnTo>
                <a:lnTo>
                  <a:pt x="681" y="44"/>
                </a:lnTo>
                <a:lnTo>
                  <a:pt x="679" y="45"/>
                </a:lnTo>
                <a:lnTo>
                  <a:pt x="679" y="45"/>
                </a:lnTo>
                <a:lnTo>
                  <a:pt x="679" y="45"/>
                </a:lnTo>
                <a:lnTo>
                  <a:pt x="679" y="47"/>
                </a:lnTo>
                <a:lnTo>
                  <a:pt x="679" y="47"/>
                </a:lnTo>
                <a:lnTo>
                  <a:pt x="679" y="47"/>
                </a:lnTo>
                <a:lnTo>
                  <a:pt x="679" y="49"/>
                </a:lnTo>
                <a:lnTo>
                  <a:pt x="679" y="49"/>
                </a:lnTo>
                <a:lnTo>
                  <a:pt x="679" y="49"/>
                </a:lnTo>
                <a:lnTo>
                  <a:pt x="681" y="49"/>
                </a:lnTo>
                <a:lnTo>
                  <a:pt x="681" y="49"/>
                </a:lnTo>
                <a:lnTo>
                  <a:pt x="681" y="50"/>
                </a:lnTo>
                <a:lnTo>
                  <a:pt x="681" y="50"/>
                </a:lnTo>
                <a:lnTo>
                  <a:pt x="681" y="50"/>
                </a:lnTo>
                <a:lnTo>
                  <a:pt x="681" y="52"/>
                </a:lnTo>
                <a:lnTo>
                  <a:pt x="682" y="52"/>
                </a:lnTo>
                <a:lnTo>
                  <a:pt x="684" y="54"/>
                </a:lnTo>
                <a:lnTo>
                  <a:pt x="684" y="54"/>
                </a:lnTo>
                <a:lnTo>
                  <a:pt x="684" y="54"/>
                </a:lnTo>
                <a:lnTo>
                  <a:pt x="684" y="55"/>
                </a:lnTo>
                <a:lnTo>
                  <a:pt x="684" y="55"/>
                </a:lnTo>
                <a:lnTo>
                  <a:pt x="684" y="57"/>
                </a:lnTo>
                <a:lnTo>
                  <a:pt x="682" y="57"/>
                </a:lnTo>
                <a:lnTo>
                  <a:pt x="681" y="59"/>
                </a:lnTo>
                <a:lnTo>
                  <a:pt x="677" y="60"/>
                </a:lnTo>
                <a:lnTo>
                  <a:pt x="669" y="62"/>
                </a:lnTo>
                <a:lnTo>
                  <a:pt x="669" y="62"/>
                </a:lnTo>
                <a:lnTo>
                  <a:pt x="669" y="62"/>
                </a:lnTo>
                <a:lnTo>
                  <a:pt x="669" y="64"/>
                </a:lnTo>
                <a:lnTo>
                  <a:pt x="667" y="64"/>
                </a:lnTo>
                <a:lnTo>
                  <a:pt x="667" y="67"/>
                </a:lnTo>
                <a:lnTo>
                  <a:pt x="666" y="69"/>
                </a:lnTo>
                <a:lnTo>
                  <a:pt x="666" y="69"/>
                </a:lnTo>
                <a:lnTo>
                  <a:pt x="666" y="69"/>
                </a:lnTo>
                <a:lnTo>
                  <a:pt x="666" y="70"/>
                </a:lnTo>
                <a:lnTo>
                  <a:pt x="666" y="70"/>
                </a:lnTo>
                <a:lnTo>
                  <a:pt x="666" y="72"/>
                </a:lnTo>
                <a:lnTo>
                  <a:pt x="667" y="74"/>
                </a:lnTo>
                <a:lnTo>
                  <a:pt x="667" y="74"/>
                </a:lnTo>
                <a:lnTo>
                  <a:pt x="669" y="74"/>
                </a:lnTo>
                <a:lnTo>
                  <a:pt x="669" y="76"/>
                </a:lnTo>
                <a:lnTo>
                  <a:pt x="669" y="76"/>
                </a:lnTo>
                <a:lnTo>
                  <a:pt x="669" y="76"/>
                </a:lnTo>
                <a:lnTo>
                  <a:pt x="669" y="77"/>
                </a:lnTo>
                <a:lnTo>
                  <a:pt x="669" y="77"/>
                </a:lnTo>
                <a:lnTo>
                  <a:pt x="669" y="77"/>
                </a:lnTo>
                <a:lnTo>
                  <a:pt x="669" y="79"/>
                </a:lnTo>
                <a:lnTo>
                  <a:pt x="666" y="81"/>
                </a:lnTo>
                <a:lnTo>
                  <a:pt x="666" y="82"/>
                </a:lnTo>
                <a:lnTo>
                  <a:pt x="664" y="82"/>
                </a:lnTo>
                <a:lnTo>
                  <a:pt x="664" y="82"/>
                </a:lnTo>
                <a:lnTo>
                  <a:pt x="662" y="84"/>
                </a:lnTo>
                <a:lnTo>
                  <a:pt x="662" y="84"/>
                </a:lnTo>
                <a:lnTo>
                  <a:pt x="662" y="84"/>
                </a:lnTo>
                <a:lnTo>
                  <a:pt x="661" y="86"/>
                </a:lnTo>
                <a:lnTo>
                  <a:pt x="661" y="86"/>
                </a:lnTo>
                <a:lnTo>
                  <a:pt x="661" y="87"/>
                </a:lnTo>
                <a:lnTo>
                  <a:pt x="661" y="89"/>
                </a:lnTo>
                <a:lnTo>
                  <a:pt x="661" y="89"/>
                </a:lnTo>
                <a:lnTo>
                  <a:pt x="661" y="89"/>
                </a:lnTo>
                <a:lnTo>
                  <a:pt x="661" y="89"/>
                </a:lnTo>
                <a:lnTo>
                  <a:pt x="657" y="92"/>
                </a:lnTo>
                <a:lnTo>
                  <a:pt x="657" y="92"/>
                </a:lnTo>
                <a:lnTo>
                  <a:pt x="657" y="94"/>
                </a:lnTo>
                <a:lnTo>
                  <a:pt x="657" y="94"/>
                </a:lnTo>
                <a:lnTo>
                  <a:pt x="655" y="94"/>
                </a:lnTo>
                <a:lnTo>
                  <a:pt x="655" y="94"/>
                </a:lnTo>
                <a:lnTo>
                  <a:pt x="655" y="94"/>
                </a:lnTo>
                <a:lnTo>
                  <a:pt x="655" y="94"/>
                </a:lnTo>
                <a:lnTo>
                  <a:pt x="654" y="94"/>
                </a:lnTo>
                <a:lnTo>
                  <a:pt x="654" y="94"/>
                </a:lnTo>
                <a:lnTo>
                  <a:pt x="654" y="94"/>
                </a:lnTo>
                <a:lnTo>
                  <a:pt x="654" y="92"/>
                </a:lnTo>
                <a:lnTo>
                  <a:pt x="654" y="94"/>
                </a:lnTo>
                <a:lnTo>
                  <a:pt x="654" y="94"/>
                </a:lnTo>
                <a:lnTo>
                  <a:pt x="652" y="99"/>
                </a:lnTo>
                <a:lnTo>
                  <a:pt x="652" y="99"/>
                </a:lnTo>
                <a:lnTo>
                  <a:pt x="650" y="101"/>
                </a:lnTo>
                <a:lnTo>
                  <a:pt x="649" y="101"/>
                </a:lnTo>
                <a:lnTo>
                  <a:pt x="645" y="102"/>
                </a:lnTo>
                <a:lnTo>
                  <a:pt x="644" y="102"/>
                </a:lnTo>
                <a:lnTo>
                  <a:pt x="644" y="102"/>
                </a:lnTo>
                <a:lnTo>
                  <a:pt x="644" y="104"/>
                </a:lnTo>
                <a:lnTo>
                  <a:pt x="644" y="106"/>
                </a:lnTo>
                <a:lnTo>
                  <a:pt x="644" y="106"/>
                </a:lnTo>
                <a:lnTo>
                  <a:pt x="642" y="106"/>
                </a:lnTo>
                <a:lnTo>
                  <a:pt x="642" y="107"/>
                </a:lnTo>
                <a:lnTo>
                  <a:pt x="642" y="107"/>
                </a:lnTo>
                <a:lnTo>
                  <a:pt x="640" y="109"/>
                </a:lnTo>
                <a:lnTo>
                  <a:pt x="640" y="111"/>
                </a:lnTo>
                <a:lnTo>
                  <a:pt x="640" y="113"/>
                </a:lnTo>
                <a:lnTo>
                  <a:pt x="640" y="113"/>
                </a:lnTo>
                <a:lnTo>
                  <a:pt x="639" y="113"/>
                </a:lnTo>
                <a:lnTo>
                  <a:pt x="639" y="114"/>
                </a:lnTo>
                <a:lnTo>
                  <a:pt x="639" y="114"/>
                </a:lnTo>
                <a:lnTo>
                  <a:pt x="637" y="116"/>
                </a:lnTo>
                <a:lnTo>
                  <a:pt x="637" y="116"/>
                </a:lnTo>
                <a:lnTo>
                  <a:pt x="637" y="116"/>
                </a:lnTo>
                <a:lnTo>
                  <a:pt x="637" y="118"/>
                </a:lnTo>
                <a:lnTo>
                  <a:pt x="639" y="118"/>
                </a:lnTo>
                <a:lnTo>
                  <a:pt x="639" y="118"/>
                </a:lnTo>
                <a:lnTo>
                  <a:pt x="639" y="118"/>
                </a:lnTo>
                <a:lnTo>
                  <a:pt x="640" y="121"/>
                </a:lnTo>
                <a:lnTo>
                  <a:pt x="640" y="121"/>
                </a:lnTo>
                <a:lnTo>
                  <a:pt x="640" y="121"/>
                </a:lnTo>
                <a:lnTo>
                  <a:pt x="640" y="123"/>
                </a:lnTo>
                <a:lnTo>
                  <a:pt x="642" y="133"/>
                </a:lnTo>
                <a:lnTo>
                  <a:pt x="642" y="134"/>
                </a:lnTo>
                <a:lnTo>
                  <a:pt x="642" y="143"/>
                </a:lnTo>
                <a:lnTo>
                  <a:pt x="642" y="143"/>
                </a:lnTo>
                <a:lnTo>
                  <a:pt x="640" y="143"/>
                </a:lnTo>
                <a:lnTo>
                  <a:pt x="640" y="144"/>
                </a:lnTo>
                <a:lnTo>
                  <a:pt x="640" y="144"/>
                </a:lnTo>
                <a:lnTo>
                  <a:pt x="640" y="146"/>
                </a:lnTo>
                <a:lnTo>
                  <a:pt x="639" y="146"/>
                </a:lnTo>
                <a:lnTo>
                  <a:pt x="639" y="146"/>
                </a:lnTo>
                <a:lnTo>
                  <a:pt x="639" y="146"/>
                </a:lnTo>
                <a:lnTo>
                  <a:pt x="635" y="146"/>
                </a:lnTo>
                <a:lnTo>
                  <a:pt x="634" y="144"/>
                </a:lnTo>
                <a:lnTo>
                  <a:pt x="632" y="144"/>
                </a:lnTo>
                <a:lnTo>
                  <a:pt x="632" y="144"/>
                </a:lnTo>
                <a:lnTo>
                  <a:pt x="632" y="144"/>
                </a:lnTo>
                <a:lnTo>
                  <a:pt x="629" y="148"/>
                </a:lnTo>
                <a:lnTo>
                  <a:pt x="629" y="148"/>
                </a:lnTo>
                <a:lnTo>
                  <a:pt x="629" y="150"/>
                </a:lnTo>
                <a:lnTo>
                  <a:pt x="629" y="150"/>
                </a:lnTo>
                <a:lnTo>
                  <a:pt x="629" y="151"/>
                </a:lnTo>
                <a:lnTo>
                  <a:pt x="629" y="151"/>
                </a:lnTo>
                <a:lnTo>
                  <a:pt x="627" y="151"/>
                </a:lnTo>
                <a:lnTo>
                  <a:pt x="625" y="151"/>
                </a:lnTo>
                <a:lnTo>
                  <a:pt x="625" y="151"/>
                </a:lnTo>
                <a:lnTo>
                  <a:pt x="624" y="151"/>
                </a:lnTo>
                <a:lnTo>
                  <a:pt x="624" y="153"/>
                </a:lnTo>
                <a:lnTo>
                  <a:pt x="624" y="153"/>
                </a:lnTo>
                <a:lnTo>
                  <a:pt x="624" y="153"/>
                </a:lnTo>
                <a:lnTo>
                  <a:pt x="624" y="153"/>
                </a:lnTo>
                <a:lnTo>
                  <a:pt x="624" y="155"/>
                </a:lnTo>
                <a:lnTo>
                  <a:pt x="624" y="155"/>
                </a:lnTo>
                <a:lnTo>
                  <a:pt x="624" y="155"/>
                </a:lnTo>
                <a:lnTo>
                  <a:pt x="622" y="156"/>
                </a:lnTo>
                <a:lnTo>
                  <a:pt x="622" y="156"/>
                </a:lnTo>
                <a:lnTo>
                  <a:pt x="622" y="158"/>
                </a:lnTo>
                <a:lnTo>
                  <a:pt x="622" y="158"/>
                </a:lnTo>
                <a:lnTo>
                  <a:pt x="622" y="158"/>
                </a:lnTo>
                <a:lnTo>
                  <a:pt x="622" y="160"/>
                </a:lnTo>
                <a:lnTo>
                  <a:pt x="618" y="163"/>
                </a:lnTo>
                <a:lnTo>
                  <a:pt x="618" y="165"/>
                </a:lnTo>
                <a:lnTo>
                  <a:pt x="618" y="166"/>
                </a:lnTo>
                <a:lnTo>
                  <a:pt x="617" y="170"/>
                </a:lnTo>
                <a:lnTo>
                  <a:pt x="617" y="170"/>
                </a:lnTo>
                <a:lnTo>
                  <a:pt x="617" y="171"/>
                </a:lnTo>
                <a:lnTo>
                  <a:pt x="617" y="173"/>
                </a:lnTo>
                <a:lnTo>
                  <a:pt x="617" y="175"/>
                </a:lnTo>
                <a:lnTo>
                  <a:pt x="617" y="175"/>
                </a:lnTo>
                <a:lnTo>
                  <a:pt x="617" y="176"/>
                </a:lnTo>
                <a:lnTo>
                  <a:pt x="618" y="180"/>
                </a:lnTo>
                <a:lnTo>
                  <a:pt x="618" y="181"/>
                </a:lnTo>
                <a:lnTo>
                  <a:pt x="618" y="181"/>
                </a:lnTo>
                <a:lnTo>
                  <a:pt x="618" y="183"/>
                </a:lnTo>
                <a:lnTo>
                  <a:pt x="618" y="183"/>
                </a:lnTo>
                <a:lnTo>
                  <a:pt x="618" y="183"/>
                </a:lnTo>
                <a:lnTo>
                  <a:pt x="618" y="185"/>
                </a:lnTo>
                <a:lnTo>
                  <a:pt x="618" y="185"/>
                </a:lnTo>
                <a:lnTo>
                  <a:pt x="617" y="186"/>
                </a:lnTo>
                <a:lnTo>
                  <a:pt x="617" y="186"/>
                </a:lnTo>
                <a:lnTo>
                  <a:pt x="617" y="188"/>
                </a:lnTo>
                <a:lnTo>
                  <a:pt x="617" y="188"/>
                </a:lnTo>
                <a:lnTo>
                  <a:pt x="617" y="188"/>
                </a:lnTo>
                <a:lnTo>
                  <a:pt x="617" y="190"/>
                </a:lnTo>
                <a:lnTo>
                  <a:pt x="617" y="190"/>
                </a:lnTo>
                <a:lnTo>
                  <a:pt x="617" y="190"/>
                </a:lnTo>
                <a:lnTo>
                  <a:pt x="618" y="192"/>
                </a:lnTo>
                <a:lnTo>
                  <a:pt x="620" y="192"/>
                </a:lnTo>
                <a:lnTo>
                  <a:pt x="620" y="192"/>
                </a:lnTo>
                <a:lnTo>
                  <a:pt x="622" y="192"/>
                </a:lnTo>
                <a:lnTo>
                  <a:pt x="622" y="192"/>
                </a:lnTo>
                <a:lnTo>
                  <a:pt x="622" y="192"/>
                </a:lnTo>
                <a:lnTo>
                  <a:pt x="622" y="190"/>
                </a:lnTo>
                <a:lnTo>
                  <a:pt x="624" y="190"/>
                </a:lnTo>
                <a:lnTo>
                  <a:pt x="624" y="190"/>
                </a:lnTo>
                <a:lnTo>
                  <a:pt x="624" y="190"/>
                </a:lnTo>
                <a:lnTo>
                  <a:pt x="625" y="190"/>
                </a:lnTo>
                <a:lnTo>
                  <a:pt x="625" y="190"/>
                </a:lnTo>
                <a:lnTo>
                  <a:pt x="627" y="190"/>
                </a:lnTo>
                <a:lnTo>
                  <a:pt x="627" y="190"/>
                </a:lnTo>
                <a:lnTo>
                  <a:pt x="629" y="190"/>
                </a:lnTo>
                <a:lnTo>
                  <a:pt x="630" y="188"/>
                </a:lnTo>
                <a:lnTo>
                  <a:pt x="630" y="188"/>
                </a:lnTo>
                <a:lnTo>
                  <a:pt x="632" y="188"/>
                </a:lnTo>
                <a:lnTo>
                  <a:pt x="637" y="190"/>
                </a:lnTo>
                <a:lnTo>
                  <a:pt x="639" y="190"/>
                </a:lnTo>
                <a:lnTo>
                  <a:pt x="640" y="188"/>
                </a:lnTo>
                <a:lnTo>
                  <a:pt x="642" y="190"/>
                </a:lnTo>
                <a:lnTo>
                  <a:pt x="642" y="190"/>
                </a:lnTo>
                <a:lnTo>
                  <a:pt x="642" y="192"/>
                </a:lnTo>
                <a:lnTo>
                  <a:pt x="644" y="192"/>
                </a:lnTo>
                <a:lnTo>
                  <a:pt x="644" y="192"/>
                </a:lnTo>
                <a:lnTo>
                  <a:pt x="644" y="193"/>
                </a:lnTo>
                <a:lnTo>
                  <a:pt x="644" y="193"/>
                </a:lnTo>
                <a:lnTo>
                  <a:pt x="645" y="193"/>
                </a:lnTo>
                <a:lnTo>
                  <a:pt x="647" y="193"/>
                </a:lnTo>
                <a:lnTo>
                  <a:pt x="649" y="193"/>
                </a:lnTo>
                <a:lnTo>
                  <a:pt x="649" y="190"/>
                </a:lnTo>
                <a:lnTo>
                  <a:pt x="650" y="190"/>
                </a:lnTo>
                <a:lnTo>
                  <a:pt x="650" y="190"/>
                </a:lnTo>
                <a:lnTo>
                  <a:pt x="650" y="188"/>
                </a:lnTo>
                <a:lnTo>
                  <a:pt x="655" y="186"/>
                </a:lnTo>
                <a:lnTo>
                  <a:pt x="661" y="186"/>
                </a:lnTo>
                <a:lnTo>
                  <a:pt x="662" y="186"/>
                </a:lnTo>
                <a:lnTo>
                  <a:pt x="662" y="186"/>
                </a:lnTo>
                <a:lnTo>
                  <a:pt x="664" y="186"/>
                </a:lnTo>
                <a:lnTo>
                  <a:pt x="666" y="186"/>
                </a:lnTo>
                <a:lnTo>
                  <a:pt x="667" y="186"/>
                </a:lnTo>
                <a:lnTo>
                  <a:pt x="669" y="185"/>
                </a:lnTo>
                <a:lnTo>
                  <a:pt x="671" y="186"/>
                </a:lnTo>
                <a:lnTo>
                  <a:pt x="671" y="186"/>
                </a:lnTo>
                <a:lnTo>
                  <a:pt x="674" y="186"/>
                </a:lnTo>
                <a:lnTo>
                  <a:pt x="674" y="186"/>
                </a:lnTo>
                <a:lnTo>
                  <a:pt x="674" y="186"/>
                </a:lnTo>
                <a:lnTo>
                  <a:pt x="674" y="188"/>
                </a:lnTo>
                <a:lnTo>
                  <a:pt x="676" y="188"/>
                </a:lnTo>
                <a:lnTo>
                  <a:pt x="676" y="190"/>
                </a:lnTo>
                <a:lnTo>
                  <a:pt x="676" y="190"/>
                </a:lnTo>
                <a:lnTo>
                  <a:pt x="676" y="192"/>
                </a:lnTo>
                <a:lnTo>
                  <a:pt x="677" y="192"/>
                </a:lnTo>
                <a:lnTo>
                  <a:pt x="677" y="193"/>
                </a:lnTo>
                <a:lnTo>
                  <a:pt x="677" y="193"/>
                </a:lnTo>
                <a:lnTo>
                  <a:pt x="677" y="193"/>
                </a:lnTo>
                <a:lnTo>
                  <a:pt x="677" y="195"/>
                </a:lnTo>
                <a:lnTo>
                  <a:pt x="677" y="195"/>
                </a:lnTo>
                <a:lnTo>
                  <a:pt x="679" y="197"/>
                </a:lnTo>
                <a:lnTo>
                  <a:pt x="679" y="197"/>
                </a:lnTo>
                <a:lnTo>
                  <a:pt x="679" y="197"/>
                </a:lnTo>
                <a:lnTo>
                  <a:pt x="679" y="197"/>
                </a:lnTo>
                <a:lnTo>
                  <a:pt x="681" y="197"/>
                </a:lnTo>
                <a:lnTo>
                  <a:pt x="681" y="198"/>
                </a:lnTo>
                <a:lnTo>
                  <a:pt x="681" y="198"/>
                </a:lnTo>
                <a:lnTo>
                  <a:pt x="682" y="198"/>
                </a:lnTo>
                <a:lnTo>
                  <a:pt x="682" y="200"/>
                </a:lnTo>
                <a:lnTo>
                  <a:pt x="682" y="200"/>
                </a:lnTo>
                <a:lnTo>
                  <a:pt x="682" y="200"/>
                </a:lnTo>
                <a:lnTo>
                  <a:pt x="684" y="202"/>
                </a:lnTo>
                <a:lnTo>
                  <a:pt x="684" y="202"/>
                </a:lnTo>
                <a:lnTo>
                  <a:pt x="684" y="202"/>
                </a:lnTo>
                <a:lnTo>
                  <a:pt x="684" y="202"/>
                </a:lnTo>
                <a:lnTo>
                  <a:pt x="682" y="207"/>
                </a:lnTo>
                <a:lnTo>
                  <a:pt x="682" y="207"/>
                </a:lnTo>
                <a:lnTo>
                  <a:pt x="682" y="207"/>
                </a:lnTo>
                <a:lnTo>
                  <a:pt x="682" y="207"/>
                </a:lnTo>
                <a:lnTo>
                  <a:pt x="684" y="208"/>
                </a:lnTo>
                <a:lnTo>
                  <a:pt x="684" y="208"/>
                </a:lnTo>
                <a:lnTo>
                  <a:pt x="684" y="208"/>
                </a:lnTo>
                <a:lnTo>
                  <a:pt x="684" y="208"/>
                </a:lnTo>
                <a:lnTo>
                  <a:pt x="686" y="208"/>
                </a:lnTo>
                <a:lnTo>
                  <a:pt x="686" y="210"/>
                </a:lnTo>
                <a:lnTo>
                  <a:pt x="686" y="210"/>
                </a:lnTo>
                <a:lnTo>
                  <a:pt x="686" y="210"/>
                </a:lnTo>
                <a:lnTo>
                  <a:pt x="686" y="212"/>
                </a:lnTo>
                <a:lnTo>
                  <a:pt x="686" y="212"/>
                </a:lnTo>
                <a:lnTo>
                  <a:pt x="686" y="212"/>
                </a:lnTo>
                <a:lnTo>
                  <a:pt x="686" y="212"/>
                </a:lnTo>
                <a:lnTo>
                  <a:pt x="686" y="213"/>
                </a:lnTo>
                <a:lnTo>
                  <a:pt x="687" y="213"/>
                </a:lnTo>
                <a:lnTo>
                  <a:pt x="687" y="213"/>
                </a:lnTo>
                <a:lnTo>
                  <a:pt x="687" y="213"/>
                </a:lnTo>
                <a:lnTo>
                  <a:pt x="687" y="213"/>
                </a:lnTo>
                <a:lnTo>
                  <a:pt x="691" y="218"/>
                </a:lnTo>
                <a:lnTo>
                  <a:pt x="691" y="218"/>
                </a:lnTo>
                <a:lnTo>
                  <a:pt x="691" y="220"/>
                </a:lnTo>
                <a:lnTo>
                  <a:pt x="691" y="220"/>
                </a:lnTo>
                <a:lnTo>
                  <a:pt x="691" y="220"/>
                </a:lnTo>
                <a:lnTo>
                  <a:pt x="692" y="222"/>
                </a:lnTo>
                <a:lnTo>
                  <a:pt x="692" y="222"/>
                </a:lnTo>
                <a:lnTo>
                  <a:pt x="692" y="222"/>
                </a:lnTo>
                <a:lnTo>
                  <a:pt x="692" y="223"/>
                </a:lnTo>
                <a:lnTo>
                  <a:pt x="692" y="223"/>
                </a:lnTo>
                <a:lnTo>
                  <a:pt x="692" y="223"/>
                </a:lnTo>
                <a:lnTo>
                  <a:pt x="692" y="225"/>
                </a:lnTo>
                <a:lnTo>
                  <a:pt x="692" y="225"/>
                </a:lnTo>
                <a:lnTo>
                  <a:pt x="692" y="225"/>
                </a:lnTo>
                <a:lnTo>
                  <a:pt x="692" y="227"/>
                </a:lnTo>
                <a:lnTo>
                  <a:pt x="692" y="227"/>
                </a:lnTo>
                <a:lnTo>
                  <a:pt x="692" y="227"/>
                </a:lnTo>
                <a:lnTo>
                  <a:pt x="692" y="227"/>
                </a:lnTo>
                <a:lnTo>
                  <a:pt x="692" y="229"/>
                </a:lnTo>
                <a:lnTo>
                  <a:pt x="691" y="229"/>
                </a:lnTo>
                <a:lnTo>
                  <a:pt x="691" y="230"/>
                </a:lnTo>
                <a:lnTo>
                  <a:pt x="691" y="230"/>
                </a:lnTo>
                <a:lnTo>
                  <a:pt x="691" y="230"/>
                </a:lnTo>
                <a:lnTo>
                  <a:pt x="691" y="232"/>
                </a:lnTo>
                <a:lnTo>
                  <a:pt x="691" y="232"/>
                </a:lnTo>
                <a:lnTo>
                  <a:pt x="691" y="232"/>
                </a:lnTo>
                <a:lnTo>
                  <a:pt x="691" y="232"/>
                </a:lnTo>
                <a:lnTo>
                  <a:pt x="699" y="229"/>
                </a:lnTo>
                <a:lnTo>
                  <a:pt x="703" y="227"/>
                </a:lnTo>
                <a:lnTo>
                  <a:pt x="706" y="225"/>
                </a:lnTo>
                <a:lnTo>
                  <a:pt x="706" y="225"/>
                </a:lnTo>
                <a:lnTo>
                  <a:pt x="706" y="225"/>
                </a:lnTo>
                <a:lnTo>
                  <a:pt x="706" y="225"/>
                </a:lnTo>
                <a:lnTo>
                  <a:pt x="708" y="223"/>
                </a:lnTo>
                <a:lnTo>
                  <a:pt x="708" y="223"/>
                </a:lnTo>
                <a:lnTo>
                  <a:pt x="711" y="223"/>
                </a:lnTo>
                <a:lnTo>
                  <a:pt x="711" y="223"/>
                </a:lnTo>
                <a:lnTo>
                  <a:pt x="713" y="223"/>
                </a:lnTo>
                <a:lnTo>
                  <a:pt x="713" y="225"/>
                </a:lnTo>
                <a:lnTo>
                  <a:pt x="713" y="225"/>
                </a:lnTo>
                <a:lnTo>
                  <a:pt x="713" y="229"/>
                </a:lnTo>
                <a:lnTo>
                  <a:pt x="713" y="229"/>
                </a:lnTo>
                <a:lnTo>
                  <a:pt x="713" y="230"/>
                </a:lnTo>
                <a:lnTo>
                  <a:pt x="713" y="230"/>
                </a:lnTo>
                <a:lnTo>
                  <a:pt x="713" y="230"/>
                </a:lnTo>
                <a:lnTo>
                  <a:pt x="716" y="232"/>
                </a:lnTo>
                <a:lnTo>
                  <a:pt x="716" y="232"/>
                </a:lnTo>
                <a:lnTo>
                  <a:pt x="716" y="232"/>
                </a:lnTo>
                <a:lnTo>
                  <a:pt x="716" y="232"/>
                </a:lnTo>
                <a:lnTo>
                  <a:pt x="718" y="230"/>
                </a:lnTo>
                <a:lnTo>
                  <a:pt x="718" y="230"/>
                </a:lnTo>
                <a:lnTo>
                  <a:pt x="718" y="230"/>
                </a:lnTo>
                <a:lnTo>
                  <a:pt x="719" y="229"/>
                </a:lnTo>
                <a:lnTo>
                  <a:pt x="721" y="230"/>
                </a:lnTo>
                <a:lnTo>
                  <a:pt x="721" y="230"/>
                </a:lnTo>
                <a:lnTo>
                  <a:pt x="721" y="229"/>
                </a:lnTo>
                <a:lnTo>
                  <a:pt x="723" y="229"/>
                </a:lnTo>
                <a:lnTo>
                  <a:pt x="723" y="229"/>
                </a:lnTo>
                <a:lnTo>
                  <a:pt x="723" y="227"/>
                </a:lnTo>
                <a:lnTo>
                  <a:pt x="723" y="227"/>
                </a:lnTo>
                <a:lnTo>
                  <a:pt x="723" y="222"/>
                </a:lnTo>
                <a:lnTo>
                  <a:pt x="723" y="222"/>
                </a:lnTo>
                <a:lnTo>
                  <a:pt x="723" y="222"/>
                </a:lnTo>
                <a:lnTo>
                  <a:pt x="723" y="222"/>
                </a:lnTo>
                <a:lnTo>
                  <a:pt x="723" y="220"/>
                </a:lnTo>
                <a:lnTo>
                  <a:pt x="724" y="220"/>
                </a:lnTo>
                <a:lnTo>
                  <a:pt x="724" y="220"/>
                </a:lnTo>
                <a:lnTo>
                  <a:pt x="724" y="220"/>
                </a:lnTo>
                <a:lnTo>
                  <a:pt x="728" y="218"/>
                </a:lnTo>
                <a:lnTo>
                  <a:pt x="729" y="218"/>
                </a:lnTo>
                <a:lnTo>
                  <a:pt x="733" y="217"/>
                </a:lnTo>
                <a:lnTo>
                  <a:pt x="734" y="215"/>
                </a:lnTo>
                <a:lnTo>
                  <a:pt x="736" y="213"/>
                </a:lnTo>
                <a:lnTo>
                  <a:pt x="736" y="213"/>
                </a:lnTo>
                <a:lnTo>
                  <a:pt x="738" y="213"/>
                </a:lnTo>
                <a:lnTo>
                  <a:pt x="738" y="213"/>
                </a:lnTo>
                <a:lnTo>
                  <a:pt x="738" y="213"/>
                </a:lnTo>
                <a:lnTo>
                  <a:pt x="740" y="213"/>
                </a:lnTo>
                <a:lnTo>
                  <a:pt x="741" y="213"/>
                </a:lnTo>
                <a:lnTo>
                  <a:pt x="741" y="213"/>
                </a:lnTo>
                <a:lnTo>
                  <a:pt x="750" y="210"/>
                </a:lnTo>
                <a:lnTo>
                  <a:pt x="750" y="210"/>
                </a:lnTo>
                <a:lnTo>
                  <a:pt x="751" y="208"/>
                </a:lnTo>
                <a:lnTo>
                  <a:pt x="751" y="208"/>
                </a:lnTo>
                <a:lnTo>
                  <a:pt x="751" y="207"/>
                </a:lnTo>
                <a:lnTo>
                  <a:pt x="753" y="207"/>
                </a:lnTo>
                <a:lnTo>
                  <a:pt x="753" y="208"/>
                </a:lnTo>
                <a:lnTo>
                  <a:pt x="755" y="208"/>
                </a:lnTo>
                <a:lnTo>
                  <a:pt x="755" y="208"/>
                </a:lnTo>
                <a:lnTo>
                  <a:pt x="758" y="207"/>
                </a:lnTo>
                <a:lnTo>
                  <a:pt x="760" y="205"/>
                </a:lnTo>
                <a:lnTo>
                  <a:pt x="763" y="205"/>
                </a:lnTo>
                <a:lnTo>
                  <a:pt x="763" y="205"/>
                </a:lnTo>
                <a:lnTo>
                  <a:pt x="763" y="205"/>
                </a:lnTo>
                <a:lnTo>
                  <a:pt x="765" y="205"/>
                </a:lnTo>
                <a:lnTo>
                  <a:pt x="765" y="205"/>
                </a:lnTo>
                <a:lnTo>
                  <a:pt x="765" y="203"/>
                </a:lnTo>
                <a:lnTo>
                  <a:pt x="765" y="200"/>
                </a:lnTo>
                <a:lnTo>
                  <a:pt x="765" y="200"/>
                </a:lnTo>
                <a:lnTo>
                  <a:pt x="765" y="200"/>
                </a:lnTo>
                <a:lnTo>
                  <a:pt x="765" y="200"/>
                </a:lnTo>
                <a:lnTo>
                  <a:pt x="766" y="200"/>
                </a:lnTo>
                <a:lnTo>
                  <a:pt x="766" y="200"/>
                </a:lnTo>
                <a:lnTo>
                  <a:pt x="766" y="198"/>
                </a:lnTo>
                <a:lnTo>
                  <a:pt x="768" y="200"/>
                </a:lnTo>
                <a:lnTo>
                  <a:pt x="768" y="198"/>
                </a:lnTo>
                <a:lnTo>
                  <a:pt x="770" y="198"/>
                </a:lnTo>
                <a:lnTo>
                  <a:pt x="773" y="195"/>
                </a:lnTo>
                <a:lnTo>
                  <a:pt x="773" y="195"/>
                </a:lnTo>
                <a:lnTo>
                  <a:pt x="773" y="195"/>
                </a:lnTo>
                <a:lnTo>
                  <a:pt x="775" y="195"/>
                </a:lnTo>
                <a:lnTo>
                  <a:pt x="775" y="195"/>
                </a:lnTo>
                <a:lnTo>
                  <a:pt x="777" y="195"/>
                </a:lnTo>
                <a:lnTo>
                  <a:pt x="777" y="195"/>
                </a:lnTo>
                <a:lnTo>
                  <a:pt x="777" y="195"/>
                </a:lnTo>
                <a:lnTo>
                  <a:pt x="777" y="193"/>
                </a:lnTo>
                <a:lnTo>
                  <a:pt x="777" y="193"/>
                </a:lnTo>
                <a:lnTo>
                  <a:pt x="777" y="193"/>
                </a:lnTo>
                <a:lnTo>
                  <a:pt x="777" y="193"/>
                </a:lnTo>
                <a:lnTo>
                  <a:pt x="777" y="192"/>
                </a:lnTo>
                <a:lnTo>
                  <a:pt x="775" y="192"/>
                </a:lnTo>
                <a:lnTo>
                  <a:pt x="775" y="192"/>
                </a:lnTo>
                <a:lnTo>
                  <a:pt x="775" y="192"/>
                </a:lnTo>
                <a:lnTo>
                  <a:pt x="775" y="190"/>
                </a:lnTo>
                <a:lnTo>
                  <a:pt x="775" y="190"/>
                </a:lnTo>
                <a:lnTo>
                  <a:pt x="775" y="190"/>
                </a:lnTo>
                <a:lnTo>
                  <a:pt x="775" y="188"/>
                </a:lnTo>
                <a:lnTo>
                  <a:pt x="775" y="188"/>
                </a:lnTo>
                <a:lnTo>
                  <a:pt x="775" y="186"/>
                </a:lnTo>
                <a:lnTo>
                  <a:pt x="775" y="186"/>
                </a:lnTo>
                <a:lnTo>
                  <a:pt x="775" y="186"/>
                </a:lnTo>
                <a:lnTo>
                  <a:pt x="775" y="183"/>
                </a:lnTo>
                <a:lnTo>
                  <a:pt x="775" y="183"/>
                </a:lnTo>
                <a:lnTo>
                  <a:pt x="775" y="183"/>
                </a:lnTo>
                <a:lnTo>
                  <a:pt x="775" y="183"/>
                </a:lnTo>
                <a:lnTo>
                  <a:pt x="777" y="181"/>
                </a:lnTo>
                <a:lnTo>
                  <a:pt x="778" y="178"/>
                </a:lnTo>
                <a:lnTo>
                  <a:pt x="778" y="178"/>
                </a:lnTo>
                <a:lnTo>
                  <a:pt x="778" y="178"/>
                </a:lnTo>
                <a:lnTo>
                  <a:pt x="780" y="176"/>
                </a:lnTo>
                <a:lnTo>
                  <a:pt x="780" y="176"/>
                </a:lnTo>
                <a:lnTo>
                  <a:pt x="783" y="175"/>
                </a:lnTo>
                <a:lnTo>
                  <a:pt x="783" y="175"/>
                </a:lnTo>
                <a:lnTo>
                  <a:pt x="783" y="175"/>
                </a:lnTo>
                <a:lnTo>
                  <a:pt x="783" y="173"/>
                </a:lnTo>
                <a:lnTo>
                  <a:pt x="783" y="173"/>
                </a:lnTo>
                <a:lnTo>
                  <a:pt x="785" y="171"/>
                </a:lnTo>
                <a:lnTo>
                  <a:pt x="785" y="171"/>
                </a:lnTo>
                <a:lnTo>
                  <a:pt x="785" y="171"/>
                </a:lnTo>
                <a:lnTo>
                  <a:pt x="787" y="171"/>
                </a:lnTo>
                <a:lnTo>
                  <a:pt x="787" y="171"/>
                </a:lnTo>
                <a:lnTo>
                  <a:pt x="787" y="171"/>
                </a:lnTo>
                <a:lnTo>
                  <a:pt x="787" y="171"/>
                </a:lnTo>
                <a:lnTo>
                  <a:pt x="787" y="171"/>
                </a:lnTo>
                <a:lnTo>
                  <a:pt x="787" y="171"/>
                </a:lnTo>
                <a:lnTo>
                  <a:pt x="788" y="171"/>
                </a:lnTo>
                <a:lnTo>
                  <a:pt x="788" y="171"/>
                </a:lnTo>
                <a:lnTo>
                  <a:pt x="788" y="171"/>
                </a:lnTo>
                <a:lnTo>
                  <a:pt x="790" y="171"/>
                </a:lnTo>
                <a:lnTo>
                  <a:pt x="788" y="170"/>
                </a:lnTo>
                <a:lnTo>
                  <a:pt x="788" y="168"/>
                </a:lnTo>
                <a:lnTo>
                  <a:pt x="788" y="168"/>
                </a:lnTo>
                <a:lnTo>
                  <a:pt x="788" y="168"/>
                </a:lnTo>
                <a:lnTo>
                  <a:pt x="790" y="166"/>
                </a:lnTo>
                <a:lnTo>
                  <a:pt x="790" y="166"/>
                </a:lnTo>
                <a:lnTo>
                  <a:pt x="790" y="166"/>
                </a:lnTo>
                <a:lnTo>
                  <a:pt x="792" y="165"/>
                </a:lnTo>
                <a:lnTo>
                  <a:pt x="793" y="165"/>
                </a:lnTo>
                <a:lnTo>
                  <a:pt x="793" y="165"/>
                </a:lnTo>
                <a:lnTo>
                  <a:pt x="795" y="166"/>
                </a:lnTo>
                <a:lnTo>
                  <a:pt x="795" y="166"/>
                </a:lnTo>
                <a:lnTo>
                  <a:pt x="798" y="170"/>
                </a:lnTo>
                <a:lnTo>
                  <a:pt x="798" y="170"/>
                </a:lnTo>
                <a:lnTo>
                  <a:pt x="800" y="170"/>
                </a:lnTo>
                <a:lnTo>
                  <a:pt x="800" y="170"/>
                </a:lnTo>
                <a:lnTo>
                  <a:pt x="800" y="170"/>
                </a:lnTo>
                <a:lnTo>
                  <a:pt x="802" y="170"/>
                </a:lnTo>
                <a:lnTo>
                  <a:pt x="802" y="170"/>
                </a:lnTo>
                <a:lnTo>
                  <a:pt x="802" y="170"/>
                </a:lnTo>
                <a:lnTo>
                  <a:pt x="803" y="168"/>
                </a:lnTo>
                <a:lnTo>
                  <a:pt x="803" y="166"/>
                </a:lnTo>
                <a:lnTo>
                  <a:pt x="803" y="166"/>
                </a:lnTo>
                <a:lnTo>
                  <a:pt x="803" y="168"/>
                </a:lnTo>
                <a:lnTo>
                  <a:pt x="803" y="168"/>
                </a:lnTo>
                <a:lnTo>
                  <a:pt x="805" y="168"/>
                </a:lnTo>
                <a:lnTo>
                  <a:pt x="805" y="168"/>
                </a:lnTo>
                <a:lnTo>
                  <a:pt x="805" y="168"/>
                </a:lnTo>
                <a:lnTo>
                  <a:pt x="807" y="168"/>
                </a:lnTo>
                <a:lnTo>
                  <a:pt x="808" y="168"/>
                </a:lnTo>
                <a:lnTo>
                  <a:pt x="808" y="168"/>
                </a:lnTo>
                <a:lnTo>
                  <a:pt x="815" y="168"/>
                </a:lnTo>
                <a:lnTo>
                  <a:pt x="815" y="168"/>
                </a:lnTo>
                <a:lnTo>
                  <a:pt x="815" y="168"/>
                </a:lnTo>
                <a:lnTo>
                  <a:pt x="819" y="166"/>
                </a:lnTo>
                <a:lnTo>
                  <a:pt x="819" y="165"/>
                </a:lnTo>
                <a:lnTo>
                  <a:pt x="820" y="165"/>
                </a:lnTo>
                <a:lnTo>
                  <a:pt x="820" y="165"/>
                </a:lnTo>
                <a:lnTo>
                  <a:pt x="820" y="165"/>
                </a:lnTo>
                <a:lnTo>
                  <a:pt x="820" y="161"/>
                </a:lnTo>
                <a:lnTo>
                  <a:pt x="820" y="161"/>
                </a:lnTo>
                <a:lnTo>
                  <a:pt x="822" y="161"/>
                </a:lnTo>
                <a:lnTo>
                  <a:pt x="822" y="161"/>
                </a:lnTo>
                <a:lnTo>
                  <a:pt x="824" y="161"/>
                </a:lnTo>
                <a:lnTo>
                  <a:pt x="824" y="161"/>
                </a:lnTo>
                <a:lnTo>
                  <a:pt x="825" y="161"/>
                </a:lnTo>
                <a:lnTo>
                  <a:pt x="825" y="160"/>
                </a:lnTo>
                <a:lnTo>
                  <a:pt x="825" y="160"/>
                </a:lnTo>
                <a:lnTo>
                  <a:pt x="824" y="158"/>
                </a:lnTo>
                <a:lnTo>
                  <a:pt x="824" y="158"/>
                </a:lnTo>
                <a:lnTo>
                  <a:pt x="824" y="156"/>
                </a:lnTo>
                <a:lnTo>
                  <a:pt x="824" y="156"/>
                </a:lnTo>
                <a:lnTo>
                  <a:pt x="824" y="156"/>
                </a:lnTo>
                <a:lnTo>
                  <a:pt x="825" y="156"/>
                </a:lnTo>
                <a:lnTo>
                  <a:pt x="825" y="156"/>
                </a:lnTo>
                <a:lnTo>
                  <a:pt x="825" y="156"/>
                </a:lnTo>
                <a:lnTo>
                  <a:pt x="827" y="155"/>
                </a:lnTo>
                <a:lnTo>
                  <a:pt x="827" y="155"/>
                </a:lnTo>
                <a:lnTo>
                  <a:pt x="827" y="155"/>
                </a:lnTo>
                <a:lnTo>
                  <a:pt x="829" y="155"/>
                </a:lnTo>
                <a:lnTo>
                  <a:pt x="829" y="155"/>
                </a:lnTo>
                <a:lnTo>
                  <a:pt x="830" y="155"/>
                </a:lnTo>
                <a:lnTo>
                  <a:pt x="830" y="153"/>
                </a:lnTo>
                <a:lnTo>
                  <a:pt x="830" y="153"/>
                </a:lnTo>
                <a:lnTo>
                  <a:pt x="830" y="153"/>
                </a:lnTo>
                <a:lnTo>
                  <a:pt x="830" y="153"/>
                </a:lnTo>
                <a:lnTo>
                  <a:pt x="832" y="153"/>
                </a:lnTo>
                <a:lnTo>
                  <a:pt x="834" y="153"/>
                </a:lnTo>
                <a:lnTo>
                  <a:pt x="834" y="153"/>
                </a:lnTo>
                <a:lnTo>
                  <a:pt x="834" y="153"/>
                </a:lnTo>
                <a:lnTo>
                  <a:pt x="834" y="153"/>
                </a:lnTo>
                <a:lnTo>
                  <a:pt x="834" y="153"/>
                </a:lnTo>
                <a:lnTo>
                  <a:pt x="835" y="151"/>
                </a:lnTo>
                <a:lnTo>
                  <a:pt x="835" y="151"/>
                </a:lnTo>
                <a:lnTo>
                  <a:pt x="835" y="151"/>
                </a:lnTo>
                <a:lnTo>
                  <a:pt x="835" y="150"/>
                </a:lnTo>
                <a:lnTo>
                  <a:pt x="834" y="150"/>
                </a:lnTo>
                <a:lnTo>
                  <a:pt x="834" y="150"/>
                </a:lnTo>
                <a:lnTo>
                  <a:pt x="832" y="148"/>
                </a:lnTo>
                <a:lnTo>
                  <a:pt x="832" y="148"/>
                </a:lnTo>
                <a:lnTo>
                  <a:pt x="832" y="146"/>
                </a:lnTo>
                <a:lnTo>
                  <a:pt x="832" y="146"/>
                </a:lnTo>
                <a:lnTo>
                  <a:pt x="834" y="146"/>
                </a:lnTo>
                <a:lnTo>
                  <a:pt x="835" y="144"/>
                </a:lnTo>
                <a:lnTo>
                  <a:pt x="835" y="144"/>
                </a:lnTo>
                <a:lnTo>
                  <a:pt x="837" y="144"/>
                </a:lnTo>
                <a:lnTo>
                  <a:pt x="837" y="144"/>
                </a:lnTo>
                <a:lnTo>
                  <a:pt x="837" y="143"/>
                </a:lnTo>
                <a:lnTo>
                  <a:pt x="837" y="143"/>
                </a:lnTo>
                <a:lnTo>
                  <a:pt x="837" y="141"/>
                </a:lnTo>
                <a:lnTo>
                  <a:pt x="837" y="141"/>
                </a:lnTo>
                <a:lnTo>
                  <a:pt x="839" y="143"/>
                </a:lnTo>
                <a:lnTo>
                  <a:pt x="842" y="143"/>
                </a:lnTo>
                <a:lnTo>
                  <a:pt x="842" y="143"/>
                </a:lnTo>
                <a:lnTo>
                  <a:pt x="844" y="143"/>
                </a:lnTo>
                <a:lnTo>
                  <a:pt x="845" y="144"/>
                </a:lnTo>
                <a:lnTo>
                  <a:pt x="850" y="144"/>
                </a:lnTo>
                <a:lnTo>
                  <a:pt x="850" y="146"/>
                </a:lnTo>
                <a:lnTo>
                  <a:pt x="850" y="146"/>
                </a:lnTo>
                <a:lnTo>
                  <a:pt x="850" y="146"/>
                </a:lnTo>
                <a:lnTo>
                  <a:pt x="850" y="148"/>
                </a:lnTo>
                <a:lnTo>
                  <a:pt x="850" y="148"/>
                </a:lnTo>
                <a:lnTo>
                  <a:pt x="850" y="150"/>
                </a:lnTo>
                <a:lnTo>
                  <a:pt x="850" y="150"/>
                </a:lnTo>
                <a:lnTo>
                  <a:pt x="852" y="150"/>
                </a:lnTo>
                <a:lnTo>
                  <a:pt x="852" y="150"/>
                </a:lnTo>
                <a:lnTo>
                  <a:pt x="852" y="150"/>
                </a:lnTo>
                <a:lnTo>
                  <a:pt x="852" y="150"/>
                </a:lnTo>
                <a:lnTo>
                  <a:pt x="854" y="150"/>
                </a:lnTo>
                <a:lnTo>
                  <a:pt x="854" y="150"/>
                </a:lnTo>
                <a:lnTo>
                  <a:pt x="856" y="150"/>
                </a:lnTo>
                <a:lnTo>
                  <a:pt x="856" y="150"/>
                </a:lnTo>
                <a:lnTo>
                  <a:pt x="856" y="150"/>
                </a:lnTo>
                <a:lnTo>
                  <a:pt x="856" y="150"/>
                </a:lnTo>
                <a:lnTo>
                  <a:pt x="856" y="150"/>
                </a:lnTo>
                <a:lnTo>
                  <a:pt x="857" y="150"/>
                </a:lnTo>
                <a:lnTo>
                  <a:pt x="857" y="151"/>
                </a:lnTo>
                <a:lnTo>
                  <a:pt x="857" y="151"/>
                </a:lnTo>
                <a:lnTo>
                  <a:pt x="861" y="151"/>
                </a:lnTo>
                <a:lnTo>
                  <a:pt x="861" y="151"/>
                </a:lnTo>
                <a:lnTo>
                  <a:pt x="862" y="151"/>
                </a:lnTo>
                <a:lnTo>
                  <a:pt x="862" y="153"/>
                </a:lnTo>
                <a:lnTo>
                  <a:pt x="862" y="153"/>
                </a:lnTo>
                <a:lnTo>
                  <a:pt x="864" y="155"/>
                </a:lnTo>
                <a:lnTo>
                  <a:pt x="864" y="155"/>
                </a:lnTo>
                <a:lnTo>
                  <a:pt x="864" y="156"/>
                </a:lnTo>
                <a:lnTo>
                  <a:pt x="862" y="156"/>
                </a:lnTo>
                <a:lnTo>
                  <a:pt x="859" y="156"/>
                </a:lnTo>
                <a:lnTo>
                  <a:pt x="859" y="156"/>
                </a:lnTo>
                <a:lnTo>
                  <a:pt x="859" y="158"/>
                </a:lnTo>
                <a:lnTo>
                  <a:pt x="859" y="160"/>
                </a:lnTo>
                <a:lnTo>
                  <a:pt x="859" y="161"/>
                </a:lnTo>
                <a:lnTo>
                  <a:pt x="861" y="161"/>
                </a:lnTo>
                <a:lnTo>
                  <a:pt x="861" y="161"/>
                </a:lnTo>
                <a:lnTo>
                  <a:pt x="861" y="161"/>
                </a:lnTo>
                <a:lnTo>
                  <a:pt x="864" y="161"/>
                </a:lnTo>
                <a:lnTo>
                  <a:pt x="864" y="161"/>
                </a:lnTo>
                <a:lnTo>
                  <a:pt x="864" y="161"/>
                </a:lnTo>
                <a:lnTo>
                  <a:pt x="864" y="161"/>
                </a:lnTo>
                <a:lnTo>
                  <a:pt x="866" y="163"/>
                </a:lnTo>
                <a:lnTo>
                  <a:pt x="866" y="163"/>
                </a:lnTo>
                <a:lnTo>
                  <a:pt x="866" y="165"/>
                </a:lnTo>
                <a:lnTo>
                  <a:pt x="866" y="165"/>
                </a:lnTo>
                <a:lnTo>
                  <a:pt x="867" y="165"/>
                </a:lnTo>
                <a:lnTo>
                  <a:pt x="869" y="165"/>
                </a:lnTo>
                <a:lnTo>
                  <a:pt x="869" y="165"/>
                </a:lnTo>
                <a:lnTo>
                  <a:pt x="869" y="166"/>
                </a:lnTo>
                <a:lnTo>
                  <a:pt x="869" y="168"/>
                </a:lnTo>
                <a:lnTo>
                  <a:pt x="869" y="168"/>
                </a:lnTo>
                <a:lnTo>
                  <a:pt x="869" y="170"/>
                </a:lnTo>
                <a:lnTo>
                  <a:pt x="867" y="171"/>
                </a:lnTo>
                <a:lnTo>
                  <a:pt x="867" y="171"/>
                </a:lnTo>
                <a:lnTo>
                  <a:pt x="867" y="173"/>
                </a:lnTo>
                <a:lnTo>
                  <a:pt x="867" y="173"/>
                </a:lnTo>
                <a:lnTo>
                  <a:pt x="867" y="178"/>
                </a:lnTo>
                <a:lnTo>
                  <a:pt x="867" y="178"/>
                </a:lnTo>
                <a:lnTo>
                  <a:pt x="867" y="178"/>
                </a:lnTo>
                <a:lnTo>
                  <a:pt x="867" y="180"/>
                </a:lnTo>
                <a:lnTo>
                  <a:pt x="867" y="180"/>
                </a:lnTo>
                <a:lnTo>
                  <a:pt x="869" y="180"/>
                </a:lnTo>
                <a:lnTo>
                  <a:pt x="869" y="181"/>
                </a:lnTo>
                <a:lnTo>
                  <a:pt x="871" y="181"/>
                </a:lnTo>
                <a:lnTo>
                  <a:pt x="871" y="181"/>
                </a:lnTo>
                <a:lnTo>
                  <a:pt x="871" y="183"/>
                </a:lnTo>
                <a:lnTo>
                  <a:pt x="871" y="183"/>
                </a:lnTo>
                <a:lnTo>
                  <a:pt x="869" y="183"/>
                </a:lnTo>
                <a:lnTo>
                  <a:pt x="869" y="183"/>
                </a:lnTo>
                <a:lnTo>
                  <a:pt x="867" y="183"/>
                </a:lnTo>
                <a:lnTo>
                  <a:pt x="867" y="185"/>
                </a:lnTo>
                <a:lnTo>
                  <a:pt x="867" y="185"/>
                </a:lnTo>
                <a:lnTo>
                  <a:pt x="867" y="185"/>
                </a:lnTo>
                <a:lnTo>
                  <a:pt x="867" y="185"/>
                </a:lnTo>
                <a:lnTo>
                  <a:pt x="867" y="186"/>
                </a:lnTo>
                <a:lnTo>
                  <a:pt x="867" y="186"/>
                </a:lnTo>
                <a:lnTo>
                  <a:pt x="867" y="188"/>
                </a:lnTo>
                <a:lnTo>
                  <a:pt x="867" y="188"/>
                </a:lnTo>
                <a:lnTo>
                  <a:pt x="867" y="188"/>
                </a:lnTo>
                <a:lnTo>
                  <a:pt x="866" y="190"/>
                </a:lnTo>
                <a:lnTo>
                  <a:pt x="866" y="192"/>
                </a:lnTo>
                <a:lnTo>
                  <a:pt x="866" y="192"/>
                </a:lnTo>
                <a:lnTo>
                  <a:pt x="864" y="197"/>
                </a:lnTo>
                <a:lnTo>
                  <a:pt x="864" y="197"/>
                </a:lnTo>
                <a:lnTo>
                  <a:pt x="864" y="197"/>
                </a:lnTo>
                <a:lnTo>
                  <a:pt x="864" y="198"/>
                </a:lnTo>
                <a:lnTo>
                  <a:pt x="864" y="198"/>
                </a:lnTo>
                <a:lnTo>
                  <a:pt x="864" y="198"/>
                </a:lnTo>
                <a:lnTo>
                  <a:pt x="864" y="200"/>
                </a:lnTo>
                <a:lnTo>
                  <a:pt x="866" y="200"/>
                </a:lnTo>
                <a:lnTo>
                  <a:pt x="866" y="202"/>
                </a:lnTo>
                <a:lnTo>
                  <a:pt x="866" y="202"/>
                </a:lnTo>
                <a:lnTo>
                  <a:pt x="867" y="202"/>
                </a:lnTo>
                <a:lnTo>
                  <a:pt x="867" y="203"/>
                </a:lnTo>
                <a:lnTo>
                  <a:pt x="867" y="203"/>
                </a:lnTo>
                <a:lnTo>
                  <a:pt x="867" y="203"/>
                </a:lnTo>
                <a:lnTo>
                  <a:pt x="867" y="203"/>
                </a:lnTo>
                <a:lnTo>
                  <a:pt x="866" y="203"/>
                </a:lnTo>
                <a:lnTo>
                  <a:pt x="866" y="205"/>
                </a:lnTo>
                <a:lnTo>
                  <a:pt x="866" y="205"/>
                </a:lnTo>
                <a:lnTo>
                  <a:pt x="866" y="205"/>
                </a:lnTo>
                <a:lnTo>
                  <a:pt x="866" y="207"/>
                </a:lnTo>
                <a:lnTo>
                  <a:pt x="866" y="208"/>
                </a:lnTo>
                <a:lnTo>
                  <a:pt x="867" y="210"/>
                </a:lnTo>
                <a:lnTo>
                  <a:pt x="867" y="210"/>
                </a:lnTo>
                <a:lnTo>
                  <a:pt x="867" y="212"/>
                </a:lnTo>
                <a:lnTo>
                  <a:pt x="867" y="212"/>
                </a:lnTo>
                <a:lnTo>
                  <a:pt x="869" y="212"/>
                </a:lnTo>
                <a:lnTo>
                  <a:pt x="872" y="212"/>
                </a:lnTo>
                <a:lnTo>
                  <a:pt x="872" y="212"/>
                </a:lnTo>
                <a:lnTo>
                  <a:pt x="872" y="212"/>
                </a:lnTo>
                <a:lnTo>
                  <a:pt x="872" y="212"/>
                </a:lnTo>
                <a:lnTo>
                  <a:pt x="871" y="215"/>
                </a:lnTo>
                <a:lnTo>
                  <a:pt x="871" y="215"/>
                </a:lnTo>
                <a:lnTo>
                  <a:pt x="871" y="215"/>
                </a:lnTo>
                <a:lnTo>
                  <a:pt x="871" y="217"/>
                </a:lnTo>
                <a:lnTo>
                  <a:pt x="871" y="217"/>
                </a:lnTo>
                <a:lnTo>
                  <a:pt x="871" y="217"/>
                </a:lnTo>
                <a:lnTo>
                  <a:pt x="872" y="217"/>
                </a:lnTo>
                <a:lnTo>
                  <a:pt x="872" y="217"/>
                </a:lnTo>
                <a:lnTo>
                  <a:pt x="876" y="215"/>
                </a:lnTo>
                <a:lnTo>
                  <a:pt x="876" y="215"/>
                </a:lnTo>
                <a:lnTo>
                  <a:pt x="876" y="215"/>
                </a:lnTo>
                <a:lnTo>
                  <a:pt x="876" y="217"/>
                </a:lnTo>
                <a:lnTo>
                  <a:pt x="877" y="218"/>
                </a:lnTo>
                <a:lnTo>
                  <a:pt x="877" y="218"/>
                </a:lnTo>
                <a:lnTo>
                  <a:pt x="877" y="218"/>
                </a:lnTo>
                <a:lnTo>
                  <a:pt x="877" y="218"/>
                </a:lnTo>
                <a:lnTo>
                  <a:pt x="879" y="218"/>
                </a:lnTo>
                <a:lnTo>
                  <a:pt x="879" y="220"/>
                </a:lnTo>
                <a:lnTo>
                  <a:pt x="879" y="220"/>
                </a:lnTo>
                <a:lnTo>
                  <a:pt x="879" y="222"/>
                </a:lnTo>
                <a:lnTo>
                  <a:pt x="879" y="222"/>
                </a:lnTo>
                <a:lnTo>
                  <a:pt x="877" y="223"/>
                </a:lnTo>
                <a:lnTo>
                  <a:pt x="877" y="223"/>
                </a:lnTo>
                <a:lnTo>
                  <a:pt x="877" y="225"/>
                </a:lnTo>
                <a:lnTo>
                  <a:pt x="877" y="225"/>
                </a:lnTo>
                <a:lnTo>
                  <a:pt x="876" y="225"/>
                </a:lnTo>
                <a:lnTo>
                  <a:pt x="876" y="225"/>
                </a:lnTo>
                <a:lnTo>
                  <a:pt x="876" y="227"/>
                </a:lnTo>
                <a:lnTo>
                  <a:pt x="876" y="229"/>
                </a:lnTo>
                <a:lnTo>
                  <a:pt x="876" y="229"/>
                </a:lnTo>
                <a:lnTo>
                  <a:pt x="874" y="229"/>
                </a:lnTo>
                <a:lnTo>
                  <a:pt x="874" y="230"/>
                </a:lnTo>
                <a:lnTo>
                  <a:pt x="874" y="234"/>
                </a:lnTo>
                <a:lnTo>
                  <a:pt x="876" y="235"/>
                </a:lnTo>
                <a:lnTo>
                  <a:pt x="876" y="235"/>
                </a:lnTo>
                <a:lnTo>
                  <a:pt x="876" y="237"/>
                </a:lnTo>
                <a:lnTo>
                  <a:pt x="876" y="237"/>
                </a:lnTo>
                <a:lnTo>
                  <a:pt x="877" y="237"/>
                </a:lnTo>
                <a:lnTo>
                  <a:pt x="877" y="237"/>
                </a:lnTo>
                <a:lnTo>
                  <a:pt x="879" y="237"/>
                </a:lnTo>
                <a:lnTo>
                  <a:pt x="879" y="239"/>
                </a:lnTo>
                <a:lnTo>
                  <a:pt x="879" y="239"/>
                </a:lnTo>
                <a:lnTo>
                  <a:pt x="879" y="240"/>
                </a:lnTo>
                <a:lnTo>
                  <a:pt x="879" y="242"/>
                </a:lnTo>
                <a:lnTo>
                  <a:pt x="877" y="244"/>
                </a:lnTo>
                <a:lnTo>
                  <a:pt x="876" y="244"/>
                </a:lnTo>
                <a:lnTo>
                  <a:pt x="874" y="244"/>
                </a:lnTo>
                <a:lnTo>
                  <a:pt x="874" y="244"/>
                </a:lnTo>
                <a:lnTo>
                  <a:pt x="872" y="244"/>
                </a:lnTo>
                <a:lnTo>
                  <a:pt x="871" y="244"/>
                </a:lnTo>
                <a:lnTo>
                  <a:pt x="871" y="244"/>
                </a:lnTo>
                <a:lnTo>
                  <a:pt x="871" y="242"/>
                </a:lnTo>
                <a:lnTo>
                  <a:pt x="869" y="242"/>
                </a:lnTo>
                <a:lnTo>
                  <a:pt x="861" y="245"/>
                </a:lnTo>
                <a:lnTo>
                  <a:pt x="859" y="245"/>
                </a:lnTo>
                <a:lnTo>
                  <a:pt x="856" y="244"/>
                </a:lnTo>
                <a:lnTo>
                  <a:pt x="854" y="244"/>
                </a:lnTo>
                <a:lnTo>
                  <a:pt x="854" y="244"/>
                </a:lnTo>
                <a:lnTo>
                  <a:pt x="850" y="247"/>
                </a:lnTo>
                <a:lnTo>
                  <a:pt x="850" y="247"/>
                </a:lnTo>
                <a:lnTo>
                  <a:pt x="849" y="247"/>
                </a:lnTo>
                <a:lnTo>
                  <a:pt x="849" y="247"/>
                </a:lnTo>
                <a:lnTo>
                  <a:pt x="849" y="247"/>
                </a:lnTo>
                <a:lnTo>
                  <a:pt x="847" y="247"/>
                </a:lnTo>
                <a:lnTo>
                  <a:pt x="847" y="247"/>
                </a:lnTo>
                <a:lnTo>
                  <a:pt x="847" y="247"/>
                </a:lnTo>
                <a:lnTo>
                  <a:pt x="845" y="247"/>
                </a:lnTo>
                <a:lnTo>
                  <a:pt x="842" y="244"/>
                </a:lnTo>
                <a:lnTo>
                  <a:pt x="842" y="244"/>
                </a:lnTo>
                <a:lnTo>
                  <a:pt x="837" y="247"/>
                </a:lnTo>
                <a:lnTo>
                  <a:pt x="837" y="249"/>
                </a:lnTo>
                <a:lnTo>
                  <a:pt x="835" y="247"/>
                </a:lnTo>
                <a:lnTo>
                  <a:pt x="835" y="247"/>
                </a:lnTo>
                <a:lnTo>
                  <a:pt x="835" y="247"/>
                </a:lnTo>
                <a:lnTo>
                  <a:pt x="835" y="247"/>
                </a:lnTo>
                <a:lnTo>
                  <a:pt x="834" y="247"/>
                </a:lnTo>
                <a:lnTo>
                  <a:pt x="834" y="245"/>
                </a:lnTo>
                <a:lnTo>
                  <a:pt x="834" y="245"/>
                </a:lnTo>
                <a:lnTo>
                  <a:pt x="834" y="245"/>
                </a:lnTo>
                <a:lnTo>
                  <a:pt x="832" y="245"/>
                </a:lnTo>
                <a:lnTo>
                  <a:pt x="832" y="247"/>
                </a:lnTo>
                <a:lnTo>
                  <a:pt x="824" y="247"/>
                </a:lnTo>
                <a:lnTo>
                  <a:pt x="824" y="247"/>
                </a:lnTo>
                <a:lnTo>
                  <a:pt x="824" y="247"/>
                </a:lnTo>
                <a:lnTo>
                  <a:pt x="822" y="245"/>
                </a:lnTo>
                <a:lnTo>
                  <a:pt x="820" y="245"/>
                </a:lnTo>
                <a:lnTo>
                  <a:pt x="817" y="245"/>
                </a:lnTo>
                <a:lnTo>
                  <a:pt x="815" y="245"/>
                </a:lnTo>
                <a:lnTo>
                  <a:pt x="813" y="245"/>
                </a:lnTo>
                <a:lnTo>
                  <a:pt x="813" y="245"/>
                </a:lnTo>
                <a:lnTo>
                  <a:pt x="813" y="245"/>
                </a:lnTo>
                <a:lnTo>
                  <a:pt x="813" y="245"/>
                </a:lnTo>
                <a:lnTo>
                  <a:pt x="813" y="244"/>
                </a:lnTo>
                <a:lnTo>
                  <a:pt x="813" y="244"/>
                </a:lnTo>
                <a:lnTo>
                  <a:pt x="812" y="244"/>
                </a:lnTo>
                <a:lnTo>
                  <a:pt x="812" y="244"/>
                </a:lnTo>
                <a:lnTo>
                  <a:pt x="810" y="245"/>
                </a:lnTo>
                <a:lnTo>
                  <a:pt x="808" y="245"/>
                </a:lnTo>
                <a:lnTo>
                  <a:pt x="808" y="245"/>
                </a:lnTo>
                <a:lnTo>
                  <a:pt x="808" y="245"/>
                </a:lnTo>
                <a:lnTo>
                  <a:pt x="807" y="244"/>
                </a:lnTo>
                <a:lnTo>
                  <a:pt x="807" y="244"/>
                </a:lnTo>
                <a:lnTo>
                  <a:pt x="807" y="244"/>
                </a:lnTo>
                <a:lnTo>
                  <a:pt x="805" y="244"/>
                </a:lnTo>
                <a:lnTo>
                  <a:pt x="805" y="244"/>
                </a:lnTo>
                <a:lnTo>
                  <a:pt x="803" y="244"/>
                </a:lnTo>
                <a:lnTo>
                  <a:pt x="803" y="244"/>
                </a:lnTo>
                <a:lnTo>
                  <a:pt x="803" y="244"/>
                </a:lnTo>
                <a:lnTo>
                  <a:pt x="802" y="245"/>
                </a:lnTo>
                <a:lnTo>
                  <a:pt x="802" y="247"/>
                </a:lnTo>
                <a:lnTo>
                  <a:pt x="800" y="249"/>
                </a:lnTo>
                <a:lnTo>
                  <a:pt x="800" y="250"/>
                </a:lnTo>
                <a:lnTo>
                  <a:pt x="800" y="250"/>
                </a:lnTo>
                <a:lnTo>
                  <a:pt x="800" y="250"/>
                </a:lnTo>
                <a:lnTo>
                  <a:pt x="802" y="252"/>
                </a:lnTo>
                <a:lnTo>
                  <a:pt x="802" y="252"/>
                </a:lnTo>
                <a:lnTo>
                  <a:pt x="802" y="252"/>
                </a:lnTo>
                <a:lnTo>
                  <a:pt x="802" y="252"/>
                </a:lnTo>
                <a:lnTo>
                  <a:pt x="802" y="254"/>
                </a:lnTo>
                <a:lnTo>
                  <a:pt x="802" y="254"/>
                </a:lnTo>
                <a:lnTo>
                  <a:pt x="802" y="255"/>
                </a:lnTo>
                <a:lnTo>
                  <a:pt x="802" y="255"/>
                </a:lnTo>
                <a:lnTo>
                  <a:pt x="802" y="255"/>
                </a:lnTo>
                <a:lnTo>
                  <a:pt x="802" y="255"/>
                </a:lnTo>
                <a:lnTo>
                  <a:pt x="803" y="257"/>
                </a:lnTo>
                <a:lnTo>
                  <a:pt x="803" y="257"/>
                </a:lnTo>
                <a:lnTo>
                  <a:pt x="805" y="257"/>
                </a:lnTo>
                <a:lnTo>
                  <a:pt x="805" y="257"/>
                </a:lnTo>
                <a:lnTo>
                  <a:pt x="805" y="257"/>
                </a:lnTo>
                <a:lnTo>
                  <a:pt x="805" y="257"/>
                </a:lnTo>
                <a:lnTo>
                  <a:pt x="805" y="259"/>
                </a:lnTo>
                <a:lnTo>
                  <a:pt x="805" y="259"/>
                </a:lnTo>
                <a:lnTo>
                  <a:pt x="807" y="259"/>
                </a:lnTo>
                <a:lnTo>
                  <a:pt x="807" y="260"/>
                </a:lnTo>
                <a:lnTo>
                  <a:pt x="807" y="260"/>
                </a:lnTo>
                <a:lnTo>
                  <a:pt x="807" y="262"/>
                </a:lnTo>
                <a:lnTo>
                  <a:pt x="807" y="264"/>
                </a:lnTo>
                <a:lnTo>
                  <a:pt x="805" y="264"/>
                </a:lnTo>
                <a:lnTo>
                  <a:pt x="805" y="266"/>
                </a:lnTo>
                <a:lnTo>
                  <a:pt x="805" y="266"/>
                </a:lnTo>
                <a:lnTo>
                  <a:pt x="807" y="266"/>
                </a:lnTo>
                <a:lnTo>
                  <a:pt x="807" y="266"/>
                </a:lnTo>
                <a:lnTo>
                  <a:pt x="808" y="267"/>
                </a:lnTo>
                <a:lnTo>
                  <a:pt x="810" y="267"/>
                </a:lnTo>
                <a:lnTo>
                  <a:pt x="812" y="267"/>
                </a:lnTo>
                <a:lnTo>
                  <a:pt x="812" y="267"/>
                </a:lnTo>
                <a:lnTo>
                  <a:pt x="812" y="271"/>
                </a:lnTo>
                <a:lnTo>
                  <a:pt x="812" y="271"/>
                </a:lnTo>
                <a:lnTo>
                  <a:pt x="812" y="272"/>
                </a:lnTo>
                <a:lnTo>
                  <a:pt x="812" y="272"/>
                </a:lnTo>
                <a:lnTo>
                  <a:pt x="812" y="272"/>
                </a:lnTo>
                <a:lnTo>
                  <a:pt x="813" y="272"/>
                </a:lnTo>
                <a:lnTo>
                  <a:pt x="813" y="272"/>
                </a:lnTo>
                <a:lnTo>
                  <a:pt x="813" y="274"/>
                </a:lnTo>
                <a:lnTo>
                  <a:pt x="813" y="274"/>
                </a:lnTo>
                <a:lnTo>
                  <a:pt x="819" y="274"/>
                </a:lnTo>
                <a:lnTo>
                  <a:pt x="819" y="274"/>
                </a:lnTo>
                <a:lnTo>
                  <a:pt x="820" y="276"/>
                </a:lnTo>
                <a:lnTo>
                  <a:pt x="820" y="276"/>
                </a:lnTo>
                <a:lnTo>
                  <a:pt x="820" y="276"/>
                </a:lnTo>
                <a:lnTo>
                  <a:pt x="820" y="276"/>
                </a:lnTo>
                <a:lnTo>
                  <a:pt x="822" y="277"/>
                </a:lnTo>
                <a:lnTo>
                  <a:pt x="822" y="277"/>
                </a:lnTo>
                <a:lnTo>
                  <a:pt x="822" y="277"/>
                </a:lnTo>
                <a:lnTo>
                  <a:pt x="820" y="279"/>
                </a:lnTo>
                <a:lnTo>
                  <a:pt x="820" y="279"/>
                </a:lnTo>
                <a:lnTo>
                  <a:pt x="819" y="282"/>
                </a:lnTo>
                <a:lnTo>
                  <a:pt x="819" y="282"/>
                </a:lnTo>
                <a:lnTo>
                  <a:pt x="819" y="284"/>
                </a:lnTo>
                <a:lnTo>
                  <a:pt x="819" y="284"/>
                </a:lnTo>
                <a:lnTo>
                  <a:pt x="817" y="286"/>
                </a:lnTo>
                <a:lnTo>
                  <a:pt x="812" y="289"/>
                </a:lnTo>
                <a:lnTo>
                  <a:pt x="812" y="289"/>
                </a:lnTo>
                <a:lnTo>
                  <a:pt x="812" y="289"/>
                </a:lnTo>
                <a:lnTo>
                  <a:pt x="812" y="291"/>
                </a:lnTo>
                <a:lnTo>
                  <a:pt x="810" y="291"/>
                </a:lnTo>
                <a:lnTo>
                  <a:pt x="810" y="291"/>
                </a:lnTo>
                <a:lnTo>
                  <a:pt x="808" y="291"/>
                </a:lnTo>
                <a:lnTo>
                  <a:pt x="808" y="291"/>
                </a:lnTo>
                <a:lnTo>
                  <a:pt x="808" y="291"/>
                </a:lnTo>
                <a:lnTo>
                  <a:pt x="807" y="292"/>
                </a:lnTo>
                <a:lnTo>
                  <a:pt x="807" y="292"/>
                </a:lnTo>
                <a:lnTo>
                  <a:pt x="805" y="292"/>
                </a:lnTo>
                <a:lnTo>
                  <a:pt x="805" y="292"/>
                </a:lnTo>
                <a:lnTo>
                  <a:pt x="805" y="292"/>
                </a:lnTo>
                <a:lnTo>
                  <a:pt x="803" y="292"/>
                </a:lnTo>
                <a:lnTo>
                  <a:pt x="803" y="294"/>
                </a:lnTo>
                <a:lnTo>
                  <a:pt x="802" y="294"/>
                </a:lnTo>
                <a:lnTo>
                  <a:pt x="802" y="294"/>
                </a:lnTo>
                <a:lnTo>
                  <a:pt x="800" y="294"/>
                </a:lnTo>
                <a:lnTo>
                  <a:pt x="800" y="296"/>
                </a:lnTo>
                <a:lnTo>
                  <a:pt x="798" y="296"/>
                </a:lnTo>
                <a:lnTo>
                  <a:pt x="797" y="296"/>
                </a:lnTo>
                <a:lnTo>
                  <a:pt x="797" y="296"/>
                </a:lnTo>
                <a:lnTo>
                  <a:pt x="793" y="296"/>
                </a:lnTo>
                <a:lnTo>
                  <a:pt x="792" y="296"/>
                </a:lnTo>
                <a:lnTo>
                  <a:pt x="792" y="296"/>
                </a:lnTo>
                <a:lnTo>
                  <a:pt x="792" y="297"/>
                </a:lnTo>
                <a:lnTo>
                  <a:pt x="793" y="297"/>
                </a:lnTo>
                <a:lnTo>
                  <a:pt x="792" y="297"/>
                </a:lnTo>
                <a:lnTo>
                  <a:pt x="792" y="297"/>
                </a:lnTo>
                <a:lnTo>
                  <a:pt x="792" y="299"/>
                </a:lnTo>
                <a:lnTo>
                  <a:pt x="792" y="299"/>
                </a:lnTo>
                <a:lnTo>
                  <a:pt x="792" y="301"/>
                </a:lnTo>
                <a:lnTo>
                  <a:pt x="792" y="301"/>
                </a:lnTo>
                <a:lnTo>
                  <a:pt x="787" y="306"/>
                </a:lnTo>
                <a:lnTo>
                  <a:pt x="787" y="306"/>
                </a:lnTo>
                <a:lnTo>
                  <a:pt x="785" y="308"/>
                </a:lnTo>
                <a:lnTo>
                  <a:pt x="785" y="308"/>
                </a:lnTo>
                <a:lnTo>
                  <a:pt x="785" y="308"/>
                </a:lnTo>
                <a:lnTo>
                  <a:pt x="783" y="308"/>
                </a:lnTo>
                <a:lnTo>
                  <a:pt x="783" y="308"/>
                </a:lnTo>
                <a:lnTo>
                  <a:pt x="783" y="308"/>
                </a:lnTo>
                <a:lnTo>
                  <a:pt x="782" y="309"/>
                </a:lnTo>
                <a:lnTo>
                  <a:pt x="782" y="311"/>
                </a:lnTo>
                <a:lnTo>
                  <a:pt x="782" y="311"/>
                </a:lnTo>
                <a:lnTo>
                  <a:pt x="782" y="313"/>
                </a:lnTo>
                <a:lnTo>
                  <a:pt x="782" y="313"/>
                </a:lnTo>
                <a:lnTo>
                  <a:pt x="782" y="313"/>
                </a:lnTo>
                <a:lnTo>
                  <a:pt x="782" y="314"/>
                </a:lnTo>
                <a:lnTo>
                  <a:pt x="782" y="316"/>
                </a:lnTo>
                <a:lnTo>
                  <a:pt x="783" y="319"/>
                </a:lnTo>
                <a:lnTo>
                  <a:pt x="783" y="319"/>
                </a:lnTo>
                <a:lnTo>
                  <a:pt x="783" y="321"/>
                </a:lnTo>
                <a:lnTo>
                  <a:pt x="782" y="321"/>
                </a:lnTo>
                <a:lnTo>
                  <a:pt x="782" y="321"/>
                </a:lnTo>
                <a:lnTo>
                  <a:pt x="782" y="321"/>
                </a:lnTo>
                <a:lnTo>
                  <a:pt x="780" y="321"/>
                </a:lnTo>
                <a:lnTo>
                  <a:pt x="780" y="321"/>
                </a:lnTo>
                <a:lnTo>
                  <a:pt x="778" y="321"/>
                </a:lnTo>
                <a:lnTo>
                  <a:pt x="777" y="321"/>
                </a:lnTo>
                <a:lnTo>
                  <a:pt x="777" y="321"/>
                </a:lnTo>
                <a:lnTo>
                  <a:pt x="777" y="321"/>
                </a:lnTo>
                <a:lnTo>
                  <a:pt x="777" y="323"/>
                </a:lnTo>
                <a:lnTo>
                  <a:pt x="777" y="323"/>
                </a:lnTo>
                <a:lnTo>
                  <a:pt x="777" y="323"/>
                </a:lnTo>
                <a:lnTo>
                  <a:pt x="778" y="326"/>
                </a:lnTo>
                <a:lnTo>
                  <a:pt x="778" y="326"/>
                </a:lnTo>
                <a:lnTo>
                  <a:pt x="778" y="326"/>
                </a:lnTo>
                <a:lnTo>
                  <a:pt x="780" y="328"/>
                </a:lnTo>
                <a:lnTo>
                  <a:pt x="780" y="329"/>
                </a:lnTo>
                <a:lnTo>
                  <a:pt x="780" y="329"/>
                </a:lnTo>
                <a:lnTo>
                  <a:pt x="780" y="329"/>
                </a:lnTo>
                <a:lnTo>
                  <a:pt x="780" y="329"/>
                </a:lnTo>
                <a:lnTo>
                  <a:pt x="777" y="334"/>
                </a:lnTo>
                <a:lnTo>
                  <a:pt x="777" y="336"/>
                </a:lnTo>
                <a:lnTo>
                  <a:pt x="777" y="336"/>
                </a:lnTo>
                <a:lnTo>
                  <a:pt x="775" y="338"/>
                </a:lnTo>
                <a:lnTo>
                  <a:pt x="775" y="338"/>
                </a:lnTo>
                <a:lnTo>
                  <a:pt x="775" y="338"/>
                </a:lnTo>
                <a:lnTo>
                  <a:pt x="775" y="338"/>
                </a:lnTo>
                <a:lnTo>
                  <a:pt x="773" y="338"/>
                </a:lnTo>
                <a:lnTo>
                  <a:pt x="771" y="338"/>
                </a:lnTo>
                <a:lnTo>
                  <a:pt x="771" y="338"/>
                </a:lnTo>
                <a:lnTo>
                  <a:pt x="771" y="338"/>
                </a:lnTo>
                <a:lnTo>
                  <a:pt x="771" y="338"/>
                </a:lnTo>
                <a:lnTo>
                  <a:pt x="768" y="341"/>
                </a:lnTo>
                <a:lnTo>
                  <a:pt x="766" y="341"/>
                </a:lnTo>
                <a:lnTo>
                  <a:pt x="766" y="341"/>
                </a:lnTo>
                <a:lnTo>
                  <a:pt x="766" y="343"/>
                </a:lnTo>
                <a:lnTo>
                  <a:pt x="766" y="343"/>
                </a:lnTo>
                <a:lnTo>
                  <a:pt x="766" y="343"/>
                </a:lnTo>
                <a:lnTo>
                  <a:pt x="766" y="345"/>
                </a:lnTo>
                <a:lnTo>
                  <a:pt x="765" y="345"/>
                </a:lnTo>
                <a:lnTo>
                  <a:pt x="765" y="343"/>
                </a:lnTo>
                <a:lnTo>
                  <a:pt x="765" y="343"/>
                </a:lnTo>
                <a:lnTo>
                  <a:pt x="763" y="343"/>
                </a:lnTo>
                <a:lnTo>
                  <a:pt x="763" y="341"/>
                </a:lnTo>
                <a:lnTo>
                  <a:pt x="763" y="341"/>
                </a:lnTo>
                <a:lnTo>
                  <a:pt x="763" y="341"/>
                </a:lnTo>
                <a:lnTo>
                  <a:pt x="763" y="341"/>
                </a:lnTo>
                <a:lnTo>
                  <a:pt x="761" y="343"/>
                </a:lnTo>
                <a:lnTo>
                  <a:pt x="761" y="345"/>
                </a:lnTo>
                <a:lnTo>
                  <a:pt x="760" y="345"/>
                </a:lnTo>
                <a:lnTo>
                  <a:pt x="760" y="346"/>
                </a:lnTo>
                <a:lnTo>
                  <a:pt x="760" y="348"/>
                </a:lnTo>
                <a:lnTo>
                  <a:pt x="760" y="348"/>
                </a:lnTo>
                <a:lnTo>
                  <a:pt x="760" y="350"/>
                </a:lnTo>
                <a:lnTo>
                  <a:pt x="758" y="350"/>
                </a:lnTo>
                <a:lnTo>
                  <a:pt x="758" y="350"/>
                </a:lnTo>
                <a:lnTo>
                  <a:pt x="756" y="350"/>
                </a:lnTo>
                <a:lnTo>
                  <a:pt x="756" y="348"/>
                </a:lnTo>
                <a:lnTo>
                  <a:pt x="756" y="348"/>
                </a:lnTo>
                <a:lnTo>
                  <a:pt x="755" y="348"/>
                </a:lnTo>
                <a:lnTo>
                  <a:pt x="755" y="348"/>
                </a:lnTo>
                <a:lnTo>
                  <a:pt x="755" y="350"/>
                </a:lnTo>
                <a:lnTo>
                  <a:pt x="755" y="350"/>
                </a:lnTo>
                <a:lnTo>
                  <a:pt x="753" y="350"/>
                </a:lnTo>
                <a:lnTo>
                  <a:pt x="753" y="351"/>
                </a:lnTo>
                <a:lnTo>
                  <a:pt x="753" y="351"/>
                </a:lnTo>
                <a:lnTo>
                  <a:pt x="753" y="353"/>
                </a:lnTo>
                <a:lnTo>
                  <a:pt x="751" y="353"/>
                </a:lnTo>
                <a:lnTo>
                  <a:pt x="751" y="355"/>
                </a:lnTo>
                <a:lnTo>
                  <a:pt x="750" y="356"/>
                </a:lnTo>
                <a:lnTo>
                  <a:pt x="750" y="358"/>
                </a:lnTo>
                <a:lnTo>
                  <a:pt x="741" y="361"/>
                </a:lnTo>
                <a:lnTo>
                  <a:pt x="733" y="363"/>
                </a:lnTo>
                <a:lnTo>
                  <a:pt x="733" y="363"/>
                </a:lnTo>
                <a:lnTo>
                  <a:pt x="733" y="363"/>
                </a:lnTo>
                <a:lnTo>
                  <a:pt x="734" y="365"/>
                </a:lnTo>
                <a:lnTo>
                  <a:pt x="734" y="365"/>
                </a:lnTo>
                <a:lnTo>
                  <a:pt x="734" y="365"/>
                </a:lnTo>
                <a:lnTo>
                  <a:pt x="734" y="366"/>
                </a:lnTo>
                <a:lnTo>
                  <a:pt x="734" y="366"/>
                </a:lnTo>
                <a:lnTo>
                  <a:pt x="734" y="368"/>
                </a:lnTo>
                <a:lnTo>
                  <a:pt x="734" y="370"/>
                </a:lnTo>
                <a:lnTo>
                  <a:pt x="734" y="370"/>
                </a:lnTo>
                <a:lnTo>
                  <a:pt x="734" y="371"/>
                </a:lnTo>
                <a:lnTo>
                  <a:pt x="734" y="371"/>
                </a:lnTo>
                <a:lnTo>
                  <a:pt x="734" y="371"/>
                </a:lnTo>
                <a:lnTo>
                  <a:pt x="734" y="371"/>
                </a:lnTo>
                <a:lnTo>
                  <a:pt x="736" y="373"/>
                </a:lnTo>
                <a:lnTo>
                  <a:pt x="736" y="373"/>
                </a:lnTo>
                <a:lnTo>
                  <a:pt x="736" y="373"/>
                </a:lnTo>
                <a:lnTo>
                  <a:pt x="736" y="375"/>
                </a:lnTo>
                <a:lnTo>
                  <a:pt x="736" y="375"/>
                </a:lnTo>
                <a:lnTo>
                  <a:pt x="736" y="375"/>
                </a:lnTo>
                <a:lnTo>
                  <a:pt x="738" y="375"/>
                </a:lnTo>
                <a:lnTo>
                  <a:pt x="738" y="375"/>
                </a:lnTo>
                <a:lnTo>
                  <a:pt x="740" y="377"/>
                </a:lnTo>
                <a:lnTo>
                  <a:pt x="740" y="377"/>
                </a:lnTo>
                <a:lnTo>
                  <a:pt x="740" y="377"/>
                </a:lnTo>
                <a:lnTo>
                  <a:pt x="740" y="377"/>
                </a:lnTo>
                <a:lnTo>
                  <a:pt x="740" y="377"/>
                </a:lnTo>
                <a:lnTo>
                  <a:pt x="740" y="378"/>
                </a:lnTo>
                <a:lnTo>
                  <a:pt x="740" y="378"/>
                </a:lnTo>
                <a:lnTo>
                  <a:pt x="740" y="378"/>
                </a:lnTo>
                <a:lnTo>
                  <a:pt x="740" y="378"/>
                </a:lnTo>
                <a:lnTo>
                  <a:pt x="741" y="378"/>
                </a:lnTo>
                <a:lnTo>
                  <a:pt x="741" y="378"/>
                </a:lnTo>
                <a:lnTo>
                  <a:pt x="741" y="380"/>
                </a:lnTo>
                <a:lnTo>
                  <a:pt x="743" y="380"/>
                </a:lnTo>
                <a:lnTo>
                  <a:pt x="743" y="380"/>
                </a:lnTo>
                <a:lnTo>
                  <a:pt x="743" y="382"/>
                </a:lnTo>
                <a:lnTo>
                  <a:pt x="746" y="387"/>
                </a:lnTo>
                <a:lnTo>
                  <a:pt x="746" y="387"/>
                </a:lnTo>
                <a:lnTo>
                  <a:pt x="746" y="388"/>
                </a:lnTo>
                <a:lnTo>
                  <a:pt x="746" y="388"/>
                </a:lnTo>
                <a:lnTo>
                  <a:pt x="746" y="388"/>
                </a:lnTo>
                <a:lnTo>
                  <a:pt x="746" y="390"/>
                </a:lnTo>
                <a:lnTo>
                  <a:pt x="746" y="390"/>
                </a:lnTo>
                <a:lnTo>
                  <a:pt x="746" y="390"/>
                </a:lnTo>
                <a:lnTo>
                  <a:pt x="746" y="390"/>
                </a:lnTo>
                <a:lnTo>
                  <a:pt x="745" y="392"/>
                </a:lnTo>
                <a:lnTo>
                  <a:pt x="745" y="392"/>
                </a:lnTo>
                <a:lnTo>
                  <a:pt x="745" y="392"/>
                </a:lnTo>
                <a:lnTo>
                  <a:pt x="743" y="392"/>
                </a:lnTo>
                <a:lnTo>
                  <a:pt x="743" y="392"/>
                </a:lnTo>
                <a:lnTo>
                  <a:pt x="740" y="390"/>
                </a:lnTo>
                <a:lnTo>
                  <a:pt x="740" y="390"/>
                </a:lnTo>
                <a:lnTo>
                  <a:pt x="740" y="390"/>
                </a:lnTo>
                <a:lnTo>
                  <a:pt x="738" y="390"/>
                </a:lnTo>
                <a:lnTo>
                  <a:pt x="736" y="390"/>
                </a:lnTo>
                <a:lnTo>
                  <a:pt x="734" y="392"/>
                </a:lnTo>
                <a:lnTo>
                  <a:pt x="734" y="393"/>
                </a:lnTo>
                <a:lnTo>
                  <a:pt x="734" y="397"/>
                </a:lnTo>
                <a:lnTo>
                  <a:pt x="733" y="402"/>
                </a:lnTo>
                <a:lnTo>
                  <a:pt x="733" y="403"/>
                </a:lnTo>
                <a:lnTo>
                  <a:pt x="733" y="403"/>
                </a:lnTo>
                <a:lnTo>
                  <a:pt x="733" y="403"/>
                </a:lnTo>
                <a:lnTo>
                  <a:pt x="733" y="403"/>
                </a:lnTo>
                <a:lnTo>
                  <a:pt x="729" y="403"/>
                </a:lnTo>
                <a:lnTo>
                  <a:pt x="729" y="403"/>
                </a:lnTo>
                <a:lnTo>
                  <a:pt x="728" y="405"/>
                </a:lnTo>
                <a:lnTo>
                  <a:pt x="726" y="407"/>
                </a:lnTo>
                <a:lnTo>
                  <a:pt x="726" y="407"/>
                </a:lnTo>
                <a:lnTo>
                  <a:pt x="726" y="407"/>
                </a:lnTo>
                <a:lnTo>
                  <a:pt x="726" y="407"/>
                </a:lnTo>
                <a:lnTo>
                  <a:pt x="726" y="408"/>
                </a:lnTo>
                <a:lnTo>
                  <a:pt x="726" y="410"/>
                </a:lnTo>
                <a:lnTo>
                  <a:pt x="728" y="412"/>
                </a:lnTo>
                <a:lnTo>
                  <a:pt x="728" y="412"/>
                </a:lnTo>
                <a:lnTo>
                  <a:pt x="726" y="412"/>
                </a:lnTo>
                <a:lnTo>
                  <a:pt x="726" y="414"/>
                </a:lnTo>
                <a:lnTo>
                  <a:pt x="726" y="415"/>
                </a:lnTo>
                <a:lnTo>
                  <a:pt x="726" y="415"/>
                </a:lnTo>
                <a:lnTo>
                  <a:pt x="726" y="415"/>
                </a:lnTo>
                <a:lnTo>
                  <a:pt x="726" y="417"/>
                </a:lnTo>
                <a:lnTo>
                  <a:pt x="726" y="417"/>
                </a:lnTo>
                <a:lnTo>
                  <a:pt x="726" y="419"/>
                </a:lnTo>
                <a:lnTo>
                  <a:pt x="726" y="419"/>
                </a:lnTo>
                <a:lnTo>
                  <a:pt x="726" y="419"/>
                </a:lnTo>
                <a:lnTo>
                  <a:pt x="726" y="422"/>
                </a:lnTo>
                <a:lnTo>
                  <a:pt x="726" y="425"/>
                </a:lnTo>
                <a:lnTo>
                  <a:pt x="726" y="427"/>
                </a:lnTo>
                <a:lnTo>
                  <a:pt x="726" y="427"/>
                </a:lnTo>
                <a:lnTo>
                  <a:pt x="724" y="427"/>
                </a:lnTo>
                <a:lnTo>
                  <a:pt x="723" y="429"/>
                </a:lnTo>
                <a:lnTo>
                  <a:pt x="721" y="429"/>
                </a:lnTo>
                <a:lnTo>
                  <a:pt x="721" y="429"/>
                </a:lnTo>
                <a:lnTo>
                  <a:pt x="719" y="429"/>
                </a:lnTo>
                <a:lnTo>
                  <a:pt x="719" y="430"/>
                </a:lnTo>
                <a:lnTo>
                  <a:pt x="719" y="430"/>
                </a:lnTo>
                <a:lnTo>
                  <a:pt x="719" y="430"/>
                </a:lnTo>
                <a:lnTo>
                  <a:pt x="719" y="432"/>
                </a:lnTo>
                <a:lnTo>
                  <a:pt x="719" y="432"/>
                </a:lnTo>
                <a:lnTo>
                  <a:pt x="719" y="432"/>
                </a:lnTo>
                <a:lnTo>
                  <a:pt x="719" y="435"/>
                </a:lnTo>
                <a:lnTo>
                  <a:pt x="719" y="435"/>
                </a:lnTo>
                <a:lnTo>
                  <a:pt x="719" y="435"/>
                </a:lnTo>
                <a:lnTo>
                  <a:pt x="719" y="437"/>
                </a:lnTo>
                <a:lnTo>
                  <a:pt x="719" y="437"/>
                </a:lnTo>
                <a:lnTo>
                  <a:pt x="719" y="437"/>
                </a:lnTo>
                <a:lnTo>
                  <a:pt x="721" y="437"/>
                </a:lnTo>
                <a:lnTo>
                  <a:pt x="721" y="437"/>
                </a:lnTo>
                <a:lnTo>
                  <a:pt x="723" y="437"/>
                </a:lnTo>
                <a:lnTo>
                  <a:pt x="723" y="439"/>
                </a:lnTo>
                <a:lnTo>
                  <a:pt x="724" y="440"/>
                </a:lnTo>
                <a:lnTo>
                  <a:pt x="724" y="440"/>
                </a:lnTo>
                <a:lnTo>
                  <a:pt x="724" y="440"/>
                </a:lnTo>
                <a:lnTo>
                  <a:pt x="724" y="440"/>
                </a:lnTo>
                <a:lnTo>
                  <a:pt x="724" y="442"/>
                </a:lnTo>
                <a:lnTo>
                  <a:pt x="724" y="442"/>
                </a:lnTo>
                <a:lnTo>
                  <a:pt x="724" y="442"/>
                </a:lnTo>
                <a:lnTo>
                  <a:pt x="724" y="442"/>
                </a:lnTo>
                <a:lnTo>
                  <a:pt x="723" y="442"/>
                </a:lnTo>
                <a:lnTo>
                  <a:pt x="723" y="444"/>
                </a:lnTo>
                <a:lnTo>
                  <a:pt x="723" y="444"/>
                </a:lnTo>
                <a:lnTo>
                  <a:pt x="723" y="444"/>
                </a:lnTo>
                <a:lnTo>
                  <a:pt x="723" y="449"/>
                </a:lnTo>
                <a:lnTo>
                  <a:pt x="723" y="449"/>
                </a:lnTo>
                <a:lnTo>
                  <a:pt x="723" y="449"/>
                </a:lnTo>
                <a:lnTo>
                  <a:pt x="723" y="450"/>
                </a:lnTo>
                <a:lnTo>
                  <a:pt x="723" y="450"/>
                </a:lnTo>
                <a:lnTo>
                  <a:pt x="723" y="452"/>
                </a:lnTo>
                <a:lnTo>
                  <a:pt x="721" y="452"/>
                </a:lnTo>
                <a:lnTo>
                  <a:pt x="721" y="452"/>
                </a:lnTo>
                <a:lnTo>
                  <a:pt x="721" y="452"/>
                </a:lnTo>
                <a:lnTo>
                  <a:pt x="721" y="454"/>
                </a:lnTo>
                <a:lnTo>
                  <a:pt x="721" y="456"/>
                </a:lnTo>
                <a:lnTo>
                  <a:pt x="721" y="456"/>
                </a:lnTo>
                <a:lnTo>
                  <a:pt x="721" y="457"/>
                </a:lnTo>
                <a:lnTo>
                  <a:pt x="721" y="457"/>
                </a:lnTo>
                <a:lnTo>
                  <a:pt x="723" y="457"/>
                </a:lnTo>
                <a:lnTo>
                  <a:pt x="723" y="457"/>
                </a:lnTo>
                <a:lnTo>
                  <a:pt x="723" y="459"/>
                </a:lnTo>
                <a:lnTo>
                  <a:pt x="723" y="459"/>
                </a:lnTo>
                <a:lnTo>
                  <a:pt x="723" y="459"/>
                </a:lnTo>
                <a:lnTo>
                  <a:pt x="721" y="461"/>
                </a:lnTo>
                <a:lnTo>
                  <a:pt x="721" y="461"/>
                </a:lnTo>
                <a:lnTo>
                  <a:pt x="721" y="461"/>
                </a:lnTo>
                <a:lnTo>
                  <a:pt x="721" y="462"/>
                </a:lnTo>
                <a:lnTo>
                  <a:pt x="721" y="462"/>
                </a:lnTo>
                <a:lnTo>
                  <a:pt x="721" y="462"/>
                </a:lnTo>
                <a:lnTo>
                  <a:pt x="721" y="462"/>
                </a:lnTo>
                <a:lnTo>
                  <a:pt x="721" y="464"/>
                </a:lnTo>
                <a:lnTo>
                  <a:pt x="723" y="464"/>
                </a:lnTo>
                <a:lnTo>
                  <a:pt x="726" y="466"/>
                </a:lnTo>
                <a:lnTo>
                  <a:pt x="728" y="466"/>
                </a:lnTo>
                <a:lnTo>
                  <a:pt x="728" y="466"/>
                </a:lnTo>
                <a:lnTo>
                  <a:pt x="728" y="464"/>
                </a:lnTo>
                <a:lnTo>
                  <a:pt x="728" y="464"/>
                </a:lnTo>
                <a:lnTo>
                  <a:pt x="726" y="462"/>
                </a:lnTo>
                <a:lnTo>
                  <a:pt x="726" y="462"/>
                </a:lnTo>
                <a:lnTo>
                  <a:pt x="726" y="461"/>
                </a:lnTo>
                <a:lnTo>
                  <a:pt x="726" y="461"/>
                </a:lnTo>
                <a:lnTo>
                  <a:pt x="726" y="461"/>
                </a:lnTo>
                <a:lnTo>
                  <a:pt x="728" y="461"/>
                </a:lnTo>
                <a:lnTo>
                  <a:pt x="728" y="461"/>
                </a:lnTo>
                <a:lnTo>
                  <a:pt x="729" y="461"/>
                </a:lnTo>
                <a:lnTo>
                  <a:pt x="729" y="461"/>
                </a:lnTo>
                <a:lnTo>
                  <a:pt x="729" y="461"/>
                </a:lnTo>
                <a:lnTo>
                  <a:pt x="731" y="461"/>
                </a:lnTo>
                <a:lnTo>
                  <a:pt x="731" y="459"/>
                </a:lnTo>
                <a:lnTo>
                  <a:pt x="733" y="459"/>
                </a:lnTo>
                <a:lnTo>
                  <a:pt x="734" y="459"/>
                </a:lnTo>
                <a:lnTo>
                  <a:pt x="734" y="459"/>
                </a:lnTo>
                <a:lnTo>
                  <a:pt x="734" y="457"/>
                </a:lnTo>
                <a:lnTo>
                  <a:pt x="734" y="457"/>
                </a:lnTo>
                <a:lnTo>
                  <a:pt x="734" y="457"/>
                </a:lnTo>
                <a:lnTo>
                  <a:pt x="734" y="457"/>
                </a:lnTo>
                <a:lnTo>
                  <a:pt x="734" y="457"/>
                </a:lnTo>
                <a:lnTo>
                  <a:pt x="734" y="457"/>
                </a:lnTo>
                <a:lnTo>
                  <a:pt x="736" y="457"/>
                </a:lnTo>
                <a:lnTo>
                  <a:pt x="738" y="457"/>
                </a:lnTo>
                <a:lnTo>
                  <a:pt x="741" y="462"/>
                </a:lnTo>
                <a:lnTo>
                  <a:pt x="743" y="464"/>
                </a:lnTo>
                <a:lnTo>
                  <a:pt x="743" y="464"/>
                </a:lnTo>
                <a:lnTo>
                  <a:pt x="743" y="464"/>
                </a:lnTo>
                <a:lnTo>
                  <a:pt x="743" y="466"/>
                </a:lnTo>
                <a:lnTo>
                  <a:pt x="743" y="466"/>
                </a:lnTo>
                <a:lnTo>
                  <a:pt x="741" y="467"/>
                </a:lnTo>
                <a:lnTo>
                  <a:pt x="741" y="467"/>
                </a:lnTo>
                <a:lnTo>
                  <a:pt x="741" y="469"/>
                </a:lnTo>
                <a:lnTo>
                  <a:pt x="741" y="471"/>
                </a:lnTo>
                <a:lnTo>
                  <a:pt x="741" y="471"/>
                </a:lnTo>
                <a:lnTo>
                  <a:pt x="738" y="472"/>
                </a:lnTo>
                <a:lnTo>
                  <a:pt x="738" y="472"/>
                </a:lnTo>
                <a:lnTo>
                  <a:pt x="738" y="474"/>
                </a:lnTo>
                <a:lnTo>
                  <a:pt x="738" y="474"/>
                </a:lnTo>
                <a:lnTo>
                  <a:pt x="738" y="474"/>
                </a:lnTo>
                <a:lnTo>
                  <a:pt x="738" y="476"/>
                </a:lnTo>
                <a:lnTo>
                  <a:pt x="738" y="476"/>
                </a:lnTo>
                <a:lnTo>
                  <a:pt x="738" y="476"/>
                </a:lnTo>
                <a:lnTo>
                  <a:pt x="740" y="477"/>
                </a:lnTo>
                <a:lnTo>
                  <a:pt x="741" y="477"/>
                </a:lnTo>
                <a:lnTo>
                  <a:pt x="743" y="477"/>
                </a:lnTo>
                <a:lnTo>
                  <a:pt x="743" y="477"/>
                </a:lnTo>
                <a:lnTo>
                  <a:pt x="743" y="479"/>
                </a:lnTo>
                <a:lnTo>
                  <a:pt x="743" y="479"/>
                </a:lnTo>
                <a:lnTo>
                  <a:pt x="743" y="479"/>
                </a:lnTo>
                <a:lnTo>
                  <a:pt x="743" y="481"/>
                </a:lnTo>
                <a:lnTo>
                  <a:pt x="743" y="481"/>
                </a:lnTo>
                <a:lnTo>
                  <a:pt x="745" y="481"/>
                </a:lnTo>
                <a:lnTo>
                  <a:pt x="746" y="481"/>
                </a:lnTo>
                <a:lnTo>
                  <a:pt x="746" y="481"/>
                </a:lnTo>
                <a:lnTo>
                  <a:pt x="746" y="479"/>
                </a:lnTo>
                <a:lnTo>
                  <a:pt x="746" y="479"/>
                </a:lnTo>
                <a:lnTo>
                  <a:pt x="748" y="479"/>
                </a:lnTo>
                <a:lnTo>
                  <a:pt x="748" y="477"/>
                </a:lnTo>
                <a:lnTo>
                  <a:pt x="748" y="477"/>
                </a:lnTo>
                <a:lnTo>
                  <a:pt x="748" y="477"/>
                </a:lnTo>
                <a:lnTo>
                  <a:pt x="748" y="476"/>
                </a:lnTo>
                <a:lnTo>
                  <a:pt x="748" y="476"/>
                </a:lnTo>
                <a:lnTo>
                  <a:pt x="748" y="476"/>
                </a:lnTo>
                <a:lnTo>
                  <a:pt x="748" y="476"/>
                </a:lnTo>
                <a:lnTo>
                  <a:pt x="750" y="476"/>
                </a:lnTo>
                <a:lnTo>
                  <a:pt x="751" y="476"/>
                </a:lnTo>
                <a:lnTo>
                  <a:pt x="751" y="474"/>
                </a:lnTo>
                <a:lnTo>
                  <a:pt x="751" y="474"/>
                </a:lnTo>
                <a:lnTo>
                  <a:pt x="751" y="474"/>
                </a:lnTo>
                <a:lnTo>
                  <a:pt x="753" y="474"/>
                </a:lnTo>
                <a:lnTo>
                  <a:pt x="753" y="474"/>
                </a:lnTo>
                <a:lnTo>
                  <a:pt x="753" y="474"/>
                </a:lnTo>
                <a:lnTo>
                  <a:pt x="753" y="474"/>
                </a:lnTo>
                <a:lnTo>
                  <a:pt x="755" y="476"/>
                </a:lnTo>
                <a:lnTo>
                  <a:pt x="755" y="477"/>
                </a:lnTo>
                <a:lnTo>
                  <a:pt x="756" y="477"/>
                </a:lnTo>
                <a:lnTo>
                  <a:pt x="756" y="477"/>
                </a:lnTo>
                <a:lnTo>
                  <a:pt x="756" y="479"/>
                </a:lnTo>
                <a:lnTo>
                  <a:pt x="756" y="481"/>
                </a:lnTo>
                <a:lnTo>
                  <a:pt x="758" y="481"/>
                </a:lnTo>
                <a:lnTo>
                  <a:pt x="758" y="481"/>
                </a:lnTo>
                <a:lnTo>
                  <a:pt x="758" y="481"/>
                </a:lnTo>
                <a:lnTo>
                  <a:pt x="758" y="481"/>
                </a:lnTo>
                <a:lnTo>
                  <a:pt x="760" y="479"/>
                </a:lnTo>
                <a:lnTo>
                  <a:pt x="760" y="479"/>
                </a:lnTo>
                <a:lnTo>
                  <a:pt x="760" y="479"/>
                </a:lnTo>
                <a:lnTo>
                  <a:pt x="760" y="479"/>
                </a:lnTo>
                <a:lnTo>
                  <a:pt x="760" y="477"/>
                </a:lnTo>
                <a:lnTo>
                  <a:pt x="761" y="477"/>
                </a:lnTo>
                <a:lnTo>
                  <a:pt x="761" y="477"/>
                </a:lnTo>
                <a:lnTo>
                  <a:pt x="763" y="477"/>
                </a:lnTo>
                <a:lnTo>
                  <a:pt x="763" y="477"/>
                </a:lnTo>
                <a:lnTo>
                  <a:pt x="763" y="476"/>
                </a:lnTo>
                <a:lnTo>
                  <a:pt x="763" y="476"/>
                </a:lnTo>
                <a:lnTo>
                  <a:pt x="765" y="476"/>
                </a:lnTo>
                <a:lnTo>
                  <a:pt x="765" y="477"/>
                </a:lnTo>
                <a:lnTo>
                  <a:pt x="765" y="477"/>
                </a:lnTo>
                <a:lnTo>
                  <a:pt x="766" y="479"/>
                </a:lnTo>
                <a:lnTo>
                  <a:pt x="766" y="481"/>
                </a:lnTo>
                <a:lnTo>
                  <a:pt x="768" y="482"/>
                </a:lnTo>
                <a:lnTo>
                  <a:pt x="768" y="482"/>
                </a:lnTo>
                <a:lnTo>
                  <a:pt x="768" y="484"/>
                </a:lnTo>
                <a:lnTo>
                  <a:pt x="768" y="484"/>
                </a:lnTo>
                <a:lnTo>
                  <a:pt x="770" y="484"/>
                </a:lnTo>
                <a:lnTo>
                  <a:pt x="771" y="484"/>
                </a:lnTo>
                <a:lnTo>
                  <a:pt x="771" y="484"/>
                </a:lnTo>
                <a:lnTo>
                  <a:pt x="771" y="486"/>
                </a:lnTo>
                <a:lnTo>
                  <a:pt x="771" y="486"/>
                </a:lnTo>
                <a:lnTo>
                  <a:pt x="773" y="487"/>
                </a:lnTo>
                <a:lnTo>
                  <a:pt x="775" y="487"/>
                </a:lnTo>
                <a:lnTo>
                  <a:pt x="777" y="487"/>
                </a:lnTo>
                <a:lnTo>
                  <a:pt x="777" y="487"/>
                </a:lnTo>
                <a:lnTo>
                  <a:pt x="777" y="489"/>
                </a:lnTo>
                <a:lnTo>
                  <a:pt x="777" y="489"/>
                </a:lnTo>
                <a:lnTo>
                  <a:pt x="778" y="489"/>
                </a:lnTo>
                <a:lnTo>
                  <a:pt x="778" y="491"/>
                </a:lnTo>
                <a:lnTo>
                  <a:pt x="778" y="491"/>
                </a:lnTo>
                <a:lnTo>
                  <a:pt x="778" y="491"/>
                </a:lnTo>
                <a:lnTo>
                  <a:pt x="778" y="491"/>
                </a:lnTo>
                <a:lnTo>
                  <a:pt x="778" y="493"/>
                </a:lnTo>
                <a:lnTo>
                  <a:pt x="778" y="493"/>
                </a:lnTo>
                <a:lnTo>
                  <a:pt x="777" y="493"/>
                </a:lnTo>
                <a:lnTo>
                  <a:pt x="777" y="493"/>
                </a:lnTo>
                <a:lnTo>
                  <a:pt x="777" y="493"/>
                </a:lnTo>
                <a:lnTo>
                  <a:pt x="777" y="493"/>
                </a:lnTo>
                <a:lnTo>
                  <a:pt x="777" y="494"/>
                </a:lnTo>
                <a:lnTo>
                  <a:pt x="775" y="496"/>
                </a:lnTo>
                <a:lnTo>
                  <a:pt x="775" y="498"/>
                </a:lnTo>
                <a:lnTo>
                  <a:pt x="775" y="499"/>
                </a:lnTo>
                <a:lnTo>
                  <a:pt x="775" y="499"/>
                </a:lnTo>
                <a:lnTo>
                  <a:pt x="775" y="499"/>
                </a:lnTo>
                <a:lnTo>
                  <a:pt x="773" y="501"/>
                </a:lnTo>
                <a:lnTo>
                  <a:pt x="773" y="501"/>
                </a:lnTo>
                <a:lnTo>
                  <a:pt x="773" y="501"/>
                </a:lnTo>
                <a:lnTo>
                  <a:pt x="773" y="503"/>
                </a:lnTo>
                <a:lnTo>
                  <a:pt x="773" y="503"/>
                </a:lnTo>
                <a:lnTo>
                  <a:pt x="773" y="504"/>
                </a:lnTo>
                <a:lnTo>
                  <a:pt x="775" y="504"/>
                </a:lnTo>
                <a:lnTo>
                  <a:pt x="775" y="504"/>
                </a:lnTo>
                <a:lnTo>
                  <a:pt x="775" y="506"/>
                </a:lnTo>
                <a:lnTo>
                  <a:pt x="775" y="506"/>
                </a:lnTo>
                <a:lnTo>
                  <a:pt x="775" y="506"/>
                </a:lnTo>
                <a:lnTo>
                  <a:pt x="773" y="506"/>
                </a:lnTo>
                <a:lnTo>
                  <a:pt x="773" y="508"/>
                </a:lnTo>
                <a:lnTo>
                  <a:pt x="775" y="508"/>
                </a:lnTo>
                <a:lnTo>
                  <a:pt x="775" y="508"/>
                </a:lnTo>
                <a:lnTo>
                  <a:pt x="775" y="508"/>
                </a:lnTo>
                <a:lnTo>
                  <a:pt x="777" y="508"/>
                </a:lnTo>
                <a:lnTo>
                  <a:pt x="778" y="506"/>
                </a:lnTo>
                <a:lnTo>
                  <a:pt x="778" y="506"/>
                </a:lnTo>
                <a:lnTo>
                  <a:pt x="778" y="506"/>
                </a:lnTo>
                <a:lnTo>
                  <a:pt x="780" y="506"/>
                </a:lnTo>
                <a:lnTo>
                  <a:pt x="780" y="506"/>
                </a:lnTo>
                <a:lnTo>
                  <a:pt x="780" y="508"/>
                </a:lnTo>
                <a:lnTo>
                  <a:pt x="780" y="508"/>
                </a:lnTo>
                <a:lnTo>
                  <a:pt x="782" y="508"/>
                </a:lnTo>
                <a:lnTo>
                  <a:pt x="782" y="508"/>
                </a:lnTo>
                <a:lnTo>
                  <a:pt x="782" y="506"/>
                </a:lnTo>
                <a:lnTo>
                  <a:pt x="782" y="506"/>
                </a:lnTo>
                <a:lnTo>
                  <a:pt x="783" y="506"/>
                </a:lnTo>
                <a:lnTo>
                  <a:pt x="783" y="506"/>
                </a:lnTo>
                <a:lnTo>
                  <a:pt x="783" y="506"/>
                </a:lnTo>
                <a:lnTo>
                  <a:pt x="785" y="508"/>
                </a:lnTo>
                <a:lnTo>
                  <a:pt x="785" y="508"/>
                </a:lnTo>
                <a:lnTo>
                  <a:pt x="787" y="508"/>
                </a:lnTo>
                <a:lnTo>
                  <a:pt x="787" y="509"/>
                </a:lnTo>
                <a:lnTo>
                  <a:pt x="787" y="509"/>
                </a:lnTo>
                <a:lnTo>
                  <a:pt x="787" y="511"/>
                </a:lnTo>
                <a:lnTo>
                  <a:pt x="787" y="511"/>
                </a:lnTo>
                <a:lnTo>
                  <a:pt x="787" y="513"/>
                </a:lnTo>
                <a:lnTo>
                  <a:pt x="787" y="513"/>
                </a:lnTo>
                <a:lnTo>
                  <a:pt x="788" y="514"/>
                </a:lnTo>
                <a:lnTo>
                  <a:pt x="788" y="516"/>
                </a:lnTo>
                <a:lnTo>
                  <a:pt x="788" y="518"/>
                </a:lnTo>
                <a:lnTo>
                  <a:pt x="788" y="519"/>
                </a:lnTo>
                <a:lnTo>
                  <a:pt x="788" y="519"/>
                </a:lnTo>
                <a:lnTo>
                  <a:pt x="790" y="521"/>
                </a:lnTo>
                <a:lnTo>
                  <a:pt x="790" y="521"/>
                </a:lnTo>
                <a:lnTo>
                  <a:pt x="790" y="523"/>
                </a:lnTo>
                <a:lnTo>
                  <a:pt x="792" y="523"/>
                </a:lnTo>
                <a:lnTo>
                  <a:pt x="792" y="524"/>
                </a:lnTo>
                <a:lnTo>
                  <a:pt x="792" y="524"/>
                </a:lnTo>
                <a:lnTo>
                  <a:pt x="792" y="524"/>
                </a:lnTo>
                <a:lnTo>
                  <a:pt x="790" y="526"/>
                </a:lnTo>
                <a:lnTo>
                  <a:pt x="788" y="526"/>
                </a:lnTo>
                <a:lnTo>
                  <a:pt x="787" y="528"/>
                </a:lnTo>
                <a:lnTo>
                  <a:pt x="785" y="528"/>
                </a:lnTo>
                <a:lnTo>
                  <a:pt x="785" y="528"/>
                </a:lnTo>
                <a:lnTo>
                  <a:pt x="785" y="528"/>
                </a:lnTo>
                <a:lnTo>
                  <a:pt x="785" y="530"/>
                </a:lnTo>
                <a:lnTo>
                  <a:pt x="785" y="530"/>
                </a:lnTo>
                <a:lnTo>
                  <a:pt x="785" y="531"/>
                </a:lnTo>
                <a:lnTo>
                  <a:pt x="787" y="531"/>
                </a:lnTo>
                <a:lnTo>
                  <a:pt x="787" y="531"/>
                </a:lnTo>
                <a:lnTo>
                  <a:pt x="787" y="533"/>
                </a:lnTo>
                <a:lnTo>
                  <a:pt x="788" y="533"/>
                </a:lnTo>
                <a:lnTo>
                  <a:pt x="788" y="533"/>
                </a:lnTo>
                <a:lnTo>
                  <a:pt x="788" y="533"/>
                </a:lnTo>
                <a:lnTo>
                  <a:pt x="790" y="533"/>
                </a:lnTo>
                <a:lnTo>
                  <a:pt x="790" y="533"/>
                </a:lnTo>
                <a:lnTo>
                  <a:pt x="792" y="533"/>
                </a:lnTo>
                <a:lnTo>
                  <a:pt x="795" y="535"/>
                </a:lnTo>
                <a:lnTo>
                  <a:pt x="795" y="535"/>
                </a:lnTo>
                <a:lnTo>
                  <a:pt x="795" y="535"/>
                </a:lnTo>
                <a:lnTo>
                  <a:pt x="795" y="535"/>
                </a:lnTo>
                <a:lnTo>
                  <a:pt x="797" y="536"/>
                </a:lnTo>
                <a:lnTo>
                  <a:pt x="797" y="538"/>
                </a:lnTo>
                <a:lnTo>
                  <a:pt x="797" y="540"/>
                </a:lnTo>
                <a:lnTo>
                  <a:pt x="797" y="541"/>
                </a:lnTo>
                <a:lnTo>
                  <a:pt x="798" y="541"/>
                </a:lnTo>
                <a:lnTo>
                  <a:pt x="798" y="541"/>
                </a:lnTo>
                <a:lnTo>
                  <a:pt x="798" y="541"/>
                </a:lnTo>
                <a:lnTo>
                  <a:pt x="798" y="543"/>
                </a:lnTo>
                <a:lnTo>
                  <a:pt x="798" y="548"/>
                </a:lnTo>
                <a:lnTo>
                  <a:pt x="800" y="548"/>
                </a:lnTo>
                <a:lnTo>
                  <a:pt x="800" y="550"/>
                </a:lnTo>
                <a:lnTo>
                  <a:pt x="800" y="550"/>
                </a:lnTo>
                <a:lnTo>
                  <a:pt x="800" y="550"/>
                </a:lnTo>
                <a:lnTo>
                  <a:pt x="800" y="550"/>
                </a:lnTo>
                <a:lnTo>
                  <a:pt x="800" y="551"/>
                </a:lnTo>
                <a:lnTo>
                  <a:pt x="800" y="567"/>
                </a:lnTo>
                <a:lnTo>
                  <a:pt x="800" y="567"/>
                </a:lnTo>
                <a:lnTo>
                  <a:pt x="798" y="567"/>
                </a:lnTo>
                <a:lnTo>
                  <a:pt x="798" y="567"/>
                </a:lnTo>
                <a:lnTo>
                  <a:pt x="797" y="568"/>
                </a:lnTo>
                <a:lnTo>
                  <a:pt x="795" y="570"/>
                </a:lnTo>
                <a:lnTo>
                  <a:pt x="795" y="570"/>
                </a:lnTo>
                <a:lnTo>
                  <a:pt x="795" y="570"/>
                </a:lnTo>
                <a:lnTo>
                  <a:pt x="795" y="568"/>
                </a:lnTo>
                <a:lnTo>
                  <a:pt x="795" y="568"/>
                </a:lnTo>
                <a:lnTo>
                  <a:pt x="793" y="568"/>
                </a:lnTo>
                <a:lnTo>
                  <a:pt x="793" y="568"/>
                </a:lnTo>
                <a:lnTo>
                  <a:pt x="793" y="568"/>
                </a:lnTo>
                <a:lnTo>
                  <a:pt x="792" y="568"/>
                </a:lnTo>
                <a:lnTo>
                  <a:pt x="792" y="568"/>
                </a:lnTo>
                <a:lnTo>
                  <a:pt x="792" y="568"/>
                </a:lnTo>
                <a:lnTo>
                  <a:pt x="792" y="568"/>
                </a:lnTo>
                <a:lnTo>
                  <a:pt x="790" y="570"/>
                </a:lnTo>
                <a:lnTo>
                  <a:pt x="790" y="570"/>
                </a:lnTo>
                <a:lnTo>
                  <a:pt x="788" y="570"/>
                </a:lnTo>
                <a:lnTo>
                  <a:pt x="788" y="572"/>
                </a:lnTo>
                <a:lnTo>
                  <a:pt x="788" y="572"/>
                </a:lnTo>
                <a:lnTo>
                  <a:pt x="787" y="573"/>
                </a:lnTo>
                <a:lnTo>
                  <a:pt x="787" y="575"/>
                </a:lnTo>
                <a:lnTo>
                  <a:pt x="788" y="577"/>
                </a:lnTo>
                <a:lnTo>
                  <a:pt x="788" y="577"/>
                </a:lnTo>
                <a:lnTo>
                  <a:pt x="787" y="578"/>
                </a:lnTo>
                <a:lnTo>
                  <a:pt x="787" y="583"/>
                </a:lnTo>
                <a:lnTo>
                  <a:pt x="787" y="583"/>
                </a:lnTo>
                <a:lnTo>
                  <a:pt x="785" y="585"/>
                </a:lnTo>
                <a:lnTo>
                  <a:pt x="785" y="587"/>
                </a:lnTo>
                <a:lnTo>
                  <a:pt x="785" y="587"/>
                </a:lnTo>
                <a:lnTo>
                  <a:pt x="785" y="587"/>
                </a:lnTo>
                <a:lnTo>
                  <a:pt x="785" y="588"/>
                </a:lnTo>
                <a:lnTo>
                  <a:pt x="785" y="588"/>
                </a:lnTo>
                <a:lnTo>
                  <a:pt x="785" y="590"/>
                </a:lnTo>
                <a:lnTo>
                  <a:pt x="785" y="590"/>
                </a:lnTo>
                <a:lnTo>
                  <a:pt x="785" y="590"/>
                </a:lnTo>
                <a:lnTo>
                  <a:pt x="785" y="590"/>
                </a:lnTo>
                <a:lnTo>
                  <a:pt x="785" y="592"/>
                </a:lnTo>
                <a:lnTo>
                  <a:pt x="785" y="592"/>
                </a:lnTo>
                <a:lnTo>
                  <a:pt x="785" y="592"/>
                </a:lnTo>
                <a:lnTo>
                  <a:pt x="785" y="592"/>
                </a:lnTo>
                <a:lnTo>
                  <a:pt x="785" y="593"/>
                </a:lnTo>
                <a:lnTo>
                  <a:pt x="785" y="597"/>
                </a:lnTo>
                <a:lnTo>
                  <a:pt x="785" y="597"/>
                </a:lnTo>
                <a:lnTo>
                  <a:pt x="785" y="597"/>
                </a:lnTo>
                <a:lnTo>
                  <a:pt x="785" y="598"/>
                </a:lnTo>
                <a:lnTo>
                  <a:pt x="783" y="598"/>
                </a:lnTo>
                <a:lnTo>
                  <a:pt x="782" y="598"/>
                </a:lnTo>
                <a:lnTo>
                  <a:pt x="782" y="598"/>
                </a:lnTo>
                <a:lnTo>
                  <a:pt x="780" y="598"/>
                </a:lnTo>
                <a:lnTo>
                  <a:pt x="778" y="598"/>
                </a:lnTo>
                <a:lnTo>
                  <a:pt x="778" y="598"/>
                </a:lnTo>
                <a:lnTo>
                  <a:pt x="778" y="598"/>
                </a:lnTo>
                <a:lnTo>
                  <a:pt x="777" y="598"/>
                </a:lnTo>
                <a:lnTo>
                  <a:pt x="777" y="598"/>
                </a:lnTo>
                <a:lnTo>
                  <a:pt x="771" y="605"/>
                </a:lnTo>
                <a:lnTo>
                  <a:pt x="770" y="607"/>
                </a:lnTo>
                <a:lnTo>
                  <a:pt x="768" y="609"/>
                </a:lnTo>
                <a:lnTo>
                  <a:pt x="768" y="610"/>
                </a:lnTo>
                <a:lnTo>
                  <a:pt x="768" y="612"/>
                </a:lnTo>
                <a:lnTo>
                  <a:pt x="768" y="612"/>
                </a:lnTo>
                <a:lnTo>
                  <a:pt x="768" y="612"/>
                </a:lnTo>
                <a:lnTo>
                  <a:pt x="768" y="612"/>
                </a:lnTo>
                <a:lnTo>
                  <a:pt x="766" y="614"/>
                </a:lnTo>
                <a:lnTo>
                  <a:pt x="765" y="615"/>
                </a:lnTo>
                <a:lnTo>
                  <a:pt x="763" y="615"/>
                </a:lnTo>
                <a:lnTo>
                  <a:pt x="761" y="615"/>
                </a:lnTo>
                <a:lnTo>
                  <a:pt x="760" y="614"/>
                </a:lnTo>
                <a:lnTo>
                  <a:pt x="760" y="614"/>
                </a:lnTo>
                <a:lnTo>
                  <a:pt x="758" y="614"/>
                </a:lnTo>
                <a:lnTo>
                  <a:pt x="755" y="614"/>
                </a:lnTo>
                <a:lnTo>
                  <a:pt x="753" y="615"/>
                </a:lnTo>
                <a:lnTo>
                  <a:pt x="751" y="617"/>
                </a:lnTo>
                <a:lnTo>
                  <a:pt x="748" y="619"/>
                </a:lnTo>
                <a:lnTo>
                  <a:pt x="745" y="619"/>
                </a:lnTo>
                <a:lnTo>
                  <a:pt x="734" y="614"/>
                </a:lnTo>
                <a:lnTo>
                  <a:pt x="731" y="612"/>
                </a:lnTo>
                <a:lnTo>
                  <a:pt x="729" y="612"/>
                </a:lnTo>
                <a:lnTo>
                  <a:pt x="726" y="612"/>
                </a:lnTo>
                <a:lnTo>
                  <a:pt x="726" y="610"/>
                </a:lnTo>
                <a:lnTo>
                  <a:pt x="724" y="609"/>
                </a:lnTo>
                <a:lnTo>
                  <a:pt x="724" y="607"/>
                </a:lnTo>
                <a:lnTo>
                  <a:pt x="723" y="605"/>
                </a:lnTo>
                <a:lnTo>
                  <a:pt x="721" y="605"/>
                </a:lnTo>
                <a:lnTo>
                  <a:pt x="719" y="605"/>
                </a:lnTo>
                <a:lnTo>
                  <a:pt x="719" y="602"/>
                </a:lnTo>
                <a:lnTo>
                  <a:pt x="718" y="602"/>
                </a:lnTo>
                <a:lnTo>
                  <a:pt x="718" y="600"/>
                </a:lnTo>
                <a:lnTo>
                  <a:pt x="714" y="602"/>
                </a:lnTo>
                <a:lnTo>
                  <a:pt x="713" y="602"/>
                </a:lnTo>
                <a:lnTo>
                  <a:pt x="713" y="600"/>
                </a:lnTo>
                <a:lnTo>
                  <a:pt x="711" y="600"/>
                </a:lnTo>
                <a:lnTo>
                  <a:pt x="711" y="597"/>
                </a:lnTo>
                <a:lnTo>
                  <a:pt x="708" y="595"/>
                </a:lnTo>
                <a:lnTo>
                  <a:pt x="706" y="595"/>
                </a:lnTo>
                <a:lnTo>
                  <a:pt x="703" y="597"/>
                </a:lnTo>
                <a:lnTo>
                  <a:pt x="701" y="597"/>
                </a:lnTo>
                <a:lnTo>
                  <a:pt x="699" y="595"/>
                </a:lnTo>
                <a:lnTo>
                  <a:pt x="698" y="595"/>
                </a:lnTo>
                <a:lnTo>
                  <a:pt x="698" y="593"/>
                </a:lnTo>
                <a:lnTo>
                  <a:pt x="696" y="590"/>
                </a:lnTo>
                <a:lnTo>
                  <a:pt x="696" y="588"/>
                </a:lnTo>
                <a:lnTo>
                  <a:pt x="694" y="588"/>
                </a:lnTo>
                <a:lnTo>
                  <a:pt x="692" y="587"/>
                </a:lnTo>
                <a:lnTo>
                  <a:pt x="692" y="587"/>
                </a:lnTo>
                <a:lnTo>
                  <a:pt x="691" y="587"/>
                </a:lnTo>
                <a:lnTo>
                  <a:pt x="687" y="587"/>
                </a:lnTo>
                <a:lnTo>
                  <a:pt x="686" y="588"/>
                </a:lnTo>
                <a:lnTo>
                  <a:pt x="686" y="588"/>
                </a:lnTo>
                <a:lnTo>
                  <a:pt x="687" y="592"/>
                </a:lnTo>
                <a:lnTo>
                  <a:pt x="687" y="595"/>
                </a:lnTo>
                <a:lnTo>
                  <a:pt x="686" y="595"/>
                </a:lnTo>
                <a:lnTo>
                  <a:pt x="684" y="595"/>
                </a:lnTo>
                <a:lnTo>
                  <a:pt x="682" y="593"/>
                </a:lnTo>
                <a:lnTo>
                  <a:pt x="679" y="593"/>
                </a:lnTo>
                <a:lnTo>
                  <a:pt x="679" y="593"/>
                </a:lnTo>
                <a:lnTo>
                  <a:pt x="677" y="593"/>
                </a:lnTo>
                <a:lnTo>
                  <a:pt x="676" y="595"/>
                </a:lnTo>
                <a:lnTo>
                  <a:pt x="674" y="598"/>
                </a:lnTo>
                <a:lnTo>
                  <a:pt x="674" y="598"/>
                </a:lnTo>
                <a:lnTo>
                  <a:pt x="672" y="598"/>
                </a:lnTo>
                <a:lnTo>
                  <a:pt x="671" y="598"/>
                </a:lnTo>
                <a:lnTo>
                  <a:pt x="669" y="597"/>
                </a:lnTo>
                <a:lnTo>
                  <a:pt x="666" y="593"/>
                </a:lnTo>
                <a:lnTo>
                  <a:pt x="666" y="593"/>
                </a:lnTo>
                <a:lnTo>
                  <a:pt x="662" y="593"/>
                </a:lnTo>
                <a:lnTo>
                  <a:pt x="659" y="592"/>
                </a:lnTo>
                <a:lnTo>
                  <a:pt x="657" y="592"/>
                </a:lnTo>
                <a:lnTo>
                  <a:pt x="655" y="592"/>
                </a:lnTo>
                <a:lnTo>
                  <a:pt x="654" y="593"/>
                </a:lnTo>
                <a:lnTo>
                  <a:pt x="652" y="595"/>
                </a:lnTo>
                <a:lnTo>
                  <a:pt x="650" y="595"/>
                </a:lnTo>
                <a:lnTo>
                  <a:pt x="650" y="593"/>
                </a:lnTo>
                <a:lnTo>
                  <a:pt x="650" y="592"/>
                </a:lnTo>
                <a:lnTo>
                  <a:pt x="650" y="590"/>
                </a:lnTo>
                <a:lnTo>
                  <a:pt x="650" y="590"/>
                </a:lnTo>
                <a:lnTo>
                  <a:pt x="652" y="590"/>
                </a:lnTo>
                <a:lnTo>
                  <a:pt x="652" y="588"/>
                </a:lnTo>
                <a:lnTo>
                  <a:pt x="652" y="588"/>
                </a:lnTo>
                <a:lnTo>
                  <a:pt x="652" y="587"/>
                </a:lnTo>
                <a:lnTo>
                  <a:pt x="650" y="587"/>
                </a:lnTo>
                <a:lnTo>
                  <a:pt x="650" y="585"/>
                </a:lnTo>
                <a:lnTo>
                  <a:pt x="650" y="585"/>
                </a:lnTo>
                <a:lnTo>
                  <a:pt x="649" y="585"/>
                </a:lnTo>
                <a:lnTo>
                  <a:pt x="647" y="585"/>
                </a:lnTo>
                <a:lnTo>
                  <a:pt x="644" y="585"/>
                </a:lnTo>
                <a:lnTo>
                  <a:pt x="642" y="585"/>
                </a:lnTo>
                <a:lnTo>
                  <a:pt x="642" y="585"/>
                </a:lnTo>
                <a:lnTo>
                  <a:pt x="642" y="588"/>
                </a:lnTo>
                <a:lnTo>
                  <a:pt x="642" y="588"/>
                </a:lnTo>
                <a:lnTo>
                  <a:pt x="637" y="588"/>
                </a:lnTo>
                <a:lnTo>
                  <a:pt x="629" y="592"/>
                </a:lnTo>
                <a:lnTo>
                  <a:pt x="627" y="592"/>
                </a:lnTo>
                <a:lnTo>
                  <a:pt x="627" y="593"/>
                </a:lnTo>
                <a:lnTo>
                  <a:pt x="627" y="595"/>
                </a:lnTo>
                <a:lnTo>
                  <a:pt x="627" y="595"/>
                </a:lnTo>
                <a:lnTo>
                  <a:pt x="625" y="595"/>
                </a:lnTo>
                <a:lnTo>
                  <a:pt x="622" y="595"/>
                </a:lnTo>
                <a:lnTo>
                  <a:pt x="622" y="597"/>
                </a:lnTo>
                <a:lnTo>
                  <a:pt x="620" y="598"/>
                </a:lnTo>
                <a:lnTo>
                  <a:pt x="618" y="598"/>
                </a:lnTo>
                <a:lnTo>
                  <a:pt x="613" y="600"/>
                </a:lnTo>
                <a:lnTo>
                  <a:pt x="612" y="600"/>
                </a:lnTo>
                <a:lnTo>
                  <a:pt x="610" y="598"/>
                </a:lnTo>
                <a:lnTo>
                  <a:pt x="608" y="597"/>
                </a:lnTo>
                <a:lnTo>
                  <a:pt x="607" y="597"/>
                </a:lnTo>
                <a:lnTo>
                  <a:pt x="605" y="597"/>
                </a:lnTo>
                <a:lnTo>
                  <a:pt x="603" y="597"/>
                </a:lnTo>
                <a:lnTo>
                  <a:pt x="603" y="597"/>
                </a:lnTo>
                <a:lnTo>
                  <a:pt x="603" y="598"/>
                </a:lnTo>
                <a:lnTo>
                  <a:pt x="603" y="598"/>
                </a:lnTo>
                <a:lnTo>
                  <a:pt x="603" y="600"/>
                </a:lnTo>
                <a:lnTo>
                  <a:pt x="602" y="600"/>
                </a:lnTo>
                <a:lnTo>
                  <a:pt x="600" y="600"/>
                </a:lnTo>
                <a:lnTo>
                  <a:pt x="598" y="600"/>
                </a:lnTo>
                <a:lnTo>
                  <a:pt x="597" y="598"/>
                </a:lnTo>
                <a:lnTo>
                  <a:pt x="595" y="598"/>
                </a:lnTo>
                <a:lnTo>
                  <a:pt x="593" y="597"/>
                </a:lnTo>
                <a:lnTo>
                  <a:pt x="590" y="597"/>
                </a:lnTo>
                <a:lnTo>
                  <a:pt x="588" y="597"/>
                </a:lnTo>
                <a:lnTo>
                  <a:pt x="588" y="595"/>
                </a:lnTo>
                <a:lnTo>
                  <a:pt x="587" y="593"/>
                </a:lnTo>
                <a:lnTo>
                  <a:pt x="587" y="592"/>
                </a:lnTo>
                <a:lnTo>
                  <a:pt x="587" y="590"/>
                </a:lnTo>
                <a:lnTo>
                  <a:pt x="583" y="588"/>
                </a:lnTo>
                <a:lnTo>
                  <a:pt x="576" y="588"/>
                </a:lnTo>
                <a:lnTo>
                  <a:pt x="575" y="587"/>
                </a:lnTo>
                <a:lnTo>
                  <a:pt x="573" y="585"/>
                </a:lnTo>
                <a:lnTo>
                  <a:pt x="573" y="582"/>
                </a:lnTo>
                <a:lnTo>
                  <a:pt x="573" y="580"/>
                </a:lnTo>
                <a:lnTo>
                  <a:pt x="573" y="578"/>
                </a:lnTo>
                <a:lnTo>
                  <a:pt x="573" y="577"/>
                </a:lnTo>
                <a:lnTo>
                  <a:pt x="571" y="577"/>
                </a:lnTo>
                <a:lnTo>
                  <a:pt x="570" y="573"/>
                </a:lnTo>
                <a:lnTo>
                  <a:pt x="568" y="570"/>
                </a:lnTo>
                <a:lnTo>
                  <a:pt x="568" y="567"/>
                </a:lnTo>
                <a:lnTo>
                  <a:pt x="570" y="560"/>
                </a:lnTo>
                <a:lnTo>
                  <a:pt x="570" y="558"/>
                </a:lnTo>
                <a:lnTo>
                  <a:pt x="570" y="556"/>
                </a:lnTo>
                <a:lnTo>
                  <a:pt x="570" y="555"/>
                </a:lnTo>
                <a:lnTo>
                  <a:pt x="570" y="553"/>
                </a:lnTo>
                <a:lnTo>
                  <a:pt x="568" y="551"/>
                </a:lnTo>
                <a:lnTo>
                  <a:pt x="558" y="550"/>
                </a:lnTo>
                <a:lnTo>
                  <a:pt x="555" y="548"/>
                </a:lnTo>
                <a:lnTo>
                  <a:pt x="551" y="546"/>
                </a:lnTo>
                <a:lnTo>
                  <a:pt x="551" y="546"/>
                </a:lnTo>
                <a:lnTo>
                  <a:pt x="551" y="545"/>
                </a:lnTo>
                <a:lnTo>
                  <a:pt x="551" y="543"/>
                </a:lnTo>
                <a:lnTo>
                  <a:pt x="551" y="543"/>
                </a:lnTo>
                <a:lnTo>
                  <a:pt x="551" y="541"/>
                </a:lnTo>
                <a:lnTo>
                  <a:pt x="551" y="541"/>
                </a:lnTo>
                <a:lnTo>
                  <a:pt x="551" y="538"/>
                </a:lnTo>
                <a:lnTo>
                  <a:pt x="550" y="538"/>
                </a:lnTo>
                <a:lnTo>
                  <a:pt x="548" y="536"/>
                </a:lnTo>
                <a:lnTo>
                  <a:pt x="546" y="536"/>
                </a:lnTo>
                <a:lnTo>
                  <a:pt x="546" y="535"/>
                </a:lnTo>
                <a:lnTo>
                  <a:pt x="546" y="533"/>
                </a:lnTo>
                <a:lnTo>
                  <a:pt x="546" y="531"/>
                </a:lnTo>
                <a:lnTo>
                  <a:pt x="546" y="530"/>
                </a:lnTo>
                <a:lnTo>
                  <a:pt x="548" y="528"/>
                </a:lnTo>
                <a:lnTo>
                  <a:pt x="548" y="526"/>
                </a:lnTo>
                <a:lnTo>
                  <a:pt x="548" y="524"/>
                </a:lnTo>
                <a:lnTo>
                  <a:pt x="546" y="523"/>
                </a:lnTo>
                <a:lnTo>
                  <a:pt x="545" y="521"/>
                </a:lnTo>
                <a:lnTo>
                  <a:pt x="545" y="521"/>
                </a:lnTo>
                <a:lnTo>
                  <a:pt x="541" y="518"/>
                </a:lnTo>
                <a:lnTo>
                  <a:pt x="541" y="518"/>
                </a:lnTo>
                <a:lnTo>
                  <a:pt x="541" y="518"/>
                </a:lnTo>
                <a:lnTo>
                  <a:pt x="539" y="518"/>
                </a:lnTo>
                <a:lnTo>
                  <a:pt x="539" y="516"/>
                </a:lnTo>
                <a:lnTo>
                  <a:pt x="539" y="516"/>
                </a:lnTo>
                <a:lnTo>
                  <a:pt x="539" y="514"/>
                </a:lnTo>
                <a:lnTo>
                  <a:pt x="539" y="514"/>
                </a:lnTo>
                <a:lnTo>
                  <a:pt x="539" y="514"/>
                </a:lnTo>
                <a:lnTo>
                  <a:pt x="539" y="513"/>
                </a:lnTo>
                <a:lnTo>
                  <a:pt x="539" y="511"/>
                </a:lnTo>
                <a:lnTo>
                  <a:pt x="538" y="511"/>
                </a:lnTo>
                <a:lnTo>
                  <a:pt x="536" y="511"/>
                </a:lnTo>
                <a:lnTo>
                  <a:pt x="534" y="509"/>
                </a:lnTo>
                <a:lnTo>
                  <a:pt x="528" y="501"/>
                </a:lnTo>
                <a:lnTo>
                  <a:pt x="524" y="499"/>
                </a:lnTo>
                <a:lnTo>
                  <a:pt x="521" y="498"/>
                </a:lnTo>
                <a:lnTo>
                  <a:pt x="519" y="498"/>
                </a:lnTo>
                <a:lnTo>
                  <a:pt x="516" y="493"/>
                </a:lnTo>
                <a:lnTo>
                  <a:pt x="513" y="493"/>
                </a:lnTo>
                <a:lnTo>
                  <a:pt x="513" y="491"/>
                </a:lnTo>
                <a:lnTo>
                  <a:pt x="511" y="489"/>
                </a:lnTo>
                <a:lnTo>
                  <a:pt x="511" y="487"/>
                </a:lnTo>
                <a:lnTo>
                  <a:pt x="509" y="484"/>
                </a:lnTo>
                <a:lnTo>
                  <a:pt x="508" y="482"/>
                </a:lnTo>
                <a:lnTo>
                  <a:pt x="508" y="481"/>
                </a:lnTo>
                <a:lnTo>
                  <a:pt x="508" y="479"/>
                </a:lnTo>
                <a:lnTo>
                  <a:pt x="506" y="477"/>
                </a:lnTo>
                <a:lnTo>
                  <a:pt x="508" y="477"/>
                </a:lnTo>
                <a:lnTo>
                  <a:pt x="508" y="474"/>
                </a:lnTo>
                <a:lnTo>
                  <a:pt x="508" y="472"/>
                </a:lnTo>
                <a:lnTo>
                  <a:pt x="508" y="471"/>
                </a:lnTo>
                <a:lnTo>
                  <a:pt x="508" y="469"/>
                </a:lnTo>
                <a:lnTo>
                  <a:pt x="508" y="467"/>
                </a:lnTo>
                <a:lnTo>
                  <a:pt x="506" y="467"/>
                </a:lnTo>
                <a:lnTo>
                  <a:pt x="506" y="469"/>
                </a:lnTo>
                <a:lnTo>
                  <a:pt x="504" y="469"/>
                </a:lnTo>
                <a:lnTo>
                  <a:pt x="504" y="469"/>
                </a:lnTo>
                <a:lnTo>
                  <a:pt x="504" y="469"/>
                </a:lnTo>
                <a:lnTo>
                  <a:pt x="504" y="471"/>
                </a:lnTo>
                <a:lnTo>
                  <a:pt x="503" y="471"/>
                </a:lnTo>
                <a:lnTo>
                  <a:pt x="504" y="472"/>
                </a:lnTo>
                <a:lnTo>
                  <a:pt x="504" y="472"/>
                </a:lnTo>
                <a:lnTo>
                  <a:pt x="504" y="472"/>
                </a:lnTo>
                <a:lnTo>
                  <a:pt x="504" y="474"/>
                </a:lnTo>
                <a:lnTo>
                  <a:pt x="504" y="476"/>
                </a:lnTo>
                <a:lnTo>
                  <a:pt x="503" y="476"/>
                </a:lnTo>
                <a:lnTo>
                  <a:pt x="501" y="476"/>
                </a:lnTo>
                <a:lnTo>
                  <a:pt x="499" y="474"/>
                </a:lnTo>
                <a:lnTo>
                  <a:pt x="499" y="472"/>
                </a:lnTo>
                <a:lnTo>
                  <a:pt x="499" y="471"/>
                </a:lnTo>
                <a:lnTo>
                  <a:pt x="499" y="469"/>
                </a:lnTo>
                <a:lnTo>
                  <a:pt x="499" y="467"/>
                </a:lnTo>
                <a:lnTo>
                  <a:pt x="501" y="467"/>
                </a:lnTo>
                <a:lnTo>
                  <a:pt x="503" y="467"/>
                </a:lnTo>
                <a:lnTo>
                  <a:pt x="503" y="466"/>
                </a:lnTo>
                <a:lnTo>
                  <a:pt x="503" y="464"/>
                </a:lnTo>
                <a:lnTo>
                  <a:pt x="503" y="464"/>
                </a:lnTo>
                <a:lnTo>
                  <a:pt x="503" y="462"/>
                </a:lnTo>
                <a:lnTo>
                  <a:pt x="501" y="462"/>
                </a:lnTo>
                <a:lnTo>
                  <a:pt x="501" y="462"/>
                </a:lnTo>
                <a:lnTo>
                  <a:pt x="497" y="462"/>
                </a:lnTo>
                <a:lnTo>
                  <a:pt x="496" y="462"/>
                </a:lnTo>
                <a:lnTo>
                  <a:pt x="494" y="461"/>
                </a:lnTo>
                <a:lnTo>
                  <a:pt x="494" y="459"/>
                </a:lnTo>
                <a:lnTo>
                  <a:pt x="494" y="457"/>
                </a:lnTo>
                <a:lnTo>
                  <a:pt x="496" y="454"/>
                </a:lnTo>
                <a:lnTo>
                  <a:pt x="494" y="452"/>
                </a:lnTo>
                <a:lnTo>
                  <a:pt x="491" y="452"/>
                </a:lnTo>
                <a:lnTo>
                  <a:pt x="487" y="452"/>
                </a:lnTo>
                <a:lnTo>
                  <a:pt x="486" y="450"/>
                </a:lnTo>
                <a:lnTo>
                  <a:pt x="486" y="450"/>
                </a:lnTo>
                <a:lnTo>
                  <a:pt x="486" y="447"/>
                </a:lnTo>
                <a:lnTo>
                  <a:pt x="486" y="445"/>
                </a:lnTo>
                <a:lnTo>
                  <a:pt x="486" y="444"/>
                </a:lnTo>
                <a:lnTo>
                  <a:pt x="486" y="444"/>
                </a:lnTo>
                <a:lnTo>
                  <a:pt x="484" y="442"/>
                </a:lnTo>
                <a:lnTo>
                  <a:pt x="484" y="442"/>
                </a:lnTo>
                <a:lnTo>
                  <a:pt x="484" y="440"/>
                </a:lnTo>
                <a:lnTo>
                  <a:pt x="484" y="440"/>
                </a:lnTo>
                <a:lnTo>
                  <a:pt x="484" y="439"/>
                </a:lnTo>
                <a:lnTo>
                  <a:pt x="484" y="439"/>
                </a:lnTo>
                <a:lnTo>
                  <a:pt x="484" y="439"/>
                </a:lnTo>
                <a:lnTo>
                  <a:pt x="484" y="439"/>
                </a:lnTo>
                <a:lnTo>
                  <a:pt x="481" y="439"/>
                </a:lnTo>
                <a:lnTo>
                  <a:pt x="479" y="437"/>
                </a:lnTo>
                <a:lnTo>
                  <a:pt x="462" y="420"/>
                </a:lnTo>
                <a:lnTo>
                  <a:pt x="462" y="419"/>
                </a:lnTo>
                <a:lnTo>
                  <a:pt x="462" y="417"/>
                </a:lnTo>
                <a:lnTo>
                  <a:pt x="462" y="415"/>
                </a:lnTo>
                <a:lnTo>
                  <a:pt x="464" y="415"/>
                </a:lnTo>
                <a:lnTo>
                  <a:pt x="466" y="414"/>
                </a:lnTo>
                <a:lnTo>
                  <a:pt x="466" y="414"/>
                </a:lnTo>
                <a:lnTo>
                  <a:pt x="466" y="412"/>
                </a:lnTo>
                <a:lnTo>
                  <a:pt x="466" y="407"/>
                </a:lnTo>
                <a:lnTo>
                  <a:pt x="466" y="405"/>
                </a:lnTo>
                <a:lnTo>
                  <a:pt x="462" y="403"/>
                </a:lnTo>
                <a:lnTo>
                  <a:pt x="460" y="403"/>
                </a:lnTo>
                <a:lnTo>
                  <a:pt x="459" y="403"/>
                </a:lnTo>
                <a:lnTo>
                  <a:pt x="452" y="403"/>
                </a:lnTo>
                <a:lnTo>
                  <a:pt x="452" y="403"/>
                </a:lnTo>
                <a:lnTo>
                  <a:pt x="450" y="403"/>
                </a:lnTo>
                <a:lnTo>
                  <a:pt x="450" y="402"/>
                </a:lnTo>
                <a:lnTo>
                  <a:pt x="449" y="402"/>
                </a:lnTo>
                <a:lnTo>
                  <a:pt x="452" y="397"/>
                </a:lnTo>
                <a:lnTo>
                  <a:pt x="455" y="395"/>
                </a:lnTo>
                <a:lnTo>
                  <a:pt x="454" y="395"/>
                </a:lnTo>
                <a:lnTo>
                  <a:pt x="449" y="393"/>
                </a:lnTo>
                <a:lnTo>
                  <a:pt x="447" y="393"/>
                </a:lnTo>
                <a:lnTo>
                  <a:pt x="449" y="390"/>
                </a:lnTo>
                <a:lnTo>
                  <a:pt x="447" y="388"/>
                </a:lnTo>
                <a:lnTo>
                  <a:pt x="447" y="387"/>
                </a:lnTo>
                <a:lnTo>
                  <a:pt x="445" y="385"/>
                </a:lnTo>
                <a:lnTo>
                  <a:pt x="444" y="383"/>
                </a:lnTo>
                <a:lnTo>
                  <a:pt x="442" y="382"/>
                </a:lnTo>
                <a:lnTo>
                  <a:pt x="442" y="382"/>
                </a:lnTo>
                <a:lnTo>
                  <a:pt x="440" y="382"/>
                </a:lnTo>
                <a:lnTo>
                  <a:pt x="439" y="382"/>
                </a:lnTo>
                <a:lnTo>
                  <a:pt x="437" y="382"/>
                </a:lnTo>
                <a:lnTo>
                  <a:pt x="437" y="380"/>
                </a:lnTo>
                <a:lnTo>
                  <a:pt x="437" y="378"/>
                </a:lnTo>
                <a:lnTo>
                  <a:pt x="437" y="377"/>
                </a:lnTo>
                <a:lnTo>
                  <a:pt x="434" y="377"/>
                </a:lnTo>
                <a:lnTo>
                  <a:pt x="429" y="373"/>
                </a:lnTo>
                <a:lnTo>
                  <a:pt x="427" y="373"/>
                </a:lnTo>
                <a:lnTo>
                  <a:pt x="427" y="373"/>
                </a:lnTo>
                <a:lnTo>
                  <a:pt x="427" y="375"/>
                </a:lnTo>
                <a:lnTo>
                  <a:pt x="427" y="375"/>
                </a:lnTo>
                <a:lnTo>
                  <a:pt x="427" y="377"/>
                </a:lnTo>
                <a:lnTo>
                  <a:pt x="427" y="377"/>
                </a:lnTo>
                <a:lnTo>
                  <a:pt x="425" y="377"/>
                </a:lnTo>
                <a:lnTo>
                  <a:pt x="424" y="375"/>
                </a:lnTo>
                <a:lnTo>
                  <a:pt x="422" y="373"/>
                </a:lnTo>
                <a:lnTo>
                  <a:pt x="422" y="371"/>
                </a:lnTo>
                <a:lnTo>
                  <a:pt x="422" y="370"/>
                </a:lnTo>
                <a:lnTo>
                  <a:pt x="422" y="368"/>
                </a:lnTo>
                <a:lnTo>
                  <a:pt x="424" y="366"/>
                </a:lnTo>
                <a:lnTo>
                  <a:pt x="425" y="366"/>
                </a:lnTo>
                <a:lnTo>
                  <a:pt x="425" y="366"/>
                </a:lnTo>
                <a:lnTo>
                  <a:pt x="425" y="365"/>
                </a:lnTo>
                <a:lnTo>
                  <a:pt x="422" y="363"/>
                </a:lnTo>
                <a:lnTo>
                  <a:pt x="424" y="361"/>
                </a:lnTo>
                <a:lnTo>
                  <a:pt x="424" y="360"/>
                </a:lnTo>
                <a:lnTo>
                  <a:pt x="425" y="360"/>
                </a:lnTo>
                <a:lnTo>
                  <a:pt x="424" y="358"/>
                </a:lnTo>
                <a:lnTo>
                  <a:pt x="422" y="356"/>
                </a:lnTo>
                <a:lnTo>
                  <a:pt x="420" y="358"/>
                </a:lnTo>
                <a:lnTo>
                  <a:pt x="420" y="358"/>
                </a:lnTo>
                <a:lnTo>
                  <a:pt x="418" y="360"/>
                </a:lnTo>
                <a:lnTo>
                  <a:pt x="418" y="360"/>
                </a:lnTo>
                <a:lnTo>
                  <a:pt x="410" y="355"/>
                </a:lnTo>
                <a:lnTo>
                  <a:pt x="410" y="353"/>
                </a:lnTo>
                <a:lnTo>
                  <a:pt x="410" y="353"/>
                </a:lnTo>
                <a:lnTo>
                  <a:pt x="410" y="353"/>
                </a:lnTo>
                <a:lnTo>
                  <a:pt x="410" y="351"/>
                </a:lnTo>
                <a:lnTo>
                  <a:pt x="410" y="351"/>
                </a:lnTo>
                <a:lnTo>
                  <a:pt x="408" y="350"/>
                </a:lnTo>
                <a:lnTo>
                  <a:pt x="407" y="350"/>
                </a:lnTo>
                <a:lnTo>
                  <a:pt x="403" y="353"/>
                </a:lnTo>
                <a:lnTo>
                  <a:pt x="400" y="355"/>
                </a:lnTo>
                <a:lnTo>
                  <a:pt x="400" y="355"/>
                </a:lnTo>
                <a:lnTo>
                  <a:pt x="398" y="355"/>
                </a:lnTo>
                <a:lnTo>
                  <a:pt x="398" y="353"/>
                </a:lnTo>
                <a:lnTo>
                  <a:pt x="398" y="351"/>
                </a:lnTo>
                <a:lnTo>
                  <a:pt x="398" y="350"/>
                </a:lnTo>
                <a:lnTo>
                  <a:pt x="398" y="350"/>
                </a:lnTo>
                <a:lnTo>
                  <a:pt x="400" y="348"/>
                </a:lnTo>
                <a:lnTo>
                  <a:pt x="400" y="348"/>
                </a:lnTo>
                <a:lnTo>
                  <a:pt x="400" y="348"/>
                </a:lnTo>
                <a:lnTo>
                  <a:pt x="400" y="345"/>
                </a:lnTo>
                <a:lnTo>
                  <a:pt x="397" y="343"/>
                </a:lnTo>
                <a:lnTo>
                  <a:pt x="395" y="343"/>
                </a:lnTo>
                <a:lnTo>
                  <a:pt x="393" y="341"/>
                </a:lnTo>
                <a:lnTo>
                  <a:pt x="392" y="340"/>
                </a:lnTo>
                <a:lnTo>
                  <a:pt x="390" y="340"/>
                </a:lnTo>
                <a:lnTo>
                  <a:pt x="388" y="343"/>
                </a:lnTo>
                <a:lnTo>
                  <a:pt x="387" y="343"/>
                </a:lnTo>
                <a:lnTo>
                  <a:pt x="385" y="340"/>
                </a:lnTo>
                <a:lnTo>
                  <a:pt x="383" y="340"/>
                </a:lnTo>
                <a:lnTo>
                  <a:pt x="381" y="340"/>
                </a:lnTo>
                <a:lnTo>
                  <a:pt x="363" y="334"/>
                </a:lnTo>
                <a:lnTo>
                  <a:pt x="360" y="334"/>
                </a:lnTo>
                <a:lnTo>
                  <a:pt x="358" y="336"/>
                </a:lnTo>
                <a:lnTo>
                  <a:pt x="353" y="338"/>
                </a:lnTo>
                <a:lnTo>
                  <a:pt x="351" y="340"/>
                </a:lnTo>
                <a:lnTo>
                  <a:pt x="351" y="341"/>
                </a:lnTo>
                <a:lnTo>
                  <a:pt x="351" y="343"/>
                </a:lnTo>
                <a:lnTo>
                  <a:pt x="353" y="345"/>
                </a:lnTo>
                <a:lnTo>
                  <a:pt x="353" y="346"/>
                </a:lnTo>
                <a:lnTo>
                  <a:pt x="351" y="346"/>
                </a:lnTo>
                <a:lnTo>
                  <a:pt x="351" y="346"/>
                </a:lnTo>
                <a:lnTo>
                  <a:pt x="348" y="345"/>
                </a:lnTo>
                <a:lnTo>
                  <a:pt x="348" y="343"/>
                </a:lnTo>
                <a:lnTo>
                  <a:pt x="345" y="345"/>
                </a:lnTo>
                <a:lnTo>
                  <a:pt x="343" y="345"/>
                </a:lnTo>
                <a:lnTo>
                  <a:pt x="341" y="345"/>
                </a:lnTo>
                <a:lnTo>
                  <a:pt x="341" y="345"/>
                </a:lnTo>
                <a:lnTo>
                  <a:pt x="341" y="343"/>
                </a:lnTo>
                <a:lnTo>
                  <a:pt x="341" y="343"/>
                </a:lnTo>
                <a:lnTo>
                  <a:pt x="339" y="341"/>
                </a:lnTo>
                <a:lnTo>
                  <a:pt x="339" y="341"/>
                </a:lnTo>
                <a:lnTo>
                  <a:pt x="338" y="341"/>
                </a:lnTo>
                <a:lnTo>
                  <a:pt x="338" y="341"/>
                </a:lnTo>
                <a:lnTo>
                  <a:pt x="331" y="343"/>
                </a:lnTo>
                <a:lnTo>
                  <a:pt x="329" y="343"/>
                </a:lnTo>
                <a:lnTo>
                  <a:pt x="328" y="343"/>
                </a:lnTo>
                <a:lnTo>
                  <a:pt x="324" y="343"/>
                </a:lnTo>
                <a:lnTo>
                  <a:pt x="323" y="341"/>
                </a:lnTo>
                <a:lnTo>
                  <a:pt x="321" y="341"/>
                </a:lnTo>
                <a:lnTo>
                  <a:pt x="321" y="340"/>
                </a:lnTo>
                <a:lnTo>
                  <a:pt x="319" y="338"/>
                </a:lnTo>
                <a:lnTo>
                  <a:pt x="318" y="338"/>
                </a:lnTo>
                <a:lnTo>
                  <a:pt x="318" y="336"/>
                </a:lnTo>
                <a:lnTo>
                  <a:pt x="316" y="334"/>
                </a:lnTo>
                <a:lnTo>
                  <a:pt x="314" y="333"/>
                </a:lnTo>
                <a:lnTo>
                  <a:pt x="313" y="333"/>
                </a:lnTo>
                <a:lnTo>
                  <a:pt x="313" y="333"/>
                </a:lnTo>
                <a:lnTo>
                  <a:pt x="311" y="333"/>
                </a:lnTo>
                <a:lnTo>
                  <a:pt x="309" y="333"/>
                </a:lnTo>
                <a:lnTo>
                  <a:pt x="308" y="334"/>
                </a:lnTo>
                <a:lnTo>
                  <a:pt x="308" y="336"/>
                </a:lnTo>
                <a:lnTo>
                  <a:pt x="308" y="336"/>
                </a:lnTo>
                <a:lnTo>
                  <a:pt x="306" y="336"/>
                </a:lnTo>
                <a:lnTo>
                  <a:pt x="302" y="334"/>
                </a:lnTo>
                <a:lnTo>
                  <a:pt x="302" y="333"/>
                </a:lnTo>
                <a:lnTo>
                  <a:pt x="301" y="333"/>
                </a:lnTo>
                <a:lnTo>
                  <a:pt x="301" y="333"/>
                </a:lnTo>
                <a:lnTo>
                  <a:pt x="299" y="333"/>
                </a:lnTo>
                <a:lnTo>
                  <a:pt x="297" y="331"/>
                </a:lnTo>
                <a:lnTo>
                  <a:pt x="296" y="329"/>
                </a:lnTo>
                <a:lnTo>
                  <a:pt x="291" y="328"/>
                </a:lnTo>
                <a:lnTo>
                  <a:pt x="289" y="328"/>
                </a:lnTo>
                <a:lnTo>
                  <a:pt x="282" y="329"/>
                </a:lnTo>
                <a:lnTo>
                  <a:pt x="281" y="328"/>
                </a:lnTo>
                <a:lnTo>
                  <a:pt x="279" y="328"/>
                </a:lnTo>
                <a:lnTo>
                  <a:pt x="277" y="326"/>
                </a:lnTo>
                <a:lnTo>
                  <a:pt x="276" y="324"/>
                </a:lnTo>
                <a:lnTo>
                  <a:pt x="274" y="326"/>
                </a:lnTo>
                <a:lnTo>
                  <a:pt x="274" y="329"/>
                </a:lnTo>
                <a:lnTo>
                  <a:pt x="272" y="331"/>
                </a:lnTo>
                <a:lnTo>
                  <a:pt x="271" y="329"/>
                </a:lnTo>
                <a:lnTo>
                  <a:pt x="272" y="329"/>
                </a:lnTo>
                <a:lnTo>
                  <a:pt x="272" y="328"/>
                </a:lnTo>
                <a:lnTo>
                  <a:pt x="272" y="328"/>
                </a:lnTo>
                <a:lnTo>
                  <a:pt x="271" y="328"/>
                </a:lnTo>
                <a:lnTo>
                  <a:pt x="271" y="326"/>
                </a:lnTo>
                <a:lnTo>
                  <a:pt x="269" y="328"/>
                </a:lnTo>
                <a:lnTo>
                  <a:pt x="269" y="328"/>
                </a:lnTo>
                <a:lnTo>
                  <a:pt x="269" y="329"/>
                </a:lnTo>
                <a:lnTo>
                  <a:pt x="269" y="331"/>
                </a:lnTo>
                <a:lnTo>
                  <a:pt x="269" y="331"/>
                </a:lnTo>
                <a:lnTo>
                  <a:pt x="267" y="329"/>
                </a:lnTo>
                <a:lnTo>
                  <a:pt x="266" y="329"/>
                </a:lnTo>
                <a:lnTo>
                  <a:pt x="264" y="329"/>
                </a:lnTo>
                <a:lnTo>
                  <a:pt x="262" y="329"/>
                </a:lnTo>
                <a:lnTo>
                  <a:pt x="260" y="329"/>
                </a:lnTo>
                <a:lnTo>
                  <a:pt x="259" y="329"/>
                </a:lnTo>
                <a:lnTo>
                  <a:pt x="257" y="329"/>
                </a:lnTo>
                <a:lnTo>
                  <a:pt x="255" y="329"/>
                </a:lnTo>
                <a:lnTo>
                  <a:pt x="255" y="331"/>
                </a:lnTo>
                <a:lnTo>
                  <a:pt x="254" y="333"/>
                </a:lnTo>
                <a:lnTo>
                  <a:pt x="254" y="334"/>
                </a:lnTo>
                <a:lnTo>
                  <a:pt x="252" y="336"/>
                </a:lnTo>
                <a:lnTo>
                  <a:pt x="252" y="336"/>
                </a:lnTo>
                <a:lnTo>
                  <a:pt x="245" y="338"/>
                </a:lnTo>
                <a:lnTo>
                  <a:pt x="239" y="343"/>
                </a:lnTo>
                <a:lnTo>
                  <a:pt x="218" y="350"/>
                </a:lnTo>
                <a:lnTo>
                  <a:pt x="215" y="351"/>
                </a:lnTo>
                <a:lnTo>
                  <a:pt x="215" y="351"/>
                </a:lnTo>
                <a:lnTo>
                  <a:pt x="213" y="351"/>
                </a:lnTo>
                <a:lnTo>
                  <a:pt x="212" y="350"/>
                </a:lnTo>
                <a:lnTo>
                  <a:pt x="210" y="350"/>
                </a:lnTo>
                <a:lnTo>
                  <a:pt x="208" y="350"/>
                </a:lnTo>
                <a:lnTo>
                  <a:pt x="208" y="350"/>
                </a:lnTo>
                <a:lnTo>
                  <a:pt x="205" y="353"/>
                </a:lnTo>
                <a:lnTo>
                  <a:pt x="202" y="353"/>
                </a:lnTo>
                <a:lnTo>
                  <a:pt x="202" y="355"/>
                </a:lnTo>
                <a:lnTo>
                  <a:pt x="200" y="356"/>
                </a:lnTo>
                <a:lnTo>
                  <a:pt x="198" y="358"/>
                </a:lnTo>
                <a:lnTo>
                  <a:pt x="195" y="358"/>
                </a:lnTo>
                <a:lnTo>
                  <a:pt x="195" y="358"/>
                </a:lnTo>
                <a:lnTo>
                  <a:pt x="193" y="353"/>
                </a:lnTo>
                <a:lnTo>
                  <a:pt x="193" y="351"/>
                </a:lnTo>
                <a:lnTo>
                  <a:pt x="192" y="350"/>
                </a:lnTo>
                <a:lnTo>
                  <a:pt x="192" y="350"/>
                </a:lnTo>
                <a:lnTo>
                  <a:pt x="190" y="350"/>
                </a:lnTo>
                <a:lnTo>
                  <a:pt x="190" y="350"/>
                </a:lnTo>
                <a:lnTo>
                  <a:pt x="190" y="348"/>
                </a:lnTo>
                <a:lnTo>
                  <a:pt x="190" y="346"/>
                </a:lnTo>
                <a:lnTo>
                  <a:pt x="188" y="346"/>
                </a:lnTo>
                <a:lnTo>
                  <a:pt x="188" y="346"/>
                </a:lnTo>
                <a:lnTo>
                  <a:pt x="187" y="345"/>
                </a:lnTo>
                <a:lnTo>
                  <a:pt x="187" y="345"/>
                </a:lnTo>
                <a:lnTo>
                  <a:pt x="187" y="345"/>
                </a:lnTo>
                <a:lnTo>
                  <a:pt x="187" y="343"/>
                </a:lnTo>
                <a:lnTo>
                  <a:pt x="187" y="343"/>
                </a:lnTo>
                <a:lnTo>
                  <a:pt x="187" y="343"/>
                </a:lnTo>
                <a:lnTo>
                  <a:pt x="187" y="341"/>
                </a:lnTo>
                <a:lnTo>
                  <a:pt x="187" y="340"/>
                </a:lnTo>
                <a:lnTo>
                  <a:pt x="187" y="338"/>
                </a:lnTo>
                <a:lnTo>
                  <a:pt x="187" y="338"/>
                </a:lnTo>
                <a:lnTo>
                  <a:pt x="187" y="336"/>
                </a:lnTo>
                <a:lnTo>
                  <a:pt x="187" y="336"/>
                </a:lnTo>
                <a:lnTo>
                  <a:pt x="187" y="336"/>
                </a:lnTo>
                <a:lnTo>
                  <a:pt x="185" y="334"/>
                </a:lnTo>
                <a:lnTo>
                  <a:pt x="185" y="334"/>
                </a:lnTo>
                <a:lnTo>
                  <a:pt x="185" y="334"/>
                </a:lnTo>
                <a:lnTo>
                  <a:pt x="183" y="334"/>
                </a:lnTo>
                <a:lnTo>
                  <a:pt x="183" y="334"/>
                </a:lnTo>
                <a:lnTo>
                  <a:pt x="183" y="333"/>
                </a:lnTo>
                <a:lnTo>
                  <a:pt x="183" y="333"/>
                </a:lnTo>
                <a:lnTo>
                  <a:pt x="183" y="331"/>
                </a:lnTo>
                <a:lnTo>
                  <a:pt x="181" y="331"/>
                </a:lnTo>
                <a:lnTo>
                  <a:pt x="181" y="331"/>
                </a:lnTo>
                <a:lnTo>
                  <a:pt x="181" y="331"/>
                </a:lnTo>
                <a:lnTo>
                  <a:pt x="181" y="329"/>
                </a:lnTo>
                <a:lnTo>
                  <a:pt x="181" y="328"/>
                </a:lnTo>
                <a:lnTo>
                  <a:pt x="181" y="328"/>
                </a:lnTo>
                <a:lnTo>
                  <a:pt x="181" y="326"/>
                </a:lnTo>
                <a:lnTo>
                  <a:pt x="181" y="326"/>
                </a:lnTo>
                <a:lnTo>
                  <a:pt x="181" y="326"/>
                </a:lnTo>
                <a:lnTo>
                  <a:pt x="180" y="324"/>
                </a:lnTo>
                <a:lnTo>
                  <a:pt x="173" y="318"/>
                </a:lnTo>
                <a:lnTo>
                  <a:pt x="171" y="314"/>
                </a:lnTo>
                <a:lnTo>
                  <a:pt x="171" y="314"/>
                </a:lnTo>
                <a:lnTo>
                  <a:pt x="170" y="314"/>
                </a:lnTo>
                <a:lnTo>
                  <a:pt x="168" y="316"/>
                </a:lnTo>
                <a:lnTo>
                  <a:pt x="168" y="316"/>
                </a:lnTo>
                <a:lnTo>
                  <a:pt x="168" y="316"/>
                </a:lnTo>
                <a:lnTo>
                  <a:pt x="168" y="316"/>
                </a:lnTo>
                <a:lnTo>
                  <a:pt x="165" y="314"/>
                </a:lnTo>
                <a:lnTo>
                  <a:pt x="165" y="313"/>
                </a:lnTo>
                <a:lnTo>
                  <a:pt x="165" y="313"/>
                </a:lnTo>
                <a:lnTo>
                  <a:pt x="161" y="313"/>
                </a:lnTo>
                <a:lnTo>
                  <a:pt x="161" y="313"/>
                </a:lnTo>
                <a:lnTo>
                  <a:pt x="161" y="311"/>
                </a:lnTo>
                <a:lnTo>
                  <a:pt x="161" y="311"/>
                </a:lnTo>
                <a:lnTo>
                  <a:pt x="161" y="309"/>
                </a:lnTo>
                <a:lnTo>
                  <a:pt x="160" y="308"/>
                </a:lnTo>
                <a:lnTo>
                  <a:pt x="160" y="306"/>
                </a:lnTo>
                <a:lnTo>
                  <a:pt x="160" y="306"/>
                </a:lnTo>
                <a:lnTo>
                  <a:pt x="160" y="304"/>
                </a:lnTo>
                <a:lnTo>
                  <a:pt x="160" y="303"/>
                </a:lnTo>
                <a:lnTo>
                  <a:pt x="160" y="303"/>
                </a:lnTo>
                <a:lnTo>
                  <a:pt x="160" y="303"/>
                </a:lnTo>
                <a:lnTo>
                  <a:pt x="161" y="301"/>
                </a:lnTo>
                <a:lnTo>
                  <a:pt x="165" y="299"/>
                </a:lnTo>
                <a:lnTo>
                  <a:pt x="165" y="299"/>
                </a:lnTo>
                <a:lnTo>
                  <a:pt x="165" y="299"/>
                </a:lnTo>
                <a:lnTo>
                  <a:pt x="163" y="296"/>
                </a:lnTo>
                <a:lnTo>
                  <a:pt x="163" y="294"/>
                </a:lnTo>
                <a:lnTo>
                  <a:pt x="161" y="294"/>
                </a:lnTo>
                <a:lnTo>
                  <a:pt x="161" y="292"/>
                </a:lnTo>
                <a:lnTo>
                  <a:pt x="161" y="292"/>
                </a:lnTo>
                <a:lnTo>
                  <a:pt x="161" y="291"/>
                </a:lnTo>
                <a:lnTo>
                  <a:pt x="161" y="289"/>
                </a:lnTo>
                <a:lnTo>
                  <a:pt x="161" y="289"/>
                </a:lnTo>
                <a:lnTo>
                  <a:pt x="161" y="287"/>
                </a:lnTo>
                <a:lnTo>
                  <a:pt x="161" y="287"/>
                </a:lnTo>
                <a:lnTo>
                  <a:pt x="161" y="287"/>
                </a:lnTo>
                <a:lnTo>
                  <a:pt x="161" y="287"/>
                </a:lnTo>
                <a:lnTo>
                  <a:pt x="161" y="287"/>
                </a:lnTo>
                <a:lnTo>
                  <a:pt x="160" y="287"/>
                </a:lnTo>
                <a:lnTo>
                  <a:pt x="160" y="286"/>
                </a:lnTo>
                <a:lnTo>
                  <a:pt x="160" y="284"/>
                </a:lnTo>
                <a:lnTo>
                  <a:pt x="158" y="284"/>
                </a:lnTo>
                <a:lnTo>
                  <a:pt x="158" y="284"/>
                </a:lnTo>
                <a:lnTo>
                  <a:pt x="156" y="282"/>
                </a:lnTo>
                <a:lnTo>
                  <a:pt x="156" y="282"/>
                </a:lnTo>
                <a:lnTo>
                  <a:pt x="155" y="282"/>
                </a:lnTo>
                <a:lnTo>
                  <a:pt x="155" y="281"/>
                </a:lnTo>
                <a:lnTo>
                  <a:pt x="156" y="277"/>
                </a:lnTo>
                <a:lnTo>
                  <a:pt x="156" y="276"/>
                </a:lnTo>
                <a:lnTo>
                  <a:pt x="156" y="276"/>
                </a:lnTo>
                <a:lnTo>
                  <a:pt x="158" y="274"/>
                </a:lnTo>
                <a:lnTo>
                  <a:pt x="161" y="272"/>
                </a:lnTo>
                <a:lnTo>
                  <a:pt x="161" y="272"/>
                </a:lnTo>
                <a:lnTo>
                  <a:pt x="163" y="274"/>
                </a:lnTo>
                <a:lnTo>
                  <a:pt x="165" y="274"/>
                </a:lnTo>
                <a:lnTo>
                  <a:pt x="165" y="274"/>
                </a:lnTo>
                <a:lnTo>
                  <a:pt x="165" y="274"/>
                </a:lnTo>
                <a:lnTo>
                  <a:pt x="165" y="276"/>
                </a:lnTo>
                <a:lnTo>
                  <a:pt x="165" y="276"/>
                </a:lnTo>
                <a:lnTo>
                  <a:pt x="166" y="276"/>
                </a:lnTo>
                <a:lnTo>
                  <a:pt x="166" y="277"/>
                </a:lnTo>
                <a:lnTo>
                  <a:pt x="168" y="277"/>
                </a:lnTo>
                <a:lnTo>
                  <a:pt x="168" y="277"/>
                </a:lnTo>
                <a:lnTo>
                  <a:pt x="170" y="276"/>
                </a:lnTo>
                <a:lnTo>
                  <a:pt x="173" y="274"/>
                </a:lnTo>
                <a:lnTo>
                  <a:pt x="178" y="271"/>
                </a:lnTo>
                <a:lnTo>
                  <a:pt x="178" y="271"/>
                </a:lnTo>
                <a:lnTo>
                  <a:pt x="178" y="271"/>
                </a:lnTo>
                <a:lnTo>
                  <a:pt x="178" y="271"/>
                </a:lnTo>
                <a:lnTo>
                  <a:pt x="178" y="269"/>
                </a:lnTo>
                <a:lnTo>
                  <a:pt x="178" y="269"/>
                </a:lnTo>
                <a:lnTo>
                  <a:pt x="178" y="267"/>
                </a:lnTo>
                <a:lnTo>
                  <a:pt x="178" y="267"/>
                </a:lnTo>
                <a:lnTo>
                  <a:pt x="178" y="267"/>
                </a:lnTo>
                <a:lnTo>
                  <a:pt x="178" y="266"/>
                </a:lnTo>
                <a:lnTo>
                  <a:pt x="176" y="266"/>
                </a:lnTo>
                <a:lnTo>
                  <a:pt x="173" y="264"/>
                </a:lnTo>
                <a:lnTo>
                  <a:pt x="171" y="264"/>
                </a:lnTo>
                <a:lnTo>
                  <a:pt x="170" y="264"/>
                </a:lnTo>
                <a:lnTo>
                  <a:pt x="170" y="264"/>
                </a:lnTo>
                <a:lnTo>
                  <a:pt x="170" y="262"/>
                </a:lnTo>
                <a:lnTo>
                  <a:pt x="168" y="260"/>
                </a:lnTo>
                <a:lnTo>
                  <a:pt x="166" y="260"/>
                </a:lnTo>
                <a:lnTo>
                  <a:pt x="165" y="259"/>
                </a:lnTo>
                <a:lnTo>
                  <a:pt x="165" y="259"/>
                </a:lnTo>
                <a:lnTo>
                  <a:pt x="165" y="259"/>
                </a:lnTo>
                <a:lnTo>
                  <a:pt x="163" y="259"/>
                </a:lnTo>
                <a:lnTo>
                  <a:pt x="163" y="257"/>
                </a:lnTo>
                <a:lnTo>
                  <a:pt x="163" y="257"/>
                </a:lnTo>
                <a:lnTo>
                  <a:pt x="163" y="255"/>
                </a:lnTo>
                <a:lnTo>
                  <a:pt x="163" y="255"/>
                </a:lnTo>
                <a:lnTo>
                  <a:pt x="163" y="255"/>
                </a:lnTo>
                <a:lnTo>
                  <a:pt x="163" y="254"/>
                </a:lnTo>
                <a:lnTo>
                  <a:pt x="163" y="254"/>
                </a:lnTo>
                <a:lnTo>
                  <a:pt x="163" y="254"/>
                </a:lnTo>
                <a:lnTo>
                  <a:pt x="161" y="254"/>
                </a:lnTo>
                <a:lnTo>
                  <a:pt x="161" y="252"/>
                </a:lnTo>
                <a:lnTo>
                  <a:pt x="160" y="252"/>
                </a:lnTo>
                <a:lnTo>
                  <a:pt x="160" y="252"/>
                </a:lnTo>
                <a:lnTo>
                  <a:pt x="160" y="250"/>
                </a:lnTo>
                <a:lnTo>
                  <a:pt x="160" y="250"/>
                </a:lnTo>
                <a:lnTo>
                  <a:pt x="160" y="250"/>
                </a:lnTo>
                <a:lnTo>
                  <a:pt x="161" y="249"/>
                </a:lnTo>
                <a:lnTo>
                  <a:pt x="161" y="249"/>
                </a:lnTo>
                <a:lnTo>
                  <a:pt x="161" y="247"/>
                </a:lnTo>
                <a:lnTo>
                  <a:pt x="161" y="247"/>
                </a:lnTo>
                <a:lnTo>
                  <a:pt x="161" y="247"/>
                </a:lnTo>
                <a:lnTo>
                  <a:pt x="161" y="247"/>
                </a:lnTo>
                <a:lnTo>
                  <a:pt x="160" y="245"/>
                </a:lnTo>
                <a:lnTo>
                  <a:pt x="160" y="244"/>
                </a:lnTo>
                <a:lnTo>
                  <a:pt x="160" y="244"/>
                </a:lnTo>
                <a:lnTo>
                  <a:pt x="158" y="244"/>
                </a:lnTo>
                <a:lnTo>
                  <a:pt x="158" y="244"/>
                </a:lnTo>
                <a:lnTo>
                  <a:pt x="158" y="242"/>
                </a:lnTo>
                <a:lnTo>
                  <a:pt x="158" y="242"/>
                </a:lnTo>
                <a:lnTo>
                  <a:pt x="158" y="242"/>
                </a:lnTo>
                <a:lnTo>
                  <a:pt x="158" y="240"/>
                </a:lnTo>
                <a:lnTo>
                  <a:pt x="158" y="240"/>
                </a:lnTo>
                <a:lnTo>
                  <a:pt x="158" y="240"/>
                </a:lnTo>
                <a:lnTo>
                  <a:pt x="158" y="239"/>
                </a:lnTo>
                <a:lnTo>
                  <a:pt x="158" y="239"/>
                </a:lnTo>
                <a:lnTo>
                  <a:pt x="156" y="239"/>
                </a:lnTo>
                <a:lnTo>
                  <a:pt x="156" y="240"/>
                </a:lnTo>
                <a:lnTo>
                  <a:pt x="156" y="240"/>
                </a:lnTo>
                <a:lnTo>
                  <a:pt x="156" y="240"/>
                </a:lnTo>
                <a:lnTo>
                  <a:pt x="155" y="242"/>
                </a:lnTo>
                <a:lnTo>
                  <a:pt x="155" y="242"/>
                </a:lnTo>
                <a:lnTo>
                  <a:pt x="155" y="242"/>
                </a:lnTo>
                <a:lnTo>
                  <a:pt x="153" y="242"/>
                </a:lnTo>
                <a:lnTo>
                  <a:pt x="153" y="244"/>
                </a:lnTo>
                <a:lnTo>
                  <a:pt x="153" y="244"/>
                </a:lnTo>
                <a:lnTo>
                  <a:pt x="153" y="244"/>
                </a:lnTo>
                <a:lnTo>
                  <a:pt x="153" y="244"/>
                </a:lnTo>
                <a:lnTo>
                  <a:pt x="150" y="245"/>
                </a:lnTo>
                <a:lnTo>
                  <a:pt x="150" y="245"/>
                </a:lnTo>
                <a:lnTo>
                  <a:pt x="150" y="245"/>
                </a:lnTo>
                <a:lnTo>
                  <a:pt x="150" y="247"/>
                </a:lnTo>
                <a:lnTo>
                  <a:pt x="150" y="249"/>
                </a:lnTo>
                <a:lnTo>
                  <a:pt x="148" y="249"/>
                </a:lnTo>
                <a:lnTo>
                  <a:pt x="148" y="249"/>
                </a:lnTo>
                <a:lnTo>
                  <a:pt x="148" y="249"/>
                </a:lnTo>
                <a:lnTo>
                  <a:pt x="148" y="249"/>
                </a:lnTo>
                <a:lnTo>
                  <a:pt x="146" y="249"/>
                </a:lnTo>
                <a:lnTo>
                  <a:pt x="146" y="249"/>
                </a:lnTo>
                <a:lnTo>
                  <a:pt x="146" y="247"/>
                </a:lnTo>
                <a:lnTo>
                  <a:pt x="146" y="247"/>
                </a:lnTo>
                <a:lnTo>
                  <a:pt x="146" y="247"/>
                </a:lnTo>
                <a:lnTo>
                  <a:pt x="146" y="245"/>
                </a:lnTo>
                <a:lnTo>
                  <a:pt x="146" y="245"/>
                </a:lnTo>
                <a:lnTo>
                  <a:pt x="146" y="244"/>
                </a:lnTo>
                <a:lnTo>
                  <a:pt x="146" y="244"/>
                </a:lnTo>
                <a:lnTo>
                  <a:pt x="146" y="242"/>
                </a:lnTo>
                <a:lnTo>
                  <a:pt x="146" y="242"/>
                </a:lnTo>
                <a:lnTo>
                  <a:pt x="144" y="242"/>
                </a:lnTo>
                <a:lnTo>
                  <a:pt x="144" y="240"/>
                </a:lnTo>
                <a:lnTo>
                  <a:pt x="144" y="240"/>
                </a:lnTo>
                <a:lnTo>
                  <a:pt x="144" y="240"/>
                </a:lnTo>
                <a:lnTo>
                  <a:pt x="144" y="239"/>
                </a:lnTo>
                <a:lnTo>
                  <a:pt x="146" y="239"/>
                </a:lnTo>
                <a:lnTo>
                  <a:pt x="150" y="234"/>
                </a:lnTo>
                <a:lnTo>
                  <a:pt x="150" y="232"/>
                </a:lnTo>
                <a:lnTo>
                  <a:pt x="151" y="229"/>
                </a:lnTo>
                <a:lnTo>
                  <a:pt x="151" y="229"/>
                </a:lnTo>
                <a:lnTo>
                  <a:pt x="151" y="229"/>
                </a:lnTo>
                <a:lnTo>
                  <a:pt x="151" y="227"/>
                </a:lnTo>
                <a:lnTo>
                  <a:pt x="151" y="227"/>
                </a:lnTo>
                <a:lnTo>
                  <a:pt x="151" y="227"/>
                </a:lnTo>
                <a:lnTo>
                  <a:pt x="151" y="225"/>
                </a:lnTo>
                <a:lnTo>
                  <a:pt x="151" y="225"/>
                </a:lnTo>
                <a:lnTo>
                  <a:pt x="153" y="223"/>
                </a:lnTo>
                <a:lnTo>
                  <a:pt x="155" y="223"/>
                </a:lnTo>
                <a:lnTo>
                  <a:pt x="155" y="222"/>
                </a:lnTo>
                <a:lnTo>
                  <a:pt x="155" y="222"/>
                </a:lnTo>
                <a:lnTo>
                  <a:pt x="156" y="222"/>
                </a:lnTo>
                <a:lnTo>
                  <a:pt x="156" y="220"/>
                </a:lnTo>
                <a:lnTo>
                  <a:pt x="155" y="220"/>
                </a:lnTo>
                <a:lnTo>
                  <a:pt x="155" y="217"/>
                </a:lnTo>
                <a:lnTo>
                  <a:pt x="155" y="215"/>
                </a:lnTo>
                <a:lnTo>
                  <a:pt x="153" y="213"/>
                </a:lnTo>
                <a:lnTo>
                  <a:pt x="153" y="213"/>
                </a:lnTo>
                <a:lnTo>
                  <a:pt x="153" y="212"/>
                </a:lnTo>
                <a:lnTo>
                  <a:pt x="151" y="210"/>
                </a:lnTo>
                <a:lnTo>
                  <a:pt x="151" y="210"/>
                </a:lnTo>
                <a:lnTo>
                  <a:pt x="151" y="210"/>
                </a:lnTo>
                <a:lnTo>
                  <a:pt x="155" y="203"/>
                </a:lnTo>
                <a:lnTo>
                  <a:pt x="155" y="203"/>
                </a:lnTo>
                <a:lnTo>
                  <a:pt x="155" y="203"/>
                </a:lnTo>
                <a:lnTo>
                  <a:pt x="155" y="203"/>
                </a:lnTo>
                <a:lnTo>
                  <a:pt x="153" y="203"/>
                </a:lnTo>
                <a:lnTo>
                  <a:pt x="153" y="203"/>
                </a:lnTo>
                <a:lnTo>
                  <a:pt x="151" y="203"/>
                </a:lnTo>
                <a:lnTo>
                  <a:pt x="151" y="202"/>
                </a:lnTo>
                <a:lnTo>
                  <a:pt x="150" y="202"/>
                </a:lnTo>
                <a:lnTo>
                  <a:pt x="150" y="202"/>
                </a:lnTo>
                <a:lnTo>
                  <a:pt x="150" y="202"/>
                </a:lnTo>
                <a:lnTo>
                  <a:pt x="150" y="200"/>
                </a:lnTo>
                <a:lnTo>
                  <a:pt x="150" y="198"/>
                </a:lnTo>
                <a:lnTo>
                  <a:pt x="150" y="198"/>
                </a:lnTo>
                <a:lnTo>
                  <a:pt x="150" y="198"/>
                </a:lnTo>
                <a:lnTo>
                  <a:pt x="150" y="197"/>
                </a:lnTo>
                <a:lnTo>
                  <a:pt x="150" y="197"/>
                </a:lnTo>
                <a:lnTo>
                  <a:pt x="150" y="197"/>
                </a:lnTo>
                <a:lnTo>
                  <a:pt x="150" y="197"/>
                </a:lnTo>
                <a:lnTo>
                  <a:pt x="148" y="195"/>
                </a:lnTo>
                <a:lnTo>
                  <a:pt x="148" y="195"/>
                </a:lnTo>
                <a:lnTo>
                  <a:pt x="150" y="195"/>
                </a:lnTo>
                <a:lnTo>
                  <a:pt x="150" y="193"/>
                </a:lnTo>
                <a:lnTo>
                  <a:pt x="150" y="193"/>
                </a:lnTo>
                <a:lnTo>
                  <a:pt x="150" y="193"/>
                </a:lnTo>
                <a:lnTo>
                  <a:pt x="148" y="192"/>
                </a:lnTo>
                <a:lnTo>
                  <a:pt x="148" y="192"/>
                </a:lnTo>
                <a:lnTo>
                  <a:pt x="148" y="190"/>
                </a:lnTo>
                <a:lnTo>
                  <a:pt x="148" y="190"/>
                </a:lnTo>
                <a:lnTo>
                  <a:pt x="148" y="188"/>
                </a:lnTo>
                <a:lnTo>
                  <a:pt x="148" y="188"/>
                </a:lnTo>
                <a:lnTo>
                  <a:pt x="148" y="186"/>
                </a:lnTo>
                <a:lnTo>
                  <a:pt x="148" y="186"/>
                </a:lnTo>
                <a:lnTo>
                  <a:pt x="148" y="185"/>
                </a:lnTo>
                <a:lnTo>
                  <a:pt x="148" y="183"/>
                </a:lnTo>
                <a:lnTo>
                  <a:pt x="148" y="183"/>
                </a:lnTo>
                <a:lnTo>
                  <a:pt x="148" y="183"/>
                </a:lnTo>
                <a:lnTo>
                  <a:pt x="148" y="181"/>
                </a:lnTo>
                <a:lnTo>
                  <a:pt x="148" y="181"/>
                </a:lnTo>
                <a:lnTo>
                  <a:pt x="146" y="181"/>
                </a:lnTo>
                <a:lnTo>
                  <a:pt x="146" y="181"/>
                </a:lnTo>
                <a:lnTo>
                  <a:pt x="146" y="180"/>
                </a:lnTo>
                <a:lnTo>
                  <a:pt x="146" y="180"/>
                </a:lnTo>
                <a:lnTo>
                  <a:pt x="146" y="178"/>
                </a:lnTo>
                <a:lnTo>
                  <a:pt x="146" y="178"/>
                </a:lnTo>
                <a:lnTo>
                  <a:pt x="146" y="178"/>
                </a:lnTo>
                <a:lnTo>
                  <a:pt x="146" y="176"/>
                </a:lnTo>
                <a:lnTo>
                  <a:pt x="144" y="176"/>
                </a:lnTo>
                <a:lnTo>
                  <a:pt x="143" y="175"/>
                </a:lnTo>
                <a:lnTo>
                  <a:pt x="143" y="175"/>
                </a:lnTo>
                <a:lnTo>
                  <a:pt x="143" y="175"/>
                </a:lnTo>
                <a:lnTo>
                  <a:pt x="143" y="175"/>
                </a:lnTo>
                <a:lnTo>
                  <a:pt x="143" y="173"/>
                </a:lnTo>
                <a:lnTo>
                  <a:pt x="143" y="173"/>
                </a:lnTo>
                <a:lnTo>
                  <a:pt x="141" y="173"/>
                </a:lnTo>
                <a:lnTo>
                  <a:pt x="141" y="171"/>
                </a:lnTo>
                <a:lnTo>
                  <a:pt x="141" y="171"/>
                </a:lnTo>
                <a:lnTo>
                  <a:pt x="139" y="170"/>
                </a:lnTo>
                <a:lnTo>
                  <a:pt x="139" y="170"/>
                </a:lnTo>
                <a:lnTo>
                  <a:pt x="139" y="170"/>
                </a:lnTo>
                <a:lnTo>
                  <a:pt x="139" y="168"/>
                </a:lnTo>
                <a:lnTo>
                  <a:pt x="139" y="168"/>
                </a:lnTo>
                <a:lnTo>
                  <a:pt x="138" y="168"/>
                </a:lnTo>
                <a:lnTo>
                  <a:pt x="138" y="166"/>
                </a:lnTo>
                <a:lnTo>
                  <a:pt x="136" y="168"/>
                </a:lnTo>
                <a:lnTo>
                  <a:pt x="136" y="168"/>
                </a:lnTo>
                <a:lnTo>
                  <a:pt x="134" y="168"/>
                </a:lnTo>
                <a:lnTo>
                  <a:pt x="134" y="168"/>
                </a:lnTo>
                <a:lnTo>
                  <a:pt x="134" y="168"/>
                </a:lnTo>
                <a:lnTo>
                  <a:pt x="133" y="168"/>
                </a:lnTo>
                <a:lnTo>
                  <a:pt x="131" y="168"/>
                </a:lnTo>
                <a:lnTo>
                  <a:pt x="131" y="168"/>
                </a:lnTo>
                <a:lnTo>
                  <a:pt x="131" y="170"/>
                </a:lnTo>
                <a:lnTo>
                  <a:pt x="129" y="170"/>
                </a:lnTo>
                <a:lnTo>
                  <a:pt x="129" y="170"/>
                </a:lnTo>
                <a:lnTo>
                  <a:pt x="128" y="170"/>
                </a:lnTo>
                <a:lnTo>
                  <a:pt x="128" y="171"/>
                </a:lnTo>
                <a:lnTo>
                  <a:pt x="128" y="173"/>
                </a:lnTo>
                <a:lnTo>
                  <a:pt x="128" y="175"/>
                </a:lnTo>
                <a:lnTo>
                  <a:pt x="128" y="176"/>
                </a:lnTo>
                <a:lnTo>
                  <a:pt x="126" y="176"/>
                </a:lnTo>
                <a:lnTo>
                  <a:pt x="126" y="178"/>
                </a:lnTo>
                <a:lnTo>
                  <a:pt x="124" y="178"/>
                </a:lnTo>
                <a:lnTo>
                  <a:pt x="124" y="178"/>
                </a:lnTo>
                <a:lnTo>
                  <a:pt x="124" y="178"/>
                </a:lnTo>
                <a:lnTo>
                  <a:pt x="124" y="180"/>
                </a:lnTo>
                <a:lnTo>
                  <a:pt x="124" y="180"/>
                </a:lnTo>
                <a:lnTo>
                  <a:pt x="124" y="180"/>
                </a:lnTo>
                <a:lnTo>
                  <a:pt x="124" y="180"/>
                </a:lnTo>
                <a:lnTo>
                  <a:pt x="123" y="181"/>
                </a:lnTo>
                <a:lnTo>
                  <a:pt x="123" y="181"/>
                </a:lnTo>
                <a:lnTo>
                  <a:pt x="119" y="181"/>
                </a:lnTo>
                <a:lnTo>
                  <a:pt x="119" y="181"/>
                </a:lnTo>
                <a:lnTo>
                  <a:pt x="119" y="181"/>
                </a:lnTo>
                <a:lnTo>
                  <a:pt x="119" y="181"/>
                </a:lnTo>
                <a:lnTo>
                  <a:pt x="119" y="183"/>
                </a:lnTo>
                <a:lnTo>
                  <a:pt x="119" y="183"/>
                </a:lnTo>
                <a:lnTo>
                  <a:pt x="119" y="183"/>
                </a:lnTo>
                <a:lnTo>
                  <a:pt x="118" y="185"/>
                </a:lnTo>
                <a:lnTo>
                  <a:pt x="118" y="185"/>
                </a:lnTo>
                <a:lnTo>
                  <a:pt x="116" y="183"/>
                </a:lnTo>
                <a:lnTo>
                  <a:pt x="114" y="183"/>
                </a:lnTo>
                <a:lnTo>
                  <a:pt x="113" y="181"/>
                </a:lnTo>
                <a:lnTo>
                  <a:pt x="113" y="181"/>
                </a:lnTo>
                <a:lnTo>
                  <a:pt x="113" y="181"/>
                </a:lnTo>
                <a:lnTo>
                  <a:pt x="111" y="180"/>
                </a:lnTo>
                <a:lnTo>
                  <a:pt x="111" y="180"/>
                </a:lnTo>
                <a:lnTo>
                  <a:pt x="111" y="178"/>
                </a:lnTo>
                <a:lnTo>
                  <a:pt x="111" y="178"/>
                </a:lnTo>
                <a:lnTo>
                  <a:pt x="113" y="176"/>
                </a:lnTo>
                <a:lnTo>
                  <a:pt x="113" y="176"/>
                </a:lnTo>
                <a:lnTo>
                  <a:pt x="111" y="175"/>
                </a:lnTo>
                <a:lnTo>
                  <a:pt x="111" y="175"/>
                </a:lnTo>
                <a:lnTo>
                  <a:pt x="111" y="175"/>
                </a:lnTo>
                <a:lnTo>
                  <a:pt x="111" y="173"/>
                </a:lnTo>
                <a:lnTo>
                  <a:pt x="109" y="171"/>
                </a:lnTo>
                <a:lnTo>
                  <a:pt x="109" y="171"/>
                </a:lnTo>
                <a:lnTo>
                  <a:pt x="109" y="171"/>
                </a:lnTo>
                <a:lnTo>
                  <a:pt x="109" y="170"/>
                </a:lnTo>
                <a:lnTo>
                  <a:pt x="109" y="170"/>
                </a:lnTo>
                <a:lnTo>
                  <a:pt x="107" y="168"/>
                </a:lnTo>
                <a:lnTo>
                  <a:pt x="107" y="168"/>
                </a:lnTo>
                <a:lnTo>
                  <a:pt x="107" y="166"/>
                </a:lnTo>
                <a:lnTo>
                  <a:pt x="107" y="165"/>
                </a:lnTo>
                <a:lnTo>
                  <a:pt x="107" y="165"/>
                </a:lnTo>
                <a:lnTo>
                  <a:pt x="106" y="165"/>
                </a:lnTo>
                <a:lnTo>
                  <a:pt x="106" y="165"/>
                </a:lnTo>
                <a:lnTo>
                  <a:pt x="106" y="163"/>
                </a:lnTo>
                <a:lnTo>
                  <a:pt x="106" y="163"/>
                </a:lnTo>
                <a:lnTo>
                  <a:pt x="106" y="163"/>
                </a:lnTo>
                <a:lnTo>
                  <a:pt x="106" y="163"/>
                </a:lnTo>
                <a:lnTo>
                  <a:pt x="106" y="160"/>
                </a:lnTo>
                <a:lnTo>
                  <a:pt x="106" y="158"/>
                </a:lnTo>
                <a:lnTo>
                  <a:pt x="106" y="158"/>
                </a:lnTo>
                <a:lnTo>
                  <a:pt x="106" y="156"/>
                </a:lnTo>
                <a:lnTo>
                  <a:pt x="106" y="156"/>
                </a:lnTo>
                <a:lnTo>
                  <a:pt x="106" y="156"/>
                </a:lnTo>
                <a:lnTo>
                  <a:pt x="106" y="155"/>
                </a:lnTo>
                <a:lnTo>
                  <a:pt x="104" y="155"/>
                </a:lnTo>
                <a:lnTo>
                  <a:pt x="104" y="155"/>
                </a:lnTo>
                <a:lnTo>
                  <a:pt x="104" y="155"/>
                </a:lnTo>
                <a:lnTo>
                  <a:pt x="104" y="153"/>
                </a:lnTo>
                <a:lnTo>
                  <a:pt x="104" y="153"/>
                </a:lnTo>
                <a:lnTo>
                  <a:pt x="102" y="153"/>
                </a:lnTo>
                <a:lnTo>
                  <a:pt x="102" y="153"/>
                </a:lnTo>
                <a:lnTo>
                  <a:pt x="102" y="151"/>
                </a:lnTo>
                <a:lnTo>
                  <a:pt x="101" y="151"/>
                </a:lnTo>
                <a:lnTo>
                  <a:pt x="101" y="151"/>
                </a:lnTo>
                <a:lnTo>
                  <a:pt x="101" y="151"/>
                </a:lnTo>
                <a:lnTo>
                  <a:pt x="101" y="150"/>
                </a:lnTo>
                <a:lnTo>
                  <a:pt x="101" y="150"/>
                </a:lnTo>
                <a:lnTo>
                  <a:pt x="101" y="148"/>
                </a:lnTo>
                <a:lnTo>
                  <a:pt x="101" y="146"/>
                </a:lnTo>
                <a:lnTo>
                  <a:pt x="99" y="146"/>
                </a:lnTo>
                <a:lnTo>
                  <a:pt x="99" y="144"/>
                </a:lnTo>
                <a:lnTo>
                  <a:pt x="99" y="144"/>
                </a:lnTo>
                <a:lnTo>
                  <a:pt x="99" y="143"/>
                </a:lnTo>
                <a:lnTo>
                  <a:pt x="97" y="143"/>
                </a:lnTo>
                <a:lnTo>
                  <a:pt x="97" y="141"/>
                </a:lnTo>
                <a:lnTo>
                  <a:pt x="96" y="139"/>
                </a:lnTo>
                <a:lnTo>
                  <a:pt x="94" y="139"/>
                </a:lnTo>
                <a:lnTo>
                  <a:pt x="94" y="139"/>
                </a:lnTo>
                <a:lnTo>
                  <a:pt x="94" y="139"/>
                </a:lnTo>
                <a:lnTo>
                  <a:pt x="89" y="141"/>
                </a:lnTo>
                <a:lnTo>
                  <a:pt x="87" y="143"/>
                </a:lnTo>
                <a:lnTo>
                  <a:pt x="87" y="143"/>
                </a:lnTo>
                <a:lnTo>
                  <a:pt x="87" y="143"/>
                </a:lnTo>
                <a:lnTo>
                  <a:pt x="84" y="141"/>
                </a:lnTo>
                <a:lnTo>
                  <a:pt x="82" y="141"/>
                </a:lnTo>
                <a:lnTo>
                  <a:pt x="79" y="143"/>
                </a:lnTo>
                <a:lnTo>
                  <a:pt x="76" y="144"/>
                </a:lnTo>
                <a:lnTo>
                  <a:pt x="76" y="146"/>
                </a:lnTo>
                <a:lnTo>
                  <a:pt x="76" y="148"/>
                </a:lnTo>
                <a:lnTo>
                  <a:pt x="74" y="148"/>
                </a:lnTo>
                <a:lnTo>
                  <a:pt x="74" y="148"/>
                </a:lnTo>
                <a:lnTo>
                  <a:pt x="67" y="153"/>
                </a:lnTo>
                <a:lnTo>
                  <a:pt x="67" y="153"/>
                </a:lnTo>
                <a:lnTo>
                  <a:pt x="67" y="155"/>
                </a:lnTo>
                <a:lnTo>
                  <a:pt x="62" y="156"/>
                </a:lnTo>
                <a:lnTo>
                  <a:pt x="60" y="158"/>
                </a:lnTo>
                <a:lnTo>
                  <a:pt x="60" y="158"/>
                </a:lnTo>
                <a:lnTo>
                  <a:pt x="60" y="160"/>
                </a:lnTo>
                <a:lnTo>
                  <a:pt x="60" y="160"/>
                </a:lnTo>
                <a:lnTo>
                  <a:pt x="60" y="161"/>
                </a:lnTo>
                <a:lnTo>
                  <a:pt x="60" y="161"/>
                </a:lnTo>
                <a:lnTo>
                  <a:pt x="57" y="163"/>
                </a:lnTo>
                <a:lnTo>
                  <a:pt x="55" y="163"/>
                </a:lnTo>
                <a:lnTo>
                  <a:pt x="55" y="163"/>
                </a:lnTo>
                <a:lnTo>
                  <a:pt x="54" y="161"/>
                </a:lnTo>
                <a:lnTo>
                  <a:pt x="54" y="161"/>
                </a:lnTo>
                <a:lnTo>
                  <a:pt x="54" y="161"/>
                </a:lnTo>
                <a:lnTo>
                  <a:pt x="54" y="160"/>
                </a:lnTo>
                <a:lnTo>
                  <a:pt x="54" y="160"/>
                </a:lnTo>
                <a:lnTo>
                  <a:pt x="52" y="160"/>
                </a:lnTo>
                <a:lnTo>
                  <a:pt x="52" y="160"/>
                </a:lnTo>
                <a:lnTo>
                  <a:pt x="52" y="160"/>
                </a:lnTo>
                <a:lnTo>
                  <a:pt x="49" y="160"/>
                </a:lnTo>
                <a:lnTo>
                  <a:pt x="49" y="160"/>
                </a:lnTo>
                <a:lnTo>
                  <a:pt x="49" y="160"/>
                </a:lnTo>
                <a:lnTo>
                  <a:pt x="49" y="161"/>
                </a:lnTo>
                <a:lnTo>
                  <a:pt x="47" y="161"/>
                </a:lnTo>
                <a:lnTo>
                  <a:pt x="47" y="161"/>
                </a:lnTo>
                <a:lnTo>
                  <a:pt x="47" y="163"/>
                </a:lnTo>
                <a:lnTo>
                  <a:pt x="45" y="165"/>
                </a:lnTo>
                <a:lnTo>
                  <a:pt x="45" y="165"/>
                </a:lnTo>
                <a:lnTo>
                  <a:pt x="44" y="163"/>
                </a:lnTo>
                <a:lnTo>
                  <a:pt x="42" y="163"/>
                </a:lnTo>
                <a:lnTo>
                  <a:pt x="42" y="161"/>
                </a:lnTo>
                <a:lnTo>
                  <a:pt x="42" y="161"/>
                </a:lnTo>
                <a:lnTo>
                  <a:pt x="42" y="160"/>
                </a:lnTo>
                <a:lnTo>
                  <a:pt x="42" y="160"/>
                </a:lnTo>
                <a:lnTo>
                  <a:pt x="42" y="160"/>
                </a:lnTo>
                <a:lnTo>
                  <a:pt x="42" y="158"/>
                </a:lnTo>
                <a:lnTo>
                  <a:pt x="42" y="158"/>
                </a:lnTo>
                <a:lnTo>
                  <a:pt x="42" y="156"/>
                </a:lnTo>
                <a:lnTo>
                  <a:pt x="42" y="156"/>
                </a:lnTo>
                <a:lnTo>
                  <a:pt x="42" y="156"/>
                </a:lnTo>
                <a:lnTo>
                  <a:pt x="42" y="155"/>
                </a:lnTo>
                <a:lnTo>
                  <a:pt x="40" y="153"/>
                </a:lnTo>
                <a:lnTo>
                  <a:pt x="40" y="151"/>
                </a:lnTo>
                <a:lnTo>
                  <a:pt x="37" y="150"/>
                </a:lnTo>
                <a:lnTo>
                  <a:pt x="35" y="150"/>
                </a:lnTo>
                <a:lnTo>
                  <a:pt x="35" y="148"/>
                </a:lnTo>
                <a:lnTo>
                  <a:pt x="34" y="148"/>
                </a:lnTo>
                <a:lnTo>
                  <a:pt x="34" y="146"/>
                </a:lnTo>
                <a:lnTo>
                  <a:pt x="34" y="146"/>
                </a:lnTo>
                <a:lnTo>
                  <a:pt x="34" y="144"/>
                </a:lnTo>
                <a:lnTo>
                  <a:pt x="34" y="143"/>
                </a:lnTo>
                <a:lnTo>
                  <a:pt x="34" y="143"/>
                </a:lnTo>
                <a:lnTo>
                  <a:pt x="34" y="141"/>
                </a:lnTo>
                <a:lnTo>
                  <a:pt x="34" y="141"/>
                </a:lnTo>
                <a:lnTo>
                  <a:pt x="35" y="141"/>
                </a:lnTo>
                <a:lnTo>
                  <a:pt x="37" y="141"/>
                </a:lnTo>
                <a:lnTo>
                  <a:pt x="37" y="141"/>
                </a:lnTo>
                <a:lnTo>
                  <a:pt x="37" y="139"/>
                </a:lnTo>
                <a:lnTo>
                  <a:pt x="37" y="139"/>
                </a:lnTo>
                <a:lnTo>
                  <a:pt x="39" y="139"/>
                </a:lnTo>
                <a:lnTo>
                  <a:pt x="39" y="139"/>
                </a:lnTo>
                <a:lnTo>
                  <a:pt x="39" y="136"/>
                </a:lnTo>
                <a:lnTo>
                  <a:pt x="39" y="136"/>
                </a:lnTo>
                <a:lnTo>
                  <a:pt x="39" y="136"/>
                </a:lnTo>
                <a:lnTo>
                  <a:pt x="39" y="136"/>
                </a:lnTo>
                <a:lnTo>
                  <a:pt x="40" y="134"/>
                </a:lnTo>
                <a:lnTo>
                  <a:pt x="42" y="134"/>
                </a:lnTo>
                <a:lnTo>
                  <a:pt x="42" y="134"/>
                </a:lnTo>
                <a:lnTo>
                  <a:pt x="42" y="134"/>
                </a:lnTo>
                <a:lnTo>
                  <a:pt x="44" y="134"/>
                </a:lnTo>
                <a:lnTo>
                  <a:pt x="44" y="134"/>
                </a:lnTo>
                <a:lnTo>
                  <a:pt x="44" y="134"/>
                </a:lnTo>
                <a:lnTo>
                  <a:pt x="44" y="133"/>
                </a:lnTo>
                <a:lnTo>
                  <a:pt x="45" y="133"/>
                </a:lnTo>
                <a:lnTo>
                  <a:pt x="45" y="131"/>
                </a:lnTo>
                <a:lnTo>
                  <a:pt x="45" y="131"/>
                </a:lnTo>
                <a:lnTo>
                  <a:pt x="45" y="131"/>
                </a:lnTo>
                <a:lnTo>
                  <a:pt x="47" y="131"/>
                </a:lnTo>
                <a:lnTo>
                  <a:pt x="47" y="131"/>
                </a:lnTo>
                <a:lnTo>
                  <a:pt x="50" y="131"/>
                </a:lnTo>
                <a:lnTo>
                  <a:pt x="52" y="129"/>
                </a:lnTo>
                <a:lnTo>
                  <a:pt x="52" y="129"/>
                </a:lnTo>
                <a:lnTo>
                  <a:pt x="54" y="128"/>
                </a:lnTo>
                <a:lnTo>
                  <a:pt x="54" y="128"/>
                </a:lnTo>
                <a:lnTo>
                  <a:pt x="54" y="128"/>
                </a:lnTo>
                <a:lnTo>
                  <a:pt x="55" y="128"/>
                </a:lnTo>
                <a:lnTo>
                  <a:pt x="55" y="128"/>
                </a:lnTo>
                <a:lnTo>
                  <a:pt x="55" y="128"/>
                </a:lnTo>
                <a:lnTo>
                  <a:pt x="55" y="126"/>
                </a:lnTo>
                <a:lnTo>
                  <a:pt x="55" y="126"/>
                </a:lnTo>
                <a:lnTo>
                  <a:pt x="55" y="126"/>
                </a:lnTo>
                <a:lnTo>
                  <a:pt x="55" y="124"/>
                </a:lnTo>
                <a:lnTo>
                  <a:pt x="55" y="124"/>
                </a:lnTo>
                <a:lnTo>
                  <a:pt x="55" y="124"/>
                </a:lnTo>
                <a:lnTo>
                  <a:pt x="54" y="123"/>
                </a:lnTo>
                <a:lnTo>
                  <a:pt x="54" y="123"/>
                </a:lnTo>
                <a:lnTo>
                  <a:pt x="52" y="123"/>
                </a:lnTo>
                <a:lnTo>
                  <a:pt x="52" y="123"/>
                </a:lnTo>
                <a:lnTo>
                  <a:pt x="47" y="123"/>
                </a:lnTo>
                <a:lnTo>
                  <a:pt x="47" y="123"/>
                </a:lnTo>
                <a:lnTo>
                  <a:pt x="45" y="121"/>
                </a:lnTo>
                <a:lnTo>
                  <a:pt x="45" y="121"/>
                </a:lnTo>
                <a:lnTo>
                  <a:pt x="45" y="121"/>
                </a:lnTo>
                <a:lnTo>
                  <a:pt x="45" y="119"/>
                </a:lnTo>
                <a:lnTo>
                  <a:pt x="47" y="119"/>
                </a:lnTo>
                <a:lnTo>
                  <a:pt x="47" y="119"/>
                </a:lnTo>
                <a:lnTo>
                  <a:pt x="47" y="119"/>
                </a:lnTo>
                <a:lnTo>
                  <a:pt x="47" y="118"/>
                </a:lnTo>
                <a:lnTo>
                  <a:pt x="45" y="118"/>
                </a:lnTo>
                <a:lnTo>
                  <a:pt x="45" y="118"/>
                </a:lnTo>
                <a:lnTo>
                  <a:pt x="45" y="118"/>
                </a:lnTo>
                <a:lnTo>
                  <a:pt x="44" y="118"/>
                </a:lnTo>
                <a:lnTo>
                  <a:pt x="42" y="118"/>
                </a:lnTo>
                <a:lnTo>
                  <a:pt x="39" y="118"/>
                </a:lnTo>
                <a:lnTo>
                  <a:pt x="39" y="116"/>
                </a:lnTo>
                <a:lnTo>
                  <a:pt x="37" y="116"/>
                </a:lnTo>
                <a:lnTo>
                  <a:pt x="37" y="116"/>
                </a:lnTo>
                <a:lnTo>
                  <a:pt x="39" y="114"/>
                </a:lnTo>
                <a:lnTo>
                  <a:pt x="39" y="114"/>
                </a:lnTo>
                <a:lnTo>
                  <a:pt x="39" y="114"/>
                </a:lnTo>
                <a:lnTo>
                  <a:pt x="39" y="114"/>
                </a:lnTo>
                <a:lnTo>
                  <a:pt x="37" y="113"/>
                </a:lnTo>
                <a:lnTo>
                  <a:pt x="37" y="113"/>
                </a:lnTo>
                <a:lnTo>
                  <a:pt x="37" y="113"/>
                </a:lnTo>
                <a:lnTo>
                  <a:pt x="37" y="113"/>
                </a:lnTo>
                <a:lnTo>
                  <a:pt x="37" y="111"/>
                </a:lnTo>
                <a:lnTo>
                  <a:pt x="37" y="111"/>
                </a:lnTo>
                <a:lnTo>
                  <a:pt x="37" y="111"/>
                </a:lnTo>
                <a:lnTo>
                  <a:pt x="37" y="111"/>
                </a:lnTo>
                <a:lnTo>
                  <a:pt x="37" y="111"/>
                </a:lnTo>
                <a:lnTo>
                  <a:pt x="37" y="111"/>
                </a:lnTo>
                <a:lnTo>
                  <a:pt x="35" y="111"/>
                </a:lnTo>
                <a:lnTo>
                  <a:pt x="34" y="111"/>
                </a:lnTo>
                <a:lnTo>
                  <a:pt x="32" y="111"/>
                </a:lnTo>
                <a:lnTo>
                  <a:pt x="27" y="111"/>
                </a:lnTo>
                <a:lnTo>
                  <a:pt x="22" y="111"/>
                </a:lnTo>
                <a:lnTo>
                  <a:pt x="22" y="111"/>
                </a:lnTo>
                <a:lnTo>
                  <a:pt x="20" y="111"/>
                </a:lnTo>
                <a:lnTo>
                  <a:pt x="20" y="111"/>
                </a:lnTo>
                <a:lnTo>
                  <a:pt x="20" y="111"/>
                </a:lnTo>
                <a:lnTo>
                  <a:pt x="20" y="109"/>
                </a:lnTo>
                <a:lnTo>
                  <a:pt x="17" y="107"/>
                </a:lnTo>
                <a:lnTo>
                  <a:pt x="17" y="106"/>
                </a:lnTo>
                <a:lnTo>
                  <a:pt x="12" y="104"/>
                </a:lnTo>
                <a:lnTo>
                  <a:pt x="12" y="104"/>
                </a:lnTo>
                <a:lnTo>
                  <a:pt x="12" y="104"/>
                </a:lnTo>
                <a:lnTo>
                  <a:pt x="10" y="102"/>
                </a:lnTo>
                <a:lnTo>
                  <a:pt x="10" y="102"/>
                </a:lnTo>
                <a:lnTo>
                  <a:pt x="10" y="102"/>
                </a:lnTo>
                <a:lnTo>
                  <a:pt x="10" y="99"/>
                </a:lnTo>
                <a:lnTo>
                  <a:pt x="10" y="99"/>
                </a:lnTo>
                <a:lnTo>
                  <a:pt x="10" y="99"/>
                </a:lnTo>
                <a:lnTo>
                  <a:pt x="12" y="97"/>
                </a:lnTo>
                <a:lnTo>
                  <a:pt x="12" y="97"/>
                </a:lnTo>
                <a:lnTo>
                  <a:pt x="12" y="96"/>
                </a:lnTo>
                <a:lnTo>
                  <a:pt x="12" y="94"/>
                </a:lnTo>
                <a:lnTo>
                  <a:pt x="10" y="94"/>
                </a:lnTo>
                <a:lnTo>
                  <a:pt x="10" y="94"/>
                </a:lnTo>
                <a:lnTo>
                  <a:pt x="8" y="94"/>
                </a:lnTo>
                <a:lnTo>
                  <a:pt x="8" y="94"/>
                </a:lnTo>
                <a:lnTo>
                  <a:pt x="8" y="94"/>
                </a:lnTo>
                <a:lnTo>
                  <a:pt x="7" y="94"/>
                </a:lnTo>
                <a:lnTo>
                  <a:pt x="7" y="94"/>
                </a:lnTo>
                <a:lnTo>
                  <a:pt x="7" y="94"/>
                </a:lnTo>
                <a:lnTo>
                  <a:pt x="7" y="92"/>
                </a:lnTo>
                <a:lnTo>
                  <a:pt x="5" y="91"/>
                </a:lnTo>
                <a:lnTo>
                  <a:pt x="5" y="91"/>
                </a:lnTo>
                <a:lnTo>
                  <a:pt x="5" y="91"/>
                </a:lnTo>
                <a:lnTo>
                  <a:pt x="5" y="92"/>
                </a:lnTo>
                <a:lnTo>
                  <a:pt x="3" y="92"/>
                </a:lnTo>
                <a:lnTo>
                  <a:pt x="3" y="92"/>
                </a:lnTo>
                <a:lnTo>
                  <a:pt x="2" y="92"/>
                </a:lnTo>
                <a:lnTo>
                  <a:pt x="2" y="91"/>
                </a:lnTo>
                <a:lnTo>
                  <a:pt x="2" y="91"/>
                </a:lnTo>
                <a:lnTo>
                  <a:pt x="0" y="91"/>
                </a:lnTo>
                <a:lnTo>
                  <a:pt x="0" y="89"/>
                </a:lnTo>
                <a:lnTo>
                  <a:pt x="0" y="89"/>
                </a:lnTo>
                <a:lnTo>
                  <a:pt x="0" y="87"/>
                </a:lnTo>
                <a:lnTo>
                  <a:pt x="0" y="87"/>
                </a:lnTo>
                <a:lnTo>
                  <a:pt x="0" y="86"/>
                </a:lnTo>
                <a:lnTo>
                  <a:pt x="2" y="86"/>
                </a:lnTo>
                <a:lnTo>
                  <a:pt x="2" y="84"/>
                </a:lnTo>
                <a:lnTo>
                  <a:pt x="7" y="79"/>
                </a:lnTo>
                <a:lnTo>
                  <a:pt x="8" y="77"/>
                </a:lnTo>
                <a:lnTo>
                  <a:pt x="8" y="76"/>
                </a:lnTo>
                <a:lnTo>
                  <a:pt x="10" y="76"/>
                </a:lnTo>
                <a:lnTo>
                  <a:pt x="13" y="74"/>
                </a:lnTo>
                <a:lnTo>
                  <a:pt x="15" y="72"/>
                </a:lnTo>
                <a:lnTo>
                  <a:pt x="22" y="67"/>
                </a:lnTo>
                <a:lnTo>
                  <a:pt x="23" y="62"/>
                </a:lnTo>
                <a:lnTo>
                  <a:pt x="25" y="60"/>
                </a:lnTo>
                <a:lnTo>
                  <a:pt x="27" y="60"/>
                </a:lnTo>
                <a:lnTo>
                  <a:pt x="35" y="57"/>
                </a:lnTo>
                <a:lnTo>
                  <a:pt x="40" y="55"/>
                </a:lnTo>
                <a:lnTo>
                  <a:pt x="42" y="55"/>
                </a:lnTo>
                <a:lnTo>
                  <a:pt x="42" y="55"/>
                </a:lnTo>
                <a:lnTo>
                  <a:pt x="42" y="55"/>
                </a:lnTo>
                <a:lnTo>
                  <a:pt x="42" y="54"/>
                </a:lnTo>
                <a:lnTo>
                  <a:pt x="44" y="54"/>
                </a:lnTo>
                <a:lnTo>
                  <a:pt x="44" y="54"/>
                </a:lnTo>
                <a:lnTo>
                  <a:pt x="50" y="52"/>
                </a:lnTo>
                <a:lnTo>
                  <a:pt x="52" y="52"/>
                </a:lnTo>
                <a:lnTo>
                  <a:pt x="52" y="50"/>
                </a:lnTo>
                <a:lnTo>
                  <a:pt x="52" y="50"/>
                </a:lnTo>
                <a:lnTo>
                  <a:pt x="54" y="50"/>
                </a:lnTo>
                <a:lnTo>
                  <a:pt x="55" y="49"/>
                </a:lnTo>
                <a:lnTo>
                  <a:pt x="59" y="49"/>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9" name="Freeform 132">
            <a:extLst>
              <a:ext uri="{FF2B5EF4-FFF2-40B4-BE49-F238E27FC236}">
                <a16:creationId xmlns:a16="http://schemas.microsoft.com/office/drawing/2014/main" id="{0EF1ECAB-DD3A-4C9E-9833-17D5F950AAB4}"/>
              </a:ext>
            </a:extLst>
          </p:cNvPr>
          <p:cNvSpPr>
            <a:spLocks/>
          </p:cNvSpPr>
          <p:nvPr/>
        </p:nvSpPr>
        <p:spPr bwMode="auto">
          <a:xfrm>
            <a:off x="9117138" y="4810484"/>
            <a:ext cx="848702" cy="597664"/>
          </a:xfrm>
          <a:custGeom>
            <a:avLst/>
            <a:gdLst>
              <a:gd name="T0" fmla="*/ 133 w 879"/>
              <a:gd name="T1" fmla="*/ 65 h 619"/>
              <a:gd name="T2" fmla="*/ 166 w 879"/>
              <a:gd name="T3" fmla="*/ 64 h 619"/>
              <a:gd name="T4" fmla="*/ 229 w 879"/>
              <a:gd name="T5" fmla="*/ 76 h 619"/>
              <a:gd name="T6" fmla="*/ 260 w 879"/>
              <a:gd name="T7" fmla="*/ 106 h 619"/>
              <a:gd name="T8" fmla="*/ 313 w 879"/>
              <a:gd name="T9" fmla="*/ 97 h 619"/>
              <a:gd name="T10" fmla="*/ 350 w 879"/>
              <a:gd name="T11" fmla="*/ 106 h 619"/>
              <a:gd name="T12" fmla="*/ 390 w 879"/>
              <a:gd name="T13" fmla="*/ 97 h 619"/>
              <a:gd name="T14" fmla="*/ 424 w 879"/>
              <a:gd name="T15" fmla="*/ 92 h 619"/>
              <a:gd name="T16" fmla="*/ 460 w 879"/>
              <a:gd name="T17" fmla="*/ 70 h 619"/>
              <a:gd name="T18" fmla="*/ 504 w 879"/>
              <a:gd name="T19" fmla="*/ 74 h 619"/>
              <a:gd name="T20" fmla="*/ 538 w 879"/>
              <a:gd name="T21" fmla="*/ 40 h 619"/>
              <a:gd name="T22" fmla="*/ 618 w 879"/>
              <a:gd name="T23" fmla="*/ 22 h 619"/>
              <a:gd name="T24" fmla="*/ 666 w 879"/>
              <a:gd name="T25" fmla="*/ 0 h 619"/>
              <a:gd name="T26" fmla="*/ 689 w 879"/>
              <a:gd name="T27" fmla="*/ 25 h 619"/>
              <a:gd name="T28" fmla="*/ 669 w 879"/>
              <a:gd name="T29" fmla="*/ 62 h 619"/>
              <a:gd name="T30" fmla="*/ 652 w 879"/>
              <a:gd name="T31" fmla="*/ 99 h 619"/>
              <a:gd name="T32" fmla="*/ 629 w 879"/>
              <a:gd name="T33" fmla="*/ 150 h 619"/>
              <a:gd name="T34" fmla="*/ 622 w 879"/>
              <a:gd name="T35" fmla="*/ 192 h 619"/>
              <a:gd name="T36" fmla="*/ 677 w 879"/>
              <a:gd name="T37" fmla="*/ 193 h 619"/>
              <a:gd name="T38" fmla="*/ 692 w 879"/>
              <a:gd name="T39" fmla="*/ 223 h 619"/>
              <a:gd name="T40" fmla="*/ 723 w 879"/>
              <a:gd name="T41" fmla="*/ 227 h 619"/>
              <a:gd name="T42" fmla="*/ 773 w 879"/>
              <a:gd name="T43" fmla="*/ 195 h 619"/>
              <a:gd name="T44" fmla="*/ 788 w 879"/>
              <a:gd name="T45" fmla="*/ 170 h 619"/>
              <a:gd name="T46" fmla="*/ 824 w 879"/>
              <a:gd name="T47" fmla="*/ 156 h 619"/>
              <a:gd name="T48" fmla="*/ 850 w 879"/>
              <a:gd name="T49" fmla="*/ 148 h 619"/>
              <a:gd name="T50" fmla="*/ 867 w 879"/>
              <a:gd name="T51" fmla="*/ 171 h 619"/>
              <a:gd name="T52" fmla="*/ 866 w 879"/>
              <a:gd name="T53" fmla="*/ 208 h 619"/>
              <a:gd name="T54" fmla="*/ 879 w 879"/>
              <a:gd name="T55" fmla="*/ 239 h 619"/>
              <a:gd name="T56" fmla="*/ 813 w 879"/>
              <a:gd name="T57" fmla="*/ 245 h 619"/>
              <a:gd name="T58" fmla="*/ 807 w 879"/>
              <a:gd name="T59" fmla="*/ 266 h 619"/>
              <a:gd name="T60" fmla="*/ 800 w 879"/>
              <a:gd name="T61" fmla="*/ 296 h 619"/>
              <a:gd name="T62" fmla="*/ 780 w 879"/>
              <a:gd name="T63" fmla="*/ 329 h 619"/>
              <a:gd name="T64" fmla="*/ 753 w 879"/>
              <a:gd name="T65" fmla="*/ 353 h 619"/>
              <a:gd name="T66" fmla="*/ 746 w 879"/>
              <a:gd name="T67" fmla="*/ 390 h 619"/>
              <a:gd name="T68" fmla="*/ 719 w 879"/>
              <a:gd name="T69" fmla="*/ 429 h 619"/>
              <a:gd name="T70" fmla="*/ 721 w 879"/>
              <a:gd name="T71" fmla="*/ 461 h 619"/>
              <a:gd name="T72" fmla="*/ 738 w 879"/>
              <a:gd name="T73" fmla="*/ 474 h 619"/>
              <a:gd name="T74" fmla="*/ 761 w 879"/>
              <a:gd name="T75" fmla="*/ 477 h 619"/>
              <a:gd name="T76" fmla="*/ 775 w 879"/>
              <a:gd name="T77" fmla="*/ 504 h 619"/>
              <a:gd name="T78" fmla="*/ 785 w 879"/>
              <a:gd name="T79" fmla="*/ 528 h 619"/>
              <a:gd name="T80" fmla="*/ 790 w 879"/>
              <a:gd name="T81" fmla="*/ 570 h 619"/>
              <a:gd name="T82" fmla="*/ 761 w 879"/>
              <a:gd name="T83" fmla="*/ 615 h 619"/>
              <a:gd name="T84" fmla="*/ 677 w 879"/>
              <a:gd name="T85" fmla="*/ 593 h 619"/>
              <a:gd name="T86" fmla="*/ 605 w 879"/>
              <a:gd name="T87" fmla="*/ 597 h 619"/>
              <a:gd name="T88" fmla="*/ 546 w 879"/>
              <a:gd name="T89" fmla="*/ 533 h 619"/>
              <a:gd name="T90" fmla="*/ 504 w 879"/>
              <a:gd name="T91" fmla="*/ 472 h 619"/>
              <a:gd name="T92" fmla="*/ 466 w 879"/>
              <a:gd name="T93" fmla="*/ 414 h 619"/>
              <a:gd name="T94" fmla="*/ 424 w 879"/>
              <a:gd name="T95" fmla="*/ 361 h 619"/>
              <a:gd name="T96" fmla="*/ 348 w 879"/>
              <a:gd name="T97" fmla="*/ 345 h 619"/>
              <a:gd name="T98" fmla="*/ 272 w 879"/>
              <a:gd name="T99" fmla="*/ 329 h 619"/>
              <a:gd name="T100" fmla="*/ 187 w 879"/>
              <a:gd name="T101" fmla="*/ 345 h 619"/>
              <a:gd name="T102" fmla="*/ 160 w 879"/>
              <a:gd name="T103" fmla="*/ 304 h 619"/>
              <a:gd name="T104" fmla="*/ 178 w 879"/>
              <a:gd name="T105" fmla="*/ 271 h 619"/>
              <a:gd name="T106" fmla="*/ 158 w 879"/>
              <a:gd name="T107" fmla="*/ 240 h 619"/>
              <a:gd name="T108" fmla="*/ 151 w 879"/>
              <a:gd name="T109" fmla="*/ 225 h 619"/>
              <a:gd name="T110" fmla="*/ 148 w 879"/>
              <a:gd name="T111" fmla="*/ 185 h 619"/>
              <a:gd name="T112" fmla="*/ 124 w 879"/>
              <a:gd name="T113" fmla="*/ 178 h 619"/>
              <a:gd name="T114" fmla="*/ 106 w 879"/>
              <a:gd name="T115" fmla="*/ 158 h 619"/>
              <a:gd name="T116" fmla="*/ 60 w 879"/>
              <a:gd name="T117" fmla="*/ 161 h 619"/>
              <a:gd name="T118" fmla="*/ 37 w 879"/>
              <a:gd name="T119" fmla="*/ 141 h 619"/>
              <a:gd name="T120" fmla="*/ 47 w 879"/>
              <a:gd name="T121" fmla="*/ 119 h 619"/>
              <a:gd name="T122" fmla="*/ 10 w 879"/>
              <a:gd name="T123" fmla="*/ 94 h 619"/>
              <a:gd name="T124" fmla="*/ 59 w 879"/>
              <a:gd name="T125" fmla="*/ 4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9" h="619">
                <a:moveTo>
                  <a:pt x="59" y="49"/>
                </a:moveTo>
                <a:lnTo>
                  <a:pt x="59" y="49"/>
                </a:lnTo>
                <a:lnTo>
                  <a:pt x="60" y="49"/>
                </a:lnTo>
                <a:lnTo>
                  <a:pt x="60" y="49"/>
                </a:lnTo>
                <a:lnTo>
                  <a:pt x="62" y="49"/>
                </a:lnTo>
                <a:lnTo>
                  <a:pt x="62" y="49"/>
                </a:lnTo>
                <a:lnTo>
                  <a:pt x="64" y="50"/>
                </a:lnTo>
                <a:lnTo>
                  <a:pt x="64" y="52"/>
                </a:lnTo>
                <a:lnTo>
                  <a:pt x="65" y="52"/>
                </a:lnTo>
                <a:lnTo>
                  <a:pt x="65" y="52"/>
                </a:lnTo>
                <a:lnTo>
                  <a:pt x="67" y="52"/>
                </a:lnTo>
                <a:lnTo>
                  <a:pt x="67" y="50"/>
                </a:lnTo>
                <a:lnTo>
                  <a:pt x="67" y="50"/>
                </a:lnTo>
                <a:lnTo>
                  <a:pt x="82" y="49"/>
                </a:lnTo>
                <a:lnTo>
                  <a:pt x="82" y="49"/>
                </a:lnTo>
                <a:lnTo>
                  <a:pt x="84" y="49"/>
                </a:lnTo>
                <a:lnTo>
                  <a:pt x="87" y="52"/>
                </a:lnTo>
                <a:lnTo>
                  <a:pt x="89" y="52"/>
                </a:lnTo>
                <a:lnTo>
                  <a:pt x="89" y="52"/>
                </a:lnTo>
                <a:lnTo>
                  <a:pt x="89" y="54"/>
                </a:lnTo>
                <a:lnTo>
                  <a:pt x="91" y="57"/>
                </a:lnTo>
                <a:lnTo>
                  <a:pt x="91" y="59"/>
                </a:lnTo>
                <a:lnTo>
                  <a:pt x="91" y="59"/>
                </a:lnTo>
                <a:lnTo>
                  <a:pt x="92" y="59"/>
                </a:lnTo>
                <a:lnTo>
                  <a:pt x="94" y="60"/>
                </a:lnTo>
                <a:lnTo>
                  <a:pt x="96" y="60"/>
                </a:lnTo>
                <a:lnTo>
                  <a:pt x="96" y="60"/>
                </a:lnTo>
                <a:lnTo>
                  <a:pt x="96" y="60"/>
                </a:lnTo>
                <a:lnTo>
                  <a:pt x="97" y="64"/>
                </a:lnTo>
                <a:lnTo>
                  <a:pt x="97" y="64"/>
                </a:lnTo>
                <a:lnTo>
                  <a:pt x="97" y="64"/>
                </a:lnTo>
                <a:lnTo>
                  <a:pt x="97" y="65"/>
                </a:lnTo>
                <a:lnTo>
                  <a:pt x="97" y="65"/>
                </a:lnTo>
                <a:lnTo>
                  <a:pt x="97" y="65"/>
                </a:lnTo>
                <a:lnTo>
                  <a:pt x="97" y="67"/>
                </a:lnTo>
                <a:lnTo>
                  <a:pt x="97" y="67"/>
                </a:lnTo>
                <a:lnTo>
                  <a:pt x="97" y="67"/>
                </a:lnTo>
                <a:lnTo>
                  <a:pt x="97" y="67"/>
                </a:lnTo>
                <a:lnTo>
                  <a:pt x="97" y="67"/>
                </a:lnTo>
                <a:lnTo>
                  <a:pt x="102" y="65"/>
                </a:lnTo>
                <a:lnTo>
                  <a:pt x="114" y="64"/>
                </a:lnTo>
                <a:lnTo>
                  <a:pt x="116" y="64"/>
                </a:lnTo>
                <a:lnTo>
                  <a:pt x="118" y="62"/>
                </a:lnTo>
                <a:lnTo>
                  <a:pt x="118" y="62"/>
                </a:lnTo>
                <a:lnTo>
                  <a:pt x="126" y="60"/>
                </a:lnTo>
                <a:lnTo>
                  <a:pt x="126" y="60"/>
                </a:lnTo>
                <a:lnTo>
                  <a:pt x="126" y="62"/>
                </a:lnTo>
                <a:lnTo>
                  <a:pt x="128" y="64"/>
                </a:lnTo>
                <a:lnTo>
                  <a:pt x="129" y="64"/>
                </a:lnTo>
                <a:lnTo>
                  <a:pt x="133" y="65"/>
                </a:lnTo>
                <a:lnTo>
                  <a:pt x="134" y="67"/>
                </a:lnTo>
                <a:lnTo>
                  <a:pt x="134" y="67"/>
                </a:lnTo>
                <a:lnTo>
                  <a:pt x="139" y="67"/>
                </a:lnTo>
                <a:lnTo>
                  <a:pt x="144" y="69"/>
                </a:lnTo>
                <a:lnTo>
                  <a:pt x="144" y="69"/>
                </a:lnTo>
                <a:lnTo>
                  <a:pt x="144" y="70"/>
                </a:lnTo>
                <a:lnTo>
                  <a:pt x="146" y="72"/>
                </a:lnTo>
                <a:lnTo>
                  <a:pt x="146" y="72"/>
                </a:lnTo>
                <a:lnTo>
                  <a:pt x="146" y="72"/>
                </a:lnTo>
                <a:lnTo>
                  <a:pt x="150" y="74"/>
                </a:lnTo>
                <a:lnTo>
                  <a:pt x="150" y="74"/>
                </a:lnTo>
                <a:lnTo>
                  <a:pt x="151" y="74"/>
                </a:lnTo>
                <a:lnTo>
                  <a:pt x="151" y="74"/>
                </a:lnTo>
                <a:lnTo>
                  <a:pt x="151" y="76"/>
                </a:lnTo>
                <a:lnTo>
                  <a:pt x="151" y="76"/>
                </a:lnTo>
                <a:lnTo>
                  <a:pt x="151" y="77"/>
                </a:lnTo>
                <a:lnTo>
                  <a:pt x="153" y="77"/>
                </a:lnTo>
                <a:lnTo>
                  <a:pt x="153" y="77"/>
                </a:lnTo>
                <a:lnTo>
                  <a:pt x="153" y="77"/>
                </a:lnTo>
                <a:lnTo>
                  <a:pt x="153" y="77"/>
                </a:lnTo>
                <a:lnTo>
                  <a:pt x="153" y="77"/>
                </a:lnTo>
                <a:lnTo>
                  <a:pt x="156" y="77"/>
                </a:lnTo>
                <a:lnTo>
                  <a:pt x="158" y="77"/>
                </a:lnTo>
                <a:lnTo>
                  <a:pt x="158" y="77"/>
                </a:lnTo>
                <a:lnTo>
                  <a:pt x="158" y="76"/>
                </a:lnTo>
                <a:lnTo>
                  <a:pt x="158" y="76"/>
                </a:lnTo>
                <a:lnTo>
                  <a:pt x="158" y="76"/>
                </a:lnTo>
                <a:lnTo>
                  <a:pt x="158" y="76"/>
                </a:lnTo>
                <a:lnTo>
                  <a:pt x="158" y="76"/>
                </a:lnTo>
                <a:lnTo>
                  <a:pt x="161" y="76"/>
                </a:lnTo>
                <a:lnTo>
                  <a:pt x="163" y="76"/>
                </a:lnTo>
                <a:lnTo>
                  <a:pt x="163" y="74"/>
                </a:lnTo>
                <a:lnTo>
                  <a:pt x="163" y="74"/>
                </a:lnTo>
                <a:lnTo>
                  <a:pt x="163" y="74"/>
                </a:lnTo>
                <a:lnTo>
                  <a:pt x="163" y="74"/>
                </a:lnTo>
                <a:lnTo>
                  <a:pt x="163" y="72"/>
                </a:lnTo>
                <a:lnTo>
                  <a:pt x="163" y="72"/>
                </a:lnTo>
                <a:lnTo>
                  <a:pt x="163" y="70"/>
                </a:lnTo>
                <a:lnTo>
                  <a:pt x="163" y="70"/>
                </a:lnTo>
                <a:lnTo>
                  <a:pt x="163" y="70"/>
                </a:lnTo>
                <a:lnTo>
                  <a:pt x="163" y="70"/>
                </a:lnTo>
                <a:lnTo>
                  <a:pt x="163" y="69"/>
                </a:lnTo>
                <a:lnTo>
                  <a:pt x="163" y="69"/>
                </a:lnTo>
                <a:lnTo>
                  <a:pt x="163" y="69"/>
                </a:lnTo>
                <a:lnTo>
                  <a:pt x="161" y="67"/>
                </a:lnTo>
                <a:lnTo>
                  <a:pt x="161" y="67"/>
                </a:lnTo>
                <a:lnTo>
                  <a:pt x="161" y="67"/>
                </a:lnTo>
                <a:lnTo>
                  <a:pt x="161" y="67"/>
                </a:lnTo>
                <a:lnTo>
                  <a:pt x="163" y="65"/>
                </a:lnTo>
                <a:lnTo>
                  <a:pt x="166" y="64"/>
                </a:lnTo>
                <a:lnTo>
                  <a:pt x="166" y="64"/>
                </a:lnTo>
                <a:lnTo>
                  <a:pt x="166" y="65"/>
                </a:lnTo>
                <a:lnTo>
                  <a:pt x="166" y="65"/>
                </a:lnTo>
                <a:lnTo>
                  <a:pt x="168" y="67"/>
                </a:lnTo>
                <a:lnTo>
                  <a:pt x="168" y="67"/>
                </a:lnTo>
                <a:lnTo>
                  <a:pt x="168" y="67"/>
                </a:lnTo>
                <a:lnTo>
                  <a:pt x="170" y="69"/>
                </a:lnTo>
                <a:lnTo>
                  <a:pt x="173" y="69"/>
                </a:lnTo>
                <a:lnTo>
                  <a:pt x="175" y="70"/>
                </a:lnTo>
                <a:lnTo>
                  <a:pt x="175" y="70"/>
                </a:lnTo>
                <a:lnTo>
                  <a:pt x="175" y="70"/>
                </a:lnTo>
                <a:lnTo>
                  <a:pt x="175" y="70"/>
                </a:lnTo>
                <a:lnTo>
                  <a:pt x="175" y="70"/>
                </a:lnTo>
                <a:lnTo>
                  <a:pt x="176" y="72"/>
                </a:lnTo>
                <a:lnTo>
                  <a:pt x="181" y="74"/>
                </a:lnTo>
                <a:lnTo>
                  <a:pt x="190" y="74"/>
                </a:lnTo>
                <a:lnTo>
                  <a:pt x="195" y="74"/>
                </a:lnTo>
                <a:lnTo>
                  <a:pt x="198" y="74"/>
                </a:lnTo>
                <a:lnTo>
                  <a:pt x="200" y="74"/>
                </a:lnTo>
                <a:lnTo>
                  <a:pt x="200" y="74"/>
                </a:lnTo>
                <a:lnTo>
                  <a:pt x="202" y="72"/>
                </a:lnTo>
                <a:lnTo>
                  <a:pt x="202" y="72"/>
                </a:lnTo>
                <a:lnTo>
                  <a:pt x="207" y="72"/>
                </a:lnTo>
                <a:lnTo>
                  <a:pt x="208" y="72"/>
                </a:lnTo>
                <a:lnTo>
                  <a:pt x="208" y="72"/>
                </a:lnTo>
                <a:lnTo>
                  <a:pt x="208" y="72"/>
                </a:lnTo>
                <a:lnTo>
                  <a:pt x="210" y="70"/>
                </a:lnTo>
                <a:lnTo>
                  <a:pt x="212" y="70"/>
                </a:lnTo>
                <a:lnTo>
                  <a:pt x="213" y="70"/>
                </a:lnTo>
                <a:lnTo>
                  <a:pt x="213" y="70"/>
                </a:lnTo>
                <a:lnTo>
                  <a:pt x="213" y="70"/>
                </a:lnTo>
                <a:lnTo>
                  <a:pt x="215" y="70"/>
                </a:lnTo>
                <a:lnTo>
                  <a:pt x="215" y="70"/>
                </a:lnTo>
                <a:lnTo>
                  <a:pt x="215" y="70"/>
                </a:lnTo>
                <a:lnTo>
                  <a:pt x="215" y="70"/>
                </a:lnTo>
                <a:lnTo>
                  <a:pt x="217" y="69"/>
                </a:lnTo>
                <a:lnTo>
                  <a:pt x="217" y="69"/>
                </a:lnTo>
                <a:lnTo>
                  <a:pt x="220" y="69"/>
                </a:lnTo>
                <a:lnTo>
                  <a:pt x="222" y="70"/>
                </a:lnTo>
                <a:lnTo>
                  <a:pt x="225" y="70"/>
                </a:lnTo>
                <a:lnTo>
                  <a:pt x="225" y="72"/>
                </a:lnTo>
                <a:lnTo>
                  <a:pt x="227" y="72"/>
                </a:lnTo>
                <a:lnTo>
                  <a:pt x="227" y="72"/>
                </a:lnTo>
                <a:lnTo>
                  <a:pt x="227" y="72"/>
                </a:lnTo>
                <a:lnTo>
                  <a:pt x="227" y="74"/>
                </a:lnTo>
                <a:lnTo>
                  <a:pt x="227" y="74"/>
                </a:lnTo>
                <a:lnTo>
                  <a:pt x="227" y="74"/>
                </a:lnTo>
                <a:lnTo>
                  <a:pt x="227" y="76"/>
                </a:lnTo>
                <a:lnTo>
                  <a:pt x="229" y="76"/>
                </a:lnTo>
                <a:lnTo>
                  <a:pt x="229" y="76"/>
                </a:lnTo>
                <a:lnTo>
                  <a:pt x="229" y="76"/>
                </a:lnTo>
                <a:lnTo>
                  <a:pt x="229" y="77"/>
                </a:lnTo>
                <a:lnTo>
                  <a:pt x="229" y="77"/>
                </a:lnTo>
                <a:lnTo>
                  <a:pt x="230" y="77"/>
                </a:lnTo>
                <a:lnTo>
                  <a:pt x="232" y="79"/>
                </a:lnTo>
                <a:lnTo>
                  <a:pt x="232" y="79"/>
                </a:lnTo>
                <a:lnTo>
                  <a:pt x="232" y="79"/>
                </a:lnTo>
                <a:lnTo>
                  <a:pt x="232" y="81"/>
                </a:lnTo>
                <a:lnTo>
                  <a:pt x="232" y="81"/>
                </a:lnTo>
                <a:lnTo>
                  <a:pt x="234" y="81"/>
                </a:lnTo>
                <a:lnTo>
                  <a:pt x="234" y="81"/>
                </a:lnTo>
                <a:lnTo>
                  <a:pt x="234" y="81"/>
                </a:lnTo>
                <a:lnTo>
                  <a:pt x="234" y="82"/>
                </a:lnTo>
                <a:lnTo>
                  <a:pt x="234" y="82"/>
                </a:lnTo>
                <a:lnTo>
                  <a:pt x="237" y="82"/>
                </a:lnTo>
                <a:lnTo>
                  <a:pt x="239" y="82"/>
                </a:lnTo>
                <a:lnTo>
                  <a:pt x="239" y="84"/>
                </a:lnTo>
                <a:lnTo>
                  <a:pt x="240" y="84"/>
                </a:lnTo>
                <a:lnTo>
                  <a:pt x="242" y="84"/>
                </a:lnTo>
                <a:lnTo>
                  <a:pt x="242" y="86"/>
                </a:lnTo>
                <a:lnTo>
                  <a:pt x="244" y="86"/>
                </a:lnTo>
                <a:lnTo>
                  <a:pt x="244" y="87"/>
                </a:lnTo>
                <a:lnTo>
                  <a:pt x="244" y="87"/>
                </a:lnTo>
                <a:lnTo>
                  <a:pt x="244" y="87"/>
                </a:lnTo>
                <a:lnTo>
                  <a:pt x="245" y="89"/>
                </a:lnTo>
                <a:lnTo>
                  <a:pt x="245" y="89"/>
                </a:lnTo>
                <a:lnTo>
                  <a:pt x="245" y="89"/>
                </a:lnTo>
                <a:lnTo>
                  <a:pt x="245" y="91"/>
                </a:lnTo>
                <a:lnTo>
                  <a:pt x="245" y="91"/>
                </a:lnTo>
                <a:lnTo>
                  <a:pt x="247" y="91"/>
                </a:lnTo>
                <a:lnTo>
                  <a:pt x="247" y="92"/>
                </a:lnTo>
                <a:lnTo>
                  <a:pt x="247" y="92"/>
                </a:lnTo>
                <a:lnTo>
                  <a:pt x="247" y="92"/>
                </a:lnTo>
                <a:lnTo>
                  <a:pt x="252" y="92"/>
                </a:lnTo>
                <a:lnTo>
                  <a:pt x="254" y="92"/>
                </a:lnTo>
                <a:lnTo>
                  <a:pt x="254" y="94"/>
                </a:lnTo>
                <a:lnTo>
                  <a:pt x="254" y="94"/>
                </a:lnTo>
                <a:lnTo>
                  <a:pt x="255" y="96"/>
                </a:lnTo>
                <a:lnTo>
                  <a:pt x="255" y="96"/>
                </a:lnTo>
                <a:lnTo>
                  <a:pt x="257" y="96"/>
                </a:lnTo>
                <a:lnTo>
                  <a:pt x="257" y="97"/>
                </a:lnTo>
                <a:lnTo>
                  <a:pt x="257" y="97"/>
                </a:lnTo>
                <a:lnTo>
                  <a:pt x="257" y="97"/>
                </a:lnTo>
                <a:lnTo>
                  <a:pt x="257" y="99"/>
                </a:lnTo>
                <a:lnTo>
                  <a:pt x="259" y="99"/>
                </a:lnTo>
                <a:lnTo>
                  <a:pt x="259" y="101"/>
                </a:lnTo>
                <a:lnTo>
                  <a:pt x="259" y="101"/>
                </a:lnTo>
                <a:lnTo>
                  <a:pt x="260" y="102"/>
                </a:lnTo>
                <a:lnTo>
                  <a:pt x="260" y="104"/>
                </a:lnTo>
                <a:lnTo>
                  <a:pt x="260" y="106"/>
                </a:lnTo>
                <a:lnTo>
                  <a:pt x="260" y="106"/>
                </a:lnTo>
                <a:lnTo>
                  <a:pt x="262" y="106"/>
                </a:lnTo>
                <a:lnTo>
                  <a:pt x="264" y="106"/>
                </a:lnTo>
                <a:lnTo>
                  <a:pt x="264" y="107"/>
                </a:lnTo>
                <a:lnTo>
                  <a:pt x="266" y="107"/>
                </a:lnTo>
                <a:lnTo>
                  <a:pt x="266" y="107"/>
                </a:lnTo>
                <a:lnTo>
                  <a:pt x="267" y="107"/>
                </a:lnTo>
                <a:lnTo>
                  <a:pt x="267" y="107"/>
                </a:lnTo>
                <a:lnTo>
                  <a:pt x="269" y="106"/>
                </a:lnTo>
                <a:lnTo>
                  <a:pt x="271" y="102"/>
                </a:lnTo>
                <a:lnTo>
                  <a:pt x="271" y="102"/>
                </a:lnTo>
                <a:lnTo>
                  <a:pt x="271" y="102"/>
                </a:lnTo>
                <a:lnTo>
                  <a:pt x="272" y="102"/>
                </a:lnTo>
                <a:lnTo>
                  <a:pt x="272" y="102"/>
                </a:lnTo>
                <a:lnTo>
                  <a:pt x="274" y="102"/>
                </a:lnTo>
                <a:lnTo>
                  <a:pt x="274" y="102"/>
                </a:lnTo>
                <a:lnTo>
                  <a:pt x="276" y="102"/>
                </a:lnTo>
                <a:lnTo>
                  <a:pt x="276" y="104"/>
                </a:lnTo>
                <a:lnTo>
                  <a:pt x="279" y="106"/>
                </a:lnTo>
                <a:lnTo>
                  <a:pt x="279" y="106"/>
                </a:lnTo>
                <a:lnTo>
                  <a:pt x="279" y="106"/>
                </a:lnTo>
                <a:lnTo>
                  <a:pt x="281" y="104"/>
                </a:lnTo>
                <a:lnTo>
                  <a:pt x="281" y="104"/>
                </a:lnTo>
                <a:lnTo>
                  <a:pt x="281" y="104"/>
                </a:lnTo>
                <a:lnTo>
                  <a:pt x="281" y="104"/>
                </a:lnTo>
                <a:lnTo>
                  <a:pt x="282" y="104"/>
                </a:lnTo>
                <a:lnTo>
                  <a:pt x="282" y="104"/>
                </a:lnTo>
                <a:lnTo>
                  <a:pt x="282" y="104"/>
                </a:lnTo>
                <a:lnTo>
                  <a:pt x="284" y="106"/>
                </a:lnTo>
                <a:lnTo>
                  <a:pt x="284" y="106"/>
                </a:lnTo>
                <a:lnTo>
                  <a:pt x="284" y="106"/>
                </a:lnTo>
                <a:lnTo>
                  <a:pt x="286" y="106"/>
                </a:lnTo>
                <a:lnTo>
                  <a:pt x="289" y="106"/>
                </a:lnTo>
                <a:lnTo>
                  <a:pt x="289" y="104"/>
                </a:lnTo>
                <a:lnTo>
                  <a:pt x="291" y="104"/>
                </a:lnTo>
                <a:lnTo>
                  <a:pt x="291" y="104"/>
                </a:lnTo>
                <a:lnTo>
                  <a:pt x="291" y="104"/>
                </a:lnTo>
                <a:lnTo>
                  <a:pt x="291" y="102"/>
                </a:lnTo>
                <a:lnTo>
                  <a:pt x="292" y="102"/>
                </a:lnTo>
                <a:lnTo>
                  <a:pt x="294" y="102"/>
                </a:lnTo>
                <a:lnTo>
                  <a:pt x="294" y="102"/>
                </a:lnTo>
                <a:lnTo>
                  <a:pt x="294" y="102"/>
                </a:lnTo>
                <a:lnTo>
                  <a:pt x="296" y="101"/>
                </a:lnTo>
                <a:lnTo>
                  <a:pt x="296" y="101"/>
                </a:lnTo>
                <a:lnTo>
                  <a:pt x="301" y="97"/>
                </a:lnTo>
                <a:lnTo>
                  <a:pt x="302" y="96"/>
                </a:lnTo>
                <a:lnTo>
                  <a:pt x="308" y="97"/>
                </a:lnTo>
                <a:lnTo>
                  <a:pt x="311" y="97"/>
                </a:lnTo>
                <a:lnTo>
                  <a:pt x="313" y="97"/>
                </a:lnTo>
                <a:lnTo>
                  <a:pt x="313" y="97"/>
                </a:lnTo>
                <a:lnTo>
                  <a:pt x="313" y="97"/>
                </a:lnTo>
                <a:lnTo>
                  <a:pt x="313" y="99"/>
                </a:lnTo>
                <a:lnTo>
                  <a:pt x="314" y="101"/>
                </a:lnTo>
                <a:lnTo>
                  <a:pt x="314" y="101"/>
                </a:lnTo>
                <a:lnTo>
                  <a:pt x="314" y="101"/>
                </a:lnTo>
                <a:lnTo>
                  <a:pt x="316" y="102"/>
                </a:lnTo>
                <a:lnTo>
                  <a:pt x="316" y="102"/>
                </a:lnTo>
                <a:lnTo>
                  <a:pt x="318" y="102"/>
                </a:lnTo>
                <a:lnTo>
                  <a:pt x="318" y="102"/>
                </a:lnTo>
                <a:lnTo>
                  <a:pt x="318" y="102"/>
                </a:lnTo>
                <a:lnTo>
                  <a:pt x="318" y="104"/>
                </a:lnTo>
                <a:lnTo>
                  <a:pt x="318" y="104"/>
                </a:lnTo>
                <a:lnTo>
                  <a:pt x="318" y="104"/>
                </a:lnTo>
                <a:lnTo>
                  <a:pt x="319" y="104"/>
                </a:lnTo>
                <a:lnTo>
                  <a:pt x="319" y="104"/>
                </a:lnTo>
                <a:lnTo>
                  <a:pt x="321" y="104"/>
                </a:lnTo>
                <a:lnTo>
                  <a:pt x="321" y="104"/>
                </a:lnTo>
                <a:lnTo>
                  <a:pt x="321" y="104"/>
                </a:lnTo>
                <a:lnTo>
                  <a:pt x="323" y="104"/>
                </a:lnTo>
                <a:lnTo>
                  <a:pt x="323" y="102"/>
                </a:lnTo>
                <a:lnTo>
                  <a:pt x="324" y="101"/>
                </a:lnTo>
                <a:lnTo>
                  <a:pt x="329" y="96"/>
                </a:lnTo>
                <a:lnTo>
                  <a:pt x="331" y="96"/>
                </a:lnTo>
                <a:lnTo>
                  <a:pt x="333" y="96"/>
                </a:lnTo>
                <a:lnTo>
                  <a:pt x="333" y="96"/>
                </a:lnTo>
                <a:lnTo>
                  <a:pt x="339" y="96"/>
                </a:lnTo>
                <a:lnTo>
                  <a:pt x="339" y="97"/>
                </a:lnTo>
                <a:lnTo>
                  <a:pt x="345" y="99"/>
                </a:lnTo>
                <a:lnTo>
                  <a:pt x="345" y="99"/>
                </a:lnTo>
                <a:lnTo>
                  <a:pt x="345" y="97"/>
                </a:lnTo>
                <a:lnTo>
                  <a:pt x="346" y="99"/>
                </a:lnTo>
                <a:lnTo>
                  <a:pt x="348" y="99"/>
                </a:lnTo>
                <a:lnTo>
                  <a:pt x="348" y="101"/>
                </a:lnTo>
                <a:lnTo>
                  <a:pt x="348" y="101"/>
                </a:lnTo>
                <a:lnTo>
                  <a:pt x="348" y="101"/>
                </a:lnTo>
                <a:lnTo>
                  <a:pt x="348" y="102"/>
                </a:lnTo>
                <a:lnTo>
                  <a:pt x="348" y="102"/>
                </a:lnTo>
                <a:lnTo>
                  <a:pt x="350" y="102"/>
                </a:lnTo>
                <a:lnTo>
                  <a:pt x="350" y="102"/>
                </a:lnTo>
                <a:lnTo>
                  <a:pt x="350" y="104"/>
                </a:lnTo>
                <a:lnTo>
                  <a:pt x="351" y="104"/>
                </a:lnTo>
                <a:lnTo>
                  <a:pt x="353" y="104"/>
                </a:lnTo>
                <a:lnTo>
                  <a:pt x="353" y="104"/>
                </a:lnTo>
                <a:lnTo>
                  <a:pt x="353" y="106"/>
                </a:lnTo>
                <a:lnTo>
                  <a:pt x="353" y="106"/>
                </a:lnTo>
                <a:lnTo>
                  <a:pt x="353" y="106"/>
                </a:lnTo>
                <a:lnTo>
                  <a:pt x="351" y="106"/>
                </a:lnTo>
                <a:lnTo>
                  <a:pt x="351" y="106"/>
                </a:lnTo>
                <a:lnTo>
                  <a:pt x="351" y="106"/>
                </a:lnTo>
                <a:lnTo>
                  <a:pt x="350" y="106"/>
                </a:lnTo>
                <a:lnTo>
                  <a:pt x="350" y="106"/>
                </a:lnTo>
                <a:lnTo>
                  <a:pt x="350" y="106"/>
                </a:lnTo>
                <a:lnTo>
                  <a:pt x="350" y="107"/>
                </a:lnTo>
                <a:lnTo>
                  <a:pt x="350" y="107"/>
                </a:lnTo>
                <a:lnTo>
                  <a:pt x="350" y="109"/>
                </a:lnTo>
                <a:lnTo>
                  <a:pt x="350" y="111"/>
                </a:lnTo>
                <a:lnTo>
                  <a:pt x="351" y="111"/>
                </a:lnTo>
                <a:lnTo>
                  <a:pt x="353" y="111"/>
                </a:lnTo>
                <a:lnTo>
                  <a:pt x="360" y="107"/>
                </a:lnTo>
                <a:lnTo>
                  <a:pt x="361" y="107"/>
                </a:lnTo>
                <a:lnTo>
                  <a:pt x="363" y="107"/>
                </a:lnTo>
                <a:lnTo>
                  <a:pt x="365" y="107"/>
                </a:lnTo>
                <a:lnTo>
                  <a:pt x="366" y="107"/>
                </a:lnTo>
                <a:lnTo>
                  <a:pt x="366" y="107"/>
                </a:lnTo>
                <a:lnTo>
                  <a:pt x="368" y="107"/>
                </a:lnTo>
                <a:lnTo>
                  <a:pt x="368" y="107"/>
                </a:lnTo>
                <a:lnTo>
                  <a:pt x="370" y="109"/>
                </a:lnTo>
                <a:lnTo>
                  <a:pt x="370" y="107"/>
                </a:lnTo>
                <a:lnTo>
                  <a:pt x="370" y="107"/>
                </a:lnTo>
                <a:lnTo>
                  <a:pt x="371" y="106"/>
                </a:lnTo>
                <a:lnTo>
                  <a:pt x="373" y="106"/>
                </a:lnTo>
                <a:lnTo>
                  <a:pt x="373" y="106"/>
                </a:lnTo>
                <a:lnTo>
                  <a:pt x="373" y="104"/>
                </a:lnTo>
                <a:lnTo>
                  <a:pt x="373" y="104"/>
                </a:lnTo>
                <a:lnTo>
                  <a:pt x="373" y="102"/>
                </a:lnTo>
                <a:lnTo>
                  <a:pt x="373" y="102"/>
                </a:lnTo>
                <a:lnTo>
                  <a:pt x="373" y="101"/>
                </a:lnTo>
                <a:lnTo>
                  <a:pt x="373" y="101"/>
                </a:lnTo>
                <a:lnTo>
                  <a:pt x="375" y="99"/>
                </a:lnTo>
                <a:lnTo>
                  <a:pt x="375" y="99"/>
                </a:lnTo>
                <a:lnTo>
                  <a:pt x="376" y="97"/>
                </a:lnTo>
                <a:lnTo>
                  <a:pt x="378" y="96"/>
                </a:lnTo>
                <a:lnTo>
                  <a:pt x="380" y="96"/>
                </a:lnTo>
                <a:lnTo>
                  <a:pt x="380" y="96"/>
                </a:lnTo>
                <a:lnTo>
                  <a:pt x="381" y="96"/>
                </a:lnTo>
                <a:lnTo>
                  <a:pt x="381" y="96"/>
                </a:lnTo>
                <a:lnTo>
                  <a:pt x="381" y="97"/>
                </a:lnTo>
                <a:lnTo>
                  <a:pt x="381" y="99"/>
                </a:lnTo>
                <a:lnTo>
                  <a:pt x="381" y="99"/>
                </a:lnTo>
                <a:lnTo>
                  <a:pt x="381" y="99"/>
                </a:lnTo>
                <a:lnTo>
                  <a:pt x="381" y="99"/>
                </a:lnTo>
                <a:lnTo>
                  <a:pt x="383" y="101"/>
                </a:lnTo>
                <a:lnTo>
                  <a:pt x="385" y="99"/>
                </a:lnTo>
                <a:lnTo>
                  <a:pt x="385" y="99"/>
                </a:lnTo>
                <a:lnTo>
                  <a:pt x="385" y="97"/>
                </a:lnTo>
                <a:lnTo>
                  <a:pt x="385" y="97"/>
                </a:lnTo>
                <a:lnTo>
                  <a:pt x="387" y="97"/>
                </a:lnTo>
                <a:lnTo>
                  <a:pt x="388" y="97"/>
                </a:lnTo>
                <a:lnTo>
                  <a:pt x="388" y="97"/>
                </a:lnTo>
                <a:lnTo>
                  <a:pt x="390" y="97"/>
                </a:lnTo>
                <a:lnTo>
                  <a:pt x="390" y="97"/>
                </a:lnTo>
                <a:lnTo>
                  <a:pt x="392" y="96"/>
                </a:lnTo>
                <a:lnTo>
                  <a:pt x="392" y="94"/>
                </a:lnTo>
                <a:lnTo>
                  <a:pt x="393" y="92"/>
                </a:lnTo>
                <a:lnTo>
                  <a:pt x="393" y="92"/>
                </a:lnTo>
                <a:lnTo>
                  <a:pt x="393" y="92"/>
                </a:lnTo>
                <a:lnTo>
                  <a:pt x="393" y="92"/>
                </a:lnTo>
                <a:lnTo>
                  <a:pt x="392" y="91"/>
                </a:lnTo>
                <a:lnTo>
                  <a:pt x="392" y="91"/>
                </a:lnTo>
                <a:lnTo>
                  <a:pt x="392" y="91"/>
                </a:lnTo>
                <a:lnTo>
                  <a:pt x="392" y="91"/>
                </a:lnTo>
                <a:lnTo>
                  <a:pt x="392" y="91"/>
                </a:lnTo>
                <a:lnTo>
                  <a:pt x="392" y="89"/>
                </a:lnTo>
                <a:lnTo>
                  <a:pt x="392" y="89"/>
                </a:lnTo>
                <a:lnTo>
                  <a:pt x="393" y="89"/>
                </a:lnTo>
                <a:lnTo>
                  <a:pt x="393" y="89"/>
                </a:lnTo>
                <a:lnTo>
                  <a:pt x="398" y="89"/>
                </a:lnTo>
                <a:lnTo>
                  <a:pt x="402" y="87"/>
                </a:lnTo>
                <a:lnTo>
                  <a:pt x="403" y="87"/>
                </a:lnTo>
                <a:lnTo>
                  <a:pt x="403" y="86"/>
                </a:lnTo>
                <a:lnTo>
                  <a:pt x="403" y="86"/>
                </a:lnTo>
                <a:lnTo>
                  <a:pt x="403" y="86"/>
                </a:lnTo>
                <a:lnTo>
                  <a:pt x="405" y="84"/>
                </a:lnTo>
                <a:lnTo>
                  <a:pt x="407" y="84"/>
                </a:lnTo>
                <a:lnTo>
                  <a:pt x="407" y="84"/>
                </a:lnTo>
                <a:lnTo>
                  <a:pt x="408" y="86"/>
                </a:lnTo>
                <a:lnTo>
                  <a:pt x="408" y="86"/>
                </a:lnTo>
                <a:lnTo>
                  <a:pt x="408" y="86"/>
                </a:lnTo>
                <a:lnTo>
                  <a:pt x="408" y="86"/>
                </a:lnTo>
                <a:lnTo>
                  <a:pt x="410" y="86"/>
                </a:lnTo>
                <a:lnTo>
                  <a:pt x="410" y="84"/>
                </a:lnTo>
                <a:lnTo>
                  <a:pt x="412" y="84"/>
                </a:lnTo>
                <a:lnTo>
                  <a:pt x="412" y="84"/>
                </a:lnTo>
                <a:lnTo>
                  <a:pt x="412" y="86"/>
                </a:lnTo>
                <a:lnTo>
                  <a:pt x="412" y="86"/>
                </a:lnTo>
                <a:lnTo>
                  <a:pt x="413" y="86"/>
                </a:lnTo>
                <a:lnTo>
                  <a:pt x="413" y="86"/>
                </a:lnTo>
                <a:lnTo>
                  <a:pt x="413" y="87"/>
                </a:lnTo>
                <a:lnTo>
                  <a:pt x="413" y="87"/>
                </a:lnTo>
                <a:lnTo>
                  <a:pt x="413" y="87"/>
                </a:lnTo>
                <a:lnTo>
                  <a:pt x="415" y="89"/>
                </a:lnTo>
                <a:lnTo>
                  <a:pt x="415" y="89"/>
                </a:lnTo>
                <a:lnTo>
                  <a:pt x="415" y="89"/>
                </a:lnTo>
                <a:lnTo>
                  <a:pt x="417" y="91"/>
                </a:lnTo>
                <a:lnTo>
                  <a:pt x="417" y="91"/>
                </a:lnTo>
                <a:lnTo>
                  <a:pt x="420" y="91"/>
                </a:lnTo>
                <a:lnTo>
                  <a:pt x="422" y="91"/>
                </a:lnTo>
                <a:lnTo>
                  <a:pt x="422" y="92"/>
                </a:lnTo>
                <a:lnTo>
                  <a:pt x="422" y="92"/>
                </a:lnTo>
                <a:lnTo>
                  <a:pt x="424" y="92"/>
                </a:lnTo>
                <a:lnTo>
                  <a:pt x="424" y="92"/>
                </a:lnTo>
                <a:lnTo>
                  <a:pt x="424" y="92"/>
                </a:lnTo>
                <a:lnTo>
                  <a:pt x="424" y="92"/>
                </a:lnTo>
                <a:lnTo>
                  <a:pt x="424" y="91"/>
                </a:lnTo>
                <a:lnTo>
                  <a:pt x="425" y="89"/>
                </a:lnTo>
                <a:lnTo>
                  <a:pt x="425" y="89"/>
                </a:lnTo>
                <a:lnTo>
                  <a:pt x="425" y="89"/>
                </a:lnTo>
                <a:lnTo>
                  <a:pt x="427" y="89"/>
                </a:lnTo>
                <a:lnTo>
                  <a:pt x="427" y="89"/>
                </a:lnTo>
                <a:lnTo>
                  <a:pt x="427" y="89"/>
                </a:lnTo>
                <a:lnTo>
                  <a:pt x="427" y="87"/>
                </a:lnTo>
                <a:lnTo>
                  <a:pt x="427" y="87"/>
                </a:lnTo>
                <a:lnTo>
                  <a:pt x="427" y="86"/>
                </a:lnTo>
                <a:lnTo>
                  <a:pt x="429" y="86"/>
                </a:lnTo>
                <a:lnTo>
                  <a:pt x="429" y="86"/>
                </a:lnTo>
                <a:lnTo>
                  <a:pt x="429" y="84"/>
                </a:lnTo>
                <a:lnTo>
                  <a:pt x="427" y="84"/>
                </a:lnTo>
                <a:lnTo>
                  <a:pt x="427" y="82"/>
                </a:lnTo>
                <a:lnTo>
                  <a:pt x="427" y="82"/>
                </a:lnTo>
                <a:lnTo>
                  <a:pt x="427" y="81"/>
                </a:lnTo>
                <a:lnTo>
                  <a:pt x="427" y="81"/>
                </a:lnTo>
                <a:lnTo>
                  <a:pt x="429" y="81"/>
                </a:lnTo>
                <a:lnTo>
                  <a:pt x="429" y="79"/>
                </a:lnTo>
                <a:lnTo>
                  <a:pt x="430" y="77"/>
                </a:lnTo>
                <a:lnTo>
                  <a:pt x="430" y="77"/>
                </a:lnTo>
                <a:lnTo>
                  <a:pt x="432" y="77"/>
                </a:lnTo>
                <a:lnTo>
                  <a:pt x="434" y="77"/>
                </a:lnTo>
                <a:lnTo>
                  <a:pt x="434" y="77"/>
                </a:lnTo>
                <a:lnTo>
                  <a:pt x="435" y="77"/>
                </a:lnTo>
                <a:lnTo>
                  <a:pt x="435" y="77"/>
                </a:lnTo>
                <a:lnTo>
                  <a:pt x="435" y="79"/>
                </a:lnTo>
                <a:lnTo>
                  <a:pt x="435" y="79"/>
                </a:lnTo>
                <a:lnTo>
                  <a:pt x="435" y="79"/>
                </a:lnTo>
                <a:lnTo>
                  <a:pt x="435" y="81"/>
                </a:lnTo>
                <a:lnTo>
                  <a:pt x="435" y="81"/>
                </a:lnTo>
                <a:lnTo>
                  <a:pt x="437" y="81"/>
                </a:lnTo>
                <a:lnTo>
                  <a:pt x="437" y="81"/>
                </a:lnTo>
                <a:lnTo>
                  <a:pt x="444" y="79"/>
                </a:lnTo>
                <a:lnTo>
                  <a:pt x="447" y="77"/>
                </a:lnTo>
                <a:lnTo>
                  <a:pt x="450" y="76"/>
                </a:lnTo>
                <a:lnTo>
                  <a:pt x="450" y="76"/>
                </a:lnTo>
                <a:lnTo>
                  <a:pt x="452" y="74"/>
                </a:lnTo>
                <a:lnTo>
                  <a:pt x="452" y="74"/>
                </a:lnTo>
                <a:lnTo>
                  <a:pt x="454" y="74"/>
                </a:lnTo>
                <a:lnTo>
                  <a:pt x="454" y="74"/>
                </a:lnTo>
                <a:lnTo>
                  <a:pt x="455" y="72"/>
                </a:lnTo>
                <a:lnTo>
                  <a:pt x="457" y="72"/>
                </a:lnTo>
                <a:lnTo>
                  <a:pt x="457" y="70"/>
                </a:lnTo>
                <a:lnTo>
                  <a:pt x="459" y="70"/>
                </a:lnTo>
                <a:lnTo>
                  <a:pt x="460" y="70"/>
                </a:lnTo>
                <a:lnTo>
                  <a:pt x="460" y="70"/>
                </a:lnTo>
                <a:lnTo>
                  <a:pt x="462" y="72"/>
                </a:lnTo>
                <a:lnTo>
                  <a:pt x="466" y="74"/>
                </a:lnTo>
                <a:lnTo>
                  <a:pt x="466" y="76"/>
                </a:lnTo>
                <a:lnTo>
                  <a:pt x="469" y="76"/>
                </a:lnTo>
                <a:lnTo>
                  <a:pt x="469" y="76"/>
                </a:lnTo>
                <a:lnTo>
                  <a:pt x="471" y="76"/>
                </a:lnTo>
                <a:lnTo>
                  <a:pt x="471" y="76"/>
                </a:lnTo>
                <a:lnTo>
                  <a:pt x="471" y="76"/>
                </a:lnTo>
                <a:lnTo>
                  <a:pt x="472" y="77"/>
                </a:lnTo>
                <a:lnTo>
                  <a:pt x="472" y="77"/>
                </a:lnTo>
                <a:lnTo>
                  <a:pt x="472" y="79"/>
                </a:lnTo>
                <a:lnTo>
                  <a:pt x="472" y="79"/>
                </a:lnTo>
                <a:lnTo>
                  <a:pt x="474" y="79"/>
                </a:lnTo>
                <a:lnTo>
                  <a:pt x="474" y="79"/>
                </a:lnTo>
                <a:lnTo>
                  <a:pt x="474" y="79"/>
                </a:lnTo>
                <a:lnTo>
                  <a:pt x="476" y="81"/>
                </a:lnTo>
                <a:lnTo>
                  <a:pt x="476" y="81"/>
                </a:lnTo>
                <a:lnTo>
                  <a:pt x="476" y="81"/>
                </a:lnTo>
                <a:lnTo>
                  <a:pt x="482" y="79"/>
                </a:lnTo>
                <a:lnTo>
                  <a:pt x="484" y="77"/>
                </a:lnTo>
                <a:lnTo>
                  <a:pt x="484" y="77"/>
                </a:lnTo>
                <a:lnTo>
                  <a:pt x="486" y="77"/>
                </a:lnTo>
                <a:lnTo>
                  <a:pt x="486" y="77"/>
                </a:lnTo>
                <a:lnTo>
                  <a:pt x="486" y="77"/>
                </a:lnTo>
                <a:lnTo>
                  <a:pt x="486" y="77"/>
                </a:lnTo>
                <a:lnTo>
                  <a:pt x="486" y="79"/>
                </a:lnTo>
                <a:lnTo>
                  <a:pt x="486" y="79"/>
                </a:lnTo>
                <a:lnTo>
                  <a:pt x="486" y="79"/>
                </a:lnTo>
                <a:lnTo>
                  <a:pt x="486" y="79"/>
                </a:lnTo>
                <a:lnTo>
                  <a:pt x="486" y="79"/>
                </a:lnTo>
                <a:lnTo>
                  <a:pt x="487" y="79"/>
                </a:lnTo>
                <a:lnTo>
                  <a:pt x="487" y="79"/>
                </a:lnTo>
                <a:lnTo>
                  <a:pt x="489" y="79"/>
                </a:lnTo>
                <a:lnTo>
                  <a:pt x="489" y="79"/>
                </a:lnTo>
                <a:lnTo>
                  <a:pt x="489" y="81"/>
                </a:lnTo>
                <a:lnTo>
                  <a:pt x="491" y="81"/>
                </a:lnTo>
                <a:lnTo>
                  <a:pt x="491" y="81"/>
                </a:lnTo>
                <a:lnTo>
                  <a:pt x="491" y="79"/>
                </a:lnTo>
                <a:lnTo>
                  <a:pt x="492" y="79"/>
                </a:lnTo>
                <a:lnTo>
                  <a:pt x="492" y="77"/>
                </a:lnTo>
                <a:lnTo>
                  <a:pt x="494" y="79"/>
                </a:lnTo>
                <a:lnTo>
                  <a:pt x="497" y="77"/>
                </a:lnTo>
                <a:lnTo>
                  <a:pt x="499" y="77"/>
                </a:lnTo>
                <a:lnTo>
                  <a:pt x="499" y="77"/>
                </a:lnTo>
                <a:lnTo>
                  <a:pt x="499" y="77"/>
                </a:lnTo>
                <a:lnTo>
                  <a:pt x="501" y="77"/>
                </a:lnTo>
                <a:lnTo>
                  <a:pt x="504" y="74"/>
                </a:lnTo>
                <a:lnTo>
                  <a:pt x="504" y="74"/>
                </a:lnTo>
                <a:lnTo>
                  <a:pt x="504" y="74"/>
                </a:lnTo>
                <a:lnTo>
                  <a:pt x="504" y="74"/>
                </a:lnTo>
                <a:lnTo>
                  <a:pt x="504" y="72"/>
                </a:lnTo>
                <a:lnTo>
                  <a:pt x="504" y="72"/>
                </a:lnTo>
                <a:lnTo>
                  <a:pt x="504" y="70"/>
                </a:lnTo>
                <a:lnTo>
                  <a:pt x="504" y="69"/>
                </a:lnTo>
                <a:lnTo>
                  <a:pt x="504" y="69"/>
                </a:lnTo>
                <a:lnTo>
                  <a:pt x="504" y="69"/>
                </a:lnTo>
                <a:lnTo>
                  <a:pt x="504" y="69"/>
                </a:lnTo>
                <a:lnTo>
                  <a:pt x="504" y="67"/>
                </a:lnTo>
                <a:lnTo>
                  <a:pt x="504" y="67"/>
                </a:lnTo>
                <a:lnTo>
                  <a:pt x="504" y="65"/>
                </a:lnTo>
                <a:lnTo>
                  <a:pt x="504" y="65"/>
                </a:lnTo>
                <a:lnTo>
                  <a:pt x="504" y="65"/>
                </a:lnTo>
                <a:lnTo>
                  <a:pt x="503" y="64"/>
                </a:lnTo>
                <a:lnTo>
                  <a:pt x="503" y="64"/>
                </a:lnTo>
                <a:lnTo>
                  <a:pt x="501" y="62"/>
                </a:lnTo>
                <a:lnTo>
                  <a:pt x="499" y="62"/>
                </a:lnTo>
                <a:lnTo>
                  <a:pt x="499" y="62"/>
                </a:lnTo>
                <a:lnTo>
                  <a:pt x="499" y="60"/>
                </a:lnTo>
                <a:lnTo>
                  <a:pt x="499" y="60"/>
                </a:lnTo>
                <a:lnTo>
                  <a:pt x="499" y="60"/>
                </a:lnTo>
                <a:lnTo>
                  <a:pt x="499" y="60"/>
                </a:lnTo>
                <a:lnTo>
                  <a:pt x="499" y="59"/>
                </a:lnTo>
                <a:lnTo>
                  <a:pt x="499" y="59"/>
                </a:lnTo>
                <a:lnTo>
                  <a:pt x="508" y="54"/>
                </a:lnTo>
                <a:lnTo>
                  <a:pt x="508" y="54"/>
                </a:lnTo>
                <a:lnTo>
                  <a:pt x="518" y="49"/>
                </a:lnTo>
                <a:lnTo>
                  <a:pt x="518" y="49"/>
                </a:lnTo>
                <a:lnTo>
                  <a:pt x="518" y="49"/>
                </a:lnTo>
                <a:lnTo>
                  <a:pt x="518" y="47"/>
                </a:lnTo>
                <a:lnTo>
                  <a:pt x="518" y="47"/>
                </a:lnTo>
                <a:lnTo>
                  <a:pt x="518" y="47"/>
                </a:lnTo>
                <a:lnTo>
                  <a:pt x="519" y="45"/>
                </a:lnTo>
                <a:lnTo>
                  <a:pt x="519" y="45"/>
                </a:lnTo>
                <a:lnTo>
                  <a:pt x="521" y="45"/>
                </a:lnTo>
                <a:lnTo>
                  <a:pt x="521" y="45"/>
                </a:lnTo>
                <a:lnTo>
                  <a:pt x="523" y="44"/>
                </a:lnTo>
                <a:lnTo>
                  <a:pt x="524" y="44"/>
                </a:lnTo>
                <a:lnTo>
                  <a:pt x="526" y="42"/>
                </a:lnTo>
                <a:lnTo>
                  <a:pt x="526" y="42"/>
                </a:lnTo>
                <a:lnTo>
                  <a:pt x="528" y="42"/>
                </a:lnTo>
                <a:lnTo>
                  <a:pt x="529" y="42"/>
                </a:lnTo>
                <a:lnTo>
                  <a:pt x="533" y="40"/>
                </a:lnTo>
                <a:lnTo>
                  <a:pt x="534" y="40"/>
                </a:lnTo>
                <a:lnTo>
                  <a:pt x="536" y="42"/>
                </a:lnTo>
                <a:lnTo>
                  <a:pt x="536" y="42"/>
                </a:lnTo>
                <a:lnTo>
                  <a:pt x="536" y="42"/>
                </a:lnTo>
                <a:lnTo>
                  <a:pt x="536" y="42"/>
                </a:lnTo>
                <a:lnTo>
                  <a:pt x="538" y="42"/>
                </a:lnTo>
                <a:lnTo>
                  <a:pt x="538" y="40"/>
                </a:lnTo>
                <a:lnTo>
                  <a:pt x="538" y="40"/>
                </a:lnTo>
                <a:lnTo>
                  <a:pt x="538" y="39"/>
                </a:lnTo>
                <a:lnTo>
                  <a:pt x="539" y="39"/>
                </a:lnTo>
                <a:lnTo>
                  <a:pt x="539" y="39"/>
                </a:lnTo>
                <a:lnTo>
                  <a:pt x="541" y="39"/>
                </a:lnTo>
                <a:lnTo>
                  <a:pt x="541" y="39"/>
                </a:lnTo>
                <a:lnTo>
                  <a:pt x="546" y="40"/>
                </a:lnTo>
                <a:lnTo>
                  <a:pt x="546" y="40"/>
                </a:lnTo>
                <a:lnTo>
                  <a:pt x="546" y="40"/>
                </a:lnTo>
                <a:lnTo>
                  <a:pt x="548" y="40"/>
                </a:lnTo>
                <a:lnTo>
                  <a:pt x="550" y="39"/>
                </a:lnTo>
                <a:lnTo>
                  <a:pt x="550" y="39"/>
                </a:lnTo>
                <a:lnTo>
                  <a:pt x="550" y="39"/>
                </a:lnTo>
                <a:lnTo>
                  <a:pt x="551" y="39"/>
                </a:lnTo>
                <a:lnTo>
                  <a:pt x="553" y="39"/>
                </a:lnTo>
                <a:lnTo>
                  <a:pt x="553" y="39"/>
                </a:lnTo>
                <a:lnTo>
                  <a:pt x="555" y="39"/>
                </a:lnTo>
                <a:lnTo>
                  <a:pt x="556" y="37"/>
                </a:lnTo>
                <a:lnTo>
                  <a:pt x="556" y="37"/>
                </a:lnTo>
                <a:lnTo>
                  <a:pt x="571" y="30"/>
                </a:lnTo>
                <a:lnTo>
                  <a:pt x="573" y="30"/>
                </a:lnTo>
                <a:lnTo>
                  <a:pt x="573" y="28"/>
                </a:lnTo>
                <a:lnTo>
                  <a:pt x="573" y="28"/>
                </a:lnTo>
                <a:lnTo>
                  <a:pt x="580" y="27"/>
                </a:lnTo>
                <a:lnTo>
                  <a:pt x="582" y="25"/>
                </a:lnTo>
                <a:lnTo>
                  <a:pt x="588" y="27"/>
                </a:lnTo>
                <a:lnTo>
                  <a:pt x="590" y="27"/>
                </a:lnTo>
                <a:lnTo>
                  <a:pt x="592" y="27"/>
                </a:lnTo>
                <a:lnTo>
                  <a:pt x="593" y="27"/>
                </a:lnTo>
                <a:lnTo>
                  <a:pt x="595" y="27"/>
                </a:lnTo>
                <a:lnTo>
                  <a:pt x="597" y="28"/>
                </a:lnTo>
                <a:lnTo>
                  <a:pt x="597" y="28"/>
                </a:lnTo>
                <a:lnTo>
                  <a:pt x="600" y="28"/>
                </a:lnTo>
                <a:lnTo>
                  <a:pt x="602" y="28"/>
                </a:lnTo>
                <a:lnTo>
                  <a:pt x="603" y="28"/>
                </a:lnTo>
                <a:lnTo>
                  <a:pt x="603" y="28"/>
                </a:lnTo>
                <a:lnTo>
                  <a:pt x="603" y="28"/>
                </a:lnTo>
                <a:lnTo>
                  <a:pt x="605" y="27"/>
                </a:lnTo>
                <a:lnTo>
                  <a:pt x="607" y="25"/>
                </a:lnTo>
                <a:lnTo>
                  <a:pt x="607" y="25"/>
                </a:lnTo>
                <a:lnTo>
                  <a:pt x="608" y="25"/>
                </a:lnTo>
                <a:lnTo>
                  <a:pt x="613" y="25"/>
                </a:lnTo>
                <a:lnTo>
                  <a:pt x="613" y="25"/>
                </a:lnTo>
                <a:lnTo>
                  <a:pt x="615" y="25"/>
                </a:lnTo>
                <a:lnTo>
                  <a:pt x="617" y="23"/>
                </a:lnTo>
                <a:lnTo>
                  <a:pt x="617" y="23"/>
                </a:lnTo>
                <a:lnTo>
                  <a:pt x="618" y="23"/>
                </a:lnTo>
                <a:lnTo>
                  <a:pt x="618" y="22"/>
                </a:lnTo>
                <a:lnTo>
                  <a:pt x="618" y="22"/>
                </a:lnTo>
                <a:lnTo>
                  <a:pt x="618" y="22"/>
                </a:lnTo>
                <a:lnTo>
                  <a:pt x="618" y="22"/>
                </a:lnTo>
                <a:lnTo>
                  <a:pt x="618" y="20"/>
                </a:lnTo>
                <a:lnTo>
                  <a:pt x="620" y="20"/>
                </a:lnTo>
                <a:lnTo>
                  <a:pt x="620" y="20"/>
                </a:lnTo>
                <a:lnTo>
                  <a:pt x="622" y="22"/>
                </a:lnTo>
                <a:lnTo>
                  <a:pt x="622" y="22"/>
                </a:lnTo>
                <a:lnTo>
                  <a:pt x="622" y="22"/>
                </a:lnTo>
                <a:lnTo>
                  <a:pt x="627" y="22"/>
                </a:lnTo>
                <a:lnTo>
                  <a:pt x="627" y="22"/>
                </a:lnTo>
                <a:lnTo>
                  <a:pt x="627" y="20"/>
                </a:lnTo>
                <a:lnTo>
                  <a:pt x="627" y="20"/>
                </a:lnTo>
                <a:lnTo>
                  <a:pt x="627" y="20"/>
                </a:lnTo>
                <a:lnTo>
                  <a:pt x="627" y="18"/>
                </a:lnTo>
                <a:lnTo>
                  <a:pt x="627" y="18"/>
                </a:lnTo>
                <a:lnTo>
                  <a:pt x="627" y="18"/>
                </a:lnTo>
                <a:lnTo>
                  <a:pt x="629" y="17"/>
                </a:lnTo>
                <a:lnTo>
                  <a:pt x="630" y="17"/>
                </a:lnTo>
                <a:lnTo>
                  <a:pt x="635" y="17"/>
                </a:lnTo>
                <a:lnTo>
                  <a:pt x="637" y="17"/>
                </a:lnTo>
                <a:lnTo>
                  <a:pt x="637" y="17"/>
                </a:lnTo>
                <a:lnTo>
                  <a:pt x="637" y="17"/>
                </a:lnTo>
                <a:lnTo>
                  <a:pt x="637" y="18"/>
                </a:lnTo>
                <a:lnTo>
                  <a:pt x="639" y="17"/>
                </a:lnTo>
                <a:lnTo>
                  <a:pt x="642" y="15"/>
                </a:lnTo>
                <a:lnTo>
                  <a:pt x="642" y="15"/>
                </a:lnTo>
                <a:lnTo>
                  <a:pt x="642" y="13"/>
                </a:lnTo>
                <a:lnTo>
                  <a:pt x="644" y="13"/>
                </a:lnTo>
                <a:lnTo>
                  <a:pt x="644" y="13"/>
                </a:lnTo>
                <a:lnTo>
                  <a:pt x="644" y="12"/>
                </a:lnTo>
                <a:lnTo>
                  <a:pt x="644" y="12"/>
                </a:lnTo>
                <a:lnTo>
                  <a:pt x="644" y="12"/>
                </a:lnTo>
                <a:lnTo>
                  <a:pt x="645" y="12"/>
                </a:lnTo>
                <a:lnTo>
                  <a:pt x="650" y="10"/>
                </a:lnTo>
                <a:lnTo>
                  <a:pt x="652" y="10"/>
                </a:lnTo>
                <a:lnTo>
                  <a:pt x="654" y="10"/>
                </a:lnTo>
                <a:lnTo>
                  <a:pt x="654" y="8"/>
                </a:lnTo>
                <a:lnTo>
                  <a:pt x="654" y="8"/>
                </a:lnTo>
                <a:lnTo>
                  <a:pt x="654" y="8"/>
                </a:lnTo>
                <a:lnTo>
                  <a:pt x="654" y="7"/>
                </a:lnTo>
                <a:lnTo>
                  <a:pt x="654" y="7"/>
                </a:lnTo>
                <a:lnTo>
                  <a:pt x="655" y="5"/>
                </a:lnTo>
                <a:lnTo>
                  <a:pt x="655" y="5"/>
                </a:lnTo>
                <a:lnTo>
                  <a:pt x="657" y="5"/>
                </a:lnTo>
                <a:lnTo>
                  <a:pt x="657" y="3"/>
                </a:lnTo>
                <a:lnTo>
                  <a:pt x="655" y="3"/>
                </a:lnTo>
                <a:lnTo>
                  <a:pt x="657" y="3"/>
                </a:lnTo>
                <a:lnTo>
                  <a:pt x="657" y="2"/>
                </a:lnTo>
                <a:lnTo>
                  <a:pt x="661" y="2"/>
                </a:lnTo>
                <a:lnTo>
                  <a:pt x="664" y="0"/>
                </a:lnTo>
                <a:lnTo>
                  <a:pt x="666" y="0"/>
                </a:lnTo>
                <a:lnTo>
                  <a:pt x="669" y="0"/>
                </a:lnTo>
                <a:lnTo>
                  <a:pt x="669" y="0"/>
                </a:lnTo>
                <a:lnTo>
                  <a:pt x="672" y="0"/>
                </a:lnTo>
                <a:lnTo>
                  <a:pt x="672" y="0"/>
                </a:lnTo>
                <a:lnTo>
                  <a:pt x="672" y="0"/>
                </a:lnTo>
                <a:lnTo>
                  <a:pt x="674" y="0"/>
                </a:lnTo>
                <a:lnTo>
                  <a:pt x="674" y="2"/>
                </a:lnTo>
                <a:lnTo>
                  <a:pt x="674" y="2"/>
                </a:lnTo>
                <a:lnTo>
                  <a:pt x="676" y="3"/>
                </a:lnTo>
                <a:lnTo>
                  <a:pt x="682" y="7"/>
                </a:lnTo>
                <a:lnTo>
                  <a:pt x="682" y="10"/>
                </a:lnTo>
                <a:lnTo>
                  <a:pt x="681" y="12"/>
                </a:lnTo>
                <a:lnTo>
                  <a:pt x="682" y="12"/>
                </a:lnTo>
                <a:lnTo>
                  <a:pt x="682" y="13"/>
                </a:lnTo>
                <a:lnTo>
                  <a:pt x="682" y="13"/>
                </a:lnTo>
                <a:lnTo>
                  <a:pt x="682" y="13"/>
                </a:lnTo>
                <a:lnTo>
                  <a:pt x="684" y="13"/>
                </a:lnTo>
                <a:lnTo>
                  <a:pt x="689" y="15"/>
                </a:lnTo>
                <a:lnTo>
                  <a:pt x="689" y="17"/>
                </a:lnTo>
                <a:lnTo>
                  <a:pt x="691" y="17"/>
                </a:lnTo>
                <a:lnTo>
                  <a:pt x="691" y="18"/>
                </a:lnTo>
                <a:lnTo>
                  <a:pt x="691" y="18"/>
                </a:lnTo>
                <a:lnTo>
                  <a:pt x="692" y="18"/>
                </a:lnTo>
                <a:lnTo>
                  <a:pt x="692" y="18"/>
                </a:lnTo>
                <a:lnTo>
                  <a:pt x="692" y="18"/>
                </a:lnTo>
                <a:lnTo>
                  <a:pt x="696" y="17"/>
                </a:lnTo>
                <a:lnTo>
                  <a:pt x="696" y="17"/>
                </a:lnTo>
                <a:lnTo>
                  <a:pt x="698" y="17"/>
                </a:lnTo>
                <a:lnTo>
                  <a:pt x="698" y="17"/>
                </a:lnTo>
                <a:lnTo>
                  <a:pt x="699" y="17"/>
                </a:lnTo>
                <a:lnTo>
                  <a:pt x="701" y="18"/>
                </a:lnTo>
                <a:lnTo>
                  <a:pt x="703" y="18"/>
                </a:lnTo>
                <a:lnTo>
                  <a:pt x="703" y="18"/>
                </a:lnTo>
                <a:lnTo>
                  <a:pt x="703" y="18"/>
                </a:lnTo>
                <a:lnTo>
                  <a:pt x="703" y="20"/>
                </a:lnTo>
                <a:lnTo>
                  <a:pt x="703" y="20"/>
                </a:lnTo>
                <a:lnTo>
                  <a:pt x="701" y="20"/>
                </a:lnTo>
                <a:lnTo>
                  <a:pt x="701" y="20"/>
                </a:lnTo>
                <a:lnTo>
                  <a:pt x="696" y="22"/>
                </a:lnTo>
                <a:lnTo>
                  <a:pt x="694" y="23"/>
                </a:lnTo>
                <a:lnTo>
                  <a:pt x="694" y="25"/>
                </a:lnTo>
                <a:lnTo>
                  <a:pt x="692" y="25"/>
                </a:lnTo>
                <a:lnTo>
                  <a:pt x="692" y="25"/>
                </a:lnTo>
                <a:lnTo>
                  <a:pt x="692" y="25"/>
                </a:lnTo>
                <a:lnTo>
                  <a:pt x="692" y="25"/>
                </a:lnTo>
                <a:lnTo>
                  <a:pt x="691" y="23"/>
                </a:lnTo>
                <a:lnTo>
                  <a:pt x="689" y="23"/>
                </a:lnTo>
                <a:lnTo>
                  <a:pt x="689" y="23"/>
                </a:lnTo>
                <a:lnTo>
                  <a:pt x="689" y="25"/>
                </a:lnTo>
                <a:lnTo>
                  <a:pt x="689" y="25"/>
                </a:lnTo>
                <a:lnTo>
                  <a:pt x="689" y="27"/>
                </a:lnTo>
                <a:lnTo>
                  <a:pt x="689" y="27"/>
                </a:lnTo>
                <a:lnTo>
                  <a:pt x="689" y="27"/>
                </a:lnTo>
                <a:lnTo>
                  <a:pt x="689" y="28"/>
                </a:lnTo>
                <a:lnTo>
                  <a:pt x="689" y="28"/>
                </a:lnTo>
                <a:lnTo>
                  <a:pt x="689" y="28"/>
                </a:lnTo>
                <a:lnTo>
                  <a:pt x="691" y="28"/>
                </a:lnTo>
                <a:lnTo>
                  <a:pt x="691" y="30"/>
                </a:lnTo>
                <a:lnTo>
                  <a:pt x="692" y="32"/>
                </a:lnTo>
                <a:lnTo>
                  <a:pt x="692" y="32"/>
                </a:lnTo>
                <a:lnTo>
                  <a:pt x="692" y="32"/>
                </a:lnTo>
                <a:lnTo>
                  <a:pt x="692" y="32"/>
                </a:lnTo>
                <a:lnTo>
                  <a:pt x="692" y="33"/>
                </a:lnTo>
                <a:lnTo>
                  <a:pt x="692" y="39"/>
                </a:lnTo>
                <a:lnTo>
                  <a:pt x="691" y="39"/>
                </a:lnTo>
                <a:lnTo>
                  <a:pt x="691" y="40"/>
                </a:lnTo>
                <a:lnTo>
                  <a:pt x="691" y="40"/>
                </a:lnTo>
                <a:lnTo>
                  <a:pt x="689" y="40"/>
                </a:lnTo>
                <a:lnTo>
                  <a:pt x="687" y="42"/>
                </a:lnTo>
                <a:lnTo>
                  <a:pt x="684" y="42"/>
                </a:lnTo>
                <a:lnTo>
                  <a:pt x="684" y="44"/>
                </a:lnTo>
                <a:lnTo>
                  <a:pt x="681" y="44"/>
                </a:lnTo>
                <a:lnTo>
                  <a:pt x="681" y="44"/>
                </a:lnTo>
                <a:lnTo>
                  <a:pt x="681" y="44"/>
                </a:lnTo>
                <a:lnTo>
                  <a:pt x="679" y="45"/>
                </a:lnTo>
                <a:lnTo>
                  <a:pt x="679" y="45"/>
                </a:lnTo>
                <a:lnTo>
                  <a:pt x="679" y="45"/>
                </a:lnTo>
                <a:lnTo>
                  <a:pt x="679" y="47"/>
                </a:lnTo>
                <a:lnTo>
                  <a:pt x="679" y="47"/>
                </a:lnTo>
                <a:lnTo>
                  <a:pt x="679" y="47"/>
                </a:lnTo>
                <a:lnTo>
                  <a:pt x="679" y="49"/>
                </a:lnTo>
                <a:lnTo>
                  <a:pt x="679" y="49"/>
                </a:lnTo>
                <a:lnTo>
                  <a:pt x="679" y="49"/>
                </a:lnTo>
                <a:lnTo>
                  <a:pt x="681" y="49"/>
                </a:lnTo>
                <a:lnTo>
                  <a:pt x="681" y="49"/>
                </a:lnTo>
                <a:lnTo>
                  <a:pt x="681" y="50"/>
                </a:lnTo>
                <a:lnTo>
                  <a:pt x="681" y="50"/>
                </a:lnTo>
                <a:lnTo>
                  <a:pt x="681" y="50"/>
                </a:lnTo>
                <a:lnTo>
                  <a:pt x="681" y="52"/>
                </a:lnTo>
                <a:lnTo>
                  <a:pt x="682" y="52"/>
                </a:lnTo>
                <a:lnTo>
                  <a:pt x="684" y="54"/>
                </a:lnTo>
                <a:lnTo>
                  <a:pt x="684" y="54"/>
                </a:lnTo>
                <a:lnTo>
                  <a:pt x="684" y="54"/>
                </a:lnTo>
                <a:lnTo>
                  <a:pt x="684" y="55"/>
                </a:lnTo>
                <a:lnTo>
                  <a:pt x="684" y="55"/>
                </a:lnTo>
                <a:lnTo>
                  <a:pt x="684" y="57"/>
                </a:lnTo>
                <a:lnTo>
                  <a:pt x="682" y="57"/>
                </a:lnTo>
                <a:lnTo>
                  <a:pt x="681" y="59"/>
                </a:lnTo>
                <a:lnTo>
                  <a:pt x="677" y="60"/>
                </a:lnTo>
                <a:lnTo>
                  <a:pt x="669" y="62"/>
                </a:lnTo>
                <a:lnTo>
                  <a:pt x="669" y="62"/>
                </a:lnTo>
                <a:lnTo>
                  <a:pt x="669" y="62"/>
                </a:lnTo>
                <a:lnTo>
                  <a:pt x="669" y="64"/>
                </a:lnTo>
                <a:lnTo>
                  <a:pt x="667" y="64"/>
                </a:lnTo>
                <a:lnTo>
                  <a:pt x="667" y="67"/>
                </a:lnTo>
                <a:lnTo>
                  <a:pt x="666" y="69"/>
                </a:lnTo>
                <a:lnTo>
                  <a:pt x="666" y="69"/>
                </a:lnTo>
                <a:lnTo>
                  <a:pt x="666" y="69"/>
                </a:lnTo>
                <a:lnTo>
                  <a:pt x="666" y="70"/>
                </a:lnTo>
                <a:lnTo>
                  <a:pt x="666" y="70"/>
                </a:lnTo>
                <a:lnTo>
                  <a:pt x="666" y="72"/>
                </a:lnTo>
                <a:lnTo>
                  <a:pt x="667" y="74"/>
                </a:lnTo>
                <a:lnTo>
                  <a:pt x="667" y="74"/>
                </a:lnTo>
                <a:lnTo>
                  <a:pt x="669" y="74"/>
                </a:lnTo>
                <a:lnTo>
                  <a:pt x="669" y="76"/>
                </a:lnTo>
                <a:lnTo>
                  <a:pt x="669" y="76"/>
                </a:lnTo>
                <a:lnTo>
                  <a:pt x="669" y="76"/>
                </a:lnTo>
                <a:lnTo>
                  <a:pt x="669" y="77"/>
                </a:lnTo>
                <a:lnTo>
                  <a:pt x="669" y="77"/>
                </a:lnTo>
                <a:lnTo>
                  <a:pt x="669" y="77"/>
                </a:lnTo>
                <a:lnTo>
                  <a:pt x="669" y="79"/>
                </a:lnTo>
                <a:lnTo>
                  <a:pt x="666" y="81"/>
                </a:lnTo>
                <a:lnTo>
                  <a:pt x="666" y="82"/>
                </a:lnTo>
                <a:lnTo>
                  <a:pt x="664" y="82"/>
                </a:lnTo>
                <a:lnTo>
                  <a:pt x="664" y="82"/>
                </a:lnTo>
                <a:lnTo>
                  <a:pt x="662" y="84"/>
                </a:lnTo>
                <a:lnTo>
                  <a:pt x="662" y="84"/>
                </a:lnTo>
                <a:lnTo>
                  <a:pt x="662" y="84"/>
                </a:lnTo>
                <a:lnTo>
                  <a:pt x="661" y="86"/>
                </a:lnTo>
                <a:lnTo>
                  <a:pt x="661" y="86"/>
                </a:lnTo>
                <a:lnTo>
                  <a:pt x="661" y="87"/>
                </a:lnTo>
                <a:lnTo>
                  <a:pt x="661" y="89"/>
                </a:lnTo>
                <a:lnTo>
                  <a:pt x="661" y="89"/>
                </a:lnTo>
                <a:lnTo>
                  <a:pt x="661" y="89"/>
                </a:lnTo>
                <a:lnTo>
                  <a:pt x="661" y="89"/>
                </a:lnTo>
                <a:lnTo>
                  <a:pt x="657" y="92"/>
                </a:lnTo>
                <a:lnTo>
                  <a:pt x="657" y="92"/>
                </a:lnTo>
                <a:lnTo>
                  <a:pt x="657" y="94"/>
                </a:lnTo>
                <a:lnTo>
                  <a:pt x="657" y="94"/>
                </a:lnTo>
                <a:lnTo>
                  <a:pt x="655" y="94"/>
                </a:lnTo>
                <a:lnTo>
                  <a:pt x="655" y="94"/>
                </a:lnTo>
                <a:lnTo>
                  <a:pt x="655" y="94"/>
                </a:lnTo>
                <a:lnTo>
                  <a:pt x="655" y="94"/>
                </a:lnTo>
                <a:lnTo>
                  <a:pt x="654" y="94"/>
                </a:lnTo>
                <a:lnTo>
                  <a:pt x="654" y="94"/>
                </a:lnTo>
                <a:lnTo>
                  <a:pt x="654" y="94"/>
                </a:lnTo>
                <a:lnTo>
                  <a:pt x="654" y="92"/>
                </a:lnTo>
                <a:lnTo>
                  <a:pt x="654" y="94"/>
                </a:lnTo>
                <a:lnTo>
                  <a:pt x="654" y="94"/>
                </a:lnTo>
                <a:lnTo>
                  <a:pt x="652" y="99"/>
                </a:lnTo>
                <a:lnTo>
                  <a:pt x="652" y="99"/>
                </a:lnTo>
                <a:lnTo>
                  <a:pt x="650" y="101"/>
                </a:lnTo>
                <a:lnTo>
                  <a:pt x="649" y="101"/>
                </a:lnTo>
                <a:lnTo>
                  <a:pt x="645" y="102"/>
                </a:lnTo>
                <a:lnTo>
                  <a:pt x="644" y="102"/>
                </a:lnTo>
                <a:lnTo>
                  <a:pt x="644" y="102"/>
                </a:lnTo>
                <a:lnTo>
                  <a:pt x="644" y="104"/>
                </a:lnTo>
                <a:lnTo>
                  <a:pt x="644" y="106"/>
                </a:lnTo>
                <a:lnTo>
                  <a:pt x="644" y="106"/>
                </a:lnTo>
                <a:lnTo>
                  <a:pt x="642" y="106"/>
                </a:lnTo>
                <a:lnTo>
                  <a:pt x="642" y="107"/>
                </a:lnTo>
                <a:lnTo>
                  <a:pt x="642" y="107"/>
                </a:lnTo>
                <a:lnTo>
                  <a:pt x="640" y="109"/>
                </a:lnTo>
                <a:lnTo>
                  <a:pt x="640" y="111"/>
                </a:lnTo>
                <a:lnTo>
                  <a:pt x="640" y="113"/>
                </a:lnTo>
                <a:lnTo>
                  <a:pt x="640" y="113"/>
                </a:lnTo>
                <a:lnTo>
                  <a:pt x="639" y="113"/>
                </a:lnTo>
                <a:lnTo>
                  <a:pt x="639" y="114"/>
                </a:lnTo>
                <a:lnTo>
                  <a:pt x="639" y="114"/>
                </a:lnTo>
                <a:lnTo>
                  <a:pt x="637" y="116"/>
                </a:lnTo>
                <a:lnTo>
                  <a:pt x="637" y="116"/>
                </a:lnTo>
                <a:lnTo>
                  <a:pt x="637" y="116"/>
                </a:lnTo>
                <a:lnTo>
                  <a:pt x="637" y="118"/>
                </a:lnTo>
                <a:lnTo>
                  <a:pt x="639" y="118"/>
                </a:lnTo>
                <a:lnTo>
                  <a:pt x="639" y="118"/>
                </a:lnTo>
                <a:lnTo>
                  <a:pt x="639" y="118"/>
                </a:lnTo>
                <a:lnTo>
                  <a:pt x="640" y="121"/>
                </a:lnTo>
                <a:lnTo>
                  <a:pt x="640" y="121"/>
                </a:lnTo>
                <a:lnTo>
                  <a:pt x="640" y="121"/>
                </a:lnTo>
                <a:lnTo>
                  <a:pt x="640" y="123"/>
                </a:lnTo>
                <a:lnTo>
                  <a:pt x="642" y="133"/>
                </a:lnTo>
                <a:lnTo>
                  <a:pt x="642" y="134"/>
                </a:lnTo>
                <a:lnTo>
                  <a:pt x="642" y="143"/>
                </a:lnTo>
                <a:lnTo>
                  <a:pt x="642" y="143"/>
                </a:lnTo>
                <a:lnTo>
                  <a:pt x="640" y="143"/>
                </a:lnTo>
                <a:lnTo>
                  <a:pt x="640" y="144"/>
                </a:lnTo>
                <a:lnTo>
                  <a:pt x="640" y="144"/>
                </a:lnTo>
                <a:lnTo>
                  <a:pt x="640" y="146"/>
                </a:lnTo>
                <a:lnTo>
                  <a:pt x="639" y="146"/>
                </a:lnTo>
                <a:lnTo>
                  <a:pt x="639" y="146"/>
                </a:lnTo>
                <a:lnTo>
                  <a:pt x="639" y="146"/>
                </a:lnTo>
                <a:lnTo>
                  <a:pt x="635" y="146"/>
                </a:lnTo>
                <a:lnTo>
                  <a:pt x="634" y="144"/>
                </a:lnTo>
                <a:lnTo>
                  <a:pt x="632" y="144"/>
                </a:lnTo>
                <a:lnTo>
                  <a:pt x="632" y="144"/>
                </a:lnTo>
                <a:lnTo>
                  <a:pt x="632" y="144"/>
                </a:lnTo>
                <a:lnTo>
                  <a:pt x="629" y="148"/>
                </a:lnTo>
                <a:lnTo>
                  <a:pt x="629" y="148"/>
                </a:lnTo>
                <a:lnTo>
                  <a:pt x="629" y="150"/>
                </a:lnTo>
                <a:lnTo>
                  <a:pt x="629" y="150"/>
                </a:lnTo>
                <a:lnTo>
                  <a:pt x="629" y="151"/>
                </a:lnTo>
                <a:lnTo>
                  <a:pt x="629" y="151"/>
                </a:lnTo>
                <a:lnTo>
                  <a:pt x="627" y="151"/>
                </a:lnTo>
                <a:lnTo>
                  <a:pt x="625" y="151"/>
                </a:lnTo>
                <a:lnTo>
                  <a:pt x="625" y="151"/>
                </a:lnTo>
                <a:lnTo>
                  <a:pt x="624" y="151"/>
                </a:lnTo>
                <a:lnTo>
                  <a:pt x="624" y="153"/>
                </a:lnTo>
                <a:lnTo>
                  <a:pt x="624" y="153"/>
                </a:lnTo>
                <a:lnTo>
                  <a:pt x="624" y="153"/>
                </a:lnTo>
                <a:lnTo>
                  <a:pt x="624" y="153"/>
                </a:lnTo>
                <a:lnTo>
                  <a:pt x="624" y="155"/>
                </a:lnTo>
                <a:lnTo>
                  <a:pt x="624" y="155"/>
                </a:lnTo>
                <a:lnTo>
                  <a:pt x="624" y="155"/>
                </a:lnTo>
                <a:lnTo>
                  <a:pt x="622" y="156"/>
                </a:lnTo>
                <a:lnTo>
                  <a:pt x="622" y="156"/>
                </a:lnTo>
                <a:lnTo>
                  <a:pt x="622" y="158"/>
                </a:lnTo>
                <a:lnTo>
                  <a:pt x="622" y="158"/>
                </a:lnTo>
                <a:lnTo>
                  <a:pt x="622" y="158"/>
                </a:lnTo>
                <a:lnTo>
                  <a:pt x="622" y="160"/>
                </a:lnTo>
                <a:lnTo>
                  <a:pt x="618" y="163"/>
                </a:lnTo>
                <a:lnTo>
                  <a:pt x="618" y="165"/>
                </a:lnTo>
                <a:lnTo>
                  <a:pt x="618" y="166"/>
                </a:lnTo>
                <a:lnTo>
                  <a:pt x="617" y="170"/>
                </a:lnTo>
                <a:lnTo>
                  <a:pt x="617" y="170"/>
                </a:lnTo>
                <a:lnTo>
                  <a:pt x="617" y="171"/>
                </a:lnTo>
                <a:lnTo>
                  <a:pt x="617" y="173"/>
                </a:lnTo>
                <a:lnTo>
                  <a:pt x="617" y="175"/>
                </a:lnTo>
                <a:lnTo>
                  <a:pt x="617" y="175"/>
                </a:lnTo>
                <a:lnTo>
                  <a:pt x="617" y="176"/>
                </a:lnTo>
                <a:lnTo>
                  <a:pt x="618" y="180"/>
                </a:lnTo>
                <a:lnTo>
                  <a:pt x="618" y="181"/>
                </a:lnTo>
                <a:lnTo>
                  <a:pt x="618" y="181"/>
                </a:lnTo>
                <a:lnTo>
                  <a:pt x="618" y="183"/>
                </a:lnTo>
                <a:lnTo>
                  <a:pt x="618" y="183"/>
                </a:lnTo>
                <a:lnTo>
                  <a:pt x="618" y="183"/>
                </a:lnTo>
                <a:lnTo>
                  <a:pt x="618" y="185"/>
                </a:lnTo>
                <a:lnTo>
                  <a:pt x="618" y="185"/>
                </a:lnTo>
                <a:lnTo>
                  <a:pt x="617" y="186"/>
                </a:lnTo>
                <a:lnTo>
                  <a:pt x="617" y="186"/>
                </a:lnTo>
                <a:lnTo>
                  <a:pt x="617" y="188"/>
                </a:lnTo>
                <a:lnTo>
                  <a:pt x="617" y="188"/>
                </a:lnTo>
                <a:lnTo>
                  <a:pt x="617" y="188"/>
                </a:lnTo>
                <a:lnTo>
                  <a:pt x="617" y="190"/>
                </a:lnTo>
                <a:lnTo>
                  <a:pt x="617" y="190"/>
                </a:lnTo>
                <a:lnTo>
                  <a:pt x="617" y="190"/>
                </a:lnTo>
                <a:lnTo>
                  <a:pt x="618" y="192"/>
                </a:lnTo>
                <a:lnTo>
                  <a:pt x="620" y="192"/>
                </a:lnTo>
                <a:lnTo>
                  <a:pt x="620" y="192"/>
                </a:lnTo>
                <a:lnTo>
                  <a:pt x="622" y="192"/>
                </a:lnTo>
                <a:lnTo>
                  <a:pt x="622" y="192"/>
                </a:lnTo>
                <a:lnTo>
                  <a:pt x="622" y="192"/>
                </a:lnTo>
                <a:lnTo>
                  <a:pt x="622" y="190"/>
                </a:lnTo>
                <a:lnTo>
                  <a:pt x="624" y="190"/>
                </a:lnTo>
                <a:lnTo>
                  <a:pt x="624" y="190"/>
                </a:lnTo>
                <a:lnTo>
                  <a:pt x="624" y="190"/>
                </a:lnTo>
                <a:lnTo>
                  <a:pt x="625" y="190"/>
                </a:lnTo>
                <a:lnTo>
                  <a:pt x="625" y="190"/>
                </a:lnTo>
                <a:lnTo>
                  <a:pt x="627" y="190"/>
                </a:lnTo>
                <a:lnTo>
                  <a:pt x="627" y="190"/>
                </a:lnTo>
                <a:lnTo>
                  <a:pt x="629" y="190"/>
                </a:lnTo>
                <a:lnTo>
                  <a:pt x="630" y="188"/>
                </a:lnTo>
                <a:lnTo>
                  <a:pt x="630" y="188"/>
                </a:lnTo>
                <a:lnTo>
                  <a:pt x="632" y="188"/>
                </a:lnTo>
                <a:lnTo>
                  <a:pt x="637" y="190"/>
                </a:lnTo>
                <a:lnTo>
                  <a:pt x="639" y="190"/>
                </a:lnTo>
                <a:lnTo>
                  <a:pt x="640" y="188"/>
                </a:lnTo>
                <a:lnTo>
                  <a:pt x="642" y="190"/>
                </a:lnTo>
                <a:lnTo>
                  <a:pt x="642" y="190"/>
                </a:lnTo>
                <a:lnTo>
                  <a:pt x="642" y="192"/>
                </a:lnTo>
                <a:lnTo>
                  <a:pt x="644" y="192"/>
                </a:lnTo>
                <a:lnTo>
                  <a:pt x="644" y="192"/>
                </a:lnTo>
                <a:lnTo>
                  <a:pt x="644" y="193"/>
                </a:lnTo>
                <a:lnTo>
                  <a:pt x="644" y="193"/>
                </a:lnTo>
                <a:lnTo>
                  <a:pt x="645" y="193"/>
                </a:lnTo>
                <a:lnTo>
                  <a:pt x="647" y="193"/>
                </a:lnTo>
                <a:lnTo>
                  <a:pt x="649" y="193"/>
                </a:lnTo>
                <a:lnTo>
                  <a:pt x="649" y="190"/>
                </a:lnTo>
                <a:lnTo>
                  <a:pt x="650" y="190"/>
                </a:lnTo>
                <a:lnTo>
                  <a:pt x="650" y="190"/>
                </a:lnTo>
                <a:lnTo>
                  <a:pt x="650" y="188"/>
                </a:lnTo>
                <a:lnTo>
                  <a:pt x="655" y="186"/>
                </a:lnTo>
                <a:lnTo>
                  <a:pt x="661" y="186"/>
                </a:lnTo>
                <a:lnTo>
                  <a:pt x="662" y="186"/>
                </a:lnTo>
                <a:lnTo>
                  <a:pt x="662" y="186"/>
                </a:lnTo>
                <a:lnTo>
                  <a:pt x="664" y="186"/>
                </a:lnTo>
                <a:lnTo>
                  <a:pt x="666" y="186"/>
                </a:lnTo>
                <a:lnTo>
                  <a:pt x="667" y="186"/>
                </a:lnTo>
                <a:lnTo>
                  <a:pt x="669" y="185"/>
                </a:lnTo>
                <a:lnTo>
                  <a:pt x="671" y="186"/>
                </a:lnTo>
                <a:lnTo>
                  <a:pt x="671" y="186"/>
                </a:lnTo>
                <a:lnTo>
                  <a:pt x="674" y="186"/>
                </a:lnTo>
                <a:lnTo>
                  <a:pt x="674" y="186"/>
                </a:lnTo>
                <a:lnTo>
                  <a:pt x="674" y="186"/>
                </a:lnTo>
                <a:lnTo>
                  <a:pt x="674" y="188"/>
                </a:lnTo>
                <a:lnTo>
                  <a:pt x="676" y="188"/>
                </a:lnTo>
                <a:lnTo>
                  <a:pt x="676" y="190"/>
                </a:lnTo>
                <a:lnTo>
                  <a:pt x="676" y="190"/>
                </a:lnTo>
                <a:lnTo>
                  <a:pt x="676" y="192"/>
                </a:lnTo>
                <a:lnTo>
                  <a:pt x="677" y="192"/>
                </a:lnTo>
                <a:lnTo>
                  <a:pt x="677" y="193"/>
                </a:lnTo>
                <a:lnTo>
                  <a:pt x="677" y="193"/>
                </a:lnTo>
                <a:lnTo>
                  <a:pt x="677" y="193"/>
                </a:lnTo>
                <a:lnTo>
                  <a:pt x="677" y="195"/>
                </a:lnTo>
                <a:lnTo>
                  <a:pt x="677" y="195"/>
                </a:lnTo>
                <a:lnTo>
                  <a:pt x="679" y="197"/>
                </a:lnTo>
                <a:lnTo>
                  <a:pt x="679" y="197"/>
                </a:lnTo>
                <a:lnTo>
                  <a:pt x="679" y="197"/>
                </a:lnTo>
                <a:lnTo>
                  <a:pt x="679" y="197"/>
                </a:lnTo>
                <a:lnTo>
                  <a:pt x="681" y="197"/>
                </a:lnTo>
                <a:lnTo>
                  <a:pt x="681" y="198"/>
                </a:lnTo>
                <a:lnTo>
                  <a:pt x="681" y="198"/>
                </a:lnTo>
                <a:lnTo>
                  <a:pt x="682" y="198"/>
                </a:lnTo>
                <a:lnTo>
                  <a:pt x="682" y="200"/>
                </a:lnTo>
                <a:lnTo>
                  <a:pt x="682" y="200"/>
                </a:lnTo>
                <a:lnTo>
                  <a:pt x="682" y="200"/>
                </a:lnTo>
                <a:lnTo>
                  <a:pt x="684" y="202"/>
                </a:lnTo>
                <a:lnTo>
                  <a:pt x="684" y="202"/>
                </a:lnTo>
                <a:lnTo>
                  <a:pt x="684" y="202"/>
                </a:lnTo>
                <a:lnTo>
                  <a:pt x="684" y="202"/>
                </a:lnTo>
                <a:lnTo>
                  <a:pt x="682" y="207"/>
                </a:lnTo>
                <a:lnTo>
                  <a:pt x="682" y="207"/>
                </a:lnTo>
                <a:lnTo>
                  <a:pt x="682" y="207"/>
                </a:lnTo>
                <a:lnTo>
                  <a:pt x="682" y="207"/>
                </a:lnTo>
                <a:lnTo>
                  <a:pt x="684" y="208"/>
                </a:lnTo>
                <a:lnTo>
                  <a:pt x="684" y="208"/>
                </a:lnTo>
                <a:lnTo>
                  <a:pt x="684" y="208"/>
                </a:lnTo>
                <a:lnTo>
                  <a:pt x="684" y="208"/>
                </a:lnTo>
                <a:lnTo>
                  <a:pt x="686" y="208"/>
                </a:lnTo>
                <a:lnTo>
                  <a:pt x="686" y="210"/>
                </a:lnTo>
                <a:lnTo>
                  <a:pt x="686" y="210"/>
                </a:lnTo>
                <a:lnTo>
                  <a:pt x="686" y="210"/>
                </a:lnTo>
                <a:lnTo>
                  <a:pt x="686" y="212"/>
                </a:lnTo>
                <a:lnTo>
                  <a:pt x="686" y="212"/>
                </a:lnTo>
                <a:lnTo>
                  <a:pt x="686" y="212"/>
                </a:lnTo>
                <a:lnTo>
                  <a:pt x="686" y="212"/>
                </a:lnTo>
                <a:lnTo>
                  <a:pt x="686" y="213"/>
                </a:lnTo>
                <a:lnTo>
                  <a:pt x="687" y="213"/>
                </a:lnTo>
                <a:lnTo>
                  <a:pt x="687" y="213"/>
                </a:lnTo>
                <a:lnTo>
                  <a:pt x="687" y="213"/>
                </a:lnTo>
                <a:lnTo>
                  <a:pt x="687" y="213"/>
                </a:lnTo>
                <a:lnTo>
                  <a:pt x="691" y="218"/>
                </a:lnTo>
                <a:lnTo>
                  <a:pt x="691" y="218"/>
                </a:lnTo>
                <a:lnTo>
                  <a:pt x="691" y="220"/>
                </a:lnTo>
                <a:lnTo>
                  <a:pt x="691" y="220"/>
                </a:lnTo>
                <a:lnTo>
                  <a:pt x="691" y="220"/>
                </a:lnTo>
                <a:lnTo>
                  <a:pt x="692" y="222"/>
                </a:lnTo>
                <a:lnTo>
                  <a:pt x="692" y="222"/>
                </a:lnTo>
                <a:lnTo>
                  <a:pt x="692" y="222"/>
                </a:lnTo>
                <a:lnTo>
                  <a:pt x="692" y="223"/>
                </a:lnTo>
                <a:lnTo>
                  <a:pt x="692" y="223"/>
                </a:lnTo>
                <a:lnTo>
                  <a:pt x="692" y="223"/>
                </a:lnTo>
                <a:lnTo>
                  <a:pt x="692" y="225"/>
                </a:lnTo>
                <a:lnTo>
                  <a:pt x="692" y="225"/>
                </a:lnTo>
                <a:lnTo>
                  <a:pt x="692" y="225"/>
                </a:lnTo>
                <a:lnTo>
                  <a:pt x="692" y="227"/>
                </a:lnTo>
                <a:lnTo>
                  <a:pt x="692" y="227"/>
                </a:lnTo>
                <a:lnTo>
                  <a:pt x="692" y="227"/>
                </a:lnTo>
                <a:lnTo>
                  <a:pt x="692" y="227"/>
                </a:lnTo>
                <a:lnTo>
                  <a:pt x="692" y="229"/>
                </a:lnTo>
                <a:lnTo>
                  <a:pt x="691" y="229"/>
                </a:lnTo>
                <a:lnTo>
                  <a:pt x="691" y="230"/>
                </a:lnTo>
                <a:lnTo>
                  <a:pt x="691" y="230"/>
                </a:lnTo>
                <a:lnTo>
                  <a:pt x="691" y="230"/>
                </a:lnTo>
                <a:lnTo>
                  <a:pt x="691" y="232"/>
                </a:lnTo>
                <a:lnTo>
                  <a:pt x="691" y="232"/>
                </a:lnTo>
                <a:lnTo>
                  <a:pt x="691" y="232"/>
                </a:lnTo>
                <a:lnTo>
                  <a:pt x="691" y="232"/>
                </a:lnTo>
                <a:lnTo>
                  <a:pt x="699" y="229"/>
                </a:lnTo>
                <a:lnTo>
                  <a:pt x="703" y="227"/>
                </a:lnTo>
                <a:lnTo>
                  <a:pt x="706" y="225"/>
                </a:lnTo>
                <a:lnTo>
                  <a:pt x="706" y="225"/>
                </a:lnTo>
                <a:lnTo>
                  <a:pt x="706" y="225"/>
                </a:lnTo>
                <a:lnTo>
                  <a:pt x="706" y="225"/>
                </a:lnTo>
                <a:lnTo>
                  <a:pt x="708" y="223"/>
                </a:lnTo>
                <a:lnTo>
                  <a:pt x="708" y="223"/>
                </a:lnTo>
                <a:lnTo>
                  <a:pt x="711" y="223"/>
                </a:lnTo>
                <a:lnTo>
                  <a:pt x="711" y="223"/>
                </a:lnTo>
                <a:lnTo>
                  <a:pt x="713" y="223"/>
                </a:lnTo>
                <a:lnTo>
                  <a:pt x="713" y="225"/>
                </a:lnTo>
                <a:lnTo>
                  <a:pt x="713" y="225"/>
                </a:lnTo>
                <a:lnTo>
                  <a:pt x="713" y="229"/>
                </a:lnTo>
                <a:lnTo>
                  <a:pt x="713" y="229"/>
                </a:lnTo>
                <a:lnTo>
                  <a:pt x="713" y="230"/>
                </a:lnTo>
                <a:lnTo>
                  <a:pt x="713" y="230"/>
                </a:lnTo>
                <a:lnTo>
                  <a:pt x="713" y="230"/>
                </a:lnTo>
                <a:lnTo>
                  <a:pt x="716" y="232"/>
                </a:lnTo>
                <a:lnTo>
                  <a:pt x="716" y="232"/>
                </a:lnTo>
                <a:lnTo>
                  <a:pt x="716" y="232"/>
                </a:lnTo>
                <a:lnTo>
                  <a:pt x="716" y="232"/>
                </a:lnTo>
                <a:lnTo>
                  <a:pt x="718" y="230"/>
                </a:lnTo>
                <a:lnTo>
                  <a:pt x="718" y="230"/>
                </a:lnTo>
                <a:lnTo>
                  <a:pt x="718" y="230"/>
                </a:lnTo>
                <a:lnTo>
                  <a:pt x="719" y="229"/>
                </a:lnTo>
                <a:lnTo>
                  <a:pt x="721" y="230"/>
                </a:lnTo>
                <a:lnTo>
                  <a:pt x="721" y="230"/>
                </a:lnTo>
                <a:lnTo>
                  <a:pt x="721" y="229"/>
                </a:lnTo>
                <a:lnTo>
                  <a:pt x="723" y="229"/>
                </a:lnTo>
                <a:lnTo>
                  <a:pt x="723" y="229"/>
                </a:lnTo>
                <a:lnTo>
                  <a:pt x="723" y="227"/>
                </a:lnTo>
                <a:lnTo>
                  <a:pt x="723" y="227"/>
                </a:lnTo>
                <a:lnTo>
                  <a:pt x="723" y="222"/>
                </a:lnTo>
                <a:lnTo>
                  <a:pt x="723" y="222"/>
                </a:lnTo>
                <a:lnTo>
                  <a:pt x="723" y="222"/>
                </a:lnTo>
                <a:lnTo>
                  <a:pt x="723" y="222"/>
                </a:lnTo>
                <a:lnTo>
                  <a:pt x="723" y="220"/>
                </a:lnTo>
                <a:lnTo>
                  <a:pt x="724" y="220"/>
                </a:lnTo>
                <a:lnTo>
                  <a:pt x="724" y="220"/>
                </a:lnTo>
                <a:lnTo>
                  <a:pt x="724" y="220"/>
                </a:lnTo>
                <a:lnTo>
                  <a:pt x="728" y="218"/>
                </a:lnTo>
                <a:lnTo>
                  <a:pt x="729" y="218"/>
                </a:lnTo>
                <a:lnTo>
                  <a:pt x="733" y="217"/>
                </a:lnTo>
                <a:lnTo>
                  <a:pt x="734" y="215"/>
                </a:lnTo>
                <a:lnTo>
                  <a:pt x="736" y="213"/>
                </a:lnTo>
                <a:lnTo>
                  <a:pt x="736" y="213"/>
                </a:lnTo>
                <a:lnTo>
                  <a:pt x="738" y="213"/>
                </a:lnTo>
                <a:lnTo>
                  <a:pt x="738" y="213"/>
                </a:lnTo>
                <a:lnTo>
                  <a:pt x="738" y="213"/>
                </a:lnTo>
                <a:lnTo>
                  <a:pt x="740" y="213"/>
                </a:lnTo>
                <a:lnTo>
                  <a:pt x="741" y="213"/>
                </a:lnTo>
                <a:lnTo>
                  <a:pt x="741" y="213"/>
                </a:lnTo>
                <a:lnTo>
                  <a:pt x="750" y="210"/>
                </a:lnTo>
                <a:lnTo>
                  <a:pt x="750" y="210"/>
                </a:lnTo>
                <a:lnTo>
                  <a:pt x="751" y="208"/>
                </a:lnTo>
                <a:lnTo>
                  <a:pt x="751" y="208"/>
                </a:lnTo>
                <a:lnTo>
                  <a:pt x="751" y="207"/>
                </a:lnTo>
                <a:lnTo>
                  <a:pt x="753" y="207"/>
                </a:lnTo>
                <a:lnTo>
                  <a:pt x="753" y="208"/>
                </a:lnTo>
                <a:lnTo>
                  <a:pt x="755" y="208"/>
                </a:lnTo>
                <a:lnTo>
                  <a:pt x="755" y="208"/>
                </a:lnTo>
                <a:lnTo>
                  <a:pt x="758" y="207"/>
                </a:lnTo>
                <a:lnTo>
                  <a:pt x="760" y="205"/>
                </a:lnTo>
                <a:lnTo>
                  <a:pt x="763" y="205"/>
                </a:lnTo>
                <a:lnTo>
                  <a:pt x="763" y="205"/>
                </a:lnTo>
                <a:lnTo>
                  <a:pt x="763" y="205"/>
                </a:lnTo>
                <a:lnTo>
                  <a:pt x="765" y="205"/>
                </a:lnTo>
                <a:lnTo>
                  <a:pt x="765" y="205"/>
                </a:lnTo>
                <a:lnTo>
                  <a:pt x="765" y="203"/>
                </a:lnTo>
                <a:lnTo>
                  <a:pt x="765" y="200"/>
                </a:lnTo>
                <a:lnTo>
                  <a:pt x="765" y="200"/>
                </a:lnTo>
                <a:lnTo>
                  <a:pt x="765" y="200"/>
                </a:lnTo>
                <a:lnTo>
                  <a:pt x="765" y="200"/>
                </a:lnTo>
                <a:lnTo>
                  <a:pt x="766" y="200"/>
                </a:lnTo>
                <a:lnTo>
                  <a:pt x="766" y="200"/>
                </a:lnTo>
                <a:lnTo>
                  <a:pt x="766" y="198"/>
                </a:lnTo>
                <a:lnTo>
                  <a:pt x="768" y="200"/>
                </a:lnTo>
                <a:lnTo>
                  <a:pt x="768" y="198"/>
                </a:lnTo>
                <a:lnTo>
                  <a:pt x="770" y="198"/>
                </a:lnTo>
                <a:lnTo>
                  <a:pt x="773" y="195"/>
                </a:lnTo>
                <a:lnTo>
                  <a:pt x="773" y="195"/>
                </a:lnTo>
                <a:lnTo>
                  <a:pt x="773" y="195"/>
                </a:lnTo>
                <a:lnTo>
                  <a:pt x="775" y="195"/>
                </a:lnTo>
                <a:lnTo>
                  <a:pt x="775" y="195"/>
                </a:lnTo>
                <a:lnTo>
                  <a:pt x="777" y="195"/>
                </a:lnTo>
                <a:lnTo>
                  <a:pt x="777" y="195"/>
                </a:lnTo>
                <a:lnTo>
                  <a:pt x="777" y="195"/>
                </a:lnTo>
                <a:lnTo>
                  <a:pt x="777" y="193"/>
                </a:lnTo>
                <a:lnTo>
                  <a:pt x="777" y="193"/>
                </a:lnTo>
                <a:lnTo>
                  <a:pt x="777" y="193"/>
                </a:lnTo>
                <a:lnTo>
                  <a:pt x="777" y="193"/>
                </a:lnTo>
                <a:lnTo>
                  <a:pt x="777" y="192"/>
                </a:lnTo>
                <a:lnTo>
                  <a:pt x="775" y="192"/>
                </a:lnTo>
                <a:lnTo>
                  <a:pt x="775" y="192"/>
                </a:lnTo>
                <a:lnTo>
                  <a:pt x="775" y="192"/>
                </a:lnTo>
                <a:lnTo>
                  <a:pt x="775" y="190"/>
                </a:lnTo>
                <a:lnTo>
                  <a:pt x="775" y="190"/>
                </a:lnTo>
                <a:lnTo>
                  <a:pt x="775" y="190"/>
                </a:lnTo>
                <a:lnTo>
                  <a:pt x="775" y="188"/>
                </a:lnTo>
                <a:lnTo>
                  <a:pt x="775" y="188"/>
                </a:lnTo>
                <a:lnTo>
                  <a:pt x="775" y="186"/>
                </a:lnTo>
                <a:lnTo>
                  <a:pt x="775" y="186"/>
                </a:lnTo>
                <a:lnTo>
                  <a:pt x="775" y="186"/>
                </a:lnTo>
                <a:lnTo>
                  <a:pt x="775" y="183"/>
                </a:lnTo>
                <a:lnTo>
                  <a:pt x="775" y="183"/>
                </a:lnTo>
                <a:lnTo>
                  <a:pt x="775" y="183"/>
                </a:lnTo>
                <a:lnTo>
                  <a:pt x="775" y="183"/>
                </a:lnTo>
                <a:lnTo>
                  <a:pt x="777" y="181"/>
                </a:lnTo>
                <a:lnTo>
                  <a:pt x="778" y="178"/>
                </a:lnTo>
                <a:lnTo>
                  <a:pt x="778" y="178"/>
                </a:lnTo>
                <a:lnTo>
                  <a:pt x="778" y="178"/>
                </a:lnTo>
                <a:lnTo>
                  <a:pt x="780" y="176"/>
                </a:lnTo>
                <a:lnTo>
                  <a:pt x="780" y="176"/>
                </a:lnTo>
                <a:lnTo>
                  <a:pt x="783" y="175"/>
                </a:lnTo>
                <a:lnTo>
                  <a:pt x="783" y="175"/>
                </a:lnTo>
                <a:lnTo>
                  <a:pt x="783" y="175"/>
                </a:lnTo>
                <a:lnTo>
                  <a:pt x="783" y="173"/>
                </a:lnTo>
                <a:lnTo>
                  <a:pt x="783" y="173"/>
                </a:lnTo>
                <a:lnTo>
                  <a:pt x="785" y="171"/>
                </a:lnTo>
                <a:lnTo>
                  <a:pt x="785" y="171"/>
                </a:lnTo>
                <a:lnTo>
                  <a:pt x="785" y="171"/>
                </a:lnTo>
                <a:lnTo>
                  <a:pt x="787" y="171"/>
                </a:lnTo>
                <a:lnTo>
                  <a:pt x="787" y="171"/>
                </a:lnTo>
                <a:lnTo>
                  <a:pt x="787" y="171"/>
                </a:lnTo>
                <a:lnTo>
                  <a:pt x="787" y="171"/>
                </a:lnTo>
                <a:lnTo>
                  <a:pt x="787" y="171"/>
                </a:lnTo>
                <a:lnTo>
                  <a:pt x="787" y="171"/>
                </a:lnTo>
                <a:lnTo>
                  <a:pt x="788" y="171"/>
                </a:lnTo>
                <a:lnTo>
                  <a:pt x="788" y="171"/>
                </a:lnTo>
                <a:lnTo>
                  <a:pt x="788" y="171"/>
                </a:lnTo>
                <a:lnTo>
                  <a:pt x="790" y="171"/>
                </a:lnTo>
                <a:lnTo>
                  <a:pt x="788" y="170"/>
                </a:lnTo>
                <a:lnTo>
                  <a:pt x="788" y="168"/>
                </a:lnTo>
                <a:lnTo>
                  <a:pt x="788" y="168"/>
                </a:lnTo>
                <a:lnTo>
                  <a:pt x="788" y="168"/>
                </a:lnTo>
                <a:lnTo>
                  <a:pt x="790" y="166"/>
                </a:lnTo>
                <a:lnTo>
                  <a:pt x="790" y="166"/>
                </a:lnTo>
                <a:lnTo>
                  <a:pt x="790" y="166"/>
                </a:lnTo>
                <a:lnTo>
                  <a:pt x="792" y="165"/>
                </a:lnTo>
                <a:lnTo>
                  <a:pt x="793" y="165"/>
                </a:lnTo>
                <a:lnTo>
                  <a:pt x="793" y="165"/>
                </a:lnTo>
                <a:lnTo>
                  <a:pt x="795" y="166"/>
                </a:lnTo>
                <a:lnTo>
                  <a:pt x="795" y="166"/>
                </a:lnTo>
                <a:lnTo>
                  <a:pt x="798" y="170"/>
                </a:lnTo>
                <a:lnTo>
                  <a:pt x="798" y="170"/>
                </a:lnTo>
                <a:lnTo>
                  <a:pt x="800" y="170"/>
                </a:lnTo>
                <a:lnTo>
                  <a:pt x="800" y="170"/>
                </a:lnTo>
                <a:lnTo>
                  <a:pt x="800" y="170"/>
                </a:lnTo>
                <a:lnTo>
                  <a:pt x="802" y="170"/>
                </a:lnTo>
                <a:lnTo>
                  <a:pt x="802" y="170"/>
                </a:lnTo>
                <a:lnTo>
                  <a:pt x="802" y="170"/>
                </a:lnTo>
                <a:lnTo>
                  <a:pt x="803" y="168"/>
                </a:lnTo>
                <a:lnTo>
                  <a:pt x="803" y="166"/>
                </a:lnTo>
                <a:lnTo>
                  <a:pt x="803" y="166"/>
                </a:lnTo>
                <a:lnTo>
                  <a:pt x="803" y="168"/>
                </a:lnTo>
                <a:lnTo>
                  <a:pt x="803" y="168"/>
                </a:lnTo>
                <a:lnTo>
                  <a:pt x="805" y="168"/>
                </a:lnTo>
                <a:lnTo>
                  <a:pt x="805" y="168"/>
                </a:lnTo>
                <a:lnTo>
                  <a:pt x="805" y="168"/>
                </a:lnTo>
                <a:lnTo>
                  <a:pt x="807" y="168"/>
                </a:lnTo>
                <a:lnTo>
                  <a:pt x="808" y="168"/>
                </a:lnTo>
                <a:lnTo>
                  <a:pt x="808" y="168"/>
                </a:lnTo>
                <a:lnTo>
                  <a:pt x="815" y="168"/>
                </a:lnTo>
                <a:lnTo>
                  <a:pt x="815" y="168"/>
                </a:lnTo>
                <a:lnTo>
                  <a:pt x="815" y="168"/>
                </a:lnTo>
                <a:lnTo>
                  <a:pt x="819" y="166"/>
                </a:lnTo>
                <a:lnTo>
                  <a:pt x="819" y="165"/>
                </a:lnTo>
                <a:lnTo>
                  <a:pt x="820" y="165"/>
                </a:lnTo>
                <a:lnTo>
                  <a:pt x="820" y="165"/>
                </a:lnTo>
                <a:lnTo>
                  <a:pt x="820" y="165"/>
                </a:lnTo>
                <a:lnTo>
                  <a:pt x="820" y="161"/>
                </a:lnTo>
                <a:lnTo>
                  <a:pt x="820" y="161"/>
                </a:lnTo>
                <a:lnTo>
                  <a:pt x="822" y="161"/>
                </a:lnTo>
                <a:lnTo>
                  <a:pt x="822" y="161"/>
                </a:lnTo>
                <a:lnTo>
                  <a:pt x="824" y="161"/>
                </a:lnTo>
                <a:lnTo>
                  <a:pt x="824" y="161"/>
                </a:lnTo>
                <a:lnTo>
                  <a:pt x="825" y="161"/>
                </a:lnTo>
                <a:lnTo>
                  <a:pt x="825" y="160"/>
                </a:lnTo>
                <a:lnTo>
                  <a:pt x="825" y="160"/>
                </a:lnTo>
                <a:lnTo>
                  <a:pt x="824" y="158"/>
                </a:lnTo>
                <a:lnTo>
                  <a:pt x="824" y="158"/>
                </a:lnTo>
                <a:lnTo>
                  <a:pt x="824" y="156"/>
                </a:lnTo>
                <a:lnTo>
                  <a:pt x="824" y="156"/>
                </a:lnTo>
                <a:lnTo>
                  <a:pt x="824" y="156"/>
                </a:lnTo>
                <a:lnTo>
                  <a:pt x="825" y="156"/>
                </a:lnTo>
                <a:lnTo>
                  <a:pt x="825" y="156"/>
                </a:lnTo>
                <a:lnTo>
                  <a:pt x="825" y="156"/>
                </a:lnTo>
                <a:lnTo>
                  <a:pt x="827" y="155"/>
                </a:lnTo>
                <a:lnTo>
                  <a:pt x="827" y="155"/>
                </a:lnTo>
                <a:lnTo>
                  <a:pt x="827" y="155"/>
                </a:lnTo>
                <a:lnTo>
                  <a:pt x="829" y="155"/>
                </a:lnTo>
                <a:lnTo>
                  <a:pt x="829" y="155"/>
                </a:lnTo>
                <a:lnTo>
                  <a:pt x="830" y="155"/>
                </a:lnTo>
                <a:lnTo>
                  <a:pt x="830" y="153"/>
                </a:lnTo>
                <a:lnTo>
                  <a:pt x="830" y="153"/>
                </a:lnTo>
                <a:lnTo>
                  <a:pt x="830" y="153"/>
                </a:lnTo>
                <a:lnTo>
                  <a:pt x="830" y="153"/>
                </a:lnTo>
                <a:lnTo>
                  <a:pt x="832" y="153"/>
                </a:lnTo>
                <a:lnTo>
                  <a:pt x="834" y="153"/>
                </a:lnTo>
                <a:lnTo>
                  <a:pt x="834" y="153"/>
                </a:lnTo>
                <a:lnTo>
                  <a:pt x="834" y="153"/>
                </a:lnTo>
                <a:lnTo>
                  <a:pt x="834" y="153"/>
                </a:lnTo>
                <a:lnTo>
                  <a:pt x="834" y="153"/>
                </a:lnTo>
                <a:lnTo>
                  <a:pt x="835" y="151"/>
                </a:lnTo>
                <a:lnTo>
                  <a:pt x="835" y="151"/>
                </a:lnTo>
                <a:lnTo>
                  <a:pt x="835" y="151"/>
                </a:lnTo>
                <a:lnTo>
                  <a:pt x="835" y="150"/>
                </a:lnTo>
                <a:lnTo>
                  <a:pt x="834" y="150"/>
                </a:lnTo>
                <a:lnTo>
                  <a:pt x="834" y="150"/>
                </a:lnTo>
                <a:lnTo>
                  <a:pt x="832" y="148"/>
                </a:lnTo>
                <a:lnTo>
                  <a:pt x="832" y="148"/>
                </a:lnTo>
                <a:lnTo>
                  <a:pt x="832" y="146"/>
                </a:lnTo>
                <a:lnTo>
                  <a:pt x="832" y="146"/>
                </a:lnTo>
                <a:lnTo>
                  <a:pt x="834" y="146"/>
                </a:lnTo>
                <a:lnTo>
                  <a:pt x="835" y="144"/>
                </a:lnTo>
                <a:lnTo>
                  <a:pt x="835" y="144"/>
                </a:lnTo>
                <a:lnTo>
                  <a:pt x="837" y="144"/>
                </a:lnTo>
                <a:lnTo>
                  <a:pt x="837" y="144"/>
                </a:lnTo>
                <a:lnTo>
                  <a:pt x="837" y="143"/>
                </a:lnTo>
                <a:lnTo>
                  <a:pt x="837" y="143"/>
                </a:lnTo>
                <a:lnTo>
                  <a:pt x="837" y="141"/>
                </a:lnTo>
                <a:lnTo>
                  <a:pt x="837" y="141"/>
                </a:lnTo>
                <a:lnTo>
                  <a:pt x="839" y="143"/>
                </a:lnTo>
                <a:lnTo>
                  <a:pt x="842" y="143"/>
                </a:lnTo>
                <a:lnTo>
                  <a:pt x="842" y="143"/>
                </a:lnTo>
                <a:lnTo>
                  <a:pt x="844" y="143"/>
                </a:lnTo>
                <a:lnTo>
                  <a:pt x="845" y="144"/>
                </a:lnTo>
                <a:lnTo>
                  <a:pt x="850" y="144"/>
                </a:lnTo>
                <a:lnTo>
                  <a:pt x="850" y="146"/>
                </a:lnTo>
                <a:lnTo>
                  <a:pt x="850" y="146"/>
                </a:lnTo>
                <a:lnTo>
                  <a:pt x="850" y="146"/>
                </a:lnTo>
                <a:lnTo>
                  <a:pt x="850" y="148"/>
                </a:lnTo>
                <a:lnTo>
                  <a:pt x="850" y="148"/>
                </a:lnTo>
                <a:lnTo>
                  <a:pt x="850" y="150"/>
                </a:lnTo>
                <a:lnTo>
                  <a:pt x="850" y="150"/>
                </a:lnTo>
                <a:lnTo>
                  <a:pt x="852" y="150"/>
                </a:lnTo>
                <a:lnTo>
                  <a:pt x="852" y="150"/>
                </a:lnTo>
                <a:lnTo>
                  <a:pt x="852" y="150"/>
                </a:lnTo>
                <a:lnTo>
                  <a:pt x="852" y="150"/>
                </a:lnTo>
                <a:lnTo>
                  <a:pt x="854" y="150"/>
                </a:lnTo>
                <a:lnTo>
                  <a:pt x="854" y="150"/>
                </a:lnTo>
                <a:lnTo>
                  <a:pt x="856" y="150"/>
                </a:lnTo>
                <a:lnTo>
                  <a:pt x="856" y="150"/>
                </a:lnTo>
                <a:lnTo>
                  <a:pt x="856" y="150"/>
                </a:lnTo>
                <a:lnTo>
                  <a:pt x="856" y="150"/>
                </a:lnTo>
                <a:lnTo>
                  <a:pt x="856" y="150"/>
                </a:lnTo>
                <a:lnTo>
                  <a:pt x="857" y="150"/>
                </a:lnTo>
                <a:lnTo>
                  <a:pt x="857" y="151"/>
                </a:lnTo>
                <a:lnTo>
                  <a:pt x="857" y="151"/>
                </a:lnTo>
                <a:lnTo>
                  <a:pt x="861" y="151"/>
                </a:lnTo>
                <a:lnTo>
                  <a:pt x="861" y="151"/>
                </a:lnTo>
                <a:lnTo>
                  <a:pt x="862" y="151"/>
                </a:lnTo>
                <a:lnTo>
                  <a:pt x="862" y="153"/>
                </a:lnTo>
                <a:lnTo>
                  <a:pt x="862" y="153"/>
                </a:lnTo>
                <a:lnTo>
                  <a:pt x="864" y="155"/>
                </a:lnTo>
                <a:lnTo>
                  <a:pt x="864" y="155"/>
                </a:lnTo>
                <a:lnTo>
                  <a:pt x="864" y="156"/>
                </a:lnTo>
                <a:lnTo>
                  <a:pt x="862" y="156"/>
                </a:lnTo>
                <a:lnTo>
                  <a:pt x="859" y="156"/>
                </a:lnTo>
                <a:lnTo>
                  <a:pt x="859" y="156"/>
                </a:lnTo>
                <a:lnTo>
                  <a:pt x="859" y="158"/>
                </a:lnTo>
                <a:lnTo>
                  <a:pt x="859" y="160"/>
                </a:lnTo>
                <a:lnTo>
                  <a:pt x="859" y="161"/>
                </a:lnTo>
                <a:lnTo>
                  <a:pt x="861" y="161"/>
                </a:lnTo>
                <a:lnTo>
                  <a:pt x="861" y="161"/>
                </a:lnTo>
                <a:lnTo>
                  <a:pt x="861" y="161"/>
                </a:lnTo>
                <a:lnTo>
                  <a:pt x="864" y="161"/>
                </a:lnTo>
                <a:lnTo>
                  <a:pt x="864" y="161"/>
                </a:lnTo>
                <a:lnTo>
                  <a:pt x="864" y="161"/>
                </a:lnTo>
                <a:lnTo>
                  <a:pt x="864" y="161"/>
                </a:lnTo>
                <a:lnTo>
                  <a:pt x="866" y="163"/>
                </a:lnTo>
                <a:lnTo>
                  <a:pt x="866" y="163"/>
                </a:lnTo>
                <a:lnTo>
                  <a:pt x="866" y="165"/>
                </a:lnTo>
                <a:lnTo>
                  <a:pt x="866" y="165"/>
                </a:lnTo>
                <a:lnTo>
                  <a:pt x="867" y="165"/>
                </a:lnTo>
                <a:lnTo>
                  <a:pt x="869" y="165"/>
                </a:lnTo>
                <a:lnTo>
                  <a:pt x="869" y="165"/>
                </a:lnTo>
                <a:lnTo>
                  <a:pt x="869" y="166"/>
                </a:lnTo>
                <a:lnTo>
                  <a:pt x="869" y="168"/>
                </a:lnTo>
                <a:lnTo>
                  <a:pt x="869" y="168"/>
                </a:lnTo>
                <a:lnTo>
                  <a:pt x="869" y="170"/>
                </a:lnTo>
                <a:lnTo>
                  <a:pt x="867" y="171"/>
                </a:lnTo>
                <a:lnTo>
                  <a:pt x="867" y="171"/>
                </a:lnTo>
                <a:lnTo>
                  <a:pt x="867" y="173"/>
                </a:lnTo>
                <a:lnTo>
                  <a:pt x="867" y="173"/>
                </a:lnTo>
                <a:lnTo>
                  <a:pt x="867" y="178"/>
                </a:lnTo>
                <a:lnTo>
                  <a:pt x="867" y="178"/>
                </a:lnTo>
                <a:lnTo>
                  <a:pt x="867" y="178"/>
                </a:lnTo>
                <a:lnTo>
                  <a:pt x="867" y="180"/>
                </a:lnTo>
                <a:lnTo>
                  <a:pt x="867" y="180"/>
                </a:lnTo>
                <a:lnTo>
                  <a:pt x="869" y="180"/>
                </a:lnTo>
                <a:lnTo>
                  <a:pt x="869" y="181"/>
                </a:lnTo>
                <a:lnTo>
                  <a:pt x="871" y="181"/>
                </a:lnTo>
                <a:lnTo>
                  <a:pt x="871" y="181"/>
                </a:lnTo>
                <a:lnTo>
                  <a:pt x="871" y="183"/>
                </a:lnTo>
                <a:lnTo>
                  <a:pt x="871" y="183"/>
                </a:lnTo>
                <a:lnTo>
                  <a:pt x="869" y="183"/>
                </a:lnTo>
                <a:lnTo>
                  <a:pt x="869" y="183"/>
                </a:lnTo>
                <a:lnTo>
                  <a:pt x="867" y="183"/>
                </a:lnTo>
                <a:lnTo>
                  <a:pt x="867" y="185"/>
                </a:lnTo>
                <a:lnTo>
                  <a:pt x="867" y="185"/>
                </a:lnTo>
                <a:lnTo>
                  <a:pt x="867" y="185"/>
                </a:lnTo>
                <a:lnTo>
                  <a:pt x="867" y="185"/>
                </a:lnTo>
                <a:lnTo>
                  <a:pt x="867" y="186"/>
                </a:lnTo>
                <a:lnTo>
                  <a:pt x="867" y="186"/>
                </a:lnTo>
                <a:lnTo>
                  <a:pt x="867" y="188"/>
                </a:lnTo>
                <a:lnTo>
                  <a:pt x="867" y="188"/>
                </a:lnTo>
                <a:lnTo>
                  <a:pt x="867" y="188"/>
                </a:lnTo>
                <a:lnTo>
                  <a:pt x="866" y="190"/>
                </a:lnTo>
                <a:lnTo>
                  <a:pt x="866" y="192"/>
                </a:lnTo>
                <a:lnTo>
                  <a:pt x="866" y="192"/>
                </a:lnTo>
                <a:lnTo>
                  <a:pt x="864" y="197"/>
                </a:lnTo>
                <a:lnTo>
                  <a:pt x="864" y="197"/>
                </a:lnTo>
                <a:lnTo>
                  <a:pt x="864" y="197"/>
                </a:lnTo>
                <a:lnTo>
                  <a:pt x="864" y="198"/>
                </a:lnTo>
                <a:lnTo>
                  <a:pt x="864" y="198"/>
                </a:lnTo>
                <a:lnTo>
                  <a:pt x="864" y="198"/>
                </a:lnTo>
                <a:lnTo>
                  <a:pt x="864" y="200"/>
                </a:lnTo>
                <a:lnTo>
                  <a:pt x="866" y="200"/>
                </a:lnTo>
                <a:lnTo>
                  <a:pt x="866" y="202"/>
                </a:lnTo>
                <a:lnTo>
                  <a:pt x="866" y="202"/>
                </a:lnTo>
                <a:lnTo>
                  <a:pt x="867" y="202"/>
                </a:lnTo>
                <a:lnTo>
                  <a:pt x="867" y="203"/>
                </a:lnTo>
                <a:lnTo>
                  <a:pt x="867" y="203"/>
                </a:lnTo>
                <a:lnTo>
                  <a:pt x="867" y="203"/>
                </a:lnTo>
                <a:lnTo>
                  <a:pt x="867" y="203"/>
                </a:lnTo>
                <a:lnTo>
                  <a:pt x="866" y="203"/>
                </a:lnTo>
                <a:lnTo>
                  <a:pt x="866" y="205"/>
                </a:lnTo>
                <a:lnTo>
                  <a:pt x="866" y="205"/>
                </a:lnTo>
                <a:lnTo>
                  <a:pt x="866" y="205"/>
                </a:lnTo>
                <a:lnTo>
                  <a:pt x="866" y="207"/>
                </a:lnTo>
                <a:lnTo>
                  <a:pt x="866" y="208"/>
                </a:lnTo>
                <a:lnTo>
                  <a:pt x="867" y="210"/>
                </a:lnTo>
                <a:lnTo>
                  <a:pt x="867" y="210"/>
                </a:lnTo>
                <a:lnTo>
                  <a:pt x="867" y="212"/>
                </a:lnTo>
                <a:lnTo>
                  <a:pt x="867" y="212"/>
                </a:lnTo>
                <a:lnTo>
                  <a:pt x="869" y="212"/>
                </a:lnTo>
                <a:lnTo>
                  <a:pt x="872" y="212"/>
                </a:lnTo>
                <a:lnTo>
                  <a:pt x="872" y="212"/>
                </a:lnTo>
                <a:lnTo>
                  <a:pt x="872" y="212"/>
                </a:lnTo>
                <a:lnTo>
                  <a:pt x="872" y="212"/>
                </a:lnTo>
                <a:lnTo>
                  <a:pt x="871" y="215"/>
                </a:lnTo>
                <a:lnTo>
                  <a:pt x="871" y="215"/>
                </a:lnTo>
                <a:lnTo>
                  <a:pt x="871" y="215"/>
                </a:lnTo>
                <a:lnTo>
                  <a:pt x="871" y="217"/>
                </a:lnTo>
                <a:lnTo>
                  <a:pt x="871" y="217"/>
                </a:lnTo>
                <a:lnTo>
                  <a:pt x="871" y="217"/>
                </a:lnTo>
                <a:lnTo>
                  <a:pt x="872" y="217"/>
                </a:lnTo>
                <a:lnTo>
                  <a:pt x="872" y="217"/>
                </a:lnTo>
                <a:lnTo>
                  <a:pt x="876" y="215"/>
                </a:lnTo>
                <a:lnTo>
                  <a:pt x="876" y="215"/>
                </a:lnTo>
                <a:lnTo>
                  <a:pt x="876" y="215"/>
                </a:lnTo>
                <a:lnTo>
                  <a:pt x="876" y="217"/>
                </a:lnTo>
                <a:lnTo>
                  <a:pt x="877" y="218"/>
                </a:lnTo>
                <a:lnTo>
                  <a:pt x="877" y="218"/>
                </a:lnTo>
                <a:lnTo>
                  <a:pt x="877" y="218"/>
                </a:lnTo>
                <a:lnTo>
                  <a:pt x="877" y="218"/>
                </a:lnTo>
                <a:lnTo>
                  <a:pt x="879" y="218"/>
                </a:lnTo>
                <a:lnTo>
                  <a:pt x="879" y="220"/>
                </a:lnTo>
                <a:lnTo>
                  <a:pt x="879" y="220"/>
                </a:lnTo>
                <a:lnTo>
                  <a:pt x="879" y="222"/>
                </a:lnTo>
                <a:lnTo>
                  <a:pt x="879" y="222"/>
                </a:lnTo>
                <a:lnTo>
                  <a:pt x="877" y="223"/>
                </a:lnTo>
                <a:lnTo>
                  <a:pt x="877" y="223"/>
                </a:lnTo>
                <a:lnTo>
                  <a:pt x="877" y="225"/>
                </a:lnTo>
                <a:lnTo>
                  <a:pt x="877" y="225"/>
                </a:lnTo>
                <a:lnTo>
                  <a:pt x="876" y="225"/>
                </a:lnTo>
                <a:lnTo>
                  <a:pt x="876" y="225"/>
                </a:lnTo>
                <a:lnTo>
                  <a:pt x="876" y="227"/>
                </a:lnTo>
                <a:lnTo>
                  <a:pt x="876" y="229"/>
                </a:lnTo>
                <a:lnTo>
                  <a:pt x="876" y="229"/>
                </a:lnTo>
                <a:lnTo>
                  <a:pt x="874" y="229"/>
                </a:lnTo>
                <a:lnTo>
                  <a:pt x="874" y="230"/>
                </a:lnTo>
                <a:lnTo>
                  <a:pt x="874" y="234"/>
                </a:lnTo>
                <a:lnTo>
                  <a:pt x="876" y="235"/>
                </a:lnTo>
                <a:lnTo>
                  <a:pt x="876" y="235"/>
                </a:lnTo>
                <a:lnTo>
                  <a:pt x="876" y="237"/>
                </a:lnTo>
                <a:lnTo>
                  <a:pt x="876" y="237"/>
                </a:lnTo>
                <a:lnTo>
                  <a:pt x="877" y="237"/>
                </a:lnTo>
                <a:lnTo>
                  <a:pt x="877" y="237"/>
                </a:lnTo>
                <a:lnTo>
                  <a:pt x="879" y="237"/>
                </a:lnTo>
                <a:lnTo>
                  <a:pt x="879" y="239"/>
                </a:lnTo>
                <a:lnTo>
                  <a:pt x="879" y="239"/>
                </a:lnTo>
                <a:lnTo>
                  <a:pt x="879" y="240"/>
                </a:lnTo>
                <a:lnTo>
                  <a:pt x="879" y="242"/>
                </a:lnTo>
                <a:lnTo>
                  <a:pt x="877" y="244"/>
                </a:lnTo>
                <a:lnTo>
                  <a:pt x="876" y="244"/>
                </a:lnTo>
                <a:lnTo>
                  <a:pt x="874" y="244"/>
                </a:lnTo>
                <a:lnTo>
                  <a:pt x="874" y="244"/>
                </a:lnTo>
                <a:lnTo>
                  <a:pt x="872" y="244"/>
                </a:lnTo>
                <a:lnTo>
                  <a:pt x="871" y="244"/>
                </a:lnTo>
                <a:lnTo>
                  <a:pt x="871" y="244"/>
                </a:lnTo>
                <a:lnTo>
                  <a:pt x="871" y="242"/>
                </a:lnTo>
                <a:lnTo>
                  <a:pt x="869" y="242"/>
                </a:lnTo>
                <a:lnTo>
                  <a:pt x="861" y="245"/>
                </a:lnTo>
                <a:lnTo>
                  <a:pt x="859" y="245"/>
                </a:lnTo>
                <a:lnTo>
                  <a:pt x="856" y="244"/>
                </a:lnTo>
                <a:lnTo>
                  <a:pt x="854" y="244"/>
                </a:lnTo>
                <a:lnTo>
                  <a:pt x="854" y="244"/>
                </a:lnTo>
                <a:lnTo>
                  <a:pt x="850" y="247"/>
                </a:lnTo>
                <a:lnTo>
                  <a:pt x="850" y="247"/>
                </a:lnTo>
                <a:lnTo>
                  <a:pt x="849" y="247"/>
                </a:lnTo>
                <a:lnTo>
                  <a:pt x="849" y="247"/>
                </a:lnTo>
                <a:lnTo>
                  <a:pt x="849" y="247"/>
                </a:lnTo>
                <a:lnTo>
                  <a:pt x="847" y="247"/>
                </a:lnTo>
                <a:lnTo>
                  <a:pt x="847" y="247"/>
                </a:lnTo>
                <a:lnTo>
                  <a:pt x="847" y="247"/>
                </a:lnTo>
                <a:lnTo>
                  <a:pt x="845" y="247"/>
                </a:lnTo>
                <a:lnTo>
                  <a:pt x="842" y="244"/>
                </a:lnTo>
                <a:lnTo>
                  <a:pt x="842" y="244"/>
                </a:lnTo>
                <a:lnTo>
                  <a:pt x="837" y="247"/>
                </a:lnTo>
                <a:lnTo>
                  <a:pt x="837" y="249"/>
                </a:lnTo>
                <a:lnTo>
                  <a:pt x="835" y="247"/>
                </a:lnTo>
                <a:lnTo>
                  <a:pt x="835" y="247"/>
                </a:lnTo>
                <a:lnTo>
                  <a:pt x="835" y="247"/>
                </a:lnTo>
                <a:lnTo>
                  <a:pt x="835" y="247"/>
                </a:lnTo>
                <a:lnTo>
                  <a:pt x="834" y="247"/>
                </a:lnTo>
                <a:lnTo>
                  <a:pt x="834" y="245"/>
                </a:lnTo>
                <a:lnTo>
                  <a:pt x="834" y="245"/>
                </a:lnTo>
                <a:lnTo>
                  <a:pt x="834" y="245"/>
                </a:lnTo>
                <a:lnTo>
                  <a:pt x="832" y="245"/>
                </a:lnTo>
                <a:lnTo>
                  <a:pt x="832" y="247"/>
                </a:lnTo>
                <a:lnTo>
                  <a:pt x="824" y="247"/>
                </a:lnTo>
                <a:lnTo>
                  <a:pt x="824" y="247"/>
                </a:lnTo>
                <a:lnTo>
                  <a:pt x="824" y="247"/>
                </a:lnTo>
                <a:lnTo>
                  <a:pt x="822" y="245"/>
                </a:lnTo>
                <a:lnTo>
                  <a:pt x="820" y="245"/>
                </a:lnTo>
                <a:lnTo>
                  <a:pt x="817" y="245"/>
                </a:lnTo>
                <a:lnTo>
                  <a:pt x="815" y="245"/>
                </a:lnTo>
                <a:lnTo>
                  <a:pt x="813" y="245"/>
                </a:lnTo>
                <a:lnTo>
                  <a:pt x="813" y="245"/>
                </a:lnTo>
                <a:lnTo>
                  <a:pt x="813" y="245"/>
                </a:lnTo>
                <a:lnTo>
                  <a:pt x="813" y="245"/>
                </a:lnTo>
                <a:lnTo>
                  <a:pt x="813" y="244"/>
                </a:lnTo>
                <a:lnTo>
                  <a:pt x="813" y="244"/>
                </a:lnTo>
                <a:lnTo>
                  <a:pt x="812" y="244"/>
                </a:lnTo>
                <a:lnTo>
                  <a:pt x="812" y="244"/>
                </a:lnTo>
                <a:lnTo>
                  <a:pt x="810" y="245"/>
                </a:lnTo>
                <a:lnTo>
                  <a:pt x="808" y="245"/>
                </a:lnTo>
                <a:lnTo>
                  <a:pt x="808" y="245"/>
                </a:lnTo>
                <a:lnTo>
                  <a:pt x="808" y="245"/>
                </a:lnTo>
                <a:lnTo>
                  <a:pt x="807" y="244"/>
                </a:lnTo>
                <a:lnTo>
                  <a:pt x="807" y="244"/>
                </a:lnTo>
                <a:lnTo>
                  <a:pt x="807" y="244"/>
                </a:lnTo>
                <a:lnTo>
                  <a:pt x="805" y="244"/>
                </a:lnTo>
                <a:lnTo>
                  <a:pt x="805" y="244"/>
                </a:lnTo>
                <a:lnTo>
                  <a:pt x="803" y="244"/>
                </a:lnTo>
                <a:lnTo>
                  <a:pt x="803" y="244"/>
                </a:lnTo>
                <a:lnTo>
                  <a:pt x="803" y="244"/>
                </a:lnTo>
                <a:lnTo>
                  <a:pt x="802" y="245"/>
                </a:lnTo>
                <a:lnTo>
                  <a:pt x="802" y="247"/>
                </a:lnTo>
                <a:lnTo>
                  <a:pt x="800" y="249"/>
                </a:lnTo>
                <a:lnTo>
                  <a:pt x="800" y="250"/>
                </a:lnTo>
                <a:lnTo>
                  <a:pt x="800" y="250"/>
                </a:lnTo>
                <a:lnTo>
                  <a:pt x="800" y="250"/>
                </a:lnTo>
                <a:lnTo>
                  <a:pt x="802" y="252"/>
                </a:lnTo>
                <a:lnTo>
                  <a:pt x="802" y="252"/>
                </a:lnTo>
                <a:lnTo>
                  <a:pt x="802" y="252"/>
                </a:lnTo>
                <a:lnTo>
                  <a:pt x="802" y="252"/>
                </a:lnTo>
                <a:lnTo>
                  <a:pt x="802" y="254"/>
                </a:lnTo>
                <a:lnTo>
                  <a:pt x="802" y="254"/>
                </a:lnTo>
                <a:lnTo>
                  <a:pt x="802" y="255"/>
                </a:lnTo>
                <a:lnTo>
                  <a:pt x="802" y="255"/>
                </a:lnTo>
                <a:lnTo>
                  <a:pt x="802" y="255"/>
                </a:lnTo>
                <a:lnTo>
                  <a:pt x="802" y="255"/>
                </a:lnTo>
                <a:lnTo>
                  <a:pt x="803" y="257"/>
                </a:lnTo>
                <a:lnTo>
                  <a:pt x="803" y="257"/>
                </a:lnTo>
                <a:lnTo>
                  <a:pt x="805" y="257"/>
                </a:lnTo>
                <a:lnTo>
                  <a:pt x="805" y="257"/>
                </a:lnTo>
                <a:lnTo>
                  <a:pt x="805" y="257"/>
                </a:lnTo>
                <a:lnTo>
                  <a:pt x="805" y="257"/>
                </a:lnTo>
                <a:lnTo>
                  <a:pt x="805" y="259"/>
                </a:lnTo>
                <a:lnTo>
                  <a:pt x="805" y="259"/>
                </a:lnTo>
                <a:lnTo>
                  <a:pt x="807" y="259"/>
                </a:lnTo>
                <a:lnTo>
                  <a:pt x="807" y="260"/>
                </a:lnTo>
                <a:lnTo>
                  <a:pt x="807" y="260"/>
                </a:lnTo>
                <a:lnTo>
                  <a:pt x="807" y="262"/>
                </a:lnTo>
                <a:lnTo>
                  <a:pt x="807" y="264"/>
                </a:lnTo>
                <a:lnTo>
                  <a:pt x="805" y="264"/>
                </a:lnTo>
                <a:lnTo>
                  <a:pt x="805" y="266"/>
                </a:lnTo>
                <a:lnTo>
                  <a:pt x="805" y="266"/>
                </a:lnTo>
                <a:lnTo>
                  <a:pt x="807" y="266"/>
                </a:lnTo>
                <a:lnTo>
                  <a:pt x="807" y="266"/>
                </a:lnTo>
                <a:lnTo>
                  <a:pt x="808" y="267"/>
                </a:lnTo>
                <a:lnTo>
                  <a:pt x="810" y="267"/>
                </a:lnTo>
                <a:lnTo>
                  <a:pt x="812" y="267"/>
                </a:lnTo>
                <a:lnTo>
                  <a:pt x="812" y="267"/>
                </a:lnTo>
                <a:lnTo>
                  <a:pt x="812" y="271"/>
                </a:lnTo>
                <a:lnTo>
                  <a:pt x="812" y="271"/>
                </a:lnTo>
                <a:lnTo>
                  <a:pt x="812" y="272"/>
                </a:lnTo>
                <a:lnTo>
                  <a:pt x="812" y="272"/>
                </a:lnTo>
                <a:lnTo>
                  <a:pt x="812" y="272"/>
                </a:lnTo>
                <a:lnTo>
                  <a:pt x="813" y="272"/>
                </a:lnTo>
                <a:lnTo>
                  <a:pt x="813" y="272"/>
                </a:lnTo>
                <a:lnTo>
                  <a:pt x="813" y="274"/>
                </a:lnTo>
                <a:lnTo>
                  <a:pt x="813" y="274"/>
                </a:lnTo>
                <a:lnTo>
                  <a:pt x="819" y="274"/>
                </a:lnTo>
                <a:lnTo>
                  <a:pt x="819" y="274"/>
                </a:lnTo>
                <a:lnTo>
                  <a:pt x="820" y="276"/>
                </a:lnTo>
                <a:lnTo>
                  <a:pt x="820" y="276"/>
                </a:lnTo>
                <a:lnTo>
                  <a:pt x="820" y="276"/>
                </a:lnTo>
                <a:lnTo>
                  <a:pt x="820" y="276"/>
                </a:lnTo>
                <a:lnTo>
                  <a:pt x="822" y="277"/>
                </a:lnTo>
                <a:lnTo>
                  <a:pt x="822" y="277"/>
                </a:lnTo>
                <a:lnTo>
                  <a:pt x="822" y="277"/>
                </a:lnTo>
                <a:lnTo>
                  <a:pt x="820" y="279"/>
                </a:lnTo>
                <a:lnTo>
                  <a:pt x="820" y="279"/>
                </a:lnTo>
                <a:lnTo>
                  <a:pt x="819" y="282"/>
                </a:lnTo>
                <a:lnTo>
                  <a:pt x="819" y="282"/>
                </a:lnTo>
                <a:lnTo>
                  <a:pt x="819" y="284"/>
                </a:lnTo>
                <a:lnTo>
                  <a:pt x="819" y="284"/>
                </a:lnTo>
                <a:lnTo>
                  <a:pt x="817" y="286"/>
                </a:lnTo>
                <a:lnTo>
                  <a:pt x="812" y="289"/>
                </a:lnTo>
                <a:lnTo>
                  <a:pt x="812" y="289"/>
                </a:lnTo>
                <a:lnTo>
                  <a:pt x="812" y="289"/>
                </a:lnTo>
                <a:lnTo>
                  <a:pt x="812" y="291"/>
                </a:lnTo>
                <a:lnTo>
                  <a:pt x="810" y="291"/>
                </a:lnTo>
                <a:lnTo>
                  <a:pt x="810" y="291"/>
                </a:lnTo>
                <a:lnTo>
                  <a:pt x="808" y="291"/>
                </a:lnTo>
                <a:lnTo>
                  <a:pt x="808" y="291"/>
                </a:lnTo>
                <a:lnTo>
                  <a:pt x="808" y="291"/>
                </a:lnTo>
                <a:lnTo>
                  <a:pt x="807" y="292"/>
                </a:lnTo>
                <a:lnTo>
                  <a:pt x="807" y="292"/>
                </a:lnTo>
                <a:lnTo>
                  <a:pt x="805" y="292"/>
                </a:lnTo>
                <a:lnTo>
                  <a:pt x="805" y="292"/>
                </a:lnTo>
                <a:lnTo>
                  <a:pt x="805" y="292"/>
                </a:lnTo>
                <a:lnTo>
                  <a:pt x="803" y="292"/>
                </a:lnTo>
                <a:lnTo>
                  <a:pt x="803" y="294"/>
                </a:lnTo>
                <a:lnTo>
                  <a:pt x="802" y="294"/>
                </a:lnTo>
                <a:lnTo>
                  <a:pt x="802" y="294"/>
                </a:lnTo>
                <a:lnTo>
                  <a:pt x="800" y="294"/>
                </a:lnTo>
                <a:lnTo>
                  <a:pt x="800" y="296"/>
                </a:lnTo>
                <a:lnTo>
                  <a:pt x="798" y="296"/>
                </a:lnTo>
                <a:lnTo>
                  <a:pt x="797" y="296"/>
                </a:lnTo>
                <a:lnTo>
                  <a:pt x="797" y="296"/>
                </a:lnTo>
                <a:lnTo>
                  <a:pt x="793" y="296"/>
                </a:lnTo>
                <a:lnTo>
                  <a:pt x="792" y="296"/>
                </a:lnTo>
                <a:lnTo>
                  <a:pt x="792" y="296"/>
                </a:lnTo>
                <a:lnTo>
                  <a:pt x="792" y="297"/>
                </a:lnTo>
                <a:lnTo>
                  <a:pt x="793" y="297"/>
                </a:lnTo>
                <a:lnTo>
                  <a:pt x="792" y="297"/>
                </a:lnTo>
                <a:lnTo>
                  <a:pt x="792" y="297"/>
                </a:lnTo>
                <a:lnTo>
                  <a:pt x="792" y="299"/>
                </a:lnTo>
                <a:lnTo>
                  <a:pt x="792" y="299"/>
                </a:lnTo>
                <a:lnTo>
                  <a:pt x="792" y="301"/>
                </a:lnTo>
                <a:lnTo>
                  <a:pt x="792" y="301"/>
                </a:lnTo>
                <a:lnTo>
                  <a:pt x="787" y="306"/>
                </a:lnTo>
                <a:lnTo>
                  <a:pt x="787" y="306"/>
                </a:lnTo>
                <a:lnTo>
                  <a:pt x="785" y="308"/>
                </a:lnTo>
                <a:lnTo>
                  <a:pt x="785" y="308"/>
                </a:lnTo>
                <a:lnTo>
                  <a:pt x="785" y="308"/>
                </a:lnTo>
                <a:lnTo>
                  <a:pt x="783" y="308"/>
                </a:lnTo>
                <a:lnTo>
                  <a:pt x="783" y="308"/>
                </a:lnTo>
                <a:lnTo>
                  <a:pt x="783" y="308"/>
                </a:lnTo>
                <a:lnTo>
                  <a:pt x="782" y="309"/>
                </a:lnTo>
                <a:lnTo>
                  <a:pt x="782" y="311"/>
                </a:lnTo>
                <a:lnTo>
                  <a:pt x="782" y="311"/>
                </a:lnTo>
                <a:lnTo>
                  <a:pt x="782" y="313"/>
                </a:lnTo>
                <a:lnTo>
                  <a:pt x="782" y="313"/>
                </a:lnTo>
                <a:lnTo>
                  <a:pt x="782" y="313"/>
                </a:lnTo>
                <a:lnTo>
                  <a:pt x="782" y="314"/>
                </a:lnTo>
                <a:lnTo>
                  <a:pt x="782" y="316"/>
                </a:lnTo>
                <a:lnTo>
                  <a:pt x="783" y="319"/>
                </a:lnTo>
                <a:lnTo>
                  <a:pt x="783" y="319"/>
                </a:lnTo>
                <a:lnTo>
                  <a:pt x="783" y="321"/>
                </a:lnTo>
                <a:lnTo>
                  <a:pt x="782" y="321"/>
                </a:lnTo>
                <a:lnTo>
                  <a:pt x="782" y="321"/>
                </a:lnTo>
                <a:lnTo>
                  <a:pt x="782" y="321"/>
                </a:lnTo>
                <a:lnTo>
                  <a:pt x="780" y="321"/>
                </a:lnTo>
                <a:lnTo>
                  <a:pt x="780" y="321"/>
                </a:lnTo>
                <a:lnTo>
                  <a:pt x="778" y="321"/>
                </a:lnTo>
                <a:lnTo>
                  <a:pt x="777" y="321"/>
                </a:lnTo>
                <a:lnTo>
                  <a:pt x="777" y="321"/>
                </a:lnTo>
                <a:lnTo>
                  <a:pt x="777" y="321"/>
                </a:lnTo>
                <a:lnTo>
                  <a:pt x="777" y="323"/>
                </a:lnTo>
                <a:lnTo>
                  <a:pt x="777" y="323"/>
                </a:lnTo>
                <a:lnTo>
                  <a:pt x="777" y="323"/>
                </a:lnTo>
                <a:lnTo>
                  <a:pt x="778" y="326"/>
                </a:lnTo>
                <a:lnTo>
                  <a:pt x="778" y="326"/>
                </a:lnTo>
                <a:lnTo>
                  <a:pt x="778" y="326"/>
                </a:lnTo>
                <a:lnTo>
                  <a:pt x="780" y="328"/>
                </a:lnTo>
                <a:lnTo>
                  <a:pt x="780" y="329"/>
                </a:lnTo>
                <a:lnTo>
                  <a:pt x="780" y="329"/>
                </a:lnTo>
                <a:lnTo>
                  <a:pt x="780" y="329"/>
                </a:lnTo>
                <a:lnTo>
                  <a:pt x="780" y="329"/>
                </a:lnTo>
                <a:lnTo>
                  <a:pt x="777" y="334"/>
                </a:lnTo>
                <a:lnTo>
                  <a:pt x="777" y="336"/>
                </a:lnTo>
                <a:lnTo>
                  <a:pt x="777" y="336"/>
                </a:lnTo>
                <a:lnTo>
                  <a:pt x="775" y="338"/>
                </a:lnTo>
                <a:lnTo>
                  <a:pt x="775" y="338"/>
                </a:lnTo>
                <a:lnTo>
                  <a:pt x="775" y="338"/>
                </a:lnTo>
                <a:lnTo>
                  <a:pt x="775" y="338"/>
                </a:lnTo>
                <a:lnTo>
                  <a:pt x="773" y="338"/>
                </a:lnTo>
                <a:lnTo>
                  <a:pt x="771" y="338"/>
                </a:lnTo>
                <a:lnTo>
                  <a:pt x="771" y="338"/>
                </a:lnTo>
                <a:lnTo>
                  <a:pt x="771" y="338"/>
                </a:lnTo>
                <a:lnTo>
                  <a:pt x="771" y="338"/>
                </a:lnTo>
                <a:lnTo>
                  <a:pt x="768" y="341"/>
                </a:lnTo>
                <a:lnTo>
                  <a:pt x="766" y="341"/>
                </a:lnTo>
                <a:lnTo>
                  <a:pt x="766" y="341"/>
                </a:lnTo>
                <a:lnTo>
                  <a:pt x="766" y="343"/>
                </a:lnTo>
                <a:lnTo>
                  <a:pt x="766" y="343"/>
                </a:lnTo>
                <a:lnTo>
                  <a:pt x="766" y="343"/>
                </a:lnTo>
                <a:lnTo>
                  <a:pt x="766" y="345"/>
                </a:lnTo>
                <a:lnTo>
                  <a:pt x="765" y="345"/>
                </a:lnTo>
                <a:lnTo>
                  <a:pt x="765" y="343"/>
                </a:lnTo>
                <a:lnTo>
                  <a:pt x="765" y="343"/>
                </a:lnTo>
                <a:lnTo>
                  <a:pt x="763" y="343"/>
                </a:lnTo>
                <a:lnTo>
                  <a:pt x="763" y="341"/>
                </a:lnTo>
                <a:lnTo>
                  <a:pt x="763" y="341"/>
                </a:lnTo>
                <a:lnTo>
                  <a:pt x="763" y="341"/>
                </a:lnTo>
                <a:lnTo>
                  <a:pt x="763" y="341"/>
                </a:lnTo>
                <a:lnTo>
                  <a:pt x="761" y="343"/>
                </a:lnTo>
                <a:lnTo>
                  <a:pt x="761" y="345"/>
                </a:lnTo>
                <a:lnTo>
                  <a:pt x="760" y="345"/>
                </a:lnTo>
                <a:lnTo>
                  <a:pt x="760" y="346"/>
                </a:lnTo>
                <a:lnTo>
                  <a:pt x="760" y="348"/>
                </a:lnTo>
                <a:lnTo>
                  <a:pt x="760" y="348"/>
                </a:lnTo>
                <a:lnTo>
                  <a:pt x="760" y="350"/>
                </a:lnTo>
                <a:lnTo>
                  <a:pt x="758" y="350"/>
                </a:lnTo>
                <a:lnTo>
                  <a:pt x="758" y="350"/>
                </a:lnTo>
                <a:lnTo>
                  <a:pt x="756" y="350"/>
                </a:lnTo>
                <a:lnTo>
                  <a:pt x="756" y="348"/>
                </a:lnTo>
                <a:lnTo>
                  <a:pt x="756" y="348"/>
                </a:lnTo>
                <a:lnTo>
                  <a:pt x="755" y="348"/>
                </a:lnTo>
                <a:lnTo>
                  <a:pt x="755" y="348"/>
                </a:lnTo>
                <a:lnTo>
                  <a:pt x="755" y="350"/>
                </a:lnTo>
                <a:lnTo>
                  <a:pt x="755" y="350"/>
                </a:lnTo>
                <a:lnTo>
                  <a:pt x="753" y="350"/>
                </a:lnTo>
                <a:lnTo>
                  <a:pt x="753" y="351"/>
                </a:lnTo>
                <a:lnTo>
                  <a:pt x="753" y="351"/>
                </a:lnTo>
                <a:lnTo>
                  <a:pt x="753" y="353"/>
                </a:lnTo>
                <a:lnTo>
                  <a:pt x="751" y="353"/>
                </a:lnTo>
                <a:lnTo>
                  <a:pt x="751" y="355"/>
                </a:lnTo>
                <a:lnTo>
                  <a:pt x="750" y="356"/>
                </a:lnTo>
                <a:lnTo>
                  <a:pt x="750" y="358"/>
                </a:lnTo>
                <a:lnTo>
                  <a:pt x="741" y="361"/>
                </a:lnTo>
                <a:lnTo>
                  <a:pt x="733" y="363"/>
                </a:lnTo>
                <a:lnTo>
                  <a:pt x="733" y="363"/>
                </a:lnTo>
                <a:lnTo>
                  <a:pt x="733" y="363"/>
                </a:lnTo>
                <a:lnTo>
                  <a:pt x="734" y="365"/>
                </a:lnTo>
                <a:lnTo>
                  <a:pt x="734" y="365"/>
                </a:lnTo>
                <a:lnTo>
                  <a:pt x="734" y="365"/>
                </a:lnTo>
                <a:lnTo>
                  <a:pt x="734" y="366"/>
                </a:lnTo>
                <a:lnTo>
                  <a:pt x="734" y="366"/>
                </a:lnTo>
                <a:lnTo>
                  <a:pt x="734" y="368"/>
                </a:lnTo>
                <a:lnTo>
                  <a:pt x="734" y="370"/>
                </a:lnTo>
                <a:lnTo>
                  <a:pt x="734" y="370"/>
                </a:lnTo>
                <a:lnTo>
                  <a:pt x="734" y="371"/>
                </a:lnTo>
                <a:lnTo>
                  <a:pt x="734" y="371"/>
                </a:lnTo>
                <a:lnTo>
                  <a:pt x="734" y="371"/>
                </a:lnTo>
                <a:lnTo>
                  <a:pt x="734" y="371"/>
                </a:lnTo>
                <a:lnTo>
                  <a:pt x="736" y="373"/>
                </a:lnTo>
                <a:lnTo>
                  <a:pt x="736" y="373"/>
                </a:lnTo>
                <a:lnTo>
                  <a:pt x="736" y="373"/>
                </a:lnTo>
                <a:lnTo>
                  <a:pt x="736" y="375"/>
                </a:lnTo>
                <a:lnTo>
                  <a:pt x="736" y="375"/>
                </a:lnTo>
                <a:lnTo>
                  <a:pt x="736" y="375"/>
                </a:lnTo>
                <a:lnTo>
                  <a:pt x="738" y="375"/>
                </a:lnTo>
                <a:lnTo>
                  <a:pt x="738" y="375"/>
                </a:lnTo>
                <a:lnTo>
                  <a:pt x="740" y="377"/>
                </a:lnTo>
                <a:lnTo>
                  <a:pt x="740" y="377"/>
                </a:lnTo>
                <a:lnTo>
                  <a:pt x="740" y="377"/>
                </a:lnTo>
                <a:lnTo>
                  <a:pt x="740" y="377"/>
                </a:lnTo>
                <a:lnTo>
                  <a:pt x="740" y="377"/>
                </a:lnTo>
                <a:lnTo>
                  <a:pt x="740" y="378"/>
                </a:lnTo>
                <a:lnTo>
                  <a:pt x="740" y="378"/>
                </a:lnTo>
                <a:lnTo>
                  <a:pt x="740" y="378"/>
                </a:lnTo>
                <a:lnTo>
                  <a:pt x="740" y="378"/>
                </a:lnTo>
                <a:lnTo>
                  <a:pt x="741" y="378"/>
                </a:lnTo>
                <a:lnTo>
                  <a:pt x="741" y="378"/>
                </a:lnTo>
                <a:lnTo>
                  <a:pt x="741" y="380"/>
                </a:lnTo>
                <a:lnTo>
                  <a:pt x="743" y="380"/>
                </a:lnTo>
                <a:lnTo>
                  <a:pt x="743" y="380"/>
                </a:lnTo>
                <a:lnTo>
                  <a:pt x="743" y="382"/>
                </a:lnTo>
                <a:lnTo>
                  <a:pt x="746" y="387"/>
                </a:lnTo>
                <a:lnTo>
                  <a:pt x="746" y="387"/>
                </a:lnTo>
                <a:lnTo>
                  <a:pt x="746" y="388"/>
                </a:lnTo>
                <a:lnTo>
                  <a:pt x="746" y="388"/>
                </a:lnTo>
                <a:lnTo>
                  <a:pt x="746" y="388"/>
                </a:lnTo>
                <a:lnTo>
                  <a:pt x="746" y="390"/>
                </a:lnTo>
                <a:lnTo>
                  <a:pt x="746" y="390"/>
                </a:lnTo>
                <a:lnTo>
                  <a:pt x="746" y="390"/>
                </a:lnTo>
                <a:lnTo>
                  <a:pt x="746" y="390"/>
                </a:lnTo>
                <a:lnTo>
                  <a:pt x="745" y="392"/>
                </a:lnTo>
                <a:lnTo>
                  <a:pt x="745" y="392"/>
                </a:lnTo>
                <a:lnTo>
                  <a:pt x="745" y="392"/>
                </a:lnTo>
                <a:lnTo>
                  <a:pt x="743" y="392"/>
                </a:lnTo>
                <a:lnTo>
                  <a:pt x="743" y="392"/>
                </a:lnTo>
                <a:lnTo>
                  <a:pt x="740" y="390"/>
                </a:lnTo>
                <a:lnTo>
                  <a:pt x="740" y="390"/>
                </a:lnTo>
                <a:lnTo>
                  <a:pt x="740" y="390"/>
                </a:lnTo>
                <a:lnTo>
                  <a:pt x="738" y="390"/>
                </a:lnTo>
                <a:lnTo>
                  <a:pt x="736" y="390"/>
                </a:lnTo>
                <a:lnTo>
                  <a:pt x="734" y="392"/>
                </a:lnTo>
                <a:lnTo>
                  <a:pt x="734" y="393"/>
                </a:lnTo>
                <a:lnTo>
                  <a:pt x="734" y="397"/>
                </a:lnTo>
                <a:lnTo>
                  <a:pt x="733" y="402"/>
                </a:lnTo>
                <a:lnTo>
                  <a:pt x="733" y="403"/>
                </a:lnTo>
                <a:lnTo>
                  <a:pt x="733" y="403"/>
                </a:lnTo>
                <a:lnTo>
                  <a:pt x="733" y="403"/>
                </a:lnTo>
                <a:lnTo>
                  <a:pt x="733" y="403"/>
                </a:lnTo>
                <a:lnTo>
                  <a:pt x="729" y="403"/>
                </a:lnTo>
                <a:lnTo>
                  <a:pt x="729" y="403"/>
                </a:lnTo>
                <a:lnTo>
                  <a:pt x="728" y="405"/>
                </a:lnTo>
                <a:lnTo>
                  <a:pt x="726" y="407"/>
                </a:lnTo>
                <a:lnTo>
                  <a:pt x="726" y="407"/>
                </a:lnTo>
                <a:lnTo>
                  <a:pt x="726" y="407"/>
                </a:lnTo>
                <a:lnTo>
                  <a:pt x="726" y="407"/>
                </a:lnTo>
                <a:lnTo>
                  <a:pt x="726" y="408"/>
                </a:lnTo>
                <a:lnTo>
                  <a:pt x="726" y="410"/>
                </a:lnTo>
                <a:lnTo>
                  <a:pt x="728" y="412"/>
                </a:lnTo>
                <a:lnTo>
                  <a:pt x="728" y="412"/>
                </a:lnTo>
                <a:lnTo>
                  <a:pt x="726" y="412"/>
                </a:lnTo>
                <a:lnTo>
                  <a:pt x="726" y="414"/>
                </a:lnTo>
                <a:lnTo>
                  <a:pt x="726" y="415"/>
                </a:lnTo>
                <a:lnTo>
                  <a:pt x="726" y="415"/>
                </a:lnTo>
                <a:lnTo>
                  <a:pt x="726" y="415"/>
                </a:lnTo>
                <a:lnTo>
                  <a:pt x="726" y="417"/>
                </a:lnTo>
                <a:lnTo>
                  <a:pt x="726" y="417"/>
                </a:lnTo>
                <a:lnTo>
                  <a:pt x="726" y="419"/>
                </a:lnTo>
                <a:lnTo>
                  <a:pt x="726" y="419"/>
                </a:lnTo>
                <a:lnTo>
                  <a:pt x="726" y="419"/>
                </a:lnTo>
                <a:lnTo>
                  <a:pt x="726" y="422"/>
                </a:lnTo>
                <a:lnTo>
                  <a:pt x="726" y="425"/>
                </a:lnTo>
                <a:lnTo>
                  <a:pt x="726" y="427"/>
                </a:lnTo>
                <a:lnTo>
                  <a:pt x="726" y="427"/>
                </a:lnTo>
                <a:lnTo>
                  <a:pt x="724" y="427"/>
                </a:lnTo>
                <a:lnTo>
                  <a:pt x="723" y="429"/>
                </a:lnTo>
                <a:lnTo>
                  <a:pt x="721" y="429"/>
                </a:lnTo>
                <a:lnTo>
                  <a:pt x="721" y="429"/>
                </a:lnTo>
                <a:lnTo>
                  <a:pt x="719" y="429"/>
                </a:lnTo>
                <a:lnTo>
                  <a:pt x="719" y="430"/>
                </a:lnTo>
                <a:lnTo>
                  <a:pt x="719" y="430"/>
                </a:lnTo>
                <a:lnTo>
                  <a:pt x="719" y="430"/>
                </a:lnTo>
                <a:lnTo>
                  <a:pt x="719" y="432"/>
                </a:lnTo>
                <a:lnTo>
                  <a:pt x="719" y="432"/>
                </a:lnTo>
                <a:lnTo>
                  <a:pt x="719" y="432"/>
                </a:lnTo>
                <a:lnTo>
                  <a:pt x="719" y="435"/>
                </a:lnTo>
                <a:lnTo>
                  <a:pt x="719" y="435"/>
                </a:lnTo>
                <a:lnTo>
                  <a:pt x="719" y="435"/>
                </a:lnTo>
                <a:lnTo>
                  <a:pt x="719" y="437"/>
                </a:lnTo>
                <a:lnTo>
                  <a:pt x="719" y="437"/>
                </a:lnTo>
                <a:lnTo>
                  <a:pt x="719" y="437"/>
                </a:lnTo>
                <a:lnTo>
                  <a:pt x="721" y="437"/>
                </a:lnTo>
                <a:lnTo>
                  <a:pt x="721" y="437"/>
                </a:lnTo>
                <a:lnTo>
                  <a:pt x="723" y="437"/>
                </a:lnTo>
                <a:lnTo>
                  <a:pt x="723" y="439"/>
                </a:lnTo>
                <a:lnTo>
                  <a:pt x="724" y="440"/>
                </a:lnTo>
                <a:lnTo>
                  <a:pt x="724" y="440"/>
                </a:lnTo>
                <a:lnTo>
                  <a:pt x="724" y="440"/>
                </a:lnTo>
                <a:lnTo>
                  <a:pt x="724" y="440"/>
                </a:lnTo>
                <a:lnTo>
                  <a:pt x="724" y="442"/>
                </a:lnTo>
                <a:lnTo>
                  <a:pt x="724" y="442"/>
                </a:lnTo>
                <a:lnTo>
                  <a:pt x="724" y="442"/>
                </a:lnTo>
                <a:lnTo>
                  <a:pt x="724" y="442"/>
                </a:lnTo>
                <a:lnTo>
                  <a:pt x="723" y="442"/>
                </a:lnTo>
                <a:lnTo>
                  <a:pt x="723" y="444"/>
                </a:lnTo>
                <a:lnTo>
                  <a:pt x="723" y="444"/>
                </a:lnTo>
                <a:lnTo>
                  <a:pt x="723" y="444"/>
                </a:lnTo>
                <a:lnTo>
                  <a:pt x="723" y="449"/>
                </a:lnTo>
                <a:lnTo>
                  <a:pt x="723" y="449"/>
                </a:lnTo>
                <a:lnTo>
                  <a:pt x="723" y="449"/>
                </a:lnTo>
                <a:lnTo>
                  <a:pt x="723" y="450"/>
                </a:lnTo>
                <a:lnTo>
                  <a:pt x="723" y="450"/>
                </a:lnTo>
                <a:lnTo>
                  <a:pt x="723" y="452"/>
                </a:lnTo>
                <a:lnTo>
                  <a:pt x="721" y="452"/>
                </a:lnTo>
                <a:lnTo>
                  <a:pt x="721" y="452"/>
                </a:lnTo>
                <a:lnTo>
                  <a:pt x="721" y="452"/>
                </a:lnTo>
                <a:lnTo>
                  <a:pt x="721" y="454"/>
                </a:lnTo>
                <a:lnTo>
                  <a:pt x="721" y="456"/>
                </a:lnTo>
                <a:lnTo>
                  <a:pt x="721" y="456"/>
                </a:lnTo>
                <a:lnTo>
                  <a:pt x="721" y="457"/>
                </a:lnTo>
                <a:lnTo>
                  <a:pt x="721" y="457"/>
                </a:lnTo>
                <a:lnTo>
                  <a:pt x="723" y="457"/>
                </a:lnTo>
                <a:lnTo>
                  <a:pt x="723" y="457"/>
                </a:lnTo>
                <a:lnTo>
                  <a:pt x="723" y="459"/>
                </a:lnTo>
                <a:lnTo>
                  <a:pt x="723" y="459"/>
                </a:lnTo>
                <a:lnTo>
                  <a:pt x="723" y="459"/>
                </a:lnTo>
                <a:lnTo>
                  <a:pt x="721" y="461"/>
                </a:lnTo>
                <a:lnTo>
                  <a:pt x="721" y="461"/>
                </a:lnTo>
                <a:lnTo>
                  <a:pt x="721" y="461"/>
                </a:lnTo>
                <a:lnTo>
                  <a:pt x="721" y="462"/>
                </a:lnTo>
                <a:lnTo>
                  <a:pt x="721" y="462"/>
                </a:lnTo>
                <a:lnTo>
                  <a:pt x="721" y="462"/>
                </a:lnTo>
                <a:lnTo>
                  <a:pt x="721" y="462"/>
                </a:lnTo>
                <a:lnTo>
                  <a:pt x="721" y="464"/>
                </a:lnTo>
                <a:lnTo>
                  <a:pt x="723" y="464"/>
                </a:lnTo>
                <a:lnTo>
                  <a:pt x="726" y="466"/>
                </a:lnTo>
                <a:lnTo>
                  <a:pt x="728" y="466"/>
                </a:lnTo>
                <a:lnTo>
                  <a:pt x="728" y="466"/>
                </a:lnTo>
                <a:lnTo>
                  <a:pt x="728" y="464"/>
                </a:lnTo>
                <a:lnTo>
                  <a:pt x="728" y="464"/>
                </a:lnTo>
                <a:lnTo>
                  <a:pt x="726" y="462"/>
                </a:lnTo>
                <a:lnTo>
                  <a:pt x="726" y="462"/>
                </a:lnTo>
                <a:lnTo>
                  <a:pt x="726" y="461"/>
                </a:lnTo>
                <a:lnTo>
                  <a:pt x="726" y="461"/>
                </a:lnTo>
                <a:lnTo>
                  <a:pt x="726" y="461"/>
                </a:lnTo>
                <a:lnTo>
                  <a:pt x="728" y="461"/>
                </a:lnTo>
                <a:lnTo>
                  <a:pt x="728" y="461"/>
                </a:lnTo>
                <a:lnTo>
                  <a:pt x="729" y="461"/>
                </a:lnTo>
                <a:lnTo>
                  <a:pt x="729" y="461"/>
                </a:lnTo>
                <a:lnTo>
                  <a:pt x="729" y="461"/>
                </a:lnTo>
                <a:lnTo>
                  <a:pt x="731" y="461"/>
                </a:lnTo>
                <a:lnTo>
                  <a:pt x="731" y="459"/>
                </a:lnTo>
                <a:lnTo>
                  <a:pt x="733" y="459"/>
                </a:lnTo>
                <a:lnTo>
                  <a:pt x="734" y="459"/>
                </a:lnTo>
                <a:lnTo>
                  <a:pt x="734" y="459"/>
                </a:lnTo>
                <a:lnTo>
                  <a:pt x="734" y="457"/>
                </a:lnTo>
                <a:lnTo>
                  <a:pt x="734" y="457"/>
                </a:lnTo>
                <a:lnTo>
                  <a:pt x="734" y="457"/>
                </a:lnTo>
                <a:lnTo>
                  <a:pt x="734" y="457"/>
                </a:lnTo>
                <a:lnTo>
                  <a:pt x="734" y="457"/>
                </a:lnTo>
                <a:lnTo>
                  <a:pt x="734" y="457"/>
                </a:lnTo>
                <a:lnTo>
                  <a:pt x="736" y="457"/>
                </a:lnTo>
                <a:lnTo>
                  <a:pt x="738" y="457"/>
                </a:lnTo>
                <a:lnTo>
                  <a:pt x="741" y="462"/>
                </a:lnTo>
                <a:lnTo>
                  <a:pt x="743" y="464"/>
                </a:lnTo>
                <a:lnTo>
                  <a:pt x="743" y="464"/>
                </a:lnTo>
                <a:lnTo>
                  <a:pt x="743" y="464"/>
                </a:lnTo>
                <a:lnTo>
                  <a:pt x="743" y="466"/>
                </a:lnTo>
                <a:lnTo>
                  <a:pt x="743" y="466"/>
                </a:lnTo>
                <a:lnTo>
                  <a:pt x="741" y="467"/>
                </a:lnTo>
                <a:lnTo>
                  <a:pt x="741" y="467"/>
                </a:lnTo>
                <a:lnTo>
                  <a:pt x="741" y="469"/>
                </a:lnTo>
                <a:lnTo>
                  <a:pt x="741" y="471"/>
                </a:lnTo>
                <a:lnTo>
                  <a:pt x="741" y="471"/>
                </a:lnTo>
                <a:lnTo>
                  <a:pt x="738" y="472"/>
                </a:lnTo>
                <a:lnTo>
                  <a:pt x="738" y="472"/>
                </a:lnTo>
                <a:lnTo>
                  <a:pt x="738" y="474"/>
                </a:lnTo>
                <a:lnTo>
                  <a:pt x="738" y="474"/>
                </a:lnTo>
                <a:lnTo>
                  <a:pt x="738" y="474"/>
                </a:lnTo>
                <a:lnTo>
                  <a:pt x="738" y="476"/>
                </a:lnTo>
                <a:lnTo>
                  <a:pt x="738" y="476"/>
                </a:lnTo>
                <a:lnTo>
                  <a:pt x="738" y="476"/>
                </a:lnTo>
                <a:lnTo>
                  <a:pt x="740" y="477"/>
                </a:lnTo>
                <a:lnTo>
                  <a:pt x="741" y="477"/>
                </a:lnTo>
                <a:lnTo>
                  <a:pt x="743" y="477"/>
                </a:lnTo>
                <a:lnTo>
                  <a:pt x="743" y="477"/>
                </a:lnTo>
                <a:lnTo>
                  <a:pt x="743" y="479"/>
                </a:lnTo>
                <a:lnTo>
                  <a:pt x="743" y="479"/>
                </a:lnTo>
                <a:lnTo>
                  <a:pt x="743" y="479"/>
                </a:lnTo>
                <a:lnTo>
                  <a:pt x="743" y="481"/>
                </a:lnTo>
                <a:lnTo>
                  <a:pt x="743" y="481"/>
                </a:lnTo>
                <a:lnTo>
                  <a:pt x="745" y="481"/>
                </a:lnTo>
                <a:lnTo>
                  <a:pt x="746" y="481"/>
                </a:lnTo>
                <a:lnTo>
                  <a:pt x="746" y="481"/>
                </a:lnTo>
                <a:lnTo>
                  <a:pt x="746" y="479"/>
                </a:lnTo>
                <a:lnTo>
                  <a:pt x="746" y="479"/>
                </a:lnTo>
                <a:lnTo>
                  <a:pt x="748" y="479"/>
                </a:lnTo>
                <a:lnTo>
                  <a:pt x="748" y="477"/>
                </a:lnTo>
                <a:lnTo>
                  <a:pt x="748" y="477"/>
                </a:lnTo>
                <a:lnTo>
                  <a:pt x="748" y="477"/>
                </a:lnTo>
                <a:lnTo>
                  <a:pt x="748" y="476"/>
                </a:lnTo>
                <a:lnTo>
                  <a:pt x="748" y="476"/>
                </a:lnTo>
                <a:lnTo>
                  <a:pt x="748" y="476"/>
                </a:lnTo>
                <a:lnTo>
                  <a:pt x="748" y="476"/>
                </a:lnTo>
                <a:lnTo>
                  <a:pt x="750" y="476"/>
                </a:lnTo>
                <a:lnTo>
                  <a:pt x="751" y="476"/>
                </a:lnTo>
                <a:lnTo>
                  <a:pt x="751" y="474"/>
                </a:lnTo>
                <a:lnTo>
                  <a:pt x="751" y="474"/>
                </a:lnTo>
                <a:lnTo>
                  <a:pt x="751" y="474"/>
                </a:lnTo>
                <a:lnTo>
                  <a:pt x="753" y="474"/>
                </a:lnTo>
                <a:lnTo>
                  <a:pt x="753" y="474"/>
                </a:lnTo>
                <a:lnTo>
                  <a:pt x="753" y="474"/>
                </a:lnTo>
                <a:lnTo>
                  <a:pt x="753" y="474"/>
                </a:lnTo>
                <a:lnTo>
                  <a:pt x="755" y="476"/>
                </a:lnTo>
                <a:lnTo>
                  <a:pt x="755" y="477"/>
                </a:lnTo>
                <a:lnTo>
                  <a:pt x="756" y="477"/>
                </a:lnTo>
                <a:lnTo>
                  <a:pt x="756" y="477"/>
                </a:lnTo>
                <a:lnTo>
                  <a:pt x="756" y="479"/>
                </a:lnTo>
                <a:lnTo>
                  <a:pt x="756" y="481"/>
                </a:lnTo>
                <a:lnTo>
                  <a:pt x="758" y="481"/>
                </a:lnTo>
                <a:lnTo>
                  <a:pt x="758" y="481"/>
                </a:lnTo>
                <a:lnTo>
                  <a:pt x="758" y="481"/>
                </a:lnTo>
                <a:lnTo>
                  <a:pt x="758" y="481"/>
                </a:lnTo>
                <a:lnTo>
                  <a:pt x="760" y="479"/>
                </a:lnTo>
                <a:lnTo>
                  <a:pt x="760" y="479"/>
                </a:lnTo>
                <a:lnTo>
                  <a:pt x="760" y="479"/>
                </a:lnTo>
                <a:lnTo>
                  <a:pt x="760" y="479"/>
                </a:lnTo>
                <a:lnTo>
                  <a:pt x="760" y="477"/>
                </a:lnTo>
                <a:lnTo>
                  <a:pt x="761" y="477"/>
                </a:lnTo>
                <a:lnTo>
                  <a:pt x="761" y="477"/>
                </a:lnTo>
                <a:lnTo>
                  <a:pt x="763" y="477"/>
                </a:lnTo>
                <a:lnTo>
                  <a:pt x="763" y="477"/>
                </a:lnTo>
                <a:lnTo>
                  <a:pt x="763" y="476"/>
                </a:lnTo>
                <a:lnTo>
                  <a:pt x="763" y="476"/>
                </a:lnTo>
                <a:lnTo>
                  <a:pt x="765" y="476"/>
                </a:lnTo>
                <a:lnTo>
                  <a:pt x="765" y="477"/>
                </a:lnTo>
                <a:lnTo>
                  <a:pt x="765" y="477"/>
                </a:lnTo>
                <a:lnTo>
                  <a:pt x="766" y="479"/>
                </a:lnTo>
                <a:lnTo>
                  <a:pt x="766" y="481"/>
                </a:lnTo>
                <a:lnTo>
                  <a:pt x="768" y="482"/>
                </a:lnTo>
                <a:lnTo>
                  <a:pt x="768" y="482"/>
                </a:lnTo>
                <a:lnTo>
                  <a:pt x="768" y="484"/>
                </a:lnTo>
                <a:lnTo>
                  <a:pt x="768" y="484"/>
                </a:lnTo>
                <a:lnTo>
                  <a:pt x="770" y="484"/>
                </a:lnTo>
                <a:lnTo>
                  <a:pt x="771" y="484"/>
                </a:lnTo>
                <a:lnTo>
                  <a:pt x="771" y="484"/>
                </a:lnTo>
                <a:lnTo>
                  <a:pt x="771" y="486"/>
                </a:lnTo>
                <a:lnTo>
                  <a:pt x="771" y="486"/>
                </a:lnTo>
                <a:lnTo>
                  <a:pt x="773" y="487"/>
                </a:lnTo>
                <a:lnTo>
                  <a:pt x="775" y="487"/>
                </a:lnTo>
                <a:lnTo>
                  <a:pt x="777" y="487"/>
                </a:lnTo>
                <a:lnTo>
                  <a:pt x="777" y="487"/>
                </a:lnTo>
                <a:lnTo>
                  <a:pt x="777" y="489"/>
                </a:lnTo>
                <a:lnTo>
                  <a:pt x="777" y="489"/>
                </a:lnTo>
                <a:lnTo>
                  <a:pt x="778" y="489"/>
                </a:lnTo>
                <a:lnTo>
                  <a:pt x="778" y="491"/>
                </a:lnTo>
                <a:lnTo>
                  <a:pt x="778" y="491"/>
                </a:lnTo>
                <a:lnTo>
                  <a:pt x="778" y="491"/>
                </a:lnTo>
                <a:lnTo>
                  <a:pt x="778" y="491"/>
                </a:lnTo>
                <a:lnTo>
                  <a:pt x="778" y="493"/>
                </a:lnTo>
                <a:lnTo>
                  <a:pt x="778" y="493"/>
                </a:lnTo>
                <a:lnTo>
                  <a:pt x="777" y="493"/>
                </a:lnTo>
                <a:lnTo>
                  <a:pt x="777" y="493"/>
                </a:lnTo>
                <a:lnTo>
                  <a:pt x="777" y="493"/>
                </a:lnTo>
                <a:lnTo>
                  <a:pt x="777" y="493"/>
                </a:lnTo>
                <a:lnTo>
                  <a:pt x="777" y="494"/>
                </a:lnTo>
                <a:lnTo>
                  <a:pt x="775" y="496"/>
                </a:lnTo>
                <a:lnTo>
                  <a:pt x="775" y="498"/>
                </a:lnTo>
                <a:lnTo>
                  <a:pt x="775" y="499"/>
                </a:lnTo>
                <a:lnTo>
                  <a:pt x="775" y="499"/>
                </a:lnTo>
                <a:lnTo>
                  <a:pt x="775" y="499"/>
                </a:lnTo>
                <a:lnTo>
                  <a:pt x="773" y="501"/>
                </a:lnTo>
                <a:lnTo>
                  <a:pt x="773" y="501"/>
                </a:lnTo>
                <a:lnTo>
                  <a:pt x="773" y="501"/>
                </a:lnTo>
                <a:lnTo>
                  <a:pt x="773" y="503"/>
                </a:lnTo>
                <a:lnTo>
                  <a:pt x="773" y="503"/>
                </a:lnTo>
                <a:lnTo>
                  <a:pt x="773" y="504"/>
                </a:lnTo>
                <a:lnTo>
                  <a:pt x="775" y="504"/>
                </a:lnTo>
                <a:lnTo>
                  <a:pt x="775" y="504"/>
                </a:lnTo>
                <a:lnTo>
                  <a:pt x="775" y="506"/>
                </a:lnTo>
                <a:lnTo>
                  <a:pt x="775" y="506"/>
                </a:lnTo>
                <a:lnTo>
                  <a:pt x="775" y="506"/>
                </a:lnTo>
                <a:lnTo>
                  <a:pt x="773" y="506"/>
                </a:lnTo>
                <a:lnTo>
                  <a:pt x="773" y="508"/>
                </a:lnTo>
                <a:lnTo>
                  <a:pt x="775" y="508"/>
                </a:lnTo>
                <a:lnTo>
                  <a:pt x="775" y="508"/>
                </a:lnTo>
                <a:lnTo>
                  <a:pt x="775" y="508"/>
                </a:lnTo>
                <a:lnTo>
                  <a:pt x="777" y="508"/>
                </a:lnTo>
                <a:lnTo>
                  <a:pt x="778" y="506"/>
                </a:lnTo>
                <a:lnTo>
                  <a:pt x="778" y="506"/>
                </a:lnTo>
                <a:lnTo>
                  <a:pt x="778" y="506"/>
                </a:lnTo>
                <a:lnTo>
                  <a:pt x="780" y="506"/>
                </a:lnTo>
                <a:lnTo>
                  <a:pt x="780" y="506"/>
                </a:lnTo>
                <a:lnTo>
                  <a:pt x="780" y="508"/>
                </a:lnTo>
                <a:lnTo>
                  <a:pt x="780" y="508"/>
                </a:lnTo>
                <a:lnTo>
                  <a:pt x="782" y="508"/>
                </a:lnTo>
                <a:lnTo>
                  <a:pt x="782" y="508"/>
                </a:lnTo>
                <a:lnTo>
                  <a:pt x="782" y="506"/>
                </a:lnTo>
                <a:lnTo>
                  <a:pt x="782" y="506"/>
                </a:lnTo>
                <a:lnTo>
                  <a:pt x="783" y="506"/>
                </a:lnTo>
                <a:lnTo>
                  <a:pt x="783" y="506"/>
                </a:lnTo>
                <a:lnTo>
                  <a:pt x="783" y="506"/>
                </a:lnTo>
                <a:lnTo>
                  <a:pt x="785" y="508"/>
                </a:lnTo>
                <a:lnTo>
                  <a:pt x="785" y="508"/>
                </a:lnTo>
                <a:lnTo>
                  <a:pt x="787" y="508"/>
                </a:lnTo>
                <a:lnTo>
                  <a:pt x="787" y="509"/>
                </a:lnTo>
                <a:lnTo>
                  <a:pt x="787" y="509"/>
                </a:lnTo>
                <a:lnTo>
                  <a:pt x="787" y="511"/>
                </a:lnTo>
                <a:lnTo>
                  <a:pt x="787" y="511"/>
                </a:lnTo>
                <a:lnTo>
                  <a:pt x="787" y="513"/>
                </a:lnTo>
                <a:lnTo>
                  <a:pt x="787" y="513"/>
                </a:lnTo>
                <a:lnTo>
                  <a:pt x="788" y="514"/>
                </a:lnTo>
                <a:lnTo>
                  <a:pt x="788" y="516"/>
                </a:lnTo>
                <a:lnTo>
                  <a:pt x="788" y="518"/>
                </a:lnTo>
                <a:lnTo>
                  <a:pt x="788" y="519"/>
                </a:lnTo>
                <a:lnTo>
                  <a:pt x="788" y="519"/>
                </a:lnTo>
                <a:lnTo>
                  <a:pt x="790" y="521"/>
                </a:lnTo>
                <a:lnTo>
                  <a:pt x="790" y="521"/>
                </a:lnTo>
                <a:lnTo>
                  <a:pt x="790" y="523"/>
                </a:lnTo>
                <a:lnTo>
                  <a:pt x="792" y="523"/>
                </a:lnTo>
                <a:lnTo>
                  <a:pt x="792" y="524"/>
                </a:lnTo>
                <a:lnTo>
                  <a:pt x="792" y="524"/>
                </a:lnTo>
                <a:lnTo>
                  <a:pt x="792" y="524"/>
                </a:lnTo>
                <a:lnTo>
                  <a:pt x="790" y="526"/>
                </a:lnTo>
                <a:lnTo>
                  <a:pt x="788" y="526"/>
                </a:lnTo>
                <a:lnTo>
                  <a:pt x="787" y="528"/>
                </a:lnTo>
                <a:lnTo>
                  <a:pt x="785" y="528"/>
                </a:lnTo>
                <a:lnTo>
                  <a:pt x="785" y="528"/>
                </a:lnTo>
                <a:lnTo>
                  <a:pt x="785" y="528"/>
                </a:lnTo>
                <a:lnTo>
                  <a:pt x="785" y="530"/>
                </a:lnTo>
                <a:lnTo>
                  <a:pt x="785" y="530"/>
                </a:lnTo>
                <a:lnTo>
                  <a:pt x="785" y="531"/>
                </a:lnTo>
                <a:lnTo>
                  <a:pt x="787" y="531"/>
                </a:lnTo>
                <a:lnTo>
                  <a:pt x="787" y="531"/>
                </a:lnTo>
                <a:lnTo>
                  <a:pt x="787" y="533"/>
                </a:lnTo>
                <a:lnTo>
                  <a:pt x="788" y="533"/>
                </a:lnTo>
                <a:lnTo>
                  <a:pt x="788" y="533"/>
                </a:lnTo>
                <a:lnTo>
                  <a:pt x="788" y="533"/>
                </a:lnTo>
                <a:lnTo>
                  <a:pt x="790" y="533"/>
                </a:lnTo>
                <a:lnTo>
                  <a:pt x="790" y="533"/>
                </a:lnTo>
                <a:lnTo>
                  <a:pt x="792" y="533"/>
                </a:lnTo>
                <a:lnTo>
                  <a:pt x="795" y="535"/>
                </a:lnTo>
                <a:lnTo>
                  <a:pt x="795" y="535"/>
                </a:lnTo>
                <a:lnTo>
                  <a:pt x="795" y="535"/>
                </a:lnTo>
                <a:lnTo>
                  <a:pt x="795" y="535"/>
                </a:lnTo>
                <a:lnTo>
                  <a:pt x="797" y="536"/>
                </a:lnTo>
                <a:lnTo>
                  <a:pt x="797" y="538"/>
                </a:lnTo>
                <a:lnTo>
                  <a:pt x="797" y="540"/>
                </a:lnTo>
                <a:lnTo>
                  <a:pt x="797" y="541"/>
                </a:lnTo>
                <a:lnTo>
                  <a:pt x="798" y="541"/>
                </a:lnTo>
                <a:lnTo>
                  <a:pt x="798" y="541"/>
                </a:lnTo>
                <a:lnTo>
                  <a:pt x="798" y="541"/>
                </a:lnTo>
                <a:lnTo>
                  <a:pt x="798" y="543"/>
                </a:lnTo>
                <a:lnTo>
                  <a:pt x="798" y="548"/>
                </a:lnTo>
                <a:lnTo>
                  <a:pt x="800" y="548"/>
                </a:lnTo>
                <a:lnTo>
                  <a:pt x="800" y="550"/>
                </a:lnTo>
                <a:lnTo>
                  <a:pt x="800" y="550"/>
                </a:lnTo>
                <a:lnTo>
                  <a:pt x="800" y="550"/>
                </a:lnTo>
                <a:lnTo>
                  <a:pt x="800" y="550"/>
                </a:lnTo>
                <a:lnTo>
                  <a:pt x="800" y="551"/>
                </a:lnTo>
                <a:lnTo>
                  <a:pt x="800" y="567"/>
                </a:lnTo>
                <a:lnTo>
                  <a:pt x="800" y="567"/>
                </a:lnTo>
                <a:lnTo>
                  <a:pt x="798" y="567"/>
                </a:lnTo>
                <a:lnTo>
                  <a:pt x="798" y="567"/>
                </a:lnTo>
                <a:lnTo>
                  <a:pt x="797" y="568"/>
                </a:lnTo>
                <a:lnTo>
                  <a:pt x="795" y="570"/>
                </a:lnTo>
                <a:lnTo>
                  <a:pt x="795" y="570"/>
                </a:lnTo>
                <a:lnTo>
                  <a:pt x="795" y="570"/>
                </a:lnTo>
                <a:lnTo>
                  <a:pt x="795" y="568"/>
                </a:lnTo>
                <a:lnTo>
                  <a:pt x="795" y="568"/>
                </a:lnTo>
                <a:lnTo>
                  <a:pt x="793" y="568"/>
                </a:lnTo>
                <a:lnTo>
                  <a:pt x="793" y="568"/>
                </a:lnTo>
                <a:lnTo>
                  <a:pt x="793" y="568"/>
                </a:lnTo>
                <a:lnTo>
                  <a:pt x="792" y="568"/>
                </a:lnTo>
                <a:lnTo>
                  <a:pt x="792" y="568"/>
                </a:lnTo>
                <a:lnTo>
                  <a:pt x="792" y="568"/>
                </a:lnTo>
                <a:lnTo>
                  <a:pt x="792" y="568"/>
                </a:lnTo>
                <a:lnTo>
                  <a:pt x="790" y="570"/>
                </a:lnTo>
                <a:lnTo>
                  <a:pt x="790" y="570"/>
                </a:lnTo>
                <a:lnTo>
                  <a:pt x="788" y="570"/>
                </a:lnTo>
                <a:lnTo>
                  <a:pt x="788" y="572"/>
                </a:lnTo>
                <a:lnTo>
                  <a:pt x="788" y="572"/>
                </a:lnTo>
                <a:lnTo>
                  <a:pt x="787" y="573"/>
                </a:lnTo>
                <a:lnTo>
                  <a:pt x="787" y="575"/>
                </a:lnTo>
                <a:lnTo>
                  <a:pt x="788" y="577"/>
                </a:lnTo>
                <a:lnTo>
                  <a:pt x="788" y="577"/>
                </a:lnTo>
                <a:lnTo>
                  <a:pt x="787" y="578"/>
                </a:lnTo>
                <a:lnTo>
                  <a:pt x="787" y="583"/>
                </a:lnTo>
                <a:lnTo>
                  <a:pt x="787" y="583"/>
                </a:lnTo>
                <a:lnTo>
                  <a:pt x="785" y="585"/>
                </a:lnTo>
                <a:lnTo>
                  <a:pt x="785" y="587"/>
                </a:lnTo>
                <a:lnTo>
                  <a:pt x="785" y="587"/>
                </a:lnTo>
                <a:lnTo>
                  <a:pt x="785" y="587"/>
                </a:lnTo>
                <a:lnTo>
                  <a:pt x="785" y="588"/>
                </a:lnTo>
                <a:lnTo>
                  <a:pt x="785" y="588"/>
                </a:lnTo>
                <a:lnTo>
                  <a:pt x="785" y="590"/>
                </a:lnTo>
                <a:lnTo>
                  <a:pt x="785" y="590"/>
                </a:lnTo>
                <a:lnTo>
                  <a:pt x="785" y="590"/>
                </a:lnTo>
                <a:lnTo>
                  <a:pt x="785" y="590"/>
                </a:lnTo>
                <a:lnTo>
                  <a:pt x="785" y="592"/>
                </a:lnTo>
                <a:lnTo>
                  <a:pt x="785" y="592"/>
                </a:lnTo>
                <a:lnTo>
                  <a:pt x="785" y="592"/>
                </a:lnTo>
                <a:lnTo>
                  <a:pt x="785" y="592"/>
                </a:lnTo>
                <a:lnTo>
                  <a:pt x="785" y="593"/>
                </a:lnTo>
                <a:lnTo>
                  <a:pt x="785" y="597"/>
                </a:lnTo>
                <a:lnTo>
                  <a:pt x="785" y="597"/>
                </a:lnTo>
                <a:lnTo>
                  <a:pt x="785" y="597"/>
                </a:lnTo>
                <a:lnTo>
                  <a:pt x="785" y="598"/>
                </a:lnTo>
                <a:lnTo>
                  <a:pt x="783" y="598"/>
                </a:lnTo>
                <a:lnTo>
                  <a:pt x="782" y="598"/>
                </a:lnTo>
                <a:lnTo>
                  <a:pt x="782" y="598"/>
                </a:lnTo>
                <a:lnTo>
                  <a:pt x="780" y="598"/>
                </a:lnTo>
                <a:lnTo>
                  <a:pt x="778" y="598"/>
                </a:lnTo>
                <a:lnTo>
                  <a:pt x="778" y="598"/>
                </a:lnTo>
                <a:lnTo>
                  <a:pt x="778" y="598"/>
                </a:lnTo>
                <a:lnTo>
                  <a:pt x="777" y="598"/>
                </a:lnTo>
                <a:lnTo>
                  <a:pt x="777" y="598"/>
                </a:lnTo>
                <a:lnTo>
                  <a:pt x="771" y="605"/>
                </a:lnTo>
                <a:lnTo>
                  <a:pt x="770" y="607"/>
                </a:lnTo>
                <a:lnTo>
                  <a:pt x="768" y="609"/>
                </a:lnTo>
                <a:lnTo>
                  <a:pt x="768" y="610"/>
                </a:lnTo>
                <a:lnTo>
                  <a:pt x="768" y="612"/>
                </a:lnTo>
                <a:lnTo>
                  <a:pt x="768" y="612"/>
                </a:lnTo>
                <a:lnTo>
                  <a:pt x="768" y="612"/>
                </a:lnTo>
                <a:lnTo>
                  <a:pt x="768" y="612"/>
                </a:lnTo>
                <a:lnTo>
                  <a:pt x="766" y="614"/>
                </a:lnTo>
                <a:lnTo>
                  <a:pt x="765" y="615"/>
                </a:lnTo>
                <a:lnTo>
                  <a:pt x="763" y="615"/>
                </a:lnTo>
                <a:lnTo>
                  <a:pt x="761" y="615"/>
                </a:lnTo>
                <a:lnTo>
                  <a:pt x="760" y="614"/>
                </a:lnTo>
                <a:lnTo>
                  <a:pt x="760" y="614"/>
                </a:lnTo>
                <a:lnTo>
                  <a:pt x="758" y="614"/>
                </a:lnTo>
                <a:lnTo>
                  <a:pt x="755" y="614"/>
                </a:lnTo>
                <a:lnTo>
                  <a:pt x="753" y="615"/>
                </a:lnTo>
                <a:lnTo>
                  <a:pt x="751" y="617"/>
                </a:lnTo>
                <a:lnTo>
                  <a:pt x="748" y="619"/>
                </a:lnTo>
                <a:lnTo>
                  <a:pt x="745" y="619"/>
                </a:lnTo>
                <a:lnTo>
                  <a:pt x="734" y="614"/>
                </a:lnTo>
                <a:lnTo>
                  <a:pt x="731" y="612"/>
                </a:lnTo>
                <a:lnTo>
                  <a:pt x="729" y="612"/>
                </a:lnTo>
                <a:lnTo>
                  <a:pt x="726" y="612"/>
                </a:lnTo>
                <a:lnTo>
                  <a:pt x="726" y="610"/>
                </a:lnTo>
                <a:lnTo>
                  <a:pt x="724" y="609"/>
                </a:lnTo>
                <a:lnTo>
                  <a:pt x="724" y="607"/>
                </a:lnTo>
                <a:lnTo>
                  <a:pt x="723" y="605"/>
                </a:lnTo>
                <a:lnTo>
                  <a:pt x="721" y="605"/>
                </a:lnTo>
                <a:lnTo>
                  <a:pt x="719" y="605"/>
                </a:lnTo>
                <a:lnTo>
                  <a:pt x="719" y="602"/>
                </a:lnTo>
                <a:lnTo>
                  <a:pt x="718" y="602"/>
                </a:lnTo>
                <a:lnTo>
                  <a:pt x="718" y="600"/>
                </a:lnTo>
                <a:lnTo>
                  <a:pt x="714" y="602"/>
                </a:lnTo>
                <a:lnTo>
                  <a:pt x="713" y="602"/>
                </a:lnTo>
                <a:lnTo>
                  <a:pt x="713" y="600"/>
                </a:lnTo>
                <a:lnTo>
                  <a:pt x="711" y="600"/>
                </a:lnTo>
                <a:lnTo>
                  <a:pt x="711" y="597"/>
                </a:lnTo>
                <a:lnTo>
                  <a:pt x="708" y="595"/>
                </a:lnTo>
                <a:lnTo>
                  <a:pt x="706" y="595"/>
                </a:lnTo>
                <a:lnTo>
                  <a:pt x="703" y="597"/>
                </a:lnTo>
                <a:lnTo>
                  <a:pt x="701" y="597"/>
                </a:lnTo>
                <a:lnTo>
                  <a:pt x="699" y="595"/>
                </a:lnTo>
                <a:lnTo>
                  <a:pt x="698" y="595"/>
                </a:lnTo>
                <a:lnTo>
                  <a:pt x="698" y="593"/>
                </a:lnTo>
                <a:lnTo>
                  <a:pt x="696" y="590"/>
                </a:lnTo>
                <a:lnTo>
                  <a:pt x="696" y="588"/>
                </a:lnTo>
                <a:lnTo>
                  <a:pt x="694" y="588"/>
                </a:lnTo>
                <a:lnTo>
                  <a:pt x="692" y="587"/>
                </a:lnTo>
                <a:lnTo>
                  <a:pt x="692" y="587"/>
                </a:lnTo>
                <a:lnTo>
                  <a:pt x="691" y="587"/>
                </a:lnTo>
                <a:lnTo>
                  <a:pt x="687" y="587"/>
                </a:lnTo>
                <a:lnTo>
                  <a:pt x="686" y="588"/>
                </a:lnTo>
                <a:lnTo>
                  <a:pt x="686" y="588"/>
                </a:lnTo>
                <a:lnTo>
                  <a:pt x="687" y="592"/>
                </a:lnTo>
                <a:lnTo>
                  <a:pt x="687" y="595"/>
                </a:lnTo>
                <a:lnTo>
                  <a:pt x="686" y="595"/>
                </a:lnTo>
                <a:lnTo>
                  <a:pt x="684" y="595"/>
                </a:lnTo>
                <a:lnTo>
                  <a:pt x="682" y="593"/>
                </a:lnTo>
                <a:lnTo>
                  <a:pt x="679" y="593"/>
                </a:lnTo>
                <a:lnTo>
                  <a:pt x="679" y="593"/>
                </a:lnTo>
                <a:lnTo>
                  <a:pt x="677" y="593"/>
                </a:lnTo>
                <a:lnTo>
                  <a:pt x="676" y="595"/>
                </a:lnTo>
                <a:lnTo>
                  <a:pt x="674" y="598"/>
                </a:lnTo>
                <a:lnTo>
                  <a:pt x="674" y="598"/>
                </a:lnTo>
                <a:lnTo>
                  <a:pt x="672" y="598"/>
                </a:lnTo>
                <a:lnTo>
                  <a:pt x="671" y="598"/>
                </a:lnTo>
                <a:lnTo>
                  <a:pt x="669" y="597"/>
                </a:lnTo>
                <a:lnTo>
                  <a:pt x="666" y="593"/>
                </a:lnTo>
                <a:lnTo>
                  <a:pt x="666" y="593"/>
                </a:lnTo>
                <a:lnTo>
                  <a:pt x="662" y="593"/>
                </a:lnTo>
                <a:lnTo>
                  <a:pt x="659" y="592"/>
                </a:lnTo>
                <a:lnTo>
                  <a:pt x="657" y="592"/>
                </a:lnTo>
                <a:lnTo>
                  <a:pt x="655" y="592"/>
                </a:lnTo>
                <a:lnTo>
                  <a:pt x="654" y="593"/>
                </a:lnTo>
                <a:lnTo>
                  <a:pt x="652" y="595"/>
                </a:lnTo>
                <a:lnTo>
                  <a:pt x="650" y="595"/>
                </a:lnTo>
                <a:lnTo>
                  <a:pt x="650" y="593"/>
                </a:lnTo>
                <a:lnTo>
                  <a:pt x="650" y="592"/>
                </a:lnTo>
                <a:lnTo>
                  <a:pt x="650" y="590"/>
                </a:lnTo>
                <a:lnTo>
                  <a:pt x="650" y="590"/>
                </a:lnTo>
                <a:lnTo>
                  <a:pt x="652" y="590"/>
                </a:lnTo>
                <a:lnTo>
                  <a:pt x="652" y="588"/>
                </a:lnTo>
                <a:lnTo>
                  <a:pt x="652" y="588"/>
                </a:lnTo>
                <a:lnTo>
                  <a:pt x="652" y="587"/>
                </a:lnTo>
                <a:lnTo>
                  <a:pt x="650" y="587"/>
                </a:lnTo>
                <a:lnTo>
                  <a:pt x="650" y="585"/>
                </a:lnTo>
                <a:lnTo>
                  <a:pt x="650" y="585"/>
                </a:lnTo>
                <a:lnTo>
                  <a:pt x="649" y="585"/>
                </a:lnTo>
                <a:lnTo>
                  <a:pt x="647" y="585"/>
                </a:lnTo>
                <a:lnTo>
                  <a:pt x="644" y="585"/>
                </a:lnTo>
                <a:lnTo>
                  <a:pt x="642" y="585"/>
                </a:lnTo>
                <a:lnTo>
                  <a:pt x="642" y="585"/>
                </a:lnTo>
                <a:lnTo>
                  <a:pt x="642" y="588"/>
                </a:lnTo>
                <a:lnTo>
                  <a:pt x="642" y="588"/>
                </a:lnTo>
                <a:lnTo>
                  <a:pt x="637" y="588"/>
                </a:lnTo>
                <a:lnTo>
                  <a:pt x="629" y="592"/>
                </a:lnTo>
                <a:lnTo>
                  <a:pt x="627" y="592"/>
                </a:lnTo>
                <a:lnTo>
                  <a:pt x="627" y="593"/>
                </a:lnTo>
                <a:lnTo>
                  <a:pt x="627" y="595"/>
                </a:lnTo>
                <a:lnTo>
                  <a:pt x="627" y="595"/>
                </a:lnTo>
                <a:lnTo>
                  <a:pt x="625" y="595"/>
                </a:lnTo>
                <a:lnTo>
                  <a:pt x="622" y="595"/>
                </a:lnTo>
                <a:lnTo>
                  <a:pt x="622" y="597"/>
                </a:lnTo>
                <a:lnTo>
                  <a:pt x="620" y="598"/>
                </a:lnTo>
                <a:lnTo>
                  <a:pt x="618" y="598"/>
                </a:lnTo>
                <a:lnTo>
                  <a:pt x="613" y="600"/>
                </a:lnTo>
                <a:lnTo>
                  <a:pt x="612" y="600"/>
                </a:lnTo>
                <a:lnTo>
                  <a:pt x="610" y="598"/>
                </a:lnTo>
                <a:lnTo>
                  <a:pt x="608" y="597"/>
                </a:lnTo>
                <a:lnTo>
                  <a:pt x="607" y="597"/>
                </a:lnTo>
                <a:lnTo>
                  <a:pt x="605" y="597"/>
                </a:lnTo>
                <a:lnTo>
                  <a:pt x="603" y="597"/>
                </a:lnTo>
                <a:lnTo>
                  <a:pt x="603" y="597"/>
                </a:lnTo>
                <a:lnTo>
                  <a:pt x="603" y="598"/>
                </a:lnTo>
                <a:lnTo>
                  <a:pt x="603" y="598"/>
                </a:lnTo>
                <a:lnTo>
                  <a:pt x="603" y="600"/>
                </a:lnTo>
                <a:lnTo>
                  <a:pt x="602" y="600"/>
                </a:lnTo>
                <a:lnTo>
                  <a:pt x="600" y="600"/>
                </a:lnTo>
                <a:lnTo>
                  <a:pt x="598" y="600"/>
                </a:lnTo>
                <a:lnTo>
                  <a:pt x="597" y="598"/>
                </a:lnTo>
                <a:lnTo>
                  <a:pt x="595" y="598"/>
                </a:lnTo>
                <a:lnTo>
                  <a:pt x="593" y="597"/>
                </a:lnTo>
                <a:lnTo>
                  <a:pt x="590" y="597"/>
                </a:lnTo>
                <a:lnTo>
                  <a:pt x="588" y="597"/>
                </a:lnTo>
                <a:lnTo>
                  <a:pt x="588" y="595"/>
                </a:lnTo>
                <a:lnTo>
                  <a:pt x="587" y="593"/>
                </a:lnTo>
                <a:lnTo>
                  <a:pt x="587" y="592"/>
                </a:lnTo>
                <a:lnTo>
                  <a:pt x="587" y="590"/>
                </a:lnTo>
                <a:lnTo>
                  <a:pt x="583" y="588"/>
                </a:lnTo>
                <a:lnTo>
                  <a:pt x="576" y="588"/>
                </a:lnTo>
                <a:lnTo>
                  <a:pt x="575" y="587"/>
                </a:lnTo>
                <a:lnTo>
                  <a:pt x="573" y="585"/>
                </a:lnTo>
                <a:lnTo>
                  <a:pt x="573" y="582"/>
                </a:lnTo>
                <a:lnTo>
                  <a:pt x="573" y="580"/>
                </a:lnTo>
                <a:lnTo>
                  <a:pt x="573" y="578"/>
                </a:lnTo>
                <a:lnTo>
                  <a:pt x="573" y="577"/>
                </a:lnTo>
                <a:lnTo>
                  <a:pt x="571" y="577"/>
                </a:lnTo>
                <a:lnTo>
                  <a:pt x="570" y="573"/>
                </a:lnTo>
                <a:lnTo>
                  <a:pt x="568" y="570"/>
                </a:lnTo>
                <a:lnTo>
                  <a:pt x="568" y="567"/>
                </a:lnTo>
                <a:lnTo>
                  <a:pt x="570" y="560"/>
                </a:lnTo>
                <a:lnTo>
                  <a:pt x="570" y="558"/>
                </a:lnTo>
                <a:lnTo>
                  <a:pt x="570" y="556"/>
                </a:lnTo>
                <a:lnTo>
                  <a:pt x="570" y="555"/>
                </a:lnTo>
                <a:lnTo>
                  <a:pt x="570" y="553"/>
                </a:lnTo>
                <a:lnTo>
                  <a:pt x="568" y="551"/>
                </a:lnTo>
                <a:lnTo>
                  <a:pt x="558" y="550"/>
                </a:lnTo>
                <a:lnTo>
                  <a:pt x="555" y="548"/>
                </a:lnTo>
                <a:lnTo>
                  <a:pt x="551" y="546"/>
                </a:lnTo>
                <a:lnTo>
                  <a:pt x="551" y="546"/>
                </a:lnTo>
                <a:lnTo>
                  <a:pt x="551" y="545"/>
                </a:lnTo>
                <a:lnTo>
                  <a:pt x="551" y="543"/>
                </a:lnTo>
                <a:lnTo>
                  <a:pt x="551" y="543"/>
                </a:lnTo>
                <a:lnTo>
                  <a:pt x="551" y="541"/>
                </a:lnTo>
                <a:lnTo>
                  <a:pt x="551" y="541"/>
                </a:lnTo>
                <a:lnTo>
                  <a:pt x="551" y="538"/>
                </a:lnTo>
                <a:lnTo>
                  <a:pt x="550" y="538"/>
                </a:lnTo>
                <a:lnTo>
                  <a:pt x="548" y="536"/>
                </a:lnTo>
                <a:lnTo>
                  <a:pt x="546" y="536"/>
                </a:lnTo>
                <a:lnTo>
                  <a:pt x="546" y="535"/>
                </a:lnTo>
                <a:lnTo>
                  <a:pt x="546" y="533"/>
                </a:lnTo>
                <a:lnTo>
                  <a:pt x="546" y="531"/>
                </a:lnTo>
                <a:lnTo>
                  <a:pt x="546" y="530"/>
                </a:lnTo>
                <a:lnTo>
                  <a:pt x="548" y="528"/>
                </a:lnTo>
                <a:lnTo>
                  <a:pt x="548" y="526"/>
                </a:lnTo>
                <a:lnTo>
                  <a:pt x="548" y="524"/>
                </a:lnTo>
                <a:lnTo>
                  <a:pt x="546" y="523"/>
                </a:lnTo>
                <a:lnTo>
                  <a:pt x="545" y="521"/>
                </a:lnTo>
                <a:lnTo>
                  <a:pt x="545" y="521"/>
                </a:lnTo>
                <a:lnTo>
                  <a:pt x="541" y="518"/>
                </a:lnTo>
                <a:lnTo>
                  <a:pt x="541" y="518"/>
                </a:lnTo>
                <a:lnTo>
                  <a:pt x="541" y="518"/>
                </a:lnTo>
                <a:lnTo>
                  <a:pt x="539" y="518"/>
                </a:lnTo>
                <a:lnTo>
                  <a:pt x="539" y="516"/>
                </a:lnTo>
                <a:lnTo>
                  <a:pt x="539" y="516"/>
                </a:lnTo>
                <a:lnTo>
                  <a:pt x="539" y="514"/>
                </a:lnTo>
                <a:lnTo>
                  <a:pt x="539" y="514"/>
                </a:lnTo>
                <a:lnTo>
                  <a:pt x="539" y="514"/>
                </a:lnTo>
                <a:lnTo>
                  <a:pt x="539" y="513"/>
                </a:lnTo>
                <a:lnTo>
                  <a:pt x="539" y="511"/>
                </a:lnTo>
                <a:lnTo>
                  <a:pt x="538" y="511"/>
                </a:lnTo>
                <a:lnTo>
                  <a:pt x="536" y="511"/>
                </a:lnTo>
                <a:lnTo>
                  <a:pt x="534" y="509"/>
                </a:lnTo>
                <a:lnTo>
                  <a:pt x="528" y="501"/>
                </a:lnTo>
                <a:lnTo>
                  <a:pt x="524" y="499"/>
                </a:lnTo>
                <a:lnTo>
                  <a:pt x="521" y="498"/>
                </a:lnTo>
                <a:lnTo>
                  <a:pt x="519" y="498"/>
                </a:lnTo>
                <a:lnTo>
                  <a:pt x="516" y="493"/>
                </a:lnTo>
                <a:lnTo>
                  <a:pt x="513" y="493"/>
                </a:lnTo>
                <a:lnTo>
                  <a:pt x="513" y="491"/>
                </a:lnTo>
                <a:lnTo>
                  <a:pt x="511" y="489"/>
                </a:lnTo>
                <a:lnTo>
                  <a:pt x="511" y="487"/>
                </a:lnTo>
                <a:lnTo>
                  <a:pt x="509" y="484"/>
                </a:lnTo>
                <a:lnTo>
                  <a:pt x="508" y="482"/>
                </a:lnTo>
                <a:lnTo>
                  <a:pt x="508" y="481"/>
                </a:lnTo>
                <a:lnTo>
                  <a:pt x="508" y="479"/>
                </a:lnTo>
                <a:lnTo>
                  <a:pt x="506" y="477"/>
                </a:lnTo>
                <a:lnTo>
                  <a:pt x="508" y="477"/>
                </a:lnTo>
                <a:lnTo>
                  <a:pt x="508" y="474"/>
                </a:lnTo>
                <a:lnTo>
                  <a:pt x="508" y="472"/>
                </a:lnTo>
                <a:lnTo>
                  <a:pt x="508" y="471"/>
                </a:lnTo>
                <a:lnTo>
                  <a:pt x="508" y="469"/>
                </a:lnTo>
                <a:lnTo>
                  <a:pt x="508" y="467"/>
                </a:lnTo>
                <a:lnTo>
                  <a:pt x="506" y="467"/>
                </a:lnTo>
                <a:lnTo>
                  <a:pt x="506" y="469"/>
                </a:lnTo>
                <a:lnTo>
                  <a:pt x="504" y="469"/>
                </a:lnTo>
                <a:lnTo>
                  <a:pt x="504" y="469"/>
                </a:lnTo>
                <a:lnTo>
                  <a:pt x="504" y="469"/>
                </a:lnTo>
                <a:lnTo>
                  <a:pt x="504" y="471"/>
                </a:lnTo>
                <a:lnTo>
                  <a:pt x="503" y="471"/>
                </a:lnTo>
                <a:lnTo>
                  <a:pt x="504" y="472"/>
                </a:lnTo>
                <a:lnTo>
                  <a:pt x="504" y="472"/>
                </a:lnTo>
                <a:lnTo>
                  <a:pt x="504" y="472"/>
                </a:lnTo>
                <a:lnTo>
                  <a:pt x="504" y="474"/>
                </a:lnTo>
                <a:lnTo>
                  <a:pt x="504" y="476"/>
                </a:lnTo>
                <a:lnTo>
                  <a:pt x="503" y="476"/>
                </a:lnTo>
                <a:lnTo>
                  <a:pt x="501" y="476"/>
                </a:lnTo>
                <a:lnTo>
                  <a:pt x="499" y="474"/>
                </a:lnTo>
                <a:lnTo>
                  <a:pt x="499" y="472"/>
                </a:lnTo>
                <a:lnTo>
                  <a:pt x="499" y="471"/>
                </a:lnTo>
                <a:lnTo>
                  <a:pt x="499" y="469"/>
                </a:lnTo>
                <a:lnTo>
                  <a:pt x="499" y="467"/>
                </a:lnTo>
                <a:lnTo>
                  <a:pt x="501" y="467"/>
                </a:lnTo>
                <a:lnTo>
                  <a:pt x="503" y="467"/>
                </a:lnTo>
                <a:lnTo>
                  <a:pt x="503" y="466"/>
                </a:lnTo>
                <a:lnTo>
                  <a:pt x="503" y="464"/>
                </a:lnTo>
                <a:lnTo>
                  <a:pt x="503" y="464"/>
                </a:lnTo>
                <a:lnTo>
                  <a:pt x="503" y="462"/>
                </a:lnTo>
                <a:lnTo>
                  <a:pt x="501" y="462"/>
                </a:lnTo>
                <a:lnTo>
                  <a:pt x="501" y="462"/>
                </a:lnTo>
                <a:lnTo>
                  <a:pt x="497" y="462"/>
                </a:lnTo>
                <a:lnTo>
                  <a:pt x="496" y="462"/>
                </a:lnTo>
                <a:lnTo>
                  <a:pt x="494" y="461"/>
                </a:lnTo>
                <a:lnTo>
                  <a:pt x="494" y="459"/>
                </a:lnTo>
                <a:lnTo>
                  <a:pt x="494" y="457"/>
                </a:lnTo>
                <a:lnTo>
                  <a:pt x="496" y="454"/>
                </a:lnTo>
                <a:lnTo>
                  <a:pt x="494" y="452"/>
                </a:lnTo>
                <a:lnTo>
                  <a:pt x="491" y="452"/>
                </a:lnTo>
                <a:lnTo>
                  <a:pt x="487" y="452"/>
                </a:lnTo>
                <a:lnTo>
                  <a:pt x="486" y="450"/>
                </a:lnTo>
                <a:lnTo>
                  <a:pt x="486" y="450"/>
                </a:lnTo>
                <a:lnTo>
                  <a:pt x="486" y="447"/>
                </a:lnTo>
                <a:lnTo>
                  <a:pt x="486" y="445"/>
                </a:lnTo>
                <a:lnTo>
                  <a:pt x="486" y="444"/>
                </a:lnTo>
                <a:lnTo>
                  <a:pt x="486" y="444"/>
                </a:lnTo>
                <a:lnTo>
                  <a:pt x="484" y="442"/>
                </a:lnTo>
                <a:lnTo>
                  <a:pt x="484" y="442"/>
                </a:lnTo>
                <a:lnTo>
                  <a:pt x="484" y="440"/>
                </a:lnTo>
                <a:lnTo>
                  <a:pt x="484" y="440"/>
                </a:lnTo>
                <a:lnTo>
                  <a:pt x="484" y="439"/>
                </a:lnTo>
                <a:lnTo>
                  <a:pt x="484" y="439"/>
                </a:lnTo>
                <a:lnTo>
                  <a:pt x="484" y="439"/>
                </a:lnTo>
                <a:lnTo>
                  <a:pt x="484" y="439"/>
                </a:lnTo>
                <a:lnTo>
                  <a:pt x="481" y="439"/>
                </a:lnTo>
                <a:lnTo>
                  <a:pt x="479" y="437"/>
                </a:lnTo>
                <a:lnTo>
                  <a:pt x="462" y="420"/>
                </a:lnTo>
                <a:lnTo>
                  <a:pt x="462" y="419"/>
                </a:lnTo>
                <a:lnTo>
                  <a:pt x="462" y="417"/>
                </a:lnTo>
                <a:lnTo>
                  <a:pt x="462" y="415"/>
                </a:lnTo>
                <a:lnTo>
                  <a:pt x="464" y="415"/>
                </a:lnTo>
                <a:lnTo>
                  <a:pt x="466" y="414"/>
                </a:lnTo>
                <a:lnTo>
                  <a:pt x="466" y="414"/>
                </a:lnTo>
                <a:lnTo>
                  <a:pt x="466" y="412"/>
                </a:lnTo>
                <a:lnTo>
                  <a:pt x="466" y="407"/>
                </a:lnTo>
                <a:lnTo>
                  <a:pt x="466" y="405"/>
                </a:lnTo>
                <a:lnTo>
                  <a:pt x="462" y="403"/>
                </a:lnTo>
                <a:lnTo>
                  <a:pt x="460" y="403"/>
                </a:lnTo>
                <a:lnTo>
                  <a:pt x="459" y="403"/>
                </a:lnTo>
                <a:lnTo>
                  <a:pt x="452" y="403"/>
                </a:lnTo>
                <a:lnTo>
                  <a:pt x="452" y="403"/>
                </a:lnTo>
                <a:lnTo>
                  <a:pt x="450" y="403"/>
                </a:lnTo>
                <a:lnTo>
                  <a:pt x="450" y="402"/>
                </a:lnTo>
                <a:lnTo>
                  <a:pt x="449" y="402"/>
                </a:lnTo>
                <a:lnTo>
                  <a:pt x="452" y="397"/>
                </a:lnTo>
                <a:lnTo>
                  <a:pt x="455" y="395"/>
                </a:lnTo>
                <a:lnTo>
                  <a:pt x="454" y="395"/>
                </a:lnTo>
                <a:lnTo>
                  <a:pt x="449" y="393"/>
                </a:lnTo>
                <a:lnTo>
                  <a:pt x="447" y="393"/>
                </a:lnTo>
                <a:lnTo>
                  <a:pt x="449" y="390"/>
                </a:lnTo>
                <a:lnTo>
                  <a:pt x="447" y="388"/>
                </a:lnTo>
                <a:lnTo>
                  <a:pt x="447" y="387"/>
                </a:lnTo>
                <a:lnTo>
                  <a:pt x="445" y="385"/>
                </a:lnTo>
                <a:lnTo>
                  <a:pt x="444" y="383"/>
                </a:lnTo>
                <a:lnTo>
                  <a:pt x="442" y="382"/>
                </a:lnTo>
                <a:lnTo>
                  <a:pt x="442" y="382"/>
                </a:lnTo>
                <a:lnTo>
                  <a:pt x="440" y="382"/>
                </a:lnTo>
                <a:lnTo>
                  <a:pt x="439" y="382"/>
                </a:lnTo>
                <a:lnTo>
                  <a:pt x="437" y="382"/>
                </a:lnTo>
                <a:lnTo>
                  <a:pt x="437" y="380"/>
                </a:lnTo>
                <a:lnTo>
                  <a:pt x="437" y="378"/>
                </a:lnTo>
                <a:lnTo>
                  <a:pt x="437" y="377"/>
                </a:lnTo>
                <a:lnTo>
                  <a:pt x="434" y="377"/>
                </a:lnTo>
                <a:lnTo>
                  <a:pt x="429" y="373"/>
                </a:lnTo>
                <a:lnTo>
                  <a:pt x="427" y="373"/>
                </a:lnTo>
                <a:lnTo>
                  <a:pt x="427" y="373"/>
                </a:lnTo>
                <a:lnTo>
                  <a:pt x="427" y="375"/>
                </a:lnTo>
                <a:lnTo>
                  <a:pt x="427" y="375"/>
                </a:lnTo>
                <a:lnTo>
                  <a:pt x="427" y="377"/>
                </a:lnTo>
                <a:lnTo>
                  <a:pt x="427" y="377"/>
                </a:lnTo>
                <a:lnTo>
                  <a:pt x="425" y="377"/>
                </a:lnTo>
                <a:lnTo>
                  <a:pt x="424" y="375"/>
                </a:lnTo>
                <a:lnTo>
                  <a:pt x="422" y="373"/>
                </a:lnTo>
                <a:lnTo>
                  <a:pt x="422" y="371"/>
                </a:lnTo>
                <a:lnTo>
                  <a:pt x="422" y="370"/>
                </a:lnTo>
                <a:lnTo>
                  <a:pt x="422" y="368"/>
                </a:lnTo>
                <a:lnTo>
                  <a:pt x="424" y="366"/>
                </a:lnTo>
                <a:lnTo>
                  <a:pt x="425" y="366"/>
                </a:lnTo>
                <a:lnTo>
                  <a:pt x="425" y="366"/>
                </a:lnTo>
                <a:lnTo>
                  <a:pt x="425" y="365"/>
                </a:lnTo>
                <a:lnTo>
                  <a:pt x="422" y="363"/>
                </a:lnTo>
                <a:lnTo>
                  <a:pt x="424" y="361"/>
                </a:lnTo>
                <a:lnTo>
                  <a:pt x="424" y="360"/>
                </a:lnTo>
                <a:lnTo>
                  <a:pt x="425" y="360"/>
                </a:lnTo>
                <a:lnTo>
                  <a:pt x="424" y="358"/>
                </a:lnTo>
                <a:lnTo>
                  <a:pt x="422" y="356"/>
                </a:lnTo>
                <a:lnTo>
                  <a:pt x="420" y="358"/>
                </a:lnTo>
                <a:lnTo>
                  <a:pt x="420" y="358"/>
                </a:lnTo>
                <a:lnTo>
                  <a:pt x="418" y="360"/>
                </a:lnTo>
                <a:lnTo>
                  <a:pt x="418" y="360"/>
                </a:lnTo>
                <a:lnTo>
                  <a:pt x="410" y="355"/>
                </a:lnTo>
                <a:lnTo>
                  <a:pt x="410" y="353"/>
                </a:lnTo>
                <a:lnTo>
                  <a:pt x="410" y="353"/>
                </a:lnTo>
                <a:lnTo>
                  <a:pt x="410" y="353"/>
                </a:lnTo>
                <a:lnTo>
                  <a:pt x="410" y="351"/>
                </a:lnTo>
                <a:lnTo>
                  <a:pt x="410" y="351"/>
                </a:lnTo>
                <a:lnTo>
                  <a:pt x="408" y="350"/>
                </a:lnTo>
                <a:lnTo>
                  <a:pt x="407" y="350"/>
                </a:lnTo>
                <a:lnTo>
                  <a:pt x="403" y="353"/>
                </a:lnTo>
                <a:lnTo>
                  <a:pt x="400" y="355"/>
                </a:lnTo>
                <a:lnTo>
                  <a:pt x="400" y="355"/>
                </a:lnTo>
                <a:lnTo>
                  <a:pt x="398" y="355"/>
                </a:lnTo>
                <a:lnTo>
                  <a:pt x="398" y="353"/>
                </a:lnTo>
                <a:lnTo>
                  <a:pt x="398" y="351"/>
                </a:lnTo>
                <a:lnTo>
                  <a:pt x="398" y="350"/>
                </a:lnTo>
                <a:lnTo>
                  <a:pt x="398" y="350"/>
                </a:lnTo>
                <a:lnTo>
                  <a:pt x="400" y="348"/>
                </a:lnTo>
                <a:lnTo>
                  <a:pt x="400" y="348"/>
                </a:lnTo>
                <a:lnTo>
                  <a:pt x="400" y="348"/>
                </a:lnTo>
                <a:lnTo>
                  <a:pt x="400" y="345"/>
                </a:lnTo>
                <a:lnTo>
                  <a:pt x="397" y="343"/>
                </a:lnTo>
                <a:lnTo>
                  <a:pt x="395" y="343"/>
                </a:lnTo>
                <a:lnTo>
                  <a:pt x="393" y="341"/>
                </a:lnTo>
                <a:lnTo>
                  <a:pt x="392" y="340"/>
                </a:lnTo>
                <a:lnTo>
                  <a:pt x="390" y="340"/>
                </a:lnTo>
                <a:lnTo>
                  <a:pt x="388" y="343"/>
                </a:lnTo>
                <a:lnTo>
                  <a:pt x="387" y="343"/>
                </a:lnTo>
                <a:lnTo>
                  <a:pt x="385" y="340"/>
                </a:lnTo>
                <a:lnTo>
                  <a:pt x="383" y="340"/>
                </a:lnTo>
                <a:lnTo>
                  <a:pt x="381" y="340"/>
                </a:lnTo>
                <a:lnTo>
                  <a:pt x="363" y="334"/>
                </a:lnTo>
                <a:lnTo>
                  <a:pt x="360" y="334"/>
                </a:lnTo>
                <a:lnTo>
                  <a:pt x="358" y="336"/>
                </a:lnTo>
                <a:lnTo>
                  <a:pt x="353" y="338"/>
                </a:lnTo>
                <a:lnTo>
                  <a:pt x="351" y="340"/>
                </a:lnTo>
                <a:lnTo>
                  <a:pt x="351" y="341"/>
                </a:lnTo>
                <a:lnTo>
                  <a:pt x="351" y="343"/>
                </a:lnTo>
                <a:lnTo>
                  <a:pt x="353" y="345"/>
                </a:lnTo>
                <a:lnTo>
                  <a:pt x="353" y="346"/>
                </a:lnTo>
                <a:lnTo>
                  <a:pt x="351" y="346"/>
                </a:lnTo>
                <a:lnTo>
                  <a:pt x="351" y="346"/>
                </a:lnTo>
                <a:lnTo>
                  <a:pt x="348" y="345"/>
                </a:lnTo>
                <a:lnTo>
                  <a:pt x="348" y="343"/>
                </a:lnTo>
                <a:lnTo>
                  <a:pt x="345" y="345"/>
                </a:lnTo>
                <a:lnTo>
                  <a:pt x="343" y="345"/>
                </a:lnTo>
                <a:lnTo>
                  <a:pt x="341" y="345"/>
                </a:lnTo>
                <a:lnTo>
                  <a:pt x="341" y="345"/>
                </a:lnTo>
                <a:lnTo>
                  <a:pt x="341" y="343"/>
                </a:lnTo>
                <a:lnTo>
                  <a:pt x="341" y="343"/>
                </a:lnTo>
                <a:lnTo>
                  <a:pt x="339" y="341"/>
                </a:lnTo>
                <a:lnTo>
                  <a:pt x="339" y="341"/>
                </a:lnTo>
                <a:lnTo>
                  <a:pt x="338" y="341"/>
                </a:lnTo>
                <a:lnTo>
                  <a:pt x="338" y="341"/>
                </a:lnTo>
                <a:lnTo>
                  <a:pt x="331" y="343"/>
                </a:lnTo>
                <a:lnTo>
                  <a:pt x="329" y="343"/>
                </a:lnTo>
                <a:lnTo>
                  <a:pt x="328" y="343"/>
                </a:lnTo>
                <a:lnTo>
                  <a:pt x="324" y="343"/>
                </a:lnTo>
                <a:lnTo>
                  <a:pt x="323" y="341"/>
                </a:lnTo>
                <a:lnTo>
                  <a:pt x="321" y="341"/>
                </a:lnTo>
                <a:lnTo>
                  <a:pt x="321" y="340"/>
                </a:lnTo>
                <a:lnTo>
                  <a:pt x="319" y="338"/>
                </a:lnTo>
                <a:lnTo>
                  <a:pt x="318" y="338"/>
                </a:lnTo>
                <a:lnTo>
                  <a:pt x="318" y="336"/>
                </a:lnTo>
                <a:lnTo>
                  <a:pt x="316" y="334"/>
                </a:lnTo>
                <a:lnTo>
                  <a:pt x="314" y="333"/>
                </a:lnTo>
                <a:lnTo>
                  <a:pt x="313" y="333"/>
                </a:lnTo>
                <a:lnTo>
                  <a:pt x="313" y="333"/>
                </a:lnTo>
                <a:lnTo>
                  <a:pt x="311" y="333"/>
                </a:lnTo>
                <a:lnTo>
                  <a:pt x="309" y="333"/>
                </a:lnTo>
                <a:lnTo>
                  <a:pt x="308" y="334"/>
                </a:lnTo>
                <a:lnTo>
                  <a:pt x="308" y="336"/>
                </a:lnTo>
                <a:lnTo>
                  <a:pt x="308" y="336"/>
                </a:lnTo>
                <a:lnTo>
                  <a:pt x="306" y="336"/>
                </a:lnTo>
                <a:lnTo>
                  <a:pt x="302" y="334"/>
                </a:lnTo>
                <a:lnTo>
                  <a:pt x="302" y="333"/>
                </a:lnTo>
                <a:lnTo>
                  <a:pt x="301" y="333"/>
                </a:lnTo>
                <a:lnTo>
                  <a:pt x="301" y="333"/>
                </a:lnTo>
                <a:lnTo>
                  <a:pt x="299" y="333"/>
                </a:lnTo>
                <a:lnTo>
                  <a:pt x="297" y="331"/>
                </a:lnTo>
                <a:lnTo>
                  <a:pt x="296" y="329"/>
                </a:lnTo>
                <a:lnTo>
                  <a:pt x="291" y="328"/>
                </a:lnTo>
                <a:lnTo>
                  <a:pt x="289" y="328"/>
                </a:lnTo>
                <a:lnTo>
                  <a:pt x="282" y="329"/>
                </a:lnTo>
                <a:lnTo>
                  <a:pt x="281" y="328"/>
                </a:lnTo>
                <a:lnTo>
                  <a:pt x="279" y="328"/>
                </a:lnTo>
                <a:lnTo>
                  <a:pt x="277" y="326"/>
                </a:lnTo>
                <a:lnTo>
                  <a:pt x="276" y="324"/>
                </a:lnTo>
                <a:lnTo>
                  <a:pt x="274" y="326"/>
                </a:lnTo>
                <a:lnTo>
                  <a:pt x="274" y="329"/>
                </a:lnTo>
                <a:lnTo>
                  <a:pt x="272" y="331"/>
                </a:lnTo>
                <a:lnTo>
                  <a:pt x="271" y="329"/>
                </a:lnTo>
                <a:lnTo>
                  <a:pt x="272" y="329"/>
                </a:lnTo>
                <a:lnTo>
                  <a:pt x="272" y="328"/>
                </a:lnTo>
                <a:lnTo>
                  <a:pt x="272" y="328"/>
                </a:lnTo>
                <a:lnTo>
                  <a:pt x="271" y="328"/>
                </a:lnTo>
                <a:lnTo>
                  <a:pt x="271" y="326"/>
                </a:lnTo>
                <a:lnTo>
                  <a:pt x="269" y="328"/>
                </a:lnTo>
                <a:lnTo>
                  <a:pt x="269" y="328"/>
                </a:lnTo>
                <a:lnTo>
                  <a:pt x="269" y="329"/>
                </a:lnTo>
                <a:lnTo>
                  <a:pt x="269" y="331"/>
                </a:lnTo>
                <a:lnTo>
                  <a:pt x="269" y="331"/>
                </a:lnTo>
                <a:lnTo>
                  <a:pt x="267" y="329"/>
                </a:lnTo>
                <a:lnTo>
                  <a:pt x="266" y="329"/>
                </a:lnTo>
                <a:lnTo>
                  <a:pt x="264" y="329"/>
                </a:lnTo>
                <a:lnTo>
                  <a:pt x="262" y="329"/>
                </a:lnTo>
                <a:lnTo>
                  <a:pt x="260" y="329"/>
                </a:lnTo>
                <a:lnTo>
                  <a:pt x="259" y="329"/>
                </a:lnTo>
                <a:lnTo>
                  <a:pt x="257" y="329"/>
                </a:lnTo>
                <a:lnTo>
                  <a:pt x="255" y="329"/>
                </a:lnTo>
                <a:lnTo>
                  <a:pt x="255" y="331"/>
                </a:lnTo>
                <a:lnTo>
                  <a:pt x="254" y="333"/>
                </a:lnTo>
                <a:lnTo>
                  <a:pt x="254" y="334"/>
                </a:lnTo>
                <a:lnTo>
                  <a:pt x="252" y="336"/>
                </a:lnTo>
                <a:lnTo>
                  <a:pt x="252" y="336"/>
                </a:lnTo>
                <a:lnTo>
                  <a:pt x="245" y="338"/>
                </a:lnTo>
                <a:lnTo>
                  <a:pt x="239" y="343"/>
                </a:lnTo>
                <a:lnTo>
                  <a:pt x="218" y="350"/>
                </a:lnTo>
                <a:lnTo>
                  <a:pt x="215" y="351"/>
                </a:lnTo>
                <a:lnTo>
                  <a:pt x="215" y="351"/>
                </a:lnTo>
                <a:lnTo>
                  <a:pt x="213" y="351"/>
                </a:lnTo>
                <a:lnTo>
                  <a:pt x="212" y="350"/>
                </a:lnTo>
                <a:lnTo>
                  <a:pt x="210" y="350"/>
                </a:lnTo>
                <a:lnTo>
                  <a:pt x="208" y="350"/>
                </a:lnTo>
                <a:lnTo>
                  <a:pt x="208" y="350"/>
                </a:lnTo>
                <a:lnTo>
                  <a:pt x="205" y="353"/>
                </a:lnTo>
                <a:lnTo>
                  <a:pt x="202" y="353"/>
                </a:lnTo>
                <a:lnTo>
                  <a:pt x="202" y="355"/>
                </a:lnTo>
                <a:lnTo>
                  <a:pt x="200" y="356"/>
                </a:lnTo>
                <a:lnTo>
                  <a:pt x="198" y="358"/>
                </a:lnTo>
                <a:lnTo>
                  <a:pt x="195" y="358"/>
                </a:lnTo>
                <a:lnTo>
                  <a:pt x="195" y="358"/>
                </a:lnTo>
                <a:lnTo>
                  <a:pt x="193" y="353"/>
                </a:lnTo>
                <a:lnTo>
                  <a:pt x="193" y="351"/>
                </a:lnTo>
                <a:lnTo>
                  <a:pt x="192" y="350"/>
                </a:lnTo>
                <a:lnTo>
                  <a:pt x="192" y="350"/>
                </a:lnTo>
                <a:lnTo>
                  <a:pt x="190" y="350"/>
                </a:lnTo>
                <a:lnTo>
                  <a:pt x="190" y="350"/>
                </a:lnTo>
                <a:lnTo>
                  <a:pt x="190" y="348"/>
                </a:lnTo>
                <a:lnTo>
                  <a:pt x="190" y="346"/>
                </a:lnTo>
                <a:lnTo>
                  <a:pt x="188" y="346"/>
                </a:lnTo>
                <a:lnTo>
                  <a:pt x="188" y="346"/>
                </a:lnTo>
                <a:lnTo>
                  <a:pt x="187" y="345"/>
                </a:lnTo>
                <a:lnTo>
                  <a:pt x="187" y="345"/>
                </a:lnTo>
                <a:lnTo>
                  <a:pt x="187" y="345"/>
                </a:lnTo>
                <a:lnTo>
                  <a:pt x="187" y="343"/>
                </a:lnTo>
                <a:lnTo>
                  <a:pt x="187" y="343"/>
                </a:lnTo>
                <a:lnTo>
                  <a:pt x="187" y="343"/>
                </a:lnTo>
                <a:lnTo>
                  <a:pt x="187" y="341"/>
                </a:lnTo>
                <a:lnTo>
                  <a:pt x="187" y="340"/>
                </a:lnTo>
                <a:lnTo>
                  <a:pt x="187" y="338"/>
                </a:lnTo>
                <a:lnTo>
                  <a:pt x="187" y="338"/>
                </a:lnTo>
                <a:lnTo>
                  <a:pt x="187" y="336"/>
                </a:lnTo>
                <a:lnTo>
                  <a:pt x="187" y="336"/>
                </a:lnTo>
                <a:lnTo>
                  <a:pt x="187" y="336"/>
                </a:lnTo>
                <a:lnTo>
                  <a:pt x="185" y="334"/>
                </a:lnTo>
                <a:lnTo>
                  <a:pt x="185" y="334"/>
                </a:lnTo>
                <a:lnTo>
                  <a:pt x="185" y="334"/>
                </a:lnTo>
                <a:lnTo>
                  <a:pt x="183" y="334"/>
                </a:lnTo>
                <a:lnTo>
                  <a:pt x="183" y="334"/>
                </a:lnTo>
                <a:lnTo>
                  <a:pt x="183" y="333"/>
                </a:lnTo>
                <a:lnTo>
                  <a:pt x="183" y="333"/>
                </a:lnTo>
                <a:lnTo>
                  <a:pt x="183" y="331"/>
                </a:lnTo>
                <a:lnTo>
                  <a:pt x="181" y="331"/>
                </a:lnTo>
                <a:lnTo>
                  <a:pt x="181" y="331"/>
                </a:lnTo>
                <a:lnTo>
                  <a:pt x="181" y="331"/>
                </a:lnTo>
                <a:lnTo>
                  <a:pt x="181" y="329"/>
                </a:lnTo>
                <a:lnTo>
                  <a:pt x="181" y="328"/>
                </a:lnTo>
                <a:lnTo>
                  <a:pt x="181" y="328"/>
                </a:lnTo>
                <a:lnTo>
                  <a:pt x="181" y="326"/>
                </a:lnTo>
                <a:lnTo>
                  <a:pt x="181" y="326"/>
                </a:lnTo>
                <a:lnTo>
                  <a:pt x="181" y="326"/>
                </a:lnTo>
                <a:lnTo>
                  <a:pt x="180" y="324"/>
                </a:lnTo>
                <a:lnTo>
                  <a:pt x="173" y="318"/>
                </a:lnTo>
                <a:lnTo>
                  <a:pt x="171" y="314"/>
                </a:lnTo>
                <a:lnTo>
                  <a:pt x="171" y="314"/>
                </a:lnTo>
                <a:lnTo>
                  <a:pt x="170" y="314"/>
                </a:lnTo>
                <a:lnTo>
                  <a:pt x="168" y="316"/>
                </a:lnTo>
                <a:lnTo>
                  <a:pt x="168" y="316"/>
                </a:lnTo>
                <a:lnTo>
                  <a:pt x="168" y="316"/>
                </a:lnTo>
                <a:lnTo>
                  <a:pt x="168" y="316"/>
                </a:lnTo>
                <a:lnTo>
                  <a:pt x="165" y="314"/>
                </a:lnTo>
                <a:lnTo>
                  <a:pt x="165" y="313"/>
                </a:lnTo>
                <a:lnTo>
                  <a:pt x="165" y="313"/>
                </a:lnTo>
                <a:lnTo>
                  <a:pt x="161" y="313"/>
                </a:lnTo>
                <a:lnTo>
                  <a:pt x="161" y="313"/>
                </a:lnTo>
                <a:lnTo>
                  <a:pt x="161" y="311"/>
                </a:lnTo>
                <a:lnTo>
                  <a:pt x="161" y="311"/>
                </a:lnTo>
                <a:lnTo>
                  <a:pt x="161" y="309"/>
                </a:lnTo>
                <a:lnTo>
                  <a:pt x="160" y="308"/>
                </a:lnTo>
                <a:lnTo>
                  <a:pt x="160" y="306"/>
                </a:lnTo>
                <a:lnTo>
                  <a:pt x="160" y="306"/>
                </a:lnTo>
                <a:lnTo>
                  <a:pt x="160" y="304"/>
                </a:lnTo>
                <a:lnTo>
                  <a:pt x="160" y="303"/>
                </a:lnTo>
                <a:lnTo>
                  <a:pt x="160" y="303"/>
                </a:lnTo>
                <a:lnTo>
                  <a:pt x="160" y="303"/>
                </a:lnTo>
                <a:lnTo>
                  <a:pt x="161" y="301"/>
                </a:lnTo>
                <a:lnTo>
                  <a:pt x="165" y="299"/>
                </a:lnTo>
                <a:lnTo>
                  <a:pt x="165" y="299"/>
                </a:lnTo>
                <a:lnTo>
                  <a:pt x="165" y="299"/>
                </a:lnTo>
                <a:lnTo>
                  <a:pt x="163" y="296"/>
                </a:lnTo>
                <a:lnTo>
                  <a:pt x="163" y="294"/>
                </a:lnTo>
                <a:lnTo>
                  <a:pt x="161" y="294"/>
                </a:lnTo>
                <a:lnTo>
                  <a:pt x="161" y="292"/>
                </a:lnTo>
                <a:lnTo>
                  <a:pt x="161" y="292"/>
                </a:lnTo>
                <a:lnTo>
                  <a:pt x="161" y="291"/>
                </a:lnTo>
                <a:lnTo>
                  <a:pt x="161" y="289"/>
                </a:lnTo>
                <a:lnTo>
                  <a:pt x="161" y="289"/>
                </a:lnTo>
                <a:lnTo>
                  <a:pt x="161" y="287"/>
                </a:lnTo>
                <a:lnTo>
                  <a:pt x="161" y="287"/>
                </a:lnTo>
                <a:lnTo>
                  <a:pt x="161" y="287"/>
                </a:lnTo>
                <a:lnTo>
                  <a:pt x="161" y="287"/>
                </a:lnTo>
                <a:lnTo>
                  <a:pt x="161" y="287"/>
                </a:lnTo>
                <a:lnTo>
                  <a:pt x="160" y="287"/>
                </a:lnTo>
                <a:lnTo>
                  <a:pt x="160" y="286"/>
                </a:lnTo>
                <a:lnTo>
                  <a:pt x="160" y="284"/>
                </a:lnTo>
                <a:lnTo>
                  <a:pt x="158" y="284"/>
                </a:lnTo>
                <a:lnTo>
                  <a:pt x="158" y="284"/>
                </a:lnTo>
                <a:lnTo>
                  <a:pt x="156" y="282"/>
                </a:lnTo>
                <a:lnTo>
                  <a:pt x="156" y="282"/>
                </a:lnTo>
                <a:lnTo>
                  <a:pt x="155" y="282"/>
                </a:lnTo>
                <a:lnTo>
                  <a:pt x="155" y="281"/>
                </a:lnTo>
                <a:lnTo>
                  <a:pt x="156" y="277"/>
                </a:lnTo>
                <a:lnTo>
                  <a:pt x="156" y="276"/>
                </a:lnTo>
                <a:lnTo>
                  <a:pt x="156" y="276"/>
                </a:lnTo>
                <a:lnTo>
                  <a:pt x="158" y="274"/>
                </a:lnTo>
                <a:lnTo>
                  <a:pt x="161" y="272"/>
                </a:lnTo>
                <a:lnTo>
                  <a:pt x="161" y="272"/>
                </a:lnTo>
                <a:lnTo>
                  <a:pt x="163" y="274"/>
                </a:lnTo>
                <a:lnTo>
                  <a:pt x="165" y="274"/>
                </a:lnTo>
                <a:lnTo>
                  <a:pt x="165" y="274"/>
                </a:lnTo>
                <a:lnTo>
                  <a:pt x="165" y="274"/>
                </a:lnTo>
                <a:lnTo>
                  <a:pt x="165" y="276"/>
                </a:lnTo>
                <a:lnTo>
                  <a:pt x="165" y="276"/>
                </a:lnTo>
                <a:lnTo>
                  <a:pt x="166" y="276"/>
                </a:lnTo>
                <a:lnTo>
                  <a:pt x="166" y="277"/>
                </a:lnTo>
                <a:lnTo>
                  <a:pt x="168" y="277"/>
                </a:lnTo>
                <a:lnTo>
                  <a:pt x="168" y="277"/>
                </a:lnTo>
                <a:lnTo>
                  <a:pt x="170" y="276"/>
                </a:lnTo>
                <a:lnTo>
                  <a:pt x="173" y="274"/>
                </a:lnTo>
                <a:lnTo>
                  <a:pt x="178" y="271"/>
                </a:lnTo>
                <a:lnTo>
                  <a:pt x="178" y="271"/>
                </a:lnTo>
                <a:lnTo>
                  <a:pt x="178" y="271"/>
                </a:lnTo>
                <a:lnTo>
                  <a:pt x="178" y="271"/>
                </a:lnTo>
                <a:lnTo>
                  <a:pt x="178" y="269"/>
                </a:lnTo>
                <a:lnTo>
                  <a:pt x="178" y="269"/>
                </a:lnTo>
                <a:lnTo>
                  <a:pt x="178" y="267"/>
                </a:lnTo>
                <a:lnTo>
                  <a:pt x="178" y="267"/>
                </a:lnTo>
                <a:lnTo>
                  <a:pt x="178" y="267"/>
                </a:lnTo>
                <a:lnTo>
                  <a:pt x="178" y="266"/>
                </a:lnTo>
                <a:lnTo>
                  <a:pt x="176" y="266"/>
                </a:lnTo>
                <a:lnTo>
                  <a:pt x="173" y="264"/>
                </a:lnTo>
                <a:lnTo>
                  <a:pt x="171" y="264"/>
                </a:lnTo>
                <a:lnTo>
                  <a:pt x="170" y="264"/>
                </a:lnTo>
                <a:lnTo>
                  <a:pt x="170" y="264"/>
                </a:lnTo>
                <a:lnTo>
                  <a:pt x="170" y="262"/>
                </a:lnTo>
                <a:lnTo>
                  <a:pt x="168" y="260"/>
                </a:lnTo>
                <a:lnTo>
                  <a:pt x="166" y="260"/>
                </a:lnTo>
                <a:lnTo>
                  <a:pt x="165" y="259"/>
                </a:lnTo>
                <a:lnTo>
                  <a:pt x="165" y="259"/>
                </a:lnTo>
                <a:lnTo>
                  <a:pt x="165" y="259"/>
                </a:lnTo>
                <a:lnTo>
                  <a:pt x="163" y="259"/>
                </a:lnTo>
                <a:lnTo>
                  <a:pt x="163" y="257"/>
                </a:lnTo>
                <a:lnTo>
                  <a:pt x="163" y="257"/>
                </a:lnTo>
                <a:lnTo>
                  <a:pt x="163" y="255"/>
                </a:lnTo>
                <a:lnTo>
                  <a:pt x="163" y="255"/>
                </a:lnTo>
                <a:lnTo>
                  <a:pt x="163" y="255"/>
                </a:lnTo>
                <a:lnTo>
                  <a:pt x="163" y="254"/>
                </a:lnTo>
                <a:lnTo>
                  <a:pt x="163" y="254"/>
                </a:lnTo>
                <a:lnTo>
                  <a:pt x="163" y="254"/>
                </a:lnTo>
                <a:lnTo>
                  <a:pt x="161" y="254"/>
                </a:lnTo>
                <a:lnTo>
                  <a:pt x="161" y="252"/>
                </a:lnTo>
                <a:lnTo>
                  <a:pt x="160" y="252"/>
                </a:lnTo>
                <a:lnTo>
                  <a:pt x="160" y="252"/>
                </a:lnTo>
                <a:lnTo>
                  <a:pt x="160" y="250"/>
                </a:lnTo>
                <a:lnTo>
                  <a:pt x="160" y="250"/>
                </a:lnTo>
                <a:lnTo>
                  <a:pt x="160" y="250"/>
                </a:lnTo>
                <a:lnTo>
                  <a:pt x="161" y="249"/>
                </a:lnTo>
                <a:lnTo>
                  <a:pt x="161" y="249"/>
                </a:lnTo>
                <a:lnTo>
                  <a:pt x="161" y="247"/>
                </a:lnTo>
                <a:lnTo>
                  <a:pt x="161" y="247"/>
                </a:lnTo>
                <a:lnTo>
                  <a:pt x="161" y="247"/>
                </a:lnTo>
                <a:lnTo>
                  <a:pt x="161" y="247"/>
                </a:lnTo>
                <a:lnTo>
                  <a:pt x="160" y="245"/>
                </a:lnTo>
                <a:lnTo>
                  <a:pt x="160" y="244"/>
                </a:lnTo>
                <a:lnTo>
                  <a:pt x="160" y="244"/>
                </a:lnTo>
                <a:lnTo>
                  <a:pt x="158" y="244"/>
                </a:lnTo>
                <a:lnTo>
                  <a:pt x="158" y="244"/>
                </a:lnTo>
                <a:lnTo>
                  <a:pt x="158" y="242"/>
                </a:lnTo>
                <a:lnTo>
                  <a:pt x="158" y="242"/>
                </a:lnTo>
                <a:lnTo>
                  <a:pt x="158" y="242"/>
                </a:lnTo>
                <a:lnTo>
                  <a:pt x="158" y="240"/>
                </a:lnTo>
                <a:lnTo>
                  <a:pt x="158" y="240"/>
                </a:lnTo>
                <a:lnTo>
                  <a:pt x="158" y="240"/>
                </a:lnTo>
                <a:lnTo>
                  <a:pt x="158" y="239"/>
                </a:lnTo>
                <a:lnTo>
                  <a:pt x="158" y="239"/>
                </a:lnTo>
                <a:lnTo>
                  <a:pt x="156" y="239"/>
                </a:lnTo>
                <a:lnTo>
                  <a:pt x="156" y="240"/>
                </a:lnTo>
                <a:lnTo>
                  <a:pt x="156" y="240"/>
                </a:lnTo>
                <a:lnTo>
                  <a:pt x="156" y="240"/>
                </a:lnTo>
                <a:lnTo>
                  <a:pt x="155" y="242"/>
                </a:lnTo>
                <a:lnTo>
                  <a:pt x="155" y="242"/>
                </a:lnTo>
                <a:lnTo>
                  <a:pt x="155" y="242"/>
                </a:lnTo>
                <a:lnTo>
                  <a:pt x="153" y="242"/>
                </a:lnTo>
                <a:lnTo>
                  <a:pt x="153" y="244"/>
                </a:lnTo>
                <a:lnTo>
                  <a:pt x="153" y="244"/>
                </a:lnTo>
                <a:lnTo>
                  <a:pt x="153" y="244"/>
                </a:lnTo>
                <a:lnTo>
                  <a:pt x="153" y="244"/>
                </a:lnTo>
                <a:lnTo>
                  <a:pt x="150" y="245"/>
                </a:lnTo>
                <a:lnTo>
                  <a:pt x="150" y="245"/>
                </a:lnTo>
                <a:lnTo>
                  <a:pt x="150" y="245"/>
                </a:lnTo>
                <a:lnTo>
                  <a:pt x="150" y="247"/>
                </a:lnTo>
                <a:lnTo>
                  <a:pt x="150" y="249"/>
                </a:lnTo>
                <a:lnTo>
                  <a:pt x="148" y="249"/>
                </a:lnTo>
                <a:lnTo>
                  <a:pt x="148" y="249"/>
                </a:lnTo>
                <a:lnTo>
                  <a:pt x="148" y="249"/>
                </a:lnTo>
                <a:lnTo>
                  <a:pt x="148" y="249"/>
                </a:lnTo>
                <a:lnTo>
                  <a:pt x="146" y="249"/>
                </a:lnTo>
                <a:lnTo>
                  <a:pt x="146" y="249"/>
                </a:lnTo>
                <a:lnTo>
                  <a:pt x="146" y="247"/>
                </a:lnTo>
                <a:lnTo>
                  <a:pt x="146" y="247"/>
                </a:lnTo>
                <a:lnTo>
                  <a:pt x="146" y="247"/>
                </a:lnTo>
                <a:lnTo>
                  <a:pt x="146" y="245"/>
                </a:lnTo>
                <a:lnTo>
                  <a:pt x="146" y="245"/>
                </a:lnTo>
                <a:lnTo>
                  <a:pt x="146" y="244"/>
                </a:lnTo>
                <a:lnTo>
                  <a:pt x="146" y="244"/>
                </a:lnTo>
                <a:lnTo>
                  <a:pt x="146" y="242"/>
                </a:lnTo>
                <a:lnTo>
                  <a:pt x="146" y="242"/>
                </a:lnTo>
                <a:lnTo>
                  <a:pt x="144" y="242"/>
                </a:lnTo>
                <a:lnTo>
                  <a:pt x="144" y="240"/>
                </a:lnTo>
                <a:lnTo>
                  <a:pt x="144" y="240"/>
                </a:lnTo>
                <a:lnTo>
                  <a:pt x="144" y="240"/>
                </a:lnTo>
                <a:lnTo>
                  <a:pt x="144" y="239"/>
                </a:lnTo>
                <a:lnTo>
                  <a:pt x="146" y="239"/>
                </a:lnTo>
                <a:lnTo>
                  <a:pt x="150" y="234"/>
                </a:lnTo>
                <a:lnTo>
                  <a:pt x="150" y="232"/>
                </a:lnTo>
                <a:lnTo>
                  <a:pt x="151" y="229"/>
                </a:lnTo>
                <a:lnTo>
                  <a:pt x="151" y="229"/>
                </a:lnTo>
                <a:lnTo>
                  <a:pt x="151" y="229"/>
                </a:lnTo>
                <a:lnTo>
                  <a:pt x="151" y="227"/>
                </a:lnTo>
                <a:lnTo>
                  <a:pt x="151" y="227"/>
                </a:lnTo>
                <a:lnTo>
                  <a:pt x="151" y="227"/>
                </a:lnTo>
                <a:lnTo>
                  <a:pt x="151" y="225"/>
                </a:lnTo>
                <a:lnTo>
                  <a:pt x="151" y="225"/>
                </a:lnTo>
                <a:lnTo>
                  <a:pt x="153" y="223"/>
                </a:lnTo>
                <a:lnTo>
                  <a:pt x="155" y="223"/>
                </a:lnTo>
                <a:lnTo>
                  <a:pt x="155" y="222"/>
                </a:lnTo>
                <a:lnTo>
                  <a:pt x="155" y="222"/>
                </a:lnTo>
                <a:lnTo>
                  <a:pt x="156" y="222"/>
                </a:lnTo>
                <a:lnTo>
                  <a:pt x="156" y="220"/>
                </a:lnTo>
                <a:lnTo>
                  <a:pt x="155" y="220"/>
                </a:lnTo>
                <a:lnTo>
                  <a:pt x="155" y="217"/>
                </a:lnTo>
                <a:lnTo>
                  <a:pt x="155" y="215"/>
                </a:lnTo>
                <a:lnTo>
                  <a:pt x="153" y="213"/>
                </a:lnTo>
                <a:lnTo>
                  <a:pt x="153" y="213"/>
                </a:lnTo>
                <a:lnTo>
                  <a:pt x="153" y="212"/>
                </a:lnTo>
                <a:lnTo>
                  <a:pt x="151" y="210"/>
                </a:lnTo>
                <a:lnTo>
                  <a:pt x="151" y="210"/>
                </a:lnTo>
                <a:lnTo>
                  <a:pt x="151" y="210"/>
                </a:lnTo>
                <a:lnTo>
                  <a:pt x="155" y="203"/>
                </a:lnTo>
                <a:lnTo>
                  <a:pt x="155" y="203"/>
                </a:lnTo>
                <a:lnTo>
                  <a:pt x="155" y="203"/>
                </a:lnTo>
                <a:lnTo>
                  <a:pt x="155" y="203"/>
                </a:lnTo>
                <a:lnTo>
                  <a:pt x="153" y="203"/>
                </a:lnTo>
                <a:lnTo>
                  <a:pt x="153" y="203"/>
                </a:lnTo>
                <a:lnTo>
                  <a:pt x="151" y="203"/>
                </a:lnTo>
                <a:lnTo>
                  <a:pt x="151" y="202"/>
                </a:lnTo>
                <a:lnTo>
                  <a:pt x="150" y="202"/>
                </a:lnTo>
                <a:lnTo>
                  <a:pt x="150" y="202"/>
                </a:lnTo>
                <a:lnTo>
                  <a:pt x="150" y="202"/>
                </a:lnTo>
                <a:lnTo>
                  <a:pt x="150" y="200"/>
                </a:lnTo>
                <a:lnTo>
                  <a:pt x="150" y="198"/>
                </a:lnTo>
                <a:lnTo>
                  <a:pt x="150" y="198"/>
                </a:lnTo>
                <a:lnTo>
                  <a:pt x="150" y="198"/>
                </a:lnTo>
                <a:lnTo>
                  <a:pt x="150" y="197"/>
                </a:lnTo>
                <a:lnTo>
                  <a:pt x="150" y="197"/>
                </a:lnTo>
                <a:lnTo>
                  <a:pt x="150" y="197"/>
                </a:lnTo>
                <a:lnTo>
                  <a:pt x="150" y="197"/>
                </a:lnTo>
                <a:lnTo>
                  <a:pt x="148" y="195"/>
                </a:lnTo>
                <a:lnTo>
                  <a:pt x="148" y="195"/>
                </a:lnTo>
                <a:lnTo>
                  <a:pt x="150" y="195"/>
                </a:lnTo>
                <a:lnTo>
                  <a:pt x="150" y="193"/>
                </a:lnTo>
                <a:lnTo>
                  <a:pt x="150" y="193"/>
                </a:lnTo>
                <a:lnTo>
                  <a:pt x="150" y="193"/>
                </a:lnTo>
                <a:lnTo>
                  <a:pt x="148" y="192"/>
                </a:lnTo>
                <a:lnTo>
                  <a:pt x="148" y="192"/>
                </a:lnTo>
                <a:lnTo>
                  <a:pt x="148" y="190"/>
                </a:lnTo>
                <a:lnTo>
                  <a:pt x="148" y="190"/>
                </a:lnTo>
                <a:lnTo>
                  <a:pt x="148" y="188"/>
                </a:lnTo>
                <a:lnTo>
                  <a:pt x="148" y="188"/>
                </a:lnTo>
                <a:lnTo>
                  <a:pt x="148" y="186"/>
                </a:lnTo>
                <a:lnTo>
                  <a:pt x="148" y="186"/>
                </a:lnTo>
                <a:lnTo>
                  <a:pt x="148" y="185"/>
                </a:lnTo>
                <a:lnTo>
                  <a:pt x="148" y="183"/>
                </a:lnTo>
                <a:lnTo>
                  <a:pt x="148" y="183"/>
                </a:lnTo>
                <a:lnTo>
                  <a:pt x="148" y="183"/>
                </a:lnTo>
                <a:lnTo>
                  <a:pt x="148" y="181"/>
                </a:lnTo>
                <a:lnTo>
                  <a:pt x="148" y="181"/>
                </a:lnTo>
                <a:lnTo>
                  <a:pt x="146" y="181"/>
                </a:lnTo>
                <a:lnTo>
                  <a:pt x="146" y="181"/>
                </a:lnTo>
                <a:lnTo>
                  <a:pt x="146" y="180"/>
                </a:lnTo>
                <a:lnTo>
                  <a:pt x="146" y="180"/>
                </a:lnTo>
                <a:lnTo>
                  <a:pt x="146" y="178"/>
                </a:lnTo>
                <a:lnTo>
                  <a:pt x="146" y="178"/>
                </a:lnTo>
                <a:lnTo>
                  <a:pt x="146" y="178"/>
                </a:lnTo>
                <a:lnTo>
                  <a:pt x="146" y="176"/>
                </a:lnTo>
                <a:lnTo>
                  <a:pt x="144" y="176"/>
                </a:lnTo>
                <a:lnTo>
                  <a:pt x="143" y="175"/>
                </a:lnTo>
                <a:lnTo>
                  <a:pt x="143" y="175"/>
                </a:lnTo>
                <a:lnTo>
                  <a:pt x="143" y="175"/>
                </a:lnTo>
                <a:lnTo>
                  <a:pt x="143" y="175"/>
                </a:lnTo>
                <a:lnTo>
                  <a:pt x="143" y="173"/>
                </a:lnTo>
                <a:lnTo>
                  <a:pt x="143" y="173"/>
                </a:lnTo>
                <a:lnTo>
                  <a:pt x="141" y="173"/>
                </a:lnTo>
                <a:lnTo>
                  <a:pt x="141" y="171"/>
                </a:lnTo>
                <a:lnTo>
                  <a:pt x="141" y="171"/>
                </a:lnTo>
                <a:lnTo>
                  <a:pt x="139" y="170"/>
                </a:lnTo>
                <a:lnTo>
                  <a:pt x="139" y="170"/>
                </a:lnTo>
                <a:lnTo>
                  <a:pt x="139" y="170"/>
                </a:lnTo>
                <a:lnTo>
                  <a:pt x="139" y="168"/>
                </a:lnTo>
                <a:lnTo>
                  <a:pt x="139" y="168"/>
                </a:lnTo>
                <a:lnTo>
                  <a:pt x="138" y="168"/>
                </a:lnTo>
                <a:lnTo>
                  <a:pt x="138" y="166"/>
                </a:lnTo>
                <a:lnTo>
                  <a:pt x="136" y="168"/>
                </a:lnTo>
                <a:lnTo>
                  <a:pt x="136" y="168"/>
                </a:lnTo>
                <a:lnTo>
                  <a:pt x="134" y="168"/>
                </a:lnTo>
                <a:lnTo>
                  <a:pt x="134" y="168"/>
                </a:lnTo>
                <a:lnTo>
                  <a:pt x="134" y="168"/>
                </a:lnTo>
                <a:lnTo>
                  <a:pt x="133" y="168"/>
                </a:lnTo>
                <a:lnTo>
                  <a:pt x="131" y="168"/>
                </a:lnTo>
                <a:lnTo>
                  <a:pt x="131" y="168"/>
                </a:lnTo>
                <a:lnTo>
                  <a:pt x="131" y="170"/>
                </a:lnTo>
                <a:lnTo>
                  <a:pt x="129" y="170"/>
                </a:lnTo>
                <a:lnTo>
                  <a:pt x="129" y="170"/>
                </a:lnTo>
                <a:lnTo>
                  <a:pt x="128" y="170"/>
                </a:lnTo>
                <a:lnTo>
                  <a:pt x="128" y="171"/>
                </a:lnTo>
                <a:lnTo>
                  <a:pt x="128" y="173"/>
                </a:lnTo>
                <a:lnTo>
                  <a:pt x="128" y="175"/>
                </a:lnTo>
                <a:lnTo>
                  <a:pt x="128" y="176"/>
                </a:lnTo>
                <a:lnTo>
                  <a:pt x="126" y="176"/>
                </a:lnTo>
                <a:lnTo>
                  <a:pt x="126" y="178"/>
                </a:lnTo>
                <a:lnTo>
                  <a:pt x="124" y="178"/>
                </a:lnTo>
                <a:lnTo>
                  <a:pt x="124" y="178"/>
                </a:lnTo>
                <a:lnTo>
                  <a:pt x="124" y="178"/>
                </a:lnTo>
                <a:lnTo>
                  <a:pt x="124" y="180"/>
                </a:lnTo>
                <a:lnTo>
                  <a:pt x="124" y="180"/>
                </a:lnTo>
                <a:lnTo>
                  <a:pt x="124" y="180"/>
                </a:lnTo>
                <a:lnTo>
                  <a:pt x="124" y="180"/>
                </a:lnTo>
                <a:lnTo>
                  <a:pt x="123" y="181"/>
                </a:lnTo>
                <a:lnTo>
                  <a:pt x="123" y="181"/>
                </a:lnTo>
                <a:lnTo>
                  <a:pt x="119" y="181"/>
                </a:lnTo>
                <a:lnTo>
                  <a:pt x="119" y="181"/>
                </a:lnTo>
                <a:lnTo>
                  <a:pt x="119" y="181"/>
                </a:lnTo>
                <a:lnTo>
                  <a:pt x="119" y="181"/>
                </a:lnTo>
                <a:lnTo>
                  <a:pt x="119" y="183"/>
                </a:lnTo>
                <a:lnTo>
                  <a:pt x="119" y="183"/>
                </a:lnTo>
                <a:lnTo>
                  <a:pt x="119" y="183"/>
                </a:lnTo>
                <a:lnTo>
                  <a:pt x="118" y="185"/>
                </a:lnTo>
                <a:lnTo>
                  <a:pt x="118" y="185"/>
                </a:lnTo>
                <a:lnTo>
                  <a:pt x="116" y="183"/>
                </a:lnTo>
                <a:lnTo>
                  <a:pt x="114" y="183"/>
                </a:lnTo>
                <a:lnTo>
                  <a:pt x="113" y="181"/>
                </a:lnTo>
                <a:lnTo>
                  <a:pt x="113" y="181"/>
                </a:lnTo>
                <a:lnTo>
                  <a:pt x="113" y="181"/>
                </a:lnTo>
                <a:lnTo>
                  <a:pt x="111" y="180"/>
                </a:lnTo>
                <a:lnTo>
                  <a:pt x="111" y="180"/>
                </a:lnTo>
                <a:lnTo>
                  <a:pt x="111" y="178"/>
                </a:lnTo>
                <a:lnTo>
                  <a:pt x="111" y="178"/>
                </a:lnTo>
                <a:lnTo>
                  <a:pt x="113" y="176"/>
                </a:lnTo>
                <a:lnTo>
                  <a:pt x="113" y="176"/>
                </a:lnTo>
                <a:lnTo>
                  <a:pt x="111" y="175"/>
                </a:lnTo>
                <a:lnTo>
                  <a:pt x="111" y="175"/>
                </a:lnTo>
                <a:lnTo>
                  <a:pt x="111" y="175"/>
                </a:lnTo>
                <a:lnTo>
                  <a:pt x="111" y="173"/>
                </a:lnTo>
                <a:lnTo>
                  <a:pt x="109" y="171"/>
                </a:lnTo>
                <a:lnTo>
                  <a:pt x="109" y="171"/>
                </a:lnTo>
                <a:lnTo>
                  <a:pt x="109" y="171"/>
                </a:lnTo>
                <a:lnTo>
                  <a:pt x="109" y="170"/>
                </a:lnTo>
                <a:lnTo>
                  <a:pt x="109" y="170"/>
                </a:lnTo>
                <a:lnTo>
                  <a:pt x="107" y="168"/>
                </a:lnTo>
                <a:lnTo>
                  <a:pt x="107" y="168"/>
                </a:lnTo>
                <a:lnTo>
                  <a:pt x="107" y="166"/>
                </a:lnTo>
                <a:lnTo>
                  <a:pt x="107" y="165"/>
                </a:lnTo>
                <a:lnTo>
                  <a:pt x="107" y="165"/>
                </a:lnTo>
                <a:lnTo>
                  <a:pt x="106" y="165"/>
                </a:lnTo>
                <a:lnTo>
                  <a:pt x="106" y="165"/>
                </a:lnTo>
                <a:lnTo>
                  <a:pt x="106" y="163"/>
                </a:lnTo>
                <a:lnTo>
                  <a:pt x="106" y="163"/>
                </a:lnTo>
                <a:lnTo>
                  <a:pt x="106" y="163"/>
                </a:lnTo>
                <a:lnTo>
                  <a:pt x="106" y="163"/>
                </a:lnTo>
                <a:lnTo>
                  <a:pt x="106" y="160"/>
                </a:lnTo>
                <a:lnTo>
                  <a:pt x="106" y="158"/>
                </a:lnTo>
                <a:lnTo>
                  <a:pt x="106" y="158"/>
                </a:lnTo>
                <a:lnTo>
                  <a:pt x="106" y="156"/>
                </a:lnTo>
                <a:lnTo>
                  <a:pt x="106" y="156"/>
                </a:lnTo>
                <a:lnTo>
                  <a:pt x="106" y="156"/>
                </a:lnTo>
                <a:lnTo>
                  <a:pt x="106" y="155"/>
                </a:lnTo>
                <a:lnTo>
                  <a:pt x="104" y="155"/>
                </a:lnTo>
                <a:lnTo>
                  <a:pt x="104" y="155"/>
                </a:lnTo>
                <a:lnTo>
                  <a:pt x="104" y="155"/>
                </a:lnTo>
                <a:lnTo>
                  <a:pt x="104" y="153"/>
                </a:lnTo>
                <a:lnTo>
                  <a:pt x="104" y="153"/>
                </a:lnTo>
                <a:lnTo>
                  <a:pt x="102" y="153"/>
                </a:lnTo>
                <a:lnTo>
                  <a:pt x="102" y="153"/>
                </a:lnTo>
                <a:lnTo>
                  <a:pt x="102" y="151"/>
                </a:lnTo>
                <a:lnTo>
                  <a:pt x="101" y="151"/>
                </a:lnTo>
                <a:lnTo>
                  <a:pt x="101" y="151"/>
                </a:lnTo>
                <a:lnTo>
                  <a:pt x="101" y="151"/>
                </a:lnTo>
                <a:lnTo>
                  <a:pt x="101" y="150"/>
                </a:lnTo>
                <a:lnTo>
                  <a:pt x="101" y="150"/>
                </a:lnTo>
                <a:lnTo>
                  <a:pt x="101" y="148"/>
                </a:lnTo>
                <a:lnTo>
                  <a:pt x="101" y="146"/>
                </a:lnTo>
                <a:lnTo>
                  <a:pt x="99" y="146"/>
                </a:lnTo>
                <a:lnTo>
                  <a:pt x="99" y="144"/>
                </a:lnTo>
                <a:lnTo>
                  <a:pt x="99" y="144"/>
                </a:lnTo>
                <a:lnTo>
                  <a:pt x="99" y="143"/>
                </a:lnTo>
                <a:lnTo>
                  <a:pt x="97" y="143"/>
                </a:lnTo>
                <a:lnTo>
                  <a:pt x="97" y="141"/>
                </a:lnTo>
                <a:lnTo>
                  <a:pt x="96" y="139"/>
                </a:lnTo>
                <a:lnTo>
                  <a:pt x="94" y="139"/>
                </a:lnTo>
                <a:lnTo>
                  <a:pt x="94" y="139"/>
                </a:lnTo>
                <a:lnTo>
                  <a:pt x="94" y="139"/>
                </a:lnTo>
                <a:lnTo>
                  <a:pt x="89" y="141"/>
                </a:lnTo>
                <a:lnTo>
                  <a:pt x="87" y="143"/>
                </a:lnTo>
                <a:lnTo>
                  <a:pt x="87" y="143"/>
                </a:lnTo>
                <a:lnTo>
                  <a:pt x="87" y="143"/>
                </a:lnTo>
                <a:lnTo>
                  <a:pt x="84" y="141"/>
                </a:lnTo>
                <a:lnTo>
                  <a:pt x="82" y="141"/>
                </a:lnTo>
                <a:lnTo>
                  <a:pt x="79" y="143"/>
                </a:lnTo>
                <a:lnTo>
                  <a:pt x="76" y="144"/>
                </a:lnTo>
                <a:lnTo>
                  <a:pt x="76" y="146"/>
                </a:lnTo>
                <a:lnTo>
                  <a:pt x="76" y="148"/>
                </a:lnTo>
                <a:lnTo>
                  <a:pt x="74" y="148"/>
                </a:lnTo>
                <a:lnTo>
                  <a:pt x="74" y="148"/>
                </a:lnTo>
                <a:lnTo>
                  <a:pt x="67" y="153"/>
                </a:lnTo>
                <a:lnTo>
                  <a:pt x="67" y="153"/>
                </a:lnTo>
                <a:lnTo>
                  <a:pt x="67" y="155"/>
                </a:lnTo>
                <a:lnTo>
                  <a:pt x="62" y="156"/>
                </a:lnTo>
                <a:lnTo>
                  <a:pt x="60" y="158"/>
                </a:lnTo>
                <a:lnTo>
                  <a:pt x="60" y="158"/>
                </a:lnTo>
                <a:lnTo>
                  <a:pt x="60" y="160"/>
                </a:lnTo>
                <a:lnTo>
                  <a:pt x="60" y="160"/>
                </a:lnTo>
                <a:lnTo>
                  <a:pt x="60" y="161"/>
                </a:lnTo>
                <a:lnTo>
                  <a:pt x="60" y="161"/>
                </a:lnTo>
                <a:lnTo>
                  <a:pt x="57" y="163"/>
                </a:lnTo>
                <a:lnTo>
                  <a:pt x="55" y="163"/>
                </a:lnTo>
                <a:lnTo>
                  <a:pt x="55" y="163"/>
                </a:lnTo>
                <a:lnTo>
                  <a:pt x="54" y="161"/>
                </a:lnTo>
                <a:lnTo>
                  <a:pt x="54" y="161"/>
                </a:lnTo>
                <a:lnTo>
                  <a:pt x="54" y="161"/>
                </a:lnTo>
                <a:lnTo>
                  <a:pt x="54" y="160"/>
                </a:lnTo>
                <a:lnTo>
                  <a:pt x="54" y="160"/>
                </a:lnTo>
                <a:lnTo>
                  <a:pt x="52" y="160"/>
                </a:lnTo>
                <a:lnTo>
                  <a:pt x="52" y="160"/>
                </a:lnTo>
                <a:lnTo>
                  <a:pt x="52" y="160"/>
                </a:lnTo>
                <a:lnTo>
                  <a:pt x="49" y="160"/>
                </a:lnTo>
                <a:lnTo>
                  <a:pt x="49" y="160"/>
                </a:lnTo>
                <a:lnTo>
                  <a:pt x="49" y="160"/>
                </a:lnTo>
                <a:lnTo>
                  <a:pt x="49" y="161"/>
                </a:lnTo>
                <a:lnTo>
                  <a:pt x="47" y="161"/>
                </a:lnTo>
                <a:lnTo>
                  <a:pt x="47" y="161"/>
                </a:lnTo>
                <a:lnTo>
                  <a:pt x="47" y="163"/>
                </a:lnTo>
                <a:lnTo>
                  <a:pt x="45" y="165"/>
                </a:lnTo>
                <a:lnTo>
                  <a:pt x="45" y="165"/>
                </a:lnTo>
                <a:lnTo>
                  <a:pt x="44" y="163"/>
                </a:lnTo>
                <a:lnTo>
                  <a:pt x="42" y="163"/>
                </a:lnTo>
                <a:lnTo>
                  <a:pt x="42" y="161"/>
                </a:lnTo>
                <a:lnTo>
                  <a:pt x="42" y="161"/>
                </a:lnTo>
                <a:lnTo>
                  <a:pt x="42" y="160"/>
                </a:lnTo>
                <a:lnTo>
                  <a:pt x="42" y="160"/>
                </a:lnTo>
                <a:lnTo>
                  <a:pt x="42" y="160"/>
                </a:lnTo>
                <a:lnTo>
                  <a:pt x="42" y="158"/>
                </a:lnTo>
                <a:lnTo>
                  <a:pt x="42" y="158"/>
                </a:lnTo>
                <a:lnTo>
                  <a:pt x="42" y="156"/>
                </a:lnTo>
                <a:lnTo>
                  <a:pt x="42" y="156"/>
                </a:lnTo>
                <a:lnTo>
                  <a:pt x="42" y="156"/>
                </a:lnTo>
                <a:lnTo>
                  <a:pt x="42" y="155"/>
                </a:lnTo>
                <a:lnTo>
                  <a:pt x="40" y="153"/>
                </a:lnTo>
                <a:lnTo>
                  <a:pt x="40" y="151"/>
                </a:lnTo>
                <a:lnTo>
                  <a:pt x="37" y="150"/>
                </a:lnTo>
                <a:lnTo>
                  <a:pt x="35" y="150"/>
                </a:lnTo>
                <a:lnTo>
                  <a:pt x="35" y="148"/>
                </a:lnTo>
                <a:lnTo>
                  <a:pt x="34" y="148"/>
                </a:lnTo>
                <a:lnTo>
                  <a:pt x="34" y="146"/>
                </a:lnTo>
                <a:lnTo>
                  <a:pt x="34" y="146"/>
                </a:lnTo>
                <a:lnTo>
                  <a:pt x="34" y="144"/>
                </a:lnTo>
                <a:lnTo>
                  <a:pt x="34" y="143"/>
                </a:lnTo>
                <a:lnTo>
                  <a:pt x="34" y="143"/>
                </a:lnTo>
                <a:lnTo>
                  <a:pt x="34" y="141"/>
                </a:lnTo>
                <a:lnTo>
                  <a:pt x="34" y="141"/>
                </a:lnTo>
                <a:lnTo>
                  <a:pt x="35" y="141"/>
                </a:lnTo>
                <a:lnTo>
                  <a:pt x="37" y="141"/>
                </a:lnTo>
                <a:lnTo>
                  <a:pt x="37" y="141"/>
                </a:lnTo>
                <a:lnTo>
                  <a:pt x="37" y="139"/>
                </a:lnTo>
                <a:lnTo>
                  <a:pt x="37" y="139"/>
                </a:lnTo>
                <a:lnTo>
                  <a:pt x="39" y="139"/>
                </a:lnTo>
                <a:lnTo>
                  <a:pt x="39" y="139"/>
                </a:lnTo>
                <a:lnTo>
                  <a:pt x="39" y="136"/>
                </a:lnTo>
                <a:lnTo>
                  <a:pt x="39" y="136"/>
                </a:lnTo>
                <a:lnTo>
                  <a:pt x="39" y="136"/>
                </a:lnTo>
                <a:lnTo>
                  <a:pt x="39" y="136"/>
                </a:lnTo>
                <a:lnTo>
                  <a:pt x="40" y="134"/>
                </a:lnTo>
                <a:lnTo>
                  <a:pt x="42" y="134"/>
                </a:lnTo>
                <a:lnTo>
                  <a:pt x="42" y="134"/>
                </a:lnTo>
                <a:lnTo>
                  <a:pt x="42" y="134"/>
                </a:lnTo>
                <a:lnTo>
                  <a:pt x="44" y="134"/>
                </a:lnTo>
                <a:lnTo>
                  <a:pt x="44" y="134"/>
                </a:lnTo>
                <a:lnTo>
                  <a:pt x="44" y="134"/>
                </a:lnTo>
                <a:lnTo>
                  <a:pt x="44" y="133"/>
                </a:lnTo>
                <a:lnTo>
                  <a:pt x="45" y="133"/>
                </a:lnTo>
                <a:lnTo>
                  <a:pt x="45" y="131"/>
                </a:lnTo>
                <a:lnTo>
                  <a:pt x="45" y="131"/>
                </a:lnTo>
                <a:lnTo>
                  <a:pt x="45" y="131"/>
                </a:lnTo>
                <a:lnTo>
                  <a:pt x="47" y="131"/>
                </a:lnTo>
                <a:lnTo>
                  <a:pt x="47" y="131"/>
                </a:lnTo>
                <a:lnTo>
                  <a:pt x="50" y="131"/>
                </a:lnTo>
                <a:lnTo>
                  <a:pt x="52" y="129"/>
                </a:lnTo>
                <a:lnTo>
                  <a:pt x="52" y="129"/>
                </a:lnTo>
                <a:lnTo>
                  <a:pt x="54" y="128"/>
                </a:lnTo>
                <a:lnTo>
                  <a:pt x="54" y="128"/>
                </a:lnTo>
                <a:lnTo>
                  <a:pt x="54" y="128"/>
                </a:lnTo>
                <a:lnTo>
                  <a:pt x="55" y="128"/>
                </a:lnTo>
                <a:lnTo>
                  <a:pt x="55" y="128"/>
                </a:lnTo>
                <a:lnTo>
                  <a:pt x="55" y="128"/>
                </a:lnTo>
                <a:lnTo>
                  <a:pt x="55" y="126"/>
                </a:lnTo>
                <a:lnTo>
                  <a:pt x="55" y="126"/>
                </a:lnTo>
                <a:lnTo>
                  <a:pt x="55" y="126"/>
                </a:lnTo>
                <a:lnTo>
                  <a:pt x="55" y="124"/>
                </a:lnTo>
                <a:lnTo>
                  <a:pt x="55" y="124"/>
                </a:lnTo>
                <a:lnTo>
                  <a:pt x="55" y="124"/>
                </a:lnTo>
                <a:lnTo>
                  <a:pt x="54" y="123"/>
                </a:lnTo>
                <a:lnTo>
                  <a:pt x="54" y="123"/>
                </a:lnTo>
                <a:lnTo>
                  <a:pt x="52" y="123"/>
                </a:lnTo>
                <a:lnTo>
                  <a:pt x="52" y="123"/>
                </a:lnTo>
                <a:lnTo>
                  <a:pt x="47" y="123"/>
                </a:lnTo>
                <a:lnTo>
                  <a:pt x="47" y="123"/>
                </a:lnTo>
                <a:lnTo>
                  <a:pt x="45" y="121"/>
                </a:lnTo>
                <a:lnTo>
                  <a:pt x="45" y="121"/>
                </a:lnTo>
                <a:lnTo>
                  <a:pt x="45" y="121"/>
                </a:lnTo>
                <a:lnTo>
                  <a:pt x="45" y="119"/>
                </a:lnTo>
                <a:lnTo>
                  <a:pt x="47" y="119"/>
                </a:lnTo>
                <a:lnTo>
                  <a:pt x="47" y="119"/>
                </a:lnTo>
                <a:lnTo>
                  <a:pt x="47" y="119"/>
                </a:lnTo>
                <a:lnTo>
                  <a:pt x="47" y="118"/>
                </a:lnTo>
                <a:lnTo>
                  <a:pt x="45" y="118"/>
                </a:lnTo>
                <a:lnTo>
                  <a:pt x="45" y="118"/>
                </a:lnTo>
                <a:lnTo>
                  <a:pt x="45" y="118"/>
                </a:lnTo>
                <a:lnTo>
                  <a:pt x="44" y="118"/>
                </a:lnTo>
                <a:lnTo>
                  <a:pt x="42" y="118"/>
                </a:lnTo>
                <a:lnTo>
                  <a:pt x="39" y="118"/>
                </a:lnTo>
                <a:lnTo>
                  <a:pt x="39" y="116"/>
                </a:lnTo>
                <a:lnTo>
                  <a:pt x="37" y="116"/>
                </a:lnTo>
                <a:lnTo>
                  <a:pt x="37" y="116"/>
                </a:lnTo>
                <a:lnTo>
                  <a:pt x="39" y="114"/>
                </a:lnTo>
                <a:lnTo>
                  <a:pt x="39" y="114"/>
                </a:lnTo>
                <a:lnTo>
                  <a:pt x="39" y="114"/>
                </a:lnTo>
                <a:lnTo>
                  <a:pt x="39" y="114"/>
                </a:lnTo>
                <a:lnTo>
                  <a:pt x="37" y="113"/>
                </a:lnTo>
                <a:lnTo>
                  <a:pt x="37" y="113"/>
                </a:lnTo>
                <a:lnTo>
                  <a:pt x="37" y="113"/>
                </a:lnTo>
                <a:lnTo>
                  <a:pt x="37" y="113"/>
                </a:lnTo>
                <a:lnTo>
                  <a:pt x="37" y="111"/>
                </a:lnTo>
                <a:lnTo>
                  <a:pt x="37" y="111"/>
                </a:lnTo>
                <a:lnTo>
                  <a:pt x="37" y="111"/>
                </a:lnTo>
                <a:lnTo>
                  <a:pt x="37" y="111"/>
                </a:lnTo>
                <a:lnTo>
                  <a:pt x="37" y="111"/>
                </a:lnTo>
                <a:lnTo>
                  <a:pt x="37" y="111"/>
                </a:lnTo>
                <a:lnTo>
                  <a:pt x="35" y="111"/>
                </a:lnTo>
                <a:lnTo>
                  <a:pt x="34" y="111"/>
                </a:lnTo>
                <a:lnTo>
                  <a:pt x="32" y="111"/>
                </a:lnTo>
                <a:lnTo>
                  <a:pt x="27" y="111"/>
                </a:lnTo>
                <a:lnTo>
                  <a:pt x="22" y="111"/>
                </a:lnTo>
                <a:lnTo>
                  <a:pt x="22" y="111"/>
                </a:lnTo>
                <a:lnTo>
                  <a:pt x="20" y="111"/>
                </a:lnTo>
                <a:lnTo>
                  <a:pt x="20" y="111"/>
                </a:lnTo>
                <a:lnTo>
                  <a:pt x="20" y="111"/>
                </a:lnTo>
                <a:lnTo>
                  <a:pt x="20" y="109"/>
                </a:lnTo>
                <a:lnTo>
                  <a:pt x="17" y="107"/>
                </a:lnTo>
                <a:lnTo>
                  <a:pt x="17" y="106"/>
                </a:lnTo>
                <a:lnTo>
                  <a:pt x="12" y="104"/>
                </a:lnTo>
                <a:lnTo>
                  <a:pt x="12" y="104"/>
                </a:lnTo>
                <a:lnTo>
                  <a:pt x="12" y="104"/>
                </a:lnTo>
                <a:lnTo>
                  <a:pt x="10" y="102"/>
                </a:lnTo>
                <a:lnTo>
                  <a:pt x="10" y="102"/>
                </a:lnTo>
                <a:lnTo>
                  <a:pt x="10" y="102"/>
                </a:lnTo>
                <a:lnTo>
                  <a:pt x="10" y="99"/>
                </a:lnTo>
                <a:lnTo>
                  <a:pt x="10" y="99"/>
                </a:lnTo>
                <a:lnTo>
                  <a:pt x="10" y="99"/>
                </a:lnTo>
                <a:lnTo>
                  <a:pt x="12" y="97"/>
                </a:lnTo>
                <a:lnTo>
                  <a:pt x="12" y="97"/>
                </a:lnTo>
                <a:lnTo>
                  <a:pt x="12" y="96"/>
                </a:lnTo>
                <a:lnTo>
                  <a:pt x="12" y="94"/>
                </a:lnTo>
                <a:lnTo>
                  <a:pt x="10" y="94"/>
                </a:lnTo>
                <a:lnTo>
                  <a:pt x="10" y="94"/>
                </a:lnTo>
                <a:lnTo>
                  <a:pt x="8" y="94"/>
                </a:lnTo>
                <a:lnTo>
                  <a:pt x="8" y="94"/>
                </a:lnTo>
                <a:lnTo>
                  <a:pt x="8" y="94"/>
                </a:lnTo>
                <a:lnTo>
                  <a:pt x="7" y="94"/>
                </a:lnTo>
                <a:lnTo>
                  <a:pt x="7" y="94"/>
                </a:lnTo>
                <a:lnTo>
                  <a:pt x="7" y="94"/>
                </a:lnTo>
                <a:lnTo>
                  <a:pt x="7" y="92"/>
                </a:lnTo>
                <a:lnTo>
                  <a:pt x="5" y="91"/>
                </a:lnTo>
                <a:lnTo>
                  <a:pt x="5" y="91"/>
                </a:lnTo>
                <a:lnTo>
                  <a:pt x="5" y="91"/>
                </a:lnTo>
                <a:lnTo>
                  <a:pt x="5" y="92"/>
                </a:lnTo>
                <a:lnTo>
                  <a:pt x="3" y="92"/>
                </a:lnTo>
                <a:lnTo>
                  <a:pt x="3" y="92"/>
                </a:lnTo>
                <a:lnTo>
                  <a:pt x="2" y="92"/>
                </a:lnTo>
                <a:lnTo>
                  <a:pt x="2" y="91"/>
                </a:lnTo>
                <a:lnTo>
                  <a:pt x="2" y="91"/>
                </a:lnTo>
                <a:lnTo>
                  <a:pt x="0" y="91"/>
                </a:lnTo>
                <a:lnTo>
                  <a:pt x="0" y="89"/>
                </a:lnTo>
                <a:lnTo>
                  <a:pt x="0" y="89"/>
                </a:lnTo>
                <a:lnTo>
                  <a:pt x="0" y="87"/>
                </a:lnTo>
                <a:lnTo>
                  <a:pt x="0" y="87"/>
                </a:lnTo>
                <a:lnTo>
                  <a:pt x="0" y="86"/>
                </a:lnTo>
                <a:lnTo>
                  <a:pt x="2" y="86"/>
                </a:lnTo>
                <a:lnTo>
                  <a:pt x="2" y="84"/>
                </a:lnTo>
                <a:lnTo>
                  <a:pt x="7" y="79"/>
                </a:lnTo>
                <a:lnTo>
                  <a:pt x="8" y="77"/>
                </a:lnTo>
                <a:lnTo>
                  <a:pt x="8" y="76"/>
                </a:lnTo>
                <a:lnTo>
                  <a:pt x="10" y="76"/>
                </a:lnTo>
                <a:lnTo>
                  <a:pt x="13" y="74"/>
                </a:lnTo>
                <a:lnTo>
                  <a:pt x="15" y="72"/>
                </a:lnTo>
                <a:lnTo>
                  <a:pt x="22" y="67"/>
                </a:lnTo>
                <a:lnTo>
                  <a:pt x="23" y="62"/>
                </a:lnTo>
                <a:lnTo>
                  <a:pt x="25" y="60"/>
                </a:lnTo>
                <a:lnTo>
                  <a:pt x="27" y="60"/>
                </a:lnTo>
                <a:lnTo>
                  <a:pt x="35" y="57"/>
                </a:lnTo>
                <a:lnTo>
                  <a:pt x="40" y="55"/>
                </a:lnTo>
                <a:lnTo>
                  <a:pt x="42" y="55"/>
                </a:lnTo>
                <a:lnTo>
                  <a:pt x="42" y="55"/>
                </a:lnTo>
                <a:lnTo>
                  <a:pt x="42" y="55"/>
                </a:lnTo>
                <a:lnTo>
                  <a:pt x="42" y="54"/>
                </a:lnTo>
                <a:lnTo>
                  <a:pt x="44" y="54"/>
                </a:lnTo>
                <a:lnTo>
                  <a:pt x="44" y="54"/>
                </a:lnTo>
                <a:lnTo>
                  <a:pt x="50" y="52"/>
                </a:lnTo>
                <a:lnTo>
                  <a:pt x="52" y="52"/>
                </a:lnTo>
                <a:lnTo>
                  <a:pt x="52" y="50"/>
                </a:lnTo>
                <a:lnTo>
                  <a:pt x="52" y="50"/>
                </a:lnTo>
                <a:lnTo>
                  <a:pt x="54" y="50"/>
                </a:lnTo>
                <a:lnTo>
                  <a:pt x="55" y="49"/>
                </a:lnTo>
                <a:lnTo>
                  <a:pt x="59" y="49"/>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50" name="Freeform 133">
            <a:extLst>
              <a:ext uri="{FF2B5EF4-FFF2-40B4-BE49-F238E27FC236}">
                <a16:creationId xmlns:a16="http://schemas.microsoft.com/office/drawing/2014/main" id="{7B5DAF01-E16E-4D79-99AB-CF31102180E1}"/>
              </a:ext>
            </a:extLst>
          </p:cNvPr>
          <p:cNvSpPr>
            <a:spLocks noEditPoints="1"/>
          </p:cNvSpPr>
          <p:nvPr/>
        </p:nvSpPr>
        <p:spPr bwMode="auto">
          <a:xfrm>
            <a:off x="10347224" y="2295275"/>
            <a:ext cx="1249397" cy="1145120"/>
          </a:xfrm>
          <a:custGeom>
            <a:avLst/>
            <a:gdLst>
              <a:gd name="T0" fmla="*/ 521 w 1294"/>
              <a:gd name="T1" fmla="*/ 200 h 1186"/>
              <a:gd name="T2" fmla="*/ 560 w 1294"/>
              <a:gd name="T3" fmla="*/ 61 h 1186"/>
              <a:gd name="T4" fmla="*/ 1289 w 1294"/>
              <a:gd name="T5" fmla="*/ 289 h 1186"/>
              <a:gd name="T6" fmla="*/ 1249 w 1294"/>
              <a:gd name="T7" fmla="*/ 448 h 1186"/>
              <a:gd name="T8" fmla="*/ 1202 w 1294"/>
              <a:gd name="T9" fmla="*/ 412 h 1186"/>
              <a:gd name="T10" fmla="*/ 1230 w 1294"/>
              <a:gd name="T11" fmla="*/ 370 h 1186"/>
              <a:gd name="T12" fmla="*/ 1246 w 1294"/>
              <a:gd name="T13" fmla="*/ 284 h 1186"/>
              <a:gd name="T14" fmla="*/ 1168 w 1294"/>
              <a:gd name="T15" fmla="*/ 291 h 1186"/>
              <a:gd name="T16" fmla="*/ 1072 w 1294"/>
              <a:gd name="T17" fmla="*/ 326 h 1186"/>
              <a:gd name="T18" fmla="*/ 1046 w 1294"/>
              <a:gd name="T19" fmla="*/ 321 h 1186"/>
              <a:gd name="T20" fmla="*/ 1094 w 1294"/>
              <a:gd name="T21" fmla="*/ 380 h 1186"/>
              <a:gd name="T22" fmla="*/ 1069 w 1294"/>
              <a:gd name="T23" fmla="*/ 404 h 1186"/>
              <a:gd name="T24" fmla="*/ 993 w 1294"/>
              <a:gd name="T25" fmla="*/ 347 h 1186"/>
              <a:gd name="T26" fmla="*/ 951 w 1294"/>
              <a:gd name="T27" fmla="*/ 323 h 1186"/>
              <a:gd name="T28" fmla="*/ 894 w 1294"/>
              <a:gd name="T29" fmla="*/ 330 h 1186"/>
              <a:gd name="T30" fmla="*/ 783 w 1294"/>
              <a:gd name="T31" fmla="*/ 333 h 1186"/>
              <a:gd name="T32" fmla="*/ 748 w 1294"/>
              <a:gd name="T33" fmla="*/ 330 h 1186"/>
              <a:gd name="T34" fmla="*/ 625 w 1294"/>
              <a:gd name="T35" fmla="*/ 338 h 1186"/>
              <a:gd name="T36" fmla="*/ 496 w 1294"/>
              <a:gd name="T37" fmla="*/ 362 h 1186"/>
              <a:gd name="T38" fmla="*/ 419 w 1294"/>
              <a:gd name="T39" fmla="*/ 426 h 1186"/>
              <a:gd name="T40" fmla="*/ 328 w 1294"/>
              <a:gd name="T41" fmla="*/ 532 h 1186"/>
              <a:gd name="T42" fmla="*/ 397 w 1294"/>
              <a:gd name="T43" fmla="*/ 590 h 1186"/>
              <a:gd name="T44" fmla="*/ 256 w 1294"/>
              <a:gd name="T45" fmla="*/ 579 h 1186"/>
              <a:gd name="T46" fmla="*/ 54 w 1294"/>
              <a:gd name="T47" fmla="*/ 700 h 1186"/>
              <a:gd name="T48" fmla="*/ 93 w 1294"/>
              <a:gd name="T49" fmla="*/ 757 h 1186"/>
              <a:gd name="T50" fmla="*/ 126 w 1294"/>
              <a:gd name="T51" fmla="*/ 796 h 1186"/>
              <a:gd name="T52" fmla="*/ 45 w 1294"/>
              <a:gd name="T53" fmla="*/ 898 h 1186"/>
              <a:gd name="T54" fmla="*/ 20 w 1294"/>
              <a:gd name="T55" fmla="*/ 982 h 1186"/>
              <a:gd name="T56" fmla="*/ 45 w 1294"/>
              <a:gd name="T57" fmla="*/ 1039 h 1186"/>
              <a:gd name="T58" fmla="*/ 96 w 1294"/>
              <a:gd name="T59" fmla="*/ 1098 h 1186"/>
              <a:gd name="T60" fmla="*/ 151 w 1294"/>
              <a:gd name="T61" fmla="*/ 1157 h 1186"/>
              <a:gd name="T62" fmla="*/ 306 w 1294"/>
              <a:gd name="T63" fmla="*/ 1167 h 1186"/>
              <a:gd name="T64" fmla="*/ 378 w 1294"/>
              <a:gd name="T65" fmla="*/ 1137 h 1186"/>
              <a:gd name="T66" fmla="*/ 432 w 1294"/>
              <a:gd name="T67" fmla="*/ 1113 h 1186"/>
              <a:gd name="T68" fmla="*/ 464 w 1294"/>
              <a:gd name="T69" fmla="*/ 1097 h 1186"/>
              <a:gd name="T70" fmla="*/ 535 w 1294"/>
              <a:gd name="T71" fmla="*/ 1073 h 1186"/>
              <a:gd name="T72" fmla="*/ 593 w 1294"/>
              <a:gd name="T73" fmla="*/ 1070 h 1186"/>
              <a:gd name="T74" fmla="*/ 661 w 1294"/>
              <a:gd name="T75" fmla="*/ 1070 h 1186"/>
              <a:gd name="T76" fmla="*/ 684 w 1294"/>
              <a:gd name="T77" fmla="*/ 1105 h 1186"/>
              <a:gd name="T78" fmla="*/ 696 w 1294"/>
              <a:gd name="T79" fmla="*/ 1165 h 1186"/>
              <a:gd name="T80" fmla="*/ 765 w 1294"/>
              <a:gd name="T81" fmla="*/ 1159 h 1186"/>
              <a:gd name="T82" fmla="*/ 817 w 1294"/>
              <a:gd name="T83" fmla="*/ 1172 h 1186"/>
              <a:gd name="T84" fmla="*/ 849 w 1294"/>
              <a:gd name="T85" fmla="*/ 1132 h 1186"/>
              <a:gd name="T86" fmla="*/ 899 w 1294"/>
              <a:gd name="T87" fmla="*/ 1095 h 1186"/>
              <a:gd name="T88" fmla="*/ 936 w 1294"/>
              <a:gd name="T89" fmla="*/ 1078 h 1186"/>
              <a:gd name="T90" fmla="*/ 980 w 1294"/>
              <a:gd name="T91" fmla="*/ 1098 h 1186"/>
              <a:gd name="T92" fmla="*/ 1025 w 1294"/>
              <a:gd name="T93" fmla="*/ 991 h 1186"/>
              <a:gd name="T94" fmla="*/ 1030 w 1294"/>
              <a:gd name="T95" fmla="*/ 942 h 1186"/>
              <a:gd name="T96" fmla="*/ 1123 w 1294"/>
              <a:gd name="T97" fmla="*/ 898 h 1186"/>
              <a:gd name="T98" fmla="*/ 1047 w 1294"/>
              <a:gd name="T99" fmla="*/ 851 h 1186"/>
              <a:gd name="T100" fmla="*/ 1019 w 1294"/>
              <a:gd name="T101" fmla="*/ 843 h 1186"/>
              <a:gd name="T102" fmla="*/ 990 w 1294"/>
              <a:gd name="T103" fmla="*/ 804 h 1186"/>
              <a:gd name="T104" fmla="*/ 894 w 1294"/>
              <a:gd name="T105" fmla="*/ 806 h 1186"/>
              <a:gd name="T106" fmla="*/ 839 w 1294"/>
              <a:gd name="T107" fmla="*/ 826 h 1186"/>
              <a:gd name="T108" fmla="*/ 898 w 1294"/>
              <a:gd name="T109" fmla="*/ 775 h 1186"/>
              <a:gd name="T110" fmla="*/ 898 w 1294"/>
              <a:gd name="T111" fmla="*/ 765 h 1186"/>
              <a:gd name="T112" fmla="*/ 975 w 1294"/>
              <a:gd name="T113" fmla="*/ 681 h 1186"/>
              <a:gd name="T114" fmla="*/ 914 w 1294"/>
              <a:gd name="T115" fmla="*/ 557 h 1186"/>
              <a:gd name="T116" fmla="*/ 951 w 1294"/>
              <a:gd name="T117" fmla="*/ 567 h 1186"/>
              <a:gd name="T118" fmla="*/ 1123 w 1294"/>
              <a:gd name="T119" fmla="*/ 553 h 1186"/>
              <a:gd name="T120" fmla="*/ 1225 w 1294"/>
              <a:gd name="T121" fmla="*/ 548 h 1186"/>
              <a:gd name="T122" fmla="*/ 1261 w 1294"/>
              <a:gd name="T123" fmla="*/ 513 h 1186"/>
              <a:gd name="T124" fmla="*/ 289 w 1294"/>
              <a:gd name="T125" fmla="*/ 532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4" h="1186">
                <a:moveTo>
                  <a:pt x="642" y="5"/>
                </a:moveTo>
                <a:lnTo>
                  <a:pt x="644" y="4"/>
                </a:lnTo>
                <a:lnTo>
                  <a:pt x="646" y="4"/>
                </a:lnTo>
                <a:lnTo>
                  <a:pt x="647" y="4"/>
                </a:lnTo>
                <a:lnTo>
                  <a:pt x="647" y="5"/>
                </a:lnTo>
                <a:lnTo>
                  <a:pt x="649" y="5"/>
                </a:lnTo>
                <a:lnTo>
                  <a:pt x="649" y="4"/>
                </a:lnTo>
                <a:lnTo>
                  <a:pt x="649" y="4"/>
                </a:lnTo>
                <a:lnTo>
                  <a:pt x="649" y="2"/>
                </a:lnTo>
                <a:lnTo>
                  <a:pt x="649" y="2"/>
                </a:lnTo>
                <a:lnTo>
                  <a:pt x="649" y="0"/>
                </a:lnTo>
                <a:lnTo>
                  <a:pt x="647" y="0"/>
                </a:lnTo>
                <a:lnTo>
                  <a:pt x="647" y="2"/>
                </a:lnTo>
                <a:lnTo>
                  <a:pt x="647" y="2"/>
                </a:lnTo>
                <a:lnTo>
                  <a:pt x="639" y="4"/>
                </a:lnTo>
                <a:lnTo>
                  <a:pt x="639" y="4"/>
                </a:lnTo>
                <a:lnTo>
                  <a:pt x="642" y="5"/>
                </a:lnTo>
                <a:lnTo>
                  <a:pt x="642" y="5"/>
                </a:lnTo>
                <a:close/>
                <a:moveTo>
                  <a:pt x="1266" y="486"/>
                </a:moveTo>
                <a:lnTo>
                  <a:pt x="1259" y="493"/>
                </a:lnTo>
                <a:lnTo>
                  <a:pt x="1259" y="493"/>
                </a:lnTo>
                <a:lnTo>
                  <a:pt x="1257" y="493"/>
                </a:lnTo>
                <a:lnTo>
                  <a:pt x="1257" y="495"/>
                </a:lnTo>
                <a:lnTo>
                  <a:pt x="1257" y="496"/>
                </a:lnTo>
                <a:lnTo>
                  <a:pt x="1259" y="496"/>
                </a:lnTo>
                <a:lnTo>
                  <a:pt x="1259" y="495"/>
                </a:lnTo>
                <a:lnTo>
                  <a:pt x="1261" y="495"/>
                </a:lnTo>
                <a:lnTo>
                  <a:pt x="1261" y="496"/>
                </a:lnTo>
                <a:lnTo>
                  <a:pt x="1261" y="496"/>
                </a:lnTo>
                <a:lnTo>
                  <a:pt x="1262" y="496"/>
                </a:lnTo>
                <a:lnTo>
                  <a:pt x="1266" y="493"/>
                </a:lnTo>
                <a:lnTo>
                  <a:pt x="1267" y="493"/>
                </a:lnTo>
                <a:lnTo>
                  <a:pt x="1267" y="491"/>
                </a:lnTo>
                <a:lnTo>
                  <a:pt x="1267" y="490"/>
                </a:lnTo>
                <a:lnTo>
                  <a:pt x="1267" y="488"/>
                </a:lnTo>
                <a:lnTo>
                  <a:pt x="1266" y="486"/>
                </a:lnTo>
                <a:lnTo>
                  <a:pt x="1266" y="486"/>
                </a:lnTo>
                <a:close/>
                <a:moveTo>
                  <a:pt x="494" y="143"/>
                </a:moveTo>
                <a:lnTo>
                  <a:pt x="491" y="157"/>
                </a:lnTo>
                <a:lnTo>
                  <a:pt x="491" y="160"/>
                </a:lnTo>
                <a:lnTo>
                  <a:pt x="491" y="160"/>
                </a:lnTo>
                <a:lnTo>
                  <a:pt x="491" y="160"/>
                </a:lnTo>
                <a:lnTo>
                  <a:pt x="491" y="160"/>
                </a:lnTo>
                <a:lnTo>
                  <a:pt x="491" y="160"/>
                </a:lnTo>
                <a:lnTo>
                  <a:pt x="491" y="160"/>
                </a:lnTo>
                <a:lnTo>
                  <a:pt x="493" y="160"/>
                </a:lnTo>
                <a:lnTo>
                  <a:pt x="493" y="160"/>
                </a:lnTo>
                <a:lnTo>
                  <a:pt x="494" y="163"/>
                </a:lnTo>
                <a:lnTo>
                  <a:pt x="494" y="165"/>
                </a:lnTo>
                <a:lnTo>
                  <a:pt x="494" y="173"/>
                </a:lnTo>
                <a:lnTo>
                  <a:pt x="494" y="175"/>
                </a:lnTo>
                <a:lnTo>
                  <a:pt x="496" y="180"/>
                </a:lnTo>
                <a:lnTo>
                  <a:pt x="496" y="180"/>
                </a:lnTo>
                <a:lnTo>
                  <a:pt x="498" y="182"/>
                </a:lnTo>
                <a:lnTo>
                  <a:pt x="498" y="184"/>
                </a:lnTo>
                <a:lnTo>
                  <a:pt x="503" y="187"/>
                </a:lnTo>
                <a:lnTo>
                  <a:pt x="504" y="187"/>
                </a:lnTo>
                <a:lnTo>
                  <a:pt x="506" y="189"/>
                </a:lnTo>
                <a:lnTo>
                  <a:pt x="506" y="189"/>
                </a:lnTo>
                <a:lnTo>
                  <a:pt x="508" y="190"/>
                </a:lnTo>
                <a:lnTo>
                  <a:pt x="509" y="190"/>
                </a:lnTo>
                <a:lnTo>
                  <a:pt x="513" y="194"/>
                </a:lnTo>
                <a:lnTo>
                  <a:pt x="514" y="195"/>
                </a:lnTo>
                <a:lnTo>
                  <a:pt x="518" y="197"/>
                </a:lnTo>
                <a:lnTo>
                  <a:pt x="519" y="199"/>
                </a:lnTo>
                <a:lnTo>
                  <a:pt x="521" y="200"/>
                </a:lnTo>
                <a:lnTo>
                  <a:pt x="521" y="200"/>
                </a:lnTo>
                <a:lnTo>
                  <a:pt x="523" y="199"/>
                </a:lnTo>
                <a:lnTo>
                  <a:pt x="526" y="185"/>
                </a:lnTo>
                <a:lnTo>
                  <a:pt x="530" y="184"/>
                </a:lnTo>
                <a:lnTo>
                  <a:pt x="531" y="180"/>
                </a:lnTo>
                <a:lnTo>
                  <a:pt x="536" y="177"/>
                </a:lnTo>
                <a:lnTo>
                  <a:pt x="543" y="172"/>
                </a:lnTo>
                <a:lnTo>
                  <a:pt x="545" y="165"/>
                </a:lnTo>
                <a:lnTo>
                  <a:pt x="545" y="160"/>
                </a:lnTo>
                <a:lnTo>
                  <a:pt x="543" y="158"/>
                </a:lnTo>
                <a:lnTo>
                  <a:pt x="545" y="152"/>
                </a:lnTo>
                <a:lnTo>
                  <a:pt x="540" y="147"/>
                </a:lnTo>
                <a:lnTo>
                  <a:pt x="545" y="152"/>
                </a:lnTo>
                <a:lnTo>
                  <a:pt x="546" y="150"/>
                </a:lnTo>
                <a:lnTo>
                  <a:pt x="548" y="150"/>
                </a:lnTo>
                <a:lnTo>
                  <a:pt x="550" y="150"/>
                </a:lnTo>
                <a:lnTo>
                  <a:pt x="556" y="147"/>
                </a:lnTo>
                <a:lnTo>
                  <a:pt x="565" y="147"/>
                </a:lnTo>
                <a:lnTo>
                  <a:pt x="567" y="145"/>
                </a:lnTo>
                <a:lnTo>
                  <a:pt x="570" y="141"/>
                </a:lnTo>
                <a:lnTo>
                  <a:pt x="572" y="141"/>
                </a:lnTo>
                <a:lnTo>
                  <a:pt x="572" y="143"/>
                </a:lnTo>
                <a:lnTo>
                  <a:pt x="572" y="143"/>
                </a:lnTo>
                <a:lnTo>
                  <a:pt x="580" y="130"/>
                </a:lnTo>
                <a:lnTo>
                  <a:pt x="580" y="125"/>
                </a:lnTo>
                <a:lnTo>
                  <a:pt x="588" y="116"/>
                </a:lnTo>
                <a:lnTo>
                  <a:pt x="595" y="106"/>
                </a:lnTo>
                <a:lnTo>
                  <a:pt x="597" y="101"/>
                </a:lnTo>
                <a:lnTo>
                  <a:pt x="605" y="94"/>
                </a:lnTo>
                <a:lnTo>
                  <a:pt x="605" y="91"/>
                </a:lnTo>
                <a:lnTo>
                  <a:pt x="604" y="88"/>
                </a:lnTo>
                <a:lnTo>
                  <a:pt x="605" y="84"/>
                </a:lnTo>
                <a:lnTo>
                  <a:pt x="607" y="81"/>
                </a:lnTo>
                <a:lnTo>
                  <a:pt x="607" y="79"/>
                </a:lnTo>
                <a:lnTo>
                  <a:pt x="607" y="74"/>
                </a:lnTo>
                <a:lnTo>
                  <a:pt x="607" y="71"/>
                </a:lnTo>
                <a:lnTo>
                  <a:pt x="605" y="66"/>
                </a:lnTo>
                <a:lnTo>
                  <a:pt x="605" y="64"/>
                </a:lnTo>
                <a:lnTo>
                  <a:pt x="604" y="62"/>
                </a:lnTo>
                <a:lnTo>
                  <a:pt x="602" y="62"/>
                </a:lnTo>
                <a:lnTo>
                  <a:pt x="600" y="62"/>
                </a:lnTo>
                <a:lnTo>
                  <a:pt x="598" y="62"/>
                </a:lnTo>
                <a:lnTo>
                  <a:pt x="598" y="61"/>
                </a:lnTo>
                <a:lnTo>
                  <a:pt x="597" y="59"/>
                </a:lnTo>
                <a:lnTo>
                  <a:pt x="597" y="59"/>
                </a:lnTo>
                <a:lnTo>
                  <a:pt x="595" y="61"/>
                </a:lnTo>
                <a:lnTo>
                  <a:pt x="595" y="62"/>
                </a:lnTo>
                <a:lnTo>
                  <a:pt x="592" y="62"/>
                </a:lnTo>
                <a:lnTo>
                  <a:pt x="592" y="62"/>
                </a:lnTo>
                <a:lnTo>
                  <a:pt x="590" y="62"/>
                </a:lnTo>
                <a:lnTo>
                  <a:pt x="590" y="64"/>
                </a:lnTo>
                <a:lnTo>
                  <a:pt x="590" y="64"/>
                </a:lnTo>
                <a:lnTo>
                  <a:pt x="585" y="62"/>
                </a:lnTo>
                <a:lnTo>
                  <a:pt x="575" y="61"/>
                </a:lnTo>
                <a:lnTo>
                  <a:pt x="572" y="62"/>
                </a:lnTo>
                <a:lnTo>
                  <a:pt x="572" y="61"/>
                </a:lnTo>
                <a:lnTo>
                  <a:pt x="572" y="61"/>
                </a:lnTo>
                <a:lnTo>
                  <a:pt x="572" y="61"/>
                </a:lnTo>
                <a:lnTo>
                  <a:pt x="570" y="61"/>
                </a:lnTo>
                <a:lnTo>
                  <a:pt x="570" y="61"/>
                </a:lnTo>
                <a:lnTo>
                  <a:pt x="570" y="59"/>
                </a:lnTo>
                <a:lnTo>
                  <a:pt x="570" y="57"/>
                </a:lnTo>
                <a:lnTo>
                  <a:pt x="563" y="57"/>
                </a:lnTo>
                <a:lnTo>
                  <a:pt x="561" y="57"/>
                </a:lnTo>
                <a:lnTo>
                  <a:pt x="561" y="59"/>
                </a:lnTo>
                <a:lnTo>
                  <a:pt x="560" y="61"/>
                </a:lnTo>
                <a:lnTo>
                  <a:pt x="555" y="61"/>
                </a:lnTo>
                <a:lnTo>
                  <a:pt x="553" y="59"/>
                </a:lnTo>
                <a:lnTo>
                  <a:pt x="555" y="59"/>
                </a:lnTo>
                <a:lnTo>
                  <a:pt x="555" y="59"/>
                </a:lnTo>
                <a:lnTo>
                  <a:pt x="556" y="57"/>
                </a:lnTo>
                <a:lnTo>
                  <a:pt x="555" y="59"/>
                </a:lnTo>
                <a:lnTo>
                  <a:pt x="550" y="59"/>
                </a:lnTo>
                <a:lnTo>
                  <a:pt x="538" y="64"/>
                </a:lnTo>
                <a:lnTo>
                  <a:pt x="525" y="71"/>
                </a:lnTo>
                <a:lnTo>
                  <a:pt x="523" y="76"/>
                </a:lnTo>
                <a:lnTo>
                  <a:pt x="523" y="78"/>
                </a:lnTo>
                <a:lnTo>
                  <a:pt x="521" y="79"/>
                </a:lnTo>
                <a:lnTo>
                  <a:pt x="521" y="81"/>
                </a:lnTo>
                <a:lnTo>
                  <a:pt x="521" y="81"/>
                </a:lnTo>
                <a:lnTo>
                  <a:pt x="518" y="81"/>
                </a:lnTo>
                <a:lnTo>
                  <a:pt x="509" y="86"/>
                </a:lnTo>
                <a:lnTo>
                  <a:pt x="508" y="88"/>
                </a:lnTo>
                <a:lnTo>
                  <a:pt x="508" y="88"/>
                </a:lnTo>
                <a:lnTo>
                  <a:pt x="506" y="88"/>
                </a:lnTo>
                <a:lnTo>
                  <a:pt x="506" y="88"/>
                </a:lnTo>
                <a:lnTo>
                  <a:pt x="506" y="89"/>
                </a:lnTo>
                <a:lnTo>
                  <a:pt x="504" y="91"/>
                </a:lnTo>
                <a:lnTo>
                  <a:pt x="503" y="96"/>
                </a:lnTo>
                <a:lnTo>
                  <a:pt x="503" y="96"/>
                </a:lnTo>
                <a:lnTo>
                  <a:pt x="506" y="96"/>
                </a:lnTo>
                <a:lnTo>
                  <a:pt x="501" y="99"/>
                </a:lnTo>
                <a:lnTo>
                  <a:pt x="501" y="99"/>
                </a:lnTo>
                <a:lnTo>
                  <a:pt x="498" y="106"/>
                </a:lnTo>
                <a:lnTo>
                  <a:pt x="499" y="106"/>
                </a:lnTo>
                <a:lnTo>
                  <a:pt x="501" y="106"/>
                </a:lnTo>
                <a:lnTo>
                  <a:pt x="501" y="108"/>
                </a:lnTo>
                <a:lnTo>
                  <a:pt x="499" y="108"/>
                </a:lnTo>
                <a:lnTo>
                  <a:pt x="499" y="110"/>
                </a:lnTo>
                <a:lnTo>
                  <a:pt x="498" y="110"/>
                </a:lnTo>
                <a:lnTo>
                  <a:pt x="498" y="111"/>
                </a:lnTo>
                <a:lnTo>
                  <a:pt x="499" y="111"/>
                </a:lnTo>
                <a:lnTo>
                  <a:pt x="499" y="113"/>
                </a:lnTo>
                <a:lnTo>
                  <a:pt x="499" y="115"/>
                </a:lnTo>
                <a:lnTo>
                  <a:pt x="494" y="120"/>
                </a:lnTo>
                <a:lnTo>
                  <a:pt x="494" y="123"/>
                </a:lnTo>
                <a:lnTo>
                  <a:pt x="496" y="128"/>
                </a:lnTo>
                <a:lnTo>
                  <a:pt x="494" y="130"/>
                </a:lnTo>
                <a:lnTo>
                  <a:pt x="494" y="143"/>
                </a:lnTo>
                <a:close/>
                <a:moveTo>
                  <a:pt x="1254" y="469"/>
                </a:moveTo>
                <a:lnTo>
                  <a:pt x="1252" y="471"/>
                </a:lnTo>
                <a:lnTo>
                  <a:pt x="1252" y="473"/>
                </a:lnTo>
                <a:lnTo>
                  <a:pt x="1254" y="476"/>
                </a:lnTo>
                <a:lnTo>
                  <a:pt x="1254" y="481"/>
                </a:lnTo>
                <a:lnTo>
                  <a:pt x="1254" y="484"/>
                </a:lnTo>
                <a:lnTo>
                  <a:pt x="1257" y="488"/>
                </a:lnTo>
                <a:lnTo>
                  <a:pt x="1261" y="486"/>
                </a:lnTo>
                <a:lnTo>
                  <a:pt x="1261" y="483"/>
                </a:lnTo>
                <a:lnTo>
                  <a:pt x="1264" y="479"/>
                </a:lnTo>
                <a:lnTo>
                  <a:pt x="1267" y="474"/>
                </a:lnTo>
                <a:lnTo>
                  <a:pt x="1269" y="469"/>
                </a:lnTo>
                <a:lnTo>
                  <a:pt x="1273" y="464"/>
                </a:lnTo>
                <a:lnTo>
                  <a:pt x="1267" y="464"/>
                </a:lnTo>
                <a:lnTo>
                  <a:pt x="1261" y="466"/>
                </a:lnTo>
                <a:lnTo>
                  <a:pt x="1257" y="468"/>
                </a:lnTo>
                <a:lnTo>
                  <a:pt x="1254" y="469"/>
                </a:lnTo>
                <a:close/>
                <a:moveTo>
                  <a:pt x="1294" y="291"/>
                </a:moveTo>
                <a:lnTo>
                  <a:pt x="1294" y="288"/>
                </a:lnTo>
                <a:lnTo>
                  <a:pt x="1293" y="286"/>
                </a:lnTo>
                <a:lnTo>
                  <a:pt x="1291" y="286"/>
                </a:lnTo>
                <a:lnTo>
                  <a:pt x="1289" y="288"/>
                </a:lnTo>
                <a:lnTo>
                  <a:pt x="1289" y="289"/>
                </a:lnTo>
                <a:lnTo>
                  <a:pt x="1291" y="291"/>
                </a:lnTo>
                <a:lnTo>
                  <a:pt x="1293" y="293"/>
                </a:lnTo>
                <a:lnTo>
                  <a:pt x="1293" y="293"/>
                </a:lnTo>
                <a:lnTo>
                  <a:pt x="1294" y="293"/>
                </a:lnTo>
                <a:lnTo>
                  <a:pt x="1294" y="293"/>
                </a:lnTo>
                <a:lnTo>
                  <a:pt x="1294" y="291"/>
                </a:lnTo>
                <a:close/>
                <a:moveTo>
                  <a:pt x="1276" y="496"/>
                </a:moveTo>
                <a:lnTo>
                  <a:pt x="1274" y="495"/>
                </a:lnTo>
                <a:lnTo>
                  <a:pt x="1273" y="493"/>
                </a:lnTo>
                <a:lnTo>
                  <a:pt x="1273" y="493"/>
                </a:lnTo>
                <a:lnTo>
                  <a:pt x="1266" y="496"/>
                </a:lnTo>
                <a:lnTo>
                  <a:pt x="1262" y="496"/>
                </a:lnTo>
                <a:lnTo>
                  <a:pt x="1262" y="496"/>
                </a:lnTo>
                <a:lnTo>
                  <a:pt x="1261" y="498"/>
                </a:lnTo>
                <a:lnTo>
                  <a:pt x="1259" y="498"/>
                </a:lnTo>
                <a:lnTo>
                  <a:pt x="1257" y="500"/>
                </a:lnTo>
                <a:lnTo>
                  <a:pt x="1256" y="500"/>
                </a:lnTo>
                <a:lnTo>
                  <a:pt x="1256" y="501"/>
                </a:lnTo>
                <a:lnTo>
                  <a:pt x="1257" y="505"/>
                </a:lnTo>
                <a:lnTo>
                  <a:pt x="1257" y="506"/>
                </a:lnTo>
                <a:lnTo>
                  <a:pt x="1254" y="508"/>
                </a:lnTo>
                <a:lnTo>
                  <a:pt x="1254" y="508"/>
                </a:lnTo>
                <a:lnTo>
                  <a:pt x="1254" y="505"/>
                </a:lnTo>
                <a:lnTo>
                  <a:pt x="1252" y="500"/>
                </a:lnTo>
                <a:lnTo>
                  <a:pt x="1252" y="498"/>
                </a:lnTo>
                <a:lnTo>
                  <a:pt x="1251" y="498"/>
                </a:lnTo>
                <a:lnTo>
                  <a:pt x="1249" y="498"/>
                </a:lnTo>
                <a:lnTo>
                  <a:pt x="1247" y="501"/>
                </a:lnTo>
                <a:lnTo>
                  <a:pt x="1246" y="505"/>
                </a:lnTo>
                <a:lnTo>
                  <a:pt x="1246" y="503"/>
                </a:lnTo>
                <a:lnTo>
                  <a:pt x="1246" y="501"/>
                </a:lnTo>
                <a:lnTo>
                  <a:pt x="1246" y="498"/>
                </a:lnTo>
                <a:lnTo>
                  <a:pt x="1247" y="496"/>
                </a:lnTo>
                <a:lnTo>
                  <a:pt x="1249" y="495"/>
                </a:lnTo>
                <a:lnTo>
                  <a:pt x="1249" y="493"/>
                </a:lnTo>
                <a:lnTo>
                  <a:pt x="1247" y="491"/>
                </a:lnTo>
                <a:lnTo>
                  <a:pt x="1249" y="488"/>
                </a:lnTo>
                <a:lnTo>
                  <a:pt x="1247" y="486"/>
                </a:lnTo>
                <a:lnTo>
                  <a:pt x="1244" y="484"/>
                </a:lnTo>
                <a:lnTo>
                  <a:pt x="1242" y="484"/>
                </a:lnTo>
                <a:lnTo>
                  <a:pt x="1241" y="484"/>
                </a:lnTo>
                <a:lnTo>
                  <a:pt x="1237" y="486"/>
                </a:lnTo>
                <a:lnTo>
                  <a:pt x="1236" y="490"/>
                </a:lnTo>
                <a:lnTo>
                  <a:pt x="1237" y="491"/>
                </a:lnTo>
                <a:lnTo>
                  <a:pt x="1237" y="495"/>
                </a:lnTo>
                <a:lnTo>
                  <a:pt x="1234" y="498"/>
                </a:lnTo>
                <a:lnTo>
                  <a:pt x="1234" y="498"/>
                </a:lnTo>
                <a:lnTo>
                  <a:pt x="1236" y="495"/>
                </a:lnTo>
                <a:lnTo>
                  <a:pt x="1234" y="491"/>
                </a:lnTo>
                <a:lnTo>
                  <a:pt x="1232" y="490"/>
                </a:lnTo>
                <a:lnTo>
                  <a:pt x="1232" y="486"/>
                </a:lnTo>
                <a:lnTo>
                  <a:pt x="1236" y="483"/>
                </a:lnTo>
                <a:lnTo>
                  <a:pt x="1239" y="481"/>
                </a:lnTo>
                <a:lnTo>
                  <a:pt x="1242" y="481"/>
                </a:lnTo>
                <a:lnTo>
                  <a:pt x="1241" y="478"/>
                </a:lnTo>
                <a:lnTo>
                  <a:pt x="1241" y="476"/>
                </a:lnTo>
                <a:lnTo>
                  <a:pt x="1241" y="473"/>
                </a:lnTo>
                <a:lnTo>
                  <a:pt x="1242" y="471"/>
                </a:lnTo>
                <a:lnTo>
                  <a:pt x="1242" y="471"/>
                </a:lnTo>
                <a:lnTo>
                  <a:pt x="1242" y="468"/>
                </a:lnTo>
                <a:lnTo>
                  <a:pt x="1242" y="466"/>
                </a:lnTo>
                <a:lnTo>
                  <a:pt x="1246" y="466"/>
                </a:lnTo>
                <a:lnTo>
                  <a:pt x="1246" y="464"/>
                </a:lnTo>
                <a:lnTo>
                  <a:pt x="1249" y="458"/>
                </a:lnTo>
                <a:lnTo>
                  <a:pt x="1249" y="453"/>
                </a:lnTo>
                <a:lnTo>
                  <a:pt x="1249" y="448"/>
                </a:lnTo>
                <a:lnTo>
                  <a:pt x="1249" y="442"/>
                </a:lnTo>
                <a:lnTo>
                  <a:pt x="1247" y="441"/>
                </a:lnTo>
                <a:lnTo>
                  <a:pt x="1246" y="439"/>
                </a:lnTo>
                <a:lnTo>
                  <a:pt x="1242" y="441"/>
                </a:lnTo>
                <a:lnTo>
                  <a:pt x="1242" y="441"/>
                </a:lnTo>
                <a:lnTo>
                  <a:pt x="1242" y="442"/>
                </a:lnTo>
                <a:lnTo>
                  <a:pt x="1242" y="444"/>
                </a:lnTo>
                <a:lnTo>
                  <a:pt x="1242" y="444"/>
                </a:lnTo>
                <a:lnTo>
                  <a:pt x="1241" y="442"/>
                </a:lnTo>
                <a:lnTo>
                  <a:pt x="1239" y="442"/>
                </a:lnTo>
                <a:lnTo>
                  <a:pt x="1237" y="441"/>
                </a:lnTo>
                <a:lnTo>
                  <a:pt x="1237" y="441"/>
                </a:lnTo>
                <a:lnTo>
                  <a:pt x="1239" y="441"/>
                </a:lnTo>
                <a:lnTo>
                  <a:pt x="1239" y="439"/>
                </a:lnTo>
                <a:lnTo>
                  <a:pt x="1239" y="437"/>
                </a:lnTo>
                <a:lnTo>
                  <a:pt x="1237" y="436"/>
                </a:lnTo>
                <a:lnTo>
                  <a:pt x="1232" y="432"/>
                </a:lnTo>
                <a:lnTo>
                  <a:pt x="1230" y="436"/>
                </a:lnTo>
                <a:lnTo>
                  <a:pt x="1229" y="436"/>
                </a:lnTo>
                <a:lnTo>
                  <a:pt x="1227" y="439"/>
                </a:lnTo>
                <a:lnTo>
                  <a:pt x="1224" y="441"/>
                </a:lnTo>
                <a:lnTo>
                  <a:pt x="1222" y="444"/>
                </a:lnTo>
                <a:lnTo>
                  <a:pt x="1217" y="446"/>
                </a:lnTo>
                <a:lnTo>
                  <a:pt x="1215" y="448"/>
                </a:lnTo>
                <a:lnTo>
                  <a:pt x="1215" y="448"/>
                </a:lnTo>
                <a:lnTo>
                  <a:pt x="1214" y="446"/>
                </a:lnTo>
                <a:lnTo>
                  <a:pt x="1214" y="444"/>
                </a:lnTo>
                <a:lnTo>
                  <a:pt x="1212" y="444"/>
                </a:lnTo>
                <a:lnTo>
                  <a:pt x="1212" y="444"/>
                </a:lnTo>
                <a:lnTo>
                  <a:pt x="1214" y="442"/>
                </a:lnTo>
                <a:lnTo>
                  <a:pt x="1214" y="442"/>
                </a:lnTo>
                <a:lnTo>
                  <a:pt x="1219" y="442"/>
                </a:lnTo>
                <a:lnTo>
                  <a:pt x="1219" y="441"/>
                </a:lnTo>
                <a:lnTo>
                  <a:pt x="1219" y="441"/>
                </a:lnTo>
                <a:lnTo>
                  <a:pt x="1219" y="439"/>
                </a:lnTo>
                <a:lnTo>
                  <a:pt x="1220" y="437"/>
                </a:lnTo>
                <a:lnTo>
                  <a:pt x="1222" y="434"/>
                </a:lnTo>
                <a:lnTo>
                  <a:pt x="1222" y="434"/>
                </a:lnTo>
                <a:lnTo>
                  <a:pt x="1224" y="432"/>
                </a:lnTo>
                <a:lnTo>
                  <a:pt x="1225" y="432"/>
                </a:lnTo>
                <a:lnTo>
                  <a:pt x="1227" y="432"/>
                </a:lnTo>
                <a:lnTo>
                  <a:pt x="1230" y="434"/>
                </a:lnTo>
                <a:lnTo>
                  <a:pt x="1230" y="432"/>
                </a:lnTo>
                <a:lnTo>
                  <a:pt x="1230" y="431"/>
                </a:lnTo>
                <a:lnTo>
                  <a:pt x="1230" y="429"/>
                </a:lnTo>
                <a:lnTo>
                  <a:pt x="1227" y="426"/>
                </a:lnTo>
                <a:lnTo>
                  <a:pt x="1225" y="424"/>
                </a:lnTo>
                <a:lnTo>
                  <a:pt x="1224" y="422"/>
                </a:lnTo>
                <a:lnTo>
                  <a:pt x="1219" y="416"/>
                </a:lnTo>
                <a:lnTo>
                  <a:pt x="1217" y="409"/>
                </a:lnTo>
                <a:lnTo>
                  <a:pt x="1215" y="409"/>
                </a:lnTo>
                <a:lnTo>
                  <a:pt x="1217" y="414"/>
                </a:lnTo>
                <a:lnTo>
                  <a:pt x="1215" y="419"/>
                </a:lnTo>
                <a:lnTo>
                  <a:pt x="1212" y="421"/>
                </a:lnTo>
                <a:lnTo>
                  <a:pt x="1210" y="422"/>
                </a:lnTo>
                <a:lnTo>
                  <a:pt x="1210" y="421"/>
                </a:lnTo>
                <a:lnTo>
                  <a:pt x="1209" y="421"/>
                </a:lnTo>
                <a:lnTo>
                  <a:pt x="1207" y="421"/>
                </a:lnTo>
                <a:lnTo>
                  <a:pt x="1207" y="421"/>
                </a:lnTo>
                <a:lnTo>
                  <a:pt x="1207" y="419"/>
                </a:lnTo>
                <a:lnTo>
                  <a:pt x="1207" y="417"/>
                </a:lnTo>
                <a:lnTo>
                  <a:pt x="1210" y="417"/>
                </a:lnTo>
                <a:lnTo>
                  <a:pt x="1209" y="416"/>
                </a:lnTo>
                <a:lnTo>
                  <a:pt x="1207" y="416"/>
                </a:lnTo>
                <a:lnTo>
                  <a:pt x="1204" y="414"/>
                </a:lnTo>
                <a:lnTo>
                  <a:pt x="1202" y="412"/>
                </a:lnTo>
                <a:lnTo>
                  <a:pt x="1202" y="411"/>
                </a:lnTo>
                <a:lnTo>
                  <a:pt x="1200" y="411"/>
                </a:lnTo>
                <a:lnTo>
                  <a:pt x="1195" y="411"/>
                </a:lnTo>
                <a:lnTo>
                  <a:pt x="1192" y="414"/>
                </a:lnTo>
                <a:lnTo>
                  <a:pt x="1188" y="414"/>
                </a:lnTo>
                <a:lnTo>
                  <a:pt x="1187" y="416"/>
                </a:lnTo>
                <a:lnTo>
                  <a:pt x="1185" y="414"/>
                </a:lnTo>
                <a:lnTo>
                  <a:pt x="1185" y="412"/>
                </a:lnTo>
                <a:lnTo>
                  <a:pt x="1183" y="411"/>
                </a:lnTo>
                <a:lnTo>
                  <a:pt x="1182" y="416"/>
                </a:lnTo>
                <a:lnTo>
                  <a:pt x="1178" y="416"/>
                </a:lnTo>
                <a:lnTo>
                  <a:pt x="1175" y="414"/>
                </a:lnTo>
                <a:lnTo>
                  <a:pt x="1177" y="414"/>
                </a:lnTo>
                <a:lnTo>
                  <a:pt x="1178" y="414"/>
                </a:lnTo>
                <a:lnTo>
                  <a:pt x="1180" y="412"/>
                </a:lnTo>
                <a:lnTo>
                  <a:pt x="1180" y="409"/>
                </a:lnTo>
                <a:lnTo>
                  <a:pt x="1190" y="404"/>
                </a:lnTo>
                <a:lnTo>
                  <a:pt x="1192" y="404"/>
                </a:lnTo>
                <a:lnTo>
                  <a:pt x="1192" y="402"/>
                </a:lnTo>
                <a:lnTo>
                  <a:pt x="1194" y="402"/>
                </a:lnTo>
                <a:lnTo>
                  <a:pt x="1194" y="402"/>
                </a:lnTo>
                <a:lnTo>
                  <a:pt x="1195" y="402"/>
                </a:lnTo>
                <a:lnTo>
                  <a:pt x="1197" y="400"/>
                </a:lnTo>
                <a:lnTo>
                  <a:pt x="1199" y="400"/>
                </a:lnTo>
                <a:lnTo>
                  <a:pt x="1199" y="402"/>
                </a:lnTo>
                <a:lnTo>
                  <a:pt x="1199" y="404"/>
                </a:lnTo>
                <a:lnTo>
                  <a:pt x="1202" y="404"/>
                </a:lnTo>
                <a:lnTo>
                  <a:pt x="1204" y="404"/>
                </a:lnTo>
                <a:lnTo>
                  <a:pt x="1205" y="404"/>
                </a:lnTo>
                <a:lnTo>
                  <a:pt x="1205" y="405"/>
                </a:lnTo>
                <a:lnTo>
                  <a:pt x="1205" y="407"/>
                </a:lnTo>
                <a:lnTo>
                  <a:pt x="1207" y="409"/>
                </a:lnTo>
                <a:lnTo>
                  <a:pt x="1209" y="407"/>
                </a:lnTo>
                <a:lnTo>
                  <a:pt x="1210" y="407"/>
                </a:lnTo>
                <a:lnTo>
                  <a:pt x="1210" y="405"/>
                </a:lnTo>
                <a:lnTo>
                  <a:pt x="1212" y="404"/>
                </a:lnTo>
                <a:lnTo>
                  <a:pt x="1210" y="402"/>
                </a:lnTo>
                <a:lnTo>
                  <a:pt x="1212" y="402"/>
                </a:lnTo>
                <a:lnTo>
                  <a:pt x="1212" y="402"/>
                </a:lnTo>
                <a:lnTo>
                  <a:pt x="1214" y="402"/>
                </a:lnTo>
                <a:lnTo>
                  <a:pt x="1215" y="400"/>
                </a:lnTo>
                <a:lnTo>
                  <a:pt x="1219" y="402"/>
                </a:lnTo>
                <a:lnTo>
                  <a:pt x="1222" y="399"/>
                </a:lnTo>
                <a:lnTo>
                  <a:pt x="1225" y="397"/>
                </a:lnTo>
                <a:lnTo>
                  <a:pt x="1227" y="397"/>
                </a:lnTo>
                <a:lnTo>
                  <a:pt x="1225" y="399"/>
                </a:lnTo>
                <a:lnTo>
                  <a:pt x="1219" y="407"/>
                </a:lnTo>
                <a:lnTo>
                  <a:pt x="1224" y="404"/>
                </a:lnTo>
                <a:lnTo>
                  <a:pt x="1232" y="390"/>
                </a:lnTo>
                <a:lnTo>
                  <a:pt x="1237" y="384"/>
                </a:lnTo>
                <a:lnTo>
                  <a:pt x="1242" y="380"/>
                </a:lnTo>
                <a:lnTo>
                  <a:pt x="1246" y="380"/>
                </a:lnTo>
                <a:lnTo>
                  <a:pt x="1247" y="380"/>
                </a:lnTo>
                <a:lnTo>
                  <a:pt x="1252" y="377"/>
                </a:lnTo>
                <a:lnTo>
                  <a:pt x="1252" y="375"/>
                </a:lnTo>
                <a:lnTo>
                  <a:pt x="1251" y="372"/>
                </a:lnTo>
                <a:lnTo>
                  <a:pt x="1249" y="368"/>
                </a:lnTo>
                <a:lnTo>
                  <a:pt x="1246" y="365"/>
                </a:lnTo>
                <a:lnTo>
                  <a:pt x="1244" y="368"/>
                </a:lnTo>
                <a:lnTo>
                  <a:pt x="1242" y="367"/>
                </a:lnTo>
                <a:lnTo>
                  <a:pt x="1241" y="365"/>
                </a:lnTo>
                <a:lnTo>
                  <a:pt x="1239" y="365"/>
                </a:lnTo>
                <a:lnTo>
                  <a:pt x="1236" y="367"/>
                </a:lnTo>
                <a:lnTo>
                  <a:pt x="1236" y="367"/>
                </a:lnTo>
                <a:lnTo>
                  <a:pt x="1232" y="368"/>
                </a:lnTo>
                <a:lnTo>
                  <a:pt x="1230" y="370"/>
                </a:lnTo>
                <a:lnTo>
                  <a:pt x="1227" y="368"/>
                </a:lnTo>
                <a:lnTo>
                  <a:pt x="1225" y="368"/>
                </a:lnTo>
                <a:lnTo>
                  <a:pt x="1224" y="368"/>
                </a:lnTo>
                <a:lnTo>
                  <a:pt x="1222" y="367"/>
                </a:lnTo>
                <a:lnTo>
                  <a:pt x="1224" y="367"/>
                </a:lnTo>
                <a:lnTo>
                  <a:pt x="1224" y="365"/>
                </a:lnTo>
                <a:lnTo>
                  <a:pt x="1224" y="365"/>
                </a:lnTo>
                <a:lnTo>
                  <a:pt x="1220" y="367"/>
                </a:lnTo>
                <a:lnTo>
                  <a:pt x="1219" y="365"/>
                </a:lnTo>
                <a:lnTo>
                  <a:pt x="1217" y="365"/>
                </a:lnTo>
                <a:lnTo>
                  <a:pt x="1215" y="363"/>
                </a:lnTo>
                <a:lnTo>
                  <a:pt x="1212" y="362"/>
                </a:lnTo>
                <a:lnTo>
                  <a:pt x="1212" y="362"/>
                </a:lnTo>
                <a:lnTo>
                  <a:pt x="1215" y="360"/>
                </a:lnTo>
                <a:lnTo>
                  <a:pt x="1222" y="360"/>
                </a:lnTo>
                <a:lnTo>
                  <a:pt x="1225" y="360"/>
                </a:lnTo>
                <a:lnTo>
                  <a:pt x="1230" y="362"/>
                </a:lnTo>
                <a:lnTo>
                  <a:pt x="1232" y="363"/>
                </a:lnTo>
                <a:lnTo>
                  <a:pt x="1236" y="360"/>
                </a:lnTo>
                <a:lnTo>
                  <a:pt x="1244" y="358"/>
                </a:lnTo>
                <a:lnTo>
                  <a:pt x="1246" y="360"/>
                </a:lnTo>
                <a:lnTo>
                  <a:pt x="1246" y="360"/>
                </a:lnTo>
                <a:lnTo>
                  <a:pt x="1254" y="355"/>
                </a:lnTo>
                <a:lnTo>
                  <a:pt x="1257" y="353"/>
                </a:lnTo>
                <a:lnTo>
                  <a:pt x="1257" y="350"/>
                </a:lnTo>
                <a:lnTo>
                  <a:pt x="1256" y="348"/>
                </a:lnTo>
                <a:lnTo>
                  <a:pt x="1256" y="345"/>
                </a:lnTo>
                <a:lnTo>
                  <a:pt x="1254" y="345"/>
                </a:lnTo>
                <a:lnTo>
                  <a:pt x="1252" y="345"/>
                </a:lnTo>
                <a:lnTo>
                  <a:pt x="1252" y="343"/>
                </a:lnTo>
                <a:lnTo>
                  <a:pt x="1252" y="343"/>
                </a:lnTo>
                <a:lnTo>
                  <a:pt x="1251" y="343"/>
                </a:lnTo>
                <a:lnTo>
                  <a:pt x="1251" y="343"/>
                </a:lnTo>
                <a:lnTo>
                  <a:pt x="1251" y="342"/>
                </a:lnTo>
                <a:lnTo>
                  <a:pt x="1249" y="342"/>
                </a:lnTo>
                <a:lnTo>
                  <a:pt x="1246" y="340"/>
                </a:lnTo>
                <a:lnTo>
                  <a:pt x="1244" y="333"/>
                </a:lnTo>
                <a:lnTo>
                  <a:pt x="1242" y="333"/>
                </a:lnTo>
                <a:lnTo>
                  <a:pt x="1241" y="331"/>
                </a:lnTo>
                <a:lnTo>
                  <a:pt x="1239" y="331"/>
                </a:lnTo>
                <a:lnTo>
                  <a:pt x="1239" y="333"/>
                </a:lnTo>
                <a:lnTo>
                  <a:pt x="1237" y="335"/>
                </a:lnTo>
                <a:lnTo>
                  <a:pt x="1237" y="333"/>
                </a:lnTo>
                <a:lnTo>
                  <a:pt x="1239" y="330"/>
                </a:lnTo>
                <a:lnTo>
                  <a:pt x="1239" y="323"/>
                </a:lnTo>
                <a:lnTo>
                  <a:pt x="1241" y="321"/>
                </a:lnTo>
                <a:lnTo>
                  <a:pt x="1241" y="318"/>
                </a:lnTo>
                <a:lnTo>
                  <a:pt x="1242" y="315"/>
                </a:lnTo>
                <a:lnTo>
                  <a:pt x="1241" y="308"/>
                </a:lnTo>
                <a:lnTo>
                  <a:pt x="1242" y="303"/>
                </a:lnTo>
                <a:lnTo>
                  <a:pt x="1244" y="300"/>
                </a:lnTo>
                <a:lnTo>
                  <a:pt x="1247" y="296"/>
                </a:lnTo>
                <a:lnTo>
                  <a:pt x="1249" y="298"/>
                </a:lnTo>
                <a:lnTo>
                  <a:pt x="1252" y="298"/>
                </a:lnTo>
                <a:lnTo>
                  <a:pt x="1252" y="296"/>
                </a:lnTo>
                <a:lnTo>
                  <a:pt x="1254" y="294"/>
                </a:lnTo>
                <a:lnTo>
                  <a:pt x="1254" y="291"/>
                </a:lnTo>
                <a:lnTo>
                  <a:pt x="1254" y="289"/>
                </a:lnTo>
                <a:lnTo>
                  <a:pt x="1252" y="288"/>
                </a:lnTo>
                <a:lnTo>
                  <a:pt x="1252" y="286"/>
                </a:lnTo>
                <a:lnTo>
                  <a:pt x="1251" y="286"/>
                </a:lnTo>
                <a:lnTo>
                  <a:pt x="1249" y="284"/>
                </a:lnTo>
                <a:lnTo>
                  <a:pt x="1247" y="284"/>
                </a:lnTo>
                <a:lnTo>
                  <a:pt x="1247" y="284"/>
                </a:lnTo>
                <a:lnTo>
                  <a:pt x="1246" y="284"/>
                </a:lnTo>
                <a:lnTo>
                  <a:pt x="1246" y="284"/>
                </a:lnTo>
                <a:lnTo>
                  <a:pt x="1246" y="284"/>
                </a:lnTo>
                <a:lnTo>
                  <a:pt x="1241" y="284"/>
                </a:lnTo>
                <a:lnTo>
                  <a:pt x="1236" y="286"/>
                </a:lnTo>
                <a:lnTo>
                  <a:pt x="1234" y="288"/>
                </a:lnTo>
                <a:lnTo>
                  <a:pt x="1232" y="288"/>
                </a:lnTo>
                <a:lnTo>
                  <a:pt x="1230" y="289"/>
                </a:lnTo>
                <a:lnTo>
                  <a:pt x="1232" y="288"/>
                </a:lnTo>
                <a:lnTo>
                  <a:pt x="1234" y="288"/>
                </a:lnTo>
                <a:lnTo>
                  <a:pt x="1236" y="288"/>
                </a:lnTo>
                <a:lnTo>
                  <a:pt x="1237" y="288"/>
                </a:lnTo>
                <a:lnTo>
                  <a:pt x="1237" y="289"/>
                </a:lnTo>
                <a:lnTo>
                  <a:pt x="1237" y="289"/>
                </a:lnTo>
                <a:lnTo>
                  <a:pt x="1236" y="291"/>
                </a:lnTo>
                <a:lnTo>
                  <a:pt x="1232" y="291"/>
                </a:lnTo>
                <a:lnTo>
                  <a:pt x="1230" y="293"/>
                </a:lnTo>
                <a:lnTo>
                  <a:pt x="1230" y="294"/>
                </a:lnTo>
                <a:lnTo>
                  <a:pt x="1230" y="296"/>
                </a:lnTo>
                <a:lnTo>
                  <a:pt x="1227" y="298"/>
                </a:lnTo>
                <a:lnTo>
                  <a:pt x="1220" y="300"/>
                </a:lnTo>
                <a:lnTo>
                  <a:pt x="1224" y="298"/>
                </a:lnTo>
                <a:lnTo>
                  <a:pt x="1224" y="296"/>
                </a:lnTo>
                <a:lnTo>
                  <a:pt x="1224" y="296"/>
                </a:lnTo>
                <a:lnTo>
                  <a:pt x="1227" y="296"/>
                </a:lnTo>
                <a:lnTo>
                  <a:pt x="1227" y="294"/>
                </a:lnTo>
                <a:lnTo>
                  <a:pt x="1229" y="293"/>
                </a:lnTo>
                <a:lnTo>
                  <a:pt x="1229" y="291"/>
                </a:lnTo>
                <a:lnTo>
                  <a:pt x="1225" y="289"/>
                </a:lnTo>
                <a:lnTo>
                  <a:pt x="1222" y="288"/>
                </a:lnTo>
                <a:lnTo>
                  <a:pt x="1220" y="288"/>
                </a:lnTo>
                <a:lnTo>
                  <a:pt x="1219" y="288"/>
                </a:lnTo>
                <a:lnTo>
                  <a:pt x="1215" y="288"/>
                </a:lnTo>
                <a:lnTo>
                  <a:pt x="1214" y="289"/>
                </a:lnTo>
                <a:lnTo>
                  <a:pt x="1212" y="291"/>
                </a:lnTo>
                <a:lnTo>
                  <a:pt x="1212" y="293"/>
                </a:lnTo>
                <a:lnTo>
                  <a:pt x="1212" y="294"/>
                </a:lnTo>
                <a:lnTo>
                  <a:pt x="1212" y="296"/>
                </a:lnTo>
                <a:lnTo>
                  <a:pt x="1212" y="300"/>
                </a:lnTo>
                <a:lnTo>
                  <a:pt x="1212" y="301"/>
                </a:lnTo>
                <a:lnTo>
                  <a:pt x="1210" y="303"/>
                </a:lnTo>
                <a:lnTo>
                  <a:pt x="1209" y="303"/>
                </a:lnTo>
                <a:lnTo>
                  <a:pt x="1207" y="303"/>
                </a:lnTo>
                <a:lnTo>
                  <a:pt x="1209" y="303"/>
                </a:lnTo>
                <a:lnTo>
                  <a:pt x="1210" y="301"/>
                </a:lnTo>
                <a:lnTo>
                  <a:pt x="1210" y="300"/>
                </a:lnTo>
                <a:lnTo>
                  <a:pt x="1209" y="298"/>
                </a:lnTo>
                <a:lnTo>
                  <a:pt x="1209" y="296"/>
                </a:lnTo>
                <a:lnTo>
                  <a:pt x="1209" y="294"/>
                </a:lnTo>
                <a:lnTo>
                  <a:pt x="1209" y="293"/>
                </a:lnTo>
                <a:lnTo>
                  <a:pt x="1210" y="291"/>
                </a:lnTo>
                <a:lnTo>
                  <a:pt x="1210" y="289"/>
                </a:lnTo>
                <a:lnTo>
                  <a:pt x="1204" y="291"/>
                </a:lnTo>
                <a:lnTo>
                  <a:pt x="1202" y="293"/>
                </a:lnTo>
                <a:lnTo>
                  <a:pt x="1200" y="293"/>
                </a:lnTo>
                <a:lnTo>
                  <a:pt x="1195" y="291"/>
                </a:lnTo>
                <a:lnTo>
                  <a:pt x="1194" y="289"/>
                </a:lnTo>
                <a:lnTo>
                  <a:pt x="1190" y="291"/>
                </a:lnTo>
                <a:lnTo>
                  <a:pt x="1188" y="289"/>
                </a:lnTo>
                <a:lnTo>
                  <a:pt x="1187" y="289"/>
                </a:lnTo>
                <a:lnTo>
                  <a:pt x="1187" y="289"/>
                </a:lnTo>
                <a:lnTo>
                  <a:pt x="1183" y="289"/>
                </a:lnTo>
                <a:lnTo>
                  <a:pt x="1182" y="289"/>
                </a:lnTo>
                <a:lnTo>
                  <a:pt x="1180" y="289"/>
                </a:lnTo>
                <a:lnTo>
                  <a:pt x="1178" y="289"/>
                </a:lnTo>
                <a:lnTo>
                  <a:pt x="1178" y="289"/>
                </a:lnTo>
                <a:lnTo>
                  <a:pt x="1173" y="289"/>
                </a:lnTo>
                <a:lnTo>
                  <a:pt x="1168" y="291"/>
                </a:lnTo>
                <a:lnTo>
                  <a:pt x="1157" y="291"/>
                </a:lnTo>
                <a:lnTo>
                  <a:pt x="1151" y="291"/>
                </a:lnTo>
                <a:lnTo>
                  <a:pt x="1146" y="288"/>
                </a:lnTo>
                <a:lnTo>
                  <a:pt x="1146" y="286"/>
                </a:lnTo>
                <a:lnTo>
                  <a:pt x="1146" y="284"/>
                </a:lnTo>
                <a:lnTo>
                  <a:pt x="1145" y="283"/>
                </a:lnTo>
                <a:lnTo>
                  <a:pt x="1141" y="283"/>
                </a:lnTo>
                <a:lnTo>
                  <a:pt x="1141" y="284"/>
                </a:lnTo>
                <a:lnTo>
                  <a:pt x="1135" y="286"/>
                </a:lnTo>
                <a:lnTo>
                  <a:pt x="1131" y="286"/>
                </a:lnTo>
                <a:lnTo>
                  <a:pt x="1128" y="286"/>
                </a:lnTo>
                <a:lnTo>
                  <a:pt x="1125" y="284"/>
                </a:lnTo>
                <a:lnTo>
                  <a:pt x="1125" y="281"/>
                </a:lnTo>
                <a:lnTo>
                  <a:pt x="1125" y="279"/>
                </a:lnTo>
                <a:lnTo>
                  <a:pt x="1123" y="278"/>
                </a:lnTo>
                <a:lnTo>
                  <a:pt x="1118" y="279"/>
                </a:lnTo>
                <a:lnTo>
                  <a:pt x="1116" y="281"/>
                </a:lnTo>
                <a:lnTo>
                  <a:pt x="1115" y="283"/>
                </a:lnTo>
                <a:lnTo>
                  <a:pt x="1113" y="283"/>
                </a:lnTo>
                <a:lnTo>
                  <a:pt x="1111" y="283"/>
                </a:lnTo>
                <a:lnTo>
                  <a:pt x="1109" y="283"/>
                </a:lnTo>
                <a:lnTo>
                  <a:pt x="1109" y="284"/>
                </a:lnTo>
                <a:lnTo>
                  <a:pt x="1111" y="284"/>
                </a:lnTo>
                <a:lnTo>
                  <a:pt x="1109" y="286"/>
                </a:lnTo>
                <a:lnTo>
                  <a:pt x="1108" y="289"/>
                </a:lnTo>
                <a:lnTo>
                  <a:pt x="1103" y="293"/>
                </a:lnTo>
                <a:lnTo>
                  <a:pt x="1094" y="296"/>
                </a:lnTo>
                <a:lnTo>
                  <a:pt x="1084" y="301"/>
                </a:lnTo>
                <a:lnTo>
                  <a:pt x="1081" y="303"/>
                </a:lnTo>
                <a:lnTo>
                  <a:pt x="1078" y="305"/>
                </a:lnTo>
                <a:lnTo>
                  <a:pt x="1071" y="310"/>
                </a:lnTo>
                <a:lnTo>
                  <a:pt x="1071" y="311"/>
                </a:lnTo>
                <a:lnTo>
                  <a:pt x="1071" y="313"/>
                </a:lnTo>
                <a:lnTo>
                  <a:pt x="1072" y="313"/>
                </a:lnTo>
                <a:lnTo>
                  <a:pt x="1072" y="311"/>
                </a:lnTo>
                <a:lnTo>
                  <a:pt x="1074" y="310"/>
                </a:lnTo>
                <a:lnTo>
                  <a:pt x="1074" y="310"/>
                </a:lnTo>
                <a:lnTo>
                  <a:pt x="1078" y="308"/>
                </a:lnTo>
                <a:lnTo>
                  <a:pt x="1086" y="303"/>
                </a:lnTo>
                <a:lnTo>
                  <a:pt x="1091" y="300"/>
                </a:lnTo>
                <a:lnTo>
                  <a:pt x="1099" y="300"/>
                </a:lnTo>
                <a:lnTo>
                  <a:pt x="1099" y="303"/>
                </a:lnTo>
                <a:lnTo>
                  <a:pt x="1098" y="306"/>
                </a:lnTo>
                <a:lnTo>
                  <a:pt x="1094" y="308"/>
                </a:lnTo>
                <a:lnTo>
                  <a:pt x="1094" y="306"/>
                </a:lnTo>
                <a:lnTo>
                  <a:pt x="1093" y="308"/>
                </a:lnTo>
                <a:lnTo>
                  <a:pt x="1093" y="310"/>
                </a:lnTo>
                <a:lnTo>
                  <a:pt x="1094" y="311"/>
                </a:lnTo>
                <a:lnTo>
                  <a:pt x="1093" y="313"/>
                </a:lnTo>
                <a:lnTo>
                  <a:pt x="1089" y="315"/>
                </a:lnTo>
                <a:lnTo>
                  <a:pt x="1084" y="318"/>
                </a:lnTo>
                <a:lnTo>
                  <a:pt x="1081" y="320"/>
                </a:lnTo>
                <a:lnTo>
                  <a:pt x="1078" y="320"/>
                </a:lnTo>
                <a:lnTo>
                  <a:pt x="1076" y="320"/>
                </a:lnTo>
                <a:lnTo>
                  <a:pt x="1074" y="318"/>
                </a:lnTo>
                <a:lnTo>
                  <a:pt x="1072" y="316"/>
                </a:lnTo>
                <a:lnTo>
                  <a:pt x="1072" y="316"/>
                </a:lnTo>
                <a:lnTo>
                  <a:pt x="1072" y="316"/>
                </a:lnTo>
                <a:lnTo>
                  <a:pt x="1072" y="316"/>
                </a:lnTo>
                <a:lnTo>
                  <a:pt x="1072" y="320"/>
                </a:lnTo>
                <a:lnTo>
                  <a:pt x="1071" y="320"/>
                </a:lnTo>
                <a:lnTo>
                  <a:pt x="1071" y="321"/>
                </a:lnTo>
                <a:lnTo>
                  <a:pt x="1072" y="321"/>
                </a:lnTo>
                <a:lnTo>
                  <a:pt x="1074" y="323"/>
                </a:lnTo>
                <a:lnTo>
                  <a:pt x="1074" y="325"/>
                </a:lnTo>
                <a:lnTo>
                  <a:pt x="1072" y="326"/>
                </a:lnTo>
                <a:lnTo>
                  <a:pt x="1072" y="326"/>
                </a:lnTo>
                <a:lnTo>
                  <a:pt x="1074" y="328"/>
                </a:lnTo>
                <a:lnTo>
                  <a:pt x="1076" y="326"/>
                </a:lnTo>
                <a:lnTo>
                  <a:pt x="1076" y="326"/>
                </a:lnTo>
                <a:lnTo>
                  <a:pt x="1078" y="328"/>
                </a:lnTo>
                <a:lnTo>
                  <a:pt x="1078" y="328"/>
                </a:lnTo>
                <a:lnTo>
                  <a:pt x="1079" y="330"/>
                </a:lnTo>
                <a:lnTo>
                  <a:pt x="1081" y="328"/>
                </a:lnTo>
                <a:lnTo>
                  <a:pt x="1081" y="328"/>
                </a:lnTo>
                <a:lnTo>
                  <a:pt x="1083" y="328"/>
                </a:lnTo>
                <a:lnTo>
                  <a:pt x="1083" y="330"/>
                </a:lnTo>
                <a:lnTo>
                  <a:pt x="1083" y="331"/>
                </a:lnTo>
                <a:lnTo>
                  <a:pt x="1081" y="333"/>
                </a:lnTo>
                <a:lnTo>
                  <a:pt x="1079" y="335"/>
                </a:lnTo>
                <a:lnTo>
                  <a:pt x="1078" y="337"/>
                </a:lnTo>
                <a:lnTo>
                  <a:pt x="1076" y="337"/>
                </a:lnTo>
                <a:lnTo>
                  <a:pt x="1076" y="335"/>
                </a:lnTo>
                <a:lnTo>
                  <a:pt x="1074" y="333"/>
                </a:lnTo>
                <a:lnTo>
                  <a:pt x="1074" y="333"/>
                </a:lnTo>
                <a:lnTo>
                  <a:pt x="1074" y="331"/>
                </a:lnTo>
                <a:lnTo>
                  <a:pt x="1072" y="330"/>
                </a:lnTo>
                <a:lnTo>
                  <a:pt x="1071" y="330"/>
                </a:lnTo>
                <a:lnTo>
                  <a:pt x="1071" y="330"/>
                </a:lnTo>
                <a:lnTo>
                  <a:pt x="1071" y="328"/>
                </a:lnTo>
                <a:lnTo>
                  <a:pt x="1069" y="328"/>
                </a:lnTo>
                <a:lnTo>
                  <a:pt x="1069" y="326"/>
                </a:lnTo>
                <a:lnTo>
                  <a:pt x="1067" y="326"/>
                </a:lnTo>
                <a:lnTo>
                  <a:pt x="1066" y="325"/>
                </a:lnTo>
                <a:lnTo>
                  <a:pt x="1066" y="323"/>
                </a:lnTo>
                <a:lnTo>
                  <a:pt x="1066" y="321"/>
                </a:lnTo>
                <a:lnTo>
                  <a:pt x="1067" y="321"/>
                </a:lnTo>
                <a:lnTo>
                  <a:pt x="1067" y="320"/>
                </a:lnTo>
                <a:lnTo>
                  <a:pt x="1069" y="320"/>
                </a:lnTo>
                <a:lnTo>
                  <a:pt x="1071" y="318"/>
                </a:lnTo>
                <a:lnTo>
                  <a:pt x="1069" y="318"/>
                </a:lnTo>
                <a:lnTo>
                  <a:pt x="1069" y="316"/>
                </a:lnTo>
                <a:lnTo>
                  <a:pt x="1066" y="318"/>
                </a:lnTo>
                <a:lnTo>
                  <a:pt x="1066" y="318"/>
                </a:lnTo>
                <a:lnTo>
                  <a:pt x="1064" y="320"/>
                </a:lnTo>
                <a:lnTo>
                  <a:pt x="1062" y="318"/>
                </a:lnTo>
                <a:lnTo>
                  <a:pt x="1062" y="318"/>
                </a:lnTo>
                <a:lnTo>
                  <a:pt x="1061" y="318"/>
                </a:lnTo>
                <a:lnTo>
                  <a:pt x="1061" y="316"/>
                </a:lnTo>
                <a:lnTo>
                  <a:pt x="1062" y="316"/>
                </a:lnTo>
                <a:lnTo>
                  <a:pt x="1062" y="316"/>
                </a:lnTo>
                <a:lnTo>
                  <a:pt x="1064" y="316"/>
                </a:lnTo>
                <a:lnTo>
                  <a:pt x="1066" y="315"/>
                </a:lnTo>
                <a:lnTo>
                  <a:pt x="1067" y="313"/>
                </a:lnTo>
                <a:lnTo>
                  <a:pt x="1067" y="313"/>
                </a:lnTo>
                <a:lnTo>
                  <a:pt x="1067" y="311"/>
                </a:lnTo>
                <a:lnTo>
                  <a:pt x="1066" y="313"/>
                </a:lnTo>
                <a:lnTo>
                  <a:pt x="1059" y="316"/>
                </a:lnTo>
                <a:lnTo>
                  <a:pt x="1056" y="318"/>
                </a:lnTo>
                <a:lnTo>
                  <a:pt x="1054" y="320"/>
                </a:lnTo>
                <a:lnTo>
                  <a:pt x="1056" y="321"/>
                </a:lnTo>
                <a:lnTo>
                  <a:pt x="1056" y="321"/>
                </a:lnTo>
                <a:lnTo>
                  <a:pt x="1057" y="323"/>
                </a:lnTo>
                <a:lnTo>
                  <a:pt x="1056" y="325"/>
                </a:lnTo>
                <a:lnTo>
                  <a:pt x="1054" y="325"/>
                </a:lnTo>
                <a:lnTo>
                  <a:pt x="1052" y="323"/>
                </a:lnTo>
                <a:lnTo>
                  <a:pt x="1052" y="321"/>
                </a:lnTo>
                <a:lnTo>
                  <a:pt x="1054" y="321"/>
                </a:lnTo>
                <a:lnTo>
                  <a:pt x="1054" y="320"/>
                </a:lnTo>
                <a:lnTo>
                  <a:pt x="1052" y="321"/>
                </a:lnTo>
                <a:lnTo>
                  <a:pt x="1049" y="321"/>
                </a:lnTo>
                <a:lnTo>
                  <a:pt x="1046" y="321"/>
                </a:lnTo>
                <a:lnTo>
                  <a:pt x="1044" y="323"/>
                </a:lnTo>
                <a:lnTo>
                  <a:pt x="1046" y="325"/>
                </a:lnTo>
                <a:lnTo>
                  <a:pt x="1044" y="330"/>
                </a:lnTo>
                <a:lnTo>
                  <a:pt x="1039" y="333"/>
                </a:lnTo>
                <a:lnTo>
                  <a:pt x="1029" y="342"/>
                </a:lnTo>
                <a:lnTo>
                  <a:pt x="1017" y="353"/>
                </a:lnTo>
                <a:lnTo>
                  <a:pt x="1017" y="355"/>
                </a:lnTo>
                <a:lnTo>
                  <a:pt x="1019" y="357"/>
                </a:lnTo>
                <a:lnTo>
                  <a:pt x="1020" y="357"/>
                </a:lnTo>
                <a:lnTo>
                  <a:pt x="1024" y="348"/>
                </a:lnTo>
                <a:lnTo>
                  <a:pt x="1025" y="348"/>
                </a:lnTo>
                <a:lnTo>
                  <a:pt x="1024" y="355"/>
                </a:lnTo>
                <a:lnTo>
                  <a:pt x="1024" y="355"/>
                </a:lnTo>
                <a:lnTo>
                  <a:pt x="1025" y="352"/>
                </a:lnTo>
                <a:lnTo>
                  <a:pt x="1029" y="347"/>
                </a:lnTo>
                <a:lnTo>
                  <a:pt x="1030" y="347"/>
                </a:lnTo>
                <a:lnTo>
                  <a:pt x="1034" y="347"/>
                </a:lnTo>
                <a:lnTo>
                  <a:pt x="1034" y="347"/>
                </a:lnTo>
                <a:lnTo>
                  <a:pt x="1036" y="350"/>
                </a:lnTo>
                <a:lnTo>
                  <a:pt x="1036" y="352"/>
                </a:lnTo>
                <a:lnTo>
                  <a:pt x="1036" y="352"/>
                </a:lnTo>
                <a:lnTo>
                  <a:pt x="1037" y="350"/>
                </a:lnTo>
                <a:lnTo>
                  <a:pt x="1037" y="348"/>
                </a:lnTo>
                <a:lnTo>
                  <a:pt x="1039" y="348"/>
                </a:lnTo>
                <a:lnTo>
                  <a:pt x="1041" y="347"/>
                </a:lnTo>
                <a:lnTo>
                  <a:pt x="1044" y="347"/>
                </a:lnTo>
                <a:lnTo>
                  <a:pt x="1044" y="347"/>
                </a:lnTo>
                <a:lnTo>
                  <a:pt x="1046" y="348"/>
                </a:lnTo>
                <a:lnTo>
                  <a:pt x="1047" y="350"/>
                </a:lnTo>
                <a:lnTo>
                  <a:pt x="1047" y="352"/>
                </a:lnTo>
                <a:lnTo>
                  <a:pt x="1049" y="352"/>
                </a:lnTo>
                <a:lnTo>
                  <a:pt x="1052" y="353"/>
                </a:lnTo>
                <a:lnTo>
                  <a:pt x="1054" y="355"/>
                </a:lnTo>
                <a:lnTo>
                  <a:pt x="1056" y="355"/>
                </a:lnTo>
                <a:lnTo>
                  <a:pt x="1057" y="357"/>
                </a:lnTo>
                <a:lnTo>
                  <a:pt x="1059" y="358"/>
                </a:lnTo>
                <a:lnTo>
                  <a:pt x="1059" y="358"/>
                </a:lnTo>
                <a:lnTo>
                  <a:pt x="1061" y="360"/>
                </a:lnTo>
                <a:lnTo>
                  <a:pt x="1062" y="362"/>
                </a:lnTo>
                <a:lnTo>
                  <a:pt x="1062" y="362"/>
                </a:lnTo>
                <a:lnTo>
                  <a:pt x="1064" y="363"/>
                </a:lnTo>
                <a:lnTo>
                  <a:pt x="1066" y="365"/>
                </a:lnTo>
                <a:lnTo>
                  <a:pt x="1067" y="367"/>
                </a:lnTo>
                <a:lnTo>
                  <a:pt x="1069" y="368"/>
                </a:lnTo>
                <a:lnTo>
                  <a:pt x="1069" y="370"/>
                </a:lnTo>
                <a:lnTo>
                  <a:pt x="1069" y="374"/>
                </a:lnTo>
                <a:lnTo>
                  <a:pt x="1067" y="377"/>
                </a:lnTo>
                <a:lnTo>
                  <a:pt x="1066" y="382"/>
                </a:lnTo>
                <a:lnTo>
                  <a:pt x="1066" y="387"/>
                </a:lnTo>
                <a:lnTo>
                  <a:pt x="1067" y="385"/>
                </a:lnTo>
                <a:lnTo>
                  <a:pt x="1071" y="385"/>
                </a:lnTo>
                <a:lnTo>
                  <a:pt x="1071" y="384"/>
                </a:lnTo>
                <a:lnTo>
                  <a:pt x="1072" y="384"/>
                </a:lnTo>
                <a:lnTo>
                  <a:pt x="1074" y="384"/>
                </a:lnTo>
                <a:lnTo>
                  <a:pt x="1076" y="382"/>
                </a:lnTo>
                <a:lnTo>
                  <a:pt x="1078" y="380"/>
                </a:lnTo>
                <a:lnTo>
                  <a:pt x="1079" y="380"/>
                </a:lnTo>
                <a:lnTo>
                  <a:pt x="1081" y="380"/>
                </a:lnTo>
                <a:lnTo>
                  <a:pt x="1081" y="379"/>
                </a:lnTo>
                <a:lnTo>
                  <a:pt x="1084" y="379"/>
                </a:lnTo>
                <a:lnTo>
                  <a:pt x="1086" y="379"/>
                </a:lnTo>
                <a:lnTo>
                  <a:pt x="1088" y="380"/>
                </a:lnTo>
                <a:lnTo>
                  <a:pt x="1091" y="379"/>
                </a:lnTo>
                <a:lnTo>
                  <a:pt x="1093" y="380"/>
                </a:lnTo>
                <a:lnTo>
                  <a:pt x="1093" y="380"/>
                </a:lnTo>
                <a:lnTo>
                  <a:pt x="1094" y="380"/>
                </a:lnTo>
                <a:lnTo>
                  <a:pt x="1094" y="382"/>
                </a:lnTo>
                <a:lnTo>
                  <a:pt x="1096" y="384"/>
                </a:lnTo>
                <a:lnTo>
                  <a:pt x="1098" y="385"/>
                </a:lnTo>
                <a:lnTo>
                  <a:pt x="1098" y="389"/>
                </a:lnTo>
                <a:lnTo>
                  <a:pt x="1098" y="390"/>
                </a:lnTo>
                <a:lnTo>
                  <a:pt x="1096" y="392"/>
                </a:lnTo>
                <a:lnTo>
                  <a:pt x="1094" y="392"/>
                </a:lnTo>
                <a:lnTo>
                  <a:pt x="1094" y="394"/>
                </a:lnTo>
                <a:lnTo>
                  <a:pt x="1096" y="395"/>
                </a:lnTo>
                <a:lnTo>
                  <a:pt x="1098" y="394"/>
                </a:lnTo>
                <a:lnTo>
                  <a:pt x="1099" y="394"/>
                </a:lnTo>
                <a:lnTo>
                  <a:pt x="1099" y="395"/>
                </a:lnTo>
                <a:lnTo>
                  <a:pt x="1098" y="399"/>
                </a:lnTo>
                <a:lnTo>
                  <a:pt x="1098" y="400"/>
                </a:lnTo>
                <a:lnTo>
                  <a:pt x="1099" y="404"/>
                </a:lnTo>
                <a:lnTo>
                  <a:pt x="1099" y="405"/>
                </a:lnTo>
                <a:lnTo>
                  <a:pt x="1099" y="407"/>
                </a:lnTo>
                <a:lnTo>
                  <a:pt x="1099" y="407"/>
                </a:lnTo>
                <a:lnTo>
                  <a:pt x="1098" y="407"/>
                </a:lnTo>
                <a:lnTo>
                  <a:pt x="1096" y="405"/>
                </a:lnTo>
                <a:lnTo>
                  <a:pt x="1094" y="404"/>
                </a:lnTo>
                <a:lnTo>
                  <a:pt x="1094" y="402"/>
                </a:lnTo>
                <a:lnTo>
                  <a:pt x="1093" y="400"/>
                </a:lnTo>
                <a:lnTo>
                  <a:pt x="1093" y="399"/>
                </a:lnTo>
                <a:lnTo>
                  <a:pt x="1093" y="397"/>
                </a:lnTo>
                <a:lnTo>
                  <a:pt x="1093" y="395"/>
                </a:lnTo>
                <a:lnTo>
                  <a:pt x="1093" y="395"/>
                </a:lnTo>
                <a:lnTo>
                  <a:pt x="1091" y="394"/>
                </a:lnTo>
                <a:lnTo>
                  <a:pt x="1091" y="394"/>
                </a:lnTo>
                <a:lnTo>
                  <a:pt x="1089" y="392"/>
                </a:lnTo>
                <a:lnTo>
                  <a:pt x="1088" y="392"/>
                </a:lnTo>
                <a:lnTo>
                  <a:pt x="1086" y="390"/>
                </a:lnTo>
                <a:lnTo>
                  <a:pt x="1084" y="389"/>
                </a:lnTo>
                <a:lnTo>
                  <a:pt x="1084" y="387"/>
                </a:lnTo>
                <a:lnTo>
                  <a:pt x="1083" y="385"/>
                </a:lnTo>
                <a:lnTo>
                  <a:pt x="1081" y="387"/>
                </a:lnTo>
                <a:lnTo>
                  <a:pt x="1079" y="389"/>
                </a:lnTo>
                <a:lnTo>
                  <a:pt x="1078" y="392"/>
                </a:lnTo>
                <a:lnTo>
                  <a:pt x="1076" y="392"/>
                </a:lnTo>
                <a:lnTo>
                  <a:pt x="1074" y="392"/>
                </a:lnTo>
                <a:lnTo>
                  <a:pt x="1074" y="394"/>
                </a:lnTo>
                <a:lnTo>
                  <a:pt x="1076" y="395"/>
                </a:lnTo>
                <a:lnTo>
                  <a:pt x="1078" y="394"/>
                </a:lnTo>
                <a:lnTo>
                  <a:pt x="1079" y="394"/>
                </a:lnTo>
                <a:lnTo>
                  <a:pt x="1079" y="395"/>
                </a:lnTo>
                <a:lnTo>
                  <a:pt x="1081" y="397"/>
                </a:lnTo>
                <a:lnTo>
                  <a:pt x="1079" y="400"/>
                </a:lnTo>
                <a:lnTo>
                  <a:pt x="1079" y="402"/>
                </a:lnTo>
                <a:lnTo>
                  <a:pt x="1079" y="405"/>
                </a:lnTo>
                <a:lnTo>
                  <a:pt x="1079" y="409"/>
                </a:lnTo>
                <a:lnTo>
                  <a:pt x="1081" y="405"/>
                </a:lnTo>
                <a:lnTo>
                  <a:pt x="1081" y="407"/>
                </a:lnTo>
                <a:lnTo>
                  <a:pt x="1083" y="409"/>
                </a:lnTo>
                <a:lnTo>
                  <a:pt x="1084" y="412"/>
                </a:lnTo>
                <a:lnTo>
                  <a:pt x="1083" y="416"/>
                </a:lnTo>
                <a:lnTo>
                  <a:pt x="1079" y="416"/>
                </a:lnTo>
                <a:lnTo>
                  <a:pt x="1078" y="412"/>
                </a:lnTo>
                <a:lnTo>
                  <a:pt x="1076" y="412"/>
                </a:lnTo>
                <a:lnTo>
                  <a:pt x="1076" y="411"/>
                </a:lnTo>
                <a:lnTo>
                  <a:pt x="1076" y="409"/>
                </a:lnTo>
                <a:lnTo>
                  <a:pt x="1078" y="409"/>
                </a:lnTo>
                <a:lnTo>
                  <a:pt x="1076" y="407"/>
                </a:lnTo>
                <a:lnTo>
                  <a:pt x="1074" y="409"/>
                </a:lnTo>
                <a:lnTo>
                  <a:pt x="1072" y="409"/>
                </a:lnTo>
                <a:lnTo>
                  <a:pt x="1071" y="405"/>
                </a:lnTo>
                <a:lnTo>
                  <a:pt x="1069" y="404"/>
                </a:lnTo>
                <a:lnTo>
                  <a:pt x="1067" y="402"/>
                </a:lnTo>
                <a:lnTo>
                  <a:pt x="1066" y="400"/>
                </a:lnTo>
                <a:lnTo>
                  <a:pt x="1067" y="399"/>
                </a:lnTo>
                <a:lnTo>
                  <a:pt x="1067" y="397"/>
                </a:lnTo>
                <a:lnTo>
                  <a:pt x="1064" y="397"/>
                </a:lnTo>
                <a:lnTo>
                  <a:pt x="1062" y="394"/>
                </a:lnTo>
                <a:lnTo>
                  <a:pt x="1061" y="394"/>
                </a:lnTo>
                <a:lnTo>
                  <a:pt x="1057" y="395"/>
                </a:lnTo>
                <a:lnTo>
                  <a:pt x="1052" y="395"/>
                </a:lnTo>
                <a:lnTo>
                  <a:pt x="1049" y="397"/>
                </a:lnTo>
                <a:lnTo>
                  <a:pt x="1046" y="400"/>
                </a:lnTo>
                <a:lnTo>
                  <a:pt x="1042" y="400"/>
                </a:lnTo>
                <a:lnTo>
                  <a:pt x="1041" y="399"/>
                </a:lnTo>
                <a:lnTo>
                  <a:pt x="1041" y="399"/>
                </a:lnTo>
                <a:lnTo>
                  <a:pt x="1039" y="399"/>
                </a:lnTo>
                <a:lnTo>
                  <a:pt x="1037" y="399"/>
                </a:lnTo>
                <a:lnTo>
                  <a:pt x="1034" y="399"/>
                </a:lnTo>
                <a:lnTo>
                  <a:pt x="1034" y="397"/>
                </a:lnTo>
                <a:lnTo>
                  <a:pt x="1034" y="397"/>
                </a:lnTo>
                <a:lnTo>
                  <a:pt x="1036" y="395"/>
                </a:lnTo>
                <a:lnTo>
                  <a:pt x="1036" y="394"/>
                </a:lnTo>
                <a:lnTo>
                  <a:pt x="1036" y="392"/>
                </a:lnTo>
                <a:lnTo>
                  <a:pt x="1036" y="392"/>
                </a:lnTo>
                <a:lnTo>
                  <a:pt x="1036" y="390"/>
                </a:lnTo>
                <a:lnTo>
                  <a:pt x="1036" y="389"/>
                </a:lnTo>
                <a:lnTo>
                  <a:pt x="1034" y="387"/>
                </a:lnTo>
                <a:lnTo>
                  <a:pt x="1036" y="387"/>
                </a:lnTo>
                <a:lnTo>
                  <a:pt x="1036" y="385"/>
                </a:lnTo>
                <a:lnTo>
                  <a:pt x="1037" y="385"/>
                </a:lnTo>
                <a:lnTo>
                  <a:pt x="1039" y="387"/>
                </a:lnTo>
                <a:lnTo>
                  <a:pt x="1039" y="385"/>
                </a:lnTo>
                <a:lnTo>
                  <a:pt x="1037" y="382"/>
                </a:lnTo>
                <a:lnTo>
                  <a:pt x="1036" y="382"/>
                </a:lnTo>
                <a:lnTo>
                  <a:pt x="1034" y="380"/>
                </a:lnTo>
                <a:lnTo>
                  <a:pt x="1032" y="379"/>
                </a:lnTo>
                <a:lnTo>
                  <a:pt x="1029" y="377"/>
                </a:lnTo>
                <a:lnTo>
                  <a:pt x="1027" y="375"/>
                </a:lnTo>
                <a:lnTo>
                  <a:pt x="1027" y="375"/>
                </a:lnTo>
                <a:lnTo>
                  <a:pt x="1025" y="374"/>
                </a:lnTo>
                <a:lnTo>
                  <a:pt x="1024" y="374"/>
                </a:lnTo>
                <a:lnTo>
                  <a:pt x="1024" y="372"/>
                </a:lnTo>
                <a:lnTo>
                  <a:pt x="1024" y="372"/>
                </a:lnTo>
                <a:lnTo>
                  <a:pt x="1025" y="370"/>
                </a:lnTo>
                <a:lnTo>
                  <a:pt x="1020" y="370"/>
                </a:lnTo>
                <a:lnTo>
                  <a:pt x="1017" y="368"/>
                </a:lnTo>
                <a:lnTo>
                  <a:pt x="1015" y="368"/>
                </a:lnTo>
                <a:lnTo>
                  <a:pt x="1014" y="368"/>
                </a:lnTo>
                <a:lnTo>
                  <a:pt x="1012" y="367"/>
                </a:lnTo>
                <a:lnTo>
                  <a:pt x="1010" y="367"/>
                </a:lnTo>
                <a:lnTo>
                  <a:pt x="1009" y="367"/>
                </a:lnTo>
                <a:lnTo>
                  <a:pt x="1009" y="365"/>
                </a:lnTo>
                <a:lnTo>
                  <a:pt x="1007" y="363"/>
                </a:lnTo>
                <a:lnTo>
                  <a:pt x="1005" y="362"/>
                </a:lnTo>
                <a:lnTo>
                  <a:pt x="1004" y="360"/>
                </a:lnTo>
                <a:lnTo>
                  <a:pt x="1004" y="358"/>
                </a:lnTo>
                <a:lnTo>
                  <a:pt x="1002" y="357"/>
                </a:lnTo>
                <a:lnTo>
                  <a:pt x="1000" y="355"/>
                </a:lnTo>
                <a:lnTo>
                  <a:pt x="999" y="353"/>
                </a:lnTo>
                <a:lnTo>
                  <a:pt x="999" y="352"/>
                </a:lnTo>
                <a:lnTo>
                  <a:pt x="997" y="352"/>
                </a:lnTo>
                <a:lnTo>
                  <a:pt x="995" y="350"/>
                </a:lnTo>
                <a:lnTo>
                  <a:pt x="995" y="348"/>
                </a:lnTo>
                <a:lnTo>
                  <a:pt x="995" y="348"/>
                </a:lnTo>
                <a:lnTo>
                  <a:pt x="995" y="348"/>
                </a:lnTo>
                <a:lnTo>
                  <a:pt x="995" y="347"/>
                </a:lnTo>
                <a:lnTo>
                  <a:pt x="993" y="347"/>
                </a:lnTo>
                <a:lnTo>
                  <a:pt x="993" y="345"/>
                </a:lnTo>
                <a:lnTo>
                  <a:pt x="992" y="345"/>
                </a:lnTo>
                <a:lnTo>
                  <a:pt x="993" y="343"/>
                </a:lnTo>
                <a:lnTo>
                  <a:pt x="992" y="343"/>
                </a:lnTo>
                <a:lnTo>
                  <a:pt x="992" y="342"/>
                </a:lnTo>
                <a:lnTo>
                  <a:pt x="993" y="342"/>
                </a:lnTo>
                <a:lnTo>
                  <a:pt x="993" y="340"/>
                </a:lnTo>
                <a:lnTo>
                  <a:pt x="992" y="338"/>
                </a:lnTo>
                <a:lnTo>
                  <a:pt x="988" y="335"/>
                </a:lnTo>
                <a:lnTo>
                  <a:pt x="985" y="335"/>
                </a:lnTo>
                <a:lnTo>
                  <a:pt x="983" y="337"/>
                </a:lnTo>
                <a:lnTo>
                  <a:pt x="983" y="337"/>
                </a:lnTo>
                <a:lnTo>
                  <a:pt x="982" y="337"/>
                </a:lnTo>
                <a:lnTo>
                  <a:pt x="980" y="335"/>
                </a:lnTo>
                <a:lnTo>
                  <a:pt x="978" y="333"/>
                </a:lnTo>
                <a:lnTo>
                  <a:pt x="977" y="333"/>
                </a:lnTo>
                <a:lnTo>
                  <a:pt x="970" y="333"/>
                </a:lnTo>
                <a:lnTo>
                  <a:pt x="972" y="335"/>
                </a:lnTo>
                <a:lnTo>
                  <a:pt x="973" y="335"/>
                </a:lnTo>
                <a:lnTo>
                  <a:pt x="977" y="335"/>
                </a:lnTo>
                <a:lnTo>
                  <a:pt x="978" y="335"/>
                </a:lnTo>
                <a:lnTo>
                  <a:pt x="978" y="337"/>
                </a:lnTo>
                <a:lnTo>
                  <a:pt x="978" y="338"/>
                </a:lnTo>
                <a:lnTo>
                  <a:pt x="978" y="338"/>
                </a:lnTo>
                <a:lnTo>
                  <a:pt x="980" y="340"/>
                </a:lnTo>
                <a:lnTo>
                  <a:pt x="980" y="342"/>
                </a:lnTo>
                <a:lnTo>
                  <a:pt x="980" y="343"/>
                </a:lnTo>
                <a:lnTo>
                  <a:pt x="980" y="343"/>
                </a:lnTo>
                <a:lnTo>
                  <a:pt x="978" y="345"/>
                </a:lnTo>
                <a:lnTo>
                  <a:pt x="978" y="347"/>
                </a:lnTo>
                <a:lnTo>
                  <a:pt x="978" y="348"/>
                </a:lnTo>
                <a:lnTo>
                  <a:pt x="977" y="348"/>
                </a:lnTo>
                <a:lnTo>
                  <a:pt x="975" y="350"/>
                </a:lnTo>
                <a:lnTo>
                  <a:pt x="975" y="350"/>
                </a:lnTo>
                <a:lnTo>
                  <a:pt x="973" y="352"/>
                </a:lnTo>
                <a:lnTo>
                  <a:pt x="973" y="352"/>
                </a:lnTo>
                <a:lnTo>
                  <a:pt x="970" y="352"/>
                </a:lnTo>
                <a:lnTo>
                  <a:pt x="968" y="350"/>
                </a:lnTo>
                <a:lnTo>
                  <a:pt x="972" y="345"/>
                </a:lnTo>
                <a:lnTo>
                  <a:pt x="970" y="345"/>
                </a:lnTo>
                <a:lnTo>
                  <a:pt x="970" y="343"/>
                </a:lnTo>
                <a:lnTo>
                  <a:pt x="970" y="343"/>
                </a:lnTo>
                <a:lnTo>
                  <a:pt x="970" y="342"/>
                </a:lnTo>
                <a:lnTo>
                  <a:pt x="970" y="342"/>
                </a:lnTo>
                <a:lnTo>
                  <a:pt x="970" y="340"/>
                </a:lnTo>
                <a:lnTo>
                  <a:pt x="970" y="340"/>
                </a:lnTo>
                <a:lnTo>
                  <a:pt x="968" y="338"/>
                </a:lnTo>
                <a:lnTo>
                  <a:pt x="967" y="338"/>
                </a:lnTo>
                <a:lnTo>
                  <a:pt x="967" y="337"/>
                </a:lnTo>
                <a:lnTo>
                  <a:pt x="965" y="337"/>
                </a:lnTo>
                <a:lnTo>
                  <a:pt x="965" y="335"/>
                </a:lnTo>
                <a:lnTo>
                  <a:pt x="963" y="335"/>
                </a:lnTo>
                <a:lnTo>
                  <a:pt x="962" y="333"/>
                </a:lnTo>
                <a:lnTo>
                  <a:pt x="962" y="333"/>
                </a:lnTo>
                <a:lnTo>
                  <a:pt x="967" y="333"/>
                </a:lnTo>
                <a:lnTo>
                  <a:pt x="967" y="333"/>
                </a:lnTo>
                <a:lnTo>
                  <a:pt x="960" y="333"/>
                </a:lnTo>
                <a:lnTo>
                  <a:pt x="958" y="331"/>
                </a:lnTo>
                <a:lnTo>
                  <a:pt x="958" y="330"/>
                </a:lnTo>
                <a:lnTo>
                  <a:pt x="956" y="330"/>
                </a:lnTo>
                <a:lnTo>
                  <a:pt x="953" y="330"/>
                </a:lnTo>
                <a:lnTo>
                  <a:pt x="953" y="328"/>
                </a:lnTo>
                <a:lnTo>
                  <a:pt x="951" y="326"/>
                </a:lnTo>
                <a:lnTo>
                  <a:pt x="951" y="326"/>
                </a:lnTo>
                <a:lnTo>
                  <a:pt x="951" y="325"/>
                </a:lnTo>
                <a:lnTo>
                  <a:pt x="951" y="323"/>
                </a:lnTo>
                <a:lnTo>
                  <a:pt x="950" y="323"/>
                </a:lnTo>
                <a:lnTo>
                  <a:pt x="945" y="325"/>
                </a:lnTo>
                <a:lnTo>
                  <a:pt x="938" y="325"/>
                </a:lnTo>
                <a:lnTo>
                  <a:pt x="921" y="326"/>
                </a:lnTo>
                <a:lnTo>
                  <a:pt x="923" y="328"/>
                </a:lnTo>
                <a:lnTo>
                  <a:pt x="923" y="330"/>
                </a:lnTo>
                <a:lnTo>
                  <a:pt x="923" y="331"/>
                </a:lnTo>
                <a:lnTo>
                  <a:pt x="923" y="335"/>
                </a:lnTo>
                <a:lnTo>
                  <a:pt x="921" y="340"/>
                </a:lnTo>
                <a:lnTo>
                  <a:pt x="921" y="340"/>
                </a:lnTo>
                <a:lnTo>
                  <a:pt x="923" y="338"/>
                </a:lnTo>
                <a:lnTo>
                  <a:pt x="926" y="337"/>
                </a:lnTo>
                <a:lnTo>
                  <a:pt x="928" y="337"/>
                </a:lnTo>
                <a:lnTo>
                  <a:pt x="930" y="340"/>
                </a:lnTo>
                <a:lnTo>
                  <a:pt x="930" y="342"/>
                </a:lnTo>
                <a:lnTo>
                  <a:pt x="931" y="343"/>
                </a:lnTo>
                <a:lnTo>
                  <a:pt x="931" y="343"/>
                </a:lnTo>
                <a:lnTo>
                  <a:pt x="933" y="340"/>
                </a:lnTo>
                <a:lnTo>
                  <a:pt x="935" y="338"/>
                </a:lnTo>
                <a:lnTo>
                  <a:pt x="936" y="338"/>
                </a:lnTo>
                <a:lnTo>
                  <a:pt x="940" y="340"/>
                </a:lnTo>
                <a:lnTo>
                  <a:pt x="940" y="338"/>
                </a:lnTo>
                <a:lnTo>
                  <a:pt x="941" y="340"/>
                </a:lnTo>
                <a:lnTo>
                  <a:pt x="943" y="342"/>
                </a:lnTo>
                <a:lnTo>
                  <a:pt x="941" y="343"/>
                </a:lnTo>
                <a:lnTo>
                  <a:pt x="943" y="345"/>
                </a:lnTo>
                <a:lnTo>
                  <a:pt x="941" y="343"/>
                </a:lnTo>
                <a:lnTo>
                  <a:pt x="940" y="345"/>
                </a:lnTo>
                <a:lnTo>
                  <a:pt x="936" y="347"/>
                </a:lnTo>
                <a:lnTo>
                  <a:pt x="935" y="348"/>
                </a:lnTo>
                <a:lnTo>
                  <a:pt x="935" y="347"/>
                </a:lnTo>
                <a:lnTo>
                  <a:pt x="935" y="345"/>
                </a:lnTo>
                <a:lnTo>
                  <a:pt x="933" y="343"/>
                </a:lnTo>
                <a:lnTo>
                  <a:pt x="931" y="345"/>
                </a:lnTo>
                <a:lnTo>
                  <a:pt x="930" y="347"/>
                </a:lnTo>
                <a:lnTo>
                  <a:pt x="928" y="348"/>
                </a:lnTo>
                <a:lnTo>
                  <a:pt x="925" y="352"/>
                </a:lnTo>
                <a:lnTo>
                  <a:pt x="921" y="352"/>
                </a:lnTo>
                <a:lnTo>
                  <a:pt x="918" y="352"/>
                </a:lnTo>
                <a:lnTo>
                  <a:pt x="914" y="350"/>
                </a:lnTo>
                <a:lnTo>
                  <a:pt x="913" y="352"/>
                </a:lnTo>
                <a:lnTo>
                  <a:pt x="913" y="350"/>
                </a:lnTo>
                <a:lnTo>
                  <a:pt x="913" y="348"/>
                </a:lnTo>
                <a:lnTo>
                  <a:pt x="914" y="347"/>
                </a:lnTo>
                <a:lnTo>
                  <a:pt x="916" y="343"/>
                </a:lnTo>
                <a:lnTo>
                  <a:pt x="918" y="342"/>
                </a:lnTo>
                <a:lnTo>
                  <a:pt x="920" y="342"/>
                </a:lnTo>
                <a:lnTo>
                  <a:pt x="920" y="340"/>
                </a:lnTo>
                <a:lnTo>
                  <a:pt x="918" y="338"/>
                </a:lnTo>
                <a:lnTo>
                  <a:pt x="916" y="340"/>
                </a:lnTo>
                <a:lnTo>
                  <a:pt x="913" y="338"/>
                </a:lnTo>
                <a:lnTo>
                  <a:pt x="913" y="335"/>
                </a:lnTo>
                <a:lnTo>
                  <a:pt x="911" y="333"/>
                </a:lnTo>
                <a:lnTo>
                  <a:pt x="911" y="330"/>
                </a:lnTo>
                <a:lnTo>
                  <a:pt x="913" y="328"/>
                </a:lnTo>
                <a:lnTo>
                  <a:pt x="914" y="326"/>
                </a:lnTo>
                <a:lnTo>
                  <a:pt x="914" y="326"/>
                </a:lnTo>
                <a:lnTo>
                  <a:pt x="913" y="326"/>
                </a:lnTo>
                <a:lnTo>
                  <a:pt x="908" y="328"/>
                </a:lnTo>
                <a:lnTo>
                  <a:pt x="898" y="330"/>
                </a:lnTo>
                <a:lnTo>
                  <a:pt x="891" y="330"/>
                </a:lnTo>
                <a:lnTo>
                  <a:pt x="884" y="330"/>
                </a:lnTo>
                <a:lnTo>
                  <a:pt x="884" y="331"/>
                </a:lnTo>
                <a:lnTo>
                  <a:pt x="888" y="331"/>
                </a:lnTo>
                <a:lnTo>
                  <a:pt x="889" y="330"/>
                </a:lnTo>
                <a:lnTo>
                  <a:pt x="894" y="330"/>
                </a:lnTo>
                <a:lnTo>
                  <a:pt x="898" y="330"/>
                </a:lnTo>
                <a:lnTo>
                  <a:pt x="901" y="330"/>
                </a:lnTo>
                <a:lnTo>
                  <a:pt x="901" y="331"/>
                </a:lnTo>
                <a:lnTo>
                  <a:pt x="898" y="335"/>
                </a:lnTo>
                <a:lnTo>
                  <a:pt x="896" y="337"/>
                </a:lnTo>
                <a:lnTo>
                  <a:pt x="893" y="340"/>
                </a:lnTo>
                <a:lnTo>
                  <a:pt x="891" y="340"/>
                </a:lnTo>
                <a:lnTo>
                  <a:pt x="889" y="338"/>
                </a:lnTo>
                <a:lnTo>
                  <a:pt x="889" y="338"/>
                </a:lnTo>
                <a:lnTo>
                  <a:pt x="884" y="340"/>
                </a:lnTo>
                <a:lnTo>
                  <a:pt x="883" y="340"/>
                </a:lnTo>
                <a:lnTo>
                  <a:pt x="877" y="340"/>
                </a:lnTo>
                <a:lnTo>
                  <a:pt x="877" y="340"/>
                </a:lnTo>
                <a:lnTo>
                  <a:pt x="877" y="338"/>
                </a:lnTo>
                <a:lnTo>
                  <a:pt x="876" y="337"/>
                </a:lnTo>
                <a:lnTo>
                  <a:pt x="876" y="335"/>
                </a:lnTo>
                <a:lnTo>
                  <a:pt x="876" y="333"/>
                </a:lnTo>
                <a:lnTo>
                  <a:pt x="874" y="333"/>
                </a:lnTo>
                <a:lnTo>
                  <a:pt x="881" y="331"/>
                </a:lnTo>
                <a:lnTo>
                  <a:pt x="883" y="330"/>
                </a:lnTo>
                <a:lnTo>
                  <a:pt x="879" y="331"/>
                </a:lnTo>
                <a:lnTo>
                  <a:pt x="867" y="331"/>
                </a:lnTo>
                <a:lnTo>
                  <a:pt x="862" y="331"/>
                </a:lnTo>
                <a:lnTo>
                  <a:pt x="854" y="331"/>
                </a:lnTo>
                <a:lnTo>
                  <a:pt x="852" y="331"/>
                </a:lnTo>
                <a:lnTo>
                  <a:pt x="854" y="333"/>
                </a:lnTo>
                <a:lnTo>
                  <a:pt x="856" y="331"/>
                </a:lnTo>
                <a:lnTo>
                  <a:pt x="852" y="337"/>
                </a:lnTo>
                <a:lnTo>
                  <a:pt x="851" y="338"/>
                </a:lnTo>
                <a:lnTo>
                  <a:pt x="849" y="337"/>
                </a:lnTo>
                <a:lnTo>
                  <a:pt x="849" y="337"/>
                </a:lnTo>
                <a:lnTo>
                  <a:pt x="849" y="335"/>
                </a:lnTo>
                <a:lnTo>
                  <a:pt x="846" y="335"/>
                </a:lnTo>
                <a:lnTo>
                  <a:pt x="846" y="333"/>
                </a:lnTo>
                <a:lnTo>
                  <a:pt x="844" y="333"/>
                </a:lnTo>
                <a:lnTo>
                  <a:pt x="846" y="331"/>
                </a:lnTo>
                <a:lnTo>
                  <a:pt x="847" y="331"/>
                </a:lnTo>
                <a:lnTo>
                  <a:pt x="849" y="331"/>
                </a:lnTo>
                <a:lnTo>
                  <a:pt x="847" y="331"/>
                </a:lnTo>
                <a:lnTo>
                  <a:pt x="839" y="331"/>
                </a:lnTo>
                <a:lnTo>
                  <a:pt x="837" y="333"/>
                </a:lnTo>
                <a:lnTo>
                  <a:pt x="835" y="335"/>
                </a:lnTo>
                <a:lnTo>
                  <a:pt x="834" y="343"/>
                </a:lnTo>
                <a:lnTo>
                  <a:pt x="834" y="345"/>
                </a:lnTo>
                <a:lnTo>
                  <a:pt x="834" y="345"/>
                </a:lnTo>
                <a:lnTo>
                  <a:pt x="834" y="345"/>
                </a:lnTo>
                <a:lnTo>
                  <a:pt x="832" y="343"/>
                </a:lnTo>
                <a:lnTo>
                  <a:pt x="832" y="342"/>
                </a:lnTo>
                <a:lnTo>
                  <a:pt x="830" y="342"/>
                </a:lnTo>
                <a:lnTo>
                  <a:pt x="830" y="343"/>
                </a:lnTo>
                <a:lnTo>
                  <a:pt x="827" y="342"/>
                </a:lnTo>
                <a:lnTo>
                  <a:pt x="825" y="343"/>
                </a:lnTo>
                <a:lnTo>
                  <a:pt x="824" y="342"/>
                </a:lnTo>
                <a:lnTo>
                  <a:pt x="827" y="337"/>
                </a:lnTo>
                <a:lnTo>
                  <a:pt x="827" y="337"/>
                </a:lnTo>
                <a:lnTo>
                  <a:pt x="825" y="335"/>
                </a:lnTo>
                <a:lnTo>
                  <a:pt x="825" y="335"/>
                </a:lnTo>
                <a:lnTo>
                  <a:pt x="825" y="333"/>
                </a:lnTo>
                <a:lnTo>
                  <a:pt x="830" y="331"/>
                </a:lnTo>
                <a:lnTo>
                  <a:pt x="830" y="331"/>
                </a:lnTo>
                <a:lnTo>
                  <a:pt x="822" y="333"/>
                </a:lnTo>
                <a:lnTo>
                  <a:pt x="819" y="331"/>
                </a:lnTo>
                <a:lnTo>
                  <a:pt x="800" y="333"/>
                </a:lnTo>
                <a:lnTo>
                  <a:pt x="782" y="333"/>
                </a:lnTo>
                <a:lnTo>
                  <a:pt x="783" y="333"/>
                </a:lnTo>
                <a:lnTo>
                  <a:pt x="783" y="333"/>
                </a:lnTo>
                <a:lnTo>
                  <a:pt x="785" y="335"/>
                </a:lnTo>
                <a:lnTo>
                  <a:pt x="785" y="335"/>
                </a:lnTo>
                <a:lnTo>
                  <a:pt x="787" y="333"/>
                </a:lnTo>
                <a:lnTo>
                  <a:pt x="788" y="335"/>
                </a:lnTo>
                <a:lnTo>
                  <a:pt x="790" y="335"/>
                </a:lnTo>
                <a:lnTo>
                  <a:pt x="792" y="333"/>
                </a:lnTo>
                <a:lnTo>
                  <a:pt x="807" y="333"/>
                </a:lnTo>
                <a:lnTo>
                  <a:pt x="820" y="333"/>
                </a:lnTo>
                <a:lnTo>
                  <a:pt x="820" y="335"/>
                </a:lnTo>
                <a:lnTo>
                  <a:pt x="817" y="338"/>
                </a:lnTo>
                <a:lnTo>
                  <a:pt x="817" y="340"/>
                </a:lnTo>
                <a:lnTo>
                  <a:pt x="817" y="342"/>
                </a:lnTo>
                <a:lnTo>
                  <a:pt x="817" y="342"/>
                </a:lnTo>
                <a:lnTo>
                  <a:pt x="817" y="342"/>
                </a:lnTo>
                <a:lnTo>
                  <a:pt x="815" y="345"/>
                </a:lnTo>
                <a:lnTo>
                  <a:pt x="815" y="345"/>
                </a:lnTo>
                <a:lnTo>
                  <a:pt x="815" y="347"/>
                </a:lnTo>
                <a:lnTo>
                  <a:pt x="817" y="347"/>
                </a:lnTo>
                <a:lnTo>
                  <a:pt x="817" y="347"/>
                </a:lnTo>
                <a:lnTo>
                  <a:pt x="817" y="347"/>
                </a:lnTo>
                <a:lnTo>
                  <a:pt x="817" y="348"/>
                </a:lnTo>
                <a:lnTo>
                  <a:pt x="817" y="348"/>
                </a:lnTo>
                <a:lnTo>
                  <a:pt x="815" y="352"/>
                </a:lnTo>
                <a:lnTo>
                  <a:pt x="815" y="352"/>
                </a:lnTo>
                <a:lnTo>
                  <a:pt x="814" y="350"/>
                </a:lnTo>
                <a:lnTo>
                  <a:pt x="814" y="348"/>
                </a:lnTo>
                <a:lnTo>
                  <a:pt x="814" y="345"/>
                </a:lnTo>
                <a:lnTo>
                  <a:pt x="812" y="342"/>
                </a:lnTo>
                <a:lnTo>
                  <a:pt x="812" y="340"/>
                </a:lnTo>
                <a:lnTo>
                  <a:pt x="812" y="342"/>
                </a:lnTo>
                <a:lnTo>
                  <a:pt x="810" y="340"/>
                </a:lnTo>
                <a:lnTo>
                  <a:pt x="809" y="340"/>
                </a:lnTo>
                <a:lnTo>
                  <a:pt x="805" y="337"/>
                </a:lnTo>
                <a:lnTo>
                  <a:pt x="804" y="335"/>
                </a:lnTo>
                <a:lnTo>
                  <a:pt x="797" y="337"/>
                </a:lnTo>
                <a:lnTo>
                  <a:pt x="793" y="337"/>
                </a:lnTo>
                <a:lnTo>
                  <a:pt x="792" y="337"/>
                </a:lnTo>
                <a:lnTo>
                  <a:pt x="790" y="340"/>
                </a:lnTo>
                <a:lnTo>
                  <a:pt x="788" y="340"/>
                </a:lnTo>
                <a:lnTo>
                  <a:pt x="785" y="340"/>
                </a:lnTo>
                <a:lnTo>
                  <a:pt x="783" y="340"/>
                </a:lnTo>
                <a:lnTo>
                  <a:pt x="777" y="343"/>
                </a:lnTo>
                <a:lnTo>
                  <a:pt x="775" y="343"/>
                </a:lnTo>
                <a:lnTo>
                  <a:pt x="773" y="343"/>
                </a:lnTo>
                <a:lnTo>
                  <a:pt x="772" y="342"/>
                </a:lnTo>
                <a:lnTo>
                  <a:pt x="770" y="342"/>
                </a:lnTo>
                <a:lnTo>
                  <a:pt x="770" y="340"/>
                </a:lnTo>
                <a:lnTo>
                  <a:pt x="768" y="338"/>
                </a:lnTo>
                <a:lnTo>
                  <a:pt x="768" y="338"/>
                </a:lnTo>
                <a:lnTo>
                  <a:pt x="767" y="337"/>
                </a:lnTo>
                <a:lnTo>
                  <a:pt x="765" y="335"/>
                </a:lnTo>
                <a:lnTo>
                  <a:pt x="765" y="335"/>
                </a:lnTo>
                <a:lnTo>
                  <a:pt x="763" y="333"/>
                </a:lnTo>
                <a:lnTo>
                  <a:pt x="762" y="333"/>
                </a:lnTo>
                <a:lnTo>
                  <a:pt x="762" y="331"/>
                </a:lnTo>
                <a:lnTo>
                  <a:pt x="765" y="331"/>
                </a:lnTo>
                <a:lnTo>
                  <a:pt x="767" y="333"/>
                </a:lnTo>
                <a:lnTo>
                  <a:pt x="768" y="333"/>
                </a:lnTo>
                <a:lnTo>
                  <a:pt x="775" y="335"/>
                </a:lnTo>
                <a:lnTo>
                  <a:pt x="775" y="335"/>
                </a:lnTo>
                <a:lnTo>
                  <a:pt x="777" y="333"/>
                </a:lnTo>
                <a:lnTo>
                  <a:pt x="775" y="333"/>
                </a:lnTo>
                <a:lnTo>
                  <a:pt x="768" y="331"/>
                </a:lnTo>
                <a:lnTo>
                  <a:pt x="763" y="330"/>
                </a:lnTo>
                <a:lnTo>
                  <a:pt x="753" y="328"/>
                </a:lnTo>
                <a:lnTo>
                  <a:pt x="748" y="330"/>
                </a:lnTo>
                <a:lnTo>
                  <a:pt x="743" y="331"/>
                </a:lnTo>
                <a:lnTo>
                  <a:pt x="741" y="333"/>
                </a:lnTo>
                <a:lnTo>
                  <a:pt x="738" y="333"/>
                </a:lnTo>
                <a:lnTo>
                  <a:pt x="738" y="331"/>
                </a:lnTo>
                <a:lnTo>
                  <a:pt x="736" y="333"/>
                </a:lnTo>
                <a:lnTo>
                  <a:pt x="735" y="335"/>
                </a:lnTo>
                <a:lnTo>
                  <a:pt x="733" y="337"/>
                </a:lnTo>
                <a:lnTo>
                  <a:pt x="731" y="335"/>
                </a:lnTo>
                <a:lnTo>
                  <a:pt x="730" y="335"/>
                </a:lnTo>
                <a:lnTo>
                  <a:pt x="730" y="335"/>
                </a:lnTo>
                <a:lnTo>
                  <a:pt x="730" y="333"/>
                </a:lnTo>
                <a:lnTo>
                  <a:pt x="728" y="333"/>
                </a:lnTo>
                <a:lnTo>
                  <a:pt x="728" y="333"/>
                </a:lnTo>
                <a:lnTo>
                  <a:pt x="730" y="331"/>
                </a:lnTo>
                <a:lnTo>
                  <a:pt x="728" y="331"/>
                </a:lnTo>
                <a:lnTo>
                  <a:pt x="726" y="331"/>
                </a:lnTo>
                <a:lnTo>
                  <a:pt x="723" y="331"/>
                </a:lnTo>
                <a:lnTo>
                  <a:pt x="723" y="331"/>
                </a:lnTo>
                <a:lnTo>
                  <a:pt x="721" y="330"/>
                </a:lnTo>
                <a:lnTo>
                  <a:pt x="718" y="328"/>
                </a:lnTo>
                <a:lnTo>
                  <a:pt x="716" y="328"/>
                </a:lnTo>
                <a:lnTo>
                  <a:pt x="716" y="328"/>
                </a:lnTo>
                <a:lnTo>
                  <a:pt x="714" y="328"/>
                </a:lnTo>
                <a:lnTo>
                  <a:pt x="714" y="328"/>
                </a:lnTo>
                <a:lnTo>
                  <a:pt x="714" y="330"/>
                </a:lnTo>
                <a:lnTo>
                  <a:pt x="716" y="330"/>
                </a:lnTo>
                <a:lnTo>
                  <a:pt x="716" y="331"/>
                </a:lnTo>
                <a:lnTo>
                  <a:pt x="718" y="331"/>
                </a:lnTo>
                <a:lnTo>
                  <a:pt x="718" y="333"/>
                </a:lnTo>
                <a:lnTo>
                  <a:pt x="718" y="335"/>
                </a:lnTo>
                <a:lnTo>
                  <a:pt x="713" y="337"/>
                </a:lnTo>
                <a:lnTo>
                  <a:pt x="698" y="338"/>
                </a:lnTo>
                <a:lnTo>
                  <a:pt x="698" y="338"/>
                </a:lnTo>
                <a:lnTo>
                  <a:pt x="691" y="345"/>
                </a:lnTo>
                <a:lnTo>
                  <a:pt x="689" y="345"/>
                </a:lnTo>
                <a:lnTo>
                  <a:pt x="688" y="343"/>
                </a:lnTo>
                <a:lnTo>
                  <a:pt x="686" y="343"/>
                </a:lnTo>
                <a:lnTo>
                  <a:pt x="684" y="343"/>
                </a:lnTo>
                <a:lnTo>
                  <a:pt x="683" y="342"/>
                </a:lnTo>
                <a:lnTo>
                  <a:pt x="681" y="340"/>
                </a:lnTo>
                <a:lnTo>
                  <a:pt x="679" y="340"/>
                </a:lnTo>
                <a:lnTo>
                  <a:pt x="676" y="340"/>
                </a:lnTo>
                <a:lnTo>
                  <a:pt x="674" y="338"/>
                </a:lnTo>
                <a:lnTo>
                  <a:pt x="674" y="338"/>
                </a:lnTo>
                <a:lnTo>
                  <a:pt x="677" y="338"/>
                </a:lnTo>
                <a:lnTo>
                  <a:pt x="681" y="338"/>
                </a:lnTo>
                <a:lnTo>
                  <a:pt x="691" y="340"/>
                </a:lnTo>
                <a:lnTo>
                  <a:pt x="693" y="340"/>
                </a:lnTo>
                <a:lnTo>
                  <a:pt x="696" y="338"/>
                </a:lnTo>
                <a:lnTo>
                  <a:pt x="677" y="337"/>
                </a:lnTo>
                <a:lnTo>
                  <a:pt x="659" y="333"/>
                </a:lnTo>
                <a:lnTo>
                  <a:pt x="656" y="331"/>
                </a:lnTo>
                <a:lnTo>
                  <a:pt x="652" y="331"/>
                </a:lnTo>
                <a:lnTo>
                  <a:pt x="644" y="335"/>
                </a:lnTo>
                <a:lnTo>
                  <a:pt x="642" y="338"/>
                </a:lnTo>
                <a:lnTo>
                  <a:pt x="642" y="338"/>
                </a:lnTo>
                <a:lnTo>
                  <a:pt x="637" y="340"/>
                </a:lnTo>
                <a:lnTo>
                  <a:pt x="635" y="345"/>
                </a:lnTo>
                <a:lnTo>
                  <a:pt x="634" y="345"/>
                </a:lnTo>
                <a:lnTo>
                  <a:pt x="632" y="345"/>
                </a:lnTo>
                <a:lnTo>
                  <a:pt x="629" y="343"/>
                </a:lnTo>
                <a:lnTo>
                  <a:pt x="627" y="340"/>
                </a:lnTo>
                <a:lnTo>
                  <a:pt x="627" y="338"/>
                </a:lnTo>
                <a:lnTo>
                  <a:pt x="625" y="338"/>
                </a:lnTo>
                <a:lnTo>
                  <a:pt x="625" y="338"/>
                </a:lnTo>
                <a:lnTo>
                  <a:pt x="625" y="338"/>
                </a:lnTo>
                <a:lnTo>
                  <a:pt x="625" y="338"/>
                </a:lnTo>
                <a:lnTo>
                  <a:pt x="625" y="338"/>
                </a:lnTo>
                <a:lnTo>
                  <a:pt x="627" y="338"/>
                </a:lnTo>
                <a:lnTo>
                  <a:pt x="627" y="338"/>
                </a:lnTo>
                <a:lnTo>
                  <a:pt x="629" y="337"/>
                </a:lnTo>
                <a:lnTo>
                  <a:pt x="630" y="335"/>
                </a:lnTo>
                <a:lnTo>
                  <a:pt x="632" y="335"/>
                </a:lnTo>
                <a:lnTo>
                  <a:pt x="634" y="335"/>
                </a:lnTo>
                <a:lnTo>
                  <a:pt x="635" y="335"/>
                </a:lnTo>
                <a:lnTo>
                  <a:pt x="635" y="337"/>
                </a:lnTo>
                <a:lnTo>
                  <a:pt x="637" y="337"/>
                </a:lnTo>
                <a:lnTo>
                  <a:pt x="639" y="337"/>
                </a:lnTo>
                <a:lnTo>
                  <a:pt x="642" y="331"/>
                </a:lnTo>
                <a:lnTo>
                  <a:pt x="642" y="331"/>
                </a:lnTo>
                <a:lnTo>
                  <a:pt x="640" y="331"/>
                </a:lnTo>
                <a:lnTo>
                  <a:pt x="637" y="331"/>
                </a:lnTo>
                <a:lnTo>
                  <a:pt x="634" y="331"/>
                </a:lnTo>
                <a:lnTo>
                  <a:pt x="632" y="331"/>
                </a:lnTo>
                <a:lnTo>
                  <a:pt x="630" y="331"/>
                </a:lnTo>
                <a:lnTo>
                  <a:pt x="629" y="333"/>
                </a:lnTo>
                <a:lnTo>
                  <a:pt x="625" y="331"/>
                </a:lnTo>
                <a:lnTo>
                  <a:pt x="607" y="337"/>
                </a:lnTo>
                <a:lnTo>
                  <a:pt x="605" y="338"/>
                </a:lnTo>
                <a:lnTo>
                  <a:pt x="605" y="338"/>
                </a:lnTo>
                <a:lnTo>
                  <a:pt x="605" y="338"/>
                </a:lnTo>
                <a:lnTo>
                  <a:pt x="607" y="340"/>
                </a:lnTo>
                <a:lnTo>
                  <a:pt x="607" y="343"/>
                </a:lnTo>
                <a:lnTo>
                  <a:pt x="607" y="343"/>
                </a:lnTo>
                <a:lnTo>
                  <a:pt x="605" y="343"/>
                </a:lnTo>
                <a:lnTo>
                  <a:pt x="602" y="343"/>
                </a:lnTo>
                <a:lnTo>
                  <a:pt x="592" y="347"/>
                </a:lnTo>
                <a:lnTo>
                  <a:pt x="585" y="347"/>
                </a:lnTo>
                <a:lnTo>
                  <a:pt x="583" y="347"/>
                </a:lnTo>
                <a:lnTo>
                  <a:pt x="582" y="350"/>
                </a:lnTo>
                <a:lnTo>
                  <a:pt x="578" y="350"/>
                </a:lnTo>
                <a:lnTo>
                  <a:pt x="578" y="348"/>
                </a:lnTo>
                <a:lnTo>
                  <a:pt x="578" y="348"/>
                </a:lnTo>
                <a:lnTo>
                  <a:pt x="580" y="348"/>
                </a:lnTo>
                <a:lnTo>
                  <a:pt x="578" y="347"/>
                </a:lnTo>
                <a:lnTo>
                  <a:pt x="565" y="350"/>
                </a:lnTo>
                <a:lnTo>
                  <a:pt x="558" y="355"/>
                </a:lnTo>
                <a:lnTo>
                  <a:pt x="551" y="358"/>
                </a:lnTo>
                <a:lnTo>
                  <a:pt x="545" y="358"/>
                </a:lnTo>
                <a:lnTo>
                  <a:pt x="540" y="360"/>
                </a:lnTo>
                <a:lnTo>
                  <a:pt x="538" y="360"/>
                </a:lnTo>
                <a:lnTo>
                  <a:pt x="535" y="358"/>
                </a:lnTo>
                <a:lnTo>
                  <a:pt x="533" y="358"/>
                </a:lnTo>
                <a:lnTo>
                  <a:pt x="530" y="358"/>
                </a:lnTo>
                <a:lnTo>
                  <a:pt x="528" y="358"/>
                </a:lnTo>
                <a:lnTo>
                  <a:pt x="519" y="362"/>
                </a:lnTo>
                <a:lnTo>
                  <a:pt x="518" y="363"/>
                </a:lnTo>
                <a:lnTo>
                  <a:pt x="518" y="363"/>
                </a:lnTo>
                <a:lnTo>
                  <a:pt x="516" y="362"/>
                </a:lnTo>
                <a:lnTo>
                  <a:pt x="514" y="362"/>
                </a:lnTo>
                <a:lnTo>
                  <a:pt x="516" y="360"/>
                </a:lnTo>
                <a:lnTo>
                  <a:pt x="516" y="360"/>
                </a:lnTo>
                <a:lnTo>
                  <a:pt x="514" y="358"/>
                </a:lnTo>
                <a:lnTo>
                  <a:pt x="513" y="358"/>
                </a:lnTo>
                <a:lnTo>
                  <a:pt x="508" y="357"/>
                </a:lnTo>
                <a:lnTo>
                  <a:pt x="508" y="357"/>
                </a:lnTo>
                <a:lnTo>
                  <a:pt x="506" y="355"/>
                </a:lnTo>
                <a:lnTo>
                  <a:pt x="504" y="355"/>
                </a:lnTo>
                <a:lnTo>
                  <a:pt x="503" y="357"/>
                </a:lnTo>
                <a:lnTo>
                  <a:pt x="503" y="358"/>
                </a:lnTo>
                <a:lnTo>
                  <a:pt x="499" y="362"/>
                </a:lnTo>
                <a:lnTo>
                  <a:pt x="496" y="362"/>
                </a:lnTo>
                <a:lnTo>
                  <a:pt x="494" y="365"/>
                </a:lnTo>
                <a:lnTo>
                  <a:pt x="494" y="365"/>
                </a:lnTo>
                <a:lnTo>
                  <a:pt x="498" y="365"/>
                </a:lnTo>
                <a:lnTo>
                  <a:pt x="501" y="363"/>
                </a:lnTo>
                <a:lnTo>
                  <a:pt x="503" y="362"/>
                </a:lnTo>
                <a:lnTo>
                  <a:pt x="506" y="358"/>
                </a:lnTo>
                <a:lnTo>
                  <a:pt x="509" y="360"/>
                </a:lnTo>
                <a:lnTo>
                  <a:pt x="511" y="362"/>
                </a:lnTo>
                <a:lnTo>
                  <a:pt x="513" y="363"/>
                </a:lnTo>
                <a:lnTo>
                  <a:pt x="513" y="365"/>
                </a:lnTo>
                <a:lnTo>
                  <a:pt x="513" y="368"/>
                </a:lnTo>
                <a:lnTo>
                  <a:pt x="509" y="370"/>
                </a:lnTo>
                <a:lnTo>
                  <a:pt x="506" y="372"/>
                </a:lnTo>
                <a:lnTo>
                  <a:pt x="504" y="372"/>
                </a:lnTo>
                <a:lnTo>
                  <a:pt x="503" y="372"/>
                </a:lnTo>
                <a:lnTo>
                  <a:pt x="498" y="370"/>
                </a:lnTo>
                <a:lnTo>
                  <a:pt x="494" y="372"/>
                </a:lnTo>
                <a:lnTo>
                  <a:pt x="491" y="374"/>
                </a:lnTo>
                <a:lnTo>
                  <a:pt x="488" y="374"/>
                </a:lnTo>
                <a:lnTo>
                  <a:pt x="491" y="370"/>
                </a:lnTo>
                <a:lnTo>
                  <a:pt x="493" y="367"/>
                </a:lnTo>
                <a:lnTo>
                  <a:pt x="493" y="367"/>
                </a:lnTo>
                <a:lnTo>
                  <a:pt x="486" y="374"/>
                </a:lnTo>
                <a:lnTo>
                  <a:pt x="482" y="375"/>
                </a:lnTo>
                <a:lnTo>
                  <a:pt x="477" y="384"/>
                </a:lnTo>
                <a:lnTo>
                  <a:pt x="474" y="385"/>
                </a:lnTo>
                <a:lnTo>
                  <a:pt x="464" y="392"/>
                </a:lnTo>
                <a:lnTo>
                  <a:pt x="449" y="400"/>
                </a:lnTo>
                <a:lnTo>
                  <a:pt x="446" y="400"/>
                </a:lnTo>
                <a:lnTo>
                  <a:pt x="444" y="404"/>
                </a:lnTo>
                <a:lnTo>
                  <a:pt x="437" y="407"/>
                </a:lnTo>
                <a:lnTo>
                  <a:pt x="437" y="409"/>
                </a:lnTo>
                <a:lnTo>
                  <a:pt x="435" y="409"/>
                </a:lnTo>
                <a:lnTo>
                  <a:pt x="435" y="411"/>
                </a:lnTo>
                <a:lnTo>
                  <a:pt x="435" y="414"/>
                </a:lnTo>
                <a:lnTo>
                  <a:pt x="435" y="414"/>
                </a:lnTo>
                <a:lnTo>
                  <a:pt x="434" y="416"/>
                </a:lnTo>
                <a:lnTo>
                  <a:pt x="430" y="414"/>
                </a:lnTo>
                <a:lnTo>
                  <a:pt x="429" y="414"/>
                </a:lnTo>
                <a:lnTo>
                  <a:pt x="427" y="417"/>
                </a:lnTo>
                <a:lnTo>
                  <a:pt x="429" y="417"/>
                </a:lnTo>
                <a:lnTo>
                  <a:pt x="430" y="417"/>
                </a:lnTo>
                <a:lnTo>
                  <a:pt x="429" y="419"/>
                </a:lnTo>
                <a:lnTo>
                  <a:pt x="429" y="419"/>
                </a:lnTo>
                <a:lnTo>
                  <a:pt x="425" y="417"/>
                </a:lnTo>
                <a:lnTo>
                  <a:pt x="425" y="417"/>
                </a:lnTo>
                <a:lnTo>
                  <a:pt x="425" y="417"/>
                </a:lnTo>
                <a:lnTo>
                  <a:pt x="425" y="417"/>
                </a:lnTo>
                <a:lnTo>
                  <a:pt x="425" y="416"/>
                </a:lnTo>
                <a:lnTo>
                  <a:pt x="414" y="416"/>
                </a:lnTo>
                <a:lnTo>
                  <a:pt x="407" y="421"/>
                </a:lnTo>
                <a:lnTo>
                  <a:pt x="407" y="424"/>
                </a:lnTo>
                <a:lnTo>
                  <a:pt x="405" y="426"/>
                </a:lnTo>
                <a:lnTo>
                  <a:pt x="405" y="427"/>
                </a:lnTo>
                <a:lnTo>
                  <a:pt x="407" y="427"/>
                </a:lnTo>
                <a:lnTo>
                  <a:pt x="407" y="429"/>
                </a:lnTo>
                <a:lnTo>
                  <a:pt x="407" y="429"/>
                </a:lnTo>
                <a:lnTo>
                  <a:pt x="409" y="429"/>
                </a:lnTo>
                <a:lnTo>
                  <a:pt x="409" y="429"/>
                </a:lnTo>
                <a:lnTo>
                  <a:pt x="407" y="427"/>
                </a:lnTo>
                <a:lnTo>
                  <a:pt x="407" y="426"/>
                </a:lnTo>
                <a:lnTo>
                  <a:pt x="409" y="424"/>
                </a:lnTo>
                <a:lnTo>
                  <a:pt x="410" y="424"/>
                </a:lnTo>
                <a:lnTo>
                  <a:pt x="414" y="426"/>
                </a:lnTo>
                <a:lnTo>
                  <a:pt x="417" y="424"/>
                </a:lnTo>
                <a:lnTo>
                  <a:pt x="419" y="426"/>
                </a:lnTo>
                <a:lnTo>
                  <a:pt x="420" y="426"/>
                </a:lnTo>
                <a:lnTo>
                  <a:pt x="422" y="427"/>
                </a:lnTo>
                <a:lnTo>
                  <a:pt x="422" y="427"/>
                </a:lnTo>
                <a:lnTo>
                  <a:pt x="422" y="429"/>
                </a:lnTo>
                <a:lnTo>
                  <a:pt x="422" y="432"/>
                </a:lnTo>
                <a:lnTo>
                  <a:pt x="422" y="434"/>
                </a:lnTo>
                <a:lnTo>
                  <a:pt x="419" y="436"/>
                </a:lnTo>
                <a:lnTo>
                  <a:pt x="417" y="437"/>
                </a:lnTo>
                <a:lnTo>
                  <a:pt x="415" y="439"/>
                </a:lnTo>
                <a:lnTo>
                  <a:pt x="415" y="437"/>
                </a:lnTo>
                <a:lnTo>
                  <a:pt x="414" y="437"/>
                </a:lnTo>
                <a:lnTo>
                  <a:pt x="414" y="436"/>
                </a:lnTo>
                <a:lnTo>
                  <a:pt x="415" y="434"/>
                </a:lnTo>
                <a:lnTo>
                  <a:pt x="415" y="434"/>
                </a:lnTo>
                <a:lnTo>
                  <a:pt x="410" y="432"/>
                </a:lnTo>
                <a:lnTo>
                  <a:pt x="397" y="436"/>
                </a:lnTo>
                <a:lnTo>
                  <a:pt x="392" y="434"/>
                </a:lnTo>
                <a:lnTo>
                  <a:pt x="390" y="431"/>
                </a:lnTo>
                <a:lnTo>
                  <a:pt x="388" y="431"/>
                </a:lnTo>
                <a:lnTo>
                  <a:pt x="387" y="431"/>
                </a:lnTo>
                <a:lnTo>
                  <a:pt x="385" y="431"/>
                </a:lnTo>
                <a:lnTo>
                  <a:pt x="385" y="434"/>
                </a:lnTo>
                <a:lnTo>
                  <a:pt x="373" y="441"/>
                </a:lnTo>
                <a:lnTo>
                  <a:pt x="361" y="448"/>
                </a:lnTo>
                <a:lnTo>
                  <a:pt x="358" y="448"/>
                </a:lnTo>
                <a:lnTo>
                  <a:pt x="343" y="454"/>
                </a:lnTo>
                <a:lnTo>
                  <a:pt x="333" y="456"/>
                </a:lnTo>
                <a:lnTo>
                  <a:pt x="323" y="463"/>
                </a:lnTo>
                <a:lnTo>
                  <a:pt x="306" y="469"/>
                </a:lnTo>
                <a:lnTo>
                  <a:pt x="303" y="468"/>
                </a:lnTo>
                <a:lnTo>
                  <a:pt x="301" y="469"/>
                </a:lnTo>
                <a:lnTo>
                  <a:pt x="299" y="471"/>
                </a:lnTo>
                <a:lnTo>
                  <a:pt x="299" y="474"/>
                </a:lnTo>
                <a:lnTo>
                  <a:pt x="304" y="471"/>
                </a:lnTo>
                <a:lnTo>
                  <a:pt x="306" y="473"/>
                </a:lnTo>
                <a:lnTo>
                  <a:pt x="308" y="474"/>
                </a:lnTo>
                <a:lnTo>
                  <a:pt x="308" y="476"/>
                </a:lnTo>
                <a:lnTo>
                  <a:pt x="309" y="478"/>
                </a:lnTo>
                <a:lnTo>
                  <a:pt x="309" y="479"/>
                </a:lnTo>
                <a:lnTo>
                  <a:pt x="311" y="481"/>
                </a:lnTo>
                <a:lnTo>
                  <a:pt x="313" y="483"/>
                </a:lnTo>
                <a:lnTo>
                  <a:pt x="314" y="486"/>
                </a:lnTo>
                <a:lnTo>
                  <a:pt x="316" y="488"/>
                </a:lnTo>
                <a:lnTo>
                  <a:pt x="316" y="490"/>
                </a:lnTo>
                <a:lnTo>
                  <a:pt x="319" y="491"/>
                </a:lnTo>
                <a:lnTo>
                  <a:pt x="319" y="491"/>
                </a:lnTo>
                <a:lnTo>
                  <a:pt x="321" y="493"/>
                </a:lnTo>
                <a:lnTo>
                  <a:pt x="323" y="496"/>
                </a:lnTo>
                <a:lnTo>
                  <a:pt x="324" y="498"/>
                </a:lnTo>
                <a:lnTo>
                  <a:pt x="324" y="498"/>
                </a:lnTo>
                <a:lnTo>
                  <a:pt x="324" y="500"/>
                </a:lnTo>
                <a:lnTo>
                  <a:pt x="326" y="501"/>
                </a:lnTo>
                <a:lnTo>
                  <a:pt x="326" y="501"/>
                </a:lnTo>
                <a:lnTo>
                  <a:pt x="326" y="501"/>
                </a:lnTo>
                <a:lnTo>
                  <a:pt x="328" y="501"/>
                </a:lnTo>
                <a:lnTo>
                  <a:pt x="328" y="503"/>
                </a:lnTo>
                <a:lnTo>
                  <a:pt x="330" y="503"/>
                </a:lnTo>
                <a:lnTo>
                  <a:pt x="330" y="505"/>
                </a:lnTo>
                <a:lnTo>
                  <a:pt x="328" y="508"/>
                </a:lnTo>
                <a:lnTo>
                  <a:pt x="326" y="510"/>
                </a:lnTo>
                <a:lnTo>
                  <a:pt x="324" y="513"/>
                </a:lnTo>
                <a:lnTo>
                  <a:pt x="324" y="516"/>
                </a:lnTo>
                <a:lnTo>
                  <a:pt x="323" y="520"/>
                </a:lnTo>
                <a:lnTo>
                  <a:pt x="324" y="525"/>
                </a:lnTo>
                <a:lnTo>
                  <a:pt x="326" y="528"/>
                </a:lnTo>
                <a:lnTo>
                  <a:pt x="328" y="532"/>
                </a:lnTo>
                <a:lnTo>
                  <a:pt x="333" y="528"/>
                </a:lnTo>
                <a:lnTo>
                  <a:pt x="338" y="523"/>
                </a:lnTo>
                <a:lnTo>
                  <a:pt x="338" y="521"/>
                </a:lnTo>
                <a:lnTo>
                  <a:pt x="341" y="520"/>
                </a:lnTo>
                <a:lnTo>
                  <a:pt x="343" y="520"/>
                </a:lnTo>
                <a:lnTo>
                  <a:pt x="345" y="521"/>
                </a:lnTo>
                <a:lnTo>
                  <a:pt x="348" y="523"/>
                </a:lnTo>
                <a:lnTo>
                  <a:pt x="350" y="525"/>
                </a:lnTo>
                <a:lnTo>
                  <a:pt x="351" y="527"/>
                </a:lnTo>
                <a:lnTo>
                  <a:pt x="351" y="528"/>
                </a:lnTo>
                <a:lnTo>
                  <a:pt x="351" y="528"/>
                </a:lnTo>
                <a:lnTo>
                  <a:pt x="353" y="530"/>
                </a:lnTo>
                <a:lnTo>
                  <a:pt x="355" y="530"/>
                </a:lnTo>
                <a:lnTo>
                  <a:pt x="355" y="530"/>
                </a:lnTo>
                <a:lnTo>
                  <a:pt x="356" y="530"/>
                </a:lnTo>
                <a:lnTo>
                  <a:pt x="358" y="532"/>
                </a:lnTo>
                <a:lnTo>
                  <a:pt x="358" y="532"/>
                </a:lnTo>
                <a:lnTo>
                  <a:pt x="360" y="535"/>
                </a:lnTo>
                <a:lnTo>
                  <a:pt x="361" y="537"/>
                </a:lnTo>
                <a:lnTo>
                  <a:pt x="361" y="537"/>
                </a:lnTo>
                <a:lnTo>
                  <a:pt x="363" y="537"/>
                </a:lnTo>
                <a:lnTo>
                  <a:pt x="368" y="538"/>
                </a:lnTo>
                <a:lnTo>
                  <a:pt x="370" y="538"/>
                </a:lnTo>
                <a:lnTo>
                  <a:pt x="373" y="540"/>
                </a:lnTo>
                <a:lnTo>
                  <a:pt x="377" y="545"/>
                </a:lnTo>
                <a:lnTo>
                  <a:pt x="377" y="545"/>
                </a:lnTo>
                <a:lnTo>
                  <a:pt x="378" y="547"/>
                </a:lnTo>
                <a:lnTo>
                  <a:pt x="378" y="547"/>
                </a:lnTo>
                <a:lnTo>
                  <a:pt x="378" y="548"/>
                </a:lnTo>
                <a:lnTo>
                  <a:pt x="378" y="548"/>
                </a:lnTo>
                <a:lnTo>
                  <a:pt x="380" y="552"/>
                </a:lnTo>
                <a:lnTo>
                  <a:pt x="380" y="552"/>
                </a:lnTo>
                <a:lnTo>
                  <a:pt x="382" y="553"/>
                </a:lnTo>
                <a:lnTo>
                  <a:pt x="382" y="553"/>
                </a:lnTo>
                <a:lnTo>
                  <a:pt x="385" y="553"/>
                </a:lnTo>
                <a:lnTo>
                  <a:pt x="385" y="553"/>
                </a:lnTo>
                <a:lnTo>
                  <a:pt x="388" y="555"/>
                </a:lnTo>
                <a:lnTo>
                  <a:pt x="390" y="557"/>
                </a:lnTo>
                <a:lnTo>
                  <a:pt x="392" y="560"/>
                </a:lnTo>
                <a:lnTo>
                  <a:pt x="393" y="562"/>
                </a:lnTo>
                <a:lnTo>
                  <a:pt x="395" y="562"/>
                </a:lnTo>
                <a:lnTo>
                  <a:pt x="398" y="560"/>
                </a:lnTo>
                <a:lnTo>
                  <a:pt x="398" y="560"/>
                </a:lnTo>
                <a:lnTo>
                  <a:pt x="397" y="564"/>
                </a:lnTo>
                <a:lnTo>
                  <a:pt x="395" y="564"/>
                </a:lnTo>
                <a:lnTo>
                  <a:pt x="392" y="562"/>
                </a:lnTo>
                <a:lnTo>
                  <a:pt x="392" y="562"/>
                </a:lnTo>
                <a:lnTo>
                  <a:pt x="392" y="564"/>
                </a:lnTo>
                <a:lnTo>
                  <a:pt x="392" y="564"/>
                </a:lnTo>
                <a:lnTo>
                  <a:pt x="393" y="567"/>
                </a:lnTo>
                <a:lnTo>
                  <a:pt x="393" y="569"/>
                </a:lnTo>
                <a:lnTo>
                  <a:pt x="393" y="570"/>
                </a:lnTo>
                <a:lnTo>
                  <a:pt x="392" y="577"/>
                </a:lnTo>
                <a:lnTo>
                  <a:pt x="390" y="580"/>
                </a:lnTo>
                <a:lnTo>
                  <a:pt x="390" y="582"/>
                </a:lnTo>
                <a:lnTo>
                  <a:pt x="392" y="582"/>
                </a:lnTo>
                <a:lnTo>
                  <a:pt x="393" y="584"/>
                </a:lnTo>
                <a:lnTo>
                  <a:pt x="393" y="584"/>
                </a:lnTo>
                <a:lnTo>
                  <a:pt x="393" y="585"/>
                </a:lnTo>
                <a:lnTo>
                  <a:pt x="395" y="587"/>
                </a:lnTo>
                <a:lnTo>
                  <a:pt x="397" y="587"/>
                </a:lnTo>
                <a:lnTo>
                  <a:pt x="398" y="589"/>
                </a:lnTo>
                <a:lnTo>
                  <a:pt x="398" y="590"/>
                </a:lnTo>
                <a:lnTo>
                  <a:pt x="398" y="590"/>
                </a:lnTo>
                <a:lnTo>
                  <a:pt x="398" y="590"/>
                </a:lnTo>
                <a:lnTo>
                  <a:pt x="397" y="590"/>
                </a:lnTo>
                <a:lnTo>
                  <a:pt x="397" y="589"/>
                </a:lnTo>
                <a:lnTo>
                  <a:pt x="395" y="589"/>
                </a:lnTo>
                <a:lnTo>
                  <a:pt x="393" y="587"/>
                </a:lnTo>
                <a:lnTo>
                  <a:pt x="392" y="587"/>
                </a:lnTo>
                <a:lnTo>
                  <a:pt x="392" y="587"/>
                </a:lnTo>
                <a:lnTo>
                  <a:pt x="392" y="585"/>
                </a:lnTo>
                <a:lnTo>
                  <a:pt x="390" y="584"/>
                </a:lnTo>
                <a:lnTo>
                  <a:pt x="390" y="584"/>
                </a:lnTo>
                <a:lnTo>
                  <a:pt x="388" y="585"/>
                </a:lnTo>
                <a:lnTo>
                  <a:pt x="388" y="590"/>
                </a:lnTo>
                <a:lnTo>
                  <a:pt x="387" y="592"/>
                </a:lnTo>
                <a:lnTo>
                  <a:pt x="387" y="594"/>
                </a:lnTo>
                <a:lnTo>
                  <a:pt x="388" y="595"/>
                </a:lnTo>
                <a:lnTo>
                  <a:pt x="388" y="597"/>
                </a:lnTo>
                <a:lnTo>
                  <a:pt x="393" y="595"/>
                </a:lnTo>
                <a:lnTo>
                  <a:pt x="393" y="595"/>
                </a:lnTo>
                <a:lnTo>
                  <a:pt x="393" y="597"/>
                </a:lnTo>
                <a:lnTo>
                  <a:pt x="393" y="597"/>
                </a:lnTo>
                <a:lnTo>
                  <a:pt x="395" y="599"/>
                </a:lnTo>
                <a:lnTo>
                  <a:pt x="400" y="601"/>
                </a:lnTo>
                <a:lnTo>
                  <a:pt x="400" y="601"/>
                </a:lnTo>
                <a:lnTo>
                  <a:pt x="398" y="601"/>
                </a:lnTo>
                <a:lnTo>
                  <a:pt x="397" y="601"/>
                </a:lnTo>
                <a:lnTo>
                  <a:pt x="392" y="599"/>
                </a:lnTo>
                <a:lnTo>
                  <a:pt x="390" y="601"/>
                </a:lnTo>
                <a:lnTo>
                  <a:pt x="388" y="601"/>
                </a:lnTo>
                <a:lnTo>
                  <a:pt x="387" y="601"/>
                </a:lnTo>
                <a:lnTo>
                  <a:pt x="385" y="601"/>
                </a:lnTo>
                <a:lnTo>
                  <a:pt x="375" y="611"/>
                </a:lnTo>
                <a:lnTo>
                  <a:pt x="365" y="622"/>
                </a:lnTo>
                <a:lnTo>
                  <a:pt x="358" y="622"/>
                </a:lnTo>
                <a:lnTo>
                  <a:pt x="356" y="621"/>
                </a:lnTo>
                <a:lnTo>
                  <a:pt x="353" y="619"/>
                </a:lnTo>
                <a:lnTo>
                  <a:pt x="350" y="616"/>
                </a:lnTo>
                <a:lnTo>
                  <a:pt x="345" y="607"/>
                </a:lnTo>
                <a:lnTo>
                  <a:pt x="340" y="604"/>
                </a:lnTo>
                <a:lnTo>
                  <a:pt x="335" y="599"/>
                </a:lnTo>
                <a:lnTo>
                  <a:pt x="331" y="599"/>
                </a:lnTo>
                <a:lnTo>
                  <a:pt x="326" y="602"/>
                </a:lnTo>
                <a:lnTo>
                  <a:pt x="324" y="602"/>
                </a:lnTo>
                <a:lnTo>
                  <a:pt x="319" y="601"/>
                </a:lnTo>
                <a:lnTo>
                  <a:pt x="316" y="602"/>
                </a:lnTo>
                <a:lnTo>
                  <a:pt x="309" y="601"/>
                </a:lnTo>
                <a:lnTo>
                  <a:pt x="301" y="604"/>
                </a:lnTo>
                <a:lnTo>
                  <a:pt x="291" y="609"/>
                </a:lnTo>
                <a:lnTo>
                  <a:pt x="289" y="609"/>
                </a:lnTo>
                <a:lnTo>
                  <a:pt x="287" y="609"/>
                </a:lnTo>
                <a:lnTo>
                  <a:pt x="286" y="609"/>
                </a:lnTo>
                <a:lnTo>
                  <a:pt x="282" y="607"/>
                </a:lnTo>
                <a:lnTo>
                  <a:pt x="281" y="606"/>
                </a:lnTo>
                <a:lnTo>
                  <a:pt x="281" y="602"/>
                </a:lnTo>
                <a:lnTo>
                  <a:pt x="279" y="602"/>
                </a:lnTo>
                <a:lnTo>
                  <a:pt x="277" y="601"/>
                </a:lnTo>
                <a:lnTo>
                  <a:pt x="274" y="599"/>
                </a:lnTo>
                <a:lnTo>
                  <a:pt x="272" y="590"/>
                </a:lnTo>
                <a:lnTo>
                  <a:pt x="271" y="589"/>
                </a:lnTo>
                <a:lnTo>
                  <a:pt x="269" y="589"/>
                </a:lnTo>
                <a:lnTo>
                  <a:pt x="269" y="585"/>
                </a:lnTo>
                <a:lnTo>
                  <a:pt x="267" y="585"/>
                </a:lnTo>
                <a:lnTo>
                  <a:pt x="267" y="584"/>
                </a:lnTo>
                <a:lnTo>
                  <a:pt x="267" y="582"/>
                </a:lnTo>
                <a:lnTo>
                  <a:pt x="266" y="582"/>
                </a:lnTo>
                <a:lnTo>
                  <a:pt x="266" y="580"/>
                </a:lnTo>
                <a:lnTo>
                  <a:pt x="264" y="579"/>
                </a:lnTo>
                <a:lnTo>
                  <a:pt x="262" y="579"/>
                </a:lnTo>
                <a:lnTo>
                  <a:pt x="256" y="579"/>
                </a:lnTo>
                <a:lnTo>
                  <a:pt x="249" y="579"/>
                </a:lnTo>
                <a:lnTo>
                  <a:pt x="247" y="577"/>
                </a:lnTo>
                <a:lnTo>
                  <a:pt x="247" y="574"/>
                </a:lnTo>
                <a:lnTo>
                  <a:pt x="247" y="572"/>
                </a:lnTo>
                <a:lnTo>
                  <a:pt x="247" y="572"/>
                </a:lnTo>
                <a:lnTo>
                  <a:pt x="249" y="569"/>
                </a:lnTo>
                <a:lnTo>
                  <a:pt x="247" y="569"/>
                </a:lnTo>
                <a:lnTo>
                  <a:pt x="245" y="569"/>
                </a:lnTo>
                <a:lnTo>
                  <a:pt x="245" y="570"/>
                </a:lnTo>
                <a:lnTo>
                  <a:pt x="244" y="570"/>
                </a:lnTo>
                <a:lnTo>
                  <a:pt x="242" y="570"/>
                </a:lnTo>
                <a:lnTo>
                  <a:pt x="240" y="570"/>
                </a:lnTo>
                <a:lnTo>
                  <a:pt x="237" y="569"/>
                </a:lnTo>
                <a:lnTo>
                  <a:pt x="235" y="569"/>
                </a:lnTo>
                <a:lnTo>
                  <a:pt x="234" y="569"/>
                </a:lnTo>
                <a:lnTo>
                  <a:pt x="232" y="570"/>
                </a:lnTo>
                <a:lnTo>
                  <a:pt x="230" y="572"/>
                </a:lnTo>
                <a:lnTo>
                  <a:pt x="229" y="577"/>
                </a:lnTo>
                <a:lnTo>
                  <a:pt x="229" y="580"/>
                </a:lnTo>
                <a:lnTo>
                  <a:pt x="230" y="584"/>
                </a:lnTo>
                <a:lnTo>
                  <a:pt x="227" y="599"/>
                </a:lnTo>
                <a:lnTo>
                  <a:pt x="224" y="616"/>
                </a:lnTo>
                <a:lnTo>
                  <a:pt x="222" y="617"/>
                </a:lnTo>
                <a:lnTo>
                  <a:pt x="214" y="622"/>
                </a:lnTo>
                <a:lnTo>
                  <a:pt x="214" y="621"/>
                </a:lnTo>
                <a:lnTo>
                  <a:pt x="214" y="619"/>
                </a:lnTo>
                <a:lnTo>
                  <a:pt x="210" y="619"/>
                </a:lnTo>
                <a:lnTo>
                  <a:pt x="200" y="626"/>
                </a:lnTo>
                <a:lnTo>
                  <a:pt x="192" y="632"/>
                </a:lnTo>
                <a:lnTo>
                  <a:pt x="190" y="634"/>
                </a:lnTo>
                <a:lnTo>
                  <a:pt x="185" y="632"/>
                </a:lnTo>
                <a:lnTo>
                  <a:pt x="178" y="634"/>
                </a:lnTo>
                <a:lnTo>
                  <a:pt x="177" y="634"/>
                </a:lnTo>
                <a:lnTo>
                  <a:pt x="173" y="634"/>
                </a:lnTo>
                <a:lnTo>
                  <a:pt x="158" y="644"/>
                </a:lnTo>
                <a:lnTo>
                  <a:pt x="146" y="656"/>
                </a:lnTo>
                <a:lnTo>
                  <a:pt x="133" y="659"/>
                </a:lnTo>
                <a:lnTo>
                  <a:pt x="128" y="661"/>
                </a:lnTo>
                <a:lnTo>
                  <a:pt x="121" y="658"/>
                </a:lnTo>
                <a:lnTo>
                  <a:pt x="118" y="659"/>
                </a:lnTo>
                <a:lnTo>
                  <a:pt x="111" y="656"/>
                </a:lnTo>
                <a:lnTo>
                  <a:pt x="111" y="656"/>
                </a:lnTo>
                <a:lnTo>
                  <a:pt x="109" y="654"/>
                </a:lnTo>
                <a:lnTo>
                  <a:pt x="109" y="654"/>
                </a:lnTo>
                <a:lnTo>
                  <a:pt x="108" y="654"/>
                </a:lnTo>
                <a:lnTo>
                  <a:pt x="106" y="654"/>
                </a:lnTo>
                <a:lnTo>
                  <a:pt x="104" y="654"/>
                </a:lnTo>
                <a:lnTo>
                  <a:pt x="103" y="656"/>
                </a:lnTo>
                <a:lnTo>
                  <a:pt x="101" y="661"/>
                </a:lnTo>
                <a:lnTo>
                  <a:pt x="101" y="668"/>
                </a:lnTo>
                <a:lnTo>
                  <a:pt x="94" y="673"/>
                </a:lnTo>
                <a:lnTo>
                  <a:pt x="91" y="675"/>
                </a:lnTo>
                <a:lnTo>
                  <a:pt x="89" y="675"/>
                </a:lnTo>
                <a:lnTo>
                  <a:pt x="87" y="675"/>
                </a:lnTo>
                <a:lnTo>
                  <a:pt x="86" y="675"/>
                </a:lnTo>
                <a:lnTo>
                  <a:pt x="84" y="676"/>
                </a:lnTo>
                <a:lnTo>
                  <a:pt x="82" y="676"/>
                </a:lnTo>
                <a:lnTo>
                  <a:pt x="77" y="678"/>
                </a:lnTo>
                <a:lnTo>
                  <a:pt x="76" y="681"/>
                </a:lnTo>
                <a:lnTo>
                  <a:pt x="74" y="685"/>
                </a:lnTo>
                <a:lnTo>
                  <a:pt x="67" y="695"/>
                </a:lnTo>
                <a:lnTo>
                  <a:pt x="66" y="695"/>
                </a:lnTo>
                <a:lnTo>
                  <a:pt x="62" y="695"/>
                </a:lnTo>
                <a:lnTo>
                  <a:pt x="61" y="695"/>
                </a:lnTo>
                <a:lnTo>
                  <a:pt x="54" y="700"/>
                </a:lnTo>
                <a:lnTo>
                  <a:pt x="54" y="700"/>
                </a:lnTo>
                <a:lnTo>
                  <a:pt x="54" y="700"/>
                </a:lnTo>
                <a:lnTo>
                  <a:pt x="56" y="701"/>
                </a:lnTo>
                <a:lnTo>
                  <a:pt x="56" y="701"/>
                </a:lnTo>
                <a:lnTo>
                  <a:pt x="56" y="701"/>
                </a:lnTo>
                <a:lnTo>
                  <a:pt x="57" y="701"/>
                </a:lnTo>
                <a:lnTo>
                  <a:pt x="57" y="701"/>
                </a:lnTo>
                <a:lnTo>
                  <a:pt x="57" y="703"/>
                </a:lnTo>
                <a:lnTo>
                  <a:pt x="57" y="703"/>
                </a:lnTo>
                <a:lnTo>
                  <a:pt x="57" y="703"/>
                </a:lnTo>
                <a:lnTo>
                  <a:pt x="56" y="706"/>
                </a:lnTo>
                <a:lnTo>
                  <a:pt x="56" y="706"/>
                </a:lnTo>
                <a:lnTo>
                  <a:pt x="56" y="708"/>
                </a:lnTo>
                <a:lnTo>
                  <a:pt x="56" y="708"/>
                </a:lnTo>
                <a:lnTo>
                  <a:pt x="56" y="708"/>
                </a:lnTo>
                <a:lnTo>
                  <a:pt x="59" y="710"/>
                </a:lnTo>
                <a:lnTo>
                  <a:pt x="59" y="711"/>
                </a:lnTo>
                <a:lnTo>
                  <a:pt x="59" y="711"/>
                </a:lnTo>
                <a:lnTo>
                  <a:pt x="59" y="713"/>
                </a:lnTo>
                <a:lnTo>
                  <a:pt x="59" y="713"/>
                </a:lnTo>
                <a:lnTo>
                  <a:pt x="59" y="715"/>
                </a:lnTo>
                <a:lnTo>
                  <a:pt x="59" y="715"/>
                </a:lnTo>
                <a:lnTo>
                  <a:pt x="59" y="717"/>
                </a:lnTo>
                <a:lnTo>
                  <a:pt x="61" y="717"/>
                </a:lnTo>
                <a:lnTo>
                  <a:pt x="61" y="718"/>
                </a:lnTo>
                <a:lnTo>
                  <a:pt x="66" y="720"/>
                </a:lnTo>
                <a:lnTo>
                  <a:pt x="67" y="722"/>
                </a:lnTo>
                <a:lnTo>
                  <a:pt x="67" y="722"/>
                </a:lnTo>
                <a:lnTo>
                  <a:pt x="67" y="722"/>
                </a:lnTo>
                <a:lnTo>
                  <a:pt x="67" y="723"/>
                </a:lnTo>
                <a:lnTo>
                  <a:pt x="67" y="723"/>
                </a:lnTo>
                <a:lnTo>
                  <a:pt x="67" y="727"/>
                </a:lnTo>
                <a:lnTo>
                  <a:pt x="69" y="727"/>
                </a:lnTo>
                <a:lnTo>
                  <a:pt x="69" y="727"/>
                </a:lnTo>
                <a:lnTo>
                  <a:pt x="74" y="727"/>
                </a:lnTo>
                <a:lnTo>
                  <a:pt x="74" y="727"/>
                </a:lnTo>
                <a:lnTo>
                  <a:pt x="76" y="727"/>
                </a:lnTo>
                <a:lnTo>
                  <a:pt x="76" y="728"/>
                </a:lnTo>
                <a:lnTo>
                  <a:pt x="76" y="728"/>
                </a:lnTo>
                <a:lnTo>
                  <a:pt x="77" y="728"/>
                </a:lnTo>
                <a:lnTo>
                  <a:pt x="77" y="730"/>
                </a:lnTo>
                <a:lnTo>
                  <a:pt x="77" y="730"/>
                </a:lnTo>
                <a:lnTo>
                  <a:pt x="77" y="730"/>
                </a:lnTo>
                <a:lnTo>
                  <a:pt x="79" y="733"/>
                </a:lnTo>
                <a:lnTo>
                  <a:pt x="79" y="733"/>
                </a:lnTo>
                <a:lnTo>
                  <a:pt x="81" y="733"/>
                </a:lnTo>
                <a:lnTo>
                  <a:pt x="81" y="733"/>
                </a:lnTo>
                <a:lnTo>
                  <a:pt x="82" y="735"/>
                </a:lnTo>
                <a:lnTo>
                  <a:pt x="87" y="735"/>
                </a:lnTo>
                <a:lnTo>
                  <a:pt x="96" y="738"/>
                </a:lnTo>
                <a:lnTo>
                  <a:pt x="96" y="740"/>
                </a:lnTo>
                <a:lnTo>
                  <a:pt x="98" y="740"/>
                </a:lnTo>
                <a:lnTo>
                  <a:pt x="98" y="740"/>
                </a:lnTo>
                <a:lnTo>
                  <a:pt x="98" y="742"/>
                </a:lnTo>
                <a:lnTo>
                  <a:pt x="98" y="742"/>
                </a:lnTo>
                <a:lnTo>
                  <a:pt x="96" y="745"/>
                </a:lnTo>
                <a:lnTo>
                  <a:pt x="96" y="745"/>
                </a:lnTo>
                <a:lnTo>
                  <a:pt x="96" y="747"/>
                </a:lnTo>
                <a:lnTo>
                  <a:pt x="96" y="747"/>
                </a:lnTo>
                <a:lnTo>
                  <a:pt x="96" y="748"/>
                </a:lnTo>
                <a:lnTo>
                  <a:pt x="94" y="748"/>
                </a:lnTo>
                <a:lnTo>
                  <a:pt x="94" y="750"/>
                </a:lnTo>
                <a:lnTo>
                  <a:pt x="93" y="754"/>
                </a:lnTo>
                <a:lnTo>
                  <a:pt x="93" y="755"/>
                </a:lnTo>
                <a:lnTo>
                  <a:pt x="93" y="755"/>
                </a:lnTo>
                <a:lnTo>
                  <a:pt x="93" y="755"/>
                </a:lnTo>
                <a:lnTo>
                  <a:pt x="93" y="757"/>
                </a:lnTo>
                <a:lnTo>
                  <a:pt x="94" y="757"/>
                </a:lnTo>
                <a:lnTo>
                  <a:pt x="94" y="759"/>
                </a:lnTo>
                <a:lnTo>
                  <a:pt x="94" y="759"/>
                </a:lnTo>
                <a:lnTo>
                  <a:pt x="94" y="759"/>
                </a:lnTo>
                <a:lnTo>
                  <a:pt x="98" y="759"/>
                </a:lnTo>
                <a:lnTo>
                  <a:pt x="98" y="759"/>
                </a:lnTo>
                <a:lnTo>
                  <a:pt x="98" y="760"/>
                </a:lnTo>
                <a:lnTo>
                  <a:pt x="98" y="760"/>
                </a:lnTo>
                <a:lnTo>
                  <a:pt x="99" y="762"/>
                </a:lnTo>
                <a:lnTo>
                  <a:pt x="99" y="762"/>
                </a:lnTo>
                <a:lnTo>
                  <a:pt x="99" y="764"/>
                </a:lnTo>
                <a:lnTo>
                  <a:pt x="99" y="764"/>
                </a:lnTo>
                <a:lnTo>
                  <a:pt x="99" y="764"/>
                </a:lnTo>
                <a:lnTo>
                  <a:pt x="99" y="764"/>
                </a:lnTo>
                <a:lnTo>
                  <a:pt x="99" y="765"/>
                </a:lnTo>
                <a:lnTo>
                  <a:pt x="101" y="765"/>
                </a:lnTo>
                <a:lnTo>
                  <a:pt x="109" y="767"/>
                </a:lnTo>
                <a:lnTo>
                  <a:pt x="113" y="767"/>
                </a:lnTo>
                <a:lnTo>
                  <a:pt x="113" y="767"/>
                </a:lnTo>
                <a:lnTo>
                  <a:pt x="113" y="767"/>
                </a:lnTo>
                <a:lnTo>
                  <a:pt x="114" y="767"/>
                </a:lnTo>
                <a:lnTo>
                  <a:pt x="114" y="769"/>
                </a:lnTo>
                <a:lnTo>
                  <a:pt x="114" y="769"/>
                </a:lnTo>
                <a:lnTo>
                  <a:pt x="114" y="770"/>
                </a:lnTo>
                <a:lnTo>
                  <a:pt x="116" y="770"/>
                </a:lnTo>
                <a:lnTo>
                  <a:pt x="116" y="770"/>
                </a:lnTo>
                <a:lnTo>
                  <a:pt x="118" y="770"/>
                </a:lnTo>
                <a:lnTo>
                  <a:pt x="119" y="770"/>
                </a:lnTo>
                <a:lnTo>
                  <a:pt x="119" y="770"/>
                </a:lnTo>
                <a:lnTo>
                  <a:pt x="119" y="772"/>
                </a:lnTo>
                <a:lnTo>
                  <a:pt x="119" y="772"/>
                </a:lnTo>
                <a:lnTo>
                  <a:pt x="119" y="772"/>
                </a:lnTo>
                <a:lnTo>
                  <a:pt x="119" y="775"/>
                </a:lnTo>
                <a:lnTo>
                  <a:pt x="119" y="777"/>
                </a:lnTo>
                <a:lnTo>
                  <a:pt x="119" y="779"/>
                </a:lnTo>
                <a:lnTo>
                  <a:pt x="119" y="779"/>
                </a:lnTo>
                <a:lnTo>
                  <a:pt x="119" y="780"/>
                </a:lnTo>
                <a:lnTo>
                  <a:pt x="119" y="780"/>
                </a:lnTo>
                <a:lnTo>
                  <a:pt x="118" y="782"/>
                </a:lnTo>
                <a:lnTo>
                  <a:pt x="116" y="782"/>
                </a:lnTo>
                <a:lnTo>
                  <a:pt x="114" y="782"/>
                </a:lnTo>
                <a:lnTo>
                  <a:pt x="114" y="782"/>
                </a:lnTo>
                <a:lnTo>
                  <a:pt x="114" y="784"/>
                </a:lnTo>
                <a:lnTo>
                  <a:pt x="114" y="784"/>
                </a:lnTo>
                <a:lnTo>
                  <a:pt x="114" y="784"/>
                </a:lnTo>
                <a:lnTo>
                  <a:pt x="116" y="785"/>
                </a:lnTo>
                <a:lnTo>
                  <a:pt x="116" y="787"/>
                </a:lnTo>
                <a:lnTo>
                  <a:pt x="118" y="787"/>
                </a:lnTo>
                <a:lnTo>
                  <a:pt x="118" y="789"/>
                </a:lnTo>
                <a:lnTo>
                  <a:pt x="118" y="789"/>
                </a:lnTo>
                <a:lnTo>
                  <a:pt x="118" y="789"/>
                </a:lnTo>
                <a:lnTo>
                  <a:pt x="119" y="791"/>
                </a:lnTo>
                <a:lnTo>
                  <a:pt x="119" y="791"/>
                </a:lnTo>
                <a:lnTo>
                  <a:pt x="119" y="791"/>
                </a:lnTo>
                <a:lnTo>
                  <a:pt x="119" y="792"/>
                </a:lnTo>
                <a:lnTo>
                  <a:pt x="121" y="792"/>
                </a:lnTo>
                <a:lnTo>
                  <a:pt x="121" y="792"/>
                </a:lnTo>
                <a:lnTo>
                  <a:pt x="121" y="792"/>
                </a:lnTo>
                <a:lnTo>
                  <a:pt x="121" y="794"/>
                </a:lnTo>
                <a:lnTo>
                  <a:pt x="123" y="794"/>
                </a:lnTo>
                <a:lnTo>
                  <a:pt x="124" y="794"/>
                </a:lnTo>
                <a:lnTo>
                  <a:pt x="124" y="794"/>
                </a:lnTo>
                <a:lnTo>
                  <a:pt x="126" y="794"/>
                </a:lnTo>
                <a:lnTo>
                  <a:pt x="126" y="794"/>
                </a:lnTo>
                <a:lnTo>
                  <a:pt x="126" y="794"/>
                </a:lnTo>
                <a:lnTo>
                  <a:pt x="126" y="796"/>
                </a:lnTo>
                <a:lnTo>
                  <a:pt x="128" y="796"/>
                </a:lnTo>
                <a:lnTo>
                  <a:pt x="128" y="796"/>
                </a:lnTo>
                <a:lnTo>
                  <a:pt x="128" y="797"/>
                </a:lnTo>
                <a:lnTo>
                  <a:pt x="129" y="799"/>
                </a:lnTo>
                <a:lnTo>
                  <a:pt x="131" y="799"/>
                </a:lnTo>
                <a:lnTo>
                  <a:pt x="131" y="799"/>
                </a:lnTo>
                <a:lnTo>
                  <a:pt x="131" y="799"/>
                </a:lnTo>
                <a:lnTo>
                  <a:pt x="131" y="801"/>
                </a:lnTo>
                <a:lnTo>
                  <a:pt x="131" y="801"/>
                </a:lnTo>
                <a:lnTo>
                  <a:pt x="131" y="802"/>
                </a:lnTo>
                <a:lnTo>
                  <a:pt x="131" y="802"/>
                </a:lnTo>
                <a:lnTo>
                  <a:pt x="131" y="807"/>
                </a:lnTo>
                <a:lnTo>
                  <a:pt x="131" y="807"/>
                </a:lnTo>
                <a:lnTo>
                  <a:pt x="131" y="807"/>
                </a:lnTo>
                <a:lnTo>
                  <a:pt x="131" y="809"/>
                </a:lnTo>
                <a:lnTo>
                  <a:pt x="131" y="811"/>
                </a:lnTo>
                <a:lnTo>
                  <a:pt x="131" y="812"/>
                </a:lnTo>
                <a:lnTo>
                  <a:pt x="133" y="812"/>
                </a:lnTo>
                <a:lnTo>
                  <a:pt x="133" y="812"/>
                </a:lnTo>
                <a:lnTo>
                  <a:pt x="133" y="814"/>
                </a:lnTo>
                <a:lnTo>
                  <a:pt x="133" y="814"/>
                </a:lnTo>
                <a:lnTo>
                  <a:pt x="135" y="816"/>
                </a:lnTo>
                <a:lnTo>
                  <a:pt x="135" y="816"/>
                </a:lnTo>
                <a:lnTo>
                  <a:pt x="135" y="816"/>
                </a:lnTo>
                <a:lnTo>
                  <a:pt x="135" y="817"/>
                </a:lnTo>
                <a:lnTo>
                  <a:pt x="136" y="817"/>
                </a:lnTo>
                <a:lnTo>
                  <a:pt x="136" y="817"/>
                </a:lnTo>
                <a:lnTo>
                  <a:pt x="136" y="819"/>
                </a:lnTo>
                <a:lnTo>
                  <a:pt x="136" y="819"/>
                </a:lnTo>
                <a:lnTo>
                  <a:pt x="136" y="824"/>
                </a:lnTo>
                <a:lnTo>
                  <a:pt x="136" y="824"/>
                </a:lnTo>
                <a:lnTo>
                  <a:pt x="136" y="824"/>
                </a:lnTo>
                <a:lnTo>
                  <a:pt x="138" y="824"/>
                </a:lnTo>
                <a:lnTo>
                  <a:pt x="138" y="826"/>
                </a:lnTo>
                <a:lnTo>
                  <a:pt x="138" y="826"/>
                </a:lnTo>
                <a:lnTo>
                  <a:pt x="138" y="826"/>
                </a:lnTo>
                <a:lnTo>
                  <a:pt x="140" y="828"/>
                </a:lnTo>
                <a:lnTo>
                  <a:pt x="140" y="828"/>
                </a:lnTo>
                <a:lnTo>
                  <a:pt x="140" y="828"/>
                </a:lnTo>
                <a:lnTo>
                  <a:pt x="140" y="829"/>
                </a:lnTo>
                <a:lnTo>
                  <a:pt x="140" y="829"/>
                </a:lnTo>
                <a:lnTo>
                  <a:pt x="138" y="833"/>
                </a:lnTo>
                <a:lnTo>
                  <a:pt x="138" y="833"/>
                </a:lnTo>
                <a:lnTo>
                  <a:pt x="138" y="833"/>
                </a:lnTo>
                <a:lnTo>
                  <a:pt x="138" y="834"/>
                </a:lnTo>
                <a:lnTo>
                  <a:pt x="138" y="834"/>
                </a:lnTo>
                <a:lnTo>
                  <a:pt x="138" y="836"/>
                </a:lnTo>
                <a:lnTo>
                  <a:pt x="138" y="836"/>
                </a:lnTo>
                <a:lnTo>
                  <a:pt x="136" y="836"/>
                </a:lnTo>
                <a:lnTo>
                  <a:pt x="129" y="838"/>
                </a:lnTo>
                <a:lnTo>
                  <a:pt x="128" y="836"/>
                </a:lnTo>
                <a:lnTo>
                  <a:pt x="128" y="836"/>
                </a:lnTo>
                <a:lnTo>
                  <a:pt x="126" y="836"/>
                </a:lnTo>
                <a:lnTo>
                  <a:pt x="109" y="846"/>
                </a:lnTo>
                <a:lnTo>
                  <a:pt x="108" y="846"/>
                </a:lnTo>
                <a:lnTo>
                  <a:pt x="106" y="844"/>
                </a:lnTo>
                <a:lnTo>
                  <a:pt x="96" y="848"/>
                </a:lnTo>
                <a:lnTo>
                  <a:pt x="94" y="849"/>
                </a:lnTo>
                <a:lnTo>
                  <a:pt x="91" y="854"/>
                </a:lnTo>
                <a:lnTo>
                  <a:pt x="89" y="863"/>
                </a:lnTo>
                <a:lnTo>
                  <a:pt x="87" y="865"/>
                </a:lnTo>
                <a:lnTo>
                  <a:pt x="87" y="866"/>
                </a:lnTo>
                <a:lnTo>
                  <a:pt x="87" y="868"/>
                </a:lnTo>
                <a:lnTo>
                  <a:pt x="45" y="895"/>
                </a:lnTo>
                <a:lnTo>
                  <a:pt x="45" y="896"/>
                </a:lnTo>
                <a:lnTo>
                  <a:pt x="45" y="898"/>
                </a:lnTo>
                <a:lnTo>
                  <a:pt x="45" y="898"/>
                </a:lnTo>
                <a:lnTo>
                  <a:pt x="45" y="898"/>
                </a:lnTo>
                <a:lnTo>
                  <a:pt x="45" y="900"/>
                </a:lnTo>
                <a:lnTo>
                  <a:pt x="47" y="902"/>
                </a:lnTo>
                <a:lnTo>
                  <a:pt x="47" y="902"/>
                </a:lnTo>
                <a:lnTo>
                  <a:pt x="47" y="903"/>
                </a:lnTo>
                <a:lnTo>
                  <a:pt x="47" y="903"/>
                </a:lnTo>
                <a:lnTo>
                  <a:pt x="47" y="903"/>
                </a:lnTo>
                <a:lnTo>
                  <a:pt x="47" y="905"/>
                </a:lnTo>
                <a:lnTo>
                  <a:pt x="45" y="905"/>
                </a:lnTo>
                <a:lnTo>
                  <a:pt x="45" y="905"/>
                </a:lnTo>
                <a:lnTo>
                  <a:pt x="44" y="903"/>
                </a:lnTo>
                <a:lnTo>
                  <a:pt x="44" y="903"/>
                </a:lnTo>
                <a:lnTo>
                  <a:pt x="42" y="903"/>
                </a:lnTo>
                <a:lnTo>
                  <a:pt x="37" y="907"/>
                </a:lnTo>
                <a:lnTo>
                  <a:pt x="37" y="907"/>
                </a:lnTo>
                <a:lnTo>
                  <a:pt x="35" y="910"/>
                </a:lnTo>
                <a:lnTo>
                  <a:pt x="24" y="920"/>
                </a:lnTo>
                <a:lnTo>
                  <a:pt x="22" y="923"/>
                </a:lnTo>
                <a:lnTo>
                  <a:pt x="20" y="925"/>
                </a:lnTo>
                <a:lnTo>
                  <a:pt x="20" y="927"/>
                </a:lnTo>
                <a:lnTo>
                  <a:pt x="20" y="927"/>
                </a:lnTo>
                <a:lnTo>
                  <a:pt x="20" y="928"/>
                </a:lnTo>
                <a:lnTo>
                  <a:pt x="20" y="928"/>
                </a:lnTo>
                <a:lnTo>
                  <a:pt x="8" y="935"/>
                </a:lnTo>
                <a:lnTo>
                  <a:pt x="3" y="944"/>
                </a:lnTo>
                <a:lnTo>
                  <a:pt x="0" y="950"/>
                </a:lnTo>
                <a:lnTo>
                  <a:pt x="0" y="950"/>
                </a:lnTo>
                <a:lnTo>
                  <a:pt x="0" y="952"/>
                </a:lnTo>
                <a:lnTo>
                  <a:pt x="2" y="957"/>
                </a:lnTo>
                <a:lnTo>
                  <a:pt x="2" y="959"/>
                </a:lnTo>
                <a:lnTo>
                  <a:pt x="3" y="960"/>
                </a:lnTo>
                <a:lnTo>
                  <a:pt x="3" y="962"/>
                </a:lnTo>
                <a:lnTo>
                  <a:pt x="3" y="964"/>
                </a:lnTo>
                <a:lnTo>
                  <a:pt x="3" y="964"/>
                </a:lnTo>
                <a:lnTo>
                  <a:pt x="3" y="965"/>
                </a:lnTo>
                <a:lnTo>
                  <a:pt x="3" y="965"/>
                </a:lnTo>
                <a:lnTo>
                  <a:pt x="0" y="969"/>
                </a:lnTo>
                <a:lnTo>
                  <a:pt x="0" y="969"/>
                </a:lnTo>
                <a:lnTo>
                  <a:pt x="2" y="970"/>
                </a:lnTo>
                <a:lnTo>
                  <a:pt x="2" y="970"/>
                </a:lnTo>
                <a:lnTo>
                  <a:pt x="2" y="970"/>
                </a:lnTo>
                <a:lnTo>
                  <a:pt x="2" y="972"/>
                </a:lnTo>
                <a:lnTo>
                  <a:pt x="2" y="972"/>
                </a:lnTo>
                <a:lnTo>
                  <a:pt x="2" y="974"/>
                </a:lnTo>
                <a:lnTo>
                  <a:pt x="3" y="975"/>
                </a:lnTo>
                <a:lnTo>
                  <a:pt x="3" y="975"/>
                </a:lnTo>
                <a:lnTo>
                  <a:pt x="5" y="977"/>
                </a:lnTo>
                <a:lnTo>
                  <a:pt x="5" y="977"/>
                </a:lnTo>
                <a:lnTo>
                  <a:pt x="7" y="977"/>
                </a:lnTo>
                <a:lnTo>
                  <a:pt x="10" y="974"/>
                </a:lnTo>
                <a:lnTo>
                  <a:pt x="12" y="974"/>
                </a:lnTo>
                <a:lnTo>
                  <a:pt x="14" y="974"/>
                </a:lnTo>
                <a:lnTo>
                  <a:pt x="14" y="974"/>
                </a:lnTo>
                <a:lnTo>
                  <a:pt x="14" y="975"/>
                </a:lnTo>
                <a:lnTo>
                  <a:pt x="17" y="977"/>
                </a:lnTo>
                <a:lnTo>
                  <a:pt x="17" y="979"/>
                </a:lnTo>
                <a:lnTo>
                  <a:pt x="19" y="979"/>
                </a:lnTo>
                <a:lnTo>
                  <a:pt x="19" y="979"/>
                </a:lnTo>
                <a:lnTo>
                  <a:pt x="19" y="979"/>
                </a:lnTo>
                <a:lnTo>
                  <a:pt x="20" y="981"/>
                </a:lnTo>
                <a:lnTo>
                  <a:pt x="20" y="981"/>
                </a:lnTo>
                <a:lnTo>
                  <a:pt x="20" y="981"/>
                </a:lnTo>
                <a:lnTo>
                  <a:pt x="20" y="982"/>
                </a:lnTo>
                <a:lnTo>
                  <a:pt x="20" y="982"/>
                </a:lnTo>
                <a:lnTo>
                  <a:pt x="20" y="982"/>
                </a:lnTo>
                <a:lnTo>
                  <a:pt x="19" y="984"/>
                </a:lnTo>
                <a:lnTo>
                  <a:pt x="17" y="986"/>
                </a:lnTo>
                <a:lnTo>
                  <a:pt x="15" y="987"/>
                </a:lnTo>
                <a:lnTo>
                  <a:pt x="15" y="987"/>
                </a:lnTo>
                <a:lnTo>
                  <a:pt x="14" y="987"/>
                </a:lnTo>
                <a:lnTo>
                  <a:pt x="12" y="987"/>
                </a:lnTo>
                <a:lnTo>
                  <a:pt x="12" y="987"/>
                </a:lnTo>
                <a:lnTo>
                  <a:pt x="5" y="991"/>
                </a:lnTo>
                <a:lnTo>
                  <a:pt x="3" y="996"/>
                </a:lnTo>
                <a:lnTo>
                  <a:pt x="3" y="997"/>
                </a:lnTo>
                <a:lnTo>
                  <a:pt x="3" y="997"/>
                </a:lnTo>
                <a:lnTo>
                  <a:pt x="3" y="999"/>
                </a:lnTo>
                <a:lnTo>
                  <a:pt x="5" y="1001"/>
                </a:lnTo>
                <a:lnTo>
                  <a:pt x="3" y="1001"/>
                </a:lnTo>
                <a:lnTo>
                  <a:pt x="3" y="1001"/>
                </a:lnTo>
                <a:lnTo>
                  <a:pt x="3" y="1002"/>
                </a:lnTo>
                <a:lnTo>
                  <a:pt x="3" y="1002"/>
                </a:lnTo>
                <a:lnTo>
                  <a:pt x="3" y="1002"/>
                </a:lnTo>
                <a:lnTo>
                  <a:pt x="3" y="1004"/>
                </a:lnTo>
                <a:lnTo>
                  <a:pt x="5" y="1006"/>
                </a:lnTo>
                <a:lnTo>
                  <a:pt x="5" y="1007"/>
                </a:lnTo>
                <a:lnTo>
                  <a:pt x="5" y="1007"/>
                </a:lnTo>
                <a:lnTo>
                  <a:pt x="7" y="1007"/>
                </a:lnTo>
                <a:lnTo>
                  <a:pt x="7" y="1007"/>
                </a:lnTo>
                <a:lnTo>
                  <a:pt x="7" y="1009"/>
                </a:lnTo>
                <a:lnTo>
                  <a:pt x="7" y="1009"/>
                </a:lnTo>
                <a:lnTo>
                  <a:pt x="7" y="1011"/>
                </a:lnTo>
                <a:lnTo>
                  <a:pt x="7" y="1011"/>
                </a:lnTo>
                <a:lnTo>
                  <a:pt x="8" y="1014"/>
                </a:lnTo>
                <a:lnTo>
                  <a:pt x="8" y="1016"/>
                </a:lnTo>
                <a:lnTo>
                  <a:pt x="8" y="1016"/>
                </a:lnTo>
                <a:lnTo>
                  <a:pt x="10" y="1016"/>
                </a:lnTo>
                <a:lnTo>
                  <a:pt x="12" y="1016"/>
                </a:lnTo>
                <a:lnTo>
                  <a:pt x="12" y="1016"/>
                </a:lnTo>
                <a:lnTo>
                  <a:pt x="12" y="1018"/>
                </a:lnTo>
                <a:lnTo>
                  <a:pt x="14" y="1018"/>
                </a:lnTo>
                <a:lnTo>
                  <a:pt x="14" y="1018"/>
                </a:lnTo>
                <a:lnTo>
                  <a:pt x="14" y="1019"/>
                </a:lnTo>
                <a:lnTo>
                  <a:pt x="14" y="1019"/>
                </a:lnTo>
                <a:lnTo>
                  <a:pt x="14" y="1021"/>
                </a:lnTo>
                <a:lnTo>
                  <a:pt x="15" y="1021"/>
                </a:lnTo>
                <a:lnTo>
                  <a:pt x="20" y="1019"/>
                </a:lnTo>
                <a:lnTo>
                  <a:pt x="20" y="1021"/>
                </a:lnTo>
                <a:lnTo>
                  <a:pt x="20" y="1021"/>
                </a:lnTo>
                <a:lnTo>
                  <a:pt x="22" y="1021"/>
                </a:lnTo>
                <a:lnTo>
                  <a:pt x="22" y="1023"/>
                </a:lnTo>
                <a:lnTo>
                  <a:pt x="22" y="1023"/>
                </a:lnTo>
                <a:lnTo>
                  <a:pt x="22" y="1024"/>
                </a:lnTo>
                <a:lnTo>
                  <a:pt x="22" y="1024"/>
                </a:lnTo>
                <a:lnTo>
                  <a:pt x="22" y="1026"/>
                </a:lnTo>
                <a:lnTo>
                  <a:pt x="22" y="1028"/>
                </a:lnTo>
                <a:lnTo>
                  <a:pt x="22" y="1031"/>
                </a:lnTo>
                <a:lnTo>
                  <a:pt x="22" y="1031"/>
                </a:lnTo>
                <a:lnTo>
                  <a:pt x="22" y="1033"/>
                </a:lnTo>
                <a:lnTo>
                  <a:pt x="24" y="1033"/>
                </a:lnTo>
                <a:lnTo>
                  <a:pt x="24" y="1034"/>
                </a:lnTo>
                <a:lnTo>
                  <a:pt x="27" y="1034"/>
                </a:lnTo>
                <a:lnTo>
                  <a:pt x="29" y="1038"/>
                </a:lnTo>
                <a:lnTo>
                  <a:pt x="30" y="1038"/>
                </a:lnTo>
                <a:lnTo>
                  <a:pt x="30" y="1038"/>
                </a:lnTo>
                <a:lnTo>
                  <a:pt x="30" y="1038"/>
                </a:lnTo>
                <a:lnTo>
                  <a:pt x="32" y="1038"/>
                </a:lnTo>
                <a:lnTo>
                  <a:pt x="34" y="1038"/>
                </a:lnTo>
                <a:lnTo>
                  <a:pt x="34" y="1038"/>
                </a:lnTo>
                <a:lnTo>
                  <a:pt x="40" y="1039"/>
                </a:lnTo>
                <a:lnTo>
                  <a:pt x="45" y="1039"/>
                </a:lnTo>
                <a:lnTo>
                  <a:pt x="45" y="1039"/>
                </a:lnTo>
                <a:lnTo>
                  <a:pt x="49" y="1041"/>
                </a:lnTo>
                <a:lnTo>
                  <a:pt x="49" y="1041"/>
                </a:lnTo>
                <a:lnTo>
                  <a:pt x="54" y="1041"/>
                </a:lnTo>
                <a:lnTo>
                  <a:pt x="54" y="1041"/>
                </a:lnTo>
                <a:lnTo>
                  <a:pt x="56" y="1043"/>
                </a:lnTo>
                <a:lnTo>
                  <a:pt x="57" y="1043"/>
                </a:lnTo>
                <a:lnTo>
                  <a:pt x="57" y="1043"/>
                </a:lnTo>
                <a:lnTo>
                  <a:pt x="61" y="1039"/>
                </a:lnTo>
                <a:lnTo>
                  <a:pt x="61" y="1039"/>
                </a:lnTo>
                <a:lnTo>
                  <a:pt x="74" y="1041"/>
                </a:lnTo>
                <a:lnTo>
                  <a:pt x="74" y="1041"/>
                </a:lnTo>
                <a:lnTo>
                  <a:pt x="74" y="1041"/>
                </a:lnTo>
                <a:lnTo>
                  <a:pt x="76" y="1041"/>
                </a:lnTo>
                <a:lnTo>
                  <a:pt x="76" y="1043"/>
                </a:lnTo>
                <a:lnTo>
                  <a:pt x="77" y="1043"/>
                </a:lnTo>
                <a:lnTo>
                  <a:pt x="77" y="1043"/>
                </a:lnTo>
                <a:lnTo>
                  <a:pt x="81" y="1044"/>
                </a:lnTo>
                <a:lnTo>
                  <a:pt x="81" y="1046"/>
                </a:lnTo>
                <a:lnTo>
                  <a:pt x="82" y="1046"/>
                </a:lnTo>
                <a:lnTo>
                  <a:pt x="82" y="1046"/>
                </a:lnTo>
                <a:lnTo>
                  <a:pt x="82" y="1049"/>
                </a:lnTo>
                <a:lnTo>
                  <a:pt x="82" y="1049"/>
                </a:lnTo>
                <a:lnTo>
                  <a:pt x="84" y="1051"/>
                </a:lnTo>
                <a:lnTo>
                  <a:pt x="84" y="1051"/>
                </a:lnTo>
                <a:lnTo>
                  <a:pt x="84" y="1051"/>
                </a:lnTo>
                <a:lnTo>
                  <a:pt x="86" y="1053"/>
                </a:lnTo>
                <a:lnTo>
                  <a:pt x="86" y="1053"/>
                </a:lnTo>
                <a:lnTo>
                  <a:pt x="86" y="1053"/>
                </a:lnTo>
                <a:lnTo>
                  <a:pt x="87" y="1053"/>
                </a:lnTo>
                <a:lnTo>
                  <a:pt x="89" y="1055"/>
                </a:lnTo>
                <a:lnTo>
                  <a:pt x="89" y="1055"/>
                </a:lnTo>
                <a:lnTo>
                  <a:pt x="89" y="1055"/>
                </a:lnTo>
                <a:lnTo>
                  <a:pt x="91" y="1056"/>
                </a:lnTo>
                <a:lnTo>
                  <a:pt x="91" y="1056"/>
                </a:lnTo>
                <a:lnTo>
                  <a:pt x="91" y="1056"/>
                </a:lnTo>
                <a:lnTo>
                  <a:pt x="91" y="1058"/>
                </a:lnTo>
                <a:lnTo>
                  <a:pt x="93" y="1058"/>
                </a:lnTo>
                <a:lnTo>
                  <a:pt x="93" y="1058"/>
                </a:lnTo>
                <a:lnTo>
                  <a:pt x="94" y="1060"/>
                </a:lnTo>
                <a:lnTo>
                  <a:pt x="94" y="1060"/>
                </a:lnTo>
                <a:lnTo>
                  <a:pt x="94" y="1060"/>
                </a:lnTo>
                <a:lnTo>
                  <a:pt x="96" y="1060"/>
                </a:lnTo>
                <a:lnTo>
                  <a:pt x="96" y="1061"/>
                </a:lnTo>
                <a:lnTo>
                  <a:pt x="96" y="1061"/>
                </a:lnTo>
                <a:lnTo>
                  <a:pt x="96" y="1061"/>
                </a:lnTo>
                <a:lnTo>
                  <a:pt x="96" y="1063"/>
                </a:lnTo>
                <a:lnTo>
                  <a:pt x="94" y="1068"/>
                </a:lnTo>
                <a:lnTo>
                  <a:pt x="94" y="1070"/>
                </a:lnTo>
                <a:lnTo>
                  <a:pt x="93" y="1071"/>
                </a:lnTo>
                <a:lnTo>
                  <a:pt x="93" y="1073"/>
                </a:lnTo>
                <a:lnTo>
                  <a:pt x="93" y="1075"/>
                </a:lnTo>
                <a:lnTo>
                  <a:pt x="96" y="1085"/>
                </a:lnTo>
                <a:lnTo>
                  <a:pt x="96" y="1085"/>
                </a:lnTo>
                <a:lnTo>
                  <a:pt x="96" y="1086"/>
                </a:lnTo>
                <a:lnTo>
                  <a:pt x="96" y="1088"/>
                </a:lnTo>
                <a:lnTo>
                  <a:pt x="96" y="1088"/>
                </a:lnTo>
                <a:lnTo>
                  <a:pt x="94" y="1090"/>
                </a:lnTo>
                <a:lnTo>
                  <a:pt x="94" y="1090"/>
                </a:lnTo>
                <a:lnTo>
                  <a:pt x="94" y="1092"/>
                </a:lnTo>
                <a:lnTo>
                  <a:pt x="94" y="1092"/>
                </a:lnTo>
                <a:lnTo>
                  <a:pt x="94" y="1093"/>
                </a:lnTo>
                <a:lnTo>
                  <a:pt x="94" y="1095"/>
                </a:lnTo>
                <a:lnTo>
                  <a:pt x="94" y="1097"/>
                </a:lnTo>
                <a:lnTo>
                  <a:pt x="94" y="1097"/>
                </a:lnTo>
                <a:lnTo>
                  <a:pt x="96" y="1098"/>
                </a:lnTo>
                <a:lnTo>
                  <a:pt x="96" y="1100"/>
                </a:lnTo>
                <a:lnTo>
                  <a:pt x="96" y="1100"/>
                </a:lnTo>
                <a:lnTo>
                  <a:pt x="96" y="1102"/>
                </a:lnTo>
                <a:lnTo>
                  <a:pt x="96" y="1102"/>
                </a:lnTo>
                <a:lnTo>
                  <a:pt x="94" y="1105"/>
                </a:lnTo>
                <a:lnTo>
                  <a:pt x="94" y="1105"/>
                </a:lnTo>
                <a:lnTo>
                  <a:pt x="94" y="1107"/>
                </a:lnTo>
                <a:lnTo>
                  <a:pt x="94" y="1107"/>
                </a:lnTo>
                <a:lnTo>
                  <a:pt x="96" y="1107"/>
                </a:lnTo>
                <a:lnTo>
                  <a:pt x="98" y="1107"/>
                </a:lnTo>
                <a:lnTo>
                  <a:pt x="98" y="1108"/>
                </a:lnTo>
                <a:lnTo>
                  <a:pt x="99" y="1108"/>
                </a:lnTo>
                <a:lnTo>
                  <a:pt x="103" y="1110"/>
                </a:lnTo>
                <a:lnTo>
                  <a:pt x="106" y="1112"/>
                </a:lnTo>
                <a:lnTo>
                  <a:pt x="106" y="1112"/>
                </a:lnTo>
                <a:lnTo>
                  <a:pt x="109" y="1110"/>
                </a:lnTo>
                <a:lnTo>
                  <a:pt x="109" y="1110"/>
                </a:lnTo>
                <a:lnTo>
                  <a:pt x="111" y="1110"/>
                </a:lnTo>
                <a:lnTo>
                  <a:pt x="118" y="1113"/>
                </a:lnTo>
                <a:lnTo>
                  <a:pt x="119" y="1113"/>
                </a:lnTo>
                <a:lnTo>
                  <a:pt x="124" y="1113"/>
                </a:lnTo>
                <a:lnTo>
                  <a:pt x="129" y="1110"/>
                </a:lnTo>
                <a:lnTo>
                  <a:pt x="138" y="1110"/>
                </a:lnTo>
                <a:lnTo>
                  <a:pt x="138" y="1110"/>
                </a:lnTo>
                <a:lnTo>
                  <a:pt x="140" y="1110"/>
                </a:lnTo>
                <a:lnTo>
                  <a:pt x="140" y="1110"/>
                </a:lnTo>
                <a:lnTo>
                  <a:pt x="140" y="1112"/>
                </a:lnTo>
                <a:lnTo>
                  <a:pt x="141" y="1112"/>
                </a:lnTo>
                <a:lnTo>
                  <a:pt x="141" y="1113"/>
                </a:lnTo>
                <a:lnTo>
                  <a:pt x="143" y="1115"/>
                </a:lnTo>
                <a:lnTo>
                  <a:pt x="143" y="1115"/>
                </a:lnTo>
                <a:lnTo>
                  <a:pt x="143" y="1115"/>
                </a:lnTo>
                <a:lnTo>
                  <a:pt x="143" y="1117"/>
                </a:lnTo>
                <a:lnTo>
                  <a:pt x="143" y="1117"/>
                </a:lnTo>
                <a:lnTo>
                  <a:pt x="143" y="1120"/>
                </a:lnTo>
                <a:lnTo>
                  <a:pt x="143" y="1122"/>
                </a:lnTo>
                <a:lnTo>
                  <a:pt x="143" y="1123"/>
                </a:lnTo>
                <a:lnTo>
                  <a:pt x="143" y="1123"/>
                </a:lnTo>
                <a:lnTo>
                  <a:pt x="143" y="1125"/>
                </a:lnTo>
                <a:lnTo>
                  <a:pt x="143" y="1127"/>
                </a:lnTo>
                <a:lnTo>
                  <a:pt x="143" y="1130"/>
                </a:lnTo>
                <a:lnTo>
                  <a:pt x="143" y="1130"/>
                </a:lnTo>
                <a:lnTo>
                  <a:pt x="145" y="1134"/>
                </a:lnTo>
                <a:lnTo>
                  <a:pt x="145" y="1134"/>
                </a:lnTo>
                <a:lnTo>
                  <a:pt x="145" y="1135"/>
                </a:lnTo>
                <a:lnTo>
                  <a:pt x="145" y="1135"/>
                </a:lnTo>
                <a:lnTo>
                  <a:pt x="145" y="1137"/>
                </a:lnTo>
                <a:lnTo>
                  <a:pt x="145" y="1137"/>
                </a:lnTo>
                <a:lnTo>
                  <a:pt x="146" y="1139"/>
                </a:lnTo>
                <a:lnTo>
                  <a:pt x="146" y="1140"/>
                </a:lnTo>
                <a:lnTo>
                  <a:pt x="146" y="1142"/>
                </a:lnTo>
                <a:lnTo>
                  <a:pt x="148" y="1142"/>
                </a:lnTo>
                <a:lnTo>
                  <a:pt x="148" y="1144"/>
                </a:lnTo>
                <a:lnTo>
                  <a:pt x="146" y="1145"/>
                </a:lnTo>
                <a:lnTo>
                  <a:pt x="146" y="1145"/>
                </a:lnTo>
                <a:lnTo>
                  <a:pt x="146" y="1147"/>
                </a:lnTo>
                <a:lnTo>
                  <a:pt x="148" y="1147"/>
                </a:lnTo>
                <a:lnTo>
                  <a:pt x="148" y="1149"/>
                </a:lnTo>
                <a:lnTo>
                  <a:pt x="148" y="1149"/>
                </a:lnTo>
                <a:lnTo>
                  <a:pt x="150" y="1150"/>
                </a:lnTo>
                <a:lnTo>
                  <a:pt x="150" y="1152"/>
                </a:lnTo>
                <a:lnTo>
                  <a:pt x="150" y="1152"/>
                </a:lnTo>
                <a:lnTo>
                  <a:pt x="151" y="1154"/>
                </a:lnTo>
                <a:lnTo>
                  <a:pt x="151" y="1154"/>
                </a:lnTo>
                <a:lnTo>
                  <a:pt x="151" y="1155"/>
                </a:lnTo>
                <a:lnTo>
                  <a:pt x="151" y="1157"/>
                </a:lnTo>
                <a:lnTo>
                  <a:pt x="151" y="1159"/>
                </a:lnTo>
                <a:lnTo>
                  <a:pt x="151" y="1159"/>
                </a:lnTo>
                <a:lnTo>
                  <a:pt x="153" y="1159"/>
                </a:lnTo>
                <a:lnTo>
                  <a:pt x="153" y="1160"/>
                </a:lnTo>
                <a:lnTo>
                  <a:pt x="155" y="1160"/>
                </a:lnTo>
                <a:lnTo>
                  <a:pt x="155" y="1160"/>
                </a:lnTo>
                <a:lnTo>
                  <a:pt x="172" y="1160"/>
                </a:lnTo>
                <a:lnTo>
                  <a:pt x="177" y="1159"/>
                </a:lnTo>
                <a:lnTo>
                  <a:pt x="197" y="1159"/>
                </a:lnTo>
                <a:lnTo>
                  <a:pt x="200" y="1160"/>
                </a:lnTo>
                <a:lnTo>
                  <a:pt x="202" y="1160"/>
                </a:lnTo>
                <a:lnTo>
                  <a:pt x="205" y="1159"/>
                </a:lnTo>
                <a:lnTo>
                  <a:pt x="207" y="1157"/>
                </a:lnTo>
                <a:lnTo>
                  <a:pt x="208" y="1157"/>
                </a:lnTo>
                <a:lnTo>
                  <a:pt x="210" y="1157"/>
                </a:lnTo>
                <a:lnTo>
                  <a:pt x="214" y="1159"/>
                </a:lnTo>
                <a:lnTo>
                  <a:pt x="217" y="1159"/>
                </a:lnTo>
                <a:lnTo>
                  <a:pt x="219" y="1160"/>
                </a:lnTo>
                <a:lnTo>
                  <a:pt x="220" y="1160"/>
                </a:lnTo>
                <a:lnTo>
                  <a:pt x="220" y="1160"/>
                </a:lnTo>
                <a:lnTo>
                  <a:pt x="220" y="1162"/>
                </a:lnTo>
                <a:lnTo>
                  <a:pt x="222" y="1162"/>
                </a:lnTo>
                <a:lnTo>
                  <a:pt x="222" y="1162"/>
                </a:lnTo>
                <a:lnTo>
                  <a:pt x="222" y="1164"/>
                </a:lnTo>
                <a:lnTo>
                  <a:pt x="222" y="1165"/>
                </a:lnTo>
                <a:lnTo>
                  <a:pt x="222" y="1165"/>
                </a:lnTo>
                <a:lnTo>
                  <a:pt x="224" y="1165"/>
                </a:lnTo>
                <a:lnTo>
                  <a:pt x="224" y="1167"/>
                </a:lnTo>
                <a:lnTo>
                  <a:pt x="224" y="1167"/>
                </a:lnTo>
                <a:lnTo>
                  <a:pt x="227" y="1169"/>
                </a:lnTo>
                <a:lnTo>
                  <a:pt x="230" y="1169"/>
                </a:lnTo>
                <a:lnTo>
                  <a:pt x="232" y="1171"/>
                </a:lnTo>
                <a:lnTo>
                  <a:pt x="235" y="1172"/>
                </a:lnTo>
                <a:lnTo>
                  <a:pt x="240" y="1172"/>
                </a:lnTo>
                <a:lnTo>
                  <a:pt x="240" y="1174"/>
                </a:lnTo>
                <a:lnTo>
                  <a:pt x="240" y="1174"/>
                </a:lnTo>
                <a:lnTo>
                  <a:pt x="242" y="1174"/>
                </a:lnTo>
                <a:lnTo>
                  <a:pt x="242" y="1176"/>
                </a:lnTo>
                <a:lnTo>
                  <a:pt x="242" y="1176"/>
                </a:lnTo>
                <a:lnTo>
                  <a:pt x="244" y="1176"/>
                </a:lnTo>
                <a:lnTo>
                  <a:pt x="245" y="1176"/>
                </a:lnTo>
                <a:lnTo>
                  <a:pt x="245" y="1177"/>
                </a:lnTo>
                <a:lnTo>
                  <a:pt x="247" y="1177"/>
                </a:lnTo>
                <a:lnTo>
                  <a:pt x="247" y="1177"/>
                </a:lnTo>
                <a:lnTo>
                  <a:pt x="247" y="1177"/>
                </a:lnTo>
                <a:lnTo>
                  <a:pt x="249" y="1179"/>
                </a:lnTo>
                <a:lnTo>
                  <a:pt x="249" y="1179"/>
                </a:lnTo>
                <a:lnTo>
                  <a:pt x="251" y="1179"/>
                </a:lnTo>
                <a:lnTo>
                  <a:pt x="256" y="1176"/>
                </a:lnTo>
                <a:lnTo>
                  <a:pt x="267" y="1167"/>
                </a:lnTo>
                <a:lnTo>
                  <a:pt x="279" y="1164"/>
                </a:lnTo>
                <a:lnTo>
                  <a:pt x="284" y="1164"/>
                </a:lnTo>
                <a:lnTo>
                  <a:pt x="284" y="1164"/>
                </a:lnTo>
                <a:lnTo>
                  <a:pt x="286" y="1164"/>
                </a:lnTo>
                <a:lnTo>
                  <a:pt x="286" y="1164"/>
                </a:lnTo>
                <a:lnTo>
                  <a:pt x="286" y="1164"/>
                </a:lnTo>
                <a:lnTo>
                  <a:pt x="286" y="1165"/>
                </a:lnTo>
                <a:lnTo>
                  <a:pt x="287" y="1165"/>
                </a:lnTo>
                <a:lnTo>
                  <a:pt x="287" y="1165"/>
                </a:lnTo>
                <a:lnTo>
                  <a:pt x="287" y="1165"/>
                </a:lnTo>
                <a:lnTo>
                  <a:pt x="289" y="1165"/>
                </a:lnTo>
                <a:lnTo>
                  <a:pt x="289" y="1167"/>
                </a:lnTo>
                <a:lnTo>
                  <a:pt x="301" y="1165"/>
                </a:lnTo>
                <a:lnTo>
                  <a:pt x="304" y="1167"/>
                </a:lnTo>
                <a:lnTo>
                  <a:pt x="304" y="1167"/>
                </a:lnTo>
                <a:lnTo>
                  <a:pt x="306" y="1167"/>
                </a:lnTo>
                <a:lnTo>
                  <a:pt x="306" y="1167"/>
                </a:lnTo>
                <a:lnTo>
                  <a:pt x="306" y="1169"/>
                </a:lnTo>
                <a:lnTo>
                  <a:pt x="308" y="1171"/>
                </a:lnTo>
                <a:lnTo>
                  <a:pt x="308" y="1171"/>
                </a:lnTo>
                <a:lnTo>
                  <a:pt x="308" y="1172"/>
                </a:lnTo>
                <a:lnTo>
                  <a:pt x="309" y="1172"/>
                </a:lnTo>
                <a:lnTo>
                  <a:pt x="309" y="1172"/>
                </a:lnTo>
                <a:lnTo>
                  <a:pt x="309" y="1174"/>
                </a:lnTo>
                <a:lnTo>
                  <a:pt x="309" y="1174"/>
                </a:lnTo>
                <a:lnTo>
                  <a:pt x="311" y="1174"/>
                </a:lnTo>
                <a:lnTo>
                  <a:pt x="313" y="1176"/>
                </a:lnTo>
                <a:lnTo>
                  <a:pt x="314" y="1176"/>
                </a:lnTo>
                <a:lnTo>
                  <a:pt x="314" y="1176"/>
                </a:lnTo>
                <a:lnTo>
                  <a:pt x="314" y="1176"/>
                </a:lnTo>
                <a:lnTo>
                  <a:pt x="314" y="1177"/>
                </a:lnTo>
                <a:lnTo>
                  <a:pt x="316" y="1179"/>
                </a:lnTo>
                <a:lnTo>
                  <a:pt x="316" y="1179"/>
                </a:lnTo>
                <a:lnTo>
                  <a:pt x="316" y="1179"/>
                </a:lnTo>
                <a:lnTo>
                  <a:pt x="318" y="1179"/>
                </a:lnTo>
                <a:lnTo>
                  <a:pt x="318" y="1179"/>
                </a:lnTo>
                <a:lnTo>
                  <a:pt x="321" y="1179"/>
                </a:lnTo>
                <a:lnTo>
                  <a:pt x="336" y="1176"/>
                </a:lnTo>
                <a:lnTo>
                  <a:pt x="338" y="1176"/>
                </a:lnTo>
                <a:lnTo>
                  <a:pt x="340" y="1176"/>
                </a:lnTo>
                <a:lnTo>
                  <a:pt x="341" y="1176"/>
                </a:lnTo>
                <a:lnTo>
                  <a:pt x="343" y="1174"/>
                </a:lnTo>
                <a:lnTo>
                  <a:pt x="350" y="1169"/>
                </a:lnTo>
                <a:lnTo>
                  <a:pt x="351" y="1169"/>
                </a:lnTo>
                <a:lnTo>
                  <a:pt x="355" y="1169"/>
                </a:lnTo>
                <a:lnTo>
                  <a:pt x="355" y="1169"/>
                </a:lnTo>
                <a:lnTo>
                  <a:pt x="356" y="1169"/>
                </a:lnTo>
                <a:lnTo>
                  <a:pt x="356" y="1169"/>
                </a:lnTo>
                <a:lnTo>
                  <a:pt x="358" y="1171"/>
                </a:lnTo>
                <a:lnTo>
                  <a:pt x="358" y="1171"/>
                </a:lnTo>
                <a:lnTo>
                  <a:pt x="358" y="1171"/>
                </a:lnTo>
                <a:lnTo>
                  <a:pt x="358" y="1171"/>
                </a:lnTo>
                <a:lnTo>
                  <a:pt x="360" y="1172"/>
                </a:lnTo>
                <a:lnTo>
                  <a:pt x="360" y="1172"/>
                </a:lnTo>
                <a:lnTo>
                  <a:pt x="361" y="1172"/>
                </a:lnTo>
                <a:lnTo>
                  <a:pt x="363" y="1172"/>
                </a:lnTo>
                <a:lnTo>
                  <a:pt x="375" y="1167"/>
                </a:lnTo>
                <a:lnTo>
                  <a:pt x="375" y="1165"/>
                </a:lnTo>
                <a:lnTo>
                  <a:pt x="375" y="1165"/>
                </a:lnTo>
                <a:lnTo>
                  <a:pt x="377" y="1162"/>
                </a:lnTo>
                <a:lnTo>
                  <a:pt x="377" y="1162"/>
                </a:lnTo>
                <a:lnTo>
                  <a:pt x="377" y="1160"/>
                </a:lnTo>
                <a:lnTo>
                  <a:pt x="377" y="1160"/>
                </a:lnTo>
                <a:lnTo>
                  <a:pt x="375" y="1157"/>
                </a:lnTo>
                <a:lnTo>
                  <a:pt x="373" y="1152"/>
                </a:lnTo>
                <a:lnTo>
                  <a:pt x="372" y="1152"/>
                </a:lnTo>
                <a:lnTo>
                  <a:pt x="372" y="1152"/>
                </a:lnTo>
                <a:lnTo>
                  <a:pt x="370" y="1152"/>
                </a:lnTo>
                <a:lnTo>
                  <a:pt x="370" y="1152"/>
                </a:lnTo>
                <a:lnTo>
                  <a:pt x="370" y="1150"/>
                </a:lnTo>
                <a:lnTo>
                  <a:pt x="370" y="1150"/>
                </a:lnTo>
                <a:lnTo>
                  <a:pt x="370" y="1149"/>
                </a:lnTo>
                <a:lnTo>
                  <a:pt x="372" y="1147"/>
                </a:lnTo>
                <a:lnTo>
                  <a:pt x="372" y="1145"/>
                </a:lnTo>
                <a:lnTo>
                  <a:pt x="373" y="1145"/>
                </a:lnTo>
                <a:lnTo>
                  <a:pt x="373" y="1145"/>
                </a:lnTo>
                <a:lnTo>
                  <a:pt x="375" y="1145"/>
                </a:lnTo>
                <a:lnTo>
                  <a:pt x="375" y="1145"/>
                </a:lnTo>
                <a:lnTo>
                  <a:pt x="378" y="1144"/>
                </a:lnTo>
                <a:lnTo>
                  <a:pt x="378" y="1142"/>
                </a:lnTo>
                <a:lnTo>
                  <a:pt x="378" y="1139"/>
                </a:lnTo>
                <a:lnTo>
                  <a:pt x="378" y="1137"/>
                </a:lnTo>
                <a:lnTo>
                  <a:pt x="378" y="1135"/>
                </a:lnTo>
                <a:lnTo>
                  <a:pt x="378" y="1134"/>
                </a:lnTo>
                <a:lnTo>
                  <a:pt x="378" y="1134"/>
                </a:lnTo>
                <a:lnTo>
                  <a:pt x="378" y="1134"/>
                </a:lnTo>
                <a:lnTo>
                  <a:pt x="378" y="1132"/>
                </a:lnTo>
                <a:lnTo>
                  <a:pt x="378" y="1132"/>
                </a:lnTo>
                <a:lnTo>
                  <a:pt x="378" y="1130"/>
                </a:lnTo>
                <a:lnTo>
                  <a:pt x="378" y="1129"/>
                </a:lnTo>
                <a:lnTo>
                  <a:pt x="378" y="1129"/>
                </a:lnTo>
                <a:lnTo>
                  <a:pt x="380" y="1127"/>
                </a:lnTo>
                <a:lnTo>
                  <a:pt x="380" y="1127"/>
                </a:lnTo>
                <a:lnTo>
                  <a:pt x="382" y="1127"/>
                </a:lnTo>
                <a:lnTo>
                  <a:pt x="382" y="1127"/>
                </a:lnTo>
                <a:lnTo>
                  <a:pt x="382" y="1127"/>
                </a:lnTo>
                <a:lnTo>
                  <a:pt x="383" y="1127"/>
                </a:lnTo>
                <a:lnTo>
                  <a:pt x="383" y="1129"/>
                </a:lnTo>
                <a:lnTo>
                  <a:pt x="385" y="1129"/>
                </a:lnTo>
                <a:lnTo>
                  <a:pt x="385" y="1129"/>
                </a:lnTo>
                <a:lnTo>
                  <a:pt x="385" y="1129"/>
                </a:lnTo>
                <a:lnTo>
                  <a:pt x="387" y="1129"/>
                </a:lnTo>
                <a:lnTo>
                  <a:pt x="387" y="1129"/>
                </a:lnTo>
                <a:lnTo>
                  <a:pt x="390" y="1125"/>
                </a:lnTo>
                <a:lnTo>
                  <a:pt x="392" y="1125"/>
                </a:lnTo>
                <a:lnTo>
                  <a:pt x="392" y="1125"/>
                </a:lnTo>
                <a:lnTo>
                  <a:pt x="392" y="1125"/>
                </a:lnTo>
                <a:lnTo>
                  <a:pt x="393" y="1127"/>
                </a:lnTo>
                <a:lnTo>
                  <a:pt x="393" y="1127"/>
                </a:lnTo>
                <a:lnTo>
                  <a:pt x="395" y="1127"/>
                </a:lnTo>
                <a:lnTo>
                  <a:pt x="395" y="1127"/>
                </a:lnTo>
                <a:lnTo>
                  <a:pt x="397" y="1123"/>
                </a:lnTo>
                <a:lnTo>
                  <a:pt x="400" y="1122"/>
                </a:lnTo>
                <a:lnTo>
                  <a:pt x="400" y="1122"/>
                </a:lnTo>
                <a:lnTo>
                  <a:pt x="402" y="1120"/>
                </a:lnTo>
                <a:lnTo>
                  <a:pt x="400" y="1120"/>
                </a:lnTo>
                <a:lnTo>
                  <a:pt x="400" y="1118"/>
                </a:lnTo>
                <a:lnTo>
                  <a:pt x="400" y="1118"/>
                </a:lnTo>
                <a:lnTo>
                  <a:pt x="402" y="1118"/>
                </a:lnTo>
                <a:lnTo>
                  <a:pt x="402" y="1117"/>
                </a:lnTo>
                <a:lnTo>
                  <a:pt x="403" y="1117"/>
                </a:lnTo>
                <a:lnTo>
                  <a:pt x="403" y="1117"/>
                </a:lnTo>
                <a:lnTo>
                  <a:pt x="403" y="1117"/>
                </a:lnTo>
                <a:lnTo>
                  <a:pt x="403" y="1117"/>
                </a:lnTo>
                <a:lnTo>
                  <a:pt x="403" y="1115"/>
                </a:lnTo>
                <a:lnTo>
                  <a:pt x="403" y="1115"/>
                </a:lnTo>
                <a:lnTo>
                  <a:pt x="403" y="1113"/>
                </a:lnTo>
                <a:lnTo>
                  <a:pt x="403" y="1112"/>
                </a:lnTo>
                <a:lnTo>
                  <a:pt x="403" y="1112"/>
                </a:lnTo>
                <a:lnTo>
                  <a:pt x="403" y="1112"/>
                </a:lnTo>
                <a:lnTo>
                  <a:pt x="405" y="1112"/>
                </a:lnTo>
                <a:lnTo>
                  <a:pt x="417" y="1110"/>
                </a:lnTo>
                <a:lnTo>
                  <a:pt x="419" y="1110"/>
                </a:lnTo>
                <a:lnTo>
                  <a:pt x="419" y="1110"/>
                </a:lnTo>
                <a:lnTo>
                  <a:pt x="420" y="1112"/>
                </a:lnTo>
                <a:lnTo>
                  <a:pt x="420" y="1112"/>
                </a:lnTo>
                <a:lnTo>
                  <a:pt x="422" y="1112"/>
                </a:lnTo>
                <a:lnTo>
                  <a:pt x="422" y="1113"/>
                </a:lnTo>
                <a:lnTo>
                  <a:pt x="424" y="1113"/>
                </a:lnTo>
                <a:lnTo>
                  <a:pt x="425" y="1112"/>
                </a:lnTo>
                <a:lnTo>
                  <a:pt x="425" y="1112"/>
                </a:lnTo>
                <a:lnTo>
                  <a:pt x="427" y="1112"/>
                </a:lnTo>
                <a:lnTo>
                  <a:pt x="429" y="1112"/>
                </a:lnTo>
                <a:lnTo>
                  <a:pt x="429" y="1112"/>
                </a:lnTo>
                <a:lnTo>
                  <a:pt x="430" y="1112"/>
                </a:lnTo>
                <a:lnTo>
                  <a:pt x="430" y="1112"/>
                </a:lnTo>
                <a:lnTo>
                  <a:pt x="430" y="1113"/>
                </a:lnTo>
                <a:lnTo>
                  <a:pt x="432" y="1113"/>
                </a:lnTo>
                <a:lnTo>
                  <a:pt x="432" y="1113"/>
                </a:lnTo>
                <a:lnTo>
                  <a:pt x="437" y="1112"/>
                </a:lnTo>
                <a:lnTo>
                  <a:pt x="437" y="1112"/>
                </a:lnTo>
                <a:lnTo>
                  <a:pt x="437" y="1112"/>
                </a:lnTo>
                <a:lnTo>
                  <a:pt x="437" y="1113"/>
                </a:lnTo>
                <a:lnTo>
                  <a:pt x="439" y="1113"/>
                </a:lnTo>
                <a:lnTo>
                  <a:pt x="439" y="1113"/>
                </a:lnTo>
                <a:lnTo>
                  <a:pt x="440" y="1113"/>
                </a:lnTo>
                <a:lnTo>
                  <a:pt x="440" y="1113"/>
                </a:lnTo>
                <a:lnTo>
                  <a:pt x="440" y="1115"/>
                </a:lnTo>
                <a:lnTo>
                  <a:pt x="442" y="1115"/>
                </a:lnTo>
                <a:lnTo>
                  <a:pt x="442" y="1115"/>
                </a:lnTo>
                <a:lnTo>
                  <a:pt x="442" y="1117"/>
                </a:lnTo>
                <a:lnTo>
                  <a:pt x="442" y="1117"/>
                </a:lnTo>
                <a:lnTo>
                  <a:pt x="442" y="1117"/>
                </a:lnTo>
                <a:lnTo>
                  <a:pt x="444" y="1117"/>
                </a:lnTo>
                <a:lnTo>
                  <a:pt x="444" y="1117"/>
                </a:lnTo>
                <a:lnTo>
                  <a:pt x="446" y="1117"/>
                </a:lnTo>
                <a:lnTo>
                  <a:pt x="447" y="1117"/>
                </a:lnTo>
                <a:lnTo>
                  <a:pt x="449" y="1113"/>
                </a:lnTo>
                <a:lnTo>
                  <a:pt x="449" y="1113"/>
                </a:lnTo>
                <a:lnTo>
                  <a:pt x="449" y="1113"/>
                </a:lnTo>
                <a:lnTo>
                  <a:pt x="449" y="1112"/>
                </a:lnTo>
                <a:lnTo>
                  <a:pt x="449" y="1112"/>
                </a:lnTo>
                <a:lnTo>
                  <a:pt x="449" y="1110"/>
                </a:lnTo>
                <a:lnTo>
                  <a:pt x="449" y="1110"/>
                </a:lnTo>
                <a:lnTo>
                  <a:pt x="447" y="1110"/>
                </a:lnTo>
                <a:lnTo>
                  <a:pt x="447" y="1108"/>
                </a:lnTo>
                <a:lnTo>
                  <a:pt x="447" y="1108"/>
                </a:lnTo>
                <a:lnTo>
                  <a:pt x="447" y="1108"/>
                </a:lnTo>
                <a:lnTo>
                  <a:pt x="446" y="1107"/>
                </a:lnTo>
                <a:lnTo>
                  <a:pt x="446" y="1107"/>
                </a:lnTo>
                <a:lnTo>
                  <a:pt x="444" y="1107"/>
                </a:lnTo>
                <a:lnTo>
                  <a:pt x="444" y="1107"/>
                </a:lnTo>
                <a:lnTo>
                  <a:pt x="444" y="1105"/>
                </a:lnTo>
                <a:lnTo>
                  <a:pt x="442" y="1103"/>
                </a:lnTo>
                <a:lnTo>
                  <a:pt x="442" y="1102"/>
                </a:lnTo>
                <a:lnTo>
                  <a:pt x="442" y="1102"/>
                </a:lnTo>
                <a:lnTo>
                  <a:pt x="442" y="1102"/>
                </a:lnTo>
                <a:lnTo>
                  <a:pt x="442" y="1102"/>
                </a:lnTo>
                <a:lnTo>
                  <a:pt x="442" y="1100"/>
                </a:lnTo>
                <a:lnTo>
                  <a:pt x="440" y="1100"/>
                </a:lnTo>
                <a:lnTo>
                  <a:pt x="442" y="1098"/>
                </a:lnTo>
                <a:lnTo>
                  <a:pt x="444" y="1097"/>
                </a:lnTo>
                <a:lnTo>
                  <a:pt x="451" y="1093"/>
                </a:lnTo>
                <a:lnTo>
                  <a:pt x="451" y="1093"/>
                </a:lnTo>
                <a:lnTo>
                  <a:pt x="456" y="1095"/>
                </a:lnTo>
                <a:lnTo>
                  <a:pt x="456" y="1095"/>
                </a:lnTo>
                <a:lnTo>
                  <a:pt x="456" y="1097"/>
                </a:lnTo>
                <a:lnTo>
                  <a:pt x="456" y="1097"/>
                </a:lnTo>
                <a:lnTo>
                  <a:pt x="456" y="1097"/>
                </a:lnTo>
                <a:lnTo>
                  <a:pt x="456" y="1098"/>
                </a:lnTo>
                <a:lnTo>
                  <a:pt x="457" y="1098"/>
                </a:lnTo>
                <a:lnTo>
                  <a:pt x="457" y="1098"/>
                </a:lnTo>
                <a:lnTo>
                  <a:pt x="457" y="1098"/>
                </a:lnTo>
                <a:lnTo>
                  <a:pt x="459" y="1098"/>
                </a:lnTo>
                <a:lnTo>
                  <a:pt x="459" y="1098"/>
                </a:lnTo>
                <a:lnTo>
                  <a:pt x="461" y="1098"/>
                </a:lnTo>
                <a:lnTo>
                  <a:pt x="461" y="1098"/>
                </a:lnTo>
                <a:lnTo>
                  <a:pt x="461" y="1098"/>
                </a:lnTo>
                <a:lnTo>
                  <a:pt x="462" y="1098"/>
                </a:lnTo>
                <a:lnTo>
                  <a:pt x="462" y="1098"/>
                </a:lnTo>
                <a:lnTo>
                  <a:pt x="464" y="1098"/>
                </a:lnTo>
                <a:lnTo>
                  <a:pt x="464" y="1098"/>
                </a:lnTo>
                <a:lnTo>
                  <a:pt x="464" y="1097"/>
                </a:lnTo>
                <a:lnTo>
                  <a:pt x="464" y="1097"/>
                </a:lnTo>
                <a:lnTo>
                  <a:pt x="464" y="1097"/>
                </a:lnTo>
                <a:lnTo>
                  <a:pt x="464" y="1095"/>
                </a:lnTo>
                <a:lnTo>
                  <a:pt x="464" y="1093"/>
                </a:lnTo>
                <a:lnTo>
                  <a:pt x="464" y="1093"/>
                </a:lnTo>
                <a:lnTo>
                  <a:pt x="467" y="1095"/>
                </a:lnTo>
                <a:lnTo>
                  <a:pt x="467" y="1095"/>
                </a:lnTo>
                <a:lnTo>
                  <a:pt x="467" y="1093"/>
                </a:lnTo>
                <a:lnTo>
                  <a:pt x="469" y="1092"/>
                </a:lnTo>
                <a:lnTo>
                  <a:pt x="471" y="1092"/>
                </a:lnTo>
                <a:lnTo>
                  <a:pt x="471" y="1092"/>
                </a:lnTo>
                <a:lnTo>
                  <a:pt x="471" y="1092"/>
                </a:lnTo>
                <a:lnTo>
                  <a:pt x="476" y="1092"/>
                </a:lnTo>
                <a:lnTo>
                  <a:pt x="476" y="1093"/>
                </a:lnTo>
                <a:lnTo>
                  <a:pt x="476" y="1093"/>
                </a:lnTo>
                <a:lnTo>
                  <a:pt x="476" y="1093"/>
                </a:lnTo>
                <a:lnTo>
                  <a:pt x="477" y="1095"/>
                </a:lnTo>
                <a:lnTo>
                  <a:pt x="477" y="1095"/>
                </a:lnTo>
                <a:lnTo>
                  <a:pt x="477" y="1097"/>
                </a:lnTo>
                <a:lnTo>
                  <a:pt x="477" y="1097"/>
                </a:lnTo>
                <a:lnTo>
                  <a:pt x="484" y="1098"/>
                </a:lnTo>
                <a:lnTo>
                  <a:pt x="488" y="1098"/>
                </a:lnTo>
                <a:lnTo>
                  <a:pt x="488" y="1098"/>
                </a:lnTo>
                <a:lnTo>
                  <a:pt x="488" y="1100"/>
                </a:lnTo>
                <a:lnTo>
                  <a:pt x="486" y="1103"/>
                </a:lnTo>
                <a:lnTo>
                  <a:pt x="486" y="1103"/>
                </a:lnTo>
                <a:lnTo>
                  <a:pt x="488" y="1103"/>
                </a:lnTo>
                <a:lnTo>
                  <a:pt x="489" y="1105"/>
                </a:lnTo>
                <a:lnTo>
                  <a:pt x="491" y="1105"/>
                </a:lnTo>
                <a:lnTo>
                  <a:pt x="491" y="1105"/>
                </a:lnTo>
                <a:lnTo>
                  <a:pt x="493" y="1102"/>
                </a:lnTo>
                <a:lnTo>
                  <a:pt x="496" y="1100"/>
                </a:lnTo>
                <a:lnTo>
                  <a:pt x="498" y="1100"/>
                </a:lnTo>
                <a:lnTo>
                  <a:pt x="498" y="1098"/>
                </a:lnTo>
                <a:lnTo>
                  <a:pt x="498" y="1098"/>
                </a:lnTo>
                <a:lnTo>
                  <a:pt x="498" y="1098"/>
                </a:lnTo>
                <a:lnTo>
                  <a:pt x="498" y="1097"/>
                </a:lnTo>
                <a:lnTo>
                  <a:pt x="498" y="1097"/>
                </a:lnTo>
                <a:lnTo>
                  <a:pt x="498" y="1097"/>
                </a:lnTo>
                <a:lnTo>
                  <a:pt x="498" y="1095"/>
                </a:lnTo>
                <a:lnTo>
                  <a:pt x="499" y="1095"/>
                </a:lnTo>
                <a:lnTo>
                  <a:pt x="499" y="1095"/>
                </a:lnTo>
                <a:lnTo>
                  <a:pt x="499" y="1093"/>
                </a:lnTo>
                <a:lnTo>
                  <a:pt x="499" y="1093"/>
                </a:lnTo>
                <a:lnTo>
                  <a:pt x="498" y="1093"/>
                </a:lnTo>
                <a:lnTo>
                  <a:pt x="499" y="1092"/>
                </a:lnTo>
                <a:lnTo>
                  <a:pt x="499" y="1092"/>
                </a:lnTo>
                <a:lnTo>
                  <a:pt x="504" y="1090"/>
                </a:lnTo>
                <a:lnTo>
                  <a:pt x="504" y="1090"/>
                </a:lnTo>
                <a:lnTo>
                  <a:pt x="504" y="1090"/>
                </a:lnTo>
                <a:lnTo>
                  <a:pt x="504" y="1088"/>
                </a:lnTo>
                <a:lnTo>
                  <a:pt x="504" y="1088"/>
                </a:lnTo>
                <a:lnTo>
                  <a:pt x="506" y="1088"/>
                </a:lnTo>
                <a:lnTo>
                  <a:pt x="508" y="1086"/>
                </a:lnTo>
                <a:lnTo>
                  <a:pt x="519" y="1086"/>
                </a:lnTo>
                <a:lnTo>
                  <a:pt x="523" y="1083"/>
                </a:lnTo>
                <a:lnTo>
                  <a:pt x="523" y="1083"/>
                </a:lnTo>
                <a:lnTo>
                  <a:pt x="525" y="1083"/>
                </a:lnTo>
                <a:lnTo>
                  <a:pt x="526" y="1083"/>
                </a:lnTo>
                <a:lnTo>
                  <a:pt x="528" y="1083"/>
                </a:lnTo>
                <a:lnTo>
                  <a:pt x="528" y="1083"/>
                </a:lnTo>
                <a:lnTo>
                  <a:pt x="528" y="1081"/>
                </a:lnTo>
                <a:lnTo>
                  <a:pt x="528" y="1080"/>
                </a:lnTo>
                <a:lnTo>
                  <a:pt x="535" y="1076"/>
                </a:lnTo>
                <a:lnTo>
                  <a:pt x="535" y="1076"/>
                </a:lnTo>
                <a:lnTo>
                  <a:pt x="535" y="1073"/>
                </a:lnTo>
                <a:lnTo>
                  <a:pt x="535" y="1073"/>
                </a:lnTo>
                <a:lnTo>
                  <a:pt x="535" y="1071"/>
                </a:lnTo>
                <a:lnTo>
                  <a:pt x="535" y="1070"/>
                </a:lnTo>
                <a:lnTo>
                  <a:pt x="535" y="1070"/>
                </a:lnTo>
                <a:lnTo>
                  <a:pt x="535" y="1070"/>
                </a:lnTo>
                <a:lnTo>
                  <a:pt x="535" y="1068"/>
                </a:lnTo>
                <a:lnTo>
                  <a:pt x="536" y="1066"/>
                </a:lnTo>
                <a:lnTo>
                  <a:pt x="538" y="1063"/>
                </a:lnTo>
                <a:lnTo>
                  <a:pt x="540" y="1063"/>
                </a:lnTo>
                <a:lnTo>
                  <a:pt x="540" y="1065"/>
                </a:lnTo>
                <a:lnTo>
                  <a:pt x="540" y="1065"/>
                </a:lnTo>
                <a:lnTo>
                  <a:pt x="540" y="1065"/>
                </a:lnTo>
                <a:lnTo>
                  <a:pt x="541" y="1065"/>
                </a:lnTo>
                <a:lnTo>
                  <a:pt x="541" y="1066"/>
                </a:lnTo>
                <a:lnTo>
                  <a:pt x="543" y="1066"/>
                </a:lnTo>
                <a:lnTo>
                  <a:pt x="543" y="1066"/>
                </a:lnTo>
                <a:lnTo>
                  <a:pt x="543" y="1066"/>
                </a:lnTo>
                <a:lnTo>
                  <a:pt x="545" y="1068"/>
                </a:lnTo>
                <a:lnTo>
                  <a:pt x="545" y="1068"/>
                </a:lnTo>
                <a:lnTo>
                  <a:pt x="546" y="1068"/>
                </a:lnTo>
                <a:lnTo>
                  <a:pt x="546" y="1068"/>
                </a:lnTo>
                <a:lnTo>
                  <a:pt x="546" y="1068"/>
                </a:lnTo>
                <a:lnTo>
                  <a:pt x="548" y="1070"/>
                </a:lnTo>
                <a:lnTo>
                  <a:pt x="548" y="1070"/>
                </a:lnTo>
                <a:lnTo>
                  <a:pt x="550" y="1071"/>
                </a:lnTo>
                <a:lnTo>
                  <a:pt x="551" y="1071"/>
                </a:lnTo>
                <a:lnTo>
                  <a:pt x="551" y="1071"/>
                </a:lnTo>
                <a:lnTo>
                  <a:pt x="553" y="1071"/>
                </a:lnTo>
                <a:lnTo>
                  <a:pt x="553" y="1071"/>
                </a:lnTo>
                <a:lnTo>
                  <a:pt x="553" y="1071"/>
                </a:lnTo>
                <a:lnTo>
                  <a:pt x="556" y="1070"/>
                </a:lnTo>
                <a:lnTo>
                  <a:pt x="558" y="1070"/>
                </a:lnTo>
                <a:lnTo>
                  <a:pt x="558" y="1070"/>
                </a:lnTo>
                <a:lnTo>
                  <a:pt x="558" y="1070"/>
                </a:lnTo>
                <a:lnTo>
                  <a:pt x="558" y="1071"/>
                </a:lnTo>
                <a:lnTo>
                  <a:pt x="558" y="1071"/>
                </a:lnTo>
                <a:lnTo>
                  <a:pt x="560" y="1071"/>
                </a:lnTo>
                <a:lnTo>
                  <a:pt x="563" y="1071"/>
                </a:lnTo>
                <a:lnTo>
                  <a:pt x="565" y="1071"/>
                </a:lnTo>
                <a:lnTo>
                  <a:pt x="565" y="1073"/>
                </a:lnTo>
                <a:lnTo>
                  <a:pt x="565" y="1073"/>
                </a:lnTo>
                <a:lnTo>
                  <a:pt x="565" y="1073"/>
                </a:lnTo>
                <a:lnTo>
                  <a:pt x="565" y="1073"/>
                </a:lnTo>
                <a:lnTo>
                  <a:pt x="567" y="1075"/>
                </a:lnTo>
                <a:lnTo>
                  <a:pt x="567" y="1075"/>
                </a:lnTo>
                <a:lnTo>
                  <a:pt x="567" y="1075"/>
                </a:lnTo>
                <a:lnTo>
                  <a:pt x="568" y="1075"/>
                </a:lnTo>
                <a:lnTo>
                  <a:pt x="568" y="1075"/>
                </a:lnTo>
                <a:lnTo>
                  <a:pt x="570" y="1075"/>
                </a:lnTo>
                <a:lnTo>
                  <a:pt x="570" y="1076"/>
                </a:lnTo>
                <a:lnTo>
                  <a:pt x="572" y="1076"/>
                </a:lnTo>
                <a:lnTo>
                  <a:pt x="572" y="1076"/>
                </a:lnTo>
                <a:lnTo>
                  <a:pt x="573" y="1076"/>
                </a:lnTo>
                <a:lnTo>
                  <a:pt x="573" y="1076"/>
                </a:lnTo>
                <a:lnTo>
                  <a:pt x="575" y="1076"/>
                </a:lnTo>
                <a:lnTo>
                  <a:pt x="575" y="1075"/>
                </a:lnTo>
                <a:lnTo>
                  <a:pt x="577" y="1073"/>
                </a:lnTo>
                <a:lnTo>
                  <a:pt x="577" y="1073"/>
                </a:lnTo>
                <a:lnTo>
                  <a:pt x="578" y="1073"/>
                </a:lnTo>
                <a:lnTo>
                  <a:pt x="578" y="1073"/>
                </a:lnTo>
                <a:lnTo>
                  <a:pt x="578" y="1075"/>
                </a:lnTo>
                <a:lnTo>
                  <a:pt x="582" y="1075"/>
                </a:lnTo>
                <a:lnTo>
                  <a:pt x="588" y="1073"/>
                </a:lnTo>
                <a:lnTo>
                  <a:pt x="590" y="1071"/>
                </a:lnTo>
                <a:lnTo>
                  <a:pt x="592" y="1071"/>
                </a:lnTo>
                <a:lnTo>
                  <a:pt x="593" y="1070"/>
                </a:lnTo>
                <a:lnTo>
                  <a:pt x="593" y="1070"/>
                </a:lnTo>
                <a:lnTo>
                  <a:pt x="593" y="1068"/>
                </a:lnTo>
                <a:lnTo>
                  <a:pt x="593" y="1068"/>
                </a:lnTo>
                <a:lnTo>
                  <a:pt x="593" y="1068"/>
                </a:lnTo>
                <a:lnTo>
                  <a:pt x="593" y="1066"/>
                </a:lnTo>
                <a:lnTo>
                  <a:pt x="592" y="1066"/>
                </a:lnTo>
                <a:lnTo>
                  <a:pt x="592" y="1065"/>
                </a:lnTo>
                <a:lnTo>
                  <a:pt x="592" y="1065"/>
                </a:lnTo>
                <a:lnTo>
                  <a:pt x="592" y="1065"/>
                </a:lnTo>
                <a:lnTo>
                  <a:pt x="592" y="1063"/>
                </a:lnTo>
                <a:lnTo>
                  <a:pt x="592" y="1063"/>
                </a:lnTo>
                <a:lnTo>
                  <a:pt x="593" y="1063"/>
                </a:lnTo>
                <a:lnTo>
                  <a:pt x="593" y="1061"/>
                </a:lnTo>
                <a:lnTo>
                  <a:pt x="595" y="1061"/>
                </a:lnTo>
                <a:lnTo>
                  <a:pt x="598" y="1061"/>
                </a:lnTo>
                <a:lnTo>
                  <a:pt x="598" y="1061"/>
                </a:lnTo>
                <a:lnTo>
                  <a:pt x="598" y="1061"/>
                </a:lnTo>
                <a:lnTo>
                  <a:pt x="600" y="1060"/>
                </a:lnTo>
                <a:lnTo>
                  <a:pt x="604" y="1058"/>
                </a:lnTo>
                <a:lnTo>
                  <a:pt x="605" y="1058"/>
                </a:lnTo>
                <a:lnTo>
                  <a:pt x="605" y="1058"/>
                </a:lnTo>
                <a:lnTo>
                  <a:pt x="607" y="1058"/>
                </a:lnTo>
                <a:lnTo>
                  <a:pt x="609" y="1060"/>
                </a:lnTo>
                <a:lnTo>
                  <a:pt x="614" y="1063"/>
                </a:lnTo>
                <a:lnTo>
                  <a:pt x="615" y="1063"/>
                </a:lnTo>
                <a:lnTo>
                  <a:pt x="615" y="1065"/>
                </a:lnTo>
                <a:lnTo>
                  <a:pt x="617" y="1065"/>
                </a:lnTo>
                <a:lnTo>
                  <a:pt x="622" y="1063"/>
                </a:lnTo>
                <a:lnTo>
                  <a:pt x="622" y="1061"/>
                </a:lnTo>
                <a:lnTo>
                  <a:pt x="622" y="1063"/>
                </a:lnTo>
                <a:lnTo>
                  <a:pt x="624" y="1063"/>
                </a:lnTo>
                <a:lnTo>
                  <a:pt x="624" y="1063"/>
                </a:lnTo>
                <a:lnTo>
                  <a:pt x="624" y="1063"/>
                </a:lnTo>
                <a:lnTo>
                  <a:pt x="624" y="1065"/>
                </a:lnTo>
                <a:lnTo>
                  <a:pt x="624" y="1065"/>
                </a:lnTo>
                <a:lnTo>
                  <a:pt x="625" y="1066"/>
                </a:lnTo>
                <a:lnTo>
                  <a:pt x="625" y="1066"/>
                </a:lnTo>
                <a:lnTo>
                  <a:pt x="625" y="1066"/>
                </a:lnTo>
                <a:lnTo>
                  <a:pt x="625" y="1066"/>
                </a:lnTo>
                <a:lnTo>
                  <a:pt x="627" y="1066"/>
                </a:lnTo>
                <a:lnTo>
                  <a:pt x="629" y="1068"/>
                </a:lnTo>
                <a:lnTo>
                  <a:pt x="629" y="1068"/>
                </a:lnTo>
                <a:lnTo>
                  <a:pt x="629" y="1068"/>
                </a:lnTo>
                <a:lnTo>
                  <a:pt x="630" y="1068"/>
                </a:lnTo>
                <a:lnTo>
                  <a:pt x="632" y="1070"/>
                </a:lnTo>
                <a:lnTo>
                  <a:pt x="632" y="1070"/>
                </a:lnTo>
                <a:lnTo>
                  <a:pt x="632" y="1070"/>
                </a:lnTo>
                <a:lnTo>
                  <a:pt x="634" y="1071"/>
                </a:lnTo>
                <a:lnTo>
                  <a:pt x="634" y="1071"/>
                </a:lnTo>
                <a:lnTo>
                  <a:pt x="634" y="1071"/>
                </a:lnTo>
                <a:lnTo>
                  <a:pt x="634" y="1073"/>
                </a:lnTo>
                <a:lnTo>
                  <a:pt x="635" y="1073"/>
                </a:lnTo>
                <a:lnTo>
                  <a:pt x="635" y="1073"/>
                </a:lnTo>
                <a:lnTo>
                  <a:pt x="635" y="1075"/>
                </a:lnTo>
                <a:lnTo>
                  <a:pt x="637" y="1075"/>
                </a:lnTo>
                <a:lnTo>
                  <a:pt x="649" y="1075"/>
                </a:lnTo>
                <a:lnTo>
                  <a:pt x="651" y="1073"/>
                </a:lnTo>
                <a:lnTo>
                  <a:pt x="652" y="1073"/>
                </a:lnTo>
                <a:lnTo>
                  <a:pt x="652" y="1073"/>
                </a:lnTo>
                <a:lnTo>
                  <a:pt x="654" y="1071"/>
                </a:lnTo>
                <a:lnTo>
                  <a:pt x="656" y="1070"/>
                </a:lnTo>
                <a:lnTo>
                  <a:pt x="657" y="1070"/>
                </a:lnTo>
                <a:lnTo>
                  <a:pt x="657" y="1068"/>
                </a:lnTo>
                <a:lnTo>
                  <a:pt x="659" y="1068"/>
                </a:lnTo>
                <a:lnTo>
                  <a:pt x="659" y="1068"/>
                </a:lnTo>
                <a:lnTo>
                  <a:pt x="661" y="1068"/>
                </a:lnTo>
                <a:lnTo>
                  <a:pt x="661" y="1070"/>
                </a:lnTo>
                <a:lnTo>
                  <a:pt x="661" y="1070"/>
                </a:lnTo>
                <a:lnTo>
                  <a:pt x="661" y="1070"/>
                </a:lnTo>
                <a:lnTo>
                  <a:pt x="661" y="1071"/>
                </a:lnTo>
                <a:lnTo>
                  <a:pt x="662" y="1071"/>
                </a:lnTo>
                <a:lnTo>
                  <a:pt x="662" y="1071"/>
                </a:lnTo>
                <a:lnTo>
                  <a:pt x="662" y="1071"/>
                </a:lnTo>
                <a:lnTo>
                  <a:pt x="662" y="1071"/>
                </a:lnTo>
                <a:lnTo>
                  <a:pt x="664" y="1073"/>
                </a:lnTo>
                <a:lnTo>
                  <a:pt x="664" y="1073"/>
                </a:lnTo>
                <a:lnTo>
                  <a:pt x="664" y="1073"/>
                </a:lnTo>
                <a:lnTo>
                  <a:pt x="664" y="1073"/>
                </a:lnTo>
                <a:lnTo>
                  <a:pt x="666" y="1075"/>
                </a:lnTo>
                <a:lnTo>
                  <a:pt x="666" y="1075"/>
                </a:lnTo>
                <a:lnTo>
                  <a:pt x="667" y="1075"/>
                </a:lnTo>
                <a:lnTo>
                  <a:pt x="669" y="1073"/>
                </a:lnTo>
                <a:lnTo>
                  <a:pt x="669" y="1073"/>
                </a:lnTo>
                <a:lnTo>
                  <a:pt x="671" y="1073"/>
                </a:lnTo>
                <a:lnTo>
                  <a:pt x="674" y="1073"/>
                </a:lnTo>
                <a:lnTo>
                  <a:pt x="674" y="1073"/>
                </a:lnTo>
                <a:lnTo>
                  <a:pt x="674" y="1075"/>
                </a:lnTo>
                <a:lnTo>
                  <a:pt x="676" y="1075"/>
                </a:lnTo>
                <a:lnTo>
                  <a:pt x="676" y="1075"/>
                </a:lnTo>
                <a:lnTo>
                  <a:pt x="676" y="1075"/>
                </a:lnTo>
                <a:lnTo>
                  <a:pt x="676" y="1076"/>
                </a:lnTo>
                <a:lnTo>
                  <a:pt x="676" y="1076"/>
                </a:lnTo>
                <a:lnTo>
                  <a:pt x="676" y="1076"/>
                </a:lnTo>
                <a:lnTo>
                  <a:pt x="677" y="1078"/>
                </a:lnTo>
                <a:lnTo>
                  <a:pt x="677" y="1078"/>
                </a:lnTo>
                <a:lnTo>
                  <a:pt x="677" y="1078"/>
                </a:lnTo>
                <a:lnTo>
                  <a:pt x="679" y="1080"/>
                </a:lnTo>
                <a:lnTo>
                  <a:pt x="681" y="1080"/>
                </a:lnTo>
                <a:lnTo>
                  <a:pt x="681" y="1081"/>
                </a:lnTo>
                <a:lnTo>
                  <a:pt x="681" y="1081"/>
                </a:lnTo>
                <a:lnTo>
                  <a:pt x="681" y="1081"/>
                </a:lnTo>
                <a:lnTo>
                  <a:pt x="681" y="1083"/>
                </a:lnTo>
                <a:lnTo>
                  <a:pt x="683" y="1085"/>
                </a:lnTo>
                <a:lnTo>
                  <a:pt x="683" y="1085"/>
                </a:lnTo>
                <a:lnTo>
                  <a:pt x="686" y="1086"/>
                </a:lnTo>
                <a:lnTo>
                  <a:pt x="686" y="1086"/>
                </a:lnTo>
                <a:lnTo>
                  <a:pt x="686" y="1086"/>
                </a:lnTo>
                <a:lnTo>
                  <a:pt x="686" y="1086"/>
                </a:lnTo>
                <a:lnTo>
                  <a:pt x="686" y="1088"/>
                </a:lnTo>
                <a:lnTo>
                  <a:pt x="686" y="1088"/>
                </a:lnTo>
                <a:lnTo>
                  <a:pt x="686" y="1088"/>
                </a:lnTo>
                <a:lnTo>
                  <a:pt x="684" y="1090"/>
                </a:lnTo>
                <a:lnTo>
                  <a:pt x="684" y="1090"/>
                </a:lnTo>
                <a:lnTo>
                  <a:pt x="684" y="1090"/>
                </a:lnTo>
                <a:lnTo>
                  <a:pt x="684" y="1092"/>
                </a:lnTo>
                <a:lnTo>
                  <a:pt x="684" y="1092"/>
                </a:lnTo>
                <a:lnTo>
                  <a:pt x="684" y="1093"/>
                </a:lnTo>
                <a:lnTo>
                  <a:pt x="686" y="1093"/>
                </a:lnTo>
                <a:lnTo>
                  <a:pt x="686" y="1093"/>
                </a:lnTo>
                <a:lnTo>
                  <a:pt x="686" y="1095"/>
                </a:lnTo>
                <a:lnTo>
                  <a:pt x="686" y="1095"/>
                </a:lnTo>
                <a:lnTo>
                  <a:pt x="688" y="1095"/>
                </a:lnTo>
                <a:lnTo>
                  <a:pt x="688" y="1095"/>
                </a:lnTo>
                <a:lnTo>
                  <a:pt x="688" y="1095"/>
                </a:lnTo>
                <a:lnTo>
                  <a:pt x="688" y="1097"/>
                </a:lnTo>
                <a:lnTo>
                  <a:pt x="688" y="1097"/>
                </a:lnTo>
                <a:lnTo>
                  <a:pt x="688" y="1098"/>
                </a:lnTo>
                <a:lnTo>
                  <a:pt x="686" y="1100"/>
                </a:lnTo>
                <a:lnTo>
                  <a:pt x="684" y="1100"/>
                </a:lnTo>
                <a:lnTo>
                  <a:pt x="684" y="1102"/>
                </a:lnTo>
                <a:lnTo>
                  <a:pt x="684" y="1103"/>
                </a:lnTo>
                <a:lnTo>
                  <a:pt x="684" y="1103"/>
                </a:lnTo>
                <a:lnTo>
                  <a:pt x="684" y="1105"/>
                </a:lnTo>
                <a:lnTo>
                  <a:pt x="683" y="1105"/>
                </a:lnTo>
                <a:lnTo>
                  <a:pt x="681" y="1105"/>
                </a:lnTo>
                <a:lnTo>
                  <a:pt x="681" y="1107"/>
                </a:lnTo>
                <a:lnTo>
                  <a:pt x="681" y="1107"/>
                </a:lnTo>
                <a:lnTo>
                  <a:pt x="679" y="1108"/>
                </a:lnTo>
                <a:lnTo>
                  <a:pt x="679" y="1113"/>
                </a:lnTo>
                <a:lnTo>
                  <a:pt x="679" y="1115"/>
                </a:lnTo>
                <a:lnTo>
                  <a:pt x="679" y="1115"/>
                </a:lnTo>
                <a:lnTo>
                  <a:pt x="679" y="1117"/>
                </a:lnTo>
                <a:lnTo>
                  <a:pt x="679" y="1117"/>
                </a:lnTo>
                <a:lnTo>
                  <a:pt x="681" y="1118"/>
                </a:lnTo>
                <a:lnTo>
                  <a:pt x="679" y="1125"/>
                </a:lnTo>
                <a:lnTo>
                  <a:pt x="677" y="1129"/>
                </a:lnTo>
                <a:lnTo>
                  <a:pt x="677" y="1129"/>
                </a:lnTo>
                <a:lnTo>
                  <a:pt x="677" y="1130"/>
                </a:lnTo>
                <a:lnTo>
                  <a:pt x="677" y="1130"/>
                </a:lnTo>
                <a:lnTo>
                  <a:pt x="679" y="1132"/>
                </a:lnTo>
                <a:lnTo>
                  <a:pt x="679" y="1134"/>
                </a:lnTo>
                <a:lnTo>
                  <a:pt x="677" y="1135"/>
                </a:lnTo>
                <a:lnTo>
                  <a:pt x="676" y="1139"/>
                </a:lnTo>
                <a:lnTo>
                  <a:pt x="676" y="1139"/>
                </a:lnTo>
                <a:lnTo>
                  <a:pt x="676" y="1139"/>
                </a:lnTo>
                <a:lnTo>
                  <a:pt x="677" y="1140"/>
                </a:lnTo>
                <a:lnTo>
                  <a:pt x="677" y="1140"/>
                </a:lnTo>
                <a:lnTo>
                  <a:pt x="677" y="1140"/>
                </a:lnTo>
                <a:lnTo>
                  <a:pt x="679" y="1142"/>
                </a:lnTo>
                <a:lnTo>
                  <a:pt x="679" y="1142"/>
                </a:lnTo>
                <a:lnTo>
                  <a:pt x="679" y="1144"/>
                </a:lnTo>
                <a:lnTo>
                  <a:pt x="679" y="1144"/>
                </a:lnTo>
                <a:lnTo>
                  <a:pt x="679" y="1144"/>
                </a:lnTo>
                <a:lnTo>
                  <a:pt x="679" y="1144"/>
                </a:lnTo>
                <a:lnTo>
                  <a:pt x="679" y="1145"/>
                </a:lnTo>
                <a:lnTo>
                  <a:pt x="677" y="1145"/>
                </a:lnTo>
                <a:lnTo>
                  <a:pt x="676" y="1145"/>
                </a:lnTo>
                <a:lnTo>
                  <a:pt x="676" y="1145"/>
                </a:lnTo>
                <a:lnTo>
                  <a:pt x="676" y="1145"/>
                </a:lnTo>
                <a:lnTo>
                  <a:pt x="676" y="1147"/>
                </a:lnTo>
                <a:lnTo>
                  <a:pt x="676" y="1147"/>
                </a:lnTo>
                <a:lnTo>
                  <a:pt x="676" y="1147"/>
                </a:lnTo>
                <a:lnTo>
                  <a:pt x="677" y="1149"/>
                </a:lnTo>
                <a:lnTo>
                  <a:pt x="679" y="1149"/>
                </a:lnTo>
                <a:lnTo>
                  <a:pt x="679" y="1149"/>
                </a:lnTo>
                <a:lnTo>
                  <a:pt x="679" y="1149"/>
                </a:lnTo>
                <a:lnTo>
                  <a:pt x="681" y="1150"/>
                </a:lnTo>
                <a:lnTo>
                  <a:pt x="681" y="1150"/>
                </a:lnTo>
                <a:lnTo>
                  <a:pt x="679" y="1150"/>
                </a:lnTo>
                <a:lnTo>
                  <a:pt x="679" y="1150"/>
                </a:lnTo>
                <a:lnTo>
                  <a:pt x="676" y="1152"/>
                </a:lnTo>
                <a:lnTo>
                  <a:pt x="676" y="1154"/>
                </a:lnTo>
                <a:lnTo>
                  <a:pt x="676" y="1154"/>
                </a:lnTo>
                <a:lnTo>
                  <a:pt x="676" y="1154"/>
                </a:lnTo>
                <a:lnTo>
                  <a:pt x="676" y="1155"/>
                </a:lnTo>
                <a:lnTo>
                  <a:pt x="677" y="1155"/>
                </a:lnTo>
                <a:lnTo>
                  <a:pt x="677" y="1157"/>
                </a:lnTo>
                <a:lnTo>
                  <a:pt x="677" y="1159"/>
                </a:lnTo>
                <a:lnTo>
                  <a:pt x="677" y="1160"/>
                </a:lnTo>
                <a:lnTo>
                  <a:pt x="676" y="1165"/>
                </a:lnTo>
                <a:lnTo>
                  <a:pt x="676" y="1165"/>
                </a:lnTo>
                <a:lnTo>
                  <a:pt x="677" y="1167"/>
                </a:lnTo>
                <a:lnTo>
                  <a:pt x="681" y="1167"/>
                </a:lnTo>
                <a:lnTo>
                  <a:pt x="686" y="1167"/>
                </a:lnTo>
                <a:lnTo>
                  <a:pt x="688" y="1167"/>
                </a:lnTo>
                <a:lnTo>
                  <a:pt x="688" y="1165"/>
                </a:lnTo>
                <a:lnTo>
                  <a:pt x="688" y="1165"/>
                </a:lnTo>
                <a:lnTo>
                  <a:pt x="689" y="1165"/>
                </a:lnTo>
                <a:lnTo>
                  <a:pt x="696" y="1165"/>
                </a:lnTo>
                <a:lnTo>
                  <a:pt x="699" y="1165"/>
                </a:lnTo>
                <a:lnTo>
                  <a:pt x="701" y="1165"/>
                </a:lnTo>
                <a:lnTo>
                  <a:pt x="703" y="1165"/>
                </a:lnTo>
                <a:lnTo>
                  <a:pt x="703" y="1165"/>
                </a:lnTo>
                <a:lnTo>
                  <a:pt x="703" y="1164"/>
                </a:lnTo>
                <a:lnTo>
                  <a:pt x="704" y="1164"/>
                </a:lnTo>
                <a:lnTo>
                  <a:pt x="704" y="1164"/>
                </a:lnTo>
                <a:lnTo>
                  <a:pt x="704" y="1162"/>
                </a:lnTo>
                <a:lnTo>
                  <a:pt x="704" y="1162"/>
                </a:lnTo>
                <a:lnTo>
                  <a:pt x="704" y="1162"/>
                </a:lnTo>
                <a:lnTo>
                  <a:pt x="706" y="1160"/>
                </a:lnTo>
                <a:lnTo>
                  <a:pt x="706" y="1160"/>
                </a:lnTo>
                <a:lnTo>
                  <a:pt x="708" y="1159"/>
                </a:lnTo>
                <a:lnTo>
                  <a:pt x="708" y="1157"/>
                </a:lnTo>
                <a:lnTo>
                  <a:pt x="709" y="1157"/>
                </a:lnTo>
                <a:lnTo>
                  <a:pt x="709" y="1157"/>
                </a:lnTo>
                <a:lnTo>
                  <a:pt x="711" y="1159"/>
                </a:lnTo>
                <a:lnTo>
                  <a:pt x="713" y="1159"/>
                </a:lnTo>
                <a:lnTo>
                  <a:pt x="716" y="1160"/>
                </a:lnTo>
                <a:lnTo>
                  <a:pt x="716" y="1160"/>
                </a:lnTo>
                <a:lnTo>
                  <a:pt x="718" y="1160"/>
                </a:lnTo>
                <a:lnTo>
                  <a:pt x="718" y="1159"/>
                </a:lnTo>
                <a:lnTo>
                  <a:pt x="719" y="1159"/>
                </a:lnTo>
                <a:lnTo>
                  <a:pt x="725" y="1159"/>
                </a:lnTo>
                <a:lnTo>
                  <a:pt x="725" y="1159"/>
                </a:lnTo>
                <a:lnTo>
                  <a:pt x="725" y="1160"/>
                </a:lnTo>
                <a:lnTo>
                  <a:pt x="726" y="1160"/>
                </a:lnTo>
                <a:lnTo>
                  <a:pt x="726" y="1160"/>
                </a:lnTo>
                <a:lnTo>
                  <a:pt x="726" y="1162"/>
                </a:lnTo>
                <a:lnTo>
                  <a:pt x="728" y="1162"/>
                </a:lnTo>
                <a:lnTo>
                  <a:pt x="728" y="1160"/>
                </a:lnTo>
                <a:lnTo>
                  <a:pt x="730" y="1160"/>
                </a:lnTo>
                <a:lnTo>
                  <a:pt x="731" y="1160"/>
                </a:lnTo>
                <a:lnTo>
                  <a:pt x="733" y="1160"/>
                </a:lnTo>
                <a:lnTo>
                  <a:pt x="738" y="1162"/>
                </a:lnTo>
                <a:lnTo>
                  <a:pt x="738" y="1162"/>
                </a:lnTo>
                <a:lnTo>
                  <a:pt x="740" y="1162"/>
                </a:lnTo>
                <a:lnTo>
                  <a:pt x="740" y="1164"/>
                </a:lnTo>
                <a:lnTo>
                  <a:pt x="740" y="1164"/>
                </a:lnTo>
                <a:lnTo>
                  <a:pt x="740" y="1164"/>
                </a:lnTo>
                <a:lnTo>
                  <a:pt x="740" y="1164"/>
                </a:lnTo>
                <a:lnTo>
                  <a:pt x="743" y="1165"/>
                </a:lnTo>
                <a:lnTo>
                  <a:pt x="745" y="1165"/>
                </a:lnTo>
                <a:lnTo>
                  <a:pt x="745" y="1165"/>
                </a:lnTo>
                <a:lnTo>
                  <a:pt x="746" y="1165"/>
                </a:lnTo>
                <a:lnTo>
                  <a:pt x="748" y="1165"/>
                </a:lnTo>
                <a:lnTo>
                  <a:pt x="755" y="1165"/>
                </a:lnTo>
                <a:lnTo>
                  <a:pt x="756" y="1165"/>
                </a:lnTo>
                <a:lnTo>
                  <a:pt x="756" y="1165"/>
                </a:lnTo>
                <a:lnTo>
                  <a:pt x="756" y="1164"/>
                </a:lnTo>
                <a:lnTo>
                  <a:pt x="756" y="1164"/>
                </a:lnTo>
                <a:lnTo>
                  <a:pt x="756" y="1164"/>
                </a:lnTo>
                <a:lnTo>
                  <a:pt x="756" y="1162"/>
                </a:lnTo>
                <a:lnTo>
                  <a:pt x="758" y="1162"/>
                </a:lnTo>
                <a:lnTo>
                  <a:pt x="760" y="1162"/>
                </a:lnTo>
                <a:lnTo>
                  <a:pt x="760" y="1162"/>
                </a:lnTo>
                <a:lnTo>
                  <a:pt x="760" y="1160"/>
                </a:lnTo>
                <a:lnTo>
                  <a:pt x="760" y="1160"/>
                </a:lnTo>
                <a:lnTo>
                  <a:pt x="760" y="1159"/>
                </a:lnTo>
                <a:lnTo>
                  <a:pt x="760" y="1159"/>
                </a:lnTo>
                <a:lnTo>
                  <a:pt x="760" y="1159"/>
                </a:lnTo>
                <a:lnTo>
                  <a:pt x="762" y="1159"/>
                </a:lnTo>
                <a:lnTo>
                  <a:pt x="763" y="1159"/>
                </a:lnTo>
                <a:lnTo>
                  <a:pt x="763" y="1159"/>
                </a:lnTo>
                <a:lnTo>
                  <a:pt x="765" y="1159"/>
                </a:lnTo>
                <a:lnTo>
                  <a:pt x="765" y="1159"/>
                </a:lnTo>
                <a:lnTo>
                  <a:pt x="763" y="1160"/>
                </a:lnTo>
                <a:lnTo>
                  <a:pt x="763" y="1160"/>
                </a:lnTo>
                <a:lnTo>
                  <a:pt x="763" y="1162"/>
                </a:lnTo>
                <a:lnTo>
                  <a:pt x="763" y="1162"/>
                </a:lnTo>
                <a:lnTo>
                  <a:pt x="765" y="1162"/>
                </a:lnTo>
                <a:lnTo>
                  <a:pt x="765" y="1162"/>
                </a:lnTo>
                <a:lnTo>
                  <a:pt x="765" y="1164"/>
                </a:lnTo>
                <a:lnTo>
                  <a:pt x="765" y="1164"/>
                </a:lnTo>
                <a:lnTo>
                  <a:pt x="767" y="1169"/>
                </a:lnTo>
                <a:lnTo>
                  <a:pt x="767" y="1171"/>
                </a:lnTo>
                <a:lnTo>
                  <a:pt x="767" y="1171"/>
                </a:lnTo>
                <a:lnTo>
                  <a:pt x="768" y="1171"/>
                </a:lnTo>
                <a:lnTo>
                  <a:pt x="768" y="1172"/>
                </a:lnTo>
                <a:lnTo>
                  <a:pt x="770" y="1172"/>
                </a:lnTo>
                <a:lnTo>
                  <a:pt x="770" y="1171"/>
                </a:lnTo>
                <a:lnTo>
                  <a:pt x="772" y="1171"/>
                </a:lnTo>
                <a:lnTo>
                  <a:pt x="775" y="1172"/>
                </a:lnTo>
                <a:lnTo>
                  <a:pt x="775" y="1172"/>
                </a:lnTo>
                <a:lnTo>
                  <a:pt x="775" y="1172"/>
                </a:lnTo>
                <a:lnTo>
                  <a:pt x="775" y="1174"/>
                </a:lnTo>
                <a:lnTo>
                  <a:pt x="775" y="1174"/>
                </a:lnTo>
                <a:lnTo>
                  <a:pt x="775" y="1174"/>
                </a:lnTo>
                <a:lnTo>
                  <a:pt x="775" y="1176"/>
                </a:lnTo>
                <a:lnTo>
                  <a:pt x="775" y="1176"/>
                </a:lnTo>
                <a:lnTo>
                  <a:pt x="775" y="1177"/>
                </a:lnTo>
                <a:lnTo>
                  <a:pt x="775" y="1177"/>
                </a:lnTo>
                <a:lnTo>
                  <a:pt x="775" y="1177"/>
                </a:lnTo>
                <a:lnTo>
                  <a:pt x="777" y="1177"/>
                </a:lnTo>
                <a:lnTo>
                  <a:pt x="777" y="1177"/>
                </a:lnTo>
                <a:lnTo>
                  <a:pt x="777" y="1177"/>
                </a:lnTo>
                <a:lnTo>
                  <a:pt x="780" y="1177"/>
                </a:lnTo>
                <a:lnTo>
                  <a:pt x="780" y="1177"/>
                </a:lnTo>
                <a:lnTo>
                  <a:pt x="780" y="1179"/>
                </a:lnTo>
                <a:lnTo>
                  <a:pt x="782" y="1179"/>
                </a:lnTo>
                <a:lnTo>
                  <a:pt x="782" y="1181"/>
                </a:lnTo>
                <a:lnTo>
                  <a:pt x="782" y="1181"/>
                </a:lnTo>
                <a:lnTo>
                  <a:pt x="783" y="1181"/>
                </a:lnTo>
                <a:lnTo>
                  <a:pt x="783" y="1182"/>
                </a:lnTo>
                <a:lnTo>
                  <a:pt x="785" y="1182"/>
                </a:lnTo>
                <a:lnTo>
                  <a:pt x="785" y="1182"/>
                </a:lnTo>
                <a:lnTo>
                  <a:pt x="785" y="1182"/>
                </a:lnTo>
                <a:lnTo>
                  <a:pt x="787" y="1182"/>
                </a:lnTo>
                <a:lnTo>
                  <a:pt x="787" y="1182"/>
                </a:lnTo>
                <a:lnTo>
                  <a:pt x="787" y="1182"/>
                </a:lnTo>
                <a:lnTo>
                  <a:pt x="788" y="1182"/>
                </a:lnTo>
                <a:lnTo>
                  <a:pt x="792" y="1184"/>
                </a:lnTo>
                <a:lnTo>
                  <a:pt x="793" y="1186"/>
                </a:lnTo>
                <a:lnTo>
                  <a:pt x="793" y="1186"/>
                </a:lnTo>
                <a:lnTo>
                  <a:pt x="795" y="1184"/>
                </a:lnTo>
                <a:lnTo>
                  <a:pt x="795" y="1184"/>
                </a:lnTo>
                <a:lnTo>
                  <a:pt x="795" y="1184"/>
                </a:lnTo>
                <a:lnTo>
                  <a:pt x="795" y="1184"/>
                </a:lnTo>
                <a:lnTo>
                  <a:pt x="795" y="1182"/>
                </a:lnTo>
                <a:lnTo>
                  <a:pt x="797" y="1181"/>
                </a:lnTo>
                <a:lnTo>
                  <a:pt x="797" y="1181"/>
                </a:lnTo>
                <a:lnTo>
                  <a:pt x="797" y="1179"/>
                </a:lnTo>
                <a:lnTo>
                  <a:pt x="797" y="1179"/>
                </a:lnTo>
                <a:lnTo>
                  <a:pt x="798" y="1177"/>
                </a:lnTo>
                <a:lnTo>
                  <a:pt x="798" y="1177"/>
                </a:lnTo>
                <a:lnTo>
                  <a:pt x="802" y="1177"/>
                </a:lnTo>
                <a:lnTo>
                  <a:pt x="802" y="1177"/>
                </a:lnTo>
                <a:lnTo>
                  <a:pt x="804" y="1176"/>
                </a:lnTo>
                <a:lnTo>
                  <a:pt x="812" y="1172"/>
                </a:lnTo>
                <a:lnTo>
                  <a:pt x="814" y="1172"/>
                </a:lnTo>
                <a:lnTo>
                  <a:pt x="817" y="1172"/>
                </a:lnTo>
                <a:lnTo>
                  <a:pt x="817" y="1172"/>
                </a:lnTo>
                <a:lnTo>
                  <a:pt x="819" y="1172"/>
                </a:lnTo>
                <a:lnTo>
                  <a:pt x="819" y="1172"/>
                </a:lnTo>
                <a:lnTo>
                  <a:pt x="819" y="1171"/>
                </a:lnTo>
                <a:lnTo>
                  <a:pt x="819" y="1169"/>
                </a:lnTo>
                <a:lnTo>
                  <a:pt x="819" y="1169"/>
                </a:lnTo>
                <a:lnTo>
                  <a:pt x="819" y="1167"/>
                </a:lnTo>
                <a:lnTo>
                  <a:pt x="819" y="1167"/>
                </a:lnTo>
                <a:lnTo>
                  <a:pt x="825" y="1162"/>
                </a:lnTo>
                <a:lnTo>
                  <a:pt x="825" y="1162"/>
                </a:lnTo>
                <a:lnTo>
                  <a:pt x="825" y="1162"/>
                </a:lnTo>
                <a:lnTo>
                  <a:pt x="825" y="1160"/>
                </a:lnTo>
                <a:lnTo>
                  <a:pt x="824" y="1160"/>
                </a:lnTo>
                <a:lnTo>
                  <a:pt x="822" y="1160"/>
                </a:lnTo>
                <a:lnTo>
                  <a:pt x="820" y="1160"/>
                </a:lnTo>
                <a:lnTo>
                  <a:pt x="820" y="1160"/>
                </a:lnTo>
                <a:lnTo>
                  <a:pt x="820" y="1159"/>
                </a:lnTo>
                <a:lnTo>
                  <a:pt x="820" y="1159"/>
                </a:lnTo>
                <a:lnTo>
                  <a:pt x="820" y="1159"/>
                </a:lnTo>
                <a:lnTo>
                  <a:pt x="820" y="1157"/>
                </a:lnTo>
                <a:lnTo>
                  <a:pt x="824" y="1155"/>
                </a:lnTo>
                <a:lnTo>
                  <a:pt x="825" y="1155"/>
                </a:lnTo>
                <a:lnTo>
                  <a:pt x="825" y="1155"/>
                </a:lnTo>
                <a:lnTo>
                  <a:pt x="825" y="1154"/>
                </a:lnTo>
                <a:lnTo>
                  <a:pt x="825" y="1152"/>
                </a:lnTo>
                <a:lnTo>
                  <a:pt x="825" y="1152"/>
                </a:lnTo>
                <a:lnTo>
                  <a:pt x="825" y="1152"/>
                </a:lnTo>
                <a:lnTo>
                  <a:pt x="825" y="1152"/>
                </a:lnTo>
                <a:lnTo>
                  <a:pt x="827" y="1150"/>
                </a:lnTo>
                <a:lnTo>
                  <a:pt x="827" y="1150"/>
                </a:lnTo>
                <a:lnTo>
                  <a:pt x="827" y="1152"/>
                </a:lnTo>
                <a:lnTo>
                  <a:pt x="827" y="1152"/>
                </a:lnTo>
                <a:lnTo>
                  <a:pt x="829" y="1152"/>
                </a:lnTo>
                <a:lnTo>
                  <a:pt x="829" y="1154"/>
                </a:lnTo>
                <a:lnTo>
                  <a:pt x="829" y="1154"/>
                </a:lnTo>
                <a:lnTo>
                  <a:pt x="829" y="1154"/>
                </a:lnTo>
                <a:lnTo>
                  <a:pt x="830" y="1154"/>
                </a:lnTo>
                <a:lnTo>
                  <a:pt x="830" y="1154"/>
                </a:lnTo>
                <a:lnTo>
                  <a:pt x="830" y="1154"/>
                </a:lnTo>
                <a:lnTo>
                  <a:pt x="830" y="1152"/>
                </a:lnTo>
                <a:lnTo>
                  <a:pt x="830" y="1152"/>
                </a:lnTo>
                <a:lnTo>
                  <a:pt x="830" y="1150"/>
                </a:lnTo>
                <a:lnTo>
                  <a:pt x="832" y="1149"/>
                </a:lnTo>
                <a:lnTo>
                  <a:pt x="832" y="1149"/>
                </a:lnTo>
                <a:lnTo>
                  <a:pt x="832" y="1149"/>
                </a:lnTo>
                <a:lnTo>
                  <a:pt x="832" y="1149"/>
                </a:lnTo>
                <a:lnTo>
                  <a:pt x="834" y="1150"/>
                </a:lnTo>
                <a:lnTo>
                  <a:pt x="834" y="1150"/>
                </a:lnTo>
                <a:lnTo>
                  <a:pt x="834" y="1150"/>
                </a:lnTo>
                <a:lnTo>
                  <a:pt x="835" y="1150"/>
                </a:lnTo>
                <a:lnTo>
                  <a:pt x="839" y="1149"/>
                </a:lnTo>
                <a:lnTo>
                  <a:pt x="839" y="1149"/>
                </a:lnTo>
                <a:lnTo>
                  <a:pt x="839" y="1149"/>
                </a:lnTo>
                <a:lnTo>
                  <a:pt x="841" y="1147"/>
                </a:lnTo>
                <a:lnTo>
                  <a:pt x="841" y="1147"/>
                </a:lnTo>
                <a:lnTo>
                  <a:pt x="841" y="1147"/>
                </a:lnTo>
                <a:lnTo>
                  <a:pt x="841" y="1145"/>
                </a:lnTo>
                <a:lnTo>
                  <a:pt x="842" y="1144"/>
                </a:lnTo>
                <a:lnTo>
                  <a:pt x="842" y="1142"/>
                </a:lnTo>
                <a:lnTo>
                  <a:pt x="842" y="1142"/>
                </a:lnTo>
                <a:lnTo>
                  <a:pt x="842" y="1140"/>
                </a:lnTo>
                <a:lnTo>
                  <a:pt x="842" y="1140"/>
                </a:lnTo>
                <a:lnTo>
                  <a:pt x="844" y="1139"/>
                </a:lnTo>
                <a:lnTo>
                  <a:pt x="849" y="1134"/>
                </a:lnTo>
                <a:lnTo>
                  <a:pt x="849" y="1132"/>
                </a:lnTo>
                <a:lnTo>
                  <a:pt x="849" y="1132"/>
                </a:lnTo>
                <a:lnTo>
                  <a:pt x="849" y="1132"/>
                </a:lnTo>
                <a:lnTo>
                  <a:pt x="849" y="1132"/>
                </a:lnTo>
                <a:lnTo>
                  <a:pt x="847" y="1130"/>
                </a:lnTo>
                <a:lnTo>
                  <a:pt x="847" y="1130"/>
                </a:lnTo>
                <a:lnTo>
                  <a:pt x="849" y="1129"/>
                </a:lnTo>
                <a:lnTo>
                  <a:pt x="849" y="1127"/>
                </a:lnTo>
                <a:lnTo>
                  <a:pt x="851" y="1127"/>
                </a:lnTo>
                <a:lnTo>
                  <a:pt x="851" y="1127"/>
                </a:lnTo>
                <a:lnTo>
                  <a:pt x="851" y="1125"/>
                </a:lnTo>
                <a:lnTo>
                  <a:pt x="851" y="1125"/>
                </a:lnTo>
                <a:lnTo>
                  <a:pt x="851" y="1123"/>
                </a:lnTo>
                <a:lnTo>
                  <a:pt x="851" y="1123"/>
                </a:lnTo>
                <a:lnTo>
                  <a:pt x="851" y="1122"/>
                </a:lnTo>
                <a:lnTo>
                  <a:pt x="851" y="1122"/>
                </a:lnTo>
                <a:lnTo>
                  <a:pt x="852" y="1120"/>
                </a:lnTo>
                <a:lnTo>
                  <a:pt x="854" y="1120"/>
                </a:lnTo>
                <a:lnTo>
                  <a:pt x="854" y="1120"/>
                </a:lnTo>
                <a:lnTo>
                  <a:pt x="857" y="1117"/>
                </a:lnTo>
                <a:lnTo>
                  <a:pt x="859" y="1117"/>
                </a:lnTo>
                <a:lnTo>
                  <a:pt x="859" y="1117"/>
                </a:lnTo>
                <a:lnTo>
                  <a:pt x="861" y="1117"/>
                </a:lnTo>
                <a:lnTo>
                  <a:pt x="862" y="1118"/>
                </a:lnTo>
                <a:lnTo>
                  <a:pt x="862" y="1118"/>
                </a:lnTo>
                <a:lnTo>
                  <a:pt x="862" y="1118"/>
                </a:lnTo>
                <a:lnTo>
                  <a:pt x="864" y="1118"/>
                </a:lnTo>
                <a:lnTo>
                  <a:pt x="864" y="1118"/>
                </a:lnTo>
                <a:lnTo>
                  <a:pt x="866" y="1118"/>
                </a:lnTo>
                <a:lnTo>
                  <a:pt x="866" y="1118"/>
                </a:lnTo>
                <a:lnTo>
                  <a:pt x="866" y="1118"/>
                </a:lnTo>
                <a:lnTo>
                  <a:pt x="867" y="1113"/>
                </a:lnTo>
                <a:lnTo>
                  <a:pt x="869" y="1110"/>
                </a:lnTo>
                <a:lnTo>
                  <a:pt x="871" y="1110"/>
                </a:lnTo>
                <a:lnTo>
                  <a:pt x="871" y="1110"/>
                </a:lnTo>
                <a:lnTo>
                  <a:pt x="874" y="1110"/>
                </a:lnTo>
                <a:lnTo>
                  <a:pt x="881" y="1107"/>
                </a:lnTo>
                <a:lnTo>
                  <a:pt x="883" y="1108"/>
                </a:lnTo>
                <a:lnTo>
                  <a:pt x="888" y="1110"/>
                </a:lnTo>
                <a:lnTo>
                  <a:pt x="888" y="1110"/>
                </a:lnTo>
                <a:lnTo>
                  <a:pt x="889" y="1110"/>
                </a:lnTo>
                <a:lnTo>
                  <a:pt x="891" y="1110"/>
                </a:lnTo>
                <a:lnTo>
                  <a:pt x="891" y="1108"/>
                </a:lnTo>
                <a:lnTo>
                  <a:pt x="891" y="1108"/>
                </a:lnTo>
                <a:lnTo>
                  <a:pt x="891" y="1108"/>
                </a:lnTo>
                <a:lnTo>
                  <a:pt x="891" y="1107"/>
                </a:lnTo>
                <a:lnTo>
                  <a:pt x="891" y="1107"/>
                </a:lnTo>
                <a:lnTo>
                  <a:pt x="891" y="1107"/>
                </a:lnTo>
                <a:lnTo>
                  <a:pt x="889" y="1105"/>
                </a:lnTo>
                <a:lnTo>
                  <a:pt x="889" y="1105"/>
                </a:lnTo>
                <a:lnTo>
                  <a:pt x="889" y="1105"/>
                </a:lnTo>
                <a:lnTo>
                  <a:pt x="889" y="1103"/>
                </a:lnTo>
                <a:lnTo>
                  <a:pt x="889" y="1103"/>
                </a:lnTo>
                <a:lnTo>
                  <a:pt x="889" y="1102"/>
                </a:lnTo>
                <a:lnTo>
                  <a:pt x="889" y="1102"/>
                </a:lnTo>
                <a:lnTo>
                  <a:pt x="889" y="1102"/>
                </a:lnTo>
                <a:lnTo>
                  <a:pt x="891" y="1102"/>
                </a:lnTo>
                <a:lnTo>
                  <a:pt x="893" y="1102"/>
                </a:lnTo>
                <a:lnTo>
                  <a:pt x="894" y="1102"/>
                </a:lnTo>
                <a:lnTo>
                  <a:pt x="894" y="1102"/>
                </a:lnTo>
                <a:lnTo>
                  <a:pt x="894" y="1100"/>
                </a:lnTo>
                <a:lnTo>
                  <a:pt x="894" y="1100"/>
                </a:lnTo>
                <a:lnTo>
                  <a:pt x="894" y="1100"/>
                </a:lnTo>
                <a:lnTo>
                  <a:pt x="894" y="1097"/>
                </a:lnTo>
                <a:lnTo>
                  <a:pt x="896" y="1097"/>
                </a:lnTo>
                <a:lnTo>
                  <a:pt x="896" y="1097"/>
                </a:lnTo>
                <a:lnTo>
                  <a:pt x="899" y="1095"/>
                </a:lnTo>
                <a:lnTo>
                  <a:pt x="899" y="1095"/>
                </a:lnTo>
                <a:lnTo>
                  <a:pt x="899" y="1095"/>
                </a:lnTo>
                <a:lnTo>
                  <a:pt x="899" y="1093"/>
                </a:lnTo>
                <a:lnTo>
                  <a:pt x="899" y="1093"/>
                </a:lnTo>
                <a:lnTo>
                  <a:pt x="899" y="1092"/>
                </a:lnTo>
                <a:lnTo>
                  <a:pt x="898" y="1092"/>
                </a:lnTo>
                <a:lnTo>
                  <a:pt x="898" y="1092"/>
                </a:lnTo>
                <a:lnTo>
                  <a:pt x="898" y="1090"/>
                </a:lnTo>
                <a:lnTo>
                  <a:pt x="898" y="1090"/>
                </a:lnTo>
                <a:lnTo>
                  <a:pt x="898" y="1090"/>
                </a:lnTo>
                <a:lnTo>
                  <a:pt x="903" y="1080"/>
                </a:lnTo>
                <a:lnTo>
                  <a:pt x="903" y="1078"/>
                </a:lnTo>
                <a:lnTo>
                  <a:pt x="903" y="1078"/>
                </a:lnTo>
                <a:lnTo>
                  <a:pt x="903" y="1075"/>
                </a:lnTo>
                <a:lnTo>
                  <a:pt x="903" y="1075"/>
                </a:lnTo>
                <a:lnTo>
                  <a:pt x="903" y="1073"/>
                </a:lnTo>
                <a:lnTo>
                  <a:pt x="904" y="1073"/>
                </a:lnTo>
                <a:lnTo>
                  <a:pt x="904" y="1073"/>
                </a:lnTo>
                <a:lnTo>
                  <a:pt x="906" y="1073"/>
                </a:lnTo>
                <a:lnTo>
                  <a:pt x="906" y="1073"/>
                </a:lnTo>
                <a:lnTo>
                  <a:pt x="908" y="1073"/>
                </a:lnTo>
                <a:lnTo>
                  <a:pt x="908" y="1073"/>
                </a:lnTo>
                <a:lnTo>
                  <a:pt x="909" y="1071"/>
                </a:lnTo>
                <a:lnTo>
                  <a:pt x="909" y="1070"/>
                </a:lnTo>
                <a:lnTo>
                  <a:pt x="909" y="1070"/>
                </a:lnTo>
                <a:lnTo>
                  <a:pt x="909" y="1068"/>
                </a:lnTo>
                <a:lnTo>
                  <a:pt x="916" y="1066"/>
                </a:lnTo>
                <a:lnTo>
                  <a:pt x="916" y="1066"/>
                </a:lnTo>
                <a:lnTo>
                  <a:pt x="916" y="1068"/>
                </a:lnTo>
                <a:lnTo>
                  <a:pt x="916" y="1068"/>
                </a:lnTo>
                <a:lnTo>
                  <a:pt x="916" y="1068"/>
                </a:lnTo>
                <a:lnTo>
                  <a:pt x="918" y="1068"/>
                </a:lnTo>
                <a:lnTo>
                  <a:pt x="918" y="1070"/>
                </a:lnTo>
                <a:lnTo>
                  <a:pt x="921" y="1070"/>
                </a:lnTo>
                <a:lnTo>
                  <a:pt x="921" y="1070"/>
                </a:lnTo>
                <a:lnTo>
                  <a:pt x="921" y="1070"/>
                </a:lnTo>
                <a:lnTo>
                  <a:pt x="923" y="1071"/>
                </a:lnTo>
                <a:lnTo>
                  <a:pt x="923" y="1071"/>
                </a:lnTo>
                <a:lnTo>
                  <a:pt x="923" y="1071"/>
                </a:lnTo>
                <a:lnTo>
                  <a:pt x="923" y="1071"/>
                </a:lnTo>
                <a:lnTo>
                  <a:pt x="925" y="1070"/>
                </a:lnTo>
                <a:lnTo>
                  <a:pt x="925" y="1070"/>
                </a:lnTo>
                <a:lnTo>
                  <a:pt x="925" y="1070"/>
                </a:lnTo>
                <a:lnTo>
                  <a:pt x="926" y="1068"/>
                </a:lnTo>
                <a:lnTo>
                  <a:pt x="926" y="1068"/>
                </a:lnTo>
                <a:lnTo>
                  <a:pt x="930" y="1065"/>
                </a:lnTo>
                <a:lnTo>
                  <a:pt x="930" y="1065"/>
                </a:lnTo>
                <a:lnTo>
                  <a:pt x="931" y="1065"/>
                </a:lnTo>
                <a:lnTo>
                  <a:pt x="931" y="1065"/>
                </a:lnTo>
                <a:lnTo>
                  <a:pt x="931" y="1065"/>
                </a:lnTo>
                <a:lnTo>
                  <a:pt x="933" y="1066"/>
                </a:lnTo>
                <a:lnTo>
                  <a:pt x="933" y="1066"/>
                </a:lnTo>
                <a:lnTo>
                  <a:pt x="933" y="1066"/>
                </a:lnTo>
                <a:lnTo>
                  <a:pt x="933" y="1068"/>
                </a:lnTo>
                <a:lnTo>
                  <a:pt x="933" y="1068"/>
                </a:lnTo>
                <a:lnTo>
                  <a:pt x="935" y="1068"/>
                </a:lnTo>
                <a:lnTo>
                  <a:pt x="935" y="1070"/>
                </a:lnTo>
                <a:lnTo>
                  <a:pt x="936" y="1071"/>
                </a:lnTo>
                <a:lnTo>
                  <a:pt x="936" y="1071"/>
                </a:lnTo>
                <a:lnTo>
                  <a:pt x="936" y="1071"/>
                </a:lnTo>
                <a:lnTo>
                  <a:pt x="938" y="1073"/>
                </a:lnTo>
                <a:lnTo>
                  <a:pt x="938" y="1073"/>
                </a:lnTo>
                <a:lnTo>
                  <a:pt x="938" y="1073"/>
                </a:lnTo>
                <a:lnTo>
                  <a:pt x="938" y="1075"/>
                </a:lnTo>
                <a:lnTo>
                  <a:pt x="936" y="1075"/>
                </a:lnTo>
                <a:lnTo>
                  <a:pt x="936" y="1076"/>
                </a:lnTo>
                <a:lnTo>
                  <a:pt x="936" y="1076"/>
                </a:lnTo>
                <a:lnTo>
                  <a:pt x="936" y="1078"/>
                </a:lnTo>
                <a:lnTo>
                  <a:pt x="938" y="1080"/>
                </a:lnTo>
                <a:lnTo>
                  <a:pt x="938" y="1080"/>
                </a:lnTo>
                <a:lnTo>
                  <a:pt x="938" y="1080"/>
                </a:lnTo>
                <a:lnTo>
                  <a:pt x="938" y="1081"/>
                </a:lnTo>
                <a:lnTo>
                  <a:pt x="940" y="1081"/>
                </a:lnTo>
                <a:lnTo>
                  <a:pt x="941" y="1081"/>
                </a:lnTo>
                <a:lnTo>
                  <a:pt x="943" y="1083"/>
                </a:lnTo>
                <a:lnTo>
                  <a:pt x="945" y="1085"/>
                </a:lnTo>
                <a:lnTo>
                  <a:pt x="945" y="1085"/>
                </a:lnTo>
                <a:lnTo>
                  <a:pt x="946" y="1085"/>
                </a:lnTo>
                <a:lnTo>
                  <a:pt x="946" y="1085"/>
                </a:lnTo>
                <a:lnTo>
                  <a:pt x="948" y="1085"/>
                </a:lnTo>
                <a:lnTo>
                  <a:pt x="948" y="1085"/>
                </a:lnTo>
                <a:lnTo>
                  <a:pt x="948" y="1086"/>
                </a:lnTo>
                <a:lnTo>
                  <a:pt x="950" y="1088"/>
                </a:lnTo>
                <a:lnTo>
                  <a:pt x="950" y="1088"/>
                </a:lnTo>
                <a:lnTo>
                  <a:pt x="950" y="1088"/>
                </a:lnTo>
                <a:lnTo>
                  <a:pt x="950" y="1088"/>
                </a:lnTo>
                <a:lnTo>
                  <a:pt x="950" y="1090"/>
                </a:lnTo>
                <a:lnTo>
                  <a:pt x="951" y="1090"/>
                </a:lnTo>
                <a:lnTo>
                  <a:pt x="951" y="1090"/>
                </a:lnTo>
                <a:lnTo>
                  <a:pt x="953" y="1090"/>
                </a:lnTo>
                <a:lnTo>
                  <a:pt x="953" y="1092"/>
                </a:lnTo>
                <a:lnTo>
                  <a:pt x="953" y="1092"/>
                </a:lnTo>
                <a:lnTo>
                  <a:pt x="953" y="1092"/>
                </a:lnTo>
                <a:lnTo>
                  <a:pt x="953" y="1093"/>
                </a:lnTo>
                <a:lnTo>
                  <a:pt x="953" y="1093"/>
                </a:lnTo>
                <a:lnTo>
                  <a:pt x="955" y="1093"/>
                </a:lnTo>
                <a:lnTo>
                  <a:pt x="955" y="1095"/>
                </a:lnTo>
                <a:lnTo>
                  <a:pt x="960" y="1092"/>
                </a:lnTo>
                <a:lnTo>
                  <a:pt x="960" y="1092"/>
                </a:lnTo>
                <a:lnTo>
                  <a:pt x="960" y="1090"/>
                </a:lnTo>
                <a:lnTo>
                  <a:pt x="960" y="1088"/>
                </a:lnTo>
                <a:lnTo>
                  <a:pt x="960" y="1086"/>
                </a:lnTo>
                <a:lnTo>
                  <a:pt x="962" y="1086"/>
                </a:lnTo>
                <a:lnTo>
                  <a:pt x="962" y="1086"/>
                </a:lnTo>
                <a:lnTo>
                  <a:pt x="962" y="1086"/>
                </a:lnTo>
                <a:lnTo>
                  <a:pt x="962" y="1086"/>
                </a:lnTo>
                <a:lnTo>
                  <a:pt x="963" y="1086"/>
                </a:lnTo>
                <a:lnTo>
                  <a:pt x="963" y="1086"/>
                </a:lnTo>
                <a:lnTo>
                  <a:pt x="963" y="1088"/>
                </a:lnTo>
                <a:lnTo>
                  <a:pt x="965" y="1088"/>
                </a:lnTo>
                <a:lnTo>
                  <a:pt x="965" y="1090"/>
                </a:lnTo>
                <a:lnTo>
                  <a:pt x="965" y="1090"/>
                </a:lnTo>
                <a:lnTo>
                  <a:pt x="965" y="1090"/>
                </a:lnTo>
                <a:lnTo>
                  <a:pt x="967" y="1090"/>
                </a:lnTo>
                <a:lnTo>
                  <a:pt x="967" y="1090"/>
                </a:lnTo>
                <a:lnTo>
                  <a:pt x="968" y="1090"/>
                </a:lnTo>
                <a:lnTo>
                  <a:pt x="968" y="1090"/>
                </a:lnTo>
                <a:lnTo>
                  <a:pt x="972" y="1092"/>
                </a:lnTo>
                <a:lnTo>
                  <a:pt x="972" y="1092"/>
                </a:lnTo>
                <a:lnTo>
                  <a:pt x="973" y="1092"/>
                </a:lnTo>
                <a:lnTo>
                  <a:pt x="973" y="1092"/>
                </a:lnTo>
                <a:lnTo>
                  <a:pt x="975" y="1092"/>
                </a:lnTo>
                <a:lnTo>
                  <a:pt x="975" y="1092"/>
                </a:lnTo>
                <a:lnTo>
                  <a:pt x="975" y="1093"/>
                </a:lnTo>
                <a:lnTo>
                  <a:pt x="975" y="1095"/>
                </a:lnTo>
                <a:lnTo>
                  <a:pt x="975" y="1095"/>
                </a:lnTo>
                <a:lnTo>
                  <a:pt x="975" y="1097"/>
                </a:lnTo>
                <a:lnTo>
                  <a:pt x="977" y="1098"/>
                </a:lnTo>
                <a:lnTo>
                  <a:pt x="978" y="1098"/>
                </a:lnTo>
                <a:lnTo>
                  <a:pt x="978" y="1098"/>
                </a:lnTo>
                <a:lnTo>
                  <a:pt x="978" y="1098"/>
                </a:lnTo>
                <a:lnTo>
                  <a:pt x="980" y="1098"/>
                </a:lnTo>
                <a:lnTo>
                  <a:pt x="980" y="1097"/>
                </a:lnTo>
                <a:lnTo>
                  <a:pt x="980" y="1098"/>
                </a:lnTo>
                <a:lnTo>
                  <a:pt x="982" y="1098"/>
                </a:lnTo>
                <a:lnTo>
                  <a:pt x="982" y="1098"/>
                </a:lnTo>
                <a:lnTo>
                  <a:pt x="982" y="1100"/>
                </a:lnTo>
                <a:lnTo>
                  <a:pt x="983" y="1100"/>
                </a:lnTo>
                <a:lnTo>
                  <a:pt x="983" y="1100"/>
                </a:lnTo>
                <a:lnTo>
                  <a:pt x="982" y="1100"/>
                </a:lnTo>
                <a:lnTo>
                  <a:pt x="982" y="1102"/>
                </a:lnTo>
                <a:lnTo>
                  <a:pt x="982" y="1102"/>
                </a:lnTo>
                <a:lnTo>
                  <a:pt x="980" y="1102"/>
                </a:lnTo>
                <a:lnTo>
                  <a:pt x="982" y="1103"/>
                </a:lnTo>
                <a:lnTo>
                  <a:pt x="982" y="1103"/>
                </a:lnTo>
                <a:lnTo>
                  <a:pt x="982" y="1103"/>
                </a:lnTo>
                <a:lnTo>
                  <a:pt x="982" y="1103"/>
                </a:lnTo>
                <a:lnTo>
                  <a:pt x="982" y="1103"/>
                </a:lnTo>
                <a:lnTo>
                  <a:pt x="983" y="1105"/>
                </a:lnTo>
                <a:lnTo>
                  <a:pt x="983" y="1105"/>
                </a:lnTo>
                <a:lnTo>
                  <a:pt x="983" y="1105"/>
                </a:lnTo>
                <a:lnTo>
                  <a:pt x="983" y="1105"/>
                </a:lnTo>
                <a:lnTo>
                  <a:pt x="985" y="1105"/>
                </a:lnTo>
                <a:lnTo>
                  <a:pt x="990" y="1095"/>
                </a:lnTo>
                <a:lnTo>
                  <a:pt x="990" y="1093"/>
                </a:lnTo>
                <a:lnTo>
                  <a:pt x="990" y="1092"/>
                </a:lnTo>
                <a:lnTo>
                  <a:pt x="988" y="1092"/>
                </a:lnTo>
                <a:lnTo>
                  <a:pt x="988" y="1090"/>
                </a:lnTo>
                <a:lnTo>
                  <a:pt x="987" y="1090"/>
                </a:lnTo>
                <a:lnTo>
                  <a:pt x="985" y="1090"/>
                </a:lnTo>
                <a:lnTo>
                  <a:pt x="983" y="1090"/>
                </a:lnTo>
                <a:lnTo>
                  <a:pt x="982" y="1088"/>
                </a:lnTo>
                <a:lnTo>
                  <a:pt x="978" y="1088"/>
                </a:lnTo>
                <a:lnTo>
                  <a:pt x="980" y="1086"/>
                </a:lnTo>
                <a:lnTo>
                  <a:pt x="983" y="1086"/>
                </a:lnTo>
                <a:lnTo>
                  <a:pt x="985" y="1086"/>
                </a:lnTo>
                <a:lnTo>
                  <a:pt x="987" y="1085"/>
                </a:lnTo>
                <a:lnTo>
                  <a:pt x="987" y="1085"/>
                </a:lnTo>
                <a:lnTo>
                  <a:pt x="988" y="1085"/>
                </a:lnTo>
                <a:lnTo>
                  <a:pt x="988" y="1086"/>
                </a:lnTo>
                <a:lnTo>
                  <a:pt x="988" y="1086"/>
                </a:lnTo>
                <a:lnTo>
                  <a:pt x="990" y="1088"/>
                </a:lnTo>
                <a:lnTo>
                  <a:pt x="990" y="1085"/>
                </a:lnTo>
                <a:lnTo>
                  <a:pt x="999" y="1068"/>
                </a:lnTo>
                <a:lnTo>
                  <a:pt x="999" y="1065"/>
                </a:lnTo>
                <a:lnTo>
                  <a:pt x="999" y="1061"/>
                </a:lnTo>
                <a:lnTo>
                  <a:pt x="997" y="1060"/>
                </a:lnTo>
                <a:lnTo>
                  <a:pt x="993" y="1055"/>
                </a:lnTo>
                <a:lnTo>
                  <a:pt x="992" y="1053"/>
                </a:lnTo>
                <a:lnTo>
                  <a:pt x="993" y="1055"/>
                </a:lnTo>
                <a:lnTo>
                  <a:pt x="997" y="1056"/>
                </a:lnTo>
                <a:lnTo>
                  <a:pt x="999" y="1056"/>
                </a:lnTo>
                <a:lnTo>
                  <a:pt x="1000" y="1056"/>
                </a:lnTo>
                <a:lnTo>
                  <a:pt x="1000" y="1053"/>
                </a:lnTo>
                <a:lnTo>
                  <a:pt x="1002" y="1055"/>
                </a:lnTo>
                <a:lnTo>
                  <a:pt x="1000" y="1056"/>
                </a:lnTo>
                <a:lnTo>
                  <a:pt x="1000" y="1058"/>
                </a:lnTo>
                <a:lnTo>
                  <a:pt x="1000" y="1060"/>
                </a:lnTo>
                <a:lnTo>
                  <a:pt x="1000" y="1058"/>
                </a:lnTo>
                <a:lnTo>
                  <a:pt x="1002" y="1049"/>
                </a:lnTo>
                <a:lnTo>
                  <a:pt x="1004" y="1046"/>
                </a:lnTo>
                <a:lnTo>
                  <a:pt x="1005" y="1041"/>
                </a:lnTo>
                <a:lnTo>
                  <a:pt x="1014" y="1026"/>
                </a:lnTo>
                <a:lnTo>
                  <a:pt x="1022" y="1012"/>
                </a:lnTo>
                <a:lnTo>
                  <a:pt x="1022" y="1009"/>
                </a:lnTo>
                <a:lnTo>
                  <a:pt x="1022" y="1002"/>
                </a:lnTo>
                <a:lnTo>
                  <a:pt x="1022" y="1001"/>
                </a:lnTo>
                <a:lnTo>
                  <a:pt x="1022" y="1001"/>
                </a:lnTo>
                <a:lnTo>
                  <a:pt x="1024" y="992"/>
                </a:lnTo>
                <a:lnTo>
                  <a:pt x="1025" y="991"/>
                </a:lnTo>
                <a:lnTo>
                  <a:pt x="1025" y="989"/>
                </a:lnTo>
                <a:lnTo>
                  <a:pt x="1025" y="987"/>
                </a:lnTo>
                <a:lnTo>
                  <a:pt x="1024" y="989"/>
                </a:lnTo>
                <a:lnTo>
                  <a:pt x="1024" y="989"/>
                </a:lnTo>
                <a:lnTo>
                  <a:pt x="1024" y="989"/>
                </a:lnTo>
                <a:lnTo>
                  <a:pt x="1022" y="989"/>
                </a:lnTo>
                <a:lnTo>
                  <a:pt x="1024" y="987"/>
                </a:lnTo>
                <a:lnTo>
                  <a:pt x="1024" y="987"/>
                </a:lnTo>
                <a:lnTo>
                  <a:pt x="1022" y="984"/>
                </a:lnTo>
                <a:lnTo>
                  <a:pt x="1022" y="982"/>
                </a:lnTo>
                <a:lnTo>
                  <a:pt x="1024" y="982"/>
                </a:lnTo>
                <a:lnTo>
                  <a:pt x="1024" y="981"/>
                </a:lnTo>
                <a:lnTo>
                  <a:pt x="1025" y="982"/>
                </a:lnTo>
                <a:lnTo>
                  <a:pt x="1025" y="982"/>
                </a:lnTo>
                <a:lnTo>
                  <a:pt x="1024" y="984"/>
                </a:lnTo>
                <a:lnTo>
                  <a:pt x="1025" y="984"/>
                </a:lnTo>
                <a:lnTo>
                  <a:pt x="1025" y="986"/>
                </a:lnTo>
                <a:lnTo>
                  <a:pt x="1027" y="984"/>
                </a:lnTo>
                <a:lnTo>
                  <a:pt x="1030" y="979"/>
                </a:lnTo>
                <a:lnTo>
                  <a:pt x="1036" y="970"/>
                </a:lnTo>
                <a:lnTo>
                  <a:pt x="1042" y="964"/>
                </a:lnTo>
                <a:lnTo>
                  <a:pt x="1042" y="960"/>
                </a:lnTo>
                <a:lnTo>
                  <a:pt x="1037" y="964"/>
                </a:lnTo>
                <a:lnTo>
                  <a:pt x="1036" y="967"/>
                </a:lnTo>
                <a:lnTo>
                  <a:pt x="1034" y="967"/>
                </a:lnTo>
                <a:lnTo>
                  <a:pt x="1034" y="967"/>
                </a:lnTo>
                <a:lnTo>
                  <a:pt x="1032" y="967"/>
                </a:lnTo>
                <a:lnTo>
                  <a:pt x="1032" y="967"/>
                </a:lnTo>
                <a:lnTo>
                  <a:pt x="1030" y="965"/>
                </a:lnTo>
                <a:lnTo>
                  <a:pt x="1030" y="965"/>
                </a:lnTo>
                <a:lnTo>
                  <a:pt x="1027" y="965"/>
                </a:lnTo>
                <a:lnTo>
                  <a:pt x="1024" y="964"/>
                </a:lnTo>
                <a:lnTo>
                  <a:pt x="1022" y="962"/>
                </a:lnTo>
                <a:lnTo>
                  <a:pt x="1022" y="960"/>
                </a:lnTo>
                <a:lnTo>
                  <a:pt x="1022" y="955"/>
                </a:lnTo>
                <a:lnTo>
                  <a:pt x="1022" y="954"/>
                </a:lnTo>
                <a:lnTo>
                  <a:pt x="1022" y="952"/>
                </a:lnTo>
                <a:lnTo>
                  <a:pt x="1020" y="952"/>
                </a:lnTo>
                <a:lnTo>
                  <a:pt x="1020" y="952"/>
                </a:lnTo>
                <a:lnTo>
                  <a:pt x="1019" y="952"/>
                </a:lnTo>
                <a:lnTo>
                  <a:pt x="1019" y="952"/>
                </a:lnTo>
                <a:lnTo>
                  <a:pt x="1017" y="950"/>
                </a:lnTo>
                <a:lnTo>
                  <a:pt x="1015" y="949"/>
                </a:lnTo>
                <a:lnTo>
                  <a:pt x="1014" y="947"/>
                </a:lnTo>
                <a:lnTo>
                  <a:pt x="1014" y="945"/>
                </a:lnTo>
                <a:lnTo>
                  <a:pt x="1014" y="945"/>
                </a:lnTo>
                <a:lnTo>
                  <a:pt x="1014" y="945"/>
                </a:lnTo>
                <a:lnTo>
                  <a:pt x="1015" y="945"/>
                </a:lnTo>
                <a:lnTo>
                  <a:pt x="1015" y="945"/>
                </a:lnTo>
                <a:lnTo>
                  <a:pt x="1015" y="947"/>
                </a:lnTo>
                <a:lnTo>
                  <a:pt x="1017" y="947"/>
                </a:lnTo>
                <a:lnTo>
                  <a:pt x="1017" y="947"/>
                </a:lnTo>
                <a:lnTo>
                  <a:pt x="1019" y="947"/>
                </a:lnTo>
                <a:lnTo>
                  <a:pt x="1020" y="947"/>
                </a:lnTo>
                <a:lnTo>
                  <a:pt x="1024" y="947"/>
                </a:lnTo>
                <a:lnTo>
                  <a:pt x="1025" y="949"/>
                </a:lnTo>
                <a:lnTo>
                  <a:pt x="1025" y="949"/>
                </a:lnTo>
                <a:lnTo>
                  <a:pt x="1027" y="952"/>
                </a:lnTo>
                <a:lnTo>
                  <a:pt x="1029" y="954"/>
                </a:lnTo>
                <a:lnTo>
                  <a:pt x="1030" y="954"/>
                </a:lnTo>
                <a:lnTo>
                  <a:pt x="1034" y="950"/>
                </a:lnTo>
                <a:lnTo>
                  <a:pt x="1032" y="950"/>
                </a:lnTo>
                <a:lnTo>
                  <a:pt x="1032" y="950"/>
                </a:lnTo>
                <a:lnTo>
                  <a:pt x="1030" y="947"/>
                </a:lnTo>
                <a:lnTo>
                  <a:pt x="1030" y="944"/>
                </a:lnTo>
                <a:lnTo>
                  <a:pt x="1030" y="942"/>
                </a:lnTo>
                <a:lnTo>
                  <a:pt x="1030" y="940"/>
                </a:lnTo>
                <a:lnTo>
                  <a:pt x="1034" y="937"/>
                </a:lnTo>
                <a:lnTo>
                  <a:pt x="1034" y="937"/>
                </a:lnTo>
                <a:lnTo>
                  <a:pt x="1034" y="937"/>
                </a:lnTo>
                <a:lnTo>
                  <a:pt x="1034" y="938"/>
                </a:lnTo>
                <a:lnTo>
                  <a:pt x="1034" y="938"/>
                </a:lnTo>
                <a:lnTo>
                  <a:pt x="1034" y="940"/>
                </a:lnTo>
                <a:lnTo>
                  <a:pt x="1036" y="940"/>
                </a:lnTo>
                <a:lnTo>
                  <a:pt x="1036" y="940"/>
                </a:lnTo>
                <a:lnTo>
                  <a:pt x="1036" y="942"/>
                </a:lnTo>
                <a:lnTo>
                  <a:pt x="1036" y="942"/>
                </a:lnTo>
                <a:lnTo>
                  <a:pt x="1034" y="944"/>
                </a:lnTo>
                <a:lnTo>
                  <a:pt x="1034" y="945"/>
                </a:lnTo>
                <a:lnTo>
                  <a:pt x="1034" y="945"/>
                </a:lnTo>
                <a:lnTo>
                  <a:pt x="1034" y="947"/>
                </a:lnTo>
                <a:lnTo>
                  <a:pt x="1034" y="947"/>
                </a:lnTo>
                <a:lnTo>
                  <a:pt x="1034" y="947"/>
                </a:lnTo>
                <a:lnTo>
                  <a:pt x="1036" y="949"/>
                </a:lnTo>
                <a:lnTo>
                  <a:pt x="1037" y="950"/>
                </a:lnTo>
                <a:lnTo>
                  <a:pt x="1037" y="950"/>
                </a:lnTo>
                <a:lnTo>
                  <a:pt x="1037" y="952"/>
                </a:lnTo>
                <a:lnTo>
                  <a:pt x="1037" y="952"/>
                </a:lnTo>
                <a:lnTo>
                  <a:pt x="1039" y="952"/>
                </a:lnTo>
                <a:lnTo>
                  <a:pt x="1039" y="954"/>
                </a:lnTo>
                <a:lnTo>
                  <a:pt x="1041" y="959"/>
                </a:lnTo>
                <a:lnTo>
                  <a:pt x="1042" y="959"/>
                </a:lnTo>
                <a:lnTo>
                  <a:pt x="1044" y="959"/>
                </a:lnTo>
                <a:lnTo>
                  <a:pt x="1044" y="959"/>
                </a:lnTo>
                <a:lnTo>
                  <a:pt x="1044" y="960"/>
                </a:lnTo>
                <a:lnTo>
                  <a:pt x="1044" y="960"/>
                </a:lnTo>
                <a:lnTo>
                  <a:pt x="1057" y="950"/>
                </a:lnTo>
                <a:lnTo>
                  <a:pt x="1067" y="945"/>
                </a:lnTo>
                <a:lnTo>
                  <a:pt x="1074" y="942"/>
                </a:lnTo>
                <a:lnTo>
                  <a:pt x="1078" y="940"/>
                </a:lnTo>
                <a:lnTo>
                  <a:pt x="1081" y="940"/>
                </a:lnTo>
                <a:lnTo>
                  <a:pt x="1086" y="940"/>
                </a:lnTo>
                <a:lnTo>
                  <a:pt x="1088" y="940"/>
                </a:lnTo>
                <a:lnTo>
                  <a:pt x="1091" y="937"/>
                </a:lnTo>
                <a:lnTo>
                  <a:pt x="1096" y="937"/>
                </a:lnTo>
                <a:lnTo>
                  <a:pt x="1108" y="932"/>
                </a:lnTo>
                <a:lnTo>
                  <a:pt x="1113" y="932"/>
                </a:lnTo>
                <a:lnTo>
                  <a:pt x="1118" y="928"/>
                </a:lnTo>
                <a:lnTo>
                  <a:pt x="1120" y="928"/>
                </a:lnTo>
                <a:lnTo>
                  <a:pt x="1125" y="930"/>
                </a:lnTo>
                <a:lnTo>
                  <a:pt x="1125" y="930"/>
                </a:lnTo>
                <a:lnTo>
                  <a:pt x="1125" y="930"/>
                </a:lnTo>
                <a:lnTo>
                  <a:pt x="1126" y="932"/>
                </a:lnTo>
                <a:lnTo>
                  <a:pt x="1128" y="932"/>
                </a:lnTo>
                <a:lnTo>
                  <a:pt x="1128" y="930"/>
                </a:lnTo>
                <a:lnTo>
                  <a:pt x="1128" y="930"/>
                </a:lnTo>
                <a:lnTo>
                  <a:pt x="1128" y="927"/>
                </a:lnTo>
                <a:lnTo>
                  <a:pt x="1128" y="925"/>
                </a:lnTo>
                <a:lnTo>
                  <a:pt x="1128" y="925"/>
                </a:lnTo>
                <a:lnTo>
                  <a:pt x="1126" y="923"/>
                </a:lnTo>
                <a:lnTo>
                  <a:pt x="1126" y="923"/>
                </a:lnTo>
                <a:lnTo>
                  <a:pt x="1125" y="922"/>
                </a:lnTo>
                <a:lnTo>
                  <a:pt x="1123" y="918"/>
                </a:lnTo>
                <a:lnTo>
                  <a:pt x="1120" y="917"/>
                </a:lnTo>
                <a:lnTo>
                  <a:pt x="1118" y="915"/>
                </a:lnTo>
                <a:lnTo>
                  <a:pt x="1118" y="912"/>
                </a:lnTo>
                <a:lnTo>
                  <a:pt x="1118" y="910"/>
                </a:lnTo>
                <a:lnTo>
                  <a:pt x="1123" y="907"/>
                </a:lnTo>
                <a:lnTo>
                  <a:pt x="1125" y="905"/>
                </a:lnTo>
                <a:lnTo>
                  <a:pt x="1125" y="903"/>
                </a:lnTo>
                <a:lnTo>
                  <a:pt x="1123" y="900"/>
                </a:lnTo>
                <a:lnTo>
                  <a:pt x="1123" y="898"/>
                </a:lnTo>
                <a:lnTo>
                  <a:pt x="1121" y="896"/>
                </a:lnTo>
                <a:lnTo>
                  <a:pt x="1120" y="895"/>
                </a:lnTo>
                <a:lnTo>
                  <a:pt x="1121" y="893"/>
                </a:lnTo>
                <a:lnTo>
                  <a:pt x="1125" y="890"/>
                </a:lnTo>
                <a:lnTo>
                  <a:pt x="1125" y="890"/>
                </a:lnTo>
                <a:lnTo>
                  <a:pt x="1125" y="890"/>
                </a:lnTo>
                <a:lnTo>
                  <a:pt x="1123" y="888"/>
                </a:lnTo>
                <a:lnTo>
                  <a:pt x="1123" y="888"/>
                </a:lnTo>
                <a:lnTo>
                  <a:pt x="1123" y="888"/>
                </a:lnTo>
                <a:lnTo>
                  <a:pt x="1121" y="886"/>
                </a:lnTo>
                <a:lnTo>
                  <a:pt x="1121" y="886"/>
                </a:lnTo>
                <a:lnTo>
                  <a:pt x="1121" y="885"/>
                </a:lnTo>
                <a:lnTo>
                  <a:pt x="1121" y="885"/>
                </a:lnTo>
                <a:lnTo>
                  <a:pt x="1121" y="883"/>
                </a:lnTo>
                <a:lnTo>
                  <a:pt x="1121" y="881"/>
                </a:lnTo>
                <a:lnTo>
                  <a:pt x="1120" y="881"/>
                </a:lnTo>
                <a:lnTo>
                  <a:pt x="1118" y="880"/>
                </a:lnTo>
                <a:lnTo>
                  <a:pt x="1116" y="878"/>
                </a:lnTo>
                <a:lnTo>
                  <a:pt x="1116" y="878"/>
                </a:lnTo>
                <a:lnTo>
                  <a:pt x="1115" y="876"/>
                </a:lnTo>
                <a:lnTo>
                  <a:pt x="1115" y="876"/>
                </a:lnTo>
                <a:lnTo>
                  <a:pt x="1115" y="876"/>
                </a:lnTo>
                <a:lnTo>
                  <a:pt x="1115" y="876"/>
                </a:lnTo>
                <a:lnTo>
                  <a:pt x="1113" y="876"/>
                </a:lnTo>
                <a:lnTo>
                  <a:pt x="1111" y="876"/>
                </a:lnTo>
                <a:lnTo>
                  <a:pt x="1109" y="873"/>
                </a:lnTo>
                <a:lnTo>
                  <a:pt x="1109" y="873"/>
                </a:lnTo>
                <a:lnTo>
                  <a:pt x="1106" y="871"/>
                </a:lnTo>
                <a:lnTo>
                  <a:pt x="1104" y="871"/>
                </a:lnTo>
                <a:lnTo>
                  <a:pt x="1099" y="875"/>
                </a:lnTo>
                <a:lnTo>
                  <a:pt x="1096" y="875"/>
                </a:lnTo>
                <a:lnTo>
                  <a:pt x="1094" y="873"/>
                </a:lnTo>
                <a:lnTo>
                  <a:pt x="1089" y="870"/>
                </a:lnTo>
                <a:lnTo>
                  <a:pt x="1088" y="870"/>
                </a:lnTo>
                <a:lnTo>
                  <a:pt x="1086" y="866"/>
                </a:lnTo>
                <a:lnTo>
                  <a:pt x="1086" y="865"/>
                </a:lnTo>
                <a:lnTo>
                  <a:pt x="1086" y="863"/>
                </a:lnTo>
                <a:lnTo>
                  <a:pt x="1088" y="861"/>
                </a:lnTo>
                <a:lnTo>
                  <a:pt x="1088" y="861"/>
                </a:lnTo>
                <a:lnTo>
                  <a:pt x="1089" y="859"/>
                </a:lnTo>
                <a:lnTo>
                  <a:pt x="1089" y="861"/>
                </a:lnTo>
                <a:lnTo>
                  <a:pt x="1091" y="859"/>
                </a:lnTo>
                <a:lnTo>
                  <a:pt x="1089" y="858"/>
                </a:lnTo>
                <a:lnTo>
                  <a:pt x="1089" y="858"/>
                </a:lnTo>
                <a:lnTo>
                  <a:pt x="1088" y="854"/>
                </a:lnTo>
                <a:lnTo>
                  <a:pt x="1086" y="853"/>
                </a:lnTo>
                <a:lnTo>
                  <a:pt x="1084" y="853"/>
                </a:lnTo>
                <a:lnTo>
                  <a:pt x="1083" y="853"/>
                </a:lnTo>
                <a:lnTo>
                  <a:pt x="1083" y="853"/>
                </a:lnTo>
                <a:lnTo>
                  <a:pt x="1081" y="853"/>
                </a:lnTo>
                <a:lnTo>
                  <a:pt x="1081" y="853"/>
                </a:lnTo>
                <a:lnTo>
                  <a:pt x="1079" y="851"/>
                </a:lnTo>
                <a:lnTo>
                  <a:pt x="1079" y="851"/>
                </a:lnTo>
                <a:lnTo>
                  <a:pt x="1076" y="851"/>
                </a:lnTo>
                <a:lnTo>
                  <a:pt x="1072" y="851"/>
                </a:lnTo>
                <a:lnTo>
                  <a:pt x="1071" y="851"/>
                </a:lnTo>
                <a:lnTo>
                  <a:pt x="1071" y="851"/>
                </a:lnTo>
                <a:lnTo>
                  <a:pt x="1071" y="853"/>
                </a:lnTo>
                <a:lnTo>
                  <a:pt x="1069" y="853"/>
                </a:lnTo>
                <a:lnTo>
                  <a:pt x="1069" y="853"/>
                </a:lnTo>
                <a:lnTo>
                  <a:pt x="1062" y="853"/>
                </a:lnTo>
                <a:lnTo>
                  <a:pt x="1061" y="853"/>
                </a:lnTo>
                <a:lnTo>
                  <a:pt x="1057" y="854"/>
                </a:lnTo>
                <a:lnTo>
                  <a:pt x="1056" y="853"/>
                </a:lnTo>
                <a:lnTo>
                  <a:pt x="1049" y="854"/>
                </a:lnTo>
                <a:lnTo>
                  <a:pt x="1047" y="851"/>
                </a:lnTo>
                <a:lnTo>
                  <a:pt x="1047" y="848"/>
                </a:lnTo>
                <a:lnTo>
                  <a:pt x="1051" y="849"/>
                </a:lnTo>
                <a:lnTo>
                  <a:pt x="1056" y="851"/>
                </a:lnTo>
                <a:lnTo>
                  <a:pt x="1059" y="851"/>
                </a:lnTo>
                <a:lnTo>
                  <a:pt x="1041" y="843"/>
                </a:lnTo>
                <a:lnTo>
                  <a:pt x="1039" y="841"/>
                </a:lnTo>
                <a:lnTo>
                  <a:pt x="1036" y="839"/>
                </a:lnTo>
                <a:lnTo>
                  <a:pt x="1034" y="838"/>
                </a:lnTo>
                <a:lnTo>
                  <a:pt x="1034" y="836"/>
                </a:lnTo>
                <a:lnTo>
                  <a:pt x="1032" y="836"/>
                </a:lnTo>
                <a:lnTo>
                  <a:pt x="1032" y="834"/>
                </a:lnTo>
                <a:lnTo>
                  <a:pt x="1032" y="836"/>
                </a:lnTo>
                <a:lnTo>
                  <a:pt x="1032" y="836"/>
                </a:lnTo>
                <a:lnTo>
                  <a:pt x="1036" y="839"/>
                </a:lnTo>
                <a:lnTo>
                  <a:pt x="1039" y="843"/>
                </a:lnTo>
                <a:lnTo>
                  <a:pt x="1042" y="844"/>
                </a:lnTo>
                <a:lnTo>
                  <a:pt x="1046" y="846"/>
                </a:lnTo>
                <a:lnTo>
                  <a:pt x="1046" y="848"/>
                </a:lnTo>
                <a:lnTo>
                  <a:pt x="1042" y="854"/>
                </a:lnTo>
                <a:lnTo>
                  <a:pt x="1041" y="854"/>
                </a:lnTo>
                <a:lnTo>
                  <a:pt x="1037" y="854"/>
                </a:lnTo>
                <a:lnTo>
                  <a:pt x="1037" y="854"/>
                </a:lnTo>
                <a:lnTo>
                  <a:pt x="1037" y="851"/>
                </a:lnTo>
                <a:lnTo>
                  <a:pt x="1037" y="851"/>
                </a:lnTo>
                <a:lnTo>
                  <a:pt x="1037" y="849"/>
                </a:lnTo>
                <a:lnTo>
                  <a:pt x="1037" y="849"/>
                </a:lnTo>
                <a:lnTo>
                  <a:pt x="1037" y="848"/>
                </a:lnTo>
                <a:lnTo>
                  <a:pt x="1037" y="848"/>
                </a:lnTo>
                <a:lnTo>
                  <a:pt x="1037" y="846"/>
                </a:lnTo>
                <a:lnTo>
                  <a:pt x="1037" y="844"/>
                </a:lnTo>
                <a:lnTo>
                  <a:pt x="1037" y="844"/>
                </a:lnTo>
                <a:lnTo>
                  <a:pt x="1037" y="843"/>
                </a:lnTo>
                <a:lnTo>
                  <a:pt x="1036" y="843"/>
                </a:lnTo>
                <a:lnTo>
                  <a:pt x="1036" y="843"/>
                </a:lnTo>
                <a:lnTo>
                  <a:pt x="1034" y="841"/>
                </a:lnTo>
                <a:lnTo>
                  <a:pt x="1034" y="841"/>
                </a:lnTo>
                <a:lnTo>
                  <a:pt x="1034" y="841"/>
                </a:lnTo>
                <a:lnTo>
                  <a:pt x="1032" y="841"/>
                </a:lnTo>
                <a:lnTo>
                  <a:pt x="1032" y="839"/>
                </a:lnTo>
                <a:lnTo>
                  <a:pt x="1032" y="839"/>
                </a:lnTo>
                <a:lnTo>
                  <a:pt x="1032" y="839"/>
                </a:lnTo>
                <a:lnTo>
                  <a:pt x="1030" y="839"/>
                </a:lnTo>
                <a:lnTo>
                  <a:pt x="1030" y="839"/>
                </a:lnTo>
                <a:lnTo>
                  <a:pt x="1030" y="839"/>
                </a:lnTo>
                <a:lnTo>
                  <a:pt x="1030" y="839"/>
                </a:lnTo>
                <a:lnTo>
                  <a:pt x="1030" y="841"/>
                </a:lnTo>
                <a:lnTo>
                  <a:pt x="1024" y="844"/>
                </a:lnTo>
                <a:lnTo>
                  <a:pt x="1022" y="846"/>
                </a:lnTo>
                <a:lnTo>
                  <a:pt x="1024" y="849"/>
                </a:lnTo>
                <a:lnTo>
                  <a:pt x="1022" y="851"/>
                </a:lnTo>
                <a:lnTo>
                  <a:pt x="1022" y="853"/>
                </a:lnTo>
                <a:lnTo>
                  <a:pt x="1020" y="853"/>
                </a:lnTo>
                <a:lnTo>
                  <a:pt x="1017" y="853"/>
                </a:lnTo>
                <a:lnTo>
                  <a:pt x="1015" y="853"/>
                </a:lnTo>
                <a:lnTo>
                  <a:pt x="1014" y="851"/>
                </a:lnTo>
                <a:lnTo>
                  <a:pt x="1014" y="851"/>
                </a:lnTo>
                <a:lnTo>
                  <a:pt x="1015" y="848"/>
                </a:lnTo>
                <a:lnTo>
                  <a:pt x="1015" y="848"/>
                </a:lnTo>
                <a:lnTo>
                  <a:pt x="1014" y="846"/>
                </a:lnTo>
                <a:lnTo>
                  <a:pt x="1014" y="844"/>
                </a:lnTo>
                <a:lnTo>
                  <a:pt x="1014" y="844"/>
                </a:lnTo>
                <a:lnTo>
                  <a:pt x="1015" y="844"/>
                </a:lnTo>
                <a:lnTo>
                  <a:pt x="1017" y="843"/>
                </a:lnTo>
                <a:lnTo>
                  <a:pt x="1019" y="843"/>
                </a:lnTo>
                <a:lnTo>
                  <a:pt x="1019" y="843"/>
                </a:lnTo>
                <a:lnTo>
                  <a:pt x="1019" y="843"/>
                </a:lnTo>
                <a:lnTo>
                  <a:pt x="1020" y="843"/>
                </a:lnTo>
                <a:lnTo>
                  <a:pt x="1020" y="843"/>
                </a:lnTo>
                <a:lnTo>
                  <a:pt x="1020" y="844"/>
                </a:lnTo>
                <a:lnTo>
                  <a:pt x="1022" y="843"/>
                </a:lnTo>
                <a:lnTo>
                  <a:pt x="1022" y="841"/>
                </a:lnTo>
                <a:lnTo>
                  <a:pt x="1020" y="839"/>
                </a:lnTo>
                <a:lnTo>
                  <a:pt x="1019" y="839"/>
                </a:lnTo>
                <a:lnTo>
                  <a:pt x="1020" y="838"/>
                </a:lnTo>
                <a:lnTo>
                  <a:pt x="1020" y="838"/>
                </a:lnTo>
                <a:lnTo>
                  <a:pt x="1022" y="838"/>
                </a:lnTo>
                <a:lnTo>
                  <a:pt x="1024" y="838"/>
                </a:lnTo>
                <a:lnTo>
                  <a:pt x="1025" y="838"/>
                </a:lnTo>
                <a:lnTo>
                  <a:pt x="1025" y="839"/>
                </a:lnTo>
                <a:lnTo>
                  <a:pt x="1027" y="839"/>
                </a:lnTo>
                <a:lnTo>
                  <a:pt x="1027" y="839"/>
                </a:lnTo>
                <a:lnTo>
                  <a:pt x="1029" y="839"/>
                </a:lnTo>
                <a:lnTo>
                  <a:pt x="1029" y="838"/>
                </a:lnTo>
                <a:lnTo>
                  <a:pt x="1029" y="834"/>
                </a:lnTo>
                <a:lnTo>
                  <a:pt x="1029" y="834"/>
                </a:lnTo>
                <a:lnTo>
                  <a:pt x="1027" y="834"/>
                </a:lnTo>
                <a:lnTo>
                  <a:pt x="1025" y="836"/>
                </a:lnTo>
                <a:lnTo>
                  <a:pt x="1025" y="836"/>
                </a:lnTo>
                <a:lnTo>
                  <a:pt x="1024" y="836"/>
                </a:lnTo>
                <a:lnTo>
                  <a:pt x="1022" y="834"/>
                </a:lnTo>
                <a:lnTo>
                  <a:pt x="1020" y="834"/>
                </a:lnTo>
                <a:lnTo>
                  <a:pt x="1020" y="833"/>
                </a:lnTo>
                <a:lnTo>
                  <a:pt x="1022" y="833"/>
                </a:lnTo>
                <a:lnTo>
                  <a:pt x="1024" y="833"/>
                </a:lnTo>
                <a:lnTo>
                  <a:pt x="1024" y="833"/>
                </a:lnTo>
                <a:lnTo>
                  <a:pt x="1025" y="833"/>
                </a:lnTo>
                <a:lnTo>
                  <a:pt x="1027" y="833"/>
                </a:lnTo>
                <a:lnTo>
                  <a:pt x="1027" y="833"/>
                </a:lnTo>
                <a:lnTo>
                  <a:pt x="1029" y="833"/>
                </a:lnTo>
                <a:lnTo>
                  <a:pt x="1029" y="831"/>
                </a:lnTo>
                <a:lnTo>
                  <a:pt x="1022" y="824"/>
                </a:lnTo>
                <a:lnTo>
                  <a:pt x="1017" y="821"/>
                </a:lnTo>
                <a:lnTo>
                  <a:pt x="1015" y="817"/>
                </a:lnTo>
                <a:lnTo>
                  <a:pt x="1012" y="817"/>
                </a:lnTo>
                <a:lnTo>
                  <a:pt x="1012" y="816"/>
                </a:lnTo>
                <a:lnTo>
                  <a:pt x="1010" y="816"/>
                </a:lnTo>
                <a:lnTo>
                  <a:pt x="1010" y="814"/>
                </a:lnTo>
                <a:lnTo>
                  <a:pt x="1009" y="812"/>
                </a:lnTo>
                <a:lnTo>
                  <a:pt x="1009" y="811"/>
                </a:lnTo>
                <a:lnTo>
                  <a:pt x="1000" y="806"/>
                </a:lnTo>
                <a:lnTo>
                  <a:pt x="1000" y="806"/>
                </a:lnTo>
                <a:lnTo>
                  <a:pt x="1002" y="807"/>
                </a:lnTo>
                <a:lnTo>
                  <a:pt x="1002" y="807"/>
                </a:lnTo>
                <a:lnTo>
                  <a:pt x="1004" y="807"/>
                </a:lnTo>
                <a:lnTo>
                  <a:pt x="1004" y="809"/>
                </a:lnTo>
                <a:lnTo>
                  <a:pt x="1004" y="811"/>
                </a:lnTo>
                <a:lnTo>
                  <a:pt x="1004" y="811"/>
                </a:lnTo>
                <a:lnTo>
                  <a:pt x="999" y="811"/>
                </a:lnTo>
                <a:lnTo>
                  <a:pt x="997" y="812"/>
                </a:lnTo>
                <a:lnTo>
                  <a:pt x="993" y="816"/>
                </a:lnTo>
                <a:lnTo>
                  <a:pt x="993" y="816"/>
                </a:lnTo>
                <a:lnTo>
                  <a:pt x="992" y="814"/>
                </a:lnTo>
                <a:lnTo>
                  <a:pt x="995" y="812"/>
                </a:lnTo>
                <a:lnTo>
                  <a:pt x="995" y="811"/>
                </a:lnTo>
                <a:lnTo>
                  <a:pt x="995" y="811"/>
                </a:lnTo>
                <a:lnTo>
                  <a:pt x="992" y="812"/>
                </a:lnTo>
                <a:lnTo>
                  <a:pt x="990" y="809"/>
                </a:lnTo>
                <a:lnTo>
                  <a:pt x="990" y="809"/>
                </a:lnTo>
                <a:lnTo>
                  <a:pt x="990" y="809"/>
                </a:lnTo>
                <a:lnTo>
                  <a:pt x="990" y="807"/>
                </a:lnTo>
                <a:lnTo>
                  <a:pt x="990" y="806"/>
                </a:lnTo>
                <a:lnTo>
                  <a:pt x="990" y="804"/>
                </a:lnTo>
                <a:lnTo>
                  <a:pt x="992" y="804"/>
                </a:lnTo>
                <a:lnTo>
                  <a:pt x="995" y="804"/>
                </a:lnTo>
                <a:lnTo>
                  <a:pt x="997" y="804"/>
                </a:lnTo>
                <a:lnTo>
                  <a:pt x="993" y="802"/>
                </a:lnTo>
                <a:lnTo>
                  <a:pt x="982" y="797"/>
                </a:lnTo>
                <a:lnTo>
                  <a:pt x="982" y="797"/>
                </a:lnTo>
                <a:lnTo>
                  <a:pt x="977" y="794"/>
                </a:lnTo>
                <a:lnTo>
                  <a:pt x="975" y="792"/>
                </a:lnTo>
                <a:lnTo>
                  <a:pt x="956" y="782"/>
                </a:lnTo>
                <a:lnTo>
                  <a:pt x="955" y="782"/>
                </a:lnTo>
                <a:lnTo>
                  <a:pt x="956" y="782"/>
                </a:lnTo>
                <a:lnTo>
                  <a:pt x="956" y="784"/>
                </a:lnTo>
                <a:lnTo>
                  <a:pt x="956" y="785"/>
                </a:lnTo>
                <a:lnTo>
                  <a:pt x="956" y="784"/>
                </a:lnTo>
                <a:lnTo>
                  <a:pt x="956" y="782"/>
                </a:lnTo>
                <a:lnTo>
                  <a:pt x="958" y="784"/>
                </a:lnTo>
                <a:lnTo>
                  <a:pt x="960" y="784"/>
                </a:lnTo>
                <a:lnTo>
                  <a:pt x="962" y="785"/>
                </a:lnTo>
                <a:lnTo>
                  <a:pt x="963" y="785"/>
                </a:lnTo>
                <a:lnTo>
                  <a:pt x="965" y="787"/>
                </a:lnTo>
                <a:lnTo>
                  <a:pt x="965" y="789"/>
                </a:lnTo>
                <a:lnTo>
                  <a:pt x="965" y="791"/>
                </a:lnTo>
                <a:lnTo>
                  <a:pt x="965" y="792"/>
                </a:lnTo>
                <a:lnTo>
                  <a:pt x="965" y="792"/>
                </a:lnTo>
                <a:lnTo>
                  <a:pt x="965" y="794"/>
                </a:lnTo>
                <a:lnTo>
                  <a:pt x="963" y="799"/>
                </a:lnTo>
                <a:lnTo>
                  <a:pt x="963" y="801"/>
                </a:lnTo>
                <a:lnTo>
                  <a:pt x="965" y="802"/>
                </a:lnTo>
                <a:lnTo>
                  <a:pt x="970" y="801"/>
                </a:lnTo>
                <a:lnTo>
                  <a:pt x="970" y="802"/>
                </a:lnTo>
                <a:lnTo>
                  <a:pt x="963" y="807"/>
                </a:lnTo>
                <a:lnTo>
                  <a:pt x="953" y="809"/>
                </a:lnTo>
                <a:lnTo>
                  <a:pt x="948" y="807"/>
                </a:lnTo>
                <a:lnTo>
                  <a:pt x="946" y="809"/>
                </a:lnTo>
                <a:lnTo>
                  <a:pt x="945" y="809"/>
                </a:lnTo>
                <a:lnTo>
                  <a:pt x="941" y="807"/>
                </a:lnTo>
                <a:lnTo>
                  <a:pt x="940" y="807"/>
                </a:lnTo>
                <a:lnTo>
                  <a:pt x="936" y="806"/>
                </a:lnTo>
                <a:lnTo>
                  <a:pt x="930" y="806"/>
                </a:lnTo>
                <a:lnTo>
                  <a:pt x="928" y="804"/>
                </a:lnTo>
                <a:lnTo>
                  <a:pt x="923" y="801"/>
                </a:lnTo>
                <a:lnTo>
                  <a:pt x="920" y="799"/>
                </a:lnTo>
                <a:lnTo>
                  <a:pt x="918" y="797"/>
                </a:lnTo>
                <a:lnTo>
                  <a:pt x="918" y="796"/>
                </a:lnTo>
                <a:lnTo>
                  <a:pt x="916" y="796"/>
                </a:lnTo>
                <a:lnTo>
                  <a:pt x="916" y="794"/>
                </a:lnTo>
                <a:lnTo>
                  <a:pt x="916" y="792"/>
                </a:lnTo>
                <a:lnTo>
                  <a:pt x="916" y="791"/>
                </a:lnTo>
                <a:lnTo>
                  <a:pt x="914" y="789"/>
                </a:lnTo>
                <a:lnTo>
                  <a:pt x="914" y="787"/>
                </a:lnTo>
                <a:lnTo>
                  <a:pt x="914" y="785"/>
                </a:lnTo>
                <a:lnTo>
                  <a:pt x="914" y="785"/>
                </a:lnTo>
                <a:lnTo>
                  <a:pt x="913" y="784"/>
                </a:lnTo>
                <a:lnTo>
                  <a:pt x="913" y="782"/>
                </a:lnTo>
                <a:lnTo>
                  <a:pt x="909" y="777"/>
                </a:lnTo>
                <a:lnTo>
                  <a:pt x="908" y="775"/>
                </a:lnTo>
                <a:lnTo>
                  <a:pt x="901" y="779"/>
                </a:lnTo>
                <a:lnTo>
                  <a:pt x="901" y="780"/>
                </a:lnTo>
                <a:lnTo>
                  <a:pt x="899" y="785"/>
                </a:lnTo>
                <a:lnTo>
                  <a:pt x="899" y="787"/>
                </a:lnTo>
                <a:lnTo>
                  <a:pt x="898" y="789"/>
                </a:lnTo>
                <a:lnTo>
                  <a:pt x="894" y="792"/>
                </a:lnTo>
                <a:lnTo>
                  <a:pt x="894" y="794"/>
                </a:lnTo>
                <a:lnTo>
                  <a:pt x="894" y="799"/>
                </a:lnTo>
                <a:lnTo>
                  <a:pt x="894" y="804"/>
                </a:lnTo>
                <a:lnTo>
                  <a:pt x="894" y="806"/>
                </a:lnTo>
                <a:lnTo>
                  <a:pt x="894" y="806"/>
                </a:lnTo>
                <a:lnTo>
                  <a:pt x="894" y="806"/>
                </a:lnTo>
                <a:lnTo>
                  <a:pt x="894" y="807"/>
                </a:lnTo>
                <a:lnTo>
                  <a:pt x="896" y="807"/>
                </a:lnTo>
                <a:lnTo>
                  <a:pt x="896" y="809"/>
                </a:lnTo>
                <a:lnTo>
                  <a:pt x="894" y="809"/>
                </a:lnTo>
                <a:lnTo>
                  <a:pt x="894" y="812"/>
                </a:lnTo>
                <a:lnTo>
                  <a:pt x="894" y="812"/>
                </a:lnTo>
                <a:lnTo>
                  <a:pt x="893" y="812"/>
                </a:lnTo>
                <a:lnTo>
                  <a:pt x="889" y="809"/>
                </a:lnTo>
                <a:lnTo>
                  <a:pt x="889" y="809"/>
                </a:lnTo>
                <a:lnTo>
                  <a:pt x="883" y="809"/>
                </a:lnTo>
                <a:lnTo>
                  <a:pt x="879" y="809"/>
                </a:lnTo>
                <a:lnTo>
                  <a:pt x="876" y="811"/>
                </a:lnTo>
                <a:lnTo>
                  <a:pt x="876" y="811"/>
                </a:lnTo>
                <a:lnTo>
                  <a:pt x="876" y="812"/>
                </a:lnTo>
                <a:lnTo>
                  <a:pt x="876" y="816"/>
                </a:lnTo>
                <a:lnTo>
                  <a:pt x="877" y="816"/>
                </a:lnTo>
                <a:lnTo>
                  <a:pt x="876" y="817"/>
                </a:lnTo>
                <a:lnTo>
                  <a:pt x="876" y="819"/>
                </a:lnTo>
                <a:lnTo>
                  <a:pt x="874" y="821"/>
                </a:lnTo>
                <a:lnTo>
                  <a:pt x="872" y="822"/>
                </a:lnTo>
                <a:lnTo>
                  <a:pt x="872" y="824"/>
                </a:lnTo>
                <a:lnTo>
                  <a:pt x="872" y="829"/>
                </a:lnTo>
                <a:lnTo>
                  <a:pt x="872" y="831"/>
                </a:lnTo>
                <a:lnTo>
                  <a:pt x="872" y="831"/>
                </a:lnTo>
                <a:lnTo>
                  <a:pt x="872" y="833"/>
                </a:lnTo>
                <a:lnTo>
                  <a:pt x="874" y="833"/>
                </a:lnTo>
                <a:lnTo>
                  <a:pt x="872" y="833"/>
                </a:lnTo>
                <a:lnTo>
                  <a:pt x="872" y="833"/>
                </a:lnTo>
                <a:lnTo>
                  <a:pt x="871" y="829"/>
                </a:lnTo>
                <a:lnTo>
                  <a:pt x="871" y="828"/>
                </a:lnTo>
                <a:lnTo>
                  <a:pt x="869" y="824"/>
                </a:lnTo>
                <a:lnTo>
                  <a:pt x="869" y="822"/>
                </a:lnTo>
                <a:lnTo>
                  <a:pt x="872" y="816"/>
                </a:lnTo>
                <a:lnTo>
                  <a:pt x="874" y="814"/>
                </a:lnTo>
                <a:lnTo>
                  <a:pt x="874" y="812"/>
                </a:lnTo>
                <a:lnTo>
                  <a:pt x="874" y="811"/>
                </a:lnTo>
                <a:lnTo>
                  <a:pt x="874" y="811"/>
                </a:lnTo>
                <a:lnTo>
                  <a:pt x="872" y="809"/>
                </a:lnTo>
                <a:lnTo>
                  <a:pt x="872" y="809"/>
                </a:lnTo>
                <a:lnTo>
                  <a:pt x="871" y="809"/>
                </a:lnTo>
                <a:lnTo>
                  <a:pt x="869" y="809"/>
                </a:lnTo>
                <a:lnTo>
                  <a:pt x="869" y="807"/>
                </a:lnTo>
                <a:lnTo>
                  <a:pt x="867" y="809"/>
                </a:lnTo>
                <a:lnTo>
                  <a:pt x="866" y="807"/>
                </a:lnTo>
                <a:lnTo>
                  <a:pt x="864" y="807"/>
                </a:lnTo>
                <a:lnTo>
                  <a:pt x="864" y="806"/>
                </a:lnTo>
                <a:lnTo>
                  <a:pt x="861" y="806"/>
                </a:lnTo>
                <a:lnTo>
                  <a:pt x="861" y="804"/>
                </a:lnTo>
                <a:lnTo>
                  <a:pt x="856" y="802"/>
                </a:lnTo>
                <a:lnTo>
                  <a:pt x="851" y="801"/>
                </a:lnTo>
                <a:lnTo>
                  <a:pt x="847" y="802"/>
                </a:lnTo>
                <a:lnTo>
                  <a:pt x="846" y="802"/>
                </a:lnTo>
                <a:lnTo>
                  <a:pt x="846" y="804"/>
                </a:lnTo>
                <a:lnTo>
                  <a:pt x="846" y="806"/>
                </a:lnTo>
                <a:lnTo>
                  <a:pt x="847" y="811"/>
                </a:lnTo>
                <a:lnTo>
                  <a:pt x="847" y="812"/>
                </a:lnTo>
                <a:lnTo>
                  <a:pt x="846" y="814"/>
                </a:lnTo>
                <a:lnTo>
                  <a:pt x="846" y="816"/>
                </a:lnTo>
                <a:lnTo>
                  <a:pt x="846" y="816"/>
                </a:lnTo>
                <a:lnTo>
                  <a:pt x="846" y="817"/>
                </a:lnTo>
                <a:lnTo>
                  <a:pt x="844" y="824"/>
                </a:lnTo>
                <a:lnTo>
                  <a:pt x="842" y="826"/>
                </a:lnTo>
                <a:lnTo>
                  <a:pt x="841" y="828"/>
                </a:lnTo>
                <a:lnTo>
                  <a:pt x="839" y="826"/>
                </a:lnTo>
                <a:lnTo>
                  <a:pt x="829" y="838"/>
                </a:lnTo>
                <a:lnTo>
                  <a:pt x="822" y="843"/>
                </a:lnTo>
                <a:lnTo>
                  <a:pt x="820" y="844"/>
                </a:lnTo>
                <a:lnTo>
                  <a:pt x="815" y="858"/>
                </a:lnTo>
                <a:lnTo>
                  <a:pt x="807" y="866"/>
                </a:lnTo>
                <a:lnTo>
                  <a:pt x="805" y="866"/>
                </a:lnTo>
                <a:lnTo>
                  <a:pt x="804" y="866"/>
                </a:lnTo>
                <a:lnTo>
                  <a:pt x="814" y="859"/>
                </a:lnTo>
                <a:lnTo>
                  <a:pt x="814" y="858"/>
                </a:lnTo>
                <a:lnTo>
                  <a:pt x="815" y="856"/>
                </a:lnTo>
                <a:lnTo>
                  <a:pt x="817" y="853"/>
                </a:lnTo>
                <a:lnTo>
                  <a:pt x="817" y="844"/>
                </a:lnTo>
                <a:lnTo>
                  <a:pt x="819" y="843"/>
                </a:lnTo>
                <a:lnTo>
                  <a:pt x="825" y="839"/>
                </a:lnTo>
                <a:lnTo>
                  <a:pt x="825" y="838"/>
                </a:lnTo>
                <a:lnTo>
                  <a:pt x="825" y="838"/>
                </a:lnTo>
                <a:lnTo>
                  <a:pt x="825" y="836"/>
                </a:lnTo>
                <a:lnTo>
                  <a:pt x="829" y="836"/>
                </a:lnTo>
                <a:lnTo>
                  <a:pt x="832" y="833"/>
                </a:lnTo>
                <a:lnTo>
                  <a:pt x="834" y="828"/>
                </a:lnTo>
                <a:lnTo>
                  <a:pt x="835" y="826"/>
                </a:lnTo>
                <a:lnTo>
                  <a:pt x="842" y="822"/>
                </a:lnTo>
                <a:lnTo>
                  <a:pt x="842" y="821"/>
                </a:lnTo>
                <a:lnTo>
                  <a:pt x="844" y="817"/>
                </a:lnTo>
                <a:lnTo>
                  <a:pt x="846" y="814"/>
                </a:lnTo>
                <a:lnTo>
                  <a:pt x="844" y="811"/>
                </a:lnTo>
                <a:lnTo>
                  <a:pt x="844" y="807"/>
                </a:lnTo>
                <a:lnTo>
                  <a:pt x="844" y="807"/>
                </a:lnTo>
                <a:lnTo>
                  <a:pt x="842" y="806"/>
                </a:lnTo>
                <a:lnTo>
                  <a:pt x="842" y="806"/>
                </a:lnTo>
                <a:lnTo>
                  <a:pt x="842" y="804"/>
                </a:lnTo>
                <a:lnTo>
                  <a:pt x="842" y="802"/>
                </a:lnTo>
                <a:lnTo>
                  <a:pt x="844" y="801"/>
                </a:lnTo>
                <a:lnTo>
                  <a:pt x="844" y="799"/>
                </a:lnTo>
                <a:lnTo>
                  <a:pt x="844" y="799"/>
                </a:lnTo>
                <a:lnTo>
                  <a:pt x="847" y="801"/>
                </a:lnTo>
                <a:lnTo>
                  <a:pt x="849" y="801"/>
                </a:lnTo>
                <a:lnTo>
                  <a:pt x="851" y="797"/>
                </a:lnTo>
                <a:lnTo>
                  <a:pt x="852" y="797"/>
                </a:lnTo>
                <a:lnTo>
                  <a:pt x="854" y="799"/>
                </a:lnTo>
                <a:lnTo>
                  <a:pt x="854" y="799"/>
                </a:lnTo>
                <a:lnTo>
                  <a:pt x="862" y="797"/>
                </a:lnTo>
                <a:lnTo>
                  <a:pt x="866" y="799"/>
                </a:lnTo>
                <a:lnTo>
                  <a:pt x="866" y="801"/>
                </a:lnTo>
                <a:lnTo>
                  <a:pt x="867" y="801"/>
                </a:lnTo>
                <a:lnTo>
                  <a:pt x="867" y="801"/>
                </a:lnTo>
                <a:lnTo>
                  <a:pt x="869" y="801"/>
                </a:lnTo>
                <a:lnTo>
                  <a:pt x="869" y="801"/>
                </a:lnTo>
                <a:lnTo>
                  <a:pt x="869" y="797"/>
                </a:lnTo>
                <a:lnTo>
                  <a:pt x="871" y="797"/>
                </a:lnTo>
                <a:lnTo>
                  <a:pt x="871" y="796"/>
                </a:lnTo>
                <a:lnTo>
                  <a:pt x="871" y="792"/>
                </a:lnTo>
                <a:lnTo>
                  <a:pt x="871" y="792"/>
                </a:lnTo>
                <a:lnTo>
                  <a:pt x="871" y="791"/>
                </a:lnTo>
                <a:lnTo>
                  <a:pt x="879" y="785"/>
                </a:lnTo>
                <a:lnTo>
                  <a:pt x="881" y="785"/>
                </a:lnTo>
                <a:lnTo>
                  <a:pt x="886" y="787"/>
                </a:lnTo>
                <a:lnTo>
                  <a:pt x="889" y="787"/>
                </a:lnTo>
                <a:lnTo>
                  <a:pt x="891" y="787"/>
                </a:lnTo>
                <a:lnTo>
                  <a:pt x="891" y="787"/>
                </a:lnTo>
                <a:lnTo>
                  <a:pt x="891" y="787"/>
                </a:lnTo>
                <a:lnTo>
                  <a:pt x="893" y="787"/>
                </a:lnTo>
                <a:lnTo>
                  <a:pt x="893" y="785"/>
                </a:lnTo>
                <a:lnTo>
                  <a:pt x="896" y="780"/>
                </a:lnTo>
                <a:lnTo>
                  <a:pt x="898" y="777"/>
                </a:lnTo>
                <a:lnTo>
                  <a:pt x="898" y="775"/>
                </a:lnTo>
                <a:lnTo>
                  <a:pt x="896" y="774"/>
                </a:lnTo>
                <a:lnTo>
                  <a:pt x="894" y="774"/>
                </a:lnTo>
                <a:lnTo>
                  <a:pt x="893" y="774"/>
                </a:lnTo>
                <a:lnTo>
                  <a:pt x="893" y="774"/>
                </a:lnTo>
                <a:lnTo>
                  <a:pt x="891" y="772"/>
                </a:lnTo>
                <a:lnTo>
                  <a:pt x="891" y="772"/>
                </a:lnTo>
                <a:lnTo>
                  <a:pt x="889" y="770"/>
                </a:lnTo>
                <a:lnTo>
                  <a:pt x="889" y="770"/>
                </a:lnTo>
                <a:lnTo>
                  <a:pt x="888" y="770"/>
                </a:lnTo>
                <a:lnTo>
                  <a:pt x="888" y="770"/>
                </a:lnTo>
                <a:lnTo>
                  <a:pt x="886" y="770"/>
                </a:lnTo>
                <a:lnTo>
                  <a:pt x="886" y="769"/>
                </a:lnTo>
                <a:lnTo>
                  <a:pt x="884" y="769"/>
                </a:lnTo>
                <a:lnTo>
                  <a:pt x="879" y="769"/>
                </a:lnTo>
                <a:lnTo>
                  <a:pt x="877" y="769"/>
                </a:lnTo>
                <a:lnTo>
                  <a:pt x="877" y="769"/>
                </a:lnTo>
                <a:lnTo>
                  <a:pt x="876" y="769"/>
                </a:lnTo>
                <a:lnTo>
                  <a:pt x="874" y="769"/>
                </a:lnTo>
                <a:lnTo>
                  <a:pt x="872" y="767"/>
                </a:lnTo>
                <a:lnTo>
                  <a:pt x="871" y="767"/>
                </a:lnTo>
                <a:lnTo>
                  <a:pt x="869" y="767"/>
                </a:lnTo>
                <a:lnTo>
                  <a:pt x="859" y="782"/>
                </a:lnTo>
                <a:lnTo>
                  <a:pt x="857" y="782"/>
                </a:lnTo>
                <a:lnTo>
                  <a:pt x="857" y="782"/>
                </a:lnTo>
                <a:lnTo>
                  <a:pt x="856" y="782"/>
                </a:lnTo>
                <a:lnTo>
                  <a:pt x="854" y="780"/>
                </a:lnTo>
                <a:lnTo>
                  <a:pt x="852" y="780"/>
                </a:lnTo>
                <a:lnTo>
                  <a:pt x="851" y="784"/>
                </a:lnTo>
                <a:lnTo>
                  <a:pt x="849" y="784"/>
                </a:lnTo>
                <a:lnTo>
                  <a:pt x="847" y="784"/>
                </a:lnTo>
                <a:lnTo>
                  <a:pt x="849" y="782"/>
                </a:lnTo>
                <a:lnTo>
                  <a:pt x="849" y="780"/>
                </a:lnTo>
                <a:lnTo>
                  <a:pt x="847" y="779"/>
                </a:lnTo>
                <a:lnTo>
                  <a:pt x="847" y="779"/>
                </a:lnTo>
                <a:lnTo>
                  <a:pt x="849" y="777"/>
                </a:lnTo>
                <a:lnTo>
                  <a:pt x="849" y="777"/>
                </a:lnTo>
                <a:lnTo>
                  <a:pt x="849" y="779"/>
                </a:lnTo>
                <a:lnTo>
                  <a:pt x="851" y="779"/>
                </a:lnTo>
                <a:lnTo>
                  <a:pt x="851" y="779"/>
                </a:lnTo>
                <a:lnTo>
                  <a:pt x="851" y="779"/>
                </a:lnTo>
                <a:lnTo>
                  <a:pt x="852" y="777"/>
                </a:lnTo>
                <a:lnTo>
                  <a:pt x="854" y="777"/>
                </a:lnTo>
                <a:lnTo>
                  <a:pt x="857" y="779"/>
                </a:lnTo>
                <a:lnTo>
                  <a:pt x="859" y="777"/>
                </a:lnTo>
                <a:lnTo>
                  <a:pt x="862" y="772"/>
                </a:lnTo>
                <a:lnTo>
                  <a:pt x="864" y="769"/>
                </a:lnTo>
                <a:lnTo>
                  <a:pt x="864" y="767"/>
                </a:lnTo>
                <a:lnTo>
                  <a:pt x="867" y="764"/>
                </a:lnTo>
                <a:lnTo>
                  <a:pt x="869" y="764"/>
                </a:lnTo>
                <a:lnTo>
                  <a:pt x="871" y="764"/>
                </a:lnTo>
                <a:lnTo>
                  <a:pt x="879" y="762"/>
                </a:lnTo>
                <a:lnTo>
                  <a:pt x="879" y="762"/>
                </a:lnTo>
                <a:lnTo>
                  <a:pt x="881" y="764"/>
                </a:lnTo>
                <a:lnTo>
                  <a:pt x="886" y="767"/>
                </a:lnTo>
                <a:lnTo>
                  <a:pt x="888" y="767"/>
                </a:lnTo>
                <a:lnTo>
                  <a:pt x="888" y="767"/>
                </a:lnTo>
                <a:lnTo>
                  <a:pt x="891" y="767"/>
                </a:lnTo>
                <a:lnTo>
                  <a:pt x="891" y="765"/>
                </a:lnTo>
                <a:lnTo>
                  <a:pt x="894" y="764"/>
                </a:lnTo>
                <a:lnTo>
                  <a:pt x="894" y="764"/>
                </a:lnTo>
                <a:lnTo>
                  <a:pt x="896" y="764"/>
                </a:lnTo>
                <a:lnTo>
                  <a:pt x="896" y="764"/>
                </a:lnTo>
                <a:lnTo>
                  <a:pt x="896" y="764"/>
                </a:lnTo>
                <a:lnTo>
                  <a:pt x="898" y="764"/>
                </a:lnTo>
                <a:lnTo>
                  <a:pt x="898" y="764"/>
                </a:lnTo>
                <a:lnTo>
                  <a:pt x="898" y="765"/>
                </a:lnTo>
                <a:lnTo>
                  <a:pt x="899" y="765"/>
                </a:lnTo>
                <a:lnTo>
                  <a:pt x="899" y="767"/>
                </a:lnTo>
                <a:lnTo>
                  <a:pt x="901" y="767"/>
                </a:lnTo>
                <a:lnTo>
                  <a:pt x="903" y="769"/>
                </a:lnTo>
                <a:lnTo>
                  <a:pt x="901" y="770"/>
                </a:lnTo>
                <a:lnTo>
                  <a:pt x="901" y="770"/>
                </a:lnTo>
                <a:lnTo>
                  <a:pt x="899" y="772"/>
                </a:lnTo>
                <a:lnTo>
                  <a:pt x="901" y="772"/>
                </a:lnTo>
                <a:lnTo>
                  <a:pt x="903" y="772"/>
                </a:lnTo>
                <a:lnTo>
                  <a:pt x="904" y="770"/>
                </a:lnTo>
                <a:lnTo>
                  <a:pt x="904" y="770"/>
                </a:lnTo>
                <a:lnTo>
                  <a:pt x="906" y="770"/>
                </a:lnTo>
                <a:lnTo>
                  <a:pt x="906" y="772"/>
                </a:lnTo>
                <a:lnTo>
                  <a:pt x="906" y="774"/>
                </a:lnTo>
                <a:lnTo>
                  <a:pt x="909" y="772"/>
                </a:lnTo>
                <a:lnTo>
                  <a:pt x="909" y="772"/>
                </a:lnTo>
                <a:lnTo>
                  <a:pt x="914" y="772"/>
                </a:lnTo>
                <a:lnTo>
                  <a:pt x="914" y="772"/>
                </a:lnTo>
                <a:lnTo>
                  <a:pt x="914" y="774"/>
                </a:lnTo>
                <a:lnTo>
                  <a:pt x="914" y="775"/>
                </a:lnTo>
                <a:lnTo>
                  <a:pt x="916" y="775"/>
                </a:lnTo>
                <a:lnTo>
                  <a:pt x="918" y="774"/>
                </a:lnTo>
                <a:lnTo>
                  <a:pt x="920" y="774"/>
                </a:lnTo>
                <a:lnTo>
                  <a:pt x="921" y="772"/>
                </a:lnTo>
                <a:lnTo>
                  <a:pt x="928" y="767"/>
                </a:lnTo>
                <a:lnTo>
                  <a:pt x="928" y="767"/>
                </a:lnTo>
                <a:lnTo>
                  <a:pt x="930" y="767"/>
                </a:lnTo>
                <a:lnTo>
                  <a:pt x="930" y="769"/>
                </a:lnTo>
                <a:lnTo>
                  <a:pt x="931" y="769"/>
                </a:lnTo>
                <a:lnTo>
                  <a:pt x="931" y="769"/>
                </a:lnTo>
                <a:lnTo>
                  <a:pt x="931" y="769"/>
                </a:lnTo>
                <a:lnTo>
                  <a:pt x="935" y="765"/>
                </a:lnTo>
                <a:lnTo>
                  <a:pt x="940" y="760"/>
                </a:lnTo>
                <a:lnTo>
                  <a:pt x="941" y="760"/>
                </a:lnTo>
                <a:lnTo>
                  <a:pt x="943" y="760"/>
                </a:lnTo>
                <a:lnTo>
                  <a:pt x="943" y="762"/>
                </a:lnTo>
                <a:lnTo>
                  <a:pt x="941" y="762"/>
                </a:lnTo>
                <a:lnTo>
                  <a:pt x="941" y="764"/>
                </a:lnTo>
                <a:lnTo>
                  <a:pt x="953" y="752"/>
                </a:lnTo>
                <a:lnTo>
                  <a:pt x="955" y="748"/>
                </a:lnTo>
                <a:lnTo>
                  <a:pt x="955" y="747"/>
                </a:lnTo>
                <a:lnTo>
                  <a:pt x="956" y="745"/>
                </a:lnTo>
                <a:lnTo>
                  <a:pt x="958" y="745"/>
                </a:lnTo>
                <a:lnTo>
                  <a:pt x="960" y="745"/>
                </a:lnTo>
                <a:lnTo>
                  <a:pt x="960" y="748"/>
                </a:lnTo>
                <a:lnTo>
                  <a:pt x="960" y="750"/>
                </a:lnTo>
                <a:lnTo>
                  <a:pt x="960" y="750"/>
                </a:lnTo>
                <a:lnTo>
                  <a:pt x="955" y="757"/>
                </a:lnTo>
                <a:lnTo>
                  <a:pt x="955" y="760"/>
                </a:lnTo>
                <a:lnTo>
                  <a:pt x="956" y="760"/>
                </a:lnTo>
                <a:lnTo>
                  <a:pt x="958" y="759"/>
                </a:lnTo>
                <a:lnTo>
                  <a:pt x="962" y="748"/>
                </a:lnTo>
                <a:lnTo>
                  <a:pt x="963" y="738"/>
                </a:lnTo>
                <a:lnTo>
                  <a:pt x="965" y="732"/>
                </a:lnTo>
                <a:lnTo>
                  <a:pt x="967" y="725"/>
                </a:lnTo>
                <a:lnTo>
                  <a:pt x="967" y="723"/>
                </a:lnTo>
                <a:lnTo>
                  <a:pt x="968" y="722"/>
                </a:lnTo>
                <a:lnTo>
                  <a:pt x="970" y="720"/>
                </a:lnTo>
                <a:lnTo>
                  <a:pt x="972" y="717"/>
                </a:lnTo>
                <a:lnTo>
                  <a:pt x="975" y="715"/>
                </a:lnTo>
                <a:lnTo>
                  <a:pt x="975" y="713"/>
                </a:lnTo>
                <a:lnTo>
                  <a:pt x="975" y="696"/>
                </a:lnTo>
                <a:lnTo>
                  <a:pt x="973" y="688"/>
                </a:lnTo>
                <a:lnTo>
                  <a:pt x="973" y="686"/>
                </a:lnTo>
                <a:lnTo>
                  <a:pt x="973" y="686"/>
                </a:lnTo>
                <a:lnTo>
                  <a:pt x="975" y="681"/>
                </a:lnTo>
                <a:lnTo>
                  <a:pt x="977" y="678"/>
                </a:lnTo>
                <a:lnTo>
                  <a:pt x="977" y="678"/>
                </a:lnTo>
                <a:lnTo>
                  <a:pt x="980" y="676"/>
                </a:lnTo>
                <a:lnTo>
                  <a:pt x="980" y="675"/>
                </a:lnTo>
                <a:lnTo>
                  <a:pt x="980" y="673"/>
                </a:lnTo>
                <a:lnTo>
                  <a:pt x="982" y="671"/>
                </a:lnTo>
                <a:lnTo>
                  <a:pt x="982" y="669"/>
                </a:lnTo>
                <a:lnTo>
                  <a:pt x="980" y="666"/>
                </a:lnTo>
                <a:lnTo>
                  <a:pt x="982" y="664"/>
                </a:lnTo>
                <a:lnTo>
                  <a:pt x="983" y="663"/>
                </a:lnTo>
                <a:lnTo>
                  <a:pt x="983" y="663"/>
                </a:lnTo>
                <a:lnTo>
                  <a:pt x="983" y="659"/>
                </a:lnTo>
                <a:lnTo>
                  <a:pt x="982" y="654"/>
                </a:lnTo>
                <a:lnTo>
                  <a:pt x="982" y="651"/>
                </a:lnTo>
                <a:lnTo>
                  <a:pt x="980" y="646"/>
                </a:lnTo>
                <a:lnTo>
                  <a:pt x="977" y="644"/>
                </a:lnTo>
                <a:lnTo>
                  <a:pt x="975" y="643"/>
                </a:lnTo>
                <a:lnTo>
                  <a:pt x="975" y="639"/>
                </a:lnTo>
                <a:lnTo>
                  <a:pt x="975" y="639"/>
                </a:lnTo>
                <a:lnTo>
                  <a:pt x="972" y="636"/>
                </a:lnTo>
                <a:lnTo>
                  <a:pt x="972" y="634"/>
                </a:lnTo>
                <a:lnTo>
                  <a:pt x="972" y="631"/>
                </a:lnTo>
                <a:lnTo>
                  <a:pt x="972" y="629"/>
                </a:lnTo>
                <a:lnTo>
                  <a:pt x="972" y="626"/>
                </a:lnTo>
                <a:lnTo>
                  <a:pt x="972" y="622"/>
                </a:lnTo>
                <a:lnTo>
                  <a:pt x="970" y="617"/>
                </a:lnTo>
                <a:lnTo>
                  <a:pt x="965" y="616"/>
                </a:lnTo>
                <a:lnTo>
                  <a:pt x="965" y="616"/>
                </a:lnTo>
                <a:lnTo>
                  <a:pt x="963" y="612"/>
                </a:lnTo>
                <a:lnTo>
                  <a:pt x="963" y="611"/>
                </a:lnTo>
                <a:lnTo>
                  <a:pt x="958" y="611"/>
                </a:lnTo>
                <a:lnTo>
                  <a:pt x="955" y="612"/>
                </a:lnTo>
                <a:lnTo>
                  <a:pt x="938" y="611"/>
                </a:lnTo>
                <a:lnTo>
                  <a:pt x="935" y="609"/>
                </a:lnTo>
                <a:lnTo>
                  <a:pt x="933" y="609"/>
                </a:lnTo>
                <a:lnTo>
                  <a:pt x="923" y="601"/>
                </a:lnTo>
                <a:lnTo>
                  <a:pt x="923" y="599"/>
                </a:lnTo>
                <a:lnTo>
                  <a:pt x="920" y="595"/>
                </a:lnTo>
                <a:lnTo>
                  <a:pt x="920" y="595"/>
                </a:lnTo>
                <a:lnTo>
                  <a:pt x="920" y="594"/>
                </a:lnTo>
                <a:lnTo>
                  <a:pt x="918" y="594"/>
                </a:lnTo>
                <a:lnTo>
                  <a:pt x="918" y="592"/>
                </a:lnTo>
                <a:lnTo>
                  <a:pt x="918" y="590"/>
                </a:lnTo>
                <a:lnTo>
                  <a:pt x="914" y="587"/>
                </a:lnTo>
                <a:lnTo>
                  <a:pt x="913" y="584"/>
                </a:lnTo>
                <a:lnTo>
                  <a:pt x="911" y="577"/>
                </a:lnTo>
                <a:lnTo>
                  <a:pt x="911" y="575"/>
                </a:lnTo>
                <a:lnTo>
                  <a:pt x="911" y="575"/>
                </a:lnTo>
                <a:lnTo>
                  <a:pt x="913" y="575"/>
                </a:lnTo>
                <a:lnTo>
                  <a:pt x="916" y="575"/>
                </a:lnTo>
                <a:lnTo>
                  <a:pt x="916" y="575"/>
                </a:lnTo>
                <a:lnTo>
                  <a:pt x="916" y="575"/>
                </a:lnTo>
                <a:lnTo>
                  <a:pt x="913" y="579"/>
                </a:lnTo>
                <a:lnTo>
                  <a:pt x="913" y="579"/>
                </a:lnTo>
                <a:lnTo>
                  <a:pt x="914" y="579"/>
                </a:lnTo>
                <a:lnTo>
                  <a:pt x="916" y="579"/>
                </a:lnTo>
                <a:lnTo>
                  <a:pt x="920" y="579"/>
                </a:lnTo>
                <a:lnTo>
                  <a:pt x="925" y="574"/>
                </a:lnTo>
                <a:lnTo>
                  <a:pt x="928" y="570"/>
                </a:lnTo>
                <a:lnTo>
                  <a:pt x="928" y="567"/>
                </a:lnTo>
                <a:lnTo>
                  <a:pt x="926" y="562"/>
                </a:lnTo>
                <a:lnTo>
                  <a:pt x="921" y="560"/>
                </a:lnTo>
                <a:lnTo>
                  <a:pt x="920" y="558"/>
                </a:lnTo>
                <a:lnTo>
                  <a:pt x="916" y="557"/>
                </a:lnTo>
                <a:lnTo>
                  <a:pt x="916" y="557"/>
                </a:lnTo>
                <a:lnTo>
                  <a:pt x="914" y="557"/>
                </a:lnTo>
                <a:lnTo>
                  <a:pt x="913" y="557"/>
                </a:lnTo>
                <a:lnTo>
                  <a:pt x="908" y="553"/>
                </a:lnTo>
                <a:lnTo>
                  <a:pt x="913" y="553"/>
                </a:lnTo>
                <a:lnTo>
                  <a:pt x="916" y="553"/>
                </a:lnTo>
                <a:lnTo>
                  <a:pt x="918" y="553"/>
                </a:lnTo>
                <a:lnTo>
                  <a:pt x="921" y="552"/>
                </a:lnTo>
                <a:lnTo>
                  <a:pt x="918" y="550"/>
                </a:lnTo>
                <a:lnTo>
                  <a:pt x="916" y="547"/>
                </a:lnTo>
                <a:lnTo>
                  <a:pt x="914" y="545"/>
                </a:lnTo>
                <a:lnTo>
                  <a:pt x="913" y="543"/>
                </a:lnTo>
                <a:lnTo>
                  <a:pt x="913" y="542"/>
                </a:lnTo>
                <a:lnTo>
                  <a:pt x="914" y="542"/>
                </a:lnTo>
                <a:lnTo>
                  <a:pt x="920" y="545"/>
                </a:lnTo>
                <a:lnTo>
                  <a:pt x="923" y="548"/>
                </a:lnTo>
                <a:lnTo>
                  <a:pt x="923" y="548"/>
                </a:lnTo>
                <a:lnTo>
                  <a:pt x="925" y="552"/>
                </a:lnTo>
                <a:lnTo>
                  <a:pt x="925" y="553"/>
                </a:lnTo>
                <a:lnTo>
                  <a:pt x="926" y="553"/>
                </a:lnTo>
                <a:lnTo>
                  <a:pt x="930" y="555"/>
                </a:lnTo>
                <a:lnTo>
                  <a:pt x="931" y="555"/>
                </a:lnTo>
                <a:lnTo>
                  <a:pt x="936" y="557"/>
                </a:lnTo>
                <a:lnTo>
                  <a:pt x="940" y="555"/>
                </a:lnTo>
                <a:lnTo>
                  <a:pt x="943" y="552"/>
                </a:lnTo>
                <a:lnTo>
                  <a:pt x="941" y="548"/>
                </a:lnTo>
                <a:lnTo>
                  <a:pt x="941" y="545"/>
                </a:lnTo>
                <a:lnTo>
                  <a:pt x="940" y="540"/>
                </a:lnTo>
                <a:lnTo>
                  <a:pt x="940" y="535"/>
                </a:lnTo>
                <a:lnTo>
                  <a:pt x="938" y="533"/>
                </a:lnTo>
                <a:lnTo>
                  <a:pt x="938" y="533"/>
                </a:lnTo>
                <a:lnTo>
                  <a:pt x="936" y="532"/>
                </a:lnTo>
                <a:lnTo>
                  <a:pt x="936" y="530"/>
                </a:lnTo>
                <a:lnTo>
                  <a:pt x="935" y="530"/>
                </a:lnTo>
                <a:lnTo>
                  <a:pt x="936" y="528"/>
                </a:lnTo>
                <a:lnTo>
                  <a:pt x="938" y="528"/>
                </a:lnTo>
                <a:lnTo>
                  <a:pt x="936" y="528"/>
                </a:lnTo>
                <a:lnTo>
                  <a:pt x="936" y="527"/>
                </a:lnTo>
                <a:lnTo>
                  <a:pt x="936" y="525"/>
                </a:lnTo>
                <a:lnTo>
                  <a:pt x="938" y="525"/>
                </a:lnTo>
                <a:lnTo>
                  <a:pt x="940" y="525"/>
                </a:lnTo>
                <a:lnTo>
                  <a:pt x="940" y="530"/>
                </a:lnTo>
                <a:lnTo>
                  <a:pt x="941" y="530"/>
                </a:lnTo>
                <a:lnTo>
                  <a:pt x="941" y="530"/>
                </a:lnTo>
                <a:lnTo>
                  <a:pt x="943" y="532"/>
                </a:lnTo>
                <a:lnTo>
                  <a:pt x="943" y="532"/>
                </a:lnTo>
                <a:lnTo>
                  <a:pt x="943" y="533"/>
                </a:lnTo>
                <a:lnTo>
                  <a:pt x="943" y="535"/>
                </a:lnTo>
                <a:lnTo>
                  <a:pt x="943" y="535"/>
                </a:lnTo>
                <a:lnTo>
                  <a:pt x="946" y="537"/>
                </a:lnTo>
                <a:lnTo>
                  <a:pt x="946" y="538"/>
                </a:lnTo>
                <a:lnTo>
                  <a:pt x="948" y="538"/>
                </a:lnTo>
                <a:lnTo>
                  <a:pt x="950" y="538"/>
                </a:lnTo>
                <a:lnTo>
                  <a:pt x="950" y="542"/>
                </a:lnTo>
                <a:lnTo>
                  <a:pt x="951" y="543"/>
                </a:lnTo>
                <a:lnTo>
                  <a:pt x="953" y="545"/>
                </a:lnTo>
                <a:lnTo>
                  <a:pt x="955" y="545"/>
                </a:lnTo>
                <a:lnTo>
                  <a:pt x="955" y="548"/>
                </a:lnTo>
                <a:lnTo>
                  <a:pt x="955" y="550"/>
                </a:lnTo>
                <a:lnTo>
                  <a:pt x="953" y="552"/>
                </a:lnTo>
                <a:lnTo>
                  <a:pt x="951" y="553"/>
                </a:lnTo>
                <a:lnTo>
                  <a:pt x="951" y="557"/>
                </a:lnTo>
                <a:lnTo>
                  <a:pt x="955" y="558"/>
                </a:lnTo>
                <a:lnTo>
                  <a:pt x="956" y="562"/>
                </a:lnTo>
                <a:lnTo>
                  <a:pt x="956" y="564"/>
                </a:lnTo>
                <a:lnTo>
                  <a:pt x="955" y="565"/>
                </a:lnTo>
                <a:lnTo>
                  <a:pt x="953" y="567"/>
                </a:lnTo>
                <a:lnTo>
                  <a:pt x="951" y="567"/>
                </a:lnTo>
                <a:lnTo>
                  <a:pt x="950" y="567"/>
                </a:lnTo>
                <a:lnTo>
                  <a:pt x="946" y="565"/>
                </a:lnTo>
                <a:lnTo>
                  <a:pt x="945" y="565"/>
                </a:lnTo>
                <a:lnTo>
                  <a:pt x="945" y="567"/>
                </a:lnTo>
                <a:lnTo>
                  <a:pt x="951" y="570"/>
                </a:lnTo>
                <a:lnTo>
                  <a:pt x="956" y="572"/>
                </a:lnTo>
                <a:lnTo>
                  <a:pt x="956" y="575"/>
                </a:lnTo>
                <a:lnTo>
                  <a:pt x="958" y="577"/>
                </a:lnTo>
                <a:lnTo>
                  <a:pt x="965" y="577"/>
                </a:lnTo>
                <a:lnTo>
                  <a:pt x="967" y="579"/>
                </a:lnTo>
                <a:lnTo>
                  <a:pt x="972" y="580"/>
                </a:lnTo>
                <a:lnTo>
                  <a:pt x="972" y="580"/>
                </a:lnTo>
                <a:lnTo>
                  <a:pt x="973" y="580"/>
                </a:lnTo>
                <a:lnTo>
                  <a:pt x="973" y="580"/>
                </a:lnTo>
                <a:lnTo>
                  <a:pt x="973" y="580"/>
                </a:lnTo>
                <a:lnTo>
                  <a:pt x="975" y="580"/>
                </a:lnTo>
                <a:lnTo>
                  <a:pt x="975" y="580"/>
                </a:lnTo>
                <a:lnTo>
                  <a:pt x="975" y="580"/>
                </a:lnTo>
                <a:lnTo>
                  <a:pt x="978" y="584"/>
                </a:lnTo>
                <a:lnTo>
                  <a:pt x="980" y="582"/>
                </a:lnTo>
                <a:lnTo>
                  <a:pt x="980" y="577"/>
                </a:lnTo>
                <a:lnTo>
                  <a:pt x="983" y="577"/>
                </a:lnTo>
                <a:lnTo>
                  <a:pt x="987" y="579"/>
                </a:lnTo>
                <a:lnTo>
                  <a:pt x="990" y="580"/>
                </a:lnTo>
                <a:lnTo>
                  <a:pt x="990" y="584"/>
                </a:lnTo>
                <a:lnTo>
                  <a:pt x="990" y="585"/>
                </a:lnTo>
                <a:lnTo>
                  <a:pt x="992" y="587"/>
                </a:lnTo>
                <a:lnTo>
                  <a:pt x="992" y="590"/>
                </a:lnTo>
                <a:lnTo>
                  <a:pt x="993" y="592"/>
                </a:lnTo>
                <a:lnTo>
                  <a:pt x="995" y="594"/>
                </a:lnTo>
                <a:lnTo>
                  <a:pt x="995" y="595"/>
                </a:lnTo>
                <a:lnTo>
                  <a:pt x="995" y="595"/>
                </a:lnTo>
                <a:lnTo>
                  <a:pt x="997" y="597"/>
                </a:lnTo>
                <a:lnTo>
                  <a:pt x="997" y="599"/>
                </a:lnTo>
                <a:lnTo>
                  <a:pt x="1000" y="599"/>
                </a:lnTo>
                <a:lnTo>
                  <a:pt x="1002" y="601"/>
                </a:lnTo>
                <a:lnTo>
                  <a:pt x="1010" y="597"/>
                </a:lnTo>
                <a:lnTo>
                  <a:pt x="1020" y="590"/>
                </a:lnTo>
                <a:lnTo>
                  <a:pt x="1029" y="582"/>
                </a:lnTo>
                <a:lnTo>
                  <a:pt x="1041" y="572"/>
                </a:lnTo>
                <a:lnTo>
                  <a:pt x="1041" y="565"/>
                </a:lnTo>
                <a:lnTo>
                  <a:pt x="1039" y="558"/>
                </a:lnTo>
                <a:lnTo>
                  <a:pt x="1041" y="553"/>
                </a:lnTo>
                <a:lnTo>
                  <a:pt x="1042" y="550"/>
                </a:lnTo>
                <a:lnTo>
                  <a:pt x="1044" y="545"/>
                </a:lnTo>
                <a:lnTo>
                  <a:pt x="1061" y="540"/>
                </a:lnTo>
                <a:lnTo>
                  <a:pt x="1072" y="535"/>
                </a:lnTo>
                <a:lnTo>
                  <a:pt x="1081" y="533"/>
                </a:lnTo>
                <a:lnTo>
                  <a:pt x="1084" y="532"/>
                </a:lnTo>
                <a:lnTo>
                  <a:pt x="1086" y="530"/>
                </a:lnTo>
                <a:lnTo>
                  <a:pt x="1091" y="530"/>
                </a:lnTo>
                <a:lnTo>
                  <a:pt x="1091" y="530"/>
                </a:lnTo>
                <a:lnTo>
                  <a:pt x="1094" y="530"/>
                </a:lnTo>
                <a:lnTo>
                  <a:pt x="1098" y="532"/>
                </a:lnTo>
                <a:lnTo>
                  <a:pt x="1099" y="535"/>
                </a:lnTo>
                <a:lnTo>
                  <a:pt x="1104" y="538"/>
                </a:lnTo>
                <a:lnTo>
                  <a:pt x="1104" y="538"/>
                </a:lnTo>
                <a:lnTo>
                  <a:pt x="1106" y="542"/>
                </a:lnTo>
                <a:lnTo>
                  <a:pt x="1115" y="545"/>
                </a:lnTo>
                <a:lnTo>
                  <a:pt x="1116" y="545"/>
                </a:lnTo>
                <a:lnTo>
                  <a:pt x="1120" y="547"/>
                </a:lnTo>
                <a:lnTo>
                  <a:pt x="1120" y="548"/>
                </a:lnTo>
                <a:lnTo>
                  <a:pt x="1121" y="550"/>
                </a:lnTo>
                <a:lnTo>
                  <a:pt x="1121" y="553"/>
                </a:lnTo>
                <a:lnTo>
                  <a:pt x="1121" y="553"/>
                </a:lnTo>
                <a:lnTo>
                  <a:pt x="1123" y="553"/>
                </a:lnTo>
                <a:lnTo>
                  <a:pt x="1126" y="555"/>
                </a:lnTo>
                <a:lnTo>
                  <a:pt x="1125" y="560"/>
                </a:lnTo>
                <a:lnTo>
                  <a:pt x="1125" y="562"/>
                </a:lnTo>
                <a:lnTo>
                  <a:pt x="1126" y="562"/>
                </a:lnTo>
                <a:lnTo>
                  <a:pt x="1130" y="562"/>
                </a:lnTo>
                <a:lnTo>
                  <a:pt x="1131" y="562"/>
                </a:lnTo>
                <a:lnTo>
                  <a:pt x="1133" y="564"/>
                </a:lnTo>
                <a:lnTo>
                  <a:pt x="1135" y="562"/>
                </a:lnTo>
                <a:lnTo>
                  <a:pt x="1138" y="562"/>
                </a:lnTo>
                <a:lnTo>
                  <a:pt x="1140" y="562"/>
                </a:lnTo>
                <a:lnTo>
                  <a:pt x="1141" y="562"/>
                </a:lnTo>
                <a:lnTo>
                  <a:pt x="1143" y="562"/>
                </a:lnTo>
                <a:lnTo>
                  <a:pt x="1145" y="562"/>
                </a:lnTo>
                <a:lnTo>
                  <a:pt x="1145" y="562"/>
                </a:lnTo>
                <a:lnTo>
                  <a:pt x="1146" y="560"/>
                </a:lnTo>
                <a:lnTo>
                  <a:pt x="1148" y="562"/>
                </a:lnTo>
                <a:lnTo>
                  <a:pt x="1150" y="564"/>
                </a:lnTo>
                <a:lnTo>
                  <a:pt x="1151" y="562"/>
                </a:lnTo>
                <a:lnTo>
                  <a:pt x="1151" y="560"/>
                </a:lnTo>
                <a:lnTo>
                  <a:pt x="1153" y="558"/>
                </a:lnTo>
                <a:lnTo>
                  <a:pt x="1155" y="560"/>
                </a:lnTo>
                <a:lnTo>
                  <a:pt x="1155" y="564"/>
                </a:lnTo>
                <a:lnTo>
                  <a:pt x="1153" y="565"/>
                </a:lnTo>
                <a:lnTo>
                  <a:pt x="1157" y="567"/>
                </a:lnTo>
                <a:lnTo>
                  <a:pt x="1157" y="564"/>
                </a:lnTo>
                <a:lnTo>
                  <a:pt x="1160" y="564"/>
                </a:lnTo>
                <a:lnTo>
                  <a:pt x="1165" y="560"/>
                </a:lnTo>
                <a:lnTo>
                  <a:pt x="1170" y="557"/>
                </a:lnTo>
                <a:lnTo>
                  <a:pt x="1172" y="553"/>
                </a:lnTo>
                <a:lnTo>
                  <a:pt x="1170" y="552"/>
                </a:lnTo>
                <a:lnTo>
                  <a:pt x="1170" y="550"/>
                </a:lnTo>
                <a:lnTo>
                  <a:pt x="1168" y="548"/>
                </a:lnTo>
                <a:lnTo>
                  <a:pt x="1167" y="547"/>
                </a:lnTo>
                <a:lnTo>
                  <a:pt x="1167" y="545"/>
                </a:lnTo>
                <a:lnTo>
                  <a:pt x="1168" y="545"/>
                </a:lnTo>
                <a:lnTo>
                  <a:pt x="1170" y="547"/>
                </a:lnTo>
                <a:lnTo>
                  <a:pt x="1172" y="548"/>
                </a:lnTo>
                <a:lnTo>
                  <a:pt x="1173" y="547"/>
                </a:lnTo>
                <a:lnTo>
                  <a:pt x="1175" y="545"/>
                </a:lnTo>
                <a:lnTo>
                  <a:pt x="1178" y="543"/>
                </a:lnTo>
                <a:lnTo>
                  <a:pt x="1177" y="540"/>
                </a:lnTo>
                <a:lnTo>
                  <a:pt x="1173" y="537"/>
                </a:lnTo>
                <a:lnTo>
                  <a:pt x="1172" y="535"/>
                </a:lnTo>
                <a:lnTo>
                  <a:pt x="1173" y="533"/>
                </a:lnTo>
                <a:lnTo>
                  <a:pt x="1178" y="535"/>
                </a:lnTo>
                <a:lnTo>
                  <a:pt x="1182" y="538"/>
                </a:lnTo>
                <a:lnTo>
                  <a:pt x="1182" y="542"/>
                </a:lnTo>
                <a:lnTo>
                  <a:pt x="1183" y="545"/>
                </a:lnTo>
                <a:lnTo>
                  <a:pt x="1185" y="547"/>
                </a:lnTo>
                <a:lnTo>
                  <a:pt x="1185" y="547"/>
                </a:lnTo>
                <a:lnTo>
                  <a:pt x="1197" y="547"/>
                </a:lnTo>
                <a:lnTo>
                  <a:pt x="1197" y="545"/>
                </a:lnTo>
                <a:lnTo>
                  <a:pt x="1200" y="542"/>
                </a:lnTo>
                <a:lnTo>
                  <a:pt x="1202" y="542"/>
                </a:lnTo>
                <a:lnTo>
                  <a:pt x="1204" y="542"/>
                </a:lnTo>
                <a:lnTo>
                  <a:pt x="1204" y="542"/>
                </a:lnTo>
                <a:lnTo>
                  <a:pt x="1202" y="545"/>
                </a:lnTo>
                <a:lnTo>
                  <a:pt x="1204" y="545"/>
                </a:lnTo>
                <a:lnTo>
                  <a:pt x="1207" y="545"/>
                </a:lnTo>
                <a:lnTo>
                  <a:pt x="1209" y="545"/>
                </a:lnTo>
                <a:lnTo>
                  <a:pt x="1212" y="543"/>
                </a:lnTo>
                <a:lnTo>
                  <a:pt x="1214" y="543"/>
                </a:lnTo>
                <a:lnTo>
                  <a:pt x="1219" y="543"/>
                </a:lnTo>
                <a:lnTo>
                  <a:pt x="1220" y="545"/>
                </a:lnTo>
                <a:lnTo>
                  <a:pt x="1224" y="547"/>
                </a:lnTo>
                <a:lnTo>
                  <a:pt x="1225" y="548"/>
                </a:lnTo>
                <a:lnTo>
                  <a:pt x="1227" y="550"/>
                </a:lnTo>
                <a:lnTo>
                  <a:pt x="1230" y="552"/>
                </a:lnTo>
                <a:lnTo>
                  <a:pt x="1236" y="550"/>
                </a:lnTo>
                <a:lnTo>
                  <a:pt x="1239" y="550"/>
                </a:lnTo>
                <a:lnTo>
                  <a:pt x="1246" y="547"/>
                </a:lnTo>
                <a:lnTo>
                  <a:pt x="1249" y="547"/>
                </a:lnTo>
                <a:lnTo>
                  <a:pt x="1251" y="547"/>
                </a:lnTo>
                <a:lnTo>
                  <a:pt x="1252" y="542"/>
                </a:lnTo>
                <a:lnTo>
                  <a:pt x="1252" y="538"/>
                </a:lnTo>
                <a:lnTo>
                  <a:pt x="1252" y="535"/>
                </a:lnTo>
                <a:lnTo>
                  <a:pt x="1251" y="532"/>
                </a:lnTo>
                <a:lnTo>
                  <a:pt x="1247" y="530"/>
                </a:lnTo>
                <a:lnTo>
                  <a:pt x="1247" y="527"/>
                </a:lnTo>
                <a:lnTo>
                  <a:pt x="1246" y="525"/>
                </a:lnTo>
                <a:lnTo>
                  <a:pt x="1244" y="523"/>
                </a:lnTo>
                <a:lnTo>
                  <a:pt x="1241" y="521"/>
                </a:lnTo>
                <a:lnTo>
                  <a:pt x="1237" y="520"/>
                </a:lnTo>
                <a:lnTo>
                  <a:pt x="1236" y="518"/>
                </a:lnTo>
                <a:lnTo>
                  <a:pt x="1237" y="518"/>
                </a:lnTo>
                <a:lnTo>
                  <a:pt x="1237" y="518"/>
                </a:lnTo>
                <a:lnTo>
                  <a:pt x="1239" y="518"/>
                </a:lnTo>
                <a:lnTo>
                  <a:pt x="1239" y="518"/>
                </a:lnTo>
                <a:lnTo>
                  <a:pt x="1241" y="518"/>
                </a:lnTo>
                <a:lnTo>
                  <a:pt x="1242" y="520"/>
                </a:lnTo>
                <a:lnTo>
                  <a:pt x="1242" y="520"/>
                </a:lnTo>
                <a:lnTo>
                  <a:pt x="1242" y="520"/>
                </a:lnTo>
                <a:lnTo>
                  <a:pt x="1244" y="520"/>
                </a:lnTo>
                <a:lnTo>
                  <a:pt x="1244" y="520"/>
                </a:lnTo>
                <a:lnTo>
                  <a:pt x="1246" y="520"/>
                </a:lnTo>
                <a:lnTo>
                  <a:pt x="1247" y="521"/>
                </a:lnTo>
                <a:lnTo>
                  <a:pt x="1247" y="523"/>
                </a:lnTo>
                <a:lnTo>
                  <a:pt x="1249" y="525"/>
                </a:lnTo>
                <a:lnTo>
                  <a:pt x="1251" y="527"/>
                </a:lnTo>
                <a:lnTo>
                  <a:pt x="1251" y="528"/>
                </a:lnTo>
                <a:lnTo>
                  <a:pt x="1251" y="528"/>
                </a:lnTo>
                <a:lnTo>
                  <a:pt x="1252" y="527"/>
                </a:lnTo>
                <a:lnTo>
                  <a:pt x="1252" y="527"/>
                </a:lnTo>
                <a:lnTo>
                  <a:pt x="1254" y="528"/>
                </a:lnTo>
                <a:lnTo>
                  <a:pt x="1256" y="532"/>
                </a:lnTo>
                <a:lnTo>
                  <a:pt x="1256" y="537"/>
                </a:lnTo>
                <a:lnTo>
                  <a:pt x="1257" y="538"/>
                </a:lnTo>
                <a:lnTo>
                  <a:pt x="1259" y="540"/>
                </a:lnTo>
                <a:lnTo>
                  <a:pt x="1261" y="543"/>
                </a:lnTo>
                <a:lnTo>
                  <a:pt x="1264" y="540"/>
                </a:lnTo>
                <a:lnTo>
                  <a:pt x="1267" y="540"/>
                </a:lnTo>
                <a:lnTo>
                  <a:pt x="1273" y="538"/>
                </a:lnTo>
                <a:lnTo>
                  <a:pt x="1274" y="533"/>
                </a:lnTo>
                <a:lnTo>
                  <a:pt x="1278" y="530"/>
                </a:lnTo>
                <a:lnTo>
                  <a:pt x="1276" y="528"/>
                </a:lnTo>
                <a:lnTo>
                  <a:pt x="1273" y="528"/>
                </a:lnTo>
                <a:lnTo>
                  <a:pt x="1271" y="525"/>
                </a:lnTo>
                <a:lnTo>
                  <a:pt x="1273" y="525"/>
                </a:lnTo>
                <a:lnTo>
                  <a:pt x="1276" y="527"/>
                </a:lnTo>
                <a:lnTo>
                  <a:pt x="1276" y="527"/>
                </a:lnTo>
                <a:lnTo>
                  <a:pt x="1278" y="525"/>
                </a:lnTo>
                <a:lnTo>
                  <a:pt x="1278" y="523"/>
                </a:lnTo>
                <a:lnTo>
                  <a:pt x="1276" y="521"/>
                </a:lnTo>
                <a:lnTo>
                  <a:pt x="1274" y="520"/>
                </a:lnTo>
                <a:lnTo>
                  <a:pt x="1271" y="516"/>
                </a:lnTo>
                <a:lnTo>
                  <a:pt x="1271" y="515"/>
                </a:lnTo>
                <a:lnTo>
                  <a:pt x="1269" y="513"/>
                </a:lnTo>
                <a:lnTo>
                  <a:pt x="1267" y="513"/>
                </a:lnTo>
                <a:lnTo>
                  <a:pt x="1264" y="515"/>
                </a:lnTo>
                <a:lnTo>
                  <a:pt x="1262" y="518"/>
                </a:lnTo>
                <a:lnTo>
                  <a:pt x="1261" y="518"/>
                </a:lnTo>
                <a:lnTo>
                  <a:pt x="1261" y="513"/>
                </a:lnTo>
                <a:lnTo>
                  <a:pt x="1262" y="511"/>
                </a:lnTo>
                <a:lnTo>
                  <a:pt x="1264" y="510"/>
                </a:lnTo>
                <a:lnTo>
                  <a:pt x="1264" y="508"/>
                </a:lnTo>
                <a:lnTo>
                  <a:pt x="1266" y="508"/>
                </a:lnTo>
                <a:lnTo>
                  <a:pt x="1266" y="508"/>
                </a:lnTo>
                <a:lnTo>
                  <a:pt x="1267" y="508"/>
                </a:lnTo>
                <a:lnTo>
                  <a:pt x="1267" y="510"/>
                </a:lnTo>
                <a:lnTo>
                  <a:pt x="1269" y="510"/>
                </a:lnTo>
                <a:lnTo>
                  <a:pt x="1271" y="510"/>
                </a:lnTo>
                <a:lnTo>
                  <a:pt x="1273" y="510"/>
                </a:lnTo>
                <a:lnTo>
                  <a:pt x="1274" y="511"/>
                </a:lnTo>
                <a:lnTo>
                  <a:pt x="1274" y="513"/>
                </a:lnTo>
                <a:lnTo>
                  <a:pt x="1276" y="511"/>
                </a:lnTo>
                <a:lnTo>
                  <a:pt x="1278" y="511"/>
                </a:lnTo>
                <a:lnTo>
                  <a:pt x="1278" y="511"/>
                </a:lnTo>
                <a:lnTo>
                  <a:pt x="1281" y="511"/>
                </a:lnTo>
                <a:lnTo>
                  <a:pt x="1283" y="510"/>
                </a:lnTo>
                <a:lnTo>
                  <a:pt x="1284" y="506"/>
                </a:lnTo>
                <a:lnTo>
                  <a:pt x="1284" y="505"/>
                </a:lnTo>
                <a:lnTo>
                  <a:pt x="1286" y="503"/>
                </a:lnTo>
                <a:lnTo>
                  <a:pt x="1288" y="500"/>
                </a:lnTo>
                <a:lnTo>
                  <a:pt x="1291" y="498"/>
                </a:lnTo>
                <a:lnTo>
                  <a:pt x="1279" y="496"/>
                </a:lnTo>
                <a:lnTo>
                  <a:pt x="1276" y="496"/>
                </a:lnTo>
                <a:close/>
                <a:moveTo>
                  <a:pt x="319" y="510"/>
                </a:moveTo>
                <a:lnTo>
                  <a:pt x="314" y="513"/>
                </a:lnTo>
                <a:lnTo>
                  <a:pt x="313" y="516"/>
                </a:lnTo>
                <a:lnTo>
                  <a:pt x="311" y="520"/>
                </a:lnTo>
                <a:lnTo>
                  <a:pt x="311" y="523"/>
                </a:lnTo>
                <a:lnTo>
                  <a:pt x="313" y="523"/>
                </a:lnTo>
                <a:lnTo>
                  <a:pt x="314" y="521"/>
                </a:lnTo>
                <a:lnTo>
                  <a:pt x="316" y="521"/>
                </a:lnTo>
                <a:lnTo>
                  <a:pt x="318" y="523"/>
                </a:lnTo>
                <a:lnTo>
                  <a:pt x="319" y="523"/>
                </a:lnTo>
                <a:lnTo>
                  <a:pt x="319" y="520"/>
                </a:lnTo>
                <a:lnTo>
                  <a:pt x="319" y="515"/>
                </a:lnTo>
                <a:lnTo>
                  <a:pt x="318" y="511"/>
                </a:lnTo>
                <a:lnTo>
                  <a:pt x="319" y="511"/>
                </a:lnTo>
                <a:lnTo>
                  <a:pt x="319" y="510"/>
                </a:lnTo>
                <a:close/>
                <a:moveTo>
                  <a:pt x="229" y="564"/>
                </a:moveTo>
                <a:lnTo>
                  <a:pt x="232" y="565"/>
                </a:lnTo>
                <a:lnTo>
                  <a:pt x="235" y="564"/>
                </a:lnTo>
                <a:lnTo>
                  <a:pt x="240" y="564"/>
                </a:lnTo>
                <a:lnTo>
                  <a:pt x="244" y="564"/>
                </a:lnTo>
                <a:lnTo>
                  <a:pt x="247" y="565"/>
                </a:lnTo>
                <a:lnTo>
                  <a:pt x="251" y="567"/>
                </a:lnTo>
                <a:lnTo>
                  <a:pt x="252" y="567"/>
                </a:lnTo>
                <a:lnTo>
                  <a:pt x="269" y="565"/>
                </a:lnTo>
                <a:lnTo>
                  <a:pt x="286" y="564"/>
                </a:lnTo>
                <a:lnTo>
                  <a:pt x="291" y="558"/>
                </a:lnTo>
                <a:lnTo>
                  <a:pt x="294" y="557"/>
                </a:lnTo>
                <a:lnTo>
                  <a:pt x="296" y="555"/>
                </a:lnTo>
                <a:lnTo>
                  <a:pt x="296" y="553"/>
                </a:lnTo>
                <a:lnTo>
                  <a:pt x="296" y="548"/>
                </a:lnTo>
                <a:lnTo>
                  <a:pt x="294" y="547"/>
                </a:lnTo>
                <a:lnTo>
                  <a:pt x="294" y="543"/>
                </a:lnTo>
                <a:lnTo>
                  <a:pt x="291" y="542"/>
                </a:lnTo>
                <a:lnTo>
                  <a:pt x="289" y="540"/>
                </a:lnTo>
                <a:lnTo>
                  <a:pt x="289" y="540"/>
                </a:lnTo>
                <a:lnTo>
                  <a:pt x="287" y="537"/>
                </a:lnTo>
                <a:lnTo>
                  <a:pt x="286" y="537"/>
                </a:lnTo>
                <a:lnTo>
                  <a:pt x="286" y="535"/>
                </a:lnTo>
                <a:lnTo>
                  <a:pt x="286" y="535"/>
                </a:lnTo>
                <a:lnTo>
                  <a:pt x="286" y="533"/>
                </a:lnTo>
                <a:lnTo>
                  <a:pt x="291" y="532"/>
                </a:lnTo>
                <a:lnTo>
                  <a:pt x="289" y="532"/>
                </a:lnTo>
                <a:lnTo>
                  <a:pt x="289" y="530"/>
                </a:lnTo>
                <a:lnTo>
                  <a:pt x="287" y="528"/>
                </a:lnTo>
                <a:lnTo>
                  <a:pt x="289" y="528"/>
                </a:lnTo>
                <a:lnTo>
                  <a:pt x="287" y="527"/>
                </a:lnTo>
                <a:lnTo>
                  <a:pt x="287" y="525"/>
                </a:lnTo>
                <a:lnTo>
                  <a:pt x="287" y="525"/>
                </a:lnTo>
                <a:lnTo>
                  <a:pt x="286" y="523"/>
                </a:lnTo>
                <a:lnTo>
                  <a:pt x="286" y="523"/>
                </a:lnTo>
                <a:lnTo>
                  <a:pt x="282" y="521"/>
                </a:lnTo>
                <a:lnTo>
                  <a:pt x="281" y="521"/>
                </a:lnTo>
                <a:lnTo>
                  <a:pt x="276" y="521"/>
                </a:lnTo>
                <a:lnTo>
                  <a:pt x="274" y="521"/>
                </a:lnTo>
                <a:lnTo>
                  <a:pt x="259" y="528"/>
                </a:lnTo>
                <a:lnTo>
                  <a:pt x="256" y="527"/>
                </a:lnTo>
                <a:lnTo>
                  <a:pt x="251" y="528"/>
                </a:lnTo>
                <a:lnTo>
                  <a:pt x="249" y="528"/>
                </a:lnTo>
                <a:lnTo>
                  <a:pt x="234" y="533"/>
                </a:lnTo>
                <a:lnTo>
                  <a:pt x="234" y="533"/>
                </a:lnTo>
                <a:lnTo>
                  <a:pt x="234" y="535"/>
                </a:lnTo>
                <a:lnTo>
                  <a:pt x="234" y="535"/>
                </a:lnTo>
                <a:lnTo>
                  <a:pt x="232" y="537"/>
                </a:lnTo>
                <a:lnTo>
                  <a:pt x="229" y="545"/>
                </a:lnTo>
                <a:lnTo>
                  <a:pt x="229" y="557"/>
                </a:lnTo>
                <a:lnTo>
                  <a:pt x="229" y="560"/>
                </a:lnTo>
                <a:lnTo>
                  <a:pt x="229" y="564"/>
                </a:lnTo>
                <a:close/>
              </a:path>
            </a:pathLst>
          </a:custGeom>
          <a:solidFill>
            <a:srgbClr val="FC79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1" name="Freeform 134">
            <a:extLst>
              <a:ext uri="{FF2B5EF4-FFF2-40B4-BE49-F238E27FC236}">
                <a16:creationId xmlns:a16="http://schemas.microsoft.com/office/drawing/2014/main" id="{5CB4A544-147C-4232-9E3C-4762F68D1937}"/>
              </a:ext>
            </a:extLst>
          </p:cNvPr>
          <p:cNvSpPr>
            <a:spLocks noEditPoints="1"/>
          </p:cNvSpPr>
          <p:nvPr/>
        </p:nvSpPr>
        <p:spPr bwMode="auto">
          <a:xfrm>
            <a:off x="10347224" y="2295275"/>
            <a:ext cx="1249397" cy="1145120"/>
          </a:xfrm>
          <a:custGeom>
            <a:avLst/>
            <a:gdLst>
              <a:gd name="T0" fmla="*/ 521 w 1294"/>
              <a:gd name="T1" fmla="*/ 200 h 1186"/>
              <a:gd name="T2" fmla="*/ 560 w 1294"/>
              <a:gd name="T3" fmla="*/ 61 h 1186"/>
              <a:gd name="T4" fmla="*/ 1289 w 1294"/>
              <a:gd name="T5" fmla="*/ 289 h 1186"/>
              <a:gd name="T6" fmla="*/ 1249 w 1294"/>
              <a:gd name="T7" fmla="*/ 448 h 1186"/>
              <a:gd name="T8" fmla="*/ 1202 w 1294"/>
              <a:gd name="T9" fmla="*/ 412 h 1186"/>
              <a:gd name="T10" fmla="*/ 1230 w 1294"/>
              <a:gd name="T11" fmla="*/ 370 h 1186"/>
              <a:gd name="T12" fmla="*/ 1246 w 1294"/>
              <a:gd name="T13" fmla="*/ 284 h 1186"/>
              <a:gd name="T14" fmla="*/ 1168 w 1294"/>
              <a:gd name="T15" fmla="*/ 291 h 1186"/>
              <a:gd name="T16" fmla="*/ 1072 w 1294"/>
              <a:gd name="T17" fmla="*/ 326 h 1186"/>
              <a:gd name="T18" fmla="*/ 1046 w 1294"/>
              <a:gd name="T19" fmla="*/ 321 h 1186"/>
              <a:gd name="T20" fmla="*/ 1094 w 1294"/>
              <a:gd name="T21" fmla="*/ 380 h 1186"/>
              <a:gd name="T22" fmla="*/ 1069 w 1294"/>
              <a:gd name="T23" fmla="*/ 404 h 1186"/>
              <a:gd name="T24" fmla="*/ 993 w 1294"/>
              <a:gd name="T25" fmla="*/ 347 h 1186"/>
              <a:gd name="T26" fmla="*/ 951 w 1294"/>
              <a:gd name="T27" fmla="*/ 323 h 1186"/>
              <a:gd name="T28" fmla="*/ 894 w 1294"/>
              <a:gd name="T29" fmla="*/ 330 h 1186"/>
              <a:gd name="T30" fmla="*/ 783 w 1294"/>
              <a:gd name="T31" fmla="*/ 333 h 1186"/>
              <a:gd name="T32" fmla="*/ 748 w 1294"/>
              <a:gd name="T33" fmla="*/ 330 h 1186"/>
              <a:gd name="T34" fmla="*/ 625 w 1294"/>
              <a:gd name="T35" fmla="*/ 338 h 1186"/>
              <a:gd name="T36" fmla="*/ 496 w 1294"/>
              <a:gd name="T37" fmla="*/ 362 h 1186"/>
              <a:gd name="T38" fmla="*/ 419 w 1294"/>
              <a:gd name="T39" fmla="*/ 426 h 1186"/>
              <a:gd name="T40" fmla="*/ 328 w 1294"/>
              <a:gd name="T41" fmla="*/ 532 h 1186"/>
              <a:gd name="T42" fmla="*/ 397 w 1294"/>
              <a:gd name="T43" fmla="*/ 590 h 1186"/>
              <a:gd name="T44" fmla="*/ 256 w 1294"/>
              <a:gd name="T45" fmla="*/ 579 h 1186"/>
              <a:gd name="T46" fmla="*/ 54 w 1294"/>
              <a:gd name="T47" fmla="*/ 700 h 1186"/>
              <a:gd name="T48" fmla="*/ 93 w 1294"/>
              <a:gd name="T49" fmla="*/ 757 h 1186"/>
              <a:gd name="T50" fmla="*/ 126 w 1294"/>
              <a:gd name="T51" fmla="*/ 796 h 1186"/>
              <a:gd name="T52" fmla="*/ 45 w 1294"/>
              <a:gd name="T53" fmla="*/ 898 h 1186"/>
              <a:gd name="T54" fmla="*/ 20 w 1294"/>
              <a:gd name="T55" fmla="*/ 982 h 1186"/>
              <a:gd name="T56" fmla="*/ 45 w 1294"/>
              <a:gd name="T57" fmla="*/ 1039 h 1186"/>
              <a:gd name="T58" fmla="*/ 96 w 1294"/>
              <a:gd name="T59" fmla="*/ 1098 h 1186"/>
              <a:gd name="T60" fmla="*/ 151 w 1294"/>
              <a:gd name="T61" fmla="*/ 1157 h 1186"/>
              <a:gd name="T62" fmla="*/ 306 w 1294"/>
              <a:gd name="T63" fmla="*/ 1167 h 1186"/>
              <a:gd name="T64" fmla="*/ 378 w 1294"/>
              <a:gd name="T65" fmla="*/ 1137 h 1186"/>
              <a:gd name="T66" fmla="*/ 432 w 1294"/>
              <a:gd name="T67" fmla="*/ 1113 h 1186"/>
              <a:gd name="T68" fmla="*/ 464 w 1294"/>
              <a:gd name="T69" fmla="*/ 1097 h 1186"/>
              <a:gd name="T70" fmla="*/ 535 w 1294"/>
              <a:gd name="T71" fmla="*/ 1073 h 1186"/>
              <a:gd name="T72" fmla="*/ 593 w 1294"/>
              <a:gd name="T73" fmla="*/ 1070 h 1186"/>
              <a:gd name="T74" fmla="*/ 661 w 1294"/>
              <a:gd name="T75" fmla="*/ 1070 h 1186"/>
              <a:gd name="T76" fmla="*/ 684 w 1294"/>
              <a:gd name="T77" fmla="*/ 1105 h 1186"/>
              <a:gd name="T78" fmla="*/ 696 w 1294"/>
              <a:gd name="T79" fmla="*/ 1165 h 1186"/>
              <a:gd name="T80" fmla="*/ 765 w 1294"/>
              <a:gd name="T81" fmla="*/ 1159 h 1186"/>
              <a:gd name="T82" fmla="*/ 817 w 1294"/>
              <a:gd name="T83" fmla="*/ 1172 h 1186"/>
              <a:gd name="T84" fmla="*/ 849 w 1294"/>
              <a:gd name="T85" fmla="*/ 1132 h 1186"/>
              <a:gd name="T86" fmla="*/ 899 w 1294"/>
              <a:gd name="T87" fmla="*/ 1095 h 1186"/>
              <a:gd name="T88" fmla="*/ 936 w 1294"/>
              <a:gd name="T89" fmla="*/ 1078 h 1186"/>
              <a:gd name="T90" fmla="*/ 980 w 1294"/>
              <a:gd name="T91" fmla="*/ 1098 h 1186"/>
              <a:gd name="T92" fmla="*/ 1025 w 1294"/>
              <a:gd name="T93" fmla="*/ 991 h 1186"/>
              <a:gd name="T94" fmla="*/ 1030 w 1294"/>
              <a:gd name="T95" fmla="*/ 942 h 1186"/>
              <a:gd name="T96" fmla="*/ 1123 w 1294"/>
              <a:gd name="T97" fmla="*/ 898 h 1186"/>
              <a:gd name="T98" fmla="*/ 1047 w 1294"/>
              <a:gd name="T99" fmla="*/ 851 h 1186"/>
              <a:gd name="T100" fmla="*/ 1019 w 1294"/>
              <a:gd name="T101" fmla="*/ 843 h 1186"/>
              <a:gd name="T102" fmla="*/ 990 w 1294"/>
              <a:gd name="T103" fmla="*/ 804 h 1186"/>
              <a:gd name="T104" fmla="*/ 894 w 1294"/>
              <a:gd name="T105" fmla="*/ 806 h 1186"/>
              <a:gd name="T106" fmla="*/ 839 w 1294"/>
              <a:gd name="T107" fmla="*/ 826 h 1186"/>
              <a:gd name="T108" fmla="*/ 898 w 1294"/>
              <a:gd name="T109" fmla="*/ 775 h 1186"/>
              <a:gd name="T110" fmla="*/ 898 w 1294"/>
              <a:gd name="T111" fmla="*/ 765 h 1186"/>
              <a:gd name="T112" fmla="*/ 975 w 1294"/>
              <a:gd name="T113" fmla="*/ 681 h 1186"/>
              <a:gd name="T114" fmla="*/ 914 w 1294"/>
              <a:gd name="T115" fmla="*/ 557 h 1186"/>
              <a:gd name="T116" fmla="*/ 951 w 1294"/>
              <a:gd name="T117" fmla="*/ 567 h 1186"/>
              <a:gd name="T118" fmla="*/ 1123 w 1294"/>
              <a:gd name="T119" fmla="*/ 553 h 1186"/>
              <a:gd name="T120" fmla="*/ 1225 w 1294"/>
              <a:gd name="T121" fmla="*/ 548 h 1186"/>
              <a:gd name="T122" fmla="*/ 1261 w 1294"/>
              <a:gd name="T123" fmla="*/ 513 h 1186"/>
              <a:gd name="T124" fmla="*/ 289 w 1294"/>
              <a:gd name="T125" fmla="*/ 532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4" h="1186">
                <a:moveTo>
                  <a:pt x="642" y="5"/>
                </a:moveTo>
                <a:lnTo>
                  <a:pt x="644" y="4"/>
                </a:lnTo>
                <a:lnTo>
                  <a:pt x="646" y="4"/>
                </a:lnTo>
                <a:lnTo>
                  <a:pt x="647" y="4"/>
                </a:lnTo>
                <a:lnTo>
                  <a:pt x="647" y="5"/>
                </a:lnTo>
                <a:lnTo>
                  <a:pt x="649" y="5"/>
                </a:lnTo>
                <a:lnTo>
                  <a:pt x="649" y="4"/>
                </a:lnTo>
                <a:lnTo>
                  <a:pt x="649" y="4"/>
                </a:lnTo>
                <a:lnTo>
                  <a:pt x="649" y="2"/>
                </a:lnTo>
                <a:lnTo>
                  <a:pt x="649" y="2"/>
                </a:lnTo>
                <a:lnTo>
                  <a:pt x="649" y="0"/>
                </a:lnTo>
                <a:lnTo>
                  <a:pt x="647" y="0"/>
                </a:lnTo>
                <a:lnTo>
                  <a:pt x="647" y="2"/>
                </a:lnTo>
                <a:lnTo>
                  <a:pt x="647" y="2"/>
                </a:lnTo>
                <a:lnTo>
                  <a:pt x="639" y="4"/>
                </a:lnTo>
                <a:lnTo>
                  <a:pt x="639" y="4"/>
                </a:lnTo>
                <a:lnTo>
                  <a:pt x="642" y="5"/>
                </a:lnTo>
                <a:lnTo>
                  <a:pt x="642" y="5"/>
                </a:lnTo>
                <a:close/>
                <a:moveTo>
                  <a:pt x="1266" y="486"/>
                </a:moveTo>
                <a:lnTo>
                  <a:pt x="1259" y="493"/>
                </a:lnTo>
                <a:lnTo>
                  <a:pt x="1259" y="493"/>
                </a:lnTo>
                <a:lnTo>
                  <a:pt x="1257" y="493"/>
                </a:lnTo>
                <a:lnTo>
                  <a:pt x="1257" y="495"/>
                </a:lnTo>
                <a:lnTo>
                  <a:pt x="1257" y="496"/>
                </a:lnTo>
                <a:lnTo>
                  <a:pt x="1259" y="496"/>
                </a:lnTo>
                <a:lnTo>
                  <a:pt x="1259" y="495"/>
                </a:lnTo>
                <a:lnTo>
                  <a:pt x="1261" y="495"/>
                </a:lnTo>
                <a:lnTo>
                  <a:pt x="1261" y="496"/>
                </a:lnTo>
                <a:lnTo>
                  <a:pt x="1261" y="496"/>
                </a:lnTo>
                <a:lnTo>
                  <a:pt x="1262" y="496"/>
                </a:lnTo>
                <a:lnTo>
                  <a:pt x="1266" y="493"/>
                </a:lnTo>
                <a:lnTo>
                  <a:pt x="1267" y="493"/>
                </a:lnTo>
                <a:lnTo>
                  <a:pt x="1267" y="491"/>
                </a:lnTo>
                <a:lnTo>
                  <a:pt x="1267" y="490"/>
                </a:lnTo>
                <a:lnTo>
                  <a:pt x="1267" y="488"/>
                </a:lnTo>
                <a:lnTo>
                  <a:pt x="1266" y="486"/>
                </a:lnTo>
                <a:lnTo>
                  <a:pt x="1266" y="486"/>
                </a:lnTo>
                <a:close/>
                <a:moveTo>
                  <a:pt x="494" y="143"/>
                </a:moveTo>
                <a:lnTo>
                  <a:pt x="491" y="157"/>
                </a:lnTo>
                <a:lnTo>
                  <a:pt x="491" y="160"/>
                </a:lnTo>
                <a:lnTo>
                  <a:pt x="491" y="160"/>
                </a:lnTo>
                <a:lnTo>
                  <a:pt x="491" y="160"/>
                </a:lnTo>
                <a:lnTo>
                  <a:pt x="491" y="160"/>
                </a:lnTo>
                <a:lnTo>
                  <a:pt x="491" y="160"/>
                </a:lnTo>
                <a:lnTo>
                  <a:pt x="491" y="160"/>
                </a:lnTo>
                <a:lnTo>
                  <a:pt x="493" y="160"/>
                </a:lnTo>
                <a:lnTo>
                  <a:pt x="493" y="160"/>
                </a:lnTo>
                <a:lnTo>
                  <a:pt x="494" y="163"/>
                </a:lnTo>
                <a:lnTo>
                  <a:pt x="494" y="165"/>
                </a:lnTo>
                <a:lnTo>
                  <a:pt x="494" y="173"/>
                </a:lnTo>
                <a:lnTo>
                  <a:pt x="494" y="175"/>
                </a:lnTo>
                <a:lnTo>
                  <a:pt x="496" y="180"/>
                </a:lnTo>
                <a:lnTo>
                  <a:pt x="496" y="180"/>
                </a:lnTo>
                <a:lnTo>
                  <a:pt x="498" y="182"/>
                </a:lnTo>
                <a:lnTo>
                  <a:pt x="498" y="184"/>
                </a:lnTo>
                <a:lnTo>
                  <a:pt x="503" y="187"/>
                </a:lnTo>
                <a:lnTo>
                  <a:pt x="504" y="187"/>
                </a:lnTo>
                <a:lnTo>
                  <a:pt x="506" y="189"/>
                </a:lnTo>
                <a:lnTo>
                  <a:pt x="506" y="189"/>
                </a:lnTo>
                <a:lnTo>
                  <a:pt x="508" y="190"/>
                </a:lnTo>
                <a:lnTo>
                  <a:pt x="509" y="190"/>
                </a:lnTo>
                <a:lnTo>
                  <a:pt x="513" y="194"/>
                </a:lnTo>
                <a:lnTo>
                  <a:pt x="514" y="195"/>
                </a:lnTo>
                <a:lnTo>
                  <a:pt x="518" y="197"/>
                </a:lnTo>
                <a:lnTo>
                  <a:pt x="519" y="199"/>
                </a:lnTo>
                <a:lnTo>
                  <a:pt x="521" y="200"/>
                </a:lnTo>
                <a:lnTo>
                  <a:pt x="521" y="200"/>
                </a:lnTo>
                <a:lnTo>
                  <a:pt x="523" y="199"/>
                </a:lnTo>
                <a:lnTo>
                  <a:pt x="526" y="185"/>
                </a:lnTo>
                <a:lnTo>
                  <a:pt x="530" y="184"/>
                </a:lnTo>
                <a:lnTo>
                  <a:pt x="531" y="180"/>
                </a:lnTo>
                <a:lnTo>
                  <a:pt x="536" y="177"/>
                </a:lnTo>
                <a:lnTo>
                  <a:pt x="543" y="172"/>
                </a:lnTo>
                <a:lnTo>
                  <a:pt x="545" y="165"/>
                </a:lnTo>
                <a:lnTo>
                  <a:pt x="545" y="160"/>
                </a:lnTo>
                <a:lnTo>
                  <a:pt x="543" y="158"/>
                </a:lnTo>
                <a:lnTo>
                  <a:pt x="545" y="152"/>
                </a:lnTo>
                <a:lnTo>
                  <a:pt x="540" y="147"/>
                </a:lnTo>
                <a:lnTo>
                  <a:pt x="545" y="152"/>
                </a:lnTo>
                <a:lnTo>
                  <a:pt x="546" y="150"/>
                </a:lnTo>
                <a:lnTo>
                  <a:pt x="548" y="150"/>
                </a:lnTo>
                <a:lnTo>
                  <a:pt x="550" y="150"/>
                </a:lnTo>
                <a:lnTo>
                  <a:pt x="556" y="147"/>
                </a:lnTo>
                <a:lnTo>
                  <a:pt x="565" y="147"/>
                </a:lnTo>
                <a:lnTo>
                  <a:pt x="567" y="145"/>
                </a:lnTo>
                <a:lnTo>
                  <a:pt x="570" y="141"/>
                </a:lnTo>
                <a:lnTo>
                  <a:pt x="572" y="141"/>
                </a:lnTo>
                <a:lnTo>
                  <a:pt x="572" y="143"/>
                </a:lnTo>
                <a:lnTo>
                  <a:pt x="572" y="143"/>
                </a:lnTo>
                <a:lnTo>
                  <a:pt x="580" y="130"/>
                </a:lnTo>
                <a:lnTo>
                  <a:pt x="580" y="125"/>
                </a:lnTo>
                <a:lnTo>
                  <a:pt x="588" y="116"/>
                </a:lnTo>
                <a:lnTo>
                  <a:pt x="595" y="106"/>
                </a:lnTo>
                <a:lnTo>
                  <a:pt x="597" y="101"/>
                </a:lnTo>
                <a:lnTo>
                  <a:pt x="605" y="94"/>
                </a:lnTo>
                <a:lnTo>
                  <a:pt x="605" y="91"/>
                </a:lnTo>
                <a:lnTo>
                  <a:pt x="604" y="88"/>
                </a:lnTo>
                <a:lnTo>
                  <a:pt x="605" y="84"/>
                </a:lnTo>
                <a:lnTo>
                  <a:pt x="607" y="81"/>
                </a:lnTo>
                <a:lnTo>
                  <a:pt x="607" y="79"/>
                </a:lnTo>
                <a:lnTo>
                  <a:pt x="607" y="74"/>
                </a:lnTo>
                <a:lnTo>
                  <a:pt x="607" y="71"/>
                </a:lnTo>
                <a:lnTo>
                  <a:pt x="605" y="66"/>
                </a:lnTo>
                <a:lnTo>
                  <a:pt x="605" y="64"/>
                </a:lnTo>
                <a:lnTo>
                  <a:pt x="604" y="62"/>
                </a:lnTo>
                <a:lnTo>
                  <a:pt x="602" y="62"/>
                </a:lnTo>
                <a:lnTo>
                  <a:pt x="600" y="62"/>
                </a:lnTo>
                <a:lnTo>
                  <a:pt x="598" y="62"/>
                </a:lnTo>
                <a:lnTo>
                  <a:pt x="598" y="61"/>
                </a:lnTo>
                <a:lnTo>
                  <a:pt x="597" y="59"/>
                </a:lnTo>
                <a:lnTo>
                  <a:pt x="597" y="59"/>
                </a:lnTo>
                <a:lnTo>
                  <a:pt x="595" y="61"/>
                </a:lnTo>
                <a:lnTo>
                  <a:pt x="595" y="62"/>
                </a:lnTo>
                <a:lnTo>
                  <a:pt x="592" y="62"/>
                </a:lnTo>
                <a:lnTo>
                  <a:pt x="592" y="62"/>
                </a:lnTo>
                <a:lnTo>
                  <a:pt x="590" y="62"/>
                </a:lnTo>
                <a:lnTo>
                  <a:pt x="590" y="64"/>
                </a:lnTo>
                <a:lnTo>
                  <a:pt x="590" y="64"/>
                </a:lnTo>
                <a:lnTo>
                  <a:pt x="585" y="62"/>
                </a:lnTo>
                <a:lnTo>
                  <a:pt x="575" y="61"/>
                </a:lnTo>
                <a:lnTo>
                  <a:pt x="572" y="62"/>
                </a:lnTo>
                <a:lnTo>
                  <a:pt x="572" y="61"/>
                </a:lnTo>
                <a:lnTo>
                  <a:pt x="572" y="61"/>
                </a:lnTo>
                <a:lnTo>
                  <a:pt x="572" y="61"/>
                </a:lnTo>
                <a:lnTo>
                  <a:pt x="570" y="61"/>
                </a:lnTo>
                <a:lnTo>
                  <a:pt x="570" y="61"/>
                </a:lnTo>
                <a:lnTo>
                  <a:pt x="570" y="59"/>
                </a:lnTo>
                <a:lnTo>
                  <a:pt x="570" y="57"/>
                </a:lnTo>
                <a:lnTo>
                  <a:pt x="563" y="57"/>
                </a:lnTo>
                <a:lnTo>
                  <a:pt x="561" y="57"/>
                </a:lnTo>
                <a:lnTo>
                  <a:pt x="561" y="59"/>
                </a:lnTo>
                <a:lnTo>
                  <a:pt x="560" y="61"/>
                </a:lnTo>
                <a:lnTo>
                  <a:pt x="555" y="61"/>
                </a:lnTo>
                <a:lnTo>
                  <a:pt x="553" y="59"/>
                </a:lnTo>
                <a:lnTo>
                  <a:pt x="555" y="59"/>
                </a:lnTo>
                <a:lnTo>
                  <a:pt x="555" y="59"/>
                </a:lnTo>
                <a:lnTo>
                  <a:pt x="556" y="57"/>
                </a:lnTo>
                <a:lnTo>
                  <a:pt x="555" y="59"/>
                </a:lnTo>
                <a:lnTo>
                  <a:pt x="550" y="59"/>
                </a:lnTo>
                <a:lnTo>
                  <a:pt x="538" y="64"/>
                </a:lnTo>
                <a:lnTo>
                  <a:pt x="525" y="71"/>
                </a:lnTo>
                <a:lnTo>
                  <a:pt x="523" y="76"/>
                </a:lnTo>
                <a:lnTo>
                  <a:pt x="523" y="78"/>
                </a:lnTo>
                <a:lnTo>
                  <a:pt x="521" y="79"/>
                </a:lnTo>
                <a:lnTo>
                  <a:pt x="521" y="81"/>
                </a:lnTo>
                <a:lnTo>
                  <a:pt x="521" y="81"/>
                </a:lnTo>
                <a:lnTo>
                  <a:pt x="518" y="81"/>
                </a:lnTo>
                <a:lnTo>
                  <a:pt x="509" y="86"/>
                </a:lnTo>
                <a:lnTo>
                  <a:pt x="508" y="88"/>
                </a:lnTo>
                <a:lnTo>
                  <a:pt x="508" y="88"/>
                </a:lnTo>
                <a:lnTo>
                  <a:pt x="506" y="88"/>
                </a:lnTo>
                <a:lnTo>
                  <a:pt x="506" y="88"/>
                </a:lnTo>
                <a:lnTo>
                  <a:pt x="506" y="89"/>
                </a:lnTo>
                <a:lnTo>
                  <a:pt x="504" y="91"/>
                </a:lnTo>
                <a:lnTo>
                  <a:pt x="503" y="96"/>
                </a:lnTo>
                <a:lnTo>
                  <a:pt x="503" y="96"/>
                </a:lnTo>
                <a:lnTo>
                  <a:pt x="506" y="96"/>
                </a:lnTo>
                <a:lnTo>
                  <a:pt x="501" y="99"/>
                </a:lnTo>
                <a:lnTo>
                  <a:pt x="501" y="99"/>
                </a:lnTo>
                <a:lnTo>
                  <a:pt x="498" y="106"/>
                </a:lnTo>
                <a:lnTo>
                  <a:pt x="499" y="106"/>
                </a:lnTo>
                <a:lnTo>
                  <a:pt x="501" y="106"/>
                </a:lnTo>
                <a:lnTo>
                  <a:pt x="501" y="108"/>
                </a:lnTo>
                <a:lnTo>
                  <a:pt x="499" y="108"/>
                </a:lnTo>
                <a:lnTo>
                  <a:pt x="499" y="110"/>
                </a:lnTo>
                <a:lnTo>
                  <a:pt x="498" y="110"/>
                </a:lnTo>
                <a:lnTo>
                  <a:pt x="498" y="111"/>
                </a:lnTo>
                <a:lnTo>
                  <a:pt x="499" y="111"/>
                </a:lnTo>
                <a:lnTo>
                  <a:pt x="499" y="113"/>
                </a:lnTo>
                <a:lnTo>
                  <a:pt x="499" y="115"/>
                </a:lnTo>
                <a:lnTo>
                  <a:pt x="494" y="120"/>
                </a:lnTo>
                <a:lnTo>
                  <a:pt x="494" y="123"/>
                </a:lnTo>
                <a:lnTo>
                  <a:pt x="496" y="128"/>
                </a:lnTo>
                <a:lnTo>
                  <a:pt x="494" y="130"/>
                </a:lnTo>
                <a:lnTo>
                  <a:pt x="494" y="143"/>
                </a:lnTo>
                <a:close/>
                <a:moveTo>
                  <a:pt x="1254" y="469"/>
                </a:moveTo>
                <a:lnTo>
                  <a:pt x="1252" y="471"/>
                </a:lnTo>
                <a:lnTo>
                  <a:pt x="1252" y="473"/>
                </a:lnTo>
                <a:lnTo>
                  <a:pt x="1254" y="476"/>
                </a:lnTo>
                <a:lnTo>
                  <a:pt x="1254" y="481"/>
                </a:lnTo>
                <a:lnTo>
                  <a:pt x="1254" y="484"/>
                </a:lnTo>
                <a:lnTo>
                  <a:pt x="1257" y="488"/>
                </a:lnTo>
                <a:lnTo>
                  <a:pt x="1261" y="486"/>
                </a:lnTo>
                <a:lnTo>
                  <a:pt x="1261" y="483"/>
                </a:lnTo>
                <a:lnTo>
                  <a:pt x="1264" y="479"/>
                </a:lnTo>
                <a:lnTo>
                  <a:pt x="1267" y="474"/>
                </a:lnTo>
                <a:lnTo>
                  <a:pt x="1269" y="469"/>
                </a:lnTo>
                <a:lnTo>
                  <a:pt x="1273" y="464"/>
                </a:lnTo>
                <a:lnTo>
                  <a:pt x="1267" y="464"/>
                </a:lnTo>
                <a:lnTo>
                  <a:pt x="1261" y="466"/>
                </a:lnTo>
                <a:lnTo>
                  <a:pt x="1257" y="468"/>
                </a:lnTo>
                <a:lnTo>
                  <a:pt x="1254" y="469"/>
                </a:lnTo>
                <a:close/>
                <a:moveTo>
                  <a:pt x="1294" y="291"/>
                </a:moveTo>
                <a:lnTo>
                  <a:pt x="1294" y="288"/>
                </a:lnTo>
                <a:lnTo>
                  <a:pt x="1293" y="286"/>
                </a:lnTo>
                <a:lnTo>
                  <a:pt x="1291" y="286"/>
                </a:lnTo>
                <a:lnTo>
                  <a:pt x="1289" y="288"/>
                </a:lnTo>
                <a:lnTo>
                  <a:pt x="1289" y="289"/>
                </a:lnTo>
                <a:lnTo>
                  <a:pt x="1291" y="291"/>
                </a:lnTo>
                <a:lnTo>
                  <a:pt x="1293" y="293"/>
                </a:lnTo>
                <a:lnTo>
                  <a:pt x="1293" y="293"/>
                </a:lnTo>
                <a:lnTo>
                  <a:pt x="1294" y="293"/>
                </a:lnTo>
                <a:lnTo>
                  <a:pt x="1294" y="293"/>
                </a:lnTo>
                <a:lnTo>
                  <a:pt x="1294" y="291"/>
                </a:lnTo>
                <a:close/>
                <a:moveTo>
                  <a:pt x="1276" y="496"/>
                </a:moveTo>
                <a:lnTo>
                  <a:pt x="1274" y="495"/>
                </a:lnTo>
                <a:lnTo>
                  <a:pt x="1273" y="493"/>
                </a:lnTo>
                <a:lnTo>
                  <a:pt x="1273" y="493"/>
                </a:lnTo>
                <a:lnTo>
                  <a:pt x="1266" y="496"/>
                </a:lnTo>
                <a:lnTo>
                  <a:pt x="1262" y="496"/>
                </a:lnTo>
                <a:lnTo>
                  <a:pt x="1262" y="496"/>
                </a:lnTo>
                <a:lnTo>
                  <a:pt x="1261" y="498"/>
                </a:lnTo>
                <a:lnTo>
                  <a:pt x="1259" y="498"/>
                </a:lnTo>
                <a:lnTo>
                  <a:pt x="1257" y="500"/>
                </a:lnTo>
                <a:lnTo>
                  <a:pt x="1256" y="500"/>
                </a:lnTo>
                <a:lnTo>
                  <a:pt x="1256" y="501"/>
                </a:lnTo>
                <a:lnTo>
                  <a:pt x="1257" y="505"/>
                </a:lnTo>
                <a:lnTo>
                  <a:pt x="1257" y="506"/>
                </a:lnTo>
                <a:lnTo>
                  <a:pt x="1254" y="508"/>
                </a:lnTo>
                <a:lnTo>
                  <a:pt x="1254" y="508"/>
                </a:lnTo>
                <a:lnTo>
                  <a:pt x="1254" y="505"/>
                </a:lnTo>
                <a:lnTo>
                  <a:pt x="1252" y="500"/>
                </a:lnTo>
                <a:lnTo>
                  <a:pt x="1252" y="498"/>
                </a:lnTo>
                <a:lnTo>
                  <a:pt x="1251" y="498"/>
                </a:lnTo>
                <a:lnTo>
                  <a:pt x="1249" y="498"/>
                </a:lnTo>
                <a:lnTo>
                  <a:pt x="1247" y="501"/>
                </a:lnTo>
                <a:lnTo>
                  <a:pt x="1246" y="505"/>
                </a:lnTo>
                <a:lnTo>
                  <a:pt x="1246" y="503"/>
                </a:lnTo>
                <a:lnTo>
                  <a:pt x="1246" y="501"/>
                </a:lnTo>
                <a:lnTo>
                  <a:pt x="1246" y="498"/>
                </a:lnTo>
                <a:lnTo>
                  <a:pt x="1247" y="496"/>
                </a:lnTo>
                <a:lnTo>
                  <a:pt x="1249" y="495"/>
                </a:lnTo>
                <a:lnTo>
                  <a:pt x="1249" y="493"/>
                </a:lnTo>
                <a:lnTo>
                  <a:pt x="1247" y="491"/>
                </a:lnTo>
                <a:lnTo>
                  <a:pt x="1249" y="488"/>
                </a:lnTo>
                <a:lnTo>
                  <a:pt x="1247" y="486"/>
                </a:lnTo>
                <a:lnTo>
                  <a:pt x="1244" y="484"/>
                </a:lnTo>
                <a:lnTo>
                  <a:pt x="1242" y="484"/>
                </a:lnTo>
                <a:lnTo>
                  <a:pt x="1241" y="484"/>
                </a:lnTo>
                <a:lnTo>
                  <a:pt x="1237" y="486"/>
                </a:lnTo>
                <a:lnTo>
                  <a:pt x="1236" y="490"/>
                </a:lnTo>
                <a:lnTo>
                  <a:pt x="1237" y="491"/>
                </a:lnTo>
                <a:lnTo>
                  <a:pt x="1237" y="495"/>
                </a:lnTo>
                <a:lnTo>
                  <a:pt x="1234" y="498"/>
                </a:lnTo>
                <a:lnTo>
                  <a:pt x="1234" y="498"/>
                </a:lnTo>
                <a:lnTo>
                  <a:pt x="1236" y="495"/>
                </a:lnTo>
                <a:lnTo>
                  <a:pt x="1234" y="491"/>
                </a:lnTo>
                <a:lnTo>
                  <a:pt x="1232" y="490"/>
                </a:lnTo>
                <a:lnTo>
                  <a:pt x="1232" y="486"/>
                </a:lnTo>
                <a:lnTo>
                  <a:pt x="1236" y="483"/>
                </a:lnTo>
                <a:lnTo>
                  <a:pt x="1239" y="481"/>
                </a:lnTo>
                <a:lnTo>
                  <a:pt x="1242" y="481"/>
                </a:lnTo>
                <a:lnTo>
                  <a:pt x="1241" y="478"/>
                </a:lnTo>
                <a:lnTo>
                  <a:pt x="1241" y="476"/>
                </a:lnTo>
                <a:lnTo>
                  <a:pt x="1241" y="473"/>
                </a:lnTo>
                <a:lnTo>
                  <a:pt x="1242" y="471"/>
                </a:lnTo>
                <a:lnTo>
                  <a:pt x="1242" y="471"/>
                </a:lnTo>
                <a:lnTo>
                  <a:pt x="1242" y="468"/>
                </a:lnTo>
                <a:lnTo>
                  <a:pt x="1242" y="466"/>
                </a:lnTo>
                <a:lnTo>
                  <a:pt x="1246" y="466"/>
                </a:lnTo>
                <a:lnTo>
                  <a:pt x="1246" y="464"/>
                </a:lnTo>
                <a:lnTo>
                  <a:pt x="1249" y="458"/>
                </a:lnTo>
                <a:lnTo>
                  <a:pt x="1249" y="453"/>
                </a:lnTo>
                <a:lnTo>
                  <a:pt x="1249" y="448"/>
                </a:lnTo>
                <a:lnTo>
                  <a:pt x="1249" y="442"/>
                </a:lnTo>
                <a:lnTo>
                  <a:pt x="1247" y="441"/>
                </a:lnTo>
                <a:lnTo>
                  <a:pt x="1246" y="439"/>
                </a:lnTo>
                <a:lnTo>
                  <a:pt x="1242" y="441"/>
                </a:lnTo>
                <a:lnTo>
                  <a:pt x="1242" y="441"/>
                </a:lnTo>
                <a:lnTo>
                  <a:pt x="1242" y="442"/>
                </a:lnTo>
                <a:lnTo>
                  <a:pt x="1242" y="444"/>
                </a:lnTo>
                <a:lnTo>
                  <a:pt x="1242" y="444"/>
                </a:lnTo>
                <a:lnTo>
                  <a:pt x="1241" y="442"/>
                </a:lnTo>
                <a:lnTo>
                  <a:pt x="1239" y="442"/>
                </a:lnTo>
                <a:lnTo>
                  <a:pt x="1237" y="441"/>
                </a:lnTo>
                <a:lnTo>
                  <a:pt x="1237" y="441"/>
                </a:lnTo>
                <a:lnTo>
                  <a:pt x="1239" y="441"/>
                </a:lnTo>
                <a:lnTo>
                  <a:pt x="1239" y="439"/>
                </a:lnTo>
                <a:lnTo>
                  <a:pt x="1239" y="437"/>
                </a:lnTo>
                <a:lnTo>
                  <a:pt x="1237" y="436"/>
                </a:lnTo>
                <a:lnTo>
                  <a:pt x="1232" y="432"/>
                </a:lnTo>
                <a:lnTo>
                  <a:pt x="1230" y="436"/>
                </a:lnTo>
                <a:lnTo>
                  <a:pt x="1229" y="436"/>
                </a:lnTo>
                <a:lnTo>
                  <a:pt x="1227" y="439"/>
                </a:lnTo>
                <a:lnTo>
                  <a:pt x="1224" y="441"/>
                </a:lnTo>
                <a:lnTo>
                  <a:pt x="1222" y="444"/>
                </a:lnTo>
                <a:lnTo>
                  <a:pt x="1217" y="446"/>
                </a:lnTo>
                <a:lnTo>
                  <a:pt x="1215" y="448"/>
                </a:lnTo>
                <a:lnTo>
                  <a:pt x="1215" y="448"/>
                </a:lnTo>
                <a:lnTo>
                  <a:pt x="1214" y="446"/>
                </a:lnTo>
                <a:lnTo>
                  <a:pt x="1214" y="444"/>
                </a:lnTo>
                <a:lnTo>
                  <a:pt x="1212" y="444"/>
                </a:lnTo>
                <a:lnTo>
                  <a:pt x="1212" y="444"/>
                </a:lnTo>
                <a:lnTo>
                  <a:pt x="1214" y="442"/>
                </a:lnTo>
                <a:lnTo>
                  <a:pt x="1214" y="442"/>
                </a:lnTo>
                <a:lnTo>
                  <a:pt x="1219" y="442"/>
                </a:lnTo>
                <a:lnTo>
                  <a:pt x="1219" y="441"/>
                </a:lnTo>
                <a:lnTo>
                  <a:pt x="1219" y="441"/>
                </a:lnTo>
                <a:lnTo>
                  <a:pt x="1219" y="439"/>
                </a:lnTo>
                <a:lnTo>
                  <a:pt x="1220" y="437"/>
                </a:lnTo>
                <a:lnTo>
                  <a:pt x="1222" y="434"/>
                </a:lnTo>
                <a:lnTo>
                  <a:pt x="1222" y="434"/>
                </a:lnTo>
                <a:lnTo>
                  <a:pt x="1224" y="432"/>
                </a:lnTo>
                <a:lnTo>
                  <a:pt x="1225" y="432"/>
                </a:lnTo>
                <a:lnTo>
                  <a:pt x="1227" y="432"/>
                </a:lnTo>
                <a:lnTo>
                  <a:pt x="1230" y="434"/>
                </a:lnTo>
                <a:lnTo>
                  <a:pt x="1230" y="432"/>
                </a:lnTo>
                <a:lnTo>
                  <a:pt x="1230" y="431"/>
                </a:lnTo>
                <a:lnTo>
                  <a:pt x="1230" y="429"/>
                </a:lnTo>
                <a:lnTo>
                  <a:pt x="1227" y="426"/>
                </a:lnTo>
                <a:lnTo>
                  <a:pt x="1225" y="424"/>
                </a:lnTo>
                <a:lnTo>
                  <a:pt x="1224" y="422"/>
                </a:lnTo>
                <a:lnTo>
                  <a:pt x="1219" y="416"/>
                </a:lnTo>
                <a:lnTo>
                  <a:pt x="1217" y="409"/>
                </a:lnTo>
                <a:lnTo>
                  <a:pt x="1215" y="409"/>
                </a:lnTo>
                <a:lnTo>
                  <a:pt x="1217" y="414"/>
                </a:lnTo>
                <a:lnTo>
                  <a:pt x="1215" y="419"/>
                </a:lnTo>
                <a:lnTo>
                  <a:pt x="1212" y="421"/>
                </a:lnTo>
                <a:lnTo>
                  <a:pt x="1210" y="422"/>
                </a:lnTo>
                <a:lnTo>
                  <a:pt x="1210" y="421"/>
                </a:lnTo>
                <a:lnTo>
                  <a:pt x="1209" y="421"/>
                </a:lnTo>
                <a:lnTo>
                  <a:pt x="1207" y="421"/>
                </a:lnTo>
                <a:lnTo>
                  <a:pt x="1207" y="421"/>
                </a:lnTo>
                <a:lnTo>
                  <a:pt x="1207" y="419"/>
                </a:lnTo>
                <a:lnTo>
                  <a:pt x="1207" y="417"/>
                </a:lnTo>
                <a:lnTo>
                  <a:pt x="1210" y="417"/>
                </a:lnTo>
                <a:lnTo>
                  <a:pt x="1209" y="416"/>
                </a:lnTo>
                <a:lnTo>
                  <a:pt x="1207" y="416"/>
                </a:lnTo>
                <a:lnTo>
                  <a:pt x="1204" y="414"/>
                </a:lnTo>
                <a:lnTo>
                  <a:pt x="1202" y="412"/>
                </a:lnTo>
                <a:lnTo>
                  <a:pt x="1202" y="411"/>
                </a:lnTo>
                <a:lnTo>
                  <a:pt x="1200" y="411"/>
                </a:lnTo>
                <a:lnTo>
                  <a:pt x="1195" y="411"/>
                </a:lnTo>
                <a:lnTo>
                  <a:pt x="1192" y="414"/>
                </a:lnTo>
                <a:lnTo>
                  <a:pt x="1188" y="414"/>
                </a:lnTo>
                <a:lnTo>
                  <a:pt x="1187" y="416"/>
                </a:lnTo>
                <a:lnTo>
                  <a:pt x="1185" y="414"/>
                </a:lnTo>
                <a:lnTo>
                  <a:pt x="1185" y="412"/>
                </a:lnTo>
                <a:lnTo>
                  <a:pt x="1183" y="411"/>
                </a:lnTo>
                <a:lnTo>
                  <a:pt x="1182" y="416"/>
                </a:lnTo>
                <a:lnTo>
                  <a:pt x="1178" y="416"/>
                </a:lnTo>
                <a:lnTo>
                  <a:pt x="1175" y="414"/>
                </a:lnTo>
                <a:lnTo>
                  <a:pt x="1177" y="414"/>
                </a:lnTo>
                <a:lnTo>
                  <a:pt x="1178" y="414"/>
                </a:lnTo>
                <a:lnTo>
                  <a:pt x="1180" y="412"/>
                </a:lnTo>
                <a:lnTo>
                  <a:pt x="1180" y="409"/>
                </a:lnTo>
                <a:lnTo>
                  <a:pt x="1190" y="404"/>
                </a:lnTo>
                <a:lnTo>
                  <a:pt x="1192" y="404"/>
                </a:lnTo>
                <a:lnTo>
                  <a:pt x="1192" y="402"/>
                </a:lnTo>
                <a:lnTo>
                  <a:pt x="1194" y="402"/>
                </a:lnTo>
                <a:lnTo>
                  <a:pt x="1194" y="402"/>
                </a:lnTo>
                <a:lnTo>
                  <a:pt x="1195" y="402"/>
                </a:lnTo>
                <a:lnTo>
                  <a:pt x="1197" y="400"/>
                </a:lnTo>
                <a:lnTo>
                  <a:pt x="1199" y="400"/>
                </a:lnTo>
                <a:lnTo>
                  <a:pt x="1199" y="402"/>
                </a:lnTo>
                <a:lnTo>
                  <a:pt x="1199" y="404"/>
                </a:lnTo>
                <a:lnTo>
                  <a:pt x="1202" y="404"/>
                </a:lnTo>
                <a:lnTo>
                  <a:pt x="1204" y="404"/>
                </a:lnTo>
                <a:lnTo>
                  <a:pt x="1205" y="404"/>
                </a:lnTo>
                <a:lnTo>
                  <a:pt x="1205" y="405"/>
                </a:lnTo>
                <a:lnTo>
                  <a:pt x="1205" y="407"/>
                </a:lnTo>
                <a:lnTo>
                  <a:pt x="1207" y="409"/>
                </a:lnTo>
                <a:lnTo>
                  <a:pt x="1209" y="407"/>
                </a:lnTo>
                <a:lnTo>
                  <a:pt x="1210" y="407"/>
                </a:lnTo>
                <a:lnTo>
                  <a:pt x="1210" y="405"/>
                </a:lnTo>
                <a:lnTo>
                  <a:pt x="1212" y="404"/>
                </a:lnTo>
                <a:lnTo>
                  <a:pt x="1210" y="402"/>
                </a:lnTo>
                <a:lnTo>
                  <a:pt x="1212" y="402"/>
                </a:lnTo>
                <a:lnTo>
                  <a:pt x="1212" y="402"/>
                </a:lnTo>
                <a:lnTo>
                  <a:pt x="1214" y="402"/>
                </a:lnTo>
                <a:lnTo>
                  <a:pt x="1215" y="400"/>
                </a:lnTo>
                <a:lnTo>
                  <a:pt x="1219" y="402"/>
                </a:lnTo>
                <a:lnTo>
                  <a:pt x="1222" y="399"/>
                </a:lnTo>
                <a:lnTo>
                  <a:pt x="1225" y="397"/>
                </a:lnTo>
                <a:lnTo>
                  <a:pt x="1227" y="397"/>
                </a:lnTo>
                <a:lnTo>
                  <a:pt x="1225" y="399"/>
                </a:lnTo>
                <a:lnTo>
                  <a:pt x="1219" y="407"/>
                </a:lnTo>
                <a:lnTo>
                  <a:pt x="1224" y="404"/>
                </a:lnTo>
                <a:lnTo>
                  <a:pt x="1232" y="390"/>
                </a:lnTo>
                <a:lnTo>
                  <a:pt x="1237" y="384"/>
                </a:lnTo>
                <a:lnTo>
                  <a:pt x="1242" y="380"/>
                </a:lnTo>
                <a:lnTo>
                  <a:pt x="1246" y="380"/>
                </a:lnTo>
                <a:lnTo>
                  <a:pt x="1247" y="380"/>
                </a:lnTo>
                <a:lnTo>
                  <a:pt x="1252" y="377"/>
                </a:lnTo>
                <a:lnTo>
                  <a:pt x="1252" y="375"/>
                </a:lnTo>
                <a:lnTo>
                  <a:pt x="1251" y="372"/>
                </a:lnTo>
                <a:lnTo>
                  <a:pt x="1249" y="368"/>
                </a:lnTo>
                <a:lnTo>
                  <a:pt x="1246" y="365"/>
                </a:lnTo>
                <a:lnTo>
                  <a:pt x="1244" y="368"/>
                </a:lnTo>
                <a:lnTo>
                  <a:pt x="1242" y="367"/>
                </a:lnTo>
                <a:lnTo>
                  <a:pt x="1241" y="365"/>
                </a:lnTo>
                <a:lnTo>
                  <a:pt x="1239" y="365"/>
                </a:lnTo>
                <a:lnTo>
                  <a:pt x="1236" y="367"/>
                </a:lnTo>
                <a:lnTo>
                  <a:pt x="1236" y="367"/>
                </a:lnTo>
                <a:lnTo>
                  <a:pt x="1232" y="368"/>
                </a:lnTo>
                <a:lnTo>
                  <a:pt x="1230" y="370"/>
                </a:lnTo>
                <a:lnTo>
                  <a:pt x="1227" y="368"/>
                </a:lnTo>
                <a:lnTo>
                  <a:pt x="1225" y="368"/>
                </a:lnTo>
                <a:lnTo>
                  <a:pt x="1224" y="368"/>
                </a:lnTo>
                <a:lnTo>
                  <a:pt x="1222" y="367"/>
                </a:lnTo>
                <a:lnTo>
                  <a:pt x="1224" y="367"/>
                </a:lnTo>
                <a:lnTo>
                  <a:pt x="1224" y="365"/>
                </a:lnTo>
                <a:lnTo>
                  <a:pt x="1224" y="365"/>
                </a:lnTo>
                <a:lnTo>
                  <a:pt x="1220" y="367"/>
                </a:lnTo>
                <a:lnTo>
                  <a:pt x="1219" y="365"/>
                </a:lnTo>
                <a:lnTo>
                  <a:pt x="1217" y="365"/>
                </a:lnTo>
                <a:lnTo>
                  <a:pt x="1215" y="363"/>
                </a:lnTo>
                <a:lnTo>
                  <a:pt x="1212" y="362"/>
                </a:lnTo>
                <a:lnTo>
                  <a:pt x="1212" y="362"/>
                </a:lnTo>
                <a:lnTo>
                  <a:pt x="1215" y="360"/>
                </a:lnTo>
                <a:lnTo>
                  <a:pt x="1222" y="360"/>
                </a:lnTo>
                <a:lnTo>
                  <a:pt x="1225" y="360"/>
                </a:lnTo>
                <a:lnTo>
                  <a:pt x="1230" y="362"/>
                </a:lnTo>
                <a:lnTo>
                  <a:pt x="1232" y="363"/>
                </a:lnTo>
                <a:lnTo>
                  <a:pt x="1236" y="360"/>
                </a:lnTo>
                <a:lnTo>
                  <a:pt x="1244" y="358"/>
                </a:lnTo>
                <a:lnTo>
                  <a:pt x="1246" y="360"/>
                </a:lnTo>
                <a:lnTo>
                  <a:pt x="1246" y="360"/>
                </a:lnTo>
                <a:lnTo>
                  <a:pt x="1254" y="355"/>
                </a:lnTo>
                <a:lnTo>
                  <a:pt x="1257" y="353"/>
                </a:lnTo>
                <a:lnTo>
                  <a:pt x="1257" y="350"/>
                </a:lnTo>
                <a:lnTo>
                  <a:pt x="1256" y="348"/>
                </a:lnTo>
                <a:lnTo>
                  <a:pt x="1256" y="345"/>
                </a:lnTo>
                <a:lnTo>
                  <a:pt x="1254" y="345"/>
                </a:lnTo>
                <a:lnTo>
                  <a:pt x="1252" y="345"/>
                </a:lnTo>
                <a:lnTo>
                  <a:pt x="1252" y="343"/>
                </a:lnTo>
                <a:lnTo>
                  <a:pt x="1252" y="343"/>
                </a:lnTo>
                <a:lnTo>
                  <a:pt x="1251" y="343"/>
                </a:lnTo>
                <a:lnTo>
                  <a:pt x="1251" y="343"/>
                </a:lnTo>
                <a:lnTo>
                  <a:pt x="1251" y="342"/>
                </a:lnTo>
                <a:lnTo>
                  <a:pt x="1249" y="342"/>
                </a:lnTo>
                <a:lnTo>
                  <a:pt x="1246" y="340"/>
                </a:lnTo>
                <a:lnTo>
                  <a:pt x="1244" y="333"/>
                </a:lnTo>
                <a:lnTo>
                  <a:pt x="1242" y="333"/>
                </a:lnTo>
                <a:lnTo>
                  <a:pt x="1241" y="331"/>
                </a:lnTo>
                <a:lnTo>
                  <a:pt x="1239" y="331"/>
                </a:lnTo>
                <a:lnTo>
                  <a:pt x="1239" y="333"/>
                </a:lnTo>
                <a:lnTo>
                  <a:pt x="1237" y="335"/>
                </a:lnTo>
                <a:lnTo>
                  <a:pt x="1237" y="333"/>
                </a:lnTo>
                <a:lnTo>
                  <a:pt x="1239" y="330"/>
                </a:lnTo>
                <a:lnTo>
                  <a:pt x="1239" y="323"/>
                </a:lnTo>
                <a:lnTo>
                  <a:pt x="1241" y="321"/>
                </a:lnTo>
                <a:lnTo>
                  <a:pt x="1241" y="318"/>
                </a:lnTo>
                <a:lnTo>
                  <a:pt x="1242" y="315"/>
                </a:lnTo>
                <a:lnTo>
                  <a:pt x="1241" y="308"/>
                </a:lnTo>
                <a:lnTo>
                  <a:pt x="1242" y="303"/>
                </a:lnTo>
                <a:lnTo>
                  <a:pt x="1244" y="300"/>
                </a:lnTo>
                <a:lnTo>
                  <a:pt x="1247" y="296"/>
                </a:lnTo>
                <a:lnTo>
                  <a:pt x="1249" y="298"/>
                </a:lnTo>
                <a:lnTo>
                  <a:pt x="1252" y="298"/>
                </a:lnTo>
                <a:lnTo>
                  <a:pt x="1252" y="296"/>
                </a:lnTo>
                <a:lnTo>
                  <a:pt x="1254" y="294"/>
                </a:lnTo>
                <a:lnTo>
                  <a:pt x="1254" y="291"/>
                </a:lnTo>
                <a:lnTo>
                  <a:pt x="1254" y="289"/>
                </a:lnTo>
                <a:lnTo>
                  <a:pt x="1252" y="288"/>
                </a:lnTo>
                <a:lnTo>
                  <a:pt x="1252" y="286"/>
                </a:lnTo>
                <a:lnTo>
                  <a:pt x="1251" y="286"/>
                </a:lnTo>
                <a:lnTo>
                  <a:pt x="1249" y="284"/>
                </a:lnTo>
                <a:lnTo>
                  <a:pt x="1247" y="284"/>
                </a:lnTo>
                <a:lnTo>
                  <a:pt x="1247" y="284"/>
                </a:lnTo>
                <a:lnTo>
                  <a:pt x="1246" y="284"/>
                </a:lnTo>
                <a:lnTo>
                  <a:pt x="1246" y="284"/>
                </a:lnTo>
                <a:lnTo>
                  <a:pt x="1246" y="284"/>
                </a:lnTo>
                <a:lnTo>
                  <a:pt x="1241" y="284"/>
                </a:lnTo>
                <a:lnTo>
                  <a:pt x="1236" y="286"/>
                </a:lnTo>
                <a:lnTo>
                  <a:pt x="1234" y="288"/>
                </a:lnTo>
                <a:lnTo>
                  <a:pt x="1232" y="288"/>
                </a:lnTo>
                <a:lnTo>
                  <a:pt x="1230" y="289"/>
                </a:lnTo>
                <a:lnTo>
                  <a:pt x="1232" y="288"/>
                </a:lnTo>
                <a:lnTo>
                  <a:pt x="1234" y="288"/>
                </a:lnTo>
                <a:lnTo>
                  <a:pt x="1236" y="288"/>
                </a:lnTo>
                <a:lnTo>
                  <a:pt x="1237" y="288"/>
                </a:lnTo>
                <a:lnTo>
                  <a:pt x="1237" y="289"/>
                </a:lnTo>
                <a:lnTo>
                  <a:pt x="1237" y="289"/>
                </a:lnTo>
                <a:lnTo>
                  <a:pt x="1236" y="291"/>
                </a:lnTo>
                <a:lnTo>
                  <a:pt x="1232" y="291"/>
                </a:lnTo>
                <a:lnTo>
                  <a:pt x="1230" y="293"/>
                </a:lnTo>
                <a:lnTo>
                  <a:pt x="1230" y="294"/>
                </a:lnTo>
                <a:lnTo>
                  <a:pt x="1230" y="296"/>
                </a:lnTo>
                <a:lnTo>
                  <a:pt x="1227" y="298"/>
                </a:lnTo>
                <a:lnTo>
                  <a:pt x="1220" y="300"/>
                </a:lnTo>
                <a:lnTo>
                  <a:pt x="1224" y="298"/>
                </a:lnTo>
                <a:lnTo>
                  <a:pt x="1224" y="296"/>
                </a:lnTo>
                <a:lnTo>
                  <a:pt x="1224" y="296"/>
                </a:lnTo>
                <a:lnTo>
                  <a:pt x="1227" y="296"/>
                </a:lnTo>
                <a:lnTo>
                  <a:pt x="1227" y="294"/>
                </a:lnTo>
                <a:lnTo>
                  <a:pt x="1229" y="293"/>
                </a:lnTo>
                <a:lnTo>
                  <a:pt x="1229" y="291"/>
                </a:lnTo>
                <a:lnTo>
                  <a:pt x="1225" y="289"/>
                </a:lnTo>
                <a:lnTo>
                  <a:pt x="1222" y="288"/>
                </a:lnTo>
                <a:lnTo>
                  <a:pt x="1220" y="288"/>
                </a:lnTo>
                <a:lnTo>
                  <a:pt x="1219" y="288"/>
                </a:lnTo>
                <a:lnTo>
                  <a:pt x="1215" y="288"/>
                </a:lnTo>
                <a:lnTo>
                  <a:pt x="1214" y="289"/>
                </a:lnTo>
                <a:lnTo>
                  <a:pt x="1212" y="291"/>
                </a:lnTo>
                <a:lnTo>
                  <a:pt x="1212" y="293"/>
                </a:lnTo>
                <a:lnTo>
                  <a:pt x="1212" y="294"/>
                </a:lnTo>
                <a:lnTo>
                  <a:pt x="1212" y="296"/>
                </a:lnTo>
                <a:lnTo>
                  <a:pt x="1212" y="300"/>
                </a:lnTo>
                <a:lnTo>
                  <a:pt x="1212" y="301"/>
                </a:lnTo>
                <a:lnTo>
                  <a:pt x="1210" y="303"/>
                </a:lnTo>
                <a:lnTo>
                  <a:pt x="1209" y="303"/>
                </a:lnTo>
                <a:lnTo>
                  <a:pt x="1207" y="303"/>
                </a:lnTo>
                <a:lnTo>
                  <a:pt x="1209" y="303"/>
                </a:lnTo>
                <a:lnTo>
                  <a:pt x="1210" y="301"/>
                </a:lnTo>
                <a:lnTo>
                  <a:pt x="1210" y="300"/>
                </a:lnTo>
                <a:lnTo>
                  <a:pt x="1209" y="298"/>
                </a:lnTo>
                <a:lnTo>
                  <a:pt x="1209" y="296"/>
                </a:lnTo>
                <a:lnTo>
                  <a:pt x="1209" y="294"/>
                </a:lnTo>
                <a:lnTo>
                  <a:pt x="1209" y="293"/>
                </a:lnTo>
                <a:lnTo>
                  <a:pt x="1210" y="291"/>
                </a:lnTo>
                <a:lnTo>
                  <a:pt x="1210" y="289"/>
                </a:lnTo>
                <a:lnTo>
                  <a:pt x="1204" y="291"/>
                </a:lnTo>
                <a:lnTo>
                  <a:pt x="1202" y="293"/>
                </a:lnTo>
                <a:lnTo>
                  <a:pt x="1200" y="293"/>
                </a:lnTo>
                <a:lnTo>
                  <a:pt x="1195" y="291"/>
                </a:lnTo>
                <a:lnTo>
                  <a:pt x="1194" y="289"/>
                </a:lnTo>
                <a:lnTo>
                  <a:pt x="1190" y="291"/>
                </a:lnTo>
                <a:lnTo>
                  <a:pt x="1188" y="289"/>
                </a:lnTo>
                <a:lnTo>
                  <a:pt x="1187" y="289"/>
                </a:lnTo>
                <a:lnTo>
                  <a:pt x="1187" y="289"/>
                </a:lnTo>
                <a:lnTo>
                  <a:pt x="1183" y="289"/>
                </a:lnTo>
                <a:lnTo>
                  <a:pt x="1182" y="289"/>
                </a:lnTo>
                <a:lnTo>
                  <a:pt x="1180" y="289"/>
                </a:lnTo>
                <a:lnTo>
                  <a:pt x="1178" y="289"/>
                </a:lnTo>
                <a:lnTo>
                  <a:pt x="1178" y="289"/>
                </a:lnTo>
                <a:lnTo>
                  <a:pt x="1173" y="289"/>
                </a:lnTo>
                <a:lnTo>
                  <a:pt x="1168" y="291"/>
                </a:lnTo>
                <a:lnTo>
                  <a:pt x="1157" y="291"/>
                </a:lnTo>
                <a:lnTo>
                  <a:pt x="1151" y="291"/>
                </a:lnTo>
                <a:lnTo>
                  <a:pt x="1146" y="288"/>
                </a:lnTo>
                <a:lnTo>
                  <a:pt x="1146" y="286"/>
                </a:lnTo>
                <a:lnTo>
                  <a:pt x="1146" y="284"/>
                </a:lnTo>
                <a:lnTo>
                  <a:pt x="1145" y="283"/>
                </a:lnTo>
                <a:lnTo>
                  <a:pt x="1141" y="283"/>
                </a:lnTo>
                <a:lnTo>
                  <a:pt x="1141" y="284"/>
                </a:lnTo>
                <a:lnTo>
                  <a:pt x="1135" y="286"/>
                </a:lnTo>
                <a:lnTo>
                  <a:pt x="1131" y="286"/>
                </a:lnTo>
                <a:lnTo>
                  <a:pt x="1128" y="286"/>
                </a:lnTo>
                <a:lnTo>
                  <a:pt x="1125" y="284"/>
                </a:lnTo>
                <a:lnTo>
                  <a:pt x="1125" y="281"/>
                </a:lnTo>
                <a:lnTo>
                  <a:pt x="1125" y="279"/>
                </a:lnTo>
                <a:lnTo>
                  <a:pt x="1123" y="278"/>
                </a:lnTo>
                <a:lnTo>
                  <a:pt x="1118" y="279"/>
                </a:lnTo>
                <a:lnTo>
                  <a:pt x="1116" y="281"/>
                </a:lnTo>
                <a:lnTo>
                  <a:pt x="1115" y="283"/>
                </a:lnTo>
                <a:lnTo>
                  <a:pt x="1113" y="283"/>
                </a:lnTo>
                <a:lnTo>
                  <a:pt x="1111" y="283"/>
                </a:lnTo>
                <a:lnTo>
                  <a:pt x="1109" y="283"/>
                </a:lnTo>
                <a:lnTo>
                  <a:pt x="1109" y="284"/>
                </a:lnTo>
                <a:lnTo>
                  <a:pt x="1111" y="284"/>
                </a:lnTo>
                <a:lnTo>
                  <a:pt x="1109" y="286"/>
                </a:lnTo>
                <a:lnTo>
                  <a:pt x="1108" y="289"/>
                </a:lnTo>
                <a:lnTo>
                  <a:pt x="1103" y="293"/>
                </a:lnTo>
                <a:lnTo>
                  <a:pt x="1094" y="296"/>
                </a:lnTo>
                <a:lnTo>
                  <a:pt x="1084" y="301"/>
                </a:lnTo>
                <a:lnTo>
                  <a:pt x="1081" y="303"/>
                </a:lnTo>
                <a:lnTo>
                  <a:pt x="1078" y="305"/>
                </a:lnTo>
                <a:lnTo>
                  <a:pt x="1071" y="310"/>
                </a:lnTo>
                <a:lnTo>
                  <a:pt x="1071" y="311"/>
                </a:lnTo>
                <a:lnTo>
                  <a:pt x="1071" y="313"/>
                </a:lnTo>
                <a:lnTo>
                  <a:pt x="1072" y="313"/>
                </a:lnTo>
                <a:lnTo>
                  <a:pt x="1072" y="311"/>
                </a:lnTo>
                <a:lnTo>
                  <a:pt x="1074" y="310"/>
                </a:lnTo>
                <a:lnTo>
                  <a:pt x="1074" y="310"/>
                </a:lnTo>
                <a:lnTo>
                  <a:pt x="1078" y="308"/>
                </a:lnTo>
                <a:lnTo>
                  <a:pt x="1086" y="303"/>
                </a:lnTo>
                <a:lnTo>
                  <a:pt x="1091" y="300"/>
                </a:lnTo>
                <a:lnTo>
                  <a:pt x="1099" y="300"/>
                </a:lnTo>
                <a:lnTo>
                  <a:pt x="1099" y="303"/>
                </a:lnTo>
                <a:lnTo>
                  <a:pt x="1098" y="306"/>
                </a:lnTo>
                <a:lnTo>
                  <a:pt x="1094" y="308"/>
                </a:lnTo>
                <a:lnTo>
                  <a:pt x="1094" y="306"/>
                </a:lnTo>
                <a:lnTo>
                  <a:pt x="1093" y="308"/>
                </a:lnTo>
                <a:lnTo>
                  <a:pt x="1093" y="310"/>
                </a:lnTo>
                <a:lnTo>
                  <a:pt x="1094" y="311"/>
                </a:lnTo>
                <a:lnTo>
                  <a:pt x="1093" y="313"/>
                </a:lnTo>
                <a:lnTo>
                  <a:pt x="1089" y="315"/>
                </a:lnTo>
                <a:lnTo>
                  <a:pt x="1084" y="318"/>
                </a:lnTo>
                <a:lnTo>
                  <a:pt x="1081" y="320"/>
                </a:lnTo>
                <a:lnTo>
                  <a:pt x="1078" y="320"/>
                </a:lnTo>
                <a:lnTo>
                  <a:pt x="1076" y="320"/>
                </a:lnTo>
                <a:lnTo>
                  <a:pt x="1074" y="318"/>
                </a:lnTo>
                <a:lnTo>
                  <a:pt x="1072" y="316"/>
                </a:lnTo>
                <a:lnTo>
                  <a:pt x="1072" y="316"/>
                </a:lnTo>
                <a:lnTo>
                  <a:pt x="1072" y="316"/>
                </a:lnTo>
                <a:lnTo>
                  <a:pt x="1072" y="316"/>
                </a:lnTo>
                <a:lnTo>
                  <a:pt x="1072" y="320"/>
                </a:lnTo>
                <a:lnTo>
                  <a:pt x="1071" y="320"/>
                </a:lnTo>
                <a:lnTo>
                  <a:pt x="1071" y="321"/>
                </a:lnTo>
                <a:lnTo>
                  <a:pt x="1072" y="321"/>
                </a:lnTo>
                <a:lnTo>
                  <a:pt x="1074" y="323"/>
                </a:lnTo>
                <a:lnTo>
                  <a:pt x="1074" y="325"/>
                </a:lnTo>
                <a:lnTo>
                  <a:pt x="1072" y="326"/>
                </a:lnTo>
                <a:lnTo>
                  <a:pt x="1072" y="326"/>
                </a:lnTo>
                <a:lnTo>
                  <a:pt x="1074" y="328"/>
                </a:lnTo>
                <a:lnTo>
                  <a:pt x="1076" y="326"/>
                </a:lnTo>
                <a:lnTo>
                  <a:pt x="1076" y="326"/>
                </a:lnTo>
                <a:lnTo>
                  <a:pt x="1078" y="328"/>
                </a:lnTo>
                <a:lnTo>
                  <a:pt x="1078" y="328"/>
                </a:lnTo>
                <a:lnTo>
                  <a:pt x="1079" y="330"/>
                </a:lnTo>
                <a:lnTo>
                  <a:pt x="1081" y="328"/>
                </a:lnTo>
                <a:lnTo>
                  <a:pt x="1081" y="328"/>
                </a:lnTo>
                <a:lnTo>
                  <a:pt x="1083" y="328"/>
                </a:lnTo>
                <a:lnTo>
                  <a:pt x="1083" y="330"/>
                </a:lnTo>
                <a:lnTo>
                  <a:pt x="1083" y="331"/>
                </a:lnTo>
                <a:lnTo>
                  <a:pt x="1081" y="333"/>
                </a:lnTo>
                <a:lnTo>
                  <a:pt x="1079" y="335"/>
                </a:lnTo>
                <a:lnTo>
                  <a:pt x="1078" y="337"/>
                </a:lnTo>
                <a:lnTo>
                  <a:pt x="1076" y="337"/>
                </a:lnTo>
                <a:lnTo>
                  <a:pt x="1076" y="335"/>
                </a:lnTo>
                <a:lnTo>
                  <a:pt x="1074" y="333"/>
                </a:lnTo>
                <a:lnTo>
                  <a:pt x="1074" y="333"/>
                </a:lnTo>
                <a:lnTo>
                  <a:pt x="1074" y="331"/>
                </a:lnTo>
                <a:lnTo>
                  <a:pt x="1072" y="330"/>
                </a:lnTo>
                <a:lnTo>
                  <a:pt x="1071" y="330"/>
                </a:lnTo>
                <a:lnTo>
                  <a:pt x="1071" y="330"/>
                </a:lnTo>
                <a:lnTo>
                  <a:pt x="1071" y="328"/>
                </a:lnTo>
                <a:lnTo>
                  <a:pt x="1069" y="328"/>
                </a:lnTo>
                <a:lnTo>
                  <a:pt x="1069" y="326"/>
                </a:lnTo>
                <a:lnTo>
                  <a:pt x="1067" y="326"/>
                </a:lnTo>
                <a:lnTo>
                  <a:pt x="1066" y="325"/>
                </a:lnTo>
                <a:lnTo>
                  <a:pt x="1066" y="323"/>
                </a:lnTo>
                <a:lnTo>
                  <a:pt x="1066" y="321"/>
                </a:lnTo>
                <a:lnTo>
                  <a:pt x="1067" y="321"/>
                </a:lnTo>
                <a:lnTo>
                  <a:pt x="1067" y="320"/>
                </a:lnTo>
                <a:lnTo>
                  <a:pt x="1069" y="320"/>
                </a:lnTo>
                <a:lnTo>
                  <a:pt x="1071" y="318"/>
                </a:lnTo>
                <a:lnTo>
                  <a:pt x="1069" y="318"/>
                </a:lnTo>
                <a:lnTo>
                  <a:pt x="1069" y="316"/>
                </a:lnTo>
                <a:lnTo>
                  <a:pt x="1066" y="318"/>
                </a:lnTo>
                <a:lnTo>
                  <a:pt x="1066" y="318"/>
                </a:lnTo>
                <a:lnTo>
                  <a:pt x="1064" y="320"/>
                </a:lnTo>
                <a:lnTo>
                  <a:pt x="1062" y="318"/>
                </a:lnTo>
                <a:lnTo>
                  <a:pt x="1062" y="318"/>
                </a:lnTo>
                <a:lnTo>
                  <a:pt x="1061" y="318"/>
                </a:lnTo>
                <a:lnTo>
                  <a:pt x="1061" y="316"/>
                </a:lnTo>
                <a:lnTo>
                  <a:pt x="1062" y="316"/>
                </a:lnTo>
                <a:lnTo>
                  <a:pt x="1062" y="316"/>
                </a:lnTo>
                <a:lnTo>
                  <a:pt x="1064" y="316"/>
                </a:lnTo>
                <a:lnTo>
                  <a:pt x="1066" y="315"/>
                </a:lnTo>
                <a:lnTo>
                  <a:pt x="1067" y="313"/>
                </a:lnTo>
                <a:lnTo>
                  <a:pt x="1067" y="313"/>
                </a:lnTo>
                <a:lnTo>
                  <a:pt x="1067" y="311"/>
                </a:lnTo>
                <a:lnTo>
                  <a:pt x="1066" y="313"/>
                </a:lnTo>
                <a:lnTo>
                  <a:pt x="1059" y="316"/>
                </a:lnTo>
                <a:lnTo>
                  <a:pt x="1056" y="318"/>
                </a:lnTo>
                <a:lnTo>
                  <a:pt x="1054" y="320"/>
                </a:lnTo>
                <a:lnTo>
                  <a:pt x="1056" y="321"/>
                </a:lnTo>
                <a:lnTo>
                  <a:pt x="1056" y="321"/>
                </a:lnTo>
                <a:lnTo>
                  <a:pt x="1057" y="323"/>
                </a:lnTo>
                <a:lnTo>
                  <a:pt x="1056" y="325"/>
                </a:lnTo>
                <a:lnTo>
                  <a:pt x="1054" y="325"/>
                </a:lnTo>
                <a:lnTo>
                  <a:pt x="1052" y="323"/>
                </a:lnTo>
                <a:lnTo>
                  <a:pt x="1052" y="321"/>
                </a:lnTo>
                <a:lnTo>
                  <a:pt x="1054" y="321"/>
                </a:lnTo>
                <a:lnTo>
                  <a:pt x="1054" y="320"/>
                </a:lnTo>
                <a:lnTo>
                  <a:pt x="1052" y="321"/>
                </a:lnTo>
                <a:lnTo>
                  <a:pt x="1049" y="321"/>
                </a:lnTo>
                <a:lnTo>
                  <a:pt x="1046" y="321"/>
                </a:lnTo>
                <a:lnTo>
                  <a:pt x="1044" y="323"/>
                </a:lnTo>
                <a:lnTo>
                  <a:pt x="1046" y="325"/>
                </a:lnTo>
                <a:lnTo>
                  <a:pt x="1044" y="330"/>
                </a:lnTo>
                <a:lnTo>
                  <a:pt x="1039" y="333"/>
                </a:lnTo>
                <a:lnTo>
                  <a:pt x="1029" y="342"/>
                </a:lnTo>
                <a:lnTo>
                  <a:pt x="1017" y="353"/>
                </a:lnTo>
                <a:lnTo>
                  <a:pt x="1017" y="355"/>
                </a:lnTo>
                <a:lnTo>
                  <a:pt x="1019" y="357"/>
                </a:lnTo>
                <a:lnTo>
                  <a:pt x="1020" y="357"/>
                </a:lnTo>
                <a:lnTo>
                  <a:pt x="1024" y="348"/>
                </a:lnTo>
                <a:lnTo>
                  <a:pt x="1025" y="348"/>
                </a:lnTo>
                <a:lnTo>
                  <a:pt x="1024" y="355"/>
                </a:lnTo>
                <a:lnTo>
                  <a:pt x="1024" y="355"/>
                </a:lnTo>
                <a:lnTo>
                  <a:pt x="1025" y="352"/>
                </a:lnTo>
                <a:lnTo>
                  <a:pt x="1029" y="347"/>
                </a:lnTo>
                <a:lnTo>
                  <a:pt x="1030" y="347"/>
                </a:lnTo>
                <a:lnTo>
                  <a:pt x="1034" y="347"/>
                </a:lnTo>
                <a:lnTo>
                  <a:pt x="1034" y="347"/>
                </a:lnTo>
                <a:lnTo>
                  <a:pt x="1036" y="350"/>
                </a:lnTo>
                <a:lnTo>
                  <a:pt x="1036" y="352"/>
                </a:lnTo>
                <a:lnTo>
                  <a:pt x="1036" y="352"/>
                </a:lnTo>
                <a:lnTo>
                  <a:pt x="1037" y="350"/>
                </a:lnTo>
                <a:lnTo>
                  <a:pt x="1037" y="348"/>
                </a:lnTo>
                <a:lnTo>
                  <a:pt x="1039" y="348"/>
                </a:lnTo>
                <a:lnTo>
                  <a:pt x="1041" y="347"/>
                </a:lnTo>
                <a:lnTo>
                  <a:pt x="1044" y="347"/>
                </a:lnTo>
                <a:lnTo>
                  <a:pt x="1044" y="347"/>
                </a:lnTo>
                <a:lnTo>
                  <a:pt x="1046" y="348"/>
                </a:lnTo>
                <a:lnTo>
                  <a:pt x="1047" y="350"/>
                </a:lnTo>
                <a:lnTo>
                  <a:pt x="1047" y="352"/>
                </a:lnTo>
                <a:lnTo>
                  <a:pt x="1049" y="352"/>
                </a:lnTo>
                <a:lnTo>
                  <a:pt x="1052" y="353"/>
                </a:lnTo>
                <a:lnTo>
                  <a:pt x="1054" y="355"/>
                </a:lnTo>
                <a:lnTo>
                  <a:pt x="1056" y="355"/>
                </a:lnTo>
                <a:lnTo>
                  <a:pt x="1057" y="357"/>
                </a:lnTo>
                <a:lnTo>
                  <a:pt x="1059" y="358"/>
                </a:lnTo>
                <a:lnTo>
                  <a:pt x="1059" y="358"/>
                </a:lnTo>
                <a:lnTo>
                  <a:pt x="1061" y="360"/>
                </a:lnTo>
                <a:lnTo>
                  <a:pt x="1062" y="362"/>
                </a:lnTo>
                <a:lnTo>
                  <a:pt x="1062" y="362"/>
                </a:lnTo>
                <a:lnTo>
                  <a:pt x="1064" y="363"/>
                </a:lnTo>
                <a:lnTo>
                  <a:pt x="1066" y="365"/>
                </a:lnTo>
                <a:lnTo>
                  <a:pt x="1067" y="367"/>
                </a:lnTo>
                <a:lnTo>
                  <a:pt x="1069" y="368"/>
                </a:lnTo>
                <a:lnTo>
                  <a:pt x="1069" y="370"/>
                </a:lnTo>
                <a:lnTo>
                  <a:pt x="1069" y="374"/>
                </a:lnTo>
                <a:lnTo>
                  <a:pt x="1067" y="377"/>
                </a:lnTo>
                <a:lnTo>
                  <a:pt x="1066" y="382"/>
                </a:lnTo>
                <a:lnTo>
                  <a:pt x="1066" y="387"/>
                </a:lnTo>
                <a:lnTo>
                  <a:pt x="1067" y="385"/>
                </a:lnTo>
                <a:lnTo>
                  <a:pt x="1071" y="385"/>
                </a:lnTo>
                <a:lnTo>
                  <a:pt x="1071" y="384"/>
                </a:lnTo>
                <a:lnTo>
                  <a:pt x="1072" y="384"/>
                </a:lnTo>
                <a:lnTo>
                  <a:pt x="1074" y="384"/>
                </a:lnTo>
                <a:lnTo>
                  <a:pt x="1076" y="382"/>
                </a:lnTo>
                <a:lnTo>
                  <a:pt x="1078" y="380"/>
                </a:lnTo>
                <a:lnTo>
                  <a:pt x="1079" y="380"/>
                </a:lnTo>
                <a:lnTo>
                  <a:pt x="1081" y="380"/>
                </a:lnTo>
                <a:lnTo>
                  <a:pt x="1081" y="379"/>
                </a:lnTo>
                <a:lnTo>
                  <a:pt x="1084" y="379"/>
                </a:lnTo>
                <a:lnTo>
                  <a:pt x="1086" y="379"/>
                </a:lnTo>
                <a:lnTo>
                  <a:pt x="1088" y="380"/>
                </a:lnTo>
                <a:lnTo>
                  <a:pt x="1091" y="379"/>
                </a:lnTo>
                <a:lnTo>
                  <a:pt x="1093" y="380"/>
                </a:lnTo>
                <a:lnTo>
                  <a:pt x="1093" y="380"/>
                </a:lnTo>
                <a:lnTo>
                  <a:pt x="1094" y="380"/>
                </a:lnTo>
                <a:lnTo>
                  <a:pt x="1094" y="382"/>
                </a:lnTo>
                <a:lnTo>
                  <a:pt x="1096" y="384"/>
                </a:lnTo>
                <a:lnTo>
                  <a:pt x="1098" y="385"/>
                </a:lnTo>
                <a:lnTo>
                  <a:pt x="1098" y="389"/>
                </a:lnTo>
                <a:lnTo>
                  <a:pt x="1098" y="390"/>
                </a:lnTo>
                <a:lnTo>
                  <a:pt x="1096" y="392"/>
                </a:lnTo>
                <a:lnTo>
                  <a:pt x="1094" y="392"/>
                </a:lnTo>
                <a:lnTo>
                  <a:pt x="1094" y="394"/>
                </a:lnTo>
                <a:lnTo>
                  <a:pt x="1096" y="395"/>
                </a:lnTo>
                <a:lnTo>
                  <a:pt x="1098" y="394"/>
                </a:lnTo>
                <a:lnTo>
                  <a:pt x="1099" y="394"/>
                </a:lnTo>
                <a:lnTo>
                  <a:pt x="1099" y="395"/>
                </a:lnTo>
                <a:lnTo>
                  <a:pt x="1098" y="399"/>
                </a:lnTo>
                <a:lnTo>
                  <a:pt x="1098" y="400"/>
                </a:lnTo>
                <a:lnTo>
                  <a:pt x="1099" y="404"/>
                </a:lnTo>
                <a:lnTo>
                  <a:pt x="1099" y="405"/>
                </a:lnTo>
                <a:lnTo>
                  <a:pt x="1099" y="407"/>
                </a:lnTo>
                <a:lnTo>
                  <a:pt x="1099" y="407"/>
                </a:lnTo>
                <a:lnTo>
                  <a:pt x="1098" y="407"/>
                </a:lnTo>
                <a:lnTo>
                  <a:pt x="1096" y="405"/>
                </a:lnTo>
                <a:lnTo>
                  <a:pt x="1094" y="404"/>
                </a:lnTo>
                <a:lnTo>
                  <a:pt x="1094" y="402"/>
                </a:lnTo>
                <a:lnTo>
                  <a:pt x="1093" y="400"/>
                </a:lnTo>
                <a:lnTo>
                  <a:pt x="1093" y="399"/>
                </a:lnTo>
                <a:lnTo>
                  <a:pt x="1093" y="397"/>
                </a:lnTo>
                <a:lnTo>
                  <a:pt x="1093" y="395"/>
                </a:lnTo>
                <a:lnTo>
                  <a:pt x="1093" y="395"/>
                </a:lnTo>
                <a:lnTo>
                  <a:pt x="1091" y="394"/>
                </a:lnTo>
                <a:lnTo>
                  <a:pt x="1091" y="394"/>
                </a:lnTo>
                <a:lnTo>
                  <a:pt x="1089" y="392"/>
                </a:lnTo>
                <a:lnTo>
                  <a:pt x="1088" y="392"/>
                </a:lnTo>
                <a:lnTo>
                  <a:pt x="1086" y="390"/>
                </a:lnTo>
                <a:lnTo>
                  <a:pt x="1084" y="389"/>
                </a:lnTo>
                <a:lnTo>
                  <a:pt x="1084" y="387"/>
                </a:lnTo>
                <a:lnTo>
                  <a:pt x="1083" y="385"/>
                </a:lnTo>
                <a:lnTo>
                  <a:pt x="1081" y="387"/>
                </a:lnTo>
                <a:lnTo>
                  <a:pt x="1079" y="389"/>
                </a:lnTo>
                <a:lnTo>
                  <a:pt x="1078" y="392"/>
                </a:lnTo>
                <a:lnTo>
                  <a:pt x="1076" y="392"/>
                </a:lnTo>
                <a:lnTo>
                  <a:pt x="1074" y="392"/>
                </a:lnTo>
                <a:lnTo>
                  <a:pt x="1074" y="394"/>
                </a:lnTo>
                <a:lnTo>
                  <a:pt x="1076" y="395"/>
                </a:lnTo>
                <a:lnTo>
                  <a:pt x="1078" y="394"/>
                </a:lnTo>
                <a:lnTo>
                  <a:pt x="1079" y="394"/>
                </a:lnTo>
                <a:lnTo>
                  <a:pt x="1079" y="395"/>
                </a:lnTo>
                <a:lnTo>
                  <a:pt x="1081" y="397"/>
                </a:lnTo>
                <a:lnTo>
                  <a:pt x="1079" y="400"/>
                </a:lnTo>
                <a:lnTo>
                  <a:pt x="1079" y="402"/>
                </a:lnTo>
                <a:lnTo>
                  <a:pt x="1079" y="405"/>
                </a:lnTo>
                <a:lnTo>
                  <a:pt x="1079" y="409"/>
                </a:lnTo>
                <a:lnTo>
                  <a:pt x="1081" y="405"/>
                </a:lnTo>
                <a:lnTo>
                  <a:pt x="1081" y="407"/>
                </a:lnTo>
                <a:lnTo>
                  <a:pt x="1083" y="409"/>
                </a:lnTo>
                <a:lnTo>
                  <a:pt x="1084" y="412"/>
                </a:lnTo>
                <a:lnTo>
                  <a:pt x="1083" y="416"/>
                </a:lnTo>
                <a:lnTo>
                  <a:pt x="1079" y="416"/>
                </a:lnTo>
                <a:lnTo>
                  <a:pt x="1078" y="412"/>
                </a:lnTo>
                <a:lnTo>
                  <a:pt x="1076" y="412"/>
                </a:lnTo>
                <a:lnTo>
                  <a:pt x="1076" y="411"/>
                </a:lnTo>
                <a:lnTo>
                  <a:pt x="1076" y="409"/>
                </a:lnTo>
                <a:lnTo>
                  <a:pt x="1078" y="409"/>
                </a:lnTo>
                <a:lnTo>
                  <a:pt x="1076" y="407"/>
                </a:lnTo>
                <a:lnTo>
                  <a:pt x="1074" y="409"/>
                </a:lnTo>
                <a:lnTo>
                  <a:pt x="1072" y="409"/>
                </a:lnTo>
                <a:lnTo>
                  <a:pt x="1071" y="405"/>
                </a:lnTo>
                <a:lnTo>
                  <a:pt x="1069" y="404"/>
                </a:lnTo>
                <a:lnTo>
                  <a:pt x="1067" y="402"/>
                </a:lnTo>
                <a:lnTo>
                  <a:pt x="1066" y="400"/>
                </a:lnTo>
                <a:lnTo>
                  <a:pt x="1067" y="399"/>
                </a:lnTo>
                <a:lnTo>
                  <a:pt x="1067" y="397"/>
                </a:lnTo>
                <a:lnTo>
                  <a:pt x="1064" y="397"/>
                </a:lnTo>
                <a:lnTo>
                  <a:pt x="1062" y="394"/>
                </a:lnTo>
                <a:lnTo>
                  <a:pt x="1061" y="394"/>
                </a:lnTo>
                <a:lnTo>
                  <a:pt x="1057" y="395"/>
                </a:lnTo>
                <a:lnTo>
                  <a:pt x="1052" y="395"/>
                </a:lnTo>
                <a:lnTo>
                  <a:pt x="1049" y="397"/>
                </a:lnTo>
                <a:lnTo>
                  <a:pt x="1046" y="400"/>
                </a:lnTo>
                <a:lnTo>
                  <a:pt x="1042" y="400"/>
                </a:lnTo>
                <a:lnTo>
                  <a:pt x="1041" y="399"/>
                </a:lnTo>
                <a:lnTo>
                  <a:pt x="1041" y="399"/>
                </a:lnTo>
                <a:lnTo>
                  <a:pt x="1039" y="399"/>
                </a:lnTo>
                <a:lnTo>
                  <a:pt x="1037" y="399"/>
                </a:lnTo>
                <a:lnTo>
                  <a:pt x="1034" y="399"/>
                </a:lnTo>
                <a:lnTo>
                  <a:pt x="1034" y="397"/>
                </a:lnTo>
                <a:lnTo>
                  <a:pt x="1034" y="397"/>
                </a:lnTo>
                <a:lnTo>
                  <a:pt x="1036" y="395"/>
                </a:lnTo>
                <a:lnTo>
                  <a:pt x="1036" y="394"/>
                </a:lnTo>
                <a:lnTo>
                  <a:pt x="1036" y="392"/>
                </a:lnTo>
                <a:lnTo>
                  <a:pt x="1036" y="392"/>
                </a:lnTo>
                <a:lnTo>
                  <a:pt x="1036" y="390"/>
                </a:lnTo>
                <a:lnTo>
                  <a:pt x="1036" y="389"/>
                </a:lnTo>
                <a:lnTo>
                  <a:pt x="1034" y="387"/>
                </a:lnTo>
                <a:lnTo>
                  <a:pt x="1036" y="387"/>
                </a:lnTo>
                <a:lnTo>
                  <a:pt x="1036" y="385"/>
                </a:lnTo>
                <a:lnTo>
                  <a:pt x="1037" y="385"/>
                </a:lnTo>
                <a:lnTo>
                  <a:pt x="1039" y="387"/>
                </a:lnTo>
                <a:lnTo>
                  <a:pt x="1039" y="385"/>
                </a:lnTo>
                <a:lnTo>
                  <a:pt x="1037" y="382"/>
                </a:lnTo>
                <a:lnTo>
                  <a:pt x="1036" y="382"/>
                </a:lnTo>
                <a:lnTo>
                  <a:pt x="1034" y="380"/>
                </a:lnTo>
                <a:lnTo>
                  <a:pt x="1032" y="379"/>
                </a:lnTo>
                <a:lnTo>
                  <a:pt x="1029" y="377"/>
                </a:lnTo>
                <a:lnTo>
                  <a:pt x="1027" y="375"/>
                </a:lnTo>
                <a:lnTo>
                  <a:pt x="1027" y="375"/>
                </a:lnTo>
                <a:lnTo>
                  <a:pt x="1025" y="374"/>
                </a:lnTo>
                <a:lnTo>
                  <a:pt x="1024" y="374"/>
                </a:lnTo>
                <a:lnTo>
                  <a:pt x="1024" y="372"/>
                </a:lnTo>
                <a:lnTo>
                  <a:pt x="1024" y="372"/>
                </a:lnTo>
                <a:lnTo>
                  <a:pt x="1025" y="370"/>
                </a:lnTo>
                <a:lnTo>
                  <a:pt x="1020" y="370"/>
                </a:lnTo>
                <a:lnTo>
                  <a:pt x="1017" y="368"/>
                </a:lnTo>
                <a:lnTo>
                  <a:pt x="1015" y="368"/>
                </a:lnTo>
                <a:lnTo>
                  <a:pt x="1014" y="368"/>
                </a:lnTo>
                <a:lnTo>
                  <a:pt x="1012" y="367"/>
                </a:lnTo>
                <a:lnTo>
                  <a:pt x="1010" y="367"/>
                </a:lnTo>
                <a:lnTo>
                  <a:pt x="1009" y="367"/>
                </a:lnTo>
                <a:lnTo>
                  <a:pt x="1009" y="365"/>
                </a:lnTo>
                <a:lnTo>
                  <a:pt x="1007" y="363"/>
                </a:lnTo>
                <a:lnTo>
                  <a:pt x="1005" y="362"/>
                </a:lnTo>
                <a:lnTo>
                  <a:pt x="1004" y="360"/>
                </a:lnTo>
                <a:lnTo>
                  <a:pt x="1004" y="358"/>
                </a:lnTo>
                <a:lnTo>
                  <a:pt x="1002" y="357"/>
                </a:lnTo>
                <a:lnTo>
                  <a:pt x="1000" y="355"/>
                </a:lnTo>
                <a:lnTo>
                  <a:pt x="999" y="353"/>
                </a:lnTo>
                <a:lnTo>
                  <a:pt x="999" y="352"/>
                </a:lnTo>
                <a:lnTo>
                  <a:pt x="997" y="352"/>
                </a:lnTo>
                <a:lnTo>
                  <a:pt x="995" y="350"/>
                </a:lnTo>
                <a:lnTo>
                  <a:pt x="995" y="348"/>
                </a:lnTo>
                <a:lnTo>
                  <a:pt x="995" y="348"/>
                </a:lnTo>
                <a:lnTo>
                  <a:pt x="995" y="348"/>
                </a:lnTo>
                <a:lnTo>
                  <a:pt x="995" y="347"/>
                </a:lnTo>
                <a:lnTo>
                  <a:pt x="993" y="347"/>
                </a:lnTo>
                <a:lnTo>
                  <a:pt x="993" y="345"/>
                </a:lnTo>
                <a:lnTo>
                  <a:pt x="992" y="345"/>
                </a:lnTo>
                <a:lnTo>
                  <a:pt x="993" y="343"/>
                </a:lnTo>
                <a:lnTo>
                  <a:pt x="992" y="343"/>
                </a:lnTo>
                <a:lnTo>
                  <a:pt x="992" y="342"/>
                </a:lnTo>
                <a:lnTo>
                  <a:pt x="993" y="342"/>
                </a:lnTo>
                <a:lnTo>
                  <a:pt x="993" y="340"/>
                </a:lnTo>
                <a:lnTo>
                  <a:pt x="992" y="338"/>
                </a:lnTo>
                <a:lnTo>
                  <a:pt x="988" y="335"/>
                </a:lnTo>
                <a:lnTo>
                  <a:pt x="985" y="335"/>
                </a:lnTo>
                <a:lnTo>
                  <a:pt x="983" y="337"/>
                </a:lnTo>
                <a:lnTo>
                  <a:pt x="983" y="337"/>
                </a:lnTo>
                <a:lnTo>
                  <a:pt x="982" y="337"/>
                </a:lnTo>
                <a:lnTo>
                  <a:pt x="980" y="335"/>
                </a:lnTo>
                <a:lnTo>
                  <a:pt x="978" y="333"/>
                </a:lnTo>
                <a:lnTo>
                  <a:pt x="977" y="333"/>
                </a:lnTo>
                <a:lnTo>
                  <a:pt x="970" y="333"/>
                </a:lnTo>
                <a:lnTo>
                  <a:pt x="972" y="335"/>
                </a:lnTo>
                <a:lnTo>
                  <a:pt x="973" y="335"/>
                </a:lnTo>
                <a:lnTo>
                  <a:pt x="977" y="335"/>
                </a:lnTo>
                <a:lnTo>
                  <a:pt x="978" y="335"/>
                </a:lnTo>
                <a:lnTo>
                  <a:pt x="978" y="337"/>
                </a:lnTo>
                <a:lnTo>
                  <a:pt x="978" y="338"/>
                </a:lnTo>
                <a:lnTo>
                  <a:pt x="978" y="338"/>
                </a:lnTo>
                <a:lnTo>
                  <a:pt x="980" y="340"/>
                </a:lnTo>
                <a:lnTo>
                  <a:pt x="980" y="342"/>
                </a:lnTo>
                <a:lnTo>
                  <a:pt x="980" y="343"/>
                </a:lnTo>
                <a:lnTo>
                  <a:pt x="980" y="343"/>
                </a:lnTo>
                <a:lnTo>
                  <a:pt x="978" y="345"/>
                </a:lnTo>
                <a:lnTo>
                  <a:pt x="978" y="347"/>
                </a:lnTo>
                <a:lnTo>
                  <a:pt x="978" y="348"/>
                </a:lnTo>
                <a:lnTo>
                  <a:pt x="977" y="348"/>
                </a:lnTo>
                <a:lnTo>
                  <a:pt x="975" y="350"/>
                </a:lnTo>
                <a:lnTo>
                  <a:pt x="975" y="350"/>
                </a:lnTo>
                <a:lnTo>
                  <a:pt x="973" y="352"/>
                </a:lnTo>
                <a:lnTo>
                  <a:pt x="973" y="352"/>
                </a:lnTo>
                <a:lnTo>
                  <a:pt x="970" y="352"/>
                </a:lnTo>
                <a:lnTo>
                  <a:pt x="968" y="350"/>
                </a:lnTo>
                <a:lnTo>
                  <a:pt x="972" y="345"/>
                </a:lnTo>
                <a:lnTo>
                  <a:pt x="970" y="345"/>
                </a:lnTo>
                <a:lnTo>
                  <a:pt x="970" y="343"/>
                </a:lnTo>
                <a:lnTo>
                  <a:pt x="970" y="343"/>
                </a:lnTo>
                <a:lnTo>
                  <a:pt x="970" y="342"/>
                </a:lnTo>
                <a:lnTo>
                  <a:pt x="970" y="342"/>
                </a:lnTo>
                <a:lnTo>
                  <a:pt x="970" y="340"/>
                </a:lnTo>
                <a:lnTo>
                  <a:pt x="970" y="340"/>
                </a:lnTo>
                <a:lnTo>
                  <a:pt x="968" y="338"/>
                </a:lnTo>
                <a:lnTo>
                  <a:pt x="967" y="338"/>
                </a:lnTo>
                <a:lnTo>
                  <a:pt x="967" y="337"/>
                </a:lnTo>
                <a:lnTo>
                  <a:pt x="965" y="337"/>
                </a:lnTo>
                <a:lnTo>
                  <a:pt x="965" y="335"/>
                </a:lnTo>
                <a:lnTo>
                  <a:pt x="963" y="335"/>
                </a:lnTo>
                <a:lnTo>
                  <a:pt x="962" y="333"/>
                </a:lnTo>
                <a:lnTo>
                  <a:pt x="962" y="333"/>
                </a:lnTo>
                <a:lnTo>
                  <a:pt x="967" y="333"/>
                </a:lnTo>
                <a:lnTo>
                  <a:pt x="967" y="333"/>
                </a:lnTo>
                <a:lnTo>
                  <a:pt x="960" y="333"/>
                </a:lnTo>
                <a:lnTo>
                  <a:pt x="958" y="331"/>
                </a:lnTo>
                <a:lnTo>
                  <a:pt x="958" y="330"/>
                </a:lnTo>
                <a:lnTo>
                  <a:pt x="956" y="330"/>
                </a:lnTo>
                <a:lnTo>
                  <a:pt x="953" y="330"/>
                </a:lnTo>
                <a:lnTo>
                  <a:pt x="953" y="328"/>
                </a:lnTo>
                <a:lnTo>
                  <a:pt x="951" y="326"/>
                </a:lnTo>
                <a:lnTo>
                  <a:pt x="951" y="326"/>
                </a:lnTo>
                <a:lnTo>
                  <a:pt x="951" y="325"/>
                </a:lnTo>
                <a:lnTo>
                  <a:pt x="951" y="323"/>
                </a:lnTo>
                <a:lnTo>
                  <a:pt x="950" y="323"/>
                </a:lnTo>
                <a:lnTo>
                  <a:pt x="945" y="325"/>
                </a:lnTo>
                <a:lnTo>
                  <a:pt x="938" y="325"/>
                </a:lnTo>
                <a:lnTo>
                  <a:pt x="921" y="326"/>
                </a:lnTo>
                <a:lnTo>
                  <a:pt x="923" y="328"/>
                </a:lnTo>
                <a:lnTo>
                  <a:pt x="923" y="330"/>
                </a:lnTo>
                <a:lnTo>
                  <a:pt x="923" y="331"/>
                </a:lnTo>
                <a:lnTo>
                  <a:pt x="923" y="335"/>
                </a:lnTo>
                <a:lnTo>
                  <a:pt x="921" y="340"/>
                </a:lnTo>
                <a:lnTo>
                  <a:pt x="921" y="340"/>
                </a:lnTo>
                <a:lnTo>
                  <a:pt x="923" y="338"/>
                </a:lnTo>
                <a:lnTo>
                  <a:pt x="926" y="337"/>
                </a:lnTo>
                <a:lnTo>
                  <a:pt x="928" y="337"/>
                </a:lnTo>
                <a:lnTo>
                  <a:pt x="930" y="340"/>
                </a:lnTo>
                <a:lnTo>
                  <a:pt x="930" y="342"/>
                </a:lnTo>
                <a:lnTo>
                  <a:pt x="931" y="343"/>
                </a:lnTo>
                <a:lnTo>
                  <a:pt x="931" y="343"/>
                </a:lnTo>
                <a:lnTo>
                  <a:pt x="933" y="340"/>
                </a:lnTo>
                <a:lnTo>
                  <a:pt x="935" y="338"/>
                </a:lnTo>
                <a:lnTo>
                  <a:pt x="936" y="338"/>
                </a:lnTo>
                <a:lnTo>
                  <a:pt x="940" y="340"/>
                </a:lnTo>
                <a:lnTo>
                  <a:pt x="940" y="338"/>
                </a:lnTo>
                <a:lnTo>
                  <a:pt x="941" y="340"/>
                </a:lnTo>
                <a:lnTo>
                  <a:pt x="943" y="342"/>
                </a:lnTo>
                <a:lnTo>
                  <a:pt x="941" y="343"/>
                </a:lnTo>
                <a:lnTo>
                  <a:pt x="943" y="345"/>
                </a:lnTo>
                <a:lnTo>
                  <a:pt x="941" y="343"/>
                </a:lnTo>
                <a:lnTo>
                  <a:pt x="940" y="345"/>
                </a:lnTo>
                <a:lnTo>
                  <a:pt x="936" y="347"/>
                </a:lnTo>
                <a:lnTo>
                  <a:pt x="935" y="348"/>
                </a:lnTo>
                <a:lnTo>
                  <a:pt x="935" y="347"/>
                </a:lnTo>
                <a:lnTo>
                  <a:pt x="935" y="345"/>
                </a:lnTo>
                <a:lnTo>
                  <a:pt x="933" y="343"/>
                </a:lnTo>
                <a:lnTo>
                  <a:pt x="931" y="345"/>
                </a:lnTo>
                <a:lnTo>
                  <a:pt x="930" y="347"/>
                </a:lnTo>
                <a:lnTo>
                  <a:pt x="928" y="348"/>
                </a:lnTo>
                <a:lnTo>
                  <a:pt x="925" y="352"/>
                </a:lnTo>
                <a:lnTo>
                  <a:pt x="921" y="352"/>
                </a:lnTo>
                <a:lnTo>
                  <a:pt x="918" y="352"/>
                </a:lnTo>
                <a:lnTo>
                  <a:pt x="914" y="350"/>
                </a:lnTo>
                <a:lnTo>
                  <a:pt x="913" y="352"/>
                </a:lnTo>
                <a:lnTo>
                  <a:pt x="913" y="350"/>
                </a:lnTo>
                <a:lnTo>
                  <a:pt x="913" y="348"/>
                </a:lnTo>
                <a:lnTo>
                  <a:pt x="914" y="347"/>
                </a:lnTo>
                <a:lnTo>
                  <a:pt x="916" y="343"/>
                </a:lnTo>
                <a:lnTo>
                  <a:pt x="918" y="342"/>
                </a:lnTo>
                <a:lnTo>
                  <a:pt x="920" y="342"/>
                </a:lnTo>
                <a:lnTo>
                  <a:pt x="920" y="340"/>
                </a:lnTo>
                <a:lnTo>
                  <a:pt x="918" y="338"/>
                </a:lnTo>
                <a:lnTo>
                  <a:pt x="916" y="340"/>
                </a:lnTo>
                <a:lnTo>
                  <a:pt x="913" y="338"/>
                </a:lnTo>
                <a:lnTo>
                  <a:pt x="913" y="335"/>
                </a:lnTo>
                <a:lnTo>
                  <a:pt x="911" y="333"/>
                </a:lnTo>
                <a:lnTo>
                  <a:pt x="911" y="330"/>
                </a:lnTo>
                <a:lnTo>
                  <a:pt x="913" y="328"/>
                </a:lnTo>
                <a:lnTo>
                  <a:pt x="914" y="326"/>
                </a:lnTo>
                <a:lnTo>
                  <a:pt x="914" y="326"/>
                </a:lnTo>
                <a:lnTo>
                  <a:pt x="913" y="326"/>
                </a:lnTo>
                <a:lnTo>
                  <a:pt x="908" y="328"/>
                </a:lnTo>
                <a:lnTo>
                  <a:pt x="898" y="330"/>
                </a:lnTo>
                <a:lnTo>
                  <a:pt x="891" y="330"/>
                </a:lnTo>
                <a:lnTo>
                  <a:pt x="884" y="330"/>
                </a:lnTo>
                <a:lnTo>
                  <a:pt x="884" y="331"/>
                </a:lnTo>
                <a:lnTo>
                  <a:pt x="888" y="331"/>
                </a:lnTo>
                <a:lnTo>
                  <a:pt x="889" y="330"/>
                </a:lnTo>
                <a:lnTo>
                  <a:pt x="894" y="330"/>
                </a:lnTo>
                <a:lnTo>
                  <a:pt x="898" y="330"/>
                </a:lnTo>
                <a:lnTo>
                  <a:pt x="901" y="330"/>
                </a:lnTo>
                <a:lnTo>
                  <a:pt x="901" y="331"/>
                </a:lnTo>
                <a:lnTo>
                  <a:pt x="898" y="335"/>
                </a:lnTo>
                <a:lnTo>
                  <a:pt x="896" y="337"/>
                </a:lnTo>
                <a:lnTo>
                  <a:pt x="893" y="340"/>
                </a:lnTo>
                <a:lnTo>
                  <a:pt x="891" y="340"/>
                </a:lnTo>
                <a:lnTo>
                  <a:pt x="889" y="338"/>
                </a:lnTo>
                <a:lnTo>
                  <a:pt x="889" y="338"/>
                </a:lnTo>
                <a:lnTo>
                  <a:pt x="884" y="340"/>
                </a:lnTo>
                <a:lnTo>
                  <a:pt x="883" y="340"/>
                </a:lnTo>
                <a:lnTo>
                  <a:pt x="877" y="340"/>
                </a:lnTo>
                <a:lnTo>
                  <a:pt x="877" y="340"/>
                </a:lnTo>
                <a:lnTo>
                  <a:pt x="877" y="338"/>
                </a:lnTo>
                <a:lnTo>
                  <a:pt x="876" y="337"/>
                </a:lnTo>
                <a:lnTo>
                  <a:pt x="876" y="335"/>
                </a:lnTo>
                <a:lnTo>
                  <a:pt x="876" y="333"/>
                </a:lnTo>
                <a:lnTo>
                  <a:pt x="874" y="333"/>
                </a:lnTo>
                <a:lnTo>
                  <a:pt x="881" y="331"/>
                </a:lnTo>
                <a:lnTo>
                  <a:pt x="883" y="330"/>
                </a:lnTo>
                <a:lnTo>
                  <a:pt x="879" y="331"/>
                </a:lnTo>
                <a:lnTo>
                  <a:pt x="867" y="331"/>
                </a:lnTo>
                <a:lnTo>
                  <a:pt x="862" y="331"/>
                </a:lnTo>
                <a:lnTo>
                  <a:pt x="854" y="331"/>
                </a:lnTo>
                <a:lnTo>
                  <a:pt x="852" y="331"/>
                </a:lnTo>
                <a:lnTo>
                  <a:pt x="854" y="333"/>
                </a:lnTo>
                <a:lnTo>
                  <a:pt x="856" y="331"/>
                </a:lnTo>
                <a:lnTo>
                  <a:pt x="852" y="337"/>
                </a:lnTo>
                <a:lnTo>
                  <a:pt x="851" y="338"/>
                </a:lnTo>
                <a:lnTo>
                  <a:pt x="849" y="337"/>
                </a:lnTo>
                <a:lnTo>
                  <a:pt x="849" y="337"/>
                </a:lnTo>
                <a:lnTo>
                  <a:pt x="849" y="335"/>
                </a:lnTo>
                <a:lnTo>
                  <a:pt x="846" y="335"/>
                </a:lnTo>
                <a:lnTo>
                  <a:pt x="846" y="333"/>
                </a:lnTo>
                <a:lnTo>
                  <a:pt x="844" y="333"/>
                </a:lnTo>
                <a:lnTo>
                  <a:pt x="846" y="331"/>
                </a:lnTo>
                <a:lnTo>
                  <a:pt x="847" y="331"/>
                </a:lnTo>
                <a:lnTo>
                  <a:pt x="849" y="331"/>
                </a:lnTo>
                <a:lnTo>
                  <a:pt x="847" y="331"/>
                </a:lnTo>
                <a:lnTo>
                  <a:pt x="839" y="331"/>
                </a:lnTo>
                <a:lnTo>
                  <a:pt x="837" y="333"/>
                </a:lnTo>
                <a:lnTo>
                  <a:pt x="835" y="335"/>
                </a:lnTo>
                <a:lnTo>
                  <a:pt x="834" y="343"/>
                </a:lnTo>
                <a:lnTo>
                  <a:pt x="834" y="345"/>
                </a:lnTo>
                <a:lnTo>
                  <a:pt x="834" y="345"/>
                </a:lnTo>
                <a:lnTo>
                  <a:pt x="834" y="345"/>
                </a:lnTo>
                <a:lnTo>
                  <a:pt x="832" y="343"/>
                </a:lnTo>
                <a:lnTo>
                  <a:pt x="832" y="342"/>
                </a:lnTo>
                <a:lnTo>
                  <a:pt x="830" y="342"/>
                </a:lnTo>
                <a:lnTo>
                  <a:pt x="830" y="343"/>
                </a:lnTo>
                <a:lnTo>
                  <a:pt x="827" y="342"/>
                </a:lnTo>
                <a:lnTo>
                  <a:pt x="825" y="343"/>
                </a:lnTo>
                <a:lnTo>
                  <a:pt x="824" y="342"/>
                </a:lnTo>
                <a:lnTo>
                  <a:pt x="827" y="337"/>
                </a:lnTo>
                <a:lnTo>
                  <a:pt x="827" y="337"/>
                </a:lnTo>
                <a:lnTo>
                  <a:pt x="825" y="335"/>
                </a:lnTo>
                <a:lnTo>
                  <a:pt x="825" y="335"/>
                </a:lnTo>
                <a:lnTo>
                  <a:pt x="825" y="333"/>
                </a:lnTo>
                <a:lnTo>
                  <a:pt x="830" y="331"/>
                </a:lnTo>
                <a:lnTo>
                  <a:pt x="830" y="331"/>
                </a:lnTo>
                <a:lnTo>
                  <a:pt x="822" y="333"/>
                </a:lnTo>
                <a:lnTo>
                  <a:pt x="819" y="331"/>
                </a:lnTo>
                <a:lnTo>
                  <a:pt x="800" y="333"/>
                </a:lnTo>
                <a:lnTo>
                  <a:pt x="782" y="333"/>
                </a:lnTo>
                <a:lnTo>
                  <a:pt x="783" y="333"/>
                </a:lnTo>
                <a:lnTo>
                  <a:pt x="783" y="333"/>
                </a:lnTo>
                <a:lnTo>
                  <a:pt x="785" y="335"/>
                </a:lnTo>
                <a:lnTo>
                  <a:pt x="785" y="335"/>
                </a:lnTo>
                <a:lnTo>
                  <a:pt x="787" y="333"/>
                </a:lnTo>
                <a:lnTo>
                  <a:pt x="788" y="335"/>
                </a:lnTo>
                <a:lnTo>
                  <a:pt x="790" y="335"/>
                </a:lnTo>
                <a:lnTo>
                  <a:pt x="792" y="333"/>
                </a:lnTo>
                <a:lnTo>
                  <a:pt x="807" y="333"/>
                </a:lnTo>
                <a:lnTo>
                  <a:pt x="820" y="333"/>
                </a:lnTo>
                <a:lnTo>
                  <a:pt x="820" y="335"/>
                </a:lnTo>
                <a:lnTo>
                  <a:pt x="817" y="338"/>
                </a:lnTo>
                <a:lnTo>
                  <a:pt x="817" y="340"/>
                </a:lnTo>
                <a:lnTo>
                  <a:pt x="817" y="342"/>
                </a:lnTo>
                <a:lnTo>
                  <a:pt x="817" y="342"/>
                </a:lnTo>
                <a:lnTo>
                  <a:pt x="817" y="342"/>
                </a:lnTo>
                <a:lnTo>
                  <a:pt x="815" y="345"/>
                </a:lnTo>
                <a:lnTo>
                  <a:pt x="815" y="345"/>
                </a:lnTo>
                <a:lnTo>
                  <a:pt x="815" y="347"/>
                </a:lnTo>
                <a:lnTo>
                  <a:pt x="817" y="347"/>
                </a:lnTo>
                <a:lnTo>
                  <a:pt x="817" y="347"/>
                </a:lnTo>
                <a:lnTo>
                  <a:pt x="817" y="347"/>
                </a:lnTo>
                <a:lnTo>
                  <a:pt x="817" y="348"/>
                </a:lnTo>
                <a:lnTo>
                  <a:pt x="817" y="348"/>
                </a:lnTo>
                <a:lnTo>
                  <a:pt x="815" y="352"/>
                </a:lnTo>
                <a:lnTo>
                  <a:pt x="815" y="352"/>
                </a:lnTo>
                <a:lnTo>
                  <a:pt x="814" y="350"/>
                </a:lnTo>
                <a:lnTo>
                  <a:pt x="814" y="348"/>
                </a:lnTo>
                <a:lnTo>
                  <a:pt x="814" y="345"/>
                </a:lnTo>
                <a:lnTo>
                  <a:pt x="812" y="342"/>
                </a:lnTo>
                <a:lnTo>
                  <a:pt x="812" y="340"/>
                </a:lnTo>
                <a:lnTo>
                  <a:pt x="812" y="342"/>
                </a:lnTo>
                <a:lnTo>
                  <a:pt x="810" y="340"/>
                </a:lnTo>
                <a:lnTo>
                  <a:pt x="809" y="340"/>
                </a:lnTo>
                <a:lnTo>
                  <a:pt x="805" y="337"/>
                </a:lnTo>
                <a:lnTo>
                  <a:pt x="804" y="335"/>
                </a:lnTo>
                <a:lnTo>
                  <a:pt x="797" y="337"/>
                </a:lnTo>
                <a:lnTo>
                  <a:pt x="793" y="337"/>
                </a:lnTo>
                <a:lnTo>
                  <a:pt x="792" y="337"/>
                </a:lnTo>
                <a:lnTo>
                  <a:pt x="790" y="340"/>
                </a:lnTo>
                <a:lnTo>
                  <a:pt x="788" y="340"/>
                </a:lnTo>
                <a:lnTo>
                  <a:pt x="785" y="340"/>
                </a:lnTo>
                <a:lnTo>
                  <a:pt x="783" y="340"/>
                </a:lnTo>
                <a:lnTo>
                  <a:pt x="777" y="343"/>
                </a:lnTo>
                <a:lnTo>
                  <a:pt x="775" y="343"/>
                </a:lnTo>
                <a:lnTo>
                  <a:pt x="773" y="343"/>
                </a:lnTo>
                <a:lnTo>
                  <a:pt x="772" y="342"/>
                </a:lnTo>
                <a:lnTo>
                  <a:pt x="770" y="342"/>
                </a:lnTo>
                <a:lnTo>
                  <a:pt x="770" y="340"/>
                </a:lnTo>
                <a:lnTo>
                  <a:pt x="768" y="338"/>
                </a:lnTo>
                <a:lnTo>
                  <a:pt x="768" y="338"/>
                </a:lnTo>
                <a:lnTo>
                  <a:pt x="767" y="337"/>
                </a:lnTo>
                <a:lnTo>
                  <a:pt x="765" y="335"/>
                </a:lnTo>
                <a:lnTo>
                  <a:pt x="765" y="335"/>
                </a:lnTo>
                <a:lnTo>
                  <a:pt x="763" y="333"/>
                </a:lnTo>
                <a:lnTo>
                  <a:pt x="762" y="333"/>
                </a:lnTo>
                <a:lnTo>
                  <a:pt x="762" y="331"/>
                </a:lnTo>
                <a:lnTo>
                  <a:pt x="765" y="331"/>
                </a:lnTo>
                <a:lnTo>
                  <a:pt x="767" y="333"/>
                </a:lnTo>
                <a:lnTo>
                  <a:pt x="768" y="333"/>
                </a:lnTo>
                <a:lnTo>
                  <a:pt x="775" y="335"/>
                </a:lnTo>
                <a:lnTo>
                  <a:pt x="775" y="335"/>
                </a:lnTo>
                <a:lnTo>
                  <a:pt x="777" y="333"/>
                </a:lnTo>
                <a:lnTo>
                  <a:pt x="775" y="333"/>
                </a:lnTo>
                <a:lnTo>
                  <a:pt x="768" y="331"/>
                </a:lnTo>
                <a:lnTo>
                  <a:pt x="763" y="330"/>
                </a:lnTo>
                <a:lnTo>
                  <a:pt x="753" y="328"/>
                </a:lnTo>
                <a:lnTo>
                  <a:pt x="748" y="330"/>
                </a:lnTo>
                <a:lnTo>
                  <a:pt x="743" y="331"/>
                </a:lnTo>
                <a:lnTo>
                  <a:pt x="741" y="333"/>
                </a:lnTo>
                <a:lnTo>
                  <a:pt x="738" y="333"/>
                </a:lnTo>
                <a:lnTo>
                  <a:pt x="738" y="331"/>
                </a:lnTo>
                <a:lnTo>
                  <a:pt x="736" y="333"/>
                </a:lnTo>
                <a:lnTo>
                  <a:pt x="735" y="335"/>
                </a:lnTo>
                <a:lnTo>
                  <a:pt x="733" y="337"/>
                </a:lnTo>
                <a:lnTo>
                  <a:pt x="731" y="335"/>
                </a:lnTo>
                <a:lnTo>
                  <a:pt x="730" y="335"/>
                </a:lnTo>
                <a:lnTo>
                  <a:pt x="730" y="335"/>
                </a:lnTo>
                <a:lnTo>
                  <a:pt x="730" y="333"/>
                </a:lnTo>
                <a:lnTo>
                  <a:pt x="728" y="333"/>
                </a:lnTo>
                <a:lnTo>
                  <a:pt x="728" y="333"/>
                </a:lnTo>
                <a:lnTo>
                  <a:pt x="730" y="331"/>
                </a:lnTo>
                <a:lnTo>
                  <a:pt x="728" y="331"/>
                </a:lnTo>
                <a:lnTo>
                  <a:pt x="726" y="331"/>
                </a:lnTo>
                <a:lnTo>
                  <a:pt x="723" y="331"/>
                </a:lnTo>
                <a:lnTo>
                  <a:pt x="723" y="331"/>
                </a:lnTo>
                <a:lnTo>
                  <a:pt x="721" y="330"/>
                </a:lnTo>
                <a:lnTo>
                  <a:pt x="718" y="328"/>
                </a:lnTo>
                <a:lnTo>
                  <a:pt x="716" y="328"/>
                </a:lnTo>
                <a:lnTo>
                  <a:pt x="716" y="328"/>
                </a:lnTo>
                <a:lnTo>
                  <a:pt x="714" y="328"/>
                </a:lnTo>
                <a:lnTo>
                  <a:pt x="714" y="328"/>
                </a:lnTo>
                <a:lnTo>
                  <a:pt x="714" y="330"/>
                </a:lnTo>
                <a:lnTo>
                  <a:pt x="716" y="330"/>
                </a:lnTo>
                <a:lnTo>
                  <a:pt x="716" y="331"/>
                </a:lnTo>
                <a:lnTo>
                  <a:pt x="718" y="331"/>
                </a:lnTo>
                <a:lnTo>
                  <a:pt x="718" y="333"/>
                </a:lnTo>
                <a:lnTo>
                  <a:pt x="718" y="335"/>
                </a:lnTo>
                <a:lnTo>
                  <a:pt x="713" y="337"/>
                </a:lnTo>
                <a:lnTo>
                  <a:pt x="698" y="338"/>
                </a:lnTo>
                <a:lnTo>
                  <a:pt x="698" y="338"/>
                </a:lnTo>
                <a:lnTo>
                  <a:pt x="691" y="345"/>
                </a:lnTo>
                <a:lnTo>
                  <a:pt x="689" y="345"/>
                </a:lnTo>
                <a:lnTo>
                  <a:pt x="688" y="343"/>
                </a:lnTo>
                <a:lnTo>
                  <a:pt x="686" y="343"/>
                </a:lnTo>
                <a:lnTo>
                  <a:pt x="684" y="343"/>
                </a:lnTo>
                <a:lnTo>
                  <a:pt x="683" y="342"/>
                </a:lnTo>
                <a:lnTo>
                  <a:pt x="681" y="340"/>
                </a:lnTo>
                <a:lnTo>
                  <a:pt x="679" y="340"/>
                </a:lnTo>
                <a:lnTo>
                  <a:pt x="676" y="340"/>
                </a:lnTo>
                <a:lnTo>
                  <a:pt x="674" y="338"/>
                </a:lnTo>
                <a:lnTo>
                  <a:pt x="674" y="338"/>
                </a:lnTo>
                <a:lnTo>
                  <a:pt x="677" y="338"/>
                </a:lnTo>
                <a:lnTo>
                  <a:pt x="681" y="338"/>
                </a:lnTo>
                <a:lnTo>
                  <a:pt x="691" y="340"/>
                </a:lnTo>
                <a:lnTo>
                  <a:pt x="693" y="340"/>
                </a:lnTo>
                <a:lnTo>
                  <a:pt x="696" y="338"/>
                </a:lnTo>
                <a:lnTo>
                  <a:pt x="677" y="337"/>
                </a:lnTo>
                <a:lnTo>
                  <a:pt x="659" y="333"/>
                </a:lnTo>
                <a:lnTo>
                  <a:pt x="656" y="331"/>
                </a:lnTo>
                <a:lnTo>
                  <a:pt x="652" y="331"/>
                </a:lnTo>
                <a:lnTo>
                  <a:pt x="644" y="335"/>
                </a:lnTo>
                <a:lnTo>
                  <a:pt x="642" y="338"/>
                </a:lnTo>
                <a:lnTo>
                  <a:pt x="642" y="338"/>
                </a:lnTo>
                <a:lnTo>
                  <a:pt x="637" y="340"/>
                </a:lnTo>
                <a:lnTo>
                  <a:pt x="635" y="345"/>
                </a:lnTo>
                <a:lnTo>
                  <a:pt x="634" y="345"/>
                </a:lnTo>
                <a:lnTo>
                  <a:pt x="632" y="345"/>
                </a:lnTo>
                <a:lnTo>
                  <a:pt x="629" y="343"/>
                </a:lnTo>
                <a:lnTo>
                  <a:pt x="627" y="340"/>
                </a:lnTo>
                <a:lnTo>
                  <a:pt x="627" y="338"/>
                </a:lnTo>
                <a:lnTo>
                  <a:pt x="625" y="338"/>
                </a:lnTo>
                <a:lnTo>
                  <a:pt x="625" y="338"/>
                </a:lnTo>
                <a:lnTo>
                  <a:pt x="625" y="338"/>
                </a:lnTo>
                <a:lnTo>
                  <a:pt x="625" y="338"/>
                </a:lnTo>
                <a:lnTo>
                  <a:pt x="625" y="338"/>
                </a:lnTo>
                <a:lnTo>
                  <a:pt x="627" y="338"/>
                </a:lnTo>
                <a:lnTo>
                  <a:pt x="627" y="338"/>
                </a:lnTo>
                <a:lnTo>
                  <a:pt x="629" y="337"/>
                </a:lnTo>
                <a:lnTo>
                  <a:pt x="630" y="335"/>
                </a:lnTo>
                <a:lnTo>
                  <a:pt x="632" y="335"/>
                </a:lnTo>
                <a:lnTo>
                  <a:pt x="634" y="335"/>
                </a:lnTo>
                <a:lnTo>
                  <a:pt x="635" y="335"/>
                </a:lnTo>
                <a:lnTo>
                  <a:pt x="635" y="337"/>
                </a:lnTo>
                <a:lnTo>
                  <a:pt x="637" y="337"/>
                </a:lnTo>
                <a:lnTo>
                  <a:pt x="639" y="337"/>
                </a:lnTo>
                <a:lnTo>
                  <a:pt x="642" y="331"/>
                </a:lnTo>
                <a:lnTo>
                  <a:pt x="642" y="331"/>
                </a:lnTo>
                <a:lnTo>
                  <a:pt x="640" y="331"/>
                </a:lnTo>
                <a:lnTo>
                  <a:pt x="637" y="331"/>
                </a:lnTo>
                <a:lnTo>
                  <a:pt x="634" y="331"/>
                </a:lnTo>
                <a:lnTo>
                  <a:pt x="632" y="331"/>
                </a:lnTo>
                <a:lnTo>
                  <a:pt x="630" y="331"/>
                </a:lnTo>
                <a:lnTo>
                  <a:pt x="629" y="333"/>
                </a:lnTo>
                <a:lnTo>
                  <a:pt x="625" y="331"/>
                </a:lnTo>
                <a:lnTo>
                  <a:pt x="607" y="337"/>
                </a:lnTo>
                <a:lnTo>
                  <a:pt x="605" y="338"/>
                </a:lnTo>
                <a:lnTo>
                  <a:pt x="605" y="338"/>
                </a:lnTo>
                <a:lnTo>
                  <a:pt x="605" y="338"/>
                </a:lnTo>
                <a:lnTo>
                  <a:pt x="607" y="340"/>
                </a:lnTo>
                <a:lnTo>
                  <a:pt x="607" y="343"/>
                </a:lnTo>
                <a:lnTo>
                  <a:pt x="607" y="343"/>
                </a:lnTo>
                <a:lnTo>
                  <a:pt x="605" y="343"/>
                </a:lnTo>
                <a:lnTo>
                  <a:pt x="602" y="343"/>
                </a:lnTo>
                <a:lnTo>
                  <a:pt x="592" y="347"/>
                </a:lnTo>
                <a:lnTo>
                  <a:pt x="585" y="347"/>
                </a:lnTo>
                <a:lnTo>
                  <a:pt x="583" y="347"/>
                </a:lnTo>
                <a:lnTo>
                  <a:pt x="582" y="350"/>
                </a:lnTo>
                <a:lnTo>
                  <a:pt x="578" y="350"/>
                </a:lnTo>
                <a:lnTo>
                  <a:pt x="578" y="348"/>
                </a:lnTo>
                <a:lnTo>
                  <a:pt x="578" y="348"/>
                </a:lnTo>
                <a:lnTo>
                  <a:pt x="580" y="348"/>
                </a:lnTo>
                <a:lnTo>
                  <a:pt x="578" y="347"/>
                </a:lnTo>
                <a:lnTo>
                  <a:pt x="565" y="350"/>
                </a:lnTo>
                <a:lnTo>
                  <a:pt x="558" y="355"/>
                </a:lnTo>
                <a:lnTo>
                  <a:pt x="551" y="358"/>
                </a:lnTo>
                <a:lnTo>
                  <a:pt x="545" y="358"/>
                </a:lnTo>
                <a:lnTo>
                  <a:pt x="540" y="360"/>
                </a:lnTo>
                <a:lnTo>
                  <a:pt x="538" y="360"/>
                </a:lnTo>
                <a:lnTo>
                  <a:pt x="535" y="358"/>
                </a:lnTo>
                <a:lnTo>
                  <a:pt x="533" y="358"/>
                </a:lnTo>
                <a:lnTo>
                  <a:pt x="530" y="358"/>
                </a:lnTo>
                <a:lnTo>
                  <a:pt x="528" y="358"/>
                </a:lnTo>
                <a:lnTo>
                  <a:pt x="519" y="362"/>
                </a:lnTo>
                <a:lnTo>
                  <a:pt x="518" y="363"/>
                </a:lnTo>
                <a:lnTo>
                  <a:pt x="518" y="363"/>
                </a:lnTo>
                <a:lnTo>
                  <a:pt x="516" y="362"/>
                </a:lnTo>
                <a:lnTo>
                  <a:pt x="514" y="362"/>
                </a:lnTo>
                <a:lnTo>
                  <a:pt x="516" y="360"/>
                </a:lnTo>
                <a:lnTo>
                  <a:pt x="516" y="360"/>
                </a:lnTo>
                <a:lnTo>
                  <a:pt x="514" y="358"/>
                </a:lnTo>
                <a:lnTo>
                  <a:pt x="513" y="358"/>
                </a:lnTo>
                <a:lnTo>
                  <a:pt x="508" y="357"/>
                </a:lnTo>
                <a:lnTo>
                  <a:pt x="508" y="357"/>
                </a:lnTo>
                <a:lnTo>
                  <a:pt x="506" y="355"/>
                </a:lnTo>
                <a:lnTo>
                  <a:pt x="504" y="355"/>
                </a:lnTo>
                <a:lnTo>
                  <a:pt x="503" y="357"/>
                </a:lnTo>
                <a:lnTo>
                  <a:pt x="503" y="358"/>
                </a:lnTo>
                <a:lnTo>
                  <a:pt x="499" y="362"/>
                </a:lnTo>
                <a:lnTo>
                  <a:pt x="496" y="362"/>
                </a:lnTo>
                <a:lnTo>
                  <a:pt x="494" y="365"/>
                </a:lnTo>
                <a:lnTo>
                  <a:pt x="494" y="365"/>
                </a:lnTo>
                <a:lnTo>
                  <a:pt x="498" y="365"/>
                </a:lnTo>
                <a:lnTo>
                  <a:pt x="501" y="363"/>
                </a:lnTo>
                <a:lnTo>
                  <a:pt x="503" y="362"/>
                </a:lnTo>
                <a:lnTo>
                  <a:pt x="506" y="358"/>
                </a:lnTo>
                <a:lnTo>
                  <a:pt x="509" y="360"/>
                </a:lnTo>
                <a:lnTo>
                  <a:pt x="511" y="362"/>
                </a:lnTo>
                <a:lnTo>
                  <a:pt x="513" y="363"/>
                </a:lnTo>
                <a:lnTo>
                  <a:pt x="513" y="365"/>
                </a:lnTo>
                <a:lnTo>
                  <a:pt x="513" y="368"/>
                </a:lnTo>
                <a:lnTo>
                  <a:pt x="509" y="370"/>
                </a:lnTo>
                <a:lnTo>
                  <a:pt x="506" y="372"/>
                </a:lnTo>
                <a:lnTo>
                  <a:pt x="504" y="372"/>
                </a:lnTo>
                <a:lnTo>
                  <a:pt x="503" y="372"/>
                </a:lnTo>
                <a:lnTo>
                  <a:pt x="498" y="370"/>
                </a:lnTo>
                <a:lnTo>
                  <a:pt x="494" y="372"/>
                </a:lnTo>
                <a:lnTo>
                  <a:pt x="491" y="374"/>
                </a:lnTo>
                <a:lnTo>
                  <a:pt x="488" y="374"/>
                </a:lnTo>
                <a:lnTo>
                  <a:pt x="491" y="370"/>
                </a:lnTo>
                <a:lnTo>
                  <a:pt x="493" y="367"/>
                </a:lnTo>
                <a:lnTo>
                  <a:pt x="493" y="367"/>
                </a:lnTo>
                <a:lnTo>
                  <a:pt x="486" y="374"/>
                </a:lnTo>
                <a:lnTo>
                  <a:pt x="482" y="375"/>
                </a:lnTo>
                <a:lnTo>
                  <a:pt x="477" y="384"/>
                </a:lnTo>
                <a:lnTo>
                  <a:pt x="474" y="385"/>
                </a:lnTo>
                <a:lnTo>
                  <a:pt x="464" y="392"/>
                </a:lnTo>
                <a:lnTo>
                  <a:pt x="449" y="400"/>
                </a:lnTo>
                <a:lnTo>
                  <a:pt x="446" y="400"/>
                </a:lnTo>
                <a:lnTo>
                  <a:pt x="444" y="404"/>
                </a:lnTo>
                <a:lnTo>
                  <a:pt x="437" y="407"/>
                </a:lnTo>
                <a:lnTo>
                  <a:pt x="437" y="409"/>
                </a:lnTo>
                <a:lnTo>
                  <a:pt x="435" y="409"/>
                </a:lnTo>
                <a:lnTo>
                  <a:pt x="435" y="411"/>
                </a:lnTo>
                <a:lnTo>
                  <a:pt x="435" y="414"/>
                </a:lnTo>
                <a:lnTo>
                  <a:pt x="435" y="414"/>
                </a:lnTo>
                <a:lnTo>
                  <a:pt x="434" y="416"/>
                </a:lnTo>
                <a:lnTo>
                  <a:pt x="430" y="414"/>
                </a:lnTo>
                <a:lnTo>
                  <a:pt x="429" y="414"/>
                </a:lnTo>
                <a:lnTo>
                  <a:pt x="427" y="417"/>
                </a:lnTo>
                <a:lnTo>
                  <a:pt x="429" y="417"/>
                </a:lnTo>
                <a:lnTo>
                  <a:pt x="430" y="417"/>
                </a:lnTo>
                <a:lnTo>
                  <a:pt x="429" y="419"/>
                </a:lnTo>
                <a:lnTo>
                  <a:pt x="429" y="419"/>
                </a:lnTo>
                <a:lnTo>
                  <a:pt x="425" y="417"/>
                </a:lnTo>
                <a:lnTo>
                  <a:pt x="425" y="417"/>
                </a:lnTo>
                <a:lnTo>
                  <a:pt x="425" y="417"/>
                </a:lnTo>
                <a:lnTo>
                  <a:pt x="425" y="417"/>
                </a:lnTo>
                <a:lnTo>
                  <a:pt x="425" y="416"/>
                </a:lnTo>
                <a:lnTo>
                  <a:pt x="414" y="416"/>
                </a:lnTo>
                <a:lnTo>
                  <a:pt x="407" y="421"/>
                </a:lnTo>
                <a:lnTo>
                  <a:pt x="407" y="424"/>
                </a:lnTo>
                <a:lnTo>
                  <a:pt x="405" y="426"/>
                </a:lnTo>
                <a:lnTo>
                  <a:pt x="405" y="427"/>
                </a:lnTo>
                <a:lnTo>
                  <a:pt x="407" y="427"/>
                </a:lnTo>
                <a:lnTo>
                  <a:pt x="407" y="429"/>
                </a:lnTo>
                <a:lnTo>
                  <a:pt x="407" y="429"/>
                </a:lnTo>
                <a:lnTo>
                  <a:pt x="409" y="429"/>
                </a:lnTo>
                <a:lnTo>
                  <a:pt x="409" y="429"/>
                </a:lnTo>
                <a:lnTo>
                  <a:pt x="407" y="427"/>
                </a:lnTo>
                <a:lnTo>
                  <a:pt x="407" y="426"/>
                </a:lnTo>
                <a:lnTo>
                  <a:pt x="409" y="424"/>
                </a:lnTo>
                <a:lnTo>
                  <a:pt x="410" y="424"/>
                </a:lnTo>
                <a:lnTo>
                  <a:pt x="414" y="426"/>
                </a:lnTo>
                <a:lnTo>
                  <a:pt x="417" y="424"/>
                </a:lnTo>
                <a:lnTo>
                  <a:pt x="419" y="426"/>
                </a:lnTo>
                <a:lnTo>
                  <a:pt x="420" y="426"/>
                </a:lnTo>
                <a:lnTo>
                  <a:pt x="422" y="427"/>
                </a:lnTo>
                <a:lnTo>
                  <a:pt x="422" y="427"/>
                </a:lnTo>
                <a:lnTo>
                  <a:pt x="422" y="429"/>
                </a:lnTo>
                <a:lnTo>
                  <a:pt x="422" y="432"/>
                </a:lnTo>
                <a:lnTo>
                  <a:pt x="422" y="434"/>
                </a:lnTo>
                <a:lnTo>
                  <a:pt x="419" y="436"/>
                </a:lnTo>
                <a:lnTo>
                  <a:pt x="417" y="437"/>
                </a:lnTo>
                <a:lnTo>
                  <a:pt x="415" y="439"/>
                </a:lnTo>
                <a:lnTo>
                  <a:pt x="415" y="437"/>
                </a:lnTo>
                <a:lnTo>
                  <a:pt x="414" y="437"/>
                </a:lnTo>
                <a:lnTo>
                  <a:pt x="414" y="436"/>
                </a:lnTo>
                <a:lnTo>
                  <a:pt x="415" y="434"/>
                </a:lnTo>
                <a:lnTo>
                  <a:pt x="415" y="434"/>
                </a:lnTo>
                <a:lnTo>
                  <a:pt x="410" y="432"/>
                </a:lnTo>
                <a:lnTo>
                  <a:pt x="397" y="436"/>
                </a:lnTo>
                <a:lnTo>
                  <a:pt x="392" y="434"/>
                </a:lnTo>
                <a:lnTo>
                  <a:pt x="390" y="431"/>
                </a:lnTo>
                <a:lnTo>
                  <a:pt x="388" y="431"/>
                </a:lnTo>
                <a:lnTo>
                  <a:pt x="387" y="431"/>
                </a:lnTo>
                <a:lnTo>
                  <a:pt x="385" y="431"/>
                </a:lnTo>
                <a:lnTo>
                  <a:pt x="385" y="434"/>
                </a:lnTo>
                <a:lnTo>
                  <a:pt x="373" y="441"/>
                </a:lnTo>
                <a:lnTo>
                  <a:pt x="361" y="448"/>
                </a:lnTo>
                <a:lnTo>
                  <a:pt x="358" y="448"/>
                </a:lnTo>
                <a:lnTo>
                  <a:pt x="343" y="454"/>
                </a:lnTo>
                <a:lnTo>
                  <a:pt x="333" y="456"/>
                </a:lnTo>
                <a:lnTo>
                  <a:pt x="323" y="463"/>
                </a:lnTo>
                <a:lnTo>
                  <a:pt x="306" y="469"/>
                </a:lnTo>
                <a:lnTo>
                  <a:pt x="303" y="468"/>
                </a:lnTo>
                <a:lnTo>
                  <a:pt x="301" y="469"/>
                </a:lnTo>
                <a:lnTo>
                  <a:pt x="299" y="471"/>
                </a:lnTo>
                <a:lnTo>
                  <a:pt x="299" y="474"/>
                </a:lnTo>
                <a:lnTo>
                  <a:pt x="304" y="471"/>
                </a:lnTo>
                <a:lnTo>
                  <a:pt x="306" y="473"/>
                </a:lnTo>
                <a:lnTo>
                  <a:pt x="308" y="474"/>
                </a:lnTo>
                <a:lnTo>
                  <a:pt x="308" y="476"/>
                </a:lnTo>
                <a:lnTo>
                  <a:pt x="309" y="478"/>
                </a:lnTo>
                <a:lnTo>
                  <a:pt x="309" y="479"/>
                </a:lnTo>
                <a:lnTo>
                  <a:pt x="311" y="481"/>
                </a:lnTo>
                <a:lnTo>
                  <a:pt x="313" y="483"/>
                </a:lnTo>
                <a:lnTo>
                  <a:pt x="314" y="486"/>
                </a:lnTo>
                <a:lnTo>
                  <a:pt x="316" y="488"/>
                </a:lnTo>
                <a:lnTo>
                  <a:pt x="316" y="490"/>
                </a:lnTo>
                <a:lnTo>
                  <a:pt x="319" y="491"/>
                </a:lnTo>
                <a:lnTo>
                  <a:pt x="319" y="491"/>
                </a:lnTo>
                <a:lnTo>
                  <a:pt x="321" y="493"/>
                </a:lnTo>
                <a:lnTo>
                  <a:pt x="323" y="496"/>
                </a:lnTo>
                <a:lnTo>
                  <a:pt x="324" y="498"/>
                </a:lnTo>
                <a:lnTo>
                  <a:pt x="324" y="498"/>
                </a:lnTo>
                <a:lnTo>
                  <a:pt x="324" y="500"/>
                </a:lnTo>
                <a:lnTo>
                  <a:pt x="326" y="501"/>
                </a:lnTo>
                <a:lnTo>
                  <a:pt x="326" y="501"/>
                </a:lnTo>
                <a:lnTo>
                  <a:pt x="326" y="501"/>
                </a:lnTo>
                <a:lnTo>
                  <a:pt x="328" y="501"/>
                </a:lnTo>
                <a:lnTo>
                  <a:pt x="328" y="503"/>
                </a:lnTo>
                <a:lnTo>
                  <a:pt x="330" y="503"/>
                </a:lnTo>
                <a:lnTo>
                  <a:pt x="330" y="505"/>
                </a:lnTo>
                <a:lnTo>
                  <a:pt x="328" y="508"/>
                </a:lnTo>
                <a:lnTo>
                  <a:pt x="326" y="510"/>
                </a:lnTo>
                <a:lnTo>
                  <a:pt x="324" y="513"/>
                </a:lnTo>
                <a:lnTo>
                  <a:pt x="324" y="516"/>
                </a:lnTo>
                <a:lnTo>
                  <a:pt x="323" y="520"/>
                </a:lnTo>
                <a:lnTo>
                  <a:pt x="324" y="525"/>
                </a:lnTo>
                <a:lnTo>
                  <a:pt x="326" y="528"/>
                </a:lnTo>
                <a:lnTo>
                  <a:pt x="328" y="532"/>
                </a:lnTo>
                <a:lnTo>
                  <a:pt x="333" y="528"/>
                </a:lnTo>
                <a:lnTo>
                  <a:pt x="338" y="523"/>
                </a:lnTo>
                <a:lnTo>
                  <a:pt x="338" y="521"/>
                </a:lnTo>
                <a:lnTo>
                  <a:pt x="341" y="520"/>
                </a:lnTo>
                <a:lnTo>
                  <a:pt x="343" y="520"/>
                </a:lnTo>
                <a:lnTo>
                  <a:pt x="345" y="521"/>
                </a:lnTo>
                <a:lnTo>
                  <a:pt x="348" y="523"/>
                </a:lnTo>
                <a:lnTo>
                  <a:pt x="350" y="525"/>
                </a:lnTo>
                <a:lnTo>
                  <a:pt x="351" y="527"/>
                </a:lnTo>
                <a:lnTo>
                  <a:pt x="351" y="528"/>
                </a:lnTo>
                <a:lnTo>
                  <a:pt x="351" y="528"/>
                </a:lnTo>
                <a:lnTo>
                  <a:pt x="353" y="530"/>
                </a:lnTo>
                <a:lnTo>
                  <a:pt x="355" y="530"/>
                </a:lnTo>
                <a:lnTo>
                  <a:pt x="355" y="530"/>
                </a:lnTo>
                <a:lnTo>
                  <a:pt x="356" y="530"/>
                </a:lnTo>
                <a:lnTo>
                  <a:pt x="358" y="532"/>
                </a:lnTo>
                <a:lnTo>
                  <a:pt x="358" y="532"/>
                </a:lnTo>
                <a:lnTo>
                  <a:pt x="360" y="535"/>
                </a:lnTo>
                <a:lnTo>
                  <a:pt x="361" y="537"/>
                </a:lnTo>
                <a:lnTo>
                  <a:pt x="361" y="537"/>
                </a:lnTo>
                <a:lnTo>
                  <a:pt x="363" y="537"/>
                </a:lnTo>
                <a:lnTo>
                  <a:pt x="368" y="538"/>
                </a:lnTo>
                <a:lnTo>
                  <a:pt x="370" y="538"/>
                </a:lnTo>
                <a:lnTo>
                  <a:pt x="373" y="540"/>
                </a:lnTo>
                <a:lnTo>
                  <a:pt x="377" y="545"/>
                </a:lnTo>
                <a:lnTo>
                  <a:pt x="377" y="545"/>
                </a:lnTo>
                <a:lnTo>
                  <a:pt x="378" y="547"/>
                </a:lnTo>
                <a:lnTo>
                  <a:pt x="378" y="547"/>
                </a:lnTo>
                <a:lnTo>
                  <a:pt x="378" y="548"/>
                </a:lnTo>
                <a:lnTo>
                  <a:pt x="378" y="548"/>
                </a:lnTo>
                <a:lnTo>
                  <a:pt x="380" y="552"/>
                </a:lnTo>
                <a:lnTo>
                  <a:pt x="380" y="552"/>
                </a:lnTo>
                <a:lnTo>
                  <a:pt x="382" y="553"/>
                </a:lnTo>
                <a:lnTo>
                  <a:pt x="382" y="553"/>
                </a:lnTo>
                <a:lnTo>
                  <a:pt x="385" y="553"/>
                </a:lnTo>
                <a:lnTo>
                  <a:pt x="385" y="553"/>
                </a:lnTo>
                <a:lnTo>
                  <a:pt x="388" y="555"/>
                </a:lnTo>
                <a:lnTo>
                  <a:pt x="390" y="557"/>
                </a:lnTo>
                <a:lnTo>
                  <a:pt x="392" y="560"/>
                </a:lnTo>
                <a:lnTo>
                  <a:pt x="393" y="562"/>
                </a:lnTo>
                <a:lnTo>
                  <a:pt x="395" y="562"/>
                </a:lnTo>
                <a:lnTo>
                  <a:pt x="398" y="560"/>
                </a:lnTo>
                <a:lnTo>
                  <a:pt x="398" y="560"/>
                </a:lnTo>
                <a:lnTo>
                  <a:pt x="397" y="564"/>
                </a:lnTo>
                <a:lnTo>
                  <a:pt x="395" y="564"/>
                </a:lnTo>
                <a:lnTo>
                  <a:pt x="392" y="562"/>
                </a:lnTo>
                <a:lnTo>
                  <a:pt x="392" y="562"/>
                </a:lnTo>
                <a:lnTo>
                  <a:pt x="392" y="564"/>
                </a:lnTo>
                <a:lnTo>
                  <a:pt x="392" y="564"/>
                </a:lnTo>
                <a:lnTo>
                  <a:pt x="393" y="567"/>
                </a:lnTo>
                <a:lnTo>
                  <a:pt x="393" y="569"/>
                </a:lnTo>
                <a:lnTo>
                  <a:pt x="393" y="570"/>
                </a:lnTo>
                <a:lnTo>
                  <a:pt x="392" y="577"/>
                </a:lnTo>
                <a:lnTo>
                  <a:pt x="390" y="580"/>
                </a:lnTo>
                <a:lnTo>
                  <a:pt x="390" y="582"/>
                </a:lnTo>
                <a:lnTo>
                  <a:pt x="392" y="582"/>
                </a:lnTo>
                <a:lnTo>
                  <a:pt x="393" y="584"/>
                </a:lnTo>
                <a:lnTo>
                  <a:pt x="393" y="584"/>
                </a:lnTo>
                <a:lnTo>
                  <a:pt x="393" y="585"/>
                </a:lnTo>
                <a:lnTo>
                  <a:pt x="395" y="587"/>
                </a:lnTo>
                <a:lnTo>
                  <a:pt x="397" y="587"/>
                </a:lnTo>
                <a:lnTo>
                  <a:pt x="398" y="589"/>
                </a:lnTo>
                <a:lnTo>
                  <a:pt x="398" y="590"/>
                </a:lnTo>
                <a:lnTo>
                  <a:pt x="398" y="590"/>
                </a:lnTo>
                <a:lnTo>
                  <a:pt x="398" y="590"/>
                </a:lnTo>
                <a:lnTo>
                  <a:pt x="397" y="590"/>
                </a:lnTo>
                <a:lnTo>
                  <a:pt x="397" y="589"/>
                </a:lnTo>
                <a:lnTo>
                  <a:pt x="395" y="589"/>
                </a:lnTo>
                <a:lnTo>
                  <a:pt x="393" y="587"/>
                </a:lnTo>
                <a:lnTo>
                  <a:pt x="392" y="587"/>
                </a:lnTo>
                <a:lnTo>
                  <a:pt x="392" y="587"/>
                </a:lnTo>
                <a:lnTo>
                  <a:pt x="392" y="585"/>
                </a:lnTo>
                <a:lnTo>
                  <a:pt x="390" y="584"/>
                </a:lnTo>
                <a:lnTo>
                  <a:pt x="390" y="584"/>
                </a:lnTo>
                <a:lnTo>
                  <a:pt x="388" y="585"/>
                </a:lnTo>
                <a:lnTo>
                  <a:pt x="388" y="590"/>
                </a:lnTo>
                <a:lnTo>
                  <a:pt x="387" y="592"/>
                </a:lnTo>
                <a:lnTo>
                  <a:pt x="387" y="594"/>
                </a:lnTo>
                <a:lnTo>
                  <a:pt x="388" y="595"/>
                </a:lnTo>
                <a:lnTo>
                  <a:pt x="388" y="597"/>
                </a:lnTo>
                <a:lnTo>
                  <a:pt x="393" y="595"/>
                </a:lnTo>
                <a:lnTo>
                  <a:pt x="393" y="595"/>
                </a:lnTo>
                <a:lnTo>
                  <a:pt x="393" y="597"/>
                </a:lnTo>
                <a:lnTo>
                  <a:pt x="393" y="597"/>
                </a:lnTo>
                <a:lnTo>
                  <a:pt x="395" y="599"/>
                </a:lnTo>
                <a:lnTo>
                  <a:pt x="400" y="601"/>
                </a:lnTo>
                <a:lnTo>
                  <a:pt x="400" y="601"/>
                </a:lnTo>
                <a:lnTo>
                  <a:pt x="398" y="601"/>
                </a:lnTo>
                <a:lnTo>
                  <a:pt x="397" y="601"/>
                </a:lnTo>
                <a:lnTo>
                  <a:pt x="392" y="599"/>
                </a:lnTo>
                <a:lnTo>
                  <a:pt x="390" y="601"/>
                </a:lnTo>
                <a:lnTo>
                  <a:pt x="388" y="601"/>
                </a:lnTo>
                <a:lnTo>
                  <a:pt x="387" y="601"/>
                </a:lnTo>
                <a:lnTo>
                  <a:pt x="385" y="601"/>
                </a:lnTo>
                <a:lnTo>
                  <a:pt x="375" y="611"/>
                </a:lnTo>
                <a:lnTo>
                  <a:pt x="365" y="622"/>
                </a:lnTo>
                <a:lnTo>
                  <a:pt x="358" y="622"/>
                </a:lnTo>
                <a:lnTo>
                  <a:pt x="356" y="621"/>
                </a:lnTo>
                <a:lnTo>
                  <a:pt x="353" y="619"/>
                </a:lnTo>
                <a:lnTo>
                  <a:pt x="350" y="616"/>
                </a:lnTo>
                <a:lnTo>
                  <a:pt x="345" y="607"/>
                </a:lnTo>
                <a:lnTo>
                  <a:pt x="340" y="604"/>
                </a:lnTo>
                <a:lnTo>
                  <a:pt x="335" y="599"/>
                </a:lnTo>
                <a:lnTo>
                  <a:pt x="331" y="599"/>
                </a:lnTo>
                <a:lnTo>
                  <a:pt x="326" y="602"/>
                </a:lnTo>
                <a:lnTo>
                  <a:pt x="324" y="602"/>
                </a:lnTo>
                <a:lnTo>
                  <a:pt x="319" y="601"/>
                </a:lnTo>
                <a:lnTo>
                  <a:pt x="316" y="602"/>
                </a:lnTo>
                <a:lnTo>
                  <a:pt x="309" y="601"/>
                </a:lnTo>
                <a:lnTo>
                  <a:pt x="301" y="604"/>
                </a:lnTo>
                <a:lnTo>
                  <a:pt x="291" y="609"/>
                </a:lnTo>
                <a:lnTo>
                  <a:pt x="289" y="609"/>
                </a:lnTo>
                <a:lnTo>
                  <a:pt x="287" y="609"/>
                </a:lnTo>
                <a:lnTo>
                  <a:pt x="286" y="609"/>
                </a:lnTo>
                <a:lnTo>
                  <a:pt x="282" y="607"/>
                </a:lnTo>
                <a:lnTo>
                  <a:pt x="281" y="606"/>
                </a:lnTo>
                <a:lnTo>
                  <a:pt x="281" y="602"/>
                </a:lnTo>
                <a:lnTo>
                  <a:pt x="279" y="602"/>
                </a:lnTo>
                <a:lnTo>
                  <a:pt x="277" y="601"/>
                </a:lnTo>
                <a:lnTo>
                  <a:pt x="274" y="599"/>
                </a:lnTo>
                <a:lnTo>
                  <a:pt x="272" y="590"/>
                </a:lnTo>
                <a:lnTo>
                  <a:pt x="271" y="589"/>
                </a:lnTo>
                <a:lnTo>
                  <a:pt x="269" y="589"/>
                </a:lnTo>
                <a:lnTo>
                  <a:pt x="269" y="585"/>
                </a:lnTo>
                <a:lnTo>
                  <a:pt x="267" y="585"/>
                </a:lnTo>
                <a:lnTo>
                  <a:pt x="267" y="584"/>
                </a:lnTo>
                <a:lnTo>
                  <a:pt x="267" y="582"/>
                </a:lnTo>
                <a:lnTo>
                  <a:pt x="266" y="582"/>
                </a:lnTo>
                <a:lnTo>
                  <a:pt x="266" y="580"/>
                </a:lnTo>
                <a:lnTo>
                  <a:pt x="264" y="579"/>
                </a:lnTo>
                <a:lnTo>
                  <a:pt x="262" y="579"/>
                </a:lnTo>
                <a:lnTo>
                  <a:pt x="256" y="579"/>
                </a:lnTo>
                <a:lnTo>
                  <a:pt x="249" y="579"/>
                </a:lnTo>
                <a:lnTo>
                  <a:pt x="247" y="577"/>
                </a:lnTo>
                <a:lnTo>
                  <a:pt x="247" y="574"/>
                </a:lnTo>
                <a:lnTo>
                  <a:pt x="247" y="572"/>
                </a:lnTo>
                <a:lnTo>
                  <a:pt x="247" y="572"/>
                </a:lnTo>
                <a:lnTo>
                  <a:pt x="249" y="569"/>
                </a:lnTo>
                <a:lnTo>
                  <a:pt x="247" y="569"/>
                </a:lnTo>
                <a:lnTo>
                  <a:pt x="245" y="569"/>
                </a:lnTo>
                <a:lnTo>
                  <a:pt x="245" y="570"/>
                </a:lnTo>
                <a:lnTo>
                  <a:pt x="244" y="570"/>
                </a:lnTo>
                <a:lnTo>
                  <a:pt x="242" y="570"/>
                </a:lnTo>
                <a:lnTo>
                  <a:pt x="240" y="570"/>
                </a:lnTo>
                <a:lnTo>
                  <a:pt x="237" y="569"/>
                </a:lnTo>
                <a:lnTo>
                  <a:pt x="235" y="569"/>
                </a:lnTo>
                <a:lnTo>
                  <a:pt x="234" y="569"/>
                </a:lnTo>
                <a:lnTo>
                  <a:pt x="232" y="570"/>
                </a:lnTo>
                <a:lnTo>
                  <a:pt x="230" y="572"/>
                </a:lnTo>
                <a:lnTo>
                  <a:pt x="229" y="577"/>
                </a:lnTo>
                <a:lnTo>
                  <a:pt x="229" y="580"/>
                </a:lnTo>
                <a:lnTo>
                  <a:pt x="230" y="584"/>
                </a:lnTo>
                <a:lnTo>
                  <a:pt x="227" y="599"/>
                </a:lnTo>
                <a:lnTo>
                  <a:pt x="224" y="616"/>
                </a:lnTo>
                <a:lnTo>
                  <a:pt x="222" y="617"/>
                </a:lnTo>
                <a:lnTo>
                  <a:pt x="214" y="622"/>
                </a:lnTo>
                <a:lnTo>
                  <a:pt x="214" y="621"/>
                </a:lnTo>
                <a:lnTo>
                  <a:pt x="214" y="619"/>
                </a:lnTo>
                <a:lnTo>
                  <a:pt x="210" y="619"/>
                </a:lnTo>
                <a:lnTo>
                  <a:pt x="200" y="626"/>
                </a:lnTo>
                <a:lnTo>
                  <a:pt x="192" y="632"/>
                </a:lnTo>
                <a:lnTo>
                  <a:pt x="190" y="634"/>
                </a:lnTo>
                <a:lnTo>
                  <a:pt x="185" y="632"/>
                </a:lnTo>
                <a:lnTo>
                  <a:pt x="178" y="634"/>
                </a:lnTo>
                <a:lnTo>
                  <a:pt x="177" y="634"/>
                </a:lnTo>
                <a:lnTo>
                  <a:pt x="173" y="634"/>
                </a:lnTo>
                <a:lnTo>
                  <a:pt x="158" y="644"/>
                </a:lnTo>
                <a:lnTo>
                  <a:pt x="146" y="656"/>
                </a:lnTo>
                <a:lnTo>
                  <a:pt x="133" y="659"/>
                </a:lnTo>
                <a:lnTo>
                  <a:pt x="128" y="661"/>
                </a:lnTo>
                <a:lnTo>
                  <a:pt x="121" y="658"/>
                </a:lnTo>
                <a:lnTo>
                  <a:pt x="118" y="659"/>
                </a:lnTo>
                <a:lnTo>
                  <a:pt x="111" y="656"/>
                </a:lnTo>
                <a:lnTo>
                  <a:pt x="111" y="656"/>
                </a:lnTo>
                <a:lnTo>
                  <a:pt x="109" y="654"/>
                </a:lnTo>
                <a:lnTo>
                  <a:pt x="109" y="654"/>
                </a:lnTo>
                <a:lnTo>
                  <a:pt x="108" y="654"/>
                </a:lnTo>
                <a:lnTo>
                  <a:pt x="106" y="654"/>
                </a:lnTo>
                <a:lnTo>
                  <a:pt x="104" y="654"/>
                </a:lnTo>
                <a:lnTo>
                  <a:pt x="103" y="656"/>
                </a:lnTo>
                <a:lnTo>
                  <a:pt x="101" y="661"/>
                </a:lnTo>
                <a:lnTo>
                  <a:pt x="101" y="668"/>
                </a:lnTo>
                <a:lnTo>
                  <a:pt x="94" y="673"/>
                </a:lnTo>
                <a:lnTo>
                  <a:pt x="91" y="675"/>
                </a:lnTo>
                <a:lnTo>
                  <a:pt x="89" y="675"/>
                </a:lnTo>
                <a:lnTo>
                  <a:pt x="87" y="675"/>
                </a:lnTo>
                <a:lnTo>
                  <a:pt x="86" y="675"/>
                </a:lnTo>
                <a:lnTo>
                  <a:pt x="84" y="676"/>
                </a:lnTo>
                <a:lnTo>
                  <a:pt x="82" y="676"/>
                </a:lnTo>
                <a:lnTo>
                  <a:pt x="77" y="678"/>
                </a:lnTo>
                <a:lnTo>
                  <a:pt x="76" y="681"/>
                </a:lnTo>
                <a:lnTo>
                  <a:pt x="74" y="685"/>
                </a:lnTo>
                <a:lnTo>
                  <a:pt x="67" y="695"/>
                </a:lnTo>
                <a:lnTo>
                  <a:pt x="66" y="695"/>
                </a:lnTo>
                <a:lnTo>
                  <a:pt x="62" y="695"/>
                </a:lnTo>
                <a:lnTo>
                  <a:pt x="61" y="695"/>
                </a:lnTo>
                <a:lnTo>
                  <a:pt x="54" y="700"/>
                </a:lnTo>
                <a:lnTo>
                  <a:pt x="54" y="700"/>
                </a:lnTo>
                <a:lnTo>
                  <a:pt x="54" y="700"/>
                </a:lnTo>
                <a:lnTo>
                  <a:pt x="56" y="701"/>
                </a:lnTo>
                <a:lnTo>
                  <a:pt x="56" y="701"/>
                </a:lnTo>
                <a:lnTo>
                  <a:pt x="56" y="701"/>
                </a:lnTo>
                <a:lnTo>
                  <a:pt x="57" y="701"/>
                </a:lnTo>
                <a:lnTo>
                  <a:pt x="57" y="701"/>
                </a:lnTo>
                <a:lnTo>
                  <a:pt x="57" y="703"/>
                </a:lnTo>
                <a:lnTo>
                  <a:pt x="57" y="703"/>
                </a:lnTo>
                <a:lnTo>
                  <a:pt x="57" y="703"/>
                </a:lnTo>
                <a:lnTo>
                  <a:pt x="56" y="706"/>
                </a:lnTo>
                <a:lnTo>
                  <a:pt x="56" y="706"/>
                </a:lnTo>
                <a:lnTo>
                  <a:pt x="56" y="708"/>
                </a:lnTo>
                <a:lnTo>
                  <a:pt x="56" y="708"/>
                </a:lnTo>
                <a:lnTo>
                  <a:pt x="56" y="708"/>
                </a:lnTo>
                <a:lnTo>
                  <a:pt x="59" y="710"/>
                </a:lnTo>
                <a:lnTo>
                  <a:pt x="59" y="711"/>
                </a:lnTo>
                <a:lnTo>
                  <a:pt x="59" y="711"/>
                </a:lnTo>
                <a:lnTo>
                  <a:pt x="59" y="713"/>
                </a:lnTo>
                <a:lnTo>
                  <a:pt x="59" y="713"/>
                </a:lnTo>
                <a:lnTo>
                  <a:pt x="59" y="715"/>
                </a:lnTo>
                <a:lnTo>
                  <a:pt x="59" y="715"/>
                </a:lnTo>
                <a:lnTo>
                  <a:pt x="59" y="717"/>
                </a:lnTo>
                <a:lnTo>
                  <a:pt x="61" y="717"/>
                </a:lnTo>
                <a:lnTo>
                  <a:pt x="61" y="718"/>
                </a:lnTo>
                <a:lnTo>
                  <a:pt x="66" y="720"/>
                </a:lnTo>
                <a:lnTo>
                  <a:pt x="67" y="722"/>
                </a:lnTo>
                <a:lnTo>
                  <a:pt x="67" y="722"/>
                </a:lnTo>
                <a:lnTo>
                  <a:pt x="67" y="722"/>
                </a:lnTo>
                <a:lnTo>
                  <a:pt x="67" y="723"/>
                </a:lnTo>
                <a:lnTo>
                  <a:pt x="67" y="723"/>
                </a:lnTo>
                <a:lnTo>
                  <a:pt x="67" y="727"/>
                </a:lnTo>
                <a:lnTo>
                  <a:pt x="69" y="727"/>
                </a:lnTo>
                <a:lnTo>
                  <a:pt x="69" y="727"/>
                </a:lnTo>
                <a:lnTo>
                  <a:pt x="74" y="727"/>
                </a:lnTo>
                <a:lnTo>
                  <a:pt x="74" y="727"/>
                </a:lnTo>
                <a:lnTo>
                  <a:pt x="76" y="727"/>
                </a:lnTo>
                <a:lnTo>
                  <a:pt x="76" y="728"/>
                </a:lnTo>
                <a:lnTo>
                  <a:pt x="76" y="728"/>
                </a:lnTo>
                <a:lnTo>
                  <a:pt x="77" y="728"/>
                </a:lnTo>
                <a:lnTo>
                  <a:pt x="77" y="730"/>
                </a:lnTo>
                <a:lnTo>
                  <a:pt x="77" y="730"/>
                </a:lnTo>
                <a:lnTo>
                  <a:pt x="77" y="730"/>
                </a:lnTo>
                <a:lnTo>
                  <a:pt x="79" y="733"/>
                </a:lnTo>
                <a:lnTo>
                  <a:pt x="79" y="733"/>
                </a:lnTo>
                <a:lnTo>
                  <a:pt x="81" y="733"/>
                </a:lnTo>
                <a:lnTo>
                  <a:pt x="81" y="733"/>
                </a:lnTo>
                <a:lnTo>
                  <a:pt x="82" y="735"/>
                </a:lnTo>
                <a:lnTo>
                  <a:pt x="87" y="735"/>
                </a:lnTo>
                <a:lnTo>
                  <a:pt x="96" y="738"/>
                </a:lnTo>
                <a:lnTo>
                  <a:pt x="96" y="740"/>
                </a:lnTo>
                <a:lnTo>
                  <a:pt x="98" y="740"/>
                </a:lnTo>
                <a:lnTo>
                  <a:pt x="98" y="740"/>
                </a:lnTo>
                <a:lnTo>
                  <a:pt x="98" y="742"/>
                </a:lnTo>
                <a:lnTo>
                  <a:pt x="98" y="742"/>
                </a:lnTo>
                <a:lnTo>
                  <a:pt x="96" y="745"/>
                </a:lnTo>
                <a:lnTo>
                  <a:pt x="96" y="745"/>
                </a:lnTo>
                <a:lnTo>
                  <a:pt x="96" y="747"/>
                </a:lnTo>
                <a:lnTo>
                  <a:pt x="96" y="747"/>
                </a:lnTo>
                <a:lnTo>
                  <a:pt x="96" y="748"/>
                </a:lnTo>
                <a:lnTo>
                  <a:pt x="94" y="748"/>
                </a:lnTo>
                <a:lnTo>
                  <a:pt x="94" y="750"/>
                </a:lnTo>
                <a:lnTo>
                  <a:pt x="93" y="754"/>
                </a:lnTo>
                <a:lnTo>
                  <a:pt x="93" y="755"/>
                </a:lnTo>
                <a:lnTo>
                  <a:pt x="93" y="755"/>
                </a:lnTo>
                <a:lnTo>
                  <a:pt x="93" y="755"/>
                </a:lnTo>
                <a:lnTo>
                  <a:pt x="93" y="757"/>
                </a:lnTo>
                <a:lnTo>
                  <a:pt x="94" y="757"/>
                </a:lnTo>
                <a:lnTo>
                  <a:pt x="94" y="759"/>
                </a:lnTo>
                <a:lnTo>
                  <a:pt x="94" y="759"/>
                </a:lnTo>
                <a:lnTo>
                  <a:pt x="94" y="759"/>
                </a:lnTo>
                <a:lnTo>
                  <a:pt x="98" y="759"/>
                </a:lnTo>
                <a:lnTo>
                  <a:pt x="98" y="759"/>
                </a:lnTo>
                <a:lnTo>
                  <a:pt x="98" y="760"/>
                </a:lnTo>
                <a:lnTo>
                  <a:pt x="98" y="760"/>
                </a:lnTo>
                <a:lnTo>
                  <a:pt x="99" y="762"/>
                </a:lnTo>
                <a:lnTo>
                  <a:pt x="99" y="762"/>
                </a:lnTo>
                <a:lnTo>
                  <a:pt x="99" y="764"/>
                </a:lnTo>
                <a:lnTo>
                  <a:pt x="99" y="764"/>
                </a:lnTo>
                <a:lnTo>
                  <a:pt x="99" y="764"/>
                </a:lnTo>
                <a:lnTo>
                  <a:pt x="99" y="764"/>
                </a:lnTo>
                <a:lnTo>
                  <a:pt x="99" y="765"/>
                </a:lnTo>
                <a:lnTo>
                  <a:pt x="101" y="765"/>
                </a:lnTo>
                <a:lnTo>
                  <a:pt x="109" y="767"/>
                </a:lnTo>
                <a:lnTo>
                  <a:pt x="113" y="767"/>
                </a:lnTo>
                <a:lnTo>
                  <a:pt x="113" y="767"/>
                </a:lnTo>
                <a:lnTo>
                  <a:pt x="113" y="767"/>
                </a:lnTo>
                <a:lnTo>
                  <a:pt x="114" y="767"/>
                </a:lnTo>
                <a:lnTo>
                  <a:pt x="114" y="769"/>
                </a:lnTo>
                <a:lnTo>
                  <a:pt x="114" y="769"/>
                </a:lnTo>
                <a:lnTo>
                  <a:pt x="114" y="770"/>
                </a:lnTo>
                <a:lnTo>
                  <a:pt x="116" y="770"/>
                </a:lnTo>
                <a:lnTo>
                  <a:pt x="116" y="770"/>
                </a:lnTo>
                <a:lnTo>
                  <a:pt x="118" y="770"/>
                </a:lnTo>
                <a:lnTo>
                  <a:pt x="119" y="770"/>
                </a:lnTo>
                <a:lnTo>
                  <a:pt x="119" y="770"/>
                </a:lnTo>
                <a:lnTo>
                  <a:pt x="119" y="772"/>
                </a:lnTo>
                <a:lnTo>
                  <a:pt x="119" y="772"/>
                </a:lnTo>
                <a:lnTo>
                  <a:pt x="119" y="772"/>
                </a:lnTo>
                <a:lnTo>
                  <a:pt x="119" y="775"/>
                </a:lnTo>
                <a:lnTo>
                  <a:pt x="119" y="777"/>
                </a:lnTo>
                <a:lnTo>
                  <a:pt x="119" y="779"/>
                </a:lnTo>
                <a:lnTo>
                  <a:pt x="119" y="779"/>
                </a:lnTo>
                <a:lnTo>
                  <a:pt x="119" y="780"/>
                </a:lnTo>
                <a:lnTo>
                  <a:pt x="119" y="780"/>
                </a:lnTo>
                <a:lnTo>
                  <a:pt x="118" y="782"/>
                </a:lnTo>
                <a:lnTo>
                  <a:pt x="116" y="782"/>
                </a:lnTo>
                <a:lnTo>
                  <a:pt x="114" y="782"/>
                </a:lnTo>
                <a:lnTo>
                  <a:pt x="114" y="782"/>
                </a:lnTo>
                <a:lnTo>
                  <a:pt x="114" y="784"/>
                </a:lnTo>
                <a:lnTo>
                  <a:pt x="114" y="784"/>
                </a:lnTo>
                <a:lnTo>
                  <a:pt x="114" y="784"/>
                </a:lnTo>
                <a:lnTo>
                  <a:pt x="116" y="785"/>
                </a:lnTo>
                <a:lnTo>
                  <a:pt x="116" y="787"/>
                </a:lnTo>
                <a:lnTo>
                  <a:pt x="118" y="787"/>
                </a:lnTo>
                <a:lnTo>
                  <a:pt x="118" y="789"/>
                </a:lnTo>
                <a:lnTo>
                  <a:pt x="118" y="789"/>
                </a:lnTo>
                <a:lnTo>
                  <a:pt x="118" y="789"/>
                </a:lnTo>
                <a:lnTo>
                  <a:pt x="119" y="791"/>
                </a:lnTo>
                <a:lnTo>
                  <a:pt x="119" y="791"/>
                </a:lnTo>
                <a:lnTo>
                  <a:pt x="119" y="791"/>
                </a:lnTo>
                <a:lnTo>
                  <a:pt x="119" y="792"/>
                </a:lnTo>
                <a:lnTo>
                  <a:pt x="121" y="792"/>
                </a:lnTo>
                <a:lnTo>
                  <a:pt x="121" y="792"/>
                </a:lnTo>
                <a:lnTo>
                  <a:pt x="121" y="792"/>
                </a:lnTo>
                <a:lnTo>
                  <a:pt x="121" y="794"/>
                </a:lnTo>
                <a:lnTo>
                  <a:pt x="123" y="794"/>
                </a:lnTo>
                <a:lnTo>
                  <a:pt x="124" y="794"/>
                </a:lnTo>
                <a:lnTo>
                  <a:pt x="124" y="794"/>
                </a:lnTo>
                <a:lnTo>
                  <a:pt x="126" y="794"/>
                </a:lnTo>
                <a:lnTo>
                  <a:pt x="126" y="794"/>
                </a:lnTo>
                <a:lnTo>
                  <a:pt x="126" y="794"/>
                </a:lnTo>
                <a:lnTo>
                  <a:pt x="126" y="796"/>
                </a:lnTo>
                <a:lnTo>
                  <a:pt x="128" y="796"/>
                </a:lnTo>
                <a:lnTo>
                  <a:pt x="128" y="796"/>
                </a:lnTo>
                <a:lnTo>
                  <a:pt x="128" y="797"/>
                </a:lnTo>
                <a:lnTo>
                  <a:pt x="129" y="799"/>
                </a:lnTo>
                <a:lnTo>
                  <a:pt x="131" y="799"/>
                </a:lnTo>
                <a:lnTo>
                  <a:pt x="131" y="799"/>
                </a:lnTo>
                <a:lnTo>
                  <a:pt x="131" y="799"/>
                </a:lnTo>
                <a:lnTo>
                  <a:pt x="131" y="801"/>
                </a:lnTo>
                <a:lnTo>
                  <a:pt x="131" y="801"/>
                </a:lnTo>
                <a:lnTo>
                  <a:pt x="131" y="802"/>
                </a:lnTo>
                <a:lnTo>
                  <a:pt x="131" y="802"/>
                </a:lnTo>
                <a:lnTo>
                  <a:pt x="131" y="807"/>
                </a:lnTo>
                <a:lnTo>
                  <a:pt x="131" y="807"/>
                </a:lnTo>
                <a:lnTo>
                  <a:pt x="131" y="807"/>
                </a:lnTo>
                <a:lnTo>
                  <a:pt x="131" y="809"/>
                </a:lnTo>
                <a:lnTo>
                  <a:pt x="131" y="811"/>
                </a:lnTo>
                <a:lnTo>
                  <a:pt x="131" y="812"/>
                </a:lnTo>
                <a:lnTo>
                  <a:pt x="133" y="812"/>
                </a:lnTo>
                <a:lnTo>
                  <a:pt x="133" y="812"/>
                </a:lnTo>
                <a:lnTo>
                  <a:pt x="133" y="814"/>
                </a:lnTo>
                <a:lnTo>
                  <a:pt x="133" y="814"/>
                </a:lnTo>
                <a:lnTo>
                  <a:pt x="135" y="816"/>
                </a:lnTo>
                <a:lnTo>
                  <a:pt x="135" y="816"/>
                </a:lnTo>
                <a:lnTo>
                  <a:pt x="135" y="816"/>
                </a:lnTo>
                <a:lnTo>
                  <a:pt x="135" y="817"/>
                </a:lnTo>
                <a:lnTo>
                  <a:pt x="136" y="817"/>
                </a:lnTo>
                <a:lnTo>
                  <a:pt x="136" y="817"/>
                </a:lnTo>
                <a:lnTo>
                  <a:pt x="136" y="819"/>
                </a:lnTo>
                <a:lnTo>
                  <a:pt x="136" y="819"/>
                </a:lnTo>
                <a:lnTo>
                  <a:pt x="136" y="824"/>
                </a:lnTo>
                <a:lnTo>
                  <a:pt x="136" y="824"/>
                </a:lnTo>
                <a:lnTo>
                  <a:pt x="136" y="824"/>
                </a:lnTo>
                <a:lnTo>
                  <a:pt x="138" y="824"/>
                </a:lnTo>
                <a:lnTo>
                  <a:pt x="138" y="826"/>
                </a:lnTo>
                <a:lnTo>
                  <a:pt x="138" y="826"/>
                </a:lnTo>
                <a:lnTo>
                  <a:pt x="138" y="826"/>
                </a:lnTo>
                <a:lnTo>
                  <a:pt x="140" y="828"/>
                </a:lnTo>
                <a:lnTo>
                  <a:pt x="140" y="828"/>
                </a:lnTo>
                <a:lnTo>
                  <a:pt x="140" y="828"/>
                </a:lnTo>
                <a:lnTo>
                  <a:pt x="140" y="829"/>
                </a:lnTo>
                <a:lnTo>
                  <a:pt x="140" y="829"/>
                </a:lnTo>
                <a:lnTo>
                  <a:pt x="138" y="833"/>
                </a:lnTo>
                <a:lnTo>
                  <a:pt x="138" y="833"/>
                </a:lnTo>
                <a:lnTo>
                  <a:pt x="138" y="833"/>
                </a:lnTo>
                <a:lnTo>
                  <a:pt x="138" y="834"/>
                </a:lnTo>
                <a:lnTo>
                  <a:pt x="138" y="834"/>
                </a:lnTo>
                <a:lnTo>
                  <a:pt x="138" y="836"/>
                </a:lnTo>
                <a:lnTo>
                  <a:pt x="138" y="836"/>
                </a:lnTo>
                <a:lnTo>
                  <a:pt x="136" y="836"/>
                </a:lnTo>
                <a:lnTo>
                  <a:pt x="129" y="838"/>
                </a:lnTo>
                <a:lnTo>
                  <a:pt x="128" y="836"/>
                </a:lnTo>
                <a:lnTo>
                  <a:pt x="128" y="836"/>
                </a:lnTo>
                <a:lnTo>
                  <a:pt x="126" y="836"/>
                </a:lnTo>
                <a:lnTo>
                  <a:pt x="109" y="846"/>
                </a:lnTo>
                <a:lnTo>
                  <a:pt x="108" y="846"/>
                </a:lnTo>
                <a:lnTo>
                  <a:pt x="106" y="844"/>
                </a:lnTo>
                <a:lnTo>
                  <a:pt x="96" y="848"/>
                </a:lnTo>
                <a:lnTo>
                  <a:pt x="94" y="849"/>
                </a:lnTo>
                <a:lnTo>
                  <a:pt x="91" y="854"/>
                </a:lnTo>
                <a:lnTo>
                  <a:pt x="89" y="863"/>
                </a:lnTo>
                <a:lnTo>
                  <a:pt x="87" y="865"/>
                </a:lnTo>
                <a:lnTo>
                  <a:pt x="87" y="866"/>
                </a:lnTo>
                <a:lnTo>
                  <a:pt x="87" y="868"/>
                </a:lnTo>
                <a:lnTo>
                  <a:pt x="45" y="895"/>
                </a:lnTo>
                <a:lnTo>
                  <a:pt x="45" y="896"/>
                </a:lnTo>
                <a:lnTo>
                  <a:pt x="45" y="898"/>
                </a:lnTo>
                <a:lnTo>
                  <a:pt x="45" y="898"/>
                </a:lnTo>
                <a:lnTo>
                  <a:pt x="45" y="898"/>
                </a:lnTo>
                <a:lnTo>
                  <a:pt x="45" y="900"/>
                </a:lnTo>
                <a:lnTo>
                  <a:pt x="47" y="902"/>
                </a:lnTo>
                <a:lnTo>
                  <a:pt x="47" y="902"/>
                </a:lnTo>
                <a:lnTo>
                  <a:pt x="47" y="903"/>
                </a:lnTo>
                <a:lnTo>
                  <a:pt x="47" y="903"/>
                </a:lnTo>
                <a:lnTo>
                  <a:pt x="47" y="903"/>
                </a:lnTo>
                <a:lnTo>
                  <a:pt x="47" y="905"/>
                </a:lnTo>
                <a:lnTo>
                  <a:pt x="45" y="905"/>
                </a:lnTo>
                <a:lnTo>
                  <a:pt x="45" y="905"/>
                </a:lnTo>
                <a:lnTo>
                  <a:pt x="44" y="903"/>
                </a:lnTo>
                <a:lnTo>
                  <a:pt x="44" y="903"/>
                </a:lnTo>
                <a:lnTo>
                  <a:pt x="42" y="903"/>
                </a:lnTo>
                <a:lnTo>
                  <a:pt x="37" y="907"/>
                </a:lnTo>
                <a:lnTo>
                  <a:pt x="37" y="907"/>
                </a:lnTo>
                <a:lnTo>
                  <a:pt x="35" y="910"/>
                </a:lnTo>
                <a:lnTo>
                  <a:pt x="24" y="920"/>
                </a:lnTo>
                <a:lnTo>
                  <a:pt x="22" y="923"/>
                </a:lnTo>
                <a:lnTo>
                  <a:pt x="20" y="925"/>
                </a:lnTo>
                <a:lnTo>
                  <a:pt x="20" y="927"/>
                </a:lnTo>
                <a:lnTo>
                  <a:pt x="20" y="927"/>
                </a:lnTo>
                <a:lnTo>
                  <a:pt x="20" y="928"/>
                </a:lnTo>
                <a:lnTo>
                  <a:pt x="20" y="928"/>
                </a:lnTo>
                <a:lnTo>
                  <a:pt x="8" y="935"/>
                </a:lnTo>
                <a:lnTo>
                  <a:pt x="3" y="944"/>
                </a:lnTo>
                <a:lnTo>
                  <a:pt x="0" y="950"/>
                </a:lnTo>
                <a:lnTo>
                  <a:pt x="0" y="950"/>
                </a:lnTo>
                <a:lnTo>
                  <a:pt x="0" y="952"/>
                </a:lnTo>
                <a:lnTo>
                  <a:pt x="2" y="957"/>
                </a:lnTo>
                <a:lnTo>
                  <a:pt x="2" y="959"/>
                </a:lnTo>
                <a:lnTo>
                  <a:pt x="3" y="960"/>
                </a:lnTo>
                <a:lnTo>
                  <a:pt x="3" y="962"/>
                </a:lnTo>
                <a:lnTo>
                  <a:pt x="3" y="964"/>
                </a:lnTo>
                <a:lnTo>
                  <a:pt x="3" y="964"/>
                </a:lnTo>
                <a:lnTo>
                  <a:pt x="3" y="965"/>
                </a:lnTo>
                <a:lnTo>
                  <a:pt x="3" y="965"/>
                </a:lnTo>
                <a:lnTo>
                  <a:pt x="0" y="969"/>
                </a:lnTo>
                <a:lnTo>
                  <a:pt x="0" y="969"/>
                </a:lnTo>
                <a:lnTo>
                  <a:pt x="2" y="970"/>
                </a:lnTo>
                <a:lnTo>
                  <a:pt x="2" y="970"/>
                </a:lnTo>
                <a:lnTo>
                  <a:pt x="2" y="970"/>
                </a:lnTo>
                <a:lnTo>
                  <a:pt x="2" y="972"/>
                </a:lnTo>
                <a:lnTo>
                  <a:pt x="2" y="972"/>
                </a:lnTo>
                <a:lnTo>
                  <a:pt x="2" y="974"/>
                </a:lnTo>
                <a:lnTo>
                  <a:pt x="3" y="975"/>
                </a:lnTo>
                <a:lnTo>
                  <a:pt x="3" y="975"/>
                </a:lnTo>
                <a:lnTo>
                  <a:pt x="5" y="977"/>
                </a:lnTo>
                <a:lnTo>
                  <a:pt x="5" y="977"/>
                </a:lnTo>
                <a:lnTo>
                  <a:pt x="7" y="977"/>
                </a:lnTo>
                <a:lnTo>
                  <a:pt x="10" y="974"/>
                </a:lnTo>
                <a:lnTo>
                  <a:pt x="12" y="974"/>
                </a:lnTo>
                <a:lnTo>
                  <a:pt x="14" y="974"/>
                </a:lnTo>
                <a:lnTo>
                  <a:pt x="14" y="974"/>
                </a:lnTo>
                <a:lnTo>
                  <a:pt x="14" y="975"/>
                </a:lnTo>
                <a:lnTo>
                  <a:pt x="17" y="977"/>
                </a:lnTo>
                <a:lnTo>
                  <a:pt x="17" y="979"/>
                </a:lnTo>
                <a:lnTo>
                  <a:pt x="19" y="979"/>
                </a:lnTo>
                <a:lnTo>
                  <a:pt x="19" y="979"/>
                </a:lnTo>
                <a:lnTo>
                  <a:pt x="19" y="979"/>
                </a:lnTo>
                <a:lnTo>
                  <a:pt x="20" y="981"/>
                </a:lnTo>
                <a:lnTo>
                  <a:pt x="20" y="981"/>
                </a:lnTo>
                <a:lnTo>
                  <a:pt x="20" y="981"/>
                </a:lnTo>
                <a:lnTo>
                  <a:pt x="20" y="982"/>
                </a:lnTo>
                <a:lnTo>
                  <a:pt x="20" y="982"/>
                </a:lnTo>
                <a:lnTo>
                  <a:pt x="20" y="982"/>
                </a:lnTo>
                <a:lnTo>
                  <a:pt x="19" y="984"/>
                </a:lnTo>
                <a:lnTo>
                  <a:pt x="17" y="986"/>
                </a:lnTo>
                <a:lnTo>
                  <a:pt x="15" y="987"/>
                </a:lnTo>
                <a:lnTo>
                  <a:pt x="15" y="987"/>
                </a:lnTo>
                <a:lnTo>
                  <a:pt x="14" y="987"/>
                </a:lnTo>
                <a:lnTo>
                  <a:pt x="12" y="987"/>
                </a:lnTo>
                <a:lnTo>
                  <a:pt x="12" y="987"/>
                </a:lnTo>
                <a:lnTo>
                  <a:pt x="5" y="991"/>
                </a:lnTo>
                <a:lnTo>
                  <a:pt x="3" y="996"/>
                </a:lnTo>
                <a:lnTo>
                  <a:pt x="3" y="997"/>
                </a:lnTo>
                <a:lnTo>
                  <a:pt x="3" y="997"/>
                </a:lnTo>
                <a:lnTo>
                  <a:pt x="3" y="999"/>
                </a:lnTo>
                <a:lnTo>
                  <a:pt x="5" y="1001"/>
                </a:lnTo>
                <a:lnTo>
                  <a:pt x="3" y="1001"/>
                </a:lnTo>
                <a:lnTo>
                  <a:pt x="3" y="1001"/>
                </a:lnTo>
                <a:lnTo>
                  <a:pt x="3" y="1002"/>
                </a:lnTo>
                <a:lnTo>
                  <a:pt x="3" y="1002"/>
                </a:lnTo>
                <a:lnTo>
                  <a:pt x="3" y="1002"/>
                </a:lnTo>
                <a:lnTo>
                  <a:pt x="3" y="1004"/>
                </a:lnTo>
                <a:lnTo>
                  <a:pt x="5" y="1006"/>
                </a:lnTo>
                <a:lnTo>
                  <a:pt x="5" y="1007"/>
                </a:lnTo>
                <a:lnTo>
                  <a:pt x="5" y="1007"/>
                </a:lnTo>
                <a:lnTo>
                  <a:pt x="7" y="1007"/>
                </a:lnTo>
                <a:lnTo>
                  <a:pt x="7" y="1007"/>
                </a:lnTo>
                <a:lnTo>
                  <a:pt x="7" y="1009"/>
                </a:lnTo>
                <a:lnTo>
                  <a:pt x="7" y="1009"/>
                </a:lnTo>
                <a:lnTo>
                  <a:pt x="7" y="1011"/>
                </a:lnTo>
                <a:lnTo>
                  <a:pt x="7" y="1011"/>
                </a:lnTo>
                <a:lnTo>
                  <a:pt x="8" y="1014"/>
                </a:lnTo>
                <a:lnTo>
                  <a:pt x="8" y="1016"/>
                </a:lnTo>
                <a:lnTo>
                  <a:pt x="8" y="1016"/>
                </a:lnTo>
                <a:lnTo>
                  <a:pt x="10" y="1016"/>
                </a:lnTo>
                <a:lnTo>
                  <a:pt x="12" y="1016"/>
                </a:lnTo>
                <a:lnTo>
                  <a:pt x="12" y="1016"/>
                </a:lnTo>
                <a:lnTo>
                  <a:pt x="12" y="1018"/>
                </a:lnTo>
                <a:lnTo>
                  <a:pt x="14" y="1018"/>
                </a:lnTo>
                <a:lnTo>
                  <a:pt x="14" y="1018"/>
                </a:lnTo>
                <a:lnTo>
                  <a:pt x="14" y="1019"/>
                </a:lnTo>
                <a:lnTo>
                  <a:pt x="14" y="1019"/>
                </a:lnTo>
                <a:lnTo>
                  <a:pt x="14" y="1021"/>
                </a:lnTo>
                <a:lnTo>
                  <a:pt x="15" y="1021"/>
                </a:lnTo>
                <a:lnTo>
                  <a:pt x="20" y="1019"/>
                </a:lnTo>
                <a:lnTo>
                  <a:pt x="20" y="1021"/>
                </a:lnTo>
                <a:lnTo>
                  <a:pt x="20" y="1021"/>
                </a:lnTo>
                <a:lnTo>
                  <a:pt x="22" y="1021"/>
                </a:lnTo>
                <a:lnTo>
                  <a:pt x="22" y="1023"/>
                </a:lnTo>
                <a:lnTo>
                  <a:pt x="22" y="1023"/>
                </a:lnTo>
                <a:lnTo>
                  <a:pt x="22" y="1024"/>
                </a:lnTo>
                <a:lnTo>
                  <a:pt x="22" y="1024"/>
                </a:lnTo>
                <a:lnTo>
                  <a:pt x="22" y="1026"/>
                </a:lnTo>
                <a:lnTo>
                  <a:pt x="22" y="1028"/>
                </a:lnTo>
                <a:lnTo>
                  <a:pt x="22" y="1031"/>
                </a:lnTo>
                <a:lnTo>
                  <a:pt x="22" y="1031"/>
                </a:lnTo>
                <a:lnTo>
                  <a:pt x="22" y="1033"/>
                </a:lnTo>
                <a:lnTo>
                  <a:pt x="24" y="1033"/>
                </a:lnTo>
                <a:lnTo>
                  <a:pt x="24" y="1034"/>
                </a:lnTo>
                <a:lnTo>
                  <a:pt x="27" y="1034"/>
                </a:lnTo>
                <a:lnTo>
                  <a:pt x="29" y="1038"/>
                </a:lnTo>
                <a:lnTo>
                  <a:pt x="30" y="1038"/>
                </a:lnTo>
                <a:lnTo>
                  <a:pt x="30" y="1038"/>
                </a:lnTo>
                <a:lnTo>
                  <a:pt x="30" y="1038"/>
                </a:lnTo>
                <a:lnTo>
                  <a:pt x="32" y="1038"/>
                </a:lnTo>
                <a:lnTo>
                  <a:pt x="34" y="1038"/>
                </a:lnTo>
                <a:lnTo>
                  <a:pt x="34" y="1038"/>
                </a:lnTo>
                <a:lnTo>
                  <a:pt x="40" y="1039"/>
                </a:lnTo>
                <a:lnTo>
                  <a:pt x="45" y="1039"/>
                </a:lnTo>
                <a:lnTo>
                  <a:pt x="45" y="1039"/>
                </a:lnTo>
                <a:lnTo>
                  <a:pt x="49" y="1041"/>
                </a:lnTo>
                <a:lnTo>
                  <a:pt x="49" y="1041"/>
                </a:lnTo>
                <a:lnTo>
                  <a:pt x="54" y="1041"/>
                </a:lnTo>
                <a:lnTo>
                  <a:pt x="54" y="1041"/>
                </a:lnTo>
                <a:lnTo>
                  <a:pt x="56" y="1043"/>
                </a:lnTo>
                <a:lnTo>
                  <a:pt x="57" y="1043"/>
                </a:lnTo>
                <a:lnTo>
                  <a:pt x="57" y="1043"/>
                </a:lnTo>
                <a:lnTo>
                  <a:pt x="61" y="1039"/>
                </a:lnTo>
                <a:lnTo>
                  <a:pt x="61" y="1039"/>
                </a:lnTo>
                <a:lnTo>
                  <a:pt x="74" y="1041"/>
                </a:lnTo>
                <a:lnTo>
                  <a:pt x="74" y="1041"/>
                </a:lnTo>
                <a:lnTo>
                  <a:pt x="74" y="1041"/>
                </a:lnTo>
                <a:lnTo>
                  <a:pt x="76" y="1041"/>
                </a:lnTo>
                <a:lnTo>
                  <a:pt x="76" y="1043"/>
                </a:lnTo>
                <a:lnTo>
                  <a:pt x="77" y="1043"/>
                </a:lnTo>
                <a:lnTo>
                  <a:pt x="77" y="1043"/>
                </a:lnTo>
                <a:lnTo>
                  <a:pt x="81" y="1044"/>
                </a:lnTo>
                <a:lnTo>
                  <a:pt x="81" y="1046"/>
                </a:lnTo>
                <a:lnTo>
                  <a:pt x="82" y="1046"/>
                </a:lnTo>
                <a:lnTo>
                  <a:pt x="82" y="1046"/>
                </a:lnTo>
                <a:lnTo>
                  <a:pt x="82" y="1049"/>
                </a:lnTo>
                <a:lnTo>
                  <a:pt x="82" y="1049"/>
                </a:lnTo>
                <a:lnTo>
                  <a:pt x="84" y="1051"/>
                </a:lnTo>
                <a:lnTo>
                  <a:pt x="84" y="1051"/>
                </a:lnTo>
                <a:lnTo>
                  <a:pt x="84" y="1051"/>
                </a:lnTo>
                <a:lnTo>
                  <a:pt x="86" y="1053"/>
                </a:lnTo>
                <a:lnTo>
                  <a:pt x="86" y="1053"/>
                </a:lnTo>
                <a:lnTo>
                  <a:pt x="86" y="1053"/>
                </a:lnTo>
                <a:lnTo>
                  <a:pt x="87" y="1053"/>
                </a:lnTo>
                <a:lnTo>
                  <a:pt x="89" y="1055"/>
                </a:lnTo>
                <a:lnTo>
                  <a:pt x="89" y="1055"/>
                </a:lnTo>
                <a:lnTo>
                  <a:pt x="89" y="1055"/>
                </a:lnTo>
                <a:lnTo>
                  <a:pt x="91" y="1056"/>
                </a:lnTo>
                <a:lnTo>
                  <a:pt x="91" y="1056"/>
                </a:lnTo>
                <a:lnTo>
                  <a:pt x="91" y="1056"/>
                </a:lnTo>
                <a:lnTo>
                  <a:pt x="91" y="1058"/>
                </a:lnTo>
                <a:lnTo>
                  <a:pt x="93" y="1058"/>
                </a:lnTo>
                <a:lnTo>
                  <a:pt x="93" y="1058"/>
                </a:lnTo>
                <a:lnTo>
                  <a:pt x="94" y="1060"/>
                </a:lnTo>
                <a:lnTo>
                  <a:pt x="94" y="1060"/>
                </a:lnTo>
                <a:lnTo>
                  <a:pt x="94" y="1060"/>
                </a:lnTo>
                <a:lnTo>
                  <a:pt x="96" y="1060"/>
                </a:lnTo>
                <a:lnTo>
                  <a:pt x="96" y="1061"/>
                </a:lnTo>
                <a:lnTo>
                  <a:pt x="96" y="1061"/>
                </a:lnTo>
                <a:lnTo>
                  <a:pt x="96" y="1061"/>
                </a:lnTo>
                <a:lnTo>
                  <a:pt x="96" y="1063"/>
                </a:lnTo>
                <a:lnTo>
                  <a:pt x="94" y="1068"/>
                </a:lnTo>
                <a:lnTo>
                  <a:pt x="94" y="1070"/>
                </a:lnTo>
                <a:lnTo>
                  <a:pt x="93" y="1071"/>
                </a:lnTo>
                <a:lnTo>
                  <a:pt x="93" y="1073"/>
                </a:lnTo>
                <a:lnTo>
                  <a:pt x="93" y="1075"/>
                </a:lnTo>
                <a:lnTo>
                  <a:pt x="96" y="1085"/>
                </a:lnTo>
                <a:lnTo>
                  <a:pt x="96" y="1085"/>
                </a:lnTo>
                <a:lnTo>
                  <a:pt x="96" y="1086"/>
                </a:lnTo>
                <a:lnTo>
                  <a:pt x="96" y="1088"/>
                </a:lnTo>
                <a:lnTo>
                  <a:pt x="96" y="1088"/>
                </a:lnTo>
                <a:lnTo>
                  <a:pt x="94" y="1090"/>
                </a:lnTo>
                <a:lnTo>
                  <a:pt x="94" y="1090"/>
                </a:lnTo>
                <a:lnTo>
                  <a:pt x="94" y="1092"/>
                </a:lnTo>
                <a:lnTo>
                  <a:pt x="94" y="1092"/>
                </a:lnTo>
                <a:lnTo>
                  <a:pt x="94" y="1093"/>
                </a:lnTo>
                <a:lnTo>
                  <a:pt x="94" y="1095"/>
                </a:lnTo>
                <a:lnTo>
                  <a:pt x="94" y="1097"/>
                </a:lnTo>
                <a:lnTo>
                  <a:pt x="94" y="1097"/>
                </a:lnTo>
                <a:lnTo>
                  <a:pt x="96" y="1098"/>
                </a:lnTo>
                <a:lnTo>
                  <a:pt x="96" y="1100"/>
                </a:lnTo>
                <a:lnTo>
                  <a:pt x="96" y="1100"/>
                </a:lnTo>
                <a:lnTo>
                  <a:pt x="96" y="1102"/>
                </a:lnTo>
                <a:lnTo>
                  <a:pt x="96" y="1102"/>
                </a:lnTo>
                <a:lnTo>
                  <a:pt x="94" y="1105"/>
                </a:lnTo>
                <a:lnTo>
                  <a:pt x="94" y="1105"/>
                </a:lnTo>
                <a:lnTo>
                  <a:pt x="94" y="1107"/>
                </a:lnTo>
                <a:lnTo>
                  <a:pt x="94" y="1107"/>
                </a:lnTo>
                <a:lnTo>
                  <a:pt x="96" y="1107"/>
                </a:lnTo>
                <a:lnTo>
                  <a:pt x="98" y="1107"/>
                </a:lnTo>
                <a:lnTo>
                  <a:pt x="98" y="1108"/>
                </a:lnTo>
                <a:lnTo>
                  <a:pt x="99" y="1108"/>
                </a:lnTo>
                <a:lnTo>
                  <a:pt x="103" y="1110"/>
                </a:lnTo>
                <a:lnTo>
                  <a:pt x="106" y="1112"/>
                </a:lnTo>
                <a:lnTo>
                  <a:pt x="106" y="1112"/>
                </a:lnTo>
                <a:lnTo>
                  <a:pt x="109" y="1110"/>
                </a:lnTo>
                <a:lnTo>
                  <a:pt x="109" y="1110"/>
                </a:lnTo>
                <a:lnTo>
                  <a:pt x="111" y="1110"/>
                </a:lnTo>
                <a:lnTo>
                  <a:pt x="118" y="1113"/>
                </a:lnTo>
                <a:lnTo>
                  <a:pt x="119" y="1113"/>
                </a:lnTo>
                <a:lnTo>
                  <a:pt x="124" y="1113"/>
                </a:lnTo>
                <a:lnTo>
                  <a:pt x="129" y="1110"/>
                </a:lnTo>
                <a:lnTo>
                  <a:pt x="138" y="1110"/>
                </a:lnTo>
                <a:lnTo>
                  <a:pt x="138" y="1110"/>
                </a:lnTo>
                <a:lnTo>
                  <a:pt x="140" y="1110"/>
                </a:lnTo>
                <a:lnTo>
                  <a:pt x="140" y="1110"/>
                </a:lnTo>
                <a:lnTo>
                  <a:pt x="140" y="1112"/>
                </a:lnTo>
                <a:lnTo>
                  <a:pt x="141" y="1112"/>
                </a:lnTo>
                <a:lnTo>
                  <a:pt x="141" y="1113"/>
                </a:lnTo>
                <a:lnTo>
                  <a:pt x="143" y="1115"/>
                </a:lnTo>
                <a:lnTo>
                  <a:pt x="143" y="1115"/>
                </a:lnTo>
                <a:lnTo>
                  <a:pt x="143" y="1115"/>
                </a:lnTo>
                <a:lnTo>
                  <a:pt x="143" y="1117"/>
                </a:lnTo>
                <a:lnTo>
                  <a:pt x="143" y="1117"/>
                </a:lnTo>
                <a:lnTo>
                  <a:pt x="143" y="1120"/>
                </a:lnTo>
                <a:lnTo>
                  <a:pt x="143" y="1122"/>
                </a:lnTo>
                <a:lnTo>
                  <a:pt x="143" y="1123"/>
                </a:lnTo>
                <a:lnTo>
                  <a:pt x="143" y="1123"/>
                </a:lnTo>
                <a:lnTo>
                  <a:pt x="143" y="1125"/>
                </a:lnTo>
                <a:lnTo>
                  <a:pt x="143" y="1127"/>
                </a:lnTo>
                <a:lnTo>
                  <a:pt x="143" y="1130"/>
                </a:lnTo>
                <a:lnTo>
                  <a:pt x="143" y="1130"/>
                </a:lnTo>
                <a:lnTo>
                  <a:pt x="145" y="1134"/>
                </a:lnTo>
                <a:lnTo>
                  <a:pt x="145" y="1134"/>
                </a:lnTo>
                <a:lnTo>
                  <a:pt x="145" y="1135"/>
                </a:lnTo>
                <a:lnTo>
                  <a:pt x="145" y="1135"/>
                </a:lnTo>
                <a:lnTo>
                  <a:pt x="145" y="1137"/>
                </a:lnTo>
                <a:lnTo>
                  <a:pt x="145" y="1137"/>
                </a:lnTo>
                <a:lnTo>
                  <a:pt x="146" y="1139"/>
                </a:lnTo>
                <a:lnTo>
                  <a:pt x="146" y="1140"/>
                </a:lnTo>
                <a:lnTo>
                  <a:pt x="146" y="1142"/>
                </a:lnTo>
                <a:lnTo>
                  <a:pt x="148" y="1142"/>
                </a:lnTo>
                <a:lnTo>
                  <a:pt x="148" y="1144"/>
                </a:lnTo>
                <a:lnTo>
                  <a:pt x="146" y="1145"/>
                </a:lnTo>
                <a:lnTo>
                  <a:pt x="146" y="1145"/>
                </a:lnTo>
                <a:lnTo>
                  <a:pt x="146" y="1147"/>
                </a:lnTo>
                <a:lnTo>
                  <a:pt x="148" y="1147"/>
                </a:lnTo>
                <a:lnTo>
                  <a:pt x="148" y="1149"/>
                </a:lnTo>
                <a:lnTo>
                  <a:pt x="148" y="1149"/>
                </a:lnTo>
                <a:lnTo>
                  <a:pt x="150" y="1150"/>
                </a:lnTo>
                <a:lnTo>
                  <a:pt x="150" y="1152"/>
                </a:lnTo>
                <a:lnTo>
                  <a:pt x="150" y="1152"/>
                </a:lnTo>
                <a:lnTo>
                  <a:pt x="151" y="1154"/>
                </a:lnTo>
                <a:lnTo>
                  <a:pt x="151" y="1154"/>
                </a:lnTo>
                <a:lnTo>
                  <a:pt x="151" y="1155"/>
                </a:lnTo>
                <a:lnTo>
                  <a:pt x="151" y="1157"/>
                </a:lnTo>
                <a:lnTo>
                  <a:pt x="151" y="1159"/>
                </a:lnTo>
                <a:lnTo>
                  <a:pt x="151" y="1159"/>
                </a:lnTo>
                <a:lnTo>
                  <a:pt x="153" y="1159"/>
                </a:lnTo>
                <a:lnTo>
                  <a:pt x="153" y="1160"/>
                </a:lnTo>
                <a:lnTo>
                  <a:pt x="155" y="1160"/>
                </a:lnTo>
                <a:lnTo>
                  <a:pt x="155" y="1160"/>
                </a:lnTo>
                <a:lnTo>
                  <a:pt x="172" y="1160"/>
                </a:lnTo>
                <a:lnTo>
                  <a:pt x="177" y="1159"/>
                </a:lnTo>
                <a:lnTo>
                  <a:pt x="197" y="1159"/>
                </a:lnTo>
                <a:lnTo>
                  <a:pt x="200" y="1160"/>
                </a:lnTo>
                <a:lnTo>
                  <a:pt x="202" y="1160"/>
                </a:lnTo>
                <a:lnTo>
                  <a:pt x="205" y="1159"/>
                </a:lnTo>
                <a:lnTo>
                  <a:pt x="207" y="1157"/>
                </a:lnTo>
                <a:lnTo>
                  <a:pt x="208" y="1157"/>
                </a:lnTo>
                <a:lnTo>
                  <a:pt x="210" y="1157"/>
                </a:lnTo>
                <a:lnTo>
                  <a:pt x="214" y="1159"/>
                </a:lnTo>
                <a:lnTo>
                  <a:pt x="217" y="1159"/>
                </a:lnTo>
                <a:lnTo>
                  <a:pt x="219" y="1160"/>
                </a:lnTo>
                <a:lnTo>
                  <a:pt x="220" y="1160"/>
                </a:lnTo>
                <a:lnTo>
                  <a:pt x="220" y="1160"/>
                </a:lnTo>
                <a:lnTo>
                  <a:pt x="220" y="1162"/>
                </a:lnTo>
                <a:lnTo>
                  <a:pt x="222" y="1162"/>
                </a:lnTo>
                <a:lnTo>
                  <a:pt x="222" y="1162"/>
                </a:lnTo>
                <a:lnTo>
                  <a:pt x="222" y="1164"/>
                </a:lnTo>
                <a:lnTo>
                  <a:pt x="222" y="1165"/>
                </a:lnTo>
                <a:lnTo>
                  <a:pt x="222" y="1165"/>
                </a:lnTo>
                <a:lnTo>
                  <a:pt x="224" y="1165"/>
                </a:lnTo>
                <a:lnTo>
                  <a:pt x="224" y="1167"/>
                </a:lnTo>
                <a:lnTo>
                  <a:pt x="224" y="1167"/>
                </a:lnTo>
                <a:lnTo>
                  <a:pt x="227" y="1169"/>
                </a:lnTo>
                <a:lnTo>
                  <a:pt x="230" y="1169"/>
                </a:lnTo>
                <a:lnTo>
                  <a:pt x="232" y="1171"/>
                </a:lnTo>
                <a:lnTo>
                  <a:pt x="235" y="1172"/>
                </a:lnTo>
                <a:lnTo>
                  <a:pt x="240" y="1172"/>
                </a:lnTo>
                <a:lnTo>
                  <a:pt x="240" y="1174"/>
                </a:lnTo>
                <a:lnTo>
                  <a:pt x="240" y="1174"/>
                </a:lnTo>
                <a:lnTo>
                  <a:pt x="242" y="1174"/>
                </a:lnTo>
                <a:lnTo>
                  <a:pt x="242" y="1176"/>
                </a:lnTo>
                <a:lnTo>
                  <a:pt x="242" y="1176"/>
                </a:lnTo>
                <a:lnTo>
                  <a:pt x="244" y="1176"/>
                </a:lnTo>
                <a:lnTo>
                  <a:pt x="245" y="1176"/>
                </a:lnTo>
                <a:lnTo>
                  <a:pt x="245" y="1177"/>
                </a:lnTo>
                <a:lnTo>
                  <a:pt x="247" y="1177"/>
                </a:lnTo>
                <a:lnTo>
                  <a:pt x="247" y="1177"/>
                </a:lnTo>
                <a:lnTo>
                  <a:pt x="247" y="1177"/>
                </a:lnTo>
                <a:lnTo>
                  <a:pt x="249" y="1179"/>
                </a:lnTo>
                <a:lnTo>
                  <a:pt x="249" y="1179"/>
                </a:lnTo>
                <a:lnTo>
                  <a:pt x="251" y="1179"/>
                </a:lnTo>
                <a:lnTo>
                  <a:pt x="256" y="1176"/>
                </a:lnTo>
                <a:lnTo>
                  <a:pt x="267" y="1167"/>
                </a:lnTo>
                <a:lnTo>
                  <a:pt x="279" y="1164"/>
                </a:lnTo>
                <a:lnTo>
                  <a:pt x="284" y="1164"/>
                </a:lnTo>
                <a:lnTo>
                  <a:pt x="284" y="1164"/>
                </a:lnTo>
                <a:lnTo>
                  <a:pt x="286" y="1164"/>
                </a:lnTo>
                <a:lnTo>
                  <a:pt x="286" y="1164"/>
                </a:lnTo>
                <a:lnTo>
                  <a:pt x="286" y="1164"/>
                </a:lnTo>
                <a:lnTo>
                  <a:pt x="286" y="1165"/>
                </a:lnTo>
                <a:lnTo>
                  <a:pt x="287" y="1165"/>
                </a:lnTo>
                <a:lnTo>
                  <a:pt x="287" y="1165"/>
                </a:lnTo>
                <a:lnTo>
                  <a:pt x="287" y="1165"/>
                </a:lnTo>
                <a:lnTo>
                  <a:pt x="289" y="1165"/>
                </a:lnTo>
                <a:lnTo>
                  <a:pt x="289" y="1167"/>
                </a:lnTo>
                <a:lnTo>
                  <a:pt x="301" y="1165"/>
                </a:lnTo>
                <a:lnTo>
                  <a:pt x="304" y="1167"/>
                </a:lnTo>
                <a:lnTo>
                  <a:pt x="304" y="1167"/>
                </a:lnTo>
                <a:lnTo>
                  <a:pt x="306" y="1167"/>
                </a:lnTo>
                <a:lnTo>
                  <a:pt x="306" y="1167"/>
                </a:lnTo>
                <a:lnTo>
                  <a:pt x="306" y="1169"/>
                </a:lnTo>
                <a:lnTo>
                  <a:pt x="308" y="1171"/>
                </a:lnTo>
                <a:lnTo>
                  <a:pt x="308" y="1171"/>
                </a:lnTo>
                <a:lnTo>
                  <a:pt x="308" y="1172"/>
                </a:lnTo>
                <a:lnTo>
                  <a:pt x="309" y="1172"/>
                </a:lnTo>
                <a:lnTo>
                  <a:pt x="309" y="1172"/>
                </a:lnTo>
                <a:lnTo>
                  <a:pt x="309" y="1174"/>
                </a:lnTo>
                <a:lnTo>
                  <a:pt x="309" y="1174"/>
                </a:lnTo>
                <a:lnTo>
                  <a:pt x="311" y="1174"/>
                </a:lnTo>
                <a:lnTo>
                  <a:pt x="313" y="1176"/>
                </a:lnTo>
                <a:lnTo>
                  <a:pt x="314" y="1176"/>
                </a:lnTo>
                <a:lnTo>
                  <a:pt x="314" y="1176"/>
                </a:lnTo>
                <a:lnTo>
                  <a:pt x="314" y="1176"/>
                </a:lnTo>
                <a:lnTo>
                  <a:pt x="314" y="1177"/>
                </a:lnTo>
                <a:lnTo>
                  <a:pt x="316" y="1179"/>
                </a:lnTo>
                <a:lnTo>
                  <a:pt x="316" y="1179"/>
                </a:lnTo>
                <a:lnTo>
                  <a:pt x="316" y="1179"/>
                </a:lnTo>
                <a:lnTo>
                  <a:pt x="318" y="1179"/>
                </a:lnTo>
                <a:lnTo>
                  <a:pt x="318" y="1179"/>
                </a:lnTo>
                <a:lnTo>
                  <a:pt x="321" y="1179"/>
                </a:lnTo>
                <a:lnTo>
                  <a:pt x="336" y="1176"/>
                </a:lnTo>
                <a:lnTo>
                  <a:pt x="338" y="1176"/>
                </a:lnTo>
                <a:lnTo>
                  <a:pt x="340" y="1176"/>
                </a:lnTo>
                <a:lnTo>
                  <a:pt x="341" y="1176"/>
                </a:lnTo>
                <a:lnTo>
                  <a:pt x="343" y="1174"/>
                </a:lnTo>
                <a:lnTo>
                  <a:pt x="350" y="1169"/>
                </a:lnTo>
                <a:lnTo>
                  <a:pt x="351" y="1169"/>
                </a:lnTo>
                <a:lnTo>
                  <a:pt x="355" y="1169"/>
                </a:lnTo>
                <a:lnTo>
                  <a:pt x="355" y="1169"/>
                </a:lnTo>
                <a:lnTo>
                  <a:pt x="356" y="1169"/>
                </a:lnTo>
                <a:lnTo>
                  <a:pt x="356" y="1169"/>
                </a:lnTo>
                <a:lnTo>
                  <a:pt x="358" y="1171"/>
                </a:lnTo>
                <a:lnTo>
                  <a:pt x="358" y="1171"/>
                </a:lnTo>
                <a:lnTo>
                  <a:pt x="358" y="1171"/>
                </a:lnTo>
                <a:lnTo>
                  <a:pt x="358" y="1171"/>
                </a:lnTo>
                <a:lnTo>
                  <a:pt x="360" y="1172"/>
                </a:lnTo>
                <a:lnTo>
                  <a:pt x="360" y="1172"/>
                </a:lnTo>
                <a:lnTo>
                  <a:pt x="361" y="1172"/>
                </a:lnTo>
                <a:lnTo>
                  <a:pt x="363" y="1172"/>
                </a:lnTo>
                <a:lnTo>
                  <a:pt x="375" y="1167"/>
                </a:lnTo>
                <a:lnTo>
                  <a:pt x="375" y="1165"/>
                </a:lnTo>
                <a:lnTo>
                  <a:pt x="375" y="1165"/>
                </a:lnTo>
                <a:lnTo>
                  <a:pt x="377" y="1162"/>
                </a:lnTo>
                <a:lnTo>
                  <a:pt x="377" y="1162"/>
                </a:lnTo>
                <a:lnTo>
                  <a:pt x="377" y="1160"/>
                </a:lnTo>
                <a:lnTo>
                  <a:pt x="377" y="1160"/>
                </a:lnTo>
                <a:lnTo>
                  <a:pt x="375" y="1157"/>
                </a:lnTo>
                <a:lnTo>
                  <a:pt x="373" y="1152"/>
                </a:lnTo>
                <a:lnTo>
                  <a:pt x="372" y="1152"/>
                </a:lnTo>
                <a:lnTo>
                  <a:pt x="372" y="1152"/>
                </a:lnTo>
                <a:lnTo>
                  <a:pt x="370" y="1152"/>
                </a:lnTo>
                <a:lnTo>
                  <a:pt x="370" y="1152"/>
                </a:lnTo>
                <a:lnTo>
                  <a:pt x="370" y="1150"/>
                </a:lnTo>
                <a:lnTo>
                  <a:pt x="370" y="1150"/>
                </a:lnTo>
                <a:lnTo>
                  <a:pt x="370" y="1149"/>
                </a:lnTo>
                <a:lnTo>
                  <a:pt x="372" y="1147"/>
                </a:lnTo>
                <a:lnTo>
                  <a:pt x="372" y="1145"/>
                </a:lnTo>
                <a:lnTo>
                  <a:pt x="373" y="1145"/>
                </a:lnTo>
                <a:lnTo>
                  <a:pt x="373" y="1145"/>
                </a:lnTo>
                <a:lnTo>
                  <a:pt x="375" y="1145"/>
                </a:lnTo>
                <a:lnTo>
                  <a:pt x="375" y="1145"/>
                </a:lnTo>
                <a:lnTo>
                  <a:pt x="378" y="1144"/>
                </a:lnTo>
                <a:lnTo>
                  <a:pt x="378" y="1142"/>
                </a:lnTo>
                <a:lnTo>
                  <a:pt x="378" y="1139"/>
                </a:lnTo>
                <a:lnTo>
                  <a:pt x="378" y="1137"/>
                </a:lnTo>
                <a:lnTo>
                  <a:pt x="378" y="1135"/>
                </a:lnTo>
                <a:lnTo>
                  <a:pt x="378" y="1134"/>
                </a:lnTo>
                <a:lnTo>
                  <a:pt x="378" y="1134"/>
                </a:lnTo>
                <a:lnTo>
                  <a:pt x="378" y="1134"/>
                </a:lnTo>
                <a:lnTo>
                  <a:pt x="378" y="1132"/>
                </a:lnTo>
                <a:lnTo>
                  <a:pt x="378" y="1132"/>
                </a:lnTo>
                <a:lnTo>
                  <a:pt x="378" y="1130"/>
                </a:lnTo>
                <a:lnTo>
                  <a:pt x="378" y="1129"/>
                </a:lnTo>
                <a:lnTo>
                  <a:pt x="378" y="1129"/>
                </a:lnTo>
                <a:lnTo>
                  <a:pt x="380" y="1127"/>
                </a:lnTo>
                <a:lnTo>
                  <a:pt x="380" y="1127"/>
                </a:lnTo>
                <a:lnTo>
                  <a:pt x="382" y="1127"/>
                </a:lnTo>
                <a:lnTo>
                  <a:pt x="382" y="1127"/>
                </a:lnTo>
                <a:lnTo>
                  <a:pt x="382" y="1127"/>
                </a:lnTo>
                <a:lnTo>
                  <a:pt x="383" y="1127"/>
                </a:lnTo>
                <a:lnTo>
                  <a:pt x="383" y="1129"/>
                </a:lnTo>
                <a:lnTo>
                  <a:pt x="385" y="1129"/>
                </a:lnTo>
                <a:lnTo>
                  <a:pt x="385" y="1129"/>
                </a:lnTo>
                <a:lnTo>
                  <a:pt x="385" y="1129"/>
                </a:lnTo>
                <a:lnTo>
                  <a:pt x="387" y="1129"/>
                </a:lnTo>
                <a:lnTo>
                  <a:pt x="387" y="1129"/>
                </a:lnTo>
                <a:lnTo>
                  <a:pt x="390" y="1125"/>
                </a:lnTo>
                <a:lnTo>
                  <a:pt x="392" y="1125"/>
                </a:lnTo>
                <a:lnTo>
                  <a:pt x="392" y="1125"/>
                </a:lnTo>
                <a:lnTo>
                  <a:pt x="392" y="1125"/>
                </a:lnTo>
                <a:lnTo>
                  <a:pt x="393" y="1127"/>
                </a:lnTo>
                <a:lnTo>
                  <a:pt x="393" y="1127"/>
                </a:lnTo>
                <a:lnTo>
                  <a:pt x="395" y="1127"/>
                </a:lnTo>
                <a:lnTo>
                  <a:pt x="395" y="1127"/>
                </a:lnTo>
                <a:lnTo>
                  <a:pt x="397" y="1123"/>
                </a:lnTo>
                <a:lnTo>
                  <a:pt x="400" y="1122"/>
                </a:lnTo>
                <a:lnTo>
                  <a:pt x="400" y="1122"/>
                </a:lnTo>
                <a:lnTo>
                  <a:pt x="402" y="1120"/>
                </a:lnTo>
                <a:lnTo>
                  <a:pt x="400" y="1120"/>
                </a:lnTo>
                <a:lnTo>
                  <a:pt x="400" y="1118"/>
                </a:lnTo>
                <a:lnTo>
                  <a:pt x="400" y="1118"/>
                </a:lnTo>
                <a:lnTo>
                  <a:pt x="402" y="1118"/>
                </a:lnTo>
                <a:lnTo>
                  <a:pt x="402" y="1117"/>
                </a:lnTo>
                <a:lnTo>
                  <a:pt x="403" y="1117"/>
                </a:lnTo>
                <a:lnTo>
                  <a:pt x="403" y="1117"/>
                </a:lnTo>
                <a:lnTo>
                  <a:pt x="403" y="1117"/>
                </a:lnTo>
                <a:lnTo>
                  <a:pt x="403" y="1117"/>
                </a:lnTo>
                <a:lnTo>
                  <a:pt x="403" y="1115"/>
                </a:lnTo>
                <a:lnTo>
                  <a:pt x="403" y="1115"/>
                </a:lnTo>
                <a:lnTo>
                  <a:pt x="403" y="1113"/>
                </a:lnTo>
                <a:lnTo>
                  <a:pt x="403" y="1112"/>
                </a:lnTo>
                <a:lnTo>
                  <a:pt x="403" y="1112"/>
                </a:lnTo>
                <a:lnTo>
                  <a:pt x="403" y="1112"/>
                </a:lnTo>
                <a:lnTo>
                  <a:pt x="405" y="1112"/>
                </a:lnTo>
                <a:lnTo>
                  <a:pt x="417" y="1110"/>
                </a:lnTo>
                <a:lnTo>
                  <a:pt x="419" y="1110"/>
                </a:lnTo>
                <a:lnTo>
                  <a:pt x="419" y="1110"/>
                </a:lnTo>
                <a:lnTo>
                  <a:pt x="420" y="1112"/>
                </a:lnTo>
                <a:lnTo>
                  <a:pt x="420" y="1112"/>
                </a:lnTo>
                <a:lnTo>
                  <a:pt x="422" y="1112"/>
                </a:lnTo>
                <a:lnTo>
                  <a:pt x="422" y="1113"/>
                </a:lnTo>
                <a:lnTo>
                  <a:pt x="424" y="1113"/>
                </a:lnTo>
                <a:lnTo>
                  <a:pt x="425" y="1112"/>
                </a:lnTo>
                <a:lnTo>
                  <a:pt x="425" y="1112"/>
                </a:lnTo>
                <a:lnTo>
                  <a:pt x="427" y="1112"/>
                </a:lnTo>
                <a:lnTo>
                  <a:pt x="429" y="1112"/>
                </a:lnTo>
                <a:lnTo>
                  <a:pt x="429" y="1112"/>
                </a:lnTo>
                <a:lnTo>
                  <a:pt x="430" y="1112"/>
                </a:lnTo>
                <a:lnTo>
                  <a:pt x="430" y="1112"/>
                </a:lnTo>
                <a:lnTo>
                  <a:pt x="430" y="1113"/>
                </a:lnTo>
                <a:lnTo>
                  <a:pt x="432" y="1113"/>
                </a:lnTo>
                <a:lnTo>
                  <a:pt x="432" y="1113"/>
                </a:lnTo>
                <a:lnTo>
                  <a:pt x="437" y="1112"/>
                </a:lnTo>
                <a:lnTo>
                  <a:pt x="437" y="1112"/>
                </a:lnTo>
                <a:lnTo>
                  <a:pt x="437" y="1112"/>
                </a:lnTo>
                <a:lnTo>
                  <a:pt x="437" y="1113"/>
                </a:lnTo>
                <a:lnTo>
                  <a:pt x="439" y="1113"/>
                </a:lnTo>
                <a:lnTo>
                  <a:pt x="439" y="1113"/>
                </a:lnTo>
                <a:lnTo>
                  <a:pt x="440" y="1113"/>
                </a:lnTo>
                <a:lnTo>
                  <a:pt x="440" y="1113"/>
                </a:lnTo>
                <a:lnTo>
                  <a:pt x="440" y="1115"/>
                </a:lnTo>
                <a:lnTo>
                  <a:pt x="442" y="1115"/>
                </a:lnTo>
                <a:lnTo>
                  <a:pt x="442" y="1115"/>
                </a:lnTo>
                <a:lnTo>
                  <a:pt x="442" y="1117"/>
                </a:lnTo>
                <a:lnTo>
                  <a:pt x="442" y="1117"/>
                </a:lnTo>
                <a:lnTo>
                  <a:pt x="442" y="1117"/>
                </a:lnTo>
                <a:lnTo>
                  <a:pt x="444" y="1117"/>
                </a:lnTo>
                <a:lnTo>
                  <a:pt x="444" y="1117"/>
                </a:lnTo>
                <a:lnTo>
                  <a:pt x="446" y="1117"/>
                </a:lnTo>
                <a:lnTo>
                  <a:pt x="447" y="1117"/>
                </a:lnTo>
                <a:lnTo>
                  <a:pt x="449" y="1113"/>
                </a:lnTo>
                <a:lnTo>
                  <a:pt x="449" y="1113"/>
                </a:lnTo>
                <a:lnTo>
                  <a:pt x="449" y="1113"/>
                </a:lnTo>
                <a:lnTo>
                  <a:pt x="449" y="1112"/>
                </a:lnTo>
                <a:lnTo>
                  <a:pt x="449" y="1112"/>
                </a:lnTo>
                <a:lnTo>
                  <a:pt x="449" y="1110"/>
                </a:lnTo>
                <a:lnTo>
                  <a:pt x="449" y="1110"/>
                </a:lnTo>
                <a:lnTo>
                  <a:pt x="447" y="1110"/>
                </a:lnTo>
                <a:lnTo>
                  <a:pt x="447" y="1108"/>
                </a:lnTo>
                <a:lnTo>
                  <a:pt x="447" y="1108"/>
                </a:lnTo>
                <a:lnTo>
                  <a:pt x="447" y="1108"/>
                </a:lnTo>
                <a:lnTo>
                  <a:pt x="446" y="1107"/>
                </a:lnTo>
                <a:lnTo>
                  <a:pt x="446" y="1107"/>
                </a:lnTo>
                <a:lnTo>
                  <a:pt x="444" y="1107"/>
                </a:lnTo>
                <a:lnTo>
                  <a:pt x="444" y="1107"/>
                </a:lnTo>
                <a:lnTo>
                  <a:pt x="444" y="1105"/>
                </a:lnTo>
                <a:lnTo>
                  <a:pt x="442" y="1103"/>
                </a:lnTo>
                <a:lnTo>
                  <a:pt x="442" y="1102"/>
                </a:lnTo>
                <a:lnTo>
                  <a:pt x="442" y="1102"/>
                </a:lnTo>
                <a:lnTo>
                  <a:pt x="442" y="1102"/>
                </a:lnTo>
                <a:lnTo>
                  <a:pt x="442" y="1102"/>
                </a:lnTo>
                <a:lnTo>
                  <a:pt x="442" y="1100"/>
                </a:lnTo>
                <a:lnTo>
                  <a:pt x="440" y="1100"/>
                </a:lnTo>
                <a:lnTo>
                  <a:pt x="442" y="1098"/>
                </a:lnTo>
                <a:lnTo>
                  <a:pt x="444" y="1097"/>
                </a:lnTo>
                <a:lnTo>
                  <a:pt x="451" y="1093"/>
                </a:lnTo>
                <a:lnTo>
                  <a:pt x="451" y="1093"/>
                </a:lnTo>
                <a:lnTo>
                  <a:pt x="456" y="1095"/>
                </a:lnTo>
                <a:lnTo>
                  <a:pt x="456" y="1095"/>
                </a:lnTo>
                <a:lnTo>
                  <a:pt x="456" y="1097"/>
                </a:lnTo>
                <a:lnTo>
                  <a:pt x="456" y="1097"/>
                </a:lnTo>
                <a:lnTo>
                  <a:pt x="456" y="1097"/>
                </a:lnTo>
                <a:lnTo>
                  <a:pt x="456" y="1098"/>
                </a:lnTo>
                <a:lnTo>
                  <a:pt x="457" y="1098"/>
                </a:lnTo>
                <a:lnTo>
                  <a:pt x="457" y="1098"/>
                </a:lnTo>
                <a:lnTo>
                  <a:pt x="457" y="1098"/>
                </a:lnTo>
                <a:lnTo>
                  <a:pt x="459" y="1098"/>
                </a:lnTo>
                <a:lnTo>
                  <a:pt x="459" y="1098"/>
                </a:lnTo>
                <a:lnTo>
                  <a:pt x="461" y="1098"/>
                </a:lnTo>
                <a:lnTo>
                  <a:pt x="461" y="1098"/>
                </a:lnTo>
                <a:lnTo>
                  <a:pt x="461" y="1098"/>
                </a:lnTo>
                <a:lnTo>
                  <a:pt x="462" y="1098"/>
                </a:lnTo>
                <a:lnTo>
                  <a:pt x="462" y="1098"/>
                </a:lnTo>
                <a:lnTo>
                  <a:pt x="464" y="1098"/>
                </a:lnTo>
                <a:lnTo>
                  <a:pt x="464" y="1098"/>
                </a:lnTo>
                <a:lnTo>
                  <a:pt x="464" y="1097"/>
                </a:lnTo>
                <a:lnTo>
                  <a:pt x="464" y="1097"/>
                </a:lnTo>
                <a:lnTo>
                  <a:pt x="464" y="1097"/>
                </a:lnTo>
                <a:lnTo>
                  <a:pt x="464" y="1095"/>
                </a:lnTo>
                <a:lnTo>
                  <a:pt x="464" y="1093"/>
                </a:lnTo>
                <a:lnTo>
                  <a:pt x="464" y="1093"/>
                </a:lnTo>
                <a:lnTo>
                  <a:pt x="467" y="1095"/>
                </a:lnTo>
                <a:lnTo>
                  <a:pt x="467" y="1095"/>
                </a:lnTo>
                <a:lnTo>
                  <a:pt x="467" y="1093"/>
                </a:lnTo>
                <a:lnTo>
                  <a:pt x="469" y="1092"/>
                </a:lnTo>
                <a:lnTo>
                  <a:pt x="471" y="1092"/>
                </a:lnTo>
                <a:lnTo>
                  <a:pt x="471" y="1092"/>
                </a:lnTo>
                <a:lnTo>
                  <a:pt x="471" y="1092"/>
                </a:lnTo>
                <a:lnTo>
                  <a:pt x="476" y="1092"/>
                </a:lnTo>
                <a:lnTo>
                  <a:pt x="476" y="1093"/>
                </a:lnTo>
                <a:lnTo>
                  <a:pt x="476" y="1093"/>
                </a:lnTo>
                <a:lnTo>
                  <a:pt x="476" y="1093"/>
                </a:lnTo>
                <a:lnTo>
                  <a:pt x="477" y="1095"/>
                </a:lnTo>
                <a:lnTo>
                  <a:pt x="477" y="1095"/>
                </a:lnTo>
                <a:lnTo>
                  <a:pt x="477" y="1097"/>
                </a:lnTo>
                <a:lnTo>
                  <a:pt x="477" y="1097"/>
                </a:lnTo>
                <a:lnTo>
                  <a:pt x="484" y="1098"/>
                </a:lnTo>
                <a:lnTo>
                  <a:pt x="488" y="1098"/>
                </a:lnTo>
                <a:lnTo>
                  <a:pt x="488" y="1098"/>
                </a:lnTo>
                <a:lnTo>
                  <a:pt x="488" y="1100"/>
                </a:lnTo>
                <a:lnTo>
                  <a:pt x="486" y="1103"/>
                </a:lnTo>
                <a:lnTo>
                  <a:pt x="486" y="1103"/>
                </a:lnTo>
                <a:lnTo>
                  <a:pt x="488" y="1103"/>
                </a:lnTo>
                <a:lnTo>
                  <a:pt x="489" y="1105"/>
                </a:lnTo>
                <a:lnTo>
                  <a:pt x="491" y="1105"/>
                </a:lnTo>
                <a:lnTo>
                  <a:pt x="491" y="1105"/>
                </a:lnTo>
                <a:lnTo>
                  <a:pt x="493" y="1102"/>
                </a:lnTo>
                <a:lnTo>
                  <a:pt x="496" y="1100"/>
                </a:lnTo>
                <a:lnTo>
                  <a:pt x="498" y="1100"/>
                </a:lnTo>
                <a:lnTo>
                  <a:pt x="498" y="1098"/>
                </a:lnTo>
                <a:lnTo>
                  <a:pt x="498" y="1098"/>
                </a:lnTo>
                <a:lnTo>
                  <a:pt x="498" y="1098"/>
                </a:lnTo>
                <a:lnTo>
                  <a:pt x="498" y="1097"/>
                </a:lnTo>
                <a:lnTo>
                  <a:pt x="498" y="1097"/>
                </a:lnTo>
                <a:lnTo>
                  <a:pt x="498" y="1097"/>
                </a:lnTo>
                <a:lnTo>
                  <a:pt x="498" y="1095"/>
                </a:lnTo>
                <a:lnTo>
                  <a:pt x="499" y="1095"/>
                </a:lnTo>
                <a:lnTo>
                  <a:pt x="499" y="1095"/>
                </a:lnTo>
                <a:lnTo>
                  <a:pt x="499" y="1093"/>
                </a:lnTo>
                <a:lnTo>
                  <a:pt x="499" y="1093"/>
                </a:lnTo>
                <a:lnTo>
                  <a:pt x="498" y="1093"/>
                </a:lnTo>
                <a:lnTo>
                  <a:pt x="499" y="1092"/>
                </a:lnTo>
                <a:lnTo>
                  <a:pt x="499" y="1092"/>
                </a:lnTo>
                <a:lnTo>
                  <a:pt x="504" y="1090"/>
                </a:lnTo>
                <a:lnTo>
                  <a:pt x="504" y="1090"/>
                </a:lnTo>
                <a:lnTo>
                  <a:pt x="504" y="1090"/>
                </a:lnTo>
                <a:lnTo>
                  <a:pt x="504" y="1088"/>
                </a:lnTo>
                <a:lnTo>
                  <a:pt x="504" y="1088"/>
                </a:lnTo>
                <a:lnTo>
                  <a:pt x="506" y="1088"/>
                </a:lnTo>
                <a:lnTo>
                  <a:pt x="508" y="1086"/>
                </a:lnTo>
                <a:lnTo>
                  <a:pt x="519" y="1086"/>
                </a:lnTo>
                <a:lnTo>
                  <a:pt x="523" y="1083"/>
                </a:lnTo>
                <a:lnTo>
                  <a:pt x="523" y="1083"/>
                </a:lnTo>
                <a:lnTo>
                  <a:pt x="525" y="1083"/>
                </a:lnTo>
                <a:lnTo>
                  <a:pt x="526" y="1083"/>
                </a:lnTo>
                <a:lnTo>
                  <a:pt x="528" y="1083"/>
                </a:lnTo>
                <a:lnTo>
                  <a:pt x="528" y="1083"/>
                </a:lnTo>
                <a:lnTo>
                  <a:pt x="528" y="1081"/>
                </a:lnTo>
                <a:lnTo>
                  <a:pt x="528" y="1080"/>
                </a:lnTo>
                <a:lnTo>
                  <a:pt x="535" y="1076"/>
                </a:lnTo>
                <a:lnTo>
                  <a:pt x="535" y="1076"/>
                </a:lnTo>
                <a:lnTo>
                  <a:pt x="535" y="1073"/>
                </a:lnTo>
                <a:lnTo>
                  <a:pt x="535" y="1073"/>
                </a:lnTo>
                <a:lnTo>
                  <a:pt x="535" y="1071"/>
                </a:lnTo>
                <a:lnTo>
                  <a:pt x="535" y="1070"/>
                </a:lnTo>
                <a:lnTo>
                  <a:pt x="535" y="1070"/>
                </a:lnTo>
                <a:lnTo>
                  <a:pt x="535" y="1070"/>
                </a:lnTo>
                <a:lnTo>
                  <a:pt x="535" y="1068"/>
                </a:lnTo>
                <a:lnTo>
                  <a:pt x="536" y="1066"/>
                </a:lnTo>
                <a:lnTo>
                  <a:pt x="538" y="1063"/>
                </a:lnTo>
                <a:lnTo>
                  <a:pt x="540" y="1063"/>
                </a:lnTo>
                <a:lnTo>
                  <a:pt x="540" y="1065"/>
                </a:lnTo>
                <a:lnTo>
                  <a:pt x="540" y="1065"/>
                </a:lnTo>
                <a:lnTo>
                  <a:pt x="540" y="1065"/>
                </a:lnTo>
                <a:lnTo>
                  <a:pt x="541" y="1065"/>
                </a:lnTo>
                <a:lnTo>
                  <a:pt x="541" y="1066"/>
                </a:lnTo>
                <a:lnTo>
                  <a:pt x="543" y="1066"/>
                </a:lnTo>
                <a:lnTo>
                  <a:pt x="543" y="1066"/>
                </a:lnTo>
                <a:lnTo>
                  <a:pt x="543" y="1066"/>
                </a:lnTo>
                <a:lnTo>
                  <a:pt x="545" y="1068"/>
                </a:lnTo>
                <a:lnTo>
                  <a:pt x="545" y="1068"/>
                </a:lnTo>
                <a:lnTo>
                  <a:pt x="546" y="1068"/>
                </a:lnTo>
                <a:lnTo>
                  <a:pt x="546" y="1068"/>
                </a:lnTo>
                <a:lnTo>
                  <a:pt x="546" y="1068"/>
                </a:lnTo>
                <a:lnTo>
                  <a:pt x="548" y="1070"/>
                </a:lnTo>
                <a:lnTo>
                  <a:pt x="548" y="1070"/>
                </a:lnTo>
                <a:lnTo>
                  <a:pt x="550" y="1071"/>
                </a:lnTo>
                <a:lnTo>
                  <a:pt x="551" y="1071"/>
                </a:lnTo>
                <a:lnTo>
                  <a:pt x="551" y="1071"/>
                </a:lnTo>
                <a:lnTo>
                  <a:pt x="553" y="1071"/>
                </a:lnTo>
                <a:lnTo>
                  <a:pt x="553" y="1071"/>
                </a:lnTo>
                <a:lnTo>
                  <a:pt x="553" y="1071"/>
                </a:lnTo>
                <a:lnTo>
                  <a:pt x="556" y="1070"/>
                </a:lnTo>
                <a:lnTo>
                  <a:pt x="558" y="1070"/>
                </a:lnTo>
                <a:lnTo>
                  <a:pt x="558" y="1070"/>
                </a:lnTo>
                <a:lnTo>
                  <a:pt x="558" y="1070"/>
                </a:lnTo>
                <a:lnTo>
                  <a:pt x="558" y="1071"/>
                </a:lnTo>
                <a:lnTo>
                  <a:pt x="558" y="1071"/>
                </a:lnTo>
                <a:lnTo>
                  <a:pt x="560" y="1071"/>
                </a:lnTo>
                <a:lnTo>
                  <a:pt x="563" y="1071"/>
                </a:lnTo>
                <a:lnTo>
                  <a:pt x="565" y="1071"/>
                </a:lnTo>
                <a:lnTo>
                  <a:pt x="565" y="1073"/>
                </a:lnTo>
                <a:lnTo>
                  <a:pt x="565" y="1073"/>
                </a:lnTo>
                <a:lnTo>
                  <a:pt x="565" y="1073"/>
                </a:lnTo>
                <a:lnTo>
                  <a:pt x="565" y="1073"/>
                </a:lnTo>
                <a:lnTo>
                  <a:pt x="567" y="1075"/>
                </a:lnTo>
                <a:lnTo>
                  <a:pt x="567" y="1075"/>
                </a:lnTo>
                <a:lnTo>
                  <a:pt x="567" y="1075"/>
                </a:lnTo>
                <a:lnTo>
                  <a:pt x="568" y="1075"/>
                </a:lnTo>
                <a:lnTo>
                  <a:pt x="568" y="1075"/>
                </a:lnTo>
                <a:lnTo>
                  <a:pt x="570" y="1075"/>
                </a:lnTo>
                <a:lnTo>
                  <a:pt x="570" y="1076"/>
                </a:lnTo>
                <a:lnTo>
                  <a:pt x="572" y="1076"/>
                </a:lnTo>
                <a:lnTo>
                  <a:pt x="572" y="1076"/>
                </a:lnTo>
                <a:lnTo>
                  <a:pt x="573" y="1076"/>
                </a:lnTo>
                <a:lnTo>
                  <a:pt x="573" y="1076"/>
                </a:lnTo>
                <a:lnTo>
                  <a:pt x="575" y="1076"/>
                </a:lnTo>
                <a:lnTo>
                  <a:pt x="575" y="1075"/>
                </a:lnTo>
                <a:lnTo>
                  <a:pt x="577" y="1073"/>
                </a:lnTo>
                <a:lnTo>
                  <a:pt x="577" y="1073"/>
                </a:lnTo>
                <a:lnTo>
                  <a:pt x="578" y="1073"/>
                </a:lnTo>
                <a:lnTo>
                  <a:pt x="578" y="1073"/>
                </a:lnTo>
                <a:lnTo>
                  <a:pt x="578" y="1075"/>
                </a:lnTo>
                <a:lnTo>
                  <a:pt x="582" y="1075"/>
                </a:lnTo>
                <a:lnTo>
                  <a:pt x="588" y="1073"/>
                </a:lnTo>
                <a:lnTo>
                  <a:pt x="590" y="1071"/>
                </a:lnTo>
                <a:lnTo>
                  <a:pt x="592" y="1071"/>
                </a:lnTo>
                <a:lnTo>
                  <a:pt x="593" y="1070"/>
                </a:lnTo>
                <a:lnTo>
                  <a:pt x="593" y="1070"/>
                </a:lnTo>
                <a:lnTo>
                  <a:pt x="593" y="1068"/>
                </a:lnTo>
                <a:lnTo>
                  <a:pt x="593" y="1068"/>
                </a:lnTo>
                <a:lnTo>
                  <a:pt x="593" y="1068"/>
                </a:lnTo>
                <a:lnTo>
                  <a:pt x="593" y="1066"/>
                </a:lnTo>
                <a:lnTo>
                  <a:pt x="592" y="1066"/>
                </a:lnTo>
                <a:lnTo>
                  <a:pt x="592" y="1065"/>
                </a:lnTo>
                <a:lnTo>
                  <a:pt x="592" y="1065"/>
                </a:lnTo>
                <a:lnTo>
                  <a:pt x="592" y="1065"/>
                </a:lnTo>
                <a:lnTo>
                  <a:pt x="592" y="1063"/>
                </a:lnTo>
                <a:lnTo>
                  <a:pt x="592" y="1063"/>
                </a:lnTo>
                <a:lnTo>
                  <a:pt x="593" y="1063"/>
                </a:lnTo>
                <a:lnTo>
                  <a:pt x="593" y="1061"/>
                </a:lnTo>
                <a:lnTo>
                  <a:pt x="595" y="1061"/>
                </a:lnTo>
                <a:lnTo>
                  <a:pt x="598" y="1061"/>
                </a:lnTo>
                <a:lnTo>
                  <a:pt x="598" y="1061"/>
                </a:lnTo>
                <a:lnTo>
                  <a:pt x="598" y="1061"/>
                </a:lnTo>
                <a:lnTo>
                  <a:pt x="600" y="1060"/>
                </a:lnTo>
                <a:lnTo>
                  <a:pt x="604" y="1058"/>
                </a:lnTo>
                <a:lnTo>
                  <a:pt x="605" y="1058"/>
                </a:lnTo>
                <a:lnTo>
                  <a:pt x="605" y="1058"/>
                </a:lnTo>
                <a:lnTo>
                  <a:pt x="607" y="1058"/>
                </a:lnTo>
                <a:lnTo>
                  <a:pt x="609" y="1060"/>
                </a:lnTo>
                <a:lnTo>
                  <a:pt x="614" y="1063"/>
                </a:lnTo>
                <a:lnTo>
                  <a:pt x="615" y="1063"/>
                </a:lnTo>
                <a:lnTo>
                  <a:pt x="615" y="1065"/>
                </a:lnTo>
                <a:lnTo>
                  <a:pt x="617" y="1065"/>
                </a:lnTo>
                <a:lnTo>
                  <a:pt x="622" y="1063"/>
                </a:lnTo>
                <a:lnTo>
                  <a:pt x="622" y="1061"/>
                </a:lnTo>
                <a:lnTo>
                  <a:pt x="622" y="1063"/>
                </a:lnTo>
                <a:lnTo>
                  <a:pt x="624" y="1063"/>
                </a:lnTo>
                <a:lnTo>
                  <a:pt x="624" y="1063"/>
                </a:lnTo>
                <a:lnTo>
                  <a:pt x="624" y="1063"/>
                </a:lnTo>
                <a:lnTo>
                  <a:pt x="624" y="1065"/>
                </a:lnTo>
                <a:lnTo>
                  <a:pt x="624" y="1065"/>
                </a:lnTo>
                <a:lnTo>
                  <a:pt x="625" y="1066"/>
                </a:lnTo>
                <a:lnTo>
                  <a:pt x="625" y="1066"/>
                </a:lnTo>
                <a:lnTo>
                  <a:pt x="625" y="1066"/>
                </a:lnTo>
                <a:lnTo>
                  <a:pt x="625" y="1066"/>
                </a:lnTo>
                <a:lnTo>
                  <a:pt x="627" y="1066"/>
                </a:lnTo>
                <a:lnTo>
                  <a:pt x="629" y="1068"/>
                </a:lnTo>
                <a:lnTo>
                  <a:pt x="629" y="1068"/>
                </a:lnTo>
                <a:lnTo>
                  <a:pt x="629" y="1068"/>
                </a:lnTo>
                <a:lnTo>
                  <a:pt x="630" y="1068"/>
                </a:lnTo>
                <a:lnTo>
                  <a:pt x="632" y="1070"/>
                </a:lnTo>
                <a:lnTo>
                  <a:pt x="632" y="1070"/>
                </a:lnTo>
                <a:lnTo>
                  <a:pt x="632" y="1070"/>
                </a:lnTo>
                <a:lnTo>
                  <a:pt x="634" y="1071"/>
                </a:lnTo>
                <a:lnTo>
                  <a:pt x="634" y="1071"/>
                </a:lnTo>
                <a:lnTo>
                  <a:pt x="634" y="1071"/>
                </a:lnTo>
                <a:lnTo>
                  <a:pt x="634" y="1073"/>
                </a:lnTo>
                <a:lnTo>
                  <a:pt x="635" y="1073"/>
                </a:lnTo>
                <a:lnTo>
                  <a:pt x="635" y="1073"/>
                </a:lnTo>
                <a:lnTo>
                  <a:pt x="635" y="1075"/>
                </a:lnTo>
                <a:lnTo>
                  <a:pt x="637" y="1075"/>
                </a:lnTo>
                <a:lnTo>
                  <a:pt x="649" y="1075"/>
                </a:lnTo>
                <a:lnTo>
                  <a:pt x="651" y="1073"/>
                </a:lnTo>
                <a:lnTo>
                  <a:pt x="652" y="1073"/>
                </a:lnTo>
                <a:lnTo>
                  <a:pt x="652" y="1073"/>
                </a:lnTo>
                <a:lnTo>
                  <a:pt x="654" y="1071"/>
                </a:lnTo>
                <a:lnTo>
                  <a:pt x="656" y="1070"/>
                </a:lnTo>
                <a:lnTo>
                  <a:pt x="657" y="1070"/>
                </a:lnTo>
                <a:lnTo>
                  <a:pt x="657" y="1068"/>
                </a:lnTo>
                <a:lnTo>
                  <a:pt x="659" y="1068"/>
                </a:lnTo>
                <a:lnTo>
                  <a:pt x="659" y="1068"/>
                </a:lnTo>
                <a:lnTo>
                  <a:pt x="661" y="1068"/>
                </a:lnTo>
                <a:lnTo>
                  <a:pt x="661" y="1070"/>
                </a:lnTo>
                <a:lnTo>
                  <a:pt x="661" y="1070"/>
                </a:lnTo>
                <a:lnTo>
                  <a:pt x="661" y="1070"/>
                </a:lnTo>
                <a:lnTo>
                  <a:pt x="661" y="1071"/>
                </a:lnTo>
                <a:lnTo>
                  <a:pt x="662" y="1071"/>
                </a:lnTo>
                <a:lnTo>
                  <a:pt x="662" y="1071"/>
                </a:lnTo>
                <a:lnTo>
                  <a:pt x="662" y="1071"/>
                </a:lnTo>
                <a:lnTo>
                  <a:pt x="662" y="1071"/>
                </a:lnTo>
                <a:lnTo>
                  <a:pt x="664" y="1073"/>
                </a:lnTo>
                <a:lnTo>
                  <a:pt x="664" y="1073"/>
                </a:lnTo>
                <a:lnTo>
                  <a:pt x="664" y="1073"/>
                </a:lnTo>
                <a:lnTo>
                  <a:pt x="664" y="1073"/>
                </a:lnTo>
                <a:lnTo>
                  <a:pt x="666" y="1075"/>
                </a:lnTo>
                <a:lnTo>
                  <a:pt x="666" y="1075"/>
                </a:lnTo>
                <a:lnTo>
                  <a:pt x="667" y="1075"/>
                </a:lnTo>
                <a:lnTo>
                  <a:pt x="669" y="1073"/>
                </a:lnTo>
                <a:lnTo>
                  <a:pt x="669" y="1073"/>
                </a:lnTo>
                <a:lnTo>
                  <a:pt x="671" y="1073"/>
                </a:lnTo>
                <a:lnTo>
                  <a:pt x="674" y="1073"/>
                </a:lnTo>
                <a:lnTo>
                  <a:pt x="674" y="1073"/>
                </a:lnTo>
                <a:lnTo>
                  <a:pt x="674" y="1075"/>
                </a:lnTo>
                <a:lnTo>
                  <a:pt x="676" y="1075"/>
                </a:lnTo>
                <a:lnTo>
                  <a:pt x="676" y="1075"/>
                </a:lnTo>
                <a:lnTo>
                  <a:pt x="676" y="1075"/>
                </a:lnTo>
                <a:lnTo>
                  <a:pt x="676" y="1076"/>
                </a:lnTo>
                <a:lnTo>
                  <a:pt x="676" y="1076"/>
                </a:lnTo>
                <a:lnTo>
                  <a:pt x="676" y="1076"/>
                </a:lnTo>
                <a:lnTo>
                  <a:pt x="677" y="1078"/>
                </a:lnTo>
                <a:lnTo>
                  <a:pt x="677" y="1078"/>
                </a:lnTo>
                <a:lnTo>
                  <a:pt x="677" y="1078"/>
                </a:lnTo>
                <a:lnTo>
                  <a:pt x="679" y="1080"/>
                </a:lnTo>
                <a:lnTo>
                  <a:pt x="681" y="1080"/>
                </a:lnTo>
                <a:lnTo>
                  <a:pt x="681" y="1081"/>
                </a:lnTo>
                <a:lnTo>
                  <a:pt x="681" y="1081"/>
                </a:lnTo>
                <a:lnTo>
                  <a:pt x="681" y="1081"/>
                </a:lnTo>
                <a:lnTo>
                  <a:pt x="681" y="1083"/>
                </a:lnTo>
                <a:lnTo>
                  <a:pt x="683" y="1085"/>
                </a:lnTo>
                <a:lnTo>
                  <a:pt x="683" y="1085"/>
                </a:lnTo>
                <a:lnTo>
                  <a:pt x="686" y="1086"/>
                </a:lnTo>
                <a:lnTo>
                  <a:pt x="686" y="1086"/>
                </a:lnTo>
                <a:lnTo>
                  <a:pt x="686" y="1086"/>
                </a:lnTo>
                <a:lnTo>
                  <a:pt x="686" y="1086"/>
                </a:lnTo>
                <a:lnTo>
                  <a:pt x="686" y="1088"/>
                </a:lnTo>
                <a:lnTo>
                  <a:pt x="686" y="1088"/>
                </a:lnTo>
                <a:lnTo>
                  <a:pt x="686" y="1088"/>
                </a:lnTo>
                <a:lnTo>
                  <a:pt x="684" y="1090"/>
                </a:lnTo>
                <a:lnTo>
                  <a:pt x="684" y="1090"/>
                </a:lnTo>
                <a:lnTo>
                  <a:pt x="684" y="1090"/>
                </a:lnTo>
                <a:lnTo>
                  <a:pt x="684" y="1092"/>
                </a:lnTo>
                <a:lnTo>
                  <a:pt x="684" y="1092"/>
                </a:lnTo>
                <a:lnTo>
                  <a:pt x="684" y="1093"/>
                </a:lnTo>
                <a:lnTo>
                  <a:pt x="686" y="1093"/>
                </a:lnTo>
                <a:lnTo>
                  <a:pt x="686" y="1093"/>
                </a:lnTo>
                <a:lnTo>
                  <a:pt x="686" y="1095"/>
                </a:lnTo>
                <a:lnTo>
                  <a:pt x="686" y="1095"/>
                </a:lnTo>
                <a:lnTo>
                  <a:pt x="688" y="1095"/>
                </a:lnTo>
                <a:lnTo>
                  <a:pt x="688" y="1095"/>
                </a:lnTo>
                <a:lnTo>
                  <a:pt x="688" y="1095"/>
                </a:lnTo>
                <a:lnTo>
                  <a:pt x="688" y="1097"/>
                </a:lnTo>
                <a:lnTo>
                  <a:pt x="688" y="1097"/>
                </a:lnTo>
                <a:lnTo>
                  <a:pt x="688" y="1098"/>
                </a:lnTo>
                <a:lnTo>
                  <a:pt x="686" y="1100"/>
                </a:lnTo>
                <a:lnTo>
                  <a:pt x="684" y="1100"/>
                </a:lnTo>
                <a:lnTo>
                  <a:pt x="684" y="1102"/>
                </a:lnTo>
                <a:lnTo>
                  <a:pt x="684" y="1103"/>
                </a:lnTo>
                <a:lnTo>
                  <a:pt x="684" y="1103"/>
                </a:lnTo>
                <a:lnTo>
                  <a:pt x="684" y="1105"/>
                </a:lnTo>
                <a:lnTo>
                  <a:pt x="683" y="1105"/>
                </a:lnTo>
                <a:lnTo>
                  <a:pt x="681" y="1105"/>
                </a:lnTo>
                <a:lnTo>
                  <a:pt x="681" y="1107"/>
                </a:lnTo>
                <a:lnTo>
                  <a:pt x="681" y="1107"/>
                </a:lnTo>
                <a:lnTo>
                  <a:pt x="679" y="1108"/>
                </a:lnTo>
                <a:lnTo>
                  <a:pt x="679" y="1113"/>
                </a:lnTo>
                <a:lnTo>
                  <a:pt x="679" y="1115"/>
                </a:lnTo>
                <a:lnTo>
                  <a:pt x="679" y="1115"/>
                </a:lnTo>
                <a:lnTo>
                  <a:pt x="679" y="1117"/>
                </a:lnTo>
                <a:lnTo>
                  <a:pt x="679" y="1117"/>
                </a:lnTo>
                <a:lnTo>
                  <a:pt x="681" y="1118"/>
                </a:lnTo>
                <a:lnTo>
                  <a:pt x="679" y="1125"/>
                </a:lnTo>
                <a:lnTo>
                  <a:pt x="677" y="1129"/>
                </a:lnTo>
                <a:lnTo>
                  <a:pt x="677" y="1129"/>
                </a:lnTo>
                <a:lnTo>
                  <a:pt x="677" y="1130"/>
                </a:lnTo>
                <a:lnTo>
                  <a:pt x="677" y="1130"/>
                </a:lnTo>
                <a:lnTo>
                  <a:pt x="679" y="1132"/>
                </a:lnTo>
                <a:lnTo>
                  <a:pt x="679" y="1134"/>
                </a:lnTo>
                <a:lnTo>
                  <a:pt x="677" y="1135"/>
                </a:lnTo>
                <a:lnTo>
                  <a:pt x="676" y="1139"/>
                </a:lnTo>
                <a:lnTo>
                  <a:pt x="676" y="1139"/>
                </a:lnTo>
                <a:lnTo>
                  <a:pt x="676" y="1139"/>
                </a:lnTo>
                <a:lnTo>
                  <a:pt x="677" y="1140"/>
                </a:lnTo>
                <a:lnTo>
                  <a:pt x="677" y="1140"/>
                </a:lnTo>
                <a:lnTo>
                  <a:pt x="677" y="1140"/>
                </a:lnTo>
                <a:lnTo>
                  <a:pt x="679" y="1142"/>
                </a:lnTo>
                <a:lnTo>
                  <a:pt x="679" y="1142"/>
                </a:lnTo>
                <a:lnTo>
                  <a:pt x="679" y="1144"/>
                </a:lnTo>
                <a:lnTo>
                  <a:pt x="679" y="1144"/>
                </a:lnTo>
                <a:lnTo>
                  <a:pt x="679" y="1144"/>
                </a:lnTo>
                <a:lnTo>
                  <a:pt x="679" y="1144"/>
                </a:lnTo>
                <a:lnTo>
                  <a:pt x="679" y="1145"/>
                </a:lnTo>
                <a:lnTo>
                  <a:pt x="677" y="1145"/>
                </a:lnTo>
                <a:lnTo>
                  <a:pt x="676" y="1145"/>
                </a:lnTo>
                <a:lnTo>
                  <a:pt x="676" y="1145"/>
                </a:lnTo>
                <a:lnTo>
                  <a:pt x="676" y="1145"/>
                </a:lnTo>
                <a:lnTo>
                  <a:pt x="676" y="1147"/>
                </a:lnTo>
                <a:lnTo>
                  <a:pt x="676" y="1147"/>
                </a:lnTo>
                <a:lnTo>
                  <a:pt x="676" y="1147"/>
                </a:lnTo>
                <a:lnTo>
                  <a:pt x="677" y="1149"/>
                </a:lnTo>
                <a:lnTo>
                  <a:pt x="679" y="1149"/>
                </a:lnTo>
                <a:lnTo>
                  <a:pt x="679" y="1149"/>
                </a:lnTo>
                <a:lnTo>
                  <a:pt x="679" y="1149"/>
                </a:lnTo>
                <a:lnTo>
                  <a:pt x="681" y="1150"/>
                </a:lnTo>
                <a:lnTo>
                  <a:pt x="681" y="1150"/>
                </a:lnTo>
                <a:lnTo>
                  <a:pt x="679" y="1150"/>
                </a:lnTo>
                <a:lnTo>
                  <a:pt x="679" y="1150"/>
                </a:lnTo>
                <a:lnTo>
                  <a:pt x="676" y="1152"/>
                </a:lnTo>
                <a:lnTo>
                  <a:pt x="676" y="1154"/>
                </a:lnTo>
                <a:lnTo>
                  <a:pt x="676" y="1154"/>
                </a:lnTo>
                <a:lnTo>
                  <a:pt x="676" y="1154"/>
                </a:lnTo>
                <a:lnTo>
                  <a:pt x="676" y="1155"/>
                </a:lnTo>
                <a:lnTo>
                  <a:pt x="677" y="1155"/>
                </a:lnTo>
                <a:lnTo>
                  <a:pt x="677" y="1157"/>
                </a:lnTo>
                <a:lnTo>
                  <a:pt x="677" y="1159"/>
                </a:lnTo>
                <a:lnTo>
                  <a:pt x="677" y="1160"/>
                </a:lnTo>
                <a:lnTo>
                  <a:pt x="676" y="1165"/>
                </a:lnTo>
                <a:lnTo>
                  <a:pt x="676" y="1165"/>
                </a:lnTo>
                <a:lnTo>
                  <a:pt x="677" y="1167"/>
                </a:lnTo>
                <a:lnTo>
                  <a:pt x="681" y="1167"/>
                </a:lnTo>
                <a:lnTo>
                  <a:pt x="686" y="1167"/>
                </a:lnTo>
                <a:lnTo>
                  <a:pt x="688" y="1167"/>
                </a:lnTo>
                <a:lnTo>
                  <a:pt x="688" y="1165"/>
                </a:lnTo>
                <a:lnTo>
                  <a:pt x="688" y="1165"/>
                </a:lnTo>
                <a:lnTo>
                  <a:pt x="689" y="1165"/>
                </a:lnTo>
                <a:lnTo>
                  <a:pt x="696" y="1165"/>
                </a:lnTo>
                <a:lnTo>
                  <a:pt x="699" y="1165"/>
                </a:lnTo>
                <a:lnTo>
                  <a:pt x="701" y="1165"/>
                </a:lnTo>
                <a:lnTo>
                  <a:pt x="703" y="1165"/>
                </a:lnTo>
                <a:lnTo>
                  <a:pt x="703" y="1165"/>
                </a:lnTo>
                <a:lnTo>
                  <a:pt x="703" y="1164"/>
                </a:lnTo>
                <a:lnTo>
                  <a:pt x="704" y="1164"/>
                </a:lnTo>
                <a:lnTo>
                  <a:pt x="704" y="1164"/>
                </a:lnTo>
                <a:lnTo>
                  <a:pt x="704" y="1162"/>
                </a:lnTo>
                <a:lnTo>
                  <a:pt x="704" y="1162"/>
                </a:lnTo>
                <a:lnTo>
                  <a:pt x="704" y="1162"/>
                </a:lnTo>
                <a:lnTo>
                  <a:pt x="706" y="1160"/>
                </a:lnTo>
                <a:lnTo>
                  <a:pt x="706" y="1160"/>
                </a:lnTo>
                <a:lnTo>
                  <a:pt x="708" y="1159"/>
                </a:lnTo>
                <a:lnTo>
                  <a:pt x="708" y="1157"/>
                </a:lnTo>
                <a:lnTo>
                  <a:pt x="709" y="1157"/>
                </a:lnTo>
                <a:lnTo>
                  <a:pt x="709" y="1157"/>
                </a:lnTo>
                <a:lnTo>
                  <a:pt x="711" y="1159"/>
                </a:lnTo>
                <a:lnTo>
                  <a:pt x="713" y="1159"/>
                </a:lnTo>
                <a:lnTo>
                  <a:pt x="716" y="1160"/>
                </a:lnTo>
                <a:lnTo>
                  <a:pt x="716" y="1160"/>
                </a:lnTo>
                <a:lnTo>
                  <a:pt x="718" y="1160"/>
                </a:lnTo>
                <a:lnTo>
                  <a:pt x="718" y="1159"/>
                </a:lnTo>
                <a:lnTo>
                  <a:pt x="719" y="1159"/>
                </a:lnTo>
                <a:lnTo>
                  <a:pt x="725" y="1159"/>
                </a:lnTo>
                <a:lnTo>
                  <a:pt x="725" y="1159"/>
                </a:lnTo>
                <a:lnTo>
                  <a:pt x="725" y="1160"/>
                </a:lnTo>
                <a:lnTo>
                  <a:pt x="726" y="1160"/>
                </a:lnTo>
                <a:lnTo>
                  <a:pt x="726" y="1160"/>
                </a:lnTo>
                <a:lnTo>
                  <a:pt x="726" y="1162"/>
                </a:lnTo>
                <a:lnTo>
                  <a:pt x="728" y="1162"/>
                </a:lnTo>
                <a:lnTo>
                  <a:pt x="728" y="1160"/>
                </a:lnTo>
                <a:lnTo>
                  <a:pt x="730" y="1160"/>
                </a:lnTo>
                <a:lnTo>
                  <a:pt x="731" y="1160"/>
                </a:lnTo>
                <a:lnTo>
                  <a:pt x="733" y="1160"/>
                </a:lnTo>
                <a:lnTo>
                  <a:pt x="738" y="1162"/>
                </a:lnTo>
                <a:lnTo>
                  <a:pt x="738" y="1162"/>
                </a:lnTo>
                <a:lnTo>
                  <a:pt x="740" y="1162"/>
                </a:lnTo>
                <a:lnTo>
                  <a:pt x="740" y="1164"/>
                </a:lnTo>
                <a:lnTo>
                  <a:pt x="740" y="1164"/>
                </a:lnTo>
                <a:lnTo>
                  <a:pt x="740" y="1164"/>
                </a:lnTo>
                <a:lnTo>
                  <a:pt x="740" y="1164"/>
                </a:lnTo>
                <a:lnTo>
                  <a:pt x="743" y="1165"/>
                </a:lnTo>
                <a:lnTo>
                  <a:pt x="745" y="1165"/>
                </a:lnTo>
                <a:lnTo>
                  <a:pt x="745" y="1165"/>
                </a:lnTo>
                <a:lnTo>
                  <a:pt x="746" y="1165"/>
                </a:lnTo>
                <a:lnTo>
                  <a:pt x="748" y="1165"/>
                </a:lnTo>
                <a:lnTo>
                  <a:pt x="755" y="1165"/>
                </a:lnTo>
                <a:lnTo>
                  <a:pt x="756" y="1165"/>
                </a:lnTo>
                <a:lnTo>
                  <a:pt x="756" y="1165"/>
                </a:lnTo>
                <a:lnTo>
                  <a:pt x="756" y="1164"/>
                </a:lnTo>
                <a:lnTo>
                  <a:pt x="756" y="1164"/>
                </a:lnTo>
                <a:lnTo>
                  <a:pt x="756" y="1164"/>
                </a:lnTo>
                <a:lnTo>
                  <a:pt x="756" y="1162"/>
                </a:lnTo>
                <a:lnTo>
                  <a:pt x="758" y="1162"/>
                </a:lnTo>
                <a:lnTo>
                  <a:pt x="760" y="1162"/>
                </a:lnTo>
                <a:lnTo>
                  <a:pt x="760" y="1162"/>
                </a:lnTo>
                <a:lnTo>
                  <a:pt x="760" y="1160"/>
                </a:lnTo>
                <a:lnTo>
                  <a:pt x="760" y="1160"/>
                </a:lnTo>
                <a:lnTo>
                  <a:pt x="760" y="1159"/>
                </a:lnTo>
                <a:lnTo>
                  <a:pt x="760" y="1159"/>
                </a:lnTo>
                <a:lnTo>
                  <a:pt x="760" y="1159"/>
                </a:lnTo>
                <a:lnTo>
                  <a:pt x="762" y="1159"/>
                </a:lnTo>
                <a:lnTo>
                  <a:pt x="763" y="1159"/>
                </a:lnTo>
                <a:lnTo>
                  <a:pt x="763" y="1159"/>
                </a:lnTo>
                <a:lnTo>
                  <a:pt x="765" y="1159"/>
                </a:lnTo>
                <a:lnTo>
                  <a:pt x="765" y="1159"/>
                </a:lnTo>
                <a:lnTo>
                  <a:pt x="763" y="1160"/>
                </a:lnTo>
                <a:lnTo>
                  <a:pt x="763" y="1160"/>
                </a:lnTo>
                <a:lnTo>
                  <a:pt x="763" y="1162"/>
                </a:lnTo>
                <a:lnTo>
                  <a:pt x="763" y="1162"/>
                </a:lnTo>
                <a:lnTo>
                  <a:pt x="765" y="1162"/>
                </a:lnTo>
                <a:lnTo>
                  <a:pt x="765" y="1162"/>
                </a:lnTo>
                <a:lnTo>
                  <a:pt x="765" y="1164"/>
                </a:lnTo>
                <a:lnTo>
                  <a:pt x="765" y="1164"/>
                </a:lnTo>
                <a:lnTo>
                  <a:pt x="767" y="1169"/>
                </a:lnTo>
                <a:lnTo>
                  <a:pt x="767" y="1171"/>
                </a:lnTo>
                <a:lnTo>
                  <a:pt x="767" y="1171"/>
                </a:lnTo>
                <a:lnTo>
                  <a:pt x="768" y="1171"/>
                </a:lnTo>
                <a:lnTo>
                  <a:pt x="768" y="1172"/>
                </a:lnTo>
                <a:lnTo>
                  <a:pt x="770" y="1172"/>
                </a:lnTo>
                <a:lnTo>
                  <a:pt x="770" y="1171"/>
                </a:lnTo>
                <a:lnTo>
                  <a:pt x="772" y="1171"/>
                </a:lnTo>
                <a:lnTo>
                  <a:pt x="775" y="1172"/>
                </a:lnTo>
                <a:lnTo>
                  <a:pt x="775" y="1172"/>
                </a:lnTo>
                <a:lnTo>
                  <a:pt x="775" y="1172"/>
                </a:lnTo>
                <a:lnTo>
                  <a:pt x="775" y="1174"/>
                </a:lnTo>
                <a:lnTo>
                  <a:pt x="775" y="1174"/>
                </a:lnTo>
                <a:lnTo>
                  <a:pt x="775" y="1174"/>
                </a:lnTo>
                <a:lnTo>
                  <a:pt x="775" y="1176"/>
                </a:lnTo>
                <a:lnTo>
                  <a:pt x="775" y="1176"/>
                </a:lnTo>
                <a:lnTo>
                  <a:pt x="775" y="1177"/>
                </a:lnTo>
                <a:lnTo>
                  <a:pt x="775" y="1177"/>
                </a:lnTo>
                <a:lnTo>
                  <a:pt x="775" y="1177"/>
                </a:lnTo>
                <a:lnTo>
                  <a:pt x="777" y="1177"/>
                </a:lnTo>
                <a:lnTo>
                  <a:pt x="777" y="1177"/>
                </a:lnTo>
                <a:lnTo>
                  <a:pt x="777" y="1177"/>
                </a:lnTo>
                <a:lnTo>
                  <a:pt x="780" y="1177"/>
                </a:lnTo>
                <a:lnTo>
                  <a:pt x="780" y="1177"/>
                </a:lnTo>
                <a:lnTo>
                  <a:pt x="780" y="1179"/>
                </a:lnTo>
                <a:lnTo>
                  <a:pt x="782" y="1179"/>
                </a:lnTo>
                <a:lnTo>
                  <a:pt x="782" y="1181"/>
                </a:lnTo>
                <a:lnTo>
                  <a:pt x="782" y="1181"/>
                </a:lnTo>
                <a:lnTo>
                  <a:pt x="783" y="1181"/>
                </a:lnTo>
                <a:lnTo>
                  <a:pt x="783" y="1182"/>
                </a:lnTo>
                <a:lnTo>
                  <a:pt x="785" y="1182"/>
                </a:lnTo>
                <a:lnTo>
                  <a:pt x="785" y="1182"/>
                </a:lnTo>
                <a:lnTo>
                  <a:pt x="785" y="1182"/>
                </a:lnTo>
                <a:lnTo>
                  <a:pt x="787" y="1182"/>
                </a:lnTo>
                <a:lnTo>
                  <a:pt x="787" y="1182"/>
                </a:lnTo>
                <a:lnTo>
                  <a:pt x="787" y="1182"/>
                </a:lnTo>
                <a:lnTo>
                  <a:pt x="788" y="1182"/>
                </a:lnTo>
                <a:lnTo>
                  <a:pt x="792" y="1184"/>
                </a:lnTo>
                <a:lnTo>
                  <a:pt x="793" y="1186"/>
                </a:lnTo>
                <a:lnTo>
                  <a:pt x="793" y="1186"/>
                </a:lnTo>
                <a:lnTo>
                  <a:pt x="795" y="1184"/>
                </a:lnTo>
                <a:lnTo>
                  <a:pt x="795" y="1184"/>
                </a:lnTo>
                <a:lnTo>
                  <a:pt x="795" y="1184"/>
                </a:lnTo>
                <a:lnTo>
                  <a:pt x="795" y="1184"/>
                </a:lnTo>
                <a:lnTo>
                  <a:pt x="795" y="1182"/>
                </a:lnTo>
                <a:lnTo>
                  <a:pt x="797" y="1181"/>
                </a:lnTo>
                <a:lnTo>
                  <a:pt x="797" y="1181"/>
                </a:lnTo>
                <a:lnTo>
                  <a:pt x="797" y="1179"/>
                </a:lnTo>
                <a:lnTo>
                  <a:pt x="797" y="1179"/>
                </a:lnTo>
                <a:lnTo>
                  <a:pt x="798" y="1177"/>
                </a:lnTo>
                <a:lnTo>
                  <a:pt x="798" y="1177"/>
                </a:lnTo>
                <a:lnTo>
                  <a:pt x="802" y="1177"/>
                </a:lnTo>
                <a:lnTo>
                  <a:pt x="802" y="1177"/>
                </a:lnTo>
                <a:lnTo>
                  <a:pt x="804" y="1176"/>
                </a:lnTo>
                <a:lnTo>
                  <a:pt x="812" y="1172"/>
                </a:lnTo>
                <a:lnTo>
                  <a:pt x="814" y="1172"/>
                </a:lnTo>
                <a:lnTo>
                  <a:pt x="817" y="1172"/>
                </a:lnTo>
                <a:lnTo>
                  <a:pt x="817" y="1172"/>
                </a:lnTo>
                <a:lnTo>
                  <a:pt x="819" y="1172"/>
                </a:lnTo>
                <a:lnTo>
                  <a:pt x="819" y="1172"/>
                </a:lnTo>
                <a:lnTo>
                  <a:pt x="819" y="1171"/>
                </a:lnTo>
                <a:lnTo>
                  <a:pt x="819" y="1169"/>
                </a:lnTo>
                <a:lnTo>
                  <a:pt x="819" y="1169"/>
                </a:lnTo>
                <a:lnTo>
                  <a:pt x="819" y="1167"/>
                </a:lnTo>
                <a:lnTo>
                  <a:pt x="819" y="1167"/>
                </a:lnTo>
                <a:lnTo>
                  <a:pt x="825" y="1162"/>
                </a:lnTo>
                <a:lnTo>
                  <a:pt x="825" y="1162"/>
                </a:lnTo>
                <a:lnTo>
                  <a:pt x="825" y="1162"/>
                </a:lnTo>
                <a:lnTo>
                  <a:pt x="825" y="1160"/>
                </a:lnTo>
                <a:lnTo>
                  <a:pt x="824" y="1160"/>
                </a:lnTo>
                <a:lnTo>
                  <a:pt x="822" y="1160"/>
                </a:lnTo>
                <a:lnTo>
                  <a:pt x="820" y="1160"/>
                </a:lnTo>
                <a:lnTo>
                  <a:pt x="820" y="1160"/>
                </a:lnTo>
                <a:lnTo>
                  <a:pt x="820" y="1159"/>
                </a:lnTo>
                <a:lnTo>
                  <a:pt x="820" y="1159"/>
                </a:lnTo>
                <a:lnTo>
                  <a:pt x="820" y="1159"/>
                </a:lnTo>
                <a:lnTo>
                  <a:pt x="820" y="1157"/>
                </a:lnTo>
                <a:lnTo>
                  <a:pt x="824" y="1155"/>
                </a:lnTo>
                <a:lnTo>
                  <a:pt x="825" y="1155"/>
                </a:lnTo>
                <a:lnTo>
                  <a:pt x="825" y="1155"/>
                </a:lnTo>
                <a:lnTo>
                  <a:pt x="825" y="1154"/>
                </a:lnTo>
                <a:lnTo>
                  <a:pt x="825" y="1152"/>
                </a:lnTo>
                <a:lnTo>
                  <a:pt x="825" y="1152"/>
                </a:lnTo>
                <a:lnTo>
                  <a:pt x="825" y="1152"/>
                </a:lnTo>
                <a:lnTo>
                  <a:pt x="825" y="1152"/>
                </a:lnTo>
                <a:lnTo>
                  <a:pt x="827" y="1150"/>
                </a:lnTo>
                <a:lnTo>
                  <a:pt x="827" y="1150"/>
                </a:lnTo>
                <a:lnTo>
                  <a:pt x="827" y="1152"/>
                </a:lnTo>
                <a:lnTo>
                  <a:pt x="827" y="1152"/>
                </a:lnTo>
                <a:lnTo>
                  <a:pt x="829" y="1152"/>
                </a:lnTo>
                <a:lnTo>
                  <a:pt x="829" y="1154"/>
                </a:lnTo>
                <a:lnTo>
                  <a:pt x="829" y="1154"/>
                </a:lnTo>
                <a:lnTo>
                  <a:pt x="829" y="1154"/>
                </a:lnTo>
                <a:lnTo>
                  <a:pt x="830" y="1154"/>
                </a:lnTo>
                <a:lnTo>
                  <a:pt x="830" y="1154"/>
                </a:lnTo>
                <a:lnTo>
                  <a:pt x="830" y="1154"/>
                </a:lnTo>
                <a:lnTo>
                  <a:pt x="830" y="1152"/>
                </a:lnTo>
                <a:lnTo>
                  <a:pt x="830" y="1152"/>
                </a:lnTo>
                <a:lnTo>
                  <a:pt x="830" y="1150"/>
                </a:lnTo>
                <a:lnTo>
                  <a:pt x="832" y="1149"/>
                </a:lnTo>
                <a:lnTo>
                  <a:pt x="832" y="1149"/>
                </a:lnTo>
                <a:lnTo>
                  <a:pt x="832" y="1149"/>
                </a:lnTo>
                <a:lnTo>
                  <a:pt x="832" y="1149"/>
                </a:lnTo>
                <a:lnTo>
                  <a:pt x="834" y="1150"/>
                </a:lnTo>
                <a:lnTo>
                  <a:pt x="834" y="1150"/>
                </a:lnTo>
                <a:lnTo>
                  <a:pt x="834" y="1150"/>
                </a:lnTo>
                <a:lnTo>
                  <a:pt x="835" y="1150"/>
                </a:lnTo>
                <a:lnTo>
                  <a:pt x="839" y="1149"/>
                </a:lnTo>
                <a:lnTo>
                  <a:pt x="839" y="1149"/>
                </a:lnTo>
                <a:lnTo>
                  <a:pt x="839" y="1149"/>
                </a:lnTo>
                <a:lnTo>
                  <a:pt x="841" y="1147"/>
                </a:lnTo>
                <a:lnTo>
                  <a:pt x="841" y="1147"/>
                </a:lnTo>
                <a:lnTo>
                  <a:pt x="841" y="1147"/>
                </a:lnTo>
                <a:lnTo>
                  <a:pt x="841" y="1145"/>
                </a:lnTo>
                <a:lnTo>
                  <a:pt x="842" y="1144"/>
                </a:lnTo>
                <a:lnTo>
                  <a:pt x="842" y="1142"/>
                </a:lnTo>
                <a:lnTo>
                  <a:pt x="842" y="1142"/>
                </a:lnTo>
                <a:lnTo>
                  <a:pt x="842" y="1140"/>
                </a:lnTo>
                <a:lnTo>
                  <a:pt x="842" y="1140"/>
                </a:lnTo>
                <a:lnTo>
                  <a:pt x="844" y="1139"/>
                </a:lnTo>
                <a:lnTo>
                  <a:pt x="849" y="1134"/>
                </a:lnTo>
                <a:lnTo>
                  <a:pt x="849" y="1132"/>
                </a:lnTo>
                <a:lnTo>
                  <a:pt x="849" y="1132"/>
                </a:lnTo>
                <a:lnTo>
                  <a:pt x="849" y="1132"/>
                </a:lnTo>
                <a:lnTo>
                  <a:pt x="849" y="1132"/>
                </a:lnTo>
                <a:lnTo>
                  <a:pt x="847" y="1130"/>
                </a:lnTo>
                <a:lnTo>
                  <a:pt x="847" y="1130"/>
                </a:lnTo>
                <a:lnTo>
                  <a:pt x="849" y="1129"/>
                </a:lnTo>
                <a:lnTo>
                  <a:pt x="849" y="1127"/>
                </a:lnTo>
                <a:lnTo>
                  <a:pt x="851" y="1127"/>
                </a:lnTo>
                <a:lnTo>
                  <a:pt x="851" y="1127"/>
                </a:lnTo>
                <a:lnTo>
                  <a:pt x="851" y="1125"/>
                </a:lnTo>
                <a:lnTo>
                  <a:pt x="851" y="1125"/>
                </a:lnTo>
                <a:lnTo>
                  <a:pt x="851" y="1123"/>
                </a:lnTo>
                <a:lnTo>
                  <a:pt x="851" y="1123"/>
                </a:lnTo>
                <a:lnTo>
                  <a:pt x="851" y="1122"/>
                </a:lnTo>
                <a:lnTo>
                  <a:pt x="851" y="1122"/>
                </a:lnTo>
                <a:lnTo>
                  <a:pt x="852" y="1120"/>
                </a:lnTo>
                <a:lnTo>
                  <a:pt x="854" y="1120"/>
                </a:lnTo>
                <a:lnTo>
                  <a:pt x="854" y="1120"/>
                </a:lnTo>
                <a:lnTo>
                  <a:pt x="857" y="1117"/>
                </a:lnTo>
                <a:lnTo>
                  <a:pt x="859" y="1117"/>
                </a:lnTo>
                <a:lnTo>
                  <a:pt x="859" y="1117"/>
                </a:lnTo>
                <a:lnTo>
                  <a:pt x="861" y="1117"/>
                </a:lnTo>
                <a:lnTo>
                  <a:pt x="862" y="1118"/>
                </a:lnTo>
                <a:lnTo>
                  <a:pt x="862" y="1118"/>
                </a:lnTo>
                <a:lnTo>
                  <a:pt x="862" y="1118"/>
                </a:lnTo>
                <a:lnTo>
                  <a:pt x="864" y="1118"/>
                </a:lnTo>
                <a:lnTo>
                  <a:pt x="864" y="1118"/>
                </a:lnTo>
                <a:lnTo>
                  <a:pt x="866" y="1118"/>
                </a:lnTo>
                <a:lnTo>
                  <a:pt x="866" y="1118"/>
                </a:lnTo>
                <a:lnTo>
                  <a:pt x="866" y="1118"/>
                </a:lnTo>
                <a:lnTo>
                  <a:pt x="867" y="1113"/>
                </a:lnTo>
                <a:lnTo>
                  <a:pt x="869" y="1110"/>
                </a:lnTo>
                <a:lnTo>
                  <a:pt x="871" y="1110"/>
                </a:lnTo>
                <a:lnTo>
                  <a:pt x="871" y="1110"/>
                </a:lnTo>
                <a:lnTo>
                  <a:pt x="874" y="1110"/>
                </a:lnTo>
                <a:lnTo>
                  <a:pt x="881" y="1107"/>
                </a:lnTo>
                <a:lnTo>
                  <a:pt x="883" y="1108"/>
                </a:lnTo>
                <a:lnTo>
                  <a:pt x="888" y="1110"/>
                </a:lnTo>
                <a:lnTo>
                  <a:pt x="888" y="1110"/>
                </a:lnTo>
                <a:lnTo>
                  <a:pt x="889" y="1110"/>
                </a:lnTo>
                <a:lnTo>
                  <a:pt x="891" y="1110"/>
                </a:lnTo>
                <a:lnTo>
                  <a:pt x="891" y="1108"/>
                </a:lnTo>
                <a:lnTo>
                  <a:pt x="891" y="1108"/>
                </a:lnTo>
                <a:lnTo>
                  <a:pt x="891" y="1108"/>
                </a:lnTo>
                <a:lnTo>
                  <a:pt x="891" y="1107"/>
                </a:lnTo>
                <a:lnTo>
                  <a:pt x="891" y="1107"/>
                </a:lnTo>
                <a:lnTo>
                  <a:pt x="891" y="1107"/>
                </a:lnTo>
                <a:lnTo>
                  <a:pt x="889" y="1105"/>
                </a:lnTo>
                <a:lnTo>
                  <a:pt x="889" y="1105"/>
                </a:lnTo>
                <a:lnTo>
                  <a:pt x="889" y="1105"/>
                </a:lnTo>
                <a:lnTo>
                  <a:pt x="889" y="1103"/>
                </a:lnTo>
                <a:lnTo>
                  <a:pt x="889" y="1103"/>
                </a:lnTo>
                <a:lnTo>
                  <a:pt x="889" y="1102"/>
                </a:lnTo>
                <a:lnTo>
                  <a:pt x="889" y="1102"/>
                </a:lnTo>
                <a:lnTo>
                  <a:pt x="889" y="1102"/>
                </a:lnTo>
                <a:lnTo>
                  <a:pt x="891" y="1102"/>
                </a:lnTo>
                <a:lnTo>
                  <a:pt x="893" y="1102"/>
                </a:lnTo>
                <a:lnTo>
                  <a:pt x="894" y="1102"/>
                </a:lnTo>
                <a:lnTo>
                  <a:pt x="894" y="1102"/>
                </a:lnTo>
                <a:lnTo>
                  <a:pt x="894" y="1100"/>
                </a:lnTo>
                <a:lnTo>
                  <a:pt x="894" y="1100"/>
                </a:lnTo>
                <a:lnTo>
                  <a:pt x="894" y="1100"/>
                </a:lnTo>
                <a:lnTo>
                  <a:pt x="894" y="1097"/>
                </a:lnTo>
                <a:lnTo>
                  <a:pt x="896" y="1097"/>
                </a:lnTo>
                <a:lnTo>
                  <a:pt x="896" y="1097"/>
                </a:lnTo>
                <a:lnTo>
                  <a:pt x="899" y="1095"/>
                </a:lnTo>
                <a:lnTo>
                  <a:pt x="899" y="1095"/>
                </a:lnTo>
                <a:lnTo>
                  <a:pt x="899" y="1095"/>
                </a:lnTo>
                <a:lnTo>
                  <a:pt x="899" y="1093"/>
                </a:lnTo>
                <a:lnTo>
                  <a:pt x="899" y="1093"/>
                </a:lnTo>
                <a:lnTo>
                  <a:pt x="899" y="1092"/>
                </a:lnTo>
                <a:lnTo>
                  <a:pt x="898" y="1092"/>
                </a:lnTo>
                <a:lnTo>
                  <a:pt x="898" y="1092"/>
                </a:lnTo>
                <a:lnTo>
                  <a:pt x="898" y="1090"/>
                </a:lnTo>
                <a:lnTo>
                  <a:pt x="898" y="1090"/>
                </a:lnTo>
                <a:lnTo>
                  <a:pt x="898" y="1090"/>
                </a:lnTo>
                <a:lnTo>
                  <a:pt x="903" y="1080"/>
                </a:lnTo>
                <a:lnTo>
                  <a:pt x="903" y="1078"/>
                </a:lnTo>
                <a:lnTo>
                  <a:pt x="903" y="1078"/>
                </a:lnTo>
                <a:lnTo>
                  <a:pt x="903" y="1075"/>
                </a:lnTo>
                <a:lnTo>
                  <a:pt x="903" y="1075"/>
                </a:lnTo>
                <a:lnTo>
                  <a:pt x="903" y="1073"/>
                </a:lnTo>
                <a:lnTo>
                  <a:pt x="904" y="1073"/>
                </a:lnTo>
                <a:lnTo>
                  <a:pt x="904" y="1073"/>
                </a:lnTo>
                <a:lnTo>
                  <a:pt x="906" y="1073"/>
                </a:lnTo>
                <a:lnTo>
                  <a:pt x="906" y="1073"/>
                </a:lnTo>
                <a:lnTo>
                  <a:pt x="908" y="1073"/>
                </a:lnTo>
                <a:lnTo>
                  <a:pt x="908" y="1073"/>
                </a:lnTo>
                <a:lnTo>
                  <a:pt x="909" y="1071"/>
                </a:lnTo>
                <a:lnTo>
                  <a:pt x="909" y="1070"/>
                </a:lnTo>
                <a:lnTo>
                  <a:pt x="909" y="1070"/>
                </a:lnTo>
                <a:lnTo>
                  <a:pt x="909" y="1068"/>
                </a:lnTo>
                <a:lnTo>
                  <a:pt x="916" y="1066"/>
                </a:lnTo>
                <a:lnTo>
                  <a:pt x="916" y="1066"/>
                </a:lnTo>
                <a:lnTo>
                  <a:pt x="916" y="1068"/>
                </a:lnTo>
                <a:lnTo>
                  <a:pt x="916" y="1068"/>
                </a:lnTo>
                <a:lnTo>
                  <a:pt x="916" y="1068"/>
                </a:lnTo>
                <a:lnTo>
                  <a:pt x="918" y="1068"/>
                </a:lnTo>
                <a:lnTo>
                  <a:pt x="918" y="1070"/>
                </a:lnTo>
                <a:lnTo>
                  <a:pt x="921" y="1070"/>
                </a:lnTo>
                <a:lnTo>
                  <a:pt x="921" y="1070"/>
                </a:lnTo>
                <a:lnTo>
                  <a:pt x="921" y="1070"/>
                </a:lnTo>
                <a:lnTo>
                  <a:pt x="923" y="1071"/>
                </a:lnTo>
                <a:lnTo>
                  <a:pt x="923" y="1071"/>
                </a:lnTo>
                <a:lnTo>
                  <a:pt x="923" y="1071"/>
                </a:lnTo>
                <a:lnTo>
                  <a:pt x="923" y="1071"/>
                </a:lnTo>
                <a:lnTo>
                  <a:pt x="925" y="1070"/>
                </a:lnTo>
                <a:lnTo>
                  <a:pt x="925" y="1070"/>
                </a:lnTo>
                <a:lnTo>
                  <a:pt x="925" y="1070"/>
                </a:lnTo>
                <a:lnTo>
                  <a:pt x="926" y="1068"/>
                </a:lnTo>
                <a:lnTo>
                  <a:pt x="926" y="1068"/>
                </a:lnTo>
                <a:lnTo>
                  <a:pt x="930" y="1065"/>
                </a:lnTo>
                <a:lnTo>
                  <a:pt x="930" y="1065"/>
                </a:lnTo>
                <a:lnTo>
                  <a:pt x="931" y="1065"/>
                </a:lnTo>
                <a:lnTo>
                  <a:pt x="931" y="1065"/>
                </a:lnTo>
                <a:lnTo>
                  <a:pt x="931" y="1065"/>
                </a:lnTo>
                <a:lnTo>
                  <a:pt x="933" y="1066"/>
                </a:lnTo>
                <a:lnTo>
                  <a:pt x="933" y="1066"/>
                </a:lnTo>
                <a:lnTo>
                  <a:pt x="933" y="1066"/>
                </a:lnTo>
                <a:lnTo>
                  <a:pt x="933" y="1068"/>
                </a:lnTo>
                <a:lnTo>
                  <a:pt x="933" y="1068"/>
                </a:lnTo>
                <a:lnTo>
                  <a:pt x="935" y="1068"/>
                </a:lnTo>
                <a:lnTo>
                  <a:pt x="935" y="1070"/>
                </a:lnTo>
                <a:lnTo>
                  <a:pt x="936" y="1071"/>
                </a:lnTo>
                <a:lnTo>
                  <a:pt x="936" y="1071"/>
                </a:lnTo>
                <a:lnTo>
                  <a:pt x="936" y="1071"/>
                </a:lnTo>
                <a:lnTo>
                  <a:pt x="938" y="1073"/>
                </a:lnTo>
                <a:lnTo>
                  <a:pt x="938" y="1073"/>
                </a:lnTo>
                <a:lnTo>
                  <a:pt x="938" y="1073"/>
                </a:lnTo>
                <a:lnTo>
                  <a:pt x="938" y="1075"/>
                </a:lnTo>
                <a:lnTo>
                  <a:pt x="936" y="1075"/>
                </a:lnTo>
                <a:lnTo>
                  <a:pt x="936" y="1076"/>
                </a:lnTo>
                <a:lnTo>
                  <a:pt x="936" y="1076"/>
                </a:lnTo>
                <a:lnTo>
                  <a:pt x="936" y="1078"/>
                </a:lnTo>
                <a:lnTo>
                  <a:pt x="938" y="1080"/>
                </a:lnTo>
                <a:lnTo>
                  <a:pt x="938" y="1080"/>
                </a:lnTo>
                <a:lnTo>
                  <a:pt x="938" y="1080"/>
                </a:lnTo>
                <a:lnTo>
                  <a:pt x="938" y="1081"/>
                </a:lnTo>
                <a:lnTo>
                  <a:pt x="940" y="1081"/>
                </a:lnTo>
                <a:lnTo>
                  <a:pt x="941" y="1081"/>
                </a:lnTo>
                <a:lnTo>
                  <a:pt x="943" y="1083"/>
                </a:lnTo>
                <a:lnTo>
                  <a:pt x="945" y="1085"/>
                </a:lnTo>
                <a:lnTo>
                  <a:pt x="945" y="1085"/>
                </a:lnTo>
                <a:lnTo>
                  <a:pt x="946" y="1085"/>
                </a:lnTo>
                <a:lnTo>
                  <a:pt x="946" y="1085"/>
                </a:lnTo>
                <a:lnTo>
                  <a:pt x="948" y="1085"/>
                </a:lnTo>
                <a:lnTo>
                  <a:pt x="948" y="1085"/>
                </a:lnTo>
                <a:lnTo>
                  <a:pt x="948" y="1086"/>
                </a:lnTo>
                <a:lnTo>
                  <a:pt x="950" y="1088"/>
                </a:lnTo>
                <a:lnTo>
                  <a:pt x="950" y="1088"/>
                </a:lnTo>
                <a:lnTo>
                  <a:pt x="950" y="1088"/>
                </a:lnTo>
                <a:lnTo>
                  <a:pt x="950" y="1088"/>
                </a:lnTo>
                <a:lnTo>
                  <a:pt x="950" y="1090"/>
                </a:lnTo>
                <a:lnTo>
                  <a:pt x="951" y="1090"/>
                </a:lnTo>
                <a:lnTo>
                  <a:pt x="951" y="1090"/>
                </a:lnTo>
                <a:lnTo>
                  <a:pt x="953" y="1090"/>
                </a:lnTo>
                <a:lnTo>
                  <a:pt x="953" y="1092"/>
                </a:lnTo>
                <a:lnTo>
                  <a:pt x="953" y="1092"/>
                </a:lnTo>
                <a:lnTo>
                  <a:pt x="953" y="1092"/>
                </a:lnTo>
                <a:lnTo>
                  <a:pt x="953" y="1093"/>
                </a:lnTo>
                <a:lnTo>
                  <a:pt x="953" y="1093"/>
                </a:lnTo>
                <a:lnTo>
                  <a:pt x="955" y="1093"/>
                </a:lnTo>
                <a:lnTo>
                  <a:pt x="955" y="1095"/>
                </a:lnTo>
                <a:lnTo>
                  <a:pt x="960" y="1092"/>
                </a:lnTo>
                <a:lnTo>
                  <a:pt x="960" y="1092"/>
                </a:lnTo>
                <a:lnTo>
                  <a:pt x="960" y="1090"/>
                </a:lnTo>
                <a:lnTo>
                  <a:pt x="960" y="1088"/>
                </a:lnTo>
                <a:lnTo>
                  <a:pt x="960" y="1086"/>
                </a:lnTo>
                <a:lnTo>
                  <a:pt x="962" y="1086"/>
                </a:lnTo>
                <a:lnTo>
                  <a:pt x="962" y="1086"/>
                </a:lnTo>
                <a:lnTo>
                  <a:pt x="962" y="1086"/>
                </a:lnTo>
                <a:lnTo>
                  <a:pt x="962" y="1086"/>
                </a:lnTo>
                <a:lnTo>
                  <a:pt x="963" y="1086"/>
                </a:lnTo>
                <a:lnTo>
                  <a:pt x="963" y="1086"/>
                </a:lnTo>
                <a:lnTo>
                  <a:pt x="963" y="1088"/>
                </a:lnTo>
                <a:lnTo>
                  <a:pt x="965" y="1088"/>
                </a:lnTo>
                <a:lnTo>
                  <a:pt x="965" y="1090"/>
                </a:lnTo>
                <a:lnTo>
                  <a:pt x="965" y="1090"/>
                </a:lnTo>
                <a:lnTo>
                  <a:pt x="965" y="1090"/>
                </a:lnTo>
                <a:lnTo>
                  <a:pt x="967" y="1090"/>
                </a:lnTo>
                <a:lnTo>
                  <a:pt x="967" y="1090"/>
                </a:lnTo>
                <a:lnTo>
                  <a:pt x="968" y="1090"/>
                </a:lnTo>
                <a:lnTo>
                  <a:pt x="968" y="1090"/>
                </a:lnTo>
                <a:lnTo>
                  <a:pt x="972" y="1092"/>
                </a:lnTo>
                <a:lnTo>
                  <a:pt x="972" y="1092"/>
                </a:lnTo>
                <a:lnTo>
                  <a:pt x="973" y="1092"/>
                </a:lnTo>
                <a:lnTo>
                  <a:pt x="973" y="1092"/>
                </a:lnTo>
                <a:lnTo>
                  <a:pt x="975" y="1092"/>
                </a:lnTo>
                <a:lnTo>
                  <a:pt x="975" y="1092"/>
                </a:lnTo>
                <a:lnTo>
                  <a:pt x="975" y="1093"/>
                </a:lnTo>
                <a:lnTo>
                  <a:pt x="975" y="1095"/>
                </a:lnTo>
                <a:lnTo>
                  <a:pt x="975" y="1095"/>
                </a:lnTo>
                <a:lnTo>
                  <a:pt x="975" y="1097"/>
                </a:lnTo>
                <a:lnTo>
                  <a:pt x="977" y="1098"/>
                </a:lnTo>
                <a:lnTo>
                  <a:pt x="978" y="1098"/>
                </a:lnTo>
                <a:lnTo>
                  <a:pt x="978" y="1098"/>
                </a:lnTo>
                <a:lnTo>
                  <a:pt x="978" y="1098"/>
                </a:lnTo>
                <a:lnTo>
                  <a:pt x="980" y="1098"/>
                </a:lnTo>
                <a:lnTo>
                  <a:pt x="980" y="1097"/>
                </a:lnTo>
                <a:lnTo>
                  <a:pt x="980" y="1098"/>
                </a:lnTo>
                <a:lnTo>
                  <a:pt x="982" y="1098"/>
                </a:lnTo>
                <a:lnTo>
                  <a:pt x="982" y="1098"/>
                </a:lnTo>
                <a:lnTo>
                  <a:pt x="982" y="1100"/>
                </a:lnTo>
                <a:lnTo>
                  <a:pt x="983" y="1100"/>
                </a:lnTo>
                <a:lnTo>
                  <a:pt x="983" y="1100"/>
                </a:lnTo>
                <a:lnTo>
                  <a:pt x="982" y="1100"/>
                </a:lnTo>
                <a:lnTo>
                  <a:pt x="982" y="1102"/>
                </a:lnTo>
                <a:lnTo>
                  <a:pt x="982" y="1102"/>
                </a:lnTo>
                <a:lnTo>
                  <a:pt x="980" y="1102"/>
                </a:lnTo>
                <a:lnTo>
                  <a:pt x="982" y="1103"/>
                </a:lnTo>
                <a:lnTo>
                  <a:pt x="982" y="1103"/>
                </a:lnTo>
                <a:lnTo>
                  <a:pt x="982" y="1103"/>
                </a:lnTo>
                <a:lnTo>
                  <a:pt x="982" y="1103"/>
                </a:lnTo>
                <a:lnTo>
                  <a:pt x="982" y="1103"/>
                </a:lnTo>
                <a:lnTo>
                  <a:pt x="983" y="1105"/>
                </a:lnTo>
                <a:lnTo>
                  <a:pt x="983" y="1105"/>
                </a:lnTo>
                <a:lnTo>
                  <a:pt x="983" y="1105"/>
                </a:lnTo>
                <a:lnTo>
                  <a:pt x="983" y="1105"/>
                </a:lnTo>
                <a:lnTo>
                  <a:pt x="985" y="1105"/>
                </a:lnTo>
                <a:lnTo>
                  <a:pt x="990" y="1095"/>
                </a:lnTo>
                <a:lnTo>
                  <a:pt x="990" y="1093"/>
                </a:lnTo>
                <a:lnTo>
                  <a:pt x="990" y="1092"/>
                </a:lnTo>
                <a:lnTo>
                  <a:pt x="988" y="1092"/>
                </a:lnTo>
                <a:lnTo>
                  <a:pt x="988" y="1090"/>
                </a:lnTo>
                <a:lnTo>
                  <a:pt x="987" y="1090"/>
                </a:lnTo>
                <a:lnTo>
                  <a:pt x="985" y="1090"/>
                </a:lnTo>
                <a:lnTo>
                  <a:pt x="983" y="1090"/>
                </a:lnTo>
                <a:lnTo>
                  <a:pt x="982" y="1088"/>
                </a:lnTo>
                <a:lnTo>
                  <a:pt x="978" y="1088"/>
                </a:lnTo>
                <a:lnTo>
                  <a:pt x="980" y="1086"/>
                </a:lnTo>
                <a:lnTo>
                  <a:pt x="983" y="1086"/>
                </a:lnTo>
                <a:lnTo>
                  <a:pt x="985" y="1086"/>
                </a:lnTo>
                <a:lnTo>
                  <a:pt x="987" y="1085"/>
                </a:lnTo>
                <a:lnTo>
                  <a:pt x="987" y="1085"/>
                </a:lnTo>
                <a:lnTo>
                  <a:pt x="988" y="1085"/>
                </a:lnTo>
                <a:lnTo>
                  <a:pt x="988" y="1086"/>
                </a:lnTo>
                <a:lnTo>
                  <a:pt x="988" y="1086"/>
                </a:lnTo>
                <a:lnTo>
                  <a:pt x="990" y="1088"/>
                </a:lnTo>
                <a:lnTo>
                  <a:pt x="990" y="1085"/>
                </a:lnTo>
                <a:lnTo>
                  <a:pt x="999" y="1068"/>
                </a:lnTo>
                <a:lnTo>
                  <a:pt x="999" y="1065"/>
                </a:lnTo>
                <a:lnTo>
                  <a:pt x="999" y="1061"/>
                </a:lnTo>
                <a:lnTo>
                  <a:pt x="997" y="1060"/>
                </a:lnTo>
                <a:lnTo>
                  <a:pt x="993" y="1055"/>
                </a:lnTo>
                <a:lnTo>
                  <a:pt x="992" y="1053"/>
                </a:lnTo>
                <a:lnTo>
                  <a:pt x="993" y="1055"/>
                </a:lnTo>
                <a:lnTo>
                  <a:pt x="997" y="1056"/>
                </a:lnTo>
                <a:lnTo>
                  <a:pt x="999" y="1056"/>
                </a:lnTo>
                <a:lnTo>
                  <a:pt x="1000" y="1056"/>
                </a:lnTo>
                <a:lnTo>
                  <a:pt x="1000" y="1053"/>
                </a:lnTo>
                <a:lnTo>
                  <a:pt x="1002" y="1055"/>
                </a:lnTo>
                <a:lnTo>
                  <a:pt x="1000" y="1056"/>
                </a:lnTo>
                <a:lnTo>
                  <a:pt x="1000" y="1058"/>
                </a:lnTo>
                <a:lnTo>
                  <a:pt x="1000" y="1060"/>
                </a:lnTo>
                <a:lnTo>
                  <a:pt x="1000" y="1058"/>
                </a:lnTo>
                <a:lnTo>
                  <a:pt x="1002" y="1049"/>
                </a:lnTo>
                <a:lnTo>
                  <a:pt x="1004" y="1046"/>
                </a:lnTo>
                <a:lnTo>
                  <a:pt x="1005" y="1041"/>
                </a:lnTo>
                <a:lnTo>
                  <a:pt x="1014" y="1026"/>
                </a:lnTo>
                <a:lnTo>
                  <a:pt x="1022" y="1012"/>
                </a:lnTo>
                <a:lnTo>
                  <a:pt x="1022" y="1009"/>
                </a:lnTo>
                <a:lnTo>
                  <a:pt x="1022" y="1002"/>
                </a:lnTo>
                <a:lnTo>
                  <a:pt x="1022" y="1001"/>
                </a:lnTo>
                <a:lnTo>
                  <a:pt x="1022" y="1001"/>
                </a:lnTo>
                <a:lnTo>
                  <a:pt x="1024" y="992"/>
                </a:lnTo>
                <a:lnTo>
                  <a:pt x="1025" y="991"/>
                </a:lnTo>
                <a:lnTo>
                  <a:pt x="1025" y="989"/>
                </a:lnTo>
                <a:lnTo>
                  <a:pt x="1025" y="987"/>
                </a:lnTo>
                <a:lnTo>
                  <a:pt x="1024" y="989"/>
                </a:lnTo>
                <a:lnTo>
                  <a:pt x="1024" y="989"/>
                </a:lnTo>
                <a:lnTo>
                  <a:pt x="1024" y="989"/>
                </a:lnTo>
                <a:lnTo>
                  <a:pt x="1022" y="989"/>
                </a:lnTo>
                <a:lnTo>
                  <a:pt x="1024" y="987"/>
                </a:lnTo>
                <a:lnTo>
                  <a:pt x="1024" y="987"/>
                </a:lnTo>
                <a:lnTo>
                  <a:pt x="1022" y="984"/>
                </a:lnTo>
                <a:lnTo>
                  <a:pt x="1022" y="982"/>
                </a:lnTo>
                <a:lnTo>
                  <a:pt x="1024" y="982"/>
                </a:lnTo>
                <a:lnTo>
                  <a:pt x="1024" y="981"/>
                </a:lnTo>
                <a:lnTo>
                  <a:pt x="1025" y="982"/>
                </a:lnTo>
                <a:lnTo>
                  <a:pt x="1025" y="982"/>
                </a:lnTo>
                <a:lnTo>
                  <a:pt x="1024" y="984"/>
                </a:lnTo>
                <a:lnTo>
                  <a:pt x="1025" y="984"/>
                </a:lnTo>
                <a:lnTo>
                  <a:pt x="1025" y="986"/>
                </a:lnTo>
                <a:lnTo>
                  <a:pt x="1027" y="984"/>
                </a:lnTo>
                <a:lnTo>
                  <a:pt x="1030" y="979"/>
                </a:lnTo>
                <a:lnTo>
                  <a:pt x="1036" y="970"/>
                </a:lnTo>
                <a:lnTo>
                  <a:pt x="1042" y="964"/>
                </a:lnTo>
                <a:lnTo>
                  <a:pt x="1042" y="960"/>
                </a:lnTo>
                <a:lnTo>
                  <a:pt x="1037" y="964"/>
                </a:lnTo>
                <a:lnTo>
                  <a:pt x="1036" y="967"/>
                </a:lnTo>
                <a:lnTo>
                  <a:pt x="1034" y="967"/>
                </a:lnTo>
                <a:lnTo>
                  <a:pt x="1034" y="967"/>
                </a:lnTo>
                <a:lnTo>
                  <a:pt x="1032" y="967"/>
                </a:lnTo>
                <a:lnTo>
                  <a:pt x="1032" y="967"/>
                </a:lnTo>
                <a:lnTo>
                  <a:pt x="1030" y="965"/>
                </a:lnTo>
                <a:lnTo>
                  <a:pt x="1030" y="965"/>
                </a:lnTo>
                <a:lnTo>
                  <a:pt x="1027" y="965"/>
                </a:lnTo>
                <a:lnTo>
                  <a:pt x="1024" y="964"/>
                </a:lnTo>
                <a:lnTo>
                  <a:pt x="1022" y="962"/>
                </a:lnTo>
                <a:lnTo>
                  <a:pt x="1022" y="960"/>
                </a:lnTo>
                <a:lnTo>
                  <a:pt x="1022" y="955"/>
                </a:lnTo>
                <a:lnTo>
                  <a:pt x="1022" y="954"/>
                </a:lnTo>
                <a:lnTo>
                  <a:pt x="1022" y="952"/>
                </a:lnTo>
                <a:lnTo>
                  <a:pt x="1020" y="952"/>
                </a:lnTo>
                <a:lnTo>
                  <a:pt x="1020" y="952"/>
                </a:lnTo>
                <a:lnTo>
                  <a:pt x="1019" y="952"/>
                </a:lnTo>
                <a:lnTo>
                  <a:pt x="1019" y="952"/>
                </a:lnTo>
                <a:lnTo>
                  <a:pt x="1017" y="950"/>
                </a:lnTo>
                <a:lnTo>
                  <a:pt x="1015" y="949"/>
                </a:lnTo>
                <a:lnTo>
                  <a:pt x="1014" y="947"/>
                </a:lnTo>
                <a:lnTo>
                  <a:pt x="1014" y="945"/>
                </a:lnTo>
                <a:lnTo>
                  <a:pt x="1014" y="945"/>
                </a:lnTo>
                <a:lnTo>
                  <a:pt x="1014" y="945"/>
                </a:lnTo>
                <a:lnTo>
                  <a:pt x="1015" y="945"/>
                </a:lnTo>
                <a:lnTo>
                  <a:pt x="1015" y="945"/>
                </a:lnTo>
                <a:lnTo>
                  <a:pt x="1015" y="947"/>
                </a:lnTo>
                <a:lnTo>
                  <a:pt x="1017" y="947"/>
                </a:lnTo>
                <a:lnTo>
                  <a:pt x="1017" y="947"/>
                </a:lnTo>
                <a:lnTo>
                  <a:pt x="1019" y="947"/>
                </a:lnTo>
                <a:lnTo>
                  <a:pt x="1020" y="947"/>
                </a:lnTo>
                <a:lnTo>
                  <a:pt x="1024" y="947"/>
                </a:lnTo>
                <a:lnTo>
                  <a:pt x="1025" y="949"/>
                </a:lnTo>
                <a:lnTo>
                  <a:pt x="1025" y="949"/>
                </a:lnTo>
                <a:lnTo>
                  <a:pt x="1027" y="952"/>
                </a:lnTo>
                <a:lnTo>
                  <a:pt x="1029" y="954"/>
                </a:lnTo>
                <a:lnTo>
                  <a:pt x="1030" y="954"/>
                </a:lnTo>
                <a:lnTo>
                  <a:pt x="1034" y="950"/>
                </a:lnTo>
                <a:lnTo>
                  <a:pt x="1032" y="950"/>
                </a:lnTo>
                <a:lnTo>
                  <a:pt x="1032" y="950"/>
                </a:lnTo>
                <a:lnTo>
                  <a:pt x="1030" y="947"/>
                </a:lnTo>
                <a:lnTo>
                  <a:pt x="1030" y="944"/>
                </a:lnTo>
                <a:lnTo>
                  <a:pt x="1030" y="942"/>
                </a:lnTo>
                <a:lnTo>
                  <a:pt x="1030" y="940"/>
                </a:lnTo>
                <a:lnTo>
                  <a:pt x="1034" y="937"/>
                </a:lnTo>
                <a:lnTo>
                  <a:pt x="1034" y="937"/>
                </a:lnTo>
                <a:lnTo>
                  <a:pt x="1034" y="937"/>
                </a:lnTo>
                <a:lnTo>
                  <a:pt x="1034" y="938"/>
                </a:lnTo>
                <a:lnTo>
                  <a:pt x="1034" y="938"/>
                </a:lnTo>
                <a:lnTo>
                  <a:pt x="1034" y="940"/>
                </a:lnTo>
                <a:lnTo>
                  <a:pt x="1036" y="940"/>
                </a:lnTo>
                <a:lnTo>
                  <a:pt x="1036" y="940"/>
                </a:lnTo>
                <a:lnTo>
                  <a:pt x="1036" y="942"/>
                </a:lnTo>
                <a:lnTo>
                  <a:pt x="1036" y="942"/>
                </a:lnTo>
                <a:lnTo>
                  <a:pt x="1034" y="944"/>
                </a:lnTo>
                <a:lnTo>
                  <a:pt x="1034" y="945"/>
                </a:lnTo>
                <a:lnTo>
                  <a:pt x="1034" y="945"/>
                </a:lnTo>
                <a:lnTo>
                  <a:pt x="1034" y="947"/>
                </a:lnTo>
                <a:lnTo>
                  <a:pt x="1034" y="947"/>
                </a:lnTo>
                <a:lnTo>
                  <a:pt x="1034" y="947"/>
                </a:lnTo>
                <a:lnTo>
                  <a:pt x="1036" y="949"/>
                </a:lnTo>
                <a:lnTo>
                  <a:pt x="1037" y="950"/>
                </a:lnTo>
                <a:lnTo>
                  <a:pt x="1037" y="950"/>
                </a:lnTo>
                <a:lnTo>
                  <a:pt x="1037" y="952"/>
                </a:lnTo>
                <a:lnTo>
                  <a:pt x="1037" y="952"/>
                </a:lnTo>
                <a:lnTo>
                  <a:pt x="1039" y="952"/>
                </a:lnTo>
                <a:lnTo>
                  <a:pt x="1039" y="954"/>
                </a:lnTo>
                <a:lnTo>
                  <a:pt x="1041" y="959"/>
                </a:lnTo>
                <a:lnTo>
                  <a:pt x="1042" y="959"/>
                </a:lnTo>
                <a:lnTo>
                  <a:pt x="1044" y="959"/>
                </a:lnTo>
                <a:lnTo>
                  <a:pt x="1044" y="959"/>
                </a:lnTo>
                <a:lnTo>
                  <a:pt x="1044" y="960"/>
                </a:lnTo>
                <a:lnTo>
                  <a:pt x="1044" y="960"/>
                </a:lnTo>
                <a:lnTo>
                  <a:pt x="1057" y="950"/>
                </a:lnTo>
                <a:lnTo>
                  <a:pt x="1067" y="945"/>
                </a:lnTo>
                <a:lnTo>
                  <a:pt x="1074" y="942"/>
                </a:lnTo>
                <a:lnTo>
                  <a:pt x="1078" y="940"/>
                </a:lnTo>
                <a:lnTo>
                  <a:pt x="1081" y="940"/>
                </a:lnTo>
                <a:lnTo>
                  <a:pt x="1086" y="940"/>
                </a:lnTo>
                <a:lnTo>
                  <a:pt x="1088" y="940"/>
                </a:lnTo>
                <a:lnTo>
                  <a:pt x="1091" y="937"/>
                </a:lnTo>
                <a:lnTo>
                  <a:pt x="1096" y="937"/>
                </a:lnTo>
                <a:lnTo>
                  <a:pt x="1108" y="932"/>
                </a:lnTo>
                <a:lnTo>
                  <a:pt x="1113" y="932"/>
                </a:lnTo>
                <a:lnTo>
                  <a:pt x="1118" y="928"/>
                </a:lnTo>
                <a:lnTo>
                  <a:pt x="1120" y="928"/>
                </a:lnTo>
                <a:lnTo>
                  <a:pt x="1125" y="930"/>
                </a:lnTo>
                <a:lnTo>
                  <a:pt x="1125" y="930"/>
                </a:lnTo>
                <a:lnTo>
                  <a:pt x="1125" y="930"/>
                </a:lnTo>
                <a:lnTo>
                  <a:pt x="1126" y="932"/>
                </a:lnTo>
                <a:lnTo>
                  <a:pt x="1128" y="932"/>
                </a:lnTo>
                <a:lnTo>
                  <a:pt x="1128" y="930"/>
                </a:lnTo>
                <a:lnTo>
                  <a:pt x="1128" y="930"/>
                </a:lnTo>
                <a:lnTo>
                  <a:pt x="1128" y="927"/>
                </a:lnTo>
                <a:lnTo>
                  <a:pt x="1128" y="925"/>
                </a:lnTo>
                <a:lnTo>
                  <a:pt x="1128" y="925"/>
                </a:lnTo>
                <a:lnTo>
                  <a:pt x="1126" y="923"/>
                </a:lnTo>
                <a:lnTo>
                  <a:pt x="1126" y="923"/>
                </a:lnTo>
                <a:lnTo>
                  <a:pt x="1125" y="922"/>
                </a:lnTo>
                <a:lnTo>
                  <a:pt x="1123" y="918"/>
                </a:lnTo>
                <a:lnTo>
                  <a:pt x="1120" y="917"/>
                </a:lnTo>
                <a:lnTo>
                  <a:pt x="1118" y="915"/>
                </a:lnTo>
                <a:lnTo>
                  <a:pt x="1118" y="912"/>
                </a:lnTo>
                <a:lnTo>
                  <a:pt x="1118" y="910"/>
                </a:lnTo>
                <a:lnTo>
                  <a:pt x="1123" y="907"/>
                </a:lnTo>
                <a:lnTo>
                  <a:pt x="1125" y="905"/>
                </a:lnTo>
                <a:lnTo>
                  <a:pt x="1125" y="903"/>
                </a:lnTo>
                <a:lnTo>
                  <a:pt x="1123" y="900"/>
                </a:lnTo>
                <a:lnTo>
                  <a:pt x="1123" y="898"/>
                </a:lnTo>
                <a:lnTo>
                  <a:pt x="1121" y="896"/>
                </a:lnTo>
                <a:lnTo>
                  <a:pt x="1120" y="895"/>
                </a:lnTo>
                <a:lnTo>
                  <a:pt x="1121" y="893"/>
                </a:lnTo>
                <a:lnTo>
                  <a:pt x="1125" y="890"/>
                </a:lnTo>
                <a:lnTo>
                  <a:pt x="1125" y="890"/>
                </a:lnTo>
                <a:lnTo>
                  <a:pt x="1125" y="890"/>
                </a:lnTo>
                <a:lnTo>
                  <a:pt x="1123" y="888"/>
                </a:lnTo>
                <a:lnTo>
                  <a:pt x="1123" y="888"/>
                </a:lnTo>
                <a:lnTo>
                  <a:pt x="1123" y="888"/>
                </a:lnTo>
                <a:lnTo>
                  <a:pt x="1121" y="886"/>
                </a:lnTo>
                <a:lnTo>
                  <a:pt x="1121" y="886"/>
                </a:lnTo>
                <a:lnTo>
                  <a:pt x="1121" y="885"/>
                </a:lnTo>
                <a:lnTo>
                  <a:pt x="1121" y="885"/>
                </a:lnTo>
                <a:lnTo>
                  <a:pt x="1121" y="883"/>
                </a:lnTo>
                <a:lnTo>
                  <a:pt x="1121" y="881"/>
                </a:lnTo>
                <a:lnTo>
                  <a:pt x="1120" y="881"/>
                </a:lnTo>
                <a:lnTo>
                  <a:pt x="1118" y="880"/>
                </a:lnTo>
                <a:lnTo>
                  <a:pt x="1116" y="878"/>
                </a:lnTo>
                <a:lnTo>
                  <a:pt x="1116" y="878"/>
                </a:lnTo>
                <a:lnTo>
                  <a:pt x="1115" y="876"/>
                </a:lnTo>
                <a:lnTo>
                  <a:pt x="1115" y="876"/>
                </a:lnTo>
                <a:lnTo>
                  <a:pt x="1115" y="876"/>
                </a:lnTo>
                <a:lnTo>
                  <a:pt x="1115" y="876"/>
                </a:lnTo>
                <a:lnTo>
                  <a:pt x="1113" y="876"/>
                </a:lnTo>
                <a:lnTo>
                  <a:pt x="1111" y="876"/>
                </a:lnTo>
                <a:lnTo>
                  <a:pt x="1109" y="873"/>
                </a:lnTo>
                <a:lnTo>
                  <a:pt x="1109" y="873"/>
                </a:lnTo>
                <a:lnTo>
                  <a:pt x="1106" y="871"/>
                </a:lnTo>
                <a:lnTo>
                  <a:pt x="1104" y="871"/>
                </a:lnTo>
                <a:lnTo>
                  <a:pt x="1099" y="875"/>
                </a:lnTo>
                <a:lnTo>
                  <a:pt x="1096" y="875"/>
                </a:lnTo>
                <a:lnTo>
                  <a:pt x="1094" y="873"/>
                </a:lnTo>
                <a:lnTo>
                  <a:pt x="1089" y="870"/>
                </a:lnTo>
                <a:lnTo>
                  <a:pt x="1088" y="870"/>
                </a:lnTo>
                <a:lnTo>
                  <a:pt x="1086" y="866"/>
                </a:lnTo>
                <a:lnTo>
                  <a:pt x="1086" y="865"/>
                </a:lnTo>
                <a:lnTo>
                  <a:pt x="1086" y="863"/>
                </a:lnTo>
                <a:lnTo>
                  <a:pt x="1088" y="861"/>
                </a:lnTo>
                <a:lnTo>
                  <a:pt x="1088" y="861"/>
                </a:lnTo>
                <a:lnTo>
                  <a:pt x="1089" y="859"/>
                </a:lnTo>
                <a:lnTo>
                  <a:pt x="1089" y="861"/>
                </a:lnTo>
                <a:lnTo>
                  <a:pt x="1091" y="859"/>
                </a:lnTo>
                <a:lnTo>
                  <a:pt x="1089" y="858"/>
                </a:lnTo>
                <a:lnTo>
                  <a:pt x="1089" y="858"/>
                </a:lnTo>
                <a:lnTo>
                  <a:pt x="1088" y="854"/>
                </a:lnTo>
                <a:lnTo>
                  <a:pt x="1086" y="853"/>
                </a:lnTo>
                <a:lnTo>
                  <a:pt x="1084" y="853"/>
                </a:lnTo>
                <a:lnTo>
                  <a:pt x="1083" y="853"/>
                </a:lnTo>
                <a:lnTo>
                  <a:pt x="1083" y="853"/>
                </a:lnTo>
                <a:lnTo>
                  <a:pt x="1081" y="853"/>
                </a:lnTo>
                <a:lnTo>
                  <a:pt x="1081" y="853"/>
                </a:lnTo>
                <a:lnTo>
                  <a:pt x="1079" y="851"/>
                </a:lnTo>
                <a:lnTo>
                  <a:pt x="1079" y="851"/>
                </a:lnTo>
                <a:lnTo>
                  <a:pt x="1076" y="851"/>
                </a:lnTo>
                <a:lnTo>
                  <a:pt x="1072" y="851"/>
                </a:lnTo>
                <a:lnTo>
                  <a:pt x="1071" y="851"/>
                </a:lnTo>
                <a:lnTo>
                  <a:pt x="1071" y="851"/>
                </a:lnTo>
                <a:lnTo>
                  <a:pt x="1071" y="853"/>
                </a:lnTo>
                <a:lnTo>
                  <a:pt x="1069" y="853"/>
                </a:lnTo>
                <a:lnTo>
                  <a:pt x="1069" y="853"/>
                </a:lnTo>
                <a:lnTo>
                  <a:pt x="1062" y="853"/>
                </a:lnTo>
                <a:lnTo>
                  <a:pt x="1061" y="853"/>
                </a:lnTo>
                <a:lnTo>
                  <a:pt x="1057" y="854"/>
                </a:lnTo>
                <a:lnTo>
                  <a:pt x="1056" y="853"/>
                </a:lnTo>
                <a:lnTo>
                  <a:pt x="1049" y="854"/>
                </a:lnTo>
                <a:lnTo>
                  <a:pt x="1047" y="851"/>
                </a:lnTo>
                <a:lnTo>
                  <a:pt x="1047" y="848"/>
                </a:lnTo>
                <a:lnTo>
                  <a:pt x="1051" y="849"/>
                </a:lnTo>
                <a:lnTo>
                  <a:pt x="1056" y="851"/>
                </a:lnTo>
                <a:lnTo>
                  <a:pt x="1059" y="851"/>
                </a:lnTo>
                <a:lnTo>
                  <a:pt x="1041" y="843"/>
                </a:lnTo>
                <a:lnTo>
                  <a:pt x="1039" y="841"/>
                </a:lnTo>
                <a:lnTo>
                  <a:pt x="1036" y="839"/>
                </a:lnTo>
                <a:lnTo>
                  <a:pt x="1034" y="838"/>
                </a:lnTo>
                <a:lnTo>
                  <a:pt x="1034" y="836"/>
                </a:lnTo>
                <a:lnTo>
                  <a:pt x="1032" y="836"/>
                </a:lnTo>
                <a:lnTo>
                  <a:pt x="1032" y="834"/>
                </a:lnTo>
                <a:lnTo>
                  <a:pt x="1032" y="836"/>
                </a:lnTo>
                <a:lnTo>
                  <a:pt x="1032" y="836"/>
                </a:lnTo>
                <a:lnTo>
                  <a:pt x="1036" y="839"/>
                </a:lnTo>
                <a:lnTo>
                  <a:pt x="1039" y="843"/>
                </a:lnTo>
                <a:lnTo>
                  <a:pt x="1042" y="844"/>
                </a:lnTo>
                <a:lnTo>
                  <a:pt x="1046" y="846"/>
                </a:lnTo>
                <a:lnTo>
                  <a:pt x="1046" y="848"/>
                </a:lnTo>
                <a:lnTo>
                  <a:pt x="1042" y="854"/>
                </a:lnTo>
                <a:lnTo>
                  <a:pt x="1041" y="854"/>
                </a:lnTo>
                <a:lnTo>
                  <a:pt x="1037" y="854"/>
                </a:lnTo>
                <a:lnTo>
                  <a:pt x="1037" y="854"/>
                </a:lnTo>
                <a:lnTo>
                  <a:pt x="1037" y="851"/>
                </a:lnTo>
                <a:lnTo>
                  <a:pt x="1037" y="851"/>
                </a:lnTo>
                <a:lnTo>
                  <a:pt x="1037" y="849"/>
                </a:lnTo>
                <a:lnTo>
                  <a:pt x="1037" y="849"/>
                </a:lnTo>
                <a:lnTo>
                  <a:pt x="1037" y="848"/>
                </a:lnTo>
                <a:lnTo>
                  <a:pt x="1037" y="848"/>
                </a:lnTo>
                <a:lnTo>
                  <a:pt x="1037" y="846"/>
                </a:lnTo>
                <a:lnTo>
                  <a:pt x="1037" y="844"/>
                </a:lnTo>
                <a:lnTo>
                  <a:pt x="1037" y="844"/>
                </a:lnTo>
                <a:lnTo>
                  <a:pt x="1037" y="843"/>
                </a:lnTo>
                <a:lnTo>
                  <a:pt x="1036" y="843"/>
                </a:lnTo>
                <a:lnTo>
                  <a:pt x="1036" y="843"/>
                </a:lnTo>
                <a:lnTo>
                  <a:pt x="1034" y="841"/>
                </a:lnTo>
                <a:lnTo>
                  <a:pt x="1034" y="841"/>
                </a:lnTo>
                <a:lnTo>
                  <a:pt x="1034" y="841"/>
                </a:lnTo>
                <a:lnTo>
                  <a:pt x="1032" y="841"/>
                </a:lnTo>
                <a:lnTo>
                  <a:pt x="1032" y="839"/>
                </a:lnTo>
                <a:lnTo>
                  <a:pt x="1032" y="839"/>
                </a:lnTo>
                <a:lnTo>
                  <a:pt x="1032" y="839"/>
                </a:lnTo>
                <a:lnTo>
                  <a:pt x="1030" y="839"/>
                </a:lnTo>
                <a:lnTo>
                  <a:pt x="1030" y="839"/>
                </a:lnTo>
                <a:lnTo>
                  <a:pt x="1030" y="839"/>
                </a:lnTo>
                <a:lnTo>
                  <a:pt x="1030" y="839"/>
                </a:lnTo>
                <a:lnTo>
                  <a:pt x="1030" y="841"/>
                </a:lnTo>
                <a:lnTo>
                  <a:pt x="1024" y="844"/>
                </a:lnTo>
                <a:lnTo>
                  <a:pt x="1022" y="846"/>
                </a:lnTo>
                <a:lnTo>
                  <a:pt x="1024" y="849"/>
                </a:lnTo>
                <a:lnTo>
                  <a:pt x="1022" y="851"/>
                </a:lnTo>
                <a:lnTo>
                  <a:pt x="1022" y="853"/>
                </a:lnTo>
                <a:lnTo>
                  <a:pt x="1020" y="853"/>
                </a:lnTo>
                <a:lnTo>
                  <a:pt x="1017" y="853"/>
                </a:lnTo>
                <a:lnTo>
                  <a:pt x="1015" y="853"/>
                </a:lnTo>
                <a:lnTo>
                  <a:pt x="1014" y="851"/>
                </a:lnTo>
                <a:lnTo>
                  <a:pt x="1014" y="851"/>
                </a:lnTo>
                <a:lnTo>
                  <a:pt x="1015" y="848"/>
                </a:lnTo>
                <a:lnTo>
                  <a:pt x="1015" y="848"/>
                </a:lnTo>
                <a:lnTo>
                  <a:pt x="1014" y="846"/>
                </a:lnTo>
                <a:lnTo>
                  <a:pt x="1014" y="844"/>
                </a:lnTo>
                <a:lnTo>
                  <a:pt x="1014" y="844"/>
                </a:lnTo>
                <a:lnTo>
                  <a:pt x="1015" y="844"/>
                </a:lnTo>
                <a:lnTo>
                  <a:pt x="1017" y="843"/>
                </a:lnTo>
                <a:lnTo>
                  <a:pt x="1019" y="843"/>
                </a:lnTo>
                <a:lnTo>
                  <a:pt x="1019" y="843"/>
                </a:lnTo>
                <a:lnTo>
                  <a:pt x="1019" y="843"/>
                </a:lnTo>
                <a:lnTo>
                  <a:pt x="1020" y="843"/>
                </a:lnTo>
                <a:lnTo>
                  <a:pt x="1020" y="843"/>
                </a:lnTo>
                <a:lnTo>
                  <a:pt x="1020" y="844"/>
                </a:lnTo>
                <a:lnTo>
                  <a:pt x="1022" y="843"/>
                </a:lnTo>
                <a:lnTo>
                  <a:pt x="1022" y="841"/>
                </a:lnTo>
                <a:lnTo>
                  <a:pt x="1020" y="839"/>
                </a:lnTo>
                <a:lnTo>
                  <a:pt x="1019" y="839"/>
                </a:lnTo>
                <a:lnTo>
                  <a:pt x="1020" y="838"/>
                </a:lnTo>
                <a:lnTo>
                  <a:pt x="1020" y="838"/>
                </a:lnTo>
                <a:lnTo>
                  <a:pt x="1022" y="838"/>
                </a:lnTo>
                <a:lnTo>
                  <a:pt x="1024" y="838"/>
                </a:lnTo>
                <a:lnTo>
                  <a:pt x="1025" y="838"/>
                </a:lnTo>
                <a:lnTo>
                  <a:pt x="1025" y="839"/>
                </a:lnTo>
                <a:lnTo>
                  <a:pt x="1027" y="839"/>
                </a:lnTo>
                <a:lnTo>
                  <a:pt x="1027" y="839"/>
                </a:lnTo>
                <a:lnTo>
                  <a:pt x="1029" y="839"/>
                </a:lnTo>
                <a:lnTo>
                  <a:pt x="1029" y="838"/>
                </a:lnTo>
                <a:lnTo>
                  <a:pt x="1029" y="834"/>
                </a:lnTo>
                <a:lnTo>
                  <a:pt x="1029" y="834"/>
                </a:lnTo>
                <a:lnTo>
                  <a:pt x="1027" y="834"/>
                </a:lnTo>
                <a:lnTo>
                  <a:pt x="1025" y="836"/>
                </a:lnTo>
                <a:lnTo>
                  <a:pt x="1025" y="836"/>
                </a:lnTo>
                <a:lnTo>
                  <a:pt x="1024" y="836"/>
                </a:lnTo>
                <a:lnTo>
                  <a:pt x="1022" y="834"/>
                </a:lnTo>
                <a:lnTo>
                  <a:pt x="1020" y="834"/>
                </a:lnTo>
                <a:lnTo>
                  <a:pt x="1020" y="833"/>
                </a:lnTo>
                <a:lnTo>
                  <a:pt x="1022" y="833"/>
                </a:lnTo>
                <a:lnTo>
                  <a:pt x="1024" y="833"/>
                </a:lnTo>
                <a:lnTo>
                  <a:pt x="1024" y="833"/>
                </a:lnTo>
                <a:lnTo>
                  <a:pt x="1025" y="833"/>
                </a:lnTo>
                <a:lnTo>
                  <a:pt x="1027" y="833"/>
                </a:lnTo>
                <a:lnTo>
                  <a:pt x="1027" y="833"/>
                </a:lnTo>
                <a:lnTo>
                  <a:pt x="1029" y="833"/>
                </a:lnTo>
                <a:lnTo>
                  <a:pt x="1029" y="831"/>
                </a:lnTo>
                <a:lnTo>
                  <a:pt x="1022" y="824"/>
                </a:lnTo>
                <a:lnTo>
                  <a:pt x="1017" y="821"/>
                </a:lnTo>
                <a:lnTo>
                  <a:pt x="1015" y="817"/>
                </a:lnTo>
                <a:lnTo>
                  <a:pt x="1012" y="817"/>
                </a:lnTo>
                <a:lnTo>
                  <a:pt x="1012" y="816"/>
                </a:lnTo>
                <a:lnTo>
                  <a:pt x="1010" y="816"/>
                </a:lnTo>
                <a:lnTo>
                  <a:pt x="1010" y="814"/>
                </a:lnTo>
                <a:lnTo>
                  <a:pt x="1009" y="812"/>
                </a:lnTo>
                <a:lnTo>
                  <a:pt x="1009" y="811"/>
                </a:lnTo>
                <a:lnTo>
                  <a:pt x="1000" y="806"/>
                </a:lnTo>
                <a:lnTo>
                  <a:pt x="1000" y="806"/>
                </a:lnTo>
                <a:lnTo>
                  <a:pt x="1002" y="807"/>
                </a:lnTo>
                <a:lnTo>
                  <a:pt x="1002" y="807"/>
                </a:lnTo>
                <a:lnTo>
                  <a:pt x="1004" y="807"/>
                </a:lnTo>
                <a:lnTo>
                  <a:pt x="1004" y="809"/>
                </a:lnTo>
                <a:lnTo>
                  <a:pt x="1004" y="811"/>
                </a:lnTo>
                <a:lnTo>
                  <a:pt x="1004" y="811"/>
                </a:lnTo>
                <a:lnTo>
                  <a:pt x="999" y="811"/>
                </a:lnTo>
                <a:lnTo>
                  <a:pt x="997" y="812"/>
                </a:lnTo>
                <a:lnTo>
                  <a:pt x="993" y="816"/>
                </a:lnTo>
                <a:lnTo>
                  <a:pt x="993" y="816"/>
                </a:lnTo>
                <a:lnTo>
                  <a:pt x="992" y="814"/>
                </a:lnTo>
                <a:lnTo>
                  <a:pt x="995" y="812"/>
                </a:lnTo>
                <a:lnTo>
                  <a:pt x="995" y="811"/>
                </a:lnTo>
                <a:lnTo>
                  <a:pt x="995" y="811"/>
                </a:lnTo>
                <a:lnTo>
                  <a:pt x="992" y="812"/>
                </a:lnTo>
                <a:lnTo>
                  <a:pt x="990" y="809"/>
                </a:lnTo>
                <a:lnTo>
                  <a:pt x="990" y="809"/>
                </a:lnTo>
                <a:lnTo>
                  <a:pt x="990" y="809"/>
                </a:lnTo>
                <a:lnTo>
                  <a:pt x="990" y="807"/>
                </a:lnTo>
                <a:lnTo>
                  <a:pt x="990" y="806"/>
                </a:lnTo>
                <a:lnTo>
                  <a:pt x="990" y="804"/>
                </a:lnTo>
                <a:lnTo>
                  <a:pt x="992" y="804"/>
                </a:lnTo>
                <a:lnTo>
                  <a:pt x="995" y="804"/>
                </a:lnTo>
                <a:lnTo>
                  <a:pt x="997" y="804"/>
                </a:lnTo>
                <a:lnTo>
                  <a:pt x="993" y="802"/>
                </a:lnTo>
                <a:lnTo>
                  <a:pt x="982" y="797"/>
                </a:lnTo>
                <a:lnTo>
                  <a:pt x="982" y="797"/>
                </a:lnTo>
                <a:lnTo>
                  <a:pt x="977" y="794"/>
                </a:lnTo>
                <a:lnTo>
                  <a:pt x="975" y="792"/>
                </a:lnTo>
                <a:lnTo>
                  <a:pt x="956" y="782"/>
                </a:lnTo>
                <a:lnTo>
                  <a:pt x="955" y="782"/>
                </a:lnTo>
                <a:lnTo>
                  <a:pt x="956" y="782"/>
                </a:lnTo>
                <a:lnTo>
                  <a:pt x="956" y="784"/>
                </a:lnTo>
                <a:lnTo>
                  <a:pt x="956" y="785"/>
                </a:lnTo>
                <a:lnTo>
                  <a:pt x="956" y="784"/>
                </a:lnTo>
                <a:lnTo>
                  <a:pt x="956" y="782"/>
                </a:lnTo>
                <a:lnTo>
                  <a:pt x="958" y="784"/>
                </a:lnTo>
                <a:lnTo>
                  <a:pt x="960" y="784"/>
                </a:lnTo>
                <a:lnTo>
                  <a:pt x="962" y="785"/>
                </a:lnTo>
                <a:lnTo>
                  <a:pt x="963" y="785"/>
                </a:lnTo>
                <a:lnTo>
                  <a:pt x="965" y="787"/>
                </a:lnTo>
                <a:lnTo>
                  <a:pt x="965" y="789"/>
                </a:lnTo>
                <a:lnTo>
                  <a:pt x="965" y="791"/>
                </a:lnTo>
                <a:lnTo>
                  <a:pt x="965" y="792"/>
                </a:lnTo>
                <a:lnTo>
                  <a:pt x="965" y="792"/>
                </a:lnTo>
                <a:lnTo>
                  <a:pt x="965" y="794"/>
                </a:lnTo>
                <a:lnTo>
                  <a:pt x="963" y="799"/>
                </a:lnTo>
                <a:lnTo>
                  <a:pt x="963" y="801"/>
                </a:lnTo>
                <a:lnTo>
                  <a:pt x="965" y="802"/>
                </a:lnTo>
                <a:lnTo>
                  <a:pt x="970" y="801"/>
                </a:lnTo>
                <a:lnTo>
                  <a:pt x="970" y="802"/>
                </a:lnTo>
                <a:lnTo>
                  <a:pt x="963" y="807"/>
                </a:lnTo>
                <a:lnTo>
                  <a:pt x="953" y="809"/>
                </a:lnTo>
                <a:lnTo>
                  <a:pt x="948" y="807"/>
                </a:lnTo>
                <a:lnTo>
                  <a:pt x="946" y="809"/>
                </a:lnTo>
                <a:lnTo>
                  <a:pt x="945" y="809"/>
                </a:lnTo>
                <a:lnTo>
                  <a:pt x="941" y="807"/>
                </a:lnTo>
                <a:lnTo>
                  <a:pt x="940" y="807"/>
                </a:lnTo>
                <a:lnTo>
                  <a:pt x="936" y="806"/>
                </a:lnTo>
                <a:lnTo>
                  <a:pt x="930" y="806"/>
                </a:lnTo>
                <a:lnTo>
                  <a:pt x="928" y="804"/>
                </a:lnTo>
                <a:lnTo>
                  <a:pt x="923" y="801"/>
                </a:lnTo>
                <a:lnTo>
                  <a:pt x="920" y="799"/>
                </a:lnTo>
                <a:lnTo>
                  <a:pt x="918" y="797"/>
                </a:lnTo>
                <a:lnTo>
                  <a:pt x="918" y="796"/>
                </a:lnTo>
                <a:lnTo>
                  <a:pt x="916" y="796"/>
                </a:lnTo>
                <a:lnTo>
                  <a:pt x="916" y="794"/>
                </a:lnTo>
                <a:lnTo>
                  <a:pt x="916" y="792"/>
                </a:lnTo>
                <a:lnTo>
                  <a:pt x="916" y="791"/>
                </a:lnTo>
                <a:lnTo>
                  <a:pt x="914" y="789"/>
                </a:lnTo>
                <a:lnTo>
                  <a:pt x="914" y="787"/>
                </a:lnTo>
                <a:lnTo>
                  <a:pt x="914" y="785"/>
                </a:lnTo>
                <a:lnTo>
                  <a:pt x="914" y="785"/>
                </a:lnTo>
                <a:lnTo>
                  <a:pt x="913" y="784"/>
                </a:lnTo>
                <a:lnTo>
                  <a:pt x="913" y="782"/>
                </a:lnTo>
                <a:lnTo>
                  <a:pt x="909" y="777"/>
                </a:lnTo>
                <a:lnTo>
                  <a:pt x="908" y="775"/>
                </a:lnTo>
                <a:lnTo>
                  <a:pt x="901" y="779"/>
                </a:lnTo>
                <a:lnTo>
                  <a:pt x="901" y="780"/>
                </a:lnTo>
                <a:lnTo>
                  <a:pt x="899" y="785"/>
                </a:lnTo>
                <a:lnTo>
                  <a:pt x="899" y="787"/>
                </a:lnTo>
                <a:lnTo>
                  <a:pt x="898" y="789"/>
                </a:lnTo>
                <a:lnTo>
                  <a:pt x="894" y="792"/>
                </a:lnTo>
                <a:lnTo>
                  <a:pt x="894" y="794"/>
                </a:lnTo>
                <a:lnTo>
                  <a:pt x="894" y="799"/>
                </a:lnTo>
                <a:lnTo>
                  <a:pt x="894" y="804"/>
                </a:lnTo>
                <a:lnTo>
                  <a:pt x="894" y="806"/>
                </a:lnTo>
                <a:lnTo>
                  <a:pt x="894" y="806"/>
                </a:lnTo>
                <a:lnTo>
                  <a:pt x="894" y="806"/>
                </a:lnTo>
                <a:lnTo>
                  <a:pt x="894" y="807"/>
                </a:lnTo>
                <a:lnTo>
                  <a:pt x="896" y="807"/>
                </a:lnTo>
                <a:lnTo>
                  <a:pt x="896" y="809"/>
                </a:lnTo>
                <a:lnTo>
                  <a:pt x="894" y="809"/>
                </a:lnTo>
                <a:lnTo>
                  <a:pt x="894" y="812"/>
                </a:lnTo>
                <a:lnTo>
                  <a:pt x="894" y="812"/>
                </a:lnTo>
                <a:lnTo>
                  <a:pt x="893" y="812"/>
                </a:lnTo>
                <a:lnTo>
                  <a:pt x="889" y="809"/>
                </a:lnTo>
                <a:lnTo>
                  <a:pt x="889" y="809"/>
                </a:lnTo>
                <a:lnTo>
                  <a:pt x="883" y="809"/>
                </a:lnTo>
                <a:lnTo>
                  <a:pt x="879" y="809"/>
                </a:lnTo>
                <a:lnTo>
                  <a:pt x="876" y="811"/>
                </a:lnTo>
                <a:lnTo>
                  <a:pt x="876" y="811"/>
                </a:lnTo>
                <a:lnTo>
                  <a:pt x="876" y="812"/>
                </a:lnTo>
                <a:lnTo>
                  <a:pt x="876" y="816"/>
                </a:lnTo>
                <a:lnTo>
                  <a:pt x="877" y="816"/>
                </a:lnTo>
                <a:lnTo>
                  <a:pt x="876" y="817"/>
                </a:lnTo>
                <a:lnTo>
                  <a:pt x="876" y="819"/>
                </a:lnTo>
                <a:lnTo>
                  <a:pt x="874" y="821"/>
                </a:lnTo>
                <a:lnTo>
                  <a:pt x="872" y="822"/>
                </a:lnTo>
                <a:lnTo>
                  <a:pt x="872" y="824"/>
                </a:lnTo>
                <a:lnTo>
                  <a:pt x="872" y="829"/>
                </a:lnTo>
                <a:lnTo>
                  <a:pt x="872" y="831"/>
                </a:lnTo>
                <a:lnTo>
                  <a:pt x="872" y="831"/>
                </a:lnTo>
                <a:lnTo>
                  <a:pt x="872" y="833"/>
                </a:lnTo>
                <a:lnTo>
                  <a:pt x="874" y="833"/>
                </a:lnTo>
                <a:lnTo>
                  <a:pt x="872" y="833"/>
                </a:lnTo>
                <a:lnTo>
                  <a:pt x="872" y="833"/>
                </a:lnTo>
                <a:lnTo>
                  <a:pt x="871" y="829"/>
                </a:lnTo>
                <a:lnTo>
                  <a:pt x="871" y="828"/>
                </a:lnTo>
                <a:lnTo>
                  <a:pt x="869" y="824"/>
                </a:lnTo>
                <a:lnTo>
                  <a:pt x="869" y="822"/>
                </a:lnTo>
                <a:lnTo>
                  <a:pt x="872" y="816"/>
                </a:lnTo>
                <a:lnTo>
                  <a:pt x="874" y="814"/>
                </a:lnTo>
                <a:lnTo>
                  <a:pt x="874" y="812"/>
                </a:lnTo>
                <a:lnTo>
                  <a:pt x="874" y="811"/>
                </a:lnTo>
                <a:lnTo>
                  <a:pt x="874" y="811"/>
                </a:lnTo>
                <a:lnTo>
                  <a:pt x="872" y="809"/>
                </a:lnTo>
                <a:lnTo>
                  <a:pt x="872" y="809"/>
                </a:lnTo>
                <a:lnTo>
                  <a:pt x="871" y="809"/>
                </a:lnTo>
                <a:lnTo>
                  <a:pt x="869" y="809"/>
                </a:lnTo>
                <a:lnTo>
                  <a:pt x="869" y="807"/>
                </a:lnTo>
                <a:lnTo>
                  <a:pt x="867" y="809"/>
                </a:lnTo>
                <a:lnTo>
                  <a:pt x="866" y="807"/>
                </a:lnTo>
                <a:lnTo>
                  <a:pt x="864" y="807"/>
                </a:lnTo>
                <a:lnTo>
                  <a:pt x="864" y="806"/>
                </a:lnTo>
                <a:lnTo>
                  <a:pt x="861" y="806"/>
                </a:lnTo>
                <a:lnTo>
                  <a:pt x="861" y="804"/>
                </a:lnTo>
                <a:lnTo>
                  <a:pt x="856" y="802"/>
                </a:lnTo>
                <a:lnTo>
                  <a:pt x="851" y="801"/>
                </a:lnTo>
                <a:lnTo>
                  <a:pt x="847" y="802"/>
                </a:lnTo>
                <a:lnTo>
                  <a:pt x="846" y="802"/>
                </a:lnTo>
                <a:lnTo>
                  <a:pt x="846" y="804"/>
                </a:lnTo>
                <a:lnTo>
                  <a:pt x="846" y="806"/>
                </a:lnTo>
                <a:lnTo>
                  <a:pt x="847" y="811"/>
                </a:lnTo>
                <a:lnTo>
                  <a:pt x="847" y="812"/>
                </a:lnTo>
                <a:lnTo>
                  <a:pt x="846" y="814"/>
                </a:lnTo>
                <a:lnTo>
                  <a:pt x="846" y="816"/>
                </a:lnTo>
                <a:lnTo>
                  <a:pt x="846" y="816"/>
                </a:lnTo>
                <a:lnTo>
                  <a:pt x="846" y="817"/>
                </a:lnTo>
                <a:lnTo>
                  <a:pt x="844" y="824"/>
                </a:lnTo>
                <a:lnTo>
                  <a:pt x="842" y="826"/>
                </a:lnTo>
                <a:lnTo>
                  <a:pt x="841" y="828"/>
                </a:lnTo>
                <a:lnTo>
                  <a:pt x="839" y="826"/>
                </a:lnTo>
                <a:lnTo>
                  <a:pt x="829" y="838"/>
                </a:lnTo>
                <a:lnTo>
                  <a:pt x="822" y="843"/>
                </a:lnTo>
                <a:lnTo>
                  <a:pt x="820" y="844"/>
                </a:lnTo>
                <a:lnTo>
                  <a:pt x="815" y="858"/>
                </a:lnTo>
                <a:lnTo>
                  <a:pt x="807" y="866"/>
                </a:lnTo>
                <a:lnTo>
                  <a:pt x="805" y="866"/>
                </a:lnTo>
                <a:lnTo>
                  <a:pt x="804" y="866"/>
                </a:lnTo>
                <a:lnTo>
                  <a:pt x="814" y="859"/>
                </a:lnTo>
                <a:lnTo>
                  <a:pt x="814" y="858"/>
                </a:lnTo>
                <a:lnTo>
                  <a:pt x="815" y="856"/>
                </a:lnTo>
                <a:lnTo>
                  <a:pt x="817" y="853"/>
                </a:lnTo>
                <a:lnTo>
                  <a:pt x="817" y="844"/>
                </a:lnTo>
                <a:lnTo>
                  <a:pt x="819" y="843"/>
                </a:lnTo>
                <a:lnTo>
                  <a:pt x="825" y="839"/>
                </a:lnTo>
                <a:lnTo>
                  <a:pt x="825" y="838"/>
                </a:lnTo>
                <a:lnTo>
                  <a:pt x="825" y="838"/>
                </a:lnTo>
                <a:lnTo>
                  <a:pt x="825" y="836"/>
                </a:lnTo>
                <a:lnTo>
                  <a:pt x="829" y="836"/>
                </a:lnTo>
                <a:lnTo>
                  <a:pt x="832" y="833"/>
                </a:lnTo>
                <a:lnTo>
                  <a:pt x="834" y="828"/>
                </a:lnTo>
                <a:lnTo>
                  <a:pt x="835" y="826"/>
                </a:lnTo>
                <a:lnTo>
                  <a:pt x="842" y="822"/>
                </a:lnTo>
                <a:lnTo>
                  <a:pt x="842" y="821"/>
                </a:lnTo>
                <a:lnTo>
                  <a:pt x="844" y="817"/>
                </a:lnTo>
                <a:lnTo>
                  <a:pt x="846" y="814"/>
                </a:lnTo>
                <a:lnTo>
                  <a:pt x="844" y="811"/>
                </a:lnTo>
                <a:lnTo>
                  <a:pt x="844" y="807"/>
                </a:lnTo>
                <a:lnTo>
                  <a:pt x="844" y="807"/>
                </a:lnTo>
                <a:lnTo>
                  <a:pt x="842" y="806"/>
                </a:lnTo>
                <a:lnTo>
                  <a:pt x="842" y="806"/>
                </a:lnTo>
                <a:lnTo>
                  <a:pt x="842" y="804"/>
                </a:lnTo>
                <a:lnTo>
                  <a:pt x="842" y="802"/>
                </a:lnTo>
                <a:lnTo>
                  <a:pt x="844" y="801"/>
                </a:lnTo>
                <a:lnTo>
                  <a:pt x="844" y="799"/>
                </a:lnTo>
                <a:lnTo>
                  <a:pt x="844" y="799"/>
                </a:lnTo>
                <a:lnTo>
                  <a:pt x="847" y="801"/>
                </a:lnTo>
                <a:lnTo>
                  <a:pt x="849" y="801"/>
                </a:lnTo>
                <a:lnTo>
                  <a:pt x="851" y="797"/>
                </a:lnTo>
                <a:lnTo>
                  <a:pt x="852" y="797"/>
                </a:lnTo>
                <a:lnTo>
                  <a:pt x="854" y="799"/>
                </a:lnTo>
                <a:lnTo>
                  <a:pt x="854" y="799"/>
                </a:lnTo>
                <a:lnTo>
                  <a:pt x="862" y="797"/>
                </a:lnTo>
                <a:lnTo>
                  <a:pt x="866" y="799"/>
                </a:lnTo>
                <a:lnTo>
                  <a:pt x="866" y="801"/>
                </a:lnTo>
                <a:lnTo>
                  <a:pt x="867" y="801"/>
                </a:lnTo>
                <a:lnTo>
                  <a:pt x="867" y="801"/>
                </a:lnTo>
                <a:lnTo>
                  <a:pt x="869" y="801"/>
                </a:lnTo>
                <a:lnTo>
                  <a:pt x="869" y="801"/>
                </a:lnTo>
                <a:lnTo>
                  <a:pt x="869" y="797"/>
                </a:lnTo>
                <a:lnTo>
                  <a:pt x="871" y="797"/>
                </a:lnTo>
                <a:lnTo>
                  <a:pt x="871" y="796"/>
                </a:lnTo>
                <a:lnTo>
                  <a:pt x="871" y="792"/>
                </a:lnTo>
                <a:lnTo>
                  <a:pt x="871" y="792"/>
                </a:lnTo>
                <a:lnTo>
                  <a:pt x="871" y="791"/>
                </a:lnTo>
                <a:lnTo>
                  <a:pt x="879" y="785"/>
                </a:lnTo>
                <a:lnTo>
                  <a:pt x="881" y="785"/>
                </a:lnTo>
                <a:lnTo>
                  <a:pt x="886" y="787"/>
                </a:lnTo>
                <a:lnTo>
                  <a:pt x="889" y="787"/>
                </a:lnTo>
                <a:lnTo>
                  <a:pt x="891" y="787"/>
                </a:lnTo>
                <a:lnTo>
                  <a:pt x="891" y="787"/>
                </a:lnTo>
                <a:lnTo>
                  <a:pt x="891" y="787"/>
                </a:lnTo>
                <a:lnTo>
                  <a:pt x="893" y="787"/>
                </a:lnTo>
                <a:lnTo>
                  <a:pt x="893" y="785"/>
                </a:lnTo>
                <a:lnTo>
                  <a:pt x="896" y="780"/>
                </a:lnTo>
                <a:lnTo>
                  <a:pt x="898" y="777"/>
                </a:lnTo>
                <a:lnTo>
                  <a:pt x="898" y="775"/>
                </a:lnTo>
                <a:lnTo>
                  <a:pt x="896" y="774"/>
                </a:lnTo>
                <a:lnTo>
                  <a:pt x="894" y="774"/>
                </a:lnTo>
                <a:lnTo>
                  <a:pt x="893" y="774"/>
                </a:lnTo>
                <a:lnTo>
                  <a:pt x="893" y="774"/>
                </a:lnTo>
                <a:lnTo>
                  <a:pt x="891" y="772"/>
                </a:lnTo>
                <a:lnTo>
                  <a:pt x="891" y="772"/>
                </a:lnTo>
                <a:lnTo>
                  <a:pt x="889" y="770"/>
                </a:lnTo>
                <a:lnTo>
                  <a:pt x="889" y="770"/>
                </a:lnTo>
                <a:lnTo>
                  <a:pt x="888" y="770"/>
                </a:lnTo>
                <a:lnTo>
                  <a:pt x="888" y="770"/>
                </a:lnTo>
                <a:lnTo>
                  <a:pt x="886" y="770"/>
                </a:lnTo>
                <a:lnTo>
                  <a:pt x="886" y="769"/>
                </a:lnTo>
                <a:lnTo>
                  <a:pt x="884" y="769"/>
                </a:lnTo>
                <a:lnTo>
                  <a:pt x="879" y="769"/>
                </a:lnTo>
                <a:lnTo>
                  <a:pt x="877" y="769"/>
                </a:lnTo>
                <a:lnTo>
                  <a:pt x="877" y="769"/>
                </a:lnTo>
                <a:lnTo>
                  <a:pt x="876" y="769"/>
                </a:lnTo>
                <a:lnTo>
                  <a:pt x="874" y="769"/>
                </a:lnTo>
                <a:lnTo>
                  <a:pt x="872" y="767"/>
                </a:lnTo>
                <a:lnTo>
                  <a:pt x="871" y="767"/>
                </a:lnTo>
                <a:lnTo>
                  <a:pt x="869" y="767"/>
                </a:lnTo>
                <a:lnTo>
                  <a:pt x="859" y="782"/>
                </a:lnTo>
                <a:lnTo>
                  <a:pt x="857" y="782"/>
                </a:lnTo>
                <a:lnTo>
                  <a:pt x="857" y="782"/>
                </a:lnTo>
                <a:lnTo>
                  <a:pt x="856" y="782"/>
                </a:lnTo>
                <a:lnTo>
                  <a:pt x="854" y="780"/>
                </a:lnTo>
                <a:lnTo>
                  <a:pt x="852" y="780"/>
                </a:lnTo>
                <a:lnTo>
                  <a:pt x="851" y="784"/>
                </a:lnTo>
                <a:lnTo>
                  <a:pt x="849" y="784"/>
                </a:lnTo>
                <a:lnTo>
                  <a:pt x="847" y="784"/>
                </a:lnTo>
                <a:lnTo>
                  <a:pt x="849" y="782"/>
                </a:lnTo>
                <a:lnTo>
                  <a:pt x="849" y="780"/>
                </a:lnTo>
                <a:lnTo>
                  <a:pt x="847" y="779"/>
                </a:lnTo>
                <a:lnTo>
                  <a:pt x="847" y="779"/>
                </a:lnTo>
                <a:lnTo>
                  <a:pt x="849" y="777"/>
                </a:lnTo>
                <a:lnTo>
                  <a:pt x="849" y="777"/>
                </a:lnTo>
                <a:lnTo>
                  <a:pt x="849" y="779"/>
                </a:lnTo>
                <a:lnTo>
                  <a:pt x="851" y="779"/>
                </a:lnTo>
                <a:lnTo>
                  <a:pt x="851" y="779"/>
                </a:lnTo>
                <a:lnTo>
                  <a:pt x="851" y="779"/>
                </a:lnTo>
                <a:lnTo>
                  <a:pt x="852" y="777"/>
                </a:lnTo>
                <a:lnTo>
                  <a:pt x="854" y="777"/>
                </a:lnTo>
                <a:lnTo>
                  <a:pt x="857" y="779"/>
                </a:lnTo>
                <a:lnTo>
                  <a:pt x="859" y="777"/>
                </a:lnTo>
                <a:lnTo>
                  <a:pt x="862" y="772"/>
                </a:lnTo>
                <a:lnTo>
                  <a:pt x="864" y="769"/>
                </a:lnTo>
                <a:lnTo>
                  <a:pt x="864" y="767"/>
                </a:lnTo>
                <a:lnTo>
                  <a:pt x="867" y="764"/>
                </a:lnTo>
                <a:lnTo>
                  <a:pt x="869" y="764"/>
                </a:lnTo>
                <a:lnTo>
                  <a:pt x="871" y="764"/>
                </a:lnTo>
                <a:lnTo>
                  <a:pt x="879" y="762"/>
                </a:lnTo>
                <a:lnTo>
                  <a:pt x="879" y="762"/>
                </a:lnTo>
                <a:lnTo>
                  <a:pt x="881" y="764"/>
                </a:lnTo>
                <a:lnTo>
                  <a:pt x="886" y="767"/>
                </a:lnTo>
                <a:lnTo>
                  <a:pt x="888" y="767"/>
                </a:lnTo>
                <a:lnTo>
                  <a:pt x="888" y="767"/>
                </a:lnTo>
                <a:lnTo>
                  <a:pt x="891" y="767"/>
                </a:lnTo>
                <a:lnTo>
                  <a:pt x="891" y="765"/>
                </a:lnTo>
                <a:lnTo>
                  <a:pt x="894" y="764"/>
                </a:lnTo>
                <a:lnTo>
                  <a:pt x="894" y="764"/>
                </a:lnTo>
                <a:lnTo>
                  <a:pt x="896" y="764"/>
                </a:lnTo>
                <a:lnTo>
                  <a:pt x="896" y="764"/>
                </a:lnTo>
                <a:lnTo>
                  <a:pt x="896" y="764"/>
                </a:lnTo>
                <a:lnTo>
                  <a:pt x="898" y="764"/>
                </a:lnTo>
                <a:lnTo>
                  <a:pt x="898" y="764"/>
                </a:lnTo>
                <a:lnTo>
                  <a:pt x="898" y="765"/>
                </a:lnTo>
                <a:lnTo>
                  <a:pt x="899" y="765"/>
                </a:lnTo>
                <a:lnTo>
                  <a:pt x="899" y="767"/>
                </a:lnTo>
                <a:lnTo>
                  <a:pt x="901" y="767"/>
                </a:lnTo>
                <a:lnTo>
                  <a:pt x="903" y="769"/>
                </a:lnTo>
                <a:lnTo>
                  <a:pt x="901" y="770"/>
                </a:lnTo>
                <a:lnTo>
                  <a:pt x="901" y="770"/>
                </a:lnTo>
                <a:lnTo>
                  <a:pt x="899" y="772"/>
                </a:lnTo>
                <a:lnTo>
                  <a:pt x="901" y="772"/>
                </a:lnTo>
                <a:lnTo>
                  <a:pt x="903" y="772"/>
                </a:lnTo>
                <a:lnTo>
                  <a:pt x="904" y="770"/>
                </a:lnTo>
                <a:lnTo>
                  <a:pt x="904" y="770"/>
                </a:lnTo>
                <a:lnTo>
                  <a:pt x="906" y="770"/>
                </a:lnTo>
                <a:lnTo>
                  <a:pt x="906" y="772"/>
                </a:lnTo>
                <a:lnTo>
                  <a:pt x="906" y="774"/>
                </a:lnTo>
                <a:lnTo>
                  <a:pt x="909" y="772"/>
                </a:lnTo>
                <a:lnTo>
                  <a:pt x="909" y="772"/>
                </a:lnTo>
                <a:lnTo>
                  <a:pt x="914" y="772"/>
                </a:lnTo>
                <a:lnTo>
                  <a:pt x="914" y="772"/>
                </a:lnTo>
                <a:lnTo>
                  <a:pt x="914" y="774"/>
                </a:lnTo>
                <a:lnTo>
                  <a:pt x="914" y="775"/>
                </a:lnTo>
                <a:lnTo>
                  <a:pt x="916" y="775"/>
                </a:lnTo>
                <a:lnTo>
                  <a:pt x="918" y="774"/>
                </a:lnTo>
                <a:lnTo>
                  <a:pt x="920" y="774"/>
                </a:lnTo>
                <a:lnTo>
                  <a:pt x="921" y="772"/>
                </a:lnTo>
                <a:lnTo>
                  <a:pt x="928" y="767"/>
                </a:lnTo>
                <a:lnTo>
                  <a:pt x="928" y="767"/>
                </a:lnTo>
                <a:lnTo>
                  <a:pt x="930" y="767"/>
                </a:lnTo>
                <a:lnTo>
                  <a:pt x="930" y="769"/>
                </a:lnTo>
                <a:lnTo>
                  <a:pt x="931" y="769"/>
                </a:lnTo>
                <a:lnTo>
                  <a:pt x="931" y="769"/>
                </a:lnTo>
                <a:lnTo>
                  <a:pt x="931" y="769"/>
                </a:lnTo>
                <a:lnTo>
                  <a:pt x="935" y="765"/>
                </a:lnTo>
                <a:lnTo>
                  <a:pt x="940" y="760"/>
                </a:lnTo>
                <a:lnTo>
                  <a:pt x="941" y="760"/>
                </a:lnTo>
                <a:lnTo>
                  <a:pt x="943" y="760"/>
                </a:lnTo>
                <a:lnTo>
                  <a:pt x="943" y="762"/>
                </a:lnTo>
                <a:lnTo>
                  <a:pt x="941" y="762"/>
                </a:lnTo>
                <a:lnTo>
                  <a:pt x="941" y="764"/>
                </a:lnTo>
                <a:lnTo>
                  <a:pt x="953" y="752"/>
                </a:lnTo>
                <a:lnTo>
                  <a:pt x="955" y="748"/>
                </a:lnTo>
                <a:lnTo>
                  <a:pt x="955" y="747"/>
                </a:lnTo>
                <a:lnTo>
                  <a:pt x="956" y="745"/>
                </a:lnTo>
                <a:lnTo>
                  <a:pt x="958" y="745"/>
                </a:lnTo>
                <a:lnTo>
                  <a:pt x="960" y="745"/>
                </a:lnTo>
                <a:lnTo>
                  <a:pt x="960" y="748"/>
                </a:lnTo>
                <a:lnTo>
                  <a:pt x="960" y="750"/>
                </a:lnTo>
                <a:lnTo>
                  <a:pt x="960" y="750"/>
                </a:lnTo>
                <a:lnTo>
                  <a:pt x="955" y="757"/>
                </a:lnTo>
                <a:lnTo>
                  <a:pt x="955" y="760"/>
                </a:lnTo>
                <a:lnTo>
                  <a:pt x="956" y="760"/>
                </a:lnTo>
                <a:lnTo>
                  <a:pt x="958" y="759"/>
                </a:lnTo>
                <a:lnTo>
                  <a:pt x="962" y="748"/>
                </a:lnTo>
                <a:lnTo>
                  <a:pt x="963" y="738"/>
                </a:lnTo>
                <a:lnTo>
                  <a:pt x="965" y="732"/>
                </a:lnTo>
                <a:lnTo>
                  <a:pt x="967" y="725"/>
                </a:lnTo>
                <a:lnTo>
                  <a:pt x="967" y="723"/>
                </a:lnTo>
                <a:lnTo>
                  <a:pt x="968" y="722"/>
                </a:lnTo>
                <a:lnTo>
                  <a:pt x="970" y="720"/>
                </a:lnTo>
                <a:lnTo>
                  <a:pt x="972" y="717"/>
                </a:lnTo>
                <a:lnTo>
                  <a:pt x="975" y="715"/>
                </a:lnTo>
                <a:lnTo>
                  <a:pt x="975" y="713"/>
                </a:lnTo>
                <a:lnTo>
                  <a:pt x="975" y="696"/>
                </a:lnTo>
                <a:lnTo>
                  <a:pt x="973" y="688"/>
                </a:lnTo>
                <a:lnTo>
                  <a:pt x="973" y="686"/>
                </a:lnTo>
                <a:lnTo>
                  <a:pt x="973" y="686"/>
                </a:lnTo>
                <a:lnTo>
                  <a:pt x="975" y="681"/>
                </a:lnTo>
                <a:lnTo>
                  <a:pt x="977" y="678"/>
                </a:lnTo>
                <a:lnTo>
                  <a:pt x="977" y="678"/>
                </a:lnTo>
                <a:lnTo>
                  <a:pt x="980" y="676"/>
                </a:lnTo>
                <a:lnTo>
                  <a:pt x="980" y="675"/>
                </a:lnTo>
                <a:lnTo>
                  <a:pt x="980" y="673"/>
                </a:lnTo>
                <a:lnTo>
                  <a:pt x="982" y="671"/>
                </a:lnTo>
                <a:lnTo>
                  <a:pt x="982" y="669"/>
                </a:lnTo>
                <a:lnTo>
                  <a:pt x="980" y="666"/>
                </a:lnTo>
                <a:lnTo>
                  <a:pt x="982" y="664"/>
                </a:lnTo>
                <a:lnTo>
                  <a:pt x="983" y="663"/>
                </a:lnTo>
                <a:lnTo>
                  <a:pt x="983" y="663"/>
                </a:lnTo>
                <a:lnTo>
                  <a:pt x="983" y="659"/>
                </a:lnTo>
                <a:lnTo>
                  <a:pt x="982" y="654"/>
                </a:lnTo>
                <a:lnTo>
                  <a:pt x="982" y="651"/>
                </a:lnTo>
                <a:lnTo>
                  <a:pt x="980" y="646"/>
                </a:lnTo>
                <a:lnTo>
                  <a:pt x="977" y="644"/>
                </a:lnTo>
                <a:lnTo>
                  <a:pt x="975" y="643"/>
                </a:lnTo>
                <a:lnTo>
                  <a:pt x="975" y="639"/>
                </a:lnTo>
                <a:lnTo>
                  <a:pt x="975" y="639"/>
                </a:lnTo>
                <a:lnTo>
                  <a:pt x="972" y="636"/>
                </a:lnTo>
                <a:lnTo>
                  <a:pt x="972" y="634"/>
                </a:lnTo>
                <a:lnTo>
                  <a:pt x="972" y="631"/>
                </a:lnTo>
                <a:lnTo>
                  <a:pt x="972" y="629"/>
                </a:lnTo>
                <a:lnTo>
                  <a:pt x="972" y="626"/>
                </a:lnTo>
                <a:lnTo>
                  <a:pt x="972" y="622"/>
                </a:lnTo>
                <a:lnTo>
                  <a:pt x="970" y="617"/>
                </a:lnTo>
                <a:lnTo>
                  <a:pt x="965" y="616"/>
                </a:lnTo>
                <a:lnTo>
                  <a:pt x="965" y="616"/>
                </a:lnTo>
                <a:lnTo>
                  <a:pt x="963" y="612"/>
                </a:lnTo>
                <a:lnTo>
                  <a:pt x="963" y="611"/>
                </a:lnTo>
                <a:lnTo>
                  <a:pt x="958" y="611"/>
                </a:lnTo>
                <a:lnTo>
                  <a:pt x="955" y="612"/>
                </a:lnTo>
                <a:lnTo>
                  <a:pt x="938" y="611"/>
                </a:lnTo>
                <a:lnTo>
                  <a:pt x="935" y="609"/>
                </a:lnTo>
                <a:lnTo>
                  <a:pt x="933" y="609"/>
                </a:lnTo>
                <a:lnTo>
                  <a:pt x="923" y="601"/>
                </a:lnTo>
                <a:lnTo>
                  <a:pt x="923" y="599"/>
                </a:lnTo>
                <a:lnTo>
                  <a:pt x="920" y="595"/>
                </a:lnTo>
                <a:lnTo>
                  <a:pt x="920" y="595"/>
                </a:lnTo>
                <a:lnTo>
                  <a:pt x="920" y="594"/>
                </a:lnTo>
                <a:lnTo>
                  <a:pt x="918" y="594"/>
                </a:lnTo>
                <a:lnTo>
                  <a:pt x="918" y="592"/>
                </a:lnTo>
                <a:lnTo>
                  <a:pt x="918" y="590"/>
                </a:lnTo>
                <a:lnTo>
                  <a:pt x="914" y="587"/>
                </a:lnTo>
                <a:lnTo>
                  <a:pt x="913" y="584"/>
                </a:lnTo>
                <a:lnTo>
                  <a:pt x="911" y="577"/>
                </a:lnTo>
                <a:lnTo>
                  <a:pt x="911" y="575"/>
                </a:lnTo>
                <a:lnTo>
                  <a:pt x="911" y="575"/>
                </a:lnTo>
                <a:lnTo>
                  <a:pt x="913" y="575"/>
                </a:lnTo>
                <a:lnTo>
                  <a:pt x="916" y="575"/>
                </a:lnTo>
                <a:lnTo>
                  <a:pt x="916" y="575"/>
                </a:lnTo>
                <a:lnTo>
                  <a:pt x="916" y="575"/>
                </a:lnTo>
                <a:lnTo>
                  <a:pt x="913" y="579"/>
                </a:lnTo>
                <a:lnTo>
                  <a:pt x="913" y="579"/>
                </a:lnTo>
                <a:lnTo>
                  <a:pt x="914" y="579"/>
                </a:lnTo>
                <a:lnTo>
                  <a:pt x="916" y="579"/>
                </a:lnTo>
                <a:lnTo>
                  <a:pt x="920" y="579"/>
                </a:lnTo>
                <a:lnTo>
                  <a:pt x="925" y="574"/>
                </a:lnTo>
                <a:lnTo>
                  <a:pt x="928" y="570"/>
                </a:lnTo>
                <a:lnTo>
                  <a:pt x="928" y="567"/>
                </a:lnTo>
                <a:lnTo>
                  <a:pt x="926" y="562"/>
                </a:lnTo>
                <a:lnTo>
                  <a:pt x="921" y="560"/>
                </a:lnTo>
                <a:lnTo>
                  <a:pt x="920" y="558"/>
                </a:lnTo>
                <a:lnTo>
                  <a:pt x="916" y="557"/>
                </a:lnTo>
                <a:lnTo>
                  <a:pt x="916" y="557"/>
                </a:lnTo>
                <a:lnTo>
                  <a:pt x="914" y="557"/>
                </a:lnTo>
                <a:lnTo>
                  <a:pt x="913" y="557"/>
                </a:lnTo>
                <a:lnTo>
                  <a:pt x="908" y="553"/>
                </a:lnTo>
                <a:lnTo>
                  <a:pt x="913" y="553"/>
                </a:lnTo>
                <a:lnTo>
                  <a:pt x="916" y="553"/>
                </a:lnTo>
                <a:lnTo>
                  <a:pt x="918" y="553"/>
                </a:lnTo>
                <a:lnTo>
                  <a:pt x="921" y="552"/>
                </a:lnTo>
                <a:lnTo>
                  <a:pt x="918" y="550"/>
                </a:lnTo>
                <a:lnTo>
                  <a:pt x="916" y="547"/>
                </a:lnTo>
                <a:lnTo>
                  <a:pt x="914" y="545"/>
                </a:lnTo>
                <a:lnTo>
                  <a:pt x="913" y="543"/>
                </a:lnTo>
                <a:lnTo>
                  <a:pt x="913" y="542"/>
                </a:lnTo>
                <a:lnTo>
                  <a:pt x="914" y="542"/>
                </a:lnTo>
                <a:lnTo>
                  <a:pt x="920" y="545"/>
                </a:lnTo>
                <a:lnTo>
                  <a:pt x="923" y="548"/>
                </a:lnTo>
                <a:lnTo>
                  <a:pt x="923" y="548"/>
                </a:lnTo>
                <a:lnTo>
                  <a:pt x="925" y="552"/>
                </a:lnTo>
                <a:lnTo>
                  <a:pt x="925" y="553"/>
                </a:lnTo>
                <a:lnTo>
                  <a:pt x="926" y="553"/>
                </a:lnTo>
                <a:lnTo>
                  <a:pt x="930" y="555"/>
                </a:lnTo>
                <a:lnTo>
                  <a:pt x="931" y="555"/>
                </a:lnTo>
                <a:lnTo>
                  <a:pt x="936" y="557"/>
                </a:lnTo>
                <a:lnTo>
                  <a:pt x="940" y="555"/>
                </a:lnTo>
                <a:lnTo>
                  <a:pt x="943" y="552"/>
                </a:lnTo>
                <a:lnTo>
                  <a:pt x="941" y="548"/>
                </a:lnTo>
                <a:lnTo>
                  <a:pt x="941" y="545"/>
                </a:lnTo>
                <a:lnTo>
                  <a:pt x="940" y="540"/>
                </a:lnTo>
                <a:lnTo>
                  <a:pt x="940" y="535"/>
                </a:lnTo>
                <a:lnTo>
                  <a:pt x="938" y="533"/>
                </a:lnTo>
                <a:lnTo>
                  <a:pt x="938" y="533"/>
                </a:lnTo>
                <a:lnTo>
                  <a:pt x="936" y="532"/>
                </a:lnTo>
                <a:lnTo>
                  <a:pt x="936" y="530"/>
                </a:lnTo>
                <a:lnTo>
                  <a:pt x="935" y="530"/>
                </a:lnTo>
                <a:lnTo>
                  <a:pt x="936" y="528"/>
                </a:lnTo>
                <a:lnTo>
                  <a:pt x="938" y="528"/>
                </a:lnTo>
                <a:lnTo>
                  <a:pt x="936" y="528"/>
                </a:lnTo>
                <a:lnTo>
                  <a:pt x="936" y="527"/>
                </a:lnTo>
                <a:lnTo>
                  <a:pt x="936" y="525"/>
                </a:lnTo>
                <a:lnTo>
                  <a:pt x="938" y="525"/>
                </a:lnTo>
                <a:lnTo>
                  <a:pt x="940" y="525"/>
                </a:lnTo>
                <a:lnTo>
                  <a:pt x="940" y="530"/>
                </a:lnTo>
                <a:lnTo>
                  <a:pt x="941" y="530"/>
                </a:lnTo>
                <a:lnTo>
                  <a:pt x="941" y="530"/>
                </a:lnTo>
                <a:lnTo>
                  <a:pt x="943" y="532"/>
                </a:lnTo>
                <a:lnTo>
                  <a:pt x="943" y="532"/>
                </a:lnTo>
                <a:lnTo>
                  <a:pt x="943" y="533"/>
                </a:lnTo>
                <a:lnTo>
                  <a:pt x="943" y="535"/>
                </a:lnTo>
                <a:lnTo>
                  <a:pt x="943" y="535"/>
                </a:lnTo>
                <a:lnTo>
                  <a:pt x="946" y="537"/>
                </a:lnTo>
                <a:lnTo>
                  <a:pt x="946" y="538"/>
                </a:lnTo>
                <a:lnTo>
                  <a:pt x="948" y="538"/>
                </a:lnTo>
                <a:lnTo>
                  <a:pt x="950" y="538"/>
                </a:lnTo>
                <a:lnTo>
                  <a:pt x="950" y="542"/>
                </a:lnTo>
                <a:lnTo>
                  <a:pt x="951" y="543"/>
                </a:lnTo>
                <a:lnTo>
                  <a:pt x="953" y="545"/>
                </a:lnTo>
                <a:lnTo>
                  <a:pt x="955" y="545"/>
                </a:lnTo>
                <a:lnTo>
                  <a:pt x="955" y="548"/>
                </a:lnTo>
                <a:lnTo>
                  <a:pt x="955" y="550"/>
                </a:lnTo>
                <a:lnTo>
                  <a:pt x="953" y="552"/>
                </a:lnTo>
                <a:lnTo>
                  <a:pt x="951" y="553"/>
                </a:lnTo>
                <a:lnTo>
                  <a:pt x="951" y="557"/>
                </a:lnTo>
                <a:lnTo>
                  <a:pt x="955" y="558"/>
                </a:lnTo>
                <a:lnTo>
                  <a:pt x="956" y="562"/>
                </a:lnTo>
                <a:lnTo>
                  <a:pt x="956" y="564"/>
                </a:lnTo>
                <a:lnTo>
                  <a:pt x="955" y="565"/>
                </a:lnTo>
                <a:lnTo>
                  <a:pt x="953" y="567"/>
                </a:lnTo>
                <a:lnTo>
                  <a:pt x="951" y="567"/>
                </a:lnTo>
                <a:lnTo>
                  <a:pt x="950" y="567"/>
                </a:lnTo>
                <a:lnTo>
                  <a:pt x="946" y="565"/>
                </a:lnTo>
                <a:lnTo>
                  <a:pt x="945" y="565"/>
                </a:lnTo>
                <a:lnTo>
                  <a:pt x="945" y="567"/>
                </a:lnTo>
                <a:lnTo>
                  <a:pt x="951" y="570"/>
                </a:lnTo>
                <a:lnTo>
                  <a:pt x="956" y="572"/>
                </a:lnTo>
                <a:lnTo>
                  <a:pt x="956" y="575"/>
                </a:lnTo>
                <a:lnTo>
                  <a:pt x="958" y="577"/>
                </a:lnTo>
                <a:lnTo>
                  <a:pt x="965" y="577"/>
                </a:lnTo>
                <a:lnTo>
                  <a:pt x="967" y="579"/>
                </a:lnTo>
                <a:lnTo>
                  <a:pt x="972" y="580"/>
                </a:lnTo>
                <a:lnTo>
                  <a:pt x="972" y="580"/>
                </a:lnTo>
                <a:lnTo>
                  <a:pt x="973" y="580"/>
                </a:lnTo>
                <a:lnTo>
                  <a:pt x="973" y="580"/>
                </a:lnTo>
                <a:lnTo>
                  <a:pt x="973" y="580"/>
                </a:lnTo>
                <a:lnTo>
                  <a:pt x="975" y="580"/>
                </a:lnTo>
                <a:lnTo>
                  <a:pt x="975" y="580"/>
                </a:lnTo>
                <a:lnTo>
                  <a:pt x="975" y="580"/>
                </a:lnTo>
                <a:lnTo>
                  <a:pt x="978" y="584"/>
                </a:lnTo>
                <a:lnTo>
                  <a:pt x="980" y="582"/>
                </a:lnTo>
                <a:lnTo>
                  <a:pt x="980" y="577"/>
                </a:lnTo>
                <a:lnTo>
                  <a:pt x="983" y="577"/>
                </a:lnTo>
                <a:lnTo>
                  <a:pt x="987" y="579"/>
                </a:lnTo>
                <a:lnTo>
                  <a:pt x="990" y="580"/>
                </a:lnTo>
                <a:lnTo>
                  <a:pt x="990" y="584"/>
                </a:lnTo>
                <a:lnTo>
                  <a:pt x="990" y="585"/>
                </a:lnTo>
                <a:lnTo>
                  <a:pt x="992" y="587"/>
                </a:lnTo>
                <a:lnTo>
                  <a:pt x="992" y="590"/>
                </a:lnTo>
                <a:lnTo>
                  <a:pt x="993" y="592"/>
                </a:lnTo>
                <a:lnTo>
                  <a:pt x="995" y="594"/>
                </a:lnTo>
                <a:lnTo>
                  <a:pt x="995" y="595"/>
                </a:lnTo>
                <a:lnTo>
                  <a:pt x="995" y="595"/>
                </a:lnTo>
                <a:lnTo>
                  <a:pt x="997" y="597"/>
                </a:lnTo>
                <a:lnTo>
                  <a:pt x="997" y="599"/>
                </a:lnTo>
                <a:lnTo>
                  <a:pt x="1000" y="599"/>
                </a:lnTo>
                <a:lnTo>
                  <a:pt x="1002" y="601"/>
                </a:lnTo>
                <a:lnTo>
                  <a:pt x="1010" y="597"/>
                </a:lnTo>
                <a:lnTo>
                  <a:pt x="1020" y="590"/>
                </a:lnTo>
                <a:lnTo>
                  <a:pt x="1029" y="582"/>
                </a:lnTo>
                <a:lnTo>
                  <a:pt x="1041" y="572"/>
                </a:lnTo>
                <a:lnTo>
                  <a:pt x="1041" y="565"/>
                </a:lnTo>
                <a:lnTo>
                  <a:pt x="1039" y="558"/>
                </a:lnTo>
                <a:lnTo>
                  <a:pt x="1041" y="553"/>
                </a:lnTo>
                <a:lnTo>
                  <a:pt x="1042" y="550"/>
                </a:lnTo>
                <a:lnTo>
                  <a:pt x="1044" y="545"/>
                </a:lnTo>
                <a:lnTo>
                  <a:pt x="1061" y="540"/>
                </a:lnTo>
                <a:lnTo>
                  <a:pt x="1072" y="535"/>
                </a:lnTo>
                <a:lnTo>
                  <a:pt x="1081" y="533"/>
                </a:lnTo>
                <a:lnTo>
                  <a:pt x="1084" y="532"/>
                </a:lnTo>
                <a:lnTo>
                  <a:pt x="1086" y="530"/>
                </a:lnTo>
                <a:lnTo>
                  <a:pt x="1091" y="530"/>
                </a:lnTo>
                <a:lnTo>
                  <a:pt x="1091" y="530"/>
                </a:lnTo>
                <a:lnTo>
                  <a:pt x="1094" y="530"/>
                </a:lnTo>
                <a:lnTo>
                  <a:pt x="1098" y="532"/>
                </a:lnTo>
                <a:lnTo>
                  <a:pt x="1099" y="535"/>
                </a:lnTo>
                <a:lnTo>
                  <a:pt x="1104" y="538"/>
                </a:lnTo>
                <a:lnTo>
                  <a:pt x="1104" y="538"/>
                </a:lnTo>
                <a:lnTo>
                  <a:pt x="1106" y="542"/>
                </a:lnTo>
                <a:lnTo>
                  <a:pt x="1115" y="545"/>
                </a:lnTo>
                <a:lnTo>
                  <a:pt x="1116" y="545"/>
                </a:lnTo>
                <a:lnTo>
                  <a:pt x="1120" y="547"/>
                </a:lnTo>
                <a:lnTo>
                  <a:pt x="1120" y="548"/>
                </a:lnTo>
                <a:lnTo>
                  <a:pt x="1121" y="550"/>
                </a:lnTo>
                <a:lnTo>
                  <a:pt x="1121" y="553"/>
                </a:lnTo>
                <a:lnTo>
                  <a:pt x="1121" y="553"/>
                </a:lnTo>
                <a:lnTo>
                  <a:pt x="1123" y="553"/>
                </a:lnTo>
                <a:lnTo>
                  <a:pt x="1126" y="555"/>
                </a:lnTo>
                <a:lnTo>
                  <a:pt x="1125" y="560"/>
                </a:lnTo>
                <a:lnTo>
                  <a:pt x="1125" y="562"/>
                </a:lnTo>
                <a:lnTo>
                  <a:pt x="1126" y="562"/>
                </a:lnTo>
                <a:lnTo>
                  <a:pt x="1130" y="562"/>
                </a:lnTo>
                <a:lnTo>
                  <a:pt x="1131" y="562"/>
                </a:lnTo>
                <a:lnTo>
                  <a:pt x="1133" y="564"/>
                </a:lnTo>
                <a:lnTo>
                  <a:pt x="1135" y="562"/>
                </a:lnTo>
                <a:lnTo>
                  <a:pt x="1138" y="562"/>
                </a:lnTo>
                <a:lnTo>
                  <a:pt x="1140" y="562"/>
                </a:lnTo>
                <a:lnTo>
                  <a:pt x="1141" y="562"/>
                </a:lnTo>
                <a:lnTo>
                  <a:pt x="1143" y="562"/>
                </a:lnTo>
                <a:lnTo>
                  <a:pt x="1145" y="562"/>
                </a:lnTo>
                <a:lnTo>
                  <a:pt x="1145" y="562"/>
                </a:lnTo>
                <a:lnTo>
                  <a:pt x="1146" y="560"/>
                </a:lnTo>
                <a:lnTo>
                  <a:pt x="1148" y="562"/>
                </a:lnTo>
                <a:lnTo>
                  <a:pt x="1150" y="564"/>
                </a:lnTo>
                <a:lnTo>
                  <a:pt x="1151" y="562"/>
                </a:lnTo>
                <a:lnTo>
                  <a:pt x="1151" y="560"/>
                </a:lnTo>
                <a:lnTo>
                  <a:pt x="1153" y="558"/>
                </a:lnTo>
                <a:lnTo>
                  <a:pt x="1155" y="560"/>
                </a:lnTo>
                <a:lnTo>
                  <a:pt x="1155" y="564"/>
                </a:lnTo>
                <a:lnTo>
                  <a:pt x="1153" y="565"/>
                </a:lnTo>
                <a:lnTo>
                  <a:pt x="1157" y="567"/>
                </a:lnTo>
                <a:lnTo>
                  <a:pt x="1157" y="564"/>
                </a:lnTo>
                <a:lnTo>
                  <a:pt x="1160" y="564"/>
                </a:lnTo>
                <a:lnTo>
                  <a:pt x="1165" y="560"/>
                </a:lnTo>
                <a:lnTo>
                  <a:pt x="1170" y="557"/>
                </a:lnTo>
                <a:lnTo>
                  <a:pt x="1172" y="553"/>
                </a:lnTo>
                <a:lnTo>
                  <a:pt x="1170" y="552"/>
                </a:lnTo>
                <a:lnTo>
                  <a:pt x="1170" y="550"/>
                </a:lnTo>
                <a:lnTo>
                  <a:pt x="1168" y="548"/>
                </a:lnTo>
                <a:lnTo>
                  <a:pt x="1167" y="547"/>
                </a:lnTo>
                <a:lnTo>
                  <a:pt x="1167" y="545"/>
                </a:lnTo>
                <a:lnTo>
                  <a:pt x="1168" y="545"/>
                </a:lnTo>
                <a:lnTo>
                  <a:pt x="1170" y="547"/>
                </a:lnTo>
                <a:lnTo>
                  <a:pt x="1172" y="548"/>
                </a:lnTo>
                <a:lnTo>
                  <a:pt x="1173" y="547"/>
                </a:lnTo>
                <a:lnTo>
                  <a:pt x="1175" y="545"/>
                </a:lnTo>
                <a:lnTo>
                  <a:pt x="1178" y="543"/>
                </a:lnTo>
                <a:lnTo>
                  <a:pt x="1177" y="540"/>
                </a:lnTo>
                <a:lnTo>
                  <a:pt x="1173" y="537"/>
                </a:lnTo>
                <a:lnTo>
                  <a:pt x="1172" y="535"/>
                </a:lnTo>
                <a:lnTo>
                  <a:pt x="1173" y="533"/>
                </a:lnTo>
                <a:lnTo>
                  <a:pt x="1178" y="535"/>
                </a:lnTo>
                <a:lnTo>
                  <a:pt x="1182" y="538"/>
                </a:lnTo>
                <a:lnTo>
                  <a:pt x="1182" y="542"/>
                </a:lnTo>
                <a:lnTo>
                  <a:pt x="1183" y="545"/>
                </a:lnTo>
                <a:lnTo>
                  <a:pt x="1185" y="547"/>
                </a:lnTo>
                <a:lnTo>
                  <a:pt x="1185" y="547"/>
                </a:lnTo>
                <a:lnTo>
                  <a:pt x="1197" y="547"/>
                </a:lnTo>
                <a:lnTo>
                  <a:pt x="1197" y="545"/>
                </a:lnTo>
                <a:lnTo>
                  <a:pt x="1200" y="542"/>
                </a:lnTo>
                <a:lnTo>
                  <a:pt x="1202" y="542"/>
                </a:lnTo>
                <a:lnTo>
                  <a:pt x="1204" y="542"/>
                </a:lnTo>
                <a:lnTo>
                  <a:pt x="1204" y="542"/>
                </a:lnTo>
                <a:lnTo>
                  <a:pt x="1202" y="545"/>
                </a:lnTo>
                <a:lnTo>
                  <a:pt x="1204" y="545"/>
                </a:lnTo>
                <a:lnTo>
                  <a:pt x="1207" y="545"/>
                </a:lnTo>
                <a:lnTo>
                  <a:pt x="1209" y="545"/>
                </a:lnTo>
                <a:lnTo>
                  <a:pt x="1212" y="543"/>
                </a:lnTo>
                <a:lnTo>
                  <a:pt x="1214" y="543"/>
                </a:lnTo>
                <a:lnTo>
                  <a:pt x="1219" y="543"/>
                </a:lnTo>
                <a:lnTo>
                  <a:pt x="1220" y="545"/>
                </a:lnTo>
                <a:lnTo>
                  <a:pt x="1224" y="547"/>
                </a:lnTo>
                <a:lnTo>
                  <a:pt x="1225" y="548"/>
                </a:lnTo>
                <a:lnTo>
                  <a:pt x="1227" y="550"/>
                </a:lnTo>
                <a:lnTo>
                  <a:pt x="1230" y="552"/>
                </a:lnTo>
                <a:lnTo>
                  <a:pt x="1236" y="550"/>
                </a:lnTo>
                <a:lnTo>
                  <a:pt x="1239" y="550"/>
                </a:lnTo>
                <a:lnTo>
                  <a:pt x="1246" y="547"/>
                </a:lnTo>
                <a:lnTo>
                  <a:pt x="1249" y="547"/>
                </a:lnTo>
                <a:lnTo>
                  <a:pt x="1251" y="547"/>
                </a:lnTo>
                <a:lnTo>
                  <a:pt x="1252" y="542"/>
                </a:lnTo>
                <a:lnTo>
                  <a:pt x="1252" y="538"/>
                </a:lnTo>
                <a:lnTo>
                  <a:pt x="1252" y="535"/>
                </a:lnTo>
                <a:lnTo>
                  <a:pt x="1251" y="532"/>
                </a:lnTo>
                <a:lnTo>
                  <a:pt x="1247" y="530"/>
                </a:lnTo>
                <a:lnTo>
                  <a:pt x="1247" y="527"/>
                </a:lnTo>
                <a:lnTo>
                  <a:pt x="1246" y="525"/>
                </a:lnTo>
                <a:lnTo>
                  <a:pt x="1244" y="523"/>
                </a:lnTo>
                <a:lnTo>
                  <a:pt x="1241" y="521"/>
                </a:lnTo>
                <a:lnTo>
                  <a:pt x="1237" y="520"/>
                </a:lnTo>
                <a:lnTo>
                  <a:pt x="1236" y="518"/>
                </a:lnTo>
                <a:lnTo>
                  <a:pt x="1237" y="518"/>
                </a:lnTo>
                <a:lnTo>
                  <a:pt x="1237" y="518"/>
                </a:lnTo>
                <a:lnTo>
                  <a:pt x="1239" y="518"/>
                </a:lnTo>
                <a:lnTo>
                  <a:pt x="1239" y="518"/>
                </a:lnTo>
                <a:lnTo>
                  <a:pt x="1241" y="518"/>
                </a:lnTo>
                <a:lnTo>
                  <a:pt x="1242" y="520"/>
                </a:lnTo>
                <a:lnTo>
                  <a:pt x="1242" y="520"/>
                </a:lnTo>
                <a:lnTo>
                  <a:pt x="1242" y="520"/>
                </a:lnTo>
                <a:lnTo>
                  <a:pt x="1244" y="520"/>
                </a:lnTo>
                <a:lnTo>
                  <a:pt x="1244" y="520"/>
                </a:lnTo>
                <a:lnTo>
                  <a:pt x="1246" y="520"/>
                </a:lnTo>
                <a:lnTo>
                  <a:pt x="1247" y="521"/>
                </a:lnTo>
                <a:lnTo>
                  <a:pt x="1247" y="523"/>
                </a:lnTo>
                <a:lnTo>
                  <a:pt x="1249" y="525"/>
                </a:lnTo>
                <a:lnTo>
                  <a:pt x="1251" y="527"/>
                </a:lnTo>
                <a:lnTo>
                  <a:pt x="1251" y="528"/>
                </a:lnTo>
                <a:lnTo>
                  <a:pt x="1251" y="528"/>
                </a:lnTo>
                <a:lnTo>
                  <a:pt x="1252" y="527"/>
                </a:lnTo>
                <a:lnTo>
                  <a:pt x="1252" y="527"/>
                </a:lnTo>
                <a:lnTo>
                  <a:pt x="1254" y="528"/>
                </a:lnTo>
                <a:lnTo>
                  <a:pt x="1256" y="532"/>
                </a:lnTo>
                <a:lnTo>
                  <a:pt x="1256" y="537"/>
                </a:lnTo>
                <a:lnTo>
                  <a:pt x="1257" y="538"/>
                </a:lnTo>
                <a:lnTo>
                  <a:pt x="1259" y="540"/>
                </a:lnTo>
                <a:lnTo>
                  <a:pt x="1261" y="543"/>
                </a:lnTo>
                <a:lnTo>
                  <a:pt x="1264" y="540"/>
                </a:lnTo>
                <a:lnTo>
                  <a:pt x="1267" y="540"/>
                </a:lnTo>
                <a:lnTo>
                  <a:pt x="1273" y="538"/>
                </a:lnTo>
                <a:lnTo>
                  <a:pt x="1274" y="533"/>
                </a:lnTo>
                <a:lnTo>
                  <a:pt x="1278" y="530"/>
                </a:lnTo>
                <a:lnTo>
                  <a:pt x="1276" y="528"/>
                </a:lnTo>
                <a:lnTo>
                  <a:pt x="1273" y="528"/>
                </a:lnTo>
                <a:lnTo>
                  <a:pt x="1271" y="525"/>
                </a:lnTo>
                <a:lnTo>
                  <a:pt x="1273" y="525"/>
                </a:lnTo>
                <a:lnTo>
                  <a:pt x="1276" y="527"/>
                </a:lnTo>
                <a:lnTo>
                  <a:pt x="1276" y="527"/>
                </a:lnTo>
                <a:lnTo>
                  <a:pt x="1278" y="525"/>
                </a:lnTo>
                <a:lnTo>
                  <a:pt x="1278" y="523"/>
                </a:lnTo>
                <a:lnTo>
                  <a:pt x="1276" y="521"/>
                </a:lnTo>
                <a:lnTo>
                  <a:pt x="1274" y="520"/>
                </a:lnTo>
                <a:lnTo>
                  <a:pt x="1271" y="516"/>
                </a:lnTo>
                <a:lnTo>
                  <a:pt x="1271" y="515"/>
                </a:lnTo>
                <a:lnTo>
                  <a:pt x="1269" y="513"/>
                </a:lnTo>
                <a:lnTo>
                  <a:pt x="1267" y="513"/>
                </a:lnTo>
                <a:lnTo>
                  <a:pt x="1264" y="515"/>
                </a:lnTo>
                <a:lnTo>
                  <a:pt x="1262" y="518"/>
                </a:lnTo>
                <a:lnTo>
                  <a:pt x="1261" y="518"/>
                </a:lnTo>
                <a:lnTo>
                  <a:pt x="1261" y="513"/>
                </a:lnTo>
                <a:lnTo>
                  <a:pt x="1262" y="511"/>
                </a:lnTo>
                <a:lnTo>
                  <a:pt x="1264" y="510"/>
                </a:lnTo>
                <a:lnTo>
                  <a:pt x="1264" y="508"/>
                </a:lnTo>
                <a:lnTo>
                  <a:pt x="1266" y="508"/>
                </a:lnTo>
                <a:lnTo>
                  <a:pt x="1266" y="508"/>
                </a:lnTo>
                <a:lnTo>
                  <a:pt x="1267" y="508"/>
                </a:lnTo>
                <a:lnTo>
                  <a:pt x="1267" y="510"/>
                </a:lnTo>
                <a:lnTo>
                  <a:pt x="1269" y="510"/>
                </a:lnTo>
                <a:lnTo>
                  <a:pt x="1271" y="510"/>
                </a:lnTo>
                <a:lnTo>
                  <a:pt x="1273" y="510"/>
                </a:lnTo>
                <a:lnTo>
                  <a:pt x="1274" y="511"/>
                </a:lnTo>
                <a:lnTo>
                  <a:pt x="1274" y="513"/>
                </a:lnTo>
                <a:lnTo>
                  <a:pt x="1276" y="511"/>
                </a:lnTo>
                <a:lnTo>
                  <a:pt x="1278" y="511"/>
                </a:lnTo>
                <a:lnTo>
                  <a:pt x="1278" y="511"/>
                </a:lnTo>
                <a:lnTo>
                  <a:pt x="1281" y="511"/>
                </a:lnTo>
                <a:lnTo>
                  <a:pt x="1283" y="510"/>
                </a:lnTo>
                <a:lnTo>
                  <a:pt x="1284" y="506"/>
                </a:lnTo>
                <a:lnTo>
                  <a:pt x="1284" y="505"/>
                </a:lnTo>
                <a:lnTo>
                  <a:pt x="1286" y="503"/>
                </a:lnTo>
                <a:lnTo>
                  <a:pt x="1288" y="500"/>
                </a:lnTo>
                <a:lnTo>
                  <a:pt x="1291" y="498"/>
                </a:lnTo>
                <a:lnTo>
                  <a:pt x="1279" y="496"/>
                </a:lnTo>
                <a:lnTo>
                  <a:pt x="1276" y="496"/>
                </a:lnTo>
                <a:close/>
                <a:moveTo>
                  <a:pt x="319" y="510"/>
                </a:moveTo>
                <a:lnTo>
                  <a:pt x="314" y="513"/>
                </a:lnTo>
                <a:lnTo>
                  <a:pt x="313" y="516"/>
                </a:lnTo>
                <a:lnTo>
                  <a:pt x="311" y="520"/>
                </a:lnTo>
                <a:lnTo>
                  <a:pt x="311" y="523"/>
                </a:lnTo>
                <a:lnTo>
                  <a:pt x="313" y="523"/>
                </a:lnTo>
                <a:lnTo>
                  <a:pt x="314" y="521"/>
                </a:lnTo>
                <a:lnTo>
                  <a:pt x="316" y="521"/>
                </a:lnTo>
                <a:lnTo>
                  <a:pt x="318" y="523"/>
                </a:lnTo>
                <a:lnTo>
                  <a:pt x="319" y="523"/>
                </a:lnTo>
                <a:lnTo>
                  <a:pt x="319" y="520"/>
                </a:lnTo>
                <a:lnTo>
                  <a:pt x="319" y="515"/>
                </a:lnTo>
                <a:lnTo>
                  <a:pt x="318" y="511"/>
                </a:lnTo>
                <a:lnTo>
                  <a:pt x="319" y="511"/>
                </a:lnTo>
                <a:lnTo>
                  <a:pt x="319" y="510"/>
                </a:lnTo>
                <a:close/>
                <a:moveTo>
                  <a:pt x="229" y="564"/>
                </a:moveTo>
                <a:lnTo>
                  <a:pt x="232" y="565"/>
                </a:lnTo>
                <a:lnTo>
                  <a:pt x="235" y="564"/>
                </a:lnTo>
                <a:lnTo>
                  <a:pt x="240" y="564"/>
                </a:lnTo>
                <a:lnTo>
                  <a:pt x="244" y="564"/>
                </a:lnTo>
                <a:lnTo>
                  <a:pt x="247" y="565"/>
                </a:lnTo>
                <a:lnTo>
                  <a:pt x="251" y="567"/>
                </a:lnTo>
                <a:lnTo>
                  <a:pt x="252" y="567"/>
                </a:lnTo>
                <a:lnTo>
                  <a:pt x="269" y="565"/>
                </a:lnTo>
                <a:lnTo>
                  <a:pt x="286" y="564"/>
                </a:lnTo>
                <a:lnTo>
                  <a:pt x="291" y="558"/>
                </a:lnTo>
                <a:lnTo>
                  <a:pt x="294" y="557"/>
                </a:lnTo>
                <a:lnTo>
                  <a:pt x="296" y="555"/>
                </a:lnTo>
                <a:lnTo>
                  <a:pt x="296" y="553"/>
                </a:lnTo>
                <a:lnTo>
                  <a:pt x="296" y="548"/>
                </a:lnTo>
                <a:lnTo>
                  <a:pt x="294" y="547"/>
                </a:lnTo>
                <a:lnTo>
                  <a:pt x="294" y="543"/>
                </a:lnTo>
                <a:lnTo>
                  <a:pt x="291" y="542"/>
                </a:lnTo>
                <a:lnTo>
                  <a:pt x="289" y="540"/>
                </a:lnTo>
                <a:lnTo>
                  <a:pt x="289" y="540"/>
                </a:lnTo>
                <a:lnTo>
                  <a:pt x="287" y="537"/>
                </a:lnTo>
                <a:lnTo>
                  <a:pt x="286" y="537"/>
                </a:lnTo>
                <a:lnTo>
                  <a:pt x="286" y="535"/>
                </a:lnTo>
                <a:lnTo>
                  <a:pt x="286" y="535"/>
                </a:lnTo>
                <a:lnTo>
                  <a:pt x="286" y="533"/>
                </a:lnTo>
                <a:lnTo>
                  <a:pt x="291" y="532"/>
                </a:lnTo>
                <a:lnTo>
                  <a:pt x="289" y="532"/>
                </a:lnTo>
                <a:lnTo>
                  <a:pt x="289" y="530"/>
                </a:lnTo>
                <a:lnTo>
                  <a:pt x="287" y="528"/>
                </a:lnTo>
                <a:lnTo>
                  <a:pt x="289" y="528"/>
                </a:lnTo>
                <a:lnTo>
                  <a:pt x="287" y="527"/>
                </a:lnTo>
                <a:lnTo>
                  <a:pt x="287" y="525"/>
                </a:lnTo>
                <a:lnTo>
                  <a:pt x="287" y="525"/>
                </a:lnTo>
                <a:lnTo>
                  <a:pt x="286" y="523"/>
                </a:lnTo>
                <a:lnTo>
                  <a:pt x="286" y="523"/>
                </a:lnTo>
                <a:lnTo>
                  <a:pt x="282" y="521"/>
                </a:lnTo>
                <a:lnTo>
                  <a:pt x="281" y="521"/>
                </a:lnTo>
                <a:lnTo>
                  <a:pt x="276" y="521"/>
                </a:lnTo>
                <a:lnTo>
                  <a:pt x="274" y="521"/>
                </a:lnTo>
                <a:lnTo>
                  <a:pt x="259" y="528"/>
                </a:lnTo>
                <a:lnTo>
                  <a:pt x="256" y="527"/>
                </a:lnTo>
                <a:lnTo>
                  <a:pt x="251" y="528"/>
                </a:lnTo>
                <a:lnTo>
                  <a:pt x="249" y="528"/>
                </a:lnTo>
                <a:lnTo>
                  <a:pt x="234" y="533"/>
                </a:lnTo>
                <a:lnTo>
                  <a:pt x="234" y="533"/>
                </a:lnTo>
                <a:lnTo>
                  <a:pt x="234" y="535"/>
                </a:lnTo>
                <a:lnTo>
                  <a:pt x="234" y="535"/>
                </a:lnTo>
                <a:lnTo>
                  <a:pt x="232" y="537"/>
                </a:lnTo>
                <a:lnTo>
                  <a:pt x="229" y="545"/>
                </a:lnTo>
                <a:lnTo>
                  <a:pt x="229" y="557"/>
                </a:lnTo>
                <a:lnTo>
                  <a:pt x="229" y="560"/>
                </a:lnTo>
                <a:lnTo>
                  <a:pt x="229" y="564"/>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52" name="Freeform 135">
            <a:extLst>
              <a:ext uri="{FF2B5EF4-FFF2-40B4-BE49-F238E27FC236}">
                <a16:creationId xmlns:a16="http://schemas.microsoft.com/office/drawing/2014/main" id="{C4AE3480-56D7-4CB3-BCE3-0303154C4D4C}"/>
              </a:ext>
            </a:extLst>
          </p:cNvPr>
          <p:cNvSpPr>
            <a:spLocks noEditPoints="1"/>
          </p:cNvSpPr>
          <p:nvPr/>
        </p:nvSpPr>
        <p:spPr bwMode="auto">
          <a:xfrm>
            <a:off x="8294505" y="2249895"/>
            <a:ext cx="2187893" cy="2667763"/>
          </a:xfrm>
          <a:custGeom>
            <a:avLst/>
            <a:gdLst>
              <a:gd name="T0" fmla="*/ 1339 w 2266"/>
              <a:gd name="T1" fmla="*/ 358 h 2763"/>
              <a:gd name="T2" fmla="*/ 1175 w 2266"/>
              <a:gd name="T3" fmla="*/ 742 h 2763"/>
              <a:gd name="T4" fmla="*/ 2160 w 2266"/>
              <a:gd name="T5" fmla="*/ 779 h 2763"/>
              <a:gd name="T6" fmla="*/ 976 w 2266"/>
              <a:gd name="T7" fmla="*/ 496 h 2763"/>
              <a:gd name="T8" fmla="*/ 1138 w 2266"/>
              <a:gd name="T9" fmla="*/ 432 h 2763"/>
              <a:gd name="T10" fmla="*/ 1081 w 2266"/>
              <a:gd name="T11" fmla="*/ 360 h 2763"/>
              <a:gd name="T12" fmla="*/ 961 w 2266"/>
              <a:gd name="T13" fmla="*/ 471 h 2763"/>
              <a:gd name="T14" fmla="*/ 2220 w 2266"/>
              <a:gd name="T15" fmla="*/ 806 h 2763"/>
              <a:gd name="T16" fmla="*/ 2198 w 2266"/>
              <a:gd name="T17" fmla="*/ 888 h 2763"/>
              <a:gd name="T18" fmla="*/ 1855 w 2266"/>
              <a:gd name="T19" fmla="*/ 750 h 2763"/>
              <a:gd name="T20" fmla="*/ 1581 w 2266"/>
              <a:gd name="T21" fmla="*/ 792 h 2763"/>
              <a:gd name="T22" fmla="*/ 1442 w 2266"/>
              <a:gd name="T23" fmla="*/ 789 h 2763"/>
              <a:gd name="T24" fmla="*/ 1388 w 2266"/>
              <a:gd name="T25" fmla="*/ 757 h 2763"/>
              <a:gd name="T26" fmla="*/ 1260 w 2266"/>
              <a:gd name="T27" fmla="*/ 965 h 2763"/>
              <a:gd name="T28" fmla="*/ 1183 w 2266"/>
              <a:gd name="T29" fmla="*/ 1021 h 2763"/>
              <a:gd name="T30" fmla="*/ 976 w 2266"/>
              <a:gd name="T31" fmla="*/ 1108 h 2763"/>
              <a:gd name="T32" fmla="*/ 842 w 2266"/>
              <a:gd name="T33" fmla="*/ 1073 h 2763"/>
              <a:gd name="T34" fmla="*/ 818 w 2266"/>
              <a:gd name="T35" fmla="*/ 918 h 2763"/>
              <a:gd name="T36" fmla="*/ 672 w 2266"/>
              <a:gd name="T37" fmla="*/ 900 h 2763"/>
              <a:gd name="T38" fmla="*/ 591 w 2266"/>
              <a:gd name="T39" fmla="*/ 890 h 2763"/>
              <a:gd name="T40" fmla="*/ 578 w 2266"/>
              <a:gd name="T41" fmla="*/ 1001 h 2763"/>
              <a:gd name="T42" fmla="*/ 243 w 2266"/>
              <a:gd name="T43" fmla="*/ 1108 h 2763"/>
              <a:gd name="T44" fmla="*/ 109 w 2266"/>
              <a:gd name="T45" fmla="*/ 1048 h 2763"/>
              <a:gd name="T46" fmla="*/ 223 w 2266"/>
              <a:gd name="T47" fmla="*/ 1283 h 2763"/>
              <a:gd name="T48" fmla="*/ 134 w 2266"/>
              <a:gd name="T49" fmla="*/ 1408 h 2763"/>
              <a:gd name="T50" fmla="*/ 53 w 2266"/>
              <a:gd name="T51" fmla="*/ 1715 h 2763"/>
              <a:gd name="T52" fmla="*/ 45 w 2266"/>
              <a:gd name="T53" fmla="*/ 1905 h 2763"/>
              <a:gd name="T54" fmla="*/ 64 w 2266"/>
              <a:gd name="T55" fmla="*/ 2026 h 2763"/>
              <a:gd name="T56" fmla="*/ 89 w 2266"/>
              <a:gd name="T57" fmla="*/ 2095 h 2763"/>
              <a:gd name="T58" fmla="*/ 195 w 2266"/>
              <a:gd name="T59" fmla="*/ 2151 h 2763"/>
              <a:gd name="T60" fmla="*/ 242 w 2266"/>
              <a:gd name="T61" fmla="*/ 2223 h 2763"/>
              <a:gd name="T62" fmla="*/ 270 w 2266"/>
              <a:gd name="T63" fmla="*/ 2358 h 2763"/>
              <a:gd name="T64" fmla="*/ 307 w 2266"/>
              <a:gd name="T65" fmla="*/ 2460 h 2763"/>
              <a:gd name="T66" fmla="*/ 294 w 2266"/>
              <a:gd name="T67" fmla="*/ 2596 h 2763"/>
              <a:gd name="T68" fmla="*/ 403 w 2266"/>
              <a:gd name="T69" fmla="*/ 2588 h 2763"/>
              <a:gd name="T70" fmla="*/ 474 w 2266"/>
              <a:gd name="T71" fmla="*/ 2583 h 2763"/>
              <a:gd name="T72" fmla="*/ 607 w 2266"/>
              <a:gd name="T73" fmla="*/ 2432 h 2763"/>
              <a:gd name="T74" fmla="*/ 712 w 2266"/>
              <a:gd name="T75" fmla="*/ 2495 h 2763"/>
              <a:gd name="T76" fmla="*/ 798 w 2266"/>
              <a:gd name="T77" fmla="*/ 2617 h 2763"/>
              <a:gd name="T78" fmla="*/ 869 w 2266"/>
              <a:gd name="T79" fmla="*/ 2722 h 2763"/>
              <a:gd name="T80" fmla="*/ 1081 w 2266"/>
              <a:gd name="T81" fmla="*/ 2722 h 2763"/>
              <a:gd name="T82" fmla="*/ 1203 w 2266"/>
              <a:gd name="T83" fmla="*/ 2758 h 2763"/>
              <a:gd name="T84" fmla="*/ 1326 w 2266"/>
              <a:gd name="T85" fmla="*/ 2731 h 2763"/>
              <a:gd name="T86" fmla="*/ 1439 w 2266"/>
              <a:gd name="T87" fmla="*/ 2623 h 2763"/>
              <a:gd name="T88" fmla="*/ 1452 w 2266"/>
              <a:gd name="T89" fmla="*/ 2563 h 2763"/>
              <a:gd name="T90" fmla="*/ 1440 w 2266"/>
              <a:gd name="T91" fmla="*/ 2489 h 2763"/>
              <a:gd name="T92" fmla="*/ 1428 w 2266"/>
              <a:gd name="T93" fmla="*/ 2418 h 2763"/>
              <a:gd name="T94" fmla="*/ 1501 w 2266"/>
              <a:gd name="T95" fmla="*/ 2307 h 2763"/>
              <a:gd name="T96" fmla="*/ 1608 w 2266"/>
              <a:gd name="T97" fmla="*/ 2252 h 2763"/>
              <a:gd name="T98" fmla="*/ 1650 w 2266"/>
              <a:gd name="T99" fmla="*/ 2132 h 2763"/>
              <a:gd name="T100" fmla="*/ 1639 w 2266"/>
              <a:gd name="T101" fmla="*/ 2030 h 2763"/>
              <a:gd name="T102" fmla="*/ 1674 w 2266"/>
              <a:gd name="T103" fmla="*/ 1897 h 2763"/>
              <a:gd name="T104" fmla="*/ 1766 w 2266"/>
              <a:gd name="T105" fmla="*/ 1905 h 2763"/>
              <a:gd name="T106" fmla="*/ 1835 w 2266"/>
              <a:gd name="T107" fmla="*/ 1887 h 2763"/>
              <a:gd name="T108" fmla="*/ 1879 w 2266"/>
              <a:gd name="T109" fmla="*/ 1821 h 2763"/>
              <a:gd name="T110" fmla="*/ 1842 w 2266"/>
              <a:gd name="T111" fmla="*/ 1680 h 2763"/>
              <a:gd name="T112" fmla="*/ 1928 w 2266"/>
              <a:gd name="T113" fmla="*/ 1591 h 2763"/>
              <a:gd name="T114" fmla="*/ 2022 w 2266"/>
              <a:gd name="T115" fmla="*/ 1522 h 2763"/>
              <a:gd name="T116" fmla="*/ 2077 w 2266"/>
              <a:gd name="T117" fmla="*/ 1379 h 2763"/>
              <a:gd name="T118" fmla="*/ 2116 w 2266"/>
              <a:gd name="T119" fmla="*/ 1246 h 2763"/>
              <a:gd name="T120" fmla="*/ 2220 w 2266"/>
              <a:gd name="T121" fmla="*/ 1137 h 2763"/>
              <a:gd name="T122" fmla="*/ 2128 w 2266"/>
              <a:gd name="T123" fmla="*/ 1006 h 2763"/>
              <a:gd name="T124" fmla="*/ 1005 w 2266"/>
              <a:gd name="T125" fmla="*/ 698 h 2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6" h="2763">
                <a:moveTo>
                  <a:pt x="1486" y="5"/>
                </a:moveTo>
                <a:lnTo>
                  <a:pt x="1487" y="7"/>
                </a:lnTo>
                <a:lnTo>
                  <a:pt x="1492" y="5"/>
                </a:lnTo>
                <a:lnTo>
                  <a:pt x="1492" y="5"/>
                </a:lnTo>
                <a:lnTo>
                  <a:pt x="1492" y="4"/>
                </a:lnTo>
                <a:lnTo>
                  <a:pt x="1492" y="4"/>
                </a:lnTo>
                <a:lnTo>
                  <a:pt x="1491" y="2"/>
                </a:lnTo>
                <a:lnTo>
                  <a:pt x="1491" y="2"/>
                </a:lnTo>
                <a:lnTo>
                  <a:pt x="1489" y="0"/>
                </a:lnTo>
                <a:lnTo>
                  <a:pt x="1487" y="0"/>
                </a:lnTo>
                <a:lnTo>
                  <a:pt x="1486" y="0"/>
                </a:lnTo>
                <a:lnTo>
                  <a:pt x="1486" y="2"/>
                </a:lnTo>
                <a:lnTo>
                  <a:pt x="1486" y="4"/>
                </a:lnTo>
                <a:lnTo>
                  <a:pt x="1486" y="5"/>
                </a:lnTo>
                <a:close/>
                <a:moveTo>
                  <a:pt x="1316" y="382"/>
                </a:moveTo>
                <a:lnTo>
                  <a:pt x="1314" y="384"/>
                </a:lnTo>
                <a:lnTo>
                  <a:pt x="1301" y="385"/>
                </a:lnTo>
                <a:lnTo>
                  <a:pt x="1299" y="384"/>
                </a:lnTo>
                <a:lnTo>
                  <a:pt x="1296" y="382"/>
                </a:lnTo>
                <a:lnTo>
                  <a:pt x="1294" y="380"/>
                </a:lnTo>
                <a:lnTo>
                  <a:pt x="1292" y="380"/>
                </a:lnTo>
                <a:lnTo>
                  <a:pt x="1292" y="380"/>
                </a:lnTo>
                <a:lnTo>
                  <a:pt x="1291" y="378"/>
                </a:lnTo>
                <a:lnTo>
                  <a:pt x="1291" y="377"/>
                </a:lnTo>
                <a:lnTo>
                  <a:pt x="1291" y="373"/>
                </a:lnTo>
                <a:lnTo>
                  <a:pt x="1291" y="373"/>
                </a:lnTo>
                <a:lnTo>
                  <a:pt x="1289" y="372"/>
                </a:lnTo>
                <a:lnTo>
                  <a:pt x="1291" y="372"/>
                </a:lnTo>
                <a:lnTo>
                  <a:pt x="1291" y="370"/>
                </a:lnTo>
                <a:lnTo>
                  <a:pt x="1291" y="368"/>
                </a:lnTo>
                <a:lnTo>
                  <a:pt x="1291" y="367"/>
                </a:lnTo>
                <a:lnTo>
                  <a:pt x="1287" y="367"/>
                </a:lnTo>
                <a:lnTo>
                  <a:pt x="1287" y="365"/>
                </a:lnTo>
                <a:lnTo>
                  <a:pt x="1286" y="363"/>
                </a:lnTo>
                <a:lnTo>
                  <a:pt x="1284" y="363"/>
                </a:lnTo>
                <a:lnTo>
                  <a:pt x="1277" y="360"/>
                </a:lnTo>
                <a:lnTo>
                  <a:pt x="1276" y="360"/>
                </a:lnTo>
                <a:lnTo>
                  <a:pt x="1274" y="363"/>
                </a:lnTo>
                <a:lnTo>
                  <a:pt x="1274" y="367"/>
                </a:lnTo>
                <a:lnTo>
                  <a:pt x="1276" y="372"/>
                </a:lnTo>
                <a:lnTo>
                  <a:pt x="1277" y="375"/>
                </a:lnTo>
                <a:lnTo>
                  <a:pt x="1279" y="377"/>
                </a:lnTo>
                <a:lnTo>
                  <a:pt x="1281" y="377"/>
                </a:lnTo>
                <a:lnTo>
                  <a:pt x="1281" y="378"/>
                </a:lnTo>
                <a:lnTo>
                  <a:pt x="1279" y="380"/>
                </a:lnTo>
                <a:lnTo>
                  <a:pt x="1279" y="382"/>
                </a:lnTo>
                <a:lnTo>
                  <a:pt x="1279" y="384"/>
                </a:lnTo>
                <a:lnTo>
                  <a:pt x="1279" y="385"/>
                </a:lnTo>
                <a:lnTo>
                  <a:pt x="1281" y="387"/>
                </a:lnTo>
                <a:lnTo>
                  <a:pt x="1282" y="389"/>
                </a:lnTo>
                <a:lnTo>
                  <a:pt x="1282" y="390"/>
                </a:lnTo>
                <a:lnTo>
                  <a:pt x="1281" y="390"/>
                </a:lnTo>
                <a:lnTo>
                  <a:pt x="1281" y="390"/>
                </a:lnTo>
                <a:lnTo>
                  <a:pt x="1279" y="390"/>
                </a:lnTo>
                <a:lnTo>
                  <a:pt x="1279" y="390"/>
                </a:lnTo>
                <a:lnTo>
                  <a:pt x="1279" y="392"/>
                </a:lnTo>
                <a:lnTo>
                  <a:pt x="1281" y="395"/>
                </a:lnTo>
                <a:lnTo>
                  <a:pt x="1282" y="397"/>
                </a:lnTo>
                <a:lnTo>
                  <a:pt x="1284" y="400"/>
                </a:lnTo>
                <a:lnTo>
                  <a:pt x="1284" y="404"/>
                </a:lnTo>
                <a:lnTo>
                  <a:pt x="1284" y="405"/>
                </a:lnTo>
                <a:lnTo>
                  <a:pt x="1284" y="407"/>
                </a:lnTo>
                <a:lnTo>
                  <a:pt x="1284" y="410"/>
                </a:lnTo>
                <a:lnTo>
                  <a:pt x="1284" y="412"/>
                </a:lnTo>
                <a:lnTo>
                  <a:pt x="1286" y="414"/>
                </a:lnTo>
                <a:lnTo>
                  <a:pt x="1287" y="415"/>
                </a:lnTo>
                <a:lnTo>
                  <a:pt x="1287" y="415"/>
                </a:lnTo>
                <a:lnTo>
                  <a:pt x="1292" y="419"/>
                </a:lnTo>
                <a:lnTo>
                  <a:pt x="1309" y="417"/>
                </a:lnTo>
                <a:lnTo>
                  <a:pt x="1324" y="422"/>
                </a:lnTo>
                <a:lnTo>
                  <a:pt x="1331" y="427"/>
                </a:lnTo>
                <a:lnTo>
                  <a:pt x="1341" y="427"/>
                </a:lnTo>
                <a:lnTo>
                  <a:pt x="1348" y="424"/>
                </a:lnTo>
                <a:lnTo>
                  <a:pt x="1353" y="424"/>
                </a:lnTo>
                <a:lnTo>
                  <a:pt x="1356" y="426"/>
                </a:lnTo>
                <a:lnTo>
                  <a:pt x="1356" y="427"/>
                </a:lnTo>
                <a:lnTo>
                  <a:pt x="1358" y="427"/>
                </a:lnTo>
                <a:lnTo>
                  <a:pt x="1360" y="427"/>
                </a:lnTo>
                <a:lnTo>
                  <a:pt x="1363" y="429"/>
                </a:lnTo>
                <a:lnTo>
                  <a:pt x="1378" y="436"/>
                </a:lnTo>
                <a:lnTo>
                  <a:pt x="1391" y="432"/>
                </a:lnTo>
                <a:lnTo>
                  <a:pt x="1403" y="429"/>
                </a:lnTo>
                <a:lnTo>
                  <a:pt x="1415" y="424"/>
                </a:lnTo>
                <a:lnTo>
                  <a:pt x="1417" y="422"/>
                </a:lnTo>
                <a:lnTo>
                  <a:pt x="1432" y="415"/>
                </a:lnTo>
                <a:lnTo>
                  <a:pt x="1432" y="415"/>
                </a:lnTo>
                <a:lnTo>
                  <a:pt x="1432" y="410"/>
                </a:lnTo>
                <a:lnTo>
                  <a:pt x="1432" y="409"/>
                </a:lnTo>
                <a:lnTo>
                  <a:pt x="1442" y="397"/>
                </a:lnTo>
                <a:lnTo>
                  <a:pt x="1454" y="385"/>
                </a:lnTo>
                <a:lnTo>
                  <a:pt x="1454" y="384"/>
                </a:lnTo>
                <a:lnTo>
                  <a:pt x="1452" y="378"/>
                </a:lnTo>
                <a:lnTo>
                  <a:pt x="1452" y="375"/>
                </a:lnTo>
                <a:lnTo>
                  <a:pt x="1450" y="373"/>
                </a:lnTo>
                <a:lnTo>
                  <a:pt x="1449" y="372"/>
                </a:lnTo>
                <a:lnTo>
                  <a:pt x="1447" y="372"/>
                </a:lnTo>
                <a:lnTo>
                  <a:pt x="1447" y="370"/>
                </a:lnTo>
                <a:lnTo>
                  <a:pt x="1447" y="368"/>
                </a:lnTo>
                <a:lnTo>
                  <a:pt x="1447" y="368"/>
                </a:lnTo>
                <a:lnTo>
                  <a:pt x="1449" y="368"/>
                </a:lnTo>
                <a:lnTo>
                  <a:pt x="1449" y="368"/>
                </a:lnTo>
                <a:lnTo>
                  <a:pt x="1449" y="367"/>
                </a:lnTo>
                <a:lnTo>
                  <a:pt x="1447" y="367"/>
                </a:lnTo>
                <a:lnTo>
                  <a:pt x="1449" y="363"/>
                </a:lnTo>
                <a:lnTo>
                  <a:pt x="1449" y="360"/>
                </a:lnTo>
                <a:lnTo>
                  <a:pt x="1447" y="360"/>
                </a:lnTo>
                <a:lnTo>
                  <a:pt x="1447" y="355"/>
                </a:lnTo>
                <a:lnTo>
                  <a:pt x="1447" y="352"/>
                </a:lnTo>
                <a:lnTo>
                  <a:pt x="1447" y="350"/>
                </a:lnTo>
                <a:lnTo>
                  <a:pt x="1449" y="348"/>
                </a:lnTo>
                <a:lnTo>
                  <a:pt x="1447" y="348"/>
                </a:lnTo>
                <a:lnTo>
                  <a:pt x="1444" y="348"/>
                </a:lnTo>
                <a:lnTo>
                  <a:pt x="1444" y="348"/>
                </a:lnTo>
                <a:lnTo>
                  <a:pt x="1439" y="350"/>
                </a:lnTo>
                <a:lnTo>
                  <a:pt x="1439" y="350"/>
                </a:lnTo>
                <a:lnTo>
                  <a:pt x="1439" y="352"/>
                </a:lnTo>
                <a:lnTo>
                  <a:pt x="1439" y="352"/>
                </a:lnTo>
                <a:lnTo>
                  <a:pt x="1439" y="353"/>
                </a:lnTo>
                <a:lnTo>
                  <a:pt x="1440" y="355"/>
                </a:lnTo>
                <a:lnTo>
                  <a:pt x="1440" y="355"/>
                </a:lnTo>
                <a:lnTo>
                  <a:pt x="1440" y="357"/>
                </a:lnTo>
                <a:lnTo>
                  <a:pt x="1439" y="362"/>
                </a:lnTo>
                <a:lnTo>
                  <a:pt x="1437" y="362"/>
                </a:lnTo>
                <a:lnTo>
                  <a:pt x="1435" y="362"/>
                </a:lnTo>
                <a:lnTo>
                  <a:pt x="1435" y="360"/>
                </a:lnTo>
                <a:lnTo>
                  <a:pt x="1437" y="358"/>
                </a:lnTo>
                <a:lnTo>
                  <a:pt x="1437" y="357"/>
                </a:lnTo>
                <a:lnTo>
                  <a:pt x="1432" y="358"/>
                </a:lnTo>
                <a:lnTo>
                  <a:pt x="1425" y="357"/>
                </a:lnTo>
                <a:lnTo>
                  <a:pt x="1423" y="357"/>
                </a:lnTo>
                <a:lnTo>
                  <a:pt x="1422" y="360"/>
                </a:lnTo>
                <a:lnTo>
                  <a:pt x="1422" y="358"/>
                </a:lnTo>
                <a:lnTo>
                  <a:pt x="1422" y="357"/>
                </a:lnTo>
                <a:lnTo>
                  <a:pt x="1422" y="357"/>
                </a:lnTo>
                <a:lnTo>
                  <a:pt x="1422" y="355"/>
                </a:lnTo>
                <a:lnTo>
                  <a:pt x="1420" y="353"/>
                </a:lnTo>
                <a:lnTo>
                  <a:pt x="1418" y="352"/>
                </a:lnTo>
                <a:lnTo>
                  <a:pt x="1417" y="352"/>
                </a:lnTo>
                <a:lnTo>
                  <a:pt x="1405" y="355"/>
                </a:lnTo>
                <a:lnTo>
                  <a:pt x="1393" y="358"/>
                </a:lnTo>
                <a:lnTo>
                  <a:pt x="1381" y="362"/>
                </a:lnTo>
                <a:lnTo>
                  <a:pt x="1378" y="368"/>
                </a:lnTo>
                <a:lnTo>
                  <a:pt x="1376" y="372"/>
                </a:lnTo>
                <a:lnTo>
                  <a:pt x="1373" y="373"/>
                </a:lnTo>
                <a:lnTo>
                  <a:pt x="1371" y="373"/>
                </a:lnTo>
                <a:lnTo>
                  <a:pt x="1370" y="375"/>
                </a:lnTo>
                <a:lnTo>
                  <a:pt x="1368" y="377"/>
                </a:lnTo>
                <a:lnTo>
                  <a:pt x="1366" y="377"/>
                </a:lnTo>
                <a:lnTo>
                  <a:pt x="1366" y="375"/>
                </a:lnTo>
                <a:lnTo>
                  <a:pt x="1365" y="373"/>
                </a:lnTo>
                <a:lnTo>
                  <a:pt x="1361" y="372"/>
                </a:lnTo>
                <a:lnTo>
                  <a:pt x="1358" y="370"/>
                </a:lnTo>
                <a:lnTo>
                  <a:pt x="1358" y="367"/>
                </a:lnTo>
                <a:lnTo>
                  <a:pt x="1358" y="362"/>
                </a:lnTo>
                <a:lnTo>
                  <a:pt x="1358" y="362"/>
                </a:lnTo>
                <a:lnTo>
                  <a:pt x="1358" y="360"/>
                </a:lnTo>
                <a:lnTo>
                  <a:pt x="1356" y="355"/>
                </a:lnTo>
                <a:lnTo>
                  <a:pt x="1356" y="355"/>
                </a:lnTo>
                <a:lnTo>
                  <a:pt x="1349" y="353"/>
                </a:lnTo>
                <a:lnTo>
                  <a:pt x="1339" y="358"/>
                </a:lnTo>
                <a:lnTo>
                  <a:pt x="1331" y="362"/>
                </a:lnTo>
                <a:lnTo>
                  <a:pt x="1324" y="362"/>
                </a:lnTo>
                <a:lnTo>
                  <a:pt x="1314" y="367"/>
                </a:lnTo>
                <a:lnTo>
                  <a:pt x="1314" y="368"/>
                </a:lnTo>
                <a:lnTo>
                  <a:pt x="1316" y="370"/>
                </a:lnTo>
                <a:lnTo>
                  <a:pt x="1318" y="370"/>
                </a:lnTo>
                <a:lnTo>
                  <a:pt x="1319" y="372"/>
                </a:lnTo>
                <a:lnTo>
                  <a:pt x="1318" y="373"/>
                </a:lnTo>
                <a:lnTo>
                  <a:pt x="1318" y="372"/>
                </a:lnTo>
                <a:lnTo>
                  <a:pt x="1316" y="372"/>
                </a:lnTo>
                <a:lnTo>
                  <a:pt x="1316" y="372"/>
                </a:lnTo>
                <a:lnTo>
                  <a:pt x="1316" y="372"/>
                </a:lnTo>
                <a:lnTo>
                  <a:pt x="1316" y="372"/>
                </a:lnTo>
                <a:lnTo>
                  <a:pt x="1312" y="373"/>
                </a:lnTo>
                <a:lnTo>
                  <a:pt x="1312" y="375"/>
                </a:lnTo>
                <a:lnTo>
                  <a:pt x="1312" y="377"/>
                </a:lnTo>
                <a:lnTo>
                  <a:pt x="1312" y="380"/>
                </a:lnTo>
                <a:lnTo>
                  <a:pt x="1314" y="377"/>
                </a:lnTo>
                <a:lnTo>
                  <a:pt x="1316" y="377"/>
                </a:lnTo>
                <a:lnTo>
                  <a:pt x="1319" y="378"/>
                </a:lnTo>
                <a:lnTo>
                  <a:pt x="1319" y="378"/>
                </a:lnTo>
                <a:lnTo>
                  <a:pt x="1316" y="382"/>
                </a:lnTo>
                <a:close/>
                <a:moveTo>
                  <a:pt x="1178" y="622"/>
                </a:moveTo>
                <a:lnTo>
                  <a:pt x="1178" y="621"/>
                </a:lnTo>
                <a:lnTo>
                  <a:pt x="1176" y="621"/>
                </a:lnTo>
                <a:lnTo>
                  <a:pt x="1176" y="619"/>
                </a:lnTo>
                <a:lnTo>
                  <a:pt x="1171" y="612"/>
                </a:lnTo>
                <a:lnTo>
                  <a:pt x="1168" y="611"/>
                </a:lnTo>
                <a:lnTo>
                  <a:pt x="1165" y="611"/>
                </a:lnTo>
                <a:lnTo>
                  <a:pt x="1154" y="616"/>
                </a:lnTo>
                <a:lnTo>
                  <a:pt x="1146" y="621"/>
                </a:lnTo>
                <a:lnTo>
                  <a:pt x="1144" y="626"/>
                </a:lnTo>
                <a:lnTo>
                  <a:pt x="1144" y="631"/>
                </a:lnTo>
                <a:lnTo>
                  <a:pt x="1146" y="636"/>
                </a:lnTo>
                <a:lnTo>
                  <a:pt x="1148" y="641"/>
                </a:lnTo>
                <a:lnTo>
                  <a:pt x="1149" y="646"/>
                </a:lnTo>
                <a:lnTo>
                  <a:pt x="1153" y="651"/>
                </a:lnTo>
                <a:lnTo>
                  <a:pt x="1161" y="661"/>
                </a:lnTo>
                <a:lnTo>
                  <a:pt x="1168" y="663"/>
                </a:lnTo>
                <a:lnTo>
                  <a:pt x="1171" y="659"/>
                </a:lnTo>
                <a:lnTo>
                  <a:pt x="1171" y="659"/>
                </a:lnTo>
                <a:lnTo>
                  <a:pt x="1171" y="656"/>
                </a:lnTo>
                <a:lnTo>
                  <a:pt x="1173" y="654"/>
                </a:lnTo>
                <a:lnTo>
                  <a:pt x="1175" y="653"/>
                </a:lnTo>
                <a:lnTo>
                  <a:pt x="1175" y="653"/>
                </a:lnTo>
                <a:lnTo>
                  <a:pt x="1176" y="649"/>
                </a:lnTo>
                <a:lnTo>
                  <a:pt x="1178" y="648"/>
                </a:lnTo>
                <a:lnTo>
                  <a:pt x="1181" y="648"/>
                </a:lnTo>
                <a:lnTo>
                  <a:pt x="1183" y="646"/>
                </a:lnTo>
                <a:lnTo>
                  <a:pt x="1183" y="642"/>
                </a:lnTo>
                <a:lnTo>
                  <a:pt x="1183" y="641"/>
                </a:lnTo>
                <a:lnTo>
                  <a:pt x="1183" y="639"/>
                </a:lnTo>
                <a:lnTo>
                  <a:pt x="1181" y="637"/>
                </a:lnTo>
                <a:lnTo>
                  <a:pt x="1181" y="636"/>
                </a:lnTo>
                <a:lnTo>
                  <a:pt x="1181" y="636"/>
                </a:lnTo>
                <a:lnTo>
                  <a:pt x="1181" y="634"/>
                </a:lnTo>
                <a:lnTo>
                  <a:pt x="1181" y="634"/>
                </a:lnTo>
                <a:lnTo>
                  <a:pt x="1181" y="632"/>
                </a:lnTo>
                <a:lnTo>
                  <a:pt x="1180" y="631"/>
                </a:lnTo>
                <a:lnTo>
                  <a:pt x="1180" y="631"/>
                </a:lnTo>
                <a:lnTo>
                  <a:pt x="1180" y="631"/>
                </a:lnTo>
                <a:lnTo>
                  <a:pt x="1180" y="629"/>
                </a:lnTo>
                <a:lnTo>
                  <a:pt x="1180" y="629"/>
                </a:lnTo>
                <a:lnTo>
                  <a:pt x="1180" y="629"/>
                </a:lnTo>
                <a:lnTo>
                  <a:pt x="1180" y="627"/>
                </a:lnTo>
                <a:lnTo>
                  <a:pt x="1178" y="626"/>
                </a:lnTo>
                <a:lnTo>
                  <a:pt x="1178" y="626"/>
                </a:lnTo>
                <a:lnTo>
                  <a:pt x="1178" y="624"/>
                </a:lnTo>
                <a:lnTo>
                  <a:pt x="1178" y="622"/>
                </a:lnTo>
                <a:close/>
                <a:moveTo>
                  <a:pt x="1170" y="997"/>
                </a:moveTo>
                <a:lnTo>
                  <a:pt x="1171" y="997"/>
                </a:lnTo>
                <a:lnTo>
                  <a:pt x="1173" y="999"/>
                </a:lnTo>
                <a:lnTo>
                  <a:pt x="1176" y="997"/>
                </a:lnTo>
                <a:lnTo>
                  <a:pt x="1178" y="997"/>
                </a:lnTo>
                <a:lnTo>
                  <a:pt x="1181" y="1001"/>
                </a:lnTo>
                <a:lnTo>
                  <a:pt x="1186" y="1001"/>
                </a:lnTo>
                <a:lnTo>
                  <a:pt x="1188" y="1001"/>
                </a:lnTo>
                <a:lnTo>
                  <a:pt x="1190" y="999"/>
                </a:lnTo>
                <a:lnTo>
                  <a:pt x="1193" y="989"/>
                </a:lnTo>
                <a:lnTo>
                  <a:pt x="1193" y="987"/>
                </a:lnTo>
                <a:lnTo>
                  <a:pt x="1190" y="982"/>
                </a:lnTo>
                <a:lnTo>
                  <a:pt x="1188" y="982"/>
                </a:lnTo>
                <a:lnTo>
                  <a:pt x="1188" y="982"/>
                </a:lnTo>
                <a:lnTo>
                  <a:pt x="1186" y="980"/>
                </a:lnTo>
                <a:lnTo>
                  <a:pt x="1185" y="980"/>
                </a:lnTo>
                <a:lnTo>
                  <a:pt x="1180" y="980"/>
                </a:lnTo>
                <a:lnTo>
                  <a:pt x="1178" y="982"/>
                </a:lnTo>
                <a:lnTo>
                  <a:pt x="1176" y="984"/>
                </a:lnTo>
                <a:lnTo>
                  <a:pt x="1176" y="984"/>
                </a:lnTo>
                <a:lnTo>
                  <a:pt x="1171" y="985"/>
                </a:lnTo>
                <a:lnTo>
                  <a:pt x="1163" y="991"/>
                </a:lnTo>
                <a:lnTo>
                  <a:pt x="1160" y="994"/>
                </a:lnTo>
                <a:lnTo>
                  <a:pt x="1156" y="997"/>
                </a:lnTo>
                <a:lnTo>
                  <a:pt x="1156" y="999"/>
                </a:lnTo>
                <a:lnTo>
                  <a:pt x="1158" y="1001"/>
                </a:lnTo>
                <a:lnTo>
                  <a:pt x="1173" y="1006"/>
                </a:lnTo>
                <a:lnTo>
                  <a:pt x="1175" y="1004"/>
                </a:lnTo>
                <a:lnTo>
                  <a:pt x="1173" y="1002"/>
                </a:lnTo>
                <a:lnTo>
                  <a:pt x="1175" y="1002"/>
                </a:lnTo>
                <a:lnTo>
                  <a:pt x="1175" y="1002"/>
                </a:lnTo>
                <a:lnTo>
                  <a:pt x="1175" y="1001"/>
                </a:lnTo>
                <a:lnTo>
                  <a:pt x="1173" y="1001"/>
                </a:lnTo>
                <a:lnTo>
                  <a:pt x="1170" y="999"/>
                </a:lnTo>
                <a:lnTo>
                  <a:pt x="1168" y="999"/>
                </a:lnTo>
                <a:lnTo>
                  <a:pt x="1168" y="997"/>
                </a:lnTo>
                <a:lnTo>
                  <a:pt x="1170" y="997"/>
                </a:lnTo>
                <a:close/>
                <a:moveTo>
                  <a:pt x="1274" y="195"/>
                </a:moveTo>
                <a:lnTo>
                  <a:pt x="1276" y="195"/>
                </a:lnTo>
                <a:lnTo>
                  <a:pt x="1279" y="194"/>
                </a:lnTo>
                <a:lnTo>
                  <a:pt x="1286" y="190"/>
                </a:lnTo>
                <a:lnTo>
                  <a:pt x="1292" y="185"/>
                </a:lnTo>
                <a:lnTo>
                  <a:pt x="1297" y="183"/>
                </a:lnTo>
                <a:lnTo>
                  <a:pt x="1299" y="182"/>
                </a:lnTo>
                <a:lnTo>
                  <a:pt x="1299" y="180"/>
                </a:lnTo>
                <a:lnTo>
                  <a:pt x="1296" y="177"/>
                </a:lnTo>
                <a:lnTo>
                  <a:pt x="1296" y="173"/>
                </a:lnTo>
                <a:lnTo>
                  <a:pt x="1294" y="172"/>
                </a:lnTo>
                <a:lnTo>
                  <a:pt x="1296" y="168"/>
                </a:lnTo>
                <a:lnTo>
                  <a:pt x="1296" y="167"/>
                </a:lnTo>
                <a:lnTo>
                  <a:pt x="1297" y="163"/>
                </a:lnTo>
                <a:lnTo>
                  <a:pt x="1296" y="160"/>
                </a:lnTo>
                <a:lnTo>
                  <a:pt x="1294" y="162"/>
                </a:lnTo>
                <a:lnTo>
                  <a:pt x="1284" y="172"/>
                </a:lnTo>
                <a:lnTo>
                  <a:pt x="1281" y="173"/>
                </a:lnTo>
                <a:lnTo>
                  <a:pt x="1279" y="177"/>
                </a:lnTo>
                <a:lnTo>
                  <a:pt x="1279" y="182"/>
                </a:lnTo>
                <a:lnTo>
                  <a:pt x="1277" y="185"/>
                </a:lnTo>
                <a:lnTo>
                  <a:pt x="1276" y="187"/>
                </a:lnTo>
                <a:lnTo>
                  <a:pt x="1274" y="190"/>
                </a:lnTo>
                <a:lnTo>
                  <a:pt x="1274" y="194"/>
                </a:lnTo>
                <a:lnTo>
                  <a:pt x="1274" y="195"/>
                </a:lnTo>
                <a:close/>
                <a:moveTo>
                  <a:pt x="1240" y="641"/>
                </a:moveTo>
                <a:lnTo>
                  <a:pt x="1233" y="641"/>
                </a:lnTo>
                <a:lnTo>
                  <a:pt x="1222" y="639"/>
                </a:lnTo>
                <a:lnTo>
                  <a:pt x="1207" y="646"/>
                </a:lnTo>
                <a:lnTo>
                  <a:pt x="1202" y="654"/>
                </a:lnTo>
                <a:lnTo>
                  <a:pt x="1197" y="656"/>
                </a:lnTo>
                <a:lnTo>
                  <a:pt x="1195" y="656"/>
                </a:lnTo>
                <a:lnTo>
                  <a:pt x="1195" y="656"/>
                </a:lnTo>
                <a:lnTo>
                  <a:pt x="1193" y="656"/>
                </a:lnTo>
                <a:lnTo>
                  <a:pt x="1193" y="656"/>
                </a:lnTo>
                <a:lnTo>
                  <a:pt x="1193" y="656"/>
                </a:lnTo>
                <a:lnTo>
                  <a:pt x="1188" y="666"/>
                </a:lnTo>
                <a:lnTo>
                  <a:pt x="1188" y="669"/>
                </a:lnTo>
                <a:lnTo>
                  <a:pt x="1188" y="673"/>
                </a:lnTo>
                <a:lnTo>
                  <a:pt x="1188" y="676"/>
                </a:lnTo>
                <a:lnTo>
                  <a:pt x="1190" y="681"/>
                </a:lnTo>
                <a:lnTo>
                  <a:pt x="1190" y="683"/>
                </a:lnTo>
                <a:lnTo>
                  <a:pt x="1190" y="690"/>
                </a:lnTo>
                <a:lnTo>
                  <a:pt x="1191" y="693"/>
                </a:lnTo>
                <a:lnTo>
                  <a:pt x="1191" y="696"/>
                </a:lnTo>
                <a:lnTo>
                  <a:pt x="1191" y="700"/>
                </a:lnTo>
                <a:lnTo>
                  <a:pt x="1191" y="703"/>
                </a:lnTo>
                <a:lnTo>
                  <a:pt x="1190" y="715"/>
                </a:lnTo>
                <a:lnTo>
                  <a:pt x="1183" y="722"/>
                </a:lnTo>
                <a:lnTo>
                  <a:pt x="1178" y="723"/>
                </a:lnTo>
                <a:lnTo>
                  <a:pt x="1171" y="725"/>
                </a:lnTo>
                <a:lnTo>
                  <a:pt x="1168" y="733"/>
                </a:lnTo>
                <a:lnTo>
                  <a:pt x="1171" y="738"/>
                </a:lnTo>
                <a:lnTo>
                  <a:pt x="1175" y="742"/>
                </a:lnTo>
                <a:lnTo>
                  <a:pt x="1180" y="742"/>
                </a:lnTo>
                <a:lnTo>
                  <a:pt x="1185" y="735"/>
                </a:lnTo>
                <a:lnTo>
                  <a:pt x="1188" y="730"/>
                </a:lnTo>
                <a:lnTo>
                  <a:pt x="1195" y="723"/>
                </a:lnTo>
                <a:lnTo>
                  <a:pt x="1205" y="720"/>
                </a:lnTo>
                <a:lnTo>
                  <a:pt x="1215" y="720"/>
                </a:lnTo>
                <a:lnTo>
                  <a:pt x="1227" y="722"/>
                </a:lnTo>
                <a:lnTo>
                  <a:pt x="1235" y="722"/>
                </a:lnTo>
                <a:lnTo>
                  <a:pt x="1249" y="722"/>
                </a:lnTo>
                <a:lnTo>
                  <a:pt x="1264" y="718"/>
                </a:lnTo>
                <a:lnTo>
                  <a:pt x="1267" y="718"/>
                </a:lnTo>
                <a:lnTo>
                  <a:pt x="1276" y="718"/>
                </a:lnTo>
                <a:lnTo>
                  <a:pt x="1282" y="713"/>
                </a:lnTo>
                <a:lnTo>
                  <a:pt x="1301" y="713"/>
                </a:lnTo>
                <a:lnTo>
                  <a:pt x="1307" y="708"/>
                </a:lnTo>
                <a:lnTo>
                  <a:pt x="1311" y="703"/>
                </a:lnTo>
                <a:lnTo>
                  <a:pt x="1311" y="700"/>
                </a:lnTo>
                <a:lnTo>
                  <a:pt x="1309" y="698"/>
                </a:lnTo>
                <a:lnTo>
                  <a:pt x="1307" y="695"/>
                </a:lnTo>
                <a:lnTo>
                  <a:pt x="1302" y="691"/>
                </a:lnTo>
                <a:lnTo>
                  <a:pt x="1302" y="690"/>
                </a:lnTo>
                <a:lnTo>
                  <a:pt x="1302" y="690"/>
                </a:lnTo>
                <a:lnTo>
                  <a:pt x="1302" y="688"/>
                </a:lnTo>
                <a:lnTo>
                  <a:pt x="1302" y="688"/>
                </a:lnTo>
                <a:lnTo>
                  <a:pt x="1301" y="686"/>
                </a:lnTo>
                <a:lnTo>
                  <a:pt x="1301" y="686"/>
                </a:lnTo>
                <a:lnTo>
                  <a:pt x="1301" y="686"/>
                </a:lnTo>
                <a:lnTo>
                  <a:pt x="1301" y="686"/>
                </a:lnTo>
                <a:lnTo>
                  <a:pt x="1299" y="685"/>
                </a:lnTo>
                <a:lnTo>
                  <a:pt x="1299" y="683"/>
                </a:lnTo>
                <a:lnTo>
                  <a:pt x="1297" y="681"/>
                </a:lnTo>
                <a:lnTo>
                  <a:pt x="1297" y="679"/>
                </a:lnTo>
                <a:lnTo>
                  <a:pt x="1297" y="679"/>
                </a:lnTo>
                <a:lnTo>
                  <a:pt x="1299" y="674"/>
                </a:lnTo>
                <a:lnTo>
                  <a:pt x="1294" y="671"/>
                </a:lnTo>
                <a:lnTo>
                  <a:pt x="1291" y="666"/>
                </a:lnTo>
                <a:lnTo>
                  <a:pt x="1289" y="664"/>
                </a:lnTo>
                <a:lnTo>
                  <a:pt x="1276" y="656"/>
                </a:lnTo>
                <a:lnTo>
                  <a:pt x="1270" y="656"/>
                </a:lnTo>
                <a:lnTo>
                  <a:pt x="1269" y="656"/>
                </a:lnTo>
                <a:lnTo>
                  <a:pt x="1265" y="653"/>
                </a:lnTo>
                <a:lnTo>
                  <a:pt x="1264" y="653"/>
                </a:lnTo>
                <a:lnTo>
                  <a:pt x="1262" y="651"/>
                </a:lnTo>
                <a:lnTo>
                  <a:pt x="1245" y="642"/>
                </a:lnTo>
                <a:lnTo>
                  <a:pt x="1240" y="641"/>
                </a:lnTo>
                <a:close/>
                <a:moveTo>
                  <a:pt x="1435" y="197"/>
                </a:moveTo>
                <a:lnTo>
                  <a:pt x="1442" y="199"/>
                </a:lnTo>
                <a:lnTo>
                  <a:pt x="1445" y="199"/>
                </a:lnTo>
                <a:lnTo>
                  <a:pt x="1445" y="197"/>
                </a:lnTo>
                <a:lnTo>
                  <a:pt x="1445" y="195"/>
                </a:lnTo>
                <a:lnTo>
                  <a:pt x="1445" y="194"/>
                </a:lnTo>
                <a:lnTo>
                  <a:pt x="1445" y="190"/>
                </a:lnTo>
                <a:lnTo>
                  <a:pt x="1444" y="190"/>
                </a:lnTo>
                <a:lnTo>
                  <a:pt x="1444" y="188"/>
                </a:lnTo>
                <a:lnTo>
                  <a:pt x="1442" y="187"/>
                </a:lnTo>
                <a:lnTo>
                  <a:pt x="1442" y="185"/>
                </a:lnTo>
                <a:lnTo>
                  <a:pt x="1440" y="183"/>
                </a:lnTo>
                <a:lnTo>
                  <a:pt x="1440" y="183"/>
                </a:lnTo>
                <a:lnTo>
                  <a:pt x="1439" y="183"/>
                </a:lnTo>
                <a:lnTo>
                  <a:pt x="1435" y="187"/>
                </a:lnTo>
                <a:lnTo>
                  <a:pt x="1434" y="190"/>
                </a:lnTo>
                <a:lnTo>
                  <a:pt x="1434" y="194"/>
                </a:lnTo>
                <a:lnTo>
                  <a:pt x="1434" y="195"/>
                </a:lnTo>
                <a:lnTo>
                  <a:pt x="1435" y="197"/>
                </a:lnTo>
                <a:close/>
                <a:moveTo>
                  <a:pt x="2148" y="802"/>
                </a:moveTo>
                <a:lnTo>
                  <a:pt x="2150" y="804"/>
                </a:lnTo>
                <a:lnTo>
                  <a:pt x="2155" y="806"/>
                </a:lnTo>
                <a:lnTo>
                  <a:pt x="2158" y="809"/>
                </a:lnTo>
                <a:lnTo>
                  <a:pt x="2158" y="811"/>
                </a:lnTo>
                <a:lnTo>
                  <a:pt x="2160" y="816"/>
                </a:lnTo>
                <a:lnTo>
                  <a:pt x="2161" y="817"/>
                </a:lnTo>
                <a:lnTo>
                  <a:pt x="2161" y="819"/>
                </a:lnTo>
                <a:lnTo>
                  <a:pt x="2161" y="819"/>
                </a:lnTo>
                <a:lnTo>
                  <a:pt x="2161" y="819"/>
                </a:lnTo>
                <a:lnTo>
                  <a:pt x="2161" y="819"/>
                </a:lnTo>
                <a:lnTo>
                  <a:pt x="2163" y="821"/>
                </a:lnTo>
                <a:lnTo>
                  <a:pt x="2165" y="826"/>
                </a:lnTo>
                <a:lnTo>
                  <a:pt x="2165" y="826"/>
                </a:lnTo>
                <a:lnTo>
                  <a:pt x="2166" y="827"/>
                </a:lnTo>
                <a:lnTo>
                  <a:pt x="2168" y="829"/>
                </a:lnTo>
                <a:lnTo>
                  <a:pt x="2168" y="829"/>
                </a:lnTo>
                <a:lnTo>
                  <a:pt x="2170" y="831"/>
                </a:lnTo>
                <a:lnTo>
                  <a:pt x="2170" y="831"/>
                </a:lnTo>
                <a:lnTo>
                  <a:pt x="2170" y="832"/>
                </a:lnTo>
                <a:lnTo>
                  <a:pt x="2170" y="832"/>
                </a:lnTo>
                <a:lnTo>
                  <a:pt x="2170" y="832"/>
                </a:lnTo>
                <a:lnTo>
                  <a:pt x="2171" y="834"/>
                </a:lnTo>
                <a:lnTo>
                  <a:pt x="2178" y="832"/>
                </a:lnTo>
                <a:lnTo>
                  <a:pt x="2183" y="832"/>
                </a:lnTo>
                <a:lnTo>
                  <a:pt x="2185" y="834"/>
                </a:lnTo>
                <a:lnTo>
                  <a:pt x="2187" y="836"/>
                </a:lnTo>
                <a:lnTo>
                  <a:pt x="2190" y="838"/>
                </a:lnTo>
                <a:lnTo>
                  <a:pt x="2190" y="841"/>
                </a:lnTo>
                <a:lnTo>
                  <a:pt x="2192" y="844"/>
                </a:lnTo>
                <a:lnTo>
                  <a:pt x="2192" y="848"/>
                </a:lnTo>
                <a:lnTo>
                  <a:pt x="2193" y="848"/>
                </a:lnTo>
                <a:lnTo>
                  <a:pt x="2195" y="844"/>
                </a:lnTo>
                <a:lnTo>
                  <a:pt x="2193" y="841"/>
                </a:lnTo>
                <a:lnTo>
                  <a:pt x="2192" y="836"/>
                </a:lnTo>
                <a:lnTo>
                  <a:pt x="2187" y="832"/>
                </a:lnTo>
                <a:lnTo>
                  <a:pt x="2182" y="827"/>
                </a:lnTo>
                <a:lnTo>
                  <a:pt x="2178" y="827"/>
                </a:lnTo>
                <a:lnTo>
                  <a:pt x="2178" y="826"/>
                </a:lnTo>
                <a:lnTo>
                  <a:pt x="2175" y="821"/>
                </a:lnTo>
                <a:lnTo>
                  <a:pt x="2173" y="819"/>
                </a:lnTo>
                <a:lnTo>
                  <a:pt x="2173" y="817"/>
                </a:lnTo>
                <a:lnTo>
                  <a:pt x="2171" y="817"/>
                </a:lnTo>
                <a:lnTo>
                  <a:pt x="2170" y="816"/>
                </a:lnTo>
                <a:lnTo>
                  <a:pt x="2168" y="814"/>
                </a:lnTo>
                <a:lnTo>
                  <a:pt x="2166" y="809"/>
                </a:lnTo>
                <a:lnTo>
                  <a:pt x="2166" y="807"/>
                </a:lnTo>
                <a:lnTo>
                  <a:pt x="2163" y="804"/>
                </a:lnTo>
                <a:lnTo>
                  <a:pt x="2163" y="804"/>
                </a:lnTo>
                <a:lnTo>
                  <a:pt x="2163" y="802"/>
                </a:lnTo>
                <a:lnTo>
                  <a:pt x="2161" y="801"/>
                </a:lnTo>
                <a:lnTo>
                  <a:pt x="2160" y="799"/>
                </a:lnTo>
                <a:lnTo>
                  <a:pt x="2158" y="799"/>
                </a:lnTo>
                <a:lnTo>
                  <a:pt x="2156" y="797"/>
                </a:lnTo>
                <a:lnTo>
                  <a:pt x="2155" y="795"/>
                </a:lnTo>
                <a:lnTo>
                  <a:pt x="2156" y="794"/>
                </a:lnTo>
                <a:lnTo>
                  <a:pt x="2156" y="790"/>
                </a:lnTo>
                <a:lnTo>
                  <a:pt x="2156" y="790"/>
                </a:lnTo>
                <a:lnTo>
                  <a:pt x="2156" y="790"/>
                </a:lnTo>
                <a:lnTo>
                  <a:pt x="2156" y="789"/>
                </a:lnTo>
                <a:lnTo>
                  <a:pt x="2155" y="789"/>
                </a:lnTo>
                <a:lnTo>
                  <a:pt x="2155" y="787"/>
                </a:lnTo>
                <a:lnTo>
                  <a:pt x="2155" y="785"/>
                </a:lnTo>
                <a:lnTo>
                  <a:pt x="2151" y="782"/>
                </a:lnTo>
                <a:lnTo>
                  <a:pt x="2150" y="782"/>
                </a:lnTo>
                <a:lnTo>
                  <a:pt x="2150" y="784"/>
                </a:lnTo>
                <a:lnTo>
                  <a:pt x="2150" y="784"/>
                </a:lnTo>
                <a:lnTo>
                  <a:pt x="2150" y="784"/>
                </a:lnTo>
                <a:lnTo>
                  <a:pt x="2148" y="785"/>
                </a:lnTo>
                <a:lnTo>
                  <a:pt x="2148" y="785"/>
                </a:lnTo>
                <a:lnTo>
                  <a:pt x="2148" y="787"/>
                </a:lnTo>
                <a:lnTo>
                  <a:pt x="2148" y="787"/>
                </a:lnTo>
                <a:lnTo>
                  <a:pt x="2146" y="794"/>
                </a:lnTo>
                <a:lnTo>
                  <a:pt x="2146" y="797"/>
                </a:lnTo>
                <a:lnTo>
                  <a:pt x="2146" y="799"/>
                </a:lnTo>
                <a:lnTo>
                  <a:pt x="2148" y="802"/>
                </a:lnTo>
                <a:close/>
                <a:moveTo>
                  <a:pt x="2150" y="779"/>
                </a:moveTo>
                <a:lnTo>
                  <a:pt x="2153" y="782"/>
                </a:lnTo>
                <a:lnTo>
                  <a:pt x="2155" y="784"/>
                </a:lnTo>
                <a:lnTo>
                  <a:pt x="2155" y="784"/>
                </a:lnTo>
                <a:lnTo>
                  <a:pt x="2158" y="789"/>
                </a:lnTo>
                <a:lnTo>
                  <a:pt x="2158" y="790"/>
                </a:lnTo>
                <a:lnTo>
                  <a:pt x="2158" y="792"/>
                </a:lnTo>
                <a:lnTo>
                  <a:pt x="2158" y="794"/>
                </a:lnTo>
                <a:lnTo>
                  <a:pt x="2158" y="795"/>
                </a:lnTo>
                <a:lnTo>
                  <a:pt x="2160" y="795"/>
                </a:lnTo>
                <a:lnTo>
                  <a:pt x="2160" y="795"/>
                </a:lnTo>
                <a:lnTo>
                  <a:pt x="2160" y="795"/>
                </a:lnTo>
                <a:lnTo>
                  <a:pt x="2165" y="790"/>
                </a:lnTo>
                <a:lnTo>
                  <a:pt x="2165" y="789"/>
                </a:lnTo>
                <a:lnTo>
                  <a:pt x="2165" y="787"/>
                </a:lnTo>
                <a:lnTo>
                  <a:pt x="2165" y="785"/>
                </a:lnTo>
                <a:lnTo>
                  <a:pt x="2163" y="784"/>
                </a:lnTo>
                <a:lnTo>
                  <a:pt x="2163" y="782"/>
                </a:lnTo>
                <a:lnTo>
                  <a:pt x="2161" y="780"/>
                </a:lnTo>
                <a:lnTo>
                  <a:pt x="2160" y="779"/>
                </a:lnTo>
                <a:lnTo>
                  <a:pt x="2160" y="777"/>
                </a:lnTo>
                <a:lnTo>
                  <a:pt x="2160" y="775"/>
                </a:lnTo>
                <a:lnTo>
                  <a:pt x="2160" y="775"/>
                </a:lnTo>
                <a:lnTo>
                  <a:pt x="2158" y="774"/>
                </a:lnTo>
                <a:lnTo>
                  <a:pt x="2158" y="774"/>
                </a:lnTo>
                <a:lnTo>
                  <a:pt x="2156" y="772"/>
                </a:lnTo>
                <a:lnTo>
                  <a:pt x="2155" y="770"/>
                </a:lnTo>
                <a:lnTo>
                  <a:pt x="2153" y="770"/>
                </a:lnTo>
                <a:lnTo>
                  <a:pt x="2151" y="770"/>
                </a:lnTo>
                <a:lnTo>
                  <a:pt x="2150" y="770"/>
                </a:lnTo>
                <a:lnTo>
                  <a:pt x="2150" y="770"/>
                </a:lnTo>
                <a:lnTo>
                  <a:pt x="2150" y="772"/>
                </a:lnTo>
                <a:lnTo>
                  <a:pt x="2150" y="772"/>
                </a:lnTo>
                <a:lnTo>
                  <a:pt x="2150" y="774"/>
                </a:lnTo>
                <a:lnTo>
                  <a:pt x="2150" y="775"/>
                </a:lnTo>
                <a:lnTo>
                  <a:pt x="2150" y="777"/>
                </a:lnTo>
                <a:lnTo>
                  <a:pt x="2150" y="779"/>
                </a:lnTo>
                <a:close/>
                <a:moveTo>
                  <a:pt x="2158" y="770"/>
                </a:moveTo>
                <a:lnTo>
                  <a:pt x="2160" y="770"/>
                </a:lnTo>
                <a:lnTo>
                  <a:pt x="2163" y="772"/>
                </a:lnTo>
                <a:lnTo>
                  <a:pt x="2165" y="774"/>
                </a:lnTo>
                <a:lnTo>
                  <a:pt x="2165" y="774"/>
                </a:lnTo>
                <a:lnTo>
                  <a:pt x="2166" y="772"/>
                </a:lnTo>
                <a:lnTo>
                  <a:pt x="2168" y="770"/>
                </a:lnTo>
                <a:lnTo>
                  <a:pt x="2168" y="769"/>
                </a:lnTo>
                <a:lnTo>
                  <a:pt x="2166" y="765"/>
                </a:lnTo>
                <a:lnTo>
                  <a:pt x="2165" y="764"/>
                </a:lnTo>
                <a:lnTo>
                  <a:pt x="2165" y="762"/>
                </a:lnTo>
                <a:lnTo>
                  <a:pt x="2163" y="760"/>
                </a:lnTo>
                <a:lnTo>
                  <a:pt x="2163" y="760"/>
                </a:lnTo>
                <a:lnTo>
                  <a:pt x="2160" y="762"/>
                </a:lnTo>
                <a:lnTo>
                  <a:pt x="2158" y="764"/>
                </a:lnTo>
                <a:lnTo>
                  <a:pt x="2156" y="765"/>
                </a:lnTo>
                <a:lnTo>
                  <a:pt x="2156" y="767"/>
                </a:lnTo>
                <a:lnTo>
                  <a:pt x="2156" y="769"/>
                </a:lnTo>
                <a:lnTo>
                  <a:pt x="2158" y="770"/>
                </a:lnTo>
                <a:close/>
                <a:moveTo>
                  <a:pt x="2116" y="649"/>
                </a:moveTo>
                <a:lnTo>
                  <a:pt x="2119" y="646"/>
                </a:lnTo>
                <a:lnTo>
                  <a:pt x="2119" y="644"/>
                </a:lnTo>
                <a:lnTo>
                  <a:pt x="2118" y="644"/>
                </a:lnTo>
                <a:lnTo>
                  <a:pt x="2116" y="644"/>
                </a:lnTo>
                <a:lnTo>
                  <a:pt x="2114" y="644"/>
                </a:lnTo>
                <a:lnTo>
                  <a:pt x="2114" y="644"/>
                </a:lnTo>
                <a:lnTo>
                  <a:pt x="2114" y="646"/>
                </a:lnTo>
                <a:lnTo>
                  <a:pt x="2114" y="646"/>
                </a:lnTo>
                <a:lnTo>
                  <a:pt x="2114" y="646"/>
                </a:lnTo>
                <a:lnTo>
                  <a:pt x="2113" y="648"/>
                </a:lnTo>
                <a:lnTo>
                  <a:pt x="2113" y="648"/>
                </a:lnTo>
                <a:lnTo>
                  <a:pt x="2113" y="648"/>
                </a:lnTo>
                <a:lnTo>
                  <a:pt x="2113" y="648"/>
                </a:lnTo>
                <a:lnTo>
                  <a:pt x="2113" y="648"/>
                </a:lnTo>
                <a:lnTo>
                  <a:pt x="2113" y="649"/>
                </a:lnTo>
                <a:lnTo>
                  <a:pt x="2111" y="649"/>
                </a:lnTo>
                <a:lnTo>
                  <a:pt x="2111" y="649"/>
                </a:lnTo>
                <a:lnTo>
                  <a:pt x="2116" y="649"/>
                </a:lnTo>
                <a:close/>
                <a:moveTo>
                  <a:pt x="2076" y="649"/>
                </a:moveTo>
                <a:lnTo>
                  <a:pt x="2076" y="649"/>
                </a:lnTo>
                <a:lnTo>
                  <a:pt x="2076" y="651"/>
                </a:lnTo>
                <a:lnTo>
                  <a:pt x="2076" y="651"/>
                </a:lnTo>
                <a:lnTo>
                  <a:pt x="2077" y="651"/>
                </a:lnTo>
                <a:lnTo>
                  <a:pt x="2077" y="651"/>
                </a:lnTo>
                <a:lnTo>
                  <a:pt x="2079" y="649"/>
                </a:lnTo>
                <a:lnTo>
                  <a:pt x="2081" y="649"/>
                </a:lnTo>
                <a:lnTo>
                  <a:pt x="2084" y="651"/>
                </a:lnTo>
                <a:lnTo>
                  <a:pt x="2086" y="651"/>
                </a:lnTo>
                <a:lnTo>
                  <a:pt x="2087" y="651"/>
                </a:lnTo>
                <a:lnTo>
                  <a:pt x="2086" y="651"/>
                </a:lnTo>
                <a:lnTo>
                  <a:pt x="2084" y="649"/>
                </a:lnTo>
                <a:lnTo>
                  <a:pt x="2082" y="648"/>
                </a:lnTo>
                <a:lnTo>
                  <a:pt x="2082" y="646"/>
                </a:lnTo>
                <a:lnTo>
                  <a:pt x="2081" y="646"/>
                </a:lnTo>
                <a:lnTo>
                  <a:pt x="2081" y="646"/>
                </a:lnTo>
                <a:lnTo>
                  <a:pt x="2079" y="646"/>
                </a:lnTo>
                <a:lnTo>
                  <a:pt x="2079" y="646"/>
                </a:lnTo>
                <a:lnTo>
                  <a:pt x="2077" y="646"/>
                </a:lnTo>
                <a:lnTo>
                  <a:pt x="2076" y="646"/>
                </a:lnTo>
                <a:lnTo>
                  <a:pt x="2076" y="644"/>
                </a:lnTo>
                <a:lnTo>
                  <a:pt x="2076" y="646"/>
                </a:lnTo>
                <a:lnTo>
                  <a:pt x="2074" y="646"/>
                </a:lnTo>
                <a:lnTo>
                  <a:pt x="2074" y="648"/>
                </a:lnTo>
                <a:lnTo>
                  <a:pt x="2076" y="649"/>
                </a:lnTo>
                <a:close/>
                <a:moveTo>
                  <a:pt x="2035" y="664"/>
                </a:moveTo>
                <a:lnTo>
                  <a:pt x="2037" y="663"/>
                </a:lnTo>
                <a:lnTo>
                  <a:pt x="2037" y="661"/>
                </a:lnTo>
                <a:lnTo>
                  <a:pt x="2039" y="661"/>
                </a:lnTo>
                <a:lnTo>
                  <a:pt x="2040" y="664"/>
                </a:lnTo>
                <a:lnTo>
                  <a:pt x="2040" y="668"/>
                </a:lnTo>
                <a:lnTo>
                  <a:pt x="2042" y="671"/>
                </a:lnTo>
                <a:lnTo>
                  <a:pt x="2045" y="669"/>
                </a:lnTo>
                <a:lnTo>
                  <a:pt x="2049" y="668"/>
                </a:lnTo>
                <a:lnTo>
                  <a:pt x="2050" y="664"/>
                </a:lnTo>
                <a:lnTo>
                  <a:pt x="2049" y="663"/>
                </a:lnTo>
                <a:lnTo>
                  <a:pt x="2047" y="663"/>
                </a:lnTo>
                <a:lnTo>
                  <a:pt x="2044" y="659"/>
                </a:lnTo>
                <a:lnTo>
                  <a:pt x="2044" y="658"/>
                </a:lnTo>
                <a:lnTo>
                  <a:pt x="2042" y="658"/>
                </a:lnTo>
                <a:lnTo>
                  <a:pt x="2040" y="656"/>
                </a:lnTo>
                <a:lnTo>
                  <a:pt x="2035" y="656"/>
                </a:lnTo>
                <a:lnTo>
                  <a:pt x="2034" y="656"/>
                </a:lnTo>
                <a:lnTo>
                  <a:pt x="2032" y="658"/>
                </a:lnTo>
                <a:lnTo>
                  <a:pt x="2032" y="659"/>
                </a:lnTo>
                <a:lnTo>
                  <a:pt x="2032" y="661"/>
                </a:lnTo>
                <a:lnTo>
                  <a:pt x="2035" y="664"/>
                </a:lnTo>
                <a:close/>
                <a:moveTo>
                  <a:pt x="596" y="854"/>
                </a:moveTo>
                <a:lnTo>
                  <a:pt x="596" y="856"/>
                </a:lnTo>
                <a:lnTo>
                  <a:pt x="596" y="858"/>
                </a:lnTo>
                <a:lnTo>
                  <a:pt x="596" y="859"/>
                </a:lnTo>
                <a:lnTo>
                  <a:pt x="598" y="859"/>
                </a:lnTo>
                <a:lnTo>
                  <a:pt x="598" y="859"/>
                </a:lnTo>
                <a:lnTo>
                  <a:pt x="600" y="859"/>
                </a:lnTo>
                <a:lnTo>
                  <a:pt x="600" y="861"/>
                </a:lnTo>
                <a:lnTo>
                  <a:pt x="601" y="861"/>
                </a:lnTo>
                <a:lnTo>
                  <a:pt x="603" y="861"/>
                </a:lnTo>
                <a:lnTo>
                  <a:pt x="603" y="859"/>
                </a:lnTo>
                <a:lnTo>
                  <a:pt x="603" y="859"/>
                </a:lnTo>
                <a:lnTo>
                  <a:pt x="605" y="859"/>
                </a:lnTo>
                <a:lnTo>
                  <a:pt x="607" y="861"/>
                </a:lnTo>
                <a:lnTo>
                  <a:pt x="607" y="861"/>
                </a:lnTo>
                <a:lnTo>
                  <a:pt x="610" y="856"/>
                </a:lnTo>
                <a:lnTo>
                  <a:pt x="610" y="853"/>
                </a:lnTo>
                <a:lnTo>
                  <a:pt x="610" y="851"/>
                </a:lnTo>
                <a:lnTo>
                  <a:pt x="608" y="851"/>
                </a:lnTo>
                <a:lnTo>
                  <a:pt x="607" y="851"/>
                </a:lnTo>
                <a:lnTo>
                  <a:pt x="601" y="851"/>
                </a:lnTo>
                <a:lnTo>
                  <a:pt x="601" y="849"/>
                </a:lnTo>
                <a:lnTo>
                  <a:pt x="605" y="846"/>
                </a:lnTo>
                <a:lnTo>
                  <a:pt x="598" y="849"/>
                </a:lnTo>
                <a:lnTo>
                  <a:pt x="596" y="853"/>
                </a:lnTo>
                <a:lnTo>
                  <a:pt x="596" y="853"/>
                </a:lnTo>
                <a:lnTo>
                  <a:pt x="598" y="853"/>
                </a:lnTo>
                <a:lnTo>
                  <a:pt x="598" y="853"/>
                </a:lnTo>
                <a:lnTo>
                  <a:pt x="598" y="853"/>
                </a:lnTo>
                <a:lnTo>
                  <a:pt x="598" y="854"/>
                </a:lnTo>
                <a:lnTo>
                  <a:pt x="596" y="854"/>
                </a:lnTo>
                <a:close/>
                <a:moveTo>
                  <a:pt x="961" y="473"/>
                </a:moveTo>
                <a:lnTo>
                  <a:pt x="965" y="474"/>
                </a:lnTo>
                <a:lnTo>
                  <a:pt x="966" y="476"/>
                </a:lnTo>
                <a:lnTo>
                  <a:pt x="966" y="476"/>
                </a:lnTo>
                <a:lnTo>
                  <a:pt x="966" y="478"/>
                </a:lnTo>
                <a:lnTo>
                  <a:pt x="968" y="479"/>
                </a:lnTo>
                <a:lnTo>
                  <a:pt x="966" y="481"/>
                </a:lnTo>
                <a:lnTo>
                  <a:pt x="968" y="481"/>
                </a:lnTo>
                <a:lnTo>
                  <a:pt x="970" y="481"/>
                </a:lnTo>
                <a:lnTo>
                  <a:pt x="970" y="481"/>
                </a:lnTo>
                <a:lnTo>
                  <a:pt x="971" y="481"/>
                </a:lnTo>
                <a:lnTo>
                  <a:pt x="973" y="484"/>
                </a:lnTo>
                <a:lnTo>
                  <a:pt x="975" y="486"/>
                </a:lnTo>
                <a:lnTo>
                  <a:pt x="975" y="488"/>
                </a:lnTo>
                <a:lnTo>
                  <a:pt x="973" y="488"/>
                </a:lnTo>
                <a:lnTo>
                  <a:pt x="973" y="488"/>
                </a:lnTo>
                <a:lnTo>
                  <a:pt x="973" y="489"/>
                </a:lnTo>
                <a:lnTo>
                  <a:pt x="973" y="489"/>
                </a:lnTo>
                <a:lnTo>
                  <a:pt x="973" y="491"/>
                </a:lnTo>
                <a:lnTo>
                  <a:pt x="973" y="491"/>
                </a:lnTo>
                <a:lnTo>
                  <a:pt x="973" y="491"/>
                </a:lnTo>
                <a:lnTo>
                  <a:pt x="973" y="493"/>
                </a:lnTo>
                <a:lnTo>
                  <a:pt x="973" y="493"/>
                </a:lnTo>
                <a:lnTo>
                  <a:pt x="973" y="495"/>
                </a:lnTo>
                <a:lnTo>
                  <a:pt x="975" y="495"/>
                </a:lnTo>
                <a:lnTo>
                  <a:pt x="976" y="496"/>
                </a:lnTo>
                <a:lnTo>
                  <a:pt x="978" y="498"/>
                </a:lnTo>
                <a:lnTo>
                  <a:pt x="978" y="500"/>
                </a:lnTo>
                <a:lnTo>
                  <a:pt x="980" y="501"/>
                </a:lnTo>
                <a:lnTo>
                  <a:pt x="981" y="503"/>
                </a:lnTo>
                <a:lnTo>
                  <a:pt x="978" y="505"/>
                </a:lnTo>
                <a:lnTo>
                  <a:pt x="976" y="506"/>
                </a:lnTo>
                <a:lnTo>
                  <a:pt x="978" y="508"/>
                </a:lnTo>
                <a:lnTo>
                  <a:pt x="978" y="510"/>
                </a:lnTo>
                <a:lnTo>
                  <a:pt x="978" y="510"/>
                </a:lnTo>
                <a:lnTo>
                  <a:pt x="980" y="513"/>
                </a:lnTo>
                <a:lnTo>
                  <a:pt x="980" y="513"/>
                </a:lnTo>
                <a:lnTo>
                  <a:pt x="981" y="511"/>
                </a:lnTo>
                <a:lnTo>
                  <a:pt x="983" y="510"/>
                </a:lnTo>
                <a:lnTo>
                  <a:pt x="985" y="508"/>
                </a:lnTo>
                <a:lnTo>
                  <a:pt x="988" y="508"/>
                </a:lnTo>
                <a:lnTo>
                  <a:pt x="988" y="510"/>
                </a:lnTo>
                <a:lnTo>
                  <a:pt x="990" y="511"/>
                </a:lnTo>
                <a:lnTo>
                  <a:pt x="991" y="515"/>
                </a:lnTo>
                <a:lnTo>
                  <a:pt x="991" y="516"/>
                </a:lnTo>
                <a:lnTo>
                  <a:pt x="990" y="518"/>
                </a:lnTo>
                <a:lnTo>
                  <a:pt x="986" y="521"/>
                </a:lnTo>
                <a:lnTo>
                  <a:pt x="983" y="523"/>
                </a:lnTo>
                <a:lnTo>
                  <a:pt x="981" y="521"/>
                </a:lnTo>
                <a:lnTo>
                  <a:pt x="976" y="516"/>
                </a:lnTo>
                <a:lnTo>
                  <a:pt x="975" y="518"/>
                </a:lnTo>
                <a:lnTo>
                  <a:pt x="973" y="523"/>
                </a:lnTo>
                <a:lnTo>
                  <a:pt x="973" y="525"/>
                </a:lnTo>
                <a:lnTo>
                  <a:pt x="976" y="526"/>
                </a:lnTo>
                <a:lnTo>
                  <a:pt x="976" y="528"/>
                </a:lnTo>
                <a:lnTo>
                  <a:pt x="976" y="530"/>
                </a:lnTo>
                <a:lnTo>
                  <a:pt x="978" y="531"/>
                </a:lnTo>
                <a:lnTo>
                  <a:pt x="978" y="533"/>
                </a:lnTo>
                <a:lnTo>
                  <a:pt x="980" y="535"/>
                </a:lnTo>
                <a:lnTo>
                  <a:pt x="986" y="542"/>
                </a:lnTo>
                <a:lnTo>
                  <a:pt x="988" y="543"/>
                </a:lnTo>
                <a:lnTo>
                  <a:pt x="990" y="545"/>
                </a:lnTo>
                <a:lnTo>
                  <a:pt x="993" y="548"/>
                </a:lnTo>
                <a:lnTo>
                  <a:pt x="993" y="550"/>
                </a:lnTo>
                <a:lnTo>
                  <a:pt x="1007" y="557"/>
                </a:lnTo>
                <a:lnTo>
                  <a:pt x="1015" y="557"/>
                </a:lnTo>
                <a:lnTo>
                  <a:pt x="1023" y="562"/>
                </a:lnTo>
                <a:lnTo>
                  <a:pt x="1023" y="563"/>
                </a:lnTo>
                <a:lnTo>
                  <a:pt x="1025" y="563"/>
                </a:lnTo>
                <a:lnTo>
                  <a:pt x="1025" y="565"/>
                </a:lnTo>
                <a:lnTo>
                  <a:pt x="1027" y="567"/>
                </a:lnTo>
                <a:lnTo>
                  <a:pt x="1027" y="570"/>
                </a:lnTo>
                <a:lnTo>
                  <a:pt x="1030" y="574"/>
                </a:lnTo>
                <a:lnTo>
                  <a:pt x="1032" y="575"/>
                </a:lnTo>
                <a:lnTo>
                  <a:pt x="1033" y="577"/>
                </a:lnTo>
                <a:lnTo>
                  <a:pt x="1042" y="582"/>
                </a:lnTo>
                <a:lnTo>
                  <a:pt x="1044" y="582"/>
                </a:lnTo>
                <a:lnTo>
                  <a:pt x="1045" y="584"/>
                </a:lnTo>
                <a:lnTo>
                  <a:pt x="1059" y="582"/>
                </a:lnTo>
                <a:lnTo>
                  <a:pt x="1070" y="582"/>
                </a:lnTo>
                <a:lnTo>
                  <a:pt x="1081" y="587"/>
                </a:lnTo>
                <a:lnTo>
                  <a:pt x="1084" y="585"/>
                </a:lnTo>
                <a:lnTo>
                  <a:pt x="1087" y="584"/>
                </a:lnTo>
                <a:lnTo>
                  <a:pt x="1091" y="579"/>
                </a:lnTo>
                <a:lnTo>
                  <a:pt x="1091" y="567"/>
                </a:lnTo>
                <a:lnTo>
                  <a:pt x="1091" y="565"/>
                </a:lnTo>
                <a:lnTo>
                  <a:pt x="1091" y="565"/>
                </a:lnTo>
                <a:lnTo>
                  <a:pt x="1091" y="562"/>
                </a:lnTo>
                <a:lnTo>
                  <a:pt x="1091" y="558"/>
                </a:lnTo>
                <a:lnTo>
                  <a:pt x="1089" y="555"/>
                </a:lnTo>
                <a:lnTo>
                  <a:pt x="1089" y="553"/>
                </a:lnTo>
                <a:lnTo>
                  <a:pt x="1091" y="552"/>
                </a:lnTo>
                <a:lnTo>
                  <a:pt x="1091" y="550"/>
                </a:lnTo>
                <a:lnTo>
                  <a:pt x="1091" y="548"/>
                </a:lnTo>
                <a:lnTo>
                  <a:pt x="1089" y="552"/>
                </a:lnTo>
                <a:lnTo>
                  <a:pt x="1089" y="553"/>
                </a:lnTo>
                <a:lnTo>
                  <a:pt x="1087" y="555"/>
                </a:lnTo>
                <a:lnTo>
                  <a:pt x="1086" y="553"/>
                </a:lnTo>
                <a:lnTo>
                  <a:pt x="1084" y="552"/>
                </a:lnTo>
                <a:lnTo>
                  <a:pt x="1084" y="548"/>
                </a:lnTo>
                <a:lnTo>
                  <a:pt x="1082" y="547"/>
                </a:lnTo>
                <a:lnTo>
                  <a:pt x="1082" y="545"/>
                </a:lnTo>
                <a:lnTo>
                  <a:pt x="1082" y="543"/>
                </a:lnTo>
                <a:lnTo>
                  <a:pt x="1084" y="537"/>
                </a:lnTo>
                <a:lnTo>
                  <a:pt x="1086" y="537"/>
                </a:lnTo>
                <a:lnTo>
                  <a:pt x="1087" y="538"/>
                </a:lnTo>
                <a:lnTo>
                  <a:pt x="1089" y="538"/>
                </a:lnTo>
                <a:lnTo>
                  <a:pt x="1092" y="535"/>
                </a:lnTo>
                <a:lnTo>
                  <a:pt x="1092" y="537"/>
                </a:lnTo>
                <a:lnTo>
                  <a:pt x="1094" y="537"/>
                </a:lnTo>
                <a:lnTo>
                  <a:pt x="1096" y="540"/>
                </a:lnTo>
                <a:lnTo>
                  <a:pt x="1096" y="542"/>
                </a:lnTo>
                <a:lnTo>
                  <a:pt x="1097" y="542"/>
                </a:lnTo>
                <a:lnTo>
                  <a:pt x="1099" y="542"/>
                </a:lnTo>
                <a:lnTo>
                  <a:pt x="1101" y="542"/>
                </a:lnTo>
                <a:lnTo>
                  <a:pt x="1101" y="543"/>
                </a:lnTo>
                <a:lnTo>
                  <a:pt x="1102" y="547"/>
                </a:lnTo>
                <a:lnTo>
                  <a:pt x="1104" y="547"/>
                </a:lnTo>
                <a:lnTo>
                  <a:pt x="1107" y="550"/>
                </a:lnTo>
                <a:lnTo>
                  <a:pt x="1116" y="545"/>
                </a:lnTo>
                <a:lnTo>
                  <a:pt x="1121" y="538"/>
                </a:lnTo>
                <a:lnTo>
                  <a:pt x="1124" y="537"/>
                </a:lnTo>
                <a:lnTo>
                  <a:pt x="1138" y="525"/>
                </a:lnTo>
                <a:lnTo>
                  <a:pt x="1146" y="521"/>
                </a:lnTo>
                <a:lnTo>
                  <a:pt x="1154" y="511"/>
                </a:lnTo>
                <a:lnTo>
                  <a:pt x="1158" y="505"/>
                </a:lnTo>
                <a:lnTo>
                  <a:pt x="1170" y="498"/>
                </a:lnTo>
                <a:lnTo>
                  <a:pt x="1171" y="500"/>
                </a:lnTo>
                <a:lnTo>
                  <a:pt x="1173" y="501"/>
                </a:lnTo>
                <a:lnTo>
                  <a:pt x="1176" y="503"/>
                </a:lnTo>
                <a:lnTo>
                  <a:pt x="1178" y="505"/>
                </a:lnTo>
                <a:lnTo>
                  <a:pt x="1180" y="506"/>
                </a:lnTo>
                <a:lnTo>
                  <a:pt x="1178" y="508"/>
                </a:lnTo>
                <a:lnTo>
                  <a:pt x="1176" y="508"/>
                </a:lnTo>
                <a:lnTo>
                  <a:pt x="1171" y="505"/>
                </a:lnTo>
                <a:lnTo>
                  <a:pt x="1170" y="505"/>
                </a:lnTo>
                <a:lnTo>
                  <a:pt x="1168" y="505"/>
                </a:lnTo>
                <a:lnTo>
                  <a:pt x="1166" y="508"/>
                </a:lnTo>
                <a:lnTo>
                  <a:pt x="1165" y="510"/>
                </a:lnTo>
                <a:lnTo>
                  <a:pt x="1166" y="511"/>
                </a:lnTo>
                <a:lnTo>
                  <a:pt x="1185" y="520"/>
                </a:lnTo>
                <a:lnTo>
                  <a:pt x="1190" y="518"/>
                </a:lnTo>
                <a:lnTo>
                  <a:pt x="1195" y="513"/>
                </a:lnTo>
                <a:lnTo>
                  <a:pt x="1195" y="511"/>
                </a:lnTo>
                <a:lnTo>
                  <a:pt x="1195" y="511"/>
                </a:lnTo>
                <a:lnTo>
                  <a:pt x="1191" y="513"/>
                </a:lnTo>
                <a:lnTo>
                  <a:pt x="1191" y="508"/>
                </a:lnTo>
                <a:lnTo>
                  <a:pt x="1191" y="506"/>
                </a:lnTo>
                <a:lnTo>
                  <a:pt x="1193" y="505"/>
                </a:lnTo>
                <a:lnTo>
                  <a:pt x="1195" y="505"/>
                </a:lnTo>
                <a:lnTo>
                  <a:pt x="1195" y="505"/>
                </a:lnTo>
                <a:lnTo>
                  <a:pt x="1197" y="506"/>
                </a:lnTo>
                <a:lnTo>
                  <a:pt x="1198" y="506"/>
                </a:lnTo>
                <a:lnTo>
                  <a:pt x="1198" y="503"/>
                </a:lnTo>
                <a:lnTo>
                  <a:pt x="1200" y="503"/>
                </a:lnTo>
                <a:lnTo>
                  <a:pt x="1203" y="503"/>
                </a:lnTo>
                <a:lnTo>
                  <a:pt x="1217" y="495"/>
                </a:lnTo>
                <a:lnTo>
                  <a:pt x="1222" y="488"/>
                </a:lnTo>
                <a:lnTo>
                  <a:pt x="1223" y="486"/>
                </a:lnTo>
                <a:lnTo>
                  <a:pt x="1223" y="484"/>
                </a:lnTo>
                <a:lnTo>
                  <a:pt x="1220" y="479"/>
                </a:lnTo>
                <a:lnTo>
                  <a:pt x="1217" y="478"/>
                </a:lnTo>
                <a:lnTo>
                  <a:pt x="1213" y="478"/>
                </a:lnTo>
                <a:lnTo>
                  <a:pt x="1212" y="481"/>
                </a:lnTo>
                <a:lnTo>
                  <a:pt x="1203" y="481"/>
                </a:lnTo>
                <a:lnTo>
                  <a:pt x="1193" y="479"/>
                </a:lnTo>
                <a:lnTo>
                  <a:pt x="1186" y="481"/>
                </a:lnTo>
                <a:lnTo>
                  <a:pt x="1181" y="481"/>
                </a:lnTo>
                <a:lnTo>
                  <a:pt x="1178" y="481"/>
                </a:lnTo>
                <a:lnTo>
                  <a:pt x="1176" y="478"/>
                </a:lnTo>
                <a:lnTo>
                  <a:pt x="1176" y="478"/>
                </a:lnTo>
                <a:lnTo>
                  <a:pt x="1173" y="473"/>
                </a:lnTo>
                <a:lnTo>
                  <a:pt x="1171" y="471"/>
                </a:lnTo>
                <a:lnTo>
                  <a:pt x="1166" y="469"/>
                </a:lnTo>
                <a:lnTo>
                  <a:pt x="1166" y="468"/>
                </a:lnTo>
                <a:lnTo>
                  <a:pt x="1165" y="468"/>
                </a:lnTo>
                <a:lnTo>
                  <a:pt x="1165" y="464"/>
                </a:lnTo>
                <a:lnTo>
                  <a:pt x="1163" y="463"/>
                </a:lnTo>
                <a:lnTo>
                  <a:pt x="1163" y="461"/>
                </a:lnTo>
                <a:lnTo>
                  <a:pt x="1151" y="454"/>
                </a:lnTo>
                <a:lnTo>
                  <a:pt x="1148" y="451"/>
                </a:lnTo>
                <a:lnTo>
                  <a:pt x="1146" y="447"/>
                </a:lnTo>
                <a:lnTo>
                  <a:pt x="1146" y="444"/>
                </a:lnTo>
                <a:lnTo>
                  <a:pt x="1143" y="437"/>
                </a:lnTo>
                <a:lnTo>
                  <a:pt x="1138" y="434"/>
                </a:lnTo>
                <a:lnTo>
                  <a:pt x="1138" y="432"/>
                </a:lnTo>
                <a:lnTo>
                  <a:pt x="1136" y="431"/>
                </a:lnTo>
                <a:lnTo>
                  <a:pt x="1136" y="431"/>
                </a:lnTo>
                <a:lnTo>
                  <a:pt x="1136" y="424"/>
                </a:lnTo>
                <a:lnTo>
                  <a:pt x="1134" y="422"/>
                </a:lnTo>
                <a:lnTo>
                  <a:pt x="1134" y="422"/>
                </a:lnTo>
                <a:lnTo>
                  <a:pt x="1133" y="422"/>
                </a:lnTo>
                <a:lnTo>
                  <a:pt x="1131" y="422"/>
                </a:lnTo>
                <a:lnTo>
                  <a:pt x="1129" y="421"/>
                </a:lnTo>
                <a:lnTo>
                  <a:pt x="1134" y="417"/>
                </a:lnTo>
                <a:lnTo>
                  <a:pt x="1134" y="415"/>
                </a:lnTo>
                <a:lnTo>
                  <a:pt x="1134" y="415"/>
                </a:lnTo>
                <a:lnTo>
                  <a:pt x="1133" y="415"/>
                </a:lnTo>
                <a:lnTo>
                  <a:pt x="1128" y="415"/>
                </a:lnTo>
                <a:lnTo>
                  <a:pt x="1128" y="415"/>
                </a:lnTo>
                <a:lnTo>
                  <a:pt x="1129" y="414"/>
                </a:lnTo>
                <a:lnTo>
                  <a:pt x="1139" y="410"/>
                </a:lnTo>
                <a:lnTo>
                  <a:pt x="1139" y="409"/>
                </a:lnTo>
                <a:lnTo>
                  <a:pt x="1139" y="407"/>
                </a:lnTo>
                <a:lnTo>
                  <a:pt x="1138" y="405"/>
                </a:lnTo>
                <a:lnTo>
                  <a:pt x="1136" y="405"/>
                </a:lnTo>
                <a:lnTo>
                  <a:pt x="1134" y="404"/>
                </a:lnTo>
                <a:lnTo>
                  <a:pt x="1134" y="405"/>
                </a:lnTo>
                <a:lnTo>
                  <a:pt x="1134" y="402"/>
                </a:lnTo>
                <a:lnTo>
                  <a:pt x="1141" y="400"/>
                </a:lnTo>
                <a:lnTo>
                  <a:pt x="1143" y="397"/>
                </a:lnTo>
                <a:lnTo>
                  <a:pt x="1144" y="397"/>
                </a:lnTo>
                <a:lnTo>
                  <a:pt x="1144" y="397"/>
                </a:lnTo>
                <a:lnTo>
                  <a:pt x="1146" y="397"/>
                </a:lnTo>
                <a:lnTo>
                  <a:pt x="1146" y="399"/>
                </a:lnTo>
                <a:lnTo>
                  <a:pt x="1148" y="399"/>
                </a:lnTo>
                <a:lnTo>
                  <a:pt x="1153" y="395"/>
                </a:lnTo>
                <a:lnTo>
                  <a:pt x="1156" y="395"/>
                </a:lnTo>
                <a:lnTo>
                  <a:pt x="1161" y="404"/>
                </a:lnTo>
                <a:lnTo>
                  <a:pt x="1163" y="407"/>
                </a:lnTo>
                <a:lnTo>
                  <a:pt x="1163" y="409"/>
                </a:lnTo>
                <a:lnTo>
                  <a:pt x="1160" y="417"/>
                </a:lnTo>
                <a:lnTo>
                  <a:pt x="1156" y="421"/>
                </a:lnTo>
                <a:lnTo>
                  <a:pt x="1156" y="426"/>
                </a:lnTo>
                <a:lnTo>
                  <a:pt x="1156" y="426"/>
                </a:lnTo>
                <a:lnTo>
                  <a:pt x="1156" y="427"/>
                </a:lnTo>
                <a:lnTo>
                  <a:pt x="1156" y="429"/>
                </a:lnTo>
                <a:lnTo>
                  <a:pt x="1156" y="429"/>
                </a:lnTo>
                <a:lnTo>
                  <a:pt x="1154" y="432"/>
                </a:lnTo>
                <a:lnTo>
                  <a:pt x="1154" y="434"/>
                </a:lnTo>
                <a:lnTo>
                  <a:pt x="1154" y="436"/>
                </a:lnTo>
                <a:lnTo>
                  <a:pt x="1156" y="437"/>
                </a:lnTo>
                <a:lnTo>
                  <a:pt x="1156" y="437"/>
                </a:lnTo>
                <a:lnTo>
                  <a:pt x="1158" y="439"/>
                </a:lnTo>
                <a:lnTo>
                  <a:pt x="1158" y="441"/>
                </a:lnTo>
                <a:lnTo>
                  <a:pt x="1158" y="444"/>
                </a:lnTo>
                <a:lnTo>
                  <a:pt x="1160" y="446"/>
                </a:lnTo>
                <a:lnTo>
                  <a:pt x="1160" y="447"/>
                </a:lnTo>
                <a:lnTo>
                  <a:pt x="1161" y="449"/>
                </a:lnTo>
                <a:lnTo>
                  <a:pt x="1165" y="451"/>
                </a:lnTo>
                <a:lnTo>
                  <a:pt x="1166" y="451"/>
                </a:lnTo>
                <a:lnTo>
                  <a:pt x="1168" y="452"/>
                </a:lnTo>
                <a:lnTo>
                  <a:pt x="1170" y="456"/>
                </a:lnTo>
                <a:lnTo>
                  <a:pt x="1171" y="458"/>
                </a:lnTo>
                <a:lnTo>
                  <a:pt x="1173" y="459"/>
                </a:lnTo>
                <a:lnTo>
                  <a:pt x="1173" y="461"/>
                </a:lnTo>
                <a:lnTo>
                  <a:pt x="1175" y="463"/>
                </a:lnTo>
                <a:lnTo>
                  <a:pt x="1178" y="461"/>
                </a:lnTo>
                <a:lnTo>
                  <a:pt x="1178" y="461"/>
                </a:lnTo>
                <a:lnTo>
                  <a:pt x="1180" y="463"/>
                </a:lnTo>
                <a:lnTo>
                  <a:pt x="1181" y="466"/>
                </a:lnTo>
                <a:lnTo>
                  <a:pt x="1183" y="468"/>
                </a:lnTo>
                <a:lnTo>
                  <a:pt x="1183" y="468"/>
                </a:lnTo>
                <a:lnTo>
                  <a:pt x="1183" y="469"/>
                </a:lnTo>
                <a:lnTo>
                  <a:pt x="1183" y="469"/>
                </a:lnTo>
                <a:lnTo>
                  <a:pt x="1185" y="471"/>
                </a:lnTo>
                <a:lnTo>
                  <a:pt x="1185" y="471"/>
                </a:lnTo>
                <a:lnTo>
                  <a:pt x="1186" y="471"/>
                </a:lnTo>
                <a:lnTo>
                  <a:pt x="1188" y="471"/>
                </a:lnTo>
                <a:lnTo>
                  <a:pt x="1191" y="471"/>
                </a:lnTo>
                <a:lnTo>
                  <a:pt x="1191" y="471"/>
                </a:lnTo>
                <a:lnTo>
                  <a:pt x="1193" y="473"/>
                </a:lnTo>
                <a:lnTo>
                  <a:pt x="1200" y="473"/>
                </a:lnTo>
                <a:lnTo>
                  <a:pt x="1205" y="473"/>
                </a:lnTo>
                <a:lnTo>
                  <a:pt x="1207" y="473"/>
                </a:lnTo>
                <a:lnTo>
                  <a:pt x="1208" y="469"/>
                </a:lnTo>
                <a:lnTo>
                  <a:pt x="1217" y="466"/>
                </a:lnTo>
                <a:lnTo>
                  <a:pt x="1218" y="468"/>
                </a:lnTo>
                <a:lnTo>
                  <a:pt x="1222" y="469"/>
                </a:lnTo>
                <a:lnTo>
                  <a:pt x="1225" y="469"/>
                </a:lnTo>
                <a:lnTo>
                  <a:pt x="1227" y="471"/>
                </a:lnTo>
                <a:lnTo>
                  <a:pt x="1228" y="471"/>
                </a:lnTo>
                <a:lnTo>
                  <a:pt x="1232" y="466"/>
                </a:lnTo>
                <a:lnTo>
                  <a:pt x="1239" y="463"/>
                </a:lnTo>
                <a:lnTo>
                  <a:pt x="1239" y="461"/>
                </a:lnTo>
                <a:lnTo>
                  <a:pt x="1240" y="459"/>
                </a:lnTo>
                <a:lnTo>
                  <a:pt x="1240" y="452"/>
                </a:lnTo>
                <a:lnTo>
                  <a:pt x="1240" y="447"/>
                </a:lnTo>
                <a:lnTo>
                  <a:pt x="1244" y="444"/>
                </a:lnTo>
                <a:lnTo>
                  <a:pt x="1244" y="442"/>
                </a:lnTo>
                <a:lnTo>
                  <a:pt x="1244" y="441"/>
                </a:lnTo>
                <a:lnTo>
                  <a:pt x="1242" y="437"/>
                </a:lnTo>
                <a:lnTo>
                  <a:pt x="1240" y="434"/>
                </a:lnTo>
                <a:lnTo>
                  <a:pt x="1240" y="431"/>
                </a:lnTo>
                <a:lnTo>
                  <a:pt x="1240" y="429"/>
                </a:lnTo>
                <a:lnTo>
                  <a:pt x="1244" y="427"/>
                </a:lnTo>
                <a:lnTo>
                  <a:pt x="1245" y="424"/>
                </a:lnTo>
                <a:lnTo>
                  <a:pt x="1242" y="422"/>
                </a:lnTo>
                <a:lnTo>
                  <a:pt x="1235" y="422"/>
                </a:lnTo>
                <a:lnTo>
                  <a:pt x="1233" y="421"/>
                </a:lnTo>
                <a:lnTo>
                  <a:pt x="1232" y="421"/>
                </a:lnTo>
                <a:lnTo>
                  <a:pt x="1232" y="419"/>
                </a:lnTo>
                <a:lnTo>
                  <a:pt x="1232" y="415"/>
                </a:lnTo>
                <a:lnTo>
                  <a:pt x="1232" y="414"/>
                </a:lnTo>
                <a:lnTo>
                  <a:pt x="1230" y="412"/>
                </a:lnTo>
                <a:lnTo>
                  <a:pt x="1230" y="412"/>
                </a:lnTo>
                <a:lnTo>
                  <a:pt x="1230" y="410"/>
                </a:lnTo>
                <a:lnTo>
                  <a:pt x="1228" y="409"/>
                </a:lnTo>
                <a:lnTo>
                  <a:pt x="1228" y="407"/>
                </a:lnTo>
                <a:lnTo>
                  <a:pt x="1230" y="404"/>
                </a:lnTo>
                <a:lnTo>
                  <a:pt x="1235" y="399"/>
                </a:lnTo>
                <a:lnTo>
                  <a:pt x="1237" y="394"/>
                </a:lnTo>
                <a:lnTo>
                  <a:pt x="1242" y="389"/>
                </a:lnTo>
                <a:lnTo>
                  <a:pt x="1245" y="387"/>
                </a:lnTo>
                <a:lnTo>
                  <a:pt x="1245" y="387"/>
                </a:lnTo>
                <a:lnTo>
                  <a:pt x="1245" y="385"/>
                </a:lnTo>
                <a:lnTo>
                  <a:pt x="1244" y="384"/>
                </a:lnTo>
                <a:lnTo>
                  <a:pt x="1239" y="380"/>
                </a:lnTo>
                <a:lnTo>
                  <a:pt x="1233" y="378"/>
                </a:lnTo>
                <a:lnTo>
                  <a:pt x="1220" y="378"/>
                </a:lnTo>
                <a:lnTo>
                  <a:pt x="1217" y="377"/>
                </a:lnTo>
                <a:lnTo>
                  <a:pt x="1215" y="373"/>
                </a:lnTo>
                <a:lnTo>
                  <a:pt x="1213" y="373"/>
                </a:lnTo>
                <a:lnTo>
                  <a:pt x="1213" y="373"/>
                </a:lnTo>
                <a:lnTo>
                  <a:pt x="1210" y="373"/>
                </a:lnTo>
                <a:lnTo>
                  <a:pt x="1202" y="372"/>
                </a:lnTo>
                <a:lnTo>
                  <a:pt x="1191" y="372"/>
                </a:lnTo>
                <a:lnTo>
                  <a:pt x="1180" y="365"/>
                </a:lnTo>
                <a:lnTo>
                  <a:pt x="1176" y="365"/>
                </a:lnTo>
                <a:lnTo>
                  <a:pt x="1176" y="367"/>
                </a:lnTo>
                <a:lnTo>
                  <a:pt x="1176" y="368"/>
                </a:lnTo>
                <a:lnTo>
                  <a:pt x="1176" y="368"/>
                </a:lnTo>
                <a:lnTo>
                  <a:pt x="1176" y="368"/>
                </a:lnTo>
                <a:lnTo>
                  <a:pt x="1175" y="367"/>
                </a:lnTo>
                <a:lnTo>
                  <a:pt x="1175" y="367"/>
                </a:lnTo>
                <a:lnTo>
                  <a:pt x="1170" y="365"/>
                </a:lnTo>
                <a:lnTo>
                  <a:pt x="1166" y="367"/>
                </a:lnTo>
                <a:lnTo>
                  <a:pt x="1161" y="372"/>
                </a:lnTo>
                <a:lnTo>
                  <a:pt x="1161" y="373"/>
                </a:lnTo>
                <a:lnTo>
                  <a:pt x="1165" y="377"/>
                </a:lnTo>
                <a:lnTo>
                  <a:pt x="1160" y="377"/>
                </a:lnTo>
                <a:lnTo>
                  <a:pt x="1153" y="382"/>
                </a:lnTo>
                <a:lnTo>
                  <a:pt x="1148" y="380"/>
                </a:lnTo>
                <a:lnTo>
                  <a:pt x="1133" y="382"/>
                </a:lnTo>
                <a:lnTo>
                  <a:pt x="1131" y="380"/>
                </a:lnTo>
                <a:lnTo>
                  <a:pt x="1129" y="380"/>
                </a:lnTo>
                <a:lnTo>
                  <a:pt x="1126" y="377"/>
                </a:lnTo>
                <a:lnTo>
                  <a:pt x="1112" y="367"/>
                </a:lnTo>
                <a:lnTo>
                  <a:pt x="1102" y="363"/>
                </a:lnTo>
                <a:lnTo>
                  <a:pt x="1092" y="358"/>
                </a:lnTo>
                <a:lnTo>
                  <a:pt x="1087" y="358"/>
                </a:lnTo>
                <a:lnTo>
                  <a:pt x="1077" y="355"/>
                </a:lnTo>
                <a:lnTo>
                  <a:pt x="1075" y="355"/>
                </a:lnTo>
                <a:lnTo>
                  <a:pt x="1077" y="357"/>
                </a:lnTo>
                <a:lnTo>
                  <a:pt x="1079" y="358"/>
                </a:lnTo>
                <a:lnTo>
                  <a:pt x="1081" y="360"/>
                </a:lnTo>
                <a:lnTo>
                  <a:pt x="1081" y="360"/>
                </a:lnTo>
                <a:lnTo>
                  <a:pt x="1081" y="360"/>
                </a:lnTo>
                <a:lnTo>
                  <a:pt x="1081" y="362"/>
                </a:lnTo>
                <a:lnTo>
                  <a:pt x="1081" y="362"/>
                </a:lnTo>
                <a:lnTo>
                  <a:pt x="1082" y="362"/>
                </a:lnTo>
                <a:lnTo>
                  <a:pt x="1084" y="363"/>
                </a:lnTo>
                <a:lnTo>
                  <a:pt x="1086" y="365"/>
                </a:lnTo>
                <a:lnTo>
                  <a:pt x="1087" y="368"/>
                </a:lnTo>
                <a:lnTo>
                  <a:pt x="1089" y="370"/>
                </a:lnTo>
                <a:lnTo>
                  <a:pt x="1094" y="372"/>
                </a:lnTo>
                <a:lnTo>
                  <a:pt x="1096" y="373"/>
                </a:lnTo>
                <a:lnTo>
                  <a:pt x="1094" y="375"/>
                </a:lnTo>
                <a:lnTo>
                  <a:pt x="1081" y="373"/>
                </a:lnTo>
                <a:lnTo>
                  <a:pt x="1074" y="377"/>
                </a:lnTo>
                <a:lnTo>
                  <a:pt x="1072" y="378"/>
                </a:lnTo>
                <a:lnTo>
                  <a:pt x="1072" y="380"/>
                </a:lnTo>
                <a:lnTo>
                  <a:pt x="1072" y="384"/>
                </a:lnTo>
                <a:lnTo>
                  <a:pt x="1072" y="385"/>
                </a:lnTo>
                <a:lnTo>
                  <a:pt x="1074" y="387"/>
                </a:lnTo>
                <a:lnTo>
                  <a:pt x="1074" y="390"/>
                </a:lnTo>
                <a:lnTo>
                  <a:pt x="1075" y="392"/>
                </a:lnTo>
                <a:lnTo>
                  <a:pt x="1075" y="395"/>
                </a:lnTo>
                <a:lnTo>
                  <a:pt x="1077" y="397"/>
                </a:lnTo>
                <a:lnTo>
                  <a:pt x="1077" y="399"/>
                </a:lnTo>
                <a:lnTo>
                  <a:pt x="1081" y="405"/>
                </a:lnTo>
                <a:lnTo>
                  <a:pt x="1082" y="410"/>
                </a:lnTo>
                <a:lnTo>
                  <a:pt x="1084" y="417"/>
                </a:lnTo>
                <a:lnTo>
                  <a:pt x="1086" y="421"/>
                </a:lnTo>
                <a:lnTo>
                  <a:pt x="1091" y="424"/>
                </a:lnTo>
                <a:lnTo>
                  <a:pt x="1092" y="426"/>
                </a:lnTo>
                <a:lnTo>
                  <a:pt x="1092" y="426"/>
                </a:lnTo>
                <a:lnTo>
                  <a:pt x="1092" y="426"/>
                </a:lnTo>
                <a:lnTo>
                  <a:pt x="1092" y="427"/>
                </a:lnTo>
                <a:lnTo>
                  <a:pt x="1094" y="429"/>
                </a:lnTo>
                <a:lnTo>
                  <a:pt x="1096" y="429"/>
                </a:lnTo>
                <a:lnTo>
                  <a:pt x="1097" y="431"/>
                </a:lnTo>
                <a:lnTo>
                  <a:pt x="1097" y="432"/>
                </a:lnTo>
                <a:lnTo>
                  <a:pt x="1096" y="434"/>
                </a:lnTo>
                <a:lnTo>
                  <a:pt x="1094" y="437"/>
                </a:lnTo>
                <a:lnTo>
                  <a:pt x="1087" y="436"/>
                </a:lnTo>
                <a:lnTo>
                  <a:pt x="1086" y="439"/>
                </a:lnTo>
                <a:lnTo>
                  <a:pt x="1077" y="439"/>
                </a:lnTo>
                <a:lnTo>
                  <a:pt x="1077" y="439"/>
                </a:lnTo>
                <a:lnTo>
                  <a:pt x="1075" y="439"/>
                </a:lnTo>
                <a:lnTo>
                  <a:pt x="1075" y="437"/>
                </a:lnTo>
                <a:lnTo>
                  <a:pt x="1075" y="436"/>
                </a:lnTo>
                <a:lnTo>
                  <a:pt x="1075" y="436"/>
                </a:lnTo>
                <a:lnTo>
                  <a:pt x="1075" y="434"/>
                </a:lnTo>
                <a:lnTo>
                  <a:pt x="1074" y="431"/>
                </a:lnTo>
                <a:lnTo>
                  <a:pt x="1074" y="431"/>
                </a:lnTo>
                <a:lnTo>
                  <a:pt x="1074" y="431"/>
                </a:lnTo>
                <a:lnTo>
                  <a:pt x="1074" y="422"/>
                </a:lnTo>
                <a:lnTo>
                  <a:pt x="1072" y="421"/>
                </a:lnTo>
                <a:lnTo>
                  <a:pt x="1070" y="419"/>
                </a:lnTo>
                <a:lnTo>
                  <a:pt x="1069" y="417"/>
                </a:lnTo>
                <a:lnTo>
                  <a:pt x="1064" y="417"/>
                </a:lnTo>
                <a:lnTo>
                  <a:pt x="1062" y="417"/>
                </a:lnTo>
                <a:lnTo>
                  <a:pt x="1060" y="417"/>
                </a:lnTo>
                <a:lnTo>
                  <a:pt x="1059" y="422"/>
                </a:lnTo>
                <a:lnTo>
                  <a:pt x="1050" y="421"/>
                </a:lnTo>
                <a:lnTo>
                  <a:pt x="1050" y="419"/>
                </a:lnTo>
                <a:lnTo>
                  <a:pt x="1047" y="417"/>
                </a:lnTo>
                <a:lnTo>
                  <a:pt x="1047" y="417"/>
                </a:lnTo>
                <a:lnTo>
                  <a:pt x="1044" y="415"/>
                </a:lnTo>
                <a:lnTo>
                  <a:pt x="1042" y="415"/>
                </a:lnTo>
                <a:lnTo>
                  <a:pt x="1042" y="414"/>
                </a:lnTo>
                <a:lnTo>
                  <a:pt x="1042" y="414"/>
                </a:lnTo>
                <a:lnTo>
                  <a:pt x="1042" y="412"/>
                </a:lnTo>
                <a:lnTo>
                  <a:pt x="1042" y="412"/>
                </a:lnTo>
                <a:lnTo>
                  <a:pt x="1042" y="410"/>
                </a:lnTo>
                <a:lnTo>
                  <a:pt x="1042" y="410"/>
                </a:lnTo>
                <a:lnTo>
                  <a:pt x="1042" y="409"/>
                </a:lnTo>
                <a:lnTo>
                  <a:pt x="1042" y="409"/>
                </a:lnTo>
                <a:lnTo>
                  <a:pt x="1044" y="409"/>
                </a:lnTo>
                <a:lnTo>
                  <a:pt x="1044" y="409"/>
                </a:lnTo>
                <a:lnTo>
                  <a:pt x="1044" y="407"/>
                </a:lnTo>
                <a:lnTo>
                  <a:pt x="1042" y="405"/>
                </a:lnTo>
                <a:lnTo>
                  <a:pt x="1039" y="404"/>
                </a:lnTo>
                <a:lnTo>
                  <a:pt x="1037" y="404"/>
                </a:lnTo>
                <a:lnTo>
                  <a:pt x="1032" y="404"/>
                </a:lnTo>
                <a:lnTo>
                  <a:pt x="1028" y="402"/>
                </a:lnTo>
                <a:lnTo>
                  <a:pt x="1008" y="395"/>
                </a:lnTo>
                <a:lnTo>
                  <a:pt x="1003" y="390"/>
                </a:lnTo>
                <a:lnTo>
                  <a:pt x="1002" y="389"/>
                </a:lnTo>
                <a:lnTo>
                  <a:pt x="1000" y="387"/>
                </a:lnTo>
                <a:lnTo>
                  <a:pt x="1000" y="385"/>
                </a:lnTo>
                <a:lnTo>
                  <a:pt x="998" y="384"/>
                </a:lnTo>
                <a:lnTo>
                  <a:pt x="998" y="384"/>
                </a:lnTo>
                <a:lnTo>
                  <a:pt x="998" y="384"/>
                </a:lnTo>
                <a:lnTo>
                  <a:pt x="996" y="382"/>
                </a:lnTo>
                <a:lnTo>
                  <a:pt x="995" y="382"/>
                </a:lnTo>
                <a:lnTo>
                  <a:pt x="996" y="382"/>
                </a:lnTo>
                <a:lnTo>
                  <a:pt x="998" y="378"/>
                </a:lnTo>
                <a:lnTo>
                  <a:pt x="1000" y="377"/>
                </a:lnTo>
                <a:lnTo>
                  <a:pt x="991" y="384"/>
                </a:lnTo>
                <a:lnTo>
                  <a:pt x="985" y="390"/>
                </a:lnTo>
                <a:lnTo>
                  <a:pt x="985" y="392"/>
                </a:lnTo>
                <a:lnTo>
                  <a:pt x="985" y="395"/>
                </a:lnTo>
                <a:lnTo>
                  <a:pt x="986" y="400"/>
                </a:lnTo>
                <a:lnTo>
                  <a:pt x="986" y="400"/>
                </a:lnTo>
                <a:lnTo>
                  <a:pt x="988" y="402"/>
                </a:lnTo>
                <a:lnTo>
                  <a:pt x="988" y="402"/>
                </a:lnTo>
                <a:lnTo>
                  <a:pt x="988" y="404"/>
                </a:lnTo>
                <a:lnTo>
                  <a:pt x="988" y="405"/>
                </a:lnTo>
                <a:lnTo>
                  <a:pt x="988" y="407"/>
                </a:lnTo>
                <a:lnTo>
                  <a:pt x="988" y="409"/>
                </a:lnTo>
                <a:lnTo>
                  <a:pt x="988" y="409"/>
                </a:lnTo>
                <a:lnTo>
                  <a:pt x="988" y="409"/>
                </a:lnTo>
                <a:lnTo>
                  <a:pt x="986" y="409"/>
                </a:lnTo>
                <a:lnTo>
                  <a:pt x="985" y="404"/>
                </a:lnTo>
                <a:lnTo>
                  <a:pt x="983" y="402"/>
                </a:lnTo>
                <a:lnTo>
                  <a:pt x="983" y="402"/>
                </a:lnTo>
                <a:lnTo>
                  <a:pt x="981" y="400"/>
                </a:lnTo>
                <a:lnTo>
                  <a:pt x="981" y="399"/>
                </a:lnTo>
                <a:lnTo>
                  <a:pt x="981" y="399"/>
                </a:lnTo>
                <a:lnTo>
                  <a:pt x="981" y="397"/>
                </a:lnTo>
                <a:lnTo>
                  <a:pt x="976" y="405"/>
                </a:lnTo>
                <a:lnTo>
                  <a:pt x="976" y="409"/>
                </a:lnTo>
                <a:lnTo>
                  <a:pt x="975" y="410"/>
                </a:lnTo>
                <a:lnTo>
                  <a:pt x="975" y="410"/>
                </a:lnTo>
                <a:lnTo>
                  <a:pt x="975" y="414"/>
                </a:lnTo>
                <a:lnTo>
                  <a:pt x="973" y="415"/>
                </a:lnTo>
                <a:lnTo>
                  <a:pt x="975" y="415"/>
                </a:lnTo>
                <a:lnTo>
                  <a:pt x="975" y="414"/>
                </a:lnTo>
                <a:lnTo>
                  <a:pt x="976" y="410"/>
                </a:lnTo>
                <a:lnTo>
                  <a:pt x="976" y="410"/>
                </a:lnTo>
                <a:lnTo>
                  <a:pt x="976" y="410"/>
                </a:lnTo>
                <a:lnTo>
                  <a:pt x="976" y="410"/>
                </a:lnTo>
                <a:lnTo>
                  <a:pt x="976" y="410"/>
                </a:lnTo>
                <a:lnTo>
                  <a:pt x="978" y="412"/>
                </a:lnTo>
                <a:lnTo>
                  <a:pt x="976" y="419"/>
                </a:lnTo>
                <a:lnTo>
                  <a:pt x="975" y="422"/>
                </a:lnTo>
                <a:lnTo>
                  <a:pt x="968" y="426"/>
                </a:lnTo>
                <a:lnTo>
                  <a:pt x="961" y="436"/>
                </a:lnTo>
                <a:lnTo>
                  <a:pt x="961" y="439"/>
                </a:lnTo>
                <a:lnTo>
                  <a:pt x="961" y="439"/>
                </a:lnTo>
                <a:lnTo>
                  <a:pt x="963" y="442"/>
                </a:lnTo>
                <a:lnTo>
                  <a:pt x="965" y="446"/>
                </a:lnTo>
                <a:lnTo>
                  <a:pt x="966" y="447"/>
                </a:lnTo>
                <a:lnTo>
                  <a:pt x="970" y="449"/>
                </a:lnTo>
                <a:lnTo>
                  <a:pt x="973" y="452"/>
                </a:lnTo>
                <a:lnTo>
                  <a:pt x="975" y="454"/>
                </a:lnTo>
                <a:lnTo>
                  <a:pt x="980" y="456"/>
                </a:lnTo>
                <a:lnTo>
                  <a:pt x="981" y="458"/>
                </a:lnTo>
                <a:lnTo>
                  <a:pt x="981" y="458"/>
                </a:lnTo>
                <a:lnTo>
                  <a:pt x="981" y="459"/>
                </a:lnTo>
                <a:lnTo>
                  <a:pt x="981" y="459"/>
                </a:lnTo>
                <a:lnTo>
                  <a:pt x="981" y="461"/>
                </a:lnTo>
                <a:lnTo>
                  <a:pt x="981" y="461"/>
                </a:lnTo>
                <a:lnTo>
                  <a:pt x="981" y="461"/>
                </a:lnTo>
                <a:lnTo>
                  <a:pt x="981" y="461"/>
                </a:lnTo>
                <a:lnTo>
                  <a:pt x="976" y="459"/>
                </a:lnTo>
                <a:lnTo>
                  <a:pt x="970" y="461"/>
                </a:lnTo>
                <a:lnTo>
                  <a:pt x="966" y="459"/>
                </a:lnTo>
                <a:lnTo>
                  <a:pt x="963" y="461"/>
                </a:lnTo>
                <a:lnTo>
                  <a:pt x="961" y="463"/>
                </a:lnTo>
                <a:lnTo>
                  <a:pt x="961" y="463"/>
                </a:lnTo>
                <a:lnTo>
                  <a:pt x="961" y="464"/>
                </a:lnTo>
                <a:lnTo>
                  <a:pt x="961" y="466"/>
                </a:lnTo>
                <a:lnTo>
                  <a:pt x="961" y="471"/>
                </a:lnTo>
                <a:lnTo>
                  <a:pt x="961" y="473"/>
                </a:lnTo>
                <a:close/>
                <a:moveTo>
                  <a:pt x="728" y="871"/>
                </a:moveTo>
                <a:lnTo>
                  <a:pt x="731" y="873"/>
                </a:lnTo>
                <a:lnTo>
                  <a:pt x="734" y="871"/>
                </a:lnTo>
                <a:lnTo>
                  <a:pt x="738" y="873"/>
                </a:lnTo>
                <a:lnTo>
                  <a:pt x="746" y="871"/>
                </a:lnTo>
                <a:lnTo>
                  <a:pt x="748" y="869"/>
                </a:lnTo>
                <a:lnTo>
                  <a:pt x="744" y="869"/>
                </a:lnTo>
                <a:lnTo>
                  <a:pt x="733" y="866"/>
                </a:lnTo>
                <a:lnTo>
                  <a:pt x="726" y="868"/>
                </a:lnTo>
                <a:lnTo>
                  <a:pt x="722" y="869"/>
                </a:lnTo>
                <a:lnTo>
                  <a:pt x="722" y="873"/>
                </a:lnTo>
                <a:lnTo>
                  <a:pt x="722" y="873"/>
                </a:lnTo>
                <a:lnTo>
                  <a:pt x="728" y="871"/>
                </a:lnTo>
                <a:close/>
                <a:moveTo>
                  <a:pt x="455" y="1001"/>
                </a:moveTo>
                <a:lnTo>
                  <a:pt x="457" y="1004"/>
                </a:lnTo>
                <a:lnTo>
                  <a:pt x="455" y="1007"/>
                </a:lnTo>
                <a:lnTo>
                  <a:pt x="457" y="1009"/>
                </a:lnTo>
                <a:lnTo>
                  <a:pt x="457" y="1009"/>
                </a:lnTo>
                <a:lnTo>
                  <a:pt x="459" y="1007"/>
                </a:lnTo>
                <a:lnTo>
                  <a:pt x="475" y="1004"/>
                </a:lnTo>
                <a:lnTo>
                  <a:pt x="475" y="1004"/>
                </a:lnTo>
                <a:lnTo>
                  <a:pt x="474" y="1002"/>
                </a:lnTo>
                <a:lnTo>
                  <a:pt x="474" y="1001"/>
                </a:lnTo>
                <a:lnTo>
                  <a:pt x="475" y="997"/>
                </a:lnTo>
                <a:lnTo>
                  <a:pt x="475" y="996"/>
                </a:lnTo>
                <a:lnTo>
                  <a:pt x="474" y="994"/>
                </a:lnTo>
                <a:lnTo>
                  <a:pt x="464" y="989"/>
                </a:lnTo>
                <a:lnTo>
                  <a:pt x="455" y="992"/>
                </a:lnTo>
                <a:lnTo>
                  <a:pt x="452" y="997"/>
                </a:lnTo>
                <a:lnTo>
                  <a:pt x="450" y="997"/>
                </a:lnTo>
                <a:lnTo>
                  <a:pt x="452" y="1001"/>
                </a:lnTo>
                <a:lnTo>
                  <a:pt x="455" y="1001"/>
                </a:lnTo>
                <a:close/>
                <a:moveTo>
                  <a:pt x="280" y="873"/>
                </a:moveTo>
                <a:lnTo>
                  <a:pt x="280" y="873"/>
                </a:lnTo>
                <a:lnTo>
                  <a:pt x="280" y="873"/>
                </a:lnTo>
                <a:lnTo>
                  <a:pt x="280" y="873"/>
                </a:lnTo>
                <a:lnTo>
                  <a:pt x="282" y="875"/>
                </a:lnTo>
                <a:lnTo>
                  <a:pt x="284" y="875"/>
                </a:lnTo>
                <a:lnTo>
                  <a:pt x="285" y="875"/>
                </a:lnTo>
                <a:lnTo>
                  <a:pt x="287" y="873"/>
                </a:lnTo>
                <a:lnTo>
                  <a:pt x="287" y="871"/>
                </a:lnTo>
                <a:lnTo>
                  <a:pt x="287" y="869"/>
                </a:lnTo>
                <a:lnTo>
                  <a:pt x="287" y="866"/>
                </a:lnTo>
                <a:lnTo>
                  <a:pt x="285" y="864"/>
                </a:lnTo>
                <a:lnTo>
                  <a:pt x="284" y="863"/>
                </a:lnTo>
                <a:lnTo>
                  <a:pt x="282" y="863"/>
                </a:lnTo>
                <a:lnTo>
                  <a:pt x="280" y="863"/>
                </a:lnTo>
                <a:lnTo>
                  <a:pt x="280" y="864"/>
                </a:lnTo>
                <a:lnTo>
                  <a:pt x="279" y="866"/>
                </a:lnTo>
                <a:lnTo>
                  <a:pt x="279" y="868"/>
                </a:lnTo>
                <a:lnTo>
                  <a:pt x="279" y="871"/>
                </a:lnTo>
                <a:lnTo>
                  <a:pt x="280" y="873"/>
                </a:lnTo>
                <a:close/>
                <a:moveTo>
                  <a:pt x="2264" y="880"/>
                </a:moveTo>
                <a:lnTo>
                  <a:pt x="2266" y="876"/>
                </a:lnTo>
                <a:lnTo>
                  <a:pt x="2266" y="876"/>
                </a:lnTo>
                <a:lnTo>
                  <a:pt x="2266" y="875"/>
                </a:lnTo>
                <a:lnTo>
                  <a:pt x="2266" y="875"/>
                </a:lnTo>
                <a:lnTo>
                  <a:pt x="2266" y="875"/>
                </a:lnTo>
                <a:lnTo>
                  <a:pt x="2264" y="873"/>
                </a:lnTo>
                <a:lnTo>
                  <a:pt x="2264" y="873"/>
                </a:lnTo>
                <a:lnTo>
                  <a:pt x="2264" y="873"/>
                </a:lnTo>
                <a:lnTo>
                  <a:pt x="2264" y="871"/>
                </a:lnTo>
                <a:lnTo>
                  <a:pt x="2262" y="871"/>
                </a:lnTo>
                <a:lnTo>
                  <a:pt x="2262" y="871"/>
                </a:lnTo>
                <a:lnTo>
                  <a:pt x="2262" y="871"/>
                </a:lnTo>
                <a:lnTo>
                  <a:pt x="2262" y="866"/>
                </a:lnTo>
                <a:lnTo>
                  <a:pt x="2262" y="866"/>
                </a:lnTo>
                <a:lnTo>
                  <a:pt x="2262" y="864"/>
                </a:lnTo>
                <a:lnTo>
                  <a:pt x="2262" y="864"/>
                </a:lnTo>
                <a:lnTo>
                  <a:pt x="2261" y="864"/>
                </a:lnTo>
                <a:lnTo>
                  <a:pt x="2261" y="863"/>
                </a:lnTo>
                <a:lnTo>
                  <a:pt x="2261" y="863"/>
                </a:lnTo>
                <a:lnTo>
                  <a:pt x="2261" y="863"/>
                </a:lnTo>
                <a:lnTo>
                  <a:pt x="2259" y="861"/>
                </a:lnTo>
                <a:lnTo>
                  <a:pt x="2259" y="861"/>
                </a:lnTo>
                <a:lnTo>
                  <a:pt x="2259" y="859"/>
                </a:lnTo>
                <a:lnTo>
                  <a:pt x="2259" y="859"/>
                </a:lnTo>
                <a:lnTo>
                  <a:pt x="2257" y="859"/>
                </a:lnTo>
                <a:lnTo>
                  <a:pt x="2257" y="858"/>
                </a:lnTo>
                <a:lnTo>
                  <a:pt x="2257" y="856"/>
                </a:lnTo>
                <a:lnTo>
                  <a:pt x="2257" y="854"/>
                </a:lnTo>
                <a:lnTo>
                  <a:pt x="2257" y="854"/>
                </a:lnTo>
                <a:lnTo>
                  <a:pt x="2257" y="854"/>
                </a:lnTo>
                <a:lnTo>
                  <a:pt x="2257" y="849"/>
                </a:lnTo>
                <a:lnTo>
                  <a:pt x="2257" y="849"/>
                </a:lnTo>
                <a:lnTo>
                  <a:pt x="2257" y="848"/>
                </a:lnTo>
                <a:lnTo>
                  <a:pt x="2257" y="848"/>
                </a:lnTo>
                <a:lnTo>
                  <a:pt x="2257" y="846"/>
                </a:lnTo>
                <a:lnTo>
                  <a:pt x="2257" y="846"/>
                </a:lnTo>
                <a:lnTo>
                  <a:pt x="2257" y="846"/>
                </a:lnTo>
                <a:lnTo>
                  <a:pt x="2255" y="846"/>
                </a:lnTo>
                <a:lnTo>
                  <a:pt x="2254" y="844"/>
                </a:lnTo>
                <a:lnTo>
                  <a:pt x="2254" y="843"/>
                </a:lnTo>
                <a:lnTo>
                  <a:pt x="2254" y="843"/>
                </a:lnTo>
                <a:lnTo>
                  <a:pt x="2252" y="843"/>
                </a:lnTo>
                <a:lnTo>
                  <a:pt x="2252" y="841"/>
                </a:lnTo>
                <a:lnTo>
                  <a:pt x="2252" y="841"/>
                </a:lnTo>
                <a:lnTo>
                  <a:pt x="2252" y="841"/>
                </a:lnTo>
                <a:lnTo>
                  <a:pt x="2250" y="841"/>
                </a:lnTo>
                <a:lnTo>
                  <a:pt x="2250" y="841"/>
                </a:lnTo>
                <a:lnTo>
                  <a:pt x="2249" y="841"/>
                </a:lnTo>
                <a:lnTo>
                  <a:pt x="2247" y="841"/>
                </a:lnTo>
                <a:lnTo>
                  <a:pt x="2247" y="839"/>
                </a:lnTo>
                <a:lnTo>
                  <a:pt x="2247" y="839"/>
                </a:lnTo>
                <a:lnTo>
                  <a:pt x="2247" y="839"/>
                </a:lnTo>
                <a:lnTo>
                  <a:pt x="2245" y="839"/>
                </a:lnTo>
                <a:lnTo>
                  <a:pt x="2245" y="838"/>
                </a:lnTo>
                <a:lnTo>
                  <a:pt x="2245" y="838"/>
                </a:lnTo>
                <a:lnTo>
                  <a:pt x="2245" y="838"/>
                </a:lnTo>
                <a:lnTo>
                  <a:pt x="2244" y="836"/>
                </a:lnTo>
                <a:lnTo>
                  <a:pt x="2244" y="836"/>
                </a:lnTo>
                <a:lnTo>
                  <a:pt x="2244" y="836"/>
                </a:lnTo>
                <a:lnTo>
                  <a:pt x="2244" y="834"/>
                </a:lnTo>
                <a:lnTo>
                  <a:pt x="2242" y="834"/>
                </a:lnTo>
                <a:lnTo>
                  <a:pt x="2242" y="832"/>
                </a:lnTo>
                <a:lnTo>
                  <a:pt x="2240" y="831"/>
                </a:lnTo>
                <a:lnTo>
                  <a:pt x="2240" y="831"/>
                </a:lnTo>
                <a:lnTo>
                  <a:pt x="2240" y="831"/>
                </a:lnTo>
                <a:lnTo>
                  <a:pt x="2240" y="829"/>
                </a:lnTo>
                <a:lnTo>
                  <a:pt x="2240" y="829"/>
                </a:lnTo>
                <a:lnTo>
                  <a:pt x="2242" y="829"/>
                </a:lnTo>
                <a:lnTo>
                  <a:pt x="2244" y="829"/>
                </a:lnTo>
                <a:lnTo>
                  <a:pt x="2245" y="827"/>
                </a:lnTo>
                <a:lnTo>
                  <a:pt x="2245" y="827"/>
                </a:lnTo>
                <a:lnTo>
                  <a:pt x="2245" y="826"/>
                </a:lnTo>
                <a:lnTo>
                  <a:pt x="2245" y="826"/>
                </a:lnTo>
                <a:lnTo>
                  <a:pt x="2245" y="824"/>
                </a:lnTo>
                <a:lnTo>
                  <a:pt x="2245" y="822"/>
                </a:lnTo>
                <a:lnTo>
                  <a:pt x="2245" y="819"/>
                </a:lnTo>
                <a:lnTo>
                  <a:pt x="2245" y="819"/>
                </a:lnTo>
                <a:lnTo>
                  <a:pt x="2245" y="819"/>
                </a:lnTo>
                <a:lnTo>
                  <a:pt x="2245" y="817"/>
                </a:lnTo>
                <a:lnTo>
                  <a:pt x="2245" y="817"/>
                </a:lnTo>
                <a:lnTo>
                  <a:pt x="2244" y="817"/>
                </a:lnTo>
                <a:lnTo>
                  <a:pt x="2242" y="817"/>
                </a:lnTo>
                <a:lnTo>
                  <a:pt x="2242" y="817"/>
                </a:lnTo>
                <a:lnTo>
                  <a:pt x="2240" y="817"/>
                </a:lnTo>
                <a:lnTo>
                  <a:pt x="2240" y="816"/>
                </a:lnTo>
                <a:lnTo>
                  <a:pt x="2240" y="816"/>
                </a:lnTo>
                <a:lnTo>
                  <a:pt x="2240" y="814"/>
                </a:lnTo>
                <a:lnTo>
                  <a:pt x="2239" y="814"/>
                </a:lnTo>
                <a:lnTo>
                  <a:pt x="2239" y="814"/>
                </a:lnTo>
                <a:lnTo>
                  <a:pt x="2239" y="814"/>
                </a:lnTo>
                <a:lnTo>
                  <a:pt x="2235" y="814"/>
                </a:lnTo>
                <a:lnTo>
                  <a:pt x="2227" y="812"/>
                </a:lnTo>
                <a:lnTo>
                  <a:pt x="2225" y="812"/>
                </a:lnTo>
                <a:lnTo>
                  <a:pt x="2225" y="811"/>
                </a:lnTo>
                <a:lnTo>
                  <a:pt x="2225" y="811"/>
                </a:lnTo>
                <a:lnTo>
                  <a:pt x="2225" y="811"/>
                </a:lnTo>
                <a:lnTo>
                  <a:pt x="2225" y="811"/>
                </a:lnTo>
                <a:lnTo>
                  <a:pt x="2225" y="809"/>
                </a:lnTo>
                <a:lnTo>
                  <a:pt x="2225" y="809"/>
                </a:lnTo>
                <a:lnTo>
                  <a:pt x="2224" y="807"/>
                </a:lnTo>
                <a:lnTo>
                  <a:pt x="2224" y="807"/>
                </a:lnTo>
                <a:lnTo>
                  <a:pt x="2224" y="806"/>
                </a:lnTo>
                <a:lnTo>
                  <a:pt x="2224" y="806"/>
                </a:lnTo>
                <a:lnTo>
                  <a:pt x="2220" y="806"/>
                </a:lnTo>
                <a:lnTo>
                  <a:pt x="2220" y="806"/>
                </a:lnTo>
                <a:lnTo>
                  <a:pt x="2220" y="806"/>
                </a:lnTo>
                <a:lnTo>
                  <a:pt x="2220" y="804"/>
                </a:lnTo>
                <a:lnTo>
                  <a:pt x="2219" y="804"/>
                </a:lnTo>
                <a:lnTo>
                  <a:pt x="2219" y="802"/>
                </a:lnTo>
                <a:lnTo>
                  <a:pt x="2219" y="802"/>
                </a:lnTo>
                <a:lnTo>
                  <a:pt x="2219" y="802"/>
                </a:lnTo>
                <a:lnTo>
                  <a:pt x="2219" y="801"/>
                </a:lnTo>
                <a:lnTo>
                  <a:pt x="2220" y="797"/>
                </a:lnTo>
                <a:lnTo>
                  <a:pt x="2220" y="795"/>
                </a:lnTo>
                <a:lnTo>
                  <a:pt x="2222" y="795"/>
                </a:lnTo>
                <a:lnTo>
                  <a:pt x="2222" y="794"/>
                </a:lnTo>
                <a:lnTo>
                  <a:pt x="2222" y="794"/>
                </a:lnTo>
                <a:lnTo>
                  <a:pt x="2222" y="792"/>
                </a:lnTo>
                <a:lnTo>
                  <a:pt x="2222" y="792"/>
                </a:lnTo>
                <a:lnTo>
                  <a:pt x="2224" y="789"/>
                </a:lnTo>
                <a:lnTo>
                  <a:pt x="2224" y="789"/>
                </a:lnTo>
                <a:lnTo>
                  <a:pt x="2224" y="787"/>
                </a:lnTo>
                <a:lnTo>
                  <a:pt x="2224" y="787"/>
                </a:lnTo>
                <a:lnTo>
                  <a:pt x="2222" y="787"/>
                </a:lnTo>
                <a:lnTo>
                  <a:pt x="2222" y="785"/>
                </a:lnTo>
                <a:lnTo>
                  <a:pt x="2213" y="782"/>
                </a:lnTo>
                <a:lnTo>
                  <a:pt x="2208" y="782"/>
                </a:lnTo>
                <a:lnTo>
                  <a:pt x="2207" y="780"/>
                </a:lnTo>
                <a:lnTo>
                  <a:pt x="2207" y="780"/>
                </a:lnTo>
                <a:lnTo>
                  <a:pt x="2205" y="780"/>
                </a:lnTo>
                <a:lnTo>
                  <a:pt x="2205" y="780"/>
                </a:lnTo>
                <a:lnTo>
                  <a:pt x="2203" y="777"/>
                </a:lnTo>
                <a:lnTo>
                  <a:pt x="2203" y="777"/>
                </a:lnTo>
                <a:lnTo>
                  <a:pt x="2203" y="777"/>
                </a:lnTo>
                <a:lnTo>
                  <a:pt x="2203" y="775"/>
                </a:lnTo>
                <a:lnTo>
                  <a:pt x="2202" y="775"/>
                </a:lnTo>
                <a:lnTo>
                  <a:pt x="2202" y="775"/>
                </a:lnTo>
                <a:lnTo>
                  <a:pt x="2202" y="774"/>
                </a:lnTo>
                <a:lnTo>
                  <a:pt x="2200" y="774"/>
                </a:lnTo>
                <a:lnTo>
                  <a:pt x="2200" y="774"/>
                </a:lnTo>
                <a:lnTo>
                  <a:pt x="2195" y="774"/>
                </a:lnTo>
                <a:lnTo>
                  <a:pt x="2195" y="774"/>
                </a:lnTo>
                <a:lnTo>
                  <a:pt x="2193" y="774"/>
                </a:lnTo>
                <a:lnTo>
                  <a:pt x="2193" y="770"/>
                </a:lnTo>
                <a:lnTo>
                  <a:pt x="2193" y="770"/>
                </a:lnTo>
                <a:lnTo>
                  <a:pt x="2193" y="769"/>
                </a:lnTo>
                <a:lnTo>
                  <a:pt x="2193" y="769"/>
                </a:lnTo>
                <a:lnTo>
                  <a:pt x="2193" y="769"/>
                </a:lnTo>
                <a:lnTo>
                  <a:pt x="2192" y="767"/>
                </a:lnTo>
                <a:lnTo>
                  <a:pt x="2187" y="765"/>
                </a:lnTo>
                <a:lnTo>
                  <a:pt x="2187" y="764"/>
                </a:lnTo>
                <a:lnTo>
                  <a:pt x="2185" y="764"/>
                </a:lnTo>
                <a:lnTo>
                  <a:pt x="2185" y="762"/>
                </a:lnTo>
                <a:lnTo>
                  <a:pt x="2185" y="762"/>
                </a:lnTo>
                <a:lnTo>
                  <a:pt x="2185" y="760"/>
                </a:lnTo>
                <a:lnTo>
                  <a:pt x="2185" y="760"/>
                </a:lnTo>
                <a:lnTo>
                  <a:pt x="2185" y="758"/>
                </a:lnTo>
                <a:lnTo>
                  <a:pt x="2185" y="758"/>
                </a:lnTo>
                <a:lnTo>
                  <a:pt x="2185" y="757"/>
                </a:lnTo>
                <a:lnTo>
                  <a:pt x="2182" y="755"/>
                </a:lnTo>
                <a:lnTo>
                  <a:pt x="2182" y="755"/>
                </a:lnTo>
                <a:lnTo>
                  <a:pt x="2182" y="755"/>
                </a:lnTo>
                <a:lnTo>
                  <a:pt x="2182" y="753"/>
                </a:lnTo>
                <a:lnTo>
                  <a:pt x="2182" y="753"/>
                </a:lnTo>
                <a:lnTo>
                  <a:pt x="2183" y="750"/>
                </a:lnTo>
                <a:lnTo>
                  <a:pt x="2183" y="750"/>
                </a:lnTo>
                <a:lnTo>
                  <a:pt x="2183" y="750"/>
                </a:lnTo>
                <a:lnTo>
                  <a:pt x="2183" y="748"/>
                </a:lnTo>
                <a:lnTo>
                  <a:pt x="2183" y="748"/>
                </a:lnTo>
                <a:lnTo>
                  <a:pt x="2182" y="748"/>
                </a:lnTo>
                <a:lnTo>
                  <a:pt x="2182" y="748"/>
                </a:lnTo>
                <a:lnTo>
                  <a:pt x="2182" y="748"/>
                </a:lnTo>
                <a:lnTo>
                  <a:pt x="2180" y="747"/>
                </a:lnTo>
                <a:lnTo>
                  <a:pt x="2180" y="747"/>
                </a:lnTo>
                <a:lnTo>
                  <a:pt x="2180" y="747"/>
                </a:lnTo>
                <a:lnTo>
                  <a:pt x="2180" y="747"/>
                </a:lnTo>
                <a:lnTo>
                  <a:pt x="2178" y="747"/>
                </a:lnTo>
                <a:lnTo>
                  <a:pt x="2175" y="745"/>
                </a:lnTo>
                <a:lnTo>
                  <a:pt x="2175" y="745"/>
                </a:lnTo>
                <a:lnTo>
                  <a:pt x="2176" y="748"/>
                </a:lnTo>
                <a:lnTo>
                  <a:pt x="2176" y="750"/>
                </a:lnTo>
                <a:lnTo>
                  <a:pt x="2176" y="752"/>
                </a:lnTo>
                <a:lnTo>
                  <a:pt x="2176" y="752"/>
                </a:lnTo>
                <a:lnTo>
                  <a:pt x="2175" y="753"/>
                </a:lnTo>
                <a:lnTo>
                  <a:pt x="2175" y="753"/>
                </a:lnTo>
                <a:lnTo>
                  <a:pt x="2173" y="753"/>
                </a:lnTo>
                <a:lnTo>
                  <a:pt x="2173" y="753"/>
                </a:lnTo>
                <a:lnTo>
                  <a:pt x="2173" y="755"/>
                </a:lnTo>
                <a:lnTo>
                  <a:pt x="2173" y="757"/>
                </a:lnTo>
                <a:lnTo>
                  <a:pt x="2175" y="757"/>
                </a:lnTo>
                <a:lnTo>
                  <a:pt x="2175" y="757"/>
                </a:lnTo>
                <a:lnTo>
                  <a:pt x="2175" y="758"/>
                </a:lnTo>
                <a:lnTo>
                  <a:pt x="2175" y="758"/>
                </a:lnTo>
                <a:lnTo>
                  <a:pt x="2173" y="758"/>
                </a:lnTo>
                <a:lnTo>
                  <a:pt x="2173" y="760"/>
                </a:lnTo>
                <a:lnTo>
                  <a:pt x="2173" y="762"/>
                </a:lnTo>
                <a:lnTo>
                  <a:pt x="2171" y="764"/>
                </a:lnTo>
                <a:lnTo>
                  <a:pt x="2171" y="765"/>
                </a:lnTo>
                <a:lnTo>
                  <a:pt x="2173" y="767"/>
                </a:lnTo>
                <a:lnTo>
                  <a:pt x="2173" y="772"/>
                </a:lnTo>
                <a:lnTo>
                  <a:pt x="2171" y="774"/>
                </a:lnTo>
                <a:lnTo>
                  <a:pt x="2168" y="774"/>
                </a:lnTo>
                <a:lnTo>
                  <a:pt x="2168" y="774"/>
                </a:lnTo>
                <a:lnTo>
                  <a:pt x="2166" y="775"/>
                </a:lnTo>
                <a:lnTo>
                  <a:pt x="2168" y="777"/>
                </a:lnTo>
                <a:lnTo>
                  <a:pt x="2166" y="779"/>
                </a:lnTo>
                <a:lnTo>
                  <a:pt x="2166" y="779"/>
                </a:lnTo>
                <a:lnTo>
                  <a:pt x="2166" y="780"/>
                </a:lnTo>
                <a:lnTo>
                  <a:pt x="2166" y="782"/>
                </a:lnTo>
                <a:lnTo>
                  <a:pt x="2166" y="787"/>
                </a:lnTo>
                <a:lnTo>
                  <a:pt x="2166" y="789"/>
                </a:lnTo>
                <a:lnTo>
                  <a:pt x="2163" y="795"/>
                </a:lnTo>
                <a:lnTo>
                  <a:pt x="2163" y="797"/>
                </a:lnTo>
                <a:lnTo>
                  <a:pt x="2165" y="799"/>
                </a:lnTo>
                <a:lnTo>
                  <a:pt x="2166" y="799"/>
                </a:lnTo>
                <a:lnTo>
                  <a:pt x="2166" y="801"/>
                </a:lnTo>
                <a:lnTo>
                  <a:pt x="2168" y="802"/>
                </a:lnTo>
                <a:lnTo>
                  <a:pt x="2166" y="802"/>
                </a:lnTo>
                <a:lnTo>
                  <a:pt x="2166" y="802"/>
                </a:lnTo>
                <a:lnTo>
                  <a:pt x="2166" y="804"/>
                </a:lnTo>
                <a:lnTo>
                  <a:pt x="2170" y="806"/>
                </a:lnTo>
                <a:lnTo>
                  <a:pt x="2170" y="807"/>
                </a:lnTo>
                <a:lnTo>
                  <a:pt x="2171" y="814"/>
                </a:lnTo>
                <a:lnTo>
                  <a:pt x="2175" y="816"/>
                </a:lnTo>
                <a:lnTo>
                  <a:pt x="2175" y="816"/>
                </a:lnTo>
                <a:lnTo>
                  <a:pt x="2176" y="817"/>
                </a:lnTo>
                <a:lnTo>
                  <a:pt x="2178" y="819"/>
                </a:lnTo>
                <a:lnTo>
                  <a:pt x="2178" y="821"/>
                </a:lnTo>
                <a:lnTo>
                  <a:pt x="2182" y="822"/>
                </a:lnTo>
                <a:lnTo>
                  <a:pt x="2182" y="824"/>
                </a:lnTo>
                <a:lnTo>
                  <a:pt x="2182" y="824"/>
                </a:lnTo>
                <a:lnTo>
                  <a:pt x="2183" y="826"/>
                </a:lnTo>
                <a:lnTo>
                  <a:pt x="2185" y="827"/>
                </a:lnTo>
                <a:lnTo>
                  <a:pt x="2188" y="829"/>
                </a:lnTo>
                <a:lnTo>
                  <a:pt x="2190" y="831"/>
                </a:lnTo>
                <a:lnTo>
                  <a:pt x="2190" y="831"/>
                </a:lnTo>
                <a:lnTo>
                  <a:pt x="2192" y="832"/>
                </a:lnTo>
                <a:lnTo>
                  <a:pt x="2193" y="836"/>
                </a:lnTo>
                <a:lnTo>
                  <a:pt x="2195" y="838"/>
                </a:lnTo>
                <a:lnTo>
                  <a:pt x="2195" y="839"/>
                </a:lnTo>
                <a:lnTo>
                  <a:pt x="2197" y="841"/>
                </a:lnTo>
                <a:lnTo>
                  <a:pt x="2197" y="843"/>
                </a:lnTo>
                <a:lnTo>
                  <a:pt x="2197" y="844"/>
                </a:lnTo>
                <a:lnTo>
                  <a:pt x="2195" y="848"/>
                </a:lnTo>
                <a:lnTo>
                  <a:pt x="2197" y="851"/>
                </a:lnTo>
                <a:lnTo>
                  <a:pt x="2195" y="859"/>
                </a:lnTo>
                <a:lnTo>
                  <a:pt x="2195" y="859"/>
                </a:lnTo>
                <a:lnTo>
                  <a:pt x="2195" y="861"/>
                </a:lnTo>
                <a:lnTo>
                  <a:pt x="2197" y="863"/>
                </a:lnTo>
                <a:lnTo>
                  <a:pt x="2197" y="864"/>
                </a:lnTo>
                <a:lnTo>
                  <a:pt x="2198" y="866"/>
                </a:lnTo>
                <a:lnTo>
                  <a:pt x="2202" y="868"/>
                </a:lnTo>
                <a:lnTo>
                  <a:pt x="2202" y="869"/>
                </a:lnTo>
                <a:lnTo>
                  <a:pt x="2200" y="873"/>
                </a:lnTo>
                <a:lnTo>
                  <a:pt x="2200" y="873"/>
                </a:lnTo>
                <a:lnTo>
                  <a:pt x="2202" y="885"/>
                </a:lnTo>
                <a:lnTo>
                  <a:pt x="2202" y="886"/>
                </a:lnTo>
                <a:lnTo>
                  <a:pt x="2202" y="886"/>
                </a:lnTo>
                <a:lnTo>
                  <a:pt x="2202" y="888"/>
                </a:lnTo>
                <a:lnTo>
                  <a:pt x="2200" y="891"/>
                </a:lnTo>
                <a:lnTo>
                  <a:pt x="2197" y="895"/>
                </a:lnTo>
                <a:lnTo>
                  <a:pt x="2193" y="896"/>
                </a:lnTo>
                <a:lnTo>
                  <a:pt x="2190" y="896"/>
                </a:lnTo>
                <a:lnTo>
                  <a:pt x="2188" y="895"/>
                </a:lnTo>
                <a:lnTo>
                  <a:pt x="2195" y="891"/>
                </a:lnTo>
                <a:lnTo>
                  <a:pt x="2198" y="888"/>
                </a:lnTo>
                <a:lnTo>
                  <a:pt x="2198" y="883"/>
                </a:lnTo>
                <a:lnTo>
                  <a:pt x="2197" y="876"/>
                </a:lnTo>
                <a:lnTo>
                  <a:pt x="2197" y="875"/>
                </a:lnTo>
                <a:lnTo>
                  <a:pt x="2197" y="873"/>
                </a:lnTo>
                <a:lnTo>
                  <a:pt x="2197" y="871"/>
                </a:lnTo>
                <a:lnTo>
                  <a:pt x="2195" y="869"/>
                </a:lnTo>
                <a:lnTo>
                  <a:pt x="2193" y="864"/>
                </a:lnTo>
                <a:lnTo>
                  <a:pt x="2192" y="863"/>
                </a:lnTo>
                <a:lnTo>
                  <a:pt x="2192" y="863"/>
                </a:lnTo>
                <a:lnTo>
                  <a:pt x="2192" y="861"/>
                </a:lnTo>
                <a:lnTo>
                  <a:pt x="2192" y="861"/>
                </a:lnTo>
                <a:lnTo>
                  <a:pt x="2192" y="861"/>
                </a:lnTo>
                <a:lnTo>
                  <a:pt x="2192" y="859"/>
                </a:lnTo>
                <a:lnTo>
                  <a:pt x="2192" y="858"/>
                </a:lnTo>
                <a:lnTo>
                  <a:pt x="2192" y="856"/>
                </a:lnTo>
                <a:lnTo>
                  <a:pt x="2192" y="856"/>
                </a:lnTo>
                <a:lnTo>
                  <a:pt x="2190" y="853"/>
                </a:lnTo>
                <a:lnTo>
                  <a:pt x="2190" y="851"/>
                </a:lnTo>
                <a:lnTo>
                  <a:pt x="2190" y="851"/>
                </a:lnTo>
                <a:lnTo>
                  <a:pt x="2190" y="848"/>
                </a:lnTo>
                <a:lnTo>
                  <a:pt x="2188" y="843"/>
                </a:lnTo>
                <a:lnTo>
                  <a:pt x="2188" y="841"/>
                </a:lnTo>
                <a:lnTo>
                  <a:pt x="2187" y="838"/>
                </a:lnTo>
                <a:lnTo>
                  <a:pt x="2185" y="836"/>
                </a:lnTo>
                <a:lnTo>
                  <a:pt x="2182" y="836"/>
                </a:lnTo>
                <a:lnTo>
                  <a:pt x="2178" y="834"/>
                </a:lnTo>
                <a:lnTo>
                  <a:pt x="2168" y="838"/>
                </a:lnTo>
                <a:lnTo>
                  <a:pt x="2163" y="836"/>
                </a:lnTo>
                <a:lnTo>
                  <a:pt x="2163" y="832"/>
                </a:lnTo>
                <a:lnTo>
                  <a:pt x="2163" y="831"/>
                </a:lnTo>
                <a:lnTo>
                  <a:pt x="2163" y="829"/>
                </a:lnTo>
                <a:lnTo>
                  <a:pt x="2160" y="826"/>
                </a:lnTo>
                <a:lnTo>
                  <a:pt x="2160" y="824"/>
                </a:lnTo>
                <a:lnTo>
                  <a:pt x="2156" y="822"/>
                </a:lnTo>
                <a:lnTo>
                  <a:pt x="2156" y="821"/>
                </a:lnTo>
                <a:lnTo>
                  <a:pt x="2156" y="821"/>
                </a:lnTo>
                <a:lnTo>
                  <a:pt x="2156" y="819"/>
                </a:lnTo>
                <a:lnTo>
                  <a:pt x="2155" y="817"/>
                </a:lnTo>
                <a:lnTo>
                  <a:pt x="2155" y="816"/>
                </a:lnTo>
                <a:lnTo>
                  <a:pt x="2155" y="816"/>
                </a:lnTo>
                <a:lnTo>
                  <a:pt x="2153" y="814"/>
                </a:lnTo>
                <a:lnTo>
                  <a:pt x="2151" y="812"/>
                </a:lnTo>
                <a:lnTo>
                  <a:pt x="2151" y="812"/>
                </a:lnTo>
                <a:lnTo>
                  <a:pt x="2150" y="811"/>
                </a:lnTo>
                <a:lnTo>
                  <a:pt x="2148" y="809"/>
                </a:lnTo>
                <a:lnTo>
                  <a:pt x="2148" y="809"/>
                </a:lnTo>
                <a:lnTo>
                  <a:pt x="2146" y="807"/>
                </a:lnTo>
                <a:lnTo>
                  <a:pt x="2145" y="807"/>
                </a:lnTo>
                <a:lnTo>
                  <a:pt x="2145" y="806"/>
                </a:lnTo>
                <a:lnTo>
                  <a:pt x="2143" y="804"/>
                </a:lnTo>
                <a:lnTo>
                  <a:pt x="2143" y="804"/>
                </a:lnTo>
                <a:lnTo>
                  <a:pt x="2141" y="802"/>
                </a:lnTo>
                <a:lnTo>
                  <a:pt x="2140" y="801"/>
                </a:lnTo>
                <a:lnTo>
                  <a:pt x="2140" y="797"/>
                </a:lnTo>
                <a:lnTo>
                  <a:pt x="2138" y="794"/>
                </a:lnTo>
                <a:lnTo>
                  <a:pt x="2136" y="792"/>
                </a:lnTo>
                <a:lnTo>
                  <a:pt x="2136" y="789"/>
                </a:lnTo>
                <a:lnTo>
                  <a:pt x="2136" y="787"/>
                </a:lnTo>
                <a:lnTo>
                  <a:pt x="2134" y="785"/>
                </a:lnTo>
                <a:lnTo>
                  <a:pt x="2131" y="784"/>
                </a:lnTo>
                <a:lnTo>
                  <a:pt x="2131" y="784"/>
                </a:lnTo>
                <a:lnTo>
                  <a:pt x="2129" y="782"/>
                </a:lnTo>
                <a:lnTo>
                  <a:pt x="2129" y="782"/>
                </a:lnTo>
                <a:lnTo>
                  <a:pt x="2128" y="782"/>
                </a:lnTo>
                <a:lnTo>
                  <a:pt x="2128" y="782"/>
                </a:lnTo>
                <a:lnTo>
                  <a:pt x="2128" y="784"/>
                </a:lnTo>
                <a:lnTo>
                  <a:pt x="2126" y="784"/>
                </a:lnTo>
                <a:lnTo>
                  <a:pt x="2121" y="784"/>
                </a:lnTo>
                <a:lnTo>
                  <a:pt x="2113" y="785"/>
                </a:lnTo>
                <a:lnTo>
                  <a:pt x="2109" y="787"/>
                </a:lnTo>
                <a:lnTo>
                  <a:pt x="2108" y="790"/>
                </a:lnTo>
                <a:lnTo>
                  <a:pt x="2108" y="794"/>
                </a:lnTo>
                <a:lnTo>
                  <a:pt x="2106" y="792"/>
                </a:lnTo>
                <a:lnTo>
                  <a:pt x="2104" y="790"/>
                </a:lnTo>
                <a:lnTo>
                  <a:pt x="2104" y="789"/>
                </a:lnTo>
                <a:lnTo>
                  <a:pt x="2103" y="789"/>
                </a:lnTo>
                <a:lnTo>
                  <a:pt x="2101" y="789"/>
                </a:lnTo>
                <a:lnTo>
                  <a:pt x="2096" y="790"/>
                </a:lnTo>
                <a:lnTo>
                  <a:pt x="2097" y="790"/>
                </a:lnTo>
                <a:lnTo>
                  <a:pt x="2099" y="792"/>
                </a:lnTo>
                <a:lnTo>
                  <a:pt x="2099" y="792"/>
                </a:lnTo>
                <a:lnTo>
                  <a:pt x="2096" y="790"/>
                </a:lnTo>
                <a:lnTo>
                  <a:pt x="2084" y="789"/>
                </a:lnTo>
                <a:lnTo>
                  <a:pt x="2082" y="789"/>
                </a:lnTo>
                <a:lnTo>
                  <a:pt x="2082" y="790"/>
                </a:lnTo>
                <a:lnTo>
                  <a:pt x="2081" y="794"/>
                </a:lnTo>
                <a:lnTo>
                  <a:pt x="2081" y="792"/>
                </a:lnTo>
                <a:lnTo>
                  <a:pt x="2081" y="790"/>
                </a:lnTo>
                <a:lnTo>
                  <a:pt x="2079" y="790"/>
                </a:lnTo>
                <a:lnTo>
                  <a:pt x="2079" y="789"/>
                </a:lnTo>
                <a:lnTo>
                  <a:pt x="2079" y="789"/>
                </a:lnTo>
                <a:lnTo>
                  <a:pt x="2079" y="789"/>
                </a:lnTo>
                <a:lnTo>
                  <a:pt x="2077" y="789"/>
                </a:lnTo>
                <a:lnTo>
                  <a:pt x="2076" y="787"/>
                </a:lnTo>
                <a:lnTo>
                  <a:pt x="2074" y="787"/>
                </a:lnTo>
                <a:lnTo>
                  <a:pt x="2076" y="787"/>
                </a:lnTo>
                <a:lnTo>
                  <a:pt x="2072" y="784"/>
                </a:lnTo>
                <a:lnTo>
                  <a:pt x="2071" y="782"/>
                </a:lnTo>
                <a:lnTo>
                  <a:pt x="2069" y="780"/>
                </a:lnTo>
                <a:lnTo>
                  <a:pt x="2069" y="775"/>
                </a:lnTo>
                <a:lnTo>
                  <a:pt x="2069" y="774"/>
                </a:lnTo>
                <a:lnTo>
                  <a:pt x="2069" y="772"/>
                </a:lnTo>
                <a:lnTo>
                  <a:pt x="2071" y="770"/>
                </a:lnTo>
                <a:lnTo>
                  <a:pt x="2071" y="769"/>
                </a:lnTo>
                <a:lnTo>
                  <a:pt x="2069" y="767"/>
                </a:lnTo>
                <a:lnTo>
                  <a:pt x="2069" y="767"/>
                </a:lnTo>
                <a:lnTo>
                  <a:pt x="2067" y="765"/>
                </a:lnTo>
                <a:lnTo>
                  <a:pt x="2067" y="765"/>
                </a:lnTo>
                <a:lnTo>
                  <a:pt x="2066" y="762"/>
                </a:lnTo>
                <a:lnTo>
                  <a:pt x="2066" y="760"/>
                </a:lnTo>
                <a:lnTo>
                  <a:pt x="2066" y="757"/>
                </a:lnTo>
                <a:lnTo>
                  <a:pt x="2064" y="757"/>
                </a:lnTo>
                <a:lnTo>
                  <a:pt x="2062" y="758"/>
                </a:lnTo>
                <a:lnTo>
                  <a:pt x="2061" y="758"/>
                </a:lnTo>
                <a:lnTo>
                  <a:pt x="2057" y="757"/>
                </a:lnTo>
                <a:lnTo>
                  <a:pt x="2055" y="757"/>
                </a:lnTo>
                <a:lnTo>
                  <a:pt x="2055" y="757"/>
                </a:lnTo>
                <a:lnTo>
                  <a:pt x="2055" y="755"/>
                </a:lnTo>
                <a:lnTo>
                  <a:pt x="2064" y="753"/>
                </a:lnTo>
                <a:lnTo>
                  <a:pt x="2064" y="753"/>
                </a:lnTo>
                <a:lnTo>
                  <a:pt x="2064" y="752"/>
                </a:lnTo>
                <a:lnTo>
                  <a:pt x="2062" y="745"/>
                </a:lnTo>
                <a:lnTo>
                  <a:pt x="2062" y="743"/>
                </a:lnTo>
                <a:lnTo>
                  <a:pt x="2062" y="738"/>
                </a:lnTo>
                <a:lnTo>
                  <a:pt x="2062" y="735"/>
                </a:lnTo>
                <a:lnTo>
                  <a:pt x="2061" y="733"/>
                </a:lnTo>
                <a:lnTo>
                  <a:pt x="2059" y="732"/>
                </a:lnTo>
                <a:lnTo>
                  <a:pt x="2057" y="728"/>
                </a:lnTo>
                <a:lnTo>
                  <a:pt x="2054" y="725"/>
                </a:lnTo>
                <a:lnTo>
                  <a:pt x="2049" y="722"/>
                </a:lnTo>
                <a:lnTo>
                  <a:pt x="2034" y="708"/>
                </a:lnTo>
                <a:lnTo>
                  <a:pt x="2022" y="701"/>
                </a:lnTo>
                <a:lnTo>
                  <a:pt x="1997" y="695"/>
                </a:lnTo>
                <a:lnTo>
                  <a:pt x="1980" y="693"/>
                </a:lnTo>
                <a:lnTo>
                  <a:pt x="1963" y="693"/>
                </a:lnTo>
                <a:lnTo>
                  <a:pt x="1956" y="695"/>
                </a:lnTo>
                <a:lnTo>
                  <a:pt x="1953" y="695"/>
                </a:lnTo>
                <a:lnTo>
                  <a:pt x="1948" y="696"/>
                </a:lnTo>
                <a:lnTo>
                  <a:pt x="1939" y="696"/>
                </a:lnTo>
                <a:lnTo>
                  <a:pt x="1931" y="700"/>
                </a:lnTo>
                <a:lnTo>
                  <a:pt x="1928" y="700"/>
                </a:lnTo>
                <a:lnTo>
                  <a:pt x="1926" y="701"/>
                </a:lnTo>
                <a:lnTo>
                  <a:pt x="1924" y="701"/>
                </a:lnTo>
                <a:lnTo>
                  <a:pt x="1913" y="706"/>
                </a:lnTo>
                <a:lnTo>
                  <a:pt x="1902" y="711"/>
                </a:lnTo>
                <a:lnTo>
                  <a:pt x="1891" y="716"/>
                </a:lnTo>
                <a:lnTo>
                  <a:pt x="1877" y="725"/>
                </a:lnTo>
                <a:lnTo>
                  <a:pt x="1864" y="730"/>
                </a:lnTo>
                <a:lnTo>
                  <a:pt x="1855" y="740"/>
                </a:lnTo>
                <a:lnTo>
                  <a:pt x="1855" y="740"/>
                </a:lnTo>
                <a:lnTo>
                  <a:pt x="1855" y="742"/>
                </a:lnTo>
                <a:lnTo>
                  <a:pt x="1855" y="745"/>
                </a:lnTo>
                <a:lnTo>
                  <a:pt x="1855" y="747"/>
                </a:lnTo>
                <a:lnTo>
                  <a:pt x="1855" y="747"/>
                </a:lnTo>
                <a:lnTo>
                  <a:pt x="1855" y="748"/>
                </a:lnTo>
                <a:lnTo>
                  <a:pt x="1857" y="750"/>
                </a:lnTo>
                <a:lnTo>
                  <a:pt x="1857" y="750"/>
                </a:lnTo>
                <a:lnTo>
                  <a:pt x="1857" y="752"/>
                </a:lnTo>
                <a:lnTo>
                  <a:pt x="1857" y="752"/>
                </a:lnTo>
                <a:lnTo>
                  <a:pt x="1855" y="750"/>
                </a:lnTo>
                <a:lnTo>
                  <a:pt x="1854" y="750"/>
                </a:lnTo>
                <a:lnTo>
                  <a:pt x="1854" y="748"/>
                </a:lnTo>
                <a:lnTo>
                  <a:pt x="1854" y="745"/>
                </a:lnTo>
                <a:lnTo>
                  <a:pt x="1854" y="745"/>
                </a:lnTo>
                <a:lnTo>
                  <a:pt x="1852" y="743"/>
                </a:lnTo>
                <a:lnTo>
                  <a:pt x="1850" y="743"/>
                </a:lnTo>
                <a:lnTo>
                  <a:pt x="1837" y="755"/>
                </a:lnTo>
                <a:lnTo>
                  <a:pt x="1829" y="764"/>
                </a:lnTo>
                <a:lnTo>
                  <a:pt x="1820" y="770"/>
                </a:lnTo>
                <a:lnTo>
                  <a:pt x="1812" y="777"/>
                </a:lnTo>
                <a:lnTo>
                  <a:pt x="1812" y="782"/>
                </a:lnTo>
                <a:lnTo>
                  <a:pt x="1805" y="792"/>
                </a:lnTo>
                <a:lnTo>
                  <a:pt x="1798" y="801"/>
                </a:lnTo>
                <a:lnTo>
                  <a:pt x="1795" y="799"/>
                </a:lnTo>
                <a:lnTo>
                  <a:pt x="1790" y="802"/>
                </a:lnTo>
                <a:lnTo>
                  <a:pt x="1790" y="802"/>
                </a:lnTo>
                <a:lnTo>
                  <a:pt x="1785" y="804"/>
                </a:lnTo>
                <a:lnTo>
                  <a:pt x="1785" y="806"/>
                </a:lnTo>
                <a:lnTo>
                  <a:pt x="1787" y="806"/>
                </a:lnTo>
                <a:lnTo>
                  <a:pt x="1785" y="807"/>
                </a:lnTo>
                <a:lnTo>
                  <a:pt x="1775" y="816"/>
                </a:lnTo>
                <a:lnTo>
                  <a:pt x="1768" y="819"/>
                </a:lnTo>
                <a:lnTo>
                  <a:pt x="1761" y="822"/>
                </a:lnTo>
                <a:lnTo>
                  <a:pt x="1761" y="824"/>
                </a:lnTo>
                <a:lnTo>
                  <a:pt x="1761" y="829"/>
                </a:lnTo>
                <a:lnTo>
                  <a:pt x="1760" y="824"/>
                </a:lnTo>
                <a:lnTo>
                  <a:pt x="1758" y="822"/>
                </a:lnTo>
                <a:lnTo>
                  <a:pt x="1744" y="826"/>
                </a:lnTo>
                <a:lnTo>
                  <a:pt x="1733" y="822"/>
                </a:lnTo>
                <a:lnTo>
                  <a:pt x="1721" y="824"/>
                </a:lnTo>
                <a:lnTo>
                  <a:pt x="1719" y="822"/>
                </a:lnTo>
                <a:lnTo>
                  <a:pt x="1734" y="816"/>
                </a:lnTo>
                <a:lnTo>
                  <a:pt x="1736" y="816"/>
                </a:lnTo>
                <a:lnTo>
                  <a:pt x="1736" y="814"/>
                </a:lnTo>
                <a:lnTo>
                  <a:pt x="1734" y="811"/>
                </a:lnTo>
                <a:lnTo>
                  <a:pt x="1731" y="809"/>
                </a:lnTo>
                <a:lnTo>
                  <a:pt x="1726" y="806"/>
                </a:lnTo>
                <a:lnTo>
                  <a:pt x="1723" y="804"/>
                </a:lnTo>
                <a:lnTo>
                  <a:pt x="1719" y="802"/>
                </a:lnTo>
                <a:lnTo>
                  <a:pt x="1713" y="799"/>
                </a:lnTo>
                <a:lnTo>
                  <a:pt x="1709" y="797"/>
                </a:lnTo>
                <a:lnTo>
                  <a:pt x="1709" y="795"/>
                </a:lnTo>
                <a:lnTo>
                  <a:pt x="1709" y="795"/>
                </a:lnTo>
                <a:lnTo>
                  <a:pt x="1706" y="794"/>
                </a:lnTo>
                <a:lnTo>
                  <a:pt x="1706" y="792"/>
                </a:lnTo>
                <a:lnTo>
                  <a:pt x="1704" y="792"/>
                </a:lnTo>
                <a:lnTo>
                  <a:pt x="1702" y="792"/>
                </a:lnTo>
                <a:lnTo>
                  <a:pt x="1702" y="790"/>
                </a:lnTo>
                <a:lnTo>
                  <a:pt x="1701" y="790"/>
                </a:lnTo>
                <a:lnTo>
                  <a:pt x="1699" y="789"/>
                </a:lnTo>
                <a:lnTo>
                  <a:pt x="1699" y="789"/>
                </a:lnTo>
                <a:lnTo>
                  <a:pt x="1697" y="789"/>
                </a:lnTo>
                <a:lnTo>
                  <a:pt x="1694" y="789"/>
                </a:lnTo>
                <a:lnTo>
                  <a:pt x="1679" y="790"/>
                </a:lnTo>
                <a:lnTo>
                  <a:pt x="1676" y="790"/>
                </a:lnTo>
                <a:lnTo>
                  <a:pt x="1674" y="790"/>
                </a:lnTo>
                <a:lnTo>
                  <a:pt x="1669" y="795"/>
                </a:lnTo>
                <a:lnTo>
                  <a:pt x="1669" y="797"/>
                </a:lnTo>
                <a:lnTo>
                  <a:pt x="1667" y="801"/>
                </a:lnTo>
                <a:lnTo>
                  <a:pt x="1665" y="804"/>
                </a:lnTo>
                <a:lnTo>
                  <a:pt x="1665" y="809"/>
                </a:lnTo>
                <a:lnTo>
                  <a:pt x="1665" y="811"/>
                </a:lnTo>
                <a:lnTo>
                  <a:pt x="1665" y="809"/>
                </a:lnTo>
                <a:lnTo>
                  <a:pt x="1665" y="807"/>
                </a:lnTo>
                <a:lnTo>
                  <a:pt x="1664" y="804"/>
                </a:lnTo>
                <a:lnTo>
                  <a:pt x="1662" y="801"/>
                </a:lnTo>
                <a:lnTo>
                  <a:pt x="1662" y="799"/>
                </a:lnTo>
                <a:lnTo>
                  <a:pt x="1664" y="795"/>
                </a:lnTo>
                <a:lnTo>
                  <a:pt x="1660" y="797"/>
                </a:lnTo>
                <a:lnTo>
                  <a:pt x="1660" y="799"/>
                </a:lnTo>
                <a:lnTo>
                  <a:pt x="1660" y="804"/>
                </a:lnTo>
                <a:lnTo>
                  <a:pt x="1657" y="812"/>
                </a:lnTo>
                <a:lnTo>
                  <a:pt x="1654" y="816"/>
                </a:lnTo>
                <a:lnTo>
                  <a:pt x="1652" y="817"/>
                </a:lnTo>
                <a:lnTo>
                  <a:pt x="1652" y="824"/>
                </a:lnTo>
                <a:lnTo>
                  <a:pt x="1650" y="827"/>
                </a:lnTo>
                <a:lnTo>
                  <a:pt x="1650" y="827"/>
                </a:lnTo>
                <a:lnTo>
                  <a:pt x="1649" y="827"/>
                </a:lnTo>
                <a:lnTo>
                  <a:pt x="1649" y="827"/>
                </a:lnTo>
                <a:lnTo>
                  <a:pt x="1647" y="827"/>
                </a:lnTo>
                <a:lnTo>
                  <a:pt x="1647" y="826"/>
                </a:lnTo>
                <a:lnTo>
                  <a:pt x="1649" y="824"/>
                </a:lnTo>
                <a:lnTo>
                  <a:pt x="1650" y="817"/>
                </a:lnTo>
                <a:lnTo>
                  <a:pt x="1652" y="816"/>
                </a:lnTo>
                <a:lnTo>
                  <a:pt x="1654" y="816"/>
                </a:lnTo>
                <a:lnTo>
                  <a:pt x="1654" y="814"/>
                </a:lnTo>
                <a:lnTo>
                  <a:pt x="1654" y="811"/>
                </a:lnTo>
                <a:lnTo>
                  <a:pt x="1654" y="811"/>
                </a:lnTo>
                <a:lnTo>
                  <a:pt x="1655" y="809"/>
                </a:lnTo>
                <a:lnTo>
                  <a:pt x="1657" y="806"/>
                </a:lnTo>
                <a:lnTo>
                  <a:pt x="1657" y="806"/>
                </a:lnTo>
                <a:lnTo>
                  <a:pt x="1657" y="806"/>
                </a:lnTo>
                <a:lnTo>
                  <a:pt x="1659" y="804"/>
                </a:lnTo>
                <a:lnTo>
                  <a:pt x="1659" y="802"/>
                </a:lnTo>
                <a:lnTo>
                  <a:pt x="1657" y="802"/>
                </a:lnTo>
                <a:lnTo>
                  <a:pt x="1657" y="801"/>
                </a:lnTo>
                <a:lnTo>
                  <a:pt x="1657" y="799"/>
                </a:lnTo>
                <a:lnTo>
                  <a:pt x="1657" y="797"/>
                </a:lnTo>
                <a:lnTo>
                  <a:pt x="1657" y="795"/>
                </a:lnTo>
                <a:lnTo>
                  <a:pt x="1657" y="794"/>
                </a:lnTo>
                <a:lnTo>
                  <a:pt x="1657" y="794"/>
                </a:lnTo>
                <a:lnTo>
                  <a:pt x="1657" y="790"/>
                </a:lnTo>
                <a:lnTo>
                  <a:pt x="1657" y="789"/>
                </a:lnTo>
                <a:lnTo>
                  <a:pt x="1655" y="785"/>
                </a:lnTo>
                <a:lnTo>
                  <a:pt x="1654" y="784"/>
                </a:lnTo>
                <a:lnTo>
                  <a:pt x="1650" y="784"/>
                </a:lnTo>
                <a:lnTo>
                  <a:pt x="1647" y="787"/>
                </a:lnTo>
                <a:lnTo>
                  <a:pt x="1645" y="787"/>
                </a:lnTo>
                <a:lnTo>
                  <a:pt x="1645" y="787"/>
                </a:lnTo>
                <a:lnTo>
                  <a:pt x="1644" y="790"/>
                </a:lnTo>
                <a:lnTo>
                  <a:pt x="1644" y="790"/>
                </a:lnTo>
                <a:lnTo>
                  <a:pt x="1642" y="790"/>
                </a:lnTo>
                <a:lnTo>
                  <a:pt x="1642" y="789"/>
                </a:lnTo>
                <a:lnTo>
                  <a:pt x="1642" y="789"/>
                </a:lnTo>
                <a:lnTo>
                  <a:pt x="1640" y="789"/>
                </a:lnTo>
                <a:lnTo>
                  <a:pt x="1640" y="789"/>
                </a:lnTo>
                <a:lnTo>
                  <a:pt x="1635" y="792"/>
                </a:lnTo>
                <a:lnTo>
                  <a:pt x="1629" y="801"/>
                </a:lnTo>
                <a:lnTo>
                  <a:pt x="1629" y="802"/>
                </a:lnTo>
                <a:lnTo>
                  <a:pt x="1629" y="802"/>
                </a:lnTo>
                <a:lnTo>
                  <a:pt x="1629" y="801"/>
                </a:lnTo>
                <a:lnTo>
                  <a:pt x="1627" y="801"/>
                </a:lnTo>
                <a:lnTo>
                  <a:pt x="1627" y="799"/>
                </a:lnTo>
                <a:lnTo>
                  <a:pt x="1627" y="795"/>
                </a:lnTo>
                <a:lnTo>
                  <a:pt x="1629" y="794"/>
                </a:lnTo>
                <a:lnTo>
                  <a:pt x="1629" y="792"/>
                </a:lnTo>
                <a:lnTo>
                  <a:pt x="1627" y="792"/>
                </a:lnTo>
                <a:lnTo>
                  <a:pt x="1625" y="789"/>
                </a:lnTo>
                <a:lnTo>
                  <a:pt x="1625" y="787"/>
                </a:lnTo>
                <a:lnTo>
                  <a:pt x="1625" y="785"/>
                </a:lnTo>
                <a:lnTo>
                  <a:pt x="1627" y="785"/>
                </a:lnTo>
                <a:lnTo>
                  <a:pt x="1627" y="785"/>
                </a:lnTo>
                <a:lnTo>
                  <a:pt x="1627" y="787"/>
                </a:lnTo>
                <a:lnTo>
                  <a:pt x="1627" y="789"/>
                </a:lnTo>
                <a:lnTo>
                  <a:pt x="1629" y="787"/>
                </a:lnTo>
                <a:lnTo>
                  <a:pt x="1630" y="785"/>
                </a:lnTo>
                <a:lnTo>
                  <a:pt x="1630" y="784"/>
                </a:lnTo>
                <a:lnTo>
                  <a:pt x="1627" y="782"/>
                </a:lnTo>
                <a:lnTo>
                  <a:pt x="1623" y="782"/>
                </a:lnTo>
                <a:lnTo>
                  <a:pt x="1623" y="780"/>
                </a:lnTo>
                <a:lnTo>
                  <a:pt x="1622" y="779"/>
                </a:lnTo>
                <a:lnTo>
                  <a:pt x="1620" y="779"/>
                </a:lnTo>
                <a:lnTo>
                  <a:pt x="1620" y="780"/>
                </a:lnTo>
                <a:lnTo>
                  <a:pt x="1618" y="780"/>
                </a:lnTo>
                <a:lnTo>
                  <a:pt x="1618" y="780"/>
                </a:lnTo>
                <a:lnTo>
                  <a:pt x="1617" y="780"/>
                </a:lnTo>
                <a:lnTo>
                  <a:pt x="1617" y="780"/>
                </a:lnTo>
                <a:lnTo>
                  <a:pt x="1615" y="784"/>
                </a:lnTo>
                <a:lnTo>
                  <a:pt x="1598" y="787"/>
                </a:lnTo>
                <a:lnTo>
                  <a:pt x="1597" y="787"/>
                </a:lnTo>
                <a:lnTo>
                  <a:pt x="1592" y="789"/>
                </a:lnTo>
                <a:lnTo>
                  <a:pt x="1588" y="789"/>
                </a:lnTo>
                <a:lnTo>
                  <a:pt x="1588" y="789"/>
                </a:lnTo>
                <a:lnTo>
                  <a:pt x="1588" y="790"/>
                </a:lnTo>
                <a:lnTo>
                  <a:pt x="1588" y="792"/>
                </a:lnTo>
                <a:lnTo>
                  <a:pt x="1586" y="794"/>
                </a:lnTo>
                <a:lnTo>
                  <a:pt x="1586" y="795"/>
                </a:lnTo>
                <a:lnTo>
                  <a:pt x="1580" y="797"/>
                </a:lnTo>
                <a:lnTo>
                  <a:pt x="1580" y="794"/>
                </a:lnTo>
                <a:lnTo>
                  <a:pt x="1581" y="792"/>
                </a:lnTo>
                <a:lnTo>
                  <a:pt x="1585" y="790"/>
                </a:lnTo>
                <a:lnTo>
                  <a:pt x="1583" y="789"/>
                </a:lnTo>
                <a:lnTo>
                  <a:pt x="1583" y="787"/>
                </a:lnTo>
                <a:lnTo>
                  <a:pt x="1583" y="785"/>
                </a:lnTo>
                <a:lnTo>
                  <a:pt x="1583" y="784"/>
                </a:lnTo>
                <a:lnTo>
                  <a:pt x="1583" y="784"/>
                </a:lnTo>
                <a:lnTo>
                  <a:pt x="1578" y="784"/>
                </a:lnTo>
                <a:lnTo>
                  <a:pt x="1576" y="784"/>
                </a:lnTo>
                <a:lnTo>
                  <a:pt x="1573" y="782"/>
                </a:lnTo>
                <a:lnTo>
                  <a:pt x="1573" y="780"/>
                </a:lnTo>
                <a:lnTo>
                  <a:pt x="1573" y="780"/>
                </a:lnTo>
                <a:lnTo>
                  <a:pt x="1573" y="780"/>
                </a:lnTo>
                <a:lnTo>
                  <a:pt x="1576" y="782"/>
                </a:lnTo>
                <a:lnTo>
                  <a:pt x="1578" y="780"/>
                </a:lnTo>
                <a:lnTo>
                  <a:pt x="1585" y="782"/>
                </a:lnTo>
                <a:lnTo>
                  <a:pt x="1586" y="780"/>
                </a:lnTo>
                <a:lnTo>
                  <a:pt x="1586" y="779"/>
                </a:lnTo>
                <a:lnTo>
                  <a:pt x="1585" y="775"/>
                </a:lnTo>
                <a:lnTo>
                  <a:pt x="1585" y="774"/>
                </a:lnTo>
                <a:lnTo>
                  <a:pt x="1585" y="772"/>
                </a:lnTo>
                <a:lnTo>
                  <a:pt x="1586" y="769"/>
                </a:lnTo>
                <a:lnTo>
                  <a:pt x="1586" y="765"/>
                </a:lnTo>
                <a:lnTo>
                  <a:pt x="1586" y="765"/>
                </a:lnTo>
                <a:lnTo>
                  <a:pt x="1586" y="765"/>
                </a:lnTo>
                <a:lnTo>
                  <a:pt x="1585" y="765"/>
                </a:lnTo>
                <a:lnTo>
                  <a:pt x="1585" y="765"/>
                </a:lnTo>
                <a:lnTo>
                  <a:pt x="1585" y="764"/>
                </a:lnTo>
                <a:lnTo>
                  <a:pt x="1586" y="762"/>
                </a:lnTo>
                <a:lnTo>
                  <a:pt x="1588" y="762"/>
                </a:lnTo>
                <a:lnTo>
                  <a:pt x="1593" y="765"/>
                </a:lnTo>
                <a:lnTo>
                  <a:pt x="1598" y="767"/>
                </a:lnTo>
                <a:lnTo>
                  <a:pt x="1603" y="770"/>
                </a:lnTo>
                <a:lnTo>
                  <a:pt x="1605" y="772"/>
                </a:lnTo>
                <a:lnTo>
                  <a:pt x="1605" y="770"/>
                </a:lnTo>
                <a:lnTo>
                  <a:pt x="1613" y="757"/>
                </a:lnTo>
                <a:lnTo>
                  <a:pt x="1613" y="753"/>
                </a:lnTo>
                <a:lnTo>
                  <a:pt x="1612" y="750"/>
                </a:lnTo>
                <a:lnTo>
                  <a:pt x="1610" y="747"/>
                </a:lnTo>
                <a:lnTo>
                  <a:pt x="1608" y="745"/>
                </a:lnTo>
                <a:lnTo>
                  <a:pt x="1602" y="740"/>
                </a:lnTo>
                <a:lnTo>
                  <a:pt x="1588" y="733"/>
                </a:lnTo>
                <a:lnTo>
                  <a:pt x="1588" y="732"/>
                </a:lnTo>
                <a:lnTo>
                  <a:pt x="1586" y="732"/>
                </a:lnTo>
                <a:lnTo>
                  <a:pt x="1586" y="730"/>
                </a:lnTo>
                <a:lnTo>
                  <a:pt x="1586" y="730"/>
                </a:lnTo>
                <a:lnTo>
                  <a:pt x="1585" y="732"/>
                </a:lnTo>
                <a:lnTo>
                  <a:pt x="1581" y="730"/>
                </a:lnTo>
                <a:lnTo>
                  <a:pt x="1571" y="730"/>
                </a:lnTo>
                <a:lnTo>
                  <a:pt x="1553" y="728"/>
                </a:lnTo>
                <a:lnTo>
                  <a:pt x="1541" y="730"/>
                </a:lnTo>
                <a:lnTo>
                  <a:pt x="1529" y="732"/>
                </a:lnTo>
                <a:lnTo>
                  <a:pt x="1519" y="735"/>
                </a:lnTo>
                <a:lnTo>
                  <a:pt x="1506" y="738"/>
                </a:lnTo>
                <a:lnTo>
                  <a:pt x="1502" y="742"/>
                </a:lnTo>
                <a:lnTo>
                  <a:pt x="1494" y="743"/>
                </a:lnTo>
                <a:lnTo>
                  <a:pt x="1491" y="748"/>
                </a:lnTo>
                <a:lnTo>
                  <a:pt x="1487" y="748"/>
                </a:lnTo>
                <a:lnTo>
                  <a:pt x="1486" y="750"/>
                </a:lnTo>
                <a:lnTo>
                  <a:pt x="1486" y="752"/>
                </a:lnTo>
                <a:lnTo>
                  <a:pt x="1484" y="753"/>
                </a:lnTo>
                <a:lnTo>
                  <a:pt x="1481" y="785"/>
                </a:lnTo>
                <a:lnTo>
                  <a:pt x="1479" y="787"/>
                </a:lnTo>
                <a:lnTo>
                  <a:pt x="1479" y="789"/>
                </a:lnTo>
                <a:lnTo>
                  <a:pt x="1481" y="792"/>
                </a:lnTo>
                <a:lnTo>
                  <a:pt x="1481" y="802"/>
                </a:lnTo>
                <a:lnTo>
                  <a:pt x="1479" y="806"/>
                </a:lnTo>
                <a:lnTo>
                  <a:pt x="1479" y="807"/>
                </a:lnTo>
                <a:lnTo>
                  <a:pt x="1479" y="809"/>
                </a:lnTo>
                <a:lnTo>
                  <a:pt x="1479" y="811"/>
                </a:lnTo>
                <a:lnTo>
                  <a:pt x="1479" y="812"/>
                </a:lnTo>
                <a:lnTo>
                  <a:pt x="1479" y="812"/>
                </a:lnTo>
                <a:lnTo>
                  <a:pt x="1479" y="814"/>
                </a:lnTo>
                <a:lnTo>
                  <a:pt x="1477" y="817"/>
                </a:lnTo>
                <a:lnTo>
                  <a:pt x="1477" y="826"/>
                </a:lnTo>
                <a:lnTo>
                  <a:pt x="1476" y="827"/>
                </a:lnTo>
                <a:lnTo>
                  <a:pt x="1474" y="831"/>
                </a:lnTo>
                <a:lnTo>
                  <a:pt x="1474" y="832"/>
                </a:lnTo>
                <a:lnTo>
                  <a:pt x="1470" y="832"/>
                </a:lnTo>
                <a:lnTo>
                  <a:pt x="1470" y="834"/>
                </a:lnTo>
                <a:lnTo>
                  <a:pt x="1469" y="839"/>
                </a:lnTo>
                <a:lnTo>
                  <a:pt x="1465" y="843"/>
                </a:lnTo>
                <a:lnTo>
                  <a:pt x="1460" y="844"/>
                </a:lnTo>
                <a:lnTo>
                  <a:pt x="1455" y="856"/>
                </a:lnTo>
                <a:lnTo>
                  <a:pt x="1455" y="858"/>
                </a:lnTo>
                <a:lnTo>
                  <a:pt x="1455" y="858"/>
                </a:lnTo>
                <a:lnTo>
                  <a:pt x="1454" y="858"/>
                </a:lnTo>
                <a:lnTo>
                  <a:pt x="1454" y="858"/>
                </a:lnTo>
                <a:lnTo>
                  <a:pt x="1454" y="858"/>
                </a:lnTo>
                <a:lnTo>
                  <a:pt x="1452" y="856"/>
                </a:lnTo>
                <a:lnTo>
                  <a:pt x="1452" y="856"/>
                </a:lnTo>
                <a:lnTo>
                  <a:pt x="1450" y="856"/>
                </a:lnTo>
                <a:lnTo>
                  <a:pt x="1450" y="856"/>
                </a:lnTo>
                <a:lnTo>
                  <a:pt x="1450" y="858"/>
                </a:lnTo>
                <a:lnTo>
                  <a:pt x="1449" y="858"/>
                </a:lnTo>
                <a:lnTo>
                  <a:pt x="1449" y="858"/>
                </a:lnTo>
                <a:lnTo>
                  <a:pt x="1445" y="858"/>
                </a:lnTo>
                <a:lnTo>
                  <a:pt x="1444" y="858"/>
                </a:lnTo>
                <a:lnTo>
                  <a:pt x="1444" y="858"/>
                </a:lnTo>
                <a:lnTo>
                  <a:pt x="1444" y="861"/>
                </a:lnTo>
                <a:lnTo>
                  <a:pt x="1442" y="861"/>
                </a:lnTo>
                <a:lnTo>
                  <a:pt x="1442" y="859"/>
                </a:lnTo>
                <a:lnTo>
                  <a:pt x="1440" y="858"/>
                </a:lnTo>
                <a:lnTo>
                  <a:pt x="1440" y="858"/>
                </a:lnTo>
                <a:lnTo>
                  <a:pt x="1439" y="859"/>
                </a:lnTo>
                <a:lnTo>
                  <a:pt x="1439" y="863"/>
                </a:lnTo>
                <a:lnTo>
                  <a:pt x="1439" y="859"/>
                </a:lnTo>
                <a:lnTo>
                  <a:pt x="1435" y="856"/>
                </a:lnTo>
                <a:lnTo>
                  <a:pt x="1437" y="854"/>
                </a:lnTo>
                <a:lnTo>
                  <a:pt x="1434" y="851"/>
                </a:lnTo>
                <a:lnTo>
                  <a:pt x="1434" y="849"/>
                </a:lnTo>
                <a:lnTo>
                  <a:pt x="1439" y="849"/>
                </a:lnTo>
                <a:lnTo>
                  <a:pt x="1440" y="844"/>
                </a:lnTo>
                <a:lnTo>
                  <a:pt x="1442" y="844"/>
                </a:lnTo>
                <a:lnTo>
                  <a:pt x="1442" y="841"/>
                </a:lnTo>
                <a:lnTo>
                  <a:pt x="1442" y="838"/>
                </a:lnTo>
                <a:lnTo>
                  <a:pt x="1440" y="838"/>
                </a:lnTo>
                <a:lnTo>
                  <a:pt x="1434" y="836"/>
                </a:lnTo>
                <a:lnTo>
                  <a:pt x="1432" y="836"/>
                </a:lnTo>
                <a:lnTo>
                  <a:pt x="1432" y="834"/>
                </a:lnTo>
                <a:lnTo>
                  <a:pt x="1428" y="834"/>
                </a:lnTo>
                <a:lnTo>
                  <a:pt x="1428" y="832"/>
                </a:lnTo>
                <a:lnTo>
                  <a:pt x="1427" y="831"/>
                </a:lnTo>
                <a:lnTo>
                  <a:pt x="1427" y="831"/>
                </a:lnTo>
                <a:lnTo>
                  <a:pt x="1427" y="829"/>
                </a:lnTo>
                <a:lnTo>
                  <a:pt x="1427" y="827"/>
                </a:lnTo>
                <a:lnTo>
                  <a:pt x="1425" y="826"/>
                </a:lnTo>
                <a:lnTo>
                  <a:pt x="1427" y="826"/>
                </a:lnTo>
                <a:lnTo>
                  <a:pt x="1428" y="827"/>
                </a:lnTo>
                <a:lnTo>
                  <a:pt x="1432" y="829"/>
                </a:lnTo>
                <a:lnTo>
                  <a:pt x="1435" y="829"/>
                </a:lnTo>
                <a:lnTo>
                  <a:pt x="1440" y="829"/>
                </a:lnTo>
                <a:lnTo>
                  <a:pt x="1444" y="832"/>
                </a:lnTo>
                <a:lnTo>
                  <a:pt x="1444" y="832"/>
                </a:lnTo>
                <a:lnTo>
                  <a:pt x="1450" y="826"/>
                </a:lnTo>
                <a:lnTo>
                  <a:pt x="1457" y="822"/>
                </a:lnTo>
                <a:lnTo>
                  <a:pt x="1457" y="821"/>
                </a:lnTo>
                <a:lnTo>
                  <a:pt x="1459" y="819"/>
                </a:lnTo>
                <a:lnTo>
                  <a:pt x="1459" y="819"/>
                </a:lnTo>
                <a:lnTo>
                  <a:pt x="1459" y="817"/>
                </a:lnTo>
                <a:lnTo>
                  <a:pt x="1457" y="816"/>
                </a:lnTo>
                <a:lnTo>
                  <a:pt x="1457" y="814"/>
                </a:lnTo>
                <a:lnTo>
                  <a:pt x="1455" y="812"/>
                </a:lnTo>
                <a:lnTo>
                  <a:pt x="1454" y="809"/>
                </a:lnTo>
                <a:lnTo>
                  <a:pt x="1452" y="807"/>
                </a:lnTo>
                <a:lnTo>
                  <a:pt x="1450" y="807"/>
                </a:lnTo>
                <a:lnTo>
                  <a:pt x="1449" y="809"/>
                </a:lnTo>
                <a:lnTo>
                  <a:pt x="1449" y="809"/>
                </a:lnTo>
                <a:lnTo>
                  <a:pt x="1447" y="807"/>
                </a:lnTo>
                <a:lnTo>
                  <a:pt x="1445" y="806"/>
                </a:lnTo>
                <a:lnTo>
                  <a:pt x="1445" y="804"/>
                </a:lnTo>
                <a:lnTo>
                  <a:pt x="1444" y="804"/>
                </a:lnTo>
                <a:lnTo>
                  <a:pt x="1444" y="804"/>
                </a:lnTo>
                <a:lnTo>
                  <a:pt x="1444" y="804"/>
                </a:lnTo>
                <a:lnTo>
                  <a:pt x="1444" y="804"/>
                </a:lnTo>
                <a:lnTo>
                  <a:pt x="1444" y="802"/>
                </a:lnTo>
                <a:lnTo>
                  <a:pt x="1444" y="802"/>
                </a:lnTo>
                <a:lnTo>
                  <a:pt x="1444" y="802"/>
                </a:lnTo>
                <a:lnTo>
                  <a:pt x="1444" y="802"/>
                </a:lnTo>
                <a:lnTo>
                  <a:pt x="1444" y="792"/>
                </a:lnTo>
                <a:lnTo>
                  <a:pt x="1442" y="789"/>
                </a:lnTo>
                <a:lnTo>
                  <a:pt x="1442" y="787"/>
                </a:lnTo>
                <a:lnTo>
                  <a:pt x="1442" y="787"/>
                </a:lnTo>
                <a:lnTo>
                  <a:pt x="1440" y="785"/>
                </a:lnTo>
                <a:lnTo>
                  <a:pt x="1440" y="785"/>
                </a:lnTo>
                <a:lnTo>
                  <a:pt x="1440" y="787"/>
                </a:lnTo>
                <a:lnTo>
                  <a:pt x="1440" y="787"/>
                </a:lnTo>
                <a:lnTo>
                  <a:pt x="1435" y="785"/>
                </a:lnTo>
                <a:lnTo>
                  <a:pt x="1435" y="784"/>
                </a:lnTo>
                <a:lnTo>
                  <a:pt x="1437" y="782"/>
                </a:lnTo>
                <a:lnTo>
                  <a:pt x="1444" y="784"/>
                </a:lnTo>
                <a:lnTo>
                  <a:pt x="1445" y="784"/>
                </a:lnTo>
                <a:lnTo>
                  <a:pt x="1447" y="785"/>
                </a:lnTo>
                <a:lnTo>
                  <a:pt x="1447" y="785"/>
                </a:lnTo>
                <a:lnTo>
                  <a:pt x="1447" y="787"/>
                </a:lnTo>
                <a:lnTo>
                  <a:pt x="1445" y="789"/>
                </a:lnTo>
                <a:lnTo>
                  <a:pt x="1447" y="790"/>
                </a:lnTo>
                <a:lnTo>
                  <a:pt x="1449" y="790"/>
                </a:lnTo>
                <a:lnTo>
                  <a:pt x="1450" y="790"/>
                </a:lnTo>
                <a:lnTo>
                  <a:pt x="1452" y="790"/>
                </a:lnTo>
                <a:lnTo>
                  <a:pt x="1452" y="792"/>
                </a:lnTo>
                <a:lnTo>
                  <a:pt x="1454" y="794"/>
                </a:lnTo>
                <a:lnTo>
                  <a:pt x="1454" y="795"/>
                </a:lnTo>
                <a:lnTo>
                  <a:pt x="1454" y="797"/>
                </a:lnTo>
                <a:lnTo>
                  <a:pt x="1455" y="799"/>
                </a:lnTo>
                <a:lnTo>
                  <a:pt x="1457" y="799"/>
                </a:lnTo>
                <a:lnTo>
                  <a:pt x="1457" y="799"/>
                </a:lnTo>
                <a:lnTo>
                  <a:pt x="1457" y="797"/>
                </a:lnTo>
                <a:lnTo>
                  <a:pt x="1457" y="797"/>
                </a:lnTo>
                <a:lnTo>
                  <a:pt x="1457" y="795"/>
                </a:lnTo>
                <a:lnTo>
                  <a:pt x="1457" y="792"/>
                </a:lnTo>
                <a:lnTo>
                  <a:pt x="1457" y="792"/>
                </a:lnTo>
                <a:lnTo>
                  <a:pt x="1457" y="792"/>
                </a:lnTo>
                <a:lnTo>
                  <a:pt x="1457" y="790"/>
                </a:lnTo>
                <a:lnTo>
                  <a:pt x="1455" y="790"/>
                </a:lnTo>
                <a:lnTo>
                  <a:pt x="1455" y="789"/>
                </a:lnTo>
                <a:lnTo>
                  <a:pt x="1455" y="789"/>
                </a:lnTo>
                <a:lnTo>
                  <a:pt x="1455" y="787"/>
                </a:lnTo>
                <a:lnTo>
                  <a:pt x="1455" y="785"/>
                </a:lnTo>
                <a:lnTo>
                  <a:pt x="1457" y="785"/>
                </a:lnTo>
                <a:lnTo>
                  <a:pt x="1459" y="784"/>
                </a:lnTo>
                <a:lnTo>
                  <a:pt x="1460" y="784"/>
                </a:lnTo>
                <a:lnTo>
                  <a:pt x="1462" y="785"/>
                </a:lnTo>
                <a:lnTo>
                  <a:pt x="1465" y="785"/>
                </a:lnTo>
                <a:lnTo>
                  <a:pt x="1467" y="787"/>
                </a:lnTo>
                <a:lnTo>
                  <a:pt x="1465" y="789"/>
                </a:lnTo>
                <a:lnTo>
                  <a:pt x="1465" y="790"/>
                </a:lnTo>
                <a:lnTo>
                  <a:pt x="1465" y="792"/>
                </a:lnTo>
                <a:lnTo>
                  <a:pt x="1465" y="794"/>
                </a:lnTo>
                <a:lnTo>
                  <a:pt x="1465" y="795"/>
                </a:lnTo>
                <a:lnTo>
                  <a:pt x="1464" y="799"/>
                </a:lnTo>
                <a:lnTo>
                  <a:pt x="1464" y="801"/>
                </a:lnTo>
                <a:lnTo>
                  <a:pt x="1462" y="802"/>
                </a:lnTo>
                <a:lnTo>
                  <a:pt x="1460" y="802"/>
                </a:lnTo>
                <a:lnTo>
                  <a:pt x="1460" y="802"/>
                </a:lnTo>
                <a:lnTo>
                  <a:pt x="1460" y="804"/>
                </a:lnTo>
                <a:lnTo>
                  <a:pt x="1460" y="804"/>
                </a:lnTo>
                <a:lnTo>
                  <a:pt x="1460" y="806"/>
                </a:lnTo>
                <a:lnTo>
                  <a:pt x="1462" y="807"/>
                </a:lnTo>
                <a:lnTo>
                  <a:pt x="1462" y="807"/>
                </a:lnTo>
                <a:lnTo>
                  <a:pt x="1462" y="809"/>
                </a:lnTo>
                <a:lnTo>
                  <a:pt x="1462" y="811"/>
                </a:lnTo>
                <a:lnTo>
                  <a:pt x="1462" y="811"/>
                </a:lnTo>
                <a:lnTo>
                  <a:pt x="1464" y="812"/>
                </a:lnTo>
                <a:lnTo>
                  <a:pt x="1464" y="812"/>
                </a:lnTo>
                <a:lnTo>
                  <a:pt x="1465" y="814"/>
                </a:lnTo>
                <a:lnTo>
                  <a:pt x="1465" y="816"/>
                </a:lnTo>
                <a:lnTo>
                  <a:pt x="1465" y="817"/>
                </a:lnTo>
                <a:lnTo>
                  <a:pt x="1465" y="819"/>
                </a:lnTo>
                <a:lnTo>
                  <a:pt x="1465" y="821"/>
                </a:lnTo>
                <a:lnTo>
                  <a:pt x="1467" y="824"/>
                </a:lnTo>
                <a:lnTo>
                  <a:pt x="1469" y="824"/>
                </a:lnTo>
                <a:lnTo>
                  <a:pt x="1470" y="804"/>
                </a:lnTo>
                <a:lnTo>
                  <a:pt x="1476" y="792"/>
                </a:lnTo>
                <a:lnTo>
                  <a:pt x="1477" y="777"/>
                </a:lnTo>
                <a:lnTo>
                  <a:pt x="1477" y="772"/>
                </a:lnTo>
                <a:lnTo>
                  <a:pt x="1477" y="769"/>
                </a:lnTo>
                <a:lnTo>
                  <a:pt x="1479" y="762"/>
                </a:lnTo>
                <a:lnTo>
                  <a:pt x="1477" y="755"/>
                </a:lnTo>
                <a:lnTo>
                  <a:pt x="1467" y="762"/>
                </a:lnTo>
                <a:lnTo>
                  <a:pt x="1455" y="769"/>
                </a:lnTo>
                <a:lnTo>
                  <a:pt x="1447" y="774"/>
                </a:lnTo>
                <a:lnTo>
                  <a:pt x="1437" y="779"/>
                </a:lnTo>
                <a:lnTo>
                  <a:pt x="1425" y="785"/>
                </a:lnTo>
                <a:lnTo>
                  <a:pt x="1415" y="792"/>
                </a:lnTo>
                <a:lnTo>
                  <a:pt x="1412" y="795"/>
                </a:lnTo>
                <a:lnTo>
                  <a:pt x="1405" y="801"/>
                </a:lnTo>
                <a:lnTo>
                  <a:pt x="1403" y="802"/>
                </a:lnTo>
                <a:lnTo>
                  <a:pt x="1403" y="804"/>
                </a:lnTo>
                <a:lnTo>
                  <a:pt x="1403" y="809"/>
                </a:lnTo>
                <a:lnTo>
                  <a:pt x="1402" y="809"/>
                </a:lnTo>
                <a:lnTo>
                  <a:pt x="1398" y="812"/>
                </a:lnTo>
                <a:lnTo>
                  <a:pt x="1397" y="812"/>
                </a:lnTo>
                <a:lnTo>
                  <a:pt x="1390" y="811"/>
                </a:lnTo>
                <a:lnTo>
                  <a:pt x="1388" y="811"/>
                </a:lnTo>
                <a:lnTo>
                  <a:pt x="1386" y="811"/>
                </a:lnTo>
                <a:lnTo>
                  <a:pt x="1386" y="811"/>
                </a:lnTo>
                <a:lnTo>
                  <a:pt x="1385" y="809"/>
                </a:lnTo>
                <a:lnTo>
                  <a:pt x="1385" y="807"/>
                </a:lnTo>
                <a:lnTo>
                  <a:pt x="1383" y="807"/>
                </a:lnTo>
                <a:lnTo>
                  <a:pt x="1380" y="806"/>
                </a:lnTo>
                <a:lnTo>
                  <a:pt x="1381" y="804"/>
                </a:lnTo>
                <a:lnTo>
                  <a:pt x="1383" y="806"/>
                </a:lnTo>
                <a:lnTo>
                  <a:pt x="1383" y="804"/>
                </a:lnTo>
                <a:lnTo>
                  <a:pt x="1383" y="804"/>
                </a:lnTo>
                <a:lnTo>
                  <a:pt x="1385" y="802"/>
                </a:lnTo>
                <a:lnTo>
                  <a:pt x="1385" y="801"/>
                </a:lnTo>
                <a:lnTo>
                  <a:pt x="1385" y="801"/>
                </a:lnTo>
                <a:lnTo>
                  <a:pt x="1386" y="799"/>
                </a:lnTo>
                <a:lnTo>
                  <a:pt x="1390" y="801"/>
                </a:lnTo>
                <a:lnTo>
                  <a:pt x="1391" y="801"/>
                </a:lnTo>
                <a:lnTo>
                  <a:pt x="1395" y="804"/>
                </a:lnTo>
                <a:lnTo>
                  <a:pt x="1397" y="804"/>
                </a:lnTo>
                <a:lnTo>
                  <a:pt x="1397" y="802"/>
                </a:lnTo>
                <a:lnTo>
                  <a:pt x="1397" y="801"/>
                </a:lnTo>
                <a:lnTo>
                  <a:pt x="1397" y="792"/>
                </a:lnTo>
                <a:lnTo>
                  <a:pt x="1397" y="789"/>
                </a:lnTo>
                <a:lnTo>
                  <a:pt x="1397" y="789"/>
                </a:lnTo>
                <a:lnTo>
                  <a:pt x="1397" y="787"/>
                </a:lnTo>
                <a:lnTo>
                  <a:pt x="1397" y="784"/>
                </a:lnTo>
                <a:lnTo>
                  <a:pt x="1398" y="775"/>
                </a:lnTo>
                <a:lnTo>
                  <a:pt x="1400" y="774"/>
                </a:lnTo>
                <a:lnTo>
                  <a:pt x="1402" y="774"/>
                </a:lnTo>
                <a:lnTo>
                  <a:pt x="1403" y="772"/>
                </a:lnTo>
                <a:lnTo>
                  <a:pt x="1405" y="774"/>
                </a:lnTo>
                <a:lnTo>
                  <a:pt x="1407" y="775"/>
                </a:lnTo>
                <a:lnTo>
                  <a:pt x="1408" y="775"/>
                </a:lnTo>
                <a:lnTo>
                  <a:pt x="1408" y="774"/>
                </a:lnTo>
                <a:lnTo>
                  <a:pt x="1408" y="774"/>
                </a:lnTo>
                <a:lnTo>
                  <a:pt x="1408" y="772"/>
                </a:lnTo>
                <a:lnTo>
                  <a:pt x="1410" y="772"/>
                </a:lnTo>
                <a:lnTo>
                  <a:pt x="1410" y="772"/>
                </a:lnTo>
                <a:lnTo>
                  <a:pt x="1412" y="772"/>
                </a:lnTo>
                <a:lnTo>
                  <a:pt x="1412" y="774"/>
                </a:lnTo>
                <a:lnTo>
                  <a:pt x="1413" y="772"/>
                </a:lnTo>
                <a:lnTo>
                  <a:pt x="1415" y="772"/>
                </a:lnTo>
                <a:lnTo>
                  <a:pt x="1417" y="774"/>
                </a:lnTo>
                <a:lnTo>
                  <a:pt x="1418" y="775"/>
                </a:lnTo>
                <a:lnTo>
                  <a:pt x="1418" y="777"/>
                </a:lnTo>
                <a:lnTo>
                  <a:pt x="1420" y="777"/>
                </a:lnTo>
                <a:lnTo>
                  <a:pt x="1420" y="777"/>
                </a:lnTo>
                <a:lnTo>
                  <a:pt x="1423" y="774"/>
                </a:lnTo>
                <a:lnTo>
                  <a:pt x="1432" y="770"/>
                </a:lnTo>
                <a:lnTo>
                  <a:pt x="1445" y="767"/>
                </a:lnTo>
                <a:lnTo>
                  <a:pt x="1447" y="764"/>
                </a:lnTo>
                <a:lnTo>
                  <a:pt x="1459" y="760"/>
                </a:lnTo>
                <a:lnTo>
                  <a:pt x="1472" y="755"/>
                </a:lnTo>
                <a:lnTo>
                  <a:pt x="1472" y="753"/>
                </a:lnTo>
                <a:lnTo>
                  <a:pt x="1472" y="753"/>
                </a:lnTo>
                <a:lnTo>
                  <a:pt x="1472" y="753"/>
                </a:lnTo>
                <a:lnTo>
                  <a:pt x="1472" y="752"/>
                </a:lnTo>
                <a:lnTo>
                  <a:pt x="1470" y="753"/>
                </a:lnTo>
                <a:lnTo>
                  <a:pt x="1457" y="752"/>
                </a:lnTo>
                <a:lnTo>
                  <a:pt x="1454" y="750"/>
                </a:lnTo>
                <a:lnTo>
                  <a:pt x="1447" y="752"/>
                </a:lnTo>
                <a:lnTo>
                  <a:pt x="1440" y="750"/>
                </a:lnTo>
                <a:lnTo>
                  <a:pt x="1435" y="753"/>
                </a:lnTo>
                <a:lnTo>
                  <a:pt x="1425" y="753"/>
                </a:lnTo>
                <a:lnTo>
                  <a:pt x="1412" y="752"/>
                </a:lnTo>
                <a:lnTo>
                  <a:pt x="1400" y="753"/>
                </a:lnTo>
                <a:lnTo>
                  <a:pt x="1388" y="757"/>
                </a:lnTo>
                <a:lnTo>
                  <a:pt x="1378" y="758"/>
                </a:lnTo>
                <a:lnTo>
                  <a:pt x="1368" y="758"/>
                </a:lnTo>
                <a:lnTo>
                  <a:pt x="1360" y="762"/>
                </a:lnTo>
                <a:lnTo>
                  <a:pt x="1344" y="765"/>
                </a:lnTo>
                <a:lnTo>
                  <a:pt x="1341" y="764"/>
                </a:lnTo>
                <a:lnTo>
                  <a:pt x="1336" y="765"/>
                </a:lnTo>
                <a:lnTo>
                  <a:pt x="1323" y="772"/>
                </a:lnTo>
                <a:lnTo>
                  <a:pt x="1319" y="772"/>
                </a:lnTo>
                <a:lnTo>
                  <a:pt x="1307" y="775"/>
                </a:lnTo>
                <a:lnTo>
                  <a:pt x="1301" y="777"/>
                </a:lnTo>
                <a:lnTo>
                  <a:pt x="1291" y="784"/>
                </a:lnTo>
                <a:lnTo>
                  <a:pt x="1281" y="785"/>
                </a:lnTo>
                <a:lnTo>
                  <a:pt x="1270" y="785"/>
                </a:lnTo>
                <a:lnTo>
                  <a:pt x="1267" y="784"/>
                </a:lnTo>
                <a:lnTo>
                  <a:pt x="1264" y="785"/>
                </a:lnTo>
                <a:lnTo>
                  <a:pt x="1259" y="782"/>
                </a:lnTo>
                <a:lnTo>
                  <a:pt x="1255" y="780"/>
                </a:lnTo>
                <a:lnTo>
                  <a:pt x="1254" y="779"/>
                </a:lnTo>
                <a:lnTo>
                  <a:pt x="1249" y="779"/>
                </a:lnTo>
                <a:lnTo>
                  <a:pt x="1242" y="780"/>
                </a:lnTo>
                <a:lnTo>
                  <a:pt x="1239" y="780"/>
                </a:lnTo>
                <a:lnTo>
                  <a:pt x="1235" y="782"/>
                </a:lnTo>
                <a:lnTo>
                  <a:pt x="1232" y="782"/>
                </a:lnTo>
                <a:lnTo>
                  <a:pt x="1230" y="782"/>
                </a:lnTo>
                <a:lnTo>
                  <a:pt x="1228" y="782"/>
                </a:lnTo>
                <a:lnTo>
                  <a:pt x="1223" y="785"/>
                </a:lnTo>
                <a:lnTo>
                  <a:pt x="1223" y="785"/>
                </a:lnTo>
                <a:lnTo>
                  <a:pt x="1223" y="789"/>
                </a:lnTo>
                <a:lnTo>
                  <a:pt x="1225" y="789"/>
                </a:lnTo>
                <a:lnTo>
                  <a:pt x="1227" y="790"/>
                </a:lnTo>
                <a:lnTo>
                  <a:pt x="1228" y="790"/>
                </a:lnTo>
                <a:lnTo>
                  <a:pt x="1228" y="792"/>
                </a:lnTo>
                <a:lnTo>
                  <a:pt x="1230" y="794"/>
                </a:lnTo>
                <a:lnTo>
                  <a:pt x="1230" y="794"/>
                </a:lnTo>
                <a:lnTo>
                  <a:pt x="1230" y="794"/>
                </a:lnTo>
                <a:lnTo>
                  <a:pt x="1239" y="797"/>
                </a:lnTo>
                <a:lnTo>
                  <a:pt x="1242" y="799"/>
                </a:lnTo>
                <a:lnTo>
                  <a:pt x="1242" y="801"/>
                </a:lnTo>
                <a:lnTo>
                  <a:pt x="1244" y="801"/>
                </a:lnTo>
                <a:lnTo>
                  <a:pt x="1247" y="801"/>
                </a:lnTo>
                <a:lnTo>
                  <a:pt x="1249" y="802"/>
                </a:lnTo>
                <a:lnTo>
                  <a:pt x="1249" y="806"/>
                </a:lnTo>
                <a:lnTo>
                  <a:pt x="1249" y="809"/>
                </a:lnTo>
                <a:lnTo>
                  <a:pt x="1250" y="811"/>
                </a:lnTo>
                <a:lnTo>
                  <a:pt x="1250" y="812"/>
                </a:lnTo>
                <a:lnTo>
                  <a:pt x="1250" y="814"/>
                </a:lnTo>
                <a:lnTo>
                  <a:pt x="1250" y="816"/>
                </a:lnTo>
                <a:lnTo>
                  <a:pt x="1250" y="816"/>
                </a:lnTo>
                <a:lnTo>
                  <a:pt x="1252" y="816"/>
                </a:lnTo>
                <a:lnTo>
                  <a:pt x="1257" y="814"/>
                </a:lnTo>
                <a:lnTo>
                  <a:pt x="1255" y="816"/>
                </a:lnTo>
                <a:lnTo>
                  <a:pt x="1252" y="819"/>
                </a:lnTo>
                <a:lnTo>
                  <a:pt x="1250" y="821"/>
                </a:lnTo>
                <a:lnTo>
                  <a:pt x="1250" y="824"/>
                </a:lnTo>
                <a:lnTo>
                  <a:pt x="1249" y="826"/>
                </a:lnTo>
                <a:lnTo>
                  <a:pt x="1242" y="832"/>
                </a:lnTo>
                <a:lnTo>
                  <a:pt x="1233" y="838"/>
                </a:lnTo>
                <a:lnTo>
                  <a:pt x="1225" y="843"/>
                </a:lnTo>
                <a:lnTo>
                  <a:pt x="1215" y="843"/>
                </a:lnTo>
                <a:lnTo>
                  <a:pt x="1205" y="848"/>
                </a:lnTo>
                <a:lnTo>
                  <a:pt x="1203" y="849"/>
                </a:lnTo>
                <a:lnTo>
                  <a:pt x="1203" y="858"/>
                </a:lnTo>
                <a:lnTo>
                  <a:pt x="1202" y="858"/>
                </a:lnTo>
                <a:lnTo>
                  <a:pt x="1202" y="859"/>
                </a:lnTo>
                <a:lnTo>
                  <a:pt x="1200" y="859"/>
                </a:lnTo>
                <a:lnTo>
                  <a:pt x="1200" y="859"/>
                </a:lnTo>
                <a:lnTo>
                  <a:pt x="1202" y="863"/>
                </a:lnTo>
                <a:lnTo>
                  <a:pt x="1202" y="863"/>
                </a:lnTo>
                <a:lnTo>
                  <a:pt x="1200" y="863"/>
                </a:lnTo>
                <a:lnTo>
                  <a:pt x="1200" y="868"/>
                </a:lnTo>
                <a:lnTo>
                  <a:pt x="1200" y="873"/>
                </a:lnTo>
                <a:lnTo>
                  <a:pt x="1200" y="876"/>
                </a:lnTo>
                <a:lnTo>
                  <a:pt x="1200" y="880"/>
                </a:lnTo>
                <a:lnTo>
                  <a:pt x="1200" y="881"/>
                </a:lnTo>
                <a:lnTo>
                  <a:pt x="1200" y="883"/>
                </a:lnTo>
                <a:lnTo>
                  <a:pt x="1202" y="885"/>
                </a:lnTo>
                <a:lnTo>
                  <a:pt x="1202" y="886"/>
                </a:lnTo>
                <a:lnTo>
                  <a:pt x="1203" y="890"/>
                </a:lnTo>
                <a:lnTo>
                  <a:pt x="1208" y="893"/>
                </a:lnTo>
                <a:lnTo>
                  <a:pt x="1210" y="893"/>
                </a:lnTo>
                <a:lnTo>
                  <a:pt x="1213" y="895"/>
                </a:lnTo>
                <a:lnTo>
                  <a:pt x="1215" y="893"/>
                </a:lnTo>
                <a:lnTo>
                  <a:pt x="1213" y="893"/>
                </a:lnTo>
                <a:lnTo>
                  <a:pt x="1212" y="893"/>
                </a:lnTo>
                <a:lnTo>
                  <a:pt x="1210" y="891"/>
                </a:lnTo>
                <a:lnTo>
                  <a:pt x="1210" y="890"/>
                </a:lnTo>
                <a:lnTo>
                  <a:pt x="1210" y="890"/>
                </a:lnTo>
                <a:lnTo>
                  <a:pt x="1213" y="890"/>
                </a:lnTo>
                <a:lnTo>
                  <a:pt x="1215" y="890"/>
                </a:lnTo>
                <a:lnTo>
                  <a:pt x="1220" y="888"/>
                </a:lnTo>
                <a:lnTo>
                  <a:pt x="1220" y="886"/>
                </a:lnTo>
                <a:lnTo>
                  <a:pt x="1217" y="888"/>
                </a:lnTo>
                <a:lnTo>
                  <a:pt x="1215" y="886"/>
                </a:lnTo>
                <a:lnTo>
                  <a:pt x="1217" y="881"/>
                </a:lnTo>
                <a:lnTo>
                  <a:pt x="1218" y="880"/>
                </a:lnTo>
                <a:lnTo>
                  <a:pt x="1228" y="875"/>
                </a:lnTo>
                <a:lnTo>
                  <a:pt x="1240" y="871"/>
                </a:lnTo>
                <a:lnTo>
                  <a:pt x="1242" y="871"/>
                </a:lnTo>
                <a:lnTo>
                  <a:pt x="1244" y="875"/>
                </a:lnTo>
                <a:lnTo>
                  <a:pt x="1244" y="878"/>
                </a:lnTo>
                <a:lnTo>
                  <a:pt x="1242" y="880"/>
                </a:lnTo>
                <a:lnTo>
                  <a:pt x="1240" y="881"/>
                </a:lnTo>
                <a:lnTo>
                  <a:pt x="1239" y="881"/>
                </a:lnTo>
                <a:lnTo>
                  <a:pt x="1233" y="881"/>
                </a:lnTo>
                <a:lnTo>
                  <a:pt x="1232" y="881"/>
                </a:lnTo>
                <a:lnTo>
                  <a:pt x="1232" y="883"/>
                </a:lnTo>
                <a:lnTo>
                  <a:pt x="1232" y="886"/>
                </a:lnTo>
                <a:lnTo>
                  <a:pt x="1230" y="895"/>
                </a:lnTo>
                <a:lnTo>
                  <a:pt x="1232" y="898"/>
                </a:lnTo>
                <a:lnTo>
                  <a:pt x="1232" y="900"/>
                </a:lnTo>
                <a:lnTo>
                  <a:pt x="1233" y="901"/>
                </a:lnTo>
                <a:lnTo>
                  <a:pt x="1235" y="905"/>
                </a:lnTo>
                <a:lnTo>
                  <a:pt x="1235" y="908"/>
                </a:lnTo>
                <a:lnTo>
                  <a:pt x="1233" y="912"/>
                </a:lnTo>
                <a:lnTo>
                  <a:pt x="1232" y="912"/>
                </a:lnTo>
                <a:lnTo>
                  <a:pt x="1227" y="913"/>
                </a:lnTo>
                <a:lnTo>
                  <a:pt x="1223" y="915"/>
                </a:lnTo>
                <a:lnTo>
                  <a:pt x="1223" y="917"/>
                </a:lnTo>
                <a:lnTo>
                  <a:pt x="1233" y="915"/>
                </a:lnTo>
                <a:lnTo>
                  <a:pt x="1233" y="915"/>
                </a:lnTo>
                <a:lnTo>
                  <a:pt x="1237" y="917"/>
                </a:lnTo>
                <a:lnTo>
                  <a:pt x="1237" y="917"/>
                </a:lnTo>
                <a:lnTo>
                  <a:pt x="1239" y="918"/>
                </a:lnTo>
                <a:lnTo>
                  <a:pt x="1240" y="920"/>
                </a:lnTo>
                <a:lnTo>
                  <a:pt x="1244" y="918"/>
                </a:lnTo>
                <a:lnTo>
                  <a:pt x="1245" y="920"/>
                </a:lnTo>
                <a:lnTo>
                  <a:pt x="1244" y="920"/>
                </a:lnTo>
                <a:lnTo>
                  <a:pt x="1244" y="920"/>
                </a:lnTo>
                <a:lnTo>
                  <a:pt x="1244" y="922"/>
                </a:lnTo>
                <a:lnTo>
                  <a:pt x="1244" y="923"/>
                </a:lnTo>
                <a:lnTo>
                  <a:pt x="1244" y="925"/>
                </a:lnTo>
                <a:lnTo>
                  <a:pt x="1244" y="928"/>
                </a:lnTo>
                <a:lnTo>
                  <a:pt x="1244" y="928"/>
                </a:lnTo>
                <a:lnTo>
                  <a:pt x="1244" y="930"/>
                </a:lnTo>
                <a:lnTo>
                  <a:pt x="1245" y="930"/>
                </a:lnTo>
                <a:lnTo>
                  <a:pt x="1245" y="932"/>
                </a:lnTo>
                <a:lnTo>
                  <a:pt x="1245" y="932"/>
                </a:lnTo>
                <a:lnTo>
                  <a:pt x="1245" y="933"/>
                </a:lnTo>
                <a:lnTo>
                  <a:pt x="1249" y="937"/>
                </a:lnTo>
                <a:lnTo>
                  <a:pt x="1250" y="940"/>
                </a:lnTo>
                <a:lnTo>
                  <a:pt x="1250" y="942"/>
                </a:lnTo>
                <a:lnTo>
                  <a:pt x="1252" y="943"/>
                </a:lnTo>
                <a:lnTo>
                  <a:pt x="1252" y="943"/>
                </a:lnTo>
                <a:lnTo>
                  <a:pt x="1257" y="949"/>
                </a:lnTo>
                <a:lnTo>
                  <a:pt x="1259" y="950"/>
                </a:lnTo>
                <a:lnTo>
                  <a:pt x="1267" y="955"/>
                </a:lnTo>
                <a:lnTo>
                  <a:pt x="1267" y="957"/>
                </a:lnTo>
                <a:lnTo>
                  <a:pt x="1267" y="957"/>
                </a:lnTo>
                <a:lnTo>
                  <a:pt x="1267" y="959"/>
                </a:lnTo>
                <a:lnTo>
                  <a:pt x="1270" y="959"/>
                </a:lnTo>
                <a:lnTo>
                  <a:pt x="1270" y="960"/>
                </a:lnTo>
                <a:lnTo>
                  <a:pt x="1270" y="962"/>
                </a:lnTo>
                <a:lnTo>
                  <a:pt x="1270" y="962"/>
                </a:lnTo>
                <a:lnTo>
                  <a:pt x="1270" y="962"/>
                </a:lnTo>
                <a:lnTo>
                  <a:pt x="1269" y="962"/>
                </a:lnTo>
                <a:lnTo>
                  <a:pt x="1267" y="960"/>
                </a:lnTo>
                <a:lnTo>
                  <a:pt x="1265" y="962"/>
                </a:lnTo>
                <a:lnTo>
                  <a:pt x="1264" y="962"/>
                </a:lnTo>
                <a:lnTo>
                  <a:pt x="1262" y="962"/>
                </a:lnTo>
                <a:lnTo>
                  <a:pt x="1260" y="965"/>
                </a:lnTo>
                <a:lnTo>
                  <a:pt x="1260" y="967"/>
                </a:lnTo>
                <a:lnTo>
                  <a:pt x="1259" y="967"/>
                </a:lnTo>
                <a:lnTo>
                  <a:pt x="1255" y="965"/>
                </a:lnTo>
                <a:lnTo>
                  <a:pt x="1254" y="965"/>
                </a:lnTo>
                <a:lnTo>
                  <a:pt x="1249" y="967"/>
                </a:lnTo>
                <a:lnTo>
                  <a:pt x="1247" y="969"/>
                </a:lnTo>
                <a:lnTo>
                  <a:pt x="1247" y="972"/>
                </a:lnTo>
                <a:lnTo>
                  <a:pt x="1247" y="974"/>
                </a:lnTo>
                <a:lnTo>
                  <a:pt x="1249" y="975"/>
                </a:lnTo>
                <a:lnTo>
                  <a:pt x="1249" y="975"/>
                </a:lnTo>
                <a:lnTo>
                  <a:pt x="1249" y="977"/>
                </a:lnTo>
                <a:lnTo>
                  <a:pt x="1247" y="979"/>
                </a:lnTo>
                <a:lnTo>
                  <a:pt x="1242" y="980"/>
                </a:lnTo>
                <a:lnTo>
                  <a:pt x="1240" y="979"/>
                </a:lnTo>
                <a:lnTo>
                  <a:pt x="1239" y="980"/>
                </a:lnTo>
                <a:lnTo>
                  <a:pt x="1240" y="977"/>
                </a:lnTo>
                <a:lnTo>
                  <a:pt x="1239" y="975"/>
                </a:lnTo>
                <a:lnTo>
                  <a:pt x="1237" y="974"/>
                </a:lnTo>
                <a:lnTo>
                  <a:pt x="1235" y="974"/>
                </a:lnTo>
                <a:lnTo>
                  <a:pt x="1235" y="972"/>
                </a:lnTo>
                <a:lnTo>
                  <a:pt x="1233" y="970"/>
                </a:lnTo>
                <a:lnTo>
                  <a:pt x="1232" y="967"/>
                </a:lnTo>
                <a:lnTo>
                  <a:pt x="1230" y="964"/>
                </a:lnTo>
                <a:lnTo>
                  <a:pt x="1228" y="964"/>
                </a:lnTo>
                <a:lnTo>
                  <a:pt x="1225" y="964"/>
                </a:lnTo>
                <a:lnTo>
                  <a:pt x="1222" y="964"/>
                </a:lnTo>
                <a:lnTo>
                  <a:pt x="1217" y="960"/>
                </a:lnTo>
                <a:lnTo>
                  <a:pt x="1215" y="960"/>
                </a:lnTo>
                <a:lnTo>
                  <a:pt x="1213" y="960"/>
                </a:lnTo>
                <a:lnTo>
                  <a:pt x="1210" y="967"/>
                </a:lnTo>
                <a:lnTo>
                  <a:pt x="1212" y="967"/>
                </a:lnTo>
                <a:lnTo>
                  <a:pt x="1212" y="969"/>
                </a:lnTo>
                <a:lnTo>
                  <a:pt x="1213" y="969"/>
                </a:lnTo>
                <a:lnTo>
                  <a:pt x="1213" y="972"/>
                </a:lnTo>
                <a:lnTo>
                  <a:pt x="1213" y="974"/>
                </a:lnTo>
                <a:lnTo>
                  <a:pt x="1208" y="977"/>
                </a:lnTo>
                <a:lnTo>
                  <a:pt x="1207" y="975"/>
                </a:lnTo>
                <a:lnTo>
                  <a:pt x="1207" y="974"/>
                </a:lnTo>
                <a:lnTo>
                  <a:pt x="1207" y="972"/>
                </a:lnTo>
                <a:lnTo>
                  <a:pt x="1207" y="970"/>
                </a:lnTo>
                <a:lnTo>
                  <a:pt x="1207" y="969"/>
                </a:lnTo>
                <a:lnTo>
                  <a:pt x="1208" y="967"/>
                </a:lnTo>
                <a:lnTo>
                  <a:pt x="1198" y="972"/>
                </a:lnTo>
                <a:lnTo>
                  <a:pt x="1195" y="977"/>
                </a:lnTo>
                <a:lnTo>
                  <a:pt x="1193" y="980"/>
                </a:lnTo>
                <a:lnTo>
                  <a:pt x="1195" y="984"/>
                </a:lnTo>
                <a:lnTo>
                  <a:pt x="1195" y="985"/>
                </a:lnTo>
                <a:lnTo>
                  <a:pt x="1197" y="987"/>
                </a:lnTo>
                <a:lnTo>
                  <a:pt x="1197" y="989"/>
                </a:lnTo>
                <a:lnTo>
                  <a:pt x="1197" y="991"/>
                </a:lnTo>
                <a:lnTo>
                  <a:pt x="1195" y="994"/>
                </a:lnTo>
                <a:lnTo>
                  <a:pt x="1195" y="999"/>
                </a:lnTo>
                <a:lnTo>
                  <a:pt x="1195" y="1001"/>
                </a:lnTo>
                <a:lnTo>
                  <a:pt x="1193" y="1002"/>
                </a:lnTo>
                <a:lnTo>
                  <a:pt x="1193" y="1004"/>
                </a:lnTo>
                <a:lnTo>
                  <a:pt x="1195" y="1004"/>
                </a:lnTo>
                <a:lnTo>
                  <a:pt x="1195" y="1004"/>
                </a:lnTo>
                <a:lnTo>
                  <a:pt x="1197" y="1004"/>
                </a:lnTo>
                <a:lnTo>
                  <a:pt x="1197" y="1004"/>
                </a:lnTo>
                <a:lnTo>
                  <a:pt x="1197" y="1002"/>
                </a:lnTo>
                <a:lnTo>
                  <a:pt x="1198" y="1002"/>
                </a:lnTo>
                <a:lnTo>
                  <a:pt x="1198" y="1002"/>
                </a:lnTo>
                <a:lnTo>
                  <a:pt x="1198" y="1004"/>
                </a:lnTo>
                <a:lnTo>
                  <a:pt x="1198" y="1004"/>
                </a:lnTo>
                <a:lnTo>
                  <a:pt x="1198" y="1006"/>
                </a:lnTo>
                <a:lnTo>
                  <a:pt x="1200" y="1004"/>
                </a:lnTo>
                <a:lnTo>
                  <a:pt x="1202" y="1006"/>
                </a:lnTo>
                <a:lnTo>
                  <a:pt x="1202" y="1006"/>
                </a:lnTo>
                <a:lnTo>
                  <a:pt x="1213" y="1002"/>
                </a:lnTo>
                <a:lnTo>
                  <a:pt x="1213" y="1002"/>
                </a:lnTo>
                <a:lnTo>
                  <a:pt x="1215" y="1002"/>
                </a:lnTo>
                <a:lnTo>
                  <a:pt x="1217" y="1002"/>
                </a:lnTo>
                <a:lnTo>
                  <a:pt x="1217" y="1004"/>
                </a:lnTo>
                <a:lnTo>
                  <a:pt x="1215" y="1006"/>
                </a:lnTo>
                <a:lnTo>
                  <a:pt x="1213" y="1006"/>
                </a:lnTo>
                <a:lnTo>
                  <a:pt x="1210" y="1006"/>
                </a:lnTo>
                <a:lnTo>
                  <a:pt x="1208" y="1004"/>
                </a:lnTo>
                <a:lnTo>
                  <a:pt x="1208" y="1006"/>
                </a:lnTo>
                <a:lnTo>
                  <a:pt x="1203" y="1011"/>
                </a:lnTo>
                <a:lnTo>
                  <a:pt x="1203" y="1012"/>
                </a:lnTo>
                <a:lnTo>
                  <a:pt x="1212" y="1009"/>
                </a:lnTo>
                <a:lnTo>
                  <a:pt x="1213" y="1011"/>
                </a:lnTo>
                <a:lnTo>
                  <a:pt x="1213" y="1012"/>
                </a:lnTo>
                <a:lnTo>
                  <a:pt x="1213" y="1014"/>
                </a:lnTo>
                <a:lnTo>
                  <a:pt x="1212" y="1016"/>
                </a:lnTo>
                <a:lnTo>
                  <a:pt x="1210" y="1016"/>
                </a:lnTo>
                <a:lnTo>
                  <a:pt x="1210" y="1016"/>
                </a:lnTo>
                <a:lnTo>
                  <a:pt x="1210" y="1017"/>
                </a:lnTo>
                <a:lnTo>
                  <a:pt x="1210" y="1017"/>
                </a:lnTo>
                <a:lnTo>
                  <a:pt x="1210" y="1019"/>
                </a:lnTo>
                <a:lnTo>
                  <a:pt x="1205" y="1021"/>
                </a:lnTo>
                <a:lnTo>
                  <a:pt x="1200" y="1019"/>
                </a:lnTo>
                <a:lnTo>
                  <a:pt x="1198" y="1019"/>
                </a:lnTo>
                <a:lnTo>
                  <a:pt x="1198" y="1021"/>
                </a:lnTo>
                <a:lnTo>
                  <a:pt x="1197" y="1022"/>
                </a:lnTo>
                <a:lnTo>
                  <a:pt x="1198" y="1024"/>
                </a:lnTo>
                <a:lnTo>
                  <a:pt x="1198" y="1024"/>
                </a:lnTo>
                <a:lnTo>
                  <a:pt x="1200" y="1024"/>
                </a:lnTo>
                <a:lnTo>
                  <a:pt x="1202" y="1024"/>
                </a:lnTo>
                <a:lnTo>
                  <a:pt x="1202" y="1024"/>
                </a:lnTo>
                <a:lnTo>
                  <a:pt x="1203" y="1024"/>
                </a:lnTo>
                <a:lnTo>
                  <a:pt x="1203" y="1028"/>
                </a:lnTo>
                <a:lnTo>
                  <a:pt x="1205" y="1024"/>
                </a:lnTo>
                <a:lnTo>
                  <a:pt x="1205" y="1024"/>
                </a:lnTo>
                <a:lnTo>
                  <a:pt x="1205" y="1024"/>
                </a:lnTo>
                <a:lnTo>
                  <a:pt x="1207" y="1024"/>
                </a:lnTo>
                <a:lnTo>
                  <a:pt x="1208" y="1024"/>
                </a:lnTo>
                <a:lnTo>
                  <a:pt x="1210" y="1024"/>
                </a:lnTo>
                <a:lnTo>
                  <a:pt x="1210" y="1026"/>
                </a:lnTo>
                <a:lnTo>
                  <a:pt x="1210" y="1026"/>
                </a:lnTo>
                <a:lnTo>
                  <a:pt x="1212" y="1026"/>
                </a:lnTo>
                <a:lnTo>
                  <a:pt x="1213" y="1028"/>
                </a:lnTo>
                <a:lnTo>
                  <a:pt x="1213" y="1029"/>
                </a:lnTo>
                <a:lnTo>
                  <a:pt x="1213" y="1029"/>
                </a:lnTo>
                <a:lnTo>
                  <a:pt x="1212" y="1031"/>
                </a:lnTo>
                <a:lnTo>
                  <a:pt x="1210" y="1033"/>
                </a:lnTo>
                <a:lnTo>
                  <a:pt x="1210" y="1031"/>
                </a:lnTo>
                <a:lnTo>
                  <a:pt x="1210" y="1031"/>
                </a:lnTo>
                <a:lnTo>
                  <a:pt x="1210" y="1029"/>
                </a:lnTo>
                <a:lnTo>
                  <a:pt x="1208" y="1029"/>
                </a:lnTo>
                <a:lnTo>
                  <a:pt x="1207" y="1029"/>
                </a:lnTo>
                <a:lnTo>
                  <a:pt x="1207" y="1031"/>
                </a:lnTo>
                <a:lnTo>
                  <a:pt x="1207" y="1033"/>
                </a:lnTo>
                <a:lnTo>
                  <a:pt x="1207" y="1033"/>
                </a:lnTo>
                <a:lnTo>
                  <a:pt x="1207" y="1034"/>
                </a:lnTo>
                <a:lnTo>
                  <a:pt x="1205" y="1034"/>
                </a:lnTo>
                <a:lnTo>
                  <a:pt x="1205" y="1034"/>
                </a:lnTo>
                <a:lnTo>
                  <a:pt x="1203" y="1034"/>
                </a:lnTo>
                <a:lnTo>
                  <a:pt x="1202" y="1033"/>
                </a:lnTo>
                <a:lnTo>
                  <a:pt x="1200" y="1029"/>
                </a:lnTo>
                <a:lnTo>
                  <a:pt x="1200" y="1029"/>
                </a:lnTo>
                <a:lnTo>
                  <a:pt x="1195" y="1028"/>
                </a:lnTo>
                <a:lnTo>
                  <a:pt x="1191" y="1028"/>
                </a:lnTo>
                <a:lnTo>
                  <a:pt x="1190" y="1028"/>
                </a:lnTo>
                <a:lnTo>
                  <a:pt x="1190" y="1028"/>
                </a:lnTo>
                <a:lnTo>
                  <a:pt x="1190" y="1026"/>
                </a:lnTo>
                <a:lnTo>
                  <a:pt x="1190" y="1026"/>
                </a:lnTo>
                <a:lnTo>
                  <a:pt x="1191" y="1026"/>
                </a:lnTo>
                <a:lnTo>
                  <a:pt x="1193" y="1026"/>
                </a:lnTo>
                <a:lnTo>
                  <a:pt x="1193" y="1026"/>
                </a:lnTo>
                <a:lnTo>
                  <a:pt x="1195" y="1026"/>
                </a:lnTo>
                <a:lnTo>
                  <a:pt x="1195" y="1024"/>
                </a:lnTo>
                <a:lnTo>
                  <a:pt x="1197" y="1022"/>
                </a:lnTo>
                <a:lnTo>
                  <a:pt x="1197" y="1021"/>
                </a:lnTo>
                <a:lnTo>
                  <a:pt x="1195" y="1021"/>
                </a:lnTo>
                <a:lnTo>
                  <a:pt x="1195" y="1021"/>
                </a:lnTo>
                <a:lnTo>
                  <a:pt x="1195" y="1022"/>
                </a:lnTo>
                <a:lnTo>
                  <a:pt x="1193" y="1021"/>
                </a:lnTo>
                <a:lnTo>
                  <a:pt x="1193" y="1021"/>
                </a:lnTo>
                <a:lnTo>
                  <a:pt x="1193" y="1019"/>
                </a:lnTo>
                <a:lnTo>
                  <a:pt x="1193" y="1017"/>
                </a:lnTo>
                <a:lnTo>
                  <a:pt x="1193" y="1017"/>
                </a:lnTo>
                <a:lnTo>
                  <a:pt x="1191" y="1022"/>
                </a:lnTo>
                <a:lnTo>
                  <a:pt x="1191" y="1024"/>
                </a:lnTo>
                <a:lnTo>
                  <a:pt x="1190" y="1024"/>
                </a:lnTo>
                <a:lnTo>
                  <a:pt x="1188" y="1024"/>
                </a:lnTo>
                <a:lnTo>
                  <a:pt x="1188" y="1022"/>
                </a:lnTo>
                <a:lnTo>
                  <a:pt x="1183" y="1022"/>
                </a:lnTo>
                <a:lnTo>
                  <a:pt x="1181" y="1021"/>
                </a:lnTo>
                <a:lnTo>
                  <a:pt x="1183" y="1021"/>
                </a:lnTo>
                <a:lnTo>
                  <a:pt x="1185" y="1019"/>
                </a:lnTo>
                <a:lnTo>
                  <a:pt x="1185" y="1019"/>
                </a:lnTo>
                <a:lnTo>
                  <a:pt x="1183" y="1019"/>
                </a:lnTo>
                <a:lnTo>
                  <a:pt x="1183" y="1017"/>
                </a:lnTo>
                <a:lnTo>
                  <a:pt x="1183" y="1017"/>
                </a:lnTo>
                <a:lnTo>
                  <a:pt x="1181" y="1016"/>
                </a:lnTo>
                <a:lnTo>
                  <a:pt x="1183" y="1014"/>
                </a:lnTo>
                <a:lnTo>
                  <a:pt x="1183" y="1014"/>
                </a:lnTo>
                <a:lnTo>
                  <a:pt x="1183" y="1012"/>
                </a:lnTo>
                <a:lnTo>
                  <a:pt x="1181" y="1012"/>
                </a:lnTo>
                <a:lnTo>
                  <a:pt x="1180" y="1012"/>
                </a:lnTo>
                <a:lnTo>
                  <a:pt x="1178" y="1012"/>
                </a:lnTo>
                <a:lnTo>
                  <a:pt x="1176" y="1011"/>
                </a:lnTo>
                <a:lnTo>
                  <a:pt x="1175" y="1014"/>
                </a:lnTo>
                <a:lnTo>
                  <a:pt x="1173" y="1014"/>
                </a:lnTo>
                <a:lnTo>
                  <a:pt x="1173" y="1012"/>
                </a:lnTo>
                <a:lnTo>
                  <a:pt x="1173" y="1011"/>
                </a:lnTo>
                <a:lnTo>
                  <a:pt x="1173" y="1011"/>
                </a:lnTo>
                <a:lnTo>
                  <a:pt x="1170" y="1009"/>
                </a:lnTo>
                <a:lnTo>
                  <a:pt x="1163" y="1011"/>
                </a:lnTo>
                <a:lnTo>
                  <a:pt x="1163" y="1009"/>
                </a:lnTo>
                <a:lnTo>
                  <a:pt x="1161" y="1009"/>
                </a:lnTo>
                <a:lnTo>
                  <a:pt x="1160" y="1007"/>
                </a:lnTo>
                <a:lnTo>
                  <a:pt x="1156" y="1009"/>
                </a:lnTo>
                <a:lnTo>
                  <a:pt x="1154" y="1007"/>
                </a:lnTo>
                <a:lnTo>
                  <a:pt x="1151" y="1004"/>
                </a:lnTo>
                <a:lnTo>
                  <a:pt x="1149" y="1002"/>
                </a:lnTo>
                <a:lnTo>
                  <a:pt x="1148" y="1002"/>
                </a:lnTo>
                <a:lnTo>
                  <a:pt x="1146" y="1002"/>
                </a:lnTo>
                <a:lnTo>
                  <a:pt x="1144" y="1002"/>
                </a:lnTo>
                <a:lnTo>
                  <a:pt x="1144" y="1002"/>
                </a:lnTo>
                <a:lnTo>
                  <a:pt x="1143" y="1004"/>
                </a:lnTo>
                <a:lnTo>
                  <a:pt x="1143" y="1006"/>
                </a:lnTo>
                <a:lnTo>
                  <a:pt x="1143" y="1007"/>
                </a:lnTo>
                <a:lnTo>
                  <a:pt x="1143" y="1009"/>
                </a:lnTo>
                <a:lnTo>
                  <a:pt x="1143" y="1011"/>
                </a:lnTo>
                <a:lnTo>
                  <a:pt x="1141" y="1011"/>
                </a:lnTo>
                <a:lnTo>
                  <a:pt x="1141" y="1007"/>
                </a:lnTo>
                <a:lnTo>
                  <a:pt x="1141" y="1007"/>
                </a:lnTo>
                <a:lnTo>
                  <a:pt x="1139" y="1006"/>
                </a:lnTo>
                <a:lnTo>
                  <a:pt x="1139" y="1006"/>
                </a:lnTo>
                <a:lnTo>
                  <a:pt x="1139" y="1006"/>
                </a:lnTo>
                <a:lnTo>
                  <a:pt x="1138" y="1002"/>
                </a:lnTo>
                <a:lnTo>
                  <a:pt x="1133" y="1001"/>
                </a:lnTo>
                <a:lnTo>
                  <a:pt x="1128" y="1002"/>
                </a:lnTo>
                <a:lnTo>
                  <a:pt x="1114" y="1001"/>
                </a:lnTo>
                <a:lnTo>
                  <a:pt x="1101" y="1006"/>
                </a:lnTo>
                <a:lnTo>
                  <a:pt x="1099" y="1009"/>
                </a:lnTo>
                <a:lnTo>
                  <a:pt x="1094" y="1012"/>
                </a:lnTo>
                <a:lnTo>
                  <a:pt x="1094" y="1014"/>
                </a:lnTo>
                <a:lnTo>
                  <a:pt x="1092" y="1017"/>
                </a:lnTo>
                <a:lnTo>
                  <a:pt x="1096" y="1017"/>
                </a:lnTo>
                <a:lnTo>
                  <a:pt x="1096" y="1017"/>
                </a:lnTo>
                <a:lnTo>
                  <a:pt x="1097" y="1019"/>
                </a:lnTo>
                <a:lnTo>
                  <a:pt x="1094" y="1021"/>
                </a:lnTo>
                <a:lnTo>
                  <a:pt x="1089" y="1021"/>
                </a:lnTo>
                <a:lnTo>
                  <a:pt x="1089" y="1021"/>
                </a:lnTo>
                <a:lnTo>
                  <a:pt x="1087" y="1021"/>
                </a:lnTo>
                <a:lnTo>
                  <a:pt x="1087" y="1022"/>
                </a:lnTo>
                <a:lnTo>
                  <a:pt x="1087" y="1024"/>
                </a:lnTo>
                <a:lnTo>
                  <a:pt x="1087" y="1026"/>
                </a:lnTo>
                <a:lnTo>
                  <a:pt x="1086" y="1026"/>
                </a:lnTo>
                <a:lnTo>
                  <a:pt x="1084" y="1024"/>
                </a:lnTo>
                <a:lnTo>
                  <a:pt x="1082" y="1024"/>
                </a:lnTo>
                <a:lnTo>
                  <a:pt x="1081" y="1029"/>
                </a:lnTo>
                <a:lnTo>
                  <a:pt x="1079" y="1031"/>
                </a:lnTo>
                <a:lnTo>
                  <a:pt x="1077" y="1033"/>
                </a:lnTo>
                <a:lnTo>
                  <a:pt x="1077" y="1034"/>
                </a:lnTo>
                <a:lnTo>
                  <a:pt x="1075" y="1036"/>
                </a:lnTo>
                <a:lnTo>
                  <a:pt x="1077" y="1041"/>
                </a:lnTo>
                <a:lnTo>
                  <a:pt x="1077" y="1041"/>
                </a:lnTo>
                <a:lnTo>
                  <a:pt x="1075" y="1043"/>
                </a:lnTo>
                <a:lnTo>
                  <a:pt x="1077" y="1044"/>
                </a:lnTo>
                <a:lnTo>
                  <a:pt x="1079" y="1046"/>
                </a:lnTo>
                <a:lnTo>
                  <a:pt x="1081" y="1048"/>
                </a:lnTo>
                <a:lnTo>
                  <a:pt x="1081" y="1051"/>
                </a:lnTo>
                <a:lnTo>
                  <a:pt x="1079" y="1053"/>
                </a:lnTo>
                <a:lnTo>
                  <a:pt x="1079" y="1056"/>
                </a:lnTo>
                <a:lnTo>
                  <a:pt x="1079" y="1058"/>
                </a:lnTo>
                <a:lnTo>
                  <a:pt x="1081" y="1061"/>
                </a:lnTo>
                <a:lnTo>
                  <a:pt x="1079" y="1058"/>
                </a:lnTo>
                <a:lnTo>
                  <a:pt x="1079" y="1056"/>
                </a:lnTo>
                <a:lnTo>
                  <a:pt x="1079" y="1053"/>
                </a:lnTo>
                <a:lnTo>
                  <a:pt x="1079" y="1051"/>
                </a:lnTo>
                <a:lnTo>
                  <a:pt x="1079" y="1049"/>
                </a:lnTo>
                <a:lnTo>
                  <a:pt x="1079" y="1048"/>
                </a:lnTo>
                <a:lnTo>
                  <a:pt x="1072" y="1046"/>
                </a:lnTo>
                <a:lnTo>
                  <a:pt x="1070" y="1046"/>
                </a:lnTo>
                <a:lnTo>
                  <a:pt x="1070" y="1046"/>
                </a:lnTo>
                <a:lnTo>
                  <a:pt x="1069" y="1051"/>
                </a:lnTo>
                <a:lnTo>
                  <a:pt x="1057" y="1056"/>
                </a:lnTo>
                <a:lnTo>
                  <a:pt x="1047" y="1056"/>
                </a:lnTo>
                <a:lnTo>
                  <a:pt x="1042" y="1054"/>
                </a:lnTo>
                <a:lnTo>
                  <a:pt x="1035" y="1054"/>
                </a:lnTo>
                <a:lnTo>
                  <a:pt x="1025" y="1051"/>
                </a:lnTo>
                <a:lnTo>
                  <a:pt x="1010" y="1044"/>
                </a:lnTo>
                <a:lnTo>
                  <a:pt x="1008" y="1043"/>
                </a:lnTo>
                <a:lnTo>
                  <a:pt x="1007" y="1041"/>
                </a:lnTo>
                <a:lnTo>
                  <a:pt x="1007" y="1041"/>
                </a:lnTo>
                <a:lnTo>
                  <a:pt x="1007" y="1039"/>
                </a:lnTo>
                <a:lnTo>
                  <a:pt x="1005" y="1038"/>
                </a:lnTo>
                <a:lnTo>
                  <a:pt x="1005" y="1038"/>
                </a:lnTo>
                <a:lnTo>
                  <a:pt x="1002" y="1033"/>
                </a:lnTo>
                <a:lnTo>
                  <a:pt x="998" y="1029"/>
                </a:lnTo>
                <a:lnTo>
                  <a:pt x="995" y="1029"/>
                </a:lnTo>
                <a:lnTo>
                  <a:pt x="986" y="1028"/>
                </a:lnTo>
                <a:lnTo>
                  <a:pt x="986" y="1026"/>
                </a:lnTo>
                <a:lnTo>
                  <a:pt x="985" y="1024"/>
                </a:lnTo>
                <a:lnTo>
                  <a:pt x="985" y="1022"/>
                </a:lnTo>
                <a:lnTo>
                  <a:pt x="985" y="1021"/>
                </a:lnTo>
                <a:lnTo>
                  <a:pt x="985" y="1019"/>
                </a:lnTo>
                <a:lnTo>
                  <a:pt x="988" y="1017"/>
                </a:lnTo>
                <a:lnTo>
                  <a:pt x="986" y="1017"/>
                </a:lnTo>
                <a:lnTo>
                  <a:pt x="985" y="1014"/>
                </a:lnTo>
                <a:lnTo>
                  <a:pt x="985" y="1012"/>
                </a:lnTo>
                <a:lnTo>
                  <a:pt x="983" y="1012"/>
                </a:lnTo>
                <a:lnTo>
                  <a:pt x="983" y="1009"/>
                </a:lnTo>
                <a:lnTo>
                  <a:pt x="986" y="1007"/>
                </a:lnTo>
                <a:lnTo>
                  <a:pt x="988" y="1007"/>
                </a:lnTo>
                <a:lnTo>
                  <a:pt x="988" y="1004"/>
                </a:lnTo>
                <a:lnTo>
                  <a:pt x="990" y="1001"/>
                </a:lnTo>
                <a:lnTo>
                  <a:pt x="993" y="999"/>
                </a:lnTo>
                <a:lnTo>
                  <a:pt x="996" y="1001"/>
                </a:lnTo>
                <a:lnTo>
                  <a:pt x="1000" y="1004"/>
                </a:lnTo>
                <a:lnTo>
                  <a:pt x="1003" y="1006"/>
                </a:lnTo>
                <a:lnTo>
                  <a:pt x="1008" y="1011"/>
                </a:lnTo>
                <a:lnTo>
                  <a:pt x="1005" y="1006"/>
                </a:lnTo>
                <a:lnTo>
                  <a:pt x="1000" y="1002"/>
                </a:lnTo>
                <a:lnTo>
                  <a:pt x="996" y="999"/>
                </a:lnTo>
                <a:lnTo>
                  <a:pt x="991" y="999"/>
                </a:lnTo>
                <a:lnTo>
                  <a:pt x="988" y="1001"/>
                </a:lnTo>
                <a:lnTo>
                  <a:pt x="986" y="1002"/>
                </a:lnTo>
                <a:lnTo>
                  <a:pt x="983" y="1004"/>
                </a:lnTo>
                <a:lnTo>
                  <a:pt x="980" y="1006"/>
                </a:lnTo>
                <a:lnTo>
                  <a:pt x="976" y="1009"/>
                </a:lnTo>
                <a:lnTo>
                  <a:pt x="975" y="1016"/>
                </a:lnTo>
                <a:lnTo>
                  <a:pt x="973" y="1043"/>
                </a:lnTo>
                <a:lnTo>
                  <a:pt x="973" y="1046"/>
                </a:lnTo>
                <a:lnTo>
                  <a:pt x="973" y="1053"/>
                </a:lnTo>
                <a:lnTo>
                  <a:pt x="973" y="1065"/>
                </a:lnTo>
                <a:lnTo>
                  <a:pt x="973" y="1068"/>
                </a:lnTo>
                <a:lnTo>
                  <a:pt x="975" y="1073"/>
                </a:lnTo>
                <a:lnTo>
                  <a:pt x="975" y="1076"/>
                </a:lnTo>
                <a:lnTo>
                  <a:pt x="975" y="1078"/>
                </a:lnTo>
                <a:lnTo>
                  <a:pt x="975" y="1078"/>
                </a:lnTo>
                <a:lnTo>
                  <a:pt x="976" y="1080"/>
                </a:lnTo>
                <a:lnTo>
                  <a:pt x="976" y="1081"/>
                </a:lnTo>
                <a:lnTo>
                  <a:pt x="976" y="1083"/>
                </a:lnTo>
                <a:lnTo>
                  <a:pt x="976" y="1090"/>
                </a:lnTo>
                <a:lnTo>
                  <a:pt x="976" y="1093"/>
                </a:lnTo>
                <a:lnTo>
                  <a:pt x="976" y="1096"/>
                </a:lnTo>
                <a:lnTo>
                  <a:pt x="978" y="1098"/>
                </a:lnTo>
                <a:lnTo>
                  <a:pt x="986" y="1098"/>
                </a:lnTo>
                <a:lnTo>
                  <a:pt x="988" y="1098"/>
                </a:lnTo>
                <a:lnTo>
                  <a:pt x="988" y="1100"/>
                </a:lnTo>
                <a:lnTo>
                  <a:pt x="980" y="1100"/>
                </a:lnTo>
                <a:lnTo>
                  <a:pt x="978" y="1102"/>
                </a:lnTo>
                <a:lnTo>
                  <a:pt x="976" y="1105"/>
                </a:lnTo>
                <a:lnTo>
                  <a:pt x="976" y="1108"/>
                </a:lnTo>
                <a:lnTo>
                  <a:pt x="976" y="1108"/>
                </a:lnTo>
                <a:lnTo>
                  <a:pt x="978" y="1108"/>
                </a:lnTo>
                <a:lnTo>
                  <a:pt x="978" y="1108"/>
                </a:lnTo>
                <a:lnTo>
                  <a:pt x="978" y="1110"/>
                </a:lnTo>
                <a:lnTo>
                  <a:pt x="980" y="1112"/>
                </a:lnTo>
                <a:lnTo>
                  <a:pt x="978" y="1112"/>
                </a:lnTo>
                <a:lnTo>
                  <a:pt x="976" y="1112"/>
                </a:lnTo>
                <a:lnTo>
                  <a:pt x="976" y="1113"/>
                </a:lnTo>
                <a:lnTo>
                  <a:pt x="975" y="1115"/>
                </a:lnTo>
                <a:lnTo>
                  <a:pt x="976" y="1117"/>
                </a:lnTo>
                <a:lnTo>
                  <a:pt x="976" y="1118"/>
                </a:lnTo>
                <a:lnTo>
                  <a:pt x="976" y="1123"/>
                </a:lnTo>
                <a:lnTo>
                  <a:pt x="978" y="1139"/>
                </a:lnTo>
                <a:lnTo>
                  <a:pt x="976" y="1145"/>
                </a:lnTo>
                <a:lnTo>
                  <a:pt x="975" y="1157"/>
                </a:lnTo>
                <a:lnTo>
                  <a:pt x="970" y="1165"/>
                </a:lnTo>
                <a:lnTo>
                  <a:pt x="966" y="1169"/>
                </a:lnTo>
                <a:lnTo>
                  <a:pt x="963" y="1170"/>
                </a:lnTo>
                <a:lnTo>
                  <a:pt x="958" y="1169"/>
                </a:lnTo>
                <a:lnTo>
                  <a:pt x="956" y="1169"/>
                </a:lnTo>
                <a:lnTo>
                  <a:pt x="956" y="1167"/>
                </a:lnTo>
                <a:lnTo>
                  <a:pt x="954" y="1165"/>
                </a:lnTo>
                <a:lnTo>
                  <a:pt x="954" y="1164"/>
                </a:lnTo>
                <a:lnTo>
                  <a:pt x="954" y="1162"/>
                </a:lnTo>
                <a:lnTo>
                  <a:pt x="953" y="1159"/>
                </a:lnTo>
                <a:lnTo>
                  <a:pt x="949" y="1155"/>
                </a:lnTo>
                <a:lnTo>
                  <a:pt x="949" y="1154"/>
                </a:lnTo>
                <a:lnTo>
                  <a:pt x="948" y="1150"/>
                </a:lnTo>
                <a:lnTo>
                  <a:pt x="948" y="1150"/>
                </a:lnTo>
                <a:lnTo>
                  <a:pt x="946" y="1149"/>
                </a:lnTo>
                <a:lnTo>
                  <a:pt x="946" y="1147"/>
                </a:lnTo>
                <a:lnTo>
                  <a:pt x="944" y="1145"/>
                </a:lnTo>
                <a:lnTo>
                  <a:pt x="944" y="1145"/>
                </a:lnTo>
                <a:lnTo>
                  <a:pt x="943" y="1145"/>
                </a:lnTo>
                <a:lnTo>
                  <a:pt x="943" y="1147"/>
                </a:lnTo>
                <a:lnTo>
                  <a:pt x="943" y="1149"/>
                </a:lnTo>
                <a:lnTo>
                  <a:pt x="943" y="1150"/>
                </a:lnTo>
                <a:lnTo>
                  <a:pt x="944" y="1152"/>
                </a:lnTo>
                <a:lnTo>
                  <a:pt x="944" y="1154"/>
                </a:lnTo>
                <a:lnTo>
                  <a:pt x="944" y="1157"/>
                </a:lnTo>
                <a:lnTo>
                  <a:pt x="944" y="1159"/>
                </a:lnTo>
                <a:lnTo>
                  <a:pt x="943" y="1159"/>
                </a:lnTo>
                <a:lnTo>
                  <a:pt x="943" y="1160"/>
                </a:lnTo>
                <a:lnTo>
                  <a:pt x="938" y="1160"/>
                </a:lnTo>
                <a:lnTo>
                  <a:pt x="936" y="1159"/>
                </a:lnTo>
                <a:lnTo>
                  <a:pt x="936" y="1159"/>
                </a:lnTo>
                <a:lnTo>
                  <a:pt x="936" y="1157"/>
                </a:lnTo>
                <a:lnTo>
                  <a:pt x="936" y="1155"/>
                </a:lnTo>
                <a:lnTo>
                  <a:pt x="934" y="1155"/>
                </a:lnTo>
                <a:lnTo>
                  <a:pt x="934" y="1155"/>
                </a:lnTo>
                <a:lnTo>
                  <a:pt x="928" y="1155"/>
                </a:lnTo>
                <a:lnTo>
                  <a:pt x="921" y="1154"/>
                </a:lnTo>
                <a:lnTo>
                  <a:pt x="923" y="1154"/>
                </a:lnTo>
                <a:lnTo>
                  <a:pt x="923" y="1152"/>
                </a:lnTo>
                <a:lnTo>
                  <a:pt x="923" y="1150"/>
                </a:lnTo>
                <a:lnTo>
                  <a:pt x="921" y="1149"/>
                </a:lnTo>
                <a:lnTo>
                  <a:pt x="919" y="1147"/>
                </a:lnTo>
                <a:lnTo>
                  <a:pt x="917" y="1147"/>
                </a:lnTo>
                <a:lnTo>
                  <a:pt x="917" y="1144"/>
                </a:lnTo>
                <a:lnTo>
                  <a:pt x="917" y="1144"/>
                </a:lnTo>
                <a:lnTo>
                  <a:pt x="916" y="1144"/>
                </a:lnTo>
                <a:lnTo>
                  <a:pt x="914" y="1142"/>
                </a:lnTo>
                <a:lnTo>
                  <a:pt x="912" y="1142"/>
                </a:lnTo>
                <a:lnTo>
                  <a:pt x="912" y="1140"/>
                </a:lnTo>
                <a:lnTo>
                  <a:pt x="912" y="1142"/>
                </a:lnTo>
                <a:lnTo>
                  <a:pt x="911" y="1142"/>
                </a:lnTo>
                <a:lnTo>
                  <a:pt x="909" y="1144"/>
                </a:lnTo>
                <a:lnTo>
                  <a:pt x="907" y="1145"/>
                </a:lnTo>
                <a:lnTo>
                  <a:pt x="907" y="1144"/>
                </a:lnTo>
                <a:lnTo>
                  <a:pt x="907" y="1144"/>
                </a:lnTo>
                <a:lnTo>
                  <a:pt x="907" y="1142"/>
                </a:lnTo>
                <a:lnTo>
                  <a:pt x="907" y="1142"/>
                </a:lnTo>
                <a:lnTo>
                  <a:pt x="904" y="1140"/>
                </a:lnTo>
                <a:lnTo>
                  <a:pt x="896" y="1147"/>
                </a:lnTo>
                <a:lnTo>
                  <a:pt x="896" y="1145"/>
                </a:lnTo>
                <a:lnTo>
                  <a:pt x="897" y="1144"/>
                </a:lnTo>
                <a:lnTo>
                  <a:pt x="897" y="1142"/>
                </a:lnTo>
                <a:lnTo>
                  <a:pt x="899" y="1140"/>
                </a:lnTo>
                <a:lnTo>
                  <a:pt x="899" y="1137"/>
                </a:lnTo>
                <a:lnTo>
                  <a:pt x="897" y="1137"/>
                </a:lnTo>
                <a:lnTo>
                  <a:pt x="897" y="1135"/>
                </a:lnTo>
                <a:lnTo>
                  <a:pt x="896" y="1135"/>
                </a:lnTo>
                <a:lnTo>
                  <a:pt x="896" y="1135"/>
                </a:lnTo>
                <a:lnTo>
                  <a:pt x="896" y="1133"/>
                </a:lnTo>
                <a:lnTo>
                  <a:pt x="896" y="1133"/>
                </a:lnTo>
                <a:lnTo>
                  <a:pt x="896" y="1132"/>
                </a:lnTo>
                <a:lnTo>
                  <a:pt x="894" y="1130"/>
                </a:lnTo>
                <a:lnTo>
                  <a:pt x="894" y="1130"/>
                </a:lnTo>
                <a:lnTo>
                  <a:pt x="894" y="1128"/>
                </a:lnTo>
                <a:lnTo>
                  <a:pt x="892" y="1128"/>
                </a:lnTo>
                <a:lnTo>
                  <a:pt x="891" y="1127"/>
                </a:lnTo>
                <a:lnTo>
                  <a:pt x="891" y="1125"/>
                </a:lnTo>
                <a:lnTo>
                  <a:pt x="889" y="1125"/>
                </a:lnTo>
                <a:lnTo>
                  <a:pt x="884" y="1123"/>
                </a:lnTo>
                <a:lnTo>
                  <a:pt x="880" y="1122"/>
                </a:lnTo>
                <a:lnTo>
                  <a:pt x="879" y="1120"/>
                </a:lnTo>
                <a:lnTo>
                  <a:pt x="877" y="1118"/>
                </a:lnTo>
                <a:lnTo>
                  <a:pt x="875" y="1117"/>
                </a:lnTo>
                <a:lnTo>
                  <a:pt x="874" y="1112"/>
                </a:lnTo>
                <a:lnTo>
                  <a:pt x="872" y="1108"/>
                </a:lnTo>
                <a:lnTo>
                  <a:pt x="870" y="1107"/>
                </a:lnTo>
                <a:lnTo>
                  <a:pt x="870" y="1105"/>
                </a:lnTo>
                <a:lnTo>
                  <a:pt x="869" y="1103"/>
                </a:lnTo>
                <a:lnTo>
                  <a:pt x="867" y="1103"/>
                </a:lnTo>
                <a:lnTo>
                  <a:pt x="865" y="1102"/>
                </a:lnTo>
                <a:lnTo>
                  <a:pt x="865" y="1100"/>
                </a:lnTo>
                <a:lnTo>
                  <a:pt x="865" y="1098"/>
                </a:lnTo>
                <a:lnTo>
                  <a:pt x="865" y="1096"/>
                </a:lnTo>
                <a:lnTo>
                  <a:pt x="864" y="1095"/>
                </a:lnTo>
                <a:lnTo>
                  <a:pt x="864" y="1095"/>
                </a:lnTo>
                <a:lnTo>
                  <a:pt x="862" y="1093"/>
                </a:lnTo>
                <a:lnTo>
                  <a:pt x="860" y="1091"/>
                </a:lnTo>
                <a:lnTo>
                  <a:pt x="859" y="1090"/>
                </a:lnTo>
                <a:lnTo>
                  <a:pt x="859" y="1090"/>
                </a:lnTo>
                <a:lnTo>
                  <a:pt x="857" y="1090"/>
                </a:lnTo>
                <a:lnTo>
                  <a:pt x="850" y="1095"/>
                </a:lnTo>
                <a:lnTo>
                  <a:pt x="849" y="1095"/>
                </a:lnTo>
                <a:lnTo>
                  <a:pt x="847" y="1091"/>
                </a:lnTo>
                <a:lnTo>
                  <a:pt x="844" y="1088"/>
                </a:lnTo>
                <a:lnTo>
                  <a:pt x="844" y="1085"/>
                </a:lnTo>
                <a:lnTo>
                  <a:pt x="844" y="1083"/>
                </a:lnTo>
                <a:lnTo>
                  <a:pt x="845" y="1080"/>
                </a:lnTo>
                <a:lnTo>
                  <a:pt x="847" y="1078"/>
                </a:lnTo>
                <a:lnTo>
                  <a:pt x="852" y="1078"/>
                </a:lnTo>
                <a:lnTo>
                  <a:pt x="855" y="1075"/>
                </a:lnTo>
                <a:lnTo>
                  <a:pt x="857" y="1073"/>
                </a:lnTo>
                <a:lnTo>
                  <a:pt x="859" y="1070"/>
                </a:lnTo>
                <a:lnTo>
                  <a:pt x="859" y="1070"/>
                </a:lnTo>
                <a:lnTo>
                  <a:pt x="867" y="1073"/>
                </a:lnTo>
                <a:lnTo>
                  <a:pt x="869" y="1073"/>
                </a:lnTo>
                <a:lnTo>
                  <a:pt x="869" y="1071"/>
                </a:lnTo>
                <a:lnTo>
                  <a:pt x="860" y="1065"/>
                </a:lnTo>
                <a:lnTo>
                  <a:pt x="859" y="1065"/>
                </a:lnTo>
                <a:lnTo>
                  <a:pt x="857" y="1065"/>
                </a:lnTo>
                <a:lnTo>
                  <a:pt x="855" y="1063"/>
                </a:lnTo>
                <a:lnTo>
                  <a:pt x="855" y="1061"/>
                </a:lnTo>
                <a:lnTo>
                  <a:pt x="855" y="1059"/>
                </a:lnTo>
                <a:lnTo>
                  <a:pt x="855" y="1058"/>
                </a:lnTo>
                <a:lnTo>
                  <a:pt x="855" y="1058"/>
                </a:lnTo>
                <a:lnTo>
                  <a:pt x="854" y="1054"/>
                </a:lnTo>
                <a:lnTo>
                  <a:pt x="847" y="1049"/>
                </a:lnTo>
                <a:lnTo>
                  <a:pt x="840" y="1043"/>
                </a:lnTo>
                <a:lnTo>
                  <a:pt x="840" y="1043"/>
                </a:lnTo>
                <a:lnTo>
                  <a:pt x="838" y="1041"/>
                </a:lnTo>
                <a:lnTo>
                  <a:pt x="838" y="1041"/>
                </a:lnTo>
                <a:lnTo>
                  <a:pt x="838" y="1043"/>
                </a:lnTo>
                <a:lnTo>
                  <a:pt x="840" y="1044"/>
                </a:lnTo>
                <a:lnTo>
                  <a:pt x="842" y="1048"/>
                </a:lnTo>
                <a:lnTo>
                  <a:pt x="844" y="1049"/>
                </a:lnTo>
                <a:lnTo>
                  <a:pt x="844" y="1053"/>
                </a:lnTo>
                <a:lnTo>
                  <a:pt x="845" y="1054"/>
                </a:lnTo>
                <a:lnTo>
                  <a:pt x="847" y="1056"/>
                </a:lnTo>
                <a:lnTo>
                  <a:pt x="850" y="1059"/>
                </a:lnTo>
                <a:lnTo>
                  <a:pt x="852" y="1063"/>
                </a:lnTo>
                <a:lnTo>
                  <a:pt x="852" y="1065"/>
                </a:lnTo>
                <a:lnTo>
                  <a:pt x="852" y="1068"/>
                </a:lnTo>
                <a:lnTo>
                  <a:pt x="847" y="1073"/>
                </a:lnTo>
                <a:lnTo>
                  <a:pt x="845" y="1076"/>
                </a:lnTo>
                <a:lnTo>
                  <a:pt x="845" y="1076"/>
                </a:lnTo>
                <a:lnTo>
                  <a:pt x="845" y="1076"/>
                </a:lnTo>
                <a:lnTo>
                  <a:pt x="842" y="1073"/>
                </a:lnTo>
                <a:lnTo>
                  <a:pt x="837" y="1068"/>
                </a:lnTo>
                <a:lnTo>
                  <a:pt x="835" y="1066"/>
                </a:lnTo>
                <a:lnTo>
                  <a:pt x="832" y="1066"/>
                </a:lnTo>
                <a:lnTo>
                  <a:pt x="830" y="1065"/>
                </a:lnTo>
                <a:lnTo>
                  <a:pt x="830" y="1063"/>
                </a:lnTo>
                <a:lnTo>
                  <a:pt x="830" y="1061"/>
                </a:lnTo>
                <a:lnTo>
                  <a:pt x="828" y="1059"/>
                </a:lnTo>
                <a:lnTo>
                  <a:pt x="828" y="1058"/>
                </a:lnTo>
                <a:lnTo>
                  <a:pt x="827" y="1056"/>
                </a:lnTo>
                <a:lnTo>
                  <a:pt x="827" y="1056"/>
                </a:lnTo>
                <a:lnTo>
                  <a:pt x="825" y="1054"/>
                </a:lnTo>
                <a:lnTo>
                  <a:pt x="825" y="1053"/>
                </a:lnTo>
                <a:lnTo>
                  <a:pt x="825" y="1053"/>
                </a:lnTo>
                <a:lnTo>
                  <a:pt x="822" y="1053"/>
                </a:lnTo>
                <a:lnTo>
                  <a:pt x="822" y="1053"/>
                </a:lnTo>
                <a:lnTo>
                  <a:pt x="820" y="1051"/>
                </a:lnTo>
                <a:lnTo>
                  <a:pt x="820" y="1051"/>
                </a:lnTo>
                <a:lnTo>
                  <a:pt x="820" y="1049"/>
                </a:lnTo>
                <a:lnTo>
                  <a:pt x="818" y="1048"/>
                </a:lnTo>
                <a:lnTo>
                  <a:pt x="818" y="1048"/>
                </a:lnTo>
                <a:lnTo>
                  <a:pt x="818" y="1048"/>
                </a:lnTo>
                <a:lnTo>
                  <a:pt x="817" y="1048"/>
                </a:lnTo>
                <a:lnTo>
                  <a:pt x="817" y="1048"/>
                </a:lnTo>
                <a:lnTo>
                  <a:pt x="815" y="1046"/>
                </a:lnTo>
                <a:lnTo>
                  <a:pt x="815" y="1043"/>
                </a:lnTo>
                <a:lnTo>
                  <a:pt x="815" y="1041"/>
                </a:lnTo>
                <a:lnTo>
                  <a:pt x="815" y="1039"/>
                </a:lnTo>
                <a:lnTo>
                  <a:pt x="813" y="1038"/>
                </a:lnTo>
                <a:lnTo>
                  <a:pt x="810" y="1036"/>
                </a:lnTo>
                <a:lnTo>
                  <a:pt x="808" y="1034"/>
                </a:lnTo>
                <a:lnTo>
                  <a:pt x="807" y="1034"/>
                </a:lnTo>
                <a:lnTo>
                  <a:pt x="807" y="1034"/>
                </a:lnTo>
                <a:lnTo>
                  <a:pt x="805" y="1031"/>
                </a:lnTo>
                <a:lnTo>
                  <a:pt x="803" y="1028"/>
                </a:lnTo>
                <a:lnTo>
                  <a:pt x="800" y="1026"/>
                </a:lnTo>
                <a:lnTo>
                  <a:pt x="796" y="1026"/>
                </a:lnTo>
                <a:lnTo>
                  <a:pt x="796" y="1026"/>
                </a:lnTo>
                <a:lnTo>
                  <a:pt x="793" y="1024"/>
                </a:lnTo>
                <a:lnTo>
                  <a:pt x="791" y="1022"/>
                </a:lnTo>
                <a:lnTo>
                  <a:pt x="786" y="1021"/>
                </a:lnTo>
                <a:lnTo>
                  <a:pt x="781" y="1021"/>
                </a:lnTo>
                <a:lnTo>
                  <a:pt x="780" y="1019"/>
                </a:lnTo>
                <a:lnTo>
                  <a:pt x="781" y="1019"/>
                </a:lnTo>
                <a:lnTo>
                  <a:pt x="783" y="1017"/>
                </a:lnTo>
                <a:lnTo>
                  <a:pt x="783" y="1016"/>
                </a:lnTo>
                <a:lnTo>
                  <a:pt x="781" y="1016"/>
                </a:lnTo>
                <a:lnTo>
                  <a:pt x="778" y="1011"/>
                </a:lnTo>
                <a:lnTo>
                  <a:pt x="776" y="1009"/>
                </a:lnTo>
                <a:lnTo>
                  <a:pt x="775" y="1009"/>
                </a:lnTo>
                <a:lnTo>
                  <a:pt x="773" y="1007"/>
                </a:lnTo>
                <a:lnTo>
                  <a:pt x="776" y="1004"/>
                </a:lnTo>
                <a:lnTo>
                  <a:pt x="780" y="1004"/>
                </a:lnTo>
                <a:lnTo>
                  <a:pt x="795" y="1016"/>
                </a:lnTo>
                <a:lnTo>
                  <a:pt x="812" y="1017"/>
                </a:lnTo>
                <a:lnTo>
                  <a:pt x="813" y="1019"/>
                </a:lnTo>
                <a:lnTo>
                  <a:pt x="812" y="1021"/>
                </a:lnTo>
                <a:lnTo>
                  <a:pt x="812" y="1022"/>
                </a:lnTo>
                <a:lnTo>
                  <a:pt x="812" y="1026"/>
                </a:lnTo>
                <a:lnTo>
                  <a:pt x="823" y="1029"/>
                </a:lnTo>
                <a:lnTo>
                  <a:pt x="823" y="1029"/>
                </a:lnTo>
                <a:lnTo>
                  <a:pt x="827" y="1029"/>
                </a:lnTo>
                <a:lnTo>
                  <a:pt x="830" y="1034"/>
                </a:lnTo>
                <a:lnTo>
                  <a:pt x="833" y="1036"/>
                </a:lnTo>
                <a:lnTo>
                  <a:pt x="837" y="1034"/>
                </a:lnTo>
                <a:lnTo>
                  <a:pt x="838" y="1033"/>
                </a:lnTo>
                <a:lnTo>
                  <a:pt x="838" y="1031"/>
                </a:lnTo>
                <a:lnTo>
                  <a:pt x="838" y="1031"/>
                </a:lnTo>
                <a:lnTo>
                  <a:pt x="840" y="1031"/>
                </a:lnTo>
                <a:lnTo>
                  <a:pt x="842" y="1031"/>
                </a:lnTo>
                <a:lnTo>
                  <a:pt x="844" y="1031"/>
                </a:lnTo>
                <a:lnTo>
                  <a:pt x="847" y="1029"/>
                </a:lnTo>
                <a:lnTo>
                  <a:pt x="850" y="1024"/>
                </a:lnTo>
                <a:lnTo>
                  <a:pt x="852" y="1022"/>
                </a:lnTo>
                <a:lnTo>
                  <a:pt x="852" y="1022"/>
                </a:lnTo>
                <a:lnTo>
                  <a:pt x="850" y="1021"/>
                </a:lnTo>
                <a:lnTo>
                  <a:pt x="847" y="1022"/>
                </a:lnTo>
                <a:lnTo>
                  <a:pt x="845" y="1024"/>
                </a:lnTo>
                <a:lnTo>
                  <a:pt x="844" y="1026"/>
                </a:lnTo>
                <a:lnTo>
                  <a:pt x="844" y="1024"/>
                </a:lnTo>
                <a:lnTo>
                  <a:pt x="842" y="1024"/>
                </a:lnTo>
                <a:lnTo>
                  <a:pt x="842" y="1022"/>
                </a:lnTo>
                <a:lnTo>
                  <a:pt x="844" y="1022"/>
                </a:lnTo>
                <a:lnTo>
                  <a:pt x="844" y="1022"/>
                </a:lnTo>
                <a:lnTo>
                  <a:pt x="845" y="1021"/>
                </a:lnTo>
                <a:lnTo>
                  <a:pt x="845" y="1019"/>
                </a:lnTo>
                <a:lnTo>
                  <a:pt x="847" y="1012"/>
                </a:lnTo>
                <a:lnTo>
                  <a:pt x="849" y="1012"/>
                </a:lnTo>
                <a:lnTo>
                  <a:pt x="849" y="1012"/>
                </a:lnTo>
                <a:lnTo>
                  <a:pt x="850" y="1011"/>
                </a:lnTo>
                <a:lnTo>
                  <a:pt x="850" y="1009"/>
                </a:lnTo>
                <a:lnTo>
                  <a:pt x="849" y="1007"/>
                </a:lnTo>
                <a:lnTo>
                  <a:pt x="847" y="1007"/>
                </a:lnTo>
                <a:lnTo>
                  <a:pt x="847" y="1009"/>
                </a:lnTo>
                <a:lnTo>
                  <a:pt x="844" y="1009"/>
                </a:lnTo>
                <a:lnTo>
                  <a:pt x="842" y="1007"/>
                </a:lnTo>
                <a:lnTo>
                  <a:pt x="842" y="1006"/>
                </a:lnTo>
                <a:lnTo>
                  <a:pt x="840" y="1006"/>
                </a:lnTo>
                <a:lnTo>
                  <a:pt x="840" y="1006"/>
                </a:lnTo>
                <a:lnTo>
                  <a:pt x="838" y="1002"/>
                </a:lnTo>
                <a:lnTo>
                  <a:pt x="840" y="1002"/>
                </a:lnTo>
                <a:lnTo>
                  <a:pt x="844" y="1001"/>
                </a:lnTo>
                <a:lnTo>
                  <a:pt x="845" y="999"/>
                </a:lnTo>
                <a:lnTo>
                  <a:pt x="844" y="997"/>
                </a:lnTo>
                <a:lnTo>
                  <a:pt x="844" y="997"/>
                </a:lnTo>
                <a:lnTo>
                  <a:pt x="844" y="997"/>
                </a:lnTo>
                <a:lnTo>
                  <a:pt x="842" y="997"/>
                </a:lnTo>
                <a:lnTo>
                  <a:pt x="844" y="996"/>
                </a:lnTo>
                <a:lnTo>
                  <a:pt x="844" y="996"/>
                </a:lnTo>
                <a:lnTo>
                  <a:pt x="837" y="991"/>
                </a:lnTo>
                <a:lnTo>
                  <a:pt x="833" y="991"/>
                </a:lnTo>
                <a:lnTo>
                  <a:pt x="832" y="991"/>
                </a:lnTo>
                <a:lnTo>
                  <a:pt x="832" y="987"/>
                </a:lnTo>
                <a:lnTo>
                  <a:pt x="830" y="984"/>
                </a:lnTo>
                <a:lnTo>
                  <a:pt x="825" y="984"/>
                </a:lnTo>
                <a:lnTo>
                  <a:pt x="815" y="989"/>
                </a:lnTo>
                <a:lnTo>
                  <a:pt x="805" y="989"/>
                </a:lnTo>
                <a:lnTo>
                  <a:pt x="790" y="984"/>
                </a:lnTo>
                <a:lnTo>
                  <a:pt x="788" y="984"/>
                </a:lnTo>
                <a:lnTo>
                  <a:pt x="786" y="984"/>
                </a:lnTo>
                <a:lnTo>
                  <a:pt x="783" y="980"/>
                </a:lnTo>
                <a:lnTo>
                  <a:pt x="778" y="979"/>
                </a:lnTo>
                <a:lnTo>
                  <a:pt x="773" y="975"/>
                </a:lnTo>
                <a:lnTo>
                  <a:pt x="775" y="975"/>
                </a:lnTo>
                <a:lnTo>
                  <a:pt x="790" y="969"/>
                </a:lnTo>
                <a:lnTo>
                  <a:pt x="791" y="967"/>
                </a:lnTo>
                <a:lnTo>
                  <a:pt x="791" y="965"/>
                </a:lnTo>
                <a:lnTo>
                  <a:pt x="791" y="962"/>
                </a:lnTo>
                <a:lnTo>
                  <a:pt x="791" y="960"/>
                </a:lnTo>
                <a:lnTo>
                  <a:pt x="793" y="962"/>
                </a:lnTo>
                <a:lnTo>
                  <a:pt x="793" y="962"/>
                </a:lnTo>
                <a:lnTo>
                  <a:pt x="793" y="964"/>
                </a:lnTo>
                <a:lnTo>
                  <a:pt x="798" y="960"/>
                </a:lnTo>
                <a:lnTo>
                  <a:pt x="800" y="960"/>
                </a:lnTo>
                <a:lnTo>
                  <a:pt x="801" y="962"/>
                </a:lnTo>
                <a:lnTo>
                  <a:pt x="805" y="962"/>
                </a:lnTo>
                <a:lnTo>
                  <a:pt x="808" y="962"/>
                </a:lnTo>
                <a:lnTo>
                  <a:pt x="820" y="962"/>
                </a:lnTo>
                <a:lnTo>
                  <a:pt x="822" y="960"/>
                </a:lnTo>
                <a:lnTo>
                  <a:pt x="820" y="960"/>
                </a:lnTo>
                <a:lnTo>
                  <a:pt x="820" y="960"/>
                </a:lnTo>
                <a:lnTo>
                  <a:pt x="820" y="957"/>
                </a:lnTo>
                <a:lnTo>
                  <a:pt x="822" y="955"/>
                </a:lnTo>
                <a:lnTo>
                  <a:pt x="825" y="954"/>
                </a:lnTo>
                <a:lnTo>
                  <a:pt x="822" y="952"/>
                </a:lnTo>
                <a:lnTo>
                  <a:pt x="803" y="954"/>
                </a:lnTo>
                <a:lnTo>
                  <a:pt x="785" y="954"/>
                </a:lnTo>
                <a:lnTo>
                  <a:pt x="776" y="957"/>
                </a:lnTo>
                <a:lnTo>
                  <a:pt x="778" y="952"/>
                </a:lnTo>
                <a:lnTo>
                  <a:pt x="778" y="950"/>
                </a:lnTo>
                <a:lnTo>
                  <a:pt x="776" y="947"/>
                </a:lnTo>
                <a:lnTo>
                  <a:pt x="776" y="943"/>
                </a:lnTo>
                <a:lnTo>
                  <a:pt x="778" y="940"/>
                </a:lnTo>
                <a:lnTo>
                  <a:pt x="790" y="932"/>
                </a:lnTo>
                <a:lnTo>
                  <a:pt x="793" y="927"/>
                </a:lnTo>
                <a:lnTo>
                  <a:pt x="798" y="925"/>
                </a:lnTo>
                <a:lnTo>
                  <a:pt x="805" y="923"/>
                </a:lnTo>
                <a:lnTo>
                  <a:pt x="810" y="923"/>
                </a:lnTo>
                <a:lnTo>
                  <a:pt x="815" y="925"/>
                </a:lnTo>
                <a:lnTo>
                  <a:pt x="818" y="922"/>
                </a:lnTo>
                <a:lnTo>
                  <a:pt x="818" y="918"/>
                </a:lnTo>
                <a:lnTo>
                  <a:pt x="818" y="917"/>
                </a:lnTo>
                <a:lnTo>
                  <a:pt x="815" y="912"/>
                </a:lnTo>
                <a:lnTo>
                  <a:pt x="810" y="910"/>
                </a:lnTo>
                <a:lnTo>
                  <a:pt x="805" y="906"/>
                </a:lnTo>
                <a:lnTo>
                  <a:pt x="800" y="905"/>
                </a:lnTo>
                <a:lnTo>
                  <a:pt x="798" y="905"/>
                </a:lnTo>
                <a:lnTo>
                  <a:pt x="795" y="906"/>
                </a:lnTo>
                <a:lnTo>
                  <a:pt x="793" y="908"/>
                </a:lnTo>
                <a:lnTo>
                  <a:pt x="791" y="913"/>
                </a:lnTo>
                <a:lnTo>
                  <a:pt x="790" y="915"/>
                </a:lnTo>
                <a:lnTo>
                  <a:pt x="790" y="915"/>
                </a:lnTo>
                <a:lnTo>
                  <a:pt x="790" y="913"/>
                </a:lnTo>
                <a:lnTo>
                  <a:pt x="790" y="912"/>
                </a:lnTo>
                <a:lnTo>
                  <a:pt x="790" y="910"/>
                </a:lnTo>
                <a:lnTo>
                  <a:pt x="790" y="910"/>
                </a:lnTo>
                <a:lnTo>
                  <a:pt x="791" y="908"/>
                </a:lnTo>
                <a:lnTo>
                  <a:pt x="791" y="908"/>
                </a:lnTo>
                <a:lnTo>
                  <a:pt x="791" y="906"/>
                </a:lnTo>
                <a:lnTo>
                  <a:pt x="790" y="906"/>
                </a:lnTo>
                <a:lnTo>
                  <a:pt x="790" y="905"/>
                </a:lnTo>
                <a:lnTo>
                  <a:pt x="790" y="905"/>
                </a:lnTo>
                <a:lnTo>
                  <a:pt x="788" y="903"/>
                </a:lnTo>
                <a:lnTo>
                  <a:pt x="791" y="901"/>
                </a:lnTo>
                <a:lnTo>
                  <a:pt x="793" y="901"/>
                </a:lnTo>
                <a:lnTo>
                  <a:pt x="793" y="901"/>
                </a:lnTo>
                <a:lnTo>
                  <a:pt x="791" y="900"/>
                </a:lnTo>
                <a:lnTo>
                  <a:pt x="791" y="898"/>
                </a:lnTo>
                <a:lnTo>
                  <a:pt x="790" y="896"/>
                </a:lnTo>
                <a:lnTo>
                  <a:pt x="788" y="900"/>
                </a:lnTo>
                <a:lnTo>
                  <a:pt x="788" y="898"/>
                </a:lnTo>
                <a:lnTo>
                  <a:pt x="788" y="896"/>
                </a:lnTo>
                <a:lnTo>
                  <a:pt x="788" y="896"/>
                </a:lnTo>
                <a:lnTo>
                  <a:pt x="788" y="895"/>
                </a:lnTo>
                <a:lnTo>
                  <a:pt x="785" y="895"/>
                </a:lnTo>
                <a:lnTo>
                  <a:pt x="783" y="895"/>
                </a:lnTo>
                <a:lnTo>
                  <a:pt x="778" y="891"/>
                </a:lnTo>
                <a:lnTo>
                  <a:pt x="776" y="891"/>
                </a:lnTo>
                <a:lnTo>
                  <a:pt x="775" y="893"/>
                </a:lnTo>
                <a:lnTo>
                  <a:pt x="771" y="898"/>
                </a:lnTo>
                <a:lnTo>
                  <a:pt x="770" y="896"/>
                </a:lnTo>
                <a:lnTo>
                  <a:pt x="768" y="895"/>
                </a:lnTo>
                <a:lnTo>
                  <a:pt x="765" y="895"/>
                </a:lnTo>
                <a:lnTo>
                  <a:pt x="763" y="896"/>
                </a:lnTo>
                <a:lnTo>
                  <a:pt x="763" y="891"/>
                </a:lnTo>
                <a:lnTo>
                  <a:pt x="763" y="890"/>
                </a:lnTo>
                <a:lnTo>
                  <a:pt x="763" y="886"/>
                </a:lnTo>
                <a:lnTo>
                  <a:pt x="763" y="883"/>
                </a:lnTo>
                <a:lnTo>
                  <a:pt x="763" y="883"/>
                </a:lnTo>
                <a:lnTo>
                  <a:pt x="761" y="883"/>
                </a:lnTo>
                <a:lnTo>
                  <a:pt x="759" y="885"/>
                </a:lnTo>
                <a:lnTo>
                  <a:pt x="759" y="886"/>
                </a:lnTo>
                <a:lnTo>
                  <a:pt x="758" y="885"/>
                </a:lnTo>
                <a:lnTo>
                  <a:pt x="756" y="885"/>
                </a:lnTo>
                <a:lnTo>
                  <a:pt x="749" y="888"/>
                </a:lnTo>
                <a:lnTo>
                  <a:pt x="749" y="886"/>
                </a:lnTo>
                <a:lnTo>
                  <a:pt x="751" y="883"/>
                </a:lnTo>
                <a:lnTo>
                  <a:pt x="751" y="880"/>
                </a:lnTo>
                <a:lnTo>
                  <a:pt x="749" y="880"/>
                </a:lnTo>
                <a:lnTo>
                  <a:pt x="743" y="878"/>
                </a:lnTo>
                <a:lnTo>
                  <a:pt x="744" y="876"/>
                </a:lnTo>
                <a:lnTo>
                  <a:pt x="744" y="876"/>
                </a:lnTo>
                <a:lnTo>
                  <a:pt x="746" y="875"/>
                </a:lnTo>
                <a:lnTo>
                  <a:pt x="746" y="873"/>
                </a:lnTo>
                <a:lnTo>
                  <a:pt x="728" y="875"/>
                </a:lnTo>
                <a:lnTo>
                  <a:pt x="726" y="876"/>
                </a:lnTo>
                <a:lnTo>
                  <a:pt x="714" y="873"/>
                </a:lnTo>
                <a:lnTo>
                  <a:pt x="709" y="873"/>
                </a:lnTo>
                <a:lnTo>
                  <a:pt x="704" y="876"/>
                </a:lnTo>
                <a:lnTo>
                  <a:pt x="702" y="876"/>
                </a:lnTo>
                <a:lnTo>
                  <a:pt x="702" y="880"/>
                </a:lnTo>
                <a:lnTo>
                  <a:pt x="702" y="878"/>
                </a:lnTo>
                <a:lnTo>
                  <a:pt x="704" y="880"/>
                </a:lnTo>
                <a:lnTo>
                  <a:pt x="704" y="880"/>
                </a:lnTo>
                <a:lnTo>
                  <a:pt x="706" y="880"/>
                </a:lnTo>
                <a:lnTo>
                  <a:pt x="706" y="880"/>
                </a:lnTo>
                <a:lnTo>
                  <a:pt x="706" y="881"/>
                </a:lnTo>
                <a:lnTo>
                  <a:pt x="706" y="883"/>
                </a:lnTo>
                <a:lnTo>
                  <a:pt x="706" y="883"/>
                </a:lnTo>
                <a:lnTo>
                  <a:pt x="706" y="885"/>
                </a:lnTo>
                <a:lnTo>
                  <a:pt x="707" y="886"/>
                </a:lnTo>
                <a:lnTo>
                  <a:pt x="707" y="886"/>
                </a:lnTo>
                <a:lnTo>
                  <a:pt x="709" y="890"/>
                </a:lnTo>
                <a:lnTo>
                  <a:pt x="706" y="888"/>
                </a:lnTo>
                <a:lnTo>
                  <a:pt x="704" y="890"/>
                </a:lnTo>
                <a:lnTo>
                  <a:pt x="706" y="890"/>
                </a:lnTo>
                <a:lnTo>
                  <a:pt x="706" y="891"/>
                </a:lnTo>
                <a:lnTo>
                  <a:pt x="706" y="893"/>
                </a:lnTo>
                <a:lnTo>
                  <a:pt x="706" y="895"/>
                </a:lnTo>
                <a:lnTo>
                  <a:pt x="706" y="896"/>
                </a:lnTo>
                <a:lnTo>
                  <a:pt x="704" y="896"/>
                </a:lnTo>
                <a:lnTo>
                  <a:pt x="702" y="890"/>
                </a:lnTo>
                <a:lnTo>
                  <a:pt x="701" y="890"/>
                </a:lnTo>
                <a:lnTo>
                  <a:pt x="699" y="891"/>
                </a:lnTo>
                <a:lnTo>
                  <a:pt x="699" y="893"/>
                </a:lnTo>
                <a:lnTo>
                  <a:pt x="699" y="893"/>
                </a:lnTo>
                <a:lnTo>
                  <a:pt x="699" y="895"/>
                </a:lnTo>
                <a:lnTo>
                  <a:pt x="701" y="896"/>
                </a:lnTo>
                <a:lnTo>
                  <a:pt x="701" y="898"/>
                </a:lnTo>
                <a:lnTo>
                  <a:pt x="699" y="898"/>
                </a:lnTo>
                <a:lnTo>
                  <a:pt x="699" y="900"/>
                </a:lnTo>
                <a:lnTo>
                  <a:pt x="697" y="900"/>
                </a:lnTo>
                <a:lnTo>
                  <a:pt x="702" y="906"/>
                </a:lnTo>
                <a:lnTo>
                  <a:pt x="704" y="908"/>
                </a:lnTo>
                <a:lnTo>
                  <a:pt x="704" y="910"/>
                </a:lnTo>
                <a:lnTo>
                  <a:pt x="702" y="912"/>
                </a:lnTo>
                <a:lnTo>
                  <a:pt x="702" y="918"/>
                </a:lnTo>
                <a:lnTo>
                  <a:pt x="702" y="917"/>
                </a:lnTo>
                <a:lnTo>
                  <a:pt x="701" y="915"/>
                </a:lnTo>
                <a:lnTo>
                  <a:pt x="701" y="913"/>
                </a:lnTo>
                <a:lnTo>
                  <a:pt x="701" y="912"/>
                </a:lnTo>
                <a:lnTo>
                  <a:pt x="701" y="910"/>
                </a:lnTo>
                <a:lnTo>
                  <a:pt x="697" y="903"/>
                </a:lnTo>
                <a:lnTo>
                  <a:pt x="696" y="901"/>
                </a:lnTo>
                <a:lnTo>
                  <a:pt x="696" y="901"/>
                </a:lnTo>
                <a:lnTo>
                  <a:pt x="692" y="901"/>
                </a:lnTo>
                <a:lnTo>
                  <a:pt x="692" y="900"/>
                </a:lnTo>
                <a:lnTo>
                  <a:pt x="692" y="900"/>
                </a:lnTo>
                <a:lnTo>
                  <a:pt x="692" y="898"/>
                </a:lnTo>
                <a:lnTo>
                  <a:pt x="691" y="896"/>
                </a:lnTo>
                <a:lnTo>
                  <a:pt x="689" y="896"/>
                </a:lnTo>
                <a:lnTo>
                  <a:pt x="687" y="901"/>
                </a:lnTo>
                <a:lnTo>
                  <a:pt x="682" y="903"/>
                </a:lnTo>
                <a:lnTo>
                  <a:pt x="682" y="901"/>
                </a:lnTo>
                <a:lnTo>
                  <a:pt x="684" y="901"/>
                </a:lnTo>
                <a:lnTo>
                  <a:pt x="686" y="900"/>
                </a:lnTo>
                <a:lnTo>
                  <a:pt x="684" y="898"/>
                </a:lnTo>
                <a:lnTo>
                  <a:pt x="682" y="896"/>
                </a:lnTo>
                <a:lnTo>
                  <a:pt x="680" y="896"/>
                </a:lnTo>
                <a:lnTo>
                  <a:pt x="680" y="896"/>
                </a:lnTo>
                <a:lnTo>
                  <a:pt x="680" y="893"/>
                </a:lnTo>
                <a:lnTo>
                  <a:pt x="680" y="893"/>
                </a:lnTo>
                <a:lnTo>
                  <a:pt x="682" y="895"/>
                </a:lnTo>
                <a:lnTo>
                  <a:pt x="684" y="893"/>
                </a:lnTo>
                <a:lnTo>
                  <a:pt x="684" y="893"/>
                </a:lnTo>
                <a:lnTo>
                  <a:pt x="684" y="893"/>
                </a:lnTo>
                <a:lnTo>
                  <a:pt x="686" y="895"/>
                </a:lnTo>
                <a:lnTo>
                  <a:pt x="687" y="895"/>
                </a:lnTo>
                <a:lnTo>
                  <a:pt x="687" y="893"/>
                </a:lnTo>
                <a:lnTo>
                  <a:pt x="687" y="893"/>
                </a:lnTo>
                <a:lnTo>
                  <a:pt x="687" y="890"/>
                </a:lnTo>
                <a:lnTo>
                  <a:pt x="687" y="890"/>
                </a:lnTo>
                <a:lnTo>
                  <a:pt x="686" y="888"/>
                </a:lnTo>
                <a:lnTo>
                  <a:pt x="686" y="886"/>
                </a:lnTo>
                <a:lnTo>
                  <a:pt x="687" y="885"/>
                </a:lnTo>
                <a:lnTo>
                  <a:pt x="684" y="883"/>
                </a:lnTo>
                <a:lnTo>
                  <a:pt x="682" y="880"/>
                </a:lnTo>
                <a:lnTo>
                  <a:pt x="680" y="880"/>
                </a:lnTo>
                <a:lnTo>
                  <a:pt x="680" y="880"/>
                </a:lnTo>
                <a:lnTo>
                  <a:pt x="679" y="881"/>
                </a:lnTo>
                <a:lnTo>
                  <a:pt x="675" y="886"/>
                </a:lnTo>
                <a:lnTo>
                  <a:pt x="672" y="888"/>
                </a:lnTo>
                <a:lnTo>
                  <a:pt x="672" y="888"/>
                </a:lnTo>
                <a:lnTo>
                  <a:pt x="672" y="890"/>
                </a:lnTo>
                <a:lnTo>
                  <a:pt x="672" y="891"/>
                </a:lnTo>
                <a:lnTo>
                  <a:pt x="674" y="891"/>
                </a:lnTo>
                <a:lnTo>
                  <a:pt x="674" y="893"/>
                </a:lnTo>
                <a:lnTo>
                  <a:pt x="674" y="896"/>
                </a:lnTo>
                <a:lnTo>
                  <a:pt x="674" y="898"/>
                </a:lnTo>
                <a:lnTo>
                  <a:pt x="672" y="900"/>
                </a:lnTo>
                <a:lnTo>
                  <a:pt x="672" y="900"/>
                </a:lnTo>
                <a:lnTo>
                  <a:pt x="672" y="896"/>
                </a:lnTo>
                <a:lnTo>
                  <a:pt x="672" y="895"/>
                </a:lnTo>
                <a:lnTo>
                  <a:pt x="672" y="893"/>
                </a:lnTo>
                <a:lnTo>
                  <a:pt x="670" y="886"/>
                </a:lnTo>
                <a:lnTo>
                  <a:pt x="670" y="886"/>
                </a:lnTo>
                <a:lnTo>
                  <a:pt x="669" y="885"/>
                </a:lnTo>
                <a:lnTo>
                  <a:pt x="669" y="885"/>
                </a:lnTo>
                <a:lnTo>
                  <a:pt x="667" y="886"/>
                </a:lnTo>
                <a:lnTo>
                  <a:pt x="667" y="886"/>
                </a:lnTo>
                <a:lnTo>
                  <a:pt x="667" y="886"/>
                </a:lnTo>
                <a:lnTo>
                  <a:pt x="669" y="888"/>
                </a:lnTo>
                <a:lnTo>
                  <a:pt x="669" y="888"/>
                </a:lnTo>
                <a:lnTo>
                  <a:pt x="667" y="890"/>
                </a:lnTo>
                <a:lnTo>
                  <a:pt x="665" y="893"/>
                </a:lnTo>
                <a:lnTo>
                  <a:pt x="667" y="893"/>
                </a:lnTo>
                <a:lnTo>
                  <a:pt x="667" y="895"/>
                </a:lnTo>
                <a:lnTo>
                  <a:pt x="669" y="895"/>
                </a:lnTo>
                <a:lnTo>
                  <a:pt x="669" y="896"/>
                </a:lnTo>
                <a:lnTo>
                  <a:pt x="667" y="898"/>
                </a:lnTo>
                <a:lnTo>
                  <a:pt x="667" y="898"/>
                </a:lnTo>
                <a:lnTo>
                  <a:pt x="665" y="896"/>
                </a:lnTo>
                <a:lnTo>
                  <a:pt x="665" y="896"/>
                </a:lnTo>
                <a:lnTo>
                  <a:pt x="660" y="900"/>
                </a:lnTo>
                <a:lnTo>
                  <a:pt x="660" y="900"/>
                </a:lnTo>
                <a:lnTo>
                  <a:pt x="660" y="901"/>
                </a:lnTo>
                <a:lnTo>
                  <a:pt x="662" y="905"/>
                </a:lnTo>
                <a:lnTo>
                  <a:pt x="660" y="905"/>
                </a:lnTo>
                <a:lnTo>
                  <a:pt x="660" y="906"/>
                </a:lnTo>
                <a:lnTo>
                  <a:pt x="659" y="905"/>
                </a:lnTo>
                <a:lnTo>
                  <a:pt x="657" y="903"/>
                </a:lnTo>
                <a:lnTo>
                  <a:pt x="657" y="900"/>
                </a:lnTo>
                <a:lnTo>
                  <a:pt x="657" y="898"/>
                </a:lnTo>
                <a:lnTo>
                  <a:pt x="659" y="893"/>
                </a:lnTo>
                <a:lnTo>
                  <a:pt x="659" y="893"/>
                </a:lnTo>
                <a:lnTo>
                  <a:pt x="659" y="893"/>
                </a:lnTo>
                <a:lnTo>
                  <a:pt x="659" y="891"/>
                </a:lnTo>
                <a:lnTo>
                  <a:pt x="659" y="890"/>
                </a:lnTo>
                <a:lnTo>
                  <a:pt x="657" y="890"/>
                </a:lnTo>
                <a:lnTo>
                  <a:pt x="654" y="888"/>
                </a:lnTo>
                <a:lnTo>
                  <a:pt x="652" y="890"/>
                </a:lnTo>
                <a:lnTo>
                  <a:pt x="650" y="890"/>
                </a:lnTo>
                <a:lnTo>
                  <a:pt x="652" y="890"/>
                </a:lnTo>
                <a:lnTo>
                  <a:pt x="650" y="888"/>
                </a:lnTo>
                <a:lnTo>
                  <a:pt x="650" y="886"/>
                </a:lnTo>
                <a:lnTo>
                  <a:pt x="649" y="886"/>
                </a:lnTo>
                <a:lnTo>
                  <a:pt x="649" y="886"/>
                </a:lnTo>
                <a:lnTo>
                  <a:pt x="649" y="886"/>
                </a:lnTo>
                <a:lnTo>
                  <a:pt x="649" y="888"/>
                </a:lnTo>
                <a:lnTo>
                  <a:pt x="649" y="888"/>
                </a:lnTo>
                <a:lnTo>
                  <a:pt x="649" y="890"/>
                </a:lnTo>
                <a:lnTo>
                  <a:pt x="647" y="888"/>
                </a:lnTo>
                <a:lnTo>
                  <a:pt x="647" y="888"/>
                </a:lnTo>
                <a:lnTo>
                  <a:pt x="647" y="888"/>
                </a:lnTo>
                <a:lnTo>
                  <a:pt x="647" y="886"/>
                </a:lnTo>
                <a:lnTo>
                  <a:pt x="647" y="886"/>
                </a:lnTo>
                <a:lnTo>
                  <a:pt x="647" y="890"/>
                </a:lnTo>
                <a:lnTo>
                  <a:pt x="645" y="891"/>
                </a:lnTo>
                <a:lnTo>
                  <a:pt x="643" y="891"/>
                </a:lnTo>
                <a:lnTo>
                  <a:pt x="642" y="890"/>
                </a:lnTo>
                <a:lnTo>
                  <a:pt x="642" y="891"/>
                </a:lnTo>
                <a:lnTo>
                  <a:pt x="642" y="891"/>
                </a:lnTo>
                <a:lnTo>
                  <a:pt x="640" y="891"/>
                </a:lnTo>
                <a:lnTo>
                  <a:pt x="638" y="888"/>
                </a:lnTo>
                <a:lnTo>
                  <a:pt x="638" y="886"/>
                </a:lnTo>
                <a:lnTo>
                  <a:pt x="638" y="885"/>
                </a:lnTo>
                <a:lnTo>
                  <a:pt x="640" y="883"/>
                </a:lnTo>
                <a:lnTo>
                  <a:pt x="640" y="883"/>
                </a:lnTo>
                <a:lnTo>
                  <a:pt x="638" y="883"/>
                </a:lnTo>
                <a:lnTo>
                  <a:pt x="638" y="883"/>
                </a:lnTo>
                <a:lnTo>
                  <a:pt x="638" y="883"/>
                </a:lnTo>
                <a:lnTo>
                  <a:pt x="638" y="881"/>
                </a:lnTo>
                <a:lnTo>
                  <a:pt x="638" y="880"/>
                </a:lnTo>
                <a:lnTo>
                  <a:pt x="637" y="880"/>
                </a:lnTo>
                <a:lnTo>
                  <a:pt x="637" y="880"/>
                </a:lnTo>
                <a:lnTo>
                  <a:pt x="635" y="878"/>
                </a:lnTo>
                <a:lnTo>
                  <a:pt x="635" y="878"/>
                </a:lnTo>
                <a:lnTo>
                  <a:pt x="635" y="876"/>
                </a:lnTo>
                <a:lnTo>
                  <a:pt x="635" y="876"/>
                </a:lnTo>
                <a:lnTo>
                  <a:pt x="635" y="875"/>
                </a:lnTo>
                <a:lnTo>
                  <a:pt x="633" y="875"/>
                </a:lnTo>
                <a:lnTo>
                  <a:pt x="633" y="873"/>
                </a:lnTo>
                <a:lnTo>
                  <a:pt x="633" y="875"/>
                </a:lnTo>
                <a:lnTo>
                  <a:pt x="633" y="875"/>
                </a:lnTo>
                <a:lnTo>
                  <a:pt x="632" y="875"/>
                </a:lnTo>
                <a:lnTo>
                  <a:pt x="632" y="876"/>
                </a:lnTo>
                <a:lnTo>
                  <a:pt x="632" y="880"/>
                </a:lnTo>
                <a:lnTo>
                  <a:pt x="632" y="881"/>
                </a:lnTo>
                <a:lnTo>
                  <a:pt x="632" y="883"/>
                </a:lnTo>
                <a:lnTo>
                  <a:pt x="630" y="883"/>
                </a:lnTo>
                <a:lnTo>
                  <a:pt x="630" y="881"/>
                </a:lnTo>
                <a:lnTo>
                  <a:pt x="628" y="880"/>
                </a:lnTo>
                <a:lnTo>
                  <a:pt x="628" y="878"/>
                </a:lnTo>
                <a:lnTo>
                  <a:pt x="628" y="878"/>
                </a:lnTo>
                <a:lnTo>
                  <a:pt x="628" y="880"/>
                </a:lnTo>
                <a:lnTo>
                  <a:pt x="627" y="880"/>
                </a:lnTo>
                <a:lnTo>
                  <a:pt x="627" y="878"/>
                </a:lnTo>
                <a:lnTo>
                  <a:pt x="627" y="876"/>
                </a:lnTo>
                <a:lnTo>
                  <a:pt x="625" y="876"/>
                </a:lnTo>
                <a:lnTo>
                  <a:pt x="625" y="876"/>
                </a:lnTo>
                <a:lnTo>
                  <a:pt x="623" y="876"/>
                </a:lnTo>
                <a:lnTo>
                  <a:pt x="623" y="876"/>
                </a:lnTo>
                <a:lnTo>
                  <a:pt x="623" y="875"/>
                </a:lnTo>
                <a:lnTo>
                  <a:pt x="623" y="875"/>
                </a:lnTo>
                <a:lnTo>
                  <a:pt x="623" y="873"/>
                </a:lnTo>
                <a:lnTo>
                  <a:pt x="618" y="876"/>
                </a:lnTo>
                <a:lnTo>
                  <a:pt x="617" y="875"/>
                </a:lnTo>
                <a:lnTo>
                  <a:pt x="617" y="873"/>
                </a:lnTo>
                <a:lnTo>
                  <a:pt x="617" y="871"/>
                </a:lnTo>
                <a:lnTo>
                  <a:pt x="615" y="871"/>
                </a:lnTo>
                <a:lnTo>
                  <a:pt x="615" y="873"/>
                </a:lnTo>
                <a:lnTo>
                  <a:pt x="613" y="873"/>
                </a:lnTo>
                <a:lnTo>
                  <a:pt x="613" y="873"/>
                </a:lnTo>
                <a:lnTo>
                  <a:pt x="612" y="871"/>
                </a:lnTo>
                <a:lnTo>
                  <a:pt x="610" y="871"/>
                </a:lnTo>
                <a:lnTo>
                  <a:pt x="610" y="871"/>
                </a:lnTo>
                <a:lnTo>
                  <a:pt x="608" y="871"/>
                </a:lnTo>
                <a:lnTo>
                  <a:pt x="608" y="869"/>
                </a:lnTo>
                <a:lnTo>
                  <a:pt x="607" y="869"/>
                </a:lnTo>
                <a:lnTo>
                  <a:pt x="605" y="869"/>
                </a:lnTo>
                <a:lnTo>
                  <a:pt x="603" y="869"/>
                </a:lnTo>
                <a:lnTo>
                  <a:pt x="603" y="868"/>
                </a:lnTo>
                <a:lnTo>
                  <a:pt x="603" y="868"/>
                </a:lnTo>
                <a:lnTo>
                  <a:pt x="603" y="868"/>
                </a:lnTo>
                <a:lnTo>
                  <a:pt x="603" y="866"/>
                </a:lnTo>
                <a:lnTo>
                  <a:pt x="601" y="866"/>
                </a:lnTo>
                <a:lnTo>
                  <a:pt x="601" y="868"/>
                </a:lnTo>
                <a:lnTo>
                  <a:pt x="601" y="868"/>
                </a:lnTo>
                <a:lnTo>
                  <a:pt x="601" y="871"/>
                </a:lnTo>
                <a:lnTo>
                  <a:pt x="601" y="871"/>
                </a:lnTo>
                <a:lnTo>
                  <a:pt x="600" y="875"/>
                </a:lnTo>
                <a:lnTo>
                  <a:pt x="600" y="875"/>
                </a:lnTo>
                <a:lnTo>
                  <a:pt x="600" y="876"/>
                </a:lnTo>
                <a:lnTo>
                  <a:pt x="600" y="878"/>
                </a:lnTo>
                <a:lnTo>
                  <a:pt x="600" y="880"/>
                </a:lnTo>
                <a:lnTo>
                  <a:pt x="596" y="880"/>
                </a:lnTo>
                <a:lnTo>
                  <a:pt x="596" y="883"/>
                </a:lnTo>
                <a:lnTo>
                  <a:pt x="596" y="885"/>
                </a:lnTo>
                <a:lnTo>
                  <a:pt x="595" y="886"/>
                </a:lnTo>
                <a:lnTo>
                  <a:pt x="593" y="885"/>
                </a:lnTo>
                <a:lnTo>
                  <a:pt x="593" y="885"/>
                </a:lnTo>
                <a:lnTo>
                  <a:pt x="593" y="883"/>
                </a:lnTo>
                <a:lnTo>
                  <a:pt x="593" y="881"/>
                </a:lnTo>
                <a:lnTo>
                  <a:pt x="593" y="880"/>
                </a:lnTo>
                <a:lnTo>
                  <a:pt x="591" y="880"/>
                </a:lnTo>
                <a:lnTo>
                  <a:pt x="590" y="876"/>
                </a:lnTo>
                <a:lnTo>
                  <a:pt x="588" y="876"/>
                </a:lnTo>
                <a:lnTo>
                  <a:pt x="588" y="875"/>
                </a:lnTo>
                <a:lnTo>
                  <a:pt x="586" y="875"/>
                </a:lnTo>
                <a:lnTo>
                  <a:pt x="585" y="876"/>
                </a:lnTo>
                <a:lnTo>
                  <a:pt x="586" y="876"/>
                </a:lnTo>
                <a:lnTo>
                  <a:pt x="586" y="878"/>
                </a:lnTo>
                <a:lnTo>
                  <a:pt x="588" y="878"/>
                </a:lnTo>
                <a:lnTo>
                  <a:pt x="588" y="880"/>
                </a:lnTo>
                <a:lnTo>
                  <a:pt x="588" y="881"/>
                </a:lnTo>
                <a:lnTo>
                  <a:pt x="588" y="883"/>
                </a:lnTo>
                <a:lnTo>
                  <a:pt x="588" y="885"/>
                </a:lnTo>
                <a:lnTo>
                  <a:pt x="590" y="885"/>
                </a:lnTo>
                <a:lnTo>
                  <a:pt x="590" y="886"/>
                </a:lnTo>
                <a:lnTo>
                  <a:pt x="590" y="886"/>
                </a:lnTo>
                <a:lnTo>
                  <a:pt x="591" y="890"/>
                </a:lnTo>
                <a:lnTo>
                  <a:pt x="591" y="890"/>
                </a:lnTo>
                <a:lnTo>
                  <a:pt x="593" y="890"/>
                </a:lnTo>
                <a:lnTo>
                  <a:pt x="595" y="891"/>
                </a:lnTo>
                <a:lnTo>
                  <a:pt x="595" y="893"/>
                </a:lnTo>
                <a:lnTo>
                  <a:pt x="593" y="895"/>
                </a:lnTo>
                <a:lnTo>
                  <a:pt x="591" y="893"/>
                </a:lnTo>
                <a:lnTo>
                  <a:pt x="591" y="895"/>
                </a:lnTo>
                <a:lnTo>
                  <a:pt x="586" y="896"/>
                </a:lnTo>
                <a:lnTo>
                  <a:pt x="585" y="900"/>
                </a:lnTo>
                <a:lnTo>
                  <a:pt x="583" y="900"/>
                </a:lnTo>
                <a:lnTo>
                  <a:pt x="581" y="900"/>
                </a:lnTo>
                <a:lnTo>
                  <a:pt x="581" y="898"/>
                </a:lnTo>
                <a:lnTo>
                  <a:pt x="581" y="896"/>
                </a:lnTo>
                <a:lnTo>
                  <a:pt x="583" y="896"/>
                </a:lnTo>
                <a:lnTo>
                  <a:pt x="581" y="895"/>
                </a:lnTo>
                <a:lnTo>
                  <a:pt x="578" y="896"/>
                </a:lnTo>
                <a:lnTo>
                  <a:pt x="580" y="895"/>
                </a:lnTo>
                <a:lnTo>
                  <a:pt x="580" y="893"/>
                </a:lnTo>
                <a:lnTo>
                  <a:pt x="580" y="891"/>
                </a:lnTo>
                <a:lnTo>
                  <a:pt x="578" y="891"/>
                </a:lnTo>
                <a:lnTo>
                  <a:pt x="578" y="891"/>
                </a:lnTo>
                <a:lnTo>
                  <a:pt x="578" y="891"/>
                </a:lnTo>
                <a:lnTo>
                  <a:pt x="578" y="890"/>
                </a:lnTo>
                <a:lnTo>
                  <a:pt x="580" y="888"/>
                </a:lnTo>
                <a:lnTo>
                  <a:pt x="578" y="886"/>
                </a:lnTo>
                <a:lnTo>
                  <a:pt x="576" y="886"/>
                </a:lnTo>
                <a:lnTo>
                  <a:pt x="576" y="886"/>
                </a:lnTo>
                <a:lnTo>
                  <a:pt x="576" y="886"/>
                </a:lnTo>
                <a:lnTo>
                  <a:pt x="575" y="890"/>
                </a:lnTo>
                <a:lnTo>
                  <a:pt x="571" y="895"/>
                </a:lnTo>
                <a:lnTo>
                  <a:pt x="571" y="896"/>
                </a:lnTo>
                <a:lnTo>
                  <a:pt x="573" y="898"/>
                </a:lnTo>
                <a:lnTo>
                  <a:pt x="573" y="898"/>
                </a:lnTo>
                <a:lnTo>
                  <a:pt x="573" y="900"/>
                </a:lnTo>
                <a:lnTo>
                  <a:pt x="573" y="901"/>
                </a:lnTo>
                <a:lnTo>
                  <a:pt x="575" y="901"/>
                </a:lnTo>
                <a:lnTo>
                  <a:pt x="575" y="903"/>
                </a:lnTo>
                <a:lnTo>
                  <a:pt x="576" y="905"/>
                </a:lnTo>
                <a:lnTo>
                  <a:pt x="575" y="905"/>
                </a:lnTo>
                <a:lnTo>
                  <a:pt x="571" y="905"/>
                </a:lnTo>
                <a:lnTo>
                  <a:pt x="571" y="906"/>
                </a:lnTo>
                <a:lnTo>
                  <a:pt x="573" y="906"/>
                </a:lnTo>
                <a:lnTo>
                  <a:pt x="575" y="908"/>
                </a:lnTo>
                <a:lnTo>
                  <a:pt x="571" y="908"/>
                </a:lnTo>
                <a:lnTo>
                  <a:pt x="570" y="908"/>
                </a:lnTo>
                <a:lnTo>
                  <a:pt x="570" y="912"/>
                </a:lnTo>
                <a:lnTo>
                  <a:pt x="571" y="913"/>
                </a:lnTo>
                <a:lnTo>
                  <a:pt x="573" y="915"/>
                </a:lnTo>
                <a:lnTo>
                  <a:pt x="573" y="915"/>
                </a:lnTo>
                <a:lnTo>
                  <a:pt x="573" y="915"/>
                </a:lnTo>
                <a:lnTo>
                  <a:pt x="573" y="915"/>
                </a:lnTo>
                <a:lnTo>
                  <a:pt x="573" y="917"/>
                </a:lnTo>
                <a:lnTo>
                  <a:pt x="576" y="918"/>
                </a:lnTo>
                <a:lnTo>
                  <a:pt x="578" y="920"/>
                </a:lnTo>
                <a:lnTo>
                  <a:pt x="580" y="923"/>
                </a:lnTo>
                <a:lnTo>
                  <a:pt x="580" y="925"/>
                </a:lnTo>
                <a:lnTo>
                  <a:pt x="580" y="923"/>
                </a:lnTo>
                <a:lnTo>
                  <a:pt x="578" y="923"/>
                </a:lnTo>
                <a:lnTo>
                  <a:pt x="578" y="922"/>
                </a:lnTo>
                <a:lnTo>
                  <a:pt x="576" y="922"/>
                </a:lnTo>
                <a:lnTo>
                  <a:pt x="575" y="922"/>
                </a:lnTo>
                <a:lnTo>
                  <a:pt x="575" y="922"/>
                </a:lnTo>
                <a:lnTo>
                  <a:pt x="573" y="923"/>
                </a:lnTo>
                <a:lnTo>
                  <a:pt x="575" y="923"/>
                </a:lnTo>
                <a:lnTo>
                  <a:pt x="575" y="923"/>
                </a:lnTo>
                <a:lnTo>
                  <a:pt x="576" y="925"/>
                </a:lnTo>
                <a:lnTo>
                  <a:pt x="576" y="927"/>
                </a:lnTo>
                <a:lnTo>
                  <a:pt x="576" y="927"/>
                </a:lnTo>
                <a:lnTo>
                  <a:pt x="575" y="928"/>
                </a:lnTo>
                <a:lnTo>
                  <a:pt x="575" y="928"/>
                </a:lnTo>
                <a:lnTo>
                  <a:pt x="576" y="930"/>
                </a:lnTo>
                <a:lnTo>
                  <a:pt x="578" y="932"/>
                </a:lnTo>
                <a:lnTo>
                  <a:pt x="580" y="930"/>
                </a:lnTo>
                <a:lnTo>
                  <a:pt x="581" y="930"/>
                </a:lnTo>
                <a:lnTo>
                  <a:pt x="581" y="932"/>
                </a:lnTo>
                <a:lnTo>
                  <a:pt x="580" y="935"/>
                </a:lnTo>
                <a:lnTo>
                  <a:pt x="580" y="937"/>
                </a:lnTo>
                <a:lnTo>
                  <a:pt x="583" y="940"/>
                </a:lnTo>
                <a:lnTo>
                  <a:pt x="585" y="942"/>
                </a:lnTo>
                <a:lnTo>
                  <a:pt x="585" y="943"/>
                </a:lnTo>
                <a:lnTo>
                  <a:pt x="588" y="943"/>
                </a:lnTo>
                <a:lnTo>
                  <a:pt x="590" y="945"/>
                </a:lnTo>
                <a:lnTo>
                  <a:pt x="590" y="945"/>
                </a:lnTo>
                <a:lnTo>
                  <a:pt x="588" y="945"/>
                </a:lnTo>
                <a:lnTo>
                  <a:pt x="588" y="947"/>
                </a:lnTo>
                <a:lnTo>
                  <a:pt x="590" y="947"/>
                </a:lnTo>
                <a:lnTo>
                  <a:pt x="590" y="949"/>
                </a:lnTo>
                <a:lnTo>
                  <a:pt x="590" y="949"/>
                </a:lnTo>
                <a:lnTo>
                  <a:pt x="590" y="949"/>
                </a:lnTo>
                <a:lnTo>
                  <a:pt x="591" y="950"/>
                </a:lnTo>
                <a:lnTo>
                  <a:pt x="591" y="950"/>
                </a:lnTo>
                <a:lnTo>
                  <a:pt x="593" y="950"/>
                </a:lnTo>
                <a:lnTo>
                  <a:pt x="595" y="950"/>
                </a:lnTo>
                <a:lnTo>
                  <a:pt x="596" y="950"/>
                </a:lnTo>
                <a:lnTo>
                  <a:pt x="596" y="952"/>
                </a:lnTo>
                <a:lnTo>
                  <a:pt x="596" y="952"/>
                </a:lnTo>
                <a:lnTo>
                  <a:pt x="596" y="952"/>
                </a:lnTo>
                <a:lnTo>
                  <a:pt x="596" y="954"/>
                </a:lnTo>
                <a:lnTo>
                  <a:pt x="596" y="954"/>
                </a:lnTo>
                <a:lnTo>
                  <a:pt x="598" y="955"/>
                </a:lnTo>
                <a:lnTo>
                  <a:pt x="595" y="957"/>
                </a:lnTo>
                <a:lnTo>
                  <a:pt x="595" y="957"/>
                </a:lnTo>
                <a:lnTo>
                  <a:pt x="593" y="955"/>
                </a:lnTo>
                <a:lnTo>
                  <a:pt x="593" y="954"/>
                </a:lnTo>
                <a:lnTo>
                  <a:pt x="590" y="955"/>
                </a:lnTo>
                <a:lnTo>
                  <a:pt x="588" y="957"/>
                </a:lnTo>
                <a:lnTo>
                  <a:pt x="588" y="960"/>
                </a:lnTo>
                <a:lnTo>
                  <a:pt x="590" y="964"/>
                </a:lnTo>
                <a:lnTo>
                  <a:pt x="590" y="965"/>
                </a:lnTo>
                <a:lnTo>
                  <a:pt x="591" y="965"/>
                </a:lnTo>
                <a:lnTo>
                  <a:pt x="591" y="965"/>
                </a:lnTo>
                <a:lnTo>
                  <a:pt x="593" y="965"/>
                </a:lnTo>
                <a:lnTo>
                  <a:pt x="593" y="965"/>
                </a:lnTo>
                <a:lnTo>
                  <a:pt x="593" y="965"/>
                </a:lnTo>
                <a:lnTo>
                  <a:pt x="593" y="967"/>
                </a:lnTo>
                <a:lnTo>
                  <a:pt x="593" y="969"/>
                </a:lnTo>
                <a:lnTo>
                  <a:pt x="595" y="969"/>
                </a:lnTo>
                <a:lnTo>
                  <a:pt x="593" y="969"/>
                </a:lnTo>
                <a:lnTo>
                  <a:pt x="593" y="970"/>
                </a:lnTo>
                <a:lnTo>
                  <a:pt x="593" y="970"/>
                </a:lnTo>
                <a:lnTo>
                  <a:pt x="593" y="969"/>
                </a:lnTo>
                <a:lnTo>
                  <a:pt x="593" y="969"/>
                </a:lnTo>
                <a:lnTo>
                  <a:pt x="593" y="967"/>
                </a:lnTo>
                <a:lnTo>
                  <a:pt x="591" y="967"/>
                </a:lnTo>
                <a:lnTo>
                  <a:pt x="591" y="967"/>
                </a:lnTo>
                <a:lnTo>
                  <a:pt x="591" y="970"/>
                </a:lnTo>
                <a:lnTo>
                  <a:pt x="591" y="972"/>
                </a:lnTo>
                <a:lnTo>
                  <a:pt x="590" y="975"/>
                </a:lnTo>
                <a:lnTo>
                  <a:pt x="590" y="977"/>
                </a:lnTo>
                <a:lnTo>
                  <a:pt x="591" y="979"/>
                </a:lnTo>
                <a:lnTo>
                  <a:pt x="591" y="980"/>
                </a:lnTo>
                <a:lnTo>
                  <a:pt x="593" y="982"/>
                </a:lnTo>
                <a:lnTo>
                  <a:pt x="593" y="982"/>
                </a:lnTo>
                <a:lnTo>
                  <a:pt x="591" y="984"/>
                </a:lnTo>
                <a:lnTo>
                  <a:pt x="590" y="985"/>
                </a:lnTo>
                <a:lnTo>
                  <a:pt x="590" y="987"/>
                </a:lnTo>
                <a:lnTo>
                  <a:pt x="590" y="989"/>
                </a:lnTo>
                <a:lnTo>
                  <a:pt x="590" y="991"/>
                </a:lnTo>
                <a:lnTo>
                  <a:pt x="588" y="991"/>
                </a:lnTo>
                <a:lnTo>
                  <a:pt x="586" y="992"/>
                </a:lnTo>
                <a:lnTo>
                  <a:pt x="576" y="989"/>
                </a:lnTo>
                <a:lnTo>
                  <a:pt x="576" y="989"/>
                </a:lnTo>
                <a:lnTo>
                  <a:pt x="575" y="987"/>
                </a:lnTo>
                <a:lnTo>
                  <a:pt x="575" y="985"/>
                </a:lnTo>
                <a:lnTo>
                  <a:pt x="575" y="985"/>
                </a:lnTo>
                <a:lnTo>
                  <a:pt x="570" y="985"/>
                </a:lnTo>
                <a:lnTo>
                  <a:pt x="564" y="984"/>
                </a:lnTo>
                <a:lnTo>
                  <a:pt x="559" y="985"/>
                </a:lnTo>
                <a:lnTo>
                  <a:pt x="559" y="987"/>
                </a:lnTo>
                <a:lnTo>
                  <a:pt x="561" y="989"/>
                </a:lnTo>
                <a:lnTo>
                  <a:pt x="559" y="989"/>
                </a:lnTo>
                <a:lnTo>
                  <a:pt x="559" y="991"/>
                </a:lnTo>
                <a:lnTo>
                  <a:pt x="558" y="991"/>
                </a:lnTo>
                <a:lnTo>
                  <a:pt x="559" y="991"/>
                </a:lnTo>
                <a:lnTo>
                  <a:pt x="559" y="991"/>
                </a:lnTo>
                <a:lnTo>
                  <a:pt x="559" y="991"/>
                </a:lnTo>
                <a:lnTo>
                  <a:pt x="559" y="992"/>
                </a:lnTo>
                <a:lnTo>
                  <a:pt x="570" y="994"/>
                </a:lnTo>
                <a:lnTo>
                  <a:pt x="581" y="997"/>
                </a:lnTo>
                <a:lnTo>
                  <a:pt x="578" y="1001"/>
                </a:lnTo>
                <a:lnTo>
                  <a:pt x="578" y="1001"/>
                </a:lnTo>
                <a:lnTo>
                  <a:pt x="558" y="996"/>
                </a:lnTo>
                <a:lnTo>
                  <a:pt x="556" y="996"/>
                </a:lnTo>
                <a:lnTo>
                  <a:pt x="556" y="997"/>
                </a:lnTo>
                <a:lnTo>
                  <a:pt x="556" y="999"/>
                </a:lnTo>
                <a:lnTo>
                  <a:pt x="575" y="1007"/>
                </a:lnTo>
                <a:lnTo>
                  <a:pt x="571" y="1009"/>
                </a:lnTo>
                <a:lnTo>
                  <a:pt x="568" y="1007"/>
                </a:lnTo>
                <a:lnTo>
                  <a:pt x="561" y="1004"/>
                </a:lnTo>
                <a:lnTo>
                  <a:pt x="548" y="1006"/>
                </a:lnTo>
                <a:lnTo>
                  <a:pt x="543" y="1002"/>
                </a:lnTo>
                <a:lnTo>
                  <a:pt x="541" y="1002"/>
                </a:lnTo>
                <a:lnTo>
                  <a:pt x="541" y="1001"/>
                </a:lnTo>
                <a:lnTo>
                  <a:pt x="543" y="999"/>
                </a:lnTo>
                <a:lnTo>
                  <a:pt x="543" y="997"/>
                </a:lnTo>
                <a:lnTo>
                  <a:pt x="536" y="997"/>
                </a:lnTo>
                <a:lnTo>
                  <a:pt x="534" y="1001"/>
                </a:lnTo>
                <a:lnTo>
                  <a:pt x="534" y="1001"/>
                </a:lnTo>
                <a:lnTo>
                  <a:pt x="531" y="999"/>
                </a:lnTo>
                <a:lnTo>
                  <a:pt x="521" y="1001"/>
                </a:lnTo>
                <a:lnTo>
                  <a:pt x="516" y="1006"/>
                </a:lnTo>
                <a:lnTo>
                  <a:pt x="512" y="1007"/>
                </a:lnTo>
                <a:lnTo>
                  <a:pt x="509" y="1011"/>
                </a:lnTo>
                <a:lnTo>
                  <a:pt x="501" y="1011"/>
                </a:lnTo>
                <a:lnTo>
                  <a:pt x="492" y="1007"/>
                </a:lnTo>
                <a:lnTo>
                  <a:pt x="484" y="1009"/>
                </a:lnTo>
                <a:lnTo>
                  <a:pt x="477" y="1011"/>
                </a:lnTo>
                <a:lnTo>
                  <a:pt x="459" y="1011"/>
                </a:lnTo>
                <a:lnTo>
                  <a:pt x="459" y="1012"/>
                </a:lnTo>
                <a:lnTo>
                  <a:pt x="460" y="1014"/>
                </a:lnTo>
                <a:lnTo>
                  <a:pt x="462" y="1016"/>
                </a:lnTo>
                <a:lnTo>
                  <a:pt x="464" y="1017"/>
                </a:lnTo>
                <a:lnTo>
                  <a:pt x="477" y="1017"/>
                </a:lnTo>
                <a:lnTo>
                  <a:pt x="491" y="1019"/>
                </a:lnTo>
                <a:lnTo>
                  <a:pt x="492" y="1019"/>
                </a:lnTo>
                <a:lnTo>
                  <a:pt x="492" y="1022"/>
                </a:lnTo>
                <a:lnTo>
                  <a:pt x="475" y="1021"/>
                </a:lnTo>
                <a:lnTo>
                  <a:pt x="459" y="1019"/>
                </a:lnTo>
                <a:lnTo>
                  <a:pt x="457" y="1016"/>
                </a:lnTo>
                <a:lnTo>
                  <a:pt x="457" y="1014"/>
                </a:lnTo>
                <a:lnTo>
                  <a:pt x="455" y="1014"/>
                </a:lnTo>
                <a:lnTo>
                  <a:pt x="454" y="1014"/>
                </a:lnTo>
                <a:lnTo>
                  <a:pt x="452" y="1014"/>
                </a:lnTo>
                <a:lnTo>
                  <a:pt x="452" y="1012"/>
                </a:lnTo>
                <a:lnTo>
                  <a:pt x="450" y="1011"/>
                </a:lnTo>
                <a:lnTo>
                  <a:pt x="448" y="1007"/>
                </a:lnTo>
                <a:lnTo>
                  <a:pt x="447" y="1007"/>
                </a:lnTo>
                <a:lnTo>
                  <a:pt x="445" y="1007"/>
                </a:lnTo>
                <a:lnTo>
                  <a:pt x="442" y="1006"/>
                </a:lnTo>
                <a:lnTo>
                  <a:pt x="438" y="1007"/>
                </a:lnTo>
                <a:lnTo>
                  <a:pt x="430" y="1006"/>
                </a:lnTo>
                <a:lnTo>
                  <a:pt x="423" y="1004"/>
                </a:lnTo>
                <a:lnTo>
                  <a:pt x="405" y="997"/>
                </a:lnTo>
                <a:lnTo>
                  <a:pt x="403" y="997"/>
                </a:lnTo>
                <a:lnTo>
                  <a:pt x="403" y="996"/>
                </a:lnTo>
                <a:lnTo>
                  <a:pt x="403" y="994"/>
                </a:lnTo>
                <a:lnTo>
                  <a:pt x="401" y="994"/>
                </a:lnTo>
                <a:lnTo>
                  <a:pt x="401" y="994"/>
                </a:lnTo>
                <a:lnTo>
                  <a:pt x="398" y="989"/>
                </a:lnTo>
                <a:lnTo>
                  <a:pt x="398" y="989"/>
                </a:lnTo>
                <a:lnTo>
                  <a:pt x="398" y="987"/>
                </a:lnTo>
                <a:lnTo>
                  <a:pt x="398" y="985"/>
                </a:lnTo>
                <a:lnTo>
                  <a:pt x="398" y="984"/>
                </a:lnTo>
                <a:lnTo>
                  <a:pt x="398" y="982"/>
                </a:lnTo>
                <a:lnTo>
                  <a:pt x="398" y="980"/>
                </a:lnTo>
                <a:lnTo>
                  <a:pt x="398" y="977"/>
                </a:lnTo>
                <a:lnTo>
                  <a:pt x="398" y="975"/>
                </a:lnTo>
                <a:lnTo>
                  <a:pt x="398" y="975"/>
                </a:lnTo>
                <a:lnTo>
                  <a:pt x="396" y="975"/>
                </a:lnTo>
                <a:lnTo>
                  <a:pt x="395" y="975"/>
                </a:lnTo>
                <a:lnTo>
                  <a:pt x="395" y="974"/>
                </a:lnTo>
                <a:lnTo>
                  <a:pt x="395" y="970"/>
                </a:lnTo>
                <a:lnTo>
                  <a:pt x="395" y="969"/>
                </a:lnTo>
                <a:lnTo>
                  <a:pt x="395" y="967"/>
                </a:lnTo>
                <a:lnTo>
                  <a:pt x="396" y="967"/>
                </a:lnTo>
                <a:lnTo>
                  <a:pt x="396" y="965"/>
                </a:lnTo>
                <a:lnTo>
                  <a:pt x="396" y="962"/>
                </a:lnTo>
                <a:lnTo>
                  <a:pt x="398" y="962"/>
                </a:lnTo>
                <a:lnTo>
                  <a:pt x="401" y="960"/>
                </a:lnTo>
                <a:lnTo>
                  <a:pt x="401" y="960"/>
                </a:lnTo>
                <a:lnTo>
                  <a:pt x="401" y="962"/>
                </a:lnTo>
                <a:lnTo>
                  <a:pt x="403" y="964"/>
                </a:lnTo>
                <a:lnTo>
                  <a:pt x="403" y="964"/>
                </a:lnTo>
                <a:lnTo>
                  <a:pt x="403" y="964"/>
                </a:lnTo>
                <a:lnTo>
                  <a:pt x="406" y="965"/>
                </a:lnTo>
                <a:lnTo>
                  <a:pt x="406" y="965"/>
                </a:lnTo>
                <a:lnTo>
                  <a:pt x="408" y="962"/>
                </a:lnTo>
                <a:lnTo>
                  <a:pt x="408" y="962"/>
                </a:lnTo>
                <a:lnTo>
                  <a:pt x="410" y="964"/>
                </a:lnTo>
                <a:lnTo>
                  <a:pt x="413" y="962"/>
                </a:lnTo>
                <a:lnTo>
                  <a:pt x="415" y="960"/>
                </a:lnTo>
                <a:lnTo>
                  <a:pt x="417" y="957"/>
                </a:lnTo>
                <a:lnTo>
                  <a:pt x="412" y="952"/>
                </a:lnTo>
                <a:lnTo>
                  <a:pt x="406" y="950"/>
                </a:lnTo>
                <a:lnTo>
                  <a:pt x="393" y="949"/>
                </a:lnTo>
                <a:lnTo>
                  <a:pt x="383" y="950"/>
                </a:lnTo>
                <a:lnTo>
                  <a:pt x="373" y="952"/>
                </a:lnTo>
                <a:lnTo>
                  <a:pt x="366" y="955"/>
                </a:lnTo>
                <a:lnTo>
                  <a:pt x="356" y="955"/>
                </a:lnTo>
                <a:lnTo>
                  <a:pt x="341" y="955"/>
                </a:lnTo>
                <a:lnTo>
                  <a:pt x="322" y="952"/>
                </a:lnTo>
                <a:lnTo>
                  <a:pt x="307" y="954"/>
                </a:lnTo>
                <a:lnTo>
                  <a:pt x="296" y="955"/>
                </a:lnTo>
                <a:lnTo>
                  <a:pt x="279" y="955"/>
                </a:lnTo>
                <a:lnTo>
                  <a:pt x="267" y="962"/>
                </a:lnTo>
                <a:lnTo>
                  <a:pt x="260" y="972"/>
                </a:lnTo>
                <a:lnTo>
                  <a:pt x="255" y="974"/>
                </a:lnTo>
                <a:lnTo>
                  <a:pt x="254" y="975"/>
                </a:lnTo>
                <a:lnTo>
                  <a:pt x="243" y="977"/>
                </a:lnTo>
                <a:lnTo>
                  <a:pt x="233" y="979"/>
                </a:lnTo>
                <a:lnTo>
                  <a:pt x="227" y="989"/>
                </a:lnTo>
                <a:lnTo>
                  <a:pt x="218" y="992"/>
                </a:lnTo>
                <a:lnTo>
                  <a:pt x="211" y="996"/>
                </a:lnTo>
                <a:lnTo>
                  <a:pt x="211" y="996"/>
                </a:lnTo>
                <a:lnTo>
                  <a:pt x="211" y="997"/>
                </a:lnTo>
                <a:lnTo>
                  <a:pt x="213" y="1002"/>
                </a:lnTo>
                <a:lnTo>
                  <a:pt x="215" y="1004"/>
                </a:lnTo>
                <a:lnTo>
                  <a:pt x="218" y="1007"/>
                </a:lnTo>
                <a:lnTo>
                  <a:pt x="220" y="1009"/>
                </a:lnTo>
                <a:lnTo>
                  <a:pt x="222" y="1009"/>
                </a:lnTo>
                <a:lnTo>
                  <a:pt x="227" y="1014"/>
                </a:lnTo>
                <a:lnTo>
                  <a:pt x="227" y="1014"/>
                </a:lnTo>
                <a:lnTo>
                  <a:pt x="228" y="1014"/>
                </a:lnTo>
                <a:lnTo>
                  <a:pt x="233" y="1011"/>
                </a:lnTo>
                <a:lnTo>
                  <a:pt x="237" y="1012"/>
                </a:lnTo>
                <a:lnTo>
                  <a:pt x="235" y="1014"/>
                </a:lnTo>
                <a:lnTo>
                  <a:pt x="232" y="1016"/>
                </a:lnTo>
                <a:lnTo>
                  <a:pt x="230" y="1017"/>
                </a:lnTo>
                <a:lnTo>
                  <a:pt x="225" y="1017"/>
                </a:lnTo>
                <a:lnTo>
                  <a:pt x="225" y="1019"/>
                </a:lnTo>
                <a:lnTo>
                  <a:pt x="225" y="1019"/>
                </a:lnTo>
                <a:lnTo>
                  <a:pt x="223" y="1022"/>
                </a:lnTo>
                <a:lnTo>
                  <a:pt x="220" y="1028"/>
                </a:lnTo>
                <a:lnTo>
                  <a:pt x="220" y="1029"/>
                </a:lnTo>
                <a:lnTo>
                  <a:pt x="220" y="1031"/>
                </a:lnTo>
                <a:lnTo>
                  <a:pt x="220" y="1033"/>
                </a:lnTo>
                <a:lnTo>
                  <a:pt x="220" y="1034"/>
                </a:lnTo>
                <a:lnTo>
                  <a:pt x="222" y="1038"/>
                </a:lnTo>
                <a:lnTo>
                  <a:pt x="225" y="1044"/>
                </a:lnTo>
                <a:lnTo>
                  <a:pt x="225" y="1048"/>
                </a:lnTo>
                <a:lnTo>
                  <a:pt x="225" y="1054"/>
                </a:lnTo>
                <a:lnTo>
                  <a:pt x="225" y="1059"/>
                </a:lnTo>
                <a:lnTo>
                  <a:pt x="227" y="1065"/>
                </a:lnTo>
                <a:lnTo>
                  <a:pt x="227" y="1068"/>
                </a:lnTo>
                <a:lnTo>
                  <a:pt x="222" y="1076"/>
                </a:lnTo>
                <a:lnTo>
                  <a:pt x="218" y="1078"/>
                </a:lnTo>
                <a:lnTo>
                  <a:pt x="215" y="1083"/>
                </a:lnTo>
                <a:lnTo>
                  <a:pt x="215" y="1085"/>
                </a:lnTo>
                <a:lnTo>
                  <a:pt x="215" y="1086"/>
                </a:lnTo>
                <a:lnTo>
                  <a:pt x="217" y="1090"/>
                </a:lnTo>
                <a:lnTo>
                  <a:pt x="218" y="1090"/>
                </a:lnTo>
                <a:lnTo>
                  <a:pt x="218" y="1091"/>
                </a:lnTo>
                <a:lnTo>
                  <a:pt x="218" y="1091"/>
                </a:lnTo>
                <a:lnTo>
                  <a:pt x="220" y="1096"/>
                </a:lnTo>
                <a:lnTo>
                  <a:pt x="220" y="1096"/>
                </a:lnTo>
                <a:lnTo>
                  <a:pt x="227" y="1103"/>
                </a:lnTo>
                <a:lnTo>
                  <a:pt x="240" y="1105"/>
                </a:lnTo>
                <a:lnTo>
                  <a:pt x="254" y="1107"/>
                </a:lnTo>
                <a:lnTo>
                  <a:pt x="255" y="1108"/>
                </a:lnTo>
                <a:lnTo>
                  <a:pt x="243" y="1108"/>
                </a:lnTo>
                <a:lnTo>
                  <a:pt x="232" y="1107"/>
                </a:lnTo>
                <a:lnTo>
                  <a:pt x="230" y="1105"/>
                </a:lnTo>
                <a:lnTo>
                  <a:pt x="227" y="1105"/>
                </a:lnTo>
                <a:lnTo>
                  <a:pt x="222" y="1103"/>
                </a:lnTo>
                <a:lnTo>
                  <a:pt x="218" y="1100"/>
                </a:lnTo>
                <a:lnTo>
                  <a:pt x="218" y="1098"/>
                </a:lnTo>
                <a:lnTo>
                  <a:pt x="218" y="1096"/>
                </a:lnTo>
                <a:lnTo>
                  <a:pt x="217" y="1093"/>
                </a:lnTo>
                <a:lnTo>
                  <a:pt x="217" y="1091"/>
                </a:lnTo>
                <a:lnTo>
                  <a:pt x="217" y="1091"/>
                </a:lnTo>
                <a:lnTo>
                  <a:pt x="215" y="1088"/>
                </a:lnTo>
                <a:lnTo>
                  <a:pt x="213" y="1086"/>
                </a:lnTo>
                <a:lnTo>
                  <a:pt x="213" y="1085"/>
                </a:lnTo>
                <a:lnTo>
                  <a:pt x="213" y="1081"/>
                </a:lnTo>
                <a:lnTo>
                  <a:pt x="215" y="1080"/>
                </a:lnTo>
                <a:lnTo>
                  <a:pt x="218" y="1078"/>
                </a:lnTo>
                <a:lnTo>
                  <a:pt x="220" y="1076"/>
                </a:lnTo>
                <a:lnTo>
                  <a:pt x="225" y="1066"/>
                </a:lnTo>
                <a:lnTo>
                  <a:pt x="223" y="1063"/>
                </a:lnTo>
                <a:lnTo>
                  <a:pt x="222" y="1058"/>
                </a:lnTo>
                <a:lnTo>
                  <a:pt x="223" y="1053"/>
                </a:lnTo>
                <a:lnTo>
                  <a:pt x="223" y="1048"/>
                </a:lnTo>
                <a:lnTo>
                  <a:pt x="222" y="1046"/>
                </a:lnTo>
                <a:lnTo>
                  <a:pt x="220" y="1041"/>
                </a:lnTo>
                <a:lnTo>
                  <a:pt x="220" y="1039"/>
                </a:lnTo>
                <a:lnTo>
                  <a:pt x="220" y="1036"/>
                </a:lnTo>
                <a:lnTo>
                  <a:pt x="218" y="1034"/>
                </a:lnTo>
                <a:lnTo>
                  <a:pt x="218" y="1033"/>
                </a:lnTo>
                <a:lnTo>
                  <a:pt x="218" y="1029"/>
                </a:lnTo>
                <a:lnTo>
                  <a:pt x="218" y="1029"/>
                </a:lnTo>
                <a:lnTo>
                  <a:pt x="218" y="1026"/>
                </a:lnTo>
                <a:lnTo>
                  <a:pt x="217" y="1026"/>
                </a:lnTo>
                <a:lnTo>
                  <a:pt x="217" y="1024"/>
                </a:lnTo>
                <a:lnTo>
                  <a:pt x="217" y="1019"/>
                </a:lnTo>
                <a:lnTo>
                  <a:pt x="217" y="1017"/>
                </a:lnTo>
                <a:lnTo>
                  <a:pt x="217" y="1017"/>
                </a:lnTo>
                <a:lnTo>
                  <a:pt x="215" y="1016"/>
                </a:lnTo>
                <a:lnTo>
                  <a:pt x="213" y="1016"/>
                </a:lnTo>
                <a:lnTo>
                  <a:pt x="208" y="1016"/>
                </a:lnTo>
                <a:lnTo>
                  <a:pt x="206" y="1014"/>
                </a:lnTo>
                <a:lnTo>
                  <a:pt x="205" y="1012"/>
                </a:lnTo>
                <a:lnTo>
                  <a:pt x="205" y="1009"/>
                </a:lnTo>
                <a:lnTo>
                  <a:pt x="203" y="1009"/>
                </a:lnTo>
                <a:lnTo>
                  <a:pt x="203" y="1007"/>
                </a:lnTo>
                <a:lnTo>
                  <a:pt x="203" y="1007"/>
                </a:lnTo>
                <a:lnTo>
                  <a:pt x="201" y="1006"/>
                </a:lnTo>
                <a:lnTo>
                  <a:pt x="200" y="1006"/>
                </a:lnTo>
                <a:lnTo>
                  <a:pt x="200" y="1004"/>
                </a:lnTo>
                <a:lnTo>
                  <a:pt x="201" y="1002"/>
                </a:lnTo>
                <a:lnTo>
                  <a:pt x="201" y="1001"/>
                </a:lnTo>
                <a:lnTo>
                  <a:pt x="201" y="996"/>
                </a:lnTo>
                <a:lnTo>
                  <a:pt x="203" y="991"/>
                </a:lnTo>
                <a:lnTo>
                  <a:pt x="203" y="989"/>
                </a:lnTo>
                <a:lnTo>
                  <a:pt x="203" y="987"/>
                </a:lnTo>
                <a:lnTo>
                  <a:pt x="206" y="987"/>
                </a:lnTo>
                <a:lnTo>
                  <a:pt x="206" y="987"/>
                </a:lnTo>
                <a:lnTo>
                  <a:pt x="208" y="985"/>
                </a:lnTo>
                <a:lnTo>
                  <a:pt x="206" y="982"/>
                </a:lnTo>
                <a:lnTo>
                  <a:pt x="206" y="979"/>
                </a:lnTo>
                <a:lnTo>
                  <a:pt x="205" y="975"/>
                </a:lnTo>
                <a:lnTo>
                  <a:pt x="205" y="974"/>
                </a:lnTo>
                <a:lnTo>
                  <a:pt x="205" y="972"/>
                </a:lnTo>
                <a:lnTo>
                  <a:pt x="200" y="965"/>
                </a:lnTo>
                <a:lnTo>
                  <a:pt x="198" y="965"/>
                </a:lnTo>
                <a:lnTo>
                  <a:pt x="191" y="954"/>
                </a:lnTo>
                <a:lnTo>
                  <a:pt x="191" y="954"/>
                </a:lnTo>
                <a:lnTo>
                  <a:pt x="191" y="952"/>
                </a:lnTo>
                <a:lnTo>
                  <a:pt x="191" y="950"/>
                </a:lnTo>
                <a:lnTo>
                  <a:pt x="190" y="949"/>
                </a:lnTo>
                <a:lnTo>
                  <a:pt x="190" y="949"/>
                </a:lnTo>
                <a:lnTo>
                  <a:pt x="188" y="947"/>
                </a:lnTo>
                <a:lnTo>
                  <a:pt x="181" y="942"/>
                </a:lnTo>
                <a:lnTo>
                  <a:pt x="176" y="935"/>
                </a:lnTo>
                <a:lnTo>
                  <a:pt x="176" y="935"/>
                </a:lnTo>
                <a:lnTo>
                  <a:pt x="176" y="937"/>
                </a:lnTo>
                <a:lnTo>
                  <a:pt x="176" y="938"/>
                </a:lnTo>
                <a:lnTo>
                  <a:pt x="176" y="940"/>
                </a:lnTo>
                <a:lnTo>
                  <a:pt x="176" y="940"/>
                </a:lnTo>
                <a:lnTo>
                  <a:pt x="178" y="942"/>
                </a:lnTo>
                <a:lnTo>
                  <a:pt x="178" y="942"/>
                </a:lnTo>
                <a:lnTo>
                  <a:pt x="180" y="943"/>
                </a:lnTo>
                <a:lnTo>
                  <a:pt x="180" y="945"/>
                </a:lnTo>
                <a:lnTo>
                  <a:pt x="180" y="947"/>
                </a:lnTo>
                <a:lnTo>
                  <a:pt x="181" y="949"/>
                </a:lnTo>
                <a:lnTo>
                  <a:pt x="183" y="949"/>
                </a:lnTo>
                <a:lnTo>
                  <a:pt x="183" y="950"/>
                </a:lnTo>
                <a:lnTo>
                  <a:pt x="183" y="950"/>
                </a:lnTo>
                <a:lnTo>
                  <a:pt x="183" y="952"/>
                </a:lnTo>
                <a:lnTo>
                  <a:pt x="183" y="952"/>
                </a:lnTo>
                <a:lnTo>
                  <a:pt x="183" y="954"/>
                </a:lnTo>
                <a:lnTo>
                  <a:pt x="183" y="954"/>
                </a:lnTo>
                <a:lnTo>
                  <a:pt x="183" y="954"/>
                </a:lnTo>
                <a:lnTo>
                  <a:pt x="185" y="959"/>
                </a:lnTo>
                <a:lnTo>
                  <a:pt x="185" y="960"/>
                </a:lnTo>
                <a:lnTo>
                  <a:pt x="185" y="962"/>
                </a:lnTo>
                <a:lnTo>
                  <a:pt x="185" y="964"/>
                </a:lnTo>
                <a:lnTo>
                  <a:pt x="181" y="969"/>
                </a:lnTo>
                <a:lnTo>
                  <a:pt x="178" y="970"/>
                </a:lnTo>
                <a:lnTo>
                  <a:pt x="175" y="974"/>
                </a:lnTo>
                <a:lnTo>
                  <a:pt x="169" y="974"/>
                </a:lnTo>
                <a:lnTo>
                  <a:pt x="166" y="977"/>
                </a:lnTo>
                <a:lnTo>
                  <a:pt x="158" y="977"/>
                </a:lnTo>
                <a:lnTo>
                  <a:pt x="144" y="975"/>
                </a:lnTo>
                <a:lnTo>
                  <a:pt x="129" y="969"/>
                </a:lnTo>
                <a:lnTo>
                  <a:pt x="122" y="962"/>
                </a:lnTo>
                <a:lnTo>
                  <a:pt x="122" y="964"/>
                </a:lnTo>
                <a:lnTo>
                  <a:pt x="112" y="972"/>
                </a:lnTo>
                <a:lnTo>
                  <a:pt x="111" y="975"/>
                </a:lnTo>
                <a:lnTo>
                  <a:pt x="109" y="977"/>
                </a:lnTo>
                <a:lnTo>
                  <a:pt x="111" y="977"/>
                </a:lnTo>
                <a:lnTo>
                  <a:pt x="111" y="979"/>
                </a:lnTo>
                <a:lnTo>
                  <a:pt x="111" y="979"/>
                </a:lnTo>
                <a:lnTo>
                  <a:pt x="109" y="980"/>
                </a:lnTo>
                <a:lnTo>
                  <a:pt x="109" y="982"/>
                </a:lnTo>
                <a:lnTo>
                  <a:pt x="111" y="984"/>
                </a:lnTo>
                <a:lnTo>
                  <a:pt x="112" y="984"/>
                </a:lnTo>
                <a:lnTo>
                  <a:pt x="112" y="985"/>
                </a:lnTo>
                <a:lnTo>
                  <a:pt x="112" y="987"/>
                </a:lnTo>
                <a:lnTo>
                  <a:pt x="112" y="987"/>
                </a:lnTo>
                <a:lnTo>
                  <a:pt x="112" y="987"/>
                </a:lnTo>
                <a:lnTo>
                  <a:pt x="112" y="989"/>
                </a:lnTo>
                <a:lnTo>
                  <a:pt x="121" y="994"/>
                </a:lnTo>
                <a:lnTo>
                  <a:pt x="121" y="994"/>
                </a:lnTo>
                <a:lnTo>
                  <a:pt x="121" y="994"/>
                </a:lnTo>
                <a:lnTo>
                  <a:pt x="121" y="996"/>
                </a:lnTo>
                <a:lnTo>
                  <a:pt x="121" y="997"/>
                </a:lnTo>
                <a:lnTo>
                  <a:pt x="121" y="999"/>
                </a:lnTo>
                <a:lnTo>
                  <a:pt x="121" y="999"/>
                </a:lnTo>
                <a:lnTo>
                  <a:pt x="121" y="999"/>
                </a:lnTo>
                <a:lnTo>
                  <a:pt x="121" y="1001"/>
                </a:lnTo>
                <a:lnTo>
                  <a:pt x="121" y="1001"/>
                </a:lnTo>
                <a:lnTo>
                  <a:pt x="119" y="1004"/>
                </a:lnTo>
                <a:lnTo>
                  <a:pt x="117" y="1004"/>
                </a:lnTo>
                <a:lnTo>
                  <a:pt x="112" y="1004"/>
                </a:lnTo>
                <a:lnTo>
                  <a:pt x="111" y="1006"/>
                </a:lnTo>
                <a:lnTo>
                  <a:pt x="111" y="1006"/>
                </a:lnTo>
                <a:lnTo>
                  <a:pt x="111" y="1011"/>
                </a:lnTo>
                <a:lnTo>
                  <a:pt x="111" y="1012"/>
                </a:lnTo>
                <a:lnTo>
                  <a:pt x="109" y="1014"/>
                </a:lnTo>
                <a:lnTo>
                  <a:pt x="109" y="1016"/>
                </a:lnTo>
                <a:lnTo>
                  <a:pt x="107" y="1017"/>
                </a:lnTo>
                <a:lnTo>
                  <a:pt x="107" y="1021"/>
                </a:lnTo>
                <a:lnTo>
                  <a:pt x="106" y="1024"/>
                </a:lnTo>
                <a:lnTo>
                  <a:pt x="106" y="1026"/>
                </a:lnTo>
                <a:lnTo>
                  <a:pt x="104" y="1028"/>
                </a:lnTo>
                <a:lnTo>
                  <a:pt x="104" y="1028"/>
                </a:lnTo>
                <a:lnTo>
                  <a:pt x="90" y="1031"/>
                </a:lnTo>
                <a:lnTo>
                  <a:pt x="90" y="1031"/>
                </a:lnTo>
                <a:lnTo>
                  <a:pt x="90" y="1031"/>
                </a:lnTo>
                <a:lnTo>
                  <a:pt x="90" y="1033"/>
                </a:lnTo>
                <a:lnTo>
                  <a:pt x="101" y="1038"/>
                </a:lnTo>
                <a:lnTo>
                  <a:pt x="104" y="1038"/>
                </a:lnTo>
                <a:lnTo>
                  <a:pt x="106" y="1039"/>
                </a:lnTo>
                <a:lnTo>
                  <a:pt x="107" y="1041"/>
                </a:lnTo>
                <a:lnTo>
                  <a:pt x="109" y="1043"/>
                </a:lnTo>
                <a:lnTo>
                  <a:pt x="109" y="1044"/>
                </a:lnTo>
                <a:lnTo>
                  <a:pt x="109" y="1044"/>
                </a:lnTo>
                <a:lnTo>
                  <a:pt x="109" y="1046"/>
                </a:lnTo>
                <a:lnTo>
                  <a:pt x="109" y="1046"/>
                </a:lnTo>
                <a:lnTo>
                  <a:pt x="109" y="1048"/>
                </a:lnTo>
                <a:lnTo>
                  <a:pt x="104" y="1054"/>
                </a:lnTo>
                <a:lnTo>
                  <a:pt x="102" y="1054"/>
                </a:lnTo>
                <a:lnTo>
                  <a:pt x="102" y="1056"/>
                </a:lnTo>
                <a:lnTo>
                  <a:pt x="102" y="1056"/>
                </a:lnTo>
                <a:lnTo>
                  <a:pt x="104" y="1056"/>
                </a:lnTo>
                <a:lnTo>
                  <a:pt x="104" y="1058"/>
                </a:lnTo>
                <a:lnTo>
                  <a:pt x="117" y="1056"/>
                </a:lnTo>
                <a:lnTo>
                  <a:pt x="117" y="1056"/>
                </a:lnTo>
                <a:lnTo>
                  <a:pt x="117" y="1058"/>
                </a:lnTo>
                <a:lnTo>
                  <a:pt x="119" y="1058"/>
                </a:lnTo>
                <a:lnTo>
                  <a:pt x="119" y="1059"/>
                </a:lnTo>
                <a:lnTo>
                  <a:pt x="119" y="1059"/>
                </a:lnTo>
                <a:lnTo>
                  <a:pt x="119" y="1061"/>
                </a:lnTo>
                <a:lnTo>
                  <a:pt x="121" y="1063"/>
                </a:lnTo>
                <a:lnTo>
                  <a:pt x="121" y="1065"/>
                </a:lnTo>
                <a:lnTo>
                  <a:pt x="121" y="1066"/>
                </a:lnTo>
                <a:lnTo>
                  <a:pt x="121" y="1066"/>
                </a:lnTo>
                <a:lnTo>
                  <a:pt x="121" y="1068"/>
                </a:lnTo>
                <a:lnTo>
                  <a:pt x="122" y="1068"/>
                </a:lnTo>
                <a:lnTo>
                  <a:pt x="122" y="1068"/>
                </a:lnTo>
                <a:lnTo>
                  <a:pt x="122" y="1070"/>
                </a:lnTo>
                <a:lnTo>
                  <a:pt x="124" y="1071"/>
                </a:lnTo>
                <a:lnTo>
                  <a:pt x="126" y="1071"/>
                </a:lnTo>
                <a:lnTo>
                  <a:pt x="126" y="1073"/>
                </a:lnTo>
                <a:lnTo>
                  <a:pt x="126" y="1075"/>
                </a:lnTo>
                <a:lnTo>
                  <a:pt x="126" y="1075"/>
                </a:lnTo>
                <a:lnTo>
                  <a:pt x="124" y="1075"/>
                </a:lnTo>
                <a:lnTo>
                  <a:pt x="121" y="1078"/>
                </a:lnTo>
                <a:lnTo>
                  <a:pt x="121" y="1078"/>
                </a:lnTo>
                <a:lnTo>
                  <a:pt x="121" y="1080"/>
                </a:lnTo>
                <a:lnTo>
                  <a:pt x="121" y="1080"/>
                </a:lnTo>
                <a:lnTo>
                  <a:pt x="121" y="1080"/>
                </a:lnTo>
                <a:lnTo>
                  <a:pt x="121" y="1080"/>
                </a:lnTo>
                <a:lnTo>
                  <a:pt x="121" y="1081"/>
                </a:lnTo>
                <a:lnTo>
                  <a:pt x="122" y="1081"/>
                </a:lnTo>
                <a:lnTo>
                  <a:pt x="122" y="1083"/>
                </a:lnTo>
                <a:lnTo>
                  <a:pt x="122" y="1085"/>
                </a:lnTo>
                <a:lnTo>
                  <a:pt x="124" y="1085"/>
                </a:lnTo>
                <a:lnTo>
                  <a:pt x="124" y="1085"/>
                </a:lnTo>
                <a:lnTo>
                  <a:pt x="124" y="1085"/>
                </a:lnTo>
                <a:lnTo>
                  <a:pt x="124" y="1086"/>
                </a:lnTo>
                <a:lnTo>
                  <a:pt x="122" y="1090"/>
                </a:lnTo>
                <a:lnTo>
                  <a:pt x="119" y="1093"/>
                </a:lnTo>
                <a:lnTo>
                  <a:pt x="117" y="1093"/>
                </a:lnTo>
                <a:lnTo>
                  <a:pt x="117" y="1093"/>
                </a:lnTo>
                <a:lnTo>
                  <a:pt x="117" y="1095"/>
                </a:lnTo>
                <a:lnTo>
                  <a:pt x="117" y="1095"/>
                </a:lnTo>
                <a:lnTo>
                  <a:pt x="119" y="1096"/>
                </a:lnTo>
                <a:lnTo>
                  <a:pt x="119" y="1096"/>
                </a:lnTo>
                <a:lnTo>
                  <a:pt x="119" y="1098"/>
                </a:lnTo>
                <a:lnTo>
                  <a:pt x="119" y="1098"/>
                </a:lnTo>
                <a:lnTo>
                  <a:pt x="119" y="1098"/>
                </a:lnTo>
                <a:lnTo>
                  <a:pt x="121" y="1100"/>
                </a:lnTo>
                <a:lnTo>
                  <a:pt x="121" y="1100"/>
                </a:lnTo>
                <a:lnTo>
                  <a:pt x="122" y="1102"/>
                </a:lnTo>
                <a:lnTo>
                  <a:pt x="122" y="1103"/>
                </a:lnTo>
                <a:lnTo>
                  <a:pt x="121" y="1103"/>
                </a:lnTo>
                <a:lnTo>
                  <a:pt x="119" y="1105"/>
                </a:lnTo>
                <a:lnTo>
                  <a:pt x="119" y="1107"/>
                </a:lnTo>
                <a:lnTo>
                  <a:pt x="119" y="1107"/>
                </a:lnTo>
                <a:lnTo>
                  <a:pt x="119" y="1108"/>
                </a:lnTo>
                <a:lnTo>
                  <a:pt x="119" y="1108"/>
                </a:lnTo>
                <a:lnTo>
                  <a:pt x="121" y="1112"/>
                </a:lnTo>
                <a:lnTo>
                  <a:pt x="121" y="1112"/>
                </a:lnTo>
                <a:lnTo>
                  <a:pt x="122" y="1115"/>
                </a:lnTo>
                <a:lnTo>
                  <a:pt x="122" y="1117"/>
                </a:lnTo>
                <a:lnTo>
                  <a:pt x="122" y="1117"/>
                </a:lnTo>
                <a:lnTo>
                  <a:pt x="122" y="1118"/>
                </a:lnTo>
                <a:lnTo>
                  <a:pt x="122" y="1118"/>
                </a:lnTo>
                <a:lnTo>
                  <a:pt x="122" y="1118"/>
                </a:lnTo>
                <a:lnTo>
                  <a:pt x="122" y="1120"/>
                </a:lnTo>
                <a:lnTo>
                  <a:pt x="124" y="1120"/>
                </a:lnTo>
                <a:lnTo>
                  <a:pt x="124" y="1120"/>
                </a:lnTo>
                <a:lnTo>
                  <a:pt x="124" y="1122"/>
                </a:lnTo>
                <a:lnTo>
                  <a:pt x="124" y="1123"/>
                </a:lnTo>
                <a:lnTo>
                  <a:pt x="126" y="1123"/>
                </a:lnTo>
                <a:lnTo>
                  <a:pt x="126" y="1125"/>
                </a:lnTo>
                <a:lnTo>
                  <a:pt x="127" y="1125"/>
                </a:lnTo>
                <a:lnTo>
                  <a:pt x="127" y="1125"/>
                </a:lnTo>
                <a:lnTo>
                  <a:pt x="132" y="1125"/>
                </a:lnTo>
                <a:lnTo>
                  <a:pt x="134" y="1125"/>
                </a:lnTo>
                <a:lnTo>
                  <a:pt x="134" y="1127"/>
                </a:lnTo>
                <a:lnTo>
                  <a:pt x="134" y="1127"/>
                </a:lnTo>
                <a:lnTo>
                  <a:pt x="134" y="1128"/>
                </a:lnTo>
                <a:lnTo>
                  <a:pt x="134" y="1128"/>
                </a:lnTo>
                <a:lnTo>
                  <a:pt x="134" y="1130"/>
                </a:lnTo>
                <a:lnTo>
                  <a:pt x="134" y="1130"/>
                </a:lnTo>
                <a:lnTo>
                  <a:pt x="134" y="1132"/>
                </a:lnTo>
                <a:lnTo>
                  <a:pt x="134" y="1132"/>
                </a:lnTo>
                <a:lnTo>
                  <a:pt x="134" y="1132"/>
                </a:lnTo>
                <a:lnTo>
                  <a:pt x="136" y="1133"/>
                </a:lnTo>
                <a:lnTo>
                  <a:pt x="138" y="1133"/>
                </a:lnTo>
                <a:lnTo>
                  <a:pt x="138" y="1132"/>
                </a:lnTo>
                <a:lnTo>
                  <a:pt x="139" y="1132"/>
                </a:lnTo>
                <a:lnTo>
                  <a:pt x="148" y="1135"/>
                </a:lnTo>
                <a:lnTo>
                  <a:pt x="149" y="1135"/>
                </a:lnTo>
                <a:lnTo>
                  <a:pt x="149" y="1137"/>
                </a:lnTo>
                <a:lnTo>
                  <a:pt x="151" y="1139"/>
                </a:lnTo>
                <a:lnTo>
                  <a:pt x="151" y="1139"/>
                </a:lnTo>
                <a:lnTo>
                  <a:pt x="151" y="1140"/>
                </a:lnTo>
                <a:lnTo>
                  <a:pt x="151" y="1140"/>
                </a:lnTo>
                <a:lnTo>
                  <a:pt x="151" y="1142"/>
                </a:lnTo>
                <a:lnTo>
                  <a:pt x="151" y="1142"/>
                </a:lnTo>
                <a:lnTo>
                  <a:pt x="151" y="1142"/>
                </a:lnTo>
                <a:lnTo>
                  <a:pt x="148" y="1145"/>
                </a:lnTo>
                <a:lnTo>
                  <a:pt x="148" y="1147"/>
                </a:lnTo>
                <a:lnTo>
                  <a:pt x="148" y="1149"/>
                </a:lnTo>
                <a:lnTo>
                  <a:pt x="148" y="1149"/>
                </a:lnTo>
                <a:lnTo>
                  <a:pt x="148" y="1149"/>
                </a:lnTo>
                <a:lnTo>
                  <a:pt x="146" y="1150"/>
                </a:lnTo>
                <a:lnTo>
                  <a:pt x="144" y="1152"/>
                </a:lnTo>
                <a:lnTo>
                  <a:pt x="144" y="1154"/>
                </a:lnTo>
                <a:lnTo>
                  <a:pt x="144" y="1154"/>
                </a:lnTo>
                <a:lnTo>
                  <a:pt x="144" y="1155"/>
                </a:lnTo>
                <a:lnTo>
                  <a:pt x="144" y="1155"/>
                </a:lnTo>
                <a:lnTo>
                  <a:pt x="144" y="1155"/>
                </a:lnTo>
                <a:lnTo>
                  <a:pt x="144" y="1157"/>
                </a:lnTo>
                <a:lnTo>
                  <a:pt x="146" y="1157"/>
                </a:lnTo>
                <a:lnTo>
                  <a:pt x="146" y="1157"/>
                </a:lnTo>
                <a:lnTo>
                  <a:pt x="156" y="1160"/>
                </a:lnTo>
                <a:lnTo>
                  <a:pt x="156" y="1160"/>
                </a:lnTo>
                <a:lnTo>
                  <a:pt x="156" y="1162"/>
                </a:lnTo>
                <a:lnTo>
                  <a:pt x="156" y="1162"/>
                </a:lnTo>
                <a:lnTo>
                  <a:pt x="159" y="1162"/>
                </a:lnTo>
                <a:lnTo>
                  <a:pt x="164" y="1160"/>
                </a:lnTo>
                <a:lnTo>
                  <a:pt x="166" y="1162"/>
                </a:lnTo>
                <a:lnTo>
                  <a:pt x="166" y="1162"/>
                </a:lnTo>
                <a:lnTo>
                  <a:pt x="169" y="1165"/>
                </a:lnTo>
                <a:lnTo>
                  <a:pt x="169" y="1167"/>
                </a:lnTo>
                <a:lnTo>
                  <a:pt x="169" y="1167"/>
                </a:lnTo>
                <a:lnTo>
                  <a:pt x="169" y="1167"/>
                </a:lnTo>
                <a:lnTo>
                  <a:pt x="169" y="1169"/>
                </a:lnTo>
                <a:lnTo>
                  <a:pt x="169" y="1170"/>
                </a:lnTo>
                <a:lnTo>
                  <a:pt x="169" y="1170"/>
                </a:lnTo>
                <a:lnTo>
                  <a:pt x="169" y="1174"/>
                </a:lnTo>
                <a:lnTo>
                  <a:pt x="169" y="1174"/>
                </a:lnTo>
                <a:lnTo>
                  <a:pt x="171" y="1174"/>
                </a:lnTo>
                <a:lnTo>
                  <a:pt x="175" y="1174"/>
                </a:lnTo>
                <a:lnTo>
                  <a:pt x="175" y="1176"/>
                </a:lnTo>
                <a:lnTo>
                  <a:pt x="175" y="1176"/>
                </a:lnTo>
                <a:lnTo>
                  <a:pt x="175" y="1177"/>
                </a:lnTo>
                <a:lnTo>
                  <a:pt x="175" y="1177"/>
                </a:lnTo>
                <a:lnTo>
                  <a:pt x="175" y="1177"/>
                </a:lnTo>
                <a:lnTo>
                  <a:pt x="175" y="1179"/>
                </a:lnTo>
                <a:lnTo>
                  <a:pt x="176" y="1179"/>
                </a:lnTo>
                <a:lnTo>
                  <a:pt x="176" y="1181"/>
                </a:lnTo>
                <a:lnTo>
                  <a:pt x="176" y="1181"/>
                </a:lnTo>
                <a:lnTo>
                  <a:pt x="176" y="1181"/>
                </a:lnTo>
                <a:lnTo>
                  <a:pt x="176" y="1182"/>
                </a:lnTo>
                <a:lnTo>
                  <a:pt x="178" y="1182"/>
                </a:lnTo>
                <a:lnTo>
                  <a:pt x="180" y="1182"/>
                </a:lnTo>
                <a:lnTo>
                  <a:pt x="186" y="1182"/>
                </a:lnTo>
                <a:lnTo>
                  <a:pt x="201" y="1271"/>
                </a:lnTo>
                <a:lnTo>
                  <a:pt x="201" y="1271"/>
                </a:lnTo>
                <a:lnTo>
                  <a:pt x="201" y="1271"/>
                </a:lnTo>
                <a:lnTo>
                  <a:pt x="217" y="1278"/>
                </a:lnTo>
                <a:lnTo>
                  <a:pt x="218" y="1280"/>
                </a:lnTo>
                <a:lnTo>
                  <a:pt x="220" y="1283"/>
                </a:lnTo>
                <a:lnTo>
                  <a:pt x="220" y="1283"/>
                </a:lnTo>
                <a:lnTo>
                  <a:pt x="223" y="1283"/>
                </a:lnTo>
                <a:lnTo>
                  <a:pt x="223" y="1285"/>
                </a:lnTo>
                <a:lnTo>
                  <a:pt x="223" y="1285"/>
                </a:lnTo>
                <a:lnTo>
                  <a:pt x="223" y="1285"/>
                </a:lnTo>
                <a:lnTo>
                  <a:pt x="223" y="1285"/>
                </a:lnTo>
                <a:lnTo>
                  <a:pt x="225" y="1286"/>
                </a:lnTo>
                <a:lnTo>
                  <a:pt x="225" y="1285"/>
                </a:lnTo>
                <a:lnTo>
                  <a:pt x="228" y="1283"/>
                </a:lnTo>
                <a:lnTo>
                  <a:pt x="228" y="1283"/>
                </a:lnTo>
                <a:lnTo>
                  <a:pt x="228" y="1283"/>
                </a:lnTo>
                <a:lnTo>
                  <a:pt x="230" y="1283"/>
                </a:lnTo>
                <a:lnTo>
                  <a:pt x="230" y="1283"/>
                </a:lnTo>
                <a:lnTo>
                  <a:pt x="230" y="1283"/>
                </a:lnTo>
                <a:lnTo>
                  <a:pt x="230" y="1285"/>
                </a:lnTo>
                <a:lnTo>
                  <a:pt x="230" y="1285"/>
                </a:lnTo>
                <a:lnTo>
                  <a:pt x="230" y="1285"/>
                </a:lnTo>
                <a:lnTo>
                  <a:pt x="232" y="1286"/>
                </a:lnTo>
                <a:lnTo>
                  <a:pt x="232" y="1286"/>
                </a:lnTo>
                <a:lnTo>
                  <a:pt x="233" y="1286"/>
                </a:lnTo>
                <a:lnTo>
                  <a:pt x="233" y="1286"/>
                </a:lnTo>
                <a:lnTo>
                  <a:pt x="233" y="1288"/>
                </a:lnTo>
                <a:lnTo>
                  <a:pt x="233" y="1290"/>
                </a:lnTo>
                <a:lnTo>
                  <a:pt x="233" y="1292"/>
                </a:lnTo>
                <a:lnTo>
                  <a:pt x="232" y="1293"/>
                </a:lnTo>
                <a:lnTo>
                  <a:pt x="228" y="1297"/>
                </a:lnTo>
                <a:lnTo>
                  <a:pt x="228" y="1297"/>
                </a:lnTo>
                <a:lnTo>
                  <a:pt x="227" y="1298"/>
                </a:lnTo>
                <a:lnTo>
                  <a:pt x="227" y="1300"/>
                </a:lnTo>
                <a:lnTo>
                  <a:pt x="227" y="1300"/>
                </a:lnTo>
                <a:lnTo>
                  <a:pt x="228" y="1300"/>
                </a:lnTo>
                <a:lnTo>
                  <a:pt x="230" y="1303"/>
                </a:lnTo>
                <a:lnTo>
                  <a:pt x="230" y="1305"/>
                </a:lnTo>
                <a:lnTo>
                  <a:pt x="230" y="1307"/>
                </a:lnTo>
                <a:lnTo>
                  <a:pt x="228" y="1310"/>
                </a:lnTo>
                <a:lnTo>
                  <a:pt x="227" y="1312"/>
                </a:lnTo>
                <a:lnTo>
                  <a:pt x="225" y="1312"/>
                </a:lnTo>
                <a:lnTo>
                  <a:pt x="223" y="1312"/>
                </a:lnTo>
                <a:lnTo>
                  <a:pt x="223" y="1312"/>
                </a:lnTo>
                <a:lnTo>
                  <a:pt x="223" y="1313"/>
                </a:lnTo>
                <a:lnTo>
                  <a:pt x="222" y="1318"/>
                </a:lnTo>
                <a:lnTo>
                  <a:pt x="220" y="1318"/>
                </a:lnTo>
                <a:lnTo>
                  <a:pt x="220" y="1320"/>
                </a:lnTo>
                <a:lnTo>
                  <a:pt x="218" y="1320"/>
                </a:lnTo>
                <a:lnTo>
                  <a:pt x="218" y="1320"/>
                </a:lnTo>
                <a:lnTo>
                  <a:pt x="218" y="1320"/>
                </a:lnTo>
                <a:lnTo>
                  <a:pt x="217" y="1320"/>
                </a:lnTo>
                <a:lnTo>
                  <a:pt x="217" y="1318"/>
                </a:lnTo>
                <a:lnTo>
                  <a:pt x="217" y="1318"/>
                </a:lnTo>
                <a:lnTo>
                  <a:pt x="217" y="1317"/>
                </a:lnTo>
                <a:lnTo>
                  <a:pt x="217" y="1317"/>
                </a:lnTo>
                <a:lnTo>
                  <a:pt x="215" y="1315"/>
                </a:lnTo>
                <a:lnTo>
                  <a:pt x="215" y="1315"/>
                </a:lnTo>
                <a:lnTo>
                  <a:pt x="215" y="1315"/>
                </a:lnTo>
                <a:lnTo>
                  <a:pt x="215" y="1315"/>
                </a:lnTo>
                <a:lnTo>
                  <a:pt x="213" y="1313"/>
                </a:lnTo>
                <a:lnTo>
                  <a:pt x="213" y="1313"/>
                </a:lnTo>
                <a:lnTo>
                  <a:pt x="211" y="1313"/>
                </a:lnTo>
                <a:lnTo>
                  <a:pt x="211" y="1313"/>
                </a:lnTo>
                <a:lnTo>
                  <a:pt x="211" y="1315"/>
                </a:lnTo>
                <a:lnTo>
                  <a:pt x="210" y="1315"/>
                </a:lnTo>
                <a:lnTo>
                  <a:pt x="210" y="1317"/>
                </a:lnTo>
                <a:lnTo>
                  <a:pt x="210" y="1317"/>
                </a:lnTo>
                <a:lnTo>
                  <a:pt x="210" y="1320"/>
                </a:lnTo>
                <a:lnTo>
                  <a:pt x="210" y="1320"/>
                </a:lnTo>
                <a:lnTo>
                  <a:pt x="210" y="1322"/>
                </a:lnTo>
                <a:lnTo>
                  <a:pt x="210" y="1322"/>
                </a:lnTo>
                <a:lnTo>
                  <a:pt x="210" y="1322"/>
                </a:lnTo>
                <a:lnTo>
                  <a:pt x="210" y="1323"/>
                </a:lnTo>
                <a:lnTo>
                  <a:pt x="208" y="1323"/>
                </a:lnTo>
                <a:lnTo>
                  <a:pt x="193" y="1332"/>
                </a:lnTo>
                <a:lnTo>
                  <a:pt x="191" y="1334"/>
                </a:lnTo>
                <a:lnTo>
                  <a:pt x="190" y="1337"/>
                </a:lnTo>
                <a:lnTo>
                  <a:pt x="188" y="1339"/>
                </a:lnTo>
                <a:lnTo>
                  <a:pt x="188" y="1340"/>
                </a:lnTo>
                <a:lnTo>
                  <a:pt x="188" y="1342"/>
                </a:lnTo>
                <a:lnTo>
                  <a:pt x="188" y="1342"/>
                </a:lnTo>
                <a:lnTo>
                  <a:pt x="188" y="1344"/>
                </a:lnTo>
                <a:lnTo>
                  <a:pt x="186" y="1344"/>
                </a:lnTo>
                <a:lnTo>
                  <a:pt x="176" y="1347"/>
                </a:lnTo>
                <a:lnTo>
                  <a:pt x="173" y="1349"/>
                </a:lnTo>
                <a:lnTo>
                  <a:pt x="169" y="1352"/>
                </a:lnTo>
                <a:lnTo>
                  <a:pt x="169" y="1354"/>
                </a:lnTo>
                <a:lnTo>
                  <a:pt x="166" y="1354"/>
                </a:lnTo>
                <a:lnTo>
                  <a:pt x="166" y="1354"/>
                </a:lnTo>
                <a:lnTo>
                  <a:pt x="164" y="1354"/>
                </a:lnTo>
                <a:lnTo>
                  <a:pt x="164" y="1352"/>
                </a:lnTo>
                <a:lnTo>
                  <a:pt x="164" y="1352"/>
                </a:lnTo>
                <a:lnTo>
                  <a:pt x="163" y="1352"/>
                </a:lnTo>
                <a:lnTo>
                  <a:pt x="163" y="1354"/>
                </a:lnTo>
                <a:lnTo>
                  <a:pt x="161" y="1354"/>
                </a:lnTo>
                <a:lnTo>
                  <a:pt x="161" y="1355"/>
                </a:lnTo>
                <a:lnTo>
                  <a:pt x="159" y="1355"/>
                </a:lnTo>
                <a:lnTo>
                  <a:pt x="158" y="1355"/>
                </a:lnTo>
                <a:lnTo>
                  <a:pt x="156" y="1355"/>
                </a:lnTo>
                <a:lnTo>
                  <a:pt x="156" y="1355"/>
                </a:lnTo>
                <a:lnTo>
                  <a:pt x="154" y="1357"/>
                </a:lnTo>
                <a:lnTo>
                  <a:pt x="154" y="1359"/>
                </a:lnTo>
                <a:lnTo>
                  <a:pt x="154" y="1359"/>
                </a:lnTo>
                <a:lnTo>
                  <a:pt x="154" y="1360"/>
                </a:lnTo>
                <a:lnTo>
                  <a:pt x="154" y="1360"/>
                </a:lnTo>
                <a:lnTo>
                  <a:pt x="154" y="1362"/>
                </a:lnTo>
                <a:lnTo>
                  <a:pt x="154" y="1364"/>
                </a:lnTo>
                <a:lnTo>
                  <a:pt x="154" y="1364"/>
                </a:lnTo>
                <a:lnTo>
                  <a:pt x="156" y="1364"/>
                </a:lnTo>
                <a:lnTo>
                  <a:pt x="156" y="1366"/>
                </a:lnTo>
                <a:lnTo>
                  <a:pt x="156" y="1366"/>
                </a:lnTo>
                <a:lnTo>
                  <a:pt x="154" y="1366"/>
                </a:lnTo>
                <a:lnTo>
                  <a:pt x="153" y="1367"/>
                </a:lnTo>
                <a:lnTo>
                  <a:pt x="149" y="1369"/>
                </a:lnTo>
                <a:lnTo>
                  <a:pt x="148" y="1369"/>
                </a:lnTo>
                <a:lnTo>
                  <a:pt x="148" y="1371"/>
                </a:lnTo>
                <a:lnTo>
                  <a:pt x="148" y="1371"/>
                </a:lnTo>
                <a:lnTo>
                  <a:pt x="148" y="1372"/>
                </a:lnTo>
                <a:lnTo>
                  <a:pt x="148" y="1372"/>
                </a:lnTo>
                <a:lnTo>
                  <a:pt x="146" y="1372"/>
                </a:lnTo>
                <a:lnTo>
                  <a:pt x="144" y="1374"/>
                </a:lnTo>
                <a:lnTo>
                  <a:pt x="141" y="1379"/>
                </a:lnTo>
                <a:lnTo>
                  <a:pt x="141" y="1379"/>
                </a:lnTo>
                <a:lnTo>
                  <a:pt x="143" y="1381"/>
                </a:lnTo>
                <a:lnTo>
                  <a:pt x="143" y="1381"/>
                </a:lnTo>
                <a:lnTo>
                  <a:pt x="143" y="1382"/>
                </a:lnTo>
                <a:lnTo>
                  <a:pt x="143" y="1382"/>
                </a:lnTo>
                <a:lnTo>
                  <a:pt x="143" y="1382"/>
                </a:lnTo>
                <a:lnTo>
                  <a:pt x="143" y="1384"/>
                </a:lnTo>
                <a:lnTo>
                  <a:pt x="143" y="1384"/>
                </a:lnTo>
                <a:lnTo>
                  <a:pt x="144" y="1386"/>
                </a:lnTo>
                <a:lnTo>
                  <a:pt x="144" y="1387"/>
                </a:lnTo>
                <a:lnTo>
                  <a:pt x="144" y="1387"/>
                </a:lnTo>
                <a:lnTo>
                  <a:pt x="144" y="1387"/>
                </a:lnTo>
                <a:lnTo>
                  <a:pt x="144" y="1387"/>
                </a:lnTo>
                <a:lnTo>
                  <a:pt x="143" y="1387"/>
                </a:lnTo>
                <a:lnTo>
                  <a:pt x="141" y="1389"/>
                </a:lnTo>
                <a:lnTo>
                  <a:pt x="141" y="1389"/>
                </a:lnTo>
                <a:lnTo>
                  <a:pt x="143" y="1389"/>
                </a:lnTo>
                <a:lnTo>
                  <a:pt x="144" y="1391"/>
                </a:lnTo>
                <a:lnTo>
                  <a:pt x="144" y="1391"/>
                </a:lnTo>
                <a:lnTo>
                  <a:pt x="144" y="1392"/>
                </a:lnTo>
                <a:lnTo>
                  <a:pt x="144" y="1392"/>
                </a:lnTo>
                <a:lnTo>
                  <a:pt x="144" y="1392"/>
                </a:lnTo>
                <a:lnTo>
                  <a:pt x="144" y="1394"/>
                </a:lnTo>
                <a:lnTo>
                  <a:pt x="144" y="1394"/>
                </a:lnTo>
                <a:lnTo>
                  <a:pt x="144" y="1396"/>
                </a:lnTo>
                <a:lnTo>
                  <a:pt x="144" y="1396"/>
                </a:lnTo>
                <a:lnTo>
                  <a:pt x="144" y="1397"/>
                </a:lnTo>
                <a:lnTo>
                  <a:pt x="146" y="1397"/>
                </a:lnTo>
                <a:lnTo>
                  <a:pt x="151" y="1399"/>
                </a:lnTo>
                <a:lnTo>
                  <a:pt x="151" y="1399"/>
                </a:lnTo>
                <a:lnTo>
                  <a:pt x="153" y="1399"/>
                </a:lnTo>
                <a:lnTo>
                  <a:pt x="153" y="1401"/>
                </a:lnTo>
                <a:lnTo>
                  <a:pt x="153" y="1401"/>
                </a:lnTo>
                <a:lnTo>
                  <a:pt x="153" y="1401"/>
                </a:lnTo>
                <a:lnTo>
                  <a:pt x="153" y="1403"/>
                </a:lnTo>
                <a:lnTo>
                  <a:pt x="151" y="1403"/>
                </a:lnTo>
                <a:lnTo>
                  <a:pt x="151" y="1404"/>
                </a:lnTo>
                <a:lnTo>
                  <a:pt x="148" y="1404"/>
                </a:lnTo>
                <a:lnTo>
                  <a:pt x="144" y="1406"/>
                </a:lnTo>
                <a:lnTo>
                  <a:pt x="141" y="1406"/>
                </a:lnTo>
                <a:lnTo>
                  <a:pt x="141" y="1406"/>
                </a:lnTo>
                <a:lnTo>
                  <a:pt x="138" y="1408"/>
                </a:lnTo>
                <a:lnTo>
                  <a:pt x="136" y="1408"/>
                </a:lnTo>
                <a:lnTo>
                  <a:pt x="134" y="1408"/>
                </a:lnTo>
                <a:lnTo>
                  <a:pt x="129" y="1411"/>
                </a:lnTo>
                <a:lnTo>
                  <a:pt x="127" y="1411"/>
                </a:lnTo>
                <a:lnTo>
                  <a:pt x="127" y="1413"/>
                </a:lnTo>
                <a:lnTo>
                  <a:pt x="126" y="1413"/>
                </a:lnTo>
                <a:lnTo>
                  <a:pt x="126" y="1414"/>
                </a:lnTo>
                <a:lnTo>
                  <a:pt x="124" y="1414"/>
                </a:lnTo>
                <a:lnTo>
                  <a:pt x="124" y="1416"/>
                </a:lnTo>
                <a:lnTo>
                  <a:pt x="124" y="1416"/>
                </a:lnTo>
                <a:lnTo>
                  <a:pt x="126" y="1418"/>
                </a:lnTo>
                <a:lnTo>
                  <a:pt x="127" y="1418"/>
                </a:lnTo>
                <a:lnTo>
                  <a:pt x="127" y="1418"/>
                </a:lnTo>
                <a:lnTo>
                  <a:pt x="127" y="1419"/>
                </a:lnTo>
                <a:lnTo>
                  <a:pt x="127" y="1421"/>
                </a:lnTo>
                <a:lnTo>
                  <a:pt x="127" y="1421"/>
                </a:lnTo>
                <a:lnTo>
                  <a:pt x="126" y="1424"/>
                </a:lnTo>
                <a:lnTo>
                  <a:pt x="126" y="1424"/>
                </a:lnTo>
                <a:lnTo>
                  <a:pt x="126" y="1426"/>
                </a:lnTo>
                <a:lnTo>
                  <a:pt x="119" y="1431"/>
                </a:lnTo>
                <a:lnTo>
                  <a:pt x="117" y="1433"/>
                </a:lnTo>
                <a:lnTo>
                  <a:pt x="117" y="1433"/>
                </a:lnTo>
                <a:lnTo>
                  <a:pt x="116" y="1433"/>
                </a:lnTo>
                <a:lnTo>
                  <a:pt x="116" y="1434"/>
                </a:lnTo>
                <a:lnTo>
                  <a:pt x="116" y="1434"/>
                </a:lnTo>
                <a:lnTo>
                  <a:pt x="116" y="1436"/>
                </a:lnTo>
                <a:lnTo>
                  <a:pt x="116" y="1438"/>
                </a:lnTo>
                <a:lnTo>
                  <a:pt x="116" y="1438"/>
                </a:lnTo>
                <a:lnTo>
                  <a:pt x="116" y="1438"/>
                </a:lnTo>
                <a:lnTo>
                  <a:pt x="117" y="1440"/>
                </a:lnTo>
                <a:lnTo>
                  <a:pt x="117" y="1441"/>
                </a:lnTo>
                <a:lnTo>
                  <a:pt x="119" y="1443"/>
                </a:lnTo>
                <a:lnTo>
                  <a:pt x="121" y="1445"/>
                </a:lnTo>
                <a:lnTo>
                  <a:pt x="121" y="1446"/>
                </a:lnTo>
                <a:lnTo>
                  <a:pt x="121" y="1446"/>
                </a:lnTo>
                <a:lnTo>
                  <a:pt x="121" y="1448"/>
                </a:lnTo>
                <a:lnTo>
                  <a:pt x="121" y="1448"/>
                </a:lnTo>
                <a:lnTo>
                  <a:pt x="121" y="1448"/>
                </a:lnTo>
                <a:lnTo>
                  <a:pt x="121" y="1450"/>
                </a:lnTo>
                <a:lnTo>
                  <a:pt x="121" y="1450"/>
                </a:lnTo>
                <a:lnTo>
                  <a:pt x="121" y="1450"/>
                </a:lnTo>
                <a:lnTo>
                  <a:pt x="122" y="1451"/>
                </a:lnTo>
                <a:lnTo>
                  <a:pt x="124" y="1453"/>
                </a:lnTo>
                <a:lnTo>
                  <a:pt x="124" y="1453"/>
                </a:lnTo>
                <a:lnTo>
                  <a:pt x="126" y="1453"/>
                </a:lnTo>
                <a:lnTo>
                  <a:pt x="127" y="1453"/>
                </a:lnTo>
                <a:lnTo>
                  <a:pt x="129" y="1453"/>
                </a:lnTo>
                <a:lnTo>
                  <a:pt x="129" y="1453"/>
                </a:lnTo>
                <a:lnTo>
                  <a:pt x="129" y="1455"/>
                </a:lnTo>
                <a:lnTo>
                  <a:pt x="129" y="1455"/>
                </a:lnTo>
                <a:lnTo>
                  <a:pt x="129" y="1455"/>
                </a:lnTo>
                <a:lnTo>
                  <a:pt x="129" y="1458"/>
                </a:lnTo>
                <a:lnTo>
                  <a:pt x="129" y="1458"/>
                </a:lnTo>
                <a:lnTo>
                  <a:pt x="127" y="1458"/>
                </a:lnTo>
                <a:lnTo>
                  <a:pt x="127" y="1460"/>
                </a:lnTo>
                <a:lnTo>
                  <a:pt x="127" y="1460"/>
                </a:lnTo>
                <a:lnTo>
                  <a:pt x="127" y="1461"/>
                </a:lnTo>
                <a:lnTo>
                  <a:pt x="126" y="1461"/>
                </a:lnTo>
                <a:lnTo>
                  <a:pt x="126" y="1463"/>
                </a:lnTo>
                <a:lnTo>
                  <a:pt x="126" y="1466"/>
                </a:lnTo>
                <a:lnTo>
                  <a:pt x="126" y="1468"/>
                </a:lnTo>
                <a:lnTo>
                  <a:pt x="126" y="1468"/>
                </a:lnTo>
                <a:lnTo>
                  <a:pt x="126" y="1468"/>
                </a:lnTo>
                <a:lnTo>
                  <a:pt x="126" y="1470"/>
                </a:lnTo>
                <a:lnTo>
                  <a:pt x="126" y="1470"/>
                </a:lnTo>
                <a:lnTo>
                  <a:pt x="126" y="1470"/>
                </a:lnTo>
                <a:lnTo>
                  <a:pt x="127" y="1471"/>
                </a:lnTo>
                <a:lnTo>
                  <a:pt x="127" y="1471"/>
                </a:lnTo>
                <a:lnTo>
                  <a:pt x="127" y="1471"/>
                </a:lnTo>
                <a:lnTo>
                  <a:pt x="126" y="1475"/>
                </a:lnTo>
                <a:lnTo>
                  <a:pt x="126" y="1476"/>
                </a:lnTo>
                <a:lnTo>
                  <a:pt x="126" y="1476"/>
                </a:lnTo>
                <a:lnTo>
                  <a:pt x="126" y="1478"/>
                </a:lnTo>
                <a:lnTo>
                  <a:pt x="126" y="1478"/>
                </a:lnTo>
                <a:lnTo>
                  <a:pt x="126" y="1480"/>
                </a:lnTo>
                <a:lnTo>
                  <a:pt x="124" y="1482"/>
                </a:lnTo>
                <a:lnTo>
                  <a:pt x="124" y="1483"/>
                </a:lnTo>
                <a:lnTo>
                  <a:pt x="122" y="1485"/>
                </a:lnTo>
                <a:lnTo>
                  <a:pt x="122" y="1487"/>
                </a:lnTo>
                <a:lnTo>
                  <a:pt x="121" y="1487"/>
                </a:lnTo>
                <a:lnTo>
                  <a:pt x="117" y="1488"/>
                </a:lnTo>
                <a:lnTo>
                  <a:pt x="114" y="1488"/>
                </a:lnTo>
                <a:lnTo>
                  <a:pt x="109" y="1487"/>
                </a:lnTo>
                <a:lnTo>
                  <a:pt x="109" y="1487"/>
                </a:lnTo>
                <a:lnTo>
                  <a:pt x="109" y="1485"/>
                </a:lnTo>
                <a:lnTo>
                  <a:pt x="107" y="1482"/>
                </a:lnTo>
                <a:lnTo>
                  <a:pt x="107" y="1482"/>
                </a:lnTo>
                <a:lnTo>
                  <a:pt x="106" y="1482"/>
                </a:lnTo>
                <a:lnTo>
                  <a:pt x="96" y="1483"/>
                </a:lnTo>
                <a:lnTo>
                  <a:pt x="89" y="1482"/>
                </a:lnTo>
                <a:lnTo>
                  <a:pt x="82" y="1482"/>
                </a:lnTo>
                <a:lnTo>
                  <a:pt x="80" y="1483"/>
                </a:lnTo>
                <a:lnTo>
                  <a:pt x="77" y="1487"/>
                </a:lnTo>
                <a:lnTo>
                  <a:pt x="74" y="1493"/>
                </a:lnTo>
                <a:lnTo>
                  <a:pt x="74" y="1495"/>
                </a:lnTo>
                <a:lnTo>
                  <a:pt x="72" y="1495"/>
                </a:lnTo>
                <a:lnTo>
                  <a:pt x="72" y="1497"/>
                </a:lnTo>
                <a:lnTo>
                  <a:pt x="72" y="1497"/>
                </a:lnTo>
                <a:lnTo>
                  <a:pt x="72" y="1498"/>
                </a:lnTo>
                <a:lnTo>
                  <a:pt x="72" y="1498"/>
                </a:lnTo>
                <a:lnTo>
                  <a:pt x="72" y="1498"/>
                </a:lnTo>
                <a:lnTo>
                  <a:pt x="74" y="1500"/>
                </a:lnTo>
                <a:lnTo>
                  <a:pt x="74" y="1500"/>
                </a:lnTo>
                <a:lnTo>
                  <a:pt x="74" y="1500"/>
                </a:lnTo>
                <a:lnTo>
                  <a:pt x="74" y="1502"/>
                </a:lnTo>
                <a:lnTo>
                  <a:pt x="74" y="1502"/>
                </a:lnTo>
                <a:lnTo>
                  <a:pt x="74" y="1502"/>
                </a:lnTo>
                <a:lnTo>
                  <a:pt x="70" y="1505"/>
                </a:lnTo>
                <a:lnTo>
                  <a:pt x="69" y="1505"/>
                </a:lnTo>
                <a:lnTo>
                  <a:pt x="65" y="1505"/>
                </a:lnTo>
                <a:lnTo>
                  <a:pt x="64" y="1505"/>
                </a:lnTo>
                <a:lnTo>
                  <a:pt x="38" y="1520"/>
                </a:lnTo>
                <a:lnTo>
                  <a:pt x="32" y="1527"/>
                </a:lnTo>
                <a:lnTo>
                  <a:pt x="28" y="1530"/>
                </a:lnTo>
                <a:lnTo>
                  <a:pt x="28" y="1530"/>
                </a:lnTo>
                <a:lnTo>
                  <a:pt x="18" y="1532"/>
                </a:lnTo>
                <a:lnTo>
                  <a:pt x="18" y="1532"/>
                </a:lnTo>
                <a:lnTo>
                  <a:pt x="17" y="1532"/>
                </a:lnTo>
                <a:lnTo>
                  <a:pt x="17" y="1530"/>
                </a:lnTo>
                <a:lnTo>
                  <a:pt x="17" y="1530"/>
                </a:lnTo>
                <a:lnTo>
                  <a:pt x="17" y="1529"/>
                </a:lnTo>
                <a:lnTo>
                  <a:pt x="15" y="1529"/>
                </a:lnTo>
                <a:lnTo>
                  <a:pt x="15" y="1529"/>
                </a:lnTo>
                <a:lnTo>
                  <a:pt x="13" y="1527"/>
                </a:lnTo>
                <a:lnTo>
                  <a:pt x="13" y="1527"/>
                </a:lnTo>
                <a:lnTo>
                  <a:pt x="11" y="1527"/>
                </a:lnTo>
                <a:lnTo>
                  <a:pt x="10" y="1527"/>
                </a:lnTo>
                <a:lnTo>
                  <a:pt x="8" y="1530"/>
                </a:lnTo>
                <a:lnTo>
                  <a:pt x="6" y="1535"/>
                </a:lnTo>
                <a:lnTo>
                  <a:pt x="6" y="1535"/>
                </a:lnTo>
                <a:lnTo>
                  <a:pt x="6" y="1537"/>
                </a:lnTo>
                <a:lnTo>
                  <a:pt x="6" y="1539"/>
                </a:lnTo>
                <a:lnTo>
                  <a:pt x="6" y="1539"/>
                </a:lnTo>
                <a:lnTo>
                  <a:pt x="6" y="1540"/>
                </a:lnTo>
                <a:lnTo>
                  <a:pt x="6" y="1540"/>
                </a:lnTo>
                <a:lnTo>
                  <a:pt x="5" y="1540"/>
                </a:lnTo>
                <a:lnTo>
                  <a:pt x="1" y="1545"/>
                </a:lnTo>
                <a:lnTo>
                  <a:pt x="1" y="1545"/>
                </a:lnTo>
                <a:lnTo>
                  <a:pt x="0" y="1545"/>
                </a:lnTo>
                <a:lnTo>
                  <a:pt x="1" y="1547"/>
                </a:lnTo>
                <a:lnTo>
                  <a:pt x="1" y="1549"/>
                </a:lnTo>
                <a:lnTo>
                  <a:pt x="40" y="1606"/>
                </a:lnTo>
                <a:lnTo>
                  <a:pt x="40" y="1608"/>
                </a:lnTo>
                <a:lnTo>
                  <a:pt x="40" y="1608"/>
                </a:lnTo>
                <a:lnTo>
                  <a:pt x="47" y="1655"/>
                </a:lnTo>
                <a:lnTo>
                  <a:pt x="47" y="1663"/>
                </a:lnTo>
                <a:lnTo>
                  <a:pt x="47" y="1665"/>
                </a:lnTo>
                <a:lnTo>
                  <a:pt x="47" y="1665"/>
                </a:lnTo>
                <a:lnTo>
                  <a:pt x="47" y="1667"/>
                </a:lnTo>
                <a:lnTo>
                  <a:pt x="47" y="1670"/>
                </a:lnTo>
                <a:lnTo>
                  <a:pt x="50" y="1690"/>
                </a:lnTo>
                <a:lnTo>
                  <a:pt x="52" y="1693"/>
                </a:lnTo>
                <a:lnTo>
                  <a:pt x="52" y="1700"/>
                </a:lnTo>
                <a:lnTo>
                  <a:pt x="52" y="1700"/>
                </a:lnTo>
                <a:lnTo>
                  <a:pt x="52" y="1702"/>
                </a:lnTo>
                <a:lnTo>
                  <a:pt x="52" y="1702"/>
                </a:lnTo>
                <a:lnTo>
                  <a:pt x="52" y="1703"/>
                </a:lnTo>
                <a:lnTo>
                  <a:pt x="52" y="1703"/>
                </a:lnTo>
                <a:lnTo>
                  <a:pt x="52" y="1705"/>
                </a:lnTo>
                <a:lnTo>
                  <a:pt x="53" y="1714"/>
                </a:lnTo>
                <a:lnTo>
                  <a:pt x="53" y="1715"/>
                </a:lnTo>
                <a:lnTo>
                  <a:pt x="53" y="1715"/>
                </a:lnTo>
                <a:lnTo>
                  <a:pt x="53" y="1717"/>
                </a:lnTo>
                <a:lnTo>
                  <a:pt x="53" y="1717"/>
                </a:lnTo>
                <a:lnTo>
                  <a:pt x="53" y="1719"/>
                </a:lnTo>
                <a:lnTo>
                  <a:pt x="53" y="1719"/>
                </a:lnTo>
                <a:lnTo>
                  <a:pt x="53" y="1719"/>
                </a:lnTo>
                <a:lnTo>
                  <a:pt x="53" y="1720"/>
                </a:lnTo>
                <a:lnTo>
                  <a:pt x="53" y="1720"/>
                </a:lnTo>
                <a:lnTo>
                  <a:pt x="53" y="1722"/>
                </a:lnTo>
                <a:lnTo>
                  <a:pt x="53" y="1722"/>
                </a:lnTo>
                <a:lnTo>
                  <a:pt x="55" y="1724"/>
                </a:lnTo>
                <a:lnTo>
                  <a:pt x="55" y="1724"/>
                </a:lnTo>
                <a:lnTo>
                  <a:pt x="55" y="1744"/>
                </a:lnTo>
                <a:lnTo>
                  <a:pt x="55" y="1746"/>
                </a:lnTo>
                <a:lnTo>
                  <a:pt x="55" y="1747"/>
                </a:lnTo>
                <a:lnTo>
                  <a:pt x="55" y="1747"/>
                </a:lnTo>
                <a:lnTo>
                  <a:pt x="55" y="1749"/>
                </a:lnTo>
                <a:lnTo>
                  <a:pt x="57" y="1759"/>
                </a:lnTo>
                <a:lnTo>
                  <a:pt x="57" y="1761"/>
                </a:lnTo>
                <a:lnTo>
                  <a:pt x="57" y="1761"/>
                </a:lnTo>
                <a:lnTo>
                  <a:pt x="57" y="1761"/>
                </a:lnTo>
                <a:lnTo>
                  <a:pt x="57" y="1762"/>
                </a:lnTo>
                <a:lnTo>
                  <a:pt x="57" y="1762"/>
                </a:lnTo>
                <a:lnTo>
                  <a:pt x="57" y="1764"/>
                </a:lnTo>
                <a:lnTo>
                  <a:pt x="57" y="1767"/>
                </a:lnTo>
                <a:lnTo>
                  <a:pt x="59" y="1774"/>
                </a:lnTo>
                <a:lnTo>
                  <a:pt x="59" y="1776"/>
                </a:lnTo>
                <a:lnTo>
                  <a:pt x="59" y="1777"/>
                </a:lnTo>
                <a:lnTo>
                  <a:pt x="59" y="1779"/>
                </a:lnTo>
                <a:lnTo>
                  <a:pt x="59" y="1779"/>
                </a:lnTo>
                <a:lnTo>
                  <a:pt x="59" y="1779"/>
                </a:lnTo>
                <a:lnTo>
                  <a:pt x="59" y="1781"/>
                </a:lnTo>
                <a:lnTo>
                  <a:pt x="59" y="1781"/>
                </a:lnTo>
                <a:lnTo>
                  <a:pt x="57" y="1786"/>
                </a:lnTo>
                <a:lnTo>
                  <a:pt x="55" y="1791"/>
                </a:lnTo>
                <a:lnTo>
                  <a:pt x="55" y="1791"/>
                </a:lnTo>
                <a:lnTo>
                  <a:pt x="53" y="1793"/>
                </a:lnTo>
                <a:lnTo>
                  <a:pt x="53" y="1793"/>
                </a:lnTo>
                <a:lnTo>
                  <a:pt x="53" y="1793"/>
                </a:lnTo>
                <a:lnTo>
                  <a:pt x="53" y="1793"/>
                </a:lnTo>
                <a:lnTo>
                  <a:pt x="50" y="1789"/>
                </a:lnTo>
                <a:lnTo>
                  <a:pt x="50" y="1789"/>
                </a:lnTo>
                <a:lnTo>
                  <a:pt x="48" y="1789"/>
                </a:lnTo>
                <a:lnTo>
                  <a:pt x="47" y="1789"/>
                </a:lnTo>
                <a:lnTo>
                  <a:pt x="47" y="1789"/>
                </a:lnTo>
                <a:lnTo>
                  <a:pt x="42" y="1791"/>
                </a:lnTo>
                <a:lnTo>
                  <a:pt x="42" y="1793"/>
                </a:lnTo>
                <a:lnTo>
                  <a:pt x="40" y="1798"/>
                </a:lnTo>
                <a:lnTo>
                  <a:pt x="37" y="1801"/>
                </a:lnTo>
                <a:lnTo>
                  <a:pt x="35" y="1801"/>
                </a:lnTo>
                <a:lnTo>
                  <a:pt x="32" y="1803"/>
                </a:lnTo>
                <a:lnTo>
                  <a:pt x="28" y="1804"/>
                </a:lnTo>
                <a:lnTo>
                  <a:pt x="28" y="1804"/>
                </a:lnTo>
                <a:lnTo>
                  <a:pt x="28" y="1806"/>
                </a:lnTo>
                <a:lnTo>
                  <a:pt x="28" y="1808"/>
                </a:lnTo>
                <a:lnTo>
                  <a:pt x="28" y="1809"/>
                </a:lnTo>
                <a:lnTo>
                  <a:pt x="28" y="1811"/>
                </a:lnTo>
                <a:lnTo>
                  <a:pt x="28" y="1813"/>
                </a:lnTo>
                <a:lnTo>
                  <a:pt x="27" y="1814"/>
                </a:lnTo>
                <a:lnTo>
                  <a:pt x="27" y="1814"/>
                </a:lnTo>
                <a:lnTo>
                  <a:pt x="27" y="1814"/>
                </a:lnTo>
                <a:lnTo>
                  <a:pt x="27" y="1816"/>
                </a:lnTo>
                <a:lnTo>
                  <a:pt x="23" y="1820"/>
                </a:lnTo>
                <a:lnTo>
                  <a:pt x="8" y="1823"/>
                </a:lnTo>
                <a:lnTo>
                  <a:pt x="8" y="1825"/>
                </a:lnTo>
                <a:lnTo>
                  <a:pt x="10" y="1826"/>
                </a:lnTo>
                <a:lnTo>
                  <a:pt x="13" y="1830"/>
                </a:lnTo>
                <a:lnTo>
                  <a:pt x="15" y="1831"/>
                </a:lnTo>
                <a:lnTo>
                  <a:pt x="17" y="1831"/>
                </a:lnTo>
                <a:lnTo>
                  <a:pt x="17" y="1831"/>
                </a:lnTo>
                <a:lnTo>
                  <a:pt x="20" y="1831"/>
                </a:lnTo>
                <a:lnTo>
                  <a:pt x="22" y="1830"/>
                </a:lnTo>
                <a:lnTo>
                  <a:pt x="22" y="1830"/>
                </a:lnTo>
                <a:lnTo>
                  <a:pt x="23" y="1831"/>
                </a:lnTo>
                <a:lnTo>
                  <a:pt x="25" y="1833"/>
                </a:lnTo>
                <a:lnTo>
                  <a:pt x="27" y="1833"/>
                </a:lnTo>
                <a:lnTo>
                  <a:pt x="28" y="1835"/>
                </a:lnTo>
                <a:lnTo>
                  <a:pt x="32" y="1835"/>
                </a:lnTo>
                <a:lnTo>
                  <a:pt x="33" y="1835"/>
                </a:lnTo>
                <a:lnTo>
                  <a:pt x="33" y="1835"/>
                </a:lnTo>
                <a:lnTo>
                  <a:pt x="33" y="1836"/>
                </a:lnTo>
                <a:lnTo>
                  <a:pt x="33" y="1838"/>
                </a:lnTo>
                <a:lnTo>
                  <a:pt x="33" y="1838"/>
                </a:lnTo>
                <a:lnTo>
                  <a:pt x="33" y="1840"/>
                </a:lnTo>
                <a:lnTo>
                  <a:pt x="32" y="1843"/>
                </a:lnTo>
                <a:lnTo>
                  <a:pt x="32" y="1843"/>
                </a:lnTo>
                <a:lnTo>
                  <a:pt x="32" y="1845"/>
                </a:lnTo>
                <a:lnTo>
                  <a:pt x="32" y="1845"/>
                </a:lnTo>
                <a:lnTo>
                  <a:pt x="32" y="1846"/>
                </a:lnTo>
                <a:lnTo>
                  <a:pt x="32" y="1846"/>
                </a:lnTo>
                <a:lnTo>
                  <a:pt x="32" y="1846"/>
                </a:lnTo>
                <a:lnTo>
                  <a:pt x="33" y="1846"/>
                </a:lnTo>
                <a:lnTo>
                  <a:pt x="33" y="1846"/>
                </a:lnTo>
                <a:lnTo>
                  <a:pt x="38" y="1843"/>
                </a:lnTo>
                <a:lnTo>
                  <a:pt x="38" y="1843"/>
                </a:lnTo>
                <a:lnTo>
                  <a:pt x="38" y="1843"/>
                </a:lnTo>
                <a:lnTo>
                  <a:pt x="40" y="1845"/>
                </a:lnTo>
                <a:lnTo>
                  <a:pt x="40" y="1845"/>
                </a:lnTo>
                <a:lnTo>
                  <a:pt x="40" y="1846"/>
                </a:lnTo>
                <a:lnTo>
                  <a:pt x="40" y="1846"/>
                </a:lnTo>
                <a:lnTo>
                  <a:pt x="38" y="1848"/>
                </a:lnTo>
                <a:lnTo>
                  <a:pt x="38" y="1848"/>
                </a:lnTo>
                <a:lnTo>
                  <a:pt x="38" y="1850"/>
                </a:lnTo>
                <a:lnTo>
                  <a:pt x="38" y="1850"/>
                </a:lnTo>
                <a:lnTo>
                  <a:pt x="38" y="1851"/>
                </a:lnTo>
                <a:lnTo>
                  <a:pt x="38" y="1851"/>
                </a:lnTo>
                <a:lnTo>
                  <a:pt x="38" y="1853"/>
                </a:lnTo>
                <a:lnTo>
                  <a:pt x="40" y="1853"/>
                </a:lnTo>
                <a:lnTo>
                  <a:pt x="43" y="1855"/>
                </a:lnTo>
                <a:lnTo>
                  <a:pt x="43" y="1855"/>
                </a:lnTo>
                <a:lnTo>
                  <a:pt x="43" y="1857"/>
                </a:lnTo>
                <a:lnTo>
                  <a:pt x="43" y="1857"/>
                </a:lnTo>
                <a:lnTo>
                  <a:pt x="43" y="1858"/>
                </a:lnTo>
                <a:lnTo>
                  <a:pt x="43" y="1858"/>
                </a:lnTo>
                <a:lnTo>
                  <a:pt x="43" y="1860"/>
                </a:lnTo>
                <a:lnTo>
                  <a:pt x="43" y="1862"/>
                </a:lnTo>
                <a:lnTo>
                  <a:pt x="45" y="1865"/>
                </a:lnTo>
                <a:lnTo>
                  <a:pt x="45" y="1867"/>
                </a:lnTo>
                <a:lnTo>
                  <a:pt x="45" y="1867"/>
                </a:lnTo>
                <a:lnTo>
                  <a:pt x="45" y="1868"/>
                </a:lnTo>
                <a:lnTo>
                  <a:pt x="47" y="1870"/>
                </a:lnTo>
                <a:lnTo>
                  <a:pt x="48" y="1870"/>
                </a:lnTo>
                <a:lnTo>
                  <a:pt x="48" y="1872"/>
                </a:lnTo>
                <a:lnTo>
                  <a:pt x="48" y="1873"/>
                </a:lnTo>
                <a:lnTo>
                  <a:pt x="48" y="1873"/>
                </a:lnTo>
                <a:lnTo>
                  <a:pt x="48" y="1875"/>
                </a:lnTo>
                <a:lnTo>
                  <a:pt x="48" y="1875"/>
                </a:lnTo>
                <a:lnTo>
                  <a:pt x="48" y="1877"/>
                </a:lnTo>
                <a:lnTo>
                  <a:pt x="48" y="1877"/>
                </a:lnTo>
                <a:lnTo>
                  <a:pt x="48" y="1877"/>
                </a:lnTo>
                <a:lnTo>
                  <a:pt x="50" y="1878"/>
                </a:lnTo>
                <a:lnTo>
                  <a:pt x="50" y="1878"/>
                </a:lnTo>
                <a:lnTo>
                  <a:pt x="50" y="1878"/>
                </a:lnTo>
                <a:lnTo>
                  <a:pt x="50" y="1880"/>
                </a:lnTo>
                <a:lnTo>
                  <a:pt x="50" y="1880"/>
                </a:lnTo>
                <a:lnTo>
                  <a:pt x="50" y="1882"/>
                </a:lnTo>
                <a:lnTo>
                  <a:pt x="47" y="1883"/>
                </a:lnTo>
                <a:lnTo>
                  <a:pt x="47" y="1883"/>
                </a:lnTo>
                <a:lnTo>
                  <a:pt x="45" y="1885"/>
                </a:lnTo>
                <a:lnTo>
                  <a:pt x="43" y="1885"/>
                </a:lnTo>
                <a:lnTo>
                  <a:pt x="43" y="1887"/>
                </a:lnTo>
                <a:lnTo>
                  <a:pt x="43" y="1888"/>
                </a:lnTo>
                <a:lnTo>
                  <a:pt x="42" y="1888"/>
                </a:lnTo>
                <a:lnTo>
                  <a:pt x="42" y="1890"/>
                </a:lnTo>
                <a:lnTo>
                  <a:pt x="42" y="1892"/>
                </a:lnTo>
                <a:lnTo>
                  <a:pt x="42" y="1892"/>
                </a:lnTo>
                <a:lnTo>
                  <a:pt x="42" y="1892"/>
                </a:lnTo>
                <a:lnTo>
                  <a:pt x="42" y="1894"/>
                </a:lnTo>
                <a:lnTo>
                  <a:pt x="42" y="1895"/>
                </a:lnTo>
                <a:lnTo>
                  <a:pt x="42" y="1895"/>
                </a:lnTo>
                <a:lnTo>
                  <a:pt x="42" y="1897"/>
                </a:lnTo>
                <a:lnTo>
                  <a:pt x="42" y="1897"/>
                </a:lnTo>
                <a:lnTo>
                  <a:pt x="43" y="1897"/>
                </a:lnTo>
                <a:lnTo>
                  <a:pt x="43" y="1899"/>
                </a:lnTo>
                <a:lnTo>
                  <a:pt x="43" y="1899"/>
                </a:lnTo>
                <a:lnTo>
                  <a:pt x="43" y="1900"/>
                </a:lnTo>
                <a:lnTo>
                  <a:pt x="43" y="1900"/>
                </a:lnTo>
                <a:lnTo>
                  <a:pt x="43" y="1902"/>
                </a:lnTo>
                <a:lnTo>
                  <a:pt x="45" y="1904"/>
                </a:lnTo>
                <a:lnTo>
                  <a:pt x="45" y="1905"/>
                </a:lnTo>
                <a:lnTo>
                  <a:pt x="45" y="1905"/>
                </a:lnTo>
                <a:lnTo>
                  <a:pt x="45" y="1907"/>
                </a:lnTo>
                <a:lnTo>
                  <a:pt x="45" y="1907"/>
                </a:lnTo>
                <a:lnTo>
                  <a:pt x="45" y="1909"/>
                </a:lnTo>
                <a:lnTo>
                  <a:pt x="45" y="1910"/>
                </a:lnTo>
                <a:lnTo>
                  <a:pt x="45" y="1910"/>
                </a:lnTo>
                <a:lnTo>
                  <a:pt x="45" y="1912"/>
                </a:lnTo>
                <a:lnTo>
                  <a:pt x="45" y="1912"/>
                </a:lnTo>
                <a:lnTo>
                  <a:pt x="47" y="1914"/>
                </a:lnTo>
                <a:lnTo>
                  <a:pt x="47" y="1914"/>
                </a:lnTo>
                <a:lnTo>
                  <a:pt x="47" y="1915"/>
                </a:lnTo>
                <a:lnTo>
                  <a:pt x="50" y="1915"/>
                </a:lnTo>
                <a:lnTo>
                  <a:pt x="50" y="1915"/>
                </a:lnTo>
                <a:lnTo>
                  <a:pt x="55" y="1914"/>
                </a:lnTo>
                <a:lnTo>
                  <a:pt x="55" y="1915"/>
                </a:lnTo>
                <a:lnTo>
                  <a:pt x="55" y="1915"/>
                </a:lnTo>
                <a:lnTo>
                  <a:pt x="55" y="1915"/>
                </a:lnTo>
                <a:lnTo>
                  <a:pt x="57" y="1917"/>
                </a:lnTo>
                <a:lnTo>
                  <a:pt x="57" y="1917"/>
                </a:lnTo>
                <a:lnTo>
                  <a:pt x="57" y="1919"/>
                </a:lnTo>
                <a:lnTo>
                  <a:pt x="57" y="1919"/>
                </a:lnTo>
                <a:lnTo>
                  <a:pt x="59" y="1920"/>
                </a:lnTo>
                <a:lnTo>
                  <a:pt x="59" y="1922"/>
                </a:lnTo>
                <a:lnTo>
                  <a:pt x="60" y="1922"/>
                </a:lnTo>
                <a:lnTo>
                  <a:pt x="60" y="1924"/>
                </a:lnTo>
                <a:lnTo>
                  <a:pt x="60" y="1924"/>
                </a:lnTo>
                <a:lnTo>
                  <a:pt x="62" y="1927"/>
                </a:lnTo>
                <a:lnTo>
                  <a:pt x="64" y="1930"/>
                </a:lnTo>
                <a:lnTo>
                  <a:pt x="64" y="1930"/>
                </a:lnTo>
                <a:lnTo>
                  <a:pt x="64" y="1932"/>
                </a:lnTo>
                <a:lnTo>
                  <a:pt x="64" y="1932"/>
                </a:lnTo>
                <a:lnTo>
                  <a:pt x="64" y="1934"/>
                </a:lnTo>
                <a:lnTo>
                  <a:pt x="64" y="1936"/>
                </a:lnTo>
                <a:lnTo>
                  <a:pt x="64" y="1936"/>
                </a:lnTo>
                <a:lnTo>
                  <a:pt x="64" y="1937"/>
                </a:lnTo>
                <a:lnTo>
                  <a:pt x="64" y="1937"/>
                </a:lnTo>
                <a:lnTo>
                  <a:pt x="64" y="1939"/>
                </a:lnTo>
                <a:lnTo>
                  <a:pt x="64" y="1939"/>
                </a:lnTo>
                <a:lnTo>
                  <a:pt x="64" y="1939"/>
                </a:lnTo>
                <a:lnTo>
                  <a:pt x="65" y="1942"/>
                </a:lnTo>
                <a:lnTo>
                  <a:pt x="65" y="1944"/>
                </a:lnTo>
                <a:lnTo>
                  <a:pt x="65" y="1944"/>
                </a:lnTo>
                <a:lnTo>
                  <a:pt x="65" y="1946"/>
                </a:lnTo>
                <a:lnTo>
                  <a:pt x="65" y="1946"/>
                </a:lnTo>
                <a:lnTo>
                  <a:pt x="65" y="1947"/>
                </a:lnTo>
                <a:lnTo>
                  <a:pt x="65" y="1947"/>
                </a:lnTo>
                <a:lnTo>
                  <a:pt x="65" y="1947"/>
                </a:lnTo>
                <a:lnTo>
                  <a:pt x="65" y="1949"/>
                </a:lnTo>
                <a:lnTo>
                  <a:pt x="65" y="1949"/>
                </a:lnTo>
                <a:lnTo>
                  <a:pt x="65" y="1949"/>
                </a:lnTo>
                <a:lnTo>
                  <a:pt x="65" y="1951"/>
                </a:lnTo>
                <a:lnTo>
                  <a:pt x="65" y="1951"/>
                </a:lnTo>
                <a:lnTo>
                  <a:pt x="65" y="1952"/>
                </a:lnTo>
                <a:lnTo>
                  <a:pt x="65" y="1952"/>
                </a:lnTo>
                <a:lnTo>
                  <a:pt x="65" y="1954"/>
                </a:lnTo>
                <a:lnTo>
                  <a:pt x="65" y="1954"/>
                </a:lnTo>
                <a:lnTo>
                  <a:pt x="65" y="1956"/>
                </a:lnTo>
                <a:lnTo>
                  <a:pt x="65" y="1956"/>
                </a:lnTo>
                <a:lnTo>
                  <a:pt x="67" y="1957"/>
                </a:lnTo>
                <a:lnTo>
                  <a:pt x="67" y="1959"/>
                </a:lnTo>
                <a:lnTo>
                  <a:pt x="67" y="1959"/>
                </a:lnTo>
                <a:lnTo>
                  <a:pt x="65" y="1961"/>
                </a:lnTo>
                <a:lnTo>
                  <a:pt x="65" y="1962"/>
                </a:lnTo>
                <a:lnTo>
                  <a:pt x="65" y="1962"/>
                </a:lnTo>
                <a:lnTo>
                  <a:pt x="65" y="1962"/>
                </a:lnTo>
                <a:lnTo>
                  <a:pt x="65" y="1964"/>
                </a:lnTo>
                <a:lnTo>
                  <a:pt x="65" y="1964"/>
                </a:lnTo>
                <a:lnTo>
                  <a:pt x="65" y="1966"/>
                </a:lnTo>
                <a:lnTo>
                  <a:pt x="65" y="1966"/>
                </a:lnTo>
                <a:lnTo>
                  <a:pt x="65" y="1967"/>
                </a:lnTo>
                <a:lnTo>
                  <a:pt x="67" y="1967"/>
                </a:lnTo>
                <a:lnTo>
                  <a:pt x="70" y="1967"/>
                </a:lnTo>
                <a:lnTo>
                  <a:pt x="72" y="1969"/>
                </a:lnTo>
                <a:lnTo>
                  <a:pt x="75" y="1969"/>
                </a:lnTo>
                <a:lnTo>
                  <a:pt x="75" y="1969"/>
                </a:lnTo>
                <a:lnTo>
                  <a:pt x="75" y="1969"/>
                </a:lnTo>
                <a:lnTo>
                  <a:pt x="75" y="1971"/>
                </a:lnTo>
                <a:lnTo>
                  <a:pt x="75" y="1971"/>
                </a:lnTo>
                <a:lnTo>
                  <a:pt x="75" y="1973"/>
                </a:lnTo>
                <a:lnTo>
                  <a:pt x="75" y="1973"/>
                </a:lnTo>
                <a:lnTo>
                  <a:pt x="79" y="1973"/>
                </a:lnTo>
                <a:lnTo>
                  <a:pt x="79" y="1973"/>
                </a:lnTo>
                <a:lnTo>
                  <a:pt x="79" y="1974"/>
                </a:lnTo>
                <a:lnTo>
                  <a:pt x="79" y="1974"/>
                </a:lnTo>
                <a:lnTo>
                  <a:pt x="79" y="1974"/>
                </a:lnTo>
                <a:lnTo>
                  <a:pt x="79" y="1976"/>
                </a:lnTo>
                <a:lnTo>
                  <a:pt x="79" y="1976"/>
                </a:lnTo>
                <a:lnTo>
                  <a:pt x="79" y="1978"/>
                </a:lnTo>
                <a:lnTo>
                  <a:pt x="79" y="1978"/>
                </a:lnTo>
                <a:lnTo>
                  <a:pt x="79" y="1978"/>
                </a:lnTo>
                <a:lnTo>
                  <a:pt x="80" y="1978"/>
                </a:lnTo>
                <a:lnTo>
                  <a:pt x="90" y="1981"/>
                </a:lnTo>
                <a:lnTo>
                  <a:pt x="90" y="1981"/>
                </a:lnTo>
                <a:lnTo>
                  <a:pt x="92" y="1981"/>
                </a:lnTo>
                <a:lnTo>
                  <a:pt x="92" y="1983"/>
                </a:lnTo>
                <a:lnTo>
                  <a:pt x="92" y="1983"/>
                </a:lnTo>
                <a:lnTo>
                  <a:pt x="90" y="1984"/>
                </a:lnTo>
                <a:lnTo>
                  <a:pt x="89" y="1989"/>
                </a:lnTo>
                <a:lnTo>
                  <a:pt x="89" y="1989"/>
                </a:lnTo>
                <a:lnTo>
                  <a:pt x="89" y="1989"/>
                </a:lnTo>
                <a:lnTo>
                  <a:pt x="89" y="1991"/>
                </a:lnTo>
                <a:lnTo>
                  <a:pt x="89" y="1991"/>
                </a:lnTo>
                <a:lnTo>
                  <a:pt x="89" y="1991"/>
                </a:lnTo>
                <a:lnTo>
                  <a:pt x="89" y="1993"/>
                </a:lnTo>
                <a:lnTo>
                  <a:pt x="89" y="1993"/>
                </a:lnTo>
                <a:lnTo>
                  <a:pt x="89" y="1993"/>
                </a:lnTo>
                <a:lnTo>
                  <a:pt x="87" y="1994"/>
                </a:lnTo>
                <a:lnTo>
                  <a:pt x="87" y="1994"/>
                </a:lnTo>
                <a:lnTo>
                  <a:pt x="87" y="1996"/>
                </a:lnTo>
                <a:lnTo>
                  <a:pt x="87" y="1996"/>
                </a:lnTo>
                <a:lnTo>
                  <a:pt x="87" y="1996"/>
                </a:lnTo>
                <a:lnTo>
                  <a:pt x="87" y="1996"/>
                </a:lnTo>
                <a:lnTo>
                  <a:pt x="87" y="1996"/>
                </a:lnTo>
                <a:lnTo>
                  <a:pt x="85" y="1996"/>
                </a:lnTo>
                <a:lnTo>
                  <a:pt x="85" y="1996"/>
                </a:lnTo>
                <a:lnTo>
                  <a:pt x="84" y="1996"/>
                </a:lnTo>
                <a:lnTo>
                  <a:pt x="84" y="1996"/>
                </a:lnTo>
                <a:lnTo>
                  <a:pt x="79" y="1996"/>
                </a:lnTo>
                <a:lnTo>
                  <a:pt x="79" y="1996"/>
                </a:lnTo>
                <a:lnTo>
                  <a:pt x="77" y="1996"/>
                </a:lnTo>
                <a:lnTo>
                  <a:pt x="77" y="1996"/>
                </a:lnTo>
                <a:lnTo>
                  <a:pt x="77" y="1996"/>
                </a:lnTo>
                <a:lnTo>
                  <a:pt x="75" y="1998"/>
                </a:lnTo>
                <a:lnTo>
                  <a:pt x="75" y="1998"/>
                </a:lnTo>
                <a:lnTo>
                  <a:pt x="75" y="1998"/>
                </a:lnTo>
                <a:lnTo>
                  <a:pt x="75" y="1999"/>
                </a:lnTo>
                <a:lnTo>
                  <a:pt x="75" y="1999"/>
                </a:lnTo>
                <a:lnTo>
                  <a:pt x="75" y="1999"/>
                </a:lnTo>
                <a:lnTo>
                  <a:pt x="75" y="2001"/>
                </a:lnTo>
                <a:lnTo>
                  <a:pt x="72" y="2004"/>
                </a:lnTo>
                <a:lnTo>
                  <a:pt x="72" y="2006"/>
                </a:lnTo>
                <a:lnTo>
                  <a:pt x="70" y="2006"/>
                </a:lnTo>
                <a:lnTo>
                  <a:pt x="70" y="2006"/>
                </a:lnTo>
                <a:lnTo>
                  <a:pt x="70" y="2008"/>
                </a:lnTo>
                <a:lnTo>
                  <a:pt x="70" y="2008"/>
                </a:lnTo>
                <a:lnTo>
                  <a:pt x="70" y="2010"/>
                </a:lnTo>
                <a:lnTo>
                  <a:pt x="70" y="2010"/>
                </a:lnTo>
                <a:lnTo>
                  <a:pt x="70" y="2010"/>
                </a:lnTo>
                <a:lnTo>
                  <a:pt x="72" y="2011"/>
                </a:lnTo>
                <a:lnTo>
                  <a:pt x="72" y="2011"/>
                </a:lnTo>
                <a:lnTo>
                  <a:pt x="72" y="2013"/>
                </a:lnTo>
                <a:lnTo>
                  <a:pt x="72" y="2013"/>
                </a:lnTo>
                <a:lnTo>
                  <a:pt x="74" y="2015"/>
                </a:lnTo>
                <a:lnTo>
                  <a:pt x="75" y="2016"/>
                </a:lnTo>
                <a:lnTo>
                  <a:pt x="75" y="2016"/>
                </a:lnTo>
                <a:lnTo>
                  <a:pt x="75" y="2016"/>
                </a:lnTo>
                <a:lnTo>
                  <a:pt x="75" y="2016"/>
                </a:lnTo>
                <a:lnTo>
                  <a:pt x="72" y="2016"/>
                </a:lnTo>
                <a:lnTo>
                  <a:pt x="72" y="2016"/>
                </a:lnTo>
                <a:lnTo>
                  <a:pt x="72" y="2016"/>
                </a:lnTo>
                <a:lnTo>
                  <a:pt x="70" y="2016"/>
                </a:lnTo>
                <a:lnTo>
                  <a:pt x="70" y="2016"/>
                </a:lnTo>
                <a:lnTo>
                  <a:pt x="69" y="2020"/>
                </a:lnTo>
                <a:lnTo>
                  <a:pt x="67" y="2021"/>
                </a:lnTo>
                <a:lnTo>
                  <a:pt x="67" y="2023"/>
                </a:lnTo>
                <a:lnTo>
                  <a:pt x="67" y="2025"/>
                </a:lnTo>
                <a:lnTo>
                  <a:pt x="67" y="2025"/>
                </a:lnTo>
                <a:lnTo>
                  <a:pt x="67" y="2025"/>
                </a:lnTo>
                <a:lnTo>
                  <a:pt x="65" y="2025"/>
                </a:lnTo>
                <a:lnTo>
                  <a:pt x="64" y="2025"/>
                </a:lnTo>
                <a:lnTo>
                  <a:pt x="64" y="2026"/>
                </a:lnTo>
                <a:lnTo>
                  <a:pt x="62" y="2026"/>
                </a:lnTo>
                <a:lnTo>
                  <a:pt x="62" y="2026"/>
                </a:lnTo>
                <a:lnTo>
                  <a:pt x="62" y="2028"/>
                </a:lnTo>
                <a:lnTo>
                  <a:pt x="62" y="2030"/>
                </a:lnTo>
                <a:lnTo>
                  <a:pt x="62" y="2030"/>
                </a:lnTo>
                <a:lnTo>
                  <a:pt x="62" y="2030"/>
                </a:lnTo>
                <a:lnTo>
                  <a:pt x="62" y="2031"/>
                </a:lnTo>
                <a:lnTo>
                  <a:pt x="55" y="2035"/>
                </a:lnTo>
                <a:lnTo>
                  <a:pt x="55" y="2036"/>
                </a:lnTo>
                <a:lnTo>
                  <a:pt x="55" y="2038"/>
                </a:lnTo>
                <a:lnTo>
                  <a:pt x="53" y="2038"/>
                </a:lnTo>
                <a:lnTo>
                  <a:pt x="53" y="2038"/>
                </a:lnTo>
                <a:lnTo>
                  <a:pt x="53" y="2040"/>
                </a:lnTo>
                <a:lnTo>
                  <a:pt x="53" y="2040"/>
                </a:lnTo>
                <a:lnTo>
                  <a:pt x="55" y="2041"/>
                </a:lnTo>
                <a:lnTo>
                  <a:pt x="60" y="2047"/>
                </a:lnTo>
                <a:lnTo>
                  <a:pt x="60" y="2048"/>
                </a:lnTo>
                <a:lnTo>
                  <a:pt x="62" y="2048"/>
                </a:lnTo>
                <a:lnTo>
                  <a:pt x="62" y="2050"/>
                </a:lnTo>
                <a:lnTo>
                  <a:pt x="62" y="2050"/>
                </a:lnTo>
                <a:lnTo>
                  <a:pt x="62" y="2052"/>
                </a:lnTo>
                <a:lnTo>
                  <a:pt x="64" y="2052"/>
                </a:lnTo>
                <a:lnTo>
                  <a:pt x="65" y="2053"/>
                </a:lnTo>
                <a:lnTo>
                  <a:pt x="67" y="2053"/>
                </a:lnTo>
                <a:lnTo>
                  <a:pt x="67" y="2053"/>
                </a:lnTo>
                <a:lnTo>
                  <a:pt x="67" y="2055"/>
                </a:lnTo>
                <a:lnTo>
                  <a:pt x="67" y="2055"/>
                </a:lnTo>
                <a:lnTo>
                  <a:pt x="67" y="2055"/>
                </a:lnTo>
                <a:lnTo>
                  <a:pt x="67" y="2055"/>
                </a:lnTo>
                <a:lnTo>
                  <a:pt x="67" y="2057"/>
                </a:lnTo>
                <a:lnTo>
                  <a:pt x="62" y="2055"/>
                </a:lnTo>
                <a:lnTo>
                  <a:pt x="62" y="2055"/>
                </a:lnTo>
                <a:lnTo>
                  <a:pt x="60" y="2053"/>
                </a:lnTo>
                <a:lnTo>
                  <a:pt x="59" y="2052"/>
                </a:lnTo>
                <a:lnTo>
                  <a:pt x="59" y="2052"/>
                </a:lnTo>
                <a:lnTo>
                  <a:pt x="59" y="2052"/>
                </a:lnTo>
                <a:lnTo>
                  <a:pt x="59" y="2052"/>
                </a:lnTo>
                <a:lnTo>
                  <a:pt x="57" y="2052"/>
                </a:lnTo>
                <a:lnTo>
                  <a:pt x="55" y="2052"/>
                </a:lnTo>
                <a:lnTo>
                  <a:pt x="55" y="2053"/>
                </a:lnTo>
                <a:lnTo>
                  <a:pt x="55" y="2053"/>
                </a:lnTo>
                <a:lnTo>
                  <a:pt x="55" y="2053"/>
                </a:lnTo>
                <a:lnTo>
                  <a:pt x="55" y="2055"/>
                </a:lnTo>
                <a:lnTo>
                  <a:pt x="55" y="2055"/>
                </a:lnTo>
                <a:lnTo>
                  <a:pt x="55" y="2057"/>
                </a:lnTo>
                <a:lnTo>
                  <a:pt x="55" y="2057"/>
                </a:lnTo>
                <a:lnTo>
                  <a:pt x="59" y="2058"/>
                </a:lnTo>
                <a:lnTo>
                  <a:pt x="59" y="2060"/>
                </a:lnTo>
                <a:lnTo>
                  <a:pt x="59" y="2060"/>
                </a:lnTo>
                <a:lnTo>
                  <a:pt x="59" y="2060"/>
                </a:lnTo>
                <a:lnTo>
                  <a:pt x="59" y="2060"/>
                </a:lnTo>
                <a:lnTo>
                  <a:pt x="59" y="2060"/>
                </a:lnTo>
                <a:lnTo>
                  <a:pt x="57" y="2062"/>
                </a:lnTo>
                <a:lnTo>
                  <a:pt x="55" y="2062"/>
                </a:lnTo>
                <a:lnTo>
                  <a:pt x="55" y="2062"/>
                </a:lnTo>
                <a:lnTo>
                  <a:pt x="53" y="2060"/>
                </a:lnTo>
                <a:lnTo>
                  <a:pt x="53" y="2060"/>
                </a:lnTo>
                <a:lnTo>
                  <a:pt x="53" y="2060"/>
                </a:lnTo>
                <a:lnTo>
                  <a:pt x="53" y="2062"/>
                </a:lnTo>
                <a:lnTo>
                  <a:pt x="52" y="2062"/>
                </a:lnTo>
                <a:lnTo>
                  <a:pt x="52" y="2062"/>
                </a:lnTo>
                <a:lnTo>
                  <a:pt x="52" y="2063"/>
                </a:lnTo>
                <a:lnTo>
                  <a:pt x="52" y="2063"/>
                </a:lnTo>
                <a:lnTo>
                  <a:pt x="52" y="2065"/>
                </a:lnTo>
                <a:lnTo>
                  <a:pt x="50" y="2067"/>
                </a:lnTo>
                <a:lnTo>
                  <a:pt x="50" y="2067"/>
                </a:lnTo>
                <a:lnTo>
                  <a:pt x="52" y="2070"/>
                </a:lnTo>
                <a:lnTo>
                  <a:pt x="52" y="2072"/>
                </a:lnTo>
                <a:lnTo>
                  <a:pt x="52" y="2072"/>
                </a:lnTo>
                <a:lnTo>
                  <a:pt x="52" y="2073"/>
                </a:lnTo>
                <a:lnTo>
                  <a:pt x="52" y="2073"/>
                </a:lnTo>
                <a:lnTo>
                  <a:pt x="53" y="2075"/>
                </a:lnTo>
                <a:lnTo>
                  <a:pt x="53" y="2077"/>
                </a:lnTo>
                <a:lnTo>
                  <a:pt x="53" y="2077"/>
                </a:lnTo>
                <a:lnTo>
                  <a:pt x="53" y="2077"/>
                </a:lnTo>
                <a:lnTo>
                  <a:pt x="53" y="2078"/>
                </a:lnTo>
                <a:lnTo>
                  <a:pt x="53" y="2078"/>
                </a:lnTo>
                <a:lnTo>
                  <a:pt x="53" y="2078"/>
                </a:lnTo>
                <a:lnTo>
                  <a:pt x="53" y="2080"/>
                </a:lnTo>
                <a:lnTo>
                  <a:pt x="53" y="2080"/>
                </a:lnTo>
                <a:lnTo>
                  <a:pt x="52" y="2080"/>
                </a:lnTo>
                <a:lnTo>
                  <a:pt x="52" y="2080"/>
                </a:lnTo>
                <a:lnTo>
                  <a:pt x="50" y="2080"/>
                </a:lnTo>
                <a:lnTo>
                  <a:pt x="50" y="2078"/>
                </a:lnTo>
                <a:lnTo>
                  <a:pt x="48" y="2078"/>
                </a:lnTo>
                <a:lnTo>
                  <a:pt x="48" y="2078"/>
                </a:lnTo>
                <a:lnTo>
                  <a:pt x="48" y="2078"/>
                </a:lnTo>
                <a:lnTo>
                  <a:pt x="47" y="2078"/>
                </a:lnTo>
                <a:lnTo>
                  <a:pt x="47" y="2078"/>
                </a:lnTo>
                <a:lnTo>
                  <a:pt x="47" y="2078"/>
                </a:lnTo>
                <a:lnTo>
                  <a:pt x="47" y="2078"/>
                </a:lnTo>
                <a:lnTo>
                  <a:pt x="47" y="2080"/>
                </a:lnTo>
                <a:lnTo>
                  <a:pt x="47" y="2080"/>
                </a:lnTo>
                <a:lnTo>
                  <a:pt x="48" y="2082"/>
                </a:lnTo>
                <a:lnTo>
                  <a:pt x="48" y="2084"/>
                </a:lnTo>
                <a:lnTo>
                  <a:pt x="48" y="2084"/>
                </a:lnTo>
                <a:lnTo>
                  <a:pt x="48" y="2084"/>
                </a:lnTo>
                <a:lnTo>
                  <a:pt x="48" y="2085"/>
                </a:lnTo>
                <a:lnTo>
                  <a:pt x="48" y="2087"/>
                </a:lnTo>
                <a:lnTo>
                  <a:pt x="48" y="2087"/>
                </a:lnTo>
                <a:lnTo>
                  <a:pt x="48" y="2087"/>
                </a:lnTo>
                <a:lnTo>
                  <a:pt x="48" y="2089"/>
                </a:lnTo>
                <a:lnTo>
                  <a:pt x="52" y="2090"/>
                </a:lnTo>
                <a:lnTo>
                  <a:pt x="52" y="2090"/>
                </a:lnTo>
                <a:lnTo>
                  <a:pt x="52" y="2092"/>
                </a:lnTo>
                <a:lnTo>
                  <a:pt x="52" y="2092"/>
                </a:lnTo>
                <a:lnTo>
                  <a:pt x="53" y="2092"/>
                </a:lnTo>
                <a:lnTo>
                  <a:pt x="53" y="2094"/>
                </a:lnTo>
                <a:lnTo>
                  <a:pt x="53" y="2094"/>
                </a:lnTo>
                <a:lnTo>
                  <a:pt x="53" y="2094"/>
                </a:lnTo>
                <a:lnTo>
                  <a:pt x="52" y="2095"/>
                </a:lnTo>
                <a:lnTo>
                  <a:pt x="52" y="2097"/>
                </a:lnTo>
                <a:lnTo>
                  <a:pt x="53" y="2097"/>
                </a:lnTo>
                <a:lnTo>
                  <a:pt x="53" y="2097"/>
                </a:lnTo>
                <a:lnTo>
                  <a:pt x="55" y="2097"/>
                </a:lnTo>
                <a:lnTo>
                  <a:pt x="55" y="2097"/>
                </a:lnTo>
                <a:lnTo>
                  <a:pt x="57" y="2095"/>
                </a:lnTo>
                <a:lnTo>
                  <a:pt x="57" y="2095"/>
                </a:lnTo>
                <a:lnTo>
                  <a:pt x="60" y="2095"/>
                </a:lnTo>
                <a:lnTo>
                  <a:pt x="60" y="2095"/>
                </a:lnTo>
                <a:lnTo>
                  <a:pt x="60" y="2095"/>
                </a:lnTo>
                <a:lnTo>
                  <a:pt x="62" y="2094"/>
                </a:lnTo>
                <a:lnTo>
                  <a:pt x="62" y="2092"/>
                </a:lnTo>
                <a:lnTo>
                  <a:pt x="64" y="2092"/>
                </a:lnTo>
                <a:lnTo>
                  <a:pt x="64" y="2092"/>
                </a:lnTo>
                <a:lnTo>
                  <a:pt x="65" y="2094"/>
                </a:lnTo>
                <a:lnTo>
                  <a:pt x="65" y="2094"/>
                </a:lnTo>
                <a:lnTo>
                  <a:pt x="69" y="2095"/>
                </a:lnTo>
                <a:lnTo>
                  <a:pt x="69" y="2095"/>
                </a:lnTo>
                <a:lnTo>
                  <a:pt x="69" y="2097"/>
                </a:lnTo>
                <a:lnTo>
                  <a:pt x="69" y="2097"/>
                </a:lnTo>
                <a:lnTo>
                  <a:pt x="69" y="2099"/>
                </a:lnTo>
                <a:lnTo>
                  <a:pt x="69" y="2099"/>
                </a:lnTo>
                <a:lnTo>
                  <a:pt x="69" y="2099"/>
                </a:lnTo>
                <a:lnTo>
                  <a:pt x="67" y="2099"/>
                </a:lnTo>
                <a:lnTo>
                  <a:pt x="67" y="2099"/>
                </a:lnTo>
                <a:lnTo>
                  <a:pt x="67" y="2100"/>
                </a:lnTo>
                <a:lnTo>
                  <a:pt x="65" y="2100"/>
                </a:lnTo>
                <a:lnTo>
                  <a:pt x="65" y="2100"/>
                </a:lnTo>
                <a:lnTo>
                  <a:pt x="65" y="2102"/>
                </a:lnTo>
                <a:lnTo>
                  <a:pt x="65" y="2102"/>
                </a:lnTo>
                <a:lnTo>
                  <a:pt x="67" y="2102"/>
                </a:lnTo>
                <a:lnTo>
                  <a:pt x="67" y="2102"/>
                </a:lnTo>
                <a:lnTo>
                  <a:pt x="69" y="2104"/>
                </a:lnTo>
                <a:lnTo>
                  <a:pt x="70" y="2104"/>
                </a:lnTo>
                <a:lnTo>
                  <a:pt x="72" y="2104"/>
                </a:lnTo>
                <a:lnTo>
                  <a:pt x="74" y="2102"/>
                </a:lnTo>
                <a:lnTo>
                  <a:pt x="74" y="2102"/>
                </a:lnTo>
                <a:lnTo>
                  <a:pt x="74" y="2102"/>
                </a:lnTo>
                <a:lnTo>
                  <a:pt x="75" y="2100"/>
                </a:lnTo>
                <a:lnTo>
                  <a:pt x="75" y="2100"/>
                </a:lnTo>
                <a:lnTo>
                  <a:pt x="75" y="2100"/>
                </a:lnTo>
                <a:lnTo>
                  <a:pt x="79" y="2100"/>
                </a:lnTo>
                <a:lnTo>
                  <a:pt x="79" y="2099"/>
                </a:lnTo>
                <a:lnTo>
                  <a:pt x="79" y="2099"/>
                </a:lnTo>
                <a:lnTo>
                  <a:pt x="80" y="2099"/>
                </a:lnTo>
                <a:lnTo>
                  <a:pt x="80" y="2099"/>
                </a:lnTo>
                <a:lnTo>
                  <a:pt x="89" y="2097"/>
                </a:lnTo>
                <a:lnTo>
                  <a:pt x="89" y="2097"/>
                </a:lnTo>
                <a:lnTo>
                  <a:pt x="89" y="2095"/>
                </a:lnTo>
                <a:lnTo>
                  <a:pt x="90" y="2095"/>
                </a:lnTo>
                <a:lnTo>
                  <a:pt x="89" y="2095"/>
                </a:lnTo>
                <a:lnTo>
                  <a:pt x="89" y="2094"/>
                </a:lnTo>
                <a:lnTo>
                  <a:pt x="89" y="2094"/>
                </a:lnTo>
                <a:lnTo>
                  <a:pt x="89" y="2092"/>
                </a:lnTo>
                <a:lnTo>
                  <a:pt x="87" y="2092"/>
                </a:lnTo>
                <a:lnTo>
                  <a:pt x="87" y="2092"/>
                </a:lnTo>
                <a:lnTo>
                  <a:pt x="87" y="2090"/>
                </a:lnTo>
                <a:lnTo>
                  <a:pt x="89" y="2090"/>
                </a:lnTo>
                <a:lnTo>
                  <a:pt x="89" y="2090"/>
                </a:lnTo>
                <a:lnTo>
                  <a:pt x="89" y="2089"/>
                </a:lnTo>
                <a:lnTo>
                  <a:pt x="89" y="2089"/>
                </a:lnTo>
                <a:lnTo>
                  <a:pt x="90" y="2089"/>
                </a:lnTo>
                <a:lnTo>
                  <a:pt x="90" y="2090"/>
                </a:lnTo>
                <a:lnTo>
                  <a:pt x="92" y="2090"/>
                </a:lnTo>
                <a:lnTo>
                  <a:pt x="92" y="2092"/>
                </a:lnTo>
                <a:lnTo>
                  <a:pt x="94" y="2092"/>
                </a:lnTo>
                <a:lnTo>
                  <a:pt x="94" y="2094"/>
                </a:lnTo>
                <a:lnTo>
                  <a:pt x="94" y="2094"/>
                </a:lnTo>
                <a:lnTo>
                  <a:pt x="94" y="2094"/>
                </a:lnTo>
                <a:lnTo>
                  <a:pt x="96" y="2095"/>
                </a:lnTo>
                <a:lnTo>
                  <a:pt x="96" y="2097"/>
                </a:lnTo>
                <a:lnTo>
                  <a:pt x="96" y="2097"/>
                </a:lnTo>
                <a:lnTo>
                  <a:pt x="96" y="2097"/>
                </a:lnTo>
                <a:lnTo>
                  <a:pt x="96" y="2099"/>
                </a:lnTo>
                <a:lnTo>
                  <a:pt x="97" y="2099"/>
                </a:lnTo>
                <a:lnTo>
                  <a:pt x="97" y="2099"/>
                </a:lnTo>
                <a:lnTo>
                  <a:pt x="97" y="2099"/>
                </a:lnTo>
                <a:lnTo>
                  <a:pt x="102" y="2099"/>
                </a:lnTo>
                <a:lnTo>
                  <a:pt x="104" y="2099"/>
                </a:lnTo>
                <a:lnTo>
                  <a:pt x="106" y="2099"/>
                </a:lnTo>
                <a:lnTo>
                  <a:pt x="106" y="2100"/>
                </a:lnTo>
                <a:lnTo>
                  <a:pt x="107" y="2100"/>
                </a:lnTo>
                <a:lnTo>
                  <a:pt x="107" y="2100"/>
                </a:lnTo>
                <a:lnTo>
                  <a:pt x="111" y="2102"/>
                </a:lnTo>
                <a:lnTo>
                  <a:pt x="112" y="2102"/>
                </a:lnTo>
                <a:lnTo>
                  <a:pt x="112" y="2104"/>
                </a:lnTo>
                <a:lnTo>
                  <a:pt x="112" y="2104"/>
                </a:lnTo>
                <a:lnTo>
                  <a:pt x="112" y="2104"/>
                </a:lnTo>
                <a:lnTo>
                  <a:pt x="114" y="2104"/>
                </a:lnTo>
                <a:lnTo>
                  <a:pt x="114" y="2105"/>
                </a:lnTo>
                <a:lnTo>
                  <a:pt x="119" y="2105"/>
                </a:lnTo>
                <a:lnTo>
                  <a:pt x="121" y="2105"/>
                </a:lnTo>
                <a:lnTo>
                  <a:pt x="121" y="2105"/>
                </a:lnTo>
                <a:lnTo>
                  <a:pt x="121" y="2105"/>
                </a:lnTo>
                <a:lnTo>
                  <a:pt x="121" y="2107"/>
                </a:lnTo>
                <a:lnTo>
                  <a:pt x="121" y="2109"/>
                </a:lnTo>
                <a:lnTo>
                  <a:pt x="121" y="2109"/>
                </a:lnTo>
                <a:lnTo>
                  <a:pt x="121" y="2109"/>
                </a:lnTo>
                <a:lnTo>
                  <a:pt x="122" y="2110"/>
                </a:lnTo>
                <a:lnTo>
                  <a:pt x="122" y="2110"/>
                </a:lnTo>
                <a:lnTo>
                  <a:pt x="126" y="2112"/>
                </a:lnTo>
                <a:lnTo>
                  <a:pt x="126" y="2112"/>
                </a:lnTo>
                <a:lnTo>
                  <a:pt x="126" y="2112"/>
                </a:lnTo>
                <a:lnTo>
                  <a:pt x="127" y="2112"/>
                </a:lnTo>
                <a:lnTo>
                  <a:pt x="131" y="2110"/>
                </a:lnTo>
                <a:lnTo>
                  <a:pt x="134" y="2107"/>
                </a:lnTo>
                <a:lnTo>
                  <a:pt x="136" y="2107"/>
                </a:lnTo>
                <a:lnTo>
                  <a:pt x="136" y="2105"/>
                </a:lnTo>
                <a:lnTo>
                  <a:pt x="138" y="2107"/>
                </a:lnTo>
                <a:lnTo>
                  <a:pt x="139" y="2107"/>
                </a:lnTo>
                <a:lnTo>
                  <a:pt x="141" y="2107"/>
                </a:lnTo>
                <a:lnTo>
                  <a:pt x="141" y="2109"/>
                </a:lnTo>
                <a:lnTo>
                  <a:pt x="141" y="2109"/>
                </a:lnTo>
                <a:lnTo>
                  <a:pt x="141" y="2110"/>
                </a:lnTo>
                <a:lnTo>
                  <a:pt x="141" y="2110"/>
                </a:lnTo>
                <a:lnTo>
                  <a:pt x="141" y="2110"/>
                </a:lnTo>
                <a:lnTo>
                  <a:pt x="143" y="2110"/>
                </a:lnTo>
                <a:lnTo>
                  <a:pt x="143" y="2112"/>
                </a:lnTo>
                <a:lnTo>
                  <a:pt x="148" y="2114"/>
                </a:lnTo>
                <a:lnTo>
                  <a:pt x="149" y="2115"/>
                </a:lnTo>
                <a:lnTo>
                  <a:pt x="149" y="2115"/>
                </a:lnTo>
                <a:lnTo>
                  <a:pt x="151" y="2117"/>
                </a:lnTo>
                <a:lnTo>
                  <a:pt x="151" y="2117"/>
                </a:lnTo>
                <a:lnTo>
                  <a:pt x="154" y="2117"/>
                </a:lnTo>
                <a:lnTo>
                  <a:pt x="156" y="2117"/>
                </a:lnTo>
                <a:lnTo>
                  <a:pt x="158" y="2115"/>
                </a:lnTo>
                <a:lnTo>
                  <a:pt x="158" y="2110"/>
                </a:lnTo>
                <a:lnTo>
                  <a:pt x="158" y="2110"/>
                </a:lnTo>
                <a:lnTo>
                  <a:pt x="158" y="2110"/>
                </a:lnTo>
                <a:lnTo>
                  <a:pt x="159" y="2109"/>
                </a:lnTo>
                <a:lnTo>
                  <a:pt x="161" y="2109"/>
                </a:lnTo>
                <a:lnTo>
                  <a:pt x="163" y="2107"/>
                </a:lnTo>
                <a:lnTo>
                  <a:pt x="163" y="2107"/>
                </a:lnTo>
                <a:lnTo>
                  <a:pt x="164" y="2107"/>
                </a:lnTo>
                <a:lnTo>
                  <a:pt x="166" y="2107"/>
                </a:lnTo>
                <a:lnTo>
                  <a:pt x="169" y="2107"/>
                </a:lnTo>
                <a:lnTo>
                  <a:pt x="171" y="2107"/>
                </a:lnTo>
                <a:lnTo>
                  <a:pt x="171" y="2105"/>
                </a:lnTo>
                <a:lnTo>
                  <a:pt x="171" y="2105"/>
                </a:lnTo>
                <a:lnTo>
                  <a:pt x="171" y="2105"/>
                </a:lnTo>
                <a:lnTo>
                  <a:pt x="171" y="2104"/>
                </a:lnTo>
                <a:lnTo>
                  <a:pt x="171" y="2104"/>
                </a:lnTo>
                <a:lnTo>
                  <a:pt x="171" y="2104"/>
                </a:lnTo>
                <a:lnTo>
                  <a:pt x="171" y="2102"/>
                </a:lnTo>
                <a:lnTo>
                  <a:pt x="171" y="2102"/>
                </a:lnTo>
                <a:lnTo>
                  <a:pt x="171" y="2100"/>
                </a:lnTo>
                <a:lnTo>
                  <a:pt x="173" y="2100"/>
                </a:lnTo>
                <a:lnTo>
                  <a:pt x="173" y="2100"/>
                </a:lnTo>
                <a:lnTo>
                  <a:pt x="173" y="2100"/>
                </a:lnTo>
                <a:lnTo>
                  <a:pt x="173" y="2102"/>
                </a:lnTo>
                <a:lnTo>
                  <a:pt x="175" y="2102"/>
                </a:lnTo>
                <a:lnTo>
                  <a:pt x="176" y="2102"/>
                </a:lnTo>
                <a:lnTo>
                  <a:pt x="176" y="2102"/>
                </a:lnTo>
                <a:lnTo>
                  <a:pt x="178" y="2102"/>
                </a:lnTo>
                <a:lnTo>
                  <a:pt x="178" y="2102"/>
                </a:lnTo>
                <a:lnTo>
                  <a:pt x="180" y="2105"/>
                </a:lnTo>
                <a:lnTo>
                  <a:pt x="180" y="2105"/>
                </a:lnTo>
                <a:lnTo>
                  <a:pt x="181" y="2105"/>
                </a:lnTo>
                <a:lnTo>
                  <a:pt x="181" y="2107"/>
                </a:lnTo>
                <a:lnTo>
                  <a:pt x="181" y="2107"/>
                </a:lnTo>
                <a:lnTo>
                  <a:pt x="181" y="2109"/>
                </a:lnTo>
                <a:lnTo>
                  <a:pt x="181" y="2109"/>
                </a:lnTo>
                <a:lnTo>
                  <a:pt x="181" y="2109"/>
                </a:lnTo>
                <a:lnTo>
                  <a:pt x="180" y="2110"/>
                </a:lnTo>
                <a:lnTo>
                  <a:pt x="180" y="2110"/>
                </a:lnTo>
                <a:lnTo>
                  <a:pt x="180" y="2110"/>
                </a:lnTo>
                <a:lnTo>
                  <a:pt x="180" y="2110"/>
                </a:lnTo>
                <a:lnTo>
                  <a:pt x="181" y="2112"/>
                </a:lnTo>
                <a:lnTo>
                  <a:pt x="183" y="2112"/>
                </a:lnTo>
                <a:lnTo>
                  <a:pt x="183" y="2112"/>
                </a:lnTo>
                <a:lnTo>
                  <a:pt x="183" y="2114"/>
                </a:lnTo>
                <a:lnTo>
                  <a:pt x="183" y="2114"/>
                </a:lnTo>
                <a:lnTo>
                  <a:pt x="183" y="2115"/>
                </a:lnTo>
                <a:lnTo>
                  <a:pt x="181" y="2119"/>
                </a:lnTo>
                <a:lnTo>
                  <a:pt x="181" y="2119"/>
                </a:lnTo>
                <a:lnTo>
                  <a:pt x="181" y="2119"/>
                </a:lnTo>
                <a:lnTo>
                  <a:pt x="183" y="2121"/>
                </a:lnTo>
                <a:lnTo>
                  <a:pt x="183" y="2121"/>
                </a:lnTo>
                <a:lnTo>
                  <a:pt x="185" y="2121"/>
                </a:lnTo>
                <a:lnTo>
                  <a:pt x="185" y="2124"/>
                </a:lnTo>
                <a:lnTo>
                  <a:pt x="186" y="2126"/>
                </a:lnTo>
                <a:lnTo>
                  <a:pt x="186" y="2127"/>
                </a:lnTo>
                <a:lnTo>
                  <a:pt x="188" y="2127"/>
                </a:lnTo>
                <a:lnTo>
                  <a:pt x="193" y="2129"/>
                </a:lnTo>
                <a:lnTo>
                  <a:pt x="193" y="2131"/>
                </a:lnTo>
                <a:lnTo>
                  <a:pt x="193" y="2131"/>
                </a:lnTo>
                <a:lnTo>
                  <a:pt x="193" y="2131"/>
                </a:lnTo>
                <a:lnTo>
                  <a:pt x="195" y="2132"/>
                </a:lnTo>
                <a:lnTo>
                  <a:pt x="195" y="2132"/>
                </a:lnTo>
                <a:lnTo>
                  <a:pt x="195" y="2134"/>
                </a:lnTo>
                <a:lnTo>
                  <a:pt x="195" y="2134"/>
                </a:lnTo>
                <a:lnTo>
                  <a:pt x="195" y="2136"/>
                </a:lnTo>
                <a:lnTo>
                  <a:pt x="193" y="2139"/>
                </a:lnTo>
                <a:lnTo>
                  <a:pt x="193" y="2139"/>
                </a:lnTo>
                <a:lnTo>
                  <a:pt x="193" y="2139"/>
                </a:lnTo>
                <a:lnTo>
                  <a:pt x="193" y="2141"/>
                </a:lnTo>
                <a:lnTo>
                  <a:pt x="196" y="2142"/>
                </a:lnTo>
                <a:lnTo>
                  <a:pt x="196" y="2142"/>
                </a:lnTo>
                <a:lnTo>
                  <a:pt x="196" y="2142"/>
                </a:lnTo>
                <a:lnTo>
                  <a:pt x="198" y="2144"/>
                </a:lnTo>
                <a:lnTo>
                  <a:pt x="198" y="2144"/>
                </a:lnTo>
                <a:lnTo>
                  <a:pt x="198" y="2144"/>
                </a:lnTo>
                <a:lnTo>
                  <a:pt x="196" y="2146"/>
                </a:lnTo>
                <a:lnTo>
                  <a:pt x="196" y="2147"/>
                </a:lnTo>
                <a:lnTo>
                  <a:pt x="196" y="2147"/>
                </a:lnTo>
                <a:lnTo>
                  <a:pt x="196" y="2149"/>
                </a:lnTo>
                <a:lnTo>
                  <a:pt x="196" y="2149"/>
                </a:lnTo>
                <a:lnTo>
                  <a:pt x="196" y="2151"/>
                </a:lnTo>
                <a:lnTo>
                  <a:pt x="195" y="2151"/>
                </a:lnTo>
                <a:lnTo>
                  <a:pt x="195" y="2151"/>
                </a:lnTo>
                <a:lnTo>
                  <a:pt x="195" y="2151"/>
                </a:lnTo>
                <a:lnTo>
                  <a:pt x="193" y="2152"/>
                </a:lnTo>
                <a:lnTo>
                  <a:pt x="193" y="2152"/>
                </a:lnTo>
                <a:lnTo>
                  <a:pt x="191" y="2152"/>
                </a:lnTo>
                <a:lnTo>
                  <a:pt x="191" y="2152"/>
                </a:lnTo>
                <a:lnTo>
                  <a:pt x="191" y="2151"/>
                </a:lnTo>
                <a:lnTo>
                  <a:pt x="191" y="2151"/>
                </a:lnTo>
                <a:lnTo>
                  <a:pt x="190" y="2151"/>
                </a:lnTo>
                <a:lnTo>
                  <a:pt x="185" y="2154"/>
                </a:lnTo>
                <a:lnTo>
                  <a:pt x="185" y="2154"/>
                </a:lnTo>
                <a:lnTo>
                  <a:pt x="185" y="2152"/>
                </a:lnTo>
                <a:lnTo>
                  <a:pt x="183" y="2152"/>
                </a:lnTo>
                <a:lnTo>
                  <a:pt x="183" y="2152"/>
                </a:lnTo>
                <a:lnTo>
                  <a:pt x="183" y="2152"/>
                </a:lnTo>
                <a:lnTo>
                  <a:pt x="183" y="2152"/>
                </a:lnTo>
                <a:lnTo>
                  <a:pt x="180" y="2152"/>
                </a:lnTo>
                <a:lnTo>
                  <a:pt x="180" y="2151"/>
                </a:lnTo>
                <a:lnTo>
                  <a:pt x="180" y="2151"/>
                </a:lnTo>
                <a:lnTo>
                  <a:pt x="180" y="2151"/>
                </a:lnTo>
                <a:lnTo>
                  <a:pt x="180" y="2151"/>
                </a:lnTo>
                <a:lnTo>
                  <a:pt x="176" y="2152"/>
                </a:lnTo>
                <a:lnTo>
                  <a:pt x="176" y="2152"/>
                </a:lnTo>
                <a:lnTo>
                  <a:pt x="176" y="2154"/>
                </a:lnTo>
                <a:lnTo>
                  <a:pt x="176" y="2154"/>
                </a:lnTo>
                <a:lnTo>
                  <a:pt x="176" y="2154"/>
                </a:lnTo>
                <a:lnTo>
                  <a:pt x="176" y="2156"/>
                </a:lnTo>
                <a:lnTo>
                  <a:pt x="176" y="2156"/>
                </a:lnTo>
                <a:lnTo>
                  <a:pt x="176" y="2157"/>
                </a:lnTo>
                <a:lnTo>
                  <a:pt x="176" y="2157"/>
                </a:lnTo>
                <a:lnTo>
                  <a:pt x="176" y="2157"/>
                </a:lnTo>
                <a:lnTo>
                  <a:pt x="176" y="2161"/>
                </a:lnTo>
                <a:lnTo>
                  <a:pt x="176" y="2161"/>
                </a:lnTo>
                <a:lnTo>
                  <a:pt x="178" y="2164"/>
                </a:lnTo>
                <a:lnTo>
                  <a:pt x="178" y="2166"/>
                </a:lnTo>
                <a:lnTo>
                  <a:pt x="178" y="2166"/>
                </a:lnTo>
                <a:lnTo>
                  <a:pt x="178" y="2168"/>
                </a:lnTo>
                <a:lnTo>
                  <a:pt x="176" y="2168"/>
                </a:lnTo>
                <a:lnTo>
                  <a:pt x="176" y="2168"/>
                </a:lnTo>
                <a:lnTo>
                  <a:pt x="176" y="2169"/>
                </a:lnTo>
                <a:lnTo>
                  <a:pt x="175" y="2171"/>
                </a:lnTo>
                <a:lnTo>
                  <a:pt x="175" y="2173"/>
                </a:lnTo>
                <a:lnTo>
                  <a:pt x="173" y="2173"/>
                </a:lnTo>
                <a:lnTo>
                  <a:pt x="173" y="2173"/>
                </a:lnTo>
                <a:lnTo>
                  <a:pt x="171" y="2173"/>
                </a:lnTo>
                <a:lnTo>
                  <a:pt x="171" y="2173"/>
                </a:lnTo>
                <a:lnTo>
                  <a:pt x="171" y="2173"/>
                </a:lnTo>
                <a:lnTo>
                  <a:pt x="171" y="2174"/>
                </a:lnTo>
                <a:lnTo>
                  <a:pt x="171" y="2174"/>
                </a:lnTo>
                <a:lnTo>
                  <a:pt x="171" y="2176"/>
                </a:lnTo>
                <a:lnTo>
                  <a:pt x="173" y="2178"/>
                </a:lnTo>
                <a:lnTo>
                  <a:pt x="173" y="2178"/>
                </a:lnTo>
                <a:lnTo>
                  <a:pt x="173" y="2179"/>
                </a:lnTo>
                <a:lnTo>
                  <a:pt x="175" y="2179"/>
                </a:lnTo>
                <a:lnTo>
                  <a:pt x="191" y="2173"/>
                </a:lnTo>
                <a:lnTo>
                  <a:pt x="193" y="2173"/>
                </a:lnTo>
                <a:lnTo>
                  <a:pt x="193" y="2173"/>
                </a:lnTo>
                <a:lnTo>
                  <a:pt x="193" y="2173"/>
                </a:lnTo>
                <a:lnTo>
                  <a:pt x="195" y="2174"/>
                </a:lnTo>
                <a:lnTo>
                  <a:pt x="195" y="2174"/>
                </a:lnTo>
                <a:lnTo>
                  <a:pt x="196" y="2174"/>
                </a:lnTo>
                <a:lnTo>
                  <a:pt x="198" y="2174"/>
                </a:lnTo>
                <a:lnTo>
                  <a:pt x="200" y="2174"/>
                </a:lnTo>
                <a:lnTo>
                  <a:pt x="200" y="2174"/>
                </a:lnTo>
                <a:lnTo>
                  <a:pt x="201" y="2174"/>
                </a:lnTo>
                <a:lnTo>
                  <a:pt x="201" y="2176"/>
                </a:lnTo>
                <a:lnTo>
                  <a:pt x="205" y="2176"/>
                </a:lnTo>
                <a:lnTo>
                  <a:pt x="206" y="2178"/>
                </a:lnTo>
                <a:lnTo>
                  <a:pt x="206" y="2178"/>
                </a:lnTo>
                <a:lnTo>
                  <a:pt x="206" y="2178"/>
                </a:lnTo>
                <a:lnTo>
                  <a:pt x="208" y="2178"/>
                </a:lnTo>
                <a:lnTo>
                  <a:pt x="210" y="2176"/>
                </a:lnTo>
                <a:lnTo>
                  <a:pt x="210" y="2174"/>
                </a:lnTo>
                <a:lnTo>
                  <a:pt x="213" y="2174"/>
                </a:lnTo>
                <a:lnTo>
                  <a:pt x="213" y="2174"/>
                </a:lnTo>
                <a:lnTo>
                  <a:pt x="213" y="2174"/>
                </a:lnTo>
                <a:lnTo>
                  <a:pt x="215" y="2174"/>
                </a:lnTo>
                <a:lnTo>
                  <a:pt x="215" y="2174"/>
                </a:lnTo>
                <a:lnTo>
                  <a:pt x="215" y="2174"/>
                </a:lnTo>
                <a:lnTo>
                  <a:pt x="217" y="2176"/>
                </a:lnTo>
                <a:lnTo>
                  <a:pt x="217" y="2178"/>
                </a:lnTo>
                <a:lnTo>
                  <a:pt x="218" y="2178"/>
                </a:lnTo>
                <a:lnTo>
                  <a:pt x="218" y="2178"/>
                </a:lnTo>
                <a:lnTo>
                  <a:pt x="220" y="2178"/>
                </a:lnTo>
                <a:lnTo>
                  <a:pt x="220" y="2178"/>
                </a:lnTo>
                <a:lnTo>
                  <a:pt x="220" y="2179"/>
                </a:lnTo>
                <a:lnTo>
                  <a:pt x="220" y="2179"/>
                </a:lnTo>
                <a:lnTo>
                  <a:pt x="220" y="2181"/>
                </a:lnTo>
                <a:lnTo>
                  <a:pt x="220" y="2181"/>
                </a:lnTo>
                <a:lnTo>
                  <a:pt x="220" y="2183"/>
                </a:lnTo>
                <a:lnTo>
                  <a:pt x="222" y="2183"/>
                </a:lnTo>
                <a:lnTo>
                  <a:pt x="222" y="2183"/>
                </a:lnTo>
                <a:lnTo>
                  <a:pt x="222" y="2184"/>
                </a:lnTo>
                <a:lnTo>
                  <a:pt x="225" y="2184"/>
                </a:lnTo>
                <a:lnTo>
                  <a:pt x="225" y="2184"/>
                </a:lnTo>
                <a:lnTo>
                  <a:pt x="225" y="2186"/>
                </a:lnTo>
                <a:lnTo>
                  <a:pt x="225" y="2186"/>
                </a:lnTo>
                <a:lnTo>
                  <a:pt x="225" y="2188"/>
                </a:lnTo>
                <a:lnTo>
                  <a:pt x="227" y="2189"/>
                </a:lnTo>
                <a:lnTo>
                  <a:pt x="227" y="2189"/>
                </a:lnTo>
                <a:lnTo>
                  <a:pt x="227" y="2189"/>
                </a:lnTo>
                <a:lnTo>
                  <a:pt x="227" y="2189"/>
                </a:lnTo>
                <a:lnTo>
                  <a:pt x="228" y="2191"/>
                </a:lnTo>
                <a:lnTo>
                  <a:pt x="228" y="2191"/>
                </a:lnTo>
                <a:lnTo>
                  <a:pt x="228" y="2193"/>
                </a:lnTo>
                <a:lnTo>
                  <a:pt x="228" y="2194"/>
                </a:lnTo>
                <a:lnTo>
                  <a:pt x="230" y="2194"/>
                </a:lnTo>
                <a:lnTo>
                  <a:pt x="230" y="2194"/>
                </a:lnTo>
                <a:lnTo>
                  <a:pt x="230" y="2194"/>
                </a:lnTo>
                <a:lnTo>
                  <a:pt x="232" y="2193"/>
                </a:lnTo>
                <a:lnTo>
                  <a:pt x="232" y="2193"/>
                </a:lnTo>
                <a:lnTo>
                  <a:pt x="233" y="2193"/>
                </a:lnTo>
                <a:lnTo>
                  <a:pt x="233" y="2194"/>
                </a:lnTo>
                <a:lnTo>
                  <a:pt x="233" y="2194"/>
                </a:lnTo>
                <a:lnTo>
                  <a:pt x="233" y="2196"/>
                </a:lnTo>
                <a:lnTo>
                  <a:pt x="233" y="2196"/>
                </a:lnTo>
                <a:lnTo>
                  <a:pt x="233" y="2198"/>
                </a:lnTo>
                <a:lnTo>
                  <a:pt x="233" y="2198"/>
                </a:lnTo>
                <a:lnTo>
                  <a:pt x="235" y="2200"/>
                </a:lnTo>
                <a:lnTo>
                  <a:pt x="235" y="2201"/>
                </a:lnTo>
                <a:lnTo>
                  <a:pt x="235" y="2203"/>
                </a:lnTo>
                <a:lnTo>
                  <a:pt x="235" y="2203"/>
                </a:lnTo>
                <a:lnTo>
                  <a:pt x="235" y="2203"/>
                </a:lnTo>
                <a:lnTo>
                  <a:pt x="237" y="2203"/>
                </a:lnTo>
                <a:lnTo>
                  <a:pt x="237" y="2203"/>
                </a:lnTo>
                <a:lnTo>
                  <a:pt x="238" y="2203"/>
                </a:lnTo>
                <a:lnTo>
                  <a:pt x="238" y="2205"/>
                </a:lnTo>
                <a:lnTo>
                  <a:pt x="238" y="2205"/>
                </a:lnTo>
                <a:lnTo>
                  <a:pt x="238" y="2205"/>
                </a:lnTo>
                <a:lnTo>
                  <a:pt x="238" y="2206"/>
                </a:lnTo>
                <a:lnTo>
                  <a:pt x="238" y="2206"/>
                </a:lnTo>
                <a:lnTo>
                  <a:pt x="238" y="2206"/>
                </a:lnTo>
                <a:lnTo>
                  <a:pt x="238" y="2208"/>
                </a:lnTo>
                <a:lnTo>
                  <a:pt x="238" y="2208"/>
                </a:lnTo>
                <a:lnTo>
                  <a:pt x="237" y="2208"/>
                </a:lnTo>
                <a:lnTo>
                  <a:pt x="237" y="2210"/>
                </a:lnTo>
                <a:lnTo>
                  <a:pt x="237" y="2210"/>
                </a:lnTo>
                <a:lnTo>
                  <a:pt x="237" y="2210"/>
                </a:lnTo>
                <a:lnTo>
                  <a:pt x="238" y="2211"/>
                </a:lnTo>
                <a:lnTo>
                  <a:pt x="238" y="2211"/>
                </a:lnTo>
                <a:lnTo>
                  <a:pt x="238" y="2213"/>
                </a:lnTo>
                <a:lnTo>
                  <a:pt x="240" y="2213"/>
                </a:lnTo>
                <a:lnTo>
                  <a:pt x="240" y="2213"/>
                </a:lnTo>
                <a:lnTo>
                  <a:pt x="240" y="2213"/>
                </a:lnTo>
                <a:lnTo>
                  <a:pt x="240" y="2215"/>
                </a:lnTo>
                <a:lnTo>
                  <a:pt x="240" y="2215"/>
                </a:lnTo>
                <a:lnTo>
                  <a:pt x="240" y="2215"/>
                </a:lnTo>
                <a:lnTo>
                  <a:pt x="240" y="2216"/>
                </a:lnTo>
                <a:lnTo>
                  <a:pt x="240" y="2216"/>
                </a:lnTo>
                <a:lnTo>
                  <a:pt x="240" y="2216"/>
                </a:lnTo>
                <a:lnTo>
                  <a:pt x="240" y="2218"/>
                </a:lnTo>
                <a:lnTo>
                  <a:pt x="240" y="2218"/>
                </a:lnTo>
                <a:lnTo>
                  <a:pt x="240" y="2220"/>
                </a:lnTo>
                <a:lnTo>
                  <a:pt x="240" y="2220"/>
                </a:lnTo>
                <a:lnTo>
                  <a:pt x="240" y="2220"/>
                </a:lnTo>
                <a:lnTo>
                  <a:pt x="242" y="2220"/>
                </a:lnTo>
                <a:lnTo>
                  <a:pt x="242" y="2220"/>
                </a:lnTo>
                <a:lnTo>
                  <a:pt x="242" y="2221"/>
                </a:lnTo>
                <a:lnTo>
                  <a:pt x="242" y="2221"/>
                </a:lnTo>
                <a:lnTo>
                  <a:pt x="242" y="2223"/>
                </a:lnTo>
                <a:lnTo>
                  <a:pt x="242" y="2225"/>
                </a:lnTo>
                <a:lnTo>
                  <a:pt x="242" y="2225"/>
                </a:lnTo>
                <a:lnTo>
                  <a:pt x="242" y="2225"/>
                </a:lnTo>
                <a:lnTo>
                  <a:pt x="243" y="2225"/>
                </a:lnTo>
                <a:lnTo>
                  <a:pt x="243" y="2226"/>
                </a:lnTo>
                <a:lnTo>
                  <a:pt x="243" y="2226"/>
                </a:lnTo>
                <a:lnTo>
                  <a:pt x="243" y="2228"/>
                </a:lnTo>
                <a:lnTo>
                  <a:pt x="242" y="2228"/>
                </a:lnTo>
                <a:lnTo>
                  <a:pt x="242" y="2228"/>
                </a:lnTo>
                <a:lnTo>
                  <a:pt x="243" y="2228"/>
                </a:lnTo>
                <a:lnTo>
                  <a:pt x="243" y="2230"/>
                </a:lnTo>
                <a:lnTo>
                  <a:pt x="243" y="2230"/>
                </a:lnTo>
                <a:lnTo>
                  <a:pt x="243" y="2231"/>
                </a:lnTo>
                <a:lnTo>
                  <a:pt x="243" y="2233"/>
                </a:lnTo>
                <a:lnTo>
                  <a:pt x="243" y="2233"/>
                </a:lnTo>
                <a:lnTo>
                  <a:pt x="243" y="2233"/>
                </a:lnTo>
                <a:lnTo>
                  <a:pt x="243" y="2235"/>
                </a:lnTo>
                <a:lnTo>
                  <a:pt x="243" y="2235"/>
                </a:lnTo>
                <a:lnTo>
                  <a:pt x="243" y="2235"/>
                </a:lnTo>
                <a:lnTo>
                  <a:pt x="245" y="2237"/>
                </a:lnTo>
                <a:lnTo>
                  <a:pt x="245" y="2237"/>
                </a:lnTo>
                <a:lnTo>
                  <a:pt x="245" y="2237"/>
                </a:lnTo>
                <a:lnTo>
                  <a:pt x="247" y="2238"/>
                </a:lnTo>
                <a:lnTo>
                  <a:pt x="250" y="2240"/>
                </a:lnTo>
                <a:lnTo>
                  <a:pt x="252" y="2240"/>
                </a:lnTo>
                <a:lnTo>
                  <a:pt x="252" y="2240"/>
                </a:lnTo>
                <a:lnTo>
                  <a:pt x="252" y="2242"/>
                </a:lnTo>
                <a:lnTo>
                  <a:pt x="254" y="2242"/>
                </a:lnTo>
                <a:lnTo>
                  <a:pt x="254" y="2243"/>
                </a:lnTo>
                <a:lnTo>
                  <a:pt x="254" y="2245"/>
                </a:lnTo>
                <a:lnTo>
                  <a:pt x="254" y="2245"/>
                </a:lnTo>
                <a:lnTo>
                  <a:pt x="254" y="2247"/>
                </a:lnTo>
                <a:lnTo>
                  <a:pt x="254" y="2247"/>
                </a:lnTo>
                <a:lnTo>
                  <a:pt x="254" y="2247"/>
                </a:lnTo>
                <a:lnTo>
                  <a:pt x="254" y="2248"/>
                </a:lnTo>
                <a:lnTo>
                  <a:pt x="252" y="2248"/>
                </a:lnTo>
                <a:lnTo>
                  <a:pt x="250" y="2250"/>
                </a:lnTo>
                <a:lnTo>
                  <a:pt x="250" y="2250"/>
                </a:lnTo>
                <a:lnTo>
                  <a:pt x="250" y="2250"/>
                </a:lnTo>
                <a:lnTo>
                  <a:pt x="248" y="2252"/>
                </a:lnTo>
                <a:lnTo>
                  <a:pt x="248" y="2252"/>
                </a:lnTo>
                <a:lnTo>
                  <a:pt x="248" y="2252"/>
                </a:lnTo>
                <a:lnTo>
                  <a:pt x="247" y="2253"/>
                </a:lnTo>
                <a:lnTo>
                  <a:pt x="247" y="2255"/>
                </a:lnTo>
                <a:lnTo>
                  <a:pt x="247" y="2255"/>
                </a:lnTo>
                <a:lnTo>
                  <a:pt x="247" y="2255"/>
                </a:lnTo>
                <a:lnTo>
                  <a:pt x="247" y="2257"/>
                </a:lnTo>
                <a:lnTo>
                  <a:pt x="247" y="2257"/>
                </a:lnTo>
                <a:lnTo>
                  <a:pt x="247" y="2260"/>
                </a:lnTo>
                <a:lnTo>
                  <a:pt x="247" y="2260"/>
                </a:lnTo>
                <a:lnTo>
                  <a:pt x="247" y="2260"/>
                </a:lnTo>
                <a:lnTo>
                  <a:pt x="248" y="2262"/>
                </a:lnTo>
                <a:lnTo>
                  <a:pt x="247" y="2262"/>
                </a:lnTo>
                <a:lnTo>
                  <a:pt x="247" y="2262"/>
                </a:lnTo>
                <a:lnTo>
                  <a:pt x="247" y="2263"/>
                </a:lnTo>
                <a:lnTo>
                  <a:pt x="247" y="2263"/>
                </a:lnTo>
                <a:lnTo>
                  <a:pt x="247" y="2263"/>
                </a:lnTo>
                <a:lnTo>
                  <a:pt x="245" y="2265"/>
                </a:lnTo>
                <a:lnTo>
                  <a:pt x="245" y="2265"/>
                </a:lnTo>
                <a:lnTo>
                  <a:pt x="245" y="2265"/>
                </a:lnTo>
                <a:lnTo>
                  <a:pt x="245" y="2268"/>
                </a:lnTo>
                <a:lnTo>
                  <a:pt x="245" y="2270"/>
                </a:lnTo>
                <a:lnTo>
                  <a:pt x="245" y="2272"/>
                </a:lnTo>
                <a:lnTo>
                  <a:pt x="245" y="2272"/>
                </a:lnTo>
                <a:lnTo>
                  <a:pt x="240" y="2274"/>
                </a:lnTo>
                <a:lnTo>
                  <a:pt x="240" y="2274"/>
                </a:lnTo>
                <a:lnTo>
                  <a:pt x="240" y="2274"/>
                </a:lnTo>
                <a:lnTo>
                  <a:pt x="240" y="2275"/>
                </a:lnTo>
                <a:lnTo>
                  <a:pt x="240" y="2277"/>
                </a:lnTo>
                <a:lnTo>
                  <a:pt x="240" y="2277"/>
                </a:lnTo>
                <a:lnTo>
                  <a:pt x="240" y="2279"/>
                </a:lnTo>
                <a:lnTo>
                  <a:pt x="240" y="2279"/>
                </a:lnTo>
                <a:lnTo>
                  <a:pt x="242" y="2279"/>
                </a:lnTo>
                <a:lnTo>
                  <a:pt x="242" y="2280"/>
                </a:lnTo>
                <a:lnTo>
                  <a:pt x="242" y="2280"/>
                </a:lnTo>
                <a:lnTo>
                  <a:pt x="243" y="2282"/>
                </a:lnTo>
                <a:lnTo>
                  <a:pt x="243" y="2282"/>
                </a:lnTo>
                <a:lnTo>
                  <a:pt x="243" y="2284"/>
                </a:lnTo>
                <a:lnTo>
                  <a:pt x="245" y="2284"/>
                </a:lnTo>
                <a:lnTo>
                  <a:pt x="245" y="2284"/>
                </a:lnTo>
                <a:lnTo>
                  <a:pt x="248" y="2284"/>
                </a:lnTo>
                <a:lnTo>
                  <a:pt x="248" y="2284"/>
                </a:lnTo>
                <a:lnTo>
                  <a:pt x="250" y="2284"/>
                </a:lnTo>
                <a:lnTo>
                  <a:pt x="250" y="2285"/>
                </a:lnTo>
                <a:lnTo>
                  <a:pt x="252" y="2289"/>
                </a:lnTo>
                <a:lnTo>
                  <a:pt x="254" y="2289"/>
                </a:lnTo>
                <a:lnTo>
                  <a:pt x="254" y="2289"/>
                </a:lnTo>
                <a:lnTo>
                  <a:pt x="255" y="2287"/>
                </a:lnTo>
                <a:lnTo>
                  <a:pt x="255" y="2285"/>
                </a:lnTo>
                <a:lnTo>
                  <a:pt x="255" y="2285"/>
                </a:lnTo>
                <a:lnTo>
                  <a:pt x="255" y="2285"/>
                </a:lnTo>
                <a:lnTo>
                  <a:pt x="260" y="2287"/>
                </a:lnTo>
                <a:lnTo>
                  <a:pt x="265" y="2287"/>
                </a:lnTo>
                <a:lnTo>
                  <a:pt x="269" y="2285"/>
                </a:lnTo>
                <a:lnTo>
                  <a:pt x="270" y="2285"/>
                </a:lnTo>
                <a:lnTo>
                  <a:pt x="272" y="2285"/>
                </a:lnTo>
                <a:lnTo>
                  <a:pt x="274" y="2285"/>
                </a:lnTo>
                <a:lnTo>
                  <a:pt x="274" y="2285"/>
                </a:lnTo>
                <a:lnTo>
                  <a:pt x="274" y="2287"/>
                </a:lnTo>
                <a:lnTo>
                  <a:pt x="274" y="2287"/>
                </a:lnTo>
                <a:lnTo>
                  <a:pt x="272" y="2290"/>
                </a:lnTo>
                <a:lnTo>
                  <a:pt x="274" y="2290"/>
                </a:lnTo>
                <a:lnTo>
                  <a:pt x="274" y="2292"/>
                </a:lnTo>
                <a:lnTo>
                  <a:pt x="275" y="2292"/>
                </a:lnTo>
                <a:lnTo>
                  <a:pt x="275" y="2292"/>
                </a:lnTo>
                <a:lnTo>
                  <a:pt x="277" y="2294"/>
                </a:lnTo>
                <a:lnTo>
                  <a:pt x="277" y="2294"/>
                </a:lnTo>
                <a:lnTo>
                  <a:pt x="277" y="2295"/>
                </a:lnTo>
                <a:lnTo>
                  <a:pt x="277" y="2295"/>
                </a:lnTo>
                <a:lnTo>
                  <a:pt x="279" y="2297"/>
                </a:lnTo>
                <a:lnTo>
                  <a:pt x="279" y="2297"/>
                </a:lnTo>
                <a:lnTo>
                  <a:pt x="279" y="2297"/>
                </a:lnTo>
                <a:lnTo>
                  <a:pt x="279" y="2299"/>
                </a:lnTo>
                <a:lnTo>
                  <a:pt x="279" y="2299"/>
                </a:lnTo>
                <a:lnTo>
                  <a:pt x="279" y="2299"/>
                </a:lnTo>
                <a:lnTo>
                  <a:pt x="277" y="2302"/>
                </a:lnTo>
                <a:lnTo>
                  <a:pt x="277" y="2302"/>
                </a:lnTo>
                <a:lnTo>
                  <a:pt x="277" y="2304"/>
                </a:lnTo>
                <a:lnTo>
                  <a:pt x="277" y="2304"/>
                </a:lnTo>
                <a:lnTo>
                  <a:pt x="279" y="2305"/>
                </a:lnTo>
                <a:lnTo>
                  <a:pt x="280" y="2307"/>
                </a:lnTo>
                <a:lnTo>
                  <a:pt x="280" y="2307"/>
                </a:lnTo>
                <a:lnTo>
                  <a:pt x="280" y="2307"/>
                </a:lnTo>
                <a:lnTo>
                  <a:pt x="280" y="2309"/>
                </a:lnTo>
                <a:lnTo>
                  <a:pt x="280" y="2309"/>
                </a:lnTo>
                <a:lnTo>
                  <a:pt x="280" y="2309"/>
                </a:lnTo>
                <a:lnTo>
                  <a:pt x="280" y="2311"/>
                </a:lnTo>
                <a:lnTo>
                  <a:pt x="280" y="2311"/>
                </a:lnTo>
                <a:lnTo>
                  <a:pt x="280" y="2311"/>
                </a:lnTo>
                <a:lnTo>
                  <a:pt x="277" y="2316"/>
                </a:lnTo>
                <a:lnTo>
                  <a:pt x="277" y="2316"/>
                </a:lnTo>
                <a:lnTo>
                  <a:pt x="277" y="2316"/>
                </a:lnTo>
                <a:lnTo>
                  <a:pt x="277" y="2317"/>
                </a:lnTo>
                <a:lnTo>
                  <a:pt x="277" y="2317"/>
                </a:lnTo>
                <a:lnTo>
                  <a:pt x="277" y="2317"/>
                </a:lnTo>
                <a:lnTo>
                  <a:pt x="277" y="2319"/>
                </a:lnTo>
                <a:lnTo>
                  <a:pt x="277" y="2321"/>
                </a:lnTo>
                <a:lnTo>
                  <a:pt x="275" y="2321"/>
                </a:lnTo>
                <a:lnTo>
                  <a:pt x="275" y="2322"/>
                </a:lnTo>
                <a:lnTo>
                  <a:pt x="275" y="2322"/>
                </a:lnTo>
                <a:lnTo>
                  <a:pt x="275" y="2326"/>
                </a:lnTo>
                <a:lnTo>
                  <a:pt x="275" y="2327"/>
                </a:lnTo>
                <a:lnTo>
                  <a:pt x="274" y="2327"/>
                </a:lnTo>
                <a:lnTo>
                  <a:pt x="274" y="2327"/>
                </a:lnTo>
                <a:lnTo>
                  <a:pt x="272" y="2329"/>
                </a:lnTo>
                <a:lnTo>
                  <a:pt x="272" y="2329"/>
                </a:lnTo>
                <a:lnTo>
                  <a:pt x="272" y="2331"/>
                </a:lnTo>
                <a:lnTo>
                  <a:pt x="269" y="2337"/>
                </a:lnTo>
                <a:lnTo>
                  <a:pt x="269" y="2339"/>
                </a:lnTo>
                <a:lnTo>
                  <a:pt x="267" y="2339"/>
                </a:lnTo>
                <a:lnTo>
                  <a:pt x="267" y="2339"/>
                </a:lnTo>
                <a:lnTo>
                  <a:pt x="267" y="2341"/>
                </a:lnTo>
                <a:lnTo>
                  <a:pt x="267" y="2342"/>
                </a:lnTo>
                <a:lnTo>
                  <a:pt x="267" y="2344"/>
                </a:lnTo>
                <a:lnTo>
                  <a:pt x="267" y="2348"/>
                </a:lnTo>
                <a:lnTo>
                  <a:pt x="267" y="2349"/>
                </a:lnTo>
                <a:lnTo>
                  <a:pt x="269" y="2354"/>
                </a:lnTo>
                <a:lnTo>
                  <a:pt x="269" y="2354"/>
                </a:lnTo>
                <a:lnTo>
                  <a:pt x="270" y="2356"/>
                </a:lnTo>
                <a:lnTo>
                  <a:pt x="270" y="2358"/>
                </a:lnTo>
                <a:lnTo>
                  <a:pt x="270" y="2358"/>
                </a:lnTo>
                <a:lnTo>
                  <a:pt x="270" y="2358"/>
                </a:lnTo>
                <a:lnTo>
                  <a:pt x="272" y="2359"/>
                </a:lnTo>
                <a:lnTo>
                  <a:pt x="274" y="2361"/>
                </a:lnTo>
                <a:lnTo>
                  <a:pt x="274" y="2361"/>
                </a:lnTo>
                <a:lnTo>
                  <a:pt x="275" y="2361"/>
                </a:lnTo>
                <a:lnTo>
                  <a:pt x="275" y="2361"/>
                </a:lnTo>
                <a:lnTo>
                  <a:pt x="275" y="2363"/>
                </a:lnTo>
                <a:lnTo>
                  <a:pt x="275" y="2363"/>
                </a:lnTo>
                <a:lnTo>
                  <a:pt x="275" y="2364"/>
                </a:lnTo>
                <a:lnTo>
                  <a:pt x="275" y="2364"/>
                </a:lnTo>
                <a:lnTo>
                  <a:pt x="277" y="2364"/>
                </a:lnTo>
                <a:lnTo>
                  <a:pt x="277" y="2364"/>
                </a:lnTo>
                <a:lnTo>
                  <a:pt x="284" y="2371"/>
                </a:lnTo>
                <a:lnTo>
                  <a:pt x="284" y="2373"/>
                </a:lnTo>
                <a:lnTo>
                  <a:pt x="284" y="2374"/>
                </a:lnTo>
                <a:lnTo>
                  <a:pt x="285" y="2374"/>
                </a:lnTo>
                <a:lnTo>
                  <a:pt x="285" y="2376"/>
                </a:lnTo>
                <a:lnTo>
                  <a:pt x="285" y="2376"/>
                </a:lnTo>
                <a:lnTo>
                  <a:pt x="285" y="2376"/>
                </a:lnTo>
                <a:lnTo>
                  <a:pt x="285" y="2378"/>
                </a:lnTo>
                <a:lnTo>
                  <a:pt x="285" y="2378"/>
                </a:lnTo>
                <a:lnTo>
                  <a:pt x="284" y="2378"/>
                </a:lnTo>
                <a:lnTo>
                  <a:pt x="284" y="2379"/>
                </a:lnTo>
                <a:lnTo>
                  <a:pt x="284" y="2379"/>
                </a:lnTo>
                <a:lnTo>
                  <a:pt x="284" y="2379"/>
                </a:lnTo>
                <a:lnTo>
                  <a:pt x="284" y="2381"/>
                </a:lnTo>
                <a:lnTo>
                  <a:pt x="284" y="2381"/>
                </a:lnTo>
                <a:lnTo>
                  <a:pt x="284" y="2381"/>
                </a:lnTo>
                <a:lnTo>
                  <a:pt x="285" y="2383"/>
                </a:lnTo>
                <a:lnTo>
                  <a:pt x="285" y="2383"/>
                </a:lnTo>
                <a:lnTo>
                  <a:pt x="285" y="2384"/>
                </a:lnTo>
                <a:lnTo>
                  <a:pt x="285" y="2384"/>
                </a:lnTo>
                <a:lnTo>
                  <a:pt x="285" y="2384"/>
                </a:lnTo>
                <a:lnTo>
                  <a:pt x="285" y="2386"/>
                </a:lnTo>
                <a:lnTo>
                  <a:pt x="285" y="2386"/>
                </a:lnTo>
                <a:lnTo>
                  <a:pt x="285" y="2388"/>
                </a:lnTo>
                <a:lnTo>
                  <a:pt x="284" y="2390"/>
                </a:lnTo>
                <a:lnTo>
                  <a:pt x="284" y="2390"/>
                </a:lnTo>
                <a:lnTo>
                  <a:pt x="284" y="2391"/>
                </a:lnTo>
                <a:lnTo>
                  <a:pt x="284" y="2391"/>
                </a:lnTo>
                <a:lnTo>
                  <a:pt x="284" y="2393"/>
                </a:lnTo>
                <a:lnTo>
                  <a:pt x="284" y="2393"/>
                </a:lnTo>
                <a:lnTo>
                  <a:pt x="284" y="2393"/>
                </a:lnTo>
                <a:lnTo>
                  <a:pt x="284" y="2395"/>
                </a:lnTo>
                <a:lnTo>
                  <a:pt x="284" y="2395"/>
                </a:lnTo>
                <a:lnTo>
                  <a:pt x="284" y="2395"/>
                </a:lnTo>
                <a:lnTo>
                  <a:pt x="284" y="2396"/>
                </a:lnTo>
                <a:lnTo>
                  <a:pt x="285" y="2396"/>
                </a:lnTo>
                <a:lnTo>
                  <a:pt x="287" y="2398"/>
                </a:lnTo>
                <a:lnTo>
                  <a:pt x="289" y="2398"/>
                </a:lnTo>
                <a:lnTo>
                  <a:pt x="289" y="2398"/>
                </a:lnTo>
                <a:lnTo>
                  <a:pt x="289" y="2396"/>
                </a:lnTo>
                <a:lnTo>
                  <a:pt x="290" y="2396"/>
                </a:lnTo>
                <a:lnTo>
                  <a:pt x="292" y="2396"/>
                </a:lnTo>
                <a:lnTo>
                  <a:pt x="292" y="2398"/>
                </a:lnTo>
                <a:lnTo>
                  <a:pt x="297" y="2398"/>
                </a:lnTo>
                <a:lnTo>
                  <a:pt x="299" y="2398"/>
                </a:lnTo>
                <a:lnTo>
                  <a:pt x="299" y="2400"/>
                </a:lnTo>
                <a:lnTo>
                  <a:pt x="301" y="2401"/>
                </a:lnTo>
                <a:lnTo>
                  <a:pt x="301" y="2401"/>
                </a:lnTo>
                <a:lnTo>
                  <a:pt x="301" y="2403"/>
                </a:lnTo>
                <a:lnTo>
                  <a:pt x="302" y="2405"/>
                </a:lnTo>
                <a:lnTo>
                  <a:pt x="302" y="2405"/>
                </a:lnTo>
                <a:lnTo>
                  <a:pt x="302" y="2405"/>
                </a:lnTo>
                <a:lnTo>
                  <a:pt x="302" y="2406"/>
                </a:lnTo>
                <a:lnTo>
                  <a:pt x="304" y="2408"/>
                </a:lnTo>
                <a:lnTo>
                  <a:pt x="304" y="2408"/>
                </a:lnTo>
                <a:lnTo>
                  <a:pt x="304" y="2408"/>
                </a:lnTo>
                <a:lnTo>
                  <a:pt x="306" y="2410"/>
                </a:lnTo>
                <a:lnTo>
                  <a:pt x="306" y="2410"/>
                </a:lnTo>
                <a:lnTo>
                  <a:pt x="307" y="2410"/>
                </a:lnTo>
                <a:lnTo>
                  <a:pt x="309" y="2410"/>
                </a:lnTo>
                <a:lnTo>
                  <a:pt x="309" y="2410"/>
                </a:lnTo>
                <a:lnTo>
                  <a:pt x="309" y="2408"/>
                </a:lnTo>
                <a:lnTo>
                  <a:pt x="311" y="2408"/>
                </a:lnTo>
                <a:lnTo>
                  <a:pt x="312" y="2410"/>
                </a:lnTo>
                <a:lnTo>
                  <a:pt x="312" y="2408"/>
                </a:lnTo>
                <a:lnTo>
                  <a:pt x="314" y="2406"/>
                </a:lnTo>
                <a:lnTo>
                  <a:pt x="314" y="2406"/>
                </a:lnTo>
                <a:lnTo>
                  <a:pt x="314" y="2406"/>
                </a:lnTo>
                <a:lnTo>
                  <a:pt x="314" y="2405"/>
                </a:lnTo>
                <a:lnTo>
                  <a:pt x="316" y="2405"/>
                </a:lnTo>
                <a:lnTo>
                  <a:pt x="316" y="2405"/>
                </a:lnTo>
                <a:lnTo>
                  <a:pt x="316" y="2405"/>
                </a:lnTo>
                <a:lnTo>
                  <a:pt x="319" y="2406"/>
                </a:lnTo>
                <a:lnTo>
                  <a:pt x="321" y="2406"/>
                </a:lnTo>
                <a:lnTo>
                  <a:pt x="321" y="2408"/>
                </a:lnTo>
                <a:lnTo>
                  <a:pt x="321" y="2408"/>
                </a:lnTo>
                <a:lnTo>
                  <a:pt x="321" y="2408"/>
                </a:lnTo>
                <a:lnTo>
                  <a:pt x="321" y="2408"/>
                </a:lnTo>
                <a:lnTo>
                  <a:pt x="321" y="2411"/>
                </a:lnTo>
                <a:lnTo>
                  <a:pt x="321" y="2411"/>
                </a:lnTo>
                <a:lnTo>
                  <a:pt x="322" y="2413"/>
                </a:lnTo>
                <a:lnTo>
                  <a:pt x="322" y="2413"/>
                </a:lnTo>
                <a:lnTo>
                  <a:pt x="322" y="2413"/>
                </a:lnTo>
                <a:lnTo>
                  <a:pt x="322" y="2413"/>
                </a:lnTo>
                <a:lnTo>
                  <a:pt x="322" y="2415"/>
                </a:lnTo>
                <a:lnTo>
                  <a:pt x="322" y="2416"/>
                </a:lnTo>
                <a:lnTo>
                  <a:pt x="321" y="2416"/>
                </a:lnTo>
                <a:lnTo>
                  <a:pt x="321" y="2418"/>
                </a:lnTo>
                <a:lnTo>
                  <a:pt x="321" y="2418"/>
                </a:lnTo>
                <a:lnTo>
                  <a:pt x="321" y="2420"/>
                </a:lnTo>
                <a:lnTo>
                  <a:pt x="321" y="2420"/>
                </a:lnTo>
                <a:lnTo>
                  <a:pt x="321" y="2421"/>
                </a:lnTo>
                <a:lnTo>
                  <a:pt x="321" y="2423"/>
                </a:lnTo>
                <a:lnTo>
                  <a:pt x="321" y="2425"/>
                </a:lnTo>
                <a:lnTo>
                  <a:pt x="321" y="2427"/>
                </a:lnTo>
                <a:lnTo>
                  <a:pt x="321" y="2427"/>
                </a:lnTo>
                <a:lnTo>
                  <a:pt x="319" y="2427"/>
                </a:lnTo>
                <a:lnTo>
                  <a:pt x="319" y="2428"/>
                </a:lnTo>
                <a:lnTo>
                  <a:pt x="319" y="2428"/>
                </a:lnTo>
                <a:lnTo>
                  <a:pt x="317" y="2430"/>
                </a:lnTo>
                <a:lnTo>
                  <a:pt x="317" y="2430"/>
                </a:lnTo>
                <a:lnTo>
                  <a:pt x="316" y="2433"/>
                </a:lnTo>
                <a:lnTo>
                  <a:pt x="316" y="2433"/>
                </a:lnTo>
                <a:lnTo>
                  <a:pt x="316" y="2433"/>
                </a:lnTo>
                <a:lnTo>
                  <a:pt x="316" y="2435"/>
                </a:lnTo>
                <a:lnTo>
                  <a:pt x="316" y="2437"/>
                </a:lnTo>
                <a:lnTo>
                  <a:pt x="316" y="2437"/>
                </a:lnTo>
                <a:lnTo>
                  <a:pt x="314" y="2437"/>
                </a:lnTo>
                <a:lnTo>
                  <a:pt x="314" y="2438"/>
                </a:lnTo>
                <a:lnTo>
                  <a:pt x="314" y="2440"/>
                </a:lnTo>
                <a:lnTo>
                  <a:pt x="312" y="2442"/>
                </a:lnTo>
                <a:lnTo>
                  <a:pt x="312" y="2442"/>
                </a:lnTo>
                <a:lnTo>
                  <a:pt x="312" y="2442"/>
                </a:lnTo>
                <a:lnTo>
                  <a:pt x="312" y="2443"/>
                </a:lnTo>
                <a:lnTo>
                  <a:pt x="312" y="2445"/>
                </a:lnTo>
                <a:lnTo>
                  <a:pt x="314" y="2445"/>
                </a:lnTo>
                <a:lnTo>
                  <a:pt x="314" y="2445"/>
                </a:lnTo>
                <a:lnTo>
                  <a:pt x="316" y="2447"/>
                </a:lnTo>
                <a:lnTo>
                  <a:pt x="316" y="2447"/>
                </a:lnTo>
                <a:lnTo>
                  <a:pt x="316" y="2447"/>
                </a:lnTo>
                <a:lnTo>
                  <a:pt x="316" y="2447"/>
                </a:lnTo>
                <a:lnTo>
                  <a:pt x="316" y="2448"/>
                </a:lnTo>
                <a:lnTo>
                  <a:pt x="316" y="2450"/>
                </a:lnTo>
                <a:lnTo>
                  <a:pt x="316" y="2452"/>
                </a:lnTo>
                <a:lnTo>
                  <a:pt x="316" y="2452"/>
                </a:lnTo>
                <a:lnTo>
                  <a:pt x="316" y="2452"/>
                </a:lnTo>
                <a:lnTo>
                  <a:pt x="316" y="2453"/>
                </a:lnTo>
                <a:lnTo>
                  <a:pt x="316" y="2453"/>
                </a:lnTo>
                <a:lnTo>
                  <a:pt x="316" y="2453"/>
                </a:lnTo>
                <a:lnTo>
                  <a:pt x="316" y="2455"/>
                </a:lnTo>
                <a:lnTo>
                  <a:pt x="316" y="2455"/>
                </a:lnTo>
                <a:lnTo>
                  <a:pt x="314" y="2457"/>
                </a:lnTo>
                <a:lnTo>
                  <a:pt x="314" y="2457"/>
                </a:lnTo>
                <a:lnTo>
                  <a:pt x="314" y="2457"/>
                </a:lnTo>
                <a:lnTo>
                  <a:pt x="314" y="2457"/>
                </a:lnTo>
                <a:lnTo>
                  <a:pt x="312" y="2457"/>
                </a:lnTo>
                <a:lnTo>
                  <a:pt x="312" y="2457"/>
                </a:lnTo>
                <a:lnTo>
                  <a:pt x="312" y="2457"/>
                </a:lnTo>
                <a:lnTo>
                  <a:pt x="311" y="2457"/>
                </a:lnTo>
                <a:lnTo>
                  <a:pt x="311" y="2457"/>
                </a:lnTo>
                <a:lnTo>
                  <a:pt x="307" y="2457"/>
                </a:lnTo>
                <a:lnTo>
                  <a:pt x="307" y="2458"/>
                </a:lnTo>
                <a:lnTo>
                  <a:pt x="306" y="2458"/>
                </a:lnTo>
                <a:lnTo>
                  <a:pt x="306" y="2458"/>
                </a:lnTo>
                <a:lnTo>
                  <a:pt x="306" y="2458"/>
                </a:lnTo>
                <a:lnTo>
                  <a:pt x="307" y="2460"/>
                </a:lnTo>
                <a:lnTo>
                  <a:pt x="307" y="2460"/>
                </a:lnTo>
                <a:lnTo>
                  <a:pt x="309" y="2460"/>
                </a:lnTo>
                <a:lnTo>
                  <a:pt x="309" y="2460"/>
                </a:lnTo>
                <a:lnTo>
                  <a:pt x="309" y="2462"/>
                </a:lnTo>
                <a:lnTo>
                  <a:pt x="311" y="2462"/>
                </a:lnTo>
                <a:lnTo>
                  <a:pt x="311" y="2462"/>
                </a:lnTo>
                <a:lnTo>
                  <a:pt x="311" y="2464"/>
                </a:lnTo>
                <a:lnTo>
                  <a:pt x="311" y="2465"/>
                </a:lnTo>
                <a:lnTo>
                  <a:pt x="311" y="2465"/>
                </a:lnTo>
                <a:lnTo>
                  <a:pt x="311" y="2467"/>
                </a:lnTo>
                <a:lnTo>
                  <a:pt x="311" y="2467"/>
                </a:lnTo>
                <a:lnTo>
                  <a:pt x="307" y="2469"/>
                </a:lnTo>
                <a:lnTo>
                  <a:pt x="307" y="2469"/>
                </a:lnTo>
                <a:lnTo>
                  <a:pt x="307" y="2470"/>
                </a:lnTo>
                <a:lnTo>
                  <a:pt x="307" y="2472"/>
                </a:lnTo>
                <a:lnTo>
                  <a:pt x="307" y="2474"/>
                </a:lnTo>
                <a:lnTo>
                  <a:pt x="307" y="2474"/>
                </a:lnTo>
                <a:lnTo>
                  <a:pt x="306" y="2475"/>
                </a:lnTo>
                <a:lnTo>
                  <a:pt x="306" y="2475"/>
                </a:lnTo>
                <a:lnTo>
                  <a:pt x="304" y="2477"/>
                </a:lnTo>
                <a:lnTo>
                  <a:pt x="304" y="2480"/>
                </a:lnTo>
                <a:lnTo>
                  <a:pt x="304" y="2480"/>
                </a:lnTo>
                <a:lnTo>
                  <a:pt x="304" y="2480"/>
                </a:lnTo>
                <a:lnTo>
                  <a:pt x="304" y="2482"/>
                </a:lnTo>
                <a:lnTo>
                  <a:pt x="304" y="2482"/>
                </a:lnTo>
                <a:lnTo>
                  <a:pt x="306" y="2484"/>
                </a:lnTo>
                <a:lnTo>
                  <a:pt x="306" y="2484"/>
                </a:lnTo>
                <a:lnTo>
                  <a:pt x="306" y="2484"/>
                </a:lnTo>
                <a:lnTo>
                  <a:pt x="306" y="2485"/>
                </a:lnTo>
                <a:lnTo>
                  <a:pt x="306" y="2485"/>
                </a:lnTo>
                <a:lnTo>
                  <a:pt x="306" y="2487"/>
                </a:lnTo>
                <a:lnTo>
                  <a:pt x="304" y="2487"/>
                </a:lnTo>
                <a:lnTo>
                  <a:pt x="304" y="2487"/>
                </a:lnTo>
                <a:lnTo>
                  <a:pt x="302" y="2489"/>
                </a:lnTo>
                <a:lnTo>
                  <a:pt x="302" y="2489"/>
                </a:lnTo>
                <a:lnTo>
                  <a:pt x="302" y="2489"/>
                </a:lnTo>
                <a:lnTo>
                  <a:pt x="302" y="2490"/>
                </a:lnTo>
                <a:lnTo>
                  <a:pt x="302" y="2490"/>
                </a:lnTo>
                <a:lnTo>
                  <a:pt x="302" y="2492"/>
                </a:lnTo>
                <a:lnTo>
                  <a:pt x="302" y="2492"/>
                </a:lnTo>
                <a:lnTo>
                  <a:pt x="302" y="2492"/>
                </a:lnTo>
                <a:lnTo>
                  <a:pt x="302" y="2494"/>
                </a:lnTo>
                <a:lnTo>
                  <a:pt x="301" y="2494"/>
                </a:lnTo>
                <a:lnTo>
                  <a:pt x="301" y="2495"/>
                </a:lnTo>
                <a:lnTo>
                  <a:pt x="301" y="2495"/>
                </a:lnTo>
                <a:lnTo>
                  <a:pt x="301" y="2497"/>
                </a:lnTo>
                <a:lnTo>
                  <a:pt x="301" y="2497"/>
                </a:lnTo>
                <a:lnTo>
                  <a:pt x="301" y="2497"/>
                </a:lnTo>
                <a:lnTo>
                  <a:pt x="301" y="2499"/>
                </a:lnTo>
                <a:lnTo>
                  <a:pt x="301" y="2499"/>
                </a:lnTo>
                <a:lnTo>
                  <a:pt x="301" y="2501"/>
                </a:lnTo>
                <a:lnTo>
                  <a:pt x="301" y="2501"/>
                </a:lnTo>
                <a:lnTo>
                  <a:pt x="301" y="2502"/>
                </a:lnTo>
                <a:lnTo>
                  <a:pt x="301" y="2502"/>
                </a:lnTo>
                <a:lnTo>
                  <a:pt x="299" y="2502"/>
                </a:lnTo>
                <a:lnTo>
                  <a:pt x="297" y="2504"/>
                </a:lnTo>
                <a:lnTo>
                  <a:pt x="297" y="2504"/>
                </a:lnTo>
                <a:lnTo>
                  <a:pt x="297" y="2506"/>
                </a:lnTo>
                <a:lnTo>
                  <a:pt x="297" y="2509"/>
                </a:lnTo>
                <a:lnTo>
                  <a:pt x="297" y="2512"/>
                </a:lnTo>
                <a:lnTo>
                  <a:pt x="297" y="2512"/>
                </a:lnTo>
                <a:lnTo>
                  <a:pt x="297" y="2512"/>
                </a:lnTo>
                <a:lnTo>
                  <a:pt x="297" y="2514"/>
                </a:lnTo>
                <a:lnTo>
                  <a:pt x="297" y="2514"/>
                </a:lnTo>
                <a:lnTo>
                  <a:pt x="297" y="2516"/>
                </a:lnTo>
                <a:lnTo>
                  <a:pt x="297" y="2516"/>
                </a:lnTo>
                <a:lnTo>
                  <a:pt x="299" y="2517"/>
                </a:lnTo>
                <a:lnTo>
                  <a:pt x="299" y="2519"/>
                </a:lnTo>
                <a:lnTo>
                  <a:pt x="299" y="2519"/>
                </a:lnTo>
                <a:lnTo>
                  <a:pt x="299" y="2519"/>
                </a:lnTo>
                <a:lnTo>
                  <a:pt x="299" y="2521"/>
                </a:lnTo>
                <a:lnTo>
                  <a:pt x="299" y="2521"/>
                </a:lnTo>
                <a:lnTo>
                  <a:pt x="301" y="2522"/>
                </a:lnTo>
                <a:lnTo>
                  <a:pt x="302" y="2522"/>
                </a:lnTo>
                <a:lnTo>
                  <a:pt x="302" y="2522"/>
                </a:lnTo>
                <a:lnTo>
                  <a:pt x="302" y="2524"/>
                </a:lnTo>
                <a:lnTo>
                  <a:pt x="302" y="2524"/>
                </a:lnTo>
                <a:lnTo>
                  <a:pt x="301" y="2526"/>
                </a:lnTo>
                <a:lnTo>
                  <a:pt x="301" y="2527"/>
                </a:lnTo>
                <a:lnTo>
                  <a:pt x="301" y="2529"/>
                </a:lnTo>
                <a:lnTo>
                  <a:pt x="301" y="2529"/>
                </a:lnTo>
                <a:lnTo>
                  <a:pt x="301" y="2529"/>
                </a:lnTo>
                <a:lnTo>
                  <a:pt x="299" y="2531"/>
                </a:lnTo>
                <a:lnTo>
                  <a:pt x="299" y="2532"/>
                </a:lnTo>
                <a:lnTo>
                  <a:pt x="299" y="2534"/>
                </a:lnTo>
                <a:lnTo>
                  <a:pt x="299" y="2534"/>
                </a:lnTo>
                <a:lnTo>
                  <a:pt x="299" y="2534"/>
                </a:lnTo>
                <a:lnTo>
                  <a:pt x="297" y="2534"/>
                </a:lnTo>
                <a:lnTo>
                  <a:pt x="297" y="2536"/>
                </a:lnTo>
                <a:lnTo>
                  <a:pt x="297" y="2536"/>
                </a:lnTo>
                <a:lnTo>
                  <a:pt x="297" y="2536"/>
                </a:lnTo>
                <a:lnTo>
                  <a:pt x="297" y="2536"/>
                </a:lnTo>
                <a:lnTo>
                  <a:pt x="297" y="2538"/>
                </a:lnTo>
                <a:lnTo>
                  <a:pt x="297" y="2538"/>
                </a:lnTo>
                <a:lnTo>
                  <a:pt x="299" y="2538"/>
                </a:lnTo>
                <a:lnTo>
                  <a:pt x="299" y="2539"/>
                </a:lnTo>
                <a:lnTo>
                  <a:pt x="299" y="2539"/>
                </a:lnTo>
                <a:lnTo>
                  <a:pt x="299" y="2539"/>
                </a:lnTo>
                <a:lnTo>
                  <a:pt x="299" y="2541"/>
                </a:lnTo>
                <a:lnTo>
                  <a:pt x="299" y="2541"/>
                </a:lnTo>
                <a:lnTo>
                  <a:pt x="299" y="2543"/>
                </a:lnTo>
                <a:lnTo>
                  <a:pt x="297" y="2543"/>
                </a:lnTo>
                <a:lnTo>
                  <a:pt x="296" y="2546"/>
                </a:lnTo>
                <a:lnTo>
                  <a:pt x="294" y="2549"/>
                </a:lnTo>
                <a:lnTo>
                  <a:pt x="294" y="2551"/>
                </a:lnTo>
                <a:lnTo>
                  <a:pt x="294" y="2551"/>
                </a:lnTo>
                <a:lnTo>
                  <a:pt x="292" y="2553"/>
                </a:lnTo>
                <a:lnTo>
                  <a:pt x="292" y="2554"/>
                </a:lnTo>
                <a:lnTo>
                  <a:pt x="292" y="2556"/>
                </a:lnTo>
                <a:lnTo>
                  <a:pt x="292" y="2556"/>
                </a:lnTo>
                <a:lnTo>
                  <a:pt x="294" y="2558"/>
                </a:lnTo>
                <a:lnTo>
                  <a:pt x="294" y="2558"/>
                </a:lnTo>
                <a:lnTo>
                  <a:pt x="294" y="2559"/>
                </a:lnTo>
                <a:lnTo>
                  <a:pt x="294" y="2559"/>
                </a:lnTo>
                <a:lnTo>
                  <a:pt x="294" y="2561"/>
                </a:lnTo>
                <a:lnTo>
                  <a:pt x="296" y="2561"/>
                </a:lnTo>
                <a:lnTo>
                  <a:pt x="296" y="2561"/>
                </a:lnTo>
                <a:lnTo>
                  <a:pt x="296" y="2561"/>
                </a:lnTo>
                <a:lnTo>
                  <a:pt x="296" y="2563"/>
                </a:lnTo>
                <a:lnTo>
                  <a:pt x="296" y="2563"/>
                </a:lnTo>
                <a:lnTo>
                  <a:pt x="296" y="2564"/>
                </a:lnTo>
                <a:lnTo>
                  <a:pt x="296" y="2566"/>
                </a:lnTo>
                <a:lnTo>
                  <a:pt x="294" y="2566"/>
                </a:lnTo>
                <a:lnTo>
                  <a:pt x="292" y="2569"/>
                </a:lnTo>
                <a:lnTo>
                  <a:pt x="292" y="2569"/>
                </a:lnTo>
                <a:lnTo>
                  <a:pt x="292" y="2573"/>
                </a:lnTo>
                <a:lnTo>
                  <a:pt x="290" y="2575"/>
                </a:lnTo>
                <a:lnTo>
                  <a:pt x="290" y="2575"/>
                </a:lnTo>
                <a:lnTo>
                  <a:pt x="289" y="2576"/>
                </a:lnTo>
                <a:lnTo>
                  <a:pt x="289" y="2576"/>
                </a:lnTo>
                <a:lnTo>
                  <a:pt x="289" y="2576"/>
                </a:lnTo>
                <a:lnTo>
                  <a:pt x="289" y="2578"/>
                </a:lnTo>
                <a:lnTo>
                  <a:pt x="289" y="2580"/>
                </a:lnTo>
                <a:lnTo>
                  <a:pt x="289" y="2580"/>
                </a:lnTo>
                <a:lnTo>
                  <a:pt x="287" y="2580"/>
                </a:lnTo>
                <a:lnTo>
                  <a:pt x="287" y="2581"/>
                </a:lnTo>
                <a:lnTo>
                  <a:pt x="285" y="2581"/>
                </a:lnTo>
                <a:lnTo>
                  <a:pt x="285" y="2583"/>
                </a:lnTo>
                <a:lnTo>
                  <a:pt x="285" y="2583"/>
                </a:lnTo>
                <a:lnTo>
                  <a:pt x="285" y="2583"/>
                </a:lnTo>
                <a:lnTo>
                  <a:pt x="287" y="2585"/>
                </a:lnTo>
                <a:lnTo>
                  <a:pt x="287" y="2585"/>
                </a:lnTo>
                <a:lnTo>
                  <a:pt x="290" y="2585"/>
                </a:lnTo>
                <a:lnTo>
                  <a:pt x="290" y="2585"/>
                </a:lnTo>
                <a:lnTo>
                  <a:pt x="290" y="2586"/>
                </a:lnTo>
                <a:lnTo>
                  <a:pt x="290" y="2586"/>
                </a:lnTo>
                <a:lnTo>
                  <a:pt x="290" y="2588"/>
                </a:lnTo>
                <a:lnTo>
                  <a:pt x="290" y="2588"/>
                </a:lnTo>
                <a:lnTo>
                  <a:pt x="290" y="2588"/>
                </a:lnTo>
                <a:lnTo>
                  <a:pt x="289" y="2588"/>
                </a:lnTo>
                <a:lnTo>
                  <a:pt x="287" y="2591"/>
                </a:lnTo>
                <a:lnTo>
                  <a:pt x="287" y="2591"/>
                </a:lnTo>
                <a:lnTo>
                  <a:pt x="287" y="2593"/>
                </a:lnTo>
                <a:lnTo>
                  <a:pt x="287" y="2595"/>
                </a:lnTo>
                <a:lnTo>
                  <a:pt x="287" y="2595"/>
                </a:lnTo>
                <a:lnTo>
                  <a:pt x="287" y="2595"/>
                </a:lnTo>
                <a:lnTo>
                  <a:pt x="287" y="2596"/>
                </a:lnTo>
                <a:lnTo>
                  <a:pt x="289" y="2596"/>
                </a:lnTo>
                <a:lnTo>
                  <a:pt x="289" y="2596"/>
                </a:lnTo>
                <a:lnTo>
                  <a:pt x="290" y="2596"/>
                </a:lnTo>
                <a:lnTo>
                  <a:pt x="294" y="2596"/>
                </a:lnTo>
                <a:lnTo>
                  <a:pt x="296" y="2598"/>
                </a:lnTo>
                <a:lnTo>
                  <a:pt x="297" y="2598"/>
                </a:lnTo>
                <a:lnTo>
                  <a:pt x="299" y="2596"/>
                </a:lnTo>
                <a:lnTo>
                  <a:pt x="301" y="2596"/>
                </a:lnTo>
                <a:lnTo>
                  <a:pt x="301" y="2596"/>
                </a:lnTo>
                <a:lnTo>
                  <a:pt x="301" y="2596"/>
                </a:lnTo>
                <a:lnTo>
                  <a:pt x="301" y="2598"/>
                </a:lnTo>
                <a:lnTo>
                  <a:pt x="301" y="2600"/>
                </a:lnTo>
                <a:lnTo>
                  <a:pt x="301" y="2600"/>
                </a:lnTo>
                <a:lnTo>
                  <a:pt x="301" y="2600"/>
                </a:lnTo>
                <a:lnTo>
                  <a:pt x="301" y="2600"/>
                </a:lnTo>
                <a:lnTo>
                  <a:pt x="301" y="2601"/>
                </a:lnTo>
                <a:lnTo>
                  <a:pt x="301" y="2601"/>
                </a:lnTo>
                <a:lnTo>
                  <a:pt x="301" y="2601"/>
                </a:lnTo>
                <a:lnTo>
                  <a:pt x="302" y="2603"/>
                </a:lnTo>
                <a:lnTo>
                  <a:pt x="302" y="2603"/>
                </a:lnTo>
                <a:lnTo>
                  <a:pt x="302" y="2603"/>
                </a:lnTo>
                <a:lnTo>
                  <a:pt x="302" y="2605"/>
                </a:lnTo>
                <a:lnTo>
                  <a:pt x="302" y="2605"/>
                </a:lnTo>
                <a:lnTo>
                  <a:pt x="302" y="2606"/>
                </a:lnTo>
                <a:lnTo>
                  <a:pt x="302" y="2606"/>
                </a:lnTo>
                <a:lnTo>
                  <a:pt x="302" y="2606"/>
                </a:lnTo>
                <a:lnTo>
                  <a:pt x="304" y="2608"/>
                </a:lnTo>
                <a:lnTo>
                  <a:pt x="304" y="2608"/>
                </a:lnTo>
                <a:lnTo>
                  <a:pt x="306" y="2608"/>
                </a:lnTo>
                <a:lnTo>
                  <a:pt x="307" y="2608"/>
                </a:lnTo>
                <a:lnTo>
                  <a:pt x="307" y="2608"/>
                </a:lnTo>
                <a:lnTo>
                  <a:pt x="307" y="2608"/>
                </a:lnTo>
                <a:lnTo>
                  <a:pt x="309" y="2610"/>
                </a:lnTo>
                <a:lnTo>
                  <a:pt x="309" y="2610"/>
                </a:lnTo>
                <a:lnTo>
                  <a:pt x="309" y="2611"/>
                </a:lnTo>
                <a:lnTo>
                  <a:pt x="309" y="2615"/>
                </a:lnTo>
                <a:lnTo>
                  <a:pt x="309" y="2617"/>
                </a:lnTo>
                <a:lnTo>
                  <a:pt x="309" y="2617"/>
                </a:lnTo>
                <a:lnTo>
                  <a:pt x="311" y="2618"/>
                </a:lnTo>
                <a:lnTo>
                  <a:pt x="311" y="2618"/>
                </a:lnTo>
                <a:lnTo>
                  <a:pt x="311" y="2618"/>
                </a:lnTo>
                <a:lnTo>
                  <a:pt x="311" y="2618"/>
                </a:lnTo>
                <a:lnTo>
                  <a:pt x="312" y="2618"/>
                </a:lnTo>
                <a:lnTo>
                  <a:pt x="312" y="2617"/>
                </a:lnTo>
                <a:lnTo>
                  <a:pt x="312" y="2617"/>
                </a:lnTo>
                <a:lnTo>
                  <a:pt x="314" y="2617"/>
                </a:lnTo>
                <a:lnTo>
                  <a:pt x="314" y="2617"/>
                </a:lnTo>
                <a:lnTo>
                  <a:pt x="316" y="2617"/>
                </a:lnTo>
                <a:lnTo>
                  <a:pt x="316" y="2617"/>
                </a:lnTo>
                <a:lnTo>
                  <a:pt x="316" y="2618"/>
                </a:lnTo>
                <a:lnTo>
                  <a:pt x="317" y="2618"/>
                </a:lnTo>
                <a:lnTo>
                  <a:pt x="317" y="2622"/>
                </a:lnTo>
                <a:lnTo>
                  <a:pt x="319" y="2623"/>
                </a:lnTo>
                <a:lnTo>
                  <a:pt x="319" y="2623"/>
                </a:lnTo>
                <a:lnTo>
                  <a:pt x="319" y="2623"/>
                </a:lnTo>
                <a:lnTo>
                  <a:pt x="321" y="2625"/>
                </a:lnTo>
                <a:lnTo>
                  <a:pt x="321" y="2625"/>
                </a:lnTo>
                <a:lnTo>
                  <a:pt x="321" y="2625"/>
                </a:lnTo>
                <a:lnTo>
                  <a:pt x="321" y="2623"/>
                </a:lnTo>
                <a:lnTo>
                  <a:pt x="322" y="2622"/>
                </a:lnTo>
                <a:lnTo>
                  <a:pt x="322" y="2622"/>
                </a:lnTo>
                <a:lnTo>
                  <a:pt x="324" y="2622"/>
                </a:lnTo>
                <a:lnTo>
                  <a:pt x="329" y="2622"/>
                </a:lnTo>
                <a:lnTo>
                  <a:pt x="331" y="2622"/>
                </a:lnTo>
                <a:lnTo>
                  <a:pt x="331" y="2622"/>
                </a:lnTo>
                <a:lnTo>
                  <a:pt x="331" y="2622"/>
                </a:lnTo>
                <a:lnTo>
                  <a:pt x="336" y="2622"/>
                </a:lnTo>
                <a:lnTo>
                  <a:pt x="338" y="2622"/>
                </a:lnTo>
                <a:lnTo>
                  <a:pt x="339" y="2622"/>
                </a:lnTo>
                <a:lnTo>
                  <a:pt x="343" y="2620"/>
                </a:lnTo>
                <a:lnTo>
                  <a:pt x="343" y="2620"/>
                </a:lnTo>
                <a:lnTo>
                  <a:pt x="344" y="2620"/>
                </a:lnTo>
                <a:lnTo>
                  <a:pt x="344" y="2618"/>
                </a:lnTo>
                <a:lnTo>
                  <a:pt x="344" y="2617"/>
                </a:lnTo>
                <a:lnTo>
                  <a:pt x="344" y="2617"/>
                </a:lnTo>
                <a:lnTo>
                  <a:pt x="346" y="2617"/>
                </a:lnTo>
                <a:lnTo>
                  <a:pt x="346" y="2615"/>
                </a:lnTo>
                <a:lnTo>
                  <a:pt x="346" y="2615"/>
                </a:lnTo>
                <a:lnTo>
                  <a:pt x="351" y="2615"/>
                </a:lnTo>
                <a:lnTo>
                  <a:pt x="353" y="2615"/>
                </a:lnTo>
                <a:lnTo>
                  <a:pt x="353" y="2613"/>
                </a:lnTo>
                <a:lnTo>
                  <a:pt x="354" y="2611"/>
                </a:lnTo>
                <a:lnTo>
                  <a:pt x="354" y="2611"/>
                </a:lnTo>
                <a:lnTo>
                  <a:pt x="354" y="2610"/>
                </a:lnTo>
                <a:lnTo>
                  <a:pt x="354" y="2610"/>
                </a:lnTo>
                <a:lnTo>
                  <a:pt x="354" y="2610"/>
                </a:lnTo>
                <a:lnTo>
                  <a:pt x="354" y="2608"/>
                </a:lnTo>
                <a:lnTo>
                  <a:pt x="354" y="2608"/>
                </a:lnTo>
                <a:lnTo>
                  <a:pt x="354" y="2608"/>
                </a:lnTo>
                <a:lnTo>
                  <a:pt x="354" y="2608"/>
                </a:lnTo>
                <a:lnTo>
                  <a:pt x="354" y="2606"/>
                </a:lnTo>
                <a:lnTo>
                  <a:pt x="354" y="2606"/>
                </a:lnTo>
                <a:lnTo>
                  <a:pt x="354" y="2606"/>
                </a:lnTo>
                <a:lnTo>
                  <a:pt x="356" y="2605"/>
                </a:lnTo>
                <a:lnTo>
                  <a:pt x="356" y="2605"/>
                </a:lnTo>
                <a:lnTo>
                  <a:pt x="356" y="2605"/>
                </a:lnTo>
                <a:lnTo>
                  <a:pt x="356" y="2603"/>
                </a:lnTo>
                <a:lnTo>
                  <a:pt x="356" y="2603"/>
                </a:lnTo>
                <a:lnTo>
                  <a:pt x="354" y="2601"/>
                </a:lnTo>
                <a:lnTo>
                  <a:pt x="354" y="2601"/>
                </a:lnTo>
                <a:lnTo>
                  <a:pt x="354" y="2600"/>
                </a:lnTo>
                <a:lnTo>
                  <a:pt x="354" y="2600"/>
                </a:lnTo>
                <a:lnTo>
                  <a:pt x="354" y="2600"/>
                </a:lnTo>
                <a:lnTo>
                  <a:pt x="354" y="2598"/>
                </a:lnTo>
                <a:lnTo>
                  <a:pt x="354" y="2598"/>
                </a:lnTo>
                <a:lnTo>
                  <a:pt x="354" y="2598"/>
                </a:lnTo>
                <a:lnTo>
                  <a:pt x="356" y="2598"/>
                </a:lnTo>
                <a:lnTo>
                  <a:pt x="356" y="2596"/>
                </a:lnTo>
                <a:lnTo>
                  <a:pt x="358" y="2596"/>
                </a:lnTo>
                <a:lnTo>
                  <a:pt x="358" y="2596"/>
                </a:lnTo>
                <a:lnTo>
                  <a:pt x="358" y="2595"/>
                </a:lnTo>
                <a:lnTo>
                  <a:pt x="358" y="2595"/>
                </a:lnTo>
                <a:lnTo>
                  <a:pt x="358" y="2593"/>
                </a:lnTo>
                <a:lnTo>
                  <a:pt x="358" y="2593"/>
                </a:lnTo>
                <a:lnTo>
                  <a:pt x="359" y="2591"/>
                </a:lnTo>
                <a:lnTo>
                  <a:pt x="359" y="2591"/>
                </a:lnTo>
                <a:lnTo>
                  <a:pt x="361" y="2591"/>
                </a:lnTo>
                <a:lnTo>
                  <a:pt x="366" y="2590"/>
                </a:lnTo>
                <a:lnTo>
                  <a:pt x="369" y="2591"/>
                </a:lnTo>
                <a:lnTo>
                  <a:pt x="371" y="2591"/>
                </a:lnTo>
                <a:lnTo>
                  <a:pt x="371" y="2591"/>
                </a:lnTo>
                <a:lnTo>
                  <a:pt x="373" y="2591"/>
                </a:lnTo>
                <a:lnTo>
                  <a:pt x="373" y="2593"/>
                </a:lnTo>
                <a:lnTo>
                  <a:pt x="375" y="2593"/>
                </a:lnTo>
                <a:lnTo>
                  <a:pt x="375" y="2593"/>
                </a:lnTo>
                <a:lnTo>
                  <a:pt x="375" y="2593"/>
                </a:lnTo>
                <a:lnTo>
                  <a:pt x="375" y="2593"/>
                </a:lnTo>
                <a:lnTo>
                  <a:pt x="376" y="2593"/>
                </a:lnTo>
                <a:lnTo>
                  <a:pt x="376" y="2593"/>
                </a:lnTo>
                <a:lnTo>
                  <a:pt x="376" y="2591"/>
                </a:lnTo>
                <a:lnTo>
                  <a:pt x="378" y="2590"/>
                </a:lnTo>
                <a:lnTo>
                  <a:pt x="378" y="2590"/>
                </a:lnTo>
                <a:lnTo>
                  <a:pt x="378" y="2590"/>
                </a:lnTo>
                <a:lnTo>
                  <a:pt x="380" y="2590"/>
                </a:lnTo>
                <a:lnTo>
                  <a:pt x="380" y="2590"/>
                </a:lnTo>
                <a:lnTo>
                  <a:pt x="380" y="2590"/>
                </a:lnTo>
                <a:lnTo>
                  <a:pt x="381" y="2591"/>
                </a:lnTo>
                <a:lnTo>
                  <a:pt x="381" y="2593"/>
                </a:lnTo>
                <a:lnTo>
                  <a:pt x="383" y="2595"/>
                </a:lnTo>
                <a:lnTo>
                  <a:pt x="385" y="2595"/>
                </a:lnTo>
                <a:lnTo>
                  <a:pt x="385" y="2593"/>
                </a:lnTo>
                <a:lnTo>
                  <a:pt x="386" y="2593"/>
                </a:lnTo>
                <a:lnTo>
                  <a:pt x="386" y="2591"/>
                </a:lnTo>
                <a:lnTo>
                  <a:pt x="386" y="2591"/>
                </a:lnTo>
                <a:lnTo>
                  <a:pt x="386" y="2591"/>
                </a:lnTo>
                <a:lnTo>
                  <a:pt x="386" y="2590"/>
                </a:lnTo>
                <a:lnTo>
                  <a:pt x="386" y="2590"/>
                </a:lnTo>
                <a:lnTo>
                  <a:pt x="388" y="2590"/>
                </a:lnTo>
                <a:lnTo>
                  <a:pt x="388" y="2588"/>
                </a:lnTo>
                <a:lnTo>
                  <a:pt x="388" y="2588"/>
                </a:lnTo>
                <a:lnTo>
                  <a:pt x="390" y="2586"/>
                </a:lnTo>
                <a:lnTo>
                  <a:pt x="390" y="2586"/>
                </a:lnTo>
                <a:lnTo>
                  <a:pt x="390" y="2586"/>
                </a:lnTo>
                <a:lnTo>
                  <a:pt x="395" y="2585"/>
                </a:lnTo>
                <a:lnTo>
                  <a:pt x="398" y="2585"/>
                </a:lnTo>
                <a:lnTo>
                  <a:pt x="398" y="2585"/>
                </a:lnTo>
                <a:lnTo>
                  <a:pt x="400" y="2585"/>
                </a:lnTo>
                <a:lnTo>
                  <a:pt x="400" y="2585"/>
                </a:lnTo>
                <a:lnTo>
                  <a:pt x="400" y="2585"/>
                </a:lnTo>
                <a:lnTo>
                  <a:pt x="400" y="2586"/>
                </a:lnTo>
                <a:lnTo>
                  <a:pt x="400" y="2586"/>
                </a:lnTo>
                <a:lnTo>
                  <a:pt x="400" y="2586"/>
                </a:lnTo>
                <a:lnTo>
                  <a:pt x="403" y="2588"/>
                </a:lnTo>
                <a:lnTo>
                  <a:pt x="403" y="2588"/>
                </a:lnTo>
                <a:lnTo>
                  <a:pt x="405" y="2588"/>
                </a:lnTo>
                <a:lnTo>
                  <a:pt x="406" y="2588"/>
                </a:lnTo>
                <a:lnTo>
                  <a:pt x="406" y="2588"/>
                </a:lnTo>
                <a:lnTo>
                  <a:pt x="406" y="2588"/>
                </a:lnTo>
                <a:lnTo>
                  <a:pt x="408" y="2586"/>
                </a:lnTo>
                <a:lnTo>
                  <a:pt x="412" y="2583"/>
                </a:lnTo>
                <a:lnTo>
                  <a:pt x="412" y="2581"/>
                </a:lnTo>
                <a:lnTo>
                  <a:pt x="412" y="2581"/>
                </a:lnTo>
                <a:lnTo>
                  <a:pt x="413" y="2581"/>
                </a:lnTo>
                <a:lnTo>
                  <a:pt x="418" y="2580"/>
                </a:lnTo>
                <a:lnTo>
                  <a:pt x="420" y="2580"/>
                </a:lnTo>
                <a:lnTo>
                  <a:pt x="420" y="2580"/>
                </a:lnTo>
                <a:lnTo>
                  <a:pt x="422" y="2578"/>
                </a:lnTo>
                <a:lnTo>
                  <a:pt x="422" y="2578"/>
                </a:lnTo>
                <a:lnTo>
                  <a:pt x="422" y="2578"/>
                </a:lnTo>
                <a:lnTo>
                  <a:pt x="422" y="2575"/>
                </a:lnTo>
                <a:lnTo>
                  <a:pt x="422" y="2573"/>
                </a:lnTo>
                <a:lnTo>
                  <a:pt x="422" y="2573"/>
                </a:lnTo>
                <a:lnTo>
                  <a:pt x="422" y="2573"/>
                </a:lnTo>
                <a:lnTo>
                  <a:pt x="427" y="2566"/>
                </a:lnTo>
                <a:lnTo>
                  <a:pt x="427" y="2566"/>
                </a:lnTo>
                <a:lnTo>
                  <a:pt x="427" y="2566"/>
                </a:lnTo>
                <a:lnTo>
                  <a:pt x="427" y="2564"/>
                </a:lnTo>
                <a:lnTo>
                  <a:pt x="427" y="2563"/>
                </a:lnTo>
                <a:lnTo>
                  <a:pt x="430" y="2558"/>
                </a:lnTo>
                <a:lnTo>
                  <a:pt x="430" y="2556"/>
                </a:lnTo>
                <a:lnTo>
                  <a:pt x="432" y="2554"/>
                </a:lnTo>
                <a:lnTo>
                  <a:pt x="433" y="2554"/>
                </a:lnTo>
                <a:lnTo>
                  <a:pt x="433" y="2554"/>
                </a:lnTo>
                <a:lnTo>
                  <a:pt x="433" y="2556"/>
                </a:lnTo>
                <a:lnTo>
                  <a:pt x="433" y="2556"/>
                </a:lnTo>
                <a:lnTo>
                  <a:pt x="433" y="2558"/>
                </a:lnTo>
                <a:lnTo>
                  <a:pt x="433" y="2558"/>
                </a:lnTo>
                <a:lnTo>
                  <a:pt x="433" y="2558"/>
                </a:lnTo>
                <a:lnTo>
                  <a:pt x="435" y="2559"/>
                </a:lnTo>
                <a:lnTo>
                  <a:pt x="437" y="2561"/>
                </a:lnTo>
                <a:lnTo>
                  <a:pt x="437" y="2561"/>
                </a:lnTo>
                <a:lnTo>
                  <a:pt x="437" y="2561"/>
                </a:lnTo>
                <a:lnTo>
                  <a:pt x="437" y="2563"/>
                </a:lnTo>
                <a:lnTo>
                  <a:pt x="437" y="2563"/>
                </a:lnTo>
                <a:lnTo>
                  <a:pt x="437" y="2563"/>
                </a:lnTo>
                <a:lnTo>
                  <a:pt x="437" y="2564"/>
                </a:lnTo>
                <a:lnTo>
                  <a:pt x="437" y="2566"/>
                </a:lnTo>
                <a:lnTo>
                  <a:pt x="435" y="2568"/>
                </a:lnTo>
                <a:lnTo>
                  <a:pt x="435" y="2568"/>
                </a:lnTo>
                <a:lnTo>
                  <a:pt x="435" y="2568"/>
                </a:lnTo>
                <a:lnTo>
                  <a:pt x="437" y="2569"/>
                </a:lnTo>
                <a:lnTo>
                  <a:pt x="437" y="2569"/>
                </a:lnTo>
                <a:lnTo>
                  <a:pt x="437" y="2569"/>
                </a:lnTo>
                <a:lnTo>
                  <a:pt x="437" y="2569"/>
                </a:lnTo>
                <a:lnTo>
                  <a:pt x="437" y="2571"/>
                </a:lnTo>
                <a:lnTo>
                  <a:pt x="437" y="2571"/>
                </a:lnTo>
                <a:lnTo>
                  <a:pt x="437" y="2573"/>
                </a:lnTo>
                <a:lnTo>
                  <a:pt x="437" y="2573"/>
                </a:lnTo>
                <a:lnTo>
                  <a:pt x="437" y="2575"/>
                </a:lnTo>
                <a:lnTo>
                  <a:pt x="438" y="2575"/>
                </a:lnTo>
                <a:lnTo>
                  <a:pt x="438" y="2575"/>
                </a:lnTo>
                <a:lnTo>
                  <a:pt x="440" y="2573"/>
                </a:lnTo>
                <a:lnTo>
                  <a:pt x="443" y="2569"/>
                </a:lnTo>
                <a:lnTo>
                  <a:pt x="450" y="2571"/>
                </a:lnTo>
                <a:lnTo>
                  <a:pt x="454" y="2569"/>
                </a:lnTo>
                <a:lnTo>
                  <a:pt x="454" y="2569"/>
                </a:lnTo>
                <a:lnTo>
                  <a:pt x="454" y="2569"/>
                </a:lnTo>
                <a:lnTo>
                  <a:pt x="455" y="2571"/>
                </a:lnTo>
                <a:lnTo>
                  <a:pt x="455" y="2573"/>
                </a:lnTo>
                <a:lnTo>
                  <a:pt x="455" y="2573"/>
                </a:lnTo>
                <a:lnTo>
                  <a:pt x="455" y="2575"/>
                </a:lnTo>
                <a:lnTo>
                  <a:pt x="455" y="2575"/>
                </a:lnTo>
                <a:lnTo>
                  <a:pt x="454" y="2575"/>
                </a:lnTo>
                <a:lnTo>
                  <a:pt x="454" y="2575"/>
                </a:lnTo>
                <a:lnTo>
                  <a:pt x="454" y="2575"/>
                </a:lnTo>
                <a:lnTo>
                  <a:pt x="452" y="2576"/>
                </a:lnTo>
                <a:lnTo>
                  <a:pt x="452" y="2576"/>
                </a:lnTo>
                <a:lnTo>
                  <a:pt x="452" y="2576"/>
                </a:lnTo>
                <a:lnTo>
                  <a:pt x="452" y="2578"/>
                </a:lnTo>
                <a:lnTo>
                  <a:pt x="452" y="2578"/>
                </a:lnTo>
                <a:lnTo>
                  <a:pt x="450" y="2578"/>
                </a:lnTo>
                <a:lnTo>
                  <a:pt x="450" y="2578"/>
                </a:lnTo>
                <a:lnTo>
                  <a:pt x="450" y="2580"/>
                </a:lnTo>
                <a:lnTo>
                  <a:pt x="450" y="2581"/>
                </a:lnTo>
                <a:lnTo>
                  <a:pt x="448" y="2585"/>
                </a:lnTo>
                <a:lnTo>
                  <a:pt x="448" y="2586"/>
                </a:lnTo>
                <a:lnTo>
                  <a:pt x="448" y="2586"/>
                </a:lnTo>
                <a:lnTo>
                  <a:pt x="448" y="2586"/>
                </a:lnTo>
                <a:lnTo>
                  <a:pt x="448" y="2586"/>
                </a:lnTo>
                <a:lnTo>
                  <a:pt x="448" y="2588"/>
                </a:lnTo>
                <a:lnTo>
                  <a:pt x="448" y="2588"/>
                </a:lnTo>
                <a:lnTo>
                  <a:pt x="448" y="2590"/>
                </a:lnTo>
                <a:lnTo>
                  <a:pt x="448" y="2590"/>
                </a:lnTo>
                <a:lnTo>
                  <a:pt x="448" y="2590"/>
                </a:lnTo>
                <a:lnTo>
                  <a:pt x="448" y="2593"/>
                </a:lnTo>
                <a:lnTo>
                  <a:pt x="448" y="2593"/>
                </a:lnTo>
                <a:lnTo>
                  <a:pt x="448" y="2595"/>
                </a:lnTo>
                <a:lnTo>
                  <a:pt x="450" y="2595"/>
                </a:lnTo>
                <a:lnTo>
                  <a:pt x="450" y="2596"/>
                </a:lnTo>
                <a:lnTo>
                  <a:pt x="450" y="2596"/>
                </a:lnTo>
                <a:lnTo>
                  <a:pt x="450" y="2598"/>
                </a:lnTo>
                <a:lnTo>
                  <a:pt x="450" y="2598"/>
                </a:lnTo>
                <a:lnTo>
                  <a:pt x="450" y="2600"/>
                </a:lnTo>
                <a:lnTo>
                  <a:pt x="450" y="2600"/>
                </a:lnTo>
                <a:lnTo>
                  <a:pt x="450" y="2600"/>
                </a:lnTo>
                <a:lnTo>
                  <a:pt x="450" y="2601"/>
                </a:lnTo>
                <a:lnTo>
                  <a:pt x="450" y="2601"/>
                </a:lnTo>
                <a:lnTo>
                  <a:pt x="450" y="2601"/>
                </a:lnTo>
                <a:lnTo>
                  <a:pt x="450" y="2603"/>
                </a:lnTo>
                <a:lnTo>
                  <a:pt x="452" y="2606"/>
                </a:lnTo>
                <a:lnTo>
                  <a:pt x="452" y="2608"/>
                </a:lnTo>
                <a:lnTo>
                  <a:pt x="452" y="2608"/>
                </a:lnTo>
                <a:lnTo>
                  <a:pt x="452" y="2608"/>
                </a:lnTo>
                <a:lnTo>
                  <a:pt x="452" y="2610"/>
                </a:lnTo>
                <a:lnTo>
                  <a:pt x="454" y="2610"/>
                </a:lnTo>
                <a:lnTo>
                  <a:pt x="454" y="2610"/>
                </a:lnTo>
                <a:lnTo>
                  <a:pt x="452" y="2610"/>
                </a:lnTo>
                <a:lnTo>
                  <a:pt x="452" y="2610"/>
                </a:lnTo>
                <a:lnTo>
                  <a:pt x="454" y="2611"/>
                </a:lnTo>
                <a:lnTo>
                  <a:pt x="454" y="2611"/>
                </a:lnTo>
                <a:lnTo>
                  <a:pt x="454" y="2613"/>
                </a:lnTo>
                <a:lnTo>
                  <a:pt x="454" y="2613"/>
                </a:lnTo>
                <a:lnTo>
                  <a:pt x="455" y="2613"/>
                </a:lnTo>
                <a:lnTo>
                  <a:pt x="455" y="2613"/>
                </a:lnTo>
                <a:lnTo>
                  <a:pt x="455" y="2613"/>
                </a:lnTo>
                <a:lnTo>
                  <a:pt x="455" y="2613"/>
                </a:lnTo>
                <a:lnTo>
                  <a:pt x="455" y="2613"/>
                </a:lnTo>
                <a:lnTo>
                  <a:pt x="457" y="2608"/>
                </a:lnTo>
                <a:lnTo>
                  <a:pt x="459" y="2605"/>
                </a:lnTo>
                <a:lnTo>
                  <a:pt x="459" y="2603"/>
                </a:lnTo>
                <a:lnTo>
                  <a:pt x="459" y="2603"/>
                </a:lnTo>
                <a:lnTo>
                  <a:pt x="457" y="2601"/>
                </a:lnTo>
                <a:lnTo>
                  <a:pt x="455" y="2598"/>
                </a:lnTo>
                <a:lnTo>
                  <a:pt x="455" y="2598"/>
                </a:lnTo>
                <a:lnTo>
                  <a:pt x="455" y="2598"/>
                </a:lnTo>
                <a:lnTo>
                  <a:pt x="455" y="2596"/>
                </a:lnTo>
                <a:lnTo>
                  <a:pt x="455" y="2595"/>
                </a:lnTo>
                <a:lnTo>
                  <a:pt x="455" y="2595"/>
                </a:lnTo>
                <a:lnTo>
                  <a:pt x="455" y="2595"/>
                </a:lnTo>
                <a:lnTo>
                  <a:pt x="455" y="2593"/>
                </a:lnTo>
                <a:lnTo>
                  <a:pt x="455" y="2593"/>
                </a:lnTo>
                <a:lnTo>
                  <a:pt x="455" y="2595"/>
                </a:lnTo>
                <a:lnTo>
                  <a:pt x="457" y="2596"/>
                </a:lnTo>
                <a:lnTo>
                  <a:pt x="459" y="2596"/>
                </a:lnTo>
                <a:lnTo>
                  <a:pt x="459" y="2596"/>
                </a:lnTo>
                <a:lnTo>
                  <a:pt x="459" y="2596"/>
                </a:lnTo>
                <a:lnTo>
                  <a:pt x="460" y="2596"/>
                </a:lnTo>
                <a:lnTo>
                  <a:pt x="460" y="2595"/>
                </a:lnTo>
                <a:lnTo>
                  <a:pt x="462" y="2593"/>
                </a:lnTo>
                <a:lnTo>
                  <a:pt x="462" y="2593"/>
                </a:lnTo>
                <a:lnTo>
                  <a:pt x="462" y="2591"/>
                </a:lnTo>
                <a:lnTo>
                  <a:pt x="462" y="2591"/>
                </a:lnTo>
                <a:lnTo>
                  <a:pt x="465" y="2588"/>
                </a:lnTo>
                <a:lnTo>
                  <a:pt x="469" y="2586"/>
                </a:lnTo>
                <a:lnTo>
                  <a:pt x="469" y="2586"/>
                </a:lnTo>
                <a:lnTo>
                  <a:pt x="470" y="2586"/>
                </a:lnTo>
                <a:lnTo>
                  <a:pt x="470" y="2583"/>
                </a:lnTo>
                <a:lnTo>
                  <a:pt x="470" y="2583"/>
                </a:lnTo>
                <a:lnTo>
                  <a:pt x="472" y="2583"/>
                </a:lnTo>
                <a:lnTo>
                  <a:pt x="472" y="2583"/>
                </a:lnTo>
                <a:lnTo>
                  <a:pt x="474" y="2583"/>
                </a:lnTo>
                <a:lnTo>
                  <a:pt x="474" y="2585"/>
                </a:lnTo>
                <a:lnTo>
                  <a:pt x="474" y="2583"/>
                </a:lnTo>
                <a:lnTo>
                  <a:pt x="474" y="2583"/>
                </a:lnTo>
                <a:lnTo>
                  <a:pt x="475" y="2583"/>
                </a:lnTo>
                <a:lnTo>
                  <a:pt x="475" y="2583"/>
                </a:lnTo>
                <a:lnTo>
                  <a:pt x="479" y="2581"/>
                </a:lnTo>
                <a:lnTo>
                  <a:pt x="479" y="2581"/>
                </a:lnTo>
                <a:lnTo>
                  <a:pt x="480" y="2580"/>
                </a:lnTo>
                <a:lnTo>
                  <a:pt x="482" y="2580"/>
                </a:lnTo>
                <a:lnTo>
                  <a:pt x="482" y="2580"/>
                </a:lnTo>
                <a:lnTo>
                  <a:pt x="485" y="2580"/>
                </a:lnTo>
                <a:lnTo>
                  <a:pt x="485" y="2580"/>
                </a:lnTo>
                <a:lnTo>
                  <a:pt x="487" y="2580"/>
                </a:lnTo>
                <a:lnTo>
                  <a:pt x="489" y="2578"/>
                </a:lnTo>
                <a:lnTo>
                  <a:pt x="491" y="2575"/>
                </a:lnTo>
                <a:lnTo>
                  <a:pt x="492" y="2573"/>
                </a:lnTo>
                <a:lnTo>
                  <a:pt x="494" y="2571"/>
                </a:lnTo>
                <a:lnTo>
                  <a:pt x="494" y="2569"/>
                </a:lnTo>
                <a:lnTo>
                  <a:pt x="496" y="2568"/>
                </a:lnTo>
                <a:lnTo>
                  <a:pt x="496" y="2566"/>
                </a:lnTo>
                <a:lnTo>
                  <a:pt x="496" y="2566"/>
                </a:lnTo>
                <a:lnTo>
                  <a:pt x="496" y="2566"/>
                </a:lnTo>
                <a:lnTo>
                  <a:pt x="496" y="2564"/>
                </a:lnTo>
                <a:lnTo>
                  <a:pt x="496" y="2564"/>
                </a:lnTo>
                <a:lnTo>
                  <a:pt x="496" y="2564"/>
                </a:lnTo>
                <a:lnTo>
                  <a:pt x="496" y="2561"/>
                </a:lnTo>
                <a:lnTo>
                  <a:pt x="496" y="2559"/>
                </a:lnTo>
                <a:lnTo>
                  <a:pt x="494" y="2559"/>
                </a:lnTo>
                <a:lnTo>
                  <a:pt x="492" y="2558"/>
                </a:lnTo>
                <a:lnTo>
                  <a:pt x="492" y="2558"/>
                </a:lnTo>
                <a:lnTo>
                  <a:pt x="492" y="2558"/>
                </a:lnTo>
                <a:lnTo>
                  <a:pt x="492" y="2556"/>
                </a:lnTo>
                <a:lnTo>
                  <a:pt x="492" y="2556"/>
                </a:lnTo>
                <a:lnTo>
                  <a:pt x="492" y="2554"/>
                </a:lnTo>
                <a:lnTo>
                  <a:pt x="492" y="2554"/>
                </a:lnTo>
                <a:lnTo>
                  <a:pt x="492" y="2553"/>
                </a:lnTo>
                <a:lnTo>
                  <a:pt x="492" y="2551"/>
                </a:lnTo>
                <a:lnTo>
                  <a:pt x="494" y="2551"/>
                </a:lnTo>
                <a:lnTo>
                  <a:pt x="494" y="2549"/>
                </a:lnTo>
                <a:lnTo>
                  <a:pt x="496" y="2549"/>
                </a:lnTo>
                <a:lnTo>
                  <a:pt x="496" y="2549"/>
                </a:lnTo>
                <a:lnTo>
                  <a:pt x="497" y="2544"/>
                </a:lnTo>
                <a:lnTo>
                  <a:pt x="499" y="2543"/>
                </a:lnTo>
                <a:lnTo>
                  <a:pt x="499" y="2543"/>
                </a:lnTo>
                <a:lnTo>
                  <a:pt x="499" y="2543"/>
                </a:lnTo>
                <a:lnTo>
                  <a:pt x="497" y="2543"/>
                </a:lnTo>
                <a:lnTo>
                  <a:pt x="497" y="2543"/>
                </a:lnTo>
                <a:lnTo>
                  <a:pt x="497" y="2541"/>
                </a:lnTo>
                <a:lnTo>
                  <a:pt x="497" y="2541"/>
                </a:lnTo>
                <a:lnTo>
                  <a:pt x="497" y="2541"/>
                </a:lnTo>
                <a:lnTo>
                  <a:pt x="497" y="2539"/>
                </a:lnTo>
                <a:lnTo>
                  <a:pt x="497" y="2539"/>
                </a:lnTo>
                <a:lnTo>
                  <a:pt x="497" y="2539"/>
                </a:lnTo>
                <a:lnTo>
                  <a:pt x="497" y="2539"/>
                </a:lnTo>
                <a:lnTo>
                  <a:pt x="497" y="2538"/>
                </a:lnTo>
                <a:lnTo>
                  <a:pt x="497" y="2538"/>
                </a:lnTo>
                <a:lnTo>
                  <a:pt x="497" y="2538"/>
                </a:lnTo>
                <a:lnTo>
                  <a:pt x="499" y="2536"/>
                </a:lnTo>
                <a:lnTo>
                  <a:pt x="506" y="2531"/>
                </a:lnTo>
                <a:lnTo>
                  <a:pt x="506" y="2527"/>
                </a:lnTo>
                <a:lnTo>
                  <a:pt x="507" y="2527"/>
                </a:lnTo>
                <a:lnTo>
                  <a:pt x="507" y="2527"/>
                </a:lnTo>
                <a:lnTo>
                  <a:pt x="507" y="2526"/>
                </a:lnTo>
                <a:lnTo>
                  <a:pt x="507" y="2526"/>
                </a:lnTo>
                <a:lnTo>
                  <a:pt x="507" y="2526"/>
                </a:lnTo>
                <a:lnTo>
                  <a:pt x="507" y="2524"/>
                </a:lnTo>
                <a:lnTo>
                  <a:pt x="507" y="2524"/>
                </a:lnTo>
                <a:lnTo>
                  <a:pt x="507" y="2524"/>
                </a:lnTo>
                <a:lnTo>
                  <a:pt x="507" y="2522"/>
                </a:lnTo>
                <a:lnTo>
                  <a:pt x="507" y="2524"/>
                </a:lnTo>
                <a:lnTo>
                  <a:pt x="509" y="2522"/>
                </a:lnTo>
                <a:lnTo>
                  <a:pt x="509" y="2522"/>
                </a:lnTo>
                <a:lnTo>
                  <a:pt x="511" y="2522"/>
                </a:lnTo>
                <a:lnTo>
                  <a:pt x="511" y="2522"/>
                </a:lnTo>
                <a:lnTo>
                  <a:pt x="516" y="2522"/>
                </a:lnTo>
                <a:lnTo>
                  <a:pt x="516" y="2522"/>
                </a:lnTo>
                <a:lnTo>
                  <a:pt x="516" y="2521"/>
                </a:lnTo>
                <a:lnTo>
                  <a:pt x="516" y="2521"/>
                </a:lnTo>
                <a:lnTo>
                  <a:pt x="516" y="2517"/>
                </a:lnTo>
                <a:lnTo>
                  <a:pt x="516" y="2516"/>
                </a:lnTo>
                <a:lnTo>
                  <a:pt x="516" y="2516"/>
                </a:lnTo>
                <a:lnTo>
                  <a:pt x="521" y="2514"/>
                </a:lnTo>
                <a:lnTo>
                  <a:pt x="522" y="2514"/>
                </a:lnTo>
                <a:lnTo>
                  <a:pt x="522" y="2512"/>
                </a:lnTo>
                <a:lnTo>
                  <a:pt x="522" y="2511"/>
                </a:lnTo>
                <a:lnTo>
                  <a:pt x="524" y="2509"/>
                </a:lnTo>
                <a:lnTo>
                  <a:pt x="524" y="2509"/>
                </a:lnTo>
                <a:lnTo>
                  <a:pt x="524" y="2507"/>
                </a:lnTo>
                <a:lnTo>
                  <a:pt x="524" y="2507"/>
                </a:lnTo>
                <a:lnTo>
                  <a:pt x="524" y="2506"/>
                </a:lnTo>
                <a:lnTo>
                  <a:pt x="524" y="2506"/>
                </a:lnTo>
                <a:lnTo>
                  <a:pt x="524" y="2506"/>
                </a:lnTo>
                <a:lnTo>
                  <a:pt x="526" y="2504"/>
                </a:lnTo>
                <a:lnTo>
                  <a:pt x="526" y="2504"/>
                </a:lnTo>
                <a:lnTo>
                  <a:pt x="526" y="2502"/>
                </a:lnTo>
                <a:lnTo>
                  <a:pt x="526" y="2501"/>
                </a:lnTo>
                <a:lnTo>
                  <a:pt x="526" y="2501"/>
                </a:lnTo>
                <a:lnTo>
                  <a:pt x="526" y="2501"/>
                </a:lnTo>
                <a:lnTo>
                  <a:pt x="536" y="2487"/>
                </a:lnTo>
                <a:lnTo>
                  <a:pt x="536" y="2487"/>
                </a:lnTo>
                <a:lnTo>
                  <a:pt x="536" y="2485"/>
                </a:lnTo>
                <a:lnTo>
                  <a:pt x="536" y="2485"/>
                </a:lnTo>
                <a:lnTo>
                  <a:pt x="536" y="2485"/>
                </a:lnTo>
                <a:lnTo>
                  <a:pt x="536" y="2485"/>
                </a:lnTo>
                <a:lnTo>
                  <a:pt x="536" y="2485"/>
                </a:lnTo>
                <a:lnTo>
                  <a:pt x="536" y="2484"/>
                </a:lnTo>
                <a:lnTo>
                  <a:pt x="536" y="2484"/>
                </a:lnTo>
                <a:lnTo>
                  <a:pt x="534" y="2482"/>
                </a:lnTo>
                <a:lnTo>
                  <a:pt x="534" y="2482"/>
                </a:lnTo>
                <a:lnTo>
                  <a:pt x="534" y="2482"/>
                </a:lnTo>
                <a:lnTo>
                  <a:pt x="533" y="2482"/>
                </a:lnTo>
                <a:lnTo>
                  <a:pt x="533" y="2477"/>
                </a:lnTo>
                <a:lnTo>
                  <a:pt x="533" y="2475"/>
                </a:lnTo>
                <a:lnTo>
                  <a:pt x="533" y="2475"/>
                </a:lnTo>
                <a:lnTo>
                  <a:pt x="534" y="2475"/>
                </a:lnTo>
                <a:lnTo>
                  <a:pt x="536" y="2474"/>
                </a:lnTo>
                <a:lnTo>
                  <a:pt x="536" y="2474"/>
                </a:lnTo>
                <a:lnTo>
                  <a:pt x="536" y="2472"/>
                </a:lnTo>
                <a:lnTo>
                  <a:pt x="538" y="2470"/>
                </a:lnTo>
                <a:lnTo>
                  <a:pt x="538" y="2465"/>
                </a:lnTo>
                <a:lnTo>
                  <a:pt x="539" y="2464"/>
                </a:lnTo>
                <a:lnTo>
                  <a:pt x="539" y="2464"/>
                </a:lnTo>
                <a:lnTo>
                  <a:pt x="539" y="2464"/>
                </a:lnTo>
                <a:lnTo>
                  <a:pt x="541" y="2464"/>
                </a:lnTo>
                <a:lnTo>
                  <a:pt x="541" y="2464"/>
                </a:lnTo>
                <a:lnTo>
                  <a:pt x="541" y="2464"/>
                </a:lnTo>
                <a:lnTo>
                  <a:pt x="543" y="2464"/>
                </a:lnTo>
                <a:lnTo>
                  <a:pt x="544" y="2465"/>
                </a:lnTo>
                <a:lnTo>
                  <a:pt x="544" y="2465"/>
                </a:lnTo>
                <a:lnTo>
                  <a:pt x="544" y="2465"/>
                </a:lnTo>
                <a:lnTo>
                  <a:pt x="546" y="2465"/>
                </a:lnTo>
                <a:lnTo>
                  <a:pt x="546" y="2465"/>
                </a:lnTo>
                <a:lnTo>
                  <a:pt x="548" y="2460"/>
                </a:lnTo>
                <a:lnTo>
                  <a:pt x="553" y="2455"/>
                </a:lnTo>
                <a:lnTo>
                  <a:pt x="553" y="2455"/>
                </a:lnTo>
                <a:lnTo>
                  <a:pt x="553" y="2453"/>
                </a:lnTo>
                <a:lnTo>
                  <a:pt x="554" y="2453"/>
                </a:lnTo>
                <a:lnTo>
                  <a:pt x="554" y="2452"/>
                </a:lnTo>
                <a:lnTo>
                  <a:pt x="554" y="2448"/>
                </a:lnTo>
                <a:lnTo>
                  <a:pt x="554" y="2447"/>
                </a:lnTo>
                <a:lnTo>
                  <a:pt x="554" y="2445"/>
                </a:lnTo>
                <a:lnTo>
                  <a:pt x="554" y="2443"/>
                </a:lnTo>
                <a:lnTo>
                  <a:pt x="554" y="2443"/>
                </a:lnTo>
                <a:lnTo>
                  <a:pt x="556" y="2443"/>
                </a:lnTo>
                <a:lnTo>
                  <a:pt x="561" y="2437"/>
                </a:lnTo>
                <a:lnTo>
                  <a:pt x="568" y="2432"/>
                </a:lnTo>
                <a:lnTo>
                  <a:pt x="581" y="2425"/>
                </a:lnTo>
                <a:lnTo>
                  <a:pt x="581" y="2425"/>
                </a:lnTo>
                <a:lnTo>
                  <a:pt x="583" y="2425"/>
                </a:lnTo>
                <a:lnTo>
                  <a:pt x="583" y="2425"/>
                </a:lnTo>
                <a:lnTo>
                  <a:pt x="588" y="2428"/>
                </a:lnTo>
                <a:lnTo>
                  <a:pt x="590" y="2428"/>
                </a:lnTo>
                <a:lnTo>
                  <a:pt x="596" y="2428"/>
                </a:lnTo>
                <a:lnTo>
                  <a:pt x="598" y="2428"/>
                </a:lnTo>
                <a:lnTo>
                  <a:pt x="600" y="2430"/>
                </a:lnTo>
                <a:lnTo>
                  <a:pt x="600" y="2430"/>
                </a:lnTo>
                <a:lnTo>
                  <a:pt x="600" y="2430"/>
                </a:lnTo>
                <a:lnTo>
                  <a:pt x="600" y="2432"/>
                </a:lnTo>
                <a:lnTo>
                  <a:pt x="600" y="2432"/>
                </a:lnTo>
                <a:lnTo>
                  <a:pt x="600" y="2432"/>
                </a:lnTo>
                <a:lnTo>
                  <a:pt x="601" y="2432"/>
                </a:lnTo>
                <a:lnTo>
                  <a:pt x="601" y="2432"/>
                </a:lnTo>
                <a:lnTo>
                  <a:pt x="607" y="2432"/>
                </a:lnTo>
                <a:lnTo>
                  <a:pt x="610" y="2433"/>
                </a:lnTo>
                <a:lnTo>
                  <a:pt x="610" y="2433"/>
                </a:lnTo>
                <a:lnTo>
                  <a:pt x="612" y="2433"/>
                </a:lnTo>
                <a:lnTo>
                  <a:pt x="612" y="2433"/>
                </a:lnTo>
                <a:lnTo>
                  <a:pt x="613" y="2432"/>
                </a:lnTo>
                <a:lnTo>
                  <a:pt x="615" y="2432"/>
                </a:lnTo>
                <a:lnTo>
                  <a:pt x="627" y="2432"/>
                </a:lnTo>
                <a:lnTo>
                  <a:pt x="628" y="2432"/>
                </a:lnTo>
                <a:lnTo>
                  <a:pt x="630" y="2433"/>
                </a:lnTo>
                <a:lnTo>
                  <a:pt x="630" y="2433"/>
                </a:lnTo>
                <a:lnTo>
                  <a:pt x="635" y="2440"/>
                </a:lnTo>
                <a:lnTo>
                  <a:pt x="637" y="2440"/>
                </a:lnTo>
                <a:lnTo>
                  <a:pt x="637" y="2440"/>
                </a:lnTo>
                <a:lnTo>
                  <a:pt x="640" y="2440"/>
                </a:lnTo>
                <a:lnTo>
                  <a:pt x="642" y="2440"/>
                </a:lnTo>
                <a:lnTo>
                  <a:pt x="642" y="2442"/>
                </a:lnTo>
                <a:lnTo>
                  <a:pt x="643" y="2443"/>
                </a:lnTo>
                <a:lnTo>
                  <a:pt x="643" y="2443"/>
                </a:lnTo>
                <a:lnTo>
                  <a:pt x="645" y="2445"/>
                </a:lnTo>
                <a:lnTo>
                  <a:pt x="649" y="2447"/>
                </a:lnTo>
                <a:lnTo>
                  <a:pt x="650" y="2448"/>
                </a:lnTo>
                <a:lnTo>
                  <a:pt x="650" y="2448"/>
                </a:lnTo>
                <a:lnTo>
                  <a:pt x="650" y="2448"/>
                </a:lnTo>
                <a:lnTo>
                  <a:pt x="652" y="2450"/>
                </a:lnTo>
                <a:lnTo>
                  <a:pt x="652" y="2450"/>
                </a:lnTo>
                <a:lnTo>
                  <a:pt x="652" y="2450"/>
                </a:lnTo>
                <a:lnTo>
                  <a:pt x="652" y="2452"/>
                </a:lnTo>
                <a:lnTo>
                  <a:pt x="654" y="2452"/>
                </a:lnTo>
                <a:lnTo>
                  <a:pt x="654" y="2453"/>
                </a:lnTo>
                <a:lnTo>
                  <a:pt x="655" y="2453"/>
                </a:lnTo>
                <a:lnTo>
                  <a:pt x="655" y="2455"/>
                </a:lnTo>
                <a:lnTo>
                  <a:pt x="655" y="2455"/>
                </a:lnTo>
                <a:lnTo>
                  <a:pt x="655" y="2455"/>
                </a:lnTo>
                <a:lnTo>
                  <a:pt x="655" y="2457"/>
                </a:lnTo>
                <a:lnTo>
                  <a:pt x="655" y="2457"/>
                </a:lnTo>
                <a:lnTo>
                  <a:pt x="655" y="2458"/>
                </a:lnTo>
                <a:lnTo>
                  <a:pt x="657" y="2458"/>
                </a:lnTo>
                <a:lnTo>
                  <a:pt x="657" y="2458"/>
                </a:lnTo>
                <a:lnTo>
                  <a:pt x="657" y="2458"/>
                </a:lnTo>
                <a:lnTo>
                  <a:pt x="659" y="2458"/>
                </a:lnTo>
                <a:lnTo>
                  <a:pt x="660" y="2458"/>
                </a:lnTo>
                <a:lnTo>
                  <a:pt x="660" y="2457"/>
                </a:lnTo>
                <a:lnTo>
                  <a:pt x="662" y="2457"/>
                </a:lnTo>
                <a:lnTo>
                  <a:pt x="662" y="2457"/>
                </a:lnTo>
                <a:lnTo>
                  <a:pt x="664" y="2458"/>
                </a:lnTo>
                <a:lnTo>
                  <a:pt x="665" y="2458"/>
                </a:lnTo>
                <a:lnTo>
                  <a:pt x="667" y="2457"/>
                </a:lnTo>
                <a:lnTo>
                  <a:pt x="667" y="2457"/>
                </a:lnTo>
                <a:lnTo>
                  <a:pt x="667" y="2457"/>
                </a:lnTo>
                <a:lnTo>
                  <a:pt x="669" y="2458"/>
                </a:lnTo>
                <a:lnTo>
                  <a:pt x="669" y="2458"/>
                </a:lnTo>
                <a:lnTo>
                  <a:pt x="669" y="2458"/>
                </a:lnTo>
                <a:lnTo>
                  <a:pt x="669" y="2460"/>
                </a:lnTo>
                <a:lnTo>
                  <a:pt x="669" y="2460"/>
                </a:lnTo>
                <a:lnTo>
                  <a:pt x="669" y="2460"/>
                </a:lnTo>
                <a:lnTo>
                  <a:pt x="667" y="2464"/>
                </a:lnTo>
                <a:lnTo>
                  <a:pt x="665" y="2465"/>
                </a:lnTo>
                <a:lnTo>
                  <a:pt x="665" y="2465"/>
                </a:lnTo>
                <a:lnTo>
                  <a:pt x="665" y="2465"/>
                </a:lnTo>
                <a:lnTo>
                  <a:pt x="662" y="2465"/>
                </a:lnTo>
                <a:lnTo>
                  <a:pt x="662" y="2465"/>
                </a:lnTo>
                <a:lnTo>
                  <a:pt x="660" y="2465"/>
                </a:lnTo>
                <a:lnTo>
                  <a:pt x="660" y="2465"/>
                </a:lnTo>
                <a:lnTo>
                  <a:pt x="660" y="2465"/>
                </a:lnTo>
                <a:lnTo>
                  <a:pt x="660" y="2465"/>
                </a:lnTo>
                <a:lnTo>
                  <a:pt x="660" y="2467"/>
                </a:lnTo>
                <a:lnTo>
                  <a:pt x="660" y="2467"/>
                </a:lnTo>
                <a:lnTo>
                  <a:pt x="660" y="2467"/>
                </a:lnTo>
                <a:lnTo>
                  <a:pt x="659" y="2467"/>
                </a:lnTo>
                <a:lnTo>
                  <a:pt x="659" y="2469"/>
                </a:lnTo>
                <a:lnTo>
                  <a:pt x="659" y="2470"/>
                </a:lnTo>
                <a:lnTo>
                  <a:pt x="659" y="2470"/>
                </a:lnTo>
                <a:lnTo>
                  <a:pt x="659" y="2470"/>
                </a:lnTo>
                <a:lnTo>
                  <a:pt x="664" y="2475"/>
                </a:lnTo>
                <a:lnTo>
                  <a:pt x="665" y="2475"/>
                </a:lnTo>
                <a:lnTo>
                  <a:pt x="665" y="2475"/>
                </a:lnTo>
                <a:lnTo>
                  <a:pt x="667" y="2475"/>
                </a:lnTo>
                <a:lnTo>
                  <a:pt x="667" y="2475"/>
                </a:lnTo>
                <a:lnTo>
                  <a:pt x="669" y="2475"/>
                </a:lnTo>
                <a:lnTo>
                  <a:pt x="669" y="2477"/>
                </a:lnTo>
                <a:lnTo>
                  <a:pt x="669" y="2477"/>
                </a:lnTo>
                <a:lnTo>
                  <a:pt x="669" y="2479"/>
                </a:lnTo>
                <a:lnTo>
                  <a:pt x="669" y="2479"/>
                </a:lnTo>
                <a:lnTo>
                  <a:pt x="669" y="2480"/>
                </a:lnTo>
                <a:lnTo>
                  <a:pt x="669" y="2480"/>
                </a:lnTo>
                <a:lnTo>
                  <a:pt x="669" y="2480"/>
                </a:lnTo>
                <a:lnTo>
                  <a:pt x="669" y="2482"/>
                </a:lnTo>
                <a:lnTo>
                  <a:pt x="670" y="2484"/>
                </a:lnTo>
                <a:lnTo>
                  <a:pt x="670" y="2484"/>
                </a:lnTo>
                <a:lnTo>
                  <a:pt x="670" y="2485"/>
                </a:lnTo>
                <a:lnTo>
                  <a:pt x="670" y="2485"/>
                </a:lnTo>
                <a:lnTo>
                  <a:pt x="670" y="2485"/>
                </a:lnTo>
                <a:lnTo>
                  <a:pt x="670" y="2487"/>
                </a:lnTo>
                <a:lnTo>
                  <a:pt x="670" y="2487"/>
                </a:lnTo>
                <a:lnTo>
                  <a:pt x="670" y="2490"/>
                </a:lnTo>
                <a:lnTo>
                  <a:pt x="670" y="2490"/>
                </a:lnTo>
                <a:lnTo>
                  <a:pt x="670" y="2490"/>
                </a:lnTo>
                <a:lnTo>
                  <a:pt x="670" y="2492"/>
                </a:lnTo>
                <a:lnTo>
                  <a:pt x="670" y="2492"/>
                </a:lnTo>
                <a:lnTo>
                  <a:pt x="670" y="2494"/>
                </a:lnTo>
                <a:lnTo>
                  <a:pt x="670" y="2494"/>
                </a:lnTo>
                <a:lnTo>
                  <a:pt x="670" y="2494"/>
                </a:lnTo>
                <a:lnTo>
                  <a:pt x="670" y="2495"/>
                </a:lnTo>
                <a:lnTo>
                  <a:pt x="669" y="2499"/>
                </a:lnTo>
                <a:lnTo>
                  <a:pt x="667" y="2501"/>
                </a:lnTo>
                <a:lnTo>
                  <a:pt x="667" y="2501"/>
                </a:lnTo>
                <a:lnTo>
                  <a:pt x="667" y="2501"/>
                </a:lnTo>
                <a:lnTo>
                  <a:pt x="667" y="2501"/>
                </a:lnTo>
                <a:lnTo>
                  <a:pt x="669" y="2501"/>
                </a:lnTo>
                <a:lnTo>
                  <a:pt x="670" y="2501"/>
                </a:lnTo>
                <a:lnTo>
                  <a:pt x="672" y="2502"/>
                </a:lnTo>
                <a:lnTo>
                  <a:pt x="674" y="2502"/>
                </a:lnTo>
                <a:lnTo>
                  <a:pt x="674" y="2502"/>
                </a:lnTo>
                <a:lnTo>
                  <a:pt x="675" y="2506"/>
                </a:lnTo>
                <a:lnTo>
                  <a:pt x="675" y="2506"/>
                </a:lnTo>
                <a:lnTo>
                  <a:pt x="675" y="2506"/>
                </a:lnTo>
                <a:lnTo>
                  <a:pt x="675" y="2506"/>
                </a:lnTo>
                <a:lnTo>
                  <a:pt x="677" y="2506"/>
                </a:lnTo>
                <a:lnTo>
                  <a:pt x="679" y="2506"/>
                </a:lnTo>
                <a:lnTo>
                  <a:pt x="680" y="2507"/>
                </a:lnTo>
                <a:lnTo>
                  <a:pt x="682" y="2507"/>
                </a:lnTo>
                <a:lnTo>
                  <a:pt x="687" y="2506"/>
                </a:lnTo>
                <a:lnTo>
                  <a:pt x="689" y="2506"/>
                </a:lnTo>
                <a:lnTo>
                  <a:pt x="691" y="2507"/>
                </a:lnTo>
                <a:lnTo>
                  <a:pt x="692" y="2507"/>
                </a:lnTo>
                <a:lnTo>
                  <a:pt x="694" y="2507"/>
                </a:lnTo>
                <a:lnTo>
                  <a:pt x="694" y="2507"/>
                </a:lnTo>
                <a:lnTo>
                  <a:pt x="696" y="2504"/>
                </a:lnTo>
                <a:lnTo>
                  <a:pt x="699" y="2501"/>
                </a:lnTo>
                <a:lnTo>
                  <a:pt x="701" y="2499"/>
                </a:lnTo>
                <a:lnTo>
                  <a:pt x="701" y="2499"/>
                </a:lnTo>
                <a:lnTo>
                  <a:pt x="701" y="2499"/>
                </a:lnTo>
                <a:lnTo>
                  <a:pt x="702" y="2501"/>
                </a:lnTo>
                <a:lnTo>
                  <a:pt x="702" y="2501"/>
                </a:lnTo>
                <a:lnTo>
                  <a:pt x="704" y="2502"/>
                </a:lnTo>
                <a:lnTo>
                  <a:pt x="704" y="2502"/>
                </a:lnTo>
                <a:lnTo>
                  <a:pt x="704" y="2504"/>
                </a:lnTo>
                <a:lnTo>
                  <a:pt x="704" y="2504"/>
                </a:lnTo>
                <a:lnTo>
                  <a:pt x="704" y="2506"/>
                </a:lnTo>
                <a:lnTo>
                  <a:pt x="706" y="2506"/>
                </a:lnTo>
                <a:lnTo>
                  <a:pt x="706" y="2507"/>
                </a:lnTo>
                <a:lnTo>
                  <a:pt x="706" y="2507"/>
                </a:lnTo>
                <a:lnTo>
                  <a:pt x="707" y="2507"/>
                </a:lnTo>
                <a:lnTo>
                  <a:pt x="707" y="2507"/>
                </a:lnTo>
                <a:lnTo>
                  <a:pt x="709" y="2507"/>
                </a:lnTo>
                <a:lnTo>
                  <a:pt x="709" y="2507"/>
                </a:lnTo>
                <a:lnTo>
                  <a:pt x="711" y="2506"/>
                </a:lnTo>
                <a:lnTo>
                  <a:pt x="711" y="2506"/>
                </a:lnTo>
                <a:lnTo>
                  <a:pt x="711" y="2506"/>
                </a:lnTo>
                <a:lnTo>
                  <a:pt x="711" y="2504"/>
                </a:lnTo>
                <a:lnTo>
                  <a:pt x="711" y="2504"/>
                </a:lnTo>
                <a:lnTo>
                  <a:pt x="711" y="2501"/>
                </a:lnTo>
                <a:lnTo>
                  <a:pt x="711" y="2499"/>
                </a:lnTo>
                <a:lnTo>
                  <a:pt x="711" y="2499"/>
                </a:lnTo>
                <a:lnTo>
                  <a:pt x="711" y="2499"/>
                </a:lnTo>
                <a:lnTo>
                  <a:pt x="712" y="2497"/>
                </a:lnTo>
                <a:lnTo>
                  <a:pt x="712" y="2497"/>
                </a:lnTo>
                <a:lnTo>
                  <a:pt x="712" y="2497"/>
                </a:lnTo>
                <a:lnTo>
                  <a:pt x="712" y="2495"/>
                </a:lnTo>
                <a:lnTo>
                  <a:pt x="712" y="2495"/>
                </a:lnTo>
                <a:lnTo>
                  <a:pt x="714" y="2492"/>
                </a:lnTo>
                <a:lnTo>
                  <a:pt x="714" y="2492"/>
                </a:lnTo>
                <a:lnTo>
                  <a:pt x="714" y="2492"/>
                </a:lnTo>
                <a:lnTo>
                  <a:pt x="716" y="2490"/>
                </a:lnTo>
                <a:lnTo>
                  <a:pt x="716" y="2490"/>
                </a:lnTo>
                <a:lnTo>
                  <a:pt x="716" y="2490"/>
                </a:lnTo>
                <a:lnTo>
                  <a:pt x="717" y="2489"/>
                </a:lnTo>
                <a:lnTo>
                  <a:pt x="717" y="2489"/>
                </a:lnTo>
                <a:lnTo>
                  <a:pt x="719" y="2489"/>
                </a:lnTo>
                <a:lnTo>
                  <a:pt x="721" y="2489"/>
                </a:lnTo>
                <a:lnTo>
                  <a:pt x="722" y="2487"/>
                </a:lnTo>
                <a:lnTo>
                  <a:pt x="724" y="2487"/>
                </a:lnTo>
                <a:lnTo>
                  <a:pt x="724" y="2487"/>
                </a:lnTo>
                <a:lnTo>
                  <a:pt x="726" y="2487"/>
                </a:lnTo>
                <a:lnTo>
                  <a:pt x="728" y="2487"/>
                </a:lnTo>
                <a:lnTo>
                  <a:pt x="728" y="2489"/>
                </a:lnTo>
                <a:lnTo>
                  <a:pt x="729" y="2489"/>
                </a:lnTo>
                <a:lnTo>
                  <a:pt x="731" y="2492"/>
                </a:lnTo>
                <a:lnTo>
                  <a:pt x="731" y="2494"/>
                </a:lnTo>
                <a:lnTo>
                  <a:pt x="733" y="2494"/>
                </a:lnTo>
                <a:lnTo>
                  <a:pt x="733" y="2495"/>
                </a:lnTo>
                <a:lnTo>
                  <a:pt x="739" y="2495"/>
                </a:lnTo>
                <a:lnTo>
                  <a:pt x="741" y="2495"/>
                </a:lnTo>
                <a:lnTo>
                  <a:pt x="743" y="2499"/>
                </a:lnTo>
                <a:lnTo>
                  <a:pt x="746" y="2501"/>
                </a:lnTo>
                <a:lnTo>
                  <a:pt x="751" y="2501"/>
                </a:lnTo>
                <a:lnTo>
                  <a:pt x="751" y="2501"/>
                </a:lnTo>
                <a:lnTo>
                  <a:pt x="751" y="2501"/>
                </a:lnTo>
                <a:lnTo>
                  <a:pt x="751" y="2501"/>
                </a:lnTo>
                <a:lnTo>
                  <a:pt x="753" y="2502"/>
                </a:lnTo>
                <a:lnTo>
                  <a:pt x="753" y="2502"/>
                </a:lnTo>
                <a:lnTo>
                  <a:pt x="753" y="2504"/>
                </a:lnTo>
                <a:lnTo>
                  <a:pt x="753" y="2504"/>
                </a:lnTo>
                <a:lnTo>
                  <a:pt x="753" y="2506"/>
                </a:lnTo>
                <a:lnTo>
                  <a:pt x="753" y="2506"/>
                </a:lnTo>
                <a:lnTo>
                  <a:pt x="753" y="2506"/>
                </a:lnTo>
                <a:lnTo>
                  <a:pt x="753" y="2507"/>
                </a:lnTo>
                <a:lnTo>
                  <a:pt x="753" y="2507"/>
                </a:lnTo>
                <a:lnTo>
                  <a:pt x="753" y="2507"/>
                </a:lnTo>
                <a:lnTo>
                  <a:pt x="754" y="2509"/>
                </a:lnTo>
                <a:lnTo>
                  <a:pt x="754" y="2509"/>
                </a:lnTo>
                <a:lnTo>
                  <a:pt x="754" y="2509"/>
                </a:lnTo>
                <a:lnTo>
                  <a:pt x="758" y="2511"/>
                </a:lnTo>
                <a:lnTo>
                  <a:pt x="758" y="2511"/>
                </a:lnTo>
                <a:lnTo>
                  <a:pt x="758" y="2511"/>
                </a:lnTo>
                <a:lnTo>
                  <a:pt x="758" y="2511"/>
                </a:lnTo>
                <a:lnTo>
                  <a:pt x="759" y="2511"/>
                </a:lnTo>
                <a:lnTo>
                  <a:pt x="759" y="2512"/>
                </a:lnTo>
                <a:lnTo>
                  <a:pt x="758" y="2512"/>
                </a:lnTo>
                <a:lnTo>
                  <a:pt x="758" y="2512"/>
                </a:lnTo>
                <a:lnTo>
                  <a:pt x="756" y="2512"/>
                </a:lnTo>
                <a:lnTo>
                  <a:pt x="756" y="2514"/>
                </a:lnTo>
                <a:lnTo>
                  <a:pt x="758" y="2514"/>
                </a:lnTo>
                <a:lnTo>
                  <a:pt x="758" y="2514"/>
                </a:lnTo>
                <a:lnTo>
                  <a:pt x="758" y="2516"/>
                </a:lnTo>
                <a:lnTo>
                  <a:pt x="758" y="2516"/>
                </a:lnTo>
                <a:lnTo>
                  <a:pt x="758" y="2516"/>
                </a:lnTo>
                <a:lnTo>
                  <a:pt x="754" y="2517"/>
                </a:lnTo>
                <a:lnTo>
                  <a:pt x="754" y="2517"/>
                </a:lnTo>
                <a:lnTo>
                  <a:pt x="754" y="2519"/>
                </a:lnTo>
                <a:lnTo>
                  <a:pt x="754" y="2519"/>
                </a:lnTo>
                <a:lnTo>
                  <a:pt x="753" y="2521"/>
                </a:lnTo>
                <a:lnTo>
                  <a:pt x="753" y="2522"/>
                </a:lnTo>
                <a:lnTo>
                  <a:pt x="753" y="2522"/>
                </a:lnTo>
                <a:lnTo>
                  <a:pt x="753" y="2524"/>
                </a:lnTo>
                <a:lnTo>
                  <a:pt x="754" y="2527"/>
                </a:lnTo>
                <a:lnTo>
                  <a:pt x="754" y="2529"/>
                </a:lnTo>
                <a:lnTo>
                  <a:pt x="756" y="2534"/>
                </a:lnTo>
                <a:lnTo>
                  <a:pt x="759" y="2538"/>
                </a:lnTo>
                <a:lnTo>
                  <a:pt x="759" y="2538"/>
                </a:lnTo>
                <a:lnTo>
                  <a:pt x="761" y="2538"/>
                </a:lnTo>
                <a:lnTo>
                  <a:pt x="763" y="2538"/>
                </a:lnTo>
                <a:lnTo>
                  <a:pt x="765" y="2538"/>
                </a:lnTo>
                <a:lnTo>
                  <a:pt x="765" y="2538"/>
                </a:lnTo>
                <a:lnTo>
                  <a:pt x="765" y="2538"/>
                </a:lnTo>
                <a:lnTo>
                  <a:pt x="765" y="2539"/>
                </a:lnTo>
                <a:lnTo>
                  <a:pt x="766" y="2543"/>
                </a:lnTo>
                <a:lnTo>
                  <a:pt x="766" y="2544"/>
                </a:lnTo>
                <a:lnTo>
                  <a:pt x="766" y="2544"/>
                </a:lnTo>
                <a:lnTo>
                  <a:pt x="765" y="2546"/>
                </a:lnTo>
                <a:lnTo>
                  <a:pt x="765" y="2546"/>
                </a:lnTo>
                <a:lnTo>
                  <a:pt x="765" y="2548"/>
                </a:lnTo>
                <a:lnTo>
                  <a:pt x="765" y="2549"/>
                </a:lnTo>
                <a:lnTo>
                  <a:pt x="765" y="2549"/>
                </a:lnTo>
                <a:lnTo>
                  <a:pt x="765" y="2551"/>
                </a:lnTo>
                <a:lnTo>
                  <a:pt x="765" y="2551"/>
                </a:lnTo>
                <a:lnTo>
                  <a:pt x="766" y="2551"/>
                </a:lnTo>
                <a:lnTo>
                  <a:pt x="770" y="2554"/>
                </a:lnTo>
                <a:lnTo>
                  <a:pt x="770" y="2554"/>
                </a:lnTo>
                <a:lnTo>
                  <a:pt x="771" y="2554"/>
                </a:lnTo>
                <a:lnTo>
                  <a:pt x="771" y="2554"/>
                </a:lnTo>
                <a:lnTo>
                  <a:pt x="771" y="2556"/>
                </a:lnTo>
                <a:lnTo>
                  <a:pt x="771" y="2556"/>
                </a:lnTo>
                <a:lnTo>
                  <a:pt x="771" y="2558"/>
                </a:lnTo>
                <a:lnTo>
                  <a:pt x="771" y="2561"/>
                </a:lnTo>
                <a:lnTo>
                  <a:pt x="771" y="2561"/>
                </a:lnTo>
                <a:lnTo>
                  <a:pt x="773" y="2564"/>
                </a:lnTo>
                <a:lnTo>
                  <a:pt x="773" y="2568"/>
                </a:lnTo>
                <a:lnTo>
                  <a:pt x="773" y="2568"/>
                </a:lnTo>
                <a:lnTo>
                  <a:pt x="773" y="2568"/>
                </a:lnTo>
                <a:lnTo>
                  <a:pt x="773" y="2569"/>
                </a:lnTo>
                <a:lnTo>
                  <a:pt x="771" y="2571"/>
                </a:lnTo>
                <a:lnTo>
                  <a:pt x="771" y="2571"/>
                </a:lnTo>
                <a:lnTo>
                  <a:pt x="771" y="2571"/>
                </a:lnTo>
                <a:lnTo>
                  <a:pt x="771" y="2573"/>
                </a:lnTo>
                <a:lnTo>
                  <a:pt x="771" y="2573"/>
                </a:lnTo>
                <a:lnTo>
                  <a:pt x="771" y="2575"/>
                </a:lnTo>
                <a:lnTo>
                  <a:pt x="771" y="2575"/>
                </a:lnTo>
                <a:lnTo>
                  <a:pt x="773" y="2575"/>
                </a:lnTo>
                <a:lnTo>
                  <a:pt x="771" y="2575"/>
                </a:lnTo>
                <a:lnTo>
                  <a:pt x="771" y="2576"/>
                </a:lnTo>
                <a:lnTo>
                  <a:pt x="770" y="2576"/>
                </a:lnTo>
                <a:lnTo>
                  <a:pt x="770" y="2576"/>
                </a:lnTo>
                <a:lnTo>
                  <a:pt x="770" y="2578"/>
                </a:lnTo>
                <a:lnTo>
                  <a:pt x="771" y="2578"/>
                </a:lnTo>
                <a:lnTo>
                  <a:pt x="771" y="2580"/>
                </a:lnTo>
                <a:lnTo>
                  <a:pt x="773" y="2580"/>
                </a:lnTo>
                <a:lnTo>
                  <a:pt x="775" y="2580"/>
                </a:lnTo>
                <a:lnTo>
                  <a:pt x="776" y="2580"/>
                </a:lnTo>
                <a:lnTo>
                  <a:pt x="776" y="2580"/>
                </a:lnTo>
                <a:lnTo>
                  <a:pt x="776" y="2581"/>
                </a:lnTo>
                <a:lnTo>
                  <a:pt x="778" y="2581"/>
                </a:lnTo>
                <a:lnTo>
                  <a:pt x="778" y="2581"/>
                </a:lnTo>
                <a:lnTo>
                  <a:pt x="778" y="2581"/>
                </a:lnTo>
                <a:lnTo>
                  <a:pt x="780" y="2580"/>
                </a:lnTo>
                <a:lnTo>
                  <a:pt x="780" y="2580"/>
                </a:lnTo>
                <a:lnTo>
                  <a:pt x="780" y="2580"/>
                </a:lnTo>
                <a:lnTo>
                  <a:pt x="781" y="2580"/>
                </a:lnTo>
                <a:lnTo>
                  <a:pt x="781" y="2581"/>
                </a:lnTo>
                <a:lnTo>
                  <a:pt x="783" y="2581"/>
                </a:lnTo>
                <a:lnTo>
                  <a:pt x="785" y="2583"/>
                </a:lnTo>
                <a:lnTo>
                  <a:pt x="785" y="2583"/>
                </a:lnTo>
                <a:lnTo>
                  <a:pt x="785" y="2583"/>
                </a:lnTo>
                <a:lnTo>
                  <a:pt x="785" y="2585"/>
                </a:lnTo>
                <a:lnTo>
                  <a:pt x="788" y="2585"/>
                </a:lnTo>
                <a:lnTo>
                  <a:pt x="790" y="2585"/>
                </a:lnTo>
                <a:lnTo>
                  <a:pt x="790" y="2585"/>
                </a:lnTo>
                <a:lnTo>
                  <a:pt x="790" y="2585"/>
                </a:lnTo>
                <a:lnTo>
                  <a:pt x="790" y="2586"/>
                </a:lnTo>
                <a:lnTo>
                  <a:pt x="790" y="2586"/>
                </a:lnTo>
                <a:lnTo>
                  <a:pt x="791" y="2588"/>
                </a:lnTo>
                <a:lnTo>
                  <a:pt x="791" y="2591"/>
                </a:lnTo>
                <a:lnTo>
                  <a:pt x="791" y="2591"/>
                </a:lnTo>
                <a:lnTo>
                  <a:pt x="791" y="2593"/>
                </a:lnTo>
                <a:lnTo>
                  <a:pt x="790" y="2595"/>
                </a:lnTo>
                <a:lnTo>
                  <a:pt x="790" y="2596"/>
                </a:lnTo>
                <a:lnTo>
                  <a:pt x="790" y="2596"/>
                </a:lnTo>
                <a:lnTo>
                  <a:pt x="790" y="2596"/>
                </a:lnTo>
                <a:lnTo>
                  <a:pt x="790" y="2598"/>
                </a:lnTo>
                <a:lnTo>
                  <a:pt x="791" y="2600"/>
                </a:lnTo>
                <a:lnTo>
                  <a:pt x="791" y="2600"/>
                </a:lnTo>
                <a:lnTo>
                  <a:pt x="793" y="2601"/>
                </a:lnTo>
                <a:lnTo>
                  <a:pt x="793" y="2603"/>
                </a:lnTo>
                <a:lnTo>
                  <a:pt x="795" y="2603"/>
                </a:lnTo>
                <a:lnTo>
                  <a:pt x="795" y="2610"/>
                </a:lnTo>
                <a:lnTo>
                  <a:pt x="795" y="2610"/>
                </a:lnTo>
                <a:lnTo>
                  <a:pt x="798" y="2615"/>
                </a:lnTo>
                <a:lnTo>
                  <a:pt x="798" y="2617"/>
                </a:lnTo>
                <a:lnTo>
                  <a:pt x="798" y="2617"/>
                </a:lnTo>
                <a:lnTo>
                  <a:pt x="798" y="2617"/>
                </a:lnTo>
                <a:lnTo>
                  <a:pt x="798" y="2620"/>
                </a:lnTo>
                <a:lnTo>
                  <a:pt x="800" y="2622"/>
                </a:lnTo>
                <a:lnTo>
                  <a:pt x="800" y="2623"/>
                </a:lnTo>
                <a:lnTo>
                  <a:pt x="800" y="2623"/>
                </a:lnTo>
                <a:lnTo>
                  <a:pt x="800" y="2625"/>
                </a:lnTo>
                <a:lnTo>
                  <a:pt x="801" y="2625"/>
                </a:lnTo>
                <a:lnTo>
                  <a:pt x="801" y="2627"/>
                </a:lnTo>
                <a:lnTo>
                  <a:pt x="801" y="2627"/>
                </a:lnTo>
                <a:lnTo>
                  <a:pt x="800" y="2627"/>
                </a:lnTo>
                <a:lnTo>
                  <a:pt x="800" y="2628"/>
                </a:lnTo>
                <a:lnTo>
                  <a:pt x="800" y="2630"/>
                </a:lnTo>
                <a:lnTo>
                  <a:pt x="800" y="2632"/>
                </a:lnTo>
                <a:lnTo>
                  <a:pt x="800" y="2633"/>
                </a:lnTo>
                <a:lnTo>
                  <a:pt x="801" y="2638"/>
                </a:lnTo>
                <a:lnTo>
                  <a:pt x="801" y="2640"/>
                </a:lnTo>
                <a:lnTo>
                  <a:pt x="801" y="2642"/>
                </a:lnTo>
                <a:lnTo>
                  <a:pt x="801" y="2643"/>
                </a:lnTo>
                <a:lnTo>
                  <a:pt x="801" y="2645"/>
                </a:lnTo>
                <a:lnTo>
                  <a:pt x="801" y="2645"/>
                </a:lnTo>
                <a:lnTo>
                  <a:pt x="801" y="2647"/>
                </a:lnTo>
                <a:lnTo>
                  <a:pt x="801" y="2647"/>
                </a:lnTo>
                <a:lnTo>
                  <a:pt x="801" y="2648"/>
                </a:lnTo>
                <a:lnTo>
                  <a:pt x="801" y="2648"/>
                </a:lnTo>
                <a:lnTo>
                  <a:pt x="801" y="2650"/>
                </a:lnTo>
                <a:lnTo>
                  <a:pt x="801" y="2650"/>
                </a:lnTo>
                <a:lnTo>
                  <a:pt x="801" y="2652"/>
                </a:lnTo>
                <a:lnTo>
                  <a:pt x="801" y="2654"/>
                </a:lnTo>
                <a:lnTo>
                  <a:pt x="801" y="2654"/>
                </a:lnTo>
                <a:lnTo>
                  <a:pt x="801" y="2655"/>
                </a:lnTo>
                <a:lnTo>
                  <a:pt x="801" y="2655"/>
                </a:lnTo>
                <a:lnTo>
                  <a:pt x="801" y="2657"/>
                </a:lnTo>
                <a:lnTo>
                  <a:pt x="801" y="2657"/>
                </a:lnTo>
                <a:lnTo>
                  <a:pt x="803" y="2657"/>
                </a:lnTo>
                <a:lnTo>
                  <a:pt x="803" y="2657"/>
                </a:lnTo>
                <a:lnTo>
                  <a:pt x="803" y="2657"/>
                </a:lnTo>
                <a:lnTo>
                  <a:pt x="807" y="2657"/>
                </a:lnTo>
                <a:lnTo>
                  <a:pt x="807" y="2657"/>
                </a:lnTo>
                <a:lnTo>
                  <a:pt x="808" y="2659"/>
                </a:lnTo>
                <a:lnTo>
                  <a:pt x="808" y="2660"/>
                </a:lnTo>
                <a:lnTo>
                  <a:pt x="810" y="2662"/>
                </a:lnTo>
                <a:lnTo>
                  <a:pt x="810" y="2662"/>
                </a:lnTo>
                <a:lnTo>
                  <a:pt x="810" y="2664"/>
                </a:lnTo>
                <a:lnTo>
                  <a:pt x="808" y="2664"/>
                </a:lnTo>
                <a:lnTo>
                  <a:pt x="808" y="2664"/>
                </a:lnTo>
                <a:lnTo>
                  <a:pt x="810" y="2665"/>
                </a:lnTo>
                <a:lnTo>
                  <a:pt x="810" y="2667"/>
                </a:lnTo>
                <a:lnTo>
                  <a:pt x="810" y="2667"/>
                </a:lnTo>
                <a:lnTo>
                  <a:pt x="812" y="2669"/>
                </a:lnTo>
                <a:lnTo>
                  <a:pt x="812" y="2669"/>
                </a:lnTo>
                <a:lnTo>
                  <a:pt x="812" y="2670"/>
                </a:lnTo>
                <a:lnTo>
                  <a:pt x="810" y="2672"/>
                </a:lnTo>
                <a:lnTo>
                  <a:pt x="810" y="2672"/>
                </a:lnTo>
                <a:lnTo>
                  <a:pt x="810" y="2674"/>
                </a:lnTo>
                <a:lnTo>
                  <a:pt x="812" y="2674"/>
                </a:lnTo>
                <a:lnTo>
                  <a:pt x="812" y="2674"/>
                </a:lnTo>
                <a:lnTo>
                  <a:pt x="812" y="2675"/>
                </a:lnTo>
                <a:lnTo>
                  <a:pt x="813" y="2675"/>
                </a:lnTo>
                <a:lnTo>
                  <a:pt x="813" y="2675"/>
                </a:lnTo>
                <a:lnTo>
                  <a:pt x="813" y="2675"/>
                </a:lnTo>
                <a:lnTo>
                  <a:pt x="815" y="2675"/>
                </a:lnTo>
                <a:lnTo>
                  <a:pt x="815" y="2675"/>
                </a:lnTo>
                <a:lnTo>
                  <a:pt x="815" y="2674"/>
                </a:lnTo>
                <a:lnTo>
                  <a:pt x="815" y="2670"/>
                </a:lnTo>
                <a:lnTo>
                  <a:pt x="817" y="2669"/>
                </a:lnTo>
                <a:lnTo>
                  <a:pt x="817" y="2669"/>
                </a:lnTo>
                <a:lnTo>
                  <a:pt x="817" y="2667"/>
                </a:lnTo>
                <a:lnTo>
                  <a:pt x="817" y="2667"/>
                </a:lnTo>
                <a:lnTo>
                  <a:pt x="817" y="2667"/>
                </a:lnTo>
                <a:lnTo>
                  <a:pt x="817" y="2665"/>
                </a:lnTo>
                <a:lnTo>
                  <a:pt x="817" y="2665"/>
                </a:lnTo>
                <a:lnTo>
                  <a:pt x="817" y="2665"/>
                </a:lnTo>
                <a:lnTo>
                  <a:pt x="818" y="2664"/>
                </a:lnTo>
                <a:lnTo>
                  <a:pt x="822" y="2662"/>
                </a:lnTo>
                <a:lnTo>
                  <a:pt x="823" y="2662"/>
                </a:lnTo>
                <a:lnTo>
                  <a:pt x="823" y="2662"/>
                </a:lnTo>
                <a:lnTo>
                  <a:pt x="825" y="2664"/>
                </a:lnTo>
                <a:lnTo>
                  <a:pt x="827" y="2664"/>
                </a:lnTo>
                <a:lnTo>
                  <a:pt x="827" y="2664"/>
                </a:lnTo>
                <a:lnTo>
                  <a:pt x="827" y="2664"/>
                </a:lnTo>
                <a:lnTo>
                  <a:pt x="827" y="2665"/>
                </a:lnTo>
                <a:lnTo>
                  <a:pt x="827" y="2665"/>
                </a:lnTo>
                <a:lnTo>
                  <a:pt x="827" y="2667"/>
                </a:lnTo>
                <a:lnTo>
                  <a:pt x="827" y="2667"/>
                </a:lnTo>
                <a:lnTo>
                  <a:pt x="827" y="2669"/>
                </a:lnTo>
                <a:lnTo>
                  <a:pt x="827" y="2669"/>
                </a:lnTo>
                <a:lnTo>
                  <a:pt x="827" y="2670"/>
                </a:lnTo>
                <a:lnTo>
                  <a:pt x="827" y="2670"/>
                </a:lnTo>
                <a:lnTo>
                  <a:pt x="825" y="2672"/>
                </a:lnTo>
                <a:lnTo>
                  <a:pt x="825" y="2672"/>
                </a:lnTo>
                <a:lnTo>
                  <a:pt x="825" y="2672"/>
                </a:lnTo>
                <a:lnTo>
                  <a:pt x="825" y="2672"/>
                </a:lnTo>
                <a:lnTo>
                  <a:pt x="825" y="2674"/>
                </a:lnTo>
                <a:lnTo>
                  <a:pt x="825" y="2674"/>
                </a:lnTo>
                <a:lnTo>
                  <a:pt x="825" y="2674"/>
                </a:lnTo>
                <a:lnTo>
                  <a:pt x="825" y="2674"/>
                </a:lnTo>
                <a:lnTo>
                  <a:pt x="825" y="2675"/>
                </a:lnTo>
                <a:lnTo>
                  <a:pt x="825" y="2677"/>
                </a:lnTo>
                <a:lnTo>
                  <a:pt x="827" y="2677"/>
                </a:lnTo>
                <a:lnTo>
                  <a:pt x="827" y="2679"/>
                </a:lnTo>
                <a:lnTo>
                  <a:pt x="827" y="2679"/>
                </a:lnTo>
                <a:lnTo>
                  <a:pt x="827" y="2680"/>
                </a:lnTo>
                <a:lnTo>
                  <a:pt x="827" y="2680"/>
                </a:lnTo>
                <a:lnTo>
                  <a:pt x="827" y="2680"/>
                </a:lnTo>
                <a:lnTo>
                  <a:pt x="827" y="2680"/>
                </a:lnTo>
                <a:lnTo>
                  <a:pt x="827" y="2680"/>
                </a:lnTo>
                <a:lnTo>
                  <a:pt x="827" y="2682"/>
                </a:lnTo>
                <a:lnTo>
                  <a:pt x="828" y="2682"/>
                </a:lnTo>
                <a:lnTo>
                  <a:pt x="828" y="2682"/>
                </a:lnTo>
                <a:lnTo>
                  <a:pt x="828" y="2684"/>
                </a:lnTo>
                <a:lnTo>
                  <a:pt x="828" y="2685"/>
                </a:lnTo>
                <a:lnTo>
                  <a:pt x="830" y="2685"/>
                </a:lnTo>
                <a:lnTo>
                  <a:pt x="830" y="2685"/>
                </a:lnTo>
                <a:lnTo>
                  <a:pt x="832" y="2685"/>
                </a:lnTo>
                <a:lnTo>
                  <a:pt x="832" y="2685"/>
                </a:lnTo>
                <a:lnTo>
                  <a:pt x="832" y="2685"/>
                </a:lnTo>
                <a:lnTo>
                  <a:pt x="833" y="2685"/>
                </a:lnTo>
                <a:lnTo>
                  <a:pt x="833" y="2685"/>
                </a:lnTo>
                <a:lnTo>
                  <a:pt x="835" y="2687"/>
                </a:lnTo>
                <a:lnTo>
                  <a:pt x="835" y="2687"/>
                </a:lnTo>
                <a:lnTo>
                  <a:pt x="837" y="2689"/>
                </a:lnTo>
                <a:lnTo>
                  <a:pt x="837" y="2691"/>
                </a:lnTo>
                <a:lnTo>
                  <a:pt x="838" y="2692"/>
                </a:lnTo>
                <a:lnTo>
                  <a:pt x="838" y="2694"/>
                </a:lnTo>
                <a:lnTo>
                  <a:pt x="840" y="2696"/>
                </a:lnTo>
                <a:lnTo>
                  <a:pt x="840" y="2696"/>
                </a:lnTo>
                <a:lnTo>
                  <a:pt x="840" y="2696"/>
                </a:lnTo>
                <a:lnTo>
                  <a:pt x="840" y="2697"/>
                </a:lnTo>
                <a:lnTo>
                  <a:pt x="845" y="2699"/>
                </a:lnTo>
                <a:lnTo>
                  <a:pt x="845" y="2701"/>
                </a:lnTo>
                <a:lnTo>
                  <a:pt x="845" y="2701"/>
                </a:lnTo>
                <a:lnTo>
                  <a:pt x="845" y="2701"/>
                </a:lnTo>
                <a:lnTo>
                  <a:pt x="845" y="2702"/>
                </a:lnTo>
                <a:lnTo>
                  <a:pt x="845" y="2704"/>
                </a:lnTo>
                <a:lnTo>
                  <a:pt x="844" y="2707"/>
                </a:lnTo>
                <a:lnTo>
                  <a:pt x="844" y="2709"/>
                </a:lnTo>
                <a:lnTo>
                  <a:pt x="844" y="2709"/>
                </a:lnTo>
                <a:lnTo>
                  <a:pt x="844" y="2711"/>
                </a:lnTo>
                <a:lnTo>
                  <a:pt x="845" y="2712"/>
                </a:lnTo>
                <a:lnTo>
                  <a:pt x="845" y="2714"/>
                </a:lnTo>
                <a:lnTo>
                  <a:pt x="845" y="2714"/>
                </a:lnTo>
                <a:lnTo>
                  <a:pt x="845" y="2716"/>
                </a:lnTo>
                <a:lnTo>
                  <a:pt x="845" y="2716"/>
                </a:lnTo>
                <a:lnTo>
                  <a:pt x="847" y="2717"/>
                </a:lnTo>
                <a:lnTo>
                  <a:pt x="849" y="2717"/>
                </a:lnTo>
                <a:lnTo>
                  <a:pt x="850" y="2717"/>
                </a:lnTo>
                <a:lnTo>
                  <a:pt x="854" y="2717"/>
                </a:lnTo>
                <a:lnTo>
                  <a:pt x="854" y="2717"/>
                </a:lnTo>
                <a:lnTo>
                  <a:pt x="855" y="2717"/>
                </a:lnTo>
                <a:lnTo>
                  <a:pt x="855" y="2719"/>
                </a:lnTo>
                <a:lnTo>
                  <a:pt x="857" y="2719"/>
                </a:lnTo>
                <a:lnTo>
                  <a:pt x="857" y="2721"/>
                </a:lnTo>
                <a:lnTo>
                  <a:pt x="859" y="2722"/>
                </a:lnTo>
                <a:lnTo>
                  <a:pt x="859" y="2722"/>
                </a:lnTo>
                <a:lnTo>
                  <a:pt x="860" y="2724"/>
                </a:lnTo>
                <a:lnTo>
                  <a:pt x="862" y="2724"/>
                </a:lnTo>
                <a:lnTo>
                  <a:pt x="862" y="2724"/>
                </a:lnTo>
                <a:lnTo>
                  <a:pt x="862" y="2724"/>
                </a:lnTo>
                <a:lnTo>
                  <a:pt x="864" y="2724"/>
                </a:lnTo>
                <a:lnTo>
                  <a:pt x="867" y="2722"/>
                </a:lnTo>
                <a:lnTo>
                  <a:pt x="869" y="2722"/>
                </a:lnTo>
                <a:lnTo>
                  <a:pt x="875" y="2716"/>
                </a:lnTo>
                <a:lnTo>
                  <a:pt x="877" y="2711"/>
                </a:lnTo>
                <a:lnTo>
                  <a:pt x="879" y="2709"/>
                </a:lnTo>
                <a:lnTo>
                  <a:pt x="880" y="2709"/>
                </a:lnTo>
                <a:lnTo>
                  <a:pt x="889" y="2706"/>
                </a:lnTo>
                <a:lnTo>
                  <a:pt x="894" y="2704"/>
                </a:lnTo>
                <a:lnTo>
                  <a:pt x="896" y="2704"/>
                </a:lnTo>
                <a:lnTo>
                  <a:pt x="896" y="2704"/>
                </a:lnTo>
                <a:lnTo>
                  <a:pt x="896" y="2704"/>
                </a:lnTo>
                <a:lnTo>
                  <a:pt x="897" y="2704"/>
                </a:lnTo>
                <a:lnTo>
                  <a:pt x="897" y="2702"/>
                </a:lnTo>
                <a:lnTo>
                  <a:pt x="897" y="2702"/>
                </a:lnTo>
                <a:lnTo>
                  <a:pt x="904" y="2701"/>
                </a:lnTo>
                <a:lnTo>
                  <a:pt x="906" y="2701"/>
                </a:lnTo>
                <a:lnTo>
                  <a:pt x="906" y="2701"/>
                </a:lnTo>
                <a:lnTo>
                  <a:pt x="907" y="2699"/>
                </a:lnTo>
                <a:lnTo>
                  <a:pt x="907" y="2699"/>
                </a:lnTo>
                <a:lnTo>
                  <a:pt x="909" y="2699"/>
                </a:lnTo>
                <a:lnTo>
                  <a:pt x="912" y="2699"/>
                </a:lnTo>
                <a:lnTo>
                  <a:pt x="912" y="2697"/>
                </a:lnTo>
                <a:lnTo>
                  <a:pt x="914" y="2697"/>
                </a:lnTo>
                <a:lnTo>
                  <a:pt x="914" y="2697"/>
                </a:lnTo>
                <a:lnTo>
                  <a:pt x="916" y="2697"/>
                </a:lnTo>
                <a:lnTo>
                  <a:pt x="916" y="2699"/>
                </a:lnTo>
                <a:lnTo>
                  <a:pt x="917" y="2701"/>
                </a:lnTo>
                <a:lnTo>
                  <a:pt x="917" y="2701"/>
                </a:lnTo>
                <a:lnTo>
                  <a:pt x="919" y="2701"/>
                </a:lnTo>
                <a:lnTo>
                  <a:pt x="919" y="2702"/>
                </a:lnTo>
                <a:lnTo>
                  <a:pt x="921" y="2701"/>
                </a:lnTo>
                <a:lnTo>
                  <a:pt x="921" y="2701"/>
                </a:lnTo>
                <a:lnTo>
                  <a:pt x="923" y="2701"/>
                </a:lnTo>
                <a:lnTo>
                  <a:pt x="936" y="2697"/>
                </a:lnTo>
                <a:lnTo>
                  <a:pt x="938" y="2699"/>
                </a:lnTo>
                <a:lnTo>
                  <a:pt x="938" y="2699"/>
                </a:lnTo>
                <a:lnTo>
                  <a:pt x="941" y="2701"/>
                </a:lnTo>
                <a:lnTo>
                  <a:pt x="943" y="2701"/>
                </a:lnTo>
                <a:lnTo>
                  <a:pt x="943" y="2702"/>
                </a:lnTo>
                <a:lnTo>
                  <a:pt x="943" y="2704"/>
                </a:lnTo>
                <a:lnTo>
                  <a:pt x="944" y="2707"/>
                </a:lnTo>
                <a:lnTo>
                  <a:pt x="944" y="2707"/>
                </a:lnTo>
                <a:lnTo>
                  <a:pt x="944" y="2707"/>
                </a:lnTo>
                <a:lnTo>
                  <a:pt x="946" y="2707"/>
                </a:lnTo>
                <a:lnTo>
                  <a:pt x="948" y="2709"/>
                </a:lnTo>
                <a:lnTo>
                  <a:pt x="949" y="2709"/>
                </a:lnTo>
                <a:lnTo>
                  <a:pt x="949" y="2711"/>
                </a:lnTo>
                <a:lnTo>
                  <a:pt x="949" y="2711"/>
                </a:lnTo>
                <a:lnTo>
                  <a:pt x="951" y="2712"/>
                </a:lnTo>
                <a:lnTo>
                  <a:pt x="951" y="2712"/>
                </a:lnTo>
                <a:lnTo>
                  <a:pt x="951" y="2714"/>
                </a:lnTo>
                <a:lnTo>
                  <a:pt x="951" y="2714"/>
                </a:lnTo>
                <a:lnTo>
                  <a:pt x="951" y="2714"/>
                </a:lnTo>
                <a:lnTo>
                  <a:pt x="951" y="2716"/>
                </a:lnTo>
                <a:lnTo>
                  <a:pt x="951" y="2716"/>
                </a:lnTo>
                <a:lnTo>
                  <a:pt x="951" y="2716"/>
                </a:lnTo>
                <a:lnTo>
                  <a:pt x="951" y="2717"/>
                </a:lnTo>
                <a:lnTo>
                  <a:pt x="951" y="2717"/>
                </a:lnTo>
                <a:lnTo>
                  <a:pt x="951" y="2717"/>
                </a:lnTo>
                <a:lnTo>
                  <a:pt x="956" y="2716"/>
                </a:lnTo>
                <a:lnTo>
                  <a:pt x="968" y="2714"/>
                </a:lnTo>
                <a:lnTo>
                  <a:pt x="970" y="2712"/>
                </a:lnTo>
                <a:lnTo>
                  <a:pt x="971" y="2711"/>
                </a:lnTo>
                <a:lnTo>
                  <a:pt x="971" y="2711"/>
                </a:lnTo>
                <a:lnTo>
                  <a:pt x="980" y="2711"/>
                </a:lnTo>
                <a:lnTo>
                  <a:pt x="980" y="2711"/>
                </a:lnTo>
                <a:lnTo>
                  <a:pt x="981" y="2711"/>
                </a:lnTo>
                <a:lnTo>
                  <a:pt x="981" y="2714"/>
                </a:lnTo>
                <a:lnTo>
                  <a:pt x="983" y="2714"/>
                </a:lnTo>
                <a:lnTo>
                  <a:pt x="986" y="2716"/>
                </a:lnTo>
                <a:lnTo>
                  <a:pt x="988" y="2717"/>
                </a:lnTo>
                <a:lnTo>
                  <a:pt x="988" y="2717"/>
                </a:lnTo>
                <a:lnTo>
                  <a:pt x="993" y="2717"/>
                </a:lnTo>
                <a:lnTo>
                  <a:pt x="998" y="2719"/>
                </a:lnTo>
                <a:lnTo>
                  <a:pt x="998" y="2719"/>
                </a:lnTo>
                <a:lnTo>
                  <a:pt x="998" y="2719"/>
                </a:lnTo>
                <a:lnTo>
                  <a:pt x="1000" y="2721"/>
                </a:lnTo>
                <a:lnTo>
                  <a:pt x="1000" y="2722"/>
                </a:lnTo>
                <a:lnTo>
                  <a:pt x="1000" y="2722"/>
                </a:lnTo>
                <a:lnTo>
                  <a:pt x="1003" y="2722"/>
                </a:lnTo>
                <a:lnTo>
                  <a:pt x="1003" y="2722"/>
                </a:lnTo>
                <a:lnTo>
                  <a:pt x="1005" y="2724"/>
                </a:lnTo>
                <a:lnTo>
                  <a:pt x="1005" y="2724"/>
                </a:lnTo>
                <a:lnTo>
                  <a:pt x="1005" y="2726"/>
                </a:lnTo>
                <a:lnTo>
                  <a:pt x="1005" y="2726"/>
                </a:lnTo>
                <a:lnTo>
                  <a:pt x="1005" y="2726"/>
                </a:lnTo>
                <a:lnTo>
                  <a:pt x="1007" y="2728"/>
                </a:lnTo>
                <a:lnTo>
                  <a:pt x="1007" y="2728"/>
                </a:lnTo>
                <a:lnTo>
                  <a:pt x="1007" y="2728"/>
                </a:lnTo>
                <a:lnTo>
                  <a:pt x="1007" y="2728"/>
                </a:lnTo>
                <a:lnTo>
                  <a:pt x="1007" y="2728"/>
                </a:lnTo>
                <a:lnTo>
                  <a:pt x="1010" y="2728"/>
                </a:lnTo>
                <a:lnTo>
                  <a:pt x="1012" y="2728"/>
                </a:lnTo>
                <a:lnTo>
                  <a:pt x="1012" y="2726"/>
                </a:lnTo>
                <a:lnTo>
                  <a:pt x="1012" y="2726"/>
                </a:lnTo>
                <a:lnTo>
                  <a:pt x="1012" y="2726"/>
                </a:lnTo>
                <a:lnTo>
                  <a:pt x="1012" y="2726"/>
                </a:lnTo>
                <a:lnTo>
                  <a:pt x="1012" y="2726"/>
                </a:lnTo>
                <a:lnTo>
                  <a:pt x="1012" y="2726"/>
                </a:lnTo>
                <a:lnTo>
                  <a:pt x="1015" y="2726"/>
                </a:lnTo>
                <a:lnTo>
                  <a:pt x="1017" y="2724"/>
                </a:lnTo>
                <a:lnTo>
                  <a:pt x="1017" y="2724"/>
                </a:lnTo>
                <a:lnTo>
                  <a:pt x="1017" y="2724"/>
                </a:lnTo>
                <a:lnTo>
                  <a:pt x="1017" y="2724"/>
                </a:lnTo>
                <a:lnTo>
                  <a:pt x="1017" y="2722"/>
                </a:lnTo>
                <a:lnTo>
                  <a:pt x="1017" y="2722"/>
                </a:lnTo>
                <a:lnTo>
                  <a:pt x="1017" y="2721"/>
                </a:lnTo>
                <a:lnTo>
                  <a:pt x="1017" y="2721"/>
                </a:lnTo>
                <a:lnTo>
                  <a:pt x="1017" y="2721"/>
                </a:lnTo>
                <a:lnTo>
                  <a:pt x="1017" y="2721"/>
                </a:lnTo>
                <a:lnTo>
                  <a:pt x="1017" y="2719"/>
                </a:lnTo>
                <a:lnTo>
                  <a:pt x="1017" y="2719"/>
                </a:lnTo>
                <a:lnTo>
                  <a:pt x="1017" y="2719"/>
                </a:lnTo>
                <a:lnTo>
                  <a:pt x="1017" y="2719"/>
                </a:lnTo>
                <a:lnTo>
                  <a:pt x="1015" y="2717"/>
                </a:lnTo>
                <a:lnTo>
                  <a:pt x="1015" y="2717"/>
                </a:lnTo>
                <a:lnTo>
                  <a:pt x="1015" y="2717"/>
                </a:lnTo>
                <a:lnTo>
                  <a:pt x="1015" y="2716"/>
                </a:lnTo>
                <a:lnTo>
                  <a:pt x="1017" y="2716"/>
                </a:lnTo>
                <a:lnTo>
                  <a:pt x="1020" y="2714"/>
                </a:lnTo>
                <a:lnTo>
                  <a:pt x="1020" y="2714"/>
                </a:lnTo>
                <a:lnTo>
                  <a:pt x="1020" y="2714"/>
                </a:lnTo>
                <a:lnTo>
                  <a:pt x="1020" y="2716"/>
                </a:lnTo>
                <a:lnTo>
                  <a:pt x="1022" y="2717"/>
                </a:lnTo>
                <a:lnTo>
                  <a:pt x="1022" y="2717"/>
                </a:lnTo>
                <a:lnTo>
                  <a:pt x="1022" y="2717"/>
                </a:lnTo>
                <a:lnTo>
                  <a:pt x="1023" y="2717"/>
                </a:lnTo>
                <a:lnTo>
                  <a:pt x="1027" y="2719"/>
                </a:lnTo>
                <a:lnTo>
                  <a:pt x="1028" y="2719"/>
                </a:lnTo>
                <a:lnTo>
                  <a:pt x="1028" y="2721"/>
                </a:lnTo>
                <a:lnTo>
                  <a:pt x="1028" y="2721"/>
                </a:lnTo>
                <a:lnTo>
                  <a:pt x="1028" y="2721"/>
                </a:lnTo>
                <a:lnTo>
                  <a:pt x="1030" y="2721"/>
                </a:lnTo>
                <a:lnTo>
                  <a:pt x="1030" y="2721"/>
                </a:lnTo>
                <a:lnTo>
                  <a:pt x="1035" y="2724"/>
                </a:lnTo>
                <a:lnTo>
                  <a:pt x="1044" y="2724"/>
                </a:lnTo>
                <a:lnTo>
                  <a:pt x="1049" y="2724"/>
                </a:lnTo>
                <a:lnTo>
                  <a:pt x="1052" y="2724"/>
                </a:lnTo>
                <a:lnTo>
                  <a:pt x="1054" y="2724"/>
                </a:lnTo>
                <a:lnTo>
                  <a:pt x="1054" y="2724"/>
                </a:lnTo>
                <a:lnTo>
                  <a:pt x="1055" y="2722"/>
                </a:lnTo>
                <a:lnTo>
                  <a:pt x="1055" y="2722"/>
                </a:lnTo>
                <a:lnTo>
                  <a:pt x="1060" y="2722"/>
                </a:lnTo>
                <a:lnTo>
                  <a:pt x="1062" y="2722"/>
                </a:lnTo>
                <a:lnTo>
                  <a:pt x="1062" y="2722"/>
                </a:lnTo>
                <a:lnTo>
                  <a:pt x="1062" y="2722"/>
                </a:lnTo>
                <a:lnTo>
                  <a:pt x="1064" y="2721"/>
                </a:lnTo>
                <a:lnTo>
                  <a:pt x="1065" y="2721"/>
                </a:lnTo>
                <a:lnTo>
                  <a:pt x="1067" y="2721"/>
                </a:lnTo>
                <a:lnTo>
                  <a:pt x="1067" y="2721"/>
                </a:lnTo>
                <a:lnTo>
                  <a:pt x="1067" y="2721"/>
                </a:lnTo>
                <a:lnTo>
                  <a:pt x="1069" y="2721"/>
                </a:lnTo>
                <a:lnTo>
                  <a:pt x="1069" y="2721"/>
                </a:lnTo>
                <a:lnTo>
                  <a:pt x="1069" y="2721"/>
                </a:lnTo>
                <a:lnTo>
                  <a:pt x="1070" y="2721"/>
                </a:lnTo>
                <a:lnTo>
                  <a:pt x="1070" y="2721"/>
                </a:lnTo>
                <a:lnTo>
                  <a:pt x="1072" y="2719"/>
                </a:lnTo>
                <a:lnTo>
                  <a:pt x="1074" y="2721"/>
                </a:lnTo>
                <a:lnTo>
                  <a:pt x="1075" y="2721"/>
                </a:lnTo>
                <a:lnTo>
                  <a:pt x="1079" y="2721"/>
                </a:lnTo>
                <a:lnTo>
                  <a:pt x="1079" y="2722"/>
                </a:lnTo>
                <a:lnTo>
                  <a:pt x="1081" y="2722"/>
                </a:lnTo>
                <a:lnTo>
                  <a:pt x="1081" y="2722"/>
                </a:lnTo>
                <a:lnTo>
                  <a:pt x="1081" y="2722"/>
                </a:lnTo>
                <a:lnTo>
                  <a:pt x="1081" y="2724"/>
                </a:lnTo>
                <a:lnTo>
                  <a:pt x="1081" y="2724"/>
                </a:lnTo>
                <a:lnTo>
                  <a:pt x="1081" y="2724"/>
                </a:lnTo>
                <a:lnTo>
                  <a:pt x="1081" y="2726"/>
                </a:lnTo>
                <a:lnTo>
                  <a:pt x="1082" y="2726"/>
                </a:lnTo>
                <a:lnTo>
                  <a:pt x="1082" y="2726"/>
                </a:lnTo>
                <a:lnTo>
                  <a:pt x="1082" y="2728"/>
                </a:lnTo>
                <a:lnTo>
                  <a:pt x="1082" y="2728"/>
                </a:lnTo>
                <a:lnTo>
                  <a:pt x="1082" y="2728"/>
                </a:lnTo>
                <a:lnTo>
                  <a:pt x="1084" y="2728"/>
                </a:lnTo>
                <a:lnTo>
                  <a:pt x="1086" y="2729"/>
                </a:lnTo>
                <a:lnTo>
                  <a:pt x="1086" y="2729"/>
                </a:lnTo>
                <a:lnTo>
                  <a:pt x="1086" y="2729"/>
                </a:lnTo>
                <a:lnTo>
                  <a:pt x="1086" y="2731"/>
                </a:lnTo>
                <a:lnTo>
                  <a:pt x="1086" y="2731"/>
                </a:lnTo>
                <a:lnTo>
                  <a:pt x="1087" y="2731"/>
                </a:lnTo>
                <a:lnTo>
                  <a:pt x="1087" y="2731"/>
                </a:lnTo>
                <a:lnTo>
                  <a:pt x="1087" y="2733"/>
                </a:lnTo>
                <a:lnTo>
                  <a:pt x="1087" y="2733"/>
                </a:lnTo>
                <a:lnTo>
                  <a:pt x="1087" y="2733"/>
                </a:lnTo>
                <a:lnTo>
                  <a:pt x="1091" y="2733"/>
                </a:lnTo>
                <a:lnTo>
                  <a:pt x="1092" y="2733"/>
                </a:lnTo>
                <a:lnTo>
                  <a:pt x="1092" y="2734"/>
                </a:lnTo>
                <a:lnTo>
                  <a:pt x="1094" y="2734"/>
                </a:lnTo>
                <a:lnTo>
                  <a:pt x="1096" y="2736"/>
                </a:lnTo>
                <a:lnTo>
                  <a:pt x="1096" y="2736"/>
                </a:lnTo>
                <a:lnTo>
                  <a:pt x="1097" y="2738"/>
                </a:lnTo>
                <a:lnTo>
                  <a:pt x="1097" y="2738"/>
                </a:lnTo>
                <a:lnTo>
                  <a:pt x="1097" y="2738"/>
                </a:lnTo>
                <a:lnTo>
                  <a:pt x="1097" y="2739"/>
                </a:lnTo>
                <a:lnTo>
                  <a:pt x="1099" y="2739"/>
                </a:lnTo>
                <a:lnTo>
                  <a:pt x="1099" y="2739"/>
                </a:lnTo>
                <a:lnTo>
                  <a:pt x="1099" y="2739"/>
                </a:lnTo>
                <a:lnTo>
                  <a:pt x="1099" y="2741"/>
                </a:lnTo>
                <a:lnTo>
                  <a:pt x="1099" y="2741"/>
                </a:lnTo>
                <a:lnTo>
                  <a:pt x="1099" y="2743"/>
                </a:lnTo>
                <a:lnTo>
                  <a:pt x="1101" y="2743"/>
                </a:lnTo>
                <a:lnTo>
                  <a:pt x="1101" y="2743"/>
                </a:lnTo>
                <a:lnTo>
                  <a:pt x="1101" y="2744"/>
                </a:lnTo>
                <a:lnTo>
                  <a:pt x="1106" y="2744"/>
                </a:lnTo>
                <a:lnTo>
                  <a:pt x="1107" y="2744"/>
                </a:lnTo>
                <a:lnTo>
                  <a:pt x="1107" y="2744"/>
                </a:lnTo>
                <a:lnTo>
                  <a:pt x="1107" y="2746"/>
                </a:lnTo>
                <a:lnTo>
                  <a:pt x="1109" y="2746"/>
                </a:lnTo>
                <a:lnTo>
                  <a:pt x="1109" y="2746"/>
                </a:lnTo>
                <a:lnTo>
                  <a:pt x="1111" y="2748"/>
                </a:lnTo>
                <a:lnTo>
                  <a:pt x="1111" y="2748"/>
                </a:lnTo>
                <a:lnTo>
                  <a:pt x="1111" y="2748"/>
                </a:lnTo>
                <a:lnTo>
                  <a:pt x="1111" y="2749"/>
                </a:lnTo>
                <a:lnTo>
                  <a:pt x="1111" y="2749"/>
                </a:lnTo>
                <a:lnTo>
                  <a:pt x="1112" y="2749"/>
                </a:lnTo>
                <a:lnTo>
                  <a:pt x="1112" y="2751"/>
                </a:lnTo>
                <a:lnTo>
                  <a:pt x="1112" y="2753"/>
                </a:lnTo>
                <a:lnTo>
                  <a:pt x="1114" y="2753"/>
                </a:lnTo>
                <a:lnTo>
                  <a:pt x="1114" y="2754"/>
                </a:lnTo>
                <a:lnTo>
                  <a:pt x="1114" y="2756"/>
                </a:lnTo>
                <a:lnTo>
                  <a:pt x="1114" y="2756"/>
                </a:lnTo>
                <a:lnTo>
                  <a:pt x="1114" y="2756"/>
                </a:lnTo>
                <a:lnTo>
                  <a:pt x="1116" y="2758"/>
                </a:lnTo>
                <a:lnTo>
                  <a:pt x="1118" y="2758"/>
                </a:lnTo>
                <a:lnTo>
                  <a:pt x="1119" y="2758"/>
                </a:lnTo>
                <a:lnTo>
                  <a:pt x="1119" y="2758"/>
                </a:lnTo>
                <a:lnTo>
                  <a:pt x="1121" y="2758"/>
                </a:lnTo>
                <a:lnTo>
                  <a:pt x="1121" y="2758"/>
                </a:lnTo>
                <a:lnTo>
                  <a:pt x="1121" y="2758"/>
                </a:lnTo>
                <a:lnTo>
                  <a:pt x="1124" y="2754"/>
                </a:lnTo>
                <a:lnTo>
                  <a:pt x="1124" y="2753"/>
                </a:lnTo>
                <a:lnTo>
                  <a:pt x="1124" y="2753"/>
                </a:lnTo>
                <a:lnTo>
                  <a:pt x="1126" y="2753"/>
                </a:lnTo>
                <a:lnTo>
                  <a:pt x="1126" y="2753"/>
                </a:lnTo>
                <a:lnTo>
                  <a:pt x="1128" y="2753"/>
                </a:lnTo>
                <a:lnTo>
                  <a:pt x="1128" y="2753"/>
                </a:lnTo>
                <a:lnTo>
                  <a:pt x="1129" y="2754"/>
                </a:lnTo>
                <a:lnTo>
                  <a:pt x="1129" y="2754"/>
                </a:lnTo>
                <a:lnTo>
                  <a:pt x="1133" y="2756"/>
                </a:lnTo>
                <a:lnTo>
                  <a:pt x="1133" y="2756"/>
                </a:lnTo>
                <a:lnTo>
                  <a:pt x="1133" y="2756"/>
                </a:lnTo>
                <a:lnTo>
                  <a:pt x="1134" y="2756"/>
                </a:lnTo>
                <a:lnTo>
                  <a:pt x="1134" y="2756"/>
                </a:lnTo>
                <a:lnTo>
                  <a:pt x="1134" y="2754"/>
                </a:lnTo>
                <a:lnTo>
                  <a:pt x="1134" y="2754"/>
                </a:lnTo>
                <a:lnTo>
                  <a:pt x="1136" y="2754"/>
                </a:lnTo>
                <a:lnTo>
                  <a:pt x="1136" y="2754"/>
                </a:lnTo>
                <a:lnTo>
                  <a:pt x="1136" y="2756"/>
                </a:lnTo>
                <a:lnTo>
                  <a:pt x="1138" y="2756"/>
                </a:lnTo>
                <a:lnTo>
                  <a:pt x="1138" y="2756"/>
                </a:lnTo>
                <a:lnTo>
                  <a:pt x="1138" y="2756"/>
                </a:lnTo>
                <a:lnTo>
                  <a:pt x="1139" y="2756"/>
                </a:lnTo>
                <a:lnTo>
                  <a:pt x="1143" y="2756"/>
                </a:lnTo>
                <a:lnTo>
                  <a:pt x="1143" y="2756"/>
                </a:lnTo>
                <a:lnTo>
                  <a:pt x="1144" y="2756"/>
                </a:lnTo>
                <a:lnTo>
                  <a:pt x="1144" y="2754"/>
                </a:lnTo>
                <a:lnTo>
                  <a:pt x="1144" y="2754"/>
                </a:lnTo>
                <a:lnTo>
                  <a:pt x="1144" y="2754"/>
                </a:lnTo>
                <a:lnTo>
                  <a:pt x="1146" y="2754"/>
                </a:lnTo>
                <a:lnTo>
                  <a:pt x="1148" y="2753"/>
                </a:lnTo>
                <a:lnTo>
                  <a:pt x="1148" y="2753"/>
                </a:lnTo>
                <a:lnTo>
                  <a:pt x="1148" y="2753"/>
                </a:lnTo>
                <a:lnTo>
                  <a:pt x="1149" y="2751"/>
                </a:lnTo>
                <a:lnTo>
                  <a:pt x="1149" y="2751"/>
                </a:lnTo>
                <a:lnTo>
                  <a:pt x="1153" y="2748"/>
                </a:lnTo>
                <a:lnTo>
                  <a:pt x="1156" y="2748"/>
                </a:lnTo>
                <a:lnTo>
                  <a:pt x="1161" y="2748"/>
                </a:lnTo>
                <a:lnTo>
                  <a:pt x="1165" y="2748"/>
                </a:lnTo>
                <a:lnTo>
                  <a:pt x="1166" y="2748"/>
                </a:lnTo>
                <a:lnTo>
                  <a:pt x="1166" y="2748"/>
                </a:lnTo>
                <a:lnTo>
                  <a:pt x="1166" y="2749"/>
                </a:lnTo>
                <a:lnTo>
                  <a:pt x="1166" y="2749"/>
                </a:lnTo>
                <a:lnTo>
                  <a:pt x="1168" y="2751"/>
                </a:lnTo>
                <a:lnTo>
                  <a:pt x="1168" y="2751"/>
                </a:lnTo>
                <a:lnTo>
                  <a:pt x="1168" y="2753"/>
                </a:lnTo>
                <a:lnTo>
                  <a:pt x="1170" y="2753"/>
                </a:lnTo>
                <a:lnTo>
                  <a:pt x="1170" y="2753"/>
                </a:lnTo>
                <a:lnTo>
                  <a:pt x="1171" y="2753"/>
                </a:lnTo>
                <a:lnTo>
                  <a:pt x="1171" y="2754"/>
                </a:lnTo>
                <a:lnTo>
                  <a:pt x="1171" y="2754"/>
                </a:lnTo>
                <a:lnTo>
                  <a:pt x="1171" y="2754"/>
                </a:lnTo>
                <a:lnTo>
                  <a:pt x="1171" y="2754"/>
                </a:lnTo>
                <a:lnTo>
                  <a:pt x="1171" y="2754"/>
                </a:lnTo>
                <a:lnTo>
                  <a:pt x="1171" y="2756"/>
                </a:lnTo>
                <a:lnTo>
                  <a:pt x="1173" y="2756"/>
                </a:lnTo>
                <a:lnTo>
                  <a:pt x="1173" y="2756"/>
                </a:lnTo>
                <a:lnTo>
                  <a:pt x="1175" y="2756"/>
                </a:lnTo>
                <a:lnTo>
                  <a:pt x="1175" y="2756"/>
                </a:lnTo>
                <a:lnTo>
                  <a:pt x="1175" y="2754"/>
                </a:lnTo>
                <a:lnTo>
                  <a:pt x="1176" y="2753"/>
                </a:lnTo>
                <a:lnTo>
                  <a:pt x="1178" y="2753"/>
                </a:lnTo>
                <a:lnTo>
                  <a:pt x="1183" y="2748"/>
                </a:lnTo>
                <a:lnTo>
                  <a:pt x="1183" y="2748"/>
                </a:lnTo>
                <a:lnTo>
                  <a:pt x="1185" y="2746"/>
                </a:lnTo>
                <a:lnTo>
                  <a:pt x="1186" y="2746"/>
                </a:lnTo>
                <a:lnTo>
                  <a:pt x="1193" y="2748"/>
                </a:lnTo>
                <a:lnTo>
                  <a:pt x="1193" y="2748"/>
                </a:lnTo>
                <a:lnTo>
                  <a:pt x="1198" y="2749"/>
                </a:lnTo>
                <a:lnTo>
                  <a:pt x="1198" y="2749"/>
                </a:lnTo>
                <a:lnTo>
                  <a:pt x="1198" y="2749"/>
                </a:lnTo>
                <a:lnTo>
                  <a:pt x="1200" y="2749"/>
                </a:lnTo>
                <a:lnTo>
                  <a:pt x="1202" y="2751"/>
                </a:lnTo>
                <a:lnTo>
                  <a:pt x="1202" y="2751"/>
                </a:lnTo>
                <a:lnTo>
                  <a:pt x="1202" y="2753"/>
                </a:lnTo>
                <a:lnTo>
                  <a:pt x="1202" y="2753"/>
                </a:lnTo>
                <a:lnTo>
                  <a:pt x="1202" y="2753"/>
                </a:lnTo>
                <a:lnTo>
                  <a:pt x="1202" y="2754"/>
                </a:lnTo>
                <a:lnTo>
                  <a:pt x="1203" y="2754"/>
                </a:lnTo>
                <a:lnTo>
                  <a:pt x="1203" y="2754"/>
                </a:lnTo>
                <a:lnTo>
                  <a:pt x="1203" y="2754"/>
                </a:lnTo>
                <a:lnTo>
                  <a:pt x="1205" y="2754"/>
                </a:lnTo>
                <a:lnTo>
                  <a:pt x="1205" y="2756"/>
                </a:lnTo>
                <a:lnTo>
                  <a:pt x="1207" y="2756"/>
                </a:lnTo>
                <a:lnTo>
                  <a:pt x="1207" y="2756"/>
                </a:lnTo>
                <a:lnTo>
                  <a:pt x="1207" y="2756"/>
                </a:lnTo>
                <a:lnTo>
                  <a:pt x="1207" y="2758"/>
                </a:lnTo>
                <a:lnTo>
                  <a:pt x="1205" y="2756"/>
                </a:lnTo>
                <a:lnTo>
                  <a:pt x="1205" y="2756"/>
                </a:lnTo>
                <a:lnTo>
                  <a:pt x="1205" y="2756"/>
                </a:lnTo>
                <a:lnTo>
                  <a:pt x="1203" y="2756"/>
                </a:lnTo>
                <a:lnTo>
                  <a:pt x="1203" y="2758"/>
                </a:lnTo>
                <a:lnTo>
                  <a:pt x="1203" y="2758"/>
                </a:lnTo>
                <a:lnTo>
                  <a:pt x="1203" y="2758"/>
                </a:lnTo>
                <a:lnTo>
                  <a:pt x="1203" y="2758"/>
                </a:lnTo>
                <a:lnTo>
                  <a:pt x="1203" y="2761"/>
                </a:lnTo>
                <a:lnTo>
                  <a:pt x="1203" y="2763"/>
                </a:lnTo>
                <a:lnTo>
                  <a:pt x="1205" y="2763"/>
                </a:lnTo>
                <a:lnTo>
                  <a:pt x="1205" y="2763"/>
                </a:lnTo>
                <a:lnTo>
                  <a:pt x="1213" y="2759"/>
                </a:lnTo>
                <a:lnTo>
                  <a:pt x="1215" y="2759"/>
                </a:lnTo>
                <a:lnTo>
                  <a:pt x="1217" y="2759"/>
                </a:lnTo>
                <a:lnTo>
                  <a:pt x="1218" y="2758"/>
                </a:lnTo>
                <a:lnTo>
                  <a:pt x="1220" y="2758"/>
                </a:lnTo>
                <a:lnTo>
                  <a:pt x="1220" y="2759"/>
                </a:lnTo>
                <a:lnTo>
                  <a:pt x="1222" y="2759"/>
                </a:lnTo>
                <a:lnTo>
                  <a:pt x="1222" y="2759"/>
                </a:lnTo>
                <a:lnTo>
                  <a:pt x="1223" y="2759"/>
                </a:lnTo>
                <a:lnTo>
                  <a:pt x="1223" y="2759"/>
                </a:lnTo>
                <a:lnTo>
                  <a:pt x="1223" y="2759"/>
                </a:lnTo>
                <a:lnTo>
                  <a:pt x="1225" y="2758"/>
                </a:lnTo>
                <a:lnTo>
                  <a:pt x="1227" y="2758"/>
                </a:lnTo>
                <a:lnTo>
                  <a:pt x="1227" y="2756"/>
                </a:lnTo>
                <a:lnTo>
                  <a:pt x="1227" y="2756"/>
                </a:lnTo>
                <a:lnTo>
                  <a:pt x="1227" y="2756"/>
                </a:lnTo>
                <a:lnTo>
                  <a:pt x="1227" y="2754"/>
                </a:lnTo>
                <a:lnTo>
                  <a:pt x="1227" y="2753"/>
                </a:lnTo>
                <a:lnTo>
                  <a:pt x="1227" y="2753"/>
                </a:lnTo>
                <a:lnTo>
                  <a:pt x="1227" y="2753"/>
                </a:lnTo>
                <a:lnTo>
                  <a:pt x="1227" y="2751"/>
                </a:lnTo>
                <a:lnTo>
                  <a:pt x="1228" y="2751"/>
                </a:lnTo>
                <a:lnTo>
                  <a:pt x="1230" y="2748"/>
                </a:lnTo>
                <a:lnTo>
                  <a:pt x="1232" y="2748"/>
                </a:lnTo>
                <a:lnTo>
                  <a:pt x="1233" y="2748"/>
                </a:lnTo>
                <a:lnTo>
                  <a:pt x="1233" y="2748"/>
                </a:lnTo>
                <a:lnTo>
                  <a:pt x="1233" y="2748"/>
                </a:lnTo>
                <a:lnTo>
                  <a:pt x="1235" y="2748"/>
                </a:lnTo>
                <a:lnTo>
                  <a:pt x="1235" y="2749"/>
                </a:lnTo>
                <a:lnTo>
                  <a:pt x="1235" y="2749"/>
                </a:lnTo>
                <a:lnTo>
                  <a:pt x="1235" y="2751"/>
                </a:lnTo>
                <a:lnTo>
                  <a:pt x="1235" y="2751"/>
                </a:lnTo>
                <a:lnTo>
                  <a:pt x="1235" y="2751"/>
                </a:lnTo>
                <a:lnTo>
                  <a:pt x="1237" y="2751"/>
                </a:lnTo>
                <a:lnTo>
                  <a:pt x="1239" y="2751"/>
                </a:lnTo>
                <a:lnTo>
                  <a:pt x="1239" y="2751"/>
                </a:lnTo>
                <a:lnTo>
                  <a:pt x="1239" y="2749"/>
                </a:lnTo>
                <a:lnTo>
                  <a:pt x="1239" y="2749"/>
                </a:lnTo>
                <a:lnTo>
                  <a:pt x="1240" y="2749"/>
                </a:lnTo>
                <a:lnTo>
                  <a:pt x="1242" y="2749"/>
                </a:lnTo>
                <a:lnTo>
                  <a:pt x="1242" y="2749"/>
                </a:lnTo>
                <a:lnTo>
                  <a:pt x="1244" y="2749"/>
                </a:lnTo>
                <a:lnTo>
                  <a:pt x="1244" y="2748"/>
                </a:lnTo>
                <a:lnTo>
                  <a:pt x="1245" y="2748"/>
                </a:lnTo>
                <a:lnTo>
                  <a:pt x="1245" y="2746"/>
                </a:lnTo>
                <a:lnTo>
                  <a:pt x="1247" y="2744"/>
                </a:lnTo>
                <a:lnTo>
                  <a:pt x="1247" y="2744"/>
                </a:lnTo>
                <a:lnTo>
                  <a:pt x="1247" y="2744"/>
                </a:lnTo>
                <a:lnTo>
                  <a:pt x="1247" y="2743"/>
                </a:lnTo>
                <a:lnTo>
                  <a:pt x="1245" y="2743"/>
                </a:lnTo>
                <a:lnTo>
                  <a:pt x="1245" y="2743"/>
                </a:lnTo>
                <a:lnTo>
                  <a:pt x="1245" y="2743"/>
                </a:lnTo>
                <a:lnTo>
                  <a:pt x="1245" y="2743"/>
                </a:lnTo>
                <a:lnTo>
                  <a:pt x="1245" y="2741"/>
                </a:lnTo>
                <a:lnTo>
                  <a:pt x="1245" y="2741"/>
                </a:lnTo>
                <a:lnTo>
                  <a:pt x="1245" y="2741"/>
                </a:lnTo>
                <a:lnTo>
                  <a:pt x="1247" y="2741"/>
                </a:lnTo>
                <a:lnTo>
                  <a:pt x="1247" y="2739"/>
                </a:lnTo>
                <a:lnTo>
                  <a:pt x="1252" y="2739"/>
                </a:lnTo>
                <a:lnTo>
                  <a:pt x="1255" y="2739"/>
                </a:lnTo>
                <a:lnTo>
                  <a:pt x="1257" y="2738"/>
                </a:lnTo>
                <a:lnTo>
                  <a:pt x="1257" y="2738"/>
                </a:lnTo>
                <a:lnTo>
                  <a:pt x="1257" y="2738"/>
                </a:lnTo>
                <a:lnTo>
                  <a:pt x="1257" y="2736"/>
                </a:lnTo>
                <a:lnTo>
                  <a:pt x="1259" y="2736"/>
                </a:lnTo>
                <a:lnTo>
                  <a:pt x="1260" y="2736"/>
                </a:lnTo>
                <a:lnTo>
                  <a:pt x="1260" y="2736"/>
                </a:lnTo>
                <a:lnTo>
                  <a:pt x="1262" y="2736"/>
                </a:lnTo>
                <a:lnTo>
                  <a:pt x="1262" y="2738"/>
                </a:lnTo>
                <a:lnTo>
                  <a:pt x="1262" y="2738"/>
                </a:lnTo>
                <a:lnTo>
                  <a:pt x="1262" y="2738"/>
                </a:lnTo>
                <a:lnTo>
                  <a:pt x="1264" y="2738"/>
                </a:lnTo>
                <a:lnTo>
                  <a:pt x="1264" y="2736"/>
                </a:lnTo>
                <a:lnTo>
                  <a:pt x="1265" y="2736"/>
                </a:lnTo>
                <a:lnTo>
                  <a:pt x="1265" y="2736"/>
                </a:lnTo>
                <a:lnTo>
                  <a:pt x="1265" y="2736"/>
                </a:lnTo>
                <a:lnTo>
                  <a:pt x="1265" y="2738"/>
                </a:lnTo>
                <a:lnTo>
                  <a:pt x="1267" y="2738"/>
                </a:lnTo>
                <a:lnTo>
                  <a:pt x="1267" y="2738"/>
                </a:lnTo>
                <a:lnTo>
                  <a:pt x="1267" y="2739"/>
                </a:lnTo>
                <a:lnTo>
                  <a:pt x="1267" y="2739"/>
                </a:lnTo>
                <a:lnTo>
                  <a:pt x="1267" y="2739"/>
                </a:lnTo>
                <a:lnTo>
                  <a:pt x="1269" y="2741"/>
                </a:lnTo>
                <a:lnTo>
                  <a:pt x="1269" y="2741"/>
                </a:lnTo>
                <a:lnTo>
                  <a:pt x="1269" y="2741"/>
                </a:lnTo>
                <a:lnTo>
                  <a:pt x="1270" y="2741"/>
                </a:lnTo>
                <a:lnTo>
                  <a:pt x="1270" y="2743"/>
                </a:lnTo>
                <a:lnTo>
                  <a:pt x="1274" y="2743"/>
                </a:lnTo>
                <a:lnTo>
                  <a:pt x="1274" y="2743"/>
                </a:lnTo>
                <a:lnTo>
                  <a:pt x="1276" y="2743"/>
                </a:lnTo>
                <a:lnTo>
                  <a:pt x="1276" y="2744"/>
                </a:lnTo>
                <a:lnTo>
                  <a:pt x="1276" y="2744"/>
                </a:lnTo>
                <a:lnTo>
                  <a:pt x="1277" y="2744"/>
                </a:lnTo>
                <a:lnTo>
                  <a:pt x="1277" y="2744"/>
                </a:lnTo>
                <a:lnTo>
                  <a:pt x="1277" y="2744"/>
                </a:lnTo>
                <a:lnTo>
                  <a:pt x="1277" y="2743"/>
                </a:lnTo>
                <a:lnTo>
                  <a:pt x="1279" y="2741"/>
                </a:lnTo>
                <a:lnTo>
                  <a:pt x="1279" y="2741"/>
                </a:lnTo>
                <a:lnTo>
                  <a:pt x="1279" y="2741"/>
                </a:lnTo>
                <a:lnTo>
                  <a:pt x="1281" y="2741"/>
                </a:lnTo>
                <a:lnTo>
                  <a:pt x="1281" y="2741"/>
                </a:lnTo>
                <a:lnTo>
                  <a:pt x="1281" y="2739"/>
                </a:lnTo>
                <a:lnTo>
                  <a:pt x="1281" y="2739"/>
                </a:lnTo>
                <a:lnTo>
                  <a:pt x="1281" y="2739"/>
                </a:lnTo>
                <a:lnTo>
                  <a:pt x="1281" y="2738"/>
                </a:lnTo>
                <a:lnTo>
                  <a:pt x="1282" y="2738"/>
                </a:lnTo>
                <a:lnTo>
                  <a:pt x="1282" y="2736"/>
                </a:lnTo>
                <a:lnTo>
                  <a:pt x="1282" y="2736"/>
                </a:lnTo>
                <a:lnTo>
                  <a:pt x="1281" y="2736"/>
                </a:lnTo>
                <a:lnTo>
                  <a:pt x="1281" y="2734"/>
                </a:lnTo>
                <a:lnTo>
                  <a:pt x="1281" y="2734"/>
                </a:lnTo>
                <a:lnTo>
                  <a:pt x="1281" y="2733"/>
                </a:lnTo>
                <a:lnTo>
                  <a:pt x="1281" y="2733"/>
                </a:lnTo>
                <a:lnTo>
                  <a:pt x="1282" y="2733"/>
                </a:lnTo>
                <a:lnTo>
                  <a:pt x="1282" y="2731"/>
                </a:lnTo>
                <a:lnTo>
                  <a:pt x="1284" y="2729"/>
                </a:lnTo>
                <a:lnTo>
                  <a:pt x="1284" y="2729"/>
                </a:lnTo>
                <a:lnTo>
                  <a:pt x="1286" y="2729"/>
                </a:lnTo>
                <a:lnTo>
                  <a:pt x="1287" y="2729"/>
                </a:lnTo>
                <a:lnTo>
                  <a:pt x="1287" y="2729"/>
                </a:lnTo>
                <a:lnTo>
                  <a:pt x="1289" y="2729"/>
                </a:lnTo>
                <a:lnTo>
                  <a:pt x="1289" y="2729"/>
                </a:lnTo>
                <a:lnTo>
                  <a:pt x="1289" y="2731"/>
                </a:lnTo>
                <a:lnTo>
                  <a:pt x="1291" y="2731"/>
                </a:lnTo>
                <a:lnTo>
                  <a:pt x="1291" y="2731"/>
                </a:lnTo>
                <a:lnTo>
                  <a:pt x="1289" y="2733"/>
                </a:lnTo>
                <a:lnTo>
                  <a:pt x="1289" y="2733"/>
                </a:lnTo>
                <a:lnTo>
                  <a:pt x="1291" y="2733"/>
                </a:lnTo>
                <a:lnTo>
                  <a:pt x="1291" y="2733"/>
                </a:lnTo>
                <a:lnTo>
                  <a:pt x="1297" y="2731"/>
                </a:lnTo>
                <a:lnTo>
                  <a:pt x="1301" y="2729"/>
                </a:lnTo>
                <a:lnTo>
                  <a:pt x="1304" y="2728"/>
                </a:lnTo>
                <a:lnTo>
                  <a:pt x="1304" y="2728"/>
                </a:lnTo>
                <a:lnTo>
                  <a:pt x="1306" y="2726"/>
                </a:lnTo>
                <a:lnTo>
                  <a:pt x="1306" y="2726"/>
                </a:lnTo>
                <a:lnTo>
                  <a:pt x="1307" y="2726"/>
                </a:lnTo>
                <a:lnTo>
                  <a:pt x="1307" y="2726"/>
                </a:lnTo>
                <a:lnTo>
                  <a:pt x="1309" y="2724"/>
                </a:lnTo>
                <a:lnTo>
                  <a:pt x="1311" y="2724"/>
                </a:lnTo>
                <a:lnTo>
                  <a:pt x="1311" y="2722"/>
                </a:lnTo>
                <a:lnTo>
                  <a:pt x="1312" y="2722"/>
                </a:lnTo>
                <a:lnTo>
                  <a:pt x="1314" y="2722"/>
                </a:lnTo>
                <a:lnTo>
                  <a:pt x="1314" y="2724"/>
                </a:lnTo>
                <a:lnTo>
                  <a:pt x="1316" y="2724"/>
                </a:lnTo>
                <a:lnTo>
                  <a:pt x="1319" y="2728"/>
                </a:lnTo>
                <a:lnTo>
                  <a:pt x="1319" y="2728"/>
                </a:lnTo>
                <a:lnTo>
                  <a:pt x="1323" y="2728"/>
                </a:lnTo>
                <a:lnTo>
                  <a:pt x="1323" y="2728"/>
                </a:lnTo>
                <a:lnTo>
                  <a:pt x="1324" y="2728"/>
                </a:lnTo>
                <a:lnTo>
                  <a:pt x="1324" y="2728"/>
                </a:lnTo>
                <a:lnTo>
                  <a:pt x="1324" y="2728"/>
                </a:lnTo>
                <a:lnTo>
                  <a:pt x="1326" y="2729"/>
                </a:lnTo>
                <a:lnTo>
                  <a:pt x="1326" y="2731"/>
                </a:lnTo>
                <a:lnTo>
                  <a:pt x="1326" y="2731"/>
                </a:lnTo>
                <a:lnTo>
                  <a:pt x="1326" y="2731"/>
                </a:lnTo>
                <a:lnTo>
                  <a:pt x="1328" y="2731"/>
                </a:lnTo>
                <a:lnTo>
                  <a:pt x="1328" y="2731"/>
                </a:lnTo>
                <a:lnTo>
                  <a:pt x="1328" y="2733"/>
                </a:lnTo>
                <a:lnTo>
                  <a:pt x="1329" y="2733"/>
                </a:lnTo>
                <a:lnTo>
                  <a:pt x="1329" y="2733"/>
                </a:lnTo>
                <a:lnTo>
                  <a:pt x="1329" y="2733"/>
                </a:lnTo>
                <a:lnTo>
                  <a:pt x="1336" y="2731"/>
                </a:lnTo>
                <a:lnTo>
                  <a:pt x="1338" y="2729"/>
                </a:lnTo>
                <a:lnTo>
                  <a:pt x="1338" y="2729"/>
                </a:lnTo>
                <a:lnTo>
                  <a:pt x="1339" y="2729"/>
                </a:lnTo>
                <a:lnTo>
                  <a:pt x="1339" y="2729"/>
                </a:lnTo>
                <a:lnTo>
                  <a:pt x="1339" y="2729"/>
                </a:lnTo>
                <a:lnTo>
                  <a:pt x="1339" y="2731"/>
                </a:lnTo>
                <a:lnTo>
                  <a:pt x="1339" y="2731"/>
                </a:lnTo>
                <a:lnTo>
                  <a:pt x="1339" y="2731"/>
                </a:lnTo>
                <a:lnTo>
                  <a:pt x="1339" y="2731"/>
                </a:lnTo>
                <a:lnTo>
                  <a:pt x="1339" y="2731"/>
                </a:lnTo>
                <a:lnTo>
                  <a:pt x="1339" y="2731"/>
                </a:lnTo>
                <a:lnTo>
                  <a:pt x="1341" y="2731"/>
                </a:lnTo>
                <a:lnTo>
                  <a:pt x="1341" y="2731"/>
                </a:lnTo>
                <a:lnTo>
                  <a:pt x="1343" y="2731"/>
                </a:lnTo>
                <a:lnTo>
                  <a:pt x="1343" y="2733"/>
                </a:lnTo>
                <a:lnTo>
                  <a:pt x="1343" y="2733"/>
                </a:lnTo>
                <a:lnTo>
                  <a:pt x="1344" y="2733"/>
                </a:lnTo>
                <a:lnTo>
                  <a:pt x="1344" y="2733"/>
                </a:lnTo>
                <a:lnTo>
                  <a:pt x="1344" y="2731"/>
                </a:lnTo>
                <a:lnTo>
                  <a:pt x="1346" y="2731"/>
                </a:lnTo>
                <a:lnTo>
                  <a:pt x="1346" y="2731"/>
                </a:lnTo>
                <a:lnTo>
                  <a:pt x="1348" y="2731"/>
                </a:lnTo>
                <a:lnTo>
                  <a:pt x="1351" y="2729"/>
                </a:lnTo>
                <a:lnTo>
                  <a:pt x="1353" y="2729"/>
                </a:lnTo>
                <a:lnTo>
                  <a:pt x="1353" y="2729"/>
                </a:lnTo>
                <a:lnTo>
                  <a:pt x="1355" y="2729"/>
                </a:lnTo>
                <a:lnTo>
                  <a:pt x="1355" y="2729"/>
                </a:lnTo>
                <a:lnTo>
                  <a:pt x="1358" y="2728"/>
                </a:lnTo>
                <a:lnTo>
                  <a:pt x="1358" y="2726"/>
                </a:lnTo>
                <a:lnTo>
                  <a:pt x="1358" y="2726"/>
                </a:lnTo>
                <a:lnTo>
                  <a:pt x="1358" y="2726"/>
                </a:lnTo>
                <a:lnTo>
                  <a:pt x="1358" y="2726"/>
                </a:lnTo>
                <a:lnTo>
                  <a:pt x="1358" y="2724"/>
                </a:lnTo>
                <a:lnTo>
                  <a:pt x="1358" y="2722"/>
                </a:lnTo>
                <a:lnTo>
                  <a:pt x="1358" y="2722"/>
                </a:lnTo>
                <a:lnTo>
                  <a:pt x="1358" y="2721"/>
                </a:lnTo>
                <a:lnTo>
                  <a:pt x="1358" y="2721"/>
                </a:lnTo>
                <a:lnTo>
                  <a:pt x="1358" y="2721"/>
                </a:lnTo>
                <a:lnTo>
                  <a:pt x="1358" y="2719"/>
                </a:lnTo>
                <a:lnTo>
                  <a:pt x="1358" y="2719"/>
                </a:lnTo>
                <a:lnTo>
                  <a:pt x="1358" y="2717"/>
                </a:lnTo>
                <a:lnTo>
                  <a:pt x="1358" y="2717"/>
                </a:lnTo>
                <a:lnTo>
                  <a:pt x="1358" y="2717"/>
                </a:lnTo>
                <a:lnTo>
                  <a:pt x="1356" y="2717"/>
                </a:lnTo>
                <a:lnTo>
                  <a:pt x="1356" y="2716"/>
                </a:lnTo>
                <a:lnTo>
                  <a:pt x="1355" y="2714"/>
                </a:lnTo>
                <a:lnTo>
                  <a:pt x="1353" y="2714"/>
                </a:lnTo>
                <a:lnTo>
                  <a:pt x="1353" y="2714"/>
                </a:lnTo>
                <a:lnTo>
                  <a:pt x="1353" y="2714"/>
                </a:lnTo>
                <a:lnTo>
                  <a:pt x="1353" y="2712"/>
                </a:lnTo>
                <a:lnTo>
                  <a:pt x="1353" y="2712"/>
                </a:lnTo>
                <a:lnTo>
                  <a:pt x="1353" y="2712"/>
                </a:lnTo>
                <a:lnTo>
                  <a:pt x="1353" y="2712"/>
                </a:lnTo>
                <a:lnTo>
                  <a:pt x="1353" y="2711"/>
                </a:lnTo>
                <a:lnTo>
                  <a:pt x="1361" y="2706"/>
                </a:lnTo>
                <a:lnTo>
                  <a:pt x="1361" y="2706"/>
                </a:lnTo>
                <a:lnTo>
                  <a:pt x="1371" y="2701"/>
                </a:lnTo>
                <a:lnTo>
                  <a:pt x="1371" y="2701"/>
                </a:lnTo>
                <a:lnTo>
                  <a:pt x="1371" y="2701"/>
                </a:lnTo>
                <a:lnTo>
                  <a:pt x="1371" y="2701"/>
                </a:lnTo>
                <a:lnTo>
                  <a:pt x="1371" y="2699"/>
                </a:lnTo>
                <a:lnTo>
                  <a:pt x="1373" y="2699"/>
                </a:lnTo>
                <a:lnTo>
                  <a:pt x="1373" y="2699"/>
                </a:lnTo>
                <a:lnTo>
                  <a:pt x="1373" y="2699"/>
                </a:lnTo>
                <a:lnTo>
                  <a:pt x="1375" y="2699"/>
                </a:lnTo>
                <a:lnTo>
                  <a:pt x="1375" y="2697"/>
                </a:lnTo>
                <a:lnTo>
                  <a:pt x="1378" y="2696"/>
                </a:lnTo>
                <a:lnTo>
                  <a:pt x="1378" y="2696"/>
                </a:lnTo>
                <a:lnTo>
                  <a:pt x="1380" y="2696"/>
                </a:lnTo>
                <a:lnTo>
                  <a:pt x="1380" y="2694"/>
                </a:lnTo>
                <a:lnTo>
                  <a:pt x="1381" y="2694"/>
                </a:lnTo>
                <a:lnTo>
                  <a:pt x="1385" y="2694"/>
                </a:lnTo>
                <a:lnTo>
                  <a:pt x="1386" y="2692"/>
                </a:lnTo>
                <a:lnTo>
                  <a:pt x="1388" y="2694"/>
                </a:lnTo>
                <a:lnTo>
                  <a:pt x="1390" y="2694"/>
                </a:lnTo>
                <a:lnTo>
                  <a:pt x="1390" y="2694"/>
                </a:lnTo>
                <a:lnTo>
                  <a:pt x="1390" y="2694"/>
                </a:lnTo>
                <a:lnTo>
                  <a:pt x="1391" y="2694"/>
                </a:lnTo>
                <a:lnTo>
                  <a:pt x="1391" y="2694"/>
                </a:lnTo>
                <a:lnTo>
                  <a:pt x="1391" y="2694"/>
                </a:lnTo>
                <a:lnTo>
                  <a:pt x="1391" y="2692"/>
                </a:lnTo>
                <a:lnTo>
                  <a:pt x="1393" y="2692"/>
                </a:lnTo>
                <a:lnTo>
                  <a:pt x="1393" y="2692"/>
                </a:lnTo>
                <a:lnTo>
                  <a:pt x="1393" y="2691"/>
                </a:lnTo>
                <a:lnTo>
                  <a:pt x="1395" y="2691"/>
                </a:lnTo>
                <a:lnTo>
                  <a:pt x="1397" y="2691"/>
                </a:lnTo>
                <a:lnTo>
                  <a:pt x="1400" y="2694"/>
                </a:lnTo>
                <a:lnTo>
                  <a:pt x="1400" y="2694"/>
                </a:lnTo>
                <a:lnTo>
                  <a:pt x="1402" y="2694"/>
                </a:lnTo>
                <a:lnTo>
                  <a:pt x="1402" y="2692"/>
                </a:lnTo>
                <a:lnTo>
                  <a:pt x="1403" y="2692"/>
                </a:lnTo>
                <a:lnTo>
                  <a:pt x="1403" y="2692"/>
                </a:lnTo>
                <a:lnTo>
                  <a:pt x="1405" y="2691"/>
                </a:lnTo>
                <a:lnTo>
                  <a:pt x="1405" y="2691"/>
                </a:lnTo>
                <a:lnTo>
                  <a:pt x="1407" y="2691"/>
                </a:lnTo>
                <a:lnTo>
                  <a:pt x="1408" y="2691"/>
                </a:lnTo>
                <a:lnTo>
                  <a:pt x="1408" y="2691"/>
                </a:lnTo>
                <a:lnTo>
                  <a:pt x="1410" y="2691"/>
                </a:lnTo>
                <a:lnTo>
                  <a:pt x="1410" y="2689"/>
                </a:lnTo>
                <a:lnTo>
                  <a:pt x="1425" y="2684"/>
                </a:lnTo>
                <a:lnTo>
                  <a:pt x="1427" y="2682"/>
                </a:lnTo>
                <a:lnTo>
                  <a:pt x="1427" y="2682"/>
                </a:lnTo>
                <a:lnTo>
                  <a:pt x="1428" y="2682"/>
                </a:lnTo>
                <a:lnTo>
                  <a:pt x="1434" y="2679"/>
                </a:lnTo>
                <a:lnTo>
                  <a:pt x="1437" y="2679"/>
                </a:lnTo>
                <a:lnTo>
                  <a:pt x="1442" y="2680"/>
                </a:lnTo>
                <a:lnTo>
                  <a:pt x="1444" y="2680"/>
                </a:lnTo>
                <a:lnTo>
                  <a:pt x="1447" y="2679"/>
                </a:lnTo>
                <a:lnTo>
                  <a:pt x="1447" y="2677"/>
                </a:lnTo>
                <a:lnTo>
                  <a:pt x="1445" y="2675"/>
                </a:lnTo>
                <a:lnTo>
                  <a:pt x="1445" y="2674"/>
                </a:lnTo>
                <a:lnTo>
                  <a:pt x="1445" y="2674"/>
                </a:lnTo>
                <a:lnTo>
                  <a:pt x="1444" y="2672"/>
                </a:lnTo>
                <a:lnTo>
                  <a:pt x="1444" y="2672"/>
                </a:lnTo>
                <a:lnTo>
                  <a:pt x="1442" y="2670"/>
                </a:lnTo>
                <a:lnTo>
                  <a:pt x="1442" y="2670"/>
                </a:lnTo>
                <a:lnTo>
                  <a:pt x="1440" y="2669"/>
                </a:lnTo>
                <a:lnTo>
                  <a:pt x="1440" y="2669"/>
                </a:lnTo>
                <a:lnTo>
                  <a:pt x="1439" y="2667"/>
                </a:lnTo>
                <a:lnTo>
                  <a:pt x="1439" y="2667"/>
                </a:lnTo>
                <a:lnTo>
                  <a:pt x="1437" y="2662"/>
                </a:lnTo>
                <a:lnTo>
                  <a:pt x="1437" y="2660"/>
                </a:lnTo>
                <a:lnTo>
                  <a:pt x="1437" y="2660"/>
                </a:lnTo>
                <a:lnTo>
                  <a:pt x="1439" y="2659"/>
                </a:lnTo>
                <a:lnTo>
                  <a:pt x="1439" y="2659"/>
                </a:lnTo>
                <a:lnTo>
                  <a:pt x="1439" y="2659"/>
                </a:lnTo>
                <a:lnTo>
                  <a:pt x="1439" y="2657"/>
                </a:lnTo>
                <a:lnTo>
                  <a:pt x="1439" y="2657"/>
                </a:lnTo>
                <a:lnTo>
                  <a:pt x="1439" y="2657"/>
                </a:lnTo>
                <a:lnTo>
                  <a:pt x="1437" y="2652"/>
                </a:lnTo>
                <a:lnTo>
                  <a:pt x="1437" y="2652"/>
                </a:lnTo>
                <a:lnTo>
                  <a:pt x="1437" y="2648"/>
                </a:lnTo>
                <a:lnTo>
                  <a:pt x="1439" y="2647"/>
                </a:lnTo>
                <a:lnTo>
                  <a:pt x="1439" y="2647"/>
                </a:lnTo>
                <a:lnTo>
                  <a:pt x="1439" y="2645"/>
                </a:lnTo>
                <a:lnTo>
                  <a:pt x="1437" y="2643"/>
                </a:lnTo>
                <a:lnTo>
                  <a:pt x="1437" y="2643"/>
                </a:lnTo>
                <a:lnTo>
                  <a:pt x="1437" y="2643"/>
                </a:lnTo>
                <a:lnTo>
                  <a:pt x="1437" y="2642"/>
                </a:lnTo>
                <a:lnTo>
                  <a:pt x="1437" y="2642"/>
                </a:lnTo>
                <a:lnTo>
                  <a:pt x="1435" y="2640"/>
                </a:lnTo>
                <a:lnTo>
                  <a:pt x="1435" y="2640"/>
                </a:lnTo>
                <a:lnTo>
                  <a:pt x="1435" y="2638"/>
                </a:lnTo>
                <a:lnTo>
                  <a:pt x="1435" y="2637"/>
                </a:lnTo>
                <a:lnTo>
                  <a:pt x="1437" y="2637"/>
                </a:lnTo>
                <a:lnTo>
                  <a:pt x="1439" y="2632"/>
                </a:lnTo>
                <a:lnTo>
                  <a:pt x="1440" y="2632"/>
                </a:lnTo>
                <a:lnTo>
                  <a:pt x="1440" y="2632"/>
                </a:lnTo>
                <a:lnTo>
                  <a:pt x="1440" y="2630"/>
                </a:lnTo>
                <a:lnTo>
                  <a:pt x="1440" y="2625"/>
                </a:lnTo>
                <a:lnTo>
                  <a:pt x="1439" y="2625"/>
                </a:lnTo>
                <a:lnTo>
                  <a:pt x="1439" y="2623"/>
                </a:lnTo>
                <a:lnTo>
                  <a:pt x="1439" y="2623"/>
                </a:lnTo>
                <a:lnTo>
                  <a:pt x="1439" y="2622"/>
                </a:lnTo>
                <a:lnTo>
                  <a:pt x="1437" y="2620"/>
                </a:lnTo>
                <a:lnTo>
                  <a:pt x="1437" y="2618"/>
                </a:lnTo>
                <a:lnTo>
                  <a:pt x="1435" y="2618"/>
                </a:lnTo>
                <a:lnTo>
                  <a:pt x="1435" y="2618"/>
                </a:lnTo>
                <a:lnTo>
                  <a:pt x="1435" y="2617"/>
                </a:lnTo>
                <a:lnTo>
                  <a:pt x="1435" y="2617"/>
                </a:lnTo>
                <a:lnTo>
                  <a:pt x="1435" y="2613"/>
                </a:lnTo>
                <a:lnTo>
                  <a:pt x="1435" y="2611"/>
                </a:lnTo>
                <a:lnTo>
                  <a:pt x="1435" y="2611"/>
                </a:lnTo>
                <a:lnTo>
                  <a:pt x="1435" y="2608"/>
                </a:lnTo>
                <a:lnTo>
                  <a:pt x="1437" y="2606"/>
                </a:lnTo>
                <a:lnTo>
                  <a:pt x="1437" y="2605"/>
                </a:lnTo>
                <a:lnTo>
                  <a:pt x="1439" y="2603"/>
                </a:lnTo>
                <a:lnTo>
                  <a:pt x="1439" y="2601"/>
                </a:lnTo>
                <a:lnTo>
                  <a:pt x="1440" y="2601"/>
                </a:lnTo>
                <a:lnTo>
                  <a:pt x="1442" y="2600"/>
                </a:lnTo>
                <a:lnTo>
                  <a:pt x="1442" y="2600"/>
                </a:lnTo>
                <a:lnTo>
                  <a:pt x="1442" y="2601"/>
                </a:lnTo>
                <a:lnTo>
                  <a:pt x="1444" y="2601"/>
                </a:lnTo>
                <a:lnTo>
                  <a:pt x="1444" y="2601"/>
                </a:lnTo>
                <a:lnTo>
                  <a:pt x="1445" y="2601"/>
                </a:lnTo>
                <a:lnTo>
                  <a:pt x="1445" y="2601"/>
                </a:lnTo>
                <a:lnTo>
                  <a:pt x="1445" y="2603"/>
                </a:lnTo>
                <a:lnTo>
                  <a:pt x="1445" y="2603"/>
                </a:lnTo>
                <a:lnTo>
                  <a:pt x="1445" y="2603"/>
                </a:lnTo>
                <a:lnTo>
                  <a:pt x="1445" y="2605"/>
                </a:lnTo>
                <a:lnTo>
                  <a:pt x="1445" y="2605"/>
                </a:lnTo>
                <a:lnTo>
                  <a:pt x="1447" y="2606"/>
                </a:lnTo>
                <a:lnTo>
                  <a:pt x="1447" y="2606"/>
                </a:lnTo>
                <a:lnTo>
                  <a:pt x="1447" y="2606"/>
                </a:lnTo>
                <a:lnTo>
                  <a:pt x="1447" y="2606"/>
                </a:lnTo>
                <a:lnTo>
                  <a:pt x="1449" y="2606"/>
                </a:lnTo>
                <a:lnTo>
                  <a:pt x="1449" y="2606"/>
                </a:lnTo>
                <a:lnTo>
                  <a:pt x="1449" y="2606"/>
                </a:lnTo>
                <a:lnTo>
                  <a:pt x="1449" y="2605"/>
                </a:lnTo>
                <a:lnTo>
                  <a:pt x="1449" y="2605"/>
                </a:lnTo>
                <a:lnTo>
                  <a:pt x="1449" y="2603"/>
                </a:lnTo>
                <a:lnTo>
                  <a:pt x="1449" y="2603"/>
                </a:lnTo>
                <a:lnTo>
                  <a:pt x="1449" y="2603"/>
                </a:lnTo>
                <a:lnTo>
                  <a:pt x="1449" y="2601"/>
                </a:lnTo>
                <a:lnTo>
                  <a:pt x="1447" y="2601"/>
                </a:lnTo>
                <a:lnTo>
                  <a:pt x="1447" y="2601"/>
                </a:lnTo>
                <a:lnTo>
                  <a:pt x="1447" y="2601"/>
                </a:lnTo>
                <a:lnTo>
                  <a:pt x="1447" y="2600"/>
                </a:lnTo>
                <a:lnTo>
                  <a:pt x="1447" y="2596"/>
                </a:lnTo>
                <a:lnTo>
                  <a:pt x="1447" y="2596"/>
                </a:lnTo>
                <a:lnTo>
                  <a:pt x="1449" y="2595"/>
                </a:lnTo>
                <a:lnTo>
                  <a:pt x="1449" y="2595"/>
                </a:lnTo>
                <a:lnTo>
                  <a:pt x="1449" y="2593"/>
                </a:lnTo>
                <a:lnTo>
                  <a:pt x="1450" y="2593"/>
                </a:lnTo>
                <a:lnTo>
                  <a:pt x="1450" y="2593"/>
                </a:lnTo>
                <a:lnTo>
                  <a:pt x="1450" y="2593"/>
                </a:lnTo>
                <a:lnTo>
                  <a:pt x="1452" y="2593"/>
                </a:lnTo>
                <a:lnTo>
                  <a:pt x="1452" y="2593"/>
                </a:lnTo>
                <a:lnTo>
                  <a:pt x="1454" y="2593"/>
                </a:lnTo>
                <a:lnTo>
                  <a:pt x="1454" y="2593"/>
                </a:lnTo>
                <a:lnTo>
                  <a:pt x="1454" y="2593"/>
                </a:lnTo>
                <a:lnTo>
                  <a:pt x="1454" y="2595"/>
                </a:lnTo>
                <a:lnTo>
                  <a:pt x="1454" y="2595"/>
                </a:lnTo>
                <a:lnTo>
                  <a:pt x="1454" y="2595"/>
                </a:lnTo>
                <a:lnTo>
                  <a:pt x="1454" y="2595"/>
                </a:lnTo>
                <a:lnTo>
                  <a:pt x="1455" y="2595"/>
                </a:lnTo>
                <a:lnTo>
                  <a:pt x="1455" y="2596"/>
                </a:lnTo>
                <a:lnTo>
                  <a:pt x="1455" y="2595"/>
                </a:lnTo>
                <a:lnTo>
                  <a:pt x="1457" y="2595"/>
                </a:lnTo>
                <a:lnTo>
                  <a:pt x="1457" y="2595"/>
                </a:lnTo>
                <a:lnTo>
                  <a:pt x="1457" y="2595"/>
                </a:lnTo>
                <a:lnTo>
                  <a:pt x="1457" y="2595"/>
                </a:lnTo>
                <a:lnTo>
                  <a:pt x="1457" y="2595"/>
                </a:lnTo>
                <a:lnTo>
                  <a:pt x="1457" y="2595"/>
                </a:lnTo>
                <a:lnTo>
                  <a:pt x="1457" y="2596"/>
                </a:lnTo>
                <a:lnTo>
                  <a:pt x="1457" y="2596"/>
                </a:lnTo>
                <a:lnTo>
                  <a:pt x="1457" y="2598"/>
                </a:lnTo>
                <a:lnTo>
                  <a:pt x="1457" y="2600"/>
                </a:lnTo>
                <a:lnTo>
                  <a:pt x="1457" y="2600"/>
                </a:lnTo>
                <a:lnTo>
                  <a:pt x="1459" y="2600"/>
                </a:lnTo>
                <a:lnTo>
                  <a:pt x="1459" y="2600"/>
                </a:lnTo>
                <a:lnTo>
                  <a:pt x="1459" y="2600"/>
                </a:lnTo>
                <a:lnTo>
                  <a:pt x="1459" y="2598"/>
                </a:lnTo>
                <a:lnTo>
                  <a:pt x="1460" y="2598"/>
                </a:lnTo>
                <a:lnTo>
                  <a:pt x="1460" y="2596"/>
                </a:lnTo>
                <a:lnTo>
                  <a:pt x="1460" y="2596"/>
                </a:lnTo>
                <a:lnTo>
                  <a:pt x="1460" y="2598"/>
                </a:lnTo>
                <a:lnTo>
                  <a:pt x="1462" y="2598"/>
                </a:lnTo>
                <a:lnTo>
                  <a:pt x="1462" y="2598"/>
                </a:lnTo>
                <a:lnTo>
                  <a:pt x="1462" y="2598"/>
                </a:lnTo>
                <a:lnTo>
                  <a:pt x="1462" y="2598"/>
                </a:lnTo>
                <a:lnTo>
                  <a:pt x="1462" y="2596"/>
                </a:lnTo>
                <a:lnTo>
                  <a:pt x="1462" y="2596"/>
                </a:lnTo>
                <a:lnTo>
                  <a:pt x="1462" y="2596"/>
                </a:lnTo>
                <a:lnTo>
                  <a:pt x="1460" y="2595"/>
                </a:lnTo>
                <a:lnTo>
                  <a:pt x="1460" y="2595"/>
                </a:lnTo>
                <a:lnTo>
                  <a:pt x="1460" y="2595"/>
                </a:lnTo>
                <a:lnTo>
                  <a:pt x="1460" y="2595"/>
                </a:lnTo>
                <a:lnTo>
                  <a:pt x="1460" y="2595"/>
                </a:lnTo>
                <a:lnTo>
                  <a:pt x="1460" y="2595"/>
                </a:lnTo>
                <a:lnTo>
                  <a:pt x="1459" y="2595"/>
                </a:lnTo>
                <a:lnTo>
                  <a:pt x="1459" y="2595"/>
                </a:lnTo>
                <a:lnTo>
                  <a:pt x="1459" y="2593"/>
                </a:lnTo>
                <a:lnTo>
                  <a:pt x="1459" y="2593"/>
                </a:lnTo>
                <a:lnTo>
                  <a:pt x="1459" y="2593"/>
                </a:lnTo>
                <a:lnTo>
                  <a:pt x="1459" y="2591"/>
                </a:lnTo>
                <a:lnTo>
                  <a:pt x="1459" y="2591"/>
                </a:lnTo>
                <a:lnTo>
                  <a:pt x="1459" y="2590"/>
                </a:lnTo>
                <a:lnTo>
                  <a:pt x="1459" y="2590"/>
                </a:lnTo>
                <a:lnTo>
                  <a:pt x="1457" y="2588"/>
                </a:lnTo>
                <a:lnTo>
                  <a:pt x="1457" y="2588"/>
                </a:lnTo>
                <a:lnTo>
                  <a:pt x="1457" y="2586"/>
                </a:lnTo>
                <a:lnTo>
                  <a:pt x="1457" y="2586"/>
                </a:lnTo>
                <a:lnTo>
                  <a:pt x="1457" y="2586"/>
                </a:lnTo>
                <a:lnTo>
                  <a:pt x="1457" y="2585"/>
                </a:lnTo>
                <a:lnTo>
                  <a:pt x="1457" y="2585"/>
                </a:lnTo>
                <a:lnTo>
                  <a:pt x="1457" y="2585"/>
                </a:lnTo>
                <a:lnTo>
                  <a:pt x="1457" y="2583"/>
                </a:lnTo>
                <a:lnTo>
                  <a:pt x="1457" y="2583"/>
                </a:lnTo>
                <a:lnTo>
                  <a:pt x="1457" y="2583"/>
                </a:lnTo>
                <a:lnTo>
                  <a:pt x="1457" y="2581"/>
                </a:lnTo>
                <a:lnTo>
                  <a:pt x="1457" y="2581"/>
                </a:lnTo>
                <a:lnTo>
                  <a:pt x="1455" y="2581"/>
                </a:lnTo>
                <a:lnTo>
                  <a:pt x="1455" y="2581"/>
                </a:lnTo>
                <a:lnTo>
                  <a:pt x="1455" y="2581"/>
                </a:lnTo>
                <a:lnTo>
                  <a:pt x="1455" y="2580"/>
                </a:lnTo>
                <a:lnTo>
                  <a:pt x="1455" y="2580"/>
                </a:lnTo>
                <a:lnTo>
                  <a:pt x="1457" y="2580"/>
                </a:lnTo>
                <a:lnTo>
                  <a:pt x="1457" y="2578"/>
                </a:lnTo>
                <a:lnTo>
                  <a:pt x="1457" y="2578"/>
                </a:lnTo>
                <a:lnTo>
                  <a:pt x="1457" y="2576"/>
                </a:lnTo>
                <a:lnTo>
                  <a:pt x="1457" y="2576"/>
                </a:lnTo>
                <a:lnTo>
                  <a:pt x="1457" y="2576"/>
                </a:lnTo>
                <a:lnTo>
                  <a:pt x="1457" y="2575"/>
                </a:lnTo>
                <a:lnTo>
                  <a:pt x="1459" y="2575"/>
                </a:lnTo>
                <a:lnTo>
                  <a:pt x="1459" y="2573"/>
                </a:lnTo>
                <a:lnTo>
                  <a:pt x="1459" y="2573"/>
                </a:lnTo>
                <a:lnTo>
                  <a:pt x="1459" y="2573"/>
                </a:lnTo>
                <a:lnTo>
                  <a:pt x="1460" y="2573"/>
                </a:lnTo>
                <a:lnTo>
                  <a:pt x="1460" y="2573"/>
                </a:lnTo>
                <a:lnTo>
                  <a:pt x="1459" y="2571"/>
                </a:lnTo>
                <a:lnTo>
                  <a:pt x="1459" y="2571"/>
                </a:lnTo>
                <a:lnTo>
                  <a:pt x="1459" y="2569"/>
                </a:lnTo>
                <a:lnTo>
                  <a:pt x="1459" y="2569"/>
                </a:lnTo>
                <a:lnTo>
                  <a:pt x="1459" y="2569"/>
                </a:lnTo>
                <a:lnTo>
                  <a:pt x="1459" y="2569"/>
                </a:lnTo>
                <a:lnTo>
                  <a:pt x="1457" y="2569"/>
                </a:lnTo>
                <a:lnTo>
                  <a:pt x="1457" y="2568"/>
                </a:lnTo>
                <a:lnTo>
                  <a:pt x="1457" y="2568"/>
                </a:lnTo>
                <a:lnTo>
                  <a:pt x="1457" y="2566"/>
                </a:lnTo>
                <a:lnTo>
                  <a:pt x="1457" y="2566"/>
                </a:lnTo>
                <a:lnTo>
                  <a:pt x="1455" y="2566"/>
                </a:lnTo>
                <a:lnTo>
                  <a:pt x="1455" y="2566"/>
                </a:lnTo>
                <a:lnTo>
                  <a:pt x="1455" y="2564"/>
                </a:lnTo>
                <a:lnTo>
                  <a:pt x="1455" y="2564"/>
                </a:lnTo>
                <a:lnTo>
                  <a:pt x="1454" y="2563"/>
                </a:lnTo>
                <a:lnTo>
                  <a:pt x="1454" y="2563"/>
                </a:lnTo>
                <a:lnTo>
                  <a:pt x="1454" y="2563"/>
                </a:lnTo>
                <a:lnTo>
                  <a:pt x="1454" y="2563"/>
                </a:lnTo>
                <a:lnTo>
                  <a:pt x="1452" y="2563"/>
                </a:lnTo>
                <a:lnTo>
                  <a:pt x="1452" y="2563"/>
                </a:lnTo>
                <a:lnTo>
                  <a:pt x="1452" y="2563"/>
                </a:lnTo>
                <a:lnTo>
                  <a:pt x="1450" y="2561"/>
                </a:lnTo>
                <a:lnTo>
                  <a:pt x="1450" y="2561"/>
                </a:lnTo>
                <a:lnTo>
                  <a:pt x="1450" y="2561"/>
                </a:lnTo>
                <a:lnTo>
                  <a:pt x="1450" y="2561"/>
                </a:lnTo>
                <a:lnTo>
                  <a:pt x="1449" y="2561"/>
                </a:lnTo>
                <a:lnTo>
                  <a:pt x="1449" y="2561"/>
                </a:lnTo>
                <a:lnTo>
                  <a:pt x="1447" y="2561"/>
                </a:lnTo>
                <a:lnTo>
                  <a:pt x="1447" y="2559"/>
                </a:lnTo>
                <a:lnTo>
                  <a:pt x="1447" y="2558"/>
                </a:lnTo>
                <a:lnTo>
                  <a:pt x="1447" y="2558"/>
                </a:lnTo>
                <a:lnTo>
                  <a:pt x="1445" y="2558"/>
                </a:lnTo>
                <a:lnTo>
                  <a:pt x="1444" y="2558"/>
                </a:lnTo>
                <a:lnTo>
                  <a:pt x="1444" y="2558"/>
                </a:lnTo>
                <a:lnTo>
                  <a:pt x="1444" y="2556"/>
                </a:lnTo>
                <a:lnTo>
                  <a:pt x="1444" y="2556"/>
                </a:lnTo>
                <a:lnTo>
                  <a:pt x="1444" y="2556"/>
                </a:lnTo>
                <a:lnTo>
                  <a:pt x="1442" y="2554"/>
                </a:lnTo>
                <a:lnTo>
                  <a:pt x="1442" y="2554"/>
                </a:lnTo>
                <a:lnTo>
                  <a:pt x="1442" y="2556"/>
                </a:lnTo>
                <a:lnTo>
                  <a:pt x="1442" y="2556"/>
                </a:lnTo>
                <a:lnTo>
                  <a:pt x="1440" y="2556"/>
                </a:lnTo>
                <a:lnTo>
                  <a:pt x="1440" y="2556"/>
                </a:lnTo>
                <a:lnTo>
                  <a:pt x="1440" y="2556"/>
                </a:lnTo>
                <a:lnTo>
                  <a:pt x="1440" y="2556"/>
                </a:lnTo>
                <a:lnTo>
                  <a:pt x="1439" y="2554"/>
                </a:lnTo>
                <a:lnTo>
                  <a:pt x="1439" y="2553"/>
                </a:lnTo>
                <a:lnTo>
                  <a:pt x="1439" y="2553"/>
                </a:lnTo>
                <a:lnTo>
                  <a:pt x="1437" y="2553"/>
                </a:lnTo>
                <a:lnTo>
                  <a:pt x="1437" y="2553"/>
                </a:lnTo>
                <a:lnTo>
                  <a:pt x="1435" y="2553"/>
                </a:lnTo>
                <a:lnTo>
                  <a:pt x="1435" y="2553"/>
                </a:lnTo>
                <a:lnTo>
                  <a:pt x="1435" y="2551"/>
                </a:lnTo>
                <a:lnTo>
                  <a:pt x="1435" y="2551"/>
                </a:lnTo>
                <a:lnTo>
                  <a:pt x="1435" y="2551"/>
                </a:lnTo>
                <a:lnTo>
                  <a:pt x="1435" y="2551"/>
                </a:lnTo>
                <a:lnTo>
                  <a:pt x="1434" y="2551"/>
                </a:lnTo>
                <a:lnTo>
                  <a:pt x="1434" y="2549"/>
                </a:lnTo>
                <a:lnTo>
                  <a:pt x="1432" y="2549"/>
                </a:lnTo>
                <a:lnTo>
                  <a:pt x="1432" y="2549"/>
                </a:lnTo>
                <a:lnTo>
                  <a:pt x="1432" y="2548"/>
                </a:lnTo>
                <a:lnTo>
                  <a:pt x="1432" y="2548"/>
                </a:lnTo>
                <a:lnTo>
                  <a:pt x="1434" y="2548"/>
                </a:lnTo>
                <a:lnTo>
                  <a:pt x="1434" y="2548"/>
                </a:lnTo>
                <a:lnTo>
                  <a:pt x="1434" y="2546"/>
                </a:lnTo>
                <a:lnTo>
                  <a:pt x="1434" y="2546"/>
                </a:lnTo>
                <a:lnTo>
                  <a:pt x="1434" y="2546"/>
                </a:lnTo>
                <a:lnTo>
                  <a:pt x="1434" y="2546"/>
                </a:lnTo>
                <a:lnTo>
                  <a:pt x="1425" y="2544"/>
                </a:lnTo>
                <a:lnTo>
                  <a:pt x="1423" y="2544"/>
                </a:lnTo>
                <a:lnTo>
                  <a:pt x="1423" y="2544"/>
                </a:lnTo>
                <a:lnTo>
                  <a:pt x="1423" y="2544"/>
                </a:lnTo>
                <a:lnTo>
                  <a:pt x="1423" y="2544"/>
                </a:lnTo>
                <a:lnTo>
                  <a:pt x="1422" y="2543"/>
                </a:lnTo>
                <a:lnTo>
                  <a:pt x="1422" y="2543"/>
                </a:lnTo>
                <a:lnTo>
                  <a:pt x="1422" y="2541"/>
                </a:lnTo>
                <a:lnTo>
                  <a:pt x="1422" y="2541"/>
                </a:lnTo>
                <a:lnTo>
                  <a:pt x="1420" y="2541"/>
                </a:lnTo>
                <a:lnTo>
                  <a:pt x="1420" y="2541"/>
                </a:lnTo>
                <a:lnTo>
                  <a:pt x="1420" y="2541"/>
                </a:lnTo>
                <a:lnTo>
                  <a:pt x="1420" y="2541"/>
                </a:lnTo>
                <a:lnTo>
                  <a:pt x="1418" y="2543"/>
                </a:lnTo>
                <a:lnTo>
                  <a:pt x="1418" y="2543"/>
                </a:lnTo>
                <a:lnTo>
                  <a:pt x="1418" y="2543"/>
                </a:lnTo>
                <a:lnTo>
                  <a:pt x="1418" y="2544"/>
                </a:lnTo>
                <a:lnTo>
                  <a:pt x="1418" y="2544"/>
                </a:lnTo>
                <a:lnTo>
                  <a:pt x="1418" y="2544"/>
                </a:lnTo>
                <a:lnTo>
                  <a:pt x="1418" y="2546"/>
                </a:lnTo>
                <a:lnTo>
                  <a:pt x="1418" y="2546"/>
                </a:lnTo>
                <a:lnTo>
                  <a:pt x="1417" y="2546"/>
                </a:lnTo>
                <a:lnTo>
                  <a:pt x="1417" y="2546"/>
                </a:lnTo>
                <a:lnTo>
                  <a:pt x="1417" y="2544"/>
                </a:lnTo>
                <a:lnTo>
                  <a:pt x="1415" y="2543"/>
                </a:lnTo>
                <a:lnTo>
                  <a:pt x="1413" y="2541"/>
                </a:lnTo>
                <a:lnTo>
                  <a:pt x="1412" y="2539"/>
                </a:lnTo>
                <a:lnTo>
                  <a:pt x="1412" y="2539"/>
                </a:lnTo>
                <a:lnTo>
                  <a:pt x="1410" y="2538"/>
                </a:lnTo>
                <a:lnTo>
                  <a:pt x="1410" y="2538"/>
                </a:lnTo>
                <a:lnTo>
                  <a:pt x="1410" y="2538"/>
                </a:lnTo>
                <a:lnTo>
                  <a:pt x="1412" y="2538"/>
                </a:lnTo>
                <a:lnTo>
                  <a:pt x="1413" y="2538"/>
                </a:lnTo>
                <a:lnTo>
                  <a:pt x="1413" y="2538"/>
                </a:lnTo>
                <a:lnTo>
                  <a:pt x="1413" y="2536"/>
                </a:lnTo>
                <a:lnTo>
                  <a:pt x="1415" y="2536"/>
                </a:lnTo>
                <a:lnTo>
                  <a:pt x="1415" y="2534"/>
                </a:lnTo>
                <a:lnTo>
                  <a:pt x="1415" y="2531"/>
                </a:lnTo>
                <a:lnTo>
                  <a:pt x="1415" y="2531"/>
                </a:lnTo>
                <a:lnTo>
                  <a:pt x="1415" y="2529"/>
                </a:lnTo>
                <a:lnTo>
                  <a:pt x="1415" y="2529"/>
                </a:lnTo>
                <a:lnTo>
                  <a:pt x="1417" y="2529"/>
                </a:lnTo>
                <a:lnTo>
                  <a:pt x="1417" y="2529"/>
                </a:lnTo>
                <a:lnTo>
                  <a:pt x="1417" y="2529"/>
                </a:lnTo>
                <a:lnTo>
                  <a:pt x="1418" y="2529"/>
                </a:lnTo>
                <a:lnTo>
                  <a:pt x="1418" y="2529"/>
                </a:lnTo>
                <a:lnTo>
                  <a:pt x="1420" y="2531"/>
                </a:lnTo>
                <a:lnTo>
                  <a:pt x="1420" y="2532"/>
                </a:lnTo>
                <a:lnTo>
                  <a:pt x="1422" y="2532"/>
                </a:lnTo>
                <a:lnTo>
                  <a:pt x="1422" y="2532"/>
                </a:lnTo>
                <a:lnTo>
                  <a:pt x="1422" y="2532"/>
                </a:lnTo>
                <a:lnTo>
                  <a:pt x="1423" y="2532"/>
                </a:lnTo>
                <a:lnTo>
                  <a:pt x="1425" y="2531"/>
                </a:lnTo>
                <a:lnTo>
                  <a:pt x="1425" y="2531"/>
                </a:lnTo>
                <a:lnTo>
                  <a:pt x="1427" y="2531"/>
                </a:lnTo>
                <a:lnTo>
                  <a:pt x="1428" y="2531"/>
                </a:lnTo>
                <a:lnTo>
                  <a:pt x="1430" y="2531"/>
                </a:lnTo>
                <a:lnTo>
                  <a:pt x="1430" y="2531"/>
                </a:lnTo>
                <a:lnTo>
                  <a:pt x="1430" y="2529"/>
                </a:lnTo>
                <a:lnTo>
                  <a:pt x="1428" y="2527"/>
                </a:lnTo>
                <a:lnTo>
                  <a:pt x="1428" y="2527"/>
                </a:lnTo>
                <a:lnTo>
                  <a:pt x="1428" y="2527"/>
                </a:lnTo>
                <a:lnTo>
                  <a:pt x="1428" y="2526"/>
                </a:lnTo>
                <a:lnTo>
                  <a:pt x="1428" y="2526"/>
                </a:lnTo>
                <a:lnTo>
                  <a:pt x="1430" y="2526"/>
                </a:lnTo>
                <a:lnTo>
                  <a:pt x="1430" y="2526"/>
                </a:lnTo>
                <a:lnTo>
                  <a:pt x="1430" y="2526"/>
                </a:lnTo>
                <a:lnTo>
                  <a:pt x="1432" y="2526"/>
                </a:lnTo>
                <a:lnTo>
                  <a:pt x="1432" y="2526"/>
                </a:lnTo>
                <a:lnTo>
                  <a:pt x="1434" y="2524"/>
                </a:lnTo>
                <a:lnTo>
                  <a:pt x="1434" y="2524"/>
                </a:lnTo>
                <a:lnTo>
                  <a:pt x="1432" y="2522"/>
                </a:lnTo>
                <a:lnTo>
                  <a:pt x="1430" y="2521"/>
                </a:lnTo>
                <a:lnTo>
                  <a:pt x="1430" y="2519"/>
                </a:lnTo>
                <a:lnTo>
                  <a:pt x="1428" y="2519"/>
                </a:lnTo>
                <a:lnTo>
                  <a:pt x="1428" y="2519"/>
                </a:lnTo>
                <a:lnTo>
                  <a:pt x="1428" y="2517"/>
                </a:lnTo>
                <a:lnTo>
                  <a:pt x="1428" y="2516"/>
                </a:lnTo>
                <a:lnTo>
                  <a:pt x="1428" y="2516"/>
                </a:lnTo>
                <a:lnTo>
                  <a:pt x="1428" y="2512"/>
                </a:lnTo>
                <a:lnTo>
                  <a:pt x="1428" y="2511"/>
                </a:lnTo>
                <a:lnTo>
                  <a:pt x="1428" y="2509"/>
                </a:lnTo>
                <a:lnTo>
                  <a:pt x="1430" y="2507"/>
                </a:lnTo>
                <a:lnTo>
                  <a:pt x="1430" y="2507"/>
                </a:lnTo>
                <a:lnTo>
                  <a:pt x="1434" y="2504"/>
                </a:lnTo>
                <a:lnTo>
                  <a:pt x="1434" y="2504"/>
                </a:lnTo>
                <a:lnTo>
                  <a:pt x="1434" y="2502"/>
                </a:lnTo>
                <a:lnTo>
                  <a:pt x="1434" y="2502"/>
                </a:lnTo>
                <a:lnTo>
                  <a:pt x="1434" y="2502"/>
                </a:lnTo>
                <a:lnTo>
                  <a:pt x="1432" y="2502"/>
                </a:lnTo>
                <a:lnTo>
                  <a:pt x="1430" y="2501"/>
                </a:lnTo>
                <a:lnTo>
                  <a:pt x="1430" y="2501"/>
                </a:lnTo>
                <a:lnTo>
                  <a:pt x="1430" y="2501"/>
                </a:lnTo>
                <a:lnTo>
                  <a:pt x="1430" y="2501"/>
                </a:lnTo>
                <a:lnTo>
                  <a:pt x="1430" y="2499"/>
                </a:lnTo>
                <a:lnTo>
                  <a:pt x="1430" y="2499"/>
                </a:lnTo>
                <a:lnTo>
                  <a:pt x="1430" y="2497"/>
                </a:lnTo>
                <a:lnTo>
                  <a:pt x="1430" y="2497"/>
                </a:lnTo>
                <a:lnTo>
                  <a:pt x="1432" y="2497"/>
                </a:lnTo>
                <a:lnTo>
                  <a:pt x="1432" y="2497"/>
                </a:lnTo>
                <a:lnTo>
                  <a:pt x="1434" y="2497"/>
                </a:lnTo>
                <a:lnTo>
                  <a:pt x="1435" y="2495"/>
                </a:lnTo>
                <a:lnTo>
                  <a:pt x="1435" y="2494"/>
                </a:lnTo>
                <a:lnTo>
                  <a:pt x="1437" y="2494"/>
                </a:lnTo>
                <a:lnTo>
                  <a:pt x="1437" y="2492"/>
                </a:lnTo>
                <a:lnTo>
                  <a:pt x="1439" y="2492"/>
                </a:lnTo>
                <a:lnTo>
                  <a:pt x="1442" y="2492"/>
                </a:lnTo>
                <a:lnTo>
                  <a:pt x="1442" y="2492"/>
                </a:lnTo>
                <a:lnTo>
                  <a:pt x="1442" y="2492"/>
                </a:lnTo>
                <a:lnTo>
                  <a:pt x="1442" y="2492"/>
                </a:lnTo>
                <a:lnTo>
                  <a:pt x="1442" y="2490"/>
                </a:lnTo>
                <a:lnTo>
                  <a:pt x="1442" y="2490"/>
                </a:lnTo>
                <a:lnTo>
                  <a:pt x="1440" y="2489"/>
                </a:lnTo>
                <a:lnTo>
                  <a:pt x="1440" y="2489"/>
                </a:lnTo>
                <a:lnTo>
                  <a:pt x="1440" y="2489"/>
                </a:lnTo>
                <a:lnTo>
                  <a:pt x="1440" y="2487"/>
                </a:lnTo>
                <a:lnTo>
                  <a:pt x="1442" y="2487"/>
                </a:lnTo>
                <a:lnTo>
                  <a:pt x="1442" y="2487"/>
                </a:lnTo>
                <a:lnTo>
                  <a:pt x="1442" y="2487"/>
                </a:lnTo>
                <a:lnTo>
                  <a:pt x="1444" y="2485"/>
                </a:lnTo>
                <a:lnTo>
                  <a:pt x="1444" y="2484"/>
                </a:lnTo>
                <a:lnTo>
                  <a:pt x="1444" y="2484"/>
                </a:lnTo>
                <a:lnTo>
                  <a:pt x="1444" y="2484"/>
                </a:lnTo>
                <a:lnTo>
                  <a:pt x="1444" y="2482"/>
                </a:lnTo>
                <a:lnTo>
                  <a:pt x="1442" y="2482"/>
                </a:lnTo>
                <a:lnTo>
                  <a:pt x="1442" y="2482"/>
                </a:lnTo>
                <a:lnTo>
                  <a:pt x="1442" y="2482"/>
                </a:lnTo>
                <a:lnTo>
                  <a:pt x="1440" y="2479"/>
                </a:lnTo>
                <a:lnTo>
                  <a:pt x="1437" y="2477"/>
                </a:lnTo>
                <a:lnTo>
                  <a:pt x="1437" y="2477"/>
                </a:lnTo>
                <a:lnTo>
                  <a:pt x="1435" y="2477"/>
                </a:lnTo>
                <a:lnTo>
                  <a:pt x="1434" y="2477"/>
                </a:lnTo>
                <a:lnTo>
                  <a:pt x="1434" y="2475"/>
                </a:lnTo>
                <a:lnTo>
                  <a:pt x="1434" y="2475"/>
                </a:lnTo>
                <a:lnTo>
                  <a:pt x="1434" y="2475"/>
                </a:lnTo>
                <a:lnTo>
                  <a:pt x="1434" y="2475"/>
                </a:lnTo>
                <a:lnTo>
                  <a:pt x="1432" y="2474"/>
                </a:lnTo>
                <a:lnTo>
                  <a:pt x="1432" y="2474"/>
                </a:lnTo>
                <a:lnTo>
                  <a:pt x="1432" y="2474"/>
                </a:lnTo>
                <a:lnTo>
                  <a:pt x="1428" y="2472"/>
                </a:lnTo>
                <a:lnTo>
                  <a:pt x="1428" y="2472"/>
                </a:lnTo>
                <a:lnTo>
                  <a:pt x="1428" y="2472"/>
                </a:lnTo>
                <a:lnTo>
                  <a:pt x="1427" y="2472"/>
                </a:lnTo>
                <a:lnTo>
                  <a:pt x="1427" y="2472"/>
                </a:lnTo>
                <a:lnTo>
                  <a:pt x="1425" y="2472"/>
                </a:lnTo>
                <a:lnTo>
                  <a:pt x="1425" y="2472"/>
                </a:lnTo>
                <a:lnTo>
                  <a:pt x="1423" y="2472"/>
                </a:lnTo>
                <a:lnTo>
                  <a:pt x="1423" y="2472"/>
                </a:lnTo>
                <a:lnTo>
                  <a:pt x="1423" y="2470"/>
                </a:lnTo>
                <a:lnTo>
                  <a:pt x="1425" y="2467"/>
                </a:lnTo>
                <a:lnTo>
                  <a:pt x="1425" y="2467"/>
                </a:lnTo>
                <a:lnTo>
                  <a:pt x="1425" y="2465"/>
                </a:lnTo>
                <a:lnTo>
                  <a:pt x="1425" y="2465"/>
                </a:lnTo>
                <a:lnTo>
                  <a:pt x="1423" y="2465"/>
                </a:lnTo>
                <a:lnTo>
                  <a:pt x="1423" y="2464"/>
                </a:lnTo>
                <a:lnTo>
                  <a:pt x="1423" y="2464"/>
                </a:lnTo>
                <a:lnTo>
                  <a:pt x="1423" y="2464"/>
                </a:lnTo>
                <a:lnTo>
                  <a:pt x="1422" y="2465"/>
                </a:lnTo>
                <a:lnTo>
                  <a:pt x="1422" y="2465"/>
                </a:lnTo>
                <a:lnTo>
                  <a:pt x="1420" y="2465"/>
                </a:lnTo>
                <a:lnTo>
                  <a:pt x="1412" y="2460"/>
                </a:lnTo>
                <a:lnTo>
                  <a:pt x="1412" y="2460"/>
                </a:lnTo>
                <a:lnTo>
                  <a:pt x="1412" y="2460"/>
                </a:lnTo>
                <a:lnTo>
                  <a:pt x="1412" y="2460"/>
                </a:lnTo>
                <a:lnTo>
                  <a:pt x="1412" y="2458"/>
                </a:lnTo>
                <a:lnTo>
                  <a:pt x="1413" y="2458"/>
                </a:lnTo>
                <a:lnTo>
                  <a:pt x="1413" y="2458"/>
                </a:lnTo>
                <a:lnTo>
                  <a:pt x="1413" y="2457"/>
                </a:lnTo>
                <a:lnTo>
                  <a:pt x="1413" y="2457"/>
                </a:lnTo>
                <a:lnTo>
                  <a:pt x="1413" y="2457"/>
                </a:lnTo>
                <a:lnTo>
                  <a:pt x="1412" y="2455"/>
                </a:lnTo>
                <a:lnTo>
                  <a:pt x="1412" y="2455"/>
                </a:lnTo>
                <a:lnTo>
                  <a:pt x="1412" y="2455"/>
                </a:lnTo>
                <a:lnTo>
                  <a:pt x="1412" y="2453"/>
                </a:lnTo>
                <a:lnTo>
                  <a:pt x="1412" y="2453"/>
                </a:lnTo>
                <a:lnTo>
                  <a:pt x="1407" y="2453"/>
                </a:lnTo>
                <a:lnTo>
                  <a:pt x="1407" y="2453"/>
                </a:lnTo>
                <a:lnTo>
                  <a:pt x="1407" y="2453"/>
                </a:lnTo>
                <a:lnTo>
                  <a:pt x="1407" y="2453"/>
                </a:lnTo>
                <a:lnTo>
                  <a:pt x="1405" y="2452"/>
                </a:lnTo>
                <a:lnTo>
                  <a:pt x="1405" y="2450"/>
                </a:lnTo>
                <a:lnTo>
                  <a:pt x="1403" y="2450"/>
                </a:lnTo>
                <a:lnTo>
                  <a:pt x="1403" y="2450"/>
                </a:lnTo>
                <a:lnTo>
                  <a:pt x="1402" y="2450"/>
                </a:lnTo>
                <a:lnTo>
                  <a:pt x="1402" y="2448"/>
                </a:lnTo>
                <a:lnTo>
                  <a:pt x="1400" y="2448"/>
                </a:lnTo>
                <a:lnTo>
                  <a:pt x="1400" y="2448"/>
                </a:lnTo>
                <a:lnTo>
                  <a:pt x="1400" y="2447"/>
                </a:lnTo>
                <a:lnTo>
                  <a:pt x="1402" y="2447"/>
                </a:lnTo>
                <a:lnTo>
                  <a:pt x="1402" y="2447"/>
                </a:lnTo>
                <a:lnTo>
                  <a:pt x="1402" y="2447"/>
                </a:lnTo>
                <a:lnTo>
                  <a:pt x="1403" y="2445"/>
                </a:lnTo>
                <a:lnTo>
                  <a:pt x="1403" y="2445"/>
                </a:lnTo>
                <a:lnTo>
                  <a:pt x="1403" y="2445"/>
                </a:lnTo>
                <a:lnTo>
                  <a:pt x="1407" y="2445"/>
                </a:lnTo>
                <a:lnTo>
                  <a:pt x="1407" y="2445"/>
                </a:lnTo>
                <a:lnTo>
                  <a:pt x="1408" y="2443"/>
                </a:lnTo>
                <a:lnTo>
                  <a:pt x="1408" y="2443"/>
                </a:lnTo>
                <a:lnTo>
                  <a:pt x="1410" y="2443"/>
                </a:lnTo>
                <a:lnTo>
                  <a:pt x="1412" y="2443"/>
                </a:lnTo>
                <a:lnTo>
                  <a:pt x="1412" y="2443"/>
                </a:lnTo>
                <a:lnTo>
                  <a:pt x="1412" y="2443"/>
                </a:lnTo>
                <a:lnTo>
                  <a:pt x="1413" y="2443"/>
                </a:lnTo>
                <a:lnTo>
                  <a:pt x="1413" y="2445"/>
                </a:lnTo>
                <a:lnTo>
                  <a:pt x="1413" y="2445"/>
                </a:lnTo>
                <a:lnTo>
                  <a:pt x="1413" y="2445"/>
                </a:lnTo>
                <a:lnTo>
                  <a:pt x="1415" y="2445"/>
                </a:lnTo>
                <a:lnTo>
                  <a:pt x="1415" y="2445"/>
                </a:lnTo>
                <a:lnTo>
                  <a:pt x="1415" y="2447"/>
                </a:lnTo>
                <a:lnTo>
                  <a:pt x="1417" y="2447"/>
                </a:lnTo>
                <a:lnTo>
                  <a:pt x="1417" y="2447"/>
                </a:lnTo>
                <a:lnTo>
                  <a:pt x="1418" y="2445"/>
                </a:lnTo>
                <a:lnTo>
                  <a:pt x="1418" y="2445"/>
                </a:lnTo>
                <a:lnTo>
                  <a:pt x="1420" y="2445"/>
                </a:lnTo>
                <a:lnTo>
                  <a:pt x="1422" y="2447"/>
                </a:lnTo>
                <a:lnTo>
                  <a:pt x="1425" y="2448"/>
                </a:lnTo>
                <a:lnTo>
                  <a:pt x="1427" y="2448"/>
                </a:lnTo>
                <a:lnTo>
                  <a:pt x="1428" y="2448"/>
                </a:lnTo>
                <a:lnTo>
                  <a:pt x="1428" y="2450"/>
                </a:lnTo>
                <a:lnTo>
                  <a:pt x="1430" y="2450"/>
                </a:lnTo>
                <a:lnTo>
                  <a:pt x="1430" y="2450"/>
                </a:lnTo>
                <a:lnTo>
                  <a:pt x="1432" y="2452"/>
                </a:lnTo>
                <a:lnTo>
                  <a:pt x="1434" y="2452"/>
                </a:lnTo>
                <a:lnTo>
                  <a:pt x="1434" y="2452"/>
                </a:lnTo>
                <a:lnTo>
                  <a:pt x="1434" y="2452"/>
                </a:lnTo>
                <a:lnTo>
                  <a:pt x="1434" y="2450"/>
                </a:lnTo>
                <a:lnTo>
                  <a:pt x="1434" y="2450"/>
                </a:lnTo>
                <a:lnTo>
                  <a:pt x="1435" y="2448"/>
                </a:lnTo>
                <a:lnTo>
                  <a:pt x="1435" y="2447"/>
                </a:lnTo>
                <a:lnTo>
                  <a:pt x="1435" y="2447"/>
                </a:lnTo>
                <a:lnTo>
                  <a:pt x="1435" y="2445"/>
                </a:lnTo>
                <a:lnTo>
                  <a:pt x="1435" y="2445"/>
                </a:lnTo>
                <a:lnTo>
                  <a:pt x="1434" y="2445"/>
                </a:lnTo>
                <a:lnTo>
                  <a:pt x="1428" y="2445"/>
                </a:lnTo>
                <a:lnTo>
                  <a:pt x="1428" y="2445"/>
                </a:lnTo>
                <a:lnTo>
                  <a:pt x="1428" y="2443"/>
                </a:lnTo>
                <a:lnTo>
                  <a:pt x="1428" y="2443"/>
                </a:lnTo>
                <a:lnTo>
                  <a:pt x="1428" y="2442"/>
                </a:lnTo>
                <a:lnTo>
                  <a:pt x="1428" y="2440"/>
                </a:lnTo>
                <a:lnTo>
                  <a:pt x="1428" y="2440"/>
                </a:lnTo>
                <a:lnTo>
                  <a:pt x="1428" y="2438"/>
                </a:lnTo>
                <a:lnTo>
                  <a:pt x="1427" y="2438"/>
                </a:lnTo>
                <a:lnTo>
                  <a:pt x="1427" y="2438"/>
                </a:lnTo>
                <a:lnTo>
                  <a:pt x="1427" y="2437"/>
                </a:lnTo>
                <a:lnTo>
                  <a:pt x="1427" y="2437"/>
                </a:lnTo>
                <a:lnTo>
                  <a:pt x="1427" y="2435"/>
                </a:lnTo>
                <a:lnTo>
                  <a:pt x="1427" y="2435"/>
                </a:lnTo>
                <a:lnTo>
                  <a:pt x="1427" y="2435"/>
                </a:lnTo>
                <a:lnTo>
                  <a:pt x="1427" y="2433"/>
                </a:lnTo>
                <a:lnTo>
                  <a:pt x="1428" y="2430"/>
                </a:lnTo>
                <a:lnTo>
                  <a:pt x="1428" y="2430"/>
                </a:lnTo>
                <a:lnTo>
                  <a:pt x="1428" y="2430"/>
                </a:lnTo>
                <a:lnTo>
                  <a:pt x="1428" y="2428"/>
                </a:lnTo>
                <a:lnTo>
                  <a:pt x="1430" y="2428"/>
                </a:lnTo>
                <a:lnTo>
                  <a:pt x="1430" y="2430"/>
                </a:lnTo>
                <a:lnTo>
                  <a:pt x="1432" y="2430"/>
                </a:lnTo>
                <a:lnTo>
                  <a:pt x="1432" y="2430"/>
                </a:lnTo>
                <a:lnTo>
                  <a:pt x="1432" y="2430"/>
                </a:lnTo>
                <a:lnTo>
                  <a:pt x="1434" y="2430"/>
                </a:lnTo>
                <a:lnTo>
                  <a:pt x="1434" y="2428"/>
                </a:lnTo>
                <a:lnTo>
                  <a:pt x="1434" y="2428"/>
                </a:lnTo>
                <a:lnTo>
                  <a:pt x="1432" y="2427"/>
                </a:lnTo>
                <a:lnTo>
                  <a:pt x="1432" y="2423"/>
                </a:lnTo>
                <a:lnTo>
                  <a:pt x="1432" y="2423"/>
                </a:lnTo>
                <a:lnTo>
                  <a:pt x="1432" y="2423"/>
                </a:lnTo>
                <a:lnTo>
                  <a:pt x="1432" y="2421"/>
                </a:lnTo>
                <a:lnTo>
                  <a:pt x="1432" y="2421"/>
                </a:lnTo>
                <a:lnTo>
                  <a:pt x="1430" y="2421"/>
                </a:lnTo>
                <a:lnTo>
                  <a:pt x="1430" y="2420"/>
                </a:lnTo>
                <a:lnTo>
                  <a:pt x="1430" y="2420"/>
                </a:lnTo>
                <a:lnTo>
                  <a:pt x="1430" y="2418"/>
                </a:lnTo>
                <a:lnTo>
                  <a:pt x="1430" y="2418"/>
                </a:lnTo>
                <a:lnTo>
                  <a:pt x="1428" y="2418"/>
                </a:lnTo>
                <a:lnTo>
                  <a:pt x="1428" y="2418"/>
                </a:lnTo>
                <a:lnTo>
                  <a:pt x="1428" y="2416"/>
                </a:lnTo>
                <a:lnTo>
                  <a:pt x="1427" y="2415"/>
                </a:lnTo>
                <a:lnTo>
                  <a:pt x="1427" y="2415"/>
                </a:lnTo>
                <a:lnTo>
                  <a:pt x="1427" y="2415"/>
                </a:lnTo>
                <a:lnTo>
                  <a:pt x="1427" y="2413"/>
                </a:lnTo>
                <a:lnTo>
                  <a:pt x="1427" y="2413"/>
                </a:lnTo>
                <a:lnTo>
                  <a:pt x="1427" y="2411"/>
                </a:lnTo>
                <a:lnTo>
                  <a:pt x="1425" y="2411"/>
                </a:lnTo>
                <a:lnTo>
                  <a:pt x="1425" y="2410"/>
                </a:lnTo>
                <a:lnTo>
                  <a:pt x="1425" y="2410"/>
                </a:lnTo>
                <a:lnTo>
                  <a:pt x="1423" y="2408"/>
                </a:lnTo>
                <a:lnTo>
                  <a:pt x="1422" y="2408"/>
                </a:lnTo>
                <a:lnTo>
                  <a:pt x="1422" y="2408"/>
                </a:lnTo>
                <a:lnTo>
                  <a:pt x="1422" y="2406"/>
                </a:lnTo>
                <a:lnTo>
                  <a:pt x="1427" y="2406"/>
                </a:lnTo>
                <a:lnTo>
                  <a:pt x="1428" y="2405"/>
                </a:lnTo>
                <a:lnTo>
                  <a:pt x="1428" y="2405"/>
                </a:lnTo>
                <a:lnTo>
                  <a:pt x="1430" y="2405"/>
                </a:lnTo>
                <a:lnTo>
                  <a:pt x="1430" y="2405"/>
                </a:lnTo>
                <a:lnTo>
                  <a:pt x="1430" y="2405"/>
                </a:lnTo>
                <a:lnTo>
                  <a:pt x="1432" y="2405"/>
                </a:lnTo>
                <a:lnTo>
                  <a:pt x="1435" y="2405"/>
                </a:lnTo>
                <a:lnTo>
                  <a:pt x="1435" y="2405"/>
                </a:lnTo>
                <a:lnTo>
                  <a:pt x="1435" y="2405"/>
                </a:lnTo>
                <a:lnTo>
                  <a:pt x="1437" y="2403"/>
                </a:lnTo>
                <a:lnTo>
                  <a:pt x="1437" y="2403"/>
                </a:lnTo>
                <a:lnTo>
                  <a:pt x="1437" y="2403"/>
                </a:lnTo>
                <a:lnTo>
                  <a:pt x="1434" y="2401"/>
                </a:lnTo>
                <a:lnTo>
                  <a:pt x="1434" y="2401"/>
                </a:lnTo>
                <a:lnTo>
                  <a:pt x="1434" y="2401"/>
                </a:lnTo>
                <a:lnTo>
                  <a:pt x="1434" y="2400"/>
                </a:lnTo>
                <a:lnTo>
                  <a:pt x="1434" y="2400"/>
                </a:lnTo>
                <a:lnTo>
                  <a:pt x="1434" y="2398"/>
                </a:lnTo>
                <a:lnTo>
                  <a:pt x="1434" y="2398"/>
                </a:lnTo>
                <a:lnTo>
                  <a:pt x="1434" y="2396"/>
                </a:lnTo>
                <a:lnTo>
                  <a:pt x="1434" y="2396"/>
                </a:lnTo>
                <a:lnTo>
                  <a:pt x="1435" y="2393"/>
                </a:lnTo>
                <a:lnTo>
                  <a:pt x="1435" y="2391"/>
                </a:lnTo>
                <a:lnTo>
                  <a:pt x="1435" y="2391"/>
                </a:lnTo>
                <a:lnTo>
                  <a:pt x="1439" y="2388"/>
                </a:lnTo>
                <a:lnTo>
                  <a:pt x="1439" y="2386"/>
                </a:lnTo>
                <a:lnTo>
                  <a:pt x="1439" y="2386"/>
                </a:lnTo>
                <a:lnTo>
                  <a:pt x="1439" y="2384"/>
                </a:lnTo>
                <a:lnTo>
                  <a:pt x="1439" y="2384"/>
                </a:lnTo>
                <a:lnTo>
                  <a:pt x="1437" y="2384"/>
                </a:lnTo>
                <a:lnTo>
                  <a:pt x="1437" y="2384"/>
                </a:lnTo>
                <a:lnTo>
                  <a:pt x="1437" y="2384"/>
                </a:lnTo>
                <a:lnTo>
                  <a:pt x="1437" y="2378"/>
                </a:lnTo>
                <a:lnTo>
                  <a:pt x="1435" y="2376"/>
                </a:lnTo>
                <a:lnTo>
                  <a:pt x="1435" y="2376"/>
                </a:lnTo>
                <a:lnTo>
                  <a:pt x="1435" y="2376"/>
                </a:lnTo>
                <a:lnTo>
                  <a:pt x="1435" y="2374"/>
                </a:lnTo>
                <a:lnTo>
                  <a:pt x="1435" y="2374"/>
                </a:lnTo>
                <a:lnTo>
                  <a:pt x="1434" y="2374"/>
                </a:lnTo>
                <a:lnTo>
                  <a:pt x="1434" y="2374"/>
                </a:lnTo>
                <a:lnTo>
                  <a:pt x="1432" y="2374"/>
                </a:lnTo>
                <a:lnTo>
                  <a:pt x="1432" y="2374"/>
                </a:lnTo>
                <a:lnTo>
                  <a:pt x="1432" y="2373"/>
                </a:lnTo>
                <a:lnTo>
                  <a:pt x="1432" y="2373"/>
                </a:lnTo>
                <a:lnTo>
                  <a:pt x="1432" y="2371"/>
                </a:lnTo>
                <a:lnTo>
                  <a:pt x="1432" y="2369"/>
                </a:lnTo>
                <a:lnTo>
                  <a:pt x="1432" y="2363"/>
                </a:lnTo>
                <a:lnTo>
                  <a:pt x="1437" y="2361"/>
                </a:lnTo>
                <a:lnTo>
                  <a:pt x="1439" y="2361"/>
                </a:lnTo>
                <a:lnTo>
                  <a:pt x="1439" y="2361"/>
                </a:lnTo>
                <a:lnTo>
                  <a:pt x="1440" y="2361"/>
                </a:lnTo>
                <a:lnTo>
                  <a:pt x="1442" y="2361"/>
                </a:lnTo>
                <a:lnTo>
                  <a:pt x="1442" y="2361"/>
                </a:lnTo>
                <a:lnTo>
                  <a:pt x="1442" y="2361"/>
                </a:lnTo>
                <a:lnTo>
                  <a:pt x="1442" y="2359"/>
                </a:lnTo>
                <a:lnTo>
                  <a:pt x="1442" y="2359"/>
                </a:lnTo>
                <a:lnTo>
                  <a:pt x="1442" y="2358"/>
                </a:lnTo>
                <a:lnTo>
                  <a:pt x="1442" y="2356"/>
                </a:lnTo>
                <a:lnTo>
                  <a:pt x="1442" y="2356"/>
                </a:lnTo>
                <a:lnTo>
                  <a:pt x="1442" y="2354"/>
                </a:lnTo>
                <a:lnTo>
                  <a:pt x="1442" y="2354"/>
                </a:lnTo>
                <a:lnTo>
                  <a:pt x="1442" y="2351"/>
                </a:lnTo>
                <a:lnTo>
                  <a:pt x="1442" y="2349"/>
                </a:lnTo>
                <a:lnTo>
                  <a:pt x="1442" y="2349"/>
                </a:lnTo>
                <a:lnTo>
                  <a:pt x="1440" y="2349"/>
                </a:lnTo>
                <a:lnTo>
                  <a:pt x="1439" y="2348"/>
                </a:lnTo>
                <a:lnTo>
                  <a:pt x="1439" y="2348"/>
                </a:lnTo>
                <a:lnTo>
                  <a:pt x="1439" y="2348"/>
                </a:lnTo>
                <a:lnTo>
                  <a:pt x="1439" y="2346"/>
                </a:lnTo>
                <a:lnTo>
                  <a:pt x="1439" y="2346"/>
                </a:lnTo>
                <a:lnTo>
                  <a:pt x="1440" y="2344"/>
                </a:lnTo>
                <a:lnTo>
                  <a:pt x="1440" y="2344"/>
                </a:lnTo>
                <a:lnTo>
                  <a:pt x="1440" y="2344"/>
                </a:lnTo>
                <a:lnTo>
                  <a:pt x="1440" y="2342"/>
                </a:lnTo>
                <a:lnTo>
                  <a:pt x="1440" y="2342"/>
                </a:lnTo>
                <a:lnTo>
                  <a:pt x="1439" y="2341"/>
                </a:lnTo>
                <a:lnTo>
                  <a:pt x="1439" y="2341"/>
                </a:lnTo>
                <a:lnTo>
                  <a:pt x="1437" y="2341"/>
                </a:lnTo>
                <a:lnTo>
                  <a:pt x="1437" y="2341"/>
                </a:lnTo>
                <a:lnTo>
                  <a:pt x="1437" y="2339"/>
                </a:lnTo>
                <a:lnTo>
                  <a:pt x="1437" y="2339"/>
                </a:lnTo>
                <a:lnTo>
                  <a:pt x="1437" y="2339"/>
                </a:lnTo>
                <a:lnTo>
                  <a:pt x="1439" y="2339"/>
                </a:lnTo>
                <a:lnTo>
                  <a:pt x="1440" y="2339"/>
                </a:lnTo>
                <a:lnTo>
                  <a:pt x="1442" y="2339"/>
                </a:lnTo>
                <a:lnTo>
                  <a:pt x="1442" y="2339"/>
                </a:lnTo>
                <a:lnTo>
                  <a:pt x="1442" y="2339"/>
                </a:lnTo>
                <a:lnTo>
                  <a:pt x="1442" y="2337"/>
                </a:lnTo>
                <a:lnTo>
                  <a:pt x="1444" y="2331"/>
                </a:lnTo>
                <a:lnTo>
                  <a:pt x="1445" y="2331"/>
                </a:lnTo>
                <a:lnTo>
                  <a:pt x="1447" y="2329"/>
                </a:lnTo>
                <a:lnTo>
                  <a:pt x="1447" y="2327"/>
                </a:lnTo>
                <a:lnTo>
                  <a:pt x="1447" y="2326"/>
                </a:lnTo>
                <a:lnTo>
                  <a:pt x="1447" y="2326"/>
                </a:lnTo>
                <a:lnTo>
                  <a:pt x="1447" y="2326"/>
                </a:lnTo>
                <a:lnTo>
                  <a:pt x="1450" y="2326"/>
                </a:lnTo>
                <a:lnTo>
                  <a:pt x="1450" y="2326"/>
                </a:lnTo>
                <a:lnTo>
                  <a:pt x="1450" y="2326"/>
                </a:lnTo>
                <a:lnTo>
                  <a:pt x="1452" y="2324"/>
                </a:lnTo>
                <a:lnTo>
                  <a:pt x="1452" y="2324"/>
                </a:lnTo>
                <a:lnTo>
                  <a:pt x="1452" y="2322"/>
                </a:lnTo>
                <a:lnTo>
                  <a:pt x="1452" y="2322"/>
                </a:lnTo>
                <a:lnTo>
                  <a:pt x="1452" y="2321"/>
                </a:lnTo>
                <a:lnTo>
                  <a:pt x="1452" y="2321"/>
                </a:lnTo>
                <a:lnTo>
                  <a:pt x="1452" y="2322"/>
                </a:lnTo>
                <a:lnTo>
                  <a:pt x="1452" y="2322"/>
                </a:lnTo>
                <a:lnTo>
                  <a:pt x="1454" y="2322"/>
                </a:lnTo>
                <a:lnTo>
                  <a:pt x="1454" y="2322"/>
                </a:lnTo>
                <a:lnTo>
                  <a:pt x="1455" y="2321"/>
                </a:lnTo>
                <a:lnTo>
                  <a:pt x="1455" y="2321"/>
                </a:lnTo>
                <a:lnTo>
                  <a:pt x="1457" y="2321"/>
                </a:lnTo>
                <a:lnTo>
                  <a:pt x="1457" y="2319"/>
                </a:lnTo>
                <a:lnTo>
                  <a:pt x="1459" y="2317"/>
                </a:lnTo>
                <a:lnTo>
                  <a:pt x="1459" y="2317"/>
                </a:lnTo>
                <a:lnTo>
                  <a:pt x="1459" y="2316"/>
                </a:lnTo>
                <a:lnTo>
                  <a:pt x="1459" y="2316"/>
                </a:lnTo>
                <a:lnTo>
                  <a:pt x="1459" y="2314"/>
                </a:lnTo>
                <a:lnTo>
                  <a:pt x="1460" y="2314"/>
                </a:lnTo>
                <a:lnTo>
                  <a:pt x="1460" y="2314"/>
                </a:lnTo>
                <a:lnTo>
                  <a:pt x="1462" y="2312"/>
                </a:lnTo>
                <a:lnTo>
                  <a:pt x="1464" y="2311"/>
                </a:lnTo>
                <a:lnTo>
                  <a:pt x="1465" y="2311"/>
                </a:lnTo>
                <a:lnTo>
                  <a:pt x="1465" y="2311"/>
                </a:lnTo>
                <a:lnTo>
                  <a:pt x="1467" y="2311"/>
                </a:lnTo>
                <a:lnTo>
                  <a:pt x="1467" y="2311"/>
                </a:lnTo>
                <a:lnTo>
                  <a:pt x="1467" y="2311"/>
                </a:lnTo>
                <a:lnTo>
                  <a:pt x="1469" y="2311"/>
                </a:lnTo>
                <a:lnTo>
                  <a:pt x="1469" y="2312"/>
                </a:lnTo>
                <a:lnTo>
                  <a:pt x="1469" y="2314"/>
                </a:lnTo>
                <a:lnTo>
                  <a:pt x="1469" y="2314"/>
                </a:lnTo>
                <a:lnTo>
                  <a:pt x="1469" y="2314"/>
                </a:lnTo>
                <a:lnTo>
                  <a:pt x="1469" y="2314"/>
                </a:lnTo>
                <a:lnTo>
                  <a:pt x="1470" y="2314"/>
                </a:lnTo>
                <a:lnTo>
                  <a:pt x="1470" y="2314"/>
                </a:lnTo>
                <a:lnTo>
                  <a:pt x="1477" y="2314"/>
                </a:lnTo>
                <a:lnTo>
                  <a:pt x="1479" y="2312"/>
                </a:lnTo>
                <a:lnTo>
                  <a:pt x="1482" y="2309"/>
                </a:lnTo>
                <a:lnTo>
                  <a:pt x="1482" y="2309"/>
                </a:lnTo>
                <a:lnTo>
                  <a:pt x="1484" y="2309"/>
                </a:lnTo>
                <a:lnTo>
                  <a:pt x="1489" y="2305"/>
                </a:lnTo>
                <a:lnTo>
                  <a:pt x="1492" y="2305"/>
                </a:lnTo>
                <a:lnTo>
                  <a:pt x="1496" y="2305"/>
                </a:lnTo>
                <a:lnTo>
                  <a:pt x="1499" y="2307"/>
                </a:lnTo>
                <a:lnTo>
                  <a:pt x="1501" y="2307"/>
                </a:lnTo>
                <a:lnTo>
                  <a:pt x="1502" y="2307"/>
                </a:lnTo>
                <a:lnTo>
                  <a:pt x="1507" y="2305"/>
                </a:lnTo>
                <a:lnTo>
                  <a:pt x="1507" y="2305"/>
                </a:lnTo>
                <a:lnTo>
                  <a:pt x="1507" y="2305"/>
                </a:lnTo>
                <a:lnTo>
                  <a:pt x="1509" y="2305"/>
                </a:lnTo>
                <a:lnTo>
                  <a:pt x="1509" y="2307"/>
                </a:lnTo>
                <a:lnTo>
                  <a:pt x="1509" y="2307"/>
                </a:lnTo>
                <a:lnTo>
                  <a:pt x="1509" y="2307"/>
                </a:lnTo>
                <a:lnTo>
                  <a:pt x="1511" y="2307"/>
                </a:lnTo>
                <a:lnTo>
                  <a:pt x="1511" y="2307"/>
                </a:lnTo>
                <a:lnTo>
                  <a:pt x="1514" y="2307"/>
                </a:lnTo>
                <a:lnTo>
                  <a:pt x="1514" y="2307"/>
                </a:lnTo>
                <a:lnTo>
                  <a:pt x="1516" y="2307"/>
                </a:lnTo>
                <a:lnTo>
                  <a:pt x="1516" y="2307"/>
                </a:lnTo>
                <a:lnTo>
                  <a:pt x="1516" y="2307"/>
                </a:lnTo>
                <a:lnTo>
                  <a:pt x="1516" y="2305"/>
                </a:lnTo>
                <a:lnTo>
                  <a:pt x="1516" y="2304"/>
                </a:lnTo>
                <a:lnTo>
                  <a:pt x="1516" y="2304"/>
                </a:lnTo>
                <a:lnTo>
                  <a:pt x="1518" y="2302"/>
                </a:lnTo>
                <a:lnTo>
                  <a:pt x="1518" y="2302"/>
                </a:lnTo>
                <a:lnTo>
                  <a:pt x="1521" y="2300"/>
                </a:lnTo>
                <a:lnTo>
                  <a:pt x="1521" y="2300"/>
                </a:lnTo>
                <a:lnTo>
                  <a:pt x="1521" y="2300"/>
                </a:lnTo>
                <a:lnTo>
                  <a:pt x="1523" y="2299"/>
                </a:lnTo>
                <a:lnTo>
                  <a:pt x="1523" y="2299"/>
                </a:lnTo>
                <a:lnTo>
                  <a:pt x="1523" y="2299"/>
                </a:lnTo>
                <a:lnTo>
                  <a:pt x="1524" y="2299"/>
                </a:lnTo>
                <a:lnTo>
                  <a:pt x="1524" y="2299"/>
                </a:lnTo>
                <a:lnTo>
                  <a:pt x="1526" y="2299"/>
                </a:lnTo>
                <a:lnTo>
                  <a:pt x="1526" y="2299"/>
                </a:lnTo>
                <a:lnTo>
                  <a:pt x="1526" y="2299"/>
                </a:lnTo>
                <a:lnTo>
                  <a:pt x="1526" y="2299"/>
                </a:lnTo>
                <a:lnTo>
                  <a:pt x="1526" y="2300"/>
                </a:lnTo>
                <a:lnTo>
                  <a:pt x="1526" y="2302"/>
                </a:lnTo>
                <a:lnTo>
                  <a:pt x="1526" y="2302"/>
                </a:lnTo>
                <a:lnTo>
                  <a:pt x="1526" y="2302"/>
                </a:lnTo>
                <a:lnTo>
                  <a:pt x="1526" y="2304"/>
                </a:lnTo>
                <a:lnTo>
                  <a:pt x="1526" y="2304"/>
                </a:lnTo>
                <a:lnTo>
                  <a:pt x="1528" y="2304"/>
                </a:lnTo>
                <a:lnTo>
                  <a:pt x="1529" y="2304"/>
                </a:lnTo>
                <a:lnTo>
                  <a:pt x="1529" y="2304"/>
                </a:lnTo>
                <a:lnTo>
                  <a:pt x="1531" y="2304"/>
                </a:lnTo>
                <a:lnTo>
                  <a:pt x="1531" y="2304"/>
                </a:lnTo>
                <a:lnTo>
                  <a:pt x="1533" y="2304"/>
                </a:lnTo>
                <a:lnTo>
                  <a:pt x="1534" y="2300"/>
                </a:lnTo>
                <a:lnTo>
                  <a:pt x="1534" y="2300"/>
                </a:lnTo>
                <a:lnTo>
                  <a:pt x="1536" y="2300"/>
                </a:lnTo>
                <a:lnTo>
                  <a:pt x="1536" y="2300"/>
                </a:lnTo>
                <a:lnTo>
                  <a:pt x="1538" y="2300"/>
                </a:lnTo>
                <a:lnTo>
                  <a:pt x="1541" y="2299"/>
                </a:lnTo>
                <a:lnTo>
                  <a:pt x="1541" y="2299"/>
                </a:lnTo>
                <a:lnTo>
                  <a:pt x="1543" y="2299"/>
                </a:lnTo>
                <a:lnTo>
                  <a:pt x="1543" y="2300"/>
                </a:lnTo>
                <a:lnTo>
                  <a:pt x="1544" y="2300"/>
                </a:lnTo>
                <a:lnTo>
                  <a:pt x="1544" y="2300"/>
                </a:lnTo>
                <a:lnTo>
                  <a:pt x="1548" y="2299"/>
                </a:lnTo>
                <a:lnTo>
                  <a:pt x="1548" y="2299"/>
                </a:lnTo>
                <a:lnTo>
                  <a:pt x="1550" y="2299"/>
                </a:lnTo>
                <a:lnTo>
                  <a:pt x="1550" y="2297"/>
                </a:lnTo>
                <a:lnTo>
                  <a:pt x="1550" y="2297"/>
                </a:lnTo>
                <a:lnTo>
                  <a:pt x="1550" y="2297"/>
                </a:lnTo>
                <a:lnTo>
                  <a:pt x="1550" y="2295"/>
                </a:lnTo>
                <a:lnTo>
                  <a:pt x="1548" y="2295"/>
                </a:lnTo>
                <a:lnTo>
                  <a:pt x="1548" y="2295"/>
                </a:lnTo>
                <a:lnTo>
                  <a:pt x="1548" y="2294"/>
                </a:lnTo>
                <a:lnTo>
                  <a:pt x="1548" y="2294"/>
                </a:lnTo>
                <a:lnTo>
                  <a:pt x="1548" y="2294"/>
                </a:lnTo>
                <a:lnTo>
                  <a:pt x="1550" y="2292"/>
                </a:lnTo>
                <a:lnTo>
                  <a:pt x="1550" y="2292"/>
                </a:lnTo>
                <a:lnTo>
                  <a:pt x="1550" y="2290"/>
                </a:lnTo>
                <a:lnTo>
                  <a:pt x="1550" y="2290"/>
                </a:lnTo>
                <a:lnTo>
                  <a:pt x="1550" y="2290"/>
                </a:lnTo>
                <a:lnTo>
                  <a:pt x="1550" y="2290"/>
                </a:lnTo>
                <a:lnTo>
                  <a:pt x="1548" y="2289"/>
                </a:lnTo>
                <a:lnTo>
                  <a:pt x="1548" y="2289"/>
                </a:lnTo>
                <a:lnTo>
                  <a:pt x="1548" y="2289"/>
                </a:lnTo>
                <a:lnTo>
                  <a:pt x="1548" y="2289"/>
                </a:lnTo>
                <a:lnTo>
                  <a:pt x="1548" y="2287"/>
                </a:lnTo>
                <a:lnTo>
                  <a:pt x="1548" y="2285"/>
                </a:lnTo>
                <a:lnTo>
                  <a:pt x="1548" y="2284"/>
                </a:lnTo>
                <a:lnTo>
                  <a:pt x="1550" y="2284"/>
                </a:lnTo>
                <a:lnTo>
                  <a:pt x="1550" y="2284"/>
                </a:lnTo>
                <a:lnTo>
                  <a:pt x="1550" y="2282"/>
                </a:lnTo>
                <a:lnTo>
                  <a:pt x="1550" y="2280"/>
                </a:lnTo>
                <a:lnTo>
                  <a:pt x="1550" y="2280"/>
                </a:lnTo>
                <a:lnTo>
                  <a:pt x="1550" y="2279"/>
                </a:lnTo>
                <a:lnTo>
                  <a:pt x="1550" y="2279"/>
                </a:lnTo>
                <a:lnTo>
                  <a:pt x="1550" y="2279"/>
                </a:lnTo>
                <a:lnTo>
                  <a:pt x="1548" y="2279"/>
                </a:lnTo>
                <a:lnTo>
                  <a:pt x="1550" y="2277"/>
                </a:lnTo>
                <a:lnTo>
                  <a:pt x="1550" y="2277"/>
                </a:lnTo>
                <a:lnTo>
                  <a:pt x="1550" y="2275"/>
                </a:lnTo>
                <a:lnTo>
                  <a:pt x="1550" y="2275"/>
                </a:lnTo>
                <a:lnTo>
                  <a:pt x="1550" y="2272"/>
                </a:lnTo>
                <a:lnTo>
                  <a:pt x="1550" y="2270"/>
                </a:lnTo>
                <a:lnTo>
                  <a:pt x="1550" y="2270"/>
                </a:lnTo>
                <a:lnTo>
                  <a:pt x="1553" y="2263"/>
                </a:lnTo>
                <a:lnTo>
                  <a:pt x="1555" y="2262"/>
                </a:lnTo>
                <a:lnTo>
                  <a:pt x="1555" y="2262"/>
                </a:lnTo>
                <a:lnTo>
                  <a:pt x="1555" y="2260"/>
                </a:lnTo>
                <a:lnTo>
                  <a:pt x="1555" y="2260"/>
                </a:lnTo>
                <a:lnTo>
                  <a:pt x="1555" y="2258"/>
                </a:lnTo>
                <a:lnTo>
                  <a:pt x="1555" y="2258"/>
                </a:lnTo>
                <a:lnTo>
                  <a:pt x="1555" y="2258"/>
                </a:lnTo>
                <a:lnTo>
                  <a:pt x="1556" y="2257"/>
                </a:lnTo>
                <a:lnTo>
                  <a:pt x="1556" y="2257"/>
                </a:lnTo>
                <a:lnTo>
                  <a:pt x="1556" y="2255"/>
                </a:lnTo>
                <a:lnTo>
                  <a:pt x="1558" y="2255"/>
                </a:lnTo>
                <a:lnTo>
                  <a:pt x="1560" y="2253"/>
                </a:lnTo>
                <a:lnTo>
                  <a:pt x="1561" y="2252"/>
                </a:lnTo>
                <a:lnTo>
                  <a:pt x="1563" y="2250"/>
                </a:lnTo>
                <a:lnTo>
                  <a:pt x="1563" y="2250"/>
                </a:lnTo>
                <a:lnTo>
                  <a:pt x="1565" y="2250"/>
                </a:lnTo>
                <a:lnTo>
                  <a:pt x="1565" y="2250"/>
                </a:lnTo>
                <a:lnTo>
                  <a:pt x="1566" y="2250"/>
                </a:lnTo>
                <a:lnTo>
                  <a:pt x="1566" y="2250"/>
                </a:lnTo>
                <a:lnTo>
                  <a:pt x="1568" y="2252"/>
                </a:lnTo>
                <a:lnTo>
                  <a:pt x="1568" y="2252"/>
                </a:lnTo>
                <a:lnTo>
                  <a:pt x="1570" y="2252"/>
                </a:lnTo>
                <a:lnTo>
                  <a:pt x="1570" y="2252"/>
                </a:lnTo>
                <a:lnTo>
                  <a:pt x="1571" y="2252"/>
                </a:lnTo>
                <a:lnTo>
                  <a:pt x="1573" y="2252"/>
                </a:lnTo>
                <a:lnTo>
                  <a:pt x="1575" y="2252"/>
                </a:lnTo>
                <a:lnTo>
                  <a:pt x="1575" y="2252"/>
                </a:lnTo>
                <a:lnTo>
                  <a:pt x="1575" y="2252"/>
                </a:lnTo>
                <a:lnTo>
                  <a:pt x="1578" y="2255"/>
                </a:lnTo>
                <a:lnTo>
                  <a:pt x="1578" y="2255"/>
                </a:lnTo>
                <a:lnTo>
                  <a:pt x="1580" y="2255"/>
                </a:lnTo>
                <a:lnTo>
                  <a:pt x="1580" y="2255"/>
                </a:lnTo>
                <a:lnTo>
                  <a:pt x="1581" y="2255"/>
                </a:lnTo>
                <a:lnTo>
                  <a:pt x="1583" y="2253"/>
                </a:lnTo>
                <a:lnTo>
                  <a:pt x="1583" y="2255"/>
                </a:lnTo>
                <a:lnTo>
                  <a:pt x="1585" y="2255"/>
                </a:lnTo>
                <a:lnTo>
                  <a:pt x="1585" y="2255"/>
                </a:lnTo>
                <a:lnTo>
                  <a:pt x="1586" y="2255"/>
                </a:lnTo>
                <a:lnTo>
                  <a:pt x="1586" y="2253"/>
                </a:lnTo>
                <a:lnTo>
                  <a:pt x="1586" y="2253"/>
                </a:lnTo>
                <a:lnTo>
                  <a:pt x="1588" y="2252"/>
                </a:lnTo>
                <a:lnTo>
                  <a:pt x="1588" y="2252"/>
                </a:lnTo>
                <a:lnTo>
                  <a:pt x="1590" y="2252"/>
                </a:lnTo>
                <a:lnTo>
                  <a:pt x="1590" y="2250"/>
                </a:lnTo>
                <a:lnTo>
                  <a:pt x="1590" y="2252"/>
                </a:lnTo>
                <a:lnTo>
                  <a:pt x="1592" y="2252"/>
                </a:lnTo>
                <a:lnTo>
                  <a:pt x="1593" y="2253"/>
                </a:lnTo>
                <a:lnTo>
                  <a:pt x="1593" y="2253"/>
                </a:lnTo>
                <a:lnTo>
                  <a:pt x="1593" y="2253"/>
                </a:lnTo>
                <a:lnTo>
                  <a:pt x="1593" y="2253"/>
                </a:lnTo>
                <a:lnTo>
                  <a:pt x="1595" y="2253"/>
                </a:lnTo>
                <a:lnTo>
                  <a:pt x="1598" y="2252"/>
                </a:lnTo>
                <a:lnTo>
                  <a:pt x="1598" y="2252"/>
                </a:lnTo>
                <a:lnTo>
                  <a:pt x="1600" y="2252"/>
                </a:lnTo>
                <a:lnTo>
                  <a:pt x="1600" y="2252"/>
                </a:lnTo>
                <a:lnTo>
                  <a:pt x="1602" y="2252"/>
                </a:lnTo>
                <a:lnTo>
                  <a:pt x="1605" y="2250"/>
                </a:lnTo>
                <a:lnTo>
                  <a:pt x="1607" y="2250"/>
                </a:lnTo>
                <a:lnTo>
                  <a:pt x="1607" y="2250"/>
                </a:lnTo>
                <a:lnTo>
                  <a:pt x="1607" y="2250"/>
                </a:lnTo>
                <a:lnTo>
                  <a:pt x="1607" y="2252"/>
                </a:lnTo>
                <a:lnTo>
                  <a:pt x="1608" y="2252"/>
                </a:lnTo>
                <a:lnTo>
                  <a:pt x="1608" y="2252"/>
                </a:lnTo>
                <a:lnTo>
                  <a:pt x="1608" y="2252"/>
                </a:lnTo>
                <a:lnTo>
                  <a:pt x="1608" y="2252"/>
                </a:lnTo>
                <a:lnTo>
                  <a:pt x="1613" y="2250"/>
                </a:lnTo>
                <a:lnTo>
                  <a:pt x="1615" y="2250"/>
                </a:lnTo>
                <a:lnTo>
                  <a:pt x="1615" y="2250"/>
                </a:lnTo>
                <a:lnTo>
                  <a:pt x="1615" y="2248"/>
                </a:lnTo>
                <a:lnTo>
                  <a:pt x="1615" y="2247"/>
                </a:lnTo>
                <a:lnTo>
                  <a:pt x="1615" y="2247"/>
                </a:lnTo>
                <a:lnTo>
                  <a:pt x="1615" y="2245"/>
                </a:lnTo>
                <a:lnTo>
                  <a:pt x="1615" y="2245"/>
                </a:lnTo>
                <a:lnTo>
                  <a:pt x="1620" y="2240"/>
                </a:lnTo>
                <a:lnTo>
                  <a:pt x="1622" y="2240"/>
                </a:lnTo>
                <a:lnTo>
                  <a:pt x="1622" y="2240"/>
                </a:lnTo>
                <a:lnTo>
                  <a:pt x="1623" y="2238"/>
                </a:lnTo>
                <a:lnTo>
                  <a:pt x="1625" y="2238"/>
                </a:lnTo>
                <a:lnTo>
                  <a:pt x="1625" y="2238"/>
                </a:lnTo>
                <a:lnTo>
                  <a:pt x="1625" y="2237"/>
                </a:lnTo>
                <a:lnTo>
                  <a:pt x="1627" y="2235"/>
                </a:lnTo>
                <a:lnTo>
                  <a:pt x="1630" y="2235"/>
                </a:lnTo>
                <a:lnTo>
                  <a:pt x="1632" y="2233"/>
                </a:lnTo>
                <a:lnTo>
                  <a:pt x="1632" y="2231"/>
                </a:lnTo>
                <a:lnTo>
                  <a:pt x="1632" y="2230"/>
                </a:lnTo>
                <a:lnTo>
                  <a:pt x="1634" y="2228"/>
                </a:lnTo>
                <a:lnTo>
                  <a:pt x="1634" y="2228"/>
                </a:lnTo>
                <a:lnTo>
                  <a:pt x="1634" y="2226"/>
                </a:lnTo>
                <a:lnTo>
                  <a:pt x="1634" y="2225"/>
                </a:lnTo>
                <a:lnTo>
                  <a:pt x="1634" y="2223"/>
                </a:lnTo>
                <a:lnTo>
                  <a:pt x="1635" y="2221"/>
                </a:lnTo>
                <a:lnTo>
                  <a:pt x="1635" y="2221"/>
                </a:lnTo>
                <a:lnTo>
                  <a:pt x="1635" y="2221"/>
                </a:lnTo>
                <a:lnTo>
                  <a:pt x="1639" y="2221"/>
                </a:lnTo>
                <a:lnTo>
                  <a:pt x="1639" y="2220"/>
                </a:lnTo>
                <a:lnTo>
                  <a:pt x="1639" y="2220"/>
                </a:lnTo>
                <a:lnTo>
                  <a:pt x="1640" y="2220"/>
                </a:lnTo>
                <a:lnTo>
                  <a:pt x="1640" y="2218"/>
                </a:lnTo>
                <a:lnTo>
                  <a:pt x="1640" y="2218"/>
                </a:lnTo>
                <a:lnTo>
                  <a:pt x="1640" y="2218"/>
                </a:lnTo>
                <a:lnTo>
                  <a:pt x="1639" y="2218"/>
                </a:lnTo>
                <a:lnTo>
                  <a:pt x="1639" y="2216"/>
                </a:lnTo>
                <a:lnTo>
                  <a:pt x="1639" y="2216"/>
                </a:lnTo>
                <a:lnTo>
                  <a:pt x="1637" y="2216"/>
                </a:lnTo>
                <a:lnTo>
                  <a:pt x="1637" y="2215"/>
                </a:lnTo>
                <a:lnTo>
                  <a:pt x="1637" y="2215"/>
                </a:lnTo>
                <a:lnTo>
                  <a:pt x="1635" y="2213"/>
                </a:lnTo>
                <a:lnTo>
                  <a:pt x="1635" y="2213"/>
                </a:lnTo>
                <a:lnTo>
                  <a:pt x="1637" y="2211"/>
                </a:lnTo>
                <a:lnTo>
                  <a:pt x="1639" y="2203"/>
                </a:lnTo>
                <a:lnTo>
                  <a:pt x="1640" y="2201"/>
                </a:lnTo>
                <a:lnTo>
                  <a:pt x="1640" y="2200"/>
                </a:lnTo>
                <a:lnTo>
                  <a:pt x="1650" y="2194"/>
                </a:lnTo>
                <a:lnTo>
                  <a:pt x="1650" y="2194"/>
                </a:lnTo>
                <a:lnTo>
                  <a:pt x="1650" y="2194"/>
                </a:lnTo>
                <a:lnTo>
                  <a:pt x="1652" y="2194"/>
                </a:lnTo>
                <a:lnTo>
                  <a:pt x="1652" y="2194"/>
                </a:lnTo>
                <a:lnTo>
                  <a:pt x="1654" y="2194"/>
                </a:lnTo>
                <a:lnTo>
                  <a:pt x="1655" y="2193"/>
                </a:lnTo>
                <a:lnTo>
                  <a:pt x="1655" y="2193"/>
                </a:lnTo>
                <a:lnTo>
                  <a:pt x="1655" y="2191"/>
                </a:lnTo>
                <a:lnTo>
                  <a:pt x="1655" y="2191"/>
                </a:lnTo>
                <a:lnTo>
                  <a:pt x="1655" y="2191"/>
                </a:lnTo>
                <a:lnTo>
                  <a:pt x="1655" y="2189"/>
                </a:lnTo>
                <a:lnTo>
                  <a:pt x="1655" y="2189"/>
                </a:lnTo>
                <a:lnTo>
                  <a:pt x="1655" y="2188"/>
                </a:lnTo>
                <a:lnTo>
                  <a:pt x="1655" y="2188"/>
                </a:lnTo>
                <a:lnTo>
                  <a:pt x="1655" y="2188"/>
                </a:lnTo>
                <a:lnTo>
                  <a:pt x="1657" y="2188"/>
                </a:lnTo>
                <a:lnTo>
                  <a:pt x="1657" y="2188"/>
                </a:lnTo>
                <a:lnTo>
                  <a:pt x="1657" y="2189"/>
                </a:lnTo>
                <a:lnTo>
                  <a:pt x="1659" y="2189"/>
                </a:lnTo>
                <a:lnTo>
                  <a:pt x="1659" y="2191"/>
                </a:lnTo>
                <a:lnTo>
                  <a:pt x="1660" y="2191"/>
                </a:lnTo>
                <a:lnTo>
                  <a:pt x="1660" y="2193"/>
                </a:lnTo>
                <a:lnTo>
                  <a:pt x="1660" y="2193"/>
                </a:lnTo>
                <a:lnTo>
                  <a:pt x="1660" y="2193"/>
                </a:lnTo>
                <a:lnTo>
                  <a:pt x="1660" y="2194"/>
                </a:lnTo>
                <a:lnTo>
                  <a:pt x="1660" y="2196"/>
                </a:lnTo>
                <a:lnTo>
                  <a:pt x="1660" y="2196"/>
                </a:lnTo>
                <a:lnTo>
                  <a:pt x="1660" y="2196"/>
                </a:lnTo>
                <a:lnTo>
                  <a:pt x="1660" y="2198"/>
                </a:lnTo>
                <a:lnTo>
                  <a:pt x="1662" y="2198"/>
                </a:lnTo>
                <a:lnTo>
                  <a:pt x="1662" y="2198"/>
                </a:lnTo>
                <a:lnTo>
                  <a:pt x="1664" y="2196"/>
                </a:lnTo>
                <a:lnTo>
                  <a:pt x="1669" y="2196"/>
                </a:lnTo>
                <a:lnTo>
                  <a:pt x="1669" y="2194"/>
                </a:lnTo>
                <a:lnTo>
                  <a:pt x="1669" y="2193"/>
                </a:lnTo>
                <a:lnTo>
                  <a:pt x="1671" y="2191"/>
                </a:lnTo>
                <a:lnTo>
                  <a:pt x="1671" y="2189"/>
                </a:lnTo>
                <a:lnTo>
                  <a:pt x="1671" y="2189"/>
                </a:lnTo>
                <a:lnTo>
                  <a:pt x="1671" y="2189"/>
                </a:lnTo>
                <a:lnTo>
                  <a:pt x="1671" y="2189"/>
                </a:lnTo>
                <a:lnTo>
                  <a:pt x="1671" y="2188"/>
                </a:lnTo>
                <a:lnTo>
                  <a:pt x="1667" y="2188"/>
                </a:lnTo>
                <a:lnTo>
                  <a:pt x="1667" y="2188"/>
                </a:lnTo>
                <a:lnTo>
                  <a:pt x="1667" y="2188"/>
                </a:lnTo>
                <a:lnTo>
                  <a:pt x="1667" y="2188"/>
                </a:lnTo>
                <a:lnTo>
                  <a:pt x="1665" y="2188"/>
                </a:lnTo>
                <a:lnTo>
                  <a:pt x="1665" y="2186"/>
                </a:lnTo>
                <a:lnTo>
                  <a:pt x="1664" y="2183"/>
                </a:lnTo>
                <a:lnTo>
                  <a:pt x="1664" y="2183"/>
                </a:lnTo>
                <a:lnTo>
                  <a:pt x="1664" y="2183"/>
                </a:lnTo>
                <a:lnTo>
                  <a:pt x="1664" y="2183"/>
                </a:lnTo>
                <a:lnTo>
                  <a:pt x="1664" y="2181"/>
                </a:lnTo>
                <a:lnTo>
                  <a:pt x="1662" y="2181"/>
                </a:lnTo>
                <a:lnTo>
                  <a:pt x="1662" y="2181"/>
                </a:lnTo>
                <a:lnTo>
                  <a:pt x="1662" y="2181"/>
                </a:lnTo>
                <a:lnTo>
                  <a:pt x="1662" y="2179"/>
                </a:lnTo>
                <a:lnTo>
                  <a:pt x="1662" y="2178"/>
                </a:lnTo>
                <a:lnTo>
                  <a:pt x="1662" y="2176"/>
                </a:lnTo>
                <a:lnTo>
                  <a:pt x="1662" y="2174"/>
                </a:lnTo>
                <a:lnTo>
                  <a:pt x="1662" y="2173"/>
                </a:lnTo>
                <a:lnTo>
                  <a:pt x="1664" y="2169"/>
                </a:lnTo>
                <a:lnTo>
                  <a:pt x="1664" y="2169"/>
                </a:lnTo>
                <a:lnTo>
                  <a:pt x="1664" y="2168"/>
                </a:lnTo>
                <a:lnTo>
                  <a:pt x="1662" y="2168"/>
                </a:lnTo>
                <a:lnTo>
                  <a:pt x="1660" y="2168"/>
                </a:lnTo>
                <a:lnTo>
                  <a:pt x="1660" y="2166"/>
                </a:lnTo>
                <a:lnTo>
                  <a:pt x="1660" y="2166"/>
                </a:lnTo>
                <a:lnTo>
                  <a:pt x="1660" y="2166"/>
                </a:lnTo>
                <a:lnTo>
                  <a:pt x="1660" y="2164"/>
                </a:lnTo>
                <a:lnTo>
                  <a:pt x="1659" y="2164"/>
                </a:lnTo>
                <a:lnTo>
                  <a:pt x="1659" y="2163"/>
                </a:lnTo>
                <a:lnTo>
                  <a:pt x="1659" y="2163"/>
                </a:lnTo>
                <a:lnTo>
                  <a:pt x="1659" y="2163"/>
                </a:lnTo>
                <a:lnTo>
                  <a:pt x="1659" y="2161"/>
                </a:lnTo>
                <a:lnTo>
                  <a:pt x="1659" y="2161"/>
                </a:lnTo>
                <a:lnTo>
                  <a:pt x="1659" y="2159"/>
                </a:lnTo>
                <a:lnTo>
                  <a:pt x="1659" y="2157"/>
                </a:lnTo>
                <a:lnTo>
                  <a:pt x="1657" y="2157"/>
                </a:lnTo>
                <a:lnTo>
                  <a:pt x="1657" y="2157"/>
                </a:lnTo>
                <a:lnTo>
                  <a:pt x="1657" y="2157"/>
                </a:lnTo>
                <a:lnTo>
                  <a:pt x="1654" y="2156"/>
                </a:lnTo>
                <a:lnTo>
                  <a:pt x="1654" y="2154"/>
                </a:lnTo>
                <a:lnTo>
                  <a:pt x="1654" y="2154"/>
                </a:lnTo>
                <a:lnTo>
                  <a:pt x="1654" y="2154"/>
                </a:lnTo>
                <a:lnTo>
                  <a:pt x="1654" y="2154"/>
                </a:lnTo>
                <a:lnTo>
                  <a:pt x="1654" y="2152"/>
                </a:lnTo>
                <a:lnTo>
                  <a:pt x="1654" y="2152"/>
                </a:lnTo>
                <a:lnTo>
                  <a:pt x="1654" y="2149"/>
                </a:lnTo>
                <a:lnTo>
                  <a:pt x="1654" y="2149"/>
                </a:lnTo>
                <a:lnTo>
                  <a:pt x="1654" y="2147"/>
                </a:lnTo>
                <a:lnTo>
                  <a:pt x="1652" y="2147"/>
                </a:lnTo>
                <a:lnTo>
                  <a:pt x="1652" y="2147"/>
                </a:lnTo>
                <a:lnTo>
                  <a:pt x="1652" y="2146"/>
                </a:lnTo>
                <a:lnTo>
                  <a:pt x="1650" y="2146"/>
                </a:lnTo>
                <a:lnTo>
                  <a:pt x="1650" y="2146"/>
                </a:lnTo>
                <a:lnTo>
                  <a:pt x="1650" y="2144"/>
                </a:lnTo>
                <a:lnTo>
                  <a:pt x="1650" y="2144"/>
                </a:lnTo>
                <a:lnTo>
                  <a:pt x="1650" y="2144"/>
                </a:lnTo>
                <a:lnTo>
                  <a:pt x="1649" y="2142"/>
                </a:lnTo>
                <a:lnTo>
                  <a:pt x="1649" y="2142"/>
                </a:lnTo>
                <a:lnTo>
                  <a:pt x="1649" y="2141"/>
                </a:lnTo>
                <a:lnTo>
                  <a:pt x="1649" y="2141"/>
                </a:lnTo>
                <a:lnTo>
                  <a:pt x="1650" y="2139"/>
                </a:lnTo>
                <a:lnTo>
                  <a:pt x="1650" y="2137"/>
                </a:lnTo>
                <a:lnTo>
                  <a:pt x="1652" y="2136"/>
                </a:lnTo>
                <a:lnTo>
                  <a:pt x="1652" y="2134"/>
                </a:lnTo>
                <a:lnTo>
                  <a:pt x="1652" y="2134"/>
                </a:lnTo>
                <a:lnTo>
                  <a:pt x="1652" y="2132"/>
                </a:lnTo>
                <a:lnTo>
                  <a:pt x="1650" y="2132"/>
                </a:lnTo>
                <a:lnTo>
                  <a:pt x="1650" y="2132"/>
                </a:lnTo>
                <a:lnTo>
                  <a:pt x="1650" y="2132"/>
                </a:lnTo>
                <a:lnTo>
                  <a:pt x="1650" y="2131"/>
                </a:lnTo>
                <a:lnTo>
                  <a:pt x="1650" y="2129"/>
                </a:lnTo>
                <a:lnTo>
                  <a:pt x="1650" y="2127"/>
                </a:lnTo>
                <a:lnTo>
                  <a:pt x="1650" y="2127"/>
                </a:lnTo>
                <a:lnTo>
                  <a:pt x="1650" y="2127"/>
                </a:lnTo>
                <a:lnTo>
                  <a:pt x="1650" y="2126"/>
                </a:lnTo>
                <a:lnTo>
                  <a:pt x="1649" y="2126"/>
                </a:lnTo>
                <a:lnTo>
                  <a:pt x="1649" y="2124"/>
                </a:lnTo>
                <a:lnTo>
                  <a:pt x="1647" y="2124"/>
                </a:lnTo>
                <a:lnTo>
                  <a:pt x="1647" y="2124"/>
                </a:lnTo>
                <a:lnTo>
                  <a:pt x="1647" y="2122"/>
                </a:lnTo>
                <a:lnTo>
                  <a:pt x="1645" y="2122"/>
                </a:lnTo>
                <a:lnTo>
                  <a:pt x="1645" y="2122"/>
                </a:lnTo>
                <a:lnTo>
                  <a:pt x="1645" y="2122"/>
                </a:lnTo>
                <a:lnTo>
                  <a:pt x="1645" y="2121"/>
                </a:lnTo>
                <a:lnTo>
                  <a:pt x="1645" y="2121"/>
                </a:lnTo>
                <a:lnTo>
                  <a:pt x="1644" y="2121"/>
                </a:lnTo>
                <a:lnTo>
                  <a:pt x="1644" y="2121"/>
                </a:lnTo>
                <a:lnTo>
                  <a:pt x="1642" y="2121"/>
                </a:lnTo>
                <a:lnTo>
                  <a:pt x="1642" y="2119"/>
                </a:lnTo>
                <a:lnTo>
                  <a:pt x="1642" y="2119"/>
                </a:lnTo>
                <a:lnTo>
                  <a:pt x="1642" y="2119"/>
                </a:lnTo>
                <a:lnTo>
                  <a:pt x="1644" y="2117"/>
                </a:lnTo>
                <a:lnTo>
                  <a:pt x="1644" y="2115"/>
                </a:lnTo>
                <a:lnTo>
                  <a:pt x="1645" y="2114"/>
                </a:lnTo>
                <a:lnTo>
                  <a:pt x="1645" y="2114"/>
                </a:lnTo>
                <a:lnTo>
                  <a:pt x="1645" y="2112"/>
                </a:lnTo>
                <a:lnTo>
                  <a:pt x="1644" y="2112"/>
                </a:lnTo>
                <a:lnTo>
                  <a:pt x="1644" y="2112"/>
                </a:lnTo>
                <a:lnTo>
                  <a:pt x="1644" y="2110"/>
                </a:lnTo>
                <a:lnTo>
                  <a:pt x="1642" y="2110"/>
                </a:lnTo>
                <a:lnTo>
                  <a:pt x="1642" y="2109"/>
                </a:lnTo>
                <a:lnTo>
                  <a:pt x="1642" y="2109"/>
                </a:lnTo>
                <a:lnTo>
                  <a:pt x="1644" y="2109"/>
                </a:lnTo>
                <a:lnTo>
                  <a:pt x="1644" y="2107"/>
                </a:lnTo>
                <a:lnTo>
                  <a:pt x="1645" y="2107"/>
                </a:lnTo>
                <a:lnTo>
                  <a:pt x="1645" y="2107"/>
                </a:lnTo>
                <a:lnTo>
                  <a:pt x="1645" y="2105"/>
                </a:lnTo>
                <a:lnTo>
                  <a:pt x="1645" y="2104"/>
                </a:lnTo>
                <a:lnTo>
                  <a:pt x="1645" y="2104"/>
                </a:lnTo>
                <a:lnTo>
                  <a:pt x="1645" y="2104"/>
                </a:lnTo>
                <a:lnTo>
                  <a:pt x="1645" y="2102"/>
                </a:lnTo>
                <a:lnTo>
                  <a:pt x="1645" y="2099"/>
                </a:lnTo>
                <a:lnTo>
                  <a:pt x="1645" y="2099"/>
                </a:lnTo>
                <a:lnTo>
                  <a:pt x="1644" y="2097"/>
                </a:lnTo>
                <a:lnTo>
                  <a:pt x="1644" y="2097"/>
                </a:lnTo>
                <a:lnTo>
                  <a:pt x="1644" y="2097"/>
                </a:lnTo>
                <a:lnTo>
                  <a:pt x="1644" y="2097"/>
                </a:lnTo>
                <a:lnTo>
                  <a:pt x="1644" y="2097"/>
                </a:lnTo>
                <a:lnTo>
                  <a:pt x="1642" y="2095"/>
                </a:lnTo>
                <a:lnTo>
                  <a:pt x="1642" y="2095"/>
                </a:lnTo>
                <a:lnTo>
                  <a:pt x="1640" y="2095"/>
                </a:lnTo>
                <a:lnTo>
                  <a:pt x="1640" y="2095"/>
                </a:lnTo>
                <a:lnTo>
                  <a:pt x="1639" y="2095"/>
                </a:lnTo>
                <a:lnTo>
                  <a:pt x="1639" y="2095"/>
                </a:lnTo>
                <a:lnTo>
                  <a:pt x="1639" y="2094"/>
                </a:lnTo>
                <a:lnTo>
                  <a:pt x="1639" y="2094"/>
                </a:lnTo>
                <a:lnTo>
                  <a:pt x="1637" y="2094"/>
                </a:lnTo>
                <a:lnTo>
                  <a:pt x="1635" y="2094"/>
                </a:lnTo>
                <a:lnTo>
                  <a:pt x="1635" y="2094"/>
                </a:lnTo>
                <a:lnTo>
                  <a:pt x="1635" y="2094"/>
                </a:lnTo>
                <a:lnTo>
                  <a:pt x="1634" y="2094"/>
                </a:lnTo>
                <a:lnTo>
                  <a:pt x="1634" y="2092"/>
                </a:lnTo>
                <a:lnTo>
                  <a:pt x="1634" y="2092"/>
                </a:lnTo>
                <a:lnTo>
                  <a:pt x="1634" y="2092"/>
                </a:lnTo>
                <a:lnTo>
                  <a:pt x="1634" y="2090"/>
                </a:lnTo>
                <a:lnTo>
                  <a:pt x="1632" y="2090"/>
                </a:lnTo>
                <a:lnTo>
                  <a:pt x="1632" y="2090"/>
                </a:lnTo>
                <a:lnTo>
                  <a:pt x="1630" y="2089"/>
                </a:lnTo>
                <a:lnTo>
                  <a:pt x="1630" y="2089"/>
                </a:lnTo>
                <a:lnTo>
                  <a:pt x="1630" y="2087"/>
                </a:lnTo>
                <a:lnTo>
                  <a:pt x="1630" y="2087"/>
                </a:lnTo>
                <a:lnTo>
                  <a:pt x="1629" y="2087"/>
                </a:lnTo>
                <a:lnTo>
                  <a:pt x="1629" y="2087"/>
                </a:lnTo>
                <a:lnTo>
                  <a:pt x="1627" y="2087"/>
                </a:lnTo>
                <a:lnTo>
                  <a:pt x="1627" y="2085"/>
                </a:lnTo>
                <a:lnTo>
                  <a:pt x="1627" y="2085"/>
                </a:lnTo>
                <a:lnTo>
                  <a:pt x="1625" y="2084"/>
                </a:lnTo>
                <a:lnTo>
                  <a:pt x="1625" y="2084"/>
                </a:lnTo>
                <a:lnTo>
                  <a:pt x="1625" y="2084"/>
                </a:lnTo>
                <a:lnTo>
                  <a:pt x="1625" y="2082"/>
                </a:lnTo>
                <a:lnTo>
                  <a:pt x="1625" y="2082"/>
                </a:lnTo>
                <a:lnTo>
                  <a:pt x="1625" y="2080"/>
                </a:lnTo>
                <a:lnTo>
                  <a:pt x="1625" y="2080"/>
                </a:lnTo>
                <a:lnTo>
                  <a:pt x="1625" y="2080"/>
                </a:lnTo>
                <a:lnTo>
                  <a:pt x="1625" y="2078"/>
                </a:lnTo>
                <a:lnTo>
                  <a:pt x="1625" y="2078"/>
                </a:lnTo>
                <a:lnTo>
                  <a:pt x="1623" y="2077"/>
                </a:lnTo>
                <a:lnTo>
                  <a:pt x="1623" y="2077"/>
                </a:lnTo>
                <a:lnTo>
                  <a:pt x="1623" y="2077"/>
                </a:lnTo>
                <a:lnTo>
                  <a:pt x="1625" y="2075"/>
                </a:lnTo>
                <a:lnTo>
                  <a:pt x="1625" y="2075"/>
                </a:lnTo>
                <a:lnTo>
                  <a:pt x="1625" y="2075"/>
                </a:lnTo>
                <a:lnTo>
                  <a:pt x="1627" y="2073"/>
                </a:lnTo>
                <a:lnTo>
                  <a:pt x="1629" y="2073"/>
                </a:lnTo>
                <a:lnTo>
                  <a:pt x="1629" y="2072"/>
                </a:lnTo>
                <a:lnTo>
                  <a:pt x="1629" y="2072"/>
                </a:lnTo>
                <a:lnTo>
                  <a:pt x="1629" y="2070"/>
                </a:lnTo>
                <a:lnTo>
                  <a:pt x="1629" y="2070"/>
                </a:lnTo>
                <a:lnTo>
                  <a:pt x="1629" y="2068"/>
                </a:lnTo>
                <a:lnTo>
                  <a:pt x="1629" y="2067"/>
                </a:lnTo>
                <a:lnTo>
                  <a:pt x="1627" y="2067"/>
                </a:lnTo>
                <a:lnTo>
                  <a:pt x="1627" y="2067"/>
                </a:lnTo>
                <a:lnTo>
                  <a:pt x="1627" y="2067"/>
                </a:lnTo>
                <a:lnTo>
                  <a:pt x="1625" y="2067"/>
                </a:lnTo>
                <a:lnTo>
                  <a:pt x="1625" y="2065"/>
                </a:lnTo>
                <a:lnTo>
                  <a:pt x="1625" y="2065"/>
                </a:lnTo>
                <a:lnTo>
                  <a:pt x="1625" y="2065"/>
                </a:lnTo>
                <a:lnTo>
                  <a:pt x="1625" y="2065"/>
                </a:lnTo>
                <a:lnTo>
                  <a:pt x="1625" y="2063"/>
                </a:lnTo>
                <a:lnTo>
                  <a:pt x="1623" y="2063"/>
                </a:lnTo>
                <a:lnTo>
                  <a:pt x="1623" y="2063"/>
                </a:lnTo>
                <a:lnTo>
                  <a:pt x="1623" y="2062"/>
                </a:lnTo>
                <a:lnTo>
                  <a:pt x="1623" y="2062"/>
                </a:lnTo>
                <a:lnTo>
                  <a:pt x="1622" y="2062"/>
                </a:lnTo>
                <a:lnTo>
                  <a:pt x="1622" y="2062"/>
                </a:lnTo>
                <a:lnTo>
                  <a:pt x="1622" y="2060"/>
                </a:lnTo>
                <a:lnTo>
                  <a:pt x="1627" y="2060"/>
                </a:lnTo>
                <a:lnTo>
                  <a:pt x="1627" y="2060"/>
                </a:lnTo>
                <a:lnTo>
                  <a:pt x="1629" y="2060"/>
                </a:lnTo>
                <a:lnTo>
                  <a:pt x="1629" y="2058"/>
                </a:lnTo>
                <a:lnTo>
                  <a:pt x="1629" y="2057"/>
                </a:lnTo>
                <a:lnTo>
                  <a:pt x="1629" y="2055"/>
                </a:lnTo>
                <a:lnTo>
                  <a:pt x="1630" y="2055"/>
                </a:lnTo>
                <a:lnTo>
                  <a:pt x="1630" y="2055"/>
                </a:lnTo>
                <a:lnTo>
                  <a:pt x="1634" y="2053"/>
                </a:lnTo>
                <a:lnTo>
                  <a:pt x="1634" y="2053"/>
                </a:lnTo>
                <a:lnTo>
                  <a:pt x="1634" y="2053"/>
                </a:lnTo>
                <a:lnTo>
                  <a:pt x="1635" y="2048"/>
                </a:lnTo>
                <a:lnTo>
                  <a:pt x="1635" y="2048"/>
                </a:lnTo>
                <a:lnTo>
                  <a:pt x="1637" y="2047"/>
                </a:lnTo>
                <a:lnTo>
                  <a:pt x="1639" y="2047"/>
                </a:lnTo>
                <a:lnTo>
                  <a:pt x="1639" y="2045"/>
                </a:lnTo>
                <a:lnTo>
                  <a:pt x="1637" y="2045"/>
                </a:lnTo>
                <a:lnTo>
                  <a:pt x="1637" y="2045"/>
                </a:lnTo>
                <a:lnTo>
                  <a:pt x="1637" y="2045"/>
                </a:lnTo>
                <a:lnTo>
                  <a:pt x="1635" y="2045"/>
                </a:lnTo>
                <a:lnTo>
                  <a:pt x="1635" y="2045"/>
                </a:lnTo>
                <a:lnTo>
                  <a:pt x="1635" y="2045"/>
                </a:lnTo>
                <a:lnTo>
                  <a:pt x="1634" y="2043"/>
                </a:lnTo>
                <a:lnTo>
                  <a:pt x="1634" y="2041"/>
                </a:lnTo>
                <a:lnTo>
                  <a:pt x="1634" y="2041"/>
                </a:lnTo>
                <a:lnTo>
                  <a:pt x="1634" y="2041"/>
                </a:lnTo>
                <a:lnTo>
                  <a:pt x="1634" y="2040"/>
                </a:lnTo>
                <a:lnTo>
                  <a:pt x="1632" y="2040"/>
                </a:lnTo>
                <a:lnTo>
                  <a:pt x="1632" y="2038"/>
                </a:lnTo>
                <a:lnTo>
                  <a:pt x="1632" y="2035"/>
                </a:lnTo>
                <a:lnTo>
                  <a:pt x="1634" y="2031"/>
                </a:lnTo>
                <a:lnTo>
                  <a:pt x="1634" y="2031"/>
                </a:lnTo>
                <a:lnTo>
                  <a:pt x="1634" y="2031"/>
                </a:lnTo>
                <a:lnTo>
                  <a:pt x="1634" y="2031"/>
                </a:lnTo>
                <a:lnTo>
                  <a:pt x="1635" y="2031"/>
                </a:lnTo>
                <a:lnTo>
                  <a:pt x="1635" y="2031"/>
                </a:lnTo>
                <a:lnTo>
                  <a:pt x="1635" y="2033"/>
                </a:lnTo>
                <a:lnTo>
                  <a:pt x="1635" y="2033"/>
                </a:lnTo>
                <a:lnTo>
                  <a:pt x="1635" y="2033"/>
                </a:lnTo>
                <a:lnTo>
                  <a:pt x="1635" y="2033"/>
                </a:lnTo>
                <a:lnTo>
                  <a:pt x="1637" y="2033"/>
                </a:lnTo>
                <a:lnTo>
                  <a:pt x="1639" y="2030"/>
                </a:lnTo>
                <a:lnTo>
                  <a:pt x="1639" y="2030"/>
                </a:lnTo>
                <a:lnTo>
                  <a:pt x="1640" y="2030"/>
                </a:lnTo>
                <a:lnTo>
                  <a:pt x="1640" y="2030"/>
                </a:lnTo>
                <a:lnTo>
                  <a:pt x="1640" y="2030"/>
                </a:lnTo>
                <a:lnTo>
                  <a:pt x="1642" y="2030"/>
                </a:lnTo>
                <a:lnTo>
                  <a:pt x="1642" y="2030"/>
                </a:lnTo>
                <a:lnTo>
                  <a:pt x="1642" y="2030"/>
                </a:lnTo>
                <a:lnTo>
                  <a:pt x="1642" y="2030"/>
                </a:lnTo>
                <a:lnTo>
                  <a:pt x="1644" y="2030"/>
                </a:lnTo>
                <a:lnTo>
                  <a:pt x="1644" y="2030"/>
                </a:lnTo>
                <a:lnTo>
                  <a:pt x="1644" y="2028"/>
                </a:lnTo>
                <a:lnTo>
                  <a:pt x="1645" y="2028"/>
                </a:lnTo>
                <a:lnTo>
                  <a:pt x="1645" y="2023"/>
                </a:lnTo>
                <a:lnTo>
                  <a:pt x="1645" y="2023"/>
                </a:lnTo>
                <a:lnTo>
                  <a:pt x="1647" y="2021"/>
                </a:lnTo>
                <a:lnTo>
                  <a:pt x="1647" y="2021"/>
                </a:lnTo>
                <a:lnTo>
                  <a:pt x="1647" y="2020"/>
                </a:lnTo>
                <a:lnTo>
                  <a:pt x="1647" y="2020"/>
                </a:lnTo>
                <a:lnTo>
                  <a:pt x="1645" y="2020"/>
                </a:lnTo>
                <a:lnTo>
                  <a:pt x="1645" y="2018"/>
                </a:lnTo>
                <a:lnTo>
                  <a:pt x="1645" y="2018"/>
                </a:lnTo>
                <a:lnTo>
                  <a:pt x="1645" y="2018"/>
                </a:lnTo>
                <a:lnTo>
                  <a:pt x="1645" y="2016"/>
                </a:lnTo>
                <a:lnTo>
                  <a:pt x="1645" y="2016"/>
                </a:lnTo>
                <a:lnTo>
                  <a:pt x="1647" y="2015"/>
                </a:lnTo>
                <a:lnTo>
                  <a:pt x="1647" y="2015"/>
                </a:lnTo>
                <a:lnTo>
                  <a:pt x="1647" y="2015"/>
                </a:lnTo>
                <a:lnTo>
                  <a:pt x="1654" y="2013"/>
                </a:lnTo>
                <a:lnTo>
                  <a:pt x="1654" y="2013"/>
                </a:lnTo>
                <a:lnTo>
                  <a:pt x="1655" y="2013"/>
                </a:lnTo>
                <a:lnTo>
                  <a:pt x="1655" y="2011"/>
                </a:lnTo>
                <a:lnTo>
                  <a:pt x="1657" y="2010"/>
                </a:lnTo>
                <a:lnTo>
                  <a:pt x="1657" y="2008"/>
                </a:lnTo>
                <a:lnTo>
                  <a:pt x="1659" y="2008"/>
                </a:lnTo>
                <a:lnTo>
                  <a:pt x="1659" y="2006"/>
                </a:lnTo>
                <a:lnTo>
                  <a:pt x="1659" y="2006"/>
                </a:lnTo>
                <a:lnTo>
                  <a:pt x="1659" y="2006"/>
                </a:lnTo>
                <a:lnTo>
                  <a:pt x="1659" y="2006"/>
                </a:lnTo>
                <a:lnTo>
                  <a:pt x="1659" y="2004"/>
                </a:lnTo>
                <a:lnTo>
                  <a:pt x="1660" y="2004"/>
                </a:lnTo>
                <a:lnTo>
                  <a:pt x="1664" y="2006"/>
                </a:lnTo>
                <a:lnTo>
                  <a:pt x="1664" y="2006"/>
                </a:lnTo>
                <a:lnTo>
                  <a:pt x="1664" y="2004"/>
                </a:lnTo>
                <a:lnTo>
                  <a:pt x="1665" y="2004"/>
                </a:lnTo>
                <a:lnTo>
                  <a:pt x="1665" y="2004"/>
                </a:lnTo>
                <a:lnTo>
                  <a:pt x="1665" y="2003"/>
                </a:lnTo>
                <a:lnTo>
                  <a:pt x="1665" y="2003"/>
                </a:lnTo>
                <a:lnTo>
                  <a:pt x="1665" y="1998"/>
                </a:lnTo>
                <a:lnTo>
                  <a:pt x="1665" y="1998"/>
                </a:lnTo>
                <a:lnTo>
                  <a:pt x="1667" y="1994"/>
                </a:lnTo>
                <a:lnTo>
                  <a:pt x="1667" y="1994"/>
                </a:lnTo>
                <a:lnTo>
                  <a:pt x="1665" y="1993"/>
                </a:lnTo>
                <a:lnTo>
                  <a:pt x="1665" y="1993"/>
                </a:lnTo>
                <a:lnTo>
                  <a:pt x="1665" y="1991"/>
                </a:lnTo>
                <a:lnTo>
                  <a:pt x="1665" y="1991"/>
                </a:lnTo>
                <a:lnTo>
                  <a:pt x="1665" y="1989"/>
                </a:lnTo>
                <a:lnTo>
                  <a:pt x="1665" y="1989"/>
                </a:lnTo>
                <a:lnTo>
                  <a:pt x="1665" y="1986"/>
                </a:lnTo>
                <a:lnTo>
                  <a:pt x="1664" y="1986"/>
                </a:lnTo>
                <a:lnTo>
                  <a:pt x="1664" y="1984"/>
                </a:lnTo>
                <a:lnTo>
                  <a:pt x="1665" y="1984"/>
                </a:lnTo>
                <a:lnTo>
                  <a:pt x="1665" y="1984"/>
                </a:lnTo>
                <a:lnTo>
                  <a:pt x="1665" y="1983"/>
                </a:lnTo>
                <a:lnTo>
                  <a:pt x="1665" y="1983"/>
                </a:lnTo>
                <a:lnTo>
                  <a:pt x="1665" y="1981"/>
                </a:lnTo>
                <a:lnTo>
                  <a:pt x="1665" y="1981"/>
                </a:lnTo>
                <a:lnTo>
                  <a:pt x="1665" y="1981"/>
                </a:lnTo>
                <a:lnTo>
                  <a:pt x="1665" y="1979"/>
                </a:lnTo>
                <a:lnTo>
                  <a:pt x="1667" y="1978"/>
                </a:lnTo>
                <a:lnTo>
                  <a:pt x="1667" y="1978"/>
                </a:lnTo>
                <a:lnTo>
                  <a:pt x="1669" y="1973"/>
                </a:lnTo>
                <a:lnTo>
                  <a:pt x="1669" y="1973"/>
                </a:lnTo>
                <a:lnTo>
                  <a:pt x="1669" y="1971"/>
                </a:lnTo>
                <a:lnTo>
                  <a:pt x="1669" y="1971"/>
                </a:lnTo>
                <a:lnTo>
                  <a:pt x="1669" y="1969"/>
                </a:lnTo>
                <a:lnTo>
                  <a:pt x="1669" y="1969"/>
                </a:lnTo>
                <a:lnTo>
                  <a:pt x="1671" y="1967"/>
                </a:lnTo>
                <a:lnTo>
                  <a:pt x="1671" y="1966"/>
                </a:lnTo>
                <a:lnTo>
                  <a:pt x="1671" y="1966"/>
                </a:lnTo>
                <a:lnTo>
                  <a:pt x="1671" y="1964"/>
                </a:lnTo>
                <a:lnTo>
                  <a:pt x="1671" y="1961"/>
                </a:lnTo>
                <a:lnTo>
                  <a:pt x="1671" y="1959"/>
                </a:lnTo>
                <a:lnTo>
                  <a:pt x="1671" y="1959"/>
                </a:lnTo>
                <a:lnTo>
                  <a:pt x="1669" y="1959"/>
                </a:lnTo>
                <a:lnTo>
                  <a:pt x="1669" y="1957"/>
                </a:lnTo>
                <a:lnTo>
                  <a:pt x="1669" y="1957"/>
                </a:lnTo>
                <a:lnTo>
                  <a:pt x="1667" y="1957"/>
                </a:lnTo>
                <a:lnTo>
                  <a:pt x="1667" y="1957"/>
                </a:lnTo>
                <a:lnTo>
                  <a:pt x="1667" y="1956"/>
                </a:lnTo>
                <a:lnTo>
                  <a:pt x="1667" y="1956"/>
                </a:lnTo>
                <a:lnTo>
                  <a:pt x="1667" y="1954"/>
                </a:lnTo>
                <a:lnTo>
                  <a:pt x="1667" y="1954"/>
                </a:lnTo>
                <a:lnTo>
                  <a:pt x="1667" y="1952"/>
                </a:lnTo>
                <a:lnTo>
                  <a:pt x="1667" y="1949"/>
                </a:lnTo>
                <a:lnTo>
                  <a:pt x="1667" y="1949"/>
                </a:lnTo>
                <a:lnTo>
                  <a:pt x="1667" y="1949"/>
                </a:lnTo>
                <a:lnTo>
                  <a:pt x="1667" y="1949"/>
                </a:lnTo>
                <a:lnTo>
                  <a:pt x="1667" y="1947"/>
                </a:lnTo>
                <a:lnTo>
                  <a:pt x="1669" y="1947"/>
                </a:lnTo>
                <a:lnTo>
                  <a:pt x="1669" y="1947"/>
                </a:lnTo>
                <a:lnTo>
                  <a:pt x="1671" y="1947"/>
                </a:lnTo>
                <a:lnTo>
                  <a:pt x="1672" y="1947"/>
                </a:lnTo>
                <a:lnTo>
                  <a:pt x="1672" y="1947"/>
                </a:lnTo>
                <a:lnTo>
                  <a:pt x="1672" y="1947"/>
                </a:lnTo>
                <a:lnTo>
                  <a:pt x="1674" y="1947"/>
                </a:lnTo>
                <a:lnTo>
                  <a:pt x="1674" y="1946"/>
                </a:lnTo>
                <a:lnTo>
                  <a:pt x="1674" y="1944"/>
                </a:lnTo>
                <a:lnTo>
                  <a:pt x="1674" y="1944"/>
                </a:lnTo>
                <a:lnTo>
                  <a:pt x="1674" y="1944"/>
                </a:lnTo>
                <a:lnTo>
                  <a:pt x="1674" y="1944"/>
                </a:lnTo>
                <a:lnTo>
                  <a:pt x="1674" y="1942"/>
                </a:lnTo>
                <a:lnTo>
                  <a:pt x="1672" y="1942"/>
                </a:lnTo>
                <a:lnTo>
                  <a:pt x="1672" y="1941"/>
                </a:lnTo>
                <a:lnTo>
                  <a:pt x="1674" y="1941"/>
                </a:lnTo>
                <a:lnTo>
                  <a:pt x="1676" y="1941"/>
                </a:lnTo>
                <a:lnTo>
                  <a:pt x="1676" y="1939"/>
                </a:lnTo>
                <a:lnTo>
                  <a:pt x="1676" y="1939"/>
                </a:lnTo>
                <a:lnTo>
                  <a:pt x="1676" y="1937"/>
                </a:lnTo>
                <a:lnTo>
                  <a:pt x="1676" y="1936"/>
                </a:lnTo>
                <a:lnTo>
                  <a:pt x="1676" y="1936"/>
                </a:lnTo>
                <a:lnTo>
                  <a:pt x="1676" y="1936"/>
                </a:lnTo>
                <a:lnTo>
                  <a:pt x="1676" y="1934"/>
                </a:lnTo>
                <a:lnTo>
                  <a:pt x="1674" y="1934"/>
                </a:lnTo>
                <a:lnTo>
                  <a:pt x="1674" y="1934"/>
                </a:lnTo>
                <a:lnTo>
                  <a:pt x="1674" y="1934"/>
                </a:lnTo>
                <a:lnTo>
                  <a:pt x="1674" y="1934"/>
                </a:lnTo>
                <a:lnTo>
                  <a:pt x="1674" y="1932"/>
                </a:lnTo>
                <a:lnTo>
                  <a:pt x="1674" y="1930"/>
                </a:lnTo>
                <a:lnTo>
                  <a:pt x="1674" y="1929"/>
                </a:lnTo>
                <a:lnTo>
                  <a:pt x="1674" y="1929"/>
                </a:lnTo>
                <a:lnTo>
                  <a:pt x="1674" y="1927"/>
                </a:lnTo>
                <a:lnTo>
                  <a:pt x="1674" y="1927"/>
                </a:lnTo>
                <a:lnTo>
                  <a:pt x="1674" y="1925"/>
                </a:lnTo>
                <a:lnTo>
                  <a:pt x="1672" y="1924"/>
                </a:lnTo>
                <a:lnTo>
                  <a:pt x="1672" y="1924"/>
                </a:lnTo>
                <a:lnTo>
                  <a:pt x="1672" y="1924"/>
                </a:lnTo>
                <a:lnTo>
                  <a:pt x="1672" y="1924"/>
                </a:lnTo>
                <a:lnTo>
                  <a:pt x="1672" y="1922"/>
                </a:lnTo>
                <a:lnTo>
                  <a:pt x="1671" y="1922"/>
                </a:lnTo>
                <a:lnTo>
                  <a:pt x="1671" y="1920"/>
                </a:lnTo>
                <a:lnTo>
                  <a:pt x="1671" y="1919"/>
                </a:lnTo>
                <a:lnTo>
                  <a:pt x="1671" y="1919"/>
                </a:lnTo>
                <a:lnTo>
                  <a:pt x="1671" y="1919"/>
                </a:lnTo>
                <a:lnTo>
                  <a:pt x="1669" y="1917"/>
                </a:lnTo>
                <a:lnTo>
                  <a:pt x="1669" y="1917"/>
                </a:lnTo>
                <a:lnTo>
                  <a:pt x="1669" y="1917"/>
                </a:lnTo>
                <a:lnTo>
                  <a:pt x="1669" y="1915"/>
                </a:lnTo>
                <a:lnTo>
                  <a:pt x="1669" y="1915"/>
                </a:lnTo>
                <a:lnTo>
                  <a:pt x="1669" y="1914"/>
                </a:lnTo>
                <a:lnTo>
                  <a:pt x="1667" y="1910"/>
                </a:lnTo>
                <a:lnTo>
                  <a:pt x="1667" y="1910"/>
                </a:lnTo>
                <a:lnTo>
                  <a:pt x="1667" y="1909"/>
                </a:lnTo>
                <a:lnTo>
                  <a:pt x="1667" y="1905"/>
                </a:lnTo>
                <a:lnTo>
                  <a:pt x="1667" y="1904"/>
                </a:lnTo>
                <a:lnTo>
                  <a:pt x="1667" y="1904"/>
                </a:lnTo>
                <a:lnTo>
                  <a:pt x="1667" y="1900"/>
                </a:lnTo>
                <a:lnTo>
                  <a:pt x="1667" y="1900"/>
                </a:lnTo>
                <a:lnTo>
                  <a:pt x="1671" y="1897"/>
                </a:lnTo>
                <a:lnTo>
                  <a:pt x="1672" y="1897"/>
                </a:lnTo>
                <a:lnTo>
                  <a:pt x="1674" y="1897"/>
                </a:lnTo>
                <a:lnTo>
                  <a:pt x="1676" y="1897"/>
                </a:lnTo>
                <a:lnTo>
                  <a:pt x="1677" y="1897"/>
                </a:lnTo>
                <a:lnTo>
                  <a:pt x="1677" y="1895"/>
                </a:lnTo>
                <a:lnTo>
                  <a:pt x="1677" y="1895"/>
                </a:lnTo>
                <a:lnTo>
                  <a:pt x="1677" y="1894"/>
                </a:lnTo>
                <a:lnTo>
                  <a:pt x="1677" y="1892"/>
                </a:lnTo>
                <a:lnTo>
                  <a:pt x="1677" y="1892"/>
                </a:lnTo>
                <a:lnTo>
                  <a:pt x="1677" y="1890"/>
                </a:lnTo>
                <a:lnTo>
                  <a:pt x="1677" y="1888"/>
                </a:lnTo>
                <a:lnTo>
                  <a:pt x="1677" y="1888"/>
                </a:lnTo>
                <a:lnTo>
                  <a:pt x="1677" y="1888"/>
                </a:lnTo>
                <a:lnTo>
                  <a:pt x="1677" y="1887"/>
                </a:lnTo>
                <a:lnTo>
                  <a:pt x="1677" y="1887"/>
                </a:lnTo>
                <a:lnTo>
                  <a:pt x="1676" y="1887"/>
                </a:lnTo>
                <a:lnTo>
                  <a:pt x="1676" y="1885"/>
                </a:lnTo>
                <a:lnTo>
                  <a:pt x="1674" y="1885"/>
                </a:lnTo>
                <a:lnTo>
                  <a:pt x="1674" y="1885"/>
                </a:lnTo>
                <a:lnTo>
                  <a:pt x="1674" y="1885"/>
                </a:lnTo>
                <a:lnTo>
                  <a:pt x="1674" y="1883"/>
                </a:lnTo>
                <a:lnTo>
                  <a:pt x="1676" y="1880"/>
                </a:lnTo>
                <a:lnTo>
                  <a:pt x="1676" y="1880"/>
                </a:lnTo>
                <a:lnTo>
                  <a:pt x="1676" y="1880"/>
                </a:lnTo>
                <a:lnTo>
                  <a:pt x="1677" y="1880"/>
                </a:lnTo>
                <a:lnTo>
                  <a:pt x="1679" y="1880"/>
                </a:lnTo>
                <a:lnTo>
                  <a:pt x="1679" y="1880"/>
                </a:lnTo>
                <a:lnTo>
                  <a:pt x="1681" y="1880"/>
                </a:lnTo>
                <a:lnTo>
                  <a:pt x="1681" y="1880"/>
                </a:lnTo>
                <a:lnTo>
                  <a:pt x="1682" y="1880"/>
                </a:lnTo>
                <a:lnTo>
                  <a:pt x="1682" y="1880"/>
                </a:lnTo>
                <a:lnTo>
                  <a:pt x="1682" y="1880"/>
                </a:lnTo>
                <a:lnTo>
                  <a:pt x="1684" y="1882"/>
                </a:lnTo>
                <a:lnTo>
                  <a:pt x="1684" y="1883"/>
                </a:lnTo>
                <a:lnTo>
                  <a:pt x="1684" y="1883"/>
                </a:lnTo>
                <a:lnTo>
                  <a:pt x="1686" y="1883"/>
                </a:lnTo>
                <a:lnTo>
                  <a:pt x="1686" y="1883"/>
                </a:lnTo>
                <a:lnTo>
                  <a:pt x="1686" y="1883"/>
                </a:lnTo>
                <a:lnTo>
                  <a:pt x="1687" y="1883"/>
                </a:lnTo>
                <a:lnTo>
                  <a:pt x="1687" y="1882"/>
                </a:lnTo>
                <a:lnTo>
                  <a:pt x="1687" y="1882"/>
                </a:lnTo>
                <a:lnTo>
                  <a:pt x="1689" y="1883"/>
                </a:lnTo>
                <a:lnTo>
                  <a:pt x="1689" y="1883"/>
                </a:lnTo>
                <a:lnTo>
                  <a:pt x="1689" y="1883"/>
                </a:lnTo>
                <a:lnTo>
                  <a:pt x="1691" y="1883"/>
                </a:lnTo>
                <a:lnTo>
                  <a:pt x="1691" y="1883"/>
                </a:lnTo>
                <a:lnTo>
                  <a:pt x="1692" y="1883"/>
                </a:lnTo>
                <a:lnTo>
                  <a:pt x="1692" y="1882"/>
                </a:lnTo>
                <a:lnTo>
                  <a:pt x="1694" y="1882"/>
                </a:lnTo>
                <a:lnTo>
                  <a:pt x="1694" y="1882"/>
                </a:lnTo>
                <a:lnTo>
                  <a:pt x="1694" y="1883"/>
                </a:lnTo>
                <a:lnTo>
                  <a:pt x="1694" y="1883"/>
                </a:lnTo>
                <a:lnTo>
                  <a:pt x="1694" y="1883"/>
                </a:lnTo>
                <a:lnTo>
                  <a:pt x="1696" y="1885"/>
                </a:lnTo>
                <a:lnTo>
                  <a:pt x="1696" y="1887"/>
                </a:lnTo>
                <a:lnTo>
                  <a:pt x="1696" y="1887"/>
                </a:lnTo>
                <a:lnTo>
                  <a:pt x="1696" y="1887"/>
                </a:lnTo>
                <a:lnTo>
                  <a:pt x="1697" y="1888"/>
                </a:lnTo>
                <a:lnTo>
                  <a:pt x="1697" y="1888"/>
                </a:lnTo>
                <a:lnTo>
                  <a:pt x="1697" y="1888"/>
                </a:lnTo>
                <a:lnTo>
                  <a:pt x="1699" y="1888"/>
                </a:lnTo>
                <a:lnTo>
                  <a:pt x="1699" y="1888"/>
                </a:lnTo>
                <a:lnTo>
                  <a:pt x="1701" y="1888"/>
                </a:lnTo>
                <a:lnTo>
                  <a:pt x="1701" y="1888"/>
                </a:lnTo>
                <a:lnTo>
                  <a:pt x="1701" y="1887"/>
                </a:lnTo>
                <a:lnTo>
                  <a:pt x="1701" y="1887"/>
                </a:lnTo>
                <a:lnTo>
                  <a:pt x="1701" y="1885"/>
                </a:lnTo>
                <a:lnTo>
                  <a:pt x="1701" y="1885"/>
                </a:lnTo>
                <a:lnTo>
                  <a:pt x="1701" y="1883"/>
                </a:lnTo>
                <a:lnTo>
                  <a:pt x="1702" y="1883"/>
                </a:lnTo>
                <a:lnTo>
                  <a:pt x="1702" y="1883"/>
                </a:lnTo>
                <a:lnTo>
                  <a:pt x="1704" y="1883"/>
                </a:lnTo>
                <a:lnTo>
                  <a:pt x="1704" y="1883"/>
                </a:lnTo>
                <a:lnTo>
                  <a:pt x="1706" y="1882"/>
                </a:lnTo>
                <a:lnTo>
                  <a:pt x="1706" y="1882"/>
                </a:lnTo>
                <a:lnTo>
                  <a:pt x="1708" y="1882"/>
                </a:lnTo>
                <a:lnTo>
                  <a:pt x="1709" y="1885"/>
                </a:lnTo>
                <a:lnTo>
                  <a:pt x="1709" y="1887"/>
                </a:lnTo>
                <a:lnTo>
                  <a:pt x="1711" y="1887"/>
                </a:lnTo>
                <a:lnTo>
                  <a:pt x="1714" y="1890"/>
                </a:lnTo>
                <a:lnTo>
                  <a:pt x="1714" y="1890"/>
                </a:lnTo>
                <a:lnTo>
                  <a:pt x="1714" y="1890"/>
                </a:lnTo>
                <a:lnTo>
                  <a:pt x="1714" y="1890"/>
                </a:lnTo>
                <a:lnTo>
                  <a:pt x="1716" y="1892"/>
                </a:lnTo>
                <a:lnTo>
                  <a:pt x="1716" y="1894"/>
                </a:lnTo>
                <a:lnTo>
                  <a:pt x="1718" y="1894"/>
                </a:lnTo>
                <a:lnTo>
                  <a:pt x="1718" y="1894"/>
                </a:lnTo>
                <a:lnTo>
                  <a:pt x="1723" y="1894"/>
                </a:lnTo>
                <a:lnTo>
                  <a:pt x="1723" y="1895"/>
                </a:lnTo>
                <a:lnTo>
                  <a:pt x="1723" y="1895"/>
                </a:lnTo>
                <a:lnTo>
                  <a:pt x="1724" y="1895"/>
                </a:lnTo>
                <a:lnTo>
                  <a:pt x="1724" y="1897"/>
                </a:lnTo>
                <a:lnTo>
                  <a:pt x="1724" y="1899"/>
                </a:lnTo>
                <a:lnTo>
                  <a:pt x="1726" y="1900"/>
                </a:lnTo>
                <a:lnTo>
                  <a:pt x="1726" y="1900"/>
                </a:lnTo>
                <a:lnTo>
                  <a:pt x="1726" y="1902"/>
                </a:lnTo>
                <a:lnTo>
                  <a:pt x="1728" y="1902"/>
                </a:lnTo>
                <a:lnTo>
                  <a:pt x="1728" y="1902"/>
                </a:lnTo>
                <a:lnTo>
                  <a:pt x="1729" y="1902"/>
                </a:lnTo>
                <a:lnTo>
                  <a:pt x="1729" y="1904"/>
                </a:lnTo>
                <a:lnTo>
                  <a:pt x="1731" y="1902"/>
                </a:lnTo>
                <a:lnTo>
                  <a:pt x="1733" y="1902"/>
                </a:lnTo>
                <a:lnTo>
                  <a:pt x="1733" y="1904"/>
                </a:lnTo>
                <a:lnTo>
                  <a:pt x="1733" y="1904"/>
                </a:lnTo>
                <a:lnTo>
                  <a:pt x="1733" y="1904"/>
                </a:lnTo>
                <a:lnTo>
                  <a:pt x="1734" y="1905"/>
                </a:lnTo>
                <a:lnTo>
                  <a:pt x="1734" y="1905"/>
                </a:lnTo>
                <a:lnTo>
                  <a:pt x="1736" y="1905"/>
                </a:lnTo>
                <a:lnTo>
                  <a:pt x="1736" y="1905"/>
                </a:lnTo>
                <a:lnTo>
                  <a:pt x="1738" y="1905"/>
                </a:lnTo>
                <a:lnTo>
                  <a:pt x="1738" y="1907"/>
                </a:lnTo>
                <a:lnTo>
                  <a:pt x="1739" y="1907"/>
                </a:lnTo>
                <a:lnTo>
                  <a:pt x="1739" y="1907"/>
                </a:lnTo>
                <a:lnTo>
                  <a:pt x="1739" y="1907"/>
                </a:lnTo>
                <a:lnTo>
                  <a:pt x="1741" y="1907"/>
                </a:lnTo>
                <a:lnTo>
                  <a:pt x="1741" y="1907"/>
                </a:lnTo>
                <a:lnTo>
                  <a:pt x="1741" y="1907"/>
                </a:lnTo>
                <a:lnTo>
                  <a:pt x="1741" y="1905"/>
                </a:lnTo>
                <a:lnTo>
                  <a:pt x="1743" y="1905"/>
                </a:lnTo>
                <a:lnTo>
                  <a:pt x="1743" y="1905"/>
                </a:lnTo>
                <a:lnTo>
                  <a:pt x="1744" y="1904"/>
                </a:lnTo>
                <a:lnTo>
                  <a:pt x="1746" y="1904"/>
                </a:lnTo>
                <a:lnTo>
                  <a:pt x="1746" y="1905"/>
                </a:lnTo>
                <a:lnTo>
                  <a:pt x="1746" y="1905"/>
                </a:lnTo>
                <a:lnTo>
                  <a:pt x="1746" y="1905"/>
                </a:lnTo>
                <a:lnTo>
                  <a:pt x="1746" y="1907"/>
                </a:lnTo>
                <a:lnTo>
                  <a:pt x="1746" y="1907"/>
                </a:lnTo>
                <a:lnTo>
                  <a:pt x="1746" y="1909"/>
                </a:lnTo>
                <a:lnTo>
                  <a:pt x="1746" y="1909"/>
                </a:lnTo>
                <a:lnTo>
                  <a:pt x="1746" y="1910"/>
                </a:lnTo>
                <a:lnTo>
                  <a:pt x="1746" y="1910"/>
                </a:lnTo>
                <a:lnTo>
                  <a:pt x="1748" y="1910"/>
                </a:lnTo>
                <a:lnTo>
                  <a:pt x="1748" y="1910"/>
                </a:lnTo>
                <a:lnTo>
                  <a:pt x="1748" y="1910"/>
                </a:lnTo>
                <a:lnTo>
                  <a:pt x="1750" y="1910"/>
                </a:lnTo>
                <a:lnTo>
                  <a:pt x="1750" y="1909"/>
                </a:lnTo>
                <a:lnTo>
                  <a:pt x="1750" y="1909"/>
                </a:lnTo>
                <a:lnTo>
                  <a:pt x="1751" y="1909"/>
                </a:lnTo>
                <a:lnTo>
                  <a:pt x="1753" y="1909"/>
                </a:lnTo>
                <a:lnTo>
                  <a:pt x="1755" y="1907"/>
                </a:lnTo>
                <a:lnTo>
                  <a:pt x="1755" y="1907"/>
                </a:lnTo>
                <a:lnTo>
                  <a:pt x="1755" y="1905"/>
                </a:lnTo>
                <a:lnTo>
                  <a:pt x="1755" y="1904"/>
                </a:lnTo>
                <a:lnTo>
                  <a:pt x="1755" y="1904"/>
                </a:lnTo>
                <a:lnTo>
                  <a:pt x="1755" y="1902"/>
                </a:lnTo>
                <a:lnTo>
                  <a:pt x="1755" y="1900"/>
                </a:lnTo>
                <a:lnTo>
                  <a:pt x="1755" y="1900"/>
                </a:lnTo>
                <a:lnTo>
                  <a:pt x="1756" y="1900"/>
                </a:lnTo>
                <a:lnTo>
                  <a:pt x="1756" y="1900"/>
                </a:lnTo>
                <a:lnTo>
                  <a:pt x="1758" y="1899"/>
                </a:lnTo>
                <a:lnTo>
                  <a:pt x="1760" y="1899"/>
                </a:lnTo>
                <a:lnTo>
                  <a:pt x="1760" y="1899"/>
                </a:lnTo>
                <a:lnTo>
                  <a:pt x="1760" y="1900"/>
                </a:lnTo>
                <a:lnTo>
                  <a:pt x="1760" y="1900"/>
                </a:lnTo>
                <a:lnTo>
                  <a:pt x="1760" y="1902"/>
                </a:lnTo>
                <a:lnTo>
                  <a:pt x="1760" y="1902"/>
                </a:lnTo>
                <a:lnTo>
                  <a:pt x="1760" y="1902"/>
                </a:lnTo>
                <a:lnTo>
                  <a:pt x="1761" y="1902"/>
                </a:lnTo>
                <a:lnTo>
                  <a:pt x="1766" y="1904"/>
                </a:lnTo>
                <a:lnTo>
                  <a:pt x="1766" y="1904"/>
                </a:lnTo>
                <a:lnTo>
                  <a:pt x="1766" y="1905"/>
                </a:lnTo>
                <a:lnTo>
                  <a:pt x="1766" y="1905"/>
                </a:lnTo>
                <a:lnTo>
                  <a:pt x="1766" y="1905"/>
                </a:lnTo>
                <a:lnTo>
                  <a:pt x="1766" y="1905"/>
                </a:lnTo>
                <a:lnTo>
                  <a:pt x="1766" y="1905"/>
                </a:lnTo>
                <a:lnTo>
                  <a:pt x="1766" y="1907"/>
                </a:lnTo>
                <a:lnTo>
                  <a:pt x="1766" y="1907"/>
                </a:lnTo>
                <a:lnTo>
                  <a:pt x="1766" y="1907"/>
                </a:lnTo>
                <a:lnTo>
                  <a:pt x="1768" y="1909"/>
                </a:lnTo>
                <a:lnTo>
                  <a:pt x="1768" y="1909"/>
                </a:lnTo>
                <a:lnTo>
                  <a:pt x="1768" y="1909"/>
                </a:lnTo>
                <a:lnTo>
                  <a:pt x="1773" y="1907"/>
                </a:lnTo>
                <a:lnTo>
                  <a:pt x="1773" y="1907"/>
                </a:lnTo>
                <a:lnTo>
                  <a:pt x="1775" y="1909"/>
                </a:lnTo>
                <a:lnTo>
                  <a:pt x="1775" y="1909"/>
                </a:lnTo>
                <a:lnTo>
                  <a:pt x="1775" y="1909"/>
                </a:lnTo>
                <a:lnTo>
                  <a:pt x="1775" y="1909"/>
                </a:lnTo>
                <a:lnTo>
                  <a:pt x="1775" y="1910"/>
                </a:lnTo>
                <a:lnTo>
                  <a:pt x="1775" y="1910"/>
                </a:lnTo>
                <a:lnTo>
                  <a:pt x="1775" y="1912"/>
                </a:lnTo>
                <a:lnTo>
                  <a:pt x="1775" y="1912"/>
                </a:lnTo>
                <a:lnTo>
                  <a:pt x="1776" y="1912"/>
                </a:lnTo>
                <a:lnTo>
                  <a:pt x="1776" y="1914"/>
                </a:lnTo>
                <a:lnTo>
                  <a:pt x="1776" y="1914"/>
                </a:lnTo>
                <a:lnTo>
                  <a:pt x="1776" y="1914"/>
                </a:lnTo>
                <a:lnTo>
                  <a:pt x="1778" y="1915"/>
                </a:lnTo>
                <a:lnTo>
                  <a:pt x="1778" y="1915"/>
                </a:lnTo>
                <a:lnTo>
                  <a:pt x="1780" y="1914"/>
                </a:lnTo>
                <a:lnTo>
                  <a:pt x="1780" y="1914"/>
                </a:lnTo>
                <a:lnTo>
                  <a:pt x="1780" y="1914"/>
                </a:lnTo>
                <a:lnTo>
                  <a:pt x="1780" y="1912"/>
                </a:lnTo>
                <a:lnTo>
                  <a:pt x="1780" y="1912"/>
                </a:lnTo>
                <a:lnTo>
                  <a:pt x="1780" y="1910"/>
                </a:lnTo>
                <a:lnTo>
                  <a:pt x="1781" y="1910"/>
                </a:lnTo>
                <a:lnTo>
                  <a:pt x="1781" y="1910"/>
                </a:lnTo>
                <a:lnTo>
                  <a:pt x="1781" y="1909"/>
                </a:lnTo>
                <a:lnTo>
                  <a:pt x="1781" y="1909"/>
                </a:lnTo>
                <a:lnTo>
                  <a:pt x="1781" y="1907"/>
                </a:lnTo>
                <a:lnTo>
                  <a:pt x="1781" y="1907"/>
                </a:lnTo>
                <a:lnTo>
                  <a:pt x="1781" y="1907"/>
                </a:lnTo>
                <a:lnTo>
                  <a:pt x="1781" y="1907"/>
                </a:lnTo>
                <a:lnTo>
                  <a:pt x="1785" y="1905"/>
                </a:lnTo>
                <a:lnTo>
                  <a:pt x="1785" y="1905"/>
                </a:lnTo>
                <a:lnTo>
                  <a:pt x="1785" y="1904"/>
                </a:lnTo>
                <a:lnTo>
                  <a:pt x="1785" y="1904"/>
                </a:lnTo>
                <a:lnTo>
                  <a:pt x="1785" y="1902"/>
                </a:lnTo>
                <a:lnTo>
                  <a:pt x="1785" y="1902"/>
                </a:lnTo>
                <a:lnTo>
                  <a:pt x="1785" y="1902"/>
                </a:lnTo>
                <a:lnTo>
                  <a:pt x="1787" y="1900"/>
                </a:lnTo>
                <a:lnTo>
                  <a:pt x="1787" y="1900"/>
                </a:lnTo>
                <a:lnTo>
                  <a:pt x="1788" y="1900"/>
                </a:lnTo>
                <a:lnTo>
                  <a:pt x="1788" y="1900"/>
                </a:lnTo>
                <a:lnTo>
                  <a:pt x="1790" y="1900"/>
                </a:lnTo>
                <a:lnTo>
                  <a:pt x="1790" y="1900"/>
                </a:lnTo>
                <a:lnTo>
                  <a:pt x="1792" y="1900"/>
                </a:lnTo>
                <a:lnTo>
                  <a:pt x="1792" y="1900"/>
                </a:lnTo>
                <a:lnTo>
                  <a:pt x="1793" y="1900"/>
                </a:lnTo>
                <a:lnTo>
                  <a:pt x="1793" y="1900"/>
                </a:lnTo>
                <a:lnTo>
                  <a:pt x="1793" y="1900"/>
                </a:lnTo>
                <a:lnTo>
                  <a:pt x="1793" y="1900"/>
                </a:lnTo>
                <a:lnTo>
                  <a:pt x="1795" y="1900"/>
                </a:lnTo>
                <a:lnTo>
                  <a:pt x="1797" y="1900"/>
                </a:lnTo>
                <a:lnTo>
                  <a:pt x="1797" y="1902"/>
                </a:lnTo>
                <a:lnTo>
                  <a:pt x="1798" y="1902"/>
                </a:lnTo>
                <a:lnTo>
                  <a:pt x="1800" y="1902"/>
                </a:lnTo>
                <a:lnTo>
                  <a:pt x="1800" y="1902"/>
                </a:lnTo>
                <a:lnTo>
                  <a:pt x="1800" y="1902"/>
                </a:lnTo>
                <a:lnTo>
                  <a:pt x="1802" y="1900"/>
                </a:lnTo>
                <a:lnTo>
                  <a:pt x="1802" y="1900"/>
                </a:lnTo>
                <a:lnTo>
                  <a:pt x="1802" y="1900"/>
                </a:lnTo>
                <a:lnTo>
                  <a:pt x="1802" y="1900"/>
                </a:lnTo>
                <a:lnTo>
                  <a:pt x="1802" y="1899"/>
                </a:lnTo>
                <a:lnTo>
                  <a:pt x="1800" y="1897"/>
                </a:lnTo>
                <a:lnTo>
                  <a:pt x="1800" y="1897"/>
                </a:lnTo>
                <a:lnTo>
                  <a:pt x="1800" y="1897"/>
                </a:lnTo>
                <a:lnTo>
                  <a:pt x="1800" y="1895"/>
                </a:lnTo>
                <a:lnTo>
                  <a:pt x="1800" y="1895"/>
                </a:lnTo>
                <a:lnTo>
                  <a:pt x="1800" y="1894"/>
                </a:lnTo>
                <a:lnTo>
                  <a:pt x="1800" y="1894"/>
                </a:lnTo>
                <a:lnTo>
                  <a:pt x="1802" y="1888"/>
                </a:lnTo>
                <a:lnTo>
                  <a:pt x="1802" y="1888"/>
                </a:lnTo>
                <a:lnTo>
                  <a:pt x="1802" y="1887"/>
                </a:lnTo>
                <a:lnTo>
                  <a:pt x="1802" y="1887"/>
                </a:lnTo>
                <a:lnTo>
                  <a:pt x="1802" y="1885"/>
                </a:lnTo>
                <a:lnTo>
                  <a:pt x="1800" y="1882"/>
                </a:lnTo>
                <a:lnTo>
                  <a:pt x="1800" y="1882"/>
                </a:lnTo>
                <a:lnTo>
                  <a:pt x="1800" y="1880"/>
                </a:lnTo>
                <a:lnTo>
                  <a:pt x="1800" y="1880"/>
                </a:lnTo>
                <a:lnTo>
                  <a:pt x="1800" y="1880"/>
                </a:lnTo>
                <a:lnTo>
                  <a:pt x="1800" y="1878"/>
                </a:lnTo>
                <a:lnTo>
                  <a:pt x="1802" y="1878"/>
                </a:lnTo>
                <a:lnTo>
                  <a:pt x="1803" y="1877"/>
                </a:lnTo>
                <a:lnTo>
                  <a:pt x="1803" y="1877"/>
                </a:lnTo>
                <a:lnTo>
                  <a:pt x="1805" y="1877"/>
                </a:lnTo>
                <a:lnTo>
                  <a:pt x="1805" y="1877"/>
                </a:lnTo>
                <a:lnTo>
                  <a:pt x="1805" y="1878"/>
                </a:lnTo>
                <a:lnTo>
                  <a:pt x="1805" y="1878"/>
                </a:lnTo>
                <a:lnTo>
                  <a:pt x="1807" y="1880"/>
                </a:lnTo>
                <a:lnTo>
                  <a:pt x="1807" y="1880"/>
                </a:lnTo>
                <a:lnTo>
                  <a:pt x="1807" y="1882"/>
                </a:lnTo>
                <a:lnTo>
                  <a:pt x="1807" y="1882"/>
                </a:lnTo>
                <a:lnTo>
                  <a:pt x="1808" y="1882"/>
                </a:lnTo>
                <a:lnTo>
                  <a:pt x="1813" y="1882"/>
                </a:lnTo>
                <a:lnTo>
                  <a:pt x="1815" y="1882"/>
                </a:lnTo>
                <a:lnTo>
                  <a:pt x="1815" y="1882"/>
                </a:lnTo>
                <a:lnTo>
                  <a:pt x="1815" y="1882"/>
                </a:lnTo>
                <a:lnTo>
                  <a:pt x="1815" y="1880"/>
                </a:lnTo>
                <a:lnTo>
                  <a:pt x="1815" y="1880"/>
                </a:lnTo>
                <a:lnTo>
                  <a:pt x="1815" y="1880"/>
                </a:lnTo>
                <a:lnTo>
                  <a:pt x="1817" y="1878"/>
                </a:lnTo>
                <a:lnTo>
                  <a:pt x="1817" y="1878"/>
                </a:lnTo>
                <a:lnTo>
                  <a:pt x="1817" y="1878"/>
                </a:lnTo>
                <a:lnTo>
                  <a:pt x="1818" y="1880"/>
                </a:lnTo>
                <a:lnTo>
                  <a:pt x="1820" y="1880"/>
                </a:lnTo>
                <a:lnTo>
                  <a:pt x="1820" y="1880"/>
                </a:lnTo>
                <a:lnTo>
                  <a:pt x="1822" y="1878"/>
                </a:lnTo>
                <a:lnTo>
                  <a:pt x="1823" y="1878"/>
                </a:lnTo>
                <a:lnTo>
                  <a:pt x="1823" y="1878"/>
                </a:lnTo>
                <a:lnTo>
                  <a:pt x="1823" y="1878"/>
                </a:lnTo>
                <a:lnTo>
                  <a:pt x="1825" y="1878"/>
                </a:lnTo>
                <a:lnTo>
                  <a:pt x="1825" y="1878"/>
                </a:lnTo>
                <a:lnTo>
                  <a:pt x="1825" y="1878"/>
                </a:lnTo>
                <a:lnTo>
                  <a:pt x="1825" y="1878"/>
                </a:lnTo>
                <a:lnTo>
                  <a:pt x="1825" y="1880"/>
                </a:lnTo>
                <a:lnTo>
                  <a:pt x="1825" y="1880"/>
                </a:lnTo>
                <a:lnTo>
                  <a:pt x="1825" y="1880"/>
                </a:lnTo>
                <a:lnTo>
                  <a:pt x="1825" y="1880"/>
                </a:lnTo>
                <a:lnTo>
                  <a:pt x="1825" y="1880"/>
                </a:lnTo>
                <a:lnTo>
                  <a:pt x="1825" y="1882"/>
                </a:lnTo>
                <a:lnTo>
                  <a:pt x="1825" y="1882"/>
                </a:lnTo>
                <a:lnTo>
                  <a:pt x="1827" y="1882"/>
                </a:lnTo>
                <a:lnTo>
                  <a:pt x="1827" y="1883"/>
                </a:lnTo>
                <a:lnTo>
                  <a:pt x="1827" y="1883"/>
                </a:lnTo>
                <a:lnTo>
                  <a:pt x="1827" y="1883"/>
                </a:lnTo>
                <a:lnTo>
                  <a:pt x="1825" y="1885"/>
                </a:lnTo>
                <a:lnTo>
                  <a:pt x="1825" y="1887"/>
                </a:lnTo>
                <a:lnTo>
                  <a:pt x="1825" y="1887"/>
                </a:lnTo>
                <a:lnTo>
                  <a:pt x="1825" y="1887"/>
                </a:lnTo>
                <a:lnTo>
                  <a:pt x="1827" y="1887"/>
                </a:lnTo>
                <a:lnTo>
                  <a:pt x="1827" y="1887"/>
                </a:lnTo>
                <a:lnTo>
                  <a:pt x="1829" y="1888"/>
                </a:lnTo>
                <a:lnTo>
                  <a:pt x="1829" y="1888"/>
                </a:lnTo>
                <a:lnTo>
                  <a:pt x="1829" y="1888"/>
                </a:lnTo>
                <a:lnTo>
                  <a:pt x="1829" y="1888"/>
                </a:lnTo>
                <a:lnTo>
                  <a:pt x="1829" y="1888"/>
                </a:lnTo>
                <a:lnTo>
                  <a:pt x="1830" y="1890"/>
                </a:lnTo>
                <a:lnTo>
                  <a:pt x="1830" y="1890"/>
                </a:lnTo>
                <a:lnTo>
                  <a:pt x="1830" y="1890"/>
                </a:lnTo>
                <a:lnTo>
                  <a:pt x="1830" y="1892"/>
                </a:lnTo>
                <a:lnTo>
                  <a:pt x="1832" y="1892"/>
                </a:lnTo>
                <a:lnTo>
                  <a:pt x="1832" y="1892"/>
                </a:lnTo>
                <a:lnTo>
                  <a:pt x="1834" y="1892"/>
                </a:lnTo>
                <a:lnTo>
                  <a:pt x="1834" y="1892"/>
                </a:lnTo>
                <a:lnTo>
                  <a:pt x="1834" y="1890"/>
                </a:lnTo>
                <a:lnTo>
                  <a:pt x="1834" y="1890"/>
                </a:lnTo>
                <a:lnTo>
                  <a:pt x="1834" y="1890"/>
                </a:lnTo>
                <a:lnTo>
                  <a:pt x="1834" y="1890"/>
                </a:lnTo>
                <a:lnTo>
                  <a:pt x="1834" y="1888"/>
                </a:lnTo>
                <a:lnTo>
                  <a:pt x="1835" y="1888"/>
                </a:lnTo>
                <a:lnTo>
                  <a:pt x="1835" y="1887"/>
                </a:lnTo>
                <a:lnTo>
                  <a:pt x="1835" y="1887"/>
                </a:lnTo>
                <a:lnTo>
                  <a:pt x="1835" y="1887"/>
                </a:lnTo>
                <a:lnTo>
                  <a:pt x="1835" y="1885"/>
                </a:lnTo>
                <a:lnTo>
                  <a:pt x="1835" y="1885"/>
                </a:lnTo>
                <a:lnTo>
                  <a:pt x="1835" y="1883"/>
                </a:lnTo>
                <a:lnTo>
                  <a:pt x="1835" y="1883"/>
                </a:lnTo>
                <a:lnTo>
                  <a:pt x="1834" y="1883"/>
                </a:lnTo>
                <a:lnTo>
                  <a:pt x="1834" y="1882"/>
                </a:lnTo>
                <a:lnTo>
                  <a:pt x="1834" y="1882"/>
                </a:lnTo>
                <a:lnTo>
                  <a:pt x="1834" y="1882"/>
                </a:lnTo>
                <a:lnTo>
                  <a:pt x="1835" y="1882"/>
                </a:lnTo>
                <a:lnTo>
                  <a:pt x="1837" y="1880"/>
                </a:lnTo>
                <a:lnTo>
                  <a:pt x="1837" y="1880"/>
                </a:lnTo>
                <a:lnTo>
                  <a:pt x="1837" y="1880"/>
                </a:lnTo>
                <a:lnTo>
                  <a:pt x="1839" y="1877"/>
                </a:lnTo>
                <a:lnTo>
                  <a:pt x="1839" y="1875"/>
                </a:lnTo>
                <a:lnTo>
                  <a:pt x="1840" y="1875"/>
                </a:lnTo>
                <a:lnTo>
                  <a:pt x="1840" y="1875"/>
                </a:lnTo>
                <a:lnTo>
                  <a:pt x="1842" y="1877"/>
                </a:lnTo>
                <a:lnTo>
                  <a:pt x="1842" y="1878"/>
                </a:lnTo>
                <a:lnTo>
                  <a:pt x="1842" y="1878"/>
                </a:lnTo>
                <a:lnTo>
                  <a:pt x="1842" y="1878"/>
                </a:lnTo>
                <a:lnTo>
                  <a:pt x="1844" y="1880"/>
                </a:lnTo>
                <a:lnTo>
                  <a:pt x="1844" y="1880"/>
                </a:lnTo>
                <a:lnTo>
                  <a:pt x="1844" y="1880"/>
                </a:lnTo>
                <a:lnTo>
                  <a:pt x="1844" y="1882"/>
                </a:lnTo>
                <a:lnTo>
                  <a:pt x="1844" y="1882"/>
                </a:lnTo>
                <a:lnTo>
                  <a:pt x="1844" y="1883"/>
                </a:lnTo>
                <a:lnTo>
                  <a:pt x="1844" y="1883"/>
                </a:lnTo>
                <a:lnTo>
                  <a:pt x="1844" y="1883"/>
                </a:lnTo>
                <a:lnTo>
                  <a:pt x="1844" y="1883"/>
                </a:lnTo>
                <a:lnTo>
                  <a:pt x="1845" y="1883"/>
                </a:lnTo>
                <a:lnTo>
                  <a:pt x="1845" y="1885"/>
                </a:lnTo>
                <a:lnTo>
                  <a:pt x="1845" y="1885"/>
                </a:lnTo>
                <a:lnTo>
                  <a:pt x="1845" y="1885"/>
                </a:lnTo>
                <a:lnTo>
                  <a:pt x="1845" y="1890"/>
                </a:lnTo>
                <a:lnTo>
                  <a:pt x="1845" y="1890"/>
                </a:lnTo>
                <a:lnTo>
                  <a:pt x="1845" y="1892"/>
                </a:lnTo>
                <a:lnTo>
                  <a:pt x="1845" y="1892"/>
                </a:lnTo>
                <a:lnTo>
                  <a:pt x="1847" y="1892"/>
                </a:lnTo>
                <a:lnTo>
                  <a:pt x="1847" y="1892"/>
                </a:lnTo>
                <a:lnTo>
                  <a:pt x="1849" y="1894"/>
                </a:lnTo>
                <a:lnTo>
                  <a:pt x="1849" y="1894"/>
                </a:lnTo>
                <a:lnTo>
                  <a:pt x="1849" y="1894"/>
                </a:lnTo>
                <a:lnTo>
                  <a:pt x="1849" y="1895"/>
                </a:lnTo>
                <a:lnTo>
                  <a:pt x="1849" y="1895"/>
                </a:lnTo>
                <a:lnTo>
                  <a:pt x="1849" y="1897"/>
                </a:lnTo>
                <a:lnTo>
                  <a:pt x="1850" y="1897"/>
                </a:lnTo>
                <a:lnTo>
                  <a:pt x="1850" y="1897"/>
                </a:lnTo>
                <a:lnTo>
                  <a:pt x="1852" y="1897"/>
                </a:lnTo>
                <a:lnTo>
                  <a:pt x="1852" y="1899"/>
                </a:lnTo>
                <a:lnTo>
                  <a:pt x="1854" y="1899"/>
                </a:lnTo>
                <a:lnTo>
                  <a:pt x="1854" y="1899"/>
                </a:lnTo>
                <a:lnTo>
                  <a:pt x="1855" y="1897"/>
                </a:lnTo>
                <a:lnTo>
                  <a:pt x="1859" y="1895"/>
                </a:lnTo>
                <a:lnTo>
                  <a:pt x="1859" y="1895"/>
                </a:lnTo>
                <a:lnTo>
                  <a:pt x="1859" y="1894"/>
                </a:lnTo>
                <a:lnTo>
                  <a:pt x="1859" y="1894"/>
                </a:lnTo>
                <a:lnTo>
                  <a:pt x="1860" y="1894"/>
                </a:lnTo>
                <a:lnTo>
                  <a:pt x="1862" y="1894"/>
                </a:lnTo>
                <a:lnTo>
                  <a:pt x="1864" y="1894"/>
                </a:lnTo>
                <a:lnTo>
                  <a:pt x="1864" y="1894"/>
                </a:lnTo>
                <a:lnTo>
                  <a:pt x="1864" y="1892"/>
                </a:lnTo>
                <a:lnTo>
                  <a:pt x="1864" y="1890"/>
                </a:lnTo>
                <a:lnTo>
                  <a:pt x="1864" y="1890"/>
                </a:lnTo>
                <a:lnTo>
                  <a:pt x="1864" y="1890"/>
                </a:lnTo>
                <a:lnTo>
                  <a:pt x="1864" y="1888"/>
                </a:lnTo>
                <a:lnTo>
                  <a:pt x="1864" y="1888"/>
                </a:lnTo>
                <a:lnTo>
                  <a:pt x="1864" y="1888"/>
                </a:lnTo>
                <a:lnTo>
                  <a:pt x="1864" y="1887"/>
                </a:lnTo>
                <a:lnTo>
                  <a:pt x="1867" y="1885"/>
                </a:lnTo>
                <a:lnTo>
                  <a:pt x="1867" y="1885"/>
                </a:lnTo>
                <a:lnTo>
                  <a:pt x="1867" y="1885"/>
                </a:lnTo>
                <a:lnTo>
                  <a:pt x="1867" y="1885"/>
                </a:lnTo>
                <a:lnTo>
                  <a:pt x="1867" y="1883"/>
                </a:lnTo>
                <a:lnTo>
                  <a:pt x="1867" y="1882"/>
                </a:lnTo>
                <a:lnTo>
                  <a:pt x="1867" y="1882"/>
                </a:lnTo>
                <a:lnTo>
                  <a:pt x="1867" y="1880"/>
                </a:lnTo>
                <a:lnTo>
                  <a:pt x="1869" y="1880"/>
                </a:lnTo>
                <a:lnTo>
                  <a:pt x="1871" y="1878"/>
                </a:lnTo>
                <a:lnTo>
                  <a:pt x="1871" y="1878"/>
                </a:lnTo>
                <a:lnTo>
                  <a:pt x="1872" y="1875"/>
                </a:lnTo>
                <a:lnTo>
                  <a:pt x="1872" y="1875"/>
                </a:lnTo>
                <a:lnTo>
                  <a:pt x="1872" y="1875"/>
                </a:lnTo>
                <a:lnTo>
                  <a:pt x="1872" y="1875"/>
                </a:lnTo>
                <a:lnTo>
                  <a:pt x="1872" y="1873"/>
                </a:lnTo>
                <a:lnTo>
                  <a:pt x="1871" y="1873"/>
                </a:lnTo>
                <a:lnTo>
                  <a:pt x="1871" y="1873"/>
                </a:lnTo>
                <a:lnTo>
                  <a:pt x="1871" y="1873"/>
                </a:lnTo>
                <a:lnTo>
                  <a:pt x="1871" y="1872"/>
                </a:lnTo>
                <a:lnTo>
                  <a:pt x="1872" y="1872"/>
                </a:lnTo>
                <a:lnTo>
                  <a:pt x="1872" y="1872"/>
                </a:lnTo>
                <a:lnTo>
                  <a:pt x="1872" y="1870"/>
                </a:lnTo>
                <a:lnTo>
                  <a:pt x="1871" y="1870"/>
                </a:lnTo>
                <a:lnTo>
                  <a:pt x="1871" y="1870"/>
                </a:lnTo>
                <a:lnTo>
                  <a:pt x="1871" y="1870"/>
                </a:lnTo>
                <a:lnTo>
                  <a:pt x="1871" y="1868"/>
                </a:lnTo>
                <a:lnTo>
                  <a:pt x="1869" y="1868"/>
                </a:lnTo>
                <a:lnTo>
                  <a:pt x="1869" y="1867"/>
                </a:lnTo>
                <a:lnTo>
                  <a:pt x="1869" y="1863"/>
                </a:lnTo>
                <a:lnTo>
                  <a:pt x="1869" y="1863"/>
                </a:lnTo>
                <a:lnTo>
                  <a:pt x="1869" y="1863"/>
                </a:lnTo>
                <a:lnTo>
                  <a:pt x="1871" y="1862"/>
                </a:lnTo>
                <a:lnTo>
                  <a:pt x="1872" y="1860"/>
                </a:lnTo>
                <a:lnTo>
                  <a:pt x="1872" y="1860"/>
                </a:lnTo>
                <a:lnTo>
                  <a:pt x="1872" y="1860"/>
                </a:lnTo>
                <a:lnTo>
                  <a:pt x="1872" y="1858"/>
                </a:lnTo>
                <a:lnTo>
                  <a:pt x="1872" y="1855"/>
                </a:lnTo>
                <a:lnTo>
                  <a:pt x="1872" y="1855"/>
                </a:lnTo>
                <a:lnTo>
                  <a:pt x="1872" y="1855"/>
                </a:lnTo>
                <a:lnTo>
                  <a:pt x="1874" y="1853"/>
                </a:lnTo>
                <a:lnTo>
                  <a:pt x="1871" y="1851"/>
                </a:lnTo>
                <a:lnTo>
                  <a:pt x="1871" y="1850"/>
                </a:lnTo>
                <a:lnTo>
                  <a:pt x="1871" y="1850"/>
                </a:lnTo>
                <a:lnTo>
                  <a:pt x="1871" y="1850"/>
                </a:lnTo>
                <a:lnTo>
                  <a:pt x="1871" y="1848"/>
                </a:lnTo>
                <a:lnTo>
                  <a:pt x="1871" y="1846"/>
                </a:lnTo>
                <a:lnTo>
                  <a:pt x="1871" y="1846"/>
                </a:lnTo>
                <a:lnTo>
                  <a:pt x="1872" y="1846"/>
                </a:lnTo>
                <a:lnTo>
                  <a:pt x="1872" y="1846"/>
                </a:lnTo>
                <a:lnTo>
                  <a:pt x="1872" y="1846"/>
                </a:lnTo>
                <a:lnTo>
                  <a:pt x="1874" y="1846"/>
                </a:lnTo>
                <a:lnTo>
                  <a:pt x="1874" y="1845"/>
                </a:lnTo>
                <a:lnTo>
                  <a:pt x="1874" y="1845"/>
                </a:lnTo>
                <a:lnTo>
                  <a:pt x="1874" y="1843"/>
                </a:lnTo>
                <a:lnTo>
                  <a:pt x="1876" y="1841"/>
                </a:lnTo>
                <a:lnTo>
                  <a:pt x="1876" y="1841"/>
                </a:lnTo>
                <a:lnTo>
                  <a:pt x="1876" y="1840"/>
                </a:lnTo>
                <a:lnTo>
                  <a:pt x="1876" y="1840"/>
                </a:lnTo>
                <a:lnTo>
                  <a:pt x="1877" y="1840"/>
                </a:lnTo>
                <a:lnTo>
                  <a:pt x="1877" y="1840"/>
                </a:lnTo>
                <a:lnTo>
                  <a:pt x="1877" y="1840"/>
                </a:lnTo>
                <a:lnTo>
                  <a:pt x="1879" y="1838"/>
                </a:lnTo>
                <a:lnTo>
                  <a:pt x="1879" y="1836"/>
                </a:lnTo>
                <a:lnTo>
                  <a:pt x="1879" y="1836"/>
                </a:lnTo>
                <a:lnTo>
                  <a:pt x="1877" y="1835"/>
                </a:lnTo>
                <a:lnTo>
                  <a:pt x="1877" y="1835"/>
                </a:lnTo>
                <a:lnTo>
                  <a:pt x="1877" y="1835"/>
                </a:lnTo>
                <a:lnTo>
                  <a:pt x="1877" y="1833"/>
                </a:lnTo>
                <a:lnTo>
                  <a:pt x="1877" y="1833"/>
                </a:lnTo>
                <a:lnTo>
                  <a:pt x="1877" y="1831"/>
                </a:lnTo>
                <a:lnTo>
                  <a:pt x="1876" y="1831"/>
                </a:lnTo>
                <a:lnTo>
                  <a:pt x="1876" y="1831"/>
                </a:lnTo>
                <a:lnTo>
                  <a:pt x="1876" y="1831"/>
                </a:lnTo>
                <a:lnTo>
                  <a:pt x="1876" y="1831"/>
                </a:lnTo>
                <a:lnTo>
                  <a:pt x="1876" y="1831"/>
                </a:lnTo>
                <a:lnTo>
                  <a:pt x="1879" y="1831"/>
                </a:lnTo>
                <a:lnTo>
                  <a:pt x="1879" y="1831"/>
                </a:lnTo>
                <a:lnTo>
                  <a:pt x="1879" y="1830"/>
                </a:lnTo>
                <a:lnTo>
                  <a:pt x="1881" y="1828"/>
                </a:lnTo>
                <a:lnTo>
                  <a:pt x="1881" y="1828"/>
                </a:lnTo>
                <a:lnTo>
                  <a:pt x="1881" y="1826"/>
                </a:lnTo>
                <a:lnTo>
                  <a:pt x="1881" y="1826"/>
                </a:lnTo>
                <a:lnTo>
                  <a:pt x="1882" y="1825"/>
                </a:lnTo>
                <a:lnTo>
                  <a:pt x="1882" y="1825"/>
                </a:lnTo>
                <a:lnTo>
                  <a:pt x="1882" y="1823"/>
                </a:lnTo>
                <a:lnTo>
                  <a:pt x="1882" y="1823"/>
                </a:lnTo>
                <a:lnTo>
                  <a:pt x="1882" y="1823"/>
                </a:lnTo>
                <a:lnTo>
                  <a:pt x="1881" y="1823"/>
                </a:lnTo>
                <a:lnTo>
                  <a:pt x="1879" y="1823"/>
                </a:lnTo>
                <a:lnTo>
                  <a:pt x="1879" y="1823"/>
                </a:lnTo>
                <a:lnTo>
                  <a:pt x="1879" y="1821"/>
                </a:lnTo>
                <a:lnTo>
                  <a:pt x="1879" y="1821"/>
                </a:lnTo>
                <a:lnTo>
                  <a:pt x="1879" y="1821"/>
                </a:lnTo>
                <a:lnTo>
                  <a:pt x="1881" y="1820"/>
                </a:lnTo>
                <a:lnTo>
                  <a:pt x="1881" y="1820"/>
                </a:lnTo>
                <a:lnTo>
                  <a:pt x="1881" y="1818"/>
                </a:lnTo>
                <a:lnTo>
                  <a:pt x="1879" y="1818"/>
                </a:lnTo>
                <a:lnTo>
                  <a:pt x="1879" y="1818"/>
                </a:lnTo>
                <a:lnTo>
                  <a:pt x="1879" y="1818"/>
                </a:lnTo>
                <a:lnTo>
                  <a:pt x="1879" y="1816"/>
                </a:lnTo>
                <a:lnTo>
                  <a:pt x="1877" y="1816"/>
                </a:lnTo>
                <a:lnTo>
                  <a:pt x="1877" y="1816"/>
                </a:lnTo>
                <a:lnTo>
                  <a:pt x="1877" y="1814"/>
                </a:lnTo>
                <a:lnTo>
                  <a:pt x="1877" y="1814"/>
                </a:lnTo>
                <a:lnTo>
                  <a:pt x="1877" y="1814"/>
                </a:lnTo>
                <a:lnTo>
                  <a:pt x="1877" y="1813"/>
                </a:lnTo>
                <a:lnTo>
                  <a:pt x="1876" y="1809"/>
                </a:lnTo>
                <a:lnTo>
                  <a:pt x="1876" y="1809"/>
                </a:lnTo>
                <a:lnTo>
                  <a:pt x="1876" y="1808"/>
                </a:lnTo>
                <a:lnTo>
                  <a:pt x="1876" y="1808"/>
                </a:lnTo>
                <a:lnTo>
                  <a:pt x="1876" y="1808"/>
                </a:lnTo>
                <a:lnTo>
                  <a:pt x="1874" y="1808"/>
                </a:lnTo>
                <a:lnTo>
                  <a:pt x="1872" y="1806"/>
                </a:lnTo>
                <a:lnTo>
                  <a:pt x="1872" y="1806"/>
                </a:lnTo>
                <a:lnTo>
                  <a:pt x="1872" y="1806"/>
                </a:lnTo>
                <a:lnTo>
                  <a:pt x="1871" y="1804"/>
                </a:lnTo>
                <a:lnTo>
                  <a:pt x="1872" y="1804"/>
                </a:lnTo>
                <a:lnTo>
                  <a:pt x="1872" y="1804"/>
                </a:lnTo>
                <a:lnTo>
                  <a:pt x="1872" y="1804"/>
                </a:lnTo>
                <a:lnTo>
                  <a:pt x="1872" y="1804"/>
                </a:lnTo>
                <a:lnTo>
                  <a:pt x="1874" y="1804"/>
                </a:lnTo>
                <a:lnTo>
                  <a:pt x="1874" y="1804"/>
                </a:lnTo>
                <a:lnTo>
                  <a:pt x="1874" y="1803"/>
                </a:lnTo>
                <a:lnTo>
                  <a:pt x="1876" y="1801"/>
                </a:lnTo>
                <a:lnTo>
                  <a:pt x="1876" y="1799"/>
                </a:lnTo>
                <a:lnTo>
                  <a:pt x="1876" y="1798"/>
                </a:lnTo>
                <a:lnTo>
                  <a:pt x="1876" y="1798"/>
                </a:lnTo>
                <a:lnTo>
                  <a:pt x="1877" y="1798"/>
                </a:lnTo>
                <a:lnTo>
                  <a:pt x="1879" y="1799"/>
                </a:lnTo>
                <a:lnTo>
                  <a:pt x="1881" y="1799"/>
                </a:lnTo>
                <a:lnTo>
                  <a:pt x="1881" y="1799"/>
                </a:lnTo>
                <a:lnTo>
                  <a:pt x="1882" y="1798"/>
                </a:lnTo>
                <a:lnTo>
                  <a:pt x="1882" y="1798"/>
                </a:lnTo>
                <a:lnTo>
                  <a:pt x="1882" y="1794"/>
                </a:lnTo>
                <a:lnTo>
                  <a:pt x="1884" y="1793"/>
                </a:lnTo>
                <a:lnTo>
                  <a:pt x="1884" y="1793"/>
                </a:lnTo>
                <a:lnTo>
                  <a:pt x="1884" y="1793"/>
                </a:lnTo>
                <a:lnTo>
                  <a:pt x="1882" y="1791"/>
                </a:lnTo>
                <a:lnTo>
                  <a:pt x="1881" y="1789"/>
                </a:lnTo>
                <a:lnTo>
                  <a:pt x="1881" y="1789"/>
                </a:lnTo>
                <a:lnTo>
                  <a:pt x="1881" y="1789"/>
                </a:lnTo>
                <a:lnTo>
                  <a:pt x="1879" y="1789"/>
                </a:lnTo>
                <a:lnTo>
                  <a:pt x="1877" y="1789"/>
                </a:lnTo>
                <a:lnTo>
                  <a:pt x="1877" y="1789"/>
                </a:lnTo>
                <a:lnTo>
                  <a:pt x="1877" y="1788"/>
                </a:lnTo>
                <a:lnTo>
                  <a:pt x="1877" y="1788"/>
                </a:lnTo>
                <a:lnTo>
                  <a:pt x="1877" y="1786"/>
                </a:lnTo>
                <a:lnTo>
                  <a:pt x="1877" y="1786"/>
                </a:lnTo>
                <a:lnTo>
                  <a:pt x="1877" y="1784"/>
                </a:lnTo>
                <a:lnTo>
                  <a:pt x="1877" y="1784"/>
                </a:lnTo>
                <a:lnTo>
                  <a:pt x="1877" y="1784"/>
                </a:lnTo>
                <a:lnTo>
                  <a:pt x="1876" y="1783"/>
                </a:lnTo>
                <a:lnTo>
                  <a:pt x="1876" y="1783"/>
                </a:lnTo>
                <a:lnTo>
                  <a:pt x="1876" y="1783"/>
                </a:lnTo>
                <a:lnTo>
                  <a:pt x="1874" y="1781"/>
                </a:lnTo>
                <a:lnTo>
                  <a:pt x="1874" y="1779"/>
                </a:lnTo>
                <a:lnTo>
                  <a:pt x="1874" y="1779"/>
                </a:lnTo>
                <a:lnTo>
                  <a:pt x="1874" y="1779"/>
                </a:lnTo>
                <a:lnTo>
                  <a:pt x="1872" y="1779"/>
                </a:lnTo>
                <a:lnTo>
                  <a:pt x="1872" y="1777"/>
                </a:lnTo>
                <a:lnTo>
                  <a:pt x="1869" y="1777"/>
                </a:lnTo>
                <a:lnTo>
                  <a:pt x="1869" y="1776"/>
                </a:lnTo>
                <a:lnTo>
                  <a:pt x="1869" y="1776"/>
                </a:lnTo>
                <a:lnTo>
                  <a:pt x="1867" y="1774"/>
                </a:lnTo>
                <a:lnTo>
                  <a:pt x="1867" y="1767"/>
                </a:lnTo>
                <a:lnTo>
                  <a:pt x="1866" y="1767"/>
                </a:lnTo>
                <a:lnTo>
                  <a:pt x="1866" y="1766"/>
                </a:lnTo>
                <a:lnTo>
                  <a:pt x="1866" y="1766"/>
                </a:lnTo>
                <a:lnTo>
                  <a:pt x="1866" y="1766"/>
                </a:lnTo>
                <a:lnTo>
                  <a:pt x="1866" y="1764"/>
                </a:lnTo>
                <a:lnTo>
                  <a:pt x="1864" y="1761"/>
                </a:lnTo>
                <a:lnTo>
                  <a:pt x="1864" y="1761"/>
                </a:lnTo>
                <a:lnTo>
                  <a:pt x="1864" y="1761"/>
                </a:lnTo>
                <a:lnTo>
                  <a:pt x="1862" y="1759"/>
                </a:lnTo>
                <a:lnTo>
                  <a:pt x="1862" y="1759"/>
                </a:lnTo>
                <a:lnTo>
                  <a:pt x="1860" y="1759"/>
                </a:lnTo>
                <a:lnTo>
                  <a:pt x="1860" y="1757"/>
                </a:lnTo>
                <a:lnTo>
                  <a:pt x="1860" y="1757"/>
                </a:lnTo>
                <a:lnTo>
                  <a:pt x="1860" y="1756"/>
                </a:lnTo>
                <a:lnTo>
                  <a:pt x="1860" y="1756"/>
                </a:lnTo>
                <a:lnTo>
                  <a:pt x="1859" y="1756"/>
                </a:lnTo>
                <a:lnTo>
                  <a:pt x="1859" y="1754"/>
                </a:lnTo>
                <a:lnTo>
                  <a:pt x="1859" y="1754"/>
                </a:lnTo>
                <a:lnTo>
                  <a:pt x="1859" y="1754"/>
                </a:lnTo>
                <a:lnTo>
                  <a:pt x="1859" y="1754"/>
                </a:lnTo>
                <a:lnTo>
                  <a:pt x="1859" y="1754"/>
                </a:lnTo>
                <a:lnTo>
                  <a:pt x="1857" y="1754"/>
                </a:lnTo>
                <a:lnTo>
                  <a:pt x="1857" y="1754"/>
                </a:lnTo>
                <a:lnTo>
                  <a:pt x="1857" y="1752"/>
                </a:lnTo>
                <a:lnTo>
                  <a:pt x="1857" y="1752"/>
                </a:lnTo>
                <a:lnTo>
                  <a:pt x="1855" y="1752"/>
                </a:lnTo>
                <a:lnTo>
                  <a:pt x="1855" y="1752"/>
                </a:lnTo>
                <a:lnTo>
                  <a:pt x="1855" y="1752"/>
                </a:lnTo>
                <a:lnTo>
                  <a:pt x="1855" y="1751"/>
                </a:lnTo>
                <a:lnTo>
                  <a:pt x="1854" y="1751"/>
                </a:lnTo>
                <a:lnTo>
                  <a:pt x="1855" y="1751"/>
                </a:lnTo>
                <a:lnTo>
                  <a:pt x="1855" y="1749"/>
                </a:lnTo>
                <a:lnTo>
                  <a:pt x="1855" y="1749"/>
                </a:lnTo>
                <a:lnTo>
                  <a:pt x="1855" y="1749"/>
                </a:lnTo>
                <a:lnTo>
                  <a:pt x="1855" y="1747"/>
                </a:lnTo>
                <a:lnTo>
                  <a:pt x="1854" y="1747"/>
                </a:lnTo>
                <a:lnTo>
                  <a:pt x="1854" y="1747"/>
                </a:lnTo>
                <a:lnTo>
                  <a:pt x="1854" y="1747"/>
                </a:lnTo>
                <a:lnTo>
                  <a:pt x="1854" y="1747"/>
                </a:lnTo>
                <a:lnTo>
                  <a:pt x="1854" y="1746"/>
                </a:lnTo>
                <a:lnTo>
                  <a:pt x="1854" y="1744"/>
                </a:lnTo>
                <a:lnTo>
                  <a:pt x="1852" y="1744"/>
                </a:lnTo>
                <a:lnTo>
                  <a:pt x="1852" y="1744"/>
                </a:lnTo>
                <a:lnTo>
                  <a:pt x="1849" y="1739"/>
                </a:lnTo>
                <a:lnTo>
                  <a:pt x="1849" y="1739"/>
                </a:lnTo>
                <a:lnTo>
                  <a:pt x="1847" y="1737"/>
                </a:lnTo>
                <a:lnTo>
                  <a:pt x="1847" y="1737"/>
                </a:lnTo>
                <a:lnTo>
                  <a:pt x="1847" y="1735"/>
                </a:lnTo>
                <a:lnTo>
                  <a:pt x="1845" y="1732"/>
                </a:lnTo>
                <a:lnTo>
                  <a:pt x="1845" y="1730"/>
                </a:lnTo>
                <a:lnTo>
                  <a:pt x="1845" y="1729"/>
                </a:lnTo>
                <a:lnTo>
                  <a:pt x="1845" y="1729"/>
                </a:lnTo>
                <a:lnTo>
                  <a:pt x="1845" y="1724"/>
                </a:lnTo>
                <a:lnTo>
                  <a:pt x="1845" y="1722"/>
                </a:lnTo>
                <a:lnTo>
                  <a:pt x="1845" y="1720"/>
                </a:lnTo>
                <a:lnTo>
                  <a:pt x="1845" y="1720"/>
                </a:lnTo>
                <a:lnTo>
                  <a:pt x="1845" y="1719"/>
                </a:lnTo>
                <a:lnTo>
                  <a:pt x="1845" y="1719"/>
                </a:lnTo>
                <a:lnTo>
                  <a:pt x="1845" y="1717"/>
                </a:lnTo>
                <a:lnTo>
                  <a:pt x="1845" y="1715"/>
                </a:lnTo>
                <a:lnTo>
                  <a:pt x="1844" y="1710"/>
                </a:lnTo>
                <a:lnTo>
                  <a:pt x="1844" y="1707"/>
                </a:lnTo>
                <a:lnTo>
                  <a:pt x="1844" y="1707"/>
                </a:lnTo>
                <a:lnTo>
                  <a:pt x="1842" y="1703"/>
                </a:lnTo>
                <a:lnTo>
                  <a:pt x="1842" y="1702"/>
                </a:lnTo>
                <a:lnTo>
                  <a:pt x="1842" y="1702"/>
                </a:lnTo>
                <a:lnTo>
                  <a:pt x="1842" y="1700"/>
                </a:lnTo>
                <a:lnTo>
                  <a:pt x="1842" y="1700"/>
                </a:lnTo>
                <a:lnTo>
                  <a:pt x="1842" y="1695"/>
                </a:lnTo>
                <a:lnTo>
                  <a:pt x="1842" y="1693"/>
                </a:lnTo>
                <a:lnTo>
                  <a:pt x="1842" y="1692"/>
                </a:lnTo>
                <a:lnTo>
                  <a:pt x="1842" y="1688"/>
                </a:lnTo>
                <a:lnTo>
                  <a:pt x="1842" y="1688"/>
                </a:lnTo>
                <a:lnTo>
                  <a:pt x="1842" y="1687"/>
                </a:lnTo>
                <a:lnTo>
                  <a:pt x="1842" y="1687"/>
                </a:lnTo>
                <a:lnTo>
                  <a:pt x="1842" y="1685"/>
                </a:lnTo>
                <a:lnTo>
                  <a:pt x="1844" y="1685"/>
                </a:lnTo>
                <a:lnTo>
                  <a:pt x="1844" y="1685"/>
                </a:lnTo>
                <a:lnTo>
                  <a:pt x="1844" y="1683"/>
                </a:lnTo>
                <a:lnTo>
                  <a:pt x="1844" y="1683"/>
                </a:lnTo>
                <a:lnTo>
                  <a:pt x="1842" y="1683"/>
                </a:lnTo>
                <a:lnTo>
                  <a:pt x="1842" y="1682"/>
                </a:lnTo>
                <a:lnTo>
                  <a:pt x="1842" y="1682"/>
                </a:lnTo>
                <a:lnTo>
                  <a:pt x="1842" y="1682"/>
                </a:lnTo>
                <a:lnTo>
                  <a:pt x="1842" y="1680"/>
                </a:lnTo>
                <a:lnTo>
                  <a:pt x="1842" y="1680"/>
                </a:lnTo>
                <a:lnTo>
                  <a:pt x="1840" y="1680"/>
                </a:lnTo>
                <a:lnTo>
                  <a:pt x="1840" y="1680"/>
                </a:lnTo>
                <a:lnTo>
                  <a:pt x="1840" y="1678"/>
                </a:lnTo>
                <a:lnTo>
                  <a:pt x="1840" y="1678"/>
                </a:lnTo>
                <a:lnTo>
                  <a:pt x="1840" y="1678"/>
                </a:lnTo>
                <a:lnTo>
                  <a:pt x="1839" y="1675"/>
                </a:lnTo>
                <a:lnTo>
                  <a:pt x="1839" y="1675"/>
                </a:lnTo>
                <a:lnTo>
                  <a:pt x="1839" y="1675"/>
                </a:lnTo>
                <a:lnTo>
                  <a:pt x="1837" y="1673"/>
                </a:lnTo>
                <a:lnTo>
                  <a:pt x="1837" y="1673"/>
                </a:lnTo>
                <a:lnTo>
                  <a:pt x="1837" y="1673"/>
                </a:lnTo>
                <a:lnTo>
                  <a:pt x="1837" y="1672"/>
                </a:lnTo>
                <a:lnTo>
                  <a:pt x="1835" y="1672"/>
                </a:lnTo>
                <a:lnTo>
                  <a:pt x="1834" y="1672"/>
                </a:lnTo>
                <a:lnTo>
                  <a:pt x="1834" y="1672"/>
                </a:lnTo>
                <a:lnTo>
                  <a:pt x="1832" y="1670"/>
                </a:lnTo>
                <a:lnTo>
                  <a:pt x="1832" y="1670"/>
                </a:lnTo>
                <a:lnTo>
                  <a:pt x="1832" y="1670"/>
                </a:lnTo>
                <a:lnTo>
                  <a:pt x="1834" y="1668"/>
                </a:lnTo>
                <a:lnTo>
                  <a:pt x="1839" y="1663"/>
                </a:lnTo>
                <a:lnTo>
                  <a:pt x="1840" y="1663"/>
                </a:lnTo>
                <a:lnTo>
                  <a:pt x="1840" y="1661"/>
                </a:lnTo>
                <a:lnTo>
                  <a:pt x="1840" y="1660"/>
                </a:lnTo>
                <a:lnTo>
                  <a:pt x="1840" y="1660"/>
                </a:lnTo>
                <a:lnTo>
                  <a:pt x="1845" y="1656"/>
                </a:lnTo>
                <a:lnTo>
                  <a:pt x="1845" y="1655"/>
                </a:lnTo>
                <a:lnTo>
                  <a:pt x="1850" y="1650"/>
                </a:lnTo>
                <a:lnTo>
                  <a:pt x="1850" y="1648"/>
                </a:lnTo>
                <a:lnTo>
                  <a:pt x="1852" y="1645"/>
                </a:lnTo>
                <a:lnTo>
                  <a:pt x="1852" y="1643"/>
                </a:lnTo>
                <a:lnTo>
                  <a:pt x="1852" y="1643"/>
                </a:lnTo>
                <a:lnTo>
                  <a:pt x="1852" y="1640"/>
                </a:lnTo>
                <a:lnTo>
                  <a:pt x="1850" y="1638"/>
                </a:lnTo>
                <a:lnTo>
                  <a:pt x="1850" y="1638"/>
                </a:lnTo>
                <a:lnTo>
                  <a:pt x="1850" y="1636"/>
                </a:lnTo>
                <a:lnTo>
                  <a:pt x="1854" y="1633"/>
                </a:lnTo>
                <a:lnTo>
                  <a:pt x="1854" y="1633"/>
                </a:lnTo>
                <a:lnTo>
                  <a:pt x="1854" y="1631"/>
                </a:lnTo>
                <a:lnTo>
                  <a:pt x="1854" y="1631"/>
                </a:lnTo>
                <a:lnTo>
                  <a:pt x="1854" y="1630"/>
                </a:lnTo>
                <a:lnTo>
                  <a:pt x="1854" y="1630"/>
                </a:lnTo>
                <a:lnTo>
                  <a:pt x="1854" y="1630"/>
                </a:lnTo>
                <a:lnTo>
                  <a:pt x="1854" y="1628"/>
                </a:lnTo>
                <a:lnTo>
                  <a:pt x="1852" y="1628"/>
                </a:lnTo>
                <a:lnTo>
                  <a:pt x="1852" y="1628"/>
                </a:lnTo>
                <a:lnTo>
                  <a:pt x="1852" y="1626"/>
                </a:lnTo>
                <a:lnTo>
                  <a:pt x="1852" y="1624"/>
                </a:lnTo>
                <a:lnTo>
                  <a:pt x="1852" y="1623"/>
                </a:lnTo>
                <a:lnTo>
                  <a:pt x="1852" y="1623"/>
                </a:lnTo>
                <a:lnTo>
                  <a:pt x="1852" y="1621"/>
                </a:lnTo>
                <a:lnTo>
                  <a:pt x="1850" y="1619"/>
                </a:lnTo>
                <a:lnTo>
                  <a:pt x="1850" y="1619"/>
                </a:lnTo>
                <a:lnTo>
                  <a:pt x="1850" y="1618"/>
                </a:lnTo>
                <a:lnTo>
                  <a:pt x="1850" y="1618"/>
                </a:lnTo>
                <a:lnTo>
                  <a:pt x="1852" y="1616"/>
                </a:lnTo>
                <a:lnTo>
                  <a:pt x="1852" y="1616"/>
                </a:lnTo>
                <a:lnTo>
                  <a:pt x="1855" y="1616"/>
                </a:lnTo>
                <a:lnTo>
                  <a:pt x="1879" y="1611"/>
                </a:lnTo>
                <a:lnTo>
                  <a:pt x="1887" y="1614"/>
                </a:lnTo>
                <a:lnTo>
                  <a:pt x="1887" y="1614"/>
                </a:lnTo>
                <a:lnTo>
                  <a:pt x="1889" y="1614"/>
                </a:lnTo>
                <a:lnTo>
                  <a:pt x="1891" y="1616"/>
                </a:lnTo>
                <a:lnTo>
                  <a:pt x="1892" y="1616"/>
                </a:lnTo>
                <a:lnTo>
                  <a:pt x="1894" y="1616"/>
                </a:lnTo>
                <a:lnTo>
                  <a:pt x="1894" y="1616"/>
                </a:lnTo>
                <a:lnTo>
                  <a:pt x="1896" y="1614"/>
                </a:lnTo>
                <a:lnTo>
                  <a:pt x="1896" y="1614"/>
                </a:lnTo>
                <a:lnTo>
                  <a:pt x="1896" y="1614"/>
                </a:lnTo>
                <a:lnTo>
                  <a:pt x="1896" y="1613"/>
                </a:lnTo>
                <a:lnTo>
                  <a:pt x="1896" y="1613"/>
                </a:lnTo>
                <a:lnTo>
                  <a:pt x="1896" y="1611"/>
                </a:lnTo>
                <a:lnTo>
                  <a:pt x="1896" y="1611"/>
                </a:lnTo>
                <a:lnTo>
                  <a:pt x="1896" y="1611"/>
                </a:lnTo>
                <a:lnTo>
                  <a:pt x="1896" y="1611"/>
                </a:lnTo>
                <a:lnTo>
                  <a:pt x="1896" y="1609"/>
                </a:lnTo>
                <a:lnTo>
                  <a:pt x="1894" y="1609"/>
                </a:lnTo>
                <a:lnTo>
                  <a:pt x="1894" y="1609"/>
                </a:lnTo>
                <a:lnTo>
                  <a:pt x="1892" y="1609"/>
                </a:lnTo>
                <a:lnTo>
                  <a:pt x="1892" y="1609"/>
                </a:lnTo>
                <a:lnTo>
                  <a:pt x="1892" y="1608"/>
                </a:lnTo>
                <a:lnTo>
                  <a:pt x="1892" y="1608"/>
                </a:lnTo>
                <a:lnTo>
                  <a:pt x="1892" y="1608"/>
                </a:lnTo>
                <a:lnTo>
                  <a:pt x="1892" y="1608"/>
                </a:lnTo>
                <a:lnTo>
                  <a:pt x="1904" y="1598"/>
                </a:lnTo>
                <a:lnTo>
                  <a:pt x="1904" y="1598"/>
                </a:lnTo>
                <a:lnTo>
                  <a:pt x="1904" y="1598"/>
                </a:lnTo>
                <a:lnTo>
                  <a:pt x="1906" y="1598"/>
                </a:lnTo>
                <a:lnTo>
                  <a:pt x="1906" y="1598"/>
                </a:lnTo>
                <a:lnTo>
                  <a:pt x="1908" y="1599"/>
                </a:lnTo>
                <a:lnTo>
                  <a:pt x="1908" y="1601"/>
                </a:lnTo>
                <a:lnTo>
                  <a:pt x="1908" y="1601"/>
                </a:lnTo>
                <a:lnTo>
                  <a:pt x="1909" y="1601"/>
                </a:lnTo>
                <a:lnTo>
                  <a:pt x="1909" y="1603"/>
                </a:lnTo>
                <a:lnTo>
                  <a:pt x="1909" y="1603"/>
                </a:lnTo>
                <a:lnTo>
                  <a:pt x="1908" y="1604"/>
                </a:lnTo>
                <a:lnTo>
                  <a:pt x="1908" y="1604"/>
                </a:lnTo>
                <a:lnTo>
                  <a:pt x="1908" y="1604"/>
                </a:lnTo>
                <a:lnTo>
                  <a:pt x="1908" y="1606"/>
                </a:lnTo>
                <a:lnTo>
                  <a:pt x="1909" y="1606"/>
                </a:lnTo>
                <a:lnTo>
                  <a:pt x="1909" y="1606"/>
                </a:lnTo>
                <a:lnTo>
                  <a:pt x="1909" y="1608"/>
                </a:lnTo>
                <a:lnTo>
                  <a:pt x="1909" y="1609"/>
                </a:lnTo>
                <a:lnTo>
                  <a:pt x="1909" y="1609"/>
                </a:lnTo>
                <a:lnTo>
                  <a:pt x="1909" y="1609"/>
                </a:lnTo>
                <a:lnTo>
                  <a:pt x="1909" y="1609"/>
                </a:lnTo>
                <a:lnTo>
                  <a:pt x="1911" y="1611"/>
                </a:lnTo>
                <a:lnTo>
                  <a:pt x="1911" y="1611"/>
                </a:lnTo>
                <a:lnTo>
                  <a:pt x="1914" y="1611"/>
                </a:lnTo>
                <a:lnTo>
                  <a:pt x="1914" y="1611"/>
                </a:lnTo>
                <a:lnTo>
                  <a:pt x="1914" y="1611"/>
                </a:lnTo>
                <a:lnTo>
                  <a:pt x="1916" y="1609"/>
                </a:lnTo>
                <a:lnTo>
                  <a:pt x="1916" y="1609"/>
                </a:lnTo>
                <a:lnTo>
                  <a:pt x="1918" y="1609"/>
                </a:lnTo>
                <a:lnTo>
                  <a:pt x="1918" y="1609"/>
                </a:lnTo>
                <a:lnTo>
                  <a:pt x="1918" y="1609"/>
                </a:lnTo>
                <a:lnTo>
                  <a:pt x="1918" y="1609"/>
                </a:lnTo>
                <a:lnTo>
                  <a:pt x="1918" y="1609"/>
                </a:lnTo>
                <a:lnTo>
                  <a:pt x="1918" y="1611"/>
                </a:lnTo>
                <a:lnTo>
                  <a:pt x="1918" y="1611"/>
                </a:lnTo>
                <a:lnTo>
                  <a:pt x="1918" y="1613"/>
                </a:lnTo>
                <a:lnTo>
                  <a:pt x="1919" y="1613"/>
                </a:lnTo>
                <a:lnTo>
                  <a:pt x="1919" y="1613"/>
                </a:lnTo>
                <a:lnTo>
                  <a:pt x="1919" y="1614"/>
                </a:lnTo>
                <a:lnTo>
                  <a:pt x="1919" y="1614"/>
                </a:lnTo>
                <a:lnTo>
                  <a:pt x="1921" y="1614"/>
                </a:lnTo>
                <a:lnTo>
                  <a:pt x="1921" y="1614"/>
                </a:lnTo>
                <a:lnTo>
                  <a:pt x="1923" y="1614"/>
                </a:lnTo>
                <a:lnTo>
                  <a:pt x="1923" y="1614"/>
                </a:lnTo>
                <a:lnTo>
                  <a:pt x="1923" y="1614"/>
                </a:lnTo>
                <a:lnTo>
                  <a:pt x="1923" y="1611"/>
                </a:lnTo>
                <a:lnTo>
                  <a:pt x="1923" y="1611"/>
                </a:lnTo>
                <a:lnTo>
                  <a:pt x="1924" y="1611"/>
                </a:lnTo>
                <a:lnTo>
                  <a:pt x="1924" y="1611"/>
                </a:lnTo>
                <a:lnTo>
                  <a:pt x="1924" y="1611"/>
                </a:lnTo>
                <a:lnTo>
                  <a:pt x="1924" y="1611"/>
                </a:lnTo>
                <a:lnTo>
                  <a:pt x="1926" y="1613"/>
                </a:lnTo>
                <a:lnTo>
                  <a:pt x="1928" y="1613"/>
                </a:lnTo>
                <a:lnTo>
                  <a:pt x="1928" y="1613"/>
                </a:lnTo>
                <a:lnTo>
                  <a:pt x="1928" y="1613"/>
                </a:lnTo>
                <a:lnTo>
                  <a:pt x="1929" y="1611"/>
                </a:lnTo>
                <a:lnTo>
                  <a:pt x="1929" y="1611"/>
                </a:lnTo>
                <a:lnTo>
                  <a:pt x="1929" y="1611"/>
                </a:lnTo>
                <a:lnTo>
                  <a:pt x="1929" y="1609"/>
                </a:lnTo>
                <a:lnTo>
                  <a:pt x="1929" y="1608"/>
                </a:lnTo>
                <a:lnTo>
                  <a:pt x="1929" y="1608"/>
                </a:lnTo>
                <a:lnTo>
                  <a:pt x="1929" y="1606"/>
                </a:lnTo>
                <a:lnTo>
                  <a:pt x="1929" y="1606"/>
                </a:lnTo>
                <a:lnTo>
                  <a:pt x="1929" y="1606"/>
                </a:lnTo>
                <a:lnTo>
                  <a:pt x="1929" y="1604"/>
                </a:lnTo>
                <a:lnTo>
                  <a:pt x="1929" y="1604"/>
                </a:lnTo>
                <a:lnTo>
                  <a:pt x="1931" y="1599"/>
                </a:lnTo>
                <a:lnTo>
                  <a:pt x="1931" y="1598"/>
                </a:lnTo>
                <a:lnTo>
                  <a:pt x="1931" y="1598"/>
                </a:lnTo>
                <a:lnTo>
                  <a:pt x="1929" y="1598"/>
                </a:lnTo>
                <a:lnTo>
                  <a:pt x="1929" y="1596"/>
                </a:lnTo>
                <a:lnTo>
                  <a:pt x="1928" y="1593"/>
                </a:lnTo>
                <a:lnTo>
                  <a:pt x="1928" y="1593"/>
                </a:lnTo>
                <a:lnTo>
                  <a:pt x="1928" y="1593"/>
                </a:lnTo>
                <a:lnTo>
                  <a:pt x="1928" y="1591"/>
                </a:lnTo>
                <a:lnTo>
                  <a:pt x="1928" y="1591"/>
                </a:lnTo>
                <a:lnTo>
                  <a:pt x="1928" y="1589"/>
                </a:lnTo>
                <a:lnTo>
                  <a:pt x="1928" y="1587"/>
                </a:lnTo>
                <a:lnTo>
                  <a:pt x="1928" y="1586"/>
                </a:lnTo>
                <a:lnTo>
                  <a:pt x="1929" y="1586"/>
                </a:lnTo>
                <a:lnTo>
                  <a:pt x="1929" y="1584"/>
                </a:lnTo>
                <a:lnTo>
                  <a:pt x="1929" y="1584"/>
                </a:lnTo>
                <a:lnTo>
                  <a:pt x="1929" y="1584"/>
                </a:lnTo>
                <a:lnTo>
                  <a:pt x="1929" y="1582"/>
                </a:lnTo>
                <a:lnTo>
                  <a:pt x="1928" y="1581"/>
                </a:lnTo>
                <a:lnTo>
                  <a:pt x="1928" y="1581"/>
                </a:lnTo>
                <a:lnTo>
                  <a:pt x="1928" y="1579"/>
                </a:lnTo>
                <a:lnTo>
                  <a:pt x="1928" y="1579"/>
                </a:lnTo>
                <a:lnTo>
                  <a:pt x="1928" y="1577"/>
                </a:lnTo>
                <a:lnTo>
                  <a:pt x="1928" y="1577"/>
                </a:lnTo>
                <a:lnTo>
                  <a:pt x="1928" y="1577"/>
                </a:lnTo>
                <a:lnTo>
                  <a:pt x="1926" y="1576"/>
                </a:lnTo>
                <a:lnTo>
                  <a:pt x="1926" y="1576"/>
                </a:lnTo>
                <a:lnTo>
                  <a:pt x="1926" y="1576"/>
                </a:lnTo>
                <a:lnTo>
                  <a:pt x="1924" y="1576"/>
                </a:lnTo>
                <a:lnTo>
                  <a:pt x="1923" y="1576"/>
                </a:lnTo>
                <a:lnTo>
                  <a:pt x="1923" y="1576"/>
                </a:lnTo>
                <a:lnTo>
                  <a:pt x="1921" y="1574"/>
                </a:lnTo>
                <a:lnTo>
                  <a:pt x="1921" y="1574"/>
                </a:lnTo>
                <a:lnTo>
                  <a:pt x="1921" y="1574"/>
                </a:lnTo>
                <a:lnTo>
                  <a:pt x="1921" y="1572"/>
                </a:lnTo>
                <a:lnTo>
                  <a:pt x="1919" y="1574"/>
                </a:lnTo>
                <a:lnTo>
                  <a:pt x="1919" y="1574"/>
                </a:lnTo>
                <a:lnTo>
                  <a:pt x="1918" y="1574"/>
                </a:lnTo>
                <a:lnTo>
                  <a:pt x="1918" y="1572"/>
                </a:lnTo>
                <a:lnTo>
                  <a:pt x="1916" y="1572"/>
                </a:lnTo>
                <a:lnTo>
                  <a:pt x="1916" y="1572"/>
                </a:lnTo>
                <a:lnTo>
                  <a:pt x="1914" y="1572"/>
                </a:lnTo>
                <a:lnTo>
                  <a:pt x="1914" y="1572"/>
                </a:lnTo>
                <a:lnTo>
                  <a:pt x="1914" y="1572"/>
                </a:lnTo>
                <a:lnTo>
                  <a:pt x="1913" y="1571"/>
                </a:lnTo>
                <a:lnTo>
                  <a:pt x="1913" y="1571"/>
                </a:lnTo>
                <a:lnTo>
                  <a:pt x="1911" y="1571"/>
                </a:lnTo>
                <a:lnTo>
                  <a:pt x="1911" y="1571"/>
                </a:lnTo>
                <a:lnTo>
                  <a:pt x="1911" y="1571"/>
                </a:lnTo>
                <a:lnTo>
                  <a:pt x="1911" y="1571"/>
                </a:lnTo>
                <a:lnTo>
                  <a:pt x="1913" y="1569"/>
                </a:lnTo>
                <a:lnTo>
                  <a:pt x="1913" y="1567"/>
                </a:lnTo>
                <a:lnTo>
                  <a:pt x="1913" y="1567"/>
                </a:lnTo>
                <a:lnTo>
                  <a:pt x="1913" y="1566"/>
                </a:lnTo>
                <a:lnTo>
                  <a:pt x="1911" y="1566"/>
                </a:lnTo>
                <a:lnTo>
                  <a:pt x="1911" y="1566"/>
                </a:lnTo>
                <a:lnTo>
                  <a:pt x="1909" y="1566"/>
                </a:lnTo>
                <a:lnTo>
                  <a:pt x="1909" y="1564"/>
                </a:lnTo>
                <a:lnTo>
                  <a:pt x="1909" y="1564"/>
                </a:lnTo>
                <a:lnTo>
                  <a:pt x="1909" y="1562"/>
                </a:lnTo>
                <a:lnTo>
                  <a:pt x="1909" y="1562"/>
                </a:lnTo>
                <a:lnTo>
                  <a:pt x="1913" y="1561"/>
                </a:lnTo>
                <a:lnTo>
                  <a:pt x="1913" y="1559"/>
                </a:lnTo>
                <a:lnTo>
                  <a:pt x="1914" y="1559"/>
                </a:lnTo>
                <a:lnTo>
                  <a:pt x="1914" y="1559"/>
                </a:lnTo>
                <a:lnTo>
                  <a:pt x="1914" y="1557"/>
                </a:lnTo>
                <a:lnTo>
                  <a:pt x="1913" y="1556"/>
                </a:lnTo>
                <a:lnTo>
                  <a:pt x="1913" y="1556"/>
                </a:lnTo>
                <a:lnTo>
                  <a:pt x="1913" y="1556"/>
                </a:lnTo>
                <a:lnTo>
                  <a:pt x="1913" y="1554"/>
                </a:lnTo>
                <a:lnTo>
                  <a:pt x="1914" y="1554"/>
                </a:lnTo>
                <a:lnTo>
                  <a:pt x="1914" y="1547"/>
                </a:lnTo>
                <a:lnTo>
                  <a:pt x="1916" y="1547"/>
                </a:lnTo>
                <a:lnTo>
                  <a:pt x="1916" y="1547"/>
                </a:lnTo>
                <a:lnTo>
                  <a:pt x="1916" y="1547"/>
                </a:lnTo>
                <a:lnTo>
                  <a:pt x="1919" y="1547"/>
                </a:lnTo>
                <a:lnTo>
                  <a:pt x="1923" y="1547"/>
                </a:lnTo>
                <a:lnTo>
                  <a:pt x="1924" y="1549"/>
                </a:lnTo>
                <a:lnTo>
                  <a:pt x="1926" y="1549"/>
                </a:lnTo>
                <a:lnTo>
                  <a:pt x="1926" y="1549"/>
                </a:lnTo>
                <a:lnTo>
                  <a:pt x="1926" y="1550"/>
                </a:lnTo>
                <a:lnTo>
                  <a:pt x="1928" y="1550"/>
                </a:lnTo>
                <a:lnTo>
                  <a:pt x="1928" y="1552"/>
                </a:lnTo>
                <a:lnTo>
                  <a:pt x="1933" y="1554"/>
                </a:lnTo>
                <a:lnTo>
                  <a:pt x="1934" y="1554"/>
                </a:lnTo>
                <a:lnTo>
                  <a:pt x="1934" y="1554"/>
                </a:lnTo>
                <a:lnTo>
                  <a:pt x="1936" y="1552"/>
                </a:lnTo>
                <a:lnTo>
                  <a:pt x="1938" y="1550"/>
                </a:lnTo>
                <a:lnTo>
                  <a:pt x="1941" y="1549"/>
                </a:lnTo>
                <a:lnTo>
                  <a:pt x="1946" y="1545"/>
                </a:lnTo>
                <a:lnTo>
                  <a:pt x="1953" y="1542"/>
                </a:lnTo>
                <a:lnTo>
                  <a:pt x="1955" y="1542"/>
                </a:lnTo>
                <a:lnTo>
                  <a:pt x="1956" y="1542"/>
                </a:lnTo>
                <a:lnTo>
                  <a:pt x="1958" y="1542"/>
                </a:lnTo>
                <a:lnTo>
                  <a:pt x="1960" y="1542"/>
                </a:lnTo>
                <a:lnTo>
                  <a:pt x="1961" y="1542"/>
                </a:lnTo>
                <a:lnTo>
                  <a:pt x="1961" y="1542"/>
                </a:lnTo>
                <a:lnTo>
                  <a:pt x="1961" y="1540"/>
                </a:lnTo>
                <a:lnTo>
                  <a:pt x="1961" y="1540"/>
                </a:lnTo>
                <a:lnTo>
                  <a:pt x="1961" y="1540"/>
                </a:lnTo>
                <a:lnTo>
                  <a:pt x="1960" y="1539"/>
                </a:lnTo>
                <a:lnTo>
                  <a:pt x="1960" y="1537"/>
                </a:lnTo>
                <a:lnTo>
                  <a:pt x="1960" y="1537"/>
                </a:lnTo>
                <a:lnTo>
                  <a:pt x="1961" y="1537"/>
                </a:lnTo>
                <a:lnTo>
                  <a:pt x="1961" y="1537"/>
                </a:lnTo>
                <a:lnTo>
                  <a:pt x="1966" y="1535"/>
                </a:lnTo>
                <a:lnTo>
                  <a:pt x="1966" y="1535"/>
                </a:lnTo>
                <a:lnTo>
                  <a:pt x="1968" y="1535"/>
                </a:lnTo>
                <a:lnTo>
                  <a:pt x="1968" y="1535"/>
                </a:lnTo>
                <a:lnTo>
                  <a:pt x="1968" y="1532"/>
                </a:lnTo>
                <a:lnTo>
                  <a:pt x="1970" y="1524"/>
                </a:lnTo>
                <a:lnTo>
                  <a:pt x="1970" y="1522"/>
                </a:lnTo>
                <a:lnTo>
                  <a:pt x="1973" y="1519"/>
                </a:lnTo>
                <a:lnTo>
                  <a:pt x="1976" y="1515"/>
                </a:lnTo>
                <a:lnTo>
                  <a:pt x="1976" y="1515"/>
                </a:lnTo>
                <a:lnTo>
                  <a:pt x="1981" y="1515"/>
                </a:lnTo>
                <a:lnTo>
                  <a:pt x="1990" y="1517"/>
                </a:lnTo>
                <a:lnTo>
                  <a:pt x="1992" y="1517"/>
                </a:lnTo>
                <a:lnTo>
                  <a:pt x="1992" y="1517"/>
                </a:lnTo>
                <a:lnTo>
                  <a:pt x="1992" y="1517"/>
                </a:lnTo>
                <a:lnTo>
                  <a:pt x="1993" y="1519"/>
                </a:lnTo>
                <a:lnTo>
                  <a:pt x="1993" y="1519"/>
                </a:lnTo>
                <a:lnTo>
                  <a:pt x="1993" y="1520"/>
                </a:lnTo>
                <a:lnTo>
                  <a:pt x="1993" y="1520"/>
                </a:lnTo>
                <a:lnTo>
                  <a:pt x="1993" y="1522"/>
                </a:lnTo>
                <a:lnTo>
                  <a:pt x="1993" y="1524"/>
                </a:lnTo>
                <a:lnTo>
                  <a:pt x="1993" y="1525"/>
                </a:lnTo>
                <a:lnTo>
                  <a:pt x="1995" y="1529"/>
                </a:lnTo>
                <a:lnTo>
                  <a:pt x="1995" y="1529"/>
                </a:lnTo>
                <a:lnTo>
                  <a:pt x="1995" y="1530"/>
                </a:lnTo>
                <a:lnTo>
                  <a:pt x="1995" y="1530"/>
                </a:lnTo>
                <a:lnTo>
                  <a:pt x="1995" y="1532"/>
                </a:lnTo>
                <a:lnTo>
                  <a:pt x="1998" y="1534"/>
                </a:lnTo>
                <a:lnTo>
                  <a:pt x="1998" y="1534"/>
                </a:lnTo>
                <a:lnTo>
                  <a:pt x="2002" y="1535"/>
                </a:lnTo>
                <a:lnTo>
                  <a:pt x="2002" y="1535"/>
                </a:lnTo>
                <a:lnTo>
                  <a:pt x="2003" y="1537"/>
                </a:lnTo>
                <a:lnTo>
                  <a:pt x="2003" y="1537"/>
                </a:lnTo>
                <a:lnTo>
                  <a:pt x="2003" y="1537"/>
                </a:lnTo>
                <a:lnTo>
                  <a:pt x="2003" y="1537"/>
                </a:lnTo>
                <a:lnTo>
                  <a:pt x="2005" y="1539"/>
                </a:lnTo>
                <a:lnTo>
                  <a:pt x="2005" y="1539"/>
                </a:lnTo>
                <a:lnTo>
                  <a:pt x="2007" y="1539"/>
                </a:lnTo>
                <a:lnTo>
                  <a:pt x="2008" y="1540"/>
                </a:lnTo>
                <a:lnTo>
                  <a:pt x="2010" y="1540"/>
                </a:lnTo>
                <a:lnTo>
                  <a:pt x="2010" y="1540"/>
                </a:lnTo>
                <a:lnTo>
                  <a:pt x="2013" y="1539"/>
                </a:lnTo>
                <a:lnTo>
                  <a:pt x="2018" y="1539"/>
                </a:lnTo>
                <a:lnTo>
                  <a:pt x="2022" y="1539"/>
                </a:lnTo>
                <a:lnTo>
                  <a:pt x="2029" y="1537"/>
                </a:lnTo>
                <a:lnTo>
                  <a:pt x="2029" y="1537"/>
                </a:lnTo>
                <a:lnTo>
                  <a:pt x="2029" y="1537"/>
                </a:lnTo>
                <a:lnTo>
                  <a:pt x="2029" y="1535"/>
                </a:lnTo>
                <a:lnTo>
                  <a:pt x="2029" y="1535"/>
                </a:lnTo>
                <a:lnTo>
                  <a:pt x="2029" y="1535"/>
                </a:lnTo>
                <a:lnTo>
                  <a:pt x="2029" y="1534"/>
                </a:lnTo>
                <a:lnTo>
                  <a:pt x="2027" y="1532"/>
                </a:lnTo>
                <a:lnTo>
                  <a:pt x="2025" y="1532"/>
                </a:lnTo>
                <a:lnTo>
                  <a:pt x="2025" y="1530"/>
                </a:lnTo>
                <a:lnTo>
                  <a:pt x="2025" y="1530"/>
                </a:lnTo>
                <a:lnTo>
                  <a:pt x="2025" y="1530"/>
                </a:lnTo>
                <a:lnTo>
                  <a:pt x="2025" y="1529"/>
                </a:lnTo>
                <a:lnTo>
                  <a:pt x="2025" y="1529"/>
                </a:lnTo>
                <a:lnTo>
                  <a:pt x="2025" y="1527"/>
                </a:lnTo>
                <a:lnTo>
                  <a:pt x="2025" y="1527"/>
                </a:lnTo>
                <a:lnTo>
                  <a:pt x="2025" y="1527"/>
                </a:lnTo>
                <a:lnTo>
                  <a:pt x="2024" y="1524"/>
                </a:lnTo>
                <a:lnTo>
                  <a:pt x="2024" y="1524"/>
                </a:lnTo>
                <a:lnTo>
                  <a:pt x="2022" y="1522"/>
                </a:lnTo>
                <a:lnTo>
                  <a:pt x="2022" y="1522"/>
                </a:lnTo>
                <a:lnTo>
                  <a:pt x="2022" y="1520"/>
                </a:lnTo>
                <a:lnTo>
                  <a:pt x="2022" y="1520"/>
                </a:lnTo>
                <a:lnTo>
                  <a:pt x="2035" y="1513"/>
                </a:lnTo>
                <a:lnTo>
                  <a:pt x="2040" y="1507"/>
                </a:lnTo>
                <a:lnTo>
                  <a:pt x="2042" y="1505"/>
                </a:lnTo>
                <a:lnTo>
                  <a:pt x="2042" y="1505"/>
                </a:lnTo>
                <a:lnTo>
                  <a:pt x="2042" y="1505"/>
                </a:lnTo>
                <a:lnTo>
                  <a:pt x="2045" y="1507"/>
                </a:lnTo>
                <a:lnTo>
                  <a:pt x="2045" y="1505"/>
                </a:lnTo>
                <a:lnTo>
                  <a:pt x="2047" y="1505"/>
                </a:lnTo>
                <a:lnTo>
                  <a:pt x="2049" y="1503"/>
                </a:lnTo>
                <a:lnTo>
                  <a:pt x="2049" y="1503"/>
                </a:lnTo>
                <a:lnTo>
                  <a:pt x="2049" y="1505"/>
                </a:lnTo>
                <a:lnTo>
                  <a:pt x="2049" y="1505"/>
                </a:lnTo>
                <a:lnTo>
                  <a:pt x="2050" y="1507"/>
                </a:lnTo>
                <a:lnTo>
                  <a:pt x="2050" y="1507"/>
                </a:lnTo>
                <a:lnTo>
                  <a:pt x="2050" y="1507"/>
                </a:lnTo>
                <a:lnTo>
                  <a:pt x="2052" y="1507"/>
                </a:lnTo>
                <a:lnTo>
                  <a:pt x="2052" y="1507"/>
                </a:lnTo>
                <a:lnTo>
                  <a:pt x="2052" y="1507"/>
                </a:lnTo>
                <a:lnTo>
                  <a:pt x="2055" y="1508"/>
                </a:lnTo>
                <a:lnTo>
                  <a:pt x="2055" y="1508"/>
                </a:lnTo>
                <a:lnTo>
                  <a:pt x="2055" y="1508"/>
                </a:lnTo>
                <a:lnTo>
                  <a:pt x="2055" y="1508"/>
                </a:lnTo>
                <a:lnTo>
                  <a:pt x="2054" y="1507"/>
                </a:lnTo>
                <a:lnTo>
                  <a:pt x="2052" y="1497"/>
                </a:lnTo>
                <a:lnTo>
                  <a:pt x="2050" y="1495"/>
                </a:lnTo>
                <a:lnTo>
                  <a:pt x="2052" y="1493"/>
                </a:lnTo>
                <a:lnTo>
                  <a:pt x="2066" y="1482"/>
                </a:lnTo>
                <a:lnTo>
                  <a:pt x="2071" y="1476"/>
                </a:lnTo>
                <a:lnTo>
                  <a:pt x="2071" y="1475"/>
                </a:lnTo>
                <a:lnTo>
                  <a:pt x="2072" y="1475"/>
                </a:lnTo>
                <a:lnTo>
                  <a:pt x="2074" y="1475"/>
                </a:lnTo>
                <a:lnTo>
                  <a:pt x="2074" y="1476"/>
                </a:lnTo>
                <a:lnTo>
                  <a:pt x="2076" y="1476"/>
                </a:lnTo>
                <a:lnTo>
                  <a:pt x="2077" y="1478"/>
                </a:lnTo>
                <a:lnTo>
                  <a:pt x="2077" y="1478"/>
                </a:lnTo>
                <a:lnTo>
                  <a:pt x="2077" y="1478"/>
                </a:lnTo>
                <a:lnTo>
                  <a:pt x="2077" y="1480"/>
                </a:lnTo>
                <a:lnTo>
                  <a:pt x="2079" y="1480"/>
                </a:lnTo>
                <a:lnTo>
                  <a:pt x="2079" y="1480"/>
                </a:lnTo>
                <a:lnTo>
                  <a:pt x="2079" y="1482"/>
                </a:lnTo>
                <a:lnTo>
                  <a:pt x="2079" y="1485"/>
                </a:lnTo>
                <a:lnTo>
                  <a:pt x="2079" y="1487"/>
                </a:lnTo>
                <a:lnTo>
                  <a:pt x="2079" y="1487"/>
                </a:lnTo>
                <a:lnTo>
                  <a:pt x="2081" y="1487"/>
                </a:lnTo>
                <a:lnTo>
                  <a:pt x="2081" y="1487"/>
                </a:lnTo>
                <a:lnTo>
                  <a:pt x="2082" y="1487"/>
                </a:lnTo>
                <a:lnTo>
                  <a:pt x="2084" y="1487"/>
                </a:lnTo>
                <a:lnTo>
                  <a:pt x="2086" y="1487"/>
                </a:lnTo>
                <a:lnTo>
                  <a:pt x="2086" y="1485"/>
                </a:lnTo>
                <a:lnTo>
                  <a:pt x="2086" y="1483"/>
                </a:lnTo>
                <a:lnTo>
                  <a:pt x="2091" y="1478"/>
                </a:lnTo>
                <a:lnTo>
                  <a:pt x="2091" y="1478"/>
                </a:lnTo>
                <a:lnTo>
                  <a:pt x="2091" y="1476"/>
                </a:lnTo>
                <a:lnTo>
                  <a:pt x="2091" y="1476"/>
                </a:lnTo>
                <a:lnTo>
                  <a:pt x="2089" y="1475"/>
                </a:lnTo>
                <a:lnTo>
                  <a:pt x="2089" y="1475"/>
                </a:lnTo>
                <a:lnTo>
                  <a:pt x="2086" y="1471"/>
                </a:lnTo>
                <a:lnTo>
                  <a:pt x="2086" y="1470"/>
                </a:lnTo>
                <a:lnTo>
                  <a:pt x="2084" y="1470"/>
                </a:lnTo>
                <a:lnTo>
                  <a:pt x="2084" y="1470"/>
                </a:lnTo>
                <a:lnTo>
                  <a:pt x="2082" y="1468"/>
                </a:lnTo>
                <a:lnTo>
                  <a:pt x="2082" y="1468"/>
                </a:lnTo>
                <a:lnTo>
                  <a:pt x="2082" y="1466"/>
                </a:lnTo>
                <a:lnTo>
                  <a:pt x="2086" y="1460"/>
                </a:lnTo>
                <a:lnTo>
                  <a:pt x="2086" y="1458"/>
                </a:lnTo>
                <a:lnTo>
                  <a:pt x="2086" y="1456"/>
                </a:lnTo>
                <a:lnTo>
                  <a:pt x="2087" y="1455"/>
                </a:lnTo>
                <a:lnTo>
                  <a:pt x="2091" y="1446"/>
                </a:lnTo>
                <a:lnTo>
                  <a:pt x="2091" y="1445"/>
                </a:lnTo>
                <a:lnTo>
                  <a:pt x="2091" y="1445"/>
                </a:lnTo>
                <a:lnTo>
                  <a:pt x="2091" y="1443"/>
                </a:lnTo>
                <a:lnTo>
                  <a:pt x="2091" y="1443"/>
                </a:lnTo>
                <a:lnTo>
                  <a:pt x="2091" y="1443"/>
                </a:lnTo>
                <a:lnTo>
                  <a:pt x="2091" y="1441"/>
                </a:lnTo>
                <a:lnTo>
                  <a:pt x="2089" y="1441"/>
                </a:lnTo>
                <a:lnTo>
                  <a:pt x="2086" y="1438"/>
                </a:lnTo>
                <a:lnTo>
                  <a:pt x="2086" y="1438"/>
                </a:lnTo>
                <a:lnTo>
                  <a:pt x="2084" y="1438"/>
                </a:lnTo>
                <a:lnTo>
                  <a:pt x="2084" y="1436"/>
                </a:lnTo>
                <a:lnTo>
                  <a:pt x="2084" y="1436"/>
                </a:lnTo>
                <a:lnTo>
                  <a:pt x="2084" y="1436"/>
                </a:lnTo>
                <a:lnTo>
                  <a:pt x="2082" y="1436"/>
                </a:lnTo>
                <a:lnTo>
                  <a:pt x="2082" y="1436"/>
                </a:lnTo>
                <a:lnTo>
                  <a:pt x="2079" y="1436"/>
                </a:lnTo>
                <a:lnTo>
                  <a:pt x="2077" y="1436"/>
                </a:lnTo>
                <a:lnTo>
                  <a:pt x="2077" y="1434"/>
                </a:lnTo>
                <a:lnTo>
                  <a:pt x="2077" y="1434"/>
                </a:lnTo>
                <a:lnTo>
                  <a:pt x="2076" y="1434"/>
                </a:lnTo>
                <a:lnTo>
                  <a:pt x="2076" y="1434"/>
                </a:lnTo>
                <a:lnTo>
                  <a:pt x="2076" y="1433"/>
                </a:lnTo>
                <a:lnTo>
                  <a:pt x="2076" y="1433"/>
                </a:lnTo>
                <a:lnTo>
                  <a:pt x="2076" y="1433"/>
                </a:lnTo>
                <a:lnTo>
                  <a:pt x="2076" y="1431"/>
                </a:lnTo>
                <a:lnTo>
                  <a:pt x="2076" y="1431"/>
                </a:lnTo>
                <a:lnTo>
                  <a:pt x="2074" y="1429"/>
                </a:lnTo>
                <a:lnTo>
                  <a:pt x="2074" y="1429"/>
                </a:lnTo>
                <a:lnTo>
                  <a:pt x="2074" y="1429"/>
                </a:lnTo>
                <a:lnTo>
                  <a:pt x="2072" y="1428"/>
                </a:lnTo>
                <a:lnTo>
                  <a:pt x="2072" y="1428"/>
                </a:lnTo>
                <a:lnTo>
                  <a:pt x="2072" y="1428"/>
                </a:lnTo>
                <a:lnTo>
                  <a:pt x="2071" y="1426"/>
                </a:lnTo>
                <a:lnTo>
                  <a:pt x="2069" y="1426"/>
                </a:lnTo>
                <a:lnTo>
                  <a:pt x="2069" y="1426"/>
                </a:lnTo>
                <a:lnTo>
                  <a:pt x="2069" y="1424"/>
                </a:lnTo>
                <a:lnTo>
                  <a:pt x="2069" y="1424"/>
                </a:lnTo>
                <a:lnTo>
                  <a:pt x="2069" y="1424"/>
                </a:lnTo>
                <a:lnTo>
                  <a:pt x="2069" y="1423"/>
                </a:lnTo>
                <a:lnTo>
                  <a:pt x="2067" y="1421"/>
                </a:lnTo>
                <a:lnTo>
                  <a:pt x="2069" y="1421"/>
                </a:lnTo>
                <a:lnTo>
                  <a:pt x="2069" y="1419"/>
                </a:lnTo>
                <a:lnTo>
                  <a:pt x="2071" y="1414"/>
                </a:lnTo>
                <a:lnTo>
                  <a:pt x="2071" y="1414"/>
                </a:lnTo>
                <a:lnTo>
                  <a:pt x="2071" y="1413"/>
                </a:lnTo>
                <a:lnTo>
                  <a:pt x="2071" y="1413"/>
                </a:lnTo>
                <a:lnTo>
                  <a:pt x="2071" y="1413"/>
                </a:lnTo>
                <a:lnTo>
                  <a:pt x="2071" y="1411"/>
                </a:lnTo>
                <a:lnTo>
                  <a:pt x="2069" y="1411"/>
                </a:lnTo>
                <a:lnTo>
                  <a:pt x="2069" y="1409"/>
                </a:lnTo>
                <a:lnTo>
                  <a:pt x="2069" y="1409"/>
                </a:lnTo>
                <a:lnTo>
                  <a:pt x="2069" y="1409"/>
                </a:lnTo>
                <a:lnTo>
                  <a:pt x="2069" y="1408"/>
                </a:lnTo>
                <a:lnTo>
                  <a:pt x="2067" y="1408"/>
                </a:lnTo>
                <a:lnTo>
                  <a:pt x="2067" y="1408"/>
                </a:lnTo>
                <a:lnTo>
                  <a:pt x="2067" y="1408"/>
                </a:lnTo>
                <a:lnTo>
                  <a:pt x="2066" y="1406"/>
                </a:lnTo>
                <a:lnTo>
                  <a:pt x="2066" y="1406"/>
                </a:lnTo>
                <a:lnTo>
                  <a:pt x="2064" y="1406"/>
                </a:lnTo>
                <a:lnTo>
                  <a:pt x="2064" y="1406"/>
                </a:lnTo>
                <a:lnTo>
                  <a:pt x="2062" y="1403"/>
                </a:lnTo>
                <a:lnTo>
                  <a:pt x="2062" y="1403"/>
                </a:lnTo>
                <a:lnTo>
                  <a:pt x="2062" y="1403"/>
                </a:lnTo>
                <a:lnTo>
                  <a:pt x="2062" y="1401"/>
                </a:lnTo>
                <a:lnTo>
                  <a:pt x="2062" y="1399"/>
                </a:lnTo>
                <a:lnTo>
                  <a:pt x="2062" y="1399"/>
                </a:lnTo>
                <a:lnTo>
                  <a:pt x="2062" y="1399"/>
                </a:lnTo>
                <a:lnTo>
                  <a:pt x="2062" y="1397"/>
                </a:lnTo>
                <a:lnTo>
                  <a:pt x="2062" y="1396"/>
                </a:lnTo>
                <a:lnTo>
                  <a:pt x="2062" y="1396"/>
                </a:lnTo>
                <a:lnTo>
                  <a:pt x="2062" y="1394"/>
                </a:lnTo>
                <a:lnTo>
                  <a:pt x="2062" y="1394"/>
                </a:lnTo>
                <a:lnTo>
                  <a:pt x="2062" y="1392"/>
                </a:lnTo>
                <a:lnTo>
                  <a:pt x="2062" y="1392"/>
                </a:lnTo>
                <a:lnTo>
                  <a:pt x="2062" y="1392"/>
                </a:lnTo>
                <a:lnTo>
                  <a:pt x="2062" y="1391"/>
                </a:lnTo>
                <a:lnTo>
                  <a:pt x="2062" y="1391"/>
                </a:lnTo>
                <a:lnTo>
                  <a:pt x="2064" y="1391"/>
                </a:lnTo>
                <a:lnTo>
                  <a:pt x="2064" y="1391"/>
                </a:lnTo>
                <a:lnTo>
                  <a:pt x="2066" y="1389"/>
                </a:lnTo>
                <a:lnTo>
                  <a:pt x="2067" y="1387"/>
                </a:lnTo>
                <a:lnTo>
                  <a:pt x="2067" y="1386"/>
                </a:lnTo>
                <a:lnTo>
                  <a:pt x="2069" y="1386"/>
                </a:lnTo>
                <a:lnTo>
                  <a:pt x="2071" y="1386"/>
                </a:lnTo>
                <a:lnTo>
                  <a:pt x="2074" y="1381"/>
                </a:lnTo>
                <a:lnTo>
                  <a:pt x="2074" y="1381"/>
                </a:lnTo>
                <a:lnTo>
                  <a:pt x="2074" y="1381"/>
                </a:lnTo>
                <a:lnTo>
                  <a:pt x="2076" y="1381"/>
                </a:lnTo>
                <a:lnTo>
                  <a:pt x="2077" y="1379"/>
                </a:lnTo>
                <a:lnTo>
                  <a:pt x="2077" y="1379"/>
                </a:lnTo>
                <a:lnTo>
                  <a:pt x="2077" y="1379"/>
                </a:lnTo>
                <a:lnTo>
                  <a:pt x="2077" y="1377"/>
                </a:lnTo>
                <a:lnTo>
                  <a:pt x="2077" y="1376"/>
                </a:lnTo>
                <a:lnTo>
                  <a:pt x="2077" y="1376"/>
                </a:lnTo>
                <a:lnTo>
                  <a:pt x="2079" y="1372"/>
                </a:lnTo>
                <a:lnTo>
                  <a:pt x="2082" y="1367"/>
                </a:lnTo>
                <a:lnTo>
                  <a:pt x="2086" y="1366"/>
                </a:lnTo>
                <a:lnTo>
                  <a:pt x="2086" y="1364"/>
                </a:lnTo>
                <a:lnTo>
                  <a:pt x="2086" y="1364"/>
                </a:lnTo>
                <a:lnTo>
                  <a:pt x="2086" y="1360"/>
                </a:lnTo>
                <a:lnTo>
                  <a:pt x="2086" y="1359"/>
                </a:lnTo>
                <a:lnTo>
                  <a:pt x="2086" y="1357"/>
                </a:lnTo>
                <a:lnTo>
                  <a:pt x="2086" y="1357"/>
                </a:lnTo>
                <a:lnTo>
                  <a:pt x="2086" y="1357"/>
                </a:lnTo>
                <a:lnTo>
                  <a:pt x="2084" y="1355"/>
                </a:lnTo>
                <a:lnTo>
                  <a:pt x="2084" y="1355"/>
                </a:lnTo>
                <a:lnTo>
                  <a:pt x="2081" y="1354"/>
                </a:lnTo>
                <a:lnTo>
                  <a:pt x="2081" y="1354"/>
                </a:lnTo>
                <a:lnTo>
                  <a:pt x="2079" y="1354"/>
                </a:lnTo>
                <a:lnTo>
                  <a:pt x="2079" y="1354"/>
                </a:lnTo>
                <a:lnTo>
                  <a:pt x="2079" y="1354"/>
                </a:lnTo>
                <a:lnTo>
                  <a:pt x="2077" y="1352"/>
                </a:lnTo>
                <a:lnTo>
                  <a:pt x="2077" y="1352"/>
                </a:lnTo>
                <a:lnTo>
                  <a:pt x="2076" y="1352"/>
                </a:lnTo>
                <a:lnTo>
                  <a:pt x="2076" y="1349"/>
                </a:lnTo>
                <a:lnTo>
                  <a:pt x="2076" y="1347"/>
                </a:lnTo>
                <a:lnTo>
                  <a:pt x="2076" y="1347"/>
                </a:lnTo>
                <a:lnTo>
                  <a:pt x="2076" y="1345"/>
                </a:lnTo>
                <a:lnTo>
                  <a:pt x="2076" y="1345"/>
                </a:lnTo>
                <a:lnTo>
                  <a:pt x="2076" y="1340"/>
                </a:lnTo>
                <a:lnTo>
                  <a:pt x="2076" y="1340"/>
                </a:lnTo>
                <a:lnTo>
                  <a:pt x="2076" y="1339"/>
                </a:lnTo>
                <a:lnTo>
                  <a:pt x="2076" y="1339"/>
                </a:lnTo>
                <a:lnTo>
                  <a:pt x="2074" y="1337"/>
                </a:lnTo>
                <a:lnTo>
                  <a:pt x="2074" y="1337"/>
                </a:lnTo>
                <a:lnTo>
                  <a:pt x="2074" y="1337"/>
                </a:lnTo>
                <a:lnTo>
                  <a:pt x="2074" y="1335"/>
                </a:lnTo>
                <a:lnTo>
                  <a:pt x="2072" y="1335"/>
                </a:lnTo>
                <a:lnTo>
                  <a:pt x="2072" y="1334"/>
                </a:lnTo>
                <a:lnTo>
                  <a:pt x="2072" y="1334"/>
                </a:lnTo>
                <a:lnTo>
                  <a:pt x="2072" y="1334"/>
                </a:lnTo>
                <a:lnTo>
                  <a:pt x="2072" y="1330"/>
                </a:lnTo>
                <a:lnTo>
                  <a:pt x="2072" y="1330"/>
                </a:lnTo>
                <a:lnTo>
                  <a:pt x="2071" y="1329"/>
                </a:lnTo>
                <a:lnTo>
                  <a:pt x="2071" y="1329"/>
                </a:lnTo>
                <a:lnTo>
                  <a:pt x="2071" y="1329"/>
                </a:lnTo>
                <a:lnTo>
                  <a:pt x="2067" y="1327"/>
                </a:lnTo>
                <a:lnTo>
                  <a:pt x="2067" y="1327"/>
                </a:lnTo>
                <a:lnTo>
                  <a:pt x="2067" y="1327"/>
                </a:lnTo>
                <a:lnTo>
                  <a:pt x="2066" y="1325"/>
                </a:lnTo>
                <a:lnTo>
                  <a:pt x="2066" y="1325"/>
                </a:lnTo>
                <a:lnTo>
                  <a:pt x="2066" y="1325"/>
                </a:lnTo>
                <a:lnTo>
                  <a:pt x="2064" y="1323"/>
                </a:lnTo>
                <a:lnTo>
                  <a:pt x="2064" y="1322"/>
                </a:lnTo>
                <a:lnTo>
                  <a:pt x="2064" y="1320"/>
                </a:lnTo>
                <a:lnTo>
                  <a:pt x="2064" y="1318"/>
                </a:lnTo>
                <a:lnTo>
                  <a:pt x="2064" y="1317"/>
                </a:lnTo>
                <a:lnTo>
                  <a:pt x="2064" y="1317"/>
                </a:lnTo>
                <a:lnTo>
                  <a:pt x="2064" y="1315"/>
                </a:lnTo>
                <a:lnTo>
                  <a:pt x="2067" y="1312"/>
                </a:lnTo>
                <a:lnTo>
                  <a:pt x="2067" y="1312"/>
                </a:lnTo>
                <a:lnTo>
                  <a:pt x="2069" y="1308"/>
                </a:lnTo>
                <a:lnTo>
                  <a:pt x="2069" y="1308"/>
                </a:lnTo>
                <a:lnTo>
                  <a:pt x="2072" y="1308"/>
                </a:lnTo>
                <a:lnTo>
                  <a:pt x="2077" y="1303"/>
                </a:lnTo>
                <a:lnTo>
                  <a:pt x="2081" y="1303"/>
                </a:lnTo>
                <a:lnTo>
                  <a:pt x="2082" y="1303"/>
                </a:lnTo>
                <a:lnTo>
                  <a:pt x="2082" y="1303"/>
                </a:lnTo>
                <a:lnTo>
                  <a:pt x="2084" y="1303"/>
                </a:lnTo>
                <a:lnTo>
                  <a:pt x="2084" y="1303"/>
                </a:lnTo>
                <a:lnTo>
                  <a:pt x="2084" y="1303"/>
                </a:lnTo>
                <a:lnTo>
                  <a:pt x="2086" y="1303"/>
                </a:lnTo>
                <a:lnTo>
                  <a:pt x="2086" y="1305"/>
                </a:lnTo>
                <a:lnTo>
                  <a:pt x="2086" y="1305"/>
                </a:lnTo>
                <a:lnTo>
                  <a:pt x="2087" y="1308"/>
                </a:lnTo>
                <a:lnTo>
                  <a:pt x="2087" y="1308"/>
                </a:lnTo>
                <a:lnTo>
                  <a:pt x="2087" y="1308"/>
                </a:lnTo>
                <a:lnTo>
                  <a:pt x="2089" y="1308"/>
                </a:lnTo>
                <a:lnTo>
                  <a:pt x="2091" y="1308"/>
                </a:lnTo>
                <a:lnTo>
                  <a:pt x="2091" y="1308"/>
                </a:lnTo>
                <a:lnTo>
                  <a:pt x="2091" y="1307"/>
                </a:lnTo>
                <a:lnTo>
                  <a:pt x="2091" y="1305"/>
                </a:lnTo>
                <a:lnTo>
                  <a:pt x="2091" y="1305"/>
                </a:lnTo>
                <a:lnTo>
                  <a:pt x="2094" y="1302"/>
                </a:lnTo>
                <a:lnTo>
                  <a:pt x="2094" y="1302"/>
                </a:lnTo>
                <a:lnTo>
                  <a:pt x="2094" y="1302"/>
                </a:lnTo>
                <a:lnTo>
                  <a:pt x="2094" y="1300"/>
                </a:lnTo>
                <a:lnTo>
                  <a:pt x="2094" y="1298"/>
                </a:lnTo>
                <a:lnTo>
                  <a:pt x="2092" y="1297"/>
                </a:lnTo>
                <a:lnTo>
                  <a:pt x="2092" y="1295"/>
                </a:lnTo>
                <a:lnTo>
                  <a:pt x="2092" y="1295"/>
                </a:lnTo>
                <a:lnTo>
                  <a:pt x="2094" y="1293"/>
                </a:lnTo>
                <a:lnTo>
                  <a:pt x="2094" y="1292"/>
                </a:lnTo>
                <a:lnTo>
                  <a:pt x="2094" y="1292"/>
                </a:lnTo>
                <a:lnTo>
                  <a:pt x="2094" y="1290"/>
                </a:lnTo>
                <a:lnTo>
                  <a:pt x="2094" y="1290"/>
                </a:lnTo>
                <a:lnTo>
                  <a:pt x="2092" y="1290"/>
                </a:lnTo>
                <a:lnTo>
                  <a:pt x="2092" y="1288"/>
                </a:lnTo>
                <a:lnTo>
                  <a:pt x="2092" y="1288"/>
                </a:lnTo>
                <a:lnTo>
                  <a:pt x="2092" y="1288"/>
                </a:lnTo>
                <a:lnTo>
                  <a:pt x="2092" y="1286"/>
                </a:lnTo>
                <a:lnTo>
                  <a:pt x="2091" y="1286"/>
                </a:lnTo>
                <a:lnTo>
                  <a:pt x="2091" y="1286"/>
                </a:lnTo>
                <a:lnTo>
                  <a:pt x="2091" y="1285"/>
                </a:lnTo>
                <a:lnTo>
                  <a:pt x="2091" y="1285"/>
                </a:lnTo>
                <a:lnTo>
                  <a:pt x="2089" y="1283"/>
                </a:lnTo>
                <a:lnTo>
                  <a:pt x="2089" y="1283"/>
                </a:lnTo>
                <a:lnTo>
                  <a:pt x="2089" y="1281"/>
                </a:lnTo>
                <a:lnTo>
                  <a:pt x="2089" y="1281"/>
                </a:lnTo>
                <a:lnTo>
                  <a:pt x="2087" y="1281"/>
                </a:lnTo>
                <a:lnTo>
                  <a:pt x="2087" y="1280"/>
                </a:lnTo>
                <a:lnTo>
                  <a:pt x="2087" y="1280"/>
                </a:lnTo>
                <a:lnTo>
                  <a:pt x="2087" y="1280"/>
                </a:lnTo>
                <a:lnTo>
                  <a:pt x="2086" y="1280"/>
                </a:lnTo>
                <a:lnTo>
                  <a:pt x="2086" y="1280"/>
                </a:lnTo>
                <a:lnTo>
                  <a:pt x="2086" y="1280"/>
                </a:lnTo>
                <a:lnTo>
                  <a:pt x="2081" y="1280"/>
                </a:lnTo>
                <a:lnTo>
                  <a:pt x="2081" y="1280"/>
                </a:lnTo>
                <a:lnTo>
                  <a:pt x="2081" y="1280"/>
                </a:lnTo>
                <a:lnTo>
                  <a:pt x="2081" y="1270"/>
                </a:lnTo>
                <a:lnTo>
                  <a:pt x="2081" y="1270"/>
                </a:lnTo>
                <a:lnTo>
                  <a:pt x="2081" y="1268"/>
                </a:lnTo>
                <a:lnTo>
                  <a:pt x="2081" y="1266"/>
                </a:lnTo>
                <a:lnTo>
                  <a:pt x="2079" y="1265"/>
                </a:lnTo>
                <a:lnTo>
                  <a:pt x="2079" y="1265"/>
                </a:lnTo>
                <a:lnTo>
                  <a:pt x="2079" y="1263"/>
                </a:lnTo>
                <a:lnTo>
                  <a:pt x="2079" y="1263"/>
                </a:lnTo>
                <a:lnTo>
                  <a:pt x="2082" y="1258"/>
                </a:lnTo>
                <a:lnTo>
                  <a:pt x="2084" y="1256"/>
                </a:lnTo>
                <a:lnTo>
                  <a:pt x="2084" y="1256"/>
                </a:lnTo>
                <a:lnTo>
                  <a:pt x="2084" y="1256"/>
                </a:lnTo>
                <a:lnTo>
                  <a:pt x="2086" y="1256"/>
                </a:lnTo>
                <a:lnTo>
                  <a:pt x="2087" y="1258"/>
                </a:lnTo>
                <a:lnTo>
                  <a:pt x="2089" y="1258"/>
                </a:lnTo>
                <a:lnTo>
                  <a:pt x="2097" y="1256"/>
                </a:lnTo>
                <a:lnTo>
                  <a:pt x="2097" y="1256"/>
                </a:lnTo>
                <a:lnTo>
                  <a:pt x="2097" y="1256"/>
                </a:lnTo>
                <a:lnTo>
                  <a:pt x="2097" y="1256"/>
                </a:lnTo>
                <a:lnTo>
                  <a:pt x="2099" y="1256"/>
                </a:lnTo>
                <a:lnTo>
                  <a:pt x="2099" y="1258"/>
                </a:lnTo>
                <a:lnTo>
                  <a:pt x="2101" y="1258"/>
                </a:lnTo>
                <a:lnTo>
                  <a:pt x="2101" y="1260"/>
                </a:lnTo>
                <a:lnTo>
                  <a:pt x="2103" y="1260"/>
                </a:lnTo>
                <a:lnTo>
                  <a:pt x="2103" y="1260"/>
                </a:lnTo>
                <a:lnTo>
                  <a:pt x="2108" y="1255"/>
                </a:lnTo>
                <a:lnTo>
                  <a:pt x="2108" y="1255"/>
                </a:lnTo>
                <a:lnTo>
                  <a:pt x="2108" y="1253"/>
                </a:lnTo>
                <a:lnTo>
                  <a:pt x="2108" y="1253"/>
                </a:lnTo>
                <a:lnTo>
                  <a:pt x="2106" y="1253"/>
                </a:lnTo>
                <a:lnTo>
                  <a:pt x="2106" y="1253"/>
                </a:lnTo>
                <a:lnTo>
                  <a:pt x="2106" y="1251"/>
                </a:lnTo>
                <a:lnTo>
                  <a:pt x="2106" y="1251"/>
                </a:lnTo>
                <a:lnTo>
                  <a:pt x="2108" y="1249"/>
                </a:lnTo>
                <a:lnTo>
                  <a:pt x="2108" y="1248"/>
                </a:lnTo>
                <a:lnTo>
                  <a:pt x="2109" y="1246"/>
                </a:lnTo>
                <a:lnTo>
                  <a:pt x="2111" y="1246"/>
                </a:lnTo>
                <a:lnTo>
                  <a:pt x="2113" y="1246"/>
                </a:lnTo>
                <a:lnTo>
                  <a:pt x="2114" y="1246"/>
                </a:lnTo>
                <a:lnTo>
                  <a:pt x="2116" y="1246"/>
                </a:lnTo>
                <a:lnTo>
                  <a:pt x="2116" y="1246"/>
                </a:lnTo>
                <a:lnTo>
                  <a:pt x="2116" y="1246"/>
                </a:lnTo>
                <a:lnTo>
                  <a:pt x="2118" y="1248"/>
                </a:lnTo>
                <a:lnTo>
                  <a:pt x="2118" y="1248"/>
                </a:lnTo>
                <a:lnTo>
                  <a:pt x="2118" y="1248"/>
                </a:lnTo>
                <a:lnTo>
                  <a:pt x="2118" y="1249"/>
                </a:lnTo>
                <a:lnTo>
                  <a:pt x="2118" y="1249"/>
                </a:lnTo>
                <a:lnTo>
                  <a:pt x="2119" y="1249"/>
                </a:lnTo>
                <a:lnTo>
                  <a:pt x="2119" y="1249"/>
                </a:lnTo>
                <a:lnTo>
                  <a:pt x="2123" y="1244"/>
                </a:lnTo>
                <a:lnTo>
                  <a:pt x="2126" y="1243"/>
                </a:lnTo>
                <a:lnTo>
                  <a:pt x="2126" y="1243"/>
                </a:lnTo>
                <a:lnTo>
                  <a:pt x="2129" y="1243"/>
                </a:lnTo>
                <a:lnTo>
                  <a:pt x="2129" y="1243"/>
                </a:lnTo>
                <a:lnTo>
                  <a:pt x="2131" y="1243"/>
                </a:lnTo>
                <a:lnTo>
                  <a:pt x="2131" y="1243"/>
                </a:lnTo>
                <a:lnTo>
                  <a:pt x="2131" y="1241"/>
                </a:lnTo>
                <a:lnTo>
                  <a:pt x="2131" y="1241"/>
                </a:lnTo>
                <a:lnTo>
                  <a:pt x="2133" y="1239"/>
                </a:lnTo>
                <a:lnTo>
                  <a:pt x="2134" y="1236"/>
                </a:lnTo>
                <a:lnTo>
                  <a:pt x="2134" y="1236"/>
                </a:lnTo>
                <a:lnTo>
                  <a:pt x="2136" y="1236"/>
                </a:lnTo>
                <a:lnTo>
                  <a:pt x="2138" y="1236"/>
                </a:lnTo>
                <a:lnTo>
                  <a:pt x="2138" y="1236"/>
                </a:lnTo>
                <a:lnTo>
                  <a:pt x="2138" y="1236"/>
                </a:lnTo>
                <a:lnTo>
                  <a:pt x="2138" y="1238"/>
                </a:lnTo>
                <a:lnTo>
                  <a:pt x="2138" y="1238"/>
                </a:lnTo>
                <a:lnTo>
                  <a:pt x="2140" y="1238"/>
                </a:lnTo>
                <a:lnTo>
                  <a:pt x="2140" y="1238"/>
                </a:lnTo>
                <a:lnTo>
                  <a:pt x="2140" y="1239"/>
                </a:lnTo>
                <a:lnTo>
                  <a:pt x="2140" y="1239"/>
                </a:lnTo>
                <a:lnTo>
                  <a:pt x="2141" y="1239"/>
                </a:lnTo>
                <a:lnTo>
                  <a:pt x="2143" y="1238"/>
                </a:lnTo>
                <a:lnTo>
                  <a:pt x="2145" y="1238"/>
                </a:lnTo>
                <a:lnTo>
                  <a:pt x="2145" y="1238"/>
                </a:lnTo>
                <a:lnTo>
                  <a:pt x="2145" y="1239"/>
                </a:lnTo>
                <a:lnTo>
                  <a:pt x="2145" y="1239"/>
                </a:lnTo>
                <a:lnTo>
                  <a:pt x="2146" y="1239"/>
                </a:lnTo>
                <a:lnTo>
                  <a:pt x="2146" y="1239"/>
                </a:lnTo>
                <a:lnTo>
                  <a:pt x="2146" y="1239"/>
                </a:lnTo>
                <a:lnTo>
                  <a:pt x="2160" y="1234"/>
                </a:lnTo>
                <a:lnTo>
                  <a:pt x="2160" y="1234"/>
                </a:lnTo>
                <a:lnTo>
                  <a:pt x="2161" y="1234"/>
                </a:lnTo>
                <a:lnTo>
                  <a:pt x="2161" y="1234"/>
                </a:lnTo>
                <a:lnTo>
                  <a:pt x="2163" y="1236"/>
                </a:lnTo>
                <a:lnTo>
                  <a:pt x="2163" y="1234"/>
                </a:lnTo>
                <a:lnTo>
                  <a:pt x="2163" y="1234"/>
                </a:lnTo>
                <a:lnTo>
                  <a:pt x="2163" y="1234"/>
                </a:lnTo>
                <a:lnTo>
                  <a:pt x="2165" y="1231"/>
                </a:lnTo>
                <a:lnTo>
                  <a:pt x="2165" y="1229"/>
                </a:lnTo>
                <a:lnTo>
                  <a:pt x="2165" y="1229"/>
                </a:lnTo>
                <a:lnTo>
                  <a:pt x="2165" y="1228"/>
                </a:lnTo>
                <a:lnTo>
                  <a:pt x="2165" y="1228"/>
                </a:lnTo>
                <a:lnTo>
                  <a:pt x="2165" y="1228"/>
                </a:lnTo>
                <a:lnTo>
                  <a:pt x="2165" y="1226"/>
                </a:lnTo>
                <a:lnTo>
                  <a:pt x="2165" y="1226"/>
                </a:lnTo>
                <a:lnTo>
                  <a:pt x="2165" y="1226"/>
                </a:lnTo>
                <a:lnTo>
                  <a:pt x="2165" y="1224"/>
                </a:lnTo>
                <a:lnTo>
                  <a:pt x="2165" y="1224"/>
                </a:lnTo>
                <a:lnTo>
                  <a:pt x="2166" y="1221"/>
                </a:lnTo>
                <a:lnTo>
                  <a:pt x="2166" y="1221"/>
                </a:lnTo>
                <a:lnTo>
                  <a:pt x="2166" y="1221"/>
                </a:lnTo>
                <a:lnTo>
                  <a:pt x="2166" y="1219"/>
                </a:lnTo>
                <a:lnTo>
                  <a:pt x="2166" y="1218"/>
                </a:lnTo>
                <a:lnTo>
                  <a:pt x="2166" y="1218"/>
                </a:lnTo>
                <a:lnTo>
                  <a:pt x="2166" y="1216"/>
                </a:lnTo>
                <a:lnTo>
                  <a:pt x="2166" y="1216"/>
                </a:lnTo>
                <a:lnTo>
                  <a:pt x="2166" y="1216"/>
                </a:lnTo>
                <a:lnTo>
                  <a:pt x="2168" y="1216"/>
                </a:lnTo>
                <a:lnTo>
                  <a:pt x="2168" y="1216"/>
                </a:lnTo>
                <a:lnTo>
                  <a:pt x="2168" y="1216"/>
                </a:lnTo>
                <a:lnTo>
                  <a:pt x="2175" y="1221"/>
                </a:lnTo>
                <a:lnTo>
                  <a:pt x="2178" y="1221"/>
                </a:lnTo>
                <a:lnTo>
                  <a:pt x="2187" y="1224"/>
                </a:lnTo>
                <a:lnTo>
                  <a:pt x="2188" y="1224"/>
                </a:lnTo>
                <a:lnTo>
                  <a:pt x="2188" y="1224"/>
                </a:lnTo>
                <a:lnTo>
                  <a:pt x="2190" y="1224"/>
                </a:lnTo>
                <a:lnTo>
                  <a:pt x="2190" y="1224"/>
                </a:lnTo>
                <a:lnTo>
                  <a:pt x="2190" y="1224"/>
                </a:lnTo>
                <a:lnTo>
                  <a:pt x="2190" y="1226"/>
                </a:lnTo>
                <a:lnTo>
                  <a:pt x="2190" y="1226"/>
                </a:lnTo>
                <a:lnTo>
                  <a:pt x="2190" y="1229"/>
                </a:lnTo>
                <a:lnTo>
                  <a:pt x="2190" y="1231"/>
                </a:lnTo>
                <a:lnTo>
                  <a:pt x="2190" y="1231"/>
                </a:lnTo>
                <a:lnTo>
                  <a:pt x="2192" y="1231"/>
                </a:lnTo>
                <a:lnTo>
                  <a:pt x="2192" y="1231"/>
                </a:lnTo>
                <a:lnTo>
                  <a:pt x="2195" y="1233"/>
                </a:lnTo>
                <a:lnTo>
                  <a:pt x="2198" y="1233"/>
                </a:lnTo>
                <a:lnTo>
                  <a:pt x="2202" y="1233"/>
                </a:lnTo>
                <a:lnTo>
                  <a:pt x="2210" y="1226"/>
                </a:lnTo>
                <a:lnTo>
                  <a:pt x="2212" y="1224"/>
                </a:lnTo>
                <a:lnTo>
                  <a:pt x="2212" y="1224"/>
                </a:lnTo>
                <a:lnTo>
                  <a:pt x="2212" y="1224"/>
                </a:lnTo>
                <a:lnTo>
                  <a:pt x="2212" y="1223"/>
                </a:lnTo>
                <a:lnTo>
                  <a:pt x="2210" y="1223"/>
                </a:lnTo>
                <a:lnTo>
                  <a:pt x="2210" y="1223"/>
                </a:lnTo>
                <a:lnTo>
                  <a:pt x="2208" y="1221"/>
                </a:lnTo>
                <a:lnTo>
                  <a:pt x="2208" y="1221"/>
                </a:lnTo>
                <a:lnTo>
                  <a:pt x="2207" y="1221"/>
                </a:lnTo>
                <a:lnTo>
                  <a:pt x="2207" y="1219"/>
                </a:lnTo>
                <a:lnTo>
                  <a:pt x="2207" y="1219"/>
                </a:lnTo>
                <a:lnTo>
                  <a:pt x="2207" y="1219"/>
                </a:lnTo>
                <a:lnTo>
                  <a:pt x="2207" y="1218"/>
                </a:lnTo>
                <a:lnTo>
                  <a:pt x="2212" y="1211"/>
                </a:lnTo>
                <a:lnTo>
                  <a:pt x="2212" y="1209"/>
                </a:lnTo>
                <a:lnTo>
                  <a:pt x="2212" y="1204"/>
                </a:lnTo>
                <a:lnTo>
                  <a:pt x="2212" y="1204"/>
                </a:lnTo>
                <a:lnTo>
                  <a:pt x="2213" y="1202"/>
                </a:lnTo>
                <a:lnTo>
                  <a:pt x="2213" y="1201"/>
                </a:lnTo>
                <a:lnTo>
                  <a:pt x="2222" y="1194"/>
                </a:lnTo>
                <a:lnTo>
                  <a:pt x="2227" y="1187"/>
                </a:lnTo>
                <a:lnTo>
                  <a:pt x="2229" y="1187"/>
                </a:lnTo>
                <a:lnTo>
                  <a:pt x="2229" y="1187"/>
                </a:lnTo>
                <a:lnTo>
                  <a:pt x="2234" y="1187"/>
                </a:lnTo>
                <a:lnTo>
                  <a:pt x="2235" y="1187"/>
                </a:lnTo>
                <a:lnTo>
                  <a:pt x="2242" y="1184"/>
                </a:lnTo>
                <a:lnTo>
                  <a:pt x="2244" y="1182"/>
                </a:lnTo>
                <a:lnTo>
                  <a:pt x="2244" y="1182"/>
                </a:lnTo>
                <a:lnTo>
                  <a:pt x="2244" y="1182"/>
                </a:lnTo>
                <a:lnTo>
                  <a:pt x="2242" y="1182"/>
                </a:lnTo>
                <a:lnTo>
                  <a:pt x="2242" y="1182"/>
                </a:lnTo>
                <a:lnTo>
                  <a:pt x="2239" y="1179"/>
                </a:lnTo>
                <a:lnTo>
                  <a:pt x="2237" y="1177"/>
                </a:lnTo>
                <a:lnTo>
                  <a:pt x="2235" y="1176"/>
                </a:lnTo>
                <a:lnTo>
                  <a:pt x="2234" y="1174"/>
                </a:lnTo>
                <a:lnTo>
                  <a:pt x="2234" y="1174"/>
                </a:lnTo>
                <a:lnTo>
                  <a:pt x="2234" y="1174"/>
                </a:lnTo>
                <a:lnTo>
                  <a:pt x="2232" y="1172"/>
                </a:lnTo>
                <a:lnTo>
                  <a:pt x="2232" y="1172"/>
                </a:lnTo>
                <a:lnTo>
                  <a:pt x="2232" y="1170"/>
                </a:lnTo>
                <a:lnTo>
                  <a:pt x="2232" y="1170"/>
                </a:lnTo>
                <a:lnTo>
                  <a:pt x="2232" y="1169"/>
                </a:lnTo>
                <a:lnTo>
                  <a:pt x="2232" y="1169"/>
                </a:lnTo>
                <a:lnTo>
                  <a:pt x="2232" y="1167"/>
                </a:lnTo>
                <a:lnTo>
                  <a:pt x="2232" y="1165"/>
                </a:lnTo>
                <a:lnTo>
                  <a:pt x="2232" y="1165"/>
                </a:lnTo>
                <a:lnTo>
                  <a:pt x="2232" y="1164"/>
                </a:lnTo>
                <a:lnTo>
                  <a:pt x="2232" y="1160"/>
                </a:lnTo>
                <a:lnTo>
                  <a:pt x="2232" y="1160"/>
                </a:lnTo>
                <a:lnTo>
                  <a:pt x="2232" y="1159"/>
                </a:lnTo>
                <a:lnTo>
                  <a:pt x="2229" y="1157"/>
                </a:lnTo>
                <a:lnTo>
                  <a:pt x="2225" y="1155"/>
                </a:lnTo>
                <a:lnTo>
                  <a:pt x="2224" y="1155"/>
                </a:lnTo>
                <a:lnTo>
                  <a:pt x="2224" y="1154"/>
                </a:lnTo>
                <a:lnTo>
                  <a:pt x="2222" y="1154"/>
                </a:lnTo>
                <a:lnTo>
                  <a:pt x="2220" y="1154"/>
                </a:lnTo>
                <a:lnTo>
                  <a:pt x="2220" y="1154"/>
                </a:lnTo>
                <a:lnTo>
                  <a:pt x="2220" y="1152"/>
                </a:lnTo>
                <a:lnTo>
                  <a:pt x="2220" y="1152"/>
                </a:lnTo>
                <a:lnTo>
                  <a:pt x="2222" y="1149"/>
                </a:lnTo>
                <a:lnTo>
                  <a:pt x="2222" y="1149"/>
                </a:lnTo>
                <a:lnTo>
                  <a:pt x="2222" y="1147"/>
                </a:lnTo>
                <a:lnTo>
                  <a:pt x="2222" y="1147"/>
                </a:lnTo>
                <a:lnTo>
                  <a:pt x="2222" y="1145"/>
                </a:lnTo>
                <a:lnTo>
                  <a:pt x="2220" y="1144"/>
                </a:lnTo>
                <a:lnTo>
                  <a:pt x="2220" y="1144"/>
                </a:lnTo>
                <a:lnTo>
                  <a:pt x="2220" y="1142"/>
                </a:lnTo>
                <a:lnTo>
                  <a:pt x="2220" y="1140"/>
                </a:lnTo>
                <a:lnTo>
                  <a:pt x="2220" y="1139"/>
                </a:lnTo>
                <a:lnTo>
                  <a:pt x="2220" y="1139"/>
                </a:lnTo>
                <a:lnTo>
                  <a:pt x="2220" y="1137"/>
                </a:lnTo>
                <a:lnTo>
                  <a:pt x="2220" y="1137"/>
                </a:lnTo>
                <a:lnTo>
                  <a:pt x="2222" y="1135"/>
                </a:lnTo>
                <a:lnTo>
                  <a:pt x="2222" y="1135"/>
                </a:lnTo>
                <a:lnTo>
                  <a:pt x="2222" y="1133"/>
                </a:lnTo>
                <a:lnTo>
                  <a:pt x="2222" y="1132"/>
                </a:lnTo>
                <a:lnTo>
                  <a:pt x="2222" y="1132"/>
                </a:lnTo>
                <a:lnTo>
                  <a:pt x="2219" y="1122"/>
                </a:lnTo>
                <a:lnTo>
                  <a:pt x="2219" y="1120"/>
                </a:lnTo>
                <a:lnTo>
                  <a:pt x="2219" y="1118"/>
                </a:lnTo>
                <a:lnTo>
                  <a:pt x="2220" y="1117"/>
                </a:lnTo>
                <a:lnTo>
                  <a:pt x="2220" y="1115"/>
                </a:lnTo>
                <a:lnTo>
                  <a:pt x="2222" y="1110"/>
                </a:lnTo>
                <a:lnTo>
                  <a:pt x="2222" y="1108"/>
                </a:lnTo>
                <a:lnTo>
                  <a:pt x="2222" y="1108"/>
                </a:lnTo>
                <a:lnTo>
                  <a:pt x="2222" y="1108"/>
                </a:lnTo>
                <a:lnTo>
                  <a:pt x="2222" y="1107"/>
                </a:lnTo>
                <a:lnTo>
                  <a:pt x="2220" y="1107"/>
                </a:lnTo>
                <a:lnTo>
                  <a:pt x="2220" y="1107"/>
                </a:lnTo>
                <a:lnTo>
                  <a:pt x="2220" y="1107"/>
                </a:lnTo>
                <a:lnTo>
                  <a:pt x="2219" y="1105"/>
                </a:lnTo>
                <a:lnTo>
                  <a:pt x="2219" y="1105"/>
                </a:lnTo>
                <a:lnTo>
                  <a:pt x="2217" y="1105"/>
                </a:lnTo>
                <a:lnTo>
                  <a:pt x="2217" y="1103"/>
                </a:lnTo>
                <a:lnTo>
                  <a:pt x="2217" y="1103"/>
                </a:lnTo>
                <a:lnTo>
                  <a:pt x="2217" y="1103"/>
                </a:lnTo>
                <a:lnTo>
                  <a:pt x="2215" y="1102"/>
                </a:lnTo>
                <a:lnTo>
                  <a:pt x="2215" y="1102"/>
                </a:lnTo>
                <a:lnTo>
                  <a:pt x="2215" y="1102"/>
                </a:lnTo>
                <a:lnTo>
                  <a:pt x="2213" y="1100"/>
                </a:lnTo>
                <a:lnTo>
                  <a:pt x="2212" y="1100"/>
                </a:lnTo>
                <a:lnTo>
                  <a:pt x="2212" y="1100"/>
                </a:lnTo>
                <a:lnTo>
                  <a:pt x="2212" y="1100"/>
                </a:lnTo>
                <a:lnTo>
                  <a:pt x="2210" y="1098"/>
                </a:lnTo>
                <a:lnTo>
                  <a:pt x="2210" y="1098"/>
                </a:lnTo>
                <a:lnTo>
                  <a:pt x="2210" y="1098"/>
                </a:lnTo>
                <a:lnTo>
                  <a:pt x="2208" y="1096"/>
                </a:lnTo>
                <a:lnTo>
                  <a:pt x="2208" y="1096"/>
                </a:lnTo>
                <a:lnTo>
                  <a:pt x="2208" y="1093"/>
                </a:lnTo>
                <a:lnTo>
                  <a:pt x="2208" y="1093"/>
                </a:lnTo>
                <a:lnTo>
                  <a:pt x="2207" y="1093"/>
                </a:lnTo>
                <a:lnTo>
                  <a:pt x="2207" y="1091"/>
                </a:lnTo>
                <a:lnTo>
                  <a:pt x="2203" y="1090"/>
                </a:lnTo>
                <a:lnTo>
                  <a:pt x="2203" y="1090"/>
                </a:lnTo>
                <a:lnTo>
                  <a:pt x="2202" y="1090"/>
                </a:lnTo>
                <a:lnTo>
                  <a:pt x="2202" y="1088"/>
                </a:lnTo>
                <a:lnTo>
                  <a:pt x="2200" y="1088"/>
                </a:lnTo>
                <a:lnTo>
                  <a:pt x="2200" y="1088"/>
                </a:lnTo>
                <a:lnTo>
                  <a:pt x="2200" y="1088"/>
                </a:lnTo>
                <a:lnTo>
                  <a:pt x="2187" y="1086"/>
                </a:lnTo>
                <a:lnTo>
                  <a:pt x="2187" y="1086"/>
                </a:lnTo>
                <a:lnTo>
                  <a:pt x="2183" y="1090"/>
                </a:lnTo>
                <a:lnTo>
                  <a:pt x="2183" y="1090"/>
                </a:lnTo>
                <a:lnTo>
                  <a:pt x="2182" y="1090"/>
                </a:lnTo>
                <a:lnTo>
                  <a:pt x="2180" y="1088"/>
                </a:lnTo>
                <a:lnTo>
                  <a:pt x="2180" y="1088"/>
                </a:lnTo>
                <a:lnTo>
                  <a:pt x="2175" y="1088"/>
                </a:lnTo>
                <a:lnTo>
                  <a:pt x="2175" y="1088"/>
                </a:lnTo>
                <a:lnTo>
                  <a:pt x="2171" y="1086"/>
                </a:lnTo>
                <a:lnTo>
                  <a:pt x="2171" y="1086"/>
                </a:lnTo>
                <a:lnTo>
                  <a:pt x="2166" y="1086"/>
                </a:lnTo>
                <a:lnTo>
                  <a:pt x="2160" y="1085"/>
                </a:lnTo>
                <a:lnTo>
                  <a:pt x="2160" y="1085"/>
                </a:lnTo>
                <a:lnTo>
                  <a:pt x="2158" y="1085"/>
                </a:lnTo>
                <a:lnTo>
                  <a:pt x="2156" y="1085"/>
                </a:lnTo>
                <a:lnTo>
                  <a:pt x="2156" y="1085"/>
                </a:lnTo>
                <a:lnTo>
                  <a:pt x="2156" y="1085"/>
                </a:lnTo>
                <a:lnTo>
                  <a:pt x="2155" y="1085"/>
                </a:lnTo>
                <a:lnTo>
                  <a:pt x="2153" y="1081"/>
                </a:lnTo>
                <a:lnTo>
                  <a:pt x="2150" y="1081"/>
                </a:lnTo>
                <a:lnTo>
                  <a:pt x="2150" y="1080"/>
                </a:lnTo>
                <a:lnTo>
                  <a:pt x="2148" y="1080"/>
                </a:lnTo>
                <a:lnTo>
                  <a:pt x="2148" y="1078"/>
                </a:lnTo>
                <a:lnTo>
                  <a:pt x="2148" y="1078"/>
                </a:lnTo>
                <a:lnTo>
                  <a:pt x="2148" y="1075"/>
                </a:lnTo>
                <a:lnTo>
                  <a:pt x="2148" y="1073"/>
                </a:lnTo>
                <a:lnTo>
                  <a:pt x="2148" y="1071"/>
                </a:lnTo>
                <a:lnTo>
                  <a:pt x="2148" y="1071"/>
                </a:lnTo>
                <a:lnTo>
                  <a:pt x="2148" y="1070"/>
                </a:lnTo>
                <a:lnTo>
                  <a:pt x="2148" y="1070"/>
                </a:lnTo>
                <a:lnTo>
                  <a:pt x="2148" y="1068"/>
                </a:lnTo>
                <a:lnTo>
                  <a:pt x="2146" y="1068"/>
                </a:lnTo>
                <a:lnTo>
                  <a:pt x="2146" y="1068"/>
                </a:lnTo>
                <a:lnTo>
                  <a:pt x="2146" y="1066"/>
                </a:lnTo>
                <a:lnTo>
                  <a:pt x="2141" y="1068"/>
                </a:lnTo>
                <a:lnTo>
                  <a:pt x="2140" y="1068"/>
                </a:lnTo>
                <a:lnTo>
                  <a:pt x="2140" y="1066"/>
                </a:lnTo>
                <a:lnTo>
                  <a:pt x="2140" y="1066"/>
                </a:lnTo>
                <a:lnTo>
                  <a:pt x="2140" y="1065"/>
                </a:lnTo>
                <a:lnTo>
                  <a:pt x="2140" y="1065"/>
                </a:lnTo>
                <a:lnTo>
                  <a:pt x="2138" y="1065"/>
                </a:lnTo>
                <a:lnTo>
                  <a:pt x="2138" y="1063"/>
                </a:lnTo>
                <a:lnTo>
                  <a:pt x="2138" y="1063"/>
                </a:lnTo>
                <a:lnTo>
                  <a:pt x="2136" y="1063"/>
                </a:lnTo>
                <a:lnTo>
                  <a:pt x="2134" y="1063"/>
                </a:lnTo>
                <a:lnTo>
                  <a:pt x="2134" y="1063"/>
                </a:lnTo>
                <a:lnTo>
                  <a:pt x="2134" y="1061"/>
                </a:lnTo>
                <a:lnTo>
                  <a:pt x="2133" y="1058"/>
                </a:lnTo>
                <a:lnTo>
                  <a:pt x="2133" y="1058"/>
                </a:lnTo>
                <a:lnTo>
                  <a:pt x="2133" y="1056"/>
                </a:lnTo>
                <a:lnTo>
                  <a:pt x="2133" y="1056"/>
                </a:lnTo>
                <a:lnTo>
                  <a:pt x="2133" y="1054"/>
                </a:lnTo>
                <a:lnTo>
                  <a:pt x="2133" y="1054"/>
                </a:lnTo>
                <a:lnTo>
                  <a:pt x="2131" y="1054"/>
                </a:lnTo>
                <a:lnTo>
                  <a:pt x="2131" y="1054"/>
                </a:lnTo>
                <a:lnTo>
                  <a:pt x="2131" y="1053"/>
                </a:lnTo>
                <a:lnTo>
                  <a:pt x="2129" y="1051"/>
                </a:lnTo>
                <a:lnTo>
                  <a:pt x="2129" y="1049"/>
                </a:lnTo>
                <a:lnTo>
                  <a:pt x="2129" y="1049"/>
                </a:lnTo>
                <a:lnTo>
                  <a:pt x="2129" y="1049"/>
                </a:lnTo>
                <a:lnTo>
                  <a:pt x="2129" y="1048"/>
                </a:lnTo>
                <a:lnTo>
                  <a:pt x="2129" y="1048"/>
                </a:lnTo>
                <a:lnTo>
                  <a:pt x="2131" y="1048"/>
                </a:lnTo>
                <a:lnTo>
                  <a:pt x="2129" y="1046"/>
                </a:lnTo>
                <a:lnTo>
                  <a:pt x="2129" y="1044"/>
                </a:lnTo>
                <a:lnTo>
                  <a:pt x="2129" y="1044"/>
                </a:lnTo>
                <a:lnTo>
                  <a:pt x="2129" y="1043"/>
                </a:lnTo>
                <a:lnTo>
                  <a:pt x="2131" y="1038"/>
                </a:lnTo>
                <a:lnTo>
                  <a:pt x="2138" y="1034"/>
                </a:lnTo>
                <a:lnTo>
                  <a:pt x="2138" y="1034"/>
                </a:lnTo>
                <a:lnTo>
                  <a:pt x="2140" y="1034"/>
                </a:lnTo>
                <a:lnTo>
                  <a:pt x="2141" y="1034"/>
                </a:lnTo>
                <a:lnTo>
                  <a:pt x="2141" y="1034"/>
                </a:lnTo>
                <a:lnTo>
                  <a:pt x="2143" y="1033"/>
                </a:lnTo>
                <a:lnTo>
                  <a:pt x="2145" y="1031"/>
                </a:lnTo>
                <a:lnTo>
                  <a:pt x="2146" y="1029"/>
                </a:lnTo>
                <a:lnTo>
                  <a:pt x="2146" y="1029"/>
                </a:lnTo>
                <a:lnTo>
                  <a:pt x="2146" y="1029"/>
                </a:lnTo>
                <a:lnTo>
                  <a:pt x="2146" y="1028"/>
                </a:lnTo>
                <a:lnTo>
                  <a:pt x="2146" y="1028"/>
                </a:lnTo>
                <a:lnTo>
                  <a:pt x="2146" y="1028"/>
                </a:lnTo>
                <a:lnTo>
                  <a:pt x="2145" y="1026"/>
                </a:lnTo>
                <a:lnTo>
                  <a:pt x="2145" y="1026"/>
                </a:lnTo>
                <a:lnTo>
                  <a:pt x="2145" y="1026"/>
                </a:lnTo>
                <a:lnTo>
                  <a:pt x="2143" y="1026"/>
                </a:lnTo>
                <a:lnTo>
                  <a:pt x="2143" y="1024"/>
                </a:lnTo>
                <a:lnTo>
                  <a:pt x="2140" y="1022"/>
                </a:lnTo>
                <a:lnTo>
                  <a:pt x="2140" y="1021"/>
                </a:lnTo>
                <a:lnTo>
                  <a:pt x="2140" y="1021"/>
                </a:lnTo>
                <a:lnTo>
                  <a:pt x="2138" y="1021"/>
                </a:lnTo>
                <a:lnTo>
                  <a:pt x="2136" y="1021"/>
                </a:lnTo>
                <a:lnTo>
                  <a:pt x="2133" y="1024"/>
                </a:lnTo>
                <a:lnTo>
                  <a:pt x="2131" y="1024"/>
                </a:lnTo>
                <a:lnTo>
                  <a:pt x="2131" y="1024"/>
                </a:lnTo>
                <a:lnTo>
                  <a:pt x="2129" y="1022"/>
                </a:lnTo>
                <a:lnTo>
                  <a:pt x="2129" y="1022"/>
                </a:lnTo>
                <a:lnTo>
                  <a:pt x="2128" y="1021"/>
                </a:lnTo>
                <a:lnTo>
                  <a:pt x="2128" y="1019"/>
                </a:lnTo>
                <a:lnTo>
                  <a:pt x="2128" y="1019"/>
                </a:lnTo>
                <a:lnTo>
                  <a:pt x="2128" y="1017"/>
                </a:lnTo>
                <a:lnTo>
                  <a:pt x="2128" y="1017"/>
                </a:lnTo>
                <a:lnTo>
                  <a:pt x="2128" y="1017"/>
                </a:lnTo>
                <a:lnTo>
                  <a:pt x="2126" y="1016"/>
                </a:lnTo>
                <a:lnTo>
                  <a:pt x="2126" y="1016"/>
                </a:lnTo>
                <a:lnTo>
                  <a:pt x="2129" y="1012"/>
                </a:lnTo>
                <a:lnTo>
                  <a:pt x="2129" y="1012"/>
                </a:lnTo>
                <a:lnTo>
                  <a:pt x="2129" y="1011"/>
                </a:lnTo>
                <a:lnTo>
                  <a:pt x="2129" y="1011"/>
                </a:lnTo>
                <a:lnTo>
                  <a:pt x="2129" y="1009"/>
                </a:lnTo>
                <a:lnTo>
                  <a:pt x="2129" y="1007"/>
                </a:lnTo>
                <a:lnTo>
                  <a:pt x="2128" y="1006"/>
                </a:lnTo>
                <a:lnTo>
                  <a:pt x="2128" y="1004"/>
                </a:lnTo>
                <a:lnTo>
                  <a:pt x="2126" y="999"/>
                </a:lnTo>
                <a:lnTo>
                  <a:pt x="2126" y="997"/>
                </a:lnTo>
                <a:lnTo>
                  <a:pt x="2126" y="997"/>
                </a:lnTo>
                <a:lnTo>
                  <a:pt x="2129" y="991"/>
                </a:lnTo>
                <a:lnTo>
                  <a:pt x="2134" y="982"/>
                </a:lnTo>
                <a:lnTo>
                  <a:pt x="2146" y="975"/>
                </a:lnTo>
                <a:lnTo>
                  <a:pt x="2146" y="975"/>
                </a:lnTo>
                <a:lnTo>
                  <a:pt x="2146" y="974"/>
                </a:lnTo>
                <a:lnTo>
                  <a:pt x="2146" y="974"/>
                </a:lnTo>
                <a:lnTo>
                  <a:pt x="2146" y="972"/>
                </a:lnTo>
                <a:lnTo>
                  <a:pt x="2148" y="970"/>
                </a:lnTo>
                <a:lnTo>
                  <a:pt x="2150" y="967"/>
                </a:lnTo>
                <a:lnTo>
                  <a:pt x="2161" y="957"/>
                </a:lnTo>
                <a:lnTo>
                  <a:pt x="2163" y="954"/>
                </a:lnTo>
                <a:lnTo>
                  <a:pt x="2163" y="954"/>
                </a:lnTo>
                <a:lnTo>
                  <a:pt x="2168" y="950"/>
                </a:lnTo>
                <a:lnTo>
                  <a:pt x="2170" y="950"/>
                </a:lnTo>
                <a:lnTo>
                  <a:pt x="2170" y="950"/>
                </a:lnTo>
                <a:lnTo>
                  <a:pt x="2171" y="952"/>
                </a:lnTo>
                <a:lnTo>
                  <a:pt x="2171" y="952"/>
                </a:lnTo>
                <a:lnTo>
                  <a:pt x="2173" y="952"/>
                </a:lnTo>
                <a:lnTo>
                  <a:pt x="2173" y="950"/>
                </a:lnTo>
                <a:lnTo>
                  <a:pt x="2173" y="950"/>
                </a:lnTo>
                <a:lnTo>
                  <a:pt x="2173" y="950"/>
                </a:lnTo>
                <a:lnTo>
                  <a:pt x="2173" y="949"/>
                </a:lnTo>
                <a:lnTo>
                  <a:pt x="2173" y="949"/>
                </a:lnTo>
                <a:lnTo>
                  <a:pt x="2171" y="947"/>
                </a:lnTo>
                <a:lnTo>
                  <a:pt x="2171" y="945"/>
                </a:lnTo>
                <a:lnTo>
                  <a:pt x="2171" y="945"/>
                </a:lnTo>
                <a:lnTo>
                  <a:pt x="2171" y="945"/>
                </a:lnTo>
                <a:lnTo>
                  <a:pt x="2171" y="943"/>
                </a:lnTo>
                <a:lnTo>
                  <a:pt x="2171" y="942"/>
                </a:lnTo>
                <a:lnTo>
                  <a:pt x="2213" y="915"/>
                </a:lnTo>
                <a:lnTo>
                  <a:pt x="2213" y="913"/>
                </a:lnTo>
                <a:lnTo>
                  <a:pt x="2213" y="912"/>
                </a:lnTo>
                <a:lnTo>
                  <a:pt x="2215" y="910"/>
                </a:lnTo>
                <a:lnTo>
                  <a:pt x="2217" y="901"/>
                </a:lnTo>
                <a:lnTo>
                  <a:pt x="2220" y="896"/>
                </a:lnTo>
                <a:lnTo>
                  <a:pt x="2222" y="895"/>
                </a:lnTo>
                <a:lnTo>
                  <a:pt x="2232" y="891"/>
                </a:lnTo>
                <a:lnTo>
                  <a:pt x="2234" y="893"/>
                </a:lnTo>
                <a:lnTo>
                  <a:pt x="2235" y="893"/>
                </a:lnTo>
                <a:lnTo>
                  <a:pt x="2252" y="883"/>
                </a:lnTo>
                <a:lnTo>
                  <a:pt x="2254" y="883"/>
                </a:lnTo>
                <a:lnTo>
                  <a:pt x="2254" y="883"/>
                </a:lnTo>
                <a:lnTo>
                  <a:pt x="2255" y="885"/>
                </a:lnTo>
                <a:lnTo>
                  <a:pt x="2262" y="883"/>
                </a:lnTo>
                <a:lnTo>
                  <a:pt x="2264" y="883"/>
                </a:lnTo>
                <a:lnTo>
                  <a:pt x="2264" y="883"/>
                </a:lnTo>
                <a:lnTo>
                  <a:pt x="2264" y="881"/>
                </a:lnTo>
                <a:lnTo>
                  <a:pt x="2264" y="881"/>
                </a:lnTo>
                <a:lnTo>
                  <a:pt x="2264" y="880"/>
                </a:lnTo>
                <a:lnTo>
                  <a:pt x="2264" y="880"/>
                </a:lnTo>
                <a:lnTo>
                  <a:pt x="2264" y="880"/>
                </a:lnTo>
                <a:close/>
                <a:moveTo>
                  <a:pt x="810" y="979"/>
                </a:moveTo>
                <a:lnTo>
                  <a:pt x="810" y="977"/>
                </a:lnTo>
                <a:lnTo>
                  <a:pt x="810" y="974"/>
                </a:lnTo>
                <a:lnTo>
                  <a:pt x="812" y="974"/>
                </a:lnTo>
                <a:lnTo>
                  <a:pt x="815" y="972"/>
                </a:lnTo>
                <a:lnTo>
                  <a:pt x="813" y="969"/>
                </a:lnTo>
                <a:lnTo>
                  <a:pt x="810" y="967"/>
                </a:lnTo>
                <a:lnTo>
                  <a:pt x="808" y="965"/>
                </a:lnTo>
                <a:lnTo>
                  <a:pt x="807" y="965"/>
                </a:lnTo>
                <a:lnTo>
                  <a:pt x="800" y="965"/>
                </a:lnTo>
                <a:lnTo>
                  <a:pt x="791" y="970"/>
                </a:lnTo>
                <a:lnTo>
                  <a:pt x="781" y="975"/>
                </a:lnTo>
                <a:lnTo>
                  <a:pt x="781" y="977"/>
                </a:lnTo>
                <a:lnTo>
                  <a:pt x="781" y="977"/>
                </a:lnTo>
                <a:lnTo>
                  <a:pt x="793" y="982"/>
                </a:lnTo>
                <a:lnTo>
                  <a:pt x="795" y="984"/>
                </a:lnTo>
                <a:lnTo>
                  <a:pt x="798" y="982"/>
                </a:lnTo>
                <a:lnTo>
                  <a:pt x="801" y="982"/>
                </a:lnTo>
                <a:lnTo>
                  <a:pt x="803" y="984"/>
                </a:lnTo>
                <a:lnTo>
                  <a:pt x="805" y="984"/>
                </a:lnTo>
                <a:lnTo>
                  <a:pt x="810" y="980"/>
                </a:lnTo>
                <a:lnTo>
                  <a:pt x="808" y="979"/>
                </a:lnTo>
                <a:lnTo>
                  <a:pt x="808" y="979"/>
                </a:lnTo>
                <a:lnTo>
                  <a:pt x="808" y="979"/>
                </a:lnTo>
                <a:lnTo>
                  <a:pt x="810" y="979"/>
                </a:lnTo>
                <a:close/>
                <a:moveTo>
                  <a:pt x="119" y="905"/>
                </a:moveTo>
                <a:lnTo>
                  <a:pt x="124" y="908"/>
                </a:lnTo>
                <a:lnTo>
                  <a:pt x="138" y="912"/>
                </a:lnTo>
                <a:lnTo>
                  <a:pt x="143" y="915"/>
                </a:lnTo>
                <a:lnTo>
                  <a:pt x="146" y="920"/>
                </a:lnTo>
                <a:lnTo>
                  <a:pt x="148" y="920"/>
                </a:lnTo>
                <a:lnTo>
                  <a:pt x="159" y="920"/>
                </a:lnTo>
                <a:lnTo>
                  <a:pt x="164" y="923"/>
                </a:lnTo>
                <a:lnTo>
                  <a:pt x="168" y="922"/>
                </a:lnTo>
                <a:lnTo>
                  <a:pt x="171" y="923"/>
                </a:lnTo>
                <a:lnTo>
                  <a:pt x="175" y="920"/>
                </a:lnTo>
                <a:lnTo>
                  <a:pt x="176" y="913"/>
                </a:lnTo>
                <a:lnTo>
                  <a:pt x="176" y="910"/>
                </a:lnTo>
                <a:lnTo>
                  <a:pt x="176" y="908"/>
                </a:lnTo>
                <a:lnTo>
                  <a:pt x="178" y="905"/>
                </a:lnTo>
                <a:lnTo>
                  <a:pt x="183" y="903"/>
                </a:lnTo>
                <a:lnTo>
                  <a:pt x="185" y="900"/>
                </a:lnTo>
                <a:lnTo>
                  <a:pt x="183" y="898"/>
                </a:lnTo>
                <a:lnTo>
                  <a:pt x="185" y="896"/>
                </a:lnTo>
                <a:lnTo>
                  <a:pt x="186" y="895"/>
                </a:lnTo>
                <a:lnTo>
                  <a:pt x="185" y="893"/>
                </a:lnTo>
                <a:lnTo>
                  <a:pt x="183" y="891"/>
                </a:lnTo>
                <a:lnTo>
                  <a:pt x="186" y="888"/>
                </a:lnTo>
                <a:lnTo>
                  <a:pt x="186" y="885"/>
                </a:lnTo>
                <a:lnTo>
                  <a:pt x="186" y="880"/>
                </a:lnTo>
                <a:lnTo>
                  <a:pt x="188" y="880"/>
                </a:lnTo>
                <a:lnTo>
                  <a:pt x="188" y="878"/>
                </a:lnTo>
                <a:lnTo>
                  <a:pt x="188" y="876"/>
                </a:lnTo>
                <a:lnTo>
                  <a:pt x="188" y="875"/>
                </a:lnTo>
                <a:lnTo>
                  <a:pt x="186" y="873"/>
                </a:lnTo>
                <a:lnTo>
                  <a:pt x="186" y="871"/>
                </a:lnTo>
                <a:lnTo>
                  <a:pt x="185" y="869"/>
                </a:lnTo>
                <a:lnTo>
                  <a:pt x="181" y="868"/>
                </a:lnTo>
                <a:lnTo>
                  <a:pt x="171" y="866"/>
                </a:lnTo>
                <a:lnTo>
                  <a:pt x="161" y="869"/>
                </a:lnTo>
                <a:lnTo>
                  <a:pt x="148" y="866"/>
                </a:lnTo>
                <a:lnTo>
                  <a:pt x="138" y="866"/>
                </a:lnTo>
                <a:lnTo>
                  <a:pt x="132" y="868"/>
                </a:lnTo>
                <a:lnTo>
                  <a:pt x="134" y="876"/>
                </a:lnTo>
                <a:lnTo>
                  <a:pt x="134" y="878"/>
                </a:lnTo>
                <a:lnTo>
                  <a:pt x="136" y="880"/>
                </a:lnTo>
                <a:lnTo>
                  <a:pt x="136" y="881"/>
                </a:lnTo>
                <a:lnTo>
                  <a:pt x="134" y="883"/>
                </a:lnTo>
                <a:lnTo>
                  <a:pt x="134" y="885"/>
                </a:lnTo>
                <a:lnTo>
                  <a:pt x="134" y="885"/>
                </a:lnTo>
                <a:lnTo>
                  <a:pt x="136" y="886"/>
                </a:lnTo>
                <a:lnTo>
                  <a:pt x="136" y="891"/>
                </a:lnTo>
                <a:lnTo>
                  <a:pt x="134" y="893"/>
                </a:lnTo>
                <a:lnTo>
                  <a:pt x="132" y="895"/>
                </a:lnTo>
                <a:lnTo>
                  <a:pt x="131" y="893"/>
                </a:lnTo>
                <a:lnTo>
                  <a:pt x="126" y="891"/>
                </a:lnTo>
                <a:lnTo>
                  <a:pt x="124" y="891"/>
                </a:lnTo>
                <a:lnTo>
                  <a:pt x="119" y="895"/>
                </a:lnTo>
                <a:lnTo>
                  <a:pt x="117" y="896"/>
                </a:lnTo>
                <a:lnTo>
                  <a:pt x="119" y="901"/>
                </a:lnTo>
                <a:lnTo>
                  <a:pt x="119" y="905"/>
                </a:lnTo>
                <a:close/>
                <a:moveTo>
                  <a:pt x="965" y="489"/>
                </a:moveTo>
                <a:lnTo>
                  <a:pt x="965" y="489"/>
                </a:lnTo>
                <a:lnTo>
                  <a:pt x="965" y="491"/>
                </a:lnTo>
                <a:lnTo>
                  <a:pt x="966" y="493"/>
                </a:lnTo>
                <a:lnTo>
                  <a:pt x="968" y="493"/>
                </a:lnTo>
                <a:lnTo>
                  <a:pt x="968" y="493"/>
                </a:lnTo>
                <a:lnTo>
                  <a:pt x="970" y="493"/>
                </a:lnTo>
                <a:lnTo>
                  <a:pt x="968" y="491"/>
                </a:lnTo>
                <a:lnTo>
                  <a:pt x="965" y="491"/>
                </a:lnTo>
                <a:lnTo>
                  <a:pt x="965" y="489"/>
                </a:lnTo>
                <a:lnTo>
                  <a:pt x="965" y="489"/>
                </a:lnTo>
                <a:lnTo>
                  <a:pt x="965" y="489"/>
                </a:lnTo>
                <a:lnTo>
                  <a:pt x="963" y="489"/>
                </a:lnTo>
                <a:lnTo>
                  <a:pt x="963" y="488"/>
                </a:lnTo>
                <a:lnTo>
                  <a:pt x="963" y="489"/>
                </a:lnTo>
                <a:lnTo>
                  <a:pt x="965" y="489"/>
                </a:lnTo>
                <a:close/>
                <a:moveTo>
                  <a:pt x="1020" y="720"/>
                </a:moveTo>
                <a:lnTo>
                  <a:pt x="1022" y="718"/>
                </a:lnTo>
                <a:lnTo>
                  <a:pt x="1022" y="716"/>
                </a:lnTo>
                <a:lnTo>
                  <a:pt x="1020" y="713"/>
                </a:lnTo>
                <a:lnTo>
                  <a:pt x="1018" y="708"/>
                </a:lnTo>
                <a:lnTo>
                  <a:pt x="1015" y="706"/>
                </a:lnTo>
                <a:lnTo>
                  <a:pt x="1010" y="703"/>
                </a:lnTo>
                <a:lnTo>
                  <a:pt x="1005" y="698"/>
                </a:lnTo>
                <a:lnTo>
                  <a:pt x="1003" y="698"/>
                </a:lnTo>
                <a:lnTo>
                  <a:pt x="1002" y="696"/>
                </a:lnTo>
                <a:lnTo>
                  <a:pt x="1000" y="695"/>
                </a:lnTo>
                <a:lnTo>
                  <a:pt x="996" y="695"/>
                </a:lnTo>
                <a:lnTo>
                  <a:pt x="991" y="691"/>
                </a:lnTo>
                <a:lnTo>
                  <a:pt x="983" y="686"/>
                </a:lnTo>
                <a:lnTo>
                  <a:pt x="978" y="686"/>
                </a:lnTo>
                <a:lnTo>
                  <a:pt x="975" y="685"/>
                </a:lnTo>
                <a:lnTo>
                  <a:pt x="975" y="685"/>
                </a:lnTo>
                <a:lnTo>
                  <a:pt x="973" y="686"/>
                </a:lnTo>
                <a:lnTo>
                  <a:pt x="975" y="688"/>
                </a:lnTo>
                <a:lnTo>
                  <a:pt x="976" y="688"/>
                </a:lnTo>
                <a:lnTo>
                  <a:pt x="980" y="695"/>
                </a:lnTo>
                <a:lnTo>
                  <a:pt x="981" y="698"/>
                </a:lnTo>
                <a:lnTo>
                  <a:pt x="983" y="698"/>
                </a:lnTo>
                <a:lnTo>
                  <a:pt x="985" y="696"/>
                </a:lnTo>
                <a:lnTo>
                  <a:pt x="986" y="696"/>
                </a:lnTo>
                <a:lnTo>
                  <a:pt x="991" y="701"/>
                </a:lnTo>
                <a:lnTo>
                  <a:pt x="993" y="703"/>
                </a:lnTo>
                <a:lnTo>
                  <a:pt x="993" y="705"/>
                </a:lnTo>
                <a:lnTo>
                  <a:pt x="995" y="706"/>
                </a:lnTo>
                <a:lnTo>
                  <a:pt x="996" y="708"/>
                </a:lnTo>
                <a:lnTo>
                  <a:pt x="1013" y="718"/>
                </a:lnTo>
                <a:lnTo>
                  <a:pt x="1013" y="720"/>
                </a:lnTo>
                <a:lnTo>
                  <a:pt x="1015" y="722"/>
                </a:lnTo>
                <a:lnTo>
                  <a:pt x="1017" y="723"/>
                </a:lnTo>
                <a:lnTo>
                  <a:pt x="1018" y="725"/>
                </a:lnTo>
                <a:lnTo>
                  <a:pt x="1018" y="725"/>
                </a:lnTo>
                <a:lnTo>
                  <a:pt x="1020" y="723"/>
                </a:lnTo>
                <a:lnTo>
                  <a:pt x="1020" y="723"/>
                </a:lnTo>
                <a:lnTo>
                  <a:pt x="1020" y="723"/>
                </a:lnTo>
                <a:lnTo>
                  <a:pt x="1020" y="722"/>
                </a:lnTo>
                <a:lnTo>
                  <a:pt x="1020" y="720"/>
                </a:lnTo>
                <a:close/>
                <a:moveTo>
                  <a:pt x="966" y="481"/>
                </a:moveTo>
                <a:lnTo>
                  <a:pt x="966" y="481"/>
                </a:lnTo>
                <a:lnTo>
                  <a:pt x="966" y="483"/>
                </a:lnTo>
                <a:lnTo>
                  <a:pt x="965" y="483"/>
                </a:lnTo>
                <a:lnTo>
                  <a:pt x="965" y="483"/>
                </a:lnTo>
                <a:lnTo>
                  <a:pt x="965" y="486"/>
                </a:lnTo>
                <a:lnTo>
                  <a:pt x="963" y="486"/>
                </a:lnTo>
                <a:lnTo>
                  <a:pt x="963" y="488"/>
                </a:lnTo>
                <a:lnTo>
                  <a:pt x="963" y="488"/>
                </a:lnTo>
                <a:lnTo>
                  <a:pt x="966" y="483"/>
                </a:lnTo>
                <a:lnTo>
                  <a:pt x="966" y="481"/>
                </a:lnTo>
                <a:close/>
                <a:moveTo>
                  <a:pt x="909" y="474"/>
                </a:moveTo>
                <a:lnTo>
                  <a:pt x="909" y="476"/>
                </a:lnTo>
                <a:lnTo>
                  <a:pt x="911" y="476"/>
                </a:lnTo>
                <a:lnTo>
                  <a:pt x="911" y="478"/>
                </a:lnTo>
                <a:lnTo>
                  <a:pt x="911" y="479"/>
                </a:lnTo>
                <a:lnTo>
                  <a:pt x="911" y="479"/>
                </a:lnTo>
                <a:lnTo>
                  <a:pt x="911" y="483"/>
                </a:lnTo>
                <a:lnTo>
                  <a:pt x="911" y="483"/>
                </a:lnTo>
                <a:lnTo>
                  <a:pt x="911" y="483"/>
                </a:lnTo>
                <a:lnTo>
                  <a:pt x="911" y="484"/>
                </a:lnTo>
                <a:lnTo>
                  <a:pt x="911" y="484"/>
                </a:lnTo>
                <a:lnTo>
                  <a:pt x="911" y="484"/>
                </a:lnTo>
                <a:lnTo>
                  <a:pt x="911" y="486"/>
                </a:lnTo>
                <a:lnTo>
                  <a:pt x="911" y="488"/>
                </a:lnTo>
                <a:lnTo>
                  <a:pt x="911" y="489"/>
                </a:lnTo>
                <a:lnTo>
                  <a:pt x="911" y="489"/>
                </a:lnTo>
                <a:lnTo>
                  <a:pt x="912" y="491"/>
                </a:lnTo>
                <a:lnTo>
                  <a:pt x="912" y="493"/>
                </a:lnTo>
                <a:lnTo>
                  <a:pt x="912" y="493"/>
                </a:lnTo>
                <a:lnTo>
                  <a:pt x="912" y="495"/>
                </a:lnTo>
                <a:lnTo>
                  <a:pt x="912" y="496"/>
                </a:lnTo>
                <a:lnTo>
                  <a:pt x="912" y="496"/>
                </a:lnTo>
                <a:lnTo>
                  <a:pt x="914" y="501"/>
                </a:lnTo>
                <a:lnTo>
                  <a:pt x="917" y="508"/>
                </a:lnTo>
                <a:lnTo>
                  <a:pt x="919" y="511"/>
                </a:lnTo>
                <a:lnTo>
                  <a:pt x="921" y="516"/>
                </a:lnTo>
                <a:lnTo>
                  <a:pt x="921" y="521"/>
                </a:lnTo>
                <a:lnTo>
                  <a:pt x="921" y="523"/>
                </a:lnTo>
                <a:lnTo>
                  <a:pt x="921" y="525"/>
                </a:lnTo>
                <a:lnTo>
                  <a:pt x="921" y="526"/>
                </a:lnTo>
                <a:lnTo>
                  <a:pt x="921" y="528"/>
                </a:lnTo>
                <a:lnTo>
                  <a:pt x="921" y="531"/>
                </a:lnTo>
                <a:lnTo>
                  <a:pt x="923" y="531"/>
                </a:lnTo>
                <a:lnTo>
                  <a:pt x="923" y="535"/>
                </a:lnTo>
                <a:lnTo>
                  <a:pt x="923" y="537"/>
                </a:lnTo>
                <a:lnTo>
                  <a:pt x="924" y="538"/>
                </a:lnTo>
                <a:lnTo>
                  <a:pt x="938" y="533"/>
                </a:lnTo>
                <a:lnTo>
                  <a:pt x="939" y="526"/>
                </a:lnTo>
                <a:lnTo>
                  <a:pt x="941" y="525"/>
                </a:lnTo>
                <a:lnTo>
                  <a:pt x="941" y="523"/>
                </a:lnTo>
                <a:lnTo>
                  <a:pt x="939" y="520"/>
                </a:lnTo>
                <a:lnTo>
                  <a:pt x="936" y="518"/>
                </a:lnTo>
                <a:lnTo>
                  <a:pt x="936" y="515"/>
                </a:lnTo>
                <a:lnTo>
                  <a:pt x="934" y="511"/>
                </a:lnTo>
                <a:lnTo>
                  <a:pt x="938" y="500"/>
                </a:lnTo>
                <a:lnTo>
                  <a:pt x="938" y="498"/>
                </a:lnTo>
                <a:lnTo>
                  <a:pt x="936" y="496"/>
                </a:lnTo>
                <a:lnTo>
                  <a:pt x="933" y="495"/>
                </a:lnTo>
                <a:lnTo>
                  <a:pt x="931" y="493"/>
                </a:lnTo>
                <a:lnTo>
                  <a:pt x="928" y="493"/>
                </a:lnTo>
                <a:lnTo>
                  <a:pt x="928" y="493"/>
                </a:lnTo>
                <a:lnTo>
                  <a:pt x="926" y="493"/>
                </a:lnTo>
                <a:lnTo>
                  <a:pt x="923" y="489"/>
                </a:lnTo>
                <a:lnTo>
                  <a:pt x="923" y="489"/>
                </a:lnTo>
                <a:lnTo>
                  <a:pt x="921" y="488"/>
                </a:lnTo>
                <a:lnTo>
                  <a:pt x="921" y="486"/>
                </a:lnTo>
                <a:lnTo>
                  <a:pt x="919" y="484"/>
                </a:lnTo>
                <a:lnTo>
                  <a:pt x="919" y="484"/>
                </a:lnTo>
                <a:lnTo>
                  <a:pt x="917" y="479"/>
                </a:lnTo>
                <a:lnTo>
                  <a:pt x="914" y="476"/>
                </a:lnTo>
                <a:lnTo>
                  <a:pt x="912" y="474"/>
                </a:lnTo>
                <a:lnTo>
                  <a:pt x="909" y="473"/>
                </a:lnTo>
                <a:lnTo>
                  <a:pt x="909" y="469"/>
                </a:lnTo>
                <a:lnTo>
                  <a:pt x="907" y="469"/>
                </a:lnTo>
                <a:lnTo>
                  <a:pt x="907" y="471"/>
                </a:lnTo>
                <a:lnTo>
                  <a:pt x="909" y="474"/>
                </a:lnTo>
                <a:lnTo>
                  <a:pt x="909" y="474"/>
                </a:lnTo>
                <a:close/>
                <a:moveTo>
                  <a:pt x="803" y="930"/>
                </a:moveTo>
                <a:lnTo>
                  <a:pt x="798" y="933"/>
                </a:lnTo>
                <a:lnTo>
                  <a:pt x="795" y="938"/>
                </a:lnTo>
                <a:lnTo>
                  <a:pt x="786" y="942"/>
                </a:lnTo>
                <a:lnTo>
                  <a:pt x="785" y="943"/>
                </a:lnTo>
                <a:lnTo>
                  <a:pt x="781" y="950"/>
                </a:lnTo>
                <a:lnTo>
                  <a:pt x="783" y="952"/>
                </a:lnTo>
                <a:lnTo>
                  <a:pt x="795" y="950"/>
                </a:lnTo>
                <a:lnTo>
                  <a:pt x="808" y="950"/>
                </a:lnTo>
                <a:lnTo>
                  <a:pt x="817" y="949"/>
                </a:lnTo>
                <a:lnTo>
                  <a:pt x="822" y="945"/>
                </a:lnTo>
                <a:lnTo>
                  <a:pt x="823" y="940"/>
                </a:lnTo>
                <a:lnTo>
                  <a:pt x="820" y="933"/>
                </a:lnTo>
                <a:lnTo>
                  <a:pt x="812" y="928"/>
                </a:lnTo>
                <a:lnTo>
                  <a:pt x="803" y="930"/>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3" name="Freeform 136">
            <a:extLst>
              <a:ext uri="{FF2B5EF4-FFF2-40B4-BE49-F238E27FC236}">
                <a16:creationId xmlns:a16="http://schemas.microsoft.com/office/drawing/2014/main" id="{9CA19F5A-B87D-4446-B83D-A8D32819795B}"/>
              </a:ext>
            </a:extLst>
          </p:cNvPr>
          <p:cNvSpPr>
            <a:spLocks noEditPoints="1"/>
          </p:cNvSpPr>
          <p:nvPr/>
        </p:nvSpPr>
        <p:spPr bwMode="auto">
          <a:xfrm>
            <a:off x="8294505" y="2249895"/>
            <a:ext cx="2187893" cy="2667763"/>
          </a:xfrm>
          <a:custGeom>
            <a:avLst/>
            <a:gdLst>
              <a:gd name="T0" fmla="*/ 1339 w 2266"/>
              <a:gd name="T1" fmla="*/ 358 h 2763"/>
              <a:gd name="T2" fmla="*/ 1175 w 2266"/>
              <a:gd name="T3" fmla="*/ 742 h 2763"/>
              <a:gd name="T4" fmla="*/ 2160 w 2266"/>
              <a:gd name="T5" fmla="*/ 779 h 2763"/>
              <a:gd name="T6" fmla="*/ 976 w 2266"/>
              <a:gd name="T7" fmla="*/ 496 h 2763"/>
              <a:gd name="T8" fmla="*/ 1138 w 2266"/>
              <a:gd name="T9" fmla="*/ 432 h 2763"/>
              <a:gd name="T10" fmla="*/ 1081 w 2266"/>
              <a:gd name="T11" fmla="*/ 360 h 2763"/>
              <a:gd name="T12" fmla="*/ 961 w 2266"/>
              <a:gd name="T13" fmla="*/ 471 h 2763"/>
              <a:gd name="T14" fmla="*/ 2220 w 2266"/>
              <a:gd name="T15" fmla="*/ 806 h 2763"/>
              <a:gd name="T16" fmla="*/ 2198 w 2266"/>
              <a:gd name="T17" fmla="*/ 888 h 2763"/>
              <a:gd name="T18" fmla="*/ 1855 w 2266"/>
              <a:gd name="T19" fmla="*/ 750 h 2763"/>
              <a:gd name="T20" fmla="*/ 1581 w 2266"/>
              <a:gd name="T21" fmla="*/ 792 h 2763"/>
              <a:gd name="T22" fmla="*/ 1442 w 2266"/>
              <a:gd name="T23" fmla="*/ 789 h 2763"/>
              <a:gd name="T24" fmla="*/ 1388 w 2266"/>
              <a:gd name="T25" fmla="*/ 757 h 2763"/>
              <a:gd name="T26" fmla="*/ 1260 w 2266"/>
              <a:gd name="T27" fmla="*/ 965 h 2763"/>
              <a:gd name="T28" fmla="*/ 1183 w 2266"/>
              <a:gd name="T29" fmla="*/ 1021 h 2763"/>
              <a:gd name="T30" fmla="*/ 976 w 2266"/>
              <a:gd name="T31" fmla="*/ 1108 h 2763"/>
              <a:gd name="T32" fmla="*/ 842 w 2266"/>
              <a:gd name="T33" fmla="*/ 1073 h 2763"/>
              <a:gd name="T34" fmla="*/ 818 w 2266"/>
              <a:gd name="T35" fmla="*/ 918 h 2763"/>
              <a:gd name="T36" fmla="*/ 672 w 2266"/>
              <a:gd name="T37" fmla="*/ 900 h 2763"/>
              <a:gd name="T38" fmla="*/ 591 w 2266"/>
              <a:gd name="T39" fmla="*/ 890 h 2763"/>
              <a:gd name="T40" fmla="*/ 578 w 2266"/>
              <a:gd name="T41" fmla="*/ 1001 h 2763"/>
              <a:gd name="T42" fmla="*/ 243 w 2266"/>
              <a:gd name="T43" fmla="*/ 1108 h 2763"/>
              <a:gd name="T44" fmla="*/ 109 w 2266"/>
              <a:gd name="T45" fmla="*/ 1048 h 2763"/>
              <a:gd name="T46" fmla="*/ 223 w 2266"/>
              <a:gd name="T47" fmla="*/ 1283 h 2763"/>
              <a:gd name="T48" fmla="*/ 134 w 2266"/>
              <a:gd name="T49" fmla="*/ 1408 h 2763"/>
              <a:gd name="T50" fmla="*/ 53 w 2266"/>
              <a:gd name="T51" fmla="*/ 1715 h 2763"/>
              <a:gd name="T52" fmla="*/ 45 w 2266"/>
              <a:gd name="T53" fmla="*/ 1905 h 2763"/>
              <a:gd name="T54" fmla="*/ 64 w 2266"/>
              <a:gd name="T55" fmla="*/ 2026 h 2763"/>
              <a:gd name="T56" fmla="*/ 89 w 2266"/>
              <a:gd name="T57" fmla="*/ 2095 h 2763"/>
              <a:gd name="T58" fmla="*/ 195 w 2266"/>
              <a:gd name="T59" fmla="*/ 2151 h 2763"/>
              <a:gd name="T60" fmla="*/ 242 w 2266"/>
              <a:gd name="T61" fmla="*/ 2223 h 2763"/>
              <a:gd name="T62" fmla="*/ 270 w 2266"/>
              <a:gd name="T63" fmla="*/ 2358 h 2763"/>
              <a:gd name="T64" fmla="*/ 307 w 2266"/>
              <a:gd name="T65" fmla="*/ 2460 h 2763"/>
              <a:gd name="T66" fmla="*/ 294 w 2266"/>
              <a:gd name="T67" fmla="*/ 2596 h 2763"/>
              <a:gd name="T68" fmla="*/ 403 w 2266"/>
              <a:gd name="T69" fmla="*/ 2588 h 2763"/>
              <a:gd name="T70" fmla="*/ 474 w 2266"/>
              <a:gd name="T71" fmla="*/ 2583 h 2763"/>
              <a:gd name="T72" fmla="*/ 607 w 2266"/>
              <a:gd name="T73" fmla="*/ 2432 h 2763"/>
              <a:gd name="T74" fmla="*/ 712 w 2266"/>
              <a:gd name="T75" fmla="*/ 2495 h 2763"/>
              <a:gd name="T76" fmla="*/ 798 w 2266"/>
              <a:gd name="T77" fmla="*/ 2617 h 2763"/>
              <a:gd name="T78" fmla="*/ 869 w 2266"/>
              <a:gd name="T79" fmla="*/ 2722 h 2763"/>
              <a:gd name="T80" fmla="*/ 1081 w 2266"/>
              <a:gd name="T81" fmla="*/ 2722 h 2763"/>
              <a:gd name="T82" fmla="*/ 1203 w 2266"/>
              <a:gd name="T83" fmla="*/ 2758 h 2763"/>
              <a:gd name="T84" fmla="*/ 1326 w 2266"/>
              <a:gd name="T85" fmla="*/ 2731 h 2763"/>
              <a:gd name="T86" fmla="*/ 1439 w 2266"/>
              <a:gd name="T87" fmla="*/ 2623 h 2763"/>
              <a:gd name="T88" fmla="*/ 1452 w 2266"/>
              <a:gd name="T89" fmla="*/ 2563 h 2763"/>
              <a:gd name="T90" fmla="*/ 1440 w 2266"/>
              <a:gd name="T91" fmla="*/ 2489 h 2763"/>
              <a:gd name="T92" fmla="*/ 1428 w 2266"/>
              <a:gd name="T93" fmla="*/ 2418 h 2763"/>
              <a:gd name="T94" fmla="*/ 1501 w 2266"/>
              <a:gd name="T95" fmla="*/ 2307 h 2763"/>
              <a:gd name="T96" fmla="*/ 1608 w 2266"/>
              <a:gd name="T97" fmla="*/ 2252 h 2763"/>
              <a:gd name="T98" fmla="*/ 1650 w 2266"/>
              <a:gd name="T99" fmla="*/ 2132 h 2763"/>
              <a:gd name="T100" fmla="*/ 1639 w 2266"/>
              <a:gd name="T101" fmla="*/ 2030 h 2763"/>
              <a:gd name="T102" fmla="*/ 1674 w 2266"/>
              <a:gd name="T103" fmla="*/ 1897 h 2763"/>
              <a:gd name="T104" fmla="*/ 1766 w 2266"/>
              <a:gd name="T105" fmla="*/ 1905 h 2763"/>
              <a:gd name="T106" fmla="*/ 1835 w 2266"/>
              <a:gd name="T107" fmla="*/ 1887 h 2763"/>
              <a:gd name="T108" fmla="*/ 1879 w 2266"/>
              <a:gd name="T109" fmla="*/ 1821 h 2763"/>
              <a:gd name="T110" fmla="*/ 1842 w 2266"/>
              <a:gd name="T111" fmla="*/ 1680 h 2763"/>
              <a:gd name="T112" fmla="*/ 1928 w 2266"/>
              <a:gd name="T113" fmla="*/ 1591 h 2763"/>
              <a:gd name="T114" fmla="*/ 2022 w 2266"/>
              <a:gd name="T115" fmla="*/ 1522 h 2763"/>
              <a:gd name="T116" fmla="*/ 2077 w 2266"/>
              <a:gd name="T117" fmla="*/ 1379 h 2763"/>
              <a:gd name="T118" fmla="*/ 2116 w 2266"/>
              <a:gd name="T119" fmla="*/ 1246 h 2763"/>
              <a:gd name="T120" fmla="*/ 2220 w 2266"/>
              <a:gd name="T121" fmla="*/ 1137 h 2763"/>
              <a:gd name="T122" fmla="*/ 2128 w 2266"/>
              <a:gd name="T123" fmla="*/ 1006 h 2763"/>
              <a:gd name="T124" fmla="*/ 1005 w 2266"/>
              <a:gd name="T125" fmla="*/ 698 h 2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6" h="2763">
                <a:moveTo>
                  <a:pt x="1486" y="5"/>
                </a:moveTo>
                <a:lnTo>
                  <a:pt x="1487" y="7"/>
                </a:lnTo>
                <a:lnTo>
                  <a:pt x="1492" y="5"/>
                </a:lnTo>
                <a:lnTo>
                  <a:pt x="1492" y="5"/>
                </a:lnTo>
                <a:lnTo>
                  <a:pt x="1492" y="4"/>
                </a:lnTo>
                <a:lnTo>
                  <a:pt x="1492" y="4"/>
                </a:lnTo>
                <a:lnTo>
                  <a:pt x="1491" y="2"/>
                </a:lnTo>
                <a:lnTo>
                  <a:pt x="1491" y="2"/>
                </a:lnTo>
                <a:lnTo>
                  <a:pt x="1489" y="0"/>
                </a:lnTo>
                <a:lnTo>
                  <a:pt x="1487" y="0"/>
                </a:lnTo>
                <a:lnTo>
                  <a:pt x="1486" y="0"/>
                </a:lnTo>
                <a:lnTo>
                  <a:pt x="1486" y="2"/>
                </a:lnTo>
                <a:lnTo>
                  <a:pt x="1486" y="4"/>
                </a:lnTo>
                <a:lnTo>
                  <a:pt x="1486" y="5"/>
                </a:lnTo>
                <a:close/>
                <a:moveTo>
                  <a:pt x="1316" y="382"/>
                </a:moveTo>
                <a:lnTo>
                  <a:pt x="1314" y="384"/>
                </a:lnTo>
                <a:lnTo>
                  <a:pt x="1301" y="385"/>
                </a:lnTo>
                <a:lnTo>
                  <a:pt x="1299" y="384"/>
                </a:lnTo>
                <a:lnTo>
                  <a:pt x="1296" y="382"/>
                </a:lnTo>
                <a:lnTo>
                  <a:pt x="1294" y="380"/>
                </a:lnTo>
                <a:lnTo>
                  <a:pt x="1292" y="380"/>
                </a:lnTo>
                <a:lnTo>
                  <a:pt x="1292" y="380"/>
                </a:lnTo>
                <a:lnTo>
                  <a:pt x="1291" y="378"/>
                </a:lnTo>
                <a:lnTo>
                  <a:pt x="1291" y="377"/>
                </a:lnTo>
                <a:lnTo>
                  <a:pt x="1291" y="373"/>
                </a:lnTo>
                <a:lnTo>
                  <a:pt x="1291" y="373"/>
                </a:lnTo>
                <a:lnTo>
                  <a:pt x="1289" y="372"/>
                </a:lnTo>
                <a:lnTo>
                  <a:pt x="1291" y="372"/>
                </a:lnTo>
                <a:lnTo>
                  <a:pt x="1291" y="370"/>
                </a:lnTo>
                <a:lnTo>
                  <a:pt x="1291" y="368"/>
                </a:lnTo>
                <a:lnTo>
                  <a:pt x="1291" y="367"/>
                </a:lnTo>
                <a:lnTo>
                  <a:pt x="1287" y="367"/>
                </a:lnTo>
                <a:lnTo>
                  <a:pt x="1287" y="365"/>
                </a:lnTo>
                <a:lnTo>
                  <a:pt x="1286" y="363"/>
                </a:lnTo>
                <a:lnTo>
                  <a:pt x="1284" y="363"/>
                </a:lnTo>
                <a:lnTo>
                  <a:pt x="1277" y="360"/>
                </a:lnTo>
                <a:lnTo>
                  <a:pt x="1276" y="360"/>
                </a:lnTo>
                <a:lnTo>
                  <a:pt x="1274" y="363"/>
                </a:lnTo>
                <a:lnTo>
                  <a:pt x="1274" y="367"/>
                </a:lnTo>
                <a:lnTo>
                  <a:pt x="1276" y="372"/>
                </a:lnTo>
                <a:lnTo>
                  <a:pt x="1277" y="375"/>
                </a:lnTo>
                <a:lnTo>
                  <a:pt x="1279" y="377"/>
                </a:lnTo>
                <a:lnTo>
                  <a:pt x="1281" y="377"/>
                </a:lnTo>
                <a:lnTo>
                  <a:pt x="1281" y="378"/>
                </a:lnTo>
                <a:lnTo>
                  <a:pt x="1279" y="380"/>
                </a:lnTo>
                <a:lnTo>
                  <a:pt x="1279" y="382"/>
                </a:lnTo>
                <a:lnTo>
                  <a:pt x="1279" y="384"/>
                </a:lnTo>
                <a:lnTo>
                  <a:pt x="1279" y="385"/>
                </a:lnTo>
                <a:lnTo>
                  <a:pt x="1281" y="387"/>
                </a:lnTo>
                <a:lnTo>
                  <a:pt x="1282" y="389"/>
                </a:lnTo>
                <a:lnTo>
                  <a:pt x="1282" y="390"/>
                </a:lnTo>
                <a:lnTo>
                  <a:pt x="1281" y="390"/>
                </a:lnTo>
                <a:lnTo>
                  <a:pt x="1281" y="390"/>
                </a:lnTo>
                <a:lnTo>
                  <a:pt x="1279" y="390"/>
                </a:lnTo>
                <a:lnTo>
                  <a:pt x="1279" y="390"/>
                </a:lnTo>
                <a:lnTo>
                  <a:pt x="1279" y="392"/>
                </a:lnTo>
                <a:lnTo>
                  <a:pt x="1281" y="395"/>
                </a:lnTo>
                <a:lnTo>
                  <a:pt x="1282" y="397"/>
                </a:lnTo>
                <a:lnTo>
                  <a:pt x="1284" y="400"/>
                </a:lnTo>
                <a:lnTo>
                  <a:pt x="1284" y="404"/>
                </a:lnTo>
                <a:lnTo>
                  <a:pt x="1284" y="405"/>
                </a:lnTo>
                <a:lnTo>
                  <a:pt x="1284" y="407"/>
                </a:lnTo>
                <a:lnTo>
                  <a:pt x="1284" y="410"/>
                </a:lnTo>
                <a:lnTo>
                  <a:pt x="1284" y="412"/>
                </a:lnTo>
                <a:lnTo>
                  <a:pt x="1286" y="414"/>
                </a:lnTo>
                <a:lnTo>
                  <a:pt x="1287" y="415"/>
                </a:lnTo>
                <a:lnTo>
                  <a:pt x="1287" y="415"/>
                </a:lnTo>
                <a:lnTo>
                  <a:pt x="1292" y="419"/>
                </a:lnTo>
                <a:lnTo>
                  <a:pt x="1309" y="417"/>
                </a:lnTo>
                <a:lnTo>
                  <a:pt x="1324" y="422"/>
                </a:lnTo>
                <a:lnTo>
                  <a:pt x="1331" y="427"/>
                </a:lnTo>
                <a:lnTo>
                  <a:pt x="1341" y="427"/>
                </a:lnTo>
                <a:lnTo>
                  <a:pt x="1348" y="424"/>
                </a:lnTo>
                <a:lnTo>
                  <a:pt x="1353" y="424"/>
                </a:lnTo>
                <a:lnTo>
                  <a:pt x="1356" y="426"/>
                </a:lnTo>
                <a:lnTo>
                  <a:pt x="1356" y="427"/>
                </a:lnTo>
                <a:lnTo>
                  <a:pt x="1358" y="427"/>
                </a:lnTo>
                <a:lnTo>
                  <a:pt x="1360" y="427"/>
                </a:lnTo>
                <a:lnTo>
                  <a:pt x="1363" y="429"/>
                </a:lnTo>
                <a:lnTo>
                  <a:pt x="1378" y="436"/>
                </a:lnTo>
                <a:lnTo>
                  <a:pt x="1391" y="432"/>
                </a:lnTo>
                <a:lnTo>
                  <a:pt x="1403" y="429"/>
                </a:lnTo>
                <a:lnTo>
                  <a:pt x="1415" y="424"/>
                </a:lnTo>
                <a:lnTo>
                  <a:pt x="1417" y="422"/>
                </a:lnTo>
                <a:lnTo>
                  <a:pt x="1432" y="415"/>
                </a:lnTo>
                <a:lnTo>
                  <a:pt x="1432" y="415"/>
                </a:lnTo>
                <a:lnTo>
                  <a:pt x="1432" y="410"/>
                </a:lnTo>
                <a:lnTo>
                  <a:pt x="1432" y="409"/>
                </a:lnTo>
                <a:lnTo>
                  <a:pt x="1442" y="397"/>
                </a:lnTo>
                <a:lnTo>
                  <a:pt x="1454" y="385"/>
                </a:lnTo>
                <a:lnTo>
                  <a:pt x="1454" y="384"/>
                </a:lnTo>
                <a:lnTo>
                  <a:pt x="1452" y="378"/>
                </a:lnTo>
                <a:lnTo>
                  <a:pt x="1452" y="375"/>
                </a:lnTo>
                <a:lnTo>
                  <a:pt x="1450" y="373"/>
                </a:lnTo>
                <a:lnTo>
                  <a:pt x="1449" y="372"/>
                </a:lnTo>
                <a:lnTo>
                  <a:pt x="1447" y="372"/>
                </a:lnTo>
                <a:lnTo>
                  <a:pt x="1447" y="370"/>
                </a:lnTo>
                <a:lnTo>
                  <a:pt x="1447" y="368"/>
                </a:lnTo>
                <a:lnTo>
                  <a:pt x="1447" y="368"/>
                </a:lnTo>
                <a:lnTo>
                  <a:pt x="1449" y="368"/>
                </a:lnTo>
                <a:lnTo>
                  <a:pt x="1449" y="368"/>
                </a:lnTo>
                <a:lnTo>
                  <a:pt x="1449" y="367"/>
                </a:lnTo>
                <a:lnTo>
                  <a:pt x="1447" y="367"/>
                </a:lnTo>
                <a:lnTo>
                  <a:pt x="1449" y="363"/>
                </a:lnTo>
                <a:lnTo>
                  <a:pt x="1449" y="360"/>
                </a:lnTo>
                <a:lnTo>
                  <a:pt x="1447" y="360"/>
                </a:lnTo>
                <a:lnTo>
                  <a:pt x="1447" y="355"/>
                </a:lnTo>
                <a:lnTo>
                  <a:pt x="1447" y="352"/>
                </a:lnTo>
                <a:lnTo>
                  <a:pt x="1447" y="350"/>
                </a:lnTo>
                <a:lnTo>
                  <a:pt x="1449" y="348"/>
                </a:lnTo>
                <a:lnTo>
                  <a:pt x="1447" y="348"/>
                </a:lnTo>
                <a:lnTo>
                  <a:pt x="1444" y="348"/>
                </a:lnTo>
                <a:lnTo>
                  <a:pt x="1444" y="348"/>
                </a:lnTo>
                <a:lnTo>
                  <a:pt x="1439" y="350"/>
                </a:lnTo>
                <a:lnTo>
                  <a:pt x="1439" y="350"/>
                </a:lnTo>
                <a:lnTo>
                  <a:pt x="1439" y="352"/>
                </a:lnTo>
                <a:lnTo>
                  <a:pt x="1439" y="352"/>
                </a:lnTo>
                <a:lnTo>
                  <a:pt x="1439" y="353"/>
                </a:lnTo>
                <a:lnTo>
                  <a:pt x="1440" y="355"/>
                </a:lnTo>
                <a:lnTo>
                  <a:pt x="1440" y="355"/>
                </a:lnTo>
                <a:lnTo>
                  <a:pt x="1440" y="357"/>
                </a:lnTo>
                <a:lnTo>
                  <a:pt x="1439" y="362"/>
                </a:lnTo>
                <a:lnTo>
                  <a:pt x="1437" y="362"/>
                </a:lnTo>
                <a:lnTo>
                  <a:pt x="1435" y="362"/>
                </a:lnTo>
                <a:lnTo>
                  <a:pt x="1435" y="360"/>
                </a:lnTo>
                <a:lnTo>
                  <a:pt x="1437" y="358"/>
                </a:lnTo>
                <a:lnTo>
                  <a:pt x="1437" y="357"/>
                </a:lnTo>
                <a:lnTo>
                  <a:pt x="1432" y="358"/>
                </a:lnTo>
                <a:lnTo>
                  <a:pt x="1425" y="357"/>
                </a:lnTo>
                <a:lnTo>
                  <a:pt x="1423" y="357"/>
                </a:lnTo>
                <a:lnTo>
                  <a:pt x="1422" y="360"/>
                </a:lnTo>
                <a:lnTo>
                  <a:pt x="1422" y="358"/>
                </a:lnTo>
                <a:lnTo>
                  <a:pt x="1422" y="357"/>
                </a:lnTo>
                <a:lnTo>
                  <a:pt x="1422" y="357"/>
                </a:lnTo>
                <a:lnTo>
                  <a:pt x="1422" y="355"/>
                </a:lnTo>
                <a:lnTo>
                  <a:pt x="1420" y="353"/>
                </a:lnTo>
                <a:lnTo>
                  <a:pt x="1418" y="352"/>
                </a:lnTo>
                <a:lnTo>
                  <a:pt x="1417" y="352"/>
                </a:lnTo>
                <a:lnTo>
                  <a:pt x="1405" y="355"/>
                </a:lnTo>
                <a:lnTo>
                  <a:pt x="1393" y="358"/>
                </a:lnTo>
                <a:lnTo>
                  <a:pt x="1381" y="362"/>
                </a:lnTo>
                <a:lnTo>
                  <a:pt x="1378" y="368"/>
                </a:lnTo>
                <a:lnTo>
                  <a:pt x="1376" y="372"/>
                </a:lnTo>
                <a:lnTo>
                  <a:pt x="1373" y="373"/>
                </a:lnTo>
                <a:lnTo>
                  <a:pt x="1371" y="373"/>
                </a:lnTo>
                <a:lnTo>
                  <a:pt x="1370" y="375"/>
                </a:lnTo>
                <a:lnTo>
                  <a:pt x="1368" y="377"/>
                </a:lnTo>
                <a:lnTo>
                  <a:pt x="1366" y="377"/>
                </a:lnTo>
                <a:lnTo>
                  <a:pt x="1366" y="375"/>
                </a:lnTo>
                <a:lnTo>
                  <a:pt x="1365" y="373"/>
                </a:lnTo>
                <a:lnTo>
                  <a:pt x="1361" y="372"/>
                </a:lnTo>
                <a:lnTo>
                  <a:pt x="1358" y="370"/>
                </a:lnTo>
                <a:lnTo>
                  <a:pt x="1358" y="367"/>
                </a:lnTo>
                <a:lnTo>
                  <a:pt x="1358" y="362"/>
                </a:lnTo>
                <a:lnTo>
                  <a:pt x="1358" y="362"/>
                </a:lnTo>
                <a:lnTo>
                  <a:pt x="1358" y="360"/>
                </a:lnTo>
                <a:lnTo>
                  <a:pt x="1356" y="355"/>
                </a:lnTo>
                <a:lnTo>
                  <a:pt x="1356" y="355"/>
                </a:lnTo>
                <a:lnTo>
                  <a:pt x="1349" y="353"/>
                </a:lnTo>
                <a:lnTo>
                  <a:pt x="1339" y="358"/>
                </a:lnTo>
                <a:lnTo>
                  <a:pt x="1331" y="362"/>
                </a:lnTo>
                <a:lnTo>
                  <a:pt x="1324" y="362"/>
                </a:lnTo>
                <a:lnTo>
                  <a:pt x="1314" y="367"/>
                </a:lnTo>
                <a:lnTo>
                  <a:pt x="1314" y="368"/>
                </a:lnTo>
                <a:lnTo>
                  <a:pt x="1316" y="370"/>
                </a:lnTo>
                <a:lnTo>
                  <a:pt x="1318" y="370"/>
                </a:lnTo>
                <a:lnTo>
                  <a:pt x="1319" y="372"/>
                </a:lnTo>
                <a:lnTo>
                  <a:pt x="1318" y="373"/>
                </a:lnTo>
                <a:lnTo>
                  <a:pt x="1318" y="372"/>
                </a:lnTo>
                <a:lnTo>
                  <a:pt x="1316" y="372"/>
                </a:lnTo>
                <a:lnTo>
                  <a:pt x="1316" y="372"/>
                </a:lnTo>
                <a:lnTo>
                  <a:pt x="1316" y="372"/>
                </a:lnTo>
                <a:lnTo>
                  <a:pt x="1316" y="372"/>
                </a:lnTo>
                <a:lnTo>
                  <a:pt x="1312" y="373"/>
                </a:lnTo>
                <a:lnTo>
                  <a:pt x="1312" y="375"/>
                </a:lnTo>
                <a:lnTo>
                  <a:pt x="1312" y="377"/>
                </a:lnTo>
                <a:lnTo>
                  <a:pt x="1312" y="380"/>
                </a:lnTo>
                <a:lnTo>
                  <a:pt x="1314" y="377"/>
                </a:lnTo>
                <a:lnTo>
                  <a:pt x="1316" y="377"/>
                </a:lnTo>
                <a:lnTo>
                  <a:pt x="1319" y="378"/>
                </a:lnTo>
                <a:lnTo>
                  <a:pt x="1319" y="378"/>
                </a:lnTo>
                <a:lnTo>
                  <a:pt x="1316" y="382"/>
                </a:lnTo>
                <a:close/>
                <a:moveTo>
                  <a:pt x="1178" y="622"/>
                </a:moveTo>
                <a:lnTo>
                  <a:pt x="1178" y="621"/>
                </a:lnTo>
                <a:lnTo>
                  <a:pt x="1176" y="621"/>
                </a:lnTo>
                <a:lnTo>
                  <a:pt x="1176" y="619"/>
                </a:lnTo>
                <a:lnTo>
                  <a:pt x="1171" y="612"/>
                </a:lnTo>
                <a:lnTo>
                  <a:pt x="1168" y="611"/>
                </a:lnTo>
                <a:lnTo>
                  <a:pt x="1165" y="611"/>
                </a:lnTo>
                <a:lnTo>
                  <a:pt x="1154" y="616"/>
                </a:lnTo>
                <a:lnTo>
                  <a:pt x="1146" y="621"/>
                </a:lnTo>
                <a:lnTo>
                  <a:pt x="1144" y="626"/>
                </a:lnTo>
                <a:lnTo>
                  <a:pt x="1144" y="631"/>
                </a:lnTo>
                <a:lnTo>
                  <a:pt x="1146" y="636"/>
                </a:lnTo>
                <a:lnTo>
                  <a:pt x="1148" y="641"/>
                </a:lnTo>
                <a:lnTo>
                  <a:pt x="1149" y="646"/>
                </a:lnTo>
                <a:lnTo>
                  <a:pt x="1153" y="651"/>
                </a:lnTo>
                <a:lnTo>
                  <a:pt x="1161" y="661"/>
                </a:lnTo>
                <a:lnTo>
                  <a:pt x="1168" y="663"/>
                </a:lnTo>
                <a:lnTo>
                  <a:pt x="1171" y="659"/>
                </a:lnTo>
                <a:lnTo>
                  <a:pt x="1171" y="659"/>
                </a:lnTo>
                <a:lnTo>
                  <a:pt x="1171" y="656"/>
                </a:lnTo>
                <a:lnTo>
                  <a:pt x="1173" y="654"/>
                </a:lnTo>
                <a:lnTo>
                  <a:pt x="1175" y="653"/>
                </a:lnTo>
                <a:lnTo>
                  <a:pt x="1175" y="653"/>
                </a:lnTo>
                <a:lnTo>
                  <a:pt x="1176" y="649"/>
                </a:lnTo>
                <a:lnTo>
                  <a:pt x="1178" y="648"/>
                </a:lnTo>
                <a:lnTo>
                  <a:pt x="1181" y="648"/>
                </a:lnTo>
                <a:lnTo>
                  <a:pt x="1183" y="646"/>
                </a:lnTo>
                <a:lnTo>
                  <a:pt x="1183" y="642"/>
                </a:lnTo>
                <a:lnTo>
                  <a:pt x="1183" y="641"/>
                </a:lnTo>
                <a:lnTo>
                  <a:pt x="1183" y="639"/>
                </a:lnTo>
                <a:lnTo>
                  <a:pt x="1181" y="637"/>
                </a:lnTo>
                <a:lnTo>
                  <a:pt x="1181" y="636"/>
                </a:lnTo>
                <a:lnTo>
                  <a:pt x="1181" y="636"/>
                </a:lnTo>
                <a:lnTo>
                  <a:pt x="1181" y="634"/>
                </a:lnTo>
                <a:lnTo>
                  <a:pt x="1181" y="634"/>
                </a:lnTo>
                <a:lnTo>
                  <a:pt x="1181" y="632"/>
                </a:lnTo>
                <a:lnTo>
                  <a:pt x="1180" y="631"/>
                </a:lnTo>
                <a:lnTo>
                  <a:pt x="1180" y="631"/>
                </a:lnTo>
                <a:lnTo>
                  <a:pt x="1180" y="631"/>
                </a:lnTo>
                <a:lnTo>
                  <a:pt x="1180" y="629"/>
                </a:lnTo>
                <a:lnTo>
                  <a:pt x="1180" y="629"/>
                </a:lnTo>
                <a:lnTo>
                  <a:pt x="1180" y="629"/>
                </a:lnTo>
                <a:lnTo>
                  <a:pt x="1180" y="627"/>
                </a:lnTo>
                <a:lnTo>
                  <a:pt x="1178" y="626"/>
                </a:lnTo>
                <a:lnTo>
                  <a:pt x="1178" y="626"/>
                </a:lnTo>
                <a:lnTo>
                  <a:pt x="1178" y="624"/>
                </a:lnTo>
                <a:lnTo>
                  <a:pt x="1178" y="622"/>
                </a:lnTo>
                <a:close/>
                <a:moveTo>
                  <a:pt x="1170" y="997"/>
                </a:moveTo>
                <a:lnTo>
                  <a:pt x="1171" y="997"/>
                </a:lnTo>
                <a:lnTo>
                  <a:pt x="1173" y="999"/>
                </a:lnTo>
                <a:lnTo>
                  <a:pt x="1176" y="997"/>
                </a:lnTo>
                <a:lnTo>
                  <a:pt x="1178" y="997"/>
                </a:lnTo>
                <a:lnTo>
                  <a:pt x="1181" y="1001"/>
                </a:lnTo>
                <a:lnTo>
                  <a:pt x="1186" y="1001"/>
                </a:lnTo>
                <a:lnTo>
                  <a:pt x="1188" y="1001"/>
                </a:lnTo>
                <a:lnTo>
                  <a:pt x="1190" y="999"/>
                </a:lnTo>
                <a:lnTo>
                  <a:pt x="1193" y="989"/>
                </a:lnTo>
                <a:lnTo>
                  <a:pt x="1193" y="987"/>
                </a:lnTo>
                <a:lnTo>
                  <a:pt x="1190" y="982"/>
                </a:lnTo>
                <a:lnTo>
                  <a:pt x="1188" y="982"/>
                </a:lnTo>
                <a:lnTo>
                  <a:pt x="1188" y="982"/>
                </a:lnTo>
                <a:lnTo>
                  <a:pt x="1186" y="980"/>
                </a:lnTo>
                <a:lnTo>
                  <a:pt x="1185" y="980"/>
                </a:lnTo>
                <a:lnTo>
                  <a:pt x="1180" y="980"/>
                </a:lnTo>
                <a:lnTo>
                  <a:pt x="1178" y="982"/>
                </a:lnTo>
                <a:lnTo>
                  <a:pt x="1176" y="984"/>
                </a:lnTo>
                <a:lnTo>
                  <a:pt x="1176" y="984"/>
                </a:lnTo>
                <a:lnTo>
                  <a:pt x="1171" y="985"/>
                </a:lnTo>
                <a:lnTo>
                  <a:pt x="1163" y="991"/>
                </a:lnTo>
                <a:lnTo>
                  <a:pt x="1160" y="994"/>
                </a:lnTo>
                <a:lnTo>
                  <a:pt x="1156" y="997"/>
                </a:lnTo>
                <a:lnTo>
                  <a:pt x="1156" y="999"/>
                </a:lnTo>
                <a:lnTo>
                  <a:pt x="1158" y="1001"/>
                </a:lnTo>
                <a:lnTo>
                  <a:pt x="1173" y="1006"/>
                </a:lnTo>
                <a:lnTo>
                  <a:pt x="1175" y="1004"/>
                </a:lnTo>
                <a:lnTo>
                  <a:pt x="1173" y="1002"/>
                </a:lnTo>
                <a:lnTo>
                  <a:pt x="1175" y="1002"/>
                </a:lnTo>
                <a:lnTo>
                  <a:pt x="1175" y="1002"/>
                </a:lnTo>
                <a:lnTo>
                  <a:pt x="1175" y="1001"/>
                </a:lnTo>
                <a:lnTo>
                  <a:pt x="1173" y="1001"/>
                </a:lnTo>
                <a:lnTo>
                  <a:pt x="1170" y="999"/>
                </a:lnTo>
                <a:lnTo>
                  <a:pt x="1168" y="999"/>
                </a:lnTo>
                <a:lnTo>
                  <a:pt x="1168" y="997"/>
                </a:lnTo>
                <a:lnTo>
                  <a:pt x="1170" y="997"/>
                </a:lnTo>
                <a:close/>
                <a:moveTo>
                  <a:pt x="1274" y="195"/>
                </a:moveTo>
                <a:lnTo>
                  <a:pt x="1276" y="195"/>
                </a:lnTo>
                <a:lnTo>
                  <a:pt x="1279" y="194"/>
                </a:lnTo>
                <a:lnTo>
                  <a:pt x="1286" y="190"/>
                </a:lnTo>
                <a:lnTo>
                  <a:pt x="1292" y="185"/>
                </a:lnTo>
                <a:lnTo>
                  <a:pt x="1297" y="183"/>
                </a:lnTo>
                <a:lnTo>
                  <a:pt x="1299" y="182"/>
                </a:lnTo>
                <a:lnTo>
                  <a:pt x="1299" y="180"/>
                </a:lnTo>
                <a:lnTo>
                  <a:pt x="1296" y="177"/>
                </a:lnTo>
                <a:lnTo>
                  <a:pt x="1296" y="173"/>
                </a:lnTo>
                <a:lnTo>
                  <a:pt x="1294" y="172"/>
                </a:lnTo>
                <a:lnTo>
                  <a:pt x="1296" y="168"/>
                </a:lnTo>
                <a:lnTo>
                  <a:pt x="1296" y="167"/>
                </a:lnTo>
                <a:lnTo>
                  <a:pt x="1297" y="163"/>
                </a:lnTo>
                <a:lnTo>
                  <a:pt x="1296" y="160"/>
                </a:lnTo>
                <a:lnTo>
                  <a:pt x="1294" y="162"/>
                </a:lnTo>
                <a:lnTo>
                  <a:pt x="1284" y="172"/>
                </a:lnTo>
                <a:lnTo>
                  <a:pt x="1281" y="173"/>
                </a:lnTo>
                <a:lnTo>
                  <a:pt x="1279" y="177"/>
                </a:lnTo>
                <a:lnTo>
                  <a:pt x="1279" y="182"/>
                </a:lnTo>
                <a:lnTo>
                  <a:pt x="1277" y="185"/>
                </a:lnTo>
                <a:lnTo>
                  <a:pt x="1276" y="187"/>
                </a:lnTo>
                <a:lnTo>
                  <a:pt x="1274" y="190"/>
                </a:lnTo>
                <a:lnTo>
                  <a:pt x="1274" y="194"/>
                </a:lnTo>
                <a:lnTo>
                  <a:pt x="1274" y="195"/>
                </a:lnTo>
                <a:close/>
                <a:moveTo>
                  <a:pt x="1240" y="641"/>
                </a:moveTo>
                <a:lnTo>
                  <a:pt x="1233" y="641"/>
                </a:lnTo>
                <a:lnTo>
                  <a:pt x="1222" y="639"/>
                </a:lnTo>
                <a:lnTo>
                  <a:pt x="1207" y="646"/>
                </a:lnTo>
                <a:lnTo>
                  <a:pt x="1202" y="654"/>
                </a:lnTo>
                <a:lnTo>
                  <a:pt x="1197" y="656"/>
                </a:lnTo>
                <a:lnTo>
                  <a:pt x="1195" y="656"/>
                </a:lnTo>
                <a:lnTo>
                  <a:pt x="1195" y="656"/>
                </a:lnTo>
                <a:lnTo>
                  <a:pt x="1193" y="656"/>
                </a:lnTo>
                <a:lnTo>
                  <a:pt x="1193" y="656"/>
                </a:lnTo>
                <a:lnTo>
                  <a:pt x="1193" y="656"/>
                </a:lnTo>
                <a:lnTo>
                  <a:pt x="1188" y="666"/>
                </a:lnTo>
                <a:lnTo>
                  <a:pt x="1188" y="669"/>
                </a:lnTo>
                <a:lnTo>
                  <a:pt x="1188" y="673"/>
                </a:lnTo>
                <a:lnTo>
                  <a:pt x="1188" y="676"/>
                </a:lnTo>
                <a:lnTo>
                  <a:pt x="1190" y="681"/>
                </a:lnTo>
                <a:lnTo>
                  <a:pt x="1190" y="683"/>
                </a:lnTo>
                <a:lnTo>
                  <a:pt x="1190" y="690"/>
                </a:lnTo>
                <a:lnTo>
                  <a:pt x="1191" y="693"/>
                </a:lnTo>
                <a:lnTo>
                  <a:pt x="1191" y="696"/>
                </a:lnTo>
                <a:lnTo>
                  <a:pt x="1191" y="700"/>
                </a:lnTo>
                <a:lnTo>
                  <a:pt x="1191" y="703"/>
                </a:lnTo>
                <a:lnTo>
                  <a:pt x="1190" y="715"/>
                </a:lnTo>
                <a:lnTo>
                  <a:pt x="1183" y="722"/>
                </a:lnTo>
                <a:lnTo>
                  <a:pt x="1178" y="723"/>
                </a:lnTo>
                <a:lnTo>
                  <a:pt x="1171" y="725"/>
                </a:lnTo>
                <a:lnTo>
                  <a:pt x="1168" y="733"/>
                </a:lnTo>
                <a:lnTo>
                  <a:pt x="1171" y="738"/>
                </a:lnTo>
                <a:lnTo>
                  <a:pt x="1175" y="742"/>
                </a:lnTo>
                <a:lnTo>
                  <a:pt x="1180" y="742"/>
                </a:lnTo>
                <a:lnTo>
                  <a:pt x="1185" y="735"/>
                </a:lnTo>
                <a:lnTo>
                  <a:pt x="1188" y="730"/>
                </a:lnTo>
                <a:lnTo>
                  <a:pt x="1195" y="723"/>
                </a:lnTo>
                <a:lnTo>
                  <a:pt x="1205" y="720"/>
                </a:lnTo>
                <a:lnTo>
                  <a:pt x="1215" y="720"/>
                </a:lnTo>
                <a:lnTo>
                  <a:pt x="1227" y="722"/>
                </a:lnTo>
                <a:lnTo>
                  <a:pt x="1235" y="722"/>
                </a:lnTo>
                <a:lnTo>
                  <a:pt x="1249" y="722"/>
                </a:lnTo>
                <a:lnTo>
                  <a:pt x="1264" y="718"/>
                </a:lnTo>
                <a:lnTo>
                  <a:pt x="1267" y="718"/>
                </a:lnTo>
                <a:lnTo>
                  <a:pt x="1276" y="718"/>
                </a:lnTo>
                <a:lnTo>
                  <a:pt x="1282" y="713"/>
                </a:lnTo>
                <a:lnTo>
                  <a:pt x="1301" y="713"/>
                </a:lnTo>
                <a:lnTo>
                  <a:pt x="1307" y="708"/>
                </a:lnTo>
                <a:lnTo>
                  <a:pt x="1311" y="703"/>
                </a:lnTo>
                <a:lnTo>
                  <a:pt x="1311" y="700"/>
                </a:lnTo>
                <a:lnTo>
                  <a:pt x="1309" y="698"/>
                </a:lnTo>
                <a:lnTo>
                  <a:pt x="1307" y="695"/>
                </a:lnTo>
                <a:lnTo>
                  <a:pt x="1302" y="691"/>
                </a:lnTo>
                <a:lnTo>
                  <a:pt x="1302" y="690"/>
                </a:lnTo>
                <a:lnTo>
                  <a:pt x="1302" y="690"/>
                </a:lnTo>
                <a:lnTo>
                  <a:pt x="1302" y="688"/>
                </a:lnTo>
                <a:lnTo>
                  <a:pt x="1302" y="688"/>
                </a:lnTo>
                <a:lnTo>
                  <a:pt x="1301" y="686"/>
                </a:lnTo>
                <a:lnTo>
                  <a:pt x="1301" y="686"/>
                </a:lnTo>
                <a:lnTo>
                  <a:pt x="1301" y="686"/>
                </a:lnTo>
                <a:lnTo>
                  <a:pt x="1301" y="686"/>
                </a:lnTo>
                <a:lnTo>
                  <a:pt x="1299" y="685"/>
                </a:lnTo>
                <a:lnTo>
                  <a:pt x="1299" y="683"/>
                </a:lnTo>
                <a:lnTo>
                  <a:pt x="1297" y="681"/>
                </a:lnTo>
                <a:lnTo>
                  <a:pt x="1297" y="679"/>
                </a:lnTo>
                <a:lnTo>
                  <a:pt x="1297" y="679"/>
                </a:lnTo>
                <a:lnTo>
                  <a:pt x="1299" y="674"/>
                </a:lnTo>
                <a:lnTo>
                  <a:pt x="1294" y="671"/>
                </a:lnTo>
                <a:lnTo>
                  <a:pt x="1291" y="666"/>
                </a:lnTo>
                <a:lnTo>
                  <a:pt x="1289" y="664"/>
                </a:lnTo>
                <a:lnTo>
                  <a:pt x="1276" y="656"/>
                </a:lnTo>
                <a:lnTo>
                  <a:pt x="1270" y="656"/>
                </a:lnTo>
                <a:lnTo>
                  <a:pt x="1269" y="656"/>
                </a:lnTo>
                <a:lnTo>
                  <a:pt x="1265" y="653"/>
                </a:lnTo>
                <a:lnTo>
                  <a:pt x="1264" y="653"/>
                </a:lnTo>
                <a:lnTo>
                  <a:pt x="1262" y="651"/>
                </a:lnTo>
                <a:lnTo>
                  <a:pt x="1245" y="642"/>
                </a:lnTo>
                <a:lnTo>
                  <a:pt x="1240" y="641"/>
                </a:lnTo>
                <a:close/>
                <a:moveTo>
                  <a:pt x="1435" y="197"/>
                </a:moveTo>
                <a:lnTo>
                  <a:pt x="1442" y="199"/>
                </a:lnTo>
                <a:lnTo>
                  <a:pt x="1445" y="199"/>
                </a:lnTo>
                <a:lnTo>
                  <a:pt x="1445" y="197"/>
                </a:lnTo>
                <a:lnTo>
                  <a:pt x="1445" y="195"/>
                </a:lnTo>
                <a:lnTo>
                  <a:pt x="1445" y="194"/>
                </a:lnTo>
                <a:lnTo>
                  <a:pt x="1445" y="190"/>
                </a:lnTo>
                <a:lnTo>
                  <a:pt x="1444" y="190"/>
                </a:lnTo>
                <a:lnTo>
                  <a:pt x="1444" y="188"/>
                </a:lnTo>
                <a:lnTo>
                  <a:pt x="1442" y="187"/>
                </a:lnTo>
                <a:lnTo>
                  <a:pt x="1442" y="185"/>
                </a:lnTo>
                <a:lnTo>
                  <a:pt x="1440" y="183"/>
                </a:lnTo>
                <a:lnTo>
                  <a:pt x="1440" y="183"/>
                </a:lnTo>
                <a:lnTo>
                  <a:pt x="1439" y="183"/>
                </a:lnTo>
                <a:lnTo>
                  <a:pt x="1435" y="187"/>
                </a:lnTo>
                <a:lnTo>
                  <a:pt x="1434" y="190"/>
                </a:lnTo>
                <a:lnTo>
                  <a:pt x="1434" y="194"/>
                </a:lnTo>
                <a:lnTo>
                  <a:pt x="1434" y="195"/>
                </a:lnTo>
                <a:lnTo>
                  <a:pt x="1435" y="197"/>
                </a:lnTo>
                <a:close/>
                <a:moveTo>
                  <a:pt x="2148" y="802"/>
                </a:moveTo>
                <a:lnTo>
                  <a:pt x="2150" y="804"/>
                </a:lnTo>
                <a:lnTo>
                  <a:pt x="2155" y="806"/>
                </a:lnTo>
                <a:lnTo>
                  <a:pt x="2158" y="809"/>
                </a:lnTo>
                <a:lnTo>
                  <a:pt x="2158" y="811"/>
                </a:lnTo>
                <a:lnTo>
                  <a:pt x="2160" y="816"/>
                </a:lnTo>
                <a:lnTo>
                  <a:pt x="2161" y="817"/>
                </a:lnTo>
                <a:lnTo>
                  <a:pt x="2161" y="819"/>
                </a:lnTo>
                <a:lnTo>
                  <a:pt x="2161" y="819"/>
                </a:lnTo>
                <a:lnTo>
                  <a:pt x="2161" y="819"/>
                </a:lnTo>
                <a:lnTo>
                  <a:pt x="2161" y="819"/>
                </a:lnTo>
                <a:lnTo>
                  <a:pt x="2163" y="821"/>
                </a:lnTo>
                <a:lnTo>
                  <a:pt x="2165" y="826"/>
                </a:lnTo>
                <a:lnTo>
                  <a:pt x="2165" y="826"/>
                </a:lnTo>
                <a:lnTo>
                  <a:pt x="2166" y="827"/>
                </a:lnTo>
                <a:lnTo>
                  <a:pt x="2168" y="829"/>
                </a:lnTo>
                <a:lnTo>
                  <a:pt x="2168" y="829"/>
                </a:lnTo>
                <a:lnTo>
                  <a:pt x="2170" y="831"/>
                </a:lnTo>
                <a:lnTo>
                  <a:pt x="2170" y="831"/>
                </a:lnTo>
                <a:lnTo>
                  <a:pt x="2170" y="832"/>
                </a:lnTo>
                <a:lnTo>
                  <a:pt x="2170" y="832"/>
                </a:lnTo>
                <a:lnTo>
                  <a:pt x="2170" y="832"/>
                </a:lnTo>
                <a:lnTo>
                  <a:pt x="2171" y="834"/>
                </a:lnTo>
                <a:lnTo>
                  <a:pt x="2178" y="832"/>
                </a:lnTo>
                <a:lnTo>
                  <a:pt x="2183" y="832"/>
                </a:lnTo>
                <a:lnTo>
                  <a:pt x="2185" y="834"/>
                </a:lnTo>
                <a:lnTo>
                  <a:pt x="2187" y="836"/>
                </a:lnTo>
                <a:lnTo>
                  <a:pt x="2190" y="838"/>
                </a:lnTo>
                <a:lnTo>
                  <a:pt x="2190" y="841"/>
                </a:lnTo>
                <a:lnTo>
                  <a:pt x="2192" y="844"/>
                </a:lnTo>
                <a:lnTo>
                  <a:pt x="2192" y="848"/>
                </a:lnTo>
                <a:lnTo>
                  <a:pt x="2193" y="848"/>
                </a:lnTo>
                <a:lnTo>
                  <a:pt x="2195" y="844"/>
                </a:lnTo>
                <a:lnTo>
                  <a:pt x="2193" y="841"/>
                </a:lnTo>
                <a:lnTo>
                  <a:pt x="2192" y="836"/>
                </a:lnTo>
                <a:lnTo>
                  <a:pt x="2187" y="832"/>
                </a:lnTo>
                <a:lnTo>
                  <a:pt x="2182" y="827"/>
                </a:lnTo>
                <a:lnTo>
                  <a:pt x="2178" y="827"/>
                </a:lnTo>
                <a:lnTo>
                  <a:pt x="2178" y="826"/>
                </a:lnTo>
                <a:lnTo>
                  <a:pt x="2175" y="821"/>
                </a:lnTo>
                <a:lnTo>
                  <a:pt x="2173" y="819"/>
                </a:lnTo>
                <a:lnTo>
                  <a:pt x="2173" y="817"/>
                </a:lnTo>
                <a:lnTo>
                  <a:pt x="2171" y="817"/>
                </a:lnTo>
                <a:lnTo>
                  <a:pt x="2170" y="816"/>
                </a:lnTo>
                <a:lnTo>
                  <a:pt x="2168" y="814"/>
                </a:lnTo>
                <a:lnTo>
                  <a:pt x="2166" y="809"/>
                </a:lnTo>
                <a:lnTo>
                  <a:pt x="2166" y="807"/>
                </a:lnTo>
                <a:lnTo>
                  <a:pt x="2163" y="804"/>
                </a:lnTo>
                <a:lnTo>
                  <a:pt x="2163" y="804"/>
                </a:lnTo>
                <a:lnTo>
                  <a:pt x="2163" y="802"/>
                </a:lnTo>
                <a:lnTo>
                  <a:pt x="2161" y="801"/>
                </a:lnTo>
                <a:lnTo>
                  <a:pt x="2160" y="799"/>
                </a:lnTo>
                <a:lnTo>
                  <a:pt x="2158" y="799"/>
                </a:lnTo>
                <a:lnTo>
                  <a:pt x="2156" y="797"/>
                </a:lnTo>
                <a:lnTo>
                  <a:pt x="2155" y="795"/>
                </a:lnTo>
                <a:lnTo>
                  <a:pt x="2156" y="794"/>
                </a:lnTo>
                <a:lnTo>
                  <a:pt x="2156" y="790"/>
                </a:lnTo>
                <a:lnTo>
                  <a:pt x="2156" y="790"/>
                </a:lnTo>
                <a:lnTo>
                  <a:pt x="2156" y="790"/>
                </a:lnTo>
                <a:lnTo>
                  <a:pt x="2156" y="789"/>
                </a:lnTo>
                <a:lnTo>
                  <a:pt x="2155" y="789"/>
                </a:lnTo>
                <a:lnTo>
                  <a:pt x="2155" y="787"/>
                </a:lnTo>
                <a:lnTo>
                  <a:pt x="2155" y="785"/>
                </a:lnTo>
                <a:lnTo>
                  <a:pt x="2151" y="782"/>
                </a:lnTo>
                <a:lnTo>
                  <a:pt x="2150" y="782"/>
                </a:lnTo>
                <a:lnTo>
                  <a:pt x="2150" y="784"/>
                </a:lnTo>
                <a:lnTo>
                  <a:pt x="2150" y="784"/>
                </a:lnTo>
                <a:lnTo>
                  <a:pt x="2150" y="784"/>
                </a:lnTo>
                <a:lnTo>
                  <a:pt x="2148" y="785"/>
                </a:lnTo>
                <a:lnTo>
                  <a:pt x="2148" y="785"/>
                </a:lnTo>
                <a:lnTo>
                  <a:pt x="2148" y="787"/>
                </a:lnTo>
                <a:lnTo>
                  <a:pt x="2148" y="787"/>
                </a:lnTo>
                <a:lnTo>
                  <a:pt x="2146" y="794"/>
                </a:lnTo>
                <a:lnTo>
                  <a:pt x="2146" y="797"/>
                </a:lnTo>
                <a:lnTo>
                  <a:pt x="2146" y="799"/>
                </a:lnTo>
                <a:lnTo>
                  <a:pt x="2148" y="802"/>
                </a:lnTo>
                <a:close/>
                <a:moveTo>
                  <a:pt x="2150" y="779"/>
                </a:moveTo>
                <a:lnTo>
                  <a:pt x="2153" y="782"/>
                </a:lnTo>
                <a:lnTo>
                  <a:pt x="2155" y="784"/>
                </a:lnTo>
                <a:lnTo>
                  <a:pt x="2155" y="784"/>
                </a:lnTo>
                <a:lnTo>
                  <a:pt x="2158" y="789"/>
                </a:lnTo>
                <a:lnTo>
                  <a:pt x="2158" y="790"/>
                </a:lnTo>
                <a:lnTo>
                  <a:pt x="2158" y="792"/>
                </a:lnTo>
                <a:lnTo>
                  <a:pt x="2158" y="794"/>
                </a:lnTo>
                <a:lnTo>
                  <a:pt x="2158" y="795"/>
                </a:lnTo>
                <a:lnTo>
                  <a:pt x="2160" y="795"/>
                </a:lnTo>
                <a:lnTo>
                  <a:pt x="2160" y="795"/>
                </a:lnTo>
                <a:lnTo>
                  <a:pt x="2160" y="795"/>
                </a:lnTo>
                <a:lnTo>
                  <a:pt x="2165" y="790"/>
                </a:lnTo>
                <a:lnTo>
                  <a:pt x="2165" y="789"/>
                </a:lnTo>
                <a:lnTo>
                  <a:pt x="2165" y="787"/>
                </a:lnTo>
                <a:lnTo>
                  <a:pt x="2165" y="785"/>
                </a:lnTo>
                <a:lnTo>
                  <a:pt x="2163" y="784"/>
                </a:lnTo>
                <a:lnTo>
                  <a:pt x="2163" y="782"/>
                </a:lnTo>
                <a:lnTo>
                  <a:pt x="2161" y="780"/>
                </a:lnTo>
                <a:lnTo>
                  <a:pt x="2160" y="779"/>
                </a:lnTo>
                <a:lnTo>
                  <a:pt x="2160" y="777"/>
                </a:lnTo>
                <a:lnTo>
                  <a:pt x="2160" y="775"/>
                </a:lnTo>
                <a:lnTo>
                  <a:pt x="2160" y="775"/>
                </a:lnTo>
                <a:lnTo>
                  <a:pt x="2158" y="774"/>
                </a:lnTo>
                <a:lnTo>
                  <a:pt x="2158" y="774"/>
                </a:lnTo>
                <a:lnTo>
                  <a:pt x="2156" y="772"/>
                </a:lnTo>
                <a:lnTo>
                  <a:pt x="2155" y="770"/>
                </a:lnTo>
                <a:lnTo>
                  <a:pt x="2153" y="770"/>
                </a:lnTo>
                <a:lnTo>
                  <a:pt x="2151" y="770"/>
                </a:lnTo>
                <a:lnTo>
                  <a:pt x="2150" y="770"/>
                </a:lnTo>
                <a:lnTo>
                  <a:pt x="2150" y="770"/>
                </a:lnTo>
                <a:lnTo>
                  <a:pt x="2150" y="772"/>
                </a:lnTo>
                <a:lnTo>
                  <a:pt x="2150" y="772"/>
                </a:lnTo>
                <a:lnTo>
                  <a:pt x="2150" y="774"/>
                </a:lnTo>
                <a:lnTo>
                  <a:pt x="2150" y="775"/>
                </a:lnTo>
                <a:lnTo>
                  <a:pt x="2150" y="777"/>
                </a:lnTo>
                <a:lnTo>
                  <a:pt x="2150" y="779"/>
                </a:lnTo>
                <a:close/>
                <a:moveTo>
                  <a:pt x="2158" y="770"/>
                </a:moveTo>
                <a:lnTo>
                  <a:pt x="2160" y="770"/>
                </a:lnTo>
                <a:lnTo>
                  <a:pt x="2163" y="772"/>
                </a:lnTo>
                <a:lnTo>
                  <a:pt x="2165" y="774"/>
                </a:lnTo>
                <a:lnTo>
                  <a:pt x="2165" y="774"/>
                </a:lnTo>
                <a:lnTo>
                  <a:pt x="2166" y="772"/>
                </a:lnTo>
                <a:lnTo>
                  <a:pt x="2168" y="770"/>
                </a:lnTo>
                <a:lnTo>
                  <a:pt x="2168" y="769"/>
                </a:lnTo>
                <a:lnTo>
                  <a:pt x="2166" y="765"/>
                </a:lnTo>
                <a:lnTo>
                  <a:pt x="2165" y="764"/>
                </a:lnTo>
                <a:lnTo>
                  <a:pt x="2165" y="762"/>
                </a:lnTo>
                <a:lnTo>
                  <a:pt x="2163" y="760"/>
                </a:lnTo>
                <a:lnTo>
                  <a:pt x="2163" y="760"/>
                </a:lnTo>
                <a:lnTo>
                  <a:pt x="2160" y="762"/>
                </a:lnTo>
                <a:lnTo>
                  <a:pt x="2158" y="764"/>
                </a:lnTo>
                <a:lnTo>
                  <a:pt x="2156" y="765"/>
                </a:lnTo>
                <a:lnTo>
                  <a:pt x="2156" y="767"/>
                </a:lnTo>
                <a:lnTo>
                  <a:pt x="2156" y="769"/>
                </a:lnTo>
                <a:lnTo>
                  <a:pt x="2158" y="770"/>
                </a:lnTo>
                <a:close/>
                <a:moveTo>
                  <a:pt x="2116" y="649"/>
                </a:moveTo>
                <a:lnTo>
                  <a:pt x="2119" y="646"/>
                </a:lnTo>
                <a:lnTo>
                  <a:pt x="2119" y="644"/>
                </a:lnTo>
                <a:lnTo>
                  <a:pt x="2118" y="644"/>
                </a:lnTo>
                <a:lnTo>
                  <a:pt x="2116" y="644"/>
                </a:lnTo>
                <a:lnTo>
                  <a:pt x="2114" y="644"/>
                </a:lnTo>
                <a:lnTo>
                  <a:pt x="2114" y="644"/>
                </a:lnTo>
                <a:lnTo>
                  <a:pt x="2114" y="646"/>
                </a:lnTo>
                <a:lnTo>
                  <a:pt x="2114" y="646"/>
                </a:lnTo>
                <a:lnTo>
                  <a:pt x="2114" y="646"/>
                </a:lnTo>
                <a:lnTo>
                  <a:pt x="2113" y="648"/>
                </a:lnTo>
                <a:lnTo>
                  <a:pt x="2113" y="648"/>
                </a:lnTo>
                <a:lnTo>
                  <a:pt x="2113" y="648"/>
                </a:lnTo>
                <a:lnTo>
                  <a:pt x="2113" y="648"/>
                </a:lnTo>
                <a:lnTo>
                  <a:pt x="2113" y="648"/>
                </a:lnTo>
                <a:lnTo>
                  <a:pt x="2113" y="649"/>
                </a:lnTo>
                <a:lnTo>
                  <a:pt x="2111" y="649"/>
                </a:lnTo>
                <a:lnTo>
                  <a:pt x="2111" y="649"/>
                </a:lnTo>
                <a:lnTo>
                  <a:pt x="2116" y="649"/>
                </a:lnTo>
                <a:close/>
                <a:moveTo>
                  <a:pt x="2076" y="649"/>
                </a:moveTo>
                <a:lnTo>
                  <a:pt x="2076" y="649"/>
                </a:lnTo>
                <a:lnTo>
                  <a:pt x="2076" y="651"/>
                </a:lnTo>
                <a:lnTo>
                  <a:pt x="2076" y="651"/>
                </a:lnTo>
                <a:lnTo>
                  <a:pt x="2077" y="651"/>
                </a:lnTo>
                <a:lnTo>
                  <a:pt x="2077" y="651"/>
                </a:lnTo>
                <a:lnTo>
                  <a:pt x="2079" y="649"/>
                </a:lnTo>
                <a:lnTo>
                  <a:pt x="2081" y="649"/>
                </a:lnTo>
                <a:lnTo>
                  <a:pt x="2084" y="651"/>
                </a:lnTo>
                <a:lnTo>
                  <a:pt x="2086" y="651"/>
                </a:lnTo>
                <a:lnTo>
                  <a:pt x="2087" y="651"/>
                </a:lnTo>
                <a:lnTo>
                  <a:pt x="2086" y="651"/>
                </a:lnTo>
                <a:lnTo>
                  <a:pt x="2084" y="649"/>
                </a:lnTo>
                <a:lnTo>
                  <a:pt x="2082" y="648"/>
                </a:lnTo>
                <a:lnTo>
                  <a:pt x="2082" y="646"/>
                </a:lnTo>
                <a:lnTo>
                  <a:pt x="2081" y="646"/>
                </a:lnTo>
                <a:lnTo>
                  <a:pt x="2081" y="646"/>
                </a:lnTo>
                <a:lnTo>
                  <a:pt x="2079" y="646"/>
                </a:lnTo>
                <a:lnTo>
                  <a:pt x="2079" y="646"/>
                </a:lnTo>
                <a:lnTo>
                  <a:pt x="2077" y="646"/>
                </a:lnTo>
                <a:lnTo>
                  <a:pt x="2076" y="646"/>
                </a:lnTo>
                <a:lnTo>
                  <a:pt x="2076" y="644"/>
                </a:lnTo>
                <a:lnTo>
                  <a:pt x="2076" y="646"/>
                </a:lnTo>
                <a:lnTo>
                  <a:pt x="2074" y="646"/>
                </a:lnTo>
                <a:lnTo>
                  <a:pt x="2074" y="648"/>
                </a:lnTo>
                <a:lnTo>
                  <a:pt x="2076" y="649"/>
                </a:lnTo>
                <a:close/>
                <a:moveTo>
                  <a:pt x="2035" y="664"/>
                </a:moveTo>
                <a:lnTo>
                  <a:pt x="2037" y="663"/>
                </a:lnTo>
                <a:lnTo>
                  <a:pt x="2037" y="661"/>
                </a:lnTo>
                <a:lnTo>
                  <a:pt x="2039" y="661"/>
                </a:lnTo>
                <a:lnTo>
                  <a:pt x="2040" y="664"/>
                </a:lnTo>
                <a:lnTo>
                  <a:pt x="2040" y="668"/>
                </a:lnTo>
                <a:lnTo>
                  <a:pt x="2042" y="671"/>
                </a:lnTo>
                <a:lnTo>
                  <a:pt x="2045" y="669"/>
                </a:lnTo>
                <a:lnTo>
                  <a:pt x="2049" y="668"/>
                </a:lnTo>
                <a:lnTo>
                  <a:pt x="2050" y="664"/>
                </a:lnTo>
                <a:lnTo>
                  <a:pt x="2049" y="663"/>
                </a:lnTo>
                <a:lnTo>
                  <a:pt x="2047" y="663"/>
                </a:lnTo>
                <a:lnTo>
                  <a:pt x="2044" y="659"/>
                </a:lnTo>
                <a:lnTo>
                  <a:pt x="2044" y="658"/>
                </a:lnTo>
                <a:lnTo>
                  <a:pt x="2042" y="658"/>
                </a:lnTo>
                <a:lnTo>
                  <a:pt x="2040" y="656"/>
                </a:lnTo>
                <a:lnTo>
                  <a:pt x="2035" y="656"/>
                </a:lnTo>
                <a:lnTo>
                  <a:pt x="2034" y="656"/>
                </a:lnTo>
                <a:lnTo>
                  <a:pt x="2032" y="658"/>
                </a:lnTo>
                <a:lnTo>
                  <a:pt x="2032" y="659"/>
                </a:lnTo>
                <a:lnTo>
                  <a:pt x="2032" y="661"/>
                </a:lnTo>
                <a:lnTo>
                  <a:pt x="2035" y="664"/>
                </a:lnTo>
                <a:close/>
                <a:moveTo>
                  <a:pt x="596" y="854"/>
                </a:moveTo>
                <a:lnTo>
                  <a:pt x="596" y="856"/>
                </a:lnTo>
                <a:lnTo>
                  <a:pt x="596" y="858"/>
                </a:lnTo>
                <a:lnTo>
                  <a:pt x="596" y="859"/>
                </a:lnTo>
                <a:lnTo>
                  <a:pt x="598" y="859"/>
                </a:lnTo>
                <a:lnTo>
                  <a:pt x="598" y="859"/>
                </a:lnTo>
                <a:lnTo>
                  <a:pt x="600" y="859"/>
                </a:lnTo>
                <a:lnTo>
                  <a:pt x="600" y="861"/>
                </a:lnTo>
                <a:lnTo>
                  <a:pt x="601" y="861"/>
                </a:lnTo>
                <a:lnTo>
                  <a:pt x="603" y="861"/>
                </a:lnTo>
                <a:lnTo>
                  <a:pt x="603" y="859"/>
                </a:lnTo>
                <a:lnTo>
                  <a:pt x="603" y="859"/>
                </a:lnTo>
                <a:lnTo>
                  <a:pt x="605" y="859"/>
                </a:lnTo>
                <a:lnTo>
                  <a:pt x="607" y="861"/>
                </a:lnTo>
                <a:lnTo>
                  <a:pt x="607" y="861"/>
                </a:lnTo>
                <a:lnTo>
                  <a:pt x="610" y="856"/>
                </a:lnTo>
                <a:lnTo>
                  <a:pt x="610" y="853"/>
                </a:lnTo>
                <a:lnTo>
                  <a:pt x="610" y="851"/>
                </a:lnTo>
                <a:lnTo>
                  <a:pt x="608" y="851"/>
                </a:lnTo>
                <a:lnTo>
                  <a:pt x="607" y="851"/>
                </a:lnTo>
                <a:lnTo>
                  <a:pt x="601" y="851"/>
                </a:lnTo>
                <a:lnTo>
                  <a:pt x="601" y="849"/>
                </a:lnTo>
                <a:lnTo>
                  <a:pt x="605" y="846"/>
                </a:lnTo>
                <a:lnTo>
                  <a:pt x="598" y="849"/>
                </a:lnTo>
                <a:lnTo>
                  <a:pt x="596" y="853"/>
                </a:lnTo>
                <a:lnTo>
                  <a:pt x="596" y="853"/>
                </a:lnTo>
                <a:lnTo>
                  <a:pt x="598" y="853"/>
                </a:lnTo>
                <a:lnTo>
                  <a:pt x="598" y="853"/>
                </a:lnTo>
                <a:lnTo>
                  <a:pt x="598" y="853"/>
                </a:lnTo>
                <a:lnTo>
                  <a:pt x="598" y="854"/>
                </a:lnTo>
                <a:lnTo>
                  <a:pt x="596" y="854"/>
                </a:lnTo>
                <a:close/>
                <a:moveTo>
                  <a:pt x="961" y="473"/>
                </a:moveTo>
                <a:lnTo>
                  <a:pt x="965" y="474"/>
                </a:lnTo>
                <a:lnTo>
                  <a:pt x="966" y="476"/>
                </a:lnTo>
                <a:lnTo>
                  <a:pt x="966" y="476"/>
                </a:lnTo>
                <a:lnTo>
                  <a:pt x="966" y="478"/>
                </a:lnTo>
                <a:lnTo>
                  <a:pt x="968" y="479"/>
                </a:lnTo>
                <a:lnTo>
                  <a:pt x="966" y="481"/>
                </a:lnTo>
                <a:lnTo>
                  <a:pt x="968" y="481"/>
                </a:lnTo>
                <a:lnTo>
                  <a:pt x="970" y="481"/>
                </a:lnTo>
                <a:lnTo>
                  <a:pt x="970" y="481"/>
                </a:lnTo>
                <a:lnTo>
                  <a:pt x="971" y="481"/>
                </a:lnTo>
                <a:lnTo>
                  <a:pt x="973" y="484"/>
                </a:lnTo>
                <a:lnTo>
                  <a:pt x="975" y="486"/>
                </a:lnTo>
                <a:lnTo>
                  <a:pt x="975" y="488"/>
                </a:lnTo>
                <a:lnTo>
                  <a:pt x="973" y="488"/>
                </a:lnTo>
                <a:lnTo>
                  <a:pt x="973" y="488"/>
                </a:lnTo>
                <a:lnTo>
                  <a:pt x="973" y="489"/>
                </a:lnTo>
                <a:lnTo>
                  <a:pt x="973" y="489"/>
                </a:lnTo>
                <a:lnTo>
                  <a:pt x="973" y="491"/>
                </a:lnTo>
                <a:lnTo>
                  <a:pt x="973" y="491"/>
                </a:lnTo>
                <a:lnTo>
                  <a:pt x="973" y="491"/>
                </a:lnTo>
                <a:lnTo>
                  <a:pt x="973" y="493"/>
                </a:lnTo>
                <a:lnTo>
                  <a:pt x="973" y="493"/>
                </a:lnTo>
                <a:lnTo>
                  <a:pt x="973" y="495"/>
                </a:lnTo>
                <a:lnTo>
                  <a:pt x="975" y="495"/>
                </a:lnTo>
                <a:lnTo>
                  <a:pt x="976" y="496"/>
                </a:lnTo>
                <a:lnTo>
                  <a:pt x="978" y="498"/>
                </a:lnTo>
                <a:lnTo>
                  <a:pt x="978" y="500"/>
                </a:lnTo>
                <a:lnTo>
                  <a:pt x="980" y="501"/>
                </a:lnTo>
                <a:lnTo>
                  <a:pt x="981" y="503"/>
                </a:lnTo>
                <a:lnTo>
                  <a:pt x="978" y="505"/>
                </a:lnTo>
                <a:lnTo>
                  <a:pt x="976" y="506"/>
                </a:lnTo>
                <a:lnTo>
                  <a:pt x="978" y="508"/>
                </a:lnTo>
                <a:lnTo>
                  <a:pt x="978" y="510"/>
                </a:lnTo>
                <a:lnTo>
                  <a:pt x="978" y="510"/>
                </a:lnTo>
                <a:lnTo>
                  <a:pt x="980" y="513"/>
                </a:lnTo>
                <a:lnTo>
                  <a:pt x="980" y="513"/>
                </a:lnTo>
                <a:lnTo>
                  <a:pt x="981" y="511"/>
                </a:lnTo>
                <a:lnTo>
                  <a:pt x="983" y="510"/>
                </a:lnTo>
                <a:lnTo>
                  <a:pt x="985" y="508"/>
                </a:lnTo>
                <a:lnTo>
                  <a:pt x="988" y="508"/>
                </a:lnTo>
                <a:lnTo>
                  <a:pt x="988" y="510"/>
                </a:lnTo>
                <a:lnTo>
                  <a:pt x="990" y="511"/>
                </a:lnTo>
                <a:lnTo>
                  <a:pt x="991" y="515"/>
                </a:lnTo>
                <a:lnTo>
                  <a:pt x="991" y="516"/>
                </a:lnTo>
                <a:lnTo>
                  <a:pt x="990" y="518"/>
                </a:lnTo>
                <a:lnTo>
                  <a:pt x="986" y="521"/>
                </a:lnTo>
                <a:lnTo>
                  <a:pt x="983" y="523"/>
                </a:lnTo>
                <a:lnTo>
                  <a:pt x="981" y="521"/>
                </a:lnTo>
                <a:lnTo>
                  <a:pt x="976" y="516"/>
                </a:lnTo>
                <a:lnTo>
                  <a:pt x="975" y="518"/>
                </a:lnTo>
                <a:lnTo>
                  <a:pt x="973" y="523"/>
                </a:lnTo>
                <a:lnTo>
                  <a:pt x="973" y="525"/>
                </a:lnTo>
                <a:lnTo>
                  <a:pt x="976" y="526"/>
                </a:lnTo>
                <a:lnTo>
                  <a:pt x="976" y="528"/>
                </a:lnTo>
                <a:lnTo>
                  <a:pt x="976" y="530"/>
                </a:lnTo>
                <a:lnTo>
                  <a:pt x="978" y="531"/>
                </a:lnTo>
                <a:lnTo>
                  <a:pt x="978" y="533"/>
                </a:lnTo>
                <a:lnTo>
                  <a:pt x="980" y="535"/>
                </a:lnTo>
                <a:lnTo>
                  <a:pt x="986" y="542"/>
                </a:lnTo>
                <a:lnTo>
                  <a:pt x="988" y="543"/>
                </a:lnTo>
                <a:lnTo>
                  <a:pt x="990" y="545"/>
                </a:lnTo>
                <a:lnTo>
                  <a:pt x="993" y="548"/>
                </a:lnTo>
                <a:lnTo>
                  <a:pt x="993" y="550"/>
                </a:lnTo>
                <a:lnTo>
                  <a:pt x="1007" y="557"/>
                </a:lnTo>
                <a:lnTo>
                  <a:pt x="1015" y="557"/>
                </a:lnTo>
                <a:lnTo>
                  <a:pt x="1023" y="562"/>
                </a:lnTo>
                <a:lnTo>
                  <a:pt x="1023" y="563"/>
                </a:lnTo>
                <a:lnTo>
                  <a:pt x="1025" y="563"/>
                </a:lnTo>
                <a:lnTo>
                  <a:pt x="1025" y="565"/>
                </a:lnTo>
                <a:lnTo>
                  <a:pt x="1027" y="567"/>
                </a:lnTo>
                <a:lnTo>
                  <a:pt x="1027" y="570"/>
                </a:lnTo>
                <a:lnTo>
                  <a:pt x="1030" y="574"/>
                </a:lnTo>
                <a:lnTo>
                  <a:pt x="1032" y="575"/>
                </a:lnTo>
                <a:lnTo>
                  <a:pt x="1033" y="577"/>
                </a:lnTo>
                <a:lnTo>
                  <a:pt x="1042" y="582"/>
                </a:lnTo>
                <a:lnTo>
                  <a:pt x="1044" y="582"/>
                </a:lnTo>
                <a:lnTo>
                  <a:pt x="1045" y="584"/>
                </a:lnTo>
                <a:lnTo>
                  <a:pt x="1059" y="582"/>
                </a:lnTo>
                <a:lnTo>
                  <a:pt x="1070" y="582"/>
                </a:lnTo>
                <a:lnTo>
                  <a:pt x="1081" y="587"/>
                </a:lnTo>
                <a:lnTo>
                  <a:pt x="1084" y="585"/>
                </a:lnTo>
                <a:lnTo>
                  <a:pt x="1087" y="584"/>
                </a:lnTo>
                <a:lnTo>
                  <a:pt x="1091" y="579"/>
                </a:lnTo>
                <a:lnTo>
                  <a:pt x="1091" y="567"/>
                </a:lnTo>
                <a:lnTo>
                  <a:pt x="1091" y="565"/>
                </a:lnTo>
                <a:lnTo>
                  <a:pt x="1091" y="565"/>
                </a:lnTo>
                <a:lnTo>
                  <a:pt x="1091" y="562"/>
                </a:lnTo>
                <a:lnTo>
                  <a:pt x="1091" y="558"/>
                </a:lnTo>
                <a:lnTo>
                  <a:pt x="1089" y="555"/>
                </a:lnTo>
                <a:lnTo>
                  <a:pt x="1089" y="553"/>
                </a:lnTo>
                <a:lnTo>
                  <a:pt x="1091" y="552"/>
                </a:lnTo>
                <a:lnTo>
                  <a:pt x="1091" y="550"/>
                </a:lnTo>
                <a:lnTo>
                  <a:pt x="1091" y="548"/>
                </a:lnTo>
                <a:lnTo>
                  <a:pt x="1089" y="552"/>
                </a:lnTo>
                <a:lnTo>
                  <a:pt x="1089" y="553"/>
                </a:lnTo>
                <a:lnTo>
                  <a:pt x="1087" y="555"/>
                </a:lnTo>
                <a:lnTo>
                  <a:pt x="1086" y="553"/>
                </a:lnTo>
                <a:lnTo>
                  <a:pt x="1084" y="552"/>
                </a:lnTo>
                <a:lnTo>
                  <a:pt x="1084" y="548"/>
                </a:lnTo>
                <a:lnTo>
                  <a:pt x="1082" y="547"/>
                </a:lnTo>
                <a:lnTo>
                  <a:pt x="1082" y="545"/>
                </a:lnTo>
                <a:lnTo>
                  <a:pt x="1082" y="543"/>
                </a:lnTo>
                <a:lnTo>
                  <a:pt x="1084" y="537"/>
                </a:lnTo>
                <a:lnTo>
                  <a:pt x="1086" y="537"/>
                </a:lnTo>
                <a:lnTo>
                  <a:pt x="1087" y="538"/>
                </a:lnTo>
                <a:lnTo>
                  <a:pt x="1089" y="538"/>
                </a:lnTo>
                <a:lnTo>
                  <a:pt x="1092" y="535"/>
                </a:lnTo>
                <a:lnTo>
                  <a:pt x="1092" y="537"/>
                </a:lnTo>
                <a:lnTo>
                  <a:pt x="1094" y="537"/>
                </a:lnTo>
                <a:lnTo>
                  <a:pt x="1096" y="540"/>
                </a:lnTo>
                <a:lnTo>
                  <a:pt x="1096" y="542"/>
                </a:lnTo>
                <a:lnTo>
                  <a:pt x="1097" y="542"/>
                </a:lnTo>
                <a:lnTo>
                  <a:pt x="1099" y="542"/>
                </a:lnTo>
                <a:lnTo>
                  <a:pt x="1101" y="542"/>
                </a:lnTo>
                <a:lnTo>
                  <a:pt x="1101" y="543"/>
                </a:lnTo>
                <a:lnTo>
                  <a:pt x="1102" y="547"/>
                </a:lnTo>
                <a:lnTo>
                  <a:pt x="1104" y="547"/>
                </a:lnTo>
                <a:lnTo>
                  <a:pt x="1107" y="550"/>
                </a:lnTo>
                <a:lnTo>
                  <a:pt x="1116" y="545"/>
                </a:lnTo>
                <a:lnTo>
                  <a:pt x="1121" y="538"/>
                </a:lnTo>
                <a:lnTo>
                  <a:pt x="1124" y="537"/>
                </a:lnTo>
                <a:lnTo>
                  <a:pt x="1138" y="525"/>
                </a:lnTo>
                <a:lnTo>
                  <a:pt x="1146" y="521"/>
                </a:lnTo>
                <a:lnTo>
                  <a:pt x="1154" y="511"/>
                </a:lnTo>
                <a:lnTo>
                  <a:pt x="1158" y="505"/>
                </a:lnTo>
                <a:lnTo>
                  <a:pt x="1170" y="498"/>
                </a:lnTo>
                <a:lnTo>
                  <a:pt x="1171" y="500"/>
                </a:lnTo>
                <a:lnTo>
                  <a:pt x="1173" y="501"/>
                </a:lnTo>
                <a:lnTo>
                  <a:pt x="1176" y="503"/>
                </a:lnTo>
                <a:lnTo>
                  <a:pt x="1178" y="505"/>
                </a:lnTo>
                <a:lnTo>
                  <a:pt x="1180" y="506"/>
                </a:lnTo>
                <a:lnTo>
                  <a:pt x="1178" y="508"/>
                </a:lnTo>
                <a:lnTo>
                  <a:pt x="1176" y="508"/>
                </a:lnTo>
                <a:lnTo>
                  <a:pt x="1171" y="505"/>
                </a:lnTo>
                <a:lnTo>
                  <a:pt x="1170" y="505"/>
                </a:lnTo>
                <a:lnTo>
                  <a:pt x="1168" y="505"/>
                </a:lnTo>
                <a:lnTo>
                  <a:pt x="1166" y="508"/>
                </a:lnTo>
                <a:lnTo>
                  <a:pt x="1165" y="510"/>
                </a:lnTo>
                <a:lnTo>
                  <a:pt x="1166" y="511"/>
                </a:lnTo>
                <a:lnTo>
                  <a:pt x="1185" y="520"/>
                </a:lnTo>
                <a:lnTo>
                  <a:pt x="1190" y="518"/>
                </a:lnTo>
                <a:lnTo>
                  <a:pt x="1195" y="513"/>
                </a:lnTo>
                <a:lnTo>
                  <a:pt x="1195" y="511"/>
                </a:lnTo>
                <a:lnTo>
                  <a:pt x="1195" y="511"/>
                </a:lnTo>
                <a:lnTo>
                  <a:pt x="1191" y="513"/>
                </a:lnTo>
                <a:lnTo>
                  <a:pt x="1191" y="508"/>
                </a:lnTo>
                <a:lnTo>
                  <a:pt x="1191" y="506"/>
                </a:lnTo>
                <a:lnTo>
                  <a:pt x="1193" y="505"/>
                </a:lnTo>
                <a:lnTo>
                  <a:pt x="1195" y="505"/>
                </a:lnTo>
                <a:lnTo>
                  <a:pt x="1195" y="505"/>
                </a:lnTo>
                <a:lnTo>
                  <a:pt x="1197" y="506"/>
                </a:lnTo>
                <a:lnTo>
                  <a:pt x="1198" y="506"/>
                </a:lnTo>
                <a:lnTo>
                  <a:pt x="1198" y="503"/>
                </a:lnTo>
                <a:lnTo>
                  <a:pt x="1200" y="503"/>
                </a:lnTo>
                <a:lnTo>
                  <a:pt x="1203" y="503"/>
                </a:lnTo>
                <a:lnTo>
                  <a:pt x="1217" y="495"/>
                </a:lnTo>
                <a:lnTo>
                  <a:pt x="1222" y="488"/>
                </a:lnTo>
                <a:lnTo>
                  <a:pt x="1223" y="486"/>
                </a:lnTo>
                <a:lnTo>
                  <a:pt x="1223" y="484"/>
                </a:lnTo>
                <a:lnTo>
                  <a:pt x="1220" y="479"/>
                </a:lnTo>
                <a:lnTo>
                  <a:pt x="1217" y="478"/>
                </a:lnTo>
                <a:lnTo>
                  <a:pt x="1213" y="478"/>
                </a:lnTo>
                <a:lnTo>
                  <a:pt x="1212" y="481"/>
                </a:lnTo>
                <a:lnTo>
                  <a:pt x="1203" y="481"/>
                </a:lnTo>
                <a:lnTo>
                  <a:pt x="1193" y="479"/>
                </a:lnTo>
                <a:lnTo>
                  <a:pt x="1186" y="481"/>
                </a:lnTo>
                <a:lnTo>
                  <a:pt x="1181" y="481"/>
                </a:lnTo>
                <a:lnTo>
                  <a:pt x="1178" y="481"/>
                </a:lnTo>
                <a:lnTo>
                  <a:pt x="1176" y="478"/>
                </a:lnTo>
                <a:lnTo>
                  <a:pt x="1176" y="478"/>
                </a:lnTo>
                <a:lnTo>
                  <a:pt x="1173" y="473"/>
                </a:lnTo>
                <a:lnTo>
                  <a:pt x="1171" y="471"/>
                </a:lnTo>
                <a:lnTo>
                  <a:pt x="1166" y="469"/>
                </a:lnTo>
                <a:lnTo>
                  <a:pt x="1166" y="468"/>
                </a:lnTo>
                <a:lnTo>
                  <a:pt x="1165" y="468"/>
                </a:lnTo>
                <a:lnTo>
                  <a:pt x="1165" y="464"/>
                </a:lnTo>
                <a:lnTo>
                  <a:pt x="1163" y="463"/>
                </a:lnTo>
                <a:lnTo>
                  <a:pt x="1163" y="461"/>
                </a:lnTo>
                <a:lnTo>
                  <a:pt x="1151" y="454"/>
                </a:lnTo>
                <a:lnTo>
                  <a:pt x="1148" y="451"/>
                </a:lnTo>
                <a:lnTo>
                  <a:pt x="1146" y="447"/>
                </a:lnTo>
                <a:lnTo>
                  <a:pt x="1146" y="444"/>
                </a:lnTo>
                <a:lnTo>
                  <a:pt x="1143" y="437"/>
                </a:lnTo>
                <a:lnTo>
                  <a:pt x="1138" y="434"/>
                </a:lnTo>
                <a:lnTo>
                  <a:pt x="1138" y="432"/>
                </a:lnTo>
                <a:lnTo>
                  <a:pt x="1136" y="431"/>
                </a:lnTo>
                <a:lnTo>
                  <a:pt x="1136" y="431"/>
                </a:lnTo>
                <a:lnTo>
                  <a:pt x="1136" y="424"/>
                </a:lnTo>
                <a:lnTo>
                  <a:pt x="1134" y="422"/>
                </a:lnTo>
                <a:lnTo>
                  <a:pt x="1134" y="422"/>
                </a:lnTo>
                <a:lnTo>
                  <a:pt x="1133" y="422"/>
                </a:lnTo>
                <a:lnTo>
                  <a:pt x="1131" y="422"/>
                </a:lnTo>
                <a:lnTo>
                  <a:pt x="1129" y="421"/>
                </a:lnTo>
                <a:lnTo>
                  <a:pt x="1134" y="417"/>
                </a:lnTo>
                <a:lnTo>
                  <a:pt x="1134" y="415"/>
                </a:lnTo>
                <a:lnTo>
                  <a:pt x="1134" y="415"/>
                </a:lnTo>
                <a:lnTo>
                  <a:pt x="1133" y="415"/>
                </a:lnTo>
                <a:lnTo>
                  <a:pt x="1128" y="415"/>
                </a:lnTo>
                <a:lnTo>
                  <a:pt x="1128" y="415"/>
                </a:lnTo>
                <a:lnTo>
                  <a:pt x="1129" y="414"/>
                </a:lnTo>
                <a:lnTo>
                  <a:pt x="1139" y="410"/>
                </a:lnTo>
                <a:lnTo>
                  <a:pt x="1139" y="409"/>
                </a:lnTo>
                <a:lnTo>
                  <a:pt x="1139" y="407"/>
                </a:lnTo>
                <a:lnTo>
                  <a:pt x="1138" y="405"/>
                </a:lnTo>
                <a:lnTo>
                  <a:pt x="1136" y="405"/>
                </a:lnTo>
                <a:lnTo>
                  <a:pt x="1134" y="404"/>
                </a:lnTo>
                <a:lnTo>
                  <a:pt x="1134" y="405"/>
                </a:lnTo>
                <a:lnTo>
                  <a:pt x="1134" y="402"/>
                </a:lnTo>
                <a:lnTo>
                  <a:pt x="1141" y="400"/>
                </a:lnTo>
                <a:lnTo>
                  <a:pt x="1143" y="397"/>
                </a:lnTo>
                <a:lnTo>
                  <a:pt x="1144" y="397"/>
                </a:lnTo>
                <a:lnTo>
                  <a:pt x="1144" y="397"/>
                </a:lnTo>
                <a:lnTo>
                  <a:pt x="1146" y="397"/>
                </a:lnTo>
                <a:lnTo>
                  <a:pt x="1146" y="399"/>
                </a:lnTo>
                <a:lnTo>
                  <a:pt x="1148" y="399"/>
                </a:lnTo>
                <a:lnTo>
                  <a:pt x="1153" y="395"/>
                </a:lnTo>
                <a:lnTo>
                  <a:pt x="1156" y="395"/>
                </a:lnTo>
                <a:lnTo>
                  <a:pt x="1161" y="404"/>
                </a:lnTo>
                <a:lnTo>
                  <a:pt x="1163" y="407"/>
                </a:lnTo>
                <a:lnTo>
                  <a:pt x="1163" y="409"/>
                </a:lnTo>
                <a:lnTo>
                  <a:pt x="1160" y="417"/>
                </a:lnTo>
                <a:lnTo>
                  <a:pt x="1156" y="421"/>
                </a:lnTo>
                <a:lnTo>
                  <a:pt x="1156" y="426"/>
                </a:lnTo>
                <a:lnTo>
                  <a:pt x="1156" y="426"/>
                </a:lnTo>
                <a:lnTo>
                  <a:pt x="1156" y="427"/>
                </a:lnTo>
                <a:lnTo>
                  <a:pt x="1156" y="429"/>
                </a:lnTo>
                <a:lnTo>
                  <a:pt x="1156" y="429"/>
                </a:lnTo>
                <a:lnTo>
                  <a:pt x="1154" y="432"/>
                </a:lnTo>
                <a:lnTo>
                  <a:pt x="1154" y="434"/>
                </a:lnTo>
                <a:lnTo>
                  <a:pt x="1154" y="436"/>
                </a:lnTo>
                <a:lnTo>
                  <a:pt x="1156" y="437"/>
                </a:lnTo>
                <a:lnTo>
                  <a:pt x="1156" y="437"/>
                </a:lnTo>
                <a:lnTo>
                  <a:pt x="1158" y="439"/>
                </a:lnTo>
                <a:lnTo>
                  <a:pt x="1158" y="441"/>
                </a:lnTo>
                <a:lnTo>
                  <a:pt x="1158" y="444"/>
                </a:lnTo>
                <a:lnTo>
                  <a:pt x="1160" y="446"/>
                </a:lnTo>
                <a:lnTo>
                  <a:pt x="1160" y="447"/>
                </a:lnTo>
                <a:lnTo>
                  <a:pt x="1161" y="449"/>
                </a:lnTo>
                <a:lnTo>
                  <a:pt x="1165" y="451"/>
                </a:lnTo>
                <a:lnTo>
                  <a:pt x="1166" y="451"/>
                </a:lnTo>
                <a:lnTo>
                  <a:pt x="1168" y="452"/>
                </a:lnTo>
                <a:lnTo>
                  <a:pt x="1170" y="456"/>
                </a:lnTo>
                <a:lnTo>
                  <a:pt x="1171" y="458"/>
                </a:lnTo>
                <a:lnTo>
                  <a:pt x="1173" y="459"/>
                </a:lnTo>
                <a:lnTo>
                  <a:pt x="1173" y="461"/>
                </a:lnTo>
                <a:lnTo>
                  <a:pt x="1175" y="463"/>
                </a:lnTo>
                <a:lnTo>
                  <a:pt x="1178" y="461"/>
                </a:lnTo>
                <a:lnTo>
                  <a:pt x="1178" y="461"/>
                </a:lnTo>
                <a:lnTo>
                  <a:pt x="1180" y="463"/>
                </a:lnTo>
                <a:lnTo>
                  <a:pt x="1181" y="466"/>
                </a:lnTo>
                <a:lnTo>
                  <a:pt x="1183" y="468"/>
                </a:lnTo>
                <a:lnTo>
                  <a:pt x="1183" y="468"/>
                </a:lnTo>
                <a:lnTo>
                  <a:pt x="1183" y="469"/>
                </a:lnTo>
                <a:lnTo>
                  <a:pt x="1183" y="469"/>
                </a:lnTo>
                <a:lnTo>
                  <a:pt x="1185" y="471"/>
                </a:lnTo>
                <a:lnTo>
                  <a:pt x="1185" y="471"/>
                </a:lnTo>
                <a:lnTo>
                  <a:pt x="1186" y="471"/>
                </a:lnTo>
                <a:lnTo>
                  <a:pt x="1188" y="471"/>
                </a:lnTo>
                <a:lnTo>
                  <a:pt x="1191" y="471"/>
                </a:lnTo>
                <a:lnTo>
                  <a:pt x="1191" y="471"/>
                </a:lnTo>
                <a:lnTo>
                  <a:pt x="1193" y="473"/>
                </a:lnTo>
                <a:lnTo>
                  <a:pt x="1200" y="473"/>
                </a:lnTo>
                <a:lnTo>
                  <a:pt x="1205" y="473"/>
                </a:lnTo>
                <a:lnTo>
                  <a:pt x="1207" y="473"/>
                </a:lnTo>
                <a:lnTo>
                  <a:pt x="1208" y="469"/>
                </a:lnTo>
                <a:lnTo>
                  <a:pt x="1217" y="466"/>
                </a:lnTo>
                <a:lnTo>
                  <a:pt x="1218" y="468"/>
                </a:lnTo>
                <a:lnTo>
                  <a:pt x="1222" y="469"/>
                </a:lnTo>
                <a:lnTo>
                  <a:pt x="1225" y="469"/>
                </a:lnTo>
                <a:lnTo>
                  <a:pt x="1227" y="471"/>
                </a:lnTo>
                <a:lnTo>
                  <a:pt x="1228" y="471"/>
                </a:lnTo>
                <a:lnTo>
                  <a:pt x="1232" y="466"/>
                </a:lnTo>
                <a:lnTo>
                  <a:pt x="1239" y="463"/>
                </a:lnTo>
                <a:lnTo>
                  <a:pt x="1239" y="461"/>
                </a:lnTo>
                <a:lnTo>
                  <a:pt x="1240" y="459"/>
                </a:lnTo>
                <a:lnTo>
                  <a:pt x="1240" y="452"/>
                </a:lnTo>
                <a:lnTo>
                  <a:pt x="1240" y="447"/>
                </a:lnTo>
                <a:lnTo>
                  <a:pt x="1244" y="444"/>
                </a:lnTo>
                <a:lnTo>
                  <a:pt x="1244" y="442"/>
                </a:lnTo>
                <a:lnTo>
                  <a:pt x="1244" y="441"/>
                </a:lnTo>
                <a:lnTo>
                  <a:pt x="1242" y="437"/>
                </a:lnTo>
                <a:lnTo>
                  <a:pt x="1240" y="434"/>
                </a:lnTo>
                <a:lnTo>
                  <a:pt x="1240" y="431"/>
                </a:lnTo>
                <a:lnTo>
                  <a:pt x="1240" y="429"/>
                </a:lnTo>
                <a:lnTo>
                  <a:pt x="1244" y="427"/>
                </a:lnTo>
                <a:lnTo>
                  <a:pt x="1245" y="424"/>
                </a:lnTo>
                <a:lnTo>
                  <a:pt x="1242" y="422"/>
                </a:lnTo>
                <a:lnTo>
                  <a:pt x="1235" y="422"/>
                </a:lnTo>
                <a:lnTo>
                  <a:pt x="1233" y="421"/>
                </a:lnTo>
                <a:lnTo>
                  <a:pt x="1232" y="421"/>
                </a:lnTo>
                <a:lnTo>
                  <a:pt x="1232" y="419"/>
                </a:lnTo>
                <a:lnTo>
                  <a:pt x="1232" y="415"/>
                </a:lnTo>
                <a:lnTo>
                  <a:pt x="1232" y="414"/>
                </a:lnTo>
                <a:lnTo>
                  <a:pt x="1230" y="412"/>
                </a:lnTo>
                <a:lnTo>
                  <a:pt x="1230" y="412"/>
                </a:lnTo>
                <a:lnTo>
                  <a:pt x="1230" y="410"/>
                </a:lnTo>
                <a:lnTo>
                  <a:pt x="1228" y="409"/>
                </a:lnTo>
                <a:lnTo>
                  <a:pt x="1228" y="407"/>
                </a:lnTo>
                <a:lnTo>
                  <a:pt x="1230" y="404"/>
                </a:lnTo>
                <a:lnTo>
                  <a:pt x="1235" y="399"/>
                </a:lnTo>
                <a:lnTo>
                  <a:pt x="1237" y="394"/>
                </a:lnTo>
                <a:lnTo>
                  <a:pt x="1242" y="389"/>
                </a:lnTo>
                <a:lnTo>
                  <a:pt x="1245" y="387"/>
                </a:lnTo>
                <a:lnTo>
                  <a:pt x="1245" y="387"/>
                </a:lnTo>
                <a:lnTo>
                  <a:pt x="1245" y="385"/>
                </a:lnTo>
                <a:lnTo>
                  <a:pt x="1244" y="384"/>
                </a:lnTo>
                <a:lnTo>
                  <a:pt x="1239" y="380"/>
                </a:lnTo>
                <a:lnTo>
                  <a:pt x="1233" y="378"/>
                </a:lnTo>
                <a:lnTo>
                  <a:pt x="1220" y="378"/>
                </a:lnTo>
                <a:lnTo>
                  <a:pt x="1217" y="377"/>
                </a:lnTo>
                <a:lnTo>
                  <a:pt x="1215" y="373"/>
                </a:lnTo>
                <a:lnTo>
                  <a:pt x="1213" y="373"/>
                </a:lnTo>
                <a:lnTo>
                  <a:pt x="1213" y="373"/>
                </a:lnTo>
                <a:lnTo>
                  <a:pt x="1210" y="373"/>
                </a:lnTo>
                <a:lnTo>
                  <a:pt x="1202" y="372"/>
                </a:lnTo>
                <a:lnTo>
                  <a:pt x="1191" y="372"/>
                </a:lnTo>
                <a:lnTo>
                  <a:pt x="1180" y="365"/>
                </a:lnTo>
                <a:lnTo>
                  <a:pt x="1176" y="365"/>
                </a:lnTo>
                <a:lnTo>
                  <a:pt x="1176" y="367"/>
                </a:lnTo>
                <a:lnTo>
                  <a:pt x="1176" y="368"/>
                </a:lnTo>
                <a:lnTo>
                  <a:pt x="1176" y="368"/>
                </a:lnTo>
                <a:lnTo>
                  <a:pt x="1176" y="368"/>
                </a:lnTo>
                <a:lnTo>
                  <a:pt x="1175" y="367"/>
                </a:lnTo>
                <a:lnTo>
                  <a:pt x="1175" y="367"/>
                </a:lnTo>
                <a:lnTo>
                  <a:pt x="1170" y="365"/>
                </a:lnTo>
                <a:lnTo>
                  <a:pt x="1166" y="367"/>
                </a:lnTo>
                <a:lnTo>
                  <a:pt x="1161" y="372"/>
                </a:lnTo>
                <a:lnTo>
                  <a:pt x="1161" y="373"/>
                </a:lnTo>
                <a:lnTo>
                  <a:pt x="1165" y="377"/>
                </a:lnTo>
                <a:lnTo>
                  <a:pt x="1160" y="377"/>
                </a:lnTo>
                <a:lnTo>
                  <a:pt x="1153" y="382"/>
                </a:lnTo>
                <a:lnTo>
                  <a:pt x="1148" y="380"/>
                </a:lnTo>
                <a:lnTo>
                  <a:pt x="1133" y="382"/>
                </a:lnTo>
                <a:lnTo>
                  <a:pt x="1131" y="380"/>
                </a:lnTo>
                <a:lnTo>
                  <a:pt x="1129" y="380"/>
                </a:lnTo>
                <a:lnTo>
                  <a:pt x="1126" y="377"/>
                </a:lnTo>
                <a:lnTo>
                  <a:pt x="1112" y="367"/>
                </a:lnTo>
                <a:lnTo>
                  <a:pt x="1102" y="363"/>
                </a:lnTo>
                <a:lnTo>
                  <a:pt x="1092" y="358"/>
                </a:lnTo>
                <a:lnTo>
                  <a:pt x="1087" y="358"/>
                </a:lnTo>
                <a:lnTo>
                  <a:pt x="1077" y="355"/>
                </a:lnTo>
                <a:lnTo>
                  <a:pt x="1075" y="355"/>
                </a:lnTo>
                <a:lnTo>
                  <a:pt x="1077" y="357"/>
                </a:lnTo>
                <a:lnTo>
                  <a:pt x="1079" y="358"/>
                </a:lnTo>
                <a:lnTo>
                  <a:pt x="1081" y="360"/>
                </a:lnTo>
                <a:lnTo>
                  <a:pt x="1081" y="360"/>
                </a:lnTo>
                <a:lnTo>
                  <a:pt x="1081" y="360"/>
                </a:lnTo>
                <a:lnTo>
                  <a:pt x="1081" y="362"/>
                </a:lnTo>
                <a:lnTo>
                  <a:pt x="1081" y="362"/>
                </a:lnTo>
                <a:lnTo>
                  <a:pt x="1082" y="362"/>
                </a:lnTo>
                <a:lnTo>
                  <a:pt x="1084" y="363"/>
                </a:lnTo>
                <a:lnTo>
                  <a:pt x="1086" y="365"/>
                </a:lnTo>
                <a:lnTo>
                  <a:pt x="1087" y="368"/>
                </a:lnTo>
                <a:lnTo>
                  <a:pt x="1089" y="370"/>
                </a:lnTo>
                <a:lnTo>
                  <a:pt x="1094" y="372"/>
                </a:lnTo>
                <a:lnTo>
                  <a:pt x="1096" y="373"/>
                </a:lnTo>
                <a:lnTo>
                  <a:pt x="1094" y="375"/>
                </a:lnTo>
                <a:lnTo>
                  <a:pt x="1081" y="373"/>
                </a:lnTo>
                <a:lnTo>
                  <a:pt x="1074" y="377"/>
                </a:lnTo>
                <a:lnTo>
                  <a:pt x="1072" y="378"/>
                </a:lnTo>
                <a:lnTo>
                  <a:pt x="1072" y="380"/>
                </a:lnTo>
                <a:lnTo>
                  <a:pt x="1072" y="384"/>
                </a:lnTo>
                <a:lnTo>
                  <a:pt x="1072" y="385"/>
                </a:lnTo>
                <a:lnTo>
                  <a:pt x="1074" y="387"/>
                </a:lnTo>
                <a:lnTo>
                  <a:pt x="1074" y="390"/>
                </a:lnTo>
                <a:lnTo>
                  <a:pt x="1075" y="392"/>
                </a:lnTo>
                <a:lnTo>
                  <a:pt x="1075" y="395"/>
                </a:lnTo>
                <a:lnTo>
                  <a:pt x="1077" y="397"/>
                </a:lnTo>
                <a:lnTo>
                  <a:pt x="1077" y="399"/>
                </a:lnTo>
                <a:lnTo>
                  <a:pt x="1081" y="405"/>
                </a:lnTo>
                <a:lnTo>
                  <a:pt x="1082" y="410"/>
                </a:lnTo>
                <a:lnTo>
                  <a:pt x="1084" y="417"/>
                </a:lnTo>
                <a:lnTo>
                  <a:pt x="1086" y="421"/>
                </a:lnTo>
                <a:lnTo>
                  <a:pt x="1091" y="424"/>
                </a:lnTo>
                <a:lnTo>
                  <a:pt x="1092" y="426"/>
                </a:lnTo>
                <a:lnTo>
                  <a:pt x="1092" y="426"/>
                </a:lnTo>
                <a:lnTo>
                  <a:pt x="1092" y="426"/>
                </a:lnTo>
                <a:lnTo>
                  <a:pt x="1092" y="427"/>
                </a:lnTo>
                <a:lnTo>
                  <a:pt x="1094" y="429"/>
                </a:lnTo>
                <a:lnTo>
                  <a:pt x="1096" y="429"/>
                </a:lnTo>
                <a:lnTo>
                  <a:pt x="1097" y="431"/>
                </a:lnTo>
                <a:lnTo>
                  <a:pt x="1097" y="432"/>
                </a:lnTo>
                <a:lnTo>
                  <a:pt x="1096" y="434"/>
                </a:lnTo>
                <a:lnTo>
                  <a:pt x="1094" y="437"/>
                </a:lnTo>
                <a:lnTo>
                  <a:pt x="1087" y="436"/>
                </a:lnTo>
                <a:lnTo>
                  <a:pt x="1086" y="439"/>
                </a:lnTo>
                <a:lnTo>
                  <a:pt x="1077" y="439"/>
                </a:lnTo>
                <a:lnTo>
                  <a:pt x="1077" y="439"/>
                </a:lnTo>
                <a:lnTo>
                  <a:pt x="1075" y="439"/>
                </a:lnTo>
                <a:lnTo>
                  <a:pt x="1075" y="437"/>
                </a:lnTo>
                <a:lnTo>
                  <a:pt x="1075" y="436"/>
                </a:lnTo>
                <a:lnTo>
                  <a:pt x="1075" y="436"/>
                </a:lnTo>
                <a:lnTo>
                  <a:pt x="1075" y="434"/>
                </a:lnTo>
                <a:lnTo>
                  <a:pt x="1074" y="431"/>
                </a:lnTo>
                <a:lnTo>
                  <a:pt x="1074" y="431"/>
                </a:lnTo>
                <a:lnTo>
                  <a:pt x="1074" y="431"/>
                </a:lnTo>
                <a:lnTo>
                  <a:pt x="1074" y="422"/>
                </a:lnTo>
                <a:lnTo>
                  <a:pt x="1072" y="421"/>
                </a:lnTo>
                <a:lnTo>
                  <a:pt x="1070" y="419"/>
                </a:lnTo>
                <a:lnTo>
                  <a:pt x="1069" y="417"/>
                </a:lnTo>
                <a:lnTo>
                  <a:pt x="1064" y="417"/>
                </a:lnTo>
                <a:lnTo>
                  <a:pt x="1062" y="417"/>
                </a:lnTo>
                <a:lnTo>
                  <a:pt x="1060" y="417"/>
                </a:lnTo>
                <a:lnTo>
                  <a:pt x="1059" y="422"/>
                </a:lnTo>
                <a:lnTo>
                  <a:pt x="1050" y="421"/>
                </a:lnTo>
                <a:lnTo>
                  <a:pt x="1050" y="419"/>
                </a:lnTo>
                <a:lnTo>
                  <a:pt x="1047" y="417"/>
                </a:lnTo>
                <a:lnTo>
                  <a:pt x="1047" y="417"/>
                </a:lnTo>
                <a:lnTo>
                  <a:pt x="1044" y="415"/>
                </a:lnTo>
                <a:lnTo>
                  <a:pt x="1042" y="415"/>
                </a:lnTo>
                <a:lnTo>
                  <a:pt x="1042" y="414"/>
                </a:lnTo>
                <a:lnTo>
                  <a:pt x="1042" y="414"/>
                </a:lnTo>
                <a:lnTo>
                  <a:pt x="1042" y="412"/>
                </a:lnTo>
                <a:lnTo>
                  <a:pt x="1042" y="412"/>
                </a:lnTo>
                <a:lnTo>
                  <a:pt x="1042" y="410"/>
                </a:lnTo>
                <a:lnTo>
                  <a:pt x="1042" y="410"/>
                </a:lnTo>
                <a:lnTo>
                  <a:pt x="1042" y="409"/>
                </a:lnTo>
                <a:lnTo>
                  <a:pt x="1042" y="409"/>
                </a:lnTo>
                <a:lnTo>
                  <a:pt x="1044" y="409"/>
                </a:lnTo>
                <a:lnTo>
                  <a:pt x="1044" y="409"/>
                </a:lnTo>
                <a:lnTo>
                  <a:pt x="1044" y="407"/>
                </a:lnTo>
                <a:lnTo>
                  <a:pt x="1042" y="405"/>
                </a:lnTo>
                <a:lnTo>
                  <a:pt x="1039" y="404"/>
                </a:lnTo>
                <a:lnTo>
                  <a:pt x="1037" y="404"/>
                </a:lnTo>
                <a:lnTo>
                  <a:pt x="1032" y="404"/>
                </a:lnTo>
                <a:lnTo>
                  <a:pt x="1028" y="402"/>
                </a:lnTo>
                <a:lnTo>
                  <a:pt x="1008" y="395"/>
                </a:lnTo>
                <a:lnTo>
                  <a:pt x="1003" y="390"/>
                </a:lnTo>
                <a:lnTo>
                  <a:pt x="1002" y="389"/>
                </a:lnTo>
                <a:lnTo>
                  <a:pt x="1000" y="387"/>
                </a:lnTo>
                <a:lnTo>
                  <a:pt x="1000" y="385"/>
                </a:lnTo>
                <a:lnTo>
                  <a:pt x="998" y="384"/>
                </a:lnTo>
                <a:lnTo>
                  <a:pt x="998" y="384"/>
                </a:lnTo>
                <a:lnTo>
                  <a:pt x="998" y="384"/>
                </a:lnTo>
                <a:lnTo>
                  <a:pt x="996" y="382"/>
                </a:lnTo>
                <a:lnTo>
                  <a:pt x="995" y="382"/>
                </a:lnTo>
                <a:lnTo>
                  <a:pt x="996" y="382"/>
                </a:lnTo>
                <a:lnTo>
                  <a:pt x="998" y="378"/>
                </a:lnTo>
                <a:lnTo>
                  <a:pt x="1000" y="377"/>
                </a:lnTo>
                <a:lnTo>
                  <a:pt x="991" y="384"/>
                </a:lnTo>
                <a:lnTo>
                  <a:pt x="985" y="390"/>
                </a:lnTo>
                <a:lnTo>
                  <a:pt x="985" y="392"/>
                </a:lnTo>
                <a:lnTo>
                  <a:pt x="985" y="395"/>
                </a:lnTo>
                <a:lnTo>
                  <a:pt x="986" y="400"/>
                </a:lnTo>
                <a:lnTo>
                  <a:pt x="986" y="400"/>
                </a:lnTo>
                <a:lnTo>
                  <a:pt x="988" y="402"/>
                </a:lnTo>
                <a:lnTo>
                  <a:pt x="988" y="402"/>
                </a:lnTo>
                <a:lnTo>
                  <a:pt x="988" y="404"/>
                </a:lnTo>
                <a:lnTo>
                  <a:pt x="988" y="405"/>
                </a:lnTo>
                <a:lnTo>
                  <a:pt x="988" y="407"/>
                </a:lnTo>
                <a:lnTo>
                  <a:pt x="988" y="409"/>
                </a:lnTo>
                <a:lnTo>
                  <a:pt x="988" y="409"/>
                </a:lnTo>
                <a:lnTo>
                  <a:pt x="988" y="409"/>
                </a:lnTo>
                <a:lnTo>
                  <a:pt x="986" y="409"/>
                </a:lnTo>
                <a:lnTo>
                  <a:pt x="985" y="404"/>
                </a:lnTo>
                <a:lnTo>
                  <a:pt x="983" y="402"/>
                </a:lnTo>
                <a:lnTo>
                  <a:pt x="983" y="402"/>
                </a:lnTo>
                <a:lnTo>
                  <a:pt x="981" y="400"/>
                </a:lnTo>
                <a:lnTo>
                  <a:pt x="981" y="399"/>
                </a:lnTo>
                <a:lnTo>
                  <a:pt x="981" y="399"/>
                </a:lnTo>
                <a:lnTo>
                  <a:pt x="981" y="397"/>
                </a:lnTo>
                <a:lnTo>
                  <a:pt x="976" y="405"/>
                </a:lnTo>
                <a:lnTo>
                  <a:pt x="976" y="409"/>
                </a:lnTo>
                <a:lnTo>
                  <a:pt x="975" y="410"/>
                </a:lnTo>
                <a:lnTo>
                  <a:pt x="975" y="410"/>
                </a:lnTo>
                <a:lnTo>
                  <a:pt x="975" y="414"/>
                </a:lnTo>
                <a:lnTo>
                  <a:pt x="973" y="415"/>
                </a:lnTo>
                <a:lnTo>
                  <a:pt x="975" y="415"/>
                </a:lnTo>
                <a:lnTo>
                  <a:pt x="975" y="414"/>
                </a:lnTo>
                <a:lnTo>
                  <a:pt x="976" y="410"/>
                </a:lnTo>
                <a:lnTo>
                  <a:pt x="976" y="410"/>
                </a:lnTo>
                <a:lnTo>
                  <a:pt x="976" y="410"/>
                </a:lnTo>
                <a:lnTo>
                  <a:pt x="976" y="410"/>
                </a:lnTo>
                <a:lnTo>
                  <a:pt x="976" y="410"/>
                </a:lnTo>
                <a:lnTo>
                  <a:pt x="978" y="412"/>
                </a:lnTo>
                <a:lnTo>
                  <a:pt x="976" y="419"/>
                </a:lnTo>
                <a:lnTo>
                  <a:pt x="975" y="422"/>
                </a:lnTo>
                <a:lnTo>
                  <a:pt x="968" y="426"/>
                </a:lnTo>
                <a:lnTo>
                  <a:pt x="961" y="436"/>
                </a:lnTo>
                <a:lnTo>
                  <a:pt x="961" y="439"/>
                </a:lnTo>
                <a:lnTo>
                  <a:pt x="961" y="439"/>
                </a:lnTo>
                <a:lnTo>
                  <a:pt x="963" y="442"/>
                </a:lnTo>
                <a:lnTo>
                  <a:pt x="965" y="446"/>
                </a:lnTo>
                <a:lnTo>
                  <a:pt x="966" y="447"/>
                </a:lnTo>
                <a:lnTo>
                  <a:pt x="970" y="449"/>
                </a:lnTo>
                <a:lnTo>
                  <a:pt x="973" y="452"/>
                </a:lnTo>
                <a:lnTo>
                  <a:pt x="975" y="454"/>
                </a:lnTo>
                <a:lnTo>
                  <a:pt x="980" y="456"/>
                </a:lnTo>
                <a:lnTo>
                  <a:pt x="981" y="458"/>
                </a:lnTo>
                <a:lnTo>
                  <a:pt x="981" y="458"/>
                </a:lnTo>
                <a:lnTo>
                  <a:pt x="981" y="459"/>
                </a:lnTo>
                <a:lnTo>
                  <a:pt x="981" y="459"/>
                </a:lnTo>
                <a:lnTo>
                  <a:pt x="981" y="461"/>
                </a:lnTo>
                <a:lnTo>
                  <a:pt x="981" y="461"/>
                </a:lnTo>
                <a:lnTo>
                  <a:pt x="981" y="461"/>
                </a:lnTo>
                <a:lnTo>
                  <a:pt x="981" y="461"/>
                </a:lnTo>
                <a:lnTo>
                  <a:pt x="976" y="459"/>
                </a:lnTo>
                <a:lnTo>
                  <a:pt x="970" y="461"/>
                </a:lnTo>
                <a:lnTo>
                  <a:pt x="966" y="459"/>
                </a:lnTo>
                <a:lnTo>
                  <a:pt x="963" y="461"/>
                </a:lnTo>
                <a:lnTo>
                  <a:pt x="961" y="463"/>
                </a:lnTo>
                <a:lnTo>
                  <a:pt x="961" y="463"/>
                </a:lnTo>
                <a:lnTo>
                  <a:pt x="961" y="464"/>
                </a:lnTo>
                <a:lnTo>
                  <a:pt x="961" y="466"/>
                </a:lnTo>
                <a:lnTo>
                  <a:pt x="961" y="471"/>
                </a:lnTo>
                <a:lnTo>
                  <a:pt x="961" y="473"/>
                </a:lnTo>
                <a:close/>
                <a:moveTo>
                  <a:pt x="728" y="871"/>
                </a:moveTo>
                <a:lnTo>
                  <a:pt x="731" y="873"/>
                </a:lnTo>
                <a:lnTo>
                  <a:pt x="734" y="871"/>
                </a:lnTo>
                <a:lnTo>
                  <a:pt x="738" y="873"/>
                </a:lnTo>
                <a:lnTo>
                  <a:pt x="746" y="871"/>
                </a:lnTo>
                <a:lnTo>
                  <a:pt x="748" y="869"/>
                </a:lnTo>
                <a:lnTo>
                  <a:pt x="744" y="869"/>
                </a:lnTo>
                <a:lnTo>
                  <a:pt x="733" y="866"/>
                </a:lnTo>
                <a:lnTo>
                  <a:pt x="726" y="868"/>
                </a:lnTo>
                <a:lnTo>
                  <a:pt x="722" y="869"/>
                </a:lnTo>
                <a:lnTo>
                  <a:pt x="722" y="873"/>
                </a:lnTo>
                <a:lnTo>
                  <a:pt x="722" y="873"/>
                </a:lnTo>
                <a:lnTo>
                  <a:pt x="728" y="871"/>
                </a:lnTo>
                <a:close/>
                <a:moveTo>
                  <a:pt x="455" y="1001"/>
                </a:moveTo>
                <a:lnTo>
                  <a:pt x="457" y="1004"/>
                </a:lnTo>
                <a:lnTo>
                  <a:pt x="455" y="1007"/>
                </a:lnTo>
                <a:lnTo>
                  <a:pt x="457" y="1009"/>
                </a:lnTo>
                <a:lnTo>
                  <a:pt x="457" y="1009"/>
                </a:lnTo>
                <a:lnTo>
                  <a:pt x="459" y="1007"/>
                </a:lnTo>
                <a:lnTo>
                  <a:pt x="475" y="1004"/>
                </a:lnTo>
                <a:lnTo>
                  <a:pt x="475" y="1004"/>
                </a:lnTo>
                <a:lnTo>
                  <a:pt x="474" y="1002"/>
                </a:lnTo>
                <a:lnTo>
                  <a:pt x="474" y="1001"/>
                </a:lnTo>
                <a:lnTo>
                  <a:pt x="475" y="997"/>
                </a:lnTo>
                <a:lnTo>
                  <a:pt x="475" y="996"/>
                </a:lnTo>
                <a:lnTo>
                  <a:pt x="474" y="994"/>
                </a:lnTo>
                <a:lnTo>
                  <a:pt x="464" y="989"/>
                </a:lnTo>
                <a:lnTo>
                  <a:pt x="455" y="992"/>
                </a:lnTo>
                <a:lnTo>
                  <a:pt x="452" y="997"/>
                </a:lnTo>
                <a:lnTo>
                  <a:pt x="450" y="997"/>
                </a:lnTo>
                <a:lnTo>
                  <a:pt x="452" y="1001"/>
                </a:lnTo>
                <a:lnTo>
                  <a:pt x="455" y="1001"/>
                </a:lnTo>
                <a:close/>
                <a:moveTo>
                  <a:pt x="280" y="873"/>
                </a:moveTo>
                <a:lnTo>
                  <a:pt x="280" y="873"/>
                </a:lnTo>
                <a:lnTo>
                  <a:pt x="280" y="873"/>
                </a:lnTo>
                <a:lnTo>
                  <a:pt x="280" y="873"/>
                </a:lnTo>
                <a:lnTo>
                  <a:pt x="282" y="875"/>
                </a:lnTo>
                <a:lnTo>
                  <a:pt x="284" y="875"/>
                </a:lnTo>
                <a:lnTo>
                  <a:pt x="285" y="875"/>
                </a:lnTo>
                <a:lnTo>
                  <a:pt x="287" y="873"/>
                </a:lnTo>
                <a:lnTo>
                  <a:pt x="287" y="871"/>
                </a:lnTo>
                <a:lnTo>
                  <a:pt x="287" y="869"/>
                </a:lnTo>
                <a:lnTo>
                  <a:pt x="287" y="866"/>
                </a:lnTo>
                <a:lnTo>
                  <a:pt x="285" y="864"/>
                </a:lnTo>
                <a:lnTo>
                  <a:pt x="284" y="863"/>
                </a:lnTo>
                <a:lnTo>
                  <a:pt x="282" y="863"/>
                </a:lnTo>
                <a:lnTo>
                  <a:pt x="280" y="863"/>
                </a:lnTo>
                <a:lnTo>
                  <a:pt x="280" y="864"/>
                </a:lnTo>
                <a:lnTo>
                  <a:pt x="279" y="866"/>
                </a:lnTo>
                <a:lnTo>
                  <a:pt x="279" y="868"/>
                </a:lnTo>
                <a:lnTo>
                  <a:pt x="279" y="871"/>
                </a:lnTo>
                <a:lnTo>
                  <a:pt x="280" y="873"/>
                </a:lnTo>
                <a:close/>
                <a:moveTo>
                  <a:pt x="2264" y="880"/>
                </a:moveTo>
                <a:lnTo>
                  <a:pt x="2266" y="876"/>
                </a:lnTo>
                <a:lnTo>
                  <a:pt x="2266" y="876"/>
                </a:lnTo>
                <a:lnTo>
                  <a:pt x="2266" y="875"/>
                </a:lnTo>
                <a:lnTo>
                  <a:pt x="2266" y="875"/>
                </a:lnTo>
                <a:lnTo>
                  <a:pt x="2266" y="875"/>
                </a:lnTo>
                <a:lnTo>
                  <a:pt x="2264" y="873"/>
                </a:lnTo>
                <a:lnTo>
                  <a:pt x="2264" y="873"/>
                </a:lnTo>
                <a:lnTo>
                  <a:pt x="2264" y="873"/>
                </a:lnTo>
                <a:lnTo>
                  <a:pt x="2264" y="871"/>
                </a:lnTo>
                <a:lnTo>
                  <a:pt x="2262" y="871"/>
                </a:lnTo>
                <a:lnTo>
                  <a:pt x="2262" y="871"/>
                </a:lnTo>
                <a:lnTo>
                  <a:pt x="2262" y="871"/>
                </a:lnTo>
                <a:lnTo>
                  <a:pt x="2262" y="866"/>
                </a:lnTo>
                <a:lnTo>
                  <a:pt x="2262" y="866"/>
                </a:lnTo>
                <a:lnTo>
                  <a:pt x="2262" y="864"/>
                </a:lnTo>
                <a:lnTo>
                  <a:pt x="2262" y="864"/>
                </a:lnTo>
                <a:lnTo>
                  <a:pt x="2261" y="864"/>
                </a:lnTo>
                <a:lnTo>
                  <a:pt x="2261" y="863"/>
                </a:lnTo>
                <a:lnTo>
                  <a:pt x="2261" y="863"/>
                </a:lnTo>
                <a:lnTo>
                  <a:pt x="2261" y="863"/>
                </a:lnTo>
                <a:lnTo>
                  <a:pt x="2259" y="861"/>
                </a:lnTo>
                <a:lnTo>
                  <a:pt x="2259" y="861"/>
                </a:lnTo>
                <a:lnTo>
                  <a:pt x="2259" y="859"/>
                </a:lnTo>
                <a:lnTo>
                  <a:pt x="2259" y="859"/>
                </a:lnTo>
                <a:lnTo>
                  <a:pt x="2257" y="859"/>
                </a:lnTo>
                <a:lnTo>
                  <a:pt x="2257" y="858"/>
                </a:lnTo>
                <a:lnTo>
                  <a:pt x="2257" y="856"/>
                </a:lnTo>
                <a:lnTo>
                  <a:pt x="2257" y="854"/>
                </a:lnTo>
                <a:lnTo>
                  <a:pt x="2257" y="854"/>
                </a:lnTo>
                <a:lnTo>
                  <a:pt x="2257" y="854"/>
                </a:lnTo>
                <a:lnTo>
                  <a:pt x="2257" y="849"/>
                </a:lnTo>
                <a:lnTo>
                  <a:pt x="2257" y="849"/>
                </a:lnTo>
                <a:lnTo>
                  <a:pt x="2257" y="848"/>
                </a:lnTo>
                <a:lnTo>
                  <a:pt x="2257" y="848"/>
                </a:lnTo>
                <a:lnTo>
                  <a:pt x="2257" y="846"/>
                </a:lnTo>
                <a:lnTo>
                  <a:pt x="2257" y="846"/>
                </a:lnTo>
                <a:lnTo>
                  <a:pt x="2257" y="846"/>
                </a:lnTo>
                <a:lnTo>
                  <a:pt x="2255" y="846"/>
                </a:lnTo>
                <a:lnTo>
                  <a:pt x="2254" y="844"/>
                </a:lnTo>
                <a:lnTo>
                  <a:pt x="2254" y="843"/>
                </a:lnTo>
                <a:lnTo>
                  <a:pt x="2254" y="843"/>
                </a:lnTo>
                <a:lnTo>
                  <a:pt x="2252" y="843"/>
                </a:lnTo>
                <a:lnTo>
                  <a:pt x="2252" y="841"/>
                </a:lnTo>
                <a:lnTo>
                  <a:pt x="2252" y="841"/>
                </a:lnTo>
                <a:lnTo>
                  <a:pt x="2252" y="841"/>
                </a:lnTo>
                <a:lnTo>
                  <a:pt x="2250" y="841"/>
                </a:lnTo>
                <a:lnTo>
                  <a:pt x="2250" y="841"/>
                </a:lnTo>
                <a:lnTo>
                  <a:pt x="2249" y="841"/>
                </a:lnTo>
                <a:lnTo>
                  <a:pt x="2247" y="841"/>
                </a:lnTo>
                <a:lnTo>
                  <a:pt x="2247" y="839"/>
                </a:lnTo>
                <a:lnTo>
                  <a:pt x="2247" y="839"/>
                </a:lnTo>
                <a:lnTo>
                  <a:pt x="2247" y="839"/>
                </a:lnTo>
                <a:lnTo>
                  <a:pt x="2245" y="839"/>
                </a:lnTo>
                <a:lnTo>
                  <a:pt x="2245" y="838"/>
                </a:lnTo>
                <a:lnTo>
                  <a:pt x="2245" y="838"/>
                </a:lnTo>
                <a:lnTo>
                  <a:pt x="2245" y="838"/>
                </a:lnTo>
                <a:lnTo>
                  <a:pt x="2244" y="836"/>
                </a:lnTo>
                <a:lnTo>
                  <a:pt x="2244" y="836"/>
                </a:lnTo>
                <a:lnTo>
                  <a:pt x="2244" y="836"/>
                </a:lnTo>
                <a:lnTo>
                  <a:pt x="2244" y="834"/>
                </a:lnTo>
                <a:lnTo>
                  <a:pt x="2242" y="834"/>
                </a:lnTo>
                <a:lnTo>
                  <a:pt x="2242" y="832"/>
                </a:lnTo>
                <a:lnTo>
                  <a:pt x="2240" y="831"/>
                </a:lnTo>
                <a:lnTo>
                  <a:pt x="2240" y="831"/>
                </a:lnTo>
                <a:lnTo>
                  <a:pt x="2240" y="831"/>
                </a:lnTo>
                <a:lnTo>
                  <a:pt x="2240" y="829"/>
                </a:lnTo>
                <a:lnTo>
                  <a:pt x="2240" y="829"/>
                </a:lnTo>
                <a:lnTo>
                  <a:pt x="2242" y="829"/>
                </a:lnTo>
                <a:lnTo>
                  <a:pt x="2244" y="829"/>
                </a:lnTo>
                <a:lnTo>
                  <a:pt x="2245" y="827"/>
                </a:lnTo>
                <a:lnTo>
                  <a:pt x="2245" y="827"/>
                </a:lnTo>
                <a:lnTo>
                  <a:pt x="2245" y="826"/>
                </a:lnTo>
                <a:lnTo>
                  <a:pt x="2245" y="826"/>
                </a:lnTo>
                <a:lnTo>
                  <a:pt x="2245" y="824"/>
                </a:lnTo>
                <a:lnTo>
                  <a:pt x="2245" y="822"/>
                </a:lnTo>
                <a:lnTo>
                  <a:pt x="2245" y="819"/>
                </a:lnTo>
                <a:lnTo>
                  <a:pt x="2245" y="819"/>
                </a:lnTo>
                <a:lnTo>
                  <a:pt x="2245" y="819"/>
                </a:lnTo>
                <a:lnTo>
                  <a:pt x="2245" y="817"/>
                </a:lnTo>
                <a:lnTo>
                  <a:pt x="2245" y="817"/>
                </a:lnTo>
                <a:lnTo>
                  <a:pt x="2244" y="817"/>
                </a:lnTo>
                <a:lnTo>
                  <a:pt x="2242" y="817"/>
                </a:lnTo>
                <a:lnTo>
                  <a:pt x="2242" y="817"/>
                </a:lnTo>
                <a:lnTo>
                  <a:pt x="2240" y="817"/>
                </a:lnTo>
                <a:lnTo>
                  <a:pt x="2240" y="816"/>
                </a:lnTo>
                <a:lnTo>
                  <a:pt x="2240" y="816"/>
                </a:lnTo>
                <a:lnTo>
                  <a:pt x="2240" y="814"/>
                </a:lnTo>
                <a:lnTo>
                  <a:pt x="2239" y="814"/>
                </a:lnTo>
                <a:lnTo>
                  <a:pt x="2239" y="814"/>
                </a:lnTo>
                <a:lnTo>
                  <a:pt x="2239" y="814"/>
                </a:lnTo>
                <a:lnTo>
                  <a:pt x="2235" y="814"/>
                </a:lnTo>
                <a:lnTo>
                  <a:pt x="2227" y="812"/>
                </a:lnTo>
                <a:lnTo>
                  <a:pt x="2225" y="812"/>
                </a:lnTo>
                <a:lnTo>
                  <a:pt x="2225" y="811"/>
                </a:lnTo>
                <a:lnTo>
                  <a:pt x="2225" y="811"/>
                </a:lnTo>
                <a:lnTo>
                  <a:pt x="2225" y="811"/>
                </a:lnTo>
                <a:lnTo>
                  <a:pt x="2225" y="811"/>
                </a:lnTo>
                <a:lnTo>
                  <a:pt x="2225" y="809"/>
                </a:lnTo>
                <a:lnTo>
                  <a:pt x="2225" y="809"/>
                </a:lnTo>
                <a:lnTo>
                  <a:pt x="2224" y="807"/>
                </a:lnTo>
                <a:lnTo>
                  <a:pt x="2224" y="807"/>
                </a:lnTo>
                <a:lnTo>
                  <a:pt x="2224" y="806"/>
                </a:lnTo>
                <a:lnTo>
                  <a:pt x="2224" y="806"/>
                </a:lnTo>
                <a:lnTo>
                  <a:pt x="2220" y="806"/>
                </a:lnTo>
                <a:lnTo>
                  <a:pt x="2220" y="806"/>
                </a:lnTo>
                <a:lnTo>
                  <a:pt x="2220" y="806"/>
                </a:lnTo>
                <a:lnTo>
                  <a:pt x="2220" y="804"/>
                </a:lnTo>
                <a:lnTo>
                  <a:pt x="2219" y="804"/>
                </a:lnTo>
                <a:lnTo>
                  <a:pt x="2219" y="802"/>
                </a:lnTo>
                <a:lnTo>
                  <a:pt x="2219" y="802"/>
                </a:lnTo>
                <a:lnTo>
                  <a:pt x="2219" y="802"/>
                </a:lnTo>
                <a:lnTo>
                  <a:pt x="2219" y="801"/>
                </a:lnTo>
                <a:lnTo>
                  <a:pt x="2220" y="797"/>
                </a:lnTo>
                <a:lnTo>
                  <a:pt x="2220" y="795"/>
                </a:lnTo>
                <a:lnTo>
                  <a:pt x="2222" y="795"/>
                </a:lnTo>
                <a:lnTo>
                  <a:pt x="2222" y="794"/>
                </a:lnTo>
                <a:lnTo>
                  <a:pt x="2222" y="794"/>
                </a:lnTo>
                <a:lnTo>
                  <a:pt x="2222" y="792"/>
                </a:lnTo>
                <a:lnTo>
                  <a:pt x="2222" y="792"/>
                </a:lnTo>
                <a:lnTo>
                  <a:pt x="2224" y="789"/>
                </a:lnTo>
                <a:lnTo>
                  <a:pt x="2224" y="789"/>
                </a:lnTo>
                <a:lnTo>
                  <a:pt x="2224" y="787"/>
                </a:lnTo>
                <a:lnTo>
                  <a:pt x="2224" y="787"/>
                </a:lnTo>
                <a:lnTo>
                  <a:pt x="2222" y="787"/>
                </a:lnTo>
                <a:lnTo>
                  <a:pt x="2222" y="785"/>
                </a:lnTo>
                <a:lnTo>
                  <a:pt x="2213" y="782"/>
                </a:lnTo>
                <a:lnTo>
                  <a:pt x="2208" y="782"/>
                </a:lnTo>
                <a:lnTo>
                  <a:pt x="2207" y="780"/>
                </a:lnTo>
                <a:lnTo>
                  <a:pt x="2207" y="780"/>
                </a:lnTo>
                <a:lnTo>
                  <a:pt x="2205" y="780"/>
                </a:lnTo>
                <a:lnTo>
                  <a:pt x="2205" y="780"/>
                </a:lnTo>
                <a:lnTo>
                  <a:pt x="2203" y="777"/>
                </a:lnTo>
                <a:lnTo>
                  <a:pt x="2203" y="777"/>
                </a:lnTo>
                <a:lnTo>
                  <a:pt x="2203" y="777"/>
                </a:lnTo>
                <a:lnTo>
                  <a:pt x="2203" y="775"/>
                </a:lnTo>
                <a:lnTo>
                  <a:pt x="2202" y="775"/>
                </a:lnTo>
                <a:lnTo>
                  <a:pt x="2202" y="775"/>
                </a:lnTo>
                <a:lnTo>
                  <a:pt x="2202" y="774"/>
                </a:lnTo>
                <a:lnTo>
                  <a:pt x="2200" y="774"/>
                </a:lnTo>
                <a:lnTo>
                  <a:pt x="2200" y="774"/>
                </a:lnTo>
                <a:lnTo>
                  <a:pt x="2195" y="774"/>
                </a:lnTo>
                <a:lnTo>
                  <a:pt x="2195" y="774"/>
                </a:lnTo>
                <a:lnTo>
                  <a:pt x="2193" y="774"/>
                </a:lnTo>
                <a:lnTo>
                  <a:pt x="2193" y="770"/>
                </a:lnTo>
                <a:lnTo>
                  <a:pt x="2193" y="770"/>
                </a:lnTo>
                <a:lnTo>
                  <a:pt x="2193" y="769"/>
                </a:lnTo>
                <a:lnTo>
                  <a:pt x="2193" y="769"/>
                </a:lnTo>
                <a:lnTo>
                  <a:pt x="2193" y="769"/>
                </a:lnTo>
                <a:lnTo>
                  <a:pt x="2192" y="767"/>
                </a:lnTo>
                <a:lnTo>
                  <a:pt x="2187" y="765"/>
                </a:lnTo>
                <a:lnTo>
                  <a:pt x="2187" y="764"/>
                </a:lnTo>
                <a:lnTo>
                  <a:pt x="2185" y="764"/>
                </a:lnTo>
                <a:lnTo>
                  <a:pt x="2185" y="762"/>
                </a:lnTo>
                <a:lnTo>
                  <a:pt x="2185" y="762"/>
                </a:lnTo>
                <a:lnTo>
                  <a:pt x="2185" y="760"/>
                </a:lnTo>
                <a:lnTo>
                  <a:pt x="2185" y="760"/>
                </a:lnTo>
                <a:lnTo>
                  <a:pt x="2185" y="758"/>
                </a:lnTo>
                <a:lnTo>
                  <a:pt x="2185" y="758"/>
                </a:lnTo>
                <a:lnTo>
                  <a:pt x="2185" y="757"/>
                </a:lnTo>
                <a:lnTo>
                  <a:pt x="2182" y="755"/>
                </a:lnTo>
                <a:lnTo>
                  <a:pt x="2182" y="755"/>
                </a:lnTo>
                <a:lnTo>
                  <a:pt x="2182" y="755"/>
                </a:lnTo>
                <a:lnTo>
                  <a:pt x="2182" y="753"/>
                </a:lnTo>
                <a:lnTo>
                  <a:pt x="2182" y="753"/>
                </a:lnTo>
                <a:lnTo>
                  <a:pt x="2183" y="750"/>
                </a:lnTo>
                <a:lnTo>
                  <a:pt x="2183" y="750"/>
                </a:lnTo>
                <a:lnTo>
                  <a:pt x="2183" y="750"/>
                </a:lnTo>
                <a:lnTo>
                  <a:pt x="2183" y="748"/>
                </a:lnTo>
                <a:lnTo>
                  <a:pt x="2183" y="748"/>
                </a:lnTo>
                <a:lnTo>
                  <a:pt x="2182" y="748"/>
                </a:lnTo>
                <a:lnTo>
                  <a:pt x="2182" y="748"/>
                </a:lnTo>
                <a:lnTo>
                  <a:pt x="2182" y="748"/>
                </a:lnTo>
                <a:lnTo>
                  <a:pt x="2180" y="747"/>
                </a:lnTo>
                <a:lnTo>
                  <a:pt x="2180" y="747"/>
                </a:lnTo>
                <a:lnTo>
                  <a:pt x="2180" y="747"/>
                </a:lnTo>
                <a:lnTo>
                  <a:pt x="2180" y="747"/>
                </a:lnTo>
                <a:lnTo>
                  <a:pt x="2178" y="747"/>
                </a:lnTo>
                <a:lnTo>
                  <a:pt x="2175" y="745"/>
                </a:lnTo>
                <a:lnTo>
                  <a:pt x="2175" y="745"/>
                </a:lnTo>
                <a:lnTo>
                  <a:pt x="2176" y="748"/>
                </a:lnTo>
                <a:lnTo>
                  <a:pt x="2176" y="750"/>
                </a:lnTo>
                <a:lnTo>
                  <a:pt x="2176" y="752"/>
                </a:lnTo>
                <a:lnTo>
                  <a:pt x="2176" y="752"/>
                </a:lnTo>
                <a:lnTo>
                  <a:pt x="2175" y="753"/>
                </a:lnTo>
                <a:lnTo>
                  <a:pt x="2175" y="753"/>
                </a:lnTo>
                <a:lnTo>
                  <a:pt x="2173" y="753"/>
                </a:lnTo>
                <a:lnTo>
                  <a:pt x="2173" y="753"/>
                </a:lnTo>
                <a:lnTo>
                  <a:pt x="2173" y="755"/>
                </a:lnTo>
                <a:lnTo>
                  <a:pt x="2173" y="757"/>
                </a:lnTo>
                <a:lnTo>
                  <a:pt x="2175" y="757"/>
                </a:lnTo>
                <a:lnTo>
                  <a:pt x="2175" y="757"/>
                </a:lnTo>
                <a:lnTo>
                  <a:pt x="2175" y="758"/>
                </a:lnTo>
                <a:lnTo>
                  <a:pt x="2175" y="758"/>
                </a:lnTo>
                <a:lnTo>
                  <a:pt x="2173" y="758"/>
                </a:lnTo>
                <a:lnTo>
                  <a:pt x="2173" y="760"/>
                </a:lnTo>
                <a:lnTo>
                  <a:pt x="2173" y="762"/>
                </a:lnTo>
                <a:lnTo>
                  <a:pt x="2171" y="764"/>
                </a:lnTo>
                <a:lnTo>
                  <a:pt x="2171" y="765"/>
                </a:lnTo>
                <a:lnTo>
                  <a:pt x="2173" y="767"/>
                </a:lnTo>
                <a:lnTo>
                  <a:pt x="2173" y="772"/>
                </a:lnTo>
                <a:lnTo>
                  <a:pt x="2171" y="774"/>
                </a:lnTo>
                <a:lnTo>
                  <a:pt x="2168" y="774"/>
                </a:lnTo>
                <a:lnTo>
                  <a:pt x="2168" y="774"/>
                </a:lnTo>
                <a:lnTo>
                  <a:pt x="2166" y="775"/>
                </a:lnTo>
                <a:lnTo>
                  <a:pt x="2168" y="777"/>
                </a:lnTo>
                <a:lnTo>
                  <a:pt x="2166" y="779"/>
                </a:lnTo>
                <a:lnTo>
                  <a:pt x="2166" y="779"/>
                </a:lnTo>
                <a:lnTo>
                  <a:pt x="2166" y="780"/>
                </a:lnTo>
                <a:lnTo>
                  <a:pt x="2166" y="782"/>
                </a:lnTo>
                <a:lnTo>
                  <a:pt x="2166" y="787"/>
                </a:lnTo>
                <a:lnTo>
                  <a:pt x="2166" y="789"/>
                </a:lnTo>
                <a:lnTo>
                  <a:pt x="2163" y="795"/>
                </a:lnTo>
                <a:lnTo>
                  <a:pt x="2163" y="797"/>
                </a:lnTo>
                <a:lnTo>
                  <a:pt x="2165" y="799"/>
                </a:lnTo>
                <a:lnTo>
                  <a:pt x="2166" y="799"/>
                </a:lnTo>
                <a:lnTo>
                  <a:pt x="2166" y="801"/>
                </a:lnTo>
                <a:lnTo>
                  <a:pt x="2168" y="802"/>
                </a:lnTo>
                <a:lnTo>
                  <a:pt x="2166" y="802"/>
                </a:lnTo>
                <a:lnTo>
                  <a:pt x="2166" y="802"/>
                </a:lnTo>
                <a:lnTo>
                  <a:pt x="2166" y="804"/>
                </a:lnTo>
                <a:lnTo>
                  <a:pt x="2170" y="806"/>
                </a:lnTo>
                <a:lnTo>
                  <a:pt x="2170" y="807"/>
                </a:lnTo>
                <a:lnTo>
                  <a:pt x="2171" y="814"/>
                </a:lnTo>
                <a:lnTo>
                  <a:pt x="2175" y="816"/>
                </a:lnTo>
                <a:lnTo>
                  <a:pt x="2175" y="816"/>
                </a:lnTo>
                <a:lnTo>
                  <a:pt x="2176" y="817"/>
                </a:lnTo>
                <a:lnTo>
                  <a:pt x="2178" y="819"/>
                </a:lnTo>
                <a:lnTo>
                  <a:pt x="2178" y="821"/>
                </a:lnTo>
                <a:lnTo>
                  <a:pt x="2182" y="822"/>
                </a:lnTo>
                <a:lnTo>
                  <a:pt x="2182" y="824"/>
                </a:lnTo>
                <a:lnTo>
                  <a:pt x="2182" y="824"/>
                </a:lnTo>
                <a:lnTo>
                  <a:pt x="2183" y="826"/>
                </a:lnTo>
                <a:lnTo>
                  <a:pt x="2185" y="827"/>
                </a:lnTo>
                <a:lnTo>
                  <a:pt x="2188" y="829"/>
                </a:lnTo>
                <a:lnTo>
                  <a:pt x="2190" y="831"/>
                </a:lnTo>
                <a:lnTo>
                  <a:pt x="2190" y="831"/>
                </a:lnTo>
                <a:lnTo>
                  <a:pt x="2192" y="832"/>
                </a:lnTo>
                <a:lnTo>
                  <a:pt x="2193" y="836"/>
                </a:lnTo>
                <a:lnTo>
                  <a:pt x="2195" y="838"/>
                </a:lnTo>
                <a:lnTo>
                  <a:pt x="2195" y="839"/>
                </a:lnTo>
                <a:lnTo>
                  <a:pt x="2197" y="841"/>
                </a:lnTo>
                <a:lnTo>
                  <a:pt x="2197" y="843"/>
                </a:lnTo>
                <a:lnTo>
                  <a:pt x="2197" y="844"/>
                </a:lnTo>
                <a:lnTo>
                  <a:pt x="2195" y="848"/>
                </a:lnTo>
                <a:lnTo>
                  <a:pt x="2197" y="851"/>
                </a:lnTo>
                <a:lnTo>
                  <a:pt x="2195" y="859"/>
                </a:lnTo>
                <a:lnTo>
                  <a:pt x="2195" y="859"/>
                </a:lnTo>
                <a:lnTo>
                  <a:pt x="2195" y="861"/>
                </a:lnTo>
                <a:lnTo>
                  <a:pt x="2197" y="863"/>
                </a:lnTo>
                <a:lnTo>
                  <a:pt x="2197" y="864"/>
                </a:lnTo>
                <a:lnTo>
                  <a:pt x="2198" y="866"/>
                </a:lnTo>
                <a:lnTo>
                  <a:pt x="2202" y="868"/>
                </a:lnTo>
                <a:lnTo>
                  <a:pt x="2202" y="869"/>
                </a:lnTo>
                <a:lnTo>
                  <a:pt x="2200" y="873"/>
                </a:lnTo>
                <a:lnTo>
                  <a:pt x="2200" y="873"/>
                </a:lnTo>
                <a:lnTo>
                  <a:pt x="2202" y="885"/>
                </a:lnTo>
                <a:lnTo>
                  <a:pt x="2202" y="886"/>
                </a:lnTo>
                <a:lnTo>
                  <a:pt x="2202" y="886"/>
                </a:lnTo>
                <a:lnTo>
                  <a:pt x="2202" y="888"/>
                </a:lnTo>
                <a:lnTo>
                  <a:pt x="2200" y="891"/>
                </a:lnTo>
                <a:lnTo>
                  <a:pt x="2197" y="895"/>
                </a:lnTo>
                <a:lnTo>
                  <a:pt x="2193" y="896"/>
                </a:lnTo>
                <a:lnTo>
                  <a:pt x="2190" y="896"/>
                </a:lnTo>
                <a:lnTo>
                  <a:pt x="2188" y="895"/>
                </a:lnTo>
                <a:lnTo>
                  <a:pt x="2195" y="891"/>
                </a:lnTo>
                <a:lnTo>
                  <a:pt x="2198" y="888"/>
                </a:lnTo>
                <a:lnTo>
                  <a:pt x="2198" y="883"/>
                </a:lnTo>
                <a:lnTo>
                  <a:pt x="2197" y="876"/>
                </a:lnTo>
                <a:lnTo>
                  <a:pt x="2197" y="875"/>
                </a:lnTo>
                <a:lnTo>
                  <a:pt x="2197" y="873"/>
                </a:lnTo>
                <a:lnTo>
                  <a:pt x="2197" y="871"/>
                </a:lnTo>
                <a:lnTo>
                  <a:pt x="2195" y="869"/>
                </a:lnTo>
                <a:lnTo>
                  <a:pt x="2193" y="864"/>
                </a:lnTo>
                <a:lnTo>
                  <a:pt x="2192" y="863"/>
                </a:lnTo>
                <a:lnTo>
                  <a:pt x="2192" y="863"/>
                </a:lnTo>
                <a:lnTo>
                  <a:pt x="2192" y="861"/>
                </a:lnTo>
                <a:lnTo>
                  <a:pt x="2192" y="861"/>
                </a:lnTo>
                <a:lnTo>
                  <a:pt x="2192" y="861"/>
                </a:lnTo>
                <a:lnTo>
                  <a:pt x="2192" y="859"/>
                </a:lnTo>
                <a:lnTo>
                  <a:pt x="2192" y="858"/>
                </a:lnTo>
                <a:lnTo>
                  <a:pt x="2192" y="856"/>
                </a:lnTo>
                <a:lnTo>
                  <a:pt x="2192" y="856"/>
                </a:lnTo>
                <a:lnTo>
                  <a:pt x="2190" y="853"/>
                </a:lnTo>
                <a:lnTo>
                  <a:pt x="2190" y="851"/>
                </a:lnTo>
                <a:lnTo>
                  <a:pt x="2190" y="851"/>
                </a:lnTo>
                <a:lnTo>
                  <a:pt x="2190" y="848"/>
                </a:lnTo>
                <a:lnTo>
                  <a:pt x="2188" y="843"/>
                </a:lnTo>
                <a:lnTo>
                  <a:pt x="2188" y="841"/>
                </a:lnTo>
                <a:lnTo>
                  <a:pt x="2187" y="838"/>
                </a:lnTo>
                <a:lnTo>
                  <a:pt x="2185" y="836"/>
                </a:lnTo>
                <a:lnTo>
                  <a:pt x="2182" y="836"/>
                </a:lnTo>
                <a:lnTo>
                  <a:pt x="2178" y="834"/>
                </a:lnTo>
                <a:lnTo>
                  <a:pt x="2168" y="838"/>
                </a:lnTo>
                <a:lnTo>
                  <a:pt x="2163" y="836"/>
                </a:lnTo>
                <a:lnTo>
                  <a:pt x="2163" y="832"/>
                </a:lnTo>
                <a:lnTo>
                  <a:pt x="2163" y="831"/>
                </a:lnTo>
                <a:lnTo>
                  <a:pt x="2163" y="829"/>
                </a:lnTo>
                <a:lnTo>
                  <a:pt x="2160" y="826"/>
                </a:lnTo>
                <a:lnTo>
                  <a:pt x="2160" y="824"/>
                </a:lnTo>
                <a:lnTo>
                  <a:pt x="2156" y="822"/>
                </a:lnTo>
                <a:lnTo>
                  <a:pt x="2156" y="821"/>
                </a:lnTo>
                <a:lnTo>
                  <a:pt x="2156" y="821"/>
                </a:lnTo>
                <a:lnTo>
                  <a:pt x="2156" y="819"/>
                </a:lnTo>
                <a:lnTo>
                  <a:pt x="2155" y="817"/>
                </a:lnTo>
                <a:lnTo>
                  <a:pt x="2155" y="816"/>
                </a:lnTo>
                <a:lnTo>
                  <a:pt x="2155" y="816"/>
                </a:lnTo>
                <a:lnTo>
                  <a:pt x="2153" y="814"/>
                </a:lnTo>
                <a:lnTo>
                  <a:pt x="2151" y="812"/>
                </a:lnTo>
                <a:lnTo>
                  <a:pt x="2151" y="812"/>
                </a:lnTo>
                <a:lnTo>
                  <a:pt x="2150" y="811"/>
                </a:lnTo>
                <a:lnTo>
                  <a:pt x="2148" y="809"/>
                </a:lnTo>
                <a:lnTo>
                  <a:pt x="2148" y="809"/>
                </a:lnTo>
                <a:lnTo>
                  <a:pt x="2146" y="807"/>
                </a:lnTo>
                <a:lnTo>
                  <a:pt x="2145" y="807"/>
                </a:lnTo>
                <a:lnTo>
                  <a:pt x="2145" y="806"/>
                </a:lnTo>
                <a:lnTo>
                  <a:pt x="2143" y="804"/>
                </a:lnTo>
                <a:lnTo>
                  <a:pt x="2143" y="804"/>
                </a:lnTo>
                <a:lnTo>
                  <a:pt x="2141" y="802"/>
                </a:lnTo>
                <a:lnTo>
                  <a:pt x="2140" y="801"/>
                </a:lnTo>
                <a:lnTo>
                  <a:pt x="2140" y="797"/>
                </a:lnTo>
                <a:lnTo>
                  <a:pt x="2138" y="794"/>
                </a:lnTo>
                <a:lnTo>
                  <a:pt x="2136" y="792"/>
                </a:lnTo>
                <a:lnTo>
                  <a:pt x="2136" y="789"/>
                </a:lnTo>
                <a:lnTo>
                  <a:pt x="2136" y="787"/>
                </a:lnTo>
                <a:lnTo>
                  <a:pt x="2134" y="785"/>
                </a:lnTo>
                <a:lnTo>
                  <a:pt x="2131" y="784"/>
                </a:lnTo>
                <a:lnTo>
                  <a:pt x="2131" y="784"/>
                </a:lnTo>
                <a:lnTo>
                  <a:pt x="2129" y="782"/>
                </a:lnTo>
                <a:lnTo>
                  <a:pt x="2129" y="782"/>
                </a:lnTo>
                <a:lnTo>
                  <a:pt x="2128" y="782"/>
                </a:lnTo>
                <a:lnTo>
                  <a:pt x="2128" y="782"/>
                </a:lnTo>
                <a:lnTo>
                  <a:pt x="2128" y="784"/>
                </a:lnTo>
                <a:lnTo>
                  <a:pt x="2126" y="784"/>
                </a:lnTo>
                <a:lnTo>
                  <a:pt x="2121" y="784"/>
                </a:lnTo>
                <a:lnTo>
                  <a:pt x="2113" y="785"/>
                </a:lnTo>
                <a:lnTo>
                  <a:pt x="2109" y="787"/>
                </a:lnTo>
                <a:lnTo>
                  <a:pt x="2108" y="790"/>
                </a:lnTo>
                <a:lnTo>
                  <a:pt x="2108" y="794"/>
                </a:lnTo>
                <a:lnTo>
                  <a:pt x="2106" y="792"/>
                </a:lnTo>
                <a:lnTo>
                  <a:pt x="2104" y="790"/>
                </a:lnTo>
                <a:lnTo>
                  <a:pt x="2104" y="789"/>
                </a:lnTo>
                <a:lnTo>
                  <a:pt x="2103" y="789"/>
                </a:lnTo>
                <a:lnTo>
                  <a:pt x="2101" y="789"/>
                </a:lnTo>
                <a:lnTo>
                  <a:pt x="2096" y="790"/>
                </a:lnTo>
                <a:lnTo>
                  <a:pt x="2097" y="790"/>
                </a:lnTo>
                <a:lnTo>
                  <a:pt x="2099" y="792"/>
                </a:lnTo>
                <a:lnTo>
                  <a:pt x="2099" y="792"/>
                </a:lnTo>
                <a:lnTo>
                  <a:pt x="2096" y="790"/>
                </a:lnTo>
                <a:lnTo>
                  <a:pt x="2084" y="789"/>
                </a:lnTo>
                <a:lnTo>
                  <a:pt x="2082" y="789"/>
                </a:lnTo>
                <a:lnTo>
                  <a:pt x="2082" y="790"/>
                </a:lnTo>
                <a:lnTo>
                  <a:pt x="2081" y="794"/>
                </a:lnTo>
                <a:lnTo>
                  <a:pt x="2081" y="792"/>
                </a:lnTo>
                <a:lnTo>
                  <a:pt x="2081" y="790"/>
                </a:lnTo>
                <a:lnTo>
                  <a:pt x="2079" y="790"/>
                </a:lnTo>
                <a:lnTo>
                  <a:pt x="2079" y="789"/>
                </a:lnTo>
                <a:lnTo>
                  <a:pt x="2079" y="789"/>
                </a:lnTo>
                <a:lnTo>
                  <a:pt x="2079" y="789"/>
                </a:lnTo>
                <a:lnTo>
                  <a:pt x="2077" y="789"/>
                </a:lnTo>
                <a:lnTo>
                  <a:pt x="2076" y="787"/>
                </a:lnTo>
                <a:lnTo>
                  <a:pt x="2074" y="787"/>
                </a:lnTo>
                <a:lnTo>
                  <a:pt x="2076" y="787"/>
                </a:lnTo>
                <a:lnTo>
                  <a:pt x="2072" y="784"/>
                </a:lnTo>
                <a:lnTo>
                  <a:pt x="2071" y="782"/>
                </a:lnTo>
                <a:lnTo>
                  <a:pt x="2069" y="780"/>
                </a:lnTo>
                <a:lnTo>
                  <a:pt x="2069" y="775"/>
                </a:lnTo>
                <a:lnTo>
                  <a:pt x="2069" y="774"/>
                </a:lnTo>
                <a:lnTo>
                  <a:pt x="2069" y="772"/>
                </a:lnTo>
                <a:lnTo>
                  <a:pt x="2071" y="770"/>
                </a:lnTo>
                <a:lnTo>
                  <a:pt x="2071" y="769"/>
                </a:lnTo>
                <a:lnTo>
                  <a:pt x="2069" y="767"/>
                </a:lnTo>
                <a:lnTo>
                  <a:pt x="2069" y="767"/>
                </a:lnTo>
                <a:lnTo>
                  <a:pt x="2067" y="765"/>
                </a:lnTo>
                <a:lnTo>
                  <a:pt x="2067" y="765"/>
                </a:lnTo>
                <a:lnTo>
                  <a:pt x="2066" y="762"/>
                </a:lnTo>
                <a:lnTo>
                  <a:pt x="2066" y="760"/>
                </a:lnTo>
                <a:lnTo>
                  <a:pt x="2066" y="757"/>
                </a:lnTo>
                <a:lnTo>
                  <a:pt x="2064" y="757"/>
                </a:lnTo>
                <a:lnTo>
                  <a:pt x="2062" y="758"/>
                </a:lnTo>
                <a:lnTo>
                  <a:pt x="2061" y="758"/>
                </a:lnTo>
                <a:lnTo>
                  <a:pt x="2057" y="757"/>
                </a:lnTo>
                <a:lnTo>
                  <a:pt x="2055" y="757"/>
                </a:lnTo>
                <a:lnTo>
                  <a:pt x="2055" y="757"/>
                </a:lnTo>
                <a:lnTo>
                  <a:pt x="2055" y="755"/>
                </a:lnTo>
                <a:lnTo>
                  <a:pt x="2064" y="753"/>
                </a:lnTo>
                <a:lnTo>
                  <a:pt x="2064" y="753"/>
                </a:lnTo>
                <a:lnTo>
                  <a:pt x="2064" y="752"/>
                </a:lnTo>
                <a:lnTo>
                  <a:pt x="2062" y="745"/>
                </a:lnTo>
                <a:lnTo>
                  <a:pt x="2062" y="743"/>
                </a:lnTo>
                <a:lnTo>
                  <a:pt x="2062" y="738"/>
                </a:lnTo>
                <a:lnTo>
                  <a:pt x="2062" y="735"/>
                </a:lnTo>
                <a:lnTo>
                  <a:pt x="2061" y="733"/>
                </a:lnTo>
                <a:lnTo>
                  <a:pt x="2059" y="732"/>
                </a:lnTo>
                <a:lnTo>
                  <a:pt x="2057" y="728"/>
                </a:lnTo>
                <a:lnTo>
                  <a:pt x="2054" y="725"/>
                </a:lnTo>
                <a:lnTo>
                  <a:pt x="2049" y="722"/>
                </a:lnTo>
                <a:lnTo>
                  <a:pt x="2034" y="708"/>
                </a:lnTo>
                <a:lnTo>
                  <a:pt x="2022" y="701"/>
                </a:lnTo>
                <a:lnTo>
                  <a:pt x="1997" y="695"/>
                </a:lnTo>
                <a:lnTo>
                  <a:pt x="1980" y="693"/>
                </a:lnTo>
                <a:lnTo>
                  <a:pt x="1963" y="693"/>
                </a:lnTo>
                <a:lnTo>
                  <a:pt x="1956" y="695"/>
                </a:lnTo>
                <a:lnTo>
                  <a:pt x="1953" y="695"/>
                </a:lnTo>
                <a:lnTo>
                  <a:pt x="1948" y="696"/>
                </a:lnTo>
                <a:lnTo>
                  <a:pt x="1939" y="696"/>
                </a:lnTo>
                <a:lnTo>
                  <a:pt x="1931" y="700"/>
                </a:lnTo>
                <a:lnTo>
                  <a:pt x="1928" y="700"/>
                </a:lnTo>
                <a:lnTo>
                  <a:pt x="1926" y="701"/>
                </a:lnTo>
                <a:lnTo>
                  <a:pt x="1924" y="701"/>
                </a:lnTo>
                <a:lnTo>
                  <a:pt x="1913" y="706"/>
                </a:lnTo>
                <a:lnTo>
                  <a:pt x="1902" y="711"/>
                </a:lnTo>
                <a:lnTo>
                  <a:pt x="1891" y="716"/>
                </a:lnTo>
                <a:lnTo>
                  <a:pt x="1877" y="725"/>
                </a:lnTo>
                <a:lnTo>
                  <a:pt x="1864" y="730"/>
                </a:lnTo>
                <a:lnTo>
                  <a:pt x="1855" y="740"/>
                </a:lnTo>
                <a:lnTo>
                  <a:pt x="1855" y="740"/>
                </a:lnTo>
                <a:lnTo>
                  <a:pt x="1855" y="742"/>
                </a:lnTo>
                <a:lnTo>
                  <a:pt x="1855" y="745"/>
                </a:lnTo>
                <a:lnTo>
                  <a:pt x="1855" y="747"/>
                </a:lnTo>
                <a:lnTo>
                  <a:pt x="1855" y="747"/>
                </a:lnTo>
                <a:lnTo>
                  <a:pt x="1855" y="748"/>
                </a:lnTo>
                <a:lnTo>
                  <a:pt x="1857" y="750"/>
                </a:lnTo>
                <a:lnTo>
                  <a:pt x="1857" y="750"/>
                </a:lnTo>
                <a:lnTo>
                  <a:pt x="1857" y="752"/>
                </a:lnTo>
                <a:lnTo>
                  <a:pt x="1857" y="752"/>
                </a:lnTo>
                <a:lnTo>
                  <a:pt x="1855" y="750"/>
                </a:lnTo>
                <a:lnTo>
                  <a:pt x="1854" y="750"/>
                </a:lnTo>
                <a:lnTo>
                  <a:pt x="1854" y="748"/>
                </a:lnTo>
                <a:lnTo>
                  <a:pt x="1854" y="745"/>
                </a:lnTo>
                <a:lnTo>
                  <a:pt x="1854" y="745"/>
                </a:lnTo>
                <a:lnTo>
                  <a:pt x="1852" y="743"/>
                </a:lnTo>
                <a:lnTo>
                  <a:pt x="1850" y="743"/>
                </a:lnTo>
                <a:lnTo>
                  <a:pt x="1837" y="755"/>
                </a:lnTo>
                <a:lnTo>
                  <a:pt x="1829" y="764"/>
                </a:lnTo>
                <a:lnTo>
                  <a:pt x="1820" y="770"/>
                </a:lnTo>
                <a:lnTo>
                  <a:pt x="1812" y="777"/>
                </a:lnTo>
                <a:lnTo>
                  <a:pt x="1812" y="782"/>
                </a:lnTo>
                <a:lnTo>
                  <a:pt x="1805" y="792"/>
                </a:lnTo>
                <a:lnTo>
                  <a:pt x="1798" y="801"/>
                </a:lnTo>
                <a:lnTo>
                  <a:pt x="1795" y="799"/>
                </a:lnTo>
                <a:lnTo>
                  <a:pt x="1790" y="802"/>
                </a:lnTo>
                <a:lnTo>
                  <a:pt x="1790" y="802"/>
                </a:lnTo>
                <a:lnTo>
                  <a:pt x="1785" y="804"/>
                </a:lnTo>
                <a:lnTo>
                  <a:pt x="1785" y="806"/>
                </a:lnTo>
                <a:lnTo>
                  <a:pt x="1787" y="806"/>
                </a:lnTo>
                <a:lnTo>
                  <a:pt x="1785" y="807"/>
                </a:lnTo>
                <a:lnTo>
                  <a:pt x="1775" y="816"/>
                </a:lnTo>
                <a:lnTo>
                  <a:pt x="1768" y="819"/>
                </a:lnTo>
                <a:lnTo>
                  <a:pt x="1761" y="822"/>
                </a:lnTo>
                <a:lnTo>
                  <a:pt x="1761" y="824"/>
                </a:lnTo>
                <a:lnTo>
                  <a:pt x="1761" y="829"/>
                </a:lnTo>
                <a:lnTo>
                  <a:pt x="1760" y="824"/>
                </a:lnTo>
                <a:lnTo>
                  <a:pt x="1758" y="822"/>
                </a:lnTo>
                <a:lnTo>
                  <a:pt x="1744" y="826"/>
                </a:lnTo>
                <a:lnTo>
                  <a:pt x="1733" y="822"/>
                </a:lnTo>
                <a:lnTo>
                  <a:pt x="1721" y="824"/>
                </a:lnTo>
                <a:lnTo>
                  <a:pt x="1719" y="822"/>
                </a:lnTo>
                <a:lnTo>
                  <a:pt x="1734" y="816"/>
                </a:lnTo>
                <a:lnTo>
                  <a:pt x="1736" y="816"/>
                </a:lnTo>
                <a:lnTo>
                  <a:pt x="1736" y="814"/>
                </a:lnTo>
                <a:lnTo>
                  <a:pt x="1734" y="811"/>
                </a:lnTo>
                <a:lnTo>
                  <a:pt x="1731" y="809"/>
                </a:lnTo>
                <a:lnTo>
                  <a:pt x="1726" y="806"/>
                </a:lnTo>
                <a:lnTo>
                  <a:pt x="1723" y="804"/>
                </a:lnTo>
                <a:lnTo>
                  <a:pt x="1719" y="802"/>
                </a:lnTo>
                <a:lnTo>
                  <a:pt x="1713" y="799"/>
                </a:lnTo>
                <a:lnTo>
                  <a:pt x="1709" y="797"/>
                </a:lnTo>
                <a:lnTo>
                  <a:pt x="1709" y="795"/>
                </a:lnTo>
                <a:lnTo>
                  <a:pt x="1709" y="795"/>
                </a:lnTo>
                <a:lnTo>
                  <a:pt x="1706" y="794"/>
                </a:lnTo>
                <a:lnTo>
                  <a:pt x="1706" y="792"/>
                </a:lnTo>
                <a:lnTo>
                  <a:pt x="1704" y="792"/>
                </a:lnTo>
                <a:lnTo>
                  <a:pt x="1702" y="792"/>
                </a:lnTo>
                <a:lnTo>
                  <a:pt x="1702" y="790"/>
                </a:lnTo>
                <a:lnTo>
                  <a:pt x="1701" y="790"/>
                </a:lnTo>
                <a:lnTo>
                  <a:pt x="1699" y="789"/>
                </a:lnTo>
                <a:lnTo>
                  <a:pt x="1699" y="789"/>
                </a:lnTo>
                <a:lnTo>
                  <a:pt x="1697" y="789"/>
                </a:lnTo>
                <a:lnTo>
                  <a:pt x="1694" y="789"/>
                </a:lnTo>
                <a:lnTo>
                  <a:pt x="1679" y="790"/>
                </a:lnTo>
                <a:lnTo>
                  <a:pt x="1676" y="790"/>
                </a:lnTo>
                <a:lnTo>
                  <a:pt x="1674" y="790"/>
                </a:lnTo>
                <a:lnTo>
                  <a:pt x="1669" y="795"/>
                </a:lnTo>
                <a:lnTo>
                  <a:pt x="1669" y="797"/>
                </a:lnTo>
                <a:lnTo>
                  <a:pt x="1667" y="801"/>
                </a:lnTo>
                <a:lnTo>
                  <a:pt x="1665" y="804"/>
                </a:lnTo>
                <a:lnTo>
                  <a:pt x="1665" y="809"/>
                </a:lnTo>
                <a:lnTo>
                  <a:pt x="1665" y="811"/>
                </a:lnTo>
                <a:lnTo>
                  <a:pt x="1665" y="809"/>
                </a:lnTo>
                <a:lnTo>
                  <a:pt x="1665" y="807"/>
                </a:lnTo>
                <a:lnTo>
                  <a:pt x="1664" y="804"/>
                </a:lnTo>
                <a:lnTo>
                  <a:pt x="1662" y="801"/>
                </a:lnTo>
                <a:lnTo>
                  <a:pt x="1662" y="799"/>
                </a:lnTo>
                <a:lnTo>
                  <a:pt x="1664" y="795"/>
                </a:lnTo>
                <a:lnTo>
                  <a:pt x="1660" y="797"/>
                </a:lnTo>
                <a:lnTo>
                  <a:pt x="1660" y="799"/>
                </a:lnTo>
                <a:lnTo>
                  <a:pt x="1660" y="804"/>
                </a:lnTo>
                <a:lnTo>
                  <a:pt x="1657" y="812"/>
                </a:lnTo>
                <a:lnTo>
                  <a:pt x="1654" y="816"/>
                </a:lnTo>
                <a:lnTo>
                  <a:pt x="1652" y="817"/>
                </a:lnTo>
                <a:lnTo>
                  <a:pt x="1652" y="824"/>
                </a:lnTo>
                <a:lnTo>
                  <a:pt x="1650" y="827"/>
                </a:lnTo>
                <a:lnTo>
                  <a:pt x="1650" y="827"/>
                </a:lnTo>
                <a:lnTo>
                  <a:pt x="1649" y="827"/>
                </a:lnTo>
                <a:lnTo>
                  <a:pt x="1649" y="827"/>
                </a:lnTo>
                <a:lnTo>
                  <a:pt x="1647" y="827"/>
                </a:lnTo>
                <a:lnTo>
                  <a:pt x="1647" y="826"/>
                </a:lnTo>
                <a:lnTo>
                  <a:pt x="1649" y="824"/>
                </a:lnTo>
                <a:lnTo>
                  <a:pt x="1650" y="817"/>
                </a:lnTo>
                <a:lnTo>
                  <a:pt x="1652" y="816"/>
                </a:lnTo>
                <a:lnTo>
                  <a:pt x="1654" y="816"/>
                </a:lnTo>
                <a:lnTo>
                  <a:pt x="1654" y="814"/>
                </a:lnTo>
                <a:lnTo>
                  <a:pt x="1654" y="811"/>
                </a:lnTo>
                <a:lnTo>
                  <a:pt x="1654" y="811"/>
                </a:lnTo>
                <a:lnTo>
                  <a:pt x="1655" y="809"/>
                </a:lnTo>
                <a:lnTo>
                  <a:pt x="1657" y="806"/>
                </a:lnTo>
                <a:lnTo>
                  <a:pt x="1657" y="806"/>
                </a:lnTo>
                <a:lnTo>
                  <a:pt x="1657" y="806"/>
                </a:lnTo>
                <a:lnTo>
                  <a:pt x="1659" y="804"/>
                </a:lnTo>
                <a:lnTo>
                  <a:pt x="1659" y="802"/>
                </a:lnTo>
                <a:lnTo>
                  <a:pt x="1657" y="802"/>
                </a:lnTo>
                <a:lnTo>
                  <a:pt x="1657" y="801"/>
                </a:lnTo>
                <a:lnTo>
                  <a:pt x="1657" y="799"/>
                </a:lnTo>
                <a:lnTo>
                  <a:pt x="1657" y="797"/>
                </a:lnTo>
                <a:lnTo>
                  <a:pt x="1657" y="795"/>
                </a:lnTo>
                <a:lnTo>
                  <a:pt x="1657" y="794"/>
                </a:lnTo>
                <a:lnTo>
                  <a:pt x="1657" y="794"/>
                </a:lnTo>
                <a:lnTo>
                  <a:pt x="1657" y="790"/>
                </a:lnTo>
                <a:lnTo>
                  <a:pt x="1657" y="789"/>
                </a:lnTo>
                <a:lnTo>
                  <a:pt x="1655" y="785"/>
                </a:lnTo>
                <a:lnTo>
                  <a:pt x="1654" y="784"/>
                </a:lnTo>
                <a:lnTo>
                  <a:pt x="1650" y="784"/>
                </a:lnTo>
                <a:lnTo>
                  <a:pt x="1647" y="787"/>
                </a:lnTo>
                <a:lnTo>
                  <a:pt x="1645" y="787"/>
                </a:lnTo>
                <a:lnTo>
                  <a:pt x="1645" y="787"/>
                </a:lnTo>
                <a:lnTo>
                  <a:pt x="1644" y="790"/>
                </a:lnTo>
                <a:lnTo>
                  <a:pt x="1644" y="790"/>
                </a:lnTo>
                <a:lnTo>
                  <a:pt x="1642" y="790"/>
                </a:lnTo>
                <a:lnTo>
                  <a:pt x="1642" y="789"/>
                </a:lnTo>
                <a:lnTo>
                  <a:pt x="1642" y="789"/>
                </a:lnTo>
                <a:lnTo>
                  <a:pt x="1640" y="789"/>
                </a:lnTo>
                <a:lnTo>
                  <a:pt x="1640" y="789"/>
                </a:lnTo>
                <a:lnTo>
                  <a:pt x="1635" y="792"/>
                </a:lnTo>
                <a:lnTo>
                  <a:pt x="1629" y="801"/>
                </a:lnTo>
                <a:lnTo>
                  <a:pt x="1629" y="802"/>
                </a:lnTo>
                <a:lnTo>
                  <a:pt x="1629" y="802"/>
                </a:lnTo>
                <a:lnTo>
                  <a:pt x="1629" y="801"/>
                </a:lnTo>
                <a:lnTo>
                  <a:pt x="1627" y="801"/>
                </a:lnTo>
                <a:lnTo>
                  <a:pt x="1627" y="799"/>
                </a:lnTo>
                <a:lnTo>
                  <a:pt x="1627" y="795"/>
                </a:lnTo>
                <a:lnTo>
                  <a:pt x="1629" y="794"/>
                </a:lnTo>
                <a:lnTo>
                  <a:pt x="1629" y="792"/>
                </a:lnTo>
                <a:lnTo>
                  <a:pt x="1627" y="792"/>
                </a:lnTo>
                <a:lnTo>
                  <a:pt x="1625" y="789"/>
                </a:lnTo>
                <a:lnTo>
                  <a:pt x="1625" y="787"/>
                </a:lnTo>
                <a:lnTo>
                  <a:pt x="1625" y="785"/>
                </a:lnTo>
                <a:lnTo>
                  <a:pt x="1627" y="785"/>
                </a:lnTo>
                <a:lnTo>
                  <a:pt x="1627" y="785"/>
                </a:lnTo>
                <a:lnTo>
                  <a:pt x="1627" y="787"/>
                </a:lnTo>
                <a:lnTo>
                  <a:pt x="1627" y="789"/>
                </a:lnTo>
                <a:lnTo>
                  <a:pt x="1629" y="787"/>
                </a:lnTo>
                <a:lnTo>
                  <a:pt x="1630" y="785"/>
                </a:lnTo>
                <a:lnTo>
                  <a:pt x="1630" y="784"/>
                </a:lnTo>
                <a:lnTo>
                  <a:pt x="1627" y="782"/>
                </a:lnTo>
                <a:lnTo>
                  <a:pt x="1623" y="782"/>
                </a:lnTo>
                <a:lnTo>
                  <a:pt x="1623" y="780"/>
                </a:lnTo>
                <a:lnTo>
                  <a:pt x="1622" y="779"/>
                </a:lnTo>
                <a:lnTo>
                  <a:pt x="1620" y="779"/>
                </a:lnTo>
                <a:lnTo>
                  <a:pt x="1620" y="780"/>
                </a:lnTo>
                <a:lnTo>
                  <a:pt x="1618" y="780"/>
                </a:lnTo>
                <a:lnTo>
                  <a:pt x="1618" y="780"/>
                </a:lnTo>
                <a:lnTo>
                  <a:pt x="1617" y="780"/>
                </a:lnTo>
                <a:lnTo>
                  <a:pt x="1617" y="780"/>
                </a:lnTo>
                <a:lnTo>
                  <a:pt x="1615" y="784"/>
                </a:lnTo>
                <a:lnTo>
                  <a:pt x="1598" y="787"/>
                </a:lnTo>
                <a:lnTo>
                  <a:pt x="1597" y="787"/>
                </a:lnTo>
                <a:lnTo>
                  <a:pt x="1592" y="789"/>
                </a:lnTo>
                <a:lnTo>
                  <a:pt x="1588" y="789"/>
                </a:lnTo>
                <a:lnTo>
                  <a:pt x="1588" y="789"/>
                </a:lnTo>
                <a:lnTo>
                  <a:pt x="1588" y="790"/>
                </a:lnTo>
                <a:lnTo>
                  <a:pt x="1588" y="792"/>
                </a:lnTo>
                <a:lnTo>
                  <a:pt x="1586" y="794"/>
                </a:lnTo>
                <a:lnTo>
                  <a:pt x="1586" y="795"/>
                </a:lnTo>
                <a:lnTo>
                  <a:pt x="1580" y="797"/>
                </a:lnTo>
                <a:lnTo>
                  <a:pt x="1580" y="794"/>
                </a:lnTo>
                <a:lnTo>
                  <a:pt x="1581" y="792"/>
                </a:lnTo>
                <a:lnTo>
                  <a:pt x="1585" y="790"/>
                </a:lnTo>
                <a:lnTo>
                  <a:pt x="1583" y="789"/>
                </a:lnTo>
                <a:lnTo>
                  <a:pt x="1583" y="787"/>
                </a:lnTo>
                <a:lnTo>
                  <a:pt x="1583" y="785"/>
                </a:lnTo>
                <a:lnTo>
                  <a:pt x="1583" y="784"/>
                </a:lnTo>
                <a:lnTo>
                  <a:pt x="1583" y="784"/>
                </a:lnTo>
                <a:lnTo>
                  <a:pt x="1578" y="784"/>
                </a:lnTo>
                <a:lnTo>
                  <a:pt x="1576" y="784"/>
                </a:lnTo>
                <a:lnTo>
                  <a:pt x="1573" y="782"/>
                </a:lnTo>
                <a:lnTo>
                  <a:pt x="1573" y="780"/>
                </a:lnTo>
                <a:lnTo>
                  <a:pt x="1573" y="780"/>
                </a:lnTo>
                <a:lnTo>
                  <a:pt x="1573" y="780"/>
                </a:lnTo>
                <a:lnTo>
                  <a:pt x="1576" y="782"/>
                </a:lnTo>
                <a:lnTo>
                  <a:pt x="1578" y="780"/>
                </a:lnTo>
                <a:lnTo>
                  <a:pt x="1585" y="782"/>
                </a:lnTo>
                <a:lnTo>
                  <a:pt x="1586" y="780"/>
                </a:lnTo>
                <a:lnTo>
                  <a:pt x="1586" y="779"/>
                </a:lnTo>
                <a:lnTo>
                  <a:pt x="1585" y="775"/>
                </a:lnTo>
                <a:lnTo>
                  <a:pt x="1585" y="774"/>
                </a:lnTo>
                <a:lnTo>
                  <a:pt x="1585" y="772"/>
                </a:lnTo>
                <a:lnTo>
                  <a:pt x="1586" y="769"/>
                </a:lnTo>
                <a:lnTo>
                  <a:pt x="1586" y="765"/>
                </a:lnTo>
                <a:lnTo>
                  <a:pt x="1586" y="765"/>
                </a:lnTo>
                <a:lnTo>
                  <a:pt x="1586" y="765"/>
                </a:lnTo>
                <a:lnTo>
                  <a:pt x="1585" y="765"/>
                </a:lnTo>
                <a:lnTo>
                  <a:pt x="1585" y="765"/>
                </a:lnTo>
                <a:lnTo>
                  <a:pt x="1585" y="764"/>
                </a:lnTo>
                <a:lnTo>
                  <a:pt x="1586" y="762"/>
                </a:lnTo>
                <a:lnTo>
                  <a:pt x="1588" y="762"/>
                </a:lnTo>
                <a:lnTo>
                  <a:pt x="1593" y="765"/>
                </a:lnTo>
                <a:lnTo>
                  <a:pt x="1598" y="767"/>
                </a:lnTo>
                <a:lnTo>
                  <a:pt x="1603" y="770"/>
                </a:lnTo>
                <a:lnTo>
                  <a:pt x="1605" y="772"/>
                </a:lnTo>
                <a:lnTo>
                  <a:pt x="1605" y="770"/>
                </a:lnTo>
                <a:lnTo>
                  <a:pt x="1613" y="757"/>
                </a:lnTo>
                <a:lnTo>
                  <a:pt x="1613" y="753"/>
                </a:lnTo>
                <a:lnTo>
                  <a:pt x="1612" y="750"/>
                </a:lnTo>
                <a:lnTo>
                  <a:pt x="1610" y="747"/>
                </a:lnTo>
                <a:lnTo>
                  <a:pt x="1608" y="745"/>
                </a:lnTo>
                <a:lnTo>
                  <a:pt x="1602" y="740"/>
                </a:lnTo>
                <a:lnTo>
                  <a:pt x="1588" y="733"/>
                </a:lnTo>
                <a:lnTo>
                  <a:pt x="1588" y="732"/>
                </a:lnTo>
                <a:lnTo>
                  <a:pt x="1586" y="732"/>
                </a:lnTo>
                <a:lnTo>
                  <a:pt x="1586" y="730"/>
                </a:lnTo>
                <a:lnTo>
                  <a:pt x="1586" y="730"/>
                </a:lnTo>
                <a:lnTo>
                  <a:pt x="1585" y="732"/>
                </a:lnTo>
                <a:lnTo>
                  <a:pt x="1581" y="730"/>
                </a:lnTo>
                <a:lnTo>
                  <a:pt x="1571" y="730"/>
                </a:lnTo>
                <a:lnTo>
                  <a:pt x="1553" y="728"/>
                </a:lnTo>
                <a:lnTo>
                  <a:pt x="1541" y="730"/>
                </a:lnTo>
                <a:lnTo>
                  <a:pt x="1529" y="732"/>
                </a:lnTo>
                <a:lnTo>
                  <a:pt x="1519" y="735"/>
                </a:lnTo>
                <a:lnTo>
                  <a:pt x="1506" y="738"/>
                </a:lnTo>
                <a:lnTo>
                  <a:pt x="1502" y="742"/>
                </a:lnTo>
                <a:lnTo>
                  <a:pt x="1494" y="743"/>
                </a:lnTo>
                <a:lnTo>
                  <a:pt x="1491" y="748"/>
                </a:lnTo>
                <a:lnTo>
                  <a:pt x="1487" y="748"/>
                </a:lnTo>
                <a:lnTo>
                  <a:pt x="1486" y="750"/>
                </a:lnTo>
                <a:lnTo>
                  <a:pt x="1486" y="752"/>
                </a:lnTo>
                <a:lnTo>
                  <a:pt x="1484" y="753"/>
                </a:lnTo>
                <a:lnTo>
                  <a:pt x="1481" y="785"/>
                </a:lnTo>
                <a:lnTo>
                  <a:pt x="1479" y="787"/>
                </a:lnTo>
                <a:lnTo>
                  <a:pt x="1479" y="789"/>
                </a:lnTo>
                <a:lnTo>
                  <a:pt x="1481" y="792"/>
                </a:lnTo>
                <a:lnTo>
                  <a:pt x="1481" y="802"/>
                </a:lnTo>
                <a:lnTo>
                  <a:pt x="1479" y="806"/>
                </a:lnTo>
                <a:lnTo>
                  <a:pt x="1479" y="807"/>
                </a:lnTo>
                <a:lnTo>
                  <a:pt x="1479" y="809"/>
                </a:lnTo>
                <a:lnTo>
                  <a:pt x="1479" y="811"/>
                </a:lnTo>
                <a:lnTo>
                  <a:pt x="1479" y="812"/>
                </a:lnTo>
                <a:lnTo>
                  <a:pt x="1479" y="812"/>
                </a:lnTo>
                <a:lnTo>
                  <a:pt x="1479" y="814"/>
                </a:lnTo>
                <a:lnTo>
                  <a:pt x="1477" y="817"/>
                </a:lnTo>
                <a:lnTo>
                  <a:pt x="1477" y="826"/>
                </a:lnTo>
                <a:lnTo>
                  <a:pt x="1476" y="827"/>
                </a:lnTo>
                <a:lnTo>
                  <a:pt x="1474" y="831"/>
                </a:lnTo>
                <a:lnTo>
                  <a:pt x="1474" y="832"/>
                </a:lnTo>
                <a:lnTo>
                  <a:pt x="1470" y="832"/>
                </a:lnTo>
                <a:lnTo>
                  <a:pt x="1470" y="834"/>
                </a:lnTo>
                <a:lnTo>
                  <a:pt x="1469" y="839"/>
                </a:lnTo>
                <a:lnTo>
                  <a:pt x="1465" y="843"/>
                </a:lnTo>
                <a:lnTo>
                  <a:pt x="1460" y="844"/>
                </a:lnTo>
                <a:lnTo>
                  <a:pt x="1455" y="856"/>
                </a:lnTo>
                <a:lnTo>
                  <a:pt x="1455" y="858"/>
                </a:lnTo>
                <a:lnTo>
                  <a:pt x="1455" y="858"/>
                </a:lnTo>
                <a:lnTo>
                  <a:pt x="1454" y="858"/>
                </a:lnTo>
                <a:lnTo>
                  <a:pt x="1454" y="858"/>
                </a:lnTo>
                <a:lnTo>
                  <a:pt x="1454" y="858"/>
                </a:lnTo>
                <a:lnTo>
                  <a:pt x="1452" y="856"/>
                </a:lnTo>
                <a:lnTo>
                  <a:pt x="1452" y="856"/>
                </a:lnTo>
                <a:lnTo>
                  <a:pt x="1450" y="856"/>
                </a:lnTo>
                <a:lnTo>
                  <a:pt x="1450" y="856"/>
                </a:lnTo>
                <a:lnTo>
                  <a:pt x="1450" y="858"/>
                </a:lnTo>
                <a:lnTo>
                  <a:pt x="1449" y="858"/>
                </a:lnTo>
                <a:lnTo>
                  <a:pt x="1449" y="858"/>
                </a:lnTo>
                <a:lnTo>
                  <a:pt x="1445" y="858"/>
                </a:lnTo>
                <a:lnTo>
                  <a:pt x="1444" y="858"/>
                </a:lnTo>
                <a:lnTo>
                  <a:pt x="1444" y="858"/>
                </a:lnTo>
                <a:lnTo>
                  <a:pt x="1444" y="861"/>
                </a:lnTo>
                <a:lnTo>
                  <a:pt x="1442" y="861"/>
                </a:lnTo>
                <a:lnTo>
                  <a:pt x="1442" y="859"/>
                </a:lnTo>
                <a:lnTo>
                  <a:pt x="1440" y="858"/>
                </a:lnTo>
                <a:lnTo>
                  <a:pt x="1440" y="858"/>
                </a:lnTo>
                <a:lnTo>
                  <a:pt x="1439" y="859"/>
                </a:lnTo>
                <a:lnTo>
                  <a:pt x="1439" y="863"/>
                </a:lnTo>
                <a:lnTo>
                  <a:pt x="1439" y="859"/>
                </a:lnTo>
                <a:lnTo>
                  <a:pt x="1435" y="856"/>
                </a:lnTo>
                <a:lnTo>
                  <a:pt x="1437" y="854"/>
                </a:lnTo>
                <a:lnTo>
                  <a:pt x="1434" y="851"/>
                </a:lnTo>
                <a:lnTo>
                  <a:pt x="1434" y="849"/>
                </a:lnTo>
                <a:lnTo>
                  <a:pt x="1439" y="849"/>
                </a:lnTo>
                <a:lnTo>
                  <a:pt x="1440" y="844"/>
                </a:lnTo>
                <a:lnTo>
                  <a:pt x="1442" y="844"/>
                </a:lnTo>
                <a:lnTo>
                  <a:pt x="1442" y="841"/>
                </a:lnTo>
                <a:lnTo>
                  <a:pt x="1442" y="838"/>
                </a:lnTo>
                <a:lnTo>
                  <a:pt x="1440" y="838"/>
                </a:lnTo>
                <a:lnTo>
                  <a:pt x="1434" y="836"/>
                </a:lnTo>
                <a:lnTo>
                  <a:pt x="1432" y="836"/>
                </a:lnTo>
                <a:lnTo>
                  <a:pt x="1432" y="834"/>
                </a:lnTo>
                <a:lnTo>
                  <a:pt x="1428" y="834"/>
                </a:lnTo>
                <a:lnTo>
                  <a:pt x="1428" y="832"/>
                </a:lnTo>
                <a:lnTo>
                  <a:pt x="1427" y="831"/>
                </a:lnTo>
                <a:lnTo>
                  <a:pt x="1427" y="831"/>
                </a:lnTo>
                <a:lnTo>
                  <a:pt x="1427" y="829"/>
                </a:lnTo>
                <a:lnTo>
                  <a:pt x="1427" y="827"/>
                </a:lnTo>
                <a:lnTo>
                  <a:pt x="1425" y="826"/>
                </a:lnTo>
                <a:lnTo>
                  <a:pt x="1427" y="826"/>
                </a:lnTo>
                <a:lnTo>
                  <a:pt x="1428" y="827"/>
                </a:lnTo>
                <a:lnTo>
                  <a:pt x="1432" y="829"/>
                </a:lnTo>
                <a:lnTo>
                  <a:pt x="1435" y="829"/>
                </a:lnTo>
                <a:lnTo>
                  <a:pt x="1440" y="829"/>
                </a:lnTo>
                <a:lnTo>
                  <a:pt x="1444" y="832"/>
                </a:lnTo>
                <a:lnTo>
                  <a:pt x="1444" y="832"/>
                </a:lnTo>
                <a:lnTo>
                  <a:pt x="1450" y="826"/>
                </a:lnTo>
                <a:lnTo>
                  <a:pt x="1457" y="822"/>
                </a:lnTo>
                <a:lnTo>
                  <a:pt x="1457" y="821"/>
                </a:lnTo>
                <a:lnTo>
                  <a:pt x="1459" y="819"/>
                </a:lnTo>
                <a:lnTo>
                  <a:pt x="1459" y="819"/>
                </a:lnTo>
                <a:lnTo>
                  <a:pt x="1459" y="817"/>
                </a:lnTo>
                <a:lnTo>
                  <a:pt x="1457" y="816"/>
                </a:lnTo>
                <a:lnTo>
                  <a:pt x="1457" y="814"/>
                </a:lnTo>
                <a:lnTo>
                  <a:pt x="1455" y="812"/>
                </a:lnTo>
                <a:lnTo>
                  <a:pt x="1454" y="809"/>
                </a:lnTo>
                <a:lnTo>
                  <a:pt x="1452" y="807"/>
                </a:lnTo>
                <a:lnTo>
                  <a:pt x="1450" y="807"/>
                </a:lnTo>
                <a:lnTo>
                  <a:pt x="1449" y="809"/>
                </a:lnTo>
                <a:lnTo>
                  <a:pt x="1449" y="809"/>
                </a:lnTo>
                <a:lnTo>
                  <a:pt x="1447" y="807"/>
                </a:lnTo>
                <a:lnTo>
                  <a:pt x="1445" y="806"/>
                </a:lnTo>
                <a:lnTo>
                  <a:pt x="1445" y="804"/>
                </a:lnTo>
                <a:lnTo>
                  <a:pt x="1444" y="804"/>
                </a:lnTo>
                <a:lnTo>
                  <a:pt x="1444" y="804"/>
                </a:lnTo>
                <a:lnTo>
                  <a:pt x="1444" y="804"/>
                </a:lnTo>
                <a:lnTo>
                  <a:pt x="1444" y="804"/>
                </a:lnTo>
                <a:lnTo>
                  <a:pt x="1444" y="802"/>
                </a:lnTo>
                <a:lnTo>
                  <a:pt x="1444" y="802"/>
                </a:lnTo>
                <a:lnTo>
                  <a:pt x="1444" y="802"/>
                </a:lnTo>
                <a:lnTo>
                  <a:pt x="1444" y="802"/>
                </a:lnTo>
                <a:lnTo>
                  <a:pt x="1444" y="792"/>
                </a:lnTo>
                <a:lnTo>
                  <a:pt x="1442" y="789"/>
                </a:lnTo>
                <a:lnTo>
                  <a:pt x="1442" y="787"/>
                </a:lnTo>
                <a:lnTo>
                  <a:pt x="1442" y="787"/>
                </a:lnTo>
                <a:lnTo>
                  <a:pt x="1440" y="785"/>
                </a:lnTo>
                <a:lnTo>
                  <a:pt x="1440" y="785"/>
                </a:lnTo>
                <a:lnTo>
                  <a:pt x="1440" y="787"/>
                </a:lnTo>
                <a:lnTo>
                  <a:pt x="1440" y="787"/>
                </a:lnTo>
                <a:lnTo>
                  <a:pt x="1435" y="785"/>
                </a:lnTo>
                <a:lnTo>
                  <a:pt x="1435" y="784"/>
                </a:lnTo>
                <a:lnTo>
                  <a:pt x="1437" y="782"/>
                </a:lnTo>
                <a:lnTo>
                  <a:pt x="1444" y="784"/>
                </a:lnTo>
                <a:lnTo>
                  <a:pt x="1445" y="784"/>
                </a:lnTo>
                <a:lnTo>
                  <a:pt x="1447" y="785"/>
                </a:lnTo>
                <a:lnTo>
                  <a:pt x="1447" y="785"/>
                </a:lnTo>
                <a:lnTo>
                  <a:pt x="1447" y="787"/>
                </a:lnTo>
                <a:lnTo>
                  <a:pt x="1445" y="789"/>
                </a:lnTo>
                <a:lnTo>
                  <a:pt x="1447" y="790"/>
                </a:lnTo>
                <a:lnTo>
                  <a:pt x="1449" y="790"/>
                </a:lnTo>
                <a:lnTo>
                  <a:pt x="1450" y="790"/>
                </a:lnTo>
                <a:lnTo>
                  <a:pt x="1452" y="790"/>
                </a:lnTo>
                <a:lnTo>
                  <a:pt x="1452" y="792"/>
                </a:lnTo>
                <a:lnTo>
                  <a:pt x="1454" y="794"/>
                </a:lnTo>
                <a:lnTo>
                  <a:pt x="1454" y="795"/>
                </a:lnTo>
                <a:lnTo>
                  <a:pt x="1454" y="797"/>
                </a:lnTo>
                <a:lnTo>
                  <a:pt x="1455" y="799"/>
                </a:lnTo>
                <a:lnTo>
                  <a:pt x="1457" y="799"/>
                </a:lnTo>
                <a:lnTo>
                  <a:pt x="1457" y="799"/>
                </a:lnTo>
                <a:lnTo>
                  <a:pt x="1457" y="797"/>
                </a:lnTo>
                <a:lnTo>
                  <a:pt x="1457" y="797"/>
                </a:lnTo>
                <a:lnTo>
                  <a:pt x="1457" y="795"/>
                </a:lnTo>
                <a:lnTo>
                  <a:pt x="1457" y="792"/>
                </a:lnTo>
                <a:lnTo>
                  <a:pt x="1457" y="792"/>
                </a:lnTo>
                <a:lnTo>
                  <a:pt x="1457" y="792"/>
                </a:lnTo>
                <a:lnTo>
                  <a:pt x="1457" y="790"/>
                </a:lnTo>
                <a:lnTo>
                  <a:pt x="1455" y="790"/>
                </a:lnTo>
                <a:lnTo>
                  <a:pt x="1455" y="789"/>
                </a:lnTo>
                <a:lnTo>
                  <a:pt x="1455" y="789"/>
                </a:lnTo>
                <a:lnTo>
                  <a:pt x="1455" y="787"/>
                </a:lnTo>
                <a:lnTo>
                  <a:pt x="1455" y="785"/>
                </a:lnTo>
                <a:lnTo>
                  <a:pt x="1457" y="785"/>
                </a:lnTo>
                <a:lnTo>
                  <a:pt x="1459" y="784"/>
                </a:lnTo>
                <a:lnTo>
                  <a:pt x="1460" y="784"/>
                </a:lnTo>
                <a:lnTo>
                  <a:pt x="1462" y="785"/>
                </a:lnTo>
                <a:lnTo>
                  <a:pt x="1465" y="785"/>
                </a:lnTo>
                <a:lnTo>
                  <a:pt x="1467" y="787"/>
                </a:lnTo>
                <a:lnTo>
                  <a:pt x="1465" y="789"/>
                </a:lnTo>
                <a:lnTo>
                  <a:pt x="1465" y="790"/>
                </a:lnTo>
                <a:lnTo>
                  <a:pt x="1465" y="792"/>
                </a:lnTo>
                <a:lnTo>
                  <a:pt x="1465" y="794"/>
                </a:lnTo>
                <a:lnTo>
                  <a:pt x="1465" y="795"/>
                </a:lnTo>
                <a:lnTo>
                  <a:pt x="1464" y="799"/>
                </a:lnTo>
                <a:lnTo>
                  <a:pt x="1464" y="801"/>
                </a:lnTo>
                <a:lnTo>
                  <a:pt x="1462" y="802"/>
                </a:lnTo>
                <a:lnTo>
                  <a:pt x="1460" y="802"/>
                </a:lnTo>
                <a:lnTo>
                  <a:pt x="1460" y="802"/>
                </a:lnTo>
                <a:lnTo>
                  <a:pt x="1460" y="804"/>
                </a:lnTo>
                <a:lnTo>
                  <a:pt x="1460" y="804"/>
                </a:lnTo>
                <a:lnTo>
                  <a:pt x="1460" y="806"/>
                </a:lnTo>
                <a:lnTo>
                  <a:pt x="1462" y="807"/>
                </a:lnTo>
                <a:lnTo>
                  <a:pt x="1462" y="807"/>
                </a:lnTo>
                <a:lnTo>
                  <a:pt x="1462" y="809"/>
                </a:lnTo>
                <a:lnTo>
                  <a:pt x="1462" y="811"/>
                </a:lnTo>
                <a:lnTo>
                  <a:pt x="1462" y="811"/>
                </a:lnTo>
                <a:lnTo>
                  <a:pt x="1464" y="812"/>
                </a:lnTo>
                <a:lnTo>
                  <a:pt x="1464" y="812"/>
                </a:lnTo>
                <a:lnTo>
                  <a:pt x="1465" y="814"/>
                </a:lnTo>
                <a:lnTo>
                  <a:pt x="1465" y="816"/>
                </a:lnTo>
                <a:lnTo>
                  <a:pt x="1465" y="817"/>
                </a:lnTo>
                <a:lnTo>
                  <a:pt x="1465" y="819"/>
                </a:lnTo>
                <a:lnTo>
                  <a:pt x="1465" y="821"/>
                </a:lnTo>
                <a:lnTo>
                  <a:pt x="1467" y="824"/>
                </a:lnTo>
                <a:lnTo>
                  <a:pt x="1469" y="824"/>
                </a:lnTo>
                <a:lnTo>
                  <a:pt x="1470" y="804"/>
                </a:lnTo>
                <a:lnTo>
                  <a:pt x="1476" y="792"/>
                </a:lnTo>
                <a:lnTo>
                  <a:pt x="1477" y="777"/>
                </a:lnTo>
                <a:lnTo>
                  <a:pt x="1477" y="772"/>
                </a:lnTo>
                <a:lnTo>
                  <a:pt x="1477" y="769"/>
                </a:lnTo>
                <a:lnTo>
                  <a:pt x="1479" y="762"/>
                </a:lnTo>
                <a:lnTo>
                  <a:pt x="1477" y="755"/>
                </a:lnTo>
                <a:lnTo>
                  <a:pt x="1467" y="762"/>
                </a:lnTo>
                <a:lnTo>
                  <a:pt x="1455" y="769"/>
                </a:lnTo>
                <a:lnTo>
                  <a:pt x="1447" y="774"/>
                </a:lnTo>
                <a:lnTo>
                  <a:pt x="1437" y="779"/>
                </a:lnTo>
                <a:lnTo>
                  <a:pt x="1425" y="785"/>
                </a:lnTo>
                <a:lnTo>
                  <a:pt x="1415" y="792"/>
                </a:lnTo>
                <a:lnTo>
                  <a:pt x="1412" y="795"/>
                </a:lnTo>
                <a:lnTo>
                  <a:pt x="1405" y="801"/>
                </a:lnTo>
                <a:lnTo>
                  <a:pt x="1403" y="802"/>
                </a:lnTo>
                <a:lnTo>
                  <a:pt x="1403" y="804"/>
                </a:lnTo>
                <a:lnTo>
                  <a:pt x="1403" y="809"/>
                </a:lnTo>
                <a:lnTo>
                  <a:pt x="1402" y="809"/>
                </a:lnTo>
                <a:lnTo>
                  <a:pt x="1398" y="812"/>
                </a:lnTo>
                <a:lnTo>
                  <a:pt x="1397" y="812"/>
                </a:lnTo>
                <a:lnTo>
                  <a:pt x="1390" y="811"/>
                </a:lnTo>
                <a:lnTo>
                  <a:pt x="1388" y="811"/>
                </a:lnTo>
                <a:lnTo>
                  <a:pt x="1386" y="811"/>
                </a:lnTo>
                <a:lnTo>
                  <a:pt x="1386" y="811"/>
                </a:lnTo>
                <a:lnTo>
                  <a:pt x="1385" y="809"/>
                </a:lnTo>
                <a:lnTo>
                  <a:pt x="1385" y="807"/>
                </a:lnTo>
                <a:lnTo>
                  <a:pt x="1383" y="807"/>
                </a:lnTo>
                <a:lnTo>
                  <a:pt x="1380" y="806"/>
                </a:lnTo>
                <a:lnTo>
                  <a:pt x="1381" y="804"/>
                </a:lnTo>
                <a:lnTo>
                  <a:pt x="1383" y="806"/>
                </a:lnTo>
                <a:lnTo>
                  <a:pt x="1383" y="804"/>
                </a:lnTo>
                <a:lnTo>
                  <a:pt x="1383" y="804"/>
                </a:lnTo>
                <a:lnTo>
                  <a:pt x="1385" y="802"/>
                </a:lnTo>
                <a:lnTo>
                  <a:pt x="1385" y="801"/>
                </a:lnTo>
                <a:lnTo>
                  <a:pt x="1385" y="801"/>
                </a:lnTo>
                <a:lnTo>
                  <a:pt x="1386" y="799"/>
                </a:lnTo>
                <a:lnTo>
                  <a:pt x="1390" y="801"/>
                </a:lnTo>
                <a:lnTo>
                  <a:pt x="1391" y="801"/>
                </a:lnTo>
                <a:lnTo>
                  <a:pt x="1395" y="804"/>
                </a:lnTo>
                <a:lnTo>
                  <a:pt x="1397" y="804"/>
                </a:lnTo>
                <a:lnTo>
                  <a:pt x="1397" y="802"/>
                </a:lnTo>
                <a:lnTo>
                  <a:pt x="1397" y="801"/>
                </a:lnTo>
                <a:lnTo>
                  <a:pt x="1397" y="792"/>
                </a:lnTo>
                <a:lnTo>
                  <a:pt x="1397" y="789"/>
                </a:lnTo>
                <a:lnTo>
                  <a:pt x="1397" y="789"/>
                </a:lnTo>
                <a:lnTo>
                  <a:pt x="1397" y="787"/>
                </a:lnTo>
                <a:lnTo>
                  <a:pt x="1397" y="784"/>
                </a:lnTo>
                <a:lnTo>
                  <a:pt x="1398" y="775"/>
                </a:lnTo>
                <a:lnTo>
                  <a:pt x="1400" y="774"/>
                </a:lnTo>
                <a:lnTo>
                  <a:pt x="1402" y="774"/>
                </a:lnTo>
                <a:lnTo>
                  <a:pt x="1403" y="772"/>
                </a:lnTo>
                <a:lnTo>
                  <a:pt x="1405" y="774"/>
                </a:lnTo>
                <a:lnTo>
                  <a:pt x="1407" y="775"/>
                </a:lnTo>
                <a:lnTo>
                  <a:pt x="1408" y="775"/>
                </a:lnTo>
                <a:lnTo>
                  <a:pt x="1408" y="774"/>
                </a:lnTo>
                <a:lnTo>
                  <a:pt x="1408" y="774"/>
                </a:lnTo>
                <a:lnTo>
                  <a:pt x="1408" y="772"/>
                </a:lnTo>
                <a:lnTo>
                  <a:pt x="1410" y="772"/>
                </a:lnTo>
                <a:lnTo>
                  <a:pt x="1410" y="772"/>
                </a:lnTo>
                <a:lnTo>
                  <a:pt x="1412" y="772"/>
                </a:lnTo>
                <a:lnTo>
                  <a:pt x="1412" y="774"/>
                </a:lnTo>
                <a:lnTo>
                  <a:pt x="1413" y="772"/>
                </a:lnTo>
                <a:lnTo>
                  <a:pt x="1415" y="772"/>
                </a:lnTo>
                <a:lnTo>
                  <a:pt x="1417" y="774"/>
                </a:lnTo>
                <a:lnTo>
                  <a:pt x="1418" y="775"/>
                </a:lnTo>
                <a:lnTo>
                  <a:pt x="1418" y="777"/>
                </a:lnTo>
                <a:lnTo>
                  <a:pt x="1420" y="777"/>
                </a:lnTo>
                <a:lnTo>
                  <a:pt x="1420" y="777"/>
                </a:lnTo>
                <a:lnTo>
                  <a:pt x="1423" y="774"/>
                </a:lnTo>
                <a:lnTo>
                  <a:pt x="1432" y="770"/>
                </a:lnTo>
                <a:lnTo>
                  <a:pt x="1445" y="767"/>
                </a:lnTo>
                <a:lnTo>
                  <a:pt x="1447" y="764"/>
                </a:lnTo>
                <a:lnTo>
                  <a:pt x="1459" y="760"/>
                </a:lnTo>
                <a:lnTo>
                  <a:pt x="1472" y="755"/>
                </a:lnTo>
                <a:lnTo>
                  <a:pt x="1472" y="753"/>
                </a:lnTo>
                <a:lnTo>
                  <a:pt x="1472" y="753"/>
                </a:lnTo>
                <a:lnTo>
                  <a:pt x="1472" y="753"/>
                </a:lnTo>
                <a:lnTo>
                  <a:pt x="1472" y="752"/>
                </a:lnTo>
                <a:lnTo>
                  <a:pt x="1470" y="753"/>
                </a:lnTo>
                <a:lnTo>
                  <a:pt x="1457" y="752"/>
                </a:lnTo>
                <a:lnTo>
                  <a:pt x="1454" y="750"/>
                </a:lnTo>
                <a:lnTo>
                  <a:pt x="1447" y="752"/>
                </a:lnTo>
                <a:lnTo>
                  <a:pt x="1440" y="750"/>
                </a:lnTo>
                <a:lnTo>
                  <a:pt x="1435" y="753"/>
                </a:lnTo>
                <a:lnTo>
                  <a:pt x="1425" y="753"/>
                </a:lnTo>
                <a:lnTo>
                  <a:pt x="1412" y="752"/>
                </a:lnTo>
                <a:lnTo>
                  <a:pt x="1400" y="753"/>
                </a:lnTo>
                <a:lnTo>
                  <a:pt x="1388" y="757"/>
                </a:lnTo>
                <a:lnTo>
                  <a:pt x="1378" y="758"/>
                </a:lnTo>
                <a:lnTo>
                  <a:pt x="1368" y="758"/>
                </a:lnTo>
                <a:lnTo>
                  <a:pt x="1360" y="762"/>
                </a:lnTo>
                <a:lnTo>
                  <a:pt x="1344" y="765"/>
                </a:lnTo>
                <a:lnTo>
                  <a:pt x="1341" y="764"/>
                </a:lnTo>
                <a:lnTo>
                  <a:pt x="1336" y="765"/>
                </a:lnTo>
                <a:lnTo>
                  <a:pt x="1323" y="772"/>
                </a:lnTo>
                <a:lnTo>
                  <a:pt x="1319" y="772"/>
                </a:lnTo>
                <a:lnTo>
                  <a:pt x="1307" y="775"/>
                </a:lnTo>
                <a:lnTo>
                  <a:pt x="1301" y="777"/>
                </a:lnTo>
                <a:lnTo>
                  <a:pt x="1291" y="784"/>
                </a:lnTo>
                <a:lnTo>
                  <a:pt x="1281" y="785"/>
                </a:lnTo>
                <a:lnTo>
                  <a:pt x="1270" y="785"/>
                </a:lnTo>
                <a:lnTo>
                  <a:pt x="1267" y="784"/>
                </a:lnTo>
                <a:lnTo>
                  <a:pt x="1264" y="785"/>
                </a:lnTo>
                <a:lnTo>
                  <a:pt x="1259" y="782"/>
                </a:lnTo>
                <a:lnTo>
                  <a:pt x="1255" y="780"/>
                </a:lnTo>
                <a:lnTo>
                  <a:pt x="1254" y="779"/>
                </a:lnTo>
                <a:lnTo>
                  <a:pt x="1249" y="779"/>
                </a:lnTo>
                <a:lnTo>
                  <a:pt x="1242" y="780"/>
                </a:lnTo>
                <a:lnTo>
                  <a:pt x="1239" y="780"/>
                </a:lnTo>
                <a:lnTo>
                  <a:pt x="1235" y="782"/>
                </a:lnTo>
                <a:lnTo>
                  <a:pt x="1232" y="782"/>
                </a:lnTo>
                <a:lnTo>
                  <a:pt x="1230" y="782"/>
                </a:lnTo>
                <a:lnTo>
                  <a:pt x="1228" y="782"/>
                </a:lnTo>
                <a:lnTo>
                  <a:pt x="1223" y="785"/>
                </a:lnTo>
                <a:lnTo>
                  <a:pt x="1223" y="785"/>
                </a:lnTo>
                <a:lnTo>
                  <a:pt x="1223" y="789"/>
                </a:lnTo>
                <a:lnTo>
                  <a:pt x="1225" y="789"/>
                </a:lnTo>
                <a:lnTo>
                  <a:pt x="1227" y="790"/>
                </a:lnTo>
                <a:lnTo>
                  <a:pt x="1228" y="790"/>
                </a:lnTo>
                <a:lnTo>
                  <a:pt x="1228" y="792"/>
                </a:lnTo>
                <a:lnTo>
                  <a:pt x="1230" y="794"/>
                </a:lnTo>
                <a:lnTo>
                  <a:pt x="1230" y="794"/>
                </a:lnTo>
                <a:lnTo>
                  <a:pt x="1230" y="794"/>
                </a:lnTo>
                <a:lnTo>
                  <a:pt x="1239" y="797"/>
                </a:lnTo>
                <a:lnTo>
                  <a:pt x="1242" y="799"/>
                </a:lnTo>
                <a:lnTo>
                  <a:pt x="1242" y="801"/>
                </a:lnTo>
                <a:lnTo>
                  <a:pt x="1244" y="801"/>
                </a:lnTo>
                <a:lnTo>
                  <a:pt x="1247" y="801"/>
                </a:lnTo>
                <a:lnTo>
                  <a:pt x="1249" y="802"/>
                </a:lnTo>
                <a:lnTo>
                  <a:pt x="1249" y="806"/>
                </a:lnTo>
                <a:lnTo>
                  <a:pt x="1249" y="809"/>
                </a:lnTo>
                <a:lnTo>
                  <a:pt x="1250" y="811"/>
                </a:lnTo>
                <a:lnTo>
                  <a:pt x="1250" y="812"/>
                </a:lnTo>
                <a:lnTo>
                  <a:pt x="1250" y="814"/>
                </a:lnTo>
                <a:lnTo>
                  <a:pt x="1250" y="816"/>
                </a:lnTo>
                <a:lnTo>
                  <a:pt x="1250" y="816"/>
                </a:lnTo>
                <a:lnTo>
                  <a:pt x="1252" y="816"/>
                </a:lnTo>
                <a:lnTo>
                  <a:pt x="1257" y="814"/>
                </a:lnTo>
                <a:lnTo>
                  <a:pt x="1255" y="816"/>
                </a:lnTo>
                <a:lnTo>
                  <a:pt x="1252" y="819"/>
                </a:lnTo>
                <a:lnTo>
                  <a:pt x="1250" y="821"/>
                </a:lnTo>
                <a:lnTo>
                  <a:pt x="1250" y="824"/>
                </a:lnTo>
                <a:lnTo>
                  <a:pt x="1249" y="826"/>
                </a:lnTo>
                <a:lnTo>
                  <a:pt x="1242" y="832"/>
                </a:lnTo>
                <a:lnTo>
                  <a:pt x="1233" y="838"/>
                </a:lnTo>
                <a:lnTo>
                  <a:pt x="1225" y="843"/>
                </a:lnTo>
                <a:lnTo>
                  <a:pt x="1215" y="843"/>
                </a:lnTo>
                <a:lnTo>
                  <a:pt x="1205" y="848"/>
                </a:lnTo>
                <a:lnTo>
                  <a:pt x="1203" y="849"/>
                </a:lnTo>
                <a:lnTo>
                  <a:pt x="1203" y="858"/>
                </a:lnTo>
                <a:lnTo>
                  <a:pt x="1202" y="858"/>
                </a:lnTo>
                <a:lnTo>
                  <a:pt x="1202" y="859"/>
                </a:lnTo>
                <a:lnTo>
                  <a:pt x="1200" y="859"/>
                </a:lnTo>
                <a:lnTo>
                  <a:pt x="1200" y="859"/>
                </a:lnTo>
                <a:lnTo>
                  <a:pt x="1202" y="863"/>
                </a:lnTo>
                <a:lnTo>
                  <a:pt x="1202" y="863"/>
                </a:lnTo>
                <a:lnTo>
                  <a:pt x="1200" y="863"/>
                </a:lnTo>
                <a:lnTo>
                  <a:pt x="1200" y="868"/>
                </a:lnTo>
                <a:lnTo>
                  <a:pt x="1200" y="873"/>
                </a:lnTo>
                <a:lnTo>
                  <a:pt x="1200" y="876"/>
                </a:lnTo>
                <a:lnTo>
                  <a:pt x="1200" y="880"/>
                </a:lnTo>
                <a:lnTo>
                  <a:pt x="1200" y="881"/>
                </a:lnTo>
                <a:lnTo>
                  <a:pt x="1200" y="883"/>
                </a:lnTo>
                <a:lnTo>
                  <a:pt x="1202" y="885"/>
                </a:lnTo>
                <a:lnTo>
                  <a:pt x="1202" y="886"/>
                </a:lnTo>
                <a:lnTo>
                  <a:pt x="1203" y="890"/>
                </a:lnTo>
                <a:lnTo>
                  <a:pt x="1208" y="893"/>
                </a:lnTo>
                <a:lnTo>
                  <a:pt x="1210" y="893"/>
                </a:lnTo>
                <a:lnTo>
                  <a:pt x="1213" y="895"/>
                </a:lnTo>
                <a:lnTo>
                  <a:pt x="1215" y="893"/>
                </a:lnTo>
                <a:lnTo>
                  <a:pt x="1213" y="893"/>
                </a:lnTo>
                <a:lnTo>
                  <a:pt x="1212" y="893"/>
                </a:lnTo>
                <a:lnTo>
                  <a:pt x="1210" y="891"/>
                </a:lnTo>
                <a:lnTo>
                  <a:pt x="1210" y="890"/>
                </a:lnTo>
                <a:lnTo>
                  <a:pt x="1210" y="890"/>
                </a:lnTo>
                <a:lnTo>
                  <a:pt x="1213" y="890"/>
                </a:lnTo>
                <a:lnTo>
                  <a:pt x="1215" y="890"/>
                </a:lnTo>
                <a:lnTo>
                  <a:pt x="1220" y="888"/>
                </a:lnTo>
                <a:lnTo>
                  <a:pt x="1220" y="886"/>
                </a:lnTo>
                <a:lnTo>
                  <a:pt x="1217" y="888"/>
                </a:lnTo>
                <a:lnTo>
                  <a:pt x="1215" y="886"/>
                </a:lnTo>
                <a:lnTo>
                  <a:pt x="1217" y="881"/>
                </a:lnTo>
                <a:lnTo>
                  <a:pt x="1218" y="880"/>
                </a:lnTo>
                <a:lnTo>
                  <a:pt x="1228" y="875"/>
                </a:lnTo>
                <a:lnTo>
                  <a:pt x="1240" y="871"/>
                </a:lnTo>
                <a:lnTo>
                  <a:pt x="1242" y="871"/>
                </a:lnTo>
                <a:lnTo>
                  <a:pt x="1244" y="875"/>
                </a:lnTo>
                <a:lnTo>
                  <a:pt x="1244" y="878"/>
                </a:lnTo>
                <a:lnTo>
                  <a:pt x="1242" y="880"/>
                </a:lnTo>
                <a:lnTo>
                  <a:pt x="1240" y="881"/>
                </a:lnTo>
                <a:lnTo>
                  <a:pt x="1239" y="881"/>
                </a:lnTo>
                <a:lnTo>
                  <a:pt x="1233" y="881"/>
                </a:lnTo>
                <a:lnTo>
                  <a:pt x="1232" y="881"/>
                </a:lnTo>
                <a:lnTo>
                  <a:pt x="1232" y="883"/>
                </a:lnTo>
                <a:lnTo>
                  <a:pt x="1232" y="886"/>
                </a:lnTo>
                <a:lnTo>
                  <a:pt x="1230" y="895"/>
                </a:lnTo>
                <a:lnTo>
                  <a:pt x="1232" y="898"/>
                </a:lnTo>
                <a:lnTo>
                  <a:pt x="1232" y="900"/>
                </a:lnTo>
                <a:lnTo>
                  <a:pt x="1233" y="901"/>
                </a:lnTo>
                <a:lnTo>
                  <a:pt x="1235" y="905"/>
                </a:lnTo>
                <a:lnTo>
                  <a:pt x="1235" y="908"/>
                </a:lnTo>
                <a:lnTo>
                  <a:pt x="1233" y="912"/>
                </a:lnTo>
                <a:lnTo>
                  <a:pt x="1232" y="912"/>
                </a:lnTo>
                <a:lnTo>
                  <a:pt x="1227" y="913"/>
                </a:lnTo>
                <a:lnTo>
                  <a:pt x="1223" y="915"/>
                </a:lnTo>
                <a:lnTo>
                  <a:pt x="1223" y="917"/>
                </a:lnTo>
                <a:lnTo>
                  <a:pt x="1233" y="915"/>
                </a:lnTo>
                <a:lnTo>
                  <a:pt x="1233" y="915"/>
                </a:lnTo>
                <a:lnTo>
                  <a:pt x="1237" y="917"/>
                </a:lnTo>
                <a:lnTo>
                  <a:pt x="1237" y="917"/>
                </a:lnTo>
                <a:lnTo>
                  <a:pt x="1239" y="918"/>
                </a:lnTo>
                <a:lnTo>
                  <a:pt x="1240" y="920"/>
                </a:lnTo>
                <a:lnTo>
                  <a:pt x="1244" y="918"/>
                </a:lnTo>
                <a:lnTo>
                  <a:pt x="1245" y="920"/>
                </a:lnTo>
                <a:lnTo>
                  <a:pt x="1244" y="920"/>
                </a:lnTo>
                <a:lnTo>
                  <a:pt x="1244" y="920"/>
                </a:lnTo>
                <a:lnTo>
                  <a:pt x="1244" y="922"/>
                </a:lnTo>
                <a:lnTo>
                  <a:pt x="1244" y="923"/>
                </a:lnTo>
                <a:lnTo>
                  <a:pt x="1244" y="925"/>
                </a:lnTo>
                <a:lnTo>
                  <a:pt x="1244" y="928"/>
                </a:lnTo>
                <a:lnTo>
                  <a:pt x="1244" y="928"/>
                </a:lnTo>
                <a:lnTo>
                  <a:pt x="1244" y="930"/>
                </a:lnTo>
                <a:lnTo>
                  <a:pt x="1245" y="930"/>
                </a:lnTo>
                <a:lnTo>
                  <a:pt x="1245" y="932"/>
                </a:lnTo>
                <a:lnTo>
                  <a:pt x="1245" y="932"/>
                </a:lnTo>
                <a:lnTo>
                  <a:pt x="1245" y="933"/>
                </a:lnTo>
                <a:lnTo>
                  <a:pt x="1249" y="937"/>
                </a:lnTo>
                <a:lnTo>
                  <a:pt x="1250" y="940"/>
                </a:lnTo>
                <a:lnTo>
                  <a:pt x="1250" y="942"/>
                </a:lnTo>
                <a:lnTo>
                  <a:pt x="1252" y="943"/>
                </a:lnTo>
                <a:lnTo>
                  <a:pt x="1252" y="943"/>
                </a:lnTo>
                <a:lnTo>
                  <a:pt x="1257" y="949"/>
                </a:lnTo>
                <a:lnTo>
                  <a:pt x="1259" y="950"/>
                </a:lnTo>
                <a:lnTo>
                  <a:pt x="1267" y="955"/>
                </a:lnTo>
                <a:lnTo>
                  <a:pt x="1267" y="957"/>
                </a:lnTo>
                <a:lnTo>
                  <a:pt x="1267" y="957"/>
                </a:lnTo>
                <a:lnTo>
                  <a:pt x="1267" y="959"/>
                </a:lnTo>
                <a:lnTo>
                  <a:pt x="1270" y="959"/>
                </a:lnTo>
                <a:lnTo>
                  <a:pt x="1270" y="960"/>
                </a:lnTo>
                <a:lnTo>
                  <a:pt x="1270" y="962"/>
                </a:lnTo>
                <a:lnTo>
                  <a:pt x="1270" y="962"/>
                </a:lnTo>
                <a:lnTo>
                  <a:pt x="1270" y="962"/>
                </a:lnTo>
                <a:lnTo>
                  <a:pt x="1269" y="962"/>
                </a:lnTo>
                <a:lnTo>
                  <a:pt x="1267" y="960"/>
                </a:lnTo>
                <a:lnTo>
                  <a:pt x="1265" y="962"/>
                </a:lnTo>
                <a:lnTo>
                  <a:pt x="1264" y="962"/>
                </a:lnTo>
                <a:lnTo>
                  <a:pt x="1262" y="962"/>
                </a:lnTo>
                <a:lnTo>
                  <a:pt x="1260" y="965"/>
                </a:lnTo>
                <a:lnTo>
                  <a:pt x="1260" y="967"/>
                </a:lnTo>
                <a:lnTo>
                  <a:pt x="1259" y="967"/>
                </a:lnTo>
                <a:lnTo>
                  <a:pt x="1255" y="965"/>
                </a:lnTo>
                <a:lnTo>
                  <a:pt x="1254" y="965"/>
                </a:lnTo>
                <a:lnTo>
                  <a:pt x="1249" y="967"/>
                </a:lnTo>
                <a:lnTo>
                  <a:pt x="1247" y="969"/>
                </a:lnTo>
                <a:lnTo>
                  <a:pt x="1247" y="972"/>
                </a:lnTo>
                <a:lnTo>
                  <a:pt x="1247" y="974"/>
                </a:lnTo>
                <a:lnTo>
                  <a:pt x="1249" y="975"/>
                </a:lnTo>
                <a:lnTo>
                  <a:pt x="1249" y="975"/>
                </a:lnTo>
                <a:lnTo>
                  <a:pt x="1249" y="977"/>
                </a:lnTo>
                <a:lnTo>
                  <a:pt x="1247" y="979"/>
                </a:lnTo>
                <a:lnTo>
                  <a:pt x="1242" y="980"/>
                </a:lnTo>
                <a:lnTo>
                  <a:pt x="1240" y="979"/>
                </a:lnTo>
                <a:lnTo>
                  <a:pt x="1239" y="980"/>
                </a:lnTo>
                <a:lnTo>
                  <a:pt x="1240" y="977"/>
                </a:lnTo>
                <a:lnTo>
                  <a:pt x="1239" y="975"/>
                </a:lnTo>
                <a:lnTo>
                  <a:pt x="1237" y="974"/>
                </a:lnTo>
                <a:lnTo>
                  <a:pt x="1235" y="974"/>
                </a:lnTo>
                <a:lnTo>
                  <a:pt x="1235" y="972"/>
                </a:lnTo>
                <a:lnTo>
                  <a:pt x="1233" y="970"/>
                </a:lnTo>
                <a:lnTo>
                  <a:pt x="1232" y="967"/>
                </a:lnTo>
                <a:lnTo>
                  <a:pt x="1230" y="964"/>
                </a:lnTo>
                <a:lnTo>
                  <a:pt x="1228" y="964"/>
                </a:lnTo>
                <a:lnTo>
                  <a:pt x="1225" y="964"/>
                </a:lnTo>
                <a:lnTo>
                  <a:pt x="1222" y="964"/>
                </a:lnTo>
                <a:lnTo>
                  <a:pt x="1217" y="960"/>
                </a:lnTo>
                <a:lnTo>
                  <a:pt x="1215" y="960"/>
                </a:lnTo>
                <a:lnTo>
                  <a:pt x="1213" y="960"/>
                </a:lnTo>
                <a:lnTo>
                  <a:pt x="1210" y="967"/>
                </a:lnTo>
                <a:lnTo>
                  <a:pt x="1212" y="967"/>
                </a:lnTo>
                <a:lnTo>
                  <a:pt x="1212" y="969"/>
                </a:lnTo>
                <a:lnTo>
                  <a:pt x="1213" y="969"/>
                </a:lnTo>
                <a:lnTo>
                  <a:pt x="1213" y="972"/>
                </a:lnTo>
                <a:lnTo>
                  <a:pt x="1213" y="974"/>
                </a:lnTo>
                <a:lnTo>
                  <a:pt x="1208" y="977"/>
                </a:lnTo>
                <a:lnTo>
                  <a:pt x="1207" y="975"/>
                </a:lnTo>
                <a:lnTo>
                  <a:pt x="1207" y="974"/>
                </a:lnTo>
                <a:lnTo>
                  <a:pt x="1207" y="972"/>
                </a:lnTo>
                <a:lnTo>
                  <a:pt x="1207" y="970"/>
                </a:lnTo>
                <a:lnTo>
                  <a:pt x="1207" y="969"/>
                </a:lnTo>
                <a:lnTo>
                  <a:pt x="1208" y="967"/>
                </a:lnTo>
                <a:lnTo>
                  <a:pt x="1198" y="972"/>
                </a:lnTo>
                <a:lnTo>
                  <a:pt x="1195" y="977"/>
                </a:lnTo>
                <a:lnTo>
                  <a:pt x="1193" y="980"/>
                </a:lnTo>
                <a:lnTo>
                  <a:pt x="1195" y="984"/>
                </a:lnTo>
                <a:lnTo>
                  <a:pt x="1195" y="985"/>
                </a:lnTo>
                <a:lnTo>
                  <a:pt x="1197" y="987"/>
                </a:lnTo>
                <a:lnTo>
                  <a:pt x="1197" y="989"/>
                </a:lnTo>
                <a:lnTo>
                  <a:pt x="1197" y="991"/>
                </a:lnTo>
                <a:lnTo>
                  <a:pt x="1195" y="994"/>
                </a:lnTo>
                <a:lnTo>
                  <a:pt x="1195" y="999"/>
                </a:lnTo>
                <a:lnTo>
                  <a:pt x="1195" y="1001"/>
                </a:lnTo>
                <a:lnTo>
                  <a:pt x="1193" y="1002"/>
                </a:lnTo>
                <a:lnTo>
                  <a:pt x="1193" y="1004"/>
                </a:lnTo>
                <a:lnTo>
                  <a:pt x="1195" y="1004"/>
                </a:lnTo>
                <a:lnTo>
                  <a:pt x="1195" y="1004"/>
                </a:lnTo>
                <a:lnTo>
                  <a:pt x="1197" y="1004"/>
                </a:lnTo>
                <a:lnTo>
                  <a:pt x="1197" y="1004"/>
                </a:lnTo>
                <a:lnTo>
                  <a:pt x="1197" y="1002"/>
                </a:lnTo>
                <a:lnTo>
                  <a:pt x="1198" y="1002"/>
                </a:lnTo>
                <a:lnTo>
                  <a:pt x="1198" y="1002"/>
                </a:lnTo>
                <a:lnTo>
                  <a:pt x="1198" y="1004"/>
                </a:lnTo>
                <a:lnTo>
                  <a:pt x="1198" y="1004"/>
                </a:lnTo>
                <a:lnTo>
                  <a:pt x="1198" y="1006"/>
                </a:lnTo>
                <a:lnTo>
                  <a:pt x="1200" y="1004"/>
                </a:lnTo>
                <a:lnTo>
                  <a:pt x="1202" y="1006"/>
                </a:lnTo>
                <a:lnTo>
                  <a:pt x="1202" y="1006"/>
                </a:lnTo>
                <a:lnTo>
                  <a:pt x="1213" y="1002"/>
                </a:lnTo>
                <a:lnTo>
                  <a:pt x="1213" y="1002"/>
                </a:lnTo>
                <a:lnTo>
                  <a:pt x="1215" y="1002"/>
                </a:lnTo>
                <a:lnTo>
                  <a:pt x="1217" y="1002"/>
                </a:lnTo>
                <a:lnTo>
                  <a:pt x="1217" y="1004"/>
                </a:lnTo>
                <a:lnTo>
                  <a:pt x="1215" y="1006"/>
                </a:lnTo>
                <a:lnTo>
                  <a:pt x="1213" y="1006"/>
                </a:lnTo>
                <a:lnTo>
                  <a:pt x="1210" y="1006"/>
                </a:lnTo>
                <a:lnTo>
                  <a:pt x="1208" y="1004"/>
                </a:lnTo>
                <a:lnTo>
                  <a:pt x="1208" y="1006"/>
                </a:lnTo>
                <a:lnTo>
                  <a:pt x="1203" y="1011"/>
                </a:lnTo>
                <a:lnTo>
                  <a:pt x="1203" y="1012"/>
                </a:lnTo>
                <a:lnTo>
                  <a:pt x="1212" y="1009"/>
                </a:lnTo>
                <a:lnTo>
                  <a:pt x="1213" y="1011"/>
                </a:lnTo>
                <a:lnTo>
                  <a:pt x="1213" y="1012"/>
                </a:lnTo>
                <a:lnTo>
                  <a:pt x="1213" y="1014"/>
                </a:lnTo>
                <a:lnTo>
                  <a:pt x="1212" y="1016"/>
                </a:lnTo>
                <a:lnTo>
                  <a:pt x="1210" y="1016"/>
                </a:lnTo>
                <a:lnTo>
                  <a:pt x="1210" y="1016"/>
                </a:lnTo>
                <a:lnTo>
                  <a:pt x="1210" y="1017"/>
                </a:lnTo>
                <a:lnTo>
                  <a:pt x="1210" y="1017"/>
                </a:lnTo>
                <a:lnTo>
                  <a:pt x="1210" y="1019"/>
                </a:lnTo>
                <a:lnTo>
                  <a:pt x="1205" y="1021"/>
                </a:lnTo>
                <a:lnTo>
                  <a:pt x="1200" y="1019"/>
                </a:lnTo>
                <a:lnTo>
                  <a:pt x="1198" y="1019"/>
                </a:lnTo>
                <a:lnTo>
                  <a:pt x="1198" y="1021"/>
                </a:lnTo>
                <a:lnTo>
                  <a:pt x="1197" y="1022"/>
                </a:lnTo>
                <a:lnTo>
                  <a:pt x="1198" y="1024"/>
                </a:lnTo>
                <a:lnTo>
                  <a:pt x="1198" y="1024"/>
                </a:lnTo>
                <a:lnTo>
                  <a:pt x="1200" y="1024"/>
                </a:lnTo>
                <a:lnTo>
                  <a:pt x="1202" y="1024"/>
                </a:lnTo>
                <a:lnTo>
                  <a:pt x="1202" y="1024"/>
                </a:lnTo>
                <a:lnTo>
                  <a:pt x="1203" y="1024"/>
                </a:lnTo>
                <a:lnTo>
                  <a:pt x="1203" y="1028"/>
                </a:lnTo>
                <a:lnTo>
                  <a:pt x="1205" y="1024"/>
                </a:lnTo>
                <a:lnTo>
                  <a:pt x="1205" y="1024"/>
                </a:lnTo>
                <a:lnTo>
                  <a:pt x="1205" y="1024"/>
                </a:lnTo>
                <a:lnTo>
                  <a:pt x="1207" y="1024"/>
                </a:lnTo>
                <a:lnTo>
                  <a:pt x="1208" y="1024"/>
                </a:lnTo>
                <a:lnTo>
                  <a:pt x="1210" y="1024"/>
                </a:lnTo>
                <a:lnTo>
                  <a:pt x="1210" y="1026"/>
                </a:lnTo>
                <a:lnTo>
                  <a:pt x="1210" y="1026"/>
                </a:lnTo>
                <a:lnTo>
                  <a:pt x="1212" y="1026"/>
                </a:lnTo>
                <a:lnTo>
                  <a:pt x="1213" y="1028"/>
                </a:lnTo>
                <a:lnTo>
                  <a:pt x="1213" y="1029"/>
                </a:lnTo>
                <a:lnTo>
                  <a:pt x="1213" y="1029"/>
                </a:lnTo>
                <a:lnTo>
                  <a:pt x="1212" y="1031"/>
                </a:lnTo>
                <a:lnTo>
                  <a:pt x="1210" y="1033"/>
                </a:lnTo>
                <a:lnTo>
                  <a:pt x="1210" y="1031"/>
                </a:lnTo>
                <a:lnTo>
                  <a:pt x="1210" y="1031"/>
                </a:lnTo>
                <a:lnTo>
                  <a:pt x="1210" y="1029"/>
                </a:lnTo>
                <a:lnTo>
                  <a:pt x="1208" y="1029"/>
                </a:lnTo>
                <a:lnTo>
                  <a:pt x="1207" y="1029"/>
                </a:lnTo>
                <a:lnTo>
                  <a:pt x="1207" y="1031"/>
                </a:lnTo>
                <a:lnTo>
                  <a:pt x="1207" y="1033"/>
                </a:lnTo>
                <a:lnTo>
                  <a:pt x="1207" y="1033"/>
                </a:lnTo>
                <a:lnTo>
                  <a:pt x="1207" y="1034"/>
                </a:lnTo>
                <a:lnTo>
                  <a:pt x="1205" y="1034"/>
                </a:lnTo>
                <a:lnTo>
                  <a:pt x="1205" y="1034"/>
                </a:lnTo>
                <a:lnTo>
                  <a:pt x="1203" y="1034"/>
                </a:lnTo>
                <a:lnTo>
                  <a:pt x="1202" y="1033"/>
                </a:lnTo>
                <a:lnTo>
                  <a:pt x="1200" y="1029"/>
                </a:lnTo>
                <a:lnTo>
                  <a:pt x="1200" y="1029"/>
                </a:lnTo>
                <a:lnTo>
                  <a:pt x="1195" y="1028"/>
                </a:lnTo>
                <a:lnTo>
                  <a:pt x="1191" y="1028"/>
                </a:lnTo>
                <a:lnTo>
                  <a:pt x="1190" y="1028"/>
                </a:lnTo>
                <a:lnTo>
                  <a:pt x="1190" y="1028"/>
                </a:lnTo>
                <a:lnTo>
                  <a:pt x="1190" y="1026"/>
                </a:lnTo>
                <a:lnTo>
                  <a:pt x="1190" y="1026"/>
                </a:lnTo>
                <a:lnTo>
                  <a:pt x="1191" y="1026"/>
                </a:lnTo>
                <a:lnTo>
                  <a:pt x="1193" y="1026"/>
                </a:lnTo>
                <a:lnTo>
                  <a:pt x="1193" y="1026"/>
                </a:lnTo>
                <a:lnTo>
                  <a:pt x="1195" y="1026"/>
                </a:lnTo>
                <a:lnTo>
                  <a:pt x="1195" y="1024"/>
                </a:lnTo>
                <a:lnTo>
                  <a:pt x="1197" y="1022"/>
                </a:lnTo>
                <a:lnTo>
                  <a:pt x="1197" y="1021"/>
                </a:lnTo>
                <a:lnTo>
                  <a:pt x="1195" y="1021"/>
                </a:lnTo>
                <a:lnTo>
                  <a:pt x="1195" y="1021"/>
                </a:lnTo>
                <a:lnTo>
                  <a:pt x="1195" y="1022"/>
                </a:lnTo>
                <a:lnTo>
                  <a:pt x="1193" y="1021"/>
                </a:lnTo>
                <a:lnTo>
                  <a:pt x="1193" y="1021"/>
                </a:lnTo>
                <a:lnTo>
                  <a:pt x="1193" y="1019"/>
                </a:lnTo>
                <a:lnTo>
                  <a:pt x="1193" y="1017"/>
                </a:lnTo>
                <a:lnTo>
                  <a:pt x="1193" y="1017"/>
                </a:lnTo>
                <a:lnTo>
                  <a:pt x="1191" y="1022"/>
                </a:lnTo>
                <a:lnTo>
                  <a:pt x="1191" y="1024"/>
                </a:lnTo>
                <a:lnTo>
                  <a:pt x="1190" y="1024"/>
                </a:lnTo>
                <a:lnTo>
                  <a:pt x="1188" y="1024"/>
                </a:lnTo>
                <a:lnTo>
                  <a:pt x="1188" y="1022"/>
                </a:lnTo>
                <a:lnTo>
                  <a:pt x="1183" y="1022"/>
                </a:lnTo>
                <a:lnTo>
                  <a:pt x="1181" y="1021"/>
                </a:lnTo>
                <a:lnTo>
                  <a:pt x="1183" y="1021"/>
                </a:lnTo>
                <a:lnTo>
                  <a:pt x="1185" y="1019"/>
                </a:lnTo>
                <a:lnTo>
                  <a:pt x="1185" y="1019"/>
                </a:lnTo>
                <a:lnTo>
                  <a:pt x="1183" y="1019"/>
                </a:lnTo>
                <a:lnTo>
                  <a:pt x="1183" y="1017"/>
                </a:lnTo>
                <a:lnTo>
                  <a:pt x="1183" y="1017"/>
                </a:lnTo>
                <a:lnTo>
                  <a:pt x="1181" y="1016"/>
                </a:lnTo>
                <a:lnTo>
                  <a:pt x="1183" y="1014"/>
                </a:lnTo>
                <a:lnTo>
                  <a:pt x="1183" y="1014"/>
                </a:lnTo>
                <a:lnTo>
                  <a:pt x="1183" y="1012"/>
                </a:lnTo>
                <a:lnTo>
                  <a:pt x="1181" y="1012"/>
                </a:lnTo>
                <a:lnTo>
                  <a:pt x="1180" y="1012"/>
                </a:lnTo>
                <a:lnTo>
                  <a:pt x="1178" y="1012"/>
                </a:lnTo>
                <a:lnTo>
                  <a:pt x="1176" y="1011"/>
                </a:lnTo>
                <a:lnTo>
                  <a:pt x="1175" y="1014"/>
                </a:lnTo>
                <a:lnTo>
                  <a:pt x="1173" y="1014"/>
                </a:lnTo>
                <a:lnTo>
                  <a:pt x="1173" y="1012"/>
                </a:lnTo>
                <a:lnTo>
                  <a:pt x="1173" y="1011"/>
                </a:lnTo>
                <a:lnTo>
                  <a:pt x="1173" y="1011"/>
                </a:lnTo>
                <a:lnTo>
                  <a:pt x="1170" y="1009"/>
                </a:lnTo>
                <a:lnTo>
                  <a:pt x="1163" y="1011"/>
                </a:lnTo>
                <a:lnTo>
                  <a:pt x="1163" y="1009"/>
                </a:lnTo>
                <a:lnTo>
                  <a:pt x="1161" y="1009"/>
                </a:lnTo>
                <a:lnTo>
                  <a:pt x="1160" y="1007"/>
                </a:lnTo>
                <a:lnTo>
                  <a:pt x="1156" y="1009"/>
                </a:lnTo>
                <a:lnTo>
                  <a:pt x="1154" y="1007"/>
                </a:lnTo>
                <a:lnTo>
                  <a:pt x="1151" y="1004"/>
                </a:lnTo>
                <a:lnTo>
                  <a:pt x="1149" y="1002"/>
                </a:lnTo>
                <a:lnTo>
                  <a:pt x="1148" y="1002"/>
                </a:lnTo>
                <a:lnTo>
                  <a:pt x="1146" y="1002"/>
                </a:lnTo>
                <a:lnTo>
                  <a:pt x="1144" y="1002"/>
                </a:lnTo>
                <a:lnTo>
                  <a:pt x="1144" y="1002"/>
                </a:lnTo>
                <a:lnTo>
                  <a:pt x="1143" y="1004"/>
                </a:lnTo>
                <a:lnTo>
                  <a:pt x="1143" y="1006"/>
                </a:lnTo>
                <a:lnTo>
                  <a:pt x="1143" y="1007"/>
                </a:lnTo>
                <a:lnTo>
                  <a:pt x="1143" y="1009"/>
                </a:lnTo>
                <a:lnTo>
                  <a:pt x="1143" y="1011"/>
                </a:lnTo>
                <a:lnTo>
                  <a:pt x="1141" y="1011"/>
                </a:lnTo>
                <a:lnTo>
                  <a:pt x="1141" y="1007"/>
                </a:lnTo>
                <a:lnTo>
                  <a:pt x="1141" y="1007"/>
                </a:lnTo>
                <a:lnTo>
                  <a:pt x="1139" y="1006"/>
                </a:lnTo>
                <a:lnTo>
                  <a:pt x="1139" y="1006"/>
                </a:lnTo>
                <a:lnTo>
                  <a:pt x="1139" y="1006"/>
                </a:lnTo>
                <a:lnTo>
                  <a:pt x="1138" y="1002"/>
                </a:lnTo>
                <a:lnTo>
                  <a:pt x="1133" y="1001"/>
                </a:lnTo>
                <a:lnTo>
                  <a:pt x="1128" y="1002"/>
                </a:lnTo>
                <a:lnTo>
                  <a:pt x="1114" y="1001"/>
                </a:lnTo>
                <a:lnTo>
                  <a:pt x="1101" y="1006"/>
                </a:lnTo>
                <a:lnTo>
                  <a:pt x="1099" y="1009"/>
                </a:lnTo>
                <a:lnTo>
                  <a:pt x="1094" y="1012"/>
                </a:lnTo>
                <a:lnTo>
                  <a:pt x="1094" y="1014"/>
                </a:lnTo>
                <a:lnTo>
                  <a:pt x="1092" y="1017"/>
                </a:lnTo>
                <a:lnTo>
                  <a:pt x="1096" y="1017"/>
                </a:lnTo>
                <a:lnTo>
                  <a:pt x="1096" y="1017"/>
                </a:lnTo>
                <a:lnTo>
                  <a:pt x="1097" y="1019"/>
                </a:lnTo>
                <a:lnTo>
                  <a:pt x="1094" y="1021"/>
                </a:lnTo>
                <a:lnTo>
                  <a:pt x="1089" y="1021"/>
                </a:lnTo>
                <a:lnTo>
                  <a:pt x="1089" y="1021"/>
                </a:lnTo>
                <a:lnTo>
                  <a:pt x="1087" y="1021"/>
                </a:lnTo>
                <a:lnTo>
                  <a:pt x="1087" y="1022"/>
                </a:lnTo>
                <a:lnTo>
                  <a:pt x="1087" y="1024"/>
                </a:lnTo>
                <a:lnTo>
                  <a:pt x="1087" y="1026"/>
                </a:lnTo>
                <a:lnTo>
                  <a:pt x="1086" y="1026"/>
                </a:lnTo>
                <a:lnTo>
                  <a:pt x="1084" y="1024"/>
                </a:lnTo>
                <a:lnTo>
                  <a:pt x="1082" y="1024"/>
                </a:lnTo>
                <a:lnTo>
                  <a:pt x="1081" y="1029"/>
                </a:lnTo>
                <a:lnTo>
                  <a:pt x="1079" y="1031"/>
                </a:lnTo>
                <a:lnTo>
                  <a:pt x="1077" y="1033"/>
                </a:lnTo>
                <a:lnTo>
                  <a:pt x="1077" y="1034"/>
                </a:lnTo>
                <a:lnTo>
                  <a:pt x="1075" y="1036"/>
                </a:lnTo>
                <a:lnTo>
                  <a:pt x="1077" y="1041"/>
                </a:lnTo>
                <a:lnTo>
                  <a:pt x="1077" y="1041"/>
                </a:lnTo>
                <a:lnTo>
                  <a:pt x="1075" y="1043"/>
                </a:lnTo>
                <a:lnTo>
                  <a:pt x="1077" y="1044"/>
                </a:lnTo>
                <a:lnTo>
                  <a:pt x="1079" y="1046"/>
                </a:lnTo>
                <a:lnTo>
                  <a:pt x="1081" y="1048"/>
                </a:lnTo>
                <a:lnTo>
                  <a:pt x="1081" y="1051"/>
                </a:lnTo>
                <a:lnTo>
                  <a:pt x="1079" y="1053"/>
                </a:lnTo>
                <a:lnTo>
                  <a:pt x="1079" y="1056"/>
                </a:lnTo>
                <a:lnTo>
                  <a:pt x="1079" y="1058"/>
                </a:lnTo>
                <a:lnTo>
                  <a:pt x="1081" y="1061"/>
                </a:lnTo>
                <a:lnTo>
                  <a:pt x="1079" y="1058"/>
                </a:lnTo>
                <a:lnTo>
                  <a:pt x="1079" y="1056"/>
                </a:lnTo>
                <a:lnTo>
                  <a:pt x="1079" y="1053"/>
                </a:lnTo>
                <a:lnTo>
                  <a:pt x="1079" y="1051"/>
                </a:lnTo>
                <a:lnTo>
                  <a:pt x="1079" y="1049"/>
                </a:lnTo>
                <a:lnTo>
                  <a:pt x="1079" y="1048"/>
                </a:lnTo>
                <a:lnTo>
                  <a:pt x="1072" y="1046"/>
                </a:lnTo>
                <a:lnTo>
                  <a:pt x="1070" y="1046"/>
                </a:lnTo>
                <a:lnTo>
                  <a:pt x="1070" y="1046"/>
                </a:lnTo>
                <a:lnTo>
                  <a:pt x="1069" y="1051"/>
                </a:lnTo>
                <a:lnTo>
                  <a:pt x="1057" y="1056"/>
                </a:lnTo>
                <a:lnTo>
                  <a:pt x="1047" y="1056"/>
                </a:lnTo>
                <a:lnTo>
                  <a:pt x="1042" y="1054"/>
                </a:lnTo>
                <a:lnTo>
                  <a:pt x="1035" y="1054"/>
                </a:lnTo>
                <a:lnTo>
                  <a:pt x="1025" y="1051"/>
                </a:lnTo>
                <a:lnTo>
                  <a:pt x="1010" y="1044"/>
                </a:lnTo>
                <a:lnTo>
                  <a:pt x="1008" y="1043"/>
                </a:lnTo>
                <a:lnTo>
                  <a:pt x="1007" y="1041"/>
                </a:lnTo>
                <a:lnTo>
                  <a:pt x="1007" y="1041"/>
                </a:lnTo>
                <a:lnTo>
                  <a:pt x="1007" y="1039"/>
                </a:lnTo>
                <a:lnTo>
                  <a:pt x="1005" y="1038"/>
                </a:lnTo>
                <a:lnTo>
                  <a:pt x="1005" y="1038"/>
                </a:lnTo>
                <a:lnTo>
                  <a:pt x="1002" y="1033"/>
                </a:lnTo>
                <a:lnTo>
                  <a:pt x="998" y="1029"/>
                </a:lnTo>
                <a:lnTo>
                  <a:pt x="995" y="1029"/>
                </a:lnTo>
                <a:lnTo>
                  <a:pt x="986" y="1028"/>
                </a:lnTo>
                <a:lnTo>
                  <a:pt x="986" y="1026"/>
                </a:lnTo>
                <a:lnTo>
                  <a:pt x="985" y="1024"/>
                </a:lnTo>
                <a:lnTo>
                  <a:pt x="985" y="1022"/>
                </a:lnTo>
                <a:lnTo>
                  <a:pt x="985" y="1021"/>
                </a:lnTo>
                <a:lnTo>
                  <a:pt x="985" y="1019"/>
                </a:lnTo>
                <a:lnTo>
                  <a:pt x="988" y="1017"/>
                </a:lnTo>
                <a:lnTo>
                  <a:pt x="986" y="1017"/>
                </a:lnTo>
                <a:lnTo>
                  <a:pt x="985" y="1014"/>
                </a:lnTo>
                <a:lnTo>
                  <a:pt x="985" y="1012"/>
                </a:lnTo>
                <a:lnTo>
                  <a:pt x="983" y="1012"/>
                </a:lnTo>
                <a:lnTo>
                  <a:pt x="983" y="1009"/>
                </a:lnTo>
                <a:lnTo>
                  <a:pt x="986" y="1007"/>
                </a:lnTo>
                <a:lnTo>
                  <a:pt x="988" y="1007"/>
                </a:lnTo>
                <a:lnTo>
                  <a:pt x="988" y="1004"/>
                </a:lnTo>
                <a:lnTo>
                  <a:pt x="990" y="1001"/>
                </a:lnTo>
                <a:lnTo>
                  <a:pt x="993" y="999"/>
                </a:lnTo>
                <a:lnTo>
                  <a:pt x="996" y="1001"/>
                </a:lnTo>
                <a:lnTo>
                  <a:pt x="1000" y="1004"/>
                </a:lnTo>
                <a:lnTo>
                  <a:pt x="1003" y="1006"/>
                </a:lnTo>
                <a:lnTo>
                  <a:pt x="1008" y="1011"/>
                </a:lnTo>
                <a:lnTo>
                  <a:pt x="1005" y="1006"/>
                </a:lnTo>
                <a:lnTo>
                  <a:pt x="1000" y="1002"/>
                </a:lnTo>
                <a:lnTo>
                  <a:pt x="996" y="999"/>
                </a:lnTo>
                <a:lnTo>
                  <a:pt x="991" y="999"/>
                </a:lnTo>
                <a:lnTo>
                  <a:pt x="988" y="1001"/>
                </a:lnTo>
                <a:lnTo>
                  <a:pt x="986" y="1002"/>
                </a:lnTo>
                <a:lnTo>
                  <a:pt x="983" y="1004"/>
                </a:lnTo>
                <a:lnTo>
                  <a:pt x="980" y="1006"/>
                </a:lnTo>
                <a:lnTo>
                  <a:pt x="976" y="1009"/>
                </a:lnTo>
                <a:lnTo>
                  <a:pt x="975" y="1016"/>
                </a:lnTo>
                <a:lnTo>
                  <a:pt x="973" y="1043"/>
                </a:lnTo>
                <a:lnTo>
                  <a:pt x="973" y="1046"/>
                </a:lnTo>
                <a:lnTo>
                  <a:pt x="973" y="1053"/>
                </a:lnTo>
                <a:lnTo>
                  <a:pt x="973" y="1065"/>
                </a:lnTo>
                <a:lnTo>
                  <a:pt x="973" y="1068"/>
                </a:lnTo>
                <a:lnTo>
                  <a:pt x="975" y="1073"/>
                </a:lnTo>
                <a:lnTo>
                  <a:pt x="975" y="1076"/>
                </a:lnTo>
                <a:lnTo>
                  <a:pt x="975" y="1078"/>
                </a:lnTo>
                <a:lnTo>
                  <a:pt x="975" y="1078"/>
                </a:lnTo>
                <a:lnTo>
                  <a:pt x="976" y="1080"/>
                </a:lnTo>
                <a:lnTo>
                  <a:pt x="976" y="1081"/>
                </a:lnTo>
                <a:lnTo>
                  <a:pt x="976" y="1083"/>
                </a:lnTo>
                <a:lnTo>
                  <a:pt x="976" y="1090"/>
                </a:lnTo>
                <a:lnTo>
                  <a:pt x="976" y="1093"/>
                </a:lnTo>
                <a:lnTo>
                  <a:pt x="976" y="1096"/>
                </a:lnTo>
                <a:lnTo>
                  <a:pt x="978" y="1098"/>
                </a:lnTo>
                <a:lnTo>
                  <a:pt x="986" y="1098"/>
                </a:lnTo>
                <a:lnTo>
                  <a:pt x="988" y="1098"/>
                </a:lnTo>
                <a:lnTo>
                  <a:pt x="988" y="1100"/>
                </a:lnTo>
                <a:lnTo>
                  <a:pt x="980" y="1100"/>
                </a:lnTo>
                <a:lnTo>
                  <a:pt x="978" y="1102"/>
                </a:lnTo>
                <a:lnTo>
                  <a:pt x="976" y="1105"/>
                </a:lnTo>
                <a:lnTo>
                  <a:pt x="976" y="1108"/>
                </a:lnTo>
                <a:lnTo>
                  <a:pt x="976" y="1108"/>
                </a:lnTo>
                <a:lnTo>
                  <a:pt x="978" y="1108"/>
                </a:lnTo>
                <a:lnTo>
                  <a:pt x="978" y="1108"/>
                </a:lnTo>
                <a:lnTo>
                  <a:pt x="978" y="1110"/>
                </a:lnTo>
                <a:lnTo>
                  <a:pt x="980" y="1112"/>
                </a:lnTo>
                <a:lnTo>
                  <a:pt x="978" y="1112"/>
                </a:lnTo>
                <a:lnTo>
                  <a:pt x="976" y="1112"/>
                </a:lnTo>
                <a:lnTo>
                  <a:pt x="976" y="1113"/>
                </a:lnTo>
                <a:lnTo>
                  <a:pt x="975" y="1115"/>
                </a:lnTo>
                <a:lnTo>
                  <a:pt x="976" y="1117"/>
                </a:lnTo>
                <a:lnTo>
                  <a:pt x="976" y="1118"/>
                </a:lnTo>
                <a:lnTo>
                  <a:pt x="976" y="1123"/>
                </a:lnTo>
                <a:lnTo>
                  <a:pt x="978" y="1139"/>
                </a:lnTo>
                <a:lnTo>
                  <a:pt x="976" y="1145"/>
                </a:lnTo>
                <a:lnTo>
                  <a:pt x="975" y="1157"/>
                </a:lnTo>
                <a:lnTo>
                  <a:pt x="970" y="1165"/>
                </a:lnTo>
                <a:lnTo>
                  <a:pt x="966" y="1169"/>
                </a:lnTo>
                <a:lnTo>
                  <a:pt x="963" y="1170"/>
                </a:lnTo>
                <a:lnTo>
                  <a:pt x="958" y="1169"/>
                </a:lnTo>
                <a:lnTo>
                  <a:pt x="956" y="1169"/>
                </a:lnTo>
                <a:lnTo>
                  <a:pt x="956" y="1167"/>
                </a:lnTo>
                <a:lnTo>
                  <a:pt x="954" y="1165"/>
                </a:lnTo>
                <a:lnTo>
                  <a:pt x="954" y="1164"/>
                </a:lnTo>
                <a:lnTo>
                  <a:pt x="954" y="1162"/>
                </a:lnTo>
                <a:lnTo>
                  <a:pt x="953" y="1159"/>
                </a:lnTo>
                <a:lnTo>
                  <a:pt x="949" y="1155"/>
                </a:lnTo>
                <a:lnTo>
                  <a:pt x="949" y="1154"/>
                </a:lnTo>
                <a:lnTo>
                  <a:pt x="948" y="1150"/>
                </a:lnTo>
                <a:lnTo>
                  <a:pt x="948" y="1150"/>
                </a:lnTo>
                <a:lnTo>
                  <a:pt x="946" y="1149"/>
                </a:lnTo>
                <a:lnTo>
                  <a:pt x="946" y="1147"/>
                </a:lnTo>
                <a:lnTo>
                  <a:pt x="944" y="1145"/>
                </a:lnTo>
                <a:lnTo>
                  <a:pt x="944" y="1145"/>
                </a:lnTo>
                <a:lnTo>
                  <a:pt x="943" y="1145"/>
                </a:lnTo>
                <a:lnTo>
                  <a:pt x="943" y="1147"/>
                </a:lnTo>
                <a:lnTo>
                  <a:pt x="943" y="1149"/>
                </a:lnTo>
                <a:lnTo>
                  <a:pt x="943" y="1150"/>
                </a:lnTo>
                <a:lnTo>
                  <a:pt x="944" y="1152"/>
                </a:lnTo>
                <a:lnTo>
                  <a:pt x="944" y="1154"/>
                </a:lnTo>
                <a:lnTo>
                  <a:pt x="944" y="1157"/>
                </a:lnTo>
                <a:lnTo>
                  <a:pt x="944" y="1159"/>
                </a:lnTo>
                <a:lnTo>
                  <a:pt x="943" y="1159"/>
                </a:lnTo>
                <a:lnTo>
                  <a:pt x="943" y="1160"/>
                </a:lnTo>
                <a:lnTo>
                  <a:pt x="938" y="1160"/>
                </a:lnTo>
                <a:lnTo>
                  <a:pt x="936" y="1159"/>
                </a:lnTo>
                <a:lnTo>
                  <a:pt x="936" y="1159"/>
                </a:lnTo>
                <a:lnTo>
                  <a:pt x="936" y="1157"/>
                </a:lnTo>
                <a:lnTo>
                  <a:pt x="936" y="1155"/>
                </a:lnTo>
                <a:lnTo>
                  <a:pt x="934" y="1155"/>
                </a:lnTo>
                <a:lnTo>
                  <a:pt x="934" y="1155"/>
                </a:lnTo>
                <a:lnTo>
                  <a:pt x="928" y="1155"/>
                </a:lnTo>
                <a:lnTo>
                  <a:pt x="921" y="1154"/>
                </a:lnTo>
                <a:lnTo>
                  <a:pt x="923" y="1154"/>
                </a:lnTo>
                <a:lnTo>
                  <a:pt x="923" y="1152"/>
                </a:lnTo>
                <a:lnTo>
                  <a:pt x="923" y="1150"/>
                </a:lnTo>
                <a:lnTo>
                  <a:pt x="921" y="1149"/>
                </a:lnTo>
                <a:lnTo>
                  <a:pt x="919" y="1147"/>
                </a:lnTo>
                <a:lnTo>
                  <a:pt x="917" y="1147"/>
                </a:lnTo>
                <a:lnTo>
                  <a:pt x="917" y="1144"/>
                </a:lnTo>
                <a:lnTo>
                  <a:pt x="917" y="1144"/>
                </a:lnTo>
                <a:lnTo>
                  <a:pt x="916" y="1144"/>
                </a:lnTo>
                <a:lnTo>
                  <a:pt x="914" y="1142"/>
                </a:lnTo>
                <a:lnTo>
                  <a:pt x="912" y="1142"/>
                </a:lnTo>
                <a:lnTo>
                  <a:pt x="912" y="1140"/>
                </a:lnTo>
                <a:lnTo>
                  <a:pt x="912" y="1142"/>
                </a:lnTo>
                <a:lnTo>
                  <a:pt x="911" y="1142"/>
                </a:lnTo>
                <a:lnTo>
                  <a:pt x="909" y="1144"/>
                </a:lnTo>
                <a:lnTo>
                  <a:pt x="907" y="1145"/>
                </a:lnTo>
                <a:lnTo>
                  <a:pt x="907" y="1144"/>
                </a:lnTo>
                <a:lnTo>
                  <a:pt x="907" y="1144"/>
                </a:lnTo>
                <a:lnTo>
                  <a:pt x="907" y="1142"/>
                </a:lnTo>
                <a:lnTo>
                  <a:pt x="907" y="1142"/>
                </a:lnTo>
                <a:lnTo>
                  <a:pt x="904" y="1140"/>
                </a:lnTo>
                <a:lnTo>
                  <a:pt x="896" y="1147"/>
                </a:lnTo>
                <a:lnTo>
                  <a:pt x="896" y="1145"/>
                </a:lnTo>
                <a:lnTo>
                  <a:pt x="897" y="1144"/>
                </a:lnTo>
                <a:lnTo>
                  <a:pt x="897" y="1142"/>
                </a:lnTo>
                <a:lnTo>
                  <a:pt x="899" y="1140"/>
                </a:lnTo>
                <a:lnTo>
                  <a:pt x="899" y="1137"/>
                </a:lnTo>
                <a:lnTo>
                  <a:pt x="897" y="1137"/>
                </a:lnTo>
                <a:lnTo>
                  <a:pt x="897" y="1135"/>
                </a:lnTo>
                <a:lnTo>
                  <a:pt x="896" y="1135"/>
                </a:lnTo>
                <a:lnTo>
                  <a:pt x="896" y="1135"/>
                </a:lnTo>
                <a:lnTo>
                  <a:pt x="896" y="1133"/>
                </a:lnTo>
                <a:lnTo>
                  <a:pt x="896" y="1133"/>
                </a:lnTo>
                <a:lnTo>
                  <a:pt x="896" y="1132"/>
                </a:lnTo>
                <a:lnTo>
                  <a:pt x="894" y="1130"/>
                </a:lnTo>
                <a:lnTo>
                  <a:pt x="894" y="1130"/>
                </a:lnTo>
                <a:lnTo>
                  <a:pt x="894" y="1128"/>
                </a:lnTo>
                <a:lnTo>
                  <a:pt x="892" y="1128"/>
                </a:lnTo>
                <a:lnTo>
                  <a:pt x="891" y="1127"/>
                </a:lnTo>
                <a:lnTo>
                  <a:pt x="891" y="1125"/>
                </a:lnTo>
                <a:lnTo>
                  <a:pt x="889" y="1125"/>
                </a:lnTo>
                <a:lnTo>
                  <a:pt x="884" y="1123"/>
                </a:lnTo>
                <a:lnTo>
                  <a:pt x="880" y="1122"/>
                </a:lnTo>
                <a:lnTo>
                  <a:pt x="879" y="1120"/>
                </a:lnTo>
                <a:lnTo>
                  <a:pt x="877" y="1118"/>
                </a:lnTo>
                <a:lnTo>
                  <a:pt x="875" y="1117"/>
                </a:lnTo>
                <a:lnTo>
                  <a:pt x="874" y="1112"/>
                </a:lnTo>
                <a:lnTo>
                  <a:pt x="872" y="1108"/>
                </a:lnTo>
                <a:lnTo>
                  <a:pt x="870" y="1107"/>
                </a:lnTo>
                <a:lnTo>
                  <a:pt x="870" y="1105"/>
                </a:lnTo>
                <a:lnTo>
                  <a:pt x="869" y="1103"/>
                </a:lnTo>
                <a:lnTo>
                  <a:pt x="867" y="1103"/>
                </a:lnTo>
                <a:lnTo>
                  <a:pt x="865" y="1102"/>
                </a:lnTo>
                <a:lnTo>
                  <a:pt x="865" y="1100"/>
                </a:lnTo>
                <a:lnTo>
                  <a:pt x="865" y="1098"/>
                </a:lnTo>
                <a:lnTo>
                  <a:pt x="865" y="1096"/>
                </a:lnTo>
                <a:lnTo>
                  <a:pt x="864" y="1095"/>
                </a:lnTo>
                <a:lnTo>
                  <a:pt x="864" y="1095"/>
                </a:lnTo>
                <a:lnTo>
                  <a:pt x="862" y="1093"/>
                </a:lnTo>
                <a:lnTo>
                  <a:pt x="860" y="1091"/>
                </a:lnTo>
                <a:lnTo>
                  <a:pt x="859" y="1090"/>
                </a:lnTo>
                <a:lnTo>
                  <a:pt x="859" y="1090"/>
                </a:lnTo>
                <a:lnTo>
                  <a:pt x="857" y="1090"/>
                </a:lnTo>
                <a:lnTo>
                  <a:pt x="850" y="1095"/>
                </a:lnTo>
                <a:lnTo>
                  <a:pt x="849" y="1095"/>
                </a:lnTo>
                <a:lnTo>
                  <a:pt x="847" y="1091"/>
                </a:lnTo>
                <a:lnTo>
                  <a:pt x="844" y="1088"/>
                </a:lnTo>
                <a:lnTo>
                  <a:pt x="844" y="1085"/>
                </a:lnTo>
                <a:lnTo>
                  <a:pt x="844" y="1083"/>
                </a:lnTo>
                <a:lnTo>
                  <a:pt x="845" y="1080"/>
                </a:lnTo>
                <a:lnTo>
                  <a:pt x="847" y="1078"/>
                </a:lnTo>
                <a:lnTo>
                  <a:pt x="852" y="1078"/>
                </a:lnTo>
                <a:lnTo>
                  <a:pt x="855" y="1075"/>
                </a:lnTo>
                <a:lnTo>
                  <a:pt x="857" y="1073"/>
                </a:lnTo>
                <a:lnTo>
                  <a:pt x="859" y="1070"/>
                </a:lnTo>
                <a:lnTo>
                  <a:pt x="859" y="1070"/>
                </a:lnTo>
                <a:lnTo>
                  <a:pt x="867" y="1073"/>
                </a:lnTo>
                <a:lnTo>
                  <a:pt x="869" y="1073"/>
                </a:lnTo>
                <a:lnTo>
                  <a:pt x="869" y="1071"/>
                </a:lnTo>
                <a:lnTo>
                  <a:pt x="860" y="1065"/>
                </a:lnTo>
                <a:lnTo>
                  <a:pt x="859" y="1065"/>
                </a:lnTo>
                <a:lnTo>
                  <a:pt x="857" y="1065"/>
                </a:lnTo>
                <a:lnTo>
                  <a:pt x="855" y="1063"/>
                </a:lnTo>
                <a:lnTo>
                  <a:pt x="855" y="1061"/>
                </a:lnTo>
                <a:lnTo>
                  <a:pt x="855" y="1059"/>
                </a:lnTo>
                <a:lnTo>
                  <a:pt x="855" y="1058"/>
                </a:lnTo>
                <a:lnTo>
                  <a:pt x="855" y="1058"/>
                </a:lnTo>
                <a:lnTo>
                  <a:pt x="854" y="1054"/>
                </a:lnTo>
                <a:lnTo>
                  <a:pt x="847" y="1049"/>
                </a:lnTo>
                <a:lnTo>
                  <a:pt x="840" y="1043"/>
                </a:lnTo>
                <a:lnTo>
                  <a:pt x="840" y="1043"/>
                </a:lnTo>
                <a:lnTo>
                  <a:pt x="838" y="1041"/>
                </a:lnTo>
                <a:lnTo>
                  <a:pt x="838" y="1041"/>
                </a:lnTo>
                <a:lnTo>
                  <a:pt x="838" y="1043"/>
                </a:lnTo>
                <a:lnTo>
                  <a:pt x="840" y="1044"/>
                </a:lnTo>
                <a:lnTo>
                  <a:pt x="842" y="1048"/>
                </a:lnTo>
                <a:lnTo>
                  <a:pt x="844" y="1049"/>
                </a:lnTo>
                <a:lnTo>
                  <a:pt x="844" y="1053"/>
                </a:lnTo>
                <a:lnTo>
                  <a:pt x="845" y="1054"/>
                </a:lnTo>
                <a:lnTo>
                  <a:pt x="847" y="1056"/>
                </a:lnTo>
                <a:lnTo>
                  <a:pt x="850" y="1059"/>
                </a:lnTo>
                <a:lnTo>
                  <a:pt x="852" y="1063"/>
                </a:lnTo>
                <a:lnTo>
                  <a:pt x="852" y="1065"/>
                </a:lnTo>
                <a:lnTo>
                  <a:pt x="852" y="1068"/>
                </a:lnTo>
                <a:lnTo>
                  <a:pt x="847" y="1073"/>
                </a:lnTo>
                <a:lnTo>
                  <a:pt x="845" y="1076"/>
                </a:lnTo>
                <a:lnTo>
                  <a:pt x="845" y="1076"/>
                </a:lnTo>
                <a:lnTo>
                  <a:pt x="845" y="1076"/>
                </a:lnTo>
                <a:lnTo>
                  <a:pt x="842" y="1073"/>
                </a:lnTo>
                <a:lnTo>
                  <a:pt x="837" y="1068"/>
                </a:lnTo>
                <a:lnTo>
                  <a:pt x="835" y="1066"/>
                </a:lnTo>
                <a:lnTo>
                  <a:pt x="832" y="1066"/>
                </a:lnTo>
                <a:lnTo>
                  <a:pt x="830" y="1065"/>
                </a:lnTo>
                <a:lnTo>
                  <a:pt x="830" y="1063"/>
                </a:lnTo>
                <a:lnTo>
                  <a:pt x="830" y="1061"/>
                </a:lnTo>
                <a:lnTo>
                  <a:pt x="828" y="1059"/>
                </a:lnTo>
                <a:lnTo>
                  <a:pt x="828" y="1058"/>
                </a:lnTo>
                <a:lnTo>
                  <a:pt x="827" y="1056"/>
                </a:lnTo>
                <a:lnTo>
                  <a:pt x="827" y="1056"/>
                </a:lnTo>
                <a:lnTo>
                  <a:pt x="825" y="1054"/>
                </a:lnTo>
                <a:lnTo>
                  <a:pt x="825" y="1053"/>
                </a:lnTo>
                <a:lnTo>
                  <a:pt x="825" y="1053"/>
                </a:lnTo>
                <a:lnTo>
                  <a:pt x="822" y="1053"/>
                </a:lnTo>
                <a:lnTo>
                  <a:pt x="822" y="1053"/>
                </a:lnTo>
                <a:lnTo>
                  <a:pt x="820" y="1051"/>
                </a:lnTo>
                <a:lnTo>
                  <a:pt x="820" y="1051"/>
                </a:lnTo>
                <a:lnTo>
                  <a:pt x="820" y="1049"/>
                </a:lnTo>
                <a:lnTo>
                  <a:pt x="818" y="1048"/>
                </a:lnTo>
                <a:lnTo>
                  <a:pt x="818" y="1048"/>
                </a:lnTo>
                <a:lnTo>
                  <a:pt x="818" y="1048"/>
                </a:lnTo>
                <a:lnTo>
                  <a:pt x="817" y="1048"/>
                </a:lnTo>
                <a:lnTo>
                  <a:pt x="817" y="1048"/>
                </a:lnTo>
                <a:lnTo>
                  <a:pt x="815" y="1046"/>
                </a:lnTo>
                <a:lnTo>
                  <a:pt x="815" y="1043"/>
                </a:lnTo>
                <a:lnTo>
                  <a:pt x="815" y="1041"/>
                </a:lnTo>
                <a:lnTo>
                  <a:pt x="815" y="1039"/>
                </a:lnTo>
                <a:lnTo>
                  <a:pt x="813" y="1038"/>
                </a:lnTo>
                <a:lnTo>
                  <a:pt x="810" y="1036"/>
                </a:lnTo>
                <a:lnTo>
                  <a:pt x="808" y="1034"/>
                </a:lnTo>
                <a:lnTo>
                  <a:pt x="807" y="1034"/>
                </a:lnTo>
                <a:lnTo>
                  <a:pt x="807" y="1034"/>
                </a:lnTo>
                <a:lnTo>
                  <a:pt x="805" y="1031"/>
                </a:lnTo>
                <a:lnTo>
                  <a:pt x="803" y="1028"/>
                </a:lnTo>
                <a:lnTo>
                  <a:pt x="800" y="1026"/>
                </a:lnTo>
                <a:lnTo>
                  <a:pt x="796" y="1026"/>
                </a:lnTo>
                <a:lnTo>
                  <a:pt x="796" y="1026"/>
                </a:lnTo>
                <a:lnTo>
                  <a:pt x="793" y="1024"/>
                </a:lnTo>
                <a:lnTo>
                  <a:pt x="791" y="1022"/>
                </a:lnTo>
                <a:lnTo>
                  <a:pt x="786" y="1021"/>
                </a:lnTo>
                <a:lnTo>
                  <a:pt x="781" y="1021"/>
                </a:lnTo>
                <a:lnTo>
                  <a:pt x="780" y="1019"/>
                </a:lnTo>
                <a:lnTo>
                  <a:pt x="781" y="1019"/>
                </a:lnTo>
                <a:lnTo>
                  <a:pt x="783" y="1017"/>
                </a:lnTo>
                <a:lnTo>
                  <a:pt x="783" y="1016"/>
                </a:lnTo>
                <a:lnTo>
                  <a:pt x="781" y="1016"/>
                </a:lnTo>
                <a:lnTo>
                  <a:pt x="778" y="1011"/>
                </a:lnTo>
                <a:lnTo>
                  <a:pt x="776" y="1009"/>
                </a:lnTo>
                <a:lnTo>
                  <a:pt x="775" y="1009"/>
                </a:lnTo>
                <a:lnTo>
                  <a:pt x="773" y="1007"/>
                </a:lnTo>
                <a:lnTo>
                  <a:pt x="776" y="1004"/>
                </a:lnTo>
                <a:lnTo>
                  <a:pt x="780" y="1004"/>
                </a:lnTo>
                <a:lnTo>
                  <a:pt x="795" y="1016"/>
                </a:lnTo>
                <a:lnTo>
                  <a:pt x="812" y="1017"/>
                </a:lnTo>
                <a:lnTo>
                  <a:pt x="813" y="1019"/>
                </a:lnTo>
                <a:lnTo>
                  <a:pt x="812" y="1021"/>
                </a:lnTo>
                <a:lnTo>
                  <a:pt x="812" y="1022"/>
                </a:lnTo>
                <a:lnTo>
                  <a:pt x="812" y="1026"/>
                </a:lnTo>
                <a:lnTo>
                  <a:pt x="823" y="1029"/>
                </a:lnTo>
                <a:lnTo>
                  <a:pt x="823" y="1029"/>
                </a:lnTo>
                <a:lnTo>
                  <a:pt x="827" y="1029"/>
                </a:lnTo>
                <a:lnTo>
                  <a:pt x="830" y="1034"/>
                </a:lnTo>
                <a:lnTo>
                  <a:pt x="833" y="1036"/>
                </a:lnTo>
                <a:lnTo>
                  <a:pt x="837" y="1034"/>
                </a:lnTo>
                <a:lnTo>
                  <a:pt x="838" y="1033"/>
                </a:lnTo>
                <a:lnTo>
                  <a:pt x="838" y="1031"/>
                </a:lnTo>
                <a:lnTo>
                  <a:pt x="838" y="1031"/>
                </a:lnTo>
                <a:lnTo>
                  <a:pt x="840" y="1031"/>
                </a:lnTo>
                <a:lnTo>
                  <a:pt x="842" y="1031"/>
                </a:lnTo>
                <a:lnTo>
                  <a:pt x="844" y="1031"/>
                </a:lnTo>
                <a:lnTo>
                  <a:pt x="847" y="1029"/>
                </a:lnTo>
                <a:lnTo>
                  <a:pt x="850" y="1024"/>
                </a:lnTo>
                <a:lnTo>
                  <a:pt x="852" y="1022"/>
                </a:lnTo>
                <a:lnTo>
                  <a:pt x="852" y="1022"/>
                </a:lnTo>
                <a:lnTo>
                  <a:pt x="850" y="1021"/>
                </a:lnTo>
                <a:lnTo>
                  <a:pt x="847" y="1022"/>
                </a:lnTo>
                <a:lnTo>
                  <a:pt x="845" y="1024"/>
                </a:lnTo>
                <a:lnTo>
                  <a:pt x="844" y="1026"/>
                </a:lnTo>
                <a:lnTo>
                  <a:pt x="844" y="1024"/>
                </a:lnTo>
                <a:lnTo>
                  <a:pt x="842" y="1024"/>
                </a:lnTo>
                <a:lnTo>
                  <a:pt x="842" y="1022"/>
                </a:lnTo>
                <a:lnTo>
                  <a:pt x="844" y="1022"/>
                </a:lnTo>
                <a:lnTo>
                  <a:pt x="844" y="1022"/>
                </a:lnTo>
                <a:lnTo>
                  <a:pt x="845" y="1021"/>
                </a:lnTo>
                <a:lnTo>
                  <a:pt x="845" y="1019"/>
                </a:lnTo>
                <a:lnTo>
                  <a:pt x="847" y="1012"/>
                </a:lnTo>
                <a:lnTo>
                  <a:pt x="849" y="1012"/>
                </a:lnTo>
                <a:lnTo>
                  <a:pt x="849" y="1012"/>
                </a:lnTo>
                <a:lnTo>
                  <a:pt x="850" y="1011"/>
                </a:lnTo>
                <a:lnTo>
                  <a:pt x="850" y="1009"/>
                </a:lnTo>
                <a:lnTo>
                  <a:pt x="849" y="1007"/>
                </a:lnTo>
                <a:lnTo>
                  <a:pt x="847" y="1007"/>
                </a:lnTo>
                <a:lnTo>
                  <a:pt x="847" y="1009"/>
                </a:lnTo>
                <a:lnTo>
                  <a:pt x="844" y="1009"/>
                </a:lnTo>
                <a:lnTo>
                  <a:pt x="842" y="1007"/>
                </a:lnTo>
                <a:lnTo>
                  <a:pt x="842" y="1006"/>
                </a:lnTo>
                <a:lnTo>
                  <a:pt x="840" y="1006"/>
                </a:lnTo>
                <a:lnTo>
                  <a:pt x="840" y="1006"/>
                </a:lnTo>
                <a:lnTo>
                  <a:pt x="838" y="1002"/>
                </a:lnTo>
                <a:lnTo>
                  <a:pt x="840" y="1002"/>
                </a:lnTo>
                <a:lnTo>
                  <a:pt x="844" y="1001"/>
                </a:lnTo>
                <a:lnTo>
                  <a:pt x="845" y="999"/>
                </a:lnTo>
                <a:lnTo>
                  <a:pt x="844" y="997"/>
                </a:lnTo>
                <a:lnTo>
                  <a:pt x="844" y="997"/>
                </a:lnTo>
                <a:lnTo>
                  <a:pt x="844" y="997"/>
                </a:lnTo>
                <a:lnTo>
                  <a:pt x="842" y="997"/>
                </a:lnTo>
                <a:lnTo>
                  <a:pt x="844" y="996"/>
                </a:lnTo>
                <a:lnTo>
                  <a:pt x="844" y="996"/>
                </a:lnTo>
                <a:lnTo>
                  <a:pt x="837" y="991"/>
                </a:lnTo>
                <a:lnTo>
                  <a:pt x="833" y="991"/>
                </a:lnTo>
                <a:lnTo>
                  <a:pt x="832" y="991"/>
                </a:lnTo>
                <a:lnTo>
                  <a:pt x="832" y="987"/>
                </a:lnTo>
                <a:lnTo>
                  <a:pt x="830" y="984"/>
                </a:lnTo>
                <a:lnTo>
                  <a:pt x="825" y="984"/>
                </a:lnTo>
                <a:lnTo>
                  <a:pt x="815" y="989"/>
                </a:lnTo>
                <a:lnTo>
                  <a:pt x="805" y="989"/>
                </a:lnTo>
                <a:lnTo>
                  <a:pt x="790" y="984"/>
                </a:lnTo>
                <a:lnTo>
                  <a:pt x="788" y="984"/>
                </a:lnTo>
                <a:lnTo>
                  <a:pt x="786" y="984"/>
                </a:lnTo>
                <a:lnTo>
                  <a:pt x="783" y="980"/>
                </a:lnTo>
                <a:lnTo>
                  <a:pt x="778" y="979"/>
                </a:lnTo>
                <a:lnTo>
                  <a:pt x="773" y="975"/>
                </a:lnTo>
                <a:lnTo>
                  <a:pt x="775" y="975"/>
                </a:lnTo>
                <a:lnTo>
                  <a:pt x="790" y="969"/>
                </a:lnTo>
                <a:lnTo>
                  <a:pt x="791" y="967"/>
                </a:lnTo>
                <a:lnTo>
                  <a:pt x="791" y="965"/>
                </a:lnTo>
                <a:lnTo>
                  <a:pt x="791" y="962"/>
                </a:lnTo>
                <a:lnTo>
                  <a:pt x="791" y="960"/>
                </a:lnTo>
                <a:lnTo>
                  <a:pt x="793" y="962"/>
                </a:lnTo>
                <a:lnTo>
                  <a:pt x="793" y="962"/>
                </a:lnTo>
                <a:lnTo>
                  <a:pt x="793" y="964"/>
                </a:lnTo>
                <a:lnTo>
                  <a:pt x="798" y="960"/>
                </a:lnTo>
                <a:lnTo>
                  <a:pt x="800" y="960"/>
                </a:lnTo>
                <a:lnTo>
                  <a:pt x="801" y="962"/>
                </a:lnTo>
                <a:lnTo>
                  <a:pt x="805" y="962"/>
                </a:lnTo>
                <a:lnTo>
                  <a:pt x="808" y="962"/>
                </a:lnTo>
                <a:lnTo>
                  <a:pt x="820" y="962"/>
                </a:lnTo>
                <a:lnTo>
                  <a:pt x="822" y="960"/>
                </a:lnTo>
                <a:lnTo>
                  <a:pt x="820" y="960"/>
                </a:lnTo>
                <a:lnTo>
                  <a:pt x="820" y="960"/>
                </a:lnTo>
                <a:lnTo>
                  <a:pt x="820" y="957"/>
                </a:lnTo>
                <a:lnTo>
                  <a:pt x="822" y="955"/>
                </a:lnTo>
                <a:lnTo>
                  <a:pt x="825" y="954"/>
                </a:lnTo>
                <a:lnTo>
                  <a:pt x="822" y="952"/>
                </a:lnTo>
                <a:lnTo>
                  <a:pt x="803" y="954"/>
                </a:lnTo>
                <a:lnTo>
                  <a:pt x="785" y="954"/>
                </a:lnTo>
                <a:lnTo>
                  <a:pt x="776" y="957"/>
                </a:lnTo>
                <a:lnTo>
                  <a:pt x="778" y="952"/>
                </a:lnTo>
                <a:lnTo>
                  <a:pt x="778" y="950"/>
                </a:lnTo>
                <a:lnTo>
                  <a:pt x="776" y="947"/>
                </a:lnTo>
                <a:lnTo>
                  <a:pt x="776" y="943"/>
                </a:lnTo>
                <a:lnTo>
                  <a:pt x="778" y="940"/>
                </a:lnTo>
                <a:lnTo>
                  <a:pt x="790" y="932"/>
                </a:lnTo>
                <a:lnTo>
                  <a:pt x="793" y="927"/>
                </a:lnTo>
                <a:lnTo>
                  <a:pt x="798" y="925"/>
                </a:lnTo>
                <a:lnTo>
                  <a:pt x="805" y="923"/>
                </a:lnTo>
                <a:lnTo>
                  <a:pt x="810" y="923"/>
                </a:lnTo>
                <a:lnTo>
                  <a:pt x="815" y="925"/>
                </a:lnTo>
                <a:lnTo>
                  <a:pt x="818" y="922"/>
                </a:lnTo>
                <a:lnTo>
                  <a:pt x="818" y="918"/>
                </a:lnTo>
                <a:lnTo>
                  <a:pt x="818" y="917"/>
                </a:lnTo>
                <a:lnTo>
                  <a:pt x="815" y="912"/>
                </a:lnTo>
                <a:lnTo>
                  <a:pt x="810" y="910"/>
                </a:lnTo>
                <a:lnTo>
                  <a:pt x="805" y="906"/>
                </a:lnTo>
                <a:lnTo>
                  <a:pt x="800" y="905"/>
                </a:lnTo>
                <a:lnTo>
                  <a:pt x="798" y="905"/>
                </a:lnTo>
                <a:lnTo>
                  <a:pt x="795" y="906"/>
                </a:lnTo>
                <a:lnTo>
                  <a:pt x="793" y="908"/>
                </a:lnTo>
                <a:lnTo>
                  <a:pt x="791" y="913"/>
                </a:lnTo>
                <a:lnTo>
                  <a:pt x="790" y="915"/>
                </a:lnTo>
                <a:lnTo>
                  <a:pt x="790" y="915"/>
                </a:lnTo>
                <a:lnTo>
                  <a:pt x="790" y="913"/>
                </a:lnTo>
                <a:lnTo>
                  <a:pt x="790" y="912"/>
                </a:lnTo>
                <a:lnTo>
                  <a:pt x="790" y="910"/>
                </a:lnTo>
                <a:lnTo>
                  <a:pt x="790" y="910"/>
                </a:lnTo>
                <a:lnTo>
                  <a:pt x="791" y="908"/>
                </a:lnTo>
                <a:lnTo>
                  <a:pt x="791" y="908"/>
                </a:lnTo>
                <a:lnTo>
                  <a:pt x="791" y="906"/>
                </a:lnTo>
                <a:lnTo>
                  <a:pt x="790" y="906"/>
                </a:lnTo>
                <a:lnTo>
                  <a:pt x="790" y="905"/>
                </a:lnTo>
                <a:lnTo>
                  <a:pt x="790" y="905"/>
                </a:lnTo>
                <a:lnTo>
                  <a:pt x="788" y="903"/>
                </a:lnTo>
                <a:lnTo>
                  <a:pt x="791" y="901"/>
                </a:lnTo>
                <a:lnTo>
                  <a:pt x="793" y="901"/>
                </a:lnTo>
                <a:lnTo>
                  <a:pt x="793" y="901"/>
                </a:lnTo>
                <a:lnTo>
                  <a:pt x="791" y="900"/>
                </a:lnTo>
                <a:lnTo>
                  <a:pt x="791" y="898"/>
                </a:lnTo>
                <a:lnTo>
                  <a:pt x="790" y="896"/>
                </a:lnTo>
                <a:lnTo>
                  <a:pt x="788" y="900"/>
                </a:lnTo>
                <a:lnTo>
                  <a:pt x="788" y="898"/>
                </a:lnTo>
                <a:lnTo>
                  <a:pt x="788" y="896"/>
                </a:lnTo>
                <a:lnTo>
                  <a:pt x="788" y="896"/>
                </a:lnTo>
                <a:lnTo>
                  <a:pt x="788" y="895"/>
                </a:lnTo>
                <a:lnTo>
                  <a:pt x="785" y="895"/>
                </a:lnTo>
                <a:lnTo>
                  <a:pt x="783" y="895"/>
                </a:lnTo>
                <a:lnTo>
                  <a:pt x="778" y="891"/>
                </a:lnTo>
                <a:lnTo>
                  <a:pt x="776" y="891"/>
                </a:lnTo>
                <a:lnTo>
                  <a:pt x="775" y="893"/>
                </a:lnTo>
                <a:lnTo>
                  <a:pt x="771" y="898"/>
                </a:lnTo>
                <a:lnTo>
                  <a:pt x="770" y="896"/>
                </a:lnTo>
                <a:lnTo>
                  <a:pt x="768" y="895"/>
                </a:lnTo>
                <a:lnTo>
                  <a:pt x="765" y="895"/>
                </a:lnTo>
                <a:lnTo>
                  <a:pt x="763" y="896"/>
                </a:lnTo>
                <a:lnTo>
                  <a:pt x="763" y="891"/>
                </a:lnTo>
                <a:lnTo>
                  <a:pt x="763" y="890"/>
                </a:lnTo>
                <a:lnTo>
                  <a:pt x="763" y="886"/>
                </a:lnTo>
                <a:lnTo>
                  <a:pt x="763" y="883"/>
                </a:lnTo>
                <a:lnTo>
                  <a:pt x="763" y="883"/>
                </a:lnTo>
                <a:lnTo>
                  <a:pt x="761" y="883"/>
                </a:lnTo>
                <a:lnTo>
                  <a:pt x="759" y="885"/>
                </a:lnTo>
                <a:lnTo>
                  <a:pt x="759" y="886"/>
                </a:lnTo>
                <a:lnTo>
                  <a:pt x="758" y="885"/>
                </a:lnTo>
                <a:lnTo>
                  <a:pt x="756" y="885"/>
                </a:lnTo>
                <a:lnTo>
                  <a:pt x="749" y="888"/>
                </a:lnTo>
                <a:lnTo>
                  <a:pt x="749" y="886"/>
                </a:lnTo>
                <a:lnTo>
                  <a:pt x="751" y="883"/>
                </a:lnTo>
                <a:lnTo>
                  <a:pt x="751" y="880"/>
                </a:lnTo>
                <a:lnTo>
                  <a:pt x="749" y="880"/>
                </a:lnTo>
                <a:lnTo>
                  <a:pt x="743" y="878"/>
                </a:lnTo>
                <a:lnTo>
                  <a:pt x="744" y="876"/>
                </a:lnTo>
                <a:lnTo>
                  <a:pt x="744" y="876"/>
                </a:lnTo>
                <a:lnTo>
                  <a:pt x="746" y="875"/>
                </a:lnTo>
                <a:lnTo>
                  <a:pt x="746" y="873"/>
                </a:lnTo>
                <a:lnTo>
                  <a:pt x="728" y="875"/>
                </a:lnTo>
                <a:lnTo>
                  <a:pt x="726" y="876"/>
                </a:lnTo>
                <a:lnTo>
                  <a:pt x="714" y="873"/>
                </a:lnTo>
                <a:lnTo>
                  <a:pt x="709" y="873"/>
                </a:lnTo>
                <a:lnTo>
                  <a:pt x="704" y="876"/>
                </a:lnTo>
                <a:lnTo>
                  <a:pt x="702" y="876"/>
                </a:lnTo>
                <a:lnTo>
                  <a:pt x="702" y="880"/>
                </a:lnTo>
                <a:lnTo>
                  <a:pt x="702" y="878"/>
                </a:lnTo>
                <a:lnTo>
                  <a:pt x="704" y="880"/>
                </a:lnTo>
                <a:lnTo>
                  <a:pt x="704" y="880"/>
                </a:lnTo>
                <a:lnTo>
                  <a:pt x="706" y="880"/>
                </a:lnTo>
                <a:lnTo>
                  <a:pt x="706" y="880"/>
                </a:lnTo>
                <a:lnTo>
                  <a:pt x="706" y="881"/>
                </a:lnTo>
                <a:lnTo>
                  <a:pt x="706" y="883"/>
                </a:lnTo>
                <a:lnTo>
                  <a:pt x="706" y="883"/>
                </a:lnTo>
                <a:lnTo>
                  <a:pt x="706" y="885"/>
                </a:lnTo>
                <a:lnTo>
                  <a:pt x="707" y="886"/>
                </a:lnTo>
                <a:lnTo>
                  <a:pt x="707" y="886"/>
                </a:lnTo>
                <a:lnTo>
                  <a:pt x="709" y="890"/>
                </a:lnTo>
                <a:lnTo>
                  <a:pt x="706" y="888"/>
                </a:lnTo>
                <a:lnTo>
                  <a:pt x="704" y="890"/>
                </a:lnTo>
                <a:lnTo>
                  <a:pt x="706" y="890"/>
                </a:lnTo>
                <a:lnTo>
                  <a:pt x="706" y="891"/>
                </a:lnTo>
                <a:lnTo>
                  <a:pt x="706" y="893"/>
                </a:lnTo>
                <a:lnTo>
                  <a:pt x="706" y="895"/>
                </a:lnTo>
                <a:lnTo>
                  <a:pt x="706" y="896"/>
                </a:lnTo>
                <a:lnTo>
                  <a:pt x="704" y="896"/>
                </a:lnTo>
                <a:lnTo>
                  <a:pt x="702" y="890"/>
                </a:lnTo>
                <a:lnTo>
                  <a:pt x="701" y="890"/>
                </a:lnTo>
                <a:lnTo>
                  <a:pt x="699" y="891"/>
                </a:lnTo>
                <a:lnTo>
                  <a:pt x="699" y="893"/>
                </a:lnTo>
                <a:lnTo>
                  <a:pt x="699" y="893"/>
                </a:lnTo>
                <a:lnTo>
                  <a:pt x="699" y="895"/>
                </a:lnTo>
                <a:lnTo>
                  <a:pt x="701" y="896"/>
                </a:lnTo>
                <a:lnTo>
                  <a:pt x="701" y="898"/>
                </a:lnTo>
                <a:lnTo>
                  <a:pt x="699" y="898"/>
                </a:lnTo>
                <a:lnTo>
                  <a:pt x="699" y="900"/>
                </a:lnTo>
                <a:lnTo>
                  <a:pt x="697" y="900"/>
                </a:lnTo>
                <a:lnTo>
                  <a:pt x="702" y="906"/>
                </a:lnTo>
                <a:lnTo>
                  <a:pt x="704" y="908"/>
                </a:lnTo>
                <a:lnTo>
                  <a:pt x="704" y="910"/>
                </a:lnTo>
                <a:lnTo>
                  <a:pt x="702" y="912"/>
                </a:lnTo>
                <a:lnTo>
                  <a:pt x="702" y="918"/>
                </a:lnTo>
                <a:lnTo>
                  <a:pt x="702" y="917"/>
                </a:lnTo>
                <a:lnTo>
                  <a:pt x="701" y="915"/>
                </a:lnTo>
                <a:lnTo>
                  <a:pt x="701" y="913"/>
                </a:lnTo>
                <a:lnTo>
                  <a:pt x="701" y="912"/>
                </a:lnTo>
                <a:lnTo>
                  <a:pt x="701" y="910"/>
                </a:lnTo>
                <a:lnTo>
                  <a:pt x="697" y="903"/>
                </a:lnTo>
                <a:lnTo>
                  <a:pt x="696" y="901"/>
                </a:lnTo>
                <a:lnTo>
                  <a:pt x="696" y="901"/>
                </a:lnTo>
                <a:lnTo>
                  <a:pt x="692" y="901"/>
                </a:lnTo>
                <a:lnTo>
                  <a:pt x="692" y="900"/>
                </a:lnTo>
                <a:lnTo>
                  <a:pt x="692" y="900"/>
                </a:lnTo>
                <a:lnTo>
                  <a:pt x="692" y="898"/>
                </a:lnTo>
                <a:lnTo>
                  <a:pt x="691" y="896"/>
                </a:lnTo>
                <a:lnTo>
                  <a:pt x="689" y="896"/>
                </a:lnTo>
                <a:lnTo>
                  <a:pt x="687" y="901"/>
                </a:lnTo>
                <a:lnTo>
                  <a:pt x="682" y="903"/>
                </a:lnTo>
                <a:lnTo>
                  <a:pt x="682" y="901"/>
                </a:lnTo>
                <a:lnTo>
                  <a:pt x="684" y="901"/>
                </a:lnTo>
                <a:lnTo>
                  <a:pt x="686" y="900"/>
                </a:lnTo>
                <a:lnTo>
                  <a:pt x="684" y="898"/>
                </a:lnTo>
                <a:lnTo>
                  <a:pt x="682" y="896"/>
                </a:lnTo>
                <a:lnTo>
                  <a:pt x="680" y="896"/>
                </a:lnTo>
                <a:lnTo>
                  <a:pt x="680" y="896"/>
                </a:lnTo>
                <a:lnTo>
                  <a:pt x="680" y="893"/>
                </a:lnTo>
                <a:lnTo>
                  <a:pt x="680" y="893"/>
                </a:lnTo>
                <a:lnTo>
                  <a:pt x="682" y="895"/>
                </a:lnTo>
                <a:lnTo>
                  <a:pt x="684" y="893"/>
                </a:lnTo>
                <a:lnTo>
                  <a:pt x="684" y="893"/>
                </a:lnTo>
                <a:lnTo>
                  <a:pt x="684" y="893"/>
                </a:lnTo>
                <a:lnTo>
                  <a:pt x="686" y="895"/>
                </a:lnTo>
                <a:lnTo>
                  <a:pt x="687" y="895"/>
                </a:lnTo>
                <a:lnTo>
                  <a:pt x="687" y="893"/>
                </a:lnTo>
                <a:lnTo>
                  <a:pt x="687" y="893"/>
                </a:lnTo>
                <a:lnTo>
                  <a:pt x="687" y="890"/>
                </a:lnTo>
                <a:lnTo>
                  <a:pt x="687" y="890"/>
                </a:lnTo>
                <a:lnTo>
                  <a:pt x="686" y="888"/>
                </a:lnTo>
                <a:lnTo>
                  <a:pt x="686" y="886"/>
                </a:lnTo>
                <a:lnTo>
                  <a:pt x="687" y="885"/>
                </a:lnTo>
                <a:lnTo>
                  <a:pt x="684" y="883"/>
                </a:lnTo>
                <a:lnTo>
                  <a:pt x="682" y="880"/>
                </a:lnTo>
                <a:lnTo>
                  <a:pt x="680" y="880"/>
                </a:lnTo>
                <a:lnTo>
                  <a:pt x="680" y="880"/>
                </a:lnTo>
                <a:lnTo>
                  <a:pt x="679" y="881"/>
                </a:lnTo>
                <a:lnTo>
                  <a:pt x="675" y="886"/>
                </a:lnTo>
                <a:lnTo>
                  <a:pt x="672" y="888"/>
                </a:lnTo>
                <a:lnTo>
                  <a:pt x="672" y="888"/>
                </a:lnTo>
                <a:lnTo>
                  <a:pt x="672" y="890"/>
                </a:lnTo>
                <a:lnTo>
                  <a:pt x="672" y="891"/>
                </a:lnTo>
                <a:lnTo>
                  <a:pt x="674" y="891"/>
                </a:lnTo>
                <a:lnTo>
                  <a:pt x="674" y="893"/>
                </a:lnTo>
                <a:lnTo>
                  <a:pt x="674" y="896"/>
                </a:lnTo>
                <a:lnTo>
                  <a:pt x="674" y="898"/>
                </a:lnTo>
                <a:lnTo>
                  <a:pt x="672" y="900"/>
                </a:lnTo>
                <a:lnTo>
                  <a:pt x="672" y="900"/>
                </a:lnTo>
                <a:lnTo>
                  <a:pt x="672" y="896"/>
                </a:lnTo>
                <a:lnTo>
                  <a:pt x="672" y="895"/>
                </a:lnTo>
                <a:lnTo>
                  <a:pt x="672" y="893"/>
                </a:lnTo>
                <a:lnTo>
                  <a:pt x="670" y="886"/>
                </a:lnTo>
                <a:lnTo>
                  <a:pt x="670" y="886"/>
                </a:lnTo>
                <a:lnTo>
                  <a:pt x="669" y="885"/>
                </a:lnTo>
                <a:lnTo>
                  <a:pt x="669" y="885"/>
                </a:lnTo>
                <a:lnTo>
                  <a:pt x="667" y="886"/>
                </a:lnTo>
                <a:lnTo>
                  <a:pt x="667" y="886"/>
                </a:lnTo>
                <a:lnTo>
                  <a:pt x="667" y="886"/>
                </a:lnTo>
                <a:lnTo>
                  <a:pt x="669" y="888"/>
                </a:lnTo>
                <a:lnTo>
                  <a:pt x="669" y="888"/>
                </a:lnTo>
                <a:lnTo>
                  <a:pt x="667" y="890"/>
                </a:lnTo>
                <a:lnTo>
                  <a:pt x="665" y="893"/>
                </a:lnTo>
                <a:lnTo>
                  <a:pt x="667" y="893"/>
                </a:lnTo>
                <a:lnTo>
                  <a:pt x="667" y="895"/>
                </a:lnTo>
                <a:lnTo>
                  <a:pt x="669" y="895"/>
                </a:lnTo>
                <a:lnTo>
                  <a:pt x="669" y="896"/>
                </a:lnTo>
                <a:lnTo>
                  <a:pt x="667" y="898"/>
                </a:lnTo>
                <a:lnTo>
                  <a:pt x="667" y="898"/>
                </a:lnTo>
                <a:lnTo>
                  <a:pt x="665" y="896"/>
                </a:lnTo>
                <a:lnTo>
                  <a:pt x="665" y="896"/>
                </a:lnTo>
                <a:lnTo>
                  <a:pt x="660" y="900"/>
                </a:lnTo>
                <a:lnTo>
                  <a:pt x="660" y="900"/>
                </a:lnTo>
                <a:lnTo>
                  <a:pt x="660" y="901"/>
                </a:lnTo>
                <a:lnTo>
                  <a:pt x="662" y="905"/>
                </a:lnTo>
                <a:lnTo>
                  <a:pt x="660" y="905"/>
                </a:lnTo>
                <a:lnTo>
                  <a:pt x="660" y="906"/>
                </a:lnTo>
                <a:lnTo>
                  <a:pt x="659" y="905"/>
                </a:lnTo>
                <a:lnTo>
                  <a:pt x="657" y="903"/>
                </a:lnTo>
                <a:lnTo>
                  <a:pt x="657" y="900"/>
                </a:lnTo>
                <a:lnTo>
                  <a:pt x="657" y="898"/>
                </a:lnTo>
                <a:lnTo>
                  <a:pt x="659" y="893"/>
                </a:lnTo>
                <a:lnTo>
                  <a:pt x="659" y="893"/>
                </a:lnTo>
                <a:lnTo>
                  <a:pt x="659" y="893"/>
                </a:lnTo>
                <a:lnTo>
                  <a:pt x="659" y="891"/>
                </a:lnTo>
                <a:lnTo>
                  <a:pt x="659" y="890"/>
                </a:lnTo>
                <a:lnTo>
                  <a:pt x="657" y="890"/>
                </a:lnTo>
                <a:lnTo>
                  <a:pt x="654" y="888"/>
                </a:lnTo>
                <a:lnTo>
                  <a:pt x="652" y="890"/>
                </a:lnTo>
                <a:lnTo>
                  <a:pt x="650" y="890"/>
                </a:lnTo>
                <a:lnTo>
                  <a:pt x="652" y="890"/>
                </a:lnTo>
                <a:lnTo>
                  <a:pt x="650" y="888"/>
                </a:lnTo>
                <a:lnTo>
                  <a:pt x="650" y="886"/>
                </a:lnTo>
                <a:lnTo>
                  <a:pt x="649" y="886"/>
                </a:lnTo>
                <a:lnTo>
                  <a:pt x="649" y="886"/>
                </a:lnTo>
                <a:lnTo>
                  <a:pt x="649" y="886"/>
                </a:lnTo>
                <a:lnTo>
                  <a:pt x="649" y="888"/>
                </a:lnTo>
                <a:lnTo>
                  <a:pt x="649" y="888"/>
                </a:lnTo>
                <a:lnTo>
                  <a:pt x="649" y="890"/>
                </a:lnTo>
                <a:lnTo>
                  <a:pt x="647" y="888"/>
                </a:lnTo>
                <a:lnTo>
                  <a:pt x="647" y="888"/>
                </a:lnTo>
                <a:lnTo>
                  <a:pt x="647" y="888"/>
                </a:lnTo>
                <a:lnTo>
                  <a:pt x="647" y="886"/>
                </a:lnTo>
                <a:lnTo>
                  <a:pt x="647" y="886"/>
                </a:lnTo>
                <a:lnTo>
                  <a:pt x="647" y="890"/>
                </a:lnTo>
                <a:lnTo>
                  <a:pt x="645" y="891"/>
                </a:lnTo>
                <a:lnTo>
                  <a:pt x="643" y="891"/>
                </a:lnTo>
                <a:lnTo>
                  <a:pt x="642" y="890"/>
                </a:lnTo>
                <a:lnTo>
                  <a:pt x="642" y="891"/>
                </a:lnTo>
                <a:lnTo>
                  <a:pt x="642" y="891"/>
                </a:lnTo>
                <a:lnTo>
                  <a:pt x="640" y="891"/>
                </a:lnTo>
                <a:lnTo>
                  <a:pt x="638" y="888"/>
                </a:lnTo>
                <a:lnTo>
                  <a:pt x="638" y="886"/>
                </a:lnTo>
                <a:lnTo>
                  <a:pt x="638" y="885"/>
                </a:lnTo>
                <a:lnTo>
                  <a:pt x="640" y="883"/>
                </a:lnTo>
                <a:lnTo>
                  <a:pt x="640" y="883"/>
                </a:lnTo>
                <a:lnTo>
                  <a:pt x="638" y="883"/>
                </a:lnTo>
                <a:lnTo>
                  <a:pt x="638" y="883"/>
                </a:lnTo>
                <a:lnTo>
                  <a:pt x="638" y="883"/>
                </a:lnTo>
                <a:lnTo>
                  <a:pt x="638" y="881"/>
                </a:lnTo>
                <a:lnTo>
                  <a:pt x="638" y="880"/>
                </a:lnTo>
                <a:lnTo>
                  <a:pt x="637" y="880"/>
                </a:lnTo>
                <a:lnTo>
                  <a:pt x="637" y="880"/>
                </a:lnTo>
                <a:lnTo>
                  <a:pt x="635" y="878"/>
                </a:lnTo>
                <a:lnTo>
                  <a:pt x="635" y="878"/>
                </a:lnTo>
                <a:lnTo>
                  <a:pt x="635" y="876"/>
                </a:lnTo>
                <a:lnTo>
                  <a:pt x="635" y="876"/>
                </a:lnTo>
                <a:lnTo>
                  <a:pt x="635" y="875"/>
                </a:lnTo>
                <a:lnTo>
                  <a:pt x="633" y="875"/>
                </a:lnTo>
                <a:lnTo>
                  <a:pt x="633" y="873"/>
                </a:lnTo>
                <a:lnTo>
                  <a:pt x="633" y="875"/>
                </a:lnTo>
                <a:lnTo>
                  <a:pt x="633" y="875"/>
                </a:lnTo>
                <a:lnTo>
                  <a:pt x="632" y="875"/>
                </a:lnTo>
                <a:lnTo>
                  <a:pt x="632" y="876"/>
                </a:lnTo>
                <a:lnTo>
                  <a:pt x="632" y="880"/>
                </a:lnTo>
                <a:lnTo>
                  <a:pt x="632" y="881"/>
                </a:lnTo>
                <a:lnTo>
                  <a:pt x="632" y="883"/>
                </a:lnTo>
                <a:lnTo>
                  <a:pt x="630" y="883"/>
                </a:lnTo>
                <a:lnTo>
                  <a:pt x="630" y="881"/>
                </a:lnTo>
                <a:lnTo>
                  <a:pt x="628" y="880"/>
                </a:lnTo>
                <a:lnTo>
                  <a:pt x="628" y="878"/>
                </a:lnTo>
                <a:lnTo>
                  <a:pt x="628" y="878"/>
                </a:lnTo>
                <a:lnTo>
                  <a:pt x="628" y="880"/>
                </a:lnTo>
                <a:lnTo>
                  <a:pt x="627" y="880"/>
                </a:lnTo>
                <a:lnTo>
                  <a:pt x="627" y="878"/>
                </a:lnTo>
                <a:lnTo>
                  <a:pt x="627" y="876"/>
                </a:lnTo>
                <a:lnTo>
                  <a:pt x="625" y="876"/>
                </a:lnTo>
                <a:lnTo>
                  <a:pt x="625" y="876"/>
                </a:lnTo>
                <a:lnTo>
                  <a:pt x="623" y="876"/>
                </a:lnTo>
                <a:lnTo>
                  <a:pt x="623" y="876"/>
                </a:lnTo>
                <a:lnTo>
                  <a:pt x="623" y="875"/>
                </a:lnTo>
                <a:lnTo>
                  <a:pt x="623" y="875"/>
                </a:lnTo>
                <a:lnTo>
                  <a:pt x="623" y="873"/>
                </a:lnTo>
                <a:lnTo>
                  <a:pt x="618" y="876"/>
                </a:lnTo>
                <a:lnTo>
                  <a:pt x="617" y="875"/>
                </a:lnTo>
                <a:lnTo>
                  <a:pt x="617" y="873"/>
                </a:lnTo>
                <a:lnTo>
                  <a:pt x="617" y="871"/>
                </a:lnTo>
                <a:lnTo>
                  <a:pt x="615" y="871"/>
                </a:lnTo>
                <a:lnTo>
                  <a:pt x="615" y="873"/>
                </a:lnTo>
                <a:lnTo>
                  <a:pt x="613" y="873"/>
                </a:lnTo>
                <a:lnTo>
                  <a:pt x="613" y="873"/>
                </a:lnTo>
                <a:lnTo>
                  <a:pt x="612" y="871"/>
                </a:lnTo>
                <a:lnTo>
                  <a:pt x="610" y="871"/>
                </a:lnTo>
                <a:lnTo>
                  <a:pt x="610" y="871"/>
                </a:lnTo>
                <a:lnTo>
                  <a:pt x="608" y="871"/>
                </a:lnTo>
                <a:lnTo>
                  <a:pt x="608" y="869"/>
                </a:lnTo>
                <a:lnTo>
                  <a:pt x="607" y="869"/>
                </a:lnTo>
                <a:lnTo>
                  <a:pt x="605" y="869"/>
                </a:lnTo>
                <a:lnTo>
                  <a:pt x="603" y="869"/>
                </a:lnTo>
                <a:lnTo>
                  <a:pt x="603" y="868"/>
                </a:lnTo>
                <a:lnTo>
                  <a:pt x="603" y="868"/>
                </a:lnTo>
                <a:lnTo>
                  <a:pt x="603" y="868"/>
                </a:lnTo>
                <a:lnTo>
                  <a:pt x="603" y="866"/>
                </a:lnTo>
                <a:lnTo>
                  <a:pt x="601" y="866"/>
                </a:lnTo>
                <a:lnTo>
                  <a:pt x="601" y="868"/>
                </a:lnTo>
                <a:lnTo>
                  <a:pt x="601" y="868"/>
                </a:lnTo>
                <a:lnTo>
                  <a:pt x="601" y="871"/>
                </a:lnTo>
                <a:lnTo>
                  <a:pt x="601" y="871"/>
                </a:lnTo>
                <a:lnTo>
                  <a:pt x="600" y="875"/>
                </a:lnTo>
                <a:lnTo>
                  <a:pt x="600" y="875"/>
                </a:lnTo>
                <a:lnTo>
                  <a:pt x="600" y="876"/>
                </a:lnTo>
                <a:lnTo>
                  <a:pt x="600" y="878"/>
                </a:lnTo>
                <a:lnTo>
                  <a:pt x="600" y="880"/>
                </a:lnTo>
                <a:lnTo>
                  <a:pt x="596" y="880"/>
                </a:lnTo>
                <a:lnTo>
                  <a:pt x="596" y="883"/>
                </a:lnTo>
                <a:lnTo>
                  <a:pt x="596" y="885"/>
                </a:lnTo>
                <a:lnTo>
                  <a:pt x="595" y="886"/>
                </a:lnTo>
                <a:lnTo>
                  <a:pt x="593" y="885"/>
                </a:lnTo>
                <a:lnTo>
                  <a:pt x="593" y="885"/>
                </a:lnTo>
                <a:lnTo>
                  <a:pt x="593" y="883"/>
                </a:lnTo>
                <a:lnTo>
                  <a:pt x="593" y="881"/>
                </a:lnTo>
                <a:lnTo>
                  <a:pt x="593" y="880"/>
                </a:lnTo>
                <a:lnTo>
                  <a:pt x="591" y="880"/>
                </a:lnTo>
                <a:lnTo>
                  <a:pt x="590" y="876"/>
                </a:lnTo>
                <a:lnTo>
                  <a:pt x="588" y="876"/>
                </a:lnTo>
                <a:lnTo>
                  <a:pt x="588" y="875"/>
                </a:lnTo>
                <a:lnTo>
                  <a:pt x="586" y="875"/>
                </a:lnTo>
                <a:lnTo>
                  <a:pt x="585" y="876"/>
                </a:lnTo>
                <a:lnTo>
                  <a:pt x="586" y="876"/>
                </a:lnTo>
                <a:lnTo>
                  <a:pt x="586" y="878"/>
                </a:lnTo>
                <a:lnTo>
                  <a:pt x="588" y="878"/>
                </a:lnTo>
                <a:lnTo>
                  <a:pt x="588" y="880"/>
                </a:lnTo>
                <a:lnTo>
                  <a:pt x="588" y="881"/>
                </a:lnTo>
                <a:lnTo>
                  <a:pt x="588" y="883"/>
                </a:lnTo>
                <a:lnTo>
                  <a:pt x="588" y="885"/>
                </a:lnTo>
                <a:lnTo>
                  <a:pt x="590" y="885"/>
                </a:lnTo>
                <a:lnTo>
                  <a:pt x="590" y="886"/>
                </a:lnTo>
                <a:lnTo>
                  <a:pt x="590" y="886"/>
                </a:lnTo>
                <a:lnTo>
                  <a:pt x="591" y="890"/>
                </a:lnTo>
                <a:lnTo>
                  <a:pt x="591" y="890"/>
                </a:lnTo>
                <a:lnTo>
                  <a:pt x="593" y="890"/>
                </a:lnTo>
                <a:lnTo>
                  <a:pt x="595" y="891"/>
                </a:lnTo>
                <a:lnTo>
                  <a:pt x="595" y="893"/>
                </a:lnTo>
                <a:lnTo>
                  <a:pt x="593" y="895"/>
                </a:lnTo>
                <a:lnTo>
                  <a:pt x="591" y="893"/>
                </a:lnTo>
                <a:lnTo>
                  <a:pt x="591" y="895"/>
                </a:lnTo>
                <a:lnTo>
                  <a:pt x="586" y="896"/>
                </a:lnTo>
                <a:lnTo>
                  <a:pt x="585" y="900"/>
                </a:lnTo>
                <a:lnTo>
                  <a:pt x="583" y="900"/>
                </a:lnTo>
                <a:lnTo>
                  <a:pt x="581" y="900"/>
                </a:lnTo>
                <a:lnTo>
                  <a:pt x="581" y="898"/>
                </a:lnTo>
                <a:lnTo>
                  <a:pt x="581" y="896"/>
                </a:lnTo>
                <a:lnTo>
                  <a:pt x="583" y="896"/>
                </a:lnTo>
                <a:lnTo>
                  <a:pt x="581" y="895"/>
                </a:lnTo>
                <a:lnTo>
                  <a:pt x="578" y="896"/>
                </a:lnTo>
                <a:lnTo>
                  <a:pt x="580" y="895"/>
                </a:lnTo>
                <a:lnTo>
                  <a:pt x="580" y="893"/>
                </a:lnTo>
                <a:lnTo>
                  <a:pt x="580" y="891"/>
                </a:lnTo>
                <a:lnTo>
                  <a:pt x="578" y="891"/>
                </a:lnTo>
                <a:lnTo>
                  <a:pt x="578" y="891"/>
                </a:lnTo>
                <a:lnTo>
                  <a:pt x="578" y="891"/>
                </a:lnTo>
                <a:lnTo>
                  <a:pt x="578" y="890"/>
                </a:lnTo>
                <a:lnTo>
                  <a:pt x="580" y="888"/>
                </a:lnTo>
                <a:lnTo>
                  <a:pt x="578" y="886"/>
                </a:lnTo>
                <a:lnTo>
                  <a:pt x="576" y="886"/>
                </a:lnTo>
                <a:lnTo>
                  <a:pt x="576" y="886"/>
                </a:lnTo>
                <a:lnTo>
                  <a:pt x="576" y="886"/>
                </a:lnTo>
                <a:lnTo>
                  <a:pt x="575" y="890"/>
                </a:lnTo>
                <a:lnTo>
                  <a:pt x="571" y="895"/>
                </a:lnTo>
                <a:lnTo>
                  <a:pt x="571" y="896"/>
                </a:lnTo>
                <a:lnTo>
                  <a:pt x="573" y="898"/>
                </a:lnTo>
                <a:lnTo>
                  <a:pt x="573" y="898"/>
                </a:lnTo>
                <a:lnTo>
                  <a:pt x="573" y="900"/>
                </a:lnTo>
                <a:lnTo>
                  <a:pt x="573" y="901"/>
                </a:lnTo>
                <a:lnTo>
                  <a:pt x="575" y="901"/>
                </a:lnTo>
                <a:lnTo>
                  <a:pt x="575" y="903"/>
                </a:lnTo>
                <a:lnTo>
                  <a:pt x="576" y="905"/>
                </a:lnTo>
                <a:lnTo>
                  <a:pt x="575" y="905"/>
                </a:lnTo>
                <a:lnTo>
                  <a:pt x="571" y="905"/>
                </a:lnTo>
                <a:lnTo>
                  <a:pt x="571" y="906"/>
                </a:lnTo>
                <a:lnTo>
                  <a:pt x="573" y="906"/>
                </a:lnTo>
                <a:lnTo>
                  <a:pt x="575" y="908"/>
                </a:lnTo>
                <a:lnTo>
                  <a:pt x="571" y="908"/>
                </a:lnTo>
                <a:lnTo>
                  <a:pt x="570" y="908"/>
                </a:lnTo>
                <a:lnTo>
                  <a:pt x="570" y="912"/>
                </a:lnTo>
                <a:lnTo>
                  <a:pt x="571" y="913"/>
                </a:lnTo>
                <a:lnTo>
                  <a:pt x="573" y="915"/>
                </a:lnTo>
                <a:lnTo>
                  <a:pt x="573" y="915"/>
                </a:lnTo>
                <a:lnTo>
                  <a:pt x="573" y="915"/>
                </a:lnTo>
                <a:lnTo>
                  <a:pt x="573" y="915"/>
                </a:lnTo>
                <a:lnTo>
                  <a:pt x="573" y="917"/>
                </a:lnTo>
                <a:lnTo>
                  <a:pt x="576" y="918"/>
                </a:lnTo>
                <a:lnTo>
                  <a:pt x="578" y="920"/>
                </a:lnTo>
                <a:lnTo>
                  <a:pt x="580" y="923"/>
                </a:lnTo>
                <a:lnTo>
                  <a:pt x="580" y="925"/>
                </a:lnTo>
                <a:lnTo>
                  <a:pt x="580" y="923"/>
                </a:lnTo>
                <a:lnTo>
                  <a:pt x="578" y="923"/>
                </a:lnTo>
                <a:lnTo>
                  <a:pt x="578" y="922"/>
                </a:lnTo>
                <a:lnTo>
                  <a:pt x="576" y="922"/>
                </a:lnTo>
                <a:lnTo>
                  <a:pt x="575" y="922"/>
                </a:lnTo>
                <a:lnTo>
                  <a:pt x="575" y="922"/>
                </a:lnTo>
                <a:lnTo>
                  <a:pt x="573" y="923"/>
                </a:lnTo>
                <a:lnTo>
                  <a:pt x="575" y="923"/>
                </a:lnTo>
                <a:lnTo>
                  <a:pt x="575" y="923"/>
                </a:lnTo>
                <a:lnTo>
                  <a:pt x="576" y="925"/>
                </a:lnTo>
                <a:lnTo>
                  <a:pt x="576" y="927"/>
                </a:lnTo>
                <a:lnTo>
                  <a:pt x="576" y="927"/>
                </a:lnTo>
                <a:lnTo>
                  <a:pt x="575" y="928"/>
                </a:lnTo>
                <a:lnTo>
                  <a:pt x="575" y="928"/>
                </a:lnTo>
                <a:lnTo>
                  <a:pt x="576" y="930"/>
                </a:lnTo>
                <a:lnTo>
                  <a:pt x="578" y="932"/>
                </a:lnTo>
                <a:lnTo>
                  <a:pt x="580" y="930"/>
                </a:lnTo>
                <a:lnTo>
                  <a:pt x="581" y="930"/>
                </a:lnTo>
                <a:lnTo>
                  <a:pt x="581" y="932"/>
                </a:lnTo>
                <a:lnTo>
                  <a:pt x="580" y="935"/>
                </a:lnTo>
                <a:lnTo>
                  <a:pt x="580" y="937"/>
                </a:lnTo>
                <a:lnTo>
                  <a:pt x="583" y="940"/>
                </a:lnTo>
                <a:lnTo>
                  <a:pt x="585" y="942"/>
                </a:lnTo>
                <a:lnTo>
                  <a:pt x="585" y="943"/>
                </a:lnTo>
                <a:lnTo>
                  <a:pt x="588" y="943"/>
                </a:lnTo>
                <a:lnTo>
                  <a:pt x="590" y="945"/>
                </a:lnTo>
                <a:lnTo>
                  <a:pt x="590" y="945"/>
                </a:lnTo>
                <a:lnTo>
                  <a:pt x="588" y="945"/>
                </a:lnTo>
                <a:lnTo>
                  <a:pt x="588" y="947"/>
                </a:lnTo>
                <a:lnTo>
                  <a:pt x="590" y="947"/>
                </a:lnTo>
                <a:lnTo>
                  <a:pt x="590" y="949"/>
                </a:lnTo>
                <a:lnTo>
                  <a:pt x="590" y="949"/>
                </a:lnTo>
                <a:lnTo>
                  <a:pt x="590" y="949"/>
                </a:lnTo>
                <a:lnTo>
                  <a:pt x="591" y="950"/>
                </a:lnTo>
                <a:lnTo>
                  <a:pt x="591" y="950"/>
                </a:lnTo>
                <a:lnTo>
                  <a:pt x="593" y="950"/>
                </a:lnTo>
                <a:lnTo>
                  <a:pt x="595" y="950"/>
                </a:lnTo>
                <a:lnTo>
                  <a:pt x="596" y="950"/>
                </a:lnTo>
                <a:lnTo>
                  <a:pt x="596" y="952"/>
                </a:lnTo>
                <a:lnTo>
                  <a:pt x="596" y="952"/>
                </a:lnTo>
                <a:lnTo>
                  <a:pt x="596" y="952"/>
                </a:lnTo>
                <a:lnTo>
                  <a:pt x="596" y="954"/>
                </a:lnTo>
                <a:lnTo>
                  <a:pt x="596" y="954"/>
                </a:lnTo>
                <a:lnTo>
                  <a:pt x="598" y="955"/>
                </a:lnTo>
                <a:lnTo>
                  <a:pt x="595" y="957"/>
                </a:lnTo>
                <a:lnTo>
                  <a:pt x="595" y="957"/>
                </a:lnTo>
                <a:lnTo>
                  <a:pt x="593" y="955"/>
                </a:lnTo>
                <a:lnTo>
                  <a:pt x="593" y="954"/>
                </a:lnTo>
                <a:lnTo>
                  <a:pt x="590" y="955"/>
                </a:lnTo>
                <a:lnTo>
                  <a:pt x="588" y="957"/>
                </a:lnTo>
                <a:lnTo>
                  <a:pt x="588" y="960"/>
                </a:lnTo>
                <a:lnTo>
                  <a:pt x="590" y="964"/>
                </a:lnTo>
                <a:lnTo>
                  <a:pt x="590" y="965"/>
                </a:lnTo>
                <a:lnTo>
                  <a:pt x="591" y="965"/>
                </a:lnTo>
                <a:lnTo>
                  <a:pt x="591" y="965"/>
                </a:lnTo>
                <a:lnTo>
                  <a:pt x="593" y="965"/>
                </a:lnTo>
                <a:lnTo>
                  <a:pt x="593" y="965"/>
                </a:lnTo>
                <a:lnTo>
                  <a:pt x="593" y="965"/>
                </a:lnTo>
                <a:lnTo>
                  <a:pt x="593" y="967"/>
                </a:lnTo>
                <a:lnTo>
                  <a:pt x="593" y="969"/>
                </a:lnTo>
                <a:lnTo>
                  <a:pt x="595" y="969"/>
                </a:lnTo>
                <a:lnTo>
                  <a:pt x="593" y="969"/>
                </a:lnTo>
                <a:lnTo>
                  <a:pt x="593" y="970"/>
                </a:lnTo>
                <a:lnTo>
                  <a:pt x="593" y="970"/>
                </a:lnTo>
                <a:lnTo>
                  <a:pt x="593" y="969"/>
                </a:lnTo>
                <a:lnTo>
                  <a:pt x="593" y="969"/>
                </a:lnTo>
                <a:lnTo>
                  <a:pt x="593" y="967"/>
                </a:lnTo>
                <a:lnTo>
                  <a:pt x="591" y="967"/>
                </a:lnTo>
                <a:lnTo>
                  <a:pt x="591" y="967"/>
                </a:lnTo>
                <a:lnTo>
                  <a:pt x="591" y="970"/>
                </a:lnTo>
                <a:lnTo>
                  <a:pt x="591" y="972"/>
                </a:lnTo>
                <a:lnTo>
                  <a:pt x="590" y="975"/>
                </a:lnTo>
                <a:lnTo>
                  <a:pt x="590" y="977"/>
                </a:lnTo>
                <a:lnTo>
                  <a:pt x="591" y="979"/>
                </a:lnTo>
                <a:lnTo>
                  <a:pt x="591" y="980"/>
                </a:lnTo>
                <a:lnTo>
                  <a:pt x="593" y="982"/>
                </a:lnTo>
                <a:lnTo>
                  <a:pt x="593" y="982"/>
                </a:lnTo>
                <a:lnTo>
                  <a:pt x="591" y="984"/>
                </a:lnTo>
                <a:lnTo>
                  <a:pt x="590" y="985"/>
                </a:lnTo>
                <a:lnTo>
                  <a:pt x="590" y="987"/>
                </a:lnTo>
                <a:lnTo>
                  <a:pt x="590" y="989"/>
                </a:lnTo>
                <a:lnTo>
                  <a:pt x="590" y="991"/>
                </a:lnTo>
                <a:lnTo>
                  <a:pt x="588" y="991"/>
                </a:lnTo>
                <a:lnTo>
                  <a:pt x="586" y="992"/>
                </a:lnTo>
                <a:lnTo>
                  <a:pt x="576" y="989"/>
                </a:lnTo>
                <a:lnTo>
                  <a:pt x="576" y="989"/>
                </a:lnTo>
                <a:lnTo>
                  <a:pt x="575" y="987"/>
                </a:lnTo>
                <a:lnTo>
                  <a:pt x="575" y="985"/>
                </a:lnTo>
                <a:lnTo>
                  <a:pt x="575" y="985"/>
                </a:lnTo>
                <a:lnTo>
                  <a:pt x="570" y="985"/>
                </a:lnTo>
                <a:lnTo>
                  <a:pt x="564" y="984"/>
                </a:lnTo>
                <a:lnTo>
                  <a:pt x="559" y="985"/>
                </a:lnTo>
                <a:lnTo>
                  <a:pt x="559" y="987"/>
                </a:lnTo>
                <a:lnTo>
                  <a:pt x="561" y="989"/>
                </a:lnTo>
                <a:lnTo>
                  <a:pt x="559" y="989"/>
                </a:lnTo>
                <a:lnTo>
                  <a:pt x="559" y="991"/>
                </a:lnTo>
                <a:lnTo>
                  <a:pt x="558" y="991"/>
                </a:lnTo>
                <a:lnTo>
                  <a:pt x="559" y="991"/>
                </a:lnTo>
                <a:lnTo>
                  <a:pt x="559" y="991"/>
                </a:lnTo>
                <a:lnTo>
                  <a:pt x="559" y="991"/>
                </a:lnTo>
                <a:lnTo>
                  <a:pt x="559" y="992"/>
                </a:lnTo>
                <a:lnTo>
                  <a:pt x="570" y="994"/>
                </a:lnTo>
                <a:lnTo>
                  <a:pt x="581" y="997"/>
                </a:lnTo>
                <a:lnTo>
                  <a:pt x="578" y="1001"/>
                </a:lnTo>
                <a:lnTo>
                  <a:pt x="578" y="1001"/>
                </a:lnTo>
                <a:lnTo>
                  <a:pt x="558" y="996"/>
                </a:lnTo>
                <a:lnTo>
                  <a:pt x="556" y="996"/>
                </a:lnTo>
                <a:lnTo>
                  <a:pt x="556" y="997"/>
                </a:lnTo>
                <a:lnTo>
                  <a:pt x="556" y="999"/>
                </a:lnTo>
                <a:lnTo>
                  <a:pt x="575" y="1007"/>
                </a:lnTo>
                <a:lnTo>
                  <a:pt x="571" y="1009"/>
                </a:lnTo>
                <a:lnTo>
                  <a:pt x="568" y="1007"/>
                </a:lnTo>
                <a:lnTo>
                  <a:pt x="561" y="1004"/>
                </a:lnTo>
                <a:lnTo>
                  <a:pt x="548" y="1006"/>
                </a:lnTo>
                <a:lnTo>
                  <a:pt x="543" y="1002"/>
                </a:lnTo>
                <a:lnTo>
                  <a:pt x="541" y="1002"/>
                </a:lnTo>
                <a:lnTo>
                  <a:pt x="541" y="1001"/>
                </a:lnTo>
                <a:lnTo>
                  <a:pt x="543" y="999"/>
                </a:lnTo>
                <a:lnTo>
                  <a:pt x="543" y="997"/>
                </a:lnTo>
                <a:lnTo>
                  <a:pt x="536" y="997"/>
                </a:lnTo>
                <a:lnTo>
                  <a:pt x="534" y="1001"/>
                </a:lnTo>
                <a:lnTo>
                  <a:pt x="534" y="1001"/>
                </a:lnTo>
                <a:lnTo>
                  <a:pt x="531" y="999"/>
                </a:lnTo>
                <a:lnTo>
                  <a:pt x="521" y="1001"/>
                </a:lnTo>
                <a:lnTo>
                  <a:pt x="516" y="1006"/>
                </a:lnTo>
                <a:lnTo>
                  <a:pt x="512" y="1007"/>
                </a:lnTo>
                <a:lnTo>
                  <a:pt x="509" y="1011"/>
                </a:lnTo>
                <a:lnTo>
                  <a:pt x="501" y="1011"/>
                </a:lnTo>
                <a:lnTo>
                  <a:pt x="492" y="1007"/>
                </a:lnTo>
                <a:lnTo>
                  <a:pt x="484" y="1009"/>
                </a:lnTo>
                <a:lnTo>
                  <a:pt x="477" y="1011"/>
                </a:lnTo>
                <a:lnTo>
                  <a:pt x="459" y="1011"/>
                </a:lnTo>
                <a:lnTo>
                  <a:pt x="459" y="1012"/>
                </a:lnTo>
                <a:lnTo>
                  <a:pt x="460" y="1014"/>
                </a:lnTo>
                <a:lnTo>
                  <a:pt x="462" y="1016"/>
                </a:lnTo>
                <a:lnTo>
                  <a:pt x="464" y="1017"/>
                </a:lnTo>
                <a:lnTo>
                  <a:pt x="477" y="1017"/>
                </a:lnTo>
                <a:lnTo>
                  <a:pt x="491" y="1019"/>
                </a:lnTo>
                <a:lnTo>
                  <a:pt x="492" y="1019"/>
                </a:lnTo>
                <a:lnTo>
                  <a:pt x="492" y="1022"/>
                </a:lnTo>
                <a:lnTo>
                  <a:pt x="475" y="1021"/>
                </a:lnTo>
                <a:lnTo>
                  <a:pt x="459" y="1019"/>
                </a:lnTo>
                <a:lnTo>
                  <a:pt x="457" y="1016"/>
                </a:lnTo>
                <a:lnTo>
                  <a:pt x="457" y="1014"/>
                </a:lnTo>
                <a:lnTo>
                  <a:pt x="455" y="1014"/>
                </a:lnTo>
                <a:lnTo>
                  <a:pt x="454" y="1014"/>
                </a:lnTo>
                <a:lnTo>
                  <a:pt x="452" y="1014"/>
                </a:lnTo>
                <a:lnTo>
                  <a:pt x="452" y="1012"/>
                </a:lnTo>
                <a:lnTo>
                  <a:pt x="450" y="1011"/>
                </a:lnTo>
                <a:lnTo>
                  <a:pt x="448" y="1007"/>
                </a:lnTo>
                <a:lnTo>
                  <a:pt x="447" y="1007"/>
                </a:lnTo>
                <a:lnTo>
                  <a:pt x="445" y="1007"/>
                </a:lnTo>
                <a:lnTo>
                  <a:pt x="442" y="1006"/>
                </a:lnTo>
                <a:lnTo>
                  <a:pt x="438" y="1007"/>
                </a:lnTo>
                <a:lnTo>
                  <a:pt x="430" y="1006"/>
                </a:lnTo>
                <a:lnTo>
                  <a:pt x="423" y="1004"/>
                </a:lnTo>
                <a:lnTo>
                  <a:pt x="405" y="997"/>
                </a:lnTo>
                <a:lnTo>
                  <a:pt x="403" y="997"/>
                </a:lnTo>
                <a:lnTo>
                  <a:pt x="403" y="996"/>
                </a:lnTo>
                <a:lnTo>
                  <a:pt x="403" y="994"/>
                </a:lnTo>
                <a:lnTo>
                  <a:pt x="401" y="994"/>
                </a:lnTo>
                <a:lnTo>
                  <a:pt x="401" y="994"/>
                </a:lnTo>
                <a:lnTo>
                  <a:pt x="398" y="989"/>
                </a:lnTo>
                <a:lnTo>
                  <a:pt x="398" y="989"/>
                </a:lnTo>
                <a:lnTo>
                  <a:pt x="398" y="987"/>
                </a:lnTo>
                <a:lnTo>
                  <a:pt x="398" y="985"/>
                </a:lnTo>
                <a:lnTo>
                  <a:pt x="398" y="984"/>
                </a:lnTo>
                <a:lnTo>
                  <a:pt x="398" y="982"/>
                </a:lnTo>
                <a:lnTo>
                  <a:pt x="398" y="980"/>
                </a:lnTo>
                <a:lnTo>
                  <a:pt x="398" y="977"/>
                </a:lnTo>
                <a:lnTo>
                  <a:pt x="398" y="975"/>
                </a:lnTo>
                <a:lnTo>
                  <a:pt x="398" y="975"/>
                </a:lnTo>
                <a:lnTo>
                  <a:pt x="396" y="975"/>
                </a:lnTo>
                <a:lnTo>
                  <a:pt x="395" y="975"/>
                </a:lnTo>
                <a:lnTo>
                  <a:pt x="395" y="974"/>
                </a:lnTo>
                <a:lnTo>
                  <a:pt x="395" y="970"/>
                </a:lnTo>
                <a:lnTo>
                  <a:pt x="395" y="969"/>
                </a:lnTo>
                <a:lnTo>
                  <a:pt x="395" y="967"/>
                </a:lnTo>
                <a:lnTo>
                  <a:pt x="396" y="967"/>
                </a:lnTo>
                <a:lnTo>
                  <a:pt x="396" y="965"/>
                </a:lnTo>
                <a:lnTo>
                  <a:pt x="396" y="962"/>
                </a:lnTo>
                <a:lnTo>
                  <a:pt x="398" y="962"/>
                </a:lnTo>
                <a:lnTo>
                  <a:pt x="401" y="960"/>
                </a:lnTo>
                <a:lnTo>
                  <a:pt x="401" y="960"/>
                </a:lnTo>
                <a:lnTo>
                  <a:pt x="401" y="962"/>
                </a:lnTo>
                <a:lnTo>
                  <a:pt x="403" y="964"/>
                </a:lnTo>
                <a:lnTo>
                  <a:pt x="403" y="964"/>
                </a:lnTo>
                <a:lnTo>
                  <a:pt x="403" y="964"/>
                </a:lnTo>
                <a:lnTo>
                  <a:pt x="406" y="965"/>
                </a:lnTo>
                <a:lnTo>
                  <a:pt x="406" y="965"/>
                </a:lnTo>
                <a:lnTo>
                  <a:pt x="408" y="962"/>
                </a:lnTo>
                <a:lnTo>
                  <a:pt x="408" y="962"/>
                </a:lnTo>
                <a:lnTo>
                  <a:pt x="410" y="964"/>
                </a:lnTo>
                <a:lnTo>
                  <a:pt x="413" y="962"/>
                </a:lnTo>
                <a:lnTo>
                  <a:pt x="415" y="960"/>
                </a:lnTo>
                <a:lnTo>
                  <a:pt x="417" y="957"/>
                </a:lnTo>
                <a:lnTo>
                  <a:pt x="412" y="952"/>
                </a:lnTo>
                <a:lnTo>
                  <a:pt x="406" y="950"/>
                </a:lnTo>
                <a:lnTo>
                  <a:pt x="393" y="949"/>
                </a:lnTo>
                <a:lnTo>
                  <a:pt x="383" y="950"/>
                </a:lnTo>
                <a:lnTo>
                  <a:pt x="373" y="952"/>
                </a:lnTo>
                <a:lnTo>
                  <a:pt x="366" y="955"/>
                </a:lnTo>
                <a:lnTo>
                  <a:pt x="356" y="955"/>
                </a:lnTo>
                <a:lnTo>
                  <a:pt x="341" y="955"/>
                </a:lnTo>
                <a:lnTo>
                  <a:pt x="322" y="952"/>
                </a:lnTo>
                <a:lnTo>
                  <a:pt x="307" y="954"/>
                </a:lnTo>
                <a:lnTo>
                  <a:pt x="296" y="955"/>
                </a:lnTo>
                <a:lnTo>
                  <a:pt x="279" y="955"/>
                </a:lnTo>
                <a:lnTo>
                  <a:pt x="267" y="962"/>
                </a:lnTo>
                <a:lnTo>
                  <a:pt x="260" y="972"/>
                </a:lnTo>
                <a:lnTo>
                  <a:pt x="255" y="974"/>
                </a:lnTo>
                <a:lnTo>
                  <a:pt x="254" y="975"/>
                </a:lnTo>
                <a:lnTo>
                  <a:pt x="243" y="977"/>
                </a:lnTo>
                <a:lnTo>
                  <a:pt x="233" y="979"/>
                </a:lnTo>
                <a:lnTo>
                  <a:pt x="227" y="989"/>
                </a:lnTo>
                <a:lnTo>
                  <a:pt x="218" y="992"/>
                </a:lnTo>
                <a:lnTo>
                  <a:pt x="211" y="996"/>
                </a:lnTo>
                <a:lnTo>
                  <a:pt x="211" y="996"/>
                </a:lnTo>
                <a:lnTo>
                  <a:pt x="211" y="997"/>
                </a:lnTo>
                <a:lnTo>
                  <a:pt x="213" y="1002"/>
                </a:lnTo>
                <a:lnTo>
                  <a:pt x="215" y="1004"/>
                </a:lnTo>
                <a:lnTo>
                  <a:pt x="218" y="1007"/>
                </a:lnTo>
                <a:lnTo>
                  <a:pt x="220" y="1009"/>
                </a:lnTo>
                <a:lnTo>
                  <a:pt x="222" y="1009"/>
                </a:lnTo>
                <a:lnTo>
                  <a:pt x="227" y="1014"/>
                </a:lnTo>
                <a:lnTo>
                  <a:pt x="227" y="1014"/>
                </a:lnTo>
                <a:lnTo>
                  <a:pt x="228" y="1014"/>
                </a:lnTo>
                <a:lnTo>
                  <a:pt x="233" y="1011"/>
                </a:lnTo>
                <a:lnTo>
                  <a:pt x="237" y="1012"/>
                </a:lnTo>
                <a:lnTo>
                  <a:pt x="235" y="1014"/>
                </a:lnTo>
                <a:lnTo>
                  <a:pt x="232" y="1016"/>
                </a:lnTo>
                <a:lnTo>
                  <a:pt x="230" y="1017"/>
                </a:lnTo>
                <a:lnTo>
                  <a:pt x="225" y="1017"/>
                </a:lnTo>
                <a:lnTo>
                  <a:pt x="225" y="1019"/>
                </a:lnTo>
                <a:lnTo>
                  <a:pt x="225" y="1019"/>
                </a:lnTo>
                <a:lnTo>
                  <a:pt x="223" y="1022"/>
                </a:lnTo>
                <a:lnTo>
                  <a:pt x="220" y="1028"/>
                </a:lnTo>
                <a:lnTo>
                  <a:pt x="220" y="1029"/>
                </a:lnTo>
                <a:lnTo>
                  <a:pt x="220" y="1031"/>
                </a:lnTo>
                <a:lnTo>
                  <a:pt x="220" y="1033"/>
                </a:lnTo>
                <a:lnTo>
                  <a:pt x="220" y="1034"/>
                </a:lnTo>
                <a:lnTo>
                  <a:pt x="222" y="1038"/>
                </a:lnTo>
                <a:lnTo>
                  <a:pt x="225" y="1044"/>
                </a:lnTo>
                <a:lnTo>
                  <a:pt x="225" y="1048"/>
                </a:lnTo>
                <a:lnTo>
                  <a:pt x="225" y="1054"/>
                </a:lnTo>
                <a:lnTo>
                  <a:pt x="225" y="1059"/>
                </a:lnTo>
                <a:lnTo>
                  <a:pt x="227" y="1065"/>
                </a:lnTo>
                <a:lnTo>
                  <a:pt x="227" y="1068"/>
                </a:lnTo>
                <a:lnTo>
                  <a:pt x="222" y="1076"/>
                </a:lnTo>
                <a:lnTo>
                  <a:pt x="218" y="1078"/>
                </a:lnTo>
                <a:lnTo>
                  <a:pt x="215" y="1083"/>
                </a:lnTo>
                <a:lnTo>
                  <a:pt x="215" y="1085"/>
                </a:lnTo>
                <a:lnTo>
                  <a:pt x="215" y="1086"/>
                </a:lnTo>
                <a:lnTo>
                  <a:pt x="217" y="1090"/>
                </a:lnTo>
                <a:lnTo>
                  <a:pt x="218" y="1090"/>
                </a:lnTo>
                <a:lnTo>
                  <a:pt x="218" y="1091"/>
                </a:lnTo>
                <a:lnTo>
                  <a:pt x="218" y="1091"/>
                </a:lnTo>
                <a:lnTo>
                  <a:pt x="220" y="1096"/>
                </a:lnTo>
                <a:lnTo>
                  <a:pt x="220" y="1096"/>
                </a:lnTo>
                <a:lnTo>
                  <a:pt x="227" y="1103"/>
                </a:lnTo>
                <a:lnTo>
                  <a:pt x="240" y="1105"/>
                </a:lnTo>
                <a:lnTo>
                  <a:pt x="254" y="1107"/>
                </a:lnTo>
                <a:lnTo>
                  <a:pt x="255" y="1108"/>
                </a:lnTo>
                <a:lnTo>
                  <a:pt x="243" y="1108"/>
                </a:lnTo>
                <a:lnTo>
                  <a:pt x="232" y="1107"/>
                </a:lnTo>
                <a:lnTo>
                  <a:pt x="230" y="1105"/>
                </a:lnTo>
                <a:lnTo>
                  <a:pt x="227" y="1105"/>
                </a:lnTo>
                <a:lnTo>
                  <a:pt x="222" y="1103"/>
                </a:lnTo>
                <a:lnTo>
                  <a:pt x="218" y="1100"/>
                </a:lnTo>
                <a:lnTo>
                  <a:pt x="218" y="1098"/>
                </a:lnTo>
                <a:lnTo>
                  <a:pt x="218" y="1096"/>
                </a:lnTo>
                <a:lnTo>
                  <a:pt x="217" y="1093"/>
                </a:lnTo>
                <a:lnTo>
                  <a:pt x="217" y="1091"/>
                </a:lnTo>
                <a:lnTo>
                  <a:pt x="217" y="1091"/>
                </a:lnTo>
                <a:lnTo>
                  <a:pt x="215" y="1088"/>
                </a:lnTo>
                <a:lnTo>
                  <a:pt x="213" y="1086"/>
                </a:lnTo>
                <a:lnTo>
                  <a:pt x="213" y="1085"/>
                </a:lnTo>
                <a:lnTo>
                  <a:pt x="213" y="1081"/>
                </a:lnTo>
                <a:lnTo>
                  <a:pt x="215" y="1080"/>
                </a:lnTo>
                <a:lnTo>
                  <a:pt x="218" y="1078"/>
                </a:lnTo>
                <a:lnTo>
                  <a:pt x="220" y="1076"/>
                </a:lnTo>
                <a:lnTo>
                  <a:pt x="225" y="1066"/>
                </a:lnTo>
                <a:lnTo>
                  <a:pt x="223" y="1063"/>
                </a:lnTo>
                <a:lnTo>
                  <a:pt x="222" y="1058"/>
                </a:lnTo>
                <a:lnTo>
                  <a:pt x="223" y="1053"/>
                </a:lnTo>
                <a:lnTo>
                  <a:pt x="223" y="1048"/>
                </a:lnTo>
                <a:lnTo>
                  <a:pt x="222" y="1046"/>
                </a:lnTo>
                <a:lnTo>
                  <a:pt x="220" y="1041"/>
                </a:lnTo>
                <a:lnTo>
                  <a:pt x="220" y="1039"/>
                </a:lnTo>
                <a:lnTo>
                  <a:pt x="220" y="1036"/>
                </a:lnTo>
                <a:lnTo>
                  <a:pt x="218" y="1034"/>
                </a:lnTo>
                <a:lnTo>
                  <a:pt x="218" y="1033"/>
                </a:lnTo>
                <a:lnTo>
                  <a:pt x="218" y="1029"/>
                </a:lnTo>
                <a:lnTo>
                  <a:pt x="218" y="1029"/>
                </a:lnTo>
                <a:lnTo>
                  <a:pt x="218" y="1026"/>
                </a:lnTo>
                <a:lnTo>
                  <a:pt x="217" y="1026"/>
                </a:lnTo>
                <a:lnTo>
                  <a:pt x="217" y="1024"/>
                </a:lnTo>
                <a:lnTo>
                  <a:pt x="217" y="1019"/>
                </a:lnTo>
                <a:lnTo>
                  <a:pt x="217" y="1017"/>
                </a:lnTo>
                <a:lnTo>
                  <a:pt x="217" y="1017"/>
                </a:lnTo>
                <a:lnTo>
                  <a:pt x="215" y="1016"/>
                </a:lnTo>
                <a:lnTo>
                  <a:pt x="213" y="1016"/>
                </a:lnTo>
                <a:lnTo>
                  <a:pt x="208" y="1016"/>
                </a:lnTo>
                <a:lnTo>
                  <a:pt x="206" y="1014"/>
                </a:lnTo>
                <a:lnTo>
                  <a:pt x="205" y="1012"/>
                </a:lnTo>
                <a:lnTo>
                  <a:pt x="205" y="1009"/>
                </a:lnTo>
                <a:lnTo>
                  <a:pt x="203" y="1009"/>
                </a:lnTo>
                <a:lnTo>
                  <a:pt x="203" y="1007"/>
                </a:lnTo>
                <a:lnTo>
                  <a:pt x="203" y="1007"/>
                </a:lnTo>
                <a:lnTo>
                  <a:pt x="201" y="1006"/>
                </a:lnTo>
                <a:lnTo>
                  <a:pt x="200" y="1006"/>
                </a:lnTo>
                <a:lnTo>
                  <a:pt x="200" y="1004"/>
                </a:lnTo>
                <a:lnTo>
                  <a:pt x="201" y="1002"/>
                </a:lnTo>
                <a:lnTo>
                  <a:pt x="201" y="1001"/>
                </a:lnTo>
                <a:lnTo>
                  <a:pt x="201" y="996"/>
                </a:lnTo>
                <a:lnTo>
                  <a:pt x="203" y="991"/>
                </a:lnTo>
                <a:lnTo>
                  <a:pt x="203" y="989"/>
                </a:lnTo>
                <a:lnTo>
                  <a:pt x="203" y="987"/>
                </a:lnTo>
                <a:lnTo>
                  <a:pt x="206" y="987"/>
                </a:lnTo>
                <a:lnTo>
                  <a:pt x="206" y="987"/>
                </a:lnTo>
                <a:lnTo>
                  <a:pt x="208" y="985"/>
                </a:lnTo>
                <a:lnTo>
                  <a:pt x="206" y="982"/>
                </a:lnTo>
                <a:lnTo>
                  <a:pt x="206" y="979"/>
                </a:lnTo>
                <a:lnTo>
                  <a:pt x="205" y="975"/>
                </a:lnTo>
                <a:lnTo>
                  <a:pt x="205" y="974"/>
                </a:lnTo>
                <a:lnTo>
                  <a:pt x="205" y="972"/>
                </a:lnTo>
                <a:lnTo>
                  <a:pt x="200" y="965"/>
                </a:lnTo>
                <a:lnTo>
                  <a:pt x="198" y="965"/>
                </a:lnTo>
                <a:lnTo>
                  <a:pt x="191" y="954"/>
                </a:lnTo>
                <a:lnTo>
                  <a:pt x="191" y="954"/>
                </a:lnTo>
                <a:lnTo>
                  <a:pt x="191" y="952"/>
                </a:lnTo>
                <a:lnTo>
                  <a:pt x="191" y="950"/>
                </a:lnTo>
                <a:lnTo>
                  <a:pt x="190" y="949"/>
                </a:lnTo>
                <a:lnTo>
                  <a:pt x="190" y="949"/>
                </a:lnTo>
                <a:lnTo>
                  <a:pt x="188" y="947"/>
                </a:lnTo>
                <a:lnTo>
                  <a:pt x="181" y="942"/>
                </a:lnTo>
                <a:lnTo>
                  <a:pt x="176" y="935"/>
                </a:lnTo>
                <a:lnTo>
                  <a:pt x="176" y="935"/>
                </a:lnTo>
                <a:lnTo>
                  <a:pt x="176" y="937"/>
                </a:lnTo>
                <a:lnTo>
                  <a:pt x="176" y="938"/>
                </a:lnTo>
                <a:lnTo>
                  <a:pt x="176" y="940"/>
                </a:lnTo>
                <a:lnTo>
                  <a:pt x="176" y="940"/>
                </a:lnTo>
                <a:lnTo>
                  <a:pt x="178" y="942"/>
                </a:lnTo>
                <a:lnTo>
                  <a:pt x="178" y="942"/>
                </a:lnTo>
                <a:lnTo>
                  <a:pt x="180" y="943"/>
                </a:lnTo>
                <a:lnTo>
                  <a:pt x="180" y="945"/>
                </a:lnTo>
                <a:lnTo>
                  <a:pt x="180" y="947"/>
                </a:lnTo>
                <a:lnTo>
                  <a:pt x="181" y="949"/>
                </a:lnTo>
                <a:lnTo>
                  <a:pt x="183" y="949"/>
                </a:lnTo>
                <a:lnTo>
                  <a:pt x="183" y="950"/>
                </a:lnTo>
                <a:lnTo>
                  <a:pt x="183" y="950"/>
                </a:lnTo>
                <a:lnTo>
                  <a:pt x="183" y="952"/>
                </a:lnTo>
                <a:lnTo>
                  <a:pt x="183" y="952"/>
                </a:lnTo>
                <a:lnTo>
                  <a:pt x="183" y="954"/>
                </a:lnTo>
                <a:lnTo>
                  <a:pt x="183" y="954"/>
                </a:lnTo>
                <a:lnTo>
                  <a:pt x="183" y="954"/>
                </a:lnTo>
                <a:lnTo>
                  <a:pt x="185" y="959"/>
                </a:lnTo>
                <a:lnTo>
                  <a:pt x="185" y="960"/>
                </a:lnTo>
                <a:lnTo>
                  <a:pt x="185" y="962"/>
                </a:lnTo>
                <a:lnTo>
                  <a:pt x="185" y="964"/>
                </a:lnTo>
                <a:lnTo>
                  <a:pt x="181" y="969"/>
                </a:lnTo>
                <a:lnTo>
                  <a:pt x="178" y="970"/>
                </a:lnTo>
                <a:lnTo>
                  <a:pt x="175" y="974"/>
                </a:lnTo>
                <a:lnTo>
                  <a:pt x="169" y="974"/>
                </a:lnTo>
                <a:lnTo>
                  <a:pt x="166" y="977"/>
                </a:lnTo>
                <a:lnTo>
                  <a:pt x="158" y="977"/>
                </a:lnTo>
                <a:lnTo>
                  <a:pt x="144" y="975"/>
                </a:lnTo>
                <a:lnTo>
                  <a:pt x="129" y="969"/>
                </a:lnTo>
                <a:lnTo>
                  <a:pt x="122" y="962"/>
                </a:lnTo>
                <a:lnTo>
                  <a:pt x="122" y="964"/>
                </a:lnTo>
                <a:lnTo>
                  <a:pt x="112" y="972"/>
                </a:lnTo>
                <a:lnTo>
                  <a:pt x="111" y="975"/>
                </a:lnTo>
                <a:lnTo>
                  <a:pt x="109" y="977"/>
                </a:lnTo>
                <a:lnTo>
                  <a:pt x="111" y="977"/>
                </a:lnTo>
                <a:lnTo>
                  <a:pt x="111" y="979"/>
                </a:lnTo>
                <a:lnTo>
                  <a:pt x="111" y="979"/>
                </a:lnTo>
                <a:lnTo>
                  <a:pt x="109" y="980"/>
                </a:lnTo>
                <a:lnTo>
                  <a:pt x="109" y="982"/>
                </a:lnTo>
                <a:lnTo>
                  <a:pt x="111" y="984"/>
                </a:lnTo>
                <a:lnTo>
                  <a:pt x="112" y="984"/>
                </a:lnTo>
                <a:lnTo>
                  <a:pt x="112" y="985"/>
                </a:lnTo>
                <a:lnTo>
                  <a:pt x="112" y="987"/>
                </a:lnTo>
                <a:lnTo>
                  <a:pt x="112" y="987"/>
                </a:lnTo>
                <a:lnTo>
                  <a:pt x="112" y="987"/>
                </a:lnTo>
                <a:lnTo>
                  <a:pt x="112" y="989"/>
                </a:lnTo>
                <a:lnTo>
                  <a:pt x="121" y="994"/>
                </a:lnTo>
                <a:lnTo>
                  <a:pt x="121" y="994"/>
                </a:lnTo>
                <a:lnTo>
                  <a:pt x="121" y="994"/>
                </a:lnTo>
                <a:lnTo>
                  <a:pt x="121" y="996"/>
                </a:lnTo>
                <a:lnTo>
                  <a:pt x="121" y="997"/>
                </a:lnTo>
                <a:lnTo>
                  <a:pt x="121" y="999"/>
                </a:lnTo>
                <a:lnTo>
                  <a:pt x="121" y="999"/>
                </a:lnTo>
                <a:lnTo>
                  <a:pt x="121" y="999"/>
                </a:lnTo>
                <a:lnTo>
                  <a:pt x="121" y="1001"/>
                </a:lnTo>
                <a:lnTo>
                  <a:pt x="121" y="1001"/>
                </a:lnTo>
                <a:lnTo>
                  <a:pt x="119" y="1004"/>
                </a:lnTo>
                <a:lnTo>
                  <a:pt x="117" y="1004"/>
                </a:lnTo>
                <a:lnTo>
                  <a:pt x="112" y="1004"/>
                </a:lnTo>
                <a:lnTo>
                  <a:pt x="111" y="1006"/>
                </a:lnTo>
                <a:lnTo>
                  <a:pt x="111" y="1006"/>
                </a:lnTo>
                <a:lnTo>
                  <a:pt x="111" y="1011"/>
                </a:lnTo>
                <a:lnTo>
                  <a:pt x="111" y="1012"/>
                </a:lnTo>
                <a:lnTo>
                  <a:pt x="109" y="1014"/>
                </a:lnTo>
                <a:lnTo>
                  <a:pt x="109" y="1016"/>
                </a:lnTo>
                <a:lnTo>
                  <a:pt x="107" y="1017"/>
                </a:lnTo>
                <a:lnTo>
                  <a:pt x="107" y="1021"/>
                </a:lnTo>
                <a:lnTo>
                  <a:pt x="106" y="1024"/>
                </a:lnTo>
                <a:lnTo>
                  <a:pt x="106" y="1026"/>
                </a:lnTo>
                <a:lnTo>
                  <a:pt x="104" y="1028"/>
                </a:lnTo>
                <a:lnTo>
                  <a:pt x="104" y="1028"/>
                </a:lnTo>
                <a:lnTo>
                  <a:pt x="90" y="1031"/>
                </a:lnTo>
                <a:lnTo>
                  <a:pt x="90" y="1031"/>
                </a:lnTo>
                <a:lnTo>
                  <a:pt x="90" y="1031"/>
                </a:lnTo>
                <a:lnTo>
                  <a:pt x="90" y="1033"/>
                </a:lnTo>
                <a:lnTo>
                  <a:pt x="101" y="1038"/>
                </a:lnTo>
                <a:lnTo>
                  <a:pt x="104" y="1038"/>
                </a:lnTo>
                <a:lnTo>
                  <a:pt x="106" y="1039"/>
                </a:lnTo>
                <a:lnTo>
                  <a:pt x="107" y="1041"/>
                </a:lnTo>
                <a:lnTo>
                  <a:pt x="109" y="1043"/>
                </a:lnTo>
                <a:lnTo>
                  <a:pt x="109" y="1044"/>
                </a:lnTo>
                <a:lnTo>
                  <a:pt x="109" y="1044"/>
                </a:lnTo>
                <a:lnTo>
                  <a:pt x="109" y="1046"/>
                </a:lnTo>
                <a:lnTo>
                  <a:pt x="109" y="1046"/>
                </a:lnTo>
                <a:lnTo>
                  <a:pt x="109" y="1048"/>
                </a:lnTo>
                <a:lnTo>
                  <a:pt x="104" y="1054"/>
                </a:lnTo>
                <a:lnTo>
                  <a:pt x="102" y="1054"/>
                </a:lnTo>
                <a:lnTo>
                  <a:pt x="102" y="1056"/>
                </a:lnTo>
                <a:lnTo>
                  <a:pt x="102" y="1056"/>
                </a:lnTo>
                <a:lnTo>
                  <a:pt x="104" y="1056"/>
                </a:lnTo>
                <a:lnTo>
                  <a:pt x="104" y="1058"/>
                </a:lnTo>
                <a:lnTo>
                  <a:pt x="117" y="1056"/>
                </a:lnTo>
                <a:lnTo>
                  <a:pt x="117" y="1056"/>
                </a:lnTo>
                <a:lnTo>
                  <a:pt x="117" y="1058"/>
                </a:lnTo>
                <a:lnTo>
                  <a:pt x="119" y="1058"/>
                </a:lnTo>
                <a:lnTo>
                  <a:pt x="119" y="1059"/>
                </a:lnTo>
                <a:lnTo>
                  <a:pt x="119" y="1059"/>
                </a:lnTo>
                <a:lnTo>
                  <a:pt x="119" y="1061"/>
                </a:lnTo>
                <a:lnTo>
                  <a:pt x="121" y="1063"/>
                </a:lnTo>
                <a:lnTo>
                  <a:pt x="121" y="1065"/>
                </a:lnTo>
                <a:lnTo>
                  <a:pt x="121" y="1066"/>
                </a:lnTo>
                <a:lnTo>
                  <a:pt x="121" y="1066"/>
                </a:lnTo>
                <a:lnTo>
                  <a:pt x="121" y="1068"/>
                </a:lnTo>
                <a:lnTo>
                  <a:pt x="122" y="1068"/>
                </a:lnTo>
                <a:lnTo>
                  <a:pt x="122" y="1068"/>
                </a:lnTo>
                <a:lnTo>
                  <a:pt x="122" y="1070"/>
                </a:lnTo>
                <a:lnTo>
                  <a:pt x="124" y="1071"/>
                </a:lnTo>
                <a:lnTo>
                  <a:pt x="126" y="1071"/>
                </a:lnTo>
                <a:lnTo>
                  <a:pt x="126" y="1073"/>
                </a:lnTo>
                <a:lnTo>
                  <a:pt x="126" y="1075"/>
                </a:lnTo>
                <a:lnTo>
                  <a:pt x="126" y="1075"/>
                </a:lnTo>
                <a:lnTo>
                  <a:pt x="124" y="1075"/>
                </a:lnTo>
                <a:lnTo>
                  <a:pt x="121" y="1078"/>
                </a:lnTo>
                <a:lnTo>
                  <a:pt x="121" y="1078"/>
                </a:lnTo>
                <a:lnTo>
                  <a:pt x="121" y="1080"/>
                </a:lnTo>
                <a:lnTo>
                  <a:pt x="121" y="1080"/>
                </a:lnTo>
                <a:lnTo>
                  <a:pt x="121" y="1080"/>
                </a:lnTo>
                <a:lnTo>
                  <a:pt x="121" y="1080"/>
                </a:lnTo>
                <a:lnTo>
                  <a:pt x="121" y="1081"/>
                </a:lnTo>
                <a:lnTo>
                  <a:pt x="122" y="1081"/>
                </a:lnTo>
                <a:lnTo>
                  <a:pt x="122" y="1083"/>
                </a:lnTo>
                <a:lnTo>
                  <a:pt x="122" y="1085"/>
                </a:lnTo>
                <a:lnTo>
                  <a:pt x="124" y="1085"/>
                </a:lnTo>
                <a:lnTo>
                  <a:pt x="124" y="1085"/>
                </a:lnTo>
                <a:lnTo>
                  <a:pt x="124" y="1085"/>
                </a:lnTo>
                <a:lnTo>
                  <a:pt x="124" y="1086"/>
                </a:lnTo>
                <a:lnTo>
                  <a:pt x="122" y="1090"/>
                </a:lnTo>
                <a:lnTo>
                  <a:pt x="119" y="1093"/>
                </a:lnTo>
                <a:lnTo>
                  <a:pt x="117" y="1093"/>
                </a:lnTo>
                <a:lnTo>
                  <a:pt x="117" y="1093"/>
                </a:lnTo>
                <a:lnTo>
                  <a:pt x="117" y="1095"/>
                </a:lnTo>
                <a:lnTo>
                  <a:pt x="117" y="1095"/>
                </a:lnTo>
                <a:lnTo>
                  <a:pt x="119" y="1096"/>
                </a:lnTo>
                <a:lnTo>
                  <a:pt x="119" y="1096"/>
                </a:lnTo>
                <a:lnTo>
                  <a:pt x="119" y="1098"/>
                </a:lnTo>
                <a:lnTo>
                  <a:pt x="119" y="1098"/>
                </a:lnTo>
                <a:lnTo>
                  <a:pt x="119" y="1098"/>
                </a:lnTo>
                <a:lnTo>
                  <a:pt x="121" y="1100"/>
                </a:lnTo>
                <a:lnTo>
                  <a:pt x="121" y="1100"/>
                </a:lnTo>
                <a:lnTo>
                  <a:pt x="122" y="1102"/>
                </a:lnTo>
                <a:lnTo>
                  <a:pt x="122" y="1103"/>
                </a:lnTo>
                <a:lnTo>
                  <a:pt x="121" y="1103"/>
                </a:lnTo>
                <a:lnTo>
                  <a:pt x="119" y="1105"/>
                </a:lnTo>
                <a:lnTo>
                  <a:pt x="119" y="1107"/>
                </a:lnTo>
                <a:lnTo>
                  <a:pt x="119" y="1107"/>
                </a:lnTo>
                <a:lnTo>
                  <a:pt x="119" y="1108"/>
                </a:lnTo>
                <a:lnTo>
                  <a:pt x="119" y="1108"/>
                </a:lnTo>
                <a:lnTo>
                  <a:pt x="121" y="1112"/>
                </a:lnTo>
                <a:lnTo>
                  <a:pt x="121" y="1112"/>
                </a:lnTo>
                <a:lnTo>
                  <a:pt x="122" y="1115"/>
                </a:lnTo>
                <a:lnTo>
                  <a:pt x="122" y="1117"/>
                </a:lnTo>
                <a:lnTo>
                  <a:pt x="122" y="1117"/>
                </a:lnTo>
                <a:lnTo>
                  <a:pt x="122" y="1118"/>
                </a:lnTo>
                <a:lnTo>
                  <a:pt x="122" y="1118"/>
                </a:lnTo>
                <a:lnTo>
                  <a:pt x="122" y="1118"/>
                </a:lnTo>
                <a:lnTo>
                  <a:pt x="122" y="1120"/>
                </a:lnTo>
                <a:lnTo>
                  <a:pt x="124" y="1120"/>
                </a:lnTo>
                <a:lnTo>
                  <a:pt x="124" y="1120"/>
                </a:lnTo>
                <a:lnTo>
                  <a:pt x="124" y="1122"/>
                </a:lnTo>
                <a:lnTo>
                  <a:pt x="124" y="1123"/>
                </a:lnTo>
                <a:lnTo>
                  <a:pt x="126" y="1123"/>
                </a:lnTo>
                <a:lnTo>
                  <a:pt x="126" y="1125"/>
                </a:lnTo>
                <a:lnTo>
                  <a:pt x="127" y="1125"/>
                </a:lnTo>
                <a:lnTo>
                  <a:pt x="127" y="1125"/>
                </a:lnTo>
                <a:lnTo>
                  <a:pt x="132" y="1125"/>
                </a:lnTo>
                <a:lnTo>
                  <a:pt x="134" y="1125"/>
                </a:lnTo>
                <a:lnTo>
                  <a:pt x="134" y="1127"/>
                </a:lnTo>
                <a:lnTo>
                  <a:pt x="134" y="1127"/>
                </a:lnTo>
                <a:lnTo>
                  <a:pt x="134" y="1128"/>
                </a:lnTo>
                <a:lnTo>
                  <a:pt x="134" y="1128"/>
                </a:lnTo>
                <a:lnTo>
                  <a:pt x="134" y="1130"/>
                </a:lnTo>
                <a:lnTo>
                  <a:pt x="134" y="1130"/>
                </a:lnTo>
                <a:lnTo>
                  <a:pt x="134" y="1132"/>
                </a:lnTo>
                <a:lnTo>
                  <a:pt x="134" y="1132"/>
                </a:lnTo>
                <a:lnTo>
                  <a:pt x="134" y="1132"/>
                </a:lnTo>
                <a:lnTo>
                  <a:pt x="136" y="1133"/>
                </a:lnTo>
                <a:lnTo>
                  <a:pt x="138" y="1133"/>
                </a:lnTo>
                <a:lnTo>
                  <a:pt x="138" y="1132"/>
                </a:lnTo>
                <a:lnTo>
                  <a:pt x="139" y="1132"/>
                </a:lnTo>
                <a:lnTo>
                  <a:pt x="148" y="1135"/>
                </a:lnTo>
                <a:lnTo>
                  <a:pt x="149" y="1135"/>
                </a:lnTo>
                <a:lnTo>
                  <a:pt x="149" y="1137"/>
                </a:lnTo>
                <a:lnTo>
                  <a:pt x="151" y="1139"/>
                </a:lnTo>
                <a:lnTo>
                  <a:pt x="151" y="1139"/>
                </a:lnTo>
                <a:lnTo>
                  <a:pt x="151" y="1140"/>
                </a:lnTo>
                <a:lnTo>
                  <a:pt x="151" y="1140"/>
                </a:lnTo>
                <a:lnTo>
                  <a:pt x="151" y="1142"/>
                </a:lnTo>
                <a:lnTo>
                  <a:pt x="151" y="1142"/>
                </a:lnTo>
                <a:lnTo>
                  <a:pt x="151" y="1142"/>
                </a:lnTo>
                <a:lnTo>
                  <a:pt x="148" y="1145"/>
                </a:lnTo>
                <a:lnTo>
                  <a:pt x="148" y="1147"/>
                </a:lnTo>
                <a:lnTo>
                  <a:pt x="148" y="1149"/>
                </a:lnTo>
                <a:lnTo>
                  <a:pt x="148" y="1149"/>
                </a:lnTo>
                <a:lnTo>
                  <a:pt x="148" y="1149"/>
                </a:lnTo>
                <a:lnTo>
                  <a:pt x="146" y="1150"/>
                </a:lnTo>
                <a:lnTo>
                  <a:pt x="144" y="1152"/>
                </a:lnTo>
                <a:lnTo>
                  <a:pt x="144" y="1154"/>
                </a:lnTo>
                <a:lnTo>
                  <a:pt x="144" y="1154"/>
                </a:lnTo>
                <a:lnTo>
                  <a:pt x="144" y="1155"/>
                </a:lnTo>
                <a:lnTo>
                  <a:pt x="144" y="1155"/>
                </a:lnTo>
                <a:lnTo>
                  <a:pt x="144" y="1155"/>
                </a:lnTo>
                <a:lnTo>
                  <a:pt x="144" y="1157"/>
                </a:lnTo>
                <a:lnTo>
                  <a:pt x="146" y="1157"/>
                </a:lnTo>
                <a:lnTo>
                  <a:pt x="146" y="1157"/>
                </a:lnTo>
                <a:lnTo>
                  <a:pt x="156" y="1160"/>
                </a:lnTo>
                <a:lnTo>
                  <a:pt x="156" y="1160"/>
                </a:lnTo>
                <a:lnTo>
                  <a:pt x="156" y="1162"/>
                </a:lnTo>
                <a:lnTo>
                  <a:pt x="156" y="1162"/>
                </a:lnTo>
                <a:lnTo>
                  <a:pt x="159" y="1162"/>
                </a:lnTo>
                <a:lnTo>
                  <a:pt x="164" y="1160"/>
                </a:lnTo>
                <a:lnTo>
                  <a:pt x="166" y="1162"/>
                </a:lnTo>
                <a:lnTo>
                  <a:pt x="166" y="1162"/>
                </a:lnTo>
                <a:lnTo>
                  <a:pt x="169" y="1165"/>
                </a:lnTo>
                <a:lnTo>
                  <a:pt x="169" y="1167"/>
                </a:lnTo>
                <a:lnTo>
                  <a:pt x="169" y="1167"/>
                </a:lnTo>
                <a:lnTo>
                  <a:pt x="169" y="1167"/>
                </a:lnTo>
                <a:lnTo>
                  <a:pt x="169" y="1169"/>
                </a:lnTo>
                <a:lnTo>
                  <a:pt x="169" y="1170"/>
                </a:lnTo>
                <a:lnTo>
                  <a:pt x="169" y="1170"/>
                </a:lnTo>
                <a:lnTo>
                  <a:pt x="169" y="1174"/>
                </a:lnTo>
                <a:lnTo>
                  <a:pt x="169" y="1174"/>
                </a:lnTo>
                <a:lnTo>
                  <a:pt x="171" y="1174"/>
                </a:lnTo>
                <a:lnTo>
                  <a:pt x="175" y="1174"/>
                </a:lnTo>
                <a:lnTo>
                  <a:pt x="175" y="1176"/>
                </a:lnTo>
                <a:lnTo>
                  <a:pt x="175" y="1176"/>
                </a:lnTo>
                <a:lnTo>
                  <a:pt x="175" y="1177"/>
                </a:lnTo>
                <a:lnTo>
                  <a:pt x="175" y="1177"/>
                </a:lnTo>
                <a:lnTo>
                  <a:pt x="175" y="1177"/>
                </a:lnTo>
                <a:lnTo>
                  <a:pt x="175" y="1179"/>
                </a:lnTo>
                <a:lnTo>
                  <a:pt x="176" y="1179"/>
                </a:lnTo>
                <a:lnTo>
                  <a:pt x="176" y="1181"/>
                </a:lnTo>
                <a:lnTo>
                  <a:pt x="176" y="1181"/>
                </a:lnTo>
                <a:lnTo>
                  <a:pt x="176" y="1181"/>
                </a:lnTo>
                <a:lnTo>
                  <a:pt x="176" y="1182"/>
                </a:lnTo>
                <a:lnTo>
                  <a:pt x="178" y="1182"/>
                </a:lnTo>
                <a:lnTo>
                  <a:pt x="180" y="1182"/>
                </a:lnTo>
                <a:lnTo>
                  <a:pt x="186" y="1182"/>
                </a:lnTo>
                <a:lnTo>
                  <a:pt x="201" y="1271"/>
                </a:lnTo>
                <a:lnTo>
                  <a:pt x="201" y="1271"/>
                </a:lnTo>
                <a:lnTo>
                  <a:pt x="201" y="1271"/>
                </a:lnTo>
                <a:lnTo>
                  <a:pt x="217" y="1278"/>
                </a:lnTo>
                <a:lnTo>
                  <a:pt x="218" y="1280"/>
                </a:lnTo>
                <a:lnTo>
                  <a:pt x="220" y="1283"/>
                </a:lnTo>
                <a:lnTo>
                  <a:pt x="220" y="1283"/>
                </a:lnTo>
                <a:lnTo>
                  <a:pt x="223" y="1283"/>
                </a:lnTo>
                <a:lnTo>
                  <a:pt x="223" y="1285"/>
                </a:lnTo>
                <a:lnTo>
                  <a:pt x="223" y="1285"/>
                </a:lnTo>
                <a:lnTo>
                  <a:pt x="223" y="1285"/>
                </a:lnTo>
                <a:lnTo>
                  <a:pt x="223" y="1285"/>
                </a:lnTo>
                <a:lnTo>
                  <a:pt x="225" y="1286"/>
                </a:lnTo>
                <a:lnTo>
                  <a:pt x="225" y="1285"/>
                </a:lnTo>
                <a:lnTo>
                  <a:pt x="228" y="1283"/>
                </a:lnTo>
                <a:lnTo>
                  <a:pt x="228" y="1283"/>
                </a:lnTo>
                <a:lnTo>
                  <a:pt x="228" y="1283"/>
                </a:lnTo>
                <a:lnTo>
                  <a:pt x="230" y="1283"/>
                </a:lnTo>
                <a:lnTo>
                  <a:pt x="230" y="1283"/>
                </a:lnTo>
                <a:lnTo>
                  <a:pt x="230" y="1283"/>
                </a:lnTo>
                <a:lnTo>
                  <a:pt x="230" y="1285"/>
                </a:lnTo>
                <a:lnTo>
                  <a:pt x="230" y="1285"/>
                </a:lnTo>
                <a:lnTo>
                  <a:pt x="230" y="1285"/>
                </a:lnTo>
                <a:lnTo>
                  <a:pt x="232" y="1286"/>
                </a:lnTo>
                <a:lnTo>
                  <a:pt x="232" y="1286"/>
                </a:lnTo>
                <a:lnTo>
                  <a:pt x="233" y="1286"/>
                </a:lnTo>
                <a:lnTo>
                  <a:pt x="233" y="1286"/>
                </a:lnTo>
                <a:lnTo>
                  <a:pt x="233" y="1288"/>
                </a:lnTo>
                <a:lnTo>
                  <a:pt x="233" y="1290"/>
                </a:lnTo>
                <a:lnTo>
                  <a:pt x="233" y="1292"/>
                </a:lnTo>
                <a:lnTo>
                  <a:pt x="232" y="1293"/>
                </a:lnTo>
                <a:lnTo>
                  <a:pt x="228" y="1297"/>
                </a:lnTo>
                <a:lnTo>
                  <a:pt x="228" y="1297"/>
                </a:lnTo>
                <a:lnTo>
                  <a:pt x="227" y="1298"/>
                </a:lnTo>
                <a:lnTo>
                  <a:pt x="227" y="1300"/>
                </a:lnTo>
                <a:lnTo>
                  <a:pt x="227" y="1300"/>
                </a:lnTo>
                <a:lnTo>
                  <a:pt x="228" y="1300"/>
                </a:lnTo>
                <a:lnTo>
                  <a:pt x="230" y="1303"/>
                </a:lnTo>
                <a:lnTo>
                  <a:pt x="230" y="1305"/>
                </a:lnTo>
                <a:lnTo>
                  <a:pt x="230" y="1307"/>
                </a:lnTo>
                <a:lnTo>
                  <a:pt x="228" y="1310"/>
                </a:lnTo>
                <a:lnTo>
                  <a:pt x="227" y="1312"/>
                </a:lnTo>
                <a:lnTo>
                  <a:pt x="225" y="1312"/>
                </a:lnTo>
                <a:lnTo>
                  <a:pt x="223" y="1312"/>
                </a:lnTo>
                <a:lnTo>
                  <a:pt x="223" y="1312"/>
                </a:lnTo>
                <a:lnTo>
                  <a:pt x="223" y="1313"/>
                </a:lnTo>
                <a:lnTo>
                  <a:pt x="222" y="1318"/>
                </a:lnTo>
                <a:lnTo>
                  <a:pt x="220" y="1318"/>
                </a:lnTo>
                <a:lnTo>
                  <a:pt x="220" y="1320"/>
                </a:lnTo>
                <a:lnTo>
                  <a:pt x="218" y="1320"/>
                </a:lnTo>
                <a:lnTo>
                  <a:pt x="218" y="1320"/>
                </a:lnTo>
                <a:lnTo>
                  <a:pt x="218" y="1320"/>
                </a:lnTo>
                <a:lnTo>
                  <a:pt x="217" y="1320"/>
                </a:lnTo>
                <a:lnTo>
                  <a:pt x="217" y="1318"/>
                </a:lnTo>
                <a:lnTo>
                  <a:pt x="217" y="1318"/>
                </a:lnTo>
                <a:lnTo>
                  <a:pt x="217" y="1317"/>
                </a:lnTo>
                <a:lnTo>
                  <a:pt x="217" y="1317"/>
                </a:lnTo>
                <a:lnTo>
                  <a:pt x="215" y="1315"/>
                </a:lnTo>
                <a:lnTo>
                  <a:pt x="215" y="1315"/>
                </a:lnTo>
                <a:lnTo>
                  <a:pt x="215" y="1315"/>
                </a:lnTo>
                <a:lnTo>
                  <a:pt x="215" y="1315"/>
                </a:lnTo>
                <a:lnTo>
                  <a:pt x="213" y="1313"/>
                </a:lnTo>
                <a:lnTo>
                  <a:pt x="213" y="1313"/>
                </a:lnTo>
                <a:lnTo>
                  <a:pt x="211" y="1313"/>
                </a:lnTo>
                <a:lnTo>
                  <a:pt x="211" y="1313"/>
                </a:lnTo>
                <a:lnTo>
                  <a:pt x="211" y="1315"/>
                </a:lnTo>
                <a:lnTo>
                  <a:pt x="210" y="1315"/>
                </a:lnTo>
                <a:lnTo>
                  <a:pt x="210" y="1317"/>
                </a:lnTo>
                <a:lnTo>
                  <a:pt x="210" y="1317"/>
                </a:lnTo>
                <a:lnTo>
                  <a:pt x="210" y="1320"/>
                </a:lnTo>
                <a:lnTo>
                  <a:pt x="210" y="1320"/>
                </a:lnTo>
                <a:lnTo>
                  <a:pt x="210" y="1322"/>
                </a:lnTo>
                <a:lnTo>
                  <a:pt x="210" y="1322"/>
                </a:lnTo>
                <a:lnTo>
                  <a:pt x="210" y="1322"/>
                </a:lnTo>
                <a:lnTo>
                  <a:pt x="210" y="1323"/>
                </a:lnTo>
                <a:lnTo>
                  <a:pt x="208" y="1323"/>
                </a:lnTo>
                <a:lnTo>
                  <a:pt x="193" y="1332"/>
                </a:lnTo>
                <a:lnTo>
                  <a:pt x="191" y="1334"/>
                </a:lnTo>
                <a:lnTo>
                  <a:pt x="190" y="1337"/>
                </a:lnTo>
                <a:lnTo>
                  <a:pt x="188" y="1339"/>
                </a:lnTo>
                <a:lnTo>
                  <a:pt x="188" y="1340"/>
                </a:lnTo>
                <a:lnTo>
                  <a:pt x="188" y="1342"/>
                </a:lnTo>
                <a:lnTo>
                  <a:pt x="188" y="1342"/>
                </a:lnTo>
                <a:lnTo>
                  <a:pt x="188" y="1344"/>
                </a:lnTo>
                <a:lnTo>
                  <a:pt x="186" y="1344"/>
                </a:lnTo>
                <a:lnTo>
                  <a:pt x="176" y="1347"/>
                </a:lnTo>
                <a:lnTo>
                  <a:pt x="173" y="1349"/>
                </a:lnTo>
                <a:lnTo>
                  <a:pt x="169" y="1352"/>
                </a:lnTo>
                <a:lnTo>
                  <a:pt x="169" y="1354"/>
                </a:lnTo>
                <a:lnTo>
                  <a:pt x="166" y="1354"/>
                </a:lnTo>
                <a:lnTo>
                  <a:pt x="166" y="1354"/>
                </a:lnTo>
                <a:lnTo>
                  <a:pt x="164" y="1354"/>
                </a:lnTo>
                <a:lnTo>
                  <a:pt x="164" y="1352"/>
                </a:lnTo>
                <a:lnTo>
                  <a:pt x="164" y="1352"/>
                </a:lnTo>
                <a:lnTo>
                  <a:pt x="163" y="1352"/>
                </a:lnTo>
                <a:lnTo>
                  <a:pt x="163" y="1354"/>
                </a:lnTo>
                <a:lnTo>
                  <a:pt x="161" y="1354"/>
                </a:lnTo>
                <a:lnTo>
                  <a:pt x="161" y="1355"/>
                </a:lnTo>
                <a:lnTo>
                  <a:pt x="159" y="1355"/>
                </a:lnTo>
                <a:lnTo>
                  <a:pt x="158" y="1355"/>
                </a:lnTo>
                <a:lnTo>
                  <a:pt x="156" y="1355"/>
                </a:lnTo>
                <a:lnTo>
                  <a:pt x="156" y="1355"/>
                </a:lnTo>
                <a:lnTo>
                  <a:pt x="154" y="1357"/>
                </a:lnTo>
                <a:lnTo>
                  <a:pt x="154" y="1359"/>
                </a:lnTo>
                <a:lnTo>
                  <a:pt x="154" y="1359"/>
                </a:lnTo>
                <a:lnTo>
                  <a:pt x="154" y="1360"/>
                </a:lnTo>
                <a:lnTo>
                  <a:pt x="154" y="1360"/>
                </a:lnTo>
                <a:lnTo>
                  <a:pt x="154" y="1362"/>
                </a:lnTo>
                <a:lnTo>
                  <a:pt x="154" y="1364"/>
                </a:lnTo>
                <a:lnTo>
                  <a:pt x="154" y="1364"/>
                </a:lnTo>
                <a:lnTo>
                  <a:pt x="156" y="1364"/>
                </a:lnTo>
                <a:lnTo>
                  <a:pt x="156" y="1366"/>
                </a:lnTo>
                <a:lnTo>
                  <a:pt x="156" y="1366"/>
                </a:lnTo>
                <a:lnTo>
                  <a:pt x="154" y="1366"/>
                </a:lnTo>
                <a:lnTo>
                  <a:pt x="153" y="1367"/>
                </a:lnTo>
                <a:lnTo>
                  <a:pt x="149" y="1369"/>
                </a:lnTo>
                <a:lnTo>
                  <a:pt x="148" y="1369"/>
                </a:lnTo>
                <a:lnTo>
                  <a:pt x="148" y="1371"/>
                </a:lnTo>
                <a:lnTo>
                  <a:pt x="148" y="1371"/>
                </a:lnTo>
                <a:lnTo>
                  <a:pt x="148" y="1372"/>
                </a:lnTo>
                <a:lnTo>
                  <a:pt x="148" y="1372"/>
                </a:lnTo>
                <a:lnTo>
                  <a:pt x="146" y="1372"/>
                </a:lnTo>
                <a:lnTo>
                  <a:pt x="144" y="1374"/>
                </a:lnTo>
                <a:lnTo>
                  <a:pt x="141" y="1379"/>
                </a:lnTo>
                <a:lnTo>
                  <a:pt x="141" y="1379"/>
                </a:lnTo>
                <a:lnTo>
                  <a:pt x="143" y="1381"/>
                </a:lnTo>
                <a:lnTo>
                  <a:pt x="143" y="1381"/>
                </a:lnTo>
                <a:lnTo>
                  <a:pt x="143" y="1382"/>
                </a:lnTo>
                <a:lnTo>
                  <a:pt x="143" y="1382"/>
                </a:lnTo>
                <a:lnTo>
                  <a:pt x="143" y="1382"/>
                </a:lnTo>
                <a:lnTo>
                  <a:pt x="143" y="1384"/>
                </a:lnTo>
                <a:lnTo>
                  <a:pt x="143" y="1384"/>
                </a:lnTo>
                <a:lnTo>
                  <a:pt x="144" y="1386"/>
                </a:lnTo>
                <a:lnTo>
                  <a:pt x="144" y="1387"/>
                </a:lnTo>
                <a:lnTo>
                  <a:pt x="144" y="1387"/>
                </a:lnTo>
                <a:lnTo>
                  <a:pt x="144" y="1387"/>
                </a:lnTo>
                <a:lnTo>
                  <a:pt x="144" y="1387"/>
                </a:lnTo>
                <a:lnTo>
                  <a:pt x="143" y="1387"/>
                </a:lnTo>
                <a:lnTo>
                  <a:pt x="141" y="1389"/>
                </a:lnTo>
                <a:lnTo>
                  <a:pt x="141" y="1389"/>
                </a:lnTo>
                <a:lnTo>
                  <a:pt x="143" y="1389"/>
                </a:lnTo>
                <a:lnTo>
                  <a:pt x="144" y="1391"/>
                </a:lnTo>
                <a:lnTo>
                  <a:pt x="144" y="1391"/>
                </a:lnTo>
                <a:lnTo>
                  <a:pt x="144" y="1392"/>
                </a:lnTo>
                <a:lnTo>
                  <a:pt x="144" y="1392"/>
                </a:lnTo>
                <a:lnTo>
                  <a:pt x="144" y="1392"/>
                </a:lnTo>
                <a:lnTo>
                  <a:pt x="144" y="1394"/>
                </a:lnTo>
                <a:lnTo>
                  <a:pt x="144" y="1394"/>
                </a:lnTo>
                <a:lnTo>
                  <a:pt x="144" y="1396"/>
                </a:lnTo>
                <a:lnTo>
                  <a:pt x="144" y="1396"/>
                </a:lnTo>
                <a:lnTo>
                  <a:pt x="144" y="1397"/>
                </a:lnTo>
                <a:lnTo>
                  <a:pt x="146" y="1397"/>
                </a:lnTo>
                <a:lnTo>
                  <a:pt x="151" y="1399"/>
                </a:lnTo>
                <a:lnTo>
                  <a:pt x="151" y="1399"/>
                </a:lnTo>
                <a:lnTo>
                  <a:pt x="153" y="1399"/>
                </a:lnTo>
                <a:lnTo>
                  <a:pt x="153" y="1401"/>
                </a:lnTo>
                <a:lnTo>
                  <a:pt x="153" y="1401"/>
                </a:lnTo>
                <a:lnTo>
                  <a:pt x="153" y="1401"/>
                </a:lnTo>
                <a:lnTo>
                  <a:pt x="153" y="1403"/>
                </a:lnTo>
                <a:lnTo>
                  <a:pt x="151" y="1403"/>
                </a:lnTo>
                <a:lnTo>
                  <a:pt x="151" y="1404"/>
                </a:lnTo>
                <a:lnTo>
                  <a:pt x="148" y="1404"/>
                </a:lnTo>
                <a:lnTo>
                  <a:pt x="144" y="1406"/>
                </a:lnTo>
                <a:lnTo>
                  <a:pt x="141" y="1406"/>
                </a:lnTo>
                <a:lnTo>
                  <a:pt x="141" y="1406"/>
                </a:lnTo>
                <a:lnTo>
                  <a:pt x="138" y="1408"/>
                </a:lnTo>
                <a:lnTo>
                  <a:pt x="136" y="1408"/>
                </a:lnTo>
                <a:lnTo>
                  <a:pt x="134" y="1408"/>
                </a:lnTo>
                <a:lnTo>
                  <a:pt x="129" y="1411"/>
                </a:lnTo>
                <a:lnTo>
                  <a:pt x="127" y="1411"/>
                </a:lnTo>
                <a:lnTo>
                  <a:pt x="127" y="1413"/>
                </a:lnTo>
                <a:lnTo>
                  <a:pt x="126" y="1413"/>
                </a:lnTo>
                <a:lnTo>
                  <a:pt x="126" y="1414"/>
                </a:lnTo>
                <a:lnTo>
                  <a:pt x="124" y="1414"/>
                </a:lnTo>
                <a:lnTo>
                  <a:pt x="124" y="1416"/>
                </a:lnTo>
                <a:lnTo>
                  <a:pt x="124" y="1416"/>
                </a:lnTo>
                <a:lnTo>
                  <a:pt x="126" y="1418"/>
                </a:lnTo>
                <a:lnTo>
                  <a:pt x="127" y="1418"/>
                </a:lnTo>
                <a:lnTo>
                  <a:pt x="127" y="1418"/>
                </a:lnTo>
                <a:lnTo>
                  <a:pt x="127" y="1419"/>
                </a:lnTo>
                <a:lnTo>
                  <a:pt x="127" y="1421"/>
                </a:lnTo>
                <a:lnTo>
                  <a:pt x="127" y="1421"/>
                </a:lnTo>
                <a:lnTo>
                  <a:pt x="126" y="1424"/>
                </a:lnTo>
                <a:lnTo>
                  <a:pt x="126" y="1424"/>
                </a:lnTo>
                <a:lnTo>
                  <a:pt x="126" y="1426"/>
                </a:lnTo>
                <a:lnTo>
                  <a:pt x="119" y="1431"/>
                </a:lnTo>
                <a:lnTo>
                  <a:pt x="117" y="1433"/>
                </a:lnTo>
                <a:lnTo>
                  <a:pt x="117" y="1433"/>
                </a:lnTo>
                <a:lnTo>
                  <a:pt x="116" y="1433"/>
                </a:lnTo>
                <a:lnTo>
                  <a:pt x="116" y="1434"/>
                </a:lnTo>
                <a:lnTo>
                  <a:pt x="116" y="1434"/>
                </a:lnTo>
                <a:lnTo>
                  <a:pt x="116" y="1436"/>
                </a:lnTo>
                <a:lnTo>
                  <a:pt x="116" y="1438"/>
                </a:lnTo>
                <a:lnTo>
                  <a:pt x="116" y="1438"/>
                </a:lnTo>
                <a:lnTo>
                  <a:pt x="116" y="1438"/>
                </a:lnTo>
                <a:lnTo>
                  <a:pt x="117" y="1440"/>
                </a:lnTo>
                <a:lnTo>
                  <a:pt x="117" y="1441"/>
                </a:lnTo>
                <a:lnTo>
                  <a:pt x="119" y="1443"/>
                </a:lnTo>
                <a:lnTo>
                  <a:pt x="121" y="1445"/>
                </a:lnTo>
                <a:lnTo>
                  <a:pt x="121" y="1446"/>
                </a:lnTo>
                <a:lnTo>
                  <a:pt x="121" y="1446"/>
                </a:lnTo>
                <a:lnTo>
                  <a:pt x="121" y="1448"/>
                </a:lnTo>
                <a:lnTo>
                  <a:pt x="121" y="1448"/>
                </a:lnTo>
                <a:lnTo>
                  <a:pt x="121" y="1448"/>
                </a:lnTo>
                <a:lnTo>
                  <a:pt x="121" y="1450"/>
                </a:lnTo>
                <a:lnTo>
                  <a:pt x="121" y="1450"/>
                </a:lnTo>
                <a:lnTo>
                  <a:pt x="121" y="1450"/>
                </a:lnTo>
                <a:lnTo>
                  <a:pt x="122" y="1451"/>
                </a:lnTo>
                <a:lnTo>
                  <a:pt x="124" y="1453"/>
                </a:lnTo>
                <a:lnTo>
                  <a:pt x="124" y="1453"/>
                </a:lnTo>
                <a:lnTo>
                  <a:pt x="126" y="1453"/>
                </a:lnTo>
                <a:lnTo>
                  <a:pt x="127" y="1453"/>
                </a:lnTo>
                <a:lnTo>
                  <a:pt x="129" y="1453"/>
                </a:lnTo>
                <a:lnTo>
                  <a:pt x="129" y="1453"/>
                </a:lnTo>
                <a:lnTo>
                  <a:pt x="129" y="1455"/>
                </a:lnTo>
                <a:lnTo>
                  <a:pt x="129" y="1455"/>
                </a:lnTo>
                <a:lnTo>
                  <a:pt x="129" y="1455"/>
                </a:lnTo>
                <a:lnTo>
                  <a:pt x="129" y="1458"/>
                </a:lnTo>
                <a:lnTo>
                  <a:pt x="129" y="1458"/>
                </a:lnTo>
                <a:lnTo>
                  <a:pt x="127" y="1458"/>
                </a:lnTo>
                <a:lnTo>
                  <a:pt x="127" y="1460"/>
                </a:lnTo>
                <a:lnTo>
                  <a:pt x="127" y="1460"/>
                </a:lnTo>
                <a:lnTo>
                  <a:pt x="127" y="1461"/>
                </a:lnTo>
                <a:lnTo>
                  <a:pt x="126" y="1461"/>
                </a:lnTo>
                <a:lnTo>
                  <a:pt x="126" y="1463"/>
                </a:lnTo>
                <a:lnTo>
                  <a:pt x="126" y="1466"/>
                </a:lnTo>
                <a:lnTo>
                  <a:pt x="126" y="1468"/>
                </a:lnTo>
                <a:lnTo>
                  <a:pt x="126" y="1468"/>
                </a:lnTo>
                <a:lnTo>
                  <a:pt x="126" y="1468"/>
                </a:lnTo>
                <a:lnTo>
                  <a:pt x="126" y="1470"/>
                </a:lnTo>
                <a:lnTo>
                  <a:pt x="126" y="1470"/>
                </a:lnTo>
                <a:lnTo>
                  <a:pt x="126" y="1470"/>
                </a:lnTo>
                <a:lnTo>
                  <a:pt x="127" y="1471"/>
                </a:lnTo>
                <a:lnTo>
                  <a:pt x="127" y="1471"/>
                </a:lnTo>
                <a:lnTo>
                  <a:pt x="127" y="1471"/>
                </a:lnTo>
                <a:lnTo>
                  <a:pt x="126" y="1475"/>
                </a:lnTo>
                <a:lnTo>
                  <a:pt x="126" y="1476"/>
                </a:lnTo>
                <a:lnTo>
                  <a:pt x="126" y="1476"/>
                </a:lnTo>
                <a:lnTo>
                  <a:pt x="126" y="1478"/>
                </a:lnTo>
                <a:lnTo>
                  <a:pt x="126" y="1478"/>
                </a:lnTo>
                <a:lnTo>
                  <a:pt x="126" y="1480"/>
                </a:lnTo>
                <a:lnTo>
                  <a:pt x="124" y="1482"/>
                </a:lnTo>
                <a:lnTo>
                  <a:pt x="124" y="1483"/>
                </a:lnTo>
                <a:lnTo>
                  <a:pt x="122" y="1485"/>
                </a:lnTo>
                <a:lnTo>
                  <a:pt x="122" y="1487"/>
                </a:lnTo>
                <a:lnTo>
                  <a:pt x="121" y="1487"/>
                </a:lnTo>
                <a:lnTo>
                  <a:pt x="117" y="1488"/>
                </a:lnTo>
                <a:lnTo>
                  <a:pt x="114" y="1488"/>
                </a:lnTo>
                <a:lnTo>
                  <a:pt x="109" y="1487"/>
                </a:lnTo>
                <a:lnTo>
                  <a:pt x="109" y="1487"/>
                </a:lnTo>
                <a:lnTo>
                  <a:pt x="109" y="1485"/>
                </a:lnTo>
                <a:lnTo>
                  <a:pt x="107" y="1482"/>
                </a:lnTo>
                <a:lnTo>
                  <a:pt x="107" y="1482"/>
                </a:lnTo>
                <a:lnTo>
                  <a:pt x="106" y="1482"/>
                </a:lnTo>
                <a:lnTo>
                  <a:pt x="96" y="1483"/>
                </a:lnTo>
                <a:lnTo>
                  <a:pt x="89" y="1482"/>
                </a:lnTo>
                <a:lnTo>
                  <a:pt x="82" y="1482"/>
                </a:lnTo>
                <a:lnTo>
                  <a:pt x="80" y="1483"/>
                </a:lnTo>
                <a:lnTo>
                  <a:pt x="77" y="1487"/>
                </a:lnTo>
                <a:lnTo>
                  <a:pt x="74" y="1493"/>
                </a:lnTo>
                <a:lnTo>
                  <a:pt x="74" y="1495"/>
                </a:lnTo>
                <a:lnTo>
                  <a:pt x="72" y="1495"/>
                </a:lnTo>
                <a:lnTo>
                  <a:pt x="72" y="1497"/>
                </a:lnTo>
                <a:lnTo>
                  <a:pt x="72" y="1497"/>
                </a:lnTo>
                <a:lnTo>
                  <a:pt x="72" y="1498"/>
                </a:lnTo>
                <a:lnTo>
                  <a:pt x="72" y="1498"/>
                </a:lnTo>
                <a:lnTo>
                  <a:pt x="72" y="1498"/>
                </a:lnTo>
                <a:lnTo>
                  <a:pt x="74" y="1500"/>
                </a:lnTo>
                <a:lnTo>
                  <a:pt x="74" y="1500"/>
                </a:lnTo>
                <a:lnTo>
                  <a:pt x="74" y="1500"/>
                </a:lnTo>
                <a:lnTo>
                  <a:pt x="74" y="1502"/>
                </a:lnTo>
                <a:lnTo>
                  <a:pt x="74" y="1502"/>
                </a:lnTo>
                <a:lnTo>
                  <a:pt x="74" y="1502"/>
                </a:lnTo>
                <a:lnTo>
                  <a:pt x="70" y="1505"/>
                </a:lnTo>
                <a:lnTo>
                  <a:pt x="69" y="1505"/>
                </a:lnTo>
                <a:lnTo>
                  <a:pt x="65" y="1505"/>
                </a:lnTo>
                <a:lnTo>
                  <a:pt x="64" y="1505"/>
                </a:lnTo>
                <a:lnTo>
                  <a:pt x="38" y="1520"/>
                </a:lnTo>
                <a:lnTo>
                  <a:pt x="32" y="1527"/>
                </a:lnTo>
                <a:lnTo>
                  <a:pt x="28" y="1530"/>
                </a:lnTo>
                <a:lnTo>
                  <a:pt x="28" y="1530"/>
                </a:lnTo>
                <a:lnTo>
                  <a:pt x="18" y="1532"/>
                </a:lnTo>
                <a:lnTo>
                  <a:pt x="18" y="1532"/>
                </a:lnTo>
                <a:lnTo>
                  <a:pt x="17" y="1532"/>
                </a:lnTo>
                <a:lnTo>
                  <a:pt x="17" y="1530"/>
                </a:lnTo>
                <a:lnTo>
                  <a:pt x="17" y="1530"/>
                </a:lnTo>
                <a:lnTo>
                  <a:pt x="17" y="1529"/>
                </a:lnTo>
                <a:lnTo>
                  <a:pt x="15" y="1529"/>
                </a:lnTo>
                <a:lnTo>
                  <a:pt x="15" y="1529"/>
                </a:lnTo>
                <a:lnTo>
                  <a:pt x="13" y="1527"/>
                </a:lnTo>
                <a:lnTo>
                  <a:pt x="13" y="1527"/>
                </a:lnTo>
                <a:lnTo>
                  <a:pt x="11" y="1527"/>
                </a:lnTo>
                <a:lnTo>
                  <a:pt x="10" y="1527"/>
                </a:lnTo>
                <a:lnTo>
                  <a:pt x="8" y="1530"/>
                </a:lnTo>
                <a:lnTo>
                  <a:pt x="6" y="1535"/>
                </a:lnTo>
                <a:lnTo>
                  <a:pt x="6" y="1535"/>
                </a:lnTo>
                <a:lnTo>
                  <a:pt x="6" y="1537"/>
                </a:lnTo>
                <a:lnTo>
                  <a:pt x="6" y="1539"/>
                </a:lnTo>
                <a:lnTo>
                  <a:pt x="6" y="1539"/>
                </a:lnTo>
                <a:lnTo>
                  <a:pt x="6" y="1540"/>
                </a:lnTo>
                <a:lnTo>
                  <a:pt x="6" y="1540"/>
                </a:lnTo>
                <a:lnTo>
                  <a:pt x="5" y="1540"/>
                </a:lnTo>
                <a:lnTo>
                  <a:pt x="1" y="1545"/>
                </a:lnTo>
                <a:lnTo>
                  <a:pt x="1" y="1545"/>
                </a:lnTo>
                <a:lnTo>
                  <a:pt x="0" y="1545"/>
                </a:lnTo>
                <a:lnTo>
                  <a:pt x="1" y="1547"/>
                </a:lnTo>
                <a:lnTo>
                  <a:pt x="1" y="1549"/>
                </a:lnTo>
                <a:lnTo>
                  <a:pt x="40" y="1606"/>
                </a:lnTo>
                <a:lnTo>
                  <a:pt x="40" y="1608"/>
                </a:lnTo>
                <a:lnTo>
                  <a:pt x="40" y="1608"/>
                </a:lnTo>
                <a:lnTo>
                  <a:pt x="47" y="1655"/>
                </a:lnTo>
                <a:lnTo>
                  <a:pt x="47" y="1663"/>
                </a:lnTo>
                <a:lnTo>
                  <a:pt x="47" y="1665"/>
                </a:lnTo>
                <a:lnTo>
                  <a:pt x="47" y="1665"/>
                </a:lnTo>
                <a:lnTo>
                  <a:pt x="47" y="1667"/>
                </a:lnTo>
                <a:lnTo>
                  <a:pt x="47" y="1670"/>
                </a:lnTo>
                <a:lnTo>
                  <a:pt x="50" y="1690"/>
                </a:lnTo>
                <a:lnTo>
                  <a:pt x="52" y="1693"/>
                </a:lnTo>
                <a:lnTo>
                  <a:pt x="52" y="1700"/>
                </a:lnTo>
                <a:lnTo>
                  <a:pt x="52" y="1700"/>
                </a:lnTo>
                <a:lnTo>
                  <a:pt x="52" y="1702"/>
                </a:lnTo>
                <a:lnTo>
                  <a:pt x="52" y="1702"/>
                </a:lnTo>
                <a:lnTo>
                  <a:pt x="52" y="1703"/>
                </a:lnTo>
                <a:lnTo>
                  <a:pt x="52" y="1703"/>
                </a:lnTo>
                <a:lnTo>
                  <a:pt x="52" y="1705"/>
                </a:lnTo>
                <a:lnTo>
                  <a:pt x="53" y="1714"/>
                </a:lnTo>
                <a:lnTo>
                  <a:pt x="53" y="1715"/>
                </a:lnTo>
                <a:lnTo>
                  <a:pt x="53" y="1715"/>
                </a:lnTo>
                <a:lnTo>
                  <a:pt x="53" y="1717"/>
                </a:lnTo>
                <a:lnTo>
                  <a:pt x="53" y="1717"/>
                </a:lnTo>
                <a:lnTo>
                  <a:pt x="53" y="1719"/>
                </a:lnTo>
                <a:lnTo>
                  <a:pt x="53" y="1719"/>
                </a:lnTo>
                <a:lnTo>
                  <a:pt x="53" y="1719"/>
                </a:lnTo>
                <a:lnTo>
                  <a:pt x="53" y="1720"/>
                </a:lnTo>
                <a:lnTo>
                  <a:pt x="53" y="1720"/>
                </a:lnTo>
                <a:lnTo>
                  <a:pt x="53" y="1722"/>
                </a:lnTo>
                <a:lnTo>
                  <a:pt x="53" y="1722"/>
                </a:lnTo>
                <a:lnTo>
                  <a:pt x="55" y="1724"/>
                </a:lnTo>
                <a:lnTo>
                  <a:pt x="55" y="1724"/>
                </a:lnTo>
                <a:lnTo>
                  <a:pt x="55" y="1744"/>
                </a:lnTo>
                <a:lnTo>
                  <a:pt x="55" y="1746"/>
                </a:lnTo>
                <a:lnTo>
                  <a:pt x="55" y="1747"/>
                </a:lnTo>
                <a:lnTo>
                  <a:pt x="55" y="1747"/>
                </a:lnTo>
                <a:lnTo>
                  <a:pt x="55" y="1749"/>
                </a:lnTo>
                <a:lnTo>
                  <a:pt x="57" y="1759"/>
                </a:lnTo>
                <a:lnTo>
                  <a:pt x="57" y="1761"/>
                </a:lnTo>
                <a:lnTo>
                  <a:pt x="57" y="1761"/>
                </a:lnTo>
                <a:lnTo>
                  <a:pt x="57" y="1761"/>
                </a:lnTo>
                <a:lnTo>
                  <a:pt x="57" y="1762"/>
                </a:lnTo>
                <a:lnTo>
                  <a:pt x="57" y="1762"/>
                </a:lnTo>
                <a:lnTo>
                  <a:pt x="57" y="1764"/>
                </a:lnTo>
                <a:lnTo>
                  <a:pt x="57" y="1767"/>
                </a:lnTo>
                <a:lnTo>
                  <a:pt x="59" y="1774"/>
                </a:lnTo>
                <a:lnTo>
                  <a:pt x="59" y="1776"/>
                </a:lnTo>
                <a:lnTo>
                  <a:pt x="59" y="1777"/>
                </a:lnTo>
                <a:lnTo>
                  <a:pt x="59" y="1779"/>
                </a:lnTo>
                <a:lnTo>
                  <a:pt x="59" y="1779"/>
                </a:lnTo>
                <a:lnTo>
                  <a:pt x="59" y="1779"/>
                </a:lnTo>
                <a:lnTo>
                  <a:pt x="59" y="1781"/>
                </a:lnTo>
                <a:lnTo>
                  <a:pt x="59" y="1781"/>
                </a:lnTo>
                <a:lnTo>
                  <a:pt x="57" y="1786"/>
                </a:lnTo>
                <a:lnTo>
                  <a:pt x="55" y="1791"/>
                </a:lnTo>
                <a:lnTo>
                  <a:pt x="55" y="1791"/>
                </a:lnTo>
                <a:lnTo>
                  <a:pt x="53" y="1793"/>
                </a:lnTo>
                <a:lnTo>
                  <a:pt x="53" y="1793"/>
                </a:lnTo>
                <a:lnTo>
                  <a:pt x="53" y="1793"/>
                </a:lnTo>
                <a:lnTo>
                  <a:pt x="53" y="1793"/>
                </a:lnTo>
                <a:lnTo>
                  <a:pt x="50" y="1789"/>
                </a:lnTo>
                <a:lnTo>
                  <a:pt x="50" y="1789"/>
                </a:lnTo>
                <a:lnTo>
                  <a:pt x="48" y="1789"/>
                </a:lnTo>
                <a:lnTo>
                  <a:pt x="47" y="1789"/>
                </a:lnTo>
                <a:lnTo>
                  <a:pt x="47" y="1789"/>
                </a:lnTo>
                <a:lnTo>
                  <a:pt x="42" y="1791"/>
                </a:lnTo>
                <a:lnTo>
                  <a:pt x="42" y="1793"/>
                </a:lnTo>
                <a:lnTo>
                  <a:pt x="40" y="1798"/>
                </a:lnTo>
                <a:lnTo>
                  <a:pt x="37" y="1801"/>
                </a:lnTo>
                <a:lnTo>
                  <a:pt x="35" y="1801"/>
                </a:lnTo>
                <a:lnTo>
                  <a:pt x="32" y="1803"/>
                </a:lnTo>
                <a:lnTo>
                  <a:pt x="28" y="1804"/>
                </a:lnTo>
                <a:lnTo>
                  <a:pt x="28" y="1804"/>
                </a:lnTo>
                <a:lnTo>
                  <a:pt x="28" y="1806"/>
                </a:lnTo>
                <a:lnTo>
                  <a:pt x="28" y="1808"/>
                </a:lnTo>
                <a:lnTo>
                  <a:pt x="28" y="1809"/>
                </a:lnTo>
                <a:lnTo>
                  <a:pt x="28" y="1811"/>
                </a:lnTo>
                <a:lnTo>
                  <a:pt x="28" y="1813"/>
                </a:lnTo>
                <a:lnTo>
                  <a:pt x="27" y="1814"/>
                </a:lnTo>
                <a:lnTo>
                  <a:pt x="27" y="1814"/>
                </a:lnTo>
                <a:lnTo>
                  <a:pt x="27" y="1814"/>
                </a:lnTo>
                <a:lnTo>
                  <a:pt x="27" y="1816"/>
                </a:lnTo>
                <a:lnTo>
                  <a:pt x="23" y="1820"/>
                </a:lnTo>
                <a:lnTo>
                  <a:pt x="8" y="1823"/>
                </a:lnTo>
                <a:lnTo>
                  <a:pt x="8" y="1825"/>
                </a:lnTo>
                <a:lnTo>
                  <a:pt x="10" y="1826"/>
                </a:lnTo>
                <a:lnTo>
                  <a:pt x="13" y="1830"/>
                </a:lnTo>
                <a:lnTo>
                  <a:pt x="15" y="1831"/>
                </a:lnTo>
                <a:lnTo>
                  <a:pt x="17" y="1831"/>
                </a:lnTo>
                <a:lnTo>
                  <a:pt x="17" y="1831"/>
                </a:lnTo>
                <a:lnTo>
                  <a:pt x="20" y="1831"/>
                </a:lnTo>
                <a:lnTo>
                  <a:pt x="22" y="1830"/>
                </a:lnTo>
                <a:lnTo>
                  <a:pt x="22" y="1830"/>
                </a:lnTo>
                <a:lnTo>
                  <a:pt x="23" y="1831"/>
                </a:lnTo>
                <a:lnTo>
                  <a:pt x="25" y="1833"/>
                </a:lnTo>
                <a:lnTo>
                  <a:pt x="27" y="1833"/>
                </a:lnTo>
                <a:lnTo>
                  <a:pt x="28" y="1835"/>
                </a:lnTo>
                <a:lnTo>
                  <a:pt x="32" y="1835"/>
                </a:lnTo>
                <a:lnTo>
                  <a:pt x="33" y="1835"/>
                </a:lnTo>
                <a:lnTo>
                  <a:pt x="33" y="1835"/>
                </a:lnTo>
                <a:lnTo>
                  <a:pt x="33" y="1836"/>
                </a:lnTo>
                <a:lnTo>
                  <a:pt x="33" y="1838"/>
                </a:lnTo>
                <a:lnTo>
                  <a:pt x="33" y="1838"/>
                </a:lnTo>
                <a:lnTo>
                  <a:pt x="33" y="1840"/>
                </a:lnTo>
                <a:lnTo>
                  <a:pt x="32" y="1843"/>
                </a:lnTo>
                <a:lnTo>
                  <a:pt x="32" y="1843"/>
                </a:lnTo>
                <a:lnTo>
                  <a:pt x="32" y="1845"/>
                </a:lnTo>
                <a:lnTo>
                  <a:pt x="32" y="1845"/>
                </a:lnTo>
                <a:lnTo>
                  <a:pt x="32" y="1846"/>
                </a:lnTo>
                <a:lnTo>
                  <a:pt x="32" y="1846"/>
                </a:lnTo>
                <a:lnTo>
                  <a:pt x="32" y="1846"/>
                </a:lnTo>
                <a:lnTo>
                  <a:pt x="33" y="1846"/>
                </a:lnTo>
                <a:lnTo>
                  <a:pt x="33" y="1846"/>
                </a:lnTo>
                <a:lnTo>
                  <a:pt x="38" y="1843"/>
                </a:lnTo>
                <a:lnTo>
                  <a:pt x="38" y="1843"/>
                </a:lnTo>
                <a:lnTo>
                  <a:pt x="38" y="1843"/>
                </a:lnTo>
                <a:lnTo>
                  <a:pt x="40" y="1845"/>
                </a:lnTo>
                <a:lnTo>
                  <a:pt x="40" y="1845"/>
                </a:lnTo>
                <a:lnTo>
                  <a:pt x="40" y="1846"/>
                </a:lnTo>
                <a:lnTo>
                  <a:pt x="40" y="1846"/>
                </a:lnTo>
                <a:lnTo>
                  <a:pt x="38" y="1848"/>
                </a:lnTo>
                <a:lnTo>
                  <a:pt x="38" y="1848"/>
                </a:lnTo>
                <a:lnTo>
                  <a:pt x="38" y="1850"/>
                </a:lnTo>
                <a:lnTo>
                  <a:pt x="38" y="1850"/>
                </a:lnTo>
                <a:lnTo>
                  <a:pt x="38" y="1851"/>
                </a:lnTo>
                <a:lnTo>
                  <a:pt x="38" y="1851"/>
                </a:lnTo>
                <a:lnTo>
                  <a:pt x="38" y="1853"/>
                </a:lnTo>
                <a:lnTo>
                  <a:pt x="40" y="1853"/>
                </a:lnTo>
                <a:lnTo>
                  <a:pt x="43" y="1855"/>
                </a:lnTo>
                <a:lnTo>
                  <a:pt x="43" y="1855"/>
                </a:lnTo>
                <a:lnTo>
                  <a:pt x="43" y="1857"/>
                </a:lnTo>
                <a:lnTo>
                  <a:pt x="43" y="1857"/>
                </a:lnTo>
                <a:lnTo>
                  <a:pt x="43" y="1858"/>
                </a:lnTo>
                <a:lnTo>
                  <a:pt x="43" y="1858"/>
                </a:lnTo>
                <a:lnTo>
                  <a:pt x="43" y="1860"/>
                </a:lnTo>
                <a:lnTo>
                  <a:pt x="43" y="1862"/>
                </a:lnTo>
                <a:lnTo>
                  <a:pt x="45" y="1865"/>
                </a:lnTo>
                <a:lnTo>
                  <a:pt x="45" y="1867"/>
                </a:lnTo>
                <a:lnTo>
                  <a:pt x="45" y="1867"/>
                </a:lnTo>
                <a:lnTo>
                  <a:pt x="45" y="1868"/>
                </a:lnTo>
                <a:lnTo>
                  <a:pt x="47" y="1870"/>
                </a:lnTo>
                <a:lnTo>
                  <a:pt x="48" y="1870"/>
                </a:lnTo>
                <a:lnTo>
                  <a:pt x="48" y="1872"/>
                </a:lnTo>
                <a:lnTo>
                  <a:pt x="48" y="1873"/>
                </a:lnTo>
                <a:lnTo>
                  <a:pt x="48" y="1873"/>
                </a:lnTo>
                <a:lnTo>
                  <a:pt x="48" y="1875"/>
                </a:lnTo>
                <a:lnTo>
                  <a:pt x="48" y="1875"/>
                </a:lnTo>
                <a:lnTo>
                  <a:pt x="48" y="1877"/>
                </a:lnTo>
                <a:lnTo>
                  <a:pt x="48" y="1877"/>
                </a:lnTo>
                <a:lnTo>
                  <a:pt x="48" y="1877"/>
                </a:lnTo>
                <a:lnTo>
                  <a:pt x="50" y="1878"/>
                </a:lnTo>
                <a:lnTo>
                  <a:pt x="50" y="1878"/>
                </a:lnTo>
                <a:lnTo>
                  <a:pt x="50" y="1878"/>
                </a:lnTo>
                <a:lnTo>
                  <a:pt x="50" y="1880"/>
                </a:lnTo>
                <a:lnTo>
                  <a:pt x="50" y="1880"/>
                </a:lnTo>
                <a:lnTo>
                  <a:pt x="50" y="1882"/>
                </a:lnTo>
                <a:lnTo>
                  <a:pt x="47" y="1883"/>
                </a:lnTo>
                <a:lnTo>
                  <a:pt x="47" y="1883"/>
                </a:lnTo>
                <a:lnTo>
                  <a:pt x="45" y="1885"/>
                </a:lnTo>
                <a:lnTo>
                  <a:pt x="43" y="1885"/>
                </a:lnTo>
                <a:lnTo>
                  <a:pt x="43" y="1887"/>
                </a:lnTo>
                <a:lnTo>
                  <a:pt x="43" y="1888"/>
                </a:lnTo>
                <a:lnTo>
                  <a:pt x="42" y="1888"/>
                </a:lnTo>
                <a:lnTo>
                  <a:pt x="42" y="1890"/>
                </a:lnTo>
                <a:lnTo>
                  <a:pt x="42" y="1892"/>
                </a:lnTo>
                <a:lnTo>
                  <a:pt x="42" y="1892"/>
                </a:lnTo>
                <a:lnTo>
                  <a:pt x="42" y="1892"/>
                </a:lnTo>
                <a:lnTo>
                  <a:pt x="42" y="1894"/>
                </a:lnTo>
                <a:lnTo>
                  <a:pt x="42" y="1895"/>
                </a:lnTo>
                <a:lnTo>
                  <a:pt x="42" y="1895"/>
                </a:lnTo>
                <a:lnTo>
                  <a:pt x="42" y="1897"/>
                </a:lnTo>
                <a:lnTo>
                  <a:pt x="42" y="1897"/>
                </a:lnTo>
                <a:lnTo>
                  <a:pt x="43" y="1897"/>
                </a:lnTo>
                <a:lnTo>
                  <a:pt x="43" y="1899"/>
                </a:lnTo>
                <a:lnTo>
                  <a:pt x="43" y="1899"/>
                </a:lnTo>
                <a:lnTo>
                  <a:pt x="43" y="1900"/>
                </a:lnTo>
                <a:lnTo>
                  <a:pt x="43" y="1900"/>
                </a:lnTo>
                <a:lnTo>
                  <a:pt x="43" y="1902"/>
                </a:lnTo>
                <a:lnTo>
                  <a:pt x="45" y="1904"/>
                </a:lnTo>
                <a:lnTo>
                  <a:pt x="45" y="1905"/>
                </a:lnTo>
                <a:lnTo>
                  <a:pt x="45" y="1905"/>
                </a:lnTo>
                <a:lnTo>
                  <a:pt x="45" y="1907"/>
                </a:lnTo>
                <a:lnTo>
                  <a:pt x="45" y="1907"/>
                </a:lnTo>
                <a:lnTo>
                  <a:pt x="45" y="1909"/>
                </a:lnTo>
                <a:lnTo>
                  <a:pt x="45" y="1910"/>
                </a:lnTo>
                <a:lnTo>
                  <a:pt x="45" y="1910"/>
                </a:lnTo>
                <a:lnTo>
                  <a:pt x="45" y="1912"/>
                </a:lnTo>
                <a:lnTo>
                  <a:pt x="45" y="1912"/>
                </a:lnTo>
                <a:lnTo>
                  <a:pt x="47" y="1914"/>
                </a:lnTo>
                <a:lnTo>
                  <a:pt x="47" y="1914"/>
                </a:lnTo>
                <a:lnTo>
                  <a:pt x="47" y="1915"/>
                </a:lnTo>
                <a:lnTo>
                  <a:pt x="50" y="1915"/>
                </a:lnTo>
                <a:lnTo>
                  <a:pt x="50" y="1915"/>
                </a:lnTo>
                <a:lnTo>
                  <a:pt x="55" y="1914"/>
                </a:lnTo>
                <a:lnTo>
                  <a:pt x="55" y="1915"/>
                </a:lnTo>
                <a:lnTo>
                  <a:pt x="55" y="1915"/>
                </a:lnTo>
                <a:lnTo>
                  <a:pt x="55" y="1915"/>
                </a:lnTo>
                <a:lnTo>
                  <a:pt x="57" y="1917"/>
                </a:lnTo>
                <a:lnTo>
                  <a:pt x="57" y="1917"/>
                </a:lnTo>
                <a:lnTo>
                  <a:pt x="57" y="1919"/>
                </a:lnTo>
                <a:lnTo>
                  <a:pt x="57" y="1919"/>
                </a:lnTo>
                <a:lnTo>
                  <a:pt x="59" y="1920"/>
                </a:lnTo>
                <a:lnTo>
                  <a:pt x="59" y="1922"/>
                </a:lnTo>
                <a:lnTo>
                  <a:pt x="60" y="1922"/>
                </a:lnTo>
                <a:lnTo>
                  <a:pt x="60" y="1924"/>
                </a:lnTo>
                <a:lnTo>
                  <a:pt x="60" y="1924"/>
                </a:lnTo>
                <a:lnTo>
                  <a:pt x="62" y="1927"/>
                </a:lnTo>
                <a:lnTo>
                  <a:pt x="64" y="1930"/>
                </a:lnTo>
                <a:lnTo>
                  <a:pt x="64" y="1930"/>
                </a:lnTo>
                <a:lnTo>
                  <a:pt x="64" y="1932"/>
                </a:lnTo>
                <a:lnTo>
                  <a:pt x="64" y="1932"/>
                </a:lnTo>
                <a:lnTo>
                  <a:pt x="64" y="1934"/>
                </a:lnTo>
                <a:lnTo>
                  <a:pt x="64" y="1936"/>
                </a:lnTo>
                <a:lnTo>
                  <a:pt x="64" y="1936"/>
                </a:lnTo>
                <a:lnTo>
                  <a:pt x="64" y="1937"/>
                </a:lnTo>
                <a:lnTo>
                  <a:pt x="64" y="1937"/>
                </a:lnTo>
                <a:lnTo>
                  <a:pt x="64" y="1939"/>
                </a:lnTo>
                <a:lnTo>
                  <a:pt x="64" y="1939"/>
                </a:lnTo>
                <a:lnTo>
                  <a:pt x="64" y="1939"/>
                </a:lnTo>
                <a:lnTo>
                  <a:pt x="65" y="1942"/>
                </a:lnTo>
                <a:lnTo>
                  <a:pt x="65" y="1944"/>
                </a:lnTo>
                <a:lnTo>
                  <a:pt x="65" y="1944"/>
                </a:lnTo>
                <a:lnTo>
                  <a:pt x="65" y="1946"/>
                </a:lnTo>
                <a:lnTo>
                  <a:pt x="65" y="1946"/>
                </a:lnTo>
                <a:lnTo>
                  <a:pt x="65" y="1947"/>
                </a:lnTo>
                <a:lnTo>
                  <a:pt x="65" y="1947"/>
                </a:lnTo>
                <a:lnTo>
                  <a:pt x="65" y="1947"/>
                </a:lnTo>
                <a:lnTo>
                  <a:pt x="65" y="1949"/>
                </a:lnTo>
                <a:lnTo>
                  <a:pt x="65" y="1949"/>
                </a:lnTo>
                <a:lnTo>
                  <a:pt x="65" y="1949"/>
                </a:lnTo>
                <a:lnTo>
                  <a:pt x="65" y="1951"/>
                </a:lnTo>
                <a:lnTo>
                  <a:pt x="65" y="1951"/>
                </a:lnTo>
                <a:lnTo>
                  <a:pt x="65" y="1952"/>
                </a:lnTo>
                <a:lnTo>
                  <a:pt x="65" y="1952"/>
                </a:lnTo>
                <a:lnTo>
                  <a:pt x="65" y="1954"/>
                </a:lnTo>
                <a:lnTo>
                  <a:pt x="65" y="1954"/>
                </a:lnTo>
                <a:lnTo>
                  <a:pt x="65" y="1956"/>
                </a:lnTo>
                <a:lnTo>
                  <a:pt x="65" y="1956"/>
                </a:lnTo>
                <a:lnTo>
                  <a:pt x="67" y="1957"/>
                </a:lnTo>
                <a:lnTo>
                  <a:pt x="67" y="1959"/>
                </a:lnTo>
                <a:lnTo>
                  <a:pt x="67" y="1959"/>
                </a:lnTo>
                <a:lnTo>
                  <a:pt x="65" y="1961"/>
                </a:lnTo>
                <a:lnTo>
                  <a:pt x="65" y="1962"/>
                </a:lnTo>
                <a:lnTo>
                  <a:pt x="65" y="1962"/>
                </a:lnTo>
                <a:lnTo>
                  <a:pt x="65" y="1962"/>
                </a:lnTo>
                <a:lnTo>
                  <a:pt x="65" y="1964"/>
                </a:lnTo>
                <a:lnTo>
                  <a:pt x="65" y="1964"/>
                </a:lnTo>
                <a:lnTo>
                  <a:pt x="65" y="1966"/>
                </a:lnTo>
                <a:lnTo>
                  <a:pt x="65" y="1966"/>
                </a:lnTo>
                <a:lnTo>
                  <a:pt x="65" y="1967"/>
                </a:lnTo>
                <a:lnTo>
                  <a:pt x="67" y="1967"/>
                </a:lnTo>
                <a:lnTo>
                  <a:pt x="70" y="1967"/>
                </a:lnTo>
                <a:lnTo>
                  <a:pt x="72" y="1969"/>
                </a:lnTo>
                <a:lnTo>
                  <a:pt x="75" y="1969"/>
                </a:lnTo>
                <a:lnTo>
                  <a:pt x="75" y="1969"/>
                </a:lnTo>
                <a:lnTo>
                  <a:pt x="75" y="1969"/>
                </a:lnTo>
                <a:lnTo>
                  <a:pt x="75" y="1971"/>
                </a:lnTo>
                <a:lnTo>
                  <a:pt x="75" y="1971"/>
                </a:lnTo>
                <a:lnTo>
                  <a:pt x="75" y="1973"/>
                </a:lnTo>
                <a:lnTo>
                  <a:pt x="75" y="1973"/>
                </a:lnTo>
                <a:lnTo>
                  <a:pt x="79" y="1973"/>
                </a:lnTo>
                <a:lnTo>
                  <a:pt x="79" y="1973"/>
                </a:lnTo>
                <a:lnTo>
                  <a:pt x="79" y="1974"/>
                </a:lnTo>
                <a:lnTo>
                  <a:pt x="79" y="1974"/>
                </a:lnTo>
                <a:lnTo>
                  <a:pt x="79" y="1974"/>
                </a:lnTo>
                <a:lnTo>
                  <a:pt x="79" y="1976"/>
                </a:lnTo>
                <a:lnTo>
                  <a:pt x="79" y="1976"/>
                </a:lnTo>
                <a:lnTo>
                  <a:pt x="79" y="1978"/>
                </a:lnTo>
                <a:lnTo>
                  <a:pt x="79" y="1978"/>
                </a:lnTo>
                <a:lnTo>
                  <a:pt x="79" y="1978"/>
                </a:lnTo>
                <a:lnTo>
                  <a:pt x="80" y="1978"/>
                </a:lnTo>
                <a:lnTo>
                  <a:pt x="90" y="1981"/>
                </a:lnTo>
                <a:lnTo>
                  <a:pt x="90" y="1981"/>
                </a:lnTo>
                <a:lnTo>
                  <a:pt x="92" y="1981"/>
                </a:lnTo>
                <a:lnTo>
                  <a:pt x="92" y="1983"/>
                </a:lnTo>
                <a:lnTo>
                  <a:pt x="92" y="1983"/>
                </a:lnTo>
                <a:lnTo>
                  <a:pt x="90" y="1984"/>
                </a:lnTo>
                <a:lnTo>
                  <a:pt x="89" y="1989"/>
                </a:lnTo>
                <a:lnTo>
                  <a:pt x="89" y="1989"/>
                </a:lnTo>
                <a:lnTo>
                  <a:pt x="89" y="1989"/>
                </a:lnTo>
                <a:lnTo>
                  <a:pt x="89" y="1991"/>
                </a:lnTo>
                <a:lnTo>
                  <a:pt x="89" y="1991"/>
                </a:lnTo>
                <a:lnTo>
                  <a:pt x="89" y="1991"/>
                </a:lnTo>
                <a:lnTo>
                  <a:pt x="89" y="1993"/>
                </a:lnTo>
                <a:lnTo>
                  <a:pt x="89" y="1993"/>
                </a:lnTo>
                <a:lnTo>
                  <a:pt x="89" y="1993"/>
                </a:lnTo>
                <a:lnTo>
                  <a:pt x="87" y="1994"/>
                </a:lnTo>
                <a:lnTo>
                  <a:pt x="87" y="1994"/>
                </a:lnTo>
                <a:lnTo>
                  <a:pt x="87" y="1996"/>
                </a:lnTo>
                <a:lnTo>
                  <a:pt x="87" y="1996"/>
                </a:lnTo>
                <a:lnTo>
                  <a:pt x="87" y="1996"/>
                </a:lnTo>
                <a:lnTo>
                  <a:pt x="87" y="1996"/>
                </a:lnTo>
                <a:lnTo>
                  <a:pt x="87" y="1996"/>
                </a:lnTo>
                <a:lnTo>
                  <a:pt x="85" y="1996"/>
                </a:lnTo>
                <a:lnTo>
                  <a:pt x="85" y="1996"/>
                </a:lnTo>
                <a:lnTo>
                  <a:pt x="84" y="1996"/>
                </a:lnTo>
                <a:lnTo>
                  <a:pt x="84" y="1996"/>
                </a:lnTo>
                <a:lnTo>
                  <a:pt x="79" y="1996"/>
                </a:lnTo>
                <a:lnTo>
                  <a:pt x="79" y="1996"/>
                </a:lnTo>
                <a:lnTo>
                  <a:pt x="77" y="1996"/>
                </a:lnTo>
                <a:lnTo>
                  <a:pt x="77" y="1996"/>
                </a:lnTo>
                <a:lnTo>
                  <a:pt x="77" y="1996"/>
                </a:lnTo>
                <a:lnTo>
                  <a:pt x="75" y="1998"/>
                </a:lnTo>
                <a:lnTo>
                  <a:pt x="75" y="1998"/>
                </a:lnTo>
                <a:lnTo>
                  <a:pt x="75" y="1998"/>
                </a:lnTo>
                <a:lnTo>
                  <a:pt x="75" y="1999"/>
                </a:lnTo>
                <a:lnTo>
                  <a:pt x="75" y="1999"/>
                </a:lnTo>
                <a:lnTo>
                  <a:pt x="75" y="1999"/>
                </a:lnTo>
                <a:lnTo>
                  <a:pt x="75" y="2001"/>
                </a:lnTo>
                <a:lnTo>
                  <a:pt x="72" y="2004"/>
                </a:lnTo>
                <a:lnTo>
                  <a:pt x="72" y="2006"/>
                </a:lnTo>
                <a:lnTo>
                  <a:pt x="70" y="2006"/>
                </a:lnTo>
                <a:lnTo>
                  <a:pt x="70" y="2006"/>
                </a:lnTo>
                <a:lnTo>
                  <a:pt x="70" y="2008"/>
                </a:lnTo>
                <a:lnTo>
                  <a:pt x="70" y="2008"/>
                </a:lnTo>
                <a:lnTo>
                  <a:pt x="70" y="2010"/>
                </a:lnTo>
                <a:lnTo>
                  <a:pt x="70" y="2010"/>
                </a:lnTo>
                <a:lnTo>
                  <a:pt x="70" y="2010"/>
                </a:lnTo>
                <a:lnTo>
                  <a:pt x="72" y="2011"/>
                </a:lnTo>
                <a:lnTo>
                  <a:pt x="72" y="2011"/>
                </a:lnTo>
                <a:lnTo>
                  <a:pt x="72" y="2013"/>
                </a:lnTo>
                <a:lnTo>
                  <a:pt x="72" y="2013"/>
                </a:lnTo>
                <a:lnTo>
                  <a:pt x="74" y="2015"/>
                </a:lnTo>
                <a:lnTo>
                  <a:pt x="75" y="2016"/>
                </a:lnTo>
                <a:lnTo>
                  <a:pt x="75" y="2016"/>
                </a:lnTo>
                <a:lnTo>
                  <a:pt x="75" y="2016"/>
                </a:lnTo>
                <a:lnTo>
                  <a:pt x="75" y="2016"/>
                </a:lnTo>
                <a:lnTo>
                  <a:pt x="72" y="2016"/>
                </a:lnTo>
                <a:lnTo>
                  <a:pt x="72" y="2016"/>
                </a:lnTo>
                <a:lnTo>
                  <a:pt x="72" y="2016"/>
                </a:lnTo>
                <a:lnTo>
                  <a:pt x="70" y="2016"/>
                </a:lnTo>
                <a:lnTo>
                  <a:pt x="70" y="2016"/>
                </a:lnTo>
                <a:lnTo>
                  <a:pt x="69" y="2020"/>
                </a:lnTo>
                <a:lnTo>
                  <a:pt x="67" y="2021"/>
                </a:lnTo>
                <a:lnTo>
                  <a:pt x="67" y="2023"/>
                </a:lnTo>
                <a:lnTo>
                  <a:pt x="67" y="2025"/>
                </a:lnTo>
                <a:lnTo>
                  <a:pt x="67" y="2025"/>
                </a:lnTo>
                <a:lnTo>
                  <a:pt x="67" y="2025"/>
                </a:lnTo>
                <a:lnTo>
                  <a:pt x="65" y="2025"/>
                </a:lnTo>
                <a:lnTo>
                  <a:pt x="64" y="2025"/>
                </a:lnTo>
                <a:lnTo>
                  <a:pt x="64" y="2026"/>
                </a:lnTo>
                <a:lnTo>
                  <a:pt x="62" y="2026"/>
                </a:lnTo>
                <a:lnTo>
                  <a:pt x="62" y="2026"/>
                </a:lnTo>
                <a:lnTo>
                  <a:pt x="62" y="2028"/>
                </a:lnTo>
                <a:lnTo>
                  <a:pt x="62" y="2030"/>
                </a:lnTo>
                <a:lnTo>
                  <a:pt x="62" y="2030"/>
                </a:lnTo>
                <a:lnTo>
                  <a:pt x="62" y="2030"/>
                </a:lnTo>
                <a:lnTo>
                  <a:pt x="62" y="2031"/>
                </a:lnTo>
                <a:lnTo>
                  <a:pt x="55" y="2035"/>
                </a:lnTo>
                <a:lnTo>
                  <a:pt x="55" y="2036"/>
                </a:lnTo>
                <a:lnTo>
                  <a:pt x="55" y="2038"/>
                </a:lnTo>
                <a:lnTo>
                  <a:pt x="53" y="2038"/>
                </a:lnTo>
                <a:lnTo>
                  <a:pt x="53" y="2038"/>
                </a:lnTo>
                <a:lnTo>
                  <a:pt x="53" y="2040"/>
                </a:lnTo>
                <a:lnTo>
                  <a:pt x="53" y="2040"/>
                </a:lnTo>
                <a:lnTo>
                  <a:pt x="55" y="2041"/>
                </a:lnTo>
                <a:lnTo>
                  <a:pt x="60" y="2047"/>
                </a:lnTo>
                <a:lnTo>
                  <a:pt x="60" y="2048"/>
                </a:lnTo>
                <a:lnTo>
                  <a:pt x="62" y="2048"/>
                </a:lnTo>
                <a:lnTo>
                  <a:pt x="62" y="2050"/>
                </a:lnTo>
                <a:lnTo>
                  <a:pt x="62" y="2050"/>
                </a:lnTo>
                <a:lnTo>
                  <a:pt x="62" y="2052"/>
                </a:lnTo>
                <a:lnTo>
                  <a:pt x="64" y="2052"/>
                </a:lnTo>
                <a:lnTo>
                  <a:pt x="65" y="2053"/>
                </a:lnTo>
                <a:lnTo>
                  <a:pt x="67" y="2053"/>
                </a:lnTo>
                <a:lnTo>
                  <a:pt x="67" y="2053"/>
                </a:lnTo>
                <a:lnTo>
                  <a:pt x="67" y="2055"/>
                </a:lnTo>
                <a:lnTo>
                  <a:pt x="67" y="2055"/>
                </a:lnTo>
                <a:lnTo>
                  <a:pt x="67" y="2055"/>
                </a:lnTo>
                <a:lnTo>
                  <a:pt x="67" y="2055"/>
                </a:lnTo>
                <a:lnTo>
                  <a:pt x="67" y="2057"/>
                </a:lnTo>
                <a:lnTo>
                  <a:pt x="62" y="2055"/>
                </a:lnTo>
                <a:lnTo>
                  <a:pt x="62" y="2055"/>
                </a:lnTo>
                <a:lnTo>
                  <a:pt x="60" y="2053"/>
                </a:lnTo>
                <a:lnTo>
                  <a:pt x="59" y="2052"/>
                </a:lnTo>
                <a:lnTo>
                  <a:pt x="59" y="2052"/>
                </a:lnTo>
                <a:lnTo>
                  <a:pt x="59" y="2052"/>
                </a:lnTo>
                <a:lnTo>
                  <a:pt x="59" y="2052"/>
                </a:lnTo>
                <a:lnTo>
                  <a:pt x="57" y="2052"/>
                </a:lnTo>
                <a:lnTo>
                  <a:pt x="55" y="2052"/>
                </a:lnTo>
                <a:lnTo>
                  <a:pt x="55" y="2053"/>
                </a:lnTo>
                <a:lnTo>
                  <a:pt x="55" y="2053"/>
                </a:lnTo>
                <a:lnTo>
                  <a:pt x="55" y="2053"/>
                </a:lnTo>
                <a:lnTo>
                  <a:pt x="55" y="2055"/>
                </a:lnTo>
                <a:lnTo>
                  <a:pt x="55" y="2055"/>
                </a:lnTo>
                <a:lnTo>
                  <a:pt x="55" y="2057"/>
                </a:lnTo>
                <a:lnTo>
                  <a:pt x="55" y="2057"/>
                </a:lnTo>
                <a:lnTo>
                  <a:pt x="59" y="2058"/>
                </a:lnTo>
                <a:lnTo>
                  <a:pt x="59" y="2060"/>
                </a:lnTo>
                <a:lnTo>
                  <a:pt x="59" y="2060"/>
                </a:lnTo>
                <a:lnTo>
                  <a:pt x="59" y="2060"/>
                </a:lnTo>
                <a:lnTo>
                  <a:pt x="59" y="2060"/>
                </a:lnTo>
                <a:lnTo>
                  <a:pt x="59" y="2060"/>
                </a:lnTo>
                <a:lnTo>
                  <a:pt x="57" y="2062"/>
                </a:lnTo>
                <a:lnTo>
                  <a:pt x="55" y="2062"/>
                </a:lnTo>
                <a:lnTo>
                  <a:pt x="55" y="2062"/>
                </a:lnTo>
                <a:lnTo>
                  <a:pt x="53" y="2060"/>
                </a:lnTo>
                <a:lnTo>
                  <a:pt x="53" y="2060"/>
                </a:lnTo>
                <a:lnTo>
                  <a:pt x="53" y="2060"/>
                </a:lnTo>
                <a:lnTo>
                  <a:pt x="53" y="2062"/>
                </a:lnTo>
                <a:lnTo>
                  <a:pt x="52" y="2062"/>
                </a:lnTo>
                <a:lnTo>
                  <a:pt x="52" y="2062"/>
                </a:lnTo>
                <a:lnTo>
                  <a:pt x="52" y="2063"/>
                </a:lnTo>
                <a:lnTo>
                  <a:pt x="52" y="2063"/>
                </a:lnTo>
                <a:lnTo>
                  <a:pt x="52" y="2065"/>
                </a:lnTo>
                <a:lnTo>
                  <a:pt x="50" y="2067"/>
                </a:lnTo>
                <a:lnTo>
                  <a:pt x="50" y="2067"/>
                </a:lnTo>
                <a:lnTo>
                  <a:pt x="52" y="2070"/>
                </a:lnTo>
                <a:lnTo>
                  <a:pt x="52" y="2072"/>
                </a:lnTo>
                <a:lnTo>
                  <a:pt x="52" y="2072"/>
                </a:lnTo>
                <a:lnTo>
                  <a:pt x="52" y="2073"/>
                </a:lnTo>
                <a:lnTo>
                  <a:pt x="52" y="2073"/>
                </a:lnTo>
                <a:lnTo>
                  <a:pt x="53" y="2075"/>
                </a:lnTo>
                <a:lnTo>
                  <a:pt x="53" y="2077"/>
                </a:lnTo>
                <a:lnTo>
                  <a:pt x="53" y="2077"/>
                </a:lnTo>
                <a:lnTo>
                  <a:pt x="53" y="2077"/>
                </a:lnTo>
                <a:lnTo>
                  <a:pt x="53" y="2078"/>
                </a:lnTo>
                <a:lnTo>
                  <a:pt x="53" y="2078"/>
                </a:lnTo>
                <a:lnTo>
                  <a:pt x="53" y="2078"/>
                </a:lnTo>
                <a:lnTo>
                  <a:pt x="53" y="2080"/>
                </a:lnTo>
                <a:lnTo>
                  <a:pt x="53" y="2080"/>
                </a:lnTo>
                <a:lnTo>
                  <a:pt x="52" y="2080"/>
                </a:lnTo>
                <a:lnTo>
                  <a:pt x="52" y="2080"/>
                </a:lnTo>
                <a:lnTo>
                  <a:pt x="50" y="2080"/>
                </a:lnTo>
                <a:lnTo>
                  <a:pt x="50" y="2078"/>
                </a:lnTo>
                <a:lnTo>
                  <a:pt x="48" y="2078"/>
                </a:lnTo>
                <a:lnTo>
                  <a:pt x="48" y="2078"/>
                </a:lnTo>
                <a:lnTo>
                  <a:pt x="48" y="2078"/>
                </a:lnTo>
                <a:lnTo>
                  <a:pt x="47" y="2078"/>
                </a:lnTo>
                <a:lnTo>
                  <a:pt x="47" y="2078"/>
                </a:lnTo>
                <a:lnTo>
                  <a:pt x="47" y="2078"/>
                </a:lnTo>
                <a:lnTo>
                  <a:pt x="47" y="2078"/>
                </a:lnTo>
                <a:lnTo>
                  <a:pt x="47" y="2080"/>
                </a:lnTo>
                <a:lnTo>
                  <a:pt x="47" y="2080"/>
                </a:lnTo>
                <a:lnTo>
                  <a:pt x="48" y="2082"/>
                </a:lnTo>
                <a:lnTo>
                  <a:pt x="48" y="2084"/>
                </a:lnTo>
                <a:lnTo>
                  <a:pt x="48" y="2084"/>
                </a:lnTo>
                <a:lnTo>
                  <a:pt x="48" y="2084"/>
                </a:lnTo>
                <a:lnTo>
                  <a:pt x="48" y="2085"/>
                </a:lnTo>
                <a:lnTo>
                  <a:pt x="48" y="2087"/>
                </a:lnTo>
                <a:lnTo>
                  <a:pt x="48" y="2087"/>
                </a:lnTo>
                <a:lnTo>
                  <a:pt x="48" y="2087"/>
                </a:lnTo>
                <a:lnTo>
                  <a:pt x="48" y="2089"/>
                </a:lnTo>
                <a:lnTo>
                  <a:pt x="52" y="2090"/>
                </a:lnTo>
                <a:lnTo>
                  <a:pt x="52" y="2090"/>
                </a:lnTo>
                <a:lnTo>
                  <a:pt x="52" y="2092"/>
                </a:lnTo>
                <a:lnTo>
                  <a:pt x="52" y="2092"/>
                </a:lnTo>
                <a:lnTo>
                  <a:pt x="53" y="2092"/>
                </a:lnTo>
                <a:lnTo>
                  <a:pt x="53" y="2094"/>
                </a:lnTo>
                <a:lnTo>
                  <a:pt x="53" y="2094"/>
                </a:lnTo>
                <a:lnTo>
                  <a:pt x="53" y="2094"/>
                </a:lnTo>
                <a:lnTo>
                  <a:pt x="52" y="2095"/>
                </a:lnTo>
                <a:lnTo>
                  <a:pt x="52" y="2097"/>
                </a:lnTo>
                <a:lnTo>
                  <a:pt x="53" y="2097"/>
                </a:lnTo>
                <a:lnTo>
                  <a:pt x="53" y="2097"/>
                </a:lnTo>
                <a:lnTo>
                  <a:pt x="55" y="2097"/>
                </a:lnTo>
                <a:lnTo>
                  <a:pt x="55" y="2097"/>
                </a:lnTo>
                <a:lnTo>
                  <a:pt x="57" y="2095"/>
                </a:lnTo>
                <a:lnTo>
                  <a:pt x="57" y="2095"/>
                </a:lnTo>
                <a:lnTo>
                  <a:pt x="60" y="2095"/>
                </a:lnTo>
                <a:lnTo>
                  <a:pt x="60" y="2095"/>
                </a:lnTo>
                <a:lnTo>
                  <a:pt x="60" y="2095"/>
                </a:lnTo>
                <a:lnTo>
                  <a:pt x="62" y="2094"/>
                </a:lnTo>
                <a:lnTo>
                  <a:pt x="62" y="2092"/>
                </a:lnTo>
                <a:lnTo>
                  <a:pt x="64" y="2092"/>
                </a:lnTo>
                <a:lnTo>
                  <a:pt x="64" y="2092"/>
                </a:lnTo>
                <a:lnTo>
                  <a:pt x="65" y="2094"/>
                </a:lnTo>
                <a:lnTo>
                  <a:pt x="65" y="2094"/>
                </a:lnTo>
                <a:lnTo>
                  <a:pt x="69" y="2095"/>
                </a:lnTo>
                <a:lnTo>
                  <a:pt x="69" y="2095"/>
                </a:lnTo>
                <a:lnTo>
                  <a:pt x="69" y="2097"/>
                </a:lnTo>
                <a:lnTo>
                  <a:pt x="69" y="2097"/>
                </a:lnTo>
                <a:lnTo>
                  <a:pt x="69" y="2099"/>
                </a:lnTo>
                <a:lnTo>
                  <a:pt x="69" y="2099"/>
                </a:lnTo>
                <a:lnTo>
                  <a:pt x="69" y="2099"/>
                </a:lnTo>
                <a:lnTo>
                  <a:pt x="67" y="2099"/>
                </a:lnTo>
                <a:lnTo>
                  <a:pt x="67" y="2099"/>
                </a:lnTo>
                <a:lnTo>
                  <a:pt x="67" y="2100"/>
                </a:lnTo>
                <a:lnTo>
                  <a:pt x="65" y="2100"/>
                </a:lnTo>
                <a:lnTo>
                  <a:pt x="65" y="2100"/>
                </a:lnTo>
                <a:lnTo>
                  <a:pt x="65" y="2102"/>
                </a:lnTo>
                <a:lnTo>
                  <a:pt x="65" y="2102"/>
                </a:lnTo>
                <a:lnTo>
                  <a:pt x="67" y="2102"/>
                </a:lnTo>
                <a:lnTo>
                  <a:pt x="67" y="2102"/>
                </a:lnTo>
                <a:lnTo>
                  <a:pt x="69" y="2104"/>
                </a:lnTo>
                <a:lnTo>
                  <a:pt x="70" y="2104"/>
                </a:lnTo>
                <a:lnTo>
                  <a:pt x="72" y="2104"/>
                </a:lnTo>
                <a:lnTo>
                  <a:pt x="74" y="2102"/>
                </a:lnTo>
                <a:lnTo>
                  <a:pt x="74" y="2102"/>
                </a:lnTo>
                <a:lnTo>
                  <a:pt x="74" y="2102"/>
                </a:lnTo>
                <a:lnTo>
                  <a:pt x="75" y="2100"/>
                </a:lnTo>
                <a:lnTo>
                  <a:pt x="75" y="2100"/>
                </a:lnTo>
                <a:lnTo>
                  <a:pt x="75" y="2100"/>
                </a:lnTo>
                <a:lnTo>
                  <a:pt x="79" y="2100"/>
                </a:lnTo>
                <a:lnTo>
                  <a:pt x="79" y="2099"/>
                </a:lnTo>
                <a:lnTo>
                  <a:pt x="79" y="2099"/>
                </a:lnTo>
                <a:lnTo>
                  <a:pt x="80" y="2099"/>
                </a:lnTo>
                <a:lnTo>
                  <a:pt x="80" y="2099"/>
                </a:lnTo>
                <a:lnTo>
                  <a:pt x="89" y="2097"/>
                </a:lnTo>
                <a:lnTo>
                  <a:pt x="89" y="2097"/>
                </a:lnTo>
                <a:lnTo>
                  <a:pt x="89" y="2095"/>
                </a:lnTo>
                <a:lnTo>
                  <a:pt x="90" y="2095"/>
                </a:lnTo>
                <a:lnTo>
                  <a:pt x="89" y="2095"/>
                </a:lnTo>
                <a:lnTo>
                  <a:pt x="89" y="2094"/>
                </a:lnTo>
                <a:lnTo>
                  <a:pt x="89" y="2094"/>
                </a:lnTo>
                <a:lnTo>
                  <a:pt x="89" y="2092"/>
                </a:lnTo>
                <a:lnTo>
                  <a:pt x="87" y="2092"/>
                </a:lnTo>
                <a:lnTo>
                  <a:pt x="87" y="2092"/>
                </a:lnTo>
                <a:lnTo>
                  <a:pt x="87" y="2090"/>
                </a:lnTo>
                <a:lnTo>
                  <a:pt x="89" y="2090"/>
                </a:lnTo>
                <a:lnTo>
                  <a:pt x="89" y="2090"/>
                </a:lnTo>
                <a:lnTo>
                  <a:pt x="89" y="2089"/>
                </a:lnTo>
                <a:lnTo>
                  <a:pt x="89" y="2089"/>
                </a:lnTo>
                <a:lnTo>
                  <a:pt x="90" y="2089"/>
                </a:lnTo>
                <a:lnTo>
                  <a:pt x="90" y="2090"/>
                </a:lnTo>
                <a:lnTo>
                  <a:pt x="92" y="2090"/>
                </a:lnTo>
                <a:lnTo>
                  <a:pt x="92" y="2092"/>
                </a:lnTo>
                <a:lnTo>
                  <a:pt x="94" y="2092"/>
                </a:lnTo>
                <a:lnTo>
                  <a:pt x="94" y="2094"/>
                </a:lnTo>
                <a:lnTo>
                  <a:pt x="94" y="2094"/>
                </a:lnTo>
                <a:lnTo>
                  <a:pt x="94" y="2094"/>
                </a:lnTo>
                <a:lnTo>
                  <a:pt x="96" y="2095"/>
                </a:lnTo>
                <a:lnTo>
                  <a:pt x="96" y="2097"/>
                </a:lnTo>
                <a:lnTo>
                  <a:pt x="96" y="2097"/>
                </a:lnTo>
                <a:lnTo>
                  <a:pt x="96" y="2097"/>
                </a:lnTo>
                <a:lnTo>
                  <a:pt x="96" y="2099"/>
                </a:lnTo>
                <a:lnTo>
                  <a:pt x="97" y="2099"/>
                </a:lnTo>
                <a:lnTo>
                  <a:pt x="97" y="2099"/>
                </a:lnTo>
                <a:lnTo>
                  <a:pt x="97" y="2099"/>
                </a:lnTo>
                <a:lnTo>
                  <a:pt x="102" y="2099"/>
                </a:lnTo>
                <a:lnTo>
                  <a:pt x="104" y="2099"/>
                </a:lnTo>
                <a:lnTo>
                  <a:pt x="106" y="2099"/>
                </a:lnTo>
                <a:lnTo>
                  <a:pt x="106" y="2100"/>
                </a:lnTo>
                <a:lnTo>
                  <a:pt x="107" y="2100"/>
                </a:lnTo>
                <a:lnTo>
                  <a:pt x="107" y="2100"/>
                </a:lnTo>
                <a:lnTo>
                  <a:pt x="111" y="2102"/>
                </a:lnTo>
                <a:lnTo>
                  <a:pt x="112" y="2102"/>
                </a:lnTo>
                <a:lnTo>
                  <a:pt x="112" y="2104"/>
                </a:lnTo>
                <a:lnTo>
                  <a:pt x="112" y="2104"/>
                </a:lnTo>
                <a:lnTo>
                  <a:pt x="112" y="2104"/>
                </a:lnTo>
                <a:lnTo>
                  <a:pt x="114" y="2104"/>
                </a:lnTo>
                <a:lnTo>
                  <a:pt x="114" y="2105"/>
                </a:lnTo>
                <a:lnTo>
                  <a:pt x="119" y="2105"/>
                </a:lnTo>
                <a:lnTo>
                  <a:pt x="121" y="2105"/>
                </a:lnTo>
                <a:lnTo>
                  <a:pt x="121" y="2105"/>
                </a:lnTo>
                <a:lnTo>
                  <a:pt x="121" y="2105"/>
                </a:lnTo>
                <a:lnTo>
                  <a:pt x="121" y="2107"/>
                </a:lnTo>
                <a:lnTo>
                  <a:pt x="121" y="2109"/>
                </a:lnTo>
                <a:lnTo>
                  <a:pt x="121" y="2109"/>
                </a:lnTo>
                <a:lnTo>
                  <a:pt x="121" y="2109"/>
                </a:lnTo>
                <a:lnTo>
                  <a:pt x="122" y="2110"/>
                </a:lnTo>
                <a:lnTo>
                  <a:pt x="122" y="2110"/>
                </a:lnTo>
                <a:lnTo>
                  <a:pt x="126" y="2112"/>
                </a:lnTo>
                <a:lnTo>
                  <a:pt x="126" y="2112"/>
                </a:lnTo>
                <a:lnTo>
                  <a:pt x="126" y="2112"/>
                </a:lnTo>
                <a:lnTo>
                  <a:pt x="127" y="2112"/>
                </a:lnTo>
                <a:lnTo>
                  <a:pt x="131" y="2110"/>
                </a:lnTo>
                <a:lnTo>
                  <a:pt x="134" y="2107"/>
                </a:lnTo>
                <a:lnTo>
                  <a:pt x="136" y="2107"/>
                </a:lnTo>
                <a:lnTo>
                  <a:pt x="136" y="2105"/>
                </a:lnTo>
                <a:lnTo>
                  <a:pt x="138" y="2107"/>
                </a:lnTo>
                <a:lnTo>
                  <a:pt x="139" y="2107"/>
                </a:lnTo>
                <a:lnTo>
                  <a:pt x="141" y="2107"/>
                </a:lnTo>
                <a:lnTo>
                  <a:pt x="141" y="2109"/>
                </a:lnTo>
                <a:lnTo>
                  <a:pt x="141" y="2109"/>
                </a:lnTo>
                <a:lnTo>
                  <a:pt x="141" y="2110"/>
                </a:lnTo>
                <a:lnTo>
                  <a:pt x="141" y="2110"/>
                </a:lnTo>
                <a:lnTo>
                  <a:pt x="141" y="2110"/>
                </a:lnTo>
                <a:lnTo>
                  <a:pt x="143" y="2110"/>
                </a:lnTo>
                <a:lnTo>
                  <a:pt x="143" y="2112"/>
                </a:lnTo>
                <a:lnTo>
                  <a:pt x="148" y="2114"/>
                </a:lnTo>
                <a:lnTo>
                  <a:pt x="149" y="2115"/>
                </a:lnTo>
                <a:lnTo>
                  <a:pt x="149" y="2115"/>
                </a:lnTo>
                <a:lnTo>
                  <a:pt x="151" y="2117"/>
                </a:lnTo>
                <a:lnTo>
                  <a:pt x="151" y="2117"/>
                </a:lnTo>
                <a:lnTo>
                  <a:pt x="154" y="2117"/>
                </a:lnTo>
                <a:lnTo>
                  <a:pt x="156" y="2117"/>
                </a:lnTo>
                <a:lnTo>
                  <a:pt x="158" y="2115"/>
                </a:lnTo>
                <a:lnTo>
                  <a:pt x="158" y="2110"/>
                </a:lnTo>
                <a:lnTo>
                  <a:pt x="158" y="2110"/>
                </a:lnTo>
                <a:lnTo>
                  <a:pt x="158" y="2110"/>
                </a:lnTo>
                <a:lnTo>
                  <a:pt x="159" y="2109"/>
                </a:lnTo>
                <a:lnTo>
                  <a:pt x="161" y="2109"/>
                </a:lnTo>
                <a:lnTo>
                  <a:pt x="163" y="2107"/>
                </a:lnTo>
                <a:lnTo>
                  <a:pt x="163" y="2107"/>
                </a:lnTo>
                <a:lnTo>
                  <a:pt x="164" y="2107"/>
                </a:lnTo>
                <a:lnTo>
                  <a:pt x="166" y="2107"/>
                </a:lnTo>
                <a:lnTo>
                  <a:pt x="169" y="2107"/>
                </a:lnTo>
                <a:lnTo>
                  <a:pt x="171" y="2107"/>
                </a:lnTo>
                <a:lnTo>
                  <a:pt x="171" y="2105"/>
                </a:lnTo>
                <a:lnTo>
                  <a:pt x="171" y="2105"/>
                </a:lnTo>
                <a:lnTo>
                  <a:pt x="171" y="2105"/>
                </a:lnTo>
                <a:lnTo>
                  <a:pt x="171" y="2104"/>
                </a:lnTo>
                <a:lnTo>
                  <a:pt x="171" y="2104"/>
                </a:lnTo>
                <a:lnTo>
                  <a:pt x="171" y="2104"/>
                </a:lnTo>
                <a:lnTo>
                  <a:pt x="171" y="2102"/>
                </a:lnTo>
                <a:lnTo>
                  <a:pt x="171" y="2102"/>
                </a:lnTo>
                <a:lnTo>
                  <a:pt x="171" y="2100"/>
                </a:lnTo>
                <a:lnTo>
                  <a:pt x="173" y="2100"/>
                </a:lnTo>
                <a:lnTo>
                  <a:pt x="173" y="2100"/>
                </a:lnTo>
                <a:lnTo>
                  <a:pt x="173" y="2100"/>
                </a:lnTo>
                <a:lnTo>
                  <a:pt x="173" y="2102"/>
                </a:lnTo>
                <a:lnTo>
                  <a:pt x="175" y="2102"/>
                </a:lnTo>
                <a:lnTo>
                  <a:pt x="176" y="2102"/>
                </a:lnTo>
                <a:lnTo>
                  <a:pt x="176" y="2102"/>
                </a:lnTo>
                <a:lnTo>
                  <a:pt x="178" y="2102"/>
                </a:lnTo>
                <a:lnTo>
                  <a:pt x="178" y="2102"/>
                </a:lnTo>
                <a:lnTo>
                  <a:pt x="180" y="2105"/>
                </a:lnTo>
                <a:lnTo>
                  <a:pt x="180" y="2105"/>
                </a:lnTo>
                <a:lnTo>
                  <a:pt x="181" y="2105"/>
                </a:lnTo>
                <a:lnTo>
                  <a:pt x="181" y="2107"/>
                </a:lnTo>
                <a:lnTo>
                  <a:pt x="181" y="2107"/>
                </a:lnTo>
                <a:lnTo>
                  <a:pt x="181" y="2109"/>
                </a:lnTo>
                <a:lnTo>
                  <a:pt x="181" y="2109"/>
                </a:lnTo>
                <a:lnTo>
                  <a:pt x="181" y="2109"/>
                </a:lnTo>
                <a:lnTo>
                  <a:pt x="180" y="2110"/>
                </a:lnTo>
                <a:lnTo>
                  <a:pt x="180" y="2110"/>
                </a:lnTo>
                <a:lnTo>
                  <a:pt x="180" y="2110"/>
                </a:lnTo>
                <a:lnTo>
                  <a:pt x="180" y="2110"/>
                </a:lnTo>
                <a:lnTo>
                  <a:pt x="181" y="2112"/>
                </a:lnTo>
                <a:lnTo>
                  <a:pt x="183" y="2112"/>
                </a:lnTo>
                <a:lnTo>
                  <a:pt x="183" y="2112"/>
                </a:lnTo>
                <a:lnTo>
                  <a:pt x="183" y="2114"/>
                </a:lnTo>
                <a:lnTo>
                  <a:pt x="183" y="2114"/>
                </a:lnTo>
                <a:lnTo>
                  <a:pt x="183" y="2115"/>
                </a:lnTo>
                <a:lnTo>
                  <a:pt x="181" y="2119"/>
                </a:lnTo>
                <a:lnTo>
                  <a:pt x="181" y="2119"/>
                </a:lnTo>
                <a:lnTo>
                  <a:pt x="181" y="2119"/>
                </a:lnTo>
                <a:lnTo>
                  <a:pt x="183" y="2121"/>
                </a:lnTo>
                <a:lnTo>
                  <a:pt x="183" y="2121"/>
                </a:lnTo>
                <a:lnTo>
                  <a:pt x="185" y="2121"/>
                </a:lnTo>
                <a:lnTo>
                  <a:pt x="185" y="2124"/>
                </a:lnTo>
                <a:lnTo>
                  <a:pt x="186" y="2126"/>
                </a:lnTo>
                <a:lnTo>
                  <a:pt x="186" y="2127"/>
                </a:lnTo>
                <a:lnTo>
                  <a:pt x="188" y="2127"/>
                </a:lnTo>
                <a:lnTo>
                  <a:pt x="193" y="2129"/>
                </a:lnTo>
                <a:lnTo>
                  <a:pt x="193" y="2131"/>
                </a:lnTo>
                <a:lnTo>
                  <a:pt x="193" y="2131"/>
                </a:lnTo>
                <a:lnTo>
                  <a:pt x="193" y="2131"/>
                </a:lnTo>
                <a:lnTo>
                  <a:pt x="195" y="2132"/>
                </a:lnTo>
                <a:lnTo>
                  <a:pt x="195" y="2132"/>
                </a:lnTo>
                <a:lnTo>
                  <a:pt x="195" y="2134"/>
                </a:lnTo>
                <a:lnTo>
                  <a:pt x="195" y="2134"/>
                </a:lnTo>
                <a:lnTo>
                  <a:pt x="195" y="2136"/>
                </a:lnTo>
                <a:lnTo>
                  <a:pt x="193" y="2139"/>
                </a:lnTo>
                <a:lnTo>
                  <a:pt x="193" y="2139"/>
                </a:lnTo>
                <a:lnTo>
                  <a:pt x="193" y="2139"/>
                </a:lnTo>
                <a:lnTo>
                  <a:pt x="193" y="2141"/>
                </a:lnTo>
                <a:lnTo>
                  <a:pt x="196" y="2142"/>
                </a:lnTo>
                <a:lnTo>
                  <a:pt x="196" y="2142"/>
                </a:lnTo>
                <a:lnTo>
                  <a:pt x="196" y="2142"/>
                </a:lnTo>
                <a:lnTo>
                  <a:pt x="198" y="2144"/>
                </a:lnTo>
                <a:lnTo>
                  <a:pt x="198" y="2144"/>
                </a:lnTo>
                <a:lnTo>
                  <a:pt x="198" y="2144"/>
                </a:lnTo>
                <a:lnTo>
                  <a:pt x="196" y="2146"/>
                </a:lnTo>
                <a:lnTo>
                  <a:pt x="196" y="2147"/>
                </a:lnTo>
                <a:lnTo>
                  <a:pt x="196" y="2147"/>
                </a:lnTo>
                <a:lnTo>
                  <a:pt x="196" y="2149"/>
                </a:lnTo>
                <a:lnTo>
                  <a:pt x="196" y="2149"/>
                </a:lnTo>
                <a:lnTo>
                  <a:pt x="196" y="2151"/>
                </a:lnTo>
                <a:lnTo>
                  <a:pt x="195" y="2151"/>
                </a:lnTo>
                <a:lnTo>
                  <a:pt x="195" y="2151"/>
                </a:lnTo>
                <a:lnTo>
                  <a:pt x="195" y="2151"/>
                </a:lnTo>
                <a:lnTo>
                  <a:pt x="193" y="2152"/>
                </a:lnTo>
                <a:lnTo>
                  <a:pt x="193" y="2152"/>
                </a:lnTo>
                <a:lnTo>
                  <a:pt x="191" y="2152"/>
                </a:lnTo>
                <a:lnTo>
                  <a:pt x="191" y="2152"/>
                </a:lnTo>
                <a:lnTo>
                  <a:pt x="191" y="2151"/>
                </a:lnTo>
                <a:lnTo>
                  <a:pt x="191" y="2151"/>
                </a:lnTo>
                <a:lnTo>
                  <a:pt x="190" y="2151"/>
                </a:lnTo>
                <a:lnTo>
                  <a:pt x="185" y="2154"/>
                </a:lnTo>
                <a:lnTo>
                  <a:pt x="185" y="2154"/>
                </a:lnTo>
                <a:lnTo>
                  <a:pt x="185" y="2152"/>
                </a:lnTo>
                <a:lnTo>
                  <a:pt x="183" y="2152"/>
                </a:lnTo>
                <a:lnTo>
                  <a:pt x="183" y="2152"/>
                </a:lnTo>
                <a:lnTo>
                  <a:pt x="183" y="2152"/>
                </a:lnTo>
                <a:lnTo>
                  <a:pt x="183" y="2152"/>
                </a:lnTo>
                <a:lnTo>
                  <a:pt x="180" y="2152"/>
                </a:lnTo>
                <a:lnTo>
                  <a:pt x="180" y="2151"/>
                </a:lnTo>
                <a:lnTo>
                  <a:pt x="180" y="2151"/>
                </a:lnTo>
                <a:lnTo>
                  <a:pt x="180" y="2151"/>
                </a:lnTo>
                <a:lnTo>
                  <a:pt x="180" y="2151"/>
                </a:lnTo>
                <a:lnTo>
                  <a:pt x="176" y="2152"/>
                </a:lnTo>
                <a:lnTo>
                  <a:pt x="176" y="2152"/>
                </a:lnTo>
                <a:lnTo>
                  <a:pt x="176" y="2154"/>
                </a:lnTo>
                <a:lnTo>
                  <a:pt x="176" y="2154"/>
                </a:lnTo>
                <a:lnTo>
                  <a:pt x="176" y="2154"/>
                </a:lnTo>
                <a:lnTo>
                  <a:pt x="176" y="2156"/>
                </a:lnTo>
                <a:lnTo>
                  <a:pt x="176" y="2156"/>
                </a:lnTo>
                <a:lnTo>
                  <a:pt x="176" y="2157"/>
                </a:lnTo>
                <a:lnTo>
                  <a:pt x="176" y="2157"/>
                </a:lnTo>
                <a:lnTo>
                  <a:pt x="176" y="2157"/>
                </a:lnTo>
                <a:lnTo>
                  <a:pt x="176" y="2161"/>
                </a:lnTo>
                <a:lnTo>
                  <a:pt x="176" y="2161"/>
                </a:lnTo>
                <a:lnTo>
                  <a:pt x="178" y="2164"/>
                </a:lnTo>
                <a:lnTo>
                  <a:pt x="178" y="2166"/>
                </a:lnTo>
                <a:lnTo>
                  <a:pt x="178" y="2166"/>
                </a:lnTo>
                <a:lnTo>
                  <a:pt x="178" y="2168"/>
                </a:lnTo>
                <a:lnTo>
                  <a:pt x="176" y="2168"/>
                </a:lnTo>
                <a:lnTo>
                  <a:pt x="176" y="2168"/>
                </a:lnTo>
                <a:lnTo>
                  <a:pt x="176" y="2169"/>
                </a:lnTo>
                <a:lnTo>
                  <a:pt x="175" y="2171"/>
                </a:lnTo>
                <a:lnTo>
                  <a:pt x="175" y="2173"/>
                </a:lnTo>
                <a:lnTo>
                  <a:pt x="173" y="2173"/>
                </a:lnTo>
                <a:lnTo>
                  <a:pt x="173" y="2173"/>
                </a:lnTo>
                <a:lnTo>
                  <a:pt x="171" y="2173"/>
                </a:lnTo>
                <a:lnTo>
                  <a:pt x="171" y="2173"/>
                </a:lnTo>
                <a:lnTo>
                  <a:pt x="171" y="2173"/>
                </a:lnTo>
                <a:lnTo>
                  <a:pt x="171" y="2174"/>
                </a:lnTo>
                <a:lnTo>
                  <a:pt x="171" y="2174"/>
                </a:lnTo>
                <a:lnTo>
                  <a:pt x="171" y="2176"/>
                </a:lnTo>
                <a:lnTo>
                  <a:pt x="173" y="2178"/>
                </a:lnTo>
                <a:lnTo>
                  <a:pt x="173" y="2178"/>
                </a:lnTo>
                <a:lnTo>
                  <a:pt x="173" y="2179"/>
                </a:lnTo>
                <a:lnTo>
                  <a:pt x="175" y="2179"/>
                </a:lnTo>
                <a:lnTo>
                  <a:pt x="191" y="2173"/>
                </a:lnTo>
                <a:lnTo>
                  <a:pt x="193" y="2173"/>
                </a:lnTo>
                <a:lnTo>
                  <a:pt x="193" y="2173"/>
                </a:lnTo>
                <a:lnTo>
                  <a:pt x="193" y="2173"/>
                </a:lnTo>
                <a:lnTo>
                  <a:pt x="195" y="2174"/>
                </a:lnTo>
                <a:lnTo>
                  <a:pt x="195" y="2174"/>
                </a:lnTo>
                <a:lnTo>
                  <a:pt x="196" y="2174"/>
                </a:lnTo>
                <a:lnTo>
                  <a:pt x="198" y="2174"/>
                </a:lnTo>
                <a:lnTo>
                  <a:pt x="200" y="2174"/>
                </a:lnTo>
                <a:lnTo>
                  <a:pt x="200" y="2174"/>
                </a:lnTo>
                <a:lnTo>
                  <a:pt x="201" y="2174"/>
                </a:lnTo>
                <a:lnTo>
                  <a:pt x="201" y="2176"/>
                </a:lnTo>
                <a:lnTo>
                  <a:pt x="205" y="2176"/>
                </a:lnTo>
                <a:lnTo>
                  <a:pt x="206" y="2178"/>
                </a:lnTo>
                <a:lnTo>
                  <a:pt x="206" y="2178"/>
                </a:lnTo>
                <a:lnTo>
                  <a:pt x="206" y="2178"/>
                </a:lnTo>
                <a:lnTo>
                  <a:pt x="208" y="2178"/>
                </a:lnTo>
                <a:lnTo>
                  <a:pt x="210" y="2176"/>
                </a:lnTo>
                <a:lnTo>
                  <a:pt x="210" y="2174"/>
                </a:lnTo>
                <a:lnTo>
                  <a:pt x="213" y="2174"/>
                </a:lnTo>
                <a:lnTo>
                  <a:pt x="213" y="2174"/>
                </a:lnTo>
                <a:lnTo>
                  <a:pt x="213" y="2174"/>
                </a:lnTo>
                <a:lnTo>
                  <a:pt x="215" y="2174"/>
                </a:lnTo>
                <a:lnTo>
                  <a:pt x="215" y="2174"/>
                </a:lnTo>
                <a:lnTo>
                  <a:pt x="215" y="2174"/>
                </a:lnTo>
                <a:lnTo>
                  <a:pt x="217" y="2176"/>
                </a:lnTo>
                <a:lnTo>
                  <a:pt x="217" y="2178"/>
                </a:lnTo>
                <a:lnTo>
                  <a:pt x="218" y="2178"/>
                </a:lnTo>
                <a:lnTo>
                  <a:pt x="218" y="2178"/>
                </a:lnTo>
                <a:lnTo>
                  <a:pt x="220" y="2178"/>
                </a:lnTo>
                <a:lnTo>
                  <a:pt x="220" y="2178"/>
                </a:lnTo>
                <a:lnTo>
                  <a:pt x="220" y="2179"/>
                </a:lnTo>
                <a:lnTo>
                  <a:pt x="220" y="2179"/>
                </a:lnTo>
                <a:lnTo>
                  <a:pt x="220" y="2181"/>
                </a:lnTo>
                <a:lnTo>
                  <a:pt x="220" y="2181"/>
                </a:lnTo>
                <a:lnTo>
                  <a:pt x="220" y="2183"/>
                </a:lnTo>
                <a:lnTo>
                  <a:pt x="222" y="2183"/>
                </a:lnTo>
                <a:lnTo>
                  <a:pt x="222" y="2183"/>
                </a:lnTo>
                <a:lnTo>
                  <a:pt x="222" y="2184"/>
                </a:lnTo>
                <a:lnTo>
                  <a:pt x="225" y="2184"/>
                </a:lnTo>
                <a:lnTo>
                  <a:pt x="225" y="2184"/>
                </a:lnTo>
                <a:lnTo>
                  <a:pt x="225" y="2186"/>
                </a:lnTo>
                <a:lnTo>
                  <a:pt x="225" y="2186"/>
                </a:lnTo>
                <a:lnTo>
                  <a:pt x="225" y="2188"/>
                </a:lnTo>
                <a:lnTo>
                  <a:pt x="227" y="2189"/>
                </a:lnTo>
                <a:lnTo>
                  <a:pt x="227" y="2189"/>
                </a:lnTo>
                <a:lnTo>
                  <a:pt x="227" y="2189"/>
                </a:lnTo>
                <a:lnTo>
                  <a:pt x="227" y="2189"/>
                </a:lnTo>
                <a:lnTo>
                  <a:pt x="228" y="2191"/>
                </a:lnTo>
                <a:lnTo>
                  <a:pt x="228" y="2191"/>
                </a:lnTo>
                <a:lnTo>
                  <a:pt x="228" y="2193"/>
                </a:lnTo>
                <a:lnTo>
                  <a:pt x="228" y="2194"/>
                </a:lnTo>
                <a:lnTo>
                  <a:pt x="230" y="2194"/>
                </a:lnTo>
                <a:lnTo>
                  <a:pt x="230" y="2194"/>
                </a:lnTo>
                <a:lnTo>
                  <a:pt x="230" y="2194"/>
                </a:lnTo>
                <a:lnTo>
                  <a:pt x="232" y="2193"/>
                </a:lnTo>
                <a:lnTo>
                  <a:pt x="232" y="2193"/>
                </a:lnTo>
                <a:lnTo>
                  <a:pt x="233" y="2193"/>
                </a:lnTo>
                <a:lnTo>
                  <a:pt x="233" y="2194"/>
                </a:lnTo>
                <a:lnTo>
                  <a:pt x="233" y="2194"/>
                </a:lnTo>
                <a:lnTo>
                  <a:pt x="233" y="2196"/>
                </a:lnTo>
                <a:lnTo>
                  <a:pt x="233" y="2196"/>
                </a:lnTo>
                <a:lnTo>
                  <a:pt x="233" y="2198"/>
                </a:lnTo>
                <a:lnTo>
                  <a:pt x="233" y="2198"/>
                </a:lnTo>
                <a:lnTo>
                  <a:pt x="235" y="2200"/>
                </a:lnTo>
                <a:lnTo>
                  <a:pt x="235" y="2201"/>
                </a:lnTo>
                <a:lnTo>
                  <a:pt x="235" y="2203"/>
                </a:lnTo>
                <a:lnTo>
                  <a:pt x="235" y="2203"/>
                </a:lnTo>
                <a:lnTo>
                  <a:pt x="235" y="2203"/>
                </a:lnTo>
                <a:lnTo>
                  <a:pt x="237" y="2203"/>
                </a:lnTo>
                <a:lnTo>
                  <a:pt x="237" y="2203"/>
                </a:lnTo>
                <a:lnTo>
                  <a:pt x="238" y="2203"/>
                </a:lnTo>
                <a:lnTo>
                  <a:pt x="238" y="2205"/>
                </a:lnTo>
                <a:lnTo>
                  <a:pt x="238" y="2205"/>
                </a:lnTo>
                <a:lnTo>
                  <a:pt x="238" y="2205"/>
                </a:lnTo>
                <a:lnTo>
                  <a:pt x="238" y="2206"/>
                </a:lnTo>
                <a:lnTo>
                  <a:pt x="238" y="2206"/>
                </a:lnTo>
                <a:lnTo>
                  <a:pt x="238" y="2206"/>
                </a:lnTo>
                <a:lnTo>
                  <a:pt x="238" y="2208"/>
                </a:lnTo>
                <a:lnTo>
                  <a:pt x="238" y="2208"/>
                </a:lnTo>
                <a:lnTo>
                  <a:pt x="237" y="2208"/>
                </a:lnTo>
                <a:lnTo>
                  <a:pt x="237" y="2210"/>
                </a:lnTo>
                <a:lnTo>
                  <a:pt x="237" y="2210"/>
                </a:lnTo>
                <a:lnTo>
                  <a:pt x="237" y="2210"/>
                </a:lnTo>
                <a:lnTo>
                  <a:pt x="238" y="2211"/>
                </a:lnTo>
                <a:lnTo>
                  <a:pt x="238" y="2211"/>
                </a:lnTo>
                <a:lnTo>
                  <a:pt x="238" y="2213"/>
                </a:lnTo>
                <a:lnTo>
                  <a:pt x="240" y="2213"/>
                </a:lnTo>
                <a:lnTo>
                  <a:pt x="240" y="2213"/>
                </a:lnTo>
                <a:lnTo>
                  <a:pt x="240" y="2213"/>
                </a:lnTo>
                <a:lnTo>
                  <a:pt x="240" y="2215"/>
                </a:lnTo>
                <a:lnTo>
                  <a:pt x="240" y="2215"/>
                </a:lnTo>
                <a:lnTo>
                  <a:pt x="240" y="2215"/>
                </a:lnTo>
                <a:lnTo>
                  <a:pt x="240" y="2216"/>
                </a:lnTo>
                <a:lnTo>
                  <a:pt x="240" y="2216"/>
                </a:lnTo>
                <a:lnTo>
                  <a:pt x="240" y="2216"/>
                </a:lnTo>
                <a:lnTo>
                  <a:pt x="240" y="2218"/>
                </a:lnTo>
                <a:lnTo>
                  <a:pt x="240" y="2218"/>
                </a:lnTo>
                <a:lnTo>
                  <a:pt x="240" y="2220"/>
                </a:lnTo>
                <a:lnTo>
                  <a:pt x="240" y="2220"/>
                </a:lnTo>
                <a:lnTo>
                  <a:pt x="240" y="2220"/>
                </a:lnTo>
                <a:lnTo>
                  <a:pt x="242" y="2220"/>
                </a:lnTo>
                <a:lnTo>
                  <a:pt x="242" y="2220"/>
                </a:lnTo>
                <a:lnTo>
                  <a:pt x="242" y="2221"/>
                </a:lnTo>
                <a:lnTo>
                  <a:pt x="242" y="2221"/>
                </a:lnTo>
                <a:lnTo>
                  <a:pt x="242" y="2223"/>
                </a:lnTo>
                <a:lnTo>
                  <a:pt x="242" y="2225"/>
                </a:lnTo>
                <a:lnTo>
                  <a:pt x="242" y="2225"/>
                </a:lnTo>
                <a:lnTo>
                  <a:pt x="242" y="2225"/>
                </a:lnTo>
                <a:lnTo>
                  <a:pt x="243" y="2225"/>
                </a:lnTo>
                <a:lnTo>
                  <a:pt x="243" y="2226"/>
                </a:lnTo>
                <a:lnTo>
                  <a:pt x="243" y="2226"/>
                </a:lnTo>
                <a:lnTo>
                  <a:pt x="243" y="2228"/>
                </a:lnTo>
                <a:lnTo>
                  <a:pt x="242" y="2228"/>
                </a:lnTo>
                <a:lnTo>
                  <a:pt x="242" y="2228"/>
                </a:lnTo>
                <a:lnTo>
                  <a:pt x="243" y="2228"/>
                </a:lnTo>
                <a:lnTo>
                  <a:pt x="243" y="2230"/>
                </a:lnTo>
                <a:lnTo>
                  <a:pt x="243" y="2230"/>
                </a:lnTo>
                <a:lnTo>
                  <a:pt x="243" y="2231"/>
                </a:lnTo>
                <a:lnTo>
                  <a:pt x="243" y="2233"/>
                </a:lnTo>
                <a:lnTo>
                  <a:pt x="243" y="2233"/>
                </a:lnTo>
                <a:lnTo>
                  <a:pt x="243" y="2233"/>
                </a:lnTo>
                <a:lnTo>
                  <a:pt x="243" y="2235"/>
                </a:lnTo>
                <a:lnTo>
                  <a:pt x="243" y="2235"/>
                </a:lnTo>
                <a:lnTo>
                  <a:pt x="243" y="2235"/>
                </a:lnTo>
                <a:lnTo>
                  <a:pt x="245" y="2237"/>
                </a:lnTo>
                <a:lnTo>
                  <a:pt x="245" y="2237"/>
                </a:lnTo>
                <a:lnTo>
                  <a:pt x="245" y="2237"/>
                </a:lnTo>
                <a:lnTo>
                  <a:pt x="247" y="2238"/>
                </a:lnTo>
                <a:lnTo>
                  <a:pt x="250" y="2240"/>
                </a:lnTo>
                <a:lnTo>
                  <a:pt x="252" y="2240"/>
                </a:lnTo>
                <a:lnTo>
                  <a:pt x="252" y="2240"/>
                </a:lnTo>
                <a:lnTo>
                  <a:pt x="252" y="2242"/>
                </a:lnTo>
                <a:lnTo>
                  <a:pt x="254" y="2242"/>
                </a:lnTo>
                <a:lnTo>
                  <a:pt x="254" y="2243"/>
                </a:lnTo>
                <a:lnTo>
                  <a:pt x="254" y="2245"/>
                </a:lnTo>
                <a:lnTo>
                  <a:pt x="254" y="2245"/>
                </a:lnTo>
                <a:lnTo>
                  <a:pt x="254" y="2247"/>
                </a:lnTo>
                <a:lnTo>
                  <a:pt x="254" y="2247"/>
                </a:lnTo>
                <a:lnTo>
                  <a:pt x="254" y="2247"/>
                </a:lnTo>
                <a:lnTo>
                  <a:pt x="254" y="2248"/>
                </a:lnTo>
                <a:lnTo>
                  <a:pt x="252" y="2248"/>
                </a:lnTo>
                <a:lnTo>
                  <a:pt x="250" y="2250"/>
                </a:lnTo>
                <a:lnTo>
                  <a:pt x="250" y="2250"/>
                </a:lnTo>
                <a:lnTo>
                  <a:pt x="250" y="2250"/>
                </a:lnTo>
                <a:lnTo>
                  <a:pt x="248" y="2252"/>
                </a:lnTo>
                <a:lnTo>
                  <a:pt x="248" y="2252"/>
                </a:lnTo>
                <a:lnTo>
                  <a:pt x="248" y="2252"/>
                </a:lnTo>
                <a:lnTo>
                  <a:pt x="247" y="2253"/>
                </a:lnTo>
                <a:lnTo>
                  <a:pt x="247" y="2255"/>
                </a:lnTo>
                <a:lnTo>
                  <a:pt x="247" y="2255"/>
                </a:lnTo>
                <a:lnTo>
                  <a:pt x="247" y="2255"/>
                </a:lnTo>
                <a:lnTo>
                  <a:pt x="247" y="2257"/>
                </a:lnTo>
                <a:lnTo>
                  <a:pt x="247" y="2257"/>
                </a:lnTo>
                <a:lnTo>
                  <a:pt x="247" y="2260"/>
                </a:lnTo>
                <a:lnTo>
                  <a:pt x="247" y="2260"/>
                </a:lnTo>
                <a:lnTo>
                  <a:pt x="247" y="2260"/>
                </a:lnTo>
                <a:lnTo>
                  <a:pt x="248" y="2262"/>
                </a:lnTo>
                <a:lnTo>
                  <a:pt x="247" y="2262"/>
                </a:lnTo>
                <a:lnTo>
                  <a:pt x="247" y="2262"/>
                </a:lnTo>
                <a:lnTo>
                  <a:pt x="247" y="2263"/>
                </a:lnTo>
                <a:lnTo>
                  <a:pt x="247" y="2263"/>
                </a:lnTo>
                <a:lnTo>
                  <a:pt x="247" y="2263"/>
                </a:lnTo>
                <a:lnTo>
                  <a:pt x="245" y="2265"/>
                </a:lnTo>
                <a:lnTo>
                  <a:pt x="245" y="2265"/>
                </a:lnTo>
                <a:lnTo>
                  <a:pt x="245" y="2265"/>
                </a:lnTo>
                <a:lnTo>
                  <a:pt x="245" y="2268"/>
                </a:lnTo>
                <a:lnTo>
                  <a:pt x="245" y="2270"/>
                </a:lnTo>
                <a:lnTo>
                  <a:pt x="245" y="2272"/>
                </a:lnTo>
                <a:lnTo>
                  <a:pt x="245" y="2272"/>
                </a:lnTo>
                <a:lnTo>
                  <a:pt x="240" y="2274"/>
                </a:lnTo>
                <a:lnTo>
                  <a:pt x="240" y="2274"/>
                </a:lnTo>
                <a:lnTo>
                  <a:pt x="240" y="2274"/>
                </a:lnTo>
                <a:lnTo>
                  <a:pt x="240" y="2275"/>
                </a:lnTo>
                <a:lnTo>
                  <a:pt x="240" y="2277"/>
                </a:lnTo>
                <a:lnTo>
                  <a:pt x="240" y="2277"/>
                </a:lnTo>
                <a:lnTo>
                  <a:pt x="240" y="2279"/>
                </a:lnTo>
                <a:lnTo>
                  <a:pt x="240" y="2279"/>
                </a:lnTo>
                <a:lnTo>
                  <a:pt x="242" y="2279"/>
                </a:lnTo>
                <a:lnTo>
                  <a:pt x="242" y="2280"/>
                </a:lnTo>
                <a:lnTo>
                  <a:pt x="242" y="2280"/>
                </a:lnTo>
                <a:lnTo>
                  <a:pt x="243" y="2282"/>
                </a:lnTo>
                <a:lnTo>
                  <a:pt x="243" y="2282"/>
                </a:lnTo>
                <a:lnTo>
                  <a:pt x="243" y="2284"/>
                </a:lnTo>
                <a:lnTo>
                  <a:pt x="245" y="2284"/>
                </a:lnTo>
                <a:lnTo>
                  <a:pt x="245" y="2284"/>
                </a:lnTo>
                <a:lnTo>
                  <a:pt x="248" y="2284"/>
                </a:lnTo>
                <a:lnTo>
                  <a:pt x="248" y="2284"/>
                </a:lnTo>
                <a:lnTo>
                  <a:pt x="250" y="2284"/>
                </a:lnTo>
                <a:lnTo>
                  <a:pt x="250" y="2285"/>
                </a:lnTo>
                <a:lnTo>
                  <a:pt x="252" y="2289"/>
                </a:lnTo>
                <a:lnTo>
                  <a:pt x="254" y="2289"/>
                </a:lnTo>
                <a:lnTo>
                  <a:pt x="254" y="2289"/>
                </a:lnTo>
                <a:lnTo>
                  <a:pt x="255" y="2287"/>
                </a:lnTo>
                <a:lnTo>
                  <a:pt x="255" y="2285"/>
                </a:lnTo>
                <a:lnTo>
                  <a:pt x="255" y="2285"/>
                </a:lnTo>
                <a:lnTo>
                  <a:pt x="255" y="2285"/>
                </a:lnTo>
                <a:lnTo>
                  <a:pt x="260" y="2287"/>
                </a:lnTo>
                <a:lnTo>
                  <a:pt x="265" y="2287"/>
                </a:lnTo>
                <a:lnTo>
                  <a:pt x="269" y="2285"/>
                </a:lnTo>
                <a:lnTo>
                  <a:pt x="270" y="2285"/>
                </a:lnTo>
                <a:lnTo>
                  <a:pt x="272" y="2285"/>
                </a:lnTo>
                <a:lnTo>
                  <a:pt x="274" y="2285"/>
                </a:lnTo>
                <a:lnTo>
                  <a:pt x="274" y="2285"/>
                </a:lnTo>
                <a:lnTo>
                  <a:pt x="274" y="2287"/>
                </a:lnTo>
                <a:lnTo>
                  <a:pt x="274" y="2287"/>
                </a:lnTo>
                <a:lnTo>
                  <a:pt x="272" y="2290"/>
                </a:lnTo>
                <a:lnTo>
                  <a:pt x="274" y="2290"/>
                </a:lnTo>
                <a:lnTo>
                  <a:pt x="274" y="2292"/>
                </a:lnTo>
                <a:lnTo>
                  <a:pt x="275" y="2292"/>
                </a:lnTo>
                <a:lnTo>
                  <a:pt x="275" y="2292"/>
                </a:lnTo>
                <a:lnTo>
                  <a:pt x="277" y="2294"/>
                </a:lnTo>
                <a:lnTo>
                  <a:pt x="277" y="2294"/>
                </a:lnTo>
                <a:lnTo>
                  <a:pt x="277" y="2295"/>
                </a:lnTo>
                <a:lnTo>
                  <a:pt x="277" y="2295"/>
                </a:lnTo>
                <a:lnTo>
                  <a:pt x="279" y="2297"/>
                </a:lnTo>
                <a:lnTo>
                  <a:pt x="279" y="2297"/>
                </a:lnTo>
                <a:lnTo>
                  <a:pt x="279" y="2297"/>
                </a:lnTo>
                <a:lnTo>
                  <a:pt x="279" y="2299"/>
                </a:lnTo>
                <a:lnTo>
                  <a:pt x="279" y="2299"/>
                </a:lnTo>
                <a:lnTo>
                  <a:pt x="279" y="2299"/>
                </a:lnTo>
                <a:lnTo>
                  <a:pt x="277" y="2302"/>
                </a:lnTo>
                <a:lnTo>
                  <a:pt x="277" y="2302"/>
                </a:lnTo>
                <a:lnTo>
                  <a:pt x="277" y="2304"/>
                </a:lnTo>
                <a:lnTo>
                  <a:pt x="277" y="2304"/>
                </a:lnTo>
                <a:lnTo>
                  <a:pt x="279" y="2305"/>
                </a:lnTo>
                <a:lnTo>
                  <a:pt x="280" y="2307"/>
                </a:lnTo>
                <a:lnTo>
                  <a:pt x="280" y="2307"/>
                </a:lnTo>
                <a:lnTo>
                  <a:pt x="280" y="2307"/>
                </a:lnTo>
                <a:lnTo>
                  <a:pt x="280" y="2309"/>
                </a:lnTo>
                <a:lnTo>
                  <a:pt x="280" y="2309"/>
                </a:lnTo>
                <a:lnTo>
                  <a:pt x="280" y="2309"/>
                </a:lnTo>
                <a:lnTo>
                  <a:pt x="280" y="2311"/>
                </a:lnTo>
                <a:lnTo>
                  <a:pt x="280" y="2311"/>
                </a:lnTo>
                <a:lnTo>
                  <a:pt x="280" y="2311"/>
                </a:lnTo>
                <a:lnTo>
                  <a:pt x="277" y="2316"/>
                </a:lnTo>
                <a:lnTo>
                  <a:pt x="277" y="2316"/>
                </a:lnTo>
                <a:lnTo>
                  <a:pt x="277" y="2316"/>
                </a:lnTo>
                <a:lnTo>
                  <a:pt x="277" y="2317"/>
                </a:lnTo>
                <a:lnTo>
                  <a:pt x="277" y="2317"/>
                </a:lnTo>
                <a:lnTo>
                  <a:pt x="277" y="2317"/>
                </a:lnTo>
                <a:lnTo>
                  <a:pt x="277" y="2319"/>
                </a:lnTo>
                <a:lnTo>
                  <a:pt x="277" y="2321"/>
                </a:lnTo>
                <a:lnTo>
                  <a:pt x="275" y="2321"/>
                </a:lnTo>
                <a:lnTo>
                  <a:pt x="275" y="2322"/>
                </a:lnTo>
                <a:lnTo>
                  <a:pt x="275" y="2322"/>
                </a:lnTo>
                <a:lnTo>
                  <a:pt x="275" y="2326"/>
                </a:lnTo>
                <a:lnTo>
                  <a:pt x="275" y="2327"/>
                </a:lnTo>
                <a:lnTo>
                  <a:pt x="274" y="2327"/>
                </a:lnTo>
                <a:lnTo>
                  <a:pt x="274" y="2327"/>
                </a:lnTo>
                <a:lnTo>
                  <a:pt x="272" y="2329"/>
                </a:lnTo>
                <a:lnTo>
                  <a:pt x="272" y="2329"/>
                </a:lnTo>
                <a:lnTo>
                  <a:pt x="272" y="2331"/>
                </a:lnTo>
                <a:lnTo>
                  <a:pt x="269" y="2337"/>
                </a:lnTo>
                <a:lnTo>
                  <a:pt x="269" y="2339"/>
                </a:lnTo>
                <a:lnTo>
                  <a:pt x="267" y="2339"/>
                </a:lnTo>
                <a:lnTo>
                  <a:pt x="267" y="2339"/>
                </a:lnTo>
                <a:lnTo>
                  <a:pt x="267" y="2341"/>
                </a:lnTo>
                <a:lnTo>
                  <a:pt x="267" y="2342"/>
                </a:lnTo>
                <a:lnTo>
                  <a:pt x="267" y="2344"/>
                </a:lnTo>
                <a:lnTo>
                  <a:pt x="267" y="2348"/>
                </a:lnTo>
                <a:lnTo>
                  <a:pt x="267" y="2349"/>
                </a:lnTo>
                <a:lnTo>
                  <a:pt x="269" y="2354"/>
                </a:lnTo>
                <a:lnTo>
                  <a:pt x="269" y="2354"/>
                </a:lnTo>
                <a:lnTo>
                  <a:pt x="270" y="2356"/>
                </a:lnTo>
                <a:lnTo>
                  <a:pt x="270" y="2358"/>
                </a:lnTo>
                <a:lnTo>
                  <a:pt x="270" y="2358"/>
                </a:lnTo>
                <a:lnTo>
                  <a:pt x="270" y="2358"/>
                </a:lnTo>
                <a:lnTo>
                  <a:pt x="272" y="2359"/>
                </a:lnTo>
                <a:lnTo>
                  <a:pt x="274" y="2361"/>
                </a:lnTo>
                <a:lnTo>
                  <a:pt x="274" y="2361"/>
                </a:lnTo>
                <a:lnTo>
                  <a:pt x="275" y="2361"/>
                </a:lnTo>
                <a:lnTo>
                  <a:pt x="275" y="2361"/>
                </a:lnTo>
                <a:lnTo>
                  <a:pt x="275" y="2363"/>
                </a:lnTo>
                <a:lnTo>
                  <a:pt x="275" y="2363"/>
                </a:lnTo>
                <a:lnTo>
                  <a:pt x="275" y="2364"/>
                </a:lnTo>
                <a:lnTo>
                  <a:pt x="275" y="2364"/>
                </a:lnTo>
                <a:lnTo>
                  <a:pt x="277" y="2364"/>
                </a:lnTo>
                <a:lnTo>
                  <a:pt x="277" y="2364"/>
                </a:lnTo>
                <a:lnTo>
                  <a:pt x="284" y="2371"/>
                </a:lnTo>
                <a:lnTo>
                  <a:pt x="284" y="2373"/>
                </a:lnTo>
                <a:lnTo>
                  <a:pt x="284" y="2374"/>
                </a:lnTo>
                <a:lnTo>
                  <a:pt x="285" y="2374"/>
                </a:lnTo>
                <a:lnTo>
                  <a:pt x="285" y="2376"/>
                </a:lnTo>
                <a:lnTo>
                  <a:pt x="285" y="2376"/>
                </a:lnTo>
                <a:lnTo>
                  <a:pt x="285" y="2376"/>
                </a:lnTo>
                <a:lnTo>
                  <a:pt x="285" y="2378"/>
                </a:lnTo>
                <a:lnTo>
                  <a:pt x="285" y="2378"/>
                </a:lnTo>
                <a:lnTo>
                  <a:pt x="284" y="2378"/>
                </a:lnTo>
                <a:lnTo>
                  <a:pt x="284" y="2379"/>
                </a:lnTo>
                <a:lnTo>
                  <a:pt x="284" y="2379"/>
                </a:lnTo>
                <a:lnTo>
                  <a:pt x="284" y="2379"/>
                </a:lnTo>
                <a:lnTo>
                  <a:pt x="284" y="2381"/>
                </a:lnTo>
                <a:lnTo>
                  <a:pt x="284" y="2381"/>
                </a:lnTo>
                <a:lnTo>
                  <a:pt x="284" y="2381"/>
                </a:lnTo>
                <a:lnTo>
                  <a:pt x="285" y="2383"/>
                </a:lnTo>
                <a:lnTo>
                  <a:pt x="285" y="2383"/>
                </a:lnTo>
                <a:lnTo>
                  <a:pt x="285" y="2384"/>
                </a:lnTo>
                <a:lnTo>
                  <a:pt x="285" y="2384"/>
                </a:lnTo>
                <a:lnTo>
                  <a:pt x="285" y="2384"/>
                </a:lnTo>
                <a:lnTo>
                  <a:pt x="285" y="2386"/>
                </a:lnTo>
                <a:lnTo>
                  <a:pt x="285" y="2386"/>
                </a:lnTo>
                <a:lnTo>
                  <a:pt x="285" y="2388"/>
                </a:lnTo>
                <a:lnTo>
                  <a:pt x="284" y="2390"/>
                </a:lnTo>
                <a:lnTo>
                  <a:pt x="284" y="2390"/>
                </a:lnTo>
                <a:lnTo>
                  <a:pt x="284" y="2391"/>
                </a:lnTo>
                <a:lnTo>
                  <a:pt x="284" y="2391"/>
                </a:lnTo>
                <a:lnTo>
                  <a:pt x="284" y="2393"/>
                </a:lnTo>
                <a:lnTo>
                  <a:pt x="284" y="2393"/>
                </a:lnTo>
                <a:lnTo>
                  <a:pt x="284" y="2393"/>
                </a:lnTo>
                <a:lnTo>
                  <a:pt x="284" y="2395"/>
                </a:lnTo>
                <a:lnTo>
                  <a:pt x="284" y="2395"/>
                </a:lnTo>
                <a:lnTo>
                  <a:pt x="284" y="2395"/>
                </a:lnTo>
                <a:lnTo>
                  <a:pt x="284" y="2396"/>
                </a:lnTo>
                <a:lnTo>
                  <a:pt x="285" y="2396"/>
                </a:lnTo>
                <a:lnTo>
                  <a:pt x="287" y="2398"/>
                </a:lnTo>
                <a:lnTo>
                  <a:pt x="289" y="2398"/>
                </a:lnTo>
                <a:lnTo>
                  <a:pt x="289" y="2398"/>
                </a:lnTo>
                <a:lnTo>
                  <a:pt x="289" y="2396"/>
                </a:lnTo>
                <a:lnTo>
                  <a:pt x="290" y="2396"/>
                </a:lnTo>
                <a:lnTo>
                  <a:pt x="292" y="2396"/>
                </a:lnTo>
                <a:lnTo>
                  <a:pt x="292" y="2398"/>
                </a:lnTo>
                <a:lnTo>
                  <a:pt x="297" y="2398"/>
                </a:lnTo>
                <a:lnTo>
                  <a:pt x="299" y="2398"/>
                </a:lnTo>
                <a:lnTo>
                  <a:pt x="299" y="2400"/>
                </a:lnTo>
                <a:lnTo>
                  <a:pt x="301" y="2401"/>
                </a:lnTo>
                <a:lnTo>
                  <a:pt x="301" y="2401"/>
                </a:lnTo>
                <a:lnTo>
                  <a:pt x="301" y="2403"/>
                </a:lnTo>
                <a:lnTo>
                  <a:pt x="302" y="2405"/>
                </a:lnTo>
                <a:lnTo>
                  <a:pt x="302" y="2405"/>
                </a:lnTo>
                <a:lnTo>
                  <a:pt x="302" y="2405"/>
                </a:lnTo>
                <a:lnTo>
                  <a:pt x="302" y="2406"/>
                </a:lnTo>
                <a:lnTo>
                  <a:pt x="304" y="2408"/>
                </a:lnTo>
                <a:lnTo>
                  <a:pt x="304" y="2408"/>
                </a:lnTo>
                <a:lnTo>
                  <a:pt x="304" y="2408"/>
                </a:lnTo>
                <a:lnTo>
                  <a:pt x="306" y="2410"/>
                </a:lnTo>
                <a:lnTo>
                  <a:pt x="306" y="2410"/>
                </a:lnTo>
                <a:lnTo>
                  <a:pt x="307" y="2410"/>
                </a:lnTo>
                <a:lnTo>
                  <a:pt x="309" y="2410"/>
                </a:lnTo>
                <a:lnTo>
                  <a:pt x="309" y="2410"/>
                </a:lnTo>
                <a:lnTo>
                  <a:pt x="309" y="2408"/>
                </a:lnTo>
                <a:lnTo>
                  <a:pt x="311" y="2408"/>
                </a:lnTo>
                <a:lnTo>
                  <a:pt x="312" y="2410"/>
                </a:lnTo>
                <a:lnTo>
                  <a:pt x="312" y="2408"/>
                </a:lnTo>
                <a:lnTo>
                  <a:pt x="314" y="2406"/>
                </a:lnTo>
                <a:lnTo>
                  <a:pt x="314" y="2406"/>
                </a:lnTo>
                <a:lnTo>
                  <a:pt x="314" y="2406"/>
                </a:lnTo>
                <a:lnTo>
                  <a:pt x="314" y="2405"/>
                </a:lnTo>
                <a:lnTo>
                  <a:pt x="316" y="2405"/>
                </a:lnTo>
                <a:lnTo>
                  <a:pt x="316" y="2405"/>
                </a:lnTo>
                <a:lnTo>
                  <a:pt x="316" y="2405"/>
                </a:lnTo>
                <a:lnTo>
                  <a:pt x="319" y="2406"/>
                </a:lnTo>
                <a:lnTo>
                  <a:pt x="321" y="2406"/>
                </a:lnTo>
                <a:lnTo>
                  <a:pt x="321" y="2408"/>
                </a:lnTo>
                <a:lnTo>
                  <a:pt x="321" y="2408"/>
                </a:lnTo>
                <a:lnTo>
                  <a:pt x="321" y="2408"/>
                </a:lnTo>
                <a:lnTo>
                  <a:pt x="321" y="2408"/>
                </a:lnTo>
                <a:lnTo>
                  <a:pt x="321" y="2411"/>
                </a:lnTo>
                <a:lnTo>
                  <a:pt x="321" y="2411"/>
                </a:lnTo>
                <a:lnTo>
                  <a:pt x="322" y="2413"/>
                </a:lnTo>
                <a:lnTo>
                  <a:pt x="322" y="2413"/>
                </a:lnTo>
                <a:lnTo>
                  <a:pt x="322" y="2413"/>
                </a:lnTo>
                <a:lnTo>
                  <a:pt x="322" y="2413"/>
                </a:lnTo>
                <a:lnTo>
                  <a:pt x="322" y="2415"/>
                </a:lnTo>
                <a:lnTo>
                  <a:pt x="322" y="2416"/>
                </a:lnTo>
                <a:lnTo>
                  <a:pt x="321" y="2416"/>
                </a:lnTo>
                <a:lnTo>
                  <a:pt x="321" y="2418"/>
                </a:lnTo>
                <a:lnTo>
                  <a:pt x="321" y="2418"/>
                </a:lnTo>
                <a:lnTo>
                  <a:pt x="321" y="2420"/>
                </a:lnTo>
                <a:lnTo>
                  <a:pt x="321" y="2420"/>
                </a:lnTo>
                <a:lnTo>
                  <a:pt x="321" y="2421"/>
                </a:lnTo>
                <a:lnTo>
                  <a:pt x="321" y="2423"/>
                </a:lnTo>
                <a:lnTo>
                  <a:pt x="321" y="2425"/>
                </a:lnTo>
                <a:lnTo>
                  <a:pt x="321" y="2427"/>
                </a:lnTo>
                <a:lnTo>
                  <a:pt x="321" y="2427"/>
                </a:lnTo>
                <a:lnTo>
                  <a:pt x="319" y="2427"/>
                </a:lnTo>
                <a:lnTo>
                  <a:pt x="319" y="2428"/>
                </a:lnTo>
                <a:lnTo>
                  <a:pt x="319" y="2428"/>
                </a:lnTo>
                <a:lnTo>
                  <a:pt x="317" y="2430"/>
                </a:lnTo>
                <a:lnTo>
                  <a:pt x="317" y="2430"/>
                </a:lnTo>
                <a:lnTo>
                  <a:pt x="316" y="2433"/>
                </a:lnTo>
                <a:lnTo>
                  <a:pt x="316" y="2433"/>
                </a:lnTo>
                <a:lnTo>
                  <a:pt x="316" y="2433"/>
                </a:lnTo>
                <a:lnTo>
                  <a:pt x="316" y="2435"/>
                </a:lnTo>
                <a:lnTo>
                  <a:pt x="316" y="2437"/>
                </a:lnTo>
                <a:lnTo>
                  <a:pt x="316" y="2437"/>
                </a:lnTo>
                <a:lnTo>
                  <a:pt x="314" y="2437"/>
                </a:lnTo>
                <a:lnTo>
                  <a:pt x="314" y="2438"/>
                </a:lnTo>
                <a:lnTo>
                  <a:pt x="314" y="2440"/>
                </a:lnTo>
                <a:lnTo>
                  <a:pt x="312" y="2442"/>
                </a:lnTo>
                <a:lnTo>
                  <a:pt x="312" y="2442"/>
                </a:lnTo>
                <a:lnTo>
                  <a:pt x="312" y="2442"/>
                </a:lnTo>
                <a:lnTo>
                  <a:pt x="312" y="2443"/>
                </a:lnTo>
                <a:lnTo>
                  <a:pt x="312" y="2445"/>
                </a:lnTo>
                <a:lnTo>
                  <a:pt x="314" y="2445"/>
                </a:lnTo>
                <a:lnTo>
                  <a:pt x="314" y="2445"/>
                </a:lnTo>
                <a:lnTo>
                  <a:pt x="316" y="2447"/>
                </a:lnTo>
                <a:lnTo>
                  <a:pt x="316" y="2447"/>
                </a:lnTo>
                <a:lnTo>
                  <a:pt x="316" y="2447"/>
                </a:lnTo>
                <a:lnTo>
                  <a:pt x="316" y="2447"/>
                </a:lnTo>
                <a:lnTo>
                  <a:pt x="316" y="2448"/>
                </a:lnTo>
                <a:lnTo>
                  <a:pt x="316" y="2450"/>
                </a:lnTo>
                <a:lnTo>
                  <a:pt x="316" y="2452"/>
                </a:lnTo>
                <a:lnTo>
                  <a:pt x="316" y="2452"/>
                </a:lnTo>
                <a:lnTo>
                  <a:pt x="316" y="2452"/>
                </a:lnTo>
                <a:lnTo>
                  <a:pt x="316" y="2453"/>
                </a:lnTo>
                <a:lnTo>
                  <a:pt x="316" y="2453"/>
                </a:lnTo>
                <a:lnTo>
                  <a:pt x="316" y="2453"/>
                </a:lnTo>
                <a:lnTo>
                  <a:pt x="316" y="2455"/>
                </a:lnTo>
                <a:lnTo>
                  <a:pt x="316" y="2455"/>
                </a:lnTo>
                <a:lnTo>
                  <a:pt x="314" y="2457"/>
                </a:lnTo>
                <a:lnTo>
                  <a:pt x="314" y="2457"/>
                </a:lnTo>
                <a:lnTo>
                  <a:pt x="314" y="2457"/>
                </a:lnTo>
                <a:lnTo>
                  <a:pt x="314" y="2457"/>
                </a:lnTo>
                <a:lnTo>
                  <a:pt x="312" y="2457"/>
                </a:lnTo>
                <a:lnTo>
                  <a:pt x="312" y="2457"/>
                </a:lnTo>
                <a:lnTo>
                  <a:pt x="312" y="2457"/>
                </a:lnTo>
                <a:lnTo>
                  <a:pt x="311" y="2457"/>
                </a:lnTo>
                <a:lnTo>
                  <a:pt x="311" y="2457"/>
                </a:lnTo>
                <a:lnTo>
                  <a:pt x="307" y="2457"/>
                </a:lnTo>
                <a:lnTo>
                  <a:pt x="307" y="2458"/>
                </a:lnTo>
                <a:lnTo>
                  <a:pt x="306" y="2458"/>
                </a:lnTo>
                <a:lnTo>
                  <a:pt x="306" y="2458"/>
                </a:lnTo>
                <a:lnTo>
                  <a:pt x="306" y="2458"/>
                </a:lnTo>
                <a:lnTo>
                  <a:pt x="307" y="2460"/>
                </a:lnTo>
                <a:lnTo>
                  <a:pt x="307" y="2460"/>
                </a:lnTo>
                <a:lnTo>
                  <a:pt x="309" y="2460"/>
                </a:lnTo>
                <a:lnTo>
                  <a:pt x="309" y="2460"/>
                </a:lnTo>
                <a:lnTo>
                  <a:pt x="309" y="2462"/>
                </a:lnTo>
                <a:lnTo>
                  <a:pt x="311" y="2462"/>
                </a:lnTo>
                <a:lnTo>
                  <a:pt x="311" y="2462"/>
                </a:lnTo>
                <a:lnTo>
                  <a:pt x="311" y="2464"/>
                </a:lnTo>
                <a:lnTo>
                  <a:pt x="311" y="2465"/>
                </a:lnTo>
                <a:lnTo>
                  <a:pt x="311" y="2465"/>
                </a:lnTo>
                <a:lnTo>
                  <a:pt x="311" y="2467"/>
                </a:lnTo>
                <a:lnTo>
                  <a:pt x="311" y="2467"/>
                </a:lnTo>
                <a:lnTo>
                  <a:pt x="307" y="2469"/>
                </a:lnTo>
                <a:lnTo>
                  <a:pt x="307" y="2469"/>
                </a:lnTo>
                <a:lnTo>
                  <a:pt x="307" y="2470"/>
                </a:lnTo>
                <a:lnTo>
                  <a:pt x="307" y="2472"/>
                </a:lnTo>
                <a:lnTo>
                  <a:pt x="307" y="2474"/>
                </a:lnTo>
                <a:lnTo>
                  <a:pt x="307" y="2474"/>
                </a:lnTo>
                <a:lnTo>
                  <a:pt x="306" y="2475"/>
                </a:lnTo>
                <a:lnTo>
                  <a:pt x="306" y="2475"/>
                </a:lnTo>
                <a:lnTo>
                  <a:pt x="304" y="2477"/>
                </a:lnTo>
                <a:lnTo>
                  <a:pt x="304" y="2480"/>
                </a:lnTo>
                <a:lnTo>
                  <a:pt x="304" y="2480"/>
                </a:lnTo>
                <a:lnTo>
                  <a:pt x="304" y="2480"/>
                </a:lnTo>
                <a:lnTo>
                  <a:pt x="304" y="2482"/>
                </a:lnTo>
                <a:lnTo>
                  <a:pt x="304" y="2482"/>
                </a:lnTo>
                <a:lnTo>
                  <a:pt x="306" y="2484"/>
                </a:lnTo>
                <a:lnTo>
                  <a:pt x="306" y="2484"/>
                </a:lnTo>
                <a:lnTo>
                  <a:pt x="306" y="2484"/>
                </a:lnTo>
                <a:lnTo>
                  <a:pt x="306" y="2485"/>
                </a:lnTo>
                <a:lnTo>
                  <a:pt x="306" y="2485"/>
                </a:lnTo>
                <a:lnTo>
                  <a:pt x="306" y="2487"/>
                </a:lnTo>
                <a:lnTo>
                  <a:pt x="304" y="2487"/>
                </a:lnTo>
                <a:lnTo>
                  <a:pt x="304" y="2487"/>
                </a:lnTo>
                <a:lnTo>
                  <a:pt x="302" y="2489"/>
                </a:lnTo>
                <a:lnTo>
                  <a:pt x="302" y="2489"/>
                </a:lnTo>
                <a:lnTo>
                  <a:pt x="302" y="2489"/>
                </a:lnTo>
                <a:lnTo>
                  <a:pt x="302" y="2490"/>
                </a:lnTo>
                <a:lnTo>
                  <a:pt x="302" y="2490"/>
                </a:lnTo>
                <a:lnTo>
                  <a:pt x="302" y="2492"/>
                </a:lnTo>
                <a:lnTo>
                  <a:pt x="302" y="2492"/>
                </a:lnTo>
                <a:lnTo>
                  <a:pt x="302" y="2492"/>
                </a:lnTo>
                <a:lnTo>
                  <a:pt x="302" y="2494"/>
                </a:lnTo>
                <a:lnTo>
                  <a:pt x="301" y="2494"/>
                </a:lnTo>
                <a:lnTo>
                  <a:pt x="301" y="2495"/>
                </a:lnTo>
                <a:lnTo>
                  <a:pt x="301" y="2495"/>
                </a:lnTo>
                <a:lnTo>
                  <a:pt x="301" y="2497"/>
                </a:lnTo>
                <a:lnTo>
                  <a:pt x="301" y="2497"/>
                </a:lnTo>
                <a:lnTo>
                  <a:pt x="301" y="2497"/>
                </a:lnTo>
                <a:lnTo>
                  <a:pt x="301" y="2499"/>
                </a:lnTo>
                <a:lnTo>
                  <a:pt x="301" y="2499"/>
                </a:lnTo>
                <a:lnTo>
                  <a:pt x="301" y="2501"/>
                </a:lnTo>
                <a:lnTo>
                  <a:pt x="301" y="2501"/>
                </a:lnTo>
                <a:lnTo>
                  <a:pt x="301" y="2502"/>
                </a:lnTo>
                <a:lnTo>
                  <a:pt x="301" y="2502"/>
                </a:lnTo>
                <a:lnTo>
                  <a:pt x="299" y="2502"/>
                </a:lnTo>
                <a:lnTo>
                  <a:pt x="297" y="2504"/>
                </a:lnTo>
                <a:lnTo>
                  <a:pt x="297" y="2504"/>
                </a:lnTo>
                <a:lnTo>
                  <a:pt x="297" y="2506"/>
                </a:lnTo>
                <a:lnTo>
                  <a:pt x="297" y="2509"/>
                </a:lnTo>
                <a:lnTo>
                  <a:pt x="297" y="2512"/>
                </a:lnTo>
                <a:lnTo>
                  <a:pt x="297" y="2512"/>
                </a:lnTo>
                <a:lnTo>
                  <a:pt x="297" y="2512"/>
                </a:lnTo>
                <a:lnTo>
                  <a:pt x="297" y="2514"/>
                </a:lnTo>
                <a:lnTo>
                  <a:pt x="297" y="2514"/>
                </a:lnTo>
                <a:lnTo>
                  <a:pt x="297" y="2516"/>
                </a:lnTo>
                <a:lnTo>
                  <a:pt x="297" y="2516"/>
                </a:lnTo>
                <a:lnTo>
                  <a:pt x="299" y="2517"/>
                </a:lnTo>
                <a:lnTo>
                  <a:pt x="299" y="2519"/>
                </a:lnTo>
                <a:lnTo>
                  <a:pt x="299" y="2519"/>
                </a:lnTo>
                <a:lnTo>
                  <a:pt x="299" y="2519"/>
                </a:lnTo>
                <a:lnTo>
                  <a:pt x="299" y="2521"/>
                </a:lnTo>
                <a:lnTo>
                  <a:pt x="299" y="2521"/>
                </a:lnTo>
                <a:lnTo>
                  <a:pt x="301" y="2522"/>
                </a:lnTo>
                <a:lnTo>
                  <a:pt x="302" y="2522"/>
                </a:lnTo>
                <a:lnTo>
                  <a:pt x="302" y="2522"/>
                </a:lnTo>
                <a:lnTo>
                  <a:pt x="302" y="2524"/>
                </a:lnTo>
                <a:lnTo>
                  <a:pt x="302" y="2524"/>
                </a:lnTo>
                <a:lnTo>
                  <a:pt x="301" y="2526"/>
                </a:lnTo>
                <a:lnTo>
                  <a:pt x="301" y="2527"/>
                </a:lnTo>
                <a:lnTo>
                  <a:pt x="301" y="2529"/>
                </a:lnTo>
                <a:lnTo>
                  <a:pt x="301" y="2529"/>
                </a:lnTo>
                <a:lnTo>
                  <a:pt x="301" y="2529"/>
                </a:lnTo>
                <a:lnTo>
                  <a:pt x="299" y="2531"/>
                </a:lnTo>
                <a:lnTo>
                  <a:pt x="299" y="2532"/>
                </a:lnTo>
                <a:lnTo>
                  <a:pt x="299" y="2534"/>
                </a:lnTo>
                <a:lnTo>
                  <a:pt x="299" y="2534"/>
                </a:lnTo>
                <a:lnTo>
                  <a:pt x="299" y="2534"/>
                </a:lnTo>
                <a:lnTo>
                  <a:pt x="297" y="2534"/>
                </a:lnTo>
                <a:lnTo>
                  <a:pt x="297" y="2536"/>
                </a:lnTo>
                <a:lnTo>
                  <a:pt x="297" y="2536"/>
                </a:lnTo>
                <a:lnTo>
                  <a:pt x="297" y="2536"/>
                </a:lnTo>
                <a:lnTo>
                  <a:pt x="297" y="2536"/>
                </a:lnTo>
                <a:lnTo>
                  <a:pt x="297" y="2538"/>
                </a:lnTo>
                <a:lnTo>
                  <a:pt x="297" y="2538"/>
                </a:lnTo>
                <a:lnTo>
                  <a:pt x="299" y="2538"/>
                </a:lnTo>
                <a:lnTo>
                  <a:pt x="299" y="2539"/>
                </a:lnTo>
                <a:lnTo>
                  <a:pt x="299" y="2539"/>
                </a:lnTo>
                <a:lnTo>
                  <a:pt x="299" y="2539"/>
                </a:lnTo>
                <a:lnTo>
                  <a:pt x="299" y="2541"/>
                </a:lnTo>
                <a:lnTo>
                  <a:pt x="299" y="2541"/>
                </a:lnTo>
                <a:lnTo>
                  <a:pt x="299" y="2543"/>
                </a:lnTo>
                <a:lnTo>
                  <a:pt x="297" y="2543"/>
                </a:lnTo>
                <a:lnTo>
                  <a:pt x="296" y="2546"/>
                </a:lnTo>
                <a:lnTo>
                  <a:pt x="294" y="2549"/>
                </a:lnTo>
                <a:lnTo>
                  <a:pt x="294" y="2551"/>
                </a:lnTo>
                <a:lnTo>
                  <a:pt x="294" y="2551"/>
                </a:lnTo>
                <a:lnTo>
                  <a:pt x="292" y="2553"/>
                </a:lnTo>
                <a:lnTo>
                  <a:pt x="292" y="2554"/>
                </a:lnTo>
                <a:lnTo>
                  <a:pt x="292" y="2556"/>
                </a:lnTo>
                <a:lnTo>
                  <a:pt x="292" y="2556"/>
                </a:lnTo>
                <a:lnTo>
                  <a:pt x="294" y="2558"/>
                </a:lnTo>
                <a:lnTo>
                  <a:pt x="294" y="2558"/>
                </a:lnTo>
                <a:lnTo>
                  <a:pt x="294" y="2559"/>
                </a:lnTo>
                <a:lnTo>
                  <a:pt x="294" y="2559"/>
                </a:lnTo>
                <a:lnTo>
                  <a:pt x="294" y="2561"/>
                </a:lnTo>
                <a:lnTo>
                  <a:pt x="296" y="2561"/>
                </a:lnTo>
                <a:lnTo>
                  <a:pt x="296" y="2561"/>
                </a:lnTo>
                <a:lnTo>
                  <a:pt x="296" y="2561"/>
                </a:lnTo>
                <a:lnTo>
                  <a:pt x="296" y="2563"/>
                </a:lnTo>
                <a:lnTo>
                  <a:pt x="296" y="2563"/>
                </a:lnTo>
                <a:lnTo>
                  <a:pt x="296" y="2564"/>
                </a:lnTo>
                <a:lnTo>
                  <a:pt x="296" y="2566"/>
                </a:lnTo>
                <a:lnTo>
                  <a:pt x="294" y="2566"/>
                </a:lnTo>
                <a:lnTo>
                  <a:pt x="292" y="2569"/>
                </a:lnTo>
                <a:lnTo>
                  <a:pt x="292" y="2569"/>
                </a:lnTo>
                <a:lnTo>
                  <a:pt x="292" y="2573"/>
                </a:lnTo>
                <a:lnTo>
                  <a:pt x="290" y="2575"/>
                </a:lnTo>
                <a:lnTo>
                  <a:pt x="290" y="2575"/>
                </a:lnTo>
                <a:lnTo>
                  <a:pt x="289" y="2576"/>
                </a:lnTo>
                <a:lnTo>
                  <a:pt x="289" y="2576"/>
                </a:lnTo>
                <a:lnTo>
                  <a:pt x="289" y="2576"/>
                </a:lnTo>
                <a:lnTo>
                  <a:pt x="289" y="2578"/>
                </a:lnTo>
                <a:lnTo>
                  <a:pt x="289" y="2580"/>
                </a:lnTo>
                <a:lnTo>
                  <a:pt x="289" y="2580"/>
                </a:lnTo>
                <a:lnTo>
                  <a:pt x="287" y="2580"/>
                </a:lnTo>
                <a:lnTo>
                  <a:pt x="287" y="2581"/>
                </a:lnTo>
                <a:lnTo>
                  <a:pt x="285" y="2581"/>
                </a:lnTo>
                <a:lnTo>
                  <a:pt x="285" y="2583"/>
                </a:lnTo>
                <a:lnTo>
                  <a:pt x="285" y="2583"/>
                </a:lnTo>
                <a:lnTo>
                  <a:pt x="285" y="2583"/>
                </a:lnTo>
                <a:lnTo>
                  <a:pt x="287" y="2585"/>
                </a:lnTo>
                <a:lnTo>
                  <a:pt x="287" y="2585"/>
                </a:lnTo>
                <a:lnTo>
                  <a:pt x="290" y="2585"/>
                </a:lnTo>
                <a:lnTo>
                  <a:pt x="290" y="2585"/>
                </a:lnTo>
                <a:lnTo>
                  <a:pt x="290" y="2586"/>
                </a:lnTo>
                <a:lnTo>
                  <a:pt x="290" y="2586"/>
                </a:lnTo>
                <a:lnTo>
                  <a:pt x="290" y="2588"/>
                </a:lnTo>
                <a:lnTo>
                  <a:pt x="290" y="2588"/>
                </a:lnTo>
                <a:lnTo>
                  <a:pt x="290" y="2588"/>
                </a:lnTo>
                <a:lnTo>
                  <a:pt x="289" y="2588"/>
                </a:lnTo>
                <a:lnTo>
                  <a:pt x="287" y="2591"/>
                </a:lnTo>
                <a:lnTo>
                  <a:pt x="287" y="2591"/>
                </a:lnTo>
                <a:lnTo>
                  <a:pt x="287" y="2593"/>
                </a:lnTo>
                <a:lnTo>
                  <a:pt x="287" y="2595"/>
                </a:lnTo>
                <a:lnTo>
                  <a:pt x="287" y="2595"/>
                </a:lnTo>
                <a:lnTo>
                  <a:pt x="287" y="2595"/>
                </a:lnTo>
                <a:lnTo>
                  <a:pt x="287" y="2596"/>
                </a:lnTo>
                <a:lnTo>
                  <a:pt x="289" y="2596"/>
                </a:lnTo>
                <a:lnTo>
                  <a:pt x="289" y="2596"/>
                </a:lnTo>
                <a:lnTo>
                  <a:pt x="290" y="2596"/>
                </a:lnTo>
                <a:lnTo>
                  <a:pt x="294" y="2596"/>
                </a:lnTo>
                <a:lnTo>
                  <a:pt x="296" y="2598"/>
                </a:lnTo>
                <a:lnTo>
                  <a:pt x="297" y="2598"/>
                </a:lnTo>
                <a:lnTo>
                  <a:pt x="299" y="2596"/>
                </a:lnTo>
                <a:lnTo>
                  <a:pt x="301" y="2596"/>
                </a:lnTo>
                <a:lnTo>
                  <a:pt x="301" y="2596"/>
                </a:lnTo>
                <a:lnTo>
                  <a:pt x="301" y="2596"/>
                </a:lnTo>
                <a:lnTo>
                  <a:pt x="301" y="2598"/>
                </a:lnTo>
                <a:lnTo>
                  <a:pt x="301" y="2600"/>
                </a:lnTo>
                <a:lnTo>
                  <a:pt x="301" y="2600"/>
                </a:lnTo>
                <a:lnTo>
                  <a:pt x="301" y="2600"/>
                </a:lnTo>
                <a:lnTo>
                  <a:pt x="301" y="2600"/>
                </a:lnTo>
                <a:lnTo>
                  <a:pt x="301" y="2601"/>
                </a:lnTo>
                <a:lnTo>
                  <a:pt x="301" y="2601"/>
                </a:lnTo>
                <a:lnTo>
                  <a:pt x="301" y="2601"/>
                </a:lnTo>
                <a:lnTo>
                  <a:pt x="302" y="2603"/>
                </a:lnTo>
                <a:lnTo>
                  <a:pt x="302" y="2603"/>
                </a:lnTo>
                <a:lnTo>
                  <a:pt x="302" y="2603"/>
                </a:lnTo>
                <a:lnTo>
                  <a:pt x="302" y="2605"/>
                </a:lnTo>
                <a:lnTo>
                  <a:pt x="302" y="2605"/>
                </a:lnTo>
                <a:lnTo>
                  <a:pt x="302" y="2606"/>
                </a:lnTo>
                <a:lnTo>
                  <a:pt x="302" y="2606"/>
                </a:lnTo>
                <a:lnTo>
                  <a:pt x="302" y="2606"/>
                </a:lnTo>
                <a:lnTo>
                  <a:pt x="304" y="2608"/>
                </a:lnTo>
                <a:lnTo>
                  <a:pt x="304" y="2608"/>
                </a:lnTo>
                <a:lnTo>
                  <a:pt x="306" y="2608"/>
                </a:lnTo>
                <a:lnTo>
                  <a:pt x="307" y="2608"/>
                </a:lnTo>
                <a:lnTo>
                  <a:pt x="307" y="2608"/>
                </a:lnTo>
                <a:lnTo>
                  <a:pt x="307" y="2608"/>
                </a:lnTo>
                <a:lnTo>
                  <a:pt x="309" y="2610"/>
                </a:lnTo>
                <a:lnTo>
                  <a:pt x="309" y="2610"/>
                </a:lnTo>
                <a:lnTo>
                  <a:pt x="309" y="2611"/>
                </a:lnTo>
                <a:lnTo>
                  <a:pt x="309" y="2615"/>
                </a:lnTo>
                <a:lnTo>
                  <a:pt x="309" y="2617"/>
                </a:lnTo>
                <a:lnTo>
                  <a:pt x="309" y="2617"/>
                </a:lnTo>
                <a:lnTo>
                  <a:pt x="311" y="2618"/>
                </a:lnTo>
                <a:lnTo>
                  <a:pt x="311" y="2618"/>
                </a:lnTo>
                <a:lnTo>
                  <a:pt x="311" y="2618"/>
                </a:lnTo>
                <a:lnTo>
                  <a:pt x="311" y="2618"/>
                </a:lnTo>
                <a:lnTo>
                  <a:pt x="312" y="2618"/>
                </a:lnTo>
                <a:lnTo>
                  <a:pt x="312" y="2617"/>
                </a:lnTo>
                <a:lnTo>
                  <a:pt x="312" y="2617"/>
                </a:lnTo>
                <a:lnTo>
                  <a:pt x="314" y="2617"/>
                </a:lnTo>
                <a:lnTo>
                  <a:pt x="314" y="2617"/>
                </a:lnTo>
                <a:lnTo>
                  <a:pt x="316" y="2617"/>
                </a:lnTo>
                <a:lnTo>
                  <a:pt x="316" y="2617"/>
                </a:lnTo>
                <a:lnTo>
                  <a:pt x="316" y="2618"/>
                </a:lnTo>
                <a:lnTo>
                  <a:pt x="317" y="2618"/>
                </a:lnTo>
                <a:lnTo>
                  <a:pt x="317" y="2622"/>
                </a:lnTo>
                <a:lnTo>
                  <a:pt x="319" y="2623"/>
                </a:lnTo>
                <a:lnTo>
                  <a:pt x="319" y="2623"/>
                </a:lnTo>
                <a:lnTo>
                  <a:pt x="319" y="2623"/>
                </a:lnTo>
                <a:lnTo>
                  <a:pt x="321" y="2625"/>
                </a:lnTo>
                <a:lnTo>
                  <a:pt x="321" y="2625"/>
                </a:lnTo>
                <a:lnTo>
                  <a:pt x="321" y="2625"/>
                </a:lnTo>
                <a:lnTo>
                  <a:pt x="321" y="2623"/>
                </a:lnTo>
                <a:lnTo>
                  <a:pt x="322" y="2622"/>
                </a:lnTo>
                <a:lnTo>
                  <a:pt x="322" y="2622"/>
                </a:lnTo>
                <a:lnTo>
                  <a:pt x="324" y="2622"/>
                </a:lnTo>
                <a:lnTo>
                  <a:pt x="329" y="2622"/>
                </a:lnTo>
                <a:lnTo>
                  <a:pt x="331" y="2622"/>
                </a:lnTo>
                <a:lnTo>
                  <a:pt x="331" y="2622"/>
                </a:lnTo>
                <a:lnTo>
                  <a:pt x="331" y="2622"/>
                </a:lnTo>
                <a:lnTo>
                  <a:pt x="336" y="2622"/>
                </a:lnTo>
                <a:lnTo>
                  <a:pt x="338" y="2622"/>
                </a:lnTo>
                <a:lnTo>
                  <a:pt x="339" y="2622"/>
                </a:lnTo>
                <a:lnTo>
                  <a:pt x="343" y="2620"/>
                </a:lnTo>
                <a:lnTo>
                  <a:pt x="343" y="2620"/>
                </a:lnTo>
                <a:lnTo>
                  <a:pt x="344" y="2620"/>
                </a:lnTo>
                <a:lnTo>
                  <a:pt x="344" y="2618"/>
                </a:lnTo>
                <a:lnTo>
                  <a:pt x="344" y="2617"/>
                </a:lnTo>
                <a:lnTo>
                  <a:pt x="344" y="2617"/>
                </a:lnTo>
                <a:lnTo>
                  <a:pt x="346" y="2617"/>
                </a:lnTo>
                <a:lnTo>
                  <a:pt x="346" y="2615"/>
                </a:lnTo>
                <a:lnTo>
                  <a:pt x="346" y="2615"/>
                </a:lnTo>
                <a:lnTo>
                  <a:pt x="351" y="2615"/>
                </a:lnTo>
                <a:lnTo>
                  <a:pt x="353" y="2615"/>
                </a:lnTo>
                <a:lnTo>
                  <a:pt x="353" y="2613"/>
                </a:lnTo>
                <a:lnTo>
                  <a:pt x="354" y="2611"/>
                </a:lnTo>
                <a:lnTo>
                  <a:pt x="354" y="2611"/>
                </a:lnTo>
                <a:lnTo>
                  <a:pt x="354" y="2610"/>
                </a:lnTo>
                <a:lnTo>
                  <a:pt x="354" y="2610"/>
                </a:lnTo>
                <a:lnTo>
                  <a:pt x="354" y="2610"/>
                </a:lnTo>
                <a:lnTo>
                  <a:pt x="354" y="2608"/>
                </a:lnTo>
                <a:lnTo>
                  <a:pt x="354" y="2608"/>
                </a:lnTo>
                <a:lnTo>
                  <a:pt x="354" y="2608"/>
                </a:lnTo>
                <a:lnTo>
                  <a:pt x="354" y="2608"/>
                </a:lnTo>
                <a:lnTo>
                  <a:pt x="354" y="2606"/>
                </a:lnTo>
                <a:lnTo>
                  <a:pt x="354" y="2606"/>
                </a:lnTo>
                <a:lnTo>
                  <a:pt x="354" y="2606"/>
                </a:lnTo>
                <a:lnTo>
                  <a:pt x="356" y="2605"/>
                </a:lnTo>
                <a:lnTo>
                  <a:pt x="356" y="2605"/>
                </a:lnTo>
                <a:lnTo>
                  <a:pt x="356" y="2605"/>
                </a:lnTo>
                <a:lnTo>
                  <a:pt x="356" y="2603"/>
                </a:lnTo>
                <a:lnTo>
                  <a:pt x="356" y="2603"/>
                </a:lnTo>
                <a:lnTo>
                  <a:pt x="354" y="2601"/>
                </a:lnTo>
                <a:lnTo>
                  <a:pt x="354" y="2601"/>
                </a:lnTo>
                <a:lnTo>
                  <a:pt x="354" y="2600"/>
                </a:lnTo>
                <a:lnTo>
                  <a:pt x="354" y="2600"/>
                </a:lnTo>
                <a:lnTo>
                  <a:pt x="354" y="2600"/>
                </a:lnTo>
                <a:lnTo>
                  <a:pt x="354" y="2598"/>
                </a:lnTo>
                <a:lnTo>
                  <a:pt x="354" y="2598"/>
                </a:lnTo>
                <a:lnTo>
                  <a:pt x="354" y="2598"/>
                </a:lnTo>
                <a:lnTo>
                  <a:pt x="356" y="2598"/>
                </a:lnTo>
                <a:lnTo>
                  <a:pt x="356" y="2596"/>
                </a:lnTo>
                <a:lnTo>
                  <a:pt x="358" y="2596"/>
                </a:lnTo>
                <a:lnTo>
                  <a:pt x="358" y="2596"/>
                </a:lnTo>
                <a:lnTo>
                  <a:pt x="358" y="2595"/>
                </a:lnTo>
                <a:lnTo>
                  <a:pt x="358" y="2595"/>
                </a:lnTo>
                <a:lnTo>
                  <a:pt x="358" y="2593"/>
                </a:lnTo>
                <a:lnTo>
                  <a:pt x="358" y="2593"/>
                </a:lnTo>
                <a:lnTo>
                  <a:pt x="359" y="2591"/>
                </a:lnTo>
                <a:lnTo>
                  <a:pt x="359" y="2591"/>
                </a:lnTo>
                <a:lnTo>
                  <a:pt x="361" y="2591"/>
                </a:lnTo>
                <a:lnTo>
                  <a:pt x="366" y="2590"/>
                </a:lnTo>
                <a:lnTo>
                  <a:pt x="369" y="2591"/>
                </a:lnTo>
                <a:lnTo>
                  <a:pt x="371" y="2591"/>
                </a:lnTo>
                <a:lnTo>
                  <a:pt x="371" y="2591"/>
                </a:lnTo>
                <a:lnTo>
                  <a:pt x="373" y="2591"/>
                </a:lnTo>
                <a:lnTo>
                  <a:pt x="373" y="2593"/>
                </a:lnTo>
                <a:lnTo>
                  <a:pt x="375" y="2593"/>
                </a:lnTo>
                <a:lnTo>
                  <a:pt x="375" y="2593"/>
                </a:lnTo>
                <a:lnTo>
                  <a:pt x="375" y="2593"/>
                </a:lnTo>
                <a:lnTo>
                  <a:pt x="375" y="2593"/>
                </a:lnTo>
                <a:lnTo>
                  <a:pt x="376" y="2593"/>
                </a:lnTo>
                <a:lnTo>
                  <a:pt x="376" y="2593"/>
                </a:lnTo>
                <a:lnTo>
                  <a:pt x="376" y="2591"/>
                </a:lnTo>
                <a:lnTo>
                  <a:pt x="378" y="2590"/>
                </a:lnTo>
                <a:lnTo>
                  <a:pt x="378" y="2590"/>
                </a:lnTo>
                <a:lnTo>
                  <a:pt x="378" y="2590"/>
                </a:lnTo>
                <a:lnTo>
                  <a:pt x="380" y="2590"/>
                </a:lnTo>
                <a:lnTo>
                  <a:pt x="380" y="2590"/>
                </a:lnTo>
                <a:lnTo>
                  <a:pt x="380" y="2590"/>
                </a:lnTo>
                <a:lnTo>
                  <a:pt x="381" y="2591"/>
                </a:lnTo>
                <a:lnTo>
                  <a:pt x="381" y="2593"/>
                </a:lnTo>
                <a:lnTo>
                  <a:pt x="383" y="2595"/>
                </a:lnTo>
                <a:lnTo>
                  <a:pt x="385" y="2595"/>
                </a:lnTo>
                <a:lnTo>
                  <a:pt x="385" y="2593"/>
                </a:lnTo>
                <a:lnTo>
                  <a:pt x="386" y="2593"/>
                </a:lnTo>
                <a:lnTo>
                  <a:pt x="386" y="2591"/>
                </a:lnTo>
                <a:lnTo>
                  <a:pt x="386" y="2591"/>
                </a:lnTo>
                <a:lnTo>
                  <a:pt x="386" y="2591"/>
                </a:lnTo>
                <a:lnTo>
                  <a:pt x="386" y="2590"/>
                </a:lnTo>
                <a:lnTo>
                  <a:pt x="386" y="2590"/>
                </a:lnTo>
                <a:lnTo>
                  <a:pt x="388" y="2590"/>
                </a:lnTo>
                <a:lnTo>
                  <a:pt x="388" y="2588"/>
                </a:lnTo>
                <a:lnTo>
                  <a:pt x="388" y="2588"/>
                </a:lnTo>
                <a:lnTo>
                  <a:pt x="390" y="2586"/>
                </a:lnTo>
                <a:lnTo>
                  <a:pt x="390" y="2586"/>
                </a:lnTo>
                <a:lnTo>
                  <a:pt x="390" y="2586"/>
                </a:lnTo>
                <a:lnTo>
                  <a:pt x="395" y="2585"/>
                </a:lnTo>
                <a:lnTo>
                  <a:pt x="398" y="2585"/>
                </a:lnTo>
                <a:lnTo>
                  <a:pt x="398" y="2585"/>
                </a:lnTo>
                <a:lnTo>
                  <a:pt x="400" y="2585"/>
                </a:lnTo>
                <a:lnTo>
                  <a:pt x="400" y="2585"/>
                </a:lnTo>
                <a:lnTo>
                  <a:pt x="400" y="2585"/>
                </a:lnTo>
                <a:lnTo>
                  <a:pt x="400" y="2586"/>
                </a:lnTo>
                <a:lnTo>
                  <a:pt x="400" y="2586"/>
                </a:lnTo>
                <a:lnTo>
                  <a:pt x="400" y="2586"/>
                </a:lnTo>
                <a:lnTo>
                  <a:pt x="403" y="2588"/>
                </a:lnTo>
                <a:lnTo>
                  <a:pt x="403" y="2588"/>
                </a:lnTo>
                <a:lnTo>
                  <a:pt x="405" y="2588"/>
                </a:lnTo>
                <a:lnTo>
                  <a:pt x="406" y="2588"/>
                </a:lnTo>
                <a:lnTo>
                  <a:pt x="406" y="2588"/>
                </a:lnTo>
                <a:lnTo>
                  <a:pt x="406" y="2588"/>
                </a:lnTo>
                <a:lnTo>
                  <a:pt x="408" y="2586"/>
                </a:lnTo>
                <a:lnTo>
                  <a:pt x="412" y="2583"/>
                </a:lnTo>
                <a:lnTo>
                  <a:pt x="412" y="2581"/>
                </a:lnTo>
                <a:lnTo>
                  <a:pt x="412" y="2581"/>
                </a:lnTo>
                <a:lnTo>
                  <a:pt x="413" y="2581"/>
                </a:lnTo>
                <a:lnTo>
                  <a:pt x="418" y="2580"/>
                </a:lnTo>
                <a:lnTo>
                  <a:pt x="420" y="2580"/>
                </a:lnTo>
                <a:lnTo>
                  <a:pt x="420" y="2580"/>
                </a:lnTo>
                <a:lnTo>
                  <a:pt x="422" y="2578"/>
                </a:lnTo>
                <a:lnTo>
                  <a:pt x="422" y="2578"/>
                </a:lnTo>
                <a:lnTo>
                  <a:pt x="422" y="2578"/>
                </a:lnTo>
                <a:lnTo>
                  <a:pt x="422" y="2575"/>
                </a:lnTo>
                <a:lnTo>
                  <a:pt x="422" y="2573"/>
                </a:lnTo>
                <a:lnTo>
                  <a:pt x="422" y="2573"/>
                </a:lnTo>
                <a:lnTo>
                  <a:pt x="422" y="2573"/>
                </a:lnTo>
                <a:lnTo>
                  <a:pt x="427" y="2566"/>
                </a:lnTo>
                <a:lnTo>
                  <a:pt x="427" y="2566"/>
                </a:lnTo>
                <a:lnTo>
                  <a:pt x="427" y="2566"/>
                </a:lnTo>
                <a:lnTo>
                  <a:pt x="427" y="2564"/>
                </a:lnTo>
                <a:lnTo>
                  <a:pt x="427" y="2563"/>
                </a:lnTo>
                <a:lnTo>
                  <a:pt x="430" y="2558"/>
                </a:lnTo>
                <a:lnTo>
                  <a:pt x="430" y="2556"/>
                </a:lnTo>
                <a:lnTo>
                  <a:pt x="432" y="2554"/>
                </a:lnTo>
                <a:lnTo>
                  <a:pt x="433" y="2554"/>
                </a:lnTo>
                <a:lnTo>
                  <a:pt x="433" y="2554"/>
                </a:lnTo>
                <a:lnTo>
                  <a:pt x="433" y="2556"/>
                </a:lnTo>
                <a:lnTo>
                  <a:pt x="433" y="2556"/>
                </a:lnTo>
                <a:lnTo>
                  <a:pt x="433" y="2558"/>
                </a:lnTo>
                <a:lnTo>
                  <a:pt x="433" y="2558"/>
                </a:lnTo>
                <a:lnTo>
                  <a:pt x="433" y="2558"/>
                </a:lnTo>
                <a:lnTo>
                  <a:pt x="435" y="2559"/>
                </a:lnTo>
                <a:lnTo>
                  <a:pt x="437" y="2561"/>
                </a:lnTo>
                <a:lnTo>
                  <a:pt x="437" y="2561"/>
                </a:lnTo>
                <a:lnTo>
                  <a:pt x="437" y="2561"/>
                </a:lnTo>
                <a:lnTo>
                  <a:pt x="437" y="2563"/>
                </a:lnTo>
                <a:lnTo>
                  <a:pt x="437" y="2563"/>
                </a:lnTo>
                <a:lnTo>
                  <a:pt x="437" y="2563"/>
                </a:lnTo>
                <a:lnTo>
                  <a:pt x="437" y="2564"/>
                </a:lnTo>
                <a:lnTo>
                  <a:pt x="437" y="2566"/>
                </a:lnTo>
                <a:lnTo>
                  <a:pt x="435" y="2568"/>
                </a:lnTo>
                <a:lnTo>
                  <a:pt x="435" y="2568"/>
                </a:lnTo>
                <a:lnTo>
                  <a:pt x="435" y="2568"/>
                </a:lnTo>
                <a:lnTo>
                  <a:pt x="437" y="2569"/>
                </a:lnTo>
                <a:lnTo>
                  <a:pt x="437" y="2569"/>
                </a:lnTo>
                <a:lnTo>
                  <a:pt x="437" y="2569"/>
                </a:lnTo>
                <a:lnTo>
                  <a:pt x="437" y="2569"/>
                </a:lnTo>
                <a:lnTo>
                  <a:pt x="437" y="2571"/>
                </a:lnTo>
                <a:lnTo>
                  <a:pt x="437" y="2571"/>
                </a:lnTo>
                <a:lnTo>
                  <a:pt x="437" y="2573"/>
                </a:lnTo>
                <a:lnTo>
                  <a:pt x="437" y="2573"/>
                </a:lnTo>
                <a:lnTo>
                  <a:pt x="437" y="2575"/>
                </a:lnTo>
                <a:lnTo>
                  <a:pt x="438" y="2575"/>
                </a:lnTo>
                <a:lnTo>
                  <a:pt x="438" y="2575"/>
                </a:lnTo>
                <a:lnTo>
                  <a:pt x="440" y="2573"/>
                </a:lnTo>
                <a:lnTo>
                  <a:pt x="443" y="2569"/>
                </a:lnTo>
                <a:lnTo>
                  <a:pt x="450" y="2571"/>
                </a:lnTo>
                <a:lnTo>
                  <a:pt x="454" y="2569"/>
                </a:lnTo>
                <a:lnTo>
                  <a:pt x="454" y="2569"/>
                </a:lnTo>
                <a:lnTo>
                  <a:pt x="454" y="2569"/>
                </a:lnTo>
                <a:lnTo>
                  <a:pt x="455" y="2571"/>
                </a:lnTo>
                <a:lnTo>
                  <a:pt x="455" y="2573"/>
                </a:lnTo>
                <a:lnTo>
                  <a:pt x="455" y="2573"/>
                </a:lnTo>
                <a:lnTo>
                  <a:pt x="455" y="2575"/>
                </a:lnTo>
                <a:lnTo>
                  <a:pt x="455" y="2575"/>
                </a:lnTo>
                <a:lnTo>
                  <a:pt x="454" y="2575"/>
                </a:lnTo>
                <a:lnTo>
                  <a:pt x="454" y="2575"/>
                </a:lnTo>
                <a:lnTo>
                  <a:pt x="454" y="2575"/>
                </a:lnTo>
                <a:lnTo>
                  <a:pt x="452" y="2576"/>
                </a:lnTo>
                <a:lnTo>
                  <a:pt x="452" y="2576"/>
                </a:lnTo>
                <a:lnTo>
                  <a:pt x="452" y="2576"/>
                </a:lnTo>
                <a:lnTo>
                  <a:pt x="452" y="2578"/>
                </a:lnTo>
                <a:lnTo>
                  <a:pt x="452" y="2578"/>
                </a:lnTo>
                <a:lnTo>
                  <a:pt x="450" y="2578"/>
                </a:lnTo>
                <a:lnTo>
                  <a:pt x="450" y="2578"/>
                </a:lnTo>
                <a:lnTo>
                  <a:pt x="450" y="2580"/>
                </a:lnTo>
                <a:lnTo>
                  <a:pt x="450" y="2581"/>
                </a:lnTo>
                <a:lnTo>
                  <a:pt x="448" y="2585"/>
                </a:lnTo>
                <a:lnTo>
                  <a:pt x="448" y="2586"/>
                </a:lnTo>
                <a:lnTo>
                  <a:pt x="448" y="2586"/>
                </a:lnTo>
                <a:lnTo>
                  <a:pt x="448" y="2586"/>
                </a:lnTo>
                <a:lnTo>
                  <a:pt x="448" y="2586"/>
                </a:lnTo>
                <a:lnTo>
                  <a:pt x="448" y="2588"/>
                </a:lnTo>
                <a:lnTo>
                  <a:pt x="448" y="2588"/>
                </a:lnTo>
                <a:lnTo>
                  <a:pt x="448" y="2590"/>
                </a:lnTo>
                <a:lnTo>
                  <a:pt x="448" y="2590"/>
                </a:lnTo>
                <a:lnTo>
                  <a:pt x="448" y="2590"/>
                </a:lnTo>
                <a:lnTo>
                  <a:pt x="448" y="2593"/>
                </a:lnTo>
                <a:lnTo>
                  <a:pt x="448" y="2593"/>
                </a:lnTo>
                <a:lnTo>
                  <a:pt x="448" y="2595"/>
                </a:lnTo>
                <a:lnTo>
                  <a:pt x="450" y="2595"/>
                </a:lnTo>
                <a:lnTo>
                  <a:pt x="450" y="2596"/>
                </a:lnTo>
                <a:lnTo>
                  <a:pt x="450" y="2596"/>
                </a:lnTo>
                <a:lnTo>
                  <a:pt x="450" y="2598"/>
                </a:lnTo>
                <a:lnTo>
                  <a:pt x="450" y="2598"/>
                </a:lnTo>
                <a:lnTo>
                  <a:pt x="450" y="2600"/>
                </a:lnTo>
                <a:lnTo>
                  <a:pt x="450" y="2600"/>
                </a:lnTo>
                <a:lnTo>
                  <a:pt x="450" y="2600"/>
                </a:lnTo>
                <a:lnTo>
                  <a:pt x="450" y="2601"/>
                </a:lnTo>
                <a:lnTo>
                  <a:pt x="450" y="2601"/>
                </a:lnTo>
                <a:lnTo>
                  <a:pt x="450" y="2601"/>
                </a:lnTo>
                <a:lnTo>
                  <a:pt x="450" y="2603"/>
                </a:lnTo>
                <a:lnTo>
                  <a:pt x="452" y="2606"/>
                </a:lnTo>
                <a:lnTo>
                  <a:pt x="452" y="2608"/>
                </a:lnTo>
                <a:lnTo>
                  <a:pt x="452" y="2608"/>
                </a:lnTo>
                <a:lnTo>
                  <a:pt x="452" y="2608"/>
                </a:lnTo>
                <a:lnTo>
                  <a:pt x="452" y="2610"/>
                </a:lnTo>
                <a:lnTo>
                  <a:pt x="454" y="2610"/>
                </a:lnTo>
                <a:lnTo>
                  <a:pt x="454" y="2610"/>
                </a:lnTo>
                <a:lnTo>
                  <a:pt x="452" y="2610"/>
                </a:lnTo>
                <a:lnTo>
                  <a:pt x="452" y="2610"/>
                </a:lnTo>
                <a:lnTo>
                  <a:pt x="454" y="2611"/>
                </a:lnTo>
                <a:lnTo>
                  <a:pt x="454" y="2611"/>
                </a:lnTo>
                <a:lnTo>
                  <a:pt x="454" y="2613"/>
                </a:lnTo>
                <a:lnTo>
                  <a:pt x="454" y="2613"/>
                </a:lnTo>
                <a:lnTo>
                  <a:pt x="455" y="2613"/>
                </a:lnTo>
                <a:lnTo>
                  <a:pt x="455" y="2613"/>
                </a:lnTo>
                <a:lnTo>
                  <a:pt x="455" y="2613"/>
                </a:lnTo>
                <a:lnTo>
                  <a:pt x="455" y="2613"/>
                </a:lnTo>
                <a:lnTo>
                  <a:pt x="455" y="2613"/>
                </a:lnTo>
                <a:lnTo>
                  <a:pt x="457" y="2608"/>
                </a:lnTo>
                <a:lnTo>
                  <a:pt x="459" y="2605"/>
                </a:lnTo>
                <a:lnTo>
                  <a:pt x="459" y="2603"/>
                </a:lnTo>
                <a:lnTo>
                  <a:pt x="459" y="2603"/>
                </a:lnTo>
                <a:lnTo>
                  <a:pt x="457" y="2601"/>
                </a:lnTo>
                <a:lnTo>
                  <a:pt x="455" y="2598"/>
                </a:lnTo>
                <a:lnTo>
                  <a:pt x="455" y="2598"/>
                </a:lnTo>
                <a:lnTo>
                  <a:pt x="455" y="2598"/>
                </a:lnTo>
                <a:lnTo>
                  <a:pt x="455" y="2596"/>
                </a:lnTo>
                <a:lnTo>
                  <a:pt x="455" y="2595"/>
                </a:lnTo>
                <a:lnTo>
                  <a:pt x="455" y="2595"/>
                </a:lnTo>
                <a:lnTo>
                  <a:pt x="455" y="2595"/>
                </a:lnTo>
                <a:lnTo>
                  <a:pt x="455" y="2593"/>
                </a:lnTo>
                <a:lnTo>
                  <a:pt x="455" y="2593"/>
                </a:lnTo>
                <a:lnTo>
                  <a:pt x="455" y="2595"/>
                </a:lnTo>
                <a:lnTo>
                  <a:pt x="457" y="2596"/>
                </a:lnTo>
                <a:lnTo>
                  <a:pt x="459" y="2596"/>
                </a:lnTo>
                <a:lnTo>
                  <a:pt x="459" y="2596"/>
                </a:lnTo>
                <a:lnTo>
                  <a:pt x="459" y="2596"/>
                </a:lnTo>
                <a:lnTo>
                  <a:pt x="460" y="2596"/>
                </a:lnTo>
                <a:lnTo>
                  <a:pt x="460" y="2595"/>
                </a:lnTo>
                <a:lnTo>
                  <a:pt x="462" y="2593"/>
                </a:lnTo>
                <a:lnTo>
                  <a:pt x="462" y="2593"/>
                </a:lnTo>
                <a:lnTo>
                  <a:pt x="462" y="2591"/>
                </a:lnTo>
                <a:lnTo>
                  <a:pt x="462" y="2591"/>
                </a:lnTo>
                <a:lnTo>
                  <a:pt x="465" y="2588"/>
                </a:lnTo>
                <a:lnTo>
                  <a:pt x="469" y="2586"/>
                </a:lnTo>
                <a:lnTo>
                  <a:pt x="469" y="2586"/>
                </a:lnTo>
                <a:lnTo>
                  <a:pt x="470" y="2586"/>
                </a:lnTo>
                <a:lnTo>
                  <a:pt x="470" y="2583"/>
                </a:lnTo>
                <a:lnTo>
                  <a:pt x="470" y="2583"/>
                </a:lnTo>
                <a:lnTo>
                  <a:pt x="472" y="2583"/>
                </a:lnTo>
                <a:lnTo>
                  <a:pt x="472" y="2583"/>
                </a:lnTo>
                <a:lnTo>
                  <a:pt x="474" y="2583"/>
                </a:lnTo>
                <a:lnTo>
                  <a:pt x="474" y="2585"/>
                </a:lnTo>
                <a:lnTo>
                  <a:pt x="474" y="2583"/>
                </a:lnTo>
                <a:lnTo>
                  <a:pt x="474" y="2583"/>
                </a:lnTo>
                <a:lnTo>
                  <a:pt x="475" y="2583"/>
                </a:lnTo>
                <a:lnTo>
                  <a:pt x="475" y="2583"/>
                </a:lnTo>
                <a:lnTo>
                  <a:pt x="479" y="2581"/>
                </a:lnTo>
                <a:lnTo>
                  <a:pt x="479" y="2581"/>
                </a:lnTo>
                <a:lnTo>
                  <a:pt x="480" y="2580"/>
                </a:lnTo>
                <a:lnTo>
                  <a:pt x="482" y="2580"/>
                </a:lnTo>
                <a:lnTo>
                  <a:pt x="482" y="2580"/>
                </a:lnTo>
                <a:lnTo>
                  <a:pt x="485" y="2580"/>
                </a:lnTo>
                <a:lnTo>
                  <a:pt x="485" y="2580"/>
                </a:lnTo>
                <a:lnTo>
                  <a:pt x="487" y="2580"/>
                </a:lnTo>
                <a:lnTo>
                  <a:pt x="489" y="2578"/>
                </a:lnTo>
                <a:lnTo>
                  <a:pt x="491" y="2575"/>
                </a:lnTo>
                <a:lnTo>
                  <a:pt x="492" y="2573"/>
                </a:lnTo>
                <a:lnTo>
                  <a:pt x="494" y="2571"/>
                </a:lnTo>
                <a:lnTo>
                  <a:pt x="494" y="2569"/>
                </a:lnTo>
                <a:lnTo>
                  <a:pt x="496" y="2568"/>
                </a:lnTo>
                <a:lnTo>
                  <a:pt x="496" y="2566"/>
                </a:lnTo>
                <a:lnTo>
                  <a:pt x="496" y="2566"/>
                </a:lnTo>
                <a:lnTo>
                  <a:pt x="496" y="2566"/>
                </a:lnTo>
                <a:lnTo>
                  <a:pt x="496" y="2564"/>
                </a:lnTo>
                <a:lnTo>
                  <a:pt x="496" y="2564"/>
                </a:lnTo>
                <a:lnTo>
                  <a:pt x="496" y="2564"/>
                </a:lnTo>
                <a:lnTo>
                  <a:pt x="496" y="2561"/>
                </a:lnTo>
                <a:lnTo>
                  <a:pt x="496" y="2559"/>
                </a:lnTo>
                <a:lnTo>
                  <a:pt x="494" y="2559"/>
                </a:lnTo>
                <a:lnTo>
                  <a:pt x="492" y="2558"/>
                </a:lnTo>
                <a:lnTo>
                  <a:pt x="492" y="2558"/>
                </a:lnTo>
                <a:lnTo>
                  <a:pt x="492" y="2558"/>
                </a:lnTo>
                <a:lnTo>
                  <a:pt x="492" y="2556"/>
                </a:lnTo>
                <a:lnTo>
                  <a:pt x="492" y="2556"/>
                </a:lnTo>
                <a:lnTo>
                  <a:pt x="492" y="2554"/>
                </a:lnTo>
                <a:lnTo>
                  <a:pt x="492" y="2554"/>
                </a:lnTo>
                <a:lnTo>
                  <a:pt x="492" y="2553"/>
                </a:lnTo>
                <a:lnTo>
                  <a:pt x="492" y="2551"/>
                </a:lnTo>
                <a:lnTo>
                  <a:pt x="494" y="2551"/>
                </a:lnTo>
                <a:lnTo>
                  <a:pt x="494" y="2549"/>
                </a:lnTo>
                <a:lnTo>
                  <a:pt x="496" y="2549"/>
                </a:lnTo>
                <a:lnTo>
                  <a:pt x="496" y="2549"/>
                </a:lnTo>
                <a:lnTo>
                  <a:pt x="497" y="2544"/>
                </a:lnTo>
                <a:lnTo>
                  <a:pt x="499" y="2543"/>
                </a:lnTo>
                <a:lnTo>
                  <a:pt x="499" y="2543"/>
                </a:lnTo>
                <a:lnTo>
                  <a:pt x="499" y="2543"/>
                </a:lnTo>
                <a:lnTo>
                  <a:pt x="497" y="2543"/>
                </a:lnTo>
                <a:lnTo>
                  <a:pt x="497" y="2543"/>
                </a:lnTo>
                <a:lnTo>
                  <a:pt x="497" y="2541"/>
                </a:lnTo>
                <a:lnTo>
                  <a:pt x="497" y="2541"/>
                </a:lnTo>
                <a:lnTo>
                  <a:pt x="497" y="2541"/>
                </a:lnTo>
                <a:lnTo>
                  <a:pt x="497" y="2539"/>
                </a:lnTo>
                <a:lnTo>
                  <a:pt x="497" y="2539"/>
                </a:lnTo>
                <a:lnTo>
                  <a:pt x="497" y="2539"/>
                </a:lnTo>
                <a:lnTo>
                  <a:pt x="497" y="2539"/>
                </a:lnTo>
                <a:lnTo>
                  <a:pt x="497" y="2538"/>
                </a:lnTo>
                <a:lnTo>
                  <a:pt x="497" y="2538"/>
                </a:lnTo>
                <a:lnTo>
                  <a:pt x="497" y="2538"/>
                </a:lnTo>
                <a:lnTo>
                  <a:pt x="499" y="2536"/>
                </a:lnTo>
                <a:lnTo>
                  <a:pt x="506" y="2531"/>
                </a:lnTo>
                <a:lnTo>
                  <a:pt x="506" y="2527"/>
                </a:lnTo>
                <a:lnTo>
                  <a:pt x="507" y="2527"/>
                </a:lnTo>
                <a:lnTo>
                  <a:pt x="507" y="2527"/>
                </a:lnTo>
                <a:lnTo>
                  <a:pt x="507" y="2526"/>
                </a:lnTo>
                <a:lnTo>
                  <a:pt x="507" y="2526"/>
                </a:lnTo>
                <a:lnTo>
                  <a:pt x="507" y="2526"/>
                </a:lnTo>
                <a:lnTo>
                  <a:pt x="507" y="2524"/>
                </a:lnTo>
                <a:lnTo>
                  <a:pt x="507" y="2524"/>
                </a:lnTo>
                <a:lnTo>
                  <a:pt x="507" y="2524"/>
                </a:lnTo>
                <a:lnTo>
                  <a:pt x="507" y="2522"/>
                </a:lnTo>
                <a:lnTo>
                  <a:pt x="507" y="2524"/>
                </a:lnTo>
                <a:lnTo>
                  <a:pt x="509" y="2522"/>
                </a:lnTo>
                <a:lnTo>
                  <a:pt x="509" y="2522"/>
                </a:lnTo>
                <a:lnTo>
                  <a:pt x="511" y="2522"/>
                </a:lnTo>
                <a:lnTo>
                  <a:pt x="511" y="2522"/>
                </a:lnTo>
                <a:lnTo>
                  <a:pt x="516" y="2522"/>
                </a:lnTo>
                <a:lnTo>
                  <a:pt x="516" y="2522"/>
                </a:lnTo>
                <a:lnTo>
                  <a:pt x="516" y="2521"/>
                </a:lnTo>
                <a:lnTo>
                  <a:pt x="516" y="2521"/>
                </a:lnTo>
                <a:lnTo>
                  <a:pt x="516" y="2517"/>
                </a:lnTo>
                <a:lnTo>
                  <a:pt x="516" y="2516"/>
                </a:lnTo>
                <a:lnTo>
                  <a:pt x="516" y="2516"/>
                </a:lnTo>
                <a:lnTo>
                  <a:pt x="521" y="2514"/>
                </a:lnTo>
                <a:lnTo>
                  <a:pt x="522" y="2514"/>
                </a:lnTo>
                <a:lnTo>
                  <a:pt x="522" y="2512"/>
                </a:lnTo>
                <a:lnTo>
                  <a:pt x="522" y="2511"/>
                </a:lnTo>
                <a:lnTo>
                  <a:pt x="524" y="2509"/>
                </a:lnTo>
                <a:lnTo>
                  <a:pt x="524" y="2509"/>
                </a:lnTo>
                <a:lnTo>
                  <a:pt x="524" y="2507"/>
                </a:lnTo>
                <a:lnTo>
                  <a:pt x="524" y="2507"/>
                </a:lnTo>
                <a:lnTo>
                  <a:pt x="524" y="2506"/>
                </a:lnTo>
                <a:lnTo>
                  <a:pt x="524" y="2506"/>
                </a:lnTo>
                <a:lnTo>
                  <a:pt x="524" y="2506"/>
                </a:lnTo>
                <a:lnTo>
                  <a:pt x="526" y="2504"/>
                </a:lnTo>
                <a:lnTo>
                  <a:pt x="526" y="2504"/>
                </a:lnTo>
                <a:lnTo>
                  <a:pt x="526" y="2502"/>
                </a:lnTo>
                <a:lnTo>
                  <a:pt x="526" y="2501"/>
                </a:lnTo>
                <a:lnTo>
                  <a:pt x="526" y="2501"/>
                </a:lnTo>
                <a:lnTo>
                  <a:pt x="526" y="2501"/>
                </a:lnTo>
                <a:lnTo>
                  <a:pt x="536" y="2487"/>
                </a:lnTo>
                <a:lnTo>
                  <a:pt x="536" y="2487"/>
                </a:lnTo>
                <a:lnTo>
                  <a:pt x="536" y="2485"/>
                </a:lnTo>
                <a:lnTo>
                  <a:pt x="536" y="2485"/>
                </a:lnTo>
                <a:lnTo>
                  <a:pt x="536" y="2485"/>
                </a:lnTo>
                <a:lnTo>
                  <a:pt x="536" y="2485"/>
                </a:lnTo>
                <a:lnTo>
                  <a:pt x="536" y="2485"/>
                </a:lnTo>
                <a:lnTo>
                  <a:pt x="536" y="2484"/>
                </a:lnTo>
                <a:lnTo>
                  <a:pt x="536" y="2484"/>
                </a:lnTo>
                <a:lnTo>
                  <a:pt x="534" y="2482"/>
                </a:lnTo>
                <a:lnTo>
                  <a:pt x="534" y="2482"/>
                </a:lnTo>
                <a:lnTo>
                  <a:pt x="534" y="2482"/>
                </a:lnTo>
                <a:lnTo>
                  <a:pt x="533" y="2482"/>
                </a:lnTo>
                <a:lnTo>
                  <a:pt x="533" y="2477"/>
                </a:lnTo>
                <a:lnTo>
                  <a:pt x="533" y="2475"/>
                </a:lnTo>
                <a:lnTo>
                  <a:pt x="533" y="2475"/>
                </a:lnTo>
                <a:lnTo>
                  <a:pt x="534" y="2475"/>
                </a:lnTo>
                <a:lnTo>
                  <a:pt x="536" y="2474"/>
                </a:lnTo>
                <a:lnTo>
                  <a:pt x="536" y="2474"/>
                </a:lnTo>
                <a:lnTo>
                  <a:pt x="536" y="2472"/>
                </a:lnTo>
                <a:lnTo>
                  <a:pt x="538" y="2470"/>
                </a:lnTo>
                <a:lnTo>
                  <a:pt x="538" y="2465"/>
                </a:lnTo>
                <a:lnTo>
                  <a:pt x="539" y="2464"/>
                </a:lnTo>
                <a:lnTo>
                  <a:pt x="539" y="2464"/>
                </a:lnTo>
                <a:lnTo>
                  <a:pt x="539" y="2464"/>
                </a:lnTo>
                <a:lnTo>
                  <a:pt x="541" y="2464"/>
                </a:lnTo>
                <a:lnTo>
                  <a:pt x="541" y="2464"/>
                </a:lnTo>
                <a:lnTo>
                  <a:pt x="541" y="2464"/>
                </a:lnTo>
                <a:lnTo>
                  <a:pt x="543" y="2464"/>
                </a:lnTo>
                <a:lnTo>
                  <a:pt x="544" y="2465"/>
                </a:lnTo>
                <a:lnTo>
                  <a:pt x="544" y="2465"/>
                </a:lnTo>
                <a:lnTo>
                  <a:pt x="544" y="2465"/>
                </a:lnTo>
                <a:lnTo>
                  <a:pt x="546" y="2465"/>
                </a:lnTo>
                <a:lnTo>
                  <a:pt x="546" y="2465"/>
                </a:lnTo>
                <a:lnTo>
                  <a:pt x="548" y="2460"/>
                </a:lnTo>
                <a:lnTo>
                  <a:pt x="553" y="2455"/>
                </a:lnTo>
                <a:lnTo>
                  <a:pt x="553" y="2455"/>
                </a:lnTo>
                <a:lnTo>
                  <a:pt x="553" y="2453"/>
                </a:lnTo>
                <a:lnTo>
                  <a:pt x="554" y="2453"/>
                </a:lnTo>
                <a:lnTo>
                  <a:pt x="554" y="2452"/>
                </a:lnTo>
                <a:lnTo>
                  <a:pt x="554" y="2448"/>
                </a:lnTo>
                <a:lnTo>
                  <a:pt x="554" y="2447"/>
                </a:lnTo>
                <a:lnTo>
                  <a:pt x="554" y="2445"/>
                </a:lnTo>
                <a:lnTo>
                  <a:pt x="554" y="2443"/>
                </a:lnTo>
                <a:lnTo>
                  <a:pt x="554" y="2443"/>
                </a:lnTo>
                <a:lnTo>
                  <a:pt x="556" y="2443"/>
                </a:lnTo>
                <a:lnTo>
                  <a:pt x="561" y="2437"/>
                </a:lnTo>
                <a:lnTo>
                  <a:pt x="568" y="2432"/>
                </a:lnTo>
                <a:lnTo>
                  <a:pt x="581" y="2425"/>
                </a:lnTo>
                <a:lnTo>
                  <a:pt x="581" y="2425"/>
                </a:lnTo>
                <a:lnTo>
                  <a:pt x="583" y="2425"/>
                </a:lnTo>
                <a:lnTo>
                  <a:pt x="583" y="2425"/>
                </a:lnTo>
                <a:lnTo>
                  <a:pt x="588" y="2428"/>
                </a:lnTo>
                <a:lnTo>
                  <a:pt x="590" y="2428"/>
                </a:lnTo>
                <a:lnTo>
                  <a:pt x="596" y="2428"/>
                </a:lnTo>
                <a:lnTo>
                  <a:pt x="598" y="2428"/>
                </a:lnTo>
                <a:lnTo>
                  <a:pt x="600" y="2430"/>
                </a:lnTo>
                <a:lnTo>
                  <a:pt x="600" y="2430"/>
                </a:lnTo>
                <a:lnTo>
                  <a:pt x="600" y="2430"/>
                </a:lnTo>
                <a:lnTo>
                  <a:pt x="600" y="2432"/>
                </a:lnTo>
                <a:lnTo>
                  <a:pt x="600" y="2432"/>
                </a:lnTo>
                <a:lnTo>
                  <a:pt x="600" y="2432"/>
                </a:lnTo>
                <a:lnTo>
                  <a:pt x="601" y="2432"/>
                </a:lnTo>
                <a:lnTo>
                  <a:pt x="601" y="2432"/>
                </a:lnTo>
                <a:lnTo>
                  <a:pt x="607" y="2432"/>
                </a:lnTo>
                <a:lnTo>
                  <a:pt x="610" y="2433"/>
                </a:lnTo>
                <a:lnTo>
                  <a:pt x="610" y="2433"/>
                </a:lnTo>
                <a:lnTo>
                  <a:pt x="612" y="2433"/>
                </a:lnTo>
                <a:lnTo>
                  <a:pt x="612" y="2433"/>
                </a:lnTo>
                <a:lnTo>
                  <a:pt x="613" y="2432"/>
                </a:lnTo>
                <a:lnTo>
                  <a:pt x="615" y="2432"/>
                </a:lnTo>
                <a:lnTo>
                  <a:pt x="627" y="2432"/>
                </a:lnTo>
                <a:lnTo>
                  <a:pt x="628" y="2432"/>
                </a:lnTo>
                <a:lnTo>
                  <a:pt x="630" y="2433"/>
                </a:lnTo>
                <a:lnTo>
                  <a:pt x="630" y="2433"/>
                </a:lnTo>
                <a:lnTo>
                  <a:pt x="635" y="2440"/>
                </a:lnTo>
                <a:lnTo>
                  <a:pt x="637" y="2440"/>
                </a:lnTo>
                <a:lnTo>
                  <a:pt x="637" y="2440"/>
                </a:lnTo>
                <a:lnTo>
                  <a:pt x="640" y="2440"/>
                </a:lnTo>
                <a:lnTo>
                  <a:pt x="642" y="2440"/>
                </a:lnTo>
                <a:lnTo>
                  <a:pt x="642" y="2442"/>
                </a:lnTo>
                <a:lnTo>
                  <a:pt x="643" y="2443"/>
                </a:lnTo>
                <a:lnTo>
                  <a:pt x="643" y="2443"/>
                </a:lnTo>
                <a:lnTo>
                  <a:pt x="645" y="2445"/>
                </a:lnTo>
                <a:lnTo>
                  <a:pt x="649" y="2447"/>
                </a:lnTo>
                <a:lnTo>
                  <a:pt x="650" y="2448"/>
                </a:lnTo>
                <a:lnTo>
                  <a:pt x="650" y="2448"/>
                </a:lnTo>
                <a:lnTo>
                  <a:pt x="650" y="2448"/>
                </a:lnTo>
                <a:lnTo>
                  <a:pt x="652" y="2450"/>
                </a:lnTo>
                <a:lnTo>
                  <a:pt x="652" y="2450"/>
                </a:lnTo>
                <a:lnTo>
                  <a:pt x="652" y="2450"/>
                </a:lnTo>
                <a:lnTo>
                  <a:pt x="652" y="2452"/>
                </a:lnTo>
                <a:lnTo>
                  <a:pt x="654" y="2452"/>
                </a:lnTo>
                <a:lnTo>
                  <a:pt x="654" y="2453"/>
                </a:lnTo>
                <a:lnTo>
                  <a:pt x="655" y="2453"/>
                </a:lnTo>
                <a:lnTo>
                  <a:pt x="655" y="2455"/>
                </a:lnTo>
                <a:lnTo>
                  <a:pt x="655" y="2455"/>
                </a:lnTo>
                <a:lnTo>
                  <a:pt x="655" y="2455"/>
                </a:lnTo>
                <a:lnTo>
                  <a:pt x="655" y="2457"/>
                </a:lnTo>
                <a:lnTo>
                  <a:pt x="655" y="2457"/>
                </a:lnTo>
                <a:lnTo>
                  <a:pt x="655" y="2458"/>
                </a:lnTo>
                <a:lnTo>
                  <a:pt x="657" y="2458"/>
                </a:lnTo>
                <a:lnTo>
                  <a:pt x="657" y="2458"/>
                </a:lnTo>
                <a:lnTo>
                  <a:pt x="657" y="2458"/>
                </a:lnTo>
                <a:lnTo>
                  <a:pt x="659" y="2458"/>
                </a:lnTo>
                <a:lnTo>
                  <a:pt x="660" y="2458"/>
                </a:lnTo>
                <a:lnTo>
                  <a:pt x="660" y="2457"/>
                </a:lnTo>
                <a:lnTo>
                  <a:pt x="662" y="2457"/>
                </a:lnTo>
                <a:lnTo>
                  <a:pt x="662" y="2457"/>
                </a:lnTo>
                <a:lnTo>
                  <a:pt x="664" y="2458"/>
                </a:lnTo>
                <a:lnTo>
                  <a:pt x="665" y="2458"/>
                </a:lnTo>
                <a:lnTo>
                  <a:pt x="667" y="2457"/>
                </a:lnTo>
                <a:lnTo>
                  <a:pt x="667" y="2457"/>
                </a:lnTo>
                <a:lnTo>
                  <a:pt x="667" y="2457"/>
                </a:lnTo>
                <a:lnTo>
                  <a:pt x="669" y="2458"/>
                </a:lnTo>
                <a:lnTo>
                  <a:pt x="669" y="2458"/>
                </a:lnTo>
                <a:lnTo>
                  <a:pt x="669" y="2458"/>
                </a:lnTo>
                <a:lnTo>
                  <a:pt x="669" y="2460"/>
                </a:lnTo>
                <a:lnTo>
                  <a:pt x="669" y="2460"/>
                </a:lnTo>
                <a:lnTo>
                  <a:pt x="669" y="2460"/>
                </a:lnTo>
                <a:lnTo>
                  <a:pt x="667" y="2464"/>
                </a:lnTo>
                <a:lnTo>
                  <a:pt x="665" y="2465"/>
                </a:lnTo>
                <a:lnTo>
                  <a:pt x="665" y="2465"/>
                </a:lnTo>
                <a:lnTo>
                  <a:pt x="665" y="2465"/>
                </a:lnTo>
                <a:lnTo>
                  <a:pt x="662" y="2465"/>
                </a:lnTo>
                <a:lnTo>
                  <a:pt x="662" y="2465"/>
                </a:lnTo>
                <a:lnTo>
                  <a:pt x="660" y="2465"/>
                </a:lnTo>
                <a:lnTo>
                  <a:pt x="660" y="2465"/>
                </a:lnTo>
                <a:lnTo>
                  <a:pt x="660" y="2465"/>
                </a:lnTo>
                <a:lnTo>
                  <a:pt x="660" y="2465"/>
                </a:lnTo>
                <a:lnTo>
                  <a:pt x="660" y="2467"/>
                </a:lnTo>
                <a:lnTo>
                  <a:pt x="660" y="2467"/>
                </a:lnTo>
                <a:lnTo>
                  <a:pt x="660" y="2467"/>
                </a:lnTo>
                <a:lnTo>
                  <a:pt x="659" y="2467"/>
                </a:lnTo>
                <a:lnTo>
                  <a:pt x="659" y="2469"/>
                </a:lnTo>
                <a:lnTo>
                  <a:pt x="659" y="2470"/>
                </a:lnTo>
                <a:lnTo>
                  <a:pt x="659" y="2470"/>
                </a:lnTo>
                <a:lnTo>
                  <a:pt x="659" y="2470"/>
                </a:lnTo>
                <a:lnTo>
                  <a:pt x="664" y="2475"/>
                </a:lnTo>
                <a:lnTo>
                  <a:pt x="665" y="2475"/>
                </a:lnTo>
                <a:lnTo>
                  <a:pt x="665" y="2475"/>
                </a:lnTo>
                <a:lnTo>
                  <a:pt x="667" y="2475"/>
                </a:lnTo>
                <a:lnTo>
                  <a:pt x="667" y="2475"/>
                </a:lnTo>
                <a:lnTo>
                  <a:pt x="669" y="2475"/>
                </a:lnTo>
                <a:lnTo>
                  <a:pt x="669" y="2477"/>
                </a:lnTo>
                <a:lnTo>
                  <a:pt x="669" y="2477"/>
                </a:lnTo>
                <a:lnTo>
                  <a:pt x="669" y="2479"/>
                </a:lnTo>
                <a:lnTo>
                  <a:pt x="669" y="2479"/>
                </a:lnTo>
                <a:lnTo>
                  <a:pt x="669" y="2480"/>
                </a:lnTo>
                <a:lnTo>
                  <a:pt x="669" y="2480"/>
                </a:lnTo>
                <a:lnTo>
                  <a:pt x="669" y="2480"/>
                </a:lnTo>
                <a:lnTo>
                  <a:pt x="669" y="2482"/>
                </a:lnTo>
                <a:lnTo>
                  <a:pt x="670" y="2484"/>
                </a:lnTo>
                <a:lnTo>
                  <a:pt x="670" y="2484"/>
                </a:lnTo>
                <a:lnTo>
                  <a:pt x="670" y="2485"/>
                </a:lnTo>
                <a:lnTo>
                  <a:pt x="670" y="2485"/>
                </a:lnTo>
                <a:lnTo>
                  <a:pt x="670" y="2485"/>
                </a:lnTo>
                <a:lnTo>
                  <a:pt x="670" y="2487"/>
                </a:lnTo>
                <a:lnTo>
                  <a:pt x="670" y="2487"/>
                </a:lnTo>
                <a:lnTo>
                  <a:pt x="670" y="2490"/>
                </a:lnTo>
                <a:lnTo>
                  <a:pt x="670" y="2490"/>
                </a:lnTo>
                <a:lnTo>
                  <a:pt x="670" y="2490"/>
                </a:lnTo>
                <a:lnTo>
                  <a:pt x="670" y="2492"/>
                </a:lnTo>
                <a:lnTo>
                  <a:pt x="670" y="2492"/>
                </a:lnTo>
                <a:lnTo>
                  <a:pt x="670" y="2494"/>
                </a:lnTo>
                <a:lnTo>
                  <a:pt x="670" y="2494"/>
                </a:lnTo>
                <a:lnTo>
                  <a:pt x="670" y="2494"/>
                </a:lnTo>
                <a:lnTo>
                  <a:pt x="670" y="2495"/>
                </a:lnTo>
                <a:lnTo>
                  <a:pt x="669" y="2499"/>
                </a:lnTo>
                <a:lnTo>
                  <a:pt x="667" y="2501"/>
                </a:lnTo>
                <a:lnTo>
                  <a:pt x="667" y="2501"/>
                </a:lnTo>
                <a:lnTo>
                  <a:pt x="667" y="2501"/>
                </a:lnTo>
                <a:lnTo>
                  <a:pt x="667" y="2501"/>
                </a:lnTo>
                <a:lnTo>
                  <a:pt x="669" y="2501"/>
                </a:lnTo>
                <a:lnTo>
                  <a:pt x="670" y="2501"/>
                </a:lnTo>
                <a:lnTo>
                  <a:pt x="672" y="2502"/>
                </a:lnTo>
                <a:lnTo>
                  <a:pt x="674" y="2502"/>
                </a:lnTo>
                <a:lnTo>
                  <a:pt x="674" y="2502"/>
                </a:lnTo>
                <a:lnTo>
                  <a:pt x="675" y="2506"/>
                </a:lnTo>
                <a:lnTo>
                  <a:pt x="675" y="2506"/>
                </a:lnTo>
                <a:lnTo>
                  <a:pt x="675" y="2506"/>
                </a:lnTo>
                <a:lnTo>
                  <a:pt x="675" y="2506"/>
                </a:lnTo>
                <a:lnTo>
                  <a:pt x="677" y="2506"/>
                </a:lnTo>
                <a:lnTo>
                  <a:pt x="679" y="2506"/>
                </a:lnTo>
                <a:lnTo>
                  <a:pt x="680" y="2507"/>
                </a:lnTo>
                <a:lnTo>
                  <a:pt x="682" y="2507"/>
                </a:lnTo>
                <a:lnTo>
                  <a:pt x="687" y="2506"/>
                </a:lnTo>
                <a:lnTo>
                  <a:pt x="689" y="2506"/>
                </a:lnTo>
                <a:lnTo>
                  <a:pt x="691" y="2507"/>
                </a:lnTo>
                <a:lnTo>
                  <a:pt x="692" y="2507"/>
                </a:lnTo>
                <a:lnTo>
                  <a:pt x="694" y="2507"/>
                </a:lnTo>
                <a:lnTo>
                  <a:pt x="694" y="2507"/>
                </a:lnTo>
                <a:lnTo>
                  <a:pt x="696" y="2504"/>
                </a:lnTo>
                <a:lnTo>
                  <a:pt x="699" y="2501"/>
                </a:lnTo>
                <a:lnTo>
                  <a:pt x="701" y="2499"/>
                </a:lnTo>
                <a:lnTo>
                  <a:pt x="701" y="2499"/>
                </a:lnTo>
                <a:lnTo>
                  <a:pt x="701" y="2499"/>
                </a:lnTo>
                <a:lnTo>
                  <a:pt x="702" y="2501"/>
                </a:lnTo>
                <a:lnTo>
                  <a:pt x="702" y="2501"/>
                </a:lnTo>
                <a:lnTo>
                  <a:pt x="704" y="2502"/>
                </a:lnTo>
                <a:lnTo>
                  <a:pt x="704" y="2502"/>
                </a:lnTo>
                <a:lnTo>
                  <a:pt x="704" y="2504"/>
                </a:lnTo>
                <a:lnTo>
                  <a:pt x="704" y="2504"/>
                </a:lnTo>
                <a:lnTo>
                  <a:pt x="704" y="2506"/>
                </a:lnTo>
                <a:lnTo>
                  <a:pt x="706" y="2506"/>
                </a:lnTo>
                <a:lnTo>
                  <a:pt x="706" y="2507"/>
                </a:lnTo>
                <a:lnTo>
                  <a:pt x="706" y="2507"/>
                </a:lnTo>
                <a:lnTo>
                  <a:pt x="707" y="2507"/>
                </a:lnTo>
                <a:lnTo>
                  <a:pt x="707" y="2507"/>
                </a:lnTo>
                <a:lnTo>
                  <a:pt x="709" y="2507"/>
                </a:lnTo>
                <a:lnTo>
                  <a:pt x="709" y="2507"/>
                </a:lnTo>
                <a:lnTo>
                  <a:pt x="711" y="2506"/>
                </a:lnTo>
                <a:lnTo>
                  <a:pt x="711" y="2506"/>
                </a:lnTo>
                <a:lnTo>
                  <a:pt x="711" y="2506"/>
                </a:lnTo>
                <a:lnTo>
                  <a:pt x="711" y="2504"/>
                </a:lnTo>
                <a:lnTo>
                  <a:pt x="711" y="2504"/>
                </a:lnTo>
                <a:lnTo>
                  <a:pt x="711" y="2501"/>
                </a:lnTo>
                <a:lnTo>
                  <a:pt x="711" y="2499"/>
                </a:lnTo>
                <a:lnTo>
                  <a:pt x="711" y="2499"/>
                </a:lnTo>
                <a:lnTo>
                  <a:pt x="711" y="2499"/>
                </a:lnTo>
                <a:lnTo>
                  <a:pt x="712" y="2497"/>
                </a:lnTo>
                <a:lnTo>
                  <a:pt x="712" y="2497"/>
                </a:lnTo>
                <a:lnTo>
                  <a:pt x="712" y="2497"/>
                </a:lnTo>
                <a:lnTo>
                  <a:pt x="712" y="2495"/>
                </a:lnTo>
                <a:lnTo>
                  <a:pt x="712" y="2495"/>
                </a:lnTo>
                <a:lnTo>
                  <a:pt x="714" y="2492"/>
                </a:lnTo>
                <a:lnTo>
                  <a:pt x="714" y="2492"/>
                </a:lnTo>
                <a:lnTo>
                  <a:pt x="714" y="2492"/>
                </a:lnTo>
                <a:lnTo>
                  <a:pt x="716" y="2490"/>
                </a:lnTo>
                <a:lnTo>
                  <a:pt x="716" y="2490"/>
                </a:lnTo>
                <a:lnTo>
                  <a:pt x="716" y="2490"/>
                </a:lnTo>
                <a:lnTo>
                  <a:pt x="717" y="2489"/>
                </a:lnTo>
                <a:lnTo>
                  <a:pt x="717" y="2489"/>
                </a:lnTo>
                <a:lnTo>
                  <a:pt x="719" y="2489"/>
                </a:lnTo>
                <a:lnTo>
                  <a:pt x="721" y="2489"/>
                </a:lnTo>
                <a:lnTo>
                  <a:pt x="722" y="2487"/>
                </a:lnTo>
                <a:lnTo>
                  <a:pt x="724" y="2487"/>
                </a:lnTo>
                <a:lnTo>
                  <a:pt x="724" y="2487"/>
                </a:lnTo>
                <a:lnTo>
                  <a:pt x="726" y="2487"/>
                </a:lnTo>
                <a:lnTo>
                  <a:pt x="728" y="2487"/>
                </a:lnTo>
                <a:lnTo>
                  <a:pt x="728" y="2489"/>
                </a:lnTo>
                <a:lnTo>
                  <a:pt x="729" y="2489"/>
                </a:lnTo>
                <a:lnTo>
                  <a:pt x="731" y="2492"/>
                </a:lnTo>
                <a:lnTo>
                  <a:pt x="731" y="2494"/>
                </a:lnTo>
                <a:lnTo>
                  <a:pt x="733" y="2494"/>
                </a:lnTo>
                <a:lnTo>
                  <a:pt x="733" y="2495"/>
                </a:lnTo>
                <a:lnTo>
                  <a:pt x="739" y="2495"/>
                </a:lnTo>
                <a:lnTo>
                  <a:pt x="741" y="2495"/>
                </a:lnTo>
                <a:lnTo>
                  <a:pt x="743" y="2499"/>
                </a:lnTo>
                <a:lnTo>
                  <a:pt x="746" y="2501"/>
                </a:lnTo>
                <a:lnTo>
                  <a:pt x="751" y="2501"/>
                </a:lnTo>
                <a:lnTo>
                  <a:pt x="751" y="2501"/>
                </a:lnTo>
                <a:lnTo>
                  <a:pt x="751" y="2501"/>
                </a:lnTo>
                <a:lnTo>
                  <a:pt x="751" y="2501"/>
                </a:lnTo>
                <a:lnTo>
                  <a:pt x="753" y="2502"/>
                </a:lnTo>
                <a:lnTo>
                  <a:pt x="753" y="2502"/>
                </a:lnTo>
                <a:lnTo>
                  <a:pt x="753" y="2504"/>
                </a:lnTo>
                <a:lnTo>
                  <a:pt x="753" y="2504"/>
                </a:lnTo>
                <a:lnTo>
                  <a:pt x="753" y="2506"/>
                </a:lnTo>
                <a:lnTo>
                  <a:pt x="753" y="2506"/>
                </a:lnTo>
                <a:lnTo>
                  <a:pt x="753" y="2506"/>
                </a:lnTo>
                <a:lnTo>
                  <a:pt x="753" y="2507"/>
                </a:lnTo>
                <a:lnTo>
                  <a:pt x="753" y="2507"/>
                </a:lnTo>
                <a:lnTo>
                  <a:pt x="753" y="2507"/>
                </a:lnTo>
                <a:lnTo>
                  <a:pt x="754" y="2509"/>
                </a:lnTo>
                <a:lnTo>
                  <a:pt x="754" y="2509"/>
                </a:lnTo>
                <a:lnTo>
                  <a:pt x="754" y="2509"/>
                </a:lnTo>
                <a:lnTo>
                  <a:pt x="758" y="2511"/>
                </a:lnTo>
                <a:lnTo>
                  <a:pt x="758" y="2511"/>
                </a:lnTo>
                <a:lnTo>
                  <a:pt x="758" y="2511"/>
                </a:lnTo>
                <a:lnTo>
                  <a:pt x="758" y="2511"/>
                </a:lnTo>
                <a:lnTo>
                  <a:pt x="759" y="2511"/>
                </a:lnTo>
                <a:lnTo>
                  <a:pt x="759" y="2512"/>
                </a:lnTo>
                <a:lnTo>
                  <a:pt x="758" y="2512"/>
                </a:lnTo>
                <a:lnTo>
                  <a:pt x="758" y="2512"/>
                </a:lnTo>
                <a:lnTo>
                  <a:pt x="756" y="2512"/>
                </a:lnTo>
                <a:lnTo>
                  <a:pt x="756" y="2514"/>
                </a:lnTo>
                <a:lnTo>
                  <a:pt x="758" y="2514"/>
                </a:lnTo>
                <a:lnTo>
                  <a:pt x="758" y="2514"/>
                </a:lnTo>
                <a:lnTo>
                  <a:pt x="758" y="2516"/>
                </a:lnTo>
                <a:lnTo>
                  <a:pt x="758" y="2516"/>
                </a:lnTo>
                <a:lnTo>
                  <a:pt x="758" y="2516"/>
                </a:lnTo>
                <a:lnTo>
                  <a:pt x="754" y="2517"/>
                </a:lnTo>
                <a:lnTo>
                  <a:pt x="754" y="2517"/>
                </a:lnTo>
                <a:lnTo>
                  <a:pt x="754" y="2519"/>
                </a:lnTo>
                <a:lnTo>
                  <a:pt x="754" y="2519"/>
                </a:lnTo>
                <a:lnTo>
                  <a:pt x="753" y="2521"/>
                </a:lnTo>
                <a:lnTo>
                  <a:pt x="753" y="2522"/>
                </a:lnTo>
                <a:lnTo>
                  <a:pt x="753" y="2522"/>
                </a:lnTo>
                <a:lnTo>
                  <a:pt x="753" y="2524"/>
                </a:lnTo>
                <a:lnTo>
                  <a:pt x="754" y="2527"/>
                </a:lnTo>
                <a:lnTo>
                  <a:pt x="754" y="2529"/>
                </a:lnTo>
                <a:lnTo>
                  <a:pt x="756" y="2534"/>
                </a:lnTo>
                <a:lnTo>
                  <a:pt x="759" y="2538"/>
                </a:lnTo>
                <a:lnTo>
                  <a:pt x="759" y="2538"/>
                </a:lnTo>
                <a:lnTo>
                  <a:pt x="761" y="2538"/>
                </a:lnTo>
                <a:lnTo>
                  <a:pt x="763" y="2538"/>
                </a:lnTo>
                <a:lnTo>
                  <a:pt x="765" y="2538"/>
                </a:lnTo>
                <a:lnTo>
                  <a:pt x="765" y="2538"/>
                </a:lnTo>
                <a:lnTo>
                  <a:pt x="765" y="2538"/>
                </a:lnTo>
                <a:lnTo>
                  <a:pt x="765" y="2539"/>
                </a:lnTo>
                <a:lnTo>
                  <a:pt x="766" y="2543"/>
                </a:lnTo>
                <a:lnTo>
                  <a:pt x="766" y="2544"/>
                </a:lnTo>
                <a:lnTo>
                  <a:pt x="766" y="2544"/>
                </a:lnTo>
                <a:lnTo>
                  <a:pt x="765" y="2546"/>
                </a:lnTo>
                <a:lnTo>
                  <a:pt x="765" y="2546"/>
                </a:lnTo>
                <a:lnTo>
                  <a:pt x="765" y="2548"/>
                </a:lnTo>
                <a:lnTo>
                  <a:pt x="765" y="2549"/>
                </a:lnTo>
                <a:lnTo>
                  <a:pt x="765" y="2549"/>
                </a:lnTo>
                <a:lnTo>
                  <a:pt x="765" y="2551"/>
                </a:lnTo>
                <a:lnTo>
                  <a:pt x="765" y="2551"/>
                </a:lnTo>
                <a:lnTo>
                  <a:pt x="766" y="2551"/>
                </a:lnTo>
                <a:lnTo>
                  <a:pt x="770" y="2554"/>
                </a:lnTo>
                <a:lnTo>
                  <a:pt x="770" y="2554"/>
                </a:lnTo>
                <a:lnTo>
                  <a:pt x="771" y="2554"/>
                </a:lnTo>
                <a:lnTo>
                  <a:pt x="771" y="2554"/>
                </a:lnTo>
                <a:lnTo>
                  <a:pt x="771" y="2556"/>
                </a:lnTo>
                <a:lnTo>
                  <a:pt x="771" y="2556"/>
                </a:lnTo>
                <a:lnTo>
                  <a:pt x="771" y="2558"/>
                </a:lnTo>
                <a:lnTo>
                  <a:pt x="771" y="2561"/>
                </a:lnTo>
                <a:lnTo>
                  <a:pt x="771" y="2561"/>
                </a:lnTo>
                <a:lnTo>
                  <a:pt x="773" y="2564"/>
                </a:lnTo>
                <a:lnTo>
                  <a:pt x="773" y="2568"/>
                </a:lnTo>
                <a:lnTo>
                  <a:pt x="773" y="2568"/>
                </a:lnTo>
                <a:lnTo>
                  <a:pt x="773" y="2568"/>
                </a:lnTo>
                <a:lnTo>
                  <a:pt x="773" y="2569"/>
                </a:lnTo>
                <a:lnTo>
                  <a:pt x="771" y="2571"/>
                </a:lnTo>
                <a:lnTo>
                  <a:pt x="771" y="2571"/>
                </a:lnTo>
                <a:lnTo>
                  <a:pt x="771" y="2571"/>
                </a:lnTo>
                <a:lnTo>
                  <a:pt x="771" y="2573"/>
                </a:lnTo>
                <a:lnTo>
                  <a:pt x="771" y="2573"/>
                </a:lnTo>
                <a:lnTo>
                  <a:pt x="771" y="2575"/>
                </a:lnTo>
                <a:lnTo>
                  <a:pt x="771" y="2575"/>
                </a:lnTo>
                <a:lnTo>
                  <a:pt x="773" y="2575"/>
                </a:lnTo>
                <a:lnTo>
                  <a:pt x="771" y="2575"/>
                </a:lnTo>
                <a:lnTo>
                  <a:pt x="771" y="2576"/>
                </a:lnTo>
                <a:lnTo>
                  <a:pt x="770" y="2576"/>
                </a:lnTo>
                <a:lnTo>
                  <a:pt x="770" y="2576"/>
                </a:lnTo>
                <a:lnTo>
                  <a:pt x="770" y="2578"/>
                </a:lnTo>
                <a:lnTo>
                  <a:pt x="771" y="2578"/>
                </a:lnTo>
                <a:lnTo>
                  <a:pt x="771" y="2580"/>
                </a:lnTo>
                <a:lnTo>
                  <a:pt x="773" y="2580"/>
                </a:lnTo>
                <a:lnTo>
                  <a:pt x="775" y="2580"/>
                </a:lnTo>
                <a:lnTo>
                  <a:pt x="776" y="2580"/>
                </a:lnTo>
                <a:lnTo>
                  <a:pt x="776" y="2580"/>
                </a:lnTo>
                <a:lnTo>
                  <a:pt x="776" y="2581"/>
                </a:lnTo>
                <a:lnTo>
                  <a:pt x="778" y="2581"/>
                </a:lnTo>
                <a:lnTo>
                  <a:pt x="778" y="2581"/>
                </a:lnTo>
                <a:lnTo>
                  <a:pt x="778" y="2581"/>
                </a:lnTo>
                <a:lnTo>
                  <a:pt x="780" y="2580"/>
                </a:lnTo>
                <a:lnTo>
                  <a:pt x="780" y="2580"/>
                </a:lnTo>
                <a:lnTo>
                  <a:pt x="780" y="2580"/>
                </a:lnTo>
                <a:lnTo>
                  <a:pt x="781" y="2580"/>
                </a:lnTo>
                <a:lnTo>
                  <a:pt x="781" y="2581"/>
                </a:lnTo>
                <a:lnTo>
                  <a:pt x="783" y="2581"/>
                </a:lnTo>
                <a:lnTo>
                  <a:pt x="785" y="2583"/>
                </a:lnTo>
                <a:lnTo>
                  <a:pt x="785" y="2583"/>
                </a:lnTo>
                <a:lnTo>
                  <a:pt x="785" y="2583"/>
                </a:lnTo>
                <a:lnTo>
                  <a:pt x="785" y="2585"/>
                </a:lnTo>
                <a:lnTo>
                  <a:pt x="788" y="2585"/>
                </a:lnTo>
                <a:lnTo>
                  <a:pt x="790" y="2585"/>
                </a:lnTo>
                <a:lnTo>
                  <a:pt x="790" y="2585"/>
                </a:lnTo>
                <a:lnTo>
                  <a:pt x="790" y="2585"/>
                </a:lnTo>
                <a:lnTo>
                  <a:pt x="790" y="2586"/>
                </a:lnTo>
                <a:lnTo>
                  <a:pt x="790" y="2586"/>
                </a:lnTo>
                <a:lnTo>
                  <a:pt x="791" y="2588"/>
                </a:lnTo>
                <a:lnTo>
                  <a:pt x="791" y="2591"/>
                </a:lnTo>
                <a:lnTo>
                  <a:pt x="791" y="2591"/>
                </a:lnTo>
                <a:lnTo>
                  <a:pt x="791" y="2593"/>
                </a:lnTo>
                <a:lnTo>
                  <a:pt x="790" y="2595"/>
                </a:lnTo>
                <a:lnTo>
                  <a:pt x="790" y="2596"/>
                </a:lnTo>
                <a:lnTo>
                  <a:pt x="790" y="2596"/>
                </a:lnTo>
                <a:lnTo>
                  <a:pt x="790" y="2596"/>
                </a:lnTo>
                <a:lnTo>
                  <a:pt x="790" y="2598"/>
                </a:lnTo>
                <a:lnTo>
                  <a:pt x="791" y="2600"/>
                </a:lnTo>
                <a:lnTo>
                  <a:pt x="791" y="2600"/>
                </a:lnTo>
                <a:lnTo>
                  <a:pt x="793" y="2601"/>
                </a:lnTo>
                <a:lnTo>
                  <a:pt x="793" y="2603"/>
                </a:lnTo>
                <a:lnTo>
                  <a:pt x="795" y="2603"/>
                </a:lnTo>
                <a:lnTo>
                  <a:pt x="795" y="2610"/>
                </a:lnTo>
                <a:lnTo>
                  <a:pt x="795" y="2610"/>
                </a:lnTo>
                <a:lnTo>
                  <a:pt x="798" y="2615"/>
                </a:lnTo>
                <a:lnTo>
                  <a:pt x="798" y="2617"/>
                </a:lnTo>
                <a:lnTo>
                  <a:pt x="798" y="2617"/>
                </a:lnTo>
                <a:lnTo>
                  <a:pt x="798" y="2617"/>
                </a:lnTo>
                <a:lnTo>
                  <a:pt x="798" y="2620"/>
                </a:lnTo>
                <a:lnTo>
                  <a:pt x="800" y="2622"/>
                </a:lnTo>
                <a:lnTo>
                  <a:pt x="800" y="2623"/>
                </a:lnTo>
                <a:lnTo>
                  <a:pt x="800" y="2623"/>
                </a:lnTo>
                <a:lnTo>
                  <a:pt x="800" y="2625"/>
                </a:lnTo>
                <a:lnTo>
                  <a:pt x="801" y="2625"/>
                </a:lnTo>
                <a:lnTo>
                  <a:pt x="801" y="2627"/>
                </a:lnTo>
                <a:lnTo>
                  <a:pt x="801" y="2627"/>
                </a:lnTo>
                <a:lnTo>
                  <a:pt x="800" y="2627"/>
                </a:lnTo>
                <a:lnTo>
                  <a:pt x="800" y="2628"/>
                </a:lnTo>
                <a:lnTo>
                  <a:pt x="800" y="2630"/>
                </a:lnTo>
                <a:lnTo>
                  <a:pt x="800" y="2632"/>
                </a:lnTo>
                <a:lnTo>
                  <a:pt x="800" y="2633"/>
                </a:lnTo>
                <a:lnTo>
                  <a:pt x="801" y="2638"/>
                </a:lnTo>
                <a:lnTo>
                  <a:pt x="801" y="2640"/>
                </a:lnTo>
                <a:lnTo>
                  <a:pt x="801" y="2642"/>
                </a:lnTo>
                <a:lnTo>
                  <a:pt x="801" y="2643"/>
                </a:lnTo>
                <a:lnTo>
                  <a:pt x="801" y="2645"/>
                </a:lnTo>
                <a:lnTo>
                  <a:pt x="801" y="2645"/>
                </a:lnTo>
                <a:lnTo>
                  <a:pt x="801" y="2647"/>
                </a:lnTo>
                <a:lnTo>
                  <a:pt x="801" y="2647"/>
                </a:lnTo>
                <a:lnTo>
                  <a:pt x="801" y="2648"/>
                </a:lnTo>
                <a:lnTo>
                  <a:pt x="801" y="2648"/>
                </a:lnTo>
                <a:lnTo>
                  <a:pt x="801" y="2650"/>
                </a:lnTo>
                <a:lnTo>
                  <a:pt x="801" y="2650"/>
                </a:lnTo>
                <a:lnTo>
                  <a:pt x="801" y="2652"/>
                </a:lnTo>
                <a:lnTo>
                  <a:pt x="801" y="2654"/>
                </a:lnTo>
                <a:lnTo>
                  <a:pt x="801" y="2654"/>
                </a:lnTo>
                <a:lnTo>
                  <a:pt x="801" y="2655"/>
                </a:lnTo>
                <a:lnTo>
                  <a:pt x="801" y="2655"/>
                </a:lnTo>
                <a:lnTo>
                  <a:pt x="801" y="2657"/>
                </a:lnTo>
                <a:lnTo>
                  <a:pt x="801" y="2657"/>
                </a:lnTo>
                <a:lnTo>
                  <a:pt x="803" y="2657"/>
                </a:lnTo>
                <a:lnTo>
                  <a:pt x="803" y="2657"/>
                </a:lnTo>
                <a:lnTo>
                  <a:pt x="803" y="2657"/>
                </a:lnTo>
                <a:lnTo>
                  <a:pt x="807" y="2657"/>
                </a:lnTo>
                <a:lnTo>
                  <a:pt x="807" y="2657"/>
                </a:lnTo>
                <a:lnTo>
                  <a:pt x="808" y="2659"/>
                </a:lnTo>
                <a:lnTo>
                  <a:pt x="808" y="2660"/>
                </a:lnTo>
                <a:lnTo>
                  <a:pt x="810" y="2662"/>
                </a:lnTo>
                <a:lnTo>
                  <a:pt x="810" y="2662"/>
                </a:lnTo>
                <a:lnTo>
                  <a:pt x="810" y="2664"/>
                </a:lnTo>
                <a:lnTo>
                  <a:pt x="808" y="2664"/>
                </a:lnTo>
                <a:lnTo>
                  <a:pt x="808" y="2664"/>
                </a:lnTo>
                <a:lnTo>
                  <a:pt x="810" y="2665"/>
                </a:lnTo>
                <a:lnTo>
                  <a:pt x="810" y="2667"/>
                </a:lnTo>
                <a:lnTo>
                  <a:pt x="810" y="2667"/>
                </a:lnTo>
                <a:lnTo>
                  <a:pt x="812" y="2669"/>
                </a:lnTo>
                <a:lnTo>
                  <a:pt x="812" y="2669"/>
                </a:lnTo>
                <a:lnTo>
                  <a:pt x="812" y="2670"/>
                </a:lnTo>
                <a:lnTo>
                  <a:pt x="810" y="2672"/>
                </a:lnTo>
                <a:lnTo>
                  <a:pt x="810" y="2672"/>
                </a:lnTo>
                <a:lnTo>
                  <a:pt x="810" y="2674"/>
                </a:lnTo>
                <a:lnTo>
                  <a:pt x="812" y="2674"/>
                </a:lnTo>
                <a:lnTo>
                  <a:pt x="812" y="2674"/>
                </a:lnTo>
                <a:lnTo>
                  <a:pt x="812" y="2675"/>
                </a:lnTo>
                <a:lnTo>
                  <a:pt x="813" y="2675"/>
                </a:lnTo>
                <a:lnTo>
                  <a:pt x="813" y="2675"/>
                </a:lnTo>
                <a:lnTo>
                  <a:pt x="813" y="2675"/>
                </a:lnTo>
                <a:lnTo>
                  <a:pt x="815" y="2675"/>
                </a:lnTo>
                <a:lnTo>
                  <a:pt x="815" y="2675"/>
                </a:lnTo>
                <a:lnTo>
                  <a:pt x="815" y="2674"/>
                </a:lnTo>
                <a:lnTo>
                  <a:pt x="815" y="2670"/>
                </a:lnTo>
                <a:lnTo>
                  <a:pt x="817" y="2669"/>
                </a:lnTo>
                <a:lnTo>
                  <a:pt x="817" y="2669"/>
                </a:lnTo>
                <a:lnTo>
                  <a:pt x="817" y="2667"/>
                </a:lnTo>
                <a:lnTo>
                  <a:pt x="817" y="2667"/>
                </a:lnTo>
                <a:lnTo>
                  <a:pt x="817" y="2667"/>
                </a:lnTo>
                <a:lnTo>
                  <a:pt x="817" y="2665"/>
                </a:lnTo>
                <a:lnTo>
                  <a:pt x="817" y="2665"/>
                </a:lnTo>
                <a:lnTo>
                  <a:pt x="817" y="2665"/>
                </a:lnTo>
                <a:lnTo>
                  <a:pt x="818" y="2664"/>
                </a:lnTo>
                <a:lnTo>
                  <a:pt x="822" y="2662"/>
                </a:lnTo>
                <a:lnTo>
                  <a:pt x="823" y="2662"/>
                </a:lnTo>
                <a:lnTo>
                  <a:pt x="823" y="2662"/>
                </a:lnTo>
                <a:lnTo>
                  <a:pt x="825" y="2664"/>
                </a:lnTo>
                <a:lnTo>
                  <a:pt x="827" y="2664"/>
                </a:lnTo>
                <a:lnTo>
                  <a:pt x="827" y="2664"/>
                </a:lnTo>
                <a:lnTo>
                  <a:pt x="827" y="2664"/>
                </a:lnTo>
                <a:lnTo>
                  <a:pt x="827" y="2665"/>
                </a:lnTo>
                <a:lnTo>
                  <a:pt x="827" y="2665"/>
                </a:lnTo>
                <a:lnTo>
                  <a:pt x="827" y="2667"/>
                </a:lnTo>
                <a:lnTo>
                  <a:pt x="827" y="2667"/>
                </a:lnTo>
                <a:lnTo>
                  <a:pt x="827" y="2669"/>
                </a:lnTo>
                <a:lnTo>
                  <a:pt x="827" y="2669"/>
                </a:lnTo>
                <a:lnTo>
                  <a:pt x="827" y="2670"/>
                </a:lnTo>
                <a:lnTo>
                  <a:pt x="827" y="2670"/>
                </a:lnTo>
                <a:lnTo>
                  <a:pt x="825" y="2672"/>
                </a:lnTo>
                <a:lnTo>
                  <a:pt x="825" y="2672"/>
                </a:lnTo>
                <a:lnTo>
                  <a:pt x="825" y="2672"/>
                </a:lnTo>
                <a:lnTo>
                  <a:pt x="825" y="2672"/>
                </a:lnTo>
                <a:lnTo>
                  <a:pt x="825" y="2674"/>
                </a:lnTo>
                <a:lnTo>
                  <a:pt x="825" y="2674"/>
                </a:lnTo>
                <a:lnTo>
                  <a:pt x="825" y="2674"/>
                </a:lnTo>
                <a:lnTo>
                  <a:pt x="825" y="2674"/>
                </a:lnTo>
                <a:lnTo>
                  <a:pt x="825" y="2675"/>
                </a:lnTo>
                <a:lnTo>
                  <a:pt x="825" y="2677"/>
                </a:lnTo>
                <a:lnTo>
                  <a:pt x="827" y="2677"/>
                </a:lnTo>
                <a:lnTo>
                  <a:pt x="827" y="2679"/>
                </a:lnTo>
                <a:lnTo>
                  <a:pt x="827" y="2679"/>
                </a:lnTo>
                <a:lnTo>
                  <a:pt x="827" y="2680"/>
                </a:lnTo>
                <a:lnTo>
                  <a:pt x="827" y="2680"/>
                </a:lnTo>
                <a:lnTo>
                  <a:pt x="827" y="2680"/>
                </a:lnTo>
                <a:lnTo>
                  <a:pt x="827" y="2680"/>
                </a:lnTo>
                <a:lnTo>
                  <a:pt x="827" y="2680"/>
                </a:lnTo>
                <a:lnTo>
                  <a:pt x="827" y="2682"/>
                </a:lnTo>
                <a:lnTo>
                  <a:pt x="828" y="2682"/>
                </a:lnTo>
                <a:lnTo>
                  <a:pt x="828" y="2682"/>
                </a:lnTo>
                <a:lnTo>
                  <a:pt x="828" y="2684"/>
                </a:lnTo>
                <a:lnTo>
                  <a:pt x="828" y="2685"/>
                </a:lnTo>
                <a:lnTo>
                  <a:pt x="830" y="2685"/>
                </a:lnTo>
                <a:lnTo>
                  <a:pt x="830" y="2685"/>
                </a:lnTo>
                <a:lnTo>
                  <a:pt x="832" y="2685"/>
                </a:lnTo>
                <a:lnTo>
                  <a:pt x="832" y="2685"/>
                </a:lnTo>
                <a:lnTo>
                  <a:pt x="832" y="2685"/>
                </a:lnTo>
                <a:lnTo>
                  <a:pt x="833" y="2685"/>
                </a:lnTo>
                <a:lnTo>
                  <a:pt x="833" y="2685"/>
                </a:lnTo>
                <a:lnTo>
                  <a:pt x="835" y="2687"/>
                </a:lnTo>
                <a:lnTo>
                  <a:pt x="835" y="2687"/>
                </a:lnTo>
                <a:lnTo>
                  <a:pt x="837" y="2689"/>
                </a:lnTo>
                <a:lnTo>
                  <a:pt x="837" y="2691"/>
                </a:lnTo>
                <a:lnTo>
                  <a:pt x="838" y="2692"/>
                </a:lnTo>
                <a:lnTo>
                  <a:pt x="838" y="2694"/>
                </a:lnTo>
                <a:lnTo>
                  <a:pt x="840" y="2696"/>
                </a:lnTo>
                <a:lnTo>
                  <a:pt x="840" y="2696"/>
                </a:lnTo>
                <a:lnTo>
                  <a:pt x="840" y="2696"/>
                </a:lnTo>
                <a:lnTo>
                  <a:pt x="840" y="2697"/>
                </a:lnTo>
                <a:lnTo>
                  <a:pt x="845" y="2699"/>
                </a:lnTo>
                <a:lnTo>
                  <a:pt x="845" y="2701"/>
                </a:lnTo>
                <a:lnTo>
                  <a:pt x="845" y="2701"/>
                </a:lnTo>
                <a:lnTo>
                  <a:pt x="845" y="2701"/>
                </a:lnTo>
                <a:lnTo>
                  <a:pt x="845" y="2702"/>
                </a:lnTo>
                <a:lnTo>
                  <a:pt x="845" y="2704"/>
                </a:lnTo>
                <a:lnTo>
                  <a:pt x="844" y="2707"/>
                </a:lnTo>
                <a:lnTo>
                  <a:pt x="844" y="2709"/>
                </a:lnTo>
                <a:lnTo>
                  <a:pt x="844" y="2709"/>
                </a:lnTo>
                <a:lnTo>
                  <a:pt x="844" y="2711"/>
                </a:lnTo>
                <a:lnTo>
                  <a:pt x="845" y="2712"/>
                </a:lnTo>
                <a:lnTo>
                  <a:pt x="845" y="2714"/>
                </a:lnTo>
                <a:lnTo>
                  <a:pt x="845" y="2714"/>
                </a:lnTo>
                <a:lnTo>
                  <a:pt x="845" y="2716"/>
                </a:lnTo>
                <a:lnTo>
                  <a:pt x="845" y="2716"/>
                </a:lnTo>
                <a:lnTo>
                  <a:pt x="847" y="2717"/>
                </a:lnTo>
                <a:lnTo>
                  <a:pt x="849" y="2717"/>
                </a:lnTo>
                <a:lnTo>
                  <a:pt x="850" y="2717"/>
                </a:lnTo>
                <a:lnTo>
                  <a:pt x="854" y="2717"/>
                </a:lnTo>
                <a:lnTo>
                  <a:pt x="854" y="2717"/>
                </a:lnTo>
                <a:lnTo>
                  <a:pt x="855" y="2717"/>
                </a:lnTo>
                <a:lnTo>
                  <a:pt x="855" y="2719"/>
                </a:lnTo>
                <a:lnTo>
                  <a:pt x="857" y="2719"/>
                </a:lnTo>
                <a:lnTo>
                  <a:pt x="857" y="2721"/>
                </a:lnTo>
                <a:lnTo>
                  <a:pt x="859" y="2722"/>
                </a:lnTo>
                <a:lnTo>
                  <a:pt x="859" y="2722"/>
                </a:lnTo>
                <a:lnTo>
                  <a:pt x="860" y="2724"/>
                </a:lnTo>
                <a:lnTo>
                  <a:pt x="862" y="2724"/>
                </a:lnTo>
                <a:lnTo>
                  <a:pt x="862" y="2724"/>
                </a:lnTo>
                <a:lnTo>
                  <a:pt x="862" y="2724"/>
                </a:lnTo>
                <a:lnTo>
                  <a:pt x="864" y="2724"/>
                </a:lnTo>
                <a:lnTo>
                  <a:pt x="867" y="2722"/>
                </a:lnTo>
                <a:lnTo>
                  <a:pt x="869" y="2722"/>
                </a:lnTo>
                <a:lnTo>
                  <a:pt x="875" y="2716"/>
                </a:lnTo>
                <a:lnTo>
                  <a:pt x="877" y="2711"/>
                </a:lnTo>
                <a:lnTo>
                  <a:pt x="879" y="2709"/>
                </a:lnTo>
                <a:lnTo>
                  <a:pt x="880" y="2709"/>
                </a:lnTo>
                <a:lnTo>
                  <a:pt x="889" y="2706"/>
                </a:lnTo>
                <a:lnTo>
                  <a:pt x="894" y="2704"/>
                </a:lnTo>
                <a:lnTo>
                  <a:pt x="896" y="2704"/>
                </a:lnTo>
                <a:lnTo>
                  <a:pt x="896" y="2704"/>
                </a:lnTo>
                <a:lnTo>
                  <a:pt x="896" y="2704"/>
                </a:lnTo>
                <a:lnTo>
                  <a:pt x="897" y="2704"/>
                </a:lnTo>
                <a:lnTo>
                  <a:pt x="897" y="2702"/>
                </a:lnTo>
                <a:lnTo>
                  <a:pt x="897" y="2702"/>
                </a:lnTo>
                <a:lnTo>
                  <a:pt x="904" y="2701"/>
                </a:lnTo>
                <a:lnTo>
                  <a:pt x="906" y="2701"/>
                </a:lnTo>
                <a:lnTo>
                  <a:pt x="906" y="2701"/>
                </a:lnTo>
                <a:lnTo>
                  <a:pt x="907" y="2699"/>
                </a:lnTo>
                <a:lnTo>
                  <a:pt x="907" y="2699"/>
                </a:lnTo>
                <a:lnTo>
                  <a:pt x="909" y="2699"/>
                </a:lnTo>
                <a:lnTo>
                  <a:pt x="912" y="2699"/>
                </a:lnTo>
                <a:lnTo>
                  <a:pt x="912" y="2697"/>
                </a:lnTo>
                <a:lnTo>
                  <a:pt x="914" y="2697"/>
                </a:lnTo>
                <a:lnTo>
                  <a:pt x="914" y="2697"/>
                </a:lnTo>
                <a:lnTo>
                  <a:pt x="916" y="2697"/>
                </a:lnTo>
                <a:lnTo>
                  <a:pt x="916" y="2699"/>
                </a:lnTo>
                <a:lnTo>
                  <a:pt x="917" y="2701"/>
                </a:lnTo>
                <a:lnTo>
                  <a:pt x="917" y="2701"/>
                </a:lnTo>
                <a:lnTo>
                  <a:pt x="919" y="2701"/>
                </a:lnTo>
                <a:lnTo>
                  <a:pt x="919" y="2702"/>
                </a:lnTo>
                <a:lnTo>
                  <a:pt x="921" y="2701"/>
                </a:lnTo>
                <a:lnTo>
                  <a:pt x="921" y="2701"/>
                </a:lnTo>
                <a:lnTo>
                  <a:pt x="923" y="2701"/>
                </a:lnTo>
                <a:lnTo>
                  <a:pt x="936" y="2697"/>
                </a:lnTo>
                <a:lnTo>
                  <a:pt x="938" y="2699"/>
                </a:lnTo>
                <a:lnTo>
                  <a:pt x="938" y="2699"/>
                </a:lnTo>
                <a:lnTo>
                  <a:pt x="941" y="2701"/>
                </a:lnTo>
                <a:lnTo>
                  <a:pt x="943" y="2701"/>
                </a:lnTo>
                <a:lnTo>
                  <a:pt x="943" y="2702"/>
                </a:lnTo>
                <a:lnTo>
                  <a:pt x="943" y="2704"/>
                </a:lnTo>
                <a:lnTo>
                  <a:pt x="944" y="2707"/>
                </a:lnTo>
                <a:lnTo>
                  <a:pt x="944" y="2707"/>
                </a:lnTo>
                <a:lnTo>
                  <a:pt x="944" y="2707"/>
                </a:lnTo>
                <a:lnTo>
                  <a:pt x="946" y="2707"/>
                </a:lnTo>
                <a:lnTo>
                  <a:pt x="948" y="2709"/>
                </a:lnTo>
                <a:lnTo>
                  <a:pt x="949" y="2709"/>
                </a:lnTo>
                <a:lnTo>
                  <a:pt x="949" y="2711"/>
                </a:lnTo>
                <a:lnTo>
                  <a:pt x="949" y="2711"/>
                </a:lnTo>
                <a:lnTo>
                  <a:pt x="951" y="2712"/>
                </a:lnTo>
                <a:lnTo>
                  <a:pt x="951" y="2712"/>
                </a:lnTo>
                <a:lnTo>
                  <a:pt x="951" y="2714"/>
                </a:lnTo>
                <a:lnTo>
                  <a:pt x="951" y="2714"/>
                </a:lnTo>
                <a:lnTo>
                  <a:pt x="951" y="2714"/>
                </a:lnTo>
                <a:lnTo>
                  <a:pt x="951" y="2716"/>
                </a:lnTo>
                <a:lnTo>
                  <a:pt x="951" y="2716"/>
                </a:lnTo>
                <a:lnTo>
                  <a:pt x="951" y="2716"/>
                </a:lnTo>
                <a:lnTo>
                  <a:pt x="951" y="2717"/>
                </a:lnTo>
                <a:lnTo>
                  <a:pt x="951" y="2717"/>
                </a:lnTo>
                <a:lnTo>
                  <a:pt x="951" y="2717"/>
                </a:lnTo>
                <a:lnTo>
                  <a:pt x="956" y="2716"/>
                </a:lnTo>
                <a:lnTo>
                  <a:pt x="968" y="2714"/>
                </a:lnTo>
                <a:lnTo>
                  <a:pt x="970" y="2712"/>
                </a:lnTo>
                <a:lnTo>
                  <a:pt x="971" y="2711"/>
                </a:lnTo>
                <a:lnTo>
                  <a:pt x="971" y="2711"/>
                </a:lnTo>
                <a:lnTo>
                  <a:pt x="980" y="2711"/>
                </a:lnTo>
                <a:lnTo>
                  <a:pt x="980" y="2711"/>
                </a:lnTo>
                <a:lnTo>
                  <a:pt x="981" y="2711"/>
                </a:lnTo>
                <a:lnTo>
                  <a:pt x="981" y="2714"/>
                </a:lnTo>
                <a:lnTo>
                  <a:pt x="983" y="2714"/>
                </a:lnTo>
                <a:lnTo>
                  <a:pt x="986" y="2716"/>
                </a:lnTo>
                <a:lnTo>
                  <a:pt x="988" y="2717"/>
                </a:lnTo>
                <a:lnTo>
                  <a:pt x="988" y="2717"/>
                </a:lnTo>
                <a:lnTo>
                  <a:pt x="993" y="2717"/>
                </a:lnTo>
                <a:lnTo>
                  <a:pt x="998" y="2719"/>
                </a:lnTo>
                <a:lnTo>
                  <a:pt x="998" y="2719"/>
                </a:lnTo>
                <a:lnTo>
                  <a:pt x="998" y="2719"/>
                </a:lnTo>
                <a:lnTo>
                  <a:pt x="1000" y="2721"/>
                </a:lnTo>
                <a:lnTo>
                  <a:pt x="1000" y="2722"/>
                </a:lnTo>
                <a:lnTo>
                  <a:pt x="1000" y="2722"/>
                </a:lnTo>
                <a:lnTo>
                  <a:pt x="1003" y="2722"/>
                </a:lnTo>
                <a:lnTo>
                  <a:pt x="1003" y="2722"/>
                </a:lnTo>
                <a:lnTo>
                  <a:pt x="1005" y="2724"/>
                </a:lnTo>
                <a:lnTo>
                  <a:pt x="1005" y="2724"/>
                </a:lnTo>
                <a:lnTo>
                  <a:pt x="1005" y="2726"/>
                </a:lnTo>
                <a:lnTo>
                  <a:pt x="1005" y="2726"/>
                </a:lnTo>
                <a:lnTo>
                  <a:pt x="1005" y="2726"/>
                </a:lnTo>
                <a:lnTo>
                  <a:pt x="1007" y="2728"/>
                </a:lnTo>
                <a:lnTo>
                  <a:pt x="1007" y="2728"/>
                </a:lnTo>
                <a:lnTo>
                  <a:pt x="1007" y="2728"/>
                </a:lnTo>
                <a:lnTo>
                  <a:pt x="1007" y="2728"/>
                </a:lnTo>
                <a:lnTo>
                  <a:pt x="1007" y="2728"/>
                </a:lnTo>
                <a:lnTo>
                  <a:pt x="1010" y="2728"/>
                </a:lnTo>
                <a:lnTo>
                  <a:pt x="1012" y="2728"/>
                </a:lnTo>
                <a:lnTo>
                  <a:pt x="1012" y="2726"/>
                </a:lnTo>
                <a:lnTo>
                  <a:pt x="1012" y="2726"/>
                </a:lnTo>
                <a:lnTo>
                  <a:pt x="1012" y="2726"/>
                </a:lnTo>
                <a:lnTo>
                  <a:pt x="1012" y="2726"/>
                </a:lnTo>
                <a:lnTo>
                  <a:pt x="1012" y="2726"/>
                </a:lnTo>
                <a:lnTo>
                  <a:pt x="1012" y="2726"/>
                </a:lnTo>
                <a:lnTo>
                  <a:pt x="1015" y="2726"/>
                </a:lnTo>
                <a:lnTo>
                  <a:pt x="1017" y="2724"/>
                </a:lnTo>
                <a:lnTo>
                  <a:pt x="1017" y="2724"/>
                </a:lnTo>
                <a:lnTo>
                  <a:pt x="1017" y="2724"/>
                </a:lnTo>
                <a:lnTo>
                  <a:pt x="1017" y="2724"/>
                </a:lnTo>
                <a:lnTo>
                  <a:pt x="1017" y="2722"/>
                </a:lnTo>
                <a:lnTo>
                  <a:pt x="1017" y="2722"/>
                </a:lnTo>
                <a:lnTo>
                  <a:pt x="1017" y="2721"/>
                </a:lnTo>
                <a:lnTo>
                  <a:pt x="1017" y="2721"/>
                </a:lnTo>
                <a:lnTo>
                  <a:pt x="1017" y="2721"/>
                </a:lnTo>
                <a:lnTo>
                  <a:pt x="1017" y="2721"/>
                </a:lnTo>
                <a:lnTo>
                  <a:pt x="1017" y="2719"/>
                </a:lnTo>
                <a:lnTo>
                  <a:pt x="1017" y="2719"/>
                </a:lnTo>
                <a:lnTo>
                  <a:pt x="1017" y="2719"/>
                </a:lnTo>
                <a:lnTo>
                  <a:pt x="1017" y="2719"/>
                </a:lnTo>
                <a:lnTo>
                  <a:pt x="1015" y="2717"/>
                </a:lnTo>
                <a:lnTo>
                  <a:pt x="1015" y="2717"/>
                </a:lnTo>
                <a:lnTo>
                  <a:pt x="1015" y="2717"/>
                </a:lnTo>
                <a:lnTo>
                  <a:pt x="1015" y="2716"/>
                </a:lnTo>
                <a:lnTo>
                  <a:pt x="1017" y="2716"/>
                </a:lnTo>
                <a:lnTo>
                  <a:pt x="1020" y="2714"/>
                </a:lnTo>
                <a:lnTo>
                  <a:pt x="1020" y="2714"/>
                </a:lnTo>
                <a:lnTo>
                  <a:pt x="1020" y="2714"/>
                </a:lnTo>
                <a:lnTo>
                  <a:pt x="1020" y="2716"/>
                </a:lnTo>
                <a:lnTo>
                  <a:pt x="1022" y="2717"/>
                </a:lnTo>
                <a:lnTo>
                  <a:pt x="1022" y="2717"/>
                </a:lnTo>
                <a:lnTo>
                  <a:pt x="1022" y="2717"/>
                </a:lnTo>
                <a:lnTo>
                  <a:pt x="1023" y="2717"/>
                </a:lnTo>
                <a:lnTo>
                  <a:pt x="1027" y="2719"/>
                </a:lnTo>
                <a:lnTo>
                  <a:pt x="1028" y="2719"/>
                </a:lnTo>
                <a:lnTo>
                  <a:pt x="1028" y="2721"/>
                </a:lnTo>
                <a:lnTo>
                  <a:pt x="1028" y="2721"/>
                </a:lnTo>
                <a:lnTo>
                  <a:pt x="1028" y="2721"/>
                </a:lnTo>
                <a:lnTo>
                  <a:pt x="1030" y="2721"/>
                </a:lnTo>
                <a:lnTo>
                  <a:pt x="1030" y="2721"/>
                </a:lnTo>
                <a:lnTo>
                  <a:pt x="1035" y="2724"/>
                </a:lnTo>
                <a:lnTo>
                  <a:pt x="1044" y="2724"/>
                </a:lnTo>
                <a:lnTo>
                  <a:pt x="1049" y="2724"/>
                </a:lnTo>
                <a:lnTo>
                  <a:pt x="1052" y="2724"/>
                </a:lnTo>
                <a:lnTo>
                  <a:pt x="1054" y="2724"/>
                </a:lnTo>
                <a:lnTo>
                  <a:pt x="1054" y="2724"/>
                </a:lnTo>
                <a:lnTo>
                  <a:pt x="1055" y="2722"/>
                </a:lnTo>
                <a:lnTo>
                  <a:pt x="1055" y="2722"/>
                </a:lnTo>
                <a:lnTo>
                  <a:pt x="1060" y="2722"/>
                </a:lnTo>
                <a:lnTo>
                  <a:pt x="1062" y="2722"/>
                </a:lnTo>
                <a:lnTo>
                  <a:pt x="1062" y="2722"/>
                </a:lnTo>
                <a:lnTo>
                  <a:pt x="1062" y="2722"/>
                </a:lnTo>
                <a:lnTo>
                  <a:pt x="1064" y="2721"/>
                </a:lnTo>
                <a:lnTo>
                  <a:pt x="1065" y="2721"/>
                </a:lnTo>
                <a:lnTo>
                  <a:pt x="1067" y="2721"/>
                </a:lnTo>
                <a:lnTo>
                  <a:pt x="1067" y="2721"/>
                </a:lnTo>
                <a:lnTo>
                  <a:pt x="1067" y="2721"/>
                </a:lnTo>
                <a:lnTo>
                  <a:pt x="1069" y="2721"/>
                </a:lnTo>
                <a:lnTo>
                  <a:pt x="1069" y="2721"/>
                </a:lnTo>
                <a:lnTo>
                  <a:pt x="1069" y="2721"/>
                </a:lnTo>
                <a:lnTo>
                  <a:pt x="1070" y="2721"/>
                </a:lnTo>
                <a:lnTo>
                  <a:pt x="1070" y="2721"/>
                </a:lnTo>
                <a:lnTo>
                  <a:pt x="1072" y="2719"/>
                </a:lnTo>
                <a:lnTo>
                  <a:pt x="1074" y="2721"/>
                </a:lnTo>
                <a:lnTo>
                  <a:pt x="1075" y="2721"/>
                </a:lnTo>
                <a:lnTo>
                  <a:pt x="1079" y="2721"/>
                </a:lnTo>
                <a:lnTo>
                  <a:pt x="1079" y="2722"/>
                </a:lnTo>
                <a:lnTo>
                  <a:pt x="1081" y="2722"/>
                </a:lnTo>
                <a:lnTo>
                  <a:pt x="1081" y="2722"/>
                </a:lnTo>
                <a:lnTo>
                  <a:pt x="1081" y="2722"/>
                </a:lnTo>
                <a:lnTo>
                  <a:pt x="1081" y="2724"/>
                </a:lnTo>
                <a:lnTo>
                  <a:pt x="1081" y="2724"/>
                </a:lnTo>
                <a:lnTo>
                  <a:pt x="1081" y="2724"/>
                </a:lnTo>
                <a:lnTo>
                  <a:pt x="1081" y="2726"/>
                </a:lnTo>
                <a:lnTo>
                  <a:pt x="1082" y="2726"/>
                </a:lnTo>
                <a:lnTo>
                  <a:pt x="1082" y="2726"/>
                </a:lnTo>
                <a:lnTo>
                  <a:pt x="1082" y="2728"/>
                </a:lnTo>
                <a:lnTo>
                  <a:pt x="1082" y="2728"/>
                </a:lnTo>
                <a:lnTo>
                  <a:pt x="1082" y="2728"/>
                </a:lnTo>
                <a:lnTo>
                  <a:pt x="1084" y="2728"/>
                </a:lnTo>
                <a:lnTo>
                  <a:pt x="1086" y="2729"/>
                </a:lnTo>
                <a:lnTo>
                  <a:pt x="1086" y="2729"/>
                </a:lnTo>
                <a:lnTo>
                  <a:pt x="1086" y="2729"/>
                </a:lnTo>
                <a:lnTo>
                  <a:pt x="1086" y="2731"/>
                </a:lnTo>
                <a:lnTo>
                  <a:pt x="1086" y="2731"/>
                </a:lnTo>
                <a:lnTo>
                  <a:pt x="1087" y="2731"/>
                </a:lnTo>
                <a:lnTo>
                  <a:pt x="1087" y="2731"/>
                </a:lnTo>
                <a:lnTo>
                  <a:pt x="1087" y="2733"/>
                </a:lnTo>
                <a:lnTo>
                  <a:pt x="1087" y="2733"/>
                </a:lnTo>
                <a:lnTo>
                  <a:pt x="1087" y="2733"/>
                </a:lnTo>
                <a:lnTo>
                  <a:pt x="1091" y="2733"/>
                </a:lnTo>
                <a:lnTo>
                  <a:pt x="1092" y="2733"/>
                </a:lnTo>
                <a:lnTo>
                  <a:pt x="1092" y="2734"/>
                </a:lnTo>
                <a:lnTo>
                  <a:pt x="1094" y="2734"/>
                </a:lnTo>
                <a:lnTo>
                  <a:pt x="1096" y="2736"/>
                </a:lnTo>
                <a:lnTo>
                  <a:pt x="1096" y="2736"/>
                </a:lnTo>
                <a:lnTo>
                  <a:pt x="1097" y="2738"/>
                </a:lnTo>
                <a:lnTo>
                  <a:pt x="1097" y="2738"/>
                </a:lnTo>
                <a:lnTo>
                  <a:pt x="1097" y="2738"/>
                </a:lnTo>
                <a:lnTo>
                  <a:pt x="1097" y="2739"/>
                </a:lnTo>
                <a:lnTo>
                  <a:pt x="1099" y="2739"/>
                </a:lnTo>
                <a:lnTo>
                  <a:pt x="1099" y="2739"/>
                </a:lnTo>
                <a:lnTo>
                  <a:pt x="1099" y="2739"/>
                </a:lnTo>
                <a:lnTo>
                  <a:pt x="1099" y="2741"/>
                </a:lnTo>
                <a:lnTo>
                  <a:pt x="1099" y="2741"/>
                </a:lnTo>
                <a:lnTo>
                  <a:pt x="1099" y="2743"/>
                </a:lnTo>
                <a:lnTo>
                  <a:pt x="1101" y="2743"/>
                </a:lnTo>
                <a:lnTo>
                  <a:pt x="1101" y="2743"/>
                </a:lnTo>
                <a:lnTo>
                  <a:pt x="1101" y="2744"/>
                </a:lnTo>
                <a:lnTo>
                  <a:pt x="1106" y="2744"/>
                </a:lnTo>
                <a:lnTo>
                  <a:pt x="1107" y="2744"/>
                </a:lnTo>
                <a:lnTo>
                  <a:pt x="1107" y="2744"/>
                </a:lnTo>
                <a:lnTo>
                  <a:pt x="1107" y="2746"/>
                </a:lnTo>
                <a:lnTo>
                  <a:pt x="1109" y="2746"/>
                </a:lnTo>
                <a:lnTo>
                  <a:pt x="1109" y="2746"/>
                </a:lnTo>
                <a:lnTo>
                  <a:pt x="1111" y="2748"/>
                </a:lnTo>
                <a:lnTo>
                  <a:pt x="1111" y="2748"/>
                </a:lnTo>
                <a:lnTo>
                  <a:pt x="1111" y="2748"/>
                </a:lnTo>
                <a:lnTo>
                  <a:pt x="1111" y="2749"/>
                </a:lnTo>
                <a:lnTo>
                  <a:pt x="1111" y="2749"/>
                </a:lnTo>
                <a:lnTo>
                  <a:pt x="1112" y="2749"/>
                </a:lnTo>
                <a:lnTo>
                  <a:pt x="1112" y="2751"/>
                </a:lnTo>
                <a:lnTo>
                  <a:pt x="1112" y="2753"/>
                </a:lnTo>
                <a:lnTo>
                  <a:pt x="1114" y="2753"/>
                </a:lnTo>
                <a:lnTo>
                  <a:pt x="1114" y="2754"/>
                </a:lnTo>
                <a:lnTo>
                  <a:pt x="1114" y="2756"/>
                </a:lnTo>
                <a:lnTo>
                  <a:pt x="1114" y="2756"/>
                </a:lnTo>
                <a:lnTo>
                  <a:pt x="1114" y="2756"/>
                </a:lnTo>
                <a:lnTo>
                  <a:pt x="1116" y="2758"/>
                </a:lnTo>
                <a:lnTo>
                  <a:pt x="1118" y="2758"/>
                </a:lnTo>
                <a:lnTo>
                  <a:pt x="1119" y="2758"/>
                </a:lnTo>
                <a:lnTo>
                  <a:pt x="1119" y="2758"/>
                </a:lnTo>
                <a:lnTo>
                  <a:pt x="1121" y="2758"/>
                </a:lnTo>
                <a:lnTo>
                  <a:pt x="1121" y="2758"/>
                </a:lnTo>
                <a:lnTo>
                  <a:pt x="1121" y="2758"/>
                </a:lnTo>
                <a:lnTo>
                  <a:pt x="1124" y="2754"/>
                </a:lnTo>
                <a:lnTo>
                  <a:pt x="1124" y="2753"/>
                </a:lnTo>
                <a:lnTo>
                  <a:pt x="1124" y="2753"/>
                </a:lnTo>
                <a:lnTo>
                  <a:pt x="1126" y="2753"/>
                </a:lnTo>
                <a:lnTo>
                  <a:pt x="1126" y="2753"/>
                </a:lnTo>
                <a:lnTo>
                  <a:pt x="1128" y="2753"/>
                </a:lnTo>
                <a:lnTo>
                  <a:pt x="1128" y="2753"/>
                </a:lnTo>
                <a:lnTo>
                  <a:pt x="1129" y="2754"/>
                </a:lnTo>
                <a:lnTo>
                  <a:pt x="1129" y="2754"/>
                </a:lnTo>
                <a:lnTo>
                  <a:pt x="1133" y="2756"/>
                </a:lnTo>
                <a:lnTo>
                  <a:pt x="1133" y="2756"/>
                </a:lnTo>
                <a:lnTo>
                  <a:pt x="1133" y="2756"/>
                </a:lnTo>
                <a:lnTo>
                  <a:pt x="1134" y="2756"/>
                </a:lnTo>
                <a:lnTo>
                  <a:pt x="1134" y="2756"/>
                </a:lnTo>
                <a:lnTo>
                  <a:pt x="1134" y="2754"/>
                </a:lnTo>
                <a:lnTo>
                  <a:pt x="1134" y="2754"/>
                </a:lnTo>
                <a:lnTo>
                  <a:pt x="1136" y="2754"/>
                </a:lnTo>
                <a:lnTo>
                  <a:pt x="1136" y="2754"/>
                </a:lnTo>
                <a:lnTo>
                  <a:pt x="1136" y="2756"/>
                </a:lnTo>
                <a:lnTo>
                  <a:pt x="1138" y="2756"/>
                </a:lnTo>
                <a:lnTo>
                  <a:pt x="1138" y="2756"/>
                </a:lnTo>
                <a:lnTo>
                  <a:pt x="1138" y="2756"/>
                </a:lnTo>
                <a:lnTo>
                  <a:pt x="1139" y="2756"/>
                </a:lnTo>
                <a:lnTo>
                  <a:pt x="1143" y="2756"/>
                </a:lnTo>
                <a:lnTo>
                  <a:pt x="1143" y="2756"/>
                </a:lnTo>
                <a:lnTo>
                  <a:pt x="1144" y="2756"/>
                </a:lnTo>
                <a:lnTo>
                  <a:pt x="1144" y="2754"/>
                </a:lnTo>
                <a:lnTo>
                  <a:pt x="1144" y="2754"/>
                </a:lnTo>
                <a:lnTo>
                  <a:pt x="1144" y="2754"/>
                </a:lnTo>
                <a:lnTo>
                  <a:pt x="1146" y="2754"/>
                </a:lnTo>
                <a:lnTo>
                  <a:pt x="1148" y="2753"/>
                </a:lnTo>
                <a:lnTo>
                  <a:pt x="1148" y="2753"/>
                </a:lnTo>
                <a:lnTo>
                  <a:pt x="1148" y="2753"/>
                </a:lnTo>
                <a:lnTo>
                  <a:pt x="1149" y="2751"/>
                </a:lnTo>
                <a:lnTo>
                  <a:pt x="1149" y="2751"/>
                </a:lnTo>
                <a:lnTo>
                  <a:pt x="1153" y="2748"/>
                </a:lnTo>
                <a:lnTo>
                  <a:pt x="1156" y="2748"/>
                </a:lnTo>
                <a:lnTo>
                  <a:pt x="1161" y="2748"/>
                </a:lnTo>
                <a:lnTo>
                  <a:pt x="1165" y="2748"/>
                </a:lnTo>
                <a:lnTo>
                  <a:pt x="1166" y="2748"/>
                </a:lnTo>
                <a:lnTo>
                  <a:pt x="1166" y="2748"/>
                </a:lnTo>
                <a:lnTo>
                  <a:pt x="1166" y="2749"/>
                </a:lnTo>
                <a:lnTo>
                  <a:pt x="1166" y="2749"/>
                </a:lnTo>
                <a:lnTo>
                  <a:pt x="1168" y="2751"/>
                </a:lnTo>
                <a:lnTo>
                  <a:pt x="1168" y="2751"/>
                </a:lnTo>
                <a:lnTo>
                  <a:pt x="1168" y="2753"/>
                </a:lnTo>
                <a:lnTo>
                  <a:pt x="1170" y="2753"/>
                </a:lnTo>
                <a:lnTo>
                  <a:pt x="1170" y="2753"/>
                </a:lnTo>
                <a:lnTo>
                  <a:pt x="1171" y="2753"/>
                </a:lnTo>
                <a:lnTo>
                  <a:pt x="1171" y="2754"/>
                </a:lnTo>
                <a:lnTo>
                  <a:pt x="1171" y="2754"/>
                </a:lnTo>
                <a:lnTo>
                  <a:pt x="1171" y="2754"/>
                </a:lnTo>
                <a:lnTo>
                  <a:pt x="1171" y="2754"/>
                </a:lnTo>
                <a:lnTo>
                  <a:pt x="1171" y="2754"/>
                </a:lnTo>
                <a:lnTo>
                  <a:pt x="1171" y="2756"/>
                </a:lnTo>
                <a:lnTo>
                  <a:pt x="1173" y="2756"/>
                </a:lnTo>
                <a:lnTo>
                  <a:pt x="1173" y="2756"/>
                </a:lnTo>
                <a:lnTo>
                  <a:pt x="1175" y="2756"/>
                </a:lnTo>
                <a:lnTo>
                  <a:pt x="1175" y="2756"/>
                </a:lnTo>
                <a:lnTo>
                  <a:pt x="1175" y="2754"/>
                </a:lnTo>
                <a:lnTo>
                  <a:pt x="1176" y="2753"/>
                </a:lnTo>
                <a:lnTo>
                  <a:pt x="1178" y="2753"/>
                </a:lnTo>
                <a:lnTo>
                  <a:pt x="1183" y="2748"/>
                </a:lnTo>
                <a:lnTo>
                  <a:pt x="1183" y="2748"/>
                </a:lnTo>
                <a:lnTo>
                  <a:pt x="1185" y="2746"/>
                </a:lnTo>
                <a:lnTo>
                  <a:pt x="1186" y="2746"/>
                </a:lnTo>
                <a:lnTo>
                  <a:pt x="1193" y="2748"/>
                </a:lnTo>
                <a:lnTo>
                  <a:pt x="1193" y="2748"/>
                </a:lnTo>
                <a:lnTo>
                  <a:pt x="1198" y="2749"/>
                </a:lnTo>
                <a:lnTo>
                  <a:pt x="1198" y="2749"/>
                </a:lnTo>
                <a:lnTo>
                  <a:pt x="1198" y="2749"/>
                </a:lnTo>
                <a:lnTo>
                  <a:pt x="1200" y="2749"/>
                </a:lnTo>
                <a:lnTo>
                  <a:pt x="1202" y="2751"/>
                </a:lnTo>
                <a:lnTo>
                  <a:pt x="1202" y="2751"/>
                </a:lnTo>
                <a:lnTo>
                  <a:pt x="1202" y="2753"/>
                </a:lnTo>
                <a:lnTo>
                  <a:pt x="1202" y="2753"/>
                </a:lnTo>
                <a:lnTo>
                  <a:pt x="1202" y="2753"/>
                </a:lnTo>
                <a:lnTo>
                  <a:pt x="1202" y="2754"/>
                </a:lnTo>
                <a:lnTo>
                  <a:pt x="1203" y="2754"/>
                </a:lnTo>
                <a:lnTo>
                  <a:pt x="1203" y="2754"/>
                </a:lnTo>
                <a:lnTo>
                  <a:pt x="1203" y="2754"/>
                </a:lnTo>
                <a:lnTo>
                  <a:pt x="1205" y="2754"/>
                </a:lnTo>
                <a:lnTo>
                  <a:pt x="1205" y="2756"/>
                </a:lnTo>
                <a:lnTo>
                  <a:pt x="1207" y="2756"/>
                </a:lnTo>
                <a:lnTo>
                  <a:pt x="1207" y="2756"/>
                </a:lnTo>
                <a:lnTo>
                  <a:pt x="1207" y="2756"/>
                </a:lnTo>
                <a:lnTo>
                  <a:pt x="1207" y="2758"/>
                </a:lnTo>
                <a:lnTo>
                  <a:pt x="1205" y="2756"/>
                </a:lnTo>
                <a:lnTo>
                  <a:pt x="1205" y="2756"/>
                </a:lnTo>
                <a:lnTo>
                  <a:pt x="1205" y="2756"/>
                </a:lnTo>
                <a:lnTo>
                  <a:pt x="1203" y="2756"/>
                </a:lnTo>
                <a:lnTo>
                  <a:pt x="1203" y="2758"/>
                </a:lnTo>
                <a:lnTo>
                  <a:pt x="1203" y="2758"/>
                </a:lnTo>
                <a:lnTo>
                  <a:pt x="1203" y="2758"/>
                </a:lnTo>
                <a:lnTo>
                  <a:pt x="1203" y="2758"/>
                </a:lnTo>
                <a:lnTo>
                  <a:pt x="1203" y="2761"/>
                </a:lnTo>
                <a:lnTo>
                  <a:pt x="1203" y="2763"/>
                </a:lnTo>
                <a:lnTo>
                  <a:pt x="1205" y="2763"/>
                </a:lnTo>
                <a:lnTo>
                  <a:pt x="1205" y="2763"/>
                </a:lnTo>
                <a:lnTo>
                  <a:pt x="1213" y="2759"/>
                </a:lnTo>
                <a:lnTo>
                  <a:pt x="1215" y="2759"/>
                </a:lnTo>
                <a:lnTo>
                  <a:pt x="1217" y="2759"/>
                </a:lnTo>
                <a:lnTo>
                  <a:pt x="1218" y="2758"/>
                </a:lnTo>
                <a:lnTo>
                  <a:pt x="1220" y="2758"/>
                </a:lnTo>
                <a:lnTo>
                  <a:pt x="1220" y="2759"/>
                </a:lnTo>
                <a:lnTo>
                  <a:pt x="1222" y="2759"/>
                </a:lnTo>
                <a:lnTo>
                  <a:pt x="1222" y="2759"/>
                </a:lnTo>
                <a:lnTo>
                  <a:pt x="1223" y="2759"/>
                </a:lnTo>
                <a:lnTo>
                  <a:pt x="1223" y="2759"/>
                </a:lnTo>
                <a:lnTo>
                  <a:pt x="1223" y="2759"/>
                </a:lnTo>
                <a:lnTo>
                  <a:pt x="1225" y="2758"/>
                </a:lnTo>
                <a:lnTo>
                  <a:pt x="1227" y="2758"/>
                </a:lnTo>
                <a:lnTo>
                  <a:pt x="1227" y="2756"/>
                </a:lnTo>
                <a:lnTo>
                  <a:pt x="1227" y="2756"/>
                </a:lnTo>
                <a:lnTo>
                  <a:pt x="1227" y="2756"/>
                </a:lnTo>
                <a:lnTo>
                  <a:pt x="1227" y="2754"/>
                </a:lnTo>
                <a:lnTo>
                  <a:pt x="1227" y="2753"/>
                </a:lnTo>
                <a:lnTo>
                  <a:pt x="1227" y="2753"/>
                </a:lnTo>
                <a:lnTo>
                  <a:pt x="1227" y="2753"/>
                </a:lnTo>
                <a:lnTo>
                  <a:pt x="1227" y="2751"/>
                </a:lnTo>
                <a:lnTo>
                  <a:pt x="1228" y="2751"/>
                </a:lnTo>
                <a:lnTo>
                  <a:pt x="1230" y="2748"/>
                </a:lnTo>
                <a:lnTo>
                  <a:pt x="1232" y="2748"/>
                </a:lnTo>
                <a:lnTo>
                  <a:pt x="1233" y="2748"/>
                </a:lnTo>
                <a:lnTo>
                  <a:pt x="1233" y="2748"/>
                </a:lnTo>
                <a:lnTo>
                  <a:pt x="1233" y="2748"/>
                </a:lnTo>
                <a:lnTo>
                  <a:pt x="1235" y="2748"/>
                </a:lnTo>
                <a:lnTo>
                  <a:pt x="1235" y="2749"/>
                </a:lnTo>
                <a:lnTo>
                  <a:pt x="1235" y="2749"/>
                </a:lnTo>
                <a:lnTo>
                  <a:pt x="1235" y="2751"/>
                </a:lnTo>
                <a:lnTo>
                  <a:pt x="1235" y="2751"/>
                </a:lnTo>
                <a:lnTo>
                  <a:pt x="1235" y="2751"/>
                </a:lnTo>
                <a:lnTo>
                  <a:pt x="1237" y="2751"/>
                </a:lnTo>
                <a:lnTo>
                  <a:pt x="1239" y="2751"/>
                </a:lnTo>
                <a:lnTo>
                  <a:pt x="1239" y="2751"/>
                </a:lnTo>
                <a:lnTo>
                  <a:pt x="1239" y="2749"/>
                </a:lnTo>
                <a:lnTo>
                  <a:pt x="1239" y="2749"/>
                </a:lnTo>
                <a:lnTo>
                  <a:pt x="1240" y="2749"/>
                </a:lnTo>
                <a:lnTo>
                  <a:pt x="1242" y="2749"/>
                </a:lnTo>
                <a:lnTo>
                  <a:pt x="1242" y="2749"/>
                </a:lnTo>
                <a:lnTo>
                  <a:pt x="1244" y="2749"/>
                </a:lnTo>
                <a:lnTo>
                  <a:pt x="1244" y="2748"/>
                </a:lnTo>
                <a:lnTo>
                  <a:pt x="1245" y="2748"/>
                </a:lnTo>
                <a:lnTo>
                  <a:pt x="1245" y="2746"/>
                </a:lnTo>
                <a:lnTo>
                  <a:pt x="1247" y="2744"/>
                </a:lnTo>
                <a:lnTo>
                  <a:pt x="1247" y="2744"/>
                </a:lnTo>
                <a:lnTo>
                  <a:pt x="1247" y="2744"/>
                </a:lnTo>
                <a:lnTo>
                  <a:pt x="1247" y="2743"/>
                </a:lnTo>
                <a:lnTo>
                  <a:pt x="1245" y="2743"/>
                </a:lnTo>
                <a:lnTo>
                  <a:pt x="1245" y="2743"/>
                </a:lnTo>
                <a:lnTo>
                  <a:pt x="1245" y="2743"/>
                </a:lnTo>
                <a:lnTo>
                  <a:pt x="1245" y="2743"/>
                </a:lnTo>
                <a:lnTo>
                  <a:pt x="1245" y="2741"/>
                </a:lnTo>
                <a:lnTo>
                  <a:pt x="1245" y="2741"/>
                </a:lnTo>
                <a:lnTo>
                  <a:pt x="1245" y="2741"/>
                </a:lnTo>
                <a:lnTo>
                  <a:pt x="1247" y="2741"/>
                </a:lnTo>
                <a:lnTo>
                  <a:pt x="1247" y="2739"/>
                </a:lnTo>
                <a:lnTo>
                  <a:pt x="1252" y="2739"/>
                </a:lnTo>
                <a:lnTo>
                  <a:pt x="1255" y="2739"/>
                </a:lnTo>
                <a:lnTo>
                  <a:pt x="1257" y="2738"/>
                </a:lnTo>
                <a:lnTo>
                  <a:pt x="1257" y="2738"/>
                </a:lnTo>
                <a:lnTo>
                  <a:pt x="1257" y="2738"/>
                </a:lnTo>
                <a:lnTo>
                  <a:pt x="1257" y="2736"/>
                </a:lnTo>
                <a:lnTo>
                  <a:pt x="1259" y="2736"/>
                </a:lnTo>
                <a:lnTo>
                  <a:pt x="1260" y="2736"/>
                </a:lnTo>
                <a:lnTo>
                  <a:pt x="1260" y="2736"/>
                </a:lnTo>
                <a:lnTo>
                  <a:pt x="1262" y="2736"/>
                </a:lnTo>
                <a:lnTo>
                  <a:pt x="1262" y="2738"/>
                </a:lnTo>
                <a:lnTo>
                  <a:pt x="1262" y="2738"/>
                </a:lnTo>
                <a:lnTo>
                  <a:pt x="1262" y="2738"/>
                </a:lnTo>
                <a:lnTo>
                  <a:pt x="1264" y="2738"/>
                </a:lnTo>
                <a:lnTo>
                  <a:pt x="1264" y="2736"/>
                </a:lnTo>
                <a:lnTo>
                  <a:pt x="1265" y="2736"/>
                </a:lnTo>
                <a:lnTo>
                  <a:pt x="1265" y="2736"/>
                </a:lnTo>
                <a:lnTo>
                  <a:pt x="1265" y="2736"/>
                </a:lnTo>
                <a:lnTo>
                  <a:pt x="1265" y="2738"/>
                </a:lnTo>
                <a:lnTo>
                  <a:pt x="1267" y="2738"/>
                </a:lnTo>
                <a:lnTo>
                  <a:pt x="1267" y="2738"/>
                </a:lnTo>
                <a:lnTo>
                  <a:pt x="1267" y="2739"/>
                </a:lnTo>
                <a:lnTo>
                  <a:pt x="1267" y="2739"/>
                </a:lnTo>
                <a:lnTo>
                  <a:pt x="1267" y="2739"/>
                </a:lnTo>
                <a:lnTo>
                  <a:pt x="1269" y="2741"/>
                </a:lnTo>
                <a:lnTo>
                  <a:pt x="1269" y="2741"/>
                </a:lnTo>
                <a:lnTo>
                  <a:pt x="1269" y="2741"/>
                </a:lnTo>
                <a:lnTo>
                  <a:pt x="1270" y="2741"/>
                </a:lnTo>
                <a:lnTo>
                  <a:pt x="1270" y="2743"/>
                </a:lnTo>
                <a:lnTo>
                  <a:pt x="1274" y="2743"/>
                </a:lnTo>
                <a:lnTo>
                  <a:pt x="1274" y="2743"/>
                </a:lnTo>
                <a:lnTo>
                  <a:pt x="1276" y="2743"/>
                </a:lnTo>
                <a:lnTo>
                  <a:pt x="1276" y="2744"/>
                </a:lnTo>
                <a:lnTo>
                  <a:pt x="1276" y="2744"/>
                </a:lnTo>
                <a:lnTo>
                  <a:pt x="1277" y="2744"/>
                </a:lnTo>
                <a:lnTo>
                  <a:pt x="1277" y="2744"/>
                </a:lnTo>
                <a:lnTo>
                  <a:pt x="1277" y="2744"/>
                </a:lnTo>
                <a:lnTo>
                  <a:pt x="1277" y="2743"/>
                </a:lnTo>
                <a:lnTo>
                  <a:pt x="1279" y="2741"/>
                </a:lnTo>
                <a:lnTo>
                  <a:pt x="1279" y="2741"/>
                </a:lnTo>
                <a:lnTo>
                  <a:pt x="1279" y="2741"/>
                </a:lnTo>
                <a:lnTo>
                  <a:pt x="1281" y="2741"/>
                </a:lnTo>
                <a:lnTo>
                  <a:pt x="1281" y="2741"/>
                </a:lnTo>
                <a:lnTo>
                  <a:pt x="1281" y="2739"/>
                </a:lnTo>
                <a:lnTo>
                  <a:pt x="1281" y="2739"/>
                </a:lnTo>
                <a:lnTo>
                  <a:pt x="1281" y="2739"/>
                </a:lnTo>
                <a:lnTo>
                  <a:pt x="1281" y="2738"/>
                </a:lnTo>
                <a:lnTo>
                  <a:pt x="1282" y="2738"/>
                </a:lnTo>
                <a:lnTo>
                  <a:pt x="1282" y="2736"/>
                </a:lnTo>
                <a:lnTo>
                  <a:pt x="1282" y="2736"/>
                </a:lnTo>
                <a:lnTo>
                  <a:pt x="1281" y="2736"/>
                </a:lnTo>
                <a:lnTo>
                  <a:pt x="1281" y="2734"/>
                </a:lnTo>
                <a:lnTo>
                  <a:pt x="1281" y="2734"/>
                </a:lnTo>
                <a:lnTo>
                  <a:pt x="1281" y="2733"/>
                </a:lnTo>
                <a:lnTo>
                  <a:pt x="1281" y="2733"/>
                </a:lnTo>
                <a:lnTo>
                  <a:pt x="1282" y="2733"/>
                </a:lnTo>
                <a:lnTo>
                  <a:pt x="1282" y="2731"/>
                </a:lnTo>
                <a:lnTo>
                  <a:pt x="1284" y="2729"/>
                </a:lnTo>
                <a:lnTo>
                  <a:pt x="1284" y="2729"/>
                </a:lnTo>
                <a:lnTo>
                  <a:pt x="1286" y="2729"/>
                </a:lnTo>
                <a:lnTo>
                  <a:pt x="1287" y="2729"/>
                </a:lnTo>
                <a:lnTo>
                  <a:pt x="1287" y="2729"/>
                </a:lnTo>
                <a:lnTo>
                  <a:pt x="1289" y="2729"/>
                </a:lnTo>
                <a:lnTo>
                  <a:pt x="1289" y="2729"/>
                </a:lnTo>
                <a:lnTo>
                  <a:pt x="1289" y="2731"/>
                </a:lnTo>
                <a:lnTo>
                  <a:pt x="1291" y="2731"/>
                </a:lnTo>
                <a:lnTo>
                  <a:pt x="1291" y="2731"/>
                </a:lnTo>
                <a:lnTo>
                  <a:pt x="1289" y="2733"/>
                </a:lnTo>
                <a:lnTo>
                  <a:pt x="1289" y="2733"/>
                </a:lnTo>
                <a:lnTo>
                  <a:pt x="1291" y="2733"/>
                </a:lnTo>
                <a:lnTo>
                  <a:pt x="1291" y="2733"/>
                </a:lnTo>
                <a:lnTo>
                  <a:pt x="1297" y="2731"/>
                </a:lnTo>
                <a:lnTo>
                  <a:pt x="1301" y="2729"/>
                </a:lnTo>
                <a:lnTo>
                  <a:pt x="1304" y="2728"/>
                </a:lnTo>
                <a:lnTo>
                  <a:pt x="1304" y="2728"/>
                </a:lnTo>
                <a:lnTo>
                  <a:pt x="1306" y="2726"/>
                </a:lnTo>
                <a:lnTo>
                  <a:pt x="1306" y="2726"/>
                </a:lnTo>
                <a:lnTo>
                  <a:pt x="1307" y="2726"/>
                </a:lnTo>
                <a:lnTo>
                  <a:pt x="1307" y="2726"/>
                </a:lnTo>
                <a:lnTo>
                  <a:pt x="1309" y="2724"/>
                </a:lnTo>
                <a:lnTo>
                  <a:pt x="1311" y="2724"/>
                </a:lnTo>
                <a:lnTo>
                  <a:pt x="1311" y="2722"/>
                </a:lnTo>
                <a:lnTo>
                  <a:pt x="1312" y="2722"/>
                </a:lnTo>
                <a:lnTo>
                  <a:pt x="1314" y="2722"/>
                </a:lnTo>
                <a:lnTo>
                  <a:pt x="1314" y="2724"/>
                </a:lnTo>
                <a:lnTo>
                  <a:pt x="1316" y="2724"/>
                </a:lnTo>
                <a:lnTo>
                  <a:pt x="1319" y="2728"/>
                </a:lnTo>
                <a:lnTo>
                  <a:pt x="1319" y="2728"/>
                </a:lnTo>
                <a:lnTo>
                  <a:pt x="1323" y="2728"/>
                </a:lnTo>
                <a:lnTo>
                  <a:pt x="1323" y="2728"/>
                </a:lnTo>
                <a:lnTo>
                  <a:pt x="1324" y="2728"/>
                </a:lnTo>
                <a:lnTo>
                  <a:pt x="1324" y="2728"/>
                </a:lnTo>
                <a:lnTo>
                  <a:pt x="1324" y="2728"/>
                </a:lnTo>
                <a:lnTo>
                  <a:pt x="1326" y="2729"/>
                </a:lnTo>
                <a:lnTo>
                  <a:pt x="1326" y="2731"/>
                </a:lnTo>
                <a:lnTo>
                  <a:pt x="1326" y="2731"/>
                </a:lnTo>
                <a:lnTo>
                  <a:pt x="1326" y="2731"/>
                </a:lnTo>
                <a:lnTo>
                  <a:pt x="1328" y="2731"/>
                </a:lnTo>
                <a:lnTo>
                  <a:pt x="1328" y="2731"/>
                </a:lnTo>
                <a:lnTo>
                  <a:pt x="1328" y="2733"/>
                </a:lnTo>
                <a:lnTo>
                  <a:pt x="1329" y="2733"/>
                </a:lnTo>
                <a:lnTo>
                  <a:pt x="1329" y="2733"/>
                </a:lnTo>
                <a:lnTo>
                  <a:pt x="1329" y="2733"/>
                </a:lnTo>
                <a:lnTo>
                  <a:pt x="1336" y="2731"/>
                </a:lnTo>
                <a:lnTo>
                  <a:pt x="1338" y="2729"/>
                </a:lnTo>
                <a:lnTo>
                  <a:pt x="1338" y="2729"/>
                </a:lnTo>
                <a:lnTo>
                  <a:pt x="1339" y="2729"/>
                </a:lnTo>
                <a:lnTo>
                  <a:pt x="1339" y="2729"/>
                </a:lnTo>
                <a:lnTo>
                  <a:pt x="1339" y="2729"/>
                </a:lnTo>
                <a:lnTo>
                  <a:pt x="1339" y="2731"/>
                </a:lnTo>
                <a:lnTo>
                  <a:pt x="1339" y="2731"/>
                </a:lnTo>
                <a:lnTo>
                  <a:pt x="1339" y="2731"/>
                </a:lnTo>
                <a:lnTo>
                  <a:pt x="1339" y="2731"/>
                </a:lnTo>
                <a:lnTo>
                  <a:pt x="1339" y="2731"/>
                </a:lnTo>
                <a:lnTo>
                  <a:pt x="1339" y="2731"/>
                </a:lnTo>
                <a:lnTo>
                  <a:pt x="1341" y="2731"/>
                </a:lnTo>
                <a:lnTo>
                  <a:pt x="1341" y="2731"/>
                </a:lnTo>
                <a:lnTo>
                  <a:pt x="1343" y="2731"/>
                </a:lnTo>
                <a:lnTo>
                  <a:pt x="1343" y="2733"/>
                </a:lnTo>
                <a:lnTo>
                  <a:pt x="1343" y="2733"/>
                </a:lnTo>
                <a:lnTo>
                  <a:pt x="1344" y="2733"/>
                </a:lnTo>
                <a:lnTo>
                  <a:pt x="1344" y="2733"/>
                </a:lnTo>
                <a:lnTo>
                  <a:pt x="1344" y="2731"/>
                </a:lnTo>
                <a:lnTo>
                  <a:pt x="1346" y="2731"/>
                </a:lnTo>
                <a:lnTo>
                  <a:pt x="1346" y="2731"/>
                </a:lnTo>
                <a:lnTo>
                  <a:pt x="1348" y="2731"/>
                </a:lnTo>
                <a:lnTo>
                  <a:pt x="1351" y="2729"/>
                </a:lnTo>
                <a:lnTo>
                  <a:pt x="1353" y="2729"/>
                </a:lnTo>
                <a:lnTo>
                  <a:pt x="1353" y="2729"/>
                </a:lnTo>
                <a:lnTo>
                  <a:pt x="1355" y="2729"/>
                </a:lnTo>
                <a:lnTo>
                  <a:pt x="1355" y="2729"/>
                </a:lnTo>
                <a:lnTo>
                  <a:pt x="1358" y="2728"/>
                </a:lnTo>
                <a:lnTo>
                  <a:pt x="1358" y="2726"/>
                </a:lnTo>
                <a:lnTo>
                  <a:pt x="1358" y="2726"/>
                </a:lnTo>
                <a:lnTo>
                  <a:pt x="1358" y="2726"/>
                </a:lnTo>
                <a:lnTo>
                  <a:pt x="1358" y="2726"/>
                </a:lnTo>
                <a:lnTo>
                  <a:pt x="1358" y="2724"/>
                </a:lnTo>
                <a:lnTo>
                  <a:pt x="1358" y="2722"/>
                </a:lnTo>
                <a:lnTo>
                  <a:pt x="1358" y="2722"/>
                </a:lnTo>
                <a:lnTo>
                  <a:pt x="1358" y="2721"/>
                </a:lnTo>
                <a:lnTo>
                  <a:pt x="1358" y="2721"/>
                </a:lnTo>
                <a:lnTo>
                  <a:pt x="1358" y="2721"/>
                </a:lnTo>
                <a:lnTo>
                  <a:pt x="1358" y="2719"/>
                </a:lnTo>
                <a:lnTo>
                  <a:pt x="1358" y="2719"/>
                </a:lnTo>
                <a:lnTo>
                  <a:pt x="1358" y="2717"/>
                </a:lnTo>
                <a:lnTo>
                  <a:pt x="1358" y="2717"/>
                </a:lnTo>
                <a:lnTo>
                  <a:pt x="1358" y="2717"/>
                </a:lnTo>
                <a:lnTo>
                  <a:pt x="1356" y="2717"/>
                </a:lnTo>
                <a:lnTo>
                  <a:pt x="1356" y="2716"/>
                </a:lnTo>
                <a:lnTo>
                  <a:pt x="1355" y="2714"/>
                </a:lnTo>
                <a:lnTo>
                  <a:pt x="1353" y="2714"/>
                </a:lnTo>
                <a:lnTo>
                  <a:pt x="1353" y="2714"/>
                </a:lnTo>
                <a:lnTo>
                  <a:pt x="1353" y="2714"/>
                </a:lnTo>
                <a:lnTo>
                  <a:pt x="1353" y="2712"/>
                </a:lnTo>
                <a:lnTo>
                  <a:pt x="1353" y="2712"/>
                </a:lnTo>
                <a:lnTo>
                  <a:pt x="1353" y="2712"/>
                </a:lnTo>
                <a:lnTo>
                  <a:pt x="1353" y="2712"/>
                </a:lnTo>
                <a:lnTo>
                  <a:pt x="1353" y="2711"/>
                </a:lnTo>
                <a:lnTo>
                  <a:pt x="1361" y="2706"/>
                </a:lnTo>
                <a:lnTo>
                  <a:pt x="1361" y="2706"/>
                </a:lnTo>
                <a:lnTo>
                  <a:pt x="1371" y="2701"/>
                </a:lnTo>
                <a:lnTo>
                  <a:pt x="1371" y="2701"/>
                </a:lnTo>
                <a:lnTo>
                  <a:pt x="1371" y="2701"/>
                </a:lnTo>
                <a:lnTo>
                  <a:pt x="1371" y="2701"/>
                </a:lnTo>
                <a:lnTo>
                  <a:pt x="1371" y="2699"/>
                </a:lnTo>
                <a:lnTo>
                  <a:pt x="1373" y="2699"/>
                </a:lnTo>
                <a:lnTo>
                  <a:pt x="1373" y="2699"/>
                </a:lnTo>
                <a:lnTo>
                  <a:pt x="1373" y="2699"/>
                </a:lnTo>
                <a:lnTo>
                  <a:pt x="1375" y="2699"/>
                </a:lnTo>
                <a:lnTo>
                  <a:pt x="1375" y="2697"/>
                </a:lnTo>
                <a:lnTo>
                  <a:pt x="1378" y="2696"/>
                </a:lnTo>
                <a:lnTo>
                  <a:pt x="1378" y="2696"/>
                </a:lnTo>
                <a:lnTo>
                  <a:pt x="1380" y="2696"/>
                </a:lnTo>
                <a:lnTo>
                  <a:pt x="1380" y="2694"/>
                </a:lnTo>
                <a:lnTo>
                  <a:pt x="1381" y="2694"/>
                </a:lnTo>
                <a:lnTo>
                  <a:pt x="1385" y="2694"/>
                </a:lnTo>
                <a:lnTo>
                  <a:pt x="1386" y="2692"/>
                </a:lnTo>
                <a:lnTo>
                  <a:pt x="1388" y="2694"/>
                </a:lnTo>
                <a:lnTo>
                  <a:pt x="1390" y="2694"/>
                </a:lnTo>
                <a:lnTo>
                  <a:pt x="1390" y="2694"/>
                </a:lnTo>
                <a:lnTo>
                  <a:pt x="1390" y="2694"/>
                </a:lnTo>
                <a:lnTo>
                  <a:pt x="1391" y="2694"/>
                </a:lnTo>
                <a:lnTo>
                  <a:pt x="1391" y="2694"/>
                </a:lnTo>
                <a:lnTo>
                  <a:pt x="1391" y="2694"/>
                </a:lnTo>
                <a:lnTo>
                  <a:pt x="1391" y="2692"/>
                </a:lnTo>
                <a:lnTo>
                  <a:pt x="1393" y="2692"/>
                </a:lnTo>
                <a:lnTo>
                  <a:pt x="1393" y="2692"/>
                </a:lnTo>
                <a:lnTo>
                  <a:pt x="1393" y="2691"/>
                </a:lnTo>
                <a:lnTo>
                  <a:pt x="1395" y="2691"/>
                </a:lnTo>
                <a:lnTo>
                  <a:pt x="1397" y="2691"/>
                </a:lnTo>
                <a:lnTo>
                  <a:pt x="1400" y="2694"/>
                </a:lnTo>
                <a:lnTo>
                  <a:pt x="1400" y="2694"/>
                </a:lnTo>
                <a:lnTo>
                  <a:pt x="1402" y="2694"/>
                </a:lnTo>
                <a:lnTo>
                  <a:pt x="1402" y="2692"/>
                </a:lnTo>
                <a:lnTo>
                  <a:pt x="1403" y="2692"/>
                </a:lnTo>
                <a:lnTo>
                  <a:pt x="1403" y="2692"/>
                </a:lnTo>
                <a:lnTo>
                  <a:pt x="1405" y="2691"/>
                </a:lnTo>
                <a:lnTo>
                  <a:pt x="1405" y="2691"/>
                </a:lnTo>
                <a:lnTo>
                  <a:pt x="1407" y="2691"/>
                </a:lnTo>
                <a:lnTo>
                  <a:pt x="1408" y="2691"/>
                </a:lnTo>
                <a:lnTo>
                  <a:pt x="1408" y="2691"/>
                </a:lnTo>
                <a:lnTo>
                  <a:pt x="1410" y="2691"/>
                </a:lnTo>
                <a:lnTo>
                  <a:pt x="1410" y="2689"/>
                </a:lnTo>
                <a:lnTo>
                  <a:pt x="1425" y="2684"/>
                </a:lnTo>
                <a:lnTo>
                  <a:pt x="1427" y="2682"/>
                </a:lnTo>
                <a:lnTo>
                  <a:pt x="1427" y="2682"/>
                </a:lnTo>
                <a:lnTo>
                  <a:pt x="1428" y="2682"/>
                </a:lnTo>
                <a:lnTo>
                  <a:pt x="1434" y="2679"/>
                </a:lnTo>
                <a:lnTo>
                  <a:pt x="1437" y="2679"/>
                </a:lnTo>
                <a:lnTo>
                  <a:pt x="1442" y="2680"/>
                </a:lnTo>
                <a:lnTo>
                  <a:pt x="1444" y="2680"/>
                </a:lnTo>
                <a:lnTo>
                  <a:pt x="1447" y="2679"/>
                </a:lnTo>
                <a:lnTo>
                  <a:pt x="1447" y="2677"/>
                </a:lnTo>
                <a:lnTo>
                  <a:pt x="1445" y="2675"/>
                </a:lnTo>
                <a:lnTo>
                  <a:pt x="1445" y="2674"/>
                </a:lnTo>
                <a:lnTo>
                  <a:pt x="1445" y="2674"/>
                </a:lnTo>
                <a:lnTo>
                  <a:pt x="1444" y="2672"/>
                </a:lnTo>
                <a:lnTo>
                  <a:pt x="1444" y="2672"/>
                </a:lnTo>
                <a:lnTo>
                  <a:pt x="1442" y="2670"/>
                </a:lnTo>
                <a:lnTo>
                  <a:pt x="1442" y="2670"/>
                </a:lnTo>
                <a:lnTo>
                  <a:pt x="1440" y="2669"/>
                </a:lnTo>
                <a:lnTo>
                  <a:pt x="1440" y="2669"/>
                </a:lnTo>
                <a:lnTo>
                  <a:pt x="1439" y="2667"/>
                </a:lnTo>
                <a:lnTo>
                  <a:pt x="1439" y="2667"/>
                </a:lnTo>
                <a:lnTo>
                  <a:pt x="1437" y="2662"/>
                </a:lnTo>
                <a:lnTo>
                  <a:pt x="1437" y="2660"/>
                </a:lnTo>
                <a:lnTo>
                  <a:pt x="1437" y="2660"/>
                </a:lnTo>
                <a:lnTo>
                  <a:pt x="1439" y="2659"/>
                </a:lnTo>
                <a:lnTo>
                  <a:pt x="1439" y="2659"/>
                </a:lnTo>
                <a:lnTo>
                  <a:pt x="1439" y="2659"/>
                </a:lnTo>
                <a:lnTo>
                  <a:pt x="1439" y="2657"/>
                </a:lnTo>
                <a:lnTo>
                  <a:pt x="1439" y="2657"/>
                </a:lnTo>
                <a:lnTo>
                  <a:pt x="1439" y="2657"/>
                </a:lnTo>
                <a:lnTo>
                  <a:pt x="1437" y="2652"/>
                </a:lnTo>
                <a:lnTo>
                  <a:pt x="1437" y="2652"/>
                </a:lnTo>
                <a:lnTo>
                  <a:pt x="1437" y="2648"/>
                </a:lnTo>
                <a:lnTo>
                  <a:pt x="1439" y="2647"/>
                </a:lnTo>
                <a:lnTo>
                  <a:pt x="1439" y="2647"/>
                </a:lnTo>
                <a:lnTo>
                  <a:pt x="1439" y="2645"/>
                </a:lnTo>
                <a:lnTo>
                  <a:pt x="1437" y="2643"/>
                </a:lnTo>
                <a:lnTo>
                  <a:pt x="1437" y="2643"/>
                </a:lnTo>
                <a:lnTo>
                  <a:pt x="1437" y="2643"/>
                </a:lnTo>
                <a:lnTo>
                  <a:pt x="1437" y="2642"/>
                </a:lnTo>
                <a:lnTo>
                  <a:pt x="1437" y="2642"/>
                </a:lnTo>
                <a:lnTo>
                  <a:pt x="1435" y="2640"/>
                </a:lnTo>
                <a:lnTo>
                  <a:pt x="1435" y="2640"/>
                </a:lnTo>
                <a:lnTo>
                  <a:pt x="1435" y="2638"/>
                </a:lnTo>
                <a:lnTo>
                  <a:pt x="1435" y="2637"/>
                </a:lnTo>
                <a:lnTo>
                  <a:pt x="1437" y="2637"/>
                </a:lnTo>
                <a:lnTo>
                  <a:pt x="1439" y="2632"/>
                </a:lnTo>
                <a:lnTo>
                  <a:pt x="1440" y="2632"/>
                </a:lnTo>
                <a:lnTo>
                  <a:pt x="1440" y="2632"/>
                </a:lnTo>
                <a:lnTo>
                  <a:pt x="1440" y="2630"/>
                </a:lnTo>
                <a:lnTo>
                  <a:pt x="1440" y="2625"/>
                </a:lnTo>
                <a:lnTo>
                  <a:pt x="1439" y="2625"/>
                </a:lnTo>
                <a:lnTo>
                  <a:pt x="1439" y="2623"/>
                </a:lnTo>
                <a:lnTo>
                  <a:pt x="1439" y="2623"/>
                </a:lnTo>
                <a:lnTo>
                  <a:pt x="1439" y="2622"/>
                </a:lnTo>
                <a:lnTo>
                  <a:pt x="1437" y="2620"/>
                </a:lnTo>
                <a:lnTo>
                  <a:pt x="1437" y="2618"/>
                </a:lnTo>
                <a:lnTo>
                  <a:pt x="1435" y="2618"/>
                </a:lnTo>
                <a:lnTo>
                  <a:pt x="1435" y="2618"/>
                </a:lnTo>
                <a:lnTo>
                  <a:pt x="1435" y="2617"/>
                </a:lnTo>
                <a:lnTo>
                  <a:pt x="1435" y="2617"/>
                </a:lnTo>
                <a:lnTo>
                  <a:pt x="1435" y="2613"/>
                </a:lnTo>
                <a:lnTo>
                  <a:pt x="1435" y="2611"/>
                </a:lnTo>
                <a:lnTo>
                  <a:pt x="1435" y="2611"/>
                </a:lnTo>
                <a:lnTo>
                  <a:pt x="1435" y="2608"/>
                </a:lnTo>
                <a:lnTo>
                  <a:pt x="1437" y="2606"/>
                </a:lnTo>
                <a:lnTo>
                  <a:pt x="1437" y="2605"/>
                </a:lnTo>
                <a:lnTo>
                  <a:pt x="1439" y="2603"/>
                </a:lnTo>
                <a:lnTo>
                  <a:pt x="1439" y="2601"/>
                </a:lnTo>
                <a:lnTo>
                  <a:pt x="1440" y="2601"/>
                </a:lnTo>
                <a:lnTo>
                  <a:pt x="1442" y="2600"/>
                </a:lnTo>
                <a:lnTo>
                  <a:pt x="1442" y="2600"/>
                </a:lnTo>
                <a:lnTo>
                  <a:pt x="1442" y="2601"/>
                </a:lnTo>
                <a:lnTo>
                  <a:pt x="1444" y="2601"/>
                </a:lnTo>
                <a:lnTo>
                  <a:pt x="1444" y="2601"/>
                </a:lnTo>
                <a:lnTo>
                  <a:pt x="1445" y="2601"/>
                </a:lnTo>
                <a:lnTo>
                  <a:pt x="1445" y="2601"/>
                </a:lnTo>
                <a:lnTo>
                  <a:pt x="1445" y="2603"/>
                </a:lnTo>
                <a:lnTo>
                  <a:pt x="1445" y="2603"/>
                </a:lnTo>
                <a:lnTo>
                  <a:pt x="1445" y="2603"/>
                </a:lnTo>
                <a:lnTo>
                  <a:pt x="1445" y="2605"/>
                </a:lnTo>
                <a:lnTo>
                  <a:pt x="1445" y="2605"/>
                </a:lnTo>
                <a:lnTo>
                  <a:pt x="1447" y="2606"/>
                </a:lnTo>
                <a:lnTo>
                  <a:pt x="1447" y="2606"/>
                </a:lnTo>
                <a:lnTo>
                  <a:pt x="1447" y="2606"/>
                </a:lnTo>
                <a:lnTo>
                  <a:pt x="1447" y="2606"/>
                </a:lnTo>
                <a:lnTo>
                  <a:pt x="1449" y="2606"/>
                </a:lnTo>
                <a:lnTo>
                  <a:pt x="1449" y="2606"/>
                </a:lnTo>
                <a:lnTo>
                  <a:pt x="1449" y="2606"/>
                </a:lnTo>
                <a:lnTo>
                  <a:pt x="1449" y="2605"/>
                </a:lnTo>
                <a:lnTo>
                  <a:pt x="1449" y="2605"/>
                </a:lnTo>
                <a:lnTo>
                  <a:pt x="1449" y="2603"/>
                </a:lnTo>
                <a:lnTo>
                  <a:pt x="1449" y="2603"/>
                </a:lnTo>
                <a:lnTo>
                  <a:pt x="1449" y="2603"/>
                </a:lnTo>
                <a:lnTo>
                  <a:pt x="1449" y="2601"/>
                </a:lnTo>
                <a:lnTo>
                  <a:pt x="1447" y="2601"/>
                </a:lnTo>
                <a:lnTo>
                  <a:pt x="1447" y="2601"/>
                </a:lnTo>
                <a:lnTo>
                  <a:pt x="1447" y="2601"/>
                </a:lnTo>
                <a:lnTo>
                  <a:pt x="1447" y="2600"/>
                </a:lnTo>
                <a:lnTo>
                  <a:pt x="1447" y="2596"/>
                </a:lnTo>
                <a:lnTo>
                  <a:pt x="1447" y="2596"/>
                </a:lnTo>
                <a:lnTo>
                  <a:pt x="1449" y="2595"/>
                </a:lnTo>
                <a:lnTo>
                  <a:pt x="1449" y="2595"/>
                </a:lnTo>
                <a:lnTo>
                  <a:pt x="1449" y="2593"/>
                </a:lnTo>
                <a:lnTo>
                  <a:pt x="1450" y="2593"/>
                </a:lnTo>
                <a:lnTo>
                  <a:pt x="1450" y="2593"/>
                </a:lnTo>
                <a:lnTo>
                  <a:pt x="1450" y="2593"/>
                </a:lnTo>
                <a:lnTo>
                  <a:pt x="1452" y="2593"/>
                </a:lnTo>
                <a:lnTo>
                  <a:pt x="1452" y="2593"/>
                </a:lnTo>
                <a:lnTo>
                  <a:pt x="1454" y="2593"/>
                </a:lnTo>
                <a:lnTo>
                  <a:pt x="1454" y="2593"/>
                </a:lnTo>
                <a:lnTo>
                  <a:pt x="1454" y="2593"/>
                </a:lnTo>
                <a:lnTo>
                  <a:pt x="1454" y="2595"/>
                </a:lnTo>
                <a:lnTo>
                  <a:pt x="1454" y="2595"/>
                </a:lnTo>
                <a:lnTo>
                  <a:pt x="1454" y="2595"/>
                </a:lnTo>
                <a:lnTo>
                  <a:pt x="1454" y="2595"/>
                </a:lnTo>
                <a:lnTo>
                  <a:pt x="1455" y="2595"/>
                </a:lnTo>
                <a:lnTo>
                  <a:pt x="1455" y="2596"/>
                </a:lnTo>
                <a:lnTo>
                  <a:pt x="1455" y="2595"/>
                </a:lnTo>
                <a:lnTo>
                  <a:pt x="1457" y="2595"/>
                </a:lnTo>
                <a:lnTo>
                  <a:pt x="1457" y="2595"/>
                </a:lnTo>
                <a:lnTo>
                  <a:pt x="1457" y="2595"/>
                </a:lnTo>
                <a:lnTo>
                  <a:pt x="1457" y="2595"/>
                </a:lnTo>
                <a:lnTo>
                  <a:pt x="1457" y="2595"/>
                </a:lnTo>
                <a:lnTo>
                  <a:pt x="1457" y="2595"/>
                </a:lnTo>
                <a:lnTo>
                  <a:pt x="1457" y="2596"/>
                </a:lnTo>
                <a:lnTo>
                  <a:pt x="1457" y="2596"/>
                </a:lnTo>
                <a:lnTo>
                  <a:pt x="1457" y="2598"/>
                </a:lnTo>
                <a:lnTo>
                  <a:pt x="1457" y="2600"/>
                </a:lnTo>
                <a:lnTo>
                  <a:pt x="1457" y="2600"/>
                </a:lnTo>
                <a:lnTo>
                  <a:pt x="1459" y="2600"/>
                </a:lnTo>
                <a:lnTo>
                  <a:pt x="1459" y="2600"/>
                </a:lnTo>
                <a:lnTo>
                  <a:pt x="1459" y="2600"/>
                </a:lnTo>
                <a:lnTo>
                  <a:pt x="1459" y="2598"/>
                </a:lnTo>
                <a:lnTo>
                  <a:pt x="1460" y="2598"/>
                </a:lnTo>
                <a:lnTo>
                  <a:pt x="1460" y="2596"/>
                </a:lnTo>
                <a:lnTo>
                  <a:pt x="1460" y="2596"/>
                </a:lnTo>
                <a:lnTo>
                  <a:pt x="1460" y="2598"/>
                </a:lnTo>
                <a:lnTo>
                  <a:pt x="1462" y="2598"/>
                </a:lnTo>
                <a:lnTo>
                  <a:pt x="1462" y="2598"/>
                </a:lnTo>
                <a:lnTo>
                  <a:pt x="1462" y="2598"/>
                </a:lnTo>
                <a:lnTo>
                  <a:pt x="1462" y="2598"/>
                </a:lnTo>
                <a:lnTo>
                  <a:pt x="1462" y="2596"/>
                </a:lnTo>
                <a:lnTo>
                  <a:pt x="1462" y="2596"/>
                </a:lnTo>
                <a:lnTo>
                  <a:pt x="1462" y="2596"/>
                </a:lnTo>
                <a:lnTo>
                  <a:pt x="1460" y="2595"/>
                </a:lnTo>
                <a:lnTo>
                  <a:pt x="1460" y="2595"/>
                </a:lnTo>
                <a:lnTo>
                  <a:pt x="1460" y="2595"/>
                </a:lnTo>
                <a:lnTo>
                  <a:pt x="1460" y="2595"/>
                </a:lnTo>
                <a:lnTo>
                  <a:pt x="1460" y="2595"/>
                </a:lnTo>
                <a:lnTo>
                  <a:pt x="1460" y="2595"/>
                </a:lnTo>
                <a:lnTo>
                  <a:pt x="1459" y="2595"/>
                </a:lnTo>
                <a:lnTo>
                  <a:pt x="1459" y="2595"/>
                </a:lnTo>
                <a:lnTo>
                  <a:pt x="1459" y="2593"/>
                </a:lnTo>
                <a:lnTo>
                  <a:pt x="1459" y="2593"/>
                </a:lnTo>
                <a:lnTo>
                  <a:pt x="1459" y="2593"/>
                </a:lnTo>
                <a:lnTo>
                  <a:pt x="1459" y="2591"/>
                </a:lnTo>
                <a:lnTo>
                  <a:pt x="1459" y="2591"/>
                </a:lnTo>
                <a:lnTo>
                  <a:pt x="1459" y="2590"/>
                </a:lnTo>
                <a:lnTo>
                  <a:pt x="1459" y="2590"/>
                </a:lnTo>
                <a:lnTo>
                  <a:pt x="1457" y="2588"/>
                </a:lnTo>
                <a:lnTo>
                  <a:pt x="1457" y="2588"/>
                </a:lnTo>
                <a:lnTo>
                  <a:pt x="1457" y="2586"/>
                </a:lnTo>
                <a:lnTo>
                  <a:pt x="1457" y="2586"/>
                </a:lnTo>
                <a:lnTo>
                  <a:pt x="1457" y="2586"/>
                </a:lnTo>
                <a:lnTo>
                  <a:pt x="1457" y="2585"/>
                </a:lnTo>
                <a:lnTo>
                  <a:pt x="1457" y="2585"/>
                </a:lnTo>
                <a:lnTo>
                  <a:pt x="1457" y="2585"/>
                </a:lnTo>
                <a:lnTo>
                  <a:pt x="1457" y="2583"/>
                </a:lnTo>
                <a:lnTo>
                  <a:pt x="1457" y="2583"/>
                </a:lnTo>
                <a:lnTo>
                  <a:pt x="1457" y="2583"/>
                </a:lnTo>
                <a:lnTo>
                  <a:pt x="1457" y="2581"/>
                </a:lnTo>
                <a:lnTo>
                  <a:pt x="1457" y="2581"/>
                </a:lnTo>
                <a:lnTo>
                  <a:pt x="1455" y="2581"/>
                </a:lnTo>
                <a:lnTo>
                  <a:pt x="1455" y="2581"/>
                </a:lnTo>
                <a:lnTo>
                  <a:pt x="1455" y="2581"/>
                </a:lnTo>
                <a:lnTo>
                  <a:pt x="1455" y="2580"/>
                </a:lnTo>
                <a:lnTo>
                  <a:pt x="1455" y="2580"/>
                </a:lnTo>
                <a:lnTo>
                  <a:pt x="1457" y="2580"/>
                </a:lnTo>
                <a:lnTo>
                  <a:pt x="1457" y="2578"/>
                </a:lnTo>
                <a:lnTo>
                  <a:pt x="1457" y="2578"/>
                </a:lnTo>
                <a:lnTo>
                  <a:pt x="1457" y="2576"/>
                </a:lnTo>
                <a:lnTo>
                  <a:pt x="1457" y="2576"/>
                </a:lnTo>
                <a:lnTo>
                  <a:pt x="1457" y="2576"/>
                </a:lnTo>
                <a:lnTo>
                  <a:pt x="1457" y="2575"/>
                </a:lnTo>
                <a:lnTo>
                  <a:pt x="1459" y="2575"/>
                </a:lnTo>
                <a:lnTo>
                  <a:pt x="1459" y="2573"/>
                </a:lnTo>
                <a:lnTo>
                  <a:pt x="1459" y="2573"/>
                </a:lnTo>
                <a:lnTo>
                  <a:pt x="1459" y="2573"/>
                </a:lnTo>
                <a:lnTo>
                  <a:pt x="1460" y="2573"/>
                </a:lnTo>
                <a:lnTo>
                  <a:pt x="1460" y="2573"/>
                </a:lnTo>
                <a:lnTo>
                  <a:pt x="1459" y="2571"/>
                </a:lnTo>
                <a:lnTo>
                  <a:pt x="1459" y="2571"/>
                </a:lnTo>
                <a:lnTo>
                  <a:pt x="1459" y="2569"/>
                </a:lnTo>
                <a:lnTo>
                  <a:pt x="1459" y="2569"/>
                </a:lnTo>
                <a:lnTo>
                  <a:pt x="1459" y="2569"/>
                </a:lnTo>
                <a:lnTo>
                  <a:pt x="1459" y="2569"/>
                </a:lnTo>
                <a:lnTo>
                  <a:pt x="1457" y="2569"/>
                </a:lnTo>
                <a:lnTo>
                  <a:pt x="1457" y="2568"/>
                </a:lnTo>
                <a:lnTo>
                  <a:pt x="1457" y="2568"/>
                </a:lnTo>
                <a:lnTo>
                  <a:pt x="1457" y="2566"/>
                </a:lnTo>
                <a:lnTo>
                  <a:pt x="1457" y="2566"/>
                </a:lnTo>
                <a:lnTo>
                  <a:pt x="1455" y="2566"/>
                </a:lnTo>
                <a:lnTo>
                  <a:pt x="1455" y="2566"/>
                </a:lnTo>
                <a:lnTo>
                  <a:pt x="1455" y="2564"/>
                </a:lnTo>
                <a:lnTo>
                  <a:pt x="1455" y="2564"/>
                </a:lnTo>
                <a:lnTo>
                  <a:pt x="1454" y="2563"/>
                </a:lnTo>
                <a:lnTo>
                  <a:pt x="1454" y="2563"/>
                </a:lnTo>
                <a:lnTo>
                  <a:pt x="1454" y="2563"/>
                </a:lnTo>
                <a:lnTo>
                  <a:pt x="1454" y="2563"/>
                </a:lnTo>
                <a:lnTo>
                  <a:pt x="1452" y="2563"/>
                </a:lnTo>
                <a:lnTo>
                  <a:pt x="1452" y="2563"/>
                </a:lnTo>
                <a:lnTo>
                  <a:pt x="1452" y="2563"/>
                </a:lnTo>
                <a:lnTo>
                  <a:pt x="1450" y="2561"/>
                </a:lnTo>
                <a:lnTo>
                  <a:pt x="1450" y="2561"/>
                </a:lnTo>
                <a:lnTo>
                  <a:pt x="1450" y="2561"/>
                </a:lnTo>
                <a:lnTo>
                  <a:pt x="1450" y="2561"/>
                </a:lnTo>
                <a:lnTo>
                  <a:pt x="1449" y="2561"/>
                </a:lnTo>
                <a:lnTo>
                  <a:pt x="1449" y="2561"/>
                </a:lnTo>
                <a:lnTo>
                  <a:pt x="1447" y="2561"/>
                </a:lnTo>
                <a:lnTo>
                  <a:pt x="1447" y="2559"/>
                </a:lnTo>
                <a:lnTo>
                  <a:pt x="1447" y="2558"/>
                </a:lnTo>
                <a:lnTo>
                  <a:pt x="1447" y="2558"/>
                </a:lnTo>
                <a:lnTo>
                  <a:pt x="1445" y="2558"/>
                </a:lnTo>
                <a:lnTo>
                  <a:pt x="1444" y="2558"/>
                </a:lnTo>
                <a:lnTo>
                  <a:pt x="1444" y="2558"/>
                </a:lnTo>
                <a:lnTo>
                  <a:pt x="1444" y="2556"/>
                </a:lnTo>
                <a:lnTo>
                  <a:pt x="1444" y="2556"/>
                </a:lnTo>
                <a:lnTo>
                  <a:pt x="1444" y="2556"/>
                </a:lnTo>
                <a:lnTo>
                  <a:pt x="1442" y="2554"/>
                </a:lnTo>
                <a:lnTo>
                  <a:pt x="1442" y="2554"/>
                </a:lnTo>
                <a:lnTo>
                  <a:pt x="1442" y="2556"/>
                </a:lnTo>
                <a:lnTo>
                  <a:pt x="1442" y="2556"/>
                </a:lnTo>
                <a:lnTo>
                  <a:pt x="1440" y="2556"/>
                </a:lnTo>
                <a:lnTo>
                  <a:pt x="1440" y="2556"/>
                </a:lnTo>
                <a:lnTo>
                  <a:pt x="1440" y="2556"/>
                </a:lnTo>
                <a:lnTo>
                  <a:pt x="1440" y="2556"/>
                </a:lnTo>
                <a:lnTo>
                  <a:pt x="1439" y="2554"/>
                </a:lnTo>
                <a:lnTo>
                  <a:pt x="1439" y="2553"/>
                </a:lnTo>
                <a:lnTo>
                  <a:pt x="1439" y="2553"/>
                </a:lnTo>
                <a:lnTo>
                  <a:pt x="1437" y="2553"/>
                </a:lnTo>
                <a:lnTo>
                  <a:pt x="1437" y="2553"/>
                </a:lnTo>
                <a:lnTo>
                  <a:pt x="1435" y="2553"/>
                </a:lnTo>
                <a:lnTo>
                  <a:pt x="1435" y="2553"/>
                </a:lnTo>
                <a:lnTo>
                  <a:pt x="1435" y="2551"/>
                </a:lnTo>
                <a:lnTo>
                  <a:pt x="1435" y="2551"/>
                </a:lnTo>
                <a:lnTo>
                  <a:pt x="1435" y="2551"/>
                </a:lnTo>
                <a:lnTo>
                  <a:pt x="1435" y="2551"/>
                </a:lnTo>
                <a:lnTo>
                  <a:pt x="1434" y="2551"/>
                </a:lnTo>
                <a:lnTo>
                  <a:pt x="1434" y="2549"/>
                </a:lnTo>
                <a:lnTo>
                  <a:pt x="1432" y="2549"/>
                </a:lnTo>
                <a:lnTo>
                  <a:pt x="1432" y="2549"/>
                </a:lnTo>
                <a:lnTo>
                  <a:pt x="1432" y="2548"/>
                </a:lnTo>
                <a:lnTo>
                  <a:pt x="1432" y="2548"/>
                </a:lnTo>
                <a:lnTo>
                  <a:pt x="1434" y="2548"/>
                </a:lnTo>
                <a:lnTo>
                  <a:pt x="1434" y="2548"/>
                </a:lnTo>
                <a:lnTo>
                  <a:pt x="1434" y="2546"/>
                </a:lnTo>
                <a:lnTo>
                  <a:pt x="1434" y="2546"/>
                </a:lnTo>
                <a:lnTo>
                  <a:pt x="1434" y="2546"/>
                </a:lnTo>
                <a:lnTo>
                  <a:pt x="1434" y="2546"/>
                </a:lnTo>
                <a:lnTo>
                  <a:pt x="1425" y="2544"/>
                </a:lnTo>
                <a:lnTo>
                  <a:pt x="1423" y="2544"/>
                </a:lnTo>
                <a:lnTo>
                  <a:pt x="1423" y="2544"/>
                </a:lnTo>
                <a:lnTo>
                  <a:pt x="1423" y="2544"/>
                </a:lnTo>
                <a:lnTo>
                  <a:pt x="1423" y="2544"/>
                </a:lnTo>
                <a:lnTo>
                  <a:pt x="1422" y="2543"/>
                </a:lnTo>
                <a:lnTo>
                  <a:pt x="1422" y="2543"/>
                </a:lnTo>
                <a:lnTo>
                  <a:pt x="1422" y="2541"/>
                </a:lnTo>
                <a:lnTo>
                  <a:pt x="1422" y="2541"/>
                </a:lnTo>
                <a:lnTo>
                  <a:pt x="1420" y="2541"/>
                </a:lnTo>
                <a:lnTo>
                  <a:pt x="1420" y="2541"/>
                </a:lnTo>
                <a:lnTo>
                  <a:pt x="1420" y="2541"/>
                </a:lnTo>
                <a:lnTo>
                  <a:pt x="1420" y="2541"/>
                </a:lnTo>
                <a:lnTo>
                  <a:pt x="1418" y="2543"/>
                </a:lnTo>
                <a:lnTo>
                  <a:pt x="1418" y="2543"/>
                </a:lnTo>
                <a:lnTo>
                  <a:pt x="1418" y="2543"/>
                </a:lnTo>
                <a:lnTo>
                  <a:pt x="1418" y="2544"/>
                </a:lnTo>
                <a:lnTo>
                  <a:pt x="1418" y="2544"/>
                </a:lnTo>
                <a:lnTo>
                  <a:pt x="1418" y="2544"/>
                </a:lnTo>
                <a:lnTo>
                  <a:pt x="1418" y="2546"/>
                </a:lnTo>
                <a:lnTo>
                  <a:pt x="1418" y="2546"/>
                </a:lnTo>
                <a:lnTo>
                  <a:pt x="1417" y="2546"/>
                </a:lnTo>
                <a:lnTo>
                  <a:pt x="1417" y="2546"/>
                </a:lnTo>
                <a:lnTo>
                  <a:pt x="1417" y="2544"/>
                </a:lnTo>
                <a:lnTo>
                  <a:pt x="1415" y="2543"/>
                </a:lnTo>
                <a:lnTo>
                  <a:pt x="1413" y="2541"/>
                </a:lnTo>
                <a:lnTo>
                  <a:pt x="1412" y="2539"/>
                </a:lnTo>
                <a:lnTo>
                  <a:pt x="1412" y="2539"/>
                </a:lnTo>
                <a:lnTo>
                  <a:pt x="1410" y="2538"/>
                </a:lnTo>
                <a:lnTo>
                  <a:pt x="1410" y="2538"/>
                </a:lnTo>
                <a:lnTo>
                  <a:pt x="1410" y="2538"/>
                </a:lnTo>
                <a:lnTo>
                  <a:pt x="1412" y="2538"/>
                </a:lnTo>
                <a:lnTo>
                  <a:pt x="1413" y="2538"/>
                </a:lnTo>
                <a:lnTo>
                  <a:pt x="1413" y="2538"/>
                </a:lnTo>
                <a:lnTo>
                  <a:pt x="1413" y="2536"/>
                </a:lnTo>
                <a:lnTo>
                  <a:pt x="1415" y="2536"/>
                </a:lnTo>
                <a:lnTo>
                  <a:pt x="1415" y="2534"/>
                </a:lnTo>
                <a:lnTo>
                  <a:pt x="1415" y="2531"/>
                </a:lnTo>
                <a:lnTo>
                  <a:pt x="1415" y="2531"/>
                </a:lnTo>
                <a:lnTo>
                  <a:pt x="1415" y="2529"/>
                </a:lnTo>
                <a:lnTo>
                  <a:pt x="1415" y="2529"/>
                </a:lnTo>
                <a:lnTo>
                  <a:pt x="1417" y="2529"/>
                </a:lnTo>
                <a:lnTo>
                  <a:pt x="1417" y="2529"/>
                </a:lnTo>
                <a:lnTo>
                  <a:pt x="1417" y="2529"/>
                </a:lnTo>
                <a:lnTo>
                  <a:pt x="1418" y="2529"/>
                </a:lnTo>
                <a:lnTo>
                  <a:pt x="1418" y="2529"/>
                </a:lnTo>
                <a:lnTo>
                  <a:pt x="1420" y="2531"/>
                </a:lnTo>
                <a:lnTo>
                  <a:pt x="1420" y="2532"/>
                </a:lnTo>
                <a:lnTo>
                  <a:pt x="1422" y="2532"/>
                </a:lnTo>
                <a:lnTo>
                  <a:pt x="1422" y="2532"/>
                </a:lnTo>
                <a:lnTo>
                  <a:pt x="1422" y="2532"/>
                </a:lnTo>
                <a:lnTo>
                  <a:pt x="1423" y="2532"/>
                </a:lnTo>
                <a:lnTo>
                  <a:pt x="1425" y="2531"/>
                </a:lnTo>
                <a:lnTo>
                  <a:pt x="1425" y="2531"/>
                </a:lnTo>
                <a:lnTo>
                  <a:pt x="1427" y="2531"/>
                </a:lnTo>
                <a:lnTo>
                  <a:pt x="1428" y="2531"/>
                </a:lnTo>
                <a:lnTo>
                  <a:pt x="1430" y="2531"/>
                </a:lnTo>
                <a:lnTo>
                  <a:pt x="1430" y="2531"/>
                </a:lnTo>
                <a:lnTo>
                  <a:pt x="1430" y="2529"/>
                </a:lnTo>
                <a:lnTo>
                  <a:pt x="1428" y="2527"/>
                </a:lnTo>
                <a:lnTo>
                  <a:pt x="1428" y="2527"/>
                </a:lnTo>
                <a:lnTo>
                  <a:pt x="1428" y="2527"/>
                </a:lnTo>
                <a:lnTo>
                  <a:pt x="1428" y="2526"/>
                </a:lnTo>
                <a:lnTo>
                  <a:pt x="1428" y="2526"/>
                </a:lnTo>
                <a:lnTo>
                  <a:pt x="1430" y="2526"/>
                </a:lnTo>
                <a:lnTo>
                  <a:pt x="1430" y="2526"/>
                </a:lnTo>
                <a:lnTo>
                  <a:pt x="1430" y="2526"/>
                </a:lnTo>
                <a:lnTo>
                  <a:pt x="1432" y="2526"/>
                </a:lnTo>
                <a:lnTo>
                  <a:pt x="1432" y="2526"/>
                </a:lnTo>
                <a:lnTo>
                  <a:pt x="1434" y="2524"/>
                </a:lnTo>
                <a:lnTo>
                  <a:pt x="1434" y="2524"/>
                </a:lnTo>
                <a:lnTo>
                  <a:pt x="1432" y="2522"/>
                </a:lnTo>
                <a:lnTo>
                  <a:pt x="1430" y="2521"/>
                </a:lnTo>
                <a:lnTo>
                  <a:pt x="1430" y="2519"/>
                </a:lnTo>
                <a:lnTo>
                  <a:pt x="1428" y="2519"/>
                </a:lnTo>
                <a:lnTo>
                  <a:pt x="1428" y="2519"/>
                </a:lnTo>
                <a:lnTo>
                  <a:pt x="1428" y="2517"/>
                </a:lnTo>
                <a:lnTo>
                  <a:pt x="1428" y="2516"/>
                </a:lnTo>
                <a:lnTo>
                  <a:pt x="1428" y="2516"/>
                </a:lnTo>
                <a:lnTo>
                  <a:pt x="1428" y="2512"/>
                </a:lnTo>
                <a:lnTo>
                  <a:pt x="1428" y="2511"/>
                </a:lnTo>
                <a:lnTo>
                  <a:pt x="1428" y="2509"/>
                </a:lnTo>
                <a:lnTo>
                  <a:pt x="1430" y="2507"/>
                </a:lnTo>
                <a:lnTo>
                  <a:pt x="1430" y="2507"/>
                </a:lnTo>
                <a:lnTo>
                  <a:pt x="1434" y="2504"/>
                </a:lnTo>
                <a:lnTo>
                  <a:pt x="1434" y="2504"/>
                </a:lnTo>
                <a:lnTo>
                  <a:pt x="1434" y="2502"/>
                </a:lnTo>
                <a:lnTo>
                  <a:pt x="1434" y="2502"/>
                </a:lnTo>
                <a:lnTo>
                  <a:pt x="1434" y="2502"/>
                </a:lnTo>
                <a:lnTo>
                  <a:pt x="1432" y="2502"/>
                </a:lnTo>
                <a:lnTo>
                  <a:pt x="1430" y="2501"/>
                </a:lnTo>
                <a:lnTo>
                  <a:pt x="1430" y="2501"/>
                </a:lnTo>
                <a:lnTo>
                  <a:pt x="1430" y="2501"/>
                </a:lnTo>
                <a:lnTo>
                  <a:pt x="1430" y="2501"/>
                </a:lnTo>
                <a:lnTo>
                  <a:pt x="1430" y="2499"/>
                </a:lnTo>
                <a:lnTo>
                  <a:pt x="1430" y="2499"/>
                </a:lnTo>
                <a:lnTo>
                  <a:pt x="1430" y="2497"/>
                </a:lnTo>
                <a:lnTo>
                  <a:pt x="1430" y="2497"/>
                </a:lnTo>
                <a:lnTo>
                  <a:pt x="1432" y="2497"/>
                </a:lnTo>
                <a:lnTo>
                  <a:pt x="1432" y="2497"/>
                </a:lnTo>
                <a:lnTo>
                  <a:pt x="1434" y="2497"/>
                </a:lnTo>
                <a:lnTo>
                  <a:pt x="1435" y="2495"/>
                </a:lnTo>
                <a:lnTo>
                  <a:pt x="1435" y="2494"/>
                </a:lnTo>
                <a:lnTo>
                  <a:pt x="1437" y="2494"/>
                </a:lnTo>
                <a:lnTo>
                  <a:pt x="1437" y="2492"/>
                </a:lnTo>
                <a:lnTo>
                  <a:pt x="1439" y="2492"/>
                </a:lnTo>
                <a:lnTo>
                  <a:pt x="1442" y="2492"/>
                </a:lnTo>
                <a:lnTo>
                  <a:pt x="1442" y="2492"/>
                </a:lnTo>
                <a:lnTo>
                  <a:pt x="1442" y="2492"/>
                </a:lnTo>
                <a:lnTo>
                  <a:pt x="1442" y="2492"/>
                </a:lnTo>
                <a:lnTo>
                  <a:pt x="1442" y="2490"/>
                </a:lnTo>
                <a:lnTo>
                  <a:pt x="1442" y="2490"/>
                </a:lnTo>
                <a:lnTo>
                  <a:pt x="1440" y="2489"/>
                </a:lnTo>
                <a:lnTo>
                  <a:pt x="1440" y="2489"/>
                </a:lnTo>
                <a:lnTo>
                  <a:pt x="1440" y="2489"/>
                </a:lnTo>
                <a:lnTo>
                  <a:pt x="1440" y="2487"/>
                </a:lnTo>
                <a:lnTo>
                  <a:pt x="1442" y="2487"/>
                </a:lnTo>
                <a:lnTo>
                  <a:pt x="1442" y="2487"/>
                </a:lnTo>
                <a:lnTo>
                  <a:pt x="1442" y="2487"/>
                </a:lnTo>
                <a:lnTo>
                  <a:pt x="1444" y="2485"/>
                </a:lnTo>
                <a:lnTo>
                  <a:pt x="1444" y="2484"/>
                </a:lnTo>
                <a:lnTo>
                  <a:pt x="1444" y="2484"/>
                </a:lnTo>
                <a:lnTo>
                  <a:pt x="1444" y="2484"/>
                </a:lnTo>
                <a:lnTo>
                  <a:pt x="1444" y="2482"/>
                </a:lnTo>
                <a:lnTo>
                  <a:pt x="1442" y="2482"/>
                </a:lnTo>
                <a:lnTo>
                  <a:pt x="1442" y="2482"/>
                </a:lnTo>
                <a:lnTo>
                  <a:pt x="1442" y="2482"/>
                </a:lnTo>
                <a:lnTo>
                  <a:pt x="1440" y="2479"/>
                </a:lnTo>
                <a:lnTo>
                  <a:pt x="1437" y="2477"/>
                </a:lnTo>
                <a:lnTo>
                  <a:pt x="1437" y="2477"/>
                </a:lnTo>
                <a:lnTo>
                  <a:pt x="1435" y="2477"/>
                </a:lnTo>
                <a:lnTo>
                  <a:pt x="1434" y="2477"/>
                </a:lnTo>
                <a:lnTo>
                  <a:pt x="1434" y="2475"/>
                </a:lnTo>
                <a:lnTo>
                  <a:pt x="1434" y="2475"/>
                </a:lnTo>
                <a:lnTo>
                  <a:pt x="1434" y="2475"/>
                </a:lnTo>
                <a:lnTo>
                  <a:pt x="1434" y="2475"/>
                </a:lnTo>
                <a:lnTo>
                  <a:pt x="1432" y="2474"/>
                </a:lnTo>
                <a:lnTo>
                  <a:pt x="1432" y="2474"/>
                </a:lnTo>
                <a:lnTo>
                  <a:pt x="1432" y="2474"/>
                </a:lnTo>
                <a:lnTo>
                  <a:pt x="1428" y="2472"/>
                </a:lnTo>
                <a:lnTo>
                  <a:pt x="1428" y="2472"/>
                </a:lnTo>
                <a:lnTo>
                  <a:pt x="1428" y="2472"/>
                </a:lnTo>
                <a:lnTo>
                  <a:pt x="1427" y="2472"/>
                </a:lnTo>
                <a:lnTo>
                  <a:pt x="1427" y="2472"/>
                </a:lnTo>
                <a:lnTo>
                  <a:pt x="1425" y="2472"/>
                </a:lnTo>
                <a:lnTo>
                  <a:pt x="1425" y="2472"/>
                </a:lnTo>
                <a:lnTo>
                  <a:pt x="1423" y="2472"/>
                </a:lnTo>
                <a:lnTo>
                  <a:pt x="1423" y="2472"/>
                </a:lnTo>
                <a:lnTo>
                  <a:pt x="1423" y="2470"/>
                </a:lnTo>
                <a:lnTo>
                  <a:pt x="1425" y="2467"/>
                </a:lnTo>
                <a:lnTo>
                  <a:pt x="1425" y="2467"/>
                </a:lnTo>
                <a:lnTo>
                  <a:pt x="1425" y="2465"/>
                </a:lnTo>
                <a:lnTo>
                  <a:pt x="1425" y="2465"/>
                </a:lnTo>
                <a:lnTo>
                  <a:pt x="1423" y="2465"/>
                </a:lnTo>
                <a:lnTo>
                  <a:pt x="1423" y="2464"/>
                </a:lnTo>
                <a:lnTo>
                  <a:pt x="1423" y="2464"/>
                </a:lnTo>
                <a:lnTo>
                  <a:pt x="1423" y="2464"/>
                </a:lnTo>
                <a:lnTo>
                  <a:pt x="1422" y="2465"/>
                </a:lnTo>
                <a:lnTo>
                  <a:pt x="1422" y="2465"/>
                </a:lnTo>
                <a:lnTo>
                  <a:pt x="1420" y="2465"/>
                </a:lnTo>
                <a:lnTo>
                  <a:pt x="1412" y="2460"/>
                </a:lnTo>
                <a:lnTo>
                  <a:pt x="1412" y="2460"/>
                </a:lnTo>
                <a:lnTo>
                  <a:pt x="1412" y="2460"/>
                </a:lnTo>
                <a:lnTo>
                  <a:pt x="1412" y="2460"/>
                </a:lnTo>
                <a:lnTo>
                  <a:pt x="1412" y="2458"/>
                </a:lnTo>
                <a:lnTo>
                  <a:pt x="1413" y="2458"/>
                </a:lnTo>
                <a:lnTo>
                  <a:pt x="1413" y="2458"/>
                </a:lnTo>
                <a:lnTo>
                  <a:pt x="1413" y="2457"/>
                </a:lnTo>
                <a:lnTo>
                  <a:pt x="1413" y="2457"/>
                </a:lnTo>
                <a:lnTo>
                  <a:pt x="1413" y="2457"/>
                </a:lnTo>
                <a:lnTo>
                  <a:pt x="1412" y="2455"/>
                </a:lnTo>
                <a:lnTo>
                  <a:pt x="1412" y="2455"/>
                </a:lnTo>
                <a:lnTo>
                  <a:pt x="1412" y="2455"/>
                </a:lnTo>
                <a:lnTo>
                  <a:pt x="1412" y="2453"/>
                </a:lnTo>
                <a:lnTo>
                  <a:pt x="1412" y="2453"/>
                </a:lnTo>
                <a:lnTo>
                  <a:pt x="1407" y="2453"/>
                </a:lnTo>
                <a:lnTo>
                  <a:pt x="1407" y="2453"/>
                </a:lnTo>
                <a:lnTo>
                  <a:pt x="1407" y="2453"/>
                </a:lnTo>
                <a:lnTo>
                  <a:pt x="1407" y="2453"/>
                </a:lnTo>
                <a:lnTo>
                  <a:pt x="1405" y="2452"/>
                </a:lnTo>
                <a:lnTo>
                  <a:pt x="1405" y="2450"/>
                </a:lnTo>
                <a:lnTo>
                  <a:pt x="1403" y="2450"/>
                </a:lnTo>
                <a:lnTo>
                  <a:pt x="1403" y="2450"/>
                </a:lnTo>
                <a:lnTo>
                  <a:pt x="1402" y="2450"/>
                </a:lnTo>
                <a:lnTo>
                  <a:pt x="1402" y="2448"/>
                </a:lnTo>
                <a:lnTo>
                  <a:pt x="1400" y="2448"/>
                </a:lnTo>
                <a:lnTo>
                  <a:pt x="1400" y="2448"/>
                </a:lnTo>
                <a:lnTo>
                  <a:pt x="1400" y="2447"/>
                </a:lnTo>
                <a:lnTo>
                  <a:pt x="1402" y="2447"/>
                </a:lnTo>
                <a:lnTo>
                  <a:pt x="1402" y="2447"/>
                </a:lnTo>
                <a:lnTo>
                  <a:pt x="1402" y="2447"/>
                </a:lnTo>
                <a:lnTo>
                  <a:pt x="1403" y="2445"/>
                </a:lnTo>
                <a:lnTo>
                  <a:pt x="1403" y="2445"/>
                </a:lnTo>
                <a:lnTo>
                  <a:pt x="1403" y="2445"/>
                </a:lnTo>
                <a:lnTo>
                  <a:pt x="1407" y="2445"/>
                </a:lnTo>
                <a:lnTo>
                  <a:pt x="1407" y="2445"/>
                </a:lnTo>
                <a:lnTo>
                  <a:pt x="1408" y="2443"/>
                </a:lnTo>
                <a:lnTo>
                  <a:pt x="1408" y="2443"/>
                </a:lnTo>
                <a:lnTo>
                  <a:pt x="1410" y="2443"/>
                </a:lnTo>
                <a:lnTo>
                  <a:pt x="1412" y="2443"/>
                </a:lnTo>
                <a:lnTo>
                  <a:pt x="1412" y="2443"/>
                </a:lnTo>
                <a:lnTo>
                  <a:pt x="1412" y="2443"/>
                </a:lnTo>
                <a:lnTo>
                  <a:pt x="1413" y="2443"/>
                </a:lnTo>
                <a:lnTo>
                  <a:pt x="1413" y="2445"/>
                </a:lnTo>
                <a:lnTo>
                  <a:pt x="1413" y="2445"/>
                </a:lnTo>
                <a:lnTo>
                  <a:pt x="1413" y="2445"/>
                </a:lnTo>
                <a:lnTo>
                  <a:pt x="1415" y="2445"/>
                </a:lnTo>
                <a:lnTo>
                  <a:pt x="1415" y="2445"/>
                </a:lnTo>
                <a:lnTo>
                  <a:pt x="1415" y="2447"/>
                </a:lnTo>
                <a:lnTo>
                  <a:pt x="1417" y="2447"/>
                </a:lnTo>
                <a:lnTo>
                  <a:pt x="1417" y="2447"/>
                </a:lnTo>
                <a:lnTo>
                  <a:pt x="1418" y="2445"/>
                </a:lnTo>
                <a:lnTo>
                  <a:pt x="1418" y="2445"/>
                </a:lnTo>
                <a:lnTo>
                  <a:pt x="1420" y="2445"/>
                </a:lnTo>
                <a:lnTo>
                  <a:pt x="1422" y="2447"/>
                </a:lnTo>
                <a:lnTo>
                  <a:pt x="1425" y="2448"/>
                </a:lnTo>
                <a:lnTo>
                  <a:pt x="1427" y="2448"/>
                </a:lnTo>
                <a:lnTo>
                  <a:pt x="1428" y="2448"/>
                </a:lnTo>
                <a:lnTo>
                  <a:pt x="1428" y="2450"/>
                </a:lnTo>
                <a:lnTo>
                  <a:pt x="1430" y="2450"/>
                </a:lnTo>
                <a:lnTo>
                  <a:pt x="1430" y="2450"/>
                </a:lnTo>
                <a:lnTo>
                  <a:pt x="1432" y="2452"/>
                </a:lnTo>
                <a:lnTo>
                  <a:pt x="1434" y="2452"/>
                </a:lnTo>
                <a:lnTo>
                  <a:pt x="1434" y="2452"/>
                </a:lnTo>
                <a:lnTo>
                  <a:pt x="1434" y="2452"/>
                </a:lnTo>
                <a:lnTo>
                  <a:pt x="1434" y="2450"/>
                </a:lnTo>
                <a:lnTo>
                  <a:pt x="1434" y="2450"/>
                </a:lnTo>
                <a:lnTo>
                  <a:pt x="1435" y="2448"/>
                </a:lnTo>
                <a:lnTo>
                  <a:pt x="1435" y="2447"/>
                </a:lnTo>
                <a:lnTo>
                  <a:pt x="1435" y="2447"/>
                </a:lnTo>
                <a:lnTo>
                  <a:pt x="1435" y="2445"/>
                </a:lnTo>
                <a:lnTo>
                  <a:pt x="1435" y="2445"/>
                </a:lnTo>
                <a:lnTo>
                  <a:pt x="1434" y="2445"/>
                </a:lnTo>
                <a:lnTo>
                  <a:pt x="1428" y="2445"/>
                </a:lnTo>
                <a:lnTo>
                  <a:pt x="1428" y="2445"/>
                </a:lnTo>
                <a:lnTo>
                  <a:pt x="1428" y="2443"/>
                </a:lnTo>
                <a:lnTo>
                  <a:pt x="1428" y="2443"/>
                </a:lnTo>
                <a:lnTo>
                  <a:pt x="1428" y="2442"/>
                </a:lnTo>
                <a:lnTo>
                  <a:pt x="1428" y="2440"/>
                </a:lnTo>
                <a:lnTo>
                  <a:pt x="1428" y="2440"/>
                </a:lnTo>
                <a:lnTo>
                  <a:pt x="1428" y="2438"/>
                </a:lnTo>
                <a:lnTo>
                  <a:pt x="1427" y="2438"/>
                </a:lnTo>
                <a:lnTo>
                  <a:pt x="1427" y="2438"/>
                </a:lnTo>
                <a:lnTo>
                  <a:pt x="1427" y="2437"/>
                </a:lnTo>
                <a:lnTo>
                  <a:pt x="1427" y="2437"/>
                </a:lnTo>
                <a:lnTo>
                  <a:pt x="1427" y="2435"/>
                </a:lnTo>
                <a:lnTo>
                  <a:pt x="1427" y="2435"/>
                </a:lnTo>
                <a:lnTo>
                  <a:pt x="1427" y="2435"/>
                </a:lnTo>
                <a:lnTo>
                  <a:pt x="1427" y="2433"/>
                </a:lnTo>
                <a:lnTo>
                  <a:pt x="1428" y="2430"/>
                </a:lnTo>
                <a:lnTo>
                  <a:pt x="1428" y="2430"/>
                </a:lnTo>
                <a:lnTo>
                  <a:pt x="1428" y="2430"/>
                </a:lnTo>
                <a:lnTo>
                  <a:pt x="1428" y="2428"/>
                </a:lnTo>
                <a:lnTo>
                  <a:pt x="1430" y="2428"/>
                </a:lnTo>
                <a:lnTo>
                  <a:pt x="1430" y="2430"/>
                </a:lnTo>
                <a:lnTo>
                  <a:pt x="1432" y="2430"/>
                </a:lnTo>
                <a:lnTo>
                  <a:pt x="1432" y="2430"/>
                </a:lnTo>
                <a:lnTo>
                  <a:pt x="1432" y="2430"/>
                </a:lnTo>
                <a:lnTo>
                  <a:pt x="1434" y="2430"/>
                </a:lnTo>
                <a:lnTo>
                  <a:pt x="1434" y="2428"/>
                </a:lnTo>
                <a:lnTo>
                  <a:pt x="1434" y="2428"/>
                </a:lnTo>
                <a:lnTo>
                  <a:pt x="1432" y="2427"/>
                </a:lnTo>
                <a:lnTo>
                  <a:pt x="1432" y="2423"/>
                </a:lnTo>
                <a:lnTo>
                  <a:pt x="1432" y="2423"/>
                </a:lnTo>
                <a:lnTo>
                  <a:pt x="1432" y="2423"/>
                </a:lnTo>
                <a:lnTo>
                  <a:pt x="1432" y="2421"/>
                </a:lnTo>
                <a:lnTo>
                  <a:pt x="1432" y="2421"/>
                </a:lnTo>
                <a:lnTo>
                  <a:pt x="1430" y="2421"/>
                </a:lnTo>
                <a:lnTo>
                  <a:pt x="1430" y="2420"/>
                </a:lnTo>
                <a:lnTo>
                  <a:pt x="1430" y="2420"/>
                </a:lnTo>
                <a:lnTo>
                  <a:pt x="1430" y="2418"/>
                </a:lnTo>
                <a:lnTo>
                  <a:pt x="1430" y="2418"/>
                </a:lnTo>
                <a:lnTo>
                  <a:pt x="1428" y="2418"/>
                </a:lnTo>
                <a:lnTo>
                  <a:pt x="1428" y="2418"/>
                </a:lnTo>
                <a:lnTo>
                  <a:pt x="1428" y="2416"/>
                </a:lnTo>
                <a:lnTo>
                  <a:pt x="1427" y="2415"/>
                </a:lnTo>
                <a:lnTo>
                  <a:pt x="1427" y="2415"/>
                </a:lnTo>
                <a:lnTo>
                  <a:pt x="1427" y="2415"/>
                </a:lnTo>
                <a:lnTo>
                  <a:pt x="1427" y="2413"/>
                </a:lnTo>
                <a:lnTo>
                  <a:pt x="1427" y="2413"/>
                </a:lnTo>
                <a:lnTo>
                  <a:pt x="1427" y="2411"/>
                </a:lnTo>
                <a:lnTo>
                  <a:pt x="1425" y="2411"/>
                </a:lnTo>
                <a:lnTo>
                  <a:pt x="1425" y="2410"/>
                </a:lnTo>
                <a:lnTo>
                  <a:pt x="1425" y="2410"/>
                </a:lnTo>
                <a:lnTo>
                  <a:pt x="1423" y="2408"/>
                </a:lnTo>
                <a:lnTo>
                  <a:pt x="1422" y="2408"/>
                </a:lnTo>
                <a:lnTo>
                  <a:pt x="1422" y="2408"/>
                </a:lnTo>
                <a:lnTo>
                  <a:pt x="1422" y="2406"/>
                </a:lnTo>
                <a:lnTo>
                  <a:pt x="1427" y="2406"/>
                </a:lnTo>
                <a:lnTo>
                  <a:pt x="1428" y="2405"/>
                </a:lnTo>
                <a:lnTo>
                  <a:pt x="1428" y="2405"/>
                </a:lnTo>
                <a:lnTo>
                  <a:pt x="1430" y="2405"/>
                </a:lnTo>
                <a:lnTo>
                  <a:pt x="1430" y="2405"/>
                </a:lnTo>
                <a:lnTo>
                  <a:pt x="1430" y="2405"/>
                </a:lnTo>
                <a:lnTo>
                  <a:pt x="1432" y="2405"/>
                </a:lnTo>
                <a:lnTo>
                  <a:pt x="1435" y="2405"/>
                </a:lnTo>
                <a:lnTo>
                  <a:pt x="1435" y="2405"/>
                </a:lnTo>
                <a:lnTo>
                  <a:pt x="1435" y="2405"/>
                </a:lnTo>
                <a:lnTo>
                  <a:pt x="1437" y="2403"/>
                </a:lnTo>
                <a:lnTo>
                  <a:pt x="1437" y="2403"/>
                </a:lnTo>
                <a:lnTo>
                  <a:pt x="1437" y="2403"/>
                </a:lnTo>
                <a:lnTo>
                  <a:pt x="1434" y="2401"/>
                </a:lnTo>
                <a:lnTo>
                  <a:pt x="1434" y="2401"/>
                </a:lnTo>
                <a:lnTo>
                  <a:pt x="1434" y="2401"/>
                </a:lnTo>
                <a:lnTo>
                  <a:pt x="1434" y="2400"/>
                </a:lnTo>
                <a:lnTo>
                  <a:pt x="1434" y="2400"/>
                </a:lnTo>
                <a:lnTo>
                  <a:pt x="1434" y="2398"/>
                </a:lnTo>
                <a:lnTo>
                  <a:pt x="1434" y="2398"/>
                </a:lnTo>
                <a:lnTo>
                  <a:pt x="1434" y="2396"/>
                </a:lnTo>
                <a:lnTo>
                  <a:pt x="1434" y="2396"/>
                </a:lnTo>
                <a:lnTo>
                  <a:pt x="1435" y="2393"/>
                </a:lnTo>
                <a:lnTo>
                  <a:pt x="1435" y="2391"/>
                </a:lnTo>
                <a:lnTo>
                  <a:pt x="1435" y="2391"/>
                </a:lnTo>
                <a:lnTo>
                  <a:pt x="1439" y="2388"/>
                </a:lnTo>
                <a:lnTo>
                  <a:pt x="1439" y="2386"/>
                </a:lnTo>
                <a:lnTo>
                  <a:pt x="1439" y="2386"/>
                </a:lnTo>
                <a:lnTo>
                  <a:pt x="1439" y="2384"/>
                </a:lnTo>
                <a:lnTo>
                  <a:pt x="1439" y="2384"/>
                </a:lnTo>
                <a:lnTo>
                  <a:pt x="1437" y="2384"/>
                </a:lnTo>
                <a:lnTo>
                  <a:pt x="1437" y="2384"/>
                </a:lnTo>
                <a:lnTo>
                  <a:pt x="1437" y="2384"/>
                </a:lnTo>
                <a:lnTo>
                  <a:pt x="1437" y="2378"/>
                </a:lnTo>
                <a:lnTo>
                  <a:pt x="1435" y="2376"/>
                </a:lnTo>
                <a:lnTo>
                  <a:pt x="1435" y="2376"/>
                </a:lnTo>
                <a:lnTo>
                  <a:pt x="1435" y="2376"/>
                </a:lnTo>
                <a:lnTo>
                  <a:pt x="1435" y="2374"/>
                </a:lnTo>
                <a:lnTo>
                  <a:pt x="1435" y="2374"/>
                </a:lnTo>
                <a:lnTo>
                  <a:pt x="1434" y="2374"/>
                </a:lnTo>
                <a:lnTo>
                  <a:pt x="1434" y="2374"/>
                </a:lnTo>
                <a:lnTo>
                  <a:pt x="1432" y="2374"/>
                </a:lnTo>
                <a:lnTo>
                  <a:pt x="1432" y="2374"/>
                </a:lnTo>
                <a:lnTo>
                  <a:pt x="1432" y="2373"/>
                </a:lnTo>
                <a:lnTo>
                  <a:pt x="1432" y="2373"/>
                </a:lnTo>
                <a:lnTo>
                  <a:pt x="1432" y="2371"/>
                </a:lnTo>
                <a:lnTo>
                  <a:pt x="1432" y="2369"/>
                </a:lnTo>
                <a:lnTo>
                  <a:pt x="1432" y="2363"/>
                </a:lnTo>
                <a:lnTo>
                  <a:pt x="1437" y="2361"/>
                </a:lnTo>
                <a:lnTo>
                  <a:pt x="1439" y="2361"/>
                </a:lnTo>
                <a:lnTo>
                  <a:pt x="1439" y="2361"/>
                </a:lnTo>
                <a:lnTo>
                  <a:pt x="1440" y="2361"/>
                </a:lnTo>
                <a:lnTo>
                  <a:pt x="1442" y="2361"/>
                </a:lnTo>
                <a:lnTo>
                  <a:pt x="1442" y="2361"/>
                </a:lnTo>
                <a:lnTo>
                  <a:pt x="1442" y="2361"/>
                </a:lnTo>
                <a:lnTo>
                  <a:pt x="1442" y="2359"/>
                </a:lnTo>
                <a:lnTo>
                  <a:pt x="1442" y="2359"/>
                </a:lnTo>
                <a:lnTo>
                  <a:pt x="1442" y="2358"/>
                </a:lnTo>
                <a:lnTo>
                  <a:pt x="1442" y="2356"/>
                </a:lnTo>
                <a:lnTo>
                  <a:pt x="1442" y="2356"/>
                </a:lnTo>
                <a:lnTo>
                  <a:pt x="1442" y="2354"/>
                </a:lnTo>
                <a:lnTo>
                  <a:pt x="1442" y="2354"/>
                </a:lnTo>
                <a:lnTo>
                  <a:pt x="1442" y="2351"/>
                </a:lnTo>
                <a:lnTo>
                  <a:pt x="1442" y="2349"/>
                </a:lnTo>
                <a:lnTo>
                  <a:pt x="1442" y="2349"/>
                </a:lnTo>
                <a:lnTo>
                  <a:pt x="1440" y="2349"/>
                </a:lnTo>
                <a:lnTo>
                  <a:pt x="1439" y="2348"/>
                </a:lnTo>
                <a:lnTo>
                  <a:pt x="1439" y="2348"/>
                </a:lnTo>
                <a:lnTo>
                  <a:pt x="1439" y="2348"/>
                </a:lnTo>
                <a:lnTo>
                  <a:pt x="1439" y="2346"/>
                </a:lnTo>
                <a:lnTo>
                  <a:pt x="1439" y="2346"/>
                </a:lnTo>
                <a:lnTo>
                  <a:pt x="1440" y="2344"/>
                </a:lnTo>
                <a:lnTo>
                  <a:pt x="1440" y="2344"/>
                </a:lnTo>
                <a:lnTo>
                  <a:pt x="1440" y="2344"/>
                </a:lnTo>
                <a:lnTo>
                  <a:pt x="1440" y="2342"/>
                </a:lnTo>
                <a:lnTo>
                  <a:pt x="1440" y="2342"/>
                </a:lnTo>
                <a:lnTo>
                  <a:pt x="1439" y="2341"/>
                </a:lnTo>
                <a:lnTo>
                  <a:pt x="1439" y="2341"/>
                </a:lnTo>
                <a:lnTo>
                  <a:pt x="1437" y="2341"/>
                </a:lnTo>
                <a:lnTo>
                  <a:pt x="1437" y="2341"/>
                </a:lnTo>
                <a:lnTo>
                  <a:pt x="1437" y="2339"/>
                </a:lnTo>
                <a:lnTo>
                  <a:pt x="1437" y="2339"/>
                </a:lnTo>
                <a:lnTo>
                  <a:pt x="1437" y="2339"/>
                </a:lnTo>
                <a:lnTo>
                  <a:pt x="1439" y="2339"/>
                </a:lnTo>
                <a:lnTo>
                  <a:pt x="1440" y="2339"/>
                </a:lnTo>
                <a:lnTo>
                  <a:pt x="1442" y="2339"/>
                </a:lnTo>
                <a:lnTo>
                  <a:pt x="1442" y="2339"/>
                </a:lnTo>
                <a:lnTo>
                  <a:pt x="1442" y="2339"/>
                </a:lnTo>
                <a:lnTo>
                  <a:pt x="1442" y="2337"/>
                </a:lnTo>
                <a:lnTo>
                  <a:pt x="1444" y="2331"/>
                </a:lnTo>
                <a:lnTo>
                  <a:pt x="1445" y="2331"/>
                </a:lnTo>
                <a:lnTo>
                  <a:pt x="1447" y="2329"/>
                </a:lnTo>
                <a:lnTo>
                  <a:pt x="1447" y="2327"/>
                </a:lnTo>
                <a:lnTo>
                  <a:pt x="1447" y="2326"/>
                </a:lnTo>
                <a:lnTo>
                  <a:pt x="1447" y="2326"/>
                </a:lnTo>
                <a:lnTo>
                  <a:pt x="1447" y="2326"/>
                </a:lnTo>
                <a:lnTo>
                  <a:pt x="1450" y="2326"/>
                </a:lnTo>
                <a:lnTo>
                  <a:pt x="1450" y="2326"/>
                </a:lnTo>
                <a:lnTo>
                  <a:pt x="1450" y="2326"/>
                </a:lnTo>
                <a:lnTo>
                  <a:pt x="1452" y="2324"/>
                </a:lnTo>
                <a:lnTo>
                  <a:pt x="1452" y="2324"/>
                </a:lnTo>
                <a:lnTo>
                  <a:pt x="1452" y="2322"/>
                </a:lnTo>
                <a:lnTo>
                  <a:pt x="1452" y="2322"/>
                </a:lnTo>
                <a:lnTo>
                  <a:pt x="1452" y="2321"/>
                </a:lnTo>
                <a:lnTo>
                  <a:pt x="1452" y="2321"/>
                </a:lnTo>
                <a:lnTo>
                  <a:pt x="1452" y="2322"/>
                </a:lnTo>
                <a:lnTo>
                  <a:pt x="1452" y="2322"/>
                </a:lnTo>
                <a:lnTo>
                  <a:pt x="1454" y="2322"/>
                </a:lnTo>
                <a:lnTo>
                  <a:pt x="1454" y="2322"/>
                </a:lnTo>
                <a:lnTo>
                  <a:pt x="1455" y="2321"/>
                </a:lnTo>
                <a:lnTo>
                  <a:pt x="1455" y="2321"/>
                </a:lnTo>
                <a:lnTo>
                  <a:pt x="1457" y="2321"/>
                </a:lnTo>
                <a:lnTo>
                  <a:pt x="1457" y="2319"/>
                </a:lnTo>
                <a:lnTo>
                  <a:pt x="1459" y="2317"/>
                </a:lnTo>
                <a:lnTo>
                  <a:pt x="1459" y="2317"/>
                </a:lnTo>
                <a:lnTo>
                  <a:pt x="1459" y="2316"/>
                </a:lnTo>
                <a:lnTo>
                  <a:pt x="1459" y="2316"/>
                </a:lnTo>
                <a:lnTo>
                  <a:pt x="1459" y="2314"/>
                </a:lnTo>
                <a:lnTo>
                  <a:pt x="1460" y="2314"/>
                </a:lnTo>
                <a:lnTo>
                  <a:pt x="1460" y="2314"/>
                </a:lnTo>
                <a:lnTo>
                  <a:pt x="1462" y="2312"/>
                </a:lnTo>
                <a:lnTo>
                  <a:pt x="1464" y="2311"/>
                </a:lnTo>
                <a:lnTo>
                  <a:pt x="1465" y="2311"/>
                </a:lnTo>
                <a:lnTo>
                  <a:pt x="1465" y="2311"/>
                </a:lnTo>
                <a:lnTo>
                  <a:pt x="1467" y="2311"/>
                </a:lnTo>
                <a:lnTo>
                  <a:pt x="1467" y="2311"/>
                </a:lnTo>
                <a:lnTo>
                  <a:pt x="1467" y="2311"/>
                </a:lnTo>
                <a:lnTo>
                  <a:pt x="1469" y="2311"/>
                </a:lnTo>
                <a:lnTo>
                  <a:pt x="1469" y="2312"/>
                </a:lnTo>
                <a:lnTo>
                  <a:pt x="1469" y="2314"/>
                </a:lnTo>
                <a:lnTo>
                  <a:pt x="1469" y="2314"/>
                </a:lnTo>
                <a:lnTo>
                  <a:pt x="1469" y="2314"/>
                </a:lnTo>
                <a:lnTo>
                  <a:pt x="1469" y="2314"/>
                </a:lnTo>
                <a:lnTo>
                  <a:pt x="1470" y="2314"/>
                </a:lnTo>
                <a:lnTo>
                  <a:pt x="1470" y="2314"/>
                </a:lnTo>
                <a:lnTo>
                  <a:pt x="1477" y="2314"/>
                </a:lnTo>
                <a:lnTo>
                  <a:pt x="1479" y="2312"/>
                </a:lnTo>
                <a:lnTo>
                  <a:pt x="1482" y="2309"/>
                </a:lnTo>
                <a:lnTo>
                  <a:pt x="1482" y="2309"/>
                </a:lnTo>
                <a:lnTo>
                  <a:pt x="1484" y="2309"/>
                </a:lnTo>
                <a:lnTo>
                  <a:pt x="1489" y="2305"/>
                </a:lnTo>
                <a:lnTo>
                  <a:pt x="1492" y="2305"/>
                </a:lnTo>
                <a:lnTo>
                  <a:pt x="1496" y="2305"/>
                </a:lnTo>
                <a:lnTo>
                  <a:pt x="1499" y="2307"/>
                </a:lnTo>
                <a:lnTo>
                  <a:pt x="1501" y="2307"/>
                </a:lnTo>
                <a:lnTo>
                  <a:pt x="1502" y="2307"/>
                </a:lnTo>
                <a:lnTo>
                  <a:pt x="1507" y="2305"/>
                </a:lnTo>
                <a:lnTo>
                  <a:pt x="1507" y="2305"/>
                </a:lnTo>
                <a:lnTo>
                  <a:pt x="1507" y="2305"/>
                </a:lnTo>
                <a:lnTo>
                  <a:pt x="1509" y="2305"/>
                </a:lnTo>
                <a:lnTo>
                  <a:pt x="1509" y="2307"/>
                </a:lnTo>
                <a:lnTo>
                  <a:pt x="1509" y="2307"/>
                </a:lnTo>
                <a:lnTo>
                  <a:pt x="1509" y="2307"/>
                </a:lnTo>
                <a:lnTo>
                  <a:pt x="1511" y="2307"/>
                </a:lnTo>
                <a:lnTo>
                  <a:pt x="1511" y="2307"/>
                </a:lnTo>
                <a:lnTo>
                  <a:pt x="1514" y="2307"/>
                </a:lnTo>
                <a:lnTo>
                  <a:pt x="1514" y="2307"/>
                </a:lnTo>
                <a:lnTo>
                  <a:pt x="1516" y="2307"/>
                </a:lnTo>
                <a:lnTo>
                  <a:pt x="1516" y="2307"/>
                </a:lnTo>
                <a:lnTo>
                  <a:pt x="1516" y="2307"/>
                </a:lnTo>
                <a:lnTo>
                  <a:pt x="1516" y="2305"/>
                </a:lnTo>
                <a:lnTo>
                  <a:pt x="1516" y="2304"/>
                </a:lnTo>
                <a:lnTo>
                  <a:pt x="1516" y="2304"/>
                </a:lnTo>
                <a:lnTo>
                  <a:pt x="1518" y="2302"/>
                </a:lnTo>
                <a:lnTo>
                  <a:pt x="1518" y="2302"/>
                </a:lnTo>
                <a:lnTo>
                  <a:pt x="1521" y="2300"/>
                </a:lnTo>
                <a:lnTo>
                  <a:pt x="1521" y="2300"/>
                </a:lnTo>
                <a:lnTo>
                  <a:pt x="1521" y="2300"/>
                </a:lnTo>
                <a:lnTo>
                  <a:pt x="1523" y="2299"/>
                </a:lnTo>
                <a:lnTo>
                  <a:pt x="1523" y="2299"/>
                </a:lnTo>
                <a:lnTo>
                  <a:pt x="1523" y="2299"/>
                </a:lnTo>
                <a:lnTo>
                  <a:pt x="1524" y="2299"/>
                </a:lnTo>
                <a:lnTo>
                  <a:pt x="1524" y="2299"/>
                </a:lnTo>
                <a:lnTo>
                  <a:pt x="1526" y="2299"/>
                </a:lnTo>
                <a:lnTo>
                  <a:pt x="1526" y="2299"/>
                </a:lnTo>
                <a:lnTo>
                  <a:pt x="1526" y="2299"/>
                </a:lnTo>
                <a:lnTo>
                  <a:pt x="1526" y="2299"/>
                </a:lnTo>
                <a:lnTo>
                  <a:pt x="1526" y="2300"/>
                </a:lnTo>
                <a:lnTo>
                  <a:pt x="1526" y="2302"/>
                </a:lnTo>
                <a:lnTo>
                  <a:pt x="1526" y="2302"/>
                </a:lnTo>
                <a:lnTo>
                  <a:pt x="1526" y="2302"/>
                </a:lnTo>
                <a:lnTo>
                  <a:pt x="1526" y="2304"/>
                </a:lnTo>
                <a:lnTo>
                  <a:pt x="1526" y="2304"/>
                </a:lnTo>
                <a:lnTo>
                  <a:pt x="1528" y="2304"/>
                </a:lnTo>
                <a:lnTo>
                  <a:pt x="1529" y="2304"/>
                </a:lnTo>
                <a:lnTo>
                  <a:pt x="1529" y="2304"/>
                </a:lnTo>
                <a:lnTo>
                  <a:pt x="1531" y="2304"/>
                </a:lnTo>
                <a:lnTo>
                  <a:pt x="1531" y="2304"/>
                </a:lnTo>
                <a:lnTo>
                  <a:pt x="1533" y="2304"/>
                </a:lnTo>
                <a:lnTo>
                  <a:pt x="1534" y="2300"/>
                </a:lnTo>
                <a:lnTo>
                  <a:pt x="1534" y="2300"/>
                </a:lnTo>
                <a:lnTo>
                  <a:pt x="1536" y="2300"/>
                </a:lnTo>
                <a:lnTo>
                  <a:pt x="1536" y="2300"/>
                </a:lnTo>
                <a:lnTo>
                  <a:pt x="1538" y="2300"/>
                </a:lnTo>
                <a:lnTo>
                  <a:pt x="1541" y="2299"/>
                </a:lnTo>
                <a:lnTo>
                  <a:pt x="1541" y="2299"/>
                </a:lnTo>
                <a:lnTo>
                  <a:pt x="1543" y="2299"/>
                </a:lnTo>
                <a:lnTo>
                  <a:pt x="1543" y="2300"/>
                </a:lnTo>
                <a:lnTo>
                  <a:pt x="1544" y="2300"/>
                </a:lnTo>
                <a:lnTo>
                  <a:pt x="1544" y="2300"/>
                </a:lnTo>
                <a:lnTo>
                  <a:pt x="1548" y="2299"/>
                </a:lnTo>
                <a:lnTo>
                  <a:pt x="1548" y="2299"/>
                </a:lnTo>
                <a:lnTo>
                  <a:pt x="1550" y="2299"/>
                </a:lnTo>
                <a:lnTo>
                  <a:pt x="1550" y="2297"/>
                </a:lnTo>
                <a:lnTo>
                  <a:pt x="1550" y="2297"/>
                </a:lnTo>
                <a:lnTo>
                  <a:pt x="1550" y="2297"/>
                </a:lnTo>
                <a:lnTo>
                  <a:pt x="1550" y="2295"/>
                </a:lnTo>
                <a:lnTo>
                  <a:pt x="1548" y="2295"/>
                </a:lnTo>
                <a:lnTo>
                  <a:pt x="1548" y="2295"/>
                </a:lnTo>
                <a:lnTo>
                  <a:pt x="1548" y="2294"/>
                </a:lnTo>
                <a:lnTo>
                  <a:pt x="1548" y="2294"/>
                </a:lnTo>
                <a:lnTo>
                  <a:pt x="1548" y="2294"/>
                </a:lnTo>
                <a:lnTo>
                  <a:pt x="1550" y="2292"/>
                </a:lnTo>
                <a:lnTo>
                  <a:pt x="1550" y="2292"/>
                </a:lnTo>
                <a:lnTo>
                  <a:pt x="1550" y="2290"/>
                </a:lnTo>
                <a:lnTo>
                  <a:pt x="1550" y="2290"/>
                </a:lnTo>
                <a:lnTo>
                  <a:pt x="1550" y="2290"/>
                </a:lnTo>
                <a:lnTo>
                  <a:pt x="1550" y="2290"/>
                </a:lnTo>
                <a:lnTo>
                  <a:pt x="1548" y="2289"/>
                </a:lnTo>
                <a:lnTo>
                  <a:pt x="1548" y="2289"/>
                </a:lnTo>
                <a:lnTo>
                  <a:pt x="1548" y="2289"/>
                </a:lnTo>
                <a:lnTo>
                  <a:pt x="1548" y="2289"/>
                </a:lnTo>
                <a:lnTo>
                  <a:pt x="1548" y="2287"/>
                </a:lnTo>
                <a:lnTo>
                  <a:pt x="1548" y="2285"/>
                </a:lnTo>
                <a:lnTo>
                  <a:pt x="1548" y="2284"/>
                </a:lnTo>
                <a:lnTo>
                  <a:pt x="1550" y="2284"/>
                </a:lnTo>
                <a:lnTo>
                  <a:pt x="1550" y="2284"/>
                </a:lnTo>
                <a:lnTo>
                  <a:pt x="1550" y="2282"/>
                </a:lnTo>
                <a:lnTo>
                  <a:pt x="1550" y="2280"/>
                </a:lnTo>
                <a:lnTo>
                  <a:pt x="1550" y="2280"/>
                </a:lnTo>
                <a:lnTo>
                  <a:pt x="1550" y="2279"/>
                </a:lnTo>
                <a:lnTo>
                  <a:pt x="1550" y="2279"/>
                </a:lnTo>
                <a:lnTo>
                  <a:pt x="1550" y="2279"/>
                </a:lnTo>
                <a:lnTo>
                  <a:pt x="1548" y="2279"/>
                </a:lnTo>
                <a:lnTo>
                  <a:pt x="1550" y="2277"/>
                </a:lnTo>
                <a:lnTo>
                  <a:pt x="1550" y="2277"/>
                </a:lnTo>
                <a:lnTo>
                  <a:pt x="1550" y="2275"/>
                </a:lnTo>
                <a:lnTo>
                  <a:pt x="1550" y="2275"/>
                </a:lnTo>
                <a:lnTo>
                  <a:pt x="1550" y="2272"/>
                </a:lnTo>
                <a:lnTo>
                  <a:pt x="1550" y="2270"/>
                </a:lnTo>
                <a:lnTo>
                  <a:pt x="1550" y="2270"/>
                </a:lnTo>
                <a:lnTo>
                  <a:pt x="1553" y="2263"/>
                </a:lnTo>
                <a:lnTo>
                  <a:pt x="1555" y="2262"/>
                </a:lnTo>
                <a:lnTo>
                  <a:pt x="1555" y="2262"/>
                </a:lnTo>
                <a:lnTo>
                  <a:pt x="1555" y="2260"/>
                </a:lnTo>
                <a:lnTo>
                  <a:pt x="1555" y="2260"/>
                </a:lnTo>
                <a:lnTo>
                  <a:pt x="1555" y="2258"/>
                </a:lnTo>
                <a:lnTo>
                  <a:pt x="1555" y="2258"/>
                </a:lnTo>
                <a:lnTo>
                  <a:pt x="1555" y="2258"/>
                </a:lnTo>
                <a:lnTo>
                  <a:pt x="1556" y="2257"/>
                </a:lnTo>
                <a:lnTo>
                  <a:pt x="1556" y="2257"/>
                </a:lnTo>
                <a:lnTo>
                  <a:pt x="1556" y="2255"/>
                </a:lnTo>
                <a:lnTo>
                  <a:pt x="1558" y="2255"/>
                </a:lnTo>
                <a:lnTo>
                  <a:pt x="1560" y="2253"/>
                </a:lnTo>
                <a:lnTo>
                  <a:pt x="1561" y="2252"/>
                </a:lnTo>
                <a:lnTo>
                  <a:pt x="1563" y="2250"/>
                </a:lnTo>
                <a:lnTo>
                  <a:pt x="1563" y="2250"/>
                </a:lnTo>
                <a:lnTo>
                  <a:pt x="1565" y="2250"/>
                </a:lnTo>
                <a:lnTo>
                  <a:pt x="1565" y="2250"/>
                </a:lnTo>
                <a:lnTo>
                  <a:pt x="1566" y="2250"/>
                </a:lnTo>
                <a:lnTo>
                  <a:pt x="1566" y="2250"/>
                </a:lnTo>
                <a:lnTo>
                  <a:pt x="1568" y="2252"/>
                </a:lnTo>
                <a:lnTo>
                  <a:pt x="1568" y="2252"/>
                </a:lnTo>
                <a:lnTo>
                  <a:pt x="1570" y="2252"/>
                </a:lnTo>
                <a:lnTo>
                  <a:pt x="1570" y="2252"/>
                </a:lnTo>
                <a:lnTo>
                  <a:pt x="1571" y="2252"/>
                </a:lnTo>
                <a:lnTo>
                  <a:pt x="1573" y="2252"/>
                </a:lnTo>
                <a:lnTo>
                  <a:pt x="1575" y="2252"/>
                </a:lnTo>
                <a:lnTo>
                  <a:pt x="1575" y="2252"/>
                </a:lnTo>
                <a:lnTo>
                  <a:pt x="1575" y="2252"/>
                </a:lnTo>
                <a:lnTo>
                  <a:pt x="1578" y="2255"/>
                </a:lnTo>
                <a:lnTo>
                  <a:pt x="1578" y="2255"/>
                </a:lnTo>
                <a:lnTo>
                  <a:pt x="1580" y="2255"/>
                </a:lnTo>
                <a:lnTo>
                  <a:pt x="1580" y="2255"/>
                </a:lnTo>
                <a:lnTo>
                  <a:pt x="1581" y="2255"/>
                </a:lnTo>
                <a:lnTo>
                  <a:pt x="1583" y="2253"/>
                </a:lnTo>
                <a:lnTo>
                  <a:pt x="1583" y="2255"/>
                </a:lnTo>
                <a:lnTo>
                  <a:pt x="1585" y="2255"/>
                </a:lnTo>
                <a:lnTo>
                  <a:pt x="1585" y="2255"/>
                </a:lnTo>
                <a:lnTo>
                  <a:pt x="1586" y="2255"/>
                </a:lnTo>
                <a:lnTo>
                  <a:pt x="1586" y="2253"/>
                </a:lnTo>
                <a:lnTo>
                  <a:pt x="1586" y="2253"/>
                </a:lnTo>
                <a:lnTo>
                  <a:pt x="1588" y="2252"/>
                </a:lnTo>
                <a:lnTo>
                  <a:pt x="1588" y="2252"/>
                </a:lnTo>
                <a:lnTo>
                  <a:pt x="1590" y="2252"/>
                </a:lnTo>
                <a:lnTo>
                  <a:pt x="1590" y="2250"/>
                </a:lnTo>
                <a:lnTo>
                  <a:pt x="1590" y="2252"/>
                </a:lnTo>
                <a:lnTo>
                  <a:pt x="1592" y="2252"/>
                </a:lnTo>
                <a:lnTo>
                  <a:pt x="1593" y="2253"/>
                </a:lnTo>
                <a:lnTo>
                  <a:pt x="1593" y="2253"/>
                </a:lnTo>
                <a:lnTo>
                  <a:pt x="1593" y="2253"/>
                </a:lnTo>
                <a:lnTo>
                  <a:pt x="1593" y="2253"/>
                </a:lnTo>
                <a:lnTo>
                  <a:pt x="1595" y="2253"/>
                </a:lnTo>
                <a:lnTo>
                  <a:pt x="1598" y="2252"/>
                </a:lnTo>
                <a:lnTo>
                  <a:pt x="1598" y="2252"/>
                </a:lnTo>
                <a:lnTo>
                  <a:pt x="1600" y="2252"/>
                </a:lnTo>
                <a:lnTo>
                  <a:pt x="1600" y="2252"/>
                </a:lnTo>
                <a:lnTo>
                  <a:pt x="1602" y="2252"/>
                </a:lnTo>
                <a:lnTo>
                  <a:pt x="1605" y="2250"/>
                </a:lnTo>
                <a:lnTo>
                  <a:pt x="1607" y="2250"/>
                </a:lnTo>
                <a:lnTo>
                  <a:pt x="1607" y="2250"/>
                </a:lnTo>
                <a:lnTo>
                  <a:pt x="1607" y="2250"/>
                </a:lnTo>
                <a:lnTo>
                  <a:pt x="1607" y="2252"/>
                </a:lnTo>
                <a:lnTo>
                  <a:pt x="1608" y="2252"/>
                </a:lnTo>
                <a:lnTo>
                  <a:pt x="1608" y="2252"/>
                </a:lnTo>
                <a:lnTo>
                  <a:pt x="1608" y="2252"/>
                </a:lnTo>
                <a:lnTo>
                  <a:pt x="1608" y="2252"/>
                </a:lnTo>
                <a:lnTo>
                  <a:pt x="1613" y="2250"/>
                </a:lnTo>
                <a:lnTo>
                  <a:pt x="1615" y="2250"/>
                </a:lnTo>
                <a:lnTo>
                  <a:pt x="1615" y="2250"/>
                </a:lnTo>
                <a:lnTo>
                  <a:pt x="1615" y="2248"/>
                </a:lnTo>
                <a:lnTo>
                  <a:pt x="1615" y="2247"/>
                </a:lnTo>
                <a:lnTo>
                  <a:pt x="1615" y="2247"/>
                </a:lnTo>
                <a:lnTo>
                  <a:pt x="1615" y="2245"/>
                </a:lnTo>
                <a:lnTo>
                  <a:pt x="1615" y="2245"/>
                </a:lnTo>
                <a:lnTo>
                  <a:pt x="1620" y="2240"/>
                </a:lnTo>
                <a:lnTo>
                  <a:pt x="1622" y="2240"/>
                </a:lnTo>
                <a:lnTo>
                  <a:pt x="1622" y="2240"/>
                </a:lnTo>
                <a:lnTo>
                  <a:pt x="1623" y="2238"/>
                </a:lnTo>
                <a:lnTo>
                  <a:pt x="1625" y="2238"/>
                </a:lnTo>
                <a:lnTo>
                  <a:pt x="1625" y="2238"/>
                </a:lnTo>
                <a:lnTo>
                  <a:pt x="1625" y="2237"/>
                </a:lnTo>
                <a:lnTo>
                  <a:pt x="1627" y="2235"/>
                </a:lnTo>
                <a:lnTo>
                  <a:pt x="1630" y="2235"/>
                </a:lnTo>
                <a:lnTo>
                  <a:pt x="1632" y="2233"/>
                </a:lnTo>
                <a:lnTo>
                  <a:pt x="1632" y="2231"/>
                </a:lnTo>
                <a:lnTo>
                  <a:pt x="1632" y="2230"/>
                </a:lnTo>
                <a:lnTo>
                  <a:pt x="1634" y="2228"/>
                </a:lnTo>
                <a:lnTo>
                  <a:pt x="1634" y="2228"/>
                </a:lnTo>
                <a:lnTo>
                  <a:pt x="1634" y="2226"/>
                </a:lnTo>
                <a:lnTo>
                  <a:pt x="1634" y="2225"/>
                </a:lnTo>
                <a:lnTo>
                  <a:pt x="1634" y="2223"/>
                </a:lnTo>
                <a:lnTo>
                  <a:pt x="1635" y="2221"/>
                </a:lnTo>
                <a:lnTo>
                  <a:pt x="1635" y="2221"/>
                </a:lnTo>
                <a:lnTo>
                  <a:pt x="1635" y="2221"/>
                </a:lnTo>
                <a:lnTo>
                  <a:pt x="1639" y="2221"/>
                </a:lnTo>
                <a:lnTo>
                  <a:pt x="1639" y="2220"/>
                </a:lnTo>
                <a:lnTo>
                  <a:pt x="1639" y="2220"/>
                </a:lnTo>
                <a:lnTo>
                  <a:pt x="1640" y="2220"/>
                </a:lnTo>
                <a:lnTo>
                  <a:pt x="1640" y="2218"/>
                </a:lnTo>
                <a:lnTo>
                  <a:pt x="1640" y="2218"/>
                </a:lnTo>
                <a:lnTo>
                  <a:pt x="1640" y="2218"/>
                </a:lnTo>
                <a:lnTo>
                  <a:pt x="1639" y="2218"/>
                </a:lnTo>
                <a:lnTo>
                  <a:pt x="1639" y="2216"/>
                </a:lnTo>
                <a:lnTo>
                  <a:pt x="1639" y="2216"/>
                </a:lnTo>
                <a:lnTo>
                  <a:pt x="1637" y="2216"/>
                </a:lnTo>
                <a:lnTo>
                  <a:pt x="1637" y="2215"/>
                </a:lnTo>
                <a:lnTo>
                  <a:pt x="1637" y="2215"/>
                </a:lnTo>
                <a:lnTo>
                  <a:pt x="1635" y="2213"/>
                </a:lnTo>
                <a:lnTo>
                  <a:pt x="1635" y="2213"/>
                </a:lnTo>
                <a:lnTo>
                  <a:pt x="1637" y="2211"/>
                </a:lnTo>
                <a:lnTo>
                  <a:pt x="1639" y="2203"/>
                </a:lnTo>
                <a:lnTo>
                  <a:pt x="1640" y="2201"/>
                </a:lnTo>
                <a:lnTo>
                  <a:pt x="1640" y="2200"/>
                </a:lnTo>
                <a:lnTo>
                  <a:pt x="1650" y="2194"/>
                </a:lnTo>
                <a:lnTo>
                  <a:pt x="1650" y="2194"/>
                </a:lnTo>
                <a:lnTo>
                  <a:pt x="1650" y="2194"/>
                </a:lnTo>
                <a:lnTo>
                  <a:pt x="1652" y="2194"/>
                </a:lnTo>
                <a:lnTo>
                  <a:pt x="1652" y="2194"/>
                </a:lnTo>
                <a:lnTo>
                  <a:pt x="1654" y="2194"/>
                </a:lnTo>
                <a:lnTo>
                  <a:pt x="1655" y="2193"/>
                </a:lnTo>
                <a:lnTo>
                  <a:pt x="1655" y="2193"/>
                </a:lnTo>
                <a:lnTo>
                  <a:pt x="1655" y="2191"/>
                </a:lnTo>
                <a:lnTo>
                  <a:pt x="1655" y="2191"/>
                </a:lnTo>
                <a:lnTo>
                  <a:pt x="1655" y="2191"/>
                </a:lnTo>
                <a:lnTo>
                  <a:pt x="1655" y="2189"/>
                </a:lnTo>
                <a:lnTo>
                  <a:pt x="1655" y="2189"/>
                </a:lnTo>
                <a:lnTo>
                  <a:pt x="1655" y="2188"/>
                </a:lnTo>
                <a:lnTo>
                  <a:pt x="1655" y="2188"/>
                </a:lnTo>
                <a:lnTo>
                  <a:pt x="1655" y="2188"/>
                </a:lnTo>
                <a:lnTo>
                  <a:pt x="1657" y="2188"/>
                </a:lnTo>
                <a:lnTo>
                  <a:pt x="1657" y="2188"/>
                </a:lnTo>
                <a:lnTo>
                  <a:pt x="1657" y="2189"/>
                </a:lnTo>
                <a:lnTo>
                  <a:pt x="1659" y="2189"/>
                </a:lnTo>
                <a:lnTo>
                  <a:pt x="1659" y="2191"/>
                </a:lnTo>
                <a:lnTo>
                  <a:pt x="1660" y="2191"/>
                </a:lnTo>
                <a:lnTo>
                  <a:pt x="1660" y="2193"/>
                </a:lnTo>
                <a:lnTo>
                  <a:pt x="1660" y="2193"/>
                </a:lnTo>
                <a:lnTo>
                  <a:pt x="1660" y="2193"/>
                </a:lnTo>
                <a:lnTo>
                  <a:pt x="1660" y="2194"/>
                </a:lnTo>
                <a:lnTo>
                  <a:pt x="1660" y="2196"/>
                </a:lnTo>
                <a:lnTo>
                  <a:pt x="1660" y="2196"/>
                </a:lnTo>
                <a:lnTo>
                  <a:pt x="1660" y="2196"/>
                </a:lnTo>
                <a:lnTo>
                  <a:pt x="1660" y="2198"/>
                </a:lnTo>
                <a:lnTo>
                  <a:pt x="1662" y="2198"/>
                </a:lnTo>
                <a:lnTo>
                  <a:pt x="1662" y="2198"/>
                </a:lnTo>
                <a:lnTo>
                  <a:pt x="1664" y="2196"/>
                </a:lnTo>
                <a:lnTo>
                  <a:pt x="1669" y="2196"/>
                </a:lnTo>
                <a:lnTo>
                  <a:pt x="1669" y="2194"/>
                </a:lnTo>
                <a:lnTo>
                  <a:pt x="1669" y="2193"/>
                </a:lnTo>
                <a:lnTo>
                  <a:pt x="1671" y="2191"/>
                </a:lnTo>
                <a:lnTo>
                  <a:pt x="1671" y="2189"/>
                </a:lnTo>
                <a:lnTo>
                  <a:pt x="1671" y="2189"/>
                </a:lnTo>
                <a:lnTo>
                  <a:pt x="1671" y="2189"/>
                </a:lnTo>
                <a:lnTo>
                  <a:pt x="1671" y="2189"/>
                </a:lnTo>
                <a:lnTo>
                  <a:pt x="1671" y="2188"/>
                </a:lnTo>
                <a:lnTo>
                  <a:pt x="1667" y="2188"/>
                </a:lnTo>
                <a:lnTo>
                  <a:pt x="1667" y="2188"/>
                </a:lnTo>
                <a:lnTo>
                  <a:pt x="1667" y="2188"/>
                </a:lnTo>
                <a:lnTo>
                  <a:pt x="1667" y="2188"/>
                </a:lnTo>
                <a:lnTo>
                  <a:pt x="1665" y="2188"/>
                </a:lnTo>
                <a:lnTo>
                  <a:pt x="1665" y="2186"/>
                </a:lnTo>
                <a:lnTo>
                  <a:pt x="1664" y="2183"/>
                </a:lnTo>
                <a:lnTo>
                  <a:pt x="1664" y="2183"/>
                </a:lnTo>
                <a:lnTo>
                  <a:pt x="1664" y="2183"/>
                </a:lnTo>
                <a:lnTo>
                  <a:pt x="1664" y="2183"/>
                </a:lnTo>
                <a:lnTo>
                  <a:pt x="1664" y="2181"/>
                </a:lnTo>
                <a:lnTo>
                  <a:pt x="1662" y="2181"/>
                </a:lnTo>
                <a:lnTo>
                  <a:pt x="1662" y="2181"/>
                </a:lnTo>
                <a:lnTo>
                  <a:pt x="1662" y="2181"/>
                </a:lnTo>
                <a:lnTo>
                  <a:pt x="1662" y="2179"/>
                </a:lnTo>
                <a:lnTo>
                  <a:pt x="1662" y="2178"/>
                </a:lnTo>
                <a:lnTo>
                  <a:pt x="1662" y="2176"/>
                </a:lnTo>
                <a:lnTo>
                  <a:pt x="1662" y="2174"/>
                </a:lnTo>
                <a:lnTo>
                  <a:pt x="1662" y="2173"/>
                </a:lnTo>
                <a:lnTo>
                  <a:pt x="1664" y="2169"/>
                </a:lnTo>
                <a:lnTo>
                  <a:pt x="1664" y="2169"/>
                </a:lnTo>
                <a:lnTo>
                  <a:pt x="1664" y="2168"/>
                </a:lnTo>
                <a:lnTo>
                  <a:pt x="1662" y="2168"/>
                </a:lnTo>
                <a:lnTo>
                  <a:pt x="1660" y="2168"/>
                </a:lnTo>
                <a:lnTo>
                  <a:pt x="1660" y="2166"/>
                </a:lnTo>
                <a:lnTo>
                  <a:pt x="1660" y="2166"/>
                </a:lnTo>
                <a:lnTo>
                  <a:pt x="1660" y="2166"/>
                </a:lnTo>
                <a:lnTo>
                  <a:pt x="1660" y="2164"/>
                </a:lnTo>
                <a:lnTo>
                  <a:pt x="1659" y="2164"/>
                </a:lnTo>
                <a:lnTo>
                  <a:pt x="1659" y="2163"/>
                </a:lnTo>
                <a:lnTo>
                  <a:pt x="1659" y="2163"/>
                </a:lnTo>
                <a:lnTo>
                  <a:pt x="1659" y="2163"/>
                </a:lnTo>
                <a:lnTo>
                  <a:pt x="1659" y="2161"/>
                </a:lnTo>
                <a:lnTo>
                  <a:pt x="1659" y="2161"/>
                </a:lnTo>
                <a:lnTo>
                  <a:pt x="1659" y="2159"/>
                </a:lnTo>
                <a:lnTo>
                  <a:pt x="1659" y="2157"/>
                </a:lnTo>
                <a:lnTo>
                  <a:pt x="1657" y="2157"/>
                </a:lnTo>
                <a:lnTo>
                  <a:pt x="1657" y="2157"/>
                </a:lnTo>
                <a:lnTo>
                  <a:pt x="1657" y="2157"/>
                </a:lnTo>
                <a:lnTo>
                  <a:pt x="1654" y="2156"/>
                </a:lnTo>
                <a:lnTo>
                  <a:pt x="1654" y="2154"/>
                </a:lnTo>
                <a:lnTo>
                  <a:pt x="1654" y="2154"/>
                </a:lnTo>
                <a:lnTo>
                  <a:pt x="1654" y="2154"/>
                </a:lnTo>
                <a:lnTo>
                  <a:pt x="1654" y="2154"/>
                </a:lnTo>
                <a:lnTo>
                  <a:pt x="1654" y="2152"/>
                </a:lnTo>
                <a:lnTo>
                  <a:pt x="1654" y="2152"/>
                </a:lnTo>
                <a:lnTo>
                  <a:pt x="1654" y="2149"/>
                </a:lnTo>
                <a:lnTo>
                  <a:pt x="1654" y="2149"/>
                </a:lnTo>
                <a:lnTo>
                  <a:pt x="1654" y="2147"/>
                </a:lnTo>
                <a:lnTo>
                  <a:pt x="1652" y="2147"/>
                </a:lnTo>
                <a:lnTo>
                  <a:pt x="1652" y="2147"/>
                </a:lnTo>
                <a:lnTo>
                  <a:pt x="1652" y="2146"/>
                </a:lnTo>
                <a:lnTo>
                  <a:pt x="1650" y="2146"/>
                </a:lnTo>
                <a:lnTo>
                  <a:pt x="1650" y="2146"/>
                </a:lnTo>
                <a:lnTo>
                  <a:pt x="1650" y="2144"/>
                </a:lnTo>
                <a:lnTo>
                  <a:pt x="1650" y="2144"/>
                </a:lnTo>
                <a:lnTo>
                  <a:pt x="1650" y="2144"/>
                </a:lnTo>
                <a:lnTo>
                  <a:pt x="1649" y="2142"/>
                </a:lnTo>
                <a:lnTo>
                  <a:pt x="1649" y="2142"/>
                </a:lnTo>
                <a:lnTo>
                  <a:pt x="1649" y="2141"/>
                </a:lnTo>
                <a:lnTo>
                  <a:pt x="1649" y="2141"/>
                </a:lnTo>
                <a:lnTo>
                  <a:pt x="1650" y="2139"/>
                </a:lnTo>
                <a:lnTo>
                  <a:pt x="1650" y="2137"/>
                </a:lnTo>
                <a:lnTo>
                  <a:pt x="1652" y="2136"/>
                </a:lnTo>
                <a:lnTo>
                  <a:pt x="1652" y="2134"/>
                </a:lnTo>
                <a:lnTo>
                  <a:pt x="1652" y="2134"/>
                </a:lnTo>
                <a:lnTo>
                  <a:pt x="1652" y="2132"/>
                </a:lnTo>
                <a:lnTo>
                  <a:pt x="1650" y="2132"/>
                </a:lnTo>
                <a:lnTo>
                  <a:pt x="1650" y="2132"/>
                </a:lnTo>
                <a:lnTo>
                  <a:pt x="1650" y="2132"/>
                </a:lnTo>
                <a:lnTo>
                  <a:pt x="1650" y="2131"/>
                </a:lnTo>
                <a:lnTo>
                  <a:pt x="1650" y="2129"/>
                </a:lnTo>
                <a:lnTo>
                  <a:pt x="1650" y="2127"/>
                </a:lnTo>
                <a:lnTo>
                  <a:pt x="1650" y="2127"/>
                </a:lnTo>
                <a:lnTo>
                  <a:pt x="1650" y="2127"/>
                </a:lnTo>
                <a:lnTo>
                  <a:pt x="1650" y="2126"/>
                </a:lnTo>
                <a:lnTo>
                  <a:pt x="1649" y="2126"/>
                </a:lnTo>
                <a:lnTo>
                  <a:pt x="1649" y="2124"/>
                </a:lnTo>
                <a:lnTo>
                  <a:pt x="1647" y="2124"/>
                </a:lnTo>
                <a:lnTo>
                  <a:pt x="1647" y="2124"/>
                </a:lnTo>
                <a:lnTo>
                  <a:pt x="1647" y="2122"/>
                </a:lnTo>
                <a:lnTo>
                  <a:pt x="1645" y="2122"/>
                </a:lnTo>
                <a:lnTo>
                  <a:pt x="1645" y="2122"/>
                </a:lnTo>
                <a:lnTo>
                  <a:pt x="1645" y="2122"/>
                </a:lnTo>
                <a:lnTo>
                  <a:pt x="1645" y="2121"/>
                </a:lnTo>
                <a:lnTo>
                  <a:pt x="1645" y="2121"/>
                </a:lnTo>
                <a:lnTo>
                  <a:pt x="1644" y="2121"/>
                </a:lnTo>
                <a:lnTo>
                  <a:pt x="1644" y="2121"/>
                </a:lnTo>
                <a:lnTo>
                  <a:pt x="1642" y="2121"/>
                </a:lnTo>
                <a:lnTo>
                  <a:pt x="1642" y="2119"/>
                </a:lnTo>
                <a:lnTo>
                  <a:pt x="1642" y="2119"/>
                </a:lnTo>
                <a:lnTo>
                  <a:pt x="1642" y="2119"/>
                </a:lnTo>
                <a:lnTo>
                  <a:pt x="1644" y="2117"/>
                </a:lnTo>
                <a:lnTo>
                  <a:pt x="1644" y="2115"/>
                </a:lnTo>
                <a:lnTo>
                  <a:pt x="1645" y="2114"/>
                </a:lnTo>
                <a:lnTo>
                  <a:pt x="1645" y="2114"/>
                </a:lnTo>
                <a:lnTo>
                  <a:pt x="1645" y="2112"/>
                </a:lnTo>
                <a:lnTo>
                  <a:pt x="1644" y="2112"/>
                </a:lnTo>
                <a:lnTo>
                  <a:pt x="1644" y="2112"/>
                </a:lnTo>
                <a:lnTo>
                  <a:pt x="1644" y="2110"/>
                </a:lnTo>
                <a:lnTo>
                  <a:pt x="1642" y="2110"/>
                </a:lnTo>
                <a:lnTo>
                  <a:pt x="1642" y="2109"/>
                </a:lnTo>
                <a:lnTo>
                  <a:pt x="1642" y="2109"/>
                </a:lnTo>
                <a:lnTo>
                  <a:pt x="1644" y="2109"/>
                </a:lnTo>
                <a:lnTo>
                  <a:pt x="1644" y="2107"/>
                </a:lnTo>
                <a:lnTo>
                  <a:pt x="1645" y="2107"/>
                </a:lnTo>
                <a:lnTo>
                  <a:pt x="1645" y="2107"/>
                </a:lnTo>
                <a:lnTo>
                  <a:pt x="1645" y="2105"/>
                </a:lnTo>
                <a:lnTo>
                  <a:pt x="1645" y="2104"/>
                </a:lnTo>
                <a:lnTo>
                  <a:pt x="1645" y="2104"/>
                </a:lnTo>
                <a:lnTo>
                  <a:pt x="1645" y="2104"/>
                </a:lnTo>
                <a:lnTo>
                  <a:pt x="1645" y="2102"/>
                </a:lnTo>
                <a:lnTo>
                  <a:pt x="1645" y="2099"/>
                </a:lnTo>
                <a:lnTo>
                  <a:pt x="1645" y="2099"/>
                </a:lnTo>
                <a:lnTo>
                  <a:pt x="1644" y="2097"/>
                </a:lnTo>
                <a:lnTo>
                  <a:pt x="1644" y="2097"/>
                </a:lnTo>
                <a:lnTo>
                  <a:pt x="1644" y="2097"/>
                </a:lnTo>
                <a:lnTo>
                  <a:pt x="1644" y="2097"/>
                </a:lnTo>
                <a:lnTo>
                  <a:pt x="1644" y="2097"/>
                </a:lnTo>
                <a:lnTo>
                  <a:pt x="1642" y="2095"/>
                </a:lnTo>
                <a:lnTo>
                  <a:pt x="1642" y="2095"/>
                </a:lnTo>
                <a:lnTo>
                  <a:pt x="1640" y="2095"/>
                </a:lnTo>
                <a:lnTo>
                  <a:pt x="1640" y="2095"/>
                </a:lnTo>
                <a:lnTo>
                  <a:pt x="1639" y="2095"/>
                </a:lnTo>
                <a:lnTo>
                  <a:pt x="1639" y="2095"/>
                </a:lnTo>
                <a:lnTo>
                  <a:pt x="1639" y="2094"/>
                </a:lnTo>
                <a:lnTo>
                  <a:pt x="1639" y="2094"/>
                </a:lnTo>
                <a:lnTo>
                  <a:pt x="1637" y="2094"/>
                </a:lnTo>
                <a:lnTo>
                  <a:pt x="1635" y="2094"/>
                </a:lnTo>
                <a:lnTo>
                  <a:pt x="1635" y="2094"/>
                </a:lnTo>
                <a:lnTo>
                  <a:pt x="1635" y="2094"/>
                </a:lnTo>
                <a:lnTo>
                  <a:pt x="1634" y="2094"/>
                </a:lnTo>
                <a:lnTo>
                  <a:pt x="1634" y="2092"/>
                </a:lnTo>
                <a:lnTo>
                  <a:pt x="1634" y="2092"/>
                </a:lnTo>
                <a:lnTo>
                  <a:pt x="1634" y="2092"/>
                </a:lnTo>
                <a:lnTo>
                  <a:pt x="1634" y="2090"/>
                </a:lnTo>
                <a:lnTo>
                  <a:pt x="1632" y="2090"/>
                </a:lnTo>
                <a:lnTo>
                  <a:pt x="1632" y="2090"/>
                </a:lnTo>
                <a:lnTo>
                  <a:pt x="1630" y="2089"/>
                </a:lnTo>
                <a:lnTo>
                  <a:pt x="1630" y="2089"/>
                </a:lnTo>
                <a:lnTo>
                  <a:pt x="1630" y="2087"/>
                </a:lnTo>
                <a:lnTo>
                  <a:pt x="1630" y="2087"/>
                </a:lnTo>
                <a:lnTo>
                  <a:pt x="1629" y="2087"/>
                </a:lnTo>
                <a:lnTo>
                  <a:pt x="1629" y="2087"/>
                </a:lnTo>
                <a:lnTo>
                  <a:pt x="1627" y="2087"/>
                </a:lnTo>
                <a:lnTo>
                  <a:pt x="1627" y="2085"/>
                </a:lnTo>
                <a:lnTo>
                  <a:pt x="1627" y="2085"/>
                </a:lnTo>
                <a:lnTo>
                  <a:pt x="1625" y="2084"/>
                </a:lnTo>
                <a:lnTo>
                  <a:pt x="1625" y="2084"/>
                </a:lnTo>
                <a:lnTo>
                  <a:pt x="1625" y="2084"/>
                </a:lnTo>
                <a:lnTo>
                  <a:pt x="1625" y="2082"/>
                </a:lnTo>
                <a:lnTo>
                  <a:pt x="1625" y="2082"/>
                </a:lnTo>
                <a:lnTo>
                  <a:pt x="1625" y="2080"/>
                </a:lnTo>
                <a:lnTo>
                  <a:pt x="1625" y="2080"/>
                </a:lnTo>
                <a:lnTo>
                  <a:pt x="1625" y="2080"/>
                </a:lnTo>
                <a:lnTo>
                  <a:pt x="1625" y="2078"/>
                </a:lnTo>
                <a:lnTo>
                  <a:pt x="1625" y="2078"/>
                </a:lnTo>
                <a:lnTo>
                  <a:pt x="1623" y="2077"/>
                </a:lnTo>
                <a:lnTo>
                  <a:pt x="1623" y="2077"/>
                </a:lnTo>
                <a:lnTo>
                  <a:pt x="1623" y="2077"/>
                </a:lnTo>
                <a:lnTo>
                  <a:pt x="1625" y="2075"/>
                </a:lnTo>
                <a:lnTo>
                  <a:pt x="1625" y="2075"/>
                </a:lnTo>
                <a:lnTo>
                  <a:pt x="1625" y="2075"/>
                </a:lnTo>
                <a:lnTo>
                  <a:pt x="1627" y="2073"/>
                </a:lnTo>
                <a:lnTo>
                  <a:pt x="1629" y="2073"/>
                </a:lnTo>
                <a:lnTo>
                  <a:pt x="1629" y="2072"/>
                </a:lnTo>
                <a:lnTo>
                  <a:pt x="1629" y="2072"/>
                </a:lnTo>
                <a:lnTo>
                  <a:pt x="1629" y="2070"/>
                </a:lnTo>
                <a:lnTo>
                  <a:pt x="1629" y="2070"/>
                </a:lnTo>
                <a:lnTo>
                  <a:pt x="1629" y="2068"/>
                </a:lnTo>
                <a:lnTo>
                  <a:pt x="1629" y="2067"/>
                </a:lnTo>
                <a:lnTo>
                  <a:pt x="1627" y="2067"/>
                </a:lnTo>
                <a:lnTo>
                  <a:pt x="1627" y="2067"/>
                </a:lnTo>
                <a:lnTo>
                  <a:pt x="1627" y="2067"/>
                </a:lnTo>
                <a:lnTo>
                  <a:pt x="1625" y="2067"/>
                </a:lnTo>
                <a:lnTo>
                  <a:pt x="1625" y="2065"/>
                </a:lnTo>
                <a:lnTo>
                  <a:pt x="1625" y="2065"/>
                </a:lnTo>
                <a:lnTo>
                  <a:pt x="1625" y="2065"/>
                </a:lnTo>
                <a:lnTo>
                  <a:pt x="1625" y="2065"/>
                </a:lnTo>
                <a:lnTo>
                  <a:pt x="1625" y="2063"/>
                </a:lnTo>
                <a:lnTo>
                  <a:pt x="1623" y="2063"/>
                </a:lnTo>
                <a:lnTo>
                  <a:pt x="1623" y="2063"/>
                </a:lnTo>
                <a:lnTo>
                  <a:pt x="1623" y="2062"/>
                </a:lnTo>
                <a:lnTo>
                  <a:pt x="1623" y="2062"/>
                </a:lnTo>
                <a:lnTo>
                  <a:pt x="1622" y="2062"/>
                </a:lnTo>
                <a:lnTo>
                  <a:pt x="1622" y="2062"/>
                </a:lnTo>
                <a:lnTo>
                  <a:pt x="1622" y="2060"/>
                </a:lnTo>
                <a:lnTo>
                  <a:pt x="1627" y="2060"/>
                </a:lnTo>
                <a:lnTo>
                  <a:pt x="1627" y="2060"/>
                </a:lnTo>
                <a:lnTo>
                  <a:pt x="1629" y="2060"/>
                </a:lnTo>
                <a:lnTo>
                  <a:pt x="1629" y="2058"/>
                </a:lnTo>
                <a:lnTo>
                  <a:pt x="1629" y="2057"/>
                </a:lnTo>
                <a:lnTo>
                  <a:pt x="1629" y="2055"/>
                </a:lnTo>
                <a:lnTo>
                  <a:pt x="1630" y="2055"/>
                </a:lnTo>
                <a:lnTo>
                  <a:pt x="1630" y="2055"/>
                </a:lnTo>
                <a:lnTo>
                  <a:pt x="1634" y="2053"/>
                </a:lnTo>
                <a:lnTo>
                  <a:pt x="1634" y="2053"/>
                </a:lnTo>
                <a:lnTo>
                  <a:pt x="1634" y="2053"/>
                </a:lnTo>
                <a:lnTo>
                  <a:pt x="1635" y="2048"/>
                </a:lnTo>
                <a:lnTo>
                  <a:pt x="1635" y="2048"/>
                </a:lnTo>
                <a:lnTo>
                  <a:pt x="1637" y="2047"/>
                </a:lnTo>
                <a:lnTo>
                  <a:pt x="1639" y="2047"/>
                </a:lnTo>
                <a:lnTo>
                  <a:pt x="1639" y="2045"/>
                </a:lnTo>
                <a:lnTo>
                  <a:pt x="1637" y="2045"/>
                </a:lnTo>
                <a:lnTo>
                  <a:pt x="1637" y="2045"/>
                </a:lnTo>
                <a:lnTo>
                  <a:pt x="1637" y="2045"/>
                </a:lnTo>
                <a:lnTo>
                  <a:pt x="1635" y="2045"/>
                </a:lnTo>
                <a:lnTo>
                  <a:pt x="1635" y="2045"/>
                </a:lnTo>
                <a:lnTo>
                  <a:pt x="1635" y="2045"/>
                </a:lnTo>
                <a:lnTo>
                  <a:pt x="1634" y="2043"/>
                </a:lnTo>
                <a:lnTo>
                  <a:pt x="1634" y="2041"/>
                </a:lnTo>
                <a:lnTo>
                  <a:pt x="1634" y="2041"/>
                </a:lnTo>
                <a:lnTo>
                  <a:pt x="1634" y="2041"/>
                </a:lnTo>
                <a:lnTo>
                  <a:pt x="1634" y="2040"/>
                </a:lnTo>
                <a:lnTo>
                  <a:pt x="1632" y="2040"/>
                </a:lnTo>
                <a:lnTo>
                  <a:pt x="1632" y="2038"/>
                </a:lnTo>
                <a:lnTo>
                  <a:pt x="1632" y="2035"/>
                </a:lnTo>
                <a:lnTo>
                  <a:pt x="1634" y="2031"/>
                </a:lnTo>
                <a:lnTo>
                  <a:pt x="1634" y="2031"/>
                </a:lnTo>
                <a:lnTo>
                  <a:pt x="1634" y="2031"/>
                </a:lnTo>
                <a:lnTo>
                  <a:pt x="1634" y="2031"/>
                </a:lnTo>
                <a:lnTo>
                  <a:pt x="1635" y="2031"/>
                </a:lnTo>
                <a:lnTo>
                  <a:pt x="1635" y="2031"/>
                </a:lnTo>
                <a:lnTo>
                  <a:pt x="1635" y="2033"/>
                </a:lnTo>
                <a:lnTo>
                  <a:pt x="1635" y="2033"/>
                </a:lnTo>
                <a:lnTo>
                  <a:pt x="1635" y="2033"/>
                </a:lnTo>
                <a:lnTo>
                  <a:pt x="1635" y="2033"/>
                </a:lnTo>
                <a:lnTo>
                  <a:pt x="1637" y="2033"/>
                </a:lnTo>
                <a:lnTo>
                  <a:pt x="1639" y="2030"/>
                </a:lnTo>
                <a:lnTo>
                  <a:pt x="1639" y="2030"/>
                </a:lnTo>
                <a:lnTo>
                  <a:pt x="1640" y="2030"/>
                </a:lnTo>
                <a:lnTo>
                  <a:pt x="1640" y="2030"/>
                </a:lnTo>
                <a:lnTo>
                  <a:pt x="1640" y="2030"/>
                </a:lnTo>
                <a:lnTo>
                  <a:pt x="1642" y="2030"/>
                </a:lnTo>
                <a:lnTo>
                  <a:pt x="1642" y="2030"/>
                </a:lnTo>
                <a:lnTo>
                  <a:pt x="1642" y="2030"/>
                </a:lnTo>
                <a:lnTo>
                  <a:pt x="1642" y="2030"/>
                </a:lnTo>
                <a:lnTo>
                  <a:pt x="1644" y="2030"/>
                </a:lnTo>
                <a:lnTo>
                  <a:pt x="1644" y="2030"/>
                </a:lnTo>
                <a:lnTo>
                  <a:pt x="1644" y="2028"/>
                </a:lnTo>
                <a:lnTo>
                  <a:pt x="1645" y="2028"/>
                </a:lnTo>
                <a:lnTo>
                  <a:pt x="1645" y="2023"/>
                </a:lnTo>
                <a:lnTo>
                  <a:pt x="1645" y="2023"/>
                </a:lnTo>
                <a:lnTo>
                  <a:pt x="1647" y="2021"/>
                </a:lnTo>
                <a:lnTo>
                  <a:pt x="1647" y="2021"/>
                </a:lnTo>
                <a:lnTo>
                  <a:pt x="1647" y="2020"/>
                </a:lnTo>
                <a:lnTo>
                  <a:pt x="1647" y="2020"/>
                </a:lnTo>
                <a:lnTo>
                  <a:pt x="1645" y="2020"/>
                </a:lnTo>
                <a:lnTo>
                  <a:pt x="1645" y="2018"/>
                </a:lnTo>
                <a:lnTo>
                  <a:pt x="1645" y="2018"/>
                </a:lnTo>
                <a:lnTo>
                  <a:pt x="1645" y="2018"/>
                </a:lnTo>
                <a:lnTo>
                  <a:pt x="1645" y="2016"/>
                </a:lnTo>
                <a:lnTo>
                  <a:pt x="1645" y="2016"/>
                </a:lnTo>
                <a:lnTo>
                  <a:pt x="1647" y="2015"/>
                </a:lnTo>
                <a:lnTo>
                  <a:pt x="1647" y="2015"/>
                </a:lnTo>
                <a:lnTo>
                  <a:pt x="1647" y="2015"/>
                </a:lnTo>
                <a:lnTo>
                  <a:pt x="1654" y="2013"/>
                </a:lnTo>
                <a:lnTo>
                  <a:pt x="1654" y="2013"/>
                </a:lnTo>
                <a:lnTo>
                  <a:pt x="1655" y="2013"/>
                </a:lnTo>
                <a:lnTo>
                  <a:pt x="1655" y="2011"/>
                </a:lnTo>
                <a:lnTo>
                  <a:pt x="1657" y="2010"/>
                </a:lnTo>
                <a:lnTo>
                  <a:pt x="1657" y="2008"/>
                </a:lnTo>
                <a:lnTo>
                  <a:pt x="1659" y="2008"/>
                </a:lnTo>
                <a:lnTo>
                  <a:pt x="1659" y="2006"/>
                </a:lnTo>
                <a:lnTo>
                  <a:pt x="1659" y="2006"/>
                </a:lnTo>
                <a:lnTo>
                  <a:pt x="1659" y="2006"/>
                </a:lnTo>
                <a:lnTo>
                  <a:pt x="1659" y="2006"/>
                </a:lnTo>
                <a:lnTo>
                  <a:pt x="1659" y="2004"/>
                </a:lnTo>
                <a:lnTo>
                  <a:pt x="1660" y="2004"/>
                </a:lnTo>
                <a:lnTo>
                  <a:pt x="1664" y="2006"/>
                </a:lnTo>
                <a:lnTo>
                  <a:pt x="1664" y="2006"/>
                </a:lnTo>
                <a:lnTo>
                  <a:pt x="1664" y="2004"/>
                </a:lnTo>
                <a:lnTo>
                  <a:pt x="1665" y="2004"/>
                </a:lnTo>
                <a:lnTo>
                  <a:pt x="1665" y="2004"/>
                </a:lnTo>
                <a:lnTo>
                  <a:pt x="1665" y="2003"/>
                </a:lnTo>
                <a:lnTo>
                  <a:pt x="1665" y="2003"/>
                </a:lnTo>
                <a:lnTo>
                  <a:pt x="1665" y="1998"/>
                </a:lnTo>
                <a:lnTo>
                  <a:pt x="1665" y="1998"/>
                </a:lnTo>
                <a:lnTo>
                  <a:pt x="1667" y="1994"/>
                </a:lnTo>
                <a:lnTo>
                  <a:pt x="1667" y="1994"/>
                </a:lnTo>
                <a:lnTo>
                  <a:pt x="1665" y="1993"/>
                </a:lnTo>
                <a:lnTo>
                  <a:pt x="1665" y="1993"/>
                </a:lnTo>
                <a:lnTo>
                  <a:pt x="1665" y="1991"/>
                </a:lnTo>
                <a:lnTo>
                  <a:pt x="1665" y="1991"/>
                </a:lnTo>
                <a:lnTo>
                  <a:pt x="1665" y="1989"/>
                </a:lnTo>
                <a:lnTo>
                  <a:pt x="1665" y="1989"/>
                </a:lnTo>
                <a:lnTo>
                  <a:pt x="1665" y="1986"/>
                </a:lnTo>
                <a:lnTo>
                  <a:pt x="1664" y="1986"/>
                </a:lnTo>
                <a:lnTo>
                  <a:pt x="1664" y="1984"/>
                </a:lnTo>
                <a:lnTo>
                  <a:pt x="1665" y="1984"/>
                </a:lnTo>
                <a:lnTo>
                  <a:pt x="1665" y="1984"/>
                </a:lnTo>
                <a:lnTo>
                  <a:pt x="1665" y="1983"/>
                </a:lnTo>
                <a:lnTo>
                  <a:pt x="1665" y="1983"/>
                </a:lnTo>
                <a:lnTo>
                  <a:pt x="1665" y="1981"/>
                </a:lnTo>
                <a:lnTo>
                  <a:pt x="1665" y="1981"/>
                </a:lnTo>
                <a:lnTo>
                  <a:pt x="1665" y="1981"/>
                </a:lnTo>
                <a:lnTo>
                  <a:pt x="1665" y="1979"/>
                </a:lnTo>
                <a:lnTo>
                  <a:pt x="1667" y="1978"/>
                </a:lnTo>
                <a:lnTo>
                  <a:pt x="1667" y="1978"/>
                </a:lnTo>
                <a:lnTo>
                  <a:pt x="1669" y="1973"/>
                </a:lnTo>
                <a:lnTo>
                  <a:pt x="1669" y="1973"/>
                </a:lnTo>
                <a:lnTo>
                  <a:pt x="1669" y="1971"/>
                </a:lnTo>
                <a:lnTo>
                  <a:pt x="1669" y="1971"/>
                </a:lnTo>
                <a:lnTo>
                  <a:pt x="1669" y="1969"/>
                </a:lnTo>
                <a:lnTo>
                  <a:pt x="1669" y="1969"/>
                </a:lnTo>
                <a:lnTo>
                  <a:pt x="1671" y="1967"/>
                </a:lnTo>
                <a:lnTo>
                  <a:pt x="1671" y="1966"/>
                </a:lnTo>
                <a:lnTo>
                  <a:pt x="1671" y="1966"/>
                </a:lnTo>
                <a:lnTo>
                  <a:pt x="1671" y="1964"/>
                </a:lnTo>
                <a:lnTo>
                  <a:pt x="1671" y="1961"/>
                </a:lnTo>
                <a:lnTo>
                  <a:pt x="1671" y="1959"/>
                </a:lnTo>
                <a:lnTo>
                  <a:pt x="1671" y="1959"/>
                </a:lnTo>
                <a:lnTo>
                  <a:pt x="1669" y="1959"/>
                </a:lnTo>
                <a:lnTo>
                  <a:pt x="1669" y="1957"/>
                </a:lnTo>
                <a:lnTo>
                  <a:pt x="1669" y="1957"/>
                </a:lnTo>
                <a:lnTo>
                  <a:pt x="1667" y="1957"/>
                </a:lnTo>
                <a:lnTo>
                  <a:pt x="1667" y="1957"/>
                </a:lnTo>
                <a:lnTo>
                  <a:pt x="1667" y="1956"/>
                </a:lnTo>
                <a:lnTo>
                  <a:pt x="1667" y="1956"/>
                </a:lnTo>
                <a:lnTo>
                  <a:pt x="1667" y="1954"/>
                </a:lnTo>
                <a:lnTo>
                  <a:pt x="1667" y="1954"/>
                </a:lnTo>
                <a:lnTo>
                  <a:pt x="1667" y="1952"/>
                </a:lnTo>
                <a:lnTo>
                  <a:pt x="1667" y="1949"/>
                </a:lnTo>
                <a:lnTo>
                  <a:pt x="1667" y="1949"/>
                </a:lnTo>
                <a:lnTo>
                  <a:pt x="1667" y="1949"/>
                </a:lnTo>
                <a:lnTo>
                  <a:pt x="1667" y="1949"/>
                </a:lnTo>
                <a:lnTo>
                  <a:pt x="1667" y="1947"/>
                </a:lnTo>
                <a:lnTo>
                  <a:pt x="1669" y="1947"/>
                </a:lnTo>
                <a:lnTo>
                  <a:pt x="1669" y="1947"/>
                </a:lnTo>
                <a:lnTo>
                  <a:pt x="1671" y="1947"/>
                </a:lnTo>
                <a:lnTo>
                  <a:pt x="1672" y="1947"/>
                </a:lnTo>
                <a:lnTo>
                  <a:pt x="1672" y="1947"/>
                </a:lnTo>
                <a:lnTo>
                  <a:pt x="1672" y="1947"/>
                </a:lnTo>
                <a:lnTo>
                  <a:pt x="1674" y="1947"/>
                </a:lnTo>
                <a:lnTo>
                  <a:pt x="1674" y="1946"/>
                </a:lnTo>
                <a:lnTo>
                  <a:pt x="1674" y="1944"/>
                </a:lnTo>
                <a:lnTo>
                  <a:pt x="1674" y="1944"/>
                </a:lnTo>
                <a:lnTo>
                  <a:pt x="1674" y="1944"/>
                </a:lnTo>
                <a:lnTo>
                  <a:pt x="1674" y="1944"/>
                </a:lnTo>
                <a:lnTo>
                  <a:pt x="1674" y="1942"/>
                </a:lnTo>
                <a:lnTo>
                  <a:pt x="1672" y="1942"/>
                </a:lnTo>
                <a:lnTo>
                  <a:pt x="1672" y="1941"/>
                </a:lnTo>
                <a:lnTo>
                  <a:pt x="1674" y="1941"/>
                </a:lnTo>
                <a:lnTo>
                  <a:pt x="1676" y="1941"/>
                </a:lnTo>
                <a:lnTo>
                  <a:pt x="1676" y="1939"/>
                </a:lnTo>
                <a:lnTo>
                  <a:pt x="1676" y="1939"/>
                </a:lnTo>
                <a:lnTo>
                  <a:pt x="1676" y="1937"/>
                </a:lnTo>
                <a:lnTo>
                  <a:pt x="1676" y="1936"/>
                </a:lnTo>
                <a:lnTo>
                  <a:pt x="1676" y="1936"/>
                </a:lnTo>
                <a:lnTo>
                  <a:pt x="1676" y="1936"/>
                </a:lnTo>
                <a:lnTo>
                  <a:pt x="1676" y="1934"/>
                </a:lnTo>
                <a:lnTo>
                  <a:pt x="1674" y="1934"/>
                </a:lnTo>
                <a:lnTo>
                  <a:pt x="1674" y="1934"/>
                </a:lnTo>
                <a:lnTo>
                  <a:pt x="1674" y="1934"/>
                </a:lnTo>
                <a:lnTo>
                  <a:pt x="1674" y="1934"/>
                </a:lnTo>
                <a:lnTo>
                  <a:pt x="1674" y="1932"/>
                </a:lnTo>
                <a:lnTo>
                  <a:pt x="1674" y="1930"/>
                </a:lnTo>
                <a:lnTo>
                  <a:pt x="1674" y="1929"/>
                </a:lnTo>
                <a:lnTo>
                  <a:pt x="1674" y="1929"/>
                </a:lnTo>
                <a:lnTo>
                  <a:pt x="1674" y="1927"/>
                </a:lnTo>
                <a:lnTo>
                  <a:pt x="1674" y="1927"/>
                </a:lnTo>
                <a:lnTo>
                  <a:pt x="1674" y="1925"/>
                </a:lnTo>
                <a:lnTo>
                  <a:pt x="1672" y="1924"/>
                </a:lnTo>
                <a:lnTo>
                  <a:pt x="1672" y="1924"/>
                </a:lnTo>
                <a:lnTo>
                  <a:pt x="1672" y="1924"/>
                </a:lnTo>
                <a:lnTo>
                  <a:pt x="1672" y="1924"/>
                </a:lnTo>
                <a:lnTo>
                  <a:pt x="1672" y="1922"/>
                </a:lnTo>
                <a:lnTo>
                  <a:pt x="1671" y="1922"/>
                </a:lnTo>
                <a:lnTo>
                  <a:pt x="1671" y="1920"/>
                </a:lnTo>
                <a:lnTo>
                  <a:pt x="1671" y="1919"/>
                </a:lnTo>
                <a:lnTo>
                  <a:pt x="1671" y="1919"/>
                </a:lnTo>
                <a:lnTo>
                  <a:pt x="1671" y="1919"/>
                </a:lnTo>
                <a:lnTo>
                  <a:pt x="1669" y="1917"/>
                </a:lnTo>
                <a:lnTo>
                  <a:pt x="1669" y="1917"/>
                </a:lnTo>
                <a:lnTo>
                  <a:pt x="1669" y="1917"/>
                </a:lnTo>
                <a:lnTo>
                  <a:pt x="1669" y="1915"/>
                </a:lnTo>
                <a:lnTo>
                  <a:pt x="1669" y="1915"/>
                </a:lnTo>
                <a:lnTo>
                  <a:pt x="1669" y="1914"/>
                </a:lnTo>
                <a:lnTo>
                  <a:pt x="1667" y="1910"/>
                </a:lnTo>
                <a:lnTo>
                  <a:pt x="1667" y="1910"/>
                </a:lnTo>
                <a:lnTo>
                  <a:pt x="1667" y="1909"/>
                </a:lnTo>
                <a:lnTo>
                  <a:pt x="1667" y="1905"/>
                </a:lnTo>
                <a:lnTo>
                  <a:pt x="1667" y="1904"/>
                </a:lnTo>
                <a:lnTo>
                  <a:pt x="1667" y="1904"/>
                </a:lnTo>
                <a:lnTo>
                  <a:pt x="1667" y="1900"/>
                </a:lnTo>
                <a:lnTo>
                  <a:pt x="1667" y="1900"/>
                </a:lnTo>
                <a:lnTo>
                  <a:pt x="1671" y="1897"/>
                </a:lnTo>
                <a:lnTo>
                  <a:pt x="1672" y="1897"/>
                </a:lnTo>
                <a:lnTo>
                  <a:pt x="1674" y="1897"/>
                </a:lnTo>
                <a:lnTo>
                  <a:pt x="1676" y="1897"/>
                </a:lnTo>
                <a:lnTo>
                  <a:pt x="1677" y="1897"/>
                </a:lnTo>
                <a:lnTo>
                  <a:pt x="1677" y="1895"/>
                </a:lnTo>
                <a:lnTo>
                  <a:pt x="1677" y="1895"/>
                </a:lnTo>
                <a:lnTo>
                  <a:pt x="1677" y="1894"/>
                </a:lnTo>
                <a:lnTo>
                  <a:pt x="1677" y="1892"/>
                </a:lnTo>
                <a:lnTo>
                  <a:pt x="1677" y="1892"/>
                </a:lnTo>
                <a:lnTo>
                  <a:pt x="1677" y="1890"/>
                </a:lnTo>
                <a:lnTo>
                  <a:pt x="1677" y="1888"/>
                </a:lnTo>
                <a:lnTo>
                  <a:pt x="1677" y="1888"/>
                </a:lnTo>
                <a:lnTo>
                  <a:pt x="1677" y="1888"/>
                </a:lnTo>
                <a:lnTo>
                  <a:pt x="1677" y="1887"/>
                </a:lnTo>
                <a:lnTo>
                  <a:pt x="1677" y="1887"/>
                </a:lnTo>
                <a:lnTo>
                  <a:pt x="1676" y="1887"/>
                </a:lnTo>
                <a:lnTo>
                  <a:pt x="1676" y="1885"/>
                </a:lnTo>
                <a:lnTo>
                  <a:pt x="1674" y="1885"/>
                </a:lnTo>
                <a:lnTo>
                  <a:pt x="1674" y="1885"/>
                </a:lnTo>
                <a:lnTo>
                  <a:pt x="1674" y="1885"/>
                </a:lnTo>
                <a:lnTo>
                  <a:pt x="1674" y="1883"/>
                </a:lnTo>
                <a:lnTo>
                  <a:pt x="1676" y="1880"/>
                </a:lnTo>
                <a:lnTo>
                  <a:pt x="1676" y="1880"/>
                </a:lnTo>
                <a:lnTo>
                  <a:pt x="1676" y="1880"/>
                </a:lnTo>
                <a:lnTo>
                  <a:pt x="1677" y="1880"/>
                </a:lnTo>
                <a:lnTo>
                  <a:pt x="1679" y="1880"/>
                </a:lnTo>
                <a:lnTo>
                  <a:pt x="1679" y="1880"/>
                </a:lnTo>
                <a:lnTo>
                  <a:pt x="1681" y="1880"/>
                </a:lnTo>
                <a:lnTo>
                  <a:pt x="1681" y="1880"/>
                </a:lnTo>
                <a:lnTo>
                  <a:pt x="1682" y="1880"/>
                </a:lnTo>
                <a:lnTo>
                  <a:pt x="1682" y="1880"/>
                </a:lnTo>
                <a:lnTo>
                  <a:pt x="1682" y="1880"/>
                </a:lnTo>
                <a:lnTo>
                  <a:pt x="1684" y="1882"/>
                </a:lnTo>
                <a:lnTo>
                  <a:pt x="1684" y="1883"/>
                </a:lnTo>
                <a:lnTo>
                  <a:pt x="1684" y="1883"/>
                </a:lnTo>
                <a:lnTo>
                  <a:pt x="1686" y="1883"/>
                </a:lnTo>
                <a:lnTo>
                  <a:pt x="1686" y="1883"/>
                </a:lnTo>
                <a:lnTo>
                  <a:pt x="1686" y="1883"/>
                </a:lnTo>
                <a:lnTo>
                  <a:pt x="1687" y="1883"/>
                </a:lnTo>
                <a:lnTo>
                  <a:pt x="1687" y="1882"/>
                </a:lnTo>
                <a:lnTo>
                  <a:pt x="1687" y="1882"/>
                </a:lnTo>
                <a:lnTo>
                  <a:pt x="1689" y="1883"/>
                </a:lnTo>
                <a:lnTo>
                  <a:pt x="1689" y="1883"/>
                </a:lnTo>
                <a:lnTo>
                  <a:pt x="1689" y="1883"/>
                </a:lnTo>
                <a:lnTo>
                  <a:pt x="1691" y="1883"/>
                </a:lnTo>
                <a:lnTo>
                  <a:pt x="1691" y="1883"/>
                </a:lnTo>
                <a:lnTo>
                  <a:pt x="1692" y="1883"/>
                </a:lnTo>
                <a:lnTo>
                  <a:pt x="1692" y="1882"/>
                </a:lnTo>
                <a:lnTo>
                  <a:pt x="1694" y="1882"/>
                </a:lnTo>
                <a:lnTo>
                  <a:pt x="1694" y="1882"/>
                </a:lnTo>
                <a:lnTo>
                  <a:pt x="1694" y="1883"/>
                </a:lnTo>
                <a:lnTo>
                  <a:pt x="1694" y="1883"/>
                </a:lnTo>
                <a:lnTo>
                  <a:pt x="1694" y="1883"/>
                </a:lnTo>
                <a:lnTo>
                  <a:pt x="1696" y="1885"/>
                </a:lnTo>
                <a:lnTo>
                  <a:pt x="1696" y="1887"/>
                </a:lnTo>
                <a:lnTo>
                  <a:pt x="1696" y="1887"/>
                </a:lnTo>
                <a:lnTo>
                  <a:pt x="1696" y="1887"/>
                </a:lnTo>
                <a:lnTo>
                  <a:pt x="1697" y="1888"/>
                </a:lnTo>
                <a:lnTo>
                  <a:pt x="1697" y="1888"/>
                </a:lnTo>
                <a:lnTo>
                  <a:pt x="1697" y="1888"/>
                </a:lnTo>
                <a:lnTo>
                  <a:pt x="1699" y="1888"/>
                </a:lnTo>
                <a:lnTo>
                  <a:pt x="1699" y="1888"/>
                </a:lnTo>
                <a:lnTo>
                  <a:pt x="1701" y="1888"/>
                </a:lnTo>
                <a:lnTo>
                  <a:pt x="1701" y="1888"/>
                </a:lnTo>
                <a:lnTo>
                  <a:pt x="1701" y="1887"/>
                </a:lnTo>
                <a:lnTo>
                  <a:pt x="1701" y="1887"/>
                </a:lnTo>
                <a:lnTo>
                  <a:pt x="1701" y="1885"/>
                </a:lnTo>
                <a:lnTo>
                  <a:pt x="1701" y="1885"/>
                </a:lnTo>
                <a:lnTo>
                  <a:pt x="1701" y="1883"/>
                </a:lnTo>
                <a:lnTo>
                  <a:pt x="1702" y="1883"/>
                </a:lnTo>
                <a:lnTo>
                  <a:pt x="1702" y="1883"/>
                </a:lnTo>
                <a:lnTo>
                  <a:pt x="1704" y="1883"/>
                </a:lnTo>
                <a:lnTo>
                  <a:pt x="1704" y="1883"/>
                </a:lnTo>
                <a:lnTo>
                  <a:pt x="1706" y="1882"/>
                </a:lnTo>
                <a:lnTo>
                  <a:pt x="1706" y="1882"/>
                </a:lnTo>
                <a:lnTo>
                  <a:pt x="1708" y="1882"/>
                </a:lnTo>
                <a:lnTo>
                  <a:pt x="1709" y="1885"/>
                </a:lnTo>
                <a:lnTo>
                  <a:pt x="1709" y="1887"/>
                </a:lnTo>
                <a:lnTo>
                  <a:pt x="1711" y="1887"/>
                </a:lnTo>
                <a:lnTo>
                  <a:pt x="1714" y="1890"/>
                </a:lnTo>
                <a:lnTo>
                  <a:pt x="1714" y="1890"/>
                </a:lnTo>
                <a:lnTo>
                  <a:pt x="1714" y="1890"/>
                </a:lnTo>
                <a:lnTo>
                  <a:pt x="1714" y="1890"/>
                </a:lnTo>
                <a:lnTo>
                  <a:pt x="1716" y="1892"/>
                </a:lnTo>
                <a:lnTo>
                  <a:pt x="1716" y="1894"/>
                </a:lnTo>
                <a:lnTo>
                  <a:pt x="1718" y="1894"/>
                </a:lnTo>
                <a:lnTo>
                  <a:pt x="1718" y="1894"/>
                </a:lnTo>
                <a:lnTo>
                  <a:pt x="1723" y="1894"/>
                </a:lnTo>
                <a:lnTo>
                  <a:pt x="1723" y="1895"/>
                </a:lnTo>
                <a:lnTo>
                  <a:pt x="1723" y="1895"/>
                </a:lnTo>
                <a:lnTo>
                  <a:pt x="1724" y="1895"/>
                </a:lnTo>
                <a:lnTo>
                  <a:pt x="1724" y="1897"/>
                </a:lnTo>
                <a:lnTo>
                  <a:pt x="1724" y="1899"/>
                </a:lnTo>
                <a:lnTo>
                  <a:pt x="1726" y="1900"/>
                </a:lnTo>
                <a:lnTo>
                  <a:pt x="1726" y="1900"/>
                </a:lnTo>
                <a:lnTo>
                  <a:pt x="1726" y="1902"/>
                </a:lnTo>
                <a:lnTo>
                  <a:pt x="1728" y="1902"/>
                </a:lnTo>
                <a:lnTo>
                  <a:pt x="1728" y="1902"/>
                </a:lnTo>
                <a:lnTo>
                  <a:pt x="1729" y="1902"/>
                </a:lnTo>
                <a:lnTo>
                  <a:pt x="1729" y="1904"/>
                </a:lnTo>
                <a:lnTo>
                  <a:pt x="1731" y="1902"/>
                </a:lnTo>
                <a:lnTo>
                  <a:pt x="1733" y="1902"/>
                </a:lnTo>
                <a:lnTo>
                  <a:pt x="1733" y="1904"/>
                </a:lnTo>
                <a:lnTo>
                  <a:pt x="1733" y="1904"/>
                </a:lnTo>
                <a:lnTo>
                  <a:pt x="1733" y="1904"/>
                </a:lnTo>
                <a:lnTo>
                  <a:pt x="1734" y="1905"/>
                </a:lnTo>
                <a:lnTo>
                  <a:pt x="1734" y="1905"/>
                </a:lnTo>
                <a:lnTo>
                  <a:pt x="1736" y="1905"/>
                </a:lnTo>
                <a:lnTo>
                  <a:pt x="1736" y="1905"/>
                </a:lnTo>
                <a:lnTo>
                  <a:pt x="1738" y="1905"/>
                </a:lnTo>
                <a:lnTo>
                  <a:pt x="1738" y="1907"/>
                </a:lnTo>
                <a:lnTo>
                  <a:pt x="1739" y="1907"/>
                </a:lnTo>
                <a:lnTo>
                  <a:pt x="1739" y="1907"/>
                </a:lnTo>
                <a:lnTo>
                  <a:pt x="1739" y="1907"/>
                </a:lnTo>
                <a:lnTo>
                  <a:pt x="1741" y="1907"/>
                </a:lnTo>
                <a:lnTo>
                  <a:pt x="1741" y="1907"/>
                </a:lnTo>
                <a:lnTo>
                  <a:pt x="1741" y="1907"/>
                </a:lnTo>
                <a:lnTo>
                  <a:pt x="1741" y="1905"/>
                </a:lnTo>
                <a:lnTo>
                  <a:pt x="1743" y="1905"/>
                </a:lnTo>
                <a:lnTo>
                  <a:pt x="1743" y="1905"/>
                </a:lnTo>
                <a:lnTo>
                  <a:pt x="1744" y="1904"/>
                </a:lnTo>
                <a:lnTo>
                  <a:pt x="1746" y="1904"/>
                </a:lnTo>
                <a:lnTo>
                  <a:pt x="1746" y="1905"/>
                </a:lnTo>
                <a:lnTo>
                  <a:pt x="1746" y="1905"/>
                </a:lnTo>
                <a:lnTo>
                  <a:pt x="1746" y="1905"/>
                </a:lnTo>
                <a:lnTo>
                  <a:pt x="1746" y="1907"/>
                </a:lnTo>
                <a:lnTo>
                  <a:pt x="1746" y="1907"/>
                </a:lnTo>
                <a:lnTo>
                  <a:pt x="1746" y="1909"/>
                </a:lnTo>
                <a:lnTo>
                  <a:pt x="1746" y="1909"/>
                </a:lnTo>
                <a:lnTo>
                  <a:pt x="1746" y="1910"/>
                </a:lnTo>
                <a:lnTo>
                  <a:pt x="1746" y="1910"/>
                </a:lnTo>
                <a:lnTo>
                  <a:pt x="1748" y="1910"/>
                </a:lnTo>
                <a:lnTo>
                  <a:pt x="1748" y="1910"/>
                </a:lnTo>
                <a:lnTo>
                  <a:pt x="1748" y="1910"/>
                </a:lnTo>
                <a:lnTo>
                  <a:pt x="1750" y="1910"/>
                </a:lnTo>
                <a:lnTo>
                  <a:pt x="1750" y="1909"/>
                </a:lnTo>
                <a:lnTo>
                  <a:pt x="1750" y="1909"/>
                </a:lnTo>
                <a:lnTo>
                  <a:pt x="1751" y="1909"/>
                </a:lnTo>
                <a:lnTo>
                  <a:pt x="1753" y="1909"/>
                </a:lnTo>
                <a:lnTo>
                  <a:pt x="1755" y="1907"/>
                </a:lnTo>
                <a:lnTo>
                  <a:pt x="1755" y="1907"/>
                </a:lnTo>
                <a:lnTo>
                  <a:pt x="1755" y="1905"/>
                </a:lnTo>
                <a:lnTo>
                  <a:pt x="1755" y="1904"/>
                </a:lnTo>
                <a:lnTo>
                  <a:pt x="1755" y="1904"/>
                </a:lnTo>
                <a:lnTo>
                  <a:pt x="1755" y="1902"/>
                </a:lnTo>
                <a:lnTo>
                  <a:pt x="1755" y="1900"/>
                </a:lnTo>
                <a:lnTo>
                  <a:pt x="1755" y="1900"/>
                </a:lnTo>
                <a:lnTo>
                  <a:pt x="1756" y="1900"/>
                </a:lnTo>
                <a:lnTo>
                  <a:pt x="1756" y="1900"/>
                </a:lnTo>
                <a:lnTo>
                  <a:pt x="1758" y="1899"/>
                </a:lnTo>
                <a:lnTo>
                  <a:pt x="1760" y="1899"/>
                </a:lnTo>
                <a:lnTo>
                  <a:pt x="1760" y="1899"/>
                </a:lnTo>
                <a:lnTo>
                  <a:pt x="1760" y="1900"/>
                </a:lnTo>
                <a:lnTo>
                  <a:pt x="1760" y="1900"/>
                </a:lnTo>
                <a:lnTo>
                  <a:pt x="1760" y="1902"/>
                </a:lnTo>
                <a:lnTo>
                  <a:pt x="1760" y="1902"/>
                </a:lnTo>
                <a:lnTo>
                  <a:pt x="1760" y="1902"/>
                </a:lnTo>
                <a:lnTo>
                  <a:pt x="1761" y="1902"/>
                </a:lnTo>
                <a:lnTo>
                  <a:pt x="1766" y="1904"/>
                </a:lnTo>
                <a:lnTo>
                  <a:pt x="1766" y="1904"/>
                </a:lnTo>
                <a:lnTo>
                  <a:pt x="1766" y="1905"/>
                </a:lnTo>
                <a:lnTo>
                  <a:pt x="1766" y="1905"/>
                </a:lnTo>
                <a:lnTo>
                  <a:pt x="1766" y="1905"/>
                </a:lnTo>
                <a:lnTo>
                  <a:pt x="1766" y="1905"/>
                </a:lnTo>
                <a:lnTo>
                  <a:pt x="1766" y="1905"/>
                </a:lnTo>
                <a:lnTo>
                  <a:pt x="1766" y="1907"/>
                </a:lnTo>
                <a:lnTo>
                  <a:pt x="1766" y="1907"/>
                </a:lnTo>
                <a:lnTo>
                  <a:pt x="1766" y="1907"/>
                </a:lnTo>
                <a:lnTo>
                  <a:pt x="1768" y="1909"/>
                </a:lnTo>
                <a:lnTo>
                  <a:pt x="1768" y="1909"/>
                </a:lnTo>
                <a:lnTo>
                  <a:pt x="1768" y="1909"/>
                </a:lnTo>
                <a:lnTo>
                  <a:pt x="1773" y="1907"/>
                </a:lnTo>
                <a:lnTo>
                  <a:pt x="1773" y="1907"/>
                </a:lnTo>
                <a:lnTo>
                  <a:pt x="1775" y="1909"/>
                </a:lnTo>
                <a:lnTo>
                  <a:pt x="1775" y="1909"/>
                </a:lnTo>
                <a:lnTo>
                  <a:pt x="1775" y="1909"/>
                </a:lnTo>
                <a:lnTo>
                  <a:pt x="1775" y="1909"/>
                </a:lnTo>
                <a:lnTo>
                  <a:pt x="1775" y="1910"/>
                </a:lnTo>
                <a:lnTo>
                  <a:pt x="1775" y="1910"/>
                </a:lnTo>
                <a:lnTo>
                  <a:pt x="1775" y="1912"/>
                </a:lnTo>
                <a:lnTo>
                  <a:pt x="1775" y="1912"/>
                </a:lnTo>
                <a:lnTo>
                  <a:pt x="1776" y="1912"/>
                </a:lnTo>
                <a:lnTo>
                  <a:pt x="1776" y="1914"/>
                </a:lnTo>
                <a:lnTo>
                  <a:pt x="1776" y="1914"/>
                </a:lnTo>
                <a:lnTo>
                  <a:pt x="1776" y="1914"/>
                </a:lnTo>
                <a:lnTo>
                  <a:pt x="1778" y="1915"/>
                </a:lnTo>
                <a:lnTo>
                  <a:pt x="1778" y="1915"/>
                </a:lnTo>
                <a:lnTo>
                  <a:pt x="1780" y="1914"/>
                </a:lnTo>
                <a:lnTo>
                  <a:pt x="1780" y="1914"/>
                </a:lnTo>
                <a:lnTo>
                  <a:pt x="1780" y="1914"/>
                </a:lnTo>
                <a:lnTo>
                  <a:pt x="1780" y="1912"/>
                </a:lnTo>
                <a:lnTo>
                  <a:pt x="1780" y="1912"/>
                </a:lnTo>
                <a:lnTo>
                  <a:pt x="1780" y="1910"/>
                </a:lnTo>
                <a:lnTo>
                  <a:pt x="1781" y="1910"/>
                </a:lnTo>
                <a:lnTo>
                  <a:pt x="1781" y="1910"/>
                </a:lnTo>
                <a:lnTo>
                  <a:pt x="1781" y="1909"/>
                </a:lnTo>
                <a:lnTo>
                  <a:pt x="1781" y="1909"/>
                </a:lnTo>
                <a:lnTo>
                  <a:pt x="1781" y="1907"/>
                </a:lnTo>
                <a:lnTo>
                  <a:pt x="1781" y="1907"/>
                </a:lnTo>
                <a:lnTo>
                  <a:pt x="1781" y="1907"/>
                </a:lnTo>
                <a:lnTo>
                  <a:pt x="1781" y="1907"/>
                </a:lnTo>
                <a:lnTo>
                  <a:pt x="1785" y="1905"/>
                </a:lnTo>
                <a:lnTo>
                  <a:pt x="1785" y="1905"/>
                </a:lnTo>
                <a:lnTo>
                  <a:pt x="1785" y="1904"/>
                </a:lnTo>
                <a:lnTo>
                  <a:pt x="1785" y="1904"/>
                </a:lnTo>
                <a:lnTo>
                  <a:pt x="1785" y="1902"/>
                </a:lnTo>
                <a:lnTo>
                  <a:pt x="1785" y="1902"/>
                </a:lnTo>
                <a:lnTo>
                  <a:pt x="1785" y="1902"/>
                </a:lnTo>
                <a:lnTo>
                  <a:pt x="1787" y="1900"/>
                </a:lnTo>
                <a:lnTo>
                  <a:pt x="1787" y="1900"/>
                </a:lnTo>
                <a:lnTo>
                  <a:pt x="1788" y="1900"/>
                </a:lnTo>
                <a:lnTo>
                  <a:pt x="1788" y="1900"/>
                </a:lnTo>
                <a:lnTo>
                  <a:pt x="1790" y="1900"/>
                </a:lnTo>
                <a:lnTo>
                  <a:pt x="1790" y="1900"/>
                </a:lnTo>
                <a:lnTo>
                  <a:pt x="1792" y="1900"/>
                </a:lnTo>
                <a:lnTo>
                  <a:pt x="1792" y="1900"/>
                </a:lnTo>
                <a:lnTo>
                  <a:pt x="1793" y="1900"/>
                </a:lnTo>
                <a:lnTo>
                  <a:pt x="1793" y="1900"/>
                </a:lnTo>
                <a:lnTo>
                  <a:pt x="1793" y="1900"/>
                </a:lnTo>
                <a:lnTo>
                  <a:pt x="1793" y="1900"/>
                </a:lnTo>
                <a:lnTo>
                  <a:pt x="1795" y="1900"/>
                </a:lnTo>
                <a:lnTo>
                  <a:pt x="1797" y="1900"/>
                </a:lnTo>
                <a:lnTo>
                  <a:pt x="1797" y="1902"/>
                </a:lnTo>
                <a:lnTo>
                  <a:pt x="1798" y="1902"/>
                </a:lnTo>
                <a:lnTo>
                  <a:pt x="1800" y="1902"/>
                </a:lnTo>
                <a:lnTo>
                  <a:pt x="1800" y="1902"/>
                </a:lnTo>
                <a:lnTo>
                  <a:pt x="1800" y="1902"/>
                </a:lnTo>
                <a:lnTo>
                  <a:pt x="1802" y="1900"/>
                </a:lnTo>
                <a:lnTo>
                  <a:pt x="1802" y="1900"/>
                </a:lnTo>
                <a:lnTo>
                  <a:pt x="1802" y="1900"/>
                </a:lnTo>
                <a:lnTo>
                  <a:pt x="1802" y="1900"/>
                </a:lnTo>
                <a:lnTo>
                  <a:pt x="1802" y="1899"/>
                </a:lnTo>
                <a:lnTo>
                  <a:pt x="1800" y="1897"/>
                </a:lnTo>
                <a:lnTo>
                  <a:pt x="1800" y="1897"/>
                </a:lnTo>
                <a:lnTo>
                  <a:pt x="1800" y="1897"/>
                </a:lnTo>
                <a:lnTo>
                  <a:pt x="1800" y="1895"/>
                </a:lnTo>
                <a:lnTo>
                  <a:pt x="1800" y="1895"/>
                </a:lnTo>
                <a:lnTo>
                  <a:pt x="1800" y="1894"/>
                </a:lnTo>
                <a:lnTo>
                  <a:pt x="1800" y="1894"/>
                </a:lnTo>
                <a:lnTo>
                  <a:pt x="1802" y="1888"/>
                </a:lnTo>
                <a:lnTo>
                  <a:pt x="1802" y="1888"/>
                </a:lnTo>
                <a:lnTo>
                  <a:pt x="1802" y="1887"/>
                </a:lnTo>
                <a:lnTo>
                  <a:pt x="1802" y="1887"/>
                </a:lnTo>
                <a:lnTo>
                  <a:pt x="1802" y="1885"/>
                </a:lnTo>
                <a:lnTo>
                  <a:pt x="1800" y="1882"/>
                </a:lnTo>
                <a:lnTo>
                  <a:pt x="1800" y="1882"/>
                </a:lnTo>
                <a:lnTo>
                  <a:pt x="1800" y="1880"/>
                </a:lnTo>
                <a:lnTo>
                  <a:pt x="1800" y="1880"/>
                </a:lnTo>
                <a:lnTo>
                  <a:pt x="1800" y="1880"/>
                </a:lnTo>
                <a:lnTo>
                  <a:pt x="1800" y="1878"/>
                </a:lnTo>
                <a:lnTo>
                  <a:pt x="1802" y="1878"/>
                </a:lnTo>
                <a:lnTo>
                  <a:pt x="1803" y="1877"/>
                </a:lnTo>
                <a:lnTo>
                  <a:pt x="1803" y="1877"/>
                </a:lnTo>
                <a:lnTo>
                  <a:pt x="1805" y="1877"/>
                </a:lnTo>
                <a:lnTo>
                  <a:pt x="1805" y="1877"/>
                </a:lnTo>
                <a:lnTo>
                  <a:pt x="1805" y="1878"/>
                </a:lnTo>
                <a:lnTo>
                  <a:pt x="1805" y="1878"/>
                </a:lnTo>
                <a:lnTo>
                  <a:pt x="1807" y="1880"/>
                </a:lnTo>
                <a:lnTo>
                  <a:pt x="1807" y="1880"/>
                </a:lnTo>
                <a:lnTo>
                  <a:pt x="1807" y="1882"/>
                </a:lnTo>
                <a:lnTo>
                  <a:pt x="1807" y="1882"/>
                </a:lnTo>
                <a:lnTo>
                  <a:pt x="1808" y="1882"/>
                </a:lnTo>
                <a:lnTo>
                  <a:pt x="1813" y="1882"/>
                </a:lnTo>
                <a:lnTo>
                  <a:pt x="1815" y="1882"/>
                </a:lnTo>
                <a:lnTo>
                  <a:pt x="1815" y="1882"/>
                </a:lnTo>
                <a:lnTo>
                  <a:pt x="1815" y="1882"/>
                </a:lnTo>
                <a:lnTo>
                  <a:pt x="1815" y="1880"/>
                </a:lnTo>
                <a:lnTo>
                  <a:pt x="1815" y="1880"/>
                </a:lnTo>
                <a:lnTo>
                  <a:pt x="1815" y="1880"/>
                </a:lnTo>
                <a:lnTo>
                  <a:pt x="1817" y="1878"/>
                </a:lnTo>
                <a:lnTo>
                  <a:pt x="1817" y="1878"/>
                </a:lnTo>
                <a:lnTo>
                  <a:pt x="1817" y="1878"/>
                </a:lnTo>
                <a:lnTo>
                  <a:pt x="1818" y="1880"/>
                </a:lnTo>
                <a:lnTo>
                  <a:pt x="1820" y="1880"/>
                </a:lnTo>
                <a:lnTo>
                  <a:pt x="1820" y="1880"/>
                </a:lnTo>
                <a:lnTo>
                  <a:pt x="1822" y="1878"/>
                </a:lnTo>
                <a:lnTo>
                  <a:pt x="1823" y="1878"/>
                </a:lnTo>
                <a:lnTo>
                  <a:pt x="1823" y="1878"/>
                </a:lnTo>
                <a:lnTo>
                  <a:pt x="1823" y="1878"/>
                </a:lnTo>
                <a:lnTo>
                  <a:pt x="1825" y="1878"/>
                </a:lnTo>
                <a:lnTo>
                  <a:pt x="1825" y="1878"/>
                </a:lnTo>
                <a:lnTo>
                  <a:pt x="1825" y="1878"/>
                </a:lnTo>
                <a:lnTo>
                  <a:pt x="1825" y="1878"/>
                </a:lnTo>
                <a:lnTo>
                  <a:pt x="1825" y="1880"/>
                </a:lnTo>
                <a:lnTo>
                  <a:pt x="1825" y="1880"/>
                </a:lnTo>
                <a:lnTo>
                  <a:pt x="1825" y="1880"/>
                </a:lnTo>
                <a:lnTo>
                  <a:pt x="1825" y="1880"/>
                </a:lnTo>
                <a:lnTo>
                  <a:pt x="1825" y="1880"/>
                </a:lnTo>
                <a:lnTo>
                  <a:pt x="1825" y="1882"/>
                </a:lnTo>
                <a:lnTo>
                  <a:pt x="1825" y="1882"/>
                </a:lnTo>
                <a:lnTo>
                  <a:pt x="1827" y="1882"/>
                </a:lnTo>
                <a:lnTo>
                  <a:pt x="1827" y="1883"/>
                </a:lnTo>
                <a:lnTo>
                  <a:pt x="1827" y="1883"/>
                </a:lnTo>
                <a:lnTo>
                  <a:pt x="1827" y="1883"/>
                </a:lnTo>
                <a:lnTo>
                  <a:pt x="1825" y="1885"/>
                </a:lnTo>
                <a:lnTo>
                  <a:pt x="1825" y="1887"/>
                </a:lnTo>
                <a:lnTo>
                  <a:pt x="1825" y="1887"/>
                </a:lnTo>
                <a:lnTo>
                  <a:pt x="1825" y="1887"/>
                </a:lnTo>
                <a:lnTo>
                  <a:pt x="1827" y="1887"/>
                </a:lnTo>
                <a:lnTo>
                  <a:pt x="1827" y="1887"/>
                </a:lnTo>
                <a:lnTo>
                  <a:pt x="1829" y="1888"/>
                </a:lnTo>
                <a:lnTo>
                  <a:pt x="1829" y="1888"/>
                </a:lnTo>
                <a:lnTo>
                  <a:pt x="1829" y="1888"/>
                </a:lnTo>
                <a:lnTo>
                  <a:pt x="1829" y="1888"/>
                </a:lnTo>
                <a:lnTo>
                  <a:pt x="1829" y="1888"/>
                </a:lnTo>
                <a:lnTo>
                  <a:pt x="1830" y="1890"/>
                </a:lnTo>
                <a:lnTo>
                  <a:pt x="1830" y="1890"/>
                </a:lnTo>
                <a:lnTo>
                  <a:pt x="1830" y="1890"/>
                </a:lnTo>
                <a:lnTo>
                  <a:pt x="1830" y="1892"/>
                </a:lnTo>
                <a:lnTo>
                  <a:pt x="1832" y="1892"/>
                </a:lnTo>
                <a:lnTo>
                  <a:pt x="1832" y="1892"/>
                </a:lnTo>
                <a:lnTo>
                  <a:pt x="1834" y="1892"/>
                </a:lnTo>
                <a:lnTo>
                  <a:pt x="1834" y="1892"/>
                </a:lnTo>
                <a:lnTo>
                  <a:pt x="1834" y="1890"/>
                </a:lnTo>
                <a:lnTo>
                  <a:pt x="1834" y="1890"/>
                </a:lnTo>
                <a:lnTo>
                  <a:pt x="1834" y="1890"/>
                </a:lnTo>
                <a:lnTo>
                  <a:pt x="1834" y="1890"/>
                </a:lnTo>
                <a:lnTo>
                  <a:pt x="1834" y="1888"/>
                </a:lnTo>
                <a:lnTo>
                  <a:pt x="1835" y="1888"/>
                </a:lnTo>
                <a:lnTo>
                  <a:pt x="1835" y="1887"/>
                </a:lnTo>
                <a:lnTo>
                  <a:pt x="1835" y="1887"/>
                </a:lnTo>
                <a:lnTo>
                  <a:pt x="1835" y="1887"/>
                </a:lnTo>
                <a:lnTo>
                  <a:pt x="1835" y="1885"/>
                </a:lnTo>
                <a:lnTo>
                  <a:pt x="1835" y="1885"/>
                </a:lnTo>
                <a:lnTo>
                  <a:pt x="1835" y="1883"/>
                </a:lnTo>
                <a:lnTo>
                  <a:pt x="1835" y="1883"/>
                </a:lnTo>
                <a:lnTo>
                  <a:pt x="1834" y="1883"/>
                </a:lnTo>
                <a:lnTo>
                  <a:pt x="1834" y="1882"/>
                </a:lnTo>
                <a:lnTo>
                  <a:pt x="1834" y="1882"/>
                </a:lnTo>
                <a:lnTo>
                  <a:pt x="1834" y="1882"/>
                </a:lnTo>
                <a:lnTo>
                  <a:pt x="1835" y="1882"/>
                </a:lnTo>
                <a:lnTo>
                  <a:pt x="1837" y="1880"/>
                </a:lnTo>
                <a:lnTo>
                  <a:pt x="1837" y="1880"/>
                </a:lnTo>
                <a:lnTo>
                  <a:pt x="1837" y="1880"/>
                </a:lnTo>
                <a:lnTo>
                  <a:pt x="1839" y="1877"/>
                </a:lnTo>
                <a:lnTo>
                  <a:pt x="1839" y="1875"/>
                </a:lnTo>
                <a:lnTo>
                  <a:pt x="1840" y="1875"/>
                </a:lnTo>
                <a:lnTo>
                  <a:pt x="1840" y="1875"/>
                </a:lnTo>
                <a:lnTo>
                  <a:pt x="1842" y="1877"/>
                </a:lnTo>
                <a:lnTo>
                  <a:pt x="1842" y="1878"/>
                </a:lnTo>
                <a:lnTo>
                  <a:pt x="1842" y="1878"/>
                </a:lnTo>
                <a:lnTo>
                  <a:pt x="1842" y="1878"/>
                </a:lnTo>
                <a:lnTo>
                  <a:pt x="1844" y="1880"/>
                </a:lnTo>
                <a:lnTo>
                  <a:pt x="1844" y="1880"/>
                </a:lnTo>
                <a:lnTo>
                  <a:pt x="1844" y="1880"/>
                </a:lnTo>
                <a:lnTo>
                  <a:pt x="1844" y="1882"/>
                </a:lnTo>
                <a:lnTo>
                  <a:pt x="1844" y="1882"/>
                </a:lnTo>
                <a:lnTo>
                  <a:pt x="1844" y="1883"/>
                </a:lnTo>
                <a:lnTo>
                  <a:pt x="1844" y="1883"/>
                </a:lnTo>
                <a:lnTo>
                  <a:pt x="1844" y="1883"/>
                </a:lnTo>
                <a:lnTo>
                  <a:pt x="1844" y="1883"/>
                </a:lnTo>
                <a:lnTo>
                  <a:pt x="1845" y="1883"/>
                </a:lnTo>
                <a:lnTo>
                  <a:pt x="1845" y="1885"/>
                </a:lnTo>
                <a:lnTo>
                  <a:pt x="1845" y="1885"/>
                </a:lnTo>
                <a:lnTo>
                  <a:pt x="1845" y="1885"/>
                </a:lnTo>
                <a:lnTo>
                  <a:pt x="1845" y="1890"/>
                </a:lnTo>
                <a:lnTo>
                  <a:pt x="1845" y="1890"/>
                </a:lnTo>
                <a:lnTo>
                  <a:pt x="1845" y="1892"/>
                </a:lnTo>
                <a:lnTo>
                  <a:pt x="1845" y="1892"/>
                </a:lnTo>
                <a:lnTo>
                  <a:pt x="1847" y="1892"/>
                </a:lnTo>
                <a:lnTo>
                  <a:pt x="1847" y="1892"/>
                </a:lnTo>
                <a:lnTo>
                  <a:pt x="1849" y="1894"/>
                </a:lnTo>
                <a:lnTo>
                  <a:pt x="1849" y="1894"/>
                </a:lnTo>
                <a:lnTo>
                  <a:pt x="1849" y="1894"/>
                </a:lnTo>
                <a:lnTo>
                  <a:pt x="1849" y="1895"/>
                </a:lnTo>
                <a:lnTo>
                  <a:pt x="1849" y="1895"/>
                </a:lnTo>
                <a:lnTo>
                  <a:pt x="1849" y="1897"/>
                </a:lnTo>
                <a:lnTo>
                  <a:pt x="1850" y="1897"/>
                </a:lnTo>
                <a:lnTo>
                  <a:pt x="1850" y="1897"/>
                </a:lnTo>
                <a:lnTo>
                  <a:pt x="1852" y="1897"/>
                </a:lnTo>
                <a:lnTo>
                  <a:pt x="1852" y="1899"/>
                </a:lnTo>
                <a:lnTo>
                  <a:pt x="1854" y="1899"/>
                </a:lnTo>
                <a:lnTo>
                  <a:pt x="1854" y="1899"/>
                </a:lnTo>
                <a:lnTo>
                  <a:pt x="1855" y="1897"/>
                </a:lnTo>
                <a:lnTo>
                  <a:pt x="1859" y="1895"/>
                </a:lnTo>
                <a:lnTo>
                  <a:pt x="1859" y="1895"/>
                </a:lnTo>
                <a:lnTo>
                  <a:pt x="1859" y="1894"/>
                </a:lnTo>
                <a:lnTo>
                  <a:pt x="1859" y="1894"/>
                </a:lnTo>
                <a:lnTo>
                  <a:pt x="1860" y="1894"/>
                </a:lnTo>
                <a:lnTo>
                  <a:pt x="1862" y="1894"/>
                </a:lnTo>
                <a:lnTo>
                  <a:pt x="1864" y="1894"/>
                </a:lnTo>
                <a:lnTo>
                  <a:pt x="1864" y="1894"/>
                </a:lnTo>
                <a:lnTo>
                  <a:pt x="1864" y="1892"/>
                </a:lnTo>
                <a:lnTo>
                  <a:pt x="1864" y="1890"/>
                </a:lnTo>
                <a:lnTo>
                  <a:pt x="1864" y="1890"/>
                </a:lnTo>
                <a:lnTo>
                  <a:pt x="1864" y="1890"/>
                </a:lnTo>
                <a:lnTo>
                  <a:pt x="1864" y="1888"/>
                </a:lnTo>
                <a:lnTo>
                  <a:pt x="1864" y="1888"/>
                </a:lnTo>
                <a:lnTo>
                  <a:pt x="1864" y="1888"/>
                </a:lnTo>
                <a:lnTo>
                  <a:pt x="1864" y="1887"/>
                </a:lnTo>
                <a:lnTo>
                  <a:pt x="1867" y="1885"/>
                </a:lnTo>
                <a:lnTo>
                  <a:pt x="1867" y="1885"/>
                </a:lnTo>
                <a:lnTo>
                  <a:pt x="1867" y="1885"/>
                </a:lnTo>
                <a:lnTo>
                  <a:pt x="1867" y="1885"/>
                </a:lnTo>
                <a:lnTo>
                  <a:pt x="1867" y="1883"/>
                </a:lnTo>
                <a:lnTo>
                  <a:pt x="1867" y="1882"/>
                </a:lnTo>
                <a:lnTo>
                  <a:pt x="1867" y="1882"/>
                </a:lnTo>
                <a:lnTo>
                  <a:pt x="1867" y="1880"/>
                </a:lnTo>
                <a:lnTo>
                  <a:pt x="1869" y="1880"/>
                </a:lnTo>
                <a:lnTo>
                  <a:pt x="1871" y="1878"/>
                </a:lnTo>
                <a:lnTo>
                  <a:pt x="1871" y="1878"/>
                </a:lnTo>
                <a:lnTo>
                  <a:pt x="1872" y="1875"/>
                </a:lnTo>
                <a:lnTo>
                  <a:pt x="1872" y="1875"/>
                </a:lnTo>
                <a:lnTo>
                  <a:pt x="1872" y="1875"/>
                </a:lnTo>
                <a:lnTo>
                  <a:pt x="1872" y="1875"/>
                </a:lnTo>
                <a:lnTo>
                  <a:pt x="1872" y="1873"/>
                </a:lnTo>
                <a:lnTo>
                  <a:pt x="1871" y="1873"/>
                </a:lnTo>
                <a:lnTo>
                  <a:pt x="1871" y="1873"/>
                </a:lnTo>
                <a:lnTo>
                  <a:pt x="1871" y="1873"/>
                </a:lnTo>
                <a:lnTo>
                  <a:pt x="1871" y="1872"/>
                </a:lnTo>
                <a:lnTo>
                  <a:pt x="1872" y="1872"/>
                </a:lnTo>
                <a:lnTo>
                  <a:pt x="1872" y="1872"/>
                </a:lnTo>
                <a:lnTo>
                  <a:pt x="1872" y="1870"/>
                </a:lnTo>
                <a:lnTo>
                  <a:pt x="1871" y="1870"/>
                </a:lnTo>
                <a:lnTo>
                  <a:pt x="1871" y="1870"/>
                </a:lnTo>
                <a:lnTo>
                  <a:pt x="1871" y="1870"/>
                </a:lnTo>
                <a:lnTo>
                  <a:pt x="1871" y="1868"/>
                </a:lnTo>
                <a:lnTo>
                  <a:pt x="1869" y="1868"/>
                </a:lnTo>
                <a:lnTo>
                  <a:pt x="1869" y="1867"/>
                </a:lnTo>
                <a:lnTo>
                  <a:pt x="1869" y="1863"/>
                </a:lnTo>
                <a:lnTo>
                  <a:pt x="1869" y="1863"/>
                </a:lnTo>
                <a:lnTo>
                  <a:pt x="1869" y="1863"/>
                </a:lnTo>
                <a:lnTo>
                  <a:pt x="1871" y="1862"/>
                </a:lnTo>
                <a:lnTo>
                  <a:pt x="1872" y="1860"/>
                </a:lnTo>
                <a:lnTo>
                  <a:pt x="1872" y="1860"/>
                </a:lnTo>
                <a:lnTo>
                  <a:pt x="1872" y="1860"/>
                </a:lnTo>
                <a:lnTo>
                  <a:pt x="1872" y="1858"/>
                </a:lnTo>
                <a:lnTo>
                  <a:pt x="1872" y="1855"/>
                </a:lnTo>
                <a:lnTo>
                  <a:pt x="1872" y="1855"/>
                </a:lnTo>
                <a:lnTo>
                  <a:pt x="1872" y="1855"/>
                </a:lnTo>
                <a:lnTo>
                  <a:pt x="1874" y="1853"/>
                </a:lnTo>
                <a:lnTo>
                  <a:pt x="1871" y="1851"/>
                </a:lnTo>
                <a:lnTo>
                  <a:pt x="1871" y="1850"/>
                </a:lnTo>
                <a:lnTo>
                  <a:pt x="1871" y="1850"/>
                </a:lnTo>
                <a:lnTo>
                  <a:pt x="1871" y="1850"/>
                </a:lnTo>
                <a:lnTo>
                  <a:pt x="1871" y="1848"/>
                </a:lnTo>
                <a:lnTo>
                  <a:pt x="1871" y="1846"/>
                </a:lnTo>
                <a:lnTo>
                  <a:pt x="1871" y="1846"/>
                </a:lnTo>
                <a:lnTo>
                  <a:pt x="1872" y="1846"/>
                </a:lnTo>
                <a:lnTo>
                  <a:pt x="1872" y="1846"/>
                </a:lnTo>
                <a:lnTo>
                  <a:pt x="1872" y="1846"/>
                </a:lnTo>
                <a:lnTo>
                  <a:pt x="1874" y="1846"/>
                </a:lnTo>
                <a:lnTo>
                  <a:pt x="1874" y="1845"/>
                </a:lnTo>
                <a:lnTo>
                  <a:pt x="1874" y="1845"/>
                </a:lnTo>
                <a:lnTo>
                  <a:pt x="1874" y="1843"/>
                </a:lnTo>
                <a:lnTo>
                  <a:pt x="1876" y="1841"/>
                </a:lnTo>
                <a:lnTo>
                  <a:pt x="1876" y="1841"/>
                </a:lnTo>
                <a:lnTo>
                  <a:pt x="1876" y="1840"/>
                </a:lnTo>
                <a:lnTo>
                  <a:pt x="1876" y="1840"/>
                </a:lnTo>
                <a:lnTo>
                  <a:pt x="1877" y="1840"/>
                </a:lnTo>
                <a:lnTo>
                  <a:pt x="1877" y="1840"/>
                </a:lnTo>
                <a:lnTo>
                  <a:pt x="1877" y="1840"/>
                </a:lnTo>
                <a:lnTo>
                  <a:pt x="1879" y="1838"/>
                </a:lnTo>
                <a:lnTo>
                  <a:pt x="1879" y="1836"/>
                </a:lnTo>
                <a:lnTo>
                  <a:pt x="1879" y="1836"/>
                </a:lnTo>
                <a:lnTo>
                  <a:pt x="1877" y="1835"/>
                </a:lnTo>
                <a:lnTo>
                  <a:pt x="1877" y="1835"/>
                </a:lnTo>
                <a:lnTo>
                  <a:pt x="1877" y="1835"/>
                </a:lnTo>
                <a:lnTo>
                  <a:pt x="1877" y="1833"/>
                </a:lnTo>
                <a:lnTo>
                  <a:pt x="1877" y="1833"/>
                </a:lnTo>
                <a:lnTo>
                  <a:pt x="1877" y="1831"/>
                </a:lnTo>
                <a:lnTo>
                  <a:pt x="1876" y="1831"/>
                </a:lnTo>
                <a:lnTo>
                  <a:pt x="1876" y="1831"/>
                </a:lnTo>
                <a:lnTo>
                  <a:pt x="1876" y="1831"/>
                </a:lnTo>
                <a:lnTo>
                  <a:pt x="1876" y="1831"/>
                </a:lnTo>
                <a:lnTo>
                  <a:pt x="1876" y="1831"/>
                </a:lnTo>
                <a:lnTo>
                  <a:pt x="1879" y="1831"/>
                </a:lnTo>
                <a:lnTo>
                  <a:pt x="1879" y="1831"/>
                </a:lnTo>
                <a:lnTo>
                  <a:pt x="1879" y="1830"/>
                </a:lnTo>
                <a:lnTo>
                  <a:pt x="1881" y="1828"/>
                </a:lnTo>
                <a:lnTo>
                  <a:pt x="1881" y="1828"/>
                </a:lnTo>
                <a:lnTo>
                  <a:pt x="1881" y="1826"/>
                </a:lnTo>
                <a:lnTo>
                  <a:pt x="1881" y="1826"/>
                </a:lnTo>
                <a:lnTo>
                  <a:pt x="1882" y="1825"/>
                </a:lnTo>
                <a:lnTo>
                  <a:pt x="1882" y="1825"/>
                </a:lnTo>
                <a:lnTo>
                  <a:pt x="1882" y="1823"/>
                </a:lnTo>
                <a:lnTo>
                  <a:pt x="1882" y="1823"/>
                </a:lnTo>
                <a:lnTo>
                  <a:pt x="1882" y="1823"/>
                </a:lnTo>
                <a:lnTo>
                  <a:pt x="1881" y="1823"/>
                </a:lnTo>
                <a:lnTo>
                  <a:pt x="1879" y="1823"/>
                </a:lnTo>
                <a:lnTo>
                  <a:pt x="1879" y="1823"/>
                </a:lnTo>
                <a:lnTo>
                  <a:pt x="1879" y="1821"/>
                </a:lnTo>
                <a:lnTo>
                  <a:pt x="1879" y="1821"/>
                </a:lnTo>
                <a:lnTo>
                  <a:pt x="1879" y="1821"/>
                </a:lnTo>
                <a:lnTo>
                  <a:pt x="1881" y="1820"/>
                </a:lnTo>
                <a:lnTo>
                  <a:pt x="1881" y="1820"/>
                </a:lnTo>
                <a:lnTo>
                  <a:pt x="1881" y="1818"/>
                </a:lnTo>
                <a:lnTo>
                  <a:pt x="1879" y="1818"/>
                </a:lnTo>
                <a:lnTo>
                  <a:pt x="1879" y="1818"/>
                </a:lnTo>
                <a:lnTo>
                  <a:pt x="1879" y="1818"/>
                </a:lnTo>
                <a:lnTo>
                  <a:pt x="1879" y="1816"/>
                </a:lnTo>
                <a:lnTo>
                  <a:pt x="1877" y="1816"/>
                </a:lnTo>
                <a:lnTo>
                  <a:pt x="1877" y="1816"/>
                </a:lnTo>
                <a:lnTo>
                  <a:pt x="1877" y="1814"/>
                </a:lnTo>
                <a:lnTo>
                  <a:pt x="1877" y="1814"/>
                </a:lnTo>
                <a:lnTo>
                  <a:pt x="1877" y="1814"/>
                </a:lnTo>
                <a:lnTo>
                  <a:pt x="1877" y="1813"/>
                </a:lnTo>
                <a:lnTo>
                  <a:pt x="1876" y="1809"/>
                </a:lnTo>
                <a:lnTo>
                  <a:pt x="1876" y="1809"/>
                </a:lnTo>
                <a:lnTo>
                  <a:pt x="1876" y="1808"/>
                </a:lnTo>
                <a:lnTo>
                  <a:pt x="1876" y="1808"/>
                </a:lnTo>
                <a:lnTo>
                  <a:pt x="1876" y="1808"/>
                </a:lnTo>
                <a:lnTo>
                  <a:pt x="1874" y="1808"/>
                </a:lnTo>
                <a:lnTo>
                  <a:pt x="1872" y="1806"/>
                </a:lnTo>
                <a:lnTo>
                  <a:pt x="1872" y="1806"/>
                </a:lnTo>
                <a:lnTo>
                  <a:pt x="1872" y="1806"/>
                </a:lnTo>
                <a:lnTo>
                  <a:pt x="1871" y="1804"/>
                </a:lnTo>
                <a:lnTo>
                  <a:pt x="1872" y="1804"/>
                </a:lnTo>
                <a:lnTo>
                  <a:pt x="1872" y="1804"/>
                </a:lnTo>
                <a:lnTo>
                  <a:pt x="1872" y="1804"/>
                </a:lnTo>
                <a:lnTo>
                  <a:pt x="1872" y="1804"/>
                </a:lnTo>
                <a:lnTo>
                  <a:pt x="1874" y="1804"/>
                </a:lnTo>
                <a:lnTo>
                  <a:pt x="1874" y="1804"/>
                </a:lnTo>
                <a:lnTo>
                  <a:pt x="1874" y="1803"/>
                </a:lnTo>
                <a:lnTo>
                  <a:pt x="1876" y="1801"/>
                </a:lnTo>
                <a:lnTo>
                  <a:pt x="1876" y="1799"/>
                </a:lnTo>
                <a:lnTo>
                  <a:pt x="1876" y="1798"/>
                </a:lnTo>
                <a:lnTo>
                  <a:pt x="1876" y="1798"/>
                </a:lnTo>
                <a:lnTo>
                  <a:pt x="1877" y="1798"/>
                </a:lnTo>
                <a:lnTo>
                  <a:pt x="1879" y="1799"/>
                </a:lnTo>
                <a:lnTo>
                  <a:pt x="1881" y="1799"/>
                </a:lnTo>
                <a:lnTo>
                  <a:pt x="1881" y="1799"/>
                </a:lnTo>
                <a:lnTo>
                  <a:pt x="1882" y="1798"/>
                </a:lnTo>
                <a:lnTo>
                  <a:pt x="1882" y="1798"/>
                </a:lnTo>
                <a:lnTo>
                  <a:pt x="1882" y="1794"/>
                </a:lnTo>
                <a:lnTo>
                  <a:pt x="1884" y="1793"/>
                </a:lnTo>
                <a:lnTo>
                  <a:pt x="1884" y="1793"/>
                </a:lnTo>
                <a:lnTo>
                  <a:pt x="1884" y="1793"/>
                </a:lnTo>
                <a:lnTo>
                  <a:pt x="1882" y="1791"/>
                </a:lnTo>
                <a:lnTo>
                  <a:pt x="1881" y="1789"/>
                </a:lnTo>
                <a:lnTo>
                  <a:pt x="1881" y="1789"/>
                </a:lnTo>
                <a:lnTo>
                  <a:pt x="1881" y="1789"/>
                </a:lnTo>
                <a:lnTo>
                  <a:pt x="1879" y="1789"/>
                </a:lnTo>
                <a:lnTo>
                  <a:pt x="1877" y="1789"/>
                </a:lnTo>
                <a:lnTo>
                  <a:pt x="1877" y="1789"/>
                </a:lnTo>
                <a:lnTo>
                  <a:pt x="1877" y="1788"/>
                </a:lnTo>
                <a:lnTo>
                  <a:pt x="1877" y="1788"/>
                </a:lnTo>
                <a:lnTo>
                  <a:pt x="1877" y="1786"/>
                </a:lnTo>
                <a:lnTo>
                  <a:pt x="1877" y="1786"/>
                </a:lnTo>
                <a:lnTo>
                  <a:pt x="1877" y="1784"/>
                </a:lnTo>
                <a:lnTo>
                  <a:pt x="1877" y="1784"/>
                </a:lnTo>
                <a:lnTo>
                  <a:pt x="1877" y="1784"/>
                </a:lnTo>
                <a:lnTo>
                  <a:pt x="1876" y="1783"/>
                </a:lnTo>
                <a:lnTo>
                  <a:pt x="1876" y="1783"/>
                </a:lnTo>
                <a:lnTo>
                  <a:pt x="1876" y="1783"/>
                </a:lnTo>
                <a:lnTo>
                  <a:pt x="1874" y="1781"/>
                </a:lnTo>
                <a:lnTo>
                  <a:pt x="1874" y="1779"/>
                </a:lnTo>
                <a:lnTo>
                  <a:pt x="1874" y="1779"/>
                </a:lnTo>
                <a:lnTo>
                  <a:pt x="1874" y="1779"/>
                </a:lnTo>
                <a:lnTo>
                  <a:pt x="1872" y="1779"/>
                </a:lnTo>
                <a:lnTo>
                  <a:pt x="1872" y="1777"/>
                </a:lnTo>
                <a:lnTo>
                  <a:pt x="1869" y="1777"/>
                </a:lnTo>
                <a:lnTo>
                  <a:pt x="1869" y="1776"/>
                </a:lnTo>
                <a:lnTo>
                  <a:pt x="1869" y="1776"/>
                </a:lnTo>
                <a:lnTo>
                  <a:pt x="1867" y="1774"/>
                </a:lnTo>
                <a:lnTo>
                  <a:pt x="1867" y="1767"/>
                </a:lnTo>
                <a:lnTo>
                  <a:pt x="1866" y="1767"/>
                </a:lnTo>
                <a:lnTo>
                  <a:pt x="1866" y="1766"/>
                </a:lnTo>
                <a:lnTo>
                  <a:pt x="1866" y="1766"/>
                </a:lnTo>
                <a:lnTo>
                  <a:pt x="1866" y="1766"/>
                </a:lnTo>
                <a:lnTo>
                  <a:pt x="1866" y="1764"/>
                </a:lnTo>
                <a:lnTo>
                  <a:pt x="1864" y="1761"/>
                </a:lnTo>
                <a:lnTo>
                  <a:pt x="1864" y="1761"/>
                </a:lnTo>
                <a:lnTo>
                  <a:pt x="1864" y="1761"/>
                </a:lnTo>
                <a:lnTo>
                  <a:pt x="1862" y="1759"/>
                </a:lnTo>
                <a:lnTo>
                  <a:pt x="1862" y="1759"/>
                </a:lnTo>
                <a:lnTo>
                  <a:pt x="1860" y="1759"/>
                </a:lnTo>
                <a:lnTo>
                  <a:pt x="1860" y="1757"/>
                </a:lnTo>
                <a:lnTo>
                  <a:pt x="1860" y="1757"/>
                </a:lnTo>
                <a:lnTo>
                  <a:pt x="1860" y="1756"/>
                </a:lnTo>
                <a:lnTo>
                  <a:pt x="1860" y="1756"/>
                </a:lnTo>
                <a:lnTo>
                  <a:pt x="1859" y="1756"/>
                </a:lnTo>
                <a:lnTo>
                  <a:pt x="1859" y="1754"/>
                </a:lnTo>
                <a:lnTo>
                  <a:pt x="1859" y="1754"/>
                </a:lnTo>
                <a:lnTo>
                  <a:pt x="1859" y="1754"/>
                </a:lnTo>
                <a:lnTo>
                  <a:pt x="1859" y="1754"/>
                </a:lnTo>
                <a:lnTo>
                  <a:pt x="1859" y="1754"/>
                </a:lnTo>
                <a:lnTo>
                  <a:pt x="1857" y="1754"/>
                </a:lnTo>
                <a:lnTo>
                  <a:pt x="1857" y="1754"/>
                </a:lnTo>
                <a:lnTo>
                  <a:pt x="1857" y="1752"/>
                </a:lnTo>
                <a:lnTo>
                  <a:pt x="1857" y="1752"/>
                </a:lnTo>
                <a:lnTo>
                  <a:pt x="1855" y="1752"/>
                </a:lnTo>
                <a:lnTo>
                  <a:pt x="1855" y="1752"/>
                </a:lnTo>
                <a:lnTo>
                  <a:pt x="1855" y="1752"/>
                </a:lnTo>
                <a:lnTo>
                  <a:pt x="1855" y="1751"/>
                </a:lnTo>
                <a:lnTo>
                  <a:pt x="1854" y="1751"/>
                </a:lnTo>
                <a:lnTo>
                  <a:pt x="1855" y="1751"/>
                </a:lnTo>
                <a:lnTo>
                  <a:pt x="1855" y="1749"/>
                </a:lnTo>
                <a:lnTo>
                  <a:pt x="1855" y="1749"/>
                </a:lnTo>
                <a:lnTo>
                  <a:pt x="1855" y="1749"/>
                </a:lnTo>
                <a:lnTo>
                  <a:pt x="1855" y="1747"/>
                </a:lnTo>
                <a:lnTo>
                  <a:pt x="1854" y="1747"/>
                </a:lnTo>
                <a:lnTo>
                  <a:pt x="1854" y="1747"/>
                </a:lnTo>
                <a:lnTo>
                  <a:pt x="1854" y="1747"/>
                </a:lnTo>
                <a:lnTo>
                  <a:pt x="1854" y="1747"/>
                </a:lnTo>
                <a:lnTo>
                  <a:pt x="1854" y="1746"/>
                </a:lnTo>
                <a:lnTo>
                  <a:pt x="1854" y="1744"/>
                </a:lnTo>
                <a:lnTo>
                  <a:pt x="1852" y="1744"/>
                </a:lnTo>
                <a:lnTo>
                  <a:pt x="1852" y="1744"/>
                </a:lnTo>
                <a:lnTo>
                  <a:pt x="1849" y="1739"/>
                </a:lnTo>
                <a:lnTo>
                  <a:pt x="1849" y="1739"/>
                </a:lnTo>
                <a:lnTo>
                  <a:pt x="1847" y="1737"/>
                </a:lnTo>
                <a:lnTo>
                  <a:pt x="1847" y="1737"/>
                </a:lnTo>
                <a:lnTo>
                  <a:pt x="1847" y="1735"/>
                </a:lnTo>
                <a:lnTo>
                  <a:pt x="1845" y="1732"/>
                </a:lnTo>
                <a:lnTo>
                  <a:pt x="1845" y="1730"/>
                </a:lnTo>
                <a:lnTo>
                  <a:pt x="1845" y="1729"/>
                </a:lnTo>
                <a:lnTo>
                  <a:pt x="1845" y="1729"/>
                </a:lnTo>
                <a:lnTo>
                  <a:pt x="1845" y="1724"/>
                </a:lnTo>
                <a:lnTo>
                  <a:pt x="1845" y="1722"/>
                </a:lnTo>
                <a:lnTo>
                  <a:pt x="1845" y="1720"/>
                </a:lnTo>
                <a:lnTo>
                  <a:pt x="1845" y="1720"/>
                </a:lnTo>
                <a:lnTo>
                  <a:pt x="1845" y="1719"/>
                </a:lnTo>
                <a:lnTo>
                  <a:pt x="1845" y="1719"/>
                </a:lnTo>
                <a:lnTo>
                  <a:pt x="1845" y="1717"/>
                </a:lnTo>
                <a:lnTo>
                  <a:pt x="1845" y="1715"/>
                </a:lnTo>
                <a:lnTo>
                  <a:pt x="1844" y="1710"/>
                </a:lnTo>
                <a:lnTo>
                  <a:pt x="1844" y="1707"/>
                </a:lnTo>
                <a:lnTo>
                  <a:pt x="1844" y="1707"/>
                </a:lnTo>
                <a:lnTo>
                  <a:pt x="1842" y="1703"/>
                </a:lnTo>
                <a:lnTo>
                  <a:pt x="1842" y="1702"/>
                </a:lnTo>
                <a:lnTo>
                  <a:pt x="1842" y="1702"/>
                </a:lnTo>
                <a:lnTo>
                  <a:pt x="1842" y="1700"/>
                </a:lnTo>
                <a:lnTo>
                  <a:pt x="1842" y="1700"/>
                </a:lnTo>
                <a:lnTo>
                  <a:pt x="1842" y="1695"/>
                </a:lnTo>
                <a:lnTo>
                  <a:pt x="1842" y="1693"/>
                </a:lnTo>
                <a:lnTo>
                  <a:pt x="1842" y="1692"/>
                </a:lnTo>
                <a:lnTo>
                  <a:pt x="1842" y="1688"/>
                </a:lnTo>
                <a:lnTo>
                  <a:pt x="1842" y="1688"/>
                </a:lnTo>
                <a:lnTo>
                  <a:pt x="1842" y="1687"/>
                </a:lnTo>
                <a:lnTo>
                  <a:pt x="1842" y="1687"/>
                </a:lnTo>
                <a:lnTo>
                  <a:pt x="1842" y="1685"/>
                </a:lnTo>
                <a:lnTo>
                  <a:pt x="1844" y="1685"/>
                </a:lnTo>
                <a:lnTo>
                  <a:pt x="1844" y="1685"/>
                </a:lnTo>
                <a:lnTo>
                  <a:pt x="1844" y="1683"/>
                </a:lnTo>
                <a:lnTo>
                  <a:pt x="1844" y="1683"/>
                </a:lnTo>
                <a:lnTo>
                  <a:pt x="1842" y="1683"/>
                </a:lnTo>
                <a:lnTo>
                  <a:pt x="1842" y="1682"/>
                </a:lnTo>
                <a:lnTo>
                  <a:pt x="1842" y="1682"/>
                </a:lnTo>
                <a:lnTo>
                  <a:pt x="1842" y="1682"/>
                </a:lnTo>
                <a:lnTo>
                  <a:pt x="1842" y="1680"/>
                </a:lnTo>
                <a:lnTo>
                  <a:pt x="1842" y="1680"/>
                </a:lnTo>
                <a:lnTo>
                  <a:pt x="1840" y="1680"/>
                </a:lnTo>
                <a:lnTo>
                  <a:pt x="1840" y="1680"/>
                </a:lnTo>
                <a:lnTo>
                  <a:pt x="1840" y="1678"/>
                </a:lnTo>
                <a:lnTo>
                  <a:pt x="1840" y="1678"/>
                </a:lnTo>
                <a:lnTo>
                  <a:pt x="1840" y="1678"/>
                </a:lnTo>
                <a:lnTo>
                  <a:pt x="1839" y="1675"/>
                </a:lnTo>
                <a:lnTo>
                  <a:pt x="1839" y="1675"/>
                </a:lnTo>
                <a:lnTo>
                  <a:pt x="1839" y="1675"/>
                </a:lnTo>
                <a:lnTo>
                  <a:pt x="1837" y="1673"/>
                </a:lnTo>
                <a:lnTo>
                  <a:pt x="1837" y="1673"/>
                </a:lnTo>
                <a:lnTo>
                  <a:pt x="1837" y="1673"/>
                </a:lnTo>
                <a:lnTo>
                  <a:pt x="1837" y="1672"/>
                </a:lnTo>
                <a:lnTo>
                  <a:pt x="1835" y="1672"/>
                </a:lnTo>
                <a:lnTo>
                  <a:pt x="1834" y="1672"/>
                </a:lnTo>
                <a:lnTo>
                  <a:pt x="1834" y="1672"/>
                </a:lnTo>
                <a:lnTo>
                  <a:pt x="1832" y="1670"/>
                </a:lnTo>
                <a:lnTo>
                  <a:pt x="1832" y="1670"/>
                </a:lnTo>
                <a:lnTo>
                  <a:pt x="1832" y="1670"/>
                </a:lnTo>
                <a:lnTo>
                  <a:pt x="1834" y="1668"/>
                </a:lnTo>
                <a:lnTo>
                  <a:pt x="1839" y="1663"/>
                </a:lnTo>
                <a:lnTo>
                  <a:pt x="1840" y="1663"/>
                </a:lnTo>
                <a:lnTo>
                  <a:pt x="1840" y="1661"/>
                </a:lnTo>
                <a:lnTo>
                  <a:pt x="1840" y="1660"/>
                </a:lnTo>
                <a:lnTo>
                  <a:pt x="1840" y="1660"/>
                </a:lnTo>
                <a:lnTo>
                  <a:pt x="1845" y="1656"/>
                </a:lnTo>
                <a:lnTo>
                  <a:pt x="1845" y="1655"/>
                </a:lnTo>
                <a:lnTo>
                  <a:pt x="1850" y="1650"/>
                </a:lnTo>
                <a:lnTo>
                  <a:pt x="1850" y="1648"/>
                </a:lnTo>
                <a:lnTo>
                  <a:pt x="1852" y="1645"/>
                </a:lnTo>
                <a:lnTo>
                  <a:pt x="1852" y="1643"/>
                </a:lnTo>
                <a:lnTo>
                  <a:pt x="1852" y="1643"/>
                </a:lnTo>
                <a:lnTo>
                  <a:pt x="1852" y="1640"/>
                </a:lnTo>
                <a:lnTo>
                  <a:pt x="1850" y="1638"/>
                </a:lnTo>
                <a:lnTo>
                  <a:pt x="1850" y="1638"/>
                </a:lnTo>
                <a:lnTo>
                  <a:pt x="1850" y="1636"/>
                </a:lnTo>
                <a:lnTo>
                  <a:pt x="1854" y="1633"/>
                </a:lnTo>
                <a:lnTo>
                  <a:pt x="1854" y="1633"/>
                </a:lnTo>
                <a:lnTo>
                  <a:pt x="1854" y="1631"/>
                </a:lnTo>
                <a:lnTo>
                  <a:pt x="1854" y="1631"/>
                </a:lnTo>
                <a:lnTo>
                  <a:pt x="1854" y="1630"/>
                </a:lnTo>
                <a:lnTo>
                  <a:pt x="1854" y="1630"/>
                </a:lnTo>
                <a:lnTo>
                  <a:pt x="1854" y="1630"/>
                </a:lnTo>
                <a:lnTo>
                  <a:pt x="1854" y="1628"/>
                </a:lnTo>
                <a:lnTo>
                  <a:pt x="1852" y="1628"/>
                </a:lnTo>
                <a:lnTo>
                  <a:pt x="1852" y="1628"/>
                </a:lnTo>
                <a:lnTo>
                  <a:pt x="1852" y="1626"/>
                </a:lnTo>
                <a:lnTo>
                  <a:pt x="1852" y="1624"/>
                </a:lnTo>
                <a:lnTo>
                  <a:pt x="1852" y="1623"/>
                </a:lnTo>
                <a:lnTo>
                  <a:pt x="1852" y="1623"/>
                </a:lnTo>
                <a:lnTo>
                  <a:pt x="1852" y="1621"/>
                </a:lnTo>
                <a:lnTo>
                  <a:pt x="1850" y="1619"/>
                </a:lnTo>
                <a:lnTo>
                  <a:pt x="1850" y="1619"/>
                </a:lnTo>
                <a:lnTo>
                  <a:pt x="1850" y="1618"/>
                </a:lnTo>
                <a:lnTo>
                  <a:pt x="1850" y="1618"/>
                </a:lnTo>
                <a:lnTo>
                  <a:pt x="1852" y="1616"/>
                </a:lnTo>
                <a:lnTo>
                  <a:pt x="1852" y="1616"/>
                </a:lnTo>
                <a:lnTo>
                  <a:pt x="1855" y="1616"/>
                </a:lnTo>
                <a:lnTo>
                  <a:pt x="1879" y="1611"/>
                </a:lnTo>
                <a:lnTo>
                  <a:pt x="1887" y="1614"/>
                </a:lnTo>
                <a:lnTo>
                  <a:pt x="1887" y="1614"/>
                </a:lnTo>
                <a:lnTo>
                  <a:pt x="1889" y="1614"/>
                </a:lnTo>
                <a:lnTo>
                  <a:pt x="1891" y="1616"/>
                </a:lnTo>
                <a:lnTo>
                  <a:pt x="1892" y="1616"/>
                </a:lnTo>
                <a:lnTo>
                  <a:pt x="1894" y="1616"/>
                </a:lnTo>
                <a:lnTo>
                  <a:pt x="1894" y="1616"/>
                </a:lnTo>
                <a:lnTo>
                  <a:pt x="1896" y="1614"/>
                </a:lnTo>
                <a:lnTo>
                  <a:pt x="1896" y="1614"/>
                </a:lnTo>
                <a:lnTo>
                  <a:pt x="1896" y="1614"/>
                </a:lnTo>
                <a:lnTo>
                  <a:pt x="1896" y="1613"/>
                </a:lnTo>
                <a:lnTo>
                  <a:pt x="1896" y="1613"/>
                </a:lnTo>
                <a:lnTo>
                  <a:pt x="1896" y="1611"/>
                </a:lnTo>
                <a:lnTo>
                  <a:pt x="1896" y="1611"/>
                </a:lnTo>
                <a:lnTo>
                  <a:pt x="1896" y="1611"/>
                </a:lnTo>
                <a:lnTo>
                  <a:pt x="1896" y="1611"/>
                </a:lnTo>
                <a:lnTo>
                  <a:pt x="1896" y="1609"/>
                </a:lnTo>
                <a:lnTo>
                  <a:pt x="1894" y="1609"/>
                </a:lnTo>
                <a:lnTo>
                  <a:pt x="1894" y="1609"/>
                </a:lnTo>
                <a:lnTo>
                  <a:pt x="1892" y="1609"/>
                </a:lnTo>
                <a:lnTo>
                  <a:pt x="1892" y="1609"/>
                </a:lnTo>
                <a:lnTo>
                  <a:pt x="1892" y="1608"/>
                </a:lnTo>
                <a:lnTo>
                  <a:pt x="1892" y="1608"/>
                </a:lnTo>
                <a:lnTo>
                  <a:pt x="1892" y="1608"/>
                </a:lnTo>
                <a:lnTo>
                  <a:pt x="1892" y="1608"/>
                </a:lnTo>
                <a:lnTo>
                  <a:pt x="1904" y="1598"/>
                </a:lnTo>
                <a:lnTo>
                  <a:pt x="1904" y="1598"/>
                </a:lnTo>
                <a:lnTo>
                  <a:pt x="1904" y="1598"/>
                </a:lnTo>
                <a:lnTo>
                  <a:pt x="1906" y="1598"/>
                </a:lnTo>
                <a:lnTo>
                  <a:pt x="1906" y="1598"/>
                </a:lnTo>
                <a:lnTo>
                  <a:pt x="1908" y="1599"/>
                </a:lnTo>
                <a:lnTo>
                  <a:pt x="1908" y="1601"/>
                </a:lnTo>
                <a:lnTo>
                  <a:pt x="1908" y="1601"/>
                </a:lnTo>
                <a:lnTo>
                  <a:pt x="1909" y="1601"/>
                </a:lnTo>
                <a:lnTo>
                  <a:pt x="1909" y="1603"/>
                </a:lnTo>
                <a:lnTo>
                  <a:pt x="1909" y="1603"/>
                </a:lnTo>
                <a:lnTo>
                  <a:pt x="1908" y="1604"/>
                </a:lnTo>
                <a:lnTo>
                  <a:pt x="1908" y="1604"/>
                </a:lnTo>
                <a:lnTo>
                  <a:pt x="1908" y="1604"/>
                </a:lnTo>
                <a:lnTo>
                  <a:pt x="1908" y="1606"/>
                </a:lnTo>
                <a:lnTo>
                  <a:pt x="1909" y="1606"/>
                </a:lnTo>
                <a:lnTo>
                  <a:pt x="1909" y="1606"/>
                </a:lnTo>
                <a:lnTo>
                  <a:pt x="1909" y="1608"/>
                </a:lnTo>
                <a:lnTo>
                  <a:pt x="1909" y="1609"/>
                </a:lnTo>
                <a:lnTo>
                  <a:pt x="1909" y="1609"/>
                </a:lnTo>
                <a:lnTo>
                  <a:pt x="1909" y="1609"/>
                </a:lnTo>
                <a:lnTo>
                  <a:pt x="1909" y="1609"/>
                </a:lnTo>
                <a:lnTo>
                  <a:pt x="1911" y="1611"/>
                </a:lnTo>
                <a:lnTo>
                  <a:pt x="1911" y="1611"/>
                </a:lnTo>
                <a:lnTo>
                  <a:pt x="1914" y="1611"/>
                </a:lnTo>
                <a:lnTo>
                  <a:pt x="1914" y="1611"/>
                </a:lnTo>
                <a:lnTo>
                  <a:pt x="1914" y="1611"/>
                </a:lnTo>
                <a:lnTo>
                  <a:pt x="1916" y="1609"/>
                </a:lnTo>
                <a:lnTo>
                  <a:pt x="1916" y="1609"/>
                </a:lnTo>
                <a:lnTo>
                  <a:pt x="1918" y="1609"/>
                </a:lnTo>
                <a:lnTo>
                  <a:pt x="1918" y="1609"/>
                </a:lnTo>
                <a:lnTo>
                  <a:pt x="1918" y="1609"/>
                </a:lnTo>
                <a:lnTo>
                  <a:pt x="1918" y="1609"/>
                </a:lnTo>
                <a:lnTo>
                  <a:pt x="1918" y="1609"/>
                </a:lnTo>
                <a:lnTo>
                  <a:pt x="1918" y="1611"/>
                </a:lnTo>
                <a:lnTo>
                  <a:pt x="1918" y="1611"/>
                </a:lnTo>
                <a:lnTo>
                  <a:pt x="1918" y="1613"/>
                </a:lnTo>
                <a:lnTo>
                  <a:pt x="1919" y="1613"/>
                </a:lnTo>
                <a:lnTo>
                  <a:pt x="1919" y="1613"/>
                </a:lnTo>
                <a:lnTo>
                  <a:pt x="1919" y="1614"/>
                </a:lnTo>
                <a:lnTo>
                  <a:pt x="1919" y="1614"/>
                </a:lnTo>
                <a:lnTo>
                  <a:pt x="1921" y="1614"/>
                </a:lnTo>
                <a:lnTo>
                  <a:pt x="1921" y="1614"/>
                </a:lnTo>
                <a:lnTo>
                  <a:pt x="1923" y="1614"/>
                </a:lnTo>
                <a:lnTo>
                  <a:pt x="1923" y="1614"/>
                </a:lnTo>
                <a:lnTo>
                  <a:pt x="1923" y="1614"/>
                </a:lnTo>
                <a:lnTo>
                  <a:pt x="1923" y="1611"/>
                </a:lnTo>
                <a:lnTo>
                  <a:pt x="1923" y="1611"/>
                </a:lnTo>
                <a:lnTo>
                  <a:pt x="1924" y="1611"/>
                </a:lnTo>
                <a:lnTo>
                  <a:pt x="1924" y="1611"/>
                </a:lnTo>
                <a:lnTo>
                  <a:pt x="1924" y="1611"/>
                </a:lnTo>
                <a:lnTo>
                  <a:pt x="1924" y="1611"/>
                </a:lnTo>
                <a:lnTo>
                  <a:pt x="1926" y="1613"/>
                </a:lnTo>
                <a:lnTo>
                  <a:pt x="1928" y="1613"/>
                </a:lnTo>
                <a:lnTo>
                  <a:pt x="1928" y="1613"/>
                </a:lnTo>
                <a:lnTo>
                  <a:pt x="1928" y="1613"/>
                </a:lnTo>
                <a:lnTo>
                  <a:pt x="1929" y="1611"/>
                </a:lnTo>
                <a:lnTo>
                  <a:pt x="1929" y="1611"/>
                </a:lnTo>
                <a:lnTo>
                  <a:pt x="1929" y="1611"/>
                </a:lnTo>
                <a:lnTo>
                  <a:pt x="1929" y="1609"/>
                </a:lnTo>
                <a:lnTo>
                  <a:pt x="1929" y="1608"/>
                </a:lnTo>
                <a:lnTo>
                  <a:pt x="1929" y="1608"/>
                </a:lnTo>
                <a:lnTo>
                  <a:pt x="1929" y="1606"/>
                </a:lnTo>
                <a:lnTo>
                  <a:pt x="1929" y="1606"/>
                </a:lnTo>
                <a:lnTo>
                  <a:pt x="1929" y="1606"/>
                </a:lnTo>
                <a:lnTo>
                  <a:pt x="1929" y="1604"/>
                </a:lnTo>
                <a:lnTo>
                  <a:pt x="1929" y="1604"/>
                </a:lnTo>
                <a:lnTo>
                  <a:pt x="1931" y="1599"/>
                </a:lnTo>
                <a:lnTo>
                  <a:pt x="1931" y="1598"/>
                </a:lnTo>
                <a:lnTo>
                  <a:pt x="1931" y="1598"/>
                </a:lnTo>
                <a:lnTo>
                  <a:pt x="1929" y="1598"/>
                </a:lnTo>
                <a:lnTo>
                  <a:pt x="1929" y="1596"/>
                </a:lnTo>
                <a:lnTo>
                  <a:pt x="1928" y="1593"/>
                </a:lnTo>
                <a:lnTo>
                  <a:pt x="1928" y="1593"/>
                </a:lnTo>
                <a:lnTo>
                  <a:pt x="1928" y="1593"/>
                </a:lnTo>
                <a:lnTo>
                  <a:pt x="1928" y="1591"/>
                </a:lnTo>
                <a:lnTo>
                  <a:pt x="1928" y="1591"/>
                </a:lnTo>
                <a:lnTo>
                  <a:pt x="1928" y="1589"/>
                </a:lnTo>
                <a:lnTo>
                  <a:pt x="1928" y="1587"/>
                </a:lnTo>
                <a:lnTo>
                  <a:pt x="1928" y="1586"/>
                </a:lnTo>
                <a:lnTo>
                  <a:pt x="1929" y="1586"/>
                </a:lnTo>
                <a:lnTo>
                  <a:pt x="1929" y="1584"/>
                </a:lnTo>
                <a:lnTo>
                  <a:pt x="1929" y="1584"/>
                </a:lnTo>
                <a:lnTo>
                  <a:pt x="1929" y="1584"/>
                </a:lnTo>
                <a:lnTo>
                  <a:pt x="1929" y="1582"/>
                </a:lnTo>
                <a:lnTo>
                  <a:pt x="1928" y="1581"/>
                </a:lnTo>
                <a:lnTo>
                  <a:pt x="1928" y="1581"/>
                </a:lnTo>
                <a:lnTo>
                  <a:pt x="1928" y="1579"/>
                </a:lnTo>
                <a:lnTo>
                  <a:pt x="1928" y="1579"/>
                </a:lnTo>
                <a:lnTo>
                  <a:pt x="1928" y="1577"/>
                </a:lnTo>
                <a:lnTo>
                  <a:pt x="1928" y="1577"/>
                </a:lnTo>
                <a:lnTo>
                  <a:pt x="1928" y="1577"/>
                </a:lnTo>
                <a:lnTo>
                  <a:pt x="1926" y="1576"/>
                </a:lnTo>
                <a:lnTo>
                  <a:pt x="1926" y="1576"/>
                </a:lnTo>
                <a:lnTo>
                  <a:pt x="1926" y="1576"/>
                </a:lnTo>
                <a:lnTo>
                  <a:pt x="1924" y="1576"/>
                </a:lnTo>
                <a:lnTo>
                  <a:pt x="1923" y="1576"/>
                </a:lnTo>
                <a:lnTo>
                  <a:pt x="1923" y="1576"/>
                </a:lnTo>
                <a:lnTo>
                  <a:pt x="1921" y="1574"/>
                </a:lnTo>
                <a:lnTo>
                  <a:pt x="1921" y="1574"/>
                </a:lnTo>
                <a:lnTo>
                  <a:pt x="1921" y="1574"/>
                </a:lnTo>
                <a:lnTo>
                  <a:pt x="1921" y="1572"/>
                </a:lnTo>
                <a:lnTo>
                  <a:pt x="1919" y="1574"/>
                </a:lnTo>
                <a:lnTo>
                  <a:pt x="1919" y="1574"/>
                </a:lnTo>
                <a:lnTo>
                  <a:pt x="1918" y="1574"/>
                </a:lnTo>
                <a:lnTo>
                  <a:pt x="1918" y="1572"/>
                </a:lnTo>
                <a:lnTo>
                  <a:pt x="1916" y="1572"/>
                </a:lnTo>
                <a:lnTo>
                  <a:pt x="1916" y="1572"/>
                </a:lnTo>
                <a:lnTo>
                  <a:pt x="1914" y="1572"/>
                </a:lnTo>
                <a:lnTo>
                  <a:pt x="1914" y="1572"/>
                </a:lnTo>
                <a:lnTo>
                  <a:pt x="1914" y="1572"/>
                </a:lnTo>
                <a:lnTo>
                  <a:pt x="1913" y="1571"/>
                </a:lnTo>
                <a:lnTo>
                  <a:pt x="1913" y="1571"/>
                </a:lnTo>
                <a:lnTo>
                  <a:pt x="1911" y="1571"/>
                </a:lnTo>
                <a:lnTo>
                  <a:pt x="1911" y="1571"/>
                </a:lnTo>
                <a:lnTo>
                  <a:pt x="1911" y="1571"/>
                </a:lnTo>
                <a:lnTo>
                  <a:pt x="1911" y="1571"/>
                </a:lnTo>
                <a:lnTo>
                  <a:pt x="1913" y="1569"/>
                </a:lnTo>
                <a:lnTo>
                  <a:pt x="1913" y="1567"/>
                </a:lnTo>
                <a:lnTo>
                  <a:pt x="1913" y="1567"/>
                </a:lnTo>
                <a:lnTo>
                  <a:pt x="1913" y="1566"/>
                </a:lnTo>
                <a:lnTo>
                  <a:pt x="1911" y="1566"/>
                </a:lnTo>
                <a:lnTo>
                  <a:pt x="1911" y="1566"/>
                </a:lnTo>
                <a:lnTo>
                  <a:pt x="1909" y="1566"/>
                </a:lnTo>
                <a:lnTo>
                  <a:pt x="1909" y="1564"/>
                </a:lnTo>
                <a:lnTo>
                  <a:pt x="1909" y="1564"/>
                </a:lnTo>
                <a:lnTo>
                  <a:pt x="1909" y="1562"/>
                </a:lnTo>
                <a:lnTo>
                  <a:pt x="1909" y="1562"/>
                </a:lnTo>
                <a:lnTo>
                  <a:pt x="1913" y="1561"/>
                </a:lnTo>
                <a:lnTo>
                  <a:pt x="1913" y="1559"/>
                </a:lnTo>
                <a:lnTo>
                  <a:pt x="1914" y="1559"/>
                </a:lnTo>
                <a:lnTo>
                  <a:pt x="1914" y="1559"/>
                </a:lnTo>
                <a:lnTo>
                  <a:pt x="1914" y="1557"/>
                </a:lnTo>
                <a:lnTo>
                  <a:pt x="1913" y="1556"/>
                </a:lnTo>
                <a:lnTo>
                  <a:pt x="1913" y="1556"/>
                </a:lnTo>
                <a:lnTo>
                  <a:pt x="1913" y="1556"/>
                </a:lnTo>
                <a:lnTo>
                  <a:pt x="1913" y="1554"/>
                </a:lnTo>
                <a:lnTo>
                  <a:pt x="1914" y="1554"/>
                </a:lnTo>
                <a:lnTo>
                  <a:pt x="1914" y="1547"/>
                </a:lnTo>
                <a:lnTo>
                  <a:pt x="1916" y="1547"/>
                </a:lnTo>
                <a:lnTo>
                  <a:pt x="1916" y="1547"/>
                </a:lnTo>
                <a:lnTo>
                  <a:pt x="1916" y="1547"/>
                </a:lnTo>
                <a:lnTo>
                  <a:pt x="1919" y="1547"/>
                </a:lnTo>
                <a:lnTo>
                  <a:pt x="1923" y="1547"/>
                </a:lnTo>
                <a:lnTo>
                  <a:pt x="1924" y="1549"/>
                </a:lnTo>
                <a:lnTo>
                  <a:pt x="1926" y="1549"/>
                </a:lnTo>
                <a:lnTo>
                  <a:pt x="1926" y="1549"/>
                </a:lnTo>
                <a:lnTo>
                  <a:pt x="1926" y="1550"/>
                </a:lnTo>
                <a:lnTo>
                  <a:pt x="1928" y="1550"/>
                </a:lnTo>
                <a:lnTo>
                  <a:pt x="1928" y="1552"/>
                </a:lnTo>
                <a:lnTo>
                  <a:pt x="1933" y="1554"/>
                </a:lnTo>
                <a:lnTo>
                  <a:pt x="1934" y="1554"/>
                </a:lnTo>
                <a:lnTo>
                  <a:pt x="1934" y="1554"/>
                </a:lnTo>
                <a:lnTo>
                  <a:pt x="1936" y="1552"/>
                </a:lnTo>
                <a:lnTo>
                  <a:pt x="1938" y="1550"/>
                </a:lnTo>
                <a:lnTo>
                  <a:pt x="1941" y="1549"/>
                </a:lnTo>
                <a:lnTo>
                  <a:pt x="1946" y="1545"/>
                </a:lnTo>
                <a:lnTo>
                  <a:pt x="1953" y="1542"/>
                </a:lnTo>
                <a:lnTo>
                  <a:pt x="1955" y="1542"/>
                </a:lnTo>
                <a:lnTo>
                  <a:pt x="1956" y="1542"/>
                </a:lnTo>
                <a:lnTo>
                  <a:pt x="1958" y="1542"/>
                </a:lnTo>
                <a:lnTo>
                  <a:pt x="1960" y="1542"/>
                </a:lnTo>
                <a:lnTo>
                  <a:pt x="1961" y="1542"/>
                </a:lnTo>
                <a:lnTo>
                  <a:pt x="1961" y="1542"/>
                </a:lnTo>
                <a:lnTo>
                  <a:pt x="1961" y="1540"/>
                </a:lnTo>
                <a:lnTo>
                  <a:pt x="1961" y="1540"/>
                </a:lnTo>
                <a:lnTo>
                  <a:pt x="1961" y="1540"/>
                </a:lnTo>
                <a:lnTo>
                  <a:pt x="1960" y="1539"/>
                </a:lnTo>
                <a:lnTo>
                  <a:pt x="1960" y="1537"/>
                </a:lnTo>
                <a:lnTo>
                  <a:pt x="1960" y="1537"/>
                </a:lnTo>
                <a:lnTo>
                  <a:pt x="1961" y="1537"/>
                </a:lnTo>
                <a:lnTo>
                  <a:pt x="1961" y="1537"/>
                </a:lnTo>
                <a:lnTo>
                  <a:pt x="1966" y="1535"/>
                </a:lnTo>
                <a:lnTo>
                  <a:pt x="1966" y="1535"/>
                </a:lnTo>
                <a:lnTo>
                  <a:pt x="1968" y="1535"/>
                </a:lnTo>
                <a:lnTo>
                  <a:pt x="1968" y="1535"/>
                </a:lnTo>
                <a:lnTo>
                  <a:pt x="1968" y="1532"/>
                </a:lnTo>
                <a:lnTo>
                  <a:pt x="1970" y="1524"/>
                </a:lnTo>
                <a:lnTo>
                  <a:pt x="1970" y="1522"/>
                </a:lnTo>
                <a:lnTo>
                  <a:pt x="1973" y="1519"/>
                </a:lnTo>
                <a:lnTo>
                  <a:pt x="1976" y="1515"/>
                </a:lnTo>
                <a:lnTo>
                  <a:pt x="1976" y="1515"/>
                </a:lnTo>
                <a:lnTo>
                  <a:pt x="1981" y="1515"/>
                </a:lnTo>
                <a:lnTo>
                  <a:pt x="1990" y="1517"/>
                </a:lnTo>
                <a:lnTo>
                  <a:pt x="1992" y="1517"/>
                </a:lnTo>
                <a:lnTo>
                  <a:pt x="1992" y="1517"/>
                </a:lnTo>
                <a:lnTo>
                  <a:pt x="1992" y="1517"/>
                </a:lnTo>
                <a:lnTo>
                  <a:pt x="1993" y="1519"/>
                </a:lnTo>
                <a:lnTo>
                  <a:pt x="1993" y="1519"/>
                </a:lnTo>
                <a:lnTo>
                  <a:pt x="1993" y="1520"/>
                </a:lnTo>
                <a:lnTo>
                  <a:pt x="1993" y="1520"/>
                </a:lnTo>
                <a:lnTo>
                  <a:pt x="1993" y="1522"/>
                </a:lnTo>
                <a:lnTo>
                  <a:pt x="1993" y="1524"/>
                </a:lnTo>
                <a:lnTo>
                  <a:pt x="1993" y="1525"/>
                </a:lnTo>
                <a:lnTo>
                  <a:pt x="1995" y="1529"/>
                </a:lnTo>
                <a:lnTo>
                  <a:pt x="1995" y="1529"/>
                </a:lnTo>
                <a:lnTo>
                  <a:pt x="1995" y="1530"/>
                </a:lnTo>
                <a:lnTo>
                  <a:pt x="1995" y="1530"/>
                </a:lnTo>
                <a:lnTo>
                  <a:pt x="1995" y="1532"/>
                </a:lnTo>
                <a:lnTo>
                  <a:pt x="1998" y="1534"/>
                </a:lnTo>
                <a:lnTo>
                  <a:pt x="1998" y="1534"/>
                </a:lnTo>
                <a:lnTo>
                  <a:pt x="2002" y="1535"/>
                </a:lnTo>
                <a:lnTo>
                  <a:pt x="2002" y="1535"/>
                </a:lnTo>
                <a:lnTo>
                  <a:pt x="2003" y="1537"/>
                </a:lnTo>
                <a:lnTo>
                  <a:pt x="2003" y="1537"/>
                </a:lnTo>
                <a:lnTo>
                  <a:pt x="2003" y="1537"/>
                </a:lnTo>
                <a:lnTo>
                  <a:pt x="2003" y="1537"/>
                </a:lnTo>
                <a:lnTo>
                  <a:pt x="2005" y="1539"/>
                </a:lnTo>
                <a:lnTo>
                  <a:pt x="2005" y="1539"/>
                </a:lnTo>
                <a:lnTo>
                  <a:pt x="2007" y="1539"/>
                </a:lnTo>
                <a:lnTo>
                  <a:pt x="2008" y="1540"/>
                </a:lnTo>
                <a:lnTo>
                  <a:pt x="2010" y="1540"/>
                </a:lnTo>
                <a:lnTo>
                  <a:pt x="2010" y="1540"/>
                </a:lnTo>
                <a:lnTo>
                  <a:pt x="2013" y="1539"/>
                </a:lnTo>
                <a:lnTo>
                  <a:pt x="2018" y="1539"/>
                </a:lnTo>
                <a:lnTo>
                  <a:pt x="2022" y="1539"/>
                </a:lnTo>
                <a:lnTo>
                  <a:pt x="2029" y="1537"/>
                </a:lnTo>
                <a:lnTo>
                  <a:pt x="2029" y="1537"/>
                </a:lnTo>
                <a:lnTo>
                  <a:pt x="2029" y="1537"/>
                </a:lnTo>
                <a:lnTo>
                  <a:pt x="2029" y="1535"/>
                </a:lnTo>
                <a:lnTo>
                  <a:pt x="2029" y="1535"/>
                </a:lnTo>
                <a:lnTo>
                  <a:pt x="2029" y="1535"/>
                </a:lnTo>
                <a:lnTo>
                  <a:pt x="2029" y="1534"/>
                </a:lnTo>
                <a:lnTo>
                  <a:pt x="2027" y="1532"/>
                </a:lnTo>
                <a:lnTo>
                  <a:pt x="2025" y="1532"/>
                </a:lnTo>
                <a:lnTo>
                  <a:pt x="2025" y="1530"/>
                </a:lnTo>
                <a:lnTo>
                  <a:pt x="2025" y="1530"/>
                </a:lnTo>
                <a:lnTo>
                  <a:pt x="2025" y="1530"/>
                </a:lnTo>
                <a:lnTo>
                  <a:pt x="2025" y="1529"/>
                </a:lnTo>
                <a:lnTo>
                  <a:pt x="2025" y="1529"/>
                </a:lnTo>
                <a:lnTo>
                  <a:pt x="2025" y="1527"/>
                </a:lnTo>
                <a:lnTo>
                  <a:pt x="2025" y="1527"/>
                </a:lnTo>
                <a:lnTo>
                  <a:pt x="2025" y="1527"/>
                </a:lnTo>
                <a:lnTo>
                  <a:pt x="2024" y="1524"/>
                </a:lnTo>
                <a:lnTo>
                  <a:pt x="2024" y="1524"/>
                </a:lnTo>
                <a:lnTo>
                  <a:pt x="2022" y="1522"/>
                </a:lnTo>
                <a:lnTo>
                  <a:pt x="2022" y="1522"/>
                </a:lnTo>
                <a:lnTo>
                  <a:pt x="2022" y="1520"/>
                </a:lnTo>
                <a:lnTo>
                  <a:pt x="2022" y="1520"/>
                </a:lnTo>
                <a:lnTo>
                  <a:pt x="2035" y="1513"/>
                </a:lnTo>
                <a:lnTo>
                  <a:pt x="2040" y="1507"/>
                </a:lnTo>
                <a:lnTo>
                  <a:pt x="2042" y="1505"/>
                </a:lnTo>
                <a:lnTo>
                  <a:pt x="2042" y="1505"/>
                </a:lnTo>
                <a:lnTo>
                  <a:pt x="2042" y="1505"/>
                </a:lnTo>
                <a:lnTo>
                  <a:pt x="2045" y="1507"/>
                </a:lnTo>
                <a:lnTo>
                  <a:pt x="2045" y="1505"/>
                </a:lnTo>
                <a:lnTo>
                  <a:pt x="2047" y="1505"/>
                </a:lnTo>
                <a:lnTo>
                  <a:pt x="2049" y="1503"/>
                </a:lnTo>
                <a:lnTo>
                  <a:pt x="2049" y="1503"/>
                </a:lnTo>
                <a:lnTo>
                  <a:pt x="2049" y="1505"/>
                </a:lnTo>
                <a:lnTo>
                  <a:pt x="2049" y="1505"/>
                </a:lnTo>
                <a:lnTo>
                  <a:pt x="2050" y="1507"/>
                </a:lnTo>
                <a:lnTo>
                  <a:pt x="2050" y="1507"/>
                </a:lnTo>
                <a:lnTo>
                  <a:pt x="2050" y="1507"/>
                </a:lnTo>
                <a:lnTo>
                  <a:pt x="2052" y="1507"/>
                </a:lnTo>
                <a:lnTo>
                  <a:pt x="2052" y="1507"/>
                </a:lnTo>
                <a:lnTo>
                  <a:pt x="2052" y="1507"/>
                </a:lnTo>
                <a:lnTo>
                  <a:pt x="2055" y="1508"/>
                </a:lnTo>
                <a:lnTo>
                  <a:pt x="2055" y="1508"/>
                </a:lnTo>
                <a:lnTo>
                  <a:pt x="2055" y="1508"/>
                </a:lnTo>
                <a:lnTo>
                  <a:pt x="2055" y="1508"/>
                </a:lnTo>
                <a:lnTo>
                  <a:pt x="2054" y="1507"/>
                </a:lnTo>
                <a:lnTo>
                  <a:pt x="2052" y="1497"/>
                </a:lnTo>
                <a:lnTo>
                  <a:pt x="2050" y="1495"/>
                </a:lnTo>
                <a:lnTo>
                  <a:pt x="2052" y="1493"/>
                </a:lnTo>
                <a:lnTo>
                  <a:pt x="2066" y="1482"/>
                </a:lnTo>
                <a:lnTo>
                  <a:pt x="2071" y="1476"/>
                </a:lnTo>
                <a:lnTo>
                  <a:pt x="2071" y="1475"/>
                </a:lnTo>
                <a:lnTo>
                  <a:pt x="2072" y="1475"/>
                </a:lnTo>
                <a:lnTo>
                  <a:pt x="2074" y="1475"/>
                </a:lnTo>
                <a:lnTo>
                  <a:pt x="2074" y="1476"/>
                </a:lnTo>
                <a:lnTo>
                  <a:pt x="2076" y="1476"/>
                </a:lnTo>
                <a:lnTo>
                  <a:pt x="2077" y="1478"/>
                </a:lnTo>
                <a:lnTo>
                  <a:pt x="2077" y="1478"/>
                </a:lnTo>
                <a:lnTo>
                  <a:pt x="2077" y="1478"/>
                </a:lnTo>
                <a:lnTo>
                  <a:pt x="2077" y="1480"/>
                </a:lnTo>
                <a:lnTo>
                  <a:pt x="2079" y="1480"/>
                </a:lnTo>
                <a:lnTo>
                  <a:pt x="2079" y="1480"/>
                </a:lnTo>
                <a:lnTo>
                  <a:pt x="2079" y="1482"/>
                </a:lnTo>
                <a:lnTo>
                  <a:pt x="2079" y="1485"/>
                </a:lnTo>
                <a:lnTo>
                  <a:pt x="2079" y="1487"/>
                </a:lnTo>
                <a:lnTo>
                  <a:pt x="2079" y="1487"/>
                </a:lnTo>
                <a:lnTo>
                  <a:pt x="2081" y="1487"/>
                </a:lnTo>
                <a:lnTo>
                  <a:pt x="2081" y="1487"/>
                </a:lnTo>
                <a:lnTo>
                  <a:pt x="2082" y="1487"/>
                </a:lnTo>
                <a:lnTo>
                  <a:pt x="2084" y="1487"/>
                </a:lnTo>
                <a:lnTo>
                  <a:pt x="2086" y="1487"/>
                </a:lnTo>
                <a:lnTo>
                  <a:pt x="2086" y="1485"/>
                </a:lnTo>
                <a:lnTo>
                  <a:pt x="2086" y="1483"/>
                </a:lnTo>
                <a:lnTo>
                  <a:pt x="2091" y="1478"/>
                </a:lnTo>
                <a:lnTo>
                  <a:pt x="2091" y="1478"/>
                </a:lnTo>
                <a:lnTo>
                  <a:pt x="2091" y="1476"/>
                </a:lnTo>
                <a:lnTo>
                  <a:pt x="2091" y="1476"/>
                </a:lnTo>
                <a:lnTo>
                  <a:pt x="2089" y="1475"/>
                </a:lnTo>
                <a:lnTo>
                  <a:pt x="2089" y="1475"/>
                </a:lnTo>
                <a:lnTo>
                  <a:pt x="2086" y="1471"/>
                </a:lnTo>
                <a:lnTo>
                  <a:pt x="2086" y="1470"/>
                </a:lnTo>
                <a:lnTo>
                  <a:pt x="2084" y="1470"/>
                </a:lnTo>
                <a:lnTo>
                  <a:pt x="2084" y="1470"/>
                </a:lnTo>
                <a:lnTo>
                  <a:pt x="2082" y="1468"/>
                </a:lnTo>
                <a:lnTo>
                  <a:pt x="2082" y="1468"/>
                </a:lnTo>
                <a:lnTo>
                  <a:pt x="2082" y="1466"/>
                </a:lnTo>
                <a:lnTo>
                  <a:pt x="2086" y="1460"/>
                </a:lnTo>
                <a:lnTo>
                  <a:pt x="2086" y="1458"/>
                </a:lnTo>
                <a:lnTo>
                  <a:pt x="2086" y="1456"/>
                </a:lnTo>
                <a:lnTo>
                  <a:pt x="2087" y="1455"/>
                </a:lnTo>
                <a:lnTo>
                  <a:pt x="2091" y="1446"/>
                </a:lnTo>
                <a:lnTo>
                  <a:pt x="2091" y="1445"/>
                </a:lnTo>
                <a:lnTo>
                  <a:pt x="2091" y="1445"/>
                </a:lnTo>
                <a:lnTo>
                  <a:pt x="2091" y="1443"/>
                </a:lnTo>
                <a:lnTo>
                  <a:pt x="2091" y="1443"/>
                </a:lnTo>
                <a:lnTo>
                  <a:pt x="2091" y="1443"/>
                </a:lnTo>
                <a:lnTo>
                  <a:pt x="2091" y="1441"/>
                </a:lnTo>
                <a:lnTo>
                  <a:pt x="2089" y="1441"/>
                </a:lnTo>
                <a:lnTo>
                  <a:pt x="2086" y="1438"/>
                </a:lnTo>
                <a:lnTo>
                  <a:pt x="2086" y="1438"/>
                </a:lnTo>
                <a:lnTo>
                  <a:pt x="2084" y="1438"/>
                </a:lnTo>
                <a:lnTo>
                  <a:pt x="2084" y="1436"/>
                </a:lnTo>
                <a:lnTo>
                  <a:pt x="2084" y="1436"/>
                </a:lnTo>
                <a:lnTo>
                  <a:pt x="2084" y="1436"/>
                </a:lnTo>
                <a:lnTo>
                  <a:pt x="2082" y="1436"/>
                </a:lnTo>
                <a:lnTo>
                  <a:pt x="2082" y="1436"/>
                </a:lnTo>
                <a:lnTo>
                  <a:pt x="2079" y="1436"/>
                </a:lnTo>
                <a:lnTo>
                  <a:pt x="2077" y="1436"/>
                </a:lnTo>
                <a:lnTo>
                  <a:pt x="2077" y="1434"/>
                </a:lnTo>
                <a:lnTo>
                  <a:pt x="2077" y="1434"/>
                </a:lnTo>
                <a:lnTo>
                  <a:pt x="2076" y="1434"/>
                </a:lnTo>
                <a:lnTo>
                  <a:pt x="2076" y="1434"/>
                </a:lnTo>
                <a:lnTo>
                  <a:pt x="2076" y="1433"/>
                </a:lnTo>
                <a:lnTo>
                  <a:pt x="2076" y="1433"/>
                </a:lnTo>
                <a:lnTo>
                  <a:pt x="2076" y="1433"/>
                </a:lnTo>
                <a:lnTo>
                  <a:pt x="2076" y="1431"/>
                </a:lnTo>
                <a:lnTo>
                  <a:pt x="2076" y="1431"/>
                </a:lnTo>
                <a:lnTo>
                  <a:pt x="2074" y="1429"/>
                </a:lnTo>
                <a:lnTo>
                  <a:pt x="2074" y="1429"/>
                </a:lnTo>
                <a:lnTo>
                  <a:pt x="2074" y="1429"/>
                </a:lnTo>
                <a:lnTo>
                  <a:pt x="2072" y="1428"/>
                </a:lnTo>
                <a:lnTo>
                  <a:pt x="2072" y="1428"/>
                </a:lnTo>
                <a:lnTo>
                  <a:pt x="2072" y="1428"/>
                </a:lnTo>
                <a:lnTo>
                  <a:pt x="2071" y="1426"/>
                </a:lnTo>
                <a:lnTo>
                  <a:pt x="2069" y="1426"/>
                </a:lnTo>
                <a:lnTo>
                  <a:pt x="2069" y="1426"/>
                </a:lnTo>
                <a:lnTo>
                  <a:pt x="2069" y="1424"/>
                </a:lnTo>
                <a:lnTo>
                  <a:pt x="2069" y="1424"/>
                </a:lnTo>
                <a:lnTo>
                  <a:pt x="2069" y="1424"/>
                </a:lnTo>
                <a:lnTo>
                  <a:pt x="2069" y="1423"/>
                </a:lnTo>
                <a:lnTo>
                  <a:pt x="2067" y="1421"/>
                </a:lnTo>
                <a:lnTo>
                  <a:pt x="2069" y="1421"/>
                </a:lnTo>
                <a:lnTo>
                  <a:pt x="2069" y="1419"/>
                </a:lnTo>
                <a:lnTo>
                  <a:pt x="2071" y="1414"/>
                </a:lnTo>
                <a:lnTo>
                  <a:pt x="2071" y="1414"/>
                </a:lnTo>
                <a:lnTo>
                  <a:pt x="2071" y="1413"/>
                </a:lnTo>
                <a:lnTo>
                  <a:pt x="2071" y="1413"/>
                </a:lnTo>
                <a:lnTo>
                  <a:pt x="2071" y="1413"/>
                </a:lnTo>
                <a:lnTo>
                  <a:pt x="2071" y="1411"/>
                </a:lnTo>
                <a:lnTo>
                  <a:pt x="2069" y="1411"/>
                </a:lnTo>
                <a:lnTo>
                  <a:pt x="2069" y="1409"/>
                </a:lnTo>
                <a:lnTo>
                  <a:pt x="2069" y="1409"/>
                </a:lnTo>
                <a:lnTo>
                  <a:pt x="2069" y="1409"/>
                </a:lnTo>
                <a:lnTo>
                  <a:pt x="2069" y="1408"/>
                </a:lnTo>
                <a:lnTo>
                  <a:pt x="2067" y="1408"/>
                </a:lnTo>
                <a:lnTo>
                  <a:pt x="2067" y="1408"/>
                </a:lnTo>
                <a:lnTo>
                  <a:pt x="2067" y="1408"/>
                </a:lnTo>
                <a:lnTo>
                  <a:pt x="2066" y="1406"/>
                </a:lnTo>
                <a:lnTo>
                  <a:pt x="2066" y="1406"/>
                </a:lnTo>
                <a:lnTo>
                  <a:pt x="2064" y="1406"/>
                </a:lnTo>
                <a:lnTo>
                  <a:pt x="2064" y="1406"/>
                </a:lnTo>
                <a:lnTo>
                  <a:pt x="2062" y="1403"/>
                </a:lnTo>
                <a:lnTo>
                  <a:pt x="2062" y="1403"/>
                </a:lnTo>
                <a:lnTo>
                  <a:pt x="2062" y="1403"/>
                </a:lnTo>
                <a:lnTo>
                  <a:pt x="2062" y="1401"/>
                </a:lnTo>
                <a:lnTo>
                  <a:pt x="2062" y="1399"/>
                </a:lnTo>
                <a:lnTo>
                  <a:pt x="2062" y="1399"/>
                </a:lnTo>
                <a:lnTo>
                  <a:pt x="2062" y="1399"/>
                </a:lnTo>
                <a:lnTo>
                  <a:pt x="2062" y="1397"/>
                </a:lnTo>
                <a:lnTo>
                  <a:pt x="2062" y="1396"/>
                </a:lnTo>
                <a:lnTo>
                  <a:pt x="2062" y="1396"/>
                </a:lnTo>
                <a:lnTo>
                  <a:pt x="2062" y="1394"/>
                </a:lnTo>
                <a:lnTo>
                  <a:pt x="2062" y="1394"/>
                </a:lnTo>
                <a:lnTo>
                  <a:pt x="2062" y="1392"/>
                </a:lnTo>
                <a:lnTo>
                  <a:pt x="2062" y="1392"/>
                </a:lnTo>
                <a:lnTo>
                  <a:pt x="2062" y="1392"/>
                </a:lnTo>
                <a:lnTo>
                  <a:pt x="2062" y="1391"/>
                </a:lnTo>
                <a:lnTo>
                  <a:pt x="2062" y="1391"/>
                </a:lnTo>
                <a:lnTo>
                  <a:pt x="2064" y="1391"/>
                </a:lnTo>
                <a:lnTo>
                  <a:pt x="2064" y="1391"/>
                </a:lnTo>
                <a:lnTo>
                  <a:pt x="2066" y="1389"/>
                </a:lnTo>
                <a:lnTo>
                  <a:pt x="2067" y="1387"/>
                </a:lnTo>
                <a:lnTo>
                  <a:pt x="2067" y="1386"/>
                </a:lnTo>
                <a:lnTo>
                  <a:pt x="2069" y="1386"/>
                </a:lnTo>
                <a:lnTo>
                  <a:pt x="2071" y="1386"/>
                </a:lnTo>
                <a:lnTo>
                  <a:pt x="2074" y="1381"/>
                </a:lnTo>
                <a:lnTo>
                  <a:pt x="2074" y="1381"/>
                </a:lnTo>
                <a:lnTo>
                  <a:pt x="2074" y="1381"/>
                </a:lnTo>
                <a:lnTo>
                  <a:pt x="2076" y="1381"/>
                </a:lnTo>
                <a:lnTo>
                  <a:pt x="2077" y="1379"/>
                </a:lnTo>
                <a:lnTo>
                  <a:pt x="2077" y="1379"/>
                </a:lnTo>
                <a:lnTo>
                  <a:pt x="2077" y="1379"/>
                </a:lnTo>
                <a:lnTo>
                  <a:pt x="2077" y="1377"/>
                </a:lnTo>
                <a:lnTo>
                  <a:pt x="2077" y="1376"/>
                </a:lnTo>
                <a:lnTo>
                  <a:pt x="2077" y="1376"/>
                </a:lnTo>
                <a:lnTo>
                  <a:pt x="2079" y="1372"/>
                </a:lnTo>
                <a:lnTo>
                  <a:pt x="2082" y="1367"/>
                </a:lnTo>
                <a:lnTo>
                  <a:pt x="2086" y="1366"/>
                </a:lnTo>
                <a:lnTo>
                  <a:pt x="2086" y="1364"/>
                </a:lnTo>
                <a:lnTo>
                  <a:pt x="2086" y="1364"/>
                </a:lnTo>
                <a:lnTo>
                  <a:pt x="2086" y="1360"/>
                </a:lnTo>
                <a:lnTo>
                  <a:pt x="2086" y="1359"/>
                </a:lnTo>
                <a:lnTo>
                  <a:pt x="2086" y="1357"/>
                </a:lnTo>
                <a:lnTo>
                  <a:pt x="2086" y="1357"/>
                </a:lnTo>
                <a:lnTo>
                  <a:pt x="2086" y="1357"/>
                </a:lnTo>
                <a:lnTo>
                  <a:pt x="2084" y="1355"/>
                </a:lnTo>
                <a:lnTo>
                  <a:pt x="2084" y="1355"/>
                </a:lnTo>
                <a:lnTo>
                  <a:pt x="2081" y="1354"/>
                </a:lnTo>
                <a:lnTo>
                  <a:pt x="2081" y="1354"/>
                </a:lnTo>
                <a:lnTo>
                  <a:pt x="2079" y="1354"/>
                </a:lnTo>
                <a:lnTo>
                  <a:pt x="2079" y="1354"/>
                </a:lnTo>
                <a:lnTo>
                  <a:pt x="2079" y="1354"/>
                </a:lnTo>
                <a:lnTo>
                  <a:pt x="2077" y="1352"/>
                </a:lnTo>
                <a:lnTo>
                  <a:pt x="2077" y="1352"/>
                </a:lnTo>
                <a:lnTo>
                  <a:pt x="2076" y="1352"/>
                </a:lnTo>
                <a:lnTo>
                  <a:pt x="2076" y="1349"/>
                </a:lnTo>
                <a:lnTo>
                  <a:pt x="2076" y="1347"/>
                </a:lnTo>
                <a:lnTo>
                  <a:pt x="2076" y="1347"/>
                </a:lnTo>
                <a:lnTo>
                  <a:pt x="2076" y="1345"/>
                </a:lnTo>
                <a:lnTo>
                  <a:pt x="2076" y="1345"/>
                </a:lnTo>
                <a:lnTo>
                  <a:pt x="2076" y="1340"/>
                </a:lnTo>
                <a:lnTo>
                  <a:pt x="2076" y="1340"/>
                </a:lnTo>
                <a:lnTo>
                  <a:pt x="2076" y="1339"/>
                </a:lnTo>
                <a:lnTo>
                  <a:pt x="2076" y="1339"/>
                </a:lnTo>
                <a:lnTo>
                  <a:pt x="2074" y="1337"/>
                </a:lnTo>
                <a:lnTo>
                  <a:pt x="2074" y="1337"/>
                </a:lnTo>
                <a:lnTo>
                  <a:pt x="2074" y="1337"/>
                </a:lnTo>
                <a:lnTo>
                  <a:pt x="2074" y="1335"/>
                </a:lnTo>
                <a:lnTo>
                  <a:pt x="2072" y="1335"/>
                </a:lnTo>
                <a:lnTo>
                  <a:pt x="2072" y="1334"/>
                </a:lnTo>
                <a:lnTo>
                  <a:pt x="2072" y="1334"/>
                </a:lnTo>
                <a:lnTo>
                  <a:pt x="2072" y="1334"/>
                </a:lnTo>
                <a:lnTo>
                  <a:pt x="2072" y="1330"/>
                </a:lnTo>
                <a:lnTo>
                  <a:pt x="2072" y="1330"/>
                </a:lnTo>
                <a:lnTo>
                  <a:pt x="2071" y="1329"/>
                </a:lnTo>
                <a:lnTo>
                  <a:pt x="2071" y="1329"/>
                </a:lnTo>
                <a:lnTo>
                  <a:pt x="2071" y="1329"/>
                </a:lnTo>
                <a:lnTo>
                  <a:pt x="2067" y="1327"/>
                </a:lnTo>
                <a:lnTo>
                  <a:pt x="2067" y="1327"/>
                </a:lnTo>
                <a:lnTo>
                  <a:pt x="2067" y="1327"/>
                </a:lnTo>
                <a:lnTo>
                  <a:pt x="2066" y="1325"/>
                </a:lnTo>
                <a:lnTo>
                  <a:pt x="2066" y="1325"/>
                </a:lnTo>
                <a:lnTo>
                  <a:pt x="2066" y="1325"/>
                </a:lnTo>
                <a:lnTo>
                  <a:pt x="2064" y="1323"/>
                </a:lnTo>
                <a:lnTo>
                  <a:pt x="2064" y="1322"/>
                </a:lnTo>
                <a:lnTo>
                  <a:pt x="2064" y="1320"/>
                </a:lnTo>
                <a:lnTo>
                  <a:pt x="2064" y="1318"/>
                </a:lnTo>
                <a:lnTo>
                  <a:pt x="2064" y="1317"/>
                </a:lnTo>
                <a:lnTo>
                  <a:pt x="2064" y="1317"/>
                </a:lnTo>
                <a:lnTo>
                  <a:pt x="2064" y="1315"/>
                </a:lnTo>
                <a:lnTo>
                  <a:pt x="2067" y="1312"/>
                </a:lnTo>
                <a:lnTo>
                  <a:pt x="2067" y="1312"/>
                </a:lnTo>
                <a:lnTo>
                  <a:pt x="2069" y="1308"/>
                </a:lnTo>
                <a:lnTo>
                  <a:pt x="2069" y="1308"/>
                </a:lnTo>
                <a:lnTo>
                  <a:pt x="2072" y="1308"/>
                </a:lnTo>
                <a:lnTo>
                  <a:pt x="2077" y="1303"/>
                </a:lnTo>
                <a:lnTo>
                  <a:pt x="2081" y="1303"/>
                </a:lnTo>
                <a:lnTo>
                  <a:pt x="2082" y="1303"/>
                </a:lnTo>
                <a:lnTo>
                  <a:pt x="2082" y="1303"/>
                </a:lnTo>
                <a:lnTo>
                  <a:pt x="2084" y="1303"/>
                </a:lnTo>
                <a:lnTo>
                  <a:pt x="2084" y="1303"/>
                </a:lnTo>
                <a:lnTo>
                  <a:pt x="2084" y="1303"/>
                </a:lnTo>
                <a:lnTo>
                  <a:pt x="2086" y="1303"/>
                </a:lnTo>
                <a:lnTo>
                  <a:pt x="2086" y="1305"/>
                </a:lnTo>
                <a:lnTo>
                  <a:pt x="2086" y="1305"/>
                </a:lnTo>
                <a:lnTo>
                  <a:pt x="2087" y="1308"/>
                </a:lnTo>
                <a:lnTo>
                  <a:pt x="2087" y="1308"/>
                </a:lnTo>
                <a:lnTo>
                  <a:pt x="2087" y="1308"/>
                </a:lnTo>
                <a:lnTo>
                  <a:pt x="2089" y="1308"/>
                </a:lnTo>
                <a:lnTo>
                  <a:pt x="2091" y="1308"/>
                </a:lnTo>
                <a:lnTo>
                  <a:pt x="2091" y="1308"/>
                </a:lnTo>
                <a:lnTo>
                  <a:pt x="2091" y="1307"/>
                </a:lnTo>
                <a:lnTo>
                  <a:pt x="2091" y="1305"/>
                </a:lnTo>
                <a:lnTo>
                  <a:pt x="2091" y="1305"/>
                </a:lnTo>
                <a:lnTo>
                  <a:pt x="2094" y="1302"/>
                </a:lnTo>
                <a:lnTo>
                  <a:pt x="2094" y="1302"/>
                </a:lnTo>
                <a:lnTo>
                  <a:pt x="2094" y="1302"/>
                </a:lnTo>
                <a:lnTo>
                  <a:pt x="2094" y="1300"/>
                </a:lnTo>
                <a:lnTo>
                  <a:pt x="2094" y="1298"/>
                </a:lnTo>
                <a:lnTo>
                  <a:pt x="2092" y="1297"/>
                </a:lnTo>
                <a:lnTo>
                  <a:pt x="2092" y="1295"/>
                </a:lnTo>
                <a:lnTo>
                  <a:pt x="2092" y="1295"/>
                </a:lnTo>
                <a:lnTo>
                  <a:pt x="2094" y="1293"/>
                </a:lnTo>
                <a:lnTo>
                  <a:pt x="2094" y="1292"/>
                </a:lnTo>
                <a:lnTo>
                  <a:pt x="2094" y="1292"/>
                </a:lnTo>
                <a:lnTo>
                  <a:pt x="2094" y="1290"/>
                </a:lnTo>
                <a:lnTo>
                  <a:pt x="2094" y="1290"/>
                </a:lnTo>
                <a:lnTo>
                  <a:pt x="2092" y="1290"/>
                </a:lnTo>
                <a:lnTo>
                  <a:pt x="2092" y="1288"/>
                </a:lnTo>
                <a:lnTo>
                  <a:pt x="2092" y="1288"/>
                </a:lnTo>
                <a:lnTo>
                  <a:pt x="2092" y="1288"/>
                </a:lnTo>
                <a:lnTo>
                  <a:pt x="2092" y="1286"/>
                </a:lnTo>
                <a:lnTo>
                  <a:pt x="2091" y="1286"/>
                </a:lnTo>
                <a:lnTo>
                  <a:pt x="2091" y="1286"/>
                </a:lnTo>
                <a:lnTo>
                  <a:pt x="2091" y="1285"/>
                </a:lnTo>
                <a:lnTo>
                  <a:pt x="2091" y="1285"/>
                </a:lnTo>
                <a:lnTo>
                  <a:pt x="2089" y="1283"/>
                </a:lnTo>
                <a:lnTo>
                  <a:pt x="2089" y="1283"/>
                </a:lnTo>
                <a:lnTo>
                  <a:pt x="2089" y="1281"/>
                </a:lnTo>
                <a:lnTo>
                  <a:pt x="2089" y="1281"/>
                </a:lnTo>
                <a:lnTo>
                  <a:pt x="2087" y="1281"/>
                </a:lnTo>
                <a:lnTo>
                  <a:pt x="2087" y="1280"/>
                </a:lnTo>
                <a:lnTo>
                  <a:pt x="2087" y="1280"/>
                </a:lnTo>
                <a:lnTo>
                  <a:pt x="2087" y="1280"/>
                </a:lnTo>
                <a:lnTo>
                  <a:pt x="2086" y="1280"/>
                </a:lnTo>
                <a:lnTo>
                  <a:pt x="2086" y="1280"/>
                </a:lnTo>
                <a:lnTo>
                  <a:pt x="2086" y="1280"/>
                </a:lnTo>
                <a:lnTo>
                  <a:pt x="2081" y="1280"/>
                </a:lnTo>
                <a:lnTo>
                  <a:pt x="2081" y="1280"/>
                </a:lnTo>
                <a:lnTo>
                  <a:pt x="2081" y="1280"/>
                </a:lnTo>
                <a:lnTo>
                  <a:pt x="2081" y="1270"/>
                </a:lnTo>
                <a:lnTo>
                  <a:pt x="2081" y="1270"/>
                </a:lnTo>
                <a:lnTo>
                  <a:pt x="2081" y="1268"/>
                </a:lnTo>
                <a:lnTo>
                  <a:pt x="2081" y="1266"/>
                </a:lnTo>
                <a:lnTo>
                  <a:pt x="2079" y="1265"/>
                </a:lnTo>
                <a:lnTo>
                  <a:pt x="2079" y="1265"/>
                </a:lnTo>
                <a:lnTo>
                  <a:pt x="2079" y="1263"/>
                </a:lnTo>
                <a:lnTo>
                  <a:pt x="2079" y="1263"/>
                </a:lnTo>
                <a:lnTo>
                  <a:pt x="2082" y="1258"/>
                </a:lnTo>
                <a:lnTo>
                  <a:pt x="2084" y="1256"/>
                </a:lnTo>
                <a:lnTo>
                  <a:pt x="2084" y="1256"/>
                </a:lnTo>
                <a:lnTo>
                  <a:pt x="2084" y="1256"/>
                </a:lnTo>
                <a:lnTo>
                  <a:pt x="2086" y="1256"/>
                </a:lnTo>
                <a:lnTo>
                  <a:pt x="2087" y="1258"/>
                </a:lnTo>
                <a:lnTo>
                  <a:pt x="2089" y="1258"/>
                </a:lnTo>
                <a:lnTo>
                  <a:pt x="2097" y="1256"/>
                </a:lnTo>
                <a:lnTo>
                  <a:pt x="2097" y="1256"/>
                </a:lnTo>
                <a:lnTo>
                  <a:pt x="2097" y="1256"/>
                </a:lnTo>
                <a:lnTo>
                  <a:pt x="2097" y="1256"/>
                </a:lnTo>
                <a:lnTo>
                  <a:pt x="2099" y="1256"/>
                </a:lnTo>
                <a:lnTo>
                  <a:pt x="2099" y="1258"/>
                </a:lnTo>
                <a:lnTo>
                  <a:pt x="2101" y="1258"/>
                </a:lnTo>
                <a:lnTo>
                  <a:pt x="2101" y="1260"/>
                </a:lnTo>
                <a:lnTo>
                  <a:pt x="2103" y="1260"/>
                </a:lnTo>
                <a:lnTo>
                  <a:pt x="2103" y="1260"/>
                </a:lnTo>
                <a:lnTo>
                  <a:pt x="2108" y="1255"/>
                </a:lnTo>
                <a:lnTo>
                  <a:pt x="2108" y="1255"/>
                </a:lnTo>
                <a:lnTo>
                  <a:pt x="2108" y="1253"/>
                </a:lnTo>
                <a:lnTo>
                  <a:pt x="2108" y="1253"/>
                </a:lnTo>
                <a:lnTo>
                  <a:pt x="2106" y="1253"/>
                </a:lnTo>
                <a:lnTo>
                  <a:pt x="2106" y="1253"/>
                </a:lnTo>
                <a:lnTo>
                  <a:pt x="2106" y="1251"/>
                </a:lnTo>
                <a:lnTo>
                  <a:pt x="2106" y="1251"/>
                </a:lnTo>
                <a:lnTo>
                  <a:pt x="2108" y="1249"/>
                </a:lnTo>
                <a:lnTo>
                  <a:pt x="2108" y="1248"/>
                </a:lnTo>
                <a:lnTo>
                  <a:pt x="2109" y="1246"/>
                </a:lnTo>
                <a:lnTo>
                  <a:pt x="2111" y="1246"/>
                </a:lnTo>
                <a:lnTo>
                  <a:pt x="2113" y="1246"/>
                </a:lnTo>
                <a:lnTo>
                  <a:pt x="2114" y="1246"/>
                </a:lnTo>
                <a:lnTo>
                  <a:pt x="2116" y="1246"/>
                </a:lnTo>
                <a:lnTo>
                  <a:pt x="2116" y="1246"/>
                </a:lnTo>
                <a:lnTo>
                  <a:pt x="2116" y="1246"/>
                </a:lnTo>
                <a:lnTo>
                  <a:pt x="2118" y="1248"/>
                </a:lnTo>
                <a:lnTo>
                  <a:pt x="2118" y="1248"/>
                </a:lnTo>
                <a:lnTo>
                  <a:pt x="2118" y="1248"/>
                </a:lnTo>
                <a:lnTo>
                  <a:pt x="2118" y="1249"/>
                </a:lnTo>
                <a:lnTo>
                  <a:pt x="2118" y="1249"/>
                </a:lnTo>
                <a:lnTo>
                  <a:pt x="2119" y="1249"/>
                </a:lnTo>
                <a:lnTo>
                  <a:pt x="2119" y="1249"/>
                </a:lnTo>
                <a:lnTo>
                  <a:pt x="2123" y="1244"/>
                </a:lnTo>
                <a:lnTo>
                  <a:pt x="2126" y="1243"/>
                </a:lnTo>
                <a:lnTo>
                  <a:pt x="2126" y="1243"/>
                </a:lnTo>
                <a:lnTo>
                  <a:pt x="2129" y="1243"/>
                </a:lnTo>
                <a:lnTo>
                  <a:pt x="2129" y="1243"/>
                </a:lnTo>
                <a:lnTo>
                  <a:pt x="2131" y="1243"/>
                </a:lnTo>
                <a:lnTo>
                  <a:pt x="2131" y="1243"/>
                </a:lnTo>
                <a:lnTo>
                  <a:pt x="2131" y="1241"/>
                </a:lnTo>
                <a:lnTo>
                  <a:pt x="2131" y="1241"/>
                </a:lnTo>
                <a:lnTo>
                  <a:pt x="2133" y="1239"/>
                </a:lnTo>
                <a:lnTo>
                  <a:pt x="2134" y="1236"/>
                </a:lnTo>
                <a:lnTo>
                  <a:pt x="2134" y="1236"/>
                </a:lnTo>
                <a:lnTo>
                  <a:pt x="2136" y="1236"/>
                </a:lnTo>
                <a:lnTo>
                  <a:pt x="2138" y="1236"/>
                </a:lnTo>
                <a:lnTo>
                  <a:pt x="2138" y="1236"/>
                </a:lnTo>
                <a:lnTo>
                  <a:pt x="2138" y="1236"/>
                </a:lnTo>
                <a:lnTo>
                  <a:pt x="2138" y="1238"/>
                </a:lnTo>
                <a:lnTo>
                  <a:pt x="2138" y="1238"/>
                </a:lnTo>
                <a:lnTo>
                  <a:pt x="2140" y="1238"/>
                </a:lnTo>
                <a:lnTo>
                  <a:pt x="2140" y="1238"/>
                </a:lnTo>
                <a:lnTo>
                  <a:pt x="2140" y="1239"/>
                </a:lnTo>
                <a:lnTo>
                  <a:pt x="2140" y="1239"/>
                </a:lnTo>
                <a:lnTo>
                  <a:pt x="2141" y="1239"/>
                </a:lnTo>
                <a:lnTo>
                  <a:pt x="2143" y="1238"/>
                </a:lnTo>
                <a:lnTo>
                  <a:pt x="2145" y="1238"/>
                </a:lnTo>
                <a:lnTo>
                  <a:pt x="2145" y="1238"/>
                </a:lnTo>
                <a:lnTo>
                  <a:pt x="2145" y="1239"/>
                </a:lnTo>
                <a:lnTo>
                  <a:pt x="2145" y="1239"/>
                </a:lnTo>
                <a:lnTo>
                  <a:pt x="2146" y="1239"/>
                </a:lnTo>
                <a:lnTo>
                  <a:pt x="2146" y="1239"/>
                </a:lnTo>
                <a:lnTo>
                  <a:pt x="2146" y="1239"/>
                </a:lnTo>
                <a:lnTo>
                  <a:pt x="2160" y="1234"/>
                </a:lnTo>
                <a:lnTo>
                  <a:pt x="2160" y="1234"/>
                </a:lnTo>
                <a:lnTo>
                  <a:pt x="2161" y="1234"/>
                </a:lnTo>
                <a:lnTo>
                  <a:pt x="2161" y="1234"/>
                </a:lnTo>
                <a:lnTo>
                  <a:pt x="2163" y="1236"/>
                </a:lnTo>
                <a:lnTo>
                  <a:pt x="2163" y="1234"/>
                </a:lnTo>
                <a:lnTo>
                  <a:pt x="2163" y="1234"/>
                </a:lnTo>
                <a:lnTo>
                  <a:pt x="2163" y="1234"/>
                </a:lnTo>
                <a:lnTo>
                  <a:pt x="2165" y="1231"/>
                </a:lnTo>
                <a:lnTo>
                  <a:pt x="2165" y="1229"/>
                </a:lnTo>
                <a:lnTo>
                  <a:pt x="2165" y="1229"/>
                </a:lnTo>
                <a:lnTo>
                  <a:pt x="2165" y="1228"/>
                </a:lnTo>
                <a:lnTo>
                  <a:pt x="2165" y="1228"/>
                </a:lnTo>
                <a:lnTo>
                  <a:pt x="2165" y="1228"/>
                </a:lnTo>
                <a:lnTo>
                  <a:pt x="2165" y="1226"/>
                </a:lnTo>
                <a:lnTo>
                  <a:pt x="2165" y="1226"/>
                </a:lnTo>
                <a:lnTo>
                  <a:pt x="2165" y="1226"/>
                </a:lnTo>
                <a:lnTo>
                  <a:pt x="2165" y="1224"/>
                </a:lnTo>
                <a:lnTo>
                  <a:pt x="2165" y="1224"/>
                </a:lnTo>
                <a:lnTo>
                  <a:pt x="2166" y="1221"/>
                </a:lnTo>
                <a:lnTo>
                  <a:pt x="2166" y="1221"/>
                </a:lnTo>
                <a:lnTo>
                  <a:pt x="2166" y="1221"/>
                </a:lnTo>
                <a:lnTo>
                  <a:pt x="2166" y="1219"/>
                </a:lnTo>
                <a:lnTo>
                  <a:pt x="2166" y="1218"/>
                </a:lnTo>
                <a:lnTo>
                  <a:pt x="2166" y="1218"/>
                </a:lnTo>
                <a:lnTo>
                  <a:pt x="2166" y="1216"/>
                </a:lnTo>
                <a:lnTo>
                  <a:pt x="2166" y="1216"/>
                </a:lnTo>
                <a:lnTo>
                  <a:pt x="2166" y="1216"/>
                </a:lnTo>
                <a:lnTo>
                  <a:pt x="2168" y="1216"/>
                </a:lnTo>
                <a:lnTo>
                  <a:pt x="2168" y="1216"/>
                </a:lnTo>
                <a:lnTo>
                  <a:pt x="2168" y="1216"/>
                </a:lnTo>
                <a:lnTo>
                  <a:pt x="2175" y="1221"/>
                </a:lnTo>
                <a:lnTo>
                  <a:pt x="2178" y="1221"/>
                </a:lnTo>
                <a:lnTo>
                  <a:pt x="2187" y="1224"/>
                </a:lnTo>
                <a:lnTo>
                  <a:pt x="2188" y="1224"/>
                </a:lnTo>
                <a:lnTo>
                  <a:pt x="2188" y="1224"/>
                </a:lnTo>
                <a:lnTo>
                  <a:pt x="2190" y="1224"/>
                </a:lnTo>
                <a:lnTo>
                  <a:pt x="2190" y="1224"/>
                </a:lnTo>
                <a:lnTo>
                  <a:pt x="2190" y="1224"/>
                </a:lnTo>
                <a:lnTo>
                  <a:pt x="2190" y="1226"/>
                </a:lnTo>
                <a:lnTo>
                  <a:pt x="2190" y="1226"/>
                </a:lnTo>
                <a:lnTo>
                  <a:pt x="2190" y="1229"/>
                </a:lnTo>
                <a:lnTo>
                  <a:pt x="2190" y="1231"/>
                </a:lnTo>
                <a:lnTo>
                  <a:pt x="2190" y="1231"/>
                </a:lnTo>
                <a:lnTo>
                  <a:pt x="2192" y="1231"/>
                </a:lnTo>
                <a:lnTo>
                  <a:pt x="2192" y="1231"/>
                </a:lnTo>
                <a:lnTo>
                  <a:pt x="2195" y="1233"/>
                </a:lnTo>
                <a:lnTo>
                  <a:pt x="2198" y="1233"/>
                </a:lnTo>
                <a:lnTo>
                  <a:pt x="2202" y="1233"/>
                </a:lnTo>
                <a:lnTo>
                  <a:pt x="2210" y="1226"/>
                </a:lnTo>
                <a:lnTo>
                  <a:pt x="2212" y="1224"/>
                </a:lnTo>
                <a:lnTo>
                  <a:pt x="2212" y="1224"/>
                </a:lnTo>
                <a:lnTo>
                  <a:pt x="2212" y="1224"/>
                </a:lnTo>
                <a:lnTo>
                  <a:pt x="2212" y="1223"/>
                </a:lnTo>
                <a:lnTo>
                  <a:pt x="2210" y="1223"/>
                </a:lnTo>
                <a:lnTo>
                  <a:pt x="2210" y="1223"/>
                </a:lnTo>
                <a:lnTo>
                  <a:pt x="2208" y="1221"/>
                </a:lnTo>
                <a:lnTo>
                  <a:pt x="2208" y="1221"/>
                </a:lnTo>
                <a:lnTo>
                  <a:pt x="2207" y="1221"/>
                </a:lnTo>
                <a:lnTo>
                  <a:pt x="2207" y="1219"/>
                </a:lnTo>
                <a:lnTo>
                  <a:pt x="2207" y="1219"/>
                </a:lnTo>
                <a:lnTo>
                  <a:pt x="2207" y="1219"/>
                </a:lnTo>
                <a:lnTo>
                  <a:pt x="2207" y="1218"/>
                </a:lnTo>
                <a:lnTo>
                  <a:pt x="2212" y="1211"/>
                </a:lnTo>
                <a:lnTo>
                  <a:pt x="2212" y="1209"/>
                </a:lnTo>
                <a:lnTo>
                  <a:pt x="2212" y="1204"/>
                </a:lnTo>
                <a:lnTo>
                  <a:pt x="2212" y="1204"/>
                </a:lnTo>
                <a:lnTo>
                  <a:pt x="2213" y="1202"/>
                </a:lnTo>
                <a:lnTo>
                  <a:pt x="2213" y="1201"/>
                </a:lnTo>
                <a:lnTo>
                  <a:pt x="2222" y="1194"/>
                </a:lnTo>
                <a:lnTo>
                  <a:pt x="2227" y="1187"/>
                </a:lnTo>
                <a:lnTo>
                  <a:pt x="2229" y="1187"/>
                </a:lnTo>
                <a:lnTo>
                  <a:pt x="2229" y="1187"/>
                </a:lnTo>
                <a:lnTo>
                  <a:pt x="2234" y="1187"/>
                </a:lnTo>
                <a:lnTo>
                  <a:pt x="2235" y="1187"/>
                </a:lnTo>
                <a:lnTo>
                  <a:pt x="2242" y="1184"/>
                </a:lnTo>
                <a:lnTo>
                  <a:pt x="2244" y="1182"/>
                </a:lnTo>
                <a:lnTo>
                  <a:pt x="2244" y="1182"/>
                </a:lnTo>
                <a:lnTo>
                  <a:pt x="2244" y="1182"/>
                </a:lnTo>
                <a:lnTo>
                  <a:pt x="2242" y="1182"/>
                </a:lnTo>
                <a:lnTo>
                  <a:pt x="2242" y="1182"/>
                </a:lnTo>
                <a:lnTo>
                  <a:pt x="2239" y="1179"/>
                </a:lnTo>
                <a:lnTo>
                  <a:pt x="2237" y="1177"/>
                </a:lnTo>
                <a:lnTo>
                  <a:pt x="2235" y="1176"/>
                </a:lnTo>
                <a:lnTo>
                  <a:pt x="2234" y="1174"/>
                </a:lnTo>
                <a:lnTo>
                  <a:pt x="2234" y="1174"/>
                </a:lnTo>
                <a:lnTo>
                  <a:pt x="2234" y="1174"/>
                </a:lnTo>
                <a:lnTo>
                  <a:pt x="2232" y="1172"/>
                </a:lnTo>
                <a:lnTo>
                  <a:pt x="2232" y="1172"/>
                </a:lnTo>
                <a:lnTo>
                  <a:pt x="2232" y="1170"/>
                </a:lnTo>
                <a:lnTo>
                  <a:pt x="2232" y="1170"/>
                </a:lnTo>
                <a:lnTo>
                  <a:pt x="2232" y="1169"/>
                </a:lnTo>
                <a:lnTo>
                  <a:pt x="2232" y="1169"/>
                </a:lnTo>
                <a:lnTo>
                  <a:pt x="2232" y="1167"/>
                </a:lnTo>
                <a:lnTo>
                  <a:pt x="2232" y="1165"/>
                </a:lnTo>
                <a:lnTo>
                  <a:pt x="2232" y="1165"/>
                </a:lnTo>
                <a:lnTo>
                  <a:pt x="2232" y="1164"/>
                </a:lnTo>
                <a:lnTo>
                  <a:pt x="2232" y="1160"/>
                </a:lnTo>
                <a:lnTo>
                  <a:pt x="2232" y="1160"/>
                </a:lnTo>
                <a:lnTo>
                  <a:pt x="2232" y="1159"/>
                </a:lnTo>
                <a:lnTo>
                  <a:pt x="2229" y="1157"/>
                </a:lnTo>
                <a:lnTo>
                  <a:pt x="2225" y="1155"/>
                </a:lnTo>
                <a:lnTo>
                  <a:pt x="2224" y="1155"/>
                </a:lnTo>
                <a:lnTo>
                  <a:pt x="2224" y="1154"/>
                </a:lnTo>
                <a:lnTo>
                  <a:pt x="2222" y="1154"/>
                </a:lnTo>
                <a:lnTo>
                  <a:pt x="2220" y="1154"/>
                </a:lnTo>
                <a:lnTo>
                  <a:pt x="2220" y="1154"/>
                </a:lnTo>
                <a:lnTo>
                  <a:pt x="2220" y="1152"/>
                </a:lnTo>
                <a:lnTo>
                  <a:pt x="2220" y="1152"/>
                </a:lnTo>
                <a:lnTo>
                  <a:pt x="2222" y="1149"/>
                </a:lnTo>
                <a:lnTo>
                  <a:pt x="2222" y="1149"/>
                </a:lnTo>
                <a:lnTo>
                  <a:pt x="2222" y="1147"/>
                </a:lnTo>
                <a:lnTo>
                  <a:pt x="2222" y="1147"/>
                </a:lnTo>
                <a:lnTo>
                  <a:pt x="2222" y="1145"/>
                </a:lnTo>
                <a:lnTo>
                  <a:pt x="2220" y="1144"/>
                </a:lnTo>
                <a:lnTo>
                  <a:pt x="2220" y="1144"/>
                </a:lnTo>
                <a:lnTo>
                  <a:pt x="2220" y="1142"/>
                </a:lnTo>
                <a:lnTo>
                  <a:pt x="2220" y="1140"/>
                </a:lnTo>
                <a:lnTo>
                  <a:pt x="2220" y="1139"/>
                </a:lnTo>
                <a:lnTo>
                  <a:pt x="2220" y="1139"/>
                </a:lnTo>
                <a:lnTo>
                  <a:pt x="2220" y="1137"/>
                </a:lnTo>
                <a:lnTo>
                  <a:pt x="2220" y="1137"/>
                </a:lnTo>
                <a:lnTo>
                  <a:pt x="2222" y="1135"/>
                </a:lnTo>
                <a:lnTo>
                  <a:pt x="2222" y="1135"/>
                </a:lnTo>
                <a:lnTo>
                  <a:pt x="2222" y="1133"/>
                </a:lnTo>
                <a:lnTo>
                  <a:pt x="2222" y="1132"/>
                </a:lnTo>
                <a:lnTo>
                  <a:pt x="2222" y="1132"/>
                </a:lnTo>
                <a:lnTo>
                  <a:pt x="2219" y="1122"/>
                </a:lnTo>
                <a:lnTo>
                  <a:pt x="2219" y="1120"/>
                </a:lnTo>
                <a:lnTo>
                  <a:pt x="2219" y="1118"/>
                </a:lnTo>
                <a:lnTo>
                  <a:pt x="2220" y="1117"/>
                </a:lnTo>
                <a:lnTo>
                  <a:pt x="2220" y="1115"/>
                </a:lnTo>
                <a:lnTo>
                  <a:pt x="2222" y="1110"/>
                </a:lnTo>
                <a:lnTo>
                  <a:pt x="2222" y="1108"/>
                </a:lnTo>
                <a:lnTo>
                  <a:pt x="2222" y="1108"/>
                </a:lnTo>
                <a:lnTo>
                  <a:pt x="2222" y="1108"/>
                </a:lnTo>
                <a:lnTo>
                  <a:pt x="2222" y="1107"/>
                </a:lnTo>
                <a:lnTo>
                  <a:pt x="2220" y="1107"/>
                </a:lnTo>
                <a:lnTo>
                  <a:pt x="2220" y="1107"/>
                </a:lnTo>
                <a:lnTo>
                  <a:pt x="2220" y="1107"/>
                </a:lnTo>
                <a:lnTo>
                  <a:pt x="2219" y="1105"/>
                </a:lnTo>
                <a:lnTo>
                  <a:pt x="2219" y="1105"/>
                </a:lnTo>
                <a:lnTo>
                  <a:pt x="2217" y="1105"/>
                </a:lnTo>
                <a:lnTo>
                  <a:pt x="2217" y="1103"/>
                </a:lnTo>
                <a:lnTo>
                  <a:pt x="2217" y="1103"/>
                </a:lnTo>
                <a:lnTo>
                  <a:pt x="2217" y="1103"/>
                </a:lnTo>
                <a:lnTo>
                  <a:pt x="2215" y="1102"/>
                </a:lnTo>
                <a:lnTo>
                  <a:pt x="2215" y="1102"/>
                </a:lnTo>
                <a:lnTo>
                  <a:pt x="2215" y="1102"/>
                </a:lnTo>
                <a:lnTo>
                  <a:pt x="2213" y="1100"/>
                </a:lnTo>
                <a:lnTo>
                  <a:pt x="2212" y="1100"/>
                </a:lnTo>
                <a:lnTo>
                  <a:pt x="2212" y="1100"/>
                </a:lnTo>
                <a:lnTo>
                  <a:pt x="2212" y="1100"/>
                </a:lnTo>
                <a:lnTo>
                  <a:pt x="2210" y="1098"/>
                </a:lnTo>
                <a:lnTo>
                  <a:pt x="2210" y="1098"/>
                </a:lnTo>
                <a:lnTo>
                  <a:pt x="2210" y="1098"/>
                </a:lnTo>
                <a:lnTo>
                  <a:pt x="2208" y="1096"/>
                </a:lnTo>
                <a:lnTo>
                  <a:pt x="2208" y="1096"/>
                </a:lnTo>
                <a:lnTo>
                  <a:pt x="2208" y="1093"/>
                </a:lnTo>
                <a:lnTo>
                  <a:pt x="2208" y="1093"/>
                </a:lnTo>
                <a:lnTo>
                  <a:pt x="2207" y="1093"/>
                </a:lnTo>
                <a:lnTo>
                  <a:pt x="2207" y="1091"/>
                </a:lnTo>
                <a:lnTo>
                  <a:pt x="2203" y="1090"/>
                </a:lnTo>
                <a:lnTo>
                  <a:pt x="2203" y="1090"/>
                </a:lnTo>
                <a:lnTo>
                  <a:pt x="2202" y="1090"/>
                </a:lnTo>
                <a:lnTo>
                  <a:pt x="2202" y="1088"/>
                </a:lnTo>
                <a:lnTo>
                  <a:pt x="2200" y="1088"/>
                </a:lnTo>
                <a:lnTo>
                  <a:pt x="2200" y="1088"/>
                </a:lnTo>
                <a:lnTo>
                  <a:pt x="2200" y="1088"/>
                </a:lnTo>
                <a:lnTo>
                  <a:pt x="2187" y="1086"/>
                </a:lnTo>
                <a:lnTo>
                  <a:pt x="2187" y="1086"/>
                </a:lnTo>
                <a:lnTo>
                  <a:pt x="2183" y="1090"/>
                </a:lnTo>
                <a:lnTo>
                  <a:pt x="2183" y="1090"/>
                </a:lnTo>
                <a:lnTo>
                  <a:pt x="2182" y="1090"/>
                </a:lnTo>
                <a:lnTo>
                  <a:pt x="2180" y="1088"/>
                </a:lnTo>
                <a:lnTo>
                  <a:pt x="2180" y="1088"/>
                </a:lnTo>
                <a:lnTo>
                  <a:pt x="2175" y="1088"/>
                </a:lnTo>
                <a:lnTo>
                  <a:pt x="2175" y="1088"/>
                </a:lnTo>
                <a:lnTo>
                  <a:pt x="2171" y="1086"/>
                </a:lnTo>
                <a:lnTo>
                  <a:pt x="2171" y="1086"/>
                </a:lnTo>
                <a:lnTo>
                  <a:pt x="2166" y="1086"/>
                </a:lnTo>
                <a:lnTo>
                  <a:pt x="2160" y="1085"/>
                </a:lnTo>
                <a:lnTo>
                  <a:pt x="2160" y="1085"/>
                </a:lnTo>
                <a:lnTo>
                  <a:pt x="2158" y="1085"/>
                </a:lnTo>
                <a:lnTo>
                  <a:pt x="2156" y="1085"/>
                </a:lnTo>
                <a:lnTo>
                  <a:pt x="2156" y="1085"/>
                </a:lnTo>
                <a:lnTo>
                  <a:pt x="2156" y="1085"/>
                </a:lnTo>
                <a:lnTo>
                  <a:pt x="2155" y="1085"/>
                </a:lnTo>
                <a:lnTo>
                  <a:pt x="2153" y="1081"/>
                </a:lnTo>
                <a:lnTo>
                  <a:pt x="2150" y="1081"/>
                </a:lnTo>
                <a:lnTo>
                  <a:pt x="2150" y="1080"/>
                </a:lnTo>
                <a:lnTo>
                  <a:pt x="2148" y="1080"/>
                </a:lnTo>
                <a:lnTo>
                  <a:pt x="2148" y="1078"/>
                </a:lnTo>
                <a:lnTo>
                  <a:pt x="2148" y="1078"/>
                </a:lnTo>
                <a:lnTo>
                  <a:pt x="2148" y="1075"/>
                </a:lnTo>
                <a:lnTo>
                  <a:pt x="2148" y="1073"/>
                </a:lnTo>
                <a:lnTo>
                  <a:pt x="2148" y="1071"/>
                </a:lnTo>
                <a:lnTo>
                  <a:pt x="2148" y="1071"/>
                </a:lnTo>
                <a:lnTo>
                  <a:pt x="2148" y="1070"/>
                </a:lnTo>
                <a:lnTo>
                  <a:pt x="2148" y="1070"/>
                </a:lnTo>
                <a:lnTo>
                  <a:pt x="2148" y="1068"/>
                </a:lnTo>
                <a:lnTo>
                  <a:pt x="2146" y="1068"/>
                </a:lnTo>
                <a:lnTo>
                  <a:pt x="2146" y="1068"/>
                </a:lnTo>
                <a:lnTo>
                  <a:pt x="2146" y="1066"/>
                </a:lnTo>
                <a:lnTo>
                  <a:pt x="2141" y="1068"/>
                </a:lnTo>
                <a:lnTo>
                  <a:pt x="2140" y="1068"/>
                </a:lnTo>
                <a:lnTo>
                  <a:pt x="2140" y="1066"/>
                </a:lnTo>
                <a:lnTo>
                  <a:pt x="2140" y="1066"/>
                </a:lnTo>
                <a:lnTo>
                  <a:pt x="2140" y="1065"/>
                </a:lnTo>
                <a:lnTo>
                  <a:pt x="2140" y="1065"/>
                </a:lnTo>
                <a:lnTo>
                  <a:pt x="2138" y="1065"/>
                </a:lnTo>
                <a:lnTo>
                  <a:pt x="2138" y="1063"/>
                </a:lnTo>
                <a:lnTo>
                  <a:pt x="2138" y="1063"/>
                </a:lnTo>
                <a:lnTo>
                  <a:pt x="2136" y="1063"/>
                </a:lnTo>
                <a:lnTo>
                  <a:pt x="2134" y="1063"/>
                </a:lnTo>
                <a:lnTo>
                  <a:pt x="2134" y="1063"/>
                </a:lnTo>
                <a:lnTo>
                  <a:pt x="2134" y="1061"/>
                </a:lnTo>
                <a:lnTo>
                  <a:pt x="2133" y="1058"/>
                </a:lnTo>
                <a:lnTo>
                  <a:pt x="2133" y="1058"/>
                </a:lnTo>
                <a:lnTo>
                  <a:pt x="2133" y="1056"/>
                </a:lnTo>
                <a:lnTo>
                  <a:pt x="2133" y="1056"/>
                </a:lnTo>
                <a:lnTo>
                  <a:pt x="2133" y="1054"/>
                </a:lnTo>
                <a:lnTo>
                  <a:pt x="2133" y="1054"/>
                </a:lnTo>
                <a:lnTo>
                  <a:pt x="2131" y="1054"/>
                </a:lnTo>
                <a:lnTo>
                  <a:pt x="2131" y="1054"/>
                </a:lnTo>
                <a:lnTo>
                  <a:pt x="2131" y="1053"/>
                </a:lnTo>
                <a:lnTo>
                  <a:pt x="2129" y="1051"/>
                </a:lnTo>
                <a:lnTo>
                  <a:pt x="2129" y="1049"/>
                </a:lnTo>
                <a:lnTo>
                  <a:pt x="2129" y="1049"/>
                </a:lnTo>
                <a:lnTo>
                  <a:pt x="2129" y="1049"/>
                </a:lnTo>
                <a:lnTo>
                  <a:pt x="2129" y="1048"/>
                </a:lnTo>
                <a:lnTo>
                  <a:pt x="2129" y="1048"/>
                </a:lnTo>
                <a:lnTo>
                  <a:pt x="2131" y="1048"/>
                </a:lnTo>
                <a:lnTo>
                  <a:pt x="2129" y="1046"/>
                </a:lnTo>
                <a:lnTo>
                  <a:pt x="2129" y="1044"/>
                </a:lnTo>
                <a:lnTo>
                  <a:pt x="2129" y="1044"/>
                </a:lnTo>
                <a:lnTo>
                  <a:pt x="2129" y="1043"/>
                </a:lnTo>
                <a:lnTo>
                  <a:pt x="2131" y="1038"/>
                </a:lnTo>
                <a:lnTo>
                  <a:pt x="2138" y="1034"/>
                </a:lnTo>
                <a:lnTo>
                  <a:pt x="2138" y="1034"/>
                </a:lnTo>
                <a:lnTo>
                  <a:pt x="2140" y="1034"/>
                </a:lnTo>
                <a:lnTo>
                  <a:pt x="2141" y="1034"/>
                </a:lnTo>
                <a:lnTo>
                  <a:pt x="2141" y="1034"/>
                </a:lnTo>
                <a:lnTo>
                  <a:pt x="2143" y="1033"/>
                </a:lnTo>
                <a:lnTo>
                  <a:pt x="2145" y="1031"/>
                </a:lnTo>
                <a:lnTo>
                  <a:pt x="2146" y="1029"/>
                </a:lnTo>
                <a:lnTo>
                  <a:pt x="2146" y="1029"/>
                </a:lnTo>
                <a:lnTo>
                  <a:pt x="2146" y="1029"/>
                </a:lnTo>
                <a:lnTo>
                  <a:pt x="2146" y="1028"/>
                </a:lnTo>
                <a:lnTo>
                  <a:pt x="2146" y="1028"/>
                </a:lnTo>
                <a:lnTo>
                  <a:pt x="2146" y="1028"/>
                </a:lnTo>
                <a:lnTo>
                  <a:pt x="2145" y="1026"/>
                </a:lnTo>
                <a:lnTo>
                  <a:pt x="2145" y="1026"/>
                </a:lnTo>
                <a:lnTo>
                  <a:pt x="2145" y="1026"/>
                </a:lnTo>
                <a:lnTo>
                  <a:pt x="2143" y="1026"/>
                </a:lnTo>
                <a:lnTo>
                  <a:pt x="2143" y="1024"/>
                </a:lnTo>
                <a:lnTo>
                  <a:pt x="2140" y="1022"/>
                </a:lnTo>
                <a:lnTo>
                  <a:pt x="2140" y="1021"/>
                </a:lnTo>
                <a:lnTo>
                  <a:pt x="2140" y="1021"/>
                </a:lnTo>
                <a:lnTo>
                  <a:pt x="2138" y="1021"/>
                </a:lnTo>
                <a:lnTo>
                  <a:pt x="2136" y="1021"/>
                </a:lnTo>
                <a:lnTo>
                  <a:pt x="2133" y="1024"/>
                </a:lnTo>
                <a:lnTo>
                  <a:pt x="2131" y="1024"/>
                </a:lnTo>
                <a:lnTo>
                  <a:pt x="2131" y="1024"/>
                </a:lnTo>
                <a:lnTo>
                  <a:pt x="2129" y="1022"/>
                </a:lnTo>
                <a:lnTo>
                  <a:pt x="2129" y="1022"/>
                </a:lnTo>
                <a:lnTo>
                  <a:pt x="2128" y="1021"/>
                </a:lnTo>
                <a:lnTo>
                  <a:pt x="2128" y="1019"/>
                </a:lnTo>
                <a:lnTo>
                  <a:pt x="2128" y="1019"/>
                </a:lnTo>
                <a:lnTo>
                  <a:pt x="2128" y="1017"/>
                </a:lnTo>
                <a:lnTo>
                  <a:pt x="2128" y="1017"/>
                </a:lnTo>
                <a:lnTo>
                  <a:pt x="2128" y="1017"/>
                </a:lnTo>
                <a:lnTo>
                  <a:pt x="2126" y="1016"/>
                </a:lnTo>
                <a:lnTo>
                  <a:pt x="2126" y="1016"/>
                </a:lnTo>
                <a:lnTo>
                  <a:pt x="2129" y="1012"/>
                </a:lnTo>
                <a:lnTo>
                  <a:pt x="2129" y="1012"/>
                </a:lnTo>
                <a:lnTo>
                  <a:pt x="2129" y="1011"/>
                </a:lnTo>
                <a:lnTo>
                  <a:pt x="2129" y="1011"/>
                </a:lnTo>
                <a:lnTo>
                  <a:pt x="2129" y="1009"/>
                </a:lnTo>
                <a:lnTo>
                  <a:pt x="2129" y="1007"/>
                </a:lnTo>
                <a:lnTo>
                  <a:pt x="2128" y="1006"/>
                </a:lnTo>
                <a:lnTo>
                  <a:pt x="2128" y="1004"/>
                </a:lnTo>
                <a:lnTo>
                  <a:pt x="2126" y="999"/>
                </a:lnTo>
                <a:lnTo>
                  <a:pt x="2126" y="997"/>
                </a:lnTo>
                <a:lnTo>
                  <a:pt x="2126" y="997"/>
                </a:lnTo>
                <a:lnTo>
                  <a:pt x="2129" y="991"/>
                </a:lnTo>
                <a:lnTo>
                  <a:pt x="2134" y="982"/>
                </a:lnTo>
                <a:lnTo>
                  <a:pt x="2146" y="975"/>
                </a:lnTo>
                <a:lnTo>
                  <a:pt x="2146" y="975"/>
                </a:lnTo>
                <a:lnTo>
                  <a:pt x="2146" y="974"/>
                </a:lnTo>
                <a:lnTo>
                  <a:pt x="2146" y="974"/>
                </a:lnTo>
                <a:lnTo>
                  <a:pt x="2146" y="972"/>
                </a:lnTo>
                <a:lnTo>
                  <a:pt x="2148" y="970"/>
                </a:lnTo>
                <a:lnTo>
                  <a:pt x="2150" y="967"/>
                </a:lnTo>
                <a:lnTo>
                  <a:pt x="2161" y="957"/>
                </a:lnTo>
                <a:lnTo>
                  <a:pt x="2163" y="954"/>
                </a:lnTo>
                <a:lnTo>
                  <a:pt x="2163" y="954"/>
                </a:lnTo>
                <a:lnTo>
                  <a:pt x="2168" y="950"/>
                </a:lnTo>
                <a:lnTo>
                  <a:pt x="2170" y="950"/>
                </a:lnTo>
                <a:lnTo>
                  <a:pt x="2170" y="950"/>
                </a:lnTo>
                <a:lnTo>
                  <a:pt x="2171" y="952"/>
                </a:lnTo>
                <a:lnTo>
                  <a:pt x="2171" y="952"/>
                </a:lnTo>
                <a:lnTo>
                  <a:pt x="2173" y="952"/>
                </a:lnTo>
                <a:lnTo>
                  <a:pt x="2173" y="950"/>
                </a:lnTo>
                <a:lnTo>
                  <a:pt x="2173" y="950"/>
                </a:lnTo>
                <a:lnTo>
                  <a:pt x="2173" y="950"/>
                </a:lnTo>
                <a:lnTo>
                  <a:pt x="2173" y="949"/>
                </a:lnTo>
                <a:lnTo>
                  <a:pt x="2173" y="949"/>
                </a:lnTo>
                <a:lnTo>
                  <a:pt x="2171" y="947"/>
                </a:lnTo>
                <a:lnTo>
                  <a:pt x="2171" y="945"/>
                </a:lnTo>
                <a:lnTo>
                  <a:pt x="2171" y="945"/>
                </a:lnTo>
                <a:lnTo>
                  <a:pt x="2171" y="945"/>
                </a:lnTo>
                <a:lnTo>
                  <a:pt x="2171" y="943"/>
                </a:lnTo>
                <a:lnTo>
                  <a:pt x="2171" y="942"/>
                </a:lnTo>
                <a:lnTo>
                  <a:pt x="2213" y="915"/>
                </a:lnTo>
                <a:lnTo>
                  <a:pt x="2213" y="913"/>
                </a:lnTo>
                <a:lnTo>
                  <a:pt x="2213" y="912"/>
                </a:lnTo>
                <a:lnTo>
                  <a:pt x="2215" y="910"/>
                </a:lnTo>
                <a:lnTo>
                  <a:pt x="2217" y="901"/>
                </a:lnTo>
                <a:lnTo>
                  <a:pt x="2220" y="896"/>
                </a:lnTo>
                <a:lnTo>
                  <a:pt x="2222" y="895"/>
                </a:lnTo>
                <a:lnTo>
                  <a:pt x="2232" y="891"/>
                </a:lnTo>
                <a:lnTo>
                  <a:pt x="2234" y="893"/>
                </a:lnTo>
                <a:lnTo>
                  <a:pt x="2235" y="893"/>
                </a:lnTo>
                <a:lnTo>
                  <a:pt x="2252" y="883"/>
                </a:lnTo>
                <a:lnTo>
                  <a:pt x="2254" y="883"/>
                </a:lnTo>
                <a:lnTo>
                  <a:pt x="2254" y="883"/>
                </a:lnTo>
                <a:lnTo>
                  <a:pt x="2255" y="885"/>
                </a:lnTo>
                <a:lnTo>
                  <a:pt x="2262" y="883"/>
                </a:lnTo>
                <a:lnTo>
                  <a:pt x="2264" y="883"/>
                </a:lnTo>
                <a:lnTo>
                  <a:pt x="2264" y="883"/>
                </a:lnTo>
                <a:lnTo>
                  <a:pt x="2264" y="881"/>
                </a:lnTo>
                <a:lnTo>
                  <a:pt x="2264" y="881"/>
                </a:lnTo>
                <a:lnTo>
                  <a:pt x="2264" y="880"/>
                </a:lnTo>
                <a:lnTo>
                  <a:pt x="2264" y="880"/>
                </a:lnTo>
                <a:lnTo>
                  <a:pt x="2264" y="880"/>
                </a:lnTo>
                <a:close/>
                <a:moveTo>
                  <a:pt x="810" y="979"/>
                </a:moveTo>
                <a:lnTo>
                  <a:pt x="810" y="977"/>
                </a:lnTo>
                <a:lnTo>
                  <a:pt x="810" y="974"/>
                </a:lnTo>
                <a:lnTo>
                  <a:pt x="812" y="974"/>
                </a:lnTo>
                <a:lnTo>
                  <a:pt x="815" y="972"/>
                </a:lnTo>
                <a:lnTo>
                  <a:pt x="813" y="969"/>
                </a:lnTo>
                <a:lnTo>
                  <a:pt x="810" y="967"/>
                </a:lnTo>
                <a:lnTo>
                  <a:pt x="808" y="965"/>
                </a:lnTo>
                <a:lnTo>
                  <a:pt x="807" y="965"/>
                </a:lnTo>
                <a:lnTo>
                  <a:pt x="800" y="965"/>
                </a:lnTo>
                <a:lnTo>
                  <a:pt x="791" y="970"/>
                </a:lnTo>
                <a:lnTo>
                  <a:pt x="781" y="975"/>
                </a:lnTo>
                <a:lnTo>
                  <a:pt x="781" y="977"/>
                </a:lnTo>
                <a:lnTo>
                  <a:pt x="781" y="977"/>
                </a:lnTo>
                <a:lnTo>
                  <a:pt x="793" y="982"/>
                </a:lnTo>
                <a:lnTo>
                  <a:pt x="795" y="984"/>
                </a:lnTo>
                <a:lnTo>
                  <a:pt x="798" y="982"/>
                </a:lnTo>
                <a:lnTo>
                  <a:pt x="801" y="982"/>
                </a:lnTo>
                <a:lnTo>
                  <a:pt x="803" y="984"/>
                </a:lnTo>
                <a:lnTo>
                  <a:pt x="805" y="984"/>
                </a:lnTo>
                <a:lnTo>
                  <a:pt x="810" y="980"/>
                </a:lnTo>
                <a:lnTo>
                  <a:pt x="808" y="979"/>
                </a:lnTo>
                <a:lnTo>
                  <a:pt x="808" y="979"/>
                </a:lnTo>
                <a:lnTo>
                  <a:pt x="808" y="979"/>
                </a:lnTo>
                <a:lnTo>
                  <a:pt x="810" y="979"/>
                </a:lnTo>
                <a:close/>
                <a:moveTo>
                  <a:pt x="119" y="905"/>
                </a:moveTo>
                <a:lnTo>
                  <a:pt x="124" y="908"/>
                </a:lnTo>
                <a:lnTo>
                  <a:pt x="138" y="912"/>
                </a:lnTo>
                <a:lnTo>
                  <a:pt x="143" y="915"/>
                </a:lnTo>
                <a:lnTo>
                  <a:pt x="146" y="920"/>
                </a:lnTo>
                <a:lnTo>
                  <a:pt x="148" y="920"/>
                </a:lnTo>
                <a:lnTo>
                  <a:pt x="159" y="920"/>
                </a:lnTo>
                <a:lnTo>
                  <a:pt x="164" y="923"/>
                </a:lnTo>
                <a:lnTo>
                  <a:pt x="168" y="922"/>
                </a:lnTo>
                <a:lnTo>
                  <a:pt x="171" y="923"/>
                </a:lnTo>
                <a:lnTo>
                  <a:pt x="175" y="920"/>
                </a:lnTo>
                <a:lnTo>
                  <a:pt x="176" y="913"/>
                </a:lnTo>
                <a:lnTo>
                  <a:pt x="176" y="910"/>
                </a:lnTo>
                <a:lnTo>
                  <a:pt x="176" y="908"/>
                </a:lnTo>
                <a:lnTo>
                  <a:pt x="178" y="905"/>
                </a:lnTo>
                <a:lnTo>
                  <a:pt x="183" y="903"/>
                </a:lnTo>
                <a:lnTo>
                  <a:pt x="185" y="900"/>
                </a:lnTo>
                <a:lnTo>
                  <a:pt x="183" y="898"/>
                </a:lnTo>
                <a:lnTo>
                  <a:pt x="185" y="896"/>
                </a:lnTo>
                <a:lnTo>
                  <a:pt x="186" y="895"/>
                </a:lnTo>
                <a:lnTo>
                  <a:pt x="185" y="893"/>
                </a:lnTo>
                <a:lnTo>
                  <a:pt x="183" y="891"/>
                </a:lnTo>
                <a:lnTo>
                  <a:pt x="186" y="888"/>
                </a:lnTo>
                <a:lnTo>
                  <a:pt x="186" y="885"/>
                </a:lnTo>
                <a:lnTo>
                  <a:pt x="186" y="880"/>
                </a:lnTo>
                <a:lnTo>
                  <a:pt x="188" y="880"/>
                </a:lnTo>
                <a:lnTo>
                  <a:pt x="188" y="878"/>
                </a:lnTo>
                <a:lnTo>
                  <a:pt x="188" y="876"/>
                </a:lnTo>
                <a:lnTo>
                  <a:pt x="188" y="875"/>
                </a:lnTo>
                <a:lnTo>
                  <a:pt x="186" y="873"/>
                </a:lnTo>
                <a:lnTo>
                  <a:pt x="186" y="871"/>
                </a:lnTo>
                <a:lnTo>
                  <a:pt x="185" y="869"/>
                </a:lnTo>
                <a:lnTo>
                  <a:pt x="181" y="868"/>
                </a:lnTo>
                <a:lnTo>
                  <a:pt x="171" y="866"/>
                </a:lnTo>
                <a:lnTo>
                  <a:pt x="161" y="869"/>
                </a:lnTo>
                <a:lnTo>
                  <a:pt x="148" y="866"/>
                </a:lnTo>
                <a:lnTo>
                  <a:pt x="138" y="866"/>
                </a:lnTo>
                <a:lnTo>
                  <a:pt x="132" y="868"/>
                </a:lnTo>
                <a:lnTo>
                  <a:pt x="134" y="876"/>
                </a:lnTo>
                <a:lnTo>
                  <a:pt x="134" y="878"/>
                </a:lnTo>
                <a:lnTo>
                  <a:pt x="136" y="880"/>
                </a:lnTo>
                <a:lnTo>
                  <a:pt x="136" y="881"/>
                </a:lnTo>
                <a:lnTo>
                  <a:pt x="134" y="883"/>
                </a:lnTo>
                <a:lnTo>
                  <a:pt x="134" y="885"/>
                </a:lnTo>
                <a:lnTo>
                  <a:pt x="134" y="885"/>
                </a:lnTo>
                <a:lnTo>
                  <a:pt x="136" y="886"/>
                </a:lnTo>
                <a:lnTo>
                  <a:pt x="136" y="891"/>
                </a:lnTo>
                <a:lnTo>
                  <a:pt x="134" y="893"/>
                </a:lnTo>
                <a:lnTo>
                  <a:pt x="132" y="895"/>
                </a:lnTo>
                <a:lnTo>
                  <a:pt x="131" y="893"/>
                </a:lnTo>
                <a:lnTo>
                  <a:pt x="126" y="891"/>
                </a:lnTo>
                <a:lnTo>
                  <a:pt x="124" y="891"/>
                </a:lnTo>
                <a:lnTo>
                  <a:pt x="119" y="895"/>
                </a:lnTo>
                <a:lnTo>
                  <a:pt x="117" y="896"/>
                </a:lnTo>
                <a:lnTo>
                  <a:pt x="119" y="901"/>
                </a:lnTo>
                <a:lnTo>
                  <a:pt x="119" y="905"/>
                </a:lnTo>
                <a:close/>
                <a:moveTo>
                  <a:pt x="965" y="489"/>
                </a:moveTo>
                <a:lnTo>
                  <a:pt x="965" y="489"/>
                </a:lnTo>
                <a:lnTo>
                  <a:pt x="965" y="491"/>
                </a:lnTo>
                <a:lnTo>
                  <a:pt x="966" y="493"/>
                </a:lnTo>
                <a:lnTo>
                  <a:pt x="968" y="493"/>
                </a:lnTo>
                <a:lnTo>
                  <a:pt x="968" y="493"/>
                </a:lnTo>
                <a:lnTo>
                  <a:pt x="970" y="493"/>
                </a:lnTo>
                <a:lnTo>
                  <a:pt x="968" y="491"/>
                </a:lnTo>
                <a:lnTo>
                  <a:pt x="965" y="491"/>
                </a:lnTo>
                <a:lnTo>
                  <a:pt x="965" y="489"/>
                </a:lnTo>
                <a:lnTo>
                  <a:pt x="965" y="489"/>
                </a:lnTo>
                <a:lnTo>
                  <a:pt x="965" y="489"/>
                </a:lnTo>
                <a:lnTo>
                  <a:pt x="963" y="489"/>
                </a:lnTo>
                <a:lnTo>
                  <a:pt x="963" y="488"/>
                </a:lnTo>
                <a:lnTo>
                  <a:pt x="963" y="489"/>
                </a:lnTo>
                <a:lnTo>
                  <a:pt x="965" y="489"/>
                </a:lnTo>
                <a:close/>
                <a:moveTo>
                  <a:pt x="1020" y="720"/>
                </a:moveTo>
                <a:lnTo>
                  <a:pt x="1022" y="718"/>
                </a:lnTo>
                <a:lnTo>
                  <a:pt x="1022" y="716"/>
                </a:lnTo>
                <a:lnTo>
                  <a:pt x="1020" y="713"/>
                </a:lnTo>
                <a:lnTo>
                  <a:pt x="1018" y="708"/>
                </a:lnTo>
                <a:lnTo>
                  <a:pt x="1015" y="706"/>
                </a:lnTo>
                <a:lnTo>
                  <a:pt x="1010" y="703"/>
                </a:lnTo>
                <a:lnTo>
                  <a:pt x="1005" y="698"/>
                </a:lnTo>
                <a:lnTo>
                  <a:pt x="1003" y="698"/>
                </a:lnTo>
                <a:lnTo>
                  <a:pt x="1002" y="696"/>
                </a:lnTo>
                <a:lnTo>
                  <a:pt x="1000" y="695"/>
                </a:lnTo>
                <a:lnTo>
                  <a:pt x="996" y="695"/>
                </a:lnTo>
                <a:lnTo>
                  <a:pt x="991" y="691"/>
                </a:lnTo>
                <a:lnTo>
                  <a:pt x="983" y="686"/>
                </a:lnTo>
                <a:lnTo>
                  <a:pt x="978" y="686"/>
                </a:lnTo>
                <a:lnTo>
                  <a:pt x="975" y="685"/>
                </a:lnTo>
                <a:lnTo>
                  <a:pt x="975" y="685"/>
                </a:lnTo>
                <a:lnTo>
                  <a:pt x="973" y="686"/>
                </a:lnTo>
                <a:lnTo>
                  <a:pt x="975" y="688"/>
                </a:lnTo>
                <a:lnTo>
                  <a:pt x="976" y="688"/>
                </a:lnTo>
                <a:lnTo>
                  <a:pt x="980" y="695"/>
                </a:lnTo>
                <a:lnTo>
                  <a:pt x="981" y="698"/>
                </a:lnTo>
                <a:lnTo>
                  <a:pt x="983" y="698"/>
                </a:lnTo>
                <a:lnTo>
                  <a:pt x="985" y="696"/>
                </a:lnTo>
                <a:lnTo>
                  <a:pt x="986" y="696"/>
                </a:lnTo>
                <a:lnTo>
                  <a:pt x="991" y="701"/>
                </a:lnTo>
                <a:lnTo>
                  <a:pt x="993" y="703"/>
                </a:lnTo>
                <a:lnTo>
                  <a:pt x="993" y="705"/>
                </a:lnTo>
                <a:lnTo>
                  <a:pt x="995" y="706"/>
                </a:lnTo>
                <a:lnTo>
                  <a:pt x="996" y="708"/>
                </a:lnTo>
                <a:lnTo>
                  <a:pt x="1013" y="718"/>
                </a:lnTo>
                <a:lnTo>
                  <a:pt x="1013" y="720"/>
                </a:lnTo>
                <a:lnTo>
                  <a:pt x="1015" y="722"/>
                </a:lnTo>
                <a:lnTo>
                  <a:pt x="1017" y="723"/>
                </a:lnTo>
                <a:lnTo>
                  <a:pt x="1018" y="725"/>
                </a:lnTo>
                <a:lnTo>
                  <a:pt x="1018" y="725"/>
                </a:lnTo>
                <a:lnTo>
                  <a:pt x="1020" y="723"/>
                </a:lnTo>
                <a:lnTo>
                  <a:pt x="1020" y="723"/>
                </a:lnTo>
                <a:lnTo>
                  <a:pt x="1020" y="723"/>
                </a:lnTo>
                <a:lnTo>
                  <a:pt x="1020" y="722"/>
                </a:lnTo>
                <a:lnTo>
                  <a:pt x="1020" y="720"/>
                </a:lnTo>
                <a:close/>
                <a:moveTo>
                  <a:pt x="966" y="481"/>
                </a:moveTo>
                <a:lnTo>
                  <a:pt x="966" y="481"/>
                </a:lnTo>
                <a:lnTo>
                  <a:pt x="966" y="483"/>
                </a:lnTo>
                <a:lnTo>
                  <a:pt x="965" y="483"/>
                </a:lnTo>
                <a:lnTo>
                  <a:pt x="965" y="483"/>
                </a:lnTo>
                <a:lnTo>
                  <a:pt x="965" y="486"/>
                </a:lnTo>
                <a:lnTo>
                  <a:pt x="963" y="486"/>
                </a:lnTo>
                <a:lnTo>
                  <a:pt x="963" y="488"/>
                </a:lnTo>
                <a:lnTo>
                  <a:pt x="963" y="488"/>
                </a:lnTo>
                <a:lnTo>
                  <a:pt x="966" y="483"/>
                </a:lnTo>
                <a:lnTo>
                  <a:pt x="966" y="481"/>
                </a:lnTo>
                <a:close/>
                <a:moveTo>
                  <a:pt x="909" y="474"/>
                </a:moveTo>
                <a:lnTo>
                  <a:pt x="909" y="476"/>
                </a:lnTo>
                <a:lnTo>
                  <a:pt x="911" y="476"/>
                </a:lnTo>
                <a:lnTo>
                  <a:pt x="911" y="478"/>
                </a:lnTo>
                <a:lnTo>
                  <a:pt x="911" y="479"/>
                </a:lnTo>
                <a:lnTo>
                  <a:pt x="911" y="479"/>
                </a:lnTo>
                <a:lnTo>
                  <a:pt x="911" y="483"/>
                </a:lnTo>
                <a:lnTo>
                  <a:pt x="911" y="483"/>
                </a:lnTo>
                <a:lnTo>
                  <a:pt x="911" y="483"/>
                </a:lnTo>
                <a:lnTo>
                  <a:pt x="911" y="484"/>
                </a:lnTo>
                <a:lnTo>
                  <a:pt x="911" y="484"/>
                </a:lnTo>
                <a:lnTo>
                  <a:pt x="911" y="484"/>
                </a:lnTo>
                <a:lnTo>
                  <a:pt x="911" y="486"/>
                </a:lnTo>
                <a:lnTo>
                  <a:pt x="911" y="488"/>
                </a:lnTo>
                <a:lnTo>
                  <a:pt x="911" y="489"/>
                </a:lnTo>
                <a:lnTo>
                  <a:pt x="911" y="489"/>
                </a:lnTo>
                <a:lnTo>
                  <a:pt x="912" y="491"/>
                </a:lnTo>
                <a:lnTo>
                  <a:pt x="912" y="493"/>
                </a:lnTo>
                <a:lnTo>
                  <a:pt x="912" y="493"/>
                </a:lnTo>
                <a:lnTo>
                  <a:pt x="912" y="495"/>
                </a:lnTo>
                <a:lnTo>
                  <a:pt x="912" y="496"/>
                </a:lnTo>
                <a:lnTo>
                  <a:pt x="912" y="496"/>
                </a:lnTo>
                <a:lnTo>
                  <a:pt x="914" y="501"/>
                </a:lnTo>
                <a:lnTo>
                  <a:pt x="917" y="508"/>
                </a:lnTo>
                <a:lnTo>
                  <a:pt x="919" y="511"/>
                </a:lnTo>
                <a:lnTo>
                  <a:pt x="921" y="516"/>
                </a:lnTo>
                <a:lnTo>
                  <a:pt x="921" y="521"/>
                </a:lnTo>
                <a:lnTo>
                  <a:pt x="921" y="523"/>
                </a:lnTo>
                <a:lnTo>
                  <a:pt x="921" y="525"/>
                </a:lnTo>
                <a:lnTo>
                  <a:pt x="921" y="526"/>
                </a:lnTo>
                <a:lnTo>
                  <a:pt x="921" y="528"/>
                </a:lnTo>
                <a:lnTo>
                  <a:pt x="921" y="531"/>
                </a:lnTo>
                <a:lnTo>
                  <a:pt x="923" y="531"/>
                </a:lnTo>
                <a:lnTo>
                  <a:pt x="923" y="535"/>
                </a:lnTo>
                <a:lnTo>
                  <a:pt x="923" y="537"/>
                </a:lnTo>
                <a:lnTo>
                  <a:pt x="924" y="538"/>
                </a:lnTo>
                <a:lnTo>
                  <a:pt x="938" y="533"/>
                </a:lnTo>
                <a:lnTo>
                  <a:pt x="939" y="526"/>
                </a:lnTo>
                <a:lnTo>
                  <a:pt x="941" y="525"/>
                </a:lnTo>
                <a:lnTo>
                  <a:pt x="941" y="523"/>
                </a:lnTo>
                <a:lnTo>
                  <a:pt x="939" y="520"/>
                </a:lnTo>
                <a:lnTo>
                  <a:pt x="936" y="518"/>
                </a:lnTo>
                <a:lnTo>
                  <a:pt x="936" y="515"/>
                </a:lnTo>
                <a:lnTo>
                  <a:pt x="934" y="511"/>
                </a:lnTo>
                <a:lnTo>
                  <a:pt x="938" y="500"/>
                </a:lnTo>
                <a:lnTo>
                  <a:pt x="938" y="498"/>
                </a:lnTo>
                <a:lnTo>
                  <a:pt x="936" y="496"/>
                </a:lnTo>
                <a:lnTo>
                  <a:pt x="933" y="495"/>
                </a:lnTo>
                <a:lnTo>
                  <a:pt x="931" y="493"/>
                </a:lnTo>
                <a:lnTo>
                  <a:pt x="928" y="493"/>
                </a:lnTo>
                <a:lnTo>
                  <a:pt x="928" y="493"/>
                </a:lnTo>
                <a:lnTo>
                  <a:pt x="926" y="493"/>
                </a:lnTo>
                <a:lnTo>
                  <a:pt x="923" y="489"/>
                </a:lnTo>
                <a:lnTo>
                  <a:pt x="923" y="489"/>
                </a:lnTo>
                <a:lnTo>
                  <a:pt x="921" y="488"/>
                </a:lnTo>
                <a:lnTo>
                  <a:pt x="921" y="486"/>
                </a:lnTo>
                <a:lnTo>
                  <a:pt x="919" y="484"/>
                </a:lnTo>
                <a:lnTo>
                  <a:pt x="919" y="484"/>
                </a:lnTo>
                <a:lnTo>
                  <a:pt x="917" y="479"/>
                </a:lnTo>
                <a:lnTo>
                  <a:pt x="914" y="476"/>
                </a:lnTo>
                <a:lnTo>
                  <a:pt x="912" y="474"/>
                </a:lnTo>
                <a:lnTo>
                  <a:pt x="909" y="473"/>
                </a:lnTo>
                <a:lnTo>
                  <a:pt x="909" y="469"/>
                </a:lnTo>
                <a:lnTo>
                  <a:pt x="907" y="469"/>
                </a:lnTo>
                <a:lnTo>
                  <a:pt x="907" y="471"/>
                </a:lnTo>
                <a:lnTo>
                  <a:pt x="909" y="474"/>
                </a:lnTo>
                <a:lnTo>
                  <a:pt x="909" y="474"/>
                </a:lnTo>
                <a:close/>
                <a:moveTo>
                  <a:pt x="803" y="930"/>
                </a:moveTo>
                <a:lnTo>
                  <a:pt x="798" y="933"/>
                </a:lnTo>
                <a:lnTo>
                  <a:pt x="795" y="938"/>
                </a:lnTo>
                <a:lnTo>
                  <a:pt x="786" y="942"/>
                </a:lnTo>
                <a:lnTo>
                  <a:pt x="785" y="943"/>
                </a:lnTo>
                <a:lnTo>
                  <a:pt x="781" y="950"/>
                </a:lnTo>
                <a:lnTo>
                  <a:pt x="783" y="952"/>
                </a:lnTo>
                <a:lnTo>
                  <a:pt x="795" y="950"/>
                </a:lnTo>
                <a:lnTo>
                  <a:pt x="808" y="950"/>
                </a:lnTo>
                <a:lnTo>
                  <a:pt x="817" y="949"/>
                </a:lnTo>
                <a:lnTo>
                  <a:pt x="822" y="945"/>
                </a:lnTo>
                <a:lnTo>
                  <a:pt x="823" y="940"/>
                </a:lnTo>
                <a:lnTo>
                  <a:pt x="820" y="933"/>
                </a:lnTo>
                <a:lnTo>
                  <a:pt x="812" y="928"/>
                </a:lnTo>
                <a:lnTo>
                  <a:pt x="803" y="930"/>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54" name="Freeform 137">
            <a:extLst>
              <a:ext uri="{FF2B5EF4-FFF2-40B4-BE49-F238E27FC236}">
                <a16:creationId xmlns:a16="http://schemas.microsoft.com/office/drawing/2014/main" id="{5D59AE5E-B64D-44D3-A700-4691485E2EDE}"/>
              </a:ext>
            </a:extLst>
          </p:cNvPr>
          <p:cNvSpPr>
            <a:spLocks/>
          </p:cNvSpPr>
          <p:nvPr/>
        </p:nvSpPr>
        <p:spPr bwMode="auto">
          <a:xfrm>
            <a:off x="9856734" y="5328009"/>
            <a:ext cx="239452" cy="162209"/>
          </a:xfrm>
          <a:custGeom>
            <a:avLst/>
            <a:gdLst>
              <a:gd name="T0" fmla="*/ 96 w 248"/>
              <a:gd name="T1" fmla="*/ 7 h 168"/>
              <a:gd name="T2" fmla="*/ 105 w 248"/>
              <a:gd name="T3" fmla="*/ 2 h 168"/>
              <a:gd name="T4" fmla="*/ 110 w 248"/>
              <a:gd name="T5" fmla="*/ 9 h 168"/>
              <a:gd name="T6" fmla="*/ 121 w 248"/>
              <a:gd name="T7" fmla="*/ 7 h 168"/>
              <a:gd name="T8" fmla="*/ 147 w 248"/>
              <a:gd name="T9" fmla="*/ 34 h 168"/>
              <a:gd name="T10" fmla="*/ 177 w 248"/>
              <a:gd name="T11" fmla="*/ 32 h 168"/>
              <a:gd name="T12" fmla="*/ 179 w 248"/>
              <a:gd name="T13" fmla="*/ 36 h 168"/>
              <a:gd name="T14" fmla="*/ 192 w 248"/>
              <a:gd name="T15" fmla="*/ 36 h 168"/>
              <a:gd name="T16" fmla="*/ 195 w 248"/>
              <a:gd name="T17" fmla="*/ 34 h 168"/>
              <a:gd name="T18" fmla="*/ 202 w 248"/>
              <a:gd name="T19" fmla="*/ 29 h 168"/>
              <a:gd name="T20" fmla="*/ 202 w 248"/>
              <a:gd name="T21" fmla="*/ 25 h 168"/>
              <a:gd name="T22" fmla="*/ 209 w 248"/>
              <a:gd name="T23" fmla="*/ 20 h 168"/>
              <a:gd name="T24" fmla="*/ 214 w 248"/>
              <a:gd name="T25" fmla="*/ 24 h 168"/>
              <a:gd name="T26" fmla="*/ 217 w 248"/>
              <a:gd name="T27" fmla="*/ 25 h 168"/>
              <a:gd name="T28" fmla="*/ 221 w 248"/>
              <a:gd name="T29" fmla="*/ 29 h 168"/>
              <a:gd name="T30" fmla="*/ 229 w 248"/>
              <a:gd name="T31" fmla="*/ 25 h 168"/>
              <a:gd name="T32" fmla="*/ 236 w 248"/>
              <a:gd name="T33" fmla="*/ 24 h 168"/>
              <a:gd name="T34" fmla="*/ 239 w 248"/>
              <a:gd name="T35" fmla="*/ 20 h 168"/>
              <a:gd name="T36" fmla="*/ 244 w 248"/>
              <a:gd name="T37" fmla="*/ 19 h 168"/>
              <a:gd name="T38" fmla="*/ 248 w 248"/>
              <a:gd name="T39" fmla="*/ 27 h 168"/>
              <a:gd name="T40" fmla="*/ 227 w 248"/>
              <a:gd name="T41" fmla="*/ 42 h 168"/>
              <a:gd name="T42" fmla="*/ 200 w 248"/>
              <a:gd name="T43" fmla="*/ 61 h 168"/>
              <a:gd name="T44" fmla="*/ 187 w 248"/>
              <a:gd name="T45" fmla="*/ 73 h 168"/>
              <a:gd name="T46" fmla="*/ 182 w 248"/>
              <a:gd name="T47" fmla="*/ 84 h 168"/>
              <a:gd name="T48" fmla="*/ 167 w 248"/>
              <a:gd name="T49" fmla="*/ 93 h 168"/>
              <a:gd name="T50" fmla="*/ 155 w 248"/>
              <a:gd name="T51" fmla="*/ 99 h 168"/>
              <a:gd name="T52" fmla="*/ 145 w 248"/>
              <a:gd name="T53" fmla="*/ 115 h 168"/>
              <a:gd name="T54" fmla="*/ 137 w 248"/>
              <a:gd name="T55" fmla="*/ 118 h 168"/>
              <a:gd name="T56" fmla="*/ 137 w 248"/>
              <a:gd name="T57" fmla="*/ 128 h 168"/>
              <a:gd name="T58" fmla="*/ 137 w 248"/>
              <a:gd name="T59" fmla="*/ 138 h 168"/>
              <a:gd name="T60" fmla="*/ 118 w 248"/>
              <a:gd name="T61" fmla="*/ 147 h 168"/>
              <a:gd name="T62" fmla="*/ 103 w 248"/>
              <a:gd name="T63" fmla="*/ 153 h 168"/>
              <a:gd name="T64" fmla="*/ 88 w 248"/>
              <a:gd name="T65" fmla="*/ 158 h 168"/>
              <a:gd name="T66" fmla="*/ 74 w 248"/>
              <a:gd name="T67" fmla="*/ 157 h 168"/>
              <a:gd name="T68" fmla="*/ 49 w 248"/>
              <a:gd name="T69" fmla="*/ 168 h 168"/>
              <a:gd name="T70" fmla="*/ 22 w 248"/>
              <a:gd name="T71" fmla="*/ 141 h 168"/>
              <a:gd name="T72" fmla="*/ 27 w 248"/>
              <a:gd name="T73" fmla="*/ 123 h 168"/>
              <a:gd name="T74" fmla="*/ 19 w 248"/>
              <a:gd name="T75" fmla="*/ 115 h 168"/>
              <a:gd name="T76" fmla="*/ 9 w 248"/>
              <a:gd name="T77" fmla="*/ 108 h 168"/>
              <a:gd name="T78" fmla="*/ 2 w 248"/>
              <a:gd name="T79" fmla="*/ 99 h 168"/>
              <a:gd name="T80" fmla="*/ 0 w 248"/>
              <a:gd name="T81" fmla="*/ 76 h 168"/>
              <a:gd name="T82" fmla="*/ 14 w 248"/>
              <a:gd name="T83" fmla="*/ 64 h 168"/>
              <a:gd name="T84" fmla="*/ 17 w 248"/>
              <a:gd name="T85" fmla="*/ 57 h 168"/>
              <a:gd name="T86" fmla="*/ 17 w 248"/>
              <a:gd name="T87" fmla="*/ 52 h 168"/>
              <a:gd name="T88" fmla="*/ 21 w 248"/>
              <a:gd name="T89" fmla="*/ 37 h 168"/>
              <a:gd name="T90" fmla="*/ 26 w 248"/>
              <a:gd name="T91" fmla="*/ 36 h 168"/>
              <a:gd name="T92" fmla="*/ 32 w 248"/>
              <a:gd name="T93" fmla="*/ 34 h 168"/>
              <a:gd name="T94" fmla="*/ 42 w 248"/>
              <a:gd name="T95" fmla="*/ 29 h 168"/>
              <a:gd name="T96" fmla="*/ 53 w 248"/>
              <a:gd name="T97" fmla="*/ 20 h 168"/>
              <a:gd name="T98" fmla="*/ 58 w 248"/>
              <a:gd name="T99" fmla="*/ 22 h 168"/>
              <a:gd name="T100" fmla="*/ 64 w 248"/>
              <a:gd name="T101" fmla="*/ 22 h 168"/>
              <a:gd name="T102" fmla="*/ 63 w 248"/>
              <a:gd name="T103" fmla="*/ 15 h 168"/>
              <a:gd name="T104" fmla="*/ 61 w 248"/>
              <a:gd name="T105" fmla="*/ 12 h 168"/>
              <a:gd name="T106" fmla="*/ 63 w 248"/>
              <a:gd name="T107" fmla="*/ 7 h 168"/>
              <a:gd name="T108" fmla="*/ 71 w 248"/>
              <a:gd name="T109" fmla="*/ 0 h 168"/>
              <a:gd name="T110" fmla="*/ 83 w 248"/>
              <a:gd name="T111" fmla="*/ 5 h 168"/>
              <a:gd name="T112" fmla="*/ 83 w 248"/>
              <a:gd name="T113" fmla="*/ 1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8" h="168">
                <a:moveTo>
                  <a:pt x="91" y="10"/>
                </a:moveTo>
                <a:lnTo>
                  <a:pt x="91" y="10"/>
                </a:lnTo>
                <a:lnTo>
                  <a:pt x="91" y="10"/>
                </a:lnTo>
                <a:lnTo>
                  <a:pt x="93" y="7"/>
                </a:lnTo>
                <a:lnTo>
                  <a:pt x="95" y="7"/>
                </a:lnTo>
                <a:lnTo>
                  <a:pt x="95" y="7"/>
                </a:lnTo>
                <a:lnTo>
                  <a:pt x="95" y="7"/>
                </a:lnTo>
                <a:lnTo>
                  <a:pt x="95" y="7"/>
                </a:lnTo>
                <a:lnTo>
                  <a:pt x="96" y="7"/>
                </a:lnTo>
                <a:lnTo>
                  <a:pt x="96" y="7"/>
                </a:lnTo>
                <a:lnTo>
                  <a:pt x="96" y="7"/>
                </a:lnTo>
                <a:lnTo>
                  <a:pt x="98" y="7"/>
                </a:lnTo>
                <a:lnTo>
                  <a:pt x="98" y="7"/>
                </a:lnTo>
                <a:lnTo>
                  <a:pt x="98" y="7"/>
                </a:lnTo>
                <a:lnTo>
                  <a:pt x="100" y="7"/>
                </a:lnTo>
                <a:lnTo>
                  <a:pt x="100" y="7"/>
                </a:lnTo>
                <a:lnTo>
                  <a:pt x="103" y="4"/>
                </a:lnTo>
                <a:lnTo>
                  <a:pt x="103" y="0"/>
                </a:lnTo>
                <a:lnTo>
                  <a:pt x="105" y="2"/>
                </a:lnTo>
                <a:lnTo>
                  <a:pt x="105" y="2"/>
                </a:lnTo>
                <a:lnTo>
                  <a:pt x="105" y="4"/>
                </a:lnTo>
                <a:lnTo>
                  <a:pt x="106" y="4"/>
                </a:lnTo>
                <a:lnTo>
                  <a:pt x="108" y="5"/>
                </a:lnTo>
                <a:lnTo>
                  <a:pt x="108" y="5"/>
                </a:lnTo>
                <a:lnTo>
                  <a:pt x="108" y="7"/>
                </a:lnTo>
                <a:lnTo>
                  <a:pt x="108" y="7"/>
                </a:lnTo>
                <a:lnTo>
                  <a:pt x="108" y="9"/>
                </a:lnTo>
                <a:lnTo>
                  <a:pt x="110" y="9"/>
                </a:lnTo>
                <a:lnTo>
                  <a:pt x="110" y="9"/>
                </a:lnTo>
                <a:lnTo>
                  <a:pt x="110" y="9"/>
                </a:lnTo>
                <a:lnTo>
                  <a:pt x="110" y="9"/>
                </a:lnTo>
                <a:lnTo>
                  <a:pt x="111" y="9"/>
                </a:lnTo>
                <a:lnTo>
                  <a:pt x="113" y="7"/>
                </a:lnTo>
                <a:lnTo>
                  <a:pt x="113" y="7"/>
                </a:lnTo>
                <a:lnTo>
                  <a:pt x="115" y="7"/>
                </a:lnTo>
                <a:lnTo>
                  <a:pt x="116" y="7"/>
                </a:lnTo>
                <a:lnTo>
                  <a:pt x="118" y="7"/>
                </a:lnTo>
                <a:lnTo>
                  <a:pt x="120" y="7"/>
                </a:lnTo>
                <a:lnTo>
                  <a:pt x="121" y="5"/>
                </a:lnTo>
                <a:lnTo>
                  <a:pt x="121" y="7"/>
                </a:lnTo>
                <a:lnTo>
                  <a:pt x="123" y="7"/>
                </a:lnTo>
                <a:lnTo>
                  <a:pt x="125" y="7"/>
                </a:lnTo>
                <a:lnTo>
                  <a:pt x="126" y="9"/>
                </a:lnTo>
                <a:lnTo>
                  <a:pt x="126" y="9"/>
                </a:lnTo>
                <a:lnTo>
                  <a:pt x="126" y="9"/>
                </a:lnTo>
                <a:lnTo>
                  <a:pt x="130" y="7"/>
                </a:lnTo>
                <a:lnTo>
                  <a:pt x="133" y="9"/>
                </a:lnTo>
                <a:lnTo>
                  <a:pt x="140" y="22"/>
                </a:lnTo>
                <a:lnTo>
                  <a:pt x="142" y="24"/>
                </a:lnTo>
                <a:lnTo>
                  <a:pt x="147" y="34"/>
                </a:lnTo>
                <a:lnTo>
                  <a:pt x="148" y="34"/>
                </a:lnTo>
                <a:lnTo>
                  <a:pt x="150" y="34"/>
                </a:lnTo>
                <a:lnTo>
                  <a:pt x="174" y="31"/>
                </a:lnTo>
                <a:lnTo>
                  <a:pt x="175" y="31"/>
                </a:lnTo>
                <a:lnTo>
                  <a:pt x="175" y="31"/>
                </a:lnTo>
                <a:lnTo>
                  <a:pt x="175" y="31"/>
                </a:lnTo>
                <a:lnTo>
                  <a:pt x="175" y="31"/>
                </a:lnTo>
                <a:lnTo>
                  <a:pt x="175" y="32"/>
                </a:lnTo>
                <a:lnTo>
                  <a:pt x="175" y="32"/>
                </a:lnTo>
                <a:lnTo>
                  <a:pt x="177" y="32"/>
                </a:lnTo>
                <a:lnTo>
                  <a:pt x="177" y="34"/>
                </a:lnTo>
                <a:lnTo>
                  <a:pt x="177" y="34"/>
                </a:lnTo>
                <a:lnTo>
                  <a:pt x="177" y="34"/>
                </a:lnTo>
                <a:lnTo>
                  <a:pt x="177" y="34"/>
                </a:lnTo>
                <a:lnTo>
                  <a:pt x="179" y="34"/>
                </a:lnTo>
                <a:lnTo>
                  <a:pt x="179" y="34"/>
                </a:lnTo>
                <a:lnTo>
                  <a:pt x="179" y="34"/>
                </a:lnTo>
                <a:lnTo>
                  <a:pt x="179" y="36"/>
                </a:lnTo>
                <a:lnTo>
                  <a:pt x="179" y="36"/>
                </a:lnTo>
                <a:lnTo>
                  <a:pt x="179" y="36"/>
                </a:lnTo>
                <a:lnTo>
                  <a:pt x="182" y="36"/>
                </a:lnTo>
                <a:lnTo>
                  <a:pt x="184" y="37"/>
                </a:lnTo>
                <a:lnTo>
                  <a:pt x="185" y="37"/>
                </a:lnTo>
                <a:lnTo>
                  <a:pt x="185" y="37"/>
                </a:lnTo>
                <a:lnTo>
                  <a:pt x="185" y="37"/>
                </a:lnTo>
                <a:lnTo>
                  <a:pt x="185" y="37"/>
                </a:lnTo>
                <a:lnTo>
                  <a:pt x="187" y="37"/>
                </a:lnTo>
                <a:lnTo>
                  <a:pt x="189" y="36"/>
                </a:lnTo>
                <a:lnTo>
                  <a:pt x="189" y="36"/>
                </a:lnTo>
                <a:lnTo>
                  <a:pt x="192" y="36"/>
                </a:lnTo>
                <a:lnTo>
                  <a:pt x="192" y="36"/>
                </a:lnTo>
                <a:lnTo>
                  <a:pt x="192" y="36"/>
                </a:lnTo>
                <a:lnTo>
                  <a:pt x="194" y="36"/>
                </a:lnTo>
                <a:lnTo>
                  <a:pt x="194" y="36"/>
                </a:lnTo>
                <a:lnTo>
                  <a:pt x="194" y="36"/>
                </a:lnTo>
                <a:lnTo>
                  <a:pt x="195" y="34"/>
                </a:lnTo>
                <a:lnTo>
                  <a:pt x="195" y="34"/>
                </a:lnTo>
                <a:lnTo>
                  <a:pt x="195" y="34"/>
                </a:lnTo>
                <a:lnTo>
                  <a:pt x="195" y="34"/>
                </a:lnTo>
                <a:lnTo>
                  <a:pt x="195" y="34"/>
                </a:lnTo>
                <a:lnTo>
                  <a:pt x="197" y="34"/>
                </a:lnTo>
                <a:lnTo>
                  <a:pt x="197" y="32"/>
                </a:lnTo>
                <a:lnTo>
                  <a:pt x="199" y="32"/>
                </a:lnTo>
                <a:lnTo>
                  <a:pt x="199" y="31"/>
                </a:lnTo>
                <a:lnTo>
                  <a:pt x="199" y="31"/>
                </a:lnTo>
                <a:lnTo>
                  <a:pt x="200" y="31"/>
                </a:lnTo>
                <a:lnTo>
                  <a:pt x="200" y="29"/>
                </a:lnTo>
                <a:lnTo>
                  <a:pt x="200" y="29"/>
                </a:lnTo>
                <a:lnTo>
                  <a:pt x="200" y="29"/>
                </a:lnTo>
                <a:lnTo>
                  <a:pt x="202" y="29"/>
                </a:lnTo>
                <a:lnTo>
                  <a:pt x="202" y="29"/>
                </a:lnTo>
                <a:lnTo>
                  <a:pt x="202" y="29"/>
                </a:lnTo>
                <a:lnTo>
                  <a:pt x="202" y="29"/>
                </a:lnTo>
                <a:lnTo>
                  <a:pt x="202" y="29"/>
                </a:lnTo>
                <a:lnTo>
                  <a:pt x="204" y="29"/>
                </a:lnTo>
                <a:lnTo>
                  <a:pt x="204" y="29"/>
                </a:lnTo>
                <a:lnTo>
                  <a:pt x="204" y="27"/>
                </a:lnTo>
                <a:lnTo>
                  <a:pt x="204" y="25"/>
                </a:lnTo>
                <a:lnTo>
                  <a:pt x="204" y="25"/>
                </a:lnTo>
                <a:lnTo>
                  <a:pt x="202" y="25"/>
                </a:lnTo>
                <a:lnTo>
                  <a:pt x="202" y="25"/>
                </a:lnTo>
                <a:lnTo>
                  <a:pt x="202" y="25"/>
                </a:lnTo>
                <a:lnTo>
                  <a:pt x="202" y="24"/>
                </a:lnTo>
                <a:lnTo>
                  <a:pt x="202" y="24"/>
                </a:lnTo>
                <a:lnTo>
                  <a:pt x="204" y="24"/>
                </a:lnTo>
                <a:lnTo>
                  <a:pt x="204" y="22"/>
                </a:lnTo>
                <a:lnTo>
                  <a:pt x="204" y="22"/>
                </a:lnTo>
                <a:lnTo>
                  <a:pt x="205" y="22"/>
                </a:lnTo>
                <a:lnTo>
                  <a:pt x="209" y="20"/>
                </a:lnTo>
                <a:lnTo>
                  <a:pt x="209" y="20"/>
                </a:lnTo>
                <a:lnTo>
                  <a:pt x="211" y="20"/>
                </a:lnTo>
                <a:lnTo>
                  <a:pt x="211" y="20"/>
                </a:lnTo>
                <a:lnTo>
                  <a:pt x="211" y="20"/>
                </a:lnTo>
                <a:lnTo>
                  <a:pt x="211" y="20"/>
                </a:lnTo>
                <a:lnTo>
                  <a:pt x="212" y="20"/>
                </a:lnTo>
                <a:lnTo>
                  <a:pt x="212" y="22"/>
                </a:lnTo>
                <a:lnTo>
                  <a:pt x="212" y="22"/>
                </a:lnTo>
                <a:lnTo>
                  <a:pt x="212" y="22"/>
                </a:lnTo>
                <a:lnTo>
                  <a:pt x="212" y="24"/>
                </a:lnTo>
                <a:lnTo>
                  <a:pt x="214" y="24"/>
                </a:lnTo>
                <a:lnTo>
                  <a:pt x="214" y="24"/>
                </a:lnTo>
                <a:lnTo>
                  <a:pt x="216" y="25"/>
                </a:lnTo>
                <a:lnTo>
                  <a:pt x="216" y="25"/>
                </a:lnTo>
                <a:lnTo>
                  <a:pt x="216" y="25"/>
                </a:lnTo>
                <a:lnTo>
                  <a:pt x="216" y="25"/>
                </a:lnTo>
                <a:lnTo>
                  <a:pt x="216" y="25"/>
                </a:lnTo>
                <a:lnTo>
                  <a:pt x="216" y="25"/>
                </a:lnTo>
                <a:lnTo>
                  <a:pt x="217" y="25"/>
                </a:lnTo>
                <a:lnTo>
                  <a:pt x="217" y="25"/>
                </a:lnTo>
                <a:lnTo>
                  <a:pt x="217" y="25"/>
                </a:lnTo>
                <a:lnTo>
                  <a:pt x="219" y="25"/>
                </a:lnTo>
                <a:lnTo>
                  <a:pt x="221" y="25"/>
                </a:lnTo>
                <a:lnTo>
                  <a:pt x="221" y="25"/>
                </a:lnTo>
                <a:lnTo>
                  <a:pt x="221" y="25"/>
                </a:lnTo>
                <a:lnTo>
                  <a:pt x="221" y="25"/>
                </a:lnTo>
                <a:lnTo>
                  <a:pt x="221" y="27"/>
                </a:lnTo>
                <a:lnTo>
                  <a:pt x="221" y="27"/>
                </a:lnTo>
                <a:lnTo>
                  <a:pt x="221" y="27"/>
                </a:lnTo>
                <a:lnTo>
                  <a:pt x="221" y="27"/>
                </a:lnTo>
                <a:lnTo>
                  <a:pt x="221" y="29"/>
                </a:lnTo>
                <a:lnTo>
                  <a:pt x="222" y="29"/>
                </a:lnTo>
                <a:lnTo>
                  <a:pt x="226" y="27"/>
                </a:lnTo>
                <a:lnTo>
                  <a:pt x="226" y="25"/>
                </a:lnTo>
                <a:lnTo>
                  <a:pt x="226" y="25"/>
                </a:lnTo>
                <a:lnTo>
                  <a:pt x="226" y="25"/>
                </a:lnTo>
                <a:lnTo>
                  <a:pt x="227" y="25"/>
                </a:lnTo>
                <a:lnTo>
                  <a:pt x="227" y="25"/>
                </a:lnTo>
                <a:lnTo>
                  <a:pt x="227" y="25"/>
                </a:lnTo>
                <a:lnTo>
                  <a:pt x="227" y="25"/>
                </a:lnTo>
                <a:lnTo>
                  <a:pt x="229" y="25"/>
                </a:lnTo>
                <a:lnTo>
                  <a:pt x="229" y="27"/>
                </a:lnTo>
                <a:lnTo>
                  <a:pt x="229" y="27"/>
                </a:lnTo>
                <a:lnTo>
                  <a:pt x="229" y="27"/>
                </a:lnTo>
                <a:lnTo>
                  <a:pt x="231" y="27"/>
                </a:lnTo>
                <a:lnTo>
                  <a:pt x="231" y="27"/>
                </a:lnTo>
                <a:lnTo>
                  <a:pt x="232" y="27"/>
                </a:lnTo>
                <a:lnTo>
                  <a:pt x="234" y="25"/>
                </a:lnTo>
                <a:lnTo>
                  <a:pt x="234" y="25"/>
                </a:lnTo>
                <a:lnTo>
                  <a:pt x="234" y="25"/>
                </a:lnTo>
                <a:lnTo>
                  <a:pt x="236" y="24"/>
                </a:lnTo>
                <a:lnTo>
                  <a:pt x="236" y="24"/>
                </a:lnTo>
                <a:lnTo>
                  <a:pt x="237" y="24"/>
                </a:lnTo>
                <a:lnTo>
                  <a:pt x="237" y="22"/>
                </a:lnTo>
                <a:lnTo>
                  <a:pt x="237" y="20"/>
                </a:lnTo>
                <a:lnTo>
                  <a:pt x="237" y="20"/>
                </a:lnTo>
                <a:lnTo>
                  <a:pt x="237" y="20"/>
                </a:lnTo>
                <a:lnTo>
                  <a:pt x="237" y="20"/>
                </a:lnTo>
                <a:lnTo>
                  <a:pt x="237" y="20"/>
                </a:lnTo>
                <a:lnTo>
                  <a:pt x="239" y="20"/>
                </a:lnTo>
                <a:lnTo>
                  <a:pt x="239" y="20"/>
                </a:lnTo>
                <a:lnTo>
                  <a:pt x="241" y="20"/>
                </a:lnTo>
                <a:lnTo>
                  <a:pt x="241" y="20"/>
                </a:lnTo>
                <a:lnTo>
                  <a:pt x="241" y="20"/>
                </a:lnTo>
                <a:lnTo>
                  <a:pt x="241" y="19"/>
                </a:lnTo>
                <a:lnTo>
                  <a:pt x="241" y="19"/>
                </a:lnTo>
                <a:lnTo>
                  <a:pt x="242" y="19"/>
                </a:lnTo>
                <a:lnTo>
                  <a:pt x="242" y="19"/>
                </a:lnTo>
                <a:lnTo>
                  <a:pt x="242" y="19"/>
                </a:lnTo>
                <a:lnTo>
                  <a:pt x="244" y="19"/>
                </a:lnTo>
                <a:lnTo>
                  <a:pt x="244" y="19"/>
                </a:lnTo>
                <a:lnTo>
                  <a:pt x="244" y="19"/>
                </a:lnTo>
                <a:lnTo>
                  <a:pt x="244" y="19"/>
                </a:lnTo>
                <a:lnTo>
                  <a:pt x="244" y="20"/>
                </a:lnTo>
                <a:lnTo>
                  <a:pt x="246" y="22"/>
                </a:lnTo>
                <a:lnTo>
                  <a:pt x="246" y="24"/>
                </a:lnTo>
                <a:lnTo>
                  <a:pt x="246" y="25"/>
                </a:lnTo>
                <a:lnTo>
                  <a:pt x="246" y="25"/>
                </a:lnTo>
                <a:lnTo>
                  <a:pt x="248" y="27"/>
                </a:lnTo>
                <a:lnTo>
                  <a:pt x="248" y="27"/>
                </a:lnTo>
                <a:lnTo>
                  <a:pt x="248" y="27"/>
                </a:lnTo>
                <a:lnTo>
                  <a:pt x="246" y="31"/>
                </a:lnTo>
                <a:lnTo>
                  <a:pt x="246" y="32"/>
                </a:lnTo>
                <a:lnTo>
                  <a:pt x="246" y="36"/>
                </a:lnTo>
                <a:lnTo>
                  <a:pt x="244" y="36"/>
                </a:lnTo>
                <a:lnTo>
                  <a:pt x="244" y="36"/>
                </a:lnTo>
                <a:lnTo>
                  <a:pt x="239" y="42"/>
                </a:lnTo>
                <a:lnTo>
                  <a:pt x="239" y="42"/>
                </a:lnTo>
                <a:lnTo>
                  <a:pt x="237" y="44"/>
                </a:lnTo>
                <a:lnTo>
                  <a:pt x="229" y="42"/>
                </a:lnTo>
                <a:lnTo>
                  <a:pt x="227" y="42"/>
                </a:lnTo>
                <a:lnTo>
                  <a:pt x="224" y="44"/>
                </a:lnTo>
                <a:lnTo>
                  <a:pt x="224" y="44"/>
                </a:lnTo>
                <a:lnTo>
                  <a:pt x="222" y="47"/>
                </a:lnTo>
                <a:lnTo>
                  <a:pt x="219" y="49"/>
                </a:lnTo>
                <a:lnTo>
                  <a:pt x="217" y="51"/>
                </a:lnTo>
                <a:lnTo>
                  <a:pt x="209" y="54"/>
                </a:lnTo>
                <a:lnTo>
                  <a:pt x="205" y="57"/>
                </a:lnTo>
                <a:lnTo>
                  <a:pt x="202" y="61"/>
                </a:lnTo>
                <a:lnTo>
                  <a:pt x="202" y="61"/>
                </a:lnTo>
                <a:lnTo>
                  <a:pt x="200" y="61"/>
                </a:lnTo>
                <a:lnTo>
                  <a:pt x="199" y="64"/>
                </a:lnTo>
                <a:lnTo>
                  <a:pt x="199" y="66"/>
                </a:lnTo>
                <a:lnTo>
                  <a:pt x="197" y="68"/>
                </a:lnTo>
                <a:lnTo>
                  <a:pt x="194" y="68"/>
                </a:lnTo>
                <a:lnTo>
                  <a:pt x="194" y="68"/>
                </a:lnTo>
                <a:lnTo>
                  <a:pt x="192" y="69"/>
                </a:lnTo>
                <a:lnTo>
                  <a:pt x="190" y="71"/>
                </a:lnTo>
                <a:lnTo>
                  <a:pt x="190" y="71"/>
                </a:lnTo>
                <a:lnTo>
                  <a:pt x="187" y="73"/>
                </a:lnTo>
                <a:lnTo>
                  <a:pt x="187" y="73"/>
                </a:lnTo>
                <a:lnTo>
                  <a:pt x="185" y="74"/>
                </a:lnTo>
                <a:lnTo>
                  <a:pt x="185" y="78"/>
                </a:lnTo>
                <a:lnTo>
                  <a:pt x="185" y="79"/>
                </a:lnTo>
                <a:lnTo>
                  <a:pt x="184" y="79"/>
                </a:lnTo>
                <a:lnTo>
                  <a:pt x="182" y="81"/>
                </a:lnTo>
                <a:lnTo>
                  <a:pt x="182" y="81"/>
                </a:lnTo>
                <a:lnTo>
                  <a:pt x="182" y="83"/>
                </a:lnTo>
                <a:lnTo>
                  <a:pt x="182" y="83"/>
                </a:lnTo>
                <a:lnTo>
                  <a:pt x="182" y="84"/>
                </a:lnTo>
                <a:lnTo>
                  <a:pt x="182" y="84"/>
                </a:lnTo>
                <a:lnTo>
                  <a:pt x="182" y="88"/>
                </a:lnTo>
                <a:lnTo>
                  <a:pt x="180" y="88"/>
                </a:lnTo>
                <a:lnTo>
                  <a:pt x="180" y="89"/>
                </a:lnTo>
                <a:lnTo>
                  <a:pt x="177" y="91"/>
                </a:lnTo>
                <a:lnTo>
                  <a:pt x="175" y="91"/>
                </a:lnTo>
                <a:lnTo>
                  <a:pt x="174" y="91"/>
                </a:lnTo>
                <a:lnTo>
                  <a:pt x="172" y="91"/>
                </a:lnTo>
                <a:lnTo>
                  <a:pt x="172" y="91"/>
                </a:lnTo>
                <a:lnTo>
                  <a:pt x="169" y="93"/>
                </a:lnTo>
                <a:lnTo>
                  <a:pt x="167" y="93"/>
                </a:lnTo>
                <a:lnTo>
                  <a:pt x="167" y="93"/>
                </a:lnTo>
                <a:lnTo>
                  <a:pt x="165" y="93"/>
                </a:lnTo>
                <a:lnTo>
                  <a:pt x="165" y="93"/>
                </a:lnTo>
                <a:lnTo>
                  <a:pt x="162" y="93"/>
                </a:lnTo>
                <a:lnTo>
                  <a:pt x="160" y="93"/>
                </a:lnTo>
                <a:lnTo>
                  <a:pt x="155" y="96"/>
                </a:lnTo>
                <a:lnTo>
                  <a:pt x="155" y="98"/>
                </a:lnTo>
                <a:lnTo>
                  <a:pt x="155" y="98"/>
                </a:lnTo>
                <a:lnTo>
                  <a:pt x="155" y="99"/>
                </a:lnTo>
                <a:lnTo>
                  <a:pt x="155" y="99"/>
                </a:lnTo>
                <a:lnTo>
                  <a:pt x="155" y="101"/>
                </a:lnTo>
                <a:lnTo>
                  <a:pt x="153" y="101"/>
                </a:lnTo>
                <a:lnTo>
                  <a:pt x="153" y="101"/>
                </a:lnTo>
                <a:lnTo>
                  <a:pt x="153" y="101"/>
                </a:lnTo>
                <a:lnTo>
                  <a:pt x="150" y="106"/>
                </a:lnTo>
                <a:lnTo>
                  <a:pt x="150" y="106"/>
                </a:lnTo>
                <a:lnTo>
                  <a:pt x="147" y="110"/>
                </a:lnTo>
                <a:lnTo>
                  <a:pt x="147" y="111"/>
                </a:lnTo>
                <a:lnTo>
                  <a:pt x="147" y="113"/>
                </a:lnTo>
                <a:lnTo>
                  <a:pt x="145" y="115"/>
                </a:lnTo>
                <a:lnTo>
                  <a:pt x="145" y="116"/>
                </a:lnTo>
                <a:lnTo>
                  <a:pt x="143" y="116"/>
                </a:lnTo>
                <a:lnTo>
                  <a:pt x="143" y="116"/>
                </a:lnTo>
                <a:lnTo>
                  <a:pt x="142" y="116"/>
                </a:lnTo>
                <a:lnTo>
                  <a:pt x="140" y="115"/>
                </a:lnTo>
                <a:lnTo>
                  <a:pt x="140" y="115"/>
                </a:lnTo>
                <a:lnTo>
                  <a:pt x="138" y="115"/>
                </a:lnTo>
                <a:lnTo>
                  <a:pt x="138" y="116"/>
                </a:lnTo>
                <a:lnTo>
                  <a:pt x="137" y="116"/>
                </a:lnTo>
                <a:lnTo>
                  <a:pt x="137" y="118"/>
                </a:lnTo>
                <a:lnTo>
                  <a:pt x="137" y="118"/>
                </a:lnTo>
                <a:lnTo>
                  <a:pt x="137" y="118"/>
                </a:lnTo>
                <a:lnTo>
                  <a:pt x="137" y="120"/>
                </a:lnTo>
                <a:lnTo>
                  <a:pt x="138" y="120"/>
                </a:lnTo>
                <a:lnTo>
                  <a:pt x="138" y="120"/>
                </a:lnTo>
                <a:lnTo>
                  <a:pt x="138" y="121"/>
                </a:lnTo>
                <a:lnTo>
                  <a:pt x="138" y="121"/>
                </a:lnTo>
                <a:lnTo>
                  <a:pt x="138" y="123"/>
                </a:lnTo>
                <a:lnTo>
                  <a:pt x="138" y="123"/>
                </a:lnTo>
                <a:lnTo>
                  <a:pt x="137" y="128"/>
                </a:lnTo>
                <a:lnTo>
                  <a:pt x="137" y="131"/>
                </a:lnTo>
                <a:lnTo>
                  <a:pt x="137" y="131"/>
                </a:lnTo>
                <a:lnTo>
                  <a:pt x="137" y="131"/>
                </a:lnTo>
                <a:lnTo>
                  <a:pt x="137" y="133"/>
                </a:lnTo>
                <a:lnTo>
                  <a:pt x="137" y="133"/>
                </a:lnTo>
                <a:lnTo>
                  <a:pt x="138" y="135"/>
                </a:lnTo>
                <a:lnTo>
                  <a:pt x="138" y="135"/>
                </a:lnTo>
                <a:lnTo>
                  <a:pt x="138" y="136"/>
                </a:lnTo>
                <a:lnTo>
                  <a:pt x="137" y="138"/>
                </a:lnTo>
                <a:lnTo>
                  <a:pt x="137" y="138"/>
                </a:lnTo>
                <a:lnTo>
                  <a:pt x="137" y="138"/>
                </a:lnTo>
                <a:lnTo>
                  <a:pt x="137" y="140"/>
                </a:lnTo>
                <a:lnTo>
                  <a:pt x="133" y="140"/>
                </a:lnTo>
                <a:lnTo>
                  <a:pt x="132" y="140"/>
                </a:lnTo>
                <a:lnTo>
                  <a:pt x="128" y="140"/>
                </a:lnTo>
                <a:lnTo>
                  <a:pt x="126" y="140"/>
                </a:lnTo>
                <a:lnTo>
                  <a:pt x="125" y="140"/>
                </a:lnTo>
                <a:lnTo>
                  <a:pt x="121" y="143"/>
                </a:lnTo>
                <a:lnTo>
                  <a:pt x="120" y="143"/>
                </a:lnTo>
                <a:lnTo>
                  <a:pt x="118" y="147"/>
                </a:lnTo>
                <a:lnTo>
                  <a:pt x="118" y="147"/>
                </a:lnTo>
                <a:lnTo>
                  <a:pt x="116" y="148"/>
                </a:lnTo>
                <a:lnTo>
                  <a:pt x="113" y="148"/>
                </a:lnTo>
                <a:lnTo>
                  <a:pt x="111" y="148"/>
                </a:lnTo>
                <a:lnTo>
                  <a:pt x="108" y="150"/>
                </a:lnTo>
                <a:lnTo>
                  <a:pt x="106" y="152"/>
                </a:lnTo>
                <a:lnTo>
                  <a:pt x="105" y="152"/>
                </a:lnTo>
                <a:lnTo>
                  <a:pt x="105" y="153"/>
                </a:lnTo>
                <a:lnTo>
                  <a:pt x="105" y="153"/>
                </a:lnTo>
                <a:lnTo>
                  <a:pt x="103" y="153"/>
                </a:lnTo>
                <a:lnTo>
                  <a:pt x="103" y="153"/>
                </a:lnTo>
                <a:lnTo>
                  <a:pt x="101" y="153"/>
                </a:lnTo>
                <a:lnTo>
                  <a:pt x="100" y="153"/>
                </a:lnTo>
                <a:lnTo>
                  <a:pt x="100" y="153"/>
                </a:lnTo>
                <a:lnTo>
                  <a:pt x="98" y="153"/>
                </a:lnTo>
                <a:lnTo>
                  <a:pt x="96" y="155"/>
                </a:lnTo>
                <a:lnTo>
                  <a:pt x="96" y="155"/>
                </a:lnTo>
                <a:lnTo>
                  <a:pt x="91" y="155"/>
                </a:lnTo>
                <a:lnTo>
                  <a:pt x="90" y="157"/>
                </a:lnTo>
                <a:lnTo>
                  <a:pt x="88" y="158"/>
                </a:lnTo>
                <a:lnTo>
                  <a:pt x="88" y="160"/>
                </a:lnTo>
                <a:lnTo>
                  <a:pt x="86" y="160"/>
                </a:lnTo>
                <a:lnTo>
                  <a:pt x="86" y="160"/>
                </a:lnTo>
                <a:lnTo>
                  <a:pt x="86" y="160"/>
                </a:lnTo>
                <a:lnTo>
                  <a:pt x="84" y="160"/>
                </a:lnTo>
                <a:lnTo>
                  <a:pt x="84" y="160"/>
                </a:lnTo>
                <a:lnTo>
                  <a:pt x="81" y="158"/>
                </a:lnTo>
                <a:lnTo>
                  <a:pt x="79" y="157"/>
                </a:lnTo>
                <a:lnTo>
                  <a:pt x="78" y="157"/>
                </a:lnTo>
                <a:lnTo>
                  <a:pt x="74" y="157"/>
                </a:lnTo>
                <a:lnTo>
                  <a:pt x="74" y="157"/>
                </a:lnTo>
                <a:lnTo>
                  <a:pt x="63" y="163"/>
                </a:lnTo>
                <a:lnTo>
                  <a:pt x="61" y="165"/>
                </a:lnTo>
                <a:lnTo>
                  <a:pt x="59" y="167"/>
                </a:lnTo>
                <a:lnTo>
                  <a:pt x="58" y="168"/>
                </a:lnTo>
                <a:lnTo>
                  <a:pt x="58" y="168"/>
                </a:lnTo>
                <a:lnTo>
                  <a:pt x="54" y="168"/>
                </a:lnTo>
                <a:lnTo>
                  <a:pt x="54" y="168"/>
                </a:lnTo>
                <a:lnTo>
                  <a:pt x="51" y="168"/>
                </a:lnTo>
                <a:lnTo>
                  <a:pt x="49" y="168"/>
                </a:lnTo>
                <a:lnTo>
                  <a:pt x="47" y="167"/>
                </a:lnTo>
                <a:lnTo>
                  <a:pt x="47" y="165"/>
                </a:lnTo>
                <a:lnTo>
                  <a:pt x="46" y="162"/>
                </a:lnTo>
                <a:lnTo>
                  <a:pt x="46" y="158"/>
                </a:lnTo>
                <a:lnTo>
                  <a:pt x="42" y="155"/>
                </a:lnTo>
                <a:lnTo>
                  <a:pt x="37" y="152"/>
                </a:lnTo>
                <a:lnTo>
                  <a:pt x="26" y="145"/>
                </a:lnTo>
                <a:lnTo>
                  <a:pt x="24" y="143"/>
                </a:lnTo>
                <a:lnTo>
                  <a:pt x="24" y="141"/>
                </a:lnTo>
                <a:lnTo>
                  <a:pt x="22" y="141"/>
                </a:lnTo>
                <a:lnTo>
                  <a:pt x="22" y="140"/>
                </a:lnTo>
                <a:lnTo>
                  <a:pt x="22" y="138"/>
                </a:lnTo>
                <a:lnTo>
                  <a:pt x="24" y="135"/>
                </a:lnTo>
                <a:lnTo>
                  <a:pt x="24" y="133"/>
                </a:lnTo>
                <a:lnTo>
                  <a:pt x="26" y="133"/>
                </a:lnTo>
                <a:lnTo>
                  <a:pt x="26" y="131"/>
                </a:lnTo>
                <a:lnTo>
                  <a:pt x="26" y="130"/>
                </a:lnTo>
                <a:lnTo>
                  <a:pt x="26" y="128"/>
                </a:lnTo>
                <a:lnTo>
                  <a:pt x="26" y="126"/>
                </a:lnTo>
                <a:lnTo>
                  <a:pt x="27" y="123"/>
                </a:lnTo>
                <a:lnTo>
                  <a:pt x="27" y="121"/>
                </a:lnTo>
                <a:lnTo>
                  <a:pt x="26" y="120"/>
                </a:lnTo>
                <a:lnTo>
                  <a:pt x="26" y="120"/>
                </a:lnTo>
                <a:lnTo>
                  <a:pt x="26" y="118"/>
                </a:lnTo>
                <a:lnTo>
                  <a:pt x="24" y="118"/>
                </a:lnTo>
                <a:lnTo>
                  <a:pt x="24" y="118"/>
                </a:lnTo>
                <a:lnTo>
                  <a:pt x="22" y="118"/>
                </a:lnTo>
                <a:lnTo>
                  <a:pt x="22" y="118"/>
                </a:lnTo>
                <a:lnTo>
                  <a:pt x="21" y="116"/>
                </a:lnTo>
                <a:lnTo>
                  <a:pt x="19" y="115"/>
                </a:lnTo>
                <a:lnTo>
                  <a:pt x="19" y="113"/>
                </a:lnTo>
                <a:lnTo>
                  <a:pt x="19" y="111"/>
                </a:lnTo>
                <a:lnTo>
                  <a:pt x="19" y="110"/>
                </a:lnTo>
                <a:lnTo>
                  <a:pt x="17" y="108"/>
                </a:lnTo>
                <a:lnTo>
                  <a:pt x="17" y="106"/>
                </a:lnTo>
                <a:lnTo>
                  <a:pt x="16" y="108"/>
                </a:lnTo>
                <a:lnTo>
                  <a:pt x="12" y="110"/>
                </a:lnTo>
                <a:lnTo>
                  <a:pt x="11" y="110"/>
                </a:lnTo>
                <a:lnTo>
                  <a:pt x="11" y="110"/>
                </a:lnTo>
                <a:lnTo>
                  <a:pt x="9" y="108"/>
                </a:lnTo>
                <a:lnTo>
                  <a:pt x="9" y="108"/>
                </a:lnTo>
                <a:lnTo>
                  <a:pt x="9" y="106"/>
                </a:lnTo>
                <a:lnTo>
                  <a:pt x="9" y="105"/>
                </a:lnTo>
                <a:lnTo>
                  <a:pt x="9" y="105"/>
                </a:lnTo>
                <a:lnTo>
                  <a:pt x="7" y="103"/>
                </a:lnTo>
                <a:lnTo>
                  <a:pt x="5" y="103"/>
                </a:lnTo>
                <a:lnTo>
                  <a:pt x="4" y="103"/>
                </a:lnTo>
                <a:lnTo>
                  <a:pt x="4" y="103"/>
                </a:lnTo>
                <a:lnTo>
                  <a:pt x="2" y="101"/>
                </a:lnTo>
                <a:lnTo>
                  <a:pt x="2" y="99"/>
                </a:lnTo>
                <a:lnTo>
                  <a:pt x="2" y="84"/>
                </a:lnTo>
                <a:lnTo>
                  <a:pt x="4" y="79"/>
                </a:lnTo>
                <a:lnTo>
                  <a:pt x="4" y="78"/>
                </a:lnTo>
                <a:lnTo>
                  <a:pt x="4" y="78"/>
                </a:lnTo>
                <a:lnTo>
                  <a:pt x="2" y="78"/>
                </a:lnTo>
                <a:lnTo>
                  <a:pt x="0" y="78"/>
                </a:lnTo>
                <a:lnTo>
                  <a:pt x="0" y="78"/>
                </a:lnTo>
                <a:lnTo>
                  <a:pt x="0" y="78"/>
                </a:lnTo>
                <a:lnTo>
                  <a:pt x="0" y="76"/>
                </a:lnTo>
                <a:lnTo>
                  <a:pt x="0" y="76"/>
                </a:lnTo>
                <a:lnTo>
                  <a:pt x="2" y="73"/>
                </a:lnTo>
                <a:lnTo>
                  <a:pt x="2" y="71"/>
                </a:lnTo>
                <a:lnTo>
                  <a:pt x="9" y="66"/>
                </a:lnTo>
                <a:lnTo>
                  <a:pt x="9" y="64"/>
                </a:lnTo>
                <a:lnTo>
                  <a:pt x="9" y="64"/>
                </a:lnTo>
                <a:lnTo>
                  <a:pt x="11" y="64"/>
                </a:lnTo>
                <a:lnTo>
                  <a:pt x="11" y="64"/>
                </a:lnTo>
                <a:lnTo>
                  <a:pt x="11" y="64"/>
                </a:lnTo>
                <a:lnTo>
                  <a:pt x="12" y="64"/>
                </a:lnTo>
                <a:lnTo>
                  <a:pt x="14" y="64"/>
                </a:lnTo>
                <a:lnTo>
                  <a:pt x="16" y="64"/>
                </a:lnTo>
                <a:lnTo>
                  <a:pt x="16" y="64"/>
                </a:lnTo>
                <a:lnTo>
                  <a:pt x="17" y="64"/>
                </a:lnTo>
                <a:lnTo>
                  <a:pt x="17" y="64"/>
                </a:lnTo>
                <a:lnTo>
                  <a:pt x="17" y="62"/>
                </a:lnTo>
                <a:lnTo>
                  <a:pt x="17" y="59"/>
                </a:lnTo>
                <a:lnTo>
                  <a:pt x="17" y="59"/>
                </a:lnTo>
                <a:lnTo>
                  <a:pt x="17" y="59"/>
                </a:lnTo>
                <a:lnTo>
                  <a:pt x="17" y="57"/>
                </a:lnTo>
                <a:lnTo>
                  <a:pt x="17" y="57"/>
                </a:lnTo>
                <a:lnTo>
                  <a:pt x="17" y="57"/>
                </a:lnTo>
                <a:lnTo>
                  <a:pt x="17" y="57"/>
                </a:lnTo>
                <a:lnTo>
                  <a:pt x="16" y="56"/>
                </a:lnTo>
                <a:lnTo>
                  <a:pt x="16" y="56"/>
                </a:lnTo>
                <a:lnTo>
                  <a:pt x="16" y="56"/>
                </a:lnTo>
                <a:lnTo>
                  <a:pt x="16" y="54"/>
                </a:lnTo>
                <a:lnTo>
                  <a:pt x="17" y="54"/>
                </a:lnTo>
                <a:lnTo>
                  <a:pt x="17" y="54"/>
                </a:lnTo>
                <a:lnTo>
                  <a:pt x="17" y="52"/>
                </a:lnTo>
                <a:lnTo>
                  <a:pt x="17" y="52"/>
                </a:lnTo>
                <a:lnTo>
                  <a:pt x="17" y="49"/>
                </a:lnTo>
                <a:lnTo>
                  <a:pt x="17" y="49"/>
                </a:lnTo>
                <a:lnTo>
                  <a:pt x="19" y="44"/>
                </a:lnTo>
                <a:lnTo>
                  <a:pt x="19" y="44"/>
                </a:lnTo>
                <a:lnTo>
                  <a:pt x="19" y="42"/>
                </a:lnTo>
                <a:lnTo>
                  <a:pt x="19" y="41"/>
                </a:lnTo>
                <a:lnTo>
                  <a:pt x="19" y="39"/>
                </a:lnTo>
                <a:lnTo>
                  <a:pt x="19" y="37"/>
                </a:lnTo>
                <a:lnTo>
                  <a:pt x="21" y="37"/>
                </a:lnTo>
                <a:lnTo>
                  <a:pt x="21" y="37"/>
                </a:lnTo>
                <a:lnTo>
                  <a:pt x="22" y="36"/>
                </a:lnTo>
                <a:lnTo>
                  <a:pt x="22" y="36"/>
                </a:lnTo>
                <a:lnTo>
                  <a:pt x="24" y="36"/>
                </a:lnTo>
                <a:lnTo>
                  <a:pt x="24" y="36"/>
                </a:lnTo>
                <a:lnTo>
                  <a:pt x="24" y="34"/>
                </a:lnTo>
                <a:lnTo>
                  <a:pt x="24" y="36"/>
                </a:lnTo>
                <a:lnTo>
                  <a:pt x="26" y="36"/>
                </a:lnTo>
                <a:lnTo>
                  <a:pt x="26" y="36"/>
                </a:lnTo>
                <a:lnTo>
                  <a:pt x="26" y="36"/>
                </a:lnTo>
                <a:lnTo>
                  <a:pt x="26" y="36"/>
                </a:lnTo>
                <a:lnTo>
                  <a:pt x="27" y="36"/>
                </a:lnTo>
                <a:lnTo>
                  <a:pt x="27" y="36"/>
                </a:lnTo>
                <a:lnTo>
                  <a:pt x="27" y="36"/>
                </a:lnTo>
                <a:lnTo>
                  <a:pt x="27" y="36"/>
                </a:lnTo>
                <a:lnTo>
                  <a:pt x="29" y="34"/>
                </a:lnTo>
                <a:lnTo>
                  <a:pt x="29" y="34"/>
                </a:lnTo>
                <a:lnTo>
                  <a:pt x="31" y="34"/>
                </a:lnTo>
                <a:lnTo>
                  <a:pt x="32" y="34"/>
                </a:lnTo>
                <a:lnTo>
                  <a:pt x="32" y="34"/>
                </a:lnTo>
                <a:lnTo>
                  <a:pt x="32" y="34"/>
                </a:lnTo>
                <a:lnTo>
                  <a:pt x="34" y="34"/>
                </a:lnTo>
                <a:lnTo>
                  <a:pt x="36" y="36"/>
                </a:lnTo>
                <a:lnTo>
                  <a:pt x="36" y="36"/>
                </a:lnTo>
                <a:lnTo>
                  <a:pt x="37" y="36"/>
                </a:lnTo>
                <a:lnTo>
                  <a:pt x="37" y="36"/>
                </a:lnTo>
                <a:lnTo>
                  <a:pt x="37" y="34"/>
                </a:lnTo>
                <a:lnTo>
                  <a:pt x="39" y="34"/>
                </a:lnTo>
                <a:lnTo>
                  <a:pt x="39" y="32"/>
                </a:lnTo>
                <a:lnTo>
                  <a:pt x="42" y="29"/>
                </a:lnTo>
                <a:lnTo>
                  <a:pt x="42" y="29"/>
                </a:lnTo>
                <a:lnTo>
                  <a:pt x="42" y="27"/>
                </a:lnTo>
                <a:lnTo>
                  <a:pt x="42" y="27"/>
                </a:lnTo>
                <a:lnTo>
                  <a:pt x="42" y="27"/>
                </a:lnTo>
                <a:lnTo>
                  <a:pt x="42" y="27"/>
                </a:lnTo>
                <a:lnTo>
                  <a:pt x="42" y="25"/>
                </a:lnTo>
                <a:lnTo>
                  <a:pt x="51" y="22"/>
                </a:lnTo>
                <a:lnTo>
                  <a:pt x="51" y="20"/>
                </a:lnTo>
                <a:lnTo>
                  <a:pt x="51" y="20"/>
                </a:lnTo>
                <a:lnTo>
                  <a:pt x="51" y="20"/>
                </a:lnTo>
                <a:lnTo>
                  <a:pt x="53" y="20"/>
                </a:lnTo>
                <a:lnTo>
                  <a:pt x="53" y="20"/>
                </a:lnTo>
                <a:lnTo>
                  <a:pt x="53" y="20"/>
                </a:lnTo>
                <a:lnTo>
                  <a:pt x="54" y="20"/>
                </a:lnTo>
                <a:lnTo>
                  <a:pt x="54" y="20"/>
                </a:lnTo>
                <a:lnTo>
                  <a:pt x="56" y="22"/>
                </a:lnTo>
                <a:lnTo>
                  <a:pt x="56" y="22"/>
                </a:lnTo>
                <a:lnTo>
                  <a:pt x="56" y="22"/>
                </a:lnTo>
                <a:lnTo>
                  <a:pt x="56" y="22"/>
                </a:lnTo>
                <a:lnTo>
                  <a:pt x="58" y="22"/>
                </a:lnTo>
                <a:lnTo>
                  <a:pt x="58" y="22"/>
                </a:lnTo>
                <a:lnTo>
                  <a:pt x="58" y="22"/>
                </a:lnTo>
                <a:lnTo>
                  <a:pt x="59" y="22"/>
                </a:lnTo>
                <a:lnTo>
                  <a:pt x="59" y="22"/>
                </a:lnTo>
                <a:lnTo>
                  <a:pt x="59" y="22"/>
                </a:lnTo>
                <a:lnTo>
                  <a:pt x="61" y="24"/>
                </a:lnTo>
                <a:lnTo>
                  <a:pt x="64" y="24"/>
                </a:lnTo>
                <a:lnTo>
                  <a:pt x="64" y="24"/>
                </a:lnTo>
                <a:lnTo>
                  <a:pt x="64" y="24"/>
                </a:lnTo>
                <a:lnTo>
                  <a:pt x="64" y="24"/>
                </a:lnTo>
                <a:lnTo>
                  <a:pt x="64" y="22"/>
                </a:lnTo>
                <a:lnTo>
                  <a:pt x="64" y="22"/>
                </a:lnTo>
                <a:lnTo>
                  <a:pt x="63" y="20"/>
                </a:lnTo>
                <a:lnTo>
                  <a:pt x="63" y="20"/>
                </a:lnTo>
                <a:lnTo>
                  <a:pt x="61" y="19"/>
                </a:lnTo>
                <a:lnTo>
                  <a:pt x="61" y="19"/>
                </a:lnTo>
                <a:lnTo>
                  <a:pt x="61" y="19"/>
                </a:lnTo>
                <a:lnTo>
                  <a:pt x="61" y="19"/>
                </a:lnTo>
                <a:lnTo>
                  <a:pt x="61" y="17"/>
                </a:lnTo>
                <a:lnTo>
                  <a:pt x="61" y="17"/>
                </a:lnTo>
                <a:lnTo>
                  <a:pt x="63" y="15"/>
                </a:lnTo>
                <a:lnTo>
                  <a:pt x="63" y="15"/>
                </a:lnTo>
                <a:lnTo>
                  <a:pt x="63" y="15"/>
                </a:lnTo>
                <a:lnTo>
                  <a:pt x="63" y="15"/>
                </a:lnTo>
                <a:lnTo>
                  <a:pt x="63" y="14"/>
                </a:lnTo>
                <a:lnTo>
                  <a:pt x="63" y="14"/>
                </a:lnTo>
                <a:lnTo>
                  <a:pt x="63" y="12"/>
                </a:lnTo>
                <a:lnTo>
                  <a:pt x="61" y="12"/>
                </a:lnTo>
                <a:lnTo>
                  <a:pt x="61" y="12"/>
                </a:lnTo>
                <a:lnTo>
                  <a:pt x="61" y="12"/>
                </a:lnTo>
                <a:lnTo>
                  <a:pt x="61" y="12"/>
                </a:lnTo>
                <a:lnTo>
                  <a:pt x="61" y="12"/>
                </a:lnTo>
                <a:lnTo>
                  <a:pt x="64" y="10"/>
                </a:lnTo>
                <a:lnTo>
                  <a:pt x="64" y="10"/>
                </a:lnTo>
                <a:lnTo>
                  <a:pt x="64" y="9"/>
                </a:lnTo>
                <a:lnTo>
                  <a:pt x="64" y="9"/>
                </a:lnTo>
                <a:lnTo>
                  <a:pt x="64" y="9"/>
                </a:lnTo>
                <a:lnTo>
                  <a:pt x="63" y="9"/>
                </a:lnTo>
                <a:lnTo>
                  <a:pt x="63" y="7"/>
                </a:lnTo>
                <a:lnTo>
                  <a:pt x="63" y="7"/>
                </a:lnTo>
                <a:lnTo>
                  <a:pt x="63" y="7"/>
                </a:lnTo>
                <a:lnTo>
                  <a:pt x="63" y="7"/>
                </a:lnTo>
                <a:lnTo>
                  <a:pt x="63" y="5"/>
                </a:lnTo>
                <a:lnTo>
                  <a:pt x="63" y="5"/>
                </a:lnTo>
                <a:lnTo>
                  <a:pt x="63" y="4"/>
                </a:lnTo>
                <a:lnTo>
                  <a:pt x="63" y="4"/>
                </a:lnTo>
                <a:lnTo>
                  <a:pt x="63" y="4"/>
                </a:lnTo>
                <a:lnTo>
                  <a:pt x="64" y="0"/>
                </a:lnTo>
                <a:lnTo>
                  <a:pt x="66" y="0"/>
                </a:lnTo>
                <a:lnTo>
                  <a:pt x="68" y="0"/>
                </a:lnTo>
                <a:lnTo>
                  <a:pt x="71" y="0"/>
                </a:lnTo>
                <a:lnTo>
                  <a:pt x="74" y="2"/>
                </a:lnTo>
                <a:lnTo>
                  <a:pt x="76" y="2"/>
                </a:lnTo>
                <a:lnTo>
                  <a:pt x="76" y="2"/>
                </a:lnTo>
                <a:lnTo>
                  <a:pt x="76" y="2"/>
                </a:lnTo>
                <a:lnTo>
                  <a:pt x="81" y="2"/>
                </a:lnTo>
                <a:lnTo>
                  <a:pt x="81" y="4"/>
                </a:lnTo>
                <a:lnTo>
                  <a:pt x="83" y="4"/>
                </a:lnTo>
                <a:lnTo>
                  <a:pt x="83" y="5"/>
                </a:lnTo>
                <a:lnTo>
                  <a:pt x="83" y="5"/>
                </a:lnTo>
                <a:lnTo>
                  <a:pt x="83" y="5"/>
                </a:lnTo>
                <a:lnTo>
                  <a:pt x="83" y="7"/>
                </a:lnTo>
                <a:lnTo>
                  <a:pt x="83" y="7"/>
                </a:lnTo>
                <a:lnTo>
                  <a:pt x="83" y="7"/>
                </a:lnTo>
                <a:lnTo>
                  <a:pt x="83" y="9"/>
                </a:lnTo>
                <a:lnTo>
                  <a:pt x="83" y="9"/>
                </a:lnTo>
                <a:lnTo>
                  <a:pt x="83" y="10"/>
                </a:lnTo>
                <a:lnTo>
                  <a:pt x="83" y="10"/>
                </a:lnTo>
                <a:lnTo>
                  <a:pt x="83" y="10"/>
                </a:lnTo>
                <a:lnTo>
                  <a:pt x="83" y="10"/>
                </a:lnTo>
                <a:lnTo>
                  <a:pt x="83" y="12"/>
                </a:lnTo>
                <a:lnTo>
                  <a:pt x="84" y="12"/>
                </a:lnTo>
                <a:lnTo>
                  <a:pt x="84" y="12"/>
                </a:lnTo>
                <a:lnTo>
                  <a:pt x="84" y="12"/>
                </a:lnTo>
                <a:lnTo>
                  <a:pt x="86" y="12"/>
                </a:lnTo>
                <a:lnTo>
                  <a:pt x="88" y="12"/>
                </a:lnTo>
                <a:lnTo>
                  <a:pt x="88" y="12"/>
                </a:lnTo>
                <a:lnTo>
                  <a:pt x="91" y="1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5" name="Freeform 138">
            <a:extLst>
              <a:ext uri="{FF2B5EF4-FFF2-40B4-BE49-F238E27FC236}">
                <a16:creationId xmlns:a16="http://schemas.microsoft.com/office/drawing/2014/main" id="{3CAF6A54-48E0-4EDF-9ABE-FB21D13EC3A7}"/>
              </a:ext>
            </a:extLst>
          </p:cNvPr>
          <p:cNvSpPr>
            <a:spLocks/>
          </p:cNvSpPr>
          <p:nvPr/>
        </p:nvSpPr>
        <p:spPr bwMode="auto">
          <a:xfrm>
            <a:off x="9856734" y="5328009"/>
            <a:ext cx="239452" cy="162209"/>
          </a:xfrm>
          <a:custGeom>
            <a:avLst/>
            <a:gdLst>
              <a:gd name="T0" fmla="*/ 96 w 248"/>
              <a:gd name="T1" fmla="*/ 7 h 168"/>
              <a:gd name="T2" fmla="*/ 105 w 248"/>
              <a:gd name="T3" fmla="*/ 2 h 168"/>
              <a:gd name="T4" fmla="*/ 110 w 248"/>
              <a:gd name="T5" fmla="*/ 9 h 168"/>
              <a:gd name="T6" fmla="*/ 121 w 248"/>
              <a:gd name="T7" fmla="*/ 7 h 168"/>
              <a:gd name="T8" fmla="*/ 147 w 248"/>
              <a:gd name="T9" fmla="*/ 34 h 168"/>
              <a:gd name="T10" fmla="*/ 177 w 248"/>
              <a:gd name="T11" fmla="*/ 32 h 168"/>
              <a:gd name="T12" fmla="*/ 179 w 248"/>
              <a:gd name="T13" fmla="*/ 36 h 168"/>
              <a:gd name="T14" fmla="*/ 192 w 248"/>
              <a:gd name="T15" fmla="*/ 36 h 168"/>
              <a:gd name="T16" fmla="*/ 195 w 248"/>
              <a:gd name="T17" fmla="*/ 34 h 168"/>
              <a:gd name="T18" fmla="*/ 202 w 248"/>
              <a:gd name="T19" fmla="*/ 29 h 168"/>
              <a:gd name="T20" fmla="*/ 202 w 248"/>
              <a:gd name="T21" fmla="*/ 25 h 168"/>
              <a:gd name="T22" fmla="*/ 209 w 248"/>
              <a:gd name="T23" fmla="*/ 20 h 168"/>
              <a:gd name="T24" fmla="*/ 214 w 248"/>
              <a:gd name="T25" fmla="*/ 24 h 168"/>
              <a:gd name="T26" fmla="*/ 217 w 248"/>
              <a:gd name="T27" fmla="*/ 25 h 168"/>
              <a:gd name="T28" fmla="*/ 221 w 248"/>
              <a:gd name="T29" fmla="*/ 29 h 168"/>
              <a:gd name="T30" fmla="*/ 229 w 248"/>
              <a:gd name="T31" fmla="*/ 25 h 168"/>
              <a:gd name="T32" fmla="*/ 236 w 248"/>
              <a:gd name="T33" fmla="*/ 24 h 168"/>
              <a:gd name="T34" fmla="*/ 239 w 248"/>
              <a:gd name="T35" fmla="*/ 20 h 168"/>
              <a:gd name="T36" fmla="*/ 244 w 248"/>
              <a:gd name="T37" fmla="*/ 19 h 168"/>
              <a:gd name="T38" fmla="*/ 248 w 248"/>
              <a:gd name="T39" fmla="*/ 27 h 168"/>
              <a:gd name="T40" fmla="*/ 227 w 248"/>
              <a:gd name="T41" fmla="*/ 42 h 168"/>
              <a:gd name="T42" fmla="*/ 200 w 248"/>
              <a:gd name="T43" fmla="*/ 61 h 168"/>
              <a:gd name="T44" fmla="*/ 187 w 248"/>
              <a:gd name="T45" fmla="*/ 73 h 168"/>
              <a:gd name="T46" fmla="*/ 182 w 248"/>
              <a:gd name="T47" fmla="*/ 84 h 168"/>
              <a:gd name="T48" fmla="*/ 167 w 248"/>
              <a:gd name="T49" fmla="*/ 93 h 168"/>
              <a:gd name="T50" fmla="*/ 155 w 248"/>
              <a:gd name="T51" fmla="*/ 99 h 168"/>
              <a:gd name="T52" fmla="*/ 145 w 248"/>
              <a:gd name="T53" fmla="*/ 115 h 168"/>
              <a:gd name="T54" fmla="*/ 137 w 248"/>
              <a:gd name="T55" fmla="*/ 118 h 168"/>
              <a:gd name="T56" fmla="*/ 137 w 248"/>
              <a:gd name="T57" fmla="*/ 128 h 168"/>
              <a:gd name="T58" fmla="*/ 137 w 248"/>
              <a:gd name="T59" fmla="*/ 138 h 168"/>
              <a:gd name="T60" fmla="*/ 118 w 248"/>
              <a:gd name="T61" fmla="*/ 147 h 168"/>
              <a:gd name="T62" fmla="*/ 103 w 248"/>
              <a:gd name="T63" fmla="*/ 153 h 168"/>
              <a:gd name="T64" fmla="*/ 88 w 248"/>
              <a:gd name="T65" fmla="*/ 158 h 168"/>
              <a:gd name="T66" fmla="*/ 74 w 248"/>
              <a:gd name="T67" fmla="*/ 157 h 168"/>
              <a:gd name="T68" fmla="*/ 49 w 248"/>
              <a:gd name="T69" fmla="*/ 168 h 168"/>
              <a:gd name="T70" fmla="*/ 22 w 248"/>
              <a:gd name="T71" fmla="*/ 141 h 168"/>
              <a:gd name="T72" fmla="*/ 27 w 248"/>
              <a:gd name="T73" fmla="*/ 123 h 168"/>
              <a:gd name="T74" fmla="*/ 19 w 248"/>
              <a:gd name="T75" fmla="*/ 115 h 168"/>
              <a:gd name="T76" fmla="*/ 9 w 248"/>
              <a:gd name="T77" fmla="*/ 108 h 168"/>
              <a:gd name="T78" fmla="*/ 2 w 248"/>
              <a:gd name="T79" fmla="*/ 99 h 168"/>
              <a:gd name="T80" fmla="*/ 0 w 248"/>
              <a:gd name="T81" fmla="*/ 76 h 168"/>
              <a:gd name="T82" fmla="*/ 14 w 248"/>
              <a:gd name="T83" fmla="*/ 64 h 168"/>
              <a:gd name="T84" fmla="*/ 17 w 248"/>
              <a:gd name="T85" fmla="*/ 57 h 168"/>
              <a:gd name="T86" fmla="*/ 17 w 248"/>
              <a:gd name="T87" fmla="*/ 52 h 168"/>
              <a:gd name="T88" fmla="*/ 21 w 248"/>
              <a:gd name="T89" fmla="*/ 37 h 168"/>
              <a:gd name="T90" fmla="*/ 26 w 248"/>
              <a:gd name="T91" fmla="*/ 36 h 168"/>
              <a:gd name="T92" fmla="*/ 32 w 248"/>
              <a:gd name="T93" fmla="*/ 34 h 168"/>
              <a:gd name="T94" fmla="*/ 42 w 248"/>
              <a:gd name="T95" fmla="*/ 29 h 168"/>
              <a:gd name="T96" fmla="*/ 53 w 248"/>
              <a:gd name="T97" fmla="*/ 20 h 168"/>
              <a:gd name="T98" fmla="*/ 58 w 248"/>
              <a:gd name="T99" fmla="*/ 22 h 168"/>
              <a:gd name="T100" fmla="*/ 64 w 248"/>
              <a:gd name="T101" fmla="*/ 22 h 168"/>
              <a:gd name="T102" fmla="*/ 63 w 248"/>
              <a:gd name="T103" fmla="*/ 15 h 168"/>
              <a:gd name="T104" fmla="*/ 61 w 248"/>
              <a:gd name="T105" fmla="*/ 12 h 168"/>
              <a:gd name="T106" fmla="*/ 63 w 248"/>
              <a:gd name="T107" fmla="*/ 7 h 168"/>
              <a:gd name="T108" fmla="*/ 71 w 248"/>
              <a:gd name="T109" fmla="*/ 0 h 168"/>
              <a:gd name="T110" fmla="*/ 83 w 248"/>
              <a:gd name="T111" fmla="*/ 5 h 168"/>
              <a:gd name="T112" fmla="*/ 83 w 248"/>
              <a:gd name="T113" fmla="*/ 1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8" h="168">
                <a:moveTo>
                  <a:pt x="91" y="10"/>
                </a:moveTo>
                <a:lnTo>
                  <a:pt x="91" y="10"/>
                </a:lnTo>
                <a:lnTo>
                  <a:pt x="91" y="10"/>
                </a:lnTo>
                <a:lnTo>
                  <a:pt x="93" y="7"/>
                </a:lnTo>
                <a:lnTo>
                  <a:pt x="95" y="7"/>
                </a:lnTo>
                <a:lnTo>
                  <a:pt x="95" y="7"/>
                </a:lnTo>
                <a:lnTo>
                  <a:pt x="95" y="7"/>
                </a:lnTo>
                <a:lnTo>
                  <a:pt x="95" y="7"/>
                </a:lnTo>
                <a:lnTo>
                  <a:pt x="96" y="7"/>
                </a:lnTo>
                <a:lnTo>
                  <a:pt x="96" y="7"/>
                </a:lnTo>
                <a:lnTo>
                  <a:pt x="96" y="7"/>
                </a:lnTo>
                <a:lnTo>
                  <a:pt x="98" y="7"/>
                </a:lnTo>
                <a:lnTo>
                  <a:pt x="98" y="7"/>
                </a:lnTo>
                <a:lnTo>
                  <a:pt x="98" y="7"/>
                </a:lnTo>
                <a:lnTo>
                  <a:pt x="100" y="7"/>
                </a:lnTo>
                <a:lnTo>
                  <a:pt x="100" y="7"/>
                </a:lnTo>
                <a:lnTo>
                  <a:pt x="103" y="4"/>
                </a:lnTo>
                <a:lnTo>
                  <a:pt x="103" y="0"/>
                </a:lnTo>
                <a:lnTo>
                  <a:pt x="105" y="2"/>
                </a:lnTo>
                <a:lnTo>
                  <a:pt x="105" y="2"/>
                </a:lnTo>
                <a:lnTo>
                  <a:pt x="105" y="4"/>
                </a:lnTo>
                <a:lnTo>
                  <a:pt x="106" y="4"/>
                </a:lnTo>
                <a:lnTo>
                  <a:pt x="108" y="5"/>
                </a:lnTo>
                <a:lnTo>
                  <a:pt x="108" y="5"/>
                </a:lnTo>
                <a:lnTo>
                  <a:pt x="108" y="7"/>
                </a:lnTo>
                <a:lnTo>
                  <a:pt x="108" y="7"/>
                </a:lnTo>
                <a:lnTo>
                  <a:pt x="108" y="9"/>
                </a:lnTo>
                <a:lnTo>
                  <a:pt x="110" y="9"/>
                </a:lnTo>
                <a:lnTo>
                  <a:pt x="110" y="9"/>
                </a:lnTo>
                <a:lnTo>
                  <a:pt x="110" y="9"/>
                </a:lnTo>
                <a:lnTo>
                  <a:pt x="110" y="9"/>
                </a:lnTo>
                <a:lnTo>
                  <a:pt x="111" y="9"/>
                </a:lnTo>
                <a:lnTo>
                  <a:pt x="113" y="7"/>
                </a:lnTo>
                <a:lnTo>
                  <a:pt x="113" y="7"/>
                </a:lnTo>
                <a:lnTo>
                  <a:pt x="115" y="7"/>
                </a:lnTo>
                <a:lnTo>
                  <a:pt x="116" y="7"/>
                </a:lnTo>
                <a:lnTo>
                  <a:pt x="118" y="7"/>
                </a:lnTo>
                <a:lnTo>
                  <a:pt x="120" y="7"/>
                </a:lnTo>
                <a:lnTo>
                  <a:pt x="121" y="5"/>
                </a:lnTo>
                <a:lnTo>
                  <a:pt x="121" y="7"/>
                </a:lnTo>
                <a:lnTo>
                  <a:pt x="123" y="7"/>
                </a:lnTo>
                <a:lnTo>
                  <a:pt x="125" y="7"/>
                </a:lnTo>
                <a:lnTo>
                  <a:pt x="126" y="9"/>
                </a:lnTo>
                <a:lnTo>
                  <a:pt x="126" y="9"/>
                </a:lnTo>
                <a:lnTo>
                  <a:pt x="126" y="9"/>
                </a:lnTo>
                <a:lnTo>
                  <a:pt x="130" y="7"/>
                </a:lnTo>
                <a:lnTo>
                  <a:pt x="133" y="9"/>
                </a:lnTo>
                <a:lnTo>
                  <a:pt x="140" y="22"/>
                </a:lnTo>
                <a:lnTo>
                  <a:pt x="142" y="24"/>
                </a:lnTo>
                <a:lnTo>
                  <a:pt x="147" y="34"/>
                </a:lnTo>
                <a:lnTo>
                  <a:pt x="148" y="34"/>
                </a:lnTo>
                <a:lnTo>
                  <a:pt x="150" y="34"/>
                </a:lnTo>
                <a:lnTo>
                  <a:pt x="174" y="31"/>
                </a:lnTo>
                <a:lnTo>
                  <a:pt x="175" y="31"/>
                </a:lnTo>
                <a:lnTo>
                  <a:pt x="175" y="31"/>
                </a:lnTo>
                <a:lnTo>
                  <a:pt x="175" y="31"/>
                </a:lnTo>
                <a:lnTo>
                  <a:pt x="175" y="31"/>
                </a:lnTo>
                <a:lnTo>
                  <a:pt x="175" y="32"/>
                </a:lnTo>
                <a:lnTo>
                  <a:pt x="175" y="32"/>
                </a:lnTo>
                <a:lnTo>
                  <a:pt x="177" y="32"/>
                </a:lnTo>
                <a:lnTo>
                  <a:pt x="177" y="34"/>
                </a:lnTo>
                <a:lnTo>
                  <a:pt x="177" y="34"/>
                </a:lnTo>
                <a:lnTo>
                  <a:pt x="177" y="34"/>
                </a:lnTo>
                <a:lnTo>
                  <a:pt x="177" y="34"/>
                </a:lnTo>
                <a:lnTo>
                  <a:pt x="179" y="34"/>
                </a:lnTo>
                <a:lnTo>
                  <a:pt x="179" y="34"/>
                </a:lnTo>
                <a:lnTo>
                  <a:pt x="179" y="34"/>
                </a:lnTo>
                <a:lnTo>
                  <a:pt x="179" y="36"/>
                </a:lnTo>
                <a:lnTo>
                  <a:pt x="179" y="36"/>
                </a:lnTo>
                <a:lnTo>
                  <a:pt x="179" y="36"/>
                </a:lnTo>
                <a:lnTo>
                  <a:pt x="182" y="36"/>
                </a:lnTo>
                <a:lnTo>
                  <a:pt x="184" y="37"/>
                </a:lnTo>
                <a:lnTo>
                  <a:pt x="185" y="37"/>
                </a:lnTo>
                <a:lnTo>
                  <a:pt x="185" y="37"/>
                </a:lnTo>
                <a:lnTo>
                  <a:pt x="185" y="37"/>
                </a:lnTo>
                <a:lnTo>
                  <a:pt x="185" y="37"/>
                </a:lnTo>
                <a:lnTo>
                  <a:pt x="187" y="37"/>
                </a:lnTo>
                <a:lnTo>
                  <a:pt x="189" y="36"/>
                </a:lnTo>
                <a:lnTo>
                  <a:pt x="189" y="36"/>
                </a:lnTo>
                <a:lnTo>
                  <a:pt x="192" y="36"/>
                </a:lnTo>
                <a:lnTo>
                  <a:pt x="192" y="36"/>
                </a:lnTo>
                <a:lnTo>
                  <a:pt x="192" y="36"/>
                </a:lnTo>
                <a:lnTo>
                  <a:pt x="194" y="36"/>
                </a:lnTo>
                <a:lnTo>
                  <a:pt x="194" y="36"/>
                </a:lnTo>
                <a:lnTo>
                  <a:pt x="194" y="36"/>
                </a:lnTo>
                <a:lnTo>
                  <a:pt x="195" y="34"/>
                </a:lnTo>
                <a:lnTo>
                  <a:pt x="195" y="34"/>
                </a:lnTo>
                <a:lnTo>
                  <a:pt x="195" y="34"/>
                </a:lnTo>
                <a:lnTo>
                  <a:pt x="195" y="34"/>
                </a:lnTo>
                <a:lnTo>
                  <a:pt x="195" y="34"/>
                </a:lnTo>
                <a:lnTo>
                  <a:pt x="197" y="34"/>
                </a:lnTo>
                <a:lnTo>
                  <a:pt x="197" y="32"/>
                </a:lnTo>
                <a:lnTo>
                  <a:pt x="199" y="32"/>
                </a:lnTo>
                <a:lnTo>
                  <a:pt x="199" y="31"/>
                </a:lnTo>
                <a:lnTo>
                  <a:pt x="199" y="31"/>
                </a:lnTo>
                <a:lnTo>
                  <a:pt x="200" y="31"/>
                </a:lnTo>
                <a:lnTo>
                  <a:pt x="200" y="29"/>
                </a:lnTo>
                <a:lnTo>
                  <a:pt x="200" y="29"/>
                </a:lnTo>
                <a:lnTo>
                  <a:pt x="200" y="29"/>
                </a:lnTo>
                <a:lnTo>
                  <a:pt x="202" y="29"/>
                </a:lnTo>
                <a:lnTo>
                  <a:pt x="202" y="29"/>
                </a:lnTo>
                <a:lnTo>
                  <a:pt x="202" y="29"/>
                </a:lnTo>
                <a:lnTo>
                  <a:pt x="202" y="29"/>
                </a:lnTo>
                <a:lnTo>
                  <a:pt x="202" y="29"/>
                </a:lnTo>
                <a:lnTo>
                  <a:pt x="204" y="29"/>
                </a:lnTo>
                <a:lnTo>
                  <a:pt x="204" y="29"/>
                </a:lnTo>
                <a:lnTo>
                  <a:pt x="204" y="27"/>
                </a:lnTo>
                <a:lnTo>
                  <a:pt x="204" y="25"/>
                </a:lnTo>
                <a:lnTo>
                  <a:pt x="204" y="25"/>
                </a:lnTo>
                <a:lnTo>
                  <a:pt x="202" y="25"/>
                </a:lnTo>
                <a:lnTo>
                  <a:pt x="202" y="25"/>
                </a:lnTo>
                <a:lnTo>
                  <a:pt x="202" y="25"/>
                </a:lnTo>
                <a:lnTo>
                  <a:pt x="202" y="24"/>
                </a:lnTo>
                <a:lnTo>
                  <a:pt x="202" y="24"/>
                </a:lnTo>
                <a:lnTo>
                  <a:pt x="204" y="24"/>
                </a:lnTo>
                <a:lnTo>
                  <a:pt x="204" y="22"/>
                </a:lnTo>
                <a:lnTo>
                  <a:pt x="204" y="22"/>
                </a:lnTo>
                <a:lnTo>
                  <a:pt x="205" y="22"/>
                </a:lnTo>
                <a:lnTo>
                  <a:pt x="209" y="20"/>
                </a:lnTo>
                <a:lnTo>
                  <a:pt x="209" y="20"/>
                </a:lnTo>
                <a:lnTo>
                  <a:pt x="211" y="20"/>
                </a:lnTo>
                <a:lnTo>
                  <a:pt x="211" y="20"/>
                </a:lnTo>
                <a:lnTo>
                  <a:pt x="211" y="20"/>
                </a:lnTo>
                <a:lnTo>
                  <a:pt x="211" y="20"/>
                </a:lnTo>
                <a:lnTo>
                  <a:pt x="212" y="20"/>
                </a:lnTo>
                <a:lnTo>
                  <a:pt x="212" y="22"/>
                </a:lnTo>
                <a:lnTo>
                  <a:pt x="212" y="22"/>
                </a:lnTo>
                <a:lnTo>
                  <a:pt x="212" y="22"/>
                </a:lnTo>
                <a:lnTo>
                  <a:pt x="212" y="24"/>
                </a:lnTo>
                <a:lnTo>
                  <a:pt x="214" y="24"/>
                </a:lnTo>
                <a:lnTo>
                  <a:pt x="214" y="24"/>
                </a:lnTo>
                <a:lnTo>
                  <a:pt x="216" y="25"/>
                </a:lnTo>
                <a:lnTo>
                  <a:pt x="216" y="25"/>
                </a:lnTo>
                <a:lnTo>
                  <a:pt x="216" y="25"/>
                </a:lnTo>
                <a:lnTo>
                  <a:pt x="216" y="25"/>
                </a:lnTo>
                <a:lnTo>
                  <a:pt x="216" y="25"/>
                </a:lnTo>
                <a:lnTo>
                  <a:pt x="216" y="25"/>
                </a:lnTo>
                <a:lnTo>
                  <a:pt x="217" y="25"/>
                </a:lnTo>
                <a:lnTo>
                  <a:pt x="217" y="25"/>
                </a:lnTo>
                <a:lnTo>
                  <a:pt x="217" y="25"/>
                </a:lnTo>
                <a:lnTo>
                  <a:pt x="219" y="25"/>
                </a:lnTo>
                <a:lnTo>
                  <a:pt x="221" y="25"/>
                </a:lnTo>
                <a:lnTo>
                  <a:pt x="221" y="25"/>
                </a:lnTo>
                <a:lnTo>
                  <a:pt x="221" y="25"/>
                </a:lnTo>
                <a:lnTo>
                  <a:pt x="221" y="25"/>
                </a:lnTo>
                <a:lnTo>
                  <a:pt x="221" y="27"/>
                </a:lnTo>
                <a:lnTo>
                  <a:pt x="221" y="27"/>
                </a:lnTo>
                <a:lnTo>
                  <a:pt x="221" y="27"/>
                </a:lnTo>
                <a:lnTo>
                  <a:pt x="221" y="27"/>
                </a:lnTo>
                <a:lnTo>
                  <a:pt x="221" y="29"/>
                </a:lnTo>
                <a:lnTo>
                  <a:pt x="222" y="29"/>
                </a:lnTo>
                <a:lnTo>
                  <a:pt x="226" y="27"/>
                </a:lnTo>
                <a:lnTo>
                  <a:pt x="226" y="25"/>
                </a:lnTo>
                <a:lnTo>
                  <a:pt x="226" y="25"/>
                </a:lnTo>
                <a:lnTo>
                  <a:pt x="226" y="25"/>
                </a:lnTo>
                <a:lnTo>
                  <a:pt x="227" y="25"/>
                </a:lnTo>
                <a:lnTo>
                  <a:pt x="227" y="25"/>
                </a:lnTo>
                <a:lnTo>
                  <a:pt x="227" y="25"/>
                </a:lnTo>
                <a:lnTo>
                  <a:pt x="227" y="25"/>
                </a:lnTo>
                <a:lnTo>
                  <a:pt x="229" y="25"/>
                </a:lnTo>
                <a:lnTo>
                  <a:pt x="229" y="27"/>
                </a:lnTo>
                <a:lnTo>
                  <a:pt x="229" y="27"/>
                </a:lnTo>
                <a:lnTo>
                  <a:pt x="229" y="27"/>
                </a:lnTo>
                <a:lnTo>
                  <a:pt x="231" y="27"/>
                </a:lnTo>
                <a:lnTo>
                  <a:pt x="231" y="27"/>
                </a:lnTo>
                <a:lnTo>
                  <a:pt x="232" y="27"/>
                </a:lnTo>
                <a:lnTo>
                  <a:pt x="234" y="25"/>
                </a:lnTo>
                <a:lnTo>
                  <a:pt x="234" y="25"/>
                </a:lnTo>
                <a:lnTo>
                  <a:pt x="234" y="25"/>
                </a:lnTo>
                <a:lnTo>
                  <a:pt x="236" y="24"/>
                </a:lnTo>
                <a:lnTo>
                  <a:pt x="236" y="24"/>
                </a:lnTo>
                <a:lnTo>
                  <a:pt x="237" y="24"/>
                </a:lnTo>
                <a:lnTo>
                  <a:pt x="237" y="22"/>
                </a:lnTo>
                <a:lnTo>
                  <a:pt x="237" y="20"/>
                </a:lnTo>
                <a:lnTo>
                  <a:pt x="237" y="20"/>
                </a:lnTo>
                <a:lnTo>
                  <a:pt x="237" y="20"/>
                </a:lnTo>
                <a:lnTo>
                  <a:pt x="237" y="20"/>
                </a:lnTo>
                <a:lnTo>
                  <a:pt x="237" y="20"/>
                </a:lnTo>
                <a:lnTo>
                  <a:pt x="239" y="20"/>
                </a:lnTo>
                <a:lnTo>
                  <a:pt x="239" y="20"/>
                </a:lnTo>
                <a:lnTo>
                  <a:pt x="241" y="20"/>
                </a:lnTo>
                <a:lnTo>
                  <a:pt x="241" y="20"/>
                </a:lnTo>
                <a:lnTo>
                  <a:pt x="241" y="20"/>
                </a:lnTo>
                <a:lnTo>
                  <a:pt x="241" y="19"/>
                </a:lnTo>
                <a:lnTo>
                  <a:pt x="241" y="19"/>
                </a:lnTo>
                <a:lnTo>
                  <a:pt x="242" y="19"/>
                </a:lnTo>
                <a:lnTo>
                  <a:pt x="242" y="19"/>
                </a:lnTo>
                <a:lnTo>
                  <a:pt x="242" y="19"/>
                </a:lnTo>
                <a:lnTo>
                  <a:pt x="244" y="19"/>
                </a:lnTo>
                <a:lnTo>
                  <a:pt x="244" y="19"/>
                </a:lnTo>
                <a:lnTo>
                  <a:pt x="244" y="19"/>
                </a:lnTo>
                <a:lnTo>
                  <a:pt x="244" y="19"/>
                </a:lnTo>
                <a:lnTo>
                  <a:pt x="244" y="20"/>
                </a:lnTo>
                <a:lnTo>
                  <a:pt x="246" y="22"/>
                </a:lnTo>
                <a:lnTo>
                  <a:pt x="246" y="24"/>
                </a:lnTo>
                <a:lnTo>
                  <a:pt x="246" y="25"/>
                </a:lnTo>
                <a:lnTo>
                  <a:pt x="246" y="25"/>
                </a:lnTo>
                <a:lnTo>
                  <a:pt x="248" y="27"/>
                </a:lnTo>
                <a:lnTo>
                  <a:pt x="248" y="27"/>
                </a:lnTo>
                <a:lnTo>
                  <a:pt x="248" y="27"/>
                </a:lnTo>
                <a:lnTo>
                  <a:pt x="246" y="31"/>
                </a:lnTo>
                <a:lnTo>
                  <a:pt x="246" y="32"/>
                </a:lnTo>
                <a:lnTo>
                  <a:pt x="246" y="36"/>
                </a:lnTo>
                <a:lnTo>
                  <a:pt x="244" y="36"/>
                </a:lnTo>
                <a:lnTo>
                  <a:pt x="244" y="36"/>
                </a:lnTo>
                <a:lnTo>
                  <a:pt x="239" y="42"/>
                </a:lnTo>
                <a:lnTo>
                  <a:pt x="239" y="42"/>
                </a:lnTo>
                <a:lnTo>
                  <a:pt x="237" y="44"/>
                </a:lnTo>
                <a:lnTo>
                  <a:pt x="229" y="42"/>
                </a:lnTo>
                <a:lnTo>
                  <a:pt x="227" y="42"/>
                </a:lnTo>
                <a:lnTo>
                  <a:pt x="224" y="44"/>
                </a:lnTo>
                <a:lnTo>
                  <a:pt x="224" y="44"/>
                </a:lnTo>
                <a:lnTo>
                  <a:pt x="222" y="47"/>
                </a:lnTo>
                <a:lnTo>
                  <a:pt x="219" y="49"/>
                </a:lnTo>
                <a:lnTo>
                  <a:pt x="217" y="51"/>
                </a:lnTo>
                <a:lnTo>
                  <a:pt x="209" y="54"/>
                </a:lnTo>
                <a:lnTo>
                  <a:pt x="205" y="57"/>
                </a:lnTo>
                <a:lnTo>
                  <a:pt x="202" y="61"/>
                </a:lnTo>
                <a:lnTo>
                  <a:pt x="202" y="61"/>
                </a:lnTo>
                <a:lnTo>
                  <a:pt x="200" y="61"/>
                </a:lnTo>
                <a:lnTo>
                  <a:pt x="199" y="64"/>
                </a:lnTo>
                <a:lnTo>
                  <a:pt x="199" y="66"/>
                </a:lnTo>
                <a:lnTo>
                  <a:pt x="197" y="68"/>
                </a:lnTo>
                <a:lnTo>
                  <a:pt x="194" y="68"/>
                </a:lnTo>
                <a:lnTo>
                  <a:pt x="194" y="68"/>
                </a:lnTo>
                <a:lnTo>
                  <a:pt x="192" y="69"/>
                </a:lnTo>
                <a:lnTo>
                  <a:pt x="190" y="71"/>
                </a:lnTo>
                <a:lnTo>
                  <a:pt x="190" y="71"/>
                </a:lnTo>
                <a:lnTo>
                  <a:pt x="187" y="73"/>
                </a:lnTo>
                <a:lnTo>
                  <a:pt x="187" y="73"/>
                </a:lnTo>
                <a:lnTo>
                  <a:pt x="185" y="74"/>
                </a:lnTo>
                <a:lnTo>
                  <a:pt x="185" y="78"/>
                </a:lnTo>
                <a:lnTo>
                  <a:pt x="185" y="79"/>
                </a:lnTo>
                <a:lnTo>
                  <a:pt x="184" y="79"/>
                </a:lnTo>
                <a:lnTo>
                  <a:pt x="182" y="81"/>
                </a:lnTo>
                <a:lnTo>
                  <a:pt x="182" y="81"/>
                </a:lnTo>
                <a:lnTo>
                  <a:pt x="182" y="83"/>
                </a:lnTo>
                <a:lnTo>
                  <a:pt x="182" y="83"/>
                </a:lnTo>
                <a:lnTo>
                  <a:pt x="182" y="84"/>
                </a:lnTo>
                <a:lnTo>
                  <a:pt x="182" y="84"/>
                </a:lnTo>
                <a:lnTo>
                  <a:pt x="182" y="88"/>
                </a:lnTo>
                <a:lnTo>
                  <a:pt x="180" y="88"/>
                </a:lnTo>
                <a:lnTo>
                  <a:pt x="180" y="89"/>
                </a:lnTo>
                <a:lnTo>
                  <a:pt x="177" y="91"/>
                </a:lnTo>
                <a:lnTo>
                  <a:pt x="175" y="91"/>
                </a:lnTo>
                <a:lnTo>
                  <a:pt x="174" y="91"/>
                </a:lnTo>
                <a:lnTo>
                  <a:pt x="172" y="91"/>
                </a:lnTo>
                <a:lnTo>
                  <a:pt x="172" y="91"/>
                </a:lnTo>
                <a:lnTo>
                  <a:pt x="169" y="93"/>
                </a:lnTo>
                <a:lnTo>
                  <a:pt x="167" y="93"/>
                </a:lnTo>
                <a:lnTo>
                  <a:pt x="167" y="93"/>
                </a:lnTo>
                <a:lnTo>
                  <a:pt x="165" y="93"/>
                </a:lnTo>
                <a:lnTo>
                  <a:pt x="165" y="93"/>
                </a:lnTo>
                <a:lnTo>
                  <a:pt x="162" y="93"/>
                </a:lnTo>
                <a:lnTo>
                  <a:pt x="160" y="93"/>
                </a:lnTo>
                <a:lnTo>
                  <a:pt x="155" y="96"/>
                </a:lnTo>
                <a:lnTo>
                  <a:pt x="155" y="98"/>
                </a:lnTo>
                <a:lnTo>
                  <a:pt x="155" y="98"/>
                </a:lnTo>
                <a:lnTo>
                  <a:pt x="155" y="99"/>
                </a:lnTo>
                <a:lnTo>
                  <a:pt x="155" y="99"/>
                </a:lnTo>
                <a:lnTo>
                  <a:pt x="155" y="101"/>
                </a:lnTo>
                <a:lnTo>
                  <a:pt x="153" y="101"/>
                </a:lnTo>
                <a:lnTo>
                  <a:pt x="153" y="101"/>
                </a:lnTo>
                <a:lnTo>
                  <a:pt x="153" y="101"/>
                </a:lnTo>
                <a:lnTo>
                  <a:pt x="150" y="106"/>
                </a:lnTo>
                <a:lnTo>
                  <a:pt x="150" y="106"/>
                </a:lnTo>
                <a:lnTo>
                  <a:pt x="147" y="110"/>
                </a:lnTo>
                <a:lnTo>
                  <a:pt x="147" y="111"/>
                </a:lnTo>
                <a:lnTo>
                  <a:pt x="147" y="113"/>
                </a:lnTo>
                <a:lnTo>
                  <a:pt x="145" y="115"/>
                </a:lnTo>
                <a:lnTo>
                  <a:pt x="145" y="116"/>
                </a:lnTo>
                <a:lnTo>
                  <a:pt x="143" y="116"/>
                </a:lnTo>
                <a:lnTo>
                  <a:pt x="143" y="116"/>
                </a:lnTo>
                <a:lnTo>
                  <a:pt x="142" y="116"/>
                </a:lnTo>
                <a:lnTo>
                  <a:pt x="140" y="115"/>
                </a:lnTo>
                <a:lnTo>
                  <a:pt x="140" y="115"/>
                </a:lnTo>
                <a:lnTo>
                  <a:pt x="138" y="115"/>
                </a:lnTo>
                <a:lnTo>
                  <a:pt x="138" y="116"/>
                </a:lnTo>
                <a:lnTo>
                  <a:pt x="137" y="116"/>
                </a:lnTo>
                <a:lnTo>
                  <a:pt x="137" y="118"/>
                </a:lnTo>
                <a:lnTo>
                  <a:pt x="137" y="118"/>
                </a:lnTo>
                <a:lnTo>
                  <a:pt x="137" y="118"/>
                </a:lnTo>
                <a:lnTo>
                  <a:pt x="137" y="120"/>
                </a:lnTo>
                <a:lnTo>
                  <a:pt x="138" y="120"/>
                </a:lnTo>
                <a:lnTo>
                  <a:pt x="138" y="120"/>
                </a:lnTo>
                <a:lnTo>
                  <a:pt x="138" y="121"/>
                </a:lnTo>
                <a:lnTo>
                  <a:pt x="138" y="121"/>
                </a:lnTo>
                <a:lnTo>
                  <a:pt x="138" y="123"/>
                </a:lnTo>
                <a:lnTo>
                  <a:pt x="138" y="123"/>
                </a:lnTo>
                <a:lnTo>
                  <a:pt x="137" y="128"/>
                </a:lnTo>
                <a:lnTo>
                  <a:pt x="137" y="131"/>
                </a:lnTo>
                <a:lnTo>
                  <a:pt x="137" y="131"/>
                </a:lnTo>
                <a:lnTo>
                  <a:pt x="137" y="131"/>
                </a:lnTo>
                <a:lnTo>
                  <a:pt x="137" y="133"/>
                </a:lnTo>
                <a:lnTo>
                  <a:pt x="137" y="133"/>
                </a:lnTo>
                <a:lnTo>
                  <a:pt x="138" y="135"/>
                </a:lnTo>
                <a:lnTo>
                  <a:pt x="138" y="135"/>
                </a:lnTo>
                <a:lnTo>
                  <a:pt x="138" y="136"/>
                </a:lnTo>
                <a:lnTo>
                  <a:pt x="137" y="138"/>
                </a:lnTo>
                <a:lnTo>
                  <a:pt x="137" y="138"/>
                </a:lnTo>
                <a:lnTo>
                  <a:pt x="137" y="138"/>
                </a:lnTo>
                <a:lnTo>
                  <a:pt x="137" y="140"/>
                </a:lnTo>
                <a:lnTo>
                  <a:pt x="133" y="140"/>
                </a:lnTo>
                <a:lnTo>
                  <a:pt x="132" y="140"/>
                </a:lnTo>
                <a:lnTo>
                  <a:pt x="128" y="140"/>
                </a:lnTo>
                <a:lnTo>
                  <a:pt x="126" y="140"/>
                </a:lnTo>
                <a:lnTo>
                  <a:pt x="125" y="140"/>
                </a:lnTo>
                <a:lnTo>
                  <a:pt x="121" y="143"/>
                </a:lnTo>
                <a:lnTo>
                  <a:pt x="120" y="143"/>
                </a:lnTo>
                <a:lnTo>
                  <a:pt x="118" y="147"/>
                </a:lnTo>
                <a:lnTo>
                  <a:pt x="118" y="147"/>
                </a:lnTo>
                <a:lnTo>
                  <a:pt x="116" y="148"/>
                </a:lnTo>
                <a:lnTo>
                  <a:pt x="113" y="148"/>
                </a:lnTo>
                <a:lnTo>
                  <a:pt x="111" y="148"/>
                </a:lnTo>
                <a:lnTo>
                  <a:pt x="108" y="150"/>
                </a:lnTo>
                <a:lnTo>
                  <a:pt x="106" y="152"/>
                </a:lnTo>
                <a:lnTo>
                  <a:pt x="105" y="152"/>
                </a:lnTo>
                <a:lnTo>
                  <a:pt x="105" y="153"/>
                </a:lnTo>
                <a:lnTo>
                  <a:pt x="105" y="153"/>
                </a:lnTo>
                <a:lnTo>
                  <a:pt x="103" y="153"/>
                </a:lnTo>
                <a:lnTo>
                  <a:pt x="103" y="153"/>
                </a:lnTo>
                <a:lnTo>
                  <a:pt x="101" y="153"/>
                </a:lnTo>
                <a:lnTo>
                  <a:pt x="100" y="153"/>
                </a:lnTo>
                <a:lnTo>
                  <a:pt x="100" y="153"/>
                </a:lnTo>
                <a:lnTo>
                  <a:pt x="98" y="153"/>
                </a:lnTo>
                <a:lnTo>
                  <a:pt x="96" y="155"/>
                </a:lnTo>
                <a:lnTo>
                  <a:pt x="96" y="155"/>
                </a:lnTo>
                <a:lnTo>
                  <a:pt x="91" y="155"/>
                </a:lnTo>
                <a:lnTo>
                  <a:pt x="90" y="157"/>
                </a:lnTo>
                <a:lnTo>
                  <a:pt x="88" y="158"/>
                </a:lnTo>
                <a:lnTo>
                  <a:pt x="88" y="160"/>
                </a:lnTo>
                <a:lnTo>
                  <a:pt x="86" y="160"/>
                </a:lnTo>
                <a:lnTo>
                  <a:pt x="86" y="160"/>
                </a:lnTo>
                <a:lnTo>
                  <a:pt x="86" y="160"/>
                </a:lnTo>
                <a:lnTo>
                  <a:pt x="84" y="160"/>
                </a:lnTo>
                <a:lnTo>
                  <a:pt x="84" y="160"/>
                </a:lnTo>
                <a:lnTo>
                  <a:pt x="81" y="158"/>
                </a:lnTo>
                <a:lnTo>
                  <a:pt x="79" y="157"/>
                </a:lnTo>
                <a:lnTo>
                  <a:pt x="78" y="157"/>
                </a:lnTo>
                <a:lnTo>
                  <a:pt x="74" y="157"/>
                </a:lnTo>
                <a:lnTo>
                  <a:pt x="74" y="157"/>
                </a:lnTo>
                <a:lnTo>
                  <a:pt x="63" y="163"/>
                </a:lnTo>
                <a:lnTo>
                  <a:pt x="61" y="165"/>
                </a:lnTo>
                <a:lnTo>
                  <a:pt x="59" y="167"/>
                </a:lnTo>
                <a:lnTo>
                  <a:pt x="58" y="168"/>
                </a:lnTo>
                <a:lnTo>
                  <a:pt x="58" y="168"/>
                </a:lnTo>
                <a:lnTo>
                  <a:pt x="54" y="168"/>
                </a:lnTo>
                <a:lnTo>
                  <a:pt x="54" y="168"/>
                </a:lnTo>
                <a:lnTo>
                  <a:pt x="51" y="168"/>
                </a:lnTo>
                <a:lnTo>
                  <a:pt x="49" y="168"/>
                </a:lnTo>
                <a:lnTo>
                  <a:pt x="47" y="167"/>
                </a:lnTo>
                <a:lnTo>
                  <a:pt x="47" y="165"/>
                </a:lnTo>
                <a:lnTo>
                  <a:pt x="46" y="162"/>
                </a:lnTo>
                <a:lnTo>
                  <a:pt x="46" y="158"/>
                </a:lnTo>
                <a:lnTo>
                  <a:pt x="42" y="155"/>
                </a:lnTo>
                <a:lnTo>
                  <a:pt x="37" y="152"/>
                </a:lnTo>
                <a:lnTo>
                  <a:pt x="26" y="145"/>
                </a:lnTo>
                <a:lnTo>
                  <a:pt x="24" y="143"/>
                </a:lnTo>
                <a:lnTo>
                  <a:pt x="24" y="141"/>
                </a:lnTo>
                <a:lnTo>
                  <a:pt x="22" y="141"/>
                </a:lnTo>
                <a:lnTo>
                  <a:pt x="22" y="140"/>
                </a:lnTo>
                <a:lnTo>
                  <a:pt x="22" y="138"/>
                </a:lnTo>
                <a:lnTo>
                  <a:pt x="24" y="135"/>
                </a:lnTo>
                <a:lnTo>
                  <a:pt x="24" y="133"/>
                </a:lnTo>
                <a:lnTo>
                  <a:pt x="26" y="133"/>
                </a:lnTo>
                <a:lnTo>
                  <a:pt x="26" y="131"/>
                </a:lnTo>
                <a:lnTo>
                  <a:pt x="26" y="130"/>
                </a:lnTo>
                <a:lnTo>
                  <a:pt x="26" y="128"/>
                </a:lnTo>
                <a:lnTo>
                  <a:pt x="26" y="126"/>
                </a:lnTo>
                <a:lnTo>
                  <a:pt x="27" y="123"/>
                </a:lnTo>
                <a:lnTo>
                  <a:pt x="27" y="121"/>
                </a:lnTo>
                <a:lnTo>
                  <a:pt x="26" y="120"/>
                </a:lnTo>
                <a:lnTo>
                  <a:pt x="26" y="120"/>
                </a:lnTo>
                <a:lnTo>
                  <a:pt x="26" y="118"/>
                </a:lnTo>
                <a:lnTo>
                  <a:pt x="24" y="118"/>
                </a:lnTo>
                <a:lnTo>
                  <a:pt x="24" y="118"/>
                </a:lnTo>
                <a:lnTo>
                  <a:pt x="22" y="118"/>
                </a:lnTo>
                <a:lnTo>
                  <a:pt x="22" y="118"/>
                </a:lnTo>
                <a:lnTo>
                  <a:pt x="21" y="116"/>
                </a:lnTo>
                <a:lnTo>
                  <a:pt x="19" y="115"/>
                </a:lnTo>
                <a:lnTo>
                  <a:pt x="19" y="113"/>
                </a:lnTo>
                <a:lnTo>
                  <a:pt x="19" y="111"/>
                </a:lnTo>
                <a:lnTo>
                  <a:pt x="19" y="110"/>
                </a:lnTo>
                <a:lnTo>
                  <a:pt x="17" y="108"/>
                </a:lnTo>
                <a:lnTo>
                  <a:pt x="17" y="106"/>
                </a:lnTo>
                <a:lnTo>
                  <a:pt x="16" y="108"/>
                </a:lnTo>
                <a:lnTo>
                  <a:pt x="12" y="110"/>
                </a:lnTo>
                <a:lnTo>
                  <a:pt x="11" y="110"/>
                </a:lnTo>
                <a:lnTo>
                  <a:pt x="11" y="110"/>
                </a:lnTo>
                <a:lnTo>
                  <a:pt x="9" y="108"/>
                </a:lnTo>
                <a:lnTo>
                  <a:pt x="9" y="108"/>
                </a:lnTo>
                <a:lnTo>
                  <a:pt x="9" y="106"/>
                </a:lnTo>
                <a:lnTo>
                  <a:pt x="9" y="105"/>
                </a:lnTo>
                <a:lnTo>
                  <a:pt x="9" y="105"/>
                </a:lnTo>
                <a:lnTo>
                  <a:pt x="7" y="103"/>
                </a:lnTo>
                <a:lnTo>
                  <a:pt x="5" y="103"/>
                </a:lnTo>
                <a:lnTo>
                  <a:pt x="4" y="103"/>
                </a:lnTo>
                <a:lnTo>
                  <a:pt x="4" y="103"/>
                </a:lnTo>
                <a:lnTo>
                  <a:pt x="2" y="101"/>
                </a:lnTo>
                <a:lnTo>
                  <a:pt x="2" y="99"/>
                </a:lnTo>
                <a:lnTo>
                  <a:pt x="2" y="84"/>
                </a:lnTo>
                <a:lnTo>
                  <a:pt x="4" y="79"/>
                </a:lnTo>
                <a:lnTo>
                  <a:pt x="4" y="78"/>
                </a:lnTo>
                <a:lnTo>
                  <a:pt x="4" y="78"/>
                </a:lnTo>
                <a:lnTo>
                  <a:pt x="2" y="78"/>
                </a:lnTo>
                <a:lnTo>
                  <a:pt x="0" y="78"/>
                </a:lnTo>
                <a:lnTo>
                  <a:pt x="0" y="78"/>
                </a:lnTo>
                <a:lnTo>
                  <a:pt x="0" y="78"/>
                </a:lnTo>
                <a:lnTo>
                  <a:pt x="0" y="76"/>
                </a:lnTo>
                <a:lnTo>
                  <a:pt x="0" y="76"/>
                </a:lnTo>
                <a:lnTo>
                  <a:pt x="2" y="73"/>
                </a:lnTo>
                <a:lnTo>
                  <a:pt x="2" y="71"/>
                </a:lnTo>
                <a:lnTo>
                  <a:pt x="9" y="66"/>
                </a:lnTo>
                <a:lnTo>
                  <a:pt x="9" y="64"/>
                </a:lnTo>
                <a:lnTo>
                  <a:pt x="9" y="64"/>
                </a:lnTo>
                <a:lnTo>
                  <a:pt x="11" y="64"/>
                </a:lnTo>
                <a:lnTo>
                  <a:pt x="11" y="64"/>
                </a:lnTo>
                <a:lnTo>
                  <a:pt x="11" y="64"/>
                </a:lnTo>
                <a:lnTo>
                  <a:pt x="12" y="64"/>
                </a:lnTo>
                <a:lnTo>
                  <a:pt x="14" y="64"/>
                </a:lnTo>
                <a:lnTo>
                  <a:pt x="16" y="64"/>
                </a:lnTo>
                <a:lnTo>
                  <a:pt x="16" y="64"/>
                </a:lnTo>
                <a:lnTo>
                  <a:pt x="17" y="64"/>
                </a:lnTo>
                <a:lnTo>
                  <a:pt x="17" y="64"/>
                </a:lnTo>
                <a:lnTo>
                  <a:pt x="17" y="62"/>
                </a:lnTo>
                <a:lnTo>
                  <a:pt x="17" y="59"/>
                </a:lnTo>
                <a:lnTo>
                  <a:pt x="17" y="59"/>
                </a:lnTo>
                <a:lnTo>
                  <a:pt x="17" y="59"/>
                </a:lnTo>
                <a:lnTo>
                  <a:pt x="17" y="57"/>
                </a:lnTo>
                <a:lnTo>
                  <a:pt x="17" y="57"/>
                </a:lnTo>
                <a:lnTo>
                  <a:pt x="17" y="57"/>
                </a:lnTo>
                <a:lnTo>
                  <a:pt x="17" y="57"/>
                </a:lnTo>
                <a:lnTo>
                  <a:pt x="16" y="56"/>
                </a:lnTo>
                <a:lnTo>
                  <a:pt x="16" y="56"/>
                </a:lnTo>
                <a:lnTo>
                  <a:pt x="16" y="56"/>
                </a:lnTo>
                <a:lnTo>
                  <a:pt x="16" y="54"/>
                </a:lnTo>
                <a:lnTo>
                  <a:pt x="17" y="54"/>
                </a:lnTo>
                <a:lnTo>
                  <a:pt x="17" y="54"/>
                </a:lnTo>
                <a:lnTo>
                  <a:pt x="17" y="52"/>
                </a:lnTo>
                <a:lnTo>
                  <a:pt x="17" y="52"/>
                </a:lnTo>
                <a:lnTo>
                  <a:pt x="17" y="49"/>
                </a:lnTo>
                <a:lnTo>
                  <a:pt x="17" y="49"/>
                </a:lnTo>
                <a:lnTo>
                  <a:pt x="19" y="44"/>
                </a:lnTo>
                <a:lnTo>
                  <a:pt x="19" y="44"/>
                </a:lnTo>
                <a:lnTo>
                  <a:pt x="19" y="42"/>
                </a:lnTo>
                <a:lnTo>
                  <a:pt x="19" y="41"/>
                </a:lnTo>
                <a:lnTo>
                  <a:pt x="19" y="39"/>
                </a:lnTo>
                <a:lnTo>
                  <a:pt x="19" y="37"/>
                </a:lnTo>
                <a:lnTo>
                  <a:pt x="21" y="37"/>
                </a:lnTo>
                <a:lnTo>
                  <a:pt x="21" y="37"/>
                </a:lnTo>
                <a:lnTo>
                  <a:pt x="22" y="36"/>
                </a:lnTo>
                <a:lnTo>
                  <a:pt x="22" y="36"/>
                </a:lnTo>
                <a:lnTo>
                  <a:pt x="24" y="36"/>
                </a:lnTo>
                <a:lnTo>
                  <a:pt x="24" y="36"/>
                </a:lnTo>
                <a:lnTo>
                  <a:pt x="24" y="34"/>
                </a:lnTo>
                <a:lnTo>
                  <a:pt x="24" y="36"/>
                </a:lnTo>
                <a:lnTo>
                  <a:pt x="26" y="36"/>
                </a:lnTo>
                <a:lnTo>
                  <a:pt x="26" y="36"/>
                </a:lnTo>
                <a:lnTo>
                  <a:pt x="26" y="36"/>
                </a:lnTo>
                <a:lnTo>
                  <a:pt x="26" y="36"/>
                </a:lnTo>
                <a:lnTo>
                  <a:pt x="27" y="36"/>
                </a:lnTo>
                <a:lnTo>
                  <a:pt x="27" y="36"/>
                </a:lnTo>
                <a:lnTo>
                  <a:pt x="27" y="36"/>
                </a:lnTo>
                <a:lnTo>
                  <a:pt x="27" y="36"/>
                </a:lnTo>
                <a:lnTo>
                  <a:pt x="29" y="34"/>
                </a:lnTo>
                <a:lnTo>
                  <a:pt x="29" y="34"/>
                </a:lnTo>
                <a:lnTo>
                  <a:pt x="31" y="34"/>
                </a:lnTo>
                <a:lnTo>
                  <a:pt x="32" y="34"/>
                </a:lnTo>
                <a:lnTo>
                  <a:pt x="32" y="34"/>
                </a:lnTo>
                <a:lnTo>
                  <a:pt x="32" y="34"/>
                </a:lnTo>
                <a:lnTo>
                  <a:pt x="34" y="34"/>
                </a:lnTo>
                <a:lnTo>
                  <a:pt x="36" y="36"/>
                </a:lnTo>
                <a:lnTo>
                  <a:pt x="36" y="36"/>
                </a:lnTo>
                <a:lnTo>
                  <a:pt x="37" y="36"/>
                </a:lnTo>
                <a:lnTo>
                  <a:pt x="37" y="36"/>
                </a:lnTo>
                <a:lnTo>
                  <a:pt x="37" y="34"/>
                </a:lnTo>
                <a:lnTo>
                  <a:pt x="39" y="34"/>
                </a:lnTo>
                <a:lnTo>
                  <a:pt x="39" y="32"/>
                </a:lnTo>
                <a:lnTo>
                  <a:pt x="42" y="29"/>
                </a:lnTo>
                <a:lnTo>
                  <a:pt x="42" y="29"/>
                </a:lnTo>
                <a:lnTo>
                  <a:pt x="42" y="27"/>
                </a:lnTo>
                <a:lnTo>
                  <a:pt x="42" y="27"/>
                </a:lnTo>
                <a:lnTo>
                  <a:pt x="42" y="27"/>
                </a:lnTo>
                <a:lnTo>
                  <a:pt x="42" y="27"/>
                </a:lnTo>
                <a:lnTo>
                  <a:pt x="42" y="25"/>
                </a:lnTo>
                <a:lnTo>
                  <a:pt x="51" y="22"/>
                </a:lnTo>
                <a:lnTo>
                  <a:pt x="51" y="20"/>
                </a:lnTo>
                <a:lnTo>
                  <a:pt x="51" y="20"/>
                </a:lnTo>
                <a:lnTo>
                  <a:pt x="51" y="20"/>
                </a:lnTo>
                <a:lnTo>
                  <a:pt x="53" y="20"/>
                </a:lnTo>
                <a:lnTo>
                  <a:pt x="53" y="20"/>
                </a:lnTo>
                <a:lnTo>
                  <a:pt x="53" y="20"/>
                </a:lnTo>
                <a:lnTo>
                  <a:pt x="54" y="20"/>
                </a:lnTo>
                <a:lnTo>
                  <a:pt x="54" y="20"/>
                </a:lnTo>
                <a:lnTo>
                  <a:pt x="56" y="22"/>
                </a:lnTo>
                <a:lnTo>
                  <a:pt x="56" y="22"/>
                </a:lnTo>
                <a:lnTo>
                  <a:pt x="56" y="22"/>
                </a:lnTo>
                <a:lnTo>
                  <a:pt x="56" y="22"/>
                </a:lnTo>
                <a:lnTo>
                  <a:pt x="58" y="22"/>
                </a:lnTo>
                <a:lnTo>
                  <a:pt x="58" y="22"/>
                </a:lnTo>
                <a:lnTo>
                  <a:pt x="58" y="22"/>
                </a:lnTo>
                <a:lnTo>
                  <a:pt x="59" y="22"/>
                </a:lnTo>
                <a:lnTo>
                  <a:pt x="59" y="22"/>
                </a:lnTo>
                <a:lnTo>
                  <a:pt x="59" y="22"/>
                </a:lnTo>
                <a:lnTo>
                  <a:pt x="61" y="24"/>
                </a:lnTo>
                <a:lnTo>
                  <a:pt x="64" y="24"/>
                </a:lnTo>
                <a:lnTo>
                  <a:pt x="64" y="24"/>
                </a:lnTo>
                <a:lnTo>
                  <a:pt x="64" y="24"/>
                </a:lnTo>
                <a:lnTo>
                  <a:pt x="64" y="24"/>
                </a:lnTo>
                <a:lnTo>
                  <a:pt x="64" y="22"/>
                </a:lnTo>
                <a:lnTo>
                  <a:pt x="64" y="22"/>
                </a:lnTo>
                <a:lnTo>
                  <a:pt x="63" y="20"/>
                </a:lnTo>
                <a:lnTo>
                  <a:pt x="63" y="20"/>
                </a:lnTo>
                <a:lnTo>
                  <a:pt x="61" y="19"/>
                </a:lnTo>
                <a:lnTo>
                  <a:pt x="61" y="19"/>
                </a:lnTo>
                <a:lnTo>
                  <a:pt x="61" y="19"/>
                </a:lnTo>
                <a:lnTo>
                  <a:pt x="61" y="19"/>
                </a:lnTo>
                <a:lnTo>
                  <a:pt x="61" y="17"/>
                </a:lnTo>
                <a:lnTo>
                  <a:pt x="61" y="17"/>
                </a:lnTo>
                <a:lnTo>
                  <a:pt x="63" y="15"/>
                </a:lnTo>
                <a:lnTo>
                  <a:pt x="63" y="15"/>
                </a:lnTo>
                <a:lnTo>
                  <a:pt x="63" y="15"/>
                </a:lnTo>
                <a:lnTo>
                  <a:pt x="63" y="15"/>
                </a:lnTo>
                <a:lnTo>
                  <a:pt x="63" y="14"/>
                </a:lnTo>
                <a:lnTo>
                  <a:pt x="63" y="14"/>
                </a:lnTo>
                <a:lnTo>
                  <a:pt x="63" y="12"/>
                </a:lnTo>
                <a:lnTo>
                  <a:pt x="61" y="12"/>
                </a:lnTo>
                <a:lnTo>
                  <a:pt x="61" y="12"/>
                </a:lnTo>
                <a:lnTo>
                  <a:pt x="61" y="12"/>
                </a:lnTo>
                <a:lnTo>
                  <a:pt x="61" y="12"/>
                </a:lnTo>
                <a:lnTo>
                  <a:pt x="61" y="12"/>
                </a:lnTo>
                <a:lnTo>
                  <a:pt x="64" y="10"/>
                </a:lnTo>
                <a:lnTo>
                  <a:pt x="64" y="10"/>
                </a:lnTo>
                <a:lnTo>
                  <a:pt x="64" y="9"/>
                </a:lnTo>
                <a:lnTo>
                  <a:pt x="64" y="9"/>
                </a:lnTo>
                <a:lnTo>
                  <a:pt x="64" y="9"/>
                </a:lnTo>
                <a:lnTo>
                  <a:pt x="63" y="9"/>
                </a:lnTo>
                <a:lnTo>
                  <a:pt x="63" y="7"/>
                </a:lnTo>
                <a:lnTo>
                  <a:pt x="63" y="7"/>
                </a:lnTo>
                <a:lnTo>
                  <a:pt x="63" y="7"/>
                </a:lnTo>
                <a:lnTo>
                  <a:pt x="63" y="7"/>
                </a:lnTo>
                <a:lnTo>
                  <a:pt x="63" y="5"/>
                </a:lnTo>
                <a:lnTo>
                  <a:pt x="63" y="5"/>
                </a:lnTo>
                <a:lnTo>
                  <a:pt x="63" y="4"/>
                </a:lnTo>
                <a:lnTo>
                  <a:pt x="63" y="4"/>
                </a:lnTo>
                <a:lnTo>
                  <a:pt x="63" y="4"/>
                </a:lnTo>
                <a:lnTo>
                  <a:pt x="64" y="0"/>
                </a:lnTo>
                <a:lnTo>
                  <a:pt x="66" y="0"/>
                </a:lnTo>
                <a:lnTo>
                  <a:pt x="68" y="0"/>
                </a:lnTo>
                <a:lnTo>
                  <a:pt x="71" y="0"/>
                </a:lnTo>
                <a:lnTo>
                  <a:pt x="74" y="2"/>
                </a:lnTo>
                <a:lnTo>
                  <a:pt x="76" y="2"/>
                </a:lnTo>
                <a:lnTo>
                  <a:pt x="76" y="2"/>
                </a:lnTo>
                <a:lnTo>
                  <a:pt x="76" y="2"/>
                </a:lnTo>
                <a:lnTo>
                  <a:pt x="81" y="2"/>
                </a:lnTo>
                <a:lnTo>
                  <a:pt x="81" y="4"/>
                </a:lnTo>
                <a:lnTo>
                  <a:pt x="83" y="4"/>
                </a:lnTo>
                <a:lnTo>
                  <a:pt x="83" y="5"/>
                </a:lnTo>
                <a:lnTo>
                  <a:pt x="83" y="5"/>
                </a:lnTo>
                <a:lnTo>
                  <a:pt x="83" y="5"/>
                </a:lnTo>
                <a:lnTo>
                  <a:pt x="83" y="7"/>
                </a:lnTo>
                <a:lnTo>
                  <a:pt x="83" y="7"/>
                </a:lnTo>
                <a:lnTo>
                  <a:pt x="83" y="7"/>
                </a:lnTo>
                <a:lnTo>
                  <a:pt x="83" y="9"/>
                </a:lnTo>
                <a:lnTo>
                  <a:pt x="83" y="9"/>
                </a:lnTo>
                <a:lnTo>
                  <a:pt x="83" y="10"/>
                </a:lnTo>
                <a:lnTo>
                  <a:pt x="83" y="10"/>
                </a:lnTo>
                <a:lnTo>
                  <a:pt x="83" y="10"/>
                </a:lnTo>
                <a:lnTo>
                  <a:pt x="83" y="10"/>
                </a:lnTo>
                <a:lnTo>
                  <a:pt x="83" y="12"/>
                </a:lnTo>
                <a:lnTo>
                  <a:pt x="84" y="12"/>
                </a:lnTo>
                <a:lnTo>
                  <a:pt x="84" y="12"/>
                </a:lnTo>
                <a:lnTo>
                  <a:pt x="84" y="12"/>
                </a:lnTo>
                <a:lnTo>
                  <a:pt x="86" y="12"/>
                </a:lnTo>
                <a:lnTo>
                  <a:pt x="88" y="12"/>
                </a:lnTo>
                <a:lnTo>
                  <a:pt x="88" y="12"/>
                </a:lnTo>
                <a:lnTo>
                  <a:pt x="91" y="10"/>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56" name="Freeform 139">
            <a:extLst>
              <a:ext uri="{FF2B5EF4-FFF2-40B4-BE49-F238E27FC236}">
                <a16:creationId xmlns:a16="http://schemas.microsoft.com/office/drawing/2014/main" id="{89CD1314-6F83-4848-BD89-5404A3831E5E}"/>
              </a:ext>
            </a:extLst>
          </p:cNvPr>
          <p:cNvSpPr>
            <a:spLocks/>
          </p:cNvSpPr>
          <p:nvPr/>
        </p:nvSpPr>
        <p:spPr bwMode="auto">
          <a:xfrm>
            <a:off x="8612165" y="4765104"/>
            <a:ext cx="693251" cy="874771"/>
          </a:xfrm>
          <a:custGeom>
            <a:avLst/>
            <a:gdLst>
              <a:gd name="T0" fmla="*/ 694 w 718"/>
              <a:gd name="T1" fmla="*/ 360 h 906"/>
              <a:gd name="T2" fmla="*/ 681 w 718"/>
              <a:gd name="T3" fmla="*/ 328 h 906"/>
              <a:gd name="T4" fmla="*/ 688 w 718"/>
              <a:gd name="T5" fmla="*/ 304 h 906"/>
              <a:gd name="T6" fmla="*/ 678 w 718"/>
              <a:gd name="T7" fmla="*/ 287 h 906"/>
              <a:gd name="T8" fmla="*/ 679 w 718"/>
              <a:gd name="T9" fmla="*/ 267 h 906"/>
              <a:gd name="T10" fmla="*/ 671 w 718"/>
              <a:gd name="T11" fmla="*/ 232 h 906"/>
              <a:gd name="T12" fmla="*/ 654 w 718"/>
              <a:gd name="T13" fmla="*/ 215 h 906"/>
              <a:gd name="T14" fmla="*/ 634 w 718"/>
              <a:gd name="T15" fmla="*/ 217 h 906"/>
              <a:gd name="T16" fmla="*/ 620 w 718"/>
              <a:gd name="T17" fmla="*/ 185 h 906"/>
              <a:gd name="T18" fmla="*/ 570 w 718"/>
              <a:gd name="T19" fmla="*/ 207 h 906"/>
              <a:gd name="T20" fmla="*/ 567 w 718"/>
              <a:gd name="T21" fmla="*/ 178 h 906"/>
              <a:gd name="T22" fmla="*/ 568 w 718"/>
              <a:gd name="T23" fmla="*/ 161 h 906"/>
              <a:gd name="T24" fmla="*/ 536 w 718"/>
              <a:gd name="T25" fmla="*/ 139 h 906"/>
              <a:gd name="T26" fmla="*/ 520 w 718"/>
              <a:gd name="T27" fmla="*/ 112 h 906"/>
              <a:gd name="T28" fmla="*/ 498 w 718"/>
              <a:gd name="T29" fmla="*/ 75 h 906"/>
              <a:gd name="T30" fmla="*/ 484 w 718"/>
              <a:gd name="T31" fmla="*/ 70 h 906"/>
              <a:gd name="T32" fmla="*/ 472 w 718"/>
              <a:gd name="T33" fmla="*/ 35 h 906"/>
              <a:gd name="T34" fmla="*/ 430 w 718"/>
              <a:gd name="T35" fmla="*/ 8 h 906"/>
              <a:gd name="T36" fmla="*/ 399 w 718"/>
              <a:gd name="T37" fmla="*/ 1 h 906"/>
              <a:gd name="T38" fmla="*/ 383 w 718"/>
              <a:gd name="T39" fmla="*/ 28 h 906"/>
              <a:gd name="T40" fmla="*/ 385 w 718"/>
              <a:gd name="T41" fmla="*/ 55 h 906"/>
              <a:gd name="T42" fmla="*/ 380 w 718"/>
              <a:gd name="T43" fmla="*/ 79 h 906"/>
              <a:gd name="T44" fmla="*/ 395 w 718"/>
              <a:gd name="T45" fmla="*/ 104 h 906"/>
              <a:gd name="T46" fmla="*/ 417 w 718"/>
              <a:gd name="T47" fmla="*/ 116 h 906"/>
              <a:gd name="T48" fmla="*/ 414 w 718"/>
              <a:gd name="T49" fmla="*/ 148 h 906"/>
              <a:gd name="T50" fmla="*/ 399 w 718"/>
              <a:gd name="T51" fmla="*/ 148 h 906"/>
              <a:gd name="T52" fmla="*/ 368 w 718"/>
              <a:gd name="T53" fmla="*/ 168 h 906"/>
              <a:gd name="T54" fmla="*/ 336 w 718"/>
              <a:gd name="T55" fmla="*/ 165 h 906"/>
              <a:gd name="T56" fmla="*/ 335 w 718"/>
              <a:gd name="T57" fmla="*/ 207 h 906"/>
              <a:gd name="T58" fmla="*/ 348 w 718"/>
              <a:gd name="T59" fmla="*/ 257 h 906"/>
              <a:gd name="T60" fmla="*/ 367 w 718"/>
              <a:gd name="T61" fmla="*/ 296 h 906"/>
              <a:gd name="T62" fmla="*/ 414 w 718"/>
              <a:gd name="T63" fmla="*/ 323 h 906"/>
              <a:gd name="T64" fmla="*/ 409 w 718"/>
              <a:gd name="T65" fmla="*/ 371 h 906"/>
              <a:gd name="T66" fmla="*/ 350 w 718"/>
              <a:gd name="T67" fmla="*/ 407 h 906"/>
              <a:gd name="T68" fmla="*/ 323 w 718"/>
              <a:gd name="T69" fmla="*/ 442 h 906"/>
              <a:gd name="T70" fmla="*/ 284 w 718"/>
              <a:gd name="T71" fmla="*/ 477 h 906"/>
              <a:gd name="T72" fmla="*/ 293 w 718"/>
              <a:gd name="T73" fmla="*/ 508 h 906"/>
              <a:gd name="T74" fmla="*/ 306 w 718"/>
              <a:gd name="T75" fmla="*/ 526 h 906"/>
              <a:gd name="T76" fmla="*/ 314 w 718"/>
              <a:gd name="T77" fmla="*/ 543 h 906"/>
              <a:gd name="T78" fmla="*/ 289 w 718"/>
              <a:gd name="T79" fmla="*/ 583 h 906"/>
              <a:gd name="T80" fmla="*/ 230 w 718"/>
              <a:gd name="T81" fmla="*/ 612 h 906"/>
              <a:gd name="T82" fmla="*/ 202 w 718"/>
              <a:gd name="T83" fmla="*/ 624 h 906"/>
              <a:gd name="T84" fmla="*/ 160 w 718"/>
              <a:gd name="T85" fmla="*/ 669 h 906"/>
              <a:gd name="T86" fmla="*/ 133 w 718"/>
              <a:gd name="T87" fmla="*/ 699 h 906"/>
              <a:gd name="T88" fmla="*/ 74 w 718"/>
              <a:gd name="T89" fmla="*/ 721 h 906"/>
              <a:gd name="T90" fmla="*/ 40 w 718"/>
              <a:gd name="T91" fmla="*/ 718 h 906"/>
              <a:gd name="T92" fmla="*/ 20 w 718"/>
              <a:gd name="T93" fmla="*/ 735 h 906"/>
              <a:gd name="T94" fmla="*/ 17 w 718"/>
              <a:gd name="T95" fmla="*/ 777 h 906"/>
              <a:gd name="T96" fmla="*/ 44 w 718"/>
              <a:gd name="T97" fmla="*/ 800 h 906"/>
              <a:gd name="T98" fmla="*/ 19 w 718"/>
              <a:gd name="T99" fmla="*/ 822 h 906"/>
              <a:gd name="T100" fmla="*/ 0 w 718"/>
              <a:gd name="T101" fmla="*/ 841 h 906"/>
              <a:gd name="T102" fmla="*/ 19 w 718"/>
              <a:gd name="T103" fmla="*/ 884 h 906"/>
              <a:gd name="T104" fmla="*/ 156 w 718"/>
              <a:gd name="T105" fmla="*/ 899 h 906"/>
              <a:gd name="T106" fmla="*/ 303 w 718"/>
              <a:gd name="T107" fmla="*/ 837 h 906"/>
              <a:gd name="T108" fmla="*/ 447 w 718"/>
              <a:gd name="T109" fmla="*/ 788 h 906"/>
              <a:gd name="T110" fmla="*/ 595 w 718"/>
              <a:gd name="T111" fmla="*/ 763 h 906"/>
              <a:gd name="T112" fmla="*/ 639 w 718"/>
              <a:gd name="T113" fmla="*/ 709 h 906"/>
              <a:gd name="T114" fmla="*/ 632 w 718"/>
              <a:gd name="T115" fmla="*/ 681 h 906"/>
              <a:gd name="T116" fmla="*/ 646 w 718"/>
              <a:gd name="T117" fmla="*/ 620 h 906"/>
              <a:gd name="T118" fmla="*/ 669 w 718"/>
              <a:gd name="T119" fmla="*/ 560 h 906"/>
              <a:gd name="T120" fmla="*/ 667 w 718"/>
              <a:gd name="T121" fmla="*/ 518 h 906"/>
              <a:gd name="T122" fmla="*/ 627 w 718"/>
              <a:gd name="T123" fmla="*/ 491 h 906"/>
              <a:gd name="T124" fmla="*/ 711 w 718"/>
              <a:gd name="T125" fmla="*/ 405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8" h="906">
                <a:moveTo>
                  <a:pt x="716" y="398"/>
                </a:moveTo>
                <a:lnTo>
                  <a:pt x="716" y="397"/>
                </a:lnTo>
                <a:lnTo>
                  <a:pt x="715" y="395"/>
                </a:lnTo>
                <a:lnTo>
                  <a:pt x="715" y="395"/>
                </a:lnTo>
                <a:lnTo>
                  <a:pt x="713" y="395"/>
                </a:lnTo>
                <a:lnTo>
                  <a:pt x="713" y="393"/>
                </a:lnTo>
                <a:lnTo>
                  <a:pt x="713" y="393"/>
                </a:lnTo>
                <a:lnTo>
                  <a:pt x="711" y="392"/>
                </a:lnTo>
                <a:lnTo>
                  <a:pt x="711" y="392"/>
                </a:lnTo>
                <a:lnTo>
                  <a:pt x="711" y="390"/>
                </a:lnTo>
                <a:lnTo>
                  <a:pt x="710" y="390"/>
                </a:lnTo>
                <a:lnTo>
                  <a:pt x="710" y="390"/>
                </a:lnTo>
                <a:lnTo>
                  <a:pt x="710" y="390"/>
                </a:lnTo>
                <a:lnTo>
                  <a:pt x="710" y="388"/>
                </a:lnTo>
                <a:lnTo>
                  <a:pt x="710" y="388"/>
                </a:lnTo>
                <a:lnTo>
                  <a:pt x="710" y="388"/>
                </a:lnTo>
                <a:lnTo>
                  <a:pt x="710" y="387"/>
                </a:lnTo>
                <a:lnTo>
                  <a:pt x="710" y="385"/>
                </a:lnTo>
                <a:lnTo>
                  <a:pt x="710" y="383"/>
                </a:lnTo>
                <a:lnTo>
                  <a:pt x="710" y="381"/>
                </a:lnTo>
                <a:lnTo>
                  <a:pt x="710" y="381"/>
                </a:lnTo>
                <a:lnTo>
                  <a:pt x="710" y="381"/>
                </a:lnTo>
                <a:lnTo>
                  <a:pt x="710" y="381"/>
                </a:lnTo>
                <a:lnTo>
                  <a:pt x="708" y="380"/>
                </a:lnTo>
                <a:lnTo>
                  <a:pt x="708" y="380"/>
                </a:lnTo>
                <a:lnTo>
                  <a:pt x="706" y="380"/>
                </a:lnTo>
                <a:lnTo>
                  <a:pt x="706" y="380"/>
                </a:lnTo>
                <a:lnTo>
                  <a:pt x="706" y="380"/>
                </a:lnTo>
                <a:lnTo>
                  <a:pt x="706" y="378"/>
                </a:lnTo>
                <a:lnTo>
                  <a:pt x="706" y="378"/>
                </a:lnTo>
                <a:lnTo>
                  <a:pt x="706" y="376"/>
                </a:lnTo>
                <a:lnTo>
                  <a:pt x="704" y="376"/>
                </a:lnTo>
                <a:lnTo>
                  <a:pt x="704" y="376"/>
                </a:lnTo>
                <a:lnTo>
                  <a:pt x="704" y="375"/>
                </a:lnTo>
                <a:lnTo>
                  <a:pt x="704" y="375"/>
                </a:lnTo>
                <a:lnTo>
                  <a:pt x="704" y="373"/>
                </a:lnTo>
                <a:lnTo>
                  <a:pt x="704" y="373"/>
                </a:lnTo>
                <a:lnTo>
                  <a:pt x="704" y="371"/>
                </a:lnTo>
                <a:lnTo>
                  <a:pt x="704" y="371"/>
                </a:lnTo>
                <a:lnTo>
                  <a:pt x="704" y="371"/>
                </a:lnTo>
                <a:lnTo>
                  <a:pt x="703" y="370"/>
                </a:lnTo>
                <a:lnTo>
                  <a:pt x="696" y="363"/>
                </a:lnTo>
                <a:lnTo>
                  <a:pt x="694" y="360"/>
                </a:lnTo>
                <a:lnTo>
                  <a:pt x="694" y="360"/>
                </a:lnTo>
                <a:lnTo>
                  <a:pt x="693" y="360"/>
                </a:lnTo>
                <a:lnTo>
                  <a:pt x="691" y="360"/>
                </a:lnTo>
                <a:lnTo>
                  <a:pt x="691" y="361"/>
                </a:lnTo>
                <a:lnTo>
                  <a:pt x="691" y="361"/>
                </a:lnTo>
                <a:lnTo>
                  <a:pt x="691" y="360"/>
                </a:lnTo>
                <a:lnTo>
                  <a:pt x="688" y="358"/>
                </a:lnTo>
                <a:lnTo>
                  <a:pt x="688" y="358"/>
                </a:lnTo>
                <a:lnTo>
                  <a:pt x="688" y="358"/>
                </a:lnTo>
                <a:lnTo>
                  <a:pt x="684" y="358"/>
                </a:lnTo>
                <a:lnTo>
                  <a:pt x="684" y="358"/>
                </a:lnTo>
                <a:lnTo>
                  <a:pt x="684" y="356"/>
                </a:lnTo>
                <a:lnTo>
                  <a:pt x="684" y="356"/>
                </a:lnTo>
                <a:lnTo>
                  <a:pt x="684" y="355"/>
                </a:lnTo>
                <a:lnTo>
                  <a:pt x="683" y="353"/>
                </a:lnTo>
                <a:lnTo>
                  <a:pt x="683" y="351"/>
                </a:lnTo>
                <a:lnTo>
                  <a:pt x="683" y="351"/>
                </a:lnTo>
                <a:lnTo>
                  <a:pt x="683" y="348"/>
                </a:lnTo>
                <a:lnTo>
                  <a:pt x="683" y="348"/>
                </a:lnTo>
                <a:lnTo>
                  <a:pt x="683" y="346"/>
                </a:lnTo>
                <a:lnTo>
                  <a:pt x="683" y="346"/>
                </a:lnTo>
                <a:lnTo>
                  <a:pt x="684" y="346"/>
                </a:lnTo>
                <a:lnTo>
                  <a:pt x="688" y="344"/>
                </a:lnTo>
                <a:lnTo>
                  <a:pt x="688" y="344"/>
                </a:lnTo>
                <a:lnTo>
                  <a:pt x="688" y="344"/>
                </a:lnTo>
                <a:lnTo>
                  <a:pt x="686" y="341"/>
                </a:lnTo>
                <a:lnTo>
                  <a:pt x="686" y="339"/>
                </a:lnTo>
                <a:lnTo>
                  <a:pt x="686" y="338"/>
                </a:lnTo>
                <a:lnTo>
                  <a:pt x="684" y="338"/>
                </a:lnTo>
                <a:lnTo>
                  <a:pt x="684" y="338"/>
                </a:lnTo>
                <a:lnTo>
                  <a:pt x="684" y="336"/>
                </a:lnTo>
                <a:lnTo>
                  <a:pt x="684" y="334"/>
                </a:lnTo>
                <a:lnTo>
                  <a:pt x="684" y="333"/>
                </a:lnTo>
                <a:lnTo>
                  <a:pt x="684" y="333"/>
                </a:lnTo>
                <a:lnTo>
                  <a:pt x="684" y="333"/>
                </a:lnTo>
                <a:lnTo>
                  <a:pt x="684" y="333"/>
                </a:lnTo>
                <a:lnTo>
                  <a:pt x="684" y="333"/>
                </a:lnTo>
                <a:lnTo>
                  <a:pt x="684" y="333"/>
                </a:lnTo>
                <a:lnTo>
                  <a:pt x="684" y="331"/>
                </a:lnTo>
                <a:lnTo>
                  <a:pt x="683" y="331"/>
                </a:lnTo>
                <a:lnTo>
                  <a:pt x="683" y="329"/>
                </a:lnTo>
                <a:lnTo>
                  <a:pt x="683" y="329"/>
                </a:lnTo>
                <a:lnTo>
                  <a:pt x="681" y="328"/>
                </a:lnTo>
                <a:lnTo>
                  <a:pt x="679" y="328"/>
                </a:lnTo>
                <a:lnTo>
                  <a:pt x="679" y="328"/>
                </a:lnTo>
                <a:lnTo>
                  <a:pt x="678" y="328"/>
                </a:lnTo>
                <a:lnTo>
                  <a:pt x="678" y="326"/>
                </a:lnTo>
                <a:lnTo>
                  <a:pt x="679" y="321"/>
                </a:lnTo>
                <a:lnTo>
                  <a:pt x="679" y="321"/>
                </a:lnTo>
                <a:lnTo>
                  <a:pt x="681" y="319"/>
                </a:lnTo>
                <a:lnTo>
                  <a:pt x="681" y="319"/>
                </a:lnTo>
                <a:lnTo>
                  <a:pt x="684" y="318"/>
                </a:lnTo>
                <a:lnTo>
                  <a:pt x="684" y="318"/>
                </a:lnTo>
                <a:lnTo>
                  <a:pt x="686" y="318"/>
                </a:lnTo>
                <a:lnTo>
                  <a:pt x="688" y="318"/>
                </a:lnTo>
                <a:lnTo>
                  <a:pt x="688" y="318"/>
                </a:lnTo>
                <a:lnTo>
                  <a:pt x="688" y="319"/>
                </a:lnTo>
                <a:lnTo>
                  <a:pt x="688" y="319"/>
                </a:lnTo>
                <a:lnTo>
                  <a:pt x="689" y="321"/>
                </a:lnTo>
                <a:lnTo>
                  <a:pt x="689" y="321"/>
                </a:lnTo>
                <a:lnTo>
                  <a:pt x="689" y="321"/>
                </a:lnTo>
                <a:lnTo>
                  <a:pt x="691" y="323"/>
                </a:lnTo>
                <a:lnTo>
                  <a:pt x="691" y="323"/>
                </a:lnTo>
                <a:lnTo>
                  <a:pt x="693" y="321"/>
                </a:lnTo>
                <a:lnTo>
                  <a:pt x="696" y="319"/>
                </a:lnTo>
                <a:lnTo>
                  <a:pt x="701" y="316"/>
                </a:lnTo>
                <a:lnTo>
                  <a:pt x="701" y="316"/>
                </a:lnTo>
                <a:lnTo>
                  <a:pt x="701" y="316"/>
                </a:lnTo>
                <a:lnTo>
                  <a:pt x="701" y="316"/>
                </a:lnTo>
                <a:lnTo>
                  <a:pt x="701" y="314"/>
                </a:lnTo>
                <a:lnTo>
                  <a:pt x="701" y="314"/>
                </a:lnTo>
                <a:lnTo>
                  <a:pt x="701" y="313"/>
                </a:lnTo>
                <a:lnTo>
                  <a:pt x="701" y="313"/>
                </a:lnTo>
                <a:lnTo>
                  <a:pt x="701" y="311"/>
                </a:lnTo>
                <a:lnTo>
                  <a:pt x="701" y="311"/>
                </a:lnTo>
                <a:lnTo>
                  <a:pt x="699" y="311"/>
                </a:lnTo>
                <a:lnTo>
                  <a:pt x="696" y="309"/>
                </a:lnTo>
                <a:lnTo>
                  <a:pt x="694" y="309"/>
                </a:lnTo>
                <a:lnTo>
                  <a:pt x="694" y="309"/>
                </a:lnTo>
                <a:lnTo>
                  <a:pt x="693" y="307"/>
                </a:lnTo>
                <a:lnTo>
                  <a:pt x="693" y="307"/>
                </a:lnTo>
                <a:lnTo>
                  <a:pt x="691" y="306"/>
                </a:lnTo>
                <a:lnTo>
                  <a:pt x="691" y="306"/>
                </a:lnTo>
                <a:lnTo>
                  <a:pt x="688" y="304"/>
                </a:lnTo>
                <a:lnTo>
                  <a:pt x="688" y="304"/>
                </a:lnTo>
                <a:lnTo>
                  <a:pt x="688" y="304"/>
                </a:lnTo>
                <a:lnTo>
                  <a:pt x="688" y="302"/>
                </a:lnTo>
                <a:lnTo>
                  <a:pt x="688" y="302"/>
                </a:lnTo>
                <a:lnTo>
                  <a:pt x="688" y="302"/>
                </a:lnTo>
                <a:lnTo>
                  <a:pt x="688" y="301"/>
                </a:lnTo>
                <a:lnTo>
                  <a:pt x="688" y="301"/>
                </a:lnTo>
                <a:lnTo>
                  <a:pt x="688" y="299"/>
                </a:lnTo>
                <a:lnTo>
                  <a:pt x="688" y="299"/>
                </a:lnTo>
                <a:lnTo>
                  <a:pt x="686" y="299"/>
                </a:lnTo>
                <a:lnTo>
                  <a:pt x="686" y="299"/>
                </a:lnTo>
                <a:lnTo>
                  <a:pt x="686" y="299"/>
                </a:lnTo>
                <a:lnTo>
                  <a:pt x="684" y="297"/>
                </a:lnTo>
                <a:lnTo>
                  <a:pt x="684" y="297"/>
                </a:lnTo>
                <a:lnTo>
                  <a:pt x="683" y="297"/>
                </a:lnTo>
                <a:lnTo>
                  <a:pt x="683" y="296"/>
                </a:lnTo>
                <a:lnTo>
                  <a:pt x="683" y="296"/>
                </a:lnTo>
                <a:lnTo>
                  <a:pt x="684" y="296"/>
                </a:lnTo>
                <a:lnTo>
                  <a:pt x="684" y="294"/>
                </a:lnTo>
                <a:lnTo>
                  <a:pt x="684" y="294"/>
                </a:lnTo>
                <a:lnTo>
                  <a:pt x="684" y="292"/>
                </a:lnTo>
                <a:lnTo>
                  <a:pt x="684" y="292"/>
                </a:lnTo>
                <a:lnTo>
                  <a:pt x="684" y="292"/>
                </a:lnTo>
                <a:lnTo>
                  <a:pt x="684" y="291"/>
                </a:lnTo>
                <a:lnTo>
                  <a:pt x="684" y="289"/>
                </a:lnTo>
                <a:lnTo>
                  <a:pt x="683" y="289"/>
                </a:lnTo>
                <a:lnTo>
                  <a:pt x="683" y="289"/>
                </a:lnTo>
                <a:lnTo>
                  <a:pt x="683" y="289"/>
                </a:lnTo>
                <a:lnTo>
                  <a:pt x="681" y="287"/>
                </a:lnTo>
                <a:lnTo>
                  <a:pt x="681" y="287"/>
                </a:lnTo>
                <a:lnTo>
                  <a:pt x="681" y="287"/>
                </a:lnTo>
                <a:lnTo>
                  <a:pt x="681" y="286"/>
                </a:lnTo>
                <a:lnTo>
                  <a:pt x="681" y="286"/>
                </a:lnTo>
                <a:lnTo>
                  <a:pt x="681" y="286"/>
                </a:lnTo>
                <a:lnTo>
                  <a:pt x="681" y="284"/>
                </a:lnTo>
                <a:lnTo>
                  <a:pt x="681" y="284"/>
                </a:lnTo>
                <a:lnTo>
                  <a:pt x="681" y="284"/>
                </a:lnTo>
                <a:lnTo>
                  <a:pt x="681" y="284"/>
                </a:lnTo>
                <a:lnTo>
                  <a:pt x="679" y="284"/>
                </a:lnTo>
                <a:lnTo>
                  <a:pt x="679" y="286"/>
                </a:lnTo>
                <a:lnTo>
                  <a:pt x="679" y="286"/>
                </a:lnTo>
                <a:lnTo>
                  <a:pt x="678" y="286"/>
                </a:lnTo>
                <a:lnTo>
                  <a:pt x="678" y="286"/>
                </a:lnTo>
                <a:lnTo>
                  <a:pt x="678" y="287"/>
                </a:lnTo>
                <a:lnTo>
                  <a:pt x="678" y="287"/>
                </a:lnTo>
                <a:lnTo>
                  <a:pt x="678" y="287"/>
                </a:lnTo>
                <a:lnTo>
                  <a:pt x="676" y="289"/>
                </a:lnTo>
                <a:lnTo>
                  <a:pt x="676" y="289"/>
                </a:lnTo>
                <a:lnTo>
                  <a:pt x="676" y="289"/>
                </a:lnTo>
                <a:lnTo>
                  <a:pt x="674" y="289"/>
                </a:lnTo>
                <a:lnTo>
                  <a:pt x="674" y="291"/>
                </a:lnTo>
                <a:lnTo>
                  <a:pt x="673" y="291"/>
                </a:lnTo>
                <a:lnTo>
                  <a:pt x="673" y="292"/>
                </a:lnTo>
                <a:lnTo>
                  <a:pt x="673" y="292"/>
                </a:lnTo>
                <a:lnTo>
                  <a:pt x="673" y="294"/>
                </a:lnTo>
                <a:lnTo>
                  <a:pt x="671" y="294"/>
                </a:lnTo>
                <a:lnTo>
                  <a:pt x="671" y="294"/>
                </a:lnTo>
                <a:lnTo>
                  <a:pt x="671" y="294"/>
                </a:lnTo>
                <a:lnTo>
                  <a:pt x="671" y="294"/>
                </a:lnTo>
                <a:lnTo>
                  <a:pt x="669" y="292"/>
                </a:lnTo>
                <a:lnTo>
                  <a:pt x="669" y="292"/>
                </a:lnTo>
                <a:lnTo>
                  <a:pt x="669" y="292"/>
                </a:lnTo>
                <a:lnTo>
                  <a:pt x="669" y="291"/>
                </a:lnTo>
                <a:lnTo>
                  <a:pt x="669" y="291"/>
                </a:lnTo>
                <a:lnTo>
                  <a:pt x="669" y="291"/>
                </a:lnTo>
                <a:lnTo>
                  <a:pt x="669" y="289"/>
                </a:lnTo>
                <a:lnTo>
                  <a:pt x="669" y="287"/>
                </a:lnTo>
                <a:lnTo>
                  <a:pt x="669" y="287"/>
                </a:lnTo>
                <a:lnTo>
                  <a:pt x="669" y="287"/>
                </a:lnTo>
                <a:lnTo>
                  <a:pt x="669" y="286"/>
                </a:lnTo>
                <a:lnTo>
                  <a:pt x="669" y="286"/>
                </a:lnTo>
                <a:lnTo>
                  <a:pt x="669" y="286"/>
                </a:lnTo>
                <a:lnTo>
                  <a:pt x="669" y="284"/>
                </a:lnTo>
                <a:lnTo>
                  <a:pt x="669" y="284"/>
                </a:lnTo>
                <a:lnTo>
                  <a:pt x="669" y="282"/>
                </a:lnTo>
                <a:lnTo>
                  <a:pt x="673" y="279"/>
                </a:lnTo>
                <a:lnTo>
                  <a:pt x="673" y="277"/>
                </a:lnTo>
                <a:lnTo>
                  <a:pt x="674" y="274"/>
                </a:lnTo>
                <a:lnTo>
                  <a:pt x="674" y="274"/>
                </a:lnTo>
                <a:lnTo>
                  <a:pt x="676" y="272"/>
                </a:lnTo>
                <a:lnTo>
                  <a:pt x="676" y="272"/>
                </a:lnTo>
                <a:lnTo>
                  <a:pt x="676" y="272"/>
                </a:lnTo>
                <a:lnTo>
                  <a:pt x="676" y="270"/>
                </a:lnTo>
                <a:lnTo>
                  <a:pt x="676" y="270"/>
                </a:lnTo>
                <a:lnTo>
                  <a:pt x="676" y="270"/>
                </a:lnTo>
                <a:lnTo>
                  <a:pt x="678" y="269"/>
                </a:lnTo>
                <a:lnTo>
                  <a:pt x="678" y="269"/>
                </a:lnTo>
                <a:lnTo>
                  <a:pt x="679" y="267"/>
                </a:lnTo>
                <a:lnTo>
                  <a:pt x="679" y="267"/>
                </a:lnTo>
                <a:lnTo>
                  <a:pt x="679" y="265"/>
                </a:lnTo>
                <a:lnTo>
                  <a:pt x="679" y="265"/>
                </a:lnTo>
                <a:lnTo>
                  <a:pt x="679" y="265"/>
                </a:lnTo>
                <a:lnTo>
                  <a:pt x="678" y="262"/>
                </a:lnTo>
                <a:lnTo>
                  <a:pt x="678" y="260"/>
                </a:lnTo>
                <a:lnTo>
                  <a:pt x="678" y="259"/>
                </a:lnTo>
                <a:lnTo>
                  <a:pt x="678" y="257"/>
                </a:lnTo>
                <a:lnTo>
                  <a:pt x="676" y="255"/>
                </a:lnTo>
                <a:lnTo>
                  <a:pt x="676" y="255"/>
                </a:lnTo>
                <a:lnTo>
                  <a:pt x="676" y="255"/>
                </a:lnTo>
                <a:lnTo>
                  <a:pt x="676" y="254"/>
                </a:lnTo>
                <a:lnTo>
                  <a:pt x="679" y="249"/>
                </a:lnTo>
                <a:lnTo>
                  <a:pt x="679" y="249"/>
                </a:lnTo>
                <a:lnTo>
                  <a:pt x="679" y="247"/>
                </a:lnTo>
                <a:lnTo>
                  <a:pt x="678" y="247"/>
                </a:lnTo>
                <a:lnTo>
                  <a:pt x="678" y="249"/>
                </a:lnTo>
                <a:lnTo>
                  <a:pt x="676" y="249"/>
                </a:lnTo>
                <a:lnTo>
                  <a:pt x="676" y="247"/>
                </a:lnTo>
                <a:lnTo>
                  <a:pt x="674" y="247"/>
                </a:lnTo>
                <a:lnTo>
                  <a:pt x="674" y="247"/>
                </a:lnTo>
                <a:lnTo>
                  <a:pt x="674" y="247"/>
                </a:lnTo>
                <a:lnTo>
                  <a:pt x="674" y="245"/>
                </a:lnTo>
                <a:lnTo>
                  <a:pt x="674" y="245"/>
                </a:lnTo>
                <a:lnTo>
                  <a:pt x="674" y="244"/>
                </a:lnTo>
                <a:lnTo>
                  <a:pt x="674" y="244"/>
                </a:lnTo>
                <a:lnTo>
                  <a:pt x="674" y="242"/>
                </a:lnTo>
                <a:lnTo>
                  <a:pt x="673" y="242"/>
                </a:lnTo>
                <a:lnTo>
                  <a:pt x="673" y="242"/>
                </a:lnTo>
                <a:lnTo>
                  <a:pt x="673" y="242"/>
                </a:lnTo>
                <a:lnTo>
                  <a:pt x="673" y="240"/>
                </a:lnTo>
                <a:lnTo>
                  <a:pt x="673" y="240"/>
                </a:lnTo>
                <a:lnTo>
                  <a:pt x="673" y="240"/>
                </a:lnTo>
                <a:lnTo>
                  <a:pt x="673" y="239"/>
                </a:lnTo>
                <a:lnTo>
                  <a:pt x="673" y="239"/>
                </a:lnTo>
                <a:lnTo>
                  <a:pt x="673" y="239"/>
                </a:lnTo>
                <a:lnTo>
                  <a:pt x="673" y="237"/>
                </a:lnTo>
                <a:lnTo>
                  <a:pt x="673" y="237"/>
                </a:lnTo>
                <a:lnTo>
                  <a:pt x="673" y="235"/>
                </a:lnTo>
                <a:lnTo>
                  <a:pt x="673" y="235"/>
                </a:lnTo>
                <a:lnTo>
                  <a:pt x="673" y="233"/>
                </a:lnTo>
                <a:lnTo>
                  <a:pt x="671" y="233"/>
                </a:lnTo>
                <a:lnTo>
                  <a:pt x="671" y="232"/>
                </a:lnTo>
                <a:lnTo>
                  <a:pt x="671" y="232"/>
                </a:lnTo>
                <a:lnTo>
                  <a:pt x="671" y="232"/>
                </a:lnTo>
                <a:lnTo>
                  <a:pt x="673" y="230"/>
                </a:lnTo>
                <a:lnTo>
                  <a:pt x="673" y="228"/>
                </a:lnTo>
                <a:lnTo>
                  <a:pt x="673" y="228"/>
                </a:lnTo>
                <a:lnTo>
                  <a:pt x="671" y="227"/>
                </a:lnTo>
                <a:lnTo>
                  <a:pt x="671" y="227"/>
                </a:lnTo>
                <a:lnTo>
                  <a:pt x="671" y="227"/>
                </a:lnTo>
                <a:lnTo>
                  <a:pt x="671" y="227"/>
                </a:lnTo>
                <a:lnTo>
                  <a:pt x="671" y="225"/>
                </a:lnTo>
                <a:lnTo>
                  <a:pt x="671" y="225"/>
                </a:lnTo>
                <a:lnTo>
                  <a:pt x="671" y="225"/>
                </a:lnTo>
                <a:lnTo>
                  <a:pt x="671" y="223"/>
                </a:lnTo>
                <a:lnTo>
                  <a:pt x="671" y="223"/>
                </a:lnTo>
                <a:lnTo>
                  <a:pt x="671" y="222"/>
                </a:lnTo>
                <a:lnTo>
                  <a:pt x="669" y="222"/>
                </a:lnTo>
                <a:lnTo>
                  <a:pt x="669" y="222"/>
                </a:lnTo>
                <a:lnTo>
                  <a:pt x="667" y="220"/>
                </a:lnTo>
                <a:lnTo>
                  <a:pt x="667" y="220"/>
                </a:lnTo>
                <a:lnTo>
                  <a:pt x="667" y="220"/>
                </a:lnTo>
                <a:lnTo>
                  <a:pt x="666" y="218"/>
                </a:lnTo>
                <a:lnTo>
                  <a:pt x="666" y="218"/>
                </a:lnTo>
                <a:lnTo>
                  <a:pt x="666" y="218"/>
                </a:lnTo>
                <a:lnTo>
                  <a:pt x="666" y="217"/>
                </a:lnTo>
                <a:lnTo>
                  <a:pt x="664" y="217"/>
                </a:lnTo>
                <a:lnTo>
                  <a:pt x="664" y="217"/>
                </a:lnTo>
                <a:lnTo>
                  <a:pt x="664" y="215"/>
                </a:lnTo>
                <a:lnTo>
                  <a:pt x="664" y="215"/>
                </a:lnTo>
                <a:lnTo>
                  <a:pt x="662" y="213"/>
                </a:lnTo>
                <a:lnTo>
                  <a:pt x="662" y="213"/>
                </a:lnTo>
                <a:lnTo>
                  <a:pt x="662" y="213"/>
                </a:lnTo>
                <a:lnTo>
                  <a:pt x="662" y="212"/>
                </a:lnTo>
                <a:lnTo>
                  <a:pt x="662" y="212"/>
                </a:lnTo>
                <a:lnTo>
                  <a:pt x="661" y="212"/>
                </a:lnTo>
                <a:lnTo>
                  <a:pt x="659" y="213"/>
                </a:lnTo>
                <a:lnTo>
                  <a:pt x="659" y="213"/>
                </a:lnTo>
                <a:lnTo>
                  <a:pt x="659" y="212"/>
                </a:lnTo>
                <a:lnTo>
                  <a:pt x="657" y="212"/>
                </a:lnTo>
                <a:lnTo>
                  <a:pt x="656" y="212"/>
                </a:lnTo>
                <a:lnTo>
                  <a:pt x="656" y="213"/>
                </a:lnTo>
                <a:lnTo>
                  <a:pt x="654" y="213"/>
                </a:lnTo>
                <a:lnTo>
                  <a:pt x="654" y="213"/>
                </a:lnTo>
                <a:lnTo>
                  <a:pt x="654" y="215"/>
                </a:lnTo>
                <a:lnTo>
                  <a:pt x="652" y="215"/>
                </a:lnTo>
                <a:lnTo>
                  <a:pt x="652" y="215"/>
                </a:lnTo>
                <a:lnTo>
                  <a:pt x="652" y="215"/>
                </a:lnTo>
                <a:lnTo>
                  <a:pt x="652" y="218"/>
                </a:lnTo>
                <a:lnTo>
                  <a:pt x="652" y="220"/>
                </a:lnTo>
                <a:lnTo>
                  <a:pt x="651" y="222"/>
                </a:lnTo>
                <a:lnTo>
                  <a:pt x="651" y="222"/>
                </a:lnTo>
                <a:lnTo>
                  <a:pt x="651" y="222"/>
                </a:lnTo>
                <a:lnTo>
                  <a:pt x="649" y="223"/>
                </a:lnTo>
                <a:lnTo>
                  <a:pt x="649" y="223"/>
                </a:lnTo>
                <a:lnTo>
                  <a:pt x="649" y="223"/>
                </a:lnTo>
                <a:lnTo>
                  <a:pt x="647" y="223"/>
                </a:lnTo>
                <a:lnTo>
                  <a:pt x="647" y="223"/>
                </a:lnTo>
                <a:lnTo>
                  <a:pt x="647" y="225"/>
                </a:lnTo>
                <a:lnTo>
                  <a:pt x="647" y="225"/>
                </a:lnTo>
                <a:lnTo>
                  <a:pt x="647" y="225"/>
                </a:lnTo>
                <a:lnTo>
                  <a:pt x="646" y="225"/>
                </a:lnTo>
                <a:lnTo>
                  <a:pt x="644" y="227"/>
                </a:lnTo>
                <a:lnTo>
                  <a:pt x="642" y="227"/>
                </a:lnTo>
                <a:lnTo>
                  <a:pt x="642" y="227"/>
                </a:lnTo>
                <a:lnTo>
                  <a:pt x="642" y="227"/>
                </a:lnTo>
                <a:lnTo>
                  <a:pt x="642" y="227"/>
                </a:lnTo>
                <a:lnTo>
                  <a:pt x="642" y="228"/>
                </a:lnTo>
                <a:lnTo>
                  <a:pt x="642" y="228"/>
                </a:lnTo>
                <a:lnTo>
                  <a:pt x="642" y="228"/>
                </a:lnTo>
                <a:lnTo>
                  <a:pt x="641" y="228"/>
                </a:lnTo>
                <a:lnTo>
                  <a:pt x="641" y="228"/>
                </a:lnTo>
                <a:lnTo>
                  <a:pt x="637" y="227"/>
                </a:lnTo>
                <a:lnTo>
                  <a:pt x="637" y="227"/>
                </a:lnTo>
                <a:lnTo>
                  <a:pt x="636" y="225"/>
                </a:lnTo>
                <a:lnTo>
                  <a:pt x="636" y="225"/>
                </a:lnTo>
                <a:lnTo>
                  <a:pt x="636" y="223"/>
                </a:lnTo>
                <a:lnTo>
                  <a:pt x="636" y="223"/>
                </a:lnTo>
                <a:lnTo>
                  <a:pt x="636" y="223"/>
                </a:lnTo>
                <a:lnTo>
                  <a:pt x="636" y="222"/>
                </a:lnTo>
                <a:lnTo>
                  <a:pt x="636" y="222"/>
                </a:lnTo>
                <a:lnTo>
                  <a:pt x="636" y="220"/>
                </a:lnTo>
                <a:lnTo>
                  <a:pt x="636" y="220"/>
                </a:lnTo>
                <a:lnTo>
                  <a:pt x="636" y="220"/>
                </a:lnTo>
                <a:lnTo>
                  <a:pt x="636" y="218"/>
                </a:lnTo>
                <a:lnTo>
                  <a:pt x="636" y="218"/>
                </a:lnTo>
                <a:lnTo>
                  <a:pt x="634" y="217"/>
                </a:lnTo>
                <a:lnTo>
                  <a:pt x="634" y="217"/>
                </a:lnTo>
                <a:lnTo>
                  <a:pt x="634" y="215"/>
                </a:lnTo>
                <a:lnTo>
                  <a:pt x="632" y="215"/>
                </a:lnTo>
                <a:lnTo>
                  <a:pt x="632" y="213"/>
                </a:lnTo>
                <a:lnTo>
                  <a:pt x="632" y="213"/>
                </a:lnTo>
                <a:lnTo>
                  <a:pt x="632" y="212"/>
                </a:lnTo>
                <a:lnTo>
                  <a:pt x="632" y="210"/>
                </a:lnTo>
                <a:lnTo>
                  <a:pt x="630" y="210"/>
                </a:lnTo>
                <a:lnTo>
                  <a:pt x="630" y="210"/>
                </a:lnTo>
                <a:lnTo>
                  <a:pt x="630" y="210"/>
                </a:lnTo>
                <a:lnTo>
                  <a:pt x="630" y="208"/>
                </a:lnTo>
                <a:lnTo>
                  <a:pt x="630" y="208"/>
                </a:lnTo>
                <a:lnTo>
                  <a:pt x="629" y="208"/>
                </a:lnTo>
                <a:lnTo>
                  <a:pt x="629" y="207"/>
                </a:lnTo>
                <a:lnTo>
                  <a:pt x="629" y="207"/>
                </a:lnTo>
                <a:lnTo>
                  <a:pt x="630" y="203"/>
                </a:lnTo>
                <a:lnTo>
                  <a:pt x="630" y="203"/>
                </a:lnTo>
                <a:lnTo>
                  <a:pt x="630" y="202"/>
                </a:lnTo>
                <a:lnTo>
                  <a:pt x="630" y="202"/>
                </a:lnTo>
                <a:lnTo>
                  <a:pt x="630" y="200"/>
                </a:lnTo>
                <a:lnTo>
                  <a:pt x="630" y="200"/>
                </a:lnTo>
                <a:lnTo>
                  <a:pt x="630" y="200"/>
                </a:lnTo>
                <a:lnTo>
                  <a:pt x="629" y="200"/>
                </a:lnTo>
                <a:lnTo>
                  <a:pt x="629" y="200"/>
                </a:lnTo>
                <a:lnTo>
                  <a:pt x="629" y="198"/>
                </a:lnTo>
                <a:lnTo>
                  <a:pt x="627" y="198"/>
                </a:lnTo>
                <a:lnTo>
                  <a:pt x="627" y="198"/>
                </a:lnTo>
                <a:lnTo>
                  <a:pt x="627" y="197"/>
                </a:lnTo>
                <a:lnTo>
                  <a:pt x="627" y="197"/>
                </a:lnTo>
                <a:lnTo>
                  <a:pt x="625" y="197"/>
                </a:lnTo>
                <a:lnTo>
                  <a:pt x="625" y="197"/>
                </a:lnTo>
                <a:lnTo>
                  <a:pt x="625" y="197"/>
                </a:lnTo>
                <a:lnTo>
                  <a:pt x="625" y="195"/>
                </a:lnTo>
                <a:lnTo>
                  <a:pt x="625" y="193"/>
                </a:lnTo>
                <a:lnTo>
                  <a:pt x="625" y="193"/>
                </a:lnTo>
                <a:lnTo>
                  <a:pt x="625" y="193"/>
                </a:lnTo>
                <a:lnTo>
                  <a:pt x="624" y="191"/>
                </a:lnTo>
                <a:lnTo>
                  <a:pt x="624" y="190"/>
                </a:lnTo>
                <a:lnTo>
                  <a:pt x="624" y="190"/>
                </a:lnTo>
                <a:lnTo>
                  <a:pt x="624" y="188"/>
                </a:lnTo>
                <a:lnTo>
                  <a:pt x="622" y="186"/>
                </a:lnTo>
                <a:lnTo>
                  <a:pt x="622" y="186"/>
                </a:lnTo>
                <a:lnTo>
                  <a:pt x="620" y="186"/>
                </a:lnTo>
                <a:lnTo>
                  <a:pt x="620" y="185"/>
                </a:lnTo>
                <a:lnTo>
                  <a:pt x="619" y="183"/>
                </a:lnTo>
                <a:lnTo>
                  <a:pt x="619" y="183"/>
                </a:lnTo>
                <a:lnTo>
                  <a:pt x="617" y="183"/>
                </a:lnTo>
                <a:lnTo>
                  <a:pt x="614" y="186"/>
                </a:lnTo>
                <a:lnTo>
                  <a:pt x="612" y="186"/>
                </a:lnTo>
                <a:lnTo>
                  <a:pt x="612" y="186"/>
                </a:lnTo>
                <a:lnTo>
                  <a:pt x="610" y="186"/>
                </a:lnTo>
                <a:lnTo>
                  <a:pt x="607" y="185"/>
                </a:lnTo>
                <a:lnTo>
                  <a:pt x="607" y="185"/>
                </a:lnTo>
                <a:lnTo>
                  <a:pt x="602" y="188"/>
                </a:lnTo>
                <a:lnTo>
                  <a:pt x="600" y="190"/>
                </a:lnTo>
                <a:lnTo>
                  <a:pt x="600" y="190"/>
                </a:lnTo>
                <a:lnTo>
                  <a:pt x="599" y="191"/>
                </a:lnTo>
                <a:lnTo>
                  <a:pt x="599" y="191"/>
                </a:lnTo>
                <a:lnTo>
                  <a:pt x="599" y="191"/>
                </a:lnTo>
                <a:lnTo>
                  <a:pt x="592" y="197"/>
                </a:lnTo>
                <a:lnTo>
                  <a:pt x="592" y="198"/>
                </a:lnTo>
                <a:lnTo>
                  <a:pt x="590" y="198"/>
                </a:lnTo>
                <a:lnTo>
                  <a:pt x="587" y="200"/>
                </a:lnTo>
                <a:lnTo>
                  <a:pt x="585" y="202"/>
                </a:lnTo>
                <a:lnTo>
                  <a:pt x="585" y="203"/>
                </a:lnTo>
                <a:lnTo>
                  <a:pt x="585" y="203"/>
                </a:lnTo>
                <a:lnTo>
                  <a:pt x="585" y="205"/>
                </a:lnTo>
                <a:lnTo>
                  <a:pt x="585" y="205"/>
                </a:lnTo>
                <a:lnTo>
                  <a:pt x="583" y="205"/>
                </a:lnTo>
                <a:lnTo>
                  <a:pt x="580" y="207"/>
                </a:lnTo>
                <a:lnTo>
                  <a:pt x="580" y="207"/>
                </a:lnTo>
                <a:lnTo>
                  <a:pt x="578" y="207"/>
                </a:lnTo>
                <a:lnTo>
                  <a:pt x="578" y="207"/>
                </a:lnTo>
                <a:lnTo>
                  <a:pt x="578" y="205"/>
                </a:lnTo>
                <a:lnTo>
                  <a:pt x="578" y="205"/>
                </a:lnTo>
                <a:lnTo>
                  <a:pt x="578" y="205"/>
                </a:lnTo>
                <a:lnTo>
                  <a:pt x="577" y="205"/>
                </a:lnTo>
                <a:lnTo>
                  <a:pt x="577" y="203"/>
                </a:lnTo>
                <a:lnTo>
                  <a:pt x="577" y="203"/>
                </a:lnTo>
                <a:lnTo>
                  <a:pt x="575" y="203"/>
                </a:lnTo>
                <a:lnTo>
                  <a:pt x="573" y="203"/>
                </a:lnTo>
                <a:lnTo>
                  <a:pt x="573" y="203"/>
                </a:lnTo>
                <a:lnTo>
                  <a:pt x="572" y="203"/>
                </a:lnTo>
                <a:lnTo>
                  <a:pt x="572" y="205"/>
                </a:lnTo>
                <a:lnTo>
                  <a:pt x="572" y="205"/>
                </a:lnTo>
                <a:lnTo>
                  <a:pt x="572" y="205"/>
                </a:lnTo>
                <a:lnTo>
                  <a:pt x="570" y="207"/>
                </a:lnTo>
                <a:lnTo>
                  <a:pt x="570" y="208"/>
                </a:lnTo>
                <a:lnTo>
                  <a:pt x="570" y="208"/>
                </a:lnTo>
                <a:lnTo>
                  <a:pt x="568" y="207"/>
                </a:lnTo>
                <a:lnTo>
                  <a:pt x="567" y="207"/>
                </a:lnTo>
                <a:lnTo>
                  <a:pt x="567" y="207"/>
                </a:lnTo>
                <a:lnTo>
                  <a:pt x="567" y="205"/>
                </a:lnTo>
                <a:lnTo>
                  <a:pt x="567" y="205"/>
                </a:lnTo>
                <a:lnTo>
                  <a:pt x="567" y="203"/>
                </a:lnTo>
                <a:lnTo>
                  <a:pt x="567" y="203"/>
                </a:lnTo>
                <a:lnTo>
                  <a:pt x="567" y="202"/>
                </a:lnTo>
                <a:lnTo>
                  <a:pt x="567" y="202"/>
                </a:lnTo>
                <a:lnTo>
                  <a:pt x="567" y="202"/>
                </a:lnTo>
                <a:lnTo>
                  <a:pt x="567" y="200"/>
                </a:lnTo>
                <a:lnTo>
                  <a:pt x="567" y="200"/>
                </a:lnTo>
                <a:lnTo>
                  <a:pt x="567" y="198"/>
                </a:lnTo>
                <a:lnTo>
                  <a:pt x="565" y="197"/>
                </a:lnTo>
                <a:lnTo>
                  <a:pt x="565" y="197"/>
                </a:lnTo>
                <a:lnTo>
                  <a:pt x="562" y="193"/>
                </a:lnTo>
                <a:lnTo>
                  <a:pt x="560" y="193"/>
                </a:lnTo>
                <a:lnTo>
                  <a:pt x="560" y="191"/>
                </a:lnTo>
                <a:lnTo>
                  <a:pt x="558" y="191"/>
                </a:lnTo>
                <a:lnTo>
                  <a:pt x="558" y="191"/>
                </a:lnTo>
                <a:lnTo>
                  <a:pt x="558" y="190"/>
                </a:lnTo>
                <a:lnTo>
                  <a:pt x="558" y="188"/>
                </a:lnTo>
                <a:lnTo>
                  <a:pt x="558" y="186"/>
                </a:lnTo>
                <a:lnTo>
                  <a:pt x="558" y="186"/>
                </a:lnTo>
                <a:lnTo>
                  <a:pt x="558" y="186"/>
                </a:lnTo>
                <a:lnTo>
                  <a:pt x="558" y="185"/>
                </a:lnTo>
                <a:lnTo>
                  <a:pt x="560" y="185"/>
                </a:lnTo>
                <a:lnTo>
                  <a:pt x="562" y="185"/>
                </a:lnTo>
                <a:lnTo>
                  <a:pt x="562" y="185"/>
                </a:lnTo>
                <a:lnTo>
                  <a:pt x="562" y="185"/>
                </a:lnTo>
                <a:lnTo>
                  <a:pt x="562" y="183"/>
                </a:lnTo>
                <a:lnTo>
                  <a:pt x="562" y="183"/>
                </a:lnTo>
                <a:lnTo>
                  <a:pt x="562" y="183"/>
                </a:lnTo>
                <a:lnTo>
                  <a:pt x="563" y="181"/>
                </a:lnTo>
                <a:lnTo>
                  <a:pt x="563" y="180"/>
                </a:lnTo>
                <a:lnTo>
                  <a:pt x="563" y="180"/>
                </a:lnTo>
                <a:lnTo>
                  <a:pt x="563" y="180"/>
                </a:lnTo>
                <a:lnTo>
                  <a:pt x="565" y="178"/>
                </a:lnTo>
                <a:lnTo>
                  <a:pt x="565" y="178"/>
                </a:lnTo>
                <a:lnTo>
                  <a:pt x="567" y="178"/>
                </a:lnTo>
                <a:lnTo>
                  <a:pt x="567" y="178"/>
                </a:lnTo>
                <a:lnTo>
                  <a:pt x="568" y="178"/>
                </a:lnTo>
                <a:lnTo>
                  <a:pt x="568" y="178"/>
                </a:lnTo>
                <a:lnTo>
                  <a:pt x="568" y="178"/>
                </a:lnTo>
                <a:lnTo>
                  <a:pt x="568" y="178"/>
                </a:lnTo>
                <a:lnTo>
                  <a:pt x="570" y="176"/>
                </a:lnTo>
                <a:lnTo>
                  <a:pt x="570" y="176"/>
                </a:lnTo>
                <a:lnTo>
                  <a:pt x="570" y="175"/>
                </a:lnTo>
                <a:lnTo>
                  <a:pt x="570" y="175"/>
                </a:lnTo>
                <a:lnTo>
                  <a:pt x="570" y="175"/>
                </a:lnTo>
                <a:lnTo>
                  <a:pt x="572" y="175"/>
                </a:lnTo>
                <a:lnTo>
                  <a:pt x="575" y="175"/>
                </a:lnTo>
                <a:lnTo>
                  <a:pt x="575" y="175"/>
                </a:lnTo>
                <a:lnTo>
                  <a:pt x="577" y="175"/>
                </a:lnTo>
                <a:lnTo>
                  <a:pt x="578" y="173"/>
                </a:lnTo>
                <a:lnTo>
                  <a:pt x="578" y="173"/>
                </a:lnTo>
                <a:lnTo>
                  <a:pt x="578" y="171"/>
                </a:lnTo>
                <a:lnTo>
                  <a:pt x="580" y="171"/>
                </a:lnTo>
                <a:lnTo>
                  <a:pt x="580" y="171"/>
                </a:lnTo>
                <a:lnTo>
                  <a:pt x="578" y="171"/>
                </a:lnTo>
                <a:lnTo>
                  <a:pt x="578" y="171"/>
                </a:lnTo>
                <a:lnTo>
                  <a:pt x="578" y="170"/>
                </a:lnTo>
                <a:lnTo>
                  <a:pt x="580" y="170"/>
                </a:lnTo>
                <a:lnTo>
                  <a:pt x="580" y="170"/>
                </a:lnTo>
                <a:lnTo>
                  <a:pt x="580" y="168"/>
                </a:lnTo>
                <a:lnTo>
                  <a:pt x="578" y="168"/>
                </a:lnTo>
                <a:lnTo>
                  <a:pt x="578" y="168"/>
                </a:lnTo>
                <a:lnTo>
                  <a:pt x="578" y="166"/>
                </a:lnTo>
                <a:lnTo>
                  <a:pt x="577" y="168"/>
                </a:lnTo>
                <a:lnTo>
                  <a:pt x="577" y="168"/>
                </a:lnTo>
                <a:lnTo>
                  <a:pt x="572" y="166"/>
                </a:lnTo>
                <a:lnTo>
                  <a:pt x="572" y="166"/>
                </a:lnTo>
                <a:lnTo>
                  <a:pt x="570" y="166"/>
                </a:lnTo>
                <a:lnTo>
                  <a:pt x="570" y="165"/>
                </a:lnTo>
                <a:lnTo>
                  <a:pt x="570" y="165"/>
                </a:lnTo>
                <a:lnTo>
                  <a:pt x="570" y="165"/>
                </a:lnTo>
                <a:lnTo>
                  <a:pt x="570" y="163"/>
                </a:lnTo>
                <a:lnTo>
                  <a:pt x="572" y="163"/>
                </a:lnTo>
                <a:lnTo>
                  <a:pt x="572" y="163"/>
                </a:lnTo>
                <a:lnTo>
                  <a:pt x="570" y="163"/>
                </a:lnTo>
                <a:lnTo>
                  <a:pt x="570" y="163"/>
                </a:lnTo>
                <a:lnTo>
                  <a:pt x="570" y="161"/>
                </a:lnTo>
                <a:lnTo>
                  <a:pt x="570" y="161"/>
                </a:lnTo>
                <a:lnTo>
                  <a:pt x="568" y="161"/>
                </a:lnTo>
                <a:lnTo>
                  <a:pt x="567" y="161"/>
                </a:lnTo>
                <a:lnTo>
                  <a:pt x="563" y="161"/>
                </a:lnTo>
                <a:lnTo>
                  <a:pt x="562" y="160"/>
                </a:lnTo>
                <a:lnTo>
                  <a:pt x="562" y="160"/>
                </a:lnTo>
                <a:lnTo>
                  <a:pt x="562" y="160"/>
                </a:lnTo>
                <a:lnTo>
                  <a:pt x="563" y="158"/>
                </a:lnTo>
                <a:lnTo>
                  <a:pt x="563" y="158"/>
                </a:lnTo>
                <a:lnTo>
                  <a:pt x="563" y="158"/>
                </a:lnTo>
                <a:lnTo>
                  <a:pt x="562" y="158"/>
                </a:lnTo>
                <a:lnTo>
                  <a:pt x="562" y="158"/>
                </a:lnTo>
                <a:lnTo>
                  <a:pt x="562" y="156"/>
                </a:lnTo>
                <a:lnTo>
                  <a:pt x="562" y="156"/>
                </a:lnTo>
                <a:lnTo>
                  <a:pt x="562" y="156"/>
                </a:lnTo>
                <a:lnTo>
                  <a:pt x="562" y="156"/>
                </a:lnTo>
                <a:lnTo>
                  <a:pt x="562" y="154"/>
                </a:lnTo>
                <a:lnTo>
                  <a:pt x="562" y="154"/>
                </a:lnTo>
                <a:lnTo>
                  <a:pt x="562" y="154"/>
                </a:lnTo>
                <a:lnTo>
                  <a:pt x="562" y="154"/>
                </a:lnTo>
                <a:lnTo>
                  <a:pt x="560" y="154"/>
                </a:lnTo>
                <a:lnTo>
                  <a:pt x="560" y="154"/>
                </a:lnTo>
                <a:lnTo>
                  <a:pt x="558" y="154"/>
                </a:lnTo>
                <a:lnTo>
                  <a:pt x="557" y="154"/>
                </a:lnTo>
                <a:lnTo>
                  <a:pt x="551" y="154"/>
                </a:lnTo>
                <a:lnTo>
                  <a:pt x="546" y="154"/>
                </a:lnTo>
                <a:lnTo>
                  <a:pt x="546" y="154"/>
                </a:lnTo>
                <a:lnTo>
                  <a:pt x="545" y="154"/>
                </a:lnTo>
                <a:lnTo>
                  <a:pt x="545" y="154"/>
                </a:lnTo>
                <a:lnTo>
                  <a:pt x="545" y="154"/>
                </a:lnTo>
                <a:lnTo>
                  <a:pt x="543" y="154"/>
                </a:lnTo>
                <a:lnTo>
                  <a:pt x="541" y="151"/>
                </a:lnTo>
                <a:lnTo>
                  <a:pt x="541" y="149"/>
                </a:lnTo>
                <a:lnTo>
                  <a:pt x="536" y="148"/>
                </a:lnTo>
                <a:lnTo>
                  <a:pt x="536" y="148"/>
                </a:lnTo>
                <a:lnTo>
                  <a:pt x="536" y="148"/>
                </a:lnTo>
                <a:lnTo>
                  <a:pt x="535" y="148"/>
                </a:lnTo>
                <a:lnTo>
                  <a:pt x="535" y="146"/>
                </a:lnTo>
                <a:lnTo>
                  <a:pt x="535" y="146"/>
                </a:lnTo>
                <a:lnTo>
                  <a:pt x="535" y="144"/>
                </a:lnTo>
                <a:lnTo>
                  <a:pt x="535" y="143"/>
                </a:lnTo>
                <a:lnTo>
                  <a:pt x="535" y="143"/>
                </a:lnTo>
                <a:lnTo>
                  <a:pt x="536" y="141"/>
                </a:lnTo>
                <a:lnTo>
                  <a:pt x="536" y="141"/>
                </a:lnTo>
                <a:lnTo>
                  <a:pt x="536" y="139"/>
                </a:lnTo>
                <a:lnTo>
                  <a:pt x="536" y="138"/>
                </a:lnTo>
                <a:lnTo>
                  <a:pt x="535" y="138"/>
                </a:lnTo>
                <a:lnTo>
                  <a:pt x="535" y="138"/>
                </a:lnTo>
                <a:lnTo>
                  <a:pt x="533" y="138"/>
                </a:lnTo>
                <a:lnTo>
                  <a:pt x="533" y="138"/>
                </a:lnTo>
                <a:lnTo>
                  <a:pt x="531" y="138"/>
                </a:lnTo>
                <a:lnTo>
                  <a:pt x="531" y="138"/>
                </a:lnTo>
                <a:lnTo>
                  <a:pt x="531" y="138"/>
                </a:lnTo>
                <a:lnTo>
                  <a:pt x="531" y="138"/>
                </a:lnTo>
                <a:lnTo>
                  <a:pt x="531" y="136"/>
                </a:lnTo>
                <a:lnTo>
                  <a:pt x="530" y="134"/>
                </a:lnTo>
                <a:lnTo>
                  <a:pt x="530" y="134"/>
                </a:lnTo>
                <a:lnTo>
                  <a:pt x="530" y="134"/>
                </a:lnTo>
                <a:lnTo>
                  <a:pt x="530" y="136"/>
                </a:lnTo>
                <a:lnTo>
                  <a:pt x="528" y="136"/>
                </a:lnTo>
                <a:lnTo>
                  <a:pt x="528" y="136"/>
                </a:lnTo>
                <a:lnTo>
                  <a:pt x="526" y="136"/>
                </a:lnTo>
                <a:lnTo>
                  <a:pt x="526" y="134"/>
                </a:lnTo>
                <a:lnTo>
                  <a:pt x="526" y="134"/>
                </a:lnTo>
                <a:lnTo>
                  <a:pt x="525" y="134"/>
                </a:lnTo>
                <a:lnTo>
                  <a:pt x="525" y="133"/>
                </a:lnTo>
                <a:lnTo>
                  <a:pt x="525" y="133"/>
                </a:lnTo>
                <a:lnTo>
                  <a:pt x="525" y="133"/>
                </a:lnTo>
                <a:lnTo>
                  <a:pt x="525" y="131"/>
                </a:lnTo>
                <a:lnTo>
                  <a:pt x="525" y="129"/>
                </a:lnTo>
                <a:lnTo>
                  <a:pt x="526" y="129"/>
                </a:lnTo>
                <a:lnTo>
                  <a:pt x="526" y="128"/>
                </a:lnTo>
                <a:lnTo>
                  <a:pt x="531" y="123"/>
                </a:lnTo>
                <a:lnTo>
                  <a:pt x="533" y="121"/>
                </a:lnTo>
                <a:lnTo>
                  <a:pt x="533" y="119"/>
                </a:lnTo>
                <a:lnTo>
                  <a:pt x="533" y="119"/>
                </a:lnTo>
                <a:lnTo>
                  <a:pt x="533" y="119"/>
                </a:lnTo>
                <a:lnTo>
                  <a:pt x="531" y="119"/>
                </a:lnTo>
                <a:lnTo>
                  <a:pt x="530" y="117"/>
                </a:lnTo>
                <a:lnTo>
                  <a:pt x="530" y="117"/>
                </a:lnTo>
                <a:lnTo>
                  <a:pt x="528" y="116"/>
                </a:lnTo>
                <a:lnTo>
                  <a:pt x="528" y="114"/>
                </a:lnTo>
                <a:lnTo>
                  <a:pt x="526" y="114"/>
                </a:lnTo>
                <a:lnTo>
                  <a:pt x="526" y="112"/>
                </a:lnTo>
                <a:lnTo>
                  <a:pt x="525" y="112"/>
                </a:lnTo>
                <a:lnTo>
                  <a:pt x="525" y="112"/>
                </a:lnTo>
                <a:lnTo>
                  <a:pt x="521" y="112"/>
                </a:lnTo>
                <a:lnTo>
                  <a:pt x="520" y="112"/>
                </a:lnTo>
                <a:lnTo>
                  <a:pt x="518" y="112"/>
                </a:lnTo>
                <a:lnTo>
                  <a:pt x="516" y="111"/>
                </a:lnTo>
                <a:lnTo>
                  <a:pt x="516" y="111"/>
                </a:lnTo>
                <a:lnTo>
                  <a:pt x="516" y="109"/>
                </a:lnTo>
                <a:lnTo>
                  <a:pt x="516" y="109"/>
                </a:lnTo>
                <a:lnTo>
                  <a:pt x="516" y="107"/>
                </a:lnTo>
                <a:lnTo>
                  <a:pt x="515" y="106"/>
                </a:lnTo>
                <a:lnTo>
                  <a:pt x="515" y="104"/>
                </a:lnTo>
                <a:lnTo>
                  <a:pt x="515" y="104"/>
                </a:lnTo>
                <a:lnTo>
                  <a:pt x="515" y="102"/>
                </a:lnTo>
                <a:lnTo>
                  <a:pt x="516" y="99"/>
                </a:lnTo>
                <a:lnTo>
                  <a:pt x="516" y="97"/>
                </a:lnTo>
                <a:lnTo>
                  <a:pt x="516" y="96"/>
                </a:lnTo>
                <a:lnTo>
                  <a:pt x="516" y="96"/>
                </a:lnTo>
                <a:lnTo>
                  <a:pt x="516" y="96"/>
                </a:lnTo>
                <a:lnTo>
                  <a:pt x="516" y="94"/>
                </a:lnTo>
                <a:lnTo>
                  <a:pt x="511" y="92"/>
                </a:lnTo>
                <a:lnTo>
                  <a:pt x="511" y="91"/>
                </a:lnTo>
                <a:lnTo>
                  <a:pt x="511" y="91"/>
                </a:lnTo>
                <a:lnTo>
                  <a:pt x="511" y="91"/>
                </a:lnTo>
                <a:lnTo>
                  <a:pt x="509" y="89"/>
                </a:lnTo>
                <a:lnTo>
                  <a:pt x="509" y="87"/>
                </a:lnTo>
                <a:lnTo>
                  <a:pt x="508" y="86"/>
                </a:lnTo>
                <a:lnTo>
                  <a:pt x="508" y="84"/>
                </a:lnTo>
                <a:lnTo>
                  <a:pt x="506" y="82"/>
                </a:lnTo>
                <a:lnTo>
                  <a:pt x="506" y="82"/>
                </a:lnTo>
                <a:lnTo>
                  <a:pt x="504" y="80"/>
                </a:lnTo>
                <a:lnTo>
                  <a:pt x="504" y="80"/>
                </a:lnTo>
                <a:lnTo>
                  <a:pt x="503" y="80"/>
                </a:lnTo>
                <a:lnTo>
                  <a:pt x="503" y="80"/>
                </a:lnTo>
                <a:lnTo>
                  <a:pt x="503" y="80"/>
                </a:lnTo>
                <a:lnTo>
                  <a:pt x="501" y="80"/>
                </a:lnTo>
                <a:lnTo>
                  <a:pt x="501" y="80"/>
                </a:lnTo>
                <a:lnTo>
                  <a:pt x="499" y="80"/>
                </a:lnTo>
                <a:lnTo>
                  <a:pt x="499" y="79"/>
                </a:lnTo>
                <a:lnTo>
                  <a:pt x="499" y="77"/>
                </a:lnTo>
                <a:lnTo>
                  <a:pt x="499" y="77"/>
                </a:lnTo>
                <a:lnTo>
                  <a:pt x="498" y="77"/>
                </a:lnTo>
                <a:lnTo>
                  <a:pt x="498" y="75"/>
                </a:lnTo>
                <a:lnTo>
                  <a:pt x="498" y="75"/>
                </a:lnTo>
                <a:lnTo>
                  <a:pt x="498" y="75"/>
                </a:lnTo>
                <a:lnTo>
                  <a:pt x="498" y="75"/>
                </a:lnTo>
                <a:lnTo>
                  <a:pt x="498" y="75"/>
                </a:lnTo>
                <a:lnTo>
                  <a:pt x="498" y="74"/>
                </a:lnTo>
                <a:lnTo>
                  <a:pt x="498" y="74"/>
                </a:lnTo>
                <a:lnTo>
                  <a:pt x="498" y="72"/>
                </a:lnTo>
                <a:lnTo>
                  <a:pt x="496" y="72"/>
                </a:lnTo>
                <a:lnTo>
                  <a:pt x="496" y="70"/>
                </a:lnTo>
                <a:lnTo>
                  <a:pt x="496" y="69"/>
                </a:lnTo>
                <a:lnTo>
                  <a:pt x="496" y="69"/>
                </a:lnTo>
                <a:lnTo>
                  <a:pt x="496" y="69"/>
                </a:lnTo>
                <a:lnTo>
                  <a:pt x="496" y="69"/>
                </a:lnTo>
                <a:lnTo>
                  <a:pt x="496" y="67"/>
                </a:lnTo>
                <a:lnTo>
                  <a:pt x="496" y="67"/>
                </a:lnTo>
                <a:lnTo>
                  <a:pt x="496" y="67"/>
                </a:lnTo>
                <a:lnTo>
                  <a:pt x="496" y="67"/>
                </a:lnTo>
                <a:lnTo>
                  <a:pt x="498" y="65"/>
                </a:lnTo>
                <a:lnTo>
                  <a:pt x="498" y="65"/>
                </a:lnTo>
                <a:lnTo>
                  <a:pt x="498" y="64"/>
                </a:lnTo>
                <a:lnTo>
                  <a:pt x="498" y="64"/>
                </a:lnTo>
                <a:lnTo>
                  <a:pt x="498" y="62"/>
                </a:lnTo>
                <a:lnTo>
                  <a:pt x="498" y="62"/>
                </a:lnTo>
                <a:lnTo>
                  <a:pt x="498" y="60"/>
                </a:lnTo>
                <a:lnTo>
                  <a:pt x="498" y="60"/>
                </a:lnTo>
                <a:lnTo>
                  <a:pt x="498" y="59"/>
                </a:lnTo>
                <a:lnTo>
                  <a:pt x="498" y="59"/>
                </a:lnTo>
                <a:lnTo>
                  <a:pt x="498" y="59"/>
                </a:lnTo>
                <a:lnTo>
                  <a:pt x="496" y="59"/>
                </a:lnTo>
                <a:lnTo>
                  <a:pt x="494" y="57"/>
                </a:lnTo>
                <a:lnTo>
                  <a:pt x="494" y="57"/>
                </a:lnTo>
                <a:lnTo>
                  <a:pt x="493" y="57"/>
                </a:lnTo>
                <a:lnTo>
                  <a:pt x="489" y="59"/>
                </a:lnTo>
                <a:lnTo>
                  <a:pt x="488" y="60"/>
                </a:lnTo>
                <a:lnTo>
                  <a:pt x="488" y="60"/>
                </a:lnTo>
                <a:lnTo>
                  <a:pt x="488" y="60"/>
                </a:lnTo>
                <a:lnTo>
                  <a:pt x="488" y="62"/>
                </a:lnTo>
                <a:lnTo>
                  <a:pt x="488" y="62"/>
                </a:lnTo>
                <a:lnTo>
                  <a:pt x="488" y="62"/>
                </a:lnTo>
                <a:lnTo>
                  <a:pt x="488" y="64"/>
                </a:lnTo>
                <a:lnTo>
                  <a:pt x="488" y="64"/>
                </a:lnTo>
                <a:lnTo>
                  <a:pt x="486" y="65"/>
                </a:lnTo>
                <a:lnTo>
                  <a:pt x="486" y="69"/>
                </a:lnTo>
                <a:lnTo>
                  <a:pt x="486" y="70"/>
                </a:lnTo>
                <a:lnTo>
                  <a:pt x="486" y="70"/>
                </a:lnTo>
                <a:lnTo>
                  <a:pt x="484" y="70"/>
                </a:lnTo>
                <a:lnTo>
                  <a:pt x="484" y="70"/>
                </a:lnTo>
                <a:lnTo>
                  <a:pt x="484" y="70"/>
                </a:lnTo>
                <a:lnTo>
                  <a:pt x="483" y="70"/>
                </a:lnTo>
                <a:lnTo>
                  <a:pt x="483" y="69"/>
                </a:lnTo>
                <a:lnTo>
                  <a:pt x="483" y="69"/>
                </a:lnTo>
                <a:lnTo>
                  <a:pt x="481" y="69"/>
                </a:lnTo>
                <a:lnTo>
                  <a:pt x="481" y="67"/>
                </a:lnTo>
                <a:lnTo>
                  <a:pt x="481" y="67"/>
                </a:lnTo>
                <a:lnTo>
                  <a:pt x="483" y="65"/>
                </a:lnTo>
                <a:lnTo>
                  <a:pt x="483" y="64"/>
                </a:lnTo>
                <a:lnTo>
                  <a:pt x="483" y="64"/>
                </a:lnTo>
                <a:lnTo>
                  <a:pt x="481" y="62"/>
                </a:lnTo>
                <a:lnTo>
                  <a:pt x="481" y="62"/>
                </a:lnTo>
                <a:lnTo>
                  <a:pt x="481" y="60"/>
                </a:lnTo>
                <a:lnTo>
                  <a:pt x="479" y="59"/>
                </a:lnTo>
                <a:lnTo>
                  <a:pt x="479" y="59"/>
                </a:lnTo>
                <a:lnTo>
                  <a:pt x="481" y="59"/>
                </a:lnTo>
                <a:lnTo>
                  <a:pt x="481" y="57"/>
                </a:lnTo>
                <a:lnTo>
                  <a:pt x="481" y="57"/>
                </a:lnTo>
                <a:lnTo>
                  <a:pt x="479" y="55"/>
                </a:lnTo>
                <a:lnTo>
                  <a:pt x="479" y="54"/>
                </a:lnTo>
                <a:lnTo>
                  <a:pt x="478" y="52"/>
                </a:lnTo>
                <a:lnTo>
                  <a:pt x="478" y="52"/>
                </a:lnTo>
                <a:lnTo>
                  <a:pt x="474" y="52"/>
                </a:lnTo>
                <a:lnTo>
                  <a:pt x="474" y="52"/>
                </a:lnTo>
                <a:lnTo>
                  <a:pt x="474" y="52"/>
                </a:lnTo>
                <a:lnTo>
                  <a:pt x="472" y="52"/>
                </a:lnTo>
                <a:lnTo>
                  <a:pt x="472" y="52"/>
                </a:lnTo>
                <a:lnTo>
                  <a:pt x="472" y="50"/>
                </a:lnTo>
                <a:lnTo>
                  <a:pt x="472" y="50"/>
                </a:lnTo>
                <a:lnTo>
                  <a:pt x="472" y="49"/>
                </a:lnTo>
                <a:lnTo>
                  <a:pt x="472" y="49"/>
                </a:lnTo>
                <a:lnTo>
                  <a:pt x="472" y="47"/>
                </a:lnTo>
                <a:lnTo>
                  <a:pt x="472" y="45"/>
                </a:lnTo>
                <a:lnTo>
                  <a:pt x="472" y="45"/>
                </a:lnTo>
                <a:lnTo>
                  <a:pt x="472" y="43"/>
                </a:lnTo>
                <a:lnTo>
                  <a:pt x="472" y="43"/>
                </a:lnTo>
                <a:lnTo>
                  <a:pt x="472" y="42"/>
                </a:lnTo>
                <a:lnTo>
                  <a:pt x="472" y="42"/>
                </a:lnTo>
                <a:lnTo>
                  <a:pt x="472" y="40"/>
                </a:lnTo>
                <a:lnTo>
                  <a:pt x="472" y="40"/>
                </a:lnTo>
                <a:lnTo>
                  <a:pt x="472" y="38"/>
                </a:lnTo>
                <a:lnTo>
                  <a:pt x="472" y="37"/>
                </a:lnTo>
                <a:lnTo>
                  <a:pt x="472" y="35"/>
                </a:lnTo>
                <a:lnTo>
                  <a:pt x="472" y="33"/>
                </a:lnTo>
                <a:lnTo>
                  <a:pt x="471" y="28"/>
                </a:lnTo>
                <a:lnTo>
                  <a:pt x="471" y="27"/>
                </a:lnTo>
                <a:lnTo>
                  <a:pt x="471" y="25"/>
                </a:lnTo>
                <a:lnTo>
                  <a:pt x="471" y="23"/>
                </a:lnTo>
                <a:lnTo>
                  <a:pt x="471" y="22"/>
                </a:lnTo>
                <a:lnTo>
                  <a:pt x="472" y="22"/>
                </a:lnTo>
                <a:lnTo>
                  <a:pt x="472" y="22"/>
                </a:lnTo>
                <a:lnTo>
                  <a:pt x="472" y="20"/>
                </a:lnTo>
                <a:lnTo>
                  <a:pt x="471" y="20"/>
                </a:lnTo>
                <a:lnTo>
                  <a:pt x="471" y="18"/>
                </a:lnTo>
                <a:lnTo>
                  <a:pt x="471" y="18"/>
                </a:lnTo>
                <a:lnTo>
                  <a:pt x="471" y="17"/>
                </a:lnTo>
                <a:lnTo>
                  <a:pt x="469" y="15"/>
                </a:lnTo>
                <a:lnTo>
                  <a:pt x="469" y="12"/>
                </a:lnTo>
                <a:lnTo>
                  <a:pt x="469" y="12"/>
                </a:lnTo>
                <a:lnTo>
                  <a:pt x="469" y="12"/>
                </a:lnTo>
                <a:lnTo>
                  <a:pt x="469" y="10"/>
                </a:lnTo>
                <a:lnTo>
                  <a:pt x="466" y="5"/>
                </a:lnTo>
                <a:lnTo>
                  <a:pt x="466" y="5"/>
                </a:lnTo>
                <a:lnTo>
                  <a:pt x="462" y="5"/>
                </a:lnTo>
                <a:lnTo>
                  <a:pt x="461" y="5"/>
                </a:lnTo>
                <a:lnTo>
                  <a:pt x="459" y="5"/>
                </a:lnTo>
                <a:lnTo>
                  <a:pt x="449" y="8"/>
                </a:lnTo>
                <a:lnTo>
                  <a:pt x="449" y="10"/>
                </a:lnTo>
                <a:lnTo>
                  <a:pt x="446" y="12"/>
                </a:lnTo>
                <a:lnTo>
                  <a:pt x="446" y="13"/>
                </a:lnTo>
                <a:lnTo>
                  <a:pt x="444" y="13"/>
                </a:lnTo>
                <a:lnTo>
                  <a:pt x="444" y="13"/>
                </a:lnTo>
                <a:lnTo>
                  <a:pt x="442" y="13"/>
                </a:lnTo>
                <a:lnTo>
                  <a:pt x="441" y="13"/>
                </a:lnTo>
                <a:lnTo>
                  <a:pt x="439" y="12"/>
                </a:lnTo>
                <a:lnTo>
                  <a:pt x="439" y="12"/>
                </a:lnTo>
                <a:lnTo>
                  <a:pt x="437" y="12"/>
                </a:lnTo>
                <a:lnTo>
                  <a:pt x="436" y="12"/>
                </a:lnTo>
                <a:lnTo>
                  <a:pt x="436" y="12"/>
                </a:lnTo>
                <a:lnTo>
                  <a:pt x="434" y="12"/>
                </a:lnTo>
                <a:lnTo>
                  <a:pt x="434" y="12"/>
                </a:lnTo>
                <a:lnTo>
                  <a:pt x="434" y="10"/>
                </a:lnTo>
                <a:lnTo>
                  <a:pt x="434" y="10"/>
                </a:lnTo>
                <a:lnTo>
                  <a:pt x="434" y="10"/>
                </a:lnTo>
                <a:lnTo>
                  <a:pt x="432" y="10"/>
                </a:lnTo>
                <a:lnTo>
                  <a:pt x="430" y="8"/>
                </a:lnTo>
                <a:lnTo>
                  <a:pt x="429" y="8"/>
                </a:lnTo>
                <a:lnTo>
                  <a:pt x="427" y="6"/>
                </a:lnTo>
                <a:lnTo>
                  <a:pt x="427" y="6"/>
                </a:lnTo>
                <a:lnTo>
                  <a:pt x="427" y="6"/>
                </a:lnTo>
                <a:lnTo>
                  <a:pt x="427" y="5"/>
                </a:lnTo>
                <a:lnTo>
                  <a:pt x="425" y="3"/>
                </a:lnTo>
                <a:lnTo>
                  <a:pt x="425" y="3"/>
                </a:lnTo>
                <a:lnTo>
                  <a:pt x="425" y="1"/>
                </a:lnTo>
                <a:lnTo>
                  <a:pt x="424" y="1"/>
                </a:lnTo>
                <a:lnTo>
                  <a:pt x="424" y="1"/>
                </a:lnTo>
                <a:lnTo>
                  <a:pt x="417" y="0"/>
                </a:lnTo>
                <a:lnTo>
                  <a:pt x="415" y="0"/>
                </a:lnTo>
                <a:lnTo>
                  <a:pt x="414" y="0"/>
                </a:lnTo>
                <a:lnTo>
                  <a:pt x="414" y="0"/>
                </a:lnTo>
                <a:lnTo>
                  <a:pt x="414" y="0"/>
                </a:lnTo>
                <a:lnTo>
                  <a:pt x="414" y="1"/>
                </a:lnTo>
                <a:lnTo>
                  <a:pt x="414" y="1"/>
                </a:lnTo>
                <a:lnTo>
                  <a:pt x="414" y="3"/>
                </a:lnTo>
                <a:lnTo>
                  <a:pt x="414" y="3"/>
                </a:lnTo>
                <a:lnTo>
                  <a:pt x="414" y="3"/>
                </a:lnTo>
                <a:lnTo>
                  <a:pt x="414" y="3"/>
                </a:lnTo>
                <a:lnTo>
                  <a:pt x="412" y="5"/>
                </a:lnTo>
                <a:lnTo>
                  <a:pt x="412" y="5"/>
                </a:lnTo>
                <a:lnTo>
                  <a:pt x="410" y="5"/>
                </a:lnTo>
                <a:lnTo>
                  <a:pt x="410" y="5"/>
                </a:lnTo>
                <a:lnTo>
                  <a:pt x="410" y="5"/>
                </a:lnTo>
                <a:lnTo>
                  <a:pt x="410" y="3"/>
                </a:lnTo>
                <a:lnTo>
                  <a:pt x="409" y="1"/>
                </a:lnTo>
                <a:lnTo>
                  <a:pt x="409" y="1"/>
                </a:lnTo>
                <a:lnTo>
                  <a:pt x="409" y="1"/>
                </a:lnTo>
                <a:lnTo>
                  <a:pt x="407" y="0"/>
                </a:lnTo>
                <a:lnTo>
                  <a:pt x="405" y="0"/>
                </a:lnTo>
                <a:lnTo>
                  <a:pt x="404" y="0"/>
                </a:lnTo>
                <a:lnTo>
                  <a:pt x="404" y="0"/>
                </a:lnTo>
                <a:lnTo>
                  <a:pt x="402" y="0"/>
                </a:lnTo>
                <a:lnTo>
                  <a:pt x="402" y="1"/>
                </a:lnTo>
                <a:lnTo>
                  <a:pt x="400" y="1"/>
                </a:lnTo>
                <a:lnTo>
                  <a:pt x="400" y="1"/>
                </a:lnTo>
                <a:lnTo>
                  <a:pt x="400" y="1"/>
                </a:lnTo>
                <a:lnTo>
                  <a:pt x="399" y="1"/>
                </a:lnTo>
                <a:lnTo>
                  <a:pt x="399" y="1"/>
                </a:lnTo>
                <a:lnTo>
                  <a:pt x="399" y="1"/>
                </a:lnTo>
                <a:lnTo>
                  <a:pt x="399" y="1"/>
                </a:lnTo>
                <a:lnTo>
                  <a:pt x="399" y="1"/>
                </a:lnTo>
                <a:lnTo>
                  <a:pt x="397" y="1"/>
                </a:lnTo>
                <a:lnTo>
                  <a:pt x="397" y="3"/>
                </a:lnTo>
                <a:lnTo>
                  <a:pt x="392" y="3"/>
                </a:lnTo>
                <a:lnTo>
                  <a:pt x="390" y="3"/>
                </a:lnTo>
                <a:lnTo>
                  <a:pt x="390" y="5"/>
                </a:lnTo>
                <a:lnTo>
                  <a:pt x="390" y="5"/>
                </a:lnTo>
                <a:lnTo>
                  <a:pt x="390" y="5"/>
                </a:lnTo>
                <a:lnTo>
                  <a:pt x="390" y="6"/>
                </a:lnTo>
                <a:lnTo>
                  <a:pt x="388" y="6"/>
                </a:lnTo>
                <a:lnTo>
                  <a:pt x="388" y="8"/>
                </a:lnTo>
                <a:lnTo>
                  <a:pt x="385" y="10"/>
                </a:lnTo>
                <a:lnTo>
                  <a:pt x="383" y="12"/>
                </a:lnTo>
                <a:lnTo>
                  <a:pt x="383" y="13"/>
                </a:lnTo>
                <a:lnTo>
                  <a:pt x="383" y="13"/>
                </a:lnTo>
                <a:lnTo>
                  <a:pt x="383" y="13"/>
                </a:lnTo>
                <a:lnTo>
                  <a:pt x="383" y="15"/>
                </a:lnTo>
                <a:lnTo>
                  <a:pt x="382" y="15"/>
                </a:lnTo>
                <a:lnTo>
                  <a:pt x="383" y="15"/>
                </a:lnTo>
                <a:lnTo>
                  <a:pt x="383" y="17"/>
                </a:lnTo>
                <a:lnTo>
                  <a:pt x="383" y="17"/>
                </a:lnTo>
                <a:lnTo>
                  <a:pt x="383" y="17"/>
                </a:lnTo>
                <a:lnTo>
                  <a:pt x="383" y="17"/>
                </a:lnTo>
                <a:lnTo>
                  <a:pt x="385" y="18"/>
                </a:lnTo>
                <a:lnTo>
                  <a:pt x="387" y="18"/>
                </a:lnTo>
                <a:lnTo>
                  <a:pt x="387" y="18"/>
                </a:lnTo>
                <a:lnTo>
                  <a:pt x="387" y="20"/>
                </a:lnTo>
                <a:lnTo>
                  <a:pt x="387" y="20"/>
                </a:lnTo>
                <a:lnTo>
                  <a:pt x="388" y="20"/>
                </a:lnTo>
                <a:lnTo>
                  <a:pt x="388" y="22"/>
                </a:lnTo>
                <a:lnTo>
                  <a:pt x="388" y="22"/>
                </a:lnTo>
                <a:lnTo>
                  <a:pt x="388" y="22"/>
                </a:lnTo>
                <a:lnTo>
                  <a:pt x="388" y="22"/>
                </a:lnTo>
                <a:lnTo>
                  <a:pt x="390" y="25"/>
                </a:lnTo>
                <a:lnTo>
                  <a:pt x="390" y="25"/>
                </a:lnTo>
                <a:lnTo>
                  <a:pt x="390" y="25"/>
                </a:lnTo>
                <a:lnTo>
                  <a:pt x="390" y="28"/>
                </a:lnTo>
                <a:lnTo>
                  <a:pt x="390" y="28"/>
                </a:lnTo>
                <a:lnTo>
                  <a:pt x="390" y="30"/>
                </a:lnTo>
                <a:lnTo>
                  <a:pt x="388" y="30"/>
                </a:lnTo>
                <a:lnTo>
                  <a:pt x="387" y="30"/>
                </a:lnTo>
                <a:lnTo>
                  <a:pt x="385" y="28"/>
                </a:lnTo>
                <a:lnTo>
                  <a:pt x="383" y="28"/>
                </a:lnTo>
                <a:lnTo>
                  <a:pt x="383" y="30"/>
                </a:lnTo>
                <a:lnTo>
                  <a:pt x="383" y="30"/>
                </a:lnTo>
                <a:lnTo>
                  <a:pt x="383" y="32"/>
                </a:lnTo>
                <a:lnTo>
                  <a:pt x="383" y="32"/>
                </a:lnTo>
                <a:lnTo>
                  <a:pt x="383" y="32"/>
                </a:lnTo>
                <a:lnTo>
                  <a:pt x="383" y="33"/>
                </a:lnTo>
                <a:lnTo>
                  <a:pt x="383" y="33"/>
                </a:lnTo>
                <a:lnTo>
                  <a:pt x="383" y="35"/>
                </a:lnTo>
                <a:lnTo>
                  <a:pt x="383" y="35"/>
                </a:lnTo>
                <a:lnTo>
                  <a:pt x="383" y="35"/>
                </a:lnTo>
                <a:lnTo>
                  <a:pt x="383" y="35"/>
                </a:lnTo>
                <a:lnTo>
                  <a:pt x="383" y="37"/>
                </a:lnTo>
                <a:lnTo>
                  <a:pt x="383" y="37"/>
                </a:lnTo>
                <a:lnTo>
                  <a:pt x="383" y="38"/>
                </a:lnTo>
                <a:lnTo>
                  <a:pt x="383" y="38"/>
                </a:lnTo>
                <a:lnTo>
                  <a:pt x="383" y="38"/>
                </a:lnTo>
                <a:lnTo>
                  <a:pt x="383" y="38"/>
                </a:lnTo>
                <a:lnTo>
                  <a:pt x="383" y="40"/>
                </a:lnTo>
                <a:lnTo>
                  <a:pt x="385" y="42"/>
                </a:lnTo>
                <a:lnTo>
                  <a:pt x="385" y="42"/>
                </a:lnTo>
                <a:lnTo>
                  <a:pt x="385" y="42"/>
                </a:lnTo>
                <a:lnTo>
                  <a:pt x="383" y="43"/>
                </a:lnTo>
                <a:lnTo>
                  <a:pt x="383" y="43"/>
                </a:lnTo>
                <a:lnTo>
                  <a:pt x="383" y="43"/>
                </a:lnTo>
                <a:lnTo>
                  <a:pt x="383" y="43"/>
                </a:lnTo>
                <a:lnTo>
                  <a:pt x="383" y="45"/>
                </a:lnTo>
                <a:lnTo>
                  <a:pt x="383" y="45"/>
                </a:lnTo>
                <a:lnTo>
                  <a:pt x="385" y="47"/>
                </a:lnTo>
                <a:lnTo>
                  <a:pt x="385" y="47"/>
                </a:lnTo>
                <a:lnTo>
                  <a:pt x="385" y="47"/>
                </a:lnTo>
                <a:lnTo>
                  <a:pt x="385" y="49"/>
                </a:lnTo>
                <a:lnTo>
                  <a:pt x="385" y="49"/>
                </a:lnTo>
                <a:lnTo>
                  <a:pt x="385" y="50"/>
                </a:lnTo>
                <a:lnTo>
                  <a:pt x="385" y="50"/>
                </a:lnTo>
                <a:lnTo>
                  <a:pt x="385" y="50"/>
                </a:lnTo>
                <a:lnTo>
                  <a:pt x="385" y="50"/>
                </a:lnTo>
                <a:lnTo>
                  <a:pt x="385" y="52"/>
                </a:lnTo>
                <a:lnTo>
                  <a:pt x="387" y="52"/>
                </a:lnTo>
                <a:lnTo>
                  <a:pt x="387" y="52"/>
                </a:lnTo>
                <a:lnTo>
                  <a:pt x="387" y="52"/>
                </a:lnTo>
                <a:lnTo>
                  <a:pt x="387" y="54"/>
                </a:lnTo>
                <a:lnTo>
                  <a:pt x="385" y="55"/>
                </a:lnTo>
                <a:lnTo>
                  <a:pt x="385" y="55"/>
                </a:lnTo>
                <a:lnTo>
                  <a:pt x="385" y="55"/>
                </a:lnTo>
                <a:lnTo>
                  <a:pt x="385" y="57"/>
                </a:lnTo>
                <a:lnTo>
                  <a:pt x="385" y="57"/>
                </a:lnTo>
                <a:lnTo>
                  <a:pt x="385" y="57"/>
                </a:lnTo>
                <a:lnTo>
                  <a:pt x="383" y="59"/>
                </a:lnTo>
                <a:lnTo>
                  <a:pt x="383" y="59"/>
                </a:lnTo>
                <a:lnTo>
                  <a:pt x="383" y="59"/>
                </a:lnTo>
                <a:lnTo>
                  <a:pt x="382" y="59"/>
                </a:lnTo>
                <a:lnTo>
                  <a:pt x="382" y="59"/>
                </a:lnTo>
                <a:lnTo>
                  <a:pt x="380" y="59"/>
                </a:lnTo>
                <a:lnTo>
                  <a:pt x="378" y="60"/>
                </a:lnTo>
                <a:lnTo>
                  <a:pt x="377" y="60"/>
                </a:lnTo>
                <a:lnTo>
                  <a:pt x="375" y="62"/>
                </a:lnTo>
                <a:lnTo>
                  <a:pt x="375" y="62"/>
                </a:lnTo>
                <a:lnTo>
                  <a:pt x="373" y="62"/>
                </a:lnTo>
                <a:lnTo>
                  <a:pt x="373" y="64"/>
                </a:lnTo>
                <a:lnTo>
                  <a:pt x="373" y="64"/>
                </a:lnTo>
                <a:lnTo>
                  <a:pt x="373" y="64"/>
                </a:lnTo>
                <a:lnTo>
                  <a:pt x="373" y="65"/>
                </a:lnTo>
                <a:lnTo>
                  <a:pt x="373" y="65"/>
                </a:lnTo>
                <a:lnTo>
                  <a:pt x="373" y="65"/>
                </a:lnTo>
                <a:lnTo>
                  <a:pt x="373" y="67"/>
                </a:lnTo>
                <a:lnTo>
                  <a:pt x="373" y="67"/>
                </a:lnTo>
                <a:lnTo>
                  <a:pt x="375" y="67"/>
                </a:lnTo>
                <a:lnTo>
                  <a:pt x="377" y="67"/>
                </a:lnTo>
                <a:lnTo>
                  <a:pt x="377" y="69"/>
                </a:lnTo>
                <a:lnTo>
                  <a:pt x="377" y="69"/>
                </a:lnTo>
                <a:lnTo>
                  <a:pt x="378" y="69"/>
                </a:lnTo>
                <a:lnTo>
                  <a:pt x="378" y="70"/>
                </a:lnTo>
                <a:lnTo>
                  <a:pt x="378" y="70"/>
                </a:lnTo>
                <a:lnTo>
                  <a:pt x="378" y="70"/>
                </a:lnTo>
                <a:lnTo>
                  <a:pt x="378" y="70"/>
                </a:lnTo>
                <a:lnTo>
                  <a:pt x="378" y="72"/>
                </a:lnTo>
                <a:lnTo>
                  <a:pt x="378" y="72"/>
                </a:lnTo>
                <a:lnTo>
                  <a:pt x="380" y="74"/>
                </a:lnTo>
                <a:lnTo>
                  <a:pt x="380" y="74"/>
                </a:lnTo>
                <a:lnTo>
                  <a:pt x="378" y="75"/>
                </a:lnTo>
                <a:lnTo>
                  <a:pt x="378" y="77"/>
                </a:lnTo>
                <a:lnTo>
                  <a:pt x="378" y="77"/>
                </a:lnTo>
                <a:lnTo>
                  <a:pt x="378" y="77"/>
                </a:lnTo>
                <a:lnTo>
                  <a:pt x="378" y="79"/>
                </a:lnTo>
                <a:lnTo>
                  <a:pt x="378" y="79"/>
                </a:lnTo>
                <a:lnTo>
                  <a:pt x="380" y="79"/>
                </a:lnTo>
                <a:lnTo>
                  <a:pt x="380" y="80"/>
                </a:lnTo>
                <a:lnTo>
                  <a:pt x="380" y="80"/>
                </a:lnTo>
                <a:lnTo>
                  <a:pt x="380" y="80"/>
                </a:lnTo>
                <a:lnTo>
                  <a:pt x="380" y="79"/>
                </a:lnTo>
                <a:lnTo>
                  <a:pt x="382" y="79"/>
                </a:lnTo>
                <a:lnTo>
                  <a:pt x="387" y="80"/>
                </a:lnTo>
                <a:lnTo>
                  <a:pt x="387" y="80"/>
                </a:lnTo>
                <a:lnTo>
                  <a:pt x="387" y="80"/>
                </a:lnTo>
                <a:lnTo>
                  <a:pt x="387" y="80"/>
                </a:lnTo>
                <a:lnTo>
                  <a:pt x="387" y="82"/>
                </a:lnTo>
                <a:lnTo>
                  <a:pt x="388" y="82"/>
                </a:lnTo>
                <a:lnTo>
                  <a:pt x="388" y="84"/>
                </a:lnTo>
                <a:lnTo>
                  <a:pt x="388" y="84"/>
                </a:lnTo>
                <a:lnTo>
                  <a:pt x="388" y="84"/>
                </a:lnTo>
                <a:lnTo>
                  <a:pt x="388" y="86"/>
                </a:lnTo>
                <a:lnTo>
                  <a:pt x="388" y="87"/>
                </a:lnTo>
                <a:lnTo>
                  <a:pt x="387" y="89"/>
                </a:lnTo>
                <a:lnTo>
                  <a:pt x="387" y="89"/>
                </a:lnTo>
                <a:lnTo>
                  <a:pt x="387" y="91"/>
                </a:lnTo>
                <a:lnTo>
                  <a:pt x="387" y="91"/>
                </a:lnTo>
                <a:lnTo>
                  <a:pt x="388" y="91"/>
                </a:lnTo>
                <a:lnTo>
                  <a:pt x="388" y="92"/>
                </a:lnTo>
                <a:lnTo>
                  <a:pt x="388" y="92"/>
                </a:lnTo>
                <a:lnTo>
                  <a:pt x="390" y="92"/>
                </a:lnTo>
                <a:lnTo>
                  <a:pt x="390" y="94"/>
                </a:lnTo>
                <a:lnTo>
                  <a:pt x="390" y="94"/>
                </a:lnTo>
                <a:lnTo>
                  <a:pt x="390" y="96"/>
                </a:lnTo>
                <a:lnTo>
                  <a:pt x="390" y="96"/>
                </a:lnTo>
                <a:lnTo>
                  <a:pt x="392" y="96"/>
                </a:lnTo>
                <a:lnTo>
                  <a:pt x="392" y="96"/>
                </a:lnTo>
                <a:lnTo>
                  <a:pt x="393" y="97"/>
                </a:lnTo>
                <a:lnTo>
                  <a:pt x="393" y="97"/>
                </a:lnTo>
                <a:lnTo>
                  <a:pt x="393" y="99"/>
                </a:lnTo>
                <a:lnTo>
                  <a:pt x="393" y="99"/>
                </a:lnTo>
                <a:lnTo>
                  <a:pt x="393" y="99"/>
                </a:lnTo>
                <a:lnTo>
                  <a:pt x="393" y="101"/>
                </a:lnTo>
                <a:lnTo>
                  <a:pt x="395" y="101"/>
                </a:lnTo>
                <a:lnTo>
                  <a:pt x="395" y="101"/>
                </a:lnTo>
                <a:lnTo>
                  <a:pt x="395" y="102"/>
                </a:lnTo>
                <a:lnTo>
                  <a:pt x="395" y="102"/>
                </a:lnTo>
                <a:lnTo>
                  <a:pt x="395" y="104"/>
                </a:lnTo>
                <a:lnTo>
                  <a:pt x="395" y="104"/>
                </a:lnTo>
                <a:lnTo>
                  <a:pt x="395" y="104"/>
                </a:lnTo>
                <a:lnTo>
                  <a:pt x="395" y="106"/>
                </a:lnTo>
                <a:lnTo>
                  <a:pt x="397" y="106"/>
                </a:lnTo>
                <a:lnTo>
                  <a:pt x="397" y="107"/>
                </a:lnTo>
                <a:lnTo>
                  <a:pt x="397" y="107"/>
                </a:lnTo>
                <a:lnTo>
                  <a:pt x="397" y="107"/>
                </a:lnTo>
                <a:lnTo>
                  <a:pt x="399" y="107"/>
                </a:lnTo>
                <a:lnTo>
                  <a:pt x="400" y="106"/>
                </a:lnTo>
                <a:lnTo>
                  <a:pt x="400" y="106"/>
                </a:lnTo>
                <a:lnTo>
                  <a:pt x="400" y="106"/>
                </a:lnTo>
                <a:lnTo>
                  <a:pt x="400" y="106"/>
                </a:lnTo>
                <a:lnTo>
                  <a:pt x="400" y="106"/>
                </a:lnTo>
                <a:lnTo>
                  <a:pt x="402" y="107"/>
                </a:lnTo>
                <a:lnTo>
                  <a:pt x="402" y="109"/>
                </a:lnTo>
                <a:lnTo>
                  <a:pt x="402" y="112"/>
                </a:lnTo>
                <a:lnTo>
                  <a:pt x="402" y="112"/>
                </a:lnTo>
                <a:lnTo>
                  <a:pt x="402" y="112"/>
                </a:lnTo>
                <a:lnTo>
                  <a:pt x="402" y="112"/>
                </a:lnTo>
                <a:lnTo>
                  <a:pt x="402" y="114"/>
                </a:lnTo>
                <a:lnTo>
                  <a:pt x="404" y="114"/>
                </a:lnTo>
                <a:lnTo>
                  <a:pt x="404" y="114"/>
                </a:lnTo>
                <a:lnTo>
                  <a:pt x="404" y="114"/>
                </a:lnTo>
                <a:lnTo>
                  <a:pt x="405" y="112"/>
                </a:lnTo>
                <a:lnTo>
                  <a:pt x="407" y="111"/>
                </a:lnTo>
                <a:lnTo>
                  <a:pt x="407" y="111"/>
                </a:lnTo>
                <a:lnTo>
                  <a:pt x="407" y="111"/>
                </a:lnTo>
                <a:lnTo>
                  <a:pt x="409" y="106"/>
                </a:lnTo>
                <a:lnTo>
                  <a:pt x="409" y="106"/>
                </a:lnTo>
                <a:lnTo>
                  <a:pt x="409" y="106"/>
                </a:lnTo>
                <a:lnTo>
                  <a:pt x="409" y="106"/>
                </a:lnTo>
                <a:lnTo>
                  <a:pt x="410" y="106"/>
                </a:lnTo>
                <a:lnTo>
                  <a:pt x="412" y="106"/>
                </a:lnTo>
                <a:lnTo>
                  <a:pt x="417" y="106"/>
                </a:lnTo>
                <a:lnTo>
                  <a:pt x="419" y="106"/>
                </a:lnTo>
                <a:lnTo>
                  <a:pt x="419" y="106"/>
                </a:lnTo>
                <a:lnTo>
                  <a:pt x="419" y="106"/>
                </a:lnTo>
                <a:lnTo>
                  <a:pt x="419" y="106"/>
                </a:lnTo>
                <a:lnTo>
                  <a:pt x="419" y="111"/>
                </a:lnTo>
                <a:lnTo>
                  <a:pt x="419" y="112"/>
                </a:lnTo>
                <a:lnTo>
                  <a:pt x="419" y="112"/>
                </a:lnTo>
                <a:lnTo>
                  <a:pt x="419" y="114"/>
                </a:lnTo>
                <a:lnTo>
                  <a:pt x="419" y="116"/>
                </a:lnTo>
                <a:lnTo>
                  <a:pt x="419" y="116"/>
                </a:lnTo>
                <a:lnTo>
                  <a:pt x="417" y="116"/>
                </a:lnTo>
                <a:lnTo>
                  <a:pt x="414" y="119"/>
                </a:lnTo>
                <a:lnTo>
                  <a:pt x="412" y="121"/>
                </a:lnTo>
                <a:lnTo>
                  <a:pt x="412" y="121"/>
                </a:lnTo>
                <a:lnTo>
                  <a:pt x="412" y="121"/>
                </a:lnTo>
                <a:lnTo>
                  <a:pt x="412" y="121"/>
                </a:lnTo>
                <a:lnTo>
                  <a:pt x="414" y="123"/>
                </a:lnTo>
                <a:lnTo>
                  <a:pt x="414" y="123"/>
                </a:lnTo>
                <a:lnTo>
                  <a:pt x="414" y="124"/>
                </a:lnTo>
                <a:lnTo>
                  <a:pt x="414" y="124"/>
                </a:lnTo>
                <a:lnTo>
                  <a:pt x="414" y="124"/>
                </a:lnTo>
                <a:lnTo>
                  <a:pt x="415" y="126"/>
                </a:lnTo>
                <a:lnTo>
                  <a:pt x="417" y="128"/>
                </a:lnTo>
                <a:lnTo>
                  <a:pt x="417" y="128"/>
                </a:lnTo>
                <a:lnTo>
                  <a:pt x="417" y="128"/>
                </a:lnTo>
                <a:lnTo>
                  <a:pt x="417" y="129"/>
                </a:lnTo>
                <a:lnTo>
                  <a:pt x="417" y="129"/>
                </a:lnTo>
                <a:lnTo>
                  <a:pt x="417" y="129"/>
                </a:lnTo>
                <a:lnTo>
                  <a:pt x="419" y="131"/>
                </a:lnTo>
                <a:lnTo>
                  <a:pt x="419" y="131"/>
                </a:lnTo>
                <a:lnTo>
                  <a:pt x="419" y="131"/>
                </a:lnTo>
                <a:lnTo>
                  <a:pt x="419" y="133"/>
                </a:lnTo>
                <a:lnTo>
                  <a:pt x="419" y="133"/>
                </a:lnTo>
                <a:lnTo>
                  <a:pt x="419" y="134"/>
                </a:lnTo>
                <a:lnTo>
                  <a:pt x="419" y="134"/>
                </a:lnTo>
                <a:lnTo>
                  <a:pt x="419" y="134"/>
                </a:lnTo>
                <a:lnTo>
                  <a:pt x="419" y="136"/>
                </a:lnTo>
                <a:lnTo>
                  <a:pt x="419" y="136"/>
                </a:lnTo>
                <a:lnTo>
                  <a:pt x="419" y="136"/>
                </a:lnTo>
                <a:lnTo>
                  <a:pt x="419" y="138"/>
                </a:lnTo>
                <a:lnTo>
                  <a:pt x="419" y="138"/>
                </a:lnTo>
                <a:lnTo>
                  <a:pt x="417" y="139"/>
                </a:lnTo>
                <a:lnTo>
                  <a:pt x="415" y="141"/>
                </a:lnTo>
                <a:lnTo>
                  <a:pt x="415" y="141"/>
                </a:lnTo>
                <a:lnTo>
                  <a:pt x="415" y="143"/>
                </a:lnTo>
                <a:lnTo>
                  <a:pt x="415" y="144"/>
                </a:lnTo>
                <a:lnTo>
                  <a:pt x="417" y="146"/>
                </a:lnTo>
                <a:lnTo>
                  <a:pt x="417" y="148"/>
                </a:lnTo>
                <a:lnTo>
                  <a:pt x="417" y="148"/>
                </a:lnTo>
                <a:lnTo>
                  <a:pt x="417" y="149"/>
                </a:lnTo>
                <a:lnTo>
                  <a:pt x="417" y="149"/>
                </a:lnTo>
                <a:lnTo>
                  <a:pt x="415" y="149"/>
                </a:lnTo>
                <a:lnTo>
                  <a:pt x="414" y="148"/>
                </a:lnTo>
                <a:lnTo>
                  <a:pt x="414" y="148"/>
                </a:lnTo>
                <a:lnTo>
                  <a:pt x="414" y="148"/>
                </a:lnTo>
                <a:lnTo>
                  <a:pt x="412" y="148"/>
                </a:lnTo>
                <a:lnTo>
                  <a:pt x="412" y="148"/>
                </a:lnTo>
                <a:lnTo>
                  <a:pt x="412" y="149"/>
                </a:lnTo>
                <a:lnTo>
                  <a:pt x="412" y="151"/>
                </a:lnTo>
                <a:lnTo>
                  <a:pt x="412" y="151"/>
                </a:lnTo>
                <a:lnTo>
                  <a:pt x="412" y="151"/>
                </a:lnTo>
                <a:lnTo>
                  <a:pt x="412" y="153"/>
                </a:lnTo>
                <a:lnTo>
                  <a:pt x="410" y="153"/>
                </a:lnTo>
                <a:lnTo>
                  <a:pt x="410" y="153"/>
                </a:lnTo>
                <a:lnTo>
                  <a:pt x="410" y="153"/>
                </a:lnTo>
                <a:lnTo>
                  <a:pt x="409" y="153"/>
                </a:lnTo>
                <a:lnTo>
                  <a:pt x="409" y="153"/>
                </a:lnTo>
                <a:lnTo>
                  <a:pt x="409" y="153"/>
                </a:lnTo>
                <a:lnTo>
                  <a:pt x="409" y="153"/>
                </a:lnTo>
                <a:lnTo>
                  <a:pt x="409" y="151"/>
                </a:lnTo>
                <a:lnTo>
                  <a:pt x="409" y="151"/>
                </a:lnTo>
                <a:lnTo>
                  <a:pt x="409" y="151"/>
                </a:lnTo>
                <a:lnTo>
                  <a:pt x="409" y="151"/>
                </a:lnTo>
                <a:lnTo>
                  <a:pt x="409" y="149"/>
                </a:lnTo>
                <a:lnTo>
                  <a:pt x="409" y="149"/>
                </a:lnTo>
                <a:lnTo>
                  <a:pt x="405" y="149"/>
                </a:lnTo>
                <a:lnTo>
                  <a:pt x="405" y="149"/>
                </a:lnTo>
                <a:lnTo>
                  <a:pt x="405" y="149"/>
                </a:lnTo>
                <a:lnTo>
                  <a:pt x="405" y="148"/>
                </a:lnTo>
                <a:lnTo>
                  <a:pt x="405" y="148"/>
                </a:lnTo>
                <a:lnTo>
                  <a:pt x="405" y="146"/>
                </a:lnTo>
                <a:lnTo>
                  <a:pt x="405" y="146"/>
                </a:lnTo>
                <a:lnTo>
                  <a:pt x="404" y="144"/>
                </a:lnTo>
                <a:lnTo>
                  <a:pt x="404" y="144"/>
                </a:lnTo>
                <a:lnTo>
                  <a:pt x="404" y="144"/>
                </a:lnTo>
                <a:lnTo>
                  <a:pt x="404" y="144"/>
                </a:lnTo>
                <a:lnTo>
                  <a:pt x="404" y="143"/>
                </a:lnTo>
                <a:lnTo>
                  <a:pt x="404" y="143"/>
                </a:lnTo>
                <a:lnTo>
                  <a:pt x="404" y="143"/>
                </a:lnTo>
                <a:lnTo>
                  <a:pt x="402" y="143"/>
                </a:lnTo>
                <a:lnTo>
                  <a:pt x="402" y="144"/>
                </a:lnTo>
                <a:lnTo>
                  <a:pt x="402" y="144"/>
                </a:lnTo>
                <a:lnTo>
                  <a:pt x="402" y="144"/>
                </a:lnTo>
                <a:lnTo>
                  <a:pt x="402" y="144"/>
                </a:lnTo>
                <a:lnTo>
                  <a:pt x="400" y="146"/>
                </a:lnTo>
                <a:lnTo>
                  <a:pt x="399" y="146"/>
                </a:lnTo>
                <a:lnTo>
                  <a:pt x="399" y="148"/>
                </a:lnTo>
                <a:lnTo>
                  <a:pt x="399" y="149"/>
                </a:lnTo>
                <a:lnTo>
                  <a:pt x="397" y="149"/>
                </a:lnTo>
                <a:lnTo>
                  <a:pt x="397" y="151"/>
                </a:lnTo>
                <a:lnTo>
                  <a:pt x="397" y="151"/>
                </a:lnTo>
                <a:lnTo>
                  <a:pt x="397" y="151"/>
                </a:lnTo>
                <a:lnTo>
                  <a:pt x="397" y="154"/>
                </a:lnTo>
                <a:lnTo>
                  <a:pt x="397" y="154"/>
                </a:lnTo>
                <a:lnTo>
                  <a:pt x="397" y="154"/>
                </a:lnTo>
                <a:lnTo>
                  <a:pt x="397" y="156"/>
                </a:lnTo>
                <a:lnTo>
                  <a:pt x="395" y="158"/>
                </a:lnTo>
                <a:lnTo>
                  <a:pt x="395" y="158"/>
                </a:lnTo>
                <a:lnTo>
                  <a:pt x="395" y="158"/>
                </a:lnTo>
                <a:lnTo>
                  <a:pt x="393" y="158"/>
                </a:lnTo>
                <a:lnTo>
                  <a:pt x="393" y="158"/>
                </a:lnTo>
                <a:lnTo>
                  <a:pt x="393" y="158"/>
                </a:lnTo>
                <a:lnTo>
                  <a:pt x="390" y="158"/>
                </a:lnTo>
                <a:lnTo>
                  <a:pt x="390" y="158"/>
                </a:lnTo>
                <a:lnTo>
                  <a:pt x="388" y="160"/>
                </a:lnTo>
                <a:lnTo>
                  <a:pt x="388" y="160"/>
                </a:lnTo>
                <a:lnTo>
                  <a:pt x="388" y="160"/>
                </a:lnTo>
                <a:lnTo>
                  <a:pt x="390" y="161"/>
                </a:lnTo>
                <a:lnTo>
                  <a:pt x="390" y="161"/>
                </a:lnTo>
                <a:lnTo>
                  <a:pt x="390" y="161"/>
                </a:lnTo>
                <a:lnTo>
                  <a:pt x="390" y="161"/>
                </a:lnTo>
                <a:lnTo>
                  <a:pt x="390" y="161"/>
                </a:lnTo>
                <a:lnTo>
                  <a:pt x="388" y="161"/>
                </a:lnTo>
                <a:lnTo>
                  <a:pt x="388" y="161"/>
                </a:lnTo>
                <a:lnTo>
                  <a:pt x="387" y="161"/>
                </a:lnTo>
                <a:lnTo>
                  <a:pt x="387" y="163"/>
                </a:lnTo>
                <a:lnTo>
                  <a:pt x="380" y="168"/>
                </a:lnTo>
                <a:lnTo>
                  <a:pt x="380" y="168"/>
                </a:lnTo>
                <a:lnTo>
                  <a:pt x="380" y="170"/>
                </a:lnTo>
                <a:lnTo>
                  <a:pt x="380" y="170"/>
                </a:lnTo>
                <a:lnTo>
                  <a:pt x="378" y="168"/>
                </a:lnTo>
                <a:lnTo>
                  <a:pt x="378" y="168"/>
                </a:lnTo>
                <a:lnTo>
                  <a:pt x="377" y="166"/>
                </a:lnTo>
                <a:lnTo>
                  <a:pt x="377" y="166"/>
                </a:lnTo>
                <a:lnTo>
                  <a:pt x="377" y="166"/>
                </a:lnTo>
                <a:lnTo>
                  <a:pt x="375" y="166"/>
                </a:lnTo>
                <a:lnTo>
                  <a:pt x="375" y="166"/>
                </a:lnTo>
                <a:lnTo>
                  <a:pt x="373" y="168"/>
                </a:lnTo>
                <a:lnTo>
                  <a:pt x="372" y="168"/>
                </a:lnTo>
                <a:lnTo>
                  <a:pt x="368" y="168"/>
                </a:lnTo>
                <a:lnTo>
                  <a:pt x="367" y="168"/>
                </a:lnTo>
                <a:lnTo>
                  <a:pt x="367" y="168"/>
                </a:lnTo>
                <a:lnTo>
                  <a:pt x="367" y="168"/>
                </a:lnTo>
                <a:lnTo>
                  <a:pt x="367" y="168"/>
                </a:lnTo>
                <a:lnTo>
                  <a:pt x="365" y="166"/>
                </a:lnTo>
                <a:lnTo>
                  <a:pt x="365" y="166"/>
                </a:lnTo>
                <a:lnTo>
                  <a:pt x="365" y="166"/>
                </a:lnTo>
                <a:lnTo>
                  <a:pt x="363" y="165"/>
                </a:lnTo>
                <a:lnTo>
                  <a:pt x="363" y="165"/>
                </a:lnTo>
                <a:lnTo>
                  <a:pt x="362" y="165"/>
                </a:lnTo>
                <a:lnTo>
                  <a:pt x="360" y="165"/>
                </a:lnTo>
                <a:lnTo>
                  <a:pt x="358" y="165"/>
                </a:lnTo>
                <a:lnTo>
                  <a:pt x="357" y="165"/>
                </a:lnTo>
                <a:lnTo>
                  <a:pt x="357" y="165"/>
                </a:lnTo>
                <a:lnTo>
                  <a:pt x="357" y="163"/>
                </a:lnTo>
                <a:lnTo>
                  <a:pt x="357" y="163"/>
                </a:lnTo>
                <a:lnTo>
                  <a:pt x="357" y="163"/>
                </a:lnTo>
                <a:lnTo>
                  <a:pt x="357" y="163"/>
                </a:lnTo>
                <a:lnTo>
                  <a:pt x="355" y="163"/>
                </a:lnTo>
                <a:lnTo>
                  <a:pt x="355" y="163"/>
                </a:lnTo>
                <a:lnTo>
                  <a:pt x="355" y="163"/>
                </a:lnTo>
                <a:lnTo>
                  <a:pt x="353" y="163"/>
                </a:lnTo>
                <a:lnTo>
                  <a:pt x="351" y="163"/>
                </a:lnTo>
                <a:lnTo>
                  <a:pt x="351" y="165"/>
                </a:lnTo>
                <a:lnTo>
                  <a:pt x="351" y="165"/>
                </a:lnTo>
                <a:lnTo>
                  <a:pt x="350" y="166"/>
                </a:lnTo>
                <a:lnTo>
                  <a:pt x="350" y="166"/>
                </a:lnTo>
                <a:lnTo>
                  <a:pt x="348" y="166"/>
                </a:lnTo>
                <a:lnTo>
                  <a:pt x="346" y="168"/>
                </a:lnTo>
                <a:lnTo>
                  <a:pt x="346" y="168"/>
                </a:lnTo>
                <a:lnTo>
                  <a:pt x="345" y="168"/>
                </a:lnTo>
                <a:lnTo>
                  <a:pt x="343" y="168"/>
                </a:lnTo>
                <a:lnTo>
                  <a:pt x="343" y="168"/>
                </a:lnTo>
                <a:lnTo>
                  <a:pt x="343" y="168"/>
                </a:lnTo>
                <a:lnTo>
                  <a:pt x="341" y="165"/>
                </a:lnTo>
                <a:lnTo>
                  <a:pt x="340" y="165"/>
                </a:lnTo>
                <a:lnTo>
                  <a:pt x="340" y="165"/>
                </a:lnTo>
                <a:lnTo>
                  <a:pt x="340" y="165"/>
                </a:lnTo>
                <a:lnTo>
                  <a:pt x="338" y="165"/>
                </a:lnTo>
                <a:lnTo>
                  <a:pt x="338" y="165"/>
                </a:lnTo>
                <a:lnTo>
                  <a:pt x="336" y="165"/>
                </a:lnTo>
                <a:lnTo>
                  <a:pt x="336" y="165"/>
                </a:lnTo>
                <a:lnTo>
                  <a:pt x="336" y="165"/>
                </a:lnTo>
                <a:lnTo>
                  <a:pt x="335" y="165"/>
                </a:lnTo>
                <a:lnTo>
                  <a:pt x="335" y="165"/>
                </a:lnTo>
                <a:lnTo>
                  <a:pt x="330" y="160"/>
                </a:lnTo>
                <a:lnTo>
                  <a:pt x="330" y="160"/>
                </a:lnTo>
                <a:lnTo>
                  <a:pt x="328" y="160"/>
                </a:lnTo>
                <a:lnTo>
                  <a:pt x="320" y="158"/>
                </a:lnTo>
                <a:lnTo>
                  <a:pt x="320" y="160"/>
                </a:lnTo>
                <a:lnTo>
                  <a:pt x="318" y="160"/>
                </a:lnTo>
                <a:lnTo>
                  <a:pt x="316" y="161"/>
                </a:lnTo>
                <a:lnTo>
                  <a:pt x="316" y="163"/>
                </a:lnTo>
                <a:lnTo>
                  <a:pt x="314" y="165"/>
                </a:lnTo>
                <a:lnTo>
                  <a:pt x="316" y="166"/>
                </a:lnTo>
                <a:lnTo>
                  <a:pt x="316" y="168"/>
                </a:lnTo>
                <a:lnTo>
                  <a:pt x="318" y="170"/>
                </a:lnTo>
                <a:lnTo>
                  <a:pt x="318" y="173"/>
                </a:lnTo>
                <a:lnTo>
                  <a:pt x="318" y="175"/>
                </a:lnTo>
                <a:lnTo>
                  <a:pt x="318" y="178"/>
                </a:lnTo>
                <a:lnTo>
                  <a:pt x="318" y="180"/>
                </a:lnTo>
                <a:lnTo>
                  <a:pt x="318" y="181"/>
                </a:lnTo>
                <a:lnTo>
                  <a:pt x="316" y="181"/>
                </a:lnTo>
                <a:lnTo>
                  <a:pt x="313" y="183"/>
                </a:lnTo>
                <a:lnTo>
                  <a:pt x="311" y="185"/>
                </a:lnTo>
                <a:lnTo>
                  <a:pt x="311" y="186"/>
                </a:lnTo>
                <a:lnTo>
                  <a:pt x="313" y="190"/>
                </a:lnTo>
                <a:lnTo>
                  <a:pt x="314" y="191"/>
                </a:lnTo>
                <a:lnTo>
                  <a:pt x="321" y="191"/>
                </a:lnTo>
                <a:lnTo>
                  <a:pt x="325" y="191"/>
                </a:lnTo>
                <a:lnTo>
                  <a:pt x="325" y="191"/>
                </a:lnTo>
                <a:lnTo>
                  <a:pt x="326" y="191"/>
                </a:lnTo>
                <a:lnTo>
                  <a:pt x="326" y="193"/>
                </a:lnTo>
                <a:lnTo>
                  <a:pt x="326" y="197"/>
                </a:lnTo>
                <a:lnTo>
                  <a:pt x="326" y="197"/>
                </a:lnTo>
                <a:lnTo>
                  <a:pt x="326" y="198"/>
                </a:lnTo>
                <a:lnTo>
                  <a:pt x="326" y="198"/>
                </a:lnTo>
                <a:lnTo>
                  <a:pt x="328" y="200"/>
                </a:lnTo>
                <a:lnTo>
                  <a:pt x="328" y="200"/>
                </a:lnTo>
                <a:lnTo>
                  <a:pt x="328" y="200"/>
                </a:lnTo>
                <a:lnTo>
                  <a:pt x="331" y="202"/>
                </a:lnTo>
                <a:lnTo>
                  <a:pt x="333" y="203"/>
                </a:lnTo>
                <a:lnTo>
                  <a:pt x="335" y="203"/>
                </a:lnTo>
                <a:lnTo>
                  <a:pt x="335" y="203"/>
                </a:lnTo>
                <a:lnTo>
                  <a:pt x="335" y="205"/>
                </a:lnTo>
                <a:lnTo>
                  <a:pt x="335" y="207"/>
                </a:lnTo>
                <a:lnTo>
                  <a:pt x="333" y="207"/>
                </a:lnTo>
                <a:lnTo>
                  <a:pt x="333" y="207"/>
                </a:lnTo>
                <a:lnTo>
                  <a:pt x="331" y="207"/>
                </a:lnTo>
                <a:lnTo>
                  <a:pt x="330" y="207"/>
                </a:lnTo>
                <a:lnTo>
                  <a:pt x="330" y="207"/>
                </a:lnTo>
                <a:lnTo>
                  <a:pt x="328" y="208"/>
                </a:lnTo>
                <a:lnTo>
                  <a:pt x="330" y="210"/>
                </a:lnTo>
                <a:lnTo>
                  <a:pt x="330" y="212"/>
                </a:lnTo>
                <a:lnTo>
                  <a:pt x="330" y="212"/>
                </a:lnTo>
                <a:lnTo>
                  <a:pt x="330" y="213"/>
                </a:lnTo>
                <a:lnTo>
                  <a:pt x="330" y="215"/>
                </a:lnTo>
                <a:lnTo>
                  <a:pt x="331" y="217"/>
                </a:lnTo>
                <a:lnTo>
                  <a:pt x="331" y="217"/>
                </a:lnTo>
                <a:lnTo>
                  <a:pt x="331" y="218"/>
                </a:lnTo>
                <a:lnTo>
                  <a:pt x="333" y="222"/>
                </a:lnTo>
                <a:lnTo>
                  <a:pt x="336" y="227"/>
                </a:lnTo>
                <a:lnTo>
                  <a:pt x="338" y="227"/>
                </a:lnTo>
                <a:lnTo>
                  <a:pt x="338" y="228"/>
                </a:lnTo>
                <a:lnTo>
                  <a:pt x="340" y="228"/>
                </a:lnTo>
                <a:lnTo>
                  <a:pt x="341" y="228"/>
                </a:lnTo>
                <a:lnTo>
                  <a:pt x="341" y="228"/>
                </a:lnTo>
                <a:lnTo>
                  <a:pt x="341" y="230"/>
                </a:lnTo>
                <a:lnTo>
                  <a:pt x="341" y="230"/>
                </a:lnTo>
                <a:lnTo>
                  <a:pt x="340" y="230"/>
                </a:lnTo>
                <a:lnTo>
                  <a:pt x="340" y="232"/>
                </a:lnTo>
                <a:lnTo>
                  <a:pt x="338" y="232"/>
                </a:lnTo>
                <a:lnTo>
                  <a:pt x="338" y="233"/>
                </a:lnTo>
                <a:lnTo>
                  <a:pt x="340" y="235"/>
                </a:lnTo>
                <a:lnTo>
                  <a:pt x="340" y="237"/>
                </a:lnTo>
                <a:lnTo>
                  <a:pt x="340" y="239"/>
                </a:lnTo>
                <a:lnTo>
                  <a:pt x="340" y="239"/>
                </a:lnTo>
                <a:lnTo>
                  <a:pt x="340" y="239"/>
                </a:lnTo>
                <a:lnTo>
                  <a:pt x="340" y="240"/>
                </a:lnTo>
                <a:lnTo>
                  <a:pt x="341" y="242"/>
                </a:lnTo>
                <a:lnTo>
                  <a:pt x="341" y="244"/>
                </a:lnTo>
                <a:lnTo>
                  <a:pt x="343" y="245"/>
                </a:lnTo>
                <a:lnTo>
                  <a:pt x="346" y="247"/>
                </a:lnTo>
                <a:lnTo>
                  <a:pt x="346" y="247"/>
                </a:lnTo>
                <a:lnTo>
                  <a:pt x="348" y="249"/>
                </a:lnTo>
                <a:lnTo>
                  <a:pt x="348" y="250"/>
                </a:lnTo>
                <a:lnTo>
                  <a:pt x="350" y="252"/>
                </a:lnTo>
                <a:lnTo>
                  <a:pt x="348" y="254"/>
                </a:lnTo>
                <a:lnTo>
                  <a:pt x="348" y="257"/>
                </a:lnTo>
                <a:lnTo>
                  <a:pt x="348" y="259"/>
                </a:lnTo>
                <a:lnTo>
                  <a:pt x="348" y="260"/>
                </a:lnTo>
                <a:lnTo>
                  <a:pt x="350" y="264"/>
                </a:lnTo>
                <a:lnTo>
                  <a:pt x="350" y="265"/>
                </a:lnTo>
                <a:lnTo>
                  <a:pt x="350" y="270"/>
                </a:lnTo>
                <a:lnTo>
                  <a:pt x="350" y="272"/>
                </a:lnTo>
                <a:lnTo>
                  <a:pt x="351" y="272"/>
                </a:lnTo>
                <a:lnTo>
                  <a:pt x="351" y="272"/>
                </a:lnTo>
                <a:lnTo>
                  <a:pt x="353" y="274"/>
                </a:lnTo>
                <a:lnTo>
                  <a:pt x="353" y="274"/>
                </a:lnTo>
                <a:lnTo>
                  <a:pt x="355" y="274"/>
                </a:lnTo>
                <a:lnTo>
                  <a:pt x="355" y="276"/>
                </a:lnTo>
                <a:lnTo>
                  <a:pt x="355" y="277"/>
                </a:lnTo>
                <a:lnTo>
                  <a:pt x="353" y="277"/>
                </a:lnTo>
                <a:lnTo>
                  <a:pt x="353" y="277"/>
                </a:lnTo>
                <a:lnTo>
                  <a:pt x="355" y="279"/>
                </a:lnTo>
                <a:lnTo>
                  <a:pt x="355" y="279"/>
                </a:lnTo>
                <a:lnTo>
                  <a:pt x="355" y="281"/>
                </a:lnTo>
                <a:lnTo>
                  <a:pt x="355" y="281"/>
                </a:lnTo>
                <a:lnTo>
                  <a:pt x="355" y="282"/>
                </a:lnTo>
                <a:lnTo>
                  <a:pt x="355" y="284"/>
                </a:lnTo>
                <a:lnTo>
                  <a:pt x="355" y="284"/>
                </a:lnTo>
                <a:lnTo>
                  <a:pt x="355" y="287"/>
                </a:lnTo>
                <a:lnTo>
                  <a:pt x="357" y="289"/>
                </a:lnTo>
                <a:lnTo>
                  <a:pt x="357" y="289"/>
                </a:lnTo>
                <a:lnTo>
                  <a:pt x="358" y="291"/>
                </a:lnTo>
                <a:lnTo>
                  <a:pt x="360" y="291"/>
                </a:lnTo>
                <a:lnTo>
                  <a:pt x="360" y="291"/>
                </a:lnTo>
                <a:lnTo>
                  <a:pt x="362" y="292"/>
                </a:lnTo>
                <a:lnTo>
                  <a:pt x="362" y="292"/>
                </a:lnTo>
                <a:lnTo>
                  <a:pt x="360" y="294"/>
                </a:lnTo>
                <a:lnTo>
                  <a:pt x="360" y="294"/>
                </a:lnTo>
                <a:lnTo>
                  <a:pt x="360" y="294"/>
                </a:lnTo>
                <a:lnTo>
                  <a:pt x="360" y="296"/>
                </a:lnTo>
                <a:lnTo>
                  <a:pt x="360" y="296"/>
                </a:lnTo>
                <a:lnTo>
                  <a:pt x="360" y="297"/>
                </a:lnTo>
                <a:lnTo>
                  <a:pt x="360" y="297"/>
                </a:lnTo>
                <a:lnTo>
                  <a:pt x="360" y="297"/>
                </a:lnTo>
                <a:lnTo>
                  <a:pt x="362" y="299"/>
                </a:lnTo>
                <a:lnTo>
                  <a:pt x="363" y="299"/>
                </a:lnTo>
                <a:lnTo>
                  <a:pt x="363" y="299"/>
                </a:lnTo>
                <a:lnTo>
                  <a:pt x="367" y="297"/>
                </a:lnTo>
                <a:lnTo>
                  <a:pt x="367" y="296"/>
                </a:lnTo>
                <a:lnTo>
                  <a:pt x="370" y="299"/>
                </a:lnTo>
                <a:lnTo>
                  <a:pt x="372" y="299"/>
                </a:lnTo>
                <a:lnTo>
                  <a:pt x="373" y="297"/>
                </a:lnTo>
                <a:lnTo>
                  <a:pt x="383" y="294"/>
                </a:lnTo>
                <a:lnTo>
                  <a:pt x="383" y="294"/>
                </a:lnTo>
                <a:lnTo>
                  <a:pt x="385" y="296"/>
                </a:lnTo>
                <a:lnTo>
                  <a:pt x="385" y="297"/>
                </a:lnTo>
                <a:lnTo>
                  <a:pt x="387" y="299"/>
                </a:lnTo>
                <a:lnTo>
                  <a:pt x="387" y="299"/>
                </a:lnTo>
                <a:lnTo>
                  <a:pt x="388" y="299"/>
                </a:lnTo>
                <a:lnTo>
                  <a:pt x="388" y="299"/>
                </a:lnTo>
                <a:lnTo>
                  <a:pt x="388" y="301"/>
                </a:lnTo>
                <a:lnTo>
                  <a:pt x="388" y="301"/>
                </a:lnTo>
                <a:lnTo>
                  <a:pt x="388" y="301"/>
                </a:lnTo>
                <a:lnTo>
                  <a:pt x="388" y="302"/>
                </a:lnTo>
                <a:lnTo>
                  <a:pt x="390" y="302"/>
                </a:lnTo>
                <a:lnTo>
                  <a:pt x="390" y="302"/>
                </a:lnTo>
                <a:lnTo>
                  <a:pt x="390" y="306"/>
                </a:lnTo>
                <a:lnTo>
                  <a:pt x="390" y="306"/>
                </a:lnTo>
                <a:lnTo>
                  <a:pt x="392" y="307"/>
                </a:lnTo>
                <a:lnTo>
                  <a:pt x="393" y="307"/>
                </a:lnTo>
                <a:lnTo>
                  <a:pt x="397" y="309"/>
                </a:lnTo>
                <a:lnTo>
                  <a:pt x="399" y="309"/>
                </a:lnTo>
                <a:lnTo>
                  <a:pt x="399" y="309"/>
                </a:lnTo>
                <a:lnTo>
                  <a:pt x="399" y="311"/>
                </a:lnTo>
                <a:lnTo>
                  <a:pt x="400" y="311"/>
                </a:lnTo>
                <a:lnTo>
                  <a:pt x="400" y="313"/>
                </a:lnTo>
                <a:lnTo>
                  <a:pt x="400" y="313"/>
                </a:lnTo>
                <a:lnTo>
                  <a:pt x="402" y="313"/>
                </a:lnTo>
                <a:lnTo>
                  <a:pt x="405" y="314"/>
                </a:lnTo>
                <a:lnTo>
                  <a:pt x="407" y="314"/>
                </a:lnTo>
                <a:lnTo>
                  <a:pt x="409" y="313"/>
                </a:lnTo>
                <a:lnTo>
                  <a:pt x="409" y="314"/>
                </a:lnTo>
                <a:lnTo>
                  <a:pt x="410" y="314"/>
                </a:lnTo>
                <a:lnTo>
                  <a:pt x="410" y="316"/>
                </a:lnTo>
                <a:lnTo>
                  <a:pt x="412" y="318"/>
                </a:lnTo>
                <a:lnTo>
                  <a:pt x="412" y="318"/>
                </a:lnTo>
                <a:lnTo>
                  <a:pt x="412" y="318"/>
                </a:lnTo>
                <a:lnTo>
                  <a:pt x="412" y="319"/>
                </a:lnTo>
                <a:lnTo>
                  <a:pt x="412" y="319"/>
                </a:lnTo>
                <a:lnTo>
                  <a:pt x="412" y="319"/>
                </a:lnTo>
                <a:lnTo>
                  <a:pt x="414" y="321"/>
                </a:lnTo>
                <a:lnTo>
                  <a:pt x="414" y="323"/>
                </a:lnTo>
                <a:lnTo>
                  <a:pt x="414" y="323"/>
                </a:lnTo>
                <a:lnTo>
                  <a:pt x="414" y="324"/>
                </a:lnTo>
                <a:lnTo>
                  <a:pt x="414" y="324"/>
                </a:lnTo>
                <a:lnTo>
                  <a:pt x="414" y="326"/>
                </a:lnTo>
                <a:lnTo>
                  <a:pt x="415" y="326"/>
                </a:lnTo>
                <a:lnTo>
                  <a:pt x="415" y="326"/>
                </a:lnTo>
                <a:lnTo>
                  <a:pt x="417" y="326"/>
                </a:lnTo>
                <a:lnTo>
                  <a:pt x="417" y="326"/>
                </a:lnTo>
                <a:lnTo>
                  <a:pt x="417" y="328"/>
                </a:lnTo>
                <a:lnTo>
                  <a:pt x="417" y="328"/>
                </a:lnTo>
                <a:lnTo>
                  <a:pt x="419" y="328"/>
                </a:lnTo>
                <a:lnTo>
                  <a:pt x="419" y="329"/>
                </a:lnTo>
                <a:lnTo>
                  <a:pt x="419" y="333"/>
                </a:lnTo>
                <a:lnTo>
                  <a:pt x="419" y="334"/>
                </a:lnTo>
                <a:lnTo>
                  <a:pt x="422" y="336"/>
                </a:lnTo>
                <a:lnTo>
                  <a:pt x="422" y="339"/>
                </a:lnTo>
                <a:lnTo>
                  <a:pt x="422" y="341"/>
                </a:lnTo>
                <a:lnTo>
                  <a:pt x="420" y="343"/>
                </a:lnTo>
                <a:lnTo>
                  <a:pt x="420" y="343"/>
                </a:lnTo>
                <a:lnTo>
                  <a:pt x="420" y="344"/>
                </a:lnTo>
                <a:lnTo>
                  <a:pt x="422" y="348"/>
                </a:lnTo>
                <a:lnTo>
                  <a:pt x="422" y="350"/>
                </a:lnTo>
                <a:lnTo>
                  <a:pt x="420" y="350"/>
                </a:lnTo>
                <a:lnTo>
                  <a:pt x="420" y="351"/>
                </a:lnTo>
                <a:lnTo>
                  <a:pt x="419" y="353"/>
                </a:lnTo>
                <a:lnTo>
                  <a:pt x="417" y="355"/>
                </a:lnTo>
                <a:lnTo>
                  <a:pt x="417" y="356"/>
                </a:lnTo>
                <a:lnTo>
                  <a:pt x="417" y="358"/>
                </a:lnTo>
                <a:lnTo>
                  <a:pt x="417" y="360"/>
                </a:lnTo>
                <a:lnTo>
                  <a:pt x="417" y="360"/>
                </a:lnTo>
                <a:lnTo>
                  <a:pt x="419" y="360"/>
                </a:lnTo>
                <a:lnTo>
                  <a:pt x="419" y="360"/>
                </a:lnTo>
                <a:lnTo>
                  <a:pt x="419" y="360"/>
                </a:lnTo>
                <a:lnTo>
                  <a:pt x="417" y="363"/>
                </a:lnTo>
                <a:lnTo>
                  <a:pt x="417" y="363"/>
                </a:lnTo>
                <a:lnTo>
                  <a:pt x="417" y="365"/>
                </a:lnTo>
                <a:lnTo>
                  <a:pt x="417" y="365"/>
                </a:lnTo>
                <a:lnTo>
                  <a:pt x="417" y="366"/>
                </a:lnTo>
                <a:lnTo>
                  <a:pt x="417" y="366"/>
                </a:lnTo>
                <a:lnTo>
                  <a:pt x="415" y="368"/>
                </a:lnTo>
                <a:lnTo>
                  <a:pt x="415" y="368"/>
                </a:lnTo>
                <a:lnTo>
                  <a:pt x="410" y="370"/>
                </a:lnTo>
                <a:lnTo>
                  <a:pt x="409" y="371"/>
                </a:lnTo>
                <a:lnTo>
                  <a:pt x="409" y="371"/>
                </a:lnTo>
                <a:lnTo>
                  <a:pt x="409" y="371"/>
                </a:lnTo>
                <a:lnTo>
                  <a:pt x="407" y="371"/>
                </a:lnTo>
                <a:lnTo>
                  <a:pt x="407" y="371"/>
                </a:lnTo>
                <a:lnTo>
                  <a:pt x="407" y="371"/>
                </a:lnTo>
                <a:lnTo>
                  <a:pt x="407" y="373"/>
                </a:lnTo>
                <a:lnTo>
                  <a:pt x="407" y="373"/>
                </a:lnTo>
                <a:lnTo>
                  <a:pt x="407" y="373"/>
                </a:lnTo>
                <a:lnTo>
                  <a:pt x="407" y="375"/>
                </a:lnTo>
                <a:lnTo>
                  <a:pt x="407" y="375"/>
                </a:lnTo>
                <a:lnTo>
                  <a:pt x="405" y="375"/>
                </a:lnTo>
                <a:lnTo>
                  <a:pt x="405" y="375"/>
                </a:lnTo>
                <a:lnTo>
                  <a:pt x="405" y="375"/>
                </a:lnTo>
                <a:lnTo>
                  <a:pt x="405" y="373"/>
                </a:lnTo>
                <a:lnTo>
                  <a:pt x="404" y="373"/>
                </a:lnTo>
                <a:lnTo>
                  <a:pt x="390" y="375"/>
                </a:lnTo>
                <a:lnTo>
                  <a:pt x="387" y="376"/>
                </a:lnTo>
                <a:lnTo>
                  <a:pt x="385" y="378"/>
                </a:lnTo>
                <a:lnTo>
                  <a:pt x="385" y="378"/>
                </a:lnTo>
                <a:lnTo>
                  <a:pt x="382" y="378"/>
                </a:lnTo>
                <a:lnTo>
                  <a:pt x="382" y="378"/>
                </a:lnTo>
                <a:lnTo>
                  <a:pt x="380" y="380"/>
                </a:lnTo>
                <a:lnTo>
                  <a:pt x="380" y="380"/>
                </a:lnTo>
                <a:lnTo>
                  <a:pt x="377" y="380"/>
                </a:lnTo>
                <a:lnTo>
                  <a:pt x="375" y="381"/>
                </a:lnTo>
                <a:lnTo>
                  <a:pt x="373" y="383"/>
                </a:lnTo>
                <a:lnTo>
                  <a:pt x="372" y="383"/>
                </a:lnTo>
                <a:lnTo>
                  <a:pt x="370" y="385"/>
                </a:lnTo>
                <a:lnTo>
                  <a:pt x="362" y="390"/>
                </a:lnTo>
                <a:lnTo>
                  <a:pt x="362" y="390"/>
                </a:lnTo>
                <a:lnTo>
                  <a:pt x="360" y="392"/>
                </a:lnTo>
                <a:lnTo>
                  <a:pt x="360" y="393"/>
                </a:lnTo>
                <a:lnTo>
                  <a:pt x="358" y="393"/>
                </a:lnTo>
                <a:lnTo>
                  <a:pt x="358" y="393"/>
                </a:lnTo>
                <a:lnTo>
                  <a:pt x="357" y="393"/>
                </a:lnTo>
                <a:lnTo>
                  <a:pt x="357" y="395"/>
                </a:lnTo>
                <a:lnTo>
                  <a:pt x="357" y="395"/>
                </a:lnTo>
                <a:lnTo>
                  <a:pt x="357" y="397"/>
                </a:lnTo>
                <a:lnTo>
                  <a:pt x="357" y="398"/>
                </a:lnTo>
                <a:lnTo>
                  <a:pt x="357" y="400"/>
                </a:lnTo>
                <a:lnTo>
                  <a:pt x="357" y="400"/>
                </a:lnTo>
                <a:lnTo>
                  <a:pt x="357" y="400"/>
                </a:lnTo>
                <a:lnTo>
                  <a:pt x="350" y="407"/>
                </a:lnTo>
                <a:lnTo>
                  <a:pt x="348" y="408"/>
                </a:lnTo>
                <a:lnTo>
                  <a:pt x="348" y="408"/>
                </a:lnTo>
                <a:lnTo>
                  <a:pt x="346" y="408"/>
                </a:lnTo>
                <a:lnTo>
                  <a:pt x="346" y="410"/>
                </a:lnTo>
                <a:lnTo>
                  <a:pt x="346" y="410"/>
                </a:lnTo>
                <a:lnTo>
                  <a:pt x="345" y="412"/>
                </a:lnTo>
                <a:lnTo>
                  <a:pt x="345" y="412"/>
                </a:lnTo>
                <a:lnTo>
                  <a:pt x="345" y="413"/>
                </a:lnTo>
                <a:lnTo>
                  <a:pt x="343" y="413"/>
                </a:lnTo>
                <a:lnTo>
                  <a:pt x="343" y="415"/>
                </a:lnTo>
                <a:lnTo>
                  <a:pt x="343" y="417"/>
                </a:lnTo>
                <a:lnTo>
                  <a:pt x="343" y="418"/>
                </a:lnTo>
                <a:lnTo>
                  <a:pt x="341" y="420"/>
                </a:lnTo>
                <a:lnTo>
                  <a:pt x="340" y="422"/>
                </a:lnTo>
                <a:lnTo>
                  <a:pt x="338" y="424"/>
                </a:lnTo>
                <a:lnTo>
                  <a:pt x="338" y="424"/>
                </a:lnTo>
                <a:lnTo>
                  <a:pt x="336" y="425"/>
                </a:lnTo>
                <a:lnTo>
                  <a:pt x="336" y="425"/>
                </a:lnTo>
                <a:lnTo>
                  <a:pt x="336" y="427"/>
                </a:lnTo>
                <a:lnTo>
                  <a:pt x="336" y="427"/>
                </a:lnTo>
                <a:lnTo>
                  <a:pt x="336" y="429"/>
                </a:lnTo>
                <a:lnTo>
                  <a:pt x="336" y="429"/>
                </a:lnTo>
                <a:lnTo>
                  <a:pt x="336" y="430"/>
                </a:lnTo>
                <a:lnTo>
                  <a:pt x="335" y="430"/>
                </a:lnTo>
                <a:lnTo>
                  <a:pt x="335" y="430"/>
                </a:lnTo>
                <a:lnTo>
                  <a:pt x="335" y="432"/>
                </a:lnTo>
                <a:lnTo>
                  <a:pt x="335" y="432"/>
                </a:lnTo>
                <a:lnTo>
                  <a:pt x="335" y="432"/>
                </a:lnTo>
                <a:lnTo>
                  <a:pt x="335" y="434"/>
                </a:lnTo>
                <a:lnTo>
                  <a:pt x="335" y="434"/>
                </a:lnTo>
                <a:lnTo>
                  <a:pt x="333" y="434"/>
                </a:lnTo>
                <a:lnTo>
                  <a:pt x="331" y="437"/>
                </a:lnTo>
                <a:lnTo>
                  <a:pt x="331" y="437"/>
                </a:lnTo>
                <a:lnTo>
                  <a:pt x="330" y="439"/>
                </a:lnTo>
                <a:lnTo>
                  <a:pt x="328" y="439"/>
                </a:lnTo>
                <a:lnTo>
                  <a:pt x="326" y="440"/>
                </a:lnTo>
                <a:lnTo>
                  <a:pt x="325" y="439"/>
                </a:lnTo>
                <a:lnTo>
                  <a:pt x="325" y="439"/>
                </a:lnTo>
                <a:lnTo>
                  <a:pt x="325" y="440"/>
                </a:lnTo>
                <a:lnTo>
                  <a:pt x="325" y="440"/>
                </a:lnTo>
                <a:lnTo>
                  <a:pt x="323" y="442"/>
                </a:lnTo>
                <a:lnTo>
                  <a:pt x="323" y="442"/>
                </a:lnTo>
                <a:lnTo>
                  <a:pt x="323" y="442"/>
                </a:lnTo>
                <a:lnTo>
                  <a:pt x="320" y="444"/>
                </a:lnTo>
                <a:lnTo>
                  <a:pt x="320" y="444"/>
                </a:lnTo>
                <a:lnTo>
                  <a:pt x="318" y="445"/>
                </a:lnTo>
                <a:lnTo>
                  <a:pt x="318" y="445"/>
                </a:lnTo>
                <a:lnTo>
                  <a:pt x="318" y="445"/>
                </a:lnTo>
                <a:lnTo>
                  <a:pt x="316" y="445"/>
                </a:lnTo>
                <a:lnTo>
                  <a:pt x="316" y="445"/>
                </a:lnTo>
                <a:lnTo>
                  <a:pt x="316" y="445"/>
                </a:lnTo>
                <a:lnTo>
                  <a:pt x="316" y="449"/>
                </a:lnTo>
                <a:lnTo>
                  <a:pt x="313" y="454"/>
                </a:lnTo>
                <a:lnTo>
                  <a:pt x="313" y="454"/>
                </a:lnTo>
                <a:lnTo>
                  <a:pt x="311" y="455"/>
                </a:lnTo>
                <a:lnTo>
                  <a:pt x="311" y="455"/>
                </a:lnTo>
                <a:lnTo>
                  <a:pt x="308" y="455"/>
                </a:lnTo>
                <a:lnTo>
                  <a:pt x="306" y="455"/>
                </a:lnTo>
                <a:lnTo>
                  <a:pt x="306" y="457"/>
                </a:lnTo>
                <a:lnTo>
                  <a:pt x="306" y="459"/>
                </a:lnTo>
                <a:lnTo>
                  <a:pt x="306" y="461"/>
                </a:lnTo>
                <a:lnTo>
                  <a:pt x="304" y="461"/>
                </a:lnTo>
                <a:lnTo>
                  <a:pt x="303" y="462"/>
                </a:lnTo>
                <a:lnTo>
                  <a:pt x="299" y="464"/>
                </a:lnTo>
                <a:lnTo>
                  <a:pt x="298" y="464"/>
                </a:lnTo>
                <a:lnTo>
                  <a:pt x="298" y="464"/>
                </a:lnTo>
                <a:lnTo>
                  <a:pt x="296" y="462"/>
                </a:lnTo>
                <a:lnTo>
                  <a:pt x="294" y="462"/>
                </a:lnTo>
                <a:lnTo>
                  <a:pt x="294" y="464"/>
                </a:lnTo>
                <a:lnTo>
                  <a:pt x="294" y="466"/>
                </a:lnTo>
                <a:lnTo>
                  <a:pt x="294" y="466"/>
                </a:lnTo>
                <a:lnTo>
                  <a:pt x="293" y="466"/>
                </a:lnTo>
                <a:lnTo>
                  <a:pt x="288" y="467"/>
                </a:lnTo>
                <a:lnTo>
                  <a:pt x="288" y="469"/>
                </a:lnTo>
                <a:lnTo>
                  <a:pt x="286" y="471"/>
                </a:lnTo>
                <a:lnTo>
                  <a:pt x="288" y="471"/>
                </a:lnTo>
                <a:lnTo>
                  <a:pt x="288" y="472"/>
                </a:lnTo>
                <a:lnTo>
                  <a:pt x="288" y="474"/>
                </a:lnTo>
                <a:lnTo>
                  <a:pt x="288" y="474"/>
                </a:lnTo>
                <a:lnTo>
                  <a:pt x="284" y="474"/>
                </a:lnTo>
                <a:lnTo>
                  <a:pt x="284" y="476"/>
                </a:lnTo>
                <a:lnTo>
                  <a:pt x="284" y="476"/>
                </a:lnTo>
                <a:lnTo>
                  <a:pt x="284" y="476"/>
                </a:lnTo>
                <a:lnTo>
                  <a:pt x="284" y="476"/>
                </a:lnTo>
                <a:lnTo>
                  <a:pt x="284" y="476"/>
                </a:lnTo>
                <a:lnTo>
                  <a:pt x="284" y="477"/>
                </a:lnTo>
                <a:lnTo>
                  <a:pt x="284" y="477"/>
                </a:lnTo>
                <a:lnTo>
                  <a:pt x="283" y="477"/>
                </a:lnTo>
                <a:lnTo>
                  <a:pt x="281" y="477"/>
                </a:lnTo>
                <a:lnTo>
                  <a:pt x="281" y="477"/>
                </a:lnTo>
                <a:lnTo>
                  <a:pt x="281" y="477"/>
                </a:lnTo>
                <a:lnTo>
                  <a:pt x="279" y="479"/>
                </a:lnTo>
                <a:lnTo>
                  <a:pt x="279" y="479"/>
                </a:lnTo>
                <a:lnTo>
                  <a:pt x="279" y="481"/>
                </a:lnTo>
                <a:lnTo>
                  <a:pt x="279" y="481"/>
                </a:lnTo>
                <a:lnTo>
                  <a:pt x="279" y="482"/>
                </a:lnTo>
                <a:lnTo>
                  <a:pt x="281" y="482"/>
                </a:lnTo>
                <a:lnTo>
                  <a:pt x="281" y="482"/>
                </a:lnTo>
                <a:lnTo>
                  <a:pt x="284" y="486"/>
                </a:lnTo>
                <a:lnTo>
                  <a:pt x="284" y="486"/>
                </a:lnTo>
                <a:lnTo>
                  <a:pt x="286" y="487"/>
                </a:lnTo>
                <a:lnTo>
                  <a:pt x="286" y="487"/>
                </a:lnTo>
                <a:lnTo>
                  <a:pt x="286" y="489"/>
                </a:lnTo>
                <a:lnTo>
                  <a:pt x="286" y="491"/>
                </a:lnTo>
                <a:lnTo>
                  <a:pt x="286" y="491"/>
                </a:lnTo>
                <a:lnTo>
                  <a:pt x="286" y="492"/>
                </a:lnTo>
                <a:lnTo>
                  <a:pt x="286" y="492"/>
                </a:lnTo>
                <a:lnTo>
                  <a:pt x="284" y="492"/>
                </a:lnTo>
                <a:lnTo>
                  <a:pt x="284" y="492"/>
                </a:lnTo>
                <a:lnTo>
                  <a:pt x="284" y="494"/>
                </a:lnTo>
                <a:lnTo>
                  <a:pt x="284" y="494"/>
                </a:lnTo>
                <a:lnTo>
                  <a:pt x="284" y="496"/>
                </a:lnTo>
                <a:lnTo>
                  <a:pt x="284" y="496"/>
                </a:lnTo>
                <a:lnTo>
                  <a:pt x="284" y="497"/>
                </a:lnTo>
                <a:lnTo>
                  <a:pt x="284" y="497"/>
                </a:lnTo>
                <a:lnTo>
                  <a:pt x="284" y="501"/>
                </a:lnTo>
                <a:lnTo>
                  <a:pt x="286" y="501"/>
                </a:lnTo>
                <a:lnTo>
                  <a:pt x="286" y="503"/>
                </a:lnTo>
                <a:lnTo>
                  <a:pt x="286" y="503"/>
                </a:lnTo>
                <a:lnTo>
                  <a:pt x="289" y="504"/>
                </a:lnTo>
                <a:lnTo>
                  <a:pt x="289" y="504"/>
                </a:lnTo>
                <a:lnTo>
                  <a:pt x="291" y="504"/>
                </a:lnTo>
                <a:lnTo>
                  <a:pt x="291" y="504"/>
                </a:lnTo>
                <a:lnTo>
                  <a:pt x="291" y="504"/>
                </a:lnTo>
                <a:lnTo>
                  <a:pt x="291" y="504"/>
                </a:lnTo>
                <a:lnTo>
                  <a:pt x="293" y="506"/>
                </a:lnTo>
                <a:lnTo>
                  <a:pt x="293" y="506"/>
                </a:lnTo>
                <a:lnTo>
                  <a:pt x="293" y="508"/>
                </a:lnTo>
                <a:lnTo>
                  <a:pt x="293" y="508"/>
                </a:lnTo>
                <a:lnTo>
                  <a:pt x="293" y="508"/>
                </a:lnTo>
                <a:lnTo>
                  <a:pt x="293" y="509"/>
                </a:lnTo>
                <a:lnTo>
                  <a:pt x="293" y="509"/>
                </a:lnTo>
                <a:lnTo>
                  <a:pt x="293" y="511"/>
                </a:lnTo>
                <a:lnTo>
                  <a:pt x="293" y="511"/>
                </a:lnTo>
                <a:lnTo>
                  <a:pt x="294" y="513"/>
                </a:lnTo>
                <a:lnTo>
                  <a:pt x="294" y="514"/>
                </a:lnTo>
                <a:lnTo>
                  <a:pt x="296" y="514"/>
                </a:lnTo>
                <a:lnTo>
                  <a:pt x="296" y="514"/>
                </a:lnTo>
                <a:lnTo>
                  <a:pt x="298" y="513"/>
                </a:lnTo>
                <a:lnTo>
                  <a:pt x="299" y="513"/>
                </a:lnTo>
                <a:lnTo>
                  <a:pt x="299" y="513"/>
                </a:lnTo>
                <a:lnTo>
                  <a:pt x="299" y="513"/>
                </a:lnTo>
                <a:lnTo>
                  <a:pt x="299" y="513"/>
                </a:lnTo>
                <a:lnTo>
                  <a:pt x="299" y="513"/>
                </a:lnTo>
                <a:lnTo>
                  <a:pt x="299" y="514"/>
                </a:lnTo>
                <a:lnTo>
                  <a:pt x="299" y="514"/>
                </a:lnTo>
                <a:lnTo>
                  <a:pt x="301" y="514"/>
                </a:lnTo>
                <a:lnTo>
                  <a:pt x="301" y="516"/>
                </a:lnTo>
                <a:lnTo>
                  <a:pt x="303" y="516"/>
                </a:lnTo>
                <a:lnTo>
                  <a:pt x="303" y="516"/>
                </a:lnTo>
                <a:lnTo>
                  <a:pt x="306" y="514"/>
                </a:lnTo>
                <a:lnTo>
                  <a:pt x="306" y="514"/>
                </a:lnTo>
                <a:lnTo>
                  <a:pt x="306" y="514"/>
                </a:lnTo>
                <a:lnTo>
                  <a:pt x="308" y="514"/>
                </a:lnTo>
                <a:lnTo>
                  <a:pt x="308" y="516"/>
                </a:lnTo>
                <a:lnTo>
                  <a:pt x="308" y="516"/>
                </a:lnTo>
                <a:lnTo>
                  <a:pt x="308" y="516"/>
                </a:lnTo>
                <a:lnTo>
                  <a:pt x="308" y="518"/>
                </a:lnTo>
                <a:lnTo>
                  <a:pt x="308" y="518"/>
                </a:lnTo>
                <a:lnTo>
                  <a:pt x="308" y="518"/>
                </a:lnTo>
                <a:lnTo>
                  <a:pt x="308" y="519"/>
                </a:lnTo>
                <a:lnTo>
                  <a:pt x="308" y="521"/>
                </a:lnTo>
                <a:lnTo>
                  <a:pt x="308" y="521"/>
                </a:lnTo>
                <a:lnTo>
                  <a:pt x="306" y="523"/>
                </a:lnTo>
                <a:lnTo>
                  <a:pt x="306" y="523"/>
                </a:lnTo>
                <a:lnTo>
                  <a:pt x="306" y="524"/>
                </a:lnTo>
                <a:lnTo>
                  <a:pt x="306" y="524"/>
                </a:lnTo>
                <a:lnTo>
                  <a:pt x="306" y="526"/>
                </a:lnTo>
                <a:lnTo>
                  <a:pt x="306" y="526"/>
                </a:lnTo>
                <a:lnTo>
                  <a:pt x="306" y="526"/>
                </a:lnTo>
                <a:lnTo>
                  <a:pt x="306" y="526"/>
                </a:lnTo>
                <a:lnTo>
                  <a:pt x="306" y="526"/>
                </a:lnTo>
                <a:lnTo>
                  <a:pt x="306" y="526"/>
                </a:lnTo>
                <a:lnTo>
                  <a:pt x="308" y="526"/>
                </a:lnTo>
                <a:lnTo>
                  <a:pt x="308" y="526"/>
                </a:lnTo>
                <a:lnTo>
                  <a:pt x="308" y="526"/>
                </a:lnTo>
                <a:lnTo>
                  <a:pt x="308" y="526"/>
                </a:lnTo>
                <a:lnTo>
                  <a:pt x="308" y="526"/>
                </a:lnTo>
                <a:lnTo>
                  <a:pt x="309" y="526"/>
                </a:lnTo>
                <a:lnTo>
                  <a:pt x="309" y="526"/>
                </a:lnTo>
                <a:lnTo>
                  <a:pt x="309" y="526"/>
                </a:lnTo>
                <a:lnTo>
                  <a:pt x="309" y="526"/>
                </a:lnTo>
                <a:lnTo>
                  <a:pt x="311" y="524"/>
                </a:lnTo>
                <a:lnTo>
                  <a:pt x="311" y="524"/>
                </a:lnTo>
                <a:lnTo>
                  <a:pt x="311" y="523"/>
                </a:lnTo>
                <a:lnTo>
                  <a:pt x="311" y="523"/>
                </a:lnTo>
                <a:lnTo>
                  <a:pt x="311" y="523"/>
                </a:lnTo>
                <a:lnTo>
                  <a:pt x="313" y="524"/>
                </a:lnTo>
                <a:lnTo>
                  <a:pt x="313" y="524"/>
                </a:lnTo>
                <a:lnTo>
                  <a:pt x="313" y="524"/>
                </a:lnTo>
                <a:lnTo>
                  <a:pt x="316" y="526"/>
                </a:lnTo>
                <a:lnTo>
                  <a:pt x="316" y="526"/>
                </a:lnTo>
                <a:lnTo>
                  <a:pt x="316" y="528"/>
                </a:lnTo>
                <a:lnTo>
                  <a:pt x="314" y="529"/>
                </a:lnTo>
                <a:lnTo>
                  <a:pt x="314" y="529"/>
                </a:lnTo>
                <a:lnTo>
                  <a:pt x="316" y="531"/>
                </a:lnTo>
                <a:lnTo>
                  <a:pt x="316" y="531"/>
                </a:lnTo>
                <a:lnTo>
                  <a:pt x="316" y="533"/>
                </a:lnTo>
                <a:lnTo>
                  <a:pt x="316" y="533"/>
                </a:lnTo>
                <a:lnTo>
                  <a:pt x="318" y="533"/>
                </a:lnTo>
                <a:lnTo>
                  <a:pt x="318" y="534"/>
                </a:lnTo>
                <a:lnTo>
                  <a:pt x="318" y="534"/>
                </a:lnTo>
                <a:lnTo>
                  <a:pt x="318" y="534"/>
                </a:lnTo>
                <a:lnTo>
                  <a:pt x="314" y="534"/>
                </a:lnTo>
                <a:lnTo>
                  <a:pt x="314" y="534"/>
                </a:lnTo>
                <a:lnTo>
                  <a:pt x="313" y="536"/>
                </a:lnTo>
                <a:lnTo>
                  <a:pt x="313" y="536"/>
                </a:lnTo>
                <a:lnTo>
                  <a:pt x="313" y="536"/>
                </a:lnTo>
                <a:lnTo>
                  <a:pt x="313" y="538"/>
                </a:lnTo>
                <a:lnTo>
                  <a:pt x="314" y="538"/>
                </a:lnTo>
                <a:lnTo>
                  <a:pt x="314" y="540"/>
                </a:lnTo>
                <a:lnTo>
                  <a:pt x="314" y="540"/>
                </a:lnTo>
                <a:lnTo>
                  <a:pt x="314" y="540"/>
                </a:lnTo>
                <a:lnTo>
                  <a:pt x="314" y="541"/>
                </a:lnTo>
                <a:lnTo>
                  <a:pt x="314" y="543"/>
                </a:lnTo>
                <a:lnTo>
                  <a:pt x="314" y="543"/>
                </a:lnTo>
                <a:lnTo>
                  <a:pt x="314" y="545"/>
                </a:lnTo>
                <a:lnTo>
                  <a:pt x="314" y="545"/>
                </a:lnTo>
                <a:lnTo>
                  <a:pt x="314" y="546"/>
                </a:lnTo>
                <a:lnTo>
                  <a:pt x="316" y="548"/>
                </a:lnTo>
                <a:lnTo>
                  <a:pt x="316" y="548"/>
                </a:lnTo>
                <a:lnTo>
                  <a:pt x="316" y="548"/>
                </a:lnTo>
                <a:lnTo>
                  <a:pt x="316" y="548"/>
                </a:lnTo>
                <a:lnTo>
                  <a:pt x="314" y="548"/>
                </a:lnTo>
                <a:lnTo>
                  <a:pt x="314" y="550"/>
                </a:lnTo>
                <a:lnTo>
                  <a:pt x="313" y="553"/>
                </a:lnTo>
                <a:lnTo>
                  <a:pt x="311" y="558"/>
                </a:lnTo>
                <a:lnTo>
                  <a:pt x="311" y="560"/>
                </a:lnTo>
                <a:lnTo>
                  <a:pt x="309" y="561"/>
                </a:lnTo>
                <a:lnTo>
                  <a:pt x="309" y="561"/>
                </a:lnTo>
                <a:lnTo>
                  <a:pt x="308" y="563"/>
                </a:lnTo>
                <a:lnTo>
                  <a:pt x="306" y="563"/>
                </a:lnTo>
                <a:lnTo>
                  <a:pt x="306" y="565"/>
                </a:lnTo>
                <a:lnTo>
                  <a:pt x="304" y="568"/>
                </a:lnTo>
                <a:lnTo>
                  <a:pt x="304" y="568"/>
                </a:lnTo>
                <a:lnTo>
                  <a:pt x="303" y="568"/>
                </a:lnTo>
                <a:lnTo>
                  <a:pt x="303" y="568"/>
                </a:lnTo>
                <a:lnTo>
                  <a:pt x="301" y="568"/>
                </a:lnTo>
                <a:lnTo>
                  <a:pt x="301" y="568"/>
                </a:lnTo>
                <a:lnTo>
                  <a:pt x="299" y="571"/>
                </a:lnTo>
                <a:lnTo>
                  <a:pt x="299" y="571"/>
                </a:lnTo>
                <a:lnTo>
                  <a:pt x="298" y="571"/>
                </a:lnTo>
                <a:lnTo>
                  <a:pt x="296" y="571"/>
                </a:lnTo>
                <a:lnTo>
                  <a:pt x="296" y="573"/>
                </a:lnTo>
                <a:lnTo>
                  <a:pt x="296" y="573"/>
                </a:lnTo>
                <a:lnTo>
                  <a:pt x="296" y="573"/>
                </a:lnTo>
                <a:lnTo>
                  <a:pt x="294" y="575"/>
                </a:lnTo>
                <a:lnTo>
                  <a:pt x="294" y="575"/>
                </a:lnTo>
                <a:lnTo>
                  <a:pt x="293" y="575"/>
                </a:lnTo>
                <a:lnTo>
                  <a:pt x="293" y="577"/>
                </a:lnTo>
                <a:lnTo>
                  <a:pt x="291" y="580"/>
                </a:lnTo>
                <a:lnTo>
                  <a:pt x="289" y="580"/>
                </a:lnTo>
                <a:lnTo>
                  <a:pt x="289" y="580"/>
                </a:lnTo>
                <a:lnTo>
                  <a:pt x="289" y="582"/>
                </a:lnTo>
                <a:lnTo>
                  <a:pt x="289" y="582"/>
                </a:lnTo>
                <a:lnTo>
                  <a:pt x="289" y="583"/>
                </a:lnTo>
                <a:lnTo>
                  <a:pt x="289" y="583"/>
                </a:lnTo>
                <a:lnTo>
                  <a:pt x="289" y="583"/>
                </a:lnTo>
                <a:lnTo>
                  <a:pt x="288" y="583"/>
                </a:lnTo>
                <a:lnTo>
                  <a:pt x="288" y="587"/>
                </a:lnTo>
                <a:lnTo>
                  <a:pt x="286" y="587"/>
                </a:lnTo>
                <a:lnTo>
                  <a:pt x="286" y="587"/>
                </a:lnTo>
                <a:lnTo>
                  <a:pt x="286" y="587"/>
                </a:lnTo>
                <a:lnTo>
                  <a:pt x="286" y="587"/>
                </a:lnTo>
                <a:lnTo>
                  <a:pt x="284" y="585"/>
                </a:lnTo>
                <a:lnTo>
                  <a:pt x="284" y="585"/>
                </a:lnTo>
                <a:lnTo>
                  <a:pt x="283" y="585"/>
                </a:lnTo>
                <a:lnTo>
                  <a:pt x="281" y="587"/>
                </a:lnTo>
                <a:lnTo>
                  <a:pt x="279" y="587"/>
                </a:lnTo>
                <a:lnTo>
                  <a:pt x="271" y="588"/>
                </a:lnTo>
                <a:lnTo>
                  <a:pt x="269" y="588"/>
                </a:lnTo>
                <a:lnTo>
                  <a:pt x="269" y="588"/>
                </a:lnTo>
                <a:lnTo>
                  <a:pt x="267" y="590"/>
                </a:lnTo>
                <a:lnTo>
                  <a:pt x="264" y="592"/>
                </a:lnTo>
                <a:lnTo>
                  <a:pt x="264" y="593"/>
                </a:lnTo>
                <a:lnTo>
                  <a:pt x="262" y="593"/>
                </a:lnTo>
                <a:lnTo>
                  <a:pt x="261" y="597"/>
                </a:lnTo>
                <a:lnTo>
                  <a:pt x="254" y="603"/>
                </a:lnTo>
                <a:lnTo>
                  <a:pt x="254" y="603"/>
                </a:lnTo>
                <a:lnTo>
                  <a:pt x="252" y="603"/>
                </a:lnTo>
                <a:lnTo>
                  <a:pt x="252" y="603"/>
                </a:lnTo>
                <a:lnTo>
                  <a:pt x="252" y="603"/>
                </a:lnTo>
                <a:lnTo>
                  <a:pt x="251" y="603"/>
                </a:lnTo>
                <a:lnTo>
                  <a:pt x="249" y="603"/>
                </a:lnTo>
                <a:lnTo>
                  <a:pt x="247" y="605"/>
                </a:lnTo>
                <a:lnTo>
                  <a:pt x="246" y="605"/>
                </a:lnTo>
                <a:lnTo>
                  <a:pt x="244" y="605"/>
                </a:lnTo>
                <a:lnTo>
                  <a:pt x="241" y="607"/>
                </a:lnTo>
                <a:lnTo>
                  <a:pt x="241" y="607"/>
                </a:lnTo>
                <a:lnTo>
                  <a:pt x="241" y="607"/>
                </a:lnTo>
                <a:lnTo>
                  <a:pt x="237" y="605"/>
                </a:lnTo>
                <a:lnTo>
                  <a:pt x="235" y="605"/>
                </a:lnTo>
                <a:lnTo>
                  <a:pt x="235" y="605"/>
                </a:lnTo>
                <a:lnTo>
                  <a:pt x="234" y="607"/>
                </a:lnTo>
                <a:lnTo>
                  <a:pt x="232" y="607"/>
                </a:lnTo>
                <a:lnTo>
                  <a:pt x="232" y="607"/>
                </a:lnTo>
                <a:lnTo>
                  <a:pt x="232" y="608"/>
                </a:lnTo>
                <a:lnTo>
                  <a:pt x="230" y="610"/>
                </a:lnTo>
                <a:lnTo>
                  <a:pt x="230" y="610"/>
                </a:lnTo>
                <a:lnTo>
                  <a:pt x="230" y="612"/>
                </a:lnTo>
                <a:lnTo>
                  <a:pt x="230" y="612"/>
                </a:lnTo>
                <a:lnTo>
                  <a:pt x="230" y="614"/>
                </a:lnTo>
                <a:lnTo>
                  <a:pt x="230" y="614"/>
                </a:lnTo>
                <a:lnTo>
                  <a:pt x="230" y="615"/>
                </a:lnTo>
                <a:lnTo>
                  <a:pt x="230" y="615"/>
                </a:lnTo>
                <a:lnTo>
                  <a:pt x="230" y="617"/>
                </a:lnTo>
                <a:lnTo>
                  <a:pt x="230" y="617"/>
                </a:lnTo>
                <a:lnTo>
                  <a:pt x="229" y="617"/>
                </a:lnTo>
                <a:lnTo>
                  <a:pt x="229" y="619"/>
                </a:lnTo>
                <a:lnTo>
                  <a:pt x="227" y="620"/>
                </a:lnTo>
                <a:lnTo>
                  <a:pt x="225" y="620"/>
                </a:lnTo>
                <a:lnTo>
                  <a:pt x="220" y="617"/>
                </a:lnTo>
                <a:lnTo>
                  <a:pt x="220" y="617"/>
                </a:lnTo>
                <a:lnTo>
                  <a:pt x="219" y="617"/>
                </a:lnTo>
                <a:lnTo>
                  <a:pt x="217" y="619"/>
                </a:lnTo>
                <a:lnTo>
                  <a:pt x="215" y="619"/>
                </a:lnTo>
                <a:lnTo>
                  <a:pt x="215" y="619"/>
                </a:lnTo>
                <a:lnTo>
                  <a:pt x="215" y="619"/>
                </a:lnTo>
                <a:lnTo>
                  <a:pt x="215" y="619"/>
                </a:lnTo>
                <a:lnTo>
                  <a:pt x="215" y="617"/>
                </a:lnTo>
                <a:lnTo>
                  <a:pt x="214" y="617"/>
                </a:lnTo>
                <a:lnTo>
                  <a:pt x="214" y="615"/>
                </a:lnTo>
                <a:lnTo>
                  <a:pt x="214" y="615"/>
                </a:lnTo>
                <a:lnTo>
                  <a:pt x="214" y="615"/>
                </a:lnTo>
                <a:lnTo>
                  <a:pt x="212" y="614"/>
                </a:lnTo>
                <a:lnTo>
                  <a:pt x="212" y="615"/>
                </a:lnTo>
                <a:lnTo>
                  <a:pt x="212" y="615"/>
                </a:lnTo>
                <a:lnTo>
                  <a:pt x="212" y="615"/>
                </a:lnTo>
                <a:lnTo>
                  <a:pt x="212" y="615"/>
                </a:lnTo>
                <a:lnTo>
                  <a:pt x="212" y="617"/>
                </a:lnTo>
                <a:lnTo>
                  <a:pt x="210" y="617"/>
                </a:lnTo>
                <a:lnTo>
                  <a:pt x="209" y="617"/>
                </a:lnTo>
                <a:lnTo>
                  <a:pt x="207" y="617"/>
                </a:lnTo>
                <a:lnTo>
                  <a:pt x="207" y="617"/>
                </a:lnTo>
                <a:lnTo>
                  <a:pt x="207" y="619"/>
                </a:lnTo>
                <a:lnTo>
                  <a:pt x="207" y="619"/>
                </a:lnTo>
                <a:lnTo>
                  <a:pt x="207" y="620"/>
                </a:lnTo>
                <a:lnTo>
                  <a:pt x="207" y="620"/>
                </a:lnTo>
                <a:lnTo>
                  <a:pt x="205" y="622"/>
                </a:lnTo>
                <a:lnTo>
                  <a:pt x="205" y="622"/>
                </a:lnTo>
                <a:lnTo>
                  <a:pt x="205" y="622"/>
                </a:lnTo>
                <a:lnTo>
                  <a:pt x="205" y="624"/>
                </a:lnTo>
                <a:lnTo>
                  <a:pt x="205" y="624"/>
                </a:lnTo>
                <a:lnTo>
                  <a:pt x="202" y="624"/>
                </a:lnTo>
                <a:lnTo>
                  <a:pt x="202" y="625"/>
                </a:lnTo>
                <a:lnTo>
                  <a:pt x="202" y="625"/>
                </a:lnTo>
                <a:lnTo>
                  <a:pt x="202" y="625"/>
                </a:lnTo>
                <a:lnTo>
                  <a:pt x="202" y="627"/>
                </a:lnTo>
                <a:lnTo>
                  <a:pt x="202" y="627"/>
                </a:lnTo>
                <a:lnTo>
                  <a:pt x="202" y="629"/>
                </a:lnTo>
                <a:lnTo>
                  <a:pt x="202" y="629"/>
                </a:lnTo>
                <a:lnTo>
                  <a:pt x="200" y="629"/>
                </a:lnTo>
                <a:lnTo>
                  <a:pt x="200" y="630"/>
                </a:lnTo>
                <a:lnTo>
                  <a:pt x="200" y="630"/>
                </a:lnTo>
                <a:lnTo>
                  <a:pt x="200" y="630"/>
                </a:lnTo>
                <a:lnTo>
                  <a:pt x="200" y="632"/>
                </a:lnTo>
                <a:lnTo>
                  <a:pt x="200" y="632"/>
                </a:lnTo>
                <a:lnTo>
                  <a:pt x="200" y="632"/>
                </a:lnTo>
                <a:lnTo>
                  <a:pt x="197" y="635"/>
                </a:lnTo>
                <a:lnTo>
                  <a:pt x="195" y="637"/>
                </a:lnTo>
                <a:lnTo>
                  <a:pt x="193" y="642"/>
                </a:lnTo>
                <a:lnTo>
                  <a:pt x="193" y="644"/>
                </a:lnTo>
                <a:lnTo>
                  <a:pt x="192" y="647"/>
                </a:lnTo>
                <a:lnTo>
                  <a:pt x="190" y="649"/>
                </a:lnTo>
                <a:lnTo>
                  <a:pt x="190" y="649"/>
                </a:lnTo>
                <a:lnTo>
                  <a:pt x="188" y="649"/>
                </a:lnTo>
                <a:lnTo>
                  <a:pt x="188" y="651"/>
                </a:lnTo>
                <a:lnTo>
                  <a:pt x="187" y="652"/>
                </a:lnTo>
                <a:lnTo>
                  <a:pt x="187" y="652"/>
                </a:lnTo>
                <a:lnTo>
                  <a:pt x="187" y="652"/>
                </a:lnTo>
                <a:lnTo>
                  <a:pt x="185" y="654"/>
                </a:lnTo>
                <a:lnTo>
                  <a:pt x="183" y="656"/>
                </a:lnTo>
                <a:lnTo>
                  <a:pt x="182" y="657"/>
                </a:lnTo>
                <a:lnTo>
                  <a:pt x="180" y="657"/>
                </a:lnTo>
                <a:lnTo>
                  <a:pt x="180" y="657"/>
                </a:lnTo>
                <a:lnTo>
                  <a:pt x="178" y="659"/>
                </a:lnTo>
                <a:lnTo>
                  <a:pt x="177" y="659"/>
                </a:lnTo>
                <a:lnTo>
                  <a:pt x="177" y="659"/>
                </a:lnTo>
                <a:lnTo>
                  <a:pt x="177" y="659"/>
                </a:lnTo>
                <a:lnTo>
                  <a:pt x="173" y="661"/>
                </a:lnTo>
                <a:lnTo>
                  <a:pt x="167" y="666"/>
                </a:lnTo>
                <a:lnTo>
                  <a:pt x="167" y="666"/>
                </a:lnTo>
                <a:lnTo>
                  <a:pt x="167" y="666"/>
                </a:lnTo>
                <a:lnTo>
                  <a:pt x="167" y="666"/>
                </a:lnTo>
                <a:lnTo>
                  <a:pt x="165" y="666"/>
                </a:lnTo>
                <a:lnTo>
                  <a:pt x="163" y="666"/>
                </a:lnTo>
                <a:lnTo>
                  <a:pt x="160" y="669"/>
                </a:lnTo>
                <a:lnTo>
                  <a:pt x="158" y="671"/>
                </a:lnTo>
                <a:lnTo>
                  <a:pt x="158" y="671"/>
                </a:lnTo>
                <a:lnTo>
                  <a:pt x="158" y="672"/>
                </a:lnTo>
                <a:lnTo>
                  <a:pt x="158" y="672"/>
                </a:lnTo>
                <a:lnTo>
                  <a:pt x="158" y="672"/>
                </a:lnTo>
                <a:lnTo>
                  <a:pt x="158" y="676"/>
                </a:lnTo>
                <a:lnTo>
                  <a:pt x="158" y="676"/>
                </a:lnTo>
                <a:lnTo>
                  <a:pt x="158" y="676"/>
                </a:lnTo>
                <a:lnTo>
                  <a:pt x="156" y="676"/>
                </a:lnTo>
                <a:lnTo>
                  <a:pt x="155" y="676"/>
                </a:lnTo>
                <a:lnTo>
                  <a:pt x="155" y="676"/>
                </a:lnTo>
                <a:lnTo>
                  <a:pt x="155" y="677"/>
                </a:lnTo>
                <a:lnTo>
                  <a:pt x="151" y="681"/>
                </a:lnTo>
                <a:lnTo>
                  <a:pt x="150" y="682"/>
                </a:lnTo>
                <a:lnTo>
                  <a:pt x="150" y="682"/>
                </a:lnTo>
                <a:lnTo>
                  <a:pt x="150" y="682"/>
                </a:lnTo>
                <a:lnTo>
                  <a:pt x="151" y="684"/>
                </a:lnTo>
                <a:lnTo>
                  <a:pt x="151" y="684"/>
                </a:lnTo>
                <a:lnTo>
                  <a:pt x="151" y="684"/>
                </a:lnTo>
                <a:lnTo>
                  <a:pt x="151" y="686"/>
                </a:lnTo>
                <a:lnTo>
                  <a:pt x="151" y="686"/>
                </a:lnTo>
                <a:lnTo>
                  <a:pt x="151" y="688"/>
                </a:lnTo>
                <a:lnTo>
                  <a:pt x="151" y="688"/>
                </a:lnTo>
                <a:lnTo>
                  <a:pt x="151" y="688"/>
                </a:lnTo>
                <a:lnTo>
                  <a:pt x="151" y="689"/>
                </a:lnTo>
                <a:lnTo>
                  <a:pt x="151" y="689"/>
                </a:lnTo>
                <a:lnTo>
                  <a:pt x="150" y="689"/>
                </a:lnTo>
                <a:lnTo>
                  <a:pt x="148" y="691"/>
                </a:lnTo>
                <a:lnTo>
                  <a:pt x="148" y="691"/>
                </a:lnTo>
                <a:lnTo>
                  <a:pt x="148" y="691"/>
                </a:lnTo>
                <a:lnTo>
                  <a:pt x="148" y="693"/>
                </a:lnTo>
                <a:lnTo>
                  <a:pt x="146" y="693"/>
                </a:lnTo>
                <a:lnTo>
                  <a:pt x="146" y="694"/>
                </a:lnTo>
                <a:lnTo>
                  <a:pt x="145" y="696"/>
                </a:lnTo>
                <a:lnTo>
                  <a:pt x="143" y="698"/>
                </a:lnTo>
                <a:lnTo>
                  <a:pt x="143" y="698"/>
                </a:lnTo>
                <a:lnTo>
                  <a:pt x="141" y="698"/>
                </a:lnTo>
                <a:lnTo>
                  <a:pt x="140" y="698"/>
                </a:lnTo>
                <a:lnTo>
                  <a:pt x="136" y="699"/>
                </a:lnTo>
                <a:lnTo>
                  <a:pt x="136" y="699"/>
                </a:lnTo>
                <a:lnTo>
                  <a:pt x="135" y="699"/>
                </a:lnTo>
                <a:lnTo>
                  <a:pt x="133" y="699"/>
                </a:lnTo>
                <a:lnTo>
                  <a:pt x="133" y="699"/>
                </a:lnTo>
                <a:lnTo>
                  <a:pt x="130" y="698"/>
                </a:lnTo>
                <a:lnTo>
                  <a:pt x="128" y="698"/>
                </a:lnTo>
                <a:lnTo>
                  <a:pt x="128" y="698"/>
                </a:lnTo>
                <a:lnTo>
                  <a:pt x="128" y="698"/>
                </a:lnTo>
                <a:lnTo>
                  <a:pt x="126" y="694"/>
                </a:lnTo>
                <a:lnTo>
                  <a:pt x="126" y="694"/>
                </a:lnTo>
                <a:lnTo>
                  <a:pt x="126" y="694"/>
                </a:lnTo>
                <a:lnTo>
                  <a:pt x="126" y="694"/>
                </a:lnTo>
                <a:lnTo>
                  <a:pt x="125" y="694"/>
                </a:lnTo>
                <a:lnTo>
                  <a:pt x="125" y="694"/>
                </a:lnTo>
                <a:lnTo>
                  <a:pt x="123" y="694"/>
                </a:lnTo>
                <a:lnTo>
                  <a:pt x="121" y="693"/>
                </a:lnTo>
                <a:lnTo>
                  <a:pt x="119" y="694"/>
                </a:lnTo>
                <a:lnTo>
                  <a:pt x="116" y="694"/>
                </a:lnTo>
                <a:lnTo>
                  <a:pt x="109" y="694"/>
                </a:lnTo>
                <a:lnTo>
                  <a:pt x="108" y="694"/>
                </a:lnTo>
                <a:lnTo>
                  <a:pt x="108" y="694"/>
                </a:lnTo>
                <a:lnTo>
                  <a:pt x="108" y="694"/>
                </a:lnTo>
                <a:lnTo>
                  <a:pt x="106" y="694"/>
                </a:lnTo>
                <a:lnTo>
                  <a:pt x="106" y="694"/>
                </a:lnTo>
                <a:lnTo>
                  <a:pt x="104" y="694"/>
                </a:lnTo>
                <a:lnTo>
                  <a:pt x="104" y="694"/>
                </a:lnTo>
                <a:lnTo>
                  <a:pt x="103" y="696"/>
                </a:lnTo>
                <a:lnTo>
                  <a:pt x="101" y="698"/>
                </a:lnTo>
                <a:lnTo>
                  <a:pt x="101" y="698"/>
                </a:lnTo>
                <a:lnTo>
                  <a:pt x="99" y="699"/>
                </a:lnTo>
                <a:lnTo>
                  <a:pt x="96" y="703"/>
                </a:lnTo>
                <a:lnTo>
                  <a:pt x="96" y="703"/>
                </a:lnTo>
                <a:lnTo>
                  <a:pt x="96" y="703"/>
                </a:lnTo>
                <a:lnTo>
                  <a:pt x="94" y="704"/>
                </a:lnTo>
                <a:lnTo>
                  <a:pt x="91" y="708"/>
                </a:lnTo>
                <a:lnTo>
                  <a:pt x="89" y="709"/>
                </a:lnTo>
                <a:lnTo>
                  <a:pt x="86" y="711"/>
                </a:lnTo>
                <a:lnTo>
                  <a:pt x="81" y="713"/>
                </a:lnTo>
                <a:lnTo>
                  <a:pt x="77" y="716"/>
                </a:lnTo>
                <a:lnTo>
                  <a:pt x="76" y="718"/>
                </a:lnTo>
                <a:lnTo>
                  <a:pt x="74" y="718"/>
                </a:lnTo>
                <a:lnTo>
                  <a:pt x="74" y="718"/>
                </a:lnTo>
                <a:lnTo>
                  <a:pt x="74" y="719"/>
                </a:lnTo>
                <a:lnTo>
                  <a:pt x="74" y="719"/>
                </a:lnTo>
                <a:lnTo>
                  <a:pt x="74" y="719"/>
                </a:lnTo>
                <a:lnTo>
                  <a:pt x="74" y="721"/>
                </a:lnTo>
                <a:lnTo>
                  <a:pt x="74" y="721"/>
                </a:lnTo>
                <a:lnTo>
                  <a:pt x="74" y="723"/>
                </a:lnTo>
                <a:lnTo>
                  <a:pt x="72" y="723"/>
                </a:lnTo>
                <a:lnTo>
                  <a:pt x="72" y="723"/>
                </a:lnTo>
                <a:lnTo>
                  <a:pt x="72" y="721"/>
                </a:lnTo>
                <a:lnTo>
                  <a:pt x="72" y="721"/>
                </a:lnTo>
                <a:lnTo>
                  <a:pt x="72" y="721"/>
                </a:lnTo>
                <a:lnTo>
                  <a:pt x="72" y="719"/>
                </a:lnTo>
                <a:lnTo>
                  <a:pt x="71" y="719"/>
                </a:lnTo>
                <a:lnTo>
                  <a:pt x="71" y="719"/>
                </a:lnTo>
                <a:lnTo>
                  <a:pt x="71" y="719"/>
                </a:lnTo>
                <a:lnTo>
                  <a:pt x="71" y="719"/>
                </a:lnTo>
                <a:lnTo>
                  <a:pt x="71" y="719"/>
                </a:lnTo>
                <a:lnTo>
                  <a:pt x="69" y="721"/>
                </a:lnTo>
                <a:lnTo>
                  <a:pt x="67" y="721"/>
                </a:lnTo>
                <a:lnTo>
                  <a:pt x="67" y="723"/>
                </a:lnTo>
                <a:lnTo>
                  <a:pt x="66" y="723"/>
                </a:lnTo>
                <a:lnTo>
                  <a:pt x="64" y="719"/>
                </a:lnTo>
                <a:lnTo>
                  <a:pt x="62" y="718"/>
                </a:lnTo>
                <a:lnTo>
                  <a:pt x="61" y="716"/>
                </a:lnTo>
                <a:lnTo>
                  <a:pt x="59" y="716"/>
                </a:lnTo>
                <a:lnTo>
                  <a:pt x="59" y="714"/>
                </a:lnTo>
                <a:lnTo>
                  <a:pt x="59" y="714"/>
                </a:lnTo>
                <a:lnTo>
                  <a:pt x="59" y="714"/>
                </a:lnTo>
                <a:lnTo>
                  <a:pt x="59" y="714"/>
                </a:lnTo>
                <a:lnTo>
                  <a:pt x="57" y="713"/>
                </a:lnTo>
                <a:lnTo>
                  <a:pt x="57" y="713"/>
                </a:lnTo>
                <a:lnTo>
                  <a:pt x="57" y="713"/>
                </a:lnTo>
                <a:lnTo>
                  <a:pt x="57" y="713"/>
                </a:lnTo>
                <a:lnTo>
                  <a:pt x="56" y="711"/>
                </a:lnTo>
                <a:lnTo>
                  <a:pt x="56" y="711"/>
                </a:lnTo>
                <a:lnTo>
                  <a:pt x="54" y="711"/>
                </a:lnTo>
                <a:lnTo>
                  <a:pt x="54" y="711"/>
                </a:lnTo>
                <a:lnTo>
                  <a:pt x="54" y="711"/>
                </a:lnTo>
                <a:lnTo>
                  <a:pt x="54" y="713"/>
                </a:lnTo>
                <a:lnTo>
                  <a:pt x="52" y="714"/>
                </a:lnTo>
                <a:lnTo>
                  <a:pt x="52" y="714"/>
                </a:lnTo>
                <a:lnTo>
                  <a:pt x="52" y="716"/>
                </a:lnTo>
                <a:lnTo>
                  <a:pt x="52" y="716"/>
                </a:lnTo>
                <a:lnTo>
                  <a:pt x="49" y="718"/>
                </a:lnTo>
                <a:lnTo>
                  <a:pt x="49" y="718"/>
                </a:lnTo>
                <a:lnTo>
                  <a:pt x="44" y="718"/>
                </a:lnTo>
                <a:lnTo>
                  <a:pt x="42" y="718"/>
                </a:lnTo>
                <a:lnTo>
                  <a:pt x="40" y="718"/>
                </a:lnTo>
                <a:lnTo>
                  <a:pt x="40" y="718"/>
                </a:lnTo>
                <a:lnTo>
                  <a:pt x="40" y="718"/>
                </a:lnTo>
                <a:lnTo>
                  <a:pt x="39" y="719"/>
                </a:lnTo>
                <a:lnTo>
                  <a:pt x="37" y="719"/>
                </a:lnTo>
                <a:lnTo>
                  <a:pt x="37" y="719"/>
                </a:lnTo>
                <a:lnTo>
                  <a:pt x="37" y="718"/>
                </a:lnTo>
                <a:lnTo>
                  <a:pt x="37" y="718"/>
                </a:lnTo>
                <a:lnTo>
                  <a:pt x="37" y="718"/>
                </a:lnTo>
                <a:lnTo>
                  <a:pt x="35" y="718"/>
                </a:lnTo>
                <a:lnTo>
                  <a:pt x="34" y="716"/>
                </a:lnTo>
                <a:lnTo>
                  <a:pt x="32" y="716"/>
                </a:lnTo>
                <a:lnTo>
                  <a:pt x="32" y="716"/>
                </a:lnTo>
                <a:lnTo>
                  <a:pt x="32" y="716"/>
                </a:lnTo>
                <a:lnTo>
                  <a:pt x="32" y="714"/>
                </a:lnTo>
                <a:lnTo>
                  <a:pt x="32" y="714"/>
                </a:lnTo>
                <a:lnTo>
                  <a:pt x="30" y="714"/>
                </a:lnTo>
                <a:lnTo>
                  <a:pt x="30" y="714"/>
                </a:lnTo>
                <a:lnTo>
                  <a:pt x="29" y="714"/>
                </a:lnTo>
                <a:lnTo>
                  <a:pt x="29" y="714"/>
                </a:lnTo>
                <a:lnTo>
                  <a:pt x="29" y="714"/>
                </a:lnTo>
                <a:lnTo>
                  <a:pt x="29" y="716"/>
                </a:lnTo>
                <a:lnTo>
                  <a:pt x="29" y="716"/>
                </a:lnTo>
                <a:lnTo>
                  <a:pt x="29" y="716"/>
                </a:lnTo>
                <a:lnTo>
                  <a:pt x="27" y="718"/>
                </a:lnTo>
                <a:lnTo>
                  <a:pt x="27" y="718"/>
                </a:lnTo>
                <a:lnTo>
                  <a:pt x="25" y="719"/>
                </a:lnTo>
                <a:lnTo>
                  <a:pt x="25" y="719"/>
                </a:lnTo>
                <a:lnTo>
                  <a:pt x="25" y="719"/>
                </a:lnTo>
                <a:lnTo>
                  <a:pt x="25" y="721"/>
                </a:lnTo>
                <a:lnTo>
                  <a:pt x="27" y="721"/>
                </a:lnTo>
                <a:lnTo>
                  <a:pt x="27" y="721"/>
                </a:lnTo>
                <a:lnTo>
                  <a:pt x="27" y="723"/>
                </a:lnTo>
                <a:lnTo>
                  <a:pt x="27" y="723"/>
                </a:lnTo>
                <a:lnTo>
                  <a:pt x="25" y="723"/>
                </a:lnTo>
                <a:lnTo>
                  <a:pt x="25" y="724"/>
                </a:lnTo>
                <a:lnTo>
                  <a:pt x="25" y="724"/>
                </a:lnTo>
                <a:lnTo>
                  <a:pt x="25" y="728"/>
                </a:lnTo>
                <a:lnTo>
                  <a:pt x="24" y="728"/>
                </a:lnTo>
                <a:lnTo>
                  <a:pt x="24" y="731"/>
                </a:lnTo>
                <a:lnTo>
                  <a:pt x="24" y="731"/>
                </a:lnTo>
                <a:lnTo>
                  <a:pt x="22" y="733"/>
                </a:lnTo>
                <a:lnTo>
                  <a:pt x="22" y="733"/>
                </a:lnTo>
                <a:lnTo>
                  <a:pt x="20" y="735"/>
                </a:lnTo>
                <a:lnTo>
                  <a:pt x="19" y="736"/>
                </a:lnTo>
                <a:lnTo>
                  <a:pt x="19" y="736"/>
                </a:lnTo>
                <a:lnTo>
                  <a:pt x="19" y="738"/>
                </a:lnTo>
                <a:lnTo>
                  <a:pt x="19" y="738"/>
                </a:lnTo>
                <a:lnTo>
                  <a:pt x="19" y="738"/>
                </a:lnTo>
                <a:lnTo>
                  <a:pt x="19" y="738"/>
                </a:lnTo>
                <a:lnTo>
                  <a:pt x="19" y="740"/>
                </a:lnTo>
                <a:lnTo>
                  <a:pt x="20" y="740"/>
                </a:lnTo>
                <a:lnTo>
                  <a:pt x="20" y="740"/>
                </a:lnTo>
                <a:lnTo>
                  <a:pt x="22" y="741"/>
                </a:lnTo>
                <a:lnTo>
                  <a:pt x="22" y="741"/>
                </a:lnTo>
                <a:lnTo>
                  <a:pt x="24" y="741"/>
                </a:lnTo>
                <a:lnTo>
                  <a:pt x="24" y="741"/>
                </a:lnTo>
                <a:lnTo>
                  <a:pt x="24" y="741"/>
                </a:lnTo>
                <a:lnTo>
                  <a:pt x="24" y="741"/>
                </a:lnTo>
                <a:lnTo>
                  <a:pt x="25" y="743"/>
                </a:lnTo>
                <a:lnTo>
                  <a:pt x="25" y="743"/>
                </a:lnTo>
                <a:lnTo>
                  <a:pt x="30" y="745"/>
                </a:lnTo>
                <a:lnTo>
                  <a:pt x="30" y="746"/>
                </a:lnTo>
                <a:lnTo>
                  <a:pt x="30" y="746"/>
                </a:lnTo>
                <a:lnTo>
                  <a:pt x="32" y="746"/>
                </a:lnTo>
                <a:lnTo>
                  <a:pt x="32" y="748"/>
                </a:lnTo>
                <a:lnTo>
                  <a:pt x="32" y="750"/>
                </a:lnTo>
                <a:lnTo>
                  <a:pt x="32" y="750"/>
                </a:lnTo>
                <a:lnTo>
                  <a:pt x="32" y="750"/>
                </a:lnTo>
                <a:lnTo>
                  <a:pt x="30" y="753"/>
                </a:lnTo>
                <a:lnTo>
                  <a:pt x="30" y="755"/>
                </a:lnTo>
                <a:lnTo>
                  <a:pt x="29" y="755"/>
                </a:lnTo>
                <a:lnTo>
                  <a:pt x="29" y="755"/>
                </a:lnTo>
                <a:lnTo>
                  <a:pt x="29" y="755"/>
                </a:lnTo>
                <a:lnTo>
                  <a:pt x="29" y="755"/>
                </a:lnTo>
                <a:lnTo>
                  <a:pt x="20" y="756"/>
                </a:lnTo>
                <a:lnTo>
                  <a:pt x="20" y="758"/>
                </a:lnTo>
                <a:lnTo>
                  <a:pt x="19" y="761"/>
                </a:lnTo>
                <a:lnTo>
                  <a:pt x="19" y="763"/>
                </a:lnTo>
                <a:lnTo>
                  <a:pt x="19" y="765"/>
                </a:lnTo>
                <a:lnTo>
                  <a:pt x="19" y="770"/>
                </a:lnTo>
                <a:lnTo>
                  <a:pt x="19" y="772"/>
                </a:lnTo>
                <a:lnTo>
                  <a:pt x="19" y="772"/>
                </a:lnTo>
                <a:lnTo>
                  <a:pt x="19" y="777"/>
                </a:lnTo>
                <a:lnTo>
                  <a:pt x="17" y="777"/>
                </a:lnTo>
                <a:lnTo>
                  <a:pt x="17" y="777"/>
                </a:lnTo>
                <a:lnTo>
                  <a:pt x="17" y="777"/>
                </a:lnTo>
                <a:lnTo>
                  <a:pt x="15" y="777"/>
                </a:lnTo>
                <a:lnTo>
                  <a:pt x="15" y="778"/>
                </a:lnTo>
                <a:lnTo>
                  <a:pt x="12" y="780"/>
                </a:lnTo>
                <a:lnTo>
                  <a:pt x="10" y="783"/>
                </a:lnTo>
                <a:lnTo>
                  <a:pt x="9" y="783"/>
                </a:lnTo>
                <a:lnTo>
                  <a:pt x="9" y="785"/>
                </a:lnTo>
                <a:lnTo>
                  <a:pt x="9" y="785"/>
                </a:lnTo>
                <a:lnTo>
                  <a:pt x="9" y="785"/>
                </a:lnTo>
                <a:lnTo>
                  <a:pt x="9" y="785"/>
                </a:lnTo>
                <a:lnTo>
                  <a:pt x="10" y="787"/>
                </a:lnTo>
                <a:lnTo>
                  <a:pt x="12" y="788"/>
                </a:lnTo>
                <a:lnTo>
                  <a:pt x="12" y="790"/>
                </a:lnTo>
                <a:lnTo>
                  <a:pt x="14" y="792"/>
                </a:lnTo>
                <a:lnTo>
                  <a:pt x="17" y="792"/>
                </a:lnTo>
                <a:lnTo>
                  <a:pt x="17" y="792"/>
                </a:lnTo>
                <a:lnTo>
                  <a:pt x="19" y="792"/>
                </a:lnTo>
                <a:lnTo>
                  <a:pt x="20" y="792"/>
                </a:lnTo>
                <a:lnTo>
                  <a:pt x="20" y="792"/>
                </a:lnTo>
                <a:lnTo>
                  <a:pt x="25" y="795"/>
                </a:lnTo>
                <a:lnTo>
                  <a:pt x="27" y="795"/>
                </a:lnTo>
                <a:lnTo>
                  <a:pt x="27" y="795"/>
                </a:lnTo>
                <a:lnTo>
                  <a:pt x="29" y="795"/>
                </a:lnTo>
                <a:lnTo>
                  <a:pt x="29" y="795"/>
                </a:lnTo>
                <a:lnTo>
                  <a:pt x="30" y="795"/>
                </a:lnTo>
                <a:lnTo>
                  <a:pt x="30" y="795"/>
                </a:lnTo>
                <a:lnTo>
                  <a:pt x="30" y="795"/>
                </a:lnTo>
                <a:lnTo>
                  <a:pt x="32" y="795"/>
                </a:lnTo>
                <a:lnTo>
                  <a:pt x="32" y="795"/>
                </a:lnTo>
                <a:lnTo>
                  <a:pt x="32" y="797"/>
                </a:lnTo>
                <a:lnTo>
                  <a:pt x="34" y="797"/>
                </a:lnTo>
                <a:lnTo>
                  <a:pt x="35" y="798"/>
                </a:lnTo>
                <a:lnTo>
                  <a:pt x="37" y="800"/>
                </a:lnTo>
                <a:lnTo>
                  <a:pt x="37" y="800"/>
                </a:lnTo>
                <a:lnTo>
                  <a:pt x="37" y="800"/>
                </a:lnTo>
                <a:lnTo>
                  <a:pt x="39" y="802"/>
                </a:lnTo>
                <a:lnTo>
                  <a:pt x="39" y="802"/>
                </a:lnTo>
                <a:lnTo>
                  <a:pt x="39" y="800"/>
                </a:lnTo>
                <a:lnTo>
                  <a:pt x="40" y="800"/>
                </a:lnTo>
                <a:lnTo>
                  <a:pt x="40" y="800"/>
                </a:lnTo>
                <a:lnTo>
                  <a:pt x="42" y="800"/>
                </a:lnTo>
                <a:lnTo>
                  <a:pt x="42" y="800"/>
                </a:lnTo>
                <a:lnTo>
                  <a:pt x="44" y="800"/>
                </a:lnTo>
                <a:lnTo>
                  <a:pt x="44" y="800"/>
                </a:lnTo>
                <a:lnTo>
                  <a:pt x="46" y="800"/>
                </a:lnTo>
                <a:lnTo>
                  <a:pt x="46" y="804"/>
                </a:lnTo>
                <a:lnTo>
                  <a:pt x="46" y="805"/>
                </a:lnTo>
                <a:lnTo>
                  <a:pt x="46" y="805"/>
                </a:lnTo>
                <a:lnTo>
                  <a:pt x="44" y="807"/>
                </a:lnTo>
                <a:lnTo>
                  <a:pt x="42" y="807"/>
                </a:lnTo>
                <a:lnTo>
                  <a:pt x="42" y="807"/>
                </a:lnTo>
                <a:lnTo>
                  <a:pt x="42" y="807"/>
                </a:lnTo>
                <a:lnTo>
                  <a:pt x="42" y="807"/>
                </a:lnTo>
                <a:lnTo>
                  <a:pt x="40" y="807"/>
                </a:lnTo>
                <a:lnTo>
                  <a:pt x="40" y="807"/>
                </a:lnTo>
                <a:lnTo>
                  <a:pt x="39" y="807"/>
                </a:lnTo>
                <a:lnTo>
                  <a:pt x="35" y="809"/>
                </a:lnTo>
                <a:lnTo>
                  <a:pt x="35" y="809"/>
                </a:lnTo>
                <a:lnTo>
                  <a:pt x="35" y="809"/>
                </a:lnTo>
                <a:lnTo>
                  <a:pt x="34" y="809"/>
                </a:lnTo>
                <a:lnTo>
                  <a:pt x="34" y="809"/>
                </a:lnTo>
                <a:lnTo>
                  <a:pt x="32" y="809"/>
                </a:lnTo>
                <a:lnTo>
                  <a:pt x="32" y="809"/>
                </a:lnTo>
                <a:lnTo>
                  <a:pt x="32" y="809"/>
                </a:lnTo>
                <a:lnTo>
                  <a:pt x="32" y="809"/>
                </a:lnTo>
                <a:lnTo>
                  <a:pt x="32" y="810"/>
                </a:lnTo>
                <a:lnTo>
                  <a:pt x="32" y="810"/>
                </a:lnTo>
                <a:lnTo>
                  <a:pt x="29" y="814"/>
                </a:lnTo>
                <a:lnTo>
                  <a:pt x="27" y="814"/>
                </a:lnTo>
                <a:lnTo>
                  <a:pt x="27" y="814"/>
                </a:lnTo>
                <a:lnTo>
                  <a:pt x="24" y="814"/>
                </a:lnTo>
                <a:lnTo>
                  <a:pt x="22" y="814"/>
                </a:lnTo>
                <a:lnTo>
                  <a:pt x="22" y="814"/>
                </a:lnTo>
                <a:lnTo>
                  <a:pt x="20" y="814"/>
                </a:lnTo>
                <a:lnTo>
                  <a:pt x="20" y="815"/>
                </a:lnTo>
                <a:lnTo>
                  <a:pt x="20" y="815"/>
                </a:lnTo>
                <a:lnTo>
                  <a:pt x="20" y="815"/>
                </a:lnTo>
                <a:lnTo>
                  <a:pt x="20" y="815"/>
                </a:lnTo>
                <a:lnTo>
                  <a:pt x="20" y="817"/>
                </a:lnTo>
                <a:lnTo>
                  <a:pt x="20" y="817"/>
                </a:lnTo>
                <a:lnTo>
                  <a:pt x="20" y="817"/>
                </a:lnTo>
                <a:lnTo>
                  <a:pt x="20" y="817"/>
                </a:lnTo>
                <a:lnTo>
                  <a:pt x="19" y="819"/>
                </a:lnTo>
                <a:lnTo>
                  <a:pt x="19" y="820"/>
                </a:lnTo>
                <a:lnTo>
                  <a:pt x="19" y="820"/>
                </a:lnTo>
                <a:lnTo>
                  <a:pt x="19" y="820"/>
                </a:lnTo>
                <a:lnTo>
                  <a:pt x="19" y="822"/>
                </a:lnTo>
                <a:lnTo>
                  <a:pt x="19" y="822"/>
                </a:lnTo>
                <a:lnTo>
                  <a:pt x="17" y="822"/>
                </a:lnTo>
                <a:lnTo>
                  <a:pt x="17" y="822"/>
                </a:lnTo>
                <a:lnTo>
                  <a:pt x="17" y="822"/>
                </a:lnTo>
                <a:lnTo>
                  <a:pt x="15" y="822"/>
                </a:lnTo>
                <a:lnTo>
                  <a:pt x="15" y="822"/>
                </a:lnTo>
                <a:lnTo>
                  <a:pt x="15" y="822"/>
                </a:lnTo>
                <a:lnTo>
                  <a:pt x="14" y="820"/>
                </a:lnTo>
                <a:lnTo>
                  <a:pt x="14" y="820"/>
                </a:lnTo>
                <a:lnTo>
                  <a:pt x="14" y="820"/>
                </a:lnTo>
                <a:lnTo>
                  <a:pt x="12" y="822"/>
                </a:lnTo>
                <a:lnTo>
                  <a:pt x="10" y="822"/>
                </a:lnTo>
                <a:lnTo>
                  <a:pt x="10" y="822"/>
                </a:lnTo>
                <a:lnTo>
                  <a:pt x="10" y="822"/>
                </a:lnTo>
                <a:lnTo>
                  <a:pt x="10" y="824"/>
                </a:lnTo>
                <a:lnTo>
                  <a:pt x="10" y="824"/>
                </a:lnTo>
                <a:lnTo>
                  <a:pt x="10" y="824"/>
                </a:lnTo>
                <a:lnTo>
                  <a:pt x="10" y="825"/>
                </a:lnTo>
                <a:lnTo>
                  <a:pt x="9" y="827"/>
                </a:lnTo>
                <a:lnTo>
                  <a:pt x="7" y="830"/>
                </a:lnTo>
                <a:lnTo>
                  <a:pt x="9" y="832"/>
                </a:lnTo>
                <a:lnTo>
                  <a:pt x="9" y="832"/>
                </a:lnTo>
                <a:lnTo>
                  <a:pt x="7" y="834"/>
                </a:lnTo>
                <a:lnTo>
                  <a:pt x="7" y="835"/>
                </a:lnTo>
                <a:lnTo>
                  <a:pt x="7" y="835"/>
                </a:lnTo>
                <a:lnTo>
                  <a:pt x="5" y="835"/>
                </a:lnTo>
                <a:lnTo>
                  <a:pt x="5" y="835"/>
                </a:lnTo>
                <a:lnTo>
                  <a:pt x="5" y="834"/>
                </a:lnTo>
                <a:lnTo>
                  <a:pt x="4" y="834"/>
                </a:lnTo>
                <a:lnTo>
                  <a:pt x="4" y="834"/>
                </a:lnTo>
                <a:lnTo>
                  <a:pt x="4" y="834"/>
                </a:lnTo>
                <a:lnTo>
                  <a:pt x="4" y="834"/>
                </a:lnTo>
                <a:lnTo>
                  <a:pt x="2" y="835"/>
                </a:lnTo>
                <a:lnTo>
                  <a:pt x="2" y="835"/>
                </a:lnTo>
                <a:lnTo>
                  <a:pt x="2" y="835"/>
                </a:lnTo>
                <a:lnTo>
                  <a:pt x="2" y="837"/>
                </a:lnTo>
                <a:lnTo>
                  <a:pt x="2" y="837"/>
                </a:lnTo>
                <a:lnTo>
                  <a:pt x="2" y="837"/>
                </a:lnTo>
                <a:lnTo>
                  <a:pt x="2" y="839"/>
                </a:lnTo>
                <a:lnTo>
                  <a:pt x="2" y="839"/>
                </a:lnTo>
                <a:lnTo>
                  <a:pt x="0" y="839"/>
                </a:lnTo>
                <a:lnTo>
                  <a:pt x="0" y="841"/>
                </a:lnTo>
                <a:lnTo>
                  <a:pt x="0" y="841"/>
                </a:lnTo>
                <a:lnTo>
                  <a:pt x="0" y="844"/>
                </a:lnTo>
                <a:lnTo>
                  <a:pt x="0" y="844"/>
                </a:lnTo>
                <a:lnTo>
                  <a:pt x="0" y="844"/>
                </a:lnTo>
                <a:lnTo>
                  <a:pt x="0" y="844"/>
                </a:lnTo>
                <a:lnTo>
                  <a:pt x="2" y="844"/>
                </a:lnTo>
                <a:lnTo>
                  <a:pt x="2" y="846"/>
                </a:lnTo>
                <a:lnTo>
                  <a:pt x="2" y="846"/>
                </a:lnTo>
                <a:lnTo>
                  <a:pt x="2" y="846"/>
                </a:lnTo>
                <a:lnTo>
                  <a:pt x="2" y="847"/>
                </a:lnTo>
                <a:lnTo>
                  <a:pt x="2" y="849"/>
                </a:lnTo>
                <a:lnTo>
                  <a:pt x="2" y="849"/>
                </a:lnTo>
                <a:lnTo>
                  <a:pt x="2" y="849"/>
                </a:lnTo>
                <a:lnTo>
                  <a:pt x="2" y="851"/>
                </a:lnTo>
                <a:lnTo>
                  <a:pt x="2" y="851"/>
                </a:lnTo>
                <a:lnTo>
                  <a:pt x="2" y="851"/>
                </a:lnTo>
                <a:lnTo>
                  <a:pt x="0" y="856"/>
                </a:lnTo>
                <a:lnTo>
                  <a:pt x="0" y="856"/>
                </a:lnTo>
                <a:lnTo>
                  <a:pt x="0" y="856"/>
                </a:lnTo>
                <a:lnTo>
                  <a:pt x="0" y="856"/>
                </a:lnTo>
                <a:lnTo>
                  <a:pt x="4" y="857"/>
                </a:lnTo>
                <a:lnTo>
                  <a:pt x="4" y="857"/>
                </a:lnTo>
                <a:lnTo>
                  <a:pt x="5" y="857"/>
                </a:lnTo>
                <a:lnTo>
                  <a:pt x="7" y="857"/>
                </a:lnTo>
                <a:lnTo>
                  <a:pt x="9" y="857"/>
                </a:lnTo>
                <a:lnTo>
                  <a:pt x="12" y="857"/>
                </a:lnTo>
                <a:lnTo>
                  <a:pt x="12" y="859"/>
                </a:lnTo>
                <a:lnTo>
                  <a:pt x="14" y="861"/>
                </a:lnTo>
                <a:lnTo>
                  <a:pt x="12" y="862"/>
                </a:lnTo>
                <a:lnTo>
                  <a:pt x="12" y="864"/>
                </a:lnTo>
                <a:lnTo>
                  <a:pt x="12" y="864"/>
                </a:lnTo>
                <a:lnTo>
                  <a:pt x="12" y="866"/>
                </a:lnTo>
                <a:lnTo>
                  <a:pt x="14" y="871"/>
                </a:lnTo>
                <a:lnTo>
                  <a:pt x="15" y="874"/>
                </a:lnTo>
                <a:lnTo>
                  <a:pt x="15" y="874"/>
                </a:lnTo>
                <a:lnTo>
                  <a:pt x="15" y="876"/>
                </a:lnTo>
                <a:lnTo>
                  <a:pt x="14" y="879"/>
                </a:lnTo>
                <a:lnTo>
                  <a:pt x="14" y="881"/>
                </a:lnTo>
                <a:lnTo>
                  <a:pt x="15" y="881"/>
                </a:lnTo>
                <a:lnTo>
                  <a:pt x="17" y="881"/>
                </a:lnTo>
                <a:lnTo>
                  <a:pt x="19" y="881"/>
                </a:lnTo>
                <a:lnTo>
                  <a:pt x="19" y="881"/>
                </a:lnTo>
                <a:lnTo>
                  <a:pt x="19" y="883"/>
                </a:lnTo>
                <a:lnTo>
                  <a:pt x="19" y="884"/>
                </a:lnTo>
                <a:lnTo>
                  <a:pt x="20" y="886"/>
                </a:lnTo>
                <a:lnTo>
                  <a:pt x="20" y="886"/>
                </a:lnTo>
                <a:lnTo>
                  <a:pt x="25" y="889"/>
                </a:lnTo>
                <a:lnTo>
                  <a:pt x="27" y="889"/>
                </a:lnTo>
                <a:lnTo>
                  <a:pt x="32" y="889"/>
                </a:lnTo>
                <a:lnTo>
                  <a:pt x="34" y="889"/>
                </a:lnTo>
                <a:lnTo>
                  <a:pt x="34" y="891"/>
                </a:lnTo>
                <a:lnTo>
                  <a:pt x="35" y="891"/>
                </a:lnTo>
                <a:lnTo>
                  <a:pt x="35" y="893"/>
                </a:lnTo>
                <a:lnTo>
                  <a:pt x="35" y="894"/>
                </a:lnTo>
                <a:lnTo>
                  <a:pt x="40" y="898"/>
                </a:lnTo>
                <a:lnTo>
                  <a:pt x="49" y="903"/>
                </a:lnTo>
                <a:lnTo>
                  <a:pt x="52" y="906"/>
                </a:lnTo>
                <a:lnTo>
                  <a:pt x="54" y="904"/>
                </a:lnTo>
                <a:lnTo>
                  <a:pt x="57" y="904"/>
                </a:lnTo>
                <a:lnTo>
                  <a:pt x="64" y="903"/>
                </a:lnTo>
                <a:lnTo>
                  <a:pt x="71" y="901"/>
                </a:lnTo>
                <a:lnTo>
                  <a:pt x="74" y="901"/>
                </a:lnTo>
                <a:lnTo>
                  <a:pt x="81" y="901"/>
                </a:lnTo>
                <a:lnTo>
                  <a:pt x="83" y="901"/>
                </a:lnTo>
                <a:lnTo>
                  <a:pt x="88" y="899"/>
                </a:lnTo>
                <a:lnTo>
                  <a:pt x="94" y="898"/>
                </a:lnTo>
                <a:lnTo>
                  <a:pt x="96" y="898"/>
                </a:lnTo>
                <a:lnTo>
                  <a:pt x="98" y="899"/>
                </a:lnTo>
                <a:lnTo>
                  <a:pt x="101" y="899"/>
                </a:lnTo>
                <a:lnTo>
                  <a:pt x="103" y="899"/>
                </a:lnTo>
                <a:lnTo>
                  <a:pt x="104" y="899"/>
                </a:lnTo>
                <a:lnTo>
                  <a:pt x="104" y="899"/>
                </a:lnTo>
                <a:lnTo>
                  <a:pt x="106" y="901"/>
                </a:lnTo>
                <a:lnTo>
                  <a:pt x="106" y="903"/>
                </a:lnTo>
                <a:lnTo>
                  <a:pt x="106" y="903"/>
                </a:lnTo>
                <a:lnTo>
                  <a:pt x="108" y="903"/>
                </a:lnTo>
                <a:lnTo>
                  <a:pt x="109" y="903"/>
                </a:lnTo>
                <a:lnTo>
                  <a:pt x="121" y="901"/>
                </a:lnTo>
                <a:lnTo>
                  <a:pt x="125" y="901"/>
                </a:lnTo>
                <a:lnTo>
                  <a:pt x="126" y="903"/>
                </a:lnTo>
                <a:lnTo>
                  <a:pt x="126" y="903"/>
                </a:lnTo>
                <a:lnTo>
                  <a:pt x="131" y="904"/>
                </a:lnTo>
                <a:lnTo>
                  <a:pt x="148" y="906"/>
                </a:lnTo>
                <a:lnTo>
                  <a:pt x="150" y="904"/>
                </a:lnTo>
                <a:lnTo>
                  <a:pt x="151" y="904"/>
                </a:lnTo>
                <a:lnTo>
                  <a:pt x="155" y="901"/>
                </a:lnTo>
                <a:lnTo>
                  <a:pt x="156" y="899"/>
                </a:lnTo>
                <a:lnTo>
                  <a:pt x="156" y="898"/>
                </a:lnTo>
                <a:lnTo>
                  <a:pt x="156" y="898"/>
                </a:lnTo>
                <a:lnTo>
                  <a:pt x="158" y="898"/>
                </a:lnTo>
                <a:lnTo>
                  <a:pt x="162" y="899"/>
                </a:lnTo>
                <a:lnTo>
                  <a:pt x="162" y="901"/>
                </a:lnTo>
                <a:lnTo>
                  <a:pt x="165" y="901"/>
                </a:lnTo>
                <a:lnTo>
                  <a:pt x="172" y="903"/>
                </a:lnTo>
                <a:lnTo>
                  <a:pt x="173" y="904"/>
                </a:lnTo>
                <a:lnTo>
                  <a:pt x="177" y="904"/>
                </a:lnTo>
                <a:lnTo>
                  <a:pt x="178" y="903"/>
                </a:lnTo>
                <a:lnTo>
                  <a:pt x="185" y="899"/>
                </a:lnTo>
                <a:lnTo>
                  <a:pt x="192" y="894"/>
                </a:lnTo>
                <a:lnTo>
                  <a:pt x="200" y="886"/>
                </a:lnTo>
                <a:lnTo>
                  <a:pt x="207" y="883"/>
                </a:lnTo>
                <a:lnTo>
                  <a:pt x="207" y="881"/>
                </a:lnTo>
                <a:lnTo>
                  <a:pt x="209" y="879"/>
                </a:lnTo>
                <a:lnTo>
                  <a:pt x="210" y="878"/>
                </a:lnTo>
                <a:lnTo>
                  <a:pt x="212" y="878"/>
                </a:lnTo>
                <a:lnTo>
                  <a:pt x="212" y="878"/>
                </a:lnTo>
                <a:lnTo>
                  <a:pt x="215" y="879"/>
                </a:lnTo>
                <a:lnTo>
                  <a:pt x="217" y="879"/>
                </a:lnTo>
                <a:lnTo>
                  <a:pt x="219" y="879"/>
                </a:lnTo>
                <a:lnTo>
                  <a:pt x="219" y="878"/>
                </a:lnTo>
                <a:lnTo>
                  <a:pt x="225" y="874"/>
                </a:lnTo>
                <a:lnTo>
                  <a:pt x="227" y="872"/>
                </a:lnTo>
                <a:lnTo>
                  <a:pt x="247" y="867"/>
                </a:lnTo>
                <a:lnTo>
                  <a:pt x="252" y="864"/>
                </a:lnTo>
                <a:lnTo>
                  <a:pt x="269" y="854"/>
                </a:lnTo>
                <a:lnTo>
                  <a:pt x="271" y="852"/>
                </a:lnTo>
                <a:lnTo>
                  <a:pt x="278" y="852"/>
                </a:lnTo>
                <a:lnTo>
                  <a:pt x="283" y="854"/>
                </a:lnTo>
                <a:lnTo>
                  <a:pt x="284" y="854"/>
                </a:lnTo>
                <a:lnTo>
                  <a:pt x="286" y="854"/>
                </a:lnTo>
                <a:lnTo>
                  <a:pt x="289" y="852"/>
                </a:lnTo>
                <a:lnTo>
                  <a:pt x="293" y="849"/>
                </a:lnTo>
                <a:lnTo>
                  <a:pt x="296" y="846"/>
                </a:lnTo>
                <a:lnTo>
                  <a:pt x="298" y="844"/>
                </a:lnTo>
                <a:lnTo>
                  <a:pt x="298" y="844"/>
                </a:lnTo>
                <a:lnTo>
                  <a:pt x="299" y="842"/>
                </a:lnTo>
                <a:lnTo>
                  <a:pt x="303" y="842"/>
                </a:lnTo>
                <a:lnTo>
                  <a:pt x="303" y="842"/>
                </a:lnTo>
                <a:lnTo>
                  <a:pt x="303" y="839"/>
                </a:lnTo>
                <a:lnTo>
                  <a:pt x="303" y="837"/>
                </a:lnTo>
                <a:lnTo>
                  <a:pt x="303" y="835"/>
                </a:lnTo>
                <a:lnTo>
                  <a:pt x="303" y="834"/>
                </a:lnTo>
                <a:lnTo>
                  <a:pt x="306" y="825"/>
                </a:lnTo>
                <a:lnTo>
                  <a:pt x="306" y="822"/>
                </a:lnTo>
                <a:lnTo>
                  <a:pt x="308" y="820"/>
                </a:lnTo>
                <a:lnTo>
                  <a:pt x="318" y="810"/>
                </a:lnTo>
                <a:lnTo>
                  <a:pt x="320" y="807"/>
                </a:lnTo>
                <a:lnTo>
                  <a:pt x="320" y="807"/>
                </a:lnTo>
                <a:lnTo>
                  <a:pt x="321" y="804"/>
                </a:lnTo>
                <a:lnTo>
                  <a:pt x="323" y="802"/>
                </a:lnTo>
                <a:lnTo>
                  <a:pt x="325" y="800"/>
                </a:lnTo>
                <a:lnTo>
                  <a:pt x="335" y="793"/>
                </a:lnTo>
                <a:lnTo>
                  <a:pt x="335" y="792"/>
                </a:lnTo>
                <a:lnTo>
                  <a:pt x="338" y="792"/>
                </a:lnTo>
                <a:lnTo>
                  <a:pt x="338" y="792"/>
                </a:lnTo>
                <a:lnTo>
                  <a:pt x="340" y="792"/>
                </a:lnTo>
                <a:lnTo>
                  <a:pt x="345" y="783"/>
                </a:lnTo>
                <a:lnTo>
                  <a:pt x="346" y="783"/>
                </a:lnTo>
                <a:lnTo>
                  <a:pt x="348" y="782"/>
                </a:lnTo>
                <a:lnTo>
                  <a:pt x="350" y="780"/>
                </a:lnTo>
                <a:lnTo>
                  <a:pt x="351" y="777"/>
                </a:lnTo>
                <a:lnTo>
                  <a:pt x="357" y="773"/>
                </a:lnTo>
                <a:lnTo>
                  <a:pt x="360" y="770"/>
                </a:lnTo>
                <a:lnTo>
                  <a:pt x="363" y="770"/>
                </a:lnTo>
                <a:lnTo>
                  <a:pt x="368" y="772"/>
                </a:lnTo>
                <a:lnTo>
                  <a:pt x="372" y="772"/>
                </a:lnTo>
                <a:lnTo>
                  <a:pt x="382" y="768"/>
                </a:lnTo>
                <a:lnTo>
                  <a:pt x="387" y="768"/>
                </a:lnTo>
                <a:lnTo>
                  <a:pt x="402" y="775"/>
                </a:lnTo>
                <a:lnTo>
                  <a:pt x="404" y="775"/>
                </a:lnTo>
                <a:lnTo>
                  <a:pt x="404" y="777"/>
                </a:lnTo>
                <a:lnTo>
                  <a:pt x="405" y="778"/>
                </a:lnTo>
                <a:lnTo>
                  <a:pt x="407" y="780"/>
                </a:lnTo>
                <a:lnTo>
                  <a:pt x="417" y="787"/>
                </a:lnTo>
                <a:lnTo>
                  <a:pt x="427" y="792"/>
                </a:lnTo>
                <a:lnTo>
                  <a:pt x="427" y="792"/>
                </a:lnTo>
                <a:lnTo>
                  <a:pt x="430" y="792"/>
                </a:lnTo>
                <a:lnTo>
                  <a:pt x="432" y="792"/>
                </a:lnTo>
                <a:lnTo>
                  <a:pt x="434" y="790"/>
                </a:lnTo>
                <a:lnTo>
                  <a:pt x="439" y="790"/>
                </a:lnTo>
                <a:lnTo>
                  <a:pt x="444" y="790"/>
                </a:lnTo>
                <a:lnTo>
                  <a:pt x="446" y="790"/>
                </a:lnTo>
                <a:lnTo>
                  <a:pt x="447" y="788"/>
                </a:lnTo>
                <a:lnTo>
                  <a:pt x="462" y="775"/>
                </a:lnTo>
                <a:lnTo>
                  <a:pt x="467" y="773"/>
                </a:lnTo>
                <a:lnTo>
                  <a:pt x="472" y="772"/>
                </a:lnTo>
                <a:lnTo>
                  <a:pt x="476" y="773"/>
                </a:lnTo>
                <a:lnTo>
                  <a:pt x="493" y="777"/>
                </a:lnTo>
                <a:lnTo>
                  <a:pt x="496" y="777"/>
                </a:lnTo>
                <a:lnTo>
                  <a:pt x="498" y="780"/>
                </a:lnTo>
                <a:lnTo>
                  <a:pt x="501" y="783"/>
                </a:lnTo>
                <a:lnTo>
                  <a:pt x="503" y="785"/>
                </a:lnTo>
                <a:lnTo>
                  <a:pt x="525" y="792"/>
                </a:lnTo>
                <a:lnTo>
                  <a:pt x="536" y="793"/>
                </a:lnTo>
                <a:lnTo>
                  <a:pt x="548" y="792"/>
                </a:lnTo>
                <a:lnTo>
                  <a:pt x="567" y="797"/>
                </a:lnTo>
                <a:lnTo>
                  <a:pt x="567" y="797"/>
                </a:lnTo>
                <a:lnTo>
                  <a:pt x="567" y="797"/>
                </a:lnTo>
                <a:lnTo>
                  <a:pt x="568" y="797"/>
                </a:lnTo>
                <a:lnTo>
                  <a:pt x="568" y="795"/>
                </a:lnTo>
                <a:lnTo>
                  <a:pt x="570" y="797"/>
                </a:lnTo>
                <a:lnTo>
                  <a:pt x="570" y="797"/>
                </a:lnTo>
                <a:lnTo>
                  <a:pt x="570" y="797"/>
                </a:lnTo>
                <a:lnTo>
                  <a:pt x="570" y="797"/>
                </a:lnTo>
                <a:lnTo>
                  <a:pt x="570" y="797"/>
                </a:lnTo>
                <a:lnTo>
                  <a:pt x="573" y="795"/>
                </a:lnTo>
                <a:lnTo>
                  <a:pt x="573" y="792"/>
                </a:lnTo>
                <a:lnTo>
                  <a:pt x="573" y="792"/>
                </a:lnTo>
                <a:lnTo>
                  <a:pt x="575" y="790"/>
                </a:lnTo>
                <a:lnTo>
                  <a:pt x="578" y="787"/>
                </a:lnTo>
                <a:lnTo>
                  <a:pt x="580" y="785"/>
                </a:lnTo>
                <a:lnTo>
                  <a:pt x="582" y="783"/>
                </a:lnTo>
                <a:lnTo>
                  <a:pt x="582" y="782"/>
                </a:lnTo>
                <a:lnTo>
                  <a:pt x="583" y="782"/>
                </a:lnTo>
                <a:lnTo>
                  <a:pt x="587" y="778"/>
                </a:lnTo>
                <a:lnTo>
                  <a:pt x="587" y="777"/>
                </a:lnTo>
                <a:lnTo>
                  <a:pt x="588" y="777"/>
                </a:lnTo>
                <a:lnTo>
                  <a:pt x="588" y="775"/>
                </a:lnTo>
                <a:lnTo>
                  <a:pt x="588" y="773"/>
                </a:lnTo>
                <a:lnTo>
                  <a:pt x="588" y="773"/>
                </a:lnTo>
                <a:lnTo>
                  <a:pt x="592" y="768"/>
                </a:lnTo>
                <a:lnTo>
                  <a:pt x="594" y="768"/>
                </a:lnTo>
                <a:lnTo>
                  <a:pt x="594" y="767"/>
                </a:lnTo>
                <a:lnTo>
                  <a:pt x="595" y="767"/>
                </a:lnTo>
                <a:lnTo>
                  <a:pt x="595" y="763"/>
                </a:lnTo>
                <a:lnTo>
                  <a:pt x="595" y="763"/>
                </a:lnTo>
                <a:lnTo>
                  <a:pt x="599" y="761"/>
                </a:lnTo>
                <a:lnTo>
                  <a:pt x="600" y="761"/>
                </a:lnTo>
                <a:lnTo>
                  <a:pt x="600" y="760"/>
                </a:lnTo>
                <a:lnTo>
                  <a:pt x="600" y="758"/>
                </a:lnTo>
                <a:lnTo>
                  <a:pt x="600" y="758"/>
                </a:lnTo>
                <a:lnTo>
                  <a:pt x="600" y="756"/>
                </a:lnTo>
                <a:lnTo>
                  <a:pt x="602" y="755"/>
                </a:lnTo>
                <a:lnTo>
                  <a:pt x="604" y="753"/>
                </a:lnTo>
                <a:lnTo>
                  <a:pt x="604" y="753"/>
                </a:lnTo>
                <a:lnTo>
                  <a:pt x="605" y="751"/>
                </a:lnTo>
                <a:lnTo>
                  <a:pt x="607" y="748"/>
                </a:lnTo>
                <a:lnTo>
                  <a:pt x="609" y="748"/>
                </a:lnTo>
                <a:lnTo>
                  <a:pt x="610" y="748"/>
                </a:lnTo>
                <a:lnTo>
                  <a:pt x="612" y="748"/>
                </a:lnTo>
                <a:lnTo>
                  <a:pt x="615" y="746"/>
                </a:lnTo>
                <a:lnTo>
                  <a:pt x="620" y="743"/>
                </a:lnTo>
                <a:lnTo>
                  <a:pt x="620" y="743"/>
                </a:lnTo>
                <a:lnTo>
                  <a:pt x="620" y="743"/>
                </a:lnTo>
                <a:lnTo>
                  <a:pt x="622" y="741"/>
                </a:lnTo>
                <a:lnTo>
                  <a:pt x="622" y="741"/>
                </a:lnTo>
                <a:lnTo>
                  <a:pt x="624" y="741"/>
                </a:lnTo>
                <a:lnTo>
                  <a:pt x="624" y="743"/>
                </a:lnTo>
                <a:lnTo>
                  <a:pt x="625" y="741"/>
                </a:lnTo>
                <a:lnTo>
                  <a:pt x="630" y="740"/>
                </a:lnTo>
                <a:lnTo>
                  <a:pt x="636" y="738"/>
                </a:lnTo>
                <a:lnTo>
                  <a:pt x="637" y="736"/>
                </a:lnTo>
                <a:lnTo>
                  <a:pt x="637" y="735"/>
                </a:lnTo>
                <a:lnTo>
                  <a:pt x="639" y="733"/>
                </a:lnTo>
                <a:lnTo>
                  <a:pt x="641" y="730"/>
                </a:lnTo>
                <a:lnTo>
                  <a:pt x="641" y="728"/>
                </a:lnTo>
                <a:lnTo>
                  <a:pt x="642" y="726"/>
                </a:lnTo>
                <a:lnTo>
                  <a:pt x="642" y="724"/>
                </a:lnTo>
                <a:lnTo>
                  <a:pt x="642" y="724"/>
                </a:lnTo>
                <a:lnTo>
                  <a:pt x="641" y="719"/>
                </a:lnTo>
                <a:lnTo>
                  <a:pt x="641" y="719"/>
                </a:lnTo>
                <a:lnTo>
                  <a:pt x="641" y="718"/>
                </a:lnTo>
                <a:lnTo>
                  <a:pt x="641" y="718"/>
                </a:lnTo>
                <a:lnTo>
                  <a:pt x="639" y="718"/>
                </a:lnTo>
                <a:lnTo>
                  <a:pt x="639" y="713"/>
                </a:lnTo>
                <a:lnTo>
                  <a:pt x="639" y="711"/>
                </a:lnTo>
                <a:lnTo>
                  <a:pt x="639" y="709"/>
                </a:lnTo>
                <a:lnTo>
                  <a:pt x="639" y="709"/>
                </a:lnTo>
                <a:lnTo>
                  <a:pt x="639" y="709"/>
                </a:lnTo>
                <a:lnTo>
                  <a:pt x="639" y="708"/>
                </a:lnTo>
                <a:lnTo>
                  <a:pt x="639" y="706"/>
                </a:lnTo>
                <a:lnTo>
                  <a:pt x="639" y="706"/>
                </a:lnTo>
                <a:lnTo>
                  <a:pt x="637" y="706"/>
                </a:lnTo>
                <a:lnTo>
                  <a:pt x="636" y="706"/>
                </a:lnTo>
                <a:lnTo>
                  <a:pt x="632" y="708"/>
                </a:lnTo>
                <a:lnTo>
                  <a:pt x="632" y="708"/>
                </a:lnTo>
                <a:lnTo>
                  <a:pt x="632" y="708"/>
                </a:lnTo>
                <a:lnTo>
                  <a:pt x="630" y="708"/>
                </a:lnTo>
                <a:lnTo>
                  <a:pt x="630" y="708"/>
                </a:lnTo>
                <a:lnTo>
                  <a:pt x="629" y="708"/>
                </a:lnTo>
                <a:lnTo>
                  <a:pt x="629" y="708"/>
                </a:lnTo>
                <a:lnTo>
                  <a:pt x="629" y="706"/>
                </a:lnTo>
                <a:lnTo>
                  <a:pt x="627" y="706"/>
                </a:lnTo>
                <a:lnTo>
                  <a:pt x="625" y="706"/>
                </a:lnTo>
                <a:lnTo>
                  <a:pt x="625" y="706"/>
                </a:lnTo>
                <a:lnTo>
                  <a:pt x="625" y="704"/>
                </a:lnTo>
                <a:lnTo>
                  <a:pt x="625" y="704"/>
                </a:lnTo>
                <a:lnTo>
                  <a:pt x="625" y="703"/>
                </a:lnTo>
                <a:lnTo>
                  <a:pt x="627" y="703"/>
                </a:lnTo>
                <a:lnTo>
                  <a:pt x="629" y="703"/>
                </a:lnTo>
                <a:lnTo>
                  <a:pt x="629" y="703"/>
                </a:lnTo>
                <a:lnTo>
                  <a:pt x="629" y="701"/>
                </a:lnTo>
                <a:lnTo>
                  <a:pt x="630" y="699"/>
                </a:lnTo>
                <a:lnTo>
                  <a:pt x="630" y="696"/>
                </a:lnTo>
                <a:lnTo>
                  <a:pt x="630" y="696"/>
                </a:lnTo>
                <a:lnTo>
                  <a:pt x="630" y="694"/>
                </a:lnTo>
                <a:lnTo>
                  <a:pt x="630" y="694"/>
                </a:lnTo>
                <a:lnTo>
                  <a:pt x="630" y="694"/>
                </a:lnTo>
                <a:lnTo>
                  <a:pt x="630" y="694"/>
                </a:lnTo>
                <a:lnTo>
                  <a:pt x="630" y="694"/>
                </a:lnTo>
                <a:lnTo>
                  <a:pt x="630" y="693"/>
                </a:lnTo>
                <a:lnTo>
                  <a:pt x="630" y="693"/>
                </a:lnTo>
                <a:lnTo>
                  <a:pt x="630" y="693"/>
                </a:lnTo>
                <a:lnTo>
                  <a:pt x="630" y="688"/>
                </a:lnTo>
                <a:lnTo>
                  <a:pt x="630" y="686"/>
                </a:lnTo>
                <a:lnTo>
                  <a:pt x="630" y="686"/>
                </a:lnTo>
                <a:lnTo>
                  <a:pt x="630" y="684"/>
                </a:lnTo>
                <a:lnTo>
                  <a:pt x="630" y="684"/>
                </a:lnTo>
                <a:lnTo>
                  <a:pt x="632" y="684"/>
                </a:lnTo>
                <a:lnTo>
                  <a:pt x="632" y="682"/>
                </a:lnTo>
                <a:lnTo>
                  <a:pt x="632" y="682"/>
                </a:lnTo>
                <a:lnTo>
                  <a:pt x="632" y="681"/>
                </a:lnTo>
                <a:lnTo>
                  <a:pt x="634" y="681"/>
                </a:lnTo>
                <a:lnTo>
                  <a:pt x="634" y="681"/>
                </a:lnTo>
                <a:lnTo>
                  <a:pt x="634" y="677"/>
                </a:lnTo>
                <a:lnTo>
                  <a:pt x="634" y="677"/>
                </a:lnTo>
                <a:lnTo>
                  <a:pt x="636" y="677"/>
                </a:lnTo>
                <a:lnTo>
                  <a:pt x="636" y="677"/>
                </a:lnTo>
                <a:lnTo>
                  <a:pt x="637" y="676"/>
                </a:lnTo>
                <a:lnTo>
                  <a:pt x="637" y="674"/>
                </a:lnTo>
                <a:lnTo>
                  <a:pt x="639" y="671"/>
                </a:lnTo>
                <a:lnTo>
                  <a:pt x="639" y="669"/>
                </a:lnTo>
                <a:lnTo>
                  <a:pt x="639" y="666"/>
                </a:lnTo>
                <a:lnTo>
                  <a:pt x="637" y="664"/>
                </a:lnTo>
                <a:lnTo>
                  <a:pt x="637" y="662"/>
                </a:lnTo>
                <a:lnTo>
                  <a:pt x="637" y="661"/>
                </a:lnTo>
                <a:lnTo>
                  <a:pt x="637" y="659"/>
                </a:lnTo>
                <a:lnTo>
                  <a:pt x="637" y="657"/>
                </a:lnTo>
                <a:lnTo>
                  <a:pt x="636" y="656"/>
                </a:lnTo>
                <a:lnTo>
                  <a:pt x="639" y="652"/>
                </a:lnTo>
                <a:lnTo>
                  <a:pt x="639" y="649"/>
                </a:lnTo>
                <a:lnTo>
                  <a:pt x="639" y="649"/>
                </a:lnTo>
                <a:lnTo>
                  <a:pt x="644" y="644"/>
                </a:lnTo>
                <a:lnTo>
                  <a:pt x="644" y="642"/>
                </a:lnTo>
                <a:lnTo>
                  <a:pt x="644" y="640"/>
                </a:lnTo>
                <a:lnTo>
                  <a:pt x="644" y="640"/>
                </a:lnTo>
                <a:lnTo>
                  <a:pt x="646" y="639"/>
                </a:lnTo>
                <a:lnTo>
                  <a:pt x="646" y="637"/>
                </a:lnTo>
                <a:lnTo>
                  <a:pt x="646" y="637"/>
                </a:lnTo>
                <a:lnTo>
                  <a:pt x="646" y="635"/>
                </a:lnTo>
                <a:lnTo>
                  <a:pt x="646" y="634"/>
                </a:lnTo>
                <a:lnTo>
                  <a:pt x="646" y="632"/>
                </a:lnTo>
                <a:lnTo>
                  <a:pt x="644" y="630"/>
                </a:lnTo>
                <a:lnTo>
                  <a:pt x="646" y="630"/>
                </a:lnTo>
                <a:lnTo>
                  <a:pt x="646" y="630"/>
                </a:lnTo>
                <a:lnTo>
                  <a:pt x="646" y="630"/>
                </a:lnTo>
                <a:lnTo>
                  <a:pt x="644" y="627"/>
                </a:lnTo>
                <a:lnTo>
                  <a:pt x="644" y="627"/>
                </a:lnTo>
                <a:lnTo>
                  <a:pt x="644" y="625"/>
                </a:lnTo>
                <a:lnTo>
                  <a:pt x="646" y="625"/>
                </a:lnTo>
                <a:lnTo>
                  <a:pt x="646" y="625"/>
                </a:lnTo>
                <a:lnTo>
                  <a:pt x="646" y="625"/>
                </a:lnTo>
                <a:lnTo>
                  <a:pt x="646" y="624"/>
                </a:lnTo>
                <a:lnTo>
                  <a:pt x="646" y="624"/>
                </a:lnTo>
                <a:lnTo>
                  <a:pt x="646" y="620"/>
                </a:lnTo>
                <a:lnTo>
                  <a:pt x="646" y="620"/>
                </a:lnTo>
                <a:lnTo>
                  <a:pt x="646" y="620"/>
                </a:lnTo>
                <a:lnTo>
                  <a:pt x="647" y="619"/>
                </a:lnTo>
                <a:lnTo>
                  <a:pt x="647" y="619"/>
                </a:lnTo>
                <a:lnTo>
                  <a:pt x="647" y="615"/>
                </a:lnTo>
                <a:lnTo>
                  <a:pt x="649" y="615"/>
                </a:lnTo>
                <a:lnTo>
                  <a:pt x="649" y="614"/>
                </a:lnTo>
                <a:lnTo>
                  <a:pt x="649" y="612"/>
                </a:lnTo>
                <a:lnTo>
                  <a:pt x="647" y="612"/>
                </a:lnTo>
                <a:lnTo>
                  <a:pt x="647" y="610"/>
                </a:lnTo>
                <a:lnTo>
                  <a:pt x="649" y="608"/>
                </a:lnTo>
                <a:lnTo>
                  <a:pt x="651" y="608"/>
                </a:lnTo>
                <a:lnTo>
                  <a:pt x="651" y="607"/>
                </a:lnTo>
                <a:lnTo>
                  <a:pt x="651" y="607"/>
                </a:lnTo>
                <a:lnTo>
                  <a:pt x="651" y="605"/>
                </a:lnTo>
                <a:lnTo>
                  <a:pt x="651" y="603"/>
                </a:lnTo>
                <a:lnTo>
                  <a:pt x="651" y="603"/>
                </a:lnTo>
                <a:lnTo>
                  <a:pt x="651" y="602"/>
                </a:lnTo>
                <a:lnTo>
                  <a:pt x="649" y="600"/>
                </a:lnTo>
                <a:lnTo>
                  <a:pt x="651" y="598"/>
                </a:lnTo>
                <a:lnTo>
                  <a:pt x="652" y="595"/>
                </a:lnTo>
                <a:lnTo>
                  <a:pt x="652" y="593"/>
                </a:lnTo>
                <a:lnTo>
                  <a:pt x="652" y="592"/>
                </a:lnTo>
                <a:lnTo>
                  <a:pt x="652" y="590"/>
                </a:lnTo>
                <a:lnTo>
                  <a:pt x="652" y="588"/>
                </a:lnTo>
                <a:lnTo>
                  <a:pt x="652" y="585"/>
                </a:lnTo>
                <a:lnTo>
                  <a:pt x="652" y="583"/>
                </a:lnTo>
                <a:lnTo>
                  <a:pt x="652" y="583"/>
                </a:lnTo>
                <a:lnTo>
                  <a:pt x="654" y="583"/>
                </a:lnTo>
                <a:lnTo>
                  <a:pt x="656" y="582"/>
                </a:lnTo>
                <a:lnTo>
                  <a:pt x="656" y="582"/>
                </a:lnTo>
                <a:lnTo>
                  <a:pt x="657" y="580"/>
                </a:lnTo>
                <a:lnTo>
                  <a:pt x="662" y="570"/>
                </a:lnTo>
                <a:lnTo>
                  <a:pt x="664" y="568"/>
                </a:lnTo>
                <a:lnTo>
                  <a:pt x="666" y="565"/>
                </a:lnTo>
                <a:lnTo>
                  <a:pt x="667" y="565"/>
                </a:lnTo>
                <a:lnTo>
                  <a:pt x="667" y="563"/>
                </a:lnTo>
                <a:lnTo>
                  <a:pt x="669" y="563"/>
                </a:lnTo>
                <a:lnTo>
                  <a:pt x="669" y="563"/>
                </a:lnTo>
                <a:lnTo>
                  <a:pt x="669" y="561"/>
                </a:lnTo>
                <a:lnTo>
                  <a:pt x="669" y="561"/>
                </a:lnTo>
                <a:lnTo>
                  <a:pt x="669" y="560"/>
                </a:lnTo>
                <a:lnTo>
                  <a:pt x="669" y="560"/>
                </a:lnTo>
                <a:lnTo>
                  <a:pt x="671" y="560"/>
                </a:lnTo>
                <a:lnTo>
                  <a:pt x="671" y="560"/>
                </a:lnTo>
                <a:lnTo>
                  <a:pt x="673" y="558"/>
                </a:lnTo>
                <a:lnTo>
                  <a:pt x="673" y="558"/>
                </a:lnTo>
                <a:lnTo>
                  <a:pt x="673" y="556"/>
                </a:lnTo>
                <a:lnTo>
                  <a:pt x="673" y="556"/>
                </a:lnTo>
                <a:lnTo>
                  <a:pt x="674" y="556"/>
                </a:lnTo>
                <a:lnTo>
                  <a:pt x="676" y="555"/>
                </a:lnTo>
                <a:lnTo>
                  <a:pt x="678" y="555"/>
                </a:lnTo>
                <a:lnTo>
                  <a:pt x="678" y="553"/>
                </a:lnTo>
                <a:lnTo>
                  <a:pt x="678" y="550"/>
                </a:lnTo>
                <a:lnTo>
                  <a:pt x="679" y="548"/>
                </a:lnTo>
                <a:lnTo>
                  <a:pt x="679" y="548"/>
                </a:lnTo>
                <a:lnTo>
                  <a:pt x="679" y="546"/>
                </a:lnTo>
                <a:lnTo>
                  <a:pt x="678" y="545"/>
                </a:lnTo>
                <a:lnTo>
                  <a:pt x="678" y="545"/>
                </a:lnTo>
                <a:lnTo>
                  <a:pt x="678" y="543"/>
                </a:lnTo>
                <a:lnTo>
                  <a:pt x="678" y="541"/>
                </a:lnTo>
                <a:lnTo>
                  <a:pt x="678" y="541"/>
                </a:lnTo>
                <a:lnTo>
                  <a:pt x="678" y="540"/>
                </a:lnTo>
                <a:lnTo>
                  <a:pt x="678" y="540"/>
                </a:lnTo>
                <a:lnTo>
                  <a:pt x="679" y="540"/>
                </a:lnTo>
                <a:lnTo>
                  <a:pt x="679" y="538"/>
                </a:lnTo>
                <a:lnTo>
                  <a:pt x="679" y="536"/>
                </a:lnTo>
                <a:lnTo>
                  <a:pt x="679" y="534"/>
                </a:lnTo>
                <a:lnTo>
                  <a:pt x="679" y="534"/>
                </a:lnTo>
                <a:lnTo>
                  <a:pt x="679" y="534"/>
                </a:lnTo>
                <a:lnTo>
                  <a:pt x="679" y="533"/>
                </a:lnTo>
                <a:lnTo>
                  <a:pt x="679" y="533"/>
                </a:lnTo>
                <a:lnTo>
                  <a:pt x="679" y="531"/>
                </a:lnTo>
                <a:lnTo>
                  <a:pt x="679" y="531"/>
                </a:lnTo>
                <a:lnTo>
                  <a:pt x="679" y="531"/>
                </a:lnTo>
                <a:lnTo>
                  <a:pt x="678" y="531"/>
                </a:lnTo>
                <a:lnTo>
                  <a:pt x="678" y="529"/>
                </a:lnTo>
                <a:lnTo>
                  <a:pt x="678" y="529"/>
                </a:lnTo>
                <a:lnTo>
                  <a:pt x="676" y="528"/>
                </a:lnTo>
                <a:lnTo>
                  <a:pt x="676" y="528"/>
                </a:lnTo>
                <a:lnTo>
                  <a:pt x="676" y="526"/>
                </a:lnTo>
                <a:lnTo>
                  <a:pt x="676" y="524"/>
                </a:lnTo>
                <a:lnTo>
                  <a:pt x="674" y="523"/>
                </a:lnTo>
                <a:lnTo>
                  <a:pt x="669" y="521"/>
                </a:lnTo>
                <a:lnTo>
                  <a:pt x="667" y="519"/>
                </a:lnTo>
                <a:lnTo>
                  <a:pt x="667" y="518"/>
                </a:lnTo>
                <a:lnTo>
                  <a:pt x="667" y="518"/>
                </a:lnTo>
                <a:lnTo>
                  <a:pt x="667" y="518"/>
                </a:lnTo>
                <a:lnTo>
                  <a:pt x="667" y="516"/>
                </a:lnTo>
                <a:lnTo>
                  <a:pt x="667" y="516"/>
                </a:lnTo>
                <a:lnTo>
                  <a:pt x="667" y="514"/>
                </a:lnTo>
                <a:lnTo>
                  <a:pt x="667" y="514"/>
                </a:lnTo>
                <a:lnTo>
                  <a:pt x="667" y="514"/>
                </a:lnTo>
                <a:lnTo>
                  <a:pt x="667" y="513"/>
                </a:lnTo>
                <a:lnTo>
                  <a:pt x="667" y="509"/>
                </a:lnTo>
                <a:lnTo>
                  <a:pt x="669" y="508"/>
                </a:lnTo>
                <a:lnTo>
                  <a:pt x="667" y="506"/>
                </a:lnTo>
                <a:lnTo>
                  <a:pt x="667" y="504"/>
                </a:lnTo>
                <a:lnTo>
                  <a:pt x="667" y="504"/>
                </a:lnTo>
                <a:lnTo>
                  <a:pt x="667" y="503"/>
                </a:lnTo>
                <a:lnTo>
                  <a:pt x="667" y="503"/>
                </a:lnTo>
                <a:lnTo>
                  <a:pt x="667" y="501"/>
                </a:lnTo>
                <a:lnTo>
                  <a:pt x="667" y="499"/>
                </a:lnTo>
                <a:lnTo>
                  <a:pt x="667" y="497"/>
                </a:lnTo>
                <a:lnTo>
                  <a:pt x="664" y="497"/>
                </a:lnTo>
                <a:lnTo>
                  <a:pt x="661" y="497"/>
                </a:lnTo>
                <a:lnTo>
                  <a:pt x="657" y="496"/>
                </a:lnTo>
                <a:lnTo>
                  <a:pt x="654" y="496"/>
                </a:lnTo>
                <a:lnTo>
                  <a:pt x="652" y="494"/>
                </a:lnTo>
                <a:lnTo>
                  <a:pt x="652" y="494"/>
                </a:lnTo>
                <a:lnTo>
                  <a:pt x="651" y="494"/>
                </a:lnTo>
                <a:lnTo>
                  <a:pt x="649" y="496"/>
                </a:lnTo>
                <a:lnTo>
                  <a:pt x="647" y="496"/>
                </a:lnTo>
                <a:lnTo>
                  <a:pt x="642" y="499"/>
                </a:lnTo>
                <a:lnTo>
                  <a:pt x="641" y="499"/>
                </a:lnTo>
                <a:lnTo>
                  <a:pt x="639" y="501"/>
                </a:lnTo>
                <a:lnTo>
                  <a:pt x="637" y="503"/>
                </a:lnTo>
                <a:lnTo>
                  <a:pt x="634" y="503"/>
                </a:lnTo>
                <a:lnTo>
                  <a:pt x="632" y="503"/>
                </a:lnTo>
                <a:lnTo>
                  <a:pt x="630" y="503"/>
                </a:lnTo>
                <a:lnTo>
                  <a:pt x="630" y="501"/>
                </a:lnTo>
                <a:lnTo>
                  <a:pt x="629" y="501"/>
                </a:lnTo>
                <a:lnTo>
                  <a:pt x="629" y="499"/>
                </a:lnTo>
                <a:lnTo>
                  <a:pt x="629" y="497"/>
                </a:lnTo>
                <a:lnTo>
                  <a:pt x="629" y="496"/>
                </a:lnTo>
                <a:lnTo>
                  <a:pt x="629" y="494"/>
                </a:lnTo>
                <a:lnTo>
                  <a:pt x="629" y="492"/>
                </a:lnTo>
                <a:lnTo>
                  <a:pt x="629" y="491"/>
                </a:lnTo>
                <a:lnTo>
                  <a:pt x="627" y="491"/>
                </a:lnTo>
                <a:lnTo>
                  <a:pt x="627" y="487"/>
                </a:lnTo>
                <a:lnTo>
                  <a:pt x="629" y="486"/>
                </a:lnTo>
                <a:lnTo>
                  <a:pt x="632" y="482"/>
                </a:lnTo>
                <a:lnTo>
                  <a:pt x="634" y="481"/>
                </a:lnTo>
                <a:lnTo>
                  <a:pt x="636" y="479"/>
                </a:lnTo>
                <a:lnTo>
                  <a:pt x="637" y="477"/>
                </a:lnTo>
                <a:lnTo>
                  <a:pt x="637" y="477"/>
                </a:lnTo>
                <a:lnTo>
                  <a:pt x="637" y="476"/>
                </a:lnTo>
                <a:lnTo>
                  <a:pt x="637" y="476"/>
                </a:lnTo>
                <a:lnTo>
                  <a:pt x="637" y="474"/>
                </a:lnTo>
                <a:lnTo>
                  <a:pt x="639" y="474"/>
                </a:lnTo>
                <a:lnTo>
                  <a:pt x="639" y="472"/>
                </a:lnTo>
                <a:lnTo>
                  <a:pt x="641" y="472"/>
                </a:lnTo>
                <a:lnTo>
                  <a:pt x="641" y="471"/>
                </a:lnTo>
                <a:lnTo>
                  <a:pt x="641" y="471"/>
                </a:lnTo>
                <a:lnTo>
                  <a:pt x="641" y="469"/>
                </a:lnTo>
                <a:lnTo>
                  <a:pt x="641" y="469"/>
                </a:lnTo>
                <a:lnTo>
                  <a:pt x="642" y="467"/>
                </a:lnTo>
                <a:lnTo>
                  <a:pt x="644" y="461"/>
                </a:lnTo>
                <a:lnTo>
                  <a:pt x="647" y="455"/>
                </a:lnTo>
                <a:lnTo>
                  <a:pt x="651" y="452"/>
                </a:lnTo>
                <a:lnTo>
                  <a:pt x="652" y="449"/>
                </a:lnTo>
                <a:lnTo>
                  <a:pt x="654" y="442"/>
                </a:lnTo>
                <a:lnTo>
                  <a:pt x="656" y="440"/>
                </a:lnTo>
                <a:lnTo>
                  <a:pt x="659" y="437"/>
                </a:lnTo>
                <a:lnTo>
                  <a:pt x="659" y="435"/>
                </a:lnTo>
                <a:lnTo>
                  <a:pt x="659" y="434"/>
                </a:lnTo>
                <a:lnTo>
                  <a:pt x="659" y="434"/>
                </a:lnTo>
                <a:lnTo>
                  <a:pt x="661" y="432"/>
                </a:lnTo>
                <a:lnTo>
                  <a:pt x="669" y="429"/>
                </a:lnTo>
                <a:lnTo>
                  <a:pt x="676" y="429"/>
                </a:lnTo>
                <a:lnTo>
                  <a:pt x="678" y="429"/>
                </a:lnTo>
                <a:lnTo>
                  <a:pt x="681" y="427"/>
                </a:lnTo>
                <a:lnTo>
                  <a:pt x="683" y="425"/>
                </a:lnTo>
                <a:lnTo>
                  <a:pt x="684" y="424"/>
                </a:lnTo>
                <a:lnTo>
                  <a:pt x="684" y="422"/>
                </a:lnTo>
                <a:lnTo>
                  <a:pt x="684" y="422"/>
                </a:lnTo>
                <a:lnTo>
                  <a:pt x="688" y="422"/>
                </a:lnTo>
                <a:lnTo>
                  <a:pt x="688" y="422"/>
                </a:lnTo>
                <a:lnTo>
                  <a:pt x="691" y="420"/>
                </a:lnTo>
                <a:lnTo>
                  <a:pt x="693" y="420"/>
                </a:lnTo>
                <a:lnTo>
                  <a:pt x="699" y="413"/>
                </a:lnTo>
                <a:lnTo>
                  <a:pt x="711" y="405"/>
                </a:lnTo>
                <a:lnTo>
                  <a:pt x="718" y="403"/>
                </a:lnTo>
                <a:lnTo>
                  <a:pt x="718" y="403"/>
                </a:lnTo>
                <a:lnTo>
                  <a:pt x="716" y="398"/>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7" name="Freeform 140">
            <a:extLst>
              <a:ext uri="{FF2B5EF4-FFF2-40B4-BE49-F238E27FC236}">
                <a16:creationId xmlns:a16="http://schemas.microsoft.com/office/drawing/2014/main" id="{8C217805-FFC5-4DC5-B81D-4810DA171866}"/>
              </a:ext>
            </a:extLst>
          </p:cNvPr>
          <p:cNvSpPr>
            <a:spLocks/>
          </p:cNvSpPr>
          <p:nvPr/>
        </p:nvSpPr>
        <p:spPr bwMode="auto">
          <a:xfrm>
            <a:off x="8612165" y="4765104"/>
            <a:ext cx="693251" cy="874771"/>
          </a:xfrm>
          <a:custGeom>
            <a:avLst/>
            <a:gdLst>
              <a:gd name="T0" fmla="*/ 694 w 718"/>
              <a:gd name="T1" fmla="*/ 360 h 906"/>
              <a:gd name="T2" fmla="*/ 681 w 718"/>
              <a:gd name="T3" fmla="*/ 328 h 906"/>
              <a:gd name="T4" fmla="*/ 688 w 718"/>
              <a:gd name="T5" fmla="*/ 304 h 906"/>
              <a:gd name="T6" fmla="*/ 678 w 718"/>
              <a:gd name="T7" fmla="*/ 287 h 906"/>
              <a:gd name="T8" fmla="*/ 679 w 718"/>
              <a:gd name="T9" fmla="*/ 267 h 906"/>
              <a:gd name="T10" fmla="*/ 671 w 718"/>
              <a:gd name="T11" fmla="*/ 232 h 906"/>
              <a:gd name="T12" fmla="*/ 654 w 718"/>
              <a:gd name="T13" fmla="*/ 215 h 906"/>
              <a:gd name="T14" fmla="*/ 634 w 718"/>
              <a:gd name="T15" fmla="*/ 217 h 906"/>
              <a:gd name="T16" fmla="*/ 620 w 718"/>
              <a:gd name="T17" fmla="*/ 185 h 906"/>
              <a:gd name="T18" fmla="*/ 570 w 718"/>
              <a:gd name="T19" fmla="*/ 207 h 906"/>
              <a:gd name="T20" fmla="*/ 567 w 718"/>
              <a:gd name="T21" fmla="*/ 178 h 906"/>
              <a:gd name="T22" fmla="*/ 568 w 718"/>
              <a:gd name="T23" fmla="*/ 161 h 906"/>
              <a:gd name="T24" fmla="*/ 536 w 718"/>
              <a:gd name="T25" fmla="*/ 139 h 906"/>
              <a:gd name="T26" fmla="*/ 520 w 718"/>
              <a:gd name="T27" fmla="*/ 112 h 906"/>
              <a:gd name="T28" fmla="*/ 498 w 718"/>
              <a:gd name="T29" fmla="*/ 75 h 906"/>
              <a:gd name="T30" fmla="*/ 484 w 718"/>
              <a:gd name="T31" fmla="*/ 70 h 906"/>
              <a:gd name="T32" fmla="*/ 472 w 718"/>
              <a:gd name="T33" fmla="*/ 35 h 906"/>
              <a:gd name="T34" fmla="*/ 430 w 718"/>
              <a:gd name="T35" fmla="*/ 8 h 906"/>
              <a:gd name="T36" fmla="*/ 399 w 718"/>
              <a:gd name="T37" fmla="*/ 1 h 906"/>
              <a:gd name="T38" fmla="*/ 383 w 718"/>
              <a:gd name="T39" fmla="*/ 28 h 906"/>
              <a:gd name="T40" fmla="*/ 385 w 718"/>
              <a:gd name="T41" fmla="*/ 55 h 906"/>
              <a:gd name="T42" fmla="*/ 380 w 718"/>
              <a:gd name="T43" fmla="*/ 79 h 906"/>
              <a:gd name="T44" fmla="*/ 395 w 718"/>
              <a:gd name="T45" fmla="*/ 104 h 906"/>
              <a:gd name="T46" fmla="*/ 417 w 718"/>
              <a:gd name="T47" fmla="*/ 116 h 906"/>
              <a:gd name="T48" fmla="*/ 414 w 718"/>
              <a:gd name="T49" fmla="*/ 148 h 906"/>
              <a:gd name="T50" fmla="*/ 399 w 718"/>
              <a:gd name="T51" fmla="*/ 148 h 906"/>
              <a:gd name="T52" fmla="*/ 368 w 718"/>
              <a:gd name="T53" fmla="*/ 168 h 906"/>
              <a:gd name="T54" fmla="*/ 336 w 718"/>
              <a:gd name="T55" fmla="*/ 165 h 906"/>
              <a:gd name="T56" fmla="*/ 335 w 718"/>
              <a:gd name="T57" fmla="*/ 207 h 906"/>
              <a:gd name="T58" fmla="*/ 348 w 718"/>
              <a:gd name="T59" fmla="*/ 257 h 906"/>
              <a:gd name="T60" fmla="*/ 367 w 718"/>
              <a:gd name="T61" fmla="*/ 296 h 906"/>
              <a:gd name="T62" fmla="*/ 414 w 718"/>
              <a:gd name="T63" fmla="*/ 323 h 906"/>
              <a:gd name="T64" fmla="*/ 409 w 718"/>
              <a:gd name="T65" fmla="*/ 371 h 906"/>
              <a:gd name="T66" fmla="*/ 350 w 718"/>
              <a:gd name="T67" fmla="*/ 407 h 906"/>
              <a:gd name="T68" fmla="*/ 323 w 718"/>
              <a:gd name="T69" fmla="*/ 442 h 906"/>
              <a:gd name="T70" fmla="*/ 284 w 718"/>
              <a:gd name="T71" fmla="*/ 477 h 906"/>
              <a:gd name="T72" fmla="*/ 293 w 718"/>
              <a:gd name="T73" fmla="*/ 508 h 906"/>
              <a:gd name="T74" fmla="*/ 306 w 718"/>
              <a:gd name="T75" fmla="*/ 526 h 906"/>
              <a:gd name="T76" fmla="*/ 314 w 718"/>
              <a:gd name="T77" fmla="*/ 543 h 906"/>
              <a:gd name="T78" fmla="*/ 289 w 718"/>
              <a:gd name="T79" fmla="*/ 583 h 906"/>
              <a:gd name="T80" fmla="*/ 230 w 718"/>
              <a:gd name="T81" fmla="*/ 612 h 906"/>
              <a:gd name="T82" fmla="*/ 202 w 718"/>
              <a:gd name="T83" fmla="*/ 624 h 906"/>
              <a:gd name="T84" fmla="*/ 160 w 718"/>
              <a:gd name="T85" fmla="*/ 669 h 906"/>
              <a:gd name="T86" fmla="*/ 133 w 718"/>
              <a:gd name="T87" fmla="*/ 699 h 906"/>
              <a:gd name="T88" fmla="*/ 74 w 718"/>
              <a:gd name="T89" fmla="*/ 721 h 906"/>
              <a:gd name="T90" fmla="*/ 40 w 718"/>
              <a:gd name="T91" fmla="*/ 718 h 906"/>
              <a:gd name="T92" fmla="*/ 20 w 718"/>
              <a:gd name="T93" fmla="*/ 735 h 906"/>
              <a:gd name="T94" fmla="*/ 17 w 718"/>
              <a:gd name="T95" fmla="*/ 777 h 906"/>
              <a:gd name="T96" fmla="*/ 44 w 718"/>
              <a:gd name="T97" fmla="*/ 800 h 906"/>
              <a:gd name="T98" fmla="*/ 19 w 718"/>
              <a:gd name="T99" fmla="*/ 822 h 906"/>
              <a:gd name="T100" fmla="*/ 0 w 718"/>
              <a:gd name="T101" fmla="*/ 841 h 906"/>
              <a:gd name="T102" fmla="*/ 19 w 718"/>
              <a:gd name="T103" fmla="*/ 884 h 906"/>
              <a:gd name="T104" fmla="*/ 156 w 718"/>
              <a:gd name="T105" fmla="*/ 899 h 906"/>
              <a:gd name="T106" fmla="*/ 303 w 718"/>
              <a:gd name="T107" fmla="*/ 837 h 906"/>
              <a:gd name="T108" fmla="*/ 447 w 718"/>
              <a:gd name="T109" fmla="*/ 788 h 906"/>
              <a:gd name="T110" fmla="*/ 595 w 718"/>
              <a:gd name="T111" fmla="*/ 763 h 906"/>
              <a:gd name="T112" fmla="*/ 639 w 718"/>
              <a:gd name="T113" fmla="*/ 709 h 906"/>
              <a:gd name="T114" fmla="*/ 632 w 718"/>
              <a:gd name="T115" fmla="*/ 681 h 906"/>
              <a:gd name="T116" fmla="*/ 646 w 718"/>
              <a:gd name="T117" fmla="*/ 620 h 906"/>
              <a:gd name="T118" fmla="*/ 669 w 718"/>
              <a:gd name="T119" fmla="*/ 560 h 906"/>
              <a:gd name="T120" fmla="*/ 667 w 718"/>
              <a:gd name="T121" fmla="*/ 518 h 906"/>
              <a:gd name="T122" fmla="*/ 627 w 718"/>
              <a:gd name="T123" fmla="*/ 491 h 906"/>
              <a:gd name="T124" fmla="*/ 711 w 718"/>
              <a:gd name="T125" fmla="*/ 405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8" h="906">
                <a:moveTo>
                  <a:pt x="716" y="398"/>
                </a:moveTo>
                <a:lnTo>
                  <a:pt x="716" y="397"/>
                </a:lnTo>
                <a:lnTo>
                  <a:pt x="715" y="395"/>
                </a:lnTo>
                <a:lnTo>
                  <a:pt x="715" y="395"/>
                </a:lnTo>
                <a:lnTo>
                  <a:pt x="713" y="395"/>
                </a:lnTo>
                <a:lnTo>
                  <a:pt x="713" y="393"/>
                </a:lnTo>
                <a:lnTo>
                  <a:pt x="713" y="393"/>
                </a:lnTo>
                <a:lnTo>
                  <a:pt x="711" y="392"/>
                </a:lnTo>
                <a:lnTo>
                  <a:pt x="711" y="392"/>
                </a:lnTo>
                <a:lnTo>
                  <a:pt x="711" y="390"/>
                </a:lnTo>
                <a:lnTo>
                  <a:pt x="710" y="390"/>
                </a:lnTo>
                <a:lnTo>
                  <a:pt x="710" y="390"/>
                </a:lnTo>
                <a:lnTo>
                  <a:pt x="710" y="390"/>
                </a:lnTo>
                <a:lnTo>
                  <a:pt x="710" y="388"/>
                </a:lnTo>
                <a:lnTo>
                  <a:pt x="710" y="388"/>
                </a:lnTo>
                <a:lnTo>
                  <a:pt x="710" y="388"/>
                </a:lnTo>
                <a:lnTo>
                  <a:pt x="710" y="387"/>
                </a:lnTo>
                <a:lnTo>
                  <a:pt x="710" y="385"/>
                </a:lnTo>
                <a:lnTo>
                  <a:pt x="710" y="383"/>
                </a:lnTo>
                <a:lnTo>
                  <a:pt x="710" y="381"/>
                </a:lnTo>
                <a:lnTo>
                  <a:pt x="710" y="381"/>
                </a:lnTo>
                <a:lnTo>
                  <a:pt x="710" y="381"/>
                </a:lnTo>
                <a:lnTo>
                  <a:pt x="710" y="381"/>
                </a:lnTo>
                <a:lnTo>
                  <a:pt x="708" y="380"/>
                </a:lnTo>
                <a:lnTo>
                  <a:pt x="708" y="380"/>
                </a:lnTo>
                <a:lnTo>
                  <a:pt x="706" y="380"/>
                </a:lnTo>
                <a:lnTo>
                  <a:pt x="706" y="380"/>
                </a:lnTo>
                <a:lnTo>
                  <a:pt x="706" y="380"/>
                </a:lnTo>
                <a:lnTo>
                  <a:pt x="706" y="378"/>
                </a:lnTo>
                <a:lnTo>
                  <a:pt x="706" y="378"/>
                </a:lnTo>
                <a:lnTo>
                  <a:pt x="706" y="376"/>
                </a:lnTo>
                <a:lnTo>
                  <a:pt x="704" y="376"/>
                </a:lnTo>
                <a:lnTo>
                  <a:pt x="704" y="376"/>
                </a:lnTo>
                <a:lnTo>
                  <a:pt x="704" y="375"/>
                </a:lnTo>
                <a:lnTo>
                  <a:pt x="704" y="375"/>
                </a:lnTo>
                <a:lnTo>
                  <a:pt x="704" y="373"/>
                </a:lnTo>
                <a:lnTo>
                  <a:pt x="704" y="373"/>
                </a:lnTo>
                <a:lnTo>
                  <a:pt x="704" y="371"/>
                </a:lnTo>
                <a:lnTo>
                  <a:pt x="704" y="371"/>
                </a:lnTo>
                <a:lnTo>
                  <a:pt x="704" y="371"/>
                </a:lnTo>
                <a:lnTo>
                  <a:pt x="703" y="370"/>
                </a:lnTo>
                <a:lnTo>
                  <a:pt x="696" y="363"/>
                </a:lnTo>
                <a:lnTo>
                  <a:pt x="694" y="360"/>
                </a:lnTo>
                <a:lnTo>
                  <a:pt x="694" y="360"/>
                </a:lnTo>
                <a:lnTo>
                  <a:pt x="693" y="360"/>
                </a:lnTo>
                <a:lnTo>
                  <a:pt x="691" y="360"/>
                </a:lnTo>
                <a:lnTo>
                  <a:pt x="691" y="361"/>
                </a:lnTo>
                <a:lnTo>
                  <a:pt x="691" y="361"/>
                </a:lnTo>
                <a:lnTo>
                  <a:pt x="691" y="360"/>
                </a:lnTo>
                <a:lnTo>
                  <a:pt x="688" y="358"/>
                </a:lnTo>
                <a:lnTo>
                  <a:pt x="688" y="358"/>
                </a:lnTo>
                <a:lnTo>
                  <a:pt x="688" y="358"/>
                </a:lnTo>
                <a:lnTo>
                  <a:pt x="684" y="358"/>
                </a:lnTo>
                <a:lnTo>
                  <a:pt x="684" y="358"/>
                </a:lnTo>
                <a:lnTo>
                  <a:pt x="684" y="356"/>
                </a:lnTo>
                <a:lnTo>
                  <a:pt x="684" y="356"/>
                </a:lnTo>
                <a:lnTo>
                  <a:pt x="684" y="355"/>
                </a:lnTo>
                <a:lnTo>
                  <a:pt x="683" y="353"/>
                </a:lnTo>
                <a:lnTo>
                  <a:pt x="683" y="351"/>
                </a:lnTo>
                <a:lnTo>
                  <a:pt x="683" y="351"/>
                </a:lnTo>
                <a:lnTo>
                  <a:pt x="683" y="348"/>
                </a:lnTo>
                <a:lnTo>
                  <a:pt x="683" y="348"/>
                </a:lnTo>
                <a:lnTo>
                  <a:pt x="683" y="346"/>
                </a:lnTo>
                <a:lnTo>
                  <a:pt x="683" y="346"/>
                </a:lnTo>
                <a:lnTo>
                  <a:pt x="684" y="346"/>
                </a:lnTo>
                <a:lnTo>
                  <a:pt x="688" y="344"/>
                </a:lnTo>
                <a:lnTo>
                  <a:pt x="688" y="344"/>
                </a:lnTo>
                <a:lnTo>
                  <a:pt x="688" y="344"/>
                </a:lnTo>
                <a:lnTo>
                  <a:pt x="686" y="341"/>
                </a:lnTo>
                <a:lnTo>
                  <a:pt x="686" y="339"/>
                </a:lnTo>
                <a:lnTo>
                  <a:pt x="686" y="338"/>
                </a:lnTo>
                <a:lnTo>
                  <a:pt x="684" y="338"/>
                </a:lnTo>
                <a:lnTo>
                  <a:pt x="684" y="338"/>
                </a:lnTo>
                <a:lnTo>
                  <a:pt x="684" y="336"/>
                </a:lnTo>
                <a:lnTo>
                  <a:pt x="684" y="334"/>
                </a:lnTo>
                <a:lnTo>
                  <a:pt x="684" y="333"/>
                </a:lnTo>
                <a:lnTo>
                  <a:pt x="684" y="333"/>
                </a:lnTo>
                <a:lnTo>
                  <a:pt x="684" y="333"/>
                </a:lnTo>
                <a:lnTo>
                  <a:pt x="684" y="333"/>
                </a:lnTo>
                <a:lnTo>
                  <a:pt x="684" y="333"/>
                </a:lnTo>
                <a:lnTo>
                  <a:pt x="684" y="333"/>
                </a:lnTo>
                <a:lnTo>
                  <a:pt x="684" y="331"/>
                </a:lnTo>
                <a:lnTo>
                  <a:pt x="683" y="331"/>
                </a:lnTo>
                <a:lnTo>
                  <a:pt x="683" y="329"/>
                </a:lnTo>
                <a:lnTo>
                  <a:pt x="683" y="329"/>
                </a:lnTo>
                <a:lnTo>
                  <a:pt x="681" y="328"/>
                </a:lnTo>
                <a:lnTo>
                  <a:pt x="679" y="328"/>
                </a:lnTo>
                <a:lnTo>
                  <a:pt x="679" y="328"/>
                </a:lnTo>
                <a:lnTo>
                  <a:pt x="678" y="328"/>
                </a:lnTo>
                <a:lnTo>
                  <a:pt x="678" y="326"/>
                </a:lnTo>
                <a:lnTo>
                  <a:pt x="679" y="321"/>
                </a:lnTo>
                <a:lnTo>
                  <a:pt x="679" y="321"/>
                </a:lnTo>
                <a:lnTo>
                  <a:pt x="681" y="319"/>
                </a:lnTo>
                <a:lnTo>
                  <a:pt x="681" y="319"/>
                </a:lnTo>
                <a:lnTo>
                  <a:pt x="684" y="318"/>
                </a:lnTo>
                <a:lnTo>
                  <a:pt x="684" y="318"/>
                </a:lnTo>
                <a:lnTo>
                  <a:pt x="686" y="318"/>
                </a:lnTo>
                <a:lnTo>
                  <a:pt x="688" y="318"/>
                </a:lnTo>
                <a:lnTo>
                  <a:pt x="688" y="318"/>
                </a:lnTo>
                <a:lnTo>
                  <a:pt x="688" y="319"/>
                </a:lnTo>
                <a:lnTo>
                  <a:pt x="688" y="319"/>
                </a:lnTo>
                <a:lnTo>
                  <a:pt x="689" y="321"/>
                </a:lnTo>
                <a:lnTo>
                  <a:pt x="689" y="321"/>
                </a:lnTo>
                <a:lnTo>
                  <a:pt x="689" y="321"/>
                </a:lnTo>
                <a:lnTo>
                  <a:pt x="691" y="323"/>
                </a:lnTo>
                <a:lnTo>
                  <a:pt x="691" y="323"/>
                </a:lnTo>
                <a:lnTo>
                  <a:pt x="693" y="321"/>
                </a:lnTo>
                <a:lnTo>
                  <a:pt x="696" y="319"/>
                </a:lnTo>
                <a:lnTo>
                  <a:pt x="701" y="316"/>
                </a:lnTo>
                <a:lnTo>
                  <a:pt x="701" y="316"/>
                </a:lnTo>
                <a:lnTo>
                  <a:pt x="701" y="316"/>
                </a:lnTo>
                <a:lnTo>
                  <a:pt x="701" y="316"/>
                </a:lnTo>
                <a:lnTo>
                  <a:pt x="701" y="314"/>
                </a:lnTo>
                <a:lnTo>
                  <a:pt x="701" y="314"/>
                </a:lnTo>
                <a:lnTo>
                  <a:pt x="701" y="313"/>
                </a:lnTo>
                <a:lnTo>
                  <a:pt x="701" y="313"/>
                </a:lnTo>
                <a:lnTo>
                  <a:pt x="701" y="311"/>
                </a:lnTo>
                <a:lnTo>
                  <a:pt x="701" y="311"/>
                </a:lnTo>
                <a:lnTo>
                  <a:pt x="699" y="311"/>
                </a:lnTo>
                <a:lnTo>
                  <a:pt x="696" y="309"/>
                </a:lnTo>
                <a:lnTo>
                  <a:pt x="694" y="309"/>
                </a:lnTo>
                <a:lnTo>
                  <a:pt x="694" y="309"/>
                </a:lnTo>
                <a:lnTo>
                  <a:pt x="693" y="307"/>
                </a:lnTo>
                <a:lnTo>
                  <a:pt x="693" y="307"/>
                </a:lnTo>
                <a:lnTo>
                  <a:pt x="691" y="306"/>
                </a:lnTo>
                <a:lnTo>
                  <a:pt x="691" y="306"/>
                </a:lnTo>
                <a:lnTo>
                  <a:pt x="688" y="304"/>
                </a:lnTo>
                <a:lnTo>
                  <a:pt x="688" y="304"/>
                </a:lnTo>
                <a:lnTo>
                  <a:pt x="688" y="304"/>
                </a:lnTo>
                <a:lnTo>
                  <a:pt x="688" y="302"/>
                </a:lnTo>
                <a:lnTo>
                  <a:pt x="688" y="302"/>
                </a:lnTo>
                <a:lnTo>
                  <a:pt x="688" y="302"/>
                </a:lnTo>
                <a:lnTo>
                  <a:pt x="688" y="301"/>
                </a:lnTo>
                <a:lnTo>
                  <a:pt x="688" y="301"/>
                </a:lnTo>
                <a:lnTo>
                  <a:pt x="688" y="299"/>
                </a:lnTo>
                <a:lnTo>
                  <a:pt x="688" y="299"/>
                </a:lnTo>
                <a:lnTo>
                  <a:pt x="686" y="299"/>
                </a:lnTo>
                <a:lnTo>
                  <a:pt x="686" y="299"/>
                </a:lnTo>
                <a:lnTo>
                  <a:pt x="686" y="299"/>
                </a:lnTo>
                <a:lnTo>
                  <a:pt x="684" y="297"/>
                </a:lnTo>
                <a:lnTo>
                  <a:pt x="684" y="297"/>
                </a:lnTo>
                <a:lnTo>
                  <a:pt x="683" y="297"/>
                </a:lnTo>
                <a:lnTo>
                  <a:pt x="683" y="296"/>
                </a:lnTo>
                <a:lnTo>
                  <a:pt x="683" y="296"/>
                </a:lnTo>
                <a:lnTo>
                  <a:pt x="684" y="296"/>
                </a:lnTo>
                <a:lnTo>
                  <a:pt x="684" y="294"/>
                </a:lnTo>
                <a:lnTo>
                  <a:pt x="684" y="294"/>
                </a:lnTo>
                <a:lnTo>
                  <a:pt x="684" y="292"/>
                </a:lnTo>
                <a:lnTo>
                  <a:pt x="684" y="292"/>
                </a:lnTo>
                <a:lnTo>
                  <a:pt x="684" y="292"/>
                </a:lnTo>
                <a:lnTo>
                  <a:pt x="684" y="291"/>
                </a:lnTo>
                <a:lnTo>
                  <a:pt x="684" y="289"/>
                </a:lnTo>
                <a:lnTo>
                  <a:pt x="683" y="289"/>
                </a:lnTo>
                <a:lnTo>
                  <a:pt x="683" y="289"/>
                </a:lnTo>
                <a:lnTo>
                  <a:pt x="683" y="289"/>
                </a:lnTo>
                <a:lnTo>
                  <a:pt x="681" y="287"/>
                </a:lnTo>
                <a:lnTo>
                  <a:pt x="681" y="287"/>
                </a:lnTo>
                <a:lnTo>
                  <a:pt x="681" y="287"/>
                </a:lnTo>
                <a:lnTo>
                  <a:pt x="681" y="286"/>
                </a:lnTo>
                <a:lnTo>
                  <a:pt x="681" y="286"/>
                </a:lnTo>
                <a:lnTo>
                  <a:pt x="681" y="286"/>
                </a:lnTo>
                <a:lnTo>
                  <a:pt x="681" y="284"/>
                </a:lnTo>
                <a:lnTo>
                  <a:pt x="681" y="284"/>
                </a:lnTo>
                <a:lnTo>
                  <a:pt x="681" y="284"/>
                </a:lnTo>
                <a:lnTo>
                  <a:pt x="681" y="284"/>
                </a:lnTo>
                <a:lnTo>
                  <a:pt x="679" y="284"/>
                </a:lnTo>
                <a:lnTo>
                  <a:pt x="679" y="286"/>
                </a:lnTo>
                <a:lnTo>
                  <a:pt x="679" y="286"/>
                </a:lnTo>
                <a:lnTo>
                  <a:pt x="678" y="286"/>
                </a:lnTo>
                <a:lnTo>
                  <a:pt x="678" y="286"/>
                </a:lnTo>
                <a:lnTo>
                  <a:pt x="678" y="287"/>
                </a:lnTo>
                <a:lnTo>
                  <a:pt x="678" y="287"/>
                </a:lnTo>
                <a:lnTo>
                  <a:pt x="678" y="287"/>
                </a:lnTo>
                <a:lnTo>
                  <a:pt x="676" y="289"/>
                </a:lnTo>
                <a:lnTo>
                  <a:pt x="676" y="289"/>
                </a:lnTo>
                <a:lnTo>
                  <a:pt x="676" y="289"/>
                </a:lnTo>
                <a:lnTo>
                  <a:pt x="674" y="289"/>
                </a:lnTo>
                <a:lnTo>
                  <a:pt x="674" y="291"/>
                </a:lnTo>
                <a:lnTo>
                  <a:pt x="673" y="291"/>
                </a:lnTo>
                <a:lnTo>
                  <a:pt x="673" y="292"/>
                </a:lnTo>
                <a:lnTo>
                  <a:pt x="673" y="292"/>
                </a:lnTo>
                <a:lnTo>
                  <a:pt x="673" y="294"/>
                </a:lnTo>
                <a:lnTo>
                  <a:pt x="671" y="294"/>
                </a:lnTo>
                <a:lnTo>
                  <a:pt x="671" y="294"/>
                </a:lnTo>
                <a:lnTo>
                  <a:pt x="671" y="294"/>
                </a:lnTo>
                <a:lnTo>
                  <a:pt x="671" y="294"/>
                </a:lnTo>
                <a:lnTo>
                  <a:pt x="669" y="292"/>
                </a:lnTo>
                <a:lnTo>
                  <a:pt x="669" y="292"/>
                </a:lnTo>
                <a:lnTo>
                  <a:pt x="669" y="292"/>
                </a:lnTo>
                <a:lnTo>
                  <a:pt x="669" y="291"/>
                </a:lnTo>
                <a:lnTo>
                  <a:pt x="669" y="291"/>
                </a:lnTo>
                <a:lnTo>
                  <a:pt x="669" y="291"/>
                </a:lnTo>
                <a:lnTo>
                  <a:pt x="669" y="289"/>
                </a:lnTo>
                <a:lnTo>
                  <a:pt x="669" y="287"/>
                </a:lnTo>
                <a:lnTo>
                  <a:pt x="669" y="287"/>
                </a:lnTo>
                <a:lnTo>
                  <a:pt x="669" y="287"/>
                </a:lnTo>
                <a:lnTo>
                  <a:pt x="669" y="286"/>
                </a:lnTo>
                <a:lnTo>
                  <a:pt x="669" y="286"/>
                </a:lnTo>
                <a:lnTo>
                  <a:pt x="669" y="286"/>
                </a:lnTo>
                <a:lnTo>
                  <a:pt x="669" y="284"/>
                </a:lnTo>
                <a:lnTo>
                  <a:pt x="669" y="284"/>
                </a:lnTo>
                <a:lnTo>
                  <a:pt x="669" y="282"/>
                </a:lnTo>
                <a:lnTo>
                  <a:pt x="673" y="279"/>
                </a:lnTo>
                <a:lnTo>
                  <a:pt x="673" y="277"/>
                </a:lnTo>
                <a:lnTo>
                  <a:pt x="674" y="274"/>
                </a:lnTo>
                <a:lnTo>
                  <a:pt x="674" y="274"/>
                </a:lnTo>
                <a:lnTo>
                  <a:pt x="676" y="272"/>
                </a:lnTo>
                <a:lnTo>
                  <a:pt x="676" y="272"/>
                </a:lnTo>
                <a:lnTo>
                  <a:pt x="676" y="272"/>
                </a:lnTo>
                <a:lnTo>
                  <a:pt x="676" y="270"/>
                </a:lnTo>
                <a:lnTo>
                  <a:pt x="676" y="270"/>
                </a:lnTo>
                <a:lnTo>
                  <a:pt x="676" y="270"/>
                </a:lnTo>
                <a:lnTo>
                  <a:pt x="678" y="269"/>
                </a:lnTo>
                <a:lnTo>
                  <a:pt x="678" y="269"/>
                </a:lnTo>
                <a:lnTo>
                  <a:pt x="679" y="267"/>
                </a:lnTo>
                <a:lnTo>
                  <a:pt x="679" y="267"/>
                </a:lnTo>
                <a:lnTo>
                  <a:pt x="679" y="265"/>
                </a:lnTo>
                <a:lnTo>
                  <a:pt x="679" y="265"/>
                </a:lnTo>
                <a:lnTo>
                  <a:pt x="679" y="265"/>
                </a:lnTo>
                <a:lnTo>
                  <a:pt x="678" y="262"/>
                </a:lnTo>
                <a:lnTo>
                  <a:pt x="678" y="260"/>
                </a:lnTo>
                <a:lnTo>
                  <a:pt x="678" y="259"/>
                </a:lnTo>
                <a:lnTo>
                  <a:pt x="678" y="257"/>
                </a:lnTo>
                <a:lnTo>
                  <a:pt x="676" y="255"/>
                </a:lnTo>
                <a:lnTo>
                  <a:pt x="676" y="255"/>
                </a:lnTo>
                <a:lnTo>
                  <a:pt x="676" y="255"/>
                </a:lnTo>
                <a:lnTo>
                  <a:pt x="676" y="254"/>
                </a:lnTo>
                <a:lnTo>
                  <a:pt x="679" y="249"/>
                </a:lnTo>
                <a:lnTo>
                  <a:pt x="679" y="249"/>
                </a:lnTo>
                <a:lnTo>
                  <a:pt x="679" y="247"/>
                </a:lnTo>
                <a:lnTo>
                  <a:pt x="678" y="247"/>
                </a:lnTo>
                <a:lnTo>
                  <a:pt x="678" y="249"/>
                </a:lnTo>
                <a:lnTo>
                  <a:pt x="676" y="249"/>
                </a:lnTo>
                <a:lnTo>
                  <a:pt x="676" y="247"/>
                </a:lnTo>
                <a:lnTo>
                  <a:pt x="674" y="247"/>
                </a:lnTo>
                <a:lnTo>
                  <a:pt x="674" y="247"/>
                </a:lnTo>
                <a:lnTo>
                  <a:pt x="674" y="247"/>
                </a:lnTo>
                <a:lnTo>
                  <a:pt x="674" y="245"/>
                </a:lnTo>
                <a:lnTo>
                  <a:pt x="674" y="245"/>
                </a:lnTo>
                <a:lnTo>
                  <a:pt x="674" y="244"/>
                </a:lnTo>
                <a:lnTo>
                  <a:pt x="674" y="244"/>
                </a:lnTo>
                <a:lnTo>
                  <a:pt x="674" y="242"/>
                </a:lnTo>
                <a:lnTo>
                  <a:pt x="673" y="242"/>
                </a:lnTo>
                <a:lnTo>
                  <a:pt x="673" y="242"/>
                </a:lnTo>
                <a:lnTo>
                  <a:pt x="673" y="242"/>
                </a:lnTo>
                <a:lnTo>
                  <a:pt x="673" y="240"/>
                </a:lnTo>
                <a:lnTo>
                  <a:pt x="673" y="240"/>
                </a:lnTo>
                <a:lnTo>
                  <a:pt x="673" y="240"/>
                </a:lnTo>
                <a:lnTo>
                  <a:pt x="673" y="239"/>
                </a:lnTo>
                <a:lnTo>
                  <a:pt x="673" y="239"/>
                </a:lnTo>
                <a:lnTo>
                  <a:pt x="673" y="239"/>
                </a:lnTo>
                <a:lnTo>
                  <a:pt x="673" y="237"/>
                </a:lnTo>
                <a:lnTo>
                  <a:pt x="673" y="237"/>
                </a:lnTo>
                <a:lnTo>
                  <a:pt x="673" y="235"/>
                </a:lnTo>
                <a:lnTo>
                  <a:pt x="673" y="235"/>
                </a:lnTo>
                <a:lnTo>
                  <a:pt x="673" y="233"/>
                </a:lnTo>
                <a:lnTo>
                  <a:pt x="671" y="233"/>
                </a:lnTo>
                <a:lnTo>
                  <a:pt x="671" y="232"/>
                </a:lnTo>
                <a:lnTo>
                  <a:pt x="671" y="232"/>
                </a:lnTo>
                <a:lnTo>
                  <a:pt x="671" y="232"/>
                </a:lnTo>
                <a:lnTo>
                  <a:pt x="673" y="230"/>
                </a:lnTo>
                <a:lnTo>
                  <a:pt x="673" y="228"/>
                </a:lnTo>
                <a:lnTo>
                  <a:pt x="673" y="228"/>
                </a:lnTo>
                <a:lnTo>
                  <a:pt x="671" y="227"/>
                </a:lnTo>
                <a:lnTo>
                  <a:pt x="671" y="227"/>
                </a:lnTo>
                <a:lnTo>
                  <a:pt x="671" y="227"/>
                </a:lnTo>
                <a:lnTo>
                  <a:pt x="671" y="227"/>
                </a:lnTo>
                <a:lnTo>
                  <a:pt x="671" y="225"/>
                </a:lnTo>
                <a:lnTo>
                  <a:pt x="671" y="225"/>
                </a:lnTo>
                <a:lnTo>
                  <a:pt x="671" y="225"/>
                </a:lnTo>
                <a:lnTo>
                  <a:pt x="671" y="223"/>
                </a:lnTo>
                <a:lnTo>
                  <a:pt x="671" y="223"/>
                </a:lnTo>
                <a:lnTo>
                  <a:pt x="671" y="222"/>
                </a:lnTo>
                <a:lnTo>
                  <a:pt x="669" y="222"/>
                </a:lnTo>
                <a:lnTo>
                  <a:pt x="669" y="222"/>
                </a:lnTo>
                <a:lnTo>
                  <a:pt x="667" y="220"/>
                </a:lnTo>
                <a:lnTo>
                  <a:pt x="667" y="220"/>
                </a:lnTo>
                <a:lnTo>
                  <a:pt x="667" y="220"/>
                </a:lnTo>
                <a:lnTo>
                  <a:pt x="666" y="218"/>
                </a:lnTo>
                <a:lnTo>
                  <a:pt x="666" y="218"/>
                </a:lnTo>
                <a:lnTo>
                  <a:pt x="666" y="218"/>
                </a:lnTo>
                <a:lnTo>
                  <a:pt x="666" y="217"/>
                </a:lnTo>
                <a:lnTo>
                  <a:pt x="664" y="217"/>
                </a:lnTo>
                <a:lnTo>
                  <a:pt x="664" y="217"/>
                </a:lnTo>
                <a:lnTo>
                  <a:pt x="664" y="215"/>
                </a:lnTo>
                <a:lnTo>
                  <a:pt x="664" y="215"/>
                </a:lnTo>
                <a:lnTo>
                  <a:pt x="662" y="213"/>
                </a:lnTo>
                <a:lnTo>
                  <a:pt x="662" y="213"/>
                </a:lnTo>
                <a:lnTo>
                  <a:pt x="662" y="213"/>
                </a:lnTo>
                <a:lnTo>
                  <a:pt x="662" y="212"/>
                </a:lnTo>
                <a:lnTo>
                  <a:pt x="662" y="212"/>
                </a:lnTo>
                <a:lnTo>
                  <a:pt x="661" y="212"/>
                </a:lnTo>
                <a:lnTo>
                  <a:pt x="659" y="213"/>
                </a:lnTo>
                <a:lnTo>
                  <a:pt x="659" y="213"/>
                </a:lnTo>
                <a:lnTo>
                  <a:pt x="659" y="212"/>
                </a:lnTo>
                <a:lnTo>
                  <a:pt x="657" y="212"/>
                </a:lnTo>
                <a:lnTo>
                  <a:pt x="656" y="212"/>
                </a:lnTo>
                <a:lnTo>
                  <a:pt x="656" y="213"/>
                </a:lnTo>
                <a:lnTo>
                  <a:pt x="654" y="213"/>
                </a:lnTo>
                <a:lnTo>
                  <a:pt x="654" y="213"/>
                </a:lnTo>
                <a:lnTo>
                  <a:pt x="654" y="215"/>
                </a:lnTo>
                <a:lnTo>
                  <a:pt x="652" y="215"/>
                </a:lnTo>
                <a:lnTo>
                  <a:pt x="652" y="215"/>
                </a:lnTo>
                <a:lnTo>
                  <a:pt x="652" y="215"/>
                </a:lnTo>
                <a:lnTo>
                  <a:pt x="652" y="218"/>
                </a:lnTo>
                <a:lnTo>
                  <a:pt x="652" y="220"/>
                </a:lnTo>
                <a:lnTo>
                  <a:pt x="651" y="222"/>
                </a:lnTo>
                <a:lnTo>
                  <a:pt x="651" y="222"/>
                </a:lnTo>
                <a:lnTo>
                  <a:pt x="651" y="222"/>
                </a:lnTo>
                <a:lnTo>
                  <a:pt x="649" y="223"/>
                </a:lnTo>
                <a:lnTo>
                  <a:pt x="649" y="223"/>
                </a:lnTo>
                <a:lnTo>
                  <a:pt x="649" y="223"/>
                </a:lnTo>
                <a:lnTo>
                  <a:pt x="647" y="223"/>
                </a:lnTo>
                <a:lnTo>
                  <a:pt x="647" y="223"/>
                </a:lnTo>
                <a:lnTo>
                  <a:pt x="647" y="225"/>
                </a:lnTo>
                <a:lnTo>
                  <a:pt x="647" y="225"/>
                </a:lnTo>
                <a:lnTo>
                  <a:pt x="647" y="225"/>
                </a:lnTo>
                <a:lnTo>
                  <a:pt x="646" y="225"/>
                </a:lnTo>
                <a:lnTo>
                  <a:pt x="644" y="227"/>
                </a:lnTo>
                <a:lnTo>
                  <a:pt x="642" y="227"/>
                </a:lnTo>
                <a:lnTo>
                  <a:pt x="642" y="227"/>
                </a:lnTo>
                <a:lnTo>
                  <a:pt x="642" y="227"/>
                </a:lnTo>
                <a:lnTo>
                  <a:pt x="642" y="227"/>
                </a:lnTo>
                <a:lnTo>
                  <a:pt x="642" y="228"/>
                </a:lnTo>
                <a:lnTo>
                  <a:pt x="642" y="228"/>
                </a:lnTo>
                <a:lnTo>
                  <a:pt x="642" y="228"/>
                </a:lnTo>
                <a:lnTo>
                  <a:pt x="641" y="228"/>
                </a:lnTo>
                <a:lnTo>
                  <a:pt x="641" y="228"/>
                </a:lnTo>
                <a:lnTo>
                  <a:pt x="637" y="227"/>
                </a:lnTo>
                <a:lnTo>
                  <a:pt x="637" y="227"/>
                </a:lnTo>
                <a:lnTo>
                  <a:pt x="636" y="225"/>
                </a:lnTo>
                <a:lnTo>
                  <a:pt x="636" y="225"/>
                </a:lnTo>
                <a:lnTo>
                  <a:pt x="636" y="223"/>
                </a:lnTo>
                <a:lnTo>
                  <a:pt x="636" y="223"/>
                </a:lnTo>
                <a:lnTo>
                  <a:pt x="636" y="223"/>
                </a:lnTo>
                <a:lnTo>
                  <a:pt x="636" y="222"/>
                </a:lnTo>
                <a:lnTo>
                  <a:pt x="636" y="222"/>
                </a:lnTo>
                <a:lnTo>
                  <a:pt x="636" y="220"/>
                </a:lnTo>
                <a:lnTo>
                  <a:pt x="636" y="220"/>
                </a:lnTo>
                <a:lnTo>
                  <a:pt x="636" y="220"/>
                </a:lnTo>
                <a:lnTo>
                  <a:pt x="636" y="218"/>
                </a:lnTo>
                <a:lnTo>
                  <a:pt x="636" y="218"/>
                </a:lnTo>
                <a:lnTo>
                  <a:pt x="634" y="217"/>
                </a:lnTo>
                <a:lnTo>
                  <a:pt x="634" y="217"/>
                </a:lnTo>
                <a:lnTo>
                  <a:pt x="634" y="215"/>
                </a:lnTo>
                <a:lnTo>
                  <a:pt x="632" y="215"/>
                </a:lnTo>
                <a:lnTo>
                  <a:pt x="632" y="213"/>
                </a:lnTo>
                <a:lnTo>
                  <a:pt x="632" y="213"/>
                </a:lnTo>
                <a:lnTo>
                  <a:pt x="632" y="212"/>
                </a:lnTo>
                <a:lnTo>
                  <a:pt x="632" y="210"/>
                </a:lnTo>
                <a:lnTo>
                  <a:pt x="630" y="210"/>
                </a:lnTo>
                <a:lnTo>
                  <a:pt x="630" y="210"/>
                </a:lnTo>
                <a:lnTo>
                  <a:pt x="630" y="210"/>
                </a:lnTo>
                <a:lnTo>
                  <a:pt x="630" y="208"/>
                </a:lnTo>
                <a:lnTo>
                  <a:pt x="630" y="208"/>
                </a:lnTo>
                <a:lnTo>
                  <a:pt x="629" y="208"/>
                </a:lnTo>
                <a:lnTo>
                  <a:pt x="629" y="207"/>
                </a:lnTo>
                <a:lnTo>
                  <a:pt x="629" y="207"/>
                </a:lnTo>
                <a:lnTo>
                  <a:pt x="630" y="203"/>
                </a:lnTo>
                <a:lnTo>
                  <a:pt x="630" y="203"/>
                </a:lnTo>
                <a:lnTo>
                  <a:pt x="630" y="202"/>
                </a:lnTo>
                <a:lnTo>
                  <a:pt x="630" y="202"/>
                </a:lnTo>
                <a:lnTo>
                  <a:pt x="630" y="200"/>
                </a:lnTo>
                <a:lnTo>
                  <a:pt x="630" y="200"/>
                </a:lnTo>
                <a:lnTo>
                  <a:pt x="630" y="200"/>
                </a:lnTo>
                <a:lnTo>
                  <a:pt x="629" y="200"/>
                </a:lnTo>
                <a:lnTo>
                  <a:pt x="629" y="200"/>
                </a:lnTo>
                <a:lnTo>
                  <a:pt x="629" y="198"/>
                </a:lnTo>
                <a:lnTo>
                  <a:pt x="627" y="198"/>
                </a:lnTo>
                <a:lnTo>
                  <a:pt x="627" y="198"/>
                </a:lnTo>
                <a:lnTo>
                  <a:pt x="627" y="197"/>
                </a:lnTo>
                <a:lnTo>
                  <a:pt x="627" y="197"/>
                </a:lnTo>
                <a:lnTo>
                  <a:pt x="625" y="197"/>
                </a:lnTo>
                <a:lnTo>
                  <a:pt x="625" y="197"/>
                </a:lnTo>
                <a:lnTo>
                  <a:pt x="625" y="197"/>
                </a:lnTo>
                <a:lnTo>
                  <a:pt x="625" y="195"/>
                </a:lnTo>
                <a:lnTo>
                  <a:pt x="625" y="193"/>
                </a:lnTo>
                <a:lnTo>
                  <a:pt x="625" y="193"/>
                </a:lnTo>
                <a:lnTo>
                  <a:pt x="625" y="193"/>
                </a:lnTo>
                <a:lnTo>
                  <a:pt x="624" y="191"/>
                </a:lnTo>
                <a:lnTo>
                  <a:pt x="624" y="190"/>
                </a:lnTo>
                <a:lnTo>
                  <a:pt x="624" y="190"/>
                </a:lnTo>
                <a:lnTo>
                  <a:pt x="624" y="188"/>
                </a:lnTo>
                <a:lnTo>
                  <a:pt x="622" y="186"/>
                </a:lnTo>
                <a:lnTo>
                  <a:pt x="622" y="186"/>
                </a:lnTo>
                <a:lnTo>
                  <a:pt x="620" y="186"/>
                </a:lnTo>
                <a:lnTo>
                  <a:pt x="620" y="185"/>
                </a:lnTo>
                <a:lnTo>
                  <a:pt x="619" y="183"/>
                </a:lnTo>
                <a:lnTo>
                  <a:pt x="619" y="183"/>
                </a:lnTo>
                <a:lnTo>
                  <a:pt x="617" y="183"/>
                </a:lnTo>
                <a:lnTo>
                  <a:pt x="614" y="186"/>
                </a:lnTo>
                <a:lnTo>
                  <a:pt x="612" y="186"/>
                </a:lnTo>
                <a:lnTo>
                  <a:pt x="612" y="186"/>
                </a:lnTo>
                <a:lnTo>
                  <a:pt x="610" y="186"/>
                </a:lnTo>
                <a:lnTo>
                  <a:pt x="607" y="185"/>
                </a:lnTo>
                <a:lnTo>
                  <a:pt x="607" y="185"/>
                </a:lnTo>
                <a:lnTo>
                  <a:pt x="602" y="188"/>
                </a:lnTo>
                <a:lnTo>
                  <a:pt x="600" y="190"/>
                </a:lnTo>
                <a:lnTo>
                  <a:pt x="600" y="190"/>
                </a:lnTo>
                <a:lnTo>
                  <a:pt x="599" y="191"/>
                </a:lnTo>
                <a:lnTo>
                  <a:pt x="599" y="191"/>
                </a:lnTo>
                <a:lnTo>
                  <a:pt x="599" y="191"/>
                </a:lnTo>
                <a:lnTo>
                  <a:pt x="592" y="197"/>
                </a:lnTo>
                <a:lnTo>
                  <a:pt x="592" y="198"/>
                </a:lnTo>
                <a:lnTo>
                  <a:pt x="590" y="198"/>
                </a:lnTo>
                <a:lnTo>
                  <a:pt x="587" y="200"/>
                </a:lnTo>
                <a:lnTo>
                  <a:pt x="585" y="202"/>
                </a:lnTo>
                <a:lnTo>
                  <a:pt x="585" y="203"/>
                </a:lnTo>
                <a:lnTo>
                  <a:pt x="585" y="203"/>
                </a:lnTo>
                <a:lnTo>
                  <a:pt x="585" y="205"/>
                </a:lnTo>
                <a:lnTo>
                  <a:pt x="585" y="205"/>
                </a:lnTo>
                <a:lnTo>
                  <a:pt x="583" y="205"/>
                </a:lnTo>
                <a:lnTo>
                  <a:pt x="580" y="207"/>
                </a:lnTo>
                <a:lnTo>
                  <a:pt x="580" y="207"/>
                </a:lnTo>
                <a:lnTo>
                  <a:pt x="578" y="207"/>
                </a:lnTo>
                <a:lnTo>
                  <a:pt x="578" y="207"/>
                </a:lnTo>
                <a:lnTo>
                  <a:pt x="578" y="205"/>
                </a:lnTo>
                <a:lnTo>
                  <a:pt x="578" y="205"/>
                </a:lnTo>
                <a:lnTo>
                  <a:pt x="578" y="205"/>
                </a:lnTo>
                <a:lnTo>
                  <a:pt x="577" y="205"/>
                </a:lnTo>
                <a:lnTo>
                  <a:pt x="577" y="203"/>
                </a:lnTo>
                <a:lnTo>
                  <a:pt x="577" y="203"/>
                </a:lnTo>
                <a:lnTo>
                  <a:pt x="575" y="203"/>
                </a:lnTo>
                <a:lnTo>
                  <a:pt x="573" y="203"/>
                </a:lnTo>
                <a:lnTo>
                  <a:pt x="573" y="203"/>
                </a:lnTo>
                <a:lnTo>
                  <a:pt x="572" y="203"/>
                </a:lnTo>
                <a:lnTo>
                  <a:pt x="572" y="205"/>
                </a:lnTo>
                <a:lnTo>
                  <a:pt x="572" y="205"/>
                </a:lnTo>
                <a:lnTo>
                  <a:pt x="572" y="205"/>
                </a:lnTo>
                <a:lnTo>
                  <a:pt x="570" y="207"/>
                </a:lnTo>
                <a:lnTo>
                  <a:pt x="570" y="208"/>
                </a:lnTo>
                <a:lnTo>
                  <a:pt x="570" y="208"/>
                </a:lnTo>
                <a:lnTo>
                  <a:pt x="568" y="207"/>
                </a:lnTo>
                <a:lnTo>
                  <a:pt x="567" y="207"/>
                </a:lnTo>
                <a:lnTo>
                  <a:pt x="567" y="207"/>
                </a:lnTo>
                <a:lnTo>
                  <a:pt x="567" y="205"/>
                </a:lnTo>
                <a:lnTo>
                  <a:pt x="567" y="205"/>
                </a:lnTo>
                <a:lnTo>
                  <a:pt x="567" y="203"/>
                </a:lnTo>
                <a:lnTo>
                  <a:pt x="567" y="203"/>
                </a:lnTo>
                <a:lnTo>
                  <a:pt x="567" y="202"/>
                </a:lnTo>
                <a:lnTo>
                  <a:pt x="567" y="202"/>
                </a:lnTo>
                <a:lnTo>
                  <a:pt x="567" y="202"/>
                </a:lnTo>
                <a:lnTo>
                  <a:pt x="567" y="200"/>
                </a:lnTo>
                <a:lnTo>
                  <a:pt x="567" y="200"/>
                </a:lnTo>
                <a:lnTo>
                  <a:pt x="567" y="198"/>
                </a:lnTo>
                <a:lnTo>
                  <a:pt x="565" y="197"/>
                </a:lnTo>
                <a:lnTo>
                  <a:pt x="565" y="197"/>
                </a:lnTo>
                <a:lnTo>
                  <a:pt x="562" y="193"/>
                </a:lnTo>
                <a:lnTo>
                  <a:pt x="560" y="193"/>
                </a:lnTo>
                <a:lnTo>
                  <a:pt x="560" y="191"/>
                </a:lnTo>
                <a:lnTo>
                  <a:pt x="558" y="191"/>
                </a:lnTo>
                <a:lnTo>
                  <a:pt x="558" y="191"/>
                </a:lnTo>
                <a:lnTo>
                  <a:pt x="558" y="190"/>
                </a:lnTo>
                <a:lnTo>
                  <a:pt x="558" y="188"/>
                </a:lnTo>
                <a:lnTo>
                  <a:pt x="558" y="186"/>
                </a:lnTo>
                <a:lnTo>
                  <a:pt x="558" y="186"/>
                </a:lnTo>
                <a:lnTo>
                  <a:pt x="558" y="186"/>
                </a:lnTo>
                <a:lnTo>
                  <a:pt x="558" y="185"/>
                </a:lnTo>
                <a:lnTo>
                  <a:pt x="560" y="185"/>
                </a:lnTo>
                <a:lnTo>
                  <a:pt x="562" y="185"/>
                </a:lnTo>
                <a:lnTo>
                  <a:pt x="562" y="185"/>
                </a:lnTo>
                <a:lnTo>
                  <a:pt x="562" y="185"/>
                </a:lnTo>
                <a:lnTo>
                  <a:pt x="562" y="183"/>
                </a:lnTo>
                <a:lnTo>
                  <a:pt x="562" y="183"/>
                </a:lnTo>
                <a:lnTo>
                  <a:pt x="562" y="183"/>
                </a:lnTo>
                <a:lnTo>
                  <a:pt x="563" y="181"/>
                </a:lnTo>
                <a:lnTo>
                  <a:pt x="563" y="180"/>
                </a:lnTo>
                <a:lnTo>
                  <a:pt x="563" y="180"/>
                </a:lnTo>
                <a:lnTo>
                  <a:pt x="563" y="180"/>
                </a:lnTo>
                <a:lnTo>
                  <a:pt x="565" y="178"/>
                </a:lnTo>
                <a:lnTo>
                  <a:pt x="565" y="178"/>
                </a:lnTo>
                <a:lnTo>
                  <a:pt x="567" y="178"/>
                </a:lnTo>
                <a:lnTo>
                  <a:pt x="567" y="178"/>
                </a:lnTo>
                <a:lnTo>
                  <a:pt x="568" y="178"/>
                </a:lnTo>
                <a:lnTo>
                  <a:pt x="568" y="178"/>
                </a:lnTo>
                <a:lnTo>
                  <a:pt x="568" y="178"/>
                </a:lnTo>
                <a:lnTo>
                  <a:pt x="568" y="178"/>
                </a:lnTo>
                <a:lnTo>
                  <a:pt x="570" y="176"/>
                </a:lnTo>
                <a:lnTo>
                  <a:pt x="570" y="176"/>
                </a:lnTo>
                <a:lnTo>
                  <a:pt x="570" y="175"/>
                </a:lnTo>
                <a:lnTo>
                  <a:pt x="570" y="175"/>
                </a:lnTo>
                <a:lnTo>
                  <a:pt x="570" y="175"/>
                </a:lnTo>
                <a:lnTo>
                  <a:pt x="572" y="175"/>
                </a:lnTo>
                <a:lnTo>
                  <a:pt x="575" y="175"/>
                </a:lnTo>
                <a:lnTo>
                  <a:pt x="575" y="175"/>
                </a:lnTo>
                <a:lnTo>
                  <a:pt x="577" y="175"/>
                </a:lnTo>
                <a:lnTo>
                  <a:pt x="578" y="173"/>
                </a:lnTo>
                <a:lnTo>
                  <a:pt x="578" y="173"/>
                </a:lnTo>
                <a:lnTo>
                  <a:pt x="578" y="171"/>
                </a:lnTo>
                <a:lnTo>
                  <a:pt x="580" y="171"/>
                </a:lnTo>
                <a:lnTo>
                  <a:pt x="580" y="171"/>
                </a:lnTo>
                <a:lnTo>
                  <a:pt x="578" y="171"/>
                </a:lnTo>
                <a:lnTo>
                  <a:pt x="578" y="171"/>
                </a:lnTo>
                <a:lnTo>
                  <a:pt x="578" y="170"/>
                </a:lnTo>
                <a:lnTo>
                  <a:pt x="580" y="170"/>
                </a:lnTo>
                <a:lnTo>
                  <a:pt x="580" y="170"/>
                </a:lnTo>
                <a:lnTo>
                  <a:pt x="580" y="168"/>
                </a:lnTo>
                <a:lnTo>
                  <a:pt x="578" y="168"/>
                </a:lnTo>
                <a:lnTo>
                  <a:pt x="578" y="168"/>
                </a:lnTo>
                <a:lnTo>
                  <a:pt x="578" y="166"/>
                </a:lnTo>
                <a:lnTo>
                  <a:pt x="577" y="168"/>
                </a:lnTo>
                <a:lnTo>
                  <a:pt x="577" y="168"/>
                </a:lnTo>
                <a:lnTo>
                  <a:pt x="572" y="166"/>
                </a:lnTo>
                <a:lnTo>
                  <a:pt x="572" y="166"/>
                </a:lnTo>
                <a:lnTo>
                  <a:pt x="570" y="166"/>
                </a:lnTo>
                <a:lnTo>
                  <a:pt x="570" y="165"/>
                </a:lnTo>
                <a:lnTo>
                  <a:pt x="570" y="165"/>
                </a:lnTo>
                <a:lnTo>
                  <a:pt x="570" y="165"/>
                </a:lnTo>
                <a:lnTo>
                  <a:pt x="570" y="163"/>
                </a:lnTo>
                <a:lnTo>
                  <a:pt x="572" y="163"/>
                </a:lnTo>
                <a:lnTo>
                  <a:pt x="572" y="163"/>
                </a:lnTo>
                <a:lnTo>
                  <a:pt x="570" y="163"/>
                </a:lnTo>
                <a:lnTo>
                  <a:pt x="570" y="163"/>
                </a:lnTo>
                <a:lnTo>
                  <a:pt x="570" y="161"/>
                </a:lnTo>
                <a:lnTo>
                  <a:pt x="570" y="161"/>
                </a:lnTo>
                <a:lnTo>
                  <a:pt x="568" y="161"/>
                </a:lnTo>
                <a:lnTo>
                  <a:pt x="567" y="161"/>
                </a:lnTo>
                <a:lnTo>
                  <a:pt x="563" y="161"/>
                </a:lnTo>
                <a:lnTo>
                  <a:pt x="562" y="160"/>
                </a:lnTo>
                <a:lnTo>
                  <a:pt x="562" y="160"/>
                </a:lnTo>
                <a:lnTo>
                  <a:pt x="562" y="160"/>
                </a:lnTo>
                <a:lnTo>
                  <a:pt x="563" y="158"/>
                </a:lnTo>
                <a:lnTo>
                  <a:pt x="563" y="158"/>
                </a:lnTo>
                <a:lnTo>
                  <a:pt x="563" y="158"/>
                </a:lnTo>
                <a:lnTo>
                  <a:pt x="562" y="158"/>
                </a:lnTo>
                <a:lnTo>
                  <a:pt x="562" y="158"/>
                </a:lnTo>
                <a:lnTo>
                  <a:pt x="562" y="156"/>
                </a:lnTo>
                <a:lnTo>
                  <a:pt x="562" y="156"/>
                </a:lnTo>
                <a:lnTo>
                  <a:pt x="562" y="156"/>
                </a:lnTo>
                <a:lnTo>
                  <a:pt x="562" y="156"/>
                </a:lnTo>
                <a:lnTo>
                  <a:pt x="562" y="154"/>
                </a:lnTo>
                <a:lnTo>
                  <a:pt x="562" y="154"/>
                </a:lnTo>
                <a:lnTo>
                  <a:pt x="562" y="154"/>
                </a:lnTo>
                <a:lnTo>
                  <a:pt x="562" y="154"/>
                </a:lnTo>
                <a:lnTo>
                  <a:pt x="560" y="154"/>
                </a:lnTo>
                <a:lnTo>
                  <a:pt x="560" y="154"/>
                </a:lnTo>
                <a:lnTo>
                  <a:pt x="558" y="154"/>
                </a:lnTo>
                <a:lnTo>
                  <a:pt x="557" y="154"/>
                </a:lnTo>
                <a:lnTo>
                  <a:pt x="551" y="154"/>
                </a:lnTo>
                <a:lnTo>
                  <a:pt x="546" y="154"/>
                </a:lnTo>
                <a:lnTo>
                  <a:pt x="546" y="154"/>
                </a:lnTo>
                <a:lnTo>
                  <a:pt x="545" y="154"/>
                </a:lnTo>
                <a:lnTo>
                  <a:pt x="545" y="154"/>
                </a:lnTo>
                <a:lnTo>
                  <a:pt x="545" y="154"/>
                </a:lnTo>
                <a:lnTo>
                  <a:pt x="543" y="154"/>
                </a:lnTo>
                <a:lnTo>
                  <a:pt x="541" y="151"/>
                </a:lnTo>
                <a:lnTo>
                  <a:pt x="541" y="149"/>
                </a:lnTo>
                <a:lnTo>
                  <a:pt x="536" y="148"/>
                </a:lnTo>
                <a:lnTo>
                  <a:pt x="536" y="148"/>
                </a:lnTo>
                <a:lnTo>
                  <a:pt x="536" y="148"/>
                </a:lnTo>
                <a:lnTo>
                  <a:pt x="535" y="148"/>
                </a:lnTo>
                <a:lnTo>
                  <a:pt x="535" y="146"/>
                </a:lnTo>
                <a:lnTo>
                  <a:pt x="535" y="146"/>
                </a:lnTo>
                <a:lnTo>
                  <a:pt x="535" y="144"/>
                </a:lnTo>
                <a:lnTo>
                  <a:pt x="535" y="143"/>
                </a:lnTo>
                <a:lnTo>
                  <a:pt x="535" y="143"/>
                </a:lnTo>
                <a:lnTo>
                  <a:pt x="536" y="141"/>
                </a:lnTo>
                <a:lnTo>
                  <a:pt x="536" y="141"/>
                </a:lnTo>
                <a:lnTo>
                  <a:pt x="536" y="139"/>
                </a:lnTo>
                <a:lnTo>
                  <a:pt x="536" y="138"/>
                </a:lnTo>
                <a:lnTo>
                  <a:pt x="535" y="138"/>
                </a:lnTo>
                <a:lnTo>
                  <a:pt x="535" y="138"/>
                </a:lnTo>
                <a:lnTo>
                  <a:pt x="533" y="138"/>
                </a:lnTo>
                <a:lnTo>
                  <a:pt x="533" y="138"/>
                </a:lnTo>
                <a:lnTo>
                  <a:pt x="531" y="138"/>
                </a:lnTo>
                <a:lnTo>
                  <a:pt x="531" y="138"/>
                </a:lnTo>
                <a:lnTo>
                  <a:pt x="531" y="138"/>
                </a:lnTo>
                <a:lnTo>
                  <a:pt x="531" y="138"/>
                </a:lnTo>
                <a:lnTo>
                  <a:pt x="531" y="136"/>
                </a:lnTo>
                <a:lnTo>
                  <a:pt x="530" y="134"/>
                </a:lnTo>
                <a:lnTo>
                  <a:pt x="530" y="134"/>
                </a:lnTo>
                <a:lnTo>
                  <a:pt x="530" y="134"/>
                </a:lnTo>
                <a:lnTo>
                  <a:pt x="530" y="136"/>
                </a:lnTo>
                <a:lnTo>
                  <a:pt x="528" y="136"/>
                </a:lnTo>
                <a:lnTo>
                  <a:pt x="528" y="136"/>
                </a:lnTo>
                <a:lnTo>
                  <a:pt x="526" y="136"/>
                </a:lnTo>
                <a:lnTo>
                  <a:pt x="526" y="134"/>
                </a:lnTo>
                <a:lnTo>
                  <a:pt x="526" y="134"/>
                </a:lnTo>
                <a:lnTo>
                  <a:pt x="525" y="134"/>
                </a:lnTo>
                <a:lnTo>
                  <a:pt x="525" y="133"/>
                </a:lnTo>
                <a:lnTo>
                  <a:pt x="525" y="133"/>
                </a:lnTo>
                <a:lnTo>
                  <a:pt x="525" y="133"/>
                </a:lnTo>
                <a:lnTo>
                  <a:pt x="525" y="131"/>
                </a:lnTo>
                <a:lnTo>
                  <a:pt x="525" y="129"/>
                </a:lnTo>
                <a:lnTo>
                  <a:pt x="526" y="129"/>
                </a:lnTo>
                <a:lnTo>
                  <a:pt x="526" y="128"/>
                </a:lnTo>
                <a:lnTo>
                  <a:pt x="531" y="123"/>
                </a:lnTo>
                <a:lnTo>
                  <a:pt x="533" y="121"/>
                </a:lnTo>
                <a:lnTo>
                  <a:pt x="533" y="119"/>
                </a:lnTo>
                <a:lnTo>
                  <a:pt x="533" y="119"/>
                </a:lnTo>
                <a:lnTo>
                  <a:pt x="533" y="119"/>
                </a:lnTo>
                <a:lnTo>
                  <a:pt x="531" y="119"/>
                </a:lnTo>
                <a:lnTo>
                  <a:pt x="530" y="117"/>
                </a:lnTo>
                <a:lnTo>
                  <a:pt x="530" y="117"/>
                </a:lnTo>
                <a:lnTo>
                  <a:pt x="528" y="116"/>
                </a:lnTo>
                <a:lnTo>
                  <a:pt x="528" y="114"/>
                </a:lnTo>
                <a:lnTo>
                  <a:pt x="526" y="114"/>
                </a:lnTo>
                <a:lnTo>
                  <a:pt x="526" y="112"/>
                </a:lnTo>
                <a:lnTo>
                  <a:pt x="525" y="112"/>
                </a:lnTo>
                <a:lnTo>
                  <a:pt x="525" y="112"/>
                </a:lnTo>
                <a:lnTo>
                  <a:pt x="521" y="112"/>
                </a:lnTo>
                <a:lnTo>
                  <a:pt x="520" y="112"/>
                </a:lnTo>
                <a:lnTo>
                  <a:pt x="518" y="112"/>
                </a:lnTo>
                <a:lnTo>
                  <a:pt x="516" y="111"/>
                </a:lnTo>
                <a:lnTo>
                  <a:pt x="516" y="111"/>
                </a:lnTo>
                <a:lnTo>
                  <a:pt x="516" y="109"/>
                </a:lnTo>
                <a:lnTo>
                  <a:pt x="516" y="109"/>
                </a:lnTo>
                <a:lnTo>
                  <a:pt x="516" y="107"/>
                </a:lnTo>
                <a:lnTo>
                  <a:pt x="515" y="106"/>
                </a:lnTo>
                <a:lnTo>
                  <a:pt x="515" y="104"/>
                </a:lnTo>
                <a:lnTo>
                  <a:pt x="515" y="104"/>
                </a:lnTo>
                <a:lnTo>
                  <a:pt x="515" y="102"/>
                </a:lnTo>
                <a:lnTo>
                  <a:pt x="516" y="99"/>
                </a:lnTo>
                <a:lnTo>
                  <a:pt x="516" y="97"/>
                </a:lnTo>
                <a:lnTo>
                  <a:pt x="516" y="96"/>
                </a:lnTo>
                <a:lnTo>
                  <a:pt x="516" y="96"/>
                </a:lnTo>
                <a:lnTo>
                  <a:pt x="516" y="96"/>
                </a:lnTo>
                <a:lnTo>
                  <a:pt x="516" y="94"/>
                </a:lnTo>
                <a:lnTo>
                  <a:pt x="511" y="92"/>
                </a:lnTo>
                <a:lnTo>
                  <a:pt x="511" y="91"/>
                </a:lnTo>
                <a:lnTo>
                  <a:pt x="511" y="91"/>
                </a:lnTo>
                <a:lnTo>
                  <a:pt x="511" y="91"/>
                </a:lnTo>
                <a:lnTo>
                  <a:pt x="509" y="89"/>
                </a:lnTo>
                <a:lnTo>
                  <a:pt x="509" y="87"/>
                </a:lnTo>
                <a:lnTo>
                  <a:pt x="508" y="86"/>
                </a:lnTo>
                <a:lnTo>
                  <a:pt x="508" y="84"/>
                </a:lnTo>
                <a:lnTo>
                  <a:pt x="506" y="82"/>
                </a:lnTo>
                <a:lnTo>
                  <a:pt x="506" y="82"/>
                </a:lnTo>
                <a:lnTo>
                  <a:pt x="504" y="80"/>
                </a:lnTo>
                <a:lnTo>
                  <a:pt x="504" y="80"/>
                </a:lnTo>
                <a:lnTo>
                  <a:pt x="503" y="80"/>
                </a:lnTo>
                <a:lnTo>
                  <a:pt x="503" y="80"/>
                </a:lnTo>
                <a:lnTo>
                  <a:pt x="503" y="80"/>
                </a:lnTo>
                <a:lnTo>
                  <a:pt x="501" y="80"/>
                </a:lnTo>
                <a:lnTo>
                  <a:pt x="501" y="80"/>
                </a:lnTo>
                <a:lnTo>
                  <a:pt x="499" y="80"/>
                </a:lnTo>
                <a:lnTo>
                  <a:pt x="499" y="79"/>
                </a:lnTo>
                <a:lnTo>
                  <a:pt x="499" y="77"/>
                </a:lnTo>
                <a:lnTo>
                  <a:pt x="499" y="77"/>
                </a:lnTo>
                <a:lnTo>
                  <a:pt x="498" y="77"/>
                </a:lnTo>
                <a:lnTo>
                  <a:pt x="498" y="75"/>
                </a:lnTo>
                <a:lnTo>
                  <a:pt x="498" y="75"/>
                </a:lnTo>
                <a:lnTo>
                  <a:pt x="498" y="75"/>
                </a:lnTo>
                <a:lnTo>
                  <a:pt x="498" y="75"/>
                </a:lnTo>
                <a:lnTo>
                  <a:pt x="498" y="75"/>
                </a:lnTo>
                <a:lnTo>
                  <a:pt x="498" y="74"/>
                </a:lnTo>
                <a:lnTo>
                  <a:pt x="498" y="74"/>
                </a:lnTo>
                <a:lnTo>
                  <a:pt x="498" y="72"/>
                </a:lnTo>
                <a:lnTo>
                  <a:pt x="496" y="72"/>
                </a:lnTo>
                <a:lnTo>
                  <a:pt x="496" y="70"/>
                </a:lnTo>
                <a:lnTo>
                  <a:pt x="496" y="69"/>
                </a:lnTo>
                <a:lnTo>
                  <a:pt x="496" y="69"/>
                </a:lnTo>
                <a:lnTo>
                  <a:pt x="496" y="69"/>
                </a:lnTo>
                <a:lnTo>
                  <a:pt x="496" y="69"/>
                </a:lnTo>
                <a:lnTo>
                  <a:pt x="496" y="67"/>
                </a:lnTo>
                <a:lnTo>
                  <a:pt x="496" y="67"/>
                </a:lnTo>
                <a:lnTo>
                  <a:pt x="496" y="67"/>
                </a:lnTo>
                <a:lnTo>
                  <a:pt x="496" y="67"/>
                </a:lnTo>
                <a:lnTo>
                  <a:pt x="498" y="65"/>
                </a:lnTo>
                <a:lnTo>
                  <a:pt x="498" y="65"/>
                </a:lnTo>
                <a:lnTo>
                  <a:pt x="498" y="64"/>
                </a:lnTo>
                <a:lnTo>
                  <a:pt x="498" y="64"/>
                </a:lnTo>
                <a:lnTo>
                  <a:pt x="498" y="62"/>
                </a:lnTo>
                <a:lnTo>
                  <a:pt x="498" y="62"/>
                </a:lnTo>
                <a:lnTo>
                  <a:pt x="498" y="60"/>
                </a:lnTo>
                <a:lnTo>
                  <a:pt x="498" y="60"/>
                </a:lnTo>
                <a:lnTo>
                  <a:pt x="498" y="59"/>
                </a:lnTo>
                <a:lnTo>
                  <a:pt x="498" y="59"/>
                </a:lnTo>
                <a:lnTo>
                  <a:pt x="498" y="59"/>
                </a:lnTo>
                <a:lnTo>
                  <a:pt x="496" y="59"/>
                </a:lnTo>
                <a:lnTo>
                  <a:pt x="494" y="57"/>
                </a:lnTo>
                <a:lnTo>
                  <a:pt x="494" y="57"/>
                </a:lnTo>
                <a:lnTo>
                  <a:pt x="493" y="57"/>
                </a:lnTo>
                <a:lnTo>
                  <a:pt x="489" y="59"/>
                </a:lnTo>
                <a:lnTo>
                  <a:pt x="488" y="60"/>
                </a:lnTo>
                <a:lnTo>
                  <a:pt x="488" y="60"/>
                </a:lnTo>
                <a:lnTo>
                  <a:pt x="488" y="60"/>
                </a:lnTo>
                <a:lnTo>
                  <a:pt x="488" y="62"/>
                </a:lnTo>
                <a:lnTo>
                  <a:pt x="488" y="62"/>
                </a:lnTo>
                <a:lnTo>
                  <a:pt x="488" y="62"/>
                </a:lnTo>
                <a:lnTo>
                  <a:pt x="488" y="64"/>
                </a:lnTo>
                <a:lnTo>
                  <a:pt x="488" y="64"/>
                </a:lnTo>
                <a:lnTo>
                  <a:pt x="486" y="65"/>
                </a:lnTo>
                <a:lnTo>
                  <a:pt x="486" y="69"/>
                </a:lnTo>
                <a:lnTo>
                  <a:pt x="486" y="70"/>
                </a:lnTo>
                <a:lnTo>
                  <a:pt x="486" y="70"/>
                </a:lnTo>
                <a:lnTo>
                  <a:pt x="484" y="70"/>
                </a:lnTo>
                <a:lnTo>
                  <a:pt x="484" y="70"/>
                </a:lnTo>
                <a:lnTo>
                  <a:pt x="484" y="70"/>
                </a:lnTo>
                <a:lnTo>
                  <a:pt x="483" y="70"/>
                </a:lnTo>
                <a:lnTo>
                  <a:pt x="483" y="69"/>
                </a:lnTo>
                <a:lnTo>
                  <a:pt x="483" y="69"/>
                </a:lnTo>
                <a:lnTo>
                  <a:pt x="481" y="69"/>
                </a:lnTo>
                <a:lnTo>
                  <a:pt x="481" y="67"/>
                </a:lnTo>
                <a:lnTo>
                  <a:pt x="481" y="67"/>
                </a:lnTo>
                <a:lnTo>
                  <a:pt x="483" y="65"/>
                </a:lnTo>
                <a:lnTo>
                  <a:pt x="483" y="64"/>
                </a:lnTo>
                <a:lnTo>
                  <a:pt x="483" y="64"/>
                </a:lnTo>
                <a:lnTo>
                  <a:pt x="481" y="62"/>
                </a:lnTo>
                <a:lnTo>
                  <a:pt x="481" y="62"/>
                </a:lnTo>
                <a:lnTo>
                  <a:pt x="481" y="60"/>
                </a:lnTo>
                <a:lnTo>
                  <a:pt x="479" y="59"/>
                </a:lnTo>
                <a:lnTo>
                  <a:pt x="479" y="59"/>
                </a:lnTo>
                <a:lnTo>
                  <a:pt x="481" y="59"/>
                </a:lnTo>
                <a:lnTo>
                  <a:pt x="481" y="57"/>
                </a:lnTo>
                <a:lnTo>
                  <a:pt x="481" y="57"/>
                </a:lnTo>
                <a:lnTo>
                  <a:pt x="479" y="55"/>
                </a:lnTo>
                <a:lnTo>
                  <a:pt x="479" y="54"/>
                </a:lnTo>
                <a:lnTo>
                  <a:pt x="478" y="52"/>
                </a:lnTo>
                <a:lnTo>
                  <a:pt x="478" y="52"/>
                </a:lnTo>
                <a:lnTo>
                  <a:pt x="474" y="52"/>
                </a:lnTo>
                <a:lnTo>
                  <a:pt x="474" y="52"/>
                </a:lnTo>
                <a:lnTo>
                  <a:pt x="474" y="52"/>
                </a:lnTo>
                <a:lnTo>
                  <a:pt x="472" y="52"/>
                </a:lnTo>
                <a:lnTo>
                  <a:pt x="472" y="52"/>
                </a:lnTo>
                <a:lnTo>
                  <a:pt x="472" y="50"/>
                </a:lnTo>
                <a:lnTo>
                  <a:pt x="472" y="50"/>
                </a:lnTo>
                <a:lnTo>
                  <a:pt x="472" y="49"/>
                </a:lnTo>
                <a:lnTo>
                  <a:pt x="472" y="49"/>
                </a:lnTo>
                <a:lnTo>
                  <a:pt x="472" y="47"/>
                </a:lnTo>
                <a:lnTo>
                  <a:pt x="472" y="45"/>
                </a:lnTo>
                <a:lnTo>
                  <a:pt x="472" y="45"/>
                </a:lnTo>
                <a:lnTo>
                  <a:pt x="472" y="43"/>
                </a:lnTo>
                <a:lnTo>
                  <a:pt x="472" y="43"/>
                </a:lnTo>
                <a:lnTo>
                  <a:pt x="472" y="42"/>
                </a:lnTo>
                <a:lnTo>
                  <a:pt x="472" y="42"/>
                </a:lnTo>
                <a:lnTo>
                  <a:pt x="472" y="40"/>
                </a:lnTo>
                <a:lnTo>
                  <a:pt x="472" y="40"/>
                </a:lnTo>
                <a:lnTo>
                  <a:pt x="472" y="38"/>
                </a:lnTo>
                <a:lnTo>
                  <a:pt x="472" y="37"/>
                </a:lnTo>
                <a:lnTo>
                  <a:pt x="472" y="35"/>
                </a:lnTo>
                <a:lnTo>
                  <a:pt x="472" y="33"/>
                </a:lnTo>
                <a:lnTo>
                  <a:pt x="471" y="28"/>
                </a:lnTo>
                <a:lnTo>
                  <a:pt x="471" y="27"/>
                </a:lnTo>
                <a:lnTo>
                  <a:pt x="471" y="25"/>
                </a:lnTo>
                <a:lnTo>
                  <a:pt x="471" y="23"/>
                </a:lnTo>
                <a:lnTo>
                  <a:pt x="471" y="22"/>
                </a:lnTo>
                <a:lnTo>
                  <a:pt x="472" y="22"/>
                </a:lnTo>
                <a:lnTo>
                  <a:pt x="472" y="22"/>
                </a:lnTo>
                <a:lnTo>
                  <a:pt x="472" y="20"/>
                </a:lnTo>
                <a:lnTo>
                  <a:pt x="471" y="20"/>
                </a:lnTo>
                <a:lnTo>
                  <a:pt x="471" y="18"/>
                </a:lnTo>
                <a:lnTo>
                  <a:pt x="471" y="18"/>
                </a:lnTo>
                <a:lnTo>
                  <a:pt x="471" y="17"/>
                </a:lnTo>
                <a:lnTo>
                  <a:pt x="469" y="15"/>
                </a:lnTo>
                <a:lnTo>
                  <a:pt x="469" y="12"/>
                </a:lnTo>
                <a:lnTo>
                  <a:pt x="469" y="12"/>
                </a:lnTo>
                <a:lnTo>
                  <a:pt x="469" y="12"/>
                </a:lnTo>
                <a:lnTo>
                  <a:pt x="469" y="10"/>
                </a:lnTo>
                <a:lnTo>
                  <a:pt x="466" y="5"/>
                </a:lnTo>
                <a:lnTo>
                  <a:pt x="466" y="5"/>
                </a:lnTo>
                <a:lnTo>
                  <a:pt x="462" y="5"/>
                </a:lnTo>
                <a:lnTo>
                  <a:pt x="461" y="5"/>
                </a:lnTo>
                <a:lnTo>
                  <a:pt x="459" y="5"/>
                </a:lnTo>
                <a:lnTo>
                  <a:pt x="449" y="8"/>
                </a:lnTo>
                <a:lnTo>
                  <a:pt x="449" y="10"/>
                </a:lnTo>
                <a:lnTo>
                  <a:pt x="446" y="12"/>
                </a:lnTo>
                <a:lnTo>
                  <a:pt x="446" y="13"/>
                </a:lnTo>
                <a:lnTo>
                  <a:pt x="444" y="13"/>
                </a:lnTo>
                <a:lnTo>
                  <a:pt x="444" y="13"/>
                </a:lnTo>
                <a:lnTo>
                  <a:pt x="442" y="13"/>
                </a:lnTo>
                <a:lnTo>
                  <a:pt x="441" y="13"/>
                </a:lnTo>
                <a:lnTo>
                  <a:pt x="439" y="12"/>
                </a:lnTo>
                <a:lnTo>
                  <a:pt x="439" y="12"/>
                </a:lnTo>
                <a:lnTo>
                  <a:pt x="437" y="12"/>
                </a:lnTo>
                <a:lnTo>
                  <a:pt x="436" y="12"/>
                </a:lnTo>
                <a:lnTo>
                  <a:pt x="436" y="12"/>
                </a:lnTo>
                <a:lnTo>
                  <a:pt x="434" y="12"/>
                </a:lnTo>
                <a:lnTo>
                  <a:pt x="434" y="12"/>
                </a:lnTo>
                <a:lnTo>
                  <a:pt x="434" y="10"/>
                </a:lnTo>
                <a:lnTo>
                  <a:pt x="434" y="10"/>
                </a:lnTo>
                <a:lnTo>
                  <a:pt x="434" y="10"/>
                </a:lnTo>
                <a:lnTo>
                  <a:pt x="432" y="10"/>
                </a:lnTo>
                <a:lnTo>
                  <a:pt x="430" y="8"/>
                </a:lnTo>
                <a:lnTo>
                  <a:pt x="429" y="8"/>
                </a:lnTo>
                <a:lnTo>
                  <a:pt x="427" y="6"/>
                </a:lnTo>
                <a:lnTo>
                  <a:pt x="427" y="6"/>
                </a:lnTo>
                <a:lnTo>
                  <a:pt x="427" y="6"/>
                </a:lnTo>
                <a:lnTo>
                  <a:pt x="427" y="5"/>
                </a:lnTo>
                <a:lnTo>
                  <a:pt x="425" y="3"/>
                </a:lnTo>
                <a:lnTo>
                  <a:pt x="425" y="3"/>
                </a:lnTo>
                <a:lnTo>
                  <a:pt x="425" y="1"/>
                </a:lnTo>
                <a:lnTo>
                  <a:pt x="424" y="1"/>
                </a:lnTo>
                <a:lnTo>
                  <a:pt x="424" y="1"/>
                </a:lnTo>
                <a:lnTo>
                  <a:pt x="417" y="0"/>
                </a:lnTo>
                <a:lnTo>
                  <a:pt x="415" y="0"/>
                </a:lnTo>
                <a:lnTo>
                  <a:pt x="414" y="0"/>
                </a:lnTo>
                <a:lnTo>
                  <a:pt x="414" y="0"/>
                </a:lnTo>
                <a:lnTo>
                  <a:pt x="414" y="0"/>
                </a:lnTo>
                <a:lnTo>
                  <a:pt x="414" y="1"/>
                </a:lnTo>
                <a:lnTo>
                  <a:pt x="414" y="1"/>
                </a:lnTo>
                <a:lnTo>
                  <a:pt x="414" y="3"/>
                </a:lnTo>
                <a:lnTo>
                  <a:pt x="414" y="3"/>
                </a:lnTo>
                <a:lnTo>
                  <a:pt x="414" y="3"/>
                </a:lnTo>
                <a:lnTo>
                  <a:pt x="414" y="3"/>
                </a:lnTo>
                <a:lnTo>
                  <a:pt x="412" y="5"/>
                </a:lnTo>
                <a:lnTo>
                  <a:pt x="412" y="5"/>
                </a:lnTo>
                <a:lnTo>
                  <a:pt x="410" y="5"/>
                </a:lnTo>
                <a:lnTo>
                  <a:pt x="410" y="5"/>
                </a:lnTo>
                <a:lnTo>
                  <a:pt x="410" y="5"/>
                </a:lnTo>
                <a:lnTo>
                  <a:pt x="410" y="3"/>
                </a:lnTo>
                <a:lnTo>
                  <a:pt x="409" y="1"/>
                </a:lnTo>
                <a:lnTo>
                  <a:pt x="409" y="1"/>
                </a:lnTo>
                <a:lnTo>
                  <a:pt x="409" y="1"/>
                </a:lnTo>
                <a:lnTo>
                  <a:pt x="407" y="0"/>
                </a:lnTo>
                <a:lnTo>
                  <a:pt x="405" y="0"/>
                </a:lnTo>
                <a:lnTo>
                  <a:pt x="404" y="0"/>
                </a:lnTo>
                <a:lnTo>
                  <a:pt x="404" y="0"/>
                </a:lnTo>
                <a:lnTo>
                  <a:pt x="402" y="0"/>
                </a:lnTo>
                <a:lnTo>
                  <a:pt x="402" y="1"/>
                </a:lnTo>
                <a:lnTo>
                  <a:pt x="400" y="1"/>
                </a:lnTo>
                <a:lnTo>
                  <a:pt x="400" y="1"/>
                </a:lnTo>
                <a:lnTo>
                  <a:pt x="400" y="1"/>
                </a:lnTo>
                <a:lnTo>
                  <a:pt x="399" y="1"/>
                </a:lnTo>
                <a:lnTo>
                  <a:pt x="399" y="1"/>
                </a:lnTo>
                <a:lnTo>
                  <a:pt x="399" y="1"/>
                </a:lnTo>
                <a:lnTo>
                  <a:pt x="399" y="1"/>
                </a:lnTo>
                <a:lnTo>
                  <a:pt x="399" y="1"/>
                </a:lnTo>
                <a:lnTo>
                  <a:pt x="397" y="1"/>
                </a:lnTo>
                <a:lnTo>
                  <a:pt x="397" y="3"/>
                </a:lnTo>
                <a:lnTo>
                  <a:pt x="392" y="3"/>
                </a:lnTo>
                <a:lnTo>
                  <a:pt x="390" y="3"/>
                </a:lnTo>
                <a:lnTo>
                  <a:pt x="390" y="5"/>
                </a:lnTo>
                <a:lnTo>
                  <a:pt x="390" y="5"/>
                </a:lnTo>
                <a:lnTo>
                  <a:pt x="390" y="5"/>
                </a:lnTo>
                <a:lnTo>
                  <a:pt x="390" y="6"/>
                </a:lnTo>
                <a:lnTo>
                  <a:pt x="388" y="6"/>
                </a:lnTo>
                <a:lnTo>
                  <a:pt x="388" y="8"/>
                </a:lnTo>
                <a:lnTo>
                  <a:pt x="385" y="10"/>
                </a:lnTo>
                <a:lnTo>
                  <a:pt x="383" y="12"/>
                </a:lnTo>
                <a:lnTo>
                  <a:pt x="383" y="13"/>
                </a:lnTo>
                <a:lnTo>
                  <a:pt x="383" y="13"/>
                </a:lnTo>
                <a:lnTo>
                  <a:pt x="383" y="13"/>
                </a:lnTo>
                <a:lnTo>
                  <a:pt x="383" y="15"/>
                </a:lnTo>
                <a:lnTo>
                  <a:pt x="382" y="15"/>
                </a:lnTo>
                <a:lnTo>
                  <a:pt x="383" y="15"/>
                </a:lnTo>
                <a:lnTo>
                  <a:pt x="383" y="17"/>
                </a:lnTo>
                <a:lnTo>
                  <a:pt x="383" y="17"/>
                </a:lnTo>
                <a:lnTo>
                  <a:pt x="383" y="17"/>
                </a:lnTo>
                <a:lnTo>
                  <a:pt x="383" y="17"/>
                </a:lnTo>
                <a:lnTo>
                  <a:pt x="385" y="18"/>
                </a:lnTo>
                <a:lnTo>
                  <a:pt x="387" y="18"/>
                </a:lnTo>
                <a:lnTo>
                  <a:pt x="387" y="18"/>
                </a:lnTo>
                <a:lnTo>
                  <a:pt x="387" y="20"/>
                </a:lnTo>
                <a:lnTo>
                  <a:pt x="387" y="20"/>
                </a:lnTo>
                <a:lnTo>
                  <a:pt x="388" y="20"/>
                </a:lnTo>
                <a:lnTo>
                  <a:pt x="388" y="22"/>
                </a:lnTo>
                <a:lnTo>
                  <a:pt x="388" y="22"/>
                </a:lnTo>
                <a:lnTo>
                  <a:pt x="388" y="22"/>
                </a:lnTo>
                <a:lnTo>
                  <a:pt x="388" y="22"/>
                </a:lnTo>
                <a:lnTo>
                  <a:pt x="390" y="25"/>
                </a:lnTo>
                <a:lnTo>
                  <a:pt x="390" y="25"/>
                </a:lnTo>
                <a:lnTo>
                  <a:pt x="390" y="25"/>
                </a:lnTo>
                <a:lnTo>
                  <a:pt x="390" y="28"/>
                </a:lnTo>
                <a:lnTo>
                  <a:pt x="390" y="28"/>
                </a:lnTo>
                <a:lnTo>
                  <a:pt x="390" y="30"/>
                </a:lnTo>
                <a:lnTo>
                  <a:pt x="388" y="30"/>
                </a:lnTo>
                <a:lnTo>
                  <a:pt x="387" y="30"/>
                </a:lnTo>
                <a:lnTo>
                  <a:pt x="385" y="28"/>
                </a:lnTo>
                <a:lnTo>
                  <a:pt x="383" y="28"/>
                </a:lnTo>
                <a:lnTo>
                  <a:pt x="383" y="30"/>
                </a:lnTo>
                <a:lnTo>
                  <a:pt x="383" y="30"/>
                </a:lnTo>
                <a:lnTo>
                  <a:pt x="383" y="32"/>
                </a:lnTo>
                <a:lnTo>
                  <a:pt x="383" y="32"/>
                </a:lnTo>
                <a:lnTo>
                  <a:pt x="383" y="32"/>
                </a:lnTo>
                <a:lnTo>
                  <a:pt x="383" y="33"/>
                </a:lnTo>
                <a:lnTo>
                  <a:pt x="383" y="33"/>
                </a:lnTo>
                <a:lnTo>
                  <a:pt x="383" y="35"/>
                </a:lnTo>
                <a:lnTo>
                  <a:pt x="383" y="35"/>
                </a:lnTo>
                <a:lnTo>
                  <a:pt x="383" y="35"/>
                </a:lnTo>
                <a:lnTo>
                  <a:pt x="383" y="35"/>
                </a:lnTo>
                <a:lnTo>
                  <a:pt x="383" y="37"/>
                </a:lnTo>
                <a:lnTo>
                  <a:pt x="383" y="37"/>
                </a:lnTo>
                <a:lnTo>
                  <a:pt x="383" y="38"/>
                </a:lnTo>
                <a:lnTo>
                  <a:pt x="383" y="38"/>
                </a:lnTo>
                <a:lnTo>
                  <a:pt x="383" y="38"/>
                </a:lnTo>
                <a:lnTo>
                  <a:pt x="383" y="38"/>
                </a:lnTo>
                <a:lnTo>
                  <a:pt x="383" y="40"/>
                </a:lnTo>
                <a:lnTo>
                  <a:pt x="385" y="42"/>
                </a:lnTo>
                <a:lnTo>
                  <a:pt x="385" y="42"/>
                </a:lnTo>
                <a:lnTo>
                  <a:pt x="385" y="42"/>
                </a:lnTo>
                <a:lnTo>
                  <a:pt x="383" y="43"/>
                </a:lnTo>
                <a:lnTo>
                  <a:pt x="383" y="43"/>
                </a:lnTo>
                <a:lnTo>
                  <a:pt x="383" y="43"/>
                </a:lnTo>
                <a:lnTo>
                  <a:pt x="383" y="43"/>
                </a:lnTo>
                <a:lnTo>
                  <a:pt x="383" y="45"/>
                </a:lnTo>
                <a:lnTo>
                  <a:pt x="383" y="45"/>
                </a:lnTo>
                <a:lnTo>
                  <a:pt x="385" y="47"/>
                </a:lnTo>
                <a:lnTo>
                  <a:pt x="385" y="47"/>
                </a:lnTo>
                <a:lnTo>
                  <a:pt x="385" y="47"/>
                </a:lnTo>
                <a:lnTo>
                  <a:pt x="385" y="49"/>
                </a:lnTo>
                <a:lnTo>
                  <a:pt x="385" y="49"/>
                </a:lnTo>
                <a:lnTo>
                  <a:pt x="385" y="50"/>
                </a:lnTo>
                <a:lnTo>
                  <a:pt x="385" y="50"/>
                </a:lnTo>
                <a:lnTo>
                  <a:pt x="385" y="50"/>
                </a:lnTo>
                <a:lnTo>
                  <a:pt x="385" y="50"/>
                </a:lnTo>
                <a:lnTo>
                  <a:pt x="385" y="52"/>
                </a:lnTo>
                <a:lnTo>
                  <a:pt x="387" y="52"/>
                </a:lnTo>
                <a:lnTo>
                  <a:pt x="387" y="52"/>
                </a:lnTo>
                <a:lnTo>
                  <a:pt x="387" y="52"/>
                </a:lnTo>
                <a:lnTo>
                  <a:pt x="387" y="54"/>
                </a:lnTo>
                <a:lnTo>
                  <a:pt x="385" y="55"/>
                </a:lnTo>
                <a:lnTo>
                  <a:pt x="385" y="55"/>
                </a:lnTo>
                <a:lnTo>
                  <a:pt x="385" y="55"/>
                </a:lnTo>
                <a:lnTo>
                  <a:pt x="385" y="57"/>
                </a:lnTo>
                <a:lnTo>
                  <a:pt x="385" y="57"/>
                </a:lnTo>
                <a:lnTo>
                  <a:pt x="385" y="57"/>
                </a:lnTo>
                <a:lnTo>
                  <a:pt x="383" y="59"/>
                </a:lnTo>
                <a:lnTo>
                  <a:pt x="383" y="59"/>
                </a:lnTo>
                <a:lnTo>
                  <a:pt x="383" y="59"/>
                </a:lnTo>
                <a:lnTo>
                  <a:pt x="382" y="59"/>
                </a:lnTo>
                <a:lnTo>
                  <a:pt x="382" y="59"/>
                </a:lnTo>
                <a:lnTo>
                  <a:pt x="380" y="59"/>
                </a:lnTo>
                <a:lnTo>
                  <a:pt x="378" y="60"/>
                </a:lnTo>
                <a:lnTo>
                  <a:pt x="377" y="60"/>
                </a:lnTo>
                <a:lnTo>
                  <a:pt x="375" y="62"/>
                </a:lnTo>
                <a:lnTo>
                  <a:pt x="375" y="62"/>
                </a:lnTo>
                <a:lnTo>
                  <a:pt x="373" y="62"/>
                </a:lnTo>
                <a:lnTo>
                  <a:pt x="373" y="64"/>
                </a:lnTo>
                <a:lnTo>
                  <a:pt x="373" y="64"/>
                </a:lnTo>
                <a:lnTo>
                  <a:pt x="373" y="64"/>
                </a:lnTo>
                <a:lnTo>
                  <a:pt x="373" y="65"/>
                </a:lnTo>
                <a:lnTo>
                  <a:pt x="373" y="65"/>
                </a:lnTo>
                <a:lnTo>
                  <a:pt x="373" y="65"/>
                </a:lnTo>
                <a:lnTo>
                  <a:pt x="373" y="67"/>
                </a:lnTo>
                <a:lnTo>
                  <a:pt x="373" y="67"/>
                </a:lnTo>
                <a:lnTo>
                  <a:pt x="375" y="67"/>
                </a:lnTo>
                <a:lnTo>
                  <a:pt x="377" y="67"/>
                </a:lnTo>
                <a:lnTo>
                  <a:pt x="377" y="69"/>
                </a:lnTo>
                <a:lnTo>
                  <a:pt x="377" y="69"/>
                </a:lnTo>
                <a:lnTo>
                  <a:pt x="378" y="69"/>
                </a:lnTo>
                <a:lnTo>
                  <a:pt x="378" y="70"/>
                </a:lnTo>
                <a:lnTo>
                  <a:pt x="378" y="70"/>
                </a:lnTo>
                <a:lnTo>
                  <a:pt x="378" y="70"/>
                </a:lnTo>
                <a:lnTo>
                  <a:pt x="378" y="70"/>
                </a:lnTo>
                <a:lnTo>
                  <a:pt x="378" y="72"/>
                </a:lnTo>
                <a:lnTo>
                  <a:pt x="378" y="72"/>
                </a:lnTo>
                <a:lnTo>
                  <a:pt x="380" y="74"/>
                </a:lnTo>
                <a:lnTo>
                  <a:pt x="380" y="74"/>
                </a:lnTo>
                <a:lnTo>
                  <a:pt x="378" y="75"/>
                </a:lnTo>
                <a:lnTo>
                  <a:pt x="378" y="77"/>
                </a:lnTo>
                <a:lnTo>
                  <a:pt x="378" y="77"/>
                </a:lnTo>
                <a:lnTo>
                  <a:pt x="378" y="77"/>
                </a:lnTo>
                <a:lnTo>
                  <a:pt x="378" y="79"/>
                </a:lnTo>
                <a:lnTo>
                  <a:pt x="378" y="79"/>
                </a:lnTo>
                <a:lnTo>
                  <a:pt x="380" y="79"/>
                </a:lnTo>
                <a:lnTo>
                  <a:pt x="380" y="80"/>
                </a:lnTo>
                <a:lnTo>
                  <a:pt x="380" y="80"/>
                </a:lnTo>
                <a:lnTo>
                  <a:pt x="380" y="80"/>
                </a:lnTo>
                <a:lnTo>
                  <a:pt x="380" y="79"/>
                </a:lnTo>
                <a:lnTo>
                  <a:pt x="382" y="79"/>
                </a:lnTo>
                <a:lnTo>
                  <a:pt x="387" y="80"/>
                </a:lnTo>
                <a:lnTo>
                  <a:pt x="387" y="80"/>
                </a:lnTo>
                <a:lnTo>
                  <a:pt x="387" y="80"/>
                </a:lnTo>
                <a:lnTo>
                  <a:pt x="387" y="80"/>
                </a:lnTo>
                <a:lnTo>
                  <a:pt x="387" y="82"/>
                </a:lnTo>
                <a:lnTo>
                  <a:pt x="388" y="82"/>
                </a:lnTo>
                <a:lnTo>
                  <a:pt x="388" y="84"/>
                </a:lnTo>
                <a:lnTo>
                  <a:pt x="388" y="84"/>
                </a:lnTo>
                <a:lnTo>
                  <a:pt x="388" y="84"/>
                </a:lnTo>
                <a:lnTo>
                  <a:pt x="388" y="86"/>
                </a:lnTo>
                <a:lnTo>
                  <a:pt x="388" y="87"/>
                </a:lnTo>
                <a:lnTo>
                  <a:pt x="387" y="89"/>
                </a:lnTo>
                <a:lnTo>
                  <a:pt x="387" y="89"/>
                </a:lnTo>
                <a:lnTo>
                  <a:pt x="387" y="91"/>
                </a:lnTo>
                <a:lnTo>
                  <a:pt x="387" y="91"/>
                </a:lnTo>
                <a:lnTo>
                  <a:pt x="388" y="91"/>
                </a:lnTo>
                <a:lnTo>
                  <a:pt x="388" y="92"/>
                </a:lnTo>
                <a:lnTo>
                  <a:pt x="388" y="92"/>
                </a:lnTo>
                <a:lnTo>
                  <a:pt x="390" y="92"/>
                </a:lnTo>
                <a:lnTo>
                  <a:pt x="390" y="94"/>
                </a:lnTo>
                <a:lnTo>
                  <a:pt x="390" y="94"/>
                </a:lnTo>
                <a:lnTo>
                  <a:pt x="390" y="96"/>
                </a:lnTo>
                <a:lnTo>
                  <a:pt x="390" y="96"/>
                </a:lnTo>
                <a:lnTo>
                  <a:pt x="392" y="96"/>
                </a:lnTo>
                <a:lnTo>
                  <a:pt x="392" y="96"/>
                </a:lnTo>
                <a:lnTo>
                  <a:pt x="393" y="97"/>
                </a:lnTo>
                <a:lnTo>
                  <a:pt x="393" y="97"/>
                </a:lnTo>
                <a:lnTo>
                  <a:pt x="393" y="99"/>
                </a:lnTo>
                <a:lnTo>
                  <a:pt x="393" y="99"/>
                </a:lnTo>
                <a:lnTo>
                  <a:pt x="393" y="99"/>
                </a:lnTo>
                <a:lnTo>
                  <a:pt x="393" y="101"/>
                </a:lnTo>
                <a:lnTo>
                  <a:pt x="395" y="101"/>
                </a:lnTo>
                <a:lnTo>
                  <a:pt x="395" y="101"/>
                </a:lnTo>
                <a:lnTo>
                  <a:pt x="395" y="102"/>
                </a:lnTo>
                <a:lnTo>
                  <a:pt x="395" y="102"/>
                </a:lnTo>
                <a:lnTo>
                  <a:pt x="395" y="104"/>
                </a:lnTo>
                <a:lnTo>
                  <a:pt x="395" y="104"/>
                </a:lnTo>
                <a:lnTo>
                  <a:pt x="395" y="104"/>
                </a:lnTo>
                <a:lnTo>
                  <a:pt x="395" y="106"/>
                </a:lnTo>
                <a:lnTo>
                  <a:pt x="397" y="106"/>
                </a:lnTo>
                <a:lnTo>
                  <a:pt x="397" y="107"/>
                </a:lnTo>
                <a:lnTo>
                  <a:pt x="397" y="107"/>
                </a:lnTo>
                <a:lnTo>
                  <a:pt x="397" y="107"/>
                </a:lnTo>
                <a:lnTo>
                  <a:pt x="399" y="107"/>
                </a:lnTo>
                <a:lnTo>
                  <a:pt x="400" y="106"/>
                </a:lnTo>
                <a:lnTo>
                  <a:pt x="400" y="106"/>
                </a:lnTo>
                <a:lnTo>
                  <a:pt x="400" y="106"/>
                </a:lnTo>
                <a:lnTo>
                  <a:pt x="400" y="106"/>
                </a:lnTo>
                <a:lnTo>
                  <a:pt x="400" y="106"/>
                </a:lnTo>
                <a:lnTo>
                  <a:pt x="402" y="107"/>
                </a:lnTo>
                <a:lnTo>
                  <a:pt x="402" y="109"/>
                </a:lnTo>
                <a:lnTo>
                  <a:pt x="402" y="112"/>
                </a:lnTo>
                <a:lnTo>
                  <a:pt x="402" y="112"/>
                </a:lnTo>
                <a:lnTo>
                  <a:pt x="402" y="112"/>
                </a:lnTo>
                <a:lnTo>
                  <a:pt x="402" y="112"/>
                </a:lnTo>
                <a:lnTo>
                  <a:pt x="402" y="114"/>
                </a:lnTo>
                <a:lnTo>
                  <a:pt x="404" y="114"/>
                </a:lnTo>
                <a:lnTo>
                  <a:pt x="404" y="114"/>
                </a:lnTo>
                <a:lnTo>
                  <a:pt x="404" y="114"/>
                </a:lnTo>
                <a:lnTo>
                  <a:pt x="405" y="112"/>
                </a:lnTo>
                <a:lnTo>
                  <a:pt x="407" y="111"/>
                </a:lnTo>
                <a:lnTo>
                  <a:pt x="407" y="111"/>
                </a:lnTo>
                <a:lnTo>
                  <a:pt x="407" y="111"/>
                </a:lnTo>
                <a:lnTo>
                  <a:pt x="409" y="106"/>
                </a:lnTo>
                <a:lnTo>
                  <a:pt x="409" y="106"/>
                </a:lnTo>
                <a:lnTo>
                  <a:pt x="409" y="106"/>
                </a:lnTo>
                <a:lnTo>
                  <a:pt x="409" y="106"/>
                </a:lnTo>
                <a:lnTo>
                  <a:pt x="410" y="106"/>
                </a:lnTo>
                <a:lnTo>
                  <a:pt x="412" y="106"/>
                </a:lnTo>
                <a:lnTo>
                  <a:pt x="417" y="106"/>
                </a:lnTo>
                <a:lnTo>
                  <a:pt x="419" y="106"/>
                </a:lnTo>
                <a:lnTo>
                  <a:pt x="419" y="106"/>
                </a:lnTo>
                <a:lnTo>
                  <a:pt x="419" y="106"/>
                </a:lnTo>
                <a:lnTo>
                  <a:pt x="419" y="106"/>
                </a:lnTo>
                <a:lnTo>
                  <a:pt x="419" y="111"/>
                </a:lnTo>
                <a:lnTo>
                  <a:pt x="419" y="112"/>
                </a:lnTo>
                <a:lnTo>
                  <a:pt x="419" y="112"/>
                </a:lnTo>
                <a:lnTo>
                  <a:pt x="419" y="114"/>
                </a:lnTo>
                <a:lnTo>
                  <a:pt x="419" y="116"/>
                </a:lnTo>
                <a:lnTo>
                  <a:pt x="419" y="116"/>
                </a:lnTo>
                <a:lnTo>
                  <a:pt x="417" y="116"/>
                </a:lnTo>
                <a:lnTo>
                  <a:pt x="414" y="119"/>
                </a:lnTo>
                <a:lnTo>
                  <a:pt x="412" y="121"/>
                </a:lnTo>
                <a:lnTo>
                  <a:pt x="412" y="121"/>
                </a:lnTo>
                <a:lnTo>
                  <a:pt x="412" y="121"/>
                </a:lnTo>
                <a:lnTo>
                  <a:pt x="412" y="121"/>
                </a:lnTo>
                <a:lnTo>
                  <a:pt x="414" y="123"/>
                </a:lnTo>
                <a:lnTo>
                  <a:pt x="414" y="123"/>
                </a:lnTo>
                <a:lnTo>
                  <a:pt x="414" y="124"/>
                </a:lnTo>
                <a:lnTo>
                  <a:pt x="414" y="124"/>
                </a:lnTo>
                <a:lnTo>
                  <a:pt x="414" y="124"/>
                </a:lnTo>
                <a:lnTo>
                  <a:pt x="415" y="126"/>
                </a:lnTo>
                <a:lnTo>
                  <a:pt x="417" y="128"/>
                </a:lnTo>
                <a:lnTo>
                  <a:pt x="417" y="128"/>
                </a:lnTo>
                <a:lnTo>
                  <a:pt x="417" y="128"/>
                </a:lnTo>
                <a:lnTo>
                  <a:pt x="417" y="129"/>
                </a:lnTo>
                <a:lnTo>
                  <a:pt x="417" y="129"/>
                </a:lnTo>
                <a:lnTo>
                  <a:pt x="417" y="129"/>
                </a:lnTo>
                <a:lnTo>
                  <a:pt x="419" y="131"/>
                </a:lnTo>
                <a:lnTo>
                  <a:pt x="419" y="131"/>
                </a:lnTo>
                <a:lnTo>
                  <a:pt x="419" y="131"/>
                </a:lnTo>
                <a:lnTo>
                  <a:pt x="419" y="133"/>
                </a:lnTo>
                <a:lnTo>
                  <a:pt x="419" y="133"/>
                </a:lnTo>
                <a:lnTo>
                  <a:pt x="419" y="134"/>
                </a:lnTo>
                <a:lnTo>
                  <a:pt x="419" y="134"/>
                </a:lnTo>
                <a:lnTo>
                  <a:pt x="419" y="134"/>
                </a:lnTo>
                <a:lnTo>
                  <a:pt x="419" y="136"/>
                </a:lnTo>
                <a:lnTo>
                  <a:pt x="419" y="136"/>
                </a:lnTo>
                <a:lnTo>
                  <a:pt x="419" y="136"/>
                </a:lnTo>
                <a:lnTo>
                  <a:pt x="419" y="138"/>
                </a:lnTo>
                <a:lnTo>
                  <a:pt x="419" y="138"/>
                </a:lnTo>
                <a:lnTo>
                  <a:pt x="417" y="139"/>
                </a:lnTo>
                <a:lnTo>
                  <a:pt x="415" y="141"/>
                </a:lnTo>
                <a:lnTo>
                  <a:pt x="415" y="141"/>
                </a:lnTo>
                <a:lnTo>
                  <a:pt x="415" y="143"/>
                </a:lnTo>
                <a:lnTo>
                  <a:pt x="415" y="144"/>
                </a:lnTo>
                <a:lnTo>
                  <a:pt x="417" y="146"/>
                </a:lnTo>
                <a:lnTo>
                  <a:pt x="417" y="148"/>
                </a:lnTo>
                <a:lnTo>
                  <a:pt x="417" y="148"/>
                </a:lnTo>
                <a:lnTo>
                  <a:pt x="417" y="149"/>
                </a:lnTo>
                <a:lnTo>
                  <a:pt x="417" y="149"/>
                </a:lnTo>
                <a:lnTo>
                  <a:pt x="415" y="149"/>
                </a:lnTo>
                <a:lnTo>
                  <a:pt x="414" y="148"/>
                </a:lnTo>
                <a:lnTo>
                  <a:pt x="414" y="148"/>
                </a:lnTo>
                <a:lnTo>
                  <a:pt x="414" y="148"/>
                </a:lnTo>
                <a:lnTo>
                  <a:pt x="412" y="148"/>
                </a:lnTo>
                <a:lnTo>
                  <a:pt x="412" y="148"/>
                </a:lnTo>
                <a:lnTo>
                  <a:pt x="412" y="149"/>
                </a:lnTo>
                <a:lnTo>
                  <a:pt x="412" y="151"/>
                </a:lnTo>
                <a:lnTo>
                  <a:pt x="412" y="151"/>
                </a:lnTo>
                <a:lnTo>
                  <a:pt x="412" y="151"/>
                </a:lnTo>
                <a:lnTo>
                  <a:pt x="412" y="153"/>
                </a:lnTo>
                <a:lnTo>
                  <a:pt x="410" y="153"/>
                </a:lnTo>
                <a:lnTo>
                  <a:pt x="410" y="153"/>
                </a:lnTo>
                <a:lnTo>
                  <a:pt x="410" y="153"/>
                </a:lnTo>
                <a:lnTo>
                  <a:pt x="409" y="153"/>
                </a:lnTo>
                <a:lnTo>
                  <a:pt x="409" y="153"/>
                </a:lnTo>
                <a:lnTo>
                  <a:pt x="409" y="153"/>
                </a:lnTo>
                <a:lnTo>
                  <a:pt x="409" y="153"/>
                </a:lnTo>
                <a:lnTo>
                  <a:pt x="409" y="151"/>
                </a:lnTo>
                <a:lnTo>
                  <a:pt x="409" y="151"/>
                </a:lnTo>
                <a:lnTo>
                  <a:pt x="409" y="151"/>
                </a:lnTo>
                <a:lnTo>
                  <a:pt x="409" y="151"/>
                </a:lnTo>
                <a:lnTo>
                  <a:pt x="409" y="149"/>
                </a:lnTo>
                <a:lnTo>
                  <a:pt x="409" y="149"/>
                </a:lnTo>
                <a:lnTo>
                  <a:pt x="405" y="149"/>
                </a:lnTo>
                <a:lnTo>
                  <a:pt x="405" y="149"/>
                </a:lnTo>
                <a:lnTo>
                  <a:pt x="405" y="149"/>
                </a:lnTo>
                <a:lnTo>
                  <a:pt x="405" y="148"/>
                </a:lnTo>
                <a:lnTo>
                  <a:pt x="405" y="148"/>
                </a:lnTo>
                <a:lnTo>
                  <a:pt x="405" y="146"/>
                </a:lnTo>
                <a:lnTo>
                  <a:pt x="405" y="146"/>
                </a:lnTo>
                <a:lnTo>
                  <a:pt x="404" y="144"/>
                </a:lnTo>
                <a:lnTo>
                  <a:pt x="404" y="144"/>
                </a:lnTo>
                <a:lnTo>
                  <a:pt x="404" y="144"/>
                </a:lnTo>
                <a:lnTo>
                  <a:pt x="404" y="144"/>
                </a:lnTo>
                <a:lnTo>
                  <a:pt x="404" y="143"/>
                </a:lnTo>
                <a:lnTo>
                  <a:pt x="404" y="143"/>
                </a:lnTo>
                <a:lnTo>
                  <a:pt x="404" y="143"/>
                </a:lnTo>
                <a:lnTo>
                  <a:pt x="402" y="143"/>
                </a:lnTo>
                <a:lnTo>
                  <a:pt x="402" y="144"/>
                </a:lnTo>
                <a:lnTo>
                  <a:pt x="402" y="144"/>
                </a:lnTo>
                <a:lnTo>
                  <a:pt x="402" y="144"/>
                </a:lnTo>
                <a:lnTo>
                  <a:pt x="402" y="144"/>
                </a:lnTo>
                <a:lnTo>
                  <a:pt x="400" y="146"/>
                </a:lnTo>
                <a:lnTo>
                  <a:pt x="399" y="146"/>
                </a:lnTo>
                <a:lnTo>
                  <a:pt x="399" y="148"/>
                </a:lnTo>
                <a:lnTo>
                  <a:pt x="399" y="149"/>
                </a:lnTo>
                <a:lnTo>
                  <a:pt x="397" y="149"/>
                </a:lnTo>
                <a:lnTo>
                  <a:pt x="397" y="151"/>
                </a:lnTo>
                <a:lnTo>
                  <a:pt x="397" y="151"/>
                </a:lnTo>
                <a:lnTo>
                  <a:pt x="397" y="151"/>
                </a:lnTo>
                <a:lnTo>
                  <a:pt x="397" y="154"/>
                </a:lnTo>
                <a:lnTo>
                  <a:pt x="397" y="154"/>
                </a:lnTo>
                <a:lnTo>
                  <a:pt x="397" y="154"/>
                </a:lnTo>
                <a:lnTo>
                  <a:pt x="397" y="156"/>
                </a:lnTo>
                <a:lnTo>
                  <a:pt x="395" y="158"/>
                </a:lnTo>
                <a:lnTo>
                  <a:pt x="395" y="158"/>
                </a:lnTo>
                <a:lnTo>
                  <a:pt x="395" y="158"/>
                </a:lnTo>
                <a:lnTo>
                  <a:pt x="393" y="158"/>
                </a:lnTo>
                <a:lnTo>
                  <a:pt x="393" y="158"/>
                </a:lnTo>
                <a:lnTo>
                  <a:pt x="393" y="158"/>
                </a:lnTo>
                <a:lnTo>
                  <a:pt x="390" y="158"/>
                </a:lnTo>
                <a:lnTo>
                  <a:pt x="390" y="158"/>
                </a:lnTo>
                <a:lnTo>
                  <a:pt x="388" y="160"/>
                </a:lnTo>
                <a:lnTo>
                  <a:pt x="388" y="160"/>
                </a:lnTo>
                <a:lnTo>
                  <a:pt x="388" y="160"/>
                </a:lnTo>
                <a:lnTo>
                  <a:pt x="390" y="161"/>
                </a:lnTo>
                <a:lnTo>
                  <a:pt x="390" y="161"/>
                </a:lnTo>
                <a:lnTo>
                  <a:pt x="390" y="161"/>
                </a:lnTo>
                <a:lnTo>
                  <a:pt x="390" y="161"/>
                </a:lnTo>
                <a:lnTo>
                  <a:pt x="390" y="161"/>
                </a:lnTo>
                <a:lnTo>
                  <a:pt x="388" y="161"/>
                </a:lnTo>
                <a:lnTo>
                  <a:pt x="388" y="161"/>
                </a:lnTo>
                <a:lnTo>
                  <a:pt x="387" y="161"/>
                </a:lnTo>
                <a:lnTo>
                  <a:pt x="387" y="163"/>
                </a:lnTo>
                <a:lnTo>
                  <a:pt x="380" y="168"/>
                </a:lnTo>
                <a:lnTo>
                  <a:pt x="380" y="168"/>
                </a:lnTo>
                <a:lnTo>
                  <a:pt x="380" y="170"/>
                </a:lnTo>
                <a:lnTo>
                  <a:pt x="380" y="170"/>
                </a:lnTo>
                <a:lnTo>
                  <a:pt x="378" y="168"/>
                </a:lnTo>
                <a:lnTo>
                  <a:pt x="378" y="168"/>
                </a:lnTo>
                <a:lnTo>
                  <a:pt x="377" y="166"/>
                </a:lnTo>
                <a:lnTo>
                  <a:pt x="377" y="166"/>
                </a:lnTo>
                <a:lnTo>
                  <a:pt x="377" y="166"/>
                </a:lnTo>
                <a:lnTo>
                  <a:pt x="375" y="166"/>
                </a:lnTo>
                <a:lnTo>
                  <a:pt x="375" y="166"/>
                </a:lnTo>
                <a:lnTo>
                  <a:pt x="373" y="168"/>
                </a:lnTo>
                <a:lnTo>
                  <a:pt x="372" y="168"/>
                </a:lnTo>
                <a:lnTo>
                  <a:pt x="368" y="168"/>
                </a:lnTo>
                <a:lnTo>
                  <a:pt x="367" y="168"/>
                </a:lnTo>
                <a:lnTo>
                  <a:pt x="367" y="168"/>
                </a:lnTo>
                <a:lnTo>
                  <a:pt x="367" y="168"/>
                </a:lnTo>
                <a:lnTo>
                  <a:pt x="367" y="168"/>
                </a:lnTo>
                <a:lnTo>
                  <a:pt x="365" y="166"/>
                </a:lnTo>
                <a:lnTo>
                  <a:pt x="365" y="166"/>
                </a:lnTo>
                <a:lnTo>
                  <a:pt x="365" y="166"/>
                </a:lnTo>
                <a:lnTo>
                  <a:pt x="363" y="165"/>
                </a:lnTo>
                <a:lnTo>
                  <a:pt x="363" y="165"/>
                </a:lnTo>
                <a:lnTo>
                  <a:pt x="362" y="165"/>
                </a:lnTo>
                <a:lnTo>
                  <a:pt x="360" y="165"/>
                </a:lnTo>
                <a:lnTo>
                  <a:pt x="358" y="165"/>
                </a:lnTo>
                <a:lnTo>
                  <a:pt x="357" y="165"/>
                </a:lnTo>
                <a:lnTo>
                  <a:pt x="357" y="165"/>
                </a:lnTo>
                <a:lnTo>
                  <a:pt x="357" y="163"/>
                </a:lnTo>
                <a:lnTo>
                  <a:pt x="357" y="163"/>
                </a:lnTo>
                <a:lnTo>
                  <a:pt x="357" y="163"/>
                </a:lnTo>
                <a:lnTo>
                  <a:pt x="357" y="163"/>
                </a:lnTo>
                <a:lnTo>
                  <a:pt x="355" y="163"/>
                </a:lnTo>
                <a:lnTo>
                  <a:pt x="355" y="163"/>
                </a:lnTo>
                <a:lnTo>
                  <a:pt x="355" y="163"/>
                </a:lnTo>
                <a:lnTo>
                  <a:pt x="353" y="163"/>
                </a:lnTo>
                <a:lnTo>
                  <a:pt x="351" y="163"/>
                </a:lnTo>
                <a:lnTo>
                  <a:pt x="351" y="165"/>
                </a:lnTo>
                <a:lnTo>
                  <a:pt x="351" y="165"/>
                </a:lnTo>
                <a:lnTo>
                  <a:pt x="350" y="166"/>
                </a:lnTo>
                <a:lnTo>
                  <a:pt x="350" y="166"/>
                </a:lnTo>
                <a:lnTo>
                  <a:pt x="348" y="166"/>
                </a:lnTo>
                <a:lnTo>
                  <a:pt x="346" y="168"/>
                </a:lnTo>
                <a:lnTo>
                  <a:pt x="346" y="168"/>
                </a:lnTo>
                <a:lnTo>
                  <a:pt x="345" y="168"/>
                </a:lnTo>
                <a:lnTo>
                  <a:pt x="343" y="168"/>
                </a:lnTo>
                <a:lnTo>
                  <a:pt x="343" y="168"/>
                </a:lnTo>
                <a:lnTo>
                  <a:pt x="343" y="168"/>
                </a:lnTo>
                <a:lnTo>
                  <a:pt x="341" y="165"/>
                </a:lnTo>
                <a:lnTo>
                  <a:pt x="340" y="165"/>
                </a:lnTo>
                <a:lnTo>
                  <a:pt x="340" y="165"/>
                </a:lnTo>
                <a:lnTo>
                  <a:pt x="340" y="165"/>
                </a:lnTo>
                <a:lnTo>
                  <a:pt x="338" y="165"/>
                </a:lnTo>
                <a:lnTo>
                  <a:pt x="338" y="165"/>
                </a:lnTo>
                <a:lnTo>
                  <a:pt x="336" y="165"/>
                </a:lnTo>
                <a:lnTo>
                  <a:pt x="336" y="165"/>
                </a:lnTo>
                <a:lnTo>
                  <a:pt x="336" y="165"/>
                </a:lnTo>
                <a:lnTo>
                  <a:pt x="335" y="165"/>
                </a:lnTo>
                <a:lnTo>
                  <a:pt x="335" y="165"/>
                </a:lnTo>
                <a:lnTo>
                  <a:pt x="330" y="160"/>
                </a:lnTo>
                <a:lnTo>
                  <a:pt x="330" y="160"/>
                </a:lnTo>
                <a:lnTo>
                  <a:pt x="328" y="160"/>
                </a:lnTo>
                <a:lnTo>
                  <a:pt x="320" y="158"/>
                </a:lnTo>
                <a:lnTo>
                  <a:pt x="320" y="160"/>
                </a:lnTo>
                <a:lnTo>
                  <a:pt x="318" y="160"/>
                </a:lnTo>
                <a:lnTo>
                  <a:pt x="316" y="161"/>
                </a:lnTo>
                <a:lnTo>
                  <a:pt x="316" y="163"/>
                </a:lnTo>
                <a:lnTo>
                  <a:pt x="314" y="165"/>
                </a:lnTo>
                <a:lnTo>
                  <a:pt x="316" y="166"/>
                </a:lnTo>
                <a:lnTo>
                  <a:pt x="316" y="168"/>
                </a:lnTo>
                <a:lnTo>
                  <a:pt x="318" y="170"/>
                </a:lnTo>
                <a:lnTo>
                  <a:pt x="318" y="173"/>
                </a:lnTo>
                <a:lnTo>
                  <a:pt x="318" y="175"/>
                </a:lnTo>
                <a:lnTo>
                  <a:pt x="318" y="178"/>
                </a:lnTo>
                <a:lnTo>
                  <a:pt x="318" y="180"/>
                </a:lnTo>
                <a:lnTo>
                  <a:pt x="318" y="181"/>
                </a:lnTo>
                <a:lnTo>
                  <a:pt x="316" y="181"/>
                </a:lnTo>
                <a:lnTo>
                  <a:pt x="313" y="183"/>
                </a:lnTo>
                <a:lnTo>
                  <a:pt x="311" y="185"/>
                </a:lnTo>
                <a:lnTo>
                  <a:pt x="311" y="186"/>
                </a:lnTo>
                <a:lnTo>
                  <a:pt x="313" y="190"/>
                </a:lnTo>
                <a:lnTo>
                  <a:pt x="314" y="191"/>
                </a:lnTo>
                <a:lnTo>
                  <a:pt x="321" y="191"/>
                </a:lnTo>
                <a:lnTo>
                  <a:pt x="325" y="191"/>
                </a:lnTo>
                <a:lnTo>
                  <a:pt x="325" y="191"/>
                </a:lnTo>
                <a:lnTo>
                  <a:pt x="326" y="191"/>
                </a:lnTo>
                <a:lnTo>
                  <a:pt x="326" y="193"/>
                </a:lnTo>
                <a:lnTo>
                  <a:pt x="326" y="197"/>
                </a:lnTo>
                <a:lnTo>
                  <a:pt x="326" y="197"/>
                </a:lnTo>
                <a:lnTo>
                  <a:pt x="326" y="198"/>
                </a:lnTo>
                <a:lnTo>
                  <a:pt x="326" y="198"/>
                </a:lnTo>
                <a:lnTo>
                  <a:pt x="328" y="200"/>
                </a:lnTo>
                <a:lnTo>
                  <a:pt x="328" y="200"/>
                </a:lnTo>
                <a:lnTo>
                  <a:pt x="328" y="200"/>
                </a:lnTo>
                <a:lnTo>
                  <a:pt x="331" y="202"/>
                </a:lnTo>
                <a:lnTo>
                  <a:pt x="333" y="203"/>
                </a:lnTo>
                <a:lnTo>
                  <a:pt x="335" y="203"/>
                </a:lnTo>
                <a:lnTo>
                  <a:pt x="335" y="203"/>
                </a:lnTo>
                <a:lnTo>
                  <a:pt x="335" y="205"/>
                </a:lnTo>
                <a:lnTo>
                  <a:pt x="335" y="207"/>
                </a:lnTo>
                <a:lnTo>
                  <a:pt x="333" y="207"/>
                </a:lnTo>
                <a:lnTo>
                  <a:pt x="333" y="207"/>
                </a:lnTo>
                <a:lnTo>
                  <a:pt x="331" y="207"/>
                </a:lnTo>
                <a:lnTo>
                  <a:pt x="330" y="207"/>
                </a:lnTo>
                <a:lnTo>
                  <a:pt x="330" y="207"/>
                </a:lnTo>
                <a:lnTo>
                  <a:pt x="328" y="208"/>
                </a:lnTo>
                <a:lnTo>
                  <a:pt x="330" y="210"/>
                </a:lnTo>
                <a:lnTo>
                  <a:pt x="330" y="212"/>
                </a:lnTo>
                <a:lnTo>
                  <a:pt x="330" y="212"/>
                </a:lnTo>
                <a:lnTo>
                  <a:pt x="330" y="213"/>
                </a:lnTo>
                <a:lnTo>
                  <a:pt x="330" y="215"/>
                </a:lnTo>
                <a:lnTo>
                  <a:pt x="331" y="217"/>
                </a:lnTo>
                <a:lnTo>
                  <a:pt x="331" y="217"/>
                </a:lnTo>
                <a:lnTo>
                  <a:pt x="331" y="218"/>
                </a:lnTo>
                <a:lnTo>
                  <a:pt x="333" y="222"/>
                </a:lnTo>
                <a:lnTo>
                  <a:pt x="336" y="227"/>
                </a:lnTo>
                <a:lnTo>
                  <a:pt x="338" y="227"/>
                </a:lnTo>
                <a:lnTo>
                  <a:pt x="338" y="228"/>
                </a:lnTo>
                <a:lnTo>
                  <a:pt x="340" y="228"/>
                </a:lnTo>
                <a:lnTo>
                  <a:pt x="341" y="228"/>
                </a:lnTo>
                <a:lnTo>
                  <a:pt x="341" y="228"/>
                </a:lnTo>
                <a:lnTo>
                  <a:pt x="341" y="230"/>
                </a:lnTo>
                <a:lnTo>
                  <a:pt x="341" y="230"/>
                </a:lnTo>
                <a:lnTo>
                  <a:pt x="340" y="230"/>
                </a:lnTo>
                <a:lnTo>
                  <a:pt x="340" y="232"/>
                </a:lnTo>
                <a:lnTo>
                  <a:pt x="338" y="232"/>
                </a:lnTo>
                <a:lnTo>
                  <a:pt x="338" y="233"/>
                </a:lnTo>
                <a:lnTo>
                  <a:pt x="340" y="235"/>
                </a:lnTo>
                <a:lnTo>
                  <a:pt x="340" y="237"/>
                </a:lnTo>
                <a:lnTo>
                  <a:pt x="340" y="239"/>
                </a:lnTo>
                <a:lnTo>
                  <a:pt x="340" y="239"/>
                </a:lnTo>
                <a:lnTo>
                  <a:pt x="340" y="239"/>
                </a:lnTo>
                <a:lnTo>
                  <a:pt x="340" y="240"/>
                </a:lnTo>
                <a:lnTo>
                  <a:pt x="341" y="242"/>
                </a:lnTo>
                <a:lnTo>
                  <a:pt x="341" y="244"/>
                </a:lnTo>
                <a:lnTo>
                  <a:pt x="343" y="245"/>
                </a:lnTo>
                <a:lnTo>
                  <a:pt x="346" y="247"/>
                </a:lnTo>
                <a:lnTo>
                  <a:pt x="346" y="247"/>
                </a:lnTo>
                <a:lnTo>
                  <a:pt x="348" y="249"/>
                </a:lnTo>
                <a:lnTo>
                  <a:pt x="348" y="250"/>
                </a:lnTo>
                <a:lnTo>
                  <a:pt x="350" y="252"/>
                </a:lnTo>
                <a:lnTo>
                  <a:pt x="348" y="254"/>
                </a:lnTo>
                <a:lnTo>
                  <a:pt x="348" y="257"/>
                </a:lnTo>
                <a:lnTo>
                  <a:pt x="348" y="259"/>
                </a:lnTo>
                <a:lnTo>
                  <a:pt x="348" y="260"/>
                </a:lnTo>
                <a:lnTo>
                  <a:pt x="350" y="264"/>
                </a:lnTo>
                <a:lnTo>
                  <a:pt x="350" y="265"/>
                </a:lnTo>
                <a:lnTo>
                  <a:pt x="350" y="270"/>
                </a:lnTo>
                <a:lnTo>
                  <a:pt x="350" y="272"/>
                </a:lnTo>
                <a:lnTo>
                  <a:pt x="351" y="272"/>
                </a:lnTo>
                <a:lnTo>
                  <a:pt x="351" y="272"/>
                </a:lnTo>
                <a:lnTo>
                  <a:pt x="353" y="274"/>
                </a:lnTo>
                <a:lnTo>
                  <a:pt x="353" y="274"/>
                </a:lnTo>
                <a:lnTo>
                  <a:pt x="355" y="274"/>
                </a:lnTo>
                <a:lnTo>
                  <a:pt x="355" y="276"/>
                </a:lnTo>
                <a:lnTo>
                  <a:pt x="355" y="277"/>
                </a:lnTo>
                <a:lnTo>
                  <a:pt x="353" y="277"/>
                </a:lnTo>
                <a:lnTo>
                  <a:pt x="353" y="277"/>
                </a:lnTo>
                <a:lnTo>
                  <a:pt x="355" y="279"/>
                </a:lnTo>
                <a:lnTo>
                  <a:pt x="355" y="279"/>
                </a:lnTo>
                <a:lnTo>
                  <a:pt x="355" y="281"/>
                </a:lnTo>
                <a:lnTo>
                  <a:pt x="355" y="281"/>
                </a:lnTo>
                <a:lnTo>
                  <a:pt x="355" y="282"/>
                </a:lnTo>
                <a:lnTo>
                  <a:pt x="355" y="284"/>
                </a:lnTo>
                <a:lnTo>
                  <a:pt x="355" y="284"/>
                </a:lnTo>
                <a:lnTo>
                  <a:pt x="355" y="287"/>
                </a:lnTo>
                <a:lnTo>
                  <a:pt x="357" y="289"/>
                </a:lnTo>
                <a:lnTo>
                  <a:pt x="357" y="289"/>
                </a:lnTo>
                <a:lnTo>
                  <a:pt x="358" y="291"/>
                </a:lnTo>
                <a:lnTo>
                  <a:pt x="360" y="291"/>
                </a:lnTo>
                <a:lnTo>
                  <a:pt x="360" y="291"/>
                </a:lnTo>
                <a:lnTo>
                  <a:pt x="362" y="292"/>
                </a:lnTo>
                <a:lnTo>
                  <a:pt x="362" y="292"/>
                </a:lnTo>
                <a:lnTo>
                  <a:pt x="360" y="294"/>
                </a:lnTo>
                <a:lnTo>
                  <a:pt x="360" y="294"/>
                </a:lnTo>
                <a:lnTo>
                  <a:pt x="360" y="294"/>
                </a:lnTo>
                <a:lnTo>
                  <a:pt x="360" y="296"/>
                </a:lnTo>
                <a:lnTo>
                  <a:pt x="360" y="296"/>
                </a:lnTo>
                <a:lnTo>
                  <a:pt x="360" y="297"/>
                </a:lnTo>
                <a:lnTo>
                  <a:pt x="360" y="297"/>
                </a:lnTo>
                <a:lnTo>
                  <a:pt x="360" y="297"/>
                </a:lnTo>
                <a:lnTo>
                  <a:pt x="362" y="299"/>
                </a:lnTo>
                <a:lnTo>
                  <a:pt x="363" y="299"/>
                </a:lnTo>
                <a:lnTo>
                  <a:pt x="363" y="299"/>
                </a:lnTo>
                <a:lnTo>
                  <a:pt x="367" y="297"/>
                </a:lnTo>
                <a:lnTo>
                  <a:pt x="367" y="296"/>
                </a:lnTo>
                <a:lnTo>
                  <a:pt x="370" y="299"/>
                </a:lnTo>
                <a:lnTo>
                  <a:pt x="372" y="299"/>
                </a:lnTo>
                <a:lnTo>
                  <a:pt x="373" y="297"/>
                </a:lnTo>
                <a:lnTo>
                  <a:pt x="383" y="294"/>
                </a:lnTo>
                <a:lnTo>
                  <a:pt x="383" y="294"/>
                </a:lnTo>
                <a:lnTo>
                  <a:pt x="385" y="296"/>
                </a:lnTo>
                <a:lnTo>
                  <a:pt x="385" y="297"/>
                </a:lnTo>
                <a:lnTo>
                  <a:pt x="387" y="299"/>
                </a:lnTo>
                <a:lnTo>
                  <a:pt x="387" y="299"/>
                </a:lnTo>
                <a:lnTo>
                  <a:pt x="388" y="299"/>
                </a:lnTo>
                <a:lnTo>
                  <a:pt x="388" y="299"/>
                </a:lnTo>
                <a:lnTo>
                  <a:pt x="388" y="301"/>
                </a:lnTo>
                <a:lnTo>
                  <a:pt x="388" y="301"/>
                </a:lnTo>
                <a:lnTo>
                  <a:pt x="388" y="301"/>
                </a:lnTo>
                <a:lnTo>
                  <a:pt x="388" y="302"/>
                </a:lnTo>
                <a:lnTo>
                  <a:pt x="390" y="302"/>
                </a:lnTo>
                <a:lnTo>
                  <a:pt x="390" y="302"/>
                </a:lnTo>
                <a:lnTo>
                  <a:pt x="390" y="306"/>
                </a:lnTo>
                <a:lnTo>
                  <a:pt x="390" y="306"/>
                </a:lnTo>
                <a:lnTo>
                  <a:pt x="392" y="307"/>
                </a:lnTo>
                <a:lnTo>
                  <a:pt x="393" y="307"/>
                </a:lnTo>
                <a:lnTo>
                  <a:pt x="397" y="309"/>
                </a:lnTo>
                <a:lnTo>
                  <a:pt x="399" y="309"/>
                </a:lnTo>
                <a:lnTo>
                  <a:pt x="399" y="309"/>
                </a:lnTo>
                <a:lnTo>
                  <a:pt x="399" y="311"/>
                </a:lnTo>
                <a:lnTo>
                  <a:pt x="400" y="311"/>
                </a:lnTo>
                <a:lnTo>
                  <a:pt x="400" y="313"/>
                </a:lnTo>
                <a:lnTo>
                  <a:pt x="400" y="313"/>
                </a:lnTo>
                <a:lnTo>
                  <a:pt x="402" y="313"/>
                </a:lnTo>
                <a:lnTo>
                  <a:pt x="405" y="314"/>
                </a:lnTo>
                <a:lnTo>
                  <a:pt x="407" y="314"/>
                </a:lnTo>
                <a:lnTo>
                  <a:pt x="409" y="313"/>
                </a:lnTo>
                <a:lnTo>
                  <a:pt x="409" y="314"/>
                </a:lnTo>
                <a:lnTo>
                  <a:pt x="410" y="314"/>
                </a:lnTo>
                <a:lnTo>
                  <a:pt x="410" y="316"/>
                </a:lnTo>
                <a:lnTo>
                  <a:pt x="412" y="318"/>
                </a:lnTo>
                <a:lnTo>
                  <a:pt x="412" y="318"/>
                </a:lnTo>
                <a:lnTo>
                  <a:pt x="412" y="318"/>
                </a:lnTo>
                <a:lnTo>
                  <a:pt x="412" y="319"/>
                </a:lnTo>
                <a:lnTo>
                  <a:pt x="412" y="319"/>
                </a:lnTo>
                <a:lnTo>
                  <a:pt x="412" y="319"/>
                </a:lnTo>
                <a:lnTo>
                  <a:pt x="414" y="321"/>
                </a:lnTo>
                <a:lnTo>
                  <a:pt x="414" y="323"/>
                </a:lnTo>
                <a:lnTo>
                  <a:pt x="414" y="323"/>
                </a:lnTo>
                <a:lnTo>
                  <a:pt x="414" y="324"/>
                </a:lnTo>
                <a:lnTo>
                  <a:pt x="414" y="324"/>
                </a:lnTo>
                <a:lnTo>
                  <a:pt x="414" y="326"/>
                </a:lnTo>
                <a:lnTo>
                  <a:pt x="415" y="326"/>
                </a:lnTo>
                <a:lnTo>
                  <a:pt x="415" y="326"/>
                </a:lnTo>
                <a:lnTo>
                  <a:pt x="417" y="326"/>
                </a:lnTo>
                <a:lnTo>
                  <a:pt x="417" y="326"/>
                </a:lnTo>
                <a:lnTo>
                  <a:pt x="417" y="328"/>
                </a:lnTo>
                <a:lnTo>
                  <a:pt x="417" y="328"/>
                </a:lnTo>
                <a:lnTo>
                  <a:pt x="419" y="328"/>
                </a:lnTo>
                <a:lnTo>
                  <a:pt x="419" y="329"/>
                </a:lnTo>
                <a:lnTo>
                  <a:pt x="419" y="333"/>
                </a:lnTo>
                <a:lnTo>
                  <a:pt x="419" y="334"/>
                </a:lnTo>
                <a:lnTo>
                  <a:pt x="422" y="336"/>
                </a:lnTo>
                <a:lnTo>
                  <a:pt x="422" y="339"/>
                </a:lnTo>
                <a:lnTo>
                  <a:pt x="422" y="341"/>
                </a:lnTo>
                <a:lnTo>
                  <a:pt x="420" y="343"/>
                </a:lnTo>
                <a:lnTo>
                  <a:pt x="420" y="343"/>
                </a:lnTo>
                <a:lnTo>
                  <a:pt x="420" y="344"/>
                </a:lnTo>
                <a:lnTo>
                  <a:pt x="422" y="348"/>
                </a:lnTo>
                <a:lnTo>
                  <a:pt x="422" y="350"/>
                </a:lnTo>
                <a:lnTo>
                  <a:pt x="420" y="350"/>
                </a:lnTo>
                <a:lnTo>
                  <a:pt x="420" y="351"/>
                </a:lnTo>
                <a:lnTo>
                  <a:pt x="419" y="353"/>
                </a:lnTo>
                <a:lnTo>
                  <a:pt x="417" y="355"/>
                </a:lnTo>
                <a:lnTo>
                  <a:pt x="417" y="356"/>
                </a:lnTo>
                <a:lnTo>
                  <a:pt x="417" y="358"/>
                </a:lnTo>
                <a:lnTo>
                  <a:pt x="417" y="360"/>
                </a:lnTo>
                <a:lnTo>
                  <a:pt x="417" y="360"/>
                </a:lnTo>
                <a:lnTo>
                  <a:pt x="419" y="360"/>
                </a:lnTo>
                <a:lnTo>
                  <a:pt x="419" y="360"/>
                </a:lnTo>
                <a:lnTo>
                  <a:pt x="419" y="360"/>
                </a:lnTo>
                <a:lnTo>
                  <a:pt x="417" y="363"/>
                </a:lnTo>
                <a:lnTo>
                  <a:pt x="417" y="363"/>
                </a:lnTo>
                <a:lnTo>
                  <a:pt x="417" y="365"/>
                </a:lnTo>
                <a:lnTo>
                  <a:pt x="417" y="365"/>
                </a:lnTo>
                <a:lnTo>
                  <a:pt x="417" y="366"/>
                </a:lnTo>
                <a:lnTo>
                  <a:pt x="417" y="366"/>
                </a:lnTo>
                <a:lnTo>
                  <a:pt x="415" y="368"/>
                </a:lnTo>
                <a:lnTo>
                  <a:pt x="415" y="368"/>
                </a:lnTo>
                <a:lnTo>
                  <a:pt x="410" y="370"/>
                </a:lnTo>
                <a:lnTo>
                  <a:pt x="409" y="371"/>
                </a:lnTo>
                <a:lnTo>
                  <a:pt x="409" y="371"/>
                </a:lnTo>
                <a:lnTo>
                  <a:pt x="409" y="371"/>
                </a:lnTo>
                <a:lnTo>
                  <a:pt x="407" y="371"/>
                </a:lnTo>
                <a:lnTo>
                  <a:pt x="407" y="371"/>
                </a:lnTo>
                <a:lnTo>
                  <a:pt x="407" y="371"/>
                </a:lnTo>
                <a:lnTo>
                  <a:pt x="407" y="373"/>
                </a:lnTo>
                <a:lnTo>
                  <a:pt x="407" y="373"/>
                </a:lnTo>
                <a:lnTo>
                  <a:pt x="407" y="373"/>
                </a:lnTo>
                <a:lnTo>
                  <a:pt x="407" y="375"/>
                </a:lnTo>
                <a:lnTo>
                  <a:pt x="407" y="375"/>
                </a:lnTo>
                <a:lnTo>
                  <a:pt x="405" y="375"/>
                </a:lnTo>
                <a:lnTo>
                  <a:pt x="405" y="375"/>
                </a:lnTo>
                <a:lnTo>
                  <a:pt x="405" y="375"/>
                </a:lnTo>
                <a:lnTo>
                  <a:pt x="405" y="373"/>
                </a:lnTo>
                <a:lnTo>
                  <a:pt x="404" y="373"/>
                </a:lnTo>
                <a:lnTo>
                  <a:pt x="390" y="375"/>
                </a:lnTo>
                <a:lnTo>
                  <a:pt x="387" y="376"/>
                </a:lnTo>
                <a:lnTo>
                  <a:pt x="385" y="378"/>
                </a:lnTo>
                <a:lnTo>
                  <a:pt x="385" y="378"/>
                </a:lnTo>
                <a:lnTo>
                  <a:pt x="382" y="378"/>
                </a:lnTo>
                <a:lnTo>
                  <a:pt x="382" y="378"/>
                </a:lnTo>
                <a:lnTo>
                  <a:pt x="380" y="380"/>
                </a:lnTo>
                <a:lnTo>
                  <a:pt x="380" y="380"/>
                </a:lnTo>
                <a:lnTo>
                  <a:pt x="377" y="380"/>
                </a:lnTo>
                <a:lnTo>
                  <a:pt x="375" y="381"/>
                </a:lnTo>
                <a:lnTo>
                  <a:pt x="373" y="383"/>
                </a:lnTo>
                <a:lnTo>
                  <a:pt x="372" y="383"/>
                </a:lnTo>
                <a:lnTo>
                  <a:pt x="370" y="385"/>
                </a:lnTo>
                <a:lnTo>
                  <a:pt x="362" y="390"/>
                </a:lnTo>
                <a:lnTo>
                  <a:pt x="362" y="390"/>
                </a:lnTo>
                <a:lnTo>
                  <a:pt x="360" y="392"/>
                </a:lnTo>
                <a:lnTo>
                  <a:pt x="360" y="393"/>
                </a:lnTo>
                <a:lnTo>
                  <a:pt x="358" y="393"/>
                </a:lnTo>
                <a:lnTo>
                  <a:pt x="358" y="393"/>
                </a:lnTo>
                <a:lnTo>
                  <a:pt x="357" y="393"/>
                </a:lnTo>
                <a:lnTo>
                  <a:pt x="357" y="395"/>
                </a:lnTo>
                <a:lnTo>
                  <a:pt x="357" y="395"/>
                </a:lnTo>
                <a:lnTo>
                  <a:pt x="357" y="397"/>
                </a:lnTo>
                <a:lnTo>
                  <a:pt x="357" y="398"/>
                </a:lnTo>
                <a:lnTo>
                  <a:pt x="357" y="400"/>
                </a:lnTo>
                <a:lnTo>
                  <a:pt x="357" y="400"/>
                </a:lnTo>
                <a:lnTo>
                  <a:pt x="357" y="400"/>
                </a:lnTo>
                <a:lnTo>
                  <a:pt x="350" y="407"/>
                </a:lnTo>
                <a:lnTo>
                  <a:pt x="348" y="408"/>
                </a:lnTo>
                <a:lnTo>
                  <a:pt x="348" y="408"/>
                </a:lnTo>
                <a:lnTo>
                  <a:pt x="346" y="408"/>
                </a:lnTo>
                <a:lnTo>
                  <a:pt x="346" y="410"/>
                </a:lnTo>
                <a:lnTo>
                  <a:pt x="346" y="410"/>
                </a:lnTo>
                <a:lnTo>
                  <a:pt x="345" y="412"/>
                </a:lnTo>
                <a:lnTo>
                  <a:pt x="345" y="412"/>
                </a:lnTo>
                <a:lnTo>
                  <a:pt x="345" y="413"/>
                </a:lnTo>
                <a:lnTo>
                  <a:pt x="343" y="413"/>
                </a:lnTo>
                <a:lnTo>
                  <a:pt x="343" y="415"/>
                </a:lnTo>
                <a:lnTo>
                  <a:pt x="343" y="417"/>
                </a:lnTo>
                <a:lnTo>
                  <a:pt x="343" y="418"/>
                </a:lnTo>
                <a:lnTo>
                  <a:pt x="341" y="420"/>
                </a:lnTo>
                <a:lnTo>
                  <a:pt x="340" y="422"/>
                </a:lnTo>
                <a:lnTo>
                  <a:pt x="338" y="424"/>
                </a:lnTo>
                <a:lnTo>
                  <a:pt x="338" y="424"/>
                </a:lnTo>
                <a:lnTo>
                  <a:pt x="336" y="425"/>
                </a:lnTo>
                <a:lnTo>
                  <a:pt x="336" y="425"/>
                </a:lnTo>
                <a:lnTo>
                  <a:pt x="336" y="427"/>
                </a:lnTo>
                <a:lnTo>
                  <a:pt x="336" y="427"/>
                </a:lnTo>
                <a:lnTo>
                  <a:pt x="336" y="429"/>
                </a:lnTo>
                <a:lnTo>
                  <a:pt x="336" y="429"/>
                </a:lnTo>
                <a:lnTo>
                  <a:pt x="336" y="430"/>
                </a:lnTo>
                <a:lnTo>
                  <a:pt x="335" y="430"/>
                </a:lnTo>
                <a:lnTo>
                  <a:pt x="335" y="430"/>
                </a:lnTo>
                <a:lnTo>
                  <a:pt x="335" y="432"/>
                </a:lnTo>
                <a:lnTo>
                  <a:pt x="335" y="432"/>
                </a:lnTo>
                <a:lnTo>
                  <a:pt x="335" y="432"/>
                </a:lnTo>
                <a:lnTo>
                  <a:pt x="335" y="434"/>
                </a:lnTo>
                <a:lnTo>
                  <a:pt x="335" y="434"/>
                </a:lnTo>
                <a:lnTo>
                  <a:pt x="333" y="434"/>
                </a:lnTo>
                <a:lnTo>
                  <a:pt x="331" y="437"/>
                </a:lnTo>
                <a:lnTo>
                  <a:pt x="331" y="437"/>
                </a:lnTo>
                <a:lnTo>
                  <a:pt x="330" y="439"/>
                </a:lnTo>
                <a:lnTo>
                  <a:pt x="328" y="439"/>
                </a:lnTo>
                <a:lnTo>
                  <a:pt x="326" y="440"/>
                </a:lnTo>
                <a:lnTo>
                  <a:pt x="325" y="439"/>
                </a:lnTo>
                <a:lnTo>
                  <a:pt x="325" y="439"/>
                </a:lnTo>
                <a:lnTo>
                  <a:pt x="325" y="440"/>
                </a:lnTo>
                <a:lnTo>
                  <a:pt x="325" y="440"/>
                </a:lnTo>
                <a:lnTo>
                  <a:pt x="323" y="442"/>
                </a:lnTo>
                <a:lnTo>
                  <a:pt x="323" y="442"/>
                </a:lnTo>
                <a:lnTo>
                  <a:pt x="323" y="442"/>
                </a:lnTo>
                <a:lnTo>
                  <a:pt x="320" y="444"/>
                </a:lnTo>
                <a:lnTo>
                  <a:pt x="320" y="444"/>
                </a:lnTo>
                <a:lnTo>
                  <a:pt x="318" y="445"/>
                </a:lnTo>
                <a:lnTo>
                  <a:pt x="318" y="445"/>
                </a:lnTo>
                <a:lnTo>
                  <a:pt x="318" y="445"/>
                </a:lnTo>
                <a:lnTo>
                  <a:pt x="316" y="445"/>
                </a:lnTo>
                <a:lnTo>
                  <a:pt x="316" y="445"/>
                </a:lnTo>
                <a:lnTo>
                  <a:pt x="316" y="445"/>
                </a:lnTo>
                <a:lnTo>
                  <a:pt x="316" y="449"/>
                </a:lnTo>
                <a:lnTo>
                  <a:pt x="313" y="454"/>
                </a:lnTo>
                <a:lnTo>
                  <a:pt x="313" y="454"/>
                </a:lnTo>
                <a:lnTo>
                  <a:pt x="311" y="455"/>
                </a:lnTo>
                <a:lnTo>
                  <a:pt x="311" y="455"/>
                </a:lnTo>
                <a:lnTo>
                  <a:pt x="308" y="455"/>
                </a:lnTo>
                <a:lnTo>
                  <a:pt x="306" y="455"/>
                </a:lnTo>
                <a:lnTo>
                  <a:pt x="306" y="457"/>
                </a:lnTo>
                <a:lnTo>
                  <a:pt x="306" y="459"/>
                </a:lnTo>
                <a:lnTo>
                  <a:pt x="306" y="461"/>
                </a:lnTo>
                <a:lnTo>
                  <a:pt x="304" y="461"/>
                </a:lnTo>
                <a:lnTo>
                  <a:pt x="303" y="462"/>
                </a:lnTo>
                <a:lnTo>
                  <a:pt x="299" y="464"/>
                </a:lnTo>
                <a:lnTo>
                  <a:pt x="298" y="464"/>
                </a:lnTo>
                <a:lnTo>
                  <a:pt x="298" y="464"/>
                </a:lnTo>
                <a:lnTo>
                  <a:pt x="296" y="462"/>
                </a:lnTo>
                <a:lnTo>
                  <a:pt x="294" y="462"/>
                </a:lnTo>
                <a:lnTo>
                  <a:pt x="294" y="464"/>
                </a:lnTo>
                <a:lnTo>
                  <a:pt x="294" y="466"/>
                </a:lnTo>
                <a:lnTo>
                  <a:pt x="294" y="466"/>
                </a:lnTo>
                <a:lnTo>
                  <a:pt x="293" y="466"/>
                </a:lnTo>
                <a:lnTo>
                  <a:pt x="288" y="467"/>
                </a:lnTo>
                <a:lnTo>
                  <a:pt x="288" y="469"/>
                </a:lnTo>
                <a:lnTo>
                  <a:pt x="286" y="471"/>
                </a:lnTo>
                <a:lnTo>
                  <a:pt x="288" y="471"/>
                </a:lnTo>
                <a:lnTo>
                  <a:pt x="288" y="472"/>
                </a:lnTo>
                <a:lnTo>
                  <a:pt x="288" y="474"/>
                </a:lnTo>
                <a:lnTo>
                  <a:pt x="288" y="474"/>
                </a:lnTo>
                <a:lnTo>
                  <a:pt x="284" y="474"/>
                </a:lnTo>
                <a:lnTo>
                  <a:pt x="284" y="476"/>
                </a:lnTo>
                <a:lnTo>
                  <a:pt x="284" y="476"/>
                </a:lnTo>
                <a:lnTo>
                  <a:pt x="284" y="476"/>
                </a:lnTo>
                <a:lnTo>
                  <a:pt x="284" y="476"/>
                </a:lnTo>
                <a:lnTo>
                  <a:pt x="284" y="476"/>
                </a:lnTo>
                <a:lnTo>
                  <a:pt x="284" y="477"/>
                </a:lnTo>
                <a:lnTo>
                  <a:pt x="284" y="477"/>
                </a:lnTo>
                <a:lnTo>
                  <a:pt x="283" y="477"/>
                </a:lnTo>
                <a:lnTo>
                  <a:pt x="281" y="477"/>
                </a:lnTo>
                <a:lnTo>
                  <a:pt x="281" y="477"/>
                </a:lnTo>
                <a:lnTo>
                  <a:pt x="281" y="477"/>
                </a:lnTo>
                <a:lnTo>
                  <a:pt x="279" y="479"/>
                </a:lnTo>
                <a:lnTo>
                  <a:pt x="279" y="479"/>
                </a:lnTo>
                <a:lnTo>
                  <a:pt x="279" y="481"/>
                </a:lnTo>
                <a:lnTo>
                  <a:pt x="279" y="481"/>
                </a:lnTo>
                <a:lnTo>
                  <a:pt x="279" y="482"/>
                </a:lnTo>
                <a:lnTo>
                  <a:pt x="281" y="482"/>
                </a:lnTo>
                <a:lnTo>
                  <a:pt x="281" y="482"/>
                </a:lnTo>
                <a:lnTo>
                  <a:pt x="284" y="486"/>
                </a:lnTo>
                <a:lnTo>
                  <a:pt x="284" y="486"/>
                </a:lnTo>
                <a:lnTo>
                  <a:pt x="286" y="487"/>
                </a:lnTo>
                <a:lnTo>
                  <a:pt x="286" y="487"/>
                </a:lnTo>
                <a:lnTo>
                  <a:pt x="286" y="489"/>
                </a:lnTo>
                <a:lnTo>
                  <a:pt x="286" y="491"/>
                </a:lnTo>
                <a:lnTo>
                  <a:pt x="286" y="491"/>
                </a:lnTo>
                <a:lnTo>
                  <a:pt x="286" y="492"/>
                </a:lnTo>
                <a:lnTo>
                  <a:pt x="286" y="492"/>
                </a:lnTo>
                <a:lnTo>
                  <a:pt x="284" y="492"/>
                </a:lnTo>
                <a:lnTo>
                  <a:pt x="284" y="492"/>
                </a:lnTo>
                <a:lnTo>
                  <a:pt x="284" y="494"/>
                </a:lnTo>
                <a:lnTo>
                  <a:pt x="284" y="494"/>
                </a:lnTo>
                <a:lnTo>
                  <a:pt x="284" y="496"/>
                </a:lnTo>
                <a:lnTo>
                  <a:pt x="284" y="496"/>
                </a:lnTo>
                <a:lnTo>
                  <a:pt x="284" y="497"/>
                </a:lnTo>
                <a:lnTo>
                  <a:pt x="284" y="497"/>
                </a:lnTo>
                <a:lnTo>
                  <a:pt x="284" y="501"/>
                </a:lnTo>
                <a:lnTo>
                  <a:pt x="286" y="501"/>
                </a:lnTo>
                <a:lnTo>
                  <a:pt x="286" y="503"/>
                </a:lnTo>
                <a:lnTo>
                  <a:pt x="286" y="503"/>
                </a:lnTo>
                <a:lnTo>
                  <a:pt x="289" y="504"/>
                </a:lnTo>
                <a:lnTo>
                  <a:pt x="289" y="504"/>
                </a:lnTo>
                <a:lnTo>
                  <a:pt x="291" y="504"/>
                </a:lnTo>
                <a:lnTo>
                  <a:pt x="291" y="504"/>
                </a:lnTo>
                <a:lnTo>
                  <a:pt x="291" y="504"/>
                </a:lnTo>
                <a:lnTo>
                  <a:pt x="291" y="504"/>
                </a:lnTo>
                <a:lnTo>
                  <a:pt x="293" y="506"/>
                </a:lnTo>
                <a:lnTo>
                  <a:pt x="293" y="506"/>
                </a:lnTo>
                <a:lnTo>
                  <a:pt x="293" y="508"/>
                </a:lnTo>
                <a:lnTo>
                  <a:pt x="293" y="508"/>
                </a:lnTo>
                <a:lnTo>
                  <a:pt x="293" y="508"/>
                </a:lnTo>
                <a:lnTo>
                  <a:pt x="293" y="509"/>
                </a:lnTo>
                <a:lnTo>
                  <a:pt x="293" y="509"/>
                </a:lnTo>
                <a:lnTo>
                  <a:pt x="293" y="511"/>
                </a:lnTo>
                <a:lnTo>
                  <a:pt x="293" y="511"/>
                </a:lnTo>
                <a:lnTo>
                  <a:pt x="294" y="513"/>
                </a:lnTo>
                <a:lnTo>
                  <a:pt x="294" y="514"/>
                </a:lnTo>
                <a:lnTo>
                  <a:pt x="296" y="514"/>
                </a:lnTo>
                <a:lnTo>
                  <a:pt x="296" y="514"/>
                </a:lnTo>
                <a:lnTo>
                  <a:pt x="298" y="513"/>
                </a:lnTo>
                <a:lnTo>
                  <a:pt x="299" y="513"/>
                </a:lnTo>
                <a:lnTo>
                  <a:pt x="299" y="513"/>
                </a:lnTo>
                <a:lnTo>
                  <a:pt x="299" y="513"/>
                </a:lnTo>
                <a:lnTo>
                  <a:pt x="299" y="513"/>
                </a:lnTo>
                <a:lnTo>
                  <a:pt x="299" y="513"/>
                </a:lnTo>
                <a:lnTo>
                  <a:pt x="299" y="514"/>
                </a:lnTo>
                <a:lnTo>
                  <a:pt x="299" y="514"/>
                </a:lnTo>
                <a:lnTo>
                  <a:pt x="301" y="514"/>
                </a:lnTo>
                <a:lnTo>
                  <a:pt x="301" y="516"/>
                </a:lnTo>
                <a:lnTo>
                  <a:pt x="303" y="516"/>
                </a:lnTo>
                <a:lnTo>
                  <a:pt x="303" y="516"/>
                </a:lnTo>
                <a:lnTo>
                  <a:pt x="306" y="514"/>
                </a:lnTo>
                <a:lnTo>
                  <a:pt x="306" y="514"/>
                </a:lnTo>
                <a:lnTo>
                  <a:pt x="306" y="514"/>
                </a:lnTo>
                <a:lnTo>
                  <a:pt x="308" y="514"/>
                </a:lnTo>
                <a:lnTo>
                  <a:pt x="308" y="516"/>
                </a:lnTo>
                <a:lnTo>
                  <a:pt x="308" y="516"/>
                </a:lnTo>
                <a:lnTo>
                  <a:pt x="308" y="516"/>
                </a:lnTo>
                <a:lnTo>
                  <a:pt x="308" y="518"/>
                </a:lnTo>
                <a:lnTo>
                  <a:pt x="308" y="518"/>
                </a:lnTo>
                <a:lnTo>
                  <a:pt x="308" y="518"/>
                </a:lnTo>
                <a:lnTo>
                  <a:pt x="308" y="519"/>
                </a:lnTo>
                <a:lnTo>
                  <a:pt x="308" y="521"/>
                </a:lnTo>
                <a:lnTo>
                  <a:pt x="308" y="521"/>
                </a:lnTo>
                <a:lnTo>
                  <a:pt x="306" y="523"/>
                </a:lnTo>
                <a:lnTo>
                  <a:pt x="306" y="523"/>
                </a:lnTo>
                <a:lnTo>
                  <a:pt x="306" y="524"/>
                </a:lnTo>
                <a:lnTo>
                  <a:pt x="306" y="524"/>
                </a:lnTo>
                <a:lnTo>
                  <a:pt x="306" y="526"/>
                </a:lnTo>
                <a:lnTo>
                  <a:pt x="306" y="526"/>
                </a:lnTo>
                <a:lnTo>
                  <a:pt x="306" y="526"/>
                </a:lnTo>
                <a:lnTo>
                  <a:pt x="306" y="526"/>
                </a:lnTo>
                <a:lnTo>
                  <a:pt x="306" y="526"/>
                </a:lnTo>
                <a:lnTo>
                  <a:pt x="306" y="526"/>
                </a:lnTo>
                <a:lnTo>
                  <a:pt x="308" y="526"/>
                </a:lnTo>
                <a:lnTo>
                  <a:pt x="308" y="526"/>
                </a:lnTo>
                <a:lnTo>
                  <a:pt x="308" y="526"/>
                </a:lnTo>
                <a:lnTo>
                  <a:pt x="308" y="526"/>
                </a:lnTo>
                <a:lnTo>
                  <a:pt x="308" y="526"/>
                </a:lnTo>
                <a:lnTo>
                  <a:pt x="309" y="526"/>
                </a:lnTo>
                <a:lnTo>
                  <a:pt x="309" y="526"/>
                </a:lnTo>
                <a:lnTo>
                  <a:pt x="309" y="526"/>
                </a:lnTo>
                <a:lnTo>
                  <a:pt x="309" y="526"/>
                </a:lnTo>
                <a:lnTo>
                  <a:pt x="311" y="524"/>
                </a:lnTo>
                <a:lnTo>
                  <a:pt x="311" y="524"/>
                </a:lnTo>
                <a:lnTo>
                  <a:pt x="311" y="523"/>
                </a:lnTo>
                <a:lnTo>
                  <a:pt x="311" y="523"/>
                </a:lnTo>
                <a:lnTo>
                  <a:pt x="311" y="523"/>
                </a:lnTo>
                <a:lnTo>
                  <a:pt x="313" y="524"/>
                </a:lnTo>
                <a:lnTo>
                  <a:pt x="313" y="524"/>
                </a:lnTo>
                <a:lnTo>
                  <a:pt x="313" y="524"/>
                </a:lnTo>
                <a:lnTo>
                  <a:pt x="316" y="526"/>
                </a:lnTo>
                <a:lnTo>
                  <a:pt x="316" y="526"/>
                </a:lnTo>
                <a:lnTo>
                  <a:pt x="316" y="528"/>
                </a:lnTo>
                <a:lnTo>
                  <a:pt x="314" y="529"/>
                </a:lnTo>
                <a:lnTo>
                  <a:pt x="314" y="529"/>
                </a:lnTo>
                <a:lnTo>
                  <a:pt x="316" y="531"/>
                </a:lnTo>
                <a:lnTo>
                  <a:pt x="316" y="531"/>
                </a:lnTo>
                <a:lnTo>
                  <a:pt x="316" y="533"/>
                </a:lnTo>
                <a:lnTo>
                  <a:pt x="316" y="533"/>
                </a:lnTo>
                <a:lnTo>
                  <a:pt x="318" y="533"/>
                </a:lnTo>
                <a:lnTo>
                  <a:pt x="318" y="534"/>
                </a:lnTo>
                <a:lnTo>
                  <a:pt x="318" y="534"/>
                </a:lnTo>
                <a:lnTo>
                  <a:pt x="318" y="534"/>
                </a:lnTo>
                <a:lnTo>
                  <a:pt x="314" y="534"/>
                </a:lnTo>
                <a:lnTo>
                  <a:pt x="314" y="534"/>
                </a:lnTo>
                <a:lnTo>
                  <a:pt x="313" y="536"/>
                </a:lnTo>
                <a:lnTo>
                  <a:pt x="313" y="536"/>
                </a:lnTo>
                <a:lnTo>
                  <a:pt x="313" y="536"/>
                </a:lnTo>
                <a:lnTo>
                  <a:pt x="313" y="538"/>
                </a:lnTo>
                <a:lnTo>
                  <a:pt x="314" y="538"/>
                </a:lnTo>
                <a:lnTo>
                  <a:pt x="314" y="540"/>
                </a:lnTo>
                <a:lnTo>
                  <a:pt x="314" y="540"/>
                </a:lnTo>
                <a:lnTo>
                  <a:pt x="314" y="540"/>
                </a:lnTo>
                <a:lnTo>
                  <a:pt x="314" y="541"/>
                </a:lnTo>
                <a:lnTo>
                  <a:pt x="314" y="543"/>
                </a:lnTo>
                <a:lnTo>
                  <a:pt x="314" y="543"/>
                </a:lnTo>
                <a:lnTo>
                  <a:pt x="314" y="545"/>
                </a:lnTo>
                <a:lnTo>
                  <a:pt x="314" y="545"/>
                </a:lnTo>
                <a:lnTo>
                  <a:pt x="314" y="546"/>
                </a:lnTo>
                <a:lnTo>
                  <a:pt x="316" y="548"/>
                </a:lnTo>
                <a:lnTo>
                  <a:pt x="316" y="548"/>
                </a:lnTo>
                <a:lnTo>
                  <a:pt x="316" y="548"/>
                </a:lnTo>
                <a:lnTo>
                  <a:pt x="316" y="548"/>
                </a:lnTo>
                <a:lnTo>
                  <a:pt x="314" y="548"/>
                </a:lnTo>
                <a:lnTo>
                  <a:pt x="314" y="550"/>
                </a:lnTo>
                <a:lnTo>
                  <a:pt x="313" y="553"/>
                </a:lnTo>
                <a:lnTo>
                  <a:pt x="311" y="558"/>
                </a:lnTo>
                <a:lnTo>
                  <a:pt x="311" y="560"/>
                </a:lnTo>
                <a:lnTo>
                  <a:pt x="309" y="561"/>
                </a:lnTo>
                <a:lnTo>
                  <a:pt x="309" y="561"/>
                </a:lnTo>
                <a:lnTo>
                  <a:pt x="308" y="563"/>
                </a:lnTo>
                <a:lnTo>
                  <a:pt x="306" y="563"/>
                </a:lnTo>
                <a:lnTo>
                  <a:pt x="306" y="565"/>
                </a:lnTo>
                <a:lnTo>
                  <a:pt x="304" y="568"/>
                </a:lnTo>
                <a:lnTo>
                  <a:pt x="304" y="568"/>
                </a:lnTo>
                <a:lnTo>
                  <a:pt x="303" y="568"/>
                </a:lnTo>
                <a:lnTo>
                  <a:pt x="303" y="568"/>
                </a:lnTo>
                <a:lnTo>
                  <a:pt x="301" y="568"/>
                </a:lnTo>
                <a:lnTo>
                  <a:pt x="301" y="568"/>
                </a:lnTo>
                <a:lnTo>
                  <a:pt x="299" y="571"/>
                </a:lnTo>
                <a:lnTo>
                  <a:pt x="299" y="571"/>
                </a:lnTo>
                <a:lnTo>
                  <a:pt x="298" y="571"/>
                </a:lnTo>
                <a:lnTo>
                  <a:pt x="296" y="571"/>
                </a:lnTo>
                <a:lnTo>
                  <a:pt x="296" y="573"/>
                </a:lnTo>
                <a:lnTo>
                  <a:pt x="296" y="573"/>
                </a:lnTo>
                <a:lnTo>
                  <a:pt x="296" y="573"/>
                </a:lnTo>
                <a:lnTo>
                  <a:pt x="294" y="575"/>
                </a:lnTo>
                <a:lnTo>
                  <a:pt x="294" y="575"/>
                </a:lnTo>
                <a:lnTo>
                  <a:pt x="293" y="575"/>
                </a:lnTo>
                <a:lnTo>
                  <a:pt x="293" y="577"/>
                </a:lnTo>
                <a:lnTo>
                  <a:pt x="291" y="580"/>
                </a:lnTo>
                <a:lnTo>
                  <a:pt x="289" y="580"/>
                </a:lnTo>
                <a:lnTo>
                  <a:pt x="289" y="580"/>
                </a:lnTo>
                <a:lnTo>
                  <a:pt x="289" y="582"/>
                </a:lnTo>
                <a:lnTo>
                  <a:pt x="289" y="582"/>
                </a:lnTo>
                <a:lnTo>
                  <a:pt x="289" y="583"/>
                </a:lnTo>
                <a:lnTo>
                  <a:pt x="289" y="583"/>
                </a:lnTo>
                <a:lnTo>
                  <a:pt x="289" y="583"/>
                </a:lnTo>
                <a:lnTo>
                  <a:pt x="288" y="583"/>
                </a:lnTo>
                <a:lnTo>
                  <a:pt x="288" y="587"/>
                </a:lnTo>
                <a:lnTo>
                  <a:pt x="286" y="587"/>
                </a:lnTo>
                <a:lnTo>
                  <a:pt x="286" y="587"/>
                </a:lnTo>
                <a:lnTo>
                  <a:pt x="286" y="587"/>
                </a:lnTo>
                <a:lnTo>
                  <a:pt x="286" y="587"/>
                </a:lnTo>
                <a:lnTo>
                  <a:pt x="284" y="585"/>
                </a:lnTo>
                <a:lnTo>
                  <a:pt x="284" y="585"/>
                </a:lnTo>
                <a:lnTo>
                  <a:pt x="283" y="585"/>
                </a:lnTo>
                <a:lnTo>
                  <a:pt x="281" y="587"/>
                </a:lnTo>
                <a:lnTo>
                  <a:pt x="279" y="587"/>
                </a:lnTo>
                <a:lnTo>
                  <a:pt x="271" y="588"/>
                </a:lnTo>
                <a:lnTo>
                  <a:pt x="269" y="588"/>
                </a:lnTo>
                <a:lnTo>
                  <a:pt x="269" y="588"/>
                </a:lnTo>
                <a:lnTo>
                  <a:pt x="267" y="590"/>
                </a:lnTo>
                <a:lnTo>
                  <a:pt x="264" y="592"/>
                </a:lnTo>
                <a:lnTo>
                  <a:pt x="264" y="593"/>
                </a:lnTo>
                <a:lnTo>
                  <a:pt x="262" y="593"/>
                </a:lnTo>
                <a:lnTo>
                  <a:pt x="261" y="597"/>
                </a:lnTo>
                <a:lnTo>
                  <a:pt x="254" y="603"/>
                </a:lnTo>
                <a:lnTo>
                  <a:pt x="254" y="603"/>
                </a:lnTo>
                <a:lnTo>
                  <a:pt x="252" y="603"/>
                </a:lnTo>
                <a:lnTo>
                  <a:pt x="252" y="603"/>
                </a:lnTo>
                <a:lnTo>
                  <a:pt x="252" y="603"/>
                </a:lnTo>
                <a:lnTo>
                  <a:pt x="251" y="603"/>
                </a:lnTo>
                <a:lnTo>
                  <a:pt x="249" y="603"/>
                </a:lnTo>
                <a:lnTo>
                  <a:pt x="247" y="605"/>
                </a:lnTo>
                <a:lnTo>
                  <a:pt x="246" y="605"/>
                </a:lnTo>
                <a:lnTo>
                  <a:pt x="244" y="605"/>
                </a:lnTo>
                <a:lnTo>
                  <a:pt x="241" y="607"/>
                </a:lnTo>
                <a:lnTo>
                  <a:pt x="241" y="607"/>
                </a:lnTo>
                <a:lnTo>
                  <a:pt x="241" y="607"/>
                </a:lnTo>
                <a:lnTo>
                  <a:pt x="237" y="605"/>
                </a:lnTo>
                <a:lnTo>
                  <a:pt x="235" y="605"/>
                </a:lnTo>
                <a:lnTo>
                  <a:pt x="235" y="605"/>
                </a:lnTo>
                <a:lnTo>
                  <a:pt x="234" y="607"/>
                </a:lnTo>
                <a:lnTo>
                  <a:pt x="232" y="607"/>
                </a:lnTo>
                <a:lnTo>
                  <a:pt x="232" y="607"/>
                </a:lnTo>
                <a:lnTo>
                  <a:pt x="232" y="608"/>
                </a:lnTo>
                <a:lnTo>
                  <a:pt x="230" y="610"/>
                </a:lnTo>
                <a:lnTo>
                  <a:pt x="230" y="610"/>
                </a:lnTo>
                <a:lnTo>
                  <a:pt x="230" y="612"/>
                </a:lnTo>
                <a:lnTo>
                  <a:pt x="230" y="612"/>
                </a:lnTo>
                <a:lnTo>
                  <a:pt x="230" y="614"/>
                </a:lnTo>
                <a:lnTo>
                  <a:pt x="230" y="614"/>
                </a:lnTo>
                <a:lnTo>
                  <a:pt x="230" y="615"/>
                </a:lnTo>
                <a:lnTo>
                  <a:pt x="230" y="615"/>
                </a:lnTo>
                <a:lnTo>
                  <a:pt x="230" y="617"/>
                </a:lnTo>
                <a:lnTo>
                  <a:pt x="230" y="617"/>
                </a:lnTo>
                <a:lnTo>
                  <a:pt x="229" y="617"/>
                </a:lnTo>
                <a:lnTo>
                  <a:pt x="229" y="619"/>
                </a:lnTo>
                <a:lnTo>
                  <a:pt x="227" y="620"/>
                </a:lnTo>
                <a:lnTo>
                  <a:pt x="225" y="620"/>
                </a:lnTo>
                <a:lnTo>
                  <a:pt x="220" y="617"/>
                </a:lnTo>
                <a:lnTo>
                  <a:pt x="220" y="617"/>
                </a:lnTo>
                <a:lnTo>
                  <a:pt x="219" y="617"/>
                </a:lnTo>
                <a:lnTo>
                  <a:pt x="217" y="619"/>
                </a:lnTo>
                <a:lnTo>
                  <a:pt x="215" y="619"/>
                </a:lnTo>
                <a:lnTo>
                  <a:pt x="215" y="619"/>
                </a:lnTo>
                <a:lnTo>
                  <a:pt x="215" y="619"/>
                </a:lnTo>
                <a:lnTo>
                  <a:pt x="215" y="619"/>
                </a:lnTo>
                <a:lnTo>
                  <a:pt x="215" y="617"/>
                </a:lnTo>
                <a:lnTo>
                  <a:pt x="214" y="617"/>
                </a:lnTo>
                <a:lnTo>
                  <a:pt x="214" y="615"/>
                </a:lnTo>
                <a:lnTo>
                  <a:pt x="214" y="615"/>
                </a:lnTo>
                <a:lnTo>
                  <a:pt x="214" y="615"/>
                </a:lnTo>
                <a:lnTo>
                  <a:pt x="212" y="614"/>
                </a:lnTo>
                <a:lnTo>
                  <a:pt x="212" y="615"/>
                </a:lnTo>
                <a:lnTo>
                  <a:pt x="212" y="615"/>
                </a:lnTo>
                <a:lnTo>
                  <a:pt x="212" y="615"/>
                </a:lnTo>
                <a:lnTo>
                  <a:pt x="212" y="615"/>
                </a:lnTo>
                <a:lnTo>
                  <a:pt x="212" y="617"/>
                </a:lnTo>
                <a:lnTo>
                  <a:pt x="210" y="617"/>
                </a:lnTo>
                <a:lnTo>
                  <a:pt x="209" y="617"/>
                </a:lnTo>
                <a:lnTo>
                  <a:pt x="207" y="617"/>
                </a:lnTo>
                <a:lnTo>
                  <a:pt x="207" y="617"/>
                </a:lnTo>
                <a:lnTo>
                  <a:pt x="207" y="619"/>
                </a:lnTo>
                <a:lnTo>
                  <a:pt x="207" y="619"/>
                </a:lnTo>
                <a:lnTo>
                  <a:pt x="207" y="620"/>
                </a:lnTo>
                <a:lnTo>
                  <a:pt x="207" y="620"/>
                </a:lnTo>
                <a:lnTo>
                  <a:pt x="205" y="622"/>
                </a:lnTo>
                <a:lnTo>
                  <a:pt x="205" y="622"/>
                </a:lnTo>
                <a:lnTo>
                  <a:pt x="205" y="622"/>
                </a:lnTo>
                <a:lnTo>
                  <a:pt x="205" y="624"/>
                </a:lnTo>
                <a:lnTo>
                  <a:pt x="205" y="624"/>
                </a:lnTo>
                <a:lnTo>
                  <a:pt x="202" y="624"/>
                </a:lnTo>
                <a:lnTo>
                  <a:pt x="202" y="625"/>
                </a:lnTo>
                <a:lnTo>
                  <a:pt x="202" y="625"/>
                </a:lnTo>
                <a:lnTo>
                  <a:pt x="202" y="625"/>
                </a:lnTo>
                <a:lnTo>
                  <a:pt x="202" y="627"/>
                </a:lnTo>
                <a:lnTo>
                  <a:pt x="202" y="627"/>
                </a:lnTo>
                <a:lnTo>
                  <a:pt x="202" y="629"/>
                </a:lnTo>
                <a:lnTo>
                  <a:pt x="202" y="629"/>
                </a:lnTo>
                <a:lnTo>
                  <a:pt x="200" y="629"/>
                </a:lnTo>
                <a:lnTo>
                  <a:pt x="200" y="630"/>
                </a:lnTo>
                <a:lnTo>
                  <a:pt x="200" y="630"/>
                </a:lnTo>
                <a:lnTo>
                  <a:pt x="200" y="630"/>
                </a:lnTo>
                <a:lnTo>
                  <a:pt x="200" y="632"/>
                </a:lnTo>
                <a:lnTo>
                  <a:pt x="200" y="632"/>
                </a:lnTo>
                <a:lnTo>
                  <a:pt x="200" y="632"/>
                </a:lnTo>
                <a:lnTo>
                  <a:pt x="197" y="635"/>
                </a:lnTo>
                <a:lnTo>
                  <a:pt x="195" y="637"/>
                </a:lnTo>
                <a:lnTo>
                  <a:pt x="193" y="642"/>
                </a:lnTo>
                <a:lnTo>
                  <a:pt x="193" y="644"/>
                </a:lnTo>
                <a:lnTo>
                  <a:pt x="192" y="647"/>
                </a:lnTo>
                <a:lnTo>
                  <a:pt x="190" y="649"/>
                </a:lnTo>
                <a:lnTo>
                  <a:pt x="190" y="649"/>
                </a:lnTo>
                <a:lnTo>
                  <a:pt x="188" y="649"/>
                </a:lnTo>
                <a:lnTo>
                  <a:pt x="188" y="651"/>
                </a:lnTo>
                <a:lnTo>
                  <a:pt x="187" y="652"/>
                </a:lnTo>
                <a:lnTo>
                  <a:pt x="187" y="652"/>
                </a:lnTo>
                <a:lnTo>
                  <a:pt x="187" y="652"/>
                </a:lnTo>
                <a:lnTo>
                  <a:pt x="185" y="654"/>
                </a:lnTo>
                <a:lnTo>
                  <a:pt x="183" y="656"/>
                </a:lnTo>
                <a:lnTo>
                  <a:pt x="182" y="657"/>
                </a:lnTo>
                <a:lnTo>
                  <a:pt x="180" y="657"/>
                </a:lnTo>
                <a:lnTo>
                  <a:pt x="180" y="657"/>
                </a:lnTo>
                <a:lnTo>
                  <a:pt x="178" y="659"/>
                </a:lnTo>
                <a:lnTo>
                  <a:pt x="177" y="659"/>
                </a:lnTo>
                <a:lnTo>
                  <a:pt x="177" y="659"/>
                </a:lnTo>
                <a:lnTo>
                  <a:pt x="177" y="659"/>
                </a:lnTo>
                <a:lnTo>
                  <a:pt x="173" y="661"/>
                </a:lnTo>
                <a:lnTo>
                  <a:pt x="167" y="666"/>
                </a:lnTo>
                <a:lnTo>
                  <a:pt x="167" y="666"/>
                </a:lnTo>
                <a:lnTo>
                  <a:pt x="167" y="666"/>
                </a:lnTo>
                <a:lnTo>
                  <a:pt x="167" y="666"/>
                </a:lnTo>
                <a:lnTo>
                  <a:pt x="165" y="666"/>
                </a:lnTo>
                <a:lnTo>
                  <a:pt x="163" y="666"/>
                </a:lnTo>
                <a:lnTo>
                  <a:pt x="160" y="669"/>
                </a:lnTo>
                <a:lnTo>
                  <a:pt x="158" y="671"/>
                </a:lnTo>
                <a:lnTo>
                  <a:pt x="158" y="671"/>
                </a:lnTo>
                <a:lnTo>
                  <a:pt x="158" y="672"/>
                </a:lnTo>
                <a:lnTo>
                  <a:pt x="158" y="672"/>
                </a:lnTo>
                <a:lnTo>
                  <a:pt x="158" y="672"/>
                </a:lnTo>
                <a:lnTo>
                  <a:pt x="158" y="676"/>
                </a:lnTo>
                <a:lnTo>
                  <a:pt x="158" y="676"/>
                </a:lnTo>
                <a:lnTo>
                  <a:pt x="158" y="676"/>
                </a:lnTo>
                <a:lnTo>
                  <a:pt x="156" y="676"/>
                </a:lnTo>
                <a:lnTo>
                  <a:pt x="155" y="676"/>
                </a:lnTo>
                <a:lnTo>
                  <a:pt x="155" y="676"/>
                </a:lnTo>
                <a:lnTo>
                  <a:pt x="155" y="677"/>
                </a:lnTo>
                <a:lnTo>
                  <a:pt x="151" y="681"/>
                </a:lnTo>
                <a:lnTo>
                  <a:pt x="150" y="682"/>
                </a:lnTo>
                <a:lnTo>
                  <a:pt x="150" y="682"/>
                </a:lnTo>
                <a:lnTo>
                  <a:pt x="150" y="682"/>
                </a:lnTo>
                <a:lnTo>
                  <a:pt x="151" y="684"/>
                </a:lnTo>
                <a:lnTo>
                  <a:pt x="151" y="684"/>
                </a:lnTo>
                <a:lnTo>
                  <a:pt x="151" y="684"/>
                </a:lnTo>
                <a:lnTo>
                  <a:pt x="151" y="686"/>
                </a:lnTo>
                <a:lnTo>
                  <a:pt x="151" y="686"/>
                </a:lnTo>
                <a:lnTo>
                  <a:pt x="151" y="688"/>
                </a:lnTo>
                <a:lnTo>
                  <a:pt x="151" y="688"/>
                </a:lnTo>
                <a:lnTo>
                  <a:pt x="151" y="688"/>
                </a:lnTo>
                <a:lnTo>
                  <a:pt x="151" y="689"/>
                </a:lnTo>
                <a:lnTo>
                  <a:pt x="151" y="689"/>
                </a:lnTo>
                <a:lnTo>
                  <a:pt x="150" y="689"/>
                </a:lnTo>
                <a:lnTo>
                  <a:pt x="148" y="691"/>
                </a:lnTo>
                <a:lnTo>
                  <a:pt x="148" y="691"/>
                </a:lnTo>
                <a:lnTo>
                  <a:pt x="148" y="691"/>
                </a:lnTo>
                <a:lnTo>
                  <a:pt x="148" y="693"/>
                </a:lnTo>
                <a:lnTo>
                  <a:pt x="146" y="693"/>
                </a:lnTo>
                <a:lnTo>
                  <a:pt x="146" y="694"/>
                </a:lnTo>
                <a:lnTo>
                  <a:pt x="145" y="696"/>
                </a:lnTo>
                <a:lnTo>
                  <a:pt x="143" y="698"/>
                </a:lnTo>
                <a:lnTo>
                  <a:pt x="143" y="698"/>
                </a:lnTo>
                <a:lnTo>
                  <a:pt x="141" y="698"/>
                </a:lnTo>
                <a:lnTo>
                  <a:pt x="140" y="698"/>
                </a:lnTo>
                <a:lnTo>
                  <a:pt x="136" y="699"/>
                </a:lnTo>
                <a:lnTo>
                  <a:pt x="136" y="699"/>
                </a:lnTo>
                <a:lnTo>
                  <a:pt x="135" y="699"/>
                </a:lnTo>
                <a:lnTo>
                  <a:pt x="133" y="699"/>
                </a:lnTo>
                <a:lnTo>
                  <a:pt x="133" y="699"/>
                </a:lnTo>
                <a:lnTo>
                  <a:pt x="130" y="698"/>
                </a:lnTo>
                <a:lnTo>
                  <a:pt x="128" y="698"/>
                </a:lnTo>
                <a:lnTo>
                  <a:pt x="128" y="698"/>
                </a:lnTo>
                <a:lnTo>
                  <a:pt x="128" y="698"/>
                </a:lnTo>
                <a:lnTo>
                  <a:pt x="126" y="694"/>
                </a:lnTo>
                <a:lnTo>
                  <a:pt x="126" y="694"/>
                </a:lnTo>
                <a:lnTo>
                  <a:pt x="126" y="694"/>
                </a:lnTo>
                <a:lnTo>
                  <a:pt x="126" y="694"/>
                </a:lnTo>
                <a:lnTo>
                  <a:pt x="125" y="694"/>
                </a:lnTo>
                <a:lnTo>
                  <a:pt x="125" y="694"/>
                </a:lnTo>
                <a:lnTo>
                  <a:pt x="123" y="694"/>
                </a:lnTo>
                <a:lnTo>
                  <a:pt x="121" y="693"/>
                </a:lnTo>
                <a:lnTo>
                  <a:pt x="119" y="694"/>
                </a:lnTo>
                <a:lnTo>
                  <a:pt x="116" y="694"/>
                </a:lnTo>
                <a:lnTo>
                  <a:pt x="109" y="694"/>
                </a:lnTo>
                <a:lnTo>
                  <a:pt x="108" y="694"/>
                </a:lnTo>
                <a:lnTo>
                  <a:pt x="108" y="694"/>
                </a:lnTo>
                <a:lnTo>
                  <a:pt x="108" y="694"/>
                </a:lnTo>
                <a:lnTo>
                  <a:pt x="106" y="694"/>
                </a:lnTo>
                <a:lnTo>
                  <a:pt x="106" y="694"/>
                </a:lnTo>
                <a:lnTo>
                  <a:pt x="104" y="694"/>
                </a:lnTo>
                <a:lnTo>
                  <a:pt x="104" y="694"/>
                </a:lnTo>
                <a:lnTo>
                  <a:pt x="103" y="696"/>
                </a:lnTo>
                <a:lnTo>
                  <a:pt x="101" y="698"/>
                </a:lnTo>
                <a:lnTo>
                  <a:pt x="101" y="698"/>
                </a:lnTo>
                <a:lnTo>
                  <a:pt x="99" y="699"/>
                </a:lnTo>
                <a:lnTo>
                  <a:pt x="96" y="703"/>
                </a:lnTo>
                <a:lnTo>
                  <a:pt x="96" y="703"/>
                </a:lnTo>
                <a:lnTo>
                  <a:pt x="96" y="703"/>
                </a:lnTo>
                <a:lnTo>
                  <a:pt x="94" y="704"/>
                </a:lnTo>
                <a:lnTo>
                  <a:pt x="91" y="708"/>
                </a:lnTo>
                <a:lnTo>
                  <a:pt x="89" y="709"/>
                </a:lnTo>
                <a:lnTo>
                  <a:pt x="86" y="711"/>
                </a:lnTo>
                <a:lnTo>
                  <a:pt x="81" y="713"/>
                </a:lnTo>
                <a:lnTo>
                  <a:pt x="77" y="716"/>
                </a:lnTo>
                <a:lnTo>
                  <a:pt x="76" y="718"/>
                </a:lnTo>
                <a:lnTo>
                  <a:pt x="74" y="718"/>
                </a:lnTo>
                <a:lnTo>
                  <a:pt x="74" y="718"/>
                </a:lnTo>
                <a:lnTo>
                  <a:pt x="74" y="719"/>
                </a:lnTo>
                <a:lnTo>
                  <a:pt x="74" y="719"/>
                </a:lnTo>
                <a:lnTo>
                  <a:pt x="74" y="719"/>
                </a:lnTo>
                <a:lnTo>
                  <a:pt x="74" y="721"/>
                </a:lnTo>
                <a:lnTo>
                  <a:pt x="74" y="721"/>
                </a:lnTo>
                <a:lnTo>
                  <a:pt x="74" y="723"/>
                </a:lnTo>
                <a:lnTo>
                  <a:pt x="72" y="723"/>
                </a:lnTo>
                <a:lnTo>
                  <a:pt x="72" y="723"/>
                </a:lnTo>
                <a:lnTo>
                  <a:pt x="72" y="721"/>
                </a:lnTo>
                <a:lnTo>
                  <a:pt x="72" y="721"/>
                </a:lnTo>
                <a:lnTo>
                  <a:pt x="72" y="721"/>
                </a:lnTo>
                <a:lnTo>
                  <a:pt x="72" y="719"/>
                </a:lnTo>
                <a:lnTo>
                  <a:pt x="71" y="719"/>
                </a:lnTo>
                <a:lnTo>
                  <a:pt x="71" y="719"/>
                </a:lnTo>
                <a:lnTo>
                  <a:pt x="71" y="719"/>
                </a:lnTo>
                <a:lnTo>
                  <a:pt x="71" y="719"/>
                </a:lnTo>
                <a:lnTo>
                  <a:pt x="71" y="719"/>
                </a:lnTo>
                <a:lnTo>
                  <a:pt x="69" y="721"/>
                </a:lnTo>
                <a:lnTo>
                  <a:pt x="67" y="721"/>
                </a:lnTo>
                <a:lnTo>
                  <a:pt x="67" y="723"/>
                </a:lnTo>
                <a:lnTo>
                  <a:pt x="66" y="723"/>
                </a:lnTo>
                <a:lnTo>
                  <a:pt x="64" y="719"/>
                </a:lnTo>
                <a:lnTo>
                  <a:pt x="62" y="718"/>
                </a:lnTo>
                <a:lnTo>
                  <a:pt x="61" y="716"/>
                </a:lnTo>
                <a:lnTo>
                  <a:pt x="59" y="716"/>
                </a:lnTo>
                <a:lnTo>
                  <a:pt x="59" y="714"/>
                </a:lnTo>
                <a:lnTo>
                  <a:pt x="59" y="714"/>
                </a:lnTo>
                <a:lnTo>
                  <a:pt x="59" y="714"/>
                </a:lnTo>
                <a:lnTo>
                  <a:pt x="59" y="714"/>
                </a:lnTo>
                <a:lnTo>
                  <a:pt x="57" y="713"/>
                </a:lnTo>
                <a:lnTo>
                  <a:pt x="57" y="713"/>
                </a:lnTo>
                <a:lnTo>
                  <a:pt x="57" y="713"/>
                </a:lnTo>
                <a:lnTo>
                  <a:pt x="57" y="713"/>
                </a:lnTo>
                <a:lnTo>
                  <a:pt x="56" y="711"/>
                </a:lnTo>
                <a:lnTo>
                  <a:pt x="56" y="711"/>
                </a:lnTo>
                <a:lnTo>
                  <a:pt x="54" y="711"/>
                </a:lnTo>
                <a:lnTo>
                  <a:pt x="54" y="711"/>
                </a:lnTo>
                <a:lnTo>
                  <a:pt x="54" y="711"/>
                </a:lnTo>
                <a:lnTo>
                  <a:pt x="54" y="713"/>
                </a:lnTo>
                <a:lnTo>
                  <a:pt x="52" y="714"/>
                </a:lnTo>
                <a:lnTo>
                  <a:pt x="52" y="714"/>
                </a:lnTo>
                <a:lnTo>
                  <a:pt x="52" y="716"/>
                </a:lnTo>
                <a:lnTo>
                  <a:pt x="52" y="716"/>
                </a:lnTo>
                <a:lnTo>
                  <a:pt x="49" y="718"/>
                </a:lnTo>
                <a:lnTo>
                  <a:pt x="49" y="718"/>
                </a:lnTo>
                <a:lnTo>
                  <a:pt x="44" y="718"/>
                </a:lnTo>
                <a:lnTo>
                  <a:pt x="42" y="718"/>
                </a:lnTo>
                <a:lnTo>
                  <a:pt x="40" y="718"/>
                </a:lnTo>
                <a:lnTo>
                  <a:pt x="40" y="718"/>
                </a:lnTo>
                <a:lnTo>
                  <a:pt x="40" y="718"/>
                </a:lnTo>
                <a:lnTo>
                  <a:pt x="39" y="719"/>
                </a:lnTo>
                <a:lnTo>
                  <a:pt x="37" y="719"/>
                </a:lnTo>
                <a:lnTo>
                  <a:pt x="37" y="719"/>
                </a:lnTo>
                <a:lnTo>
                  <a:pt x="37" y="718"/>
                </a:lnTo>
                <a:lnTo>
                  <a:pt x="37" y="718"/>
                </a:lnTo>
                <a:lnTo>
                  <a:pt x="37" y="718"/>
                </a:lnTo>
                <a:lnTo>
                  <a:pt x="35" y="718"/>
                </a:lnTo>
                <a:lnTo>
                  <a:pt x="34" y="716"/>
                </a:lnTo>
                <a:lnTo>
                  <a:pt x="32" y="716"/>
                </a:lnTo>
                <a:lnTo>
                  <a:pt x="32" y="716"/>
                </a:lnTo>
                <a:lnTo>
                  <a:pt x="32" y="716"/>
                </a:lnTo>
                <a:lnTo>
                  <a:pt x="32" y="714"/>
                </a:lnTo>
                <a:lnTo>
                  <a:pt x="32" y="714"/>
                </a:lnTo>
                <a:lnTo>
                  <a:pt x="30" y="714"/>
                </a:lnTo>
                <a:lnTo>
                  <a:pt x="30" y="714"/>
                </a:lnTo>
                <a:lnTo>
                  <a:pt x="29" y="714"/>
                </a:lnTo>
                <a:lnTo>
                  <a:pt x="29" y="714"/>
                </a:lnTo>
                <a:lnTo>
                  <a:pt x="29" y="714"/>
                </a:lnTo>
                <a:lnTo>
                  <a:pt x="29" y="716"/>
                </a:lnTo>
                <a:lnTo>
                  <a:pt x="29" y="716"/>
                </a:lnTo>
                <a:lnTo>
                  <a:pt x="29" y="716"/>
                </a:lnTo>
                <a:lnTo>
                  <a:pt x="27" y="718"/>
                </a:lnTo>
                <a:lnTo>
                  <a:pt x="27" y="718"/>
                </a:lnTo>
                <a:lnTo>
                  <a:pt x="25" y="719"/>
                </a:lnTo>
                <a:lnTo>
                  <a:pt x="25" y="719"/>
                </a:lnTo>
                <a:lnTo>
                  <a:pt x="25" y="719"/>
                </a:lnTo>
                <a:lnTo>
                  <a:pt x="25" y="721"/>
                </a:lnTo>
                <a:lnTo>
                  <a:pt x="27" y="721"/>
                </a:lnTo>
                <a:lnTo>
                  <a:pt x="27" y="721"/>
                </a:lnTo>
                <a:lnTo>
                  <a:pt x="27" y="723"/>
                </a:lnTo>
                <a:lnTo>
                  <a:pt x="27" y="723"/>
                </a:lnTo>
                <a:lnTo>
                  <a:pt x="25" y="723"/>
                </a:lnTo>
                <a:lnTo>
                  <a:pt x="25" y="724"/>
                </a:lnTo>
                <a:lnTo>
                  <a:pt x="25" y="724"/>
                </a:lnTo>
                <a:lnTo>
                  <a:pt x="25" y="728"/>
                </a:lnTo>
                <a:lnTo>
                  <a:pt x="24" y="728"/>
                </a:lnTo>
                <a:lnTo>
                  <a:pt x="24" y="731"/>
                </a:lnTo>
                <a:lnTo>
                  <a:pt x="24" y="731"/>
                </a:lnTo>
                <a:lnTo>
                  <a:pt x="22" y="733"/>
                </a:lnTo>
                <a:lnTo>
                  <a:pt x="22" y="733"/>
                </a:lnTo>
                <a:lnTo>
                  <a:pt x="20" y="735"/>
                </a:lnTo>
                <a:lnTo>
                  <a:pt x="19" y="736"/>
                </a:lnTo>
                <a:lnTo>
                  <a:pt x="19" y="736"/>
                </a:lnTo>
                <a:lnTo>
                  <a:pt x="19" y="738"/>
                </a:lnTo>
                <a:lnTo>
                  <a:pt x="19" y="738"/>
                </a:lnTo>
                <a:lnTo>
                  <a:pt x="19" y="738"/>
                </a:lnTo>
                <a:lnTo>
                  <a:pt x="19" y="738"/>
                </a:lnTo>
                <a:lnTo>
                  <a:pt x="19" y="740"/>
                </a:lnTo>
                <a:lnTo>
                  <a:pt x="20" y="740"/>
                </a:lnTo>
                <a:lnTo>
                  <a:pt x="20" y="740"/>
                </a:lnTo>
                <a:lnTo>
                  <a:pt x="22" y="741"/>
                </a:lnTo>
                <a:lnTo>
                  <a:pt x="22" y="741"/>
                </a:lnTo>
                <a:lnTo>
                  <a:pt x="24" y="741"/>
                </a:lnTo>
                <a:lnTo>
                  <a:pt x="24" y="741"/>
                </a:lnTo>
                <a:lnTo>
                  <a:pt x="24" y="741"/>
                </a:lnTo>
                <a:lnTo>
                  <a:pt x="24" y="741"/>
                </a:lnTo>
                <a:lnTo>
                  <a:pt x="25" y="743"/>
                </a:lnTo>
                <a:lnTo>
                  <a:pt x="25" y="743"/>
                </a:lnTo>
                <a:lnTo>
                  <a:pt x="30" y="745"/>
                </a:lnTo>
                <a:lnTo>
                  <a:pt x="30" y="746"/>
                </a:lnTo>
                <a:lnTo>
                  <a:pt x="30" y="746"/>
                </a:lnTo>
                <a:lnTo>
                  <a:pt x="32" y="746"/>
                </a:lnTo>
                <a:lnTo>
                  <a:pt x="32" y="748"/>
                </a:lnTo>
                <a:lnTo>
                  <a:pt x="32" y="750"/>
                </a:lnTo>
                <a:lnTo>
                  <a:pt x="32" y="750"/>
                </a:lnTo>
                <a:lnTo>
                  <a:pt x="32" y="750"/>
                </a:lnTo>
                <a:lnTo>
                  <a:pt x="30" y="753"/>
                </a:lnTo>
                <a:lnTo>
                  <a:pt x="30" y="755"/>
                </a:lnTo>
                <a:lnTo>
                  <a:pt x="29" y="755"/>
                </a:lnTo>
                <a:lnTo>
                  <a:pt x="29" y="755"/>
                </a:lnTo>
                <a:lnTo>
                  <a:pt x="29" y="755"/>
                </a:lnTo>
                <a:lnTo>
                  <a:pt x="29" y="755"/>
                </a:lnTo>
                <a:lnTo>
                  <a:pt x="20" y="756"/>
                </a:lnTo>
                <a:lnTo>
                  <a:pt x="20" y="758"/>
                </a:lnTo>
                <a:lnTo>
                  <a:pt x="19" y="761"/>
                </a:lnTo>
                <a:lnTo>
                  <a:pt x="19" y="763"/>
                </a:lnTo>
                <a:lnTo>
                  <a:pt x="19" y="765"/>
                </a:lnTo>
                <a:lnTo>
                  <a:pt x="19" y="770"/>
                </a:lnTo>
                <a:lnTo>
                  <a:pt x="19" y="772"/>
                </a:lnTo>
                <a:lnTo>
                  <a:pt x="19" y="772"/>
                </a:lnTo>
                <a:lnTo>
                  <a:pt x="19" y="777"/>
                </a:lnTo>
                <a:lnTo>
                  <a:pt x="17" y="777"/>
                </a:lnTo>
                <a:lnTo>
                  <a:pt x="17" y="777"/>
                </a:lnTo>
                <a:lnTo>
                  <a:pt x="17" y="777"/>
                </a:lnTo>
                <a:lnTo>
                  <a:pt x="15" y="777"/>
                </a:lnTo>
                <a:lnTo>
                  <a:pt x="15" y="778"/>
                </a:lnTo>
                <a:lnTo>
                  <a:pt x="12" y="780"/>
                </a:lnTo>
                <a:lnTo>
                  <a:pt x="10" y="783"/>
                </a:lnTo>
                <a:lnTo>
                  <a:pt x="9" y="783"/>
                </a:lnTo>
                <a:lnTo>
                  <a:pt x="9" y="785"/>
                </a:lnTo>
                <a:lnTo>
                  <a:pt x="9" y="785"/>
                </a:lnTo>
                <a:lnTo>
                  <a:pt x="9" y="785"/>
                </a:lnTo>
                <a:lnTo>
                  <a:pt x="9" y="785"/>
                </a:lnTo>
                <a:lnTo>
                  <a:pt x="10" y="787"/>
                </a:lnTo>
                <a:lnTo>
                  <a:pt x="12" y="788"/>
                </a:lnTo>
                <a:lnTo>
                  <a:pt x="12" y="790"/>
                </a:lnTo>
                <a:lnTo>
                  <a:pt x="14" y="792"/>
                </a:lnTo>
                <a:lnTo>
                  <a:pt x="17" y="792"/>
                </a:lnTo>
                <a:lnTo>
                  <a:pt x="17" y="792"/>
                </a:lnTo>
                <a:lnTo>
                  <a:pt x="19" y="792"/>
                </a:lnTo>
                <a:lnTo>
                  <a:pt x="20" y="792"/>
                </a:lnTo>
                <a:lnTo>
                  <a:pt x="20" y="792"/>
                </a:lnTo>
                <a:lnTo>
                  <a:pt x="25" y="795"/>
                </a:lnTo>
                <a:lnTo>
                  <a:pt x="27" y="795"/>
                </a:lnTo>
                <a:lnTo>
                  <a:pt x="27" y="795"/>
                </a:lnTo>
                <a:lnTo>
                  <a:pt x="29" y="795"/>
                </a:lnTo>
                <a:lnTo>
                  <a:pt x="29" y="795"/>
                </a:lnTo>
                <a:lnTo>
                  <a:pt x="30" y="795"/>
                </a:lnTo>
                <a:lnTo>
                  <a:pt x="30" y="795"/>
                </a:lnTo>
                <a:lnTo>
                  <a:pt x="30" y="795"/>
                </a:lnTo>
                <a:lnTo>
                  <a:pt x="32" y="795"/>
                </a:lnTo>
                <a:lnTo>
                  <a:pt x="32" y="795"/>
                </a:lnTo>
                <a:lnTo>
                  <a:pt x="32" y="797"/>
                </a:lnTo>
                <a:lnTo>
                  <a:pt x="34" y="797"/>
                </a:lnTo>
                <a:lnTo>
                  <a:pt x="35" y="798"/>
                </a:lnTo>
                <a:lnTo>
                  <a:pt x="37" y="800"/>
                </a:lnTo>
                <a:lnTo>
                  <a:pt x="37" y="800"/>
                </a:lnTo>
                <a:lnTo>
                  <a:pt x="37" y="800"/>
                </a:lnTo>
                <a:lnTo>
                  <a:pt x="39" y="802"/>
                </a:lnTo>
                <a:lnTo>
                  <a:pt x="39" y="802"/>
                </a:lnTo>
                <a:lnTo>
                  <a:pt x="39" y="800"/>
                </a:lnTo>
                <a:lnTo>
                  <a:pt x="40" y="800"/>
                </a:lnTo>
                <a:lnTo>
                  <a:pt x="40" y="800"/>
                </a:lnTo>
                <a:lnTo>
                  <a:pt x="42" y="800"/>
                </a:lnTo>
                <a:lnTo>
                  <a:pt x="42" y="800"/>
                </a:lnTo>
                <a:lnTo>
                  <a:pt x="44" y="800"/>
                </a:lnTo>
                <a:lnTo>
                  <a:pt x="44" y="800"/>
                </a:lnTo>
                <a:lnTo>
                  <a:pt x="46" y="800"/>
                </a:lnTo>
                <a:lnTo>
                  <a:pt x="46" y="804"/>
                </a:lnTo>
                <a:lnTo>
                  <a:pt x="46" y="805"/>
                </a:lnTo>
                <a:lnTo>
                  <a:pt x="46" y="805"/>
                </a:lnTo>
                <a:lnTo>
                  <a:pt x="44" y="807"/>
                </a:lnTo>
                <a:lnTo>
                  <a:pt x="42" y="807"/>
                </a:lnTo>
                <a:lnTo>
                  <a:pt x="42" y="807"/>
                </a:lnTo>
                <a:lnTo>
                  <a:pt x="42" y="807"/>
                </a:lnTo>
                <a:lnTo>
                  <a:pt x="42" y="807"/>
                </a:lnTo>
                <a:lnTo>
                  <a:pt x="40" y="807"/>
                </a:lnTo>
                <a:lnTo>
                  <a:pt x="40" y="807"/>
                </a:lnTo>
                <a:lnTo>
                  <a:pt x="39" y="807"/>
                </a:lnTo>
                <a:lnTo>
                  <a:pt x="35" y="809"/>
                </a:lnTo>
                <a:lnTo>
                  <a:pt x="35" y="809"/>
                </a:lnTo>
                <a:lnTo>
                  <a:pt x="35" y="809"/>
                </a:lnTo>
                <a:lnTo>
                  <a:pt x="34" y="809"/>
                </a:lnTo>
                <a:lnTo>
                  <a:pt x="34" y="809"/>
                </a:lnTo>
                <a:lnTo>
                  <a:pt x="32" y="809"/>
                </a:lnTo>
                <a:lnTo>
                  <a:pt x="32" y="809"/>
                </a:lnTo>
                <a:lnTo>
                  <a:pt x="32" y="809"/>
                </a:lnTo>
                <a:lnTo>
                  <a:pt x="32" y="809"/>
                </a:lnTo>
                <a:lnTo>
                  <a:pt x="32" y="810"/>
                </a:lnTo>
                <a:lnTo>
                  <a:pt x="32" y="810"/>
                </a:lnTo>
                <a:lnTo>
                  <a:pt x="29" y="814"/>
                </a:lnTo>
                <a:lnTo>
                  <a:pt x="27" y="814"/>
                </a:lnTo>
                <a:lnTo>
                  <a:pt x="27" y="814"/>
                </a:lnTo>
                <a:lnTo>
                  <a:pt x="24" y="814"/>
                </a:lnTo>
                <a:lnTo>
                  <a:pt x="22" y="814"/>
                </a:lnTo>
                <a:lnTo>
                  <a:pt x="22" y="814"/>
                </a:lnTo>
                <a:lnTo>
                  <a:pt x="20" y="814"/>
                </a:lnTo>
                <a:lnTo>
                  <a:pt x="20" y="815"/>
                </a:lnTo>
                <a:lnTo>
                  <a:pt x="20" y="815"/>
                </a:lnTo>
                <a:lnTo>
                  <a:pt x="20" y="815"/>
                </a:lnTo>
                <a:lnTo>
                  <a:pt x="20" y="815"/>
                </a:lnTo>
                <a:lnTo>
                  <a:pt x="20" y="817"/>
                </a:lnTo>
                <a:lnTo>
                  <a:pt x="20" y="817"/>
                </a:lnTo>
                <a:lnTo>
                  <a:pt x="20" y="817"/>
                </a:lnTo>
                <a:lnTo>
                  <a:pt x="20" y="817"/>
                </a:lnTo>
                <a:lnTo>
                  <a:pt x="19" y="819"/>
                </a:lnTo>
                <a:lnTo>
                  <a:pt x="19" y="820"/>
                </a:lnTo>
                <a:lnTo>
                  <a:pt x="19" y="820"/>
                </a:lnTo>
                <a:lnTo>
                  <a:pt x="19" y="820"/>
                </a:lnTo>
                <a:lnTo>
                  <a:pt x="19" y="822"/>
                </a:lnTo>
                <a:lnTo>
                  <a:pt x="19" y="822"/>
                </a:lnTo>
                <a:lnTo>
                  <a:pt x="17" y="822"/>
                </a:lnTo>
                <a:lnTo>
                  <a:pt x="17" y="822"/>
                </a:lnTo>
                <a:lnTo>
                  <a:pt x="17" y="822"/>
                </a:lnTo>
                <a:lnTo>
                  <a:pt x="15" y="822"/>
                </a:lnTo>
                <a:lnTo>
                  <a:pt x="15" y="822"/>
                </a:lnTo>
                <a:lnTo>
                  <a:pt x="15" y="822"/>
                </a:lnTo>
                <a:lnTo>
                  <a:pt x="14" y="820"/>
                </a:lnTo>
                <a:lnTo>
                  <a:pt x="14" y="820"/>
                </a:lnTo>
                <a:lnTo>
                  <a:pt x="14" y="820"/>
                </a:lnTo>
                <a:lnTo>
                  <a:pt x="12" y="822"/>
                </a:lnTo>
                <a:lnTo>
                  <a:pt x="10" y="822"/>
                </a:lnTo>
                <a:lnTo>
                  <a:pt x="10" y="822"/>
                </a:lnTo>
                <a:lnTo>
                  <a:pt x="10" y="822"/>
                </a:lnTo>
                <a:lnTo>
                  <a:pt x="10" y="824"/>
                </a:lnTo>
                <a:lnTo>
                  <a:pt x="10" y="824"/>
                </a:lnTo>
                <a:lnTo>
                  <a:pt x="10" y="824"/>
                </a:lnTo>
                <a:lnTo>
                  <a:pt x="10" y="825"/>
                </a:lnTo>
                <a:lnTo>
                  <a:pt x="9" y="827"/>
                </a:lnTo>
                <a:lnTo>
                  <a:pt x="7" y="830"/>
                </a:lnTo>
                <a:lnTo>
                  <a:pt x="9" y="832"/>
                </a:lnTo>
                <a:lnTo>
                  <a:pt x="9" y="832"/>
                </a:lnTo>
                <a:lnTo>
                  <a:pt x="7" y="834"/>
                </a:lnTo>
                <a:lnTo>
                  <a:pt x="7" y="835"/>
                </a:lnTo>
                <a:lnTo>
                  <a:pt x="7" y="835"/>
                </a:lnTo>
                <a:lnTo>
                  <a:pt x="5" y="835"/>
                </a:lnTo>
                <a:lnTo>
                  <a:pt x="5" y="835"/>
                </a:lnTo>
                <a:lnTo>
                  <a:pt x="5" y="834"/>
                </a:lnTo>
                <a:lnTo>
                  <a:pt x="4" y="834"/>
                </a:lnTo>
                <a:lnTo>
                  <a:pt x="4" y="834"/>
                </a:lnTo>
                <a:lnTo>
                  <a:pt x="4" y="834"/>
                </a:lnTo>
                <a:lnTo>
                  <a:pt x="4" y="834"/>
                </a:lnTo>
                <a:lnTo>
                  <a:pt x="2" y="835"/>
                </a:lnTo>
                <a:lnTo>
                  <a:pt x="2" y="835"/>
                </a:lnTo>
                <a:lnTo>
                  <a:pt x="2" y="835"/>
                </a:lnTo>
                <a:lnTo>
                  <a:pt x="2" y="837"/>
                </a:lnTo>
                <a:lnTo>
                  <a:pt x="2" y="837"/>
                </a:lnTo>
                <a:lnTo>
                  <a:pt x="2" y="837"/>
                </a:lnTo>
                <a:lnTo>
                  <a:pt x="2" y="839"/>
                </a:lnTo>
                <a:lnTo>
                  <a:pt x="2" y="839"/>
                </a:lnTo>
                <a:lnTo>
                  <a:pt x="0" y="839"/>
                </a:lnTo>
                <a:lnTo>
                  <a:pt x="0" y="841"/>
                </a:lnTo>
                <a:lnTo>
                  <a:pt x="0" y="841"/>
                </a:lnTo>
                <a:lnTo>
                  <a:pt x="0" y="844"/>
                </a:lnTo>
                <a:lnTo>
                  <a:pt x="0" y="844"/>
                </a:lnTo>
                <a:lnTo>
                  <a:pt x="0" y="844"/>
                </a:lnTo>
                <a:lnTo>
                  <a:pt x="0" y="844"/>
                </a:lnTo>
                <a:lnTo>
                  <a:pt x="2" y="844"/>
                </a:lnTo>
                <a:lnTo>
                  <a:pt x="2" y="846"/>
                </a:lnTo>
                <a:lnTo>
                  <a:pt x="2" y="846"/>
                </a:lnTo>
                <a:lnTo>
                  <a:pt x="2" y="846"/>
                </a:lnTo>
                <a:lnTo>
                  <a:pt x="2" y="847"/>
                </a:lnTo>
                <a:lnTo>
                  <a:pt x="2" y="849"/>
                </a:lnTo>
                <a:lnTo>
                  <a:pt x="2" y="849"/>
                </a:lnTo>
                <a:lnTo>
                  <a:pt x="2" y="849"/>
                </a:lnTo>
                <a:lnTo>
                  <a:pt x="2" y="851"/>
                </a:lnTo>
                <a:lnTo>
                  <a:pt x="2" y="851"/>
                </a:lnTo>
                <a:lnTo>
                  <a:pt x="2" y="851"/>
                </a:lnTo>
                <a:lnTo>
                  <a:pt x="0" y="856"/>
                </a:lnTo>
                <a:lnTo>
                  <a:pt x="0" y="856"/>
                </a:lnTo>
                <a:lnTo>
                  <a:pt x="0" y="856"/>
                </a:lnTo>
                <a:lnTo>
                  <a:pt x="0" y="856"/>
                </a:lnTo>
                <a:lnTo>
                  <a:pt x="4" y="857"/>
                </a:lnTo>
                <a:lnTo>
                  <a:pt x="4" y="857"/>
                </a:lnTo>
                <a:lnTo>
                  <a:pt x="5" y="857"/>
                </a:lnTo>
                <a:lnTo>
                  <a:pt x="7" y="857"/>
                </a:lnTo>
                <a:lnTo>
                  <a:pt x="9" y="857"/>
                </a:lnTo>
                <a:lnTo>
                  <a:pt x="12" y="857"/>
                </a:lnTo>
                <a:lnTo>
                  <a:pt x="12" y="859"/>
                </a:lnTo>
                <a:lnTo>
                  <a:pt x="14" y="861"/>
                </a:lnTo>
                <a:lnTo>
                  <a:pt x="12" y="862"/>
                </a:lnTo>
                <a:lnTo>
                  <a:pt x="12" y="864"/>
                </a:lnTo>
                <a:lnTo>
                  <a:pt x="12" y="864"/>
                </a:lnTo>
                <a:lnTo>
                  <a:pt x="12" y="866"/>
                </a:lnTo>
                <a:lnTo>
                  <a:pt x="14" y="871"/>
                </a:lnTo>
                <a:lnTo>
                  <a:pt x="15" y="874"/>
                </a:lnTo>
                <a:lnTo>
                  <a:pt x="15" y="874"/>
                </a:lnTo>
                <a:lnTo>
                  <a:pt x="15" y="876"/>
                </a:lnTo>
                <a:lnTo>
                  <a:pt x="14" y="879"/>
                </a:lnTo>
                <a:lnTo>
                  <a:pt x="14" y="881"/>
                </a:lnTo>
                <a:lnTo>
                  <a:pt x="15" y="881"/>
                </a:lnTo>
                <a:lnTo>
                  <a:pt x="17" y="881"/>
                </a:lnTo>
                <a:lnTo>
                  <a:pt x="19" y="881"/>
                </a:lnTo>
                <a:lnTo>
                  <a:pt x="19" y="881"/>
                </a:lnTo>
                <a:lnTo>
                  <a:pt x="19" y="883"/>
                </a:lnTo>
                <a:lnTo>
                  <a:pt x="19" y="884"/>
                </a:lnTo>
                <a:lnTo>
                  <a:pt x="20" y="886"/>
                </a:lnTo>
                <a:lnTo>
                  <a:pt x="20" y="886"/>
                </a:lnTo>
                <a:lnTo>
                  <a:pt x="25" y="889"/>
                </a:lnTo>
                <a:lnTo>
                  <a:pt x="27" y="889"/>
                </a:lnTo>
                <a:lnTo>
                  <a:pt x="32" y="889"/>
                </a:lnTo>
                <a:lnTo>
                  <a:pt x="34" y="889"/>
                </a:lnTo>
                <a:lnTo>
                  <a:pt x="34" y="891"/>
                </a:lnTo>
                <a:lnTo>
                  <a:pt x="35" y="891"/>
                </a:lnTo>
                <a:lnTo>
                  <a:pt x="35" y="893"/>
                </a:lnTo>
                <a:lnTo>
                  <a:pt x="35" y="894"/>
                </a:lnTo>
                <a:lnTo>
                  <a:pt x="40" y="898"/>
                </a:lnTo>
                <a:lnTo>
                  <a:pt x="49" y="903"/>
                </a:lnTo>
                <a:lnTo>
                  <a:pt x="52" y="906"/>
                </a:lnTo>
                <a:lnTo>
                  <a:pt x="54" y="904"/>
                </a:lnTo>
                <a:lnTo>
                  <a:pt x="57" y="904"/>
                </a:lnTo>
                <a:lnTo>
                  <a:pt x="64" y="903"/>
                </a:lnTo>
                <a:lnTo>
                  <a:pt x="71" y="901"/>
                </a:lnTo>
                <a:lnTo>
                  <a:pt x="74" y="901"/>
                </a:lnTo>
                <a:lnTo>
                  <a:pt x="81" y="901"/>
                </a:lnTo>
                <a:lnTo>
                  <a:pt x="83" y="901"/>
                </a:lnTo>
                <a:lnTo>
                  <a:pt x="88" y="899"/>
                </a:lnTo>
                <a:lnTo>
                  <a:pt x="94" y="898"/>
                </a:lnTo>
                <a:lnTo>
                  <a:pt x="96" y="898"/>
                </a:lnTo>
                <a:lnTo>
                  <a:pt x="98" y="899"/>
                </a:lnTo>
                <a:lnTo>
                  <a:pt x="101" y="899"/>
                </a:lnTo>
                <a:lnTo>
                  <a:pt x="103" y="899"/>
                </a:lnTo>
                <a:lnTo>
                  <a:pt x="104" y="899"/>
                </a:lnTo>
                <a:lnTo>
                  <a:pt x="104" y="899"/>
                </a:lnTo>
                <a:lnTo>
                  <a:pt x="106" y="901"/>
                </a:lnTo>
                <a:lnTo>
                  <a:pt x="106" y="903"/>
                </a:lnTo>
                <a:lnTo>
                  <a:pt x="106" y="903"/>
                </a:lnTo>
                <a:lnTo>
                  <a:pt x="108" y="903"/>
                </a:lnTo>
                <a:lnTo>
                  <a:pt x="109" y="903"/>
                </a:lnTo>
                <a:lnTo>
                  <a:pt x="121" y="901"/>
                </a:lnTo>
                <a:lnTo>
                  <a:pt x="125" y="901"/>
                </a:lnTo>
                <a:lnTo>
                  <a:pt x="126" y="903"/>
                </a:lnTo>
                <a:lnTo>
                  <a:pt x="126" y="903"/>
                </a:lnTo>
                <a:lnTo>
                  <a:pt x="131" y="904"/>
                </a:lnTo>
                <a:lnTo>
                  <a:pt x="148" y="906"/>
                </a:lnTo>
                <a:lnTo>
                  <a:pt x="150" y="904"/>
                </a:lnTo>
                <a:lnTo>
                  <a:pt x="151" y="904"/>
                </a:lnTo>
                <a:lnTo>
                  <a:pt x="155" y="901"/>
                </a:lnTo>
                <a:lnTo>
                  <a:pt x="156" y="899"/>
                </a:lnTo>
                <a:lnTo>
                  <a:pt x="156" y="898"/>
                </a:lnTo>
                <a:lnTo>
                  <a:pt x="156" y="898"/>
                </a:lnTo>
                <a:lnTo>
                  <a:pt x="158" y="898"/>
                </a:lnTo>
                <a:lnTo>
                  <a:pt x="162" y="899"/>
                </a:lnTo>
                <a:lnTo>
                  <a:pt x="162" y="901"/>
                </a:lnTo>
                <a:lnTo>
                  <a:pt x="165" y="901"/>
                </a:lnTo>
                <a:lnTo>
                  <a:pt x="172" y="903"/>
                </a:lnTo>
                <a:lnTo>
                  <a:pt x="173" y="904"/>
                </a:lnTo>
                <a:lnTo>
                  <a:pt x="177" y="904"/>
                </a:lnTo>
                <a:lnTo>
                  <a:pt x="178" y="903"/>
                </a:lnTo>
                <a:lnTo>
                  <a:pt x="185" y="899"/>
                </a:lnTo>
                <a:lnTo>
                  <a:pt x="192" y="894"/>
                </a:lnTo>
                <a:lnTo>
                  <a:pt x="200" y="886"/>
                </a:lnTo>
                <a:lnTo>
                  <a:pt x="207" y="883"/>
                </a:lnTo>
                <a:lnTo>
                  <a:pt x="207" y="881"/>
                </a:lnTo>
                <a:lnTo>
                  <a:pt x="209" y="879"/>
                </a:lnTo>
                <a:lnTo>
                  <a:pt x="210" y="878"/>
                </a:lnTo>
                <a:lnTo>
                  <a:pt x="212" y="878"/>
                </a:lnTo>
                <a:lnTo>
                  <a:pt x="212" y="878"/>
                </a:lnTo>
                <a:lnTo>
                  <a:pt x="215" y="879"/>
                </a:lnTo>
                <a:lnTo>
                  <a:pt x="217" y="879"/>
                </a:lnTo>
                <a:lnTo>
                  <a:pt x="219" y="879"/>
                </a:lnTo>
                <a:lnTo>
                  <a:pt x="219" y="878"/>
                </a:lnTo>
                <a:lnTo>
                  <a:pt x="225" y="874"/>
                </a:lnTo>
                <a:lnTo>
                  <a:pt x="227" y="872"/>
                </a:lnTo>
                <a:lnTo>
                  <a:pt x="247" y="867"/>
                </a:lnTo>
                <a:lnTo>
                  <a:pt x="252" y="864"/>
                </a:lnTo>
                <a:lnTo>
                  <a:pt x="269" y="854"/>
                </a:lnTo>
                <a:lnTo>
                  <a:pt x="271" y="852"/>
                </a:lnTo>
                <a:lnTo>
                  <a:pt x="278" y="852"/>
                </a:lnTo>
                <a:lnTo>
                  <a:pt x="283" y="854"/>
                </a:lnTo>
                <a:lnTo>
                  <a:pt x="284" y="854"/>
                </a:lnTo>
                <a:lnTo>
                  <a:pt x="286" y="854"/>
                </a:lnTo>
                <a:lnTo>
                  <a:pt x="289" y="852"/>
                </a:lnTo>
                <a:lnTo>
                  <a:pt x="293" y="849"/>
                </a:lnTo>
                <a:lnTo>
                  <a:pt x="296" y="846"/>
                </a:lnTo>
                <a:lnTo>
                  <a:pt x="298" y="844"/>
                </a:lnTo>
                <a:lnTo>
                  <a:pt x="298" y="844"/>
                </a:lnTo>
                <a:lnTo>
                  <a:pt x="299" y="842"/>
                </a:lnTo>
                <a:lnTo>
                  <a:pt x="303" y="842"/>
                </a:lnTo>
                <a:lnTo>
                  <a:pt x="303" y="842"/>
                </a:lnTo>
                <a:lnTo>
                  <a:pt x="303" y="839"/>
                </a:lnTo>
                <a:lnTo>
                  <a:pt x="303" y="837"/>
                </a:lnTo>
                <a:lnTo>
                  <a:pt x="303" y="835"/>
                </a:lnTo>
                <a:lnTo>
                  <a:pt x="303" y="834"/>
                </a:lnTo>
                <a:lnTo>
                  <a:pt x="306" y="825"/>
                </a:lnTo>
                <a:lnTo>
                  <a:pt x="306" y="822"/>
                </a:lnTo>
                <a:lnTo>
                  <a:pt x="308" y="820"/>
                </a:lnTo>
                <a:lnTo>
                  <a:pt x="318" y="810"/>
                </a:lnTo>
                <a:lnTo>
                  <a:pt x="320" y="807"/>
                </a:lnTo>
                <a:lnTo>
                  <a:pt x="320" y="807"/>
                </a:lnTo>
                <a:lnTo>
                  <a:pt x="321" y="804"/>
                </a:lnTo>
                <a:lnTo>
                  <a:pt x="323" y="802"/>
                </a:lnTo>
                <a:lnTo>
                  <a:pt x="325" y="800"/>
                </a:lnTo>
                <a:lnTo>
                  <a:pt x="335" y="793"/>
                </a:lnTo>
                <a:lnTo>
                  <a:pt x="335" y="792"/>
                </a:lnTo>
                <a:lnTo>
                  <a:pt x="338" y="792"/>
                </a:lnTo>
                <a:lnTo>
                  <a:pt x="338" y="792"/>
                </a:lnTo>
                <a:lnTo>
                  <a:pt x="340" y="792"/>
                </a:lnTo>
                <a:lnTo>
                  <a:pt x="345" y="783"/>
                </a:lnTo>
                <a:lnTo>
                  <a:pt x="346" y="783"/>
                </a:lnTo>
                <a:lnTo>
                  <a:pt x="348" y="782"/>
                </a:lnTo>
                <a:lnTo>
                  <a:pt x="350" y="780"/>
                </a:lnTo>
                <a:lnTo>
                  <a:pt x="351" y="777"/>
                </a:lnTo>
                <a:lnTo>
                  <a:pt x="357" y="773"/>
                </a:lnTo>
                <a:lnTo>
                  <a:pt x="360" y="770"/>
                </a:lnTo>
                <a:lnTo>
                  <a:pt x="363" y="770"/>
                </a:lnTo>
                <a:lnTo>
                  <a:pt x="368" y="772"/>
                </a:lnTo>
                <a:lnTo>
                  <a:pt x="372" y="772"/>
                </a:lnTo>
                <a:lnTo>
                  <a:pt x="382" y="768"/>
                </a:lnTo>
                <a:lnTo>
                  <a:pt x="387" y="768"/>
                </a:lnTo>
                <a:lnTo>
                  <a:pt x="402" y="775"/>
                </a:lnTo>
                <a:lnTo>
                  <a:pt x="404" y="775"/>
                </a:lnTo>
                <a:lnTo>
                  <a:pt x="404" y="777"/>
                </a:lnTo>
                <a:lnTo>
                  <a:pt x="405" y="778"/>
                </a:lnTo>
                <a:lnTo>
                  <a:pt x="407" y="780"/>
                </a:lnTo>
                <a:lnTo>
                  <a:pt x="417" y="787"/>
                </a:lnTo>
                <a:lnTo>
                  <a:pt x="427" y="792"/>
                </a:lnTo>
                <a:lnTo>
                  <a:pt x="427" y="792"/>
                </a:lnTo>
                <a:lnTo>
                  <a:pt x="430" y="792"/>
                </a:lnTo>
                <a:lnTo>
                  <a:pt x="432" y="792"/>
                </a:lnTo>
                <a:lnTo>
                  <a:pt x="434" y="790"/>
                </a:lnTo>
                <a:lnTo>
                  <a:pt x="439" y="790"/>
                </a:lnTo>
                <a:lnTo>
                  <a:pt x="444" y="790"/>
                </a:lnTo>
                <a:lnTo>
                  <a:pt x="446" y="790"/>
                </a:lnTo>
                <a:lnTo>
                  <a:pt x="447" y="788"/>
                </a:lnTo>
                <a:lnTo>
                  <a:pt x="462" y="775"/>
                </a:lnTo>
                <a:lnTo>
                  <a:pt x="467" y="773"/>
                </a:lnTo>
                <a:lnTo>
                  <a:pt x="472" y="772"/>
                </a:lnTo>
                <a:lnTo>
                  <a:pt x="476" y="773"/>
                </a:lnTo>
                <a:lnTo>
                  <a:pt x="493" y="777"/>
                </a:lnTo>
                <a:lnTo>
                  <a:pt x="496" y="777"/>
                </a:lnTo>
                <a:lnTo>
                  <a:pt x="498" y="780"/>
                </a:lnTo>
                <a:lnTo>
                  <a:pt x="501" y="783"/>
                </a:lnTo>
                <a:lnTo>
                  <a:pt x="503" y="785"/>
                </a:lnTo>
                <a:lnTo>
                  <a:pt x="525" y="792"/>
                </a:lnTo>
                <a:lnTo>
                  <a:pt x="536" y="793"/>
                </a:lnTo>
                <a:lnTo>
                  <a:pt x="548" y="792"/>
                </a:lnTo>
                <a:lnTo>
                  <a:pt x="567" y="797"/>
                </a:lnTo>
                <a:lnTo>
                  <a:pt x="567" y="797"/>
                </a:lnTo>
                <a:lnTo>
                  <a:pt x="567" y="797"/>
                </a:lnTo>
                <a:lnTo>
                  <a:pt x="568" y="797"/>
                </a:lnTo>
                <a:lnTo>
                  <a:pt x="568" y="795"/>
                </a:lnTo>
                <a:lnTo>
                  <a:pt x="570" y="797"/>
                </a:lnTo>
                <a:lnTo>
                  <a:pt x="570" y="797"/>
                </a:lnTo>
                <a:lnTo>
                  <a:pt x="570" y="797"/>
                </a:lnTo>
                <a:lnTo>
                  <a:pt x="570" y="797"/>
                </a:lnTo>
                <a:lnTo>
                  <a:pt x="570" y="797"/>
                </a:lnTo>
                <a:lnTo>
                  <a:pt x="573" y="795"/>
                </a:lnTo>
                <a:lnTo>
                  <a:pt x="573" y="792"/>
                </a:lnTo>
                <a:lnTo>
                  <a:pt x="573" y="792"/>
                </a:lnTo>
                <a:lnTo>
                  <a:pt x="575" y="790"/>
                </a:lnTo>
                <a:lnTo>
                  <a:pt x="578" y="787"/>
                </a:lnTo>
                <a:lnTo>
                  <a:pt x="580" y="785"/>
                </a:lnTo>
                <a:lnTo>
                  <a:pt x="582" y="783"/>
                </a:lnTo>
                <a:lnTo>
                  <a:pt x="582" y="782"/>
                </a:lnTo>
                <a:lnTo>
                  <a:pt x="583" y="782"/>
                </a:lnTo>
                <a:lnTo>
                  <a:pt x="587" y="778"/>
                </a:lnTo>
                <a:lnTo>
                  <a:pt x="587" y="777"/>
                </a:lnTo>
                <a:lnTo>
                  <a:pt x="588" y="777"/>
                </a:lnTo>
                <a:lnTo>
                  <a:pt x="588" y="775"/>
                </a:lnTo>
                <a:lnTo>
                  <a:pt x="588" y="773"/>
                </a:lnTo>
                <a:lnTo>
                  <a:pt x="588" y="773"/>
                </a:lnTo>
                <a:lnTo>
                  <a:pt x="592" y="768"/>
                </a:lnTo>
                <a:lnTo>
                  <a:pt x="594" y="768"/>
                </a:lnTo>
                <a:lnTo>
                  <a:pt x="594" y="767"/>
                </a:lnTo>
                <a:lnTo>
                  <a:pt x="595" y="767"/>
                </a:lnTo>
                <a:lnTo>
                  <a:pt x="595" y="763"/>
                </a:lnTo>
                <a:lnTo>
                  <a:pt x="595" y="763"/>
                </a:lnTo>
                <a:lnTo>
                  <a:pt x="599" y="761"/>
                </a:lnTo>
                <a:lnTo>
                  <a:pt x="600" y="761"/>
                </a:lnTo>
                <a:lnTo>
                  <a:pt x="600" y="760"/>
                </a:lnTo>
                <a:lnTo>
                  <a:pt x="600" y="758"/>
                </a:lnTo>
                <a:lnTo>
                  <a:pt x="600" y="758"/>
                </a:lnTo>
                <a:lnTo>
                  <a:pt x="600" y="756"/>
                </a:lnTo>
                <a:lnTo>
                  <a:pt x="602" y="755"/>
                </a:lnTo>
                <a:lnTo>
                  <a:pt x="604" y="753"/>
                </a:lnTo>
                <a:lnTo>
                  <a:pt x="604" y="753"/>
                </a:lnTo>
                <a:lnTo>
                  <a:pt x="605" y="751"/>
                </a:lnTo>
                <a:lnTo>
                  <a:pt x="607" y="748"/>
                </a:lnTo>
                <a:lnTo>
                  <a:pt x="609" y="748"/>
                </a:lnTo>
                <a:lnTo>
                  <a:pt x="610" y="748"/>
                </a:lnTo>
                <a:lnTo>
                  <a:pt x="612" y="748"/>
                </a:lnTo>
                <a:lnTo>
                  <a:pt x="615" y="746"/>
                </a:lnTo>
                <a:lnTo>
                  <a:pt x="620" y="743"/>
                </a:lnTo>
                <a:lnTo>
                  <a:pt x="620" y="743"/>
                </a:lnTo>
                <a:lnTo>
                  <a:pt x="620" y="743"/>
                </a:lnTo>
                <a:lnTo>
                  <a:pt x="622" y="741"/>
                </a:lnTo>
                <a:lnTo>
                  <a:pt x="622" y="741"/>
                </a:lnTo>
                <a:lnTo>
                  <a:pt x="624" y="741"/>
                </a:lnTo>
                <a:lnTo>
                  <a:pt x="624" y="743"/>
                </a:lnTo>
                <a:lnTo>
                  <a:pt x="625" y="741"/>
                </a:lnTo>
                <a:lnTo>
                  <a:pt x="630" y="740"/>
                </a:lnTo>
                <a:lnTo>
                  <a:pt x="636" y="738"/>
                </a:lnTo>
                <a:lnTo>
                  <a:pt x="637" y="736"/>
                </a:lnTo>
                <a:lnTo>
                  <a:pt x="637" y="735"/>
                </a:lnTo>
                <a:lnTo>
                  <a:pt x="639" y="733"/>
                </a:lnTo>
                <a:lnTo>
                  <a:pt x="641" y="730"/>
                </a:lnTo>
                <a:lnTo>
                  <a:pt x="641" y="728"/>
                </a:lnTo>
                <a:lnTo>
                  <a:pt x="642" y="726"/>
                </a:lnTo>
                <a:lnTo>
                  <a:pt x="642" y="724"/>
                </a:lnTo>
                <a:lnTo>
                  <a:pt x="642" y="724"/>
                </a:lnTo>
                <a:lnTo>
                  <a:pt x="641" y="719"/>
                </a:lnTo>
                <a:lnTo>
                  <a:pt x="641" y="719"/>
                </a:lnTo>
                <a:lnTo>
                  <a:pt x="641" y="718"/>
                </a:lnTo>
                <a:lnTo>
                  <a:pt x="641" y="718"/>
                </a:lnTo>
                <a:lnTo>
                  <a:pt x="639" y="718"/>
                </a:lnTo>
                <a:lnTo>
                  <a:pt x="639" y="713"/>
                </a:lnTo>
                <a:lnTo>
                  <a:pt x="639" y="711"/>
                </a:lnTo>
                <a:lnTo>
                  <a:pt x="639" y="709"/>
                </a:lnTo>
                <a:lnTo>
                  <a:pt x="639" y="709"/>
                </a:lnTo>
                <a:lnTo>
                  <a:pt x="639" y="709"/>
                </a:lnTo>
                <a:lnTo>
                  <a:pt x="639" y="708"/>
                </a:lnTo>
                <a:lnTo>
                  <a:pt x="639" y="706"/>
                </a:lnTo>
                <a:lnTo>
                  <a:pt x="639" y="706"/>
                </a:lnTo>
                <a:lnTo>
                  <a:pt x="637" y="706"/>
                </a:lnTo>
                <a:lnTo>
                  <a:pt x="636" y="706"/>
                </a:lnTo>
                <a:lnTo>
                  <a:pt x="632" y="708"/>
                </a:lnTo>
                <a:lnTo>
                  <a:pt x="632" y="708"/>
                </a:lnTo>
                <a:lnTo>
                  <a:pt x="632" y="708"/>
                </a:lnTo>
                <a:lnTo>
                  <a:pt x="630" y="708"/>
                </a:lnTo>
                <a:lnTo>
                  <a:pt x="630" y="708"/>
                </a:lnTo>
                <a:lnTo>
                  <a:pt x="629" y="708"/>
                </a:lnTo>
                <a:lnTo>
                  <a:pt x="629" y="708"/>
                </a:lnTo>
                <a:lnTo>
                  <a:pt x="629" y="706"/>
                </a:lnTo>
                <a:lnTo>
                  <a:pt x="627" y="706"/>
                </a:lnTo>
                <a:lnTo>
                  <a:pt x="625" y="706"/>
                </a:lnTo>
                <a:lnTo>
                  <a:pt x="625" y="706"/>
                </a:lnTo>
                <a:lnTo>
                  <a:pt x="625" y="704"/>
                </a:lnTo>
                <a:lnTo>
                  <a:pt x="625" y="704"/>
                </a:lnTo>
                <a:lnTo>
                  <a:pt x="625" y="703"/>
                </a:lnTo>
                <a:lnTo>
                  <a:pt x="627" y="703"/>
                </a:lnTo>
                <a:lnTo>
                  <a:pt x="629" y="703"/>
                </a:lnTo>
                <a:lnTo>
                  <a:pt x="629" y="703"/>
                </a:lnTo>
                <a:lnTo>
                  <a:pt x="629" y="701"/>
                </a:lnTo>
                <a:lnTo>
                  <a:pt x="630" y="699"/>
                </a:lnTo>
                <a:lnTo>
                  <a:pt x="630" y="696"/>
                </a:lnTo>
                <a:lnTo>
                  <a:pt x="630" y="696"/>
                </a:lnTo>
                <a:lnTo>
                  <a:pt x="630" y="694"/>
                </a:lnTo>
                <a:lnTo>
                  <a:pt x="630" y="694"/>
                </a:lnTo>
                <a:lnTo>
                  <a:pt x="630" y="694"/>
                </a:lnTo>
                <a:lnTo>
                  <a:pt x="630" y="694"/>
                </a:lnTo>
                <a:lnTo>
                  <a:pt x="630" y="694"/>
                </a:lnTo>
                <a:lnTo>
                  <a:pt x="630" y="693"/>
                </a:lnTo>
                <a:lnTo>
                  <a:pt x="630" y="693"/>
                </a:lnTo>
                <a:lnTo>
                  <a:pt x="630" y="693"/>
                </a:lnTo>
                <a:lnTo>
                  <a:pt x="630" y="688"/>
                </a:lnTo>
                <a:lnTo>
                  <a:pt x="630" y="686"/>
                </a:lnTo>
                <a:lnTo>
                  <a:pt x="630" y="686"/>
                </a:lnTo>
                <a:lnTo>
                  <a:pt x="630" y="684"/>
                </a:lnTo>
                <a:lnTo>
                  <a:pt x="630" y="684"/>
                </a:lnTo>
                <a:lnTo>
                  <a:pt x="632" y="684"/>
                </a:lnTo>
                <a:lnTo>
                  <a:pt x="632" y="682"/>
                </a:lnTo>
                <a:lnTo>
                  <a:pt x="632" y="682"/>
                </a:lnTo>
                <a:lnTo>
                  <a:pt x="632" y="681"/>
                </a:lnTo>
                <a:lnTo>
                  <a:pt x="634" y="681"/>
                </a:lnTo>
                <a:lnTo>
                  <a:pt x="634" y="681"/>
                </a:lnTo>
                <a:lnTo>
                  <a:pt x="634" y="677"/>
                </a:lnTo>
                <a:lnTo>
                  <a:pt x="634" y="677"/>
                </a:lnTo>
                <a:lnTo>
                  <a:pt x="636" y="677"/>
                </a:lnTo>
                <a:lnTo>
                  <a:pt x="636" y="677"/>
                </a:lnTo>
                <a:lnTo>
                  <a:pt x="637" y="676"/>
                </a:lnTo>
                <a:lnTo>
                  <a:pt x="637" y="674"/>
                </a:lnTo>
                <a:lnTo>
                  <a:pt x="639" y="671"/>
                </a:lnTo>
                <a:lnTo>
                  <a:pt x="639" y="669"/>
                </a:lnTo>
                <a:lnTo>
                  <a:pt x="639" y="666"/>
                </a:lnTo>
                <a:lnTo>
                  <a:pt x="637" y="664"/>
                </a:lnTo>
                <a:lnTo>
                  <a:pt x="637" y="662"/>
                </a:lnTo>
                <a:lnTo>
                  <a:pt x="637" y="661"/>
                </a:lnTo>
                <a:lnTo>
                  <a:pt x="637" y="659"/>
                </a:lnTo>
                <a:lnTo>
                  <a:pt x="637" y="657"/>
                </a:lnTo>
                <a:lnTo>
                  <a:pt x="636" y="656"/>
                </a:lnTo>
                <a:lnTo>
                  <a:pt x="639" y="652"/>
                </a:lnTo>
                <a:lnTo>
                  <a:pt x="639" y="649"/>
                </a:lnTo>
                <a:lnTo>
                  <a:pt x="639" y="649"/>
                </a:lnTo>
                <a:lnTo>
                  <a:pt x="644" y="644"/>
                </a:lnTo>
                <a:lnTo>
                  <a:pt x="644" y="642"/>
                </a:lnTo>
                <a:lnTo>
                  <a:pt x="644" y="640"/>
                </a:lnTo>
                <a:lnTo>
                  <a:pt x="644" y="640"/>
                </a:lnTo>
                <a:lnTo>
                  <a:pt x="646" y="639"/>
                </a:lnTo>
                <a:lnTo>
                  <a:pt x="646" y="637"/>
                </a:lnTo>
                <a:lnTo>
                  <a:pt x="646" y="637"/>
                </a:lnTo>
                <a:lnTo>
                  <a:pt x="646" y="635"/>
                </a:lnTo>
                <a:lnTo>
                  <a:pt x="646" y="634"/>
                </a:lnTo>
                <a:lnTo>
                  <a:pt x="646" y="632"/>
                </a:lnTo>
                <a:lnTo>
                  <a:pt x="644" y="630"/>
                </a:lnTo>
                <a:lnTo>
                  <a:pt x="646" y="630"/>
                </a:lnTo>
                <a:lnTo>
                  <a:pt x="646" y="630"/>
                </a:lnTo>
                <a:lnTo>
                  <a:pt x="646" y="630"/>
                </a:lnTo>
                <a:lnTo>
                  <a:pt x="644" y="627"/>
                </a:lnTo>
                <a:lnTo>
                  <a:pt x="644" y="627"/>
                </a:lnTo>
                <a:lnTo>
                  <a:pt x="644" y="625"/>
                </a:lnTo>
                <a:lnTo>
                  <a:pt x="646" y="625"/>
                </a:lnTo>
                <a:lnTo>
                  <a:pt x="646" y="625"/>
                </a:lnTo>
                <a:lnTo>
                  <a:pt x="646" y="625"/>
                </a:lnTo>
                <a:lnTo>
                  <a:pt x="646" y="624"/>
                </a:lnTo>
                <a:lnTo>
                  <a:pt x="646" y="624"/>
                </a:lnTo>
                <a:lnTo>
                  <a:pt x="646" y="620"/>
                </a:lnTo>
                <a:lnTo>
                  <a:pt x="646" y="620"/>
                </a:lnTo>
                <a:lnTo>
                  <a:pt x="646" y="620"/>
                </a:lnTo>
                <a:lnTo>
                  <a:pt x="647" y="619"/>
                </a:lnTo>
                <a:lnTo>
                  <a:pt x="647" y="619"/>
                </a:lnTo>
                <a:lnTo>
                  <a:pt x="647" y="615"/>
                </a:lnTo>
                <a:lnTo>
                  <a:pt x="649" y="615"/>
                </a:lnTo>
                <a:lnTo>
                  <a:pt x="649" y="614"/>
                </a:lnTo>
                <a:lnTo>
                  <a:pt x="649" y="612"/>
                </a:lnTo>
                <a:lnTo>
                  <a:pt x="647" y="612"/>
                </a:lnTo>
                <a:lnTo>
                  <a:pt x="647" y="610"/>
                </a:lnTo>
                <a:lnTo>
                  <a:pt x="649" y="608"/>
                </a:lnTo>
                <a:lnTo>
                  <a:pt x="651" y="608"/>
                </a:lnTo>
                <a:lnTo>
                  <a:pt x="651" y="607"/>
                </a:lnTo>
                <a:lnTo>
                  <a:pt x="651" y="607"/>
                </a:lnTo>
                <a:lnTo>
                  <a:pt x="651" y="605"/>
                </a:lnTo>
                <a:lnTo>
                  <a:pt x="651" y="603"/>
                </a:lnTo>
                <a:lnTo>
                  <a:pt x="651" y="603"/>
                </a:lnTo>
                <a:lnTo>
                  <a:pt x="651" y="602"/>
                </a:lnTo>
                <a:lnTo>
                  <a:pt x="649" y="600"/>
                </a:lnTo>
                <a:lnTo>
                  <a:pt x="651" y="598"/>
                </a:lnTo>
                <a:lnTo>
                  <a:pt x="652" y="595"/>
                </a:lnTo>
                <a:lnTo>
                  <a:pt x="652" y="593"/>
                </a:lnTo>
                <a:lnTo>
                  <a:pt x="652" y="592"/>
                </a:lnTo>
                <a:lnTo>
                  <a:pt x="652" y="590"/>
                </a:lnTo>
                <a:lnTo>
                  <a:pt x="652" y="588"/>
                </a:lnTo>
                <a:lnTo>
                  <a:pt x="652" y="585"/>
                </a:lnTo>
                <a:lnTo>
                  <a:pt x="652" y="583"/>
                </a:lnTo>
                <a:lnTo>
                  <a:pt x="652" y="583"/>
                </a:lnTo>
                <a:lnTo>
                  <a:pt x="654" y="583"/>
                </a:lnTo>
                <a:lnTo>
                  <a:pt x="656" y="582"/>
                </a:lnTo>
                <a:lnTo>
                  <a:pt x="656" y="582"/>
                </a:lnTo>
                <a:lnTo>
                  <a:pt x="657" y="580"/>
                </a:lnTo>
                <a:lnTo>
                  <a:pt x="662" y="570"/>
                </a:lnTo>
                <a:lnTo>
                  <a:pt x="664" y="568"/>
                </a:lnTo>
                <a:lnTo>
                  <a:pt x="666" y="565"/>
                </a:lnTo>
                <a:lnTo>
                  <a:pt x="667" y="565"/>
                </a:lnTo>
                <a:lnTo>
                  <a:pt x="667" y="563"/>
                </a:lnTo>
                <a:lnTo>
                  <a:pt x="669" y="563"/>
                </a:lnTo>
                <a:lnTo>
                  <a:pt x="669" y="563"/>
                </a:lnTo>
                <a:lnTo>
                  <a:pt x="669" y="561"/>
                </a:lnTo>
                <a:lnTo>
                  <a:pt x="669" y="561"/>
                </a:lnTo>
                <a:lnTo>
                  <a:pt x="669" y="560"/>
                </a:lnTo>
                <a:lnTo>
                  <a:pt x="669" y="560"/>
                </a:lnTo>
                <a:lnTo>
                  <a:pt x="671" y="560"/>
                </a:lnTo>
                <a:lnTo>
                  <a:pt x="671" y="560"/>
                </a:lnTo>
                <a:lnTo>
                  <a:pt x="673" y="558"/>
                </a:lnTo>
                <a:lnTo>
                  <a:pt x="673" y="558"/>
                </a:lnTo>
                <a:lnTo>
                  <a:pt x="673" y="556"/>
                </a:lnTo>
                <a:lnTo>
                  <a:pt x="673" y="556"/>
                </a:lnTo>
                <a:lnTo>
                  <a:pt x="674" y="556"/>
                </a:lnTo>
                <a:lnTo>
                  <a:pt x="676" y="555"/>
                </a:lnTo>
                <a:lnTo>
                  <a:pt x="678" y="555"/>
                </a:lnTo>
                <a:lnTo>
                  <a:pt x="678" y="553"/>
                </a:lnTo>
                <a:lnTo>
                  <a:pt x="678" y="550"/>
                </a:lnTo>
                <a:lnTo>
                  <a:pt x="679" y="548"/>
                </a:lnTo>
                <a:lnTo>
                  <a:pt x="679" y="548"/>
                </a:lnTo>
                <a:lnTo>
                  <a:pt x="679" y="546"/>
                </a:lnTo>
                <a:lnTo>
                  <a:pt x="678" y="545"/>
                </a:lnTo>
                <a:lnTo>
                  <a:pt x="678" y="545"/>
                </a:lnTo>
                <a:lnTo>
                  <a:pt x="678" y="543"/>
                </a:lnTo>
                <a:lnTo>
                  <a:pt x="678" y="541"/>
                </a:lnTo>
                <a:lnTo>
                  <a:pt x="678" y="541"/>
                </a:lnTo>
                <a:lnTo>
                  <a:pt x="678" y="540"/>
                </a:lnTo>
                <a:lnTo>
                  <a:pt x="678" y="540"/>
                </a:lnTo>
                <a:lnTo>
                  <a:pt x="679" y="540"/>
                </a:lnTo>
                <a:lnTo>
                  <a:pt x="679" y="538"/>
                </a:lnTo>
                <a:lnTo>
                  <a:pt x="679" y="536"/>
                </a:lnTo>
                <a:lnTo>
                  <a:pt x="679" y="534"/>
                </a:lnTo>
                <a:lnTo>
                  <a:pt x="679" y="534"/>
                </a:lnTo>
                <a:lnTo>
                  <a:pt x="679" y="534"/>
                </a:lnTo>
                <a:lnTo>
                  <a:pt x="679" y="533"/>
                </a:lnTo>
                <a:lnTo>
                  <a:pt x="679" y="533"/>
                </a:lnTo>
                <a:lnTo>
                  <a:pt x="679" y="531"/>
                </a:lnTo>
                <a:lnTo>
                  <a:pt x="679" y="531"/>
                </a:lnTo>
                <a:lnTo>
                  <a:pt x="679" y="531"/>
                </a:lnTo>
                <a:lnTo>
                  <a:pt x="678" y="531"/>
                </a:lnTo>
                <a:lnTo>
                  <a:pt x="678" y="529"/>
                </a:lnTo>
                <a:lnTo>
                  <a:pt x="678" y="529"/>
                </a:lnTo>
                <a:lnTo>
                  <a:pt x="676" y="528"/>
                </a:lnTo>
                <a:lnTo>
                  <a:pt x="676" y="528"/>
                </a:lnTo>
                <a:lnTo>
                  <a:pt x="676" y="526"/>
                </a:lnTo>
                <a:lnTo>
                  <a:pt x="676" y="524"/>
                </a:lnTo>
                <a:lnTo>
                  <a:pt x="674" y="523"/>
                </a:lnTo>
                <a:lnTo>
                  <a:pt x="669" y="521"/>
                </a:lnTo>
                <a:lnTo>
                  <a:pt x="667" y="519"/>
                </a:lnTo>
                <a:lnTo>
                  <a:pt x="667" y="518"/>
                </a:lnTo>
                <a:lnTo>
                  <a:pt x="667" y="518"/>
                </a:lnTo>
                <a:lnTo>
                  <a:pt x="667" y="518"/>
                </a:lnTo>
                <a:lnTo>
                  <a:pt x="667" y="516"/>
                </a:lnTo>
                <a:lnTo>
                  <a:pt x="667" y="516"/>
                </a:lnTo>
                <a:lnTo>
                  <a:pt x="667" y="514"/>
                </a:lnTo>
                <a:lnTo>
                  <a:pt x="667" y="514"/>
                </a:lnTo>
                <a:lnTo>
                  <a:pt x="667" y="514"/>
                </a:lnTo>
                <a:lnTo>
                  <a:pt x="667" y="513"/>
                </a:lnTo>
                <a:lnTo>
                  <a:pt x="667" y="509"/>
                </a:lnTo>
                <a:lnTo>
                  <a:pt x="669" y="508"/>
                </a:lnTo>
                <a:lnTo>
                  <a:pt x="667" y="506"/>
                </a:lnTo>
                <a:lnTo>
                  <a:pt x="667" y="504"/>
                </a:lnTo>
                <a:lnTo>
                  <a:pt x="667" y="504"/>
                </a:lnTo>
                <a:lnTo>
                  <a:pt x="667" y="503"/>
                </a:lnTo>
                <a:lnTo>
                  <a:pt x="667" y="503"/>
                </a:lnTo>
                <a:lnTo>
                  <a:pt x="667" y="501"/>
                </a:lnTo>
                <a:lnTo>
                  <a:pt x="667" y="499"/>
                </a:lnTo>
                <a:lnTo>
                  <a:pt x="667" y="497"/>
                </a:lnTo>
                <a:lnTo>
                  <a:pt x="664" y="497"/>
                </a:lnTo>
                <a:lnTo>
                  <a:pt x="661" y="497"/>
                </a:lnTo>
                <a:lnTo>
                  <a:pt x="657" y="496"/>
                </a:lnTo>
                <a:lnTo>
                  <a:pt x="654" y="496"/>
                </a:lnTo>
                <a:lnTo>
                  <a:pt x="652" y="494"/>
                </a:lnTo>
                <a:lnTo>
                  <a:pt x="652" y="494"/>
                </a:lnTo>
                <a:lnTo>
                  <a:pt x="651" y="494"/>
                </a:lnTo>
                <a:lnTo>
                  <a:pt x="649" y="496"/>
                </a:lnTo>
                <a:lnTo>
                  <a:pt x="647" y="496"/>
                </a:lnTo>
                <a:lnTo>
                  <a:pt x="642" y="499"/>
                </a:lnTo>
                <a:lnTo>
                  <a:pt x="641" y="499"/>
                </a:lnTo>
                <a:lnTo>
                  <a:pt x="639" y="501"/>
                </a:lnTo>
                <a:lnTo>
                  <a:pt x="637" y="503"/>
                </a:lnTo>
                <a:lnTo>
                  <a:pt x="634" y="503"/>
                </a:lnTo>
                <a:lnTo>
                  <a:pt x="632" y="503"/>
                </a:lnTo>
                <a:lnTo>
                  <a:pt x="630" y="503"/>
                </a:lnTo>
                <a:lnTo>
                  <a:pt x="630" y="501"/>
                </a:lnTo>
                <a:lnTo>
                  <a:pt x="629" y="501"/>
                </a:lnTo>
                <a:lnTo>
                  <a:pt x="629" y="499"/>
                </a:lnTo>
                <a:lnTo>
                  <a:pt x="629" y="497"/>
                </a:lnTo>
                <a:lnTo>
                  <a:pt x="629" y="496"/>
                </a:lnTo>
                <a:lnTo>
                  <a:pt x="629" y="494"/>
                </a:lnTo>
                <a:lnTo>
                  <a:pt x="629" y="492"/>
                </a:lnTo>
                <a:lnTo>
                  <a:pt x="629" y="491"/>
                </a:lnTo>
                <a:lnTo>
                  <a:pt x="627" y="491"/>
                </a:lnTo>
                <a:lnTo>
                  <a:pt x="627" y="487"/>
                </a:lnTo>
                <a:lnTo>
                  <a:pt x="629" y="486"/>
                </a:lnTo>
                <a:lnTo>
                  <a:pt x="632" y="482"/>
                </a:lnTo>
                <a:lnTo>
                  <a:pt x="634" y="481"/>
                </a:lnTo>
                <a:lnTo>
                  <a:pt x="636" y="479"/>
                </a:lnTo>
                <a:lnTo>
                  <a:pt x="637" y="477"/>
                </a:lnTo>
                <a:lnTo>
                  <a:pt x="637" y="477"/>
                </a:lnTo>
                <a:lnTo>
                  <a:pt x="637" y="476"/>
                </a:lnTo>
                <a:lnTo>
                  <a:pt x="637" y="476"/>
                </a:lnTo>
                <a:lnTo>
                  <a:pt x="637" y="474"/>
                </a:lnTo>
                <a:lnTo>
                  <a:pt x="639" y="474"/>
                </a:lnTo>
                <a:lnTo>
                  <a:pt x="639" y="472"/>
                </a:lnTo>
                <a:lnTo>
                  <a:pt x="641" y="472"/>
                </a:lnTo>
                <a:lnTo>
                  <a:pt x="641" y="471"/>
                </a:lnTo>
                <a:lnTo>
                  <a:pt x="641" y="471"/>
                </a:lnTo>
                <a:lnTo>
                  <a:pt x="641" y="469"/>
                </a:lnTo>
                <a:lnTo>
                  <a:pt x="641" y="469"/>
                </a:lnTo>
                <a:lnTo>
                  <a:pt x="642" y="467"/>
                </a:lnTo>
                <a:lnTo>
                  <a:pt x="644" y="461"/>
                </a:lnTo>
                <a:lnTo>
                  <a:pt x="647" y="455"/>
                </a:lnTo>
                <a:lnTo>
                  <a:pt x="651" y="452"/>
                </a:lnTo>
                <a:lnTo>
                  <a:pt x="652" y="449"/>
                </a:lnTo>
                <a:lnTo>
                  <a:pt x="654" y="442"/>
                </a:lnTo>
                <a:lnTo>
                  <a:pt x="656" y="440"/>
                </a:lnTo>
                <a:lnTo>
                  <a:pt x="659" y="437"/>
                </a:lnTo>
                <a:lnTo>
                  <a:pt x="659" y="435"/>
                </a:lnTo>
                <a:lnTo>
                  <a:pt x="659" y="434"/>
                </a:lnTo>
                <a:lnTo>
                  <a:pt x="659" y="434"/>
                </a:lnTo>
                <a:lnTo>
                  <a:pt x="661" y="432"/>
                </a:lnTo>
                <a:lnTo>
                  <a:pt x="669" y="429"/>
                </a:lnTo>
                <a:lnTo>
                  <a:pt x="676" y="429"/>
                </a:lnTo>
                <a:lnTo>
                  <a:pt x="678" y="429"/>
                </a:lnTo>
                <a:lnTo>
                  <a:pt x="681" y="427"/>
                </a:lnTo>
                <a:lnTo>
                  <a:pt x="683" y="425"/>
                </a:lnTo>
                <a:lnTo>
                  <a:pt x="684" y="424"/>
                </a:lnTo>
                <a:lnTo>
                  <a:pt x="684" y="422"/>
                </a:lnTo>
                <a:lnTo>
                  <a:pt x="684" y="422"/>
                </a:lnTo>
                <a:lnTo>
                  <a:pt x="688" y="422"/>
                </a:lnTo>
                <a:lnTo>
                  <a:pt x="688" y="422"/>
                </a:lnTo>
                <a:lnTo>
                  <a:pt x="691" y="420"/>
                </a:lnTo>
                <a:lnTo>
                  <a:pt x="693" y="420"/>
                </a:lnTo>
                <a:lnTo>
                  <a:pt x="699" y="413"/>
                </a:lnTo>
                <a:lnTo>
                  <a:pt x="711" y="405"/>
                </a:lnTo>
                <a:lnTo>
                  <a:pt x="718" y="403"/>
                </a:lnTo>
                <a:lnTo>
                  <a:pt x="718" y="403"/>
                </a:lnTo>
                <a:lnTo>
                  <a:pt x="716" y="398"/>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58" name="Freeform 141">
            <a:extLst>
              <a:ext uri="{FF2B5EF4-FFF2-40B4-BE49-F238E27FC236}">
                <a16:creationId xmlns:a16="http://schemas.microsoft.com/office/drawing/2014/main" id="{47CC76D8-042E-4B05-8847-DF1E434A6663}"/>
              </a:ext>
            </a:extLst>
          </p:cNvPr>
          <p:cNvSpPr>
            <a:spLocks/>
          </p:cNvSpPr>
          <p:nvPr/>
        </p:nvSpPr>
        <p:spPr bwMode="auto">
          <a:xfrm>
            <a:off x="8845824" y="5382079"/>
            <a:ext cx="188279" cy="123588"/>
          </a:xfrm>
          <a:custGeom>
            <a:avLst/>
            <a:gdLst>
              <a:gd name="T0" fmla="*/ 187 w 195"/>
              <a:gd name="T1" fmla="*/ 89 h 128"/>
              <a:gd name="T2" fmla="*/ 157 w 195"/>
              <a:gd name="T3" fmla="*/ 101 h 128"/>
              <a:gd name="T4" fmla="*/ 140 w 195"/>
              <a:gd name="T5" fmla="*/ 104 h 128"/>
              <a:gd name="T6" fmla="*/ 128 w 195"/>
              <a:gd name="T7" fmla="*/ 111 h 128"/>
              <a:gd name="T8" fmla="*/ 98 w 195"/>
              <a:gd name="T9" fmla="*/ 122 h 128"/>
              <a:gd name="T10" fmla="*/ 83 w 195"/>
              <a:gd name="T11" fmla="*/ 111 h 128"/>
              <a:gd name="T12" fmla="*/ 81 w 195"/>
              <a:gd name="T13" fmla="*/ 114 h 128"/>
              <a:gd name="T14" fmla="*/ 76 w 195"/>
              <a:gd name="T15" fmla="*/ 116 h 128"/>
              <a:gd name="T16" fmla="*/ 74 w 195"/>
              <a:gd name="T17" fmla="*/ 122 h 128"/>
              <a:gd name="T18" fmla="*/ 64 w 195"/>
              <a:gd name="T19" fmla="*/ 128 h 128"/>
              <a:gd name="T20" fmla="*/ 64 w 195"/>
              <a:gd name="T21" fmla="*/ 122 h 128"/>
              <a:gd name="T22" fmla="*/ 61 w 195"/>
              <a:gd name="T23" fmla="*/ 114 h 128"/>
              <a:gd name="T24" fmla="*/ 54 w 195"/>
              <a:gd name="T25" fmla="*/ 114 h 128"/>
              <a:gd name="T26" fmla="*/ 46 w 195"/>
              <a:gd name="T27" fmla="*/ 112 h 128"/>
              <a:gd name="T28" fmla="*/ 49 w 195"/>
              <a:gd name="T29" fmla="*/ 117 h 128"/>
              <a:gd name="T30" fmla="*/ 37 w 195"/>
              <a:gd name="T31" fmla="*/ 116 h 128"/>
              <a:gd name="T32" fmla="*/ 32 w 195"/>
              <a:gd name="T33" fmla="*/ 119 h 128"/>
              <a:gd name="T34" fmla="*/ 25 w 195"/>
              <a:gd name="T35" fmla="*/ 116 h 128"/>
              <a:gd name="T36" fmla="*/ 25 w 195"/>
              <a:gd name="T37" fmla="*/ 106 h 128"/>
              <a:gd name="T38" fmla="*/ 17 w 195"/>
              <a:gd name="T39" fmla="*/ 104 h 128"/>
              <a:gd name="T40" fmla="*/ 14 w 195"/>
              <a:gd name="T41" fmla="*/ 106 h 128"/>
              <a:gd name="T42" fmla="*/ 5 w 195"/>
              <a:gd name="T43" fmla="*/ 102 h 128"/>
              <a:gd name="T44" fmla="*/ 2 w 195"/>
              <a:gd name="T45" fmla="*/ 99 h 128"/>
              <a:gd name="T46" fmla="*/ 2 w 195"/>
              <a:gd name="T47" fmla="*/ 92 h 128"/>
              <a:gd name="T48" fmla="*/ 14 w 195"/>
              <a:gd name="T49" fmla="*/ 75 h 128"/>
              <a:gd name="T50" fmla="*/ 22 w 195"/>
              <a:gd name="T51" fmla="*/ 69 h 128"/>
              <a:gd name="T52" fmla="*/ 32 w 195"/>
              <a:gd name="T53" fmla="*/ 67 h 128"/>
              <a:gd name="T54" fmla="*/ 36 w 195"/>
              <a:gd name="T55" fmla="*/ 82 h 128"/>
              <a:gd name="T56" fmla="*/ 44 w 195"/>
              <a:gd name="T57" fmla="*/ 85 h 128"/>
              <a:gd name="T58" fmla="*/ 62 w 195"/>
              <a:gd name="T59" fmla="*/ 65 h 128"/>
              <a:gd name="T60" fmla="*/ 71 w 195"/>
              <a:gd name="T61" fmla="*/ 67 h 128"/>
              <a:gd name="T62" fmla="*/ 81 w 195"/>
              <a:gd name="T63" fmla="*/ 67 h 128"/>
              <a:gd name="T64" fmla="*/ 79 w 195"/>
              <a:gd name="T65" fmla="*/ 62 h 128"/>
              <a:gd name="T66" fmla="*/ 76 w 195"/>
              <a:gd name="T67" fmla="*/ 55 h 128"/>
              <a:gd name="T68" fmla="*/ 78 w 195"/>
              <a:gd name="T69" fmla="*/ 49 h 128"/>
              <a:gd name="T70" fmla="*/ 81 w 195"/>
              <a:gd name="T71" fmla="*/ 43 h 128"/>
              <a:gd name="T72" fmla="*/ 86 w 195"/>
              <a:gd name="T73" fmla="*/ 33 h 128"/>
              <a:gd name="T74" fmla="*/ 93 w 195"/>
              <a:gd name="T75" fmla="*/ 37 h 128"/>
              <a:gd name="T76" fmla="*/ 98 w 195"/>
              <a:gd name="T77" fmla="*/ 35 h 128"/>
              <a:gd name="T78" fmla="*/ 98 w 195"/>
              <a:gd name="T79" fmla="*/ 38 h 128"/>
              <a:gd name="T80" fmla="*/ 108 w 195"/>
              <a:gd name="T81" fmla="*/ 40 h 128"/>
              <a:gd name="T82" fmla="*/ 111 w 195"/>
              <a:gd name="T83" fmla="*/ 28 h 128"/>
              <a:gd name="T84" fmla="*/ 123 w 195"/>
              <a:gd name="T85" fmla="*/ 13 h 128"/>
              <a:gd name="T86" fmla="*/ 140 w 195"/>
              <a:gd name="T87" fmla="*/ 3 h 128"/>
              <a:gd name="T88" fmla="*/ 143 w 195"/>
              <a:gd name="T89" fmla="*/ 0 h 128"/>
              <a:gd name="T90" fmla="*/ 153 w 195"/>
              <a:gd name="T91" fmla="*/ 5 h 128"/>
              <a:gd name="T92" fmla="*/ 177 w 195"/>
              <a:gd name="T93" fmla="*/ 17 h 128"/>
              <a:gd name="T94" fmla="*/ 183 w 195"/>
              <a:gd name="T95" fmla="*/ 23 h 128"/>
              <a:gd name="T96" fmla="*/ 192 w 195"/>
              <a:gd name="T97" fmla="*/ 22 h 128"/>
              <a:gd name="T98" fmla="*/ 190 w 195"/>
              <a:gd name="T99" fmla="*/ 35 h 128"/>
              <a:gd name="T100" fmla="*/ 185 w 195"/>
              <a:gd name="T101" fmla="*/ 42 h 128"/>
              <a:gd name="T102" fmla="*/ 178 w 195"/>
              <a:gd name="T103" fmla="*/ 55 h 128"/>
              <a:gd name="T104" fmla="*/ 165 w 195"/>
              <a:gd name="T105" fmla="*/ 54 h 128"/>
              <a:gd name="T106" fmla="*/ 165 w 195"/>
              <a:gd name="T107" fmla="*/ 59 h 128"/>
              <a:gd name="T108" fmla="*/ 165 w 195"/>
              <a:gd name="T109" fmla="*/ 67 h 128"/>
              <a:gd name="T110" fmla="*/ 175 w 195"/>
              <a:gd name="T111" fmla="*/ 67 h 128"/>
              <a:gd name="T112" fmla="*/ 192 w 195"/>
              <a:gd name="T113"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28">
                <a:moveTo>
                  <a:pt x="190" y="80"/>
                </a:moveTo>
                <a:lnTo>
                  <a:pt x="188" y="80"/>
                </a:lnTo>
                <a:lnTo>
                  <a:pt x="188" y="82"/>
                </a:lnTo>
                <a:lnTo>
                  <a:pt x="188" y="82"/>
                </a:lnTo>
                <a:lnTo>
                  <a:pt x="188" y="84"/>
                </a:lnTo>
                <a:lnTo>
                  <a:pt x="188" y="84"/>
                </a:lnTo>
                <a:lnTo>
                  <a:pt x="188" y="85"/>
                </a:lnTo>
                <a:lnTo>
                  <a:pt x="187" y="89"/>
                </a:lnTo>
                <a:lnTo>
                  <a:pt x="185" y="91"/>
                </a:lnTo>
                <a:lnTo>
                  <a:pt x="185" y="92"/>
                </a:lnTo>
                <a:lnTo>
                  <a:pt x="183" y="92"/>
                </a:lnTo>
                <a:lnTo>
                  <a:pt x="180" y="91"/>
                </a:lnTo>
                <a:lnTo>
                  <a:pt x="177" y="91"/>
                </a:lnTo>
                <a:lnTo>
                  <a:pt x="158" y="97"/>
                </a:lnTo>
                <a:lnTo>
                  <a:pt x="157" y="99"/>
                </a:lnTo>
                <a:lnTo>
                  <a:pt x="157" y="101"/>
                </a:lnTo>
                <a:lnTo>
                  <a:pt x="155" y="101"/>
                </a:lnTo>
                <a:lnTo>
                  <a:pt x="153" y="102"/>
                </a:lnTo>
                <a:lnTo>
                  <a:pt x="151" y="101"/>
                </a:lnTo>
                <a:lnTo>
                  <a:pt x="151" y="102"/>
                </a:lnTo>
                <a:lnTo>
                  <a:pt x="146" y="104"/>
                </a:lnTo>
                <a:lnTo>
                  <a:pt x="143" y="104"/>
                </a:lnTo>
                <a:lnTo>
                  <a:pt x="140" y="104"/>
                </a:lnTo>
                <a:lnTo>
                  <a:pt x="140" y="104"/>
                </a:lnTo>
                <a:lnTo>
                  <a:pt x="138" y="104"/>
                </a:lnTo>
                <a:lnTo>
                  <a:pt x="138" y="104"/>
                </a:lnTo>
                <a:lnTo>
                  <a:pt x="136" y="104"/>
                </a:lnTo>
                <a:lnTo>
                  <a:pt x="135" y="104"/>
                </a:lnTo>
                <a:lnTo>
                  <a:pt x="133" y="106"/>
                </a:lnTo>
                <a:lnTo>
                  <a:pt x="133" y="107"/>
                </a:lnTo>
                <a:lnTo>
                  <a:pt x="131" y="107"/>
                </a:lnTo>
                <a:lnTo>
                  <a:pt x="128" y="111"/>
                </a:lnTo>
                <a:lnTo>
                  <a:pt x="126" y="111"/>
                </a:lnTo>
                <a:lnTo>
                  <a:pt x="123" y="111"/>
                </a:lnTo>
                <a:lnTo>
                  <a:pt x="104" y="114"/>
                </a:lnTo>
                <a:lnTo>
                  <a:pt x="104" y="116"/>
                </a:lnTo>
                <a:lnTo>
                  <a:pt x="101" y="119"/>
                </a:lnTo>
                <a:lnTo>
                  <a:pt x="99" y="121"/>
                </a:lnTo>
                <a:lnTo>
                  <a:pt x="99" y="121"/>
                </a:lnTo>
                <a:lnTo>
                  <a:pt x="98" y="122"/>
                </a:lnTo>
                <a:lnTo>
                  <a:pt x="98" y="122"/>
                </a:lnTo>
                <a:lnTo>
                  <a:pt x="98" y="122"/>
                </a:lnTo>
                <a:lnTo>
                  <a:pt x="96" y="122"/>
                </a:lnTo>
                <a:lnTo>
                  <a:pt x="96" y="121"/>
                </a:lnTo>
                <a:lnTo>
                  <a:pt x="88" y="114"/>
                </a:lnTo>
                <a:lnTo>
                  <a:pt x="86" y="112"/>
                </a:lnTo>
                <a:lnTo>
                  <a:pt x="84" y="111"/>
                </a:lnTo>
                <a:lnTo>
                  <a:pt x="83" y="111"/>
                </a:lnTo>
                <a:lnTo>
                  <a:pt x="83" y="111"/>
                </a:lnTo>
                <a:lnTo>
                  <a:pt x="81" y="112"/>
                </a:lnTo>
                <a:lnTo>
                  <a:pt x="81" y="112"/>
                </a:lnTo>
                <a:lnTo>
                  <a:pt x="81" y="112"/>
                </a:lnTo>
                <a:lnTo>
                  <a:pt x="81" y="114"/>
                </a:lnTo>
                <a:lnTo>
                  <a:pt x="81" y="114"/>
                </a:lnTo>
                <a:lnTo>
                  <a:pt x="81" y="114"/>
                </a:lnTo>
                <a:lnTo>
                  <a:pt x="81" y="114"/>
                </a:lnTo>
                <a:lnTo>
                  <a:pt x="79" y="114"/>
                </a:lnTo>
                <a:lnTo>
                  <a:pt x="79" y="114"/>
                </a:lnTo>
                <a:lnTo>
                  <a:pt x="79" y="114"/>
                </a:lnTo>
                <a:lnTo>
                  <a:pt x="78" y="114"/>
                </a:lnTo>
                <a:lnTo>
                  <a:pt x="78" y="114"/>
                </a:lnTo>
                <a:lnTo>
                  <a:pt x="76" y="116"/>
                </a:lnTo>
                <a:lnTo>
                  <a:pt x="76" y="116"/>
                </a:lnTo>
                <a:lnTo>
                  <a:pt x="76" y="116"/>
                </a:lnTo>
                <a:lnTo>
                  <a:pt x="76" y="116"/>
                </a:lnTo>
                <a:lnTo>
                  <a:pt x="76" y="117"/>
                </a:lnTo>
                <a:lnTo>
                  <a:pt x="76" y="117"/>
                </a:lnTo>
                <a:lnTo>
                  <a:pt x="76" y="121"/>
                </a:lnTo>
                <a:lnTo>
                  <a:pt x="78" y="122"/>
                </a:lnTo>
                <a:lnTo>
                  <a:pt x="76" y="122"/>
                </a:lnTo>
                <a:lnTo>
                  <a:pt x="76" y="122"/>
                </a:lnTo>
                <a:lnTo>
                  <a:pt x="74" y="122"/>
                </a:lnTo>
                <a:lnTo>
                  <a:pt x="72" y="122"/>
                </a:lnTo>
                <a:lnTo>
                  <a:pt x="72" y="122"/>
                </a:lnTo>
                <a:lnTo>
                  <a:pt x="72" y="124"/>
                </a:lnTo>
                <a:lnTo>
                  <a:pt x="72" y="124"/>
                </a:lnTo>
                <a:lnTo>
                  <a:pt x="72" y="124"/>
                </a:lnTo>
                <a:lnTo>
                  <a:pt x="71" y="126"/>
                </a:lnTo>
                <a:lnTo>
                  <a:pt x="66" y="128"/>
                </a:lnTo>
                <a:lnTo>
                  <a:pt x="64" y="128"/>
                </a:lnTo>
                <a:lnTo>
                  <a:pt x="64" y="126"/>
                </a:lnTo>
                <a:lnTo>
                  <a:pt x="64" y="126"/>
                </a:lnTo>
                <a:lnTo>
                  <a:pt x="64" y="124"/>
                </a:lnTo>
                <a:lnTo>
                  <a:pt x="64" y="124"/>
                </a:lnTo>
                <a:lnTo>
                  <a:pt x="64" y="122"/>
                </a:lnTo>
                <a:lnTo>
                  <a:pt x="64" y="122"/>
                </a:lnTo>
                <a:lnTo>
                  <a:pt x="64" y="122"/>
                </a:lnTo>
                <a:lnTo>
                  <a:pt x="64" y="122"/>
                </a:lnTo>
                <a:lnTo>
                  <a:pt x="64" y="122"/>
                </a:lnTo>
                <a:lnTo>
                  <a:pt x="61" y="119"/>
                </a:lnTo>
                <a:lnTo>
                  <a:pt x="61" y="117"/>
                </a:lnTo>
                <a:lnTo>
                  <a:pt x="61" y="116"/>
                </a:lnTo>
                <a:lnTo>
                  <a:pt x="61" y="116"/>
                </a:lnTo>
                <a:lnTo>
                  <a:pt x="61" y="116"/>
                </a:lnTo>
                <a:lnTo>
                  <a:pt x="61" y="114"/>
                </a:lnTo>
                <a:lnTo>
                  <a:pt x="61" y="114"/>
                </a:lnTo>
                <a:lnTo>
                  <a:pt x="61" y="114"/>
                </a:lnTo>
                <a:lnTo>
                  <a:pt x="61" y="114"/>
                </a:lnTo>
                <a:lnTo>
                  <a:pt x="59" y="114"/>
                </a:lnTo>
                <a:lnTo>
                  <a:pt x="57" y="114"/>
                </a:lnTo>
                <a:lnTo>
                  <a:pt x="56" y="114"/>
                </a:lnTo>
                <a:lnTo>
                  <a:pt x="56" y="114"/>
                </a:lnTo>
                <a:lnTo>
                  <a:pt x="56" y="114"/>
                </a:lnTo>
                <a:lnTo>
                  <a:pt x="54" y="114"/>
                </a:lnTo>
                <a:lnTo>
                  <a:pt x="54" y="114"/>
                </a:lnTo>
                <a:lnTo>
                  <a:pt x="51" y="114"/>
                </a:lnTo>
                <a:lnTo>
                  <a:pt x="49" y="112"/>
                </a:lnTo>
                <a:lnTo>
                  <a:pt x="47" y="112"/>
                </a:lnTo>
                <a:lnTo>
                  <a:pt x="47" y="112"/>
                </a:lnTo>
                <a:lnTo>
                  <a:pt x="46" y="112"/>
                </a:lnTo>
                <a:lnTo>
                  <a:pt x="46" y="112"/>
                </a:lnTo>
                <a:lnTo>
                  <a:pt x="46" y="112"/>
                </a:lnTo>
                <a:lnTo>
                  <a:pt x="46" y="114"/>
                </a:lnTo>
                <a:lnTo>
                  <a:pt x="46" y="114"/>
                </a:lnTo>
                <a:lnTo>
                  <a:pt x="47" y="114"/>
                </a:lnTo>
                <a:lnTo>
                  <a:pt x="47" y="116"/>
                </a:lnTo>
                <a:lnTo>
                  <a:pt x="49" y="116"/>
                </a:lnTo>
                <a:lnTo>
                  <a:pt x="49" y="116"/>
                </a:lnTo>
                <a:lnTo>
                  <a:pt x="49" y="116"/>
                </a:lnTo>
                <a:lnTo>
                  <a:pt x="49" y="117"/>
                </a:lnTo>
                <a:lnTo>
                  <a:pt x="47" y="117"/>
                </a:lnTo>
                <a:lnTo>
                  <a:pt x="47" y="117"/>
                </a:lnTo>
                <a:lnTo>
                  <a:pt x="46" y="117"/>
                </a:lnTo>
                <a:lnTo>
                  <a:pt x="39" y="116"/>
                </a:lnTo>
                <a:lnTo>
                  <a:pt x="39" y="116"/>
                </a:lnTo>
                <a:lnTo>
                  <a:pt x="39" y="116"/>
                </a:lnTo>
                <a:lnTo>
                  <a:pt x="37" y="116"/>
                </a:lnTo>
                <a:lnTo>
                  <a:pt x="37" y="116"/>
                </a:lnTo>
                <a:lnTo>
                  <a:pt x="37" y="117"/>
                </a:lnTo>
                <a:lnTo>
                  <a:pt x="37" y="117"/>
                </a:lnTo>
                <a:lnTo>
                  <a:pt x="37" y="119"/>
                </a:lnTo>
                <a:lnTo>
                  <a:pt x="36" y="119"/>
                </a:lnTo>
                <a:lnTo>
                  <a:pt x="36" y="119"/>
                </a:lnTo>
                <a:lnTo>
                  <a:pt x="34" y="119"/>
                </a:lnTo>
                <a:lnTo>
                  <a:pt x="34" y="119"/>
                </a:lnTo>
                <a:lnTo>
                  <a:pt x="32" y="119"/>
                </a:lnTo>
                <a:lnTo>
                  <a:pt x="32" y="119"/>
                </a:lnTo>
                <a:lnTo>
                  <a:pt x="30" y="119"/>
                </a:lnTo>
                <a:lnTo>
                  <a:pt x="30" y="119"/>
                </a:lnTo>
                <a:lnTo>
                  <a:pt x="29" y="119"/>
                </a:lnTo>
                <a:lnTo>
                  <a:pt x="29" y="117"/>
                </a:lnTo>
                <a:lnTo>
                  <a:pt x="25" y="116"/>
                </a:lnTo>
                <a:lnTo>
                  <a:pt x="25" y="116"/>
                </a:lnTo>
                <a:lnTo>
                  <a:pt x="25" y="116"/>
                </a:lnTo>
                <a:lnTo>
                  <a:pt x="24" y="114"/>
                </a:lnTo>
                <a:lnTo>
                  <a:pt x="25" y="111"/>
                </a:lnTo>
                <a:lnTo>
                  <a:pt x="25" y="109"/>
                </a:lnTo>
                <a:lnTo>
                  <a:pt x="25" y="109"/>
                </a:lnTo>
                <a:lnTo>
                  <a:pt x="25" y="107"/>
                </a:lnTo>
                <a:lnTo>
                  <a:pt x="25" y="107"/>
                </a:lnTo>
                <a:lnTo>
                  <a:pt x="25" y="106"/>
                </a:lnTo>
                <a:lnTo>
                  <a:pt x="25" y="106"/>
                </a:lnTo>
                <a:lnTo>
                  <a:pt x="25" y="106"/>
                </a:lnTo>
                <a:lnTo>
                  <a:pt x="24" y="106"/>
                </a:lnTo>
                <a:lnTo>
                  <a:pt x="24" y="104"/>
                </a:lnTo>
                <a:lnTo>
                  <a:pt x="24" y="104"/>
                </a:lnTo>
                <a:lnTo>
                  <a:pt x="22" y="104"/>
                </a:lnTo>
                <a:lnTo>
                  <a:pt x="19" y="104"/>
                </a:lnTo>
                <a:lnTo>
                  <a:pt x="19" y="104"/>
                </a:lnTo>
                <a:lnTo>
                  <a:pt x="17" y="104"/>
                </a:lnTo>
                <a:lnTo>
                  <a:pt x="17" y="102"/>
                </a:lnTo>
                <a:lnTo>
                  <a:pt x="15" y="102"/>
                </a:lnTo>
                <a:lnTo>
                  <a:pt x="15" y="102"/>
                </a:lnTo>
                <a:lnTo>
                  <a:pt x="15" y="102"/>
                </a:lnTo>
                <a:lnTo>
                  <a:pt x="15" y="102"/>
                </a:lnTo>
                <a:lnTo>
                  <a:pt x="15" y="102"/>
                </a:lnTo>
                <a:lnTo>
                  <a:pt x="14" y="104"/>
                </a:lnTo>
                <a:lnTo>
                  <a:pt x="14" y="106"/>
                </a:lnTo>
                <a:lnTo>
                  <a:pt x="14" y="106"/>
                </a:lnTo>
                <a:lnTo>
                  <a:pt x="14" y="106"/>
                </a:lnTo>
                <a:lnTo>
                  <a:pt x="12" y="106"/>
                </a:lnTo>
                <a:lnTo>
                  <a:pt x="10" y="106"/>
                </a:lnTo>
                <a:lnTo>
                  <a:pt x="9" y="104"/>
                </a:lnTo>
                <a:lnTo>
                  <a:pt x="9" y="104"/>
                </a:lnTo>
                <a:lnTo>
                  <a:pt x="5" y="102"/>
                </a:lnTo>
                <a:lnTo>
                  <a:pt x="5" y="102"/>
                </a:lnTo>
                <a:lnTo>
                  <a:pt x="5" y="102"/>
                </a:lnTo>
                <a:lnTo>
                  <a:pt x="5" y="102"/>
                </a:lnTo>
                <a:lnTo>
                  <a:pt x="5" y="101"/>
                </a:lnTo>
                <a:lnTo>
                  <a:pt x="5" y="101"/>
                </a:lnTo>
                <a:lnTo>
                  <a:pt x="5" y="101"/>
                </a:lnTo>
                <a:lnTo>
                  <a:pt x="4" y="99"/>
                </a:lnTo>
                <a:lnTo>
                  <a:pt x="2" y="99"/>
                </a:lnTo>
                <a:lnTo>
                  <a:pt x="2" y="99"/>
                </a:lnTo>
                <a:lnTo>
                  <a:pt x="0" y="97"/>
                </a:lnTo>
                <a:lnTo>
                  <a:pt x="0" y="97"/>
                </a:lnTo>
                <a:lnTo>
                  <a:pt x="0" y="96"/>
                </a:lnTo>
                <a:lnTo>
                  <a:pt x="0" y="96"/>
                </a:lnTo>
                <a:lnTo>
                  <a:pt x="0" y="96"/>
                </a:lnTo>
                <a:lnTo>
                  <a:pt x="0" y="94"/>
                </a:lnTo>
                <a:lnTo>
                  <a:pt x="2" y="94"/>
                </a:lnTo>
                <a:lnTo>
                  <a:pt x="2" y="92"/>
                </a:lnTo>
                <a:lnTo>
                  <a:pt x="4" y="92"/>
                </a:lnTo>
                <a:lnTo>
                  <a:pt x="4" y="91"/>
                </a:lnTo>
                <a:lnTo>
                  <a:pt x="4" y="89"/>
                </a:lnTo>
                <a:lnTo>
                  <a:pt x="4" y="89"/>
                </a:lnTo>
                <a:lnTo>
                  <a:pt x="4" y="89"/>
                </a:lnTo>
                <a:lnTo>
                  <a:pt x="10" y="79"/>
                </a:lnTo>
                <a:lnTo>
                  <a:pt x="12" y="77"/>
                </a:lnTo>
                <a:lnTo>
                  <a:pt x="14" y="75"/>
                </a:lnTo>
                <a:lnTo>
                  <a:pt x="14" y="70"/>
                </a:lnTo>
                <a:lnTo>
                  <a:pt x="14" y="69"/>
                </a:lnTo>
                <a:lnTo>
                  <a:pt x="15" y="69"/>
                </a:lnTo>
                <a:lnTo>
                  <a:pt x="17" y="69"/>
                </a:lnTo>
                <a:lnTo>
                  <a:pt x="19" y="69"/>
                </a:lnTo>
                <a:lnTo>
                  <a:pt x="20" y="69"/>
                </a:lnTo>
                <a:lnTo>
                  <a:pt x="20" y="69"/>
                </a:lnTo>
                <a:lnTo>
                  <a:pt x="22" y="69"/>
                </a:lnTo>
                <a:lnTo>
                  <a:pt x="22" y="69"/>
                </a:lnTo>
                <a:lnTo>
                  <a:pt x="27" y="67"/>
                </a:lnTo>
                <a:lnTo>
                  <a:pt x="30" y="65"/>
                </a:lnTo>
                <a:lnTo>
                  <a:pt x="30" y="65"/>
                </a:lnTo>
                <a:lnTo>
                  <a:pt x="30" y="65"/>
                </a:lnTo>
                <a:lnTo>
                  <a:pt x="32" y="65"/>
                </a:lnTo>
                <a:lnTo>
                  <a:pt x="32" y="67"/>
                </a:lnTo>
                <a:lnTo>
                  <a:pt x="32" y="67"/>
                </a:lnTo>
                <a:lnTo>
                  <a:pt x="34" y="69"/>
                </a:lnTo>
                <a:lnTo>
                  <a:pt x="34" y="69"/>
                </a:lnTo>
                <a:lnTo>
                  <a:pt x="34" y="70"/>
                </a:lnTo>
                <a:lnTo>
                  <a:pt x="34" y="75"/>
                </a:lnTo>
                <a:lnTo>
                  <a:pt x="34" y="79"/>
                </a:lnTo>
                <a:lnTo>
                  <a:pt x="34" y="80"/>
                </a:lnTo>
                <a:lnTo>
                  <a:pt x="36" y="80"/>
                </a:lnTo>
                <a:lnTo>
                  <a:pt x="36" y="82"/>
                </a:lnTo>
                <a:lnTo>
                  <a:pt x="36" y="82"/>
                </a:lnTo>
                <a:lnTo>
                  <a:pt x="36" y="82"/>
                </a:lnTo>
                <a:lnTo>
                  <a:pt x="36" y="84"/>
                </a:lnTo>
                <a:lnTo>
                  <a:pt x="36" y="84"/>
                </a:lnTo>
                <a:lnTo>
                  <a:pt x="37" y="84"/>
                </a:lnTo>
                <a:lnTo>
                  <a:pt x="42" y="85"/>
                </a:lnTo>
                <a:lnTo>
                  <a:pt x="42" y="85"/>
                </a:lnTo>
                <a:lnTo>
                  <a:pt x="44" y="85"/>
                </a:lnTo>
                <a:lnTo>
                  <a:pt x="44" y="85"/>
                </a:lnTo>
                <a:lnTo>
                  <a:pt x="44" y="84"/>
                </a:lnTo>
                <a:lnTo>
                  <a:pt x="47" y="79"/>
                </a:lnTo>
                <a:lnTo>
                  <a:pt x="49" y="75"/>
                </a:lnTo>
                <a:lnTo>
                  <a:pt x="52" y="72"/>
                </a:lnTo>
                <a:lnTo>
                  <a:pt x="59" y="65"/>
                </a:lnTo>
                <a:lnTo>
                  <a:pt x="61" y="65"/>
                </a:lnTo>
                <a:lnTo>
                  <a:pt x="62" y="65"/>
                </a:lnTo>
                <a:lnTo>
                  <a:pt x="64" y="65"/>
                </a:lnTo>
                <a:lnTo>
                  <a:pt x="66" y="65"/>
                </a:lnTo>
                <a:lnTo>
                  <a:pt x="66" y="65"/>
                </a:lnTo>
                <a:lnTo>
                  <a:pt x="66" y="67"/>
                </a:lnTo>
                <a:lnTo>
                  <a:pt x="66" y="67"/>
                </a:lnTo>
                <a:lnTo>
                  <a:pt x="67" y="67"/>
                </a:lnTo>
                <a:lnTo>
                  <a:pt x="67" y="67"/>
                </a:lnTo>
                <a:lnTo>
                  <a:pt x="71" y="67"/>
                </a:lnTo>
                <a:lnTo>
                  <a:pt x="72" y="67"/>
                </a:lnTo>
                <a:lnTo>
                  <a:pt x="76" y="67"/>
                </a:lnTo>
                <a:lnTo>
                  <a:pt x="79" y="69"/>
                </a:lnTo>
                <a:lnTo>
                  <a:pt x="79" y="69"/>
                </a:lnTo>
                <a:lnTo>
                  <a:pt x="81" y="69"/>
                </a:lnTo>
                <a:lnTo>
                  <a:pt x="81" y="69"/>
                </a:lnTo>
                <a:lnTo>
                  <a:pt x="81" y="69"/>
                </a:lnTo>
                <a:lnTo>
                  <a:pt x="81" y="67"/>
                </a:lnTo>
                <a:lnTo>
                  <a:pt x="81" y="67"/>
                </a:lnTo>
                <a:lnTo>
                  <a:pt x="79" y="67"/>
                </a:lnTo>
                <a:lnTo>
                  <a:pt x="79" y="65"/>
                </a:lnTo>
                <a:lnTo>
                  <a:pt x="79" y="64"/>
                </a:lnTo>
                <a:lnTo>
                  <a:pt x="79" y="64"/>
                </a:lnTo>
                <a:lnTo>
                  <a:pt x="79" y="64"/>
                </a:lnTo>
                <a:lnTo>
                  <a:pt x="79" y="64"/>
                </a:lnTo>
                <a:lnTo>
                  <a:pt x="79" y="62"/>
                </a:lnTo>
                <a:lnTo>
                  <a:pt x="79" y="62"/>
                </a:lnTo>
                <a:lnTo>
                  <a:pt x="81" y="59"/>
                </a:lnTo>
                <a:lnTo>
                  <a:pt x="81" y="57"/>
                </a:lnTo>
                <a:lnTo>
                  <a:pt x="81" y="57"/>
                </a:lnTo>
                <a:lnTo>
                  <a:pt x="81" y="57"/>
                </a:lnTo>
                <a:lnTo>
                  <a:pt x="76" y="55"/>
                </a:lnTo>
                <a:lnTo>
                  <a:pt x="76" y="55"/>
                </a:lnTo>
                <a:lnTo>
                  <a:pt x="76" y="55"/>
                </a:lnTo>
                <a:lnTo>
                  <a:pt x="76" y="54"/>
                </a:lnTo>
                <a:lnTo>
                  <a:pt x="76" y="54"/>
                </a:lnTo>
                <a:lnTo>
                  <a:pt x="76" y="54"/>
                </a:lnTo>
                <a:lnTo>
                  <a:pt x="76" y="52"/>
                </a:lnTo>
                <a:lnTo>
                  <a:pt x="76" y="52"/>
                </a:lnTo>
                <a:lnTo>
                  <a:pt x="78" y="50"/>
                </a:lnTo>
                <a:lnTo>
                  <a:pt x="78" y="50"/>
                </a:lnTo>
                <a:lnTo>
                  <a:pt x="78" y="49"/>
                </a:lnTo>
                <a:lnTo>
                  <a:pt x="78" y="47"/>
                </a:lnTo>
                <a:lnTo>
                  <a:pt x="79" y="47"/>
                </a:lnTo>
                <a:lnTo>
                  <a:pt x="79" y="47"/>
                </a:lnTo>
                <a:lnTo>
                  <a:pt x="81" y="45"/>
                </a:lnTo>
                <a:lnTo>
                  <a:pt x="81" y="45"/>
                </a:lnTo>
                <a:lnTo>
                  <a:pt x="81" y="43"/>
                </a:lnTo>
                <a:lnTo>
                  <a:pt x="81" y="43"/>
                </a:lnTo>
                <a:lnTo>
                  <a:pt x="81" y="43"/>
                </a:lnTo>
                <a:lnTo>
                  <a:pt x="81" y="42"/>
                </a:lnTo>
                <a:lnTo>
                  <a:pt x="81" y="42"/>
                </a:lnTo>
                <a:lnTo>
                  <a:pt x="83" y="40"/>
                </a:lnTo>
                <a:lnTo>
                  <a:pt x="84" y="40"/>
                </a:lnTo>
                <a:lnTo>
                  <a:pt x="84" y="40"/>
                </a:lnTo>
                <a:lnTo>
                  <a:pt x="84" y="38"/>
                </a:lnTo>
                <a:lnTo>
                  <a:pt x="86" y="33"/>
                </a:lnTo>
                <a:lnTo>
                  <a:pt x="86" y="33"/>
                </a:lnTo>
                <a:lnTo>
                  <a:pt x="88" y="33"/>
                </a:lnTo>
                <a:lnTo>
                  <a:pt x="89" y="33"/>
                </a:lnTo>
                <a:lnTo>
                  <a:pt x="91" y="35"/>
                </a:lnTo>
                <a:lnTo>
                  <a:pt x="91" y="35"/>
                </a:lnTo>
                <a:lnTo>
                  <a:pt x="91" y="37"/>
                </a:lnTo>
                <a:lnTo>
                  <a:pt x="93" y="37"/>
                </a:lnTo>
                <a:lnTo>
                  <a:pt x="93" y="37"/>
                </a:lnTo>
                <a:lnTo>
                  <a:pt x="93" y="37"/>
                </a:lnTo>
                <a:lnTo>
                  <a:pt x="93" y="37"/>
                </a:lnTo>
                <a:lnTo>
                  <a:pt x="94" y="35"/>
                </a:lnTo>
                <a:lnTo>
                  <a:pt x="94" y="35"/>
                </a:lnTo>
                <a:lnTo>
                  <a:pt x="94" y="35"/>
                </a:lnTo>
                <a:lnTo>
                  <a:pt x="94" y="35"/>
                </a:lnTo>
                <a:lnTo>
                  <a:pt x="96" y="35"/>
                </a:lnTo>
                <a:lnTo>
                  <a:pt x="96" y="35"/>
                </a:lnTo>
                <a:lnTo>
                  <a:pt x="98" y="35"/>
                </a:lnTo>
                <a:lnTo>
                  <a:pt x="98" y="35"/>
                </a:lnTo>
                <a:lnTo>
                  <a:pt x="98" y="37"/>
                </a:lnTo>
                <a:lnTo>
                  <a:pt x="98" y="37"/>
                </a:lnTo>
                <a:lnTo>
                  <a:pt x="98" y="37"/>
                </a:lnTo>
                <a:lnTo>
                  <a:pt x="98" y="37"/>
                </a:lnTo>
                <a:lnTo>
                  <a:pt x="98" y="38"/>
                </a:lnTo>
                <a:lnTo>
                  <a:pt x="98" y="38"/>
                </a:lnTo>
                <a:lnTo>
                  <a:pt x="98" y="38"/>
                </a:lnTo>
                <a:lnTo>
                  <a:pt x="98" y="40"/>
                </a:lnTo>
                <a:lnTo>
                  <a:pt x="98" y="40"/>
                </a:lnTo>
                <a:lnTo>
                  <a:pt x="98" y="42"/>
                </a:lnTo>
                <a:lnTo>
                  <a:pt x="99" y="42"/>
                </a:lnTo>
                <a:lnTo>
                  <a:pt x="99" y="42"/>
                </a:lnTo>
                <a:lnTo>
                  <a:pt x="106" y="40"/>
                </a:lnTo>
                <a:lnTo>
                  <a:pt x="106" y="40"/>
                </a:lnTo>
                <a:lnTo>
                  <a:pt x="108" y="40"/>
                </a:lnTo>
                <a:lnTo>
                  <a:pt x="108" y="40"/>
                </a:lnTo>
                <a:lnTo>
                  <a:pt x="108" y="40"/>
                </a:lnTo>
                <a:lnTo>
                  <a:pt x="109" y="40"/>
                </a:lnTo>
                <a:lnTo>
                  <a:pt x="109" y="38"/>
                </a:lnTo>
                <a:lnTo>
                  <a:pt x="109" y="35"/>
                </a:lnTo>
                <a:lnTo>
                  <a:pt x="111" y="32"/>
                </a:lnTo>
                <a:lnTo>
                  <a:pt x="111" y="30"/>
                </a:lnTo>
                <a:lnTo>
                  <a:pt x="111" y="28"/>
                </a:lnTo>
                <a:lnTo>
                  <a:pt x="111" y="28"/>
                </a:lnTo>
                <a:lnTo>
                  <a:pt x="118" y="18"/>
                </a:lnTo>
                <a:lnTo>
                  <a:pt x="120" y="17"/>
                </a:lnTo>
                <a:lnTo>
                  <a:pt x="121" y="17"/>
                </a:lnTo>
                <a:lnTo>
                  <a:pt x="121" y="17"/>
                </a:lnTo>
                <a:lnTo>
                  <a:pt x="121" y="15"/>
                </a:lnTo>
                <a:lnTo>
                  <a:pt x="121" y="15"/>
                </a:lnTo>
                <a:lnTo>
                  <a:pt x="123" y="13"/>
                </a:lnTo>
                <a:lnTo>
                  <a:pt x="128" y="6"/>
                </a:lnTo>
                <a:lnTo>
                  <a:pt x="131" y="1"/>
                </a:lnTo>
                <a:lnTo>
                  <a:pt x="133" y="1"/>
                </a:lnTo>
                <a:lnTo>
                  <a:pt x="135" y="3"/>
                </a:lnTo>
                <a:lnTo>
                  <a:pt x="136" y="3"/>
                </a:lnTo>
                <a:lnTo>
                  <a:pt x="138" y="3"/>
                </a:lnTo>
                <a:lnTo>
                  <a:pt x="140" y="3"/>
                </a:lnTo>
                <a:lnTo>
                  <a:pt x="140" y="3"/>
                </a:lnTo>
                <a:lnTo>
                  <a:pt x="140" y="3"/>
                </a:lnTo>
                <a:lnTo>
                  <a:pt x="140" y="0"/>
                </a:lnTo>
                <a:lnTo>
                  <a:pt x="141" y="0"/>
                </a:lnTo>
                <a:lnTo>
                  <a:pt x="141" y="0"/>
                </a:lnTo>
                <a:lnTo>
                  <a:pt x="141" y="0"/>
                </a:lnTo>
                <a:lnTo>
                  <a:pt x="141" y="0"/>
                </a:lnTo>
                <a:lnTo>
                  <a:pt x="143" y="0"/>
                </a:lnTo>
                <a:lnTo>
                  <a:pt x="143" y="0"/>
                </a:lnTo>
                <a:lnTo>
                  <a:pt x="145" y="0"/>
                </a:lnTo>
                <a:lnTo>
                  <a:pt x="146" y="1"/>
                </a:lnTo>
                <a:lnTo>
                  <a:pt x="148" y="5"/>
                </a:lnTo>
                <a:lnTo>
                  <a:pt x="148" y="5"/>
                </a:lnTo>
                <a:lnTo>
                  <a:pt x="150" y="5"/>
                </a:lnTo>
                <a:lnTo>
                  <a:pt x="151" y="6"/>
                </a:lnTo>
                <a:lnTo>
                  <a:pt x="151" y="6"/>
                </a:lnTo>
                <a:lnTo>
                  <a:pt x="153" y="5"/>
                </a:lnTo>
                <a:lnTo>
                  <a:pt x="157" y="5"/>
                </a:lnTo>
                <a:lnTo>
                  <a:pt x="157" y="5"/>
                </a:lnTo>
                <a:lnTo>
                  <a:pt x="157" y="5"/>
                </a:lnTo>
                <a:lnTo>
                  <a:pt x="158" y="5"/>
                </a:lnTo>
                <a:lnTo>
                  <a:pt x="162" y="8"/>
                </a:lnTo>
                <a:lnTo>
                  <a:pt x="163" y="10"/>
                </a:lnTo>
                <a:lnTo>
                  <a:pt x="175" y="17"/>
                </a:lnTo>
                <a:lnTo>
                  <a:pt x="177" y="17"/>
                </a:lnTo>
                <a:lnTo>
                  <a:pt x="177" y="20"/>
                </a:lnTo>
                <a:lnTo>
                  <a:pt x="177" y="20"/>
                </a:lnTo>
                <a:lnTo>
                  <a:pt x="177" y="20"/>
                </a:lnTo>
                <a:lnTo>
                  <a:pt x="177" y="20"/>
                </a:lnTo>
                <a:lnTo>
                  <a:pt x="177" y="22"/>
                </a:lnTo>
                <a:lnTo>
                  <a:pt x="178" y="22"/>
                </a:lnTo>
                <a:lnTo>
                  <a:pt x="178" y="22"/>
                </a:lnTo>
                <a:lnTo>
                  <a:pt x="183" y="23"/>
                </a:lnTo>
                <a:lnTo>
                  <a:pt x="183" y="23"/>
                </a:lnTo>
                <a:lnTo>
                  <a:pt x="185" y="23"/>
                </a:lnTo>
                <a:lnTo>
                  <a:pt x="185" y="23"/>
                </a:lnTo>
                <a:lnTo>
                  <a:pt x="185" y="23"/>
                </a:lnTo>
                <a:lnTo>
                  <a:pt x="187" y="22"/>
                </a:lnTo>
                <a:lnTo>
                  <a:pt x="187" y="22"/>
                </a:lnTo>
                <a:lnTo>
                  <a:pt x="188" y="22"/>
                </a:lnTo>
                <a:lnTo>
                  <a:pt x="192" y="22"/>
                </a:lnTo>
                <a:lnTo>
                  <a:pt x="194" y="23"/>
                </a:lnTo>
                <a:lnTo>
                  <a:pt x="194" y="23"/>
                </a:lnTo>
                <a:lnTo>
                  <a:pt x="192" y="27"/>
                </a:lnTo>
                <a:lnTo>
                  <a:pt x="192" y="27"/>
                </a:lnTo>
                <a:lnTo>
                  <a:pt x="192" y="28"/>
                </a:lnTo>
                <a:lnTo>
                  <a:pt x="192" y="32"/>
                </a:lnTo>
                <a:lnTo>
                  <a:pt x="192" y="32"/>
                </a:lnTo>
                <a:lnTo>
                  <a:pt x="190" y="35"/>
                </a:lnTo>
                <a:lnTo>
                  <a:pt x="190" y="35"/>
                </a:lnTo>
                <a:lnTo>
                  <a:pt x="190" y="35"/>
                </a:lnTo>
                <a:lnTo>
                  <a:pt x="188" y="37"/>
                </a:lnTo>
                <a:lnTo>
                  <a:pt x="188" y="37"/>
                </a:lnTo>
                <a:lnTo>
                  <a:pt x="188" y="40"/>
                </a:lnTo>
                <a:lnTo>
                  <a:pt x="188" y="40"/>
                </a:lnTo>
                <a:lnTo>
                  <a:pt x="187" y="42"/>
                </a:lnTo>
                <a:lnTo>
                  <a:pt x="185" y="42"/>
                </a:lnTo>
                <a:lnTo>
                  <a:pt x="185" y="43"/>
                </a:lnTo>
                <a:lnTo>
                  <a:pt x="185" y="45"/>
                </a:lnTo>
                <a:lnTo>
                  <a:pt x="183" y="45"/>
                </a:lnTo>
                <a:lnTo>
                  <a:pt x="182" y="47"/>
                </a:lnTo>
                <a:lnTo>
                  <a:pt x="182" y="49"/>
                </a:lnTo>
                <a:lnTo>
                  <a:pt x="180" y="49"/>
                </a:lnTo>
                <a:lnTo>
                  <a:pt x="178" y="54"/>
                </a:lnTo>
                <a:lnTo>
                  <a:pt x="178" y="55"/>
                </a:lnTo>
                <a:lnTo>
                  <a:pt x="177" y="55"/>
                </a:lnTo>
                <a:lnTo>
                  <a:pt x="168" y="50"/>
                </a:lnTo>
                <a:lnTo>
                  <a:pt x="168" y="50"/>
                </a:lnTo>
                <a:lnTo>
                  <a:pt x="165" y="52"/>
                </a:lnTo>
                <a:lnTo>
                  <a:pt x="165" y="52"/>
                </a:lnTo>
                <a:lnTo>
                  <a:pt x="165" y="52"/>
                </a:lnTo>
                <a:lnTo>
                  <a:pt x="165" y="54"/>
                </a:lnTo>
                <a:lnTo>
                  <a:pt x="165" y="54"/>
                </a:lnTo>
                <a:lnTo>
                  <a:pt x="167" y="57"/>
                </a:lnTo>
                <a:lnTo>
                  <a:pt x="167" y="57"/>
                </a:lnTo>
                <a:lnTo>
                  <a:pt x="167" y="57"/>
                </a:lnTo>
                <a:lnTo>
                  <a:pt x="167" y="57"/>
                </a:lnTo>
                <a:lnTo>
                  <a:pt x="167" y="57"/>
                </a:lnTo>
                <a:lnTo>
                  <a:pt x="167" y="59"/>
                </a:lnTo>
                <a:lnTo>
                  <a:pt x="165" y="59"/>
                </a:lnTo>
                <a:lnTo>
                  <a:pt x="165" y="59"/>
                </a:lnTo>
                <a:lnTo>
                  <a:pt x="165" y="60"/>
                </a:lnTo>
                <a:lnTo>
                  <a:pt x="165" y="60"/>
                </a:lnTo>
                <a:lnTo>
                  <a:pt x="165" y="60"/>
                </a:lnTo>
                <a:lnTo>
                  <a:pt x="165" y="62"/>
                </a:lnTo>
                <a:lnTo>
                  <a:pt x="165" y="64"/>
                </a:lnTo>
                <a:lnTo>
                  <a:pt x="165" y="65"/>
                </a:lnTo>
                <a:lnTo>
                  <a:pt x="165" y="65"/>
                </a:lnTo>
                <a:lnTo>
                  <a:pt x="165" y="67"/>
                </a:lnTo>
                <a:lnTo>
                  <a:pt x="165" y="67"/>
                </a:lnTo>
                <a:lnTo>
                  <a:pt x="165" y="67"/>
                </a:lnTo>
                <a:lnTo>
                  <a:pt x="167" y="67"/>
                </a:lnTo>
                <a:lnTo>
                  <a:pt x="168" y="69"/>
                </a:lnTo>
                <a:lnTo>
                  <a:pt x="172" y="69"/>
                </a:lnTo>
                <a:lnTo>
                  <a:pt x="173" y="69"/>
                </a:lnTo>
                <a:lnTo>
                  <a:pt x="173" y="69"/>
                </a:lnTo>
                <a:lnTo>
                  <a:pt x="175" y="67"/>
                </a:lnTo>
                <a:lnTo>
                  <a:pt x="180" y="67"/>
                </a:lnTo>
                <a:lnTo>
                  <a:pt x="182" y="67"/>
                </a:lnTo>
                <a:lnTo>
                  <a:pt x="185" y="67"/>
                </a:lnTo>
                <a:lnTo>
                  <a:pt x="187" y="67"/>
                </a:lnTo>
                <a:lnTo>
                  <a:pt x="190" y="69"/>
                </a:lnTo>
                <a:lnTo>
                  <a:pt x="190" y="70"/>
                </a:lnTo>
                <a:lnTo>
                  <a:pt x="192" y="70"/>
                </a:lnTo>
                <a:lnTo>
                  <a:pt x="192" y="72"/>
                </a:lnTo>
                <a:lnTo>
                  <a:pt x="194" y="79"/>
                </a:lnTo>
                <a:lnTo>
                  <a:pt x="195" y="82"/>
                </a:lnTo>
                <a:lnTo>
                  <a:pt x="190" y="8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9" name="Freeform 142">
            <a:extLst>
              <a:ext uri="{FF2B5EF4-FFF2-40B4-BE49-F238E27FC236}">
                <a16:creationId xmlns:a16="http://schemas.microsoft.com/office/drawing/2014/main" id="{A46C4E6E-F932-4BEC-8973-5A587A304C50}"/>
              </a:ext>
            </a:extLst>
          </p:cNvPr>
          <p:cNvSpPr>
            <a:spLocks/>
          </p:cNvSpPr>
          <p:nvPr/>
        </p:nvSpPr>
        <p:spPr bwMode="auto">
          <a:xfrm>
            <a:off x="8845824" y="5382079"/>
            <a:ext cx="188279" cy="123588"/>
          </a:xfrm>
          <a:custGeom>
            <a:avLst/>
            <a:gdLst>
              <a:gd name="T0" fmla="*/ 187 w 195"/>
              <a:gd name="T1" fmla="*/ 89 h 128"/>
              <a:gd name="T2" fmla="*/ 157 w 195"/>
              <a:gd name="T3" fmla="*/ 101 h 128"/>
              <a:gd name="T4" fmla="*/ 140 w 195"/>
              <a:gd name="T5" fmla="*/ 104 h 128"/>
              <a:gd name="T6" fmla="*/ 128 w 195"/>
              <a:gd name="T7" fmla="*/ 111 h 128"/>
              <a:gd name="T8" fmla="*/ 98 w 195"/>
              <a:gd name="T9" fmla="*/ 122 h 128"/>
              <a:gd name="T10" fmla="*/ 83 w 195"/>
              <a:gd name="T11" fmla="*/ 111 h 128"/>
              <a:gd name="T12" fmla="*/ 81 w 195"/>
              <a:gd name="T13" fmla="*/ 114 h 128"/>
              <a:gd name="T14" fmla="*/ 76 w 195"/>
              <a:gd name="T15" fmla="*/ 116 h 128"/>
              <a:gd name="T16" fmla="*/ 74 w 195"/>
              <a:gd name="T17" fmla="*/ 122 h 128"/>
              <a:gd name="T18" fmla="*/ 64 w 195"/>
              <a:gd name="T19" fmla="*/ 128 h 128"/>
              <a:gd name="T20" fmla="*/ 64 w 195"/>
              <a:gd name="T21" fmla="*/ 122 h 128"/>
              <a:gd name="T22" fmla="*/ 61 w 195"/>
              <a:gd name="T23" fmla="*/ 114 h 128"/>
              <a:gd name="T24" fmla="*/ 54 w 195"/>
              <a:gd name="T25" fmla="*/ 114 h 128"/>
              <a:gd name="T26" fmla="*/ 46 w 195"/>
              <a:gd name="T27" fmla="*/ 112 h 128"/>
              <a:gd name="T28" fmla="*/ 49 w 195"/>
              <a:gd name="T29" fmla="*/ 117 h 128"/>
              <a:gd name="T30" fmla="*/ 37 w 195"/>
              <a:gd name="T31" fmla="*/ 116 h 128"/>
              <a:gd name="T32" fmla="*/ 32 w 195"/>
              <a:gd name="T33" fmla="*/ 119 h 128"/>
              <a:gd name="T34" fmla="*/ 25 w 195"/>
              <a:gd name="T35" fmla="*/ 116 h 128"/>
              <a:gd name="T36" fmla="*/ 25 w 195"/>
              <a:gd name="T37" fmla="*/ 106 h 128"/>
              <a:gd name="T38" fmla="*/ 17 w 195"/>
              <a:gd name="T39" fmla="*/ 104 h 128"/>
              <a:gd name="T40" fmla="*/ 14 w 195"/>
              <a:gd name="T41" fmla="*/ 106 h 128"/>
              <a:gd name="T42" fmla="*/ 5 w 195"/>
              <a:gd name="T43" fmla="*/ 102 h 128"/>
              <a:gd name="T44" fmla="*/ 2 w 195"/>
              <a:gd name="T45" fmla="*/ 99 h 128"/>
              <a:gd name="T46" fmla="*/ 2 w 195"/>
              <a:gd name="T47" fmla="*/ 92 h 128"/>
              <a:gd name="T48" fmla="*/ 14 w 195"/>
              <a:gd name="T49" fmla="*/ 75 h 128"/>
              <a:gd name="T50" fmla="*/ 22 w 195"/>
              <a:gd name="T51" fmla="*/ 69 h 128"/>
              <a:gd name="T52" fmla="*/ 32 w 195"/>
              <a:gd name="T53" fmla="*/ 67 h 128"/>
              <a:gd name="T54" fmla="*/ 36 w 195"/>
              <a:gd name="T55" fmla="*/ 82 h 128"/>
              <a:gd name="T56" fmla="*/ 44 w 195"/>
              <a:gd name="T57" fmla="*/ 85 h 128"/>
              <a:gd name="T58" fmla="*/ 62 w 195"/>
              <a:gd name="T59" fmla="*/ 65 h 128"/>
              <a:gd name="T60" fmla="*/ 71 w 195"/>
              <a:gd name="T61" fmla="*/ 67 h 128"/>
              <a:gd name="T62" fmla="*/ 81 w 195"/>
              <a:gd name="T63" fmla="*/ 67 h 128"/>
              <a:gd name="T64" fmla="*/ 79 w 195"/>
              <a:gd name="T65" fmla="*/ 62 h 128"/>
              <a:gd name="T66" fmla="*/ 76 w 195"/>
              <a:gd name="T67" fmla="*/ 55 h 128"/>
              <a:gd name="T68" fmla="*/ 78 w 195"/>
              <a:gd name="T69" fmla="*/ 49 h 128"/>
              <a:gd name="T70" fmla="*/ 81 w 195"/>
              <a:gd name="T71" fmla="*/ 43 h 128"/>
              <a:gd name="T72" fmla="*/ 86 w 195"/>
              <a:gd name="T73" fmla="*/ 33 h 128"/>
              <a:gd name="T74" fmla="*/ 93 w 195"/>
              <a:gd name="T75" fmla="*/ 37 h 128"/>
              <a:gd name="T76" fmla="*/ 98 w 195"/>
              <a:gd name="T77" fmla="*/ 35 h 128"/>
              <a:gd name="T78" fmla="*/ 98 w 195"/>
              <a:gd name="T79" fmla="*/ 38 h 128"/>
              <a:gd name="T80" fmla="*/ 108 w 195"/>
              <a:gd name="T81" fmla="*/ 40 h 128"/>
              <a:gd name="T82" fmla="*/ 111 w 195"/>
              <a:gd name="T83" fmla="*/ 28 h 128"/>
              <a:gd name="T84" fmla="*/ 123 w 195"/>
              <a:gd name="T85" fmla="*/ 13 h 128"/>
              <a:gd name="T86" fmla="*/ 140 w 195"/>
              <a:gd name="T87" fmla="*/ 3 h 128"/>
              <a:gd name="T88" fmla="*/ 143 w 195"/>
              <a:gd name="T89" fmla="*/ 0 h 128"/>
              <a:gd name="T90" fmla="*/ 153 w 195"/>
              <a:gd name="T91" fmla="*/ 5 h 128"/>
              <a:gd name="T92" fmla="*/ 177 w 195"/>
              <a:gd name="T93" fmla="*/ 17 h 128"/>
              <a:gd name="T94" fmla="*/ 183 w 195"/>
              <a:gd name="T95" fmla="*/ 23 h 128"/>
              <a:gd name="T96" fmla="*/ 192 w 195"/>
              <a:gd name="T97" fmla="*/ 22 h 128"/>
              <a:gd name="T98" fmla="*/ 190 w 195"/>
              <a:gd name="T99" fmla="*/ 35 h 128"/>
              <a:gd name="T100" fmla="*/ 185 w 195"/>
              <a:gd name="T101" fmla="*/ 42 h 128"/>
              <a:gd name="T102" fmla="*/ 178 w 195"/>
              <a:gd name="T103" fmla="*/ 55 h 128"/>
              <a:gd name="T104" fmla="*/ 165 w 195"/>
              <a:gd name="T105" fmla="*/ 54 h 128"/>
              <a:gd name="T106" fmla="*/ 165 w 195"/>
              <a:gd name="T107" fmla="*/ 59 h 128"/>
              <a:gd name="T108" fmla="*/ 165 w 195"/>
              <a:gd name="T109" fmla="*/ 67 h 128"/>
              <a:gd name="T110" fmla="*/ 175 w 195"/>
              <a:gd name="T111" fmla="*/ 67 h 128"/>
              <a:gd name="T112" fmla="*/ 192 w 195"/>
              <a:gd name="T113"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28">
                <a:moveTo>
                  <a:pt x="190" y="80"/>
                </a:moveTo>
                <a:lnTo>
                  <a:pt x="188" y="80"/>
                </a:lnTo>
                <a:lnTo>
                  <a:pt x="188" y="82"/>
                </a:lnTo>
                <a:lnTo>
                  <a:pt x="188" y="82"/>
                </a:lnTo>
                <a:lnTo>
                  <a:pt x="188" y="84"/>
                </a:lnTo>
                <a:lnTo>
                  <a:pt x="188" y="84"/>
                </a:lnTo>
                <a:lnTo>
                  <a:pt x="188" y="85"/>
                </a:lnTo>
                <a:lnTo>
                  <a:pt x="187" y="89"/>
                </a:lnTo>
                <a:lnTo>
                  <a:pt x="185" y="91"/>
                </a:lnTo>
                <a:lnTo>
                  <a:pt x="185" y="92"/>
                </a:lnTo>
                <a:lnTo>
                  <a:pt x="183" y="92"/>
                </a:lnTo>
                <a:lnTo>
                  <a:pt x="180" y="91"/>
                </a:lnTo>
                <a:lnTo>
                  <a:pt x="177" y="91"/>
                </a:lnTo>
                <a:lnTo>
                  <a:pt x="158" y="97"/>
                </a:lnTo>
                <a:lnTo>
                  <a:pt x="157" y="99"/>
                </a:lnTo>
                <a:lnTo>
                  <a:pt x="157" y="101"/>
                </a:lnTo>
                <a:lnTo>
                  <a:pt x="155" y="101"/>
                </a:lnTo>
                <a:lnTo>
                  <a:pt x="153" y="102"/>
                </a:lnTo>
                <a:lnTo>
                  <a:pt x="151" y="101"/>
                </a:lnTo>
                <a:lnTo>
                  <a:pt x="151" y="102"/>
                </a:lnTo>
                <a:lnTo>
                  <a:pt x="146" y="104"/>
                </a:lnTo>
                <a:lnTo>
                  <a:pt x="143" y="104"/>
                </a:lnTo>
                <a:lnTo>
                  <a:pt x="140" y="104"/>
                </a:lnTo>
                <a:lnTo>
                  <a:pt x="140" y="104"/>
                </a:lnTo>
                <a:lnTo>
                  <a:pt x="138" y="104"/>
                </a:lnTo>
                <a:lnTo>
                  <a:pt x="138" y="104"/>
                </a:lnTo>
                <a:lnTo>
                  <a:pt x="136" y="104"/>
                </a:lnTo>
                <a:lnTo>
                  <a:pt x="135" y="104"/>
                </a:lnTo>
                <a:lnTo>
                  <a:pt x="133" y="106"/>
                </a:lnTo>
                <a:lnTo>
                  <a:pt x="133" y="107"/>
                </a:lnTo>
                <a:lnTo>
                  <a:pt x="131" y="107"/>
                </a:lnTo>
                <a:lnTo>
                  <a:pt x="128" y="111"/>
                </a:lnTo>
                <a:lnTo>
                  <a:pt x="126" y="111"/>
                </a:lnTo>
                <a:lnTo>
                  <a:pt x="123" y="111"/>
                </a:lnTo>
                <a:lnTo>
                  <a:pt x="104" y="114"/>
                </a:lnTo>
                <a:lnTo>
                  <a:pt x="104" y="116"/>
                </a:lnTo>
                <a:lnTo>
                  <a:pt x="101" y="119"/>
                </a:lnTo>
                <a:lnTo>
                  <a:pt x="99" y="121"/>
                </a:lnTo>
                <a:lnTo>
                  <a:pt x="99" y="121"/>
                </a:lnTo>
                <a:lnTo>
                  <a:pt x="98" y="122"/>
                </a:lnTo>
                <a:lnTo>
                  <a:pt x="98" y="122"/>
                </a:lnTo>
                <a:lnTo>
                  <a:pt x="98" y="122"/>
                </a:lnTo>
                <a:lnTo>
                  <a:pt x="96" y="122"/>
                </a:lnTo>
                <a:lnTo>
                  <a:pt x="96" y="121"/>
                </a:lnTo>
                <a:lnTo>
                  <a:pt x="88" y="114"/>
                </a:lnTo>
                <a:lnTo>
                  <a:pt x="86" y="112"/>
                </a:lnTo>
                <a:lnTo>
                  <a:pt x="84" y="111"/>
                </a:lnTo>
                <a:lnTo>
                  <a:pt x="83" y="111"/>
                </a:lnTo>
                <a:lnTo>
                  <a:pt x="83" y="111"/>
                </a:lnTo>
                <a:lnTo>
                  <a:pt x="81" y="112"/>
                </a:lnTo>
                <a:lnTo>
                  <a:pt x="81" y="112"/>
                </a:lnTo>
                <a:lnTo>
                  <a:pt x="81" y="112"/>
                </a:lnTo>
                <a:lnTo>
                  <a:pt x="81" y="114"/>
                </a:lnTo>
                <a:lnTo>
                  <a:pt x="81" y="114"/>
                </a:lnTo>
                <a:lnTo>
                  <a:pt x="81" y="114"/>
                </a:lnTo>
                <a:lnTo>
                  <a:pt x="81" y="114"/>
                </a:lnTo>
                <a:lnTo>
                  <a:pt x="79" y="114"/>
                </a:lnTo>
                <a:lnTo>
                  <a:pt x="79" y="114"/>
                </a:lnTo>
                <a:lnTo>
                  <a:pt x="79" y="114"/>
                </a:lnTo>
                <a:lnTo>
                  <a:pt x="78" y="114"/>
                </a:lnTo>
                <a:lnTo>
                  <a:pt x="78" y="114"/>
                </a:lnTo>
                <a:lnTo>
                  <a:pt x="76" y="116"/>
                </a:lnTo>
                <a:lnTo>
                  <a:pt x="76" y="116"/>
                </a:lnTo>
                <a:lnTo>
                  <a:pt x="76" y="116"/>
                </a:lnTo>
                <a:lnTo>
                  <a:pt x="76" y="116"/>
                </a:lnTo>
                <a:lnTo>
                  <a:pt x="76" y="117"/>
                </a:lnTo>
                <a:lnTo>
                  <a:pt x="76" y="117"/>
                </a:lnTo>
                <a:lnTo>
                  <a:pt x="76" y="121"/>
                </a:lnTo>
                <a:lnTo>
                  <a:pt x="78" y="122"/>
                </a:lnTo>
                <a:lnTo>
                  <a:pt x="76" y="122"/>
                </a:lnTo>
                <a:lnTo>
                  <a:pt x="76" y="122"/>
                </a:lnTo>
                <a:lnTo>
                  <a:pt x="74" y="122"/>
                </a:lnTo>
                <a:lnTo>
                  <a:pt x="72" y="122"/>
                </a:lnTo>
                <a:lnTo>
                  <a:pt x="72" y="122"/>
                </a:lnTo>
                <a:lnTo>
                  <a:pt x="72" y="124"/>
                </a:lnTo>
                <a:lnTo>
                  <a:pt x="72" y="124"/>
                </a:lnTo>
                <a:lnTo>
                  <a:pt x="72" y="124"/>
                </a:lnTo>
                <a:lnTo>
                  <a:pt x="71" y="126"/>
                </a:lnTo>
                <a:lnTo>
                  <a:pt x="66" y="128"/>
                </a:lnTo>
                <a:lnTo>
                  <a:pt x="64" y="128"/>
                </a:lnTo>
                <a:lnTo>
                  <a:pt x="64" y="126"/>
                </a:lnTo>
                <a:lnTo>
                  <a:pt x="64" y="126"/>
                </a:lnTo>
                <a:lnTo>
                  <a:pt x="64" y="124"/>
                </a:lnTo>
                <a:lnTo>
                  <a:pt x="64" y="124"/>
                </a:lnTo>
                <a:lnTo>
                  <a:pt x="64" y="122"/>
                </a:lnTo>
                <a:lnTo>
                  <a:pt x="64" y="122"/>
                </a:lnTo>
                <a:lnTo>
                  <a:pt x="64" y="122"/>
                </a:lnTo>
                <a:lnTo>
                  <a:pt x="64" y="122"/>
                </a:lnTo>
                <a:lnTo>
                  <a:pt x="64" y="122"/>
                </a:lnTo>
                <a:lnTo>
                  <a:pt x="61" y="119"/>
                </a:lnTo>
                <a:lnTo>
                  <a:pt x="61" y="117"/>
                </a:lnTo>
                <a:lnTo>
                  <a:pt x="61" y="116"/>
                </a:lnTo>
                <a:lnTo>
                  <a:pt x="61" y="116"/>
                </a:lnTo>
                <a:lnTo>
                  <a:pt x="61" y="116"/>
                </a:lnTo>
                <a:lnTo>
                  <a:pt x="61" y="114"/>
                </a:lnTo>
                <a:lnTo>
                  <a:pt x="61" y="114"/>
                </a:lnTo>
                <a:lnTo>
                  <a:pt x="61" y="114"/>
                </a:lnTo>
                <a:lnTo>
                  <a:pt x="61" y="114"/>
                </a:lnTo>
                <a:lnTo>
                  <a:pt x="59" y="114"/>
                </a:lnTo>
                <a:lnTo>
                  <a:pt x="57" y="114"/>
                </a:lnTo>
                <a:lnTo>
                  <a:pt x="56" y="114"/>
                </a:lnTo>
                <a:lnTo>
                  <a:pt x="56" y="114"/>
                </a:lnTo>
                <a:lnTo>
                  <a:pt x="56" y="114"/>
                </a:lnTo>
                <a:lnTo>
                  <a:pt x="54" y="114"/>
                </a:lnTo>
                <a:lnTo>
                  <a:pt x="54" y="114"/>
                </a:lnTo>
                <a:lnTo>
                  <a:pt x="51" y="114"/>
                </a:lnTo>
                <a:lnTo>
                  <a:pt x="49" y="112"/>
                </a:lnTo>
                <a:lnTo>
                  <a:pt x="47" y="112"/>
                </a:lnTo>
                <a:lnTo>
                  <a:pt x="47" y="112"/>
                </a:lnTo>
                <a:lnTo>
                  <a:pt x="46" y="112"/>
                </a:lnTo>
                <a:lnTo>
                  <a:pt x="46" y="112"/>
                </a:lnTo>
                <a:lnTo>
                  <a:pt x="46" y="112"/>
                </a:lnTo>
                <a:lnTo>
                  <a:pt x="46" y="114"/>
                </a:lnTo>
                <a:lnTo>
                  <a:pt x="46" y="114"/>
                </a:lnTo>
                <a:lnTo>
                  <a:pt x="47" y="114"/>
                </a:lnTo>
                <a:lnTo>
                  <a:pt x="47" y="116"/>
                </a:lnTo>
                <a:lnTo>
                  <a:pt x="49" y="116"/>
                </a:lnTo>
                <a:lnTo>
                  <a:pt x="49" y="116"/>
                </a:lnTo>
                <a:lnTo>
                  <a:pt x="49" y="116"/>
                </a:lnTo>
                <a:lnTo>
                  <a:pt x="49" y="117"/>
                </a:lnTo>
                <a:lnTo>
                  <a:pt x="47" y="117"/>
                </a:lnTo>
                <a:lnTo>
                  <a:pt x="47" y="117"/>
                </a:lnTo>
                <a:lnTo>
                  <a:pt x="46" y="117"/>
                </a:lnTo>
                <a:lnTo>
                  <a:pt x="39" y="116"/>
                </a:lnTo>
                <a:lnTo>
                  <a:pt x="39" y="116"/>
                </a:lnTo>
                <a:lnTo>
                  <a:pt x="39" y="116"/>
                </a:lnTo>
                <a:lnTo>
                  <a:pt x="37" y="116"/>
                </a:lnTo>
                <a:lnTo>
                  <a:pt x="37" y="116"/>
                </a:lnTo>
                <a:lnTo>
                  <a:pt x="37" y="117"/>
                </a:lnTo>
                <a:lnTo>
                  <a:pt x="37" y="117"/>
                </a:lnTo>
                <a:lnTo>
                  <a:pt x="37" y="119"/>
                </a:lnTo>
                <a:lnTo>
                  <a:pt x="36" y="119"/>
                </a:lnTo>
                <a:lnTo>
                  <a:pt x="36" y="119"/>
                </a:lnTo>
                <a:lnTo>
                  <a:pt x="34" y="119"/>
                </a:lnTo>
                <a:lnTo>
                  <a:pt x="34" y="119"/>
                </a:lnTo>
                <a:lnTo>
                  <a:pt x="32" y="119"/>
                </a:lnTo>
                <a:lnTo>
                  <a:pt x="32" y="119"/>
                </a:lnTo>
                <a:lnTo>
                  <a:pt x="30" y="119"/>
                </a:lnTo>
                <a:lnTo>
                  <a:pt x="30" y="119"/>
                </a:lnTo>
                <a:lnTo>
                  <a:pt x="29" y="119"/>
                </a:lnTo>
                <a:lnTo>
                  <a:pt x="29" y="117"/>
                </a:lnTo>
                <a:lnTo>
                  <a:pt x="25" y="116"/>
                </a:lnTo>
                <a:lnTo>
                  <a:pt x="25" y="116"/>
                </a:lnTo>
                <a:lnTo>
                  <a:pt x="25" y="116"/>
                </a:lnTo>
                <a:lnTo>
                  <a:pt x="24" y="114"/>
                </a:lnTo>
                <a:lnTo>
                  <a:pt x="25" y="111"/>
                </a:lnTo>
                <a:lnTo>
                  <a:pt x="25" y="109"/>
                </a:lnTo>
                <a:lnTo>
                  <a:pt x="25" y="109"/>
                </a:lnTo>
                <a:lnTo>
                  <a:pt x="25" y="107"/>
                </a:lnTo>
                <a:lnTo>
                  <a:pt x="25" y="107"/>
                </a:lnTo>
                <a:lnTo>
                  <a:pt x="25" y="106"/>
                </a:lnTo>
                <a:lnTo>
                  <a:pt x="25" y="106"/>
                </a:lnTo>
                <a:lnTo>
                  <a:pt x="25" y="106"/>
                </a:lnTo>
                <a:lnTo>
                  <a:pt x="24" y="106"/>
                </a:lnTo>
                <a:lnTo>
                  <a:pt x="24" y="104"/>
                </a:lnTo>
                <a:lnTo>
                  <a:pt x="24" y="104"/>
                </a:lnTo>
                <a:lnTo>
                  <a:pt x="22" y="104"/>
                </a:lnTo>
                <a:lnTo>
                  <a:pt x="19" y="104"/>
                </a:lnTo>
                <a:lnTo>
                  <a:pt x="19" y="104"/>
                </a:lnTo>
                <a:lnTo>
                  <a:pt x="17" y="104"/>
                </a:lnTo>
                <a:lnTo>
                  <a:pt x="17" y="102"/>
                </a:lnTo>
                <a:lnTo>
                  <a:pt x="15" y="102"/>
                </a:lnTo>
                <a:lnTo>
                  <a:pt x="15" y="102"/>
                </a:lnTo>
                <a:lnTo>
                  <a:pt x="15" y="102"/>
                </a:lnTo>
                <a:lnTo>
                  <a:pt x="15" y="102"/>
                </a:lnTo>
                <a:lnTo>
                  <a:pt x="15" y="102"/>
                </a:lnTo>
                <a:lnTo>
                  <a:pt x="14" y="104"/>
                </a:lnTo>
                <a:lnTo>
                  <a:pt x="14" y="106"/>
                </a:lnTo>
                <a:lnTo>
                  <a:pt x="14" y="106"/>
                </a:lnTo>
                <a:lnTo>
                  <a:pt x="14" y="106"/>
                </a:lnTo>
                <a:lnTo>
                  <a:pt x="12" y="106"/>
                </a:lnTo>
                <a:lnTo>
                  <a:pt x="10" y="106"/>
                </a:lnTo>
                <a:lnTo>
                  <a:pt x="9" y="104"/>
                </a:lnTo>
                <a:lnTo>
                  <a:pt x="9" y="104"/>
                </a:lnTo>
                <a:lnTo>
                  <a:pt x="5" y="102"/>
                </a:lnTo>
                <a:lnTo>
                  <a:pt x="5" y="102"/>
                </a:lnTo>
                <a:lnTo>
                  <a:pt x="5" y="102"/>
                </a:lnTo>
                <a:lnTo>
                  <a:pt x="5" y="102"/>
                </a:lnTo>
                <a:lnTo>
                  <a:pt x="5" y="101"/>
                </a:lnTo>
                <a:lnTo>
                  <a:pt x="5" y="101"/>
                </a:lnTo>
                <a:lnTo>
                  <a:pt x="5" y="101"/>
                </a:lnTo>
                <a:lnTo>
                  <a:pt x="4" y="99"/>
                </a:lnTo>
                <a:lnTo>
                  <a:pt x="2" y="99"/>
                </a:lnTo>
                <a:lnTo>
                  <a:pt x="2" y="99"/>
                </a:lnTo>
                <a:lnTo>
                  <a:pt x="0" y="97"/>
                </a:lnTo>
                <a:lnTo>
                  <a:pt x="0" y="97"/>
                </a:lnTo>
                <a:lnTo>
                  <a:pt x="0" y="96"/>
                </a:lnTo>
                <a:lnTo>
                  <a:pt x="0" y="96"/>
                </a:lnTo>
                <a:lnTo>
                  <a:pt x="0" y="96"/>
                </a:lnTo>
                <a:lnTo>
                  <a:pt x="0" y="94"/>
                </a:lnTo>
                <a:lnTo>
                  <a:pt x="2" y="94"/>
                </a:lnTo>
                <a:lnTo>
                  <a:pt x="2" y="92"/>
                </a:lnTo>
                <a:lnTo>
                  <a:pt x="4" y="92"/>
                </a:lnTo>
                <a:lnTo>
                  <a:pt x="4" y="91"/>
                </a:lnTo>
                <a:lnTo>
                  <a:pt x="4" y="89"/>
                </a:lnTo>
                <a:lnTo>
                  <a:pt x="4" y="89"/>
                </a:lnTo>
                <a:lnTo>
                  <a:pt x="4" y="89"/>
                </a:lnTo>
                <a:lnTo>
                  <a:pt x="10" y="79"/>
                </a:lnTo>
                <a:lnTo>
                  <a:pt x="12" y="77"/>
                </a:lnTo>
                <a:lnTo>
                  <a:pt x="14" y="75"/>
                </a:lnTo>
                <a:lnTo>
                  <a:pt x="14" y="70"/>
                </a:lnTo>
                <a:lnTo>
                  <a:pt x="14" y="69"/>
                </a:lnTo>
                <a:lnTo>
                  <a:pt x="15" y="69"/>
                </a:lnTo>
                <a:lnTo>
                  <a:pt x="17" y="69"/>
                </a:lnTo>
                <a:lnTo>
                  <a:pt x="19" y="69"/>
                </a:lnTo>
                <a:lnTo>
                  <a:pt x="20" y="69"/>
                </a:lnTo>
                <a:lnTo>
                  <a:pt x="20" y="69"/>
                </a:lnTo>
                <a:lnTo>
                  <a:pt x="22" y="69"/>
                </a:lnTo>
                <a:lnTo>
                  <a:pt x="22" y="69"/>
                </a:lnTo>
                <a:lnTo>
                  <a:pt x="27" y="67"/>
                </a:lnTo>
                <a:lnTo>
                  <a:pt x="30" y="65"/>
                </a:lnTo>
                <a:lnTo>
                  <a:pt x="30" y="65"/>
                </a:lnTo>
                <a:lnTo>
                  <a:pt x="30" y="65"/>
                </a:lnTo>
                <a:lnTo>
                  <a:pt x="32" y="65"/>
                </a:lnTo>
                <a:lnTo>
                  <a:pt x="32" y="67"/>
                </a:lnTo>
                <a:lnTo>
                  <a:pt x="32" y="67"/>
                </a:lnTo>
                <a:lnTo>
                  <a:pt x="34" y="69"/>
                </a:lnTo>
                <a:lnTo>
                  <a:pt x="34" y="69"/>
                </a:lnTo>
                <a:lnTo>
                  <a:pt x="34" y="70"/>
                </a:lnTo>
                <a:lnTo>
                  <a:pt x="34" y="75"/>
                </a:lnTo>
                <a:lnTo>
                  <a:pt x="34" y="79"/>
                </a:lnTo>
                <a:lnTo>
                  <a:pt x="34" y="80"/>
                </a:lnTo>
                <a:lnTo>
                  <a:pt x="36" y="80"/>
                </a:lnTo>
                <a:lnTo>
                  <a:pt x="36" y="82"/>
                </a:lnTo>
                <a:lnTo>
                  <a:pt x="36" y="82"/>
                </a:lnTo>
                <a:lnTo>
                  <a:pt x="36" y="82"/>
                </a:lnTo>
                <a:lnTo>
                  <a:pt x="36" y="84"/>
                </a:lnTo>
                <a:lnTo>
                  <a:pt x="36" y="84"/>
                </a:lnTo>
                <a:lnTo>
                  <a:pt x="37" y="84"/>
                </a:lnTo>
                <a:lnTo>
                  <a:pt x="42" y="85"/>
                </a:lnTo>
                <a:lnTo>
                  <a:pt x="42" y="85"/>
                </a:lnTo>
                <a:lnTo>
                  <a:pt x="44" y="85"/>
                </a:lnTo>
                <a:lnTo>
                  <a:pt x="44" y="85"/>
                </a:lnTo>
                <a:lnTo>
                  <a:pt x="44" y="84"/>
                </a:lnTo>
                <a:lnTo>
                  <a:pt x="47" y="79"/>
                </a:lnTo>
                <a:lnTo>
                  <a:pt x="49" y="75"/>
                </a:lnTo>
                <a:lnTo>
                  <a:pt x="52" y="72"/>
                </a:lnTo>
                <a:lnTo>
                  <a:pt x="59" y="65"/>
                </a:lnTo>
                <a:lnTo>
                  <a:pt x="61" y="65"/>
                </a:lnTo>
                <a:lnTo>
                  <a:pt x="62" y="65"/>
                </a:lnTo>
                <a:lnTo>
                  <a:pt x="64" y="65"/>
                </a:lnTo>
                <a:lnTo>
                  <a:pt x="66" y="65"/>
                </a:lnTo>
                <a:lnTo>
                  <a:pt x="66" y="65"/>
                </a:lnTo>
                <a:lnTo>
                  <a:pt x="66" y="67"/>
                </a:lnTo>
                <a:lnTo>
                  <a:pt x="66" y="67"/>
                </a:lnTo>
                <a:lnTo>
                  <a:pt x="67" y="67"/>
                </a:lnTo>
                <a:lnTo>
                  <a:pt x="67" y="67"/>
                </a:lnTo>
                <a:lnTo>
                  <a:pt x="71" y="67"/>
                </a:lnTo>
                <a:lnTo>
                  <a:pt x="72" y="67"/>
                </a:lnTo>
                <a:lnTo>
                  <a:pt x="76" y="67"/>
                </a:lnTo>
                <a:lnTo>
                  <a:pt x="79" y="69"/>
                </a:lnTo>
                <a:lnTo>
                  <a:pt x="79" y="69"/>
                </a:lnTo>
                <a:lnTo>
                  <a:pt x="81" y="69"/>
                </a:lnTo>
                <a:lnTo>
                  <a:pt x="81" y="69"/>
                </a:lnTo>
                <a:lnTo>
                  <a:pt x="81" y="69"/>
                </a:lnTo>
                <a:lnTo>
                  <a:pt x="81" y="67"/>
                </a:lnTo>
                <a:lnTo>
                  <a:pt x="81" y="67"/>
                </a:lnTo>
                <a:lnTo>
                  <a:pt x="79" y="67"/>
                </a:lnTo>
                <a:lnTo>
                  <a:pt x="79" y="65"/>
                </a:lnTo>
                <a:lnTo>
                  <a:pt x="79" y="64"/>
                </a:lnTo>
                <a:lnTo>
                  <a:pt x="79" y="64"/>
                </a:lnTo>
                <a:lnTo>
                  <a:pt x="79" y="64"/>
                </a:lnTo>
                <a:lnTo>
                  <a:pt x="79" y="64"/>
                </a:lnTo>
                <a:lnTo>
                  <a:pt x="79" y="62"/>
                </a:lnTo>
                <a:lnTo>
                  <a:pt x="79" y="62"/>
                </a:lnTo>
                <a:lnTo>
                  <a:pt x="81" y="59"/>
                </a:lnTo>
                <a:lnTo>
                  <a:pt x="81" y="57"/>
                </a:lnTo>
                <a:lnTo>
                  <a:pt x="81" y="57"/>
                </a:lnTo>
                <a:lnTo>
                  <a:pt x="81" y="57"/>
                </a:lnTo>
                <a:lnTo>
                  <a:pt x="76" y="55"/>
                </a:lnTo>
                <a:lnTo>
                  <a:pt x="76" y="55"/>
                </a:lnTo>
                <a:lnTo>
                  <a:pt x="76" y="55"/>
                </a:lnTo>
                <a:lnTo>
                  <a:pt x="76" y="54"/>
                </a:lnTo>
                <a:lnTo>
                  <a:pt x="76" y="54"/>
                </a:lnTo>
                <a:lnTo>
                  <a:pt x="76" y="54"/>
                </a:lnTo>
                <a:lnTo>
                  <a:pt x="76" y="52"/>
                </a:lnTo>
                <a:lnTo>
                  <a:pt x="76" y="52"/>
                </a:lnTo>
                <a:lnTo>
                  <a:pt x="78" y="50"/>
                </a:lnTo>
                <a:lnTo>
                  <a:pt x="78" y="50"/>
                </a:lnTo>
                <a:lnTo>
                  <a:pt x="78" y="49"/>
                </a:lnTo>
                <a:lnTo>
                  <a:pt x="78" y="47"/>
                </a:lnTo>
                <a:lnTo>
                  <a:pt x="79" y="47"/>
                </a:lnTo>
                <a:lnTo>
                  <a:pt x="79" y="47"/>
                </a:lnTo>
                <a:lnTo>
                  <a:pt x="81" y="45"/>
                </a:lnTo>
                <a:lnTo>
                  <a:pt x="81" y="45"/>
                </a:lnTo>
                <a:lnTo>
                  <a:pt x="81" y="43"/>
                </a:lnTo>
                <a:lnTo>
                  <a:pt x="81" y="43"/>
                </a:lnTo>
                <a:lnTo>
                  <a:pt x="81" y="43"/>
                </a:lnTo>
                <a:lnTo>
                  <a:pt x="81" y="42"/>
                </a:lnTo>
                <a:lnTo>
                  <a:pt x="81" y="42"/>
                </a:lnTo>
                <a:lnTo>
                  <a:pt x="83" y="40"/>
                </a:lnTo>
                <a:lnTo>
                  <a:pt x="84" y="40"/>
                </a:lnTo>
                <a:lnTo>
                  <a:pt x="84" y="40"/>
                </a:lnTo>
                <a:lnTo>
                  <a:pt x="84" y="38"/>
                </a:lnTo>
                <a:lnTo>
                  <a:pt x="86" y="33"/>
                </a:lnTo>
                <a:lnTo>
                  <a:pt x="86" y="33"/>
                </a:lnTo>
                <a:lnTo>
                  <a:pt x="88" y="33"/>
                </a:lnTo>
                <a:lnTo>
                  <a:pt x="89" y="33"/>
                </a:lnTo>
                <a:lnTo>
                  <a:pt x="91" y="35"/>
                </a:lnTo>
                <a:lnTo>
                  <a:pt x="91" y="35"/>
                </a:lnTo>
                <a:lnTo>
                  <a:pt x="91" y="37"/>
                </a:lnTo>
                <a:lnTo>
                  <a:pt x="93" y="37"/>
                </a:lnTo>
                <a:lnTo>
                  <a:pt x="93" y="37"/>
                </a:lnTo>
                <a:lnTo>
                  <a:pt x="93" y="37"/>
                </a:lnTo>
                <a:lnTo>
                  <a:pt x="93" y="37"/>
                </a:lnTo>
                <a:lnTo>
                  <a:pt x="94" y="35"/>
                </a:lnTo>
                <a:lnTo>
                  <a:pt x="94" y="35"/>
                </a:lnTo>
                <a:lnTo>
                  <a:pt x="94" y="35"/>
                </a:lnTo>
                <a:lnTo>
                  <a:pt x="94" y="35"/>
                </a:lnTo>
                <a:lnTo>
                  <a:pt x="96" y="35"/>
                </a:lnTo>
                <a:lnTo>
                  <a:pt x="96" y="35"/>
                </a:lnTo>
                <a:lnTo>
                  <a:pt x="98" y="35"/>
                </a:lnTo>
                <a:lnTo>
                  <a:pt x="98" y="35"/>
                </a:lnTo>
                <a:lnTo>
                  <a:pt x="98" y="37"/>
                </a:lnTo>
                <a:lnTo>
                  <a:pt x="98" y="37"/>
                </a:lnTo>
                <a:lnTo>
                  <a:pt x="98" y="37"/>
                </a:lnTo>
                <a:lnTo>
                  <a:pt x="98" y="37"/>
                </a:lnTo>
                <a:lnTo>
                  <a:pt x="98" y="38"/>
                </a:lnTo>
                <a:lnTo>
                  <a:pt x="98" y="38"/>
                </a:lnTo>
                <a:lnTo>
                  <a:pt x="98" y="38"/>
                </a:lnTo>
                <a:lnTo>
                  <a:pt x="98" y="40"/>
                </a:lnTo>
                <a:lnTo>
                  <a:pt x="98" y="40"/>
                </a:lnTo>
                <a:lnTo>
                  <a:pt x="98" y="42"/>
                </a:lnTo>
                <a:lnTo>
                  <a:pt x="99" y="42"/>
                </a:lnTo>
                <a:lnTo>
                  <a:pt x="99" y="42"/>
                </a:lnTo>
                <a:lnTo>
                  <a:pt x="106" y="40"/>
                </a:lnTo>
                <a:lnTo>
                  <a:pt x="106" y="40"/>
                </a:lnTo>
                <a:lnTo>
                  <a:pt x="108" y="40"/>
                </a:lnTo>
                <a:lnTo>
                  <a:pt x="108" y="40"/>
                </a:lnTo>
                <a:lnTo>
                  <a:pt x="108" y="40"/>
                </a:lnTo>
                <a:lnTo>
                  <a:pt x="109" y="40"/>
                </a:lnTo>
                <a:lnTo>
                  <a:pt x="109" y="38"/>
                </a:lnTo>
                <a:lnTo>
                  <a:pt x="109" y="35"/>
                </a:lnTo>
                <a:lnTo>
                  <a:pt x="111" y="32"/>
                </a:lnTo>
                <a:lnTo>
                  <a:pt x="111" y="30"/>
                </a:lnTo>
                <a:lnTo>
                  <a:pt x="111" y="28"/>
                </a:lnTo>
                <a:lnTo>
                  <a:pt x="111" y="28"/>
                </a:lnTo>
                <a:lnTo>
                  <a:pt x="118" y="18"/>
                </a:lnTo>
                <a:lnTo>
                  <a:pt x="120" y="17"/>
                </a:lnTo>
                <a:lnTo>
                  <a:pt x="121" y="17"/>
                </a:lnTo>
                <a:lnTo>
                  <a:pt x="121" y="17"/>
                </a:lnTo>
                <a:lnTo>
                  <a:pt x="121" y="15"/>
                </a:lnTo>
                <a:lnTo>
                  <a:pt x="121" y="15"/>
                </a:lnTo>
                <a:lnTo>
                  <a:pt x="123" y="13"/>
                </a:lnTo>
                <a:lnTo>
                  <a:pt x="128" y="6"/>
                </a:lnTo>
                <a:lnTo>
                  <a:pt x="131" y="1"/>
                </a:lnTo>
                <a:lnTo>
                  <a:pt x="133" y="1"/>
                </a:lnTo>
                <a:lnTo>
                  <a:pt x="135" y="3"/>
                </a:lnTo>
                <a:lnTo>
                  <a:pt x="136" y="3"/>
                </a:lnTo>
                <a:lnTo>
                  <a:pt x="138" y="3"/>
                </a:lnTo>
                <a:lnTo>
                  <a:pt x="140" y="3"/>
                </a:lnTo>
                <a:lnTo>
                  <a:pt x="140" y="3"/>
                </a:lnTo>
                <a:lnTo>
                  <a:pt x="140" y="3"/>
                </a:lnTo>
                <a:lnTo>
                  <a:pt x="140" y="0"/>
                </a:lnTo>
                <a:lnTo>
                  <a:pt x="141" y="0"/>
                </a:lnTo>
                <a:lnTo>
                  <a:pt x="141" y="0"/>
                </a:lnTo>
                <a:lnTo>
                  <a:pt x="141" y="0"/>
                </a:lnTo>
                <a:lnTo>
                  <a:pt x="141" y="0"/>
                </a:lnTo>
                <a:lnTo>
                  <a:pt x="143" y="0"/>
                </a:lnTo>
                <a:lnTo>
                  <a:pt x="143" y="0"/>
                </a:lnTo>
                <a:lnTo>
                  <a:pt x="145" y="0"/>
                </a:lnTo>
                <a:lnTo>
                  <a:pt x="146" y="1"/>
                </a:lnTo>
                <a:lnTo>
                  <a:pt x="148" y="5"/>
                </a:lnTo>
                <a:lnTo>
                  <a:pt x="148" y="5"/>
                </a:lnTo>
                <a:lnTo>
                  <a:pt x="150" y="5"/>
                </a:lnTo>
                <a:lnTo>
                  <a:pt x="151" y="6"/>
                </a:lnTo>
                <a:lnTo>
                  <a:pt x="151" y="6"/>
                </a:lnTo>
                <a:lnTo>
                  <a:pt x="153" y="5"/>
                </a:lnTo>
                <a:lnTo>
                  <a:pt x="157" y="5"/>
                </a:lnTo>
                <a:lnTo>
                  <a:pt x="157" y="5"/>
                </a:lnTo>
                <a:lnTo>
                  <a:pt x="157" y="5"/>
                </a:lnTo>
                <a:lnTo>
                  <a:pt x="158" y="5"/>
                </a:lnTo>
                <a:lnTo>
                  <a:pt x="162" y="8"/>
                </a:lnTo>
                <a:lnTo>
                  <a:pt x="163" y="10"/>
                </a:lnTo>
                <a:lnTo>
                  <a:pt x="175" y="17"/>
                </a:lnTo>
                <a:lnTo>
                  <a:pt x="177" y="17"/>
                </a:lnTo>
                <a:lnTo>
                  <a:pt x="177" y="20"/>
                </a:lnTo>
                <a:lnTo>
                  <a:pt x="177" y="20"/>
                </a:lnTo>
                <a:lnTo>
                  <a:pt x="177" y="20"/>
                </a:lnTo>
                <a:lnTo>
                  <a:pt x="177" y="20"/>
                </a:lnTo>
                <a:lnTo>
                  <a:pt x="177" y="22"/>
                </a:lnTo>
                <a:lnTo>
                  <a:pt x="178" y="22"/>
                </a:lnTo>
                <a:lnTo>
                  <a:pt x="178" y="22"/>
                </a:lnTo>
                <a:lnTo>
                  <a:pt x="183" y="23"/>
                </a:lnTo>
                <a:lnTo>
                  <a:pt x="183" y="23"/>
                </a:lnTo>
                <a:lnTo>
                  <a:pt x="185" y="23"/>
                </a:lnTo>
                <a:lnTo>
                  <a:pt x="185" y="23"/>
                </a:lnTo>
                <a:lnTo>
                  <a:pt x="185" y="23"/>
                </a:lnTo>
                <a:lnTo>
                  <a:pt x="187" y="22"/>
                </a:lnTo>
                <a:lnTo>
                  <a:pt x="187" y="22"/>
                </a:lnTo>
                <a:lnTo>
                  <a:pt x="188" y="22"/>
                </a:lnTo>
                <a:lnTo>
                  <a:pt x="192" y="22"/>
                </a:lnTo>
                <a:lnTo>
                  <a:pt x="194" y="23"/>
                </a:lnTo>
                <a:lnTo>
                  <a:pt x="194" y="23"/>
                </a:lnTo>
                <a:lnTo>
                  <a:pt x="192" y="27"/>
                </a:lnTo>
                <a:lnTo>
                  <a:pt x="192" y="27"/>
                </a:lnTo>
                <a:lnTo>
                  <a:pt x="192" y="28"/>
                </a:lnTo>
                <a:lnTo>
                  <a:pt x="192" y="32"/>
                </a:lnTo>
                <a:lnTo>
                  <a:pt x="192" y="32"/>
                </a:lnTo>
                <a:lnTo>
                  <a:pt x="190" y="35"/>
                </a:lnTo>
                <a:lnTo>
                  <a:pt x="190" y="35"/>
                </a:lnTo>
                <a:lnTo>
                  <a:pt x="190" y="35"/>
                </a:lnTo>
                <a:lnTo>
                  <a:pt x="188" y="37"/>
                </a:lnTo>
                <a:lnTo>
                  <a:pt x="188" y="37"/>
                </a:lnTo>
                <a:lnTo>
                  <a:pt x="188" y="40"/>
                </a:lnTo>
                <a:lnTo>
                  <a:pt x="188" y="40"/>
                </a:lnTo>
                <a:lnTo>
                  <a:pt x="187" y="42"/>
                </a:lnTo>
                <a:lnTo>
                  <a:pt x="185" y="42"/>
                </a:lnTo>
                <a:lnTo>
                  <a:pt x="185" y="43"/>
                </a:lnTo>
                <a:lnTo>
                  <a:pt x="185" y="45"/>
                </a:lnTo>
                <a:lnTo>
                  <a:pt x="183" y="45"/>
                </a:lnTo>
                <a:lnTo>
                  <a:pt x="182" y="47"/>
                </a:lnTo>
                <a:lnTo>
                  <a:pt x="182" y="49"/>
                </a:lnTo>
                <a:lnTo>
                  <a:pt x="180" y="49"/>
                </a:lnTo>
                <a:lnTo>
                  <a:pt x="178" y="54"/>
                </a:lnTo>
                <a:lnTo>
                  <a:pt x="178" y="55"/>
                </a:lnTo>
                <a:lnTo>
                  <a:pt x="177" y="55"/>
                </a:lnTo>
                <a:lnTo>
                  <a:pt x="168" y="50"/>
                </a:lnTo>
                <a:lnTo>
                  <a:pt x="168" y="50"/>
                </a:lnTo>
                <a:lnTo>
                  <a:pt x="165" y="52"/>
                </a:lnTo>
                <a:lnTo>
                  <a:pt x="165" y="52"/>
                </a:lnTo>
                <a:lnTo>
                  <a:pt x="165" y="52"/>
                </a:lnTo>
                <a:lnTo>
                  <a:pt x="165" y="54"/>
                </a:lnTo>
                <a:lnTo>
                  <a:pt x="165" y="54"/>
                </a:lnTo>
                <a:lnTo>
                  <a:pt x="167" y="57"/>
                </a:lnTo>
                <a:lnTo>
                  <a:pt x="167" y="57"/>
                </a:lnTo>
                <a:lnTo>
                  <a:pt x="167" y="57"/>
                </a:lnTo>
                <a:lnTo>
                  <a:pt x="167" y="57"/>
                </a:lnTo>
                <a:lnTo>
                  <a:pt x="167" y="57"/>
                </a:lnTo>
                <a:lnTo>
                  <a:pt x="167" y="59"/>
                </a:lnTo>
                <a:lnTo>
                  <a:pt x="165" y="59"/>
                </a:lnTo>
                <a:lnTo>
                  <a:pt x="165" y="59"/>
                </a:lnTo>
                <a:lnTo>
                  <a:pt x="165" y="60"/>
                </a:lnTo>
                <a:lnTo>
                  <a:pt x="165" y="60"/>
                </a:lnTo>
                <a:lnTo>
                  <a:pt x="165" y="60"/>
                </a:lnTo>
                <a:lnTo>
                  <a:pt x="165" y="62"/>
                </a:lnTo>
                <a:lnTo>
                  <a:pt x="165" y="64"/>
                </a:lnTo>
                <a:lnTo>
                  <a:pt x="165" y="65"/>
                </a:lnTo>
                <a:lnTo>
                  <a:pt x="165" y="65"/>
                </a:lnTo>
                <a:lnTo>
                  <a:pt x="165" y="67"/>
                </a:lnTo>
                <a:lnTo>
                  <a:pt x="165" y="67"/>
                </a:lnTo>
                <a:lnTo>
                  <a:pt x="165" y="67"/>
                </a:lnTo>
                <a:lnTo>
                  <a:pt x="167" y="67"/>
                </a:lnTo>
                <a:lnTo>
                  <a:pt x="168" y="69"/>
                </a:lnTo>
                <a:lnTo>
                  <a:pt x="172" y="69"/>
                </a:lnTo>
                <a:lnTo>
                  <a:pt x="173" y="69"/>
                </a:lnTo>
                <a:lnTo>
                  <a:pt x="173" y="69"/>
                </a:lnTo>
                <a:lnTo>
                  <a:pt x="175" y="67"/>
                </a:lnTo>
                <a:lnTo>
                  <a:pt x="180" y="67"/>
                </a:lnTo>
                <a:lnTo>
                  <a:pt x="182" y="67"/>
                </a:lnTo>
                <a:lnTo>
                  <a:pt x="185" y="67"/>
                </a:lnTo>
                <a:lnTo>
                  <a:pt x="187" y="67"/>
                </a:lnTo>
                <a:lnTo>
                  <a:pt x="190" y="69"/>
                </a:lnTo>
                <a:lnTo>
                  <a:pt x="190" y="70"/>
                </a:lnTo>
                <a:lnTo>
                  <a:pt x="192" y="70"/>
                </a:lnTo>
                <a:lnTo>
                  <a:pt x="192" y="72"/>
                </a:lnTo>
                <a:lnTo>
                  <a:pt x="194" y="79"/>
                </a:lnTo>
                <a:lnTo>
                  <a:pt x="195" y="82"/>
                </a:lnTo>
                <a:lnTo>
                  <a:pt x="190" y="80"/>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60" name="Freeform 143">
            <a:extLst>
              <a:ext uri="{FF2B5EF4-FFF2-40B4-BE49-F238E27FC236}">
                <a16:creationId xmlns:a16="http://schemas.microsoft.com/office/drawing/2014/main" id="{FE38A49F-1FD9-470B-B6ED-A2AA2AED621C}"/>
              </a:ext>
            </a:extLst>
          </p:cNvPr>
          <p:cNvSpPr>
            <a:spLocks noEditPoints="1"/>
          </p:cNvSpPr>
          <p:nvPr/>
        </p:nvSpPr>
        <p:spPr bwMode="auto">
          <a:xfrm>
            <a:off x="10063358" y="3367015"/>
            <a:ext cx="784977" cy="867047"/>
          </a:xfrm>
          <a:custGeom>
            <a:avLst/>
            <a:gdLst>
              <a:gd name="T0" fmla="*/ 807 w 813"/>
              <a:gd name="T1" fmla="*/ 326 h 898"/>
              <a:gd name="T2" fmla="*/ 782 w 813"/>
              <a:gd name="T3" fmla="*/ 296 h 898"/>
              <a:gd name="T4" fmla="*/ 785 w 813"/>
              <a:gd name="T5" fmla="*/ 267 h 898"/>
              <a:gd name="T6" fmla="*/ 745 w 813"/>
              <a:gd name="T7" fmla="*/ 229 h 898"/>
              <a:gd name="T8" fmla="*/ 740 w 813"/>
              <a:gd name="T9" fmla="*/ 193 h 898"/>
              <a:gd name="T10" fmla="*/ 724 w 813"/>
              <a:gd name="T11" fmla="*/ 150 h 898"/>
              <a:gd name="T12" fmla="*/ 701 w 813"/>
              <a:gd name="T13" fmla="*/ 118 h 898"/>
              <a:gd name="T14" fmla="*/ 697 w 813"/>
              <a:gd name="T15" fmla="*/ 76 h 898"/>
              <a:gd name="T16" fmla="*/ 674 w 813"/>
              <a:gd name="T17" fmla="*/ 44 h 898"/>
              <a:gd name="T18" fmla="*/ 603 w 813"/>
              <a:gd name="T19" fmla="*/ 62 h 898"/>
              <a:gd name="T20" fmla="*/ 516 w 813"/>
              <a:gd name="T21" fmla="*/ 52 h 898"/>
              <a:gd name="T22" fmla="*/ 437 w 813"/>
              <a:gd name="T23" fmla="*/ 13 h 898"/>
              <a:gd name="T24" fmla="*/ 397 w 813"/>
              <a:gd name="T25" fmla="*/ 30 h 898"/>
              <a:gd name="T26" fmla="*/ 334 w 813"/>
              <a:gd name="T27" fmla="*/ 64 h 898"/>
              <a:gd name="T28" fmla="*/ 291 w 813"/>
              <a:gd name="T29" fmla="*/ 87 h 898"/>
              <a:gd name="T30" fmla="*/ 249 w 813"/>
              <a:gd name="T31" fmla="*/ 123 h 898"/>
              <a:gd name="T32" fmla="*/ 250 w 813"/>
              <a:gd name="T33" fmla="*/ 146 h 898"/>
              <a:gd name="T34" fmla="*/ 252 w 813"/>
              <a:gd name="T35" fmla="*/ 198 h 898"/>
              <a:gd name="T36" fmla="*/ 235 w 813"/>
              <a:gd name="T37" fmla="*/ 251 h 898"/>
              <a:gd name="T38" fmla="*/ 259 w 813"/>
              <a:gd name="T39" fmla="*/ 286 h 898"/>
              <a:gd name="T40" fmla="*/ 223 w 813"/>
              <a:gd name="T41" fmla="*/ 351 h 898"/>
              <a:gd name="T42" fmla="*/ 173 w 813"/>
              <a:gd name="T43" fmla="*/ 382 h 898"/>
              <a:gd name="T44" fmla="*/ 121 w 813"/>
              <a:gd name="T45" fmla="*/ 385 h 898"/>
              <a:gd name="T46" fmla="*/ 84 w 813"/>
              <a:gd name="T47" fmla="*/ 415 h 898"/>
              <a:gd name="T48" fmla="*/ 96 w 813"/>
              <a:gd name="T49" fmla="*/ 456 h 898"/>
              <a:gd name="T50" fmla="*/ 74 w 813"/>
              <a:gd name="T51" fmla="*/ 441 h 898"/>
              <a:gd name="T52" fmla="*/ 22 w 813"/>
              <a:gd name="T53" fmla="*/ 476 h 898"/>
              <a:gd name="T54" fmla="*/ 10 w 813"/>
              <a:gd name="T55" fmla="*/ 531 h 898"/>
              <a:gd name="T56" fmla="*/ 27 w 813"/>
              <a:gd name="T57" fmla="*/ 597 h 898"/>
              <a:gd name="T58" fmla="*/ 52 w 813"/>
              <a:gd name="T59" fmla="*/ 636 h 898"/>
              <a:gd name="T60" fmla="*/ 50 w 813"/>
              <a:gd name="T61" fmla="*/ 668 h 898"/>
              <a:gd name="T62" fmla="*/ 52 w 813"/>
              <a:gd name="T63" fmla="*/ 693 h 898"/>
              <a:gd name="T64" fmla="*/ 92 w 813"/>
              <a:gd name="T65" fmla="*/ 676 h 898"/>
              <a:gd name="T66" fmla="*/ 134 w 813"/>
              <a:gd name="T67" fmla="*/ 698 h 898"/>
              <a:gd name="T68" fmla="*/ 163 w 813"/>
              <a:gd name="T69" fmla="*/ 731 h 898"/>
              <a:gd name="T70" fmla="*/ 165 w 813"/>
              <a:gd name="T71" fmla="*/ 765 h 898"/>
              <a:gd name="T72" fmla="*/ 158 w 813"/>
              <a:gd name="T73" fmla="*/ 790 h 898"/>
              <a:gd name="T74" fmla="*/ 143 w 813"/>
              <a:gd name="T75" fmla="*/ 831 h 898"/>
              <a:gd name="T76" fmla="*/ 195 w 813"/>
              <a:gd name="T77" fmla="*/ 832 h 898"/>
              <a:gd name="T78" fmla="*/ 223 w 813"/>
              <a:gd name="T79" fmla="*/ 847 h 898"/>
              <a:gd name="T80" fmla="*/ 250 w 813"/>
              <a:gd name="T81" fmla="*/ 873 h 898"/>
              <a:gd name="T82" fmla="*/ 281 w 813"/>
              <a:gd name="T83" fmla="*/ 891 h 898"/>
              <a:gd name="T84" fmla="*/ 336 w 813"/>
              <a:gd name="T85" fmla="*/ 851 h 898"/>
              <a:gd name="T86" fmla="*/ 336 w 813"/>
              <a:gd name="T87" fmla="*/ 824 h 898"/>
              <a:gd name="T88" fmla="*/ 423 w 813"/>
              <a:gd name="T89" fmla="*/ 799 h 898"/>
              <a:gd name="T90" fmla="*/ 476 w 813"/>
              <a:gd name="T91" fmla="*/ 792 h 898"/>
              <a:gd name="T92" fmla="*/ 459 w 813"/>
              <a:gd name="T93" fmla="*/ 834 h 898"/>
              <a:gd name="T94" fmla="*/ 536 w 813"/>
              <a:gd name="T95" fmla="*/ 804 h 898"/>
              <a:gd name="T96" fmla="*/ 563 w 813"/>
              <a:gd name="T97" fmla="*/ 760 h 898"/>
              <a:gd name="T98" fmla="*/ 627 w 813"/>
              <a:gd name="T99" fmla="*/ 726 h 898"/>
              <a:gd name="T100" fmla="*/ 585 w 813"/>
              <a:gd name="T101" fmla="*/ 720 h 898"/>
              <a:gd name="T102" fmla="*/ 556 w 813"/>
              <a:gd name="T103" fmla="*/ 700 h 898"/>
              <a:gd name="T104" fmla="*/ 558 w 813"/>
              <a:gd name="T105" fmla="*/ 639 h 898"/>
              <a:gd name="T106" fmla="*/ 578 w 813"/>
              <a:gd name="T107" fmla="*/ 565 h 898"/>
              <a:gd name="T108" fmla="*/ 587 w 813"/>
              <a:gd name="T109" fmla="*/ 467 h 898"/>
              <a:gd name="T110" fmla="*/ 655 w 813"/>
              <a:gd name="T111" fmla="*/ 397 h 898"/>
              <a:gd name="T112" fmla="*/ 703 w 813"/>
              <a:gd name="T113" fmla="*/ 395 h 898"/>
              <a:gd name="T114" fmla="*/ 723 w 813"/>
              <a:gd name="T115" fmla="*/ 388 h 898"/>
              <a:gd name="T116" fmla="*/ 721 w 813"/>
              <a:gd name="T117" fmla="*/ 436 h 898"/>
              <a:gd name="T118" fmla="*/ 746 w 813"/>
              <a:gd name="T119" fmla="*/ 452 h 898"/>
              <a:gd name="T120" fmla="*/ 770 w 813"/>
              <a:gd name="T121" fmla="*/ 484 h 898"/>
              <a:gd name="T122" fmla="*/ 793 w 813"/>
              <a:gd name="T123" fmla="*/ 424 h 898"/>
              <a:gd name="T124" fmla="*/ 800 w 813"/>
              <a:gd name="T125" fmla="*/ 368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3" h="898">
                <a:moveTo>
                  <a:pt x="430" y="834"/>
                </a:moveTo>
                <a:lnTo>
                  <a:pt x="429" y="834"/>
                </a:lnTo>
                <a:lnTo>
                  <a:pt x="429" y="834"/>
                </a:lnTo>
                <a:lnTo>
                  <a:pt x="429" y="836"/>
                </a:lnTo>
                <a:lnTo>
                  <a:pt x="429" y="837"/>
                </a:lnTo>
                <a:lnTo>
                  <a:pt x="429" y="839"/>
                </a:lnTo>
                <a:lnTo>
                  <a:pt x="427" y="841"/>
                </a:lnTo>
                <a:lnTo>
                  <a:pt x="427" y="841"/>
                </a:lnTo>
                <a:lnTo>
                  <a:pt x="425" y="844"/>
                </a:lnTo>
                <a:lnTo>
                  <a:pt x="423" y="847"/>
                </a:lnTo>
                <a:lnTo>
                  <a:pt x="423" y="849"/>
                </a:lnTo>
                <a:lnTo>
                  <a:pt x="423" y="851"/>
                </a:lnTo>
                <a:lnTo>
                  <a:pt x="425" y="851"/>
                </a:lnTo>
                <a:lnTo>
                  <a:pt x="429" y="849"/>
                </a:lnTo>
                <a:lnTo>
                  <a:pt x="430" y="847"/>
                </a:lnTo>
                <a:lnTo>
                  <a:pt x="432" y="844"/>
                </a:lnTo>
                <a:lnTo>
                  <a:pt x="432" y="841"/>
                </a:lnTo>
                <a:lnTo>
                  <a:pt x="432" y="839"/>
                </a:lnTo>
                <a:lnTo>
                  <a:pt x="434" y="837"/>
                </a:lnTo>
                <a:lnTo>
                  <a:pt x="434" y="836"/>
                </a:lnTo>
                <a:lnTo>
                  <a:pt x="434" y="836"/>
                </a:lnTo>
                <a:lnTo>
                  <a:pt x="430" y="834"/>
                </a:lnTo>
                <a:close/>
                <a:moveTo>
                  <a:pt x="355" y="864"/>
                </a:moveTo>
                <a:lnTo>
                  <a:pt x="356" y="864"/>
                </a:lnTo>
                <a:lnTo>
                  <a:pt x="356" y="863"/>
                </a:lnTo>
                <a:lnTo>
                  <a:pt x="355" y="863"/>
                </a:lnTo>
                <a:lnTo>
                  <a:pt x="353" y="864"/>
                </a:lnTo>
                <a:lnTo>
                  <a:pt x="353" y="864"/>
                </a:lnTo>
                <a:lnTo>
                  <a:pt x="351" y="864"/>
                </a:lnTo>
                <a:lnTo>
                  <a:pt x="351" y="866"/>
                </a:lnTo>
                <a:lnTo>
                  <a:pt x="351" y="866"/>
                </a:lnTo>
                <a:lnTo>
                  <a:pt x="351" y="868"/>
                </a:lnTo>
                <a:lnTo>
                  <a:pt x="353" y="868"/>
                </a:lnTo>
                <a:lnTo>
                  <a:pt x="355" y="868"/>
                </a:lnTo>
                <a:lnTo>
                  <a:pt x="356" y="868"/>
                </a:lnTo>
                <a:lnTo>
                  <a:pt x="355" y="866"/>
                </a:lnTo>
                <a:lnTo>
                  <a:pt x="355" y="864"/>
                </a:lnTo>
                <a:close/>
                <a:moveTo>
                  <a:pt x="635" y="703"/>
                </a:moveTo>
                <a:lnTo>
                  <a:pt x="634" y="705"/>
                </a:lnTo>
                <a:lnTo>
                  <a:pt x="634" y="706"/>
                </a:lnTo>
                <a:lnTo>
                  <a:pt x="634" y="706"/>
                </a:lnTo>
                <a:lnTo>
                  <a:pt x="635" y="706"/>
                </a:lnTo>
                <a:lnTo>
                  <a:pt x="635" y="705"/>
                </a:lnTo>
                <a:lnTo>
                  <a:pt x="637" y="705"/>
                </a:lnTo>
                <a:lnTo>
                  <a:pt x="637" y="703"/>
                </a:lnTo>
                <a:lnTo>
                  <a:pt x="635" y="703"/>
                </a:lnTo>
                <a:close/>
                <a:moveTo>
                  <a:pt x="808" y="330"/>
                </a:moveTo>
                <a:lnTo>
                  <a:pt x="808" y="330"/>
                </a:lnTo>
                <a:lnTo>
                  <a:pt x="808" y="330"/>
                </a:lnTo>
                <a:lnTo>
                  <a:pt x="807" y="328"/>
                </a:lnTo>
                <a:lnTo>
                  <a:pt x="807" y="326"/>
                </a:lnTo>
                <a:lnTo>
                  <a:pt x="807" y="326"/>
                </a:lnTo>
                <a:lnTo>
                  <a:pt x="807" y="326"/>
                </a:lnTo>
                <a:lnTo>
                  <a:pt x="805" y="326"/>
                </a:lnTo>
                <a:lnTo>
                  <a:pt x="803" y="326"/>
                </a:lnTo>
                <a:lnTo>
                  <a:pt x="803" y="326"/>
                </a:lnTo>
                <a:lnTo>
                  <a:pt x="803" y="326"/>
                </a:lnTo>
                <a:lnTo>
                  <a:pt x="803" y="325"/>
                </a:lnTo>
                <a:lnTo>
                  <a:pt x="803" y="323"/>
                </a:lnTo>
                <a:lnTo>
                  <a:pt x="803" y="321"/>
                </a:lnTo>
                <a:lnTo>
                  <a:pt x="803" y="321"/>
                </a:lnTo>
                <a:lnTo>
                  <a:pt x="802" y="319"/>
                </a:lnTo>
                <a:lnTo>
                  <a:pt x="802" y="319"/>
                </a:lnTo>
                <a:lnTo>
                  <a:pt x="802" y="319"/>
                </a:lnTo>
                <a:lnTo>
                  <a:pt x="798" y="319"/>
                </a:lnTo>
                <a:lnTo>
                  <a:pt x="797" y="319"/>
                </a:lnTo>
                <a:lnTo>
                  <a:pt x="797" y="318"/>
                </a:lnTo>
                <a:lnTo>
                  <a:pt x="797" y="318"/>
                </a:lnTo>
                <a:lnTo>
                  <a:pt x="795" y="318"/>
                </a:lnTo>
                <a:lnTo>
                  <a:pt x="795" y="316"/>
                </a:lnTo>
                <a:lnTo>
                  <a:pt x="795" y="316"/>
                </a:lnTo>
                <a:lnTo>
                  <a:pt x="793" y="316"/>
                </a:lnTo>
                <a:lnTo>
                  <a:pt x="792" y="314"/>
                </a:lnTo>
                <a:lnTo>
                  <a:pt x="790" y="314"/>
                </a:lnTo>
                <a:lnTo>
                  <a:pt x="790" y="313"/>
                </a:lnTo>
                <a:lnTo>
                  <a:pt x="790" y="313"/>
                </a:lnTo>
                <a:lnTo>
                  <a:pt x="790" y="311"/>
                </a:lnTo>
                <a:lnTo>
                  <a:pt x="790" y="311"/>
                </a:lnTo>
                <a:lnTo>
                  <a:pt x="790" y="311"/>
                </a:lnTo>
                <a:lnTo>
                  <a:pt x="790" y="311"/>
                </a:lnTo>
                <a:lnTo>
                  <a:pt x="795" y="308"/>
                </a:lnTo>
                <a:lnTo>
                  <a:pt x="795" y="308"/>
                </a:lnTo>
                <a:lnTo>
                  <a:pt x="795" y="306"/>
                </a:lnTo>
                <a:lnTo>
                  <a:pt x="797" y="306"/>
                </a:lnTo>
                <a:lnTo>
                  <a:pt x="795" y="306"/>
                </a:lnTo>
                <a:lnTo>
                  <a:pt x="795" y="304"/>
                </a:lnTo>
                <a:lnTo>
                  <a:pt x="795" y="303"/>
                </a:lnTo>
                <a:lnTo>
                  <a:pt x="795" y="303"/>
                </a:lnTo>
                <a:lnTo>
                  <a:pt x="795" y="303"/>
                </a:lnTo>
                <a:lnTo>
                  <a:pt x="795" y="303"/>
                </a:lnTo>
                <a:lnTo>
                  <a:pt x="795" y="301"/>
                </a:lnTo>
                <a:lnTo>
                  <a:pt x="795" y="301"/>
                </a:lnTo>
                <a:lnTo>
                  <a:pt x="795" y="301"/>
                </a:lnTo>
                <a:lnTo>
                  <a:pt x="793" y="299"/>
                </a:lnTo>
                <a:lnTo>
                  <a:pt x="792" y="296"/>
                </a:lnTo>
                <a:lnTo>
                  <a:pt x="790" y="294"/>
                </a:lnTo>
                <a:lnTo>
                  <a:pt x="790" y="294"/>
                </a:lnTo>
                <a:lnTo>
                  <a:pt x="788" y="294"/>
                </a:lnTo>
                <a:lnTo>
                  <a:pt x="785" y="296"/>
                </a:lnTo>
                <a:lnTo>
                  <a:pt x="783" y="296"/>
                </a:lnTo>
                <a:lnTo>
                  <a:pt x="783" y="296"/>
                </a:lnTo>
                <a:lnTo>
                  <a:pt x="782" y="296"/>
                </a:lnTo>
                <a:lnTo>
                  <a:pt x="780" y="298"/>
                </a:lnTo>
                <a:lnTo>
                  <a:pt x="778" y="298"/>
                </a:lnTo>
                <a:lnTo>
                  <a:pt x="778" y="299"/>
                </a:lnTo>
                <a:lnTo>
                  <a:pt x="778" y="299"/>
                </a:lnTo>
                <a:lnTo>
                  <a:pt x="776" y="298"/>
                </a:lnTo>
                <a:lnTo>
                  <a:pt x="773" y="298"/>
                </a:lnTo>
                <a:lnTo>
                  <a:pt x="771" y="298"/>
                </a:lnTo>
                <a:lnTo>
                  <a:pt x="771" y="296"/>
                </a:lnTo>
                <a:lnTo>
                  <a:pt x="770" y="296"/>
                </a:lnTo>
                <a:lnTo>
                  <a:pt x="770" y="296"/>
                </a:lnTo>
                <a:lnTo>
                  <a:pt x="770" y="294"/>
                </a:lnTo>
                <a:lnTo>
                  <a:pt x="773" y="291"/>
                </a:lnTo>
                <a:lnTo>
                  <a:pt x="773" y="291"/>
                </a:lnTo>
                <a:lnTo>
                  <a:pt x="773" y="291"/>
                </a:lnTo>
                <a:lnTo>
                  <a:pt x="775" y="291"/>
                </a:lnTo>
                <a:lnTo>
                  <a:pt x="775" y="291"/>
                </a:lnTo>
                <a:lnTo>
                  <a:pt x="776" y="291"/>
                </a:lnTo>
                <a:lnTo>
                  <a:pt x="776" y="291"/>
                </a:lnTo>
                <a:lnTo>
                  <a:pt x="776" y="289"/>
                </a:lnTo>
                <a:lnTo>
                  <a:pt x="776" y="286"/>
                </a:lnTo>
                <a:lnTo>
                  <a:pt x="776" y="284"/>
                </a:lnTo>
                <a:lnTo>
                  <a:pt x="776" y="284"/>
                </a:lnTo>
                <a:lnTo>
                  <a:pt x="778" y="281"/>
                </a:lnTo>
                <a:lnTo>
                  <a:pt x="780" y="281"/>
                </a:lnTo>
                <a:lnTo>
                  <a:pt x="783" y="281"/>
                </a:lnTo>
                <a:lnTo>
                  <a:pt x="783" y="281"/>
                </a:lnTo>
                <a:lnTo>
                  <a:pt x="783" y="279"/>
                </a:lnTo>
                <a:lnTo>
                  <a:pt x="783" y="279"/>
                </a:lnTo>
                <a:lnTo>
                  <a:pt x="783" y="279"/>
                </a:lnTo>
                <a:lnTo>
                  <a:pt x="782" y="277"/>
                </a:lnTo>
                <a:lnTo>
                  <a:pt x="782" y="277"/>
                </a:lnTo>
                <a:lnTo>
                  <a:pt x="782" y="277"/>
                </a:lnTo>
                <a:lnTo>
                  <a:pt x="783" y="277"/>
                </a:lnTo>
                <a:lnTo>
                  <a:pt x="783" y="277"/>
                </a:lnTo>
                <a:lnTo>
                  <a:pt x="783" y="277"/>
                </a:lnTo>
                <a:lnTo>
                  <a:pt x="785" y="277"/>
                </a:lnTo>
                <a:lnTo>
                  <a:pt x="785" y="277"/>
                </a:lnTo>
                <a:lnTo>
                  <a:pt x="787" y="277"/>
                </a:lnTo>
                <a:lnTo>
                  <a:pt x="787" y="277"/>
                </a:lnTo>
                <a:lnTo>
                  <a:pt x="787" y="277"/>
                </a:lnTo>
                <a:lnTo>
                  <a:pt x="787" y="276"/>
                </a:lnTo>
                <a:lnTo>
                  <a:pt x="788" y="274"/>
                </a:lnTo>
                <a:lnTo>
                  <a:pt x="788" y="274"/>
                </a:lnTo>
                <a:lnTo>
                  <a:pt x="788" y="272"/>
                </a:lnTo>
                <a:lnTo>
                  <a:pt x="788" y="272"/>
                </a:lnTo>
                <a:lnTo>
                  <a:pt x="788" y="271"/>
                </a:lnTo>
                <a:lnTo>
                  <a:pt x="787" y="269"/>
                </a:lnTo>
                <a:lnTo>
                  <a:pt x="787" y="269"/>
                </a:lnTo>
                <a:lnTo>
                  <a:pt x="787" y="267"/>
                </a:lnTo>
                <a:lnTo>
                  <a:pt x="787" y="267"/>
                </a:lnTo>
                <a:lnTo>
                  <a:pt x="785" y="267"/>
                </a:lnTo>
                <a:lnTo>
                  <a:pt x="785" y="266"/>
                </a:lnTo>
                <a:lnTo>
                  <a:pt x="785" y="266"/>
                </a:lnTo>
                <a:lnTo>
                  <a:pt x="785" y="264"/>
                </a:lnTo>
                <a:lnTo>
                  <a:pt x="783" y="262"/>
                </a:lnTo>
                <a:lnTo>
                  <a:pt x="783" y="262"/>
                </a:lnTo>
                <a:lnTo>
                  <a:pt x="782" y="261"/>
                </a:lnTo>
                <a:lnTo>
                  <a:pt x="782" y="261"/>
                </a:lnTo>
                <a:lnTo>
                  <a:pt x="780" y="259"/>
                </a:lnTo>
                <a:lnTo>
                  <a:pt x="780" y="259"/>
                </a:lnTo>
                <a:lnTo>
                  <a:pt x="780" y="257"/>
                </a:lnTo>
                <a:lnTo>
                  <a:pt x="778" y="254"/>
                </a:lnTo>
                <a:lnTo>
                  <a:pt x="778" y="254"/>
                </a:lnTo>
                <a:lnTo>
                  <a:pt x="778" y="254"/>
                </a:lnTo>
                <a:lnTo>
                  <a:pt x="775" y="251"/>
                </a:lnTo>
                <a:lnTo>
                  <a:pt x="773" y="251"/>
                </a:lnTo>
                <a:lnTo>
                  <a:pt x="771" y="251"/>
                </a:lnTo>
                <a:lnTo>
                  <a:pt x="771" y="251"/>
                </a:lnTo>
                <a:lnTo>
                  <a:pt x="771" y="249"/>
                </a:lnTo>
                <a:lnTo>
                  <a:pt x="771" y="249"/>
                </a:lnTo>
                <a:lnTo>
                  <a:pt x="770" y="249"/>
                </a:lnTo>
                <a:lnTo>
                  <a:pt x="770" y="247"/>
                </a:lnTo>
                <a:lnTo>
                  <a:pt x="770" y="247"/>
                </a:lnTo>
                <a:lnTo>
                  <a:pt x="770" y="246"/>
                </a:lnTo>
                <a:lnTo>
                  <a:pt x="771" y="240"/>
                </a:lnTo>
                <a:lnTo>
                  <a:pt x="771" y="240"/>
                </a:lnTo>
                <a:lnTo>
                  <a:pt x="770" y="239"/>
                </a:lnTo>
                <a:lnTo>
                  <a:pt x="770" y="237"/>
                </a:lnTo>
                <a:lnTo>
                  <a:pt x="770" y="235"/>
                </a:lnTo>
                <a:lnTo>
                  <a:pt x="768" y="234"/>
                </a:lnTo>
                <a:lnTo>
                  <a:pt x="768" y="234"/>
                </a:lnTo>
                <a:lnTo>
                  <a:pt x="768" y="234"/>
                </a:lnTo>
                <a:lnTo>
                  <a:pt x="766" y="234"/>
                </a:lnTo>
                <a:lnTo>
                  <a:pt x="766" y="234"/>
                </a:lnTo>
                <a:lnTo>
                  <a:pt x="765" y="237"/>
                </a:lnTo>
                <a:lnTo>
                  <a:pt x="765" y="237"/>
                </a:lnTo>
                <a:lnTo>
                  <a:pt x="763" y="237"/>
                </a:lnTo>
                <a:lnTo>
                  <a:pt x="763" y="237"/>
                </a:lnTo>
                <a:lnTo>
                  <a:pt x="763" y="237"/>
                </a:lnTo>
                <a:lnTo>
                  <a:pt x="758" y="235"/>
                </a:lnTo>
                <a:lnTo>
                  <a:pt x="758" y="235"/>
                </a:lnTo>
                <a:lnTo>
                  <a:pt x="756" y="234"/>
                </a:lnTo>
                <a:lnTo>
                  <a:pt x="756" y="234"/>
                </a:lnTo>
                <a:lnTo>
                  <a:pt x="755" y="232"/>
                </a:lnTo>
                <a:lnTo>
                  <a:pt x="755" y="230"/>
                </a:lnTo>
                <a:lnTo>
                  <a:pt x="755" y="230"/>
                </a:lnTo>
                <a:lnTo>
                  <a:pt x="755" y="230"/>
                </a:lnTo>
                <a:lnTo>
                  <a:pt x="751" y="230"/>
                </a:lnTo>
                <a:lnTo>
                  <a:pt x="750" y="229"/>
                </a:lnTo>
                <a:lnTo>
                  <a:pt x="750" y="229"/>
                </a:lnTo>
                <a:lnTo>
                  <a:pt x="748" y="229"/>
                </a:lnTo>
                <a:lnTo>
                  <a:pt x="745" y="229"/>
                </a:lnTo>
                <a:lnTo>
                  <a:pt x="736" y="229"/>
                </a:lnTo>
                <a:lnTo>
                  <a:pt x="736" y="229"/>
                </a:lnTo>
                <a:lnTo>
                  <a:pt x="736" y="229"/>
                </a:lnTo>
                <a:lnTo>
                  <a:pt x="734" y="229"/>
                </a:lnTo>
                <a:lnTo>
                  <a:pt x="734" y="229"/>
                </a:lnTo>
                <a:lnTo>
                  <a:pt x="734" y="227"/>
                </a:lnTo>
                <a:lnTo>
                  <a:pt x="733" y="225"/>
                </a:lnTo>
                <a:lnTo>
                  <a:pt x="733" y="224"/>
                </a:lnTo>
                <a:lnTo>
                  <a:pt x="731" y="222"/>
                </a:lnTo>
                <a:lnTo>
                  <a:pt x="731" y="222"/>
                </a:lnTo>
                <a:lnTo>
                  <a:pt x="731" y="219"/>
                </a:lnTo>
                <a:lnTo>
                  <a:pt x="731" y="219"/>
                </a:lnTo>
                <a:lnTo>
                  <a:pt x="731" y="219"/>
                </a:lnTo>
                <a:lnTo>
                  <a:pt x="731" y="217"/>
                </a:lnTo>
                <a:lnTo>
                  <a:pt x="731" y="217"/>
                </a:lnTo>
                <a:lnTo>
                  <a:pt x="729" y="217"/>
                </a:lnTo>
                <a:lnTo>
                  <a:pt x="729" y="217"/>
                </a:lnTo>
                <a:lnTo>
                  <a:pt x="729" y="217"/>
                </a:lnTo>
                <a:lnTo>
                  <a:pt x="728" y="215"/>
                </a:lnTo>
                <a:lnTo>
                  <a:pt x="728" y="215"/>
                </a:lnTo>
                <a:lnTo>
                  <a:pt x="728" y="214"/>
                </a:lnTo>
                <a:lnTo>
                  <a:pt x="729" y="212"/>
                </a:lnTo>
                <a:lnTo>
                  <a:pt x="729" y="212"/>
                </a:lnTo>
                <a:lnTo>
                  <a:pt x="729" y="210"/>
                </a:lnTo>
                <a:lnTo>
                  <a:pt x="729" y="210"/>
                </a:lnTo>
                <a:lnTo>
                  <a:pt x="729" y="209"/>
                </a:lnTo>
                <a:lnTo>
                  <a:pt x="729" y="209"/>
                </a:lnTo>
                <a:lnTo>
                  <a:pt x="729" y="209"/>
                </a:lnTo>
                <a:lnTo>
                  <a:pt x="729" y="209"/>
                </a:lnTo>
                <a:lnTo>
                  <a:pt x="733" y="209"/>
                </a:lnTo>
                <a:lnTo>
                  <a:pt x="733" y="209"/>
                </a:lnTo>
                <a:lnTo>
                  <a:pt x="733" y="207"/>
                </a:lnTo>
                <a:lnTo>
                  <a:pt x="733" y="207"/>
                </a:lnTo>
                <a:lnTo>
                  <a:pt x="733" y="205"/>
                </a:lnTo>
                <a:lnTo>
                  <a:pt x="733" y="205"/>
                </a:lnTo>
                <a:lnTo>
                  <a:pt x="734" y="205"/>
                </a:lnTo>
                <a:lnTo>
                  <a:pt x="736" y="203"/>
                </a:lnTo>
                <a:lnTo>
                  <a:pt x="736" y="203"/>
                </a:lnTo>
                <a:lnTo>
                  <a:pt x="736" y="202"/>
                </a:lnTo>
                <a:lnTo>
                  <a:pt x="736" y="202"/>
                </a:lnTo>
                <a:lnTo>
                  <a:pt x="736" y="202"/>
                </a:lnTo>
                <a:lnTo>
                  <a:pt x="736" y="202"/>
                </a:lnTo>
                <a:lnTo>
                  <a:pt x="734" y="200"/>
                </a:lnTo>
                <a:lnTo>
                  <a:pt x="734" y="200"/>
                </a:lnTo>
                <a:lnTo>
                  <a:pt x="734" y="200"/>
                </a:lnTo>
                <a:lnTo>
                  <a:pt x="734" y="198"/>
                </a:lnTo>
                <a:lnTo>
                  <a:pt x="734" y="198"/>
                </a:lnTo>
                <a:lnTo>
                  <a:pt x="734" y="197"/>
                </a:lnTo>
                <a:lnTo>
                  <a:pt x="736" y="197"/>
                </a:lnTo>
                <a:lnTo>
                  <a:pt x="740" y="195"/>
                </a:lnTo>
                <a:lnTo>
                  <a:pt x="740" y="193"/>
                </a:lnTo>
                <a:lnTo>
                  <a:pt x="740" y="193"/>
                </a:lnTo>
                <a:lnTo>
                  <a:pt x="740" y="190"/>
                </a:lnTo>
                <a:lnTo>
                  <a:pt x="740" y="188"/>
                </a:lnTo>
                <a:lnTo>
                  <a:pt x="740" y="188"/>
                </a:lnTo>
                <a:lnTo>
                  <a:pt x="740" y="187"/>
                </a:lnTo>
                <a:lnTo>
                  <a:pt x="738" y="187"/>
                </a:lnTo>
                <a:lnTo>
                  <a:pt x="738" y="187"/>
                </a:lnTo>
                <a:lnTo>
                  <a:pt x="734" y="185"/>
                </a:lnTo>
                <a:lnTo>
                  <a:pt x="734" y="185"/>
                </a:lnTo>
                <a:lnTo>
                  <a:pt x="733" y="185"/>
                </a:lnTo>
                <a:lnTo>
                  <a:pt x="733" y="185"/>
                </a:lnTo>
                <a:lnTo>
                  <a:pt x="733" y="183"/>
                </a:lnTo>
                <a:lnTo>
                  <a:pt x="733" y="183"/>
                </a:lnTo>
                <a:lnTo>
                  <a:pt x="733" y="183"/>
                </a:lnTo>
                <a:lnTo>
                  <a:pt x="731" y="182"/>
                </a:lnTo>
                <a:lnTo>
                  <a:pt x="729" y="180"/>
                </a:lnTo>
                <a:lnTo>
                  <a:pt x="729" y="180"/>
                </a:lnTo>
                <a:lnTo>
                  <a:pt x="729" y="180"/>
                </a:lnTo>
                <a:lnTo>
                  <a:pt x="728" y="180"/>
                </a:lnTo>
                <a:lnTo>
                  <a:pt x="728" y="180"/>
                </a:lnTo>
                <a:lnTo>
                  <a:pt x="726" y="180"/>
                </a:lnTo>
                <a:lnTo>
                  <a:pt x="726" y="178"/>
                </a:lnTo>
                <a:lnTo>
                  <a:pt x="726" y="178"/>
                </a:lnTo>
                <a:lnTo>
                  <a:pt x="726" y="177"/>
                </a:lnTo>
                <a:lnTo>
                  <a:pt x="726" y="177"/>
                </a:lnTo>
                <a:lnTo>
                  <a:pt x="728" y="175"/>
                </a:lnTo>
                <a:lnTo>
                  <a:pt x="728" y="175"/>
                </a:lnTo>
                <a:lnTo>
                  <a:pt x="728" y="175"/>
                </a:lnTo>
                <a:lnTo>
                  <a:pt x="729" y="173"/>
                </a:lnTo>
                <a:lnTo>
                  <a:pt x="729" y="173"/>
                </a:lnTo>
                <a:lnTo>
                  <a:pt x="728" y="172"/>
                </a:lnTo>
                <a:lnTo>
                  <a:pt x="728" y="172"/>
                </a:lnTo>
                <a:lnTo>
                  <a:pt x="729" y="170"/>
                </a:lnTo>
                <a:lnTo>
                  <a:pt x="729" y="170"/>
                </a:lnTo>
                <a:lnTo>
                  <a:pt x="731" y="170"/>
                </a:lnTo>
                <a:lnTo>
                  <a:pt x="731" y="170"/>
                </a:lnTo>
                <a:lnTo>
                  <a:pt x="731" y="168"/>
                </a:lnTo>
                <a:lnTo>
                  <a:pt x="731" y="168"/>
                </a:lnTo>
                <a:lnTo>
                  <a:pt x="731" y="161"/>
                </a:lnTo>
                <a:lnTo>
                  <a:pt x="731" y="161"/>
                </a:lnTo>
                <a:lnTo>
                  <a:pt x="731" y="160"/>
                </a:lnTo>
                <a:lnTo>
                  <a:pt x="731" y="160"/>
                </a:lnTo>
                <a:lnTo>
                  <a:pt x="729" y="160"/>
                </a:lnTo>
                <a:lnTo>
                  <a:pt x="729" y="158"/>
                </a:lnTo>
                <a:lnTo>
                  <a:pt x="726" y="153"/>
                </a:lnTo>
                <a:lnTo>
                  <a:pt x="726" y="153"/>
                </a:lnTo>
                <a:lnTo>
                  <a:pt x="726" y="151"/>
                </a:lnTo>
                <a:lnTo>
                  <a:pt x="726" y="150"/>
                </a:lnTo>
                <a:lnTo>
                  <a:pt x="724" y="150"/>
                </a:lnTo>
                <a:lnTo>
                  <a:pt x="724" y="150"/>
                </a:lnTo>
                <a:lnTo>
                  <a:pt x="724" y="150"/>
                </a:lnTo>
                <a:lnTo>
                  <a:pt x="724" y="148"/>
                </a:lnTo>
                <a:lnTo>
                  <a:pt x="723" y="148"/>
                </a:lnTo>
                <a:lnTo>
                  <a:pt x="719" y="150"/>
                </a:lnTo>
                <a:lnTo>
                  <a:pt x="719" y="150"/>
                </a:lnTo>
                <a:lnTo>
                  <a:pt x="718" y="148"/>
                </a:lnTo>
                <a:lnTo>
                  <a:pt x="718" y="148"/>
                </a:lnTo>
                <a:lnTo>
                  <a:pt x="716" y="146"/>
                </a:lnTo>
                <a:lnTo>
                  <a:pt x="714" y="145"/>
                </a:lnTo>
                <a:lnTo>
                  <a:pt x="714" y="145"/>
                </a:lnTo>
                <a:lnTo>
                  <a:pt x="714" y="145"/>
                </a:lnTo>
                <a:lnTo>
                  <a:pt x="713" y="145"/>
                </a:lnTo>
                <a:lnTo>
                  <a:pt x="711" y="145"/>
                </a:lnTo>
                <a:lnTo>
                  <a:pt x="709" y="145"/>
                </a:lnTo>
                <a:lnTo>
                  <a:pt x="709" y="145"/>
                </a:lnTo>
                <a:lnTo>
                  <a:pt x="709" y="145"/>
                </a:lnTo>
                <a:lnTo>
                  <a:pt x="708" y="143"/>
                </a:lnTo>
                <a:lnTo>
                  <a:pt x="706" y="141"/>
                </a:lnTo>
                <a:lnTo>
                  <a:pt x="706" y="141"/>
                </a:lnTo>
                <a:lnTo>
                  <a:pt x="704" y="140"/>
                </a:lnTo>
                <a:lnTo>
                  <a:pt x="704" y="140"/>
                </a:lnTo>
                <a:lnTo>
                  <a:pt x="704" y="138"/>
                </a:lnTo>
                <a:lnTo>
                  <a:pt x="703" y="138"/>
                </a:lnTo>
                <a:lnTo>
                  <a:pt x="703" y="136"/>
                </a:lnTo>
                <a:lnTo>
                  <a:pt x="703" y="136"/>
                </a:lnTo>
                <a:lnTo>
                  <a:pt x="703" y="135"/>
                </a:lnTo>
                <a:lnTo>
                  <a:pt x="704" y="135"/>
                </a:lnTo>
                <a:lnTo>
                  <a:pt x="704" y="133"/>
                </a:lnTo>
                <a:lnTo>
                  <a:pt x="706" y="133"/>
                </a:lnTo>
                <a:lnTo>
                  <a:pt x="704" y="131"/>
                </a:lnTo>
                <a:lnTo>
                  <a:pt x="704" y="131"/>
                </a:lnTo>
                <a:lnTo>
                  <a:pt x="704" y="131"/>
                </a:lnTo>
                <a:lnTo>
                  <a:pt x="704" y="131"/>
                </a:lnTo>
                <a:lnTo>
                  <a:pt x="704" y="129"/>
                </a:lnTo>
                <a:lnTo>
                  <a:pt x="704" y="129"/>
                </a:lnTo>
                <a:lnTo>
                  <a:pt x="708" y="129"/>
                </a:lnTo>
                <a:lnTo>
                  <a:pt x="708" y="129"/>
                </a:lnTo>
                <a:lnTo>
                  <a:pt x="708" y="128"/>
                </a:lnTo>
                <a:lnTo>
                  <a:pt x="706" y="128"/>
                </a:lnTo>
                <a:lnTo>
                  <a:pt x="706" y="128"/>
                </a:lnTo>
                <a:lnTo>
                  <a:pt x="704" y="126"/>
                </a:lnTo>
                <a:lnTo>
                  <a:pt x="704" y="126"/>
                </a:lnTo>
                <a:lnTo>
                  <a:pt x="704" y="126"/>
                </a:lnTo>
                <a:lnTo>
                  <a:pt x="706" y="123"/>
                </a:lnTo>
                <a:lnTo>
                  <a:pt x="706" y="123"/>
                </a:lnTo>
                <a:lnTo>
                  <a:pt x="704" y="121"/>
                </a:lnTo>
                <a:lnTo>
                  <a:pt x="704" y="121"/>
                </a:lnTo>
                <a:lnTo>
                  <a:pt x="704" y="121"/>
                </a:lnTo>
                <a:lnTo>
                  <a:pt x="704" y="121"/>
                </a:lnTo>
                <a:lnTo>
                  <a:pt x="703" y="119"/>
                </a:lnTo>
                <a:lnTo>
                  <a:pt x="703" y="119"/>
                </a:lnTo>
                <a:lnTo>
                  <a:pt x="701" y="118"/>
                </a:lnTo>
                <a:lnTo>
                  <a:pt x="701" y="118"/>
                </a:lnTo>
                <a:lnTo>
                  <a:pt x="701" y="116"/>
                </a:lnTo>
                <a:lnTo>
                  <a:pt x="699" y="116"/>
                </a:lnTo>
                <a:lnTo>
                  <a:pt x="699" y="116"/>
                </a:lnTo>
                <a:lnTo>
                  <a:pt x="699" y="116"/>
                </a:lnTo>
                <a:lnTo>
                  <a:pt x="699" y="116"/>
                </a:lnTo>
                <a:lnTo>
                  <a:pt x="697" y="118"/>
                </a:lnTo>
                <a:lnTo>
                  <a:pt x="697" y="118"/>
                </a:lnTo>
                <a:lnTo>
                  <a:pt x="697" y="118"/>
                </a:lnTo>
                <a:lnTo>
                  <a:pt x="696" y="118"/>
                </a:lnTo>
                <a:lnTo>
                  <a:pt x="696" y="116"/>
                </a:lnTo>
                <a:lnTo>
                  <a:pt x="696" y="116"/>
                </a:lnTo>
                <a:lnTo>
                  <a:pt x="694" y="114"/>
                </a:lnTo>
                <a:lnTo>
                  <a:pt x="694" y="113"/>
                </a:lnTo>
                <a:lnTo>
                  <a:pt x="694" y="113"/>
                </a:lnTo>
                <a:lnTo>
                  <a:pt x="692" y="113"/>
                </a:lnTo>
                <a:lnTo>
                  <a:pt x="689" y="109"/>
                </a:lnTo>
                <a:lnTo>
                  <a:pt x="689" y="109"/>
                </a:lnTo>
                <a:lnTo>
                  <a:pt x="689" y="108"/>
                </a:lnTo>
                <a:lnTo>
                  <a:pt x="689" y="108"/>
                </a:lnTo>
                <a:lnTo>
                  <a:pt x="689" y="108"/>
                </a:lnTo>
                <a:lnTo>
                  <a:pt x="689" y="101"/>
                </a:lnTo>
                <a:lnTo>
                  <a:pt x="689" y="101"/>
                </a:lnTo>
                <a:lnTo>
                  <a:pt x="691" y="99"/>
                </a:lnTo>
                <a:lnTo>
                  <a:pt x="694" y="98"/>
                </a:lnTo>
                <a:lnTo>
                  <a:pt x="697" y="96"/>
                </a:lnTo>
                <a:lnTo>
                  <a:pt x="699" y="96"/>
                </a:lnTo>
                <a:lnTo>
                  <a:pt x="699" y="96"/>
                </a:lnTo>
                <a:lnTo>
                  <a:pt x="701" y="96"/>
                </a:lnTo>
                <a:lnTo>
                  <a:pt x="701" y="96"/>
                </a:lnTo>
                <a:lnTo>
                  <a:pt x="701" y="94"/>
                </a:lnTo>
                <a:lnTo>
                  <a:pt x="701" y="94"/>
                </a:lnTo>
                <a:lnTo>
                  <a:pt x="701" y="94"/>
                </a:lnTo>
                <a:lnTo>
                  <a:pt x="701" y="92"/>
                </a:lnTo>
                <a:lnTo>
                  <a:pt x="701" y="92"/>
                </a:lnTo>
                <a:lnTo>
                  <a:pt x="699" y="91"/>
                </a:lnTo>
                <a:lnTo>
                  <a:pt x="699" y="91"/>
                </a:lnTo>
                <a:lnTo>
                  <a:pt x="699" y="89"/>
                </a:lnTo>
                <a:lnTo>
                  <a:pt x="699" y="89"/>
                </a:lnTo>
                <a:lnTo>
                  <a:pt x="697" y="87"/>
                </a:lnTo>
                <a:lnTo>
                  <a:pt x="697" y="82"/>
                </a:lnTo>
                <a:lnTo>
                  <a:pt x="697" y="81"/>
                </a:lnTo>
                <a:lnTo>
                  <a:pt x="697" y="81"/>
                </a:lnTo>
                <a:lnTo>
                  <a:pt x="697" y="81"/>
                </a:lnTo>
                <a:lnTo>
                  <a:pt x="697" y="79"/>
                </a:lnTo>
                <a:lnTo>
                  <a:pt x="697" y="79"/>
                </a:lnTo>
                <a:lnTo>
                  <a:pt x="699" y="79"/>
                </a:lnTo>
                <a:lnTo>
                  <a:pt x="699" y="77"/>
                </a:lnTo>
                <a:lnTo>
                  <a:pt x="699" y="77"/>
                </a:lnTo>
                <a:lnTo>
                  <a:pt x="699" y="76"/>
                </a:lnTo>
                <a:lnTo>
                  <a:pt x="697" y="76"/>
                </a:lnTo>
                <a:lnTo>
                  <a:pt x="697" y="74"/>
                </a:lnTo>
                <a:lnTo>
                  <a:pt x="699" y="74"/>
                </a:lnTo>
                <a:lnTo>
                  <a:pt x="699" y="74"/>
                </a:lnTo>
                <a:lnTo>
                  <a:pt x="699" y="72"/>
                </a:lnTo>
                <a:lnTo>
                  <a:pt x="701" y="71"/>
                </a:lnTo>
                <a:lnTo>
                  <a:pt x="701" y="71"/>
                </a:lnTo>
                <a:lnTo>
                  <a:pt x="701" y="71"/>
                </a:lnTo>
                <a:lnTo>
                  <a:pt x="701" y="69"/>
                </a:lnTo>
                <a:lnTo>
                  <a:pt x="701" y="69"/>
                </a:lnTo>
                <a:lnTo>
                  <a:pt x="701" y="69"/>
                </a:lnTo>
                <a:lnTo>
                  <a:pt x="699" y="69"/>
                </a:lnTo>
                <a:lnTo>
                  <a:pt x="699" y="69"/>
                </a:lnTo>
                <a:lnTo>
                  <a:pt x="697" y="69"/>
                </a:lnTo>
                <a:lnTo>
                  <a:pt x="697" y="69"/>
                </a:lnTo>
                <a:lnTo>
                  <a:pt x="696" y="66"/>
                </a:lnTo>
                <a:lnTo>
                  <a:pt x="696" y="66"/>
                </a:lnTo>
                <a:lnTo>
                  <a:pt x="694" y="66"/>
                </a:lnTo>
                <a:lnTo>
                  <a:pt x="694" y="64"/>
                </a:lnTo>
                <a:lnTo>
                  <a:pt x="692" y="64"/>
                </a:lnTo>
                <a:lnTo>
                  <a:pt x="692" y="64"/>
                </a:lnTo>
                <a:lnTo>
                  <a:pt x="692" y="64"/>
                </a:lnTo>
                <a:lnTo>
                  <a:pt x="691" y="64"/>
                </a:lnTo>
                <a:lnTo>
                  <a:pt x="691" y="64"/>
                </a:lnTo>
                <a:lnTo>
                  <a:pt x="691" y="64"/>
                </a:lnTo>
                <a:lnTo>
                  <a:pt x="687" y="64"/>
                </a:lnTo>
                <a:lnTo>
                  <a:pt x="686" y="64"/>
                </a:lnTo>
                <a:lnTo>
                  <a:pt x="686" y="64"/>
                </a:lnTo>
                <a:lnTo>
                  <a:pt x="684" y="64"/>
                </a:lnTo>
                <a:lnTo>
                  <a:pt x="681" y="62"/>
                </a:lnTo>
                <a:lnTo>
                  <a:pt x="681" y="62"/>
                </a:lnTo>
                <a:lnTo>
                  <a:pt x="679" y="61"/>
                </a:lnTo>
                <a:lnTo>
                  <a:pt x="679" y="61"/>
                </a:lnTo>
                <a:lnTo>
                  <a:pt x="679" y="59"/>
                </a:lnTo>
                <a:lnTo>
                  <a:pt x="679" y="59"/>
                </a:lnTo>
                <a:lnTo>
                  <a:pt x="679" y="57"/>
                </a:lnTo>
                <a:lnTo>
                  <a:pt x="679" y="57"/>
                </a:lnTo>
                <a:lnTo>
                  <a:pt x="679" y="57"/>
                </a:lnTo>
                <a:lnTo>
                  <a:pt x="676" y="55"/>
                </a:lnTo>
                <a:lnTo>
                  <a:pt x="676" y="55"/>
                </a:lnTo>
                <a:lnTo>
                  <a:pt x="676" y="54"/>
                </a:lnTo>
                <a:lnTo>
                  <a:pt x="676" y="54"/>
                </a:lnTo>
                <a:lnTo>
                  <a:pt x="676" y="54"/>
                </a:lnTo>
                <a:lnTo>
                  <a:pt x="676" y="52"/>
                </a:lnTo>
                <a:lnTo>
                  <a:pt x="676" y="50"/>
                </a:lnTo>
                <a:lnTo>
                  <a:pt x="676" y="49"/>
                </a:lnTo>
                <a:lnTo>
                  <a:pt x="676" y="49"/>
                </a:lnTo>
                <a:lnTo>
                  <a:pt x="676" y="47"/>
                </a:lnTo>
                <a:lnTo>
                  <a:pt x="676" y="47"/>
                </a:lnTo>
                <a:lnTo>
                  <a:pt x="676" y="45"/>
                </a:lnTo>
                <a:lnTo>
                  <a:pt x="674" y="44"/>
                </a:lnTo>
                <a:lnTo>
                  <a:pt x="674" y="44"/>
                </a:lnTo>
                <a:lnTo>
                  <a:pt x="674" y="44"/>
                </a:lnTo>
                <a:lnTo>
                  <a:pt x="671" y="44"/>
                </a:lnTo>
                <a:lnTo>
                  <a:pt x="671" y="44"/>
                </a:lnTo>
                <a:lnTo>
                  <a:pt x="669" y="44"/>
                </a:lnTo>
                <a:lnTo>
                  <a:pt x="669" y="44"/>
                </a:lnTo>
                <a:lnTo>
                  <a:pt x="669" y="42"/>
                </a:lnTo>
                <a:lnTo>
                  <a:pt x="667" y="42"/>
                </a:lnTo>
                <a:lnTo>
                  <a:pt x="667" y="42"/>
                </a:lnTo>
                <a:lnTo>
                  <a:pt x="667" y="42"/>
                </a:lnTo>
                <a:lnTo>
                  <a:pt x="669" y="47"/>
                </a:lnTo>
                <a:lnTo>
                  <a:pt x="671" y="50"/>
                </a:lnTo>
                <a:lnTo>
                  <a:pt x="671" y="50"/>
                </a:lnTo>
                <a:lnTo>
                  <a:pt x="671" y="52"/>
                </a:lnTo>
                <a:lnTo>
                  <a:pt x="671" y="52"/>
                </a:lnTo>
                <a:lnTo>
                  <a:pt x="669" y="55"/>
                </a:lnTo>
                <a:lnTo>
                  <a:pt x="669" y="55"/>
                </a:lnTo>
                <a:lnTo>
                  <a:pt x="669" y="57"/>
                </a:lnTo>
                <a:lnTo>
                  <a:pt x="657" y="62"/>
                </a:lnTo>
                <a:lnTo>
                  <a:pt x="655" y="62"/>
                </a:lnTo>
                <a:lnTo>
                  <a:pt x="654" y="62"/>
                </a:lnTo>
                <a:lnTo>
                  <a:pt x="654" y="62"/>
                </a:lnTo>
                <a:lnTo>
                  <a:pt x="652" y="61"/>
                </a:lnTo>
                <a:lnTo>
                  <a:pt x="652" y="61"/>
                </a:lnTo>
                <a:lnTo>
                  <a:pt x="652" y="61"/>
                </a:lnTo>
                <a:lnTo>
                  <a:pt x="652" y="61"/>
                </a:lnTo>
                <a:lnTo>
                  <a:pt x="650" y="59"/>
                </a:lnTo>
                <a:lnTo>
                  <a:pt x="650" y="59"/>
                </a:lnTo>
                <a:lnTo>
                  <a:pt x="649" y="59"/>
                </a:lnTo>
                <a:lnTo>
                  <a:pt x="649" y="59"/>
                </a:lnTo>
                <a:lnTo>
                  <a:pt x="645" y="59"/>
                </a:lnTo>
                <a:lnTo>
                  <a:pt x="644" y="59"/>
                </a:lnTo>
                <a:lnTo>
                  <a:pt x="637" y="64"/>
                </a:lnTo>
                <a:lnTo>
                  <a:pt x="635" y="66"/>
                </a:lnTo>
                <a:lnTo>
                  <a:pt x="634" y="66"/>
                </a:lnTo>
                <a:lnTo>
                  <a:pt x="632" y="66"/>
                </a:lnTo>
                <a:lnTo>
                  <a:pt x="630" y="66"/>
                </a:lnTo>
                <a:lnTo>
                  <a:pt x="615" y="69"/>
                </a:lnTo>
                <a:lnTo>
                  <a:pt x="612" y="69"/>
                </a:lnTo>
                <a:lnTo>
                  <a:pt x="612" y="69"/>
                </a:lnTo>
                <a:lnTo>
                  <a:pt x="610" y="69"/>
                </a:lnTo>
                <a:lnTo>
                  <a:pt x="610" y="69"/>
                </a:lnTo>
                <a:lnTo>
                  <a:pt x="610" y="69"/>
                </a:lnTo>
                <a:lnTo>
                  <a:pt x="608" y="67"/>
                </a:lnTo>
                <a:lnTo>
                  <a:pt x="608" y="66"/>
                </a:lnTo>
                <a:lnTo>
                  <a:pt x="608" y="66"/>
                </a:lnTo>
                <a:lnTo>
                  <a:pt x="608" y="66"/>
                </a:lnTo>
                <a:lnTo>
                  <a:pt x="607" y="66"/>
                </a:lnTo>
                <a:lnTo>
                  <a:pt x="605" y="64"/>
                </a:lnTo>
                <a:lnTo>
                  <a:pt x="603" y="64"/>
                </a:lnTo>
                <a:lnTo>
                  <a:pt x="603" y="64"/>
                </a:lnTo>
                <a:lnTo>
                  <a:pt x="603" y="62"/>
                </a:lnTo>
                <a:lnTo>
                  <a:pt x="603" y="62"/>
                </a:lnTo>
                <a:lnTo>
                  <a:pt x="602" y="62"/>
                </a:lnTo>
                <a:lnTo>
                  <a:pt x="602" y="61"/>
                </a:lnTo>
                <a:lnTo>
                  <a:pt x="602" y="61"/>
                </a:lnTo>
                <a:lnTo>
                  <a:pt x="600" y="59"/>
                </a:lnTo>
                <a:lnTo>
                  <a:pt x="600" y="57"/>
                </a:lnTo>
                <a:lnTo>
                  <a:pt x="600" y="57"/>
                </a:lnTo>
                <a:lnTo>
                  <a:pt x="598" y="57"/>
                </a:lnTo>
                <a:lnTo>
                  <a:pt x="598" y="57"/>
                </a:lnTo>
                <a:lnTo>
                  <a:pt x="595" y="55"/>
                </a:lnTo>
                <a:lnTo>
                  <a:pt x="583" y="57"/>
                </a:lnTo>
                <a:lnTo>
                  <a:pt x="583" y="55"/>
                </a:lnTo>
                <a:lnTo>
                  <a:pt x="581" y="55"/>
                </a:lnTo>
                <a:lnTo>
                  <a:pt x="581" y="55"/>
                </a:lnTo>
                <a:lnTo>
                  <a:pt x="581" y="55"/>
                </a:lnTo>
                <a:lnTo>
                  <a:pt x="580" y="55"/>
                </a:lnTo>
                <a:lnTo>
                  <a:pt x="580" y="54"/>
                </a:lnTo>
                <a:lnTo>
                  <a:pt x="580" y="54"/>
                </a:lnTo>
                <a:lnTo>
                  <a:pt x="580" y="54"/>
                </a:lnTo>
                <a:lnTo>
                  <a:pt x="578" y="54"/>
                </a:lnTo>
                <a:lnTo>
                  <a:pt x="578" y="54"/>
                </a:lnTo>
                <a:lnTo>
                  <a:pt x="573" y="54"/>
                </a:lnTo>
                <a:lnTo>
                  <a:pt x="561" y="57"/>
                </a:lnTo>
                <a:lnTo>
                  <a:pt x="550" y="66"/>
                </a:lnTo>
                <a:lnTo>
                  <a:pt x="545" y="69"/>
                </a:lnTo>
                <a:lnTo>
                  <a:pt x="543" y="69"/>
                </a:lnTo>
                <a:lnTo>
                  <a:pt x="543" y="69"/>
                </a:lnTo>
                <a:lnTo>
                  <a:pt x="541" y="67"/>
                </a:lnTo>
                <a:lnTo>
                  <a:pt x="541" y="67"/>
                </a:lnTo>
                <a:lnTo>
                  <a:pt x="541" y="67"/>
                </a:lnTo>
                <a:lnTo>
                  <a:pt x="539" y="67"/>
                </a:lnTo>
                <a:lnTo>
                  <a:pt x="539" y="66"/>
                </a:lnTo>
                <a:lnTo>
                  <a:pt x="538" y="66"/>
                </a:lnTo>
                <a:lnTo>
                  <a:pt x="536" y="66"/>
                </a:lnTo>
                <a:lnTo>
                  <a:pt x="536" y="66"/>
                </a:lnTo>
                <a:lnTo>
                  <a:pt x="536" y="64"/>
                </a:lnTo>
                <a:lnTo>
                  <a:pt x="534" y="64"/>
                </a:lnTo>
                <a:lnTo>
                  <a:pt x="534" y="64"/>
                </a:lnTo>
                <a:lnTo>
                  <a:pt x="534" y="62"/>
                </a:lnTo>
                <a:lnTo>
                  <a:pt x="529" y="62"/>
                </a:lnTo>
                <a:lnTo>
                  <a:pt x="526" y="61"/>
                </a:lnTo>
                <a:lnTo>
                  <a:pt x="524" y="59"/>
                </a:lnTo>
                <a:lnTo>
                  <a:pt x="521" y="59"/>
                </a:lnTo>
                <a:lnTo>
                  <a:pt x="518" y="57"/>
                </a:lnTo>
                <a:lnTo>
                  <a:pt x="518" y="57"/>
                </a:lnTo>
                <a:lnTo>
                  <a:pt x="518" y="55"/>
                </a:lnTo>
                <a:lnTo>
                  <a:pt x="516" y="55"/>
                </a:lnTo>
                <a:lnTo>
                  <a:pt x="516" y="55"/>
                </a:lnTo>
                <a:lnTo>
                  <a:pt x="516" y="54"/>
                </a:lnTo>
                <a:lnTo>
                  <a:pt x="516" y="52"/>
                </a:lnTo>
                <a:lnTo>
                  <a:pt x="516" y="52"/>
                </a:lnTo>
                <a:lnTo>
                  <a:pt x="514" y="52"/>
                </a:lnTo>
                <a:lnTo>
                  <a:pt x="514" y="50"/>
                </a:lnTo>
                <a:lnTo>
                  <a:pt x="514" y="50"/>
                </a:lnTo>
                <a:lnTo>
                  <a:pt x="513" y="50"/>
                </a:lnTo>
                <a:lnTo>
                  <a:pt x="511" y="49"/>
                </a:lnTo>
                <a:lnTo>
                  <a:pt x="508" y="49"/>
                </a:lnTo>
                <a:lnTo>
                  <a:pt x="504" y="47"/>
                </a:lnTo>
                <a:lnTo>
                  <a:pt x="502" y="47"/>
                </a:lnTo>
                <a:lnTo>
                  <a:pt x="501" y="47"/>
                </a:lnTo>
                <a:lnTo>
                  <a:pt x="499" y="49"/>
                </a:lnTo>
                <a:lnTo>
                  <a:pt x="496" y="50"/>
                </a:lnTo>
                <a:lnTo>
                  <a:pt x="494" y="50"/>
                </a:lnTo>
                <a:lnTo>
                  <a:pt x="491" y="49"/>
                </a:lnTo>
                <a:lnTo>
                  <a:pt x="471" y="49"/>
                </a:lnTo>
                <a:lnTo>
                  <a:pt x="466" y="50"/>
                </a:lnTo>
                <a:lnTo>
                  <a:pt x="449" y="50"/>
                </a:lnTo>
                <a:lnTo>
                  <a:pt x="449" y="50"/>
                </a:lnTo>
                <a:lnTo>
                  <a:pt x="447" y="50"/>
                </a:lnTo>
                <a:lnTo>
                  <a:pt x="447" y="49"/>
                </a:lnTo>
                <a:lnTo>
                  <a:pt x="445" y="49"/>
                </a:lnTo>
                <a:lnTo>
                  <a:pt x="445" y="49"/>
                </a:lnTo>
                <a:lnTo>
                  <a:pt x="445" y="47"/>
                </a:lnTo>
                <a:lnTo>
                  <a:pt x="445" y="45"/>
                </a:lnTo>
                <a:lnTo>
                  <a:pt x="445" y="44"/>
                </a:lnTo>
                <a:lnTo>
                  <a:pt x="445" y="44"/>
                </a:lnTo>
                <a:lnTo>
                  <a:pt x="444" y="42"/>
                </a:lnTo>
                <a:lnTo>
                  <a:pt x="444" y="42"/>
                </a:lnTo>
                <a:lnTo>
                  <a:pt x="444" y="40"/>
                </a:lnTo>
                <a:lnTo>
                  <a:pt x="442" y="39"/>
                </a:lnTo>
                <a:lnTo>
                  <a:pt x="442" y="39"/>
                </a:lnTo>
                <a:lnTo>
                  <a:pt x="442" y="37"/>
                </a:lnTo>
                <a:lnTo>
                  <a:pt x="440" y="37"/>
                </a:lnTo>
                <a:lnTo>
                  <a:pt x="440" y="35"/>
                </a:lnTo>
                <a:lnTo>
                  <a:pt x="440" y="35"/>
                </a:lnTo>
                <a:lnTo>
                  <a:pt x="442" y="34"/>
                </a:lnTo>
                <a:lnTo>
                  <a:pt x="442" y="32"/>
                </a:lnTo>
                <a:lnTo>
                  <a:pt x="440" y="32"/>
                </a:lnTo>
                <a:lnTo>
                  <a:pt x="440" y="30"/>
                </a:lnTo>
                <a:lnTo>
                  <a:pt x="440" y="29"/>
                </a:lnTo>
                <a:lnTo>
                  <a:pt x="439" y="27"/>
                </a:lnTo>
                <a:lnTo>
                  <a:pt x="439" y="27"/>
                </a:lnTo>
                <a:lnTo>
                  <a:pt x="439" y="25"/>
                </a:lnTo>
                <a:lnTo>
                  <a:pt x="439" y="25"/>
                </a:lnTo>
                <a:lnTo>
                  <a:pt x="439" y="24"/>
                </a:lnTo>
                <a:lnTo>
                  <a:pt x="439" y="24"/>
                </a:lnTo>
                <a:lnTo>
                  <a:pt x="437" y="20"/>
                </a:lnTo>
                <a:lnTo>
                  <a:pt x="437" y="20"/>
                </a:lnTo>
                <a:lnTo>
                  <a:pt x="437" y="17"/>
                </a:lnTo>
                <a:lnTo>
                  <a:pt x="437" y="15"/>
                </a:lnTo>
                <a:lnTo>
                  <a:pt x="437" y="13"/>
                </a:lnTo>
                <a:lnTo>
                  <a:pt x="437" y="13"/>
                </a:lnTo>
                <a:lnTo>
                  <a:pt x="437" y="12"/>
                </a:lnTo>
                <a:lnTo>
                  <a:pt x="437" y="10"/>
                </a:lnTo>
                <a:lnTo>
                  <a:pt x="437" y="7"/>
                </a:lnTo>
                <a:lnTo>
                  <a:pt x="437" y="7"/>
                </a:lnTo>
                <a:lnTo>
                  <a:pt x="437" y="5"/>
                </a:lnTo>
                <a:lnTo>
                  <a:pt x="437" y="5"/>
                </a:lnTo>
                <a:lnTo>
                  <a:pt x="437" y="5"/>
                </a:lnTo>
                <a:lnTo>
                  <a:pt x="435" y="3"/>
                </a:lnTo>
                <a:lnTo>
                  <a:pt x="435" y="2"/>
                </a:lnTo>
                <a:lnTo>
                  <a:pt x="434" y="2"/>
                </a:lnTo>
                <a:lnTo>
                  <a:pt x="434" y="0"/>
                </a:lnTo>
                <a:lnTo>
                  <a:pt x="434" y="0"/>
                </a:lnTo>
                <a:lnTo>
                  <a:pt x="432" y="0"/>
                </a:lnTo>
                <a:lnTo>
                  <a:pt x="432" y="0"/>
                </a:lnTo>
                <a:lnTo>
                  <a:pt x="423" y="0"/>
                </a:lnTo>
                <a:lnTo>
                  <a:pt x="418" y="3"/>
                </a:lnTo>
                <a:lnTo>
                  <a:pt x="413" y="3"/>
                </a:lnTo>
                <a:lnTo>
                  <a:pt x="412" y="3"/>
                </a:lnTo>
                <a:lnTo>
                  <a:pt x="405" y="0"/>
                </a:lnTo>
                <a:lnTo>
                  <a:pt x="403" y="0"/>
                </a:lnTo>
                <a:lnTo>
                  <a:pt x="403" y="0"/>
                </a:lnTo>
                <a:lnTo>
                  <a:pt x="400" y="2"/>
                </a:lnTo>
                <a:lnTo>
                  <a:pt x="400" y="2"/>
                </a:lnTo>
                <a:lnTo>
                  <a:pt x="400" y="3"/>
                </a:lnTo>
                <a:lnTo>
                  <a:pt x="400" y="3"/>
                </a:lnTo>
                <a:lnTo>
                  <a:pt x="400" y="7"/>
                </a:lnTo>
                <a:lnTo>
                  <a:pt x="400" y="8"/>
                </a:lnTo>
                <a:lnTo>
                  <a:pt x="400" y="8"/>
                </a:lnTo>
                <a:lnTo>
                  <a:pt x="400" y="10"/>
                </a:lnTo>
                <a:lnTo>
                  <a:pt x="400" y="12"/>
                </a:lnTo>
                <a:lnTo>
                  <a:pt x="400" y="12"/>
                </a:lnTo>
                <a:lnTo>
                  <a:pt x="400" y="13"/>
                </a:lnTo>
                <a:lnTo>
                  <a:pt x="400" y="13"/>
                </a:lnTo>
                <a:lnTo>
                  <a:pt x="400" y="15"/>
                </a:lnTo>
                <a:lnTo>
                  <a:pt x="400" y="15"/>
                </a:lnTo>
                <a:lnTo>
                  <a:pt x="402" y="17"/>
                </a:lnTo>
                <a:lnTo>
                  <a:pt x="402" y="17"/>
                </a:lnTo>
                <a:lnTo>
                  <a:pt x="402" y="17"/>
                </a:lnTo>
                <a:lnTo>
                  <a:pt x="403" y="19"/>
                </a:lnTo>
                <a:lnTo>
                  <a:pt x="405" y="20"/>
                </a:lnTo>
                <a:lnTo>
                  <a:pt x="407" y="22"/>
                </a:lnTo>
                <a:lnTo>
                  <a:pt x="410" y="25"/>
                </a:lnTo>
                <a:lnTo>
                  <a:pt x="410" y="25"/>
                </a:lnTo>
                <a:lnTo>
                  <a:pt x="412" y="25"/>
                </a:lnTo>
                <a:lnTo>
                  <a:pt x="412" y="25"/>
                </a:lnTo>
                <a:lnTo>
                  <a:pt x="412" y="25"/>
                </a:lnTo>
                <a:lnTo>
                  <a:pt x="410" y="27"/>
                </a:lnTo>
                <a:lnTo>
                  <a:pt x="403" y="30"/>
                </a:lnTo>
                <a:lnTo>
                  <a:pt x="402" y="30"/>
                </a:lnTo>
                <a:lnTo>
                  <a:pt x="397" y="30"/>
                </a:lnTo>
                <a:lnTo>
                  <a:pt x="397" y="30"/>
                </a:lnTo>
                <a:lnTo>
                  <a:pt x="395" y="30"/>
                </a:lnTo>
                <a:lnTo>
                  <a:pt x="390" y="37"/>
                </a:lnTo>
                <a:lnTo>
                  <a:pt x="381" y="44"/>
                </a:lnTo>
                <a:lnTo>
                  <a:pt x="381" y="45"/>
                </a:lnTo>
                <a:lnTo>
                  <a:pt x="380" y="47"/>
                </a:lnTo>
                <a:lnTo>
                  <a:pt x="380" y="47"/>
                </a:lnTo>
                <a:lnTo>
                  <a:pt x="380" y="52"/>
                </a:lnTo>
                <a:lnTo>
                  <a:pt x="380" y="54"/>
                </a:lnTo>
                <a:lnTo>
                  <a:pt x="375" y="61"/>
                </a:lnTo>
                <a:lnTo>
                  <a:pt x="375" y="62"/>
                </a:lnTo>
                <a:lnTo>
                  <a:pt x="375" y="62"/>
                </a:lnTo>
                <a:lnTo>
                  <a:pt x="375" y="62"/>
                </a:lnTo>
                <a:lnTo>
                  <a:pt x="375" y="64"/>
                </a:lnTo>
                <a:lnTo>
                  <a:pt x="376" y="64"/>
                </a:lnTo>
                <a:lnTo>
                  <a:pt x="376" y="64"/>
                </a:lnTo>
                <a:lnTo>
                  <a:pt x="378" y="66"/>
                </a:lnTo>
                <a:lnTo>
                  <a:pt x="378" y="66"/>
                </a:lnTo>
                <a:lnTo>
                  <a:pt x="380" y="66"/>
                </a:lnTo>
                <a:lnTo>
                  <a:pt x="380" y="67"/>
                </a:lnTo>
                <a:lnTo>
                  <a:pt x="380" y="67"/>
                </a:lnTo>
                <a:lnTo>
                  <a:pt x="380" y="67"/>
                </a:lnTo>
                <a:lnTo>
                  <a:pt x="378" y="69"/>
                </a:lnTo>
                <a:lnTo>
                  <a:pt x="370" y="76"/>
                </a:lnTo>
                <a:lnTo>
                  <a:pt x="366" y="76"/>
                </a:lnTo>
                <a:lnTo>
                  <a:pt x="363" y="76"/>
                </a:lnTo>
                <a:lnTo>
                  <a:pt x="360" y="74"/>
                </a:lnTo>
                <a:lnTo>
                  <a:pt x="360" y="74"/>
                </a:lnTo>
                <a:lnTo>
                  <a:pt x="358" y="74"/>
                </a:lnTo>
                <a:lnTo>
                  <a:pt x="358" y="74"/>
                </a:lnTo>
                <a:lnTo>
                  <a:pt x="358" y="72"/>
                </a:lnTo>
                <a:lnTo>
                  <a:pt x="358" y="69"/>
                </a:lnTo>
                <a:lnTo>
                  <a:pt x="358" y="69"/>
                </a:lnTo>
                <a:lnTo>
                  <a:pt x="358" y="67"/>
                </a:lnTo>
                <a:lnTo>
                  <a:pt x="358" y="67"/>
                </a:lnTo>
                <a:lnTo>
                  <a:pt x="358" y="67"/>
                </a:lnTo>
                <a:lnTo>
                  <a:pt x="356" y="67"/>
                </a:lnTo>
                <a:lnTo>
                  <a:pt x="356" y="67"/>
                </a:lnTo>
                <a:lnTo>
                  <a:pt x="355" y="67"/>
                </a:lnTo>
                <a:lnTo>
                  <a:pt x="346" y="64"/>
                </a:lnTo>
                <a:lnTo>
                  <a:pt x="343" y="64"/>
                </a:lnTo>
                <a:lnTo>
                  <a:pt x="336" y="59"/>
                </a:lnTo>
                <a:lnTo>
                  <a:pt x="336" y="59"/>
                </a:lnTo>
                <a:lnTo>
                  <a:pt x="336" y="59"/>
                </a:lnTo>
                <a:lnTo>
                  <a:pt x="334" y="59"/>
                </a:lnTo>
                <a:lnTo>
                  <a:pt x="334" y="59"/>
                </a:lnTo>
                <a:lnTo>
                  <a:pt x="334" y="59"/>
                </a:lnTo>
                <a:lnTo>
                  <a:pt x="334" y="61"/>
                </a:lnTo>
                <a:lnTo>
                  <a:pt x="334" y="61"/>
                </a:lnTo>
                <a:lnTo>
                  <a:pt x="334" y="62"/>
                </a:lnTo>
                <a:lnTo>
                  <a:pt x="334" y="64"/>
                </a:lnTo>
                <a:lnTo>
                  <a:pt x="334" y="64"/>
                </a:lnTo>
                <a:lnTo>
                  <a:pt x="334" y="64"/>
                </a:lnTo>
                <a:lnTo>
                  <a:pt x="333" y="67"/>
                </a:lnTo>
                <a:lnTo>
                  <a:pt x="333" y="67"/>
                </a:lnTo>
                <a:lnTo>
                  <a:pt x="333" y="69"/>
                </a:lnTo>
                <a:lnTo>
                  <a:pt x="333" y="69"/>
                </a:lnTo>
                <a:lnTo>
                  <a:pt x="333" y="69"/>
                </a:lnTo>
                <a:lnTo>
                  <a:pt x="333" y="71"/>
                </a:lnTo>
                <a:lnTo>
                  <a:pt x="333" y="71"/>
                </a:lnTo>
                <a:lnTo>
                  <a:pt x="333" y="71"/>
                </a:lnTo>
                <a:lnTo>
                  <a:pt x="333" y="72"/>
                </a:lnTo>
                <a:lnTo>
                  <a:pt x="333" y="72"/>
                </a:lnTo>
                <a:lnTo>
                  <a:pt x="333" y="74"/>
                </a:lnTo>
                <a:lnTo>
                  <a:pt x="331" y="77"/>
                </a:lnTo>
                <a:lnTo>
                  <a:pt x="331" y="77"/>
                </a:lnTo>
                <a:lnTo>
                  <a:pt x="331" y="77"/>
                </a:lnTo>
                <a:lnTo>
                  <a:pt x="331" y="79"/>
                </a:lnTo>
                <a:lnTo>
                  <a:pt x="329" y="77"/>
                </a:lnTo>
                <a:lnTo>
                  <a:pt x="329" y="77"/>
                </a:lnTo>
                <a:lnTo>
                  <a:pt x="328" y="77"/>
                </a:lnTo>
                <a:lnTo>
                  <a:pt x="328" y="77"/>
                </a:lnTo>
                <a:lnTo>
                  <a:pt x="314" y="82"/>
                </a:lnTo>
                <a:lnTo>
                  <a:pt x="314" y="82"/>
                </a:lnTo>
                <a:lnTo>
                  <a:pt x="314" y="82"/>
                </a:lnTo>
                <a:lnTo>
                  <a:pt x="313" y="82"/>
                </a:lnTo>
                <a:lnTo>
                  <a:pt x="313" y="82"/>
                </a:lnTo>
                <a:lnTo>
                  <a:pt x="313" y="81"/>
                </a:lnTo>
                <a:lnTo>
                  <a:pt x="313" y="81"/>
                </a:lnTo>
                <a:lnTo>
                  <a:pt x="311" y="81"/>
                </a:lnTo>
                <a:lnTo>
                  <a:pt x="309" y="82"/>
                </a:lnTo>
                <a:lnTo>
                  <a:pt x="308" y="82"/>
                </a:lnTo>
                <a:lnTo>
                  <a:pt x="308" y="82"/>
                </a:lnTo>
                <a:lnTo>
                  <a:pt x="308" y="81"/>
                </a:lnTo>
                <a:lnTo>
                  <a:pt x="308" y="81"/>
                </a:lnTo>
                <a:lnTo>
                  <a:pt x="306" y="81"/>
                </a:lnTo>
                <a:lnTo>
                  <a:pt x="306" y="81"/>
                </a:lnTo>
                <a:lnTo>
                  <a:pt x="306" y="79"/>
                </a:lnTo>
                <a:lnTo>
                  <a:pt x="306" y="79"/>
                </a:lnTo>
                <a:lnTo>
                  <a:pt x="306" y="79"/>
                </a:lnTo>
                <a:lnTo>
                  <a:pt x="304" y="79"/>
                </a:lnTo>
                <a:lnTo>
                  <a:pt x="302" y="79"/>
                </a:lnTo>
                <a:lnTo>
                  <a:pt x="302" y="79"/>
                </a:lnTo>
                <a:lnTo>
                  <a:pt x="301" y="82"/>
                </a:lnTo>
                <a:lnTo>
                  <a:pt x="299" y="84"/>
                </a:lnTo>
                <a:lnTo>
                  <a:pt x="299" y="84"/>
                </a:lnTo>
                <a:lnTo>
                  <a:pt x="299" y="86"/>
                </a:lnTo>
                <a:lnTo>
                  <a:pt x="299" y="86"/>
                </a:lnTo>
                <a:lnTo>
                  <a:pt x="297" y="86"/>
                </a:lnTo>
                <a:lnTo>
                  <a:pt x="297" y="86"/>
                </a:lnTo>
                <a:lnTo>
                  <a:pt x="294" y="86"/>
                </a:lnTo>
                <a:lnTo>
                  <a:pt x="294" y="86"/>
                </a:lnTo>
                <a:lnTo>
                  <a:pt x="291" y="87"/>
                </a:lnTo>
                <a:lnTo>
                  <a:pt x="287" y="92"/>
                </a:lnTo>
                <a:lnTo>
                  <a:pt x="287" y="92"/>
                </a:lnTo>
                <a:lnTo>
                  <a:pt x="286" y="92"/>
                </a:lnTo>
                <a:lnTo>
                  <a:pt x="286" y="92"/>
                </a:lnTo>
                <a:lnTo>
                  <a:pt x="286" y="91"/>
                </a:lnTo>
                <a:lnTo>
                  <a:pt x="286" y="91"/>
                </a:lnTo>
                <a:lnTo>
                  <a:pt x="286" y="91"/>
                </a:lnTo>
                <a:lnTo>
                  <a:pt x="284" y="89"/>
                </a:lnTo>
                <a:lnTo>
                  <a:pt x="284" y="89"/>
                </a:lnTo>
                <a:lnTo>
                  <a:pt x="284" y="89"/>
                </a:lnTo>
                <a:lnTo>
                  <a:pt x="282" y="89"/>
                </a:lnTo>
                <a:lnTo>
                  <a:pt x="281" y="89"/>
                </a:lnTo>
                <a:lnTo>
                  <a:pt x="279" y="89"/>
                </a:lnTo>
                <a:lnTo>
                  <a:pt x="277" y="89"/>
                </a:lnTo>
                <a:lnTo>
                  <a:pt x="276" y="91"/>
                </a:lnTo>
                <a:lnTo>
                  <a:pt x="276" y="92"/>
                </a:lnTo>
                <a:lnTo>
                  <a:pt x="274" y="94"/>
                </a:lnTo>
                <a:lnTo>
                  <a:pt x="274" y="94"/>
                </a:lnTo>
                <a:lnTo>
                  <a:pt x="274" y="96"/>
                </a:lnTo>
                <a:lnTo>
                  <a:pt x="274" y="96"/>
                </a:lnTo>
                <a:lnTo>
                  <a:pt x="276" y="96"/>
                </a:lnTo>
                <a:lnTo>
                  <a:pt x="276" y="96"/>
                </a:lnTo>
                <a:lnTo>
                  <a:pt x="276" y="98"/>
                </a:lnTo>
                <a:lnTo>
                  <a:pt x="276" y="98"/>
                </a:lnTo>
                <a:lnTo>
                  <a:pt x="271" y="103"/>
                </a:lnTo>
                <a:lnTo>
                  <a:pt x="271" y="103"/>
                </a:lnTo>
                <a:lnTo>
                  <a:pt x="269" y="103"/>
                </a:lnTo>
                <a:lnTo>
                  <a:pt x="269" y="101"/>
                </a:lnTo>
                <a:lnTo>
                  <a:pt x="267" y="101"/>
                </a:lnTo>
                <a:lnTo>
                  <a:pt x="267" y="99"/>
                </a:lnTo>
                <a:lnTo>
                  <a:pt x="265" y="99"/>
                </a:lnTo>
                <a:lnTo>
                  <a:pt x="265" y="99"/>
                </a:lnTo>
                <a:lnTo>
                  <a:pt x="265" y="99"/>
                </a:lnTo>
                <a:lnTo>
                  <a:pt x="265" y="99"/>
                </a:lnTo>
                <a:lnTo>
                  <a:pt x="257" y="101"/>
                </a:lnTo>
                <a:lnTo>
                  <a:pt x="255" y="101"/>
                </a:lnTo>
                <a:lnTo>
                  <a:pt x="254" y="99"/>
                </a:lnTo>
                <a:lnTo>
                  <a:pt x="252" y="99"/>
                </a:lnTo>
                <a:lnTo>
                  <a:pt x="252" y="99"/>
                </a:lnTo>
                <a:lnTo>
                  <a:pt x="252" y="99"/>
                </a:lnTo>
                <a:lnTo>
                  <a:pt x="250" y="101"/>
                </a:lnTo>
                <a:lnTo>
                  <a:pt x="247" y="106"/>
                </a:lnTo>
                <a:lnTo>
                  <a:pt x="247" y="106"/>
                </a:lnTo>
                <a:lnTo>
                  <a:pt x="247" y="108"/>
                </a:lnTo>
                <a:lnTo>
                  <a:pt x="247" y="108"/>
                </a:lnTo>
                <a:lnTo>
                  <a:pt x="249" y="109"/>
                </a:lnTo>
                <a:lnTo>
                  <a:pt x="249" y="111"/>
                </a:lnTo>
                <a:lnTo>
                  <a:pt x="249" y="113"/>
                </a:lnTo>
                <a:lnTo>
                  <a:pt x="249" y="113"/>
                </a:lnTo>
                <a:lnTo>
                  <a:pt x="249" y="123"/>
                </a:lnTo>
                <a:lnTo>
                  <a:pt x="249" y="123"/>
                </a:lnTo>
                <a:lnTo>
                  <a:pt x="249" y="123"/>
                </a:lnTo>
                <a:lnTo>
                  <a:pt x="254" y="123"/>
                </a:lnTo>
                <a:lnTo>
                  <a:pt x="254" y="123"/>
                </a:lnTo>
                <a:lnTo>
                  <a:pt x="254" y="123"/>
                </a:lnTo>
                <a:lnTo>
                  <a:pt x="255" y="123"/>
                </a:lnTo>
                <a:lnTo>
                  <a:pt x="255" y="123"/>
                </a:lnTo>
                <a:lnTo>
                  <a:pt x="255" y="123"/>
                </a:lnTo>
                <a:lnTo>
                  <a:pt x="255" y="124"/>
                </a:lnTo>
                <a:lnTo>
                  <a:pt x="257" y="124"/>
                </a:lnTo>
                <a:lnTo>
                  <a:pt x="257" y="124"/>
                </a:lnTo>
                <a:lnTo>
                  <a:pt x="257" y="126"/>
                </a:lnTo>
                <a:lnTo>
                  <a:pt x="257" y="126"/>
                </a:lnTo>
                <a:lnTo>
                  <a:pt x="259" y="128"/>
                </a:lnTo>
                <a:lnTo>
                  <a:pt x="259" y="128"/>
                </a:lnTo>
                <a:lnTo>
                  <a:pt x="259" y="129"/>
                </a:lnTo>
                <a:lnTo>
                  <a:pt x="259" y="129"/>
                </a:lnTo>
                <a:lnTo>
                  <a:pt x="260" y="129"/>
                </a:lnTo>
                <a:lnTo>
                  <a:pt x="260" y="131"/>
                </a:lnTo>
                <a:lnTo>
                  <a:pt x="260" y="131"/>
                </a:lnTo>
                <a:lnTo>
                  <a:pt x="260" y="131"/>
                </a:lnTo>
                <a:lnTo>
                  <a:pt x="260" y="133"/>
                </a:lnTo>
                <a:lnTo>
                  <a:pt x="262" y="133"/>
                </a:lnTo>
                <a:lnTo>
                  <a:pt x="262" y="133"/>
                </a:lnTo>
                <a:lnTo>
                  <a:pt x="262" y="135"/>
                </a:lnTo>
                <a:lnTo>
                  <a:pt x="262" y="135"/>
                </a:lnTo>
                <a:lnTo>
                  <a:pt x="262" y="136"/>
                </a:lnTo>
                <a:lnTo>
                  <a:pt x="260" y="138"/>
                </a:lnTo>
                <a:lnTo>
                  <a:pt x="260" y="138"/>
                </a:lnTo>
                <a:lnTo>
                  <a:pt x="260" y="140"/>
                </a:lnTo>
                <a:lnTo>
                  <a:pt x="262" y="141"/>
                </a:lnTo>
                <a:lnTo>
                  <a:pt x="262" y="143"/>
                </a:lnTo>
                <a:lnTo>
                  <a:pt x="262" y="145"/>
                </a:lnTo>
                <a:lnTo>
                  <a:pt x="262" y="145"/>
                </a:lnTo>
                <a:lnTo>
                  <a:pt x="262" y="145"/>
                </a:lnTo>
                <a:lnTo>
                  <a:pt x="259" y="148"/>
                </a:lnTo>
                <a:lnTo>
                  <a:pt x="259" y="148"/>
                </a:lnTo>
                <a:lnTo>
                  <a:pt x="259" y="150"/>
                </a:lnTo>
                <a:lnTo>
                  <a:pt x="259" y="151"/>
                </a:lnTo>
                <a:lnTo>
                  <a:pt x="259" y="151"/>
                </a:lnTo>
                <a:lnTo>
                  <a:pt x="257" y="151"/>
                </a:lnTo>
                <a:lnTo>
                  <a:pt x="255" y="151"/>
                </a:lnTo>
                <a:lnTo>
                  <a:pt x="255" y="151"/>
                </a:lnTo>
                <a:lnTo>
                  <a:pt x="255" y="151"/>
                </a:lnTo>
                <a:lnTo>
                  <a:pt x="254" y="148"/>
                </a:lnTo>
                <a:lnTo>
                  <a:pt x="254" y="148"/>
                </a:lnTo>
                <a:lnTo>
                  <a:pt x="254" y="146"/>
                </a:lnTo>
                <a:lnTo>
                  <a:pt x="252" y="146"/>
                </a:lnTo>
                <a:lnTo>
                  <a:pt x="252" y="146"/>
                </a:lnTo>
                <a:lnTo>
                  <a:pt x="252" y="146"/>
                </a:lnTo>
                <a:lnTo>
                  <a:pt x="250" y="146"/>
                </a:lnTo>
                <a:lnTo>
                  <a:pt x="250" y="146"/>
                </a:lnTo>
                <a:lnTo>
                  <a:pt x="249" y="146"/>
                </a:lnTo>
                <a:lnTo>
                  <a:pt x="245" y="146"/>
                </a:lnTo>
                <a:lnTo>
                  <a:pt x="240" y="151"/>
                </a:lnTo>
                <a:lnTo>
                  <a:pt x="237" y="151"/>
                </a:lnTo>
                <a:lnTo>
                  <a:pt x="237" y="151"/>
                </a:lnTo>
                <a:lnTo>
                  <a:pt x="235" y="155"/>
                </a:lnTo>
                <a:lnTo>
                  <a:pt x="235" y="155"/>
                </a:lnTo>
                <a:lnTo>
                  <a:pt x="232" y="158"/>
                </a:lnTo>
                <a:lnTo>
                  <a:pt x="232" y="160"/>
                </a:lnTo>
                <a:lnTo>
                  <a:pt x="232" y="160"/>
                </a:lnTo>
                <a:lnTo>
                  <a:pt x="232" y="161"/>
                </a:lnTo>
                <a:lnTo>
                  <a:pt x="232" y="163"/>
                </a:lnTo>
                <a:lnTo>
                  <a:pt x="232" y="165"/>
                </a:lnTo>
                <a:lnTo>
                  <a:pt x="232" y="166"/>
                </a:lnTo>
                <a:lnTo>
                  <a:pt x="234" y="168"/>
                </a:lnTo>
                <a:lnTo>
                  <a:pt x="234" y="168"/>
                </a:lnTo>
                <a:lnTo>
                  <a:pt x="234" y="168"/>
                </a:lnTo>
                <a:lnTo>
                  <a:pt x="235" y="170"/>
                </a:lnTo>
                <a:lnTo>
                  <a:pt x="235" y="170"/>
                </a:lnTo>
                <a:lnTo>
                  <a:pt x="235" y="170"/>
                </a:lnTo>
                <a:lnTo>
                  <a:pt x="239" y="172"/>
                </a:lnTo>
                <a:lnTo>
                  <a:pt x="239" y="172"/>
                </a:lnTo>
                <a:lnTo>
                  <a:pt x="239" y="172"/>
                </a:lnTo>
                <a:lnTo>
                  <a:pt x="240" y="173"/>
                </a:lnTo>
                <a:lnTo>
                  <a:pt x="240" y="173"/>
                </a:lnTo>
                <a:lnTo>
                  <a:pt x="240" y="177"/>
                </a:lnTo>
                <a:lnTo>
                  <a:pt x="240" y="177"/>
                </a:lnTo>
                <a:lnTo>
                  <a:pt x="240" y="177"/>
                </a:lnTo>
                <a:lnTo>
                  <a:pt x="240" y="178"/>
                </a:lnTo>
                <a:lnTo>
                  <a:pt x="242" y="178"/>
                </a:lnTo>
                <a:lnTo>
                  <a:pt x="242" y="180"/>
                </a:lnTo>
                <a:lnTo>
                  <a:pt x="242" y="180"/>
                </a:lnTo>
                <a:lnTo>
                  <a:pt x="242" y="180"/>
                </a:lnTo>
                <a:lnTo>
                  <a:pt x="244" y="182"/>
                </a:lnTo>
                <a:lnTo>
                  <a:pt x="244" y="182"/>
                </a:lnTo>
                <a:lnTo>
                  <a:pt x="244" y="183"/>
                </a:lnTo>
                <a:lnTo>
                  <a:pt x="244" y="183"/>
                </a:lnTo>
                <a:lnTo>
                  <a:pt x="244" y="188"/>
                </a:lnTo>
                <a:lnTo>
                  <a:pt x="244" y="188"/>
                </a:lnTo>
                <a:lnTo>
                  <a:pt x="244" y="190"/>
                </a:lnTo>
                <a:lnTo>
                  <a:pt x="244" y="190"/>
                </a:lnTo>
                <a:lnTo>
                  <a:pt x="244" y="192"/>
                </a:lnTo>
                <a:lnTo>
                  <a:pt x="244" y="195"/>
                </a:lnTo>
                <a:lnTo>
                  <a:pt x="245" y="195"/>
                </a:lnTo>
                <a:lnTo>
                  <a:pt x="245" y="195"/>
                </a:lnTo>
                <a:lnTo>
                  <a:pt x="247" y="197"/>
                </a:lnTo>
                <a:lnTo>
                  <a:pt x="247" y="197"/>
                </a:lnTo>
                <a:lnTo>
                  <a:pt x="247" y="197"/>
                </a:lnTo>
                <a:lnTo>
                  <a:pt x="249" y="197"/>
                </a:lnTo>
                <a:lnTo>
                  <a:pt x="249" y="197"/>
                </a:lnTo>
                <a:lnTo>
                  <a:pt x="252" y="198"/>
                </a:lnTo>
                <a:lnTo>
                  <a:pt x="252" y="198"/>
                </a:lnTo>
                <a:lnTo>
                  <a:pt x="254" y="200"/>
                </a:lnTo>
                <a:lnTo>
                  <a:pt x="254" y="200"/>
                </a:lnTo>
                <a:lnTo>
                  <a:pt x="254" y="200"/>
                </a:lnTo>
                <a:lnTo>
                  <a:pt x="254" y="202"/>
                </a:lnTo>
                <a:lnTo>
                  <a:pt x="254" y="203"/>
                </a:lnTo>
                <a:lnTo>
                  <a:pt x="254" y="207"/>
                </a:lnTo>
                <a:lnTo>
                  <a:pt x="254" y="207"/>
                </a:lnTo>
                <a:lnTo>
                  <a:pt x="254" y="209"/>
                </a:lnTo>
                <a:lnTo>
                  <a:pt x="250" y="210"/>
                </a:lnTo>
                <a:lnTo>
                  <a:pt x="247" y="215"/>
                </a:lnTo>
                <a:lnTo>
                  <a:pt x="245" y="219"/>
                </a:lnTo>
                <a:lnTo>
                  <a:pt x="245" y="219"/>
                </a:lnTo>
                <a:lnTo>
                  <a:pt x="245" y="220"/>
                </a:lnTo>
                <a:lnTo>
                  <a:pt x="245" y="222"/>
                </a:lnTo>
                <a:lnTo>
                  <a:pt x="245" y="222"/>
                </a:lnTo>
                <a:lnTo>
                  <a:pt x="245" y="222"/>
                </a:lnTo>
                <a:lnTo>
                  <a:pt x="244" y="224"/>
                </a:lnTo>
                <a:lnTo>
                  <a:pt x="242" y="224"/>
                </a:lnTo>
                <a:lnTo>
                  <a:pt x="242" y="224"/>
                </a:lnTo>
                <a:lnTo>
                  <a:pt x="242" y="224"/>
                </a:lnTo>
                <a:lnTo>
                  <a:pt x="239" y="229"/>
                </a:lnTo>
                <a:lnTo>
                  <a:pt x="237" y="229"/>
                </a:lnTo>
                <a:lnTo>
                  <a:pt x="235" y="229"/>
                </a:lnTo>
                <a:lnTo>
                  <a:pt x="235" y="230"/>
                </a:lnTo>
                <a:lnTo>
                  <a:pt x="234" y="232"/>
                </a:lnTo>
                <a:lnTo>
                  <a:pt x="232" y="234"/>
                </a:lnTo>
                <a:lnTo>
                  <a:pt x="232" y="234"/>
                </a:lnTo>
                <a:lnTo>
                  <a:pt x="230" y="234"/>
                </a:lnTo>
                <a:lnTo>
                  <a:pt x="230" y="234"/>
                </a:lnTo>
                <a:lnTo>
                  <a:pt x="230" y="235"/>
                </a:lnTo>
                <a:lnTo>
                  <a:pt x="230" y="235"/>
                </a:lnTo>
                <a:lnTo>
                  <a:pt x="230" y="237"/>
                </a:lnTo>
                <a:lnTo>
                  <a:pt x="230" y="237"/>
                </a:lnTo>
                <a:lnTo>
                  <a:pt x="230" y="237"/>
                </a:lnTo>
                <a:lnTo>
                  <a:pt x="230" y="239"/>
                </a:lnTo>
                <a:lnTo>
                  <a:pt x="230" y="239"/>
                </a:lnTo>
                <a:lnTo>
                  <a:pt x="230" y="240"/>
                </a:lnTo>
                <a:lnTo>
                  <a:pt x="230" y="242"/>
                </a:lnTo>
                <a:lnTo>
                  <a:pt x="230" y="242"/>
                </a:lnTo>
                <a:lnTo>
                  <a:pt x="230" y="242"/>
                </a:lnTo>
                <a:lnTo>
                  <a:pt x="230" y="244"/>
                </a:lnTo>
                <a:lnTo>
                  <a:pt x="230" y="246"/>
                </a:lnTo>
                <a:lnTo>
                  <a:pt x="230" y="246"/>
                </a:lnTo>
                <a:lnTo>
                  <a:pt x="230" y="246"/>
                </a:lnTo>
                <a:lnTo>
                  <a:pt x="232" y="249"/>
                </a:lnTo>
                <a:lnTo>
                  <a:pt x="232" y="249"/>
                </a:lnTo>
                <a:lnTo>
                  <a:pt x="234" y="249"/>
                </a:lnTo>
                <a:lnTo>
                  <a:pt x="234" y="249"/>
                </a:lnTo>
                <a:lnTo>
                  <a:pt x="235" y="251"/>
                </a:lnTo>
                <a:lnTo>
                  <a:pt x="235" y="251"/>
                </a:lnTo>
                <a:lnTo>
                  <a:pt x="235" y="251"/>
                </a:lnTo>
                <a:lnTo>
                  <a:pt x="237" y="251"/>
                </a:lnTo>
                <a:lnTo>
                  <a:pt x="237" y="252"/>
                </a:lnTo>
                <a:lnTo>
                  <a:pt x="237" y="252"/>
                </a:lnTo>
                <a:lnTo>
                  <a:pt x="237" y="252"/>
                </a:lnTo>
                <a:lnTo>
                  <a:pt x="237" y="254"/>
                </a:lnTo>
                <a:lnTo>
                  <a:pt x="239" y="254"/>
                </a:lnTo>
                <a:lnTo>
                  <a:pt x="239" y="256"/>
                </a:lnTo>
                <a:lnTo>
                  <a:pt x="239" y="256"/>
                </a:lnTo>
                <a:lnTo>
                  <a:pt x="239" y="256"/>
                </a:lnTo>
                <a:lnTo>
                  <a:pt x="239" y="257"/>
                </a:lnTo>
                <a:lnTo>
                  <a:pt x="239" y="257"/>
                </a:lnTo>
                <a:lnTo>
                  <a:pt x="237" y="262"/>
                </a:lnTo>
                <a:lnTo>
                  <a:pt x="237" y="264"/>
                </a:lnTo>
                <a:lnTo>
                  <a:pt x="235" y="264"/>
                </a:lnTo>
                <a:lnTo>
                  <a:pt x="237" y="266"/>
                </a:lnTo>
                <a:lnTo>
                  <a:pt x="237" y="267"/>
                </a:lnTo>
                <a:lnTo>
                  <a:pt x="237" y="267"/>
                </a:lnTo>
                <a:lnTo>
                  <a:pt x="237" y="267"/>
                </a:lnTo>
                <a:lnTo>
                  <a:pt x="237" y="269"/>
                </a:lnTo>
                <a:lnTo>
                  <a:pt x="237" y="269"/>
                </a:lnTo>
                <a:lnTo>
                  <a:pt x="239" y="269"/>
                </a:lnTo>
                <a:lnTo>
                  <a:pt x="240" y="271"/>
                </a:lnTo>
                <a:lnTo>
                  <a:pt x="240" y="271"/>
                </a:lnTo>
                <a:lnTo>
                  <a:pt x="240" y="271"/>
                </a:lnTo>
                <a:lnTo>
                  <a:pt x="242" y="272"/>
                </a:lnTo>
                <a:lnTo>
                  <a:pt x="242" y="272"/>
                </a:lnTo>
                <a:lnTo>
                  <a:pt x="242" y="272"/>
                </a:lnTo>
                <a:lnTo>
                  <a:pt x="244" y="274"/>
                </a:lnTo>
                <a:lnTo>
                  <a:pt x="244" y="274"/>
                </a:lnTo>
                <a:lnTo>
                  <a:pt x="244" y="276"/>
                </a:lnTo>
                <a:lnTo>
                  <a:pt x="244" y="276"/>
                </a:lnTo>
                <a:lnTo>
                  <a:pt x="244" y="276"/>
                </a:lnTo>
                <a:lnTo>
                  <a:pt x="244" y="277"/>
                </a:lnTo>
                <a:lnTo>
                  <a:pt x="244" y="277"/>
                </a:lnTo>
                <a:lnTo>
                  <a:pt x="245" y="277"/>
                </a:lnTo>
                <a:lnTo>
                  <a:pt x="245" y="277"/>
                </a:lnTo>
                <a:lnTo>
                  <a:pt x="245" y="279"/>
                </a:lnTo>
                <a:lnTo>
                  <a:pt x="247" y="279"/>
                </a:lnTo>
                <a:lnTo>
                  <a:pt x="250" y="279"/>
                </a:lnTo>
                <a:lnTo>
                  <a:pt x="250" y="279"/>
                </a:lnTo>
                <a:lnTo>
                  <a:pt x="252" y="279"/>
                </a:lnTo>
                <a:lnTo>
                  <a:pt x="252" y="279"/>
                </a:lnTo>
                <a:lnTo>
                  <a:pt x="252" y="279"/>
                </a:lnTo>
                <a:lnTo>
                  <a:pt x="252" y="281"/>
                </a:lnTo>
                <a:lnTo>
                  <a:pt x="254" y="281"/>
                </a:lnTo>
                <a:lnTo>
                  <a:pt x="254" y="281"/>
                </a:lnTo>
                <a:lnTo>
                  <a:pt x="257" y="284"/>
                </a:lnTo>
                <a:lnTo>
                  <a:pt x="259" y="284"/>
                </a:lnTo>
                <a:lnTo>
                  <a:pt x="259" y="286"/>
                </a:lnTo>
                <a:lnTo>
                  <a:pt x="259" y="286"/>
                </a:lnTo>
                <a:lnTo>
                  <a:pt x="259" y="286"/>
                </a:lnTo>
                <a:lnTo>
                  <a:pt x="259" y="288"/>
                </a:lnTo>
                <a:lnTo>
                  <a:pt x="259" y="288"/>
                </a:lnTo>
                <a:lnTo>
                  <a:pt x="259" y="289"/>
                </a:lnTo>
                <a:lnTo>
                  <a:pt x="255" y="298"/>
                </a:lnTo>
                <a:lnTo>
                  <a:pt x="254" y="299"/>
                </a:lnTo>
                <a:lnTo>
                  <a:pt x="254" y="301"/>
                </a:lnTo>
                <a:lnTo>
                  <a:pt x="254" y="303"/>
                </a:lnTo>
                <a:lnTo>
                  <a:pt x="250" y="309"/>
                </a:lnTo>
                <a:lnTo>
                  <a:pt x="250" y="311"/>
                </a:lnTo>
                <a:lnTo>
                  <a:pt x="250" y="311"/>
                </a:lnTo>
                <a:lnTo>
                  <a:pt x="252" y="313"/>
                </a:lnTo>
                <a:lnTo>
                  <a:pt x="252" y="313"/>
                </a:lnTo>
                <a:lnTo>
                  <a:pt x="254" y="313"/>
                </a:lnTo>
                <a:lnTo>
                  <a:pt x="254" y="314"/>
                </a:lnTo>
                <a:lnTo>
                  <a:pt x="257" y="318"/>
                </a:lnTo>
                <a:lnTo>
                  <a:pt x="257" y="318"/>
                </a:lnTo>
                <a:lnTo>
                  <a:pt x="259" y="319"/>
                </a:lnTo>
                <a:lnTo>
                  <a:pt x="259" y="319"/>
                </a:lnTo>
                <a:lnTo>
                  <a:pt x="259" y="321"/>
                </a:lnTo>
                <a:lnTo>
                  <a:pt x="259" y="321"/>
                </a:lnTo>
                <a:lnTo>
                  <a:pt x="254" y="326"/>
                </a:lnTo>
                <a:lnTo>
                  <a:pt x="254" y="328"/>
                </a:lnTo>
                <a:lnTo>
                  <a:pt x="254" y="330"/>
                </a:lnTo>
                <a:lnTo>
                  <a:pt x="252" y="330"/>
                </a:lnTo>
                <a:lnTo>
                  <a:pt x="250" y="330"/>
                </a:lnTo>
                <a:lnTo>
                  <a:pt x="249" y="330"/>
                </a:lnTo>
                <a:lnTo>
                  <a:pt x="249" y="330"/>
                </a:lnTo>
                <a:lnTo>
                  <a:pt x="247" y="330"/>
                </a:lnTo>
                <a:lnTo>
                  <a:pt x="247" y="330"/>
                </a:lnTo>
                <a:lnTo>
                  <a:pt x="247" y="328"/>
                </a:lnTo>
                <a:lnTo>
                  <a:pt x="247" y="325"/>
                </a:lnTo>
                <a:lnTo>
                  <a:pt x="247" y="323"/>
                </a:lnTo>
                <a:lnTo>
                  <a:pt x="247" y="323"/>
                </a:lnTo>
                <a:lnTo>
                  <a:pt x="245" y="323"/>
                </a:lnTo>
                <a:lnTo>
                  <a:pt x="245" y="321"/>
                </a:lnTo>
                <a:lnTo>
                  <a:pt x="245" y="321"/>
                </a:lnTo>
                <a:lnTo>
                  <a:pt x="245" y="321"/>
                </a:lnTo>
                <a:lnTo>
                  <a:pt x="244" y="319"/>
                </a:lnTo>
                <a:lnTo>
                  <a:pt x="242" y="319"/>
                </a:lnTo>
                <a:lnTo>
                  <a:pt x="242" y="318"/>
                </a:lnTo>
                <a:lnTo>
                  <a:pt x="240" y="318"/>
                </a:lnTo>
                <a:lnTo>
                  <a:pt x="239" y="318"/>
                </a:lnTo>
                <a:lnTo>
                  <a:pt x="239" y="319"/>
                </a:lnTo>
                <a:lnTo>
                  <a:pt x="234" y="325"/>
                </a:lnTo>
                <a:lnTo>
                  <a:pt x="220" y="336"/>
                </a:lnTo>
                <a:lnTo>
                  <a:pt x="218" y="338"/>
                </a:lnTo>
                <a:lnTo>
                  <a:pt x="220" y="340"/>
                </a:lnTo>
                <a:lnTo>
                  <a:pt x="222" y="350"/>
                </a:lnTo>
                <a:lnTo>
                  <a:pt x="223" y="351"/>
                </a:lnTo>
                <a:lnTo>
                  <a:pt x="223" y="351"/>
                </a:lnTo>
                <a:lnTo>
                  <a:pt x="223" y="351"/>
                </a:lnTo>
                <a:lnTo>
                  <a:pt x="223" y="351"/>
                </a:lnTo>
                <a:lnTo>
                  <a:pt x="220" y="350"/>
                </a:lnTo>
                <a:lnTo>
                  <a:pt x="220" y="350"/>
                </a:lnTo>
                <a:lnTo>
                  <a:pt x="220" y="350"/>
                </a:lnTo>
                <a:lnTo>
                  <a:pt x="218" y="350"/>
                </a:lnTo>
                <a:lnTo>
                  <a:pt x="218" y="350"/>
                </a:lnTo>
                <a:lnTo>
                  <a:pt x="218" y="350"/>
                </a:lnTo>
                <a:lnTo>
                  <a:pt x="217" y="348"/>
                </a:lnTo>
                <a:lnTo>
                  <a:pt x="217" y="348"/>
                </a:lnTo>
                <a:lnTo>
                  <a:pt x="217" y="348"/>
                </a:lnTo>
                <a:lnTo>
                  <a:pt x="217" y="346"/>
                </a:lnTo>
                <a:lnTo>
                  <a:pt x="215" y="348"/>
                </a:lnTo>
                <a:lnTo>
                  <a:pt x="213" y="348"/>
                </a:lnTo>
                <a:lnTo>
                  <a:pt x="213" y="350"/>
                </a:lnTo>
                <a:lnTo>
                  <a:pt x="210" y="348"/>
                </a:lnTo>
                <a:lnTo>
                  <a:pt x="210" y="348"/>
                </a:lnTo>
                <a:lnTo>
                  <a:pt x="210" y="348"/>
                </a:lnTo>
                <a:lnTo>
                  <a:pt x="208" y="350"/>
                </a:lnTo>
                <a:lnTo>
                  <a:pt x="203" y="356"/>
                </a:lnTo>
                <a:lnTo>
                  <a:pt x="190" y="363"/>
                </a:lnTo>
                <a:lnTo>
                  <a:pt x="190" y="363"/>
                </a:lnTo>
                <a:lnTo>
                  <a:pt x="190" y="365"/>
                </a:lnTo>
                <a:lnTo>
                  <a:pt x="190" y="365"/>
                </a:lnTo>
                <a:lnTo>
                  <a:pt x="192" y="367"/>
                </a:lnTo>
                <a:lnTo>
                  <a:pt x="192" y="367"/>
                </a:lnTo>
                <a:lnTo>
                  <a:pt x="193" y="370"/>
                </a:lnTo>
                <a:lnTo>
                  <a:pt x="193" y="370"/>
                </a:lnTo>
                <a:lnTo>
                  <a:pt x="193" y="370"/>
                </a:lnTo>
                <a:lnTo>
                  <a:pt x="193" y="372"/>
                </a:lnTo>
                <a:lnTo>
                  <a:pt x="193" y="372"/>
                </a:lnTo>
                <a:lnTo>
                  <a:pt x="193" y="373"/>
                </a:lnTo>
                <a:lnTo>
                  <a:pt x="193" y="373"/>
                </a:lnTo>
                <a:lnTo>
                  <a:pt x="193" y="373"/>
                </a:lnTo>
                <a:lnTo>
                  <a:pt x="193" y="375"/>
                </a:lnTo>
                <a:lnTo>
                  <a:pt x="195" y="375"/>
                </a:lnTo>
                <a:lnTo>
                  <a:pt x="197" y="377"/>
                </a:lnTo>
                <a:lnTo>
                  <a:pt x="197" y="378"/>
                </a:lnTo>
                <a:lnTo>
                  <a:pt x="197" y="378"/>
                </a:lnTo>
                <a:lnTo>
                  <a:pt x="197" y="378"/>
                </a:lnTo>
                <a:lnTo>
                  <a:pt x="197" y="380"/>
                </a:lnTo>
                <a:lnTo>
                  <a:pt x="197" y="380"/>
                </a:lnTo>
                <a:lnTo>
                  <a:pt x="197" y="380"/>
                </a:lnTo>
                <a:lnTo>
                  <a:pt x="190" y="382"/>
                </a:lnTo>
                <a:lnTo>
                  <a:pt x="186" y="382"/>
                </a:lnTo>
                <a:lnTo>
                  <a:pt x="181" y="382"/>
                </a:lnTo>
                <a:lnTo>
                  <a:pt x="178" y="383"/>
                </a:lnTo>
                <a:lnTo>
                  <a:pt x="178" y="383"/>
                </a:lnTo>
                <a:lnTo>
                  <a:pt x="176" y="383"/>
                </a:lnTo>
                <a:lnTo>
                  <a:pt x="175" y="382"/>
                </a:lnTo>
                <a:lnTo>
                  <a:pt x="173" y="382"/>
                </a:lnTo>
                <a:lnTo>
                  <a:pt x="173" y="382"/>
                </a:lnTo>
                <a:lnTo>
                  <a:pt x="171" y="380"/>
                </a:lnTo>
                <a:lnTo>
                  <a:pt x="171" y="380"/>
                </a:lnTo>
                <a:lnTo>
                  <a:pt x="171" y="380"/>
                </a:lnTo>
                <a:lnTo>
                  <a:pt x="171" y="380"/>
                </a:lnTo>
                <a:lnTo>
                  <a:pt x="170" y="378"/>
                </a:lnTo>
                <a:lnTo>
                  <a:pt x="170" y="378"/>
                </a:lnTo>
                <a:lnTo>
                  <a:pt x="166" y="377"/>
                </a:lnTo>
                <a:lnTo>
                  <a:pt x="166" y="377"/>
                </a:lnTo>
                <a:lnTo>
                  <a:pt x="163" y="375"/>
                </a:lnTo>
                <a:lnTo>
                  <a:pt x="163" y="373"/>
                </a:lnTo>
                <a:lnTo>
                  <a:pt x="163" y="373"/>
                </a:lnTo>
                <a:lnTo>
                  <a:pt x="163" y="372"/>
                </a:lnTo>
                <a:lnTo>
                  <a:pt x="163" y="372"/>
                </a:lnTo>
                <a:lnTo>
                  <a:pt x="161" y="368"/>
                </a:lnTo>
                <a:lnTo>
                  <a:pt x="161" y="367"/>
                </a:lnTo>
                <a:lnTo>
                  <a:pt x="161" y="365"/>
                </a:lnTo>
                <a:lnTo>
                  <a:pt x="161" y="363"/>
                </a:lnTo>
                <a:lnTo>
                  <a:pt x="161" y="363"/>
                </a:lnTo>
                <a:lnTo>
                  <a:pt x="161" y="362"/>
                </a:lnTo>
                <a:lnTo>
                  <a:pt x="161" y="362"/>
                </a:lnTo>
                <a:lnTo>
                  <a:pt x="160" y="360"/>
                </a:lnTo>
                <a:lnTo>
                  <a:pt x="160" y="360"/>
                </a:lnTo>
                <a:lnTo>
                  <a:pt x="160" y="360"/>
                </a:lnTo>
                <a:lnTo>
                  <a:pt x="158" y="360"/>
                </a:lnTo>
                <a:lnTo>
                  <a:pt x="149" y="358"/>
                </a:lnTo>
                <a:lnTo>
                  <a:pt x="144" y="358"/>
                </a:lnTo>
                <a:lnTo>
                  <a:pt x="144" y="358"/>
                </a:lnTo>
                <a:lnTo>
                  <a:pt x="141" y="362"/>
                </a:lnTo>
                <a:lnTo>
                  <a:pt x="138" y="365"/>
                </a:lnTo>
                <a:lnTo>
                  <a:pt x="138" y="367"/>
                </a:lnTo>
                <a:lnTo>
                  <a:pt x="136" y="375"/>
                </a:lnTo>
                <a:lnTo>
                  <a:pt x="136" y="378"/>
                </a:lnTo>
                <a:lnTo>
                  <a:pt x="136" y="378"/>
                </a:lnTo>
                <a:lnTo>
                  <a:pt x="134" y="378"/>
                </a:lnTo>
                <a:lnTo>
                  <a:pt x="134" y="378"/>
                </a:lnTo>
                <a:lnTo>
                  <a:pt x="129" y="380"/>
                </a:lnTo>
                <a:lnTo>
                  <a:pt x="129" y="380"/>
                </a:lnTo>
                <a:lnTo>
                  <a:pt x="128" y="380"/>
                </a:lnTo>
                <a:lnTo>
                  <a:pt x="128" y="380"/>
                </a:lnTo>
                <a:lnTo>
                  <a:pt x="128" y="382"/>
                </a:lnTo>
                <a:lnTo>
                  <a:pt x="129" y="383"/>
                </a:lnTo>
                <a:lnTo>
                  <a:pt x="129" y="383"/>
                </a:lnTo>
                <a:lnTo>
                  <a:pt x="129" y="383"/>
                </a:lnTo>
                <a:lnTo>
                  <a:pt x="129" y="385"/>
                </a:lnTo>
                <a:lnTo>
                  <a:pt x="129" y="385"/>
                </a:lnTo>
                <a:lnTo>
                  <a:pt x="128" y="385"/>
                </a:lnTo>
                <a:lnTo>
                  <a:pt x="126" y="385"/>
                </a:lnTo>
                <a:lnTo>
                  <a:pt x="124" y="385"/>
                </a:lnTo>
                <a:lnTo>
                  <a:pt x="123" y="385"/>
                </a:lnTo>
                <a:lnTo>
                  <a:pt x="121" y="385"/>
                </a:lnTo>
                <a:lnTo>
                  <a:pt x="114" y="388"/>
                </a:lnTo>
                <a:lnTo>
                  <a:pt x="109" y="392"/>
                </a:lnTo>
                <a:lnTo>
                  <a:pt x="106" y="393"/>
                </a:lnTo>
                <a:lnTo>
                  <a:pt x="104" y="395"/>
                </a:lnTo>
                <a:lnTo>
                  <a:pt x="102" y="397"/>
                </a:lnTo>
                <a:lnTo>
                  <a:pt x="102" y="397"/>
                </a:lnTo>
                <a:lnTo>
                  <a:pt x="101" y="397"/>
                </a:lnTo>
                <a:lnTo>
                  <a:pt x="96" y="395"/>
                </a:lnTo>
                <a:lnTo>
                  <a:pt x="96" y="393"/>
                </a:lnTo>
                <a:lnTo>
                  <a:pt x="94" y="393"/>
                </a:lnTo>
                <a:lnTo>
                  <a:pt x="94" y="392"/>
                </a:lnTo>
                <a:lnTo>
                  <a:pt x="94" y="392"/>
                </a:lnTo>
                <a:lnTo>
                  <a:pt x="92" y="392"/>
                </a:lnTo>
                <a:lnTo>
                  <a:pt x="91" y="390"/>
                </a:lnTo>
                <a:lnTo>
                  <a:pt x="87" y="390"/>
                </a:lnTo>
                <a:lnTo>
                  <a:pt x="84" y="390"/>
                </a:lnTo>
                <a:lnTo>
                  <a:pt x="84" y="390"/>
                </a:lnTo>
                <a:lnTo>
                  <a:pt x="84" y="390"/>
                </a:lnTo>
                <a:lnTo>
                  <a:pt x="82" y="390"/>
                </a:lnTo>
                <a:lnTo>
                  <a:pt x="82" y="397"/>
                </a:lnTo>
                <a:lnTo>
                  <a:pt x="81" y="397"/>
                </a:lnTo>
                <a:lnTo>
                  <a:pt x="81" y="399"/>
                </a:lnTo>
                <a:lnTo>
                  <a:pt x="81" y="399"/>
                </a:lnTo>
                <a:lnTo>
                  <a:pt x="81" y="399"/>
                </a:lnTo>
                <a:lnTo>
                  <a:pt x="82" y="400"/>
                </a:lnTo>
                <a:lnTo>
                  <a:pt x="82" y="402"/>
                </a:lnTo>
                <a:lnTo>
                  <a:pt x="82" y="402"/>
                </a:lnTo>
                <a:lnTo>
                  <a:pt x="81" y="402"/>
                </a:lnTo>
                <a:lnTo>
                  <a:pt x="81" y="404"/>
                </a:lnTo>
                <a:lnTo>
                  <a:pt x="77" y="405"/>
                </a:lnTo>
                <a:lnTo>
                  <a:pt x="77" y="405"/>
                </a:lnTo>
                <a:lnTo>
                  <a:pt x="77" y="407"/>
                </a:lnTo>
                <a:lnTo>
                  <a:pt x="77" y="407"/>
                </a:lnTo>
                <a:lnTo>
                  <a:pt x="77" y="409"/>
                </a:lnTo>
                <a:lnTo>
                  <a:pt x="79" y="409"/>
                </a:lnTo>
                <a:lnTo>
                  <a:pt x="79" y="409"/>
                </a:lnTo>
                <a:lnTo>
                  <a:pt x="81" y="409"/>
                </a:lnTo>
                <a:lnTo>
                  <a:pt x="81" y="410"/>
                </a:lnTo>
                <a:lnTo>
                  <a:pt x="81" y="410"/>
                </a:lnTo>
                <a:lnTo>
                  <a:pt x="81" y="412"/>
                </a:lnTo>
                <a:lnTo>
                  <a:pt x="79" y="414"/>
                </a:lnTo>
                <a:lnTo>
                  <a:pt x="79" y="414"/>
                </a:lnTo>
                <a:lnTo>
                  <a:pt x="79" y="414"/>
                </a:lnTo>
                <a:lnTo>
                  <a:pt x="79" y="414"/>
                </a:lnTo>
                <a:lnTo>
                  <a:pt x="81" y="414"/>
                </a:lnTo>
                <a:lnTo>
                  <a:pt x="81" y="414"/>
                </a:lnTo>
                <a:lnTo>
                  <a:pt x="82" y="415"/>
                </a:lnTo>
                <a:lnTo>
                  <a:pt x="82" y="415"/>
                </a:lnTo>
                <a:lnTo>
                  <a:pt x="82" y="415"/>
                </a:lnTo>
                <a:lnTo>
                  <a:pt x="84" y="415"/>
                </a:lnTo>
                <a:lnTo>
                  <a:pt x="84" y="415"/>
                </a:lnTo>
                <a:lnTo>
                  <a:pt x="86" y="415"/>
                </a:lnTo>
                <a:lnTo>
                  <a:pt x="86" y="417"/>
                </a:lnTo>
                <a:lnTo>
                  <a:pt x="87" y="417"/>
                </a:lnTo>
                <a:lnTo>
                  <a:pt x="87" y="417"/>
                </a:lnTo>
                <a:lnTo>
                  <a:pt x="89" y="415"/>
                </a:lnTo>
                <a:lnTo>
                  <a:pt x="89" y="417"/>
                </a:lnTo>
                <a:lnTo>
                  <a:pt x="89" y="417"/>
                </a:lnTo>
                <a:lnTo>
                  <a:pt x="89" y="417"/>
                </a:lnTo>
                <a:lnTo>
                  <a:pt x="91" y="419"/>
                </a:lnTo>
                <a:lnTo>
                  <a:pt x="91" y="419"/>
                </a:lnTo>
                <a:lnTo>
                  <a:pt x="92" y="419"/>
                </a:lnTo>
                <a:lnTo>
                  <a:pt x="94" y="419"/>
                </a:lnTo>
                <a:lnTo>
                  <a:pt x="94" y="419"/>
                </a:lnTo>
                <a:lnTo>
                  <a:pt x="94" y="419"/>
                </a:lnTo>
                <a:lnTo>
                  <a:pt x="96" y="420"/>
                </a:lnTo>
                <a:lnTo>
                  <a:pt x="96" y="420"/>
                </a:lnTo>
                <a:lnTo>
                  <a:pt x="96" y="420"/>
                </a:lnTo>
                <a:lnTo>
                  <a:pt x="96" y="422"/>
                </a:lnTo>
                <a:lnTo>
                  <a:pt x="96" y="422"/>
                </a:lnTo>
                <a:lnTo>
                  <a:pt x="96" y="424"/>
                </a:lnTo>
                <a:lnTo>
                  <a:pt x="96" y="424"/>
                </a:lnTo>
                <a:lnTo>
                  <a:pt x="97" y="425"/>
                </a:lnTo>
                <a:lnTo>
                  <a:pt x="97" y="427"/>
                </a:lnTo>
                <a:lnTo>
                  <a:pt x="97" y="427"/>
                </a:lnTo>
                <a:lnTo>
                  <a:pt x="97" y="427"/>
                </a:lnTo>
                <a:lnTo>
                  <a:pt x="97" y="429"/>
                </a:lnTo>
                <a:lnTo>
                  <a:pt x="96" y="429"/>
                </a:lnTo>
                <a:lnTo>
                  <a:pt x="96" y="430"/>
                </a:lnTo>
                <a:lnTo>
                  <a:pt x="96" y="432"/>
                </a:lnTo>
                <a:lnTo>
                  <a:pt x="96" y="434"/>
                </a:lnTo>
                <a:lnTo>
                  <a:pt x="96" y="434"/>
                </a:lnTo>
                <a:lnTo>
                  <a:pt x="96" y="436"/>
                </a:lnTo>
                <a:lnTo>
                  <a:pt x="96" y="436"/>
                </a:lnTo>
                <a:lnTo>
                  <a:pt x="96" y="436"/>
                </a:lnTo>
                <a:lnTo>
                  <a:pt x="97" y="439"/>
                </a:lnTo>
                <a:lnTo>
                  <a:pt x="97" y="441"/>
                </a:lnTo>
                <a:lnTo>
                  <a:pt x="99" y="441"/>
                </a:lnTo>
                <a:lnTo>
                  <a:pt x="99" y="441"/>
                </a:lnTo>
                <a:lnTo>
                  <a:pt x="99" y="442"/>
                </a:lnTo>
                <a:lnTo>
                  <a:pt x="97" y="447"/>
                </a:lnTo>
                <a:lnTo>
                  <a:pt x="97" y="447"/>
                </a:lnTo>
                <a:lnTo>
                  <a:pt x="97" y="449"/>
                </a:lnTo>
                <a:lnTo>
                  <a:pt x="97" y="449"/>
                </a:lnTo>
                <a:lnTo>
                  <a:pt x="97" y="449"/>
                </a:lnTo>
                <a:lnTo>
                  <a:pt x="97" y="451"/>
                </a:lnTo>
                <a:lnTo>
                  <a:pt x="97" y="451"/>
                </a:lnTo>
                <a:lnTo>
                  <a:pt x="97" y="452"/>
                </a:lnTo>
                <a:lnTo>
                  <a:pt x="97" y="454"/>
                </a:lnTo>
                <a:lnTo>
                  <a:pt x="97" y="454"/>
                </a:lnTo>
                <a:lnTo>
                  <a:pt x="97" y="454"/>
                </a:lnTo>
                <a:lnTo>
                  <a:pt x="96" y="456"/>
                </a:lnTo>
                <a:lnTo>
                  <a:pt x="96" y="456"/>
                </a:lnTo>
                <a:lnTo>
                  <a:pt x="96" y="456"/>
                </a:lnTo>
                <a:lnTo>
                  <a:pt x="94" y="456"/>
                </a:lnTo>
                <a:lnTo>
                  <a:pt x="92" y="454"/>
                </a:lnTo>
                <a:lnTo>
                  <a:pt x="92" y="454"/>
                </a:lnTo>
                <a:lnTo>
                  <a:pt x="92" y="454"/>
                </a:lnTo>
                <a:lnTo>
                  <a:pt x="92" y="454"/>
                </a:lnTo>
                <a:lnTo>
                  <a:pt x="91" y="454"/>
                </a:lnTo>
                <a:lnTo>
                  <a:pt x="91" y="454"/>
                </a:lnTo>
                <a:lnTo>
                  <a:pt x="91" y="457"/>
                </a:lnTo>
                <a:lnTo>
                  <a:pt x="91" y="457"/>
                </a:lnTo>
                <a:lnTo>
                  <a:pt x="91" y="457"/>
                </a:lnTo>
                <a:lnTo>
                  <a:pt x="89" y="457"/>
                </a:lnTo>
                <a:lnTo>
                  <a:pt x="89" y="457"/>
                </a:lnTo>
                <a:lnTo>
                  <a:pt x="87" y="457"/>
                </a:lnTo>
                <a:lnTo>
                  <a:pt x="87" y="457"/>
                </a:lnTo>
                <a:lnTo>
                  <a:pt x="87" y="456"/>
                </a:lnTo>
                <a:lnTo>
                  <a:pt x="87" y="456"/>
                </a:lnTo>
                <a:lnTo>
                  <a:pt x="86" y="456"/>
                </a:lnTo>
                <a:lnTo>
                  <a:pt x="86" y="454"/>
                </a:lnTo>
                <a:lnTo>
                  <a:pt x="86" y="454"/>
                </a:lnTo>
                <a:lnTo>
                  <a:pt x="86" y="452"/>
                </a:lnTo>
                <a:lnTo>
                  <a:pt x="86" y="452"/>
                </a:lnTo>
                <a:lnTo>
                  <a:pt x="86" y="452"/>
                </a:lnTo>
                <a:lnTo>
                  <a:pt x="86" y="452"/>
                </a:lnTo>
                <a:lnTo>
                  <a:pt x="86" y="452"/>
                </a:lnTo>
                <a:lnTo>
                  <a:pt x="84" y="452"/>
                </a:lnTo>
                <a:lnTo>
                  <a:pt x="84" y="452"/>
                </a:lnTo>
                <a:lnTo>
                  <a:pt x="82" y="454"/>
                </a:lnTo>
                <a:lnTo>
                  <a:pt x="82" y="454"/>
                </a:lnTo>
                <a:lnTo>
                  <a:pt x="82" y="454"/>
                </a:lnTo>
                <a:lnTo>
                  <a:pt x="79" y="454"/>
                </a:lnTo>
                <a:lnTo>
                  <a:pt x="79" y="454"/>
                </a:lnTo>
                <a:lnTo>
                  <a:pt x="77" y="452"/>
                </a:lnTo>
                <a:lnTo>
                  <a:pt x="77" y="452"/>
                </a:lnTo>
                <a:lnTo>
                  <a:pt x="77" y="452"/>
                </a:lnTo>
                <a:lnTo>
                  <a:pt x="77" y="452"/>
                </a:lnTo>
                <a:lnTo>
                  <a:pt x="77" y="451"/>
                </a:lnTo>
                <a:lnTo>
                  <a:pt x="77" y="451"/>
                </a:lnTo>
                <a:lnTo>
                  <a:pt x="77" y="449"/>
                </a:lnTo>
                <a:lnTo>
                  <a:pt x="76" y="449"/>
                </a:lnTo>
                <a:lnTo>
                  <a:pt x="76" y="447"/>
                </a:lnTo>
                <a:lnTo>
                  <a:pt x="76" y="447"/>
                </a:lnTo>
                <a:lnTo>
                  <a:pt x="76" y="447"/>
                </a:lnTo>
                <a:lnTo>
                  <a:pt x="77" y="446"/>
                </a:lnTo>
                <a:lnTo>
                  <a:pt x="77" y="446"/>
                </a:lnTo>
                <a:lnTo>
                  <a:pt x="77" y="444"/>
                </a:lnTo>
                <a:lnTo>
                  <a:pt x="76" y="444"/>
                </a:lnTo>
                <a:lnTo>
                  <a:pt x="76" y="444"/>
                </a:lnTo>
                <a:lnTo>
                  <a:pt x="76" y="442"/>
                </a:lnTo>
                <a:lnTo>
                  <a:pt x="74" y="441"/>
                </a:lnTo>
                <a:lnTo>
                  <a:pt x="74" y="441"/>
                </a:lnTo>
                <a:lnTo>
                  <a:pt x="72" y="441"/>
                </a:lnTo>
                <a:lnTo>
                  <a:pt x="72" y="441"/>
                </a:lnTo>
                <a:lnTo>
                  <a:pt x="72" y="441"/>
                </a:lnTo>
                <a:lnTo>
                  <a:pt x="60" y="451"/>
                </a:lnTo>
                <a:lnTo>
                  <a:pt x="60" y="451"/>
                </a:lnTo>
                <a:lnTo>
                  <a:pt x="60" y="451"/>
                </a:lnTo>
                <a:lnTo>
                  <a:pt x="60" y="451"/>
                </a:lnTo>
                <a:lnTo>
                  <a:pt x="60" y="452"/>
                </a:lnTo>
                <a:lnTo>
                  <a:pt x="60" y="452"/>
                </a:lnTo>
                <a:lnTo>
                  <a:pt x="62" y="452"/>
                </a:lnTo>
                <a:lnTo>
                  <a:pt x="62" y="452"/>
                </a:lnTo>
                <a:lnTo>
                  <a:pt x="64" y="452"/>
                </a:lnTo>
                <a:lnTo>
                  <a:pt x="64" y="454"/>
                </a:lnTo>
                <a:lnTo>
                  <a:pt x="64" y="454"/>
                </a:lnTo>
                <a:lnTo>
                  <a:pt x="64" y="454"/>
                </a:lnTo>
                <a:lnTo>
                  <a:pt x="64" y="454"/>
                </a:lnTo>
                <a:lnTo>
                  <a:pt x="64" y="456"/>
                </a:lnTo>
                <a:lnTo>
                  <a:pt x="64" y="456"/>
                </a:lnTo>
                <a:lnTo>
                  <a:pt x="64" y="457"/>
                </a:lnTo>
                <a:lnTo>
                  <a:pt x="64" y="457"/>
                </a:lnTo>
                <a:lnTo>
                  <a:pt x="64" y="457"/>
                </a:lnTo>
                <a:lnTo>
                  <a:pt x="62" y="459"/>
                </a:lnTo>
                <a:lnTo>
                  <a:pt x="62" y="459"/>
                </a:lnTo>
                <a:lnTo>
                  <a:pt x="60" y="459"/>
                </a:lnTo>
                <a:lnTo>
                  <a:pt x="59" y="459"/>
                </a:lnTo>
                <a:lnTo>
                  <a:pt x="57" y="457"/>
                </a:lnTo>
                <a:lnTo>
                  <a:pt x="55" y="457"/>
                </a:lnTo>
                <a:lnTo>
                  <a:pt x="55" y="457"/>
                </a:lnTo>
                <a:lnTo>
                  <a:pt x="47" y="454"/>
                </a:lnTo>
                <a:lnTo>
                  <a:pt x="23" y="459"/>
                </a:lnTo>
                <a:lnTo>
                  <a:pt x="20" y="459"/>
                </a:lnTo>
                <a:lnTo>
                  <a:pt x="20" y="459"/>
                </a:lnTo>
                <a:lnTo>
                  <a:pt x="18" y="461"/>
                </a:lnTo>
                <a:lnTo>
                  <a:pt x="18" y="461"/>
                </a:lnTo>
                <a:lnTo>
                  <a:pt x="18" y="462"/>
                </a:lnTo>
                <a:lnTo>
                  <a:pt x="18" y="462"/>
                </a:lnTo>
                <a:lnTo>
                  <a:pt x="20" y="464"/>
                </a:lnTo>
                <a:lnTo>
                  <a:pt x="20" y="466"/>
                </a:lnTo>
                <a:lnTo>
                  <a:pt x="20" y="466"/>
                </a:lnTo>
                <a:lnTo>
                  <a:pt x="20" y="467"/>
                </a:lnTo>
                <a:lnTo>
                  <a:pt x="20" y="469"/>
                </a:lnTo>
                <a:lnTo>
                  <a:pt x="20" y="471"/>
                </a:lnTo>
                <a:lnTo>
                  <a:pt x="20" y="471"/>
                </a:lnTo>
                <a:lnTo>
                  <a:pt x="22" y="471"/>
                </a:lnTo>
                <a:lnTo>
                  <a:pt x="22" y="473"/>
                </a:lnTo>
                <a:lnTo>
                  <a:pt x="22" y="473"/>
                </a:lnTo>
                <a:lnTo>
                  <a:pt x="22" y="473"/>
                </a:lnTo>
                <a:lnTo>
                  <a:pt x="22" y="474"/>
                </a:lnTo>
                <a:lnTo>
                  <a:pt x="22" y="474"/>
                </a:lnTo>
                <a:lnTo>
                  <a:pt x="22" y="476"/>
                </a:lnTo>
                <a:lnTo>
                  <a:pt x="22" y="476"/>
                </a:lnTo>
                <a:lnTo>
                  <a:pt x="18" y="479"/>
                </a:lnTo>
                <a:lnTo>
                  <a:pt x="18" y="481"/>
                </a:lnTo>
                <a:lnTo>
                  <a:pt x="18" y="481"/>
                </a:lnTo>
                <a:lnTo>
                  <a:pt x="20" y="483"/>
                </a:lnTo>
                <a:lnTo>
                  <a:pt x="20" y="486"/>
                </a:lnTo>
                <a:lnTo>
                  <a:pt x="20" y="486"/>
                </a:lnTo>
                <a:lnTo>
                  <a:pt x="20" y="488"/>
                </a:lnTo>
                <a:lnTo>
                  <a:pt x="18" y="491"/>
                </a:lnTo>
                <a:lnTo>
                  <a:pt x="18" y="493"/>
                </a:lnTo>
                <a:lnTo>
                  <a:pt x="13" y="498"/>
                </a:lnTo>
                <a:lnTo>
                  <a:pt x="13" y="499"/>
                </a:lnTo>
                <a:lnTo>
                  <a:pt x="8" y="503"/>
                </a:lnTo>
                <a:lnTo>
                  <a:pt x="8" y="503"/>
                </a:lnTo>
                <a:lnTo>
                  <a:pt x="8" y="504"/>
                </a:lnTo>
                <a:lnTo>
                  <a:pt x="8" y="506"/>
                </a:lnTo>
                <a:lnTo>
                  <a:pt x="7" y="506"/>
                </a:lnTo>
                <a:lnTo>
                  <a:pt x="2" y="511"/>
                </a:lnTo>
                <a:lnTo>
                  <a:pt x="0" y="513"/>
                </a:lnTo>
                <a:lnTo>
                  <a:pt x="0" y="513"/>
                </a:lnTo>
                <a:lnTo>
                  <a:pt x="0" y="513"/>
                </a:lnTo>
                <a:lnTo>
                  <a:pt x="2" y="515"/>
                </a:lnTo>
                <a:lnTo>
                  <a:pt x="2" y="515"/>
                </a:lnTo>
                <a:lnTo>
                  <a:pt x="3" y="515"/>
                </a:lnTo>
                <a:lnTo>
                  <a:pt x="5" y="515"/>
                </a:lnTo>
                <a:lnTo>
                  <a:pt x="5" y="516"/>
                </a:lnTo>
                <a:lnTo>
                  <a:pt x="5" y="516"/>
                </a:lnTo>
                <a:lnTo>
                  <a:pt x="5" y="516"/>
                </a:lnTo>
                <a:lnTo>
                  <a:pt x="7" y="518"/>
                </a:lnTo>
                <a:lnTo>
                  <a:pt x="7" y="518"/>
                </a:lnTo>
                <a:lnTo>
                  <a:pt x="7" y="518"/>
                </a:lnTo>
                <a:lnTo>
                  <a:pt x="8" y="521"/>
                </a:lnTo>
                <a:lnTo>
                  <a:pt x="8" y="521"/>
                </a:lnTo>
                <a:lnTo>
                  <a:pt x="8" y="521"/>
                </a:lnTo>
                <a:lnTo>
                  <a:pt x="8" y="523"/>
                </a:lnTo>
                <a:lnTo>
                  <a:pt x="8" y="523"/>
                </a:lnTo>
                <a:lnTo>
                  <a:pt x="10" y="523"/>
                </a:lnTo>
                <a:lnTo>
                  <a:pt x="10" y="523"/>
                </a:lnTo>
                <a:lnTo>
                  <a:pt x="10" y="525"/>
                </a:lnTo>
                <a:lnTo>
                  <a:pt x="10" y="525"/>
                </a:lnTo>
                <a:lnTo>
                  <a:pt x="10" y="525"/>
                </a:lnTo>
                <a:lnTo>
                  <a:pt x="10" y="526"/>
                </a:lnTo>
                <a:lnTo>
                  <a:pt x="12" y="526"/>
                </a:lnTo>
                <a:lnTo>
                  <a:pt x="12" y="526"/>
                </a:lnTo>
                <a:lnTo>
                  <a:pt x="12" y="528"/>
                </a:lnTo>
                <a:lnTo>
                  <a:pt x="12" y="528"/>
                </a:lnTo>
                <a:lnTo>
                  <a:pt x="10" y="528"/>
                </a:lnTo>
                <a:lnTo>
                  <a:pt x="10" y="530"/>
                </a:lnTo>
                <a:lnTo>
                  <a:pt x="10" y="530"/>
                </a:lnTo>
                <a:lnTo>
                  <a:pt x="10" y="531"/>
                </a:lnTo>
                <a:lnTo>
                  <a:pt x="10" y="531"/>
                </a:lnTo>
                <a:lnTo>
                  <a:pt x="10" y="535"/>
                </a:lnTo>
                <a:lnTo>
                  <a:pt x="10" y="536"/>
                </a:lnTo>
                <a:lnTo>
                  <a:pt x="10" y="538"/>
                </a:lnTo>
                <a:lnTo>
                  <a:pt x="10" y="543"/>
                </a:lnTo>
                <a:lnTo>
                  <a:pt x="10" y="543"/>
                </a:lnTo>
                <a:lnTo>
                  <a:pt x="10" y="545"/>
                </a:lnTo>
                <a:lnTo>
                  <a:pt x="10" y="545"/>
                </a:lnTo>
                <a:lnTo>
                  <a:pt x="10" y="546"/>
                </a:lnTo>
                <a:lnTo>
                  <a:pt x="12" y="550"/>
                </a:lnTo>
                <a:lnTo>
                  <a:pt x="12" y="550"/>
                </a:lnTo>
                <a:lnTo>
                  <a:pt x="12" y="553"/>
                </a:lnTo>
                <a:lnTo>
                  <a:pt x="13" y="558"/>
                </a:lnTo>
                <a:lnTo>
                  <a:pt x="13" y="560"/>
                </a:lnTo>
                <a:lnTo>
                  <a:pt x="13" y="562"/>
                </a:lnTo>
                <a:lnTo>
                  <a:pt x="13" y="562"/>
                </a:lnTo>
                <a:lnTo>
                  <a:pt x="13" y="563"/>
                </a:lnTo>
                <a:lnTo>
                  <a:pt x="13" y="563"/>
                </a:lnTo>
                <a:lnTo>
                  <a:pt x="13" y="565"/>
                </a:lnTo>
                <a:lnTo>
                  <a:pt x="13" y="567"/>
                </a:lnTo>
                <a:lnTo>
                  <a:pt x="13" y="572"/>
                </a:lnTo>
                <a:lnTo>
                  <a:pt x="13" y="572"/>
                </a:lnTo>
                <a:lnTo>
                  <a:pt x="13" y="573"/>
                </a:lnTo>
                <a:lnTo>
                  <a:pt x="13" y="575"/>
                </a:lnTo>
                <a:lnTo>
                  <a:pt x="15" y="578"/>
                </a:lnTo>
                <a:lnTo>
                  <a:pt x="15" y="580"/>
                </a:lnTo>
                <a:lnTo>
                  <a:pt x="15" y="580"/>
                </a:lnTo>
                <a:lnTo>
                  <a:pt x="17" y="582"/>
                </a:lnTo>
                <a:lnTo>
                  <a:pt x="17" y="582"/>
                </a:lnTo>
                <a:lnTo>
                  <a:pt x="20" y="587"/>
                </a:lnTo>
                <a:lnTo>
                  <a:pt x="20" y="587"/>
                </a:lnTo>
                <a:lnTo>
                  <a:pt x="22" y="587"/>
                </a:lnTo>
                <a:lnTo>
                  <a:pt x="22" y="589"/>
                </a:lnTo>
                <a:lnTo>
                  <a:pt x="22" y="590"/>
                </a:lnTo>
                <a:lnTo>
                  <a:pt x="22" y="590"/>
                </a:lnTo>
                <a:lnTo>
                  <a:pt x="22" y="590"/>
                </a:lnTo>
                <a:lnTo>
                  <a:pt x="22" y="590"/>
                </a:lnTo>
                <a:lnTo>
                  <a:pt x="23" y="590"/>
                </a:lnTo>
                <a:lnTo>
                  <a:pt x="23" y="592"/>
                </a:lnTo>
                <a:lnTo>
                  <a:pt x="23" y="592"/>
                </a:lnTo>
                <a:lnTo>
                  <a:pt x="23" y="592"/>
                </a:lnTo>
                <a:lnTo>
                  <a:pt x="23" y="594"/>
                </a:lnTo>
                <a:lnTo>
                  <a:pt x="22" y="594"/>
                </a:lnTo>
                <a:lnTo>
                  <a:pt x="23" y="594"/>
                </a:lnTo>
                <a:lnTo>
                  <a:pt x="23" y="595"/>
                </a:lnTo>
                <a:lnTo>
                  <a:pt x="23" y="595"/>
                </a:lnTo>
                <a:lnTo>
                  <a:pt x="23" y="595"/>
                </a:lnTo>
                <a:lnTo>
                  <a:pt x="25" y="595"/>
                </a:lnTo>
                <a:lnTo>
                  <a:pt x="25" y="595"/>
                </a:lnTo>
                <a:lnTo>
                  <a:pt x="25" y="597"/>
                </a:lnTo>
                <a:lnTo>
                  <a:pt x="25" y="597"/>
                </a:lnTo>
                <a:lnTo>
                  <a:pt x="27" y="597"/>
                </a:lnTo>
                <a:lnTo>
                  <a:pt x="27" y="597"/>
                </a:lnTo>
                <a:lnTo>
                  <a:pt x="27" y="597"/>
                </a:lnTo>
                <a:lnTo>
                  <a:pt x="27" y="597"/>
                </a:lnTo>
                <a:lnTo>
                  <a:pt x="27" y="597"/>
                </a:lnTo>
                <a:lnTo>
                  <a:pt x="27" y="599"/>
                </a:lnTo>
                <a:lnTo>
                  <a:pt x="28" y="599"/>
                </a:lnTo>
                <a:lnTo>
                  <a:pt x="28" y="599"/>
                </a:lnTo>
                <a:lnTo>
                  <a:pt x="28" y="600"/>
                </a:lnTo>
                <a:lnTo>
                  <a:pt x="28" y="600"/>
                </a:lnTo>
                <a:lnTo>
                  <a:pt x="28" y="602"/>
                </a:lnTo>
                <a:lnTo>
                  <a:pt x="30" y="602"/>
                </a:lnTo>
                <a:lnTo>
                  <a:pt x="30" y="602"/>
                </a:lnTo>
                <a:lnTo>
                  <a:pt x="32" y="604"/>
                </a:lnTo>
                <a:lnTo>
                  <a:pt x="32" y="604"/>
                </a:lnTo>
                <a:lnTo>
                  <a:pt x="32" y="604"/>
                </a:lnTo>
                <a:lnTo>
                  <a:pt x="34" y="607"/>
                </a:lnTo>
                <a:lnTo>
                  <a:pt x="34" y="609"/>
                </a:lnTo>
                <a:lnTo>
                  <a:pt x="34" y="609"/>
                </a:lnTo>
                <a:lnTo>
                  <a:pt x="34" y="609"/>
                </a:lnTo>
                <a:lnTo>
                  <a:pt x="34" y="610"/>
                </a:lnTo>
                <a:lnTo>
                  <a:pt x="35" y="610"/>
                </a:lnTo>
                <a:lnTo>
                  <a:pt x="35" y="617"/>
                </a:lnTo>
                <a:lnTo>
                  <a:pt x="37" y="619"/>
                </a:lnTo>
                <a:lnTo>
                  <a:pt x="37" y="619"/>
                </a:lnTo>
                <a:lnTo>
                  <a:pt x="37" y="620"/>
                </a:lnTo>
                <a:lnTo>
                  <a:pt x="40" y="620"/>
                </a:lnTo>
                <a:lnTo>
                  <a:pt x="40" y="622"/>
                </a:lnTo>
                <a:lnTo>
                  <a:pt x="42" y="622"/>
                </a:lnTo>
                <a:lnTo>
                  <a:pt x="42" y="622"/>
                </a:lnTo>
                <a:lnTo>
                  <a:pt x="42" y="622"/>
                </a:lnTo>
                <a:lnTo>
                  <a:pt x="42" y="624"/>
                </a:lnTo>
                <a:lnTo>
                  <a:pt x="44" y="626"/>
                </a:lnTo>
                <a:lnTo>
                  <a:pt x="44" y="626"/>
                </a:lnTo>
                <a:lnTo>
                  <a:pt x="44" y="626"/>
                </a:lnTo>
                <a:lnTo>
                  <a:pt x="45" y="627"/>
                </a:lnTo>
                <a:lnTo>
                  <a:pt x="45" y="627"/>
                </a:lnTo>
                <a:lnTo>
                  <a:pt x="45" y="627"/>
                </a:lnTo>
                <a:lnTo>
                  <a:pt x="45" y="629"/>
                </a:lnTo>
                <a:lnTo>
                  <a:pt x="45" y="629"/>
                </a:lnTo>
                <a:lnTo>
                  <a:pt x="45" y="631"/>
                </a:lnTo>
                <a:lnTo>
                  <a:pt x="45" y="631"/>
                </a:lnTo>
                <a:lnTo>
                  <a:pt x="45" y="632"/>
                </a:lnTo>
                <a:lnTo>
                  <a:pt x="45" y="632"/>
                </a:lnTo>
                <a:lnTo>
                  <a:pt x="47" y="632"/>
                </a:lnTo>
                <a:lnTo>
                  <a:pt x="49" y="632"/>
                </a:lnTo>
                <a:lnTo>
                  <a:pt x="49" y="632"/>
                </a:lnTo>
                <a:lnTo>
                  <a:pt x="49" y="632"/>
                </a:lnTo>
                <a:lnTo>
                  <a:pt x="50" y="634"/>
                </a:lnTo>
                <a:lnTo>
                  <a:pt x="52" y="636"/>
                </a:lnTo>
                <a:lnTo>
                  <a:pt x="52" y="636"/>
                </a:lnTo>
                <a:lnTo>
                  <a:pt x="52" y="636"/>
                </a:lnTo>
                <a:lnTo>
                  <a:pt x="50" y="637"/>
                </a:lnTo>
                <a:lnTo>
                  <a:pt x="50" y="641"/>
                </a:lnTo>
                <a:lnTo>
                  <a:pt x="50" y="641"/>
                </a:lnTo>
                <a:lnTo>
                  <a:pt x="49" y="642"/>
                </a:lnTo>
                <a:lnTo>
                  <a:pt x="49" y="642"/>
                </a:lnTo>
                <a:lnTo>
                  <a:pt x="47" y="642"/>
                </a:lnTo>
                <a:lnTo>
                  <a:pt x="45" y="641"/>
                </a:lnTo>
                <a:lnTo>
                  <a:pt x="44" y="641"/>
                </a:lnTo>
                <a:lnTo>
                  <a:pt x="44" y="641"/>
                </a:lnTo>
                <a:lnTo>
                  <a:pt x="44" y="642"/>
                </a:lnTo>
                <a:lnTo>
                  <a:pt x="44" y="644"/>
                </a:lnTo>
                <a:lnTo>
                  <a:pt x="42" y="646"/>
                </a:lnTo>
                <a:lnTo>
                  <a:pt x="42" y="647"/>
                </a:lnTo>
                <a:lnTo>
                  <a:pt x="42" y="647"/>
                </a:lnTo>
                <a:lnTo>
                  <a:pt x="40" y="647"/>
                </a:lnTo>
                <a:lnTo>
                  <a:pt x="40" y="647"/>
                </a:lnTo>
                <a:lnTo>
                  <a:pt x="40" y="647"/>
                </a:lnTo>
                <a:lnTo>
                  <a:pt x="40" y="647"/>
                </a:lnTo>
                <a:lnTo>
                  <a:pt x="39" y="647"/>
                </a:lnTo>
                <a:lnTo>
                  <a:pt x="40" y="649"/>
                </a:lnTo>
                <a:lnTo>
                  <a:pt x="40" y="649"/>
                </a:lnTo>
                <a:lnTo>
                  <a:pt x="40" y="649"/>
                </a:lnTo>
                <a:lnTo>
                  <a:pt x="42" y="651"/>
                </a:lnTo>
                <a:lnTo>
                  <a:pt x="44" y="651"/>
                </a:lnTo>
                <a:lnTo>
                  <a:pt x="44" y="651"/>
                </a:lnTo>
                <a:lnTo>
                  <a:pt x="44" y="651"/>
                </a:lnTo>
                <a:lnTo>
                  <a:pt x="44" y="652"/>
                </a:lnTo>
                <a:lnTo>
                  <a:pt x="44" y="652"/>
                </a:lnTo>
                <a:lnTo>
                  <a:pt x="45" y="656"/>
                </a:lnTo>
                <a:lnTo>
                  <a:pt x="45" y="657"/>
                </a:lnTo>
                <a:lnTo>
                  <a:pt x="45" y="657"/>
                </a:lnTo>
                <a:lnTo>
                  <a:pt x="45" y="657"/>
                </a:lnTo>
                <a:lnTo>
                  <a:pt x="45" y="659"/>
                </a:lnTo>
                <a:lnTo>
                  <a:pt x="45" y="659"/>
                </a:lnTo>
                <a:lnTo>
                  <a:pt x="47" y="659"/>
                </a:lnTo>
                <a:lnTo>
                  <a:pt x="47" y="661"/>
                </a:lnTo>
                <a:lnTo>
                  <a:pt x="47" y="661"/>
                </a:lnTo>
                <a:lnTo>
                  <a:pt x="47" y="661"/>
                </a:lnTo>
                <a:lnTo>
                  <a:pt x="49" y="661"/>
                </a:lnTo>
                <a:lnTo>
                  <a:pt x="49" y="663"/>
                </a:lnTo>
                <a:lnTo>
                  <a:pt x="49" y="663"/>
                </a:lnTo>
                <a:lnTo>
                  <a:pt x="47" y="664"/>
                </a:lnTo>
                <a:lnTo>
                  <a:pt x="47" y="664"/>
                </a:lnTo>
                <a:lnTo>
                  <a:pt x="47" y="664"/>
                </a:lnTo>
                <a:lnTo>
                  <a:pt x="47" y="666"/>
                </a:lnTo>
                <a:lnTo>
                  <a:pt x="47" y="666"/>
                </a:lnTo>
                <a:lnTo>
                  <a:pt x="49" y="666"/>
                </a:lnTo>
                <a:lnTo>
                  <a:pt x="50" y="666"/>
                </a:lnTo>
                <a:lnTo>
                  <a:pt x="50" y="666"/>
                </a:lnTo>
                <a:lnTo>
                  <a:pt x="50" y="666"/>
                </a:lnTo>
                <a:lnTo>
                  <a:pt x="50" y="668"/>
                </a:lnTo>
                <a:lnTo>
                  <a:pt x="50" y="668"/>
                </a:lnTo>
                <a:lnTo>
                  <a:pt x="49" y="669"/>
                </a:lnTo>
                <a:lnTo>
                  <a:pt x="49" y="669"/>
                </a:lnTo>
                <a:lnTo>
                  <a:pt x="49" y="671"/>
                </a:lnTo>
                <a:lnTo>
                  <a:pt x="49" y="671"/>
                </a:lnTo>
                <a:lnTo>
                  <a:pt x="47" y="673"/>
                </a:lnTo>
                <a:lnTo>
                  <a:pt x="47" y="674"/>
                </a:lnTo>
                <a:lnTo>
                  <a:pt x="47" y="674"/>
                </a:lnTo>
                <a:lnTo>
                  <a:pt x="44" y="674"/>
                </a:lnTo>
                <a:lnTo>
                  <a:pt x="44" y="674"/>
                </a:lnTo>
                <a:lnTo>
                  <a:pt x="44" y="674"/>
                </a:lnTo>
                <a:lnTo>
                  <a:pt x="44" y="674"/>
                </a:lnTo>
                <a:lnTo>
                  <a:pt x="44" y="674"/>
                </a:lnTo>
                <a:lnTo>
                  <a:pt x="45" y="674"/>
                </a:lnTo>
                <a:lnTo>
                  <a:pt x="45" y="676"/>
                </a:lnTo>
                <a:lnTo>
                  <a:pt x="45" y="676"/>
                </a:lnTo>
                <a:lnTo>
                  <a:pt x="45" y="678"/>
                </a:lnTo>
                <a:lnTo>
                  <a:pt x="45" y="678"/>
                </a:lnTo>
                <a:lnTo>
                  <a:pt x="45" y="678"/>
                </a:lnTo>
                <a:lnTo>
                  <a:pt x="47" y="679"/>
                </a:lnTo>
                <a:lnTo>
                  <a:pt x="47" y="679"/>
                </a:lnTo>
                <a:lnTo>
                  <a:pt x="47" y="681"/>
                </a:lnTo>
                <a:lnTo>
                  <a:pt x="45" y="683"/>
                </a:lnTo>
                <a:lnTo>
                  <a:pt x="45" y="683"/>
                </a:lnTo>
                <a:lnTo>
                  <a:pt x="45" y="683"/>
                </a:lnTo>
                <a:lnTo>
                  <a:pt x="44" y="683"/>
                </a:lnTo>
                <a:lnTo>
                  <a:pt x="44" y="683"/>
                </a:lnTo>
                <a:lnTo>
                  <a:pt x="44" y="684"/>
                </a:lnTo>
                <a:lnTo>
                  <a:pt x="44" y="684"/>
                </a:lnTo>
                <a:lnTo>
                  <a:pt x="42" y="686"/>
                </a:lnTo>
                <a:lnTo>
                  <a:pt x="42" y="688"/>
                </a:lnTo>
                <a:lnTo>
                  <a:pt x="42" y="688"/>
                </a:lnTo>
                <a:lnTo>
                  <a:pt x="42" y="689"/>
                </a:lnTo>
                <a:lnTo>
                  <a:pt x="40" y="689"/>
                </a:lnTo>
                <a:lnTo>
                  <a:pt x="40" y="689"/>
                </a:lnTo>
                <a:lnTo>
                  <a:pt x="40" y="689"/>
                </a:lnTo>
                <a:lnTo>
                  <a:pt x="39" y="689"/>
                </a:lnTo>
                <a:lnTo>
                  <a:pt x="39" y="689"/>
                </a:lnTo>
                <a:lnTo>
                  <a:pt x="39" y="691"/>
                </a:lnTo>
                <a:lnTo>
                  <a:pt x="39" y="693"/>
                </a:lnTo>
                <a:lnTo>
                  <a:pt x="39" y="693"/>
                </a:lnTo>
                <a:lnTo>
                  <a:pt x="39" y="693"/>
                </a:lnTo>
                <a:lnTo>
                  <a:pt x="39" y="694"/>
                </a:lnTo>
                <a:lnTo>
                  <a:pt x="42" y="696"/>
                </a:lnTo>
                <a:lnTo>
                  <a:pt x="44" y="694"/>
                </a:lnTo>
                <a:lnTo>
                  <a:pt x="44" y="693"/>
                </a:lnTo>
                <a:lnTo>
                  <a:pt x="45" y="693"/>
                </a:lnTo>
                <a:lnTo>
                  <a:pt x="45" y="693"/>
                </a:lnTo>
                <a:lnTo>
                  <a:pt x="49" y="691"/>
                </a:lnTo>
                <a:lnTo>
                  <a:pt x="50" y="691"/>
                </a:lnTo>
                <a:lnTo>
                  <a:pt x="52" y="693"/>
                </a:lnTo>
                <a:lnTo>
                  <a:pt x="54" y="694"/>
                </a:lnTo>
                <a:lnTo>
                  <a:pt x="55" y="694"/>
                </a:lnTo>
                <a:lnTo>
                  <a:pt x="55" y="694"/>
                </a:lnTo>
                <a:lnTo>
                  <a:pt x="60" y="694"/>
                </a:lnTo>
                <a:lnTo>
                  <a:pt x="62" y="696"/>
                </a:lnTo>
                <a:lnTo>
                  <a:pt x="64" y="696"/>
                </a:lnTo>
                <a:lnTo>
                  <a:pt x="64" y="696"/>
                </a:lnTo>
                <a:lnTo>
                  <a:pt x="65" y="694"/>
                </a:lnTo>
                <a:lnTo>
                  <a:pt x="65" y="694"/>
                </a:lnTo>
                <a:lnTo>
                  <a:pt x="65" y="694"/>
                </a:lnTo>
                <a:lnTo>
                  <a:pt x="67" y="693"/>
                </a:lnTo>
                <a:lnTo>
                  <a:pt x="67" y="691"/>
                </a:lnTo>
                <a:lnTo>
                  <a:pt x="67" y="691"/>
                </a:lnTo>
                <a:lnTo>
                  <a:pt x="72" y="691"/>
                </a:lnTo>
                <a:lnTo>
                  <a:pt x="74" y="691"/>
                </a:lnTo>
                <a:lnTo>
                  <a:pt x="74" y="691"/>
                </a:lnTo>
                <a:lnTo>
                  <a:pt x="76" y="691"/>
                </a:lnTo>
                <a:lnTo>
                  <a:pt x="76" y="691"/>
                </a:lnTo>
                <a:lnTo>
                  <a:pt x="76" y="691"/>
                </a:lnTo>
                <a:lnTo>
                  <a:pt x="77" y="691"/>
                </a:lnTo>
                <a:lnTo>
                  <a:pt x="77" y="691"/>
                </a:lnTo>
                <a:lnTo>
                  <a:pt x="77" y="689"/>
                </a:lnTo>
                <a:lnTo>
                  <a:pt x="79" y="689"/>
                </a:lnTo>
                <a:lnTo>
                  <a:pt x="79" y="688"/>
                </a:lnTo>
                <a:lnTo>
                  <a:pt x="79" y="688"/>
                </a:lnTo>
                <a:lnTo>
                  <a:pt x="81" y="686"/>
                </a:lnTo>
                <a:lnTo>
                  <a:pt x="82" y="684"/>
                </a:lnTo>
                <a:lnTo>
                  <a:pt x="82" y="684"/>
                </a:lnTo>
                <a:lnTo>
                  <a:pt x="82" y="683"/>
                </a:lnTo>
                <a:lnTo>
                  <a:pt x="82" y="683"/>
                </a:lnTo>
                <a:lnTo>
                  <a:pt x="82" y="683"/>
                </a:lnTo>
                <a:lnTo>
                  <a:pt x="82" y="681"/>
                </a:lnTo>
                <a:lnTo>
                  <a:pt x="81" y="679"/>
                </a:lnTo>
                <a:lnTo>
                  <a:pt x="81" y="679"/>
                </a:lnTo>
                <a:lnTo>
                  <a:pt x="81" y="679"/>
                </a:lnTo>
                <a:lnTo>
                  <a:pt x="81" y="678"/>
                </a:lnTo>
                <a:lnTo>
                  <a:pt x="82" y="678"/>
                </a:lnTo>
                <a:lnTo>
                  <a:pt x="84" y="676"/>
                </a:lnTo>
                <a:lnTo>
                  <a:pt x="84" y="676"/>
                </a:lnTo>
                <a:lnTo>
                  <a:pt x="84" y="676"/>
                </a:lnTo>
                <a:lnTo>
                  <a:pt x="86" y="676"/>
                </a:lnTo>
                <a:lnTo>
                  <a:pt x="86" y="678"/>
                </a:lnTo>
                <a:lnTo>
                  <a:pt x="87" y="679"/>
                </a:lnTo>
                <a:lnTo>
                  <a:pt x="87" y="679"/>
                </a:lnTo>
                <a:lnTo>
                  <a:pt x="89" y="679"/>
                </a:lnTo>
                <a:lnTo>
                  <a:pt x="89" y="679"/>
                </a:lnTo>
                <a:lnTo>
                  <a:pt x="89" y="679"/>
                </a:lnTo>
                <a:lnTo>
                  <a:pt x="91" y="678"/>
                </a:lnTo>
                <a:lnTo>
                  <a:pt x="91" y="676"/>
                </a:lnTo>
                <a:lnTo>
                  <a:pt x="91" y="676"/>
                </a:lnTo>
                <a:lnTo>
                  <a:pt x="92" y="676"/>
                </a:lnTo>
                <a:lnTo>
                  <a:pt x="96" y="678"/>
                </a:lnTo>
                <a:lnTo>
                  <a:pt x="97" y="678"/>
                </a:lnTo>
                <a:lnTo>
                  <a:pt x="99" y="678"/>
                </a:lnTo>
                <a:lnTo>
                  <a:pt x="99" y="678"/>
                </a:lnTo>
                <a:lnTo>
                  <a:pt x="99" y="679"/>
                </a:lnTo>
                <a:lnTo>
                  <a:pt x="99" y="679"/>
                </a:lnTo>
                <a:lnTo>
                  <a:pt x="101" y="679"/>
                </a:lnTo>
                <a:lnTo>
                  <a:pt x="101" y="681"/>
                </a:lnTo>
                <a:lnTo>
                  <a:pt x="101" y="681"/>
                </a:lnTo>
                <a:lnTo>
                  <a:pt x="102" y="681"/>
                </a:lnTo>
                <a:lnTo>
                  <a:pt x="102" y="679"/>
                </a:lnTo>
                <a:lnTo>
                  <a:pt x="104" y="679"/>
                </a:lnTo>
                <a:lnTo>
                  <a:pt x="106" y="679"/>
                </a:lnTo>
                <a:lnTo>
                  <a:pt x="107" y="679"/>
                </a:lnTo>
                <a:lnTo>
                  <a:pt x="107" y="681"/>
                </a:lnTo>
                <a:lnTo>
                  <a:pt x="109" y="681"/>
                </a:lnTo>
                <a:lnTo>
                  <a:pt x="109" y="681"/>
                </a:lnTo>
                <a:lnTo>
                  <a:pt x="109" y="681"/>
                </a:lnTo>
                <a:lnTo>
                  <a:pt x="111" y="681"/>
                </a:lnTo>
                <a:lnTo>
                  <a:pt x="111" y="681"/>
                </a:lnTo>
                <a:lnTo>
                  <a:pt x="111" y="681"/>
                </a:lnTo>
                <a:lnTo>
                  <a:pt x="111" y="681"/>
                </a:lnTo>
                <a:lnTo>
                  <a:pt x="113" y="681"/>
                </a:lnTo>
                <a:lnTo>
                  <a:pt x="113" y="683"/>
                </a:lnTo>
                <a:lnTo>
                  <a:pt x="114" y="683"/>
                </a:lnTo>
                <a:lnTo>
                  <a:pt x="114" y="683"/>
                </a:lnTo>
                <a:lnTo>
                  <a:pt x="114" y="684"/>
                </a:lnTo>
                <a:lnTo>
                  <a:pt x="116" y="684"/>
                </a:lnTo>
                <a:lnTo>
                  <a:pt x="116" y="684"/>
                </a:lnTo>
                <a:lnTo>
                  <a:pt x="116" y="684"/>
                </a:lnTo>
                <a:lnTo>
                  <a:pt x="118" y="684"/>
                </a:lnTo>
                <a:lnTo>
                  <a:pt x="121" y="684"/>
                </a:lnTo>
                <a:lnTo>
                  <a:pt x="121" y="686"/>
                </a:lnTo>
                <a:lnTo>
                  <a:pt x="121" y="686"/>
                </a:lnTo>
                <a:lnTo>
                  <a:pt x="123" y="686"/>
                </a:lnTo>
                <a:lnTo>
                  <a:pt x="123" y="688"/>
                </a:lnTo>
                <a:lnTo>
                  <a:pt x="123" y="689"/>
                </a:lnTo>
                <a:lnTo>
                  <a:pt x="123" y="689"/>
                </a:lnTo>
                <a:lnTo>
                  <a:pt x="123" y="689"/>
                </a:lnTo>
                <a:lnTo>
                  <a:pt x="124" y="691"/>
                </a:lnTo>
                <a:lnTo>
                  <a:pt x="124" y="691"/>
                </a:lnTo>
                <a:lnTo>
                  <a:pt x="124" y="691"/>
                </a:lnTo>
                <a:lnTo>
                  <a:pt x="126" y="691"/>
                </a:lnTo>
                <a:lnTo>
                  <a:pt x="128" y="691"/>
                </a:lnTo>
                <a:lnTo>
                  <a:pt x="128" y="693"/>
                </a:lnTo>
                <a:lnTo>
                  <a:pt x="129" y="693"/>
                </a:lnTo>
                <a:lnTo>
                  <a:pt x="129" y="693"/>
                </a:lnTo>
                <a:lnTo>
                  <a:pt x="129" y="694"/>
                </a:lnTo>
                <a:lnTo>
                  <a:pt x="129" y="694"/>
                </a:lnTo>
                <a:lnTo>
                  <a:pt x="131" y="696"/>
                </a:lnTo>
                <a:lnTo>
                  <a:pt x="134" y="698"/>
                </a:lnTo>
                <a:lnTo>
                  <a:pt x="134" y="698"/>
                </a:lnTo>
                <a:lnTo>
                  <a:pt x="136" y="698"/>
                </a:lnTo>
                <a:lnTo>
                  <a:pt x="138" y="698"/>
                </a:lnTo>
                <a:lnTo>
                  <a:pt x="138" y="698"/>
                </a:lnTo>
                <a:lnTo>
                  <a:pt x="138" y="698"/>
                </a:lnTo>
                <a:lnTo>
                  <a:pt x="139" y="698"/>
                </a:lnTo>
                <a:lnTo>
                  <a:pt x="139" y="700"/>
                </a:lnTo>
                <a:lnTo>
                  <a:pt x="139" y="700"/>
                </a:lnTo>
                <a:lnTo>
                  <a:pt x="139" y="701"/>
                </a:lnTo>
                <a:lnTo>
                  <a:pt x="139" y="701"/>
                </a:lnTo>
                <a:lnTo>
                  <a:pt x="139" y="701"/>
                </a:lnTo>
                <a:lnTo>
                  <a:pt x="141" y="703"/>
                </a:lnTo>
                <a:lnTo>
                  <a:pt x="141" y="705"/>
                </a:lnTo>
                <a:lnTo>
                  <a:pt x="143" y="706"/>
                </a:lnTo>
                <a:lnTo>
                  <a:pt x="143" y="708"/>
                </a:lnTo>
                <a:lnTo>
                  <a:pt x="143" y="708"/>
                </a:lnTo>
                <a:lnTo>
                  <a:pt x="144" y="710"/>
                </a:lnTo>
                <a:lnTo>
                  <a:pt x="146" y="711"/>
                </a:lnTo>
                <a:lnTo>
                  <a:pt x="146" y="711"/>
                </a:lnTo>
                <a:lnTo>
                  <a:pt x="148" y="711"/>
                </a:lnTo>
                <a:lnTo>
                  <a:pt x="148" y="711"/>
                </a:lnTo>
                <a:lnTo>
                  <a:pt x="148" y="713"/>
                </a:lnTo>
                <a:lnTo>
                  <a:pt x="148" y="713"/>
                </a:lnTo>
                <a:lnTo>
                  <a:pt x="148" y="715"/>
                </a:lnTo>
                <a:lnTo>
                  <a:pt x="148" y="715"/>
                </a:lnTo>
                <a:lnTo>
                  <a:pt x="148" y="716"/>
                </a:lnTo>
                <a:lnTo>
                  <a:pt x="149" y="716"/>
                </a:lnTo>
                <a:lnTo>
                  <a:pt x="149" y="716"/>
                </a:lnTo>
                <a:lnTo>
                  <a:pt x="151" y="718"/>
                </a:lnTo>
                <a:lnTo>
                  <a:pt x="151" y="718"/>
                </a:lnTo>
                <a:lnTo>
                  <a:pt x="151" y="718"/>
                </a:lnTo>
                <a:lnTo>
                  <a:pt x="153" y="718"/>
                </a:lnTo>
                <a:lnTo>
                  <a:pt x="156" y="716"/>
                </a:lnTo>
                <a:lnTo>
                  <a:pt x="156" y="716"/>
                </a:lnTo>
                <a:lnTo>
                  <a:pt x="156" y="716"/>
                </a:lnTo>
                <a:lnTo>
                  <a:pt x="156" y="716"/>
                </a:lnTo>
                <a:lnTo>
                  <a:pt x="156" y="718"/>
                </a:lnTo>
                <a:lnTo>
                  <a:pt x="156" y="718"/>
                </a:lnTo>
                <a:lnTo>
                  <a:pt x="158" y="720"/>
                </a:lnTo>
                <a:lnTo>
                  <a:pt x="158" y="721"/>
                </a:lnTo>
                <a:lnTo>
                  <a:pt x="158" y="721"/>
                </a:lnTo>
                <a:lnTo>
                  <a:pt x="158" y="723"/>
                </a:lnTo>
                <a:lnTo>
                  <a:pt x="156" y="725"/>
                </a:lnTo>
                <a:lnTo>
                  <a:pt x="156" y="725"/>
                </a:lnTo>
                <a:lnTo>
                  <a:pt x="156" y="726"/>
                </a:lnTo>
                <a:lnTo>
                  <a:pt x="158" y="726"/>
                </a:lnTo>
                <a:lnTo>
                  <a:pt x="158" y="728"/>
                </a:lnTo>
                <a:lnTo>
                  <a:pt x="160" y="730"/>
                </a:lnTo>
                <a:lnTo>
                  <a:pt x="160" y="730"/>
                </a:lnTo>
                <a:lnTo>
                  <a:pt x="160" y="731"/>
                </a:lnTo>
                <a:lnTo>
                  <a:pt x="163" y="731"/>
                </a:lnTo>
                <a:lnTo>
                  <a:pt x="163" y="733"/>
                </a:lnTo>
                <a:lnTo>
                  <a:pt x="165" y="733"/>
                </a:lnTo>
                <a:lnTo>
                  <a:pt x="165" y="735"/>
                </a:lnTo>
                <a:lnTo>
                  <a:pt x="165" y="735"/>
                </a:lnTo>
                <a:lnTo>
                  <a:pt x="165" y="738"/>
                </a:lnTo>
                <a:lnTo>
                  <a:pt x="165" y="738"/>
                </a:lnTo>
                <a:lnTo>
                  <a:pt x="166" y="740"/>
                </a:lnTo>
                <a:lnTo>
                  <a:pt x="168" y="743"/>
                </a:lnTo>
                <a:lnTo>
                  <a:pt x="168" y="745"/>
                </a:lnTo>
                <a:lnTo>
                  <a:pt x="168" y="745"/>
                </a:lnTo>
                <a:lnTo>
                  <a:pt x="166" y="747"/>
                </a:lnTo>
                <a:lnTo>
                  <a:pt x="166" y="747"/>
                </a:lnTo>
                <a:lnTo>
                  <a:pt x="166" y="748"/>
                </a:lnTo>
                <a:lnTo>
                  <a:pt x="166" y="748"/>
                </a:lnTo>
                <a:lnTo>
                  <a:pt x="166" y="748"/>
                </a:lnTo>
                <a:lnTo>
                  <a:pt x="166" y="750"/>
                </a:lnTo>
                <a:lnTo>
                  <a:pt x="168" y="750"/>
                </a:lnTo>
                <a:lnTo>
                  <a:pt x="168" y="750"/>
                </a:lnTo>
                <a:lnTo>
                  <a:pt x="168" y="750"/>
                </a:lnTo>
                <a:lnTo>
                  <a:pt x="170" y="750"/>
                </a:lnTo>
                <a:lnTo>
                  <a:pt x="170" y="750"/>
                </a:lnTo>
                <a:lnTo>
                  <a:pt x="170" y="752"/>
                </a:lnTo>
                <a:lnTo>
                  <a:pt x="170" y="752"/>
                </a:lnTo>
                <a:lnTo>
                  <a:pt x="170" y="752"/>
                </a:lnTo>
                <a:lnTo>
                  <a:pt x="171" y="752"/>
                </a:lnTo>
                <a:lnTo>
                  <a:pt x="171" y="752"/>
                </a:lnTo>
                <a:lnTo>
                  <a:pt x="171" y="753"/>
                </a:lnTo>
                <a:lnTo>
                  <a:pt x="171" y="753"/>
                </a:lnTo>
                <a:lnTo>
                  <a:pt x="171" y="753"/>
                </a:lnTo>
                <a:lnTo>
                  <a:pt x="171" y="753"/>
                </a:lnTo>
                <a:lnTo>
                  <a:pt x="171" y="753"/>
                </a:lnTo>
                <a:lnTo>
                  <a:pt x="171" y="753"/>
                </a:lnTo>
                <a:lnTo>
                  <a:pt x="171" y="753"/>
                </a:lnTo>
                <a:lnTo>
                  <a:pt x="171" y="755"/>
                </a:lnTo>
                <a:lnTo>
                  <a:pt x="173" y="757"/>
                </a:lnTo>
                <a:lnTo>
                  <a:pt x="173" y="757"/>
                </a:lnTo>
                <a:lnTo>
                  <a:pt x="173" y="758"/>
                </a:lnTo>
                <a:lnTo>
                  <a:pt x="173" y="758"/>
                </a:lnTo>
                <a:lnTo>
                  <a:pt x="173" y="758"/>
                </a:lnTo>
                <a:lnTo>
                  <a:pt x="171" y="760"/>
                </a:lnTo>
                <a:lnTo>
                  <a:pt x="171" y="760"/>
                </a:lnTo>
                <a:lnTo>
                  <a:pt x="171" y="760"/>
                </a:lnTo>
                <a:lnTo>
                  <a:pt x="168" y="762"/>
                </a:lnTo>
                <a:lnTo>
                  <a:pt x="166" y="762"/>
                </a:lnTo>
                <a:lnTo>
                  <a:pt x="165" y="762"/>
                </a:lnTo>
                <a:lnTo>
                  <a:pt x="165" y="762"/>
                </a:lnTo>
                <a:lnTo>
                  <a:pt x="165" y="762"/>
                </a:lnTo>
                <a:lnTo>
                  <a:pt x="165" y="763"/>
                </a:lnTo>
                <a:lnTo>
                  <a:pt x="165" y="763"/>
                </a:lnTo>
                <a:lnTo>
                  <a:pt x="165" y="763"/>
                </a:lnTo>
                <a:lnTo>
                  <a:pt x="165" y="765"/>
                </a:lnTo>
                <a:lnTo>
                  <a:pt x="165" y="765"/>
                </a:lnTo>
                <a:lnTo>
                  <a:pt x="165" y="767"/>
                </a:lnTo>
                <a:lnTo>
                  <a:pt x="165" y="768"/>
                </a:lnTo>
                <a:lnTo>
                  <a:pt x="166" y="770"/>
                </a:lnTo>
                <a:lnTo>
                  <a:pt x="168" y="770"/>
                </a:lnTo>
                <a:lnTo>
                  <a:pt x="168" y="772"/>
                </a:lnTo>
                <a:lnTo>
                  <a:pt x="168" y="772"/>
                </a:lnTo>
                <a:lnTo>
                  <a:pt x="168" y="772"/>
                </a:lnTo>
                <a:lnTo>
                  <a:pt x="170" y="773"/>
                </a:lnTo>
                <a:lnTo>
                  <a:pt x="170" y="773"/>
                </a:lnTo>
                <a:lnTo>
                  <a:pt x="170" y="775"/>
                </a:lnTo>
                <a:lnTo>
                  <a:pt x="170" y="777"/>
                </a:lnTo>
                <a:lnTo>
                  <a:pt x="170" y="777"/>
                </a:lnTo>
                <a:lnTo>
                  <a:pt x="170" y="777"/>
                </a:lnTo>
                <a:lnTo>
                  <a:pt x="170" y="777"/>
                </a:lnTo>
                <a:lnTo>
                  <a:pt x="170" y="779"/>
                </a:lnTo>
                <a:lnTo>
                  <a:pt x="170" y="779"/>
                </a:lnTo>
                <a:lnTo>
                  <a:pt x="170" y="779"/>
                </a:lnTo>
                <a:lnTo>
                  <a:pt x="170" y="780"/>
                </a:lnTo>
                <a:lnTo>
                  <a:pt x="170" y="780"/>
                </a:lnTo>
                <a:lnTo>
                  <a:pt x="170" y="780"/>
                </a:lnTo>
                <a:lnTo>
                  <a:pt x="170" y="782"/>
                </a:lnTo>
                <a:lnTo>
                  <a:pt x="170" y="782"/>
                </a:lnTo>
                <a:lnTo>
                  <a:pt x="171" y="782"/>
                </a:lnTo>
                <a:lnTo>
                  <a:pt x="171" y="782"/>
                </a:lnTo>
                <a:lnTo>
                  <a:pt x="171" y="782"/>
                </a:lnTo>
                <a:lnTo>
                  <a:pt x="173" y="784"/>
                </a:lnTo>
                <a:lnTo>
                  <a:pt x="173" y="784"/>
                </a:lnTo>
                <a:lnTo>
                  <a:pt x="173" y="785"/>
                </a:lnTo>
                <a:lnTo>
                  <a:pt x="173" y="785"/>
                </a:lnTo>
                <a:lnTo>
                  <a:pt x="173" y="787"/>
                </a:lnTo>
                <a:lnTo>
                  <a:pt x="171" y="790"/>
                </a:lnTo>
                <a:lnTo>
                  <a:pt x="171" y="790"/>
                </a:lnTo>
                <a:lnTo>
                  <a:pt x="171" y="790"/>
                </a:lnTo>
                <a:lnTo>
                  <a:pt x="171" y="792"/>
                </a:lnTo>
                <a:lnTo>
                  <a:pt x="170" y="792"/>
                </a:lnTo>
                <a:lnTo>
                  <a:pt x="168" y="794"/>
                </a:lnTo>
                <a:lnTo>
                  <a:pt x="168" y="794"/>
                </a:lnTo>
                <a:lnTo>
                  <a:pt x="168" y="794"/>
                </a:lnTo>
                <a:lnTo>
                  <a:pt x="165" y="792"/>
                </a:lnTo>
                <a:lnTo>
                  <a:pt x="165" y="792"/>
                </a:lnTo>
                <a:lnTo>
                  <a:pt x="163" y="792"/>
                </a:lnTo>
                <a:lnTo>
                  <a:pt x="161" y="792"/>
                </a:lnTo>
                <a:lnTo>
                  <a:pt x="161" y="792"/>
                </a:lnTo>
                <a:lnTo>
                  <a:pt x="161" y="792"/>
                </a:lnTo>
                <a:lnTo>
                  <a:pt x="160" y="792"/>
                </a:lnTo>
                <a:lnTo>
                  <a:pt x="160" y="790"/>
                </a:lnTo>
                <a:lnTo>
                  <a:pt x="160" y="790"/>
                </a:lnTo>
                <a:lnTo>
                  <a:pt x="160" y="790"/>
                </a:lnTo>
                <a:lnTo>
                  <a:pt x="158" y="790"/>
                </a:lnTo>
                <a:lnTo>
                  <a:pt x="158" y="790"/>
                </a:lnTo>
                <a:lnTo>
                  <a:pt x="158" y="789"/>
                </a:lnTo>
                <a:lnTo>
                  <a:pt x="158" y="790"/>
                </a:lnTo>
                <a:lnTo>
                  <a:pt x="156" y="790"/>
                </a:lnTo>
                <a:lnTo>
                  <a:pt x="155" y="790"/>
                </a:lnTo>
                <a:lnTo>
                  <a:pt x="153" y="790"/>
                </a:lnTo>
                <a:lnTo>
                  <a:pt x="153" y="792"/>
                </a:lnTo>
                <a:lnTo>
                  <a:pt x="153" y="792"/>
                </a:lnTo>
                <a:lnTo>
                  <a:pt x="155" y="794"/>
                </a:lnTo>
                <a:lnTo>
                  <a:pt x="155" y="794"/>
                </a:lnTo>
                <a:lnTo>
                  <a:pt x="155" y="795"/>
                </a:lnTo>
                <a:lnTo>
                  <a:pt x="155" y="795"/>
                </a:lnTo>
                <a:lnTo>
                  <a:pt x="151" y="800"/>
                </a:lnTo>
                <a:lnTo>
                  <a:pt x="149" y="802"/>
                </a:lnTo>
                <a:lnTo>
                  <a:pt x="149" y="802"/>
                </a:lnTo>
                <a:lnTo>
                  <a:pt x="149" y="804"/>
                </a:lnTo>
                <a:lnTo>
                  <a:pt x="151" y="804"/>
                </a:lnTo>
                <a:lnTo>
                  <a:pt x="151" y="805"/>
                </a:lnTo>
                <a:lnTo>
                  <a:pt x="151" y="805"/>
                </a:lnTo>
                <a:lnTo>
                  <a:pt x="149" y="807"/>
                </a:lnTo>
                <a:lnTo>
                  <a:pt x="149" y="809"/>
                </a:lnTo>
                <a:lnTo>
                  <a:pt x="148" y="809"/>
                </a:lnTo>
                <a:lnTo>
                  <a:pt x="148" y="809"/>
                </a:lnTo>
                <a:lnTo>
                  <a:pt x="148" y="809"/>
                </a:lnTo>
                <a:lnTo>
                  <a:pt x="146" y="809"/>
                </a:lnTo>
                <a:lnTo>
                  <a:pt x="146" y="809"/>
                </a:lnTo>
                <a:lnTo>
                  <a:pt x="146" y="809"/>
                </a:lnTo>
                <a:lnTo>
                  <a:pt x="144" y="809"/>
                </a:lnTo>
                <a:lnTo>
                  <a:pt x="144" y="809"/>
                </a:lnTo>
                <a:lnTo>
                  <a:pt x="144" y="810"/>
                </a:lnTo>
                <a:lnTo>
                  <a:pt x="144" y="812"/>
                </a:lnTo>
                <a:lnTo>
                  <a:pt x="143" y="814"/>
                </a:lnTo>
                <a:lnTo>
                  <a:pt x="143" y="816"/>
                </a:lnTo>
                <a:lnTo>
                  <a:pt x="141" y="816"/>
                </a:lnTo>
                <a:lnTo>
                  <a:pt x="141" y="816"/>
                </a:lnTo>
                <a:lnTo>
                  <a:pt x="141" y="817"/>
                </a:lnTo>
                <a:lnTo>
                  <a:pt x="141" y="817"/>
                </a:lnTo>
                <a:lnTo>
                  <a:pt x="143" y="819"/>
                </a:lnTo>
                <a:lnTo>
                  <a:pt x="143" y="819"/>
                </a:lnTo>
                <a:lnTo>
                  <a:pt x="143" y="821"/>
                </a:lnTo>
                <a:lnTo>
                  <a:pt x="143" y="821"/>
                </a:lnTo>
                <a:lnTo>
                  <a:pt x="141" y="822"/>
                </a:lnTo>
                <a:lnTo>
                  <a:pt x="141" y="822"/>
                </a:lnTo>
                <a:lnTo>
                  <a:pt x="141" y="824"/>
                </a:lnTo>
                <a:lnTo>
                  <a:pt x="139" y="826"/>
                </a:lnTo>
                <a:lnTo>
                  <a:pt x="139" y="826"/>
                </a:lnTo>
                <a:lnTo>
                  <a:pt x="141" y="827"/>
                </a:lnTo>
                <a:lnTo>
                  <a:pt x="141" y="829"/>
                </a:lnTo>
                <a:lnTo>
                  <a:pt x="141" y="829"/>
                </a:lnTo>
                <a:lnTo>
                  <a:pt x="143" y="829"/>
                </a:lnTo>
                <a:lnTo>
                  <a:pt x="143" y="831"/>
                </a:lnTo>
                <a:lnTo>
                  <a:pt x="143" y="831"/>
                </a:lnTo>
                <a:lnTo>
                  <a:pt x="143" y="831"/>
                </a:lnTo>
                <a:lnTo>
                  <a:pt x="144" y="831"/>
                </a:lnTo>
                <a:lnTo>
                  <a:pt x="144" y="831"/>
                </a:lnTo>
                <a:lnTo>
                  <a:pt x="148" y="831"/>
                </a:lnTo>
                <a:lnTo>
                  <a:pt x="148" y="831"/>
                </a:lnTo>
                <a:lnTo>
                  <a:pt x="148" y="831"/>
                </a:lnTo>
                <a:lnTo>
                  <a:pt x="149" y="832"/>
                </a:lnTo>
                <a:lnTo>
                  <a:pt x="149" y="832"/>
                </a:lnTo>
                <a:lnTo>
                  <a:pt x="149" y="832"/>
                </a:lnTo>
                <a:lnTo>
                  <a:pt x="149" y="834"/>
                </a:lnTo>
                <a:lnTo>
                  <a:pt x="149" y="834"/>
                </a:lnTo>
                <a:lnTo>
                  <a:pt x="149" y="834"/>
                </a:lnTo>
                <a:lnTo>
                  <a:pt x="148" y="836"/>
                </a:lnTo>
                <a:lnTo>
                  <a:pt x="148" y="836"/>
                </a:lnTo>
                <a:lnTo>
                  <a:pt x="148" y="837"/>
                </a:lnTo>
                <a:lnTo>
                  <a:pt x="148" y="837"/>
                </a:lnTo>
                <a:lnTo>
                  <a:pt x="148" y="837"/>
                </a:lnTo>
                <a:lnTo>
                  <a:pt x="149" y="837"/>
                </a:lnTo>
                <a:lnTo>
                  <a:pt x="151" y="839"/>
                </a:lnTo>
                <a:lnTo>
                  <a:pt x="151" y="841"/>
                </a:lnTo>
                <a:lnTo>
                  <a:pt x="158" y="844"/>
                </a:lnTo>
                <a:lnTo>
                  <a:pt x="160" y="844"/>
                </a:lnTo>
                <a:lnTo>
                  <a:pt x="161" y="844"/>
                </a:lnTo>
                <a:lnTo>
                  <a:pt x="161" y="844"/>
                </a:lnTo>
                <a:lnTo>
                  <a:pt x="163" y="844"/>
                </a:lnTo>
                <a:lnTo>
                  <a:pt x="165" y="846"/>
                </a:lnTo>
                <a:lnTo>
                  <a:pt x="165" y="846"/>
                </a:lnTo>
                <a:lnTo>
                  <a:pt x="165" y="846"/>
                </a:lnTo>
                <a:lnTo>
                  <a:pt x="165" y="844"/>
                </a:lnTo>
                <a:lnTo>
                  <a:pt x="165" y="844"/>
                </a:lnTo>
                <a:lnTo>
                  <a:pt x="165" y="844"/>
                </a:lnTo>
                <a:lnTo>
                  <a:pt x="165" y="842"/>
                </a:lnTo>
                <a:lnTo>
                  <a:pt x="166" y="842"/>
                </a:lnTo>
                <a:lnTo>
                  <a:pt x="166" y="842"/>
                </a:lnTo>
                <a:lnTo>
                  <a:pt x="176" y="837"/>
                </a:lnTo>
                <a:lnTo>
                  <a:pt x="180" y="834"/>
                </a:lnTo>
                <a:lnTo>
                  <a:pt x="180" y="831"/>
                </a:lnTo>
                <a:lnTo>
                  <a:pt x="181" y="831"/>
                </a:lnTo>
                <a:lnTo>
                  <a:pt x="183" y="831"/>
                </a:lnTo>
                <a:lnTo>
                  <a:pt x="183" y="829"/>
                </a:lnTo>
                <a:lnTo>
                  <a:pt x="185" y="827"/>
                </a:lnTo>
                <a:lnTo>
                  <a:pt x="186" y="827"/>
                </a:lnTo>
                <a:lnTo>
                  <a:pt x="186" y="827"/>
                </a:lnTo>
                <a:lnTo>
                  <a:pt x="186" y="827"/>
                </a:lnTo>
                <a:lnTo>
                  <a:pt x="188" y="827"/>
                </a:lnTo>
                <a:lnTo>
                  <a:pt x="188" y="827"/>
                </a:lnTo>
                <a:lnTo>
                  <a:pt x="190" y="831"/>
                </a:lnTo>
                <a:lnTo>
                  <a:pt x="190" y="831"/>
                </a:lnTo>
                <a:lnTo>
                  <a:pt x="192" y="831"/>
                </a:lnTo>
                <a:lnTo>
                  <a:pt x="193" y="832"/>
                </a:lnTo>
                <a:lnTo>
                  <a:pt x="195" y="832"/>
                </a:lnTo>
                <a:lnTo>
                  <a:pt x="195" y="832"/>
                </a:lnTo>
                <a:lnTo>
                  <a:pt x="195" y="834"/>
                </a:lnTo>
                <a:lnTo>
                  <a:pt x="195" y="836"/>
                </a:lnTo>
                <a:lnTo>
                  <a:pt x="195" y="836"/>
                </a:lnTo>
                <a:lnTo>
                  <a:pt x="195" y="836"/>
                </a:lnTo>
                <a:lnTo>
                  <a:pt x="195" y="837"/>
                </a:lnTo>
                <a:lnTo>
                  <a:pt x="197" y="837"/>
                </a:lnTo>
                <a:lnTo>
                  <a:pt x="197" y="837"/>
                </a:lnTo>
                <a:lnTo>
                  <a:pt x="197" y="837"/>
                </a:lnTo>
                <a:lnTo>
                  <a:pt x="197" y="837"/>
                </a:lnTo>
                <a:lnTo>
                  <a:pt x="198" y="837"/>
                </a:lnTo>
                <a:lnTo>
                  <a:pt x="198" y="836"/>
                </a:lnTo>
                <a:lnTo>
                  <a:pt x="198" y="836"/>
                </a:lnTo>
                <a:lnTo>
                  <a:pt x="198" y="836"/>
                </a:lnTo>
                <a:lnTo>
                  <a:pt x="200" y="837"/>
                </a:lnTo>
                <a:lnTo>
                  <a:pt x="200" y="837"/>
                </a:lnTo>
                <a:lnTo>
                  <a:pt x="200" y="837"/>
                </a:lnTo>
                <a:lnTo>
                  <a:pt x="202" y="837"/>
                </a:lnTo>
                <a:lnTo>
                  <a:pt x="202" y="837"/>
                </a:lnTo>
                <a:lnTo>
                  <a:pt x="202" y="837"/>
                </a:lnTo>
                <a:lnTo>
                  <a:pt x="202" y="836"/>
                </a:lnTo>
                <a:lnTo>
                  <a:pt x="202" y="836"/>
                </a:lnTo>
                <a:lnTo>
                  <a:pt x="202" y="836"/>
                </a:lnTo>
                <a:lnTo>
                  <a:pt x="203" y="836"/>
                </a:lnTo>
                <a:lnTo>
                  <a:pt x="203" y="834"/>
                </a:lnTo>
                <a:lnTo>
                  <a:pt x="203" y="834"/>
                </a:lnTo>
                <a:lnTo>
                  <a:pt x="205" y="836"/>
                </a:lnTo>
                <a:lnTo>
                  <a:pt x="207" y="836"/>
                </a:lnTo>
                <a:lnTo>
                  <a:pt x="207" y="836"/>
                </a:lnTo>
                <a:lnTo>
                  <a:pt x="208" y="836"/>
                </a:lnTo>
                <a:lnTo>
                  <a:pt x="210" y="841"/>
                </a:lnTo>
                <a:lnTo>
                  <a:pt x="210" y="841"/>
                </a:lnTo>
                <a:lnTo>
                  <a:pt x="210" y="842"/>
                </a:lnTo>
                <a:lnTo>
                  <a:pt x="210" y="842"/>
                </a:lnTo>
                <a:lnTo>
                  <a:pt x="210" y="844"/>
                </a:lnTo>
                <a:lnTo>
                  <a:pt x="210" y="844"/>
                </a:lnTo>
                <a:lnTo>
                  <a:pt x="210" y="846"/>
                </a:lnTo>
                <a:lnTo>
                  <a:pt x="210" y="846"/>
                </a:lnTo>
                <a:lnTo>
                  <a:pt x="210" y="846"/>
                </a:lnTo>
                <a:lnTo>
                  <a:pt x="210" y="846"/>
                </a:lnTo>
                <a:lnTo>
                  <a:pt x="212" y="847"/>
                </a:lnTo>
                <a:lnTo>
                  <a:pt x="212" y="847"/>
                </a:lnTo>
                <a:lnTo>
                  <a:pt x="215" y="847"/>
                </a:lnTo>
                <a:lnTo>
                  <a:pt x="217" y="847"/>
                </a:lnTo>
                <a:lnTo>
                  <a:pt x="217" y="849"/>
                </a:lnTo>
                <a:lnTo>
                  <a:pt x="218" y="851"/>
                </a:lnTo>
                <a:lnTo>
                  <a:pt x="220" y="851"/>
                </a:lnTo>
                <a:lnTo>
                  <a:pt x="220" y="851"/>
                </a:lnTo>
                <a:lnTo>
                  <a:pt x="222" y="851"/>
                </a:lnTo>
                <a:lnTo>
                  <a:pt x="222" y="851"/>
                </a:lnTo>
                <a:lnTo>
                  <a:pt x="223" y="847"/>
                </a:lnTo>
                <a:lnTo>
                  <a:pt x="229" y="842"/>
                </a:lnTo>
                <a:lnTo>
                  <a:pt x="229" y="842"/>
                </a:lnTo>
                <a:lnTo>
                  <a:pt x="229" y="842"/>
                </a:lnTo>
                <a:lnTo>
                  <a:pt x="230" y="842"/>
                </a:lnTo>
                <a:lnTo>
                  <a:pt x="230" y="842"/>
                </a:lnTo>
                <a:lnTo>
                  <a:pt x="230" y="844"/>
                </a:lnTo>
                <a:lnTo>
                  <a:pt x="232" y="846"/>
                </a:lnTo>
                <a:lnTo>
                  <a:pt x="232" y="846"/>
                </a:lnTo>
                <a:lnTo>
                  <a:pt x="232" y="846"/>
                </a:lnTo>
                <a:lnTo>
                  <a:pt x="235" y="846"/>
                </a:lnTo>
                <a:lnTo>
                  <a:pt x="235" y="846"/>
                </a:lnTo>
                <a:lnTo>
                  <a:pt x="237" y="846"/>
                </a:lnTo>
                <a:lnTo>
                  <a:pt x="237" y="847"/>
                </a:lnTo>
                <a:lnTo>
                  <a:pt x="237" y="847"/>
                </a:lnTo>
                <a:lnTo>
                  <a:pt x="237" y="847"/>
                </a:lnTo>
                <a:lnTo>
                  <a:pt x="239" y="849"/>
                </a:lnTo>
                <a:lnTo>
                  <a:pt x="239" y="849"/>
                </a:lnTo>
                <a:lnTo>
                  <a:pt x="239" y="849"/>
                </a:lnTo>
                <a:lnTo>
                  <a:pt x="239" y="851"/>
                </a:lnTo>
                <a:lnTo>
                  <a:pt x="239" y="851"/>
                </a:lnTo>
                <a:lnTo>
                  <a:pt x="239" y="853"/>
                </a:lnTo>
                <a:lnTo>
                  <a:pt x="239" y="853"/>
                </a:lnTo>
                <a:lnTo>
                  <a:pt x="239" y="853"/>
                </a:lnTo>
                <a:lnTo>
                  <a:pt x="239" y="854"/>
                </a:lnTo>
                <a:lnTo>
                  <a:pt x="240" y="854"/>
                </a:lnTo>
                <a:lnTo>
                  <a:pt x="240" y="854"/>
                </a:lnTo>
                <a:lnTo>
                  <a:pt x="240" y="854"/>
                </a:lnTo>
                <a:lnTo>
                  <a:pt x="242" y="854"/>
                </a:lnTo>
                <a:lnTo>
                  <a:pt x="242" y="856"/>
                </a:lnTo>
                <a:lnTo>
                  <a:pt x="242" y="856"/>
                </a:lnTo>
                <a:lnTo>
                  <a:pt x="244" y="856"/>
                </a:lnTo>
                <a:lnTo>
                  <a:pt x="244" y="858"/>
                </a:lnTo>
                <a:lnTo>
                  <a:pt x="244" y="858"/>
                </a:lnTo>
                <a:lnTo>
                  <a:pt x="244" y="859"/>
                </a:lnTo>
                <a:lnTo>
                  <a:pt x="244" y="861"/>
                </a:lnTo>
                <a:lnTo>
                  <a:pt x="244" y="863"/>
                </a:lnTo>
                <a:lnTo>
                  <a:pt x="244" y="863"/>
                </a:lnTo>
                <a:lnTo>
                  <a:pt x="244" y="864"/>
                </a:lnTo>
                <a:lnTo>
                  <a:pt x="244" y="864"/>
                </a:lnTo>
                <a:lnTo>
                  <a:pt x="244" y="864"/>
                </a:lnTo>
                <a:lnTo>
                  <a:pt x="244" y="864"/>
                </a:lnTo>
                <a:lnTo>
                  <a:pt x="247" y="866"/>
                </a:lnTo>
                <a:lnTo>
                  <a:pt x="249" y="866"/>
                </a:lnTo>
                <a:lnTo>
                  <a:pt x="249" y="868"/>
                </a:lnTo>
                <a:lnTo>
                  <a:pt x="249" y="868"/>
                </a:lnTo>
                <a:lnTo>
                  <a:pt x="249" y="869"/>
                </a:lnTo>
                <a:lnTo>
                  <a:pt x="249" y="871"/>
                </a:lnTo>
                <a:lnTo>
                  <a:pt x="249" y="871"/>
                </a:lnTo>
                <a:lnTo>
                  <a:pt x="249" y="871"/>
                </a:lnTo>
                <a:lnTo>
                  <a:pt x="249" y="873"/>
                </a:lnTo>
                <a:lnTo>
                  <a:pt x="250" y="873"/>
                </a:lnTo>
                <a:lnTo>
                  <a:pt x="250" y="873"/>
                </a:lnTo>
                <a:lnTo>
                  <a:pt x="250" y="874"/>
                </a:lnTo>
                <a:lnTo>
                  <a:pt x="250" y="876"/>
                </a:lnTo>
                <a:lnTo>
                  <a:pt x="250" y="876"/>
                </a:lnTo>
                <a:lnTo>
                  <a:pt x="250" y="876"/>
                </a:lnTo>
                <a:lnTo>
                  <a:pt x="250" y="878"/>
                </a:lnTo>
                <a:lnTo>
                  <a:pt x="250" y="878"/>
                </a:lnTo>
                <a:lnTo>
                  <a:pt x="252" y="878"/>
                </a:lnTo>
                <a:lnTo>
                  <a:pt x="252" y="879"/>
                </a:lnTo>
                <a:lnTo>
                  <a:pt x="252" y="879"/>
                </a:lnTo>
                <a:lnTo>
                  <a:pt x="252" y="879"/>
                </a:lnTo>
                <a:lnTo>
                  <a:pt x="252" y="881"/>
                </a:lnTo>
                <a:lnTo>
                  <a:pt x="252" y="883"/>
                </a:lnTo>
                <a:lnTo>
                  <a:pt x="252" y="883"/>
                </a:lnTo>
                <a:lnTo>
                  <a:pt x="252" y="883"/>
                </a:lnTo>
                <a:lnTo>
                  <a:pt x="252" y="884"/>
                </a:lnTo>
                <a:lnTo>
                  <a:pt x="254" y="884"/>
                </a:lnTo>
                <a:lnTo>
                  <a:pt x="254" y="886"/>
                </a:lnTo>
                <a:lnTo>
                  <a:pt x="254" y="886"/>
                </a:lnTo>
                <a:lnTo>
                  <a:pt x="255" y="888"/>
                </a:lnTo>
                <a:lnTo>
                  <a:pt x="254" y="888"/>
                </a:lnTo>
                <a:lnTo>
                  <a:pt x="254" y="890"/>
                </a:lnTo>
                <a:lnTo>
                  <a:pt x="250" y="891"/>
                </a:lnTo>
                <a:lnTo>
                  <a:pt x="249" y="893"/>
                </a:lnTo>
                <a:lnTo>
                  <a:pt x="249" y="893"/>
                </a:lnTo>
                <a:lnTo>
                  <a:pt x="247" y="893"/>
                </a:lnTo>
                <a:lnTo>
                  <a:pt x="247" y="895"/>
                </a:lnTo>
                <a:lnTo>
                  <a:pt x="247" y="895"/>
                </a:lnTo>
                <a:lnTo>
                  <a:pt x="247" y="898"/>
                </a:lnTo>
                <a:lnTo>
                  <a:pt x="252" y="895"/>
                </a:lnTo>
                <a:lnTo>
                  <a:pt x="254" y="895"/>
                </a:lnTo>
                <a:lnTo>
                  <a:pt x="255" y="895"/>
                </a:lnTo>
                <a:lnTo>
                  <a:pt x="260" y="895"/>
                </a:lnTo>
                <a:lnTo>
                  <a:pt x="262" y="895"/>
                </a:lnTo>
                <a:lnTo>
                  <a:pt x="264" y="895"/>
                </a:lnTo>
                <a:lnTo>
                  <a:pt x="264" y="893"/>
                </a:lnTo>
                <a:lnTo>
                  <a:pt x="265" y="893"/>
                </a:lnTo>
                <a:lnTo>
                  <a:pt x="265" y="891"/>
                </a:lnTo>
                <a:lnTo>
                  <a:pt x="267" y="891"/>
                </a:lnTo>
                <a:lnTo>
                  <a:pt x="269" y="893"/>
                </a:lnTo>
                <a:lnTo>
                  <a:pt x="271" y="893"/>
                </a:lnTo>
                <a:lnTo>
                  <a:pt x="271" y="893"/>
                </a:lnTo>
                <a:lnTo>
                  <a:pt x="272" y="893"/>
                </a:lnTo>
                <a:lnTo>
                  <a:pt x="272" y="893"/>
                </a:lnTo>
                <a:lnTo>
                  <a:pt x="276" y="895"/>
                </a:lnTo>
                <a:lnTo>
                  <a:pt x="277" y="895"/>
                </a:lnTo>
                <a:lnTo>
                  <a:pt x="279" y="895"/>
                </a:lnTo>
                <a:lnTo>
                  <a:pt x="281" y="895"/>
                </a:lnTo>
                <a:lnTo>
                  <a:pt x="282" y="895"/>
                </a:lnTo>
                <a:lnTo>
                  <a:pt x="282" y="893"/>
                </a:lnTo>
                <a:lnTo>
                  <a:pt x="281" y="891"/>
                </a:lnTo>
                <a:lnTo>
                  <a:pt x="281" y="890"/>
                </a:lnTo>
                <a:lnTo>
                  <a:pt x="282" y="888"/>
                </a:lnTo>
                <a:lnTo>
                  <a:pt x="282" y="886"/>
                </a:lnTo>
                <a:lnTo>
                  <a:pt x="284" y="886"/>
                </a:lnTo>
                <a:lnTo>
                  <a:pt x="286" y="886"/>
                </a:lnTo>
                <a:lnTo>
                  <a:pt x="286" y="888"/>
                </a:lnTo>
                <a:lnTo>
                  <a:pt x="289" y="888"/>
                </a:lnTo>
                <a:lnTo>
                  <a:pt x="291" y="888"/>
                </a:lnTo>
                <a:lnTo>
                  <a:pt x="292" y="888"/>
                </a:lnTo>
                <a:lnTo>
                  <a:pt x="294" y="886"/>
                </a:lnTo>
                <a:lnTo>
                  <a:pt x="294" y="883"/>
                </a:lnTo>
                <a:lnTo>
                  <a:pt x="292" y="881"/>
                </a:lnTo>
                <a:lnTo>
                  <a:pt x="289" y="879"/>
                </a:lnTo>
                <a:lnTo>
                  <a:pt x="291" y="876"/>
                </a:lnTo>
                <a:lnTo>
                  <a:pt x="292" y="873"/>
                </a:lnTo>
                <a:lnTo>
                  <a:pt x="297" y="871"/>
                </a:lnTo>
                <a:lnTo>
                  <a:pt x="306" y="864"/>
                </a:lnTo>
                <a:lnTo>
                  <a:pt x="311" y="864"/>
                </a:lnTo>
                <a:lnTo>
                  <a:pt x="314" y="864"/>
                </a:lnTo>
                <a:lnTo>
                  <a:pt x="314" y="864"/>
                </a:lnTo>
                <a:lnTo>
                  <a:pt x="316" y="866"/>
                </a:lnTo>
                <a:lnTo>
                  <a:pt x="318" y="868"/>
                </a:lnTo>
                <a:lnTo>
                  <a:pt x="318" y="869"/>
                </a:lnTo>
                <a:lnTo>
                  <a:pt x="319" y="869"/>
                </a:lnTo>
                <a:lnTo>
                  <a:pt x="321" y="871"/>
                </a:lnTo>
                <a:lnTo>
                  <a:pt x="321" y="873"/>
                </a:lnTo>
                <a:lnTo>
                  <a:pt x="323" y="873"/>
                </a:lnTo>
                <a:lnTo>
                  <a:pt x="329" y="871"/>
                </a:lnTo>
                <a:lnTo>
                  <a:pt x="333" y="868"/>
                </a:lnTo>
                <a:lnTo>
                  <a:pt x="334" y="868"/>
                </a:lnTo>
                <a:lnTo>
                  <a:pt x="336" y="869"/>
                </a:lnTo>
                <a:lnTo>
                  <a:pt x="338" y="868"/>
                </a:lnTo>
                <a:lnTo>
                  <a:pt x="338" y="864"/>
                </a:lnTo>
                <a:lnTo>
                  <a:pt x="339" y="863"/>
                </a:lnTo>
                <a:lnTo>
                  <a:pt x="343" y="864"/>
                </a:lnTo>
                <a:lnTo>
                  <a:pt x="344" y="864"/>
                </a:lnTo>
                <a:lnTo>
                  <a:pt x="346" y="863"/>
                </a:lnTo>
                <a:lnTo>
                  <a:pt x="344" y="861"/>
                </a:lnTo>
                <a:lnTo>
                  <a:pt x="343" y="859"/>
                </a:lnTo>
                <a:lnTo>
                  <a:pt x="341" y="858"/>
                </a:lnTo>
                <a:lnTo>
                  <a:pt x="343" y="853"/>
                </a:lnTo>
                <a:lnTo>
                  <a:pt x="341" y="851"/>
                </a:lnTo>
                <a:lnTo>
                  <a:pt x="339" y="851"/>
                </a:lnTo>
                <a:lnTo>
                  <a:pt x="338" y="851"/>
                </a:lnTo>
                <a:lnTo>
                  <a:pt x="338" y="851"/>
                </a:lnTo>
                <a:lnTo>
                  <a:pt x="338" y="853"/>
                </a:lnTo>
                <a:lnTo>
                  <a:pt x="338" y="854"/>
                </a:lnTo>
                <a:lnTo>
                  <a:pt x="338" y="856"/>
                </a:lnTo>
                <a:lnTo>
                  <a:pt x="336" y="856"/>
                </a:lnTo>
                <a:lnTo>
                  <a:pt x="336" y="853"/>
                </a:lnTo>
                <a:lnTo>
                  <a:pt x="336" y="851"/>
                </a:lnTo>
                <a:lnTo>
                  <a:pt x="334" y="851"/>
                </a:lnTo>
                <a:lnTo>
                  <a:pt x="334" y="854"/>
                </a:lnTo>
                <a:lnTo>
                  <a:pt x="334" y="856"/>
                </a:lnTo>
                <a:lnTo>
                  <a:pt x="333" y="858"/>
                </a:lnTo>
                <a:lnTo>
                  <a:pt x="331" y="858"/>
                </a:lnTo>
                <a:lnTo>
                  <a:pt x="329" y="856"/>
                </a:lnTo>
                <a:lnTo>
                  <a:pt x="328" y="853"/>
                </a:lnTo>
                <a:lnTo>
                  <a:pt x="328" y="853"/>
                </a:lnTo>
                <a:lnTo>
                  <a:pt x="326" y="851"/>
                </a:lnTo>
                <a:lnTo>
                  <a:pt x="326" y="847"/>
                </a:lnTo>
                <a:lnTo>
                  <a:pt x="328" y="846"/>
                </a:lnTo>
                <a:lnTo>
                  <a:pt x="326" y="844"/>
                </a:lnTo>
                <a:lnTo>
                  <a:pt x="328" y="841"/>
                </a:lnTo>
                <a:lnTo>
                  <a:pt x="328" y="839"/>
                </a:lnTo>
                <a:lnTo>
                  <a:pt x="329" y="839"/>
                </a:lnTo>
                <a:lnTo>
                  <a:pt x="329" y="841"/>
                </a:lnTo>
                <a:lnTo>
                  <a:pt x="329" y="842"/>
                </a:lnTo>
                <a:lnTo>
                  <a:pt x="329" y="844"/>
                </a:lnTo>
                <a:lnTo>
                  <a:pt x="331" y="844"/>
                </a:lnTo>
                <a:lnTo>
                  <a:pt x="333" y="846"/>
                </a:lnTo>
                <a:lnTo>
                  <a:pt x="333" y="846"/>
                </a:lnTo>
                <a:lnTo>
                  <a:pt x="334" y="846"/>
                </a:lnTo>
                <a:lnTo>
                  <a:pt x="334" y="846"/>
                </a:lnTo>
                <a:lnTo>
                  <a:pt x="336" y="844"/>
                </a:lnTo>
                <a:lnTo>
                  <a:pt x="336" y="844"/>
                </a:lnTo>
                <a:lnTo>
                  <a:pt x="338" y="844"/>
                </a:lnTo>
                <a:lnTo>
                  <a:pt x="338" y="844"/>
                </a:lnTo>
                <a:lnTo>
                  <a:pt x="338" y="844"/>
                </a:lnTo>
                <a:lnTo>
                  <a:pt x="339" y="842"/>
                </a:lnTo>
                <a:lnTo>
                  <a:pt x="339" y="841"/>
                </a:lnTo>
                <a:lnTo>
                  <a:pt x="341" y="839"/>
                </a:lnTo>
                <a:lnTo>
                  <a:pt x="343" y="837"/>
                </a:lnTo>
                <a:lnTo>
                  <a:pt x="343" y="837"/>
                </a:lnTo>
                <a:lnTo>
                  <a:pt x="344" y="837"/>
                </a:lnTo>
                <a:lnTo>
                  <a:pt x="348" y="839"/>
                </a:lnTo>
                <a:lnTo>
                  <a:pt x="348" y="837"/>
                </a:lnTo>
                <a:lnTo>
                  <a:pt x="348" y="836"/>
                </a:lnTo>
                <a:lnTo>
                  <a:pt x="344" y="834"/>
                </a:lnTo>
                <a:lnTo>
                  <a:pt x="343" y="832"/>
                </a:lnTo>
                <a:lnTo>
                  <a:pt x="339" y="834"/>
                </a:lnTo>
                <a:lnTo>
                  <a:pt x="338" y="832"/>
                </a:lnTo>
                <a:lnTo>
                  <a:pt x="338" y="832"/>
                </a:lnTo>
                <a:lnTo>
                  <a:pt x="338" y="832"/>
                </a:lnTo>
                <a:lnTo>
                  <a:pt x="338" y="829"/>
                </a:lnTo>
                <a:lnTo>
                  <a:pt x="336" y="829"/>
                </a:lnTo>
                <a:lnTo>
                  <a:pt x="334" y="829"/>
                </a:lnTo>
                <a:lnTo>
                  <a:pt x="333" y="829"/>
                </a:lnTo>
                <a:lnTo>
                  <a:pt x="333" y="827"/>
                </a:lnTo>
                <a:lnTo>
                  <a:pt x="333" y="826"/>
                </a:lnTo>
                <a:lnTo>
                  <a:pt x="334" y="824"/>
                </a:lnTo>
                <a:lnTo>
                  <a:pt x="336" y="824"/>
                </a:lnTo>
                <a:lnTo>
                  <a:pt x="338" y="821"/>
                </a:lnTo>
                <a:lnTo>
                  <a:pt x="343" y="814"/>
                </a:lnTo>
                <a:lnTo>
                  <a:pt x="344" y="812"/>
                </a:lnTo>
                <a:lnTo>
                  <a:pt x="341" y="810"/>
                </a:lnTo>
                <a:lnTo>
                  <a:pt x="341" y="809"/>
                </a:lnTo>
                <a:lnTo>
                  <a:pt x="341" y="807"/>
                </a:lnTo>
                <a:lnTo>
                  <a:pt x="343" y="809"/>
                </a:lnTo>
                <a:lnTo>
                  <a:pt x="343" y="809"/>
                </a:lnTo>
                <a:lnTo>
                  <a:pt x="343" y="809"/>
                </a:lnTo>
                <a:lnTo>
                  <a:pt x="346" y="809"/>
                </a:lnTo>
                <a:lnTo>
                  <a:pt x="353" y="804"/>
                </a:lnTo>
                <a:lnTo>
                  <a:pt x="360" y="802"/>
                </a:lnTo>
                <a:lnTo>
                  <a:pt x="373" y="800"/>
                </a:lnTo>
                <a:lnTo>
                  <a:pt x="378" y="800"/>
                </a:lnTo>
                <a:lnTo>
                  <a:pt x="383" y="800"/>
                </a:lnTo>
                <a:lnTo>
                  <a:pt x="387" y="799"/>
                </a:lnTo>
                <a:lnTo>
                  <a:pt x="388" y="799"/>
                </a:lnTo>
                <a:lnTo>
                  <a:pt x="392" y="799"/>
                </a:lnTo>
                <a:lnTo>
                  <a:pt x="395" y="799"/>
                </a:lnTo>
                <a:lnTo>
                  <a:pt x="397" y="799"/>
                </a:lnTo>
                <a:lnTo>
                  <a:pt x="398" y="800"/>
                </a:lnTo>
                <a:lnTo>
                  <a:pt x="398" y="800"/>
                </a:lnTo>
                <a:lnTo>
                  <a:pt x="400" y="800"/>
                </a:lnTo>
                <a:lnTo>
                  <a:pt x="402" y="800"/>
                </a:lnTo>
                <a:lnTo>
                  <a:pt x="402" y="802"/>
                </a:lnTo>
                <a:lnTo>
                  <a:pt x="405" y="802"/>
                </a:lnTo>
                <a:lnTo>
                  <a:pt x="407" y="800"/>
                </a:lnTo>
                <a:lnTo>
                  <a:pt x="408" y="799"/>
                </a:lnTo>
                <a:lnTo>
                  <a:pt x="412" y="797"/>
                </a:lnTo>
                <a:lnTo>
                  <a:pt x="413" y="795"/>
                </a:lnTo>
                <a:lnTo>
                  <a:pt x="415" y="797"/>
                </a:lnTo>
                <a:lnTo>
                  <a:pt x="412" y="800"/>
                </a:lnTo>
                <a:lnTo>
                  <a:pt x="410" y="802"/>
                </a:lnTo>
                <a:lnTo>
                  <a:pt x="407" y="804"/>
                </a:lnTo>
                <a:lnTo>
                  <a:pt x="405" y="807"/>
                </a:lnTo>
                <a:lnTo>
                  <a:pt x="407" y="809"/>
                </a:lnTo>
                <a:lnTo>
                  <a:pt x="410" y="805"/>
                </a:lnTo>
                <a:lnTo>
                  <a:pt x="412" y="804"/>
                </a:lnTo>
                <a:lnTo>
                  <a:pt x="413" y="804"/>
                </a:lnTo>
                <a:lnTo>
                  <a:pt x="415" y="804"/>
                </a:lnTo>
                <a:lnTo>
                  <a:pt x="417" y="802"/>
                </a:lnTo>
                <a:lnTo>
                  <a:pt x="417" y="804"/>
                </a:lnTo>
                <a:lnTo>
                  <a:pt x="417" y="805"/>
                </a:lnTo>
                <a:lnTo>
                  <a:pt x="417" y="807"/>
                </a:lnTo>
                <a:lnTo>
                  <a:pt x="420" y="807"/>
                </a:lnTo>
                <a:lnTo>
                  <a:pt x="422" y="804"/>
                </a:lnTo>
                <a:lnTo>
                  <a:pt x="423" y="804"/>
                </a:lnTo>
                <a:lnTo>
                  <a:pt x="425" y="802"/>
                </a:lnTo>
                <a:lnTo>
                  <a:pt x="425" y="800"/>
                </a:lnTo>
                <a:lnTo>
                  <a:pt x="425" y="799"/>
                </a:lnTo>
                <a:lnTo>
                  <a:pt x="423" y="799"/>
                </a:lnTo>
                <a:lnTo>
                  <a:pt x="423" y="799"/>
                </a:lnTo>
                <a:lnTo>
                  <a:pt x="423" y="799"/>
                </a:lnTo>
                <a:lnTo>
                  <a:pt x="422" y="799"/>
                </a:lnTo>
                <a:lnTo>
                  <a:pt x="422" y="799"/>
                </a:lnTo>
                <a:lnTo>
                  <a:pt x="422" y="795"/>
                </a:lnTo>
                <a:lnTo>
                  <a:pt x="420" y="795"/>
                </a:lnTo>
                <a:lnTo>
                  <a:pt x="420" y="794"/>
                </a:lnTo>
                <a:lnTo>
                  <a:pt x="420" y="792"/>
                </a:lnTo>
                <a:lnTo>
                  <a:pt x="420" y="792"/>
                </a:lnTo>
                <a:lnTo>
                  <a:pt x="423" y="790"/>
                </a:lnTo>
                <a:lnTo>
                  <a:pt x="425" y="787"/>
                </a:lnTo>
                <a:lnTo>
                  <a:pt x="429" y="785"/>
                </a:lnTo>
                <a:lnTo>
                  <a:pt x="432" y="785"/>
                </a:lnTo>
                <a:lnTo>
                  <a:pt x="434" y="785"/>
                </a:lnTo>
                <a:lnTo>
                  <a:pt x="435" y="785"/>
                </a:lnTo>
                <a:lnTo>
                  <a:pt x="439" y="784"/>
                </a:lnTo>
                <a:lnTo>
                  <a:pt x="439" y="782"/>
                </a:lnTo>
                <a:lnTo>
                  <a:pt x="439" y="780"/>
                </a:lnTo>
                <a:lnTo>
                  <a:pt x="439" y="779"/>
                </a:lnTo>
                <a:lnTo>
                  <a:pt x="439" y="779"/>
                </a:lnTo>
                <a:lnTo>
                  <a:pt x="440" y="779"/>
                </a:lnTo>
                <a:lnTo>
                  <a:pt x="442" y="779"/>
                </a:lnTo>
                <a:lnTo>
                  <a:pt x="444" y="780"/>
                </a:lnTo>
                <a:lnTo>
                  <a:pt x="442" y="780"/>
                </a:lnTo>
                <a:lnTo>
                  <a:pt x="442" y="780"/>
                </a:lnTo>
                <a:lnTo>
                  <a:pt x="444" y="780"/>
                </a:lnTo>
                <a:lnTo>
                  <a:pt x="445" y="780"/>
                </a:lnTo>
                <a:lnTo>
                  <a:pt x="445" y="782"/>
                </a:lnTo>
                <a:lnTo>
                  <a:pt x="447" y="782"/>
                </a:lnTo>
                <a:lnTo>
                  <a:pt x="447" y="784"/>
                </a:lnTo>
                <a:lnTo>
                  <a:pt x="449" y="784"/>
                </a:lnTo>
                <a:lnTo>
                  <a:pt x="449" y="784"/>
                </a:lnTo>
                <a:lnTo>
                  <a:pt x="450" y="784"/>
                </a:lnTo>
                <a:lnTo>
                  <a:pt x="452" y="782"/>
                </a:lnTo>
                <a:lnTo>
                  <a:pt x="455" y="784"/>
                </a:lnTo>
                <a:lnTo>
                  <a:pt x="457" y="785"/>
                </a:lnTo>
                <a:lnTo>
                  <a:pt x="460" y="787"/>
                </a:lnTo>
                <a:lnTo>
                  <a:pt x="460" y="787"/>
                </a:lnTo>
                <a:lnTo>
                  <a:pt x="462" y="789"/>
                </a:lnTo>
                <a:lnTo>
                  <a:pt x="462" y="790"/>
                </a:lnTo>
                <a:lnTo>
                  <a:pt x="464" y="790"/>
                </a:lnTo>
                <a:lnTo>
                  <a:pt x="466" y="790"/>
                </a:lnTo>
                <a:lnTo>
                  <a:pt x="467" y="792"/>
                </a:lnTo>
                <a:lnTo>
                  <a:pt x="466" y="794"/>
                </a:lnTo>
                <a:lnTo>
                  <a:pt x="467" y="794"/>
                </a:lnTo>
                <a:lnTo>
                  <a:pt x="466" y="795"/>
                </a:lnTo>
                <a:lnTo>
                  <a:pt x="467" y="795"/>
                </a:lnTo>
                <a:lnTo>
                  <a:pt x="469" y="797"/>
                </a:lnTo>
                <a:lnTo>
                  <a:pt x="469" y="795"/>
                </a:lnTo>
                <a:lnTo>
                  <a:pt x="472" y="795"/>
                </a:lnTo>
                <a:lnTo>
                  <a:pt x="476" y="792"/>
                </a:lnTo>
                <a:lnTo>
                  <a:pt x="476" y="794"/>
                </a:lnTo>
                <a:lnTo>
                  <a:pt x="477" y="794"/>
                </a:lnTo>
                <a:lnTo>
                  <a:pt x="479" y="794"/>
                </a:lnTo>
                <a:lnTo>
                  <a:pt x="481" y="794"/>
                </a:lnTo>
                <a:lnTo>
                  <a:pt x="482" y="792"/>
                </a:lnTo>
                <a:lnTo>
                  <a:pt x="484" y="790"/>
                </a:lnTo>
                <a:lnTo>
                  <a:pt x="486" y="790"/>
                </a:lnTo>
                <a:lnTo>
                  <a:pt x="486" y="789"/>
                </a:lnTo>
                <a:lnTo>
                  <a:pt x="486" y="789"/>
                </a:lnTo>
                <a:lnTo>
                  <a:pt x="486" y="789"/>
                </a:lnTo>
                <a:lnTo>
                  <a:pt x="491" y="789"/>
                </a:lnTo>
                <a:lnTo>
                  <a:pt x="492" y="790"/>
                </a:lnTo>
                <a:lnTo>
                  <a:pt x="496" y="790"/>
                </a:lnTo>
                <a:lnTo>
                  <a:pt x="496" y="790"/>
                </a:lnTo>
                <a:lnTo>
                  <a:pt x="497" y="792"/>
                </a:lnTo>
                <a:lnTo>
                  <a:pt x="496" y="792"/>
                </a:lnTo>
                <a:lnTo>
                  <a:pt x="494" y="794"/>
                </a:lnTo>
                <a:lnTo>
                  <a:pt x="492" y="797"/>
                </a:lnTo>
                <a:lnTo>
                  <a:pt x="491" y="800"/>
                </a:lnTo>
                <a:lnTo>
                  <a:pt x="489" y="802"/>
                </a:lnTo>
                <a:lnTo>
                  <a:pt x="486" y="804"/>
                </a:lnTo>
                <a:lnTo>
                  <a:pt x="484" y="805"/>
                </a:lnTo>
                <a:lnTo>
                  <a:pt x="484" y="807"/>
                </a:lnTo>
                <a:lnTo>
                  <a:pt x="481" y="807"/>
                </a:lnTo>
                <a:lnTo>
                  <a:pt x="479" y="807"/>
                </a:lnTo>
                <a:lnTo>
                  <a:pt x="477" y="809"/>
                </a:lnTo>
                <a:lnTo>
                  <a:pt x="476" y="810"/>
                </a:lnTo>
                <a:lnTo>
                  <a:pt x="474" y="810"/>
                </a:lnTo>
                <a:lnTo>
                  <a:pt x="471" y="810"/>
                </a:lnTo>
                <a:lnTo>
                  <a:pt x="469" y="812"/>
                </a:lnTo>
                <a:lnTo>
                  <a:pt x="467" y="812"/>
                </a:lnTo>
                <a:lnTo>
                  <a:pt x="462" y="814"/>
                </a:lnTo>
                <a:lnTo>
                  <a:pt x="460" y="816"/>
                </a:lnTo>
                <a:lnTo>
                  <a:pt x="459" y="817"/>
                </a:lnTo>
                <a:lnTo>
                  <a:pt x="459" y="821"/>
                </a:lnTo>
                <a:lnTo>
                  <a:pt x="459" y="821"/>
                </a:lnTo>
                <a:lnTo>
                  <a:pt x="457" y="822"/>
                </a:lnTo>
                <a:lnTo>
                  <a:pt x="455" y="824"/>
                </a:lnTo>
                <a:lnTo>
                  <a:pt x="454" y="827"/>
                </a:lnTo>
                <a:lnTo>
                  <a:pt x="452" y="827"/>
                </a:lnTo>
                <a:lnTo>
                  <a:pt x="450" y="827"/>
                </a:lnTo>
                <a:lnTo>
                  <a:pt x="449" y="827"/>
                </a:lnTo>
                <a:lnTo>
                  <a:pt x="447" y="827"/>
                </a:lnTo>
                <a:lnTo>
                  <a:pt x="447" y="829"/>
                </a:lnTo>
                <a:lnTo>
                  <a:pt x="449" y="829"/>
                </a:lnTo>
                <a:lnTo>
                  <a:pt x="450" y="831"/>
                </a:lnTo>
                <a:lnTo>
                  <a:pt x="452" y="831"/>
                </a:lnTo>
                <a:lnTo>
                  <a:pt x="454" y="832"/>
                </a:lnTo>
                <a:lnTo>
                  <a:pt x="455" y="834"/>
                </a:lnTo>
                <a:lnTo>
                  <a:pt x="455" y="834"/>
                </a:lnTo>
                <a:lnTo>
                  <a:pt x="459" y="834"/>
                </a:lnTo>
                <a:lnTo>
                  <a:pt x="459" y="836"/>
                </a:lnTo>
                <a:lnTo>
                  <a:pt x="460" y="837"/>
                </a:lnTo>
                <a:lnTo>
                  <a:pt x="462" y="839"/>
                </a:lnTo>
                <a:lnTo>
                  <a:pt x="464" y="839"/>
                </a:lnTo>
                <a:lnTo>
                  <a:pt x="466" y="841"/>
                </a:lnTo>
                <a:lnTo>
                  <a:pt x="467" y="841"/>
                </a:lnTo>
                <a:lnTo>
                  <a:pt x="469" y="842"/>
                </a:lnTo>
                <a:lnTo>
                  <a:pt x="471" y="844"/>
                </a:lnTo>
                <a:lnTo>
                  <a:pt x="471" y="844"/>
                </a:lnTo>
                <a:lnTo>
                  <a:pt x="471" y="846"/>
                </a:lnTo>
                <a:lnTo>
                  <a:pt x="471" y="846"/>
                </a:lnTo>
                <a:lnTo>
                  <a:pt x="472" y="844"/>
                </a:lnTo>
                <a:lnTo>
                  <a:pt x="474" y="841"/>
                </a:lnTo>
                <a:lnTo>
                  <a:pt x="477" y="841"/>
                </a:lnTo>
                <a:lnTo>
                  <a:pt x="479" y="839"/>
                </a:lnTo>
                <a:lnTo>
                  <a:pt x="484" y="837"/>
                </a:lnTo>
                <a:lnTo>
                  <a:pt x="487" y="836"/>
                </a:lnTo>
                <a:lnTo>
                  <a:pt x="489" y="834"/>
                </a:lnTo>
                <a:lnTo>
                  <a:pt x="491" y="832"/>
                </a:lnTo>
                <a:lnTo>
                  <a:pt x="494" y="829"/>
                </a:lnTo>
                <a:lnTo>
                  <a:pt x="499" y="827"/>
                </a:lnTo>
                <a:lnTo>
                  <a:pt x="502" y="824"/>
                </a:lnTo>
                <a:lnTo>
                  <a:pt x="502" y="819"/>
                </a:lnTo>
                <a:lnTo>
                  <a:pt x="501" y="817"/>
                </a:lnTo>
                <a:lnTo>
                  <a:pt x="501" y="814"/>
                </a:lnTo>
                <a:lnTo>
                  <a:pt x="504" y="810"/>
                </a:lnTo>
                <a:lnTo>
                  <a:pt x="506" y="809"/>
                </a:lnTo>
                <a:lnTo>
                  <a:pt x="508" y="807"/>
                </a:lnTo>
                <a:lnTo>
                  <a:pt x="508" y="805"/>
                </a:lnTo>
                <a:lnTo>
                  <a:pt x="506" y="805"/>
                </a:lnTo>
                <a:lnTo>
                  <a:pt x="506" y="805"/>
                </a:lnTo>
                <a:lnTo>
                  <a:pt x="506" y="804"/>
                </a:lnTo>
                <a:lnTo>
                  <a:pt x="506" y="804"/>
                </a:lnTo>
                <a:lnTo>
                  <a:pt x="506" y="804"/>
                </a:lnTo>
                <a:lnTo>
                  <a:pt x="508" y="804"/>
                </a:lnTo>
                <a:lnTo>
                  <a:pt x="509" y="804"/>
                </a:lnTo>
                <a:lnTo>
                  <a:pt x="509" y="805"/>
                </a:lnTo>
                <a:lnTo>
                  <a:pt x="511" y="805"/>
                </a:lnTo>
                <a:lnTo>
                  <a:pt x="514" y="805"/>
                </a:lnTo>
                <a:lnTo>
                  <a:pt x="518" y="805"/>
                </a:lnTo>
                <a:lnTo>
                  <a:pt x="519" y="809"/>
                </a:lnTo>
                <a:lnTo>
                  <a:pt x="523" y="807"/>
                </a:lnTo>
                <a:lnTo>
                  <a:pt x="524" y="807"/>
                </a:lnTo>
                <a:lnTo>
                  <a:pt x="528" y="807"/>
                </a:lnTo>
                <a:lnTo>
                  <a:pt x="528" y="807"/>
                </a:lnTo>
                <a:lnTo>
                  <a:pt x="529" y="807"/>
                </a:lnTo>
                <a:lnTo>
                  <a:pt x="529" y="807"/>
                </a:lnTo>
                <a:lnTo>
                  <a:pt x="531" y="805"/>
                </a:lnTo>
                <a:lnTo>
                  <a:pt x="533" y="804"/>
                </a:lnTo>
                <a:lnTo>
                  <a:pt x="534" y="804"/>
                </a:lnTo>
                <a:lnTo>
                  <a:pt x="536" y="804"/>
                </a:lnTo>
                <a:lnTo>
                  <a:pt x="538" y="804"/>
                </a:lnTo>
                <a:lnTo>
                  <a:pt x="538" y="802"/>
                </a:lnTo>
                <a:lnTo>
                  <a:pt x="536" y="802"/>
                </a:lnTo>
                <a:lnTo>
                  <a:pt x="536" y="802"/>
                </a:lnTo>
                <a:lnTo>
                  <a:pt x="536" y="800"/>
                </a:lnTo>
                <a:lnTo>
                  <a:pt x="536" y="800"/>
                </a:lnTo>
                <a:lnTo>
                  <a:pt x="536" y="799"/>
                </a:lnTo>
                <a:lnTo>
                  <a:pt x="536" y="797"/>
                </a:lnTo>
                <a:lnTo>
                  <a:pt x="534" y="794"/>
                </a:lnTo>
                <a:lnTo>
                  <a:pt x="534" y="792"/>
                </a:lnTo>
                <a:lnTo>
                  <a:pt x="536" y="792"/>
                </a:lnTo>
                <a:lnTo>
                  <a:pt x="534" y="790"/>
                </a:lnTo>
                <a:lnTo>
                  <a:pt x="534" y="789"/>
                </a:lnTo>
                <a:lnTo>
                  <a:pt x="536" y="787"/>
                </a:lnTo>
                <a:lnTo>
                  <a:pt x="538" y="784"/>
                </a:lnTo>
                <a:lnTo>
                  <a:pt x="541" y="782"/>
                </a:lnTo>
                <a:lnTo>
                  <a:pt x="543" y="780"/>
                </a:lnTo>
                <a:lnTo>
                  <a:pt x="546" y="780"/>
                </a:lnTo>
                <a:lnTo>
                  <a:pt x="548" y="779"/>
                </a:lnTo>
                <a:lnTo>
                  <a:pt x="548" y="777"/>
                </a:lnTo>
                <a:lnTo>
                  <a:pt x="548" y="775"/>
                </a:lnTo>
                <a:lnTo>
                  <a:pt x="546" y="773"/>
                </a:lnTo>
                <a:lnTo>
                  <a:pt x="546" y="773"/>
                </a:lnTo>
                <a:lnTo>
                  <a:pt x="545" y="775"/>
                </a:lnTo>
                <a:lnTo>
                  <a:pt x="545" y="775"/>
                </a:lnTo>
                <a:lnTo>
                  <a:pt x="543" y="773"/>
                </a:lnTo>
                <a:lnTo>
                  <a:pt x="545" y="773"/>
                </a:lnTo>
                <a:lnTo>
                  <a:pt x="545" y="773"/>
                </a:lnTo>
                <a:lnTo>
                  <a:pt x="546" y="772"/>
                </a:lnTo>
                <a:lnTo>
                  <a:pt x="545" y="770"/>
                </a:lnTo>
                <a:lnTo>
                  <a:pt x="545" y="767"/>
                </a:lnTo>
                <a:lnTo>
                  <a:pt x="543" y="765"/>
                </a:lnTo>
                <a:lnTo>
                  <a:pt x="543" y="763"/>
                </a:lnTo>
                <a:lnTo>
                  <a:pt x="545" y="763"/>
                </a:lnTo>
                <a:lnTo>
                  <a:pt x="546" y="763"/>
                </a:lnTo>
                <a:lnTo>
                  <a:pt x="548" y="762"/>
                </a:lnTo>
                <a:lnTo>
                  <a:pt x="551" y="762"/>
                </a:lnTo>
                <a:lnTo>
                  <a:pt x="553" y="762"/>
                </a:lnTo>
                <a:lnTo>
                  <a:pt x="555" y="762"/>
                </a:lnTo>
                <a:lnTo>
                  <a:pt x="558" y="762"/>
                </a:lnTo>
                <a:lnTo>
                  <a:pt x="558" y="762"/>
                </a:lnTo>
                <a:lnTo>
                  <a:pt x="558" y="758"/>
                </a:lnTo>
                <a:lnTo>
                  <a:pt x="560" y="757"/>
                </a:lnTo>
                <a:lnTo>
                  <a:pt x="560" y="755"/>
                </a:lnTo>
                <a:lnTo>
                  <a:pt x="561" y="755"/>
                </a:lnTo>
                <a:lnTo>
                  <a:pt x="561" y="757"/>
                </a:lnTo>
                <a:lnTo>
                  <a:pt x="560" y="758"/>
                </a:lnTo>
                <a:lnTo>
                  <a:pt x="560" y="760"/>
                </a:lnTo>
                <a:lnTo>
                  <a:pt x="560" y="760"/>
                </a:lnTo>
                <a:lnTo>
                  <a:pt x="560" y="762"/>
                </a:lnTo>
                <a:lnTo>
                  <a:pt x="563" y="760"/>
                </a:lnTo>
                <a:lnTo>
                  <a:pt x="565" y="760"/>
                </a:lnTo>
                <a:lnTo>
                  <a:pt x="566" y="762"/>
                </a:lnTo>
                <a:lnTo>
                  <a:pt x="571" y="763"/>
                </a:lnTo>
                <a:lnTo>
                  <a:pt x="573" y="765"/>
                </a:lnTo>
                <a:lnTo>
                  <a:pt x="575" y="765"/>
                </a:lnTo>
                <a:lnTo>
                  <a:pt x="576" y="765"/>
                </a:lnTo>
                <a:lnTo>
                  <a:pt x="576" y="765"/>
                </a:lnTo>
                <a:lnTo>
                  <a:pt x="580" y="765"/>
                </a:lnTo>
                <a:lnTo>
                  <a:pt x="580" y="765"/>
                </a:lnTo>
                <a:lnTo>
                  <a:pt x="581" y="765"/>
                </a:lnTo>
                <a:lnTo>
                  <a:pt x="583" y="763"/>
                </a:lnTo>
                <a:lnTo>
                  <a:pt x="585" y="758"/>
                </a:lnTo>
                <a:lnTo>
                  <a:pt x="585" y="757"/>
                </a:lnTo>
                <a:lnTo>
                  <a:pt x="588" y="757"/>
                </a:lnTo>
                <a:lnTo>
                  <a:pt x="590" y="757"/>
                </a:lnTo>
                <a:lnTo>
                  <a:pt x="592" y="755"/>
                </a:lnTo>
                <a:lnTo>
                  <a:pt x="592" y="753"/>
                </a:lnTo>
                <a:lnTo>
                  <a:pt x="592" y="752"/>
                </a:lnTo>
                <a:lnTo>
                  <a:pt x="593" y="752"/>
                </a:lnTo>
                <a:lnTo>
                  <a:pt x="590" y="750"/>
                </a:lnTo>
                <a:lnTo>
                  <a:pt x="590" y="748"/>
                </a:lnTo>
                <a:lnTo>
                  <a:pt x="588" y="747"/>
                </a:lnTo>
                <a:lnTo>
                  <a:pt x="588" y="747"/>
                </a:lnTo>
                <a:lnTo>
                  <a:pt x="588" y="745"/>
                </a:lnTo>
                <a:lnTo>
                  <a:pt x="590" y="743"/>
                </a:lnTo>
                <a:lnTo>
                  <a:pt x="592" y="742"/>
                </a:lnTo>
                <a:lnTo>
                  <a:pt x="593" y="740"/>
                </a:lnTo>
                <a:lnTo>
                  <a:pt x="598" y="740"/>
                </a:lnTo>
                <a:lnTo>
                  <a:pt x="598" y="740"/>
                </a:lnTo>
                <a:lnTo>
                  <a:pt x="600" y="740"/>
                </a:lnTo>
                <a:lnTo>
                  <a:pt x="602" y="742"/>
                </a:lnTo>
                <a:lnTo>
                  <a:pt x="603" y="742"/>
                </a:lnTo>
                <a:lnTo>
                  <a:pt x="603" y="742"/>
                </a:lnTo>
                <a:lnTo>
                  <a:pt x="605" y="742"/>
                </a:lnTo>
                <a:lnTo>
                  <a:pt x="608" y="740"/>
                </a:lnTo>
                <a:lnTo>
                  <a:pt x="610" y="740"/>
                </a:lnTo>
                <a:lnTo>
                  <a:pt x="612" y="740"/>
                </a:lnTo>
                <a:lnTo>
                  <a:pt x="608" y="738"/>
                </a:lnTo>
                <a:lnTo>
                  <a:pt x="608" y="737"/>
                </a:lnTo>
                <a:lnTo>
                  <a:pt x="608" y="735"/>
                </a:lnTo>
                <a:lnTo>
                  <a:pt x="608" y="735"/>
                </a:lnTo>
                <a:lnTo>
                  <a:pt x="610" y="733"/>
                </a:lnTo>
                <a:lnTo>
                  <a:pt x="613" y="733"/>
                </a:lnTo>
                <a:lnTo>
                  <a:pt x="613" y="731"/>
                </a:lnTo>
                <a:lnTo>
                  <a:pt x="617" y="731"/>
                </a:lnTo>
                <a:lnTo>
                  <a:pt x="618" y="731"/>
                </a:lnTo>
                <a:lnTo>
                  <a:pt x="618" y="730"/>
                </a:lnTo>
                <a:lnTo>
                  <a:pt x="620" y="728"/>
                </a:lnTo>
                <a:lnTo>
                  <a:pt x="622" y="728"/>
                </a:lnTo>
                <a:lnTo>
                  <a:pt x="625" y="728"/>
                </a:lnTo>
                <a:lnTo>
                  <a:pt x="627" y="726"/>
                </a:lnTo>
                <a:lnTo>
                  <a:pt x="624" y="725"/>
                </a:lnTo>
                <a:lnTo>
                  <a:pt x="624" y="725"/>
                </a:lnTo>
                <a:lnTo>
                  <a:pt x="622" y="723"/>
                </a:lnTo>
                <a:lnTo>
                  <a:pt x="624" y="723"/>
                </a:lnTo>
                <a:lnTo>
                  <a:pt x="624" y="721"/>
                </a:lnTo>
                <a:lnTo>
                  <a:pt x="622" y="720"/>
                </a:lnTo>
                <a:lnTo>
                  <a:pt x="620" y="718"/>
                </a:lnTo>
                <a:lnTo>
                  <a:pt x="618" y="718"/>
                </a:lnTo>
                <a:lnTo>
                  <a:pt x="620" y="716"/>
                </a:lnTo>
                <a:lnTo>
                  <a:pt x="620" y="715"/>
                </a:lnTo>
                <a:lnTo>
                  <a:pt x="622" y="715"/>
                </a:lnTo>
                <a:lnTo>
                  <a:pt x="620" y="715"/>
                </a:lnTo>
                <a:lnTo>
                  <a:pt x="618" y="713"/>
                </a:lnTo>
                <a:lnTo>
                  <a:pt x="618" y="713"/>
                </a:lnTo>
                <a:lnTo>
                  <a:pt x="618" y="711"/>
                </a:lnTo>
                <a:lnTo>
                  <a:pt x="617" y="711"/>
                </a:lnTo>
                <a:lnTo>
                  <a:pt x="615" y="710"/>
                </a:lnTo>
                <a:lnTo>
                  <a:pt x="612" y="710"/>
                </a:lnTo>
                <a:lnTo>
                  <a:pt x="610" y="710"/>
                </a:lnTo>
                <a:lnTo>
                  <a:pt x="608" y="710"/>
                </a:lnTo>
                <a:lnTo>
                  <a:pt x="607" y="708"/>
                </a:lnTo>
                <a:lnTo>
                  <a:pt x="605" y="708"/>
                </a:lnTo>
                <a:lnTo>
                  <a:pt x="605" y="705"/>
                </a:lnTo>
                <a:lnTo>
                  <a:pt x="603" y="705"/>
                </a:lnTo>
                <a:lnTo>
                  <a:pt x="602" y="705"/>
                </a:lnTo>
                <a:lnTo>
                  <a:pt x="602" y="705"/>
                </a:lnTo>
                <a:lnTo>
                  <a:pt x="600" y="705"/>
                </a:lnTo>
                <a:lnTo>
                  <a:pt x="600" y="706"/>
                </a:lnTo>
                <a:lnTo>
                  <a:pt x="600" y="706"/>
                </a:lnTo>
                <a:lnTo>
                  <a:pt x="600" y="708"/>
                </a:lnTo>
                <a:lnTo>
                  <a:pt x="600" y="708"/>
                </a:lnTo>
                <a:lnTo>
                  <a:pt x="598" y="710"/>
                </a:lnTo>
                <a:lnTo>
                  <a:pt x="598" y="710"/>
                </a:lnTo>
                <a:lnTo>
                  <a:pt x="597" y="710"/>
                </a:lnTo>
                <a:lnTo>
                  <a:pt x="595" y="711"/>
                </a:lnTo>
                <a:lnTo>
                  <a:pt x="595" y="711"/>
                </a:lnTo>
                <a:lnTo>
                  <a:pt x="592" y="711"/>
                </a:lnTo>
                <a:lnTo>
                  <a:pt x="585" y="708"/>
                </a:lnTo>
                <a:lnTo>
                  <a:pt x="585" y="710"/>
                </a:lnTo>
                <a:lnTo>
                  <a:pt x="583" y="711"/>
                </a:lnTo>
                <a:lnTo>
                  <a:pt x="583" y="713"/>
                </a:lnTo>
                <a:lnTo>
                  <a:pt x="580" y="713"/>
                </a:lnTo>
                <a:lnTo>
                  <a:pt x="576" y="713"/>
                </a:lnTo>
                <a:lnTo>
                  <a:pt x="575" y="713"/>
                </a:lnTo>
                <a:lnTo>
                  <a:pt x="575" y="713"/>
                </a:lnTo>
                <a:lnTo>
                  <a:pt x="576" y="715"/>
                </a:lnTo>
                <a:lnTo>
                  <a:pt x="578" y="716"/>
                </a:lnTo>
                <a:lnTo>
                  <a:pt x="578" y="718"/>
                </a:lnTo>
                <a:lnTo>
                  <a:pt x="580" y="720"/>
                </a:lnTo>
                <a:lnTo>
                  <a:pt x="583" y="720"/>
                </a:lnTo>
                <a:lnTo>
                  <a:pt x="585" y="720"/>
                </a:lnTo>
                <a:lnTo>
                  <a:pt x="587" y="721"/>
                </a:lnTo>
                <a:lnTo>
                  <a:pt x="585" y="723"/>
                </a:lnTo>
                <a:lnTo>
                  <a:pt x="583" y="723"/>
                </a:lnTo>
                <a:lnTo>
                  <a:pt x="581" y="725"/>
                </a:lnTo>
                <a:lnTo>
                  <a:pt x="580" y="723"/>
                </a:lnTo>
                <a:lnTo>
                  <a:pt x="580" y="723"/>
                </a:lnTo>
                <a:lnTo>
                  <a:pt x="578" y="721"/>
                </a:lnTo>
                <a:lnTo>
                  <a:pt x="578" y="721"/>
                </a:lnTo>
                <a:lnTo>
                  <a:pt x="576" y="721"/>
                </a:lnTo>
                <a:lnTo>
                  <a:pt x="576" y="720"/>
                </a:lnTo>
                <a:lnTo>
                  <a:pt x="576" y="718"/>
                </a:lnTo>
                <a:lnTo>
                  <a:pt x="576" y="716"/>
                </a:lnTo>
                <a:lnTo>
                  <a:pt x="576" y="716"/>
                </a:lnTo>
                <a:lnTo>
                  <a:pt x="575" y="715"/>
                </a:lnTo>
                <a:lnTo>
                  <a:pt x="573" y="716"/>
                </a:lnTo>
                <a:lnTo>
                  <a:pt x="573" y="716"/>
                </a:lnTo>
                <a:lnTo>
                  <a:pt x="573" y="718"/>
                </a:lnTo>
                <a:lnTo>
                  <a:pt x="573" y="718"/>
                </a:lnTo>
                <a:lnTo>
                  <a:pt x="575" y="720"/>
                </a:lnTo>
                <a:lnTo>
                  <a:pt x="575" y="720"/>
                </a:lnTo>
                <a:lnTo>
                  <a:pt x="575" y="721"/>
                </a:lnTo>
                <a:lnTo>
                  <a:pt x="575" y="723"/>
                </a:lnTo>
                <a:lnTo>
                  <a:pt x="575" y="725"/>
                </a:lnTo>
                <a:lnTo>
                  <a:pt x="573" y="726"/>
                </a:lnTo>
                <a:lnTo>
                  <a:pt x="566" y="728"/>
                </a:lnTo>
                <a:lnTo>
                  <a:pt x="565" y="726"/>
                </a:lnTo>
                <a:lnTo>
                  <a:pt x="565" y="726"/>
                </a:lnTo>
                <a:lnTo>
                  <a:pt x="561" y="725"/>
                </a:lnTo>
                <a:lnTo>
                  <a:pt x="561" y="723"/>
                </a:lnTo>
                <a:lnTo>
                  <a:pt x="561" y="721"/>
                </a:lnTo>
                <a:lnTo>
                  <a:pt x="563" y="720"/>
                </a:lnTo>
                <a:lnTo>
                  <a:pt x="563" y="718"/>
                </a:lnTo>
                <a:lnTo>
                  <a:pt x="563" y="718"/>
                </a:lnTo>
                <a:lnTo>
                  <a:pt x="563" y="716"/>
                </a:lnTo>
                <a:lnTo>
                  <a:pt x="563" y="715"/>
                </a:lnTo>
                <a:lnTo>
                  <a:pt x="563" y="715"/>
                </a:lnTo>
                <a:lnTo>
                  <a:pt x="563" y="713"/>
                </a:lnTo>
                <a:lnTo>
                  <a:pt x="561" y="711"/>
                </a:lnTo>
                <a:lnTo>
                  <a:pt x="561" y="711"/>
                </a:lnTo>
                <a:lnTo>
                  <a:pt x="561" y="708"/>
                </a:lnTo>
                <a:lnTo>
                  <a:pt x="561" y="708"/>
                </a:lnTo>
                <a:lnTo>
                  <a:pt x="565" y="708"/>
                </a:lnTo>
                <a:lnTo>
                  <a:pt x="566" y="710"/>
                </a:lnTo>
                <a:lnTo>
                  <a:pt x="568" y="711"/>
                </a:lnTo>
                <a:lnTo>
                  <a:pt x="570" y="711"/>
                </a:lnTo>
                <a:lnTo>
                  <a:pt x="571" y="711"/>
                </a:lnTo>
                <a:lnTo>
                  <a:pt x="571" y="711"/>
                </a:lnTo>
                <a:lnTo>
                  <a:pt x="565" y="706"/>
                </a:lnTo>
                <a:lnTo>
                  <a:pt x="561" y="705"/>
                </a:lnTo>
                <a:lnTo>
                  <a:pt x="558" y="701"/>
                </a:lnTo>
                <a:lnTo>
                  <a:pt x="556" y="700"/>
                </a:lnTo>
                <a:lnTo>
                  <a:pt x="555" y="698"/>
                </a:lnTo>
                <a:lnTo>
                  <a:pt x="555" y="694"/>
                </a:lnTo>
                <a:lnTo>
                  <a:pt x="553" y="693"/>
                </a:lnTo>
                <a:lnTo>
                  <a:pt x="553" y="691"/>
                </a:lnTo>
                <a:lnTo>
                  <a:pt x="551" y="689"/>
                </a:lnTo>
                <a:lnTo>
                  <a:pt x="551" y="688"/>
                </a:lnTo>
                <a:lnTo>
                  <a:pt x="553" y="686"/>
                </a:lnTo>
                <a:lnTo>
                  <a:pt x="558" y="683"/>
                </a:lnTo>
                <a:lnTo>
                  <a:pt x="560" y="683"/>
                </a:lnTo>
                <a:lnTo>
                  <a:pt x="560" y="684"/>
                </a:lnTo>
                <a:lnTo>
                  <a:pt x="560" y="686"/>
                </a:lnTo>
                <a:lnTo>
                  <a:pt x="560" y="688"/>
                </a:lnTo>
                <a:lnTo>
                  <a:pt x="561" y="684"/>
                </a:lnTo>
                <a:lnTo>
                  <a:pt x="561" y="683"/>
                </a:lnTo>
                <a:lnTo>
                  <a:pt x="561" y="681"/>
                </a:lnTo>
                <a:lnTo>
                  <a:pt x="561" y="681"/>
                </a:lnTo>
                <a:lnTo>
                  <a:pt x="560" y="679"/>
                </a:lnTo>
                <a:lnTo>
                  <a:pt x="558" y="678"/>
                </a:lnTo>
                <a:lnTo>
                  <a:pt x="558" y="676"/>
                </a:lnTo>
                <a:lnTo>
                  <a:pt x="556" y="674"/>
                </a:lnTo>
                <a:lnTo>
                  <a:pt x="555" y="673"/>
                </a:lnTo>
                <a:lnTo>
                  <a:pt x="551" y="671"/>
                </a:lnTo>
                <a:lnTo>
                  <a:pt x="551" y="669"/>
                </a:lnTo>
                <a:lnTo>
                  <a:pt x="551" y="668"/>
                </a:lnTo>
                <a:lnTo>
                  <a:pt x="553" y="666"/>
                </a:lnTo>
                <a:lnTo>
                  <a:pt x="553" y="664"/>
                </a:lnTo>
                <a:lnTo>
                  <a:pt x="555" y="663"/>
                </a:lnTo>
                <a:lnTo>
                  <a:pt x="556" y="663"/>
                </a:lnTo>
                <a:lnTo>
                  <a:pt x="556" y="666"/>
                </a:lnTo>
                <a:lnTo>
                  <a:pt x="556" y="669"/>
                </a:lnTo>
                <a:lnTo>
                  <a:pt x="558" y="674"/>
                </a:lnTo>
                <a:lnTo>
                  <a:pt x="558" y="676"/>
                </a:lnTo>
                <a:lnTo>
                  <a:pt x="560" y="678"/>
                </a:lnTo>
                <a:lnTo>
                  <a:pt x="560" y="676"/>
                </a:lnTo>
                <a:lnTo>
                  <a:pt x="558" y="674"/>
                </a:lnTo>
                <a:lnTo>
                  <a:pt x="556" y="669"/>
                </a:lnTo>
                <a:lnTo>
                  <a:pt x="556" y="666"/>
                </a:lnTo>
                <a:lnTo>
                  <a:pt x="556" y="657"/>
                </a:lnTo>
                <a:lnTo>
                  <a:pt x="556" y="651"/>
                </a:lnTo>
                <a:lnTo>
                  <a:pt x="558" y="646"/>
                </a:lnTo>
                <a:lnTo>
                  <a:pt x="558" y="646"/>
                </a:lnTo>
                <a:lnTo>
                  <a:pt x="558" y="644"/>
                </a:lnTo>
                <a:lnTo>
                  <a:pt x="558" y="642"/>
                </a:lnTo>
                <a:lnTo>
                  <a:pt x="558" y="641"/>
                </a:lnTo>
                <a:lnTo>
                  <a:pt x="556" y="639"/>
                </a:lnTo>
                <a:lnTo>
                  <a:pt x="558" y="639"/>
                </a:lnTo>
                <a:lnTo>
                  <a:pt x="558" y="637"/>
                </a:lnTo>
                <a:lnTo>
                  <a:pt x="558" y="639"/>
                </a:lnTo>
                <a:lnTo>
                  <a:pt x="558" y="641"/>
                </a:lnTo>
                <a:lnTo>
                  <a:pt x="558" y="641"/>
                </a:lnTo>
                <a:lnTo>
                  <a:pt x="558" y="639"/>
                </a:lnTo>
                <a:lnTo>
                  <a:pt x="558" y="637"/>
                </a:lnTo>
                <a:lnTo>
                  <a:pt x="560" y="636"/>
                </a:lnTo>
                <a:lnTo>
                  <a:pt x="560" y="629"/>
                </a:lnTo>
                <a:lnTo>
                  <a:pt x="563" y="626"/>
                </a:lnTo>
                <a:lnTo>
                  <a:pt x="566" y="620"/>
                </a:lnTo>
                <a:lnTo>
                  <a:pt x="566" y="617"/>
                </a:lnTo>
                <a:lnTo>
                  <a:pt x="566" y="612"/>
                </a:lnTo>
                <a:lnTo>
                  <a:pt x="568" y="610"/>
                </a:lnTo>
                <a:lnTo>
                  <a:pt x="568" y="609"/>
                </a:lnTo>
                <a:lnTo>
                  <a:pt x="570" y="607"/>
                </a:lnTo>
                <a:lnTo>
                  <a:pt x="570" y="605"/>
                </a:lnTo>
                <a:lnTo>
                  <a:pt x="571" y="605"/>
                </a:lnTo>
                <a:lnTo>
                  <a:pt x="571" y="605"/>
                </a:lnTo>
                <a:lnTo>
                  <a:pt x="573" y="605"/>
                </a:lnTo>
                <a:lnTo>
                  <a:pt x="573" y="605"/>
                </a:lnTo>
                <a:lnTo>
                  <a:pt x="573" y="604"/>
                </a:lnTo>
                <a:lnTo>
                  <a:pt x="573" y="604"/>
                </a:lnTo>
                <a:lnTo>
                  <a:pt x="575" y="602"/>
                </a:lnTo>
                <a:lnTo>
                  <a:pt x="575" y="602"/>
                </a:lnTo>
                <a:lnTo>
                  <a:pt x="575" y="602"/>
                </a:lnTo>
                <a:lnTo>
                  <a:pt x="573" y="602"/>
                </a:lnTo>
                <a:lnTo>
                  <a:pt x="573" y="600"/>
                </a:lnTo>
                <a:lnTo>
                  <a:pt x="573" y="600"/>
                </a:lnTo>
                <a:lnTo>
                  <a:pt x="573" y="599"/>
                </a:lnTo>
                <a:lnTo>
                  <a:pt x="573" y="599"/>
                </a:lnTo>
                <a:lnTo>
                  <a:pt x="573" y="597"/>
                </a:lnTo>
                <a:lnTo>
                  <a:pt x="573" y="597"/>
                </a:lnTo>
                <a:lnTo>
                  <a:pt x="575" y="595"/>
                </a:lnTo>
                <a:lnTo>
                  <a:pt x="575" y="594"/>
                </a:lnTo>
                <a:lnTo>
                  <a:pt x="575" y="592"/>
                </a:lnTo>
                <a:lnTo>
                  <a:pt x="575" y="590"/>
                </a:lnTo>
                <a:lnTo>
                  <a:pt x="576" y="590"/>
                </a:lnTo>
                <a:lnTo>
                  <a:pt x="576" y="589"/>
                </a:lnTo>
                <a:lnTo>
                  <a:pt x="576" y="587"/>
                </a:lnTo>
                <a:lnTo>
                  <a:pt x="580" y="587"/>
                </a:lnTo>
                <a:lnTo>
                  <a:pt x="580" y="582"/>
                </a:lnTo>
                <a:lnTo>
                  <a:pt x="580" y="580"/>
                </a:lnTo>
                <a:lnTo>
                  <a:pt x="580" y="578"/>
                </a:lnTo>
                <a:lnTo>
                  <a:pt x="580" y="577"/>
                </a:lnTo>
                <a:lnTo>
                  <a:pt x="581" y="577"/>
                </a:lnTo>
                <a:lnTo>
                  <a:pt x="583" y="577"/>
                </a:lnTo>
                <a:lnTo>
                  <a:pt x="585" y="577"/>
                </a:lnTo>
                <a:lnTo>
                  <a:pt x="583" y="573"/>
                </a:lnTo>
                <a:lnTo>
                  <a:pt x="583" y="573"/>
                </a:lnTo>
                <a:lnTo>
                  <a:pt x="581" y="572"/>
                </a:lnTo>
                <a:lnTo>
                  <a:pt x="581" y="570"/>
                </a:lnTo>
                <a:lnTo>
                  <a:pt x="580" y="570"/>
                </a:lnTo>
                <a:lnTo>
                  <a:pt x="580" y="568"/>
                </a:lnTo>
                <a:lnTo>
                  <a:pt x="580" y="568"/>
                </a:lnTo>
                <a:lnTo>
                  <a:pt x="580" y="567"/>
                </a:lnTo>
                <a:lnTo>
                  <a:pt x="578" y="565"/>
                </a:lnTo>
                <a:lnTo>
                  <a:pt x="578" y="563"/>
                </a:lnTo>
                <a:lnTo>
                  <a:pt x="578" y="562"/>
                </a:lnTo>
                <a:lnTo>
                  <a:pt x="578" y="562"/>
                </a:lnTo>
                <a:lnTo>
                  <a:pt x="578" y="558"/>
                </a:lnTo>
                <a:lnTo>
                  <a:pt x="576" y="558"/>
                </a:lnTo>
                <a:lnTo>
                  <a:pt x="576" y="557"/>
                </a:lnTo>
                <a:lnTo>
                  <a:pt x="578" y="557"/>
                </a:lnTo>
                <a:lnTo>
                  <a:pt x="576" y="553"/>
                </a:lnTo>
                <a:lnTo>
                  <a:pt x="578" y="553"/>
                </a:lnTo>
                <a:lnTo>
                  <a:pt x="578" y="552"/>
                </a:lnTo>
                <a:lnTo>
                  <a:pt x="578" y="546"/>
                </a:lnTo>
                <a:lnTo>
                  <a:pt x="581" y="536"/>
                </a:lnTo>
                <a:lnTo>
                  <a:pt x="583" y="528"/>
                </a:lnTo>
                <a:lnTo>
                  <a:pt x="585" y="523"/>
                </a:lnTo>
                <a:lnTo>
                  <a:pt x="587" y="520"/>
                </a:lnTo>
                <a:lnTo>
                  <a:pt x="588" y="518"/>
                </a:lnTo>
                <a:lnTo>
                  <a:pt x="588" y="518"/>
                </a:lnTo>
                <a:lnTo>
                  <a:pt x="590" y="516"/>
                </a:lnTo>
                <a:lnTo>
                  <a:pt x="592" y="516"/>
                </a:lnTo>
                <a:lnTo>
                  <a:pt x="592" y="518"/>
                </a:lnTo>
                <a:lnTo>
                  <a:pt x="592" y="518"/>
                </a:lnTo>
                <a:lnTo>
                  <a:pt x="593" y="516"/>
                </a:lnTo>
                <a:lnTo>
                  <a:pt x="592" y="515"/>
                </a:lnTo>
                <a:lnTo>
                  <a:pt x="592" y="515"/>
                </a:lnTo>
                <a:lnTo>
                  <a:pt x="590" y="513"/>
                </a:lnTo>
                <a:lnTo>
                  <a:pt x="588" y="511"/>
                </a:lnTo>
                <a:lnTo>
                  <a:pt x="588" y="511"/>
                </a:lnTo>
                <a:lnTo>
                  <a:pt x="587" y="511"/>
                </a:lnTo>
                <a:lnTo>
                  <a:pt x="587" y="510"/>
                </a:lnTo>
                <a:lnTo>
                  <a:pt x="587" y="508"/>
                </a:lnTo>
                <a:lnTo>
                  <a:pt x="587" y="506"/>
                </a:lnTo>
                <a:lnTo>
                  <a:pt x="585" y="504"/>
                </a:lnTo>
                <a:lnTo>
                  <a:pt x="583" y="503"/>
                </a:lnTo>
                <a:lnTo>
                  <a:pt x="580" y="498"/>
                </a:lnTo>
                <a:lnTo>
                  <a:pt x="580" y="496"/>
                </a:lnTo>
                <a:lnTo>
                  <a:pt x="580" y="496"/>
                </a:lnTo>
                <a:lnTo>
                  <a:pt x="580" y="493"/>
                </a:lnTo>
                <a:lnTo>
                  <a:pt x="578" y="491"/>
                </a:lnTo>
                <a:lnTo>
                  <a:pt x="578" y="489"/>
                </a:lnTo>
                <a:lnTo>
                  <a:pt x="578" y="488"/>
                </a:lnTo>
                <a:lnTo>
                  <a:pt x="578" y="488"/>
                </a:lnTo>
                <a:lnTo>
                  <a:pt x="578" y="488"/>
                </a:lnTo>
                <a:lnTo>
                  <a:pt x="580" y="486"/>
                </a:lnTo>
                <a:lnTo>
                  <a:pt x="580" y="486"/>
                </a:lnTo>
                <a:lnTo>
                  <a:pt x="583" y="486"/>
                </a:lnTo>
                <a:lnTo>
                  <a:pt x="585" y="483"/>
                </a:lnTo>
                <a:lnTo>
                  <a:pt x="587" y="479"/>
                </a:lnTo>
                <a:lnTo>
                  <a:pt x="587" y="476"/>
                </a:lnTo>
                <a:lnTo>
                  <a:pt x="587" y="473"/>
                </a:lnTo>
                <a:lnTo>
                  <a:pt x="587" y="469"/>
                </a:lnTo>
                <a:lnTo>
                  <a:pt x="587" y="467"/>
                </a:lnTo>
                <a:lnTo>
                  <a:pt x="587" y="467"/>
                </a:lnTo>
                <a:lnTo>
                  <a:pt x="588" y="466"/>
                </a:lnTo>
                <a:lnTo>
                  <a:pt x="592" y="462"/>
                </a:lnTo>
                <a:lnTo>
                  <a:pt x="593" y="459"/>
                </a:lnTo>
                <a:lnTo>
                  <a:pt x="595" y="457"/>
                </a:lnTo>
                <a:lnTo>
                  <a:pt x="598" y="457"/>
                </a:lnTo>
                <a:lnTo>
                  <a:pt x="598" y="457"/>
                </a:lnTo>
                <a:lnTo>
                  <a:pt x="598" y="456"/>
                </a:lnTo>
                <a:lnTo>
                  <a:pt x="597" y="454"/>
                </a:lnTo>
                <a:lnTo>
                  <a:pt x="597" y="451"/>
                </a:lnTo>
                <a:lnTo>
                  <a:pt x="598" y="446"/>
                </a:lnTo>
                <a:lnTo>
                  <a:pt x="600" y="444"/>
                </a:lnTo>
                <a:lnTo>
                  <a:pt x="607" y="441"/>
                </a:lnTo>
                <a:lnTo>
                  <a:pt x="612" y="439"/>
                </a:lnTo>
                <a:lnTo>
                  <a:pt x="615" y="437"/>
                </a:lnTo>
                <a:lnTo>
                  <a:pt x="618" y="437"/>
                </a:lnTo>
                <a:lnTo>
                  <a:pt x="620" y="437"/>
                </a:lnTo>
                <a:lnTo>
                  <a:pt x="622" y="437"/>
                </a:lnTo>
                <a:lnTo>
                  <a:pt x="624" y="437"/>
                </a:lnTo>
                <a:lnTo>
                  <a:pt x="624" y="437"/>
                </a:lnTo>
                <a:lnTo>
                  <a:pt x="624" y="436"/>
                </a:lnTo>
                <a:lnTo>
                  <a:pt x="625" y="436"/>
                </a:lnTo>
                <a:lnTo>
                  <a:pt x="625" y="436"/>
                </a:lnTo>
                <a:lnTo>
                  <a:pt x="627" y="432"/>
                </a:lnTo>
                <a:lnTo>
                  <a:pt x="627" y="430"/>
                </a:lnTo>
                <a:lnTo>
                  <a:pt x="629" y="430"/>
                </a:lnTo>
                <a:lnTo>
                  <a:pt x="629" y="427"/>
                </a:lnTo>
                <a:lnTo>
                  <a:pt x="629" y="425"/>
                </a:lnTo>
                <a:lnTo>
                  <a:pt x="629" y="424"/>
                </a:lnTo>
                <a:lnTo>
                  <a:pt x="632" y="422"/>
                </a:lnTo>
                <a:lnTo>
                  <a:pt x="635" y="420"/>
                </a:lnTo>
                <a:lnTo>
                  <a:pt x="637" y="420"/>
                </a:lnTo>
                <a:lnTo>
                  <a:pt x="639" y="420"/>
                </a:lnTo>
                <a:lnTo>
                  <a:pt x="640" y="420"/>
                </a:lnTo>
                <a:lnTo>
                  <a:pt x="640" y="419"/>
                </a:lnTo>
                <a:lnTo>
                  <a:pt x="640" y="417"/>
                </a:lnTo>
                <a:lnTo>
                  <a:pt x="640" y="415"/>
                </a:lnTo>
                <a:lnTo>
                  <a:pt x="642" y="414"/>
                </a:lnTo>
                <a:lnTo>
                  <a:pt x="645" y="412"/>
                </a:lnTo>
                <a:lnTo>
                  <a:pt x="649" y="412"/>
                </a:lnTo>
                <a:lnTo>
                  <a:pt x="649" y="412"/>
                </a:lnTo>
                <a:lnTo>
                  <a:pt x="652" y="410"/>
                </a:lnTo>
                <a:lnTo>
                  <a:pt x="652" y="410"/>
                </a:lnTo>
                <a:lnTo>
                  <a:pt x="654" y="409"/>
                </a:lnTo>
                <a:lnTo>
                  <a:pt x="652" y="407"/>
                </a:lnTo>
                <a:lnTo>
                  <a:pt x="650" y="404"/>
                </a:lnTo>
                <a:lnTo>
                  <a:pt x="652" y="402"/>
                </a:lnTo>
                <a:lnTo>
                  <a:pt x="652" y="400"/>
                </a:lnTo>
                <a:lnTo>
                  <a:pt x="655" y="399"/>
                </a:lnTo>
                <a:lnTo>
                  <a:pt x="655" y="399"/>
                </a:lnTo>
                <a:lnTo>
                  <a:pt x="655" y="397"/>
                </a:lnTo>
                <a:lnTo>
                  <a:pt x="657" y="395"/>
                </a:lnTo>
                <a:lnTo>
                  <a:pt x="659" y="395"/>
                </a:lnTo>
                <a:lnTo>
                  <a:pt x="664" y="393"/>
                </a:lnTo>
                <a:lnTo>
                  <a:pt x="667" y="392"/>
                </a:lnTo>
                <a:lnTo>
                  <a:pt x="671" y="390"/>
                </a:lnTo>
                <a:lnTo>
                  <a:pt x="674" y="392"/>
                </a:lnTo>
                <a:lnTo>
                  <a:pt x="674" y="393"/>
                </a:lnTo>
                <a:lnTo>
                  <a:pt x="676" y="395"/>
                </a:lnTo>
                <a:lnTo>
                  <a:pt x="674" y="397"/>
                </a:lnTo>
                <a:lnTo>
                  <a:pt x="674" y="397"/>
                </a:lnTo>
                <a:lnTo>
                  <a:pt x="674" y="397"/>
                </a:lnTo>
                <a:lnTo>
                  <a:pt x="676" y="397"/>
                </a:lnTo>
                <a:lnTo>
                  <a:pt x="677" y="399"/>
                </a:lnTo>
                <a:lnTo>
                  <a:pt x="679" y="399"/>
                </a:lnTo>
                <a:lnTo>
                  <a:pt x="681" y="399"/>
                </a:lnTo>
                <a:lnTo>
                  <a:pt x="682" y="399"/>
                </a:lnTo>
                <a:lnTo>
                  <a:pt x="682" y="397"/>
                </a:lnTo>
                <a:lnTo>
                  <a:pt x="681" y="397"/>
                </a:lnTo>
                <a:lnTo>
                  <a:pt x="682" y="395"/>
                </a:lnTo>
                <a:lnTo>
                  <a:pt x="682" y="393"/>
                </a:lnTo>
                <a:lnTo>
                  <a:pt x="682" y="393"/>
                </a:lnTo>
                <a:lnTo>
                  <a:pt x="682" y="392"/>
                </a:lnTo>
                <a:lnTo>
                  <a:pt x="684" y="392"/>
                </a:lnTo>
                <a:lnTo>
                  <a:pt x="682" y="393"/>
                </a:lnTo>
                <a:lnTo>
                  <a:pt x="684" y="395"/>
                </a:lnTo>
                <a:lnTo>
                  <a:pt x="684" y="397"/>
                </a:lnTo>
                <a:lnTo>
                  <a:pt x="686" y="399"/>
                </a:lnTo>
                <a:lnTo>
                  <a:pt x="686" y="400"/>
                </a:lnTo>
                <a:lnTo>
                  <a:pt x="687" y="402"/>
                </a:lnTo>
                <a:lnTo>
                  <a:pt x="686" y="404"/>
                </a:lnTo>
                <a:lnTo>
                  <a:pt x="687" y="404"/>
                </a:lnTo>
                <a:lnTo>
                  <a:pt x="689" y="405"/>
                </a:lnTo>
                <a:lnTo>
                  <a:pt x="689" y="405"/>
                </a:lnTo>
                <a:lnTo>
                  <a:pt x="691" y="407"/>
                </a:lnTo>
                <a:lnTo>
                  <a:pt x="692" y="407"/>
                </a:lnTo>
                <a:lnTo>
                  <a:pt x="692" y="405"/>
                </a:lnTo>
                <a:lnTo>
                  <a:pt x="692" y="404"/>
                </a:lnTo>
                <a:lnTo>
                  <a:pt x="694" y="402"/>
                </a:lnTo>
                <a:lnTo>
                  <a:pt x="694" y="400"/>
                </a:lnTo>
                <a:lnTo>
                  <a:pt x="696" y="400"/>
                </a:lnTo>
                <a:lnTo>
                  <a:pt x="694" y="399"/>
                </a:lnTo>
                <a:lnTo>
                  <a:pt x="694" y="397"/>
                </a:lnTo>
                <a:lnTo>
                  <a:pt x="696" y="399"/>
                </a:lnTo>
                <a:lnTo>
                  <a:pt x="696" y="399"/>
                </a:lnTo>
                <a:lnTo>
                  <a:pt x="696" y="399"/>
                </a:lnTo>
                <a:lnTo>
                  <a:pt x="699" y="397"/>
                </a:lnTo>
                <a:lnTo>
                  <a:pt x="697" y="397"/>
                </a:lnTo>
                <a:lnTo>
                  <a:pt x="697" y="395"/>
                </a:lnTo>
                <a:lnTo>
                  <a:pt x="699" y="395"/>
                </a:lnTo>
                <a:lnTo>
                  <a:pt x="701" y="395"/>
                </a:lnTo>
                <a:lnTo>
                  <a:pt x="703" y="395"/>
                </a:lnTo>
                <a:lnTo>
                  <a:pt x="703" y="393"/>
                </a:lnTo>
                <a:lnTo>
                  <a:pt x="703" y="392"/>
                </a:lnTo>
                <a:lnTo>
                  <a:pt x="703" y="392"/>
                </a:lnTo>
                <a:lnTo>
                  <a:pt x="703" y="388"/>
                </a:lnTo>
                <a:lnTo>
                  <a:pt x="703" y="388"/>
                </a:lnTo>
                <a:lnTo>
                  <a:pt x="703" y="388"/>
                </a:lnTo>
                <a:lnTo>
                  <a:pt x="703" y="385"/>
                </a:lnTo>
                <a:lnTo>
                  <a:pt x="703" y="385"/>
                </a:lnTo>
                <a:lnTo>
                  <a:pt x="703" y="382"/>
                </a:lnTo>
                <a:lnTo>
                  <a:pt x="701" y="378"/>
                </a:lnTo>
                <a:lnTo>
                  <a:pt x="703" y="377"/>
                </a:lnTo>
                <a:lnTo>
                  <a:pt x="703" y="375"/>
                </a:lnTo>
                <a:lnTo>
                  <a:pt x="704" y="373"/>
                </a:lnTo>
                <a:lnTo>
                  <a:pt x="706" y="372"/>
                </a:lnTo>
                <a:lnTo>
                  <a:pt x="706" y="370"/>
                </a:lnTo>
                <a:lnTo>
                  <a:pt x="706" y="368"/>
                </a:lnTo>
                <a:lnTo>
                  <a:pt x="706" y="368"/>
                </a:lnTo>
                <a:lnTo>
                  <a:pt x="706" y="367"/>
                </a:lnTo>
                <a:lnTo>
                  <a:pt x="708" y="367"/>
                </a:lnTo>
                <a:lnTo>
                  <a:pt x="708" y="363"/>
                </a:lnTo>
                <a:lnTo>
                  <a:pt x="708" y="363"/>
                </a:lnTo>
                <a:lnTo>
                  <a:pt x="709" y="362"/>
                </a:lnTo>
                <a:lnTo>
                  <a:pt x="709" y="363"/>
                </a:lnTo>
                <a:lnTo>
                  <a:pt x="711" y="365"/>
                </a:lnTo>
                <a:lnTo>
                  <a:pt x="711" y="365"/>
                </a:lnTo>
                <a:lnTo>
                  <a:pt x="711" y="365"/>
                </a:lnTo>
                <a:lnTo>
                  <a:pt x="711" y="365"/>
                </a:lnTo>
                <a:lnTo>
                  <a:pt x="713" y="365"/>
                </a:lnTo>
                <a:lnTo>
                  <a:pt x="713" y="367"/>
                </a:lnTo>
                <a:lnTo>
                  <a:pt x="714" y="367"/>
                </a:lnTo>
                <a:lnTo>
                  <a:pt x="714" y="367"/>
                </a:lnTo>
                <a:lnTo>
                  <a:pt x="714" y="368"/>
                </a:lnTo>
                <a:lnTo>
                  <a:pt x="714" y="368"/>
                </a:lnTo>
                <a:lnTo>
                  <a:pt x="714" y="370"/>
                </a:lnTo>
                <a:lnTo>
                  <a:pt x="716" y="368"/>
                </a:lnTo>
                <a:lnTo>
                  <a:pt x="716" y="370"/>
                </a:lnTo>
                <a:lnTo>
                  <a:pt x="718" y="370"/>
                </a:lnTo>
                <a:lnTo>
                  <a:pt x="718" y="372"/>
                </a:lnTo>
                <a:lnTo>
                  <a:pt x="716" y="373"/>
                </a:lnTo>
                <a:lnTo>
                  <a:pt x="718" y="375"/>
                </a:lnTo>
                <a:lnTo>
                  <a:pt x="718" y="373"/>
                </a:lnTo>
                <a:lnTo>
                  <a:pt x="719" y="373"/>
                </a:lnTo>
                <a:lnTo>
                  <a:pt x="719" y="375"/>
                </a:lnTo>
                <a:lnTo>
                  <a:pt x="721" y="377"/>
                </a:lnTo>
                <a:lnTo>
                  <a:pt x="721" y="378"/>
                </a:lnTo>
                <a:lnTo>
                  <a:pt x="719" y="383"/>
                </a:lnTo>
                <a:lnTo>
                  <a:pt x="719" y="387"/>
                </a:lnTo>
                <a:lnTo>
                  <a:pt x="719" y="387"/>
                </a:lnTo>
                <a:lnTo>
                  <a:pt x="721" y="387"/>
                </a:lnTo>
                <a:lnTo>
                  <a:pt x="723" y="387"/>
                </a:lnTo>
                <a:lnTo>
                  <a:pt x="723" y="388"/>
                </a:lnTo>
                <a:lnTo>
                  <a:pt x="723" y="392"/>
                </a:lnTo>
                <a:lnTo>
                  <a:pt x="723" y="392"/>
                </a:lnTo>
                <a:lnTo>
                  <a:pt x="723" y="392"/>
                </a:lnTo>
                <a:lnTo>
                  <a:pt x="724" y="393"/>
                </a:lnTo>
                <a:lnTo>
                  <a:pt x="724" y="395"/>
                </a:lnTo>
                <a:lnTo>
                  <a:pt x="724" y="395"/>
                </a:lnTo>
                <a:lnTo>
                  <a:pt x="724" y="397"/>
                </a:lnTo>
                <a:lnTo>
                  <a:pt x="726" y="397"/>
                </a:lnTo>
                <a:lnTo>
                  <a:pt x="726" y="399"/>
                </a:lnTo>
                <a:lnTo>
                  <a:pt x="726" y="400"/>
                </a:lnTo>
                <a:lnTo>
                  <a:pt x="726" y="402"/>
                </a:lnTo>
                <a:lnTo>
                  <a:pt x="726" y="404"/>
                </a:lnTo>
                <a:lnTo>
                  <a:pt x="724" y="405"/>
                </a:lnTo>
                <a:lnTo>
                  <a:pt x="723" y="407"/>
                </a:lnTo>
                <a:lnTo>
                  <a:pt x="723" y="407"/>
                </a:lnTo>
                <a:lnTo>
                  <a:pt x="723" y="407"/>
                </a:lnTo>
                <a:lnTo>
                  <a:pt x="723" y="409"/>
                </a:lnTo>
                <a:lnTo>
                  <a:pt x="723" y="410"/>
                </a:lnTo>
                <a:lnTo>
                  <a:pt x="723" y="410"/>
                </a:lnTo>
                <a:lnTo>
                  <a:pt x="721" y="412"/>
                </a:lnTo>
                <a:lnTo>
                  <a:pt x="721" y="412"/>
                </a:lnTo>
                <a:lnTo>
                  <a:pt x="721" y="414"/>
                </a:lnTo>
                <a:lnTo>
                  <a:pt x="723" y="412"/>
                </a:lnTo>
                <a:lnTo>
                  <a:pt x="723" y="412"/>
                </a:lnTo>
                <a:lnTo>
                  <a:pt x="724" y="412"/>
                </a:lnTo>
                <a:lnTo>
                  <a:pt x="724" y="412"/>
                </a:lnTo>
                <a:lnTo>
                  <a:pt x="726" y="414"/>
                </a:lnTo>
                <a:lnTo>
                  <a:pt x="726" y="415"/>
                </a:lnTo>
                <a:lnTo>
                  <a:pt x="726" y="415"/>
                </a:lnTo>
                <a:lnTo>
                  <a:pt x="724" y="417"/>
                </a:lnTo>
                <a:lnTo>
                  <a:pt x="726" y="419"/>
                </a:lnTo>
                <a:lnTo>
                  <a:pt x="726" y="419"/>
                </a:lnTo>
                <a:lnTo>
                  <a:pt x="726" y="419"/>
                </a:lnTo>
                <a:lnTo>
                  <a:pt x="724" y="420"/>
                </a:lnTo>
                <a:lnTo>
                  <a:pt x="723" y="420"/>
                </a:lnTo>
                <a:lnTo>
                  <a:pt x="724" y="422"/>
                </a:lnTo>
                <a:lnTo>
                  <a:pt x="724" y="424"/>
                </a:lnTo>
                <a:lnTo>
                  <a:pt x="724" y="425"/>
                </a:lnTo>
                <a:lnTo>
                  <a:pt x="723" y="427"/>
                </a:lnTo>
                <a:lnTo>
                  <a:pt x="726" y="429"/>
                </a:lnTo>
                <a:lnTo>
                  <a:pt x="728" y="427"/>
                </a:lnTo>
                <a:lnTo>
                  <a:pt x="729" y="429"/>
                </a:lnTo>
                <a:lnTo>
                  <a:pt x="728" y="430"/>
                </a:lnTo>
                <a:lnTo>
                  <a:pt x="726" y="430"/>
                </a:lnTo>
                <a:lnTo>
                  <a:pt x="724" y="430"/>
                </a:lnTo>
                <a:lnTo>
                  <a:pt x="724" y="430"/>
                </a:lnTo>
                <a:lnTo>
                  <a:pt x="723" y="430"/>
                </a:lnTo>
                <a:lnTo>
                  <a:pt x="721" y="432"/>
                </a:lnTo>
                <a:lnTo>
                  <a:pt x="721" y="432"/>
                </a:lnTo>
                <a:lnTo>
                  <a:pt x="721" y="432"/>
                </a:lnTo>
                <a:lnTo>
                  <a:pt x="721" y="436"/>
                </a:lnTo>
                <a:lnTo>
                  <a:pt x="721" y="436"/>
                </a:lnTo>
                <a:lnTo>
                  <a:pt x="721" y="437"/>
                </a:lnTo>
                <a:lnTo>
                  <a:pt x="723" y="437"/>
                </a:lnTo>
                <a:lnTo>
                  <a:pt x="724" y="437"/>
                </a:lnTo>
                <a:lnTo>
                  <a:pt x="724" y="434"/>
                </a:lnTo>
                <a:lnTo>
                  <a:pt x="726" y="434"/>
                </a:lnTo>
                <a:lnTo>
                  <a:pt x="726" y="432"/>
                </a:lnTo>
                <a:lnTo>
                  <a:pt x="728" y="434"/>
                </a:lnTo>
                <a:lnTo>
                  <a:pt x="729" y="434"/>
                </a:lnTo>
                <a:lnTo>
                  <a:pt x="729" y="436"/>
                </a:lnTo>
                <a:lnTo>
                  <a:pt x="729" y="436"/>
                </a:lnTo>
                <a:lnTo>
                  <a:pt x="729" y="437"/>
                </a:lnTo>
                <a:lnTo>
                  <a:pt x="731" y="437"/>
                </a:lnTo>
                <a:lnTo>
                  <a:pt x="733" y="437"/>
                </a:lnTo>
                <a:lnTo>
                  <a:pt x="733" y="439"/>
                </a:lnTo>
                <a:lnTo>
                  <a:pt x="734" y="441"/>
                </a:lnTo>
                <a:lnTo>
                  <a:pt x="734" y="441"/>
                </a:lnTo>
                <a:lnTo>
                  <a:pt x="736" y="442"/>
                </a:lnTo>
                <a:lnTo>
                  <a:pt x="738" y="444"/>
                </a:lnTo>
                <a:lnTo>
                  <a:pt x="738" y="446"/>
                </a:lnTo>
                <a:lnTo>
                  <a:pt x="738" y="447"/>
                </a:lnTo>
                <a:lnTo>
                  <a:pt x="738" y="447"/>
                </a:lnTo>
                <a:lnTo>
                  <a:pt x="740" y="449"/>
                </a:lnTo>
                <a:lnTo>
                  <a:pt x="738" y="451"/>
                </a:lnTo>
                <a:lnTo>
                  <a:pt x="738" y="452"/>
                </a:lnTo>
                <a:lnTo>
                  <a:pt x="738" y="456"/>
                </a:lnTo>
                <a:lnTo>
                  <a:pt x="738" y="457"/>
                </a:lnTo>
                <a:lnTo>
                  <a:pt x="738" y="459"/>
                </a:lnTo>
                <a:lnTo>
                  <a:pt x="738" y="459"/>
                </a:lnTo>
                <a:lnTo>
                  <a:pt x="740" y="461"/>
                </a:lnTo>
                <a:lnTo>
                  <a:pt x="740" y="462"/>
                </a:lnTo>
                <a:lnTo>
                  <a:pt x="738" y="462"/>
                </a:lnTo>
                <a:lnTo>
                  <a:pt x="738" y="464"/>
                </a:lnTo>
                <a:lnTo>
                  <a:pt x="740" y="462"/>
                </a:lnTo>
                <a:lnTo>
                  <a:pt x="741" y="462"/>
                </a:lnTo>
                <a:lnTo>
                  <a:pt x="741" y="462"/>
                </a:lnTo>
                <a:lnTo>
                  <a:pt x="743" y="462"/>
                </a:lnTo>
                <a:lnTo>
                  <a:pt x="743" y="462"/>
                </a:lnTo>
                <a:lnTo>
                  <a:pt x="743" y="462"/>
                </a:lnTo>
                <a:lnTo>
                  <a:pt x="743" y="461"/>
                </a:lnTo>
                <a:lnTo>
                  <a:pt x="741" y="461"/>
                </a:lnTo>
                <a:lnTo>
                  <a:pt x="743" y="459"/>
                </a:lnTo>
                <a:lnTo>
                  <a:pt x="745" y="459"/>
                </a:lnTo>
                <a:lnTo>
                  <a:pt x="745" y="457"/>
                </a:lnTo>
                <a:lnTo>
                  <a:pt x="743" y="457"/>
                </a:lnTo>
                <a:lnTo>
                  <a:pt x="743" y="456"/>
                </a:lnTo>
                <a:lnTo>
                  <a:pt x="745" y="456"/>
                </a:lnTo>
                <a:lnTo>
                  <a:pt x="745" y="456"/>
                </a:lnTo>
                <a:lnTo>
                  <a:pt x="745" y="456"/>
                </a:lnTo>
                <a:lnTo>
                  <a:pt x="745" y="454"/>
                </a:lnTo>
                <a:lnTo>
                  <a:pt x="746" y="452"/>
                </a:lnTo>
                <a:lnTo>
                  <a:pt x="746" y="452"/>
                </a:lnTo>
                <a:lnTo>
                  <a:pt x="746" y="451"/>
                </a:lnTo>
                <a:lnTo>
                  <a:pt x="748" y="447"/>
                </a:lnTo>
                <a:lnTo>
                  <a:pt x="750" y="446"/>
                </a:lnTo>
                <a:lnTo>
                  <a:pt x="750" y="444"/>
                </a:lnTo>
                <a:lnTo>
                  <a:pt x="755" y="444"/>
                </a:lnTo>
                <a:lnTo>
                  <a:pt x="755" y="442"/>
                </a:lnTo>
                <a:lnTo>
                  <a:pt x="756" y="441"/>
                </a:lnTo>
                <a:lnTo>
                  <a:pt x="756" y="441"/>
                </a:lnTo>
                <a:lnTo>
                  <a:pt x="758" y="441"/>
                </a:lnTo>
                <a:lnTo>
                  <a:pt x="758" y="439"/>
                </a:lnTo>
                <a:lnTo>
                  <a:pt x="760" y="439"/>
                </a:lnTo>
                <a:lnTo>
                  <a:pt x="760" y="441"/>
                </a:lnTo>
                <a:lnTo>
                  <a:pt x="760" y="442"/>
                </a:lnTo>
                <a:lnTo>
                  <a:pt x="761" y="444"/>
                </a:lnTo>
                <a:lnTo>
                  <a:pt x="761" y="446"/>
                </a:lnTo>
                <a:lnTo>
                  <a:pt x="761" y="449"/>
                </a:lnTo>
                <a:lnTo>
                  <a:pt x="761" y="451"/>
                </a:lnTo>
                <a:lnTo>
                  <a:pt x="763" y="452"/>
                </a:lnTo>
                <a:lnTo>
                  <a:pt x="763" y="452"/>
                </a:lnTo>
                <a:lnTo>
                  <a:pt x="761" y="452"/>
                </a:lnTo>
                <a:lnTo>
                  <a:pt x="761" y="454"/>
                </a:lnTo>
                <a:lnTo>
                  <a:pt x="760" y="454"/>
                </a:lnTo>
                <a:lnTo>
                  <a:pt x="760" y="454"/>
                </a:lnTo>
                <a:lnTo>
                  <a:pt x="760" y="456"/>
                </a:lnTo>
                <a:lnTo>
                  <a:pt x="760" y="457"/>
                </a:lnTo>
                <a:lnTo>
                  <a:pt x="761" y="459"/>
                </a:lnTo>
                <a:lnTo>
                  <a:pt x="763" y="461"/>
                </a:lnTo>
                <a:lnTo>
                  <a:pt x="761" y="461"/>
                </a:lnTo>
                <a:lnTo>
                  <a:pt x="760" y="461"/>
                </a:lnTo>
                <a:lnTo>
                  <a:pt x="760" y="461"/>
                </a:lnTo>
                <a:lnTo>
                  <a:pt x="760" y="462"/>
                </a:lnTo>
                <a:lnTo>
                  <a:pt x="760" y="464"/>
                </a:lnTo>
                <a:lnTo>
                  <a:pt x="763" y="464"/>
                </a:lnTo>
                <a:lnTo>
                  <a:pt x="765" y="466"/>
                </a:lnTo>
                <a:lnTo>
                  <a:pt x="766" y="467"/>
                </a:lnTo>
                <a:lnTo>
                  <a:pt x="766" y="467"/>
                </a:lnTo>
                <a:lnTo>
                  <a:pt x="768" y="469"/>
                </a:lnTo>
                <a:lnTo>
                  <a:pt x="766" y="471"/>
                </a:lnTo>
                <a:lnTo>
                  <a:pt x="768" y="471"/>
                </a:lnTo>
                <a:lnTo>
                  <a:pt x="768" y="473"/>
                </a:lnTo>
                <a:lnTo>
                  <a:pt x="768" y="474"/>
                </a:lnTo>
                <a:lnTo>
                  <a:pt x="768" y="474"/>
                </a:lnTo>
                <a:lnTo>
                  <a:pt x="768" y="476"/>
                </a:lnTo>
                <a:lnTo>
                  <a:pt x="770" y="476"/>
                </a:lnTo>
                <a:lnTo>
                  <a:pt x="768" y="478"/>
                </a:lnTo>
                <a:lnTo>
                  <a:pt x="768" y="478"/>
                </a:lnTo>
                <a:lnTo>
                  <a:pt x="766" y="478"/>
                </a:lnTo>
                <a:lnTo>
                  <a:pt x="768" y="479"/>
                </a:lnTo>
                <a:lnTo>
                  <a:pt x="768" y="479"/>
                </a:lnTo>
                <a:lnTo>
                  <a:pt x="770" y="484"/>
                </a:lnTo>
                <a:lnTo>
                  <a:pt x="771" y="486"/>
                </a:lnTo>
                <a:lnTo>
                  <a:pt x="773" y="484"/>
                </a:lnTo>
                <a:lnTo>
                  <a:pt x="775" y="483"/>
                </a:lnTo>
                <a:lnTo>
                  <a:pt x="775" y="481"/>
                </a:lnTo>
                <a:lnTo>
                  <a:pt x="775" y="479"/>
                </a:lnTo>
                <a:lnTo>
                  <a:pt x="775" y="478"/>
                </a:lnTo>
                <a:lnTo>
                  <a:pt x="773" y="476"/>
                </a:lnTo>
                <a:lnTo>
                  <a:pt x="775" y="474"/>
                </a:lnTo>
                <a:lnTo>
                  <a:pt x="776" y="473"/>
                </a:lnTo>
                <a:lnTo>
                  <a:pt x="775" y="469"/>
                </a:lnTo>
                <a:lnTo>
                  <a:pt x="773" y="467"/>
                </a:lnTo>
                <a:lnTo>
                  <a:pt x="773" y="466"/>
                </a:lnTo>
                <a:lnTo>
                  <a:pt x="773" y="464"/>
                </a:lnTo>
                <a:lnTo>
                  <a:pt x="775" y="464"/>
                </a:lnTo>
                <a:lnTo>
                  <a:pt x="775" y="464"/>
                </a:lnTo>
                <a:lnTo>
                  <a:pt x="775" y="466"/>
                </a:lnTo>
                <a:lnTo>
                  <a:pt x="775" y="467"/>
                </a:lnTo>
                <a:lnTo>
                  <a:pt x="776" y="467"/>
                </a:lnTo>
                <a:lnTo>
                  <a:pt x="778" y="467"/>
                </a:lnTo>
                <a:lnTo>
                  <a:pt x="778" y="466"/>
                </a:lnTo>
                <a:lnTo>
                  <a:pt x="778" y="464"/>
                </a:lnTo>
                <a:lnTo>
                  <a:pt x="780" y="464"/>
                </a:lnTo>
                <a:lnTo>
                  <a:pt x="780" y="462"/>
                </a:lnTo>
                <a:lnTo>
                  <a:pt x="780" y="461"/>
                </a:lnTo>
                <a:lnTo>
                  <a:pt x="782" y="461"/>
                </a:lnTo>
                <a:lnTo>
                  <a:pt x="782" y="462"/>
                </a:lnTo>
                <a:lnTo>
                  <a:pt x="783" y="462"/>
                </a:lnTo>
                <a:lnTo>
                  <a:pt x="783" y="462"/>
                </a:lnTo>
                <a:lnTo>
                  <a:pt x="785" y="461"/>
                </a:lnTo>
                <a:lnTo>
                  <a:pt x="783" y="459"/>
                </a:lnTo>
                <a:lnTo>
                  <a:pt x="783" y="457"/>
                </a:lnTo>
                <a:lnTo>
                  <a:pt x="785" y="456"/>
                </a:lnTo>
                <a:lnTo>
                  <a:pt x="787" y="456"/>
                </a:lnTo>
                <a:lnTo>
                  <a:pt x="788" y="457"/>
                </a:lnTo>
                <a:lnTo>
                  <a:pt x="790" y="457"/>
                </a:lnTo>
                <a:lnTo>
                  <a:pt x="792" y="457"/>
                </a:lnTo>
                <a:lnTo>
                  <a:pt x="790" y="456"/>
                </a:lnTo>
                <a:lnTo>
                  <a:pt x="790" y="454"/>
                </a:lnTo>
                <a:lnTo>
                  <a:pt x="790" y="452"/>
                </a:lnTo>
                <a:lnTo>
                  <a:pt x="790" y="451"/>
                </a:lnTo>
                <a:lnTo>
                  <a:pt x="788" y="447"/>
                </a:lnTo>
                <a:lnTo>
                  <a:pt x="788" y="444"/>
                </a:lnTo>
                <a:lnTo>
                  <a:pt x="788" y="442"/>
                </a:lnTo>
                <a:lnTo>
                  <a:pt x="788" y="441"/>
                </a:lnTo>
                <a:lnTo>
                  <a:pt x="787" y="439"/>
                </a:lnTo>
                <a:lnTo>
                  <a:pt x="788" y="437"/>
                </a:lnTo>
                <a:lnTo>
                  <a:pt x="788" y="436"/>
                </a:lnTo>
                <a:lnTo>
                  <a:pt x="790" y="434"/>
                </a:lnTo>
                <a:lnTo>
                  <a:pt x="790" y="432"/>
                </a:lnTo>
                <a:lnTo>
                  <a:pt x="792" y="427"/>
                </a:lnTo>
                <a:lnTo>
                  <a:pt x="793" y="424"/>
                </a:lnTo>
                <a:lnTo>
                  <a:pt x="792" y="422"/>
                </a:lnTo>
                <a:lnTo>
                  <a:pt x="792" y="420"/>
                </a:lnTo>
                <a:lnTo>
                  <a:pt x="792" y="419"/>
                </a:lnTo>
                <a:lnTo>
                  <a:pt x="792" y="419"/>
                </a:lnTo>
                <a:lnTo>
                  <a:pt x="792" y="417"/>
                </a:lnTo>
                <a:lnTo>
                  <a:pt x="792" y="417"/>
                </a:lnTo>
                <a:lnTo>
                  <a:pt x="793" y="417"/>
                </a:lnTo>
                <a:lnTo>
                  <a:pt x="795" y="415"/>
                </a:lnTo>
                <a:lnTo>
                  <a:pt x="797" y="409"/>
                </a:lnTo>
                <a:lnTo>
                  <a:pt x="797" y="407"/>
                </a:lnTo>
                <a:lnTo>
                  <a:pt x="797" y="407"/>
                </a:lnTo>
                <a:lnTo>
                  <a:pt x="797" y="405"/>
                </a:lnTo>
                <a:lnTo>
                  <a:pt x="795" y="405"/>
                </a:lnTo>
                <a:lnTo>
                  <a:pt x="795" y="404"/>
                </a:lnTo>
                <a:lnTo>
                  <a:pt x="795" y="404"/>
                </a:lnTo>
                <a:lnTo>
                  <a:pt x="795" y="404"/>
                </a:lnTo>
                <a:lnTo>
                  <a:pt x="795" y="402"/>
                </a:lnTo>
                <a:lnTo>
                  <a:pt x="795" y="400"/>
                </a:lnTo>
                <a:lnTo>
                  <a:pt x="795" y="399"/>
                </a:lnTo>
                <a:lnTo>
                  <a:pt x="795" y="399"/>
                </a:lnTo>
                <a:lnTo>
                  <a:pt x="795" y="399"/>
                </a:lnTo>
                <a:lnTo>
                  <a:pt x="797" y="399"/>
                </a:lnTo>
                <a:lnTo>
                  <a:pt x="798" y="397"/>
                </a:lnTo>
                <a:lnTo>
                  <a:pt x="798" y="397"/>
                </a:lnTo>
                <a:lnTo>
                  <a:pt x="800" y="397"/>
                </a:lnTo>
                <a:lnTo>
                  <a:pt x="798" y="395"/>
                </a:lnTo>
                <a:lnTo>
                  <a:pt x="798" y="395"/>
                </a:lnTo>
                <a:lnTo>
                  <a:pt x="798" y="393"/>
                </a:lnTo>
                <a:lnTo>
                  <a:pt x="797" y="392"/>
                </a:lnTo>
                <a:lnTo>
                  <a:pt x="797" y="390"/>
                </a:lnTo>
                <a:lnTo>
                  <a:pt x="797" y="390"/>
                </a:lnTo>
                <a:lnTo>
                  <a:pt x="798" y="388"/>
                </a:lnTo>
                <a:lnTo>
                  <a:pt x="798" y="388"/>
                </a:lnTo>
                <a:lnTo>
                  <a:pt x="798" y="388"/>
                </a:lnTo>
                <a:lnTo>
                  <a:pt x="798" y="385"/>
                </a:lnTo>
                <a:lnTo>
                  <a:pt x="802" y="383"/>
                </a:lnTo>
                <a:lnTo>
                  <a:pt x="802" y="380"/>
                </a:lnTo>
                <a:lnTo>
                  <a:pt x="800" y="378"/>
                </a:lnTo>
                <a:lnTo>
                  <a:pt x="800" y="378"/>
                </a:lnTo>
                <a:lnTo>
                  <a:pt x="800" y="377"/>
                </a:lnTo>
                <a:lnTo>
                  <a:pt x="798" y="375"/>
                </a:lnTo>
                <a:lnTo>
                  <a:pt x="800" y="375"/>
                </a:lnTo>
                <a:lnTo>
                  <a:pt x="802" y="375"/>
                </a:lnTo>
                <a:lnTo>
                  <a:pt x="803" y="377"/>
                </a:lnTo>
                <a:lnTo>
                  <a:pt x="805" y="377"/>
                </a:lnTo>
                <a:lnTo>
                  <a:pt x="805" y="373"/>
                </a:lnTo>
                <a:lnTo>
                  <a:pt x="802" y="372"/>
                </a:lnTo>
                <a:lnTo>
                  <a:pt x="800" y="372"/>
                </a:lnTo>
                <a:lnTo>
                  <a:pt x="800" y="370"/>
                </a:lnTo>
                <a:lnTo>
                  <a:pt x="800" y="368"/>
                </a:lnTo>
                <a:lnTo>
                  <a:pt x="800" y="368"/>
                </a:lnTo>
                <a:lnTo>
                  <a:pt x="803" y="372"/>
                </a:lnTo>
                <a:lnTo>
                  <a:pt x="805" y="372"/>
                </a:lnTo>
                <a:lnTo>
                  <a:pt x="807" y="372"/>
                </a:lnTo>
                <a:lnTo>
                  <a:pt x="807" y="367"/>
                </a:lnTo>
                <a:lnTo>
                  <a:pt x="807" y="365"/>
                </a:lnTo>
                <a:lnTo>
                  <a:pt x="805" y="363"/>
                </a:lnTo>
                <a:lnTo>
                  <a:pt x="807" y="363"/>
                </a:lnTo>
                <a:lnTo>
                  <a:pt x="808" y="363"/>
                </a:lnTo>
                <a:lnTo>
                  <a:pt x="807" y="362"/>
                </a:lnTo>
                <a:lnTo>
                  <a:pt x="807" y="362"/>
                </a:lnTo>
                <a:lnTo>
                  <a:pt x="807" y="360"/>
                </a:lnTo>
                <a:lnTo>
                  <a:pt x="807" y="358"/>
                </a:lnTo>
                <a:lnTo>
                  <a:pt x="807" y="356"/>
                </a:lnTo>
                <a:lnTo>
                  <a:pt x="807" y="356"/>
                </a:lnTo>
                <a:lnTo>
                  <a:pt x="807" y="356"/>
                </a:lnTo>
                <a:lnTo>
                  <a:pt x="807" y="355"/>
                </a:lnTo>
                <a:lnTo>
                  <a:pt x="808" y="353"/>
                </a:lnTo>
                <a:lnTo>
                  <a:pt x="808" y="351"/>
                </a:lnTo>
                <a:lnTo>
                  <a:pt x="807" y="350"/>
                </a:lnTo>
                <a:lnTo>
                  <a:pt x="807" y="350"/>
                </a:lnTo>
                <a:lnTo>
                  <a:pt x="807" y="348"/>
                </a:lnTo>
                <a:lnTo>
                  <a:pt x="808" y="348"/>
                </a:lnTo>
                <a:lnTo>
                  <a:pt x="808" y="346"/>
                </a:lnTo>
                <a:lnTo>
                  <a:pt x="808" y="345"/>
                </a:lnTo>
                <a:lnTo>
                  <a:pt x="808" y="343"/>
                </a:lnTo>
                <a:lnTo>
                  <a:pt x="807" y="343"/>
                </a:lnTo>
                <a:lnTo>
                  <a:pt x="807" y="341"/>
                </a:lnTo>
                <a:lnTo>
                  <a:pt x="807" y="341"/>
                </a:lnTo>
                <a:lnTo>
                  <a:pt x="808" y="341"/>
                </a:lnTo>
                <a:lnTo>
                  <a:pt x="808" y="340"/>
                </a:lnTo>
                <a:lnTo>
                  <a:pt x="808" y="336"/>
                </a:lnTo>
                <a:lnTo>
                  <a:pt x="808" y="335"/>
                </a:lnTo>
                <a:lnTo>
                  <a:pt x="808" y="335"/>
                </a:lnTo>
                <a:lnTo>
                  <a:pt x="810" y="333"/>
                </a:lnTo>
                <a:lnTo>
                  <a:pt x="812" y="333"/>
                </a:lnTo>
                <a:lnTo>
                  <a:pt x="813" y="333"/>
                </a:lnTo>
                <a:lnTo>
                  <a:pt x="808" y="33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1" name="Freeform 144">
            <a:extLst>
              <a:ext uri="{FF2B5EF4-FFF2-40B4-BE49-F238E27FC236}">
                <a16:creationId xmlns:a16="http://schemas.microsoft.com/office/drawing/2014/main" id="{5166C515-1CDB-49EC-A67C-47FE2633DEB4}"/>
              </a:ext>
            </a:extLst>
          </p:cNvPr>
          <p:cNvSpPr>
            <a:spLocks noEditPoints="1"/>
          </p:cNvSpPr>
          <p:nvPr/>
        </p:nvSpPr>
        <p:spPr bwMode="auto">
          <a:xfrm>
            <a:off x="10063358" y="3367015"/>
            <a:ext cx="784977" cy="867047"/>
          </a:xfrm>
          <a:custGeom>
            <a:avLst/>
            <a:gdLst>
              <a:gd name="T0" fmla="*/ 807 w 813"/>
              <a:gd name="T1" fmla="*/ 326 h 898"/>
              <a:gd name="T2" fmla="*/ 782 w 813"/>
              <a:gd name="T3" fmla="*/ 296 h 898"/>
              <a:gd name="T4" fmla="*/ 785 w 813"/>
              <a:gd name="T5" fmla="*/ 267 h 898"/>
              <a:gd name="T6" fmla="*/ 745 w 813"/>
              <a:gd name="T7" fmla="*/ 229 h 898"/>
              <a:gd name="T8" fmla="*/ 740 w 813"/>
              <a:gd name="T9" fmla="*/ 193 h 898"/>
              <a:gd name="T10" fmla="*/ 724 w 813"/>
              <a:gd name="T11" fmla="*/ 150 h 898"/>
              <a:gd name="T12" fmla="*/ 701 w 813"/>
              <a:gd name="T13" fmla="*/ 118 h 898"/>
              <a:gd name="T14" fmla="*/ 697 w 813"/>
              <a:gd name="T15" fmla="*/ 76 h 898"/>
              <a:gd name="T16" fmla="*/ 674 w 813"/>
              <a:gd name="T17" fmla="*/ 44 h 898"/>
              <a:gd name="T18" fmla="*/ 603 w 813"/>
              <a:gd name="T19" fmla="*/ 62 h 898"/>
              <a:gd name="T20" fmla="*/ 516 w 813"/>
              <a:gd name="T21" fmla="*/ 52 h 898"/>
              <a:gd name="T22" fmla="*/ 437 w 813"/>
              <a:gd name="T23" fmla="*/ 13 h 898"/>
              <a:gd name="T24" fmla="*/ 397 w 813"/>
              <a:gd name="T25" fmla="*/ 30 h 898"/>
              <a:gd name="T26" fmla="*/ 334 w 813"/>
              <a:gd name="T27" fmla="*/ 64 h 898"/>
              <a:gd name="T28" fmla="*/ 291 w 813"/>
              <a:gd name="T29" fmla="*/ 87 h 898"/>
              <a:gd name="T30" fmla="*/ 249 w 813"/>
              <a:gd name="T31" fmla="*/ 123 h 898"/>
              <a:gd name="T32" fmla="*/ 250 w 813"/>
              <a:gd name="T33" fmla="*/ 146 h 898"/>
              <a:gd name="T34" fmla="*/ 252 w 813"/>
              <a:gd name="T35" fmla="*/ 198 h 898"/>
              <a:gd name="T36" fmla="*/ 235 w 813"/>
              <a:gd name="T37" fmla="*/ 251 h 898"/>
              <a:gd name="T38" fmla="*/ 259 w 813"/>
              <a:gd name="T39" fmla="*/ 286 h 898"/>
              <a:gd name="T40" fmla="*/ 223 w 813"/>
              <a:gd name="T41" fmla="*/ 351 h 898"/>
              <a:gd name="T42" fmla="*/ 173 w 813"/>
              <a:gd name="T43" fmla="*/ 382 h 898"/>
              <a:gd name="T44" fmla="*/ 121 w 813"/>
              <a:gd name="T45" fmla="*/ 385 h 898"/>
              <a:gd name="T46" fmla="*/ 84 w 813"/>
              <a:gd name="T47" fmla="*/ 415 h 898"/>
              <a:gd name="T48" fmla="*/ 96 w 813"/>
              <a:gd name="T49" fmla="*/ 456 h 898"/>
              <a:gd name="T50" fmla="*/ 74 w 813"/>
              <a:gd name="T51" fmla="*/ 441 h 898"/>
              <a:gd name="T52" fmla="*/ 22 w 813"/>
              <a:gd name="T53" fmla="*/ 476 h 898"/>
              <a:gd name="T54" fmla="*/ 10 w 813"/>
              <a:gd name="T55" fmla="*/ 531 h 898"/>
              <a:gd name="T56" fmla="*/ 27 w 813"/>
              <a:gd name="T57" fmla="*/ 597 h 898"/>
              <a:gd name="T58" fmla="*/ 52 w 813"/>
              <a:gd name="T59" fmla="*/ 636 h 898"/>
              <a:gd name="T60" fmla="*/ 50 w 813"/>
              <a:gd name="T61" fmla="*/ 668 h 898"/>
              <a:gd name="T62" fmla="*/ 52 w 813"/>
              <a:gd name="T63" fmla="*/ 693 h 898"/>
              <a:gd name="T64" fmla="*/ 92 w 813"/>
              <a:gd name="T65" fmla="*/ 676 h 898"/>
              <a:gd name="T66" fmla="*/ 134 w 813"/>
              <a:gd name="T67" fmla="*/ 698 h 898"/>
              <a:gd name="T68" fmla="*/ 163 w 813"/>
              <a:gd name="T69" fmla="*/ 731 h 898"/>
              <a:gd name="T70" fmla="*/ 165 w 813"/>
              <a:gd name="T71" fmla="*/ 765 h 898"/>
              <a:gd name="T72" fmla="*/ 158 w 813"/>
              <a:gd name="T73" fmla="*/ 790 h 898"/>
              <a:gd name="T74" fmla="*/ 143 w 813"/>
              <a:gd name="T75" fmla="*/ 831 h 898"/>
              <a:gd name="T76" fmla="*/ 195 w 813"/>
              <a:gd name="T77" fmla="*/ 832 h 898"/>
              <a:gd name="T78" fmla="*/ 223 w 813"/>
              <a:gd name="T79" fmla="*/ 847 h 898"/>
              <a:gd name="T80" fmla="*/ 250 w 813"/>
              <a:gd name="T81" fmla="*/ 873 h 898"/>
              <a:gd name="T82" fmla="*/ 281 w 813"/>
              <a:gd name="T83" fmla="*/ 891 h 898"/>
              <a:gd name="T84" fmla="*/ 336 w 813"/>
              <a:gd name="T85" fmla="*/ 851 h 898"/>
              <a:gd name="T86" fmla="*/ 336 w 813"/>
              <a:gd name="T87" fmla="*/ 824 h 898"/>
              <a:gd name="T88" fmla="*/ 423 w 813"/>
              <a:gd name="T89" fmla="*/ 799 h 898"/>
              <a:gd name="T90" fmla="*/ 476 w 813"/>
              <a:gd name="T91" fmla="*/ 792 h 898"/>
              <a:gd name="T92" fmla="*/ 459 w 813"/>
              <a:gd name="T93" fmla="*/ 834 h 898"/>
              <a:gd name="T94" fmla="*/ 536 w 813"/>
              <a:gd name="T95" fmla="*/ 804 h 898"/>
              <a:gd name="T96" fmla="*/ 563 w 813"/>
              <a:gd name="T97" fmla="*/ 760 h 898"/>
              <a:gd name="T98" fmla="*/ 627 w 813"/>
              <a:gd name="T99" fmla="*/ 726 h 898"/>
              <a:gd name="T100" fmla="*/ 585 w 813"/>
              <a:gd name="T101" fmla="*/ 720 h 898"/>
              <a:gd name="T102" fmla="*/ 556 w 813"/>
              <a:gd name="T103" fmla="*/ 700 h 898"/>
              <a:gd name="T104" fmla="*/ 558 w 813"/>
              <a:gd name="T105" fmla="*/ 639 h 898"/>
              <a:gd name="T106" fmla="*/ 578 w 813"/>
              <a:gd name="T107" fmla="*/ 565 h 898"/>
              <a:gd name="T108" fmla="*/ 587 w 813"/>
              <a:gd name="T109" fmla="*/ 467 h 898"/>
              <a:gd name="T110" fmla="*/ 655 w 813"/>
              <a:gd name="T111" fmla="*/ 397 h 898"/>
              <a:gd name="T112" fmla="*/ 703 w 813"/>
              <a:gd name="T113" fmla="*/ 395 h 898"/>
              <a:gd name="T114" fmla="*/ 723 w 813"/>
              <a:gd name="T115" fmla="*/ 388 h 898"/>
              <a:gd name="T116" fmla="*/ 721 w 813"/>
              <a:gd name="T117" fmla="*/ 436 h 898"/>
              <a:gd name="T118" fmla="*/ 746 w 813"/>
              <a:gd name="T119" fmla="*/ 452 h 898"/>
              <a:gd name="T120" fmla="*/ 770 w 813"/>
              <a:gd name="T121" fmla="*/ 484 h 898"/>
              <a:gd name="T122" fmla="*/ 793 w 813"/>
              <a:gd name="T123" fmla="*/ 424 h 898"/>
              <a:gd name="T124" fmla="*/ 800 w 813"/>
              <a:gd name="T125" fmla="*/ 368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3" h="898">
                <a:moveTo>
                  <a:pt x="430" y="834"/>
                </a:moveTo>
                <a:lnTo>
                  <a:pt x="429" y="834"/>
                </a:lnTo>
                <a:lnTo>
                  <a:pt x="429" y="834"/>
                </a:lnTo>
                <a:lnTo>
                  <a:pt x="429" y="836"/>
                </a:lnTo>
                <a:lnTo>
                  <a:pt x="429" y="837"/>
                </a:lnTo>
                <a:lnTo>
                  <a:pt x="429" y="839"/>
                </a:lnTo>
                <a:lnTo>
                  <a:pt x="427" y="841"/>
                </a:lnTo>
                <a:lnTo>
                  <a:pt x="427" y="841"/>
                </a:lnTo>
                <a:lnTo>
                  <a:pt x="425" y="844"/>
                </a:lnTo>
                <a:lnTo>
                  <a:pt x="423" y="847"/>
                </a:lnTo>
                <a:lnTo>
                  <a:pt x="423" y="849"/>
                </a:lnTo>
                <a:lnTo>
                  <a:pt x="423" y="851"/>
                </a:lnTo>
                <a:lnTo>
                  <a:pt x="425" y="851"/>
                </a:lnTo>
                <a:lnTo>
                  <a:pt x="429" y="849"/>
                </a:lnTo>
                <a:lnTo>
                  <a:pt x="430" y="847"/>
                </a:lnTo>
                <a:lnTo>
                  <a:pt x="432" y="844"/>
                </a:lnTo>
                <a:lnTo>
                  <a:pt x="432" y="841"/>
                </a:lnTo>
                <a:lnTo>
                  <a:pt x="432" y="839"/>
                </a:lnTo>
                <a:lnTo>
                  <a:pt x="434" y="837"/>
                </a:lnTo>
                <a:lnTo>
                  <a:pt x="434" y="836"/>
                </a:lnTo>
                <a:lnTo>
                  <a:pt x="434" y="836"/>
                </a:lnTo>
                <a:lnTo>
                  <a:pt x="430" y="834"/>
                </a:lnTo>
                <a:close/>
                <a:moveTo>
                  <a:pt x="355" y="864"/>
                </a:moveTo>
                <a:lnTo>
                  <a:pt x="356" y="864"/>
                </a:lnTo>
                <a:lnTo>
                  <a:pt x="356" y="863"/>
                </a:lnTo>
                <a:lnTo>
                  <a:pt x="355" y="863"/>
                </a:lnTo>
                <a:lnTo>
                  <a:pt x="353" y="864"/>
                </a:lnTo>
                <a:lnTo>
                  <a:pt x="353" y="864"/>
                </a:lnTo>
                <a:lnTo>
                  <a:pt x="351" y="864"/>
                </a:lnTo>
                <a:lnTo>
                  <a:pt x="351" y="866"/>
                </a:lnTo>
                <a:lnTo>
                  <a:pt x="351" y="866"/>
                </a:lnTo>
                <a:lnTo>
                  <a:pt x="351" y="868"/>
                </a:lnTo>
                <a:lnTo>
                  <a:pt x="353" y="868"/>
                </a:lnTo>
                <a:lnTo>
                  <a:pt x="355" y="868"/>
                </a:lnTo>
                <a:lnTo>
                  <a:pt x="356" y="868"/>
                </a:lnTo>
                <a:lnTo>
                  <a:pt x="355" y="866"/>
                </a:lnTo>
                <a:lnTo>
                  <a:pt x="355" y="864"/>
                </a:lnTo>
                <a:close/>
                <a:moveTo>
                  <a:pt x="635" y="703"/>
                </a:moveTo>
                <a:lnTo>
                  <a:pt x="634" y="705"/>
                </a:lnTo>
                <a:lnTo>
                  <a:pt x="634" y="706"/>
                </a:lnTo>
                <a:lnTo>
                  <a:pt x="634" y="706"/>
                </a:lnTo>
                <a:lnTo>
                  <a:pt x="635" y="706"/>
                </a:lnTo>
                <a:lnTo>
                  <a:pt x="635" y="705"/>
                </a:lnTo>
                <a:lnTo>
                  <a:pt x="637" y="705"/>
                </a:lnTo>
                <a:lnTo>
                  <a:pt x="637" y="703"/>
                </a:lnTo>
                <a:lnTo>
                  <a:pt x="635" y="703"/>
                </a:lnTo>
                <a:close/>
                <a:moveTo>
                  <a:pt x="808" y="330"/>
                </a:moveTo>
                <a:lnTo>
                  <a:pt x="808" y="330"/>
                </a:lnTo>
                <a:lnTo>
                  <a:pt x="808" y="330"/>
                </a:lnTo>
                <a:lnTo>
                  <a:pt x="807" y="328"/>
                </a:lnTo>
                <a:lnTo>
                  <a:pt x="807" y="326"/>
                </a:lnTo>
                <a:lnTo>
                  <a:pt x="807" y="326"/>
                </a:lnTo>
                <a:lnTo>
                  <a:pt x="807" y="326"/>
                </a:lnTo>
                <a:lnTo>
                  <a:pt x="805" y="326"/>
                </a:lnTo>
                <a:lnTo>
                  <a:pt x="803" y="326"/>
                </a:lnTo>
                <a:lnTo>
                  <a:pt x="803" y="326"/>
                </a:lnTo>
                <a:lnTo>
                  <a:pt x="803" y="326"/>
                </a:lnTo>
                <a:lnTo>
                  <a:pt x="803" y="325"/>
                </a:lnTo>
                <a:lnTo>
                  <a:pt x="803" y="323"/>
                </a:lnTo>
                <a:lnTo>
                  <a:pt x="803" y="321"/>
                </a:lnTo>
                <a:lnTo>
                  <a:pt x="803" y="321"/>
                </a:lnTo>
                <a:lnTo>
                  <a:pt x="802" y="319"/>
                </a:lnTo>
                <a:lnTo>
                  <a:pt x="802" y="319"/>
                </a:lnTo>
                <a:lnTo>
                  <a:pt x="802" y="319"/>
                </a:lnTo>
                <a:lnTo>
                  <a:pt x="798" y="319"/>
                </a:lnTo>
                <a:lnTo>
                  <a:pt x="797" y="319"/>
                </a:lnTo>
                <a:lnTo>
                  <a:pt x="797" y="318"/>
                </a:lnTo>
                <a:lnTo>
                  <a:pt x="797" y="318"/>
                </a:lnTo>
                <a:lnTo>
                  <a:pt x="795" y="318"/>
                </a:lnTo>
                <a:lnTo>
                  <a:pt x="795" y="316"/>
                </a:lnTo>
                <a:lnTo>
                  <a:pt x="795" y="316"/>
                </a:lnTo>
                <a:lnTo>
                  <a:pt x="793" y="316"/>
                </a:lnTo>
                <a:lnTo>
                  <a:pt x="792" y="314"/>
                </a:lnTo>
                <a:lnTo>
                  <a:pt x="790" y="314"/>
                </a:lnTo>
                <a:lnTo>
                  <a:pt x="790" y="313"/>
                </a:lnTo>
                <a:lnTo>
                  <a:pt x="790" y="313"/>
                </a:lnTo>
                <a:lnTo>
                  <a:pt x="790" y="311"/>
                </a:lnTo>
                <a:lnTo>
                  <a:pt x="790" y="311"/>
                </a:lnTo>
                <a:lnTo>
                  <a:pt x="790" y="311"/>
                </a:lnTo>
                <a:lnTo>
                  <a:pt x="790" y="311"/>
                </a:lnTo>
                <a:lnTo>
                  <a:pt x="795" y="308"/>
                </a:lnTo>
                <a:lnTo>
                  <a:pt x="795" y="308"/>
                </a:lnTo>
                <a:lnTo>
                  <a:pt x="795" y="306"/>
                </a:lnTo>
                <a:lnTo>
                  <a:pt x="797" y="306"/>
                </a:lnTo>
                <a:lnTo>
                  <a:pt x="795" y="306"/>
                </a:lnTo>
                <a:lnTo>
                  <a:pt x="795" y="304"/>
                </a:lnTo>
                <a:lnTo>
                  <a:pt x="795" y="303"/>
                </a:lnTo>
                <a:lnTo>
                  <a:pt x="795" y="303"/>
                </a:lnTo>
                <a:lnTo>
                  <a:pt x="795" y="303"/>
                </a:lnTo>
                <a:lnTo>
                  <a:pt x="795" y="303"/>
                </a:lnTo>
                <a:lnTo>
                  <a:pt x="795" y="301"/>
                </a:lnTo>
                <a:lnTo>
                  <a:pt x="795" y="301"/>
                </a:lnTo>
                <a:lnTo>
                  <a:pt x="795" y="301"/>
                </a:lnTo>
                <a:lnTo>
                  <a:pt x="793" y="299"/>
                </a:lnTo>
                <a:lnTo>
                  <a:pt x="792" y="296"/>
                </a:lnTo>
                <a:lnTo>
                  <a:pt x="790" y="294"/>
                </a:lnTo>
                <a:lnTo>
                  <a:pt x="790" y="294"/>
                </a:lnTo>
                <a:lnTo>
                  <a:pt x="788" y="294"/>
                </a:lnTo>
                <a:lnTo>
                  <a:pt x="785" y="296"/>
                </a:lnTo>
                <a:lnTo>
                  <a:pt x="783" y="296"/>
                </a:lnTo>
                <a:lnTo>
                  <a:pt x="783" y="296"/>
                </a:lnTo>
                <a:lnTo>
                  <a:pt x="782" y="296"/>
                </a:lnTo>
                <a:lnTo>
                  <a:pt x="780" y="298"/>
                </a:lnTo>
                <a:lnTo>
                  <a:pt x="778" y="298"/>
                </a:lnTo>
                <a:lnTo>
                  <a:pt x="778" y="299"/>
                </a:lnTo>
                <a:lnTo>
                  <a:pt x="778" y="299"/>
                </a:lnTo>
                <a:lnTo>
                  <a:pt x="776" y="298"/>
                </a:lnTo>
                <a:lnTo>
                  <a:pt x="773" y="298"/>
                </a:lnTo>
                <a:lnTo>
                  <a:pt x="771" y="298"/>
                </a:lnTo>
                <a:lnTo>
                  <a:pt x="771" y="296"/>
                </a:lnTo>
                <a:lnTo>
                  <a:pt x="770" y="296"/>
                </a:lnTo>
                <a:lnTo>
                  <a:pt x="770" y="296"/>
                </a:lnTo>
                <a:lnTo>
                  <a:pt x="770" y="294"/>
                </a:lnTo>
                <a:lnTo>
                  <a:pt x="773" y="291"/>
                </a:lnTo>
                <a:lnTo>
                  <a:pt x="773" y="291"/>
                </a:lnTo>
                <a:lnTo>
                  <a:pt x="773" y="291"/>
                </a:lnTo>
                <a:lnTo>
                  <a:pt x="775" y="291"/>
                </a:lnTo>
                <a:lnTo>
                  <a:pt x="775" y="291"/>
                </a:lnTo>
                <a:lnTo>
                  <a:pt x="776" y="291"/>
                </a:lnTo>
                <a:lnTo>
                  <a:pt x="776" y="291"/>
                </a:lnTo>
                <a:lnTo>
                  <a:pt x="776" y="289"/>
                </a:lnTo>
                <a:lnTo>
                  <a:pt x="776" y="286"/>
                </a:lnTo>
                <a:lnTo>
                  <a:pt x="776" y="284"/>
                </a:lnTo>
                <a:lnTo>
                  <a:pt x="776" y="284"/>
                </a:lnTo>
                <a:lnTo>
                  <a:pt x="778" y="281"/>
                </a:lnTo>
                <a:lnTo>
                  <a:pt x="780" y="281"/>
                </a:lnTo>
                <a:lnTo>
                  <a:pt x="783" y="281"/>
                </a:lnTo>
                <a:lnTo>
                  <a:pt x="783" y="281"/>
                </a:lnTo>
                <a:lnTo>
                  <a:pt x="783" y="279"/>
                </a:lnTo>
                <a:lnTo>
                  <a:pt x="783" y="279"/>
                </a:lnTo>
                <a:lnTo>
                  <a:pt x="783" y="279"/>
                </a:lnTo>
                <a:lnTo>
                  <a:pt x="782" y="277"/>
                </a:lnTo>
                <a:lnTo>
                  <a:pt x="782" y="277"/>
                </a:lnTo>
                <a:lnTo>
                  <a:pt x="782" y="277"/>
                </a:lnTo>
                <a:lnTo>
                  <a:pt x="783" y="277"/>
                </a:lnTo>
                <a:lnTo>
                  <a:pt x="783" y="277"/>
                </a:lnTo>
                <a:lnTo>
                  <a:pt x="783" y="277"/>
                </a:lnTo>
                <a:lnTo>
                  <a:pt x="785" y="277"/>
                </a:lnTo>
                <a:lnTo>
                  <a:pt x="785" y="277"/>
                </a:lnTo>
                <a:lnTo>
                  <a:pt x="787" y="277"/>
                </a:lnTo>
                <a:lnTo>
                  <a:pt x="787" y="277"/>
                </a:lnTo>
                <a:lnTo>
                  <a:pt x="787" y="277"/>
                </a:lnTo>
                <a:lnTo>
                  <a:pt x="787" y="276"/>
                </a:lnTo>
                <a:lnTo>
                  <a:pt x="788" y="274"/>
                </a:lnTo>
                <a:lnTo>
                  <a:pt x="788" y="274"/>
                </a:lnTo>
                <a:lnTo>
                  <a:pt x="788" y="272"/>
                </a:lnTo>
                <a:lnTo>
                  <a:pt x="788" y="272"/>
                </a:lnTo>
                <a:lnTo>
                  <a:pt x="788" y="271"/>
                </a:lnTo>
                <a:lnTo>
                  <a:pt x="787" y="269"/>
                </a:lnTo>
                <a:lnTo>
                  <a:pt x="787" y="269"/>
                </a:lnTo>
                <a:lnTo>
                  <a:pt x="787" y="267"/>
                </a:lnTo>
                <a:lnTo>
                  <a:pt x="787" y="267"/>
                </a:lnTo>
                <a:lnTo>
                  <a:pt x="785" y="267"/>
                </a:lnTo>
                <a:lnTo>
                  <a:pt x="785" y="266"/>
                </a:lnTo>
                <a:lnTo>
                  <a:pt x="785" y="266"/>
                </a:lnTo>
                <a:lnTo>
                  <a:pt x="785" y="264"/>
                </a:lnTo>
                <a:lnTo>
                  <a:pt x="783" y="262"/>
                </a:lnTo>
                <a:lnTo>
                  <a:pt x="783" y="262"/>
                </a:lnTo>
                <a:lnTo>
                  <a:pt x="782" y="261"/>
                </a:lnTo>
                <a:lnTo>
                  <a:pt x="782" y="261"/>
                </a:lnTo>
                <a:lnTo>
                  <a:pt x="780" y="259"/>
                </a:lnTo>
                <a:lnTo>
                  <a:pt x="780" y="259"/>
                </a:lnTo>
                <a:lnTo>
                  <a:pt x="780" y="257"/>
                </a:lnTo>
                <a:lnTo>
                  <a:pt x="778" y="254"/>
                </a:lnTo>
                <a:lnTo>
                  <a:pt x="778" y="254"/>
                </a:lnTo>
                <a:lnTo>
                  <a:pt x="778" y="254"/>
                </a:lnTo>
                <a:lnTo>
                  <a:pt x="775" y="251"/>
                </a:lnTo>
                <a:lnTo>
                  <a:pt x="773" y="251"/>
                </a:lnTo>
                <a:lnTo>
                  <a:pt x="771" y="251"/>
                </a:lnTo>
                <a:lnTo>
                  <a:pt x="771" y="251"/>
                </a:lnTo>
                <a:lnTo>
                  <a:pt x="771" y="249"/>
                </a:lnTo>
                <a:lnTo>
                  <a:pt x="771" y="249"/>
                </a:lnTo>
                <a:lnTo>
                  <a:pt x="770" y="249"/>
                </a:lnTo>
                <a:lnTo>
                  <a:pt x="770" y="247"/>
                </a:lnTo>
                <a:lnTo>
                  <a:pt x="770" y="247"/>
                </a:lnTo>
                <a:lnTo>
                  <a:pt x="770" y="246"/>
                </a:lnTo>
                <a:lnTo>
                  <a:pt x="771" y="240"/>
                </a:lnTo>
                <a:lnTo>
                  <a:pt x="771" y="240"/>
                </a:lnTo>
                <a:lnTo>
                  <a:pt x="770" y="239"/>
                </a:lnTo>
                <a:lnTo>
                  <a:pt x="770" y="237"/>
                </a:lnTo>
                <a:lnTo>
                  <a:pt x="770" y="235"/>
                </a:lnTo>
                <a:lnTo>
                  <a:pt x="768" y="234"/>
                </a:lnTo>
                <a:lnTo>
                  <a:pt x="768" y="234"/>
                </a:lnTo>
                <a:lnTo>
                  <a:pt x="768" y="234"/>
                </a:lnTo>
                <a:lnTo>
                  <a:pt x="766" y="234"/>
                </a:lnTo>
                <a:lnTo>
                  <a:pt x="766" y="234"/>
                </a:lnTo>
                <a:lnTo>
                  <a:pt x="765" y="237"/>
                </a:lnTo>
                <a:lnTo>
                  <a:pt x="765" y="237"/>
                </a:lnTo>
                <a:lnTo>
                  <a:pt x="763" y="237"/>
                </a:lnTo>
                <a:lnTo>
                  <a:pt x="763" y="237"/>
                </a:lnTo>
                <a:lnTo>
                  <a:pt x="763" y="237"/>
                </a:lnTo>
                <a:lnTo>
                  <a:pt x="758" y="235"/>
                </a:lnTo>
                <a:lnTo>
                  <a:pt x="758" y="235"/>
                </a:lnTo>
                <a:lnTo>
                  <a:pt x="756" y="234"/>
                </a:lnTo>
                <a:lnTo>
                  <a:pt x="756" y="234"/>
                </a:lnTo>
                <a:lnTo>
                  <a:pt x="755" y="232"/>
                </a:lnTo>
                <a:lnTo>
                  <a:pt x="755" y="230"/>
                </a:lnTo>
                <a:lnTo>
                  <a:pt x="755" y="230"/>
                </a:lnTo>
                <a:lnTo>
                  <a:pt x="755" y="230"/>
                </a:lnTo>
                <a:lnTo>
                  <a:pt x="751" y="230"/>
                </a:lnTo>
                <a:lnTo>
                  <a:pt x="750" y="229"/>
                </a:lnTo>
                <a:lnTo>
                  <a:pt x="750" y="229"/>
                </a:lnTo>
                <a:lnTo>
                  <a:pt x="748" y="229"/>
                </a:lnTo>
                <a:lnTo>
                  <a:pt x="745" y="229"/>
                </a:lnTo>
                <a:lnTo>
                  <a:pt x="736" y="229"/>
                </a:lnTo>
                <a:lnTo>
                  <a:pt x="736" y="229"/>
                </a:lnTo>
                <a:lnTo>
                  <a:pt x="736" y="229"/>
                </a:lnTo>
                <a:lnTo>
                  <a:pt x="734" y="229"/>
                </a:lnTo>
                <a:lnTo>
                  <a:pt x="734" y="229"/>
                </a:lnTo>
                <a:lnTo>
                  <a:pt x="734" y="227"/>
                </a:lnTo>
                <a:lnTo>
                  <a:pt x="733" y="225"/>
                </a:lnTo>
                <a:lnTo>
                  <a:pt x="733" y="224"/>
                </a:lnTo>
                <a:lnTo>
                  <a:pt x="731" y="222"/>
                </a:lnTo>
                <a:lnTo>
                  <a:pt x="731" y="222"/>
                </a:lnTo>
                <a:lnTo>
                  <a:pt x="731" y="219"/>
                </a:lnTo>
                <a:lnTo>
                  <a:pt x="731" y="219"/>
                </a:lnTo>
                <a:lnTo>
                  <a:pt x="731" y="219"/>
                </a:lnTo>
                <a:lnTo>
                  <a:pt x="731" y="217"/>
                </a:lnTo>
                <a:lnTo>
                  <a:pt x="731" y="217"/>
                </a:lnTo>
                <a:lnTo>
                  <a:pt x="729" y="217"/>
                </a:lnTo>
                <a:lnTo>
                  <a:pt x="729" y="217"/>
                </a:lnTo>
                <a:lnTo>
                  <a:pt x="729" y="217"/>
                </a:lnTo>
                <a:lnTo>
                  <a:pt x="728" y="215"/>
                </a:lnTo>
                <a:lnTo>
                  <a:pt x="728" y="215"/>
                </a:lnTo>
                <a:lnTo>
                  <a:pt x="728" y="214"/>
                </a:lnTo>
                <a:lnTo>
                  <a:pt x="729" y="212"/>
                </a:lnTo>
                <a:lnTo>
                  <a:pt x="729" y="212"/>
                </a:lnTo>
                <a:lnTo>
                  <a:pt x="729" y="210"/>
                </a:lnTo>
                <a:lnTo>
                  <a:pt x="729" y="210"/>
                </a:lnTo>
                <a:lnTo>
                  <a:pt x="729" y="209"/>
                </a:lnTo>
                <a:lnTo>
                  <a:pt x="729" y="209"/>
                </a:lnTo>
                <a:lnTo>
                  <a:pt x="729" y="209"/>
                </a:lnTo>
                <a:lnTo>
                  <a:pt x="729" y="209"/>
                </a:lnTo>
                <a:lnTo>
                  <a:pt x="733" y="209"/>
                </a:lnTo>
                <a:lnTo>
                  <a:pt x="733" y="209"/>
                </a:lnTo>
                <a:lnTo>
                  <a:pt x="733" y="207"/>
                </a:lnTo>
                <a:lnTo>
                  <a:pt x="733" y="207"/>
                </a:lnTo>
                <a:lnTo>
                  <a:pt x="733" y="205"/>
                </a:lnTo>
                <a:lnTo>
                  <a:pt x="733" y="205"/>
                </a:lnTo>
                <a:lnTo>
                  <a:pt x="734" y="205"/>
                </a:lnTo>
                <a:lnTo>
                  <a:pt x="736" y="203"/>
                </a:lnTo>
                <a:lnTo>
                  <a:pt x="736" y="203"/>
                </a:lnTo>
                <a:lnTo>
                  <a:pt x="736" y="202"/>
                </a:lnTo>
                <a:lnTo>
                  <a:pt x="736" y="202"/>
                </a:lnTo>
                <a:lnTo>
                  <a:pt x="736" y="202"/>
                </a:lnTo>
                <a:lnTo>
                  <a:pt x="736" y="202"/>
                </a:lnTo>
                <a:lnTo>
                  <a:pt x="734" y="200"/>
                </a:lnTo>
                <a:lnTo>
                  <a:pt x="734" y="200"/>
                </a:lnTo>
                <a:lnTo>
                  <a:pt x="734" y="200"/>
                </a:lnTo>
                <a:lnTo>
                  <a:pt x="734" y="198"/>
                </a:lnTo>
                <a:lnTo>
                  <a:pt x="734" y="198"/>
                </a:lnTo>
                <a:lnTo>
                  <a:pt x="734" y="197"/>
                </a:lnTo>
                <a:lnTo>
                  <a:pt x="736" y="197"/>
                </a:lnTo>
                <a:lnTo>
                  <a:pt x="740" y="195"/>
                </a:lnTo>
                <a:lnTo>
                  <a:pt x="740" y="193"/>
                </a:lnTo>
                <a:lnTo>
                  <a:pt x="740" y="193"/>
                </a:lnTo>
                <a:lnTo>
                  <a:pt x="740" y="190"/>
                </a:lnTo>
                <a:lnTo>
                  <a:pt x="740" y="188"/>
                </a:lnTo>
                <a:lnTo>
                  <a:pt x="740" y="188"/>
                </a:lnTo>
                <a:lnTo>
                  <a:pt x="740" y="187"/>
                </a:lnTo>
                <a:lnTo>
                  <a:pt x="738" y="187"/>
                </a:lnTo>
                <a:lnTo>
                  <a:pt x="738" y="187"/>
                </a:lnTo>
                <a:lnTo>
                  <a:pt x="734" y="185"/>
                </a:lnTo>
                <a:lnTo>
                  <a:pt x="734" y="185"/>
                </a:lnTo>
                <a:lnTo>
                  <a:pt x="733" y="185"/>
                </a:lnTo>
                <a:lnTo>
                  <a:pt x="733" y="185"/>
                </a:lnTo>
                <a:lnTo>
                  <a:pt x="733" y="183"/>
                </a:lnTo>
                <a:lnTo>
                  <a:pt x="733" y="183"/>
                </a:lnTo>
                <a:lnTo>
                  <a:pt x="733" y="183"/>
                </a:lnTo>
                <a:lnTo>
                  <a:pt x="731" y="182"/>
                </a:lnTo>
                <a:lnTo>
                  <a:pt x="729" y="180"/>
                </a:lnTo>
                <a:lnTo>
                  <a:pt x="729" y="180"/>
                </a:lnTo>
                <a:lnTo>
                  <a:pt x="729" y="180"/>
                </a:lnTo>
                <a:lnTo>
                  <a:pt x="728" y="180"/>
                </a:lnTo>
                <a:lnTo>
                  <a:pt x="728" y="180"/>
                </a:lnTo>
                <a:lnTo>
                  <a:pt x="726" y="180"/>
                </a:lnTo>
                <a:lnTo>
                  <a:pt x="726" y="178"/>
                </a:lnTo>
                <a:lnTo>
                  <a:pt x="726" y="178"/>
                </a:lnTo>
                <a:lnTo>
                  <a:pt x="726" y="177"/>
                </a:lnTo>
                <a:lnTo>
                  <a:pt x="726" y="177"/>
                </a:lnTo>
                <a:lnTo>
                  <a:pt x="728" y="175"/>
                </a:lnTo>
                <a:lnTo>
                  <a:pt x="728" y="175"/>
                </a:lnTo>
                <a:lnTo>
                  <a:pt x="728" y="175"/>
                </a:lnTo>
                <a:lnTo>
                  <a:pt x="729" y="173"/>
                </a:lnTo>
                <a:lnTo>
                  <a:pt x="729" y="173"/>
                </a:lnTo>
                <a:lnTo>
                  <a:pt x="728" y="172"/>
                </a:lnTo>
                <a:lnTo>
                  <a:pt x="728" y="172"/>
                </a:lnTo>
                <a:lnTo>
                  <a:pt x="729" y="170"/>
                </a:lnTo>
                <a:lnTo>
                  <a:pt x="729" y="170"/>
                </a:lnTo>
                <a:lnTo>
                  <a:pt x="731" y="170"/>
                </a:lnTo>
                <a:lnTo>
                  <a:pt x="731" y="170"/>
                </a:lnTo>
                <a:lnTo>
                  <a:pt x="731" y="168"/>
                </a:lnTo>
                <a:lnTo>
                  <a:pt x="731" y="168"/>
                </a:lnTo>
                <a:lnTo>
                  <a:pt x="731" y="161"/>
                </a:lnTo>
                <a:lnTo>
                  <a:pt x="731" y="161"/>
                </a:lnTo>
                <a:lnTo>
                  <a:pt x="731" y="160"/>
                </a:lnTo>
                <a:lnTo>
                  <a:pt x="731" y="160"/>
                </a:lnTo>
                <a:lnTo>
                  <a:pt x="729" y="160"/>
                </a:lnTo>
                <a:lnTo>
                  <a:pt x="729" y="158"/>
                </a:lnTo>
                <a:lnTo>
                  <a:pt x="726" y="153"/>
                </a:lnTo>
                <a:lnTo>
                  <a:pt x="726" y="153"/>
                </a:lnTo>
                <a:lnTo>
                  <a:pt x="726" y="151"/>
                </a:lnTo>
                <a:lnTo>
                  <a:pt x="726" y="150"/>
                </a:lnTo>
                <a:lnTo>
                  <a:pt x="724" y="150"/>
                </a:lnTo>
                <a:lnTo>
                  <a:pt x="724" y="150"/>
                </a:lnTo>
                <a:lnTo>
                  <a:pt x="724" y="150"/>
                </a:lnTo>
                <a:lnTo>
                  <a:pt x="724" y="148"/>
                </a:lnTo>
                <a:lnTo>
                  <a:pt x="723" y="148"/>
                </a:lnTo>
                <a:lnTo>
                  <a:pt x="719" y="150"/>
                </a:lnTo>
                <a:lnTo>
                  <a:pt x="719" y="150"/>
                </a:lnTo>
                <a:lnTo>
                  <a:pt x="718" y="148"/>
                </a:lnTo>
                <a:lnTo>
                  <a:pt x="718" y="148"/>
                </a:lnTo>
                <a:lnTo>
                  <a:pt x="716" y="146"/>
                </a:lnTo>
                <a:lnTo>
                  <a:pt x="714" y="145"/>
                </a:lnTo>
                <a:lnTo>
                  <a:pt x="714" y="145"/>
                </a:lnTo>
                <a:lnTo>
                  <a:pt x="714" y="145"/>
                </a:lnTo>
                <a:lnTo>
                  <a:pt x="713" y="145"/>
                </a:lnTo>
                <a:lnTo>
                  <a:pt x="711" y="145"/>
                </a:lnTo>
                <a:lnTo>
                  <a:pt x="709" y="145"/>
                </a:lnTo>
                <a:lnTo>
                  <a:pt x="709" y="145"/>
                </a:lnTo>
                <a:lnTo>
                  <a:pt x="709" y="145"/>
                </a:lnTo>
                <a:lnTo>
                  <a:pt x="708" y="143"/>
                </a:lnTo>
                <a:lnTo>
                  <a:pt x="706" y="141"/>
                </a:lnTo>
                <a:lnTo>
                  <a:pt x="706" y="141"/>
                </a:lnTo>
                <a:lnTo>
                  <a:pt x="704" y="140"/>
                </a:lnTo>
                <a:lnTo>
                  <a:pt x="704" y="140"/>
                </a:lnTo>
                <a:lnTo>
                  <a:pt x="704" y="138"/>
                </a:lnTo>
                <a:lnTo>
                  <a:pt x="703" y="138"/>
                </a:lnTo>
                <a:lnTo>
                  <a:pt x="703" y="136"/>
                </a:lnTo>
                <a:lnTo>
                  <a:pt x="703" y="136"/>
                </a:lnTo>
                <a:lnTo>
                  <a:pt x="703" y="135"/>
                </a:lnTo>
                <a:lnTo>
                  <a:pt x="704" y="135"/>
                </a:lnTo>
                <a:lnTo>
                  <a:pt x="704" y="133"/>
                </a:lnTo>
                <a:lnTo>
                  <a:pt x="706" y="133"/>
                </a:lnTo>
                <a:lnTo>
                  <a:pt x="704" y="131"/>
                </a:lnTo>
                <a:lnTo>
                  <a:pt x="704" y="131"/>
                </a:lnTo>
                <a:lnTo>
                  <a:pt x="704" y="131"/>
                </a:lnTo>
                <a:lnTo>
                  <a:pt x="704" y="131"/>
                </a:lnTo>
                <a:lnTo>
                  <a:pt x="704" y="129"/>
                </a:lnTo>
                <a:lnTo>
                  <a:pt x="704" y="129"/>
                </a:lnTo>
                <a:lnTo>
                  <a:pt x="708" y="129"/>
                </a:lnTo>
                <a:lnTo>
                  <a:pt x="708" y="129"/>
                </a:lnTo>
                <a:lnTo>
                  <a:pt x="708" y="128"/>
                </a:lnTo>
                <a:lnTo>
                  <a:pt x="706" y="128"/>
                </a:lnTo>
                <a:lnTo>
                  <a:pt x="706" y="128"/>
                </a:lnTo>
                <a:lnTo>
                  <a:pt x="704" y="126"/>
                </a:lnTo>
                <a:lnTo>
                  <a:pt x="704" y="126"/>
                </a:lnTo>
                <a:lnTo>
                  <a:pt x="704" y="126"/>
                </a:lnTo>
                <a:lnTo>
                  <a:pt x="706" y="123"/>
                </a:lnTo>
                <a:lnTo>
                  <a:pt x="706" y="123"/>
                </a:lnTo>
                <a:lnTo>
                  <a:pt x="704" y="121"/>
                </a:lnTo>
                <a:lnTo>
                  <a:pt x="704" y="121"/>
                </a:lnTo>
                <a:lnTo>
                  <a:pt x="704" y="121"/>
                </a:lnTo>
                <a:lnTo>
                  <a:pt x="704" y="121"/>
                </a:lnTo>
                <a:lnTo>
                  <a:pt x="703" y="119"/>
                </a:lnTo>
                <a:lnTo>
                  <a:pt x="703" y="119"/>
                </a:lnTo>
                <a:lnTo>
                  <a:pt x="701" y="118"/>
                </a:lnTo>
                <a:lnTo>
                  <a:pt x="701" y="118"/>
                </a:lnTo>
                <a:lnTo>
                  <a:pt x="701" y="116"/>
                </a:lnTo>
                <a:lnTo>
                  <a:pt x="699" y="116"/>
                </a:lnTo>
                <a:lnTo>
                  <a:pt x="699" y="116"/>
                </a:lnTo>
                <a:lnTo>
                  <a:pt x="699" y="116"/>
                </a:lnTo>
                <a:lnTo>
                  <a:pt x="699" y="116"/>
                </a:lnTo>
                <a:lnTo>
                  <a:pt x="697" y="118"/>
                </a:lnTo>
                <a:lnTo>
                  <a:pt x="697" y="118"/>
                </a:lnTo>
                <a:lnTo>
                  <a:pt x="697" y="118"/>
                </a:lnTo>
                <a:lnTo>
                  <a:pt x="696" y="118"/>
                </a:lnTo>
                <a:lnTo>
                  <a:pt x="696" y="116"/>
                </a:lnTo>
                <a:lnTo>
                  <a:pt x="696" y="116"/>
                </a:lnTo>
                <a:lnTo>
                  <a:pt x="694" y="114"/>
                </a:lnTo>
                <a:lnTo>
                  <a:pt x="694" y="113"/>
                </a:lnTo>
                <a:lnTo>
                  <a:pt x="694" y="113"/>
                </a:lnTo>
                <a:lnTo>
                  <a:pt x="692" y="113"/>
                </a:lnTo>
                <a:lnTo>
                  <a:pt x="689" y="109"/>
                </a:lnTo>
                <a:lnTo>
                  <a:pt x="689" y="109"/>
                </a:lnTo>
                <a:lnTo>
                  <a:pt x="689" y="108"/>
                </a:lnTo>
                <a:lnTo>
                  <a:pt x="689" y="108"/>
                </a:lnTo>
                <a:lnTo>
                  <a:pt x="689" y="108"/>
                </a:lnTo>
                <a:lnTo>
                  <a:pt x="689" y="101"/>
                </a:lnTo>
                <a:lnTo>
                  <a:pt x="689" y="101"/>
                </a:lnTo>
                <a:lnTo>
                  <a:pt x="691" y="99"/>
                </a:lnTo>
                <a:lnTo>
                  <a:pt x="694" y="98"/>
                </a:lnTo>
                <a:lnTo>
                  <a:pt x="697" y="96"/>
                </a:lnTo>
                <a:lnTo>
                  <a:pt x="699" y="96"/>
                </a:lnTo>
                <a:lnTo>
                  <a:pt x="699" y="96"/>
                </a:lnTo>
                <a:lnTo>
                  <a:pt x="701" y="96"/>
                </a:lnTo>
                <a:lnTo>
                  <a:pt x="701" y="96"/>
                </a:lnTo>
                <a:lnTo>
                  <a:pt x="701" y="94"/>
                </a:lnTo>
                <a:lnTo>
                  <a:pt x="701" y="94"/>
                </a:lnTo>
                <a:lnTo>
                  <a:pt x="701" y="94"/>
                </a:lnTo>
                <a:lnTo>
                  <a:pt x="701" y="92"/>
                </a:lnTo>
                <a:lnTo>
                  <a:pt x="701" y="92"/>
                </a:lnTo>
                <a:lnTo>
                  <a:pt x="699" y="91"/>
                </a:lnTo>
                <a:lnTo>
                  <a:pt x="699" y="91"/>
                </a:lnTo>
                <a:lnTo>
                  <a:pt x="699" y="89"/>
                </a:lnTo>
                <a:lnTo>
                  <a:pt x="699" y="89"/>
                </a:lnTo>
                <a:lnTo>
                  <a:pt x="697" y="87"/>
                </a:lnTo>
                <a:lnTo>
                  <a:pt x="697" y="82"/>
                </a:lnTo>
                <a:lnTo>
                  <a:pt x="697" y="81"/>
                </a:lnTo>
                <a:lnTo>
                  <a:pt x="697" y="81"/>
                </a:lnTo>
                <a:lnTo>
                  <a:pt x="697" y="81"/>
                </a:lnTo>
                <a:lnTo>
                  <a:pt x="697" y="79"/>
                </a:lnTo>
                <a:lnTo>
                  <a:pt x="697" y="79"/>
                </a:lnTo>
                <a:lnTo>
                  <a:pt x="699" y="79"/>
                </a:lnTo>
                <a:lnTo>
                  <a:pt x="699" y="77"/>
                </a:lnTo>
                <a:lnTo>
                  <a:pt x="699" y="77"/>
                </a:lnTo>
                <a:lnTo>
                  <a:pt x="699" y="76"/>
                </a:lnTo>
                <a:lnTo>
                  <a:pt x="697" y="76"/>
                </a:lnTo>
                <a:lnTo>
                  <a:pt x="697" y="74"/>
                </a:lnTo>
                <a:lnTo>
                  <a:pt x="699" y="74"/>
                </a:lnTo>
                <a:lnTo>
                  <a:pt x="699" y="74"/>
                </a:lnTo>
                <a:lnTo>
                  <a:pt x="699" y="72"/>
                </a:lnTo>
                <a:lnTo>
                  <a:pt x="701" y="71"/>
                </a:lnTo>
                <a:lnTo>
                  <a:pt x="701" y="71"/>
                </a:lnTo>
                <a:lnTo>
                  <a:pt x="701" y="71"/>
                </a:lnTo>
                <a:lnTo>
                  <a:pt x="701" y="69"/>
                </a:lnTo>
                <a:lnTo>
                  <a:pt x="701" y="69"/>
                </a:lnTo>
                <a:lnTo>
                  <a:pt x="701" y="69"/>
                </a:lnTo>
                <a:lnTo>
                  <a:pt x="699" y="69"/>
                </a:lnTo>
                <a:lnTo>
                  <a:pt x="699" y="69"/>
                </a:lnTo>
                <a:lnTo>
                  <a:pt x="697" y="69"/>
                </a:lnTo>
                <a:lnTo>
                  <a:pt x="697" y="69"/>
                </a:lnTo>
                <a:lnTo>
                  <a:pt x="696" y="66"/>
                </a:lnTo>
                <a:lnTo>
                  <a:pt x="696" y="66"/>
                </a:lnTo>
                <a:lnTo>
                  <a:pt x="694" y="66"/>
                </a:lnTo>
                <a:lnTo>
                  <a:pt x="694" y="64"/>
                </a:lnTo>
                <a:lnTo>
                  <a:pt x="692" y="64"/>
                </a:lnTo>
                <a:lnTo>
                  <a:pt x="692" y="64"/>
                </a:lnTo>
                <a:lnTo>
                  <a:pt x="692" y="64"/>
                </a:lnTo>
                <a:lnTo>
                  <a:pt x="691" y="64"/>
                </a:lnTo>
                <a:lnTo>
                  <a:pt x="691" y="64"/>
                </a:lnTo>
                <a:lnTo>
                  <a:pt x="691" y="64"/>
                </a:lnTo>
                <a:lnTo>
                  <a:pt x="687" y="64"/>
                </a:lnTo>
                <a:lnTo>
                  <a:pt x="686" y="64"/>
                </a:lnTo>
                <a:lnTo>
                  <a:pt x="686" y="64"/>
                </a:lnTo>
                <a:lnTo>
                  <a:pt x="684" y="64"/>
                </a:lnTo>
                <a:lnTo>
                  <a:pt x="681" y="62"/>
                </a:lnTo>
                <a:lnTo>
                  <a:pt x="681" y="62"/>
                </a:lnTo>
                <a:lnTo>
                  <a:pt x="679" y="61"/>
                </a:lnTo>
                <a:lnTo>
                  <a:pt x="679" y="61"/>
                </a:lnTo>
                <a:lnTo>
                  <a:pt x="679" y="59"/>
                </a:lnTo>
                <a:lnTo>
                  <a:pt x="679" y="59"/>
                </a:lnTo>
                <a:lnTo>
                  <a:pt x="679" y="57"/>
                </a:lnTo>
                <a:lnTo>
                  <a:pt x="679" y="57"/>
                </a:lnTo>
                <a:lnTo>
                  <a:pt x="679" y="57"/>
                </a:lnTo>
                <a:lnTo>
                  <a:pt x="676" y="55"/>
                </a:lnTo>
                <a:lnTo>
                  <a:pt x="676" y="55"/>
                </a:lnTo>
                <a:lnTo>
                  <a:pt x="676" y="54"/>
                </a:lnTo>
                <a:lnTo>
                  <a:pt x="676" y="54"/>
                </a:lnTo>
                <a:lnTo>
                  <a:pt x="676" y="54"/>
                </a:lnTo>
                <a:lnTo>
                  <a:pt x="676" y="52"/>
                </a:lnTo>
                <a:lnTo>
                  <a:pt x="676" y="50"/>
                </a:lnTo>
                <a:lnTo>
                  <a:pt x="676" y="49"/>
                </a:lnTo>
                <a:lnTo>
                  <a:pt x="676" y="49"/>
                </a:lnTo>
                <a:lnTo>
                  <a:pt x="676" y="47"/>
                </a:lnTo>
                <a:lnTo>
                  <a:pt x="676" y="47"/>
                </a:lnTo>
                <a:lnTo>
                  <a:pt x="676" y="45"/>
                </a:lnTo>
                <a:lnTo>
                  <a:pt x="674" y="44"/>
                </a:lnTo>
                <a:lnTo>
                  <a:pt x="674" y="44"/>
                </a:lnTo>
                <a:lnTo>
                  <a:pt x="674" y="44"/>
                </a:lnTo>
                <a:lnTo>
                  <a:pt x="671" y="44"/>
                </a:lnTo>
                <a:lnTo>
                  <a:pt x="671" y="44"/>
                </a:lnTo>
                <a:lnTo>
                  <a:pt x="669" y="44"/>
                </a:lnTo>
                <a:lnTo>
                  <a:pt x="669" y="44"/>
                </a:lnTo>
                <a:lnTo>
                  <a:pt x="669" y="42"/>
                </a:lnTo>
                <a:lnTo>
                  <a:pt x="667" y="42"/>
                </a:lnTo>
                <a:lnTo>
                  <a:pt x="667" y="42"/>
                </a:lnTo>
                <a:lnTo>
                  <a:pt x="667" y="42"/>
                </a:lnTo>
                <a:lnTo>
                  <a:pt x="669" y="47"/>
                </a:lnTo>
                <a:lnTo>
                  <a:pt x="671" y="50"/>
                </a:lnTo>
                <a:lnTo>
                  <a:pt x="671" y="50"/>
                </a:lnTo>
                <a:lnTo>
                  <a:pt x="671" y="52"/>
                </a:lnTo>
                <a:lnTo>
                  <a:pt x="671" y="52"/>
                </a:lnTo>
                <a:lnTo>
                  <a:pt x="669" y="55"/>
                </a:lnTo>
                <a:lnTo>
                  <a:pt x="669" y="55"/>
                </a:lnTo>
                <a:lnTo>
                  <a:pt x="669" y="57"/>
                </a:lnTo>
                <a:lnTo>
                  <a:pt x="657" y="62"/>
                </a:lnTo>
                <a:lnTo>
                  <a:pt x="655" y="62"/>
                </a:lnTo>
                <a:lnTo>
                  <a:pt x="654" y="62"/>
                </a:lnTo>
                <a:lnTo>
                  <a:pt x="654" y="62"/>
                </a:lnTo>
                <a:lnTo>
                  <a:pt x="652" y="61"/>
                </a:lnTo>
                <a:lnTo>
                  <a:pt x="652" y="61"/>
                </a:lnTo>
                <a:lnTo>
                  <a:pt x="652" y="61"/>
                </a:lnTo>
                <a:lnTo>
                  <a:pt x="652" y="61"/>
                </a:lnTo>
                <a:lnTo>
                  <a:pt x="650" y="59"/>
                </a:lnTo>
                <a:lnTo>
                  <a:pt x="650" y="59"/>
                </a:lnTo>
                <a:lnTo>
                  <a:pt x="649" y="59"/>
                </a:lnTo>
                <a:lnTo>
                  <a:pt x="649" y="59"/>
                </a:lnTo>
                <a:lnTo>
                  <a:pt x="645" y="59"/>
                </a:lnTo>
                <a:lnTo>
                  <a:pt x="644" y="59"/>
                </a:lnTo>
                <a:lnTo>
                  <a:pt x="637" y="64"/>
                </a:lnTo>
                <a:lnTo>
                  <a:pt x="635" y="66"/>
                </a:lnTo>
                <a:lnTo>
                  <a:pt x="634" y="66"/>
                </a:lnTo>
                <a:lnTo>
                  <a:pt x="632" y="66"/>
                </a:lnTo>
                <a:lnTo>
                  <a:pt x="630" y="66"/>
                </a:lnTo>
                <a:lnTo>
                  <a:pt x="615" y="69"/>
                </a:lnTo>
                <a:lnTo>
                  <a:pt x="612" y="69"/>
                </a:lnTo>
                <a:lnTo>
                  <a:pt x="612" y="69"/>
                </a:lnTo>
                <a:lnTo>
                  <a:pt x="610" y="69"/>
                </a:lnTo>
                <a:lnTo>
                  <a:pt x="610" y="69"/>
                </a:lnTo>
                <a:lnTo>
                  <a:pt x="610" y="69"/>
                </a:lnTo>
                <a:lnTo>
                  <a:pt x="608" y="67"/>
                </a:lnTo>
                <a:lnTo>
                  <a:pt x="608" y="66"/>
                </a:lnTo>
                <a:lnTo>
                  <a:pt x="608" y="66"/>
                </a:lnTo>
                <a:lnTo>
                  <a:pt x="608" y="66"/>
                </a:lnTo>
                <a:lnTo>
                  <a:pt x="607" y="66"/>
                </a:lnTo>
                <a:lnTo>
                  <a:pt x="605" y="64"/>
                </a:lnTo>
                <a:lnTo>
                  <a:pt x="603" y="64"/>
                </a:lnTo>
                <a:lnTo>
                  <a:pt x="603" y="64"/>
                </a:lnTo>
                <a:lnTo>
                  <a:pt x="603" y="62"/>
                </a:lnTo>
                <a:lnTo>
                  <a:pt x="603" y="62"/>
                </a:lnTo>
                <a:lnTo>
                  <a:pt x="602" y="62"/>
                </a:lnTo>
                <a:lnTo>
                  <a:pt x="602" y="61"/>
                </a:lnTo>
                <a:lnTo>
                  <a:pt x="602" y="61"/>
                </a:lnTo>
                <a:lnTo>
                  <a:pt x="600" y="59"/>
                </a:lnTo>
                <a:lnTo>
                  <a:pt x="600" y="57"/>
                </a:lnTo>
                <a:lnTo>
                  <a:pt x="600" y="57"/>
                </a:lnTo>
                <a:lnTo>
                  <a:pt x="598" y="57"/>
                </a:lnTo>
                <a:lnTo>
                  <a:pt x="598" y="57"/>
                </a:lnTo>
                <a:lnTo>
                  <a:pt x="595" y="55"/>
                </a:lnTo>
                <a:lnTo>
                  <a:pt x="583" y="57"/>
                </a:lnTo>
                <a:lnTo>
                  <a:pt x="583" y="55"/>
                </a:lnTo>
                <a:lnTo>
                  <a:pt x="581" y="55"/>
                </a:lnTo>
                <a:lnTo>
                  <a:pt x="581" y="55"/>
                </a:lnTo>
                <a:lnTo>
                  <a:pt x="581" y="55"/>
                </a:lnTo>
                <a:lnTo>
                  <a:pt x="580" y="55"/>
                </a:lnTo>
                <a:lnTo>
                  <a:pt x="580" y="54"/>
                </a:lnTo>
                <a:lnTo>
                  <a:pt x="580" y="54"/>
                </a:lnTo>
                <a:lnTo>
                  <a:pt x="580" y="54"/>
                </a:lnTo>
                <a:lnTo>
                  <a:pt x="578" y="54"/>
                </a:lnTo>
                <a:lnTo>
                  <a:pt x="578" y="54"/>
                </a:lnTo>
                <a:lnTo>
                  <a:pt x="573" y="54"/>
                </a:lnTo>
                <a:lnTo>
                  <a:pt x="561" y="57"/>
                </a:lnTo>
                <a:lnTo>
                  <a:pt x="550" y="66"/>
                </a:lnTo>
                <a:lnTo>
                  <a:pt x="545" y="69"/>
                </a:lnTo>
                <a:lnTo>
                  <a:pt x="543" y="69"/>
                </a:lnTo>
                <a:lnTo>
                  <a:pt x="543" y="69"/>
                </a:lnTo>
                <a:lnTo>
                  <a:pt x="541" y="67"/>
                </a:lnTo>
                <a:lnTo>
                  <a:pt x="541" y="67"/>
                </a:lnTo>
                <a:lnTo>
                  <a:pt x="541" y="67"/>
                </a:lnTo>
                <a:lnTo>
                  <a:pt x="539" y="67"/>
                </a:lnTo>
                <a:lnTo>
                  <a:pt x="539" y="66"/>
                </a:lnTo>
                <a:lnTo>
                  <a:pt x="538" y="66"/>
                </a:lnTo>
                <a:lnTo>
                  <a:pt x="536" y="66"/>
                </a:lnTo>
                <a:lnTo>
                  <a:pt x="536" y="66"/>
                </a:lnTo>
                <a:lnTo>
                  <a:pt x="536" y="64"/>
                </a:lnTo>
                <a:lnTo>
                  <a:pt x="534" y="64"/>
                </a:lnTo>
                <a:lnTo>
                  <a:pt x="534" y="64"/>
                </a:lnTo>
                <a:lnTo>
                  <a:pt x="534" y="62"/>
                </a:lnTo>
                <a:lnTo>
                  <a:pt x="529" y="62"/>
                </a:lnTo>
                <a:lnTo>
                  <a:pt x="526" y="61"/>
                </a:lnTo>
                <a:lnTo>
                  <a:pt x="524" y="59"/>
                </a:lnTo>
                <a:lnTo>
                  <a:pt x="521" y="59"/>
                </a:lnTo>
                <a:lnTo>
                  <a:pt x="518" y="57"/>
                </a:lnTo>
                <a:lnTo>
                  <a:pt x="518" y="57"/>
                </a:lnTo>
                <a:lnTo>
                  <a:pt x="518" y="55"/>
                </a:lnTo>
                <a:lnTo>
                  <a:pt x="516" y="55"/>
                </a:lnTo>
                <a:lnTo>
                  <a:pt x="516" y="55"/>
                </a:lnTo>
                <a:lnTo>
                  <a:pt x="516" y="54"/>
                </a:lnTo>
                <a:lnTo>
                  <a:pt x="516" y="52"/>
                </a:lnTo>
                <a:lnTo>
                  <a:pt x="516" y="52"/>
                </a:lnTo>
                <a:lnTo>
                  <a:pt x="514" y="52"/>
                </a:lnTo>
                <a:lnTo>
                  <a:pt x="514" y="50"/>
                </a:lnTo>
                <a:lnTo>
                  <a:pt x="514" y="50"/>
                </a:lnTo>
                <a:lnTo>
                  <a:pt x="513" y="50"/>
                </a:lnTo>
                <a:lnTo>
                  <a:pt x="511" y="49"/>
                </a:lnTo>
                <a:lnTo>
                  <a:pt x="508" y="49"/>
                </a:lnTo>
                <a:lnTo>
                  <a:pt x="504" y="47"/>
                </a:lnTo>
                <a:lnTo>
                  <a:pt x="502" y="47"/>
                </a:lnTo>
                <a:lnTo>
                  <a:pt x="501" y="47"/>
                </a:lnTo>
                <a:lnTo>
                  <a:pt x="499" y="49"/>
                </a:lnTo>
                <a:lnTo>
                  <a:pt x="496" y="50"/>
                </a:lnTo>
                <a:lnTo>
                  <a:pt x="494" y="50"/>
                </a:lnTo>
                <a:lnTo>
                  <a:pt x="491" y="49"/>
                </a:lnTo>
                <a:lnTo>
                  <a:pt x="471" y="49"/>
                </a:lnTo>
                <a:lnTo>
                  <a:pt x="466" y="50"/>
                </a:lnTo>
                <a:lnTo>
                  <a:pt x="449" y="50"/>
                </a:lnTo>
                <a:lnTo>
                  <a:pt x="449" y="50"/>
                </a:lnTo>
                <a:lnTo>
                  <a:pt x="447" y="50"/>
                </a:lnTo>
                <a:lnTo>
                  <a:pt x="447" y="49"/>
                </a:lnTo>
                <a:lnTo>
                  <a:pt x="445" y="49"/>
                </a:lnTo>
                <a:lnTo>
                  <a:pt x="445" y="49"/>
                </a:lnTo>
                <a:lnTo>
                  <a:pt x="445" y="47"/>
                </a:lnTo>
                <a:lnTo>
                  <a:pt x="445" y="45"/>
                </a:lnTo>
                <a:lnTo>
                  <a:pt x="445" y="44"/>
                </a:lnTo>
                <a:lnTo>
                  <a:pt x="445" y="44"/>
                </a:lnTo>
                <a:lnTo>
                  <a:pt x="444" y="42"/>
                </a:lnTo>
                <a:lnTo>
                  <a:pt x="444" y="42"/>
                </a:lnTo>
                <a:lnTo>
                  <a:pt x="444" y="40"/>
                </a:lnTo>
                <a:lnTo>
                  <a:pt x="442" y="39"/>
                </a:lnTo>
                <a:lnTo>
                  <a:pt x="442" y="39"/>
                </a:lnTo>
                <a:lnTo>
                  <a:pt x="442" y="37"/>
                </a:lnTo>
                <a:lnTo>
                  <a:pt x="440" y="37"/>
                </a:lnTo>
                <a:lnTo>
                  <a:pt x="440" y="35"/>
                </a:lnTo>
                <a:lnTo>
                  <a:pt x="440" y="35"/>
                </a:lnTo>
                <a:lnTo>
                  <a:pt x="442" y="34"/>
                </a:lnTo>
                <a:lnTo>
                  <a:pt x="442" y="32"/>
                </a:lnTo>
                <a:lnTo>
                  <a:pt x="440" y="32"/>
                </a:lnTo>
                <a:lnTo>
                  <a:pt x="440" y="30"/>
                </a:lnTo>
                <a:lnTo>
                  <a:pt x="440" y="29"/>
                </a:lnTo>
                <a:lnTo>
                  <a:pt x="439" y="27"/>
                </a:lnTo>
                <a:lnTo>
                  <a:pt x="439" y="27"/>
                </a:lnTo>
                <a:lnTo>
                  <a:pt x="439" y="25"/>
                </a:lnTo>
                <a:lnTo>
                  <a:pt x="439" y="25"/>
                </a:lnTo>
                <a:lnTo>
                  <a:pt x="439" y="24"/>
                </a:lnTo>
                <a:lnTo>
                  <a:pt x="439" y="24"/>
                </a:lnTo>
                <a:lnTo>
                  <a:pt x="437" y="20"/>
                </a:lnTo>
                <a:lnTo>
                  <a:pt x="437" y="20"/>
                </a:lnTo>
                <a:lnTo>
                  <a:pt x="437" y="17"/>
                </a:lnTo>
                <a:lnTo>
                  <a:pt x="437" y="15"/>
                </a:lnTo>
                <a:lnTo>
                  <a:pt x="437" y="13"/>
                </a:lnTo>
                <a:lnTo>
                  <a:pt x="437" y="13"/>
                </a:lnTo>
                <a:lnTo>
                  <a:pt x="437" y="12"/>
                </a:lnTo>
                <a:lnTo>
                  <a:pt x="437" y="10"/>
                </a:lnTo>
                <a:lnTo>
                  <a:pt x="437" y="7"/>
                </a:lnTo>
                <a:lnTo>
                  <a:pt x="437" y="7"/>
                </a:lnTo>
                <a:lnTo>
                  <a:pt x="437" y="5"/>
                </a:lnTo>
                <a:lnTo>
                  <a:pt x="437" y="5"/>
                </a:lnTo>
                <a:lnTo>
                  <a:pt x="437" y="5"/>
                </a:lnTo>
                <a:lnTo>
                  <a:pt x="435" y="3"/>
                </a:lnTo>
                <a:lnTo>
                  <a:pt x="435" y="2"/>
                </a:lnTo>
                <a:lnTo>
                  <a:pt x="434" y="2"/>
                </a:lnTo>
                <a:lnTo>
                  <a:pt x="434" y="0"/>
                </a:lnTo>
                <a:lnTo>
                  <a:pt x="434" y="0"/>
                </a:lnTo>
                <a:lnTo>
                  <a:pt x="432" y="0"/>
                </a:lnTo>
                <a:lnTo>
                  <a:pt x="432" y="0"/>
                </a:lnTo>
                <a:lnTo>
                  <a:pt x="423" y="0"/>
                </a:lnTo>
                <a:lnTo>
                  <a:pt x="418" y="3"/>
                </a:lnTo>
                <a:lnTo>
                  <a:pt x="413" y="3"/>
                </a:lnTo>
                <a:lnTo>
                  <a:pt x="412" y="3"/>
                </a:lnTo>
                <a:lnTo>
                  <a:pt x="405" y="0"/>
                </a:lnTo>
                <a:lnTo>
                  <a:pt x="403" y="0"/>
                </a:lnTo>
                <a:lnTo>
                  <a:pt x="403" y="0"/>
                </a:lnTo>
                <a:lnTo>
                  <a:pt x="400" y="2"/>
                </a:lnTo>
                <a:lnTo>
                  <a:pt x="400" y="2"/>
                </a:lnTo>
                <a:lnTo>
                  <a:pt x="400" y="3"/>
                </a:lnTo>
                <a:lnTo>
                  <a:pt x="400" y="3"/>
                </a:lnTo>
                <a:lnTo>
                  <a:pt x="400" y="7"/>
                </a:lnTo>
                <a:lnTo>
                  <a:pt x="400" y="8"/>
                </a:lnTo>
                <a:lnTo>
                  <a:pt x="400" y="8"/>
                </a:lnTo>
                <a:lnTo>
                  <a:pt x="400" y="10"/>
                </a:lnTo>
                <a:lnTo>
                  <a:pt x="400" y="12"/>
                </a:lnTo>
                <a:lnTo>
                  <a:pt x="400" y="12"/>
                </a:lnTo>
                <a:lnTo>
                  <a:pt x="400" y="13"/>
                </a:lnTo>
                <a:lnTo>
                  <a:pt x="400" y="13"/>
                </a:lnTo>
                <a:lnTo>
                  <a:pt x="400" y="15"/>
                </a:lnTo>
                <a:lnTo>
                  <a:pt x="400" y="15"/>
                </a:lnTo>
                <a:lnTo>
                  <a:pt x="402" y="17"/>
                </a:lnTo>
                <a:lnTo>
                  <a:pt x="402" y="17"/>
                </a:lnTo>
                <a:lnTo>
                  <a:pt x="402" y="17"/>
                </a:lnTo>
                <a:lnTo>
                  <a:pt x="403" y="19"/>
                </a:lnTo>
                <a:lnTo>
                  <a:pt x="405" y="20"/>
                </a:lnTo>
                <a:lnTo>
                  <a:pt x="407" y="22"/>
                </a:lnTo>
                <a:lnTo>
                  <a:pt x="410" y="25"/>
                </a:lnTo>
                <a:lnTo>
                  <a:pt x="410" y="25"/>
                </a:lnTo>
                <a:lnTo>
                  <a:pt x="412" y="25"/>
                </a:lnTo>
                <a:lnTo>
                  <a:pt x="412" y="25"/>
                </a:lnTo>
                <a:lnTo>
                  <a:pt x="412" y="25"/>
                </a:lnTo>
                <a:lnTo>
                  <a:pt x="410" y="27"/>
                </a:lnTo>
                <a:lnTo>
                  <a:pt x="403" y="30"/>
                </a:lnTo>
                <a:lnTo>
                  <a:pt x="402" y="30"/>
                </a:lnTo>
                <a:lnTo>
                  <a:pt x="397" y="30"/>
                </a:lnTo>
                <a:lnTo>
                  <a:pt x="397" y="30"/>
                </a:lnTo>
                <a:lnTo>
                  <a:pt x="395" y="30"/>
                </a:lnTo>
                <a:lnTo>
                  <a:pt x="390" y="37"/>
                </a:lnTo>
                <a:lnTo>
                  <a:pt x="381" y="44"/>
                </a:lnTo>
                <a:lnTo>
                  <a:pt x="381" y="45"/>
                </a:lnTo>
                <a:lnTo>
                  <a:pt x="380" y="47"/>
                </a:lnTo>
                <a:lnTo>
                  <a:pt x="380" y="47"/>
                </a:lnTo>
                <a:lnTo>
                  <a:pt x="380" y="52"/>
                </a:lnTo>
                <a:lnTo>
                  <a:pt x="380" y="54"/>
                </a:lnTo>
                <a:lnTo>
                  <a:pt x="375" y="61"/>
                </a:lnTo>
                <a:lnTo>
                  <a:pt x="375" y="62"/>
                </a:lnTo>
                <a:lnTo>
                  <a:pt x="375" y="62"/>
                </a:lnTo>
                <a:lnTo>
                  <a:pt x="375" y="62"/>
                </a:lnTo>
                <a:lnTo>
                  <a:pt x="375" y="64"/>
                </a:lnTo>
                <a:lnTo>
                  <a:pt x="376" y="64"/>
                </a:lnTo>
                <a:lnTo>
                  <a:pt x="376" y="64"/>
                </a:lnTo>
                <a:lnTo>
                  <a:pt x="378" y="66"/>
                </a:lnTo>
                <a:lnTo>
                  <a:pt x="378" y="66"/>
                </a:lnTo>
                <a:lnTo>
                  <a:pt x="380" y="66"/>
                </a:lnTo>
                <a:lnTo>
                  <a:pt x="380" y="67"/>
                </a:lnTo>
                <a:lnTo>
                  <a:pt x="380" y="67"/>
                </a:lnTo>
                <a:lnTo>
                  <a:pt x="380" y="67"/>
                </a:lnTo>
                <a:lnTo>
                  <a:pt x="378" y="69"/>
                </a:lnTo>
                <a:lnTo>
                  <a:pt x="370" y="76"/>
                </a:lnTo>
                <a:lnTo>
                  <a:pt x="366" y="76"/>
                </a:lnTo>
                <a:lnTo>
                  <a:pt x="363" y="76"/>
                </a:lnTo>
                <a:lnTo>
                  <a:pt x="360" y="74"/>
                </a:lnTo>
                <a:lnTo>
                  <a:pt x="360" y="74"/>
                </a:lnTo>
                <a:lnTo>
                  <a:pt x="358" y="74"/>
                </a:lnTo>
                <a:lnTo>
                  <a:pt x="358" y="74"/>
                </a:lnTo>
                <a:lnTo>
                  <a:pt x="358" y="72"/>
                </a:lnTo>
                <a:lnTo>
                  <a:pt x="358" y="69"/>
                </a:lnTo>
                <a:lnTo>
                  <a:pt x="358" y="69"/>
                </a:lnTo>
                <a:lnTo>
                  <a:pt x="358" y="67"/>
                </a:lnTo>
                <a:lnTo>
                  <a:pt x="358" y="67"/>
                </a:lnTo>
                <a:lnTo>
                  <a:pt x="358" y="67"/>
                </a:lnTo>
                <a:lnTo>
                  <a:pt x="356" y="67"/>
                </a:lnTo>
                <a:lnTo>
                  <a:pt x="356" y="67"/>
                </a:lnTo>
                <a:lnTo>
                  <a:pt x="355" y="67"/>
                </a:lnTo>
                <a:lnTo>
                  <a:pt x="346" y="64"/>
                </a:lnTo>
                <a:lnTo>
                  <a:pt x="343" y="64"/>
                </a:lnTo>
                <a:lnTo>
                  <a:pt x="336" y="59"/>
                </a:lnTo>
                <a:lnTo>
                  <a:pt x="336" y="59"/>
                </a:lnTo>
                <a:lnTo>
                  <a:pt x="336" y="59"/>
                </a:lnTo>
                <a:lnTo>
                  <a:pt x="334" y="59"/>
                </a:lnTo>
                <a:lnTo>
                  <a:pt x="334" y="59"/>
                </a:lnTo>
                <a:lnTo>
                  <a:pt x="334" y="59"/>
                </a:lnTo>
                <a:lnTo>
                  <a:pt x="334" y="61"/>
                </a:lnTo>
                <a:lnTo>
                  <a:pt x="334" y="61"/>
                </a:lnTo>
                <a:lnTo>
                  <a:pt x="334" y="62"/>
                </a:lnTo>
                <a:lnTo>
                  <a:pt x="334" y="64"/>
                </a:lnTo>
                <a:lnTo>
                  <a:pt x="334" y="64"/>
                </a:lnTo>
                <a:lnTo>
                  <a:pt x="334" y="64"/>
                </a:lnTo>
                <a:lnTo>
                  <a:pt x="333" y="67"/>
                </a:lnTo>
                <a:lnTo>
                  <a:pt x="333" y="67"/>
                </a:lnTo>
                <a:lnTo>
                  <a:pt x="333" y="69"/>
                </a:lnTo>
                <a:lnTo>
                  <a:pt x="333" y="69"/>
                </a:lnTo>
                <a:lnTo>
                  <a:pt x="333" y="69"/>
                </a:lnTo>
                <a:lnTo>
                  <a:pt x="333" y="71"/>
                </a:lnTo>
                <a:lnTo>
                  <a:pt x="333" y="71"/>
                </a:lnTo>
                <a:lnTo>
                  <a:pt x="333" y="71"/>
                </a:lnTo>
                <a:lnTo>
                  <a:pt x="333" y="72"/>
                </a:lnTo>
                <a:lnTo>
                  <a:pt x="333" y="72"/>
                </a:lnTo>
                <a:lnTo>
                  <a:pt x="333" y="74"/>
                </a:lnTo>
                <a:lnTo>
                  <a:pt x="331" y="77"/>
                </a:lnTo>
                <a:lnTo>
                  <a:pt x="331" y="77"/>
                </a:lnTo>
                <a:lnTo>
                  <a:pt x="331" y="77"/>
                </a:lnTo>
                <a:lnTo>
                  <a:pt x="331" y="79"/>
                </a:lnTo>
                <a:lnTo>
                  <a:pt x="329" y="77"/>
                </a:lnTo>
                <a:lnTo>
                  <a:pt x="329" y="77"/>
                </a:lnTo>
                <a:lnTo>
                  <a:pt x="328" y="77"/>
                </a:lnTo>
                <a:lnTo>
                  <a:pt x="328" y="77"/>
                </a:lnTo>
                <a:lnTo>
                  <a:pt x="314" y="82"/>
                </a:lnTo>
                <a:lnTo>
                  <a:pt x="314" y="82"/>
                </a:lnTo>
                <a:lnTo>
                  <a:pt x="314" y="82"/>
                </a:lnTo>
                <a:lnTo>
                  <a:pt x="313" y="82"/>
                </a:lnTo>
                <a:lnTo>
                  <a:pt x="313" y="82"/>
                </a:lnTo>
                <a:lnTo>
                  <a:pt x="313" y="81"/>
                </a:lnTo>
                <a:lnTo>
                  <a:pt x="313" y="81"/>
                </a:lnTo>
                <a:lnTo>
                  <a:pt x="311" y="81"/>
                </a:lnTo>
                <a:lnTo>
                  <a:pt x="309" y="82"/>
                </a:lnTo>
                <a:lnTo>
                  <a:pt x="308" y="82"/>
                </a:lnTo>
                <a:lnTo>
                  <a:pt x="308" y="82"/>
                </a:lnTo>
                <a:lnTo>
                  <a:pt x="308" y="81"/>
                </a:lnTo>
                <a:lnTo>
                  <a:pt x="308" y="81"/>
                </a:lnTo>
                <a:lnTo>
                  <a:pt x="306" y="81"/>
                </a:lnTo>
                <a:lnTo>
                  <a:pt x="306" y="81"/>
                </a:lnTo>
                <a:lnTo>
                  <a:pt x="306" y="79"/>
                </a:lnTo>
                <a:lnTo>
                  <a:pt x="306" y="79"/>
                </a:lnTo>
                <a:lnTo>
                  <a:pt x="306" y="79"/>
                </a:lnTo>
                <a:lnTo>
                  <a:pt x="304" y="79"/>
                </a:lnTo>
                <a:lnTo>
                  <a:pt x="302" y="79"/>
                </a:lnTo>
                <a:lnTo>
                  <a:pt x="302" y="79"/>
                </a:lnTo>
                <a:lnTo>
                  <a:pt x="301" y="82"/>
                </a:lnTo>
                <a:lnTo>
                  <a:pt x="299" y="84"/>
                </a:lnTo>
                <a:lnTo>
                  <a:pt x="299" y="84"/>
                </a:lnTo>
                <a:lnTo>
                  <a:pt x="299" y="86"/>
                </a:lnTo>
                <a:lnTo>
                  <a:pt x="299" y="86"/>
                </a:lnTo>
                <a:lnTo>
                  <a:pt x="297" y="86"/>
                </a:lnTo>
                <a:lnTo>
                  <a:pt x="297" y="86"/>
                </a:lnTo>
                <a:lnTo>
                  <a:pt x="294" y="86"/>
                </a:lnTo>
                <a:lnTo>
                  <a:pt x="294" y="86"/>
                </a:lnTo>
                <a:lnTo>
                  <a:pt x="291" y="87"/>
                </a:lnTo>
                <a:lnTo>
                  <a:pt x="287" y="92"/>
                </a:lnTo>
                <a:lnTo>
                  <a:pt x="287" y="92"/>
                </a:lnTo>
                <a:lnTo>
                  <a:pt x="286" y="92"/>
                </a:lnTo>
                <a:lnTo>
                  <a:pt x="286" y="92"/>
                </a:lnTo>
                <a:lnTo>
                  <a:pt x="286" y="91"/>
                </a:lnTo>
                <a:lnTo>
                  <a:pt x="286" y="91"/>
                </a:lnTo>
                <a:lnTo>
                  <a:pt x="286" y="91"/>
                </a:lnTo>
                <a:lnTo>
                  <a:pt x="284" y="89"/>
                </a:lnTo>
                <a:lnTo>
                  <a:pt x="284" y="89"/>
                </a:lnTo>
                <a:lnTo>
                  <a:pt x="284" y="89"/>
                </a:lnTo>
                <a:lnTo>
                  <a:pt x="282" y="89"/>
                </a:lnTo>
                <a:lnTo>
                  <a:pt x="281" y="89"/>
                </a:lnTo>
                <a:lnTo>
                  <a:pt x="279" y="89"/>
                </a:lnTo>
                <a:lnTo>
                  <a:pt x="277" y="89"/>
                </a:lnTo>
                <a:lnTo>
                  <a:pt x="276" y="91"/>
                </a:lnTo>
                <a:lnTo>
                  <a:pt x="276" y="92"/>
                </a:lnTo>
                <a:lnTo>
                  <a:pt x="274" y="94"/>
                </a:lnTo>
                <a:lnTo>
                  <a:pt x="274" y="94"/>
                </a:lnTo>
                <a:lnTo>
                  <a:pt x="274" y="96"/>
                </a:lnTo>
                <a:lnTo>
                  <a:pt x="274" y="96"/>
                </a:lnTo>
                <a:lnTo>
                  <a:pt x="276" y="96"/>
                </a:lnTo>
                <a:lnTo>
                  <a:pt x="276" y="96"/>
                </a:lnTo>
                <a:lnTo>
                  <a:pt x="276" y="98"/>
                </a:lnTo>
                <a:lnTo>
                  <a:pt x="276" y="98"/>
                </a:lnTo>
                <a:lnTo>
                  <a:pt x="271" y="103"/>
                </a:lnTo>
                <a:lnTo>
                  <a:pt x="271" y="103"/>
                </a:lnTo>
                <a:lnTo>
                  <a:pt x="269" y="103"/>
                </a:lnTo>
                <a:lnTo>
                  <a:pt x="269" y="101"/>
                </a:lnTo>
                <a:lnTo>
                  <a:pt x="267" y="101"/>
                </a:lnTo>
                <a:lnTo>
                  <a:pt x="267" y="99"/>
                </a:lnTo>
                <a:lnTo>
                  <a:pt x="265" y="99"/>
                </a:lnTo>
                <a:lnTo>
                  <a:pt x="265" y="99"/>
                </a:lnTo>
                <a:lnTo>
                  <a:pt x="265" y="99"/>
                </a:lnTo>
                <a:lnTo>
                  <a:pt x="265" y="99"/>
                </a:lnTo>
                <a:lnTo>
                  <a:pt x="257" y="101"/>
                </a:lnTo>
                <a:lnTo>
                  <a:pt x="255" y="101"/>
                </a:lnTo>
                <a:lnTo>
                  <a:pt x="254" y="99"/>
                </a:lnTo>
                <a:lnTo>
                  <a:pt x="252" y="99"/>
                </a:lnTo>
                <a:lnTo>
                  <a:pt x="252" y="99"/>
                </a:lnTo>
                <a:lnTo>
                  <a:pt x="252" y="99"/>
                </a:lnTo>
                <a:lnTo>
                  <a:pt x="250" y="101"/>
                </a:lnTo>
                <a:lnTo>
                  <a:pt x="247" y="106"/>
                </a:lnTo>
                <a:lnTo>
                  <a:pt x="247" y="106"/>
                </a:lnTo>
                <a:lnTo>
                  <a:pt x="247" y="108"/>
                </a:lnTo>
                <a:lnTo>
                  <a:pt x="247" y="108"/>
                </a:lnTo>
                <a:lnTo>
                  <a:pt x="249" y="109"/>
                </a:lnTo>
                <a:lnTo>
                  <a:pt x="249" y="111"/>
                </a:lnTo>
                <a:lnTo>
                  <a:pt x="249" y="113"/>
                </a:lnTo>
                <a:lnTo>
                  <a:pt x="249" y="113"/>
                </a:lnTo>
                <a:lnTo>
                  <a:pt x="249" y="123"/>
                </a:lnTo>
                <a:lnTo>
                  <a:pt x="249" y="123"/>
                </a:lnTo>
                <a:lnTo>
                  <a:pt x="249" y="123"/>
                </a:lnTo>
                <a:lnTo>
                  <a:pt x="254" y="123"/>
                </a:lnTo>
                <a:lnTo>
                  <a:pt x="254" y="123"/>
                </a:lnTo>
                <a:lnTo>
                  <a:pt x="254" y="123"/>
                </a:lnTo>
                <a:lnTo>
                  <a:pt x="255" y="123"/>
                </a:lnTo>
                <a:lnTo>
                  <a:pt x="255" y="123"/>
                </a:lnTo>
                <a:lnTo>
                  <a:pt x="255" y="123"/>
                </a:lnTo>
                <a:lnTo>
                  <a:pt x="255" y="124"/>
                </a:lnTo>
                <a:lnTo>
                  <a:pt x="257" y="124"/>
                </a:lnTo>
                <a:lnTo>
                  <a:pt x="257" y="124"/>
                </a:lnTo>
                <a:lnTo>
                  <a:pt x="257" y="126"/>
                </a:lnTo>
                <a:lnTo>
                  <a:pt x="257" y="126"/>
                </a:lnTo>
                <a:lnTo>
                  <a:pt x="259" y="128"/>
                </a:lnTo>
                <a:lnTo>
                  <a:pt x="259" y="128"/>
                </a:lnTo>
                <a:lnTo>
                  <a:pt x="259" y="129"/>
                </a:lnTo>
                <a:lnTo>
                  <a:pt x="259" y="129"/>
                </a:lnTo>
                <a:lnTo>
                  <a:pt x="260" y="129"/>
                </a:lnTo>
                <a:lnTo>
                  <a:pt x="260" y="131"/>
                </a:lnTo>
                <a:lnTo>
                  <a:pt x="260" y="131"/>
                </a:lnTo>
                <a:lnTo>
                  <a:pt x="260" y="131"/>
                </a:lnTo>
                <a:lnTo>
                  <a:pt x="260" y="133"/>
                </a:lnTo>
                <a:lnTo>
                  <a:pt x="262" y="133"/>
                </a:lnTo>
                <a:lnTo>
                  <a:pt x="262" y="133"/>
                </a:lnTo>
                <a:lnTo>
                  <a:pt x="262" y="135"/>
                </a:lnTo>
                <a:lnTo>
                  <a:pt x="262" y="135"/>
                </a:lnTo>
                <a:lnTo>
                  <a:pt x="262" y="136"/>
                </a:lnTo>
                <a:lnTo>
                  <a:pt x="260" y="138"/>
                </a:lnTo>
                <a:lnTo>
                  <a:pt x="260" y="138"/>
                </a:lnTo>
                <a:lnTo>
                  <a:pt x="260" y="140"/>
                </a:lnTo>
                <a:lnTo>
                  <a:pt x="262" y="141"/>
                </a:lnTo>
                <a:lnTo>
                  <a:pt x="262" y="143"/>
                </a:lnTo>
                <a:lnTo>
                  <a:pt x="262" y="145"/>
                </a:lnTo>
                <a:lnTo>
                  <a:pt x="262" y="145"/>
                </a:lnTo>
                <a:lnTo>
                  <a:pt x="262" y="145"/>
                </a:lnTo>
                <a:lnTo>
                  <a:pt x="259" y="148"/>
                </a:lnTo>
                <a:lnTo>
                  <a:pt x="259" y="148"/>
                </a:lnTo>
                <a:lnTo>
                  <a:pt x="259" y="150"/>
                </a:lnTo>
                <a:lnTo>
                  <a:pt x="259" y="151"/>
                </a:lnTo>
                <a:lnTo>
                  <a:pt x="259" y="151"/>
                </a:lnTo>
                <a:lnTo>
                  <a:pt x="257" y="151"/>
                </a:lnTo>
                <a:lnTo>
                  <a:pt x="255" y="151"/>
                </a:lnTo>
                <a:lnTo>
                  <a:pt x="255" y="151"/>
                </a:lnTo>
                <a:lnTo>
                  <a:pt x="255" y="151"/>
                </a:lnTo>
                <a:lnTo>
                  <a:pt x="254" y="148"/>
                </a:lnTo>
                <a:lnTo>
                  <a:pt x="254" y="148"/>
                </a:lnTo>
                <a:lnTo>
                  <a:pt x="254" y="146"/>
                </a:lnTo>
                <a:lnTo>
                  <a:pt x="252" y="146"/>
                </a:lnTo>
                <a:lnTo>
                  <a:pt x="252" y="146"/>
                </a:lnTo>
                <a:lnTo>
                  <a:pt x="252" y="146"/>
                </a:lnTo>
                <a:lnTo>
                  <a:pt x="250" y="146"/>
                </a:lnTo>
                <a:lnTo>
                  <a:pt x="250" y="146"/>
                </a:lnTo>
                <a:lnTo>
                  <a:pt x="249" y="146"/>
                </a:lnTo>
                <a:lnTo>
                  <a:pt x="245" y="146"/>
                </a:lnTo>
                <a:lnTo>
                  <a:pt x="240" y="151"/>
                </a:lnTo>
                <a:lnTo>
                  <a:pt x="237" y="151"/>
                </a:lnTo>
                <a:lnTo>
                  <a:pt x="237" y="151"/>
                </a:lnTo>
                <a:lnTo>
                  <a:pt x="235" y="155"/>
                </a:lnTo>
                <a:lnTo>
                  <a:pt x="235" y="155"/>
                </a:lnTo>
                <a:lnTo>
                  <a:pt x="232" y="158"/>
                </a:lnTo>
                <a:lnTo>
                  <a:pt x="232" y="160"/>
                </a:lnTo>
                <a:lnTo>
                  <a:pt x="232" y="160"/>
                </a:lnTo>
                <a:lnTo>
                  <a:pt x="232" y="161"/>
                </a:lnTo>
                <a:lnTo>
                  <a:pt x="232" y="163"/>
                </a:lnTo>
                <a:lnTo>
                  <a:pt x="232" y="165"/>
                </a:lnTo>
                <a:lnTo>
                  <a:pt x="232" y="166"/>
                </a:lnTo>
                <a:lnTo>
                  <a:pt x="234" y="168"/>
                </a:lnTo>
                <a:lnTo>
                  <a:pt x="234" y="168"/>
                </a:lnTo>
                <a:lnTo>
                  <a:pt x="234" y="168"/>
                </a:lnTo>
                <a:lnTo>
                  <a:pt x="235" y="170"/>
                </a:lnTo>
                <a:lnTo>
                  <a:pt x="235" y="170"/>
                </a:lnTo>
                <a:lnTo>
                  <a:pt x="235" y="170"/>
                </a:lnTo>
                <a:lnTo>
                  <a:pt x="239" y="172"/>
                </a:lnTo>
                <a:lnTo>
                  <a:pt x="239" y="172"/>
                </a:lnTo>
                <a:lnTo>
                  <a:pt x="239" y="172"/>
                </a:lnTo>
                <a:lnTo>
                  <a:pt x="240" y="173"/>
                </a:lnTo>
                <a:lnTo>
                  <a:pt x="240" y="173"/>
                </a:lnTo>
                <a:lnTo>
                  <a:pt x="240" y="177"/>
                </a:lnTo>
                <a:lnTo>
                  <a:pt x="240" y="177"/>
                </a:lnTo>
                <a:lnTo>
                  <a:pt x="240" y="177"/>
                </a:lnTo>
                <a:lnTo>
                  <a:pt x="240" y="178"/>
                </a:lnTo>
                <a:lnTo>
                  <a:pt x="242" y="178"/>
                </a:lnTo>
                <a:lnTo>
                  <a:pt x="242" y="180"/>
                </a:lnTo>
                <a:lnTo>
                  <a:pt x="242" y="180"/>
                </a:lnTo>
                <a:lnTo>
                  <a:pt x="242" y="180"/>
                </a:lnTo>
                <a:lnTo>
                  <a:pt x="244" y="182"/>
                </a:lnTo>
                <a:lnTo>
                  <a:pt x="244" y="182"/>
                </a:lnTo>
                <a:lnTo>
                  <a:pt x="244" y="183"/>
                </a:lnTo>
                <a:lnTo>
                  <a:pt x="244" y="183"/>
                </a:lnTo>
                <a:lnTo>
                  <a:pt x="244" y="188"/>
                </a:lnTo>
                <a:lnTo>
                  <a:pt x="244" y="188"/>
                </a:lnTo>
                <a:lnTo>
                  <a:pt x="244" y="190"/>
                </a:lnTo>
                <a:lnTo>
                  <a:pt x="244" y="190"/>
                </a:lnTo>
                <a:lnTo>
                  <a:pt x="244" y="192"/>
                </a:lnTo>
                <a:lnTo>
                  <a:pt x="244" y="195"/>
                </a:lnTo>
                <a:lnTo>
                  <a:pt x="245" y="195"/>
                </a:lnTo>
                <a:lnTo>
                  <a:pt x="245" y="195"/>
                </a:lnTo>
                <a:lnTo>
                  <a:pt x="247" y="197"/>
                </a:lnTo>
                <a:lnTo>
                  <a:pt x="247" y="197"/>
                </a:lnTo>
                <a:lnTo>
                  <a:pt x="247" y="197"/>
                </a:lnTo>
                <a:lnTo>
                  <a:pt x="249" y="197"/>
                </a:lnTo>
                <a:lnTo>
                  <a:pt x="249" y="197"/>
                </a:lnTo>
                <a:lnTo>
                  <a:pt x="252" y="198"/>
                </a:lnTo>
                <a:lnTo>
                  <a:pt x="252" y="198"/>
                </a:lnTo>
                <a:lnTo>
                  <a:pt x="254" y="200"/>
                </a:lnTo>
                <a:lnTo>
                  <a:pt x="254" y="200"/>
                </a:lnTo>
                <a:lnTo>
                  <a:pt x="254" y="200"/>
                </a:lnTo>
                <a:lnTo>
                  <a:pt x="254" y="202"/>
                </a:lnTo>
                <a:lnTo>
                  <a:pt x="254" y="203"/>
                </a:lnTo>
                <a:lnTo>
                  <a:pt x="254" y="207"/>
                </a:lnTo>
                <a:lnTo>
                  <a:pt x="254" y="207"/>
                </a:lnTo>
                <a:lnTo>
                  <a:pt x="254" y="209"/>
                </a:lnTo>
                <a:lnTo>
                  <a:pt x="250" y="210"/>
                </a:lnTo>
                <a:lnTo>
                  <a:pt x="247" y="215"/>
                </a:lnTo>
                <a:lnTo>
                  <a:pt x="245" y="219"/>
                </a:lnTo>
                <a:lnTo>
                  <a:pt x="245" y="219"/>
                </a:lnTo>
                <a:lnTo>
                  <a:pt x="245" y="220"/>
                </a:lnTo>
                <a:lnTo>
                  <a:pt x="245" y="222"/>
                </a:lnTo>
                <a:lnTo>
                  <a:pt x="245" y="222"/>
                </a:lnTo>
                <a:lnTo>
                  <a:pt x="245" y="222"/>
                </a:lnTo>
                <a:lnTo>
                  <a:pt x="244" y="224"/>
                </a:lnTo>
                <a:lnTo>
                  <a:pt x="242" y="224"/>
                </a:lnTo>
                <a:lnTo>
                  <a:pt x="242" y="224"/>
                </a:lnTo>
                <a:lnTo>
                  <a:pt x="242" y="224"/>
                </a:lnTo>
                <a:lnTo>
                  <a:pt x="239" y="229"/>
                </a:lnTo>
                <a:lnTo>
                  <a:pt x="237" y="229"/>
                </a:lnTo>
                <a:lnTo>
                  <a:pt x="235" y="229"/>
                </a:lnTo>
                <a:lnTo>
                  <a:pt x="235" y="230"/>
                </a:lnTo>
                <a:lnTo>
                  <a:pt x="234" y="232"/>
                </a:lnTo>
                <a:lnTo>
                  <a:pt x="232" y="234"/>
                </a:lnTo>
                <a:lnTo>
                  <a:pt x="232" y="234"/>
                </a:lnTo>
                <a:lnTo>
                  <a:pt x="230" y="234"/>
                </a:lnTo>
                <a:lnTo>
                  <a:pt x="230" y="234"/>
                </a:lnTo>
                <a:lnTo>
                  <a:pt x="230" y="235"/>
                </a:lnTo>
                <a:lnTo>
                  <a:pt x="230" y="235"/>
                </a:lnTo>
                <a:lnTo>
                  <a:pt x="230" y="237"/>
                </a:lnTo>
                <a:lnTo>
                  <a:pt x="230" y="237"/>
                </a:lnTo>
                <a:lnTo>
                  <a:pt x="230" y="237"/>
                </a:lnTo>
                <a:lnTo>
                  <a:pt x="230" y="239"/>
                </a:lnTo>
                <a:lnTo>
                  <a:pt x="230" y="239"/>
                </a:lnTo>
                <a:lnTo>
                  <a:pt x="230" y="240"/>
                </a:lnTo>
                <a:lnTo>
                  <a:pt x="230" y="242"/>
                </a:lnTo>
                <a:lnTo>
                  <a:pt x="230" y="242"/>
                </a:lnTo>
                <a:lnTo>
                  <a:pt x="230" y="242"/>
                </a:lnTo>
                <a:lnTo>
                  <a:pt x="230" y="244"/>
                </a:lnTo>
                <a:lnTo>
                  <a:pt x="230" y="246"/>
                </a:lnTo>
                <a:lnTo>
                  <a:pt x="230" y="246"/>
                </a:lnTo>
                <a:lnTo>
                  <a:pt x="230" y="246"/>
                </a:lnTo>
                <a:lnTo>
                  <a:pt x="232" y="249"/>
                </a:lnTo>
                <a:lnTo>
                  <a:pt x="232" y="249"/>
                </a:lnTo>
                <a:lnTo>
                  <a:pt x="234" y="249"/>
                </a:lnTo>
                <a:lnTo>
                  <a:pt x="234" y="249"/>
                </a:lnTo>
                <a:lnTo>
                  <a:pt x="235" y="251"/>
                </a:lnTo>
                <a:lnTo>
                  <a:pt x="235" y="251"/>
                </a:lnTo>
                <a:lnTo>
                  <a:pt x="235" y="251"/>
                </a:lnTo>
                <a:lnTo>
                  <a:pt x="237" y="251"/>
                </a:lnTo>
                <a:lnTo>
                  <a:pt x="237" y="252"/>
                </a:lnTo>
                <a:lnTo>
                  <a:pt x="237" y="252"/>
                </a:lnTo>
                <a:lnTo>
                  <a:pt x="237" y="252"/>
                </a:lnTo>
                <a:lnTo>
                  <a:pt x="237" y="254"/>
                </a:lnTo>
                <a:lnTo>
                  <a:pt x="239" y="254"/>
                </a:lnTo>
                <a:lnTo>
                  <a:pt x="239" y="256"/>
                </a:lnTo>
                <a:lnTo>
                  <a:pt x="239" y="256"/>
                </a:lnTo>
                <a:lnTo>
                  <a:pt x="239" y="256"/>
                </a:lnTo>
                <a:lnTo>
                  <a:pt x="239" y="257"/>
                </a:lnTo>
                <a:lnTo>
                  <a:pt x="239" y="257"/>
                </a:lnTo>
                <a:lnTo>
                  <a:pt x="237" y="262"/>
                </a:lnTo>
                <a:lnTo>
                  <a:pt x="237" y="264"/>
                </a:lnTo>
                <a:lnTo>
                  <a:pt x="235" y="264"/>
                </a:lnTo>
                <a:lnTo>
                  <a:pt x="237" y="266"/>
                </a:lnTo>
                <a:lnTo>
                  <a:pt x="237" y="267"/>
                </a:lnTo>
                <a:lnTo>
                  <a:pt x="237" y="267"/>
                </a:lnTo>
                <a:lnTo>
                  <a:pt x="237" y="267"/>
                </a:lnTo>
                <a:lnTo>
                  <a:pt x="237" y="269"/>
                </a:lnTo>
                <a:lnTo>
                  <a:pt x="237" y="269"/>
                </a:lnTo>
                <a:lnTo>
                  <a:pt x="239" y="269"/>
                </a:lnTo>
                <a:lnTo>
                  <a:pt x="240" y="271"/>
                </a:lnTo>
                <a:lnTo>
                  <a:pt x="240" y="271"/>
                </a:lnTo>
                <a:lnTo>
                  <a:pt x="240" y="271"/>
                </a:lnTo>
                <a:lnTo>
                  <a:pt x="242" y="272"/>
                </a:lnTo>
                <a:lnTo>
                  <a:pt x="242" y="272"/>
                </a:lnTo>
                <a:lnTo>
                  <a:pt x="242" y="272"/>
                </a:lnTo>
                <a:lnTo>
                  <a:pt x="244" y="274"/>
                </a:lnTo>
                <a:lnTo>
                  <a:pt x="244" y="274"/>
                </a:lnTo>
                <a:lnTo>
                  <a:pt x="244" y="276"/>
                </a:lnTo>
                <a:lnTo>
                  <a:pt x="244" y="276"/>
                </a:lnTo>
                <a:lnTo>
                  <a:pt x="244" y="276"/>
                </a:lnTo>
                <a:lnTo>
                  <a:pt x="244" y="277"/>
                </a:lnTo>
                <a:lnTo>
                  <a:pt x="244" y="277"/>
                </a:lnTo>
                <a:lnTo>
                  <a:pt x="245" y="277"/>
                </a:lnTo>
                <a:lnTo>
                  <a:pt x="245" y="277"/>
                </a:lnTo>
                <a:lnTo>
                  <a:pt x="245" y="279"/>
                </a:lnTo>
                <a:lnTo>
                  <a:pt x="247" y="279"/>
                </a:lnTo>
                <a:lnTo>
                  <a:pt x="250" y="279"/>
                </a:lnTo>
                <a:lnTo>
                  <a:pt x="250" y="279"/>
                </a:lnTo>
                <a:lnTo>
                  <a:pt x="252" y="279"/>
                </a:lnTo>
                <a:lnTo>
                  <a:pt x="252" y="279"/>
                </a:lnTo>
                <a:lnTo>
                  <a:pt x="252" y="279"/>
                </a:lnTo>
                <a:lnTo>
                  <a:pt x="252" y="281"/>
                </a:lnTo>
                <a:lnTo>
                  <a:pt x="254" y="281"/>
                </a:lnTo>
                <a:lnTo>
                  <a:pt x="254" y="281"/>
                </a:lnTo>
                <a:lnTo>
                  <a:pt x="257" y="284"/>
                </a:lnTo>
                <a:lnTo>
                  <a:pt x="259" y="284"/>
                </a:lnTo>
                <a:lnTo>
                  <a:pt x="259" y="286"/>
                </a:lnTo>
                <a:lnTo>
                  <a:pt x="259" y="286"/>
                </a:lnTo>
                <a:lnTo>
                  <a:pt x="259" y="286"/>
                </a:lnTo>
                <a:lnTo>
                  <a:pt x="259" y="288"/>
                </a:lnTo>
                <a:lnTo>
                  <a:pt x="259" y="288"/>
                </a:lnTo>
                <a:lnTo>
                  <a:pt x="259" y="289"/>
                </a:lnTo>
                <a:lnTo>
                  <a:pt x="255" y="298"/>
                </a:lnTo>
                <a:lnTo>
                  <a:pt x="254" y="299"/>
                </a:lnTo>
                <a:lnTo>
                  <a:pt x="254" y="301"/>
                </a:lnTo>
                <a:lnTo>
                  <a:pt x="254" y="303"/>
                </a:lnTo>
                <a:lnTo>
                  <a:pt x="250" y="309"/>
                </a:lnTo>
                <a:lnTo>
                  <a:pt x="250" y="311"/>
                </a:lnTo>
                <a:lnTo>
                  <a:pt x="250" y="311"/>
                </a:lnTo>
                <a:lnTo>
                  <a:pt x="252" y="313"/>
                </a:lnTo>
                <a:lnTo>
                  <a:pt x="252" y="313"/>
                </a:lnTo>
                <a:lnTo>
                  <a:pt x="254" y="313"/>
                </a:lnTo>
                <a:lnTo>
                  <a:pt x="254" y="314"/>
                </a:lnTo>
                <a:lnTo>
                  <a:pt x="257" y="318"/>
                </a:lnTo>
                <a:lnTo>
                  <a:pt x="257" y="318"/>
                </a:lnTo>
                <a:lnTo>
                  <a:pt x="259" y="319"/>
                </a:lnTo>
                <a:lnTo>
                  <a:pt x="259" y="319"/>
                </a:lnTo>
                <a:lnTo>
                  <a:pt x="259" y="321"/>
                </a:lnTo>
                <a:lnTo>
                  <a:pt x="259" y="321"/>
                </a:lnTo>
                <a:lnTo>
                  <a:pt x="254" y="326"/>
                </a:lnTo>
                <a:lnTo>
                  <a:pt x="254" y="328"/>
                </a:lnTo>
                <a:lnTo>
                  <a:pt x="254" y="330"/>
                </a:lnTo>
                <a:lnTo>
                  <a:pt x="252" y="330"/>
                </a:lnTo>
                <a:lnTo>
                  <a:pt x="250" y="330"/>
                </a:lnTo>
                <a:lnTo>
                  <a:pt x="249" y="330"/>
                </a:lnTo>
                <a:lnTo>
                  <a:pt x="249" y="330"/>
                </a:lnTo>
                <a:lnTo>
                  <a:pt x="247" y="330"/>
                </a:lnTo>
                <a:lnTo>
                  <a:pt x="247" y="330"/>
                </a:lnTo>
                <a:lnTo>
                  <a:pt x="247" y="328"/>
                </a:lnTo>
                <a:lnTo>
                  <a:pt x="247" y="325"/>
                </a:lnTo>
                <a:lnTo>
                  <a:pt x="247" y="323"/>
                </a:lnTo>
                <a:lnTo>
                  <a:pt x="247" y="323"/>
                </a:lnTo>
                <a:lnTo>
                  <a:pt x="245" y="323"/>
                </a:lnTo>
                <a:lnTo>
                  <a:pt x="245" y="321"/>
                </a:lnTo>
                <a:lnTo>
                  <a:pt x="245" y="321"/>
                </a:lnTo>
                <a:lnTo>
                  <a:pt x="245" y="321"/>
                </a:lnTo>
                <a:lnTo>
                  <a:pt x="244" y="319"/>
                </a:lnTo>
                <a:lnTo>
                  <a:pt x="242" y="319"/>
                </a:lnTo>
                <a:lnTo>
                  <a:pt x="242" y="318"/>
                </a:lnTo>
                <a:lnTo>
                  <a:pt x="240" y="318"/>
                </a:lnTo>
                <a:lnTo>
                  <a:pt x="239" y="318"/>
                </a:lnTo>
                <a:lnTo>
                  <a:pt x="239" y="319"/>
                </a:lnTo>
                <a:lnTo>
                  <a:pt x="234" y="325"/>
                </a:lnTo>
                <a:lnTo>
                  <a:pt x="220" y="336"/>
                </a:lnTo>
                <a:lnTo>
                  <a:pt x="218" y="338"/>
                </a:lnTo>
                <a:lnTo>
                  <a:pt x="220" y="340"/>
                </a:lnTo>
                <a:lnTo>
                  <a:pt x="222" y="350"/>
                </a:lnTo>
                <a:lnTo>
                  <a:pt x="223" y="351"/>
                </a:lnTo>
                <a:lnTo>
                  <a:pt x="223" y="351"/>
                </a:lnTo>
                <a:lnTo>
                  <a:pt x="223" y="351"/>
                </a:lnTo>
                <a:lnTo>
                  <a:pt x="223" y="351"/>
                </a:lnTo>
                <a:lnTo>
                  <a:pt x="220" y="350"/>
                </a:lnTo>
                <a:lnTo>
                  <a:pt x="220" y="350"/>
                </a:lnTo>
                <a:lnTo>
                  <a:pt x="220" y="350"/>
                </a:lnTo>
                <a:lnTo>
                  <a:pt x="218" y="350"/>
                </a:lnTo>
                <a:lnTo>
                  <a:pt x="218" y="350"/>
                </a:lnTo>
                <a:lnTo>
                  <a:pt x="218" y="350"/>
                </a:lnTo>
                <a:lnTo>
                  <a:pt x="217" y="348"/>
                </a:lnTo>
                <a:lnTo>
                  <a:pt x="217" y="348"/>
                </a:lnTo>
                <a:lnTo>
                  <a:pt x="217" y="348"/>
                </a:lnTo>
                <a:lnTo>
                  <a:pt x="217" y="346"/>
                </a:lnTo>
                <a:lnTo>
                  <a:pt x="215" y="348"/>
                </a:lnTo>
                <a:lnTo>
                  <a:pt x="213" y="348"/>
                </a:lnTo>
                <a:lnTo>
                  <a:pt x="213" y="350"/>
                </a:lnTo>
                <a:lnTo>
                  <a:pt x="210" y="348"/>
                </a:lnTo>
                <a:lnTo>
                  <a:pt x="210" y="348"/>
                </a:lnTo>
                <a:lnTo>
                  <a:pt x="210" y="348"/>
                </a:lnTo>
                <a:lnTo>
                  <a:pt x="208" y="350"/>
                </a:lnTo>
                <a:lnTo>
                  <a:pt x="203" y="356"/>
                </a:lnTo>
                <a:lnTo>
                  <a:pt x="190" y="363"/>
                </a:lnTo>
                <a:lnTo>
                  <a:pt x="190" y="363"/>
                </a:lnTo>
                <a:lnTo>
                  <a:pt x="190" y="365"/>
                </a:lnTo>
                <a:lnTo>
                  <a:pt x="190" y="365"/>
                </a:lnTo>
                <a:lnTo>
                  <a:pt x="192" y="367"/>
                </a:lnTo>
                <a:lnTo>
                  <a:pt x="192" y="367"/>
                </a:lnTo>
                <a:lnTo>
                  <a:pt x="193" y="370"/>
                </a:lnTo>
                <a:lnTo>
                  <a:pt x="193" y="370"/>
                </a:lnTo>
                <a:lnTo>
                  <a:pt x="193" y="370"/>
                </a:lnTo>
                <a:lnTo>
                  <a:pt x="193" y="372"/>
                </a:lnTo>
                <a:lnTo>
                  <a:pt x="193" y="372"/>
                </a:lnTo>
                <a:lnTo>
                  <a:pt x="193" y="373"/>
                </a:lnTo>
                <a:lnTo>
                  <a:pt x="193" y="373"/>
                </a:lnTo>
                <a:lnTo>
                  <a:pt x="193" y="373"/>
                </a:lnTo>
                <a:lnTo>
                  <a:pt x="193" y="375"/>
                </a:lnTo>
                <a:lnTo>
                  <a:pt x="195" y="375"/>
                </a:lnTo>
                <a:lnTo>
                  <a:pt x="197" y="377"/>
                </a:lnTo>
                <a:lnTo>
                  <a:pt x="197" y="378"/>
                </a:lnTo>
                <a:lnTo>
                  <a:pt x="197" y="378"/>
                </a:lnTo>
                <a:lnTo>
                  <a:pt x="197" y="378"/>
                </a:lnTo>
                <a:lnTo>
                  <a:pt x="197" y="380"/>
                </a:lnTo>
                <a:lnTo>
                  <a:pt x="197" y="380"/>
                </a:lnTo>
                <a:lnTo>
                  <a:pt x="197" y="380"/>
                </a:lnTo>
                <a:lnTo>
                  <a:pt x="190" y="382"/>
                </a:lnTo>
                <a:lnTo>
                  <a:pt x="186" y="382"/>
                </a:lnTo>
                <a:lnTo>
                  <a:pt x="181" y="382"/>
                </a:lnTo>
                <a:lnTo>
                  <a:pt x="178" y="383"/>
                </a:lnTo>
                <a:lnTo>
                  <a:pt x="178" y="383"/>
                </a:lnTo>
                <a:lnTo>
                  <a:pt x="176" y="383"/>
                </a:lnTo>
                <a:lnTo>
                  <a:pt x="175" y="382"/>
                </a:lnTo>
                <a:lnTo>
                  <a:pt x="173" y="382"/>
                </a:lnTo>
                <a:lnTo>
                  <a:pt x="173" y="382"/>
                </a:lnTo>
                <a:lnTo>
                  <a:pt x="171" y="380"/>
                </a:lnTo>
                <a:lnTo>
                  <a:pt x="171" y="380"/>
                </a:lnTo>
                <a:lnTo>
                  <a:pt x="171" y="380"/>
                </a:lnTo>
                <a:lnTo>
                  <a:pt x="171" y="380"/>
                </a:lnTo>
                <a:lnTo>
                  <a:pt x="170" y="378"/>
                </a:lnTo>
                <a:lnTo>
                  <a:pt x="170" y="378"/>
                </a:lnTo>
                <a:lnTo>
                  <a:pt x="166" y="377"/>
                </a:lnTo>
                <a:lnTo>
                  <a:pt x="166" y="377"/>
                </a:lnTo>
                <a:lnTo>
                  <a:pt x="163" y="375"/>
                </a:lnTo>
                <a:lnTo>
                  <a:pt x="163" y="373"/>
                </a:lnTo>
                <a:lnTo>
                  <a:pt x="163" y="373"/>
                </a:lnTo>
                <a:lnTo>
                  <a:pt x="163" y="372"/>
                </a:lnTo>
                <a:lnTo>
                  <a:pt x="163" y="372"/>
                </a:lnTo>
                <a:lnTo>
                  <a:pt x="161" y="368"/>
                </a:lnTo>
                <a:lnTo>
                  <a:pt x="161" y="367"/>
                </a:lnTo>
                <a:lnTo>
                  <a:pt x="161" y="365"/>
                </a:lnTo>
                <a:lnTo>
                  <a:pt x="161" y="363"/>
                </a:lnTo>
                <a:lnTo>
                  <a:pt x="161" y="363"/>
                </a:lnTo>
                <a:lnTo>
                  <a:pt x="161" y="362"/>
                </a:lnTo>
                <a:lnTo>
                  <a:pt x="161" y="362"/>
                </a:lnTo>
                <a:lnTo>
                  <a:pt x="160" y="360"/>
                </a:lnTo>
                <a:lnTo>
                  <a:pt x="160" y="360"/>
                </a:lnTo>
                <a:lnTo>
                  <a:pt x="160" y="360"/>
                </a:lnTo>
                <a:lnTo>
                  <a:pt x="158" y="360"/>
                </a:lnTo>
                <a:lnTo>
                  <a:pt x="149" y="358"/>
                </a:lnTo>
                <a:lnTo>
                  <a:pt x="144" y="358"/>
                </a:lnTo>
                <a:lnTo>
                  <a:pt x="144" y="358"/>
                </a:lnTo>
                <a:lnTo>
                  <a:pt x="141" y="362"/>
                </a:lnTo>
                <a:lnTo>
                  <a:pt x="138" y="365"/>
                </a:lnTo>
                <a:lnTo>
                  <a:pt x="138" y="367"/>
                </a:lnTo>
                <a:lnTo>
                  <a:pt x="136" y="375"/>
                </a:lnTo>
                <a:lnTo>
                  <a:pt x="136" y="378"/>
                </a:lnTo>
                <a:lnTo>
                  <a:pt x="136" y="378"/>
                </a:lnTo>
                <a:lnTo>
                  <a:pt x="134" y="378"/>
                </a:lnTo>
                <a:lnTo>
                  <a:pt x="134" y="378"/>
                </a:lnTo>
                <a:lnTo>
                  <a:pt x="129" y="380"/>
                </a:lnTo>
                <a:lnTo>
                  <a:pt x="129" y="380"/>
                </a:lnTo>
                <a:lnTo>
                  <a:pt x="128" y="380"/>
                </a:lnTo>
                <a:lnTo>
                  <a:pt x="128" y="380"/>
                </a:lnTo>
                <a:lnTo>
                  <a:pt x="128" y="382"/>
                </a:lnTo>
                <a:lnTo>
                  <a:pt x="129" y="383"/>
                </a:lnTo>
                <a:lnTo>
                  <a:pt x="129" y="383"/>
                </a:lnTo>
                <a:lnTo>
                  <a:pt x="129" y="383"/>
                </a:lnTo>
                <a:lnTo>
                  <a:pt x="129" y="385"/>
                </a:lnTo>
                <a:lnTo>
                  <a:pt x="129" y="385"/>
                </a:lnTo>
                <a:lnTo>
                  <a:pt x="128" y="385"/>
                </a:lnTo>
                <a:lnTo>
                  <a:pt x="126" y="385"/>
                </a:lnTo>
                <a:lnTo>
                  <a:pt x="124" y="385"/>
                </a:lnTo>
                <a:lnTo>
                  <a:pt x="123" y="385"/>
                </a:lnTo>
                <a:lnTo>
                  <a:pt x="121" y="385"/>
                </a:lnTo>
                <a:lnTo>
                  <a:pt x="114" y="388"/>
                </a:lnTo>
                <a:lnTo>
                  <a:pt x="109" y="392"/>
                </a:lnTo>
                <a:lnTo>
                  <a:pt x="106" y="393"/>
                </a:lnTo>
                <a:lnTo>
                  <a:pt x="104" y="395"/>
                </a:lnTo>
                <a:lnTo>
                  <a:pt x="102" y="397"/>
                </a:lnTo>
                <a:lnTo>
                  <a:pt x="102" y="397"/>
                </a:lnTo>
                <a:lnTo>
                  <a:pt x="101" y="397"/>
                </a:lnTo>
                <a:lnTo>
                  <a:pt x="96" y="395"/>
                </a:lnTo>
                <a:lnTo>
                  <a:pt x="96" y="393"/>
                </a:lnTo>
                <a:lnTo>
                  <a:pt x="94" y="393"/>
                </a:lnTo>
                <a:lnTo>
                  <a:pt x="94" y="392"/>
                </a:lnTo>
                <a:lnTo>
                  <a:pt x="94" y="392"/>
                </a:lnTo>
                <a:lnTo>
                  <a:pt x="92" y="392"/>
                </a:lnTo>
                <a:lnTo>
                  <a:pt x="91" y="390"/>
                </a:lnTo>
                <a:lnTo>
                  <a:pt x="87" y="390"/>
                </a:lnTo>
                <a:lnTo>
                  <a:pt x="84" y="390"/>
                </a:lnTo>
                <a:lnTo>
                  <a:pt x="84" y="390"/>
                </a:lnTo>
                <a:lnTo>
                  <a:pt x="84" y="390"/>
                </a:lnTo>
                <a:lnTo>
                  <a:pt x="82" y="390"/>
                </a:lnTo>
                <a:lnTo>
                  <a:pt x="82" y="397"/>
                </a:lnTo>
                <a:lnTo>
                  <a:pt x="81" y="397"/>
                </a:lnTo>
                <a:lnTo>
                  <a:pt x="81" y="399"/>
                </a:lnTo>
                <a:lnTo>
                  <a:pt x="81" y="399"/>
                </a:lnTo>
                <a:lnTo>
                  <a:pt x="81" y="399"/>
                </a:lnTo>
                <a:lnTo>
                  <a:pt x="82" y="400"/>
                </a:lnTo>
                <a:lnTo>
                  <a:pt x="82" y="402"/>
                </a:lnTo>
                <a:lnTo>
                  <a:pt x="82" y="402"/>
                </a:lnTo>
                <a:lnTo>
                  <a:pt x="81" y="402"/>
                </a:lnTo>
                <a:lnTo>
                  <a:pt x="81" y="404"/>
                </a:lnTo>
                <a:lnTo>
                  <a:pt x="77" y="405"/>
                </a:lnTo>
                <a:lnTo>
                  <a:pt x="77" y="405"/>
                </a:lnTo>
                <a:lnTo>
                  <a:pt x="77" y="407"/>
                </a:lnTo>
                <a:lnTo>
                  <a:pt x="77" y="407"/>
                </a:lnTo>
                <a:lnTo>
                  <a:pt x="77" y="409"/>
                </a:lnTo>
                <a:lnTo>
                  <a:pt x="79" y="409"/>
                </a:lnTo>
                <a:lnTo>
                  <a:pt x="79" y="409"/>
                </a:lnTo>
                <a:lnTo>
                  <a:pt x="81" y="409"/>
                </a:lnTo>
                <a:lnTo>
                  <a:pt x="81" y="410"/>
                </a:lnTo>
                <a:lnTo>
                  <a:pt x="81" y="410"/>
                </a:lnTo>
                <a:lnTo>
                  <a:pt x="81" y="412"/>
                </a:lnTo>
                <a:lnTo>
                  <a:pt x="79" y="414"/>
                </a:lnTo>
                <a:lnTo>
                  <a:pt x="79" y="414"/>
                </a:lnTo>
                <a:lnTo>
                  <a:pt x="79" y="414"/>
                </a:lnTo>
                <a:lnTo>
                  <a:pt x="79" y="414"/>
                </a:lnTo>
                <a:lnTo>
                  <a:pt x="81" y="414"/>
                </a:lnTo>
                <a:lnTo>
                  <a:pt x="81" y="414"/>
                </a:lnTo>
                <a:lnTo>
                  <a:pt x="82" y="415"/>
                </a:lnTo>
                <a:lnTo>
                  <a:pt x="82" y="415"/>
                </a:lnTo>
                <a:lnTo>
                  <a:pt x="82" y="415"/>
                </a:lnTo>
                <a:lnTo>
                  <a:pt x="84" y="415"/>
                </a:lnTo>
                <a:lnTo>
                  <a:pt x="84" y="415"/>
                </a:lnTo>
                <a:lnTo>
                  <a:pt x="86" y="415"/>
                </a:lnTo>
                <a:lnTo>
                  <a:pt x="86" y="417"/>
                </a:lnTo>
                <a:lnTo>
                  <a:pt x="87" y="417"/>
                </a:lnTo>
                <a:lnTo>
                  <a:pt x="87" y="417"/>
                </a:lnTo>
                <a:lnTo>
                  <a:pt x="89" y="415"/>
                </a:lnTo>
                <a:lnTo>
                  <a:pt x="89" y="417"/>
                </a:lnTo>
                <a:lnTo>
                  <a:pt x="89" y="417"/>
                </a:lnTo>
                <a:lnTo>
                  <a:pt x="89" y="417"/>
                </a:lnTo>
                <a:lnTo>
                  <a:pt x="91" y="419"/>
                </a:lnTo>
                <a:lnTo>
                  <a:pt x="91" y="419"/>
                </a:lnTo>
                <a:lnTo>
                  <a:pt x="92" y="419"/>
                </a:lnTo>
                <a:lnTo>
                  <a:pt x="94" y="419"/>
                </a:lnTo>
                <a:lnTo>
                  <a:pt x="94" y="419"/>
                </a:lnTo>
                <a:lnTo>
                  <a:pt x="94" y="419"/>
                </a:lnTo>
                <a:lnTo>
                  <a:pt x="96" y="420"/>
                </a:lnTo>
                <a:lnTo>
                  <a:pt x="96" y="420"/>
                </a:lnTo>
                <a:lnTo>
                  <a:pt x="96" y="420"/>
                </a:lnTo>
                <a:lnTo>
                  <a:pt x="96" y="422"/>
                </a:lnTo>
                <a:lnTo>
                  <a:pt x="96" y="422"/>
                </a:lnTo>
                <a:lnTo>
                  <a:pt x="96" y="424"/>
                </a:lnTo>
                <a:lnTo>
                  <a:pt x="96" y="424"/>
                </a:lnTo>
                <a:lnTo>
                  <a:pt x="97" y="425"/>
                </a:lnTo>
                <a:lnTo>
                  <a:pt x="97" y="427"/>
                </a:lnTo>
                <a:lnTo>
                  <a:pt x="97" y="427"/>
                </a:lnTo>
                <a:lnTo>
                  <a:pt x="97" y="427"/>
                </a:lnTo>
                <a:lnTo>
                  <a:pt x="97" y="429"/>
                </a:lnTo>
                <a:lnTo>
                  <a:pt x="96" y="429"/>
                </a:lnTo>
                <a:lnTo>
                  <a:pt x="96" y="430"/>
                </a:lnTo>
                <a:lnTo>
                  <a:pt x="96" y="432"/>
                </a:lnTo>
                <a:lnTo>
                  <a:pt x="96" y="434"/>
                </a:lnTo>
                <a:lnTo>
                  <a:pt x="96" y="434"/>
                </a:lnTo>
                <a:lnTo>
                  <a:pt x="96" y="436"/>
                </a:lnTo>
                <a:lnTo>
                  <a:pt x="96" y="436"/>
                </a:lnTo>
                <a:lnTo>
                  <a:pt x="96" y="436"/>
                </a:lnTo>
                <a:lnTo>
                  <a:pt x="97" y="439"/>
                </a:lnTo>
                <a:lnTo>
                  <a:pt x="97" y="441"/>
                </a:lnTo>
                <a:lnTo>
                  <a:pt x="99" y="441"/>
                </a:lnTo>
                <a:lnTo>
                  <a:pt x="99" y="441"/>
                </a:lnTo>
                <a:lnTo>
                  <a:pt x="99" y="442"/>
                </a:lnTo>
                <a:lnTo>
                  <a:pt x="97" y="447"/>
                </a:lnTo>
                <a:lnTo>
                  <a:pt x="97" y="447"/>
                </a:lnTo>
                <a:lnTo>
                  <a:pt x="97" y="449"/>
                </a:lnTo>
                <a:lnTo>
                  <a:pt x="97" y="449"/>
                </a:lnTo>
                <a:lnTo>
                  <a:pt x="97" y="449"/>
                </a:lnTo>
                <a:lnTo>
                  <a:pt x="97" y="451"/>
                </a:lnTo>
                <a:lnTo>
                  <a:pt x="97" y="451"/>
                </a:lnTo>
                <a:lnTo>
                  <a:pt x="97" y="452"/>
                </a:lnTo>
                <a:lnTo>
                  <a:pt x="97" y="454"/>
                </a:lnTo>
                <a:lnTo>
                  <a:pt x="97" y="454"/>
                </a:lnTo>
                <a:lnTo>
                  <a:pt x="97" y="454"/>
                </a:lnTo>
                <a:lnTo>
                  <a:pt x="96" y="456"/>
                </a:lnTo>
                <a:lnTo>
                  <a:pt x="96" y="456"/>
                </a:lnTo>
                <a:lnTo>
                  <a:pt x="96" y="456"/>
                </a:lnTo>
                <a:lnTo>
                  <a:pt x="94" y="456"/>
                </a:lnTo>
                <a:lnTo>
                  <a:pt x="92" y="454"/>
                </a:lnTo>
                <a:lnTo>
                  <a:pt x="92" y="454"/>
                </a:lnTo>
                <a:lnTo>
                  <a:pt x="92" y="454"/>
                </a:lnTo>
                <a:lnTo>
                  <a:pt x="92" y="454"/>
                </a:lnTo>
                <a:lnTo>
                  <a:pt x="91" y="454"/>
                </a:lnTo>
                <a:lnTo>
                  <a:pt x="91" y="454"/>
                </a:lnTo>
                <a:lnTo>
                  <a:pt x="91" y="457"/>
                </a:lnTo>
                <a:lnTo>
                  <a:pt x="91" y="457"/>
                </a:lnTo>
                <a:lnTo>
                  <a:pt x="91" y="457"/>
                </a:lnTo>
                <a:lnTo>
                  <a:pt x="89" y="457"/>
                </a:lnTo>
                <a:lnTo>
                  <a:pt x="89" y="457"/>
                </a:lnTo>
                <a:lnTo>
                  <a:pt x="87" y="457"/>
                </a:lnTo>
                <a:lnTo>
                  <a:pt x="87" y="457"/>
                </a:lnTo>
                <a:lnTo>
                  <a:pt x="87" y="456"/>
                </a:lnTo>
                <a:lnTo>
                  <a:pt x="87" y="456"/>
                </a:lnTo>
                <a:lnTo>
                  <a:pt x="86" y="456"/>
                </a:lnTo>
                <a:lnTo>
                  <a:pt x="86" y="454"/>
                </a:lnTo>
                <a:lnTo>
                  <a:pt x="86" y="454"/>
                </a:lnTo>
                <a:lnTo>
                  <a:pt x="86" y="452"/>
                </a:lnTo>
                <a:lnTo>
                  <a:pt x="86" y="452"/>
                </a:lnTo>
                <a:lnTo>
                  <a:pt x="86" y="452"/>
                </a:lnTo>
                <a:lnTo>
                  <a:pt x="86" y="452"/>
                </a:lnTo>
                <a:lnTo>
                  <a:pt x="86" y="452"/>
                </a:lnTo>
                <a:lnTo>
                  <a:pt x="84" y="452"/>
                </a:lnTo>
                <a:lnTo>
                  <a:pt x="84" y="452"/>
                </a:lnTo>
                <a:lnTo>
                  <a:pt x="82" y="454"/>
                </a:lnTo>
                <a:lnTo>
                  <a:pt x="82" y="454"/>
                </a:lnTo>
                <a:lnTo>
                  <a:pt x="82" y="454"/>
                </a:lnTo>
                <a:lnTo>
                  <a:pt x="79" y="454"/>
                </a:lnTo>
                <a:lnTo>
                  <a:pt x="79" y="454"/>
                </a:lnTo>
                <a:lnTo>
                  <a:pt x="77" y="452"/>
                </a:lnTo>
                <a:lnTo>
                  <a:pt x="77" y="452"/>
                </a:lnTo>
                <a:lnTo>
                  <a:pt x="77" y="452"/>
                </a:lnTo>
                <a:lnTo>
                  <a:pt x="77" y="452"/>
                </a:lnTo>
                <a:lnTo>
                  <a:pt x="77" y="451"/>
                </a:lnTo>
                <a:lnTo>
                  <a:pt x="77" y="451"/>
                </a:lnTo>
                <a:lnTo>
                  <a:pt x="77" y="449"/>
                </a:lnTo>
                <a:lnTo>
                  <a:pt x="76" y="449"/>
                </a:lnTo>
                <a:lnTo>
                  <a:pt x="76" y="447"/>
                </a:lnTo>
                <a:lnTo>
                  <a:pt x="76" y="447"/>
                </a:lnTo>
                <a:lnTo>
                  <a:pt x="76" y="447"/>
                </a:lnTo>
                <a:lnTo>
                  <a:pt x="77" y="446"/>
                </a:lnTo>
                <a:lnTo>
                  <a:pt x="77" y="446"/>
                </a:lnTo>
                <a:lnTo>
                  <a:pt x="77" y="444"/>
                </a:lnTo>
                <a:lnTo>
                  <a:pt x="76" y="444"/>
                </a:lnTo>
                <a:lnTo>
                  <a:pt x="76" y="444"/>
                </a:lnTo>
                <a:lnTo>
                  <a:pt x="76" y="442"/>
                </a:lnTo>
                <a:lnTo>
                  <a:pt x="74" y="441"/>
                </a:lnTo>
                <a:lnTo>
                  <a:pt x="74" y="441"/>
                </a:lnTo>
                <a:lnTo>
                  <a:pt x="72" y="441"/>
                </a:lnTo>
                <a:lnTo>
                  <a:pt x="72" y="441"/>
                </a:lnTo>
                <a:lnTo>
                  <a:pt x="72" y="441"/>
                </a:lnTo>
                <a:lnTo>
                  <a:pt x="60" y="451"/>
                </a:lnTo>
                <a:lnTo>
                  <a:pt x="60" y="451"/>
                </a:lnTo>
                <a:lnTo>
                  <a:pt x="60" y="451"/>
                </a:lnTo>
                <a:lnTo>
                  <a:pt x="60" y="451"/>
                </a:lnTo>
                <a:lnTo>
                  <a:pt x="60" y="452"/>
                </a:lnTo>
                <a:lnTo>
                  <a:pt x="60" y="452"/>
                </a:lnTo>
                <a:lnTo>
                  <a:pt x="62" y="452"/>
                </a:lnTo>
                <a:lnTo>
                  <a:pt x="62" y="452"/>
                </a:lnTo>
                <a:lnTo>
                  <a:pt x="64" y="452"/>
                </a:lnTo>
                <a:lnTo>
                  <a:pt x="64" y="454"/>
                </a:lnTo>
                <a:lnTo>
                  <a:pt x="64" y="454"/>
                </a:lnTo>
                <a:lnTo>
                  <a:pt x="64" y="454"/>
                </a:lnTo>
                <a:lnTo>
                  <a:pt x="64" y="454"/>
                </a:lnTo>
                <a:lnTo>
                  <a:pt x="64" y="456"/>
                </a:lnTo>
                <a:lnTo>
                  <a:pt x="64" y="456"/>
                </a:lnTo>
                <a:lnTo>
                  <a:pt x="64" y="457"/>
                </a:lnTo>
                <a:lnTo>
                  <a:pt x="64" y="457"/>
                </a:lnTo>
                <a:lnTo>
                  <a:pt x="64" y="457"/>
                </a:lnTo>
                <a:lnTo>
                  <a:pt x="62" y="459"/>
                </a:lnTo>
                <a:lnTo>
                  <a:pt x="62" y="459"/>
                </a:lnTo>
                <a:lnTo>
                  <a:pt x="60" y="459"/>
                </a:lnTo>
                <a:lnTo>
                  <a:pt x="59" y="459"/>
                </a:lnTo>
                <a:lnTo>
                  <a:pt x="57" y="457"/>
                </a:lnTo>
                <a:lnTo>
                  <a:pt x="55" y="457"/>
                </a:lnTo>
                <a:lnTo>
                  <a:pt x="55" y="457"/>
                </a:lnTo>
                <a:lnTo>
                  <a:pt x="47" y="454"/>
                </a:lnTo>
                <a:lnTo>
                  <a:pt x="23" y="459"/>
                </a:lnTo>
                <a:lnTo>
                  <a:pt x="20" y="459"/>
                </a:lnTo>
                <a:lnTo>
                  <a:pt x="20" y="459"/>
                </a:lnTo>
                <a:lnTo>
                  <a:pt x="18" y="461"/>
                </a:lnTo>
                <a:lnTo>
                  <a:pt x="18" y="461"/>
                </a:lnTo>
                <a:lnTo>
                  <a:pt x="18" y="462"/>
                </a:lnTo>
                <a:lnTo>
                  <a:pt x="18" y="462"/>
                </a:lnTo>
                <a:lnTo>
                  <a:pt x="20" y="464"/>
                </a:lnTo>
                <a:lnTo>
                  <a:pt x="20" y="466"/>
                </a:lnTo>
                <a:lnTo>
                  <a:pt x="20" y="466"/>
                </a:lnTo>
                <a:lnTo>
                  <a:pt x="20" y="467"/>
                </a:lnTo>
                <a:lnTo>
                  <a:pt x="20" y="469"/>
                </a:lnTo>
                <a:lnTo>
                  <a:pt x="20" y="471"/>
                </a:lnTo>
                <a:lnTo>
                  <a:pt x="20" y="471"/>
                </a:lnTo>
                <a:lnTo>
                  <a:pt x="22" y="471"/>
                </a:lnTo>
                <a:lnTo>
                  <a:pt x="22" y="473"/>
                </a:lnTo>
                <a:lnTo>
                  <a:pt x="22" y="473"/>
                </a:lnTo>
                <a:lnTo>
                  <a:pt x="22" y="473"/>
                </a:lnTo>
                <a:lnTo>
                  <a:pt x="22" y="474"/>
                </a:lnTo>
                <a:lnTo>
                  <a:pt x="22" y="474"/>
                </a:lnTo>
                <a:lnTo>
                  <a:pt x="22" y="476"/>
                </a:lnTo>
                <a:lnTo>
                  <a:pt x="22" y="476"/>
                </a:lnTo>
                <a:lnTo>
                  <a:pt x="18" y="479"/>
                </a:lnTo>
                <a:lnTo>
                  <a:pt x="18" y="481"/>
                </a:lnTo>
                <a:lnTo>
                  <a:pt x="18" y="481"/>
                </a:lnTo>
                <a:lnTo>
                  <a:pt x="20" y="483"/>
                </a:lnTo>
                <a:lnTo>
                  <a:pt x="20" y="486"/>
                </a:lnTo>
                <a:lnTo>
                  <a:pt x="20" y="486"/>
                </a:lnTo>
                <a:lnTo>
                  <a:pt x="20" y="488"/>
                </a:lnTo>
                <a:lnTo>
                  <a:pt x="18" y="491"/>
                </a:lnTo>
                <a:lnTo>
                  <a:pt x="18" y="493"/>
                </a:lnTo>
                <a:lnTo>
                  <a:pt x="13" y="498"/>
                </a:lnTo>
                <a:lnTo>
                  <a:pt x="13" y="499"/>
                </a:lnTo>
                <a:lnTo>
                  <a:pt x="8" y="503"/>
                </a:lnTo>
                <a:lnTo>
                  <a:pt x="8" y="503"/>
                </a:lnTo>
                <a:lnTo>
                  <a:pt x="8" y="504"/>
                </a:lnTo>
                <a:lnTo>
                  <a:pt x="8" y="506"/>
                </a:lnTo>
                <a:lnTo>
                  <a:pt x="7" y="506"/>
                </a:lnTo>
                <a:lnTo>
                  <a:pt x="2" y="511"/>
                </a:lnTo>
                <a:lnTo>
                  <a:pt x="0" y="513"/>
                </a:lnTo>
                <a:lnTo>
                  <a:pt x="0" y="513"/>
                </a:lnTo>
                <a:lnTo>
                  <a:pt x="0" y="513"/>
                </a:lnTo>
                <a:lnTo>
                  <a:pt x="2" y="515"/>
                </a:lnTo>
                <a:lnTo>
                  <a:pt x="2" y="515"/>
                </a:lnTo>
                <a:lnTo>
                  <a:pt x="3" y="515"/>
                </a:lnTo>
                <a:lnTo>
                  <a:pt x="5" y="515"/>
                </a:lnTo>
                <a:lnTo>
                  <a:pt x="5" y="516"/>
                </a:lnTo>
                <a:lnTo>
                  <a:pt x="5" y="516"/>
                </a:lnTo>
                <a:lnTo>
                  <a:pt x="5" y="516"/>
                </a:lnTo>
                <a:lnTo>
                  <a:pt x="7" y="518"/>
                </a:lnTo>
                <a:lnTo>
                  <a:pt x="7" y="518"/>
                </a:lnTo>
                <a:lnTo>
                  <a:pt x="7" y="518"/>
                </a:lnTo>
                <a:lnTo>
                  <a:pt x="8" y="521"/>
                </a:lnTo>
                <a:lnTo>
                  <a:pt x="8" y="521"/>
                </a:lnTo>
                <a:lnTo>
                  <a:pt x="8" y="521"/>
                </a:lnTo>
                <a:lnTo>
                  <a:pt x="8" y="523"/>
                </a:lnTo>
                <a:lnTo>
                  <a:pt x="8" y="523"/>
                </a:lnTo>
                <a:lnTo>
                  <a:pt x="10" y="523"/>
                </a:lnTo>
                <a:lnTo>
                  <a:pt x="10" y="523"/>
                </a:lnTo>
                <a:lnTo>
                  <a:pt x="10" y="525"/>
                </a:lnTo>
                <a:lnTo>
                  <a:pt x="10" y="525"/>
                </a:lnTo>
                <a:lnTo>
                  <a:pt x="10" y="525"/>
                </a:lnTo>
                <a:lnTo>
                  <a:pt x="10" y="526"/>
                </a:lnTo>
                <a:lnTo>
                  <a:pt x="12" y="526"/>
                </a:lnTo>
                <a:lnTo>
                  <a:pt x="12" y="526"/>
                </a:lnTo>
                <a:lnTo>
                  <a:pt x="12" y="528"/>
                </a:lnTo>
                <a:lnTo>
                  <a:pt x="12" y="528"/>
                </a:lnTo>
                <a:lnTo>
                  <a:pt x="10" y="528"/>
                </a:lnTo>
                <a:lnTo>
                  <a:pt x="10" y="530"/>
                </a:lnTo>
                <a:lnTo>
                  <a:pt x="10" y="530"/>
                </a:lnTo>
                <a:lnTo>
                  <a:pt x="10" y="531"/>
                </a:lnTo>
                <a:lnTo>
                  <a:pt x="10" y="531"/>
                </a:lnTo>
                <a:lnTo>
                  <a:pt x="10" y="535"/>
                </a:lnTo>
                <a:lnTo>
                  <a:pt x="10" y="536"/>
                </a:lnTo>
                <a:lnTo>
                  <a:pt x="10" y="538"/>
                </a:lnTo>
                <a:lnTo>
                  <a:pt x="10" y="543"/>
                </a:lnTo>
                <a:lnTo>
                  <a:pt x="10" y="543"/>
                </a:lnTo>
                <a:lnTo>
                  <a:pt x="10" y="545"/>
                </a:lnTo>
                <a:lnTo>
                  <a:pt x="10" y="545"/>
                </a:lnTo>
                <a:lnTo>
                  <a:pt x="10" y="546"/>
                </a:lnTo>
                <a:lnTo>
                  <a:pt x="12" y="550"/>
                </a:lnTo>
                <a:lnTo>
                  <a:pt x="12" y="550"/>
                </a:lnTo>
                <a:lnTo>
                  <a:pt x="12" y="553"/>
                </a:lnTo>
                <a:lnTo>
                  <a:pt x="13" y="558"/>
                </a:lnTo>
                <a:lnTo>
                  <a:pt x="13" y="560"/>
                </a:lnTo>
                <a:lnTo>
                  <a:pt x="13" y="562"/>
                </a:lnTo>
                <a:lnTo>
                  <a:pt x="13" y="562"/>
                </a:lnTo>
                <a:lnTo>
                  <a:pt x="13" y="563"/>
                </a:lnTo>
                <a:lnTo>
                  <a:pt x="13" y="563"/>
                </a:lnTo>
                <a:lnTo>
                  <a:pt x="13" y="565"/>
                </a:lnTo>
                <a:lnTo>
                  <a:pt x="13" y="567"/>
                </a:lnTo>
                <a:lnTo>
                  <a:pt x="13" y="572"/>
                </a:lnTo>
                <a:lnTo>
                  <a:pt x="13" y="572"/>
                </a:lnTo>
                <a:lnTo>
                  <a:pt x="13" y="573"/>
                </a:lnTo>
                <a:lnTo>
                  <a:pt x="13" y="575"/>
                </a:lnTo>
                <a:lnTo>
                  <a:pt x="15" y="578"/>
                </a:lnTo>
                <a:lnTo>
                  <a:pt x="15" y="580"/>
                </a:lnTo>
                <a:lnTo>
                  <a:pt x="15" y="580"/>
                </a:lnTo>
                <a:lnTo>
                  <a:pt x="17" y="582"/>
                </a:lnTo>
                <a:lnTo>
                  <a:pt x="17" y="582"/>
                </a:lnTo>
                <a:lnTo>
                  <a:pt x="20" y="587"/>
                </a:lnTo>
                <a:lnTo>
                  <a:pt x="20" y="587"/>
                </a:lnTo>
                <a:lnTo>
                  <a:pt x="22" y="587"/>
                </a:lnTo>
                <a:lnTo>
                  <a:pt x="22" y="589"/>
                </a:lnTo>
                <a:lnTo>
                  <a:pt x="22" y="590"/>
                </a:lnTo>
                <a:lnTo>
                  <a:pt x="22" y="590"/>
                </a:lnTo>
                <a:lnTo>
                  <a:pt x="22" y="590"/>
                </a:lnTo>
                <a:lnTo>
                  <a:pt x="22" y="590"/>
                </a:lnTo>
                <a:lnTo>
                  <a:pt x="23" y="590"/>
                </a:lnTo>
                <a:lnTo>
                  <a:pt x="23" y="592"/>
                </a:lnTo>
                <a:lnTo>
                  <a:pt x="23" y="592"/>
                </a:lnTo>
                <a:lnTo>
                  <a:pt x="23" y="592"/>
                </a:lnTo>
                <a:lnTo>
                  <a:pt x="23" y="594"/>
                </a:lnTo>
                <a:lnTo>
                  <a:pt x="22" y="594"/>
                </a:lnTo>
                <a:lnTo>
                  <a:pt x="23" y="594"/>
                </a:lnTo>
                <a:lnTo>
                  <a:pt x="23" y="595"/>
                </a:lnTo>
                <a:lnTo>
                  <a:pt x="23" y="595"/>
                </a:lnTo>
                <a:lnTo>
                  <a:pt x="23" y="595"/>
                </a:lnTo>
                <a:lnTo>
                  <a:pt x="25" y="595"/>
                </a:lnTo>
                <a:lnTo>
                  <a:pt x="25" y="595"/>
                </a:lnTo>
                <a:lnTo>
                  <a:pt x="25" y="597"/>
                </a:lnTo>
                <a:lnTo>
                  <a:pt x="25" y="597"/>
                </a:lnTo>
                <a:lnTo>
                  <a:pt x="27" y="597"/>
                </a:lnTo>
                <a:lnTo>
                  <a:pt x="27" y="597"/>
                </a:lnTo>
                <a:lnTo>
                  <a:pt x="27" y="597"/>
                </a:lnTo>
                <a:lnTo>
                  <a:pt x="27" y="597"/>
                </a:lnTo>
                <a:lnTo>
                  <a:pt x="27" y="597"/>
                </a:lnTo>
                <a:lnTo>
                  <a:pt x="27" y="599"/>
                </a:lnTo>
                <a:lnTo>
                  <a:pt x="28" y="599"/>
                </a:lnTo>
                <a:lnTo>
                  <a:pt x="28" y="599"/>
                </a:lnTo>
                <a:lnTo>
                  <a:pt x="28" y="600"/>
                </a:lnTo>
                <a:lnTo>
                  <a:pt x="28" y="600"/>
                </a:lnTo>
                <a:lnTo>
                  <a:pt x="28" y="602"/>
                </a:lnTo>
                <a:lnTo>
                  <a:pt x="30" y="602"/>
                </a:lnTo>
                <a:lnTo>
                  <a:pt x="30" y="602"/>
                </a:lnTo>
                <a:lnTo>
                  <a:pt x="32" y="604"/>
                </a:lnTo>
                <a:lnTo>
                  <a:pt x="32" y="604"/>
                </a:lnTo>
                <a:lnTo>
                  <a:pt x="32" y="604"/>
                </a:lnTo>
                <a:lnTo>
                  <a:pt x="34" y="607"/>
                </a:lnTo>
                <a:lnTo>
                  <a:pt x="34" y="609"/>
                </a:lnTo>
                <a:lnTo>
                  <a:pt x="34" y="609"/>
                </a:lnTo>
                <a:lnTo>
                  <a:pt x="34" y="609"/>
                </a:lnTo>
                <a:lnTo>
                  <a:pt x="34" y="610"/>
                </a:lnTo>
                <a:lnTo>
                  <a:pt x="35" y="610"/>
                </a:lnTo>
                <a:lnTo>
                  <a:pt x="35" y="617"/>
                </a:lnTo>
                <a:lnTo>
                  <a:pt x="37" y="619"/>
                </a:lnTo>
                <a:lnTo>
                  <a:pt x="37" y="619"/>
                </a:lnTo>
                <a:lnTo>
                  <a:pt x="37" y="620"/>
                </a:lnTo>
                <a:lnTo>
                  <a:pt x="40" y="620"/>
                </a:lnTo>
                <a:lnTo>
                  <a:pt x="40" y="622"/>
                </a:lnTo>
                <a:lnTo>
                  <a:pt x="42" y="622"/>
                </a:lnTo>
                <a:lnTo>
                  <a:pt x="42" y="622"/>
                </a:lnTo>
                <a:lnTo>
                  <a:pt x="42" y="622"/>
                </a:lnTo>
                <a:lnTo>
                  <a:pt x="42" y="624"/>
                </a:lnTo>
                <a:lnTo>
                  <a:pt x="44" y="626"/>
                </a:lnTo>
                <a:lnTo>
                  <a:pt x="44" y="626"/>
                </a:lnTo>
                <a:lnTo>
                  <a:pt x="44" y="626"/>
                </a:lnTo>
                <a:lnTo>
                  <a:pt x="45" y="627"/>
                </a:lnTo>
                <a:lnTo>
                  <a:pt x="45" y="627"/>
                </a:lnTo>
                <a:lnTo>
                  <a:pt x="45" y="627"/>
                </a:lnTo>
                <a:lnTo>
                  <a:pt x="45" y="629"/>
                </a:lnTo>
                <a:lnTo>
                  <a:pt x="45" y="629"/>
                </a:lnTo>
                <a:lnTo>
                  <a:pt x="45" y="631"/>
                </a:lnTo>
                <a:lnTo>
                  <a:pt x="45" y="631"/>
                </a:lnTo>
                <a:lnTo>
                  <a:pt x="45" y="632"/>
                </a:lnTo>
                <a:lnTo>
                  <a:pt x="45" y="632"/>
                </a:lnTo>
                <a:lnTo>
                  <a:pt x="47" y="632"/>
                </a:lnTo>
                <a:lnTo>
                  <a:pt x="49" y="632"/>
                </a:lnTo>
                <a:lnTo>
                  <a:pt x="49" y="632"/>
                </a:lnTo>
                <a:lnTo>
                  <a:pt x="49" y="632"/>
                </a:lnTo>
                <a:lnTo>
                  <a:pt x="50" y="634"/>
                </a:lnTo>
                <a:lnTo>
                  <a:pt x="52" y="636"/>
                </a:lnTo>
                <a:lnTo>
                  <a:pt x="52" y="636"/>
                </a:lnTo>
                <a:lnTo>
                  <a:pt x="52" y="636"/>
                </a:lnTo>
                <a:lnTo>
                  <a:pt x="50" y="637"/>
                </a:lnTo>
                <a:lnTo>
                  <a:pt x="50" y="641"/>
                </a:lnTo>
                <a:lnTo>
                  <a:pt x="50" y="641"/>
                </a:lnTo>
                <a:lnTo>
                  <a:pt x="49" y="642"/>
                </a:lnTo>
                <a:lnTo>
                  <a:pt x="49" y="642"/>
                </a:lnTo>
                <a:lnTo>
                  <a:pt x="47" y="642"/>
                </a:lnTo>
                <a:lnTo>
                  <a:pt x="45" y="641"/>
                </a:lnTo>
                <a:lnTo>
                  <a:pt x="44" y="641"/>
                </a:lnTo>
                <a:lnTo>
                  <a:pt x="44" y="641"/>
                </a:lnTo>
                <a:lnTo>
                  <a:pt x="44" y="642"/>
                </a:lnTo>
                <a:lnTo>
                  <a:pt x="44" y="644"/>
                </a:lnTo>
                <a:lnTo>
                  <a:pt x="42" y="646"/>
                </a:lnTo>
                <a:lnTo>
                  <a:pt x="42" y="647"/>
                </a:lnTo>
                <a:lnTo>
                  <a:pt x="42" y="647"/>
                </a:lnTo>
                <a:lnTo>
                  <a:pt x="40" y="647"/>
                </a:lnTo>
                <a:lnTo>
                  <a:pt x="40" y="647"/>
                </a:lnTo>
                <a:lnTo>
                  <a:pt x="40" y="647"/>
                </a:lnTo>
                <a:lnTo>
                  <a:pt x="40" y="647"/>
                </a:lnTo>
                <a:lnTo>
                  <a:pt x="39" y="647"/>
                </a:lnTo>
                <a:lnTo>
                  <a:pt x="40" y="649"/>
                </a:lnTo>
                <a:lnTo>
                  <a:pt x="40" y="649"/>
                </a:lnTo>
                <a:lnTo>
                  <a:pt x="40" y="649"/>
                </a:lnTo>
                <a:lnTo>
                  <a:pt x="42" y="651"/>
                </a:lnTo>
                <a:lnTo>
                  <a:pt x="44" y="651"/>
                </a:lnTo>
                <a:lnTo>
                  <a:pt x="44" y="651"/>
                </a:lnTo>
                <a:lnTo>
                  <a:pt x="44" y="651"/>
                </a:lnTo>
                <a:lnTo>
                  <a:pt x="44" y="652"/>
                </a:lnTo>
                <a:lnTo>
                  <a:pt x="44" y="652"/>
                </a:lnTo>
                <a:lnTo>
                  <a:pt x="45" y="656"/>
                </a:lnTo>
                <a:lnTo>
                  <a:pt x="45" y="657"/>
                </a:lnTo>
                <a:lnTo>
                  <a:pt x="45" y="657"/>
                </a:lnTo>
                <a:lnTo>
                  <a:pt x="45" y="657"/>
                </a:lnTo>
                <a:lnTo>
                  <a:pt x="45" y="659"/>
                </a:lnTo>
                <a:lnTo>
                  <a:pt x="45" y="659"/>
                </a:lnTo>
                <a:lnTo>
                  <a:pt x="47" y="659"/>
                </a:lnTo>
                <a:lnTo>
                  <a:pt x="47" y="661"/>
                </a:lnTo>
                <a:lnTo>
                  <a:pt x="47" y="661"/>
                </a:lnTo>
                <a:lnTo>
                  <a:pt x="47" y="661"/>
                </a:lnTo>
                <a:lnTo>
                  <a:pt x="49" y="661"/>
                </a:lnTo>
                <a:lnTo>
                  <a:pt x="49" y="663"/>
                </a:lnTo>
                <a:lnTo>
                  <a:pt x="49" y="663"/>
                </a:lnTo>
                <a:lnTo>
                  <a:pt x="47" y="664"/>
                </a:lnTo>
                <a:lnTo>
                  <a:pt x="47" y="664"/>
                </a:lnTo>
                <a:lnTo>
                  <a:pt x="47" y="664"/>
                </a:lnTo>
                <a:lnTo>
                  <a:pt x="47" y="666"/>
                </a:lnTo>
                <a:lnTo>
                  <a:pt x="47" y="666"/>
                </a:lnTo>
                <a:lnTo>
                  <a:pt x="49" y="666"/>
                </a:lnTo>
                <a:lnTo>
                  <a:pt x="50" y="666"/>
                </a:lnTo>
                <a:lnTo>
                  <a:pt x="50" y="666"/>
                </a:lnTo>
                <a:lnTo>
                  <a:pt x="50" y="666"/>
                </a:lnTo>
                <a:lnTo>
                  <a:pt x="50" y="668"/>
                </a:lnTo>
                <a:lnTo>
                  <a:pt x="50" y="668"/>
                </a:lnTo>
                <a:lnTo>
                  <a:pt x="49" y="669"/>
                </a:lnTo>
                <a:lnTo>
                  <a:pt x="49" y="669"/>
                </a:lnTo>
                <a:lnTo>
                  <a:pt x="49" y="671"/>
                </a:lnTo>
                <a:lnTo>
                  <a:pt x="49" y="671"/>
                </a:lnTo>
                <a:lnTo>
                  <a:pt x="47" y="673"/>
                </a:lnTo>
                <a:lnTo>
                  <a:pt x="47" y="674"/>
                </a:lnTo>
                <a:lnTo>
                  <a:pt x="47" y="674"/>
                </a:lnTo>
                <a:lnTo>
                  <a:pt x="44" y="674"/>
                </a:lnTo>
                <a:lnTo>
                  <a:pt x="44" y="674"/>
                </a:lnTo>
                <a:lnTo>
                  <a:pt x="44" y="674"/>
                </a:lnTo>
                <a:lnTo>
                  <a:pt x="44" y="674"/>
                </a:lnTo>
                <a:lnTo>
                  <a:pt x="44" y="674"/>
                </a:lnTo>
                <a:lnTo>
                  <a:pt x="45" y="674"/>
                </a:lnTo>
                <a:lnTo>
                  <a:pt x="45" y="676"/>
                </a:lnTo>
                <a:lnTo>
                  <a:pt x="45" y="676"/>
                </a:lnTo>
                <a:lnTo>
                  <a:pt x="45" y="678"/>
                </a:lnTo>
                <a:lnTo>
                  <a:pt x="45" y="678"/>
                </a:lnTo>
                <a:lnTo>
                  <a:pt x="45" y="678"/>
                </a:lnTo>
                <a:lnTo>
                  <a:pt x="47" y="679"/>
                </a:lnTo>
                <a:lnTo>
                  <a:pt x="47" y="679"/>
                </a:lnTo>
                <a:lnTo>
                  <a:pt x="47" y="681"/>
                </a:lnTo>
                <a:lnTo>
                  <a:pt x="45" y="683"/>
                </a:lnTo>
                <a:lnTo>
                  <a:pt x="45" y="683"/>
                </a:lnTo>
                <a:lnTo>
                  <a:pt x="45" y="683"/>
                </a:lnTo>
                <a:lnTo>
                  <a:pt x="44" y="683"/>
                </a:lnTo>
                <a:lnTo>
                  <a:pt x="44" y="683"/>
                </a:lnTo>
                <a:lnTo>
                  <a:pt x="44" y="684"/>
                </a:lnTo>
                <a:lnTo>
                  <a:pt x="44" y="684"/>
                </a:lnTo>
                <a:lnTo>
                  <a:pt x="42" y="686"/>
                </a:lnTo>
                <a:lnTo>
                  <a:pt x="42" y="688"/>
                </a:lnTo>
                <a:lnTo>
                  <a:pt x="42" y="688"/>
                </a:lnTo>
                <a:lnTo>
                  <a:pt x="42" y="689"/>
                </a:lnTo>
                <a:lnTo>
                  <a:pt x="40" y="689"/>
                </a:lnTo>
                <a:lnTo>
                  <a:pt x="40" y="689"/>
                </a:lnTo>
                <a:lnTo>
                  <a:pt x="40" y="689"/>
                </a:lnTo>
                <a:lnTo>
                  <a:pt x="39" y="689"/>
                </a:lnTo>
                <a:lnTo>
                  <a:pt x="39" y="689"/>
                </a:lnTo>
                <a:lnTo>
                  <a:pt x="39" y="691"/>
                </a:lnTo>
                <a:lnTo>
                  <a:pt x="39" y="693"/>
                </a:lnTo>
                <a:lnTo>
                  <a:pt x="39" y="693"/>
                </a:lnTo>
                <a:lnTo>
                  <a:pt x="39" y="693"/>
                </a:lnTo>
                <a:lnTo>
                  <a:pt x="39" y="694"/>
                </a:lnTo>
                <a:lnTo>
                  <a:pt x="42" y="696"/>
                </a:lnTo>
                <a:lnTo>
                  <a:pt x="44" y="694"/>
                </a:lnTo>
                <a:lnTo>
                  <a:pt x="44" y="693"/>
                </a:lnTo>
                <a:lnTo>
                  <a:pt x="45" y="693"/>
                </a:lnTo>
                <a:lnTo>
                  <a:pt x="45" y="693"/>
                </a:lnTo>
                <a:lnTo>
                  <a:pt x="49" y="691"/>
                </a:lnTo>
                <a:lnTo>
                  <a:pt x="50" y="691"/>
                </a:lnTo>
                <a:lnTo>
                  <a:pt x="52" y="693"/>
                </a:lnTo>
                <a:lnTo>
                  <a:pt x="54" y="694"/>
                </a:lnTo>
                <a:lnTo>
                  <a:pt x="55" y="694"/>
                </a:lnTo>
                <a:lnTo>
                  <a:pt x="55" y="694"/>
                </a:lnTo>
                <a:lnTo>
                  <a:pt x="60" y="694"/>
                </a:lnTo>
                <a:lnTo>
                  <a:pt x="62" y="696"/>
                </a:lnTo>
                <a:lnTo>
                  <a:pt x="64" y="696"/>
                </a:lnTo>
                <a:lnTo>
                  <a:pt x="64" y="696"/>
                </a:lnTo>
                <a:lnTo>
                  <a:pt x="65" y="694"/>
                </a:lnTo>
                <a:lnTo>
                  <a:pt x="65" y="694"/>
                </a:lnTo>
                <a:lnTo>
                  <a:pt x="65" y="694"/>
                </a:lnTo>
                <a:lnTo>
                  <a:pt x="67" y="693"/>
                </a:lnTo>
                <a:lnTo>
                  <a:pt x="67" y="691"/>
                </a:lnTo>
                <a:lnTo>
                  <a:pt x="67" y="691"/>
                </a:lnTo>
                <a:lnTo>
                  <a:pt x="72" y="691"/>
                </a:lnTo>
                <a:lnTo>
                  <a:pt x="74" y="691"/>
                </a:lnTo>
                <a:lnTo>
                  <a:pt x="74" y="691"/>
                </a:lnTo>
                <a:lnTo>
                  <a:pt x="76" y="691"/>
                </a:lnTo>
                <a:lnTo>
                  <a:pt x="76" y="691"/>
                </a:lnTo>
                <a:lnTo>
                  <a:pt x="76" y="691"/>
                </a:lnTo>
                <a:lnTo>
                  <a:pt x="77" y="691"/>
                </a:lnTo>
                <a:lnTo>
                  <a:pt x="77" y="691"/>
                </a:lnTo>
                <a:lnTo>
                  <a:pt x="77" y="689"/>
                </a:lnTo>
                <a:lnTo>
                  <a:pt x="79" y="689"/>
                </a:lnTo>
                <a:lnTo>
                  <a:pt x="79" y="688"/>
                </a:lnTo>
                <a:lnTo>
                  <a:pt x="79" y="688"/>
                </a:lnTo>
                <a:lnTo>
                  <a:pt x="81" y="686"/>
                </a:lnTo>
                <a:lnTo>
                  <a:pt x="82" y="684"/>
                </a:lnTo>
                <a:lnTo>
                  <a:pt x="82" y="684"/>
                </a:lnTo>
                <a:lnTo>
                  <a:pt x="82" y="683"/>
                </a:lnTo>
                <a:lnTo>
                  <a:pt x="82" y="683"/>
                </a:lnTo>
                <a:lnTo>
                  <a:pt x="82" y="683"/>
                </a:lnTo>
                <a:lnTo>
                  <a:pt x="82" y="681"/>
                </a:lnTo>
                <a:lnTo>
                  <a:pt x="81" y="679"/>
                </a:lnTo>
                <a:lnTo>
                  <a:pt x="81" y="679"/>
                </a:lnTo>
                <a:lnTo>
                  <a:pt x="81" y="679"/>
                </a:lnTo>
                <a:lnTo>
                  <a:pt x="81" y="678"/>
                </a:lnTo>
                <a:lnTo>
                  <a:pt x="82" y="678"/>
                </a:lnTo>
                <a:lnTo>
                  <a:pt x="84" y="676"/>
                </a:lnTo>
                <a:lnTo>
                  <a:pt x="84" y="676"/>
                </a:lnTo>
                <a:lnTo>
                  <a:pt x="84" y="676"/>
                </a:lnTo>
                <a:lnTo>
                  <a:pt x="86" y="676"/>
                </a:lnTo>
                <a:lnTo>
                  <a:pt x="86" y="678"/>
                </a:lnTo>
                <a:lnTo>
                  <a:pt x="87" y="679"/>
                </a:lnTo>
                <a:lnTo>
                  <a:pt x="87" y="679"/>
                </a:lnTo>
                <a:lnTo>
                  <a:pt x="89" y="679"/>
                </a:lnTo>
                <a:lnTo>
                  <a:pt x="89" y="679"/>
                </a:lnTo>
                <a:lnTo>
                  <a:pt x="89" y="679"/>
                </a:lnTo>
                <a:lnTo>
                  <a:pt x="91" y="678"/>
                </a:lnTo>
                <a:lnTo>
                  <a:pt x="91" y="676"/>
                </a:lnTo>
                <a:lnTo>
                  <a:pt x="91" y="676"/>
                </a:lnTo>
                <a:lnTo>
                  <a:pt x="92" y="676"/>
                </a:lnTo>
                <a:lnTo>
                  <a:pt x="96" y="678"/>
                </a:lnTo>
                <a:lnTo>
                  <a:pt x="97" y="678"/>
                </a:lnTo>
                <a:lnTo>
                  <a:pt x="99" y="678"/>
                </a:lnTo>
                <a:lnTo>
                  <a:pt x="99" y="678"/>
                </a:lnTo>
                <a:lnTo>
                  <a:pt x="99" y="679"/>
                </a:lnTo>
                <a:lnTo>
                  <a:pt x="99" y="679"/>
                </a:lnTo>
                <a:lnTo>
                  <a:pt x="101" y="679"/>
                </a:lnTo>
                <a:lnTo>
                  <a:pt x="101" y="681"/>
                </a:lnTo>
                <a:lnTo>
                  <a:pt x="101" y="681"/>
                </a:lnTo>
                <a:lnTo>
                  <a:pt x="102" y="681"/>
                </a:lnTo>
                <a:lnTo>
                  <a:pt x="102" y="679"/>
                </a:lnTo>
                <a:lnTo>
                  <a:pt x="104" y="679"/>
                </a:lnTo>
                <a:lnTo>
                  <a:pt x="106" y="679"/>
                </a:lnTo>
                <a:lnTo>
                  <a:pt x="107" y="679"/>
                </a:lnTo>
                <a:lnTo>
                  <a:pt x="107" y="681"/>
                </a:lnTo>
                <a:lnTo>
                  <a:pt x="109" y="681"/>
                </a:lnTo>
                <a:lnTo>
                  <a:pt x="109" y="681"/>
                </a:lnTo>
                <a:lnTo>
                  <a:pt x="109" y="681"/>
                </a:lnTo>
                <a:lnTo>
                  <a:pt x="111" y="681"/>
                </a:lnTo>
                <a:lnTo>
                  <a:pt x="111" y="681"/>
                </a:lnTo>
                <a:lnTo>
                  <a:pt x="111" y="681"/>
                </a:lnTo>
                <a:lnTo>
                  <a:pt x="111" y="681"/>
                </a:lnTo>
                <a:lnTo>
                  <a:pt x="113" y="681"/>
                </a:lnTo>
                <a:lnTo>
                  <a:pt x="113" y="683"/>
                </a:lnTo>
                <a:lnTo>
                  <a:pt x="114" y="683"/>
                </a:lnTo>
                <a:lnTo>
                  <a:pt x="114" y="683"/>
                </a:lnTo>
                <a:lnTo>
                  <a:pt x="114" y="684"/>
                </a:lnTo>
                <a:lnTo>
                  <a:pt x="116" y="684"/>
                </a:lnTo>
                <a:lnTo>
                  <a:pt x="116" y="684"/>
                </a:lnTo>
                <a:lnTo>
                  <a:pt x="116" y="684"/>
                </a:lnTo>
                <a:lnTo>
                  <a:pt x="118" y="684"/>
                </a:lnTo>
                <a:lnTo>
                  <a:pt x="121" y="684"/>
                </a:lnTo>
                <a:lnTo>
                  <a:pt x="121" y="686"/>
                </a:lnTo>
                <a:lnTo>
                  <a:pt x="121" y="686"/>
                </a:lnTo>
                <a:lnTo>
                  <a:pt x="123" y="686"/>
                </a:lnTo>
                <a:lnTo>
                  <a:pt x="123" y="688"/>
                </a:lnTo>
                <a:lnTo>
                  <a:pt x="123" y="689"/>
                </a:lnTo>
                <a:lnTo>
                  <a:pt x="123" y="689"/>
                </a:lnTo>
                <a:lnTo>
                  <a:pt x="123" y="689"/>
                </a:lnTo>
                <a:lnTo>
                  <a:pt x="124" y="691"/>
                </a:lnTo>
                <a:lnTo>
                  <a:pt x="124" y="691"/>
                </a:lnTo>
                <a:lnTo>
                  <a:pt x="124" y="691"/>
                </a:lnTo>
                <a:lnTo>
                  <a:pt x="126" y="691"/>
                </a:lnTo>
                <a:lnTo>
                  <a:pt x="128" y="691"/>
                </a:lnTo>
                <a:lnTo>
                  <a:pt x="128" y="693"/>
                </a:lnTo>
                <a:lnTo>
                  <a:pt x="129" y="693"/>
                </a:lnTo>
                <a:lnTo>
                  <a:pt x="129" y="693"/>
                </a:lnTo>
                <a:lnTo>
                  <a:pt x="129" y="694"/>
                </a:lnTo>
                <a:lnTo>
                  <a:pt x="129" y="694"/>
                </a:lnTo>
                <a:lnTo>
                  <a:pt x="131" y="696"/>
                </a:lnTo>
                <a:lnTo>
                  <a:pt x="134" y="698"/>
                </a:lnTo>
                <a:lnTo>
                  <a:pt x="134" y="698"/>
                </a:lnTo>
                <a:lnTo>
                  <a:pt x="136" y="698"/>
                </a:lnTo>
                <a:lnTo>
                  <a:pt x="138" y="698"/>
                </a:lnTo>
                <a:lnTo>
                  <a:pt x="138" y="698"/>
                </a:lnTo>
                <a:lnTo>
                  <a:pt x="138" y="698"/>
                </a:lnTo>
                <a:lnTo>
                  <a:pt x="139" y="698"/>
                </a:lnTo>
                <a:lnTo>
                  <a:pt x="139" y="700"/>
                </a:lnTo>
                <a:lnTo>
                  <a:pt x="139" y="700"/>
                </a:lnTo>
                <a:lnTo>
                  <a:pt x="139" y="701"/>
                </a:lnTo>
                <a:lnTo>
                  <a:pt x="139" y="701"/>
                </a:lnTo>
                <a:lnTo>
                  <a:pt x="139" y="701"/>
                </a:lnTo>
                <a:lnTo>
                  <a:pt x="141" y="703"/>
                </a:lnTo>
                <a:lnTo>
                  <a:pt x="141" y="705"/>
                </a:lnTo>
                <a:lnTo>
                  <a:pt x="143" y="706"/>
                </a:lnTo>
                <a:lnTo>
                  <a:pt x="143" y="708"/>
                </a:lnTo>
                <a:lnTo>
                  <a:pt x="143" y="708"/>
                </a:lnTo>
                <a:lnTo>
                  <a:pt x="144" y="710"/>
                </a:lnTo>
                <a:lnTo>
                  <a:pt x="146" y="711"/>
                </a:lnTo>
                <a:lnTo>
                  <a:pt x="146" y="711"/>
                </a:lnTo>
                <a:lnTo>
                  <a:pt x="148" y="711"/>
                </a:lnTo>
                <a:lnTo>
                  <a:pt x="148" y="711"/>
                </a:lnTo>
                <a:lnTo>
                  <a:pt x="148" y="713"/>
                </a:lnTo>
                <a:lnTo>
                  <a:pt x="148" y="713"/>
                </a:lnTo>
                <a:lnTo>
                  <a:pt x="148" y="715"/>
                </a:lnTo>
                <a:lnTo>
                  <a:pt x="148" y="715"/>
                </a:lnTo>
                <a:lnTo>
                  <a:pt x="148" y="716"/>
                </a:lnTo>
                <a:lnTo>
                  <a:pt x="149" y="716"/>
                </a:lnTo>
                <a:lnTo>
                  <a:pt x="149" y="716"/>
                </a:lnTo>
                <a:lnTo>
                  <a:pt x="151" y="718"/>
                </a:lnTo>
                <a:lnTo>
                  <a:pt x="151" y="718"/>
                </a:lnTo>
                <a:lnTo>
                  <a:pt x="151" y="718"/>
                </a:lnTo>
                <a:lnTo>
                  <a:pt x="153" y="718"/>
                </a:lnTo>
                <a:lnTo>
                  <a:pt x="156" y="716"/>
                </a:lnTo>
                <a:lnTo>
                  <a:pt x="156" y="716"/>
                </a:lnTo>
                <a:lnTo>
                  <a:pt x="156" y="716"/>
                </a:lnTo>
                <a:lnTo>
                  <a:pt x="156" y="716"/>
                </a:lnTo>
                <a:lnTo>
                  <a:pt x="156" y="718"/>
                </a:lnTo>
                <a:lnTo>
                  <a:pt x="156" y="718"/>
                </a:lnTo>
                <a:lnTo>
                  <a:pt x="158" y="720"/>
                </a:lnTo>
                <a:lnTo>
                  <a:pt x="158" y="721"/>
                </a:lnTo>
                <a:lnTo>
                  <a:pt x="158" y="721"/>
                </a:lnTo>
                <a:lnTo>
                  <a:pt x="158" y="723"/>
                </a:lnTo>
                <a:lnTo>
                  <a:pt x="156" y="725"/>
                </a:lnTo>
                <a:lnTo>
                  <a:pt x="156" y="725"/>
                </a:lnTo>
                <a:lnTo>
                  <a:pt x="156" y="726"/>
                </a:lnTo>
                <a:lnTo>
                  <a:pt x="158" y="726"/>
                </a:lnTo>
                <a:lnTo>
                  <a:pt x="158" y="728"/>
                </a:lnTo>
                <a:lnTo>
                  <a:pt x="160" y="730"/>
                </a:lnTo>
                <a:lnTo>
                  <a:pt x="160" y="730"/>
                </a:lnTo>
                <a:lnTo>
                  <a:pt x="160" y="731"/>
                </a:lnTo>
                <a:lnTo>
                  <a:pt x="163" y="731"/>
                </a:lnTo>
                <a:lnTo>
                  <a:pt x="163" y="733"/>
                </a:lnTo>
                <a:lnTo>
                  <a:pt x="165" y="733"/>
                </a:lnTo>
                <a:lnTo>
                  <a:pt x="165" y="735"/>
                </a:lnTo>
                <a:lnTo>
                  <a:pt x="165" y="735"/>
                </a:lnTo>
                <a:lnTo>
                  <a:pt x="165" y="738"/>
                </a:lnTo>
                <a:lnTo>
                  <a:pt x="165" y="738"/>
                </a:lnTo>
                <a:lnTo>
                  <a:pt x="166" y="740"/>
                </a:lnTo>
                <a:lnTo>
                  <a:pt x="168" y="743"/>
                </a:lnTo>
                <a:lnTo>
                  <a:pt x="168" y="745"/>
                </a:lnTo>
                <a:lnTo>
                  <a:pt x="168" y="745"/>
                </a:lnTo>
                <a:lnTo>
                  <a:pt x="166" y="747"/>
                </a:lnTo>
                <a:lnTo>
                  <a:pt x="166" y="747"/>
                </a:lnTo>
                <a:lnTo>
                  <a:pt x="166" y="748"/>
                </a:lnTo>
                <a:lnTo>
                  <a:pt x="166" y="748"/>
                </a:lnTo>
                <a:lnTo>
                  <a:pt x="166" y="748"/>
                </a:lnTo>
                <a:lnTo>
                  <a:pt x="166" y="750"/>
                </a:lnTo>
                <a:lnTo>
                  <a:pt x="168" y="750"/>
                </a:lnTo>
                <a:lnTo>
                  <a:pt x="168" y="750"/>
                </a:lnTo>
                <a:lnTo>
                  <a:pt x="168" y="750"/>
                </a:lnTo>
                <a:lnTo>
                  <a:pt x="170" y="750"/>
                </a:lnTo>
                <a:lnTo>
                  <a:pt x="170" y="750"/>
                </a:lnTo>
                <a:lnTo>
                  <a:pt x="170" y="752"/>
                </a:lnTo>
                <a:lnTo>
                  <a:pt x="170" y="752"/>
                </a:lnTo>
                <a:lnTo>
                  <a:pt x="170" y="752"/>
                </a:lnTo>
                <a:lnTo>
                  <a:pt x="171" y="752"/>
                </a:lnTo>
                <a:lnTo>
                  <a:pt x="171" y="752"/>
                </a:lnTo>
                <a:lnTo>
                  <a:pt x="171" y="753"/>
                </a:lnTo>
                <a:lnTo>
                  <a:pt x="171" y="753"/>
                </a:lnTo>
                <a:lnTo>
                  <a:pt x="171" y="753"/>
                </a:lnTo>
                <a:lnTo>
                  <a:pt x="171" y="753"/>
                </a:lnTo>
                <a:lnTo>
                  <a:pt x="171" y="753"/>
                </a:lnTo>
                <a:lnTo>
                  <a:pt x="171" y="753"/>
                </a:lnTo>
                <a:lnTo>
                  <a:pt x="171" y="753"/>
                </a:lnTo>
                <a:lnTo>
                  <a:pt x="171" y="755"/>
                </a:lnTo>
                <a:lnTo>
                  <a:pt x="173" y="757"/>
                </a:lnTo>
                <a:lnTo>
                  <a:pt x="173" y="757"/>
                </a:lnTo>
                <a:lnTo>
                  <a:pt x="173" y="758"/>
                </a:lnTo>
                <a:lnTo>
                  <a:pt x="173" y="758"/>
                </a:lnTo>
                <a:lnTo>
                  <a:pt x="173" y="758"/>
                </a:lnTo>
                <a:lnTo>
                  <a:pt x="171" y="760"/>
                </a:lnTo>
                <a:lnTo>
                  <a:pt x="171" y="760"/>
                </a:lnTo>
                <a:lnTo>
                  <a:pt x="171" y="760"/>
                </a:lnTo>
                <a:lnTo>
                  <a:pt x="168" y="762"/>
                </a:lnTo>
                <a:lnTo>
                  <a:pt x="166" y="762"/>
                </a:lnTo>
                <a:lnTo>
                  <a:pt x="165" y="762"/>
                </a:lnTo>
                <a:lnTo>
                  <a:pt x="165" y="762"/>
                </a:lnTo>
                <a:lnTo>
                  <a:pt x="165" y="762"/>
                </a:lnTo>
                <a:lnTo>
                  <a:pt x="165" y="763"/>
                </a:lnTo>
                <a:lnTo>
                  <a:pt x="165" y="763"/>
                </a:lnTo>
                <a:lnTo>
                  <a:pt x="165" y="763"/>
                </a:lnTo>
                <a:lnTo>
                  <a:pt x="165" y="765"/>
                </a:lnTo>
                <a:lnTo>
                  <a:pt x="165" y="765"/>
                </a:lnTo>
                <a:lnTo>
                  <a:pt x="165" y="767"/>
                </a:lnTo>
                <a:lnTo>
                  <a:pt x="165" y="768"/>
                </a:lnTo>
                <a:lnTo>
                  <a:pt x="166" y="770"/>
                </a:lnTo>
                <a:lnTo>
                  <a:pt x="168" y="770"/>
                </a:lnTo>
                <a:lnTo>
                  <a:pt x="168" y="772"/>
                </a:lnTo>
                <a:lnTo>
                  <a:pt x="168" y="772"/>
                </a:lnTo>
                <a:lnTo>
                  <a:pt x="168" y="772"/>
                </a:lnTo>
                <a:lnTo>
                  <a:pt x="170" y="773"/>
                </a:lnTo>
                <a:lnTo>
                  <a:pt x="170" y="773"/>
                </a:lnTo>
                <a:lnTo>
                  <a:pt x="170" y="775"/>
                </a:lnTo>
                <a:lnTo>
                  <a:pt x="170" y="777"/>
                </a:lnTo>
                <a:lnTo>
                  <a:pt x="170" y="777"/>
                </a:lnTo>
                <a:lnTo>
                  <a:pt x="170" y="777"/>
                </a:lnTo>
                <a:lnTo>
                  <a:pt x="170" y="777"/>
                </a:lnTo>
                <a:lnTo>
                  <a:pt x="170" y="779"/>
                </a:lnTo>
                <a:lnTo>
                  <a:pt x="170" y="779"/>
                </a:lnTo>
                <a:lnTo>
                  <a:pt x="170" y="779"/>
                </a:lnTo>
                <a:lnTo>
                  <a:pt x="170" y="780"/>
                </a:lnTo>
                <a:lnTo>
                  <a:pt x="170" y="780"/>
                </a:lnTo>
                <a:lnTo>
                  <a:pt x="170" y="780"/>
                </a:lnTo>
                <a:lnTo>
                  <a:pt x="170" y="782"/>
                </a:lnTo>
                <a:lnTo>
                  <a:pt x="170" y="782"/>
                </a:lnTo>
                <a:lnTo>
                  <a:pt x="171" y="782"/>
                </a:lnTo>
                <a:lnTo>
                  <a:pt x="171" y="782"/>
                </a:lnTo>
                <a:lnTo>
                  <a:pt x="171" y="782"/>
                </a:lnTo>
                <a:lnTo>
                  <a:pt x="173" y="784"/>
                </a:lnTo>
                <a:lnTo>
                  <a:pt x="173" y="784"/>
                </a:lnTo>
                <a:lnTo>
                  <a:pt x="173" y="785"/>
                </a:lnTo>
                <a:lnTo>
                  <a:pt x="173" y="785"/>
                </a:lnTo>
                <a:lnTo>
                  <a:pt x="173" y="787"/>
                </a:lnTo>
                <a:lnTo>
                  <a:pt x="171" y="790"/>
                </a:lnTo>
                <a:lnTo>
                  <a:pt x="171" y="790"/>
                </a:lnTo>
                <a:lnTo>
                  <a:pt x="171" y="790"/>
                </a:lnTo>
                <a:lnTo>
                  <a:pt x="171" y="792"/>
                </a:lnTo>
                <a:lnTo>
                  <a:pt x="170" y="792"/>
                </a:lnTo>
                <a:lnTo>
                  <a:pt x="168" y="794"/>
                </a:lnTo>
                <a:lnTo>
                  <a:pt x="168" y="794"/>
                </a:lnTo>
                <a:lnTo>
                  <a:pt x="168" y="794"/>
                </a:lnTo>
                <a:lnTo>
                  <a:pt x="165" y="792"/>
                </a:lnTo>
                <a:lnTo>
                  <a:pt x="165" y="792"/>
                </a:lnTo>
                <a:lnTo>
                  <a:pt x="163" y="792"/>
                </a:lnTo>
                <a:lnTo>
                  <a:pt x="161" y="792"/>
                </a:lnTo>
                <a:lnTo>
                  <a:pt x="161" y="792"/>
                </a:lnTo>
                <a:lnTo>
                  <a:pt x="161" y="792"/>
                </a:lnTo>
                <a:lnTo>
                  <a:pt x="160" y="792"/>
                </a:lnTo>
                <a:lnTo>
                  <a:pt x="160" y="790"/>
                </a:lnTo>
                <a:lnTo>
                  <a:pt x="160" y="790"/>
                </a:lnTo>
                <a:lnTo>
                  <a:pt x="160" y="790"/>
                </a:lnTo>
                <a:lnTo>
                  <a:pt x="158" y="790"/>
                </a:lnTo>
                <a:lnTo>
                  <a:pt x="158" y="790"/>
                </a:lnTo>
                <a:lnTo>
                  <a:pt x="158" y="789"/>
                </a:lnTo>
                <a:lnTo>
                  <a:pt x="158" y="790"/>
                </a:lnTo>
                <a:lnTo>
                  <a:pt x="156" y="790"/>
                </a:lnTo>
                <a:lnTo>
                  <a:pt x="155" y="790"/>
                </a:lnTo>
                <a:lnTo>
                  <a:pt x="153" y="790"/>
                </a:lnTo>
                <a:lnTo>
                  <a:pt x="153" y="792"/>
                </a:lnTo>
                <a:lnTo>
                  <a:pt x="153" y="792"/>
                </a:lnTo>
                <a:lnTo>
                  <a:pt x="155" y="794"/>
                </a:lnTo>
                <a:lnTo>
                  <a:pt x="155" y="794"/>
                </a:lnTo>
                <a:lnTo>
                  <a:pt x="155" y="795"/>
                </a:lnTo>
                <a:lnTo>
                  <a:pt x="155" y="795"/>
                </a:lnTo>
                <a:lnTo>
                  <a:pt x="151" y="800"/>
                </a:lnTo>
                <a:lnTo>
                  <a:pt x="149" y="802"/>
                </a:lnTo>
                <a:lnTo>
                  <a:pt x="149" y="802"/>
                </a:lnTo>
                <a:lnTo>
                  <a:pt x="149" y="804"/>
                </a:lnTo>
                <a:lnTo>
                  <a:pt x="151" y="804"/>
                </a:lnTo>
                <a:lnTo>
                  <a:pt x="151" y="805"/>
                </a:lnTo>
                <a:lnTo>
                  <a:pt x="151" y="805"/>
                </a:lnTo>
                <a:lnTo>
                  <a:pt x="149" y="807"/>
                </a:lnTo>
                <a:lnTo>
                  <a:pt x="149" y="809"/>
                </a:lnTo>
                <a:lnTo>
                  <a:pt x="148" y="809"/>
                </a:lnTo>
                <a:lnTo>
                  <a:pt x="148" y="809"/>
                </a:lnTo>
                <a:lnTo>
                  <a:pt x="148" y="809"/>
                </a:lnTo>
                <a:lnTo>
                  <a:pt x="146" y="809"/>
                </a:lnTo>
                <a:lnTo>
                  <a:pt x="146" y="809"/>
                </a:lnTo>
                <a:lnTo>
                  <a:pt x="146" y="809"/>
                </a:lnTo>
                <a:lnTo>
                  <a:pt x="144" y="809"/>
                </a:lnTo>
                <a:lnTo>
                  <a:pt x="144" y="809"/>
                </a:lnTo>
                <a:lnTo>
                  <a:pt x="144" y="810"/>
                </a:lnTo>
                <a:lnTo>
                  <a:pt x="144" y="812"/>
                </a:lnTo>
                <a:lnTo>
                  <a:pt x="143" y="814"/>
                </a:lnTo>
                <a:lnTo>
                  <a:pt x="143" y="816"/>
                </a:lnTo>
                <a:lnTo>
                  <a:pt x="141" y="816"/>
                </a:lnTo>
                <a:lnTo>
                  <a:pt x="141" y="816"/>
                </a:lnTo>
                <a:lnTo>
                  <a:pt x="141" y="817"/>
                </a:lnTo>
                <a:lnTo>
                  <a:pt x="141" y="817"/>
                </a:lnTo>
                <a:lnTo>
                  <a:pt x="143" y="819"/>
                </a:lnTo>
                <a:lnTo>
                  <a:pt x="143" y="819"/>
                </a:lnTo>
                <a:lnTo>
                  <a:pt x="143" y="821"/>
                </a:lnTo>
                <a:lnTo>
                  <a:pt x="143" y="821"/>
                </a:lnTo>
                <a:lnTo>
                  <a:pt x="141" y="822"/>
                </a:lnTo>
                <a:lnTo>
                  <a:pt x="141" y="822"/>
                </a:lnTo>
                <a:lnTo>
                  <a:pt x="141" y="824"/>
                </a:lnTo>
                <a:lnTo>
                  <a:pt x="139" y="826"/>
                </a:lnTo>
                <a:lnTo>
                  <a:pt x="139" y="826"/>
                </a:lnTo>
                <a:lnTo>
                  <a:pt x="141" y="827"/>
                </a:lnTo>
                <a:lnTo>
                  <a:pt x="141" y="829"/>
                </a:lnTo>
                <a:lnTo>
                  <a:pt x="141" y="829"/>
                </a:lnTo>
                <a:lnTo>
                  <a:pt x="143" y="829"/>
                </a:lnTo>
                <a:lnTo>
                  <a:pt x="143" y="831"/>
                </a:lnTo>
                <a:lnTo>
                  <a:pt x="143" y="831"/>
                </a:lnTo>
                <a:lnTo>
                  <a:pt x="143" y="831"/>
                </a:lnTo>
                <a:lnTo>
                  <a:pt x="144" y="831"/>
                </a:lnTo>
                <a:lnTo>
                  <a:pt x="144" y="831"/>
                </a:lnTo>
                <a:lnTo>
                  <a:pt x="148" y="831"/>
                </a:lnTo>
                <a:lnTo>
                  <a:pt x="148" y="831"/>
                </a:lnTo>
                <a:lnTo>
                  <a:pt x="148" y="831"/>
                </a:lnTo>
                <a:lnTo>
                  <a:pt x="149" y="832"/>
                </a:lnTo>
                <a:lnTo>
                  <a:pt x="149" y="832"/>
                </a:lnTo>
                <a:lnTo>
                  <a:pt x="149" y="832"/>
                </a:lnTo>
                <a:lnTo>
                  <a:pt x="149" y="834"/>
                </a:lnTo>
                <a:lnTo>
                  <a:pt x="149" y="834"/>
                </a:lnTo>
                <a:lnTo>
                  <a:pt x="149" y="834"/>
                </a:lnTo>
                <a:lnTo>
                  <a:pt x="148" y="836"/>
                </a:lnTo>
                <a:lnTo>
                  <a:pt x="148" y="836"/>
                </a:lnTo>
                <a:lnTo>
                  <a:pt x="148" y="837"/>
                </a:lnTo>
                <a:lnTo>
                  <a:pt x="148" y="837"/>
                </a:lnTo>
                <a:lnTo>
                  <a:pt x="148" y="837"/>
                </a:lnTo>
                <a:lnTo>
                  <a:pt x="149" y="837"/>
                </a:lnTo>
                <a:lnTo>
                  <a:pt x="151" y="839"/>
                </a:lnTo>
                <a:lnTo>
                  <a:pt x="151" y="841"/>
                </a:lnTo>
                <a:lnTo>
                  <a:pt x="158" y="844"/>
                </a:lnTo>
                <a:lnTo>
                  <a:pt x="160" y="844"/>
                </a:lnTo>
                <a:lnTo>
                  <a:pt x="161" y="844"/>
                </a:lnTo>
                <a:lnTo>
                  <a:pt x="161" y="844"/>
                </a:lnTo>
                <a:lnTo>
                  <a:pt x="163" y="844"/>
                </a:lnTo>
                <a:lnTo>
                  <a:pt x="165" y="846"/>
                </a:lnTo>
                <a:lnTo>
                  <a:pt x="165" y="846"/>
                </a:lnTo>
                <a:lnTo>
                  <a:pt x="165" y="846"/>
                </a:lnTo>
                <a:lnTo>
                  <a:pt x="165" y="844"/>
                </a:lnTo>
                <a:lnTo>
                  <a:pt x="165" y="844"/>
                </a:lnTo>
                <a:lnTo>
                  <a:pt x="165" y="844"/>
                </a:lnTo>
                <a:lnTo>
                  <a:pt x="165" y="842"/>
                </a:lnTo>
                <a:lnTo>
                  <a:pt x="166" y="842"/>
                </a:lnTo>
                <a:lnTo>
                  <a:pt x="166" y="842"/>
                </a:lnTo>
                <a:lnTo>
                  <a:pt x="176" y="837"/>
                </a:lnTo>
                <a:lnTo>
                  <a:pt x="180" y="834"/>
                </a:lnTo>
                <a:lnTo>
                  <a:pt x="180" y="831"/>
                </a:lnTo>
                <a:lnTo>
                  <a:pt x="181" y="831"/>
                </a:lnTo>
                <a:lnTo>
                  <a:pt x="183" y="831"/>
                </a:lnTo>
                <a:lnTo>
                  <a:pt x="183" y="829"/>
                </a:lnTo>
                <a:lnTo>
                  <a:pt x="185" y="827"/>
                </a:lnTo>
                <a:lnTo>
                  <a:pt x="186" y="827"/>
                </a:lnTo>
                <a:lnTo>
                  <a:pt x="186" y="827"/>
                </a:lnTo>
                <a:lnTo>
                  <a:pt x="186" y="827"/>
                </a:lnTo>
                <a:lnTo>
                  <a:pt x="188" y="827"/>
                </a:lnTo>
                <a:lnTo>
                  <a:pt x="188" y="827"/>
                </a:lnTo>
                <a:lnTo>
                  <a:pt x="190" y="831"/>
                </a:lnTo>
                <a:lnTo>
                  <a:pt x="190" y="831"/>
                </a:lnTo>
                <a:lnTo>
                  <a:pt x="192" y="831"/>
                </a:lnTo>
                <a:lnTo>
                  <a:pt x="193" y="832"/>
                </a:lnTo>
                <a:lnTo>
                  <a:pt x="195" y="832"/>
                </a:lnTo>
                <a:lnTo>
                  <a:pt x="195" y="832"/>
                </a:lnTo>
                <a:lnTo>
                  <a:pt x="195" y="834"/>
                </a:lnTo>
                <a:lnTo>
                  <a:pt x="195" y="836"/>
                </a:lnTo>
                <a:lnTo>
                  <a:pt x="195" y="836"/>
                </a:lnTo>
                <a:lnTo>
                  <a:pt x="195" y="836"/>
                </a:lnTo>
                <a:lnTo>
                  <a:pt x="195" y="837"/>
                </a:lnTo>
                <a:lnTo>
                  <a:pt x="197" y="837"/>
                </a:lnTo>
                <a:lnTo>
                  <a:pt x="197" y="837"/>
                </a:lnTo>
                <a:lnTo>
                  <a:pt x="197" y="837"/>
                </a:lnTo>
                <a:lnTo>
                  <a:pt x="197" y="837"/>
                </a:lnTo>
                <a:lnTo>
                  <a:pt x="198" y="837"/>
                </a:lnTo>
                <a:lnTo>
                  <a:pt x="198" y="836"/>
                </a:lnTo>
                <a:lnTo>
                  <a:pt x="198" y="836"/>
                </a:lnTo>
                <a:lnTo>
                  <a:pt x="198" y="836"/>
                </a:lnTo>
                <a:lnTo>
                  <a:pt x="200" y="837"/>
                </a:lnTo>
                <a:lnTo>
                  <a:pt x="200" y="837"/>
                </a:lnTo>
                <a:lnTo>
                  <a:pt x="200" y="837"/>
                </a:lnTo>
                <a:lnTo>
                  <a:pt x="202" y="837"/>
                </a:lnTo>
                <a:lnTo>
                  <a:pt x="202" y="837"/>
                </a:lnTo>
                <a:lnTo>
                  <a:pt x="202" y="837"/>
                </a:lnTo>
                <a:lnTo>
                  <a:pt x="202" y="836"/>
                </a:lnTo>
                <a:lnTo>
                  <a:pt x="202" y="836"/>
                </a:lnTo>
                <a:lnTo>
                  <a:pt x="202" y="836"/>
                </a:lnTo>
                <a:lnTo>
                  <a:pt x="203" y="836"/>
                </a:lnTo>
                <a:lnTo>
                  <a:pt x="203" y="834"/>
                </a:lnTo>
                <a:lnTo>
                  <a:pt x="203" y="834"/>
                </a:lnTo>
                <a:lnTo>
                  <a:pt x="205" y="836"/>
                </a:lnTo>
                <a:lnTo>
                  <a:pt x="207" y="836"/>
                </a:lnTo>
                <a:lnTo>
                  <a:pt x="207" y="836"/>
                </a:lnTo>
                <a:lnTo>
                  <a:pt x="208" y="836"/>
                </a:lnTo>
                <a:lnTo>
                  <a:pt x="210" y="841"/>
                </a:lnTo>
                <a:lnTo>
                  <a:pt x="210" y="841"/>
                </a:lnTo>
                <a:lnTo>
                  <a:pt x="210" y="842"/>
                </a:lnTo>
                <a:lnTo>
                  <a:pt x="210" y="842"/>
                </a:lnTo>
                <a:lnTo>
                  <a:pt x="210" y="844"/>
                </a:lnTo>
                <a:lnTo>
                  <a:pt x="210" y="844"/>
                </a:lnTo>
                <a:lnTo>
                  <a:pt x="210" y="846"/>
                </a:lnTo>
                <a:lnTo>
                  <a:pt x="210" y="846"/>
                </a:lnTo>
                <a:lnTo>
                  <a:pt x="210" y="846"/>
                </a:lnTo>
                <a:lnTo>
                  <a:pt x="210" y="846"/>
                </a:lnTo>
                <a:lnTo>
                  <a:pt x="212" y="847"/>
                </a:lnTo>
                <a:lnTo>
                  <a:pt x="212" y="847"/>
                </a:lnTo>
                <a:lnTo>
                  <a:pt x="215" y="847"/>
                </a:lnTo>
                <a:lnTo>
                  <a:pt x="217" y="847"/>
                </a:lnTo>
                <a:lnTo>
                  <a:pt x="217" y="849"/>
                </a:lnTo>
                <a:lnTo>
                  <a:pt x="218" y="851"/>
                </a:lnTo>
                <a:lnTo>
                  <a:pt x="220" y="851"/>
                </a:lnTo>
                <a:lnTo>
                  <a:pt x="220" y="851"/>
                </a:lnTo>
                <a:lnTo>
                  <a:pt x="222" y="851"/>
                </a:lnTo>
                <a:lnTo>
                  <a:pt x="222" y="851"/>
                </a:lnTo>
                <a:lnTo>
                  <a:pt x="223" y="847"/>
                </a:lnTo>
                <a:lnTo>
                  <a:pt x="229" y="842"/>
                </a:lnTo>
                <a:lnTo>
                  <a:pt x="229" y="842"/>
                </a:lnTo>
                <a:lnTo>
                  <a:pt x="229" y="842"/>
                </a:lnTo>
                <a:lnTo>
                  <a:pt x="230" y="842"/>
                </a:lnTo>
                <a:lnTo>
                  <a:pt x="230" y="842"/>
                </a:lnTo>
                <a:lnTo>
                  <a:pt x="230" y="844"/>
                </a:lnTo>
                <a:lnTo>
                  <a:pt x="232" y="846"/>
                </a:lnTo>
                <a:lnTo>
                  <a:pt x="232" y="846"/>
                </a:lnTo>
                <a:lnTo>
                  <a:pt x="232" y="846"/>
                </a:lnTo>
                <a:lnTo>
                  <a:pt x="235" y="846"/>
                </a:lnTo>
                <a:lnTo>
                  <a:pt x="235" y="846"/>
                </a:lnTo>
                <a:lnTo>
                  <a:pt x="237" y="846"/>
                </a:lnTo>
                <a:lnTo>
                  <a:pt x="237" y="847"/>
                </a:lnTo>
                <a:lnTo>
                  <a:pt x="237" y="847"/>
                </a:lnTo>
                <a:lnTo>
                  <a:pt x="237" y="847"/>
                </a:lnTo>
                <a:lnTo>
                  <a:pt x="239" y="849"/>
                </a:lnTo>
                <a:lnTo>
                  <a:pt x="239" y="849"/>
                </a:lnTo>
                <a:lnTo>
                  <a:pt x="239" y="849"/>
                </a:lnTo>
                <a:lnTo>
                  <a:pt x="239" y="851"/>
                </a:lnTo>
                <a:lnTo>
                  <a:pt x="239" y="851"/>
                </a:lnTo>
                <a:lnTo>
                  <a:pt x="239" y="853"/>
                </a:lnTo>
                <a:lnTo>
                  <a:pt x="239" y="853"/>
                </a:lnTo>
                <a:lnTo>
                  <a:pt x="239" y="853"/>
                </a:lnTo>
                <a:lnTo>
                  <a:pt x="239" y="854"/>
                </a:lnTo>
                <a:lnTo>
                  <a:pt x="240" y="854"/>
                </a:lnTo>
                <a:lnTo>
                  <a:pt x="240" y="854"/>
                </a:lnTo>
                <a:lnTo>
                  <a:pt x="240" y="854"/>
                </a:lnTo>
                <a:lnTo>
                  <a:pt x="242" y="854"/>
                </a:lnTo>
                <a:lnTo>
                  <a:pt x="242" y="856"/>
                </a:lnTo>
                <a:lnTo>
                  <a:pt x="242" y="856"/>
                </a:lnTo>
                <a:lnTo>
                  <a:pt x="244" y="856"/>
                </a:lnTo>
                <a:lnTo>
                  <a:pt x="244" y="858"/>
                </a:lnTo>
                <a:lnTo>
                  <a:pt x="244" y="858"/>
                </a:lnTo>
                <a:lnTo>
                  <a:pt x="244" y="859"/>
                </a:lnTo>
                <a:lnTo>
                  <a:pt x="244" y="861"/>
                </a:lnTo>
                <a:lnTo>
                  <a:pt x="244" y="863"/>
                </a:lnTo>
                <a:lnTo>
                  <a:pt x="244" y="863"/>
                </a:lnTo>
                <a:lnTo>
                  <a:pt x="244" y="864"/>
                </a:lnTo>
                <a:lnTo>
                  <a:pt x="244" y="864"/>
                </a:lnTo>
                <a:lnTo>
                  <a:pt x="244" y="864"/>
                </a:lnTo>
                <a:lnTo>
                  <a:pt x="244" y="864"/>
                </a:lnTo>
                <a:lnTo>
                  <a:pt x="247" y="866"/>
                </a:lnTo>
                <a:lnTo>
                  <a:pt x="249" y="866"/>
                </a:lnTo>
                <a:lnTo>
                  <a:pt x="249" y="868"/>
                </a:lnTo>
                <a:lnTo>
                  <a:pt x="249" y="868"/>
                </a:lnTo>
                <a:lnTo>
                  <a:pt x="249" y="869"/>
                </a:lnTo>
                <a:lnTo>
                  <a:pt x="249" y="871"/>
                </a:lnTo>
                <a:lnTo>
                  <a:pt x="249" y="871"/>
                </a:lnTo>
                <a:lnTo>
                  <a:pt x="249" y="871"/>
                </a:lnTo>
                <a:lnTo>
                  <a:pt x="249" y="873"/>
                </a:lnTo>
                <a:lnTo>
                  <a:pt x="250" y="873"/>
                </a:lnTo>
                <a:lnTo>
                  <a:pt x="250" y="873"/>
                </a:lnTo>
                <a:lnTo>
                  <a:pt x="250" y="874"/>
                </a:lnTo>
                <a:lnTo>
                  <a:pt x="250" y="876"/>
                </a:lnTo>
                <a:lnTo>
                  <a:pt x="250" y="876"/>
                </a:lnTo>
                <a:lnTo>
                  <a:pt x="250" y="876"/>
                </a:lnTo>
                <a:lnTo>
                  <a:pt x="250" y="878"/>
                </a:lnTo>
                <a:lnTo>
                  <a:pt x="250" y="878"/>
                </a:lnTo>
                <a:lnTo>
                  <a:pt x="252" y="878"/>
                </a:lnTo>
                <a:lnTo>
                  <a:pt x="252" y="879"/>
                </a:lnTo>
                <a:lnTo>
                  <a:pt x="252" y="879"/>
                </a:lnTo>
                <a:lnTo>
                  <a:pt x="252" y="879"/>
                </a:lnTo>
                <a:lnTo>
                  <a:pt x="252" y="881"/>
                </a:lnTo>
                <a:lnTo>
                  <a:pt x="252" y="883"/>
                </a:lnTo>
                <a:lnTo>
                  <a:pt x="252" y="883"/>
                </a:lnTo>
                <a:lnTo>
                  <a:pt x="252" y="883"/>
                </a:lnTo>
                <a:lnTo>
                  <a:pt x="252" y="884"/>
                </a:lnTo>
                <a:lnTo>
                  <a:pt x="254" y="884"/>
                </a:lnTo>
                <a:lnTo>
                  <a:pt x="254" y="886"/>
                </a:lnTo>
                <a:lnTo>
                  <a:pt x="254" y="886"/>
                </a:lnTo>
                <a:lnTo>
                  <a:pt x="255" y="888"/>
                </a:lnTo>
                <a:lnTo>
                  <a:pt x="254" y="888"/>
                </a:lnTo>
                <a:lnTo>
                  <a:pt x="254" y="890"/>
                </a:lnTo>
                <a:lnTo>
                  <a:pt x="250" y="891"/>
                </a:lnTo>
                <a:lnTo>
                  <a:pt x="249" y="893"/>
                </a:lnTo>
                <a:lnTo>
                  <a:pt x="249" y="893"/>
                </a:lnTo>
                <a:lnTo>
                  <a:pt x="247" y="893"/>
                </a:lnTo>
                <a:lnTo>
                  <a:pt x="247" y="895"/>
                </a:lnTo>
                <a:lnTo>
                  <a:pt x="247" y="895"/>
                </a:lnTo>
                <a:lnTo>
                  <a:pt x="247" y="898"/>
                </a:lnTo>
                <a:lnTo>
                  <a:pt x="252" y="895"/>
                </a:lnTo>
                <a:lnTo>
                  <a:pt x="254" y="895"/>
                </a:lnTo>
                <a:lnTo>
                  <a:pt x="255" y="895"/>
                </a:lnTo>
                <a:lnTo>
                  <a:pt x="260" y="895"/>
                </a:lnTo>
                <a:lnTo>
                  <a:pt x="262" y="895"/>
                </a:lnTo>
                <a:lnTo>
                  <a:pt x="264" y="895"/>
                </a:lnTo>
                <a:lnTo>
                  <a:pt x="264" y="893"/>
                </a:lnTo>
                <a:lnTo>
                  <a:pt x="265" y="893"/>
                </a:lnTo>
                <a:lnTo>
                  <a:pt x="265" y="891"/>
                </a:lnTo>
                <a:lnTo>
                  <a:pt x="267" y="891"/>
                </a:lnTo>
                <a:lnTo>
                  <a:pt x="269" y="893"/>
                </a:lnTo>
                <a:lnTo>
                  <a:pt x="271" y="893"/>
                </a:lnTo>
                <a:lnTo>
                  <a:pt x="271" y="893"/>
                </a:lnTo>
                <a:lnTo>
                  <a:pt x="272" y="893"/>
                </a:lnTo>
                <a:lnTo>
                  <a:pt x="272" y="893"/>
                </a:lnTo>
                <a:lnTo>
                  <a:pt x="276" y="895"/>
                </a:lnTo>
                <a:lnTo>
                  <a:pt x="277" y="895"/>
                </a:lnTo>
                <a:lnTo>
                  <a:pt x="279" y="895"/>
                </a:lnTo>
                <a:lnTo>
                  <a:pt x="281" y="895"/>
                </a:lnTo>
                <a:lnTo>
                  <a:pt x="282" y="895"/>
                </a:lnTo>
                <a:lnTo>
                  <a:pt x="282" y="893"/>
                </a:lnTo>
                <a:lnTo>
                  <a:pt x="281" y="891"/>
                </a:lnTo>
                <a:lnTo>
                  <a:pt x="281" y="890"/>
                </a:lnTo>
                <a:lnTo>
                  <a:pt x="282" y="888"/>
                </a:lnTo>
                <a:lnTo>
                  <a:pt x="282" y="886"/>
                </a:lnTo>
                <a:lnTo>
                  <a:pt x="284" y="886"/>
                </a:lnTo>
                <a:lnTo>
                  <a:pt x="286" y="886"/>
                </a:lnTo>
                <a:lnTo>
                  <a:pt x="286" y="888"/>
                </a:lnTo>
                <a:lnTo>
                  <a:pt x="289" y="888"/>
                </a:lnTo>
                <a:lnTo>
                  <a:pt x="291" y="888"/>
                </a:lnTo>
                <a:lnTo>
                  <a:pt x="292" y="888"/>
                </a:lnTo>
                <a:lnTo>
                  <a:pt x="294" y="886"/>
                </a:lnTo>
                <a:lnTo>
                  <a:pt x="294" y="883"/>
                </a:lnTo>
                <a:lnTo>
                  <a:pt x="292" y="881"/>
                </a:lnTo>
                <a:lnTo>
                  <a:pt x="289" y="879"/>
                </a:lnTo>
                <a:lnTo>
                  <a:pt x="291" y="876"/>
                </a:lnTo>
                <a:lnTo>
                  <a:pt x="292" y="873"/>
                </a:lnTo>
                <a:lnTo>
                  <a:pt x="297" y="871"/>
                </a:lnTo>
                <a:lnTo>
                  <a:pt x="306" y="864"/>
                </a:lnTo>
                <a:lnTo>
                  <a:pt x="311" y="864"/>
                </a:lnTo>
                <a:lnTo>
                  <a:pt x="314" y="864"/>
                </a:lnTo>
                <a:lnTo>
                  <a:pt x="314" y="864"/>
                </a:lnTo>
                <a:lnTo>
                  <a:pt x="316" y="866"/>
                </a:lnTo>
                <a:lnTo>
                  <a:pt x="318" y="868"/>
                </a:lnTo>
                <a:lnTo>
                  <a:pt x="318" y="869"/>
                </a:lnTo>
                <a:lnTo>
                  <a:pt x="319" y="869"/>
                </a:lnTo>
                <a:lnTo>
                  <a:pt x="321" y="871"/>
                </a:lnTo>
                <a:lnTo>
                  <a:pt x="321" y="873"/>
                </a:lnTo>
                <a:lnTo>
                  <a:pt x="323" y="873"/>
                </a:lnTo>
                <a:lnTo>
                  <a:pt x="329" y="871"/>
                </a:lnTo>
                <a:lnTo>
                  <a:pt x="333" y="868"/>
                </a:lnTo>
                <a:lnTo>
                  <a:pt x="334" y="868"/>
                </a:lnTo>
                <a:lnTo>
                  <a:pt x="336" y="869"/>
                </a:lnTo>
                <a:lnTo>
                  <a:pt x="338" y="868"/>
                </a:lnTo>
                <a:lnTo>
                  <a:pt x="338" y="864"/>
                </a:lnTo>
                <a:lnTo>
                  <a:pt x="339" y="863"/>
                </a:lnTo>
                <a:lnTo>
                  <a:pt x="343" y="864"/>
                </a:lnTo>
                <a:lnTo>
                  <a:pt x="344" y="864"/>
                </a:lnTo>
                <a:lnTo>
                  <a:pt x="346" y="863"/>
                </a:lnTo>
                <a:lnTo>
                  <a:pt x="344" y="861"/>
                </a:lnTo>
                <a:lnTo>
                  <a:pt x="343" y="859"/>
                </a:lnTo>
                <a:lnTo>
                  <a:pt x="341" y="858"/>
                </a:lnTo>
                <a:lnTo>
                  <a:pt x="343" y="853"/>
                </a:lnTo>
                <a:lnTo>
                  <a:pt x="341" y="851"/>
                </a:lnTo>
                <a:lnTo>
                  <a:pt x="339" y="851"/>
                </a:lnTo>
                <a:lnTo>
                  <a:pt x="338" y="851"/>
                </a:lnTo>
                <a:lnTo>
                  <a:pt x="338" y="851"/>
                </a:lnTo>
                <a:lnTo>
                  <a:pt x="338" y="853"/>
                </a:lnTo>
                <a:lnTo>
                  <a:pt x="338" y="854"/>
                </a:lnTo>
                <a:lnTo>
                  <a:pt x="338" y="856"/>
                </a:lnTo>
                <a:lnTo>
                  <a:pt x="336" y="856"/>
                </a:lnTo>
                <a:lnTo>
                  <a:pt x="336" y="853"/>
                </a:lnTo>
                <a:lnTo>
                  <a:pt x="336" y="851"/>
                </a:lnTo>
                <a:lnTo>
                  <a:pt x="334" y="851"/>
                </a:lnTo>
                <a:lnTo>
                  <a:pt x="334" y="854"/>
                </a:lnTo>
                <a:lnTo>
                  <a:pt x="334" y="856"/>
                </a:lnTo>
                <a:lnTo>
                  <a:pt x="333" y="858"/>
                </a:lnTo>
                <a:lnTo>
                  <a:pt x="331" y="858"/>
                </a:lnTo>
                <a:lnTo>
                  <a:pt x="329" y="856"/>
                </a:lnTo>
                <a:lnTo>
                  <a:pt x="328" y="853"/>
                </a:lnTo>
                <a:lnTo>
                  <a:pt x="328" y="853"/>
                </a:lnTo>
                <a:lnTo>
                  <a:pt x="326" y="851"/>
                </a:lnTo>
                <a:lnTo>
                  <a:pt x="326" y="847"/>
                </a:lnTo>
                <a:lnTo>
                  <a:pt x="328" y="846"/>
                </a:lnTo>
                <a:lnTo>
                  <a:pt x="326" y="844"/>
                </a:lnTo>
                <a:lnTo>
                  <a:pt x="328" y="841"/>
                </a:lnTo>
                <a:lnTo>
                  <a:pt x="328" y="839"/>
                </a:lnTo>
                <a:lnTo>
                  <a:pt x="329" y="839"/>
                </a:lnTo>
                <a:lnTo>
                  <a:pt x="329" y="841"/>
                </a:lnTo>
                <a:lnTo>
                  <a:pt x="329" y="842"/>
                </a:lnTo>
                <a:lnTo>
                  <a:pt x="329" y="844"/>
                </a:lnTo>
                <a:lnTo>
                  <a:pt x="331" y="844"/>
                </a:lnTo>
                <a:lnTo>
                  <a:pt x="333" y="846"/>
                </a:lnTo>
                <a:lnTo>
                  <a:pt x="333" y="846"/>
                </a:lnTo>
                <a:lnTo>
                  <a:pt x="334" y="846"/>
                </a:lnTo>
                <a:lnTo>
                  <a:pt x="334" y="846"/>
                </a:lnTo>
                <a:lnTo>
                  <a:pt x="336" y="844"/>
                </a:lnTo>
                <a:lnTo>
                  <a:pt x="336" y="844"/>
                </a:lnTo>
                <a:lnTo>
                  <a:pt x="338" y="844"/>
                </a:lnTo>
                <a:lnTo>
                  <a:pt x="338" y="844"/>
                </a:lnTo>
                <a:lnTo>
                  <a:pt x="338" y="844"/>
                </a:lnTo>
                <a:lnTo>
                  <a:pt x="339" y="842"/>
                </a:lnTo>
                <a:lnTo>
                  <a:pt x="339" y="841"/>
                </a:lnTo>
                <a:lnTo>
                  <a:pt x="341" y="839"/>
                </a:lnTo>
                <a:lnTo>
                  <a:pt x="343" y="837"/>
                </a:lnTo>
                <a:lnTo>
                  <a:pt x="343" y="837"/>
                </a:lnTo>
                <a:lnTo>
                  <a:pt x="344" y="837"/>
                </a:lnTo>
                <a:lnTo>
                  <a:pt x="348" y="839"/>
                </a:lnTo>
                <a:lnTo>
                  <a:pt x="348" y="837"/>
                </a:lnTo>
                <a:lnTo>
                  <a:pt x="348" y="836"/>
                </a:lnTo>
                <a:lnTo>
                  <a:pt x="344" y="834"/>
                </a:lnTo>
                <a:lnTo>
                  <a:pt x="343" y="832"/>
                </a:lnTo>
                <a:lnTo>
                  <a:pt x="339" y="834"/>
                </a:lnTo>
                <a:lnTo>
                  <a:pt x="338" y="832"/>
                </a:lnTo>
                <a:lnTo>
                  <a:pt x="338" y="832"/>
                </a:lnTo>
                <a:lnTo>
                  <a:pt x="338" y="832"/>
                </a:lnTo>
                <a:lnTo>
                  <a:pt x="338" y="829"/>
                </a:lnTo>
                <a:lnTo>
                  <a:pt x="336" y="829"/>
                </a:lnTo>
                <a:lnTo>
                  <a:pt x="334" y="829"/>
                </a:lnTo>
                <a:lnTo>
                  <a:pt x="333" y="829"/>
                </a:lnTo>
                <a:lnTo>
                  <a:pt x="333" y="827"/>
                </a:lnTo>
                <a:lnTo>
                  <a:pt x="333" y="826"/>
                </a:lnTo>
                <a:lnTo>
                  <a:pt x="334" y="824"/>
                </a:lnTo>
                <a:lnTo>
                  <a:pt x="336" y="824"/>
                </a:lnTo>
                <a:lnTo>
                  <a:pt x="338" y="821"/>
                </a:lnTo>
                <a:lnTo>
                  <a:pt x="343" y="814"/>
                </a:lnTo>
                <a:lnTo>
                  <a:pt x="344" y="812"/>
                </a:lnTo>
                <a:lnTo>
                  <a:pt x="341" y="810"/>
                </a:lnTo>
                <a:lnTo>
                  <a:pt x="341" y="809"/>
                </a:lnTo>
                <a:lnTo>
                  <a:pt x="341" y="807"/>
                </a:lnTo>
                <a:lnTo>
                  <a:pt x="343" y="809"/>
                </a:lnTo>
                <a:lnTo>
                  <a:pt x="343" y="809"/>
                </a:lnTo>
                <a:lnTo>
                  <a:pt x="343" y="809"/>
                </a:lnTo>
                <a:lnTo>
                  <a:pt x="346" y="809"/>
                </a:lnTo>
                <a:lnTo>
                  <a:pt x="353" y="804"/>
                </a:lnTo>
                <a:lnTo>
                  <a:pt x="360" y="802"/>
                </a:lnTo>
                <a:lnTo>
                  <a:pt x="373" y="800"/>
                </a:lnTo>
                <a:lnTo>
                  <a:pt x="378" y="800"/>
                </a:lnTo>
                <a:lnTo>
                  <a:pt x="383" y="800"/>
                </a:lnTo>
                <a:lnTo>
                  <a:pt x="387" y="799"/>
                </a:lnTo>
                <a:lnTo>
                  <a:pt x="388" y="799"/>
                </a:lnTo>
                <a:lnTo>
                  <a:pt x="392" y="799"/>
                </a:lnTo>
                <a:lnTo>
                  <a:pt x="395" y="799"/>
                </a:lnTo>
                <a:lnTo>
                  <a:pt x="397" y="799"/>
                </a:lnTo>
                <a:lnTo>
                  <a:pt x="398" y="800"/>
                </a:lnTo>
                <a:lnTo>
                  <a:pt x="398" y="800"/>
                </a:lnTo>
                <a:lnTo>
                  <a:pt x="400" y="800"/>
                </a:lnTo>
                <a:lnTo>
                  <a:pt x="402" y="800"/>
                </a:lnTo>
                <a:lnTo>
                  <a:pt x="402" y="802"/>
                </a:lnTo>
                <a:lnTo>
                  <a:pt x="405" y="802"/>
                </a:lnTo>
                <a:lnTo>
                  <a:pt x="407" y="800"/>
                </a:lnTo>
                <a:lnTo>
                  <a:pt x="408" y="799"/>
                </a:lnTo>
                <a:lnTo>
                  <a:pt x="412" y="797"/>
                </a:lnTo>
                <a:lnTo>
                  <a:pt x="413" y="795"/>
                </a:lnTo>
                <a:lnTo>
                  <a:pt x="415" y="797"/>
                </a:lnTo>
                <a:lnTo>
                  <a:pt x="412" y="800"/>
                </a:lnTo>
                <a:lnTo>
                  <a:pt x="410" y="802"/>
                </a:lnTo>
                <a:lnTo>
                  <a:pt x="407" y="804"/>
                </a:lnTo>
                <a:lnTo>
                  <a:pt x="405" y="807"/>
                </a:lnTo>
                <a:lnTo>
                  <a:pt x="407" y="809"/>
                </a:lnTo>
                <a:lnTo>
                  <a:pt x="410" y="805"/>
                </a:lnTo>
                <a:lnTo>
                  <a:pt x="412" y="804"/>
                </a:lnTo>
                <a:lnTo>
                  <a:pt x="413" y="804"/>
                </a:lnTo>
                <a:lnTo>
                  <a:pt x="415" y="804"/>
                </a:lnTo>
                <a:lnTo>
                  <a:pt x="417" y="802"/>
                </a:lnTo>
                <a:lnTo>
                  <a:pt x="417" y="804"/>
                </a:lnTo>
                <a:lnTo>
                  <a:pt x="417" y="805"/>
                </a:lnTo>
                <a:lnTo>
                  <a:pt x="417" y="807"/>
                </a:lnTo>
                <a:lnTo>
                  <a:pt x="420" y="807"/>
                </a:lnTo>
                <a:lnTo>
                  <a:pt x="422" y="804"/>
                </a:lnTo>
                <a:lnTo>
                  <a:pt x="423" y="804"/>
                </a:lnTo>
                <a:lnTo>
                  <a:pt x="425" y="802"/>
                </a:lnTo>
                <a:lnTo>
                  <a:pt x="425" y="800"/>
                </a:lnTo>
                <a:lnTo>
                  <a:pt x="425" y="799"/>
                </a:lnTo>
                <a:lnTo>
                  <a:pt x="423" y="799"/>
                </a:lnTo>
                <a:lnTo>
                  <a:pt x="423" y="799"/>
                </a:lnTo>
                <a:lnTo>
                  <a:pt x="423" y="799"/>
                </a:lnTo>
                <a:lnTo>
                  <a:pt x="422" y="799"/>
                </a:lnTo>
                <a:lnTo>
                  <a:pt x="422" y="799"/>
                </a:lnTo>
                <a:lnTo>
                  <a:pt x="422" y="795"/>
                </a:lnTo>
                <a:lnTo>
                  <a:pt x="420" y="795"/>
                </a:lnTo>
                <a:lnTo>
                  <a:pt x="420" y="794"/>
                </a:lnTo>
                <a:lnTo>
                  <a:pt x="420" y="792"/>
                </a:lnTo>
                <a:lnTo>
                  <a:pt x="420" y="792"/>
                </a:lnTo>
                <a:lnTo>
                  <a:pt x="423" y="790"/>
                </a:lnTo>
                <a:lnTo>
                  <a:pt x="425" y="787"/>
                </a:lnTo>
                <a:lnTo>
                  <a:pt x="429" y="785"/>
                </a:lnTo>
                <a:lnTo>
                  <a:pt x="432" y="785"/>
                </a:lnTo>
                <a:lnTo>
                  <a:pt x="434" y="785"/>
                </a:lnTo>
                <a:lnTo>
                  <a:pt x="435" y="785"/>
                </a:lnTo>
                <a:lnTo>
                  <a:pt x="439" y="784"/>
                </a:lnTo>
                <a:lnTo>
                  <a:pt x="439" y="782"/>
                </a:lnTo>
                <a:lnTo>
                  <a:pt x="439" y="780"/>
                </a:lnTo>
                <a:lnTo>
                  <a:pt x="439" y="779"/>
                </a:lnTo>
                <a:lnTo>
                  <a:pt x="439" y="779"/>
                </a:lnTo>
                <a:lnTo>
                  <a:pt x="440" y="779"/>
                </a:lnTo>
                <a:lnTo>
                  <a:pt x="442" y="779"/>
                </a:lnTo>
                <a:lnTo>
                  <a:pt x="444" y="780"/>
                </a:lnTo>
                <a:lnTo>
                  <a:pt x="442" y="780"/>
                </a:lnTo>
                <a:lnTo>
                  <a:pt x="442" y="780"/>
                </a:lnTo>
                <a:lnTo>
                  <a:pt x="444" y="780"/>
                </a:lnTo>
                <a:lnTo>
                  <a:pt x="445" y="780"/>
                </a:lnTo>
                <a:lnTo>
                  <a:pt x="445" y="782"/>
                </a:lnTo>
                <a:lnTo>
                  <a:pt x="447" y="782"/>
                </a:lnTo>
                <a:lnTo>
                  <a:pt x="447" y="784"/>
                </a:lnTo>
                <a:lnTo>
                  <a:pt x="449" y="784"/>
                </a:lnTo>
                <a:lnTo>
                  <a:pt x="449" y="784"/>
                </a:lnTo>
                <a:lnTo>
                  <a:pt x="450" y="784"/>
                </a:lnTo>
                <a:lnTo>
                  <a:pt x="452" y="782"/>
                </a:lnTo>
                <a:lnTo>
                  <a:pt x="455" y="784"/>
                </a:lnTo>
                <a:lnTo>
                  <a:pt x="457" y="785"/>
                </a:lnTo>
                <a:lnTo>
                  <a:pt x="460" y="787"/>
                </a:lnTo>
                <a:lnTo>
                  <a:pt x="460" y="787"/>
                </a:lnTo>
                <a:lnTo>
                  <a:pt x="462" y="789"/>
                </a:lnTo>
                <a:lnTo>
                  <a:pt x="462" y="790"/>
                </a:lnTo>
                <a:lnTo>
                  <a:pt x="464" y="790"/>
                </a:lnTo>
                <a:lnTo>
                  <a:pt x="466" y="790"/>
                </a:lnTo>
                <a:lnTo>
                  <a:pt x="467" y="792"/>
                </a:lnTo>
                <a:lnTo>
                  <a:pt x="466" y="794"/>
                </a:lnTo>
                <a:lnTo>
                  <a:pt x="467" y="794"/>
                </a:lnTo>
                <a:lnTo>
                  <a:pt x="466" y="795"/>
                </a:lnTo>
                <a:lnTo>
                  <a:pt x="467" y="795"/>
                </a:lnTo>
                <a:lnTo>
                  <a:pt x="469" y="797"/>
                </a:lnTo>
                <a:lnTo>
                  <a:pt x="469" y="795"/>
                </a:lnTo>
                <a:lnTo>
                  <a:pt x="472" y="795"/>
                </a:lnTo>
                <a:lnTo>
                  <a:pt x="476" y="792"/>
                </a:lnTo>
                <a:lnTo>
                  <a:pt x="476" y="794"/>
                </a:lnTo>
                <a:lnTo>
                  <a:pt x="477" y="794"/>
                </a:lnTo>
                <a:lnTo>
                  <a:pt x="479" y="794"/>
                </a:lnTo>
                <a:lnTo>
                  <a:pt x="481" y="794"/>
                </a:lnTo>
                <a:lnTo>
                  <a:pt x="482" y="792"/>
                </a:lnTo>
                <a:lnTo>
                  <a:pt x="484" y="790"/>
                </a:lnTo>
                <a:lnTo>
                  <a:pt x="486" y="790"/>
                </a:lnTo>
                <a:lnTo>
                  <a:pt x="486" y="789"/>
                </a:lnTo>
                <a:lnTo>
                  <a:pt x="486" y="789"/>
                </a:lnTo>
                <a:lnTo>
                  <a:pt x="486" y="789"/>
                </a:lnTo>
                <a:lnTo>
                  <a:pt x="491" y="789"/>
                </a:lnTo>
                <a:lnTo>
                  <a:pt x="492" y="790"/>
                </a:lnTo>
                <a:lnTo>
                  <a:pt x="496" y="790"/>
                </a:lnTo>
                <a:lnTo>
                  <a:pt x="496" y="790"/>
                </a:lnTo>
                <a:lnTo>
                  <a:pt x="497" y="792"/>
                </a:lnTo>
                <a:lnTo>
                  <a:pt x="496" y="792"/>
                </a:lnTo>
                <a:lnTo>
                  <a:pt x="494" y="794"/>
                </a:lnTo>
                <a:lnTo>
                  <a:pt x="492" y="797"/>
                </a:lnTo>
                <a:lnTo>
                  <a:pt x="491" y="800"/>
                </a:lnTo>
                <a:lnTo>
                  <a:pt x="489" y="802"/>
                </a:lnTo>
                <a:lnTo>
                  <a:pt x="486" y="804"/>
                </a:lnTo>
                <a:lnTo>
                  <a:pt x="484" y="805"/>
                </a:lnTo>
                <a:lnTo>
                  <a:pt x="484" y="807"/>
                </a:lnTo>
                <a:lnTo>
                  <a:pt x="481" y="807"/>
                </a:lnTo>
                <a:lnTo>
                  <a:pt x="479" y="807"/>
                </a:lnTo>
                <a:lnTo>
                  <a:pt x="477" y="809"/>
                </a:lnTo>
                <a:lnTo>
                  <a:pt x="476" y="810"/>
                </a:lnTo>
                <a:lnTo>
                  <a:pt x="474" y="810"/>
                </a:lnTo>
                <a:lnTo>
                  <a:pt x="471" y="810"/>
                </a:lnTo>
                <a:lnTo>
                  <a:pt x="469" y="812"/>
                </a:lnTo>
                <a:lnTo>
                  <a:pt x="467" y="812"/>
                </a:lnTo>
                <a:lnTo>
                  <a:pt x="462" y="814"/>
                </a:lnTo>
                <a:lnTo>
                  <a:pt x="460" y="816"/>
                </a:lnTo>
                <a:lnTo>
                  <a:pt x="459" y="817"/>
                </a:lnTo>
                <a:lnTo>
                  <a:pt x="459" y="821"/>
                </a:lnTo>
                <a:lnTo>
                  <a:pt x="459" y="821"/>
                </a:lnTo>
                <a:lnTo>
                  <a:pt x="457" y="822"/>
                </a:lnTo>
                <a:lnTo>
                  <a:pt x="455" y="824"/>
                </a:lnTo>
                <a:lnTo>
                  <a:pt x="454" y="827"/>
                </a:lnTo>
                <a:lnTo>
                  <a:pt x="452" y="827"/>
                </a:lnTo>
                <a:lnTo>
                  <a:pt x="450" y="827"/>
                </a:lnTo>
                <a:lnTo>
                  <a:pt x="449" y="827"/>
                </a:lnTo>
                <a:lnTo>
                  <a:pt x="447" y="827"/>
                </a:lnTo>
                <a:lnTo>
                  <a:pt x="447" y="829"/>
                </a:lnTo>
                <a:lnTo>
                  <a:pt x="449" y="829"/>
                </a:lnTo>
                <a:lnTo>
                  <a:pt x="450" y="831"/>
                </a:lnTo>
                <a:lnTo>
                  <a:pt x="452" y="831"/>
                </a:lnTo>
                <a:lnTo>
                  <a:pt x="454" y="832"/>
                </a:lnTo>
                <a:lnTo>
                  <a:pt x="455" y="834"/>
                </a:lnTo>
                <a:lnTo>
                  <a:pt x="455" y="834"/>
                </a:lnTo>
                <a:lnTo>
                  <a:pt x="459" y="834"/>
                </a:lnTo>
                <a:lnTo>
                  <a:pt x="459" y="836"/>
                </a:lnTo>
                <a:lnTo>
                  <a:pt x="460" y="837"/>
                </a:lnTo>
                <a:lnTo>
                  <a:pt x="462" y="839"/>
                </a:lnTo>
                <a:lnTo>
                  <a:pt x="464" y="839"/>
                </a:lnTo>
                <a:lnTo>
                  <a:pt x="466" y="841"/>
                </a:lnTo>
                <a:lnTo>
                  <a:pt x="467" y="841"/>
                </a:lnTo>
                <a:lnTo>
                  <a:pt x="469" y="842"/>
                </a:lnTo>
                <a:lnTo>
                  <a:pt x="471" y="844"/>
                </a:lnTo>
                <a:lnTo>
                  <a:pt x="471" y="844"/>
                </a:lnTo>
                <a:lnTo>
                  <a:pt x="471" y="846"/>
                </a:lnTo>
                <a:lnTo>
                  <a:pt x="471" y="846"/>
                </a:lnTo>
                <a:lnTo>
                  <a:pt x="472" y="844"/>
                </a:lnTo>
                <a:lnTo>
                  <a:pt x="474" y="841"/>
                </a:lnTo>
                <a:lnTo>
                  <a:pt x="477" y="841"/>
                </a:lnTo>
                <a:lnTo>
                  <a:pt x="479" y="839"/>
                </a:lnTo>
                <a:lnTo>
                  <a:pt x="484" y="837"/>
                </a:lnTo>
                <a:lnTo>
                  <a:pt x="487" y="836"/>
                </a:lnTo>
                <a:lnTo>
                  <a:pt x="489" y="834"/>
                </a:lnTo>
                <a:lnTo>
                  <a:pt x="491" y="832"/>
                </a:lnTo>
                <a:lnTo>
                  <a:pt x="494" y="829"/>
                </a:lnTo>
                <a:lnTo>
                  <a:pt x="499" y="827"/>
                </a:lnTo>
                <a:lnTo>
                  <a:pt x="502" y="824"/>
                </a:lnTo>
                <a:lnTo>
                  <a:pt x="502" y="819"/>
                </a:lnTo>
                <a:lnTo>
                  <a:pt x="501" y="817"/>
                </a:lnTo>
                <a:lnTo>
                  <a:pt x="501" y="814"/>
                </a:lnTo>
                <a:lnTo>
                  <a:pt x="504" y="810"/>
                </a:lnTo>
                <a:lnTo>
                  <a:pt x="506" y="809"/>
                </a:lnTo>
                <a:lnTo>
                  <a:pt x="508" y="807"/>
                </a:lnTo>
                <a:lnTo>
                  <a:pt x="508" y="805"/>
                </a:lnTo>
                <a:lnTo>
                  <a:pt x="506" y="805"/>
                </a:lnTo>
                <a:lnTo>
                  <a:pt x="506" y="805"/>
                </a:lnTo>
                <a:lnTo>
                  <a:pt x="506" y="804"/>
                </a:lnTo>
                <a:lnTo>
                  <a:pt x="506" y="804"/>
                </a:lnTo>
                <a:lnTo>
                  <a:pt x="506" y="804"/>
                </a:lnTo>
                <a:lnTo>
                  <a:pt x="508" y="804"/>
                </a:lnTo>
                <a:lnTo>
                  <a:pt x="509" y="804"/>
                </a:lnTo>
                <a:lnTo>
                  <a:pt x="509" y="805"/>
                </a:lnTo>
                <a:lnTo>
                  <a:pt x="511" y="805"/>
                </a:lnTo>
                <a:lnTo>
                  <a:pt x="514" y="805"/>
                </a:lnTo>
                <a:lnTo>
                  <a:pt x="518" y="805"/>
                </a:lnTo>
                <a:lnTo>
                  <a:pt x="519" y="809"/>
                </a:lnTo>
                <a:lnTo>
                  <a:pt x="523" y="807"/>
                </a:lnTo>
                <a:lnTo>
                  <a:pt x="524" y="807"/>
                </a:lnTo>
                <a:lnTo>
                  <a:pt x="528" y="807"/>
                </a:lnTo>
                <a:lnTo>
                  <a:pt x="528" y="807"/>
                </a:lnTo>
                <a:lnTo>
                  <a:pt x="529" y="807"/>
                </a:lnTo>
                <a:lnTo>
                  <a:pt x="529" y="807"/>
                </a:lnTo>
                <a:lnTo>
                  <a:pt x="531" y="805"/>
                </a:lnTo>
                <a:lnTo>
                  <a:pt x="533" y="804"/>
                </a:lnTo>
                <a:lnTo>
                  <a:pt x="534" y="804"/>
                </a:lnTo>
                <a:lnTo>
                  <a:pt x="536" y="804"/>
                </a:lnTo>
                <a:lnTo>
                  <a:pt x="538" y="804"/>
                </a:lnTo>
                <a:lnTo>
                  <a:pt x="538" y="802"/>
                </a:lnTo>
                <a:lnTo>
                  <a:pt x="536" y="802"/>
                </a:lnTo>
                <a:lnTo>
                  <a:pt x="536" y="802"/>
                </a:lnTo>
                <a:lnTo>
                  <a:pt x="536" y="800"/>
                </a:lnTo>
                <a:lnTo>
                  <a:pt x="536" y="800"/>
                </a:lnTo>
                <a:lnTo>
                  <a:pt x="536" y="799"/>
                </a:lnTo>
                <a:lnTo>
                  <a:pt x="536" y="797"/>
                </a:lnTo>
                <a:lnTo>
                  <a:pt x="534" y="794"/>
                </a:lnTo>
                <a:lnTo>
                  <a:pt x="534" y="792"/>
                </a:lnTo>
                <a:lnTo>
                  <a:pt x="536" y="792"/>
                </a:lnTo>
                <a:lnTo>
                  <a:pt x="534" y="790"/>
                </a:lnTo>
                <a:lnTo>
                  <a:pt x="534" y="789"/>
                </a:lnTo>
                <a:lnTo>
                  <a:pt x="536" y="787"/>
                </a:lnTo>
                <a:lnTo>
                  <a:pt x="538" y="784"/>
                </a:lnTo>
                <a:lnTo>
                  <a:pt x="541" y="782"/>
                </a:lnTo>
                <a:lnTo>
                  <a:pt x="543" y="780"/>
                </a:lnTo>
                <a:lnTo>
                  <a:pt x="546" y="780"/>
                </a:lnTo>
                <a:lnTo>
                  <a:pt x="548" y="779"/>
                </a:lnTo>
                <a:lnTo>
                  <a:pt x="548" y="777"/>
                </a:lnTo>
                <a:lnTo>
                  <a:pt x="548" y="775"/>
                </a:lnTo>
                <a:lnTo>
                  <a:pt x="546" y="773"/>
                </a:lnTo>
                <a:lnTo>
                  <a:pt x="546" y="773"/>
                </a:lnTo>
                <a:lnTo>
                  <a:pt x="545" y="775"/>
                </a:lnTo>
                <a:lnTo>
                  <a:pt x="545" y="775"/>
                </a:lnTo>
                <a:lnTo>
                  <a:pt x="543" y="773"/>
                </a:lnTo>
                <a:lnTo>
                  <a:pt x="545" y="773"/>
                </a:lnTo>
                <a:lnTo>
                  <a:pt x="545" y="773"/>
                </a:lnTo>
                <a:lnTo>
                  <a:pt x="546" y="772"/>
                </a:lnTo>
                <a:lnTo>
                  <a:pt x="545" y="770"/>
                </a:lnTo>
                <a:lnTo>
                  <a:pt x="545" y="767"/>
                </a:lnTo>
                <a:lnTo>
                  <a:pt x="543" y="765"/>
                </a:lnTo>
                <a:lnTo>
                  <a:pt x="543" y="763"/>
                </a:lnTo>
                <a:lnTo>
                  <a:pt x="545" y="763"/>
                </a:lnTo>
                <a:lnTo>
                  <a:pt x="546" y="763"/>
                </a:lnTo>
                <a:lnTo>
                  <a:pt x="548" y="762"/>
                </a:lnTo>
                <a:lnTo>
                  <a:pt x="551" y="762"/>
                </a:lnTo>
                <a:lnTo>
                  <a:pt x="553" y="762"/>
                </a:lnTo>
                <a:lnTo>
                  <a:pt x="555" y="762"/>
                </a:lnTo>
                <a:lnTo>
                  <a:pt x="558" y="762"/>
                </a:lnTo>
                <a:lnTo>
                  <a:pt x="558" y="762"/>
                </a:lnTo>
                <a:lnTo>
                  <a:pt x="558" y="758"/>
                </a:lnTo>
                <a:lnTo>
                  <a:pt x="560" y="757"/>
                </a:lnTo>
                <a:lnTo>
                  <a:pt x="560" y="755"/>
                </a:lnTo>
                <a:lnTo>
                  <a:pt x="561" y="755"/>
                </a:lnTo>
                <a:lnTo>
                  <a:pt x="561" y="757"/>
                </a:lnTo>
                <a:lnTo>
                  <a:pt x="560" y="758"/>
                </a:lnTo>
                <a:lnTo>
                  <a:pt x="560" y="760"/>
                </a:lnTo>
                <a:lnTo>
                  <a:pt x="560" y="760"/>
                </a:lnTo>
                <a:lnTo>
                  <a:pt x="560" y="762"/>
                </a:lnTo>
                <a:lnTo>
                  <a:pt x="563" y="760"/>
                </a:lnTo>
                <a:lnTo>
                  <a:pt x="565" y="760"/>
                </a:lnTo>
                <a:lnTo>
                  <a:pt x="566" y="762"/>
                </a:lnTo>
                <a:lnTo>
                  <a:pt x="571" y="763"/>
                </a:lnTo>
                <a:lnTo>
                  <a:pt x="573" y="765"/>
                </a:lnTo>
                <a:lnTo>
                  <a:pt x="575" y="765"/>
                </a:lnTo>
                <a:lnTo>
                  <a:pt x="576" y="765"/>
                </a:lnTo>
                <a:lnTo>
                  <a:pt x="576" y="765"/>
                </a:lnTo>
                <a:lnTo>
                  <a:pt x="580" y="765"/>
                </a:lnTo>
                <a:lnTo>
                  <a:pt x="580" y="765"/>
                </a:lnTo>
                <a:lnTo>
                  <a:pt x="581" y="765"/>
                </a:lnTo>
                <a:lnTo>
                  <a:pt x="583" y="763"/>
                </a:lnTo>
                <a:lnTo>
                  <a:pt x="585" y="758"/>
                </a:lnTo>
                <a:lnTo>
                  <a:pt x="585" y="757"/>
                </a:lnTo>
                <a:lnTo>
                  <a:pt x="588" y="757"/>
                </a:lnTo>
                <a:lnTo>
                  <a:pt x="590" y="757"/>
                </a:lnTo>
                <a:lnTo>
                  <a:pt x="592" y="755"/>
                </a:lnTo>
                <a:lnTo>
                  <a:pt x="592" y="753"/>
                </a:lnTo>
                <a:lnTo>
                  <a:pt x="592" y="752"/>
                </a:lnTo>
                <a:lnTo>
                  <a:pt x="593" y="752"/>
                </a:lnTo>
                <a:lnTo>
                  <a:pt x="590" y="750"/>
                </a:lnTo>
                <a:lnTo>
                  <a:pt x="590" y="748"/>
                </a:lnTo>
                <a:lnTo>
                  <a:pt x="588" y="747"/>
                </a:lnTo>
                <a:lnTo>
                  <a:pt x="588" y="747"/>
                </a:lnTo>
                <a:lnTo>
                  <a:pt x="588" y="745"/>
                </a:lnTo>
                <a:lnTo>
                  <a:pt x="590" y="743"/>
                </a:lnTo>
                <a:lnTo>
                  <a:pt x="592" y="742"/>
                </a:lnTo>
                <a:lnTo>
                  <a:pt x="593" y="740"/>
                </a:lnTo>
                <a:lnTo>
                  <a:pt x="598" y="740"/>
                </a:lnTo>
                <a:lnTo>
                  <a:pt x="598" y="740"/>
                </a:lnTo>
                <a:lnTo>
                  <a:pt x="600" y="740"/>
                </a:lnTo>
                <a:lnTo>
                  <a:pt x="602" y="742"/>
                </a:lnTo>
                <a:lnTo>
                  <a:pt x="603" y="742"/>
                </a:lnTo>
                <a:lnTo>
                  <a:pt x="603" y="742"/>
                </a:lnTo>
                <a:lnTo>
                  <a:pt x="605" y="742"/>
                </a:lnTo>
                <a:lnTo>
                  <a:pt x="608" y="740"/>
                </a:lnTo>
                <a:lnTo>
                  <a:pt x="610" y="740"/>
                </a:lnTo>
                <a:lnTo>
                  <a:pt x="612" y="740"/>
                </a:lnTo>
                <a:lnTo>
                  <a:pt x="608" y="738"/>
                </a:lnTo>
                <a:lnTo>
                  <a:pt x="608" y="737"/>
                </a:lnTo>
                <a:lnTo>
                  <a:pt x="608" y="735"/>
                </a:lnTo>
                <a:lnTo>
                  <a:pt x="608" y="735"/>
                </a:lnTo>
                <a:lnTo>
                  <a:pt x="610" y="733"/>
                </a:lnTo>
                <a:lnTo>
                  <a:pt x="613" y="733"/>
                </a:lnTo>
                <a:lnTo>
                  <a:pt x="613" y="731"/>
                </a:lnTo>
                <a:lnTo>
                  <a:pt x="617" y="731"/>
                </a:lnTo>
                <a:lnTo>
                  <a:pt x="618" y="731"/>
                </a:lnTo>
                <a:lnTo>
                  <a:pt x="618" y="730"/>
                </a:lnTo>
                <a:lnTo>
                  <a:pt x="620" y="728"/>
                </a:lnTo>
                <a:lnTo>
                  <a:pt x="622" y="728"/>
                </a:lnTo>
                <a:lnTo>
                  <a:pt x="625" y="728"/>
                </a:lnTo>
                <a:lnTo>
                  <a:pt x="627" y="726"/>
                </a:lnTo>
                <a:lnTo>
                  <a:pt x="624" y="725"/>
                </a:lnTo>
                <a:lnTo>
                  <a:pt x="624" y="725"/>
                </a:lnTo>
                <a:lnTo>
                  <a:pt x="622" y="723"/>
                </a:lnTo>
                <a:lnTo>
                  <a:pt x="624" y="723"/>
                </a:lnTo>
                <a:lnTo>
                  <a:pt x="624" y="721"/>
                </a:lnTo>
                <a:lnTo>
                  <a:pt x="622" y="720"/>
                </a:lnTo>
                <a:lnTo>
                  <a:pt x="620" y="718"/>
                </a:lnTo>
                <a:lnTo>
                  <a:pt x="618" y="718"/>
                </a:lnTo>
                <a:lnTo>
                  <a:pt x="620" y="716"/>
                </a:lnTo>
                <a:lnTo>
                  <a:pt x="620" y="715"/>
                </a:lnTo>
                <a:lnTo>
                  <a:pt x="622" y="715"/>
                </a:lnTo>
                <a:lnTo>
                  <a:pt x="620" y="715"/>
                </a:lnTo>
                <a:lnTo>
                  <a:pt x="618" y="713"/>
                </a:lnTo>
                <a:lnTo>
                  <a:pt x="618" y="713"/>
                </a:lnTo>
                <a:lnTo>
                  <a:pt x="618" y="711"/>
                </a:lnTo>
                <a:lnTo>
                  <a:pt x="617" y="711"/>
                </a:lnTo>
                <a:lnTo>
                  <a:pt x="615" y="710"/>
                </a:lnTo>
                <a:lnTo>
                  <a:pt x="612" y="710"/>
                </a:lnTo>
                <a:lnTo>
                  <a:pt x="610" y="710"/>
                </a:lnTo>
                <a:lnTo>
                  <a:pt x="608" y="710"/>
                </a:lnTo>
                <a:lnTo>
                  <a:pt x="607" y="708"/>
                </a:lnTo>
                <a:lnTo>
                  <a:pt x="605" y="708"/>
                </a:lnTo>
                <a:lnTo>
                  <a:pt x="605" y="705"/>
                </a:lnTo>
                <a:lnTo>
                  <a:pt x="603" y="705"/>
                </a:lnTo>
                <a:lnTo>
                  <a:pt x="602" y="705"/>
                </a:lnTo>
                <a:lnTo>
                  <a:pt x="602" y="705"/>
                </a:lnTo>
                <a:lnTo>
                  <a:pt x="600" y="705"/>
                </a:lnTo>
                <a:lnTo>
                  <a:pt x="600" y="706"/>
                </a:lnTo>
                <a:lnTo>
                  <a:pt x="600" y="706"/>
                </a:lnTo>
                <a:lnTo>
                  <a:pt x="600" y="708"/>
                </a:lnTo>
                <a:lnTo>
                  <a:pt x="600" y="708"/>
                </a:lnTo>
                <a:lnTo>
                  <a:pt x="598" y="710"/>
                </a:lnTo>
                <a:lnTo>
                  <a:pt x="598" y="710"/>
                </a:lnTo>
                <a:lnTo>
                  <a:pt x="597" y="710"/>
                </a:lnTo>
                <a:lnTo>
                  <a:pt x="595" y="711"/>
                </a:lnTo>
                <a:lnTo>
                  <a:pt x="595" y="711"/>
                </a:lnTo>
                <a:lnTo>
                  <a:pt x="592" y="711"/>
                </a:lnTo>
                <a:lnTo>
                  <a:pt x="585" y="708"/>
                </a:lnTo>
                <a:lnTo>
                  <a:pt x="585" y="710"/>
                </a:lnTo>
                <a:lnTo>
                  <a:pt x="583" y="711"/>
                </a:lnTo>
                <a:lnTo>
                  <a:pt x="583" y="713"/>
                </a:lnTo>
                <a:lnTo>
                  <a:pt x="580" y="713"/>
                </a:lnTo>
                <a:lnTo>
                  <a:pt x="576" y="713"/>
                </a:lnTo>
                <a:lnTo>
                  <a:pt x="575" y="713"/>
                </a:lnTo>
                <a:lnTo>
                  <a:pt x="575" y="713"/>
                </a:lnTo>
                <a:lnTo>
                  <a:pt x="576" y="715"/>
                </a:lnTo>
                <a:lnTo>
                  <a:pt x="578" y="716"/>
                </a:lnTo>
                <a:lnTo>
                  <a:pt x="578" y="718"/>
                </a:lnTo>
                <a:lnTo>
                  <a:pt x="580" y="720"/>
                </a:lnTo>
                <a:lnTo>
                  <a:pt x="583" y="720"/>
                </a:lnTo>
                <a:lnTo>
                  <a:pt x="585" y="720"/>
                </a:lnTo>
                <a:lnTo>
                  <a:pt x="587" y="721"/>
                </a:lnTo>
                <a:lnTo>
                  <a:pt x="585" y="723"/>
                </a:lnTo>
                <a:lnTo>
                  <a:pt x="583" y="723"/>
                </a:lnTo>
                <a:lnTo>
                  <a:pt x="581" y="725"/>
                </a:lnTo>
                <a:lnTo>
                  <a:pt x="580" y="723"/>
                </a:lnTo>
                <a:lnTo>
                  <a:pt x="580" y="723"/>
                </a:lnTo>
                <a:lnTo>
                  <a:pt x="578" y="721"/>
                </a:lnTo>
                <a:lnTo>
                  <a:pt x="578" y="721"/>
                </a:lnTo>
                <a:lnTo>
                  <a:pt x="576" y="721"/>
                </a:lnTo>
                <a:lnTo>
                  <a:pt x="576" y="720"/>
                </a:lnTo>
                <a:lnTo>
                  <a:pt x="576" y="718"/>
                </a:lnTo>
                <a:lnTo>
                  <a:pt x="576" y="716"/>
                </a:lnTo>
                <a:lnTo>
                  <a:pt x="576" y="716"/>
                </a:lnTo>
                <a:lnTo>
                  <a:pt x="575" y="715"/>
                </a:lnTo>
                <a:lnTo>
                  <a:pt x="573" y="716"/>
                </a:lnTo>
                <a:lnTo>
                  <a:pt x="573" y="716"/>
                </a:lnTo>
                <a:lnTo>
                  <a:pt x="573" y="718"/>
                </a:lnTo>
                <a:lnTo>
                  <a:pt x="573" y="718"/>
                </a:lnTo>
                <a:lnTo>
                  <a:pt x="575" y="720"/>
                </a:lnTo>
                <a:lnTo>
                  <a:pt x="575" y="720"/>
                </a:lnTo>
                <a:lnTo>
                  <a:pt x="575" y="721"/>
                </a:lnTo>
                <a:lnTo>
                  <a:pt x="575" y="723"/>
                </a:lnTo>
                <a:lnTo>
                  <a:pt x="575" y="725"/>
                </a:lnTo>
                <a:lnTo>
                  <a:pt x="573" y="726"/>
                </a:lnTo>
                <a:lnTo>
                  <a:pt x="566" y="728"/>
                </a:lnTo>
                <a:lnTo>
                  <a:pt x="565" y="726"/>
                </a:lnTo>
                <a:lnTo>
                  <a:pt x="565" y="726"/>
                </a:lnTo>
                <a:lnTo>
                  <a:pt x="561" y="725"/>
                </a:lnTo>
                <a:lnTo>
                  <a:pt x="561" y="723"/>
                </a:lnTo>
                <a:lnTo>
                  <a:pt x="561" y="721"/>
                </a:lnTo>
                <a:lnTo>
                  <a:pt x="563" y="720"/>
                </a:lnTo>
                <a:lnTo>
                  <a:pt x="563" y="718"/>
                </a:lnTo>
                <a:lnTo>
                  <a:pt x="563" y="718"/>
                </a:lnTo>
                <a:lnTo>
                  <a:pt x="563" y="716"/>
                </a:lnTo>
                <a:lnTo>
                  <a:pt x="563" y="715"/>
                </a:lnTo>
                <a:lnTo>
                  <a:pt x="563" y="715"/>
                </a:lnTo>
                <a:lnTo>
                  <a:pt x="563" y="713"/>
                </a:lnTo>
                <a:lnTo>
                  <a:pt x="561" y="711"/>
                </a:lnTo>
                <a:lnTo>
                  <a:pt x="561" y="711"/>
                </a:lnTo>
                <a:lnTo>
                  <a:pt x="561" y="708"/>
                </a:lnTo>
                <a:lnTo>
                  <a:pt x="561" y="708"/>
                </a:lnTo>
                <a:lnTo>
                  <a:pt x="565" y="708"/>
                </a:lnTo>
                <a:lnTo>
                  <a:pt x="566" y="710"/>
                </a:lnTo>
                <a:lnTo>
                  <a:pt x="568" y="711"/>
                </a:lnTo>
                <a:lnTo>
                  <a:pt x="570" y="711"/>
                </a:lnTo>
                <a:lnTo>
                  <a:pt x="571" y="711"/>
                </a:lnTo>
                <a:lnTo>
                  <a:pt x="571" y="711"/>
                </a:lnTo>
                <a:lnTo>
                  <a:pt x="565" y="706"/>
                </a:lnTo>
                <a:lnTo>
                  <a:pt x="561" y="705"/>
                </a:lnTo>
                <a:lnTo>
                  <a:pt x="558" y="701"/>
                </a:lnTo>
                <a:lnTo>
                  <a:pt x="556" y="700"/>
                </a:lnTo>
                <a:lnTo>
                  <a:pt x="555" y="698"/>
                </a:lnTo>
                <a:lnTo>
                  <a:pt x="555" y="694"/>
                </a:lnTo>
                <a:lnTo>
                  <a:pt x="553" y="693"/>
                </a:lnTo>
                <a:lnTo>
                  <a:pt x="553" y="691"/>
                </a:lnTo>
                <a:lnTo>
                  <a:pt x="551" y="689"/>
                </a:lnTo>
                <a:lnTo>
                  <a:pt x="551" y="688"/>
                </a:lnTo>
                <a:lnTo>
                  <a:pt x="553" y="686"/>
                </a:lnTo>
                <a:lnTo>
                  <a:pt x="558" y="683"/>
                </a:lnTo>
                <a:lnTo>
                  <a:pt x="560" y="683"/>
                </a:lnTo>
                <a:lnTo>
                  <a:pt x="560" y="684"/>
                </a:lnTo>
                <a:lnTo>
                  <a:pt x="560" y="686"/>
                </a:lnTo>
                <a:lnTo>
                  <a:pt x="560" y="688"/>
                </a:lnTo>
                <a:lnTo>
                  <a:pt x="561" y="684"/>
                </a:lnTo>
                <a:lnTo>
                  <a:pt x="561" y="683"/>
                </a:lnTo>
                <a:lnTo>
                  <a:pt x="561" y="681"/>
                </a:lnTo>
                <a:lnTo>
                  <a:pt x="561" y="681"/>
                </a:lnTo>
                <a:lnTo>
                  <a:pt x="560" y="679"/>
                </a:lnTo>
                <a:lnTo>
                  <a:pt x="558" y="678"/>
                </a:lnTo>
                <a:lnTo>
                  <a:pt x="558" y="676"/>
                </a:lnTo>
                <a:lnTo>
                  <a:pt x="556" y="674"/>
                </a:lnTo>
                <a:lnTo>
                  <a:pt x="555" y="673"/>
                </a:lnTo>
                <a:lnTo>
                  <a:pt x="551" y="671"/>
                </a:lnTo>
                <a:lnTo>
                  <a:pt x="551" y="669"/>
                </a:lnTo>
                <a:lnTo>
                  <a:pt x="551" y="668"/>
                </a:lnTo>
                <a:lnTo>
                  <a:pt x="553" y="666"/>
                </a:lnTo>
                <a:lnTo>
                  <a:pt x="553" y="664"/>
                </a:lnTo>
                <a:lnTo>
                  <a:pt x="555" y="663"/>
                </a:lnTo>
                <a:lnTo>
                  <a:pt x="556" y="663"/>
                </a:lnTo>
                <a:lnTo>
                  <a:pt x="556" y="666"/>
                </a:lnTo>
                <a:lnTo>
                  <a:pt x="556" y="669"/>
                </a:lnTo>
                <a:lnTo>
                  <a:pt x="558" y="674"/>
                </a:lnTo>
                <a:lnTo>
                  <a:pt x="558" y="676"/>
                </a:lnTo>
                <a:lnTo>
                  <a:pt x="560" y="678"/>
                </a:lnTo>
                <a:lnTo>
                  <a:pt x="560" y="676"/>
                </a:lnTo>
                <a:lnTo>
                  <a:pt x="558" y="674"/>
                </a:lnTo>
                <a:lnTo>
                  <a:pt x="556" y="669"/>
                </a:lnTo>
                <a:lnTo>
                  <a:pt x="556" y="666"/>
                </a:lnTo>
                <a:lnTo>
                  <a:pt x="556" y="657"/>
                </a:lnTo>
                <a:lnTo>
                  <a:pt x="556" y="651"/>
                </a:lnTo>
                <a:lnTo>
                  <a:pt x="558" y="646"/>
                </a:lnTo>
                <a:lnTo>
                  <a:pt x="558" y="646"/>
                </a:lnTo>
                <a:lnTo>
                  <a:pt x="558" y="644"/>
                </a:lnTo>
                <a:lnTo>
                  <a:pt x="558" y="642"/>
                </a:lnTo>
                <a:lnTo>
                  <a:pt x="558" y="641"/>
                </a:lnTo>
                <a:lnTo>
                  <a:pt x="556" y="639"/>
                </a:lnTo>
                <a:lnTo>
                  <a:pt x="558" y="639"/>
                </a:lnTo>
                <a:lnTo>
                  <a:pt x="558" y="637"/>
                </a:lnTo>
                <a:lnTo>
                  <a:pt x="558" y="639"/>
                </a:lnTo>
                <a:lnTo>
                  <a:pt x="558" y="641"/>
                </a:lnTo>
                <a:lnTo>
                  <a:pt x="558" y="641"/>
                </a:lnTo>
                <a:lnTo>
                  <a:pt x="558" y="639"/>
                </a:lnTo>
                <a:lnTo>
                  <a:pt x="558" y="637"/>
                </a:lnTo>
                <a:lnTo>
                  <a:pt x="560" y="636"/>
                </a:lnTo>
                <a:lnTo>
                  <a:pt x="560" y="629"/>
                </a:lnTo>
                <a:lnTo>
                  <a:pt x="563" y="626"/>
                </a:lnTo>
                <a:lnTo>
                  <a:pt x="566" y="620"/>
                </a:lnTo>
                <a:lnTo>
                  <a:pt x="566" y="617"/>
                </a:lnTo>
                <a:lnTo>
                  <a:pt x="566" y="612"/>
                </a:lnTo>
                <a:lnTo>
                  <a:pt x="568" y="610"/>
                </a:lnTo>
                <a:lnTo>
                  <a:pt x="568" y="609"/>
                </a:lnTo>
                <a:lnTo>
                  <a:pt x="570" y="607"/>
                </a:lnTo>
                <a:lnTo>
                  <a:pt x="570" y="605"/>
                </a:lnTo>
                <a:lnTo>
                  <a:pt x="571" y="605"/>
                </a:lnTo>
                <a:lnTo>
                  <a:pt x="571" y="605"/>
                </a:lnTo>
                <a:lnTo>
                  <a:pt x="573" y="605"/>
                </a:lnTo>
                <a:lnTo>
                  <a:pt x="573" y="605"/>
                </a:lnTo>
                <a:lnTo>
                  <a:pt x="573" y="604"/>
                </a:lnTo>
                <a:lnTo>
                  <a:pt x="573" y="604"/>
                </a:lnTo>
                <a:lnTo>
                  <a:pt x="575" y="602"/>
                </a:lnTo>
                <a:lnTo>
                  <a:pt x="575" y="602"/>
                </a:lnTo>
                <a:lnTo>
                  <a:pt x="575" y="602"/>
                </a:lnTo>
                <a:lnTo>
                  <a:pt x="573" y="602"/>
                </a:lnTo>
                <a:lnTo>
                  <a:pt x="573" y="600"/>
                </a:lnTo>
                <a:lnTo>
                  <a:pt x="573" y="600"/>
                </a:lnTo>
                <a:lnTo>
                  <a:pt x="573" y="599"/>
                </a:lnTo>
                <a:lnTo>
                  <a:pt x="573" y="599"/>
                </a:lnTo>
                <a:lnTo>
                  <a:pt x="573" y="597"/>
                </a:lnTo>
                <a:lnTo>
                  <a:pt x="573" y="597"/>
                </a:lnTo>
                <a:lnTo>
                  <a:pt x="575" y="595"/>
                </a:lnTo>
                <a:lnTo>
                  <a:pt x="575" y="594"/>
                </a:lnTo>
                <a:lnTo>
                  <a:pt x="575" y="592"/>
                </a:lnTo>
                <a:lnTo>
                  <a:pt x="575" y="590"/>
                </a:lnTo>
                <a:lnTo>
                  <a:pt x="576" y="590"/>
                </a:lnTo>
                <a:lnTo>
                  <a:pt x="576" y="589"/>
                </a:lnTo>
                <a:lnTo>
                  <a:pt x="576" y="587"/>
                </a:lnTo>
                <a:lnTo>
                  <a:pt x="580" y="587"/>
                </a:lnTo>
                <a:lnTo>
                  <a:pt x="580" y="582"/>
                </a:lnTo>
                <a:lnTo>
                  <a:pt x="580" y="580"/>
                </a:lnTo>
                <a:lnTo>
                  <a:pt x="580" y="578"/>
                </a:lnTo>
                <a:lnTo>
                  <a:pt x="580" y="577"/>
                </a:lnTo>
                <a:lnTo>
                  <a:pt x="581" y="577"/>
                </a:lnTo>
                <a:lnTo>
                  <a:pt x="583" y="577"/>
                </a:lnTo>
                <a:lnTo>
                  <a:pt x="585" y="577"/>
                </a:lnTo>
                <a:lnTo>
                  <a:pt x="583" y="573"/>
                </a:lnTo>
                <a:lnTo>
                  <a:pt x="583" y="573"/>
                </a:lnTo>
                <a:lnTo>
                  <a:pt x="581" y="572"/>
                </a:lnTo>
                <a:lnTo>
                  <a:pt x="581" y="570"/>
                </a:lnTo>
                <a:lnTo>
                  <a:pt x="580" y="570"/>
                </a:lnTo>
                <a:lnTo>
                  <a:pt x="580" y="568"/>
                </a:lnTo>
                <a:lnTo>
                  <a:pt x="580" y="568"/>
                </a:lnTo>
                <a:lnTo>
                  <a:pt x="580" y="567"/>
                </a:lnTo>
                <a:lnTo>
                  <a:pt x="578" y="565"/>
                </a:lnTo>
                <a:lnTo>
                  <a:pt x="578" y="563"/>
                </a:lnTo>
                <a:lnTo>
                  <a:pt x="578" y="562"/>
                </a:lnTo>
                <a:lnTo>
                  <a:pt x="578" y="562"/>
                </a:lnTo>
                <a:lnTo>
                  <a:pt x="578" y="558"/>
                </a:lnTo>
                <a:lnTo>
                  <a:pt x="576" y="558"/>
                </a:lnTo>
                <a:lnTo>
                  <a:pt x="576" y="557"/>
                </a:lnTo>
                <a:lnTo>
                  <a:pt x="578" y="557"/>
                </a:lnTo>
                <a:lnTo>
                  <a:pt x="576" y="553"/>
                </a:lnTo>
                <a:lnTo>
                  <a:pt x="578" y="553"/>
                </a:lnTo>
                <a:lnTo>
                  <a:pt x="578" y="552"/>
                </a:lnTo>
                <a:lnTo>
                  <a:pt x="578" y="546"/>
                </a:lnTo>
                <a:lnTo>
                  <a:pt x="581" y="536"/>
                </a:lnTo>
                <a:lnTo>
                  <a:pt x="583" y="528"/>
                </a:lnTo>
                <a:lnTo>
                  <a:pt x="585" y="523"/>
                </a:lnTo>
                <a:lnTo>
                  <a:pt x="587" y="520"/>
                </a:lnTo>
                <a:lnTo>
                  <a:pt x="588" y="518"/>
                </a:lnTo>
                <a:lnTo>
                  <a:pt x="588" y="518"/>
                </a:lnTo>
                <a:lnTo>
                  <a:pt x="590" y="516"/>
                </a:lnTo>
                <a:lnTo>
                  <a:pt x="592" y="516"/>
                </a:lnTo>
                <a:lnTo>
                  <a:pt x="592" y="518"/>
                </a:lnTo>
                <a:lnTo>
                  <a:pt x="592" y="518"/>
                </a:lnTo>
                <a:lnTo>
                  <a:pt x="593" y="516"/>
                </a:lnTo>
                <a:lnTo>
                  <a:pt x="592" y="515"/>
                </a:lnTo>
                <a:lnTo>
                  <a:pt x="592" y="515"/>
                </a:lnTo>
                <a:lnTo>
                  <a:pt x="590" y="513"/>
                </a:lnTo>
                <a:lnTo>
                  <a:pt x="588" y="511"/>
                </a:lnTo>
                <a:lnTo>
                  <a:pt x="588" y="511"/>
                </a:lnTo>
                <a:lnTo>
                  <a:pt x="587" y="511"/>
                </a:lnTo>
                <a:lnTo>
                  <a:pt x="587" y="510"/>
                </a:lnTo>
                <a:lnTo>
                  <a:pt x="587" y="508"/>
                </a:lnTo>
                <a:lnTo>
                  <a:pt x="587" y="506"/>
                </a:lnTo>
                <a:lnTo>
                  <a:pt x="585" y="504"/>
                </a:lnTo>
                <a:lnTo>
                  <a:pt x="583" y="503"/>
                </a:lnTo>
                <a:lnTo>
                  <a:pt x="580" y="498"/>
                </a:lnTo>
                <a:lnTo>
                  <a:pt x="580" y="496"/>
                </a:lnTo>
                <a:lnTo>
                  <a:pt x="580" y="496"/>
                </a:lnTo>
                <a:lnTo>
                  <a:pt x="580" y="493"/>
                </a:lnTo>
                <a:lnTo>
                  <a:pt x="578" y="491"/>
                </a:lnTo>
                <a:lnTo>
                  <a:pt x="578" y="489"/>
                </a:lnTo>
                <a:lnTo>
                  <a:pt x="578" y="488"/>
                </a:lnTo>
                <a:lnTo>
                  <a:pt x="578" y="488"/>
                </a:lnTo>
                <a:lnTo>
                  <a:pt x="578" y="488"/>
                </a:lnTo>
                <a:lnTo>
                  <a:pt x="580" y="486"/>
                </a:lnTo>
                <a:lnTo>
                  <a:pt x="580" y="486"/>
                </a:lnTo>
                <a:lnTo>
                  <a:pt x="583" y="486"/>
                </a:lnTo>
                <a:lnTo>
                  <a:pt x="585" y="483"/>
                </a:lnTo>
                <a:lnTo>
                  <a:pt x="587" y="479"/>
                </a:lnTo>
                <a:lnTo>
                  <a:pt x="587" y="476"/>
                </a:lnTo>
                <a:lnTo>
                  <a:pt x="587" y="473"/>
                </a:lnTo>
                <a:lnTo>
                  <a:pt x="587" y="469"/>
                </a:lnTo>
                <a:lnTo>
                  <a:pt x="587" y="467"/>
                </a:lnTo>
                <a:lnTo>
                  <a:pt x="587" y="467"/>
                </a:lnTo>
                <a:lnTo>
                  <a:pt x="588" y="466"/>
                </a:lnTo>
                <a:lnTo>
                  <a:pt x="592" y="462"/>
                </a:lnTo>
                <a:lnTo>
                  <a:pt x="593" y="459"/>
                </a:lnTo>
                <a:lnTo>
                  <a:pt x="595" y="457"/>
                </a:lnTo>
                <a:lnTo>
                  <a:pt x="598" y="457"/>
                </a:lnTo>
                <a:lnTo>
                  <a:pt x="598" y="457"/>
                </a:lnTo>
                <a:lnTo>
                  <a:pt x="598" y="456"/>
                </a:lnTo>
                <a:lnTo>
                  <a:pt x="597" y="454"/>
                </a:lnTo>
                <a:lnTo>
                  <a:pt x="597" y="451"/>
                </a:lnTo>
                <a:lnTo>
                  <a:pt x="598" y="446"/>
                </a:lnTo>
                <a:lnTo>
                  <a:pt x="600" y="444"/>
                </a:lnTo>
                <a:lnTo>
                  <a:pt x="607" y="441"/>
                </a:lnTo>
                <a:lnTo>
                  <a:pt x="612" y="439"/>
                </a:lnTo>
                <a:lnTo>
                  <a:pt x="615" y="437"/>
                </a:lnTo>
                <a:lnTo>
                  <a:pt x="618" y="437"/>
                </a:lnTo>
                <a:lnTo>
                  <a:pt x="620" y="437"/>
                </a:lnTo>
                <a:lnTo>
                  <a:pt x="622" y="437"/>
                </a:lnTo>
                <a:lnTo>
                  <a:pt x="624" y="437"/>
                </a:lnTo>
                <a:lnTo>
                  <a:pt x="624" y="437"/>
                </a:lnTo>
                <a:lnTo>
                  <a:pt x="624" y="436"/>
                </a:lnTo>
                <a:lnTo>
                  <a:pt x="625" y="436"/>
                </a:lnTo>
                <a:lnTo>
                  <a:pt x="625" y="436"/>
                </a:lnTo>
                <a:lnTo>
                  <a:pt x="627" y="432"/>
                </a:lnTo>
                <a:lnTo>
                  <a:pt x="627" y="430"/>
                </a:lnTo>
                <a:lnTo>
                  <a:pt x="629" y="430"/>
                </a:lnTo>
                <a:lnTo>
                  <a:pt x="629" y="427"/>
                </a:lnTo>
                <a:lnTo>
                  <a:pt x="629" y="425"/>
                </a:lnTo>
                <a:lnTo>
                  <a:pt x="629" y="424"/>
                </a:lnTo>
                <a:lnTo>
                  <a:pt x="632" y="422"/>
                </a:lnTo>
                <a:lnTo>
                  <a:pt x="635" y="420"/>
                </a:lnTo>
                <a:lnTo>
                  <a:pt x="637" y="420"/>
                </a:lnTo>
                <a:lnTo>
                  <a:pt x="639" y="420"/>
                </a:lnTo>
                <a:lnTo>
                  <a:pt x="640" y="420"/>
                </a:lnTo>
                <a:lnTo>
                  <a:pt x="640" y="419"/>
                </a:lnTo>
                <a:lnTo>
                  <a:pt x="640" y="417"/>
                </a:lnTo>
                <a:lnTo>
                  <a:pt x="640" y="415"/>
                </a:lnTo>
                <a:lnTo>
                  <a:pt x="642" y="414"/>
                </a:lnTo>
                <a:lnTo>
                  <a:pt x="645" y="412"/>
                </a:lnTo>
                <a:lnTo>
                  <a:pt x="649" y="412"/>
                </a:lnTo>
                <a:lnTo>
                  <a:pt x="649" y="412"/>
                </a:lnTo>
                <a:lnTo>
                  <a:pt x="652" y="410"/>
                </a:lnTo>
                <a:lnTo>
                  <a:pt x="652" y="410"/>
                </a:lnTo>
                <a:lnTo>
                  <a:pt x="654" y="409"/>
                </a:lnTo>
                <a:lnTo>
                  <a:pt x="652" y="407"/>
                </a:lnTo>
                <a:lnTo>
                  <a:pt x="650" y="404"/>
                </a:lnTo>
                <a:lnTo>
                  <a:pt x="652" y="402"/>
                </a:lnTo>
                <a:lnTo>
                  <a:pt x="652" y="400"/>
                </a:lnTo>
                <a:lnTo>
                  <a:pt x="655" y="399"/>
                </a:lnTo>
                <a:lnTo>
                  <a:pt x="655" y="399"/>
                </a:lnTo>
                <a:lnTo>
                  <a:pt x="655" y="397"/>
                </a:lnTo>
                <a:lnTo>
                  <a:pt x="657" y="395"/>
                </a:lnTo>
                <a:lnTo>
                  <a:pt x="659" y="395"/>
                </a:lnTo>
                <a:lnTo>
                  <a:pt x="664" y="393"/>
                </a:lnTo>
                <a:lnTo>
                  <a:pt x="667" y="392"/>
                </a:lnTo>
                <a:lnTo>
                  <a:pt x="671" y="390"/>
                </a:lnTo>
                <a:lnTo>
                  <a:pt x="674" y="392"/>
                </a:lnTo>
                <a:lnTo>
                  <a:pt x="674" y="393"/>
                </a:lnTo>
                <a:lnTo>
                  <a:pt x="676" y="395"/>
                </a:lnTo>
                <a:lnTo>
                  <a:pt x="674" y="397"/>
                </a:lnTo>
                <a:lnTo>
                  <a:pt x="674" y="397"/>
                </a:lnTo>
                <a:lnTo>
                  <a:pt x="674" y="397"/>
                </a:lnTo>
                <a:lnTo>
                  <a:pt x="676" y="397"/>
                </a:lnTo>
                <a:lnTo>
                  <a:pt x="677" y="399"/>
                </a:lnTo>
                <a:lnTo>
                  <a:pt x="679" y="399"/>
                </a:lnTo>
                <a:lnTo>
                  <a:pt x="681" y="399"/>
                </a:lnTo>
                <a:lnTo>
                  <a:pt x="682" y="399"/>
                </a:lnTo>
                <a:lnTo>
                  <a:pt x="682" y="397"/>
                </a:lnTo>
                <a:lnTo>
                  <a:pt x="681" y="397"/>
                </a:lnTo>
                <a:lnTo>
                  <a:pt x="682" y="395"/>
                </a:lnTo>
                <a:lnTo>
                  <a:pt x="682" y="393"/>
                </a:lnTo>
                <a:lnTo>
                  <a:pt x="682" y="393"/>
                </a:lnTo>
                <a:lnTo>
                  <a:pt x="682" y="392"/>
                </a:lnTo>
                <a:lnTo>
                  <a:pt x="684" y="392"/>
                </a:lnTo>
                <a:lnTo>
                  <a:pt x="682" y="393"/>
                </a:lnTo>
                <a:lnTo>
                  <a:pt x="684" y="395"/>
                </a:lnTo>
                <a:lnTo>
                  <a:pt x="684" y="397"/>
                </a:lnTo>
                <a:lnTo>
                  <a:pt x="686" y="399"/>
                </a:lnTo>
                <a:lnTo>
                  <a:pt x="686" y="400"/>
                </a:lnTo>
                <a:lnTo>
                  <a:pt x="687" y="402"/>
                </a:lnTo>
                <a:lnTo>
                  <a:pt x="686" y="404"/>
                </a:lnTo>
                <a:lnTo>
                  <a:pt x="687" y="404"/>
                </a:lnTo>
                <a:lnTo>
                  <a:pt x="689" y="405"/>
                </a:lnTo>
                <a:lnTo>
                  <a:pt x="689" y="405"/>
                </a:lnTo>
                <a:lnTo>
                  <a:pt x="691" y="407"/>
                </a:lnTo>
                <a:lnTo>
                  <a:pt x="692" y="407"/>
                </a:lnTo>
                <a:lnTo>
                  <a:pt x="692" y="405"/>
                </a:lnTo>
                <a:lnTo>
                  <a:pt x="692" y="404"/>
                </a:lnTo>
                <a:lnTo>
                  <a:pt x="694" y="402"/>
                </a:lnTo>
                <a:lnTo>
                  <a:pt x="694" y="400"/>
                </a:lnTo>
                <a:lnTo>
                  <a:pt x="696" y="400"/>
                </a:lnTo>
                <a:lnTo>
                  <a:pt x="694" y="399"/>
                </a:lnTo>
                <a:lnTo>
                  <a:pt x="694" y="397"/>
                </a:lnTo>
                <a:lnTo>
                  <a:pt x="696" y="399"/>
                </a:lnTo>
                <a:lnTo>
                  <a:pt x="696" y="399"/>
                </a:lnTo>
                <a:lnTo>
                  <a:pt x="696" y="399"/>
                </a:lnTo>
                <a:lnTo>
                  <a:pt x="699" y="397"/>
                </a:lnTo>
                <a:lnTo>
                  <a:pt x="697" y="397"/>
                </a:lnTo>
                <a:lnTo>
                  <a:pt x="697" y="395"/>
                </a:lnTo>
                <a:lnTo>
                  <a:pt x="699" y="395"/>
                </a:lnTo>
                <a:lnTo>
                  <a:pt x="701" y="395"/>
                </a:lnTo>
                <a:lnTo>
                  <a:pt x="703" y="395"/>
                </a:lnTo>
                <a:lnTo>
                  <a:pt x="703" y="393"/>
                </a:lnTo>
                <a:lnTo>
                  <a:pt x="703" y="392"/>
                </a:lnTo>
                <a:lnTo>
                  <a:pt x="703" y="392"/>
                </a:lnTo>
                <a:lnTo>
                  <a:pt x="703" y="388"/>
                </a:lnTo>
                <a:lnTo>
                  <a:pt x="703" y="388"/>
                </a:lnTo>
                <a:lnTo>
                  <a:pt x="703" y="388"/>
                </a:lnTo>
                <a:lnTo>
                  <a:pt x="703" y="385"/>
                </a:lnTo>
                <a:lnTo>
                  <a:pt x="703" y="385"/>
                </a:lnTo>
                <a:lnTo>
                  <a:pt x="703" y="382"/>
                </a:lnTo>
                <a:lnTo>
                  <a:pt x="701" y="378"/>
                </a:lnTo>
                <a:lnTo>
                  <a:pt x="703" y="377"/>
                </a:lnTo>
                <a:lnTo>
                  <a:pt x="703" y="375"/>
                </a:lnTo>
                <a:lnTo>
                  <a:pt x="704" y="373"/>
                </a:lnTo>
                <a:lnTo>
                  <a:pt x="706" y="372"/>
                </a:lnTo>
                <a:lnTo>
                  <a:pt x="706" y="370"/>
                </a:lnTo>
                <a:lnTo>
                  <a:pt x="706" y="368"/>
                </a:lnTo>
                <a:lnTo>
                  <a:pt x="706" y="368"/>
                </a:lnTo>
                <a:lnTo>
                  <a:pt x="706" y="367"/>
                </a:lnTo>
                <a:lnTo>
                  <a:pt x="708" y="367"/>
                </a:lnTo>
                <a:lnTo>
                  <a:pt x="708" y="363"/>
                </a:lnTo>
                <a:lnTo>
                  <a:pt x="708" y="363"/>
                </a:lnTo>
                <a:lnTo>
                  <a:pt x="709" y="362"/>
                </a:lnTo>
                <a:lnTo>
                  <a:pt x="709" y="363"/>
                </a:lnTo>
                <a:lnTo>
                  <a:pt x="711" y="365"/>
                </a:lnTo>
                <a:lnTo>
                  <a:pt x="711" y="365"/>
                </a:lnTo>
                <a:lnTo>
                  <a:pt x="711" y="365"/>
                </a:lnTo>
                <a:lnTo>
                  <a:pt x="711" y="365"/>
                </a:lnTo>
                <a:lnTo>
                  <a:pt x="713" y="365"/>
                </a:lnTo>
                <a:lnTo>
                  <a:pt x="713" y="367"/>
                </a:lnTo>
                <a:lnTo>
                  <a:pt x="714" y="367"/>
                </a:lnTo>
                <a:lnTo>
                  <a:pt x="714" y="367"/>
                </a:lnTo>
                <a:lnTo>
                  <a:pt x="714" y="368"/>
                </a:lnTo>
                <a:lnTo>
                  <a:pt x="714" y="368"/>
                </a:lnTo>
                <a:lnTo>
                  <a:pt x="714" y="370"/>
                </a:lnTo>
                <a:lnTo>
                  <a:pt x="716" y="368"/>
                </a:lnTo>
                <a:lnTo>
                  <a:pt x="716" y="370"/>
                </a:lnTo>
                <a:lnTo>
                  <a:pt x="718" y="370"/>
                </a:lnTo>
                <a:lnTo>
                  <a:pt x="718" y="372"/>
                </a:lnTo>
                <a:lnTo>
                  <a:pt x="716" y="373"/>
                </a:lnTo>
                <a:lnTo>
                  <a:pt x="718" y="375"/>
                </a:lnTo>
                <a:lnTo>
                  <a:pt x="718" y="373"/>
                </a:lnTo>
                <a:lnTo>
                  <a:pt x="719" y="373"/>
                </a:lnTo>
                <a:lnTo>
                  <a:pt x="719" y="375"/>
                </a:lnTo>
                <a:lnTo>
                  <a:pt x="721" y="377"/>
                </a:lnTo>
                <a:lnTo>
                  <a:pt x="721" y="378"/>
                </a:lnTo>
                <a:lnTo>
                  <a:pt x="719" y="383"/>
                </a:lnTo>
                <a:lnTo>
                  <a:pt x="719" y="387"/>
                </a:lnTo>
                <a:lnTo>
                  <a:pt x="719" y="387"/>
                </a:lnTo>
                <a:lnTo>
                  <a:pt x="721" y="387"/>
                </a:lnTo>
                <a:lnTo>
                  <a:pt x="723" y="387"/>
                </a:lnTo>
                <a:lnTo>
                  <a:pt x="723" y="388"/>
                </a:lnTo>
                <a:lnTo>
                  <a:pt x="723" y="392"/>
                </a:lnTo>
                <a:lnTo>
                  <a:pt x="723" y="392"/>
                </a:lnTo>
                <a:lnTo>
                  <a:pt x="723" y="392"/>
                </a:lnTo>
                <a:lnTo>
                  <a:pt x="724" y="393"/>
                </a:lnTo>
                <a:lnTo>
                  <a:pt x="724" y="395"/>
                </a:lnTo>
                <a:lnTo>
                  <a:pt x="724" y="395"/>
                </a:lnTo>
                <a:lnTo>
                  <a:pt x="724" y="397"/>
                </a:lnTo>
                <a:lnTo>
                  <a:pt x="726" y="397"/>
                </a:lnTo>
                <a:lnTo>
                  <a:pt x="726" y="399"/>
                </a:lnTo>
                <a:lnTo>
                  <a:pt x="726" y="400"/>
                </a:lnTo>
                <a:lnTo>
                  <a:pt x="726" y="402"/>
                </a:lnTo>
                <a:lnTo>
                  <a:pt x="726" y="404"/>
                </a:lnTo>
                <a:lnTo>
                  <a:pt x="724" y="405"/>
                </a:lnTo>
                <a:lnTo>
                  <a:pt x="723" y="407"/>
                </a:lnTo>
                <a:lnTo>
                  <a:pt x="723" y="407"/>
                </a:lnTo>
                <a:lnTo>
                  <a:pt x="723" y="407"/>
                </a:lnTo>
                <a:lnTo>
                  <a:pt x="723" y="409"/>
                </a:lnTo>
                <a:lnTo>
                  <a:pt x="723" y="410"/>
                </a:lnTo>
                <a:lnTo>
                  <a:pt x="723" y="410"/>
                </a:lnTo>
                <a:lnTo>
                  <a:pt x="721" y="412"/>
                </a:lnTo>
                <a:lnTo>
                  <a:pt x="721" y="412"/>
                </a:lnTo>
                <a:lnTo>
                  <a:pt x="721" y="414"/>
                </a:lnTo>
                <a:lnTo>
                  <a:pt x="723" y="412"/>
                </a:lnTo>
                <a:lnTo>
                  <a:pt x="723" y="412"/>
                </a:lnTo>
                <a:lnTo>
                  <a:pt x="724" y="412"/>
                </a:lnTo>
                <a:lnTo>
                  <a:pt x="724" y="412"/>
                </a:lnTo>
                <a:lnTo>
                  <a:pt x="726" y="414"/>
                </a:lnTo>
                <a:lnTo>
                  <a:pt x="726" y="415"/>
                </a:lnTo>
                <a:lnTo>
                  <a:pt x="726" y="415"/>
                </a:lnTo>
                <a:lnTo>
                  <a:pt x="724" y="417"/>
                </a:lnTo>
                <a:lnTo>
                  <a:pt x="726" y="419"/>
                </a:lnTo>
                <a:lnTo>
                  <a:pt x="726" y="419"/>
                </a:lnTo>
                <a:lnTo>
                  <a:pt x="726" y="419"/>
                </a:lnTo>
                <a:lnTo>
                  <a:pt x="724" y="420"/>
                </a:lnTo>
                <a:lnTo>
                  <a:pt x="723" y="420"/>
                </a:lnTo>
                <a:lnTo>
                  <a:pt x="724" y="422"/>
                </a:lnTo>
                <a:lnTo>
                  <a:pt x="724" y="424"/>
                </a:lnTo>
                <a:lnTo>
                  <a:pt x="724" y="425"/>
                </a:lnTo>
                <a:lnTo>
                  <a:pt x="723" y="427"/>
                </a:lnTo>
                <a:lnTo>
                  <a:pt x="726" y="429"/>
                </a:lnTo>
                <a:lnTo>
                  <a:pt x="728" y="427"/>
                </a:lnTo>
                <a:lnTo>
                  <a:pt x="729" y="429"/>
                </a:lnTo>
                <a:lnTo>
                  <a:pt x="728" y="430"/>
                </a:lnTo>
                <a:lnTo>
                  <a:pt x="726" y="430"/>
                </a:lnTo>
                <a:lnTo>
                  <a:pt x="724" y="430"/>
                </a:lnTo>
                <a:lnTo>
                  <a:pt x="724" y="430"/>
                </a:lnTo>
                <a:lnTo>
                  <a:pt x="723" y="430"/>
                </a:lnTo>
                <a:lnTo>
                  <a:pt x="721" y="432"/>
                </a:lnTo>
                <a:lnTo>
                  <a:pt x="721" y="432"/>
                </a:lnTo>
                <a:lnTo>
                  <a:pt x="721" y="432"/>
                </a:lnTo>
                <a:lnTo>
                  <a:pt x="721" y="436"/>
                </a:lnTo>
                <a:lnTo>
                  <a:pt x="721" y="436"/>
                </a:lnTo>
                <a:lnTo>
                  <a:pt x="721" y="437"/>
                </a:lnTo>
                <a:lnTo>
                  <a:pt x="723" y="437"/>
                </a:lnTo>
                <a:lnTo>
                  <a:pt x="724" y="437"/>
                </a:lnTo>
                <a:lnTo>
                  <a:pt x="724" y="434"/>
                </a:lnTo>
                <a:lnTo>
                  <a:pt x="726" y="434"/>
                </a:lnTo>
                <a:lnTo>
                  <a:pt x="726" y="432"/>
                </a:lnTo>
                <a:lnTo>
                  <a:pt x="728" y="434"/>
                </a:lnTo>
                <a:lnTo>
                  <a:pt x="729" y="434"/>
                </a:lnTo>
                <a:lnTo>
                  <a:pt x="729" y="436"/>
                </a:lnTo>
                <a:lnTo>
                  <a:pt x="729" y="436"/>
                </a:lnTo>
                <a:lnTo>
                  <a:pt x="729" y="437"/>
                </a:lnTo>
                <a:lnTo>
                  <a:pt x="731" y="437"/>
                </a:lnTo>
                <a:lnTo>
                  <a:pt x="733" y="437"/>
                </a:lnTo>
                <a:lnTo>
                  <a:pt x="733" y="439"/>
                </a:lnTo>
                <a:lnTo>
                  <a:pt x="734" y="441"/>
                </a:lnTo>
                <a:lnTo>
                  <a:pt x="734" y="441"/>
                </a:lnTo>
                <a:lnTo>
                  <a:pt x="736" y="442"/>
                </a:lnTo>
                <a:lnTo>
                  <a:pt x="738" y="444"/>
                </a:lnTo>
                <a:lnTo>
                  <a:pt x="738" y="446"/>
                </a:lnTo>
                <a:lnTo>
                  <a:pt x="738" y="447"/>
                </a:lnTo>
                <a:lnTo>
                  <a:pt x="738" y="447"/>
                </a:lnTo>
                <a:lnTo>
                  <a:pt x="740" y="449"/>
                </a:lnTo>
                <a:lnTo>
                  <a:pt x="738" y="451"/>
                </a:lnTo>
                <a:lnTo>
                  <a:pt x="738" y="452"/>
                </a:lnTo>
                <a:lnTo>
                  <a:pt x="738" y="456"/>
                </a:lnTo>
                <a:lnTo>
                  <a:pt x="738" y="457"/>
                </a:lnTo>
                <a:lnTo>
                  <a:pt x="738" y="459"/>
                </a:lnTo>
                <a:lnTo>
                  <a:pt x="738" y="459"/>
                </a:lnTo>
                <a:lnTo>
                  <a:pt x="740" y="461"/>
                </a:lnTo>
                <a:lnTo>
                  <a:pt x="740" y="462"/>
                </a:lnTo>
                <a:lnTo>
                  <a:pt x="738" y="462"/>
                </a:lnTo>
                <a:lnTo>
                  <a:pt x="738" y="464"/>
                </a:lnTo>
                <a:lnTo>
                  <a:pt x="740" y="462"/>
                </a:lnTo>
                <a:lnTo>
                  <a:pt x="741" y="462"/>
                </a:lnTo>
                <a:lnTo>
                  <a:pt x="741" y="462"/>
                </a:lnTo>
                <a:lnTo>
                  <a:pt x="743" y="462"/>
                </a:lnTo>
                <a:lnTo>
                  <a:pt x="743" y="462"/>
                </a:lnTo>
                <a:lnTo>
                  <a:pt x="743" y="462"/>
                </a:lnTo>
                <a:lnTo>
                  <a:pt x="743" y="461"/>
                </a:lnTo>
                <a:lnTo>
                  <a:pt x="741" y="461"/>
                </a:lnTo>
                <a:lnTo>
                  <a:pt x="743" y="459"/>
                </a:lnTo>
                <a:lnTo>
                  <a:pt x="745" y="459"/>
                </a:lnTo>
                <a:lnTo>
                  <a:pt x="745" y="457"/>
                </a:lnTo>
                <a:lnTo>
                  <a:pt x="743" y="457"/>
                </a:lnTo>
                <a:lnTo>
                  <a:pt x="743" y="456"/>
                </a:lnTo>
                <a:lnTo>
                  <a:pt x="745" y="456"/>
                </a:lnTo>
                <a:lnTo>
                  <a:pt x="745" y="456"/>
                </a:lnTo>
                <a:lnTo>
                  <a:pt x="745" y="456"/>
                </a:lnTo>
                <a:lnTo>
                  <a:pt x="745" y="454"/>
                </a:lnTo>
                <a:lnTo>
                  <a:pt x="746" y="452"/>
                </a:lnTo>
                <a:lnTo>
                  <a:pt x="746" y="452"/>
                </a:lnTo>
                <a:lnTo>
                  <a:pt x="746" y="451"/>
                </a:lnTo>
                <a:lnTo>
                  <a:pt x="748" y="447"/>
                </a:lnTo>
                <a:lnTo>
                  <a:pt x="750" y="446"/>
                </a:lnTo>
                <a:lnTo>
                  <a:pt x="750" y="444"/>
                </a:lnTo>
                <a:lnTo>
                  <a:pt x="755" y="444"/>
                </a:lnTo>
                <a:lnTo>
                  <a:pt x="755" y="442"/>
                </a:lnTo>
                <a:lnTo>
                  <a:pt x="756" y="441"/>
                </a:lnTo>
                <a:lnTo>
                  <a:pt x="756" y="441"/>
                </a:lnTo>
                <a:lnTo>
                  <a:pt x="758" y="441"/>
                </a:lnTo>
                <a:lnTo>
                  <a:pt x="758" y="439"/>
                </a:lnTo>
                <a:lnTo>
                  <a:pt x="760" y="439"/>
                </a:lnTo>
                <a:lnTo>
                  <a:pt x="760" y="441"/>
                </a:lnTo>
                <a:lnTo>
                  <a:pt x="760" y="442"/>
                </a:lnTo>
                <a:lnTo>
                  <a:pt x="761" y="444"/>
                </a:lnTo>
                <a:lnTo>
                  <a:pt x="761" y="446"/>
                </a:lnTo>
                <a:lnTo>
                  <a:pt x="761" y="449"/>
                </a:lnTo>
                <a:lnTo>
                  <a:pt x="761" y="451"/>
                </a:lnTo>
                <a:lnTo>
                  <a:pt x="763" y="452"/>
                </a:lnTo>
                <a:lnTo>
                  <a:pt x="763" y="452"/>
                </a:lnTo>
                <a:lnTo>
                  <a:pt x="761" y="452"/>
                </a:lnTo>
                <a:lnTo>
                  <a:pt x="761" y="454"/>
                </a:lnTo>
                <a:lnTo>
                  <a:pt x="760" y="454"/>
                </a:lnTo>
                <a:lnTo>
                  <a:pt x="760" y="454"/>
                </a:lnTo>
                <a:lnTo>
                  <a:pt x="760" y="456"/>
                </a:lnTo>
                <a:lnTo>
                  <a:pt x="760" y="457"/>
                </a:lnTo>
                <a:lnTo>
                  <a:pt x="761" y="459"/>
                </a:lnTo>
                <a:lnTo>
                  <a:pt x="763" y="461"/>
                </a:lnTo>
                <a:lnTo>
                  <a:pt x="761" y="461"/>
                </a:lnTo>
                <a:lnTo>
                  <a:pt x="760" y="461"/>
                </a:lnTo>
                <a:lnTo>
                  <a:pt x="760" y="461"/>
                </a:lnTo>
                <a:lnTo>
                  <a:pt x="760" y="462"/>
                </a:lnTo>
                <a:lnTo>
                  <a:pt x="760" y="464"/>
                </a:lnTo>
                <a:lnTo>
                  <a:pt x="763" y="464"/>
                </a:lnTo>
                <a:lnTo>
                  <a:pt x="765" y="466"/>
                </a:lnTo>
                <a:lnTo>
                  <a:pt x="766" y="467"/>
                </a:lnTo>
                <a:lnTo>
                  <a:pt x="766" y="467"/>
                </a:lnTo>
                <a:lnTo>
                  <a:pt x="768" y="469"/>
                </a:lnTo>
                <a:lnTo>
                  <a:pt x="766" y="471"/>
                </a:lnTo>
                <a:lnTo>
                  <a:pt x="768" y="471"/>
                </a:lnTo>
                <a:lnTo>
                  <a:pt x="768" y="473"/>
                </a:lnTo>
                <a:lnTo>
                  <a:pt x="768" y="474"/>
                </a:lnTo>
                <a:lnTo>
                  <a:pt x="768" y="474"/>
                </a:lnTo>
                <a:lnTo>
                  <a:pt x="768" y="476"/>
                </a:lnTo>
                <a:lnTo>
                  <a:pt x="770" y="476"/>
                </a:lnTo>
                <a:lnTo>
                  <a:pt x="768" y="478"/>
                </a:lnTo>
                <a:lnTo>
                  <a:pt x="768" y="478"/>
                </a:lnTo>
                <a:lnTo>
                  <a:pt x="766" y="478"/>
                </a:lnTo>
                <a:lnTo>
                  <a:pt x="768" y="479"/>
                </a:lnTo>
                <a:lnTo>
                  <a:pt x="768" y="479"/>
                </a:lnTo>
                <a:lnTo>
                  <a:pt x="770" y="484"/>
                </a:lnTo>
                <a:lnTo>
                  <a:pt x="771" y="486"/>
                </a:lnTo>
                <a:lnTo>
                  <a:pt x="773" y="484"/>
                </a:lnTo>
                <a:lnTo>
                  <a:pt x="775" y="483"/>
                </a:lnTo>
                <a:lnTo>
                  <a:pt x="775" y="481"/>
                </a:lnTo>
                <a:lnTo>
                  <a:pt x="775" y="479"/>
                </a:lnTo>
                <a:lnTo>
                  <a:pt x="775" y="478"/>
                </a:lnTo>
                <a:lnTo>
                  <a:pt x="773" y="476"/>
                </a:lnTo>
                <a:lnTo>
                  <a:pt x="775" y="474"/>
                </a:lnTo>
                <a:lnTo>
                  <a:pt x="776" y="473"/>
                </a:lnTo>
                <a:lnTo>
                  <a:pt x="775" y="469"/>
                </a:lnTo>
                <a:lnTo>
                  <a:pt x="773" y="467"/>
                </a:lnTo>
                <a:lnTo>
                  <a:pt x="773" y="466"/>
                </a:lnTo>
                <a:lnTo>
                  <a:pt x="773" y="464"/>
                </a:lnTo>
                <a:lnTo>
                  <a:pt x="775" y="464"/>
                </a:lnTo>
                <a:lnTo>
                  <a:pt x="775" y="464"/>
                </a:lnTo>
                <a:lnTo>
                  <a:pt x="775" y="466"/>
                </a:lnTo>
                <a:lnTo>
                  <a:pt x="775" y="467"/>
                </a:lnTo>
                <a:lnTo>
                  <a:pt x="776" y="467"/>
                </a:lnTo>
                <a:lnTo>
                  <a:pt x="778" y="467"/>
                </a:lnTo>
                <a:lnTo>
                  <a:pt x="778" y="466"/>
                </a:lnTo>
                <a:lnTo>
                  <a:pt x="778" y="464"/>
                </a:lnTo>
                <a:lnTo>
                  <a:pt x="780" y="464"/>
                </a:lnTo>
                <a:lnTo>
                  <a:pt x="780" y="462"/>
                </a:lnTo>
                <a:lnTo>
                  <a:pt x="780" y="461"/>
                </a:lnTo>
                <a:lnTo>
                  <a:pt x="782" y="461"/>
                </a:lnTo>
                <a:lnTo>
                  <a:pt x="782" y="462"/>
                </a:lnTo>
                <a:lnTo>
                  <a:pt x="783" y="462"/>
                </a:lnTo>
                <a:lnTo>
                  <a:pt x="783" y="462"/>
                </a:lnTo>
                <a:lnTo>
                  <a:pt x="785" y="461"/>
                </a:lnTo>
                <a:lnTo>
                  <a:pt x="783" y="459"/>
                </a:lnTo>
                <a:lnTo>
                  <a:pt x="783" y="457"/>
                </a:lnTo>
                <a:lnTo>
                  <a:pt x="785" y="456"/>
                </a:lnTo>
                <a:lnTo>
                  <a:pt x="787" y="456"/>
                </a:lnTo>
                <a:lnTo>
                  <a:pt x="788" y="457"/>
                </a:lnTo>
                <a:lnTo>
                  <a:pt x="790" y="457"/>
                </a:lnTo>
                <a:lnTo>
                  <a:pt x="792" y="457"/>
                </a:lnTo>
                <a:lnTo>
                  <a:pt x="790" y="456"/>
                </a:lnTo>
                <a:lnTo>
                  <a:pt x="790" y="454"/>
                </a:lnTo>
                <a:lnTo>
                  <a:pt x="790" y="452"/>
                </a:lnTo>
                <a:lnTo>
                  <a:pt x="790" y="451"/>
                </a:lnTo>
                <a:lnTo>
                  <a:pt x="788" y="447"/>
                </a:lnTo>
                <a:lnTo>
                  <a:pt x="788" y="444"/>
                </a:lnTo>
                <a:lnTo>
                  <a:pt x="788" y="442"/>
                </a:lnTo>
                <a:lnTo>
                  <a:pt x="788" y="441"/>
                </a:lnTo>
                <a:lnTo>
                  <a:pt x="787" y="439"/>
                </a:lnTo>
                <a:lnTo>
                  <a:pt x="788" y="437"/>
                </a:lnTo>
                <a:lnTo>
                  <a:pt x="788" y="436"/>
                </a:lnTo>
                <a:lnTo>
                  <a:pt x="790" y="434"/>
                </a:lnTo>
                <a:lnTo>
                  <a:pt x="790" y="432"/>
                </a:lnTo>
                <a:lnTo>
                  <a:pt x="792" y="427"/>
                </a:lnTo>
                <a:lnTo>
                  <a:pt x="793" y="424"/>
                </a:lnTo>
                <a:lnTo>
                  <a:pt x="792" y="422"/>
                </a:lnTo>
                <a:lnTo>
                  <a:pt x="792" y="420"/>
                </a:lnTo>
                <a:lnTo>
                  <a:pt x="792" y="419"/>
                </a:lnTo>
                <a:lnTo>
                  <a:pt x="792" y="419"/>
                </a:lnTo>
                <a:lnTo>
                  <a:pt x="792" y="417"/>
                </a:lnTo>
                <a:lnTo>
                  <a:pt x="792" y="417"/>
                </a:lnTo>
                <a:lnTo>
                  <a:pt x="793" y="417"/>
                </a:lnTo>
                <a:lnTo>
                  <a:pt x="795" y="415"/>
                </a:lnTo>
                <a:lnTo>
                  <a:pt x="797" y="409"/>
                </a:lnTo>
                <a:lnTo>
                  <a:pt x="797" y="407"/>
                </a:lnTo>
                <a:lnTo>
                  <a:pt x="797" y="407"/>
                </a:lnTo>
                <a:lnTo>
                  <a:pt x="797" y="405"/>
                </a:lnTo>
                <a:lnTo>
                  <a:pt x="795" y="405"/>
                </a:lnTo>
                <a:lnTo>
                  <a:pt x="795" y="404"/>
                </a:lnTo>
                <a:lnTo>
                  <a:pt x="795" y="404"/>
                </a:lnTo>
                <a:lnTo>
                  <a:pt x="795" y="404"/>
                </a:lnTo>
                <a:lnTo>
                  <a:pt x="795" y="402"/>
                </a:lnTo>
                <a:lnTo>
                  <a:pt x="795" y="400"/>
                </a:lnTo>
                <a:lnTo>
                  <a:pt x="795" y="399"/>
                </a:lnTo>
                <a:lnTo>
                  <a:pt x="795" y="399"/>
                </a:lnTo>
                <a:lnTo>
                  <a:pt x="795" y="399"/>
                </a:lnTo>
                <a:lnTo>
                  <a:pt x="797" y="399"/>
                </a:lnTo>
                <a:lnTo>
                  <a:pt x="798" y="397"/>
                </a:lnTo>
                <a:lnTo>
                  <a:pt x="798" y="397"/>
                </a:lnTo>
                <a:lnTo>
                  <a:pt x="800" y="397"/>
                </a:lnTo>
                <a:lnTo>
                  <a:pt x="798" y="395"/>
                </a:lnTo>
                <a:lnTo>
                  <a:pt x="798" y="395"/>
                </a:lnTo>
                <a:lnTo>
                  <a:pt x="798" y="393"/>
                </a:lnTo>
                <a:lnTo>
                  <a:pt x="797" y="392"/>
                </a:lnTo>
                <a:lnTo>
                  <a:pt x="797" y="390"/>
                </a:lnTo>
                <a:lnTo>
                  <a:pt x="797" y="390"/>
                </a:lnTo>
                <a:lnTo>
                  <a:pt x="798" y="388"/>
                </a:lnTo>
                <a:lnTo>
                  <a:pt x="798" y="388"/>
                </a:lnTo>
                <a:lnTo>
                  <a:pt x="798" y="388"/>
                </a:lnTo>
                <a:lnTo>
                  <a:pt x="798" y="385"/>
                </a:lnTo>
                <a:lnTo>
                  <a:pt x="802" y="383"/>
                </a:lnTo>
                <a:lnTo>
                  <a:pt x="802" y="380"/>
                </a:lnTo>
                <a:lnTo>
                  <a:pt x="800" y="378"/>
                </a:lnTo>
                <a:lnTo>
                  <a:pt x="800" y="378"/>
                </a:lnTo>
                <a:lnTo>
                  <a:pt x="800" y="377"/>
                </a:lnTo>
                <a:lnTo>
                  <a:pt x="798" y="375"/>
                </a:lnTo>
                <a:lnTo>
                  <a:pt x="800" y="375"/>
                </a:lnTo>
                <a:lnTo>
                  <a:pt x="802" y="375"/>
                </a:lnTo>
                <a:lnTo>
                  <a:pt x="803" y="377"/>
                </a:lnTo>
                <a:lnTo>
                  <a:pt x="805" y="377"/>
                </a:lnTo>
                <a:lnTo>
                  <a:pt x="805" y="373"/>
                </a:lnTo>
                <a:lnTo>
                  <a:pt x="802" y="372"/>
                </a:lnTo>
                <a:lnTo>
                  <a:pt x="800" y="372"/>
                </a:lnTo>
                <a:lnTo>
                  <a:pt x="800" y="370"/>
                </a:lnTo>
                <a:lnTo>
                  <a:pt x="800" y="368"/>
                </a:lnTo>
                <a:lnTo>
                  <a:pt x="800" y="368"/>
                </a:lnTo>
                <a:lnTo>
                  <a:pt x="803" y="372"/>
                </a:lnTo>
                <a:lnTo>
                  <a:pt x="805" y="372"/>
                </a:lnTo>
                <a:lnTo>
                  <a:pt x="807" y="372"/>
                </a:lnTo>
                <a:lnTo>
                  <a:pt x="807" y="367"/>
                </a:lnTo>
                <a:lnTo>
                  <a:pt x="807" y="365"/>
                </a:lnTo>
                <a:lnTo>
                  <a:pt x="805" y="363"/>
                </a:lnTo>
                <a:lnTo>
                  <a:pt x="807" y="363"/>
                </a:lnTo>
                <a:lnTo>
                  <a:pt x="808" y="363"/>
                </a:lnTo>
                <a:lnTo>
                  <a:pt x="807" y="362"/>
                </a:lnTo>
                <a:lnTo>
                  <a:pt x="807" y="362"/>
                </a:lnTo>
                <a:lnTo>
                  <a:pt x="807" y="360"/>
                </a:lnTo>
                <a:lnTo>
                  <a:pt x="807" y="358"/>
                </a:lnTo>
                <a:lnTo>
                  <a:pt x="807" y="356"/>
                </a:lnTo>
                <a:lnTo>
                  <a:pt x="807" y="356"/>
                </a:lnTo>
                <a:lnTo>
                  <a:pt x="807" y="356"/>
                </a:lnTo>
                <a:lnTo>
                  <a:pt x="807" y="355"/>
                </a:lnTo>
                <a:lnTo>
                  <a:pt x="808" y="353"/>
                </a:lnTo>
                <a:lnTo>
                  <a:pt x="808" y="351"/>
                </a:lnTo>
                <a:lnTo>
                  <a:pt x="807" y="350"/>
                </a:lnTo>
                <a:lnTo>
                  <a:pt x="807" y="350"/>
                </a:lnTo>
                <a:lnTo>
                  <a:pt x="807" y="348"/>
                </a:lnTo>
                <a:lnTo>
                  <a:pt x="808" y="348"/>
                </a:lnTo>
                <a:lnTo>
                  <a:pt x="808" y="346"/>
                </a:lnTo>
                <a:lnTo>
                  <a:pt x="808" y="345"/>
                </a:lnTo>
                <a:lnTo>
                  <a:pt x="808" y="343"/>
                </a:lnTo>
                <a:lnTo>
                  <a:pt x="807" y="343"/>
                </a:lnTo>
                <a:lnTo>
                  <a:pt x="807" y="341"/>
                </a:lnTo>
                <a:lnTo>
                  <a:pt x="807" y="341"/>
                </a:lnTo>
                <a:lnTo>
                  <a:pt x="808" y="341"/>
                </a:lnTo>
                <a:lnTo>
                  <a:pt x="808" y="340"/>
                </a:lnTo>
                <a:lnTo>
                  <a:pt x="808" y="336"/>
                </a:lnTo>
                <a:lnTo>
                  <a:pt x="808" y="335"/>
                </a:lnTo>
                <a:lnTo>
                  <a:pt x="808" y="335"/>
                </a:lnTo>
                <a:lnTo>
                  <a:pt x="810" y="333"/>
                </a:lnTo>
                <a:lnTo>
                  <a:pt x="812" y="333"/>
                </a:lnTo>
                <a:lnTo>
                  <a:pt x="813" y="333"/>
                </a:lnTo>
                <a:lnTo>
                  <a:pt x="808" y="330"/>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62" name="Freeform 145">
            <a:extLst>
              <a:ext uri="{FF2B5EF4-FFF2-40B4-BE49-F238E27FC236}">
                <a16:creationId xmlns:a16="http://schemas.microsoft.com/office/drawing/2014/main" id="{B349F88D-CB3D-4BD7-ADAA-55D4820EA0BD}"/>
              </a:ext>
            </a:extLst>
          </p:cNvPr>
          <p:cNvSpPr>
            <a:spLocks/>
          </p:cNvSpPr>
          <p:nvPr/>
        </p:nvSpPr>
        <p:spPr bwMode="auto">
          <a:xfrm>
            <a:off x="4846595" y="4029369"/>
            <a:ext cx="4828" cy="4828"/>
          </a:xfrm>
          <a:custGeom>
            <a:avLst/>
            <a:gdLst>
              <a:gd name="T0" fmla="*/ 4 w 5"/>
              <a:gd name="T1" fmla="*/ 0 h 5"/>
              <a:gd name="T2" fmla="*/ 2 w 5"/>
              <a:gd name="T3" fmla="*/ 0 h 5"/>
              <a:gd name="T4" fmla="*/ 2 w 5"/>
              <a:gd name="T5" fmla="*/ 2 h 5"/>
              <a:gd name="T6" fmla="*/ 0 w 5"/>
              <a:gd name="T7" fmla="*/ 3 h 5"/>
              <a:gd name="T8" fmla="*/ 0 w 5"/>
              <a:gd name="T9" fmla="*/ 5 h 5"/>
              <a:gd name="T10" fmla="*/ 2 w 5"/>
              <a:gd name="T11" fmla="*/ 5 h 5"/>
              <a:gd name="T12" fmla="*/ 4 w 5"/>
              <a:gd name="T13" fmla="*/ 5 h 5"/>
              <a:gd name="T14" fmla="*/ 5 w 5"/>
              <a:gd name="T15" fmla="*/ 3 h 5"/>
              <a:gd name="T16" fmla="*/ 5 w 5"/>
              <a:gd name="T17" fmla="*/ 2 h 5"/>
              <a:gd name="T18" fmla="*/ 5 w 5"/>
              <a:gd name="T19" fmla="*/ 0 h 5"/>
              <a:gd name="T20" fmla="*/ 5 w 5"/>
              <a:gd name="T21" fmla="*/ 0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lnTo>
                  <a:pt x="2" y="0"/>
                </a:lnTo>
                <a:lnTo>
                  <a:pt x="2" y="2"/>
                </a:lnTo>
                <a:lnTo>
                  <a:pt x="0" y="3"/>
                </a:lnTo>
                <a:lnTo>
                  <a:pt x="0" y="5"/>
                </a:lnTo>
                <a:lnTo>
                  <a:pt x="2" y="5"/>
                </a:lnTo>
                <a:lnTo>
                  <a:pt x="4" y="5"/>
                </a:lnTo>
                <a:lnTo>
                  <a:pt x="5" y="3"/>
                </a:lnTo>
                <a:lnTo>
                  <a:pt x="5" y="2"/>
                </a:lnTo>
                <a:lnTo>
                  <a:pt x="5" y="0"/>
                </a:lnTo>
                <a:lnTo>
                  <a:pt x="5" y="0"/>
                </a:lnTo>
                <a:lnTo>
                  <a:pt x="4" y="0"/>
                </a:lnTo>
                <a:lnTo>
                  <a:pt x="4"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3" name="Freeform 146">
            <a:extLst>
              <a:ext uri="{FF2B5EF4-FFF2-40B4-BE49-F238E27FC236}">
                <a16:creationId xmlns:a16="http://schemas.microsoft.com/office/drawing/2014/main" id="{65B989B7-8D9E-4B52-8C08-D8ED01447304}"/>
              </a:ext>
            </a:extLst>
          </p:cNvPr>
          <p:cNvSpPr>
            <a:spLocks/>
          </p:cNvSpPr>
          <p:nvPr/>
        </p:nvSpPr>
        <p:spPr bwMode="auto">
          <a:xfrm>
            <a:off x="4846595" y="4029369"/>
            <a:ext cx="4828" cy="4828"/>
          </a:xfrm>
          <a:custGeom>
            <a:avLst/>
            <a:gdLst>
              <a:gd name="T0" fmla="*/ 4 w 5"/>
              <a:gd name="T1" fmla="*/ 5 h 5"/>
              <a:gd name="T2" fmla="*/ 2 w 5"/>
              <a:gd name="T3" fmla="*/ 5 h 5"/>
              <a:gd name="T4" fmla="*/ 0 w 5"/>
              <a:gd name="T5" fmla="*/ 5 h 5"/>
              <a:gd name="T6" fmla="*/ 0 w 5"/>
              <a:gd name="T7" fmla="*/ 3 h 5"/>
              <a:gd name="T8" fmla="*/ 2 w 5"/>
              <a:gd name="T9" fmla="*/ 2 h 5"/>
              <a:gd name="T10" fmla="*/ 2 w 5"/>
              <a:gd name="T11" fmla="*/ 0 h 5"/>
              <a:gd name="T12" fmla="*/ 4 w 5"/>
              <a:gd name="T13" fmla="*/ 0 h 5"/>
              <a:gd name="T14" fmla="*/ 4 w 5"/>
              <a:gd name="T15" fmla="*/ 0 h 5"/>
              <a:gd name="T16" fmla="*/ 5 w 5"/>
              <a:gd name="T17" fmla="*/ 0 h 5"/>
              <a:gd name="T18" fmla="*/ 5 w 5"/>
              <a:gd name="T19" fmla="*/ 0 h 5"/>
              <a:gd name="T20" fmla="*/ 5 w 5"/>
              <a:gd name="T21" fmla="*/ 2 h 5"/>
              <a:gd name="T22" fmla="*/ 5 w 5"/>
              <a:gd name="T23" fmla="*/ 3 h 5"/>
              <a:gd name="T24" fmla="*/ 4 w 5"/>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5"/>
                </a:moveTo>
                <a:lnTo>
                  <a:pt x="2" y="5"/>
                </a:lnTo>
                <a:lnTo>
                  <a:pt x="0" y="5"/>
                </a:lnTo>
                <a:lnTo>
                  <a:pt x="0" y="3"/>
                </a:lnTo>
                <a:lnTo>
                  <a:pt x="2" y="2"/>
                </a:lnTo>
                <a:lnTo>
                  <a:pt x="2" y="0"/>
                </a:lnTo>
                <a:lnTo>
                  <a:pt x="4" y="0"/>
                </a:lnTo>
                <a:lnTo>
                  <a:pt x="4" y="0"/>
                </a:lnTo>
                <a:lnTo>
                  <a:pt x="5" y="0"/>
                </a:lnTo>
                <a:lnTo>
                  <a:pt x="5" y="0"/>
                </a:lnTo>
                <a:lnTo>
                  <a:pt x="5" y="2"/>
                </a:lnTo>
                <a:lnTo>
                  <a:pt x="5" y="3"/>
                </a:lnTo>
                <a:lnTo>
                  <a:pt x="4" y="5"/>
                </a:lnTo>
                <a:close/>
              </a:path>
            </a:pathLst>
          </a:custGeom>
          <a:noFill/>
          <a:ln w="1588" cap="rnd">
            <a:solidFill>
              <a:srgbClr val="6D6E7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64" name="Freeform 147">
            <a:extLst>
              <a:ext uri="{FF2B5EF4-FFF2-40B4-BE49-F238E27FC236}">
                <a16:creationId xmlns:a16="http://schemas.microsoft.com/office/drawing/2014/main" id="{1623AAC1-AE53-47D7-B7B9-3EE434EDAEDD}"/>
              </a:ext>
            </a:extLst>
          </p:cNvPr>
          <p:cNvSpPr>
            <a:spLocks/>
          </p:cNvSpPr>
          <p:nvPr/>
        </p:nvSpPr>
        <p:spPr bwMode="auto">
          <a:xfrm>
            <a:off x="5864264" y="4409789"/>
            <a:ext cx="170899" cy="249107"/>
          </a:xfrm>
          <a:custGeom>
            <a:avLst/>
            <a:gdLst>
              <a:gd name="T0" fmla="*/ 105 w 177"/>
              <a:gd name="T1" fmla="*/ 35 h 258"/>
              <a:gd name="T2" fmla="*/ 158 w 177"/>
              <a:gd name="T3" fmla="*/ 50 h 258"/>
              <a:gd name="T4" fmla="*/ 160 w 177"/>
              <a:gd name="T5" fmla="*/ 67 h 258"/>
              <a:gd name="T6" fmla="*/ 153 w 177"/>
              <a:gd name="T7" fmla="*/ 84 h 258"/>
              <a:gd name="T8" fmla="*/ 153 w 177"/>
              <a:gd name="T9" fmla="*/ 94 h 258"/>
              <a:gd name="T10" fmla="*/ 158 w 177"/>
              <a:gd name="T11" fmla="*/ 102 h 258"/>
              <a:gd name="T12" fmla="*/ 158 w 177"/>
              <a:gd name="T13" fmla="*/ 111 h 258"/>
              <a:gd name="T14" fmla="*/ 160 w 177"/>
              <a:gd name="T15" fmla="*/ 119 h 258"/>
              <a:gd name="T16" fmla="*/ 168 w 177"/>
              <a:gd name="T17" fmla="*/ 132 h 258"/>
              <a:gd name="T18" fmla="*/ 150 w 177"/>
              <a:gd name="T19" fmla="*/ 142 h 258"/>
              <a:gd name="T20" fmla="*/ 148 w 177"/>
              <a:gd name="T21" fmla="*/ 156 h 258"/>
              <a:gd name="T22" fmla="*/ 148 w 177"/>
              <a:gd name="T23" fmla="*/ 164 h 258"/>
              <a:gd name="T24" fmla="*/ 147 w 177"/>
              <a:gd name="T25" fmla="*/ 176 h 258"/>
              <a:gd name="T26" fmla="*/ 148 w 177"/>
              <a:gd name="T27" fmla="*/ 188 h 258"/>
              <a:gd name="T28" fmla="*/ 148 w 177"/>
              <a:gd name="T29" fmla="*/ 201 h 258"/>
              <a:gd name="T30" fmla="*/ 153 w 177"/>
              <a:gd name="T31" fmla="*/ 215 h 258"/>
              <a:gd name="T32" fmla="*/ 168 w 177"/>
              <a:gd name="T33" fmla="*/ 208 h 258"/>
              <a:gd name="T34" fmla="*/ 177 w 177"/>
              <a:gd name="T35" fmla="*/ 218 h 258"/>
              <a:gd name="T36" fmla="*/ 173 w 177"/>
              <a:gd name="T37" fmla="*/ 230 h 258"/>
              <a:gd name="T38" fmla="*/ 172 w 177"/>
              <a:gd name="T39" fmla="*/ 247 h 258"/>
              <a:gd name="T40" fmla="*/ 162 w 177"/>
              <a:gd name="T41" fmla="*/ 245 h 258"/>
              <a:gd name="T42" fmla="*/ 142 w 177"/>
              <a:gd name="T43" fmla="*/ 242 h 258"/>
              <a:gd name="T44" fmla="*/ 121 w 177"/>
              <a:gd name="T45" fmla="*/ 245 h 258"/>
              <a:gd name="T46" fmla="*/ 108 w 177"/>
              <a:gd name="T47" fmla="*/ 243 h 258"/>
              <a:gd name="T48" fmla="*/ 98 w 177"/>
              <a:gd name="T49" fmla="*/ 252 h 258"/>
              <a:gd name="T50" fmla="*/ 89 w 177"/>
              <a:gd name="T51" fmla="*/ 255 h 258"/>
              <a:gd name="T52" fmla="*/ 66 w 177"/>
              <a:gd name="T53" fmla="*/ 245 h 258"/>
              <a:gd name="T54" fmla="*/ 52 w 177"/>
              <a:gd name="T55" fmla="*/ 233 h 258"/>
              <a:gd name="T56" fmla="*/ 52 w 177"/>
              <a:gd name="T57" fmla="*/ 230 h 258"/>
              <a:gd name="T58" fmla="*/ 49 w 177"/>
              <a:gd name="T59" fmla="*/ 227 h 258"/>
              <a:gd name="T60" fmla="*/ 47 w 177"/>
              <a:gd name="T61" fmla="*/ 220 h 258"/>
              <a:gd name="T62" fmla="*/ 47 w 177"/>
              <a:gd name="T63" fmla="*/ 215 h 258"/>
              <a:gd name="T64" fmla="*/ 51 w 177"/>
              <a:gd name="T65" fmla="*/ 210 h 258"/>
              <a:gd name="T66" fmla="*/ 52 w 177"/>
              <a:gd name="T67" fmla="*/ 208 h 258"/>
              <a:gd name="T68" fmla="*/ 56 w 177"/>
              <a:gd name="T69" fmla="*/ 208 h 258"/>
              <a:gd name="T70" fmla="*/ 58 w 177"/>
              <a:gd name="T71" fmla="*/ 205 h 258"/>
              <a:gd name="T72" fmla="*/ 59 w 177"/>
              <a:gd name="T73" fmla="*/ 203 h 258"/>
              <a:gd name="T74" fmla="*/ 58 w 177"/>
              <a:gd name="T75" fmla="*/ 201 h 258"/>
              <a:gd name="T76" fmla="*/ 54 w 177"/>
              <a:gd name="T77" fmla="*/ 196 h 258"/>
              <a:gd name="T78" fmla="*/ 51 w 177"/>
              <a:gd name="T79" fmla="*/ 198 h 258"/>
              <a:gd name="T80" fmla="*/ 51 w 177"/>
              <a:gd name="T81" fmla="*/ 201 h 258"/>
              <a:gd name="T82" fmla="*/ 39 w 177"/>
              <a:gd name="T83" fmla="*/ 191 h 258"/>
              <a:gd name="T84" fmla="*/ 36 w 177"/>
              <a:gd name="T85" fmla="*/ 188 h 258"/>
              <a:gd name="T86" fmla="*/ 36 w 177"/>
              <a:gd name="T87" fmla="*/ 168 h 258"/>
              <a:gd name="T88" fmla="*/ 46 w 177"/>
              <a:gd name="T89" fmla="*/ 158 h 258"/>
              <a:gd name="T90" fmla="*/ 52 w 177"/>
              <a:gd name="T91" fmla="*/ 141 h 258"/>
              <a:gd name="T92" fmla="*/ 64 w 177"/>
              <a:gd name="T93" fmla="*/ 137 h 258"/>
              <a:gd name="T94" fmla="*/ 74 w 177"/>
              <a:gd name="T95" fmla="*/ 117 h 258"/>
              <a:gd name="T96" fmla="*/ 74 w 177"/>
              <a:gd name="T97" fmla="*/ 100 h 258"/>
              <a:gd name="T98" fmla="*/ 69 w 177"/>
              <a:gd name="T99" fmla="*/ 92 h 258"/>
              <a:gd name="T100" fmla="*/ 22 w 177"/>
              <a:gd name="T101" fmla="*/ 79 h 258"/>
              <a:gd name="T102" fmla="*/ 22 w 177"/>
              <a:gd name="T103" fmla="*/ 58 h 258"/>
              <a:gd name="T104" fmla="*/ 15 w 177"/>
              <a:gd name="T105" fmla="*/ 50 h 258"/>
              <a:gd name="T106" fmla="*/ 15 w 177"/>
              <a:gd name="T107" fmla="*/ 43 h 258"/>
              <a:gd name="T108" fmla="*/ 0 w 177"/>
              <a:gd name="T109" fmla="*/ 31 h 258"/>
              <a:gd name="T110" fmla="*/ 12 w 177"/>
              <a:gd name="T111" fmla="*/ 10 h 258"/>
              <a:gd name="T112" fmla="*/ 15 w 177"/>
              <a:gd name="T113" fmla="*/ 6 h 258"/>
              <a:gd name="T114" fmla="*/ 36 w 177"/>
              <a:gd name="T115" fmla="*/ 15 h 258"/>
              <a:gd name="T116" fmla="*/ 42 w 177"/>
              <a:gd name="T117" fmla="*/ 5 h 258"/>
              <a:gd name="T118" fmla="*/ 59 w 177"/>
              <a:gd name="T119" fmla="*/ 11 h 258"/>
              <a:gd name="T120" fmla="*/ 66 w 177"/>
              <a:gd name="T121" fmla="*/ 0 h 258"/>
              <a:gd name="T122" fmla="*/ 88 w 177"/>
              <a:gd name="T123" fmla="*/ 13 h 258"/>
              <a:gd name="T124" fmla="*/ 83 w 177"/>
              <a:gd name="T125" fmla="*/ 2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 h="258">
                <a:moveTo>
                  <a:pt x="103" y="35"/>
                </a:moveTo>
                <a:lnTo>
                  <a:pt x="103" y="35"/>
                </a:lnTo>
                <a:lnTo>
                  <a:pt x="103" y="35"/>
                </a:lnTo>
                <a:lnTo>
                  <a:pt x="105" y="35"/>
                </a:lnTo>
                <a:lnTo>
                  <a:pt x="108" y="26"/>
                </a:lnTo>
                <a:lnTo>
                  <a:pt x="108" y="25"/>
                </a:lnTo>
                <a:lnTo>
                  <a:pt x="110" y="23"/>
                </a:lnTo>
                <a:lnTo>
                  <a:pt x="158" y="50"/>
                </a:lnTo>
                <a:lnTo>
                  <a:pt x="167" y="53"/>
                </a:lnTo>
                <a:lnTo>
                  <a:pt x="165" y="58"/>
                </a:lnTo>
                <a:lnTo>
                  <a:pt x="162" y="62"/>
                </a:lnTo>
                <a:lnTo>
                  <a:pt x="160" y="67"/>
                </a:lnTo>
                <a:lnTo>
                  <a:pt x="158" y="70"/>
                </a:lnTo>
                <a:lnTo>
                  <a:pt x="158" y="75"/>
                </a:lnTo>
                <a:lnTo>
                  <a:pt x="157" y="80"/>
                </a:lnTo>
                <a:lnTo>
                  <a:pt x="153" y="84"/>
                </a:lnTo>
                <a:lnTo>
                  <a:pt x="152" y="87"/>
                </a:lnTo>
                <a:lnTo>
                  <a:pt x="150" y="89"/>
                </a:lnTo>
                <a:lnTo>
                  <a:pt x="150" y="90"/>
                </a:lnTo>
                <a:lnTo>
                  <a:pt x="153" y="94"/>
                </a:lnTo>
                <a:lnTo>
                  <a:pt x="157" y="95"/>
                </a:lnTo>
                <a:lnTo>
                  <a:pt x="158" y="97"/>
                </a:lnTo>
                <a:lnTo>
                  <a:pt x="158" y="99"/>
                </a:lnTo>
                <a:lnTo>
                  <a:pt x="158" y="102"/>
                </a:lnTo>
                <a:lnTo>
                  <a:pt x="155" y="105"/>
                </a:lnTo>
                <a:lnTo>
                  <a:pt x="155" y="107"/>
                </a:lnTo>
                <a:lnTo>
                  <a:pt x="155" y="109"/>
                </a:lnTo>
                <a:lnTo>
                  <a:pt x="158" y="111"/>
                </a:lnTo>
                <a:lnTo>
                  <a:pt x="160" y="111"/>
                </a:lnTo>
                <a:lnTo>
                  <a:pt x="162" y="112"/>
                </a:lnTo>
                <a:lnTo>
                  <a:pt x="162" y="114"/>
                </a:lnTo>
                <a:lnTo>
                  <a:pt x="160" y="119"/>
                </a:lnTo>
                <a:lnTo>
                  <a:pt x="160" y="124"/>
                </a:lnTo>
                <a:lnTo>
                  <a:pt x="160" y="129"/>
                </a:lnTo>
                <a:lnTo>
                  <a:pt x="165" y="129"/>
                </a:lnTo>
                <a:lnTo>
                  <a:pt x="168" y="132"/>
                </a:lnTo>
                <a:lnTo>
                  <a:pt x="163" y="142"/>
                </a:lnTo>
                <a:lnTo>
                  <a:pt x="158" y="137"/>
                </a:lnTo>
                <a:lnTo>
                  <a:pt x="153" y="139"/>
                </a:lnTo>
                <a:lnTo>
                  <a:pt x="150" y="142"/>
                </a:lnTo>
                <a:lnTo>
                  <a:pt x="150" y="147"/>
                </a:lnTo>
                <a:lnTo>
                  <a:pt x="150" y="149"/>
                </a:lnTo>
                <a:lnTo>
                  <a:pt x="152" y="153"/>
                </a:lnTo>
                <a:lnTo>
                  <a:pt x="148" y="156"/>
                </a:lnTo>
                <a:lnTo>
                  <a:pt x="150" y="158"/>
                </a:lnTo>
                <a:lnTo>
                  <a:pt x="152" y="163"/>
                </a:lnTo>
                <a:lnTo>
                  <a:pt x="148" y="164"/>
                </a:lnTo>
                <a:lnTo>
                  <a:pt x="148" y="164"/>
                </a:lnTo>
                <a:lnTo>
                  <a:pt x="148" y="166"/>
                </a:lnTo>
                <a:lnTo>
                  <a:pt x="150" y="171"/>
                </a:lnTo>
                <a:lnTo>
                  <a:pt x="148" y="174"/>
                </a:lnTo>
                <a:lnTo>
                  <a:pt x="147" y="176"/>
                </a:lnTo>
                <a:lnTo>
                  <a:pt x="145" y="181"/>
                </a:lnTo>
                <a:lnTo>
                  <a:pt x="147" y="184"/>
                </a:lnTo>
                <a:lnTo>
                  <a:pt x="148" y="186"/>
                </a:lnTo>
                <a:lnTo>
                  <a:pt x="148" y="188"/>
                </a:lnTo>
                <a:lnTo>
                  <a:pt x="147" y="191"/>
                </a:lnTo>
                <a:lnTo>
                  <a:pt x="145" y="193"/>
                </a:lnTo>
                <a:lnTo>
                  <a:pt x="145" y="198"/>
                </a:lnTo>
                <a:lnTo>
                  <a:pt x="148" y="201"/>
                </a:lnTo>
                <a:lnTo>
                  <a:pt x="150" y="205"/>
                </a:lnTo>
                <a:lnTo>
                  <a:pt x="150" y="210"/>
                </a:lnTo>
                <a:lnTo>
                  <a:pt x="152" y="211"/>
                </a:lnTo>
                <a:lnTo>
                  <a:pt x="153" y="215"/>
                </a:lnTo>
                <a:lnTo>
                  <a:pt x="158" y="213"/>
                </a:lnTo>
                <a:lnTo>
                  <a:pt x="162" y="211"/>
                </a:lnTo>
                <a:lnTo>
                  <a:pt x="165" y="210"/>
                </a:lnTo>
                <a:lnTo>
                  <a:pt x="168" y="208"/>
                </a:lnTo>
                <a:lnTo>
                  <a:pt x="172" y="210"/>
                </a:lnTo>
                <a:lnTo>
                  <a:pt x="175" y="211"/>
                </a:lnTo>
                <a:lnTo>
                  <a:pt x="175" y="213"/>
                </a:lnTo>
                <a:lnTo>
                  <a:pt x="177" y="218"/>
                </a:lnTo>
                <a:lnTo>
                  <a:pt x="177" y="221"/>
                </a:lnTo>
                <a:lnTo>
                  <a:pt x="175" y="225"/>
                </a:lnTo>
                <a:lnTo>
                  <a:pt x="175" y="228"/>
                </a:lnTo>
                <a:lnTo>
                  <a:pt x="173" y="230"/>
                </a:lnTo>
                <a:lnTo>
                  <a:pt x="172" y="233"/>
                </a:lnTo>
                <a:lnTo>
                  <a:pt x="175" y="240"/>
                </a:lnTo>
                <a:lnTo>
                  <a:pt x="173" y="243"/>
                </a:lnTo>
                <a:lnTo>
                  <a:pt x="172" y="247"/>
                </a:lnTo>
                <a:lnTo>
                  <a:pt x="168" y="250"/>
                </a:lnTo>
                <a:lnTo>
                  <a:pt x="167" y="252"/>
                </a:lnTo>
                <a:lnTo>
                  <a:pt x="165" y="248"/>
                </a:lnTo>
                <a:lnTo>
                  <a:pt x="162" y="245"/>
                </a:lnTo>
                <a:lnTo>
                  <a:pt x="158" y="242"/>
                </a:lnTo>
                <a:lnTo>
                  <a:pt x="153" y="240"/>
                </a:lnTo>
                <a:lnTo>
                  <a:pt x="148" y="240"/>
                </a:lnTo>
                <a:lnTo>
                  <a:pt x="142" y="242"/>
                </a:lnTo>
                <a:lnTo>
                  <a:pt x="135" y="242"/>
                </a:lnTo>
                <a:lnTo>
                  <a:pt x="130" y="245"/>
                </a:lnTo>
                <a:lnTo>
                  <a:pt x="125" y="243"/>
                </a:lnTo>
                <a:lnTo>
                  <a:pt x="121" y="245"/>
                </a:lnTo>
                <a:lnTo>
                  <a:pt x="120" y="247"/>
                </a:lnTo>
                <a:lnTo>
                  <a:pt x="115" y="248"/>
                </a:lnTo>
                <a:lnTo>
                  <a:pt x="111" y="245"/>
                </a:lnTo>
                <a:lnTo>
                  <a:pt x="108" y="243"/>
                </a:lnTo>
                <a:lnTo>
                  <a:pt x="103" y="240"/>
                </a:lnTo>
                <a:lnTo>
                  <a:pt x="100" y="242"/>
                </a:lnTo>
                <a:lnTo>
                  <a:pt x="100" y="247"/>
                </a:lnTo>
                <a:lnTo>
                  <a:pt x="98" y="252"/>
                </a:lnTo>
                <a:lnTo>
                  <a:pt x="98" y="257"/>
                </a:lnTo>
                <a:lnTo>
                  <a:pt x="96" y="258"/>
                </a:lnTo>
                <a:lnTo>
                  <a:pt x="93" y="258"/>
                </a:lnTo>
                <a:lnTo>
                  <a:pt x="89" y="255"/>
                </a:lnTo>
                <a:lnTo>
                  <a:pt x="84" y="257"/>
                </a:lnTo>
                <a:lnTo>
                  <a:pt x="83" y="255"/>
                </a:lnTo>
                <a:lnTo>
                  <a:pt x="81" y="252"/>
                </a:lnTo>
                <a:lnTo>
                  <a:pt x="66" y="245"/>
                </a:lnTo>
                <a:lnTo>
                  <a:pt x="59" y="240"/>
                </a:lnTo>
                <a:lnTo>
                  <a:pt x="52" y="233"/>
                </a:lnTo>
                <a:lnTo>
                  <a:pt x="52" y="233"/>
                </a:lnTo>
                <a:lnTo>
                  <a:pt x="52" y="233"/>
                </a:lnTo>
                <a:lnTo>
                  <a:pt x="52" y="232"/>
                </a:lnTo>
                <a:lnTo>
                  <a:pt x="52" y="232"/>
                </a:lnTo>
                <a:lnTo>
                  <a:pt x="52" y="230"/>
                </a:lnTo>
                <a:lnTo>
                  <a:pt x="52" y="230"/>
                </a:lnTo>
                <a:lnTo>
                  <a:pt x="49" y="228"/>
                </a:lnTo>
                <a:lnTo>
                  <a:pt x="49" y="227"/>
                </a:lnTo>
                <a:lnTo>
                  <a:pt x="49" y="227"/>
                </a:lnTo>
                <a:lnTo>
                  <a:pt x="49" y="227"/>
                </a:lnTo>
                <a:lnTo>
                  <a:pt x="47" y="223"/>
                </a:lnTo>
                <a:lnTo>
                  <a:pt x="47" y="221"/>
                </a:lnTo>
                <a:lnTo>
                  <a:pt x="47" y="221"/>
                </a:lnTo>
                <a:lnTo>
                  <a:pt x="47" y="220"/>
                </a:lnTo>
                <a:lnTo>
                  <a:pt x="47" y="220"/>
                </a:lnTo>
                <a:lnTo>
                  <a:pt x="47" y="218"/>
                </a:lnTo>
                <a:lnTo>
                  <a:pt x="47" y="216"/>
                </a:lnTo>
                <a:lnTo>
                  <a:pt x="47" y="215"/>
                </a:lnTo>
                <a:lnTo>
                  <a:pt x="49" y="213"/>
                </a:lnTo>
                <a:lnTo>
                  <a:pt x="49" y="211"/>
                </a:lnTo>
                <a:lnTo>
                  <a:pt x="49" y="211"/>
                </a:lnTo>
                <a:lnTo>
                  <a:pt x="51" y="210"/>
                </a:lnTo>
                <a:lnTo>
                  <a:pt x="51" y="210"/>
                </a:lnTo>
                <a:lnTo>
                  <a:pt x="51" y="210"/>
                </a:lnTo>
                <a:lnTo>
                  <a:pt x="51" y="208"/>
                </a:lnTo>
                <a:lnTo>
                  <a:pt x="52" y="208"/>
                </a:lnTo>
                <a:lnTo>
                  <a:pt x="52" y="208"/>
                </a:lnTo>
                <a:lnTo>
                  <a:pt x="52" y="208"/>
                </a:lnTo>
                <a:lnTo>
                  <a:pt x="56" y="208"/>
                </a:lnTo>
                <a:lnTo>
                  <a:pt x="56" y="208"/>
                </a:lnTo>
                <a:lnTo>
                  <a:pt x="56" y="208"/>
                </a:lnTo>
                <a:lnTo>
                  <a:pt x="56" y="206"/>
                </a:lnTo>
                <a:lnTo>
                  <a:pt x="56" y="206"/>
                </a:lnTo>
                <a:lnTo>
                  <a:pt x="58" y="205"/>
                </a:lnTo>
                <a:lnTo>
                  <a:pt x="58" y="205"/>
                </a:lnTo>
                <a:lnTo>
                  <a:pt x="59" y="205"/>
                </a:lnTo>
                <a:lnTo>
                  <a:pt x="59" y="203"/>
                </a:lnTo>
                <a:lnTo>
                  <a:pt x="59" y="203"/>
                </a:lnTo>
                <a:lnTo>
                  <a:pt x="59" y="203"/>
                </a:lnTo>
                <a:lnTo>
                  <a:pt x="59" y="201"/>
                </a:lnTo>
                <a:lnTo>
                  <a:pt x="59" y="201"/>
                </a:lnTo>
                <a:lnTo>
                  <a:pt x="58" y="201"/>
                </a:lnTo>
                <a:lnTo>
                  <a:pt x="58" y="200"/>
                </a:lnTo>
                <a:lnTo>
                  <a:pt x="58" y="200"/>
                </a:lnTo>
                <a:lnTo>
                  <a:pt x="56" y="200"/>
                </a:lnTo>
                <a:lnTo>
                  <a:pt x="54" y="196"/>
                </a:lnTo>
                <a:lnTo>
                  <a:pt x="54" y="198"/>
                </a:lnTo>
                <a:lnTo>
                  <a:pt x="52" y="198"/>
                </a:lnTo>
                <a:lnTo>
                  <a:pt x="51" y="198"/>
                </a:lnTo>
                <a:lnTo>
                  <a:pt x="51" y="198"/>
                </a:lnTo>
                <a:lnTo>
                  <a:pt x="51" y="198"/>
                </a:lnTo>
                <a:lnTo>
                  <a:pt x="52" y="201"/>
                </a:lnTo>
                <a:lnTo>
                  <a:pt x="52" y="201"/>
                </a:lnTo>
                <a:lnTo>
                  <a:pt x="51" y="201"/>
                </a:lnTo>
                <a:lnTo>
                  <a:pt x="42" y="193"/>
                </a:lnTo>
                <a:lnTo>
                  <a:pt x="42" y="193"/>
                </a:lnTo>
                <a:lnTo>
                  <a:pt x="39" y="193"/>
                </a:lnTo>
                <a:lnTo>
                  <a:pt x="39" y="191"/>
                </a:lnTo>
                <a:lnTo>
                  <a:pt x="37" y="191"/>
                </a:lnTo>
                <a:lnTo>
                  <a:pt x="37" y="190"/>
                </a:lnTo>
                <a:lnTo>
                  <a:pt x="36" y="188"/>
                </a:lnTo>
                <a:lnTo>
                  <a:pt x="36" y="188"/>
                </a:lnTo>
                <a:lnTo>
                  <a:pt x="34" y="174"/>
                </a:lnTo>
                <a:lnTo>
                  <a:pt x="34" y="173"/>
                </a:lnTo>
                <a:lnTo>
                  <a:pt x="34" y="168"/>
                </a:lnTo>
                <a:lnTo>
                  <a:pt x="36" y="168"/>
                </a:lnTo>
                <a:lnTo>
                  <a:pt x="36" y="166"/>
                </a:lnTo>
                <a:lnTo>
                  <a:pt x="41" y="163"/>
                </a:lnTo>
                <a:lnTo>
                  <a:pt x="42" y="161"/>
                </a:lnTo>
                <a:lnTo>
                  <a:pt x="46" y="158"/>
                </a:lnTo>
                <a:lnTo>
                  <a:pt x="46" y="156"/>
                </a:lnTo>
                <a:lnTo>
                  <a:pt x="49" y="151"/>
                </a:lnTo>
                <a:lnTo>
                  <a:pt x="52" y="142"/>
                </a:lnTo>
                <a:lnTo>
                  <a:pt x="52" y="141"/>
                </a:lnTo>
                <a:lnTo>
                  <a:pt x="54" y="141"/>
                </a:lnTo>
                <a:lnTo>
                  <a:pt x="59" y="142"/>
                </a:lnTo>
                <a:lnTo>
                  <a:pt x="63" y="141"/>
                </a:lnTo>
                <a:lnTo>
                  <a:pt x="64" y="137"/>
                </a:lnTo>
                <a:lnTo>
                  <a:pt x="68" y="131"/>
                </a:lnTo>
                <a:lnTo>
                  <a:pt x="69" y="131"/>
                </a:lnTo>
                <a:lnTo>
                  <a:pt x="73" y="121"/>
                </a:lnTo>
                <a:lnTo>
                  <a:pt x="74" y="117"/>
                </a:lnTo>
                <a:lnTo>
                  <a:pt x="76" y="116"/>
                </a:lnTo>
                <a:lnTo>
                  <a:pt x="76" y="116"/>
                </a:lnTo>
                <a:lnTo>
                  <a:pt x="76" y="114"/>
                </a:lnTo>
                <a:lnTo>
                  <a:pt x="74" y="100"/>
                </a:lnTo>
                <a:lnTo>
                  <a:pt x="74" y="99"/>
                </a:lnTo>
                <a:lnTo>
                  <a:pt x="73" y="97"/>
                </a:lnTo>
                <a:lnTo>
                  <a:pt x="71" y="94"/>
                </a:lnTo>
                <a:lnTo>
                  <a:pt x="69" y="92"/>
                </a:lnTo>
                <a:lnTo>
                  <a:pt x="68" y="92"/>
                </a:lnTo>
                <a:lnTo>
                  <a:pt x="64" y="95"/>
                </a:lnTo>
                <a:lnTo>
                  <a:pt x="63" y="95"/>
                </a:lnTo>
                <a:lnTo>
                  <a:pt x="22" y="79"/>
                </a:lnTo>
                <a:lnTo>
                  <a:pt x="15" y="74"/>
                </a:lnTo>
                <a:lnTo>
                  <a:pt x="21" y="63"/>
                </a:lnTo>
                <a:lnTo>
                  <a:pt x="22" y="60"/>
                </a:lnTo>
                <a:lnTo>
                  <a:pt x="22" y="58"/>
                </a:lnTo>
                <a:lnTo>
                  <a:pt x="22" y="55"/>
                </a:lnTo>
                <a:lnTo>
                  <a:pt x="21" y="53"/>
                </a:lnTo>
                <a:lnTo>
                  <a:pt x="19" y="52"/>
                </a:lnTo>
                <a:lnTo>
                  <a:pt x="15" y="50"/>
                </a:lnTo>
                <a:lnTo>
                  <a:pt x="14" y="48"/>
                </a:lnTo>
                <a:lnTo>
                  <a:pt x="14" y="48"/>
                </a:lnTo>
                <a:lnTo>
                  <a:pt x="14" y="47"/>
                </a:lnTo>
                <a:lnTo>
                  <a:pt x="15" y="43"/>
                </a:lnTo>
                <a:lnTo>
                  <a:pt x="17" y="42"/>
                </a:lnTo>
                <a:lnTo>
                  <a:pt x="15" y="42"/>
                </a:lnTo>
                <a:lnTo>
                  <a:pt x="2" y="31"/>
                </a:lnTo>
                <a:lnTo>
                  <a:pt x="0" y="31"/>
                </a:lnTo>
                <a:lnTo>
                  <a:pt x="0" y="31"/>
                </a:lnTo>
                <a:lnTo>
                  <a:pt x="9" y="16"/>
                </a:lnTo>
                <a:lnTo>
                  <a:pt x="12" y="10"/>
                </a:lnTo>
                <a:lnTo>
                  <a:pt x="12" y="10"/>
                </a:lnTo>
                <a:lnTo>
                  <a:pt x="14" y="8"/>
                </a:lnTo>
                <a:lnTo>
                  <a:pt x="14" y="6"/>
                </a:lnTo>
                <a:lnTo>
                  <a:pt x="14" y="6"/>
                </a:lnTo>
                <a:lnTo>
                  <a:pt x="15" y="6"/>
                </a:lnTo>
                <a:lnTo>
                  <a:pt x="15" y="6"/>
                </a:lnTo>
                <a:lnTo>
                  <a:pt x="32" y="16"/>
                </a:lnTo>
                <a:lnTo>
                  <a:pt x="36" y="16"/>
                </a:lnTo>
                <a:lnTo>
                  <a:pt x="36" y="15"/>
                </a:lnTo>
                <a:lnTo>
                  <a:pt x="41" y="6"/>
                </a:lnTo>
                <a:lnTo>
                  <a:pt x="41" y="5"/>
                </a:lnTo>
                <a:lnTo>
                  <a:pt x="42" y="5"/>
                </a:lnTo>
                <a:lnTo>
                  <a:pt x="42" y="5"/>
                </a:lnTo>
                <a:lnTo>
                  <a:pt x="42" y="5"/>
                </a:lnTo>
                <a:lnTo>
                  <a:pt x="58" y="11"/>
                </a:lnTo>
                <a:lnTo>
                  <a:pt x="59" y="11"/>
                </a:lnTo>
                <a:lnTo>
                  <a:pt x="59" y="11"/>
                </a:lnTo>
                <a:lnTo>
                  <a:pt x="61" y="8"/>
                </a:lnTo>
                <a:lnTo>
                  <a:pt x="66" y="1"/>
                </a:lnTo>
                <a:lnTo>
                  <a:pt x="66" y="0"/>
                </a:lnTo>
                <a:lnTo>
                  <a:pt x="66" y="0"/>
                </a:lnTo>
                <a:lnTo>
                  <a:pt x="86" y="11"/>
                </a:lnTo>
                <a:lnTo>
                  <a:pt x="88" y="13"/>
                </a:lnTo>
                <a:lnTo>
                  <a:pt x="88" y="13"/>
                </a:lnTo>
                <a:lnTo>
                  <a:pt x="88" y="13"/>
                </a:lnTo>
                <a:lnTo>
                  <a:pt x="83" y="21"/>
                </a:lnTo>
                <a:lnTo>
                  <a:pt x="83" y="23"/>
                </a:lnTo>
                <a:lnTo>
                  <a:pt x="83" y="25"/>
                </a:lnTo>
                <a:lnTo>
                  <a:pt x="83" y="25"/>
                </a:lnTo>
                <a:lnTo>
                  <a:pt x="83" y="25"/>
                </a:lnTo>
                <a:lnTo>
                  <a:pt x="103" y="3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5" name="Freeform 148">
            <a:extLst>
              <a:ext uri="{FF2B5EF4-FFF2-40B4-BE49-F238E27FC236}">
                <a16:creationId xmlns:a16="http://schemas.microsoft.com/office/drawing/2014/main" id="{812E40DF-EABF-42F1-A5F1-980355AA446E}"/>
              </a:ext>
            </a:extLst>
          </p:cNvPr>
          <p:cNvSpPr>
            <a:spLocks/>
          </p:cNvSpPr>
          <p:nvPr/>
        </p:nvSpPr>
        <p:spPr bwMode="auto">
          <a:xfrm>
            <a:off x="5864264" y="4409789"/>
            <a:ext cx="170899" cy="249107"/>
          </a:xfrm>
          <a:custGeom>
            <a:avLst/>
            <a:gdLst>
              <a:gd name="T0" fmla="*/ 105 w 177"/>
              <a:gd name="T1" fmla="*/ 35 h 258"/>
              <a:gd name="T2" fmla="*/ 158 w 177"/>
              <a:gd name="T3" fmla="*/ 50 h 258"/>
              <a:gd name="T4" fmla="*/ 160 w 177"/>
              <a:gd name="T5" fmla="*/ 67 h 258"/>
              <a:gd name="T6" fmla="*/ 153 w 177"/>
              <a:gd name="T7" fmla="*/ 84 h 258"/>
              <a:gd name="T8" fmla="*/ 153 w 177"/>
              <a:gd name="T9" fmla="*/ 94 h 258"/>
              <a:gd name="T10" fmla="*/ 158 w 177"/>
              <a:gd name="T11" fmla="*/ 102 h 258"/>
              <a:gd name="T12" fmla="*/ 158 w 177"/>
              <a:gd name="T13" fmla="*/ 111 h 258"/>
              <a:gd name="T14" fmla="*/ 160 w 177"/>
              <a:gd name="T15" fmla="*/ 119 h 258"/>
              <a:gd name="T16" fmla="*/ 168 w 177"/>
              <a:gd name="T17" fmla="*/ 132 h 258"/>
              <a:gd name="T18" fmla="*/ 150 w 177"/>
              <a:gd name="T19" fmla="*/ 142 h 258"/>
              <a:gd name="T20" fmla="*/ 148 w 177"/>
              <a:gd name="T21" fmla="*/ 156 h 258"/>
              <a:gd name="T22" fmla="*/ 148 w 177"/>
              <a:gd name="T23" fmla="*/ 164 h 258"/>
              <a:gd name="T24" fmla="*/ 147 w 177"/>
              <a:gd name="T25" fmla="*/ 176 h 258"/>
              <a:gd name="T26" fmla="*/ 148 w 177"/>
              <a:gd name="T27" fmla="*/ 188 h 258"/>
              <a:gd name="T28" fmla="*/ 148 w 177"/>
              <a:gd name="T29" fmla="*/ 201 h 258"/>
              <a:gd name="T30" fmla="*/ 153 w 177"/>
              <a:gd name="T31" fmla="*/ 215 h 258"/>
              <a:gd name="T32" fmla="*/ 168 w 177"/>
              <a:gd name="T33" fmla="*/ 208 h 258"/>
              <a:gd name="T34" fmla="*/ 177 w 177"/>
              <a:gd name="T35" fmla="*/ 218 h 258"/>
              <a:gd name="T36" fmla="*/ 173 w 177"/>
              <a:gd name="T37" fmla="*/ 230 h 258"/>
              <a:gd name="T38" fmla="*/ 172 w 177"/>
              <a:gd name="T39" fmla="*/ 247 h 258"/>
              <a:gd name="T40" fmla="*/ 162 w 177"/>
              <a:gd name="T41" fmla="*/ 245 h 258"/>
              <a:gd name="T42" fmla="*/ 142 w 177"/>
              <a:gd name="T43" fmla="*/ 242 h 258"/>
              <a:gd name="T44" fmla="*/ 121 w 177"/>
              <a:gd name="T45" fmla="*/ 245 h 258"/>
              <a:gd name="T46" fmla="*/ 108 w 177"/>
              <a:gd name="T47" fmla="*/ 243 h 258"/>
              <a:gd name="T48" fmla="*/ 98 w 177"/>
              <a:gd name="T49" fmla="*/ 252 h 258"/>
              <a:gd name="T50" fmla="*/ 89 w 177"/>
              <a:gd name="T51" fmla="*/ 255 h 258"/>
              <a:gd name="T52" fmla="*/ 66 w 177"/>
              <a:gd name="T53" fmla="*/ 245 h 258"/>
              <a:gd name="T54" fmla="*/ 52 w 177"/>
              <a:gd name="T55" fmla="*/ 233 h 258"/>
              <a:gd name="T56" fmla="*/ 52 w 177"/>
              <a:gd name="T57" fmla="*/ 230 h 258"/>
              <a:gd name="T58" fmla="*/ 49 w 177"/>
              <a:gd name="T59" fmla="*/ 227 h 258"/>
              <a:gd name="T60" fmla="*/ 47 w 177"/>
              <a:gd name="T61" fmla="*/ 220 h 258"/>
              <a:gd name="T62" fmla="*/ 47 w 177"/>
              <a:gd name="T63" fmla="*/ 215 h 258"/>
              <a:gd name="T64" fmla="*/ 51 w 177"/>
              <a:gd name="T65" fmla="*/ 210 h 258"/>
              <a:gd name="T66" fmla="*/ 52 w 177"/>
              <a:gd name="T67" fmla="*/ 208 h 258"/>
              <a:gd name="T68" fmla="*/ 56 w 177"/>
              <a:gd name="T69" fmla="*/ 208 h 258"/>
              <a:gd name="T70" fmla="*/ 58 w 177"/>
              <a:gd name="T71" fmla="*/ 205 h 258"/>
              <a:gd name="T72" fmla="*/ 59 w 177"/>
              <a:gd name="T73" fmla="*/ 203 h 258"/>
              <a:gd name="T74" fmla="*/ 58 w 177"/>
              <a:gd name="T75" fmla="*/ 201 h 258"/>
              <a:gd name="T76" fmla="*/ 54 w 177"/>
              <a:gd name="T77" fmla="*/ 196 h 258"/>
              <a:gd name="T78" fmla="*/ 51 w 177"/>
              <a:gd name="T79" fmla="*/ 198 h 258"/>
              <a:gd name="T80" fmla="*/ 51 w 177"/>
              <a:gd name="T81" fmla="*/ 201 h 258"/>
              <a:gd name="T82" fmla="*/ 39 w 177"/>
              <a:gd name="T83" fmla="*/ 191 h 258"/>
              <a:gd name="T84" fmla="*/ 36 w 177"/>
              <a:gd name="T85" fmla="*/ 188 h 258"/>
              <a:gd name="T86" fmla="*/ 36 w 177"/>
              <a:gd name="T87" fmla="*/ 168 h 258"/>
              <a:gd name="T88" fmla="*/ 46 w 177"/>
              <a:gd name="T89" fmla="*/ 158 h 258"/>
              <a:gd name="T90" fmla="*/ 52 w 177"/>
              <a:gd name="T91" fmla="*/ 141 h 258"/>
              <a:gd name="T92" fmla="*/ 64 w 177"/>
              <a:gd name="T93" fmla="*/ 137 h 258"/>
              <a:gd name="T94" fmla="*/ 74 w 177"/>
              <a:gd name="T95" fmla="*/ 117 h 258"/>
              <a:gd name="T96" fmla="*/ 74 w 177"/>
              <a:gd name="T97" fmla="*/ 100 h 258"/>
              <a:gd name="T98" fmla="*/ 69 w 177"/>
              <a:gd name="T99" fmla="*/ 92 h 258"/>
              <a:gd name="T100" fmla="*/ 22 w 177"/>
              <a:gd name="T101" fmla="*/ 79 h 258"/>
              <a:gd name="T102" fmla="*/ 22 w 177"/>
              <a:gd name="T103" fmla="*/ 58 h 258"/>
              <a:gd name="T104" fmla="*/ 15 w 177"/>
              <a:gd name="T105" fmla="*/ 50 h 258"/>
              <a:gd name="T106" fmla="*/ 15 w 177"/>
              <a:gd name="T107" fmla="*/ 43 h 258"/>
              <a:gd name="T108" fmla="*/ 0 w 177"/>
              <a:gd name="T109" fmla="*/ 31 h 258"/>
              <a:gd name="T110" fmla="*/ 12 w 177"/>
              <a:gd name="T111" fmla="*/ 10 h 258"/>
              <a:gd name="T112" fmla="*/ 15 w 177"/>
              <a:gd name="T113" fmla="*/ 6 h 258"/>
              <a:gd name="T114" fmla="*/ 36 w 177"/>
              <a:gd name="T115" fmla="*/ 15 h 258"/>
              <a:gd name="T116" fmla="*/ 42 w 177"/>
              <a:gd name="T117" fmla="*/ 5 h 258"/>
              <a:gd name="T118" fmla="*/ 59 w 177"/>
              <a:gd name="T119" fmla="*/ 11 h 258"/>
              <a:gd name="T120" fmla="*/ 66 w 177"/>
              <a:gd name="T121" fmla="*/ 0 h 258"/>
              <a:gd name="T122" fmla="*/ 88 w 177"/>
              <a:gd name="T123" fmla="*/ 13 h 258"/>
              <a:gd name="T124" fmla="*/ 83 w 177"/>
              <a:gd name="T125" fmla="*/ 2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 h="258">
                <a:moveTo>
                  <a:pt x="103" y="35"/>
                </a:moveTo>
                <a:lnTo>
                  <a:pt x="103" y="35"/>
                </a:lnTo>
                <a:lnTo>
                  <a:pt x="103" y="35"/>
                </a:lnTo>
                <a:lnTo>
                  <a:pt x="105" y="35"/>
                </a:lnTo>
                <a:lnTo>
                  <a:pt x="108" y="26"/>
                </a:lnTo>
                <a:lnTo>
                  <a:pt x="108" y="25"/>
                </a:lnTo>
                <a:lnTo>
                  <a:pt x="110" y="23"/>
                </a:lnTo>
                <a:lnTo>
                  <a:pt x="158" y="50"/>
                </a:lnTo>
                <a:lnTo>
                  <a:pt x="167" y="53"/>
                </a:lnTo>
                <a:lnTo>
                  <a:pt x="165" y="58"/>
                </a:lnTo>
                <a:lnTo>
                  <a:pt x="162" y="62"/>
                </a:lnTo>
                <a:lnTo>
                  <a:pt x="160" y="67"/>
                </a:lnTo>
                <a:lnTo>
                  <a:pt x="158" y="70"/>
                </a:lnTo>
                <a:lnTo>
                  <a:pt x="158" y="75"/>
                </a:lnTo>
                <a:lnTo>
                  <a:pt x="157" y="80"/>
                </a:lnTo>
                <a:lnTo>
                  <a:pt x="153" y="84"/>
                </a:lnTo>
                <a:lnTo>
                  <a:pt x="152" y="87"/>
                </a:lnTo>
                <a:lnTo>
                  <a:pt x="150" y="89"/>
                </a:lnTo>
                <a:lnTo>
                  <a:pt x="150" y="90"/>
                </a:lnTo>
                <a:lnTo>
                  <a:pt x="153" y="94"/>
                </a:lnTo>
                <a:lnTo>
                  <a:pt x="157" y="95"/>
                </a:lnTo>
                <a:lnTo>
                  <a:pt x="158" y="97"/>
                </a:lnTo>
                <a:lnTo>
                  <a:pt x="158" y="99"/>
                </a:lnTo>
                <a:lnTo>
                  <a:pt x="158" y="102"/>
                </a:lnTo>
                <a:lnTo>
                  <a:pt x="155" y="105"/>
                </a:lnTo>
                <a:lnTo>
                  <a:pt x="155" y="107"/>
                </a:lnTo>
                <a:lnTo>
                  <a:pt x="155" y="109"/>
                </a:lnTo>
                <a:lnTo>
                  <a:pt x="158" y="111"/>
                </a:lnTo>
                <a:lnTo>
                  <a:pt x="160" y="111"/>
                </a:lnTo>
                <a:lnTo>
                  <a:pt x="162" y="112"/>
                </a:lnTo>
                <a:lnTo>
                  <a:pt x="162" y="114"/>
                </a:lnTo>
                <a:lnTo>
                  <a:pt x="160" y="119"/>
                </a:lnTo>
                <a:lnTo>
                  <a:pt x="160" y="124"/>
                </a:lnTo>
                <a:lnTo>
                  <a:pt x="160" y="129"/>
                </a:lnTo>
                <a:lnTo>
                  <a:pt x="165" y="129"/>
                </a:lnTo>
                <a:lnTo>
                  <a:pt x="168" y="132"/>
                </a:lnTo>
                <a:lnTo>
                  <a:pt x="163" y="142"/>
                </a:lnTo>
                <a:lnTo>
                  <a:pt x="158" y="137"/>
                </a:lnTo>
                <a:lnTo>
                  <a:pt x="153" y="139"/>
                </a:lnTo>
                <a:lnTo>
                  <a:pt x="150" y="142"/>
                </a:lnTo>
                <a:lnTo>
                  <a:pt x="150" y="147"/>
                </a:lnTo>
                <a:lnTo>
                  <a:pt x="150" y="149"/>
                </a:lnTo>
                <a:lnTo>
                  <a:pt x="152" y="153"/>
                </a:lnTo>
                <a:lnTo>
                  <a:pt x="148" y="156"/>
                </a:lnTo>
                <a:lnTo>
                  <a:pt x="150" y="158"/>
                </a:lnTo>
                <a:lnTo>
                  <a:pt x="152" y="163"/>
                </a:lnTo>
                <a:lnTo>
                  <a:pt x="148" y="164"/>
                </a:lnTo>
                <a:lnTo>
                  <a:pt x="148" y="164"/>
                </a:lnTo>
                <a:lnTo>
                  <a:pt x="148" y="166"/>
                </a:lnTo>
                <a:lnTo>
                  <a:pt x="150" y="171"/>
                </a:lnTo>
                <a:lnTo>
                  <a:pt x="148" y="174"/>
                </a:lnTo>
                <a:lnTo>
                  <a:pt x="147" y="176"/>
                </a:lnTo>
                <a:lnTo>
                  <a:pt x="145" y="181"/>
                </a:lnTo>
                <a:lnTo>
                  <a:pt x="147" y="184"/>
                </a:lnTo>
                <a:lnTo>
                  <a:pt x="148" y="186"/>
                </a:lnTo>
                <a:lnTo>
                  <a:pt x="148" y="188"/>
                </a:lnTo>
                <a:lnTo>
                  <a:pt x="147" y="191"/>
                </a:lnTo>
                <a:lnTo>
                  <a:pt x="145" y="193"/>
                </a:lnTo>
                <a:lnTo>
                  <a:pt x="145" y="198"/>
                </a:lnTo>
                <a:lnTo>
                  <a:pt x="148" y="201"/>
                </a:lnTo>
                <a:lnTo>
                  <a:pt x="150" y="205"/>
                </a:lnTo>
                <a:lnTo>
                  <a:pt x="150" y="210"/>
                </a:lnTo>
                <a:lnTo>
                  <a:pt x="152" y="211"/>
                </a:lnTo>
                <a:lnTo>
                  <a:pt x="153" y="215"/>
                </a:lnTo>
                <a:lnTo>
                  <a:pt x="158" y="213"/>
                </a:lnTo>
                <a:lnTo>
                  <a:pt x="162" y="211"/>
                </a:lnTo>
                <a:lnTo>
                  <a:pt x="165" y="210"/>
                </a:lnTo>
                <a:lnTo>
                  <a:pt x="168" y="208"/>
                </a:lnTo>
                <a:lnTo>
                  <a:pt x="172" y="210"/>
                </a:lnTo>
                <a:lnTo>
                  <a:pt x="175" y="211"/>
                </a:lnTo>
                <a:lnTo>
                  <a:pt x="175" y="213"/>
                </a:lnTo>
                <a:lnTo>
                  <a:pt x="177" y="218"/>
                </a:lnTo>
                <a:lnTo>
                  <a:pt x="177" y="221"/>
                </a:lnTo>
                <a:lnTo>
                  <a:pt x="175" y="225"/>
                </a:lnTo>
                <a:lnTo>
                  <a:pt x="175" y="228"/>
                </a:lnTo>
                <a:lnTo>
                  <a:pt x="173" y="230"/>
                </a:lnTo>
                <a:lnTo>
                  <a:pt x="172" y="233"/>
                </a:lnTo>
                <a:lnTo>
                  <a:pt x="175" y="240"/>
                </a:lnTo>
                <a:lnTo>
                  <a:pt x="173" y="243"/>
                </a:lnTo>
                <a:lnTo>
                  <a:pt x="172" y="247"/>
                </a:lnTo>
                <a:lnTo>
                  <a:pt x="168" y="250"/>
                </a:lnTo>
                <a:lnTo>
                  <a:pt x="167" y="252"/>
                </a:lnTo>
                <a:lnTo>
                  <a:pt x="165" y="248"/>
                </a:lnTo>
                <a:lnTo>
                  <a:pt x="162" y="245"/>
                </a:lnTo>
                <a:lnTo>
                  <a:pt x="158" y="242"/>
                </a:lnTo>
                <a:lnTo>
                  <a:pt x="153" y="240"/>
                </a:lnTo>
                <a:lnTo>
                  <a:pt x="148" y="240"/>
                </a:lnTo>
                <a:lnTo>
                  <a:pt x="142" y="242"/>
                </a:lnTo>
                <a:lnTo>
                  <a:pt x="135" y="242"/>
                </a:lnTo>
                <a:lnTo>
                  <a:pt x="130" y="245"/>
                </a:lnTo>
                <a:lnTo>
                  <a:pt x="125" y="243"/>
                </a:lnTo>
                <a:lnTo>
                  <a:pt x="121" y="245"/>
                </a:lnTo>
                <a:lnTo>
                  <a:pt x="120" y="247"/>
                </a:lnTo>
                <a:lnTo>
                  <a:pt x="115" y="248"/>
                </a:lnTo>
                <a:lnTo>
                  <a:pt x="111" y="245"/>
                </a:lnTo>
                <a:lnTo>
                  <a:pt x="108" y="243"/>
                </a:lnTo>
                <a:lnTo>
                  <a:pt x="103" y="240"/>
                </a:lnTo>
                <a:lnTo>
                  <a:pt x="100" y="242"/>
                </a:lnTo>
                <a:lnTo>
                  <a:pt x="100" y="247"/>
                </a:lnTo>
                <a:lnTo>
                  <a:pt x="98" y="252"/>
                </a:lnTo>
                <a:lnTo>
                  <a:pt x="98" y="257"/>
                </a:lnTo>
                <a:lnTo>
                  <a:pt x="96" y="258"/>
                </a:lnTo>
                <a:lnTo>
                  <a:pt x="93" y="258"/>
                </a:lnTo>
                <a:lnTo>
                  <a:pt x="89" y="255"/>
                </a:lnTo>
                <a:lnTo>
                  <a:pt x="84" y="257"/>
                </a:lnTo>
                <a:lnTo>
                  <a:pt x="83" y="255"/>
                </a:lnTo>
                <a:lnTo>
                  <a:pt x="81" y="252"/>
                </a:lnTo>
                <a:lnTo>
                  <a:pt x="66" y="245"/>
                </a:lnTo>
                <a:lnTo>
                  <a:pt x="59" y="240"/>
                </a:lnTo>
                <a:lnTo>
                  <a:pt x="52" y="233"/>
                </a:lnTo>
                <a:lnTo>
                  <a:pt x="52" y="233"/>
                </a:lnTo>
                <a:lnTo>
                  <a:pt x="52" y="233"/>
                </a:lnTo>
                <a:lnTo>
                  <a:pt x="52" y="232"/>
                </a:lnTo>
                <a:lnTo>
                  <a:pt x="52" y="232"/>
                </a:lnTo>
                <a:lnTo>
                  <a:pt x="52" y="230"/>
                </a:lnTo>
                <a:lnTo>
                  <a:pt x="52" y="230"/>
                </a:lnTo>
                <a:lnTo>
                  <a:pt x="49" y="228"/>
                </a:lnTo>
                <a:lnTo>
                  <a:pt x="49" y="227"/>
                </a:lnTo>
                <a:lnTo>
                  <a:pt x="49" y="227"/>
                </a:lnTo>
                <a:lnTo>
                  <a:pt x="49" y="227"/>
                </a:lnTo>
                <a:lnTo>
                  <a:pt x="47" y="223"/>
                </a:lnTo>
                <a:lnTo>
                  <a:pt x="47" y="221"/>
                </a:lnTo>
                <a:lnTo>
                  <a:pt x="47" y="221"/>
                </a:lnTo>
                <a:lnTo>
                  <a:pt x="47" y="220"/>
                </a:lnTo>
                <a:lnTo>
                  <a:pt x="47" y="220"/>
                </a:lnTo>
                <a:lnTo>
                  <a:pt x="47" y="218"/>
                </a:lnTo>
                <a:lnTo>
                  <a:pt x="47" y="216"/>
                </a:lnTo>
                <a:lnTo>
                  <a:pt x="47" y="215"/>
                </a:lnTo>
                <a:lnTo>
                  <a:pt x="49" y="213"/>
                </a:lnTo>
                <a:lnTo>
                  <a:pt x="49" y="211"/>
                </a:lnTo>
                <a:lnTo>
                  <a:pt x="49" y="211"/>
                </a:lnTo>
                <a:lnTo>
                  <a:pt x="51" y="210"/>
                </a:lnTo>
                <a:lnTo>
                  <a:pt x="51" y="210"/>
                </a:lnTo>
                <a:lnTo>
                  <a:pt x="51" y="210"/>
                </a:lnTo>
                <a:lnTo>
                  <a:pt x="51" y="208"/>
                </a:lnTo>
                <a:lnTo>
                  <a:pt x="52" y="208"/>
                </a:lnTo>
                <a:lnTo>
                  <a:pt x="52" y="208"/>
                </a:lnTo>
                <a:lnTo>
                  <a:pt x="52" y="208"/>
                </a:lnTo>
                <a:lnTo>
                  <a:pt x="56" y="208"/>
                </a:lnTo>
                <a:lnTo>
                  <a:pt x="56" y="208"/>
                </a:lnTo>
                <a:lnTo>
                  <a:pt x="56" y="208"/>
                </a:lnTo>
                <a:lnTo>
                  <a:pt x="56" y="206"/>
                </a:lnTo>
                <a:lnTo>
                  <a:pt x="56" y="206"/>
                </a:lnTo>
                <a:lnTo>
                  <a:pt x="58" y="205"/>
                </a:lnTo>
                <a:lnTo>
                  <a:pt x="58" y="205"/>
                </a:lnTo>
                <a:lnTo>
                  <a:pt x="59" y="205"/>
                </a:lnTo>
                <a:lnTo>
                  <a:pt x="59" y="203"/>
                </a:lnTo>
                <a:lnTo>
                  <a:pt x="59" y="203"/>
                </a:lnTo>
                <a:lnTo>
                  <a:pt x="59" y="203"/>
                </a:lnTo>
                <a:lnTo>
                  <a:pt x="59" y="201"/>
                </a:lnTo>
                <a:lnTo>
                  <a:pt x="59" y="201"/>
                </a:lnTo>
                <a:lnTo>
                  <a:pt x="58" y="201"/>
                </a:lnTo>
                <a:lnTo>
                  <a:pt x="58" y="200"/>
                </a:lnTo>
                <a:lnTo>
                  <a:pt x="58" y="200"/>
                </a:lnTo>
                <a:lnTo>
                  <a:pt x="56" y="200"/>
                </a:lnTo>
                <a:lnTo>
                  <a:pt x="54" y="196"/>
                </a:lnTo>
                <a:lnTo>
                  <a:pt x="54" y="198"/>
                </a:lnTo>
                <a:lnTo>
                  <a:pt x="52" y="198"/>
                </a:lnTo>
                <a:lnTo>
                  <a:pt x="51" y="198"/>
                </a:lnTo>
                <a:lnTo>
                  <a:pt x="51" y="198"/>
                </a:lnTo>
                <a:lnTo>
                  <a:pt x="51" y="198"/>
                </a:lnTo>
                <a:lnTo>
                  <a:pt x="52" y="201"/>
                </a:lnTo>
                <a:lnTo>
                  <a:pt x="52" y="201"/>
                </a:lnTo>
                <a:lnTo>
                  <a:pt x="51" y="201"/>
                </a:lnTo>
                <a:lnTo>
                  <a:pt x="42" y="193"/>
                </a:lnTo>
                <a:lnTo>
                  <a:pt x="42" y="193"/>
                </a:lnTo>
                <a:lnTo>
                  <a:pt x="39" y="193"/>
                </a:lnTo>
                <a:lnTo>
                  <a:pt x="39" y="191"/>
                </a:lnTo>
                <a:lnTo>
                  <a:pt x="37" y="191"/>
                </a:lnTo>
                <a:lnTo>
                  <a:pt x="37" y="190"/>
                </a:lnTo>
                <a:lnTo>
                  <a:pt x="36" y="188"/>
                </a:lnTo>
                <a:lnTo>
                  <a:pt x="36" y="188"/>
                </a:lnTo>
                <a:lnTo>
                  <a:pt x="34" y="174"/>
                </a:lnTo>
                <a:lnTo>
                  <a:pt x="34" y="173"/>
                </a:lnTo>
                <a:lnTo>
                  <a:pt x="34" y="168"/>
                </a:lnTo>
                <a:lnTo>
                  <a:pt x="36" y="168"/>
                </a:lnTo>
                <a:lnTo>
                  <a:pt x="36" y="166"/>
                </a:lnTo>
                <a:lnTo>
                  <a:pt x="41" y="163"/>
                </a:lnTo>
                <a:lnTo>
                  <a:pt x="42" y="161"/>
                </a:lnTo>
                <a:lnTo>
                  <a:pt x="46" y="158"/>
                </a:lnTo>
                <a:lnTo>
                  <a:pt x="46" y="156"/>
                </a:lnTo>
                <a:lnTo>
                  <a:pt x="49" y="151"/>
                </a:lnTo>
                <a:lnTo>
                  <a:pt x="52" y="142"/>
                </a:lnTo>
                <a:lnTo>
                  <a:pt x="52" y="141"/>
                </a:lnTo>
                <a:lnTo>
                  <a:pt x="54" y="141"/>
                </a:lnTo>
                <a:lnTo>
                  <a:pt x="59" y="142"/>
                </a:lnTo>
                <a:lnTo>
                  <a:pt x="63" y="141"/>
                </a:lnTo>
                <a:lnTo>
                  <a:pt x="64" y="137"/>
                </a:lnTo>
                <a:lnTo>
                  <a:pt x="68" y="131"/>
                </a:lnTo>
                <a:lnTo>
                  <a:pt x="69" y="131"/>
                </a:lnTo>
                <a:lnTo>
                  <a:pt x="73" y="121"/>
                </a:lnTo>
                <a:lnTo>
                  <a:pt x="74" y="117"/>
                </a:lnTo>
                <a:lnTo>
                  <a:pt x="76" y="116"/>
                </a:lnTo>
                <a:lnTo>
                  <a:pt x="76" y="116"/>
                </a:lnTo>
                <a:lnTo>
                  <a:pt x="76" y="114"/>
                </a:lnTo>
                <a:lnTo>
                  <a:pt x="74" y="100"/>
                </a:lnTo>
                <a:lnTo>
                  <a:pt x="74" y="99"/>
                </a:lnTo>
                <a:lnTo>
                  <a:pt x="73" y="97"/>
                </a:lnTo>
                <a:lnTo>
                  <a:pt x="71" y="94"/>
                </a:lnTo>
                <a:lnTo>
                  <a:pt x="69" y="92"/>
                </a:lnTo>
                <a:lnTo>
                  <a:pt x="68" y="92"/>
                </a:lnTo>
                <a:lnTo>
                  <a:pt x="64" y="95"/>
                </a:lnTo>
                <a:lnTo>
                  <a:pt x="63" y="95"/>
                </a:lnTo>
                <a:lnTo>
                  <a:pt x="22" y="79"/>
                </a:lnTo>
                <a:lnTo>
                  <a:pt x="15" y="74"/>
                </a:lnTo>
                <a:lnTo>
                  <a:pt x="21" y="63"/>
                </a:lnTo>
                <a:lnTo>
                  <a:pt x="22" y="60"/>
                </a:lnTo>
                <a:lnTo>
                  <a:pt x="22" y="58"/>
                </a:lnTo>
                <a:lnTo>
                  <a:pt x="22" y="55"/>
                </a:lnTo>
                <a:lnTo>
                  <a:pt x="21" y="53"/>
                </a:lnTo>
                <a:lnTo>
                  <a:pt x="19" y="52"/>
                </a:lnTo>
                <a:lnTo>
                  <a:pt x="15" y="50"/>
                </a:lnTo>
                <a:lnTo>
                  <a:pt x="14" y="48"/>
                </a:lnTo>
                <a:lnTo>
                  <a:pt x="14" y="48"/>
                </a:lnTo>
                <a:lnTo>
                  <a:pt x="14" y="47"/>
                </a:lnTo>
                <a:lnTo>
                  <a:pt x="15" y="43"/>
                </a:lnTo>
                <a:lnTo>
                  <a:pt x="17" y="42"/>
                </a:lnTo>
                <a:lnTo>
                  <a:pt x="15" y="42"/>
                </a:lnTo>
                <a:lnTo>
                  <a:pt x="2" y="31"/>
                </a:lnTo>
                <a:lnTo>
                  <a:pt x="0" y="31"/>
                </a:lnTo>
                <a:lnTo>
                  <a:pt x="0" y="31"/>
                </a:lnTo>
                <a:lnTo>
                  <a:pt x="9" y="16"/>
                </a:lnTo>
                <a:lnTo>
                  <a:pt x="12" y="10"/>
                </a:lnTo>
                <a:lnTo>
                  <a:pt x="12" y="10"/>
                </a:lnTo>
                <a:lnTo>
                  <a:pt x="14" y="8"/>
                </a:lnTo>
                <a:lnTo>
                  <a:pt x="14" y="6"/>
                </a:lnTo>
                <a:lnTo>
                  <a:pt x="14" y="6"/>
                </a:lnTo>
                <a:lnTo>
                  <a:pt x="15" y="6"/>
                </a:lnTo>
                <a:lnTo>
                  <a:pt x="15" y="6"/>
                </a:lnTo>
                <a:lnTo>
                  <a:pt x="32" y="16"/>
                </a:lnTo>
                <a:lnTo>
                  <a:pt x="36" y="16"/>
                </a:lnTo>
                <a:lnTo>
                  <a:pt x="36" y="15"/>
                </a:lnTo>
                <a:lnTo>
                  <a:pt x="41" y="6"/>
                </a:lnTo>
                <a:lnTo>
                  <a:pt x="41" y="5"/>
                </a:lnTo>
                <a:lnTo>
                  <a:pt x="42" y="5"/>
                </a:lnTo>
                <a:lnTo>
                  <a:pt x="42" y="5"/>
                </a:lnTo>
                <a:lnTo>
                  <a:pt x="42" y="5"/>
                </a:lnTo>
                <a:lnTo>
                  <a:pt x="58" y="11"/>
                </a:lnTo>
                <a:lnTo>
                  <a:pt x="59" y="11"/>
                </a:lnTo>
                <a:lnTo>
                  <a:pt x="59" y="11"/>
                </a:lnTo>
                <a:lnTo>
                  <a:pt x="61" y="8"/>
                </a:lnTo>
                <a:lnTo>
                  <a:pt x="66" y="1"/>
                </a:lnTo>
                <a:lnTo>
                  <a:pt x="66" y="0"/>
                </a:lnTo>
                <a:lnTo>
                  <a:pt x="66" y="0"/>
                </a:lnTo>
                <a:lnTo>
                  <a:pt x="86" y="11"/>
                </a:lnTo>
                <a:lnTo>
                  <a:pt x="88" y="13"/>
                </a:lnTo>
                <a:lnTo>
                  <a:pt x="88" y="13"/>
                </a:lnTo>
                <a:lnTo>
                  <a:pt x="88" y="13"/>
                </a:lnTo>
                <a:lnTo>
                  <a:pt x="83" y="21"/>
                </a:lnTo>
                <a:lnTo>
                  <a:pt x="83" y="23"/>
                </a:lnTo>
                <a:lnTo>
                  <a:pt x="83" y="25"/>
                </a:lnTo>
                <a:lnTo>
                  <a:pt x="83" y="25"/>
                </a:lnTo>
                <a:lnTo>
                  <a:pt x="83" y="25"/>
                </a:lnTo>
                <a:lnTo>
                  <a:pt x="103" y="3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66" name="Freeform 149">
            <a:extLst>
              <a:ext uri="{FF2B5EF4-FFF2-40B4-BE49-F238E27FC236}">
                <a16:creationId xmlns:a16="http://schemas.microsoft.com/office/drawing/2014/main" id="{A2BDA4ED-0727-4DA2-B7CF-77D71AB98E32}"/>
              </a:ext>
            </a:extLst>
          </p:cNvPr>
          <p:cNvSpPr>
            <a:spLocks/>
          </p:cNvSpPr>
          <p:nvPr/>
        </p:nvSpPr>
        <p:spPr bwMode="auto">
          <a:xfrm>
            <a:off x="5858471" y="4415582"/>
            <a:ext cx="377523" cy="495318"/>
          </a:xfrm>
          <a:custGeom>
            <a:avLst/>
            <a:gdLst>
              <a:gd name="T0" fmla="*/ 307 w 391"/>
              <a:gd name="T1" fmla="*/ 199 h 513"/>
              <a:gd name="T2" fmla="*/ 290 w 391"/>
              <a:gd name="T3" fmla="*/ 221 h 513"/>
              <a:gd name="T4" fmla="*/ 324 w 391"/>
              <a:gd name="T5" fmla="*/ 258 h 513"/>
              <a:gd name="T6" fmla="*/ 311 w 391"/>
              <a:gd name="T7" fmla="*/ 295 h 513"/>
              <a:gd name="T8" fmla="*/ 324 w 391"/>
              <a:gd name="T9" fmla="*/ 306 h 513"/>
              <a:gd name="T10" fmla="*/ 312 w 391"/>
              <a:gd name="T11" fmla="*/ 330 h 513"/>
              <a:gd name="T12" fmla="*/ 280 w 391"/>
              <a:gd name="T13" fmla="*/ 350 h 513"/>
              <a:gd name="T14" fmla="*/ 274 w 391"/>
              <a:gd name="T15" fmla="*/ 372 h 513"/>
              <a:gd name="T16" fmla="*/ 253 w 391"/>
              <a:gd name="T17" fmla="*/ 397 h 513"/>
              <a:gd name="T18" fmla="*/ 240 w 391"/>
              <a:gd name="T19" fmla="*/ 384 h 513"/>
              <a:gd name="T20" fmla="*/ 233 w 391"/>
              <a:gd name="T21" fmla="*/ 394 h 513"/>
              <a:gd name="T22" fmla="*/ 227 w 391"/>
              <a:gd name="T23" fmla="*/ 400 h 513"/>
              <a:gd name="T24" fmla="*/ 223 w 391"/>
              <a:gd name="T25" fmla="*/ 424 h 513"/>
              <a:gd name="T26" fmla="*/ 222 w 391"/>
              <a:gd name="T27" fmla="*/ 434 h 513"/>
              <a:gd name="T28" fmla="*/ 222 w 391"/>
              <a:gd name="T29" fmla="*/ 441 h 513"/>
              <a:gd name="T30" fmla="*/ 218 w 391"/>
              <a:gd name="T31" fmla="*/ 437 h 513"/>
              <a:gd name="T32" fmla="*/ 208 w 391"/>
              <a:gd name="T33" fmla="*/ 442 h 513"/>
              <a:gd name="T34" fmla="*/ 200 w 391"/>
              <a:gd name="T35" fmla="*/ 448 h 513"/>
              <a:gd name="T36" fmla="*/ 181 w 391"/>
              <a:gd name="T37" fmla="*/ 444 h 513"/>
              <a:gd name="T38" fmla="*/ 176 w 391"/>
              <a:gd name="T39" fmla="*/ 464 h 513"/>
              <a:gd name="T40" fmla="*/ 174 w 391"/>
              <a:gd name="T41" fmla="*/ 476 h 513"/>
              <a:gd name="T42" fmla="*/ 168 w 391"/>
              <a:gd name="T43" fmla="*/ 493 h 513"/>
              <a:gd name="T44" fmla="*/ 161 w 391"/>
              <a:gd name="T45" fmla="*/ 505 h 513"/>
              <a:gd name="T46" fmla="*/ 148 w 391"/>
              <a:gd name="T47" fmla="*/ 511 h 513"/>
              <a:gd name="T48" fmla="*/ 134 w 391"/>
              <a:gd name="T49" fmla="*/ 500 h 513"/>
              <a:gd name="T50" fmla="*/ 127 w 391"/>
              <a:gd name="T51" fmla="*/ 483 h 513"/>
              <a:gd name="T52" fmla="*/ 112 w 391"/>
              <a:gd name="T53" fmla="*/ 486 h 513"/>
              <a:gd name="T54" fmla="*/ 95 w 391"/>
              <a:gd name="T55" fmla="*/ 469 h 513"/>
              <a:gd name="T56" fmla="*/ 62 w 391"/>
              <a:gd name="T57" fmla="*/ 469 h 513"/>
              <a:gd name="T58" fmla="*/ 50 w 391"/>
              <a:gd name="T59" fmla="*/ 468 h 513"/>
              <a:gd name="T60" fmla="*/ 38 w 391"/>
              <a:gd name="T61" fmla="*/ 453 h 513"/>
              <a:gd name="T62" fmla="*/ 20 w 391"/>
              <a:gd name="T63" fmla="*/ 458 h 513"/>
              <a:gd name="T64" fmla="*/ 10 w 391"/>
              <a:gd name="T65" fmla="*/ 431 h 513"/>
              <a:gd name="T66" fmla="*/ 5 w 391"/>
              <a:gd name="T67" fmla="*/ 426 h 513"/>
              <a:gd name="T68" fmla="*/ 5 w 391"/>
              <a:gd name="T69" fmla="*/ 407 h 513"/>
              <a:gd name="T70" fmla="*/ 21 w 391"/>
              <a:gd name="T71" fmla="*/ 395 h 513"/>
              <a:gd name="T72" fmla="*/ 33 w 391"/>
              <a:gd name="T73" fmla="*/ 385 h 513"/>
              <a:gd name="T74" fmla="*/ 40 w 391"/>
              <a:gd name="T75" fmla="*/ 370 h 513"/>
              <a:gd name="T76" fmla="*/ 42 w 391"/>
              <a:gd name="T77" fmla="*/ 353 h 513"/>
              <a:gd name="T78" fmla="*/ 40 w 391"/>
              <a:gd name="T79" fmla="*/ 345 h 513"/>
              <a:gd name="T80" fmla="*/ 33 w 391"/>
              <a:gd name="T81" fmla="*/ 342 h 513"/>
              <a:gd name="T82" fmla="*/ 37 w 391"/>
              <a:gd name="T83" fmla="*/ 335 h 513"/>
              <a:gd name="T84" fmla="*/ 45 w 391"/>
              <a:gd name="T85" fmla="*/ 313 h 513"/>
              <a:gd name="T86" fmla="*/ 38 w 391"/>
              <a:gd name="T87" fmla="*/ 276 h 513"/>
              <a:gd name="T88" fmla="*/ 50 w 391"/>
              <a:gd name="T89" fmla="*/ 231 h 513"/>
              <a:gd name="T90" fmla="*/ 109 w 391"/>
              <a:gd name="T91" fmla="*/ 234 h 513"/>
              <a:gd name="T92" fmla="*/ 179 w 391"/>
              <a:gd name="T93" fmla="*/ 224 h 513"/>
              <a:gd name="T94" fmla="*/ 154 w 391"/>
              <a:gd name="T95" fmla="*/ 180 h 513"/>
              <a:gd name="T96" fmla="*/ 166 w 391"/>
              <a:gd name="T97" fmla="*/ 123 h 513"/>
              <a:gd name="T98" fmla="*/ 164 w 391"/>
              <a:gd name="T99" fmla="*/ 64 h 513"/>
              <a:gd name="T100" fmla="*/ 188 w 391"/>
              <a:gd name="T101" fmla="*/ 22 h 513"/>
              <a:gd name="T102" fmla="*/ 248 w 391"/>
              <a:gd name="T103" fmla="*/ 7 h 513"/>
              <a:gd name="T104" fmla="*/ 363 w 391"/>
              <a:gd name="T105" fmla="*/ 27 h 513"/>
              <a:gd name="T106" fmla="*/ 390 w 391"/>
              <a:gd name="T107" fmla="*/ 19 h 513"/>
              <a:gd name="T108" fmla="*/ 388 w 391"/>
              <a:gd name="T109" fmla="*/ 39 h 513"/>
              <a:gd name="T110" fmla="*/ 376 w 391"/>
              <a:gd name="T111" fmla="*/ 57 h 513"/>
              <a:gd name="T112" fmla="*/ 376 w 391"/>
              <a:gd name="T113" fmla="*/ 83 h 513"/>
              <a:gd name="T114" fmla="*/ 373 w 391"/>
              <a:gd name="T115" fmla="*/ 106 h 513"/>
              <a:gd name="T116" fmla="*/ 356 w 391"/>
              <a:gd name="T117" fmla="*/ 135 h 513"/>
              <a:gd name="T118" fmla="*/ 344 w 391"/>
              <a:gd name="T119" fmla="*/ 162 h 513"/>
              <a:gd name="T120" fmla="*/ 332 w 391"/>
              <a:gd name="T121" fmla="*/ 18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1" h="513">
                <a:moveTo>
                  <a:pt x="332" y="182"/>
                </a:moveTo>
                <a:lnTo>
                  <a:pt x="327" y="180"/>
                </a:lnTo>
                <a:lnTo>
                  <a:pt x="326" y="180"/>
                </a:lnTo>
                <a:lnTo>
                  <a:pt x="326" y="180"/>
                </a:lnTo>
                <a:lnTo>
                  <a:pt x="326" y="182"/>
                </a:lnTo>
                <a:lnTo>
                  <a:pt x="324" y="185"/>
                </a:lnTo>
                <a:lnTo>
                  <a:pt x="322" y="185"/>
                </a:lnTo>
                <a:lnTo>
                  <a:pt x="322" y="187"/>
                </a:lnTo>
                <a:lnTo>
                  <a:pt x="322" y="187"/>
                </a:lnTo>
                <a:lnTo>
                  <a:pt x="321" y="187"/>
                </a:lnTo>
                <a:lnTo>
                  <a:pt x="321" y="187"/>
                </a:lnTo>
                <a:lnTo>
                  <a:pt x="316" y="185"/>
                </a:lnTo>
                <a:lnTo>
                  <a:pt x="316" y="185"/>
                </a:lnTo>
                <a:lnTo>
                  <a:pt x="316" y="187"/>
                </a:lnTo>
                <a:lnTo>
                  <a:pt x="314" y="187"/>
                </a:lnTo>
                <a:lnTo>
                  <a:pt x="311" y="192"/>
                </a:lnTo>
                <a:lnTo>
                  <a:pt x="311" y="194"/>
                </a:lnTo>
                <a:lnTo>
                  <a:pt x="309" y="195"/>
                </a:lnTo>
                <a:lnTo>
                  <a:pt x="309" y="197"/>
                </a:lnTo>
                <a:lnTo>
                  <a:pt x="309" y="197"/>
                </a:lnTo>
                <a:lnTo>
                  <a:pt x="307" y="199"/>
                </a:lnTo>
                <a:lnTo>
                  <a:pt x="307" y="199"/>
                </a:lnTo>
                <a:lnTo>
                  <a:pt x="307" y="199"/>
                </a:lnTo>
                <a:lnTo>
                  <a:pt x="307" y="199"/>
                </a:lnTo>
                <a:lnTo>
                  <a:pt x="302" y="197"/>
                </a:lnTo>
                <a:lnTo>
                  <a:pt x="302" y="197"/>
                </a:lnTo>
                <a:lnTo>
                  <a:pt x="301" y="197"/>
                </a:lnTo>
                <a:lnTo>
                  <a:pt x="301" y="199"/>
                </a:lnTo>
                <a:lnTo>
                  <a:pt x="301" y="199"/>
                </a:lnTo>
                <a:lnTo>
                  <a:pt x="301" y="200"/>
                </a:lnTo>
                <a:lnTo>
                  <a:pt x="295" y="212"/>
                </a:lnTo>
                <a:lnTo>
                  <a:pt x="295" y="212"/>
                </a:lnTo>
                <a:lnTo>
                  <a:pt x="294" y="212"/>
                </a:lnTo>
                <a:lnTo>
                  <a:pt x="294" y="212"/>
                </a:lnTo>
                <a:lnTo>
                  <a:pt x="290" y="215"/>
                </a:lnTo>
                <a:lnTo>
                  <a:pt x="290" y="217"/>
                </a:lnTo>
                <a:lnTo>
                  <a:pt x="289" y="217"/>
                </a:lnTo>
                <a:lnTo>
                  <a:pt x="289" y="219"/>
                </a:lnTo>
                <a:lnTo>
                  <a:pt x="289" y="219"/>
                </a:lnTo>
                <a:lnTo>
                  <a:pt x="289" y="219"/>
                </a:lnTo>
                <a:lnTo>
                  <a:pt x="289" y="221"/>
                </a:lnTo>
                <a:lnTo>
                  <a:pt x="290" y="221"/>
                </a:lnTo>
                <a:lnTo>
                  <a:pt x="297" y="224"/>
                </a:lnTo>
                <a:lnTo>
                  <a:pt x="299" y="224"/>
                </a:lnTo>
                <a:lnTo>
                  <a:pt x="299" y="224"/>
                </a:lnTo>
                <a:lnTo>
                  <a:pt x="299" y="226"/>
                </a:lnTo>
                <a:lnTo>
                  <a:pt x="299" y="227"/>
                </a:lnTo>
                <a:lnTo>
                  <a:pt x="299" y="227"/>
                </a:lnTo>
                <a:lnTo>
                  <a:pt x="299" y="229"/>
                </a:lnTo>
                <a:lnTo>
                  <a:pt x="301" y="232"/>
                </a:lnTo>
                <a:lnTo>
                  <a:pt x="301" y="232"/>
                </a:lnTo>
                <a:lnTo>
                  <a:pt x="301" y="234"/>
                </a:lnTo>
                <a:lnTo>
                  <a:pt x="301" y="236"/>
                </a:lnTo>
                <a:lnTo>
                  <a:pt x="301" y="237"/>
                </a:lnTo>
                <a:lnTo>
                  <a:pt x="302" y="239"/>
                </a:lnTo>
                <a:lnTo>
                  <a:pt x="306" y="242"/>
                </a:lnTo>
                <a:lnTo>
                  <a:pt x="311" y="246"/>
                </a:lnTo>
                <a:lnTo>
                  <a:pt x="317" y="249"/>
                </a:lnTo>
                <a:lnTo>
                  <a:pt x="317" y="251"/>
                </a:lnTo>
                <a:lnTo>
                  <a:pt x="319" y="252"/>
                </a:lnTo>
                <a:lnTo>
                  <a:pt x="319" y="254"/>
                </a:lnTo>
                <a:lnTo>
                  <a:pt x="321" y="256"/>
                </a:lnTo>
                <a:lnTo>
                  <a:pt x="324" y="258"/>
                </a:lnTo>
                <a:lnTo>
                  <a:pt x="324" y="258"/>
                </a:lnTo>
                <a:lnTo>
                  <a:pt x="324" y="258"/>
                </a:lnTo>
                <a:lnTo>
                  <a:pt x="324" y="259"/>
                </a:lnTo>
                <a:lnTo>
                  <a:pt x="322" y="259"/>
                </a:lnTo>
                <a:lnTo>
                  <a:pt x="319" y="268"/>
                </a:lnTo>
                <a:lnTo>
                  <a:pt x="317" y="269"/>
                </a:lnTo>
                <a:lnTo>
                  <a:pt x="316" y="269"/>
                </a:lnTo>
                <a:lnTo>
                  <a:pt x="316" y="273"/>
                </a:lnTo>
                <a:lnTo>
                  <a:pt x="319" y="278"/>
                </a:lnTo>
                <a:lnTo>
                  <a:pt x="319" y="279"/>
                </a:lnTo>
                <a:lnTo>
                  <a:pt x="316" y="281"/>
                </a:lnTo>
                <a:lnTo>
                  <a:pt x="316" y="281"/>
                </a:lnTo>
                <a:lnTo>
                  <a:pt x="316" y="283"/>
                </a:lnTo>
                <a:lnTo>
                  <a:pt x="314" y="281"/>
                </a:lnTo>
                <a:lnTo>
                  <a:pt x="312" y="281"/>
                </a:lnTo>
                <a:lnTo>
                  <a:pt x="312" y="281"/>
                </a:lnTo>
                <a:lnTo>
                  <a:pt x="312" y="283"/>
                </a:lnTo>
                <a:lnTo>
                  <a:pt x="312" y="283"/>
                </a:lnTo>
                <a:lnTo>
                  <a:pt x="311" y="286"/>
                </a:lnTo>
                <a:lnTo>
                  <a:pt x="311" y="289"/>
                </a:lnTo>
                <a:lnTo>
                  <a:pt x="311" y="295"/>
                </a:lnTo>
                <a:lnTo>
                  <a:pt x="311" y="295"/>
                </a:lnTo>
                <a:lnTo>
                  <a:pt x="311" y="295"/>
                </a:lnTo>
                <a:lnTo>
                  <a:pt x="311" y="296"/>
                </a:lnTo>
                <a:lnTo>
                  <a:pt x="314" y="296"/>
                </a:lnTo>
                <a:lnTo>
                  <a:pt x="314" y="296"/>
                </a:lnTo>
                <a:lnTo>
                  <a:pt x="314" y="296"/>
                </a:lnTo>
                <a:lnTo>
                  <a:pt x="314" y="298"/>
                </a:lnTo>
                <a:lnTo>
                  <a:pt x="314" y="300"/>
                </a:lnTo>
                <a:lnTo>
                  <a:pt x="314" y="301"/>
                </a:lnTo>
                <a:lnTo>
                  <a:pt x="314" y="301"/>
                </a:lnTo>
                <a:lnTo>
                  <a:pt x="314" y="301"/>
                </a:lnTo>
                <a:lnTo>
                  <a:pt x="317" y="301"/>
                </a:lnTo>
                <a:lnTo>
                  <a:pt x="319" y="301"/>
                </a:lnTo>
                <a:lnTo>
                  <a:pt x="319" y="303"/>
                </a:lnTo>
                <a:lnTo>
                  <a:pt x="321" y="305"/>
                </a:lnTo>
                <a:lnTo>
                  <a:pt x="321" y="305"/>
                </a:lnTo>
                <a:lnTo>
                  <a:pt x="322" y="303"/>
                </a:lnTo>
                <a:lnTo>
                  <a:pt x="324" y="303"/>
                </a:lnTo>
                <a:lnTo>
                  <a:pt x="324" y="303"/>
                </a:lnTo>
                <a:lnTo>
                  <a:pt x="324" y="306"/>
                </a:lnTo>
                <a:lnTo>
                  <a:pt x="324" y="306"/>
                </a:lnTo>
                <a:lnTo>
                  <a:pt x="324" y="308"/>
                </a:lnTo>
                <a:lnTo>
                  <a:pt x="324" y="310"/>
                </a:lnTo>
                <a:lnTo>
                  <a:pt x="324" y="310"/>
                </a:lnTo>
                <a:lnTo>
                  <a:pt x="321" y="313"/>
                </a:lnTo>
                <a:lnTo>
                  <a:pt x="321" y="315"/>
                </a:lnTo>
                <a:lnTo>
                  <a:pt x="322" y="318"/>
                </a:lnTo>
                <a:lnTo>
                  <a:pt x="322" y="320"/>
                </a:lnTo>
                <a:lnTo>
                  <a:pt x="322" y="323"/>
                </a:lnTo>
                <a:lnTo>
                  <a:pt x="322" y="323"/>
                </a:lnTo>
                <a:lnTo>
                  <a:pt x="322" y="323"/>
                </a:lnTo>
                <a:lnTo>
                  <a:pt x="322" y="323"/>
                </a:lnTo>
                <a:lnTo>
                  <a:pt x="322" y="325"/>
                </a:lnTo>
                <a:lnTo>
                  <a:pt x="322" y="325"/>
                </a:lnTo>
                <a:lnTo>
                  <a:pt x="322" y="325"/>
                </a:lnTo>
                <a:lnTo>
                  <a:pt x="319" y="328"/>
                </a:lnTo>
                <a:lnTo>
                  <a:pt x="319" y="328"/>
                </a:lnTo>
                <a:lnTo>
                  <a:pt x="317" y="328"/>
                </a:lnTo>
                <a:lnTo>
                  <a:pt x="312" y="330"/>
                </a:lnTo>
                <a:lnTo>
                  <a:pt x="312" y="330"/>
                </a:lnTo>
                <a:lnTo>
                  <a:pt x="312" y="330"/>
                </a:lnTo>
                <a:lnTo>
                  <a:pt x="312" y="330"/>
                </a:lnTo>
                <a:lnTo>
                  <a:pt x="311" y="332"/>
                </a:lnTo>
                <a:lnTo>
                  <a:pt x="311" y="333"/>
                </a:lnTo>
                <a:lnTo>
                  <a:pt x="311" y="333"/>
                </a:lnTo>
                <a:lnTo>
                  <a:pt x="311" y="335"/>
                </a:lnTo>
                <a:lnTo>
                  <a:pt x="306" y="338"/>
                </a:lnTo>
                <a:lnTo>
                  <a:pt x="306" y="340"/>
                </a:lnTo>
                <a:lnTo>
                  <a:pt x="301" y="340"/>
                </a:lnTo>
                <a:lnTo>
                  <a:pt x="299" y="342"/>
                </a:lnTo>
                <a:lnTo>
                  <a:pt x="297" y="343"/>
                </a:lnTo>
                <a:lnTo>
                  <a:pt x="295" y="343"/>
                </a:lnTo>
                <a:lnTo>
                  <a:pt x="294" y="345"/>
                </a:lnTo>
                <a:lnTo>
                  <a:pt x="294" y="347"/>
                </a:lnTo>
                <a:lnTo>
                  <a:pt x="292" y="347"/>
                </a:lnTo>
                <a:lnTo>
                  <a:pt x="292" y="347"/>
                </a:lnTo>
                <a:lnTo>
                  <a:pt x="289" y="345"/>
                </a:lnTo>
                <a:lnTo>
                  <a:pt x="287" y="345"/>
                </a:lnTo>
                <a:lnTo>
                  <a:pt x="285" y="345"/>
                </a:lnTo>
                <a:lnTo>
                  <a:pt x="284" y="345"/>
                </a:lnTo>
                <a:lnTo>
                  <a:pt x="282" y="347"/>
                </a:lnTo>
                <a:lnTo>
                  <a:pt x="282" y="348"/>
                </a:lnTo>
                <a:lnTo>
                  <a:pt x="280" y="350"/>
                </a:lnTo>
                <a:lnTo>
                  <a:pt x="275" y="352"/>
                </a:lnTo>
                <a:lnTo>
                  <a:pt x="275" y="352"/>
                </a:lnTo>
                <a:lnTo>
                  <a:pt x="274" y="352"/>
                </a:lnTo>
                <a:lnTo>
                  <a:pt x="274" y="353"/>
                </a:lnTo>
                <a:lnTo>
                  <a:pt x="274" y="355"/>
                </a:lnTo>
                <a:lnTo>
                  <a:pt x="274" y="355"/>
                </a:lnTo>
                <a:lnTo>
                  <a:pt x="274" y="357"/>
                </a:lnTo>
                <a:lnTo>
                  <a:pt x="272" y="357"/>
                </a:lnTo>
                <a:lnTo>
                  <a:pt x="272" y="357"/>
                </a:lnTo>
                <a:lnTo>
                  <a:pt x="270" y="358"/>
                </a:lnTo>
                <a:lnTo>
                  <a:pt x="270" y="358"/>
                </a:lnTo>
                <a:lnTo>
                  <a:pt x="270" y="358"/>
                </a:lnTo>
                <a:lnTo>
                  <a:pt x="269" y="360"/>
                </a:lnTo>
                <a:lnTo>
                  <a:pt x="269" y="360"/>
                </a:lnTo>
                <a:lnTo>
                  <a:pt x="269" y="362"/>
                </a:lnTo>
                <a:lnTo>
                  <a:pt x="270" y="365"/>
                </a:lnTo>
                <a:lnTo>
                  <a:pt x="270" y="367"/>
                </a:lnTo>
                <a:lnTo>
                  <a:pt x="270" y="368"/>
                </a:lnTo>
                <a:lnTo>
                  <a:pt x="272" y="370"/>
                </a:lnTo>
                <a:lnTo>
                  <a:pt x="274" y="372"/>
                </a:lnTo>
                <a:lnTo>
                  <a:pt x="274" y="372"/>
                </a:lnTo>
                <a:lnTo>
                  <a:pt x="274" y="372"/>
                </a:lnTo>
                <a:lnTo>
                  <a:pt x="274" y="374"/>
                </a:lnTo>
                <a:lnTo>
                  <a:pt x="274" y="374"/>
                </a:lnTo>
                <a:lnTo>
                  <a:pt x="274" y="374"/>
                </a:lnTo>
                <a:lnTo>
                  <a:pt x="274" y="377"/>
                </a:lnTo>
                <a:lnTo>
                  <a:pt x="274" y="377"/>
                </a:lnTo>
                <a:lnTo>
                  <a:pt x="274" y="377"/>
                </a:lnTo>
                <a:lnTo>
                  <a:pt x="277" y="377"/>
                </a:lnTo>
                <a:lnTo>
                  <a:pt x="277" y="379"/>
                </a:lnTo>
                <a:lnTo>
                  <a:pt x="277" y="379"/>
                </a:lnTo>
                <a:lnTo>
                  <a:pt x="279" y="379"/>
                </a:lnTo>
                <a:lnTo>
                  <a:pt x="279" y="380"/>
                </a:lnTo>
                <a:lnTo>
                  <a:pt x="277" y="380"/>
                </a:lnTo>
                <a:lnTo>
                  <a:pt x="277" y="385"/>
                </a:lnTo>
                <a:lnTo>
                  <a:pt x="275" y="387"/>
                </a:lnTo>
                <a:lnTo>
                  <a:pt x="274" y="389"/>
                </a:lnTo>
                <a:lnTo>
                  <a:pt x="265" y="394"/>
                </a:lnTo>
                <a:lnTo>
                  <a:pt x="258" y="397"/>
                </a:lnTo>
                <a:lnTo>
                  <a:pt x="257" y="399"/>
                </a:lnTo>
                <a:lnTo>
                  <a:pt x="255" y="399"/>
                </a:lnTo>
                <a:lnTo>
                  <a:pt x="253" y="397"/>
                </a:lnTo>
                <a:lnTo>
                  <a:pt x="252" y="397"/>
                </a:lnTo>
                <a:lnTo>
                  <a:pt x="252" y="395"/>
                </a:lnTo>
                <a:lnTo>
                  <a:pt x="252" y="395"/>
                </a:lnTo>
                <a:lnTo>
                  <a:pt x="252" y="394"/>
                </a:lnTo>
                <a:lnTo>
                  <a:pt x="253" y="392"/>
                </a:lnTo>
                <a:lnTo>
                  <a:pt x="253" y="390"/>
                </a:lnTo>
                <a:lnTo>
                  <a:pt x="253" y="390"/>
                </a:lnTo>
                <a:lnTo>
                  <a:pt x="253" y="390"/>
                </a:lnTo>
                <a:lnTo>
                  <a:pt x="253" y="390"/>
                </a:lnTo>
                <a:lnTo>
                  <a:pt x="253" y="389"/>
                </a:lnTo>
                <a:lnTo>
                  <a:pt x="253" y="389"/>
                </a:lnTo>
                <a:lnTo>
                  <a:pt x="253" y="389"/>
                </a:lnTo>
                <a:lnTo>
                  <a:pt x="248" y="387"/>
                </a:lnTo>
                <a:lnTo>
                  <a:pt x="247" y="387"/>
                </a:lnTo>
                <a:lnTo>
                  <a:pt x="245" y="387"/>
                </a:lnTo>
                <a:lnTo>
                  <a:pt x="245" y="387"/>
                </a:lnTo>
                <a:lnTo>
                  <a:pt x="243" y="385"/>
                </a:lnTo>
                <a:lnTo>
                  <a:pt x="243" y="385"/>
                </a:lnTo>
                <a:lnTo>
                  <a:pt x="242" y="384"/>
                </a:lnTo>
                <a:lnTo>
                  <a:pt x="240" y="384"/>
                </a:lnTo>
                <a:lnTo>
                  <a:pt x="240" y="384"/>
                </a:lnTo>
                <a:lnTo>
                  <a:pt x="240" y="385"/>
                </a:lnTo>
                <a:lnTo>
                  <a:pt x="240" y="385"/>
                </a:lnTo>
                <a:lnTo>
                  <a:pt x="238" y="385"/>
                </a:lnTo>
                <a:lnTo>
                  <a:pt x="238" y="387"/>
                </a:lnTo>
                <a:lnTo>
                  <a:pt x="238" y="387"/>
                </a:lnTo>
                <a:lnTo>
                  <a:pt x="240" y="389"/>
                </a:lnTo>
                <a:lnTo>
                  <a:pt x="240" y="389"/>
                </a:lnTo>
                <a:lnTo>
                  <a:pt x="240" y="389"/>
                </a:lnTo>
                <a:lnTo>
                  <a:pt x="238" y="389"/>
                </a:lnTo>
                <a:lnTo>
                  <a:pt x="238" y="390"/>
                </a:lnTo>
                <a:lnTo>
                  <a:pt x="237" y="392"/>
                </a:lnTo>
                <a:lnTo>
                  <a:pt x="237" y="392"/>
                </a:lnTo>
                <a:lnTo>
                  <a:pt x="237" y="394"/>
                </a:lnTo>
                <a:lnTo>
                  <a:pt x="235" y="394"/>
                </a:lnTo>
                <a:lnTo>
                  <a:pt x="235" y="394"/>
                </a:lnTo>
                <a:lnTo>
                  <a:pt x="235" y="395"/>
                </a:lnTo>
                <a:lnTo>
                  <a:pt x="235" y="395"/>
                </a:lnTo>
                <a:lnTo>
                  <a:pt x="235" y="395"/>
                </a:lnTo>
                <a:lnTo>
                  <a:pt x="233" y="395"/>
                </a:lnTo>
                <a:lnTo>
                  <a:pt x="233" y="394"/>
                </a:lnTo>
                <a:lnTo>
                  <a:pt x="233" y="394"/>
                </a:lnTo>
                <a:lnTo>
                  <a:pt x="233" y="394"/>
                </a:lnTo>
                <a:lnTo>
                  <a:pt x="233" y="392"/>
                </a:lnTo>
                <a:lnTo>
                  <a:pt x="233" y="392"/>
                </a:lnTo>
                <a:lnTo>
                  <a:pt x="233" y="392"/>
                </a:lnTo>
                <a:lnTo>
                  <a:pt x="233" y="390"/>
                </a:lnTo>
                <a:lnTo>
                  <a:pt x="233" y="390"/>
                </a:lnTo>
                <a:lnTo>
                  <a:pt x="233" y="390"/>
                </a:lnTo>
                <a:lnTo>
                  <a:pt x="233" y="390"/>
                </a:lnTo>
                <a:lnTo>
                  <a:pt x="232" y="390"/>
                </a:lnTo>
                <a:lnTo>
                  <a:pt x="232" y="392"/>
                </a:lnTo>
                <a:lnTo>
                  <a:pt x="232" y="392"/>
                </a:lnTo>
                <a:lnTo>
                  <a:pt x="230" y="394"/>
                </a:lnTo>
                <a:lnTo>
                  <a:pt x="230" y="394"/>
                </a:lnTo>
                <a:lnTo>
                  <a:pt x="227" y="395"/>
                </a:lnTo>
                <a:lnTo>
                  <a:pt x="227" y="395"/>
                </a:lnTo>
                <a:lnTo>
                  <a:pt x="227" y="397"/>
                </a:lnTo>
                <a:lnTo>
                  <a:pt x="227" y="397"/>
                </a:lnTo>
                <a:lnTo>
                  <a:pt x="227" y="399"/>
                </a:lnTo>
                <a:lnTo>
                  <a:pt x="227" y="399"/>
                </a:lnTo>
                <a:lnTo>
                  <a:pt x="227" y="400"/>
                </a:lnTo>
                <a:lnTo>
                  <a:pt x="227" y="400"/>
                </a:lnTo>
                <a:lnTo>
                  <a:pt x="227" y="402"/>
                </a:lnTo>
                <a:lnTo>
                  <a:pt x="222" y="411"/>
                </a:lnTo>
                <a:lnTo>
                  <a:pt x="222" y="412"/>
                </a:lnTo>
                <a:lnTo>
                  <a:pt x="220" y="414"/>
                </a:lnTo>
                <a:lnTo>
                  <a:pt x="220" y="414"/>
                </a:lnTo>
                <a:lnTo>
                  <a:pt x="222" y="416"/>
                </a:lnTo>
                <a:lnTo>
                  <a:pt x="222" y="416"/>
                </a:lnTo>
                <a:lnTo>
                  <a:pt x="222" y="416"/>
                </a:lnTo>
                <a:lnTo>
                  <a:pt x="222" y="416"/>
                </a:lnTo>
                <a:lnTo>
                  <a:pt x="222" y="417"/>
                </a:lnTo>
                <a:lnTo>
                  <a:pt x="222" y="417"/>
                </a:lnTo>
                <a:lnTo>
                  <a:pt x="220" y="417"/>
                </a:lnTo>
                <a:lnTo>
                  <a:pt x="220" y="417"/>
                </a:lnTo>
                <a:lnTo>
                  <a:pt x="222" y="417"/>
                </a:lnTo>
                <a:lnTo>
                  <a:pt x="223" y="419"/>
                </a:lnTo>
                <a:lnTo>
                  <a:pt x="223" y="419"/>
                </a:lnTo>
                <a:lnTo>
                  <a:pt x="223" y="419"/>
                </a:lnTo>
                <a:lnTo>
                  <a:pt x="223" y="421"/>
                </a:lnTo>
                <a:lnTo>
                  <a:pt x="223" y="422"/>
                </a:lnTo>
                <a:lnTo>
                  <a:pt x="223" y="424"/>
                </a:lnTo>
                <a:lnTo>
                  <a:pt x="223" y="424"/>
                </a:lnTo>
                <a:lnTo>
                  <a:pt x="223" y="426"/>
                </a:lnTo>
                <a:lnTo>
                  <a:pt x="222" y="426"/>
                </a:lnTo>
                <a:lnTo>
                  <a:pt x="222" y="426"/>
                </a:lnTo>
                <a:lnTo>
                  <a:pt x="222" y="426"/>
                </a:lnTo>
                <a:lnTo>
                  <a:pt x="222" y="426"/>
                </a:lnTo>
                <a:lnTo>
                  <a:pt x="222" y="426"/>
                </a:lnTo>
                <a:lnTo>
                  <a:pt x="220" y="426"/>
                </a:lnTo>
                <a:lnTo>
                  <a:pt x="220" y="427"/>
                </a:lnTo>
                <a:lnTo>
                  <a:pt x="220" y="427"/>
                </a:lnTo>
                <a:lnTo>
                  <a:pt x="220" y="427"/>
                </a:lnTo>
                <a:lnTo>
                  <a:pt x="222" y="429"/>
                </a:lnTo>
                <a:lnTo>
                  <a:pt x="222" y="429"/>
                </a:lnTo>
                <a:lnTo>
                  <a:pt x="222" y="429"/>
                </a:lnTo>
                <a:lnTo>
                  <a:pt x="223" y="429"/>
                </a:lnTo>
                <a:lnTo>
                  <a:pt x="223" y="429"/>
                </a:lnTo>
                <a:lnTo>
                  <a:pt x="222" y="431"/>
                </a:lnTo>
                <a:lnTo>
                  <a:pt x="222" y="431"/>
                </a:lnTo>
                <a:lnTo>
                  <a:pt x="222" y="432"/>
                </a:lnTo>
                <a:lnTo>
                  <a:pt x="222" y="432"/>
                </a:lnTo>
                <a:lnTo>
                  <a:pt x="222" y="432"/>
                </a:lnTo>
                <a:lnTo>
                  <a:pt x="222" y="434"/>
                </a:lnTo>
                <a:lnTo>
                  <a:pt x="223" y="434"/>
                </a:lnTo>
                <a:lnTo>
                  <a:pt x="225" y="436"/>
                </a:lnTo>
                <a:lnTo>
                  <a:pt x="225" y="436"/>
                </a:lnTo>
                <a:lnTo>
                  <a:pt x="223" y="436"/>
                </a:lnTo>
                <a:lnTo>
                  <a:pt x="223" y="436"/>
                </a:lnTo>
                <a:lnTo>
                  <a:pt x="223" y="436"/>
                </a:lnTo>
                <a:lnTo>
                  <a:pt x="222" y="434"/>
                </a:lnTo>
                <a:lnTo>
                  <a:pt x="220" y="434"/>
                </a:lnTo>
                <a:lnTo>
                  <a:pt x="220" y="434"/>
                </a:lnTo>
                <a:lnTo>
                  <a:pt x="220" y="436"/>
                </a:lnTo>
                <a:lnTo>
                  <a:pt x="220" y="436"/>
                </a:lnTo>
                <a:lnTo>
                  <a:pt x="220" y="436"/>
                </a:lnTo>
                <a:lnTo>
                  <a:pt x="220" y="436"/>
                </a:lnTo>
                <a:lnTo>
                  <a:pt x="220" y="437"/>
                </a:lnTo>
                <a:lnTo>
                  <a:pt x="222" y="437"/>
                </a:lnTo>
                <a:lnTo>
                  <a:pt x="222" y="437"/>
                </a:lnTo>
                <a:lnTo>
                  <a:pt x="222" y="439"/>
                </a:lnTo>
                <a:lnTo>
                  <a:pt x="222" y="441"/>
                </a:lnTo>
                <a:lnTo>
                  <a:pt x="222" y="441"/>
                </a:lnTo>
                <a:lnTo>
                  <a:pt x="222" y="441"/>
                </a:lnTo>
                <a:lnTo>
                  <a:pt x="222" y="441"/>
                </a:lnTo>
                <a:lnTo>
                  <a:pt x="220" y="442"/>
                </a:lnTo>
                <a:lnTo>
                  <a:pt x="220" y="441"/>
                </a:lnTo>
                <a:lnTo>
                  <a:pt x="220" y="441"/>
                </a:lnTo>
                <a:lnTo>
                  <a:pt x="220" y="441"/>
                </a:lnTo>
                <a:lnTo>
                  <a:pt x="220" y="441"/>
                </a:lnTo>
                <a:lnTo>
                  <a:pt x="220" y="441"/>
                </a:lnTo>
                <a:lnTo>
                  <a:pt x="218" y="441"/>
                </a:lnTo>
                <a:lnTo>
                  <a:pt x="218" y="442"/>
                </a:lnTo>
                <a:lnTo>
                  <a:pt x="218" y="441"/>
                </a:lnTo>
                <a:lnTo>
                  <a:pt x="218" y="441"/>
                </a:lnTo>
                <a:lnTo>
                  <a:pt x="218" y="441"/>
                </a:lnTo>
                <a:lnTo>
                  <a:pt x="218" y="441"/>
                </a:lnTo>
                <a:lnTo>
                  <a:pt x="216" y="441"/>
                </a:lnTo>
                <a:lnTo>
                  <a:pt x="216" y="441"/>
                </a:lnTo>
                <a:lnTo>
                  <a:pt x="216" y="439"/>
                </a:lnTo>
                <a:lnTo>
                  <a:pt x="216" y="439"/>
                </a:lnTo>
                <a:lnTo>
                  <a:pt x="216" y="439"/>
                </a:lnTo>
                <a:lnTo>
                  <a:pt x="218" y="439"/>
                </a:lnTo>
                <a:lnTo>
                  <a:pt x="218" y="439"/>
                </a:lnTo>
                <a:lnTo>
                  <a:pt x="218" y="437"/>
                </a:lnTo>
                <a:lnTo>
                  <a:pt x="218" y="437"/>
                </a:lnTo>
                <a:lnTo>
                  <a:pt x="218" y="437"/>
                </a:lnTo>
                <a:lnTo>
                  <a:pt x="218" y="437"/>
                </a:lnTo>
                <a:lnTo>
                  <a:pt x="218" y="437"/>
                </a:lnTo>
                <a:lnTo>
                  <a:pt x="216" y="437"/>
                </a:lnTo>
                <a:lnTo>
                  <a:pt x="216" y="437"/>
                </a:lnTo>
                <a:lnTo>
                  <a:pt x="215" y="437"/>
                </a:lnTo>
                <a:lnTo>
                  <a:pt x="215" y="439"/>
                </a:lnTo>
                <a:lnTo>
                  <a:pt x="215" y="439"/>
                </a:lnTo>
                <a:lnTo>
                  <a:pt x="215" y="439"/>
                </a:lnTo>
                <a:lnTo>
                  <a:pt x="215" y="439"/>
                </a:lnTo>
                <a:lnTo>
                  <a:pt x="213" y="439"/>
                </a:lnTo>
                <a:lnTo>
                  <a:pt x="213" y="439"/>
                </a:lnTo>
                <a:lnTo>
                  <a:pt x="213" y="439"/>
                </a:lnTo>
                <a:lnTo>
                  <a:pt x="211" y="439"/>
                </a:lnTo>
                <a:lnTo>
                  <a:pt x="211" y="439"/>
                </a:lnTo>
                <a:lnTo>
                  <a:pt x="211" y="437"/>
                </a:lnTo>
                <a:lnTo>
                  <a:pt x="211" y="437"/>
                </a:lnTo>
                <a:lnTo>
                  <a:pt x="211" y="437"/>
                </a:lnTo>
                <a:lnTo>
                  <a:pt x="211" y="439"/>
                </a:lnTo>
                <a:lnTo>
                  <a:pt x="208" y="442"/>
                </a:lnTo>
                <a:lnTo>
                  <a:pt x="208" y="442"/>
                </a:lnTo>
                <a:lnTo>
                  <a:pt x="208" y="444"/>
                </a:lnTo>
                <a:lnTo>
                  <a:pt x="206" y="444"/>
                </a:lnTo>
                <a:lnTo>
                  <a:pt x="206" y="444"/>
                </a:lnTo>
                <a:lnTo>
                  <a:pt x="206" y="446"/>
                </a:lnTo>
                <a:lnTo>
                  <a:pt x="206" y="446"/>
                </a:lnTo>
                <a:lnTo>
                  <a:pt x="206" y="446"/>
                </a:lnTo>
                <a:lnTo>
                  <a:pt x="206" y="446"/>
                </a:lnTo>
                <a:lnTo>
                  <a:pt x="206" y="446"/>
                </a:lnTo>
                <a:lnTo>
                  <a:pt x="205" y="444"/>
                </a:lnTo>
                <a:lnTo>
                  <a:pt x="205" y="444"/>
                </a:lnTo>
                <a:lnTo>
                  <a:pt x="203" y="446"/>
                </a:lnTo>
                <a:lnTo>
                  <a:pt x="203" y="446"/>
                </a:lnTo>
                <a:lnTo>
                  <a:pt x="203" y="446"/>
                </a:lnTo>
                <a:lnTo>
                  <a:pt x="203" y="448"/>
                </a:lnTo>
                <a:lnTo>
                  <a:pt x="203" y="448"/>
                </a:lnTo>
                <a:lnTo>
                  <a:pt x="203" y="448"/>
                </a:lnTo>
                <a:lnTo>
                  <a:pt x="201" y="448"/>
                </a:lnTo>
                <a:lnTo>
                  <a:pt x="201" y="448"/>
                </a:lnTo>
                <a:lnTo>
                  <a:pt x="201" y="448"/>
                </a:lnTo>
                <a:lnTo>
                  <a:pt x="200" y="448"/>
                </a:lnTo>
                <a:lnTo>
                  <a:pt x="200" y="448"/>
                </a:lnTo>
                <a:lnTo>
                  <a:pt x="200" y="448"/>
                </a:lnTo>
                <a:lnTo>
                  <a:pt x="198" y="448"/>
                </a:lnTo>
                <a:lnTo>
                  <a:pt x="196" y="449"/>
                </a:lnTo>
                <a:lnTo>
                  <a:pt x="193" y="449"/>
                </a:lnTo>
                <a:lnTo>
                  <a:pt x="191" y="449"/>
                </a:lnTo>
                <a:lnTo>
                  <a:pt x="186" y="448"/>
                </a:lnTo>
                <a:lnTo>
                  <a:pt x="186" y="448"/>
                </a:lnTo>
                <a:lnTo>
                  <a:pt x="186" y="448"/>
                </a:lnTo>
                <a:lnTo>
                  <a:pt x="186" y="446"/>
                </a:lnTo>
                <a:lnTo>
                  <a:pt x="186" y="444"/>
                </a:lnTo>
                <a:lnTo>
                  <a:pt x="186" y="444"/>
                </a:lnTo>
                <a:lnTo>
                  <a:pt x="186" y="444"/>
                </a:lnTo>
                <a:lnTo>
                  <a:pt x="186" y="444"/>
                </a:lnTo>
                <a:lnTo>
                  <a:pt x="186" y="444"/>
                </a:lnTo>
                <a:lnTo>
                  <a:pt x="185" y="444"/>
                </a:lnTo>
                <a:lnTo>
                  <a:pt x="185" y="446"/>
                </a:lnTo>
                <a:lnTo>
                  <a:pt x="185" y="446"/>
                </a:lnTo>
                <a:lnTo>
                  <a:pt x="183" y="446"/>
                </a:lnTo>
                <a:lnTo>
                  <a:pt x="183" y="444"/>
                </a:lnTo>
                <a:lnTo>
                  <a:pt x="181" y="444"/>
                </a:lnTo>
                <a:lnTo>
                  <a:pt x="181" y="444"/>
                </a:lnTo>
                <a:lnTo>
                  <a:pt x="179" y="444"/>
                </a:lnTo>
                <a:lnTo>
                  <a:pt x="179" y="444"/>
                </a:lnTo>
                <a:lnTo>
                  <a:pt x="178" y="446"/>
                </a:lnTo>
                <a:lnTo>
                  <a:pt x="176" y="448"/>
                </a:lnTo>
                <a:lnTo>
                  <a:pt x="174" y="448"/>
                </a:lnTo>
                <a:lnTo>
                  <a:pt x="173" y="449"/>
                </a:lnTo>
                <a:lnTo>
                  <a:pt x="174" y="451"/>
                </a:lnTo>
                <a:lnTo>
                  <a:pt x="174" y="453"/>
                </a:lnTo>
                <a:lnTo>
                  <a:pt x="174" y="453"/>
                </a:lnTo>
                <a:lnTo>
                  <a:pt x="174" y="456"/>
                </a:lnTo>
                <a:lnTo>
                  <a:pt x="174" y="458"/>
                </a:lnTo>
                <a:lnTo>
                  <a:pt x="174" y="458"/>
                </a:lnTo>
                <a:lnTo>
                  <a:pt x="176" y="459"/>
                </a:lnTo>
                <a:lnTo>
                  <a:pt x="176" y="459"/>
                </a:lnTo>
                <a:lnTo>
                  <a:pt x="176" y="461"/>
                </a:lnTo>
                <a:lnTo>
                  <a:pt x="174" y="461"/>
                </a:lnTo>
                <a:lnTo>
                  <a:pt x="174" y="463"/>
                </a:lnTo>
                <a:lnTo>
                  <a:pt x="176" y="463"/>
                </a:lnTo>
                <a:lnTo>
                  <a:pt x="176" y="463"/>
                </a:lnTo>
                <a:lnTo>
                  <a:pt x="176" y="463"/>
                </a:lnTo>
                <a:lnTo>
                  <a:pt x="176" y="464"/>
                </a:lnTo>
                <a:lnTo>
                  <a:pt x="176" y="464"/>
                </a:lnTo>
                <a:lnTo>
                  <a:pt x="176" y="466"/>
                </a:lnTo>
                <a:lnTo>
                  <a:pt x="176" y="466"/>
                </a:lnTo>
                <a:lnTo>
                  <a:pt x="176" y="468"/>
                </a:lnTo>
                <a:lnTo>
                  <a:pt x="178" y="468"/>
                </a:lnTo>
                <a:lnTo>
                  <a:pt x="179" y="468"/>
                </a:lnTo>
                <a:lnTo>
                  <a:pt x="179" y="469"/>
                </a:lnTo>
                <a:lnTo>
                  <a:pt x="179" y="469"/>
                </a:lnTo>
                <a:lnTo>
                  <a:pt x="179" y="469"/>
                </a:lnTo>
                <a:lnTo>
                  <a:pt x="178" y="471"/>
                </a:lnTo>
                <a:lnTo>
                  <a:pt x="178" y="471"/>
                </a:lnTo>
                <a:lnTo>
                  <a:pt x="178" y="471"/>
                </a:lnTo>
                <a:lnTo>
                  <a:pt x="174" y="473"/>
                </a:lnTo>
                <a:lnTo>
                  <a:pt x="174" y="473"/>
                </a:lnTo>
                <a:lnTo>
                  <a:pt x="174" y="473"/>
                </a:lnTo>
                <a:lnTo>
                  <a:pt x="174" y="473"/>
                </a:lnTo>
                <a:lnTo>
                  <a:pt x="174" y="474"/>
                </a:lnTo>
                <a:lnTo>
                  <a:pt x="174" y="474"/>
                </a:lnTo>
                <a:lnTo>
                  <a:pt x="174" y="476"/>
                </a:lnTo>
                <a:lnTo>
                  <a:pt x="174" y="476"/>
                </a:lnTo>
                <a:lnTo>
                  <a:pt x="174" y="476"/>
                </a:lnTo>
                <a:lnTo>
                  <a:pt x="174" y="478"/>
                </a:lnTo>
                <a:lnTo>
                  <a:pt x="174" y="478"/>
                </a:lnTo>
                <a:lnTo>
                  <a:pt x="174" y="478"/>
                </a:lnTo>
                <a:lnTo>
                  <a:pt x="173" y="481"/>
                </a:lnTo>
                <a:lnTo>
                  <a:pt x="171" y="481"/>
                </a:lnTo>
                <a:lnTo>
                  <a:pt x="171" y="483"/>
                </a:lnTo>
                <a:lnTo>
                  <a:pt x="171" y="483"/>
                </a:lnTo>
                <a:lnTo>
                  <a:pt x="171" y="483"/>
                </a:lnTo>
                <a:lnTo>
                  <a:pt x="171" y="483"/>
                </a:lnTo>
                <a:lnTo>
                  <a:pt x="171" y="483"/>
                </a:lnTo>
                <a:lnTo>
                  <a:pt x="171" y="483"/>
                </a:lnTo>
                <a:lnTo>
                  <a:pt x="171" y="485"/>
                </a:lnTo>
                <a:lnTo>
                  <a:pt x="171" y="485"/>
                </a:lnTo>
                <a:lnTo>
                  <a:pt x="171" y="486"/>
                </a:lnTo>
                <a:lnTo>
                  <a:pt x="171" y="486"/>
                </a:lnTo>
                <a:lnTo>
                  <a:pt x="169" y="488"/>
                </a:lnTo>
                <a:lnTo>
                  <a:pt x="169" y="490"/>
                </a:lnTo>
                <a:lnTo>
                  <a:pt x="169" y="491"/>
                </a:lnTo>
                <a:lnTo>
                  <a:pt x="169" y="491"/>
                </a:lnTo>
                <a:lnTo>
                  <a:pt x="168" y="493"/>
                </a:lnTo>
                <a:lnTo>
                  <a:pt x="168" y="493"/>
                </a:lnTo>
                <a:lnTo>
                  <a:pt x="168" y="493"/>
                </a:lnTo>
                <a:lnTo>
                  <a:pt x="168" y="495"/>
                </a:lnTo>
                <a:lnTo>
                  <a:pt x="168" y="495"/>
                </a:lnTo>
                <a:lnTo>
                  <a:pt x="168" y="495"/>
                </a:lnTo>
                <a:lnTo>
                  <a:pt x="168" y="495"/>
                </a:lnTo>
                <a:lnTo>
                  <a:pt x="169" y="495"/>
                </a:lnTo>
                <a:lnTo>
                  <a:pt x="169" y="496"/>
                </a:lnTo>
                <a:lnTo>
                  <a:pt x="171" y="500"/>
                </a:lnTo>
                <a:lnTo>
                  <a:pt x="168" y="500"/>
                </a:lnTo>
                <a:lnTo>
                  <a:pt x="164" y="500"/>
                </a:lnTo>
                <a:lnTo>
                  <a:pt x="163" y="500"/>
                </a:lnTo>
                <a:lnTo>
                  <a:pt x="163" y="500"/>
                </a:lnTo>
                <a:lnTo>
                  <a:pt x="163" y="500"/>
                </a:lnTo>
                <a:lnTo>
                  <a:pt x="163" y="501"/>
                </a:lnTo>
                <a:lnTo>
                  <a:pt x="163" y="501"/>
                </a:lnTo>
                <a:lnTo>
                  <a:pt x="163" y="503"/>
                </a:lnTo>
                <a:lnTo>
                  <a:pt x="163" y="503"/>
                </a:lnTo>
                <a:lnTo>
                  <a:pt x="163" y="503"/>
                </a:lnTo>
                <a:lnTo>
                  <a:pt x="161" y="505"/>
                </a:lnTo>
                <a:lnTo>
                  <a:pt x="161" y="505"/>
                </a:lnTo>
                <a:lnTo>
                  <a:pt x="161" y="505"/>
                </a:lnTo>
                <a:lnTo>
                  <a:pt x="159" y="506"/>
                </a:lnTo>
                <a:lnTo>
                  <a:pt x="159" y="506"/>
                </a:lnTo>
                <a:lnTo>
                  <a:pt x="158" y="506"/>
                </a:lnTo>
                <a:lnTo>
                  <a:pt x="158" y="506"/>
                </a:lnTo>
                <a:lnTo>
                  <a:pt x="156" y="508"/>
                </a:lnTo>
                <a:lnTo>
                  <a:pt x="156" y="508"/>
                </a:lnTo>
                <a:lnTo>
                  <a:pt x="156" y="508"/>
                </a:lnTo>
                <a:lnTo>
                  <a:pt x="158" y="508"/>
                </a:lnTo>
                <a:lnTo>
                  <a:pt x="158" y="508"/>
                </a:lnTo>
                <a:lnTo>
                  <a:pt x="158" y="510"/>
                </a:lnTo>
                <a:lnTo>
                  <a:pt x="158" y="510"/>
                </a:lnTo>
                <a:lnTo>
                  <a:pt x="158" y="510"/>
                </a:lnTo>
                <a:lnTo>
                  <a:pt x="158" y="510"/>
                </a:lnTo>
                <a:lnTo>
                  <a:pt x="156" y="511"/>
                </a:lnTo>
                <a:lnTo>
                  <a:pt x="154" y="511"/>
                </a:lnTo>
                <a:lnTo>
                  <a:pt x="154" y="511"/>
                </a:lnTo>
                <a:lnTo>
                  <a:pt x="154" y="511"/>
                </a:lnTo>
                <a:lnTo>
                  <a:pt x="148" y="510"/>
                </a:lnTo>
                <a:lnTo>
                  <a:pt x="148" y="510"/>
                </a:lnTo>
                <a:lnTo>
                  <a:pt x="148" y="511"/>
                </a:lnTo>
                <a:lnTo>
                  <a:pt x="148" y="511"/>
                </a:lnTo>
                <a:lnTo>
                  <a:pt x="148" y="511"/>
                </a:lnTo>
                <a:lnTo>
                  <a:pt x="148" y="511"/>
                </a:lnTo>
                <a:lnTo>
                  <a:pt x="148" y="513"/>
                </a:lnTo>
                <a:lnTo>
                  <a:pt x="146" y="513"/>
                </a:lnTo>
                <a:lnTo>
                  <a:pt x="141" y="513"/>
                </a:lnTo>
                <a:lnTo>
                  <a:pt x="141" y="513"/>
                </a:lnTo>
                <a:lnTo>
                  <a:pt x="141" y="513"/>
                </a:lnTo>
                <a:lnTo>
                  <a:pt x="139" y="513"/>
                </a:lnTo>
                <a:lnTo>
                  <a:pt x="139" y="513"/>
                </a:lnTo>
                <a:lnTo>
                  <a:pt x="137" y="511"/>
                </a:lnTo>
                <a:lnTo>
                  <a:pt x="137" y="511"/>
                </a:lnTo>
                <a:lnTo>
                  <a:pt x="137" y="511"/>
                </a:lnTo>
                <a:lnTo>
                  <a:pt x="137" y="508"/>
                </a:lnTo>
                <a:lnTo>
                  <a:pt x="137" y="508"/>
                </a:lnTo>
                <a:lnTo>
                  <a:pt x="137" y="508"/>
                </a:lnTo>
                <a:lnTo>
                  <a:pt x="136" y="506"/>
                </a:lnTo>
                <a:lnTo>
                  <a:pt x="134" y="505"/>
                </a:lnTo>
                <a:lnTo>
                  <a:pt x="134" y="505"/>
                </a:lnTo>
                <a:lnTo>
                  <a:pt x="134" y="503"/>
                </a:lnTo>
                <a:lnTo>
                  <a:pt x="134" y="501"/>
                </a:lnTo>
                <a:lnTo>
                  <a:pt x="134" y="500"/>
                </a:lnTo>
                <a:lnTo>
                  <a:pt x="134" y="500"/>
                </a:lnTo>
                <a:lnTo>
                  <a:pt x="134" y="500"/>
                </a:lnTo>
                <a:lnTo>
                  <a:pt x="131" y="500"/>
                </a:lnTo>
                <a:lnTo>
                  <a:pt x="129" y="500"/>
                </a:lnTo>
                <a:lnTo>
                  <a:pt x="129" y="498"/>
                </a:lnTo>
                <a:lnTo>
                  <a:pt x="129" y="496"/>
                </a:lnTo>
                <a:lnTo>
                  <a:pt x="129" y="496"/>
                </a:lnTo>
                <a:lnTo>
                  <a:pt x="129" y="495"/>
                </a:lnTo>
                <a:lnTo>
                  <a:pt x="129" y="495"/>
                </a:lnTo>
                <a:lnTo>
                  <a:pt x="129" y="495"/>
                </a:lnTo>
                <a:lnTo>
                  <a:pt x="127" y="495"/>
                </a:lnTo>
                <a:lnTo>
                  <a:pt x="127" y="495"/>
                </a:lnTo>
                <a:lnTo>
                  <a:pt x="127" y="495"/>
                </a:lnTo>
                <a:lnTo>
                  <a:pt x="126" y="488"/>
                </a:lnTo>
                <a:lnTo>
                  <a:pt x="126" y="488"/>
                </a:lnTo>
                <a:lnTo>
                  <a:pt x="126" y="488"/>
                </a:lnTo>
                <a:lnTo>
                  <a:pt x="127" y="486"/>
                </a:lnTo>
                <a:lnTo>
                  <a:pt x="129" y="485"/>
                </a:lnTo>
                <a:lnTo>
                  <a:pt x="129" y="485"/>
                </a:lnTo>
                <a:lnTo>
                  <a:pt x="129" y="485"/>
                </a:lnTo>
                <a:lnTo>
                  <a:pt x="127" y="483"/>
                </a:lnTo>
                <a:lnTo>
                  <a:pt x="124" y="483"/>
                </a:lnTo>
                <a:lnTo>
                  <a:pt x="122" y="481"/>
                </a:lnTo>
                <a:lnTo>
                  <a:pt x="122" y="481"/>
                </a:lnTo>
                <a:lnTo>
                  <a:pt x="121" y="481"/>
                </a:lnTo>
                <a:lnTo>
                  <a:pt x="121" y="481"/>
                </a:lnTo>
                <a:lnTo>
                  <a:pt x="121" y="481"/>
                </a:lnTo>
                <a:lnTo>
                  <a:pt x="119" y="481"/>
                </a:lnTo>
                <a:lnTo>
                  <a:pt x="119" y="481"/>
                </a:lnTo>
                <a:lnTo>
                  <a:pt x="119" y="481"/>
                </a:lnTo>
                <a:lnTo>
                  <a:pt x="119" y="483"/>
                </a:lnTo>
                <a:lnTo>
                  <a:pt x="119" y="483"/>
                </a:lnTo>
                <a:lnTo>
                  <a:pt x="119" y="483"/>
                </a:lnTo>
                <a:lnTo>
                  <a:pt x="119" y="483"/>
                </a:lnTo>
                <a:lnTo>
                  <a:pt x="117" y="483"/>
                </a:lnTo>
                <a:lnTo>
                  <a:pt x="117" y="483"/>
                </a:lnTo>
                <a:lnTo>
                  <a:pt x="116" y="483"/>
                </a:lnTo>
                <a:lnTo>
                  <a:pt x="116" y="485"/>
                </a:lnTo>
                <a:lnTo>
                  <a:pt x="114" y="486"/>
                </a:lnTo>
                <a:lnTo>
                  <a:pt x="114" y="486"/>
                </a:lnTo>
                <a:lnTo>
                  <a:pt x="114" y="486"/>
                </a:lnTo>
                <a:lnTo>
                  <a:pt x="112" y="486"/>
                </a:lnTo>
                <a:lnTo>
                  <a:pt x="112" y="486"/>
                </a:lnTo>
                <a:lnTo>
                  <a:pt x="111" y="486"/>
                </a:lnTo>
                <a:lnTo>
                  <a:pt x="111" y="486"/>
                </a:lnTo>
                <a:lnTo>
                  <a:pt x="111" y="485"/>
                </a:lnTo>
                <a:lnTo>
                  <a:pt x="109" y="485"/>
                </a:lnTo>
                <a:lnTo>
                  <a:pt x="107" y="486"/>
                </a:lnTo>
                <a:lnTo>
                  <a:pt x="104" y="485"/>
                </a:lnTo>
                <a:lnTo>
                  <a:pt x="102" y="485"/>
                </a:lnTo>
                <a:lnTo>
                  <a:pt x="102" y="485"/>
                </a:lnTo>
                <a:lnTo>
                  <a:pt x="102" y="485"/>
                </a:lnTo>
                <a:lnTo>
                  <a:pt x="102" y="481"/>
                </a:lnTo>
                <a:lnTo>
                  <a:pt x="99" y="476"/>
                </a:lnTo>
                <a:lnTo>
                  <a:pt x="99" y="476"/>
                </a:lnTo>
                <a:lnTo>
                  <a:pt x="99" y="474"/>
                </a:lnTo>
                <a:lnTo>
                  <a:pt x="99" y="471"/>
                </a:lnTo>
                <a:lnTo>
                  <a:pt x="99" y="471"/>
                </a:lnTo>
                <a:lnTo>
                  <a:pt x="99" y="469"/>
                </a:lnTo>
                <a:lnTo>
                  <a:pt x="99" y="468"/>
                </a:lnTo>
                <a:lnTo>
                  <a:pt x="99" y="468"/>
                </a:lnTo>
                <a:lnTo>
                  <a:pt x="97" y="468"/>
                </a:lnTo>
                <a:lnTo>
                  <a:pt x="95" y="469"/>
                </a:lnTo>
                <a:lnTo>
                  <a:pt x="95" y="469"/>
                </a:lnTo>
                <a:lnTo>
                  <a:pt x="95" y="469"/>
                </a:lnTo>
                <a:lnTo>
                  <a:pt x="92" y="469"/>
                </a:lnTo>
                <a:lnTo>
                  <a:pt x="92" y="468"/>
                </a:lnTo>
                <a:lnTo>
                  <a:pt x="90" y="468"/>
                </a:lnTo>
                <a:lnTo>
                  <a:pt x="90" y="468"/>
                </a:lnTo>
                <a:lnTo>
                  <a:pt x="90" y="468"/>
                </a:lnTo>
                <a:lnTo>
                  <a:pt x="89" y="468"/>
                </a:lnTo>
                <a:lnTo>
                  <a:pt x="89" y="468"/>
                </a:lnTo>
                <a:lnTo>
                  <a:pt x="85" y="468"/>
                </a:lnTo>
                <a:lnTo>
                  <a:pt x="79" y="468"/>
                </a:lnTo>
                <a:lnTo>
                  <a:pt x="77" y="468"/>
                </a:lnTo>
                <a:lnTo>
                  <a:pt x="77" y="469"/>
                </a:lnTo>
                <a:lnTo>
                  <a:pt x="74" y="471"/>
                </a:lnTo>
                <a:lnTo>
                  <a:pt x="74" y="471"/>
                </a:lnTo>
                <a:lnTo>
                  <a:pt x="72" y="473"/>
                </a:lnTo>
                <a:lnTo>
                  <a:pt x="70" y="473"/>
                </a:lnTo>
                <a:lnTo>
                  <a:pt x="65" y="471"/>
                </a:lnTo>
                <a:lnTo>
                  <a:pt x="62" y="469"/>
                </a:lnTo>
                <a:lnTo>
                  <a:pt x="62" y="469"/>
                </a:lnTo>
                <a:lnTo>
                  <a:pt x="62" y="469"/>
                </a:lnTo>
                <a:lnTo>
                  <a:pt x="62" y="468"/>
                </a:lnTo>
                <a:lnTo>
                  <a:pt x="62" y="468"/>
                </a:lnTo>
                <a:lnTo>
                  <a:pt x="62" y="468"/>
                </a:lnTo>
                <a:lnTo>
                  <a:pt x="62" y="468"/>
                </a:lnTo>
                <a:lnTo>
                  <a:pt x="62" y="468"/>
                </a:lnTo>
                <a:lnTo>
                  <a:pt x="60" y="468"/>
                </a:lnTo>
                <a:lnTo>
                  <a:pt x="60" y="468"/>
                </a:lnTo>
                <a:lnTo>
                  <a:pt x="60" y="468"/>
                </a:lnTo>
                <a:lnTo>
                  <a:pt x="58" y="469"/>
                </a:lnTo>
                <a:lnTo>
                  <a:pt x="58" y="469"/>
                </a:lnTo>
                <a:lnTo>
                  <a:pt x="58" y="471"/>
                </a:lnTo>
                <a:lnTo>
                  <a:pt x="58" y="471"/>
                </a:lnTo>
                <a:lnTo>
                  <a:pt x="57" y="469"/>
                </a:lnTo>
                <a:lnTo>
                  <a:pt x="57" y="469"/>
                </a:lnTo>
                <a:lnTo>
                  <a:pt x="57" y="469"/>
                </a:lnTo>
                <a:lnTo>
                  <a:pt x="57" y="469"/>
                </a:lnTo>
                <a:lnTo>
                  <a:pt x="57" y="468"/>
                </a:lnTo>
                <a:lnTo>
                  <a:pt x="57" y="468"/>
                </a:lnTo>
                <a:lnTo>
                  <a:pt x="57" y="468"/>
                </a:lnTo>
                <a:lnTo>
                  <a:pt x="55" y="468"/>
                </a:lnTo>
                <a:lnTo>
                  <a:pt x="50" y="468"/>
                </a:lnTo>
                <a:lnTo>
                  <a:pt x="48" y="468"/>
                </a:lnTo>
                <a:lnTo>
                  <a:pt x="47" y="468"/>
                </a:lnTo>
                <a:lnTo>
                  <a:pt x="47" y="466"/>
                </a:lnTo>
                <a:lnTo>
                  <a:pt x="47" y="466"/>
                </a:lnTo>
                <a:lnTo>
                  <a:pt x="47" y="464"/>
                </a:lnTo>
                <a:lnTo>
                  <a:pt x="48" y="464"/>
                </a:lnTo>
                <a:lnTo>
                  <a:pt x="48" y="463"/>
                </a:lnTo>
                <a:lnTo>
                  <a:pt x="48" y="463"/>
                </a:lnTo>
                <a:lnTo>
                  <a:pt x="48" y="463"/>
                </a:lnTo>
                <a:lnTo>
                  <a:pt x="48" y="463"/>
                </a:lnTo>
                <a:lnTo>
                  <a:pt x="48" y="461"/>
                </a:lnTo>
                <a:lnTo>
                  <a:pt x="47" y="461"/>
                </a:lnTo>
                <a:lnTo>
                  <a:pt x="47" y="461"/>
                </a:lnTo>
                <a:lnTo>
                  <a:pt x="47" y="459"/>
                </a:lnTo>
                <a:lnTo>
                  <a:pt x="45" y="459"/>
                </a:lnTo>
                <a:lnTo>
                  <a:pt x="45" y="459"/>
                </a:lnTo>
                <a:lnTo>
                  <a:pt x="43" y="458"/>
                </a:lnTo>
                <a:lnTo>
                  <a:pt x="42" y="454"/>
                </a:lnTo>
                <a:lnTo>
                  <a:pt x="40" y="454"/>
                </a:lnTo>
                <a:lnTo>
                  <a:pt x="40" y="454"/>
                </a:lnTo>
                <a:lnTo>
                  <a:pt x="38" y="453"/>
                </a:lnTo>
                <a:lnTo>
                  <a:pt x="37" y="449"/>
                </a:lnTo>
                <a:lnTo>
                  <a:pt x="37" y="449"/>
                </a:lnTo>
                <a:lnTo>
                  <a:pt x="37" y="448"/>
                </a:lnTo>
                <a:lnTo>
                  <a:pt x="37" y="448"/>
                </a:lnTo>
                <a:lnTo>
                  <a:pt x="37" y="448"/>
                </a:lnTo>
                <a:lnTo>
                  <a:pt x="35" y="446"/>
                </a:lnTo>
                <a:lnTo>
                  <a:pt x="35" y="446"/>
                </a:lnTo>
                <a:lnTo>
                  <a:pt x="33" y="442"/>
                </a:lnTo>
                <a:lnTo>
                  <a:pt x="33" y="442"/>
                </a:lnTo>
                <a:lnTo>
                  <a:pt x="32" y="442"/>
                </a:lnTo>
                <a:lnTo>
                  <a:pt x="30" y="444"/>
                </a:lnTo>
                <a:lnTo>
                  <a:pt x="25" y="453"/>
                </a:lnTo>
                <a:lnTo>
                  <a:pt x="25" y="453"/>
                </a:lnTo>
                <a:lnTo>
                  <a:pt x="25" y="453"/>
                </a:lnTo>
                <a:lnTo>
                  <a:pt x="23" y="454"/>
                </a:lnTo>
                <a:lnTo>
                  <a:pt x="23" y="454"/>
                </a:lnTo>
                <a:lnTo>
                  <a:pt x="23" y="454"/>
                </a:lnTo>
                <a:lnTo>
                  <a:pt x="21" y="458"/>
                </a:lnTo>
                <a:lnTo>
                  <a:pt x="21" y="458"/>
                </a:lnTo>
                <a:lnTo>
                  <a:pt x="21" y="458"/>
                </a:lnTo>
                <a:lnTo>
                  <a:pt x="20" y="458"/>
                </a:lnTo>
                <a:lnTo>
                  <a:pt x="20" y="458"/>
                </a:lnTo>
                <a:lnTo>
                  <a:pt x="20" y="456"/>
                </a:lnTo>
                <a:lnTo>
                  <a:pt x="20" y="456"/>
                </a:lnTo>
                <a:lnTo>
                  <a:pt x="18" y="456"/>
                </a:lnTo>
                <a:lnTo>
                  <a:pt x="18" y="448"/>
                </a:lnTo>
                <a:lnTo>
                  <a:pt x="18" y="446"/>
                </a:lnTo>
                <a:lnTo>
                  <a:pt x="18" y="446"/>
                </a:lnTo>
                <a:lnTo>
                  <a:pt x="15" y="448"/>
                </a:lnTo>
                <a:lnTo>
                  <a:pt x="15" y="448"/>
                </a:lnTo>
                <a:lnTo>
                  <a:pt x="13" y="444"/>
                </a:lnTo>
                <a:lnTo>
                  <a:pt x="13" y="439"/>
                </a:lnTo>
                <a:lnTo>
                  <a:pt x="13" y="437"/>
                </a:lnTo>
                <a:lnTo>
                  <a:pt x="13" y="437"/>
                </a:lnTo>
                <a:lnTo>
                  <a:pt x="11" y="436"/>
                </a:lnTo>
                <a:lnTo>
                  <a:pt x="11" y="436"/>
                </a:lnTo>
                <a:lnTo>
                  <a:pt x="11" y="436"/>
                </a:lnTo>
                <a:lnTo>
                  <a:pt x="10" y="434"/>
                </a:lnTo>
                <a:lnTo>
                  <a:pt x="10" y="434"/>
                </a:lnTo>
                <a:lnTo>
                  <a:pt x="10" y="434"/>
                </a:lnTo>
                <a:lnTo>
                  <a:pt x="10" y="431"/>
                </a:lnTo>
                <a:lnTo>
                  <a:pt x="10" y="431"/>
                </a:lnTo>
                <a:lnTo>
                  <a:pt x="10" y="431"/>
                </a:lnTo>
                <a:lnTo>
                  <a:pt x="8" y="431"/>
                </a:lnTo>
                <a:lnTo>
                  <a:pt x="8" y="429"/>
                </a:lnTo>
                <a:lnTo>
                  <a:pt x="8" y="429"/>
                </a:lnTo>
                <a:lnTo>
                  <a:pt x="8" y="429"/>
                </a:lnTo>
                <a:lnTo>
                  <a:pt x="10" y="427"/>
                </a:lnTo>
                <a:lnTo>
                  <a:pt x="11" y="427"/>
                </a:lnTo>
                <a:lnTo>
                  <a:pt x="11" y="427"/>
                </a:lnTo>
                <a:lnTo>
                  <a:pt x="11" y="426"/>
                </a:lnTo>
                <a:lnTo>
                  <a:pt x="11" y="424"/>
                </a:lnTo>
                <a:lnTo>
                  <a:pt x="11" y="424"/>
                </a:lnTo>
                <a:lnTo>
                  <a:pt x="11" y="422"/>
                </a:lnTo>
                <a:lnTo>
                  <a:pt x="10" y="422"/>
                </a:lnTo>
                <a:lnTo>
                  <a:pt x="10" y="422"/>
                </a:lnTo>
                <a:lnTo>
                  <a:pt x="10" y="421"/>
                </a:lnTo>
                <a:lnTo>
                  <a:pt x="10" y="421"/>
                </a:lnTo>
                <a:lnTo>
                  <a:pt x="8" y="422"/>
                </a:lnTo>
                <a:lnTo>
                  <a:pt x="8" y="422"/>
                </a:lnTo>
                <a:lnTo>
                  <a:pt x="5" y="426"/>
                </a:lnTo>
                <a:lnTo>
                  <a:pt x="5" y="426"/>
                </a:lnTo>
                <a:lnTo>
                  <a:pt x="5" y="426"/>
                </a:lnTo>
                <a:lnTo>
                  <a:pt x="3" y="426"/>
                </a:lnTo>
                <a:lnTo>
                  <a:pt x="3" y="426"/>
                </a:lnTo>
                <a:lnTo>
                  <a:pt x="3" y="426"/>
                </a:lnTo>
                <a:lnTo>
                  <a:pt x="1" y="426"/>
                </a:lnTo>
                <a:lnTo>
                  <a:pt x="0" y="424"/>
                </a:lnTo>
                <a:lnTo>
                  <a:pt x="0" y="424"/>
                </a:lnTo>
                <a:lnTo>
                  <a:pt x="0" y="422"/>
                </a:lnTo>
                <a:lnTo>
                  <a:pt x="0" y="422"/>
                </a:lnTo>
                <a:lnTo>
                  <a:pt x="0" y="421"/>
                </a:lnTo>
                <a:lnTo>
                  <a:pt x="1" y="421"/>
                </a:lnTo>
                <a:lnTo>
                  <a:pt x="1" y="421"/>
                </a:lnTo>
                <a:lnTo>
                  <a:pt x="1" y="419"/>
                </a:lnTo>
                <a:lnTo>
                  <a:pt x="3" y="419"/>
                </a:lnTo>
                <a:lnTo>
                  <a:pt x="3" y="417"/>
                </a:lnTo>
                <a:lnTo>
                  <a:pt x="3" y="417"/>
                </a:lnTo>
                <a:lnTo>
                  <a:pt x="3" y="416"/>
                </a:lnTo>
                <a:lnTo>
                  <a:pt x="3" y="414"/>
                </a:lnTo>
                <a:lnTo>
                  <a:pt x="3" y="412"/>
                </a:lnTo>
                <a:lnTo>
                  <a:pt x="1" y="409"/>
                </a:lnTo>
                <a:lnTo>
                  <a:pt x="3" y="407"/>
                </a:lnTo>
                <a:lnTo>
                  <a:pt x="5" y="407"/>
                </a:lnTo>
                <a:lnTo>
                  <a:pt x="5" y="407"/>
                </a:lnTo>
                <a:lnTo>
                  <a:pt x="5" y="407"/>
                </a:lnTo>
                <a:lnTo>
                  <a:pt x="6" y="409"/>
                </a:lnTo>
                <a:lnTo>
                  <a:pt x="6" y="409"/>
                </a:lnTo>
                <a:lnTo>
                  <a:pt x="6" y="411"/>
                </a:lnTo>
                <a:lnTo>
                  <a:pt x="6" y="411"/>
                </a:lnTo>
                <a:lnTo>
                  <a:pt x="6" y="411"/>
                </a:lnTo>
                <a:lnTo>
                  <a:pt x="8" y="416"/>
                </a:lnTo>
                <a:lnTo>
                  <a:pt x="10" y="416"/>
                </a:lnTo>
                <a:lnTo>
                  <a:pt x="13" y="416"/>
                </a:lnTo>
                <a:lnTo>
                  <a:pt x="15" y="414"/>
                </a:lnTo>
                <a:lnTo>
                  <a:pt x="15" y="412"/>
                </a:lnTo>
                <a:lnTo>
                  <a:pt x="16" y="412"/>
                </a:lnTo>
                <a:lnTo>
                  <a:pt x="16" y="409"/>
                </a:lnTo>
                <a:lnTo>
                  <a:pt x="16" y="407"/>
                </a:lnTo>
                <a:lnTo>
                  <a:pt x="18" y="405"/>
                </a:lnTo>
                <a:lnTo>
                  <a:pt x="18" y="402"/>
                </a:lnTo>
                <a:lnTo>
                  <a:pt x="20" y="399"/>
                </a:lnTo>
                <a:lnTo>
                  <a:pt x="20" y="399"/>
                </a:lnTo>
                <a:lnTo>
                  <a:pt x="20" y="397"/>
                </a:lnTo>
                <a:lnTo>
                  <a:pt x="21" y="395"/>
                </a:lnTo>
                <a:lnTo>
                  <a:pt x="23" y="395"/>
                </a:lnTo>
                <a:lnTo>
                  <a:pt x="25" y="394"/>
                </a:lnTo>
                <a:lnTo>
                  <a:pt x="27" y="394"/>
                </a:lnTo>
                <a:lnTo>
                  <a:pt x="33" y="395"/>
                </a:lnTo>
                <a:lnTo>
                  <a:pt x="35" y="395"/>
                </a:lnTo>
                <a:lnTo>
                  <a:pt x="37" y="394"/>
                </a:lnTo>
                <a:lnTo>
                  <a:pt x="37" y="394"/>
                </a:lnTo>
                <a:lnTo>
                  <a:pt x="38" y="392"/>
                </a:lnTo>
                <a:lnTo>
                  <a:pt x="38" y="392"/>
                </a:lnTo>
                <a:lnTo>
                  <a:pt x="37" y="392"/>
                </a:lnTo>
                <a:lnTo>
                  <a:pt x="37" y="390"/>
                </a:lnTo>
                <a:lnTo>
                  <a:pt x="37" y="390"/>
                </a:lnTo>
                <a:lnTo>
                  <a:pt x="37" y="390"/>
                </a:lnTo>
                <a:lnTo>
                  <a:pt x="37" y="390"/>
                </a:lnTo>
                <a:lnTo>
                  <a:pt x="33" y="389"/>
                </a:lnTo>
                <a:lnTo>
                  <a:pt x="33" y="389"/>
                </a:lnTo>
                <a:lnTo>
                  <a:pt x="33" y="389"/>
                </a:lnTo>
                <a:lnTo>
                  <a:pt x="33" y="387"/>
                </a:lnTo>
                <a:lnTo>
                  <a:pt x="33" y="387"/>
                </a:lnTo>
                <a:lnTo>
                  <a:pt x="33" y="385"/>
                </a:lnTo>
                <a:lnTo>
                  <a:pt x="33" y="385"/>
                </a:lnTo>
                <a:lnTo>
                  <a:pt x="33" y="385"/>
                </a:lnTo>
                <a:lnTo>
                  <a:pt x="35" y="385"/>
                </a:lnTo>
                <a:lnTo>
                  <a:pt x="35" y="385"/>
                </a:lnTo>
                <a:lnTo>
                  <a:pt x="35" y="385"/>
                </a:lnTo>
                <a:lnTo>
                  <a:pt x="37" y="384"/>
                </a:lnTo>
                <a:lnTo>
                  <a:pt x="37" y="384"/>
                </a:lnTo>
                <a:lnTo>
                  <a:pt x="37" y="382"/>
                </a:lnTo>
                <a:lnTo>
                  <a:pt x="37" y="380"/>
                </a:lnTo>
                <a:lnTo>
                  <a:pt x="38" y="379"/>
                </a:lnTo>
                <a:lnTo>
                  <a:pt x="38" y="377"/>
                </a:lnTo>
                <a:lnTo>
                  <a:pt x="38" y="377"/>
                </a:lnTo>
                <a:lnTo>
                  <a:pt x="38" y="375"/>
                </a:lnTo>
                <a:lnTo>
                  <a:pt x="38" y="374"/>
                </a:lnTo>
                <a:lnTo>
                  <a:pt x="38" y="374"/>
                </a:lnTo>
                <a:lnTo>
                  <a:pt x="38" y="374"/>
                </a:lnTo>
                <a:lnTo>
                  <a:pt x="40" y="372"/>
                </a:lnTo>
                <a:lnTo>
                  <a:pt x="40" y="372"/>
                </a:lnTo>
                <a:lnTo>
                  <a:pt x="40" y="370"/>
                </a:lnTo>
                <a:lnTo>
                  <a:pt x="40" y="370"/>
                </a:lnTo>
                <a:lnTo>
                  <a:pt x="40" y="370"/>
                </a:lnTo>
                <a:lnTo>
                  <a:pt x="40" y="370"/>
                </a:lnTo>
                <a:lnTo>
                  <a:pt x="38" y="368"/>
                </a:lnTo>
                <a:lnTo>
                  <a:pt x="38" y="368"/>
                </a:lnTo>
                <a:lnTo>
                  <a:pt x="37" y="368"/>
                </a:lnTo>
                <a:lnTo>
                  <a:pt x="35" y="367"/>
                </a:lnTo>
                <a:lnTo>
                  <a:pt x="35" y="367"/>
                </a:lnTo>
                <a:lnTo>
                  <a:pt x="33" y="367"/>
                </a:lnTo>
                <a:lnTo>
                  <a:pt x="33" y="365"/>
                </a:lnTo>
                <a:lnTo>
                  <a:pt x="32" y="365"/>
                </a:lnTo>
                <a:lnTo>
                  <a:pt x="30" y="365"/>
                </a:lnTo>
                <a:lnTo>
                  <a:pt x="33" y="360"/>
                </a:lnTo>
                <a:lnTo>
                  <a:pt x="35" y="358"/>
                </a:lnTo>
                <a:lnTo>
                  <a:pt x="38" y="358"/>
                </a:lnTo>
                <a:lnTo>
                  <a:pt x="40" y="357"/>
                </a:lnTo>
                <a:lnTo>
                  <a:pt x="42" y="357"/>
                </a:lnTo>
                <a:lnTo>
                  <a:pt x="42" y="357"/>
                </a:lnTo>
                <a:lnTo>
                  <a:pt x="42" y="355"/>
                </a:lnTo>
                <a:lnTo>
                  <a:pt x="42" y="355"/>
                </a:lnTo>
                <a:lnTo>
                  <a:pt x="42" y="353"/>
                </a:lnTo>
                <a:lnTo>
                  <a:pt x="42" y="353"/>
                </a:lnTo>
                <a:lnTo>
                  <a:pt x="42" y="353"/>
                </a:lnTo>
                <a:lnTo>
                  <a:pt x="42" y="353"/>
                </a:lnTo>
                <a:lnTo>
                  <a:pt x="40" y="353"/>
                </a:lnTo>
                <a:lnTo>
                  <a:pt x="40" y="353"/>
                </a:lnTo>
                <a:lnTo>
                  <a:pt x="40" y="353"/>
                </a:lnTo>
                <a:lnTo>
                  <a:pt x="40" y="353"/>
                </a:lnTo>
                <a:lnTo>
                  <a:pt x="38" y="353"/>
                </a:lnTo>
                <a:lnTo>
                  <a:pt x="38" y="353"/>
                </a:lnTo>
                <a:lnTo>
                  <a:pt x="38" y="352"/>
                </a:lnTo>
                <a:lnTo>
                  <a:pt x="37" y="352"/>
                </a:lnTo>
                <a:lnTo>
                  <a:pt x="37" y="352"/>
                </a:lnTo>
                <a:lnTo>
                  <a:pt x="37" y="352"/>
                </a:lnTo>
                <a:lnTo>
                  <a:pt x="37" y="350"/>
                </a:lnTo>
                <a:lnTo>
                  <a:pt x="38" y="350"/>
                </a:lnTo>
                <a:lnTo>
                  <a:pt x="38" y="348"/>
                </a:lnTo>
                <a:lnTo>
                  <a:pt x="38" y="348"/>
                </a:lnTo>
                <a:lnTo>
                  <a:pt x="38" y="348"/>
                </a:lnTo>
                <a:lnTo>
                  <a:pt x="38" y="347"/>
                </a:lnTo>
                <a:lnTo>
                  <a:pt x="40" y="347"/>
                </a:lnTo>
                <a:lnTo>
                  <a:pt x="40" y="347"/>
                </a:lnTo>
                <a:lnTo>
                  <a:pt x="40" y="347"/>
                </a:lnTo>
                <a:lnTo>
                  <a:pt x="40" y="347"/>
                </a:lnTo>
                <a:lnTo>
                  <a:pt x="40" y="345"/>
                </a:lnTo>
                <a:lnTo>
                  <a:pt x="40" y="345"/>
                </a:lnTo>
                <a:lnTo>
                  <a:pt x="40" y="345"/>
                </a:lnTo>
                <a:lnTo>
                  <a:pt x="40" y="343"/>
                </a:lnTo>
                <a:lnTo>
                  <a:pt x="40" y="343"/>
                </a:lnTo>
                <a:lnTo>
                  <a:pt x="38" y="343"/>
                </a:lnTo>
                <a:lnTo>
                  <a:pt x="38" y="343"/>
                </a:lnTo>
                <a:lnTo>
                  <a:pt x="37" y="343"/>
                </a:lnTo>
                <a:lnTo>
                  <a:pt x="37" y="343"/>
                </a:lnTo>
                <a:lnTo>
                  <a:pt x="37" y="343"/>
                </a:lnTo>
                <a:lnTo>
                  <a:pt x="37" y="343"/>
                </a:lnTo>
                <a:lnTo>
                  <a:pt x="35" y="345"/>
                </a:lnTo>
                <a:lnTo>
                  <a:pt x="35" y="345"/>
                </a:lnTo>
                <a:lnTo>
                  <a:pt x="35" y="347"/>
                </a:lnTo>
                <a:lnTo>
                  <a:pt x="35" y="345"/>
                </a:lnTo>
                <a:lnTo>
                  <a:pt x="33" y="345"/>
                </a:lnTo>
                <a:lnTo>
                  <a:pt x="33" y="345"/>
                </a:lnTo>
                <a:lnTo>
                  <a:pt x="32" y="345"/>
                </a:lnTo>
                <a:lnTo>
                  <a:pt x="32" y="343"/>
                </a:lnTo>
                <a:lnTo>
                  <a:pt x="32" y="343"/>
                </a:lnTo>
                <a:lnTo>
                  <a:pt x="33" y="343"/>
                </a:lnTo>
                <a:lnTo>
                  <a:pt x="33" y="342"/>
                </a:lnTo>
                <a:lnTo>
                  <a:pt x="33" y="342"/>
                </a:lnTo>
                <a:lnTo>
                  <a:pt x="32" y="342"/>
                </a:lnTo>
                <a:lnTo>
                  <a:pt x="32" y="340"/>
                </a:lnTo>
                <a:lnTo>
                  <a:pt x="32" y="340"/>
                </a:lnTo>
                <a:lnTo>
                  <a:pt x="32" y="340"/>
                </a:lnTo>
                <a:lnTo>
                  <a:pt x="32" y="338"/>
                </a:lnTo>
                <a:lnTo>
                  <a:pt x="32" y="338"/>
                </a:lnTo>
                <a:lnTo>
                  <a:pt x="32" y="338"/>
                </a:lnTo>
                <a:lnTo>
                  <a:pt x="33" y="338"/>
                </a:lnTo>
                <a:lnTo>
                  <a:pt x="33" y="338"/>
                </a:lnTo>
                <a:lnTo>
                  <a:pt x="33" y="338"/>
                </a:lnTo>
                <a:lnTo>
                  <a:pt x="33" y="338"/>
                </a:lnTo>
                <a:lnTo>
                  <a:pt x="35" y="338"/>
                </a:lnTo>
                <a:lnTo>
                  <a:pt x="35" y="338"/>
                </a:lnTo>
                <a:lnTo>
                  <a:pt x="37" y="338"/>
                </a:lnTo>
                <a:lnTo>
                  <a:pt x="38" y="338"/>
                </a:lnTo>
                <a:lnTo>
                  <a:pt x="38" y="338"/>
                </a:lnTo>
                <a:lnTo>
                  <a:pt x="38" y="337"/>
                </a:lnTo>
                <a:lnTo>
                  <a:pt x="38" y="337"/>
                </a:lnTo>
                <a:lnTo>
                  <a:pt x="38" y="337"/>
                </a:lnTo>
                <a:lnTo>
                  <a:pt x="37" y="335"/>
                </a:lnTo>
                <a:lnTo>
                  <a:pt x="37" y="335"/>
                </a:lnTo>
                <a:lnTo>
                  <a:pt x="37" y="333"/>
                </a:lnTo>
                <a:lnTo>
                  <a:pt x="37" y="332"/>
                </a:lnTo>
                <a:lnTo>
                  <a:pt x="38" y="332"/>
                </a:lnTo>
                <a:lnTo>
                  <a:pt x="38" y="332"/>
                </a:lnTo>
                <a:lnTo>
                  <a:pt x="38" y="330"/>
                </a:lnTo>
                <a:lnTo>
                  <a:pt x="38" y="330"/>
                </a:lnTo>
                <a:lnTo>
                  <a:pt x="40" y="330"/>
                </a:lnTo>
                <a:lnTo>
                  <a:pt x="40" y="330"/>
                </a:lnTo>
                <a:lnTo>
                  <a:pt x="42" y="330"/>
                </a:lnTo>
                <a:lnTo>
                  <a:pt x="42" y="330"/>
                </a:lnTo>
                <a:lnTo>
                  <a:pt x="42" y="330"/>
                </a:lnTo>
                <a:lnTo>
                  <a:pt x="42" y="330"/>
                </a:lnTo>
                <a:lnTo>
                  <a:pt x="43" y="330"/>
                </a:lnTo>
                <a:lnTo>
                  <a:pt x="43" y="328"/>
                </a:lnTo>
                <a:lnTo>
                  <a:pt x="43" y="325"/>
                </a:lnTo>
                <a:lnTo>
                  <a:pt x="43" y="323"/>
                </a:lnTo>
                <a:lnTo>
                  <a:pt x="43" y="321"/>
                </a:lnTo>
                <a:lnTo>
                  <a:pt x="43" y="320"/>
                </a:lnTo>
                <a:lnTo>
                  <a:pt x="45" y="318"/>
                </a:lnTo>
                <a:lnTo>
                  <a:pt x="45" y="313"/>
                </a:lnTo>
                <a:lnTo>
                  <a:pt x="45" y="310"/>
                </a:lnTo>
                <a:lnTo>
                  <a:pt x="45" y="308"/>
                </a:lnTo>
                <a:lnTo>
                  <a:pt x="47" y="305"/>
                </a:lnTo>
                <a:lnTo>
                  <a:pt x="47" y="303"/>
                </a:lnTo>
                <a:lnTo>
                  <a:pt x="47" y="303"/>
                </a:lnTo>
                <a:lnTo>
                  <a:pt x="43" y="298"/>
                </a:lnTo>
                <a:lnTo>
                  <a:pt x="43" y="296"/>
                </a:lnTo>
                <a:lnTo>
                  <a:pt x="42" y="291"/>
                </a:lnTo>
                <a:lnTo>
                  <a:pt x="42" y="289"/>
                </a:lnTo>
                <a:lnTo>
                  <a:pt x="42" y="289"/>
                </a:lnTo>
                <a:lnTo>
                  <a:pt x="42" y="288"/>
                </a:lnTo>
                <a:lnTo>
                  <a:pt x="43" y="286"/>
                </a:lnTo>
                <a:lnTo>
                  <a:pt x="42" y="286"/>
                </a:lnTo>
                <a:lnTo>
                  <a:pt x="42" y="284"/>
                </a:lnTo>
                <a:lnTo>
                  <a:pt x="42" y="284"/>
                </a:lnTo>
                <a:lnTo>
                  <a:pt x="42" y="283"/>
                </a:lnTo>
                <a:lnTo>
                  <a:pt x="42" y="281"/>
                </a:lnTo>
                <a:lnTo>
                  <a:pt x="42" y="281"/>
                </a:lnTo>
                <a:lnTo>
                  <a:pt x="40" y="279"/>
                </a:lnTo>
                <a:lnTo>
                  <a:pt x="40" y="279"/>
                </a:lnTo>
                <a:lnTo>
                  <a:pt x="38" y="276"/>
                </a:lnTo>
                <a:lnTo>
                  <a:pt x="40" y="274"/>
                </a:lnTo>
                <a:lnTo>
                  <a:pt x="42" y="273"/>
                </a:lnTo>
                <a:lnTo>
                  <a:pt x="45" y="269"/>
                </a:lnTo>
                <a:lnTo>
                  <a:pt x="45" y="268"/>
                </a:lnTo>
                <a:lnTo>
                  <a:pt x="43" y="261"/>
                </a:lnTo>
                <a:lnTo>
                  <a:pt x="42" y="261"/>
                </a:lnTo>
                <a:lnTo>
                  <a:pt x="43" y="259"/>
                </a:lnTo>
                <a:lnTo>
                  <a:pt x="43" y="258"/>
                </a:lnTo>
                <a:lnTo>
                  <a:pt x="43" y="252"/>
                </a:lnTo>
                <a:lnTo>
                  <a:pt x="43" y="251"/>
                </a:lnTo>
                <a:lnTo>
                  <a:pt x="43" y="251"/>
                </a:lnTo>
                <a:lnTo>
                  <a:pt x="43" y="241"/>
                </a:lnTo>
                <a:lnTo>
                  <a:pt x="43" y="241"/>
                </a:lnTo>
                <a:lnTo>
                  <a:pt x="43" y="239"/>
                </a:lnTo>
                <a:lnTo>
                  <a:pt x="47" y="237"/>
                </a:lnTo>
                <a:lnTo>
                  <a:pt x="47" y="237"/>
                </a:lnTo>
                <a:lnTo>
                  <a:pt x="48" y="236"/>
                </a:lnTo>
                <a:lnTo>
                  <a:pt x="48" y="234"/>
                </a:lnTo>
                <a:lnTo>
                  <a:pt x="48" y="232"/>
                </a:lnTo>
                <a:lnTo>
                  <a:pt x="48" y="232"/>
                </a:lnTo>
                <a:lnTo>
                  <a:pt x="50" y="231"/>
                </a:lnTo>
                <a:lnTo>
                  <a:pt x="50" y="231"/>
                </a:lnTo>
                <a:lnTo>
                  <a:pt x="52" y="229"/>
                </a:lnTo>
                <a:lnTo>
                  <a:pt x="55" y="229"/>
                </a:lnTo>
                <a:lnTo>
                  <a:pt x="57" y="229"/>
                </a:lnTo>
                <a:lnTo>
                  <a:pt x="58" y="227"/>
                </a:lnTo>
                <a:lnTo>
                  <a:pt x="58" y="227"/>
                </a:lnTo>
                <a:lnTo>
                  <a:pt x="58" y="227"/>
                </a:lnTo>
                <a:lnTo>
                  <a:pt x="58" y="227"/>
                </a:lnTo>
                <a:lnTo>
                  <a:pt x="65" y="234"/>
                </a:lnTo>
                <a:lnTo>
                  <a:pt x="72" y="239"/>
                </a:lnTo>
                <a:lnTo>
                  <a:pt x="87" y="246"/>
                </a:lnTo>
                <a:lnTo>
                  <a:pt x="89" y="249"/>
                </a:lnTo>
                <a:lnTo>
                  <a:pt x="90" y="251"/>
                </a:lnTo>
                <a:lnTo>
                  <a:pt x="95" y="249"/>
                </a:lnTo>
                <a:lnTo>
                  <a:pt x="99" y="252"/>
                </a:lnTo>
                <a:lnTo>
                  <a:pt x="102" y="252"/>
                </a:lnTo>
                <a:lnTo>
                  <a:pt x="104" y="251"/>
                </a:lnTo>
                <a:lnTo>
                  <a:pt x="104" y="246"/>
                </a:lnTo>
                <a:lnTo>
                  <a:pt x="106" y="241"/>
                </a:lnTo>
                <a:lnTo>
                  <a:pt x="106" y="236"/>
                </a:lnTo>
                <a:lnTo>
                  <a:pt x="109" y="234"/>
                </a:lnTo>
                <a:lnTo>
                  <a:pt x="114" y="237"/>
                </a:lnTo>
                <a:lnTo>
                  <a:pt x="117" y="239"/>
                </a:lnTo>
                <a:lnTo>
                  <a:pt x="121" y="242"/>
                </a:lnTo>
                <a:lnTo>
                  <a:pt x="126" y="241"/>
                </a:lnTo>
                <a:lnTo>
                  <a:pt x="127" y="239"/>
                </a:lnTo>
                <a:lnTo>
                  <a:pt x="131" y="237"/>
                </a:lnTo>
                <a:lnTo>
                  <a:pt x="136" y="239"/>
                </a:lnTo>
                <a:lnTo>
                  <a:pt x="141" y="236"/>
                </a:lnTo>
                <a:lnTo>
                  <a:pt x="148" y="236"/>
                </a:lnTo>
                <a:lnTo>
                  <a:pt x="154" y="234"/>
                </a:lnTo>
                <a:lnTo>
                  <a:pt x="159" y="234"/>
                </a:lnTo>
                <a:lnTo>
                  <a:pt x="164" y="236"/>
                </a:lnTo>
                <a:lnTo>
                  <a:pt x="168" y="239"/>
                </a:lnTo>
                <a:lnTo>
                  <a:pt x="171" y="242"/>
                </a:lnTo>
                <a:lnTo>
                  <a:pt x="173" y="246"/>
                </a:lnTo>
                <a:lnTo>
                  <a:pt x="174" y="244"/>
                </a:lnTo>
                <a:lnTo>
                  <a:pt x="178" y="241"/>
                </a:lnTo>
                <a:lnTo>
                  <a:pt x="179" y="237"/>
                </a:lnTo>
                <a:lnTo>
                  <a:pt x="181" y="234"/>
                </a:lnTo>
                <a:lnTo>
                  <a:pt x="178" y="227"/>
                </a:lnTo>
                <a:lnTo>
                  <a:pt x="179" y="224"/>
                </a:lnTo>
                <a:lnTo>
                  <a:pt x="181" y="222"/>
                </a:lnTo>
                <a:lnTo>
                  <a:pt x="181" y="219"/>
                </a:lnTo>
                <a:lnTo>
                  <a:pt x="183" y="215"/>
                </a:lnTo>
                <a:lnTo>
                  <a:pt x="183" y="212"/>
                </a:lnTo>
                <a:lnTo>
                  <a:pt x="181" y="207"/>
                </a:lnTo>
                <a:lnTo>
                  <a:pt x="179" y="205"/>
                </a:lnTo>
                <a:lnTo>
                  <a:pt x="178" y="204"/>
                </a:lnTo>
                <a:lnTo>
                  <a:pt x="174" y="202"/>
                </a:lnTo>
                <a:lnTo>
                  <a:pt x="171" y="204"/>
                </a:lnTo>
                <a:lnTo>
                  <a:pt x="168" y="205"/>
                </a:lnTo>
                <a:lnTo>
                  <a:pt x="164" y="207"/>
                </a:lnTo>
                <a:lnTo>
                  <a:pt x="159" y="209"/>
                </a:lnTo>
                <a:lnTo>
                  <a:pt x="158" y="205"/>
                </a:lnTo>
                <a:lnTo>
                  <a:pt x="156" y="204"/>
                </a:lnTo>
                <a:lnTo>
                  <a:pt x="156" y="199"/>
                </a:lnTo>
                <a:lnTo>
                  <a:pt x="154" y="195"/>
                </a:lnTo>
                <a:lnTo>
                  <a:pt x="151" y="192"/>
                </a:lnTo>
                <a:lnTo>
                  <a:pt x="151" y="187"/>
                </a:lnTo>
                <a:lnTo>
                  <a:pt x="153" y="185"/>
                </a:lnTo>
                <a:lnTo>
                  <a:pt x="154" y="182"/>
                </a:lnTo>
                <a:lnTo>
                  <a:pt x="154" y="180"/>
                </a:lnTo>
                <a:lnTo>
                  <a:pt x="153" y="178"/>
                </a:lnTo>
                <a:lnTo>
                  <a:pt x="151" y="175"/>
                </a:lnTo>
                <a:lnTo>
                  <a:pt x="153" y="170"/>
                </a:lnTo>
                <a:lnTo>
                  <a:pt x="154" y="168"/>
                </a:lnTo>
                <a:lnTo>
                  <a:pt x="156" y="165"/>
                </a:lnTo>
                <a:lnTo>
                  <a:pt x="154" y="160"/>
                </a:lnTo>
                <a:lnTo>
                  <a:pt x="154" y="158"/>
                </a:lnTo>
                <a:lnTo>
                  <a:pt x="154" y="158"/>
                </a:lnTo>
                <a:lnTo>
                  <a:pt x="158" y="157"/>
                </a:lnTo>
                <a:lnTo>
                  <a:pt x="156" y="152"/>
                </a:lnTo>
                <a:lnTo>
                  <a:pt x="154" y="150"/>
                </a:lnTo>
                <a:lnTo>
                  <a:pt x="158" y="147"/>
                </a:lnTo>
                <a:lnTo>
                  <a:pt x="156" y="143"/>
                </a:lnTo>
                <a:lnTo>
                  <a:pt x="156" y="141"/>
                </a:lnTo>
                <a:lnTo>
                  <a:pt x="156" y="136"/>
                </a:lnTo>
                <a:lnTo>
                  <a:pt x="159" y="133"/>
                </a:lnTo>
                <a:lnTo>
                  <a:pt x="164" y="131"/>
                </a:lnTo>
                <a:lnTo>
                  <a:pt x="169" y="136"/>
                </a:lnTo>
                <a:lnTo>
                  <a:pt x="174" y="126"/>
                </a:lnTo>
                <a:lnTo>
                  <a:pt x="171" y="123"/>
                </a:lnTo>
                <a:lnTo>
                  <a:pt x="166" y="123"/>
                </a:lnTo>
                <a:lnTo>
                  <a:pt x="166" y="118"/>
                </a:lnTo>
                <a:lnTo>
                  <a:pt x="166" y="113"/>
                </a:lnTo>
                <a:lnTo>
                  <a:pt x="168" y="108"/>
                </a:lnTo>
                <a:lnTo>
                  <a:pt x="168" y="106"/>
                </a:lnTo>
                <a:lnTo>
                  <a:pt x="166" y="105"/>
                </a:lnTo>
                <a:lnTo>
                  <a:pt x="164" y="105"/>
                </a:lnTo>
                <a:lnTo>
                  <a:pt x="161" y="103"/>
                </a:lnTo>
                <a:lnTo>
                  <a:pt x="161" y="101"/>
                </a:lnTo>
                <a:lnTo>
                  <a:pt x="161" y="99"/>
                </a:lnTo>
                <a:lnTo>
                  <a:pt x="163" y="96"/>
                </a:lnTo>
                <a:lnTo>
                  <a:pt x="164" y="93"/>
                </a:lnTo>
                <a:lnTo>
                  <a:pt x="164" y="91"/>
                </a:lnTo>
                <a:lnTo>
                  <a:pt x="163" y="89"/>
                </a:lnTo>
                <a:lnTo>
                  <a:pt x="159" y="88"/>
                </a:lnTo>
                <a:lnTo>
                  <a:pt x="156" y="84"/>
                </a:lnTo>
                <a:lnTo>
                  <a:pt x="156" y="83"/>
                </a:lnTo>
                <a:lnTo>
                  <a:pt x="158" y="81"/>
                </a:lnTo>
                <a:lnTo>
                  <a:pt x="159" y="78"/>
                </a:lnTo>
                <a:lnTo>
                  <a:pt x="163" y="74"/>
                </a:lnTo>
                <a:lnTo>
                  <a:pt x="164" y="69"/>
                </a:lnTo>
                <a:lnTo>
                  <a:pt x="164" y="64"/>
                </a:lnTo>
                <a:lnTo>
                  <a:pt x="166" y="61"/>
                </a:lnTo>
                <a:lnTo>
                  <a:pt x="168" y="56"/>
                </a:lnTo>
                <a:lnTo>
                  <a:pt x="171" y="52"/>
                </a:lnTo>
                <a:lnTo>
                  <a:pt x="173" y="47"/>
                </a:lnTo>
                <a:lnTo>
                  <a:pt x="164" y="44"/>
                </a:lnTo>
                <a:lnTo>
                  <a:pt x="166" y="42"/>
                </a:lnTo>
                <a:lnTo>
                  <a:pt x="169" y="36"/>
                </a:lnTo>
                <a:lnTo>
                  <a:pt x="173" y="31"/>
                </a:lnTo>
                <a:lnTo>
                  <a:pt x="173" y="31"/>
                </a:lnTo>
                <a:lnTo>
                  <a:pt x="173" y="31"/>
                </a:lnTo>
                <a:lnTo>
                  <a:pt x="176" y="32"/>
                </a:lnTo>
                <a:lnTo>
                  <a:pt x="178" y="32"/>
                </a:lnTo>
                <a:lnTo>
                  <a:pt x="179" y="32"/>
                </a:lnTo>
                <a:lnTo>
                  <a:pt x="179" y="32"/>
                </a:lnTo>
                <a:lnTo>
                  <a:pt x="179" y="32"/>
                </a:lnTo>
                <a:lnTo>
                  <a:pt x="183" y="27"/>
                </a:lnTo>
                <a:lnTo>
                  <a:pt x="183" y="27"/>
                </a:lnTo>
                <a:lnTo>
                  <a:pt x="185" y="24"/>
                </a:lnTo>
                <a:lnTo>
                  <a:pt x="185" y="24"/>
                </a:lnTo>
                <a:lnTo>
                  <a:pt x="186" y="22"/>
                </a:lnTo>
                <a:lnTo>
                  <a:pt x="188" y="22"/>
                </a:lnTo>
                <a:lnTo>
                  <a:pt x="205" y="31"/>
                </a:lnTo>
                <a:lnTo>
                  <a:pt x="205" y="31"/>
                </a:lnTo>
                <a:lnTo>
                  <a:pt x="206" y="31"/>
                </a:lnTo>
                <a:lnTo>
                  <a:pt x="206" y="29"/>
                </a:lnTo>
                <a:lnTo>
                  <a:pt x="213" y="20"/>
                </a:lnTo>
                <a:lnTo>
                  <a:pt x="213" y="19"/>
                </a:lnTo>
                <a:lnTo>
                  <a:pt x="215" y="17"/>
                </a:lnTo>
                <a:lnTo>
                  <a:pt x="215" y="17"/>
                </a:lnTo>
                <a:lnTo>
                  <a:pt x="215" y="17"/>
                </a:lnTo>
                <a:lnTo>
                  <a:pt x="233" y="27"/>
                </a:lnTo>
                <a:lnTo>
                  <a:pt x="235" y="27"/>
                </a:lnTo>
                <a:lnTo>
                  <a:pt x="235" y="27"/>
                </a:lnTo>
                <a:lnTo>
                  <a:pt x="237" y="25"/>
                </a:lnTo>
                <a:lnTo>
                  <a:pt x="237" y="24"/>
                </a:lnTo>
                <a:lnTo>
                  <a:pt x="238" y="22"/>
                </a:lnTo>
                <a:lnTo>
                  <a:pt x="240" y="20"/>
                </a:lnTo>
                <a:lnTo>
                  <a:pt x="240" y="19"/>
                </a:lnTo>
                <a:lnTo>
                  <a:pt x="240" y="17"/>
                </a:lnTo>
                <a:lnTo>
                  <a:pt x="240" y="15"/>
                </a:lnTo>
                <a:lnTo>
                  <a:pt x="245" y="7"/>
                </a:lnTo>
                <a:lnTo>
                  <a:pt x="248" y="7"/>
                </a:lnTo>
                <a:lnTo>
                  <a:pt x="252" y="9"/>
                </a:lnTo>
                <a:lnTo>
                  <a:pt x="252" y="9"/>
                </a:lnTo>
                <a:lnTo>
                  <a:pt x="253" y="7"/>
                </a:lnTo>
                <a:lnTo>
                  <a:pt x="257" y="4"/>
                </a:lnTo>
                <a:lnTo>
                  <a:pt x="257" y="2"/>
                </a:lnTo>
                <a:lnTo>
                  <a:pt x="257" y="2"/>
                </a:lnTo>
                <a:lnTo>
                  <a:pt x="258" y="2"/>
                </a:lnTo>
                <a:lnTo>
                  <a:pt x="258" y="2"/>
                </a:lnTo>
                <a:lnTo>
                  <a:pt x="260" y="2"/>
                </a:lnTo>
                <a:lnTo>
                  <a:pt x="260" y="2"/>
                </a:lnTo>
                <a:lnTo>
                  <a:pt x="260" y="2"/>
                </a:lnTo>
                <a:lnTo>
                  <a:pt x="262" y="0"/>
                </a:lnTo>
                <a:lnTo>
                  <a:pt x="262" y="0"/>
                </a:lnTo>
                <a:lnTo>
                  <a:pt x="262" y="0"/>
                </a:lnTo>
                <a:lnTo>
                  <a:pt x="280" y="9"/>
                </a:lnTo>
                <a:lnTo>
                  <a:pt x="280" y="9"/>
                </a:lnTo>
                <a:lnTo>
                  <a:pt x="285" y="9"/>
                </a:lnTo>
                <a:lnTo>
                  <a:pt x="285" y="9"/>
                </a:lnTo>
                <a:lnTo>
                  <a:pt x="354" y="27"/>
                </a:lnTo>
                <a:lnTo>
                  <a:pt x="361" y="27"/>
                </a:lnTo>
                <a:lnTo>
                  <a:pt x="363" y="27"/>
                </a:lnTo>
                <a:lnTo>
                  <a:pt x="364" y="25"/>
                </a:lnTo>
                <a:lnTo>
                  <a:pt x="366" y="24"/>
                </a:lnTo>
                <a:lnTo>
                  <a:pt x="366" y="24"/>
                </a:lnTo>
                <a:lnTo>
                  <a:pt x="368" y="24"/>
                </a:lnTo>
                <a:lnTo>
                  <a:pt x="368" y="24"/>
                </a:lnTo>
                <a:lnTo>
                  <a:pt x="369" y="24"/>
                </a:lnTo>
                <a:lnTo>
                  <a:pt x="369" y="25"/>
                </a:lnTo>
                <a:lnTo>
                  <a:pt x="369" y="25"/>
                </a:lnTo>
                <a:lnTo>
                  <a:pt x="371" y="25"/>
                </a:lnTo>
                <a:lnTo>
                  <a:pt x="371" y="25"/>
                </a:lnTo>
                <a:lnTo>
                  <a:pt x="371" y="25"/>
                </a:lnTo>
                <a:lnTo>
                  <a:pt x="378" y="20"/>
                </a:lnTo>
                <a:lnTo>
                  <a:pt x="380" y="19"/>
                </a:lnTo>
                <a:lnTo>
                  <a:pt x="380" y="19"/>
                </a:lnTo>
                <a:lnTo>
                  <a:pt x="383" y="19"/>
                </a:lnTo>
                <a:lnTo>
                  <a:pt x="388" y="17"/>
                </a:lnTo>
                <a:lnTo>
                  <a:pt x="390" y="17"/>
                </a:lnTo>
                <a:lnTo>
                  <a:pt x="390" y="17"/>
                </a:lnTo>
                <a:lnTo>
                  <a:pt x="390" y="19"/>
                </a:lnTo>
                <a:lnTo>
                  <a:pt x="390" y="19"/>
                </a:lnTo>
                <a:lnTo>
                  <a:pt x="390" y="19"/>
                </a:lnTo>
                <a:lnTo>
                  <a:pt x="390" y="20"/>
                </a:lnTo>
                <a:lnTo>
                  <a:pt x="390" y="20"/>
                </a:lnTo>
                <a:lnTo>
                  <a:pt x="391" y="24"/>
                </a:lnTo>
                <a:lnTo>
                  <a:pt x="391" y="24"/>
                </a:lnTo>
                <a:lnTo>
                  <a:pt x="391" y="25"/>
                </a:lnTo>
                <a:lnTo>
                  <a:pt x="390" y="31"/>
                </a:lnTo>
                <a:lnTo>
                  <a:pt x="390" y="32"/>
                </a:lnTo>
                <a:lnTo>
                  <a:pt x="390" y="32"/>
                </a:lnTo>
                <a:lnTo>
                  <a:pt x="390" y="34"/>
                </a:lnTo>
                <a:lnTo>
                  <a:pt x="390" y="34"/>
                </a:lnTo>
                <a:lnTo>
                  <a:pt x="390" y="34"/>
                </a:lnTo>
                <a:lnTo>
                  <a:pt x="390" y="36"/>
                </a:lnTo>
                <a:lnTo>
                  <a:pt x="390" y="36"/>
                </a:lnTo>
                <a:lnTo>
                  <a:pt x="390" y="36"/>
                </a:lnTo>
                <a:lnTo>
                  <a:pt x="388" y="36"/>
                </a:lnTo>
                <a:lnTo>
                  <a:pt x="388" y="36"/>
                </a:lnTo>
                <a:lnTo>
                  <a:pt x="388" y="37"/>
                </a:lnTo>
                <a:lnTo>
                  <a:pt x="388" y="37"/>
                </a:lnTo>
                <a:lnTo>
                  <a:pt x="388" y="37"/>
                </a:lnTo>
                <a:lnTo>
                  <a:pt x="388" y="39"/>
                </a:lnTo>
                <a:lnTo>
                  <a:pt x="388" y="39"/>
                </a:lnTo>
                <a:lnTo>
                  <a:pt x="388" y="41"/>
                </a:lnTo>
                <a:lnTo>
                  <a:pt x="388" y="41"/>
                </a:lnTo>
                <a:lnTo>
                  <a:pt x="388" y="41"/>
                </a:lnTo>
                <a:lnTo>
                  <a:pt x="388" y="42"/>
                </a:lnTo>
                <a:lnTo>
                  <a:pt x="386" y="42"/>
                </a:lnTo>
                <a:lnTo>
                  <a:pt x="386" y="42"/>
                </a:lnTo>
                <a:lnTo>
                  <a:pt x="381" y="46"/>
                </a:lnTo>
                <a:lnTo>
                  <a:pt x="381" y="46"/>
                </a:lnTo>
                <a:lnTo>
                  <a:pt x="381" y="47"/>
                </a:lnTo>
                <a:lnTo>
                  <a:pt x="381" y="47"/>
                </a:lnTo>
                <a:lnTo>
                  <a:pt x="380" y="47"/>
                </a:lnTo>
                <a:lnTo>
                  <a:pt x="380" y="49"/>
                </a:lnTo>
                <a:lnTo>
                  <a:pt x="380" y="51"/>
                </a:lnTo>
                <a:lnTo>
                  <a:pt x="380" y="51"/>
                </a:lnTo>
                <a:lnTo>
                  <a:pt x="380" y="51"/>
                </a:lnTo>
                <a:lnTo>
                  <a:pt x="378" y="52"/>
                </a:lnTo>
                <a:lnTo>
                  <a:pt x="378" y="52"/>
                </a:lnTo>
                <a:lnTo>
                  <a:pt x="378" y="52"/>
                </a:lnTo>
                <a:lnTo>
                  <a:pt x="376" y="54"/>
                </a:lnTo>
                <a:lnTo>
                  <a:pt x="376" y="54"/>
                </a:lnTo>
                <a:lnTo>
                  <a:pt x="376" y="57"/>
                </a:lnTo>
                <a:lnTo>
                  <a:pt x="376" y="59"/>
                </a:lnTo>
                <a:lnTo>
                  <a:pt x="374" y="61"/>
                </a:lnTo>
                <a:lnTo>
                  <a:pt x="374" y="62"/>
                </a:lnTo>
                <a:lnTo>
                  <a:pt x="376" y="64"/>
                </a:lnTo>
                <a:lnTo>
                  <a:pt x="376" y="66"/>
                </a:lnTo>
                <a:lnTo>
                  <a:pt x="378" y="68"/>
                </a:lnTo>
                <a:lnTo>
                  <a:pt x="378" y="68"/>
                </a:lnTo>
                <a:lnTo>
                  <a:pt x="378" y="69"/>
                </a:lnTo>
                <a:lnTo>
                  <a:pt x="378" y="69"/>
                </a:lnTo>
                <a:lnTo>
                  <a:pt x="378" y="71"/>
                </a:lnTo>
                <a:lnTo>
                  <a:pt x="378" y="71"/>
                </a:lnTo>
                <a:lnTo>
                  <a:pt x="376" y="74"/>
                </a:lnTo>
                <a:lnTo>
                  <a:pt x="376" y="74"/>
                </a:lnTo>
                <a:lnTo>
                  <a:pt x="376" y="74"/>
                </a:lnTo>
                <a:lnTo>
                  <a:pt x="376" y="76"/>
                </a:lnTo>
                <a:lnTo>
                  <a:pt x="376" y="76"/>
                </a:lnTo>
                <a:lnTo>
                  <a:pt x="376" y="78"/>
                </a:lnTo>
                <a:lnTo>
                  <a:pt x="376" y="78"/>
                </a:lnTo>
                <a:lnTo>
                  <a:pt x="376" y="79"/>
                </a:lnTo>
                <a:lnTo>
                  <a:pt x="376" y="79"/>
                </a:lnTo>
                <a:lnTo>
                  <a:pt x="376" y="83"/>
                </a:lnTo>
                <a:lnTo>
                  <a:pt x="374" y="84"/>
                </a:lnTo>
                <a:lnTo>
                  <a:pt x="374" y="86"/>
                </a:lnTo>
                <a:lnTo>
                  <a:pt x="374" y="86"/>
                </a:lnTo>
                <a:lnTo>
                  <a:pt x="374" y="88"/>
                </a:lnTo>
                <a:lnTo>
                  <a:pt x="374" y="88"/>
                </a:lnTo>
                <a:lnTo>
                  <a:pt x="376" y="88"/>
                </a:lnTo>
                <a:lnTo>
                  <a:pt x="378" y="89"/>
                </a:lnTo>
                <a:lnTo>
                  <a:pt x="378" y="89"/>
                </a:lnTo>
                <a:lnTo>
                  <a:pt x="378" y="89"/>
                </a:lnTo>
                <a:lnTo>
                  <a:pt x="378" y="91"/>
                </a:lnTo>
                <a:lnTo>
                  <a:pt x="378" y="91"/>
                </a:lnTo>
                <a:lnTo>
                  <a:pt x="378" y="93"/>
                </a:lnTo>
                <a:lnTo>
                  <a:pt x="376" y="98"/>
                </a:lnTo>
                <a:lnTo>
                  <a:pt x="376" y="99"/>
                </a:lnTo>
                <a:lnTo>
                  <a:pt x="376" y="99"/>
                </a:lnTo>
                <a:lnTo>
                  <a:pt x="376" y="99"/>
                </a:lnTo>
                <a:lnTo>
                  <a:pt x="376" y="101"/>
                </a:lnTo>
                <a:lnTo>
                  <a:pt x="376" y="103"/>
                </a:lnTo>
                <a:lnTo>
                  <a:pt x="376" y="103"/>
                </a:lnTo>
                <a:lnTo>
                  <a:pt x="374" y="105"/>
                </a:lnTo>
                <a:lnTo>
                  <a:pt x="373" y="106"/>
                </a:lnTo>
                <a:lnTo>
                  <a:pt x="373" y="106"/>
                </a:lnTo>
                <a:lnTo>
                  <a:pt x="373" y="108"/>
                </a:lnTo>
                <a:lnTo>
                  <a:pt x="373" y="110"/>
                </a:lnTo>
                <a:lnTo>
                  <a:pt x="373" y="110"/>
                </a:lnTo>
                <a:lnTo>
                  <a:pt x="373" y="111"/>
                </a:lnTo>
                <a:lnTo>
                  <a:pt x="371" y="111"/>
                </a:lnTo>
                <a:lnTo>
                  <a:pt x="371" y="113"/>
                </a:lnTo>
                <a:lnTo>
                  <a:pt x="369" y="115"/>
                </a:lnTo>
                <a:lnTo>
                  <a:pt x="368" y="118"/>
                </a:lnTo>
                <a:lnTo>
                  <a:pt x="368" y="120"/>
                </a:lnTo>
                <a:lnTo>
                  <a:pt x="368" y="121"/>
                </a:lnTo>
                <a:lnTo>
                  <a:pt x="368" y="121"/>
                </a:lnTo>
                <a:lnTo>
                  <a:pt x="366" y="123"/>
                </a:lnTo>
                <a:lnTo>
                  <a:pt x="366" y="125"/>
                </a:lnTo>
                <a:lnTo>
                  <a:pt x="366" y="125"/>
                </a:lnTo>
                <a:lnTo>
                  <a:pt x="363" y="130"/>
                </a:lnTo>
                <a:lnTo>
                  <a:pt x="361" y="130"/>
                </a:lnTo>
                <a:lnTo>
                  <a:pt x="358" y="133"/>
                </a:lnTo>
                <a:lnTo>
                  <a:pt x="356" y="133"/>
                </a:lnTo>
                <a:lnTo>
                  <a:pt x="356" y="133"/>
                </a:lnTo>
                <a:lnTo>
                  <a:pt x="356" y="135"/>
                </a:lnTo>
                <a:lnTo>
                  <a:pt x="356" y="135"/>
                </a:lnTo>
                <a:lnTo>
                  <a:pt x="356" y="136"/>
                </a:lnTo>
                <a:lnTo>
                  <a:pt x="356" y="136"/>
                </a:lnTo>
                <a:lnTo>
                  <a:pt x="354" y="138"/>
                </a:lnTo>
                <a:lnTo>
                  <a:pt x="354" y="138"/>
                </a:lnTo>
                <a:lnTo>
                  <a:pt x="351" y="141"/>
                </a:lnTo>
                <a:lnTo>
                  <a:pt x="351" y="143"/>
                </a:lnTo>
                <a:lnTo>
                  <a:pt x="351" y="143"/>
                </a:lnTo>
                <a:lnTo>
                  <a:pt x="349" y="145"/>
                </a:lnTo>
                <a:lnTo>
                  <a:pt x="349" y="145"/>
                </a:lnTo>
                <a:lnTo>
                  <a:pt x="349" y="147"/>
                </a:lnTo>
                <a:lnTo>
                  <a:pt x="349" y="148"/>
                </a:lnTo>
                <a:lnTo>
                  <a:pt x="349" y="150"/>
                </a:lnTo>
                <a:lnTo>
                  <a:pt x="349" y="150"/>
                </a:lnTo>
                <a:lnTo>
                  <a:pt x="349" y="152"/>
                </a:lnTo>
                <a:lnTo>
                  <a:pt x="349" y="152"/>
                </a:lnTo>
                <a:lnTo>
                  <a:pt x="349" y="153"/>
                </a:lnTo>
                <a:lnTo>
                  <a:pt x="346" y="157"/>
                </a:lnTo>
                <a:lnTo>
                  <a:pt x="344" y="158"/>
                </a:lnTo>
                <a:lnTo>
                  <a:pt x="344" y="160"/>
                </a:lnTo>
                <a:lnTo>
                  <a:pt x="344" y="162"/>
                </a:lnTo>
                <a:lnTo>
                  <a:pt x="344" y="162"/>
                </a:lnTo>
                <a:lnTo>
                  <a:pt x="343" y="162"/>
                </a:lnTo>
                <a:lnTo>
                  <a:pt x="343" y="162"/>
                </a:lnTo>
                <a:lnTo>
                  <a:pt x="343" y="163"/>
                </a:lnTo>
                <a:lnTo>
                  <a:pt x="339" y="165"/>
                </a:lnTo>
                <a:lnTo>
                  <a:pt x="339" y="165"/>
                </a:lnTo>
                <a:lnTo>
                  <a:pt x="339" y="167"/>
                </a:lnTo>
                <a:lnTo>
                  <a:pt x="339" y="167"/>
                </a:lnTo>
                <a:lnTo>
                  <a:pt x="339" y="168"/>
                </a:lnTo>
                <a:lnTo>
                  <a:pt x="337" y="170"/>
                </a:lnTo>
                <a:lnTo>
                  <a:pt x="337" y="172"/>
                </a:lnTo>
                <a:lnTo>
                  <a:pt x="337" y="172"/>
                </a:lnTo>
                <a:lnTo>
                  <a:pt x="337" y="172"/>
                </a:lnTo>
                <a:lnTo>
                  <a:pt x="337" y="173"/>
                </a:lnTo>
                <a:lnTo>
                  <a:pt x="336" y="173"/>
                </a:lnTo>
                <a:lnTo>
                  <a:pt x="332" y="175"/>
                </a:lnTo>
                <a:lnTo>
                  <a:pt x="332" y="175"/>
                </a:lnTo>
                <a:lnTo>
                  <a:pt x="332" y="175"/>
                </a:lnTo>
                <a:lnTo>
                  <a:pt x="332" y="177"/>
                </a:lnTo>
                <a:lnTo>
                  <a:pt x="332" y="177"/>
                </a:lnTo>
                <a:lnTo>
                  <a:pt x="332" y="182"/>
                </a:lnTo>
                <a:lnTo>
                  <a:pt x="332" y="182"/>
                </a:lnTo>
                <a:lnTo>
                  <a:pt x="332" y="182"/>
                </a:lnTo>
                <a:lnTo>
                  <a:pt x="332" y="182"/>
                </a:lnTo>
                <a:close/>
              </a:path>
            </a:pathLst>
          </a:custGeom>
          <a:solidFill>
            <a:srgbClr val="FC79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7" name="Freeform 150">
            <a:extLst>
              <a:ext uri="{FF2B5EF4-FFF2-40B4-BE49-F238E27FC236}">
                <a16:creationId xmlns:a16="http://schemas.microsoft.com/office/drawing/2014/main" id="{9723D2AF-7564-49BD-BD8F-7161400F008F}"/>
              </a:ext>
            </a:extLst>
          </p:cNvPr>
          <p:cNvSpPr>
            <a:spLocks/>
          </p:cNvSpPr>
          <p:nvPr/>
        </p:nvSpPr>
        <p:spPr bwMode="auto">
          <a:xfrm>
            <a:off x="5858471" y="4415582"/>
            <a:ext cx="377523" cy="495318"/>
          </a:xfrm>
          <a:custGeom>
            <a:avLst/>
            <a:gdLst>
              <a:gd name="T0" fmla="*/ 307 w 391"/>
              <a:gd name="T1" fmla="*/ 199 h 513"/>
              <a:gd name="T2" fmla="*/ 290 w 391"/>
              <a:gd name="T3" fmla="*/ 221 h 513"/>
              <a:gd name="T4" fmla="*/ 324 w 391"/>
              <a:gd name="T5" fmla="*/ 258 h 513"/>
              <a:gd name="T6" fmla="*/ 311 w 391"/>
              <a:gd name="T7" fmla="*/ 295 h 513"/>
              <a:gd name="T8" fmla="*/ 324 w 391"/>
              <a:gd name="T9" fmla="*/ 306 h 513"/>
              <a:gd name="T10" fmla="*/ 312 w 391"/>
              <a:gd name="T11" fmla="*/ 330 h 513"/>
              <a:gd name="T12" fmla="*/ 280 w 391"/>
              <a:gd name="T13" fmla="*/ 350 h 513"/>
              <a:gd name="T14" fmla="*/ 274 w 391"/>
              <a:gd name="T15" fmla="*/ 372 h 513"/>
              <a:gd name="T16" fmla="*/ 253 w 391"/>
              <a:gd name="T17" fmla="*/ 397 h 513"/>
              <a:gd name="T18" fmla="*/ 240 w 391"/>
              <a:gd name="T19" fmla="*/ 384 h 513"/>
              <a:gd name="T20" fmla="*/ 233 w 391"/>
              <a:gd name="T21" fmla="*/ 394 h 513"/>
              <a:gd name="T22" fmla="*/ 227 w 391"/>
              <a:gd name="T23" fmla="*/ 400 h 513"/>
              <a:gd name="T24" fmla="*/ 223 w 391"/>
              <a:gd name="T25" fmla="*/ 424 h 513"/>
              <a:gd name="T26" fmla="*/ 222 w 391"/>
              <a:gd name="T27" fmla="*/ 434 h 513"/>
              <a:gd name="T28" fmla="*/ 222 w 391"/>
              <a:gd name="T29" fmla="*/ 441 h 513"/>
              <a:gd name="T30" fmla="*/ 218 w 391"/>
              <a:gd name="T31" fmla="*/ 437 h 513"/>
              <a:gd name="T32" fmla="*/ 208 w 391"/>
              <a:gd name="T33" fmla="*/ 442 h 513"/>
              <a:gd name="T34" fmla="*/ 200 w 391"/>
              <a:gd name="T35" fmla="*/ 448 h 513"/>
              <a:gd name="T36" fmla="*/ 181 w 391"/>
              <a:gd name="T37" fmla="*/ 444 h 513"/>
              <a:gd name="T38" fmla="*/ 176 w 391"/>
              <a:gd name="T39" fmla="*/ 464 h 513"/>
              <a:gd name="T40" fmla="*/ 174 w 391"/>
              <a:gd name="T41" fmla="*/ 476 h 513"/>
              <a:gd name="T42" fmla="*/ 168 w 391"/>
              <a:gd name="T43" fmla="*/ 493 h 513"/>
              <a:gd name="T44" fmla="*/ 161 w 391"/>
              <a:gd name="T45" fmla="*/ 505 h 513"/>
              <a:gd name="T46" fmla="*/ 148 w 391"/>
              <a:gd name="T47" fmla="*/ 511 h 513"/>
              <a:gd name="T48" fmla="*/ 134 w 391"/>
              <a:gd name="T49" fmla="*/ 500 h 513"/>
              <a:gd name="T50" fmla="*/ 127 w 391"/>
              <a:gd name="T51" fmla="*/ 483 h 513"/>
              <a:gd name="T52" fmla="*/ 112 w 391"/>
              <a:gd name="T53" fmla="*/ 486 h 513"/>
              <a:gd name="T54" fmla="*/ 95 w 391"/>
              <a:gd name="T55" fmla="*/ 469 h 513"/>
              <a:gd name="T56" fmla="*/ 62 w 391"/>
              <a:gd name="T57" fmla="*/ 469 h 513"/>
              <a:gd name="T58" fmla="*/ 50 w 391"/>
              <a:gd name="T59" fmla="*/ 468 h 513"/>
              <a:gd name="T60" fmla="*/ 38 w 391"/>
              <a:gd name="T61" fmla="*/ 453 h 513"/>
              <a:gd name="T62" fmla="*/ 20 w 391"/>
              <a:gd name="T63" fmla="*/ 458 h 513"/>
              <a:gd name="T64" fmla="*/ 10 w 391"/>
              <a:gd name="T65" fmla="*/ 431 h 513"/>
              <a:gd name="T66" fmla="*/ 5 w 391"/>
              <a:gd name="T67" fmla="*/ 426 h 513"/>
              <a:gd name="T68" fmla="*/ 5 w 391"/>
              <a:gd name="T69" fmla="*/ 407 h 513"/>
              <a:gd name="T70" fmla="*/ 21 w 391"/>
              <a:gd name="T71" fmla="*/ 395 h 513"/>
              <a:gd name="T72" fmla="*/ 33 w 391"/>
              <a:gd name="T73" fmla="*/ 385 h 513"/>
              <a:gd name="T74" fmla="*/ 40 w 391"/>
              <a:gd name="T75" fmla="*/ 370 h 513"/>
              <a:gd name="T76" fmla="*/ 42 w 391"/>
              <a:gd name="T77" fmla="*/ 353 h 513"/>
              <a:gd name="T78" fmla="*/ 40 w 391"/>
              <a:gd name="T79" fmla="*/ 345 h 513"/>
              <a:gd name="T80" fmla="*/ 33 w 391"/>
              <a:gd name="T81" fmla="*/ 342 h 513"/>
              <a:gd name="T82" fmla="*/ 37 w 391"/>
              <a:gd name="T83" fmla="*/ 335 h 513"/>
              <a:gd name="T84" fmla="*/ 45 w 391"/>
              <a:gd name="T85" fmla="*/ 313 h 513"/>
              <a:gd name="T86" fmla="*/ 38 w 391"/>
              <a:gd name="T87" fmla="*/ 276 h 513"/>
              <a:gd name="T88" fmla="*/ 50 w 391"/>
              <a:gd name="T89" fmla="*/ 231 h 513"/>
              <a:gd name="T90" fmla="*/ 109 w 391"/>
              <a:gd name="T91" fmla="*/ 234 h 513"/>
              <a:gd name="T92" fmla="*/ 179 w 391"/>
              <a:gd name="T93" fmla="*/ 224 h 513"/>
              <a:gd name="T94" fmla="*/ 154 w 391"/>
              <a:gd name="T95" fmla="*/ 180 h 513"/>
              <a:gd name="T96" fmla="*/ 166 w 391"/>
              <a:gd name="T97" fmla="*/ 123 h 513"/>
              <a:gd name="T98" fmla="*/ 164 w 391"/>
              <a:gd name="T99" fmla="*/ 64 h 513"/>
              <a:gd name="T100" fmla="*/ 188 w 391"/>
              <a:gd name="T101" fmla="*/ 22 h 513"/>
              <a:gd name="T102" fmla="*/ 248 w 391"/>
              <a:gd name="T103" fmla="*/ 7 h 513"/>
              <a:gd name="T104" fmla="*/ 363 w 391"/>
              <a:gd name="T105" fmla="*/ 27 h 513"/>
              <a:gd name="T106" fmla="*/ 390 w 391"/>
              <a:gd name="T107" fmla="*/ 19 h 513"/>
              <a:gd name="T108" fmla="*/ 388 w 391"/>
              <a:gd name="T109" fmla="*/ 39 h 513"/>
              <a:gd name="T110" fmla="*/ 376 w 391"/>
              <a:gd name="T111" fmla="*/ 57 h 513"/>
              <a:gd name="T112" fmla="*/ 376 w 391"/>
              <a:gd name="T113" fmla="*/ 83 h 513"/>
              <a:gd name="T114" fmla="*/ 373 w 391"/>
              <a:gd name="T115" fmla="*/ 106 h 513"/>
              <a:gd name="T116" fmla="*/ 356 w 391"/>
              <a:gd name="T117" fmla="*/ 135 h 513"/>
              <a:gd name="T118" fmla="*/ 344 w 391"/>
              <a:gd name="T119" fmla="*/ 162 h 513"/>
              <a:gd name="T120" fmla="*/ 332 w 391"/>
              <a:gd name="T121" fmla="*/ 18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1" h="513">
                <a:moveTo>
                  <a:pt x="332" y="182"/>
                </a:moveTo>
                <a:lnTo>
                  <a:pt x="327" y="180"/>
                </a:lnTo>
                <a:lnTo>
                  <a:pt x="326" y="180"/>
                </a:lnTo>
                <a:lnTo>
                  <a:pt x="326" y="180"/>
                </a:lnTo>
                <a:lnTo>
                  <a:pt x="326" y="182"/>
                </a:lnTo>
                <a:lnTo>
                  <a:pt x="324" y="185"/>
                </a:lnTo>
                <a:lnTo>
                  <a:pt x="322" y="185"/>
                </a:lnTo>
                <a:lnTo>
                  <a:pt x="322" y="187"/>
                </a:lnTo>
                <a:lnTo>
                  <a:pt x="322" y="187"/>
                </a:lnTo>
                <a:lnTo>
                  <a:pt x="321" y="187"/>
                </a:lnTo>
                <a:lnTo>
                  <a:pt x="321" y="187"/>
                </a:lnTo>
                <a:lnTo>
                  <a:pt x="316" y="185"/>
                </a:lnTo>
                <a:lnTo>
                  <a:pt x="316" y="185"/>
                </a:lnTo>
                <a:lnTo>
                  <a:pt x="316" y="187"/>
                </a:lnTo>
                <a:lnTo>
                  <a:pt x="314" y="187"/>
                </a:lnTo>
                <a:lnTo>
                  <a:pt x="311" y="192"/>
                </a:lnTo>
                <a:lnTo>
                  <a:pt x="311" y="194"/>
                </a:lnTo>
                <a:lnTo>
                  <a:pt x="309" y="195"/>
                </a:lnTo>
                <a:lnTo>
                  <a:pt x="309" y="197"/>
                </a:lnTo>
                <a:lnTo>
                  <a:pt x="309" y="197"/>
                </a:lnTo>
                <a:lnTo>
                  <a:pt x="307" y="199"/>
                </a:lnTo>
                <a:lnTo>
                  <a:pt x="307" y="199"/>
                </a:lnTo>
                <a:lnTo>
                  <a:pt x="307" y="199"/>
                </a:lnTo>
                <a:lnTo>
                  <a:pt x="307" y="199"/>
                </a:lnTo>
                <a:lnTo>
                  <a:pt x="302" y="197"/>
                </a:lnTo>
                <a:lnTo>
                  <a:pt x="302" y="197"/>
                </a:lnTo>
                <a:lnTo>
                  <a:pt x="301" y="197"/>
                </a:lnTo>
                <a:lnTo>
                  <a:pt x="301" y="199"/>
                </a:lnTo>
                <a:lnTo>
                  <a:pt x="301" y="199"/>
                </a:lnTo>
                <a:lnTo>
                  <a:pt x="301" y="200"/>
                </a:lnTo>
                <a:lnTo>
                  <a:pt x="295" y="212"/>
                </a:lnTo>
                <a:lnTo>
                  <a:pt x="295" y="212"/>
                </a:lnTo>
                <a:lnTo>
                  <a:pt x="294" y="212"/>
                </a:lnTo>
                <a:lnTo>
                  <a:pt x="294" y="212"/>
                </a:lnTo>
                <a:lnTo>
                  <a:pt x="290" y="215"/>
                </a:lnTo>
                <a:lnTo>
                  <a:pt x="290" y="217"/>
                </a:lnTo>
                <a:lnTo>
                  <a:pt x="289" y="217"/>
                </a:lnTo>
                <a:lnTo>
                  <a:pt x="289" y="219"/>
                </a:lnTo>
                <a:lnTo>
                  <a:pt x="289" y="219"/>
                </a:lnTo>
                <a:lnTo>
                  <a:pt x="289" y="219"/>
                </a:lnTo>
                <a:lnTo>
                  <a:pt x="289" y="221"/>
                </a:lnTo>
                <a:lnTo>
                  <a:pt x="290" y="221"/>
                </a:lnTo>
                <a:lnTo>
                  <a:pt x="297" y="224"/>
                </a:lnTo>
                <a:lnTo>
                  <a:pt x="299" y="224"/>
                </a:lnTo>
                <a:lnTo>
                  <a:pt x="299" y="224"/>
                </a:lnTo>
                <a:lnTo>
                  <a:pt x="299" y="226"/>
                </a:lnTo>
                <a:lnTo>
                  <a:pt x="299" y="227"/>
                </a:lnTo>
                <a:lnTo>
                  <a:pt x="299" y="227"/>
                </a:lnTo>
                <a:lnTo>
                  <a:pt x="299" y="229"/>
                </a:lnTo>
                <a:lnTo>
                  <a:pt x="301" y="232"/>
                </a:lnTo>
                <a:lnTo>
                  <a:pt x="301" y="232"/>
                </a:lnTo>
                <a:lnTo>
                  <a:pt x="301" y="234"/>
                </a:lnTo>
                <a:lnTo>
                  <a:pt x="301" y="236"/>
                </a:lnTo>
                <a:lnTo>
                  <a:pt x="301" y="237"/>
                </a:lnTo>
                <a:lnTo>
                  <a:pt x="302" y="239"/>
                </a:lnTo>
                <a:lnTo>
                  <a:pt x="306" y="242"/>
                </a:lnTo>
                <a:lnTo>
                  <a:pt x="311" y="246"/>
                </a:lnTo>
                <a:lnTo>
                  <a:pt x="317" y="249"/>
                </a:lnTo>
                <a:lnTo>
                  <a:pt x="317" y="251"/>
                </a:lnTo>
                <a:lnTo>
                  <a:pt x="319" y="252"/>
                </a:lnTo>
                <a:lnTo>
                  <a:pt x="319" y="254"/>
                </a:lnTo>
                <a:lnTo>
                  <a:pt x="321" y="256"/>
                </a:lnTo>
                <a:lnTo>
                  <a:pt x="324" y="258"/>
                </a:lnTo>
                <a:lnTo>
                  <a:pt x="324" y="258"/>
                </a:lnTo>
                <a:lnTo>
                  <a:pt x="324" y="258"/>
                </a:lnTo>
                <a:lnTo>
                  <a:pt x="324" y="259"/>
                </a:lnTo>
                <a:lnTo>
                  <a:pt x="322" y="259"/>
                </a:lnTo>
                <a:lnTo>
                  <a:pt x="319" y="268"/>
                </a:lnTo>
                <a:lnTo>
                  <a:pt x="317" y="269"/>
                </a:lnTo>
                <a:lnTo>
                  <a:pt x="316" y="269"/>
                </a:lnTo>
                <a:lnTo>
                  <a:pt x="316" y="273"/>
                </a:lnTo>
                <a:lnTo>
                  <a:pt x="319" y="278"/>
                </a:lnTo>
                <a:lnTo>
                  <a:pt x="319" y="279"/>
                </a:lnTo>
                <a:lnTo>
                  <a:pt x="316" y="281"/>
                </a:lnTo>
                <a:lnTo>
                  <a:pt x="316" y="281"/>
                </a:lnTo>
                <a:lnTo>
                  <a:pt x="316" y="283"/>
                </a:lnTo>
                <a:lnTo>
                  <a:pt x="314" y="281"/>
                </a:lnTo>
                <a:lnTo>
                  <a:pt x="312" y="281"/>
                </a:lnTo>
                <a:lnTo>
                  <a:pt x="312" y="281"/>
                </a:lnTo>
                <a:lnTo>
                  <a:pt x="312" y="283"/>
                </a:lnTo>
                <a:lnTo>
                  <a:pt x="312" y="283"/>
                </a:lnTo>
                <a:lnTo>
                  <a:pt x="311" y="286"/>
                </a:lnTo>
                <a:lnTo>
                  <a:pt x="311" y="289"/>
                </a:lnTo>
                <a:lnTo>
                  <a:pt x="311" y="295"/>
                </a:lnTo>
                <a:lnTo>
                  <a:pt x="311" y="295"/>
                </a:lnTo>
                <a:lnTo>
                  <a:pt x="311" y="295"/>
                </a:lnTo>
                <a:lnTo>
                  <a:pt x="311" y="296"/>
                </a:lnTo>
                <a:lnTo>
                  <a:pt x="314" y="296"/>
                </a:lnTo>
                <a:lnTo>
                  <a:pt x="314" y="296"/>
                </a:lnTo>
                <a:lnTo>
                  <a:pt x="314" y="296"/>
                </a:lnTo>
                <a:lnTo>
                  <a:pt x="314" y="298"/>
                </a:lnTo>
                <a:lnTo>
                  <a:pt x="314" y="300"/>
                </a:lnTo>
                <a:lnTo>
                  <a:pt x="314" y="301"/>
                </a:lnTo>
                <a:lnTo>
                  <a:pt x="314" y="301"/>
                </a:lnTo>
                <a:lnTo>
                  <a:pt x="314" y="301"/>
                </a:lnTo>
                <a:lnTo>
                  <a:pt x="317" y="301"/>
                </a:lnTo>
                <a:lnTo>
                  <a:pt x="319" y="301"/>
                </a:lnTo>
                <a:lnTo>
                  <a:pt x="319" y="303"/>
                </a:lnTo>
                <a:lnTo>
                  <a:pt x="321" y="305"/>
                </a:lnTo>
                <a:lnTo>
                  <a:pt x="321" y="305"/>
                </a:lnTo>
                <a:lnTo>
                  <a:pt x="322" y="303"/>
                </a:lnTo>
                <a:lnTo>
                  <a:pt x="324" y="303"/>
                </a:lnTo>
                <a:lnTo>
                  <a:pt x="324" y="303"/>
                </a:lnTo>
                <a:lnTo>
                  <a:pt x="324" y="306"/>
                </a:lnTo>
                <a:lnTo>
                  <a:pt x="324" y="306"/>
                </a:lnTo>
                <a:lnTo>
                  <a:pt x="324" y="308"/>
                </a:lnTo>
                <a:lnTo>
                  <a:pt x="324" y="310"/>
                </a:lnTo>
                <a:lnTo>
                  <a:pt x="324" y="310"/>
                </a:lnTo>
                <a:lnTo>
                  <a:pt x="321" y="313"/>
                </a:lnTo>
                <a:lnTo>
                  <a:pt x="321" y="315"/>
                </a:lnTo>
                <a:lnTo>
                  <a:pt x="322" y="318"/>
                </a:lnTo>
                <a:lnTo>
                  <a:pt x="322" y="320"/>
                </a:lnTo>
                <a:lnTo>
                  <a:pt x="322" y="323"/>
                </a:lnTo>
                <a:lnTo>
                  <a:pt x="322" y="323"/>
                </a:lnTo>
                <a:lnTo>
                  <a:pt x="322" y="323"/>
                </a:lnTo>
                <a:lnTo>
                  <a:pt x="322" y="323"/>
                </a:lnTo>
                <a:lnTo>
                  <a:pt x="322" y="325"/>
                </a:lnTo>
                <a:lnTo>
                  <a:pt x="322" y="325"/>
                </a:lnTo>
                <a:lnTo>
                  <a:pt x="322" y="325"/>
                </a:lnTo>
                <a:lnTo>
                  <a:pt x="319" y="328"/>
                </a:lnTo>
                <a:lnTo>
                  <a:pt x="319" y="328"/>
                </a:lnTo>
                <a:lnTo>
                  <a:pt x="317" y="328"/>
                </a:lnTo>
                <a:lnTo>
                  <a:pt x="312" y="330"/>
                </a:lnTo>
                <a:lnTo>
                  <a:pt x="312" y="330"/>
                </a:lnTo>
                <a:lnTo>
                  <a:pt x="312" y="330"/>
                </a:lnTo>
                <a:lnTo>
                  <a:pt x="312" y="330"/>
                </a:lnTo>
                <a:lnTo>
                  <a:pt x="311" y="332"/>
                </a:lnTo>
                <a:lnTo>
                  <a:pt x="311" y="333"/>
                </a:lnTo>
                <a:lnTo>
                  <a:pt x="311" y="333"/>
                </a:lnTo>
                <a:lnTo>
                  <a:pt x="311" y="335"/>
                </a:lnTo>
                <a:lnTo>
                  <a:pt x="306" y="338"/>
                </a:lnTo>
                <a:lnTo>
                  <a:pt x="306" y="340"/>
                </a:lnTo>
                <a:lnTo>
                  <a:pt x="301" y="340"/>
                </a:lnTo>
                <a:lnTo>
                  <a:pt x="299" y="342"/>
                </a:lnTo>
                <a:lnTo>
                  <a:pt x="297" y="343"/>
                </a:lnTo>
                <a:lnTo>
                  <a:pt x="295" y="343"/>
                </a:lnTo>
                <a:lnTo>
                  <a:pt x="294" y="345"/>
                </a:lnTo>
                <a:lnTo>
                  <a:pt x="294" y="347"/>
                </a:lnTo>
                <a:lnTo>
                  <a:pt x="292" y="347"/>
                </a:lnTo>
                <a:lnTo>
                  <a:pt x="292" y="347"/>
                </a:lnTo>
                <a:lnTo>
                  <a:pt x="289" y="345"/>
                </a:lnTo>
                <a:lnTo>
                  <a:pt x="287" y="345"/>
                </a:lnTo>
                <a:lnTo>
                  <a:pt x="285" y="345"/>
                </a:lnTo>
                <a:lnTo>
                  <a:pt x="284" y="345"/>
                </a:lnTo>
                <a:lnTo>
                  <a:pt x="282" y="347"/>
                </a:lnTo>
                <a:lnTo>
                  <a:pt x="282" y="348"/>
                </a:lnTo>
                <a:lnTo>
                  <a:pt x="280" y="350"/>
                </a:lnTo>
                <a:lnTo>
                  <a:pt x="275" y="352"/>
                </a:lnTo>
                <a:lnTo>
                  <a:pt x="275" y="352"/>
                </a:lnTo>
                <a:lnTo>
                  <a:pt x="274" y="352"/>
                </a:lnTo>
                <a:lnTo>
                  <a:pt x="274" y="353"/>
                </a:lnTo>
                <a:lnTo>
                  <a:pt x="274" y="355"/>
                </a:lnTo>
                <a:lnTo>
                  <a:pt x="274" y="355"/>
                </a:lnTo>
                <a:lnTo>
                  <a:pt x="274" y="357"/>
                </a:lnTo>
                <a:lnTo>
                  <a:pt x="272" y="357"/>
                </a:lnTo>
                <a:lnTo>
                  <a:pt x="272" y="357"/>
                </a:lnTo>
                <a:lnTo>
                  <a:pt x="270" y="358"/>
                </a:lnTo>
                <a:lnTo>
                  <a:pt x="270" y="358"/>
                </a:lnTo>
                <a:lnTo>
                  <a:pt x="270" y="358"/>
                </a:lnTo>
                <a:lnTo>
                  <a:pt x="269" y="360"/>
                </a:lnTo>
                <a:lnTo>
                  <a:pt x="269" y="360"/>
                </a:lnTo>
                <a:lnTo>
                  <a:pt x="269" y="362"/>
                </a:lnTo>
                <a:lnTo>
                  <a:pt x="270" y="365"/>
                </a:lnTo>
                <a:lnTo>
                  <a:pt x="270" y="367"/>
                </a:lnTo>
                <a:lnTo>
                  <a:pt x="270" y="368"/>
                </a:lnTo>
                <a:lnTo>
                  <a:pt x="272" y="370"/>
                </a:lnTo>
                <a:lnTo>
                  <a:pt x="274" y="372"/>
                </a:lnTo>
                <a:lnTo>
                  <a:pt x="274" y="372"/>
                </a:lnTo>
                <a:lnTo>
                  <a:pt x="274" y="372"/>
                </a:lnTo>
                <a:lnTo>
                  <a:pt x="274" y="374"/>
                </a:lnTo>
                <a:lnTo>
                  <a:pt x="274" y="374"/>
                </a:lnTo>
                <a:lnTo>
                  <a:pt x="274" y="374"/>
                </a:lnTo>
                <a:lnTo>
                  <a:pt x="274" y="377"/>
                </a:lnTo>
                <a:lnTo>
                  <a:pt x="274" y="377"/>
                </a:lnTo>
                <a:lnTo>
                  <a:pt x="274" y="377"/>
                </a:lnTo>
                <a:lnTo>
                  <a:pt x="277" y="377"/>
                </a:lnTo>
                <a:lnTo>
                  <a:pt x="277" y="379"/>
                </a:lnTo>
                <a:lnTo>
                  <a:pt x="277" y="379"/>
                </a:lnTo>
                <a:lnTo>
                  <a:pt x="279" y="379"/>
                </a:lnTo>
                <a:lnTo>
                  <a:pt x="279" y="380"/>
                </a:lnTo>
                <a:lnTo>
                  <a:pt x="277" y="380"/>
                </a:lnTo>
                <a:lnTo>
                  <a:pt x="277" y="385"/>
                </a:lnTo>
                <a:lnTo>
                  <a:pt x="275" y="387"/>
                </a:lnTo>
                <a:lnTo>
                  <a:pt x="274" y="389"/>
                </a:lnTo>
                <a:lnTo>
                  <a:pt x="265" y="394"/>
                </a:lnTo>
                <a:lnTo>
                  <a:pt x="258" y="397"/>
                </a:lnTo>
                <a:lnTo>
                  <a:pt x="257" y="399"/>
                </a:lnTo>
                <a:lnTo>
                  <a:pt x="255" y="399"/>
                </a:lnTo>
                <a:lnTo>
                  <a:pt x="253" y="397"/>
                </a:lnTo>
                <a:lnTo>
                  <a:pt x="252" y="397"/>
                </a:lnTo>
                <a:lnTo>
                  <a:pt x="252" y="395"/>
                </a:lnTo>
                <a:lnTo>
                  <a:pt x="252" y="395"/>
                </a:lnTo>
                <a:lnTo>
                  <a:pt x="252" y="394"/>
                </a:lnTo>
                <a:lnTo>
                  <a:pt x="253" y="392"/>
                </a:lnTo>
                <a:lnTo>
                  <a:pt x="253" y="390"/>
                </a:lnTo>
                <a:lnTo>
                  <a:pt x="253" y="390"/>
                </a:lnTo>
                <a:lnTo>
                  <a:pt x="253" y="390"/>
                </a:lnTo>
                <a:lnTo>
                  <a:pt x="253" y="390"/>
                </a:lnTo>
                <a:lnTo>
                  <a:pt x="253" y="389"/>
                </a:lnTo>
                <a:lnTo>
                  <a:pt x="253" y="389"/>
                </a:lnTo>
                <a:lnTo>
                  <a:pt x="253" y="389"/>
                </a:lnTo>
                <a:lnTo>
                  <a:pt x="248" y="387"/>
                </a:lnTo>
                <a:lnTo>
                  <a:pt x="247" y="387"/>
                </a:lnTo>
                <a:lnTo>
                  <a:pt x="245" y="387"/>
                </a:lnTo>
                <a:lnTo>
                  <a:pt x="245" y="387"/>
                </a:lnTo>
                <a:lnTo>
                  <a:pt x="243" y="385"/>
                </a:lnTo>
                <a:lnTo>
                  <a:pt x="243" y="385"/>
                </a:lnTo>
                <a:lnTo>
                  <a:pt x="242" y="384"/>
                </a:lnTo>
                <a:lnTo>
                  <a:pt x="240" y="384"/>
                </a:lnTo>
                <a:lnTo>
                  <a:pt x="240" y="384"/>
                </a:lnTo>
                <a:lnTo>
                  <a:pt x="240" y="385"/>
                </a:lnTo>
                <a:lnTo>
                  <a:pt x="240" y="385"/>
                </a:lnTo>
                <a:lnTo>
                  <a:pt x="238" y="385"/>
                </a:lnTo>
                <a:lnTo>
                  <a:pt x="238" y="387"/>
                </a:lnTo>
                <a:lnTo>
                  <a:pt x="238" y="387"/>
                </a:lnTo>
                <a:lnTo>
                  <a:pt x="240" y="389"/>
                </a:lnTo>
                <a:lnTo>
                  <a:pt x="240" y="389"/>
                </a:lnTo>
                <a:lnTo>
                  <a:pt x="240" y="389"/>
                </a:lnTo>
                <a:lnTo>
                  <a:pt x="238" y="389"/>
                </a:lnTo>
                <a:lnTo>
                  <a:pt x="238" y="390"/>
                </a:lnTo>
                <a:lnTo>
                  <a:pt x="237" y="392"/>
                </a:lnTo>
                <a:lnTo>
                  <a:pt x="237" y="392"/>
                </a:lnTo>
                <a:lnTo>
                  <a:pt x="237" y="394"/>
                </a:lnTo>
                <a:lnTo>
                  <a:pt x="235" y="394"/>
                </a:lnTo>
                <a:lnTo>
                  <a:pt x="235" y="394"/>
                </a:lnTo>
                <a:lnTo>
                  <a:pt x="235" y="395"/>
                </a:lnTo>
                <a:lnTo>
                  <a:pt x="235" y="395"/>
                </a:lnTo>
                <a:lnTo>
                  <a:pt x="235" y="395"/>
                </a:lnTo>
                <a:lnTo>
                  <a:pt x="233" y="395"/>
                </a:lnTo>
                <a:lnTo>
                  <a:pt x="233" y="394"/>
                </a:lnTo>
                <a:lnTo>
                  <a:pt x="233" y="394"/>
                </a:lnTo>
                <a:lnTo>
                  <a:pt x="233" y="394"/>
                </a:lnTo>
                <a:lnTo>
                  <a:pt x="233" y="392"/>
                </a:lnTo>
                <a:lnTo>
                  <a:pt x="233" y="392"/>
                </a:lnTo>
                <a:lnTo>
                  <a:pt x="233" y="392"/>
                </a:lnTo>
                <a:lnTo>
                  <a:pt x="233" y="390"/>
                </a:lnTo>
                <a:lnTo>
                  <a:pt x="233" y="390"/>
                </a:lnTo>
                <a:lnTo>
                  <a:pt x="233" y="390"/>
                </a:lnTo>
                <a:lnTo>
                  <a:pt x="233" y="390"/>
                </a:lnTo>
                <a:lnTo>
                  <a:pt x="232" y="390"/>
                </a:lnTo>
                <a:lnTo>
                  <a:pt x="232" y="392"/>
                </a:lnTo>
                <a:lnTo>
                  <a:pt x="232" y="392"/>
                </a:lnTo>
                <a:lnTo>
                  <a:pt x="230" y="394"/>
                </a:lnTo>
                <a:lnTo>
                  <a:pt x="230" y="394"/>
                </a:lnTo>
                <a:lnTo>
                  <a:pt x="227" y="395"/>
                </a:lnTo>
                <a:lnTo>
                  <a:pt x="227" y="395"/>
                </a:lnTo>
                <a:lnTo>
                  <a:pt x="227" y="397"/>
                </a:lnTo>
                <a:lnTo>
                  <a:pt x="227" y="397"/>
                </a:lnTo>
                <a:lnTo>
                  <a:pt x="227" y="399"/>
                </a:lnTo>
                <a:lnTo>
                  <a:pt x="227" y="399"/>
                </a:lnTo>
                <a:lnTo>
                  <a:pt x="227" y="400"/>
                </a:lnTo>
                <a:lnTo>
                  <a:pt x="227" y="400"/>
                </a:lnTo>
                <a:lnTo>
                  <a:pt x="227" y="402"/>
                </a:lnTo>
                <a:lnTo>
                  <a:pt x="222" y="411"/>
                </a:lnTo>
                <a:lnTo>
                  <a:pt x="222" y="412"/>
                </a:lnTo>
                <a:lnTo>
                  <a:pt x="220" y="414"/>
                </a:lnTo>
                <a:lnTo>
                  <a:pt x="220" y="414"/>
                </a:lnTo>
                <a:lnTo>
                  <a:pt x="222" y="416"/>
                </a:lnTo>
                <a:lnTo>
                  <a:pt x="222" y="416"/>
                </a:lnTo>
                <a:lnTo>
                  <a:pt x="222" y="416"/>
                </a:lnTo>
                <a:lnTo>
                  <a:pt x="222" y="416"/>
                </a:lnTo>
                <a:lnTo>
                  <a:pt x="222" y="417"/>
                </a:lnTo>
                <a:lnTo>
                  <a:pt x="222" y="417"/>
                </a:lnTo>
                <a:lnTo>
                  <a:pt x="220" y="417"/>
                </a:lnTo>
                <a:lnTo>
                  <a:pt x="220" y="417"/>
                </a:lnTo>
                <a:lnTo>
                  <a:pt x="222" y="417"/>
                </a:lnTo>
                <a:lnTo>
                  <a:pt x="223" y="419"/>
                </a:lnTo>
                <a:lnTo>
                  <a:pt x="223" y="419"/>
                </a:lnTo>
                <a:lnTo>
                  <a:pt x="223" y="419"/>
                </a:lnTo>
                <a:lnTo>
                  <a:pt x="223" y="421"/>
                </a:lnTo>
                <a:lnTo>
                  <a:pt x="223" y="422"/>
                </a:lnTo>
                <a:lnTo>
                  <a:pt x="223" y="424"/>
                </a:lnTo>
                <a:lnTo>
                  <a:pt x="223" y="424"/>
                </a:lnTo>
                <a:lnTo>
                  <a:pt x="223" y="426"/>
                </a:lnTo>
                <a:lnTo>
                  <a:pt x="222" y="426"/>
                </a:lnTo>
                <a:lnTo>
                  <a:pt x="222" y="426"/>
                </a:lnTo>
                <a:lnTo>
                  <a:pt x="222" y="426"/>
                </a:lnTo>
                <a:lnTo>
                  <a:pt x="222" y="426"/>
                </a:lnTo>
                <a:lnTo>
                  <a:pt x="222" y="426"/>
                </a:lnTo>
                <a:lnTo>
                  <a:pt x="220" y="426"/>
                </a:lnTo>
                <a:lnTo>
                  <a:pt x="220" y="427"/>
                </a:lnTo>
                <a:lnTo>
                  <a:pt x="220" y="427"/>
                </a:lnTo>
                <a:lnTo>
                  <a:pt x="220" y="427"/>
                </a:lnTo>
                <a:lnTo>
                  <a:pt x="222" y="429"/>
                </a:lnTo>
                <a:lnTo>
                  <a:pt x="222" y="429"/>
                </a:lnTo>
                <a:lnTo>
                  <a:pt x="222" y="429"/>
                </a:lnTo>
                <a:lnTo>
                  <a:pt x="223" y="429"/>
                </a:lnTo>
                <a:lnTo>
                  <a:pt x="223" y="429"/>
                </a:lnTo>
                <a:lnTo>
                  <a:pt x="222" y="431"/>
                </a:lnTo>
                <a:lnTo>
                  <a:pt x="222" y="431"/>
                </a:lnTo>
                <a:lnTo>
                  <a:pt x="222" y="432"/>
                </a:lnTo>
                <a:lnTo>
                  <a:pt x="222" y="432"/>
                </a:lnTo>
                <a:lnTo>
                  <a:pt x="222" y="432"/>
                </a:lnTo>
                <a:lnTo>
                  <a:pt x="222" y="434"/>
                </a:lnTo>
                <a:lnTo>
                  <a:pt x="223" y="434"/>
                </a:lnTo>
                <a:lnTo>
                  <a:pt x="225" y="436"/>
                </a:lnTo>
                <a:lnTo>
                  <a:pt x="225" y="436"/>
                </a:lnTo>
                <a:lnTo>
                  <a:pt x="223" y="436"/>
                </a:lnTo>
                <a:lnTo>
                  <a:pt x="223" y="436"/>
                </a:lnTo>
                <a:lnTo>
                  <a:pt x="223" y="436"/>
                </a:lnTo>
                <a:lnTo>
                  <a:pt x="222" y="434"/>
                </a:lnTo>
                <a:lnTo>
                  <a:pt x="220" y="434"/>
                </a:lnTo>
                <a:lnTo>
                  <a:pt x="220" y="434"/>
                </a:lnTo>
                <a:lnTo>
                  <a:pt x="220" y="436"/>
                </a:lnTo>
                <a:lnTo>
                  <a:pt x="220" y="436"/>
                </a:lnTo>
                <a:lnTo>
                  <a:pt x="220" y="436"/>
                </a:lnTo>
                <a:lnTo>
                  <a:pt x="220" y="436"/>
                </a:lnTo>
                <a:lnTo>
                  <a:pt x="220" y="437"/>
                </a:lnTo>
                <a:lnTo>
                  <a:pt x="222" y="437"/>
                </a:lnTo>
                <a:lnTo>
                  <a:pt x="222" y="437"/>
                </a:lnTo>
                <a:lnTo>
                  <a:pt x="222" y="439"/>
                </a:lnTo>
                <a:lnTo>
                  <a:pt x="222" y="441"/>
                </a:lnTo>
                <a:lnTo>
                  <a:pt x="222" y="441"/>
                </a:lnTo>
                <a:lnTo>
                  <a:pt x="222" y="441"/>
                </a:lnTo>
                <a:lnTo>
                  <a:pt x="222" y="441"/>
                </a:lnTo>
                <a:lnTo>
                  <a:pt x="220" y="442"/>
                </a:lnTo>
                <a:lnTo>
                  <a:pt x="220" y="441"/>
                </a:lnTo>
                <a:lnTo>
                  <a:pt x="220" y="441"/>
                </a:lnTo>
                <a:lnTo>
                  <a:pt x="220" y="441"/>
                </a:lnTo>
                <a:lnTo>
                  <a:pt x="220" y="441"/>
                </a:lnTo>
                <a:lnTo>
                  <a:pt x="220" y="441"/>
                </a:lnTo>
                <a:lnTo>
                  <a:pt x="218" y="441"/>
                </a:lnTo>
                <a:lnTo>
                  <a:pt x="218" y="442"/>
                </a:lnTo>
                <a:lnTo>
                  <a:pt x="218" y="441"/>
                </a:lnTo>
                <a:lnTo>
                  <a:pt x="218" y="441"/>
                </a:lnTo>
                <a:lnTo>
                  <a:pt x="218" y="441"/>
                </a:lnTo>
                <a:lnTo>
                  <a:pt x="218" y="441"/>
                </a:lnTo>
                <a:lnTo>
                  <a:pt x="216" y="441"/>
                </a:lnTo>
                <a:lnTo>
                  <a:pt x="216" y="441"/>
                </a:lnTo>
                <a:lnTo>
                  <a:pt x="216" y="439"/>
                </a:lnTo>
                <a:lnTo>
                  <a:pt x="216" y="439"/>
                </a:lnTo>
                <a:lnTo>
                  <a:pt x="216" y="439"/>
                </a:lnTo>
                <a:lnTo>
                  <a:pt x="218" y="439"/>
                </a:lnTo>
                <a:lnTo>
                  <a:pt x="218" y="439"/>
                </a:lnTo>
                <a:lnTo>
                  <a:pt x="218" y="437"/>
                </a:lnTo>
                <a:lnTo>
                  <a:pt x="218" y="437"/>
                </a:lnTo>
                <a:lnTo>
                  <a:pt x="218" y="437"/>
                </a:lnTo>
                <a:lnTo>
                  <a:pt x="218" y="437"/>
                </a:lnTo>
                <a:lnTo>
                  <a:pt x="218" y="437"/>
                </a:lnTo>
                <a:lnTo>
                  <a:pt x="216" y="437"/>
                </a:lnTo>
                <a:lnTo>
                  <a:pt x="216" y="437"/>
                </a:lnTo>
                <a:lnTo>
                  <a:pt x="215" y="437"/>
                </a:lnTo>
                <a:lnTo>
                  <a:pt x="215" y="439"/>
                </a:lnTo>
                <a:lnTo>
                  <a:pt x="215" y="439"/>
                </a:lnTo>
                <a:lnTo>
                  <a:pt x="215" y="439"/>
                </a:lnTo>
                <a:lnTo>
                  <a:pt x="215" y="439"/>
                </a:lnTo>
                <a:lnTo>
                  <a:pt x="213" y="439"/>
                </a:lnTo>
                <a:lnTo>
                  <a:pt x="213" y="439"/>
                </a:lnTo>
                <a:lnTo>
                  <a:pt x="213" y="439"/>
                </a:lnTo>
                <a:lnTo>
                  <a:pt x="211" y="439"/>
                </a:lnTo>
                <a:lnTo>
                  <a:pt x="211" y="439"/>
                </a:lnTo>
                <a:lnTo>
                  <a:pt x="211" y="437"/>
                </a:lnTo>
                <a:lnTo>
                  <a:pt x="211" y="437"/>
                </a:lnTo>
                <a:lnTo>
                  <a:pt x="211" y="437"/>
                </a:lnTo>
                <a:lnTo>
                  <a:pt x="211" y="439"/>
                </a:lnTo>
                <a:lnTo>
                  <a:pt x="208" y="442"/>
                </a:lnTo>
                <a:lnTo>
                  <a:pt x="208" y="442"/>
                </a:lnTo>
                <a:lnTo>
                  <a:pt x="208" y="444"/>
                </a:lnTo>
                <a:lnTo>
                  <a:pt x="206" y="444"/>
                </a:lnTo>
                <a:lnTo>
                  <a:pt x="206" y="444"/>
                </a:lnTo>
                <a:lnTo>
                  <a:pt x="206" y="446"/>
                </a:lnTo>
                <a:lnTo>
                  <a:pt x="206" y="446"/>
                </a:lnTo>
                <a:lnTo>
                  <a:pt x="206" y="446"/>
                </a:lnTo>
                <a:lnTo>
                  <a:pt x="206" y="446"/>
                </a:lnTo>
                <a:lnTo>
                  <a:pt x="206" y="446"/>
                </a:lnTo>
                <a:lnTo>
                  <a:pt x="205" y="444"/>
                </a:lnTo>
                <a:lnTo>
                  <a:pt x="205" y="444"/>
                </a:lnTo>
                <a:lnTo>
                  <a:pt x="203" y="446"/>
                </a:lnTo>
                <a:lnTo>
                  <a:pt x="203" y="446"/>
                </a:lnTo>
                <a:lnTo>
                  <a:pt x="203" y="446"/>
                </a:lnTo>
                <a:lnTo>
                  <a:pt x="203" y="448"/>
                </a:lnTo>
                <a:lnTo>
                  <a:pt x="203" y="448"/>
                </a:lnTo>
                <a:lnTo>
                  <a:pt x="203" y="448"/>
                </a:lnTo>
                <a:lnTo>
                  <a:pt x="201" y="448"/>
                </a:lnTo>
                <a:lnTo>
                  <a:pt x="201" y="448"/>
                </a:lnTo>
                <a:lnTo>
                  <a:pt x="201" y="448"/>
                </a:lnTo>
                <a:lnTo>
                  <a:pt x="200" y="448"/>
                </a:lnTo>
                <a:lnTo>
                  <a:pt x="200" y="448"/>
                </a:lnTo>
                <a:lnTo>
                  <a:pt x="200" y="448"/>
                </a:lnTo>
                <a:lnTo>
                  <a:pt x="198" y="448"/>
                </a:lnTo>
                <a:lnTo>
                  <a:pt x="196" y="449"/>
                </a:lnTo>
                <a:lnTo>
                  <a:pt x="193" y="449"/>
                </a:lnTo>
                <a:lnTo>
                  <a:pt x="191" y="449"/>
                </a:lnTo>
                <a:lnTo>
                  <a:pt x="186" y="448"/>
                </a:lnTo>
                <a:lnTo>
                  <a:pt x="186" y="448"/>
                </a:lnTo>
                <a:lnTo>
                  <a:pt x="186" y="448"/>
                </a:lnTo>
                <a:lnTo>
                  <a:pt x="186" y="446"/>
                </a:lnTo>
                <a:lnTo>
                  <a:pt x="186" y="444"/>
                </a:lnTo>
                <a:lnTo>
                  <a:pt x="186" y="444"/>
                </a:lnTo>
                <a:lnTo>
                  <a:pt x="186" y="444"/>
                </a:lnTo>
                <a:lnTo>
                  <a:pt x="186" y="444"/>
                </a:lnTo>
                <a:lnTo>
                  <a:pt x="186" y="444"/>
                </a:lnTo>
                <a:lnTo>
                  <a:pt x="185" y="444"/>
                </a:lnTo>
                <a:lnTo>
                  <a:pt x="185" y="446"/>
                </a:lnTo>
                <a:lnTo>
                  <a:pt x="185" y="446"/>
                </a:lnTo>
                <a:lnTo>
                  <a:pt x="183" y="446"/>
                </a:lnTo>
                <a:lnTo>
                  <a:pt x="183" y="444"/>
                </a:lnTo>
                <a:lnTo>
                  <a:pt x="181" y="444"/>
                </a:lnTo>
                <a:lnTo>
                  <a:pt x="181" y="444"/>
                </a:lnTo>
                <a:lnTo>
                  <a:pt x="179" y="444"/>
                </a:lnTo>
                <a:lnTo>
                  <a:pt x="179" y="444"/>
                </a:lnTo>
                <a:lnTo>
                  <a:pt x="178" y="446"/>
                </a:lnTo>
                <a:lnTo>
                  <a:pt x="176" y="448"/>
                </a:lnTo>
                <a:lnTo>
                  <a:pt x="174" y="448"/>
                </a:lnTo>
                <a:lnTo>
                  <a:pt x="173" y="449"/>
                </a:lnTo>
                <a:lnTo>
                  <a:pt x="174" y="451"/>
                </a:lnTo>
                <a:lnTo>
                  <a:pt x="174" y="453"/>
                </a:lnTo>
                <a:lnTo>
                  <a:pt x="174" y="453"/>
                </a:lnTo>
                <a:lnTo>
                  <a:pt x="174" y="456"/>
                </a:lnTo>
                <a:lnTo>
                  <a:pt x="174" y="458"/>
                </a:lnTo>
                <a:lnTo>
                  <a:pt x="174" y="458"/>
                </a:lnTo>
                <a:lnTo>
                  <a:pt x="176" y="459"/>
                </a:lnTo>
                <a:lnTo>
                  <a:pt x="176" y="459"/>
                </a:lnTo>
                <a:lnTo>
                  <a:pt x="176" y="461"/>
                </a:lnTo>
                <a:lnTo>
                  <a:pt x="174" y="461"/>
                </a:lnTo>
                <a:lnTo>
                  <a:pt x="174" y="463"/>
                </a:lnTo>
                <a:lnTo>
                  <a:pt x="176" y="463"/>
                </a:lnTo>
                <a:lnTo>
                  <a:pt x="176" y="463"/>
                </a:lnTo>
                <a:lnTo>
                  <a:pt x="176" y="463"/>
                </a:lnTo>
                <a:lnTo>
                  <a:pt x="176" y="464"/>
                </a:lnTo>
                <a:lnTo>
                  <a:pt x="176" y="464"/>
                </a:lnTo>
                <a:lnTo>
                  <a:pt x="176" y="466"/>
                </a:lnTo>
                <a:lnTo>
                  <a:pt x="176" y="466"/>
                </a:lnTo>
                <a:lnTo>
                  <a:pt x="176" y="468"/>
                </a:lnTo>
                <a:lnTo>
                  <a:pt x="178" y="468"/>
                </a:lnTo>
                <a:lnTo>
                  <a:pt x="179" y="468"/>
                </a:lnTo>
                <a:lnTo>
                  <a:pt x="179" y="469"/>
                </a:lnTo>
                <a:lnTo>
                  <a:pt x="179" y="469"/>
                </a:lnTo>
                <a:lnTo>
                  <a:pt x="179" y="469"/>
                </a:lnTo>
                <a:lnTo>
                  <a:pt x="178" y="471"/>
                </a:lnTo>
                <a:lnTo>
                  <a:pt x="178" y="471"/>
                </a:lnTo>
                <a:lnTo>
                  <a:pt x="178" y="471"/>
                </a:lnTo>
                <a:lnTo>
                  <a:pt x="174" y="473"/>
                </a:lnTo>
                <a:lnTo>
                  <a:pt x="174" y="473"/>
                </a:lnTo>
                <a:lnTo>
                  <a:pt x="174" y="473"/>
                </a:lnTo>
                <a:lnTo>
                  <a:pt x="174" y="473"/>
                </a:lnTo>
                <a:lnTo>
                  <a:pt x="174" y="474"/>
                </a:lnTo>
                <a:lnTo>
                  <a:pt x="174" y="474"/>
                </a:lnTo>
                <a:lnTo>
                  <a:pt x="174" y="476"/>
                </a:lnTo>
                <a:lnTo>
                  <a:pt x="174" y="476"/>
                </a:lnTo>
                <a:lnTo>
                  <a:pt x="174" y="476"/>
                </a:lnTo>
                <a:lnTo>
                  <a:pt x="174" y="478"/>
                </a:lnTo>
                <a:lnTo>
                  <a:pt x="174" y="478"/>
                </a:lnTo>
                <a:lnTo>
                  <a:pt x="174" y="478"/>
                </a:lnTo>
                <a:lnTo>
                  <a:pt x="173" y="481"/>
                </a:lnTo>
                <a:lnTo>
                  <a:pt x="171" y="481"/>
                </a:lnTo>
                <a:lnTo>
                  <a:pt x="171" y="483"/>
                </a:lnTo>
                <a:lnTo>
                  <a:pt x="171" y="483"/>
                </a:lnTo>
                <a:lnTo>
                  <a:pt x="171" y="483"/>
                </a:lnTo>
                <a:lnTo>
                  <a:pt x="171" y="483"/>
                </a:lnTo>
                <a:lnTo>
                  <a:pt x="171" y="483"/>
                </a:lnTo>
                <a:lnTo>
                  <a:pt x="171" y="483"/>
                </a:lnTo>
                <a:lnTo>
                  <a:pt x="171" y="485"/>
                </a:lnTo>
                <a:lnTo>
                  <a:pt x="171" y="485"/>
                </a:lnTo>
                <a:lnTo>
                  <a:pt x="171" y="486"/>
                </a:lnTo>
                <a:lnTo>
                  <a:pt x="171" y="486"/>
                </a:lnTo>
                <a:lnTo>
                  <a:pt x="169" y="488"/>
                </a:lnTo>
                <a:lnTo>
                  <a:pt x="169" y="490"/>
                </a:lnTo>
                <a:lnTo>
                  <a:pt x="169" y="491"/>
                </a:lnTo>
                <a:lnTo>
                  <a:pt x="169" y="491"/>
                </a:lnTo>
                <a:lnTo>
                  <a:pt x="168" y="493"/>
                </a:lnTo>
                <a:lnTo>
                  <a:pt x="168" y="493"/>
                </a:lnTo>
                <a:lnTo>
                  <a:pt x="168" y="493"/>
                </a:lnTo>
                <a:lnTo>
                  <a:pt x="168" y="495"/>
                </a:lnTo>
                <a:lnTo>
                  <a:pt x="168" y="495"/>
                </a:lnTo>
                <a:lnTo>
                  <a:pt x="168" y="495"/>
                </a:lnTo>
                <a:lnTo>
                  <a:pt x="168" y="495"/>
                </a:lnTo>
                <a:lnTo>
                  <a:pt x="169" y="495"/>
                </a:lnTo>
                <a:lnTo>
                  <a:pt x="169" y="496"/>
                </a:lnTo>
                <a:lnTo>
                  <a:pt x="171" y="500"/>
                </a:lnTo>
                <a:lnTo>
                  <a:pt x="168" y="500"/>
                </a:lnTo>
                <a:lnTo>
                  <a:pt x="164" y="500"/>
                </a:lnTo>
                <a:lnTo>
                  <a:pt x="163" y="500"/>
                </a:lnTo>
                <a:lnTo>
                  <a:pt x="163" y="500"/>
                </a:lnTo>
                <a:lnTo>
                  <a:pt x="163" y="500"/>
                </a:lnTo>
                <a:lnTo>
                  <a:pt x="163" y="501"/>
                </a:lnTo>
                <a:lnTo>
                  <a:pt x="163" y="501"/>
                </a:lnTo>
                <a:lnTo>
                  <a:pt x="163" y="503"/>
                </a:lnTo>
                <a:lnTo>
                  <a:pt x="163" y="503"/>
                </a:lnTo>
                <a:lnTo>
                  <a:pt x="163" y="503"/>
                </a:lnTo>
                <a:lnTo>
                  <a:pt x="161" y="505"/>
                </a:lnTo>
                <a:lnTo>
                  <a:pt x="161" y="505"/>
                </a:lnTo>
                <a:lnTo>
                  <a:pt x="161" y="505"/>
                </a:lnTo>
                <a:lnTo>
                  <a:pt x="159" y="506"/>
                </a:lnTo>
                <a:lnTo>
                  <a:pt x="159" y="506"/>
                </a:lnTo>
                <a:lnTo>
                  <a:pt x="158" y="506"/>
                </a:lnTo>
                <a:lnTo>
                  <a:pt x="158" y="506"/>
                </a:lnTo>
                <a:lnTo>
                  <a:pt x="156" y="508"/>
                </a:lnTo>
                <a:lnTo>
                  <a:pt x="156" y="508"/>
                </a:lnTo>
                <a:lnTo>
                  <a:pt x="156" y="508"/>
                </a:lnTo>
                <a:lnTo>
                  <a:pt x="158" y="508"/>
                </a:lnTo>
                <a:lnTo>
                  <a:pt x="158" y="508"/>
                </a:lnTo>
                <a:lnTo>
                  <a:pt x="158" y="510"/>
                </a:lnTo>
                <a:lnTo>
                  <a:pt x="158" y="510"/>
                </a:lnTo>
                <a:lnTo>
                  <a:pt x="158" y="510"/>
                </a:lnTo>
                <a:lnTo>
                  <a:pt x="158" y="510"/>
                </a:lnTo>
                <a:lnTo>
                  <a:pt x="156" y="511"/>
                </a:lnTo>
                <a:lnTo>
                  <a:pt x="154" y="511"/>
                </a:lnTo>
                <a:lnTo>
                  <a:pt x="154" y="511"/>
                </a:lnTo>
                <a:lnTo>
                  <a:pt x="154" y="511"/>
                </a:lnTo>
                <a:lnTo>
                  <a:pt x="148" y="510"/>
                </a:lnTo>
                <a:lnTo>
                  <a:pt x="148" y="510"/>
                </a:lnTo>
                <a:lnTo>
                  <a:pt x="148" y="511"/>
                </a:lnTo>
                <a:lnTo>
                  <a:pt x="148" y="511"/>
                </a:lnTo>
                <a:lnTo>
                  <a:pt x="148" y="511"/>
                </a:lnTo>
                <a:lnTo>
                  <a:pt x="148" y="511"/>
                </a:lnTo>
                <a:lnTo>
                  <a:pt x="148" y="513"/>
                </a:lnTo>
                <a:lnTo>
                  <a:pt x="146" y="513"/>
                </a:lnTo>
                <a:lnTo>
                  <a:pt x="141" y="513"/>
                </a:lnTo>
                <a:lnTo>
                  <a:pt x="141" y="513"/>
                </a:lnTo>
                <a:lnTo>
                  <a:pt x="141" y="513"/>
                </a:lnTo>
                <a:lnTo>
                  <a:pt x="139" y="513"/>
                </a:lnTo>
                <a:lnTo>
                  <a:pt x="139" y="513"/>
                </a:lnTo>
                <a:lnTo>
                  <a:pt x="137" y="511"/>
                </a:lnTo>
                <a:lnTo>
                  <a:pt x="137" y="511"/>
                </a:lnTo>
                <a:lnTo>
                  <a:pt x="137" y="511"/>
                </a:lnTo>
                <a:lnTo>
                  <a:pt x="137" y="508"/>
                </a:lnTo>
                <a:lnTo>
                  <a:pt x="137" y="508"/>
                </a:lnTo>
                <a:lnTo>
                  <a:pt x="137" y="508"/>
                </a:lnTo>
                <a:lnTo>
                  <a:pt x="136" y="506"/>
                </a:lnTo>
                <a:lnTo>
                  <a:pt x="134" y="505"/>
                </a:lnTo>
                <a:lnTo>
                  <a:pt x="134" y="505"/>
                </a:lnTo>
                <a:lnTo>
                  <a:pt x="134" y="503"/>
                </a:lnTo>
                <a:lnTo>
                  <a:pt x="134" y="501"/>
                </a:lnTo>
                <a:lnTo>
                  <a:pt x="134" y="500"/>
                </a:lnTo>
                <a:lnTo>
                  <a:pt x="134" y="500"/>
                </a:lnTo>
                <a:lnTo>
                  <a:pt x="134" y="500"/>
                </a:lnTo>
                <a:lnTo>
                  <a:pt x="131" y="500"/>
                </a:lnTo>
                <a:lnTo>
                  <a:pt x="129" y="500"/>
                </a:lnTo>
                <a:lnTo>
                  <a:pt x="129" y="498"/>
                </a:lnTo>
                <a:lnTo>
                  <a:pt x="129" y="496"/>
                </a:lnTo>
                <a:lnTo>
                  <a:pt x="129" y="496"/>
                </a:lnTo>
                <a:lnTo>
                  <a:pt x="129" y="495"/>
                </a:lnTo>
                <a:lnTo>
                  <a:pt x="129" y="495"/>
                </a:lnTo>
                <a:lnTo>
                  <a:pt x="129" y="495"/>
                </a:lnTo>
                <a:lnTo>
                  <a:pt x="127" y="495"/>
                </a:lnTo>
                <a:lnTo>
                  <a:pt x="127" y="495"/>
                </a:lnTo>
                <a:lnTo>
                  <a:pt x="127" y="495"/>
                </a:lnTo>
                <a:lnTo>
                  <a:pt x="126" y="488"/>
                </a:lnTo>
                <a:lnTo>
                  <a:pt x="126" y="488"/>
                </a:lnTo>
                <a:lnTo>
                  <a:pt x="126" y="488"/>
                </a:lnTo>
                <a:lnTo>
                  <a:pt x="127" y="486"/>
                </a:lnTo>
                <a:lnTo>
                  <a:pt x="129" y="485"/>
                </a:lnTo>
                <a:lnTo>
                  <a:pt x="129" y="485"/>
                </a:lnTo>
                <a:lnTo>
                  <a:pt x="129" y="485"/>
                </a:lnTo>
                <a:lnTo>
                  <a:pt x="127" y="483"/>
                </a:lnTo>
                <a:lnTo>
                  <a:pt x="124" y="483"/>
                </a:lnTo>
                <a:lnTo>
                  <a:pt x="122" y="481"/>
                </a:lnTo>
                <a:lnTo>
                  <a:pt x="122" y="481"/>
                </a:lnTo>
                <a:lnTo>
                  <a:pt x="121" y="481"/>
                </a:lnTo>
                <a:lnTo>
                  <a:pt x="121" y="481"/>
                </a:lnTo>
                <a:lnTo>
                  <a:pt x="121" y="481"/>
                </a:lnTo>
                <a:lnTo>
                  <a:pt x="119" y="481"/>
                </a:lnTo>
                <a:lnTo>
                  <a:pt x="119" y="481"/>
                </a:lnTo>
                <a:lnTo>
                  <a:pt x="119" y="481"/>
                </a:lnTo>
                <a:lnTo>
                  <a:pt x="119" y="483"/>
                </a:lnTo>
                <a:lnTo>
                  <a:pt x="119" y="483"/>
                </a:lnTo>
                <a:lnTo>
                  <a:pt x="119" y="483"/>
                </a:lnTo>
                <a:lnTo>
                  <a:pt x="119" y="483"/>
                </a:lnTo>
                <a:lnTo>
                  <a:pt x="117" y="483"/>
                </a:lnTo>
                <a:lnTo>
                  <a:pt x="117" y="483"/>
                </a:lnTo>
                <a:lnTo>
                  <a:pt x="116" y="483"/>
                </a:lnTo>
                <a:lnTo>
                  <a:pt x="116" y="485"/>
                </a:lnTo>
                <a:lnTo>
                  <a:pt x="114" y="486"/>
                </a:lnTo>
                <a:lnTo>
                  <a:pt x="114" y="486"/>
                </a:lnTo>
                <a:lnTo>
                  <a:pt x="114" y="486"/>
                </a:lnTo>
                <a:lnTo>
                  <a:pt x="112" y="486"/>
                </a:lnTo>
                <a:lnTo>
                  <a:pt x="112" y="486"/>
                </a:lnTo>
                <a:lnTo>
                  <a:pt x="111" y="486"/>
                </a:lnTo>
                <a:lnTo>
                  <a:pt x="111" y="486"/>
                </a:lnTo>
                <a:lnTo>
                  <a:pt x="111" y="485"/>
                </a:lnTo>
                <a:lnTo>
                  <a:pt x="109" y="485"/>
                </a:lnTo>
                <a:lnTo>
                  <a:pt x="107" y="486"/>
                </a:lnTo>
                <a:lnTo>
                  <a:pt x="104" y="485"/>
                </a:lnTo>
                <a:lnTo>
                  <a:pt x="102" y="485"/>
                </a:lnTo>
                <a:lnTo>
                  <a:pt x="102" y="485"/>
                </a:lnTo>
                <a:lnTo>
                  <a:pt x="102" y="485"/>
                </a:lnTo>
                <a:lnTo>
                  <a:pt x="102" y="481"/>
                </a:lnTo>
                <a:lnTo>
                  <a:pt x="99" y="476"/>
                </a:lnTo>
                <a:lnTo>
                  <a:pt x="99" y="476"/>
                </a:lnTo>
                <a:lnTo>
                  <a:pt x="99" y="474"/>
                </a:lnTo>
                <a:lnTo>
                  <a:pt x="99" y="471"/>
                </a:lnTo>
                <a:lnTo>
                  <a:pt x="99" y="471"/>
                </a:lnTo>
                <a:lnTo>
                  <a:pt x="99" y="469"/>
                </a:lnTo>
                <a:lnTo>
                  <a:pt x="99" y="468"/>
                </a:lnTo>
                <a:lnTo>
                  <a:pt x="99" y="468"/>
                </a:lnTo>
                <a:lnTo>
                  <a:pt x="97" y="468"/>
                </a:lnTo>
                <a:lnTo>
                  <a:pt x="95" y="469"/>
                </a:lnTo>
                <a:lnTo>
                  <a:pt x="95" y="469"/>
                </a:lnTo>
                <a:lnTo>
                  <a:pt x="95" y="469"/>
                </a:lnTo>
                <a:lnTo>
                  <a:pt x="92" y="469"/>
                </a:lnTo>
                <a:lnTo>
                  <a:pt x="92" y="468"/>
                </a:lnTo>
                <a:lnTo>
                  <a:pt x="90" y="468"/>
                </a:lnTo>
                <a:lnTo>
                  <a:pt x="90" y="468"/>
                </a:lnTo>
                <a:lnTo>
                  <a:pt x="90" y="468"/>
                </a:lnTo>
                <a:lnTo>
                  <a:pt x="89" y="468"/>
                </a:lnTo>
                <a:lnTo>
                  <a:pt x="89" y="468"/>
                </a:lnTo>
                <a:lnTo>
                  <a:pt x="85" y="468"/>
                </a:lnTo>
                <a:lnTo>
                  <a:pt x="79" y="468"/>
                </a:lnTo>
                <a:lnTo>
                  <a:pt x="77" y="468"/>
                </a:lnTo>
                <a:lnTo>
                  <a:pt x="77" y="469"/>
                </a:lnTo>
                <a:lnTo>
                  <a:pt x="74" y="471"/>
                </a:lnTo>
                <a:lnTo>
                  <a:pt x="74" y="471"/>
                </a:lnTo>
                <a:lnTo>
                  <a:pt x="72" y="473"/>
                </a:lnTo>
                <a:lnTo>
                  <a:pt x="70" y="473"/>
                </a:lnTo>
                <a:lnTo>
                  <a:pt x="65" y="471"/>
                </a:lnTo>
                <a:lnTo>
                  <a:pt x="62" y="469"/>
                </a:lnTo>
                <a:lnTo>
                  <a:pt x="62" y="469"/>
                </a:lnTo>
                <a:lnTo>
                  <a:pt x="62" y="469"/>
                </a:lnTo>
                <a:lnTo>
                  <a:pt x="62" y="468"/>
                </a:lnTo>
                <a:lnTo>
                  <a:pt x="62" y="468"/>
                </a:lnTo>
                <a:lnTo>
                  <a:pt x="62" y="468"/>
                </a:lnTo>
                <a:lnTo>
                  <a:pt x="62" y="468"/>
                </a:lnTo>
                <a:lnTo>
                  <a:pt x="62" y="468"/>
                </a:lnTo>
                <a:lnTo>
                  <a:pt x="60" y="468"/>
                </a:lnTo>
                <a:lnTo>
                  <a:pt x="60" y="468"/>
                </a:lnTo>
                <a:lnTo>
                  <a:pt x="60" y="468"/>
                </a:lnTo>
                <a:lnTo>
                  <a:pt x="58" y="469"/>
                </a:lnTo>
                <a:lnTo>
                  <a:pt x="58" y="469"/>
                </a:lnTo>
                <a:lnTo>
                  <a:pt x="58" y="471"/>
                </a:lnTo>
                <a:lnTo>
                  <a:pt x="58" y="471"/>
                </a:lnTo>
                <a:lnTo>
                  <a:pt x="57" y="469"/>
                </a:lnTo>
                <a:lnTo>
                  <a:pt x="57" y="469"/>
                </a:lnTo>
                <a:lnTo>
                  <a:pt x="57" y="469"/>
                </a:lnTo>
                <a:lnTo>
                  <a:pt x="57" y="469"/>
                </a:lnTo>
                <a:lnTo>
                  <a:pt x="57" y="468"/>
                </a:lnTo>
                <a:lnTo>
                  <a:pt x="57" y="468"/>
                </a:lnTo>
                <a:lnTo>
                  <a:pt x="57" y="468"/>
                </a:lnTo>
                <a:lnTo>
                  <a:pt x="55" y="468"/>
                </a:lnTo>
                <a:lnTo>
                  <a:pt x="50" y="468"/>
                </a:lnTo>
                <a:lnTo>
                  <a:pt x="48" y="468"/>
                </a:lnTo>
                <a:lnTo>
                  <a:pt x="47" y="468"/>
                </a:lnTo>
                <a:lnTo>
                  <a:pt x="47" y="466"/>
                </a:lnTo>
                <a:lnTo>
                  <a:pt x="47" y="466"/>
                </a:lnTo>
                <a:lnTo>
                  <a:pt x="47" y="464"/>
                </a:lnTo>
                <a:lnTo>
                  <a:pt x="48" y="464"/>
                </a:lnTo>
                <a:lnTo>
                  <a:pt x="48" y="463"/>
                </a:lnTo>
                <a:lnTo>
                  <a:pt x="48" y="463"/>
                </a:lnTo>
                <a:lnTo>
                  <a:pt x="48" y="463"/>
                </a:lnTo>
                <a:lnTo>
                  <a:pt x="48" y="463"/>
                </a:lnTo>
                <a:lnTo>
                  <a:pt x="48" y="461"/>
                </a:lnTo>
                <a:lnTo>
                  <a:pt x="47" y="461"/>
                </a:lnTo>
                <a:lnTo>
                  <a:pt x="47" y="461"/>
                </a:lnTo>
                <a:lnTo>
                  <a:pt x="47" y="459"/>
                </a:lnTo>
                <a:lnTo>
                  <a:pt x="45" y="459"/>
                </a:lnTo>
                <a:lnTo>
                  <a:pt x="45" y="459"/>
                </a:lnTo>
                <a:lnTo>
                  <a:pt x="43" y="458"/>
                </a:lnTo>
                <a:lnTo>
                  <a:pt x="42" y="454"/>
                </a:lnTo>
                <a:lnTo>
                  <a:pt x="40" y="454"/>
                </a:lnTo>
                <a:lnTo>
                  <a:pt x="40" y="454"/>
                </a:lnTo>
                <a:lnTo>
                  <a:pt x="38" y="453"/>
                </a:lnTo>
                <a:lnTo>
                  <a:pt x="37" y="449"/>
                </a:lnTo>
                <a:lnTo>
                  <a:pt x="37" y="449"/>
                </a:lnTo>
                <a:lnTo>
                  <a:pt x="37" y="448"/>
                </a:lnTo>
                <a:lnTo>
                  <a:pt x="37" y="448"/>
                </a:lnTo>
                <a:lnTo>
                  <a:pt x="37" y="448"/>
                </a:lnTo>
                <a:lnTo>
                  <a:pt x="35" y="446"/>
                </a:lnTo>
                <a:lnTo>
                  <a:pt x="35" y="446"/>
                </a:lnTo>
                <a:lnTo>
                  <a:pt x="33" y="442"/>
                </a:lnTo>
                <a:lnTo>
                  <a:pt x="33" y="442"/>
                </a:lnTo>
                <a:lnTo>
                  <a:pt x="32" y="442"/>
                </a:lnTo>
                <a:lnTo>
                  <a:pt x="30" y="444"/>
                </a:lnTo>
                <a:lnTo>
                  <a:pt x="25" y="453"/>
                </a:lnTo>
                <a:lnTo>
                  <a:pt x="25" y="453"/>
                </a:lnTo>
                <a:lnTo>
                  <a:pt x="25" y="453"/>
                </a:lnTo>
                <a:lnTo>
                  <a:pt x="23" y="454"/>
                </a:lnTo>
                <a:lnTo>
                  <a:pt x="23" y="454"/>
                </a:lnTo>
                <a:lnTo>
                  <a:pt x="23" y="454"/>
                </a:lnTo>
                <a:lnTo>
                  <a:pt x="21" y="458"/>
                </a:lnTo>
                <a:lnTo>
                  <a:pt x="21" y="458"/>
                </a:lnTo>
                <a:lnTo>
                  <a:pt x="21" y="458"/>
                </a:lnTo>
                <a:lnTo>
                  <a:pt x="20" y="458"/>
                </a:lnTo>
                <a:lnTo>
                  <a:pt x="20" y="458"/>
                </a:lnTo>
                <a:lnTo>
                  <a:pt x="20" y="456"/>
                </a:lnTo>
                <a:lnTo>
                  <a:pt x="20" y="456"/>
                </a:lnTo>
                <a:lnTo>
                  <a:pt x="18" y="456"/>
                </a:lnTo>
                <a:lnTo>
                  <a:pt x="18" y="448"/>
                </a:lnTo>
                <a:lnTo>
                  <a:pt x="18" y="446"/>
                </a:lnTo>
                <a:lnTo>
                  <a:pt x="18" y="446"/>
                </a:lnTo>
                <a:lnTo>
                  <a:pt x="15" y="448"/>
                </a:lnTo>
                <a:lnTo>
                  <a:pt x="15" y="448"/>
                </a:lnTo>
                <a:lnTo>
                  <a:pt x="13" y="444"/>
                </a:lnTo>
                <a:lnTo>
                  <a:pt x="13" y="439"/>
                </a:lnTo>
                <a:lnTo>
                  <a:pt x="13" y="437"/>
                </a:lnTo>
                <a:lnTo>
                  <a:pt x="13" y="437"/>
                </a:lnTo>
                <a:lnTo>
                  <a:pt x="11" y="436"/>
                </a:lnTo>
                <a:lnTo>
                  <a:pt x="11" y="436"/>
                </a:lnTo>
                <a:lnTo>
                  <a:pt x="11" y="436"/>
                </a:lnTo>
                <a:lnTo>
                  <a:pt x="10" y="434"/>
                </a:lnTo>
                <a:lnTo>
                  <a:pt x="10" y="434"/>
                </a:lnTo>
                <a:lnTo>
                  <a:pt x="10" y="434"/>
                </a:lnTo>
                <a:lnTo>
                  <a:pt x="10" y="431"/>
                </a:lnTo>
                <a:lnTo>
                  <a:pt x="10" y="431"/>
                </a:lnTo>
                <a:lnTo>
                  <a:pt x="10" y="431"/>
                </a:lnTo>
                <a:lnTo>
                  <a:pt x="8" y="431"/>
                </a:lnTo>
                <a:lnTo>
                  <a:pt x="8" y="429"/>
                </a:lnTo>
                <a:lnTo>
                  <a:pt x="8" y="429"/>
                </a:lnTo>
                <a:lnTo>
                  <a:pt x="8" y="429"/>
                </a:lnTo>
                <a:lnTo>
                  <a:pt x="10" y="427"/>
                </a:lnTo>
                <a:lnTo>
                  <a:pt x="11" y="427"/>
                </a:lnTo>
                <a:lnTo>
                  <a:pt x="11" y="427"/>
                </a:lnTo>
                <a:lnTo>
                  <a:pt x="11" y="426"/>
                </a:lnTo>
                <a:lnTo>
                  <a:pt x="11" y="424"/>
                </a:lnTo>
                <a:lnTo>
                  <a:pt x="11" y="424"/>
                </a:lnTo>
                <a:lnTo>
                  <a:pt x="11" y="422"/>
                </a:lnTo>
                <a:lnTo>
                  <a:pt x="10" y="422"/>
                </a:lnTo>
                <a:lnTo>
                  <a:pt x="10" y="422"/>
                </a:lnTo>
                <a:lnTo>
                  <a:pt x="10" y="421"/>
                </a:lnTo>
                <a:lnTo>
                  <a:pt x="10" y="421"/>
                </a:lnTo>
                <a:lnTo>
                  <a:pt x="8" y="422"/>
                </a:lnTo>
                <a:lnTo>
                  <a:pt x="8" y="422"/>
                </a:lnTo>
                <a:lnTo>
                  <a:pt x="5" y="426"/>
                </a:lnTo>
                <a:lnTo>
                  <a:pt x="5" y="426"/>
                </a:lnTo>
                <a:lnTo>
                  <a:pt x="5" y="426"/>
                </a:lnTo>
                <a:lnTo>
                  <a:pt x="3" y="426"/>
                </a:lnTo>
                <a:lnTo>
                  <a:pt x="3" y="426"/>
                </a:lnTo>
                <a:lnTo>
                  <a:pt x="3" y="426"/>
                </a:lnTo>
                <a:lnTo>
                  <a:pt x="1" y="426"/>
                </a:lnTo>
                <a:lnTo>
                  <a:pt x="0" y="424"/>
                </a:lnTo>
                <a:lnTo>
                  <a:pt x="0" y="424"/>
                </a:lnTo>
                <a:lnTo>
                  <a:pt x="0" y="422"/>
                </a:lnTo>
                <a:lnTo>
                  <a:pt x="0" y="422"/>
                </a:lnTo>
                <a:lnTo>
                  <a:pt x="0" y="421"/>
                </a:lnTo>
                <a:lnTo>
                  <a:pt x="1" y="421"/>
                </a:lnTo>
                <a:lnTo>
                  <a:pt x="1" y="421"/>
                </a:lnTo>
                <a:lnTo>
                  <a:pt x="1" y="419"/>
                </a:lnTo>
                <a:lnTo>
                  <a:pt x="3" y="419"/>
                </a:lnTo>
                <a:lnTo>
                  <a:pt x="3" y="417"/>
                </a:lnTo>
                <a:lnTo>
                  <a:pt x="3" y="417"/>
                </a:lnTo>
                <a:lnTo>
                  <a:pt x="3" y="416"/>
                </a:lnTo>
                <a:lnTo>
                  <a:pt x="3" y="414"/>
                </a:lnTo>
                <a:lnTo>
                  <a:pt x="3" y="412"/>
                </a:lnTo>
                <a:lnTo>
                  <a:pt x="1" y="409"/>
                </a:lnTo>
                <a:lnTo>
                  <a:pt x="3" y="407"/>
                </a:lnTo>
                <a:lnTo>
                  <a:pt x="5" y="407"/>
                </a:lnTo>
                <a:lnTo>
                  <a:pt x="5" y="407"/>
                </a:lnTo>
                <a:lnTo>
                  <a:pt x="5" y="407"/>
                </a:lnTo>
                <a:lnTo>
                  <a:pt x="6" y="409"/>
                </a:lnTo>
                <a:lnTo>
                  <a:pt x="6" y="409"/>
                </a:lnTo>
                <a:lnTo>
                  <a:pt x="6" y="411"/>
                </a:lnTo>
                <a:lnTo>
                  <a:pt x="6" y="411"/>
                </a:lnTo>
                <a:lnTo>
                  <a:pt x="6" y="411"/>
                </a:lnTo>
                <a:lnTo>
                  <a:pt x="8" y="416"/>
                </a:lnTo>
                <a:lnTo>
                  <a:pt x="10" y="416"/>
                </a:lnTo>
                <a:lnTo>
                  <a:pt x="13" y="416"/>
                </a:lnTo>
                <a:lnTo>
                  <a:pt x="15" y="414"/>
                </a:lnTo>
                <a:lnTo>
                  <a:pt x="15" y="412"/>
                </a:lnTo>
                <a:lnTo>
                  <a:pt x="16" y="412"/>
                </a:lnTo>
                <a:lnTo>
                  <a:pt x="16" y="409"/>
                </a:lnTo>
                <a:lnTo>
                  <a:pt x="16" y="407"/>
                </a:lnTo>
                <a:lnTo>
                  <a:pt x="18" y="405"/>
                </a:lnTo>
                <a:lnTo>
                  <a:pt x="18" y="402"/>
                </a:lnTo>
                <a:lnTo>
                  <a:pt x="20" y="399"/>
                </a:lnTo>
                <a:lnTo>
                  <a:pt x="20" y="399"/>
                </a:lnTo>
                <a:lnTo>
                  <a:pt x="20" y="397"/>
                </a:lnTo>
                <a:lnTo>
                  <a:pt x="21" y="395"/>
                </a:lnTo>
                <a:lnTo>
                  <a:pt x="23" y="395"/>
                </a:lnTo>
                <a:lnTo>
                  <a:pt x="25" y="394"/>
                </a:lnTo>
                <a:lnTo>
                  <a:pt x="27" y="394"/>
                </a:lnTo>
                <a:lnTo>
                  <a:pt x="33" y="395"/>
                </a:lnTo>
                <a:lnTo>
                  <a:pt x="35" y="395"/>
                </a:lnTo>
                <a:lnTo>
                  <a:pt x="37" y="394"/>
                </a:lnTo>
                <a:lnTo>
                  <a:pt x="37" y="394"/>
                </a:lnTo>
                <a:lnTo>
                  <a:pt x="38" y="392"/>
                </a:lnTo>
                <a:lnTo>
                  <a:pt x="38" y="392"/>
                </a:lnTo>
                <a:lnTo>
                  <a:pt x="37" y="392"/>
                </a:lnTo>
                <a:lnTo>
                  <a:pt x="37" y="390"/>
                </a:lnTo>
                <a:lnTo>
                  <a:pt x="37" y="390"/>
                </a:lnTo>
                <a:lnTo>
                  <a:pt x="37" y="390"/>
                </a:lnTo>
                <a:lnTo>
                  <a:pt x="37" y="390"/>
                </a:lnTo>
                <a:lnTo>
                  <a:pt x="33" y="389"/>
                </a:lnTo>
                <a:lnTo>
                  <a:pt x="33" y="389"/>
                </a:lnTo>
                <a:lnTo>
                  <a:pt x="33" y="389"/>
                </a:lnTo>
                <a:lnTo>
                  <a:pt x="33" y="387"/>
                </a:lnTo>
                <a:lnTo>
                  <a:pt x="33" y="387"/>
                </a:lnTo>
                <a:lnTo>
                  <a:pt x="33" y="385"/>
                </a:lnTo>
                <a:lnTo>
                  <a:pt x="33" y="385"/>
                </a:lnTo>
                <a:lnTo>
                  <a:pt x="33" y="385"/>
                </a:lnTo>
                <a:lnTo>
                  <a:pt x="35" y="385"/>
                </a:lnTo>
                <a:lnTo>
                  <a:pt x="35" y="385"/>
                </a:lnTo>
                <a:lnTo>
                  <a:pt x="35" y="385"/>
                </a:lnTo>
                <a:lnTo>
                  <a:pt x="37" y="384"/>
                </a:lnTo>
                <a:lnTo>
                  <a:pt x="37" y="384"/>
                </a:lnTo>
                <a:lnTo>
                  <a:pt x="37" y="382"/>
                </a:lnTo>
                <a:lnTo>
                  <a:pt x="37" y="380"/>
                </a:lnTo>
                <a:lnTo>
                  <a:pt x="38" y="379"/>
                </a:lnTo>
                <a:lnTo>
                  <a:pt x="38" y="377"/>
                </a:lnTo>
                <a:lnTo>
                  <a:pt x="38" y="377"/>
                </a:lnTo>
                <a:lnTo>
                  <a:pt x="38" y="375"/>
                </a:lnTo>
                <a:lnTo>
                  <a:pt x="38" y="374"/>
                </a:lnTo>
                <a:lnTo>
                  <a:pt x="38" y="374"/>
                </a:lnTo>
                <a:lnTo>
                  <a:pt x="38" y="374"/>
                </a:lnTo>
                <a:lnTo>
                  <a:pt x="40" y="372"/>
                </a:lnTo>
                <a:lnTo>
                  <a:pt x="40" y="372"/>
                </a:lnTo>
                <a:lnTo>
                  <a:pt x="40" y="370"/>
                </a:lnTo>
                <a:lnTo>
                  <a:pt x="40" y="370"/>
                </a:lnTo>
                <a:lnTo>
                  <a:pt x="40" y="370"/>
                </a:lnTo>
                <a:lnTo>
                  <a:pt x="40" y="370"/>
                </a:lnTo>
                <a:lnTo>
                  <a:pt x="38" y="368"/>
                </a:lnTo>
                <a:lnTo>
                  <a:pt x="38" y="368"/>
                </a:lnTo>
                <a:lnTo>
                  <a:pt x="37" y="368"/>
                </a:lnTo>
                <a:lnTo>
                  <a:pt x="35" y="367"/>
                </a:lnTo>
                <a:lnTo>
                  <a:pt x="35" y="367"/>
                </a:lnTo>
                <a:lnTo>
                  <a:pt x="33" y="367"/>
                </a:lnTo>
                <a:lnTo>
                  <a:pt x="33" y="365"/>
                </a:lnTo>
                <a:lnTo>
                  <a:pt x="32" y="365"/>
                </a:lnTo>
                <a:lnTo>
                  <a:pt x="30" y="365"/>
                </a:lnTo>
                <a:lnTo>
                  <a:pt x="33" y="360"/>
                </a:lnTo>
                <a:lnTo>
                  <a:pt x="35" y="358"/>
                </a:lnTo>
                <a:lnTo>
                  <a:pt x="38" y="358"/>
                </a:lnTo>
                <a:lnTo>
                  <a:pt x="40" y="357"/>
                </a:lnTo>
                <a:lnTo>
                  <a:pt x="42" y="357"/>
                </a:lnTo>
                <a:lnTo>
                  <a:pt x="42" y="357"/>
                </a:lnTo>
                <a:lnTo>
                  <a:pt x="42" y="355"/>
                </a:lnTo>
                <a:lnTo>
                  <a:pt x="42" y="355"/>
                </a:lnTo>
                <a:lnTo>
                  <a:pt x="42" y="353"/>
                </a:lnTo>
                <a:lnTo>
                  <a:pt x="42" y="353"/>
                </a:lnTo>
                <a:lnTo>
                  <a:pt x="42" y="353"/>
                </a:lnTo>
                <a:lnTo>
                  <a:pt x="42" y="353"/>
                </a:lnTo>
                <a:lnTo>
                  <a:pt x="40" y="353"/>
                </a:lnTo>
                <a:lnTo>
                  <a:pt x="40" y="353"/>
                </a:lnTo>
                <a:lnTo>
                  <a:pt x="40" y="353"/>
                </a:lnTo>
                <a:lnTo>
                  <a:pt x="40" y="353"/>
                </a:lnTo>
                <a:lnTo>
                  <a:pt x="38" y="353"/>
                </a:lnTo>
                <a:lnTo>
                  <a:pt x="38" y="353"/>
                </a:lnTo>
                <a:lnTo>
                  <a:pt x="38" y="352"/>
                </a:lnTo>
                <a:lnTo>
                  <a:pt x="37" y="352"/>
                </a:lnTo>
                <a:lnTo>
                  <a:pt x="37" y="352"/>
                </a:lnTo>
                <a:lnTo>
                  <a:pt x="37" y="352"/>
                </a:lnTo>
                <a:lnTo>
                  <a:pt x="37" y="350"/>
                </a:lnTo>
                <a:lnTo>
                  <a:pt x="38" y="350"/>
                </a:lnTo>
                <a:lnTo>
                  <a:pt x="38" y="348"/>
                </a:lnTo>
                <a:lnTo>
                  <a:pt x="38" y="348"/>
                </a:lnTo>
                <a:lnTo>
                  <a:pt x="38" y="348"/>
                </a:lnTo>
                <a:lnTo>
                  <a:pt x="38" y="347"/>
                </a:lnTo>
                <a:lnTo>
                  <a:pt x="40" y="347"/>
                </a:lnTo>
                <a:lnTo>
                  <a:pt x="40" y="347"/>
                </a:lnTo>
                <a:lnTo>
                  <a:pt x="40" y="347"/>
                </a:lnTo>
                <a:lnTo>
                  <a:pt x="40" y="347"/>
                </a:lnTo>
                <a:lnTo>
                  <a:pt x="40" y="345"/>
                </a:lnTo>
                <a:lnTo>
                  <a:pt x="40" y="345"/>
                </a:lnTo>
                <a:lnTo>
                  <a:pt x="40" y="345"/>
                </a:lnTo>
                <a:lnTo>
                  <a:pt x="40" y="343"/>
                </a:lnTo>
                <a:lnTo>
                  <a:pt x="40" y="343"/>
                </a:lnTo>
                <a:lnTo>
                  <a:pt x="38" y="343"/>
                </a:lnTo>
                <a:lnTo>
                  <a:pt x="38" y="343"/>
                </a:lnTo>
                <a:lnTo>
                  <a:pt x="37" y="343"/>
                </a:lnTo>
                <a:lnTo>
                  <a:pt x="37" y="343"/>
                </a:lnTo>
                <a:lnTo>
                  <a:pt x="37" y="343"/>
                </a:lnTo>
                <a:lnTo>
                  <a:pt x="37" y="343"/>
                </a:lnTo>
                <a:lnTo>
                  <a:pt x="35" y="345"/>
                </a:lnTo>
                <a:lnTo>
                  <a:pt x="35" y="345"/>
                </a:lnTo>
                <a:lnTo>
                  <a:pt x="35" y="347"/>
                </a:lnTo>
                <a:lnTo>
                  <a:pt x="35" y="345"/>
                </a:lnTo>
                <a:lnTo>
                  <a:pt x="33" y="345"/>
                </a:lnTo>
                <a:lnTo>
                  <a:pt x="33" y="345"/>
                </a:lnTo>
                <a:lnTo>
                  <a:pt x="32" y="345"/>
                </a:lnTo>
                <a:lnTo>
                  <a:pt x="32" y="343"/>
                </a:lnTo>
                <a:lnTo>
                  <a:pt x="32" y="343"/>
                </a:lnTo>
                <a:lnTo>
                  <a:pt x="33" y="343"/>
                </a:lnTo>
                <a:lnTo>
                  <a:pt x="33" y="342"/>
                </a:lnTo>
                <a:lnTo>
                  <a:pt x="33" y="342"/>
                </a:lnTo>
                <a:lnTo>
                  <a:pt x="32" y="342"/>
                </a:lnTo>
                <a:lnTo>
                  <a:pt x="32" y="340"/>
                </a:lnTo>
                <a:lnTo>
                  <a:pt x="32" y="340"/>
                </a:lnTo>
                <a:lnTo>
                  <a:pt x="32" y="340"/>
                </a:lnTo>
                <a:lnTo>
                  <a:pt x="32" y="338"/>
                </a:lnTo>
                <a:lnTo>
                  <a:pt x="32" y="338"/>
                </a:lnTo>
                <a:lnTo>
                  <a:pt x="32" y="338"/>
                </a:lnTo>
                <a:lnTo>
                  <a:pt x="33" y="338"/>
                </a:lnTo>
                <a:lnTo>
                  <a:pt x="33" y="338"/>
                </a:lnTo>
                <a:lnTo>
                  <a:pt x="33" y="338"/>
                </a:lnTo>
                <a:lnTo>
                  <a:pt x="33" y="338"/>
                </a:lnTo>
                <a:lnTo>
                  <a:pt x="35" y="338"/>
                </a:lnTo>
                <a:lnTo>
                  <a:pt x="35" y="338"/>
                </a:lnTo>
                <a:lnTo>
                  <a:pt x="37" y="338"/>
                </a:lnTo>
                <a:lnTo>
                  <a:pt x="38" y="338"/>
                </a:lnTo>
                <a:lnTo>
                  <a:pt x="38" y="338"/>
                </a:lnTo>
                <a:lnTo>
                  <a:pt x="38" y="337"/>
                </a:lnTo>
                <a:lnTo>
                  <a:pt x="38" y="337"/>
                </a:lnTo>
                <a:lnTo>
                  <a:pt x="38" y="337"/>
                </a:lnTo>
                <a:lnTo>
                  <a:pt x="37" y="335"/>
                </a:lnTo>
                <a:lnTo>
                  <a:pt x="37" y="335"/>
                </a:lnTo>
                <a:lnTo>
                  <a:pt x="37" y="333"/>
                </a:lnTo>
                <a:lnTo>
                  <a:pt x="37" y="332"/>
                </a:lnTo>
                <a:lnTo>
                  <a:pt x="38" y="332"/>
                </a:lnTo>
                <a:lnTo>
                  <a:pt x="38" y="332"/>
                </a:lnTo>
                <a:lnTo>
                  <a:pt x="38" y="330"/>
                </a:lnTo>
                <a:lnTo>
                  <a:pt x="38" y="330"/>
                </a:lnTo>
                <a:lnTo>
                  <a:pt x="40" y="330"/>
                </a:lnTo>
                <a:lnTo>
                  <a:pt x="40" y="330"/>
                </a:lnTo>
                <a:lnTo>
                  <a:pt x="42" y="330"/>
                </a:lnTo>
                <a:lnTo>
                  <a:pt x="42" y="330"/>
                </a:lnTo>
                <a:lnTo>
                  <a:pt x="42" y="330"/>
                </a:lnTo>
                <a:lnTo>
                  <a:pt x="42" y="330"/>
                </a:lnTo>
                <a:lnTo>
                  <a:pt x="43" y="330"/>
                </a:lnTo>
                <a:lnTo>
                  <a:pt x="43" y="328"/>
                </a:lnTo>
                <a:lnTo>
                  <a:pt x="43" y="325"/>
                </a:lnTo>
                <a:lnTo>
                  <a:pt x="43" y="323"/>
                </a:lnTo>
                <a:lnTo>
                  <a:pt x="43" y="321"/>
                </a:lnTo>
                <a:lnTo>
                  <a:pt x="43" y="320"/>
                </a:lnTo>
                <a:lnTo>
                  <a:pt x="45" y="318"/>
                </a:lnTo>
                <a:lnTo>
                  <a:pt x="45" y="313"/>
                </a:lnTo>
                <a:lnTo>
                  <a:pt x="45" y="310"/>
                </a:lnTo>
                <a:lnTo>
                  <a:pt x="45" y="308"/>
                </a:lnTo>
                <a:lnTo>
                  <a:pt x="47" y="305"/>
                </a:lnTo>
                <a:lnTo>
                  <a:pt x="47" y="303"/>
                </a:lnTo>
                <a:lnTo>
                  <a:pt x="47" y="303"/>
                </a:lnTo>
                <a:lnTo>
                  <a:pt x="43" y="298"/>
                </a:lnTo>
                <a:lnTo>
                  <a:pt x="43" y="296"/>
                </a:lnTo>
                <a:lnTo>
                  <a:pt x="42" y="291"/>
                </a:lnTo>
                <a:lnTo>
                  <a:pt x="42" y="289"/>
                </a:lnTo>
                <a:lnTo>
                  <a:pt x="42" y="289"/>
                </a:lnTo>
                <a:lnTo>
                  <a:pt x="42" y="288"/>
                </a:lnTo>
                <a:lnTo>
                  <a:pt x="43" y="286"/>
                </a:lnTo>
                <a:lnTo>
                  <a:pt x="42" y="286"/>
                </a:lnTo>
                <a:lnTo>
                  <a:pt x="42" y="284"/>
                </a:lnTo>
                <a:lnTo>
                  <a:pt x="42" y="284"/>
                </a:lnTo>
                <a:lnTo>
                  <a:pt x="42" y="283"/>
                </a:lnTo>
                <a:lnTo>
                  <a:pt x="42" y="281"/>
                </a:lnTo>
                <a:lnTo>
                  <a:pt x="42" y="281"/>
                </a:lnTo>
                <a:lnTo>
                  <a:pt x="40" y="279"/>
                </a:lnTo>
                <a:lnTo>
                  <a:pt x="40" y="279"/>
                </a:lnTo>
                <a:lnTo>
                  <a:pt x="38" y="276"/>
                </a:lnTo>
                <a:lnTo>
                  <a:pt x="40" y="274"/>
                </a:lnTo>
                <a:lnTo>
                  <a:pt x="42" y="273"/>
                </a:lnTo>
                <a:lnTo>
                  <a:pt x="45" y="269"/>
                </a:lnTo>
                <a:lnTo>
                  <a:pt x="45" y="268"/>
                </a:lnTo>
                <a:lnTo>
                  <a:pt x="43" y="261"/>
                </a:lnTo>
                <a:lnTo>
                  <a:pt x="42" y="261"/>
                </a:lnTo>
                <a:lnTo>
                  <a:pt x="43" y="259"/>
                </a:lnTo>
                <a:lnTo>
                  <a:pt x="43" y="258"/>
                </a:lnTo>
                <a:lnTo>
                  <a:pt x="43" y="252"/>
                </a:lnTo>
                <a:lnTo>
                  <a:pt x="43" y="251"/>
                </a:lnTo>
                <a:lnTo>
                  <a:pt x="43" y="251"/>
                </a:lnTo>
                <a:lnTo>
                  <a:pt x="43" y="241"/>
                </a:lnTo>
                <a:lnTo>
                  <a:pt x="43" y="241"/>
                </a:lnTo>
                <a:lnTo>
                  <a:pt x="43" y="239"/>
                </a:lnTo>
                <a:lnTo>
                  <a:pt x="47" y="237"/>
                </a:lnTo>
                <a:lnTo>
                  <a:pt x="47" y="237"/>
                </a:lnTo>
                <a:lnTo>
                  <a:pt x="48" y="236"/>
                </a:lnTo>
                <a:lnTo>
                  <a:pt x="48" y="234"/>
                </a:lnTo>
                <a:lnTo>
                  <a:pt x="48" y="232"/>
                </a:lnTo>
                <a:lnTo>
                  <a:pt x="48" y="232"/>
                </a:lnTo>
                <a:lnTo>
                  <a:pt x="50" y="231"/>
                </a:lnTo>
                <a:lnTo>
                  <a:pt x="50" y="231"/>
                </a:lnTo>
                <a:lnTo>
                  <a:pt x="52" y="229"/>
                </a:lnTo>
                <a:lnTo>
                  <a:pt x="55" y="229"/>
                </a:lnTo>
                <a:lnTo>
                  <a:pt x="57" y="229"/>
                </a:lnTo>
                <a:lnTo>
                  <a:pt x="58" y="227"/>
                </a:lnTo>
                <a:lnTo>
                  <a:pt x="58" y="227"/>
                </a:lnTo>
                <a:lnTo>
                  <a:pt x="58" y="227"/>
                </a:lnTo>
                <a:lnTo>
                  <a:pt x="58" y="227"/>
                </a:lnTo>
                <a:lnTo>
                  <a:pt x="65" y="234"/>
                </a:lnTo>
                <a:lnTo>
                  <a:pt x="72" y="239"/>
                </a:lnTo>
                <a:lnTo>
                  <a:pt x="87" y="246"/>
                </a:lnTo>
                <a:lnTo>
                  <a:pt x="89" y="249"/>
                </a:lnTo>
                <a:lnTo>
                  <a:pt x="90" y="251"/>
                </a:lnTo>
                <a:lnTo>
                  <a:pt x="95" y="249"/>
                </a:lnTo>
                <a:lnTo>
                  <a:pt x="99" y="252"/>
                </a:lnTo>
                <a:lnTo>
                  <a:pt x="102" y="252"/>
                </a:lnTo>
                <a:lnTo>
                  <a:pt x="104" y="251"/>
                </a:lnTo>
                <a:lnTo>
                  <a:pt x="104" y="246"/>
                </a:lnTo>
                <a:lnTo>
                  <a:pt x="106" y="241"/>
                </a:lnTo>
                <a:lnTo>
                  <a:pt x="106" y="236"/>
                </a:lnTo>
                <a:lnTo>
                  <a:pt x="109" y="234"/>
                </a:lnTo>
                <a:lnTo>
                  <a:pt x="114" y="237"/>
                </a:lnTo>
                <a:lnTo>
                  <a:pt x="117" y="239"/>
                </a:lnTo>
                <a:lnTo>
                  <a:pt x="121" y="242"/>
                </a:lnTo>
                <a:lnTo>
                  <a:pt x="126" y="241"/>
                </a:lnTo>
                <a:lnTo>
                  <a:pt x="127" y="239"/>
                </a:lnTo>
                <a:lnTo>
                  <a:pt x="131" y="237"/>
                </a:lnTo>
                <a:lnTo>
                  <a:pt x="136" y="239"/>
                </a:lnTo>
                <a:lnTo>
                  <a:pt x="141" y="236"/>
                </a:lnTo>
                <a:lnTo>
                  <a:pt x="148" y="236"/>
                </a:lnTo>
                <a:lnTo>
                  <a:pt x="154" y="234"/>
                </a:lnTo>
                <a:lnTo>
                  <a:pt x="159" y="234"/>
                </a:lnTo>
                <a:lnTo>
                  <a:pt x="164" y="236"/>
                </a:lnTo>
                <a:lnTo>
                  <a:pt x="168" y="239"/>
                </a:lnTo>
                <a:lnTo>
                  <a:pt x="171" y="242"/>
                </a:lnTo>
                <a:lnTo>
                  <a:pt x="173" y="246"/>
                </a:lnTo>
                <a:lnTo>
                  <a:pt x="174" y="244"/>
                </a:lnTo>
                <a:lnTo>
                  <a:pt x="178" y="241"/>
                </a:lnTo>
                <a:lnTo>
                  <a:pt x="179" y="237"/>
                </a:lnTo>
                <a:lnTo>
                  <a:pt x="181" y="234"/>
                </a:lnTo>
                <a:lnTo>
                  <a:pt x="178" y="227"/>
                </a:lnTo>
                <a:lnTo>
                  <a:pt x="179" y="224"/>
                </a:lnTo>
                <a:lnTo>
                  <a:pt x="181" y="222"/>
                </a:lnTo>
                <a:lnTo>
                  <a:pt x="181" y="219"/>
                </a:lnTo>
                <a:lnTo>
                  <a:pt x="183" y="215"/>
                </a:lnTo>
                <a:lnTo>
                  <a:pt x="183" y="212"/>
                </a:lnTo>
                <a:lnTo>
                  <a:pt x="181" y="207"/>
                </a:lnTo>
                <a:lnTo>
                  <a:pt x="179" y="205"/>
                </a:lnTo>
                <a:lnTo>
                  <a:pt x="178" y="204"/>
                </a:lnTo>
                <a:lnTo>
                  <a:pt x="174" y="202"/>
                </a:lnTo>
                <a:lnTo>
                  <a:pt x="171" y="204"/>
                </a:lnTo>
                <a:lnTo>
                  <a:pt x="168" y="205"/>
                </a:lnTo>
                <a:lnTo>
                  <a:pt x="164" y="207"/>
                </a:lnTo>
                <a:lnTo>
                  <a:pt x="159" y="209"/>
                </a:lnTo>
                <a:lnTo>
                  <a:pt x="158" y="205"/>
                </a:lnTo>
                <a:lnTo>
                  <a:pt x="156" y="204"/>
                </a:lnTo>
                <a:lnTo>
                  <a:pt x="156" y="199"/>
                </a:lnTo>
                <a:lnTo>
                  <a:pt x="154" y="195"/>
                </a:lnTo>
                <a:lnTo>
                  <a:pt x="151" y="192"/>
                </a:lnTo>
                <a:lnTo>
                  <a:pt x="151" y="187"/>
                </a:lnTo>
                <a:lnTo>
                  <a:pt x="153" y="185"/>
                </a:lnTo>
                <a:lnTo>
                  <a:pt x="154" y="182"/>
                </a:lnTo>
                <a:lnTo>
                  <a:pt x="154" y="180"/>
                </a:lnTo>
                <a:lnTo>
                  <a:pt x="153" y="178"/>
                </a:lnTo>
                <a:lnTo>
                  <a:pt x="151" y="175"/>
                </a:lnTo>
                <a:lnTo>
                  <a:pt x="153" y="170"/>
                </a:lnTo>
                <a:lnTo>
                  <a:pt x="154" y="168"/>
                </a:lnTo>
                <a:lnTo>
                  <a:pt x="156" y="165"/>
                </a:lnTo>
                <a:lnTo>
                  <a:pt x="154" y="160"/>
                </a:lnTo>
                <a:lnTo>
                  <a:pt x="154" y="158"/>
                </a:lnTo>
                <a:lnTo>
                  <a:pt x="154" y="158"/>
                </a:lnTo>
                <a:lnTo>
                  <a:pt x="158" y="157"/>
                </a:lnTo>
                <a:lnTo>
                  <a:pt x="156" y="152"/>
                </a:lnTo>
                <a:lnTo>
                  <a:pt x="154" y="150"/>
                </a:lnTo>
                <a:lnTo>
                  <a:pt x="158" y="147"/>
                </a:lnTo>
                <a:lnTo>
                  <a:pt x="156" y="143"/>
                </a:lnTo>
                <a:lnTo>
                  <a:pt x="156" y="141"/>
                </a:lnTo>
                <a:lnTo>
                  <a:pt x="156" y="136"/>
                </a:lnTo>
                <a:lnTo>
                  <a:pt x="159" y="133"/>
                </a:lnTo>
                <a:lnTo>
                  <a:pt x="164" y="131"/>
                </a:lnTo>
                <a:lnTo>
                  <a:pt x="169" y="136"/>
                </a:lnTo>
                <a:lnTo>
                  <a:pt x="174" y="126"/>
                </a:lnTo>
                <a:lnTo>
                  <a:pt x="171" y="123"/>
                </a:lnTo>
                <a:lnTo>
                  <a:pt x="166" y="123"/>
                </a:lnTo>
                <a:lnTo>
                  <a:pt x="166" y="118"/>
                </a:lnTo>
                <a:lnTo>
                  <a:pt x="166" y="113"/>
                </a:lnTo>
                <a:lnTo>
                  <a:pt x="168" y="108"/>
                </a:lnTo>
                <a:lnTo>
                  <a:pt x="168" y="106"/>
                </a:lnTo>
                <a:lnTo>
                  <a:pt x="166" y="105"/>
                </a:lnTo>
                <a:lnTo>
                  <a:pt x="164" y="105"/>
                </a:lnTo>
                <a:lnTo>
                  <a:pt x="161" y="103"/>
                </a:lnTo>
                <a:lnTo>
                  <a:pt x="161" y="101"/>
                </a:lnTo>
                <a:lnTo>
                  <a:pt x="161" y="99"/>
                </a:lnTo>
                <a:lnTo>
                  <a:pt x="163" y="96"/>
                </a:lnTo>
                <a:lnTo>
                  <a:pt x="164" y="93"/>
                </a:lnTo>
                <a:lnTo>
                  <a:pt x="164" y="91"/>
                </a:lnTo>
                <a:lnTo>
                  <a:pt x="163" y="89"/>
                </a:lnTo>
                <a:lnTo>
                  <a:pt x="159" y="88"/>
                </a:lnTo>
                <a:lnTo>
                  <a:pt x="156" y="84"/>
                </a:lnTo>
                <a:lnTo>
                  <a:pt x="156" y="83"/>
                </a:lnTo>
                <a:lnTo>
                  <a:pt x="158" y="81"/>
                </a:lnTo>
                <a:lnTo>
                  <a:pt x="159" y="78"/>
                </a:lnTo>
                <a:lnTo>
                  <a:pt x="163" y="74"/>
                </a:lnTo>
                <a:lnTo>
                  <a:pt x="164" y="69"/>
                </a:lnTo>
                <a:lnTo>
                  <a:pt x="164" y="64"/>
                </a:lnTo>
                <a:lnTo>
                  <a:pt x="166" y="61"/>
                </a:lnTo>
                <a:lnTo>
                  <a:pt x="168" y="56"/>
                </a:lnTo>
                <a:lnTo>
                  <a:pt x="171" y="52"/>
                </a:lnTo>
                <a:lnTo>
                  <a:pt x="173" y="47"/>
                </a:lnTo>
                <a:lnTo>
                  <a:pt x="164" y="44"/>
                </a:lnTo>
                <a:lnTo>
                  <a:pt x="166" y="42"/>
                </a:lnTo>
                <a:lnTo>
                  <a:pt x="169" y="36"/>
                </a:lnTo>
                <a:lnTo>
                  <a:pt x="173" y="31"/>
                </a:lnTo>
                <a:lnTo>
                  <a:pt x="173" y="31"/>
                </a:lnTo>
                <a:lnTo>
                  <a:pt x="173" y="31"/>
                </a:lnTo>
                <a:lnTo>
                  <a:pt x="176" y="32"/>
                </a:lnTo>
                <a:lnTo>
                  <a:pt x="178" y="32"/>
                </a:lnTo>
                <a:lnTo>
                  <a:pt x="179" y="32"/>
                </a:lnTo>
                <a:lnTo>
                  <a:pt x="179" y="32"/>
                </a:lnTo>
                <a:lnTo>
                  <a:pt x="179" y="32"/>
                </a:lnTo>
                <a:lnTo>
                  <a:pt x="183" y="27"/>
                </a:lnTo>
                <a:lnTo>
                  <a:pt x="183" y="27"/>
                </a:lnTo>
                <a:lnTo>
                  <a:pt x="185" y="24"/>
                </a:lnTo>
                <a:lnTo>
                  <a:pt x="185" y="24"/>
                </a:lnTo>
                <a:lnTo>
                  <a:pt x="186" y="22"/>
                </a:lnTo>
                <a:lnTo>
                  <a:pt x="188" y="22"/>
                </a:lnTo>
                <a:lnTo>
                  <a:pt x="205" y="31"/>
                </a:lnTo>
                <a:lnTo>
                  <a:pt x="205" y="31"/>
                </a:lnTo>
                <a:lnTo>
                  <a:pt x="206" y="31"/>
                </a:lnTo>
                <a:lnTo>
                  <a:pt x="206" y="29"/>
                </a:lnTo>
                <a:lnTo>
                  <a:pt x="213" y="20"/>
                </a:lnTo>
                <a:lnTo>
                  <a:pt x="213" y="19"/>
                </a:lnTo>
                <a:lnTo>
                  <a:pt x="215" y="17"/>
                </a:lnTo>
                <a:lnTo>
                  <a:pt x="215" y="17"/>
                </a:lnTo>
                <a:lnTo>
                  <a:pt x="215" y="17"/>
                </a:lnTo>
                <a:lnTo>
                  <a:pt x="233" y="27"/>
                </a:lnTo>
                <a:lnTo>
                  <a:pt x="235" y="27"/>
                </a:lnTo>
                <a:lnTo>
                  <a:pt x="235" y="27"/>
                </a:lnTo>
                <a:lnTo>
                  <a:pt x="237" y="25"/>
                </a:lnTo>
                <a:lnTo>
                  <a:pt x="237" y="24"/>
                </a:lnTo>
                <a:lnTo>
                  <a:pt x="238" y="22"/>
                </a:lnTo>
                <a:lnTo>
                  <a:pt x="240" y="20"/>
                </a:lnTo>
                <a:lnTo>
                  <a:pt x="240" y="19"/>
                </a:lnTo>
                <a:lnTo>
                  <a:pt x="240" y="17"/>
                </a:lnTo>
                <a:lnTo>
                  <a:pt x="240" y="15"/>
                </a:lnTo>
                <a:lnTo>
                  <a:pt x="245" y="7"/>
                </a:lnTo>
                <a:lnTo>
                  <a:pt x="248" y="7"/>
                </a:lnTo>
                <a:lnTo>
                  <a:pt x="252" y="9"/>
                </a:lnTo>
                <a:lnTo>
                  <a:pt x="252" y="9"/>
                </a:lnTo>
                <a:lnTo>
                  <a:pt x="253" y="7"/>
                </a:lnTo>
                <a:lnTo>
                  <a:pt x="257" y="4"/>
                </a:lnTo>
                <a:lnTo>
                  <a:pt x="257" y="2"/>
                </a:lnTo>
                <a:lnTo>
                  <a:pt x="257" y="2"/>
                </a:lnTo>
                <a:lnTo>
                  <a:pt x="258" y="2"/>
                </a:lnTo>
                <a:lnTo>
                  <a:pt x="258" y="2"/>
                </a:lnTo>
                <a:lnTo>
                  <a:pt x="260" y="2"/>
                </a:lnTo>
                <a:lnTo>
                  <a:pt x="260" y="2"/>
                </a:lnTo>
                <a:lnTo>
                  <a:pt x="260" y="2"/>
                </a:lnTo>
                <a:lnTo>
                  <a:pt x="262" y="0"/>
                </a:lnTo>
                <a:lnTo>
                  <a:pt x="262" y="0"/>
                </a:lnTo>
                <a:lnTo>
                  <a:pt x="262" y="0"/>
                </a:lnTo>
                <a:lnTo>
                  <a:pt x="280" y="9"/>
                </a:lnTo>
                <a:lnTo>
                  <a:pt x="280" y="9"/>
                </a:lnTo>
                <a:lnTo>
                  <a:pt x="285" y="9"/>
                </a:lnTo>
                <a:lnTo>
                  <a:pt x="285" y="9"/>
                </a:lnTo>
                <a:lnTo>
                  <a:pt x="354" y="27"/>
                </a:lnTo>
                <a:lnTo>
                  <a:pt x="361" y="27"/>
                </a:lnTo>
                <a:lnTo>
                  <a:pt x="363" y="27"/>
                </a:lnTo>
                <a:lnTo>
                  <a:pt x="364" y="25"/>
                </a:lnTo>
                <a:lnTo>
                  <a:pt x="366" y="24"/>
                </a:lnTo>
                <a:lnTo>
                  <a:pt x="366" y="24"/>
                </a:lnTo>
                <a:lnTo>
                  <a:pt x="368" y="24"/>
                </a:lnTo>
                <a:lnTo>
                  <a:pt x="368" y="24"/>
                </a:lnTo>
                <a:lnTo>
                  <a:pt x="369" y="24"/>
                </a:lnTo>
                <a:lnTo>
                  <a:pt x="369" y="25"/>
                </a:lnTo>
                <a:lnTo>
                  <a:pt x="369" y="25"/>
                </a:lnTo>
                <a:lnTo>
                  <a:pt x="371" y="25"/>
                </a:lnTo>
                <a:lnTo>
                  <a:pt x="371" y="25"/>
                </a:lnTo>
                <a:lnTo>
                  <a:pt x="371" y="25"/>
                </a:lnTo>
                <a:lnTo>
                  <a:pt x="378" y="20"/>
                </a:lnTo>
                <a:lnTo>
                  <a:pt x="380" y="19"/>
                </a:lnTo>
                <a:lnTo>
                  <a:pt x="380" y="19"/>
                </a:lnTo>
                <a:lnTo>
                  <a:pt x="383" y="19"/>
                </a:lnTo>
                <a:lnTo>
                  <a:pt x="388" y="17"/>
                </a:lnTo>
                <a:lnTo>
                  <a:pt x="390" y="17"/>
                </a:lnTo>
                <a:lnTo>
                  <a:pt x="390" y="17"/>
                </a:lnTo>
                <a:lnTo>
                  <a:pt x="390" y="19"/>
                </a:lnTo>
                <a:lnTo>
                  <a:pt x="390" y="19"/>
                </a:lnTo>
                <a:lnTo>
                  <a:pt x="390" y="19"/>
                </a:lnTo>
                <a:lnTo>
                  <a:pt x="390" y="20"/>
                </a:lnTo>
                <a:lnTo>
                  <a:pt x="390" y="20"/>
                </a:lnTo>
                <a:lnTo>
                  <a:pt x="391" y="24"/>
                </a:lnTo>
                <a:lnTo>
                  <a:pt x="391" y="24"/>
                </a:lnTo>
                <a:lnTo>
                  <a:pt x="391" y="25"/>
                </a:lnTo>
                <a:lnTo>
                  <a:pt x="390" y="31"/>
                </a:lnTo>
                <a:lnTo>
                  <a:pt x="390" y="32"/>
                </a:lnTo>
                <a:lnTo>
                  <a:pt x="390" y="32"/>
                </a:lnTo>
                <a:lnTo>
                  <a:pt x="390" y="34"/>
                </a:lnTo>
                <a:lnTo>
                  <a:pt x="390" y="34"/>
                </a:lnTo>
                <a:lnTo>
                  <a:pt x="390" y="34"/>
                </a:lnTo>
                <a:lnTo>
                  <a:pt x="390" y="36"/>
                </a:lnTo>
                <a:lnTo>
                  <a:pt x="390" y="36"/>
                </a:lnTo>
                <a:lnTo>
                  <a:pt x="390" y="36"/>
                </a:lnTo>
                <a:lnTo>
                  <a:pt x="388" y="36"/>
                </a:lnTo>
                <a:lnTo>
                  <a:pt x="388" y="36"/>
                </a:lnTo>
                <a:lnTo>
                  <a:pt x="388" y="37"/>
                </a:lnTo>
                <a:lnTo>
                  <a:pt x="388" y="37"/>
                </a:lnTo>
                <a:lnTo>
                  <a:pt x="388" y="37"/>
                </a:lnTo>
                <a:lnTo>
                  <a:pt x="388" y="39"/>
                </a:lnTo>
                <a:lnTo>
                  <a:pt x="388" y="39"/>
                </a:lnTo>
                <a:lnTo>
                  <a:pt x="388" y="41"/>
                </a:lnTo>
                <a:lnTo>
                  <a:pt x="388" y="41"/>
                </a:lnTo>
                <a:lnTo>
                  <a:pt x="388" y="41"/>
                </a:lnTo>
                <a:lnTo>
                  <a:pt x="388" y="42"/>
                </a:lnTo>
                <a:lnTo>
                  <a:pt x="386" y="42"/>
                </a:lnTo>
                <a:lnTo>
                  <a:pt x="386" y="42"/>
                </a:lnTo>
                <a:lnTo>
                  <a:pt x="381" y="46"/>
                </a:lnTo>
                <a:lnTo>
                  <a:pt x="381" y="46"/>
                </a:lnTo>
                <a:lnTo>
                  <a:pt x="381" y="47"/>
                </a:lnTo>
                <a:lnTo>
                  <a:pt x="381" y="47"/>
                </a:lnTo>
                <a:lnTo>
                  <a:pt x="380" y="47"/>
                </a:lnTo>
                <a:lnTo>
                  <a:pt x="380" y="49"/>
                </a:lnTo>
                <a:lnTo>
                  <a:pt x="380" y="51"/>
                </a:lnTo>
                <a:lnTo>
                  <a:pt x="380" y="51"/>
                </a:lnTo>
                <a:lnTo>
                  <a:pt x="380" y="51"/>
                </a:lnTo>
                <a:lnTo>
                  <a:pt x="378" y="52"/>
                </a:lnTo>
                <a:lnTo>
                  <a:pt x="378" y="52"/>
                </a:lnTo>
                <a:lnTo>
                  <a:pt x="378" y="52"/>
                </a:lnTo>
                <a:lnTo>
                  <a:pt x="376" y="54"/>
                </a:lnTo>
                <a:lnTo>
                  <a:pt x="376" y="54"/>
                </a:lnTo>
                <a:lnTo>
                  <a:pt x="376" y="57"/>
                </a:lnTo>
                <a:lnTo>
                  <a:pt x="376" y="59"/>
                </a:lnTo>
                <a:lnTo>
                  <a:pt x="374" y="61"/>
                </a:lnTo>
                <a:lnTo>
                  <a:pt x="374" y="62"/>
                </a:lnTo>
                <a:lnTo>
                  <a:pt x="376" y="64"/>
                </a:lnTo>
                <a:lnTo>
                  <a:pt x="376" y="66"/>
                </a:lnTo>
                <a:lnTo>
                  <a:pt x="378" y="68"/>
                </a:lnTo>
                <a:lnTo>
                  <a:pt x="378" y="68"/>
                </a:lnTo>
                <a:lnTo>
                  <a:pt x="378" y="69"/>
                </a:lnTo>
                <a:lnTo>
                  <a:pt x="378" y="69"/>
                </a:lnTo>
                <a:lnTo>
                  <a:pt x="378" y="71"/>
                </a:lnTo>
                <a:lnTo>
                  <a:pt x="378" y="71"/>
                </a:lnTo>
                <a:lnTo>
                  <a:pt x="376" y="74"/>
                </a:lnTo>
                <a:lnTo>
                  <a:pt x="376" y="74"/>
                </a:lnTo>
                <a:lnTo>
                  <a:pt x="376" y="74"/>
                </a:lnTo>
                <a:lnTo>
                  <a:pt x="376" y="76"/>
                </a:lnTo>
                <a:lnTo>
                  <a:pt x="376" y="76"/>
                </a:lnTo>
                <a:lnTo>
                  <a:pt x="376" y="78"/>
                </a:lnTo>
                <a:lnTo>
                  <a:pt x="376" y="78"/>
                </a:lnTo>
                <a:lnTo>
                  <a:pt x="376" y="79"/>
                </a:lnTo>
                <a:lnTo>
                  <a:pt x="376" y="79"/>
                </a:lnTo>
                <a:lnTo>
                  <a:pt x="376" y="83"/>
                </a:lnTo>
                <a:lnTo>
                  <a:pt x="374" y="84"/>
                </a:lnTo>
                <a:lnTo>
                  <a:pt x="374" y="86"/>
                </a:lnTo>
                <a:lnTo>
                  <a:pt x="374" y="86"/>
                </a:lnTo>
                <a:lnTo>
                  <a:pt x="374" y="88"/>
                </a:lnTo>
                <a:lnTo>
                  <a:pt x="374" y="88"/>
                </a:lnTo>
                <a:lnTo>
                  <a:pt x="376" y="88"/>
                </a:lnTo>
                <a:lnTo>
                  <a:pt x="378" y="89"/>
                </a:lnTo>
                <a:lnTo>
                  <a:pt x="378" y="89"/>
                </a:lnTo>
                <a:lnTo>
                  <a:pt x="378" y="89"/>
                </a:lnTo>
                <a:lnTo>
                  <a:pt x="378" y="91"/>
                </a:lnTo>
                <a:lnTo>
                  <a:pt x="378" y="91"/>
                </a:lnTo>
                <a:lnTo>
                  <a:pt x="378" y="93"/>
                </a:lnTo>
                <a:lnTo>
                  <a:pt x="376" y="98"/>
                </a:lnTo>
                <a:lnTo>
                  <a:pt x="376" y="99"/>
                </a:lnTo>
                <a:lnTo>
                  <a:pt x="376" y="99"/>
                </a:lnTo>
                <a:lnTo>
                  <a:pt x="376" y="99"/>
                </a:lnTo>
                <a:lnTo>
                  <a:pt x="376" y="101"/>
                </a:lnTo>
                <a:lnTo>
                  <a:pt x="376" y="103"/>
                </a:lnTo>
                <a:lnTo>
                  <a:pt x="376" y="103"/>
                </a:lnTo>
                <a:lnTo>
                  <a:pt x="374" y="105"/>
                </a:lnTo>
                <a:lnTo>
                  <a:pt x="373" y="106"/>
                </a:lnTo>
                <a:lnTo>
                  <a:pt x="373" y="106"/>
                </a:lnTo>
                <a:lnTo>
                  <a:pt x="373" y="108"/>
                </a:lnTo>
                <a:lnTo>
                  <a:pt x="373" y="110"/>
                </a:lnTo>
                <a:lnTo>
                  <a:pt x="373" y="110"/>
                </a:lnTo>
                <a:lnTo>
                  <a:pt x="373" y="111"/>
                </a:lnTo>
                <a:lnTo>
                  <a:pt x="371" y="111"/>
                </a:lnTo>
                <a:lnTo>
                  <a:pt x="371" y="113"/>
                </a:lnTo>
                <a:lnTo>
                  <a:pt x="369" y="115"/>
                </a:lnTo>
                <a:lnTo>
                  <a:pt x="368" y="118"/>
                </a:lnTo>
                <a:lnTo>
                  <a:pt x="368" y="120"/>
                </a:lnTo>
                <a:lnTo>
                  <a:pt x="368" y="121"/>
                </a:lnTo>
                <a:lnTo>
                  <a:pt x="368" y="121"/>
                </a:lnTo>
                <a:lnTo>
                  <a:pt x="366" y="123"/>
                </a:lnTo>
                <a:lnTo>
                  <a:pt x="366" y="125"/>
                </a:lnTo>
                <a:lnTo>
                  <a:pt x="366" y="125"/>
                </a:lnTo>
                <a:lnTo>
                  <a:pt x="363" y="130"/>
                </a:lnTo>
                <a:lnTo>
                  <a:pt x="361" y="130"/>
                </a:lnTo>
                <a:lnTo>
                  <a:pt x="358" y="133"/>
                </a:lnTo>
                <a:lnTo>
                  <a:pt x="356" y="133"/>
                </a:lnTo>
                <a:lnTo>
                  <a:pt x="356" y="133"/>
                </a:lnTo>
                <a:lnTo>
                  <a:pt x="356" y="135"/>
                </a:lnTo>
                <a:lnTo>
                  <a:pt x="356" y="135"/>
                </a:lnTo>
                <a:lnTo>
                  <a:pt x="356" y="136"/>
                </a:lnTo>
                <a:lnTo>
                  <a:pt x="356" y="136"/>
                </a:lnTo>
                <a:lnTo>
                  <a:pt x="354" y="138"/>
                </a:lnTo>
                <a:lnTo>
                  <a:pt x="354" y="138"/>
                </a:lnTo>
                <a:lnTo>
                  <a:pt x="351" y="141"/>
                </a:lnTo>
                <a:lnTo>
                  <a:pt x="351" y="143"/>
                </a:lnTo>
                <a:lnTo>
                  <a:pt x="351" y="143"/>
                </a:lnTo>
                <a:lnTo>
                  <a:pt x="349" y="145"/>
                </a:lnTo>
                <a:lnTo>
                  <a:pt x="349" y="145"/>
                </a:lnTo>
                <a:lnTo>
                  <a:pt x="349" y="147"/>
                </a:lnTo>
                <a:lnTo>
                  <a:pt x="349" y="148"/>
                </a:lnTo>
                <a:lnTo>
                  <a:pt x="349" y="150"/>
                </a:lnTo>
                <a:lnTo>
                  <a:pt x="349" y="150"/>
                </a:lnTo>
                <a:lnTo>
                  <a:pt x="349" y="152"/>
                </a:lnTo>
                <a:lnTo>
                  <a:pt x="349" y="152"/>
                </a:lnTo>
                <a:lnTo>
                  <a:pt x="349" y="153"/>
                </a:lnTo>
                <a:lnTo>
                  <a:pt x="346" y="157"/>
                </a:lnTo>
                <a:lnTo>
                  <a:pt x="344" y="158"/>
                </a:lnTo>
                <a:lnTo>
                  <a:pt x="344" y="160"/>
                </a:lnTo>
                <a:lnTo>
                  <a:pt x="344" y="162"/>
                </a:lnTo>
                <a:lnTo>
                  <a:pt x="344" y="162"/>
                </a:lnTo>
                <a:lnTo>
                  <a:pt x="343" y="162"/>
                </a:lnTo>
                <a:lnTo>
                  <a:pt x="343" y="162"/>
                </a:lnTo>
                <a:lnTo>
                  <a:pt x="343" y="163"/>
                </a:lnTo>
                <a:lnTo>
                  <a:pt x="339" y="165"/>
                </a:lnTo>
                <a:lnTo>
                  <a:pt x="339" y="165"/>
                </a:lnTo>
                <a:lnTo>
                  <a:pt x="339" y="167"/>
                </a:lnTo>
                <a:lnTo>
                  <a:pt x="339" y="167"/>
                </a:lnTo>
                <a:lnTo>
                  <a:pt x="339" y="168"/>
                </a:lnTo>
                <a:lnTo>
                  <a:pt x="337" y="170"/>
                </a:lnTo>
                <a:lnTo>
                  <a:pt x="337" y="172"/>
                </a:lnTo>
                <a:lnTo>
                  <a:pt x="337" y="172"/>
                </a:lnTo>
                <a:lnTo>
                  <a:pt x="337" y="172"/>
                </a:lnTo>
                <a:lnTo>
                  <a:pt x="337" y="173"/>
                </a:lnTo>
                <a:lnTo>
                  <a:pt x="336" y="173"/>
                </a:lnTo>
                <a:lnTo>
                  <a:pt x="332" y="175"/>
                </a:lnTo>
                <a:lnTo>
                  <a:pt x="332" y="175"/>
                </a:lnTo>
                <a:lnTo>
                  <a:pt x="332" y="175"/>
                </a:lnTo>
                <a:lnTo>
                  <a:pt x="332" y="177"/>
                </a:lnTo>
                <a:lnTo>
                  <a:pt x="332" y="177"/>
                </a:lnTo>
                <a:lnTo>
                  <a:pt x="332" y="182"/>
                </a:lnTo>
                <a:lnTo>
                  <a:pt x="332" y="182"/>
                </a:lnTo>
                <a:lnTo>
                  <a:pt x="332" y="182"/>
                </a:lnTo>
                <a:lnTo>
                  <a:pt x="332" y="182"/>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68" name="Freeform 151">
            <a:extLst>
              <a:ext uri="{FF2B5EF4-FFF2-40B4-BE49-F238E27FC236}">
                <a16:creationId xmlns:a16="http://schemas.microsoft.com/office/drawing/2014/main" id="{64CC7175-33C1-49E7-99C3-4391F1A7B0F0}"/>
              </a:ext>
            </a:extLst>
          </p:cNvPr>
          <p:cNvSpPr>
            <a:spLocks noEditPoints="1"/>
          </p:cNvSpPr>
          <p:nvPr/>
        </p:nvSpPr>
        <p:spPr bwMode="auto">
          <a:xfrm>
            <a:off x="10704470" y="3316807"/>
            <a:ext cx="734769" cy="1365261"/>
          </a:xfrm>
          <a:custGeom>
            <a:avLst/>
            <a:gdLst>
              <a:gd name="T0" fmla="*/ 583 w 761"/>
              <a:gd name="T1" fmla="*/ 34 h 1414"/>
              <a:gd name="T2" fmla="*/ 551 w 761"/>
              <a:gd name="T3" fmla="*/ 12 h 1414"/>
              <a:gd name="T4" fmla="*/ 521 w 761"/>
              <a:gd name="T5" fmla="*/ 50 h 1414"/>
              <a:gd name="T6" fmla="*/ 465 w 761"/>
              <a:gd name="T7" fmla="*/ 92 h 1414"/>
              <a:gd name="T8" fmla="*/ 427 w 761"/>
              <a:gd name="T9" fmla="*/ 121 h 1414"/>
              <a:gd name="T10" fmla="*/ 395 w 761"/>
              <a:gd name="T11" fmla="*/ 101 h 1414"/>
              <a:gd name="T12" fmla="*/ 334 w 761"/>
              <a:gd name="T13" fmla="*/ 106 h 1414"/>
              <a:gd name="T14" fmla="*/ 307 w 761"/>
              <a:gd name="T15" fmla="*/ 72 h 1414"/>
              <a:gd name="T16" fmla="*/ 306 w 761"/>
              <a:gd name="T17" fmla="*/ 17 h 1414"/>
              <a:gd name="T18" fmla="*/ 254 w 761"/>
              <a:gd name="T19" fmla="*/ 5 h 1414"/>
              <a:gd name="T20" fmla="*/ 195 w 761"/>
              <a:gd name="T21" fmla="*/ 15 h 1414"/>
              <a:gd name="T22" fmla="*/ 134 w 761"/>
              <a:gd name="T23" fmla="*/ 32 h 1414"/>
              <a:gd name="T24" fmla="*/ 87 w 761"/>
              <a:gd name="T25" fmla="*/ 40 h 1414"/>
              <a:gd name="T26" fmla="*/ 60 w 761"/>
              <a:gd name="T27" fmla="*/ 54 h 1414"/>
              <a:gd name="T28" fmla="*/ 8 w 761"/>
              <a:gd name="T29" fmla="*/ 74 h 1414"/>
              <a:gd name="T30" fmla="*/ 27 w 761"/>
              <a:gd name="T31" fmla="*/ 116 h 1414"/>
              <a:gd name="T32" fmla="*/ 25 w 761"/>
              <a:gd name="T33" fmla="*/ 161 h 1414"/>
              <a:gd name="T34" fmla="*/ 50 w 761"/>
              <a:gd name="T35" fmla="*/ 197 h 1414"/>
              <a:gd name="T36" fmla="*/ 76 w 761"/>
              <a:gd name="T37" fmla="*/ 240 h 1414"/>
              <a:gd name="T38" fmla="*/ 87 w 761"/>
              <a:gd name="T39" fmla="*/ 282 h 1414"/>
              <a:gd name="T40" fmla="*/ 123 w 761"/>
              <a:gd name="T41" fmla="*/ 329 h 1414"/>
              <a:gd name="T42" fmla="*/ 133 w 761"/>
              <a:gd name="T43" fmla="*/ 358 h 1414"/>
              <a:gd name="T44" fmla="*/ 166 w 761"/>
              <a:gd name="T45" fmla="*/ 378 h 1414"/>
              <a:gd name="T46" fmla="*/ 155 w 761"/>
              <a:gd name="T47" fmla="*/ 345 h 1414"/>
              <a:gd name="T48" fmla="*/ 138 w 761"/>
              <a:gd name="T49" fmla="*/ 282 h 1414"/>
              <a:gd name="T50" fmla="*/ 207 w 761"/>
              <a:gd name="T51" fmla="*/ 257 h 1414"/>
              <a:gd name="T52" fmla="*/ 207 w 761"/>
              <a:gd name="T53" fmla="*/ 348 h 1414"/>
              <a:gd name="T54" fmla="*/ 230 w 761"/>
              <a:gd name="T55" fmla="*/ 434 h 1414"/>
              <a:gd name="T56" fmla="*/ 195 w 761"/>
              <a:gd name="T57" fmla="*/ 514 h 1414"/>
              <a:gd name="T58" fmla="*/ 168 w 761"/>
              <a:gd name="T59" fmla="*/ 681 h 1414"/>
              <a:gd name="T60" fmla="*/ 151 w 761"/>
              <a:gd name="T61" fmla="*/ 794 h 1414"/>
              <a:gd name="T62" fmla="*/ 126 w 761"/>
              <a:gd name="T63" fmla="*/ 913 h 1414"/>
              <a:gd name="T64" fmla="*/ 128 w 761"/>
              <a:gd name="T65" fmla="*/ 1029 h 1414"/>
              <a:gd name="T66" fmla="*/ 316 w 761"/>
              <a:gd name="T67" fmla="*/ 1296 h 1414"/>
              <a:gd name="T68" fmla="*/ 402 w 761"/>
              <a:gd name="T69" fmla="*/ 1411 h 1414"/>
              <a:gd name="T70" fmla="*/ 432 w 761"/>
              <a:gd name="T71" fmla="*/ 1285 h 1414"/>
              <a:gd name="T72" fmla="*/ 420 w 761"/>
              <a:gd name="T73" fmla="*/ 1237 h 1414"/>
              <a:gd name="T74" fmla="*/ 403 w 761"/>
              <a:gd name="T75" fmla="*/ 1202 h 1414"/>
              <a:gd name="T76" fmla="*/ 442 w 761"/>
              <a:gd name="T77" fmla="*/ 1147 h 1414"/>
              <a:gd name="T78" fmla="*/ 437 w 761"/>
              <a:gd name="T79" fmla="*/ 1123 h 1414"/>
              <a:gd name="T80" fmla="*/ 449 w 761"/>
              <a:gd name="T81" fmla="*/ 1002 h 1414"/>
              <a:gd name="T82" fmla="*/ 437 w 761"/>
              <a:gd name="T83" fmla="*/ 925 h 1414"/>
              <a:gd name="T84" fmla="*/ 422 w 761"/>
              <a:gd name="T85" fmla="*/ 810 h 1414"/>
              <a:gd name="T86" fmla="*/ 460 w 761"/>
              <a:gd name="T87" fmla="*/ 807 h 1414"/>
              <a:gd name="T88" fmla="*/ 390 w 761"/>
              <a:gd name="T89" fmla="*/ 716 h 1414"/>
              <a:gd name="T90" fmla="*/ 313 w 761"/>
              <a:gd name="T91" fmla="*/ 699 h 1414"/>
              <a:gd name="T92" fmla="*/ 297 w 761"/>
              <a:gd name="T93" fmla="*/ 585 h 1414"/>
              <a:gd name="T94" fmla="*/ 306 w 761"/>
              <a:gd name="T95" fmla="*/ 560 h 1414"/>
              <a:gd name="T96" fmla="*/ 281 w 761"/>
              <a:gd name="T97" fmla="*/ 493 h 1414"/>
              <a:gd name="T98" fmla="*/ 311 w 761"/>
              <a:gd name="T99" fmla="*/ 466 h 1414"/>
              <a:gd name="T100" fmla="*/ 339 w 761"/>
              <a:gd name="T101" fmla="*/ 445 h 1414"/>
              <a:gd name="T102" fmla="*/ 376 w 761"/>
              <a:gd name="T103" fmla="*/ 400 h 1414"/>
              <a:gd name="T104" fmla="*/ 415 w 761"/>
              <a:gd name="T105" fmla="*/ 363 h 1414"/>
              <a:gd name="T106" fmla="*/ 481 w 761"/>
              <a:gd name="T107" fmla="*/ 292 h 1414"/>
              <a:gd name="T108" fmla="*/ 558 w 761"/>
              <a:gd name="T109" fmla="*/ 303 h 1414"/>
              <a:gd name="T110" fmla="*/ 560 w 761"/>
              <a:gd name="T111" fmla="*/ 224 h 1414"/>
              <a:gd name="T112" fmla="*/ 576 w 761"/>
              <a:gd name="T113" fmla="*/ 188 h 1414"/>
              <a:gd name="T114" fmla="*/ 581 w 761"/>
              <a:gd name="T115" fmla="*/ 136 h 1414"/>
              <a:gd name="T116" fmla="*/ 600 w 761"/>
              <a:gd name="T117" fmla="*/ 74 h 1414"/>
              <a:gd name="T118" fmla="*/ 371 w 761"/>
              <a:gd name="T119" fmla="*/ 543 h 1414"/>
              <a:gd name="T120" fmla="*/ 365 w 761"/>
              <a:gd name="T121" fmla="*/ 595 h 1414"/>
              <a:gd name="T122" fmla="*/ 622 w 761"/>
              <a:gd name="T123" fmla="*/ 805 h 1414"/>
              <a:gd name="T124" fmla="*/ 746 w 761"/>
              <a:gd name="T125" fmla="*/ 80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1" h="1414">
                <a:moveTo>
                  <a:pt x="613" y="47"/>
                </a:moveTo>
                <a:lnTo>
                  <a:pt x="613" y="47"/>
                </a:lnTo>
                <a:lnTo>
                  <a:pt x="612" y="45"/>
                </a:lnTo>
                <a:lnTo>
                  <a:pt x="612" y="45"/>
                </a:lnTo>
                <a:lnTo>
                  <a:pt x="612" y="45"/>
                </a:lnTo>
                <a:lnTo>
                  <a:pt x="612" y="45"/>
                </a:lnTo>
                <a:lnTo>
                  <a:pt x="612" y="45"/>
                </a:lnTo>
                <a:lnTo>
                  <a:pt x="610" y="44"/>
                </a:lnTo>
                <a:lnTo>
                  <a:pt x="612" y="44"/>
                </a:lnTo>
                <a:lnTo>
                  <a:pt x="612" y="44"/>
                </a:lnTo>
                <a:lnTo>
                  <a:pt x="612" y="42"/>
                </a:lnTo>
                <a:lnTo>
                  <a:pt x="613" y="42"/>
                </a:lnTo>
                <a:lnTo>
                  <a:pt x="613" y="42"/>
                </a:lnTo>
                <a:lnTo>
                  <a:pt x="612" y="42"/>
                </a:lnTo>
                <a:lnTo>
                  <a:pt x="612" y="40"/>
                </a:lnTo>
                <a:lnTo>
                  <a:pt x="612" y="40"/>
                </a:lnTo>
                <a:lnTo>
                  <a:pt x="610" y="40"/>
                </a:lnTo>
                <a:lnTo>
                  <a:pt x="610" y="39"/>
                </a:lnTo>
                <a:lnTo>
                  <a:pt x="610" y="40"/>
                </a:lnTo>
                <a:lnTo>
                  <a:pt x="608" y="40"/>
                </a:lnTo>
                <a:lnTo>
                  <a:pt x="608" y="40"/>
                </a:lnTo>
                <a:lnTo>
                  <a:pt x="608" y="40"/>
                </a:lnTo>
                <a:lnTo>
                  <a:pt x="607" y="40"/>
                </a:lnTo>
                <a:lnTo>
                  <a:pt x="605" y="39"/>
                </a:lnTo>
                <a:lnTo>
                  <a:pt x="605" y="37"/>
                </a:lnTo>
                <a:lnTo>
                  <a:pt x="605" y="37"/>
                </a:lnTo>
                <a:lnTo>
                  <a:pt x="605" y="35"/>
                </a:lnTo>
                <a:lnTo>
                  <a:pt x="605" y="34"/>
                </a:lnTo>
                <a:lnTo>
                  <a:pt x="605" y="34"/>
                </a:lnTo>
                <a:lnTo>
                  <a:pt x="603" y="34"/>
                </a:lnTo>
                <a:lnTo>
                  <a:pt x="603" y="34"/>
                </a:lnTo>
                <a:lnTo>
                  <a:pt x="602" y="34"/>
                </a:lnTo>
                <a:lnTo>
                  <a:pt x="602" y="34"/>
                </a:lnTo>
                <a:lnTo>
                  <a:pt x="598" y="32"/>
                </a:lnTo>
                <a:lnTo>
                  <a:pt x="598" y="32"/>
                </a:lnTo>
                <a:lnTo>
                  <a:pt x="597" y="32"/>
                </a:lnTo>
                <a:lnTo>
                  <a:pt x="597" y="32"/>
                </a:lnTo>
                <a:lnTo>
                  <a:pt x="595" y="32"/>
                </a:lnTo>
                <a:lnTo>
                  <a:pt x="595" y="32"/>
                </a:lnTo>
                <a:lnTo>
                  <a:pt x="595" y="32"/>
                </a:lnTo>
                <a:lnTo>
                  <a:pt x="595" y="30"/>
                </a:lnTo>
                <a:lnTo>
                  <a:pt x="593" y="30"/>
                </a:lnTo>
                <a:lnTo>
                  <a:pt x="593" y="28"/>
                </a:lnTo>
                <a:lnTo>
                  <a:pt x="593" y="28"/>
                </a:lnTo>
                <a:lnTo>
                  <a:pt x="592" y="28"/>
                </a:lnTo>
                <a:lnTo>
                  <a:pt x="592" y="28"/>
                </a:lnTo>
                <a:lnTo>
                  <a:pt x="592" y="28"/>
                </a:lnTo>
                <a:lnTo>
                  <a:pt x="592" y="28"/>
                </a:lnTo>
                <a:lnTo>
                  <a:pt x="590" y="28"/>
                </a:lnTo>
                <a:lnTo>
                  <a:pt x="590" y="30"/>
                </a:lnTo>
                <a:lnTo>
                  <a:pt x="590" y="32"/>
                </a:lnTo>
                <a:lnTo>
                  <a:pt x="590" y="34"/>
                </a:lnTo>
                <a:lnTo>
                  <a:pt x="590" y="34"/>
                </a:lnTo>
                <a:lnTo>
                  <a:pt x="585" y="37"/>
                </a:lnTo>
                <a:lnTo>
                  <a:pt x="585" y="35"/>
                </a:lnTo>
                <a:lnTo>
                  <a:pt x="583" y="35"/>
                </a:lnTo>
                <a:lnTo>
                  <a:pt x="583" y="35"/>
                </a:lnTo>
                <a:lnTo>
                  <a:pt x="583" y="34"/>
                </a:lnTo>
                <a:lnTo>
                  <a:pt x="583" y="34"/>
                </a:lnTo>
                <a:lnTo>
                  <a:pt x="583" y="34"/>
                </a:lnTo>
                <a:lnTo>
                  <a:pt x="583" y="32"/>
                </a:lnTo>
                <a:lnTo>
                  <a:pt x="581" y="32"/>
                </a:lnTo>
                <a:lnTo>
                  <a:pt x="581" y="32"/>
                </a:lnTo>
                <a:lnTo>
                  <a:pt x="580" y="32"/>
                </a:lnTo>
                <a:lnTo>
                  <a:pt x="580" y="30"/>
                </a:lnTo>
                <a:lnTo>
                  <a:pt x="580" y="30"/>
                </a:lnTo>
                <a:lnTo>
                  <a:pt x="580" y="30"/>
                </a:lnTo>
                <a:lnTo>
                  <a:pt x="580" y="30"/>
                </a:lnTo>
                <a:lnTo>
                  <a:pt x="578" y="28"/>
                </a:lnTo>
                <a:lnTo>
                  <a:pt x="578" y="27"/>
                </a:lnTo>
                <a:lnTo>
                  <a:pt x="578" y="27"/>
                </a:lnTo>
                <a:lnTo>
                  <a:pt x="576" y="27"/>
                </a:lnTo>
                <a:lnTo>
                  <a:pt x="576" y="27"/>
                </a:lnTo>
                <a:lnTo>
                  <a:pt x="575" y="27"/>
                </a:lnTo>
                <a:lnTo>
                  <a:pt x="575" y="27"/>
                </a:lnTo>
                <a:lnTo>
                  <a:pt x="573" y="25"/>
                </a:lnTo>
                <a:lnTo>
                  <a:pt x="571" y="23"/>
                </a:lnTo>
                <a:lnTo>
                  <a:pt x="570" y="23"/>
                </a:lnTo>
                <a:lnTo>
                  <a:pt x="568" y="23"/>
                </a:lnTo>
                <a:lnTo>
                  <a:pt x="568" y="22"/>
                </a:lnTo>
                <a:lnTo>
                  <a:pt x="568" y="22"/>
                </a:lnTo>
                <a:lnTo>
                  <a:pt x="568" y="22"/>
                </a:lnTo>
                <a:lnTo>
                  <a:pt x="566" y="20"/>
                </a:lnTo>
                <a:lnTo>
                  <a:pt x="566" y="18"/>
                </a:lnTo>
                <a:lnTo>
                  <a:pt x="566" y="18"/>
                </a:lnTo>
                <a:lnTo>
                  <a:pt x="566" y="17"/>
                </a:lnTo>
                <a:lnTo>
                  <a:pt x="568" y="17"/>
                </a:lnTo>
                <a:lnTo>
                  <a:pt x="568" y="15"/>
                </a:lnTo>
                <a:lnTo>
                  <a:pt x="568" y="15"/>
                </a:lnTo>
                <a:lnTo>
                  <a:pt x="568" y="15"/>
                </a:lnTo>
                <a:lnTo>
                  <a:pt x="566" y="13"/>
                </a:lnTo>
                <a:lnTo>
                  <a:pt x="566" y="13"/>
                </a:lnTo>
                <a:lnTo>
                  <a:pt x="566" y="13"/>
                </a:lnTo>
                <a:lnTo>
                  <a:pt x="565" y="12"/>
                </a:lnTo>
                <a:lnTo>
                  <a:pt x="565" y="10"/>
                </a:lnTo>
                <a:lnTo>
                  <a:pt x="563" y="10"/>
                </a:lnTo>
                <a:lnTo>
                  <a:pt x="563" y="10"/>
                </a:lnTo>
                <a:lnTo>
                  <a:pt x="563" y="8"/>
                </a:lnTo>
                <a:lnTo>
                  <a:pt x="563" y="8"/>
                </a:lnTo>
                <a:lnTo>
                  <a:pt x="563" y="8"/>
                </a:lnTo>
                <a:lnTo>
                  <a:pt x="561" y="7"/>
                </a:lnTo>
                <a:lnTo>
                  <a:pt x="561" y="7"/>
                </a:lnTo>
                <a:lnTo>
                  <a:pt x="561" y="7"/>
                </a:lnTo>
                <a:lnTo>
                  <a:pt x="560" y="7"/>
                </a:lnTo>
                <a:lnTo>
                  <a:pt x="560" y="7"/>
                </a:lnTo>
                <a:lnTo>
                  <a:pt x="556" y="10"/>
                </a:lnTo>
                <a:lnTo>
                  <a:pt x="556" y="10"/>
                </a:lnTo>
                <a:lnTo>
                  <a:pt x="555" y="12"/>
                </a:lnTo>
                <a:lnTo>
                  <a:pt x="555" y="12"/>
                </a:lnTo>
                <a:lnTo>
                  <a:pt x="555" y="12"/>
                </a:lnTo>
                <a:lnTo>
                  <a:pt x="553" y="13"/>
                </a:lnTo>
                <a:lnTo>
                  <a:pt x="553" y="13"/>
                </a:lnTo>
                <a:lnTo>
                  <a:pt x="553" y="13"/>
                </a:lnTo>
                <a:lnTo>
                  <a:pt x="553" y="13"/>
                </a:lnTo>
                <a:lnTo>
                  <a:pt x="551" y="12"/>
                </a:lnTo>
                <a:lnTo>
                  <a:pt x="551" y="12"/>
                </a:lnTo>
                <a:lnTo>
                  <a:pt x="551" y="12"/>
                </a:lnTo>
                <a:lnTo>
                  <a:pt x="548" y="12"/>
                </a:lnTo>
                <a:lnTo>
                  <a:pt x="548" y="10"/>
                </a:lnTo>
                <a:lnTo>
                  <a:pt x="546" y="10"/>
                </a:lnTo>
                <a:lnTo>
                  <a:pt x="546" y="10"/>
                </a:lnTo>
                <a:lnTo>
                  <a:pt x="546" y="10"/>
                </a:lnTo>
                <a:lnTo>
                  <a:pt x="546" y="8"/>
                </a:lnTo>
                <a:lnTo>
                  <a:pt x="546" y="8"/>
                </a:lnTo>
                <a:lnTo>
                  <a:pt x="539" y="10"/>
                </a:lnTo>
                <a:lnTo>
                  <a:pt x="539" y="12"/>
                </a:lnTo>
                <a:lnTo>
                  <a:pt x="539" y="12"/>
                </a:lnTo>
                <a:lnTo>
                  <a:pt x="539" y="13"/>
                </a:lnTo>
                <a:lnTo>
                  <a:pt x="538" y="15"/>
                </a:lnTo>
                <a:lnTo>
                  <a:pt x="538" y="15"/>
                </a:lnTo>
                <a:lnTo>
                  <a:pt x="536" y="15"/>
                </a:lnTo>
                <a:lnTo>
                  <a:pt x="536" y="15"/>
                </a:lnTo>
                <a:lnTo>
                  <a:pt x="534" y="15"/>
                </a:lnTo>
                <a:lnTo>
                  <a:pt x="534" y="15"/>
                </a:lnTo>
                <a:lnTo>
                  <a:pt x="533" y="15"/>
                </a:lnTo>
                <a:lnTo>
                  <a:pt x="533" y="17"/>
                </a:lnTo>
                <a:lnTo>
                  <a:pt x="533" y="17"/>
                </a:lnTo>
                <a:lnTo>
                  <a:pt x="533" y="20"/>
                </a:lnTo>
                <a:lnTo>
                  <a:pt x="533" y="20"/>
                </a:lnTo>
                <a:lnTo>
                  <a:pt x="533" y="22"/>
                </a:lnTo>
                <a:lnTo>
                  <a:pt x="528" y="32"/>
                </a:lnTo>
                <a:lnTo>
                  <a:pt x="528" y="32"/>
                </a:lnTo>
                <a:lnTo>
                  <a:pt x="528" y="32"/>
                </a:lnTo>
                <a:lnTo>
                  <a:pt x="528" y="34"/>
                </a:lnTo>
                <a:lnTo>
                  <a:pt x="528" y="34"/>
                </a:lnTo>
                <a:lnTo>
                  <a:pt x="529" y="34"/>
                </a:lnTo>
                <a:lnTo>
                  <a:pt x="529" y="35"/>
                </a:lnTo>
                <a:lnTo>
                  <a:pt x="529" y="35"/>
                </a:lnTo>
                <a:lnTo>
                  <a:pt x="529" y="37"/>
                </a:lnTo>
                <a:lnTo>
                  <a:pt x="529" y="37"/>
                </a:lnTo>
                <a:lnTo>
                  <a:pt x="529" y="37"/>
                </a:lnTo>
                <a:lnTo>
                  <a:pt x="526" y="39"/>
                </a:lnTo>
                <a:lnTo>
                  <a:pt x="526" y="39"/>
                </a:lnTo>
                <a:lnTo>
                  <a:pt x="524" y="39"/>
                </a:lnTo>
                <a:lnTo>
                  <a:pt x="524" y="42"/>
                </a:lnTo>
                <a:lnTo>
                  <a:pt x="524" y="42"/>
                </a:lnTo>
                <a:lnTo>
                  <a:pt x="524" y="42"/>
                </a:lnTo>
                <a:lnTo>
                  <a:pt x="524" y="44"/>
                </a:lnTo>
                <a:lnTo>
                  <a:pt x="524" y="44"/>
                </a:lnTo>
                <a:lnTo>
                  <a:pt x="523" y="44"/>
                </a:lnTo>
                <a:lnTo>
                  <a:pt x="521" y="44"/>
                </a:lnTo>
                <a:lnTo>
                  <a:pt x="519" y="44"/>
                </a:lnTo>
                <a:lnTo>
                  <a:pt x="519" y="44"/>
                </a:lnTo>
                <a:lnTo>
                  <a:pt x="519" y="44"/>
                </a:lnTo>
                <a:lnTo>
                  <a:pt x="519" y="45"/>
                </a:lnTo>
                <a:lnTo>
                  <a:pt x="519" y="45"/>
                </a:lnTo>
                <a:lnTo>
                  <a:pt x="519" y="47"/>
                </a:lnTo>
                <a:lnTo>
                  <a:pt x="519" y="47"/>
                </a:lnTo>
                <a:lnTo>
                  <a:pt x="519" y="47"/>
                </a:lnTo>
                <a:lnTo>
                  <a:pt x="521" y="49"/>
                </a:lnTo>
                <a:lnTo>
                  <a:pt x="521" y="49"/>
                </a:lnTo>
                <a:lnTo>
                  <a:pt x="521" y="49"/>
                </a:lnTo>
                <a:lnTo>
                  <a:pt x="521" y="50"/>
                </a:lnTo>
                <a:lnTo>
                  <a:pt x="521" y="50"/>
                </a:lnTo>
                <a:lnTo>
                  <a:pt x="521" y="50"/>
                </a:lnTo>
                <a:lnTo>
                  <a:pt x="521" y="52"/>
                </a:lnTo>
                <a:lnTo>
                  <a:pt x="519" y="52"/>
                </a:lnTo>
                <a:lnTo>
                  <a:pt x="518" y="52"/>
                </a:lnTo>
                <a:lnTo>
                  <a:pt x="518" y="52"/>
                </a:lnTo>
                <a:lnTo>
                  <a:pt x="513" y="50"/>
                </a:lnTo>
                <a:lnTo>
                  <a:pt x="511" y="49"/>
                </a:lnTo>
                <a:lnTo>
                  <a:pt x="504" y="52"/>
                </a:lnTo>
                <a:lnTo>
                  <a:pt x="501" y="52"/>
                </a:lnTo>
                <a:lnTo>
                  <a:pt x="501" y="52"/>
                </a:lnTo>
                <a:lnTo>
                  <a:pt x="499" y="52"/>
                </a:lnTo>
                <a:lnTo>
                  <a:pt x="497" y="55"/>
                </a:lnTo>
                <a:lnTo>
                  <a:pt x="496" y="60"/>
                </a:lnTo>
                <a:lnTo>
                  <a:pt x="496" y="60"/>
                </a:lnTo>
                <a:lnTo>
                  <a:pt x="496" y="60"/>
                </a:lnTo>
                <a:lnTo>
                  <a:pt x="494" y="60"/>
                </a:lnTo>
                <a:lnTo>
                  <a:pt x="494" y="60"/>
                </a:lnTo>
                <a:lnTo>
                  <a:pt x="492" y="60"/>
                </a:lnTo>
                <a:lnTo>
                  <a:pt x="492" y="60"/>
                </a:lnTo>
                <a:lnTo>
                  <a:pt x="492" y="60"/>
                </a:lnTo>
                <a:lnTo>
                  <a:pt x="491" y="59"/>
                </a:lnTo>
                <a:lnTo>
                  <a:pt x="489" y="59"/>
                </a:lnTo>
                <a:lnTo>
                  <a:pt x="489" y="59"/>
                </a:lnTo>
                <a:lnTo>
                  <a:pt x="487" y="59"/>
                </a:lnTo>
                <a:lnTo>
                  <a:pt x="484" y="62"/>
                </a:lnTo>
                <a:lnTo>
                  <a:pt x="484" y="62"/>
                </a:lnTo>
                <a:lnTo>
                  <a:pt x="482" y="62"/>
                </a:lnTo>
                <a:lnTo>
                  <a:pt x="481" y="64"/>
                </a:lnTo>
                <a:lnTo>
                  <a:pt x="481" y="64"/>
                </a:lnTo>
                <a:lnTo>
                  <a:pt x="481" y="65"/>
                </a:lnTo>
                <a:lnTo>
                  <a:pt x="481" y="65"/>
                </a:lnTo>
                <a:lnTo>
                  <a:pt x="481" y="67"/>
                </a:lnTo>
                <a:lnTo>
                  <a:pt x="481" y="67"/>
                </a:lnTo>
                <a:lnTo>
                  <a:pt x="481" y="69"/>
                </a:lnTo>
                <a:lnTo>
                  <a:pt x="481" y="69"/>
                </a:lnTo>
                <a:lnTo>
                  <a:pt x="479" y="69"/>
                </a:lnTo>
                <a:lnTo>
                  <a:pt x="479" y="71"/>
                </a:lnTo>
                <a:lnTo>
                  <a:pt x="477" y="72"/>
                </a:lnTo>
                <a:lnTo>
                  <a:pt x="477" y="72"/>
                </a:lnTo>
                <a:lnTo>
                  <a:pt x="479" y="74"/>
                </a:lnTo>
                <a:lnTo>
                  <a:pt x="479" y="74"/>
                </a:lnTo>
                <a:lnTo>
                  <a:pt x="479" y="74"/>
                </a:lnTo>
                <a:lnTo>
                  <a:pt x="479" y="74"/>
                </a:lnTo>
                <a:lnTo>
                  <a:pt x="479" y="76"/>
                </a:lnTo>
                <a:lnTo>
                  <a:pt x="474" y="81"/>
                </a:lnTo>
                <a:lnTo>
                  <a:pt x="472" y="82"/>
                </a:lnTo>
                <a:lnTo>
                  <a:pt x="472" y="82"/>
                </a:lnTo>
                <a:lnTo>
                  <a:pt x="472" y="84"/>
                </a:lnTo>
                <a:lnTo>
                  <a:pt x="472" y="84"/>
                </a:lnTo>
                <a:lnTo>
                  <a:pt x="472" y="86"/>
                </a:lnTo>
                <a:lnTo>
                  <a:pt x="471" y="87"/>
                </a:lnTo>
                <a:lnTo>
                  <a:pt x="471" y="89"/>
                </a:lnTo>
                <a:lnTo>
                  <a:pt x="471" y="89"/>
                </a:lnTo>
                <a:lnTo>
                  <a:pt x="471" y="89"/>
                </a:lnTo>
                <a:lnTo>
                  <a:pt x="469" y="91"/>
                </a:lnTo>
                <a:lnTo>
                  <a:pt x="469" y="91"/>
                </a:lnTo>
                <a:lnTo>
                  <a:pt x="469" y="91"/>
                </a:lnTo>
                <a:lnTo>
                  <a:pt x="465" y="92"/>
                </a:lnTo>
                <a:lnTo>
                  <a:pt x="464" y="92"/>
                </a:lnTo>
                <a:lnTo>
                  <a:pt x="464" y="92"/>
                </a:lnTo>
                <a:lnTo>
                  <a:pt x="464" y="92"/>
                </a:lnTo>
                <a:lnTo>
                  <a:pt x="462" y="91"/>
                </a:lnTo>
                <a:lnTo>
                  <a:pt x="462" y="91"/>
                </a:lnTo>
                <a:lnTo>
                  <a:pt x="462" y="91"/>
                </a:lnTo>
                <a:lnTo>
                  <a:pt x="462" y="91"/>
                </a:lnTo>
                <a:lnTo>
                  <a:pt x="460" y="92"/>
                </a:lnTo>
                <a:lnTo>
                  <a:pt x="460" y="94"/>
                </a:lnTo>
                <a:lnTo>
                  <a:pt x="460" y="94"/>
                </a:lnTo>
                <a:lnTo>
                  <a:pt x="460" y="96"/>
                </a:lnTo>
                <a:lnTo>
                  <a:pt x="460" y="96"/>
                </a:lnTo>
                <a:lnTo>
                  <a:pt x="460" y="96"/>
                </a:lnTo>
                <a:lnTo>
                  <a:pt x="459" y="96"/>
                </a:lnTo>
                <a:lnTo>
                  <a:pt x="459" y="96"/>
                </a:lnTo>
                <a:lnTo>
                  <a:pt x="459" y="96"/>
                </a:lnTo>
                <a:lnTo>
                  <a:pt x="459" y="94"/>
                </a:lnTo>
                <a:lnTo>
                  <a:pt x="457" y="94"/>
                </a:lnTo>
                <a:lnTo>
                  <a:pt x="457" y="94"/>
                </a:lnTo>
                <a:lnTo>
                  <a:pt x="457" y="92"/>
                </a:lnTo>
                <a:lnTo>
                  <a:pt x="457" y="92"/>
                </a:lnTo>
                <a:lnTo>
                  <a:pt x="455" y="92"/>
                </a:lnTo>
                <a:lnTo>
                  <a:pt x="455" y="94"/>
                </a:lnTo>
                <a:lnTo>
                  <a:pt x="455" y="94"/>
                </a:lnTo>
                <a:lnTo>
                  <a:pt x="455" y="94"/>
                </a:lnTo>
                <a:lnTo>
                  <a:pt x="455" y="96"/>
                </a:lnTo>
                <a:lnTo>
                  <a:pt x="455" y="97"/>
                </a:lnTo>
                <a:lnTo>
                  <a:pt x="455" y="97"/>
                </a:lnTo>
                <a:lnTo>
                  <a:pt x="454" y="97"/>
                </a:lnTo>
                <a:lnTo>
                  <a:pt x="450" y="99"/>
                </a:lnTo>
                <a:lnTo>
                  <a:pt x="450" y="101"/>
                </a:lnTo>
                <a:lnTo>
                  <a:pt x="450" y="101"/>
                </a:lnTo>
                <a:lnTo>
                  <a:pt x="450" y="101"/>
                </a:lnTo>
                <a:lnTo>
                  <a:pt x="450" y="102"/>
                </a:lnTo>
                <a:lnTo>
                  <a:pt x="450" y="102"/>
                </a:lnTo>
                <a:lnTo>
                  <a:pt x="452" y="102"/>
                </a:lnTo>
                <a:lnTo>
                  <a:pt x="454" y="102"/>
                </a:lnTo>
                <a:lnTo>
                  <a:pt x="455" y="102"/>
                </a:lnTo>
                <a:lnTo>
                  <a:pt x="455" y="104"/>
                </a:lnTo>
                <a:lnTo>
                  <a:pt x="455" y="104"/>
                </a:lnTo>
                <a:lnTo>
                  <a:pt x="455" y="104"/>
                </a:lnTo>
                <a:lnTo>
                  <a:pt x="449" y="109"/>
                </a:lnTo>
                <a:lnTo>
                  <a:pt x="449" y="109"/>
                </a:lnTo>
                <a:lnTo>
                  <a:pt x="449" y="111"/>
                </a:lnTo>
                <a:lnTo>
                  <a:pt x="449" y="111"/>
                </a:lnTo>
                <a:lnTo>
                  <a:pt x="449" y="113"/>
                </a:lnTo>
                <a:lnTo>
                  <a:pt x="449" y="114"/>
                </a:lnTo>
                <a:lnTo>
                  <a:pt x="449" y="114"/>
                </a:lnTo>
                <a:lnTo>
                  <a:pt x="447" y="114"/>
                </a:lnTo>
                <a:lnTo>
                  <a:pt x="447" y="114"/>
                </a:lnTo>
                <a:lnTo>
                  <a:pt x="444" y="114"/>
                </a:lnTo>
                <a:lnTo>
                  <a:pt x="442" y="114"/>
                </a:lnTo>
                <a:lnTo>
                  <a:pt x="434" y="118"/>
                </a:lnTo>
                <a:lnTo>
                  <a:pt x="432" y="119"/>
                </a:lnTo>
                <a:lnTo>
                  <a:pt x="432" y="119"/>
                </a:lnTo>
                <a:lnTo>
                  <a:pt x="428" y="119"/>
                </a:lnTo>
                <a:lnTo>
                  <a:pt x="428" y="119"/>
                </a:lnTo>
                <a:lnTo>
                  <a:pt x="427" y="121"/>
                </a:lnTo>
                <a:lnTo>
                  <a:pt x="427" y="121"/>
                </a:lnTo>
                <a:lnTo>
                  <a:pt x="427" y="123"/>
                </a:lnTo>
                <a:lnTo>
                  <a:pt x="427" y="123"/>
                </a:lnTo>
                <a:lnTo>
                  <a:pt x="425" y="124"/>
                </a:lnTo>
                <a:lnTo>
                  <a:pt x="425" y="126"/>
                </a:lnTo>
                <a:lnTo>
                  <a:pt x="425" y="126"/>
                </a:lnTo>
                <a:lnTo>
                  <a:pt x="425" y="126"/>
                </a:lnTo>
                <a:lnTo>
                  <a:pt x="425" y="126"/>
                </a:lnTo>
                <a:lnTo>
                  <a:pt x="423" y="128"/>
                </a:lnTo>
                <a:lnTo>
                  <a:pt x="423" y="128"/>
                </a:lnTo>
                <a:lnTo>
                  <a:pt x="422" y="126"/>
                </a:lnTo>
                <a:lnTo>
                  <a:pt x="418" y="124"/>
                </a:lnTo>
                <a:lnTo>
                  <a:pt x="417" y="124"/>
                </a:lnTo>
                <a:lnTo>
                  <a:pt x="417" y="124"/>
                </a:lnTo>
                <a:lnTo>
                  <a:pt x="417" y="124"/>
                </a:lnTo>
                <a:lnTo>
                  <a:pt x="415" y="124"/>
                </a:lnTo>
                <a:lnTo>
                  <a:pt x="415" y="124"/>
                </a:lnTo>
                <a:lnTo>
                  <a:pt x="415" y="124"/>
                </a:lnTo>
                <a:lnTo>
                  <a:pt x="413" y="124"/>
                </a:lnTo>
                <a:lnTo>
                  <a:pt x="413" y="123"/>
                </a:lnTo>
                <a:lnTo>
                  <a:pt x="412" y="123"/>
                </a:lnTo>
                <a:lnTo>
                  <a:pt x="412" y="123"/>
                </a:lnTo>
                <a:lnTo>
                  <a:pt x="412" y="121"/>
                </a:lnTo>
                <a:lnTo>
                  <a:pt x="410" y="121"/>
                </a:lnTo>
                <a:lnTo>
                  <a:pt x="410" y="119"/>
                </a:lnTo>
                <a:lnTo>
                  <a:pt x="410" y="119"/>
                </a:lnTo>
                <a:lnTo>
                  <a:pt x="407" y="119"/>
                </a:lnTo>
                <a:lnTo>
                  <a:pt x="407" y="119"/>
                </a:lnTo>
                <a:lnTo>
                  <a:pt x="407" y="119"/>
                </a:lnTo>
                <a:lnTo>
                  <a:pt x="405" y="119"/>
                </a:lnTo>
                <a:lnTo>
                  <a:pt x="405" y="119"/>
                </a:lnTo>
                <a:lnTo>
                  <a:pt x="405" y="119"/>
                </a:lnTo>
                <a:lnTo>
                  <a:pt x="405" y="118"/>
                </a:lnTo>
                <a:lnTo>
                  <a:pt x="405" y="118"/>
                </a:lnTo>
                <a:lnTo>
                  <a:pt x="405" y="116"/>
                </a:lnTo>
                <a:lnTo>
                  <a:pt x="405" y="116"/>
                </a:lnTo>
                <a:lnTo>
                  <a:pt x="405" y="116"/>
                </a:lnTo>
                <a:lnTo>
                  <a:pt x="405" y="114"/>
                </a:lnTo>
                <a:lnTo>
                  <a:pt x="405" y="114"/>
                </a:lnTo>
                <a:lnTo>
                  <a:pt x="405" y="114"/>
                </a:lnTo>
                <a:lnTo>
                  <a:pt x="402" y="113"/>
                </a:lnTo>
                <a:lnTo>
                  <a:pt x="400" y="113"/>
                </a:lnTo>
                <a:lnTo>
                  <a:pt x="400" y="114"/>
                </a:lnTo>
                <a:lnTo>
                  <a:pt x="398" y="114"/>
                </a:lnTo>
                <a:lnTo>
                  <a:pt x="398" y="113"/>
                </a:lnTo>
                <a:lnTo>
                  <a:pt x="397" y="113"/>
                </a:lnTo>
                <a:lnTo>
                  <a:pt x="397" y="113"/>
                </a:lnTo>
                <a:lnTo>
                  <a:pt x="397" y="111"/>
                </a:lnTo>
                <a:lnTo>
                  <a:pt x="395" y="106"/>
                </a:lnTo>
                <a:lnTo>
                  <a:pt x="395" y="106"/>
                </a:lnTo>
                <a:lnTo>
                  <a:pt x="395" y="104"/>
                </a:lnTo>
                <a:lnTo>
                  <a:pt x="395" y="104"/>
                </a:lnTo>
                <a:lnTo>
                  <a:pt x="393" y="104"/>
                </a:lnTo>
                <a:lnTo>
                  <a:pt x="393" y="104"/>
                </a:lnTo>
                <a:lnTo>
                  <a:pt x="393" y="102"/>
                </a:lnTo>
                <a:lnTo>
                  <a:pt x="393" y="102"/>
                </a:lnTo>
                <a:lnTo>
                  <a:pt x="395" y="101"/>
                </a:lnTo>
                <a:lnTo>
                  <a:pt x="395" y="101"/>
                </a:lnTo>
                <a:lnTo>
                  <a:pt x="393" y="101"/>
                </a:lnTo>
                <a:lnTo>
                  <a:pt x="393" y="101"/>
                </a:lnTo>
                <a:lnTo>
                  <a:pt x="392" y="101"/>
                </a:lnTo>
                <a:lnTo>
                  <a:pt x="390" y="101"/>
                </a:lnTo>
                <a:lnTo>
                  <a:pt x="390" y="101"/>
                </a:lnTo>
                <a:lnTo>
                  <a:pt x="390" y="101"/>
                </a:lnTo>
                <a:lnTo>
                  <a:pt x="390" y="102"/>
                </a:lnTo>
                <a:lnTo>
                  <a:pt x="390" y="102"/>
                </a:lnTo>
                <a:lnTo>
                  <a:pt x="390" y="104"/>
                </a:lnTo>
                <a:lnTo>
                  <a:pt x="390" y="104"/>
                </a:lnTo>
                <a:lnTo>
                  <a:pt x="388" y="104"/>
                </a:lnTo>
                <a:lnTo>
                  <a:pt x="386" y="104"/>
                </a:lnTo>
                <a:lnTo>
                  <a:pt x="386" y="106"/>
                </a:lnTo>
                <a:lnTo>
                  <a:pt x="386" y="106"/>
                </a:lnTo>
                <a:lnTo>
                  <a:pt x="386" y="106"/>
                </a:lnTo>
                <a:lnTo>
                  <a:pt x="386" y="107"/>
                </a:lnTo>
                <a:lnTo>
                  <a:pt x="386" y="107"/>
                </a:lnTo>
                <a:lnTo>
                  <a:pt x="385" y="107"/>
                </a:lnTo>
                <a:lnTo>
                  <a:pt x="378" y="107"/>
                </a:lnTo>
                <a:lnTo>
                  <a:pt x="376" y="107"/>
                </a:lnTo>
                <a:lnTo>
                  <a:pt x="375" y="107"/>
                </a:lnTo>
                <a:lnTo>
                  <a:pt x="375" y="107"/>
                </a:lnTo>
                <a:lnTo>
                  <a:pt x="373" y="107"/>
                </a:lnTo>
                <a:lnTo>
                  <a:pt x="370" y="106"/>
                </a:lnTo>
                <a:lnTo>
                  <a:pt x="370" y="106"/>
                </a:lnTo>
                <a:lnTo>
                  <a:pt x="370" y="106"/>
                </a:lnTo>
                <a:lnTo>
                  <a:pt x="370" y="106"/>
                </a:lnTo>
                <a:lnTo>
                  <a:pt x="370" y="104"/>
                </a:lnTo>
                <a:lnTo>
                  <a:pt x="368" y="104"/>
                </a:lnTo>
                <a:lnTo>
                  <a:pt x="368" y="104"/>
                </a:lnTo>
                <a:lnTo>
                  <a:pt x="363" y="102"/>
                </a:lnTo>
                <a:lnTo>
                  <a:pt x="361" y="102"/>
                </a:lnTo>
                <a:lnTo>
                  <a:pt x="360" y="102"/>
                </a:lnTo>
                <a:lnTo>
                  <a:pt x="358" y="102"/>
                </a:lnTo>
                <a:lnTo>
                  <a:pt x="358" y="104"/>
                </a:lnTo>
                <a:lnTo>
                  <a:pt x="356" y="104"/>
                </a:lnTo>
                <a:lnTo>
                  <a:pt x="356" y="102"/>
                </a:lnTo>
                <a:lnTo>
                  <a:pt x="356" y="102"/>
                </a:lnTo>
                <a:lnTo>
                  <a:pt x="355" y="102"/>
                </a:lnTo>
                <a:lnTo>
                  <a:pt x="355" y="101"/>
                </a:lnTo>
                <a:lnTo>
                  <a:pt x="355" y="101"/>
                </a:lnTo>
                <a:lnTo>
                  <a:pt x="349" y="101"/>
                </a:lnTo>
                <a:lnTo>
                  <a:pt x="348" y="101"/>
                </a:lnTo>
                <a:lnTo>
                  <a:pt x="348" y="102"/>
                </a:lnTo>
                <a:lnTo>
                  <a:pt x="346" y="102"/>
                </a:lnTo>
                <a:lnTo>
                  <a:pt x="346" y="102"/>
                </a:lnTo>
                <a:lnTo>
                  <a:pt x="343" y="101"/>
                </a:lnTo>
                <a:lnTo>
                  <a:pt x="341" y="101"/>
                </a:lnTo>
                <a:lnTo>
                  <a:pt x="339" y="99"/>
                </a:lnTo>
                <a:lnTo>
                  <a:pt x="339" y="99"/>
                </a:lnTo>
                <a:lnTo>
                  <a:pt x="338" y="99"/>
                </a:lnTo>
                <a:lnTo>
                  <a:pt x="338" y="101"/>
                </a:lnTo>
                <a:lnTo>
                  <a:pt x="336" y="102"/>
                </a:lnTo>
                <a:lnTo>
                  <a:pt x="336" y="102"/>
                </a:lnTo>
                <a:lnTo>
                  <a:pt x="334" y="104"/>
                </a:lnTo>
                <a:lnTo>
                  <a:pt x="334" y="104"/>
                </a:lnTo>
                <a:lnTo>
                  <a:pt x="334" y="104"/>
                </a:lnTo>
                <a:lnTo>
                  <a:pt x="334" y="106"/>
                </a:lnTo>
                <a:lnTo>
                  <a:pt x="334" y="106"/>
                </a:lnTo>
                <a:lnTo>
                  <a:pt x="333" y="106"/>
                </a:lnTo>
                <a:lnTo>
                  <a:pt x="333" y="107"/>
                </a:lnTo>
                <a:lnTo>
                  <a:pt x="333" y="107"/>
                </a:lnTo>
                <a:lnTo>
                  <a:pt x="331" y="107"/>
                </a:lnTo>
                <a:lnTo>
                  <a:pt x="329" y="107"/>
                </a:lnTo>
                <a:lnTo>
                  <a:pt x="326" y="107"/>
                </a:lnTo>
                <a:lnTo>
                  <a:pt x="319" y="107"/>
                </a:lnTo>
                <a:lnTo>
                  <a:pt x="318" y="107"/>
                </a:lnTo>
                <a:lnTo>
                  <a:pt x="318" y="107"/>
                </a:lnTo>
                <a:lnTo>
                  <a:pt x="318" y="109"/>
                </a:lnTo>
                <a:lnTo>
                  <a:pt x="316" y="109"/>
                </a:lnTo>
                <a:lnTo>
                  <a:pt x="311" y="109"/>
                </a:lnTo>
                <a:lnTo>
                  <a:pt x="307" y="107"/>
                </a:lnTo>
                <a:lnTo>
                  <a:pt x="306" y="107"/>
                </a:lnTo>
                <a:lnTo>
                  <a:pt x="306" y="107"/>
                </a:lnTo>
                <a:lnTo>
                  <a:pt x="307" y="102"/>
                </a:lnTo>
                <a:lnTo>
                  <a:pt x="307" y="101"/>
                </a:lnTo>
                <a:lnTo>
                  <a:pt x="307" y="99"/>
                </a:lnTo>
                <a:lnTo>
                  <a:pt x="307" y="97"/>
                </a:lnTo>
                <a:lnTo>
                  <a:pt x="306" y="97"/>
                </a:lnTo>
                <a:lnTo>
                  <a:pt x="306" y="96"/>
                </a:lnTo>
                <a:lnTo>
                  <a:pt x="306" y="96"/>
                </a:lnTo>
                <a:lnTo>
                  <a:pt x="306" y="96"/>
                </a:lnTo>
                <a:lnTo>
                  <a:pt x="306" y="94"/>
                </a:lnTo>
                <a:lnTo>
                  <a:pt x="309" y="92"/>
                </a:lnTo>
                <a:lnTo>
                  <a:pt x="309" y="92"/>
                </a:lnTo>
                <a:lnTo>
                  <a:pt x="311" y="92"/>
                </a:lnTo>
                <a:lnTo>
                  <a:pt x="311" y="92"/>
                </a:lnTo>
                <a:lnTo>
                  <a:pt x="309" y="91"/>
                </a:lnTo>
                <a:lnTo>
                  <a:pt x="309" y="91"/>
                </a:lnTo>
                <a:lnTo>
                  <a:pt x="309" y="91"/>
                </a:lnTo>
                <a:lnTo>
                  <a:pt x="307" y="91"/>
                </a:lnTo>
                <a:lnTo>
                  <a:pt x="306" y="89"/>
                </a:lnTo>
                <a:lnTo>
                  <a:pt x="306" y="89"/>
                </a:lnTo>
                <a:lnTo>
                  <a:pt x="306" y="89"/>
                </a:lnTo>
                <a:lnTo>
                  <a:pt x="306" y="87"/>
                </a:lnTo>
                <a:lnTo>
                  <a:pt x="306" y="87"/>
                </a:lnTo>
                <a:lnTo>
                  <a:pt x="306" y="87"/>
                </a:lnTo>
                <a:lnTo>
                  <a:pt x="307" y="87"/>
                </a:lnTo>
                <a:lnTo>
                  <a:pt x="309" y="87"/>
                </a:lnTo>
                <a:lnTo>
                  <a:pt x="309" y="86"/>
                </a:lnTo>
                <a:lnTo>
                  <a:pt x="309" y="86"/>
                </a:lnTo>
                <a:lnTo>
                  <a:pt x="309" y="86"/>
                </a:lnTo>
                <a:lnTo>
                  <a:pt x="309" y="86"/>
                </a:lnTo>
                <a:lnTo>
                  <a:pt x="309" y="84"/>
                </a:lnTo>
                <a:lnTo>
                  <a:pt x="309" y="84"/>
                </a:lnTo>
                <a:lnTo>
                  <a:pt x="307" y="82"/>
                </a:lnTo>
                <a:lnTo>
                  <a:pt x="307" y="82"/>
                </a:lnTo>
                <a:lnTo>
                  <a:pt x="307" y="82"/>
                </a:lnTo>
                <a:lnTo>
                  <a:pt x="306" y="81"/>
                </a:lnTo>
                <a:lnTo>
                  <a:pt x="306" y="81"/>
                </a:lnTo>
                <a:lnTo>
                  <a:pt x="306" y="81"/>
                </a:lnTo>
                <a:lnTo>
                  <a:pt x="307" y="77"/>
                </a:lnTo>
                <a:lnTo>
                  <a:pt x="309" y="76"/>
                </a:lnTo>
                <a:lnTo>
                  <a:pt x="309" y="74"/>
                </a:lnTo>
                <a:lnTo>
                  <a:pt x="307" y="72"/>
                </a:lnTo>
                <a:lnTo>
                  <a:pt x="307" y="72"/>
                </a:lnTo>
                <a:lnTo>
                  <a:pt x="307" y="71"/>
                </a:lnTo>
                <a:lnTo>
                  <a:pt x="307" y="71"/>
                </a:lnTo>
                <a:lnTo>
                  <a:pt x="309" y="67"/>
                </a:lnTo>
                <a:lnTo>
                  <a:pt x="311" y="60"/>
                </a:lnTo>
                <a:lnTo>
                  <a:pt x="309" y="59"/>
                </a:lnTo>
                <a:lnTo>
                  <a:pt x="309" y="59"/>
                </a:lnTo>
                <a:lnTo>
                  <a:pt x="309" y="57"/>
                </a:lnTo>
                <a:lnTo>
                  <a:pt x="309" y="57"/>
                </a:lnTo>
                <a:lnTo>
                  <a:pt x="309" y="55"/>
                </a:lnTo>
                <a:lnTo>
                  <a:pt x="309" y="50"/>
                </a:lnTo>
                <a:lnTo>
                  <a:pt x="311" y="49"/>
                </a:lnTo>
                <a:lnTo>
                  <a:pt x="311" y="49"/>
                </a:lnTo>
                <a:lnTo>
                  <a:pt x="311" y="47"/>
                </a:lnTo>
                <a:lnTo>
                  <a:pt x="313" y="47"/>
                </a:lnTo>
                <a:lnTo>
                  <a:pt x="314" y="47"/>
                </a:lnTo>
                <a:lnTo>
                  <a:pt x="314" y="45"/>
                </a:lnTo>
                <a:lnTo>
                  <a:pt x="314" y="45"/>
                </a:lnTo>
                <a:lnTo>
                  <a:pt x="314" y="44"/>
                </a:lnTo>
                <a:lnTo>
                  <a:pt x="314" y="42"/>
                </a:lnTo>
                <a:lnTo>
                  <a:pt x="316" y="42"/>
                </a:lnTo>
                <a:lnTo>
                  <a:pt x="318" y="40"/>
                </a:lnTo>
                <a:lnTo>
                  <a:pt x="318" y="39"/>
                </a:lnTo>
                <a:lnTo>
                  <a:pt x="318" y="39"/>
                </a:lnTo>
                <a:lnTo>
                  <a:pt x="318" y="37"/>
                </a:lnTo>
                <a:lnTo>
                  <a:pt x="318" y="37"/>
                </a:lnTo>
                <a:lnTo>
                  <a:pt x="318" y="37"/>
                </a:lnTo>
                <a:lnTo>
                  <a:pt x="316" y="37"/>
                </a:lnTo>
                <a:lnTo>
                  <a:pt x="316" y="37"/>
                </a:lnTo>
                <a:lnTo>
                  <a:pt x="316" y="35"/>
                </a:lnTo>
                <a:lnTo>
                  <a:pt x="316" y="35"/>
                </a:lnTo>
                <a:lnTo>
                  <a:pt x="314" y="35"/>
                </a:lnTo>
                <a:lnTo>
                  <a:pt x="314" y="34"/>
                </a:lnTo>
                <a:lnTo>
                  <a:pt x="314" y="34"/>
                </a:lnTo>
                <a:lnTo>
                  <a:pt x="314" y="32"/>
                </a:lnTo>
                <a:lnTo>
                  <a:pt x="314" y="32"/>
                </a:lnTo>
                <a:lnTo>
                  <a:pt x="314" y="32"/>
                </a:lnTo>
                <a:lnTo>
                  <a:pt x="316" y="30"/>
                </a:lnTo>
                <a:lnTo>
                  <a:pt x="316" y="30"/>
                </a:lnTo>
                <a:lnTo>
                  <a:pt x="316" y="30"/>
                </a:lnTo>
                <a:lnTo>
                  <a:pt x="316" y="28"/>
                </a:lnTo>
                <a:lnTo>
                  <a:pt x="316" y="28"/>
                </a:lnTo>
                <a:lnTo>
                  <a:pt x="316" y="28"/>
                </a:lnTo>
                <a:lnTo>
                  <a:pt x="316" y="28"/>
                </a:lnTo>
                <a:lnTo>
                  <a:pt x="313" y="27"/>
                </a:lnTo>
                <a:lnTo>
                  <a:pt x="313" y="27"/>
                </a:lnTo>
                <a:lnTo>
                  <a:pt x="311" y="25"/>
                </a:lnTo>
                <a:lnTo>
                  <a:pt x="311" y="23"/>
                </a:lnTo>
                <a:lnTo>
                  <a:pt x="311" y="23"/>
                </a:lnTo>
                <a:lnTo>
                  <a:pt x="311" y="23"/>
                </a:lnTo>
                <a:lnTo>
                  <a:pt x="311" y="22"/>
                </a:lnTo>
                <a:lnTo>
                  <a:pt x="309" y="22"/>
                </a:lnTo>
                <a:lnTo>
                  <a:pt x="307" y="20"/>
                </a:lnTo>
                <a:lnTo>
                  <a:pt x="307" y="20"/>
                </a:lnTo>
                <a:lnTo>
                  <a:pt x="307" y="20"/>
                </a:lnTo>
                <a:lnTo>
                  <a:pt x="306" y="18"/>
                </a:lnTo>
                <a:lnTo>
                  <a:pt x="306" y="18"/>
                </a:lnTo>
                <a:lnTo>
                  <a:pt x="306" y="18"/>
                </a:lnTo>
                <a:lnTo>
                  <a:pt x="306" y="17"/>
                </a:lnTo>
                <a:lnTo>
                  <a:pt x="306" y="17"/>
                </a:lnTo>
                <a:lnTo>
                  <a:pt x="306" y="17"/>
                </a:lnTo>
                <a:lnTo>
                  <a:pt x="304" y="17"/>
                </a:lnTo>
                <a:lnTo>
                  <a:pt x="304" y="15"/>
                </a:lnTo>
                <a:lnTo>
                  <a:pt x="304" y="15"/>
                </a:lnTo>
                <a:lnTo>
                  <a:pt x="301" y="15"/>
                </a:lnTo>
                <a:lnTo>
                  <a:pt x="299" y="15"/>
                </a:lnTo>
                <a:lnTo>
                  <a:pt x="299" y="15"/>
                </a:lnTo>
                <a:lnTo>
                  <a:pt x="297" y="17"/>
                </a:lnTo>
                <a:lnTo>
                  <a:pt x="296" y="17"/>
                </a:lnTo>
                <a:lnTo>
                  <a:pt x="296" y="17"/>
                </a:lnTo>
                <a:lnTo>
                  <a:pt x="294" y="15"/>
                </a:lnTo>
                <a:lnTo>
                  <a:pt x="294" y="15"/>
                </a:lnTo>
                <a:lnTo>
                  <a:pt x="294" y="15"/>
                </a:lnTo>
                <a:lnTo>
                  <a:pt x="294" y="15"/>
                </a:lnTo>
                <a:lnTo>
                  <a:pt x="292" y="13"/>
                </a:lnTo>
                <a:lnTo>
                  <a:pt x="292" y="13"/>
                </a:lnTo>
                <a:lnTo>
                  <a:pt x="292" y="13"/>
                </a:lnTo>
                <a:lnTo>
                  <a:pt x="292" y="13"/>
                </a:lnTo>
                <a:lnTo>
                  <a:pt x="291" y="13"/>
                </a:lnTo>
                <a:lnTo>
                  <a:pt x="291" y="12"/>
                </a:lnTo>
                <a:lnTo>
                  <a:pt x="291" y="12"/>
                </a:lnTo>
                <a:lnTo>
                  <a:pt x="291" y="12"/>
                </a:lnTo>
                <a:lnTo>
                  <a:pt x="291" y="10"/>
                </a:lnTo>
                <a:lnTo>
                  <a:pt x="289" y="10"/>
                </a:lnTo>
                <a:lnTo>
                  <a:pt x="289" y="10"/>
                </a:lnTo>
                <a:lnTo>
                  <a:pt x="287" y="10"/>
                </a:lnTo>
                <a:lnTo>
                  <a:pt x="287" y="12"/>
                </a:lnTo>
                <a:lnTo>
                  <a:pt x="286" y="12"/>
                </a:lnTo>
                <a:lnTo>
                  <a:pt x="284" y="13"/>
                </a:lnTo>
                <a:lnTo>
                  <a:pt x="282" y="15"/>
                </a:lnTo>
                <a:lnTo>
                  <a:pt x="282" y="15"/>
                </a:lnTo>
                <a:lnTo>
                  <a:pt x="281" y="15"/>
                </a:lnTo>
                <a:lnTo>
                  <a:pt x="279" y="17"/>
                </a:lnTo>
                <a:lnTo>
                  <a:pt x="267" y="17"/>
                </a:lnTo>
                <a:lnTo>
                  <a:pt x="265" y="17"/>
                </a:lnTo>
                <a:lnTo>
                  <a:pt x="265" y="15"/>
                </a:lnTo>
                <a:lnTo>
                  <a:pt x="265" y="15"/>
                </a:lnTo>
                <a:lnTo>
                  <a:pt x="264" y="15"/>
                </a:lnTo>
                <a:lnTo>
                  <a:pt x="264" y="13"/>
                </a:lnTo>
                <a:lnTo>
                  <a:pt x="264" y="13"/>
                </a:lnTo>
                <a:lnTo>
                  <a:pt x="264" y="13"/>
                </a:lnTo>
                <a:lnTo>
                  <a:pt x="262" y="12"/>
                </a:lnTo>
                <a:lnTo>
                  <a:pt x="262" y="12"/>
                </a:lnTo>
                <a:lnTo>
                  <a:pt x="262" y="12"/>
                </a:lnTo>
                <a:lnTo>
                  <a:pt x="260" y="10"/>
                </a:lnTo>
                <a:lnTo>
                  <a:pt x="259" y="10"/>
                </a:lnTo>
                <a:lnTo>
                  <a:pt x="259" y="10"/>
                </a:lnTo>
                <a:lnTo>
                  <a:pt x="259" y="10"/>
                </a:lnTo>
                <a:lnTo>
                  <a:pt x="257" y="8"/>
                </a:lnTo>
                <a:lnTo>
                  <a:pt x="255" y="8"/>
                </a:lnTo>
                <a:lnTo>
                  <a:pt x="255" y="8"/>
                </a:lnTo>
                <a:lnTo>
                  <a:pt x="255" y="8"/>
                </a:lnTo>
                <a:lnTo>
                  <a:pt x="255" y="8"/>
                </a:lnTo>
                <a:lnTo>
                  <a:pt x="254" y="7"/>
                </a:lnTo>
                <a:lnTo>
                  <a:pt x="254" y="7"/>
                </a:lnTo>
                <a:lnTo>
                  <a:pt x="254" y="5"/>
                </a:lnTo>
                <a:lnTo>
                  <a:pt x="254" y="5"/>
                </a:lnTo>
                <a:lnTo>
                  <a:pt x="254" y="5"/>
                </a:lnTo>
                <a:lnTo>
                  <a:pt x="252" y="5"/>
                </a:lnTo>
                <a:lnTo>
                  <a:pt x="252" y="3"/>
                </a:lnTo>
                <a:lnTo>
                  <a:pt x="252" y="5"/>
                </a:lnTo>
                <a:lnTo>
                  <a:pt x="247" y="7"/>
                </a:lnTo>
                <a:lnTo>
                  <a:pt x="245" y="7"/>
                </a:lnTo>
                <a:lnTo>
                  <a:pt x="245" y="5"/>
                </a:lnTo>
                <a:lnTo>
                  <a:pt x="244" y="5"/>
                </a:lnTo>
                <a:lnTo>
                  <a:pt x="239" y="2"/>
                </a:lnTo>
                <a:lnTo>
                  <a:pt x="237" y="0"/>
                </a:lnTo>
                <a:lnTo>
                  <a:pt x="235" y="0"/>
                </a:lnTo>
                <a:lnTo>
                  <a:pt x="235" y="0"/>
                </a:lnTo>
                <a:lnTo>
                  <a:pt x="234" y="0"/>
                </a:lnTo>
                <a:lnTo>
                  <a:pt x="230" y="2"/>
                </a:lnTo>
                <a:lnTo>
                  <a:pt x="228" y="3"/>
                </a:lnTo>
                <a:lnTo>
                  <a:pt x="228" y="3"/>
                </a:lnTo>
                <a:lnTo>
                  <a:pt x="228" y="3"/>
                </a:lnTo>
                <a:lnTo>
                  <a:pt x="225" y="3"/>
                </a:lnTo>
                <a:lnTo>
                  <a:pt x="223" y="3"/>
                </a:lnTo>
                <a:lnTo>
                  <a:pt x="223" y="5"/>
                </a:lnTo>
                <a:lnTo>
                  <a:pt x="222" y="5"/>
                </a:lnTo>
                <a:lnTo>
                  <a:pt x="222" y="5"/>
                </a:lnTo>
                <a:lnTo>
                  <a:pt x="222" y="7"/>
                </a:lnTo>
                <a:lnTo>
                  <a:pt x="222" y="7"/>
                </a:lnTo>
                <a:lnTo>
                  <a:pt x="222" y="7"/>
                </a:lnTo>
                <a:lnTo>
                  <a:pt x="222" y="8"/>
                </a:lnTo>
                <a:lnTo>
                  <a:pt x="223" y="8"/>
                </a:lnTo>
                <a:lnTo>
                  <a:pt x="223" y="10"/>
                </a:lnTo>
                <a:lnTo>
                  <a:pt x="223" y="10"/>
                </a:lnTo>
                <a:lnTo>
                  <a:pt x="223" y="10"/>
                </a:lnTo>
                <a:lnTo>
                  <a:pt x="223" y="12"/>
                </a:lnTo>
                <a:lnTo>
                  <a:pt x="223" y="12"/>
                </a:lnTo>
                <a:lnTo>
                  <a:pt x="222" y="13"/>
                </a:lnTo>
                <a:lnTo>
                  <a:pt x="220" y="13"/>
                </a:lnTo>
                <a:lnTo>
                  <a:pt x="218" y="15"/>
                </a:lnTo>
                <a:lnTo>
                  <a:pt x="212" y="17"/>
                </a:lnTo>
                <a:lnTo>
                  <a:pt x="208" y="17"/>
                </a:lnTo>
                <a:lnTo>
                  <a:pt x="208" y="15"/>
                </a:lnTo>
                <a:lnTo>
                  <a:pt x="208" y="15"/>
                </a:lnTo>
                <a:lnTo>
                  <a:pt x="207" y="15"/>
                </a:lnTo>
                <a:lnTo>
                  <a:pt x="207" y="15"/>
                </a:lnTo>
                <a:lnTo>
                  <a:pt x="205" y="17"/>
                </a:lnTo>
                <a:lnTo>
                  <a:pt x="205" y="18"/>
                </a:lnTo>
                <a:lnTo>
                  <a:pt x="203" y="18"/>
                </a:lnTo>
                <a:lnTo>
                  <a:pt x="203" y="18"/>
                </a:lnTo>
                <a:lnTo>
                  <a:pt x="202" y="18"/>
                </a:lnTo>
                <a:lnTo>
                  <a:pt x="202" y="18"/>
                </a:lnTo>
                <a:lnTo>
                  <a:pt x="200" y="18"/>
                </a:lnTo>
                <a:lnTo>
                  <a:pt x="200" y="17"/>
                </a:lnTo>
                <a:lnTo>
                  <a:pt x="198" y="17"/>
                </a:lnTo>
                <a:lnTo>
                  <a:pt x="198" y="17"/>
                </a:lnTo>
                <a:lnTo>
                  <a:pt x="197" y="17"/>
                </a:lnTo>
                <a:lnTo>
                  <a:pt x="197" y="17"/>
                </a:lnTo>
                <a:lnTo>
                  <a:pt x="197" y="17"/>
                </a:lnTo>
                <a:lnTo>
                  <a:pt x="195" y="15"/>
                </a:lnTo>
                <a:lnTo>
                  <a:pt x="195" y="15"/>
                </a:lnTo>
                <a:lnTo>
                  <a:pt x="195" y="15"/>
                </a:lnTo>
                <a:lnTo>
                  <a:pt x="195" y="15"/>
                </a:lnTo>
                <a:lnTo>
                  <a:pt x="195" y="13"/>
                </a:lnTo>
                <a:lnTo>
                  <a:pt x="193" y="13"/>
                </a:lnTo>
                <a:lnTo>
                  <a:pt x="190" y="13"/>
                </a:lnTo>
                <a:lnTo>
                  <a:pt x="188" y="13"/>
                </a:lnTo>
                <a:lnTo>
                  <a:pt x="188" y="13"/>
                </a:lnTo>
                <a:lnTo>
                  <a:pt x="188" y="12"/>
                </a:lnTo>
                <a:lnTo>
                  <a:pt x="188" y="12"/>
                </a:lnTo>
                <a:lnTo>
                  <a:pt x="188" y="12"/>
                </a:lnTo>
                <a:lnTo>
                  <a:pt x="186" y="12"/>
                </a:lnTo>
                <a:lnTo>
                  <a:pt x="183" y="13"/>
                </a:lnTo>
                <a:lnTo>
                  <a:pt x="183" y="13"/>
                </a:lnTo>
                <a:lnTo>
                  <a:pt x="183" y="13"/>
                </a:lnTo>
                <a:lnTo>
                  <a:pt x="181" y="13"/>
                </a:lnTo>
                <a:lnTo>
                  <a:pt x="181" y="13"/>
                </a:lnTo>
                <a:lnTo>
                  <a:pt x="180" y="13"/>
                </a:lnTo>
                <a:lnTo>
                  <a:pt x="178" y="12"/>
                </a:lnTo>
                <a:lnTo>
                  <a:pt x="178" y="12"/>
                </a:lnTo>
                <a:lnTo>
                  <a:pt x="176" y="10"/>
                </a:lnTo>
                <a:lnTo>
                  <a:pt x="176" y="10"/>
                </a:lnTo>
                <a:lnTo>
                  <a:pt x="176" y="10"/>
                </a:lnTo>
                <a:lnTo>
                  <a:pt x="175" y="10"/>
                </a:lnTo>
                <a:lnTo>
                  <a:pt x="175" y="10"/>
                </a:lnTo>
                <a:lnTo>
                  <a:pt x="173" y="8"/>
                </a:lnTo>
                <a:lnTo>
                  <a:pt x="173" y="8"/>
                </a:lnTo>
                <a:lnTo>
                  <a:pt x="173" y="8"/>
                </a:lnTo>
                <a:lnTo>
                  <a:pt x="171" y="8"/>
                </a:lnTo>
                <a:lnTo>
                  <a:pt x="171" y="7"/>
                </a:lnTo>
                <a:lnTo>
                  <a:pt x="170" y="7"/>
                </a:lnTo>
                <a:lnTo>
                  <a:pt x="170" y="7"/>
                </a:lnTo>
                <a:lnTo>
                  <a:pt x="170" y="7"/>
                </a:lnTo>
                <a:lnTo>
                  <a:pt x="170" y="5"/>
                </a:lnTo>
                <a:lnTo>
                  <a:pt x="168" y="5"/>
                </a:lnTo>
                <a:lnTo>
                  <a:pt x="166" y="8"/>
                </a:lnTo>
                <a:lnTo>
                  <a:pt x="165" y="10"/>
                </a:lnTo>
                <a:lnTo>
                  <a:pt x="165" y="12"/>
                </a:lnTo>
                <a:lnTo>
                  <a:pt x="165" y="12"/>
                </a:lnTo>
                <a:lnTo>
                  <a:pt x="165" y="12"/>
                </a:lnTo>
                <a:lnTo>
                  <a:pt x="165" y="13"/>
                </a:lnTo>
                <a:lnTo>
                  <a:pt x="165" y="15"/>
                </a:lnTo>
                <a:lnTo>
                  <a:pt x="165" y="15"/>
                </a:lnTo>
                <a:lnTo>
                  <a:pt x="165" y="18"/>
                </a:lnTo>
                <a:lnTo>
                  <a:pt x="165" y="18"/>
                </a:lnTo>
                <a:lnTo>
                  <a:pt x="158" y="22"/>
                </a:lnTo>
                <a:lnTo>
                  <a:pt x="158" y="23"/>
                </a:lnTo>
                <a:lnTo>
                  <a:pt x="158" y="25"/>
                </a:lnTo>
                <a:lnTo>
                  <a:pt x="158" y="25"/>
                </a:lnTo>
                <a:lnTo>
                  <a:pt x="156" y="25"/>
                </a:lnTo>
                <a:lnTo>
                  <a:pt x="155" y="25"/>
                </a:lnTo>
                <a:lnTo>
                  <a:pt x="153" y="25"/>
                </a:lnTo>
                <a:lnTo>
                  <a:pt x="153" y="25"/>
                </a:lnTo>
                <a:lnTo>
                  <a:pt x="149" y="28"/>
                </a:lnTo>
                <a:lnTo>
                  <a:pt x="138" y="28"/>
                </a:lnTo>
                <a:lnTo>
                  <a:pt x="136" y="30"/>
                </a:lnTo>
                <a:lnTo>
                  <a:pt x="134" y="30"/>
                </a:lnTo>
                <a:lnTo>
                  <a:pt x="134" y="30"/>
                </a:lnTo>
                <a:lnTo>
                  <a:pt x="134" y="32"/>
                </a:lnTo>
                <a:lnTo>
                  <a:pt x="134" y="32"/>
                </a:lnTo>
                <a:lnTo>
                  <a:pt x="134" y="32"/>
                </a:lnTo>
                <a:lnTo>
                  <a:pt x="129" y="34"/>
                </a:lnTo>
                <a:lnTo>
                  <a:pt x="129" y="34"/>
                </a:lnTo>
                <a:lnTo>
                  <a:pt x="128" y="35"/>
                </a:lnTo>
                <a:lnTo>
                  <a:pt x="129" y="35"/>
                </a:lnTo>
                <a:lnTo>
                  <a:pt x="129" y="35"/>
                </a:lnTo>
                <a:lnTo>
                  <a:pt x="129" y="37"/>
                </a:lnTo>
                <a:lnTo>
                  <a:pt x="129" y="37"/>
                </a:lnTo>
                <a:lnTo>
                  <a:pt x="128" y="37"/>
                </a:lnTo>
                <a:lnTo>
                  <a:pt x="128" y="39"/>
                </a:lnTo>
                <a:lnTo>
                  <a:pt x="128" y="39"/>
                </a:lnTo>
                <a:lnTo>
                  <a:pt x="128" y="39"/>
                </a:lnTo>
                <a:lnTo>
                  <a:pt x="128" y="40"/>
                </a:lnTo>
                <a:lnTo>
                  <a:pt x="128" y="40"/>
                </a:lnTo>
                <a:lnTo>
                  <a:pt x="128" y="40"/>
                </a:lnTo>
                <a:lnTo>
                  <a:pt x="128" y="42"/>
                </a:lnTo>
                <a:lnTo>
                  <a:pt x="126" y="42"/>
                </a:lnTo>
                <a:lnTo>
                  <a:pt x="123" y="44"/>
                </a:lnTo>
                <a:lnTo>
                  <a:pt x="121" y="47"/>
                </a:lnTo>
                <a:lnTo>
                  <a:pt x="121" y="47"/>
                </a:lnTo>
                <a:lnTo>
                  <a:pt x="119" y="47"/>
                </a:lnTo>
                <a:lnTo>
                  <a:pt x="118" y="45"/>
                </a:lnTo>
                <a:lnTo>
                  <a:pt x="116" y="45"/>
                </a:lnTo>
                <a:lnTo>
                  <a:pt x="116" y="45"/>
                </a:lnTo>
                <a:lnTo>
                  <a:pt x="118" y="42"/>
                </a:lnTo>
                <a:lnTo>
                  <a:pt x="118" y="40"/>
                </a:lnTo>
                <a:lnTo>
                  <a:pt x="118" y="40"/>
                </a:lnTo>
                <a:lnTo>
                  <a:pt x="114" y="40"/>
                </a:lnTo>
                <a:lnTo>
                  <a:pt x="107" y="39"/>
                </a:lnTo>
                <a:lnTo>
                  <a:pt x="107" y="39"/>
                </a:lnTo>
                <a:lnTo>
                  <a:pt x="107" y="37"/>
                </a:lnTo>
                <a:lnTo>
                  <a:pt x="107" y="37"/>
                </a:lnTo>
                <a:lnTo>
                  <a:pt x="106" y="35"/>
                </a:lnTo>
                <a:lnTo>
                  <a:pt x="106" y="35"/>
                </a:lnTo>
                <a:lnTo>
                  <a:pt x="106" y="35"/>
                </a:lnTo>
                <a:lnTo>
                  <a:pt x="106" y="34"/>
                </a:lnTo>
                <a:lnTo>
                  <a:pt x="101" y="34"/>
                </a:lnTo>
                <a:lnTo>
                  <a:pt x="101" y="34"/>
                </a:lnTo>
                <a:lnTo>
                  <a:pt x="101" y="34"/>
                </a:lnTo>
                <a:lnTo>
                  <a:pt x="99" y="34"/>
                </a:lnTo>
                <a:lnTo>
                  <a:pt x="97" y="35"/>
                </a:lnTo>
                <a:lnTo>
                  <a:pt x="97" y="37"/>
                </a:lnTo>
                <a:lnTo>
                  <a:pt x="97" y="37"/>
                </a:lnTo>
                <a:lnTo>
                  <a:pt x="94" y="35"/>
                </a:lnTo>
                <a:lnTo>
                  <a:pt x="94" y="35"/>
                </a:lnTo>
                <a:lnTo>
                  <a:pt x="94" y="37"/>
                </a:lnTo>
                <a:lnTo>
                  <a:pt x="94" y="39"/>
                </a:lnTo>
                <a:lnTo>
                  <a:pt x="94" y="39"/>
                </a:lnTo>
                <a:lnTo>
                  <a:pt x="94" y="39"/>
                </a:lnTo>
                <a:lnTo>
                  <a:pt x="94" y="40"/>
                </a:lnTo>
                <a:lnTo>
                  <a:pt x="94" y="40"/>
                </a:lnTo>
                <a:lnTo>
                  <a:pt x="92" y="40"/>
                </a:lnTo>
                <a:lnTo>
                  <a:pt x="92" y="40"/>
                </a:lnTo>
                <a:lnTo>
                  <a:pt x="91" y="40"/>
                </a:lnTo>
                <a:lnTo>
                  <a:pt x="91" y="40"/>
                </a:lnTo>
                <a:lnTo>
                  <a:pt x="91" y="40"/>
                </a:lnTo>
                <a:lnTo>
                  <a:pt x="89" y="40"/>
                </a:lnTo>
                <a:lnTo>
                  <a:pt x="89" y="40"/>
                </a:lnTo>
                <a:lnTo>
                  <a:pt x="87" y="40"/>
                </a:lnTo>
                <a:lnTo>
                  <a:pt x="87" y="40"/>
                </a:lnTo>
                <a:lnTo>
                  <a:pt x="87" y="40"/>
                </a:lnTo>
                <a:lnTo>
                  <a:pt x="86" y="40"/>
                </a:lnTo>
                <a:lnTo>
                  <a:pt x="86" y="39"/>
                </a:lnTo>
                <a:lnTo>
                  <a:pt x="86" y="39"/>
                </a:lnTo>
                <a:lnTo>
                  <a:pt x="86" y="39"/>
                </a:lnTo>
                <a:lnTo>
                  <a:pt x="86" y="37"/>
                </a:lnTo>
                <a:lnTo>
                  <a:pt x="86" y="37"/>
                </a:lnTo>
                <a:lnTo>
                  <a:pt x="81" y="35"/>
                </a:lnTo>
                <a:lnTo>
                  <a:pt x="81" y="35"/>
                </a:lnTo>
                <a:lnTo>
                  <a:pt x="74" y="39"/>
                </a:lnTo>
                <a:lnTo>
                  <a:pt x="72" y="40"/>
                </a:lnTo>
                <a:lnTo>
                  <a:pt x="70" y="42"/>
                </a:lnTo>
                <a:lnTo>
                  <a:pt x="72" y="42"/>
                </a:lnTo>
                <a:lnTo>
                  <a:pt x="72" y="44"/>
                </a:lnTo>
                <a:lnTo>
                  <a:pt x="72" y="44"/>
                </a:lnTo>
                <a:lnTo>
                  <a:pt x="72" y="44"/>
                </a:lnTo>
                <a:lnTo>
                  <a:pt x="72" y="44"/>
                </a:lnTo>
                <a:lnTo>
                  <a:pt x="72" y="45"/>
                </a:lnTo>
                <a:lnTo>
                  <a:pt x="74" y="47"/>
                </a:lnTo>
                <a:lnTo>
                  <a:pt x="74" y="49"/>
                </a:lnTo>
                <a:lnTo>
                  <a:pt x="74" y="49"/>
                </a:lnTo>
                <a:lnTo>
                  <a:pt x="76" y="49"/>
                </a:lnTo>
                <a:lnTo>
                  <a:pt x="76" y="49"/>
                </a:lnTo>
                <a:lnTo>
                  <a:pt x="77" y="50"/>
                </a:lnTo>
                <a:lnTo>
                  <a:pt x="77" y="50"/>
                </a:lnTo>
                <a:lnTo>
                  <a:pt x="77" y="50"/>
                </a:lnTo>
                <a:lnTo>
                  <a:pt x="77" y="52"/>
                </a:lnTo>
                <a:lnTo>
                  <a:pt x="79" y="52"/>
                </a:lnTo>
                <a:lnTo>
                  <a:pt x="79" y="52"/>
                </a:lnTo>
                <a:lnTo>
                  <a:pt x="79" y="54"/>
                </a:lnTo>
                <a:lnTo>
                  <a:pt x="79" y="54"/>
                </a:lnTo>
                <a:lnTo>
                  <a:pt x="79" y="55"/>
                </a:lnTo>
                <a:lnTo>
                  <a:pt x="79" y="55"/>
                </a:lnTo>
                <a:lnTo>
                  <a:pt x="79" y="55"/>
                </a:lnTo>
                <a:lnTo>
                  <a:pt x="77" y="59"/>
                </a:lnTo>
                <a:lnTo>
                  <a:pt x="76" y="59"/>
                </a:lnTo>
                <a:lnTo>
                  <a:pt x="74" y="59"/>
                </a:lnTo>
                <a:lnTo>
                  <a:pt x="74" y="59"/>
                </a:lnTo>
                <a:lnTo>
                  <a:pt x="72" y="59"/>
                </a:lnTo>
                <a:lnTo>
                  <a:pt x="72" y="59"/>
                </a:lnTo>
                <a:lnTo>
                  <a:pt x="72" y="59"/>
                </a:lnTo>
                <a:lnTo>
                  <a:pt x="72" y="57"/>
                </a:lnTo>
                <a:lnTo>
                  <a:pt x="72" y="57"/>
                </a:lnTo>
                <a:lnTo>
                  <a:pt x="70" y="57"/>
                </a:lnTo>
                <a:lnTo>
                  <a:pt x="70" y="55"/>
                </a:lnTo>
                <a:lnTo>
                  <a:pt x="70" y="55"/>
                </a:lnTo>
                <a:lnTo>
                  <a:pt x="69" y="55"/>
                </a:lnTo>
                <a:lnTo>
                  <a:pt x="69" y="55"/>
                </a:lnTo>
                <a:lnTo>
                  <a:pt x="67" y="55"/>
                </a:lnTo>
                <a:lnTo>
                  <a:pt x="67" y="54"/>
                </a:lnTo>
                <a:lnTo>
                  <a:pt x="67" y="54"/>
                </a:lnTo>
                <a:lnTo>
                  <a:pt x="67" y="54"/>
                </a:lnTo>
                <a:lnTo>
                  <a:pt x="62" y="55"/>
                </a:lnTo>
                <a:lnTo>
                  <a:pt x="62" y="55"/>
                </a:lnTo>
                <a:lnTo>
                  <a:pt x="60" y="55"/>
                </a:lnTo>
                <a:lnTo>
                  <a:pt x="60" y="54"/>
                </a:lnTo>
                <a:lnTo>
                  <a:pt x="60" y="54"/>
                </a:lnTo>
                <a:lnTo>
                  <a:pt x="59" y="54"/>
                </a:lnTo>
                <a:lnTo>
                  <a:pt x="59" y="54"/>
                </a:lnTo>
                <a:lnTo>
                  <a:pt x="57" y="54"/>
                </a:lnTo>
                <a:lnTo>
                  <a:pt x="55" y="54"/>
                </a:lnTo>
                <a:lnTo>
                  <a:pt x="55" y="54"/>
                </a:lnTo>
                <a:lnTo>
                  <a:pt x="54" y="55"/>
                </a:lnTo>
                <a:lnTo>
                  <a:pt x="52" y="55"/>
                </a:lnTo>
                <a:lnTo>
                  <a:pt x="52" y="54"/>
                </a:lnTo>
                <a:lnTo>
                  <a:pt x="50" y="54"/>
                </a:lnTo>
                <a:lnTo>
                  <a:pt x="50" y="54"/>
                </a:lnTo>
                <a:lnTo>
                  <a:pt x="49" y="52"/>
                </a:lnTo>
                <a:lnTo>
                  <a:pt x="49" y="52"/>
                </a:lnTo>
                <a:lnTo>
                  <a:pt x="47" y="52"/>
                </a:lnTo>
                <a:lnTo>
                  <a:pt x="35" y="54"/>
                </a:lnTo>
                <a:lnTo>
                  <a:pt x="33" y="54"/>
                </a:lnTo>
                <a:lnTo>
                  <a:pt x="33" y="54"/>
                </a:lnTo>
                <a:lnTo>
                  <a:pt x="33" y="54"/>
                </a:lnTo>
                <a:lnTo>
                  <a:pt x="33" y="55"/>
                </a:lnTo>
                <a:lnTo>
                  <a:pt x="33" y="57"/>
                </a:lnTo>
                <a:lnTo>
                  <a:pt x="33" y="57"/>
                </a:lnTo>
                <a:lnTo>
                  <a:pt x="33" y="59"/>
                </a:lnTo>
                <a:lnTo>
                  <a:pt x="33" y="59"/>
                </a:lnTo>
                <a:lnTo>
                  <a:pt x="33" y="59"/>
                </a:lnTo>
                <a:lnTo>
                  <a:pt x="33" y="59"/>
                </a:lnTo>
                <a:lnTo>
                  <a:pt x="32" y="59"/>
                </a:lnTo>
                <a:lnTo>
                  <a:pt x="32" y="60"/>
                </a:lnTo>
                <a:lnTo>
                  <a:pt x="30" y="60"/>
                </a:lnTo>
                <a:lnTo>
                  <a:pt x="30" y="60"/>
                </a:lnTo>
                <a:lnTo>
                  <a:pt x="30" y="62"/>
                </a:lnTo>
                <a:lnTo>
                  <a:pt x="32" y="62"/>
                </a:lnTo>
                <a:lnTo>
                  <a:pt x="30" y="64"/>
                </a:lnTo>
                <a:lnTo>
                  <a:pt x="30" y="64"/>
                </a:lnTo>
                <a:lnTo>
                  <a:pt x="27" y="65"/>
                </a:lnTo>
                <a:lnTo>
                  <a:pt x="25" y="67"/>
                </a:lnTo>
                <a:lnTo>
                  <a:pt x="25" y="69"/>
                </a:lnTo>
                <a:lnTo>
                  <a:pt x="23" y="69"/>
                </a:lnTo>
                <a:lnTo>
                  <a:pt x="23" y="69"/>
                </a:lnTo>
                <a:lnTo>
                  <a:pt x="22" y="67"/>
                </a:lnTo>
                <a:lnTo>
                  <a:pt x="22" y="67"/>
                </a:lnTo>
                <a:lnTo>
                  <a:pt x="22" y="67"/>
                </a:lnTo>
                <a:lnTo>
                  <a:pt x="20" y="67"/>
                </a:lnTo>
                <a:lnTo>
                  <a:pt x="17" y="71"/>
                </a:lnTo>
                <a:lnTo>
                  <a:pt x="17" y="71"/>
                </a:lnTo>
                <a:lnTo>
                  <a:pt x="15" y="71"/>
                </a:lnTo>
                <a:lnTo>
                  <a:pt x="15" y="71"/>
                </a:lnTo>
                <a:lnTo>
                  <a:pt x="15" y="71"/>
                </a:lnTo>
                <a:lnTo>
                  <a:pt x="13" y="71"/>
                </a:lnTo>
                <a:lnTo>
                  <a:pt x="13" y="69"/>
                </a:lnTo>
                <a:lnTo>
                  <a:pt x="12" y="69"/>
                </a:lnTo>
                <a:lnTo>
                  <a:pt x="12" y="69"/>
                </a:lnTo>
                <a:lnTo>
                  <a:pt x="12" y="69"/>
                </a:lnTo>
                <a:lnTo>
                  <a:pt x="10" y="69"/>
                </a:lnTo>
                <a:lnTo>
                  <a:pt x="10" y="69"/>
                </a:lnTo>
                <a:lnTo>
                  <a:pt x="8" y="71"/>
                </a:lnTo>
                <a:lnTo>
                  <a:pt x="8" y="71"/>
                </a:lnTo>
                <a:lnTo>
                  <a:pt x="8" y="72"/>
                </a:lnTo>
                <a:lnTo>
                  <a:pt x="8" y="74"/>
                </a:lnTo>
                <a:lnTo>
                  <a:pt x="8" y="74"/>
                </a:lnTo>
                <a:lnTo>
                  <a:pt x="8" y="76"/>
                </a:lnTo>
                <a:lnTo>
                  <a:pt x="8" y="76"/>
                </a:lnTo>
                <a:lnTo>
                  <a:pt x="8" y="76"/>
                </a:lnTo>
                <a:lnTo>
                  <a:pt x="8" y="77"/>
                </a:lnTo>
                <a:lnTo>
                  <a:pt x="8" y="79"/>
                </a:lnTo>
                <a:lnTo>
                  <a:pt x="8" y="81"/>
                </a:lnTo>
                <a:lnTo>
                  <a:pt x="8" y="84"/>
                </a:lnTo>
                <a:lnTo>
                  <a:pt x="8" y="86"/>
                </a:lnTo>
                <a:lnTo>
                  <a:pt x="5" y="87"/>
                </a:lnTo>
                <a:lnTo>
                  <a:pt x="5" y="87"/>
                </a:lnTo>
                <a:lnTo>
                  <a:pt x="3" y="87"/>
                </a:lnTo>
                <a:lnTo>
                  <a:pt x="3" y="87"/>
                </a:lnTo>
                <a:lnTo>
                  <a:pt x="2" y="87"/>
                </a:lnTo>
                <a:lnTo>
                  <a:pt x="2" y="89"/>
                </a:lnTo>
                <a:lnTo>
                  <a:pt x="0" y="91"/>
                </a:lnTo>
                <a:lnTo>
                  <a:pt x="0" y="92"/>
                </a:lnTo>
                <a:lnTo>
                  <a:pt x="0" y="92"/>
                </a:lnTo>
                <a:lnTo>
                  <a:pt x="0" y="94"/>
                </a:lnTo>
                <a:lnTo>
                  <a:pt x="0" y="94"/>
                </a:lnTo>
                <a:lnTo>
                  <a:pt x="2" y="94"/>
                </a:lnTo>
                <a:lnTo>
                  <a:pt x="2" y="94"/>
                </a:lnTo>
                <a:lnTo>
                  <a:pt x="3" y="94"/>
                </a:lnTo>
                <a:lnTo>
                  <a:pt x="3" y="94"/>
                </a:lnTo>
                <a:lnTo>
                  <a:pt x="3" y="94"/>
                </a:lnTo>
                <a:lnTo>
                  <a:pt x="5" y="94"/>
                </a:lnTo>
                <a:lnTo>
                  <a:pt x="5" y="96"/>
                </a:lnTo>
                <a:lnTo>
                  <a:pt x="5" y="96"/>
                </a:lnTo>
                <a:lnTo>
                  <a:pt x="7" y="96"/>
                </a:lnTo>
                <a:lnTo>
                  <a:pt x="7" y="96"/>
                </a:lnTo>
                <a:lnTo>
                  <a:pt x="10" y="96"/>
                </a:lnTo>
                <a:lnTo>
                  <a:pt x="10" y="96"/>
                </a:lnTo>
                <a:lnTo>
                  <a:pt x="10" y="96"/>
                </a:lnTo>
                <a:lnTo>
                  <a:pt x="12" y="97"/>
                </a:lnTo>
                <a:lnTo>
                  <a:pt x="12" y="99"/>
                </a:lnTo>
                <a:lnTo>
                  <a:pt x="12" y="99"/>
                </a:lnTo>
                <a:lnTo>
                  <a:pt x="12" y="101"/>
                </a:lnTo>
                <a:lnTo>
                  <a:pt x="12" y="101"/>
                </a:lnTo>
                <a:lnTo>
                  <a:pt x="12" y="102"/>
                </a:lnTo>
                <a:lnTo>
                  <a:pt x="12" y="104"/>
                </a:lnTo>
                <a:lnTo>
                  <a:pt x="12" y="106"/>
                </a:lnTo>
                <a:lnTo>
                  <a:pt x="12" y="106"/>
                </a:lnTo>
                <a:lnTo>
                  <a:pt x="12" y="106"/>
                </a:lnTo>
                <a:lnTo>
                  <a:pt x="12" y="107"/>
                </a:lnTo>
                <a:lnTo>
                  <a:pt x="12" y="107"/>
                </a:lnTo>
                <a:lnTo>
                  <a:pt x="15" y="109"/>
                </a:lnTo>
                <a:lnTo>
                  <a:pt x="15" y="109"/>
                </a:lnTo>
                <a:lnTo>
                  <a:pt x="15" y="109"/>
                </a:lnTo>
                <a:lnTo>
                  <a:pt x="15" y="111"/>
                </a:lnTo>
                <a:lnTo>
                  <a:pt x="15" y="111"/>
                </a:lnTo>
                <a:lnTo>
                  <a:pt x="15" y="113"/>
                </a:lnTo>
                <a:lnTo>
                  <a:pt x="15" y="113"/>
                </a:lnTo>
                <a:lnTo>
                  <a:pt x="17" y="114"/>
                </a:lnTo>
                <a:lnTo>
                  <a:pt x="17" y="114"/>
                </a:lnTo>
                <a:lnTo>
                  <a:pt x="20" y="116"/>
                </a:lnTo>
                <a:lnTo>
                  <a:pt x="22" y="116"/>
                </a:lnTo>
                <a:lnTo>
                  <a:pt x="22" y="116"/>
                </a:lnTo>
                <a:lnTo>
                  <a:pt x="23" y="116"/>
                </a:lnTo>
                <a:lnTo>
                  <a:pt x="27" y="116"/>
                </a:lnTo>
                <a:lnTo>
                  <a:pt x="27" y="116"/>
                </a:lnTo>
                <a:lnTo>
                  <a:pt x="27" y="116"/>
                </a:lnTo>
                <a:lnTo>
                  <a:pt x="28" y="116"/>
                </a:lnTo>
                <a:lnTo>
                  <a:pt x="28" y="116"/>
                </a:lnTo>
                <a:lnTo>
                  <a:pt x="28" y="116"/>
                </a:lnTo>
                <a:lnTo>
                  <a:pt x="30" y="116"/>
                </a:lnTo>
                <a:lnTo>
                  <a:pt x="30" y="118"/>
                </a:lnTo>
                <a:lnTo>
                  <a:pt x="32" y="118"/>
                </a:lnTo>
                <a:lnTo>
                  <a:pt x="32" y="118"/>
                </a:lnTo>
                <a:lnTo>
                  <a:pt x="33" y="121"/>
                </a:lnTo>
                <a:lnTo>
                  <a:pt x="33" y="121"/>
                </a:lnTo>
                <a:lnTo>
                  <a:pt x="35" y="121"/>
                </a:lnTo>
                <a:lnTo>
                  <a:pt x="35" y="121"/>
                </a:lnTo>
                <a:lnTo>
                  <a:pt x="37" y="121"/>
                </a:lnTo>
                <a:lnTo>
                  <a:pt x="37" y="121"/>
                </a:lnTo>
                <a:lnTo>
                  <a:pt x="37" y="121"/>
                </a:lnTo>
                <a:lnTo>
                  <a:pt x="37" y="123"/>
                </a:lnTo>
                <a:lnTo>
                  <a:pt x="37" y="123"/>
                </a:lnTo>
                <a:lnTo>
                  <a:pt x="37" y="123"/>
                </a:lnTo>
                <a:lnTo>
                  <a:pt x="35" y="124"/>
                </a:lnTo>
                <a:lnTo>
                  <a:pt x="35" y="126"/>
                </a:lnTo>
                <a:lnTo>
                  <a:pt x="35" y="126"/>
                </a:lnTo>
                <a:lnTo>
                  <a:pt x="33" y="126"/>
                </a:lnTo>
                <a:lnTo>
                  <a:pt x="33" y="128"/>
                </a:lnTo>
                <a:lnTo>
                  <a:pt x="35" y="128"/>
                </a:lnTo>
                <a:lnTo>
                  <a:pt x="35" y="129"/>
                </a:lnTo>
                <a:lnTo>
                  <a:pt x="35" y="129"/>
                </a:lnTo>
                <a:lnTo>
                  <a:pt x="35" y="131"/>
                </a:lnTo>
                <a:lnTo>
                  <a:pt x="33" y="131"/>
                </a:lnTo>
                <a:lnTo>
                  <a:pt x="33" y="131"/>
                </a:lnTo>
                <a:lnTo>
                  <a:pt x="33" y="133"/>
                </a:lnTo>
                <a:lnTo>
                  <a:pt x="33" y="133"/>
                </a:lnTo>
                <a:lnTo>
                  <a:pt x="33" y="133"/>
                </a:lnTo>
                <a:lnTo>
                  <a:pt x="33" y="134"/>
                </a:lnTo>
                <a:lnTo>
                  <a:pt x="33" y="139"/>
                </a:lnTo>
                <a:lnTo>
                  <a:pt x="35" y="141"/>
                </a:lnTo>
                <a:lnTo>
                  <a:pt x="35" y="141"/>
                </a:lnTo>
                <a:lnTo>
                  <a:pt x="35" y="143"/>
                </a:lnTo>
                <a:lnTo>
                  <a:pt x="35" y="143"/>
                </a:lnTo>
                <a:lnTo>
                  <a:pt x="37" y="144"/>
                </a:lnTo>
                <a:lnTo>
                  <a:pt x="37" y="144"/>
                </a:lnTo>
                <a:lnTo>
                  <a:pt x="37" y="146"/>
                </a:lnTo>
                <a:lnTo>
                  <a:pt x="37" y="146"/>
                </a:lnTo>
                <a:lnTo>
                  <a:pt x="37" y="146"/>
                </a:lnTo>
                <a:lnTo>
                  <a:pt x="37" y="148"/>
                </a:lnTo>
                <a:lnTo>
                  <a:pt x="37" y="148"/>
                </a:lnTo>
                <a:lnTo>
                  <a:pt x="35" y="148"/>
                </a:lnTo>
                <a:lnTo>
                  <a:pt x="35" y="148"/>
                </a:lnTo>
                <a:lnTo>
                  <a:pt x="33" y="148"/>
                </a:lnTo>
                <a:lnTo>
                  <a:pt x="30" y="150"/>
                </a:lnTo>
                <a:lnTo>
                  <a:pt x="27" y="151"/>
                </a:lnTo>
                <a:lnTo>
                  <a:pt x="25" y="153"/>
                </a:lnTo>
                <a:lnTo>
                  <a:pt x="25" y="153"/>
                </a:lnTo>
                <a:lnTo>
                  <a:pt x="25" y="160"/>
                </a:lnTo>
                <a:lnTo>
                  <a:pt x="25" y="160"/>
                </a:lnTo>
                <a:lnTo>
                  <a:pt x="25" y="160"/>
                </a:lnTo>
                <a:lnTo>
                  <a:pt x="25" y="161"/>
                </a:lnTo>
                <a:lnTo>
                  <a:pt x="25" y="161"/>
                </a:lnTo>
                <a:lnTo>
                  <a:pt x="28" y="165"/>
                </a:lnTo>
                <a:lnTo>
                  <a:pt x="30" y="165"/>
                </a:lnTo>
                <a:lnTo>
                  <a:pt x="30" y="165"/>
                </a:lnTo>
                <a:lnTo>
                  <a:pt x="30" y="166"/>
                </a:lnTo>
                <a:lnTo>
                  <a:pt x="32" y="168"/>
                </a:lnTo>
                <a:lnTo>
                  <a:pt x="32" y="168"/>
                </a:lnTo>
                <a:lnTo>
                  <a:pt x="32" y="170"/>
                </a:lnTo>
                <a:lnTo>
                  <a:pt x="33" y="170"/>
                </a:lnTo>
                <a:lnTo>
                  <a:pt x="33" y="170"/>
                </a:lnTo>
                <a:lnTo>
                  <a:pt x="33" y="170"/>
                </a:lnTo>
                <a:lnTo>
                  <a:pt x="35" y="168"/>
                </a:lnTo>
                <a:lnTo>
                  <a:pt x="35" y="168"/>
                </a:lnTo>
                <a:lnTo>
                  <a:pt x="35" y="168"/>
                </a:lnTo>
                <a:lnTo>
                  <a:pt x="35" y="168"/>
                </a:lnTo>
                <a:lnTo>
                  <a:pt x="37" y="168"/>
                </a:lnTo>
                <a:lnTo>
                  <a:pt x="37" y="170"/>
                </a:lnTo>
                <a:lnTo>
                  <a:pt x="37" y="170"/>
                </a:lnTo>
                <a:lnTo>
                  <a:pt x="39" y="171"/>
                </a:lnTo>
                <a:lnTo>
                  <a:pt x="39" y="171"/>
                </a:lnTo>
                <a:lnTo>
                  <a:pt x="40" y="173"/>
                </a:lnTo>
                <a:lnTo>
                  <a:pt x="40" y="173"/>
                </a:lnTo>
                <a:lnTo>
                  <a:pt x="40" y="173"/>
                </a:lnTo>
                <a:lnTo>
                  <a:pt x="40" y="173"/>
                </a:lnTo>
                <a:lnTo>
                  <a:pt x="42" y="175"/>
                </a:lnTo>
                <a:lnTo>
                  <a:pt x="42" y="175"/>
                </a:lnTo>
                <a:lnTo>
                  <a:pt x="40" y="178"/>
                </a:lnTo>
                <a:lnTo>
                  <a:pt x="40" y="178"/>
                </a:lnTo>
                <a:lnTo>
                  <a:pt x="40" y="178"/>
                </a:lnTo>
                <a:lnTo>
                  <a:pt x="42" y="180"/>
                </a:lnTo>
                <a:lnTo>
                  <a:pt x="42" y="180"/>
                </a:lnTo>
                <a:lnTo>
                  <a:pt x="44" y="180"/>
                </a:lnTo>
                <a:lnTo>
                  <a:pt x="44" y="181"/>
                </a:lnTo>
                <a:lnTo>
                  <a:pt x="44" y="181"/>
                </a:lnTo>
                <a:lnTo>
                  <a:pt x="40" y="181"/>
                </a:lnTo>
                <a:lnTo>
                  <a:pt x="40" y="181"/>
                </a:lnTo>
                <a:lnTo>
                  <a:pt x="40" y="183"/>
                </a:lnTo>
                <a:lnTo>
                  <a:pt x="40" y="183"/>
                </a:lnTo>
                <a:lnTo>
                  <a:pt x="40" y="183"/>
                </a:lnTo>
                <a:lnTo>
                  <a:pt x="40" y="183"/>
                </a:lnTo>
                <a:lnTo>
                  <a:pt x="42" y="185"/>
                </a:lnTo>
                <a:lnTo>
                  <a:pt x="40" y="185"/>
                </a:lnTo>
                <a:lnTo>
                  <a:pt x="40" y="187"/>
                </a:lnTo>
                <a:lnTo>
                  <a:pt x="39" y="187"/>
                </a:lnTo>
                <a:lnTo>
                  <a:pt x="39" y="188"/>
                </a:lnTo>
                <a:lnTo>
                  <a:pt x="39" y="188"/>
                </a:lnTo>
                <a:lnTo>
                  <a:pt x="39" y="190"/>
                </a:lnTo>
                <a:lnTo>
                  <a:pt x="40" y="190"/>
                </a:lnTo>
                <a:lnTo>
                  <a:pt x="40" y="192"/>
                </a:lnTo>
                <a:lnTo>
                  <a:pt x="40" y="192"/>
                </a:lnTo>
                <a:lnTo>
                  <a:pt x="42" y="193"/>
                </a:lnTo>
                <a:lnTo>
                  <a:pt x="42" y="193"/>
                </a:lnTo>
                <a:lnTo>
                  <a:pt x="44" y="195"/>
                </a:lnTo>
                <a:lnTo>
                  <a:pt x="45" y="197"/>
                </a:lnTo>
                <a:lnTo>
                  <a:pt x="45" y="197"/>
                </a:lnTo>
                <a:lnTo>
                  <a:pt x="45" y="197"/>
                </a:lnTo>
                <a:lnTo>
                  <a:pt x="47" y="197"/>
                </a:lnTo>
                <a:lnTo>
                  <a:pt x="49" y="197"/>
                </a:lnTo>
                <a:lnTo>
                  <a:pt x="50" y="197"/>
                </a:lnTo>
                <a:lnTo>
                  <a:pt x="50" y="197"/>
                </a:lnTo>
                <a:lnTo>
                  <a:pt x="50" y="197"/>
                </a:lnTo>
                <a:lnTo>
                  <a:pt x="52" y="198"/>
                </a:lnTo>
                <a:lnTo>
                  <a:pt x="54" y="200"/>
                </a:lnTo>
                <a:lnTo>
                  <a:pt x="54" y="200"/>
                </a:lnTo>
                <a:lnTo>
                  <a:pt x="55" y="202"/>
                </a:lnTo>
                <a:lnTo>
                  <a:pt x="55" y="202"/>
                </a:lnTo>
                <a:lnTo>
                  <a:pt x="59" y="200"/>
                </a:lnTo>
                <a:lnTo>
                  <a:pt x="60" y="200"/>
                </a:lnTo>
                <a:lnTo>
                  <a:pt x="60" y="202"/>
                </a:lnTo>
                <a:lnTo>
                  <a:pt x="60" y="202"/>
                </a:lnTo>
                <a:lnTo>
                  <a:pt x="60" y="202"/>
                </a:lnTo>
                <a:lnTo>
                  <a:pt x="62" y="202"/>
                </a:lnTo>
                <a:lnTo>
                  <a:pt x="62" y="203"/>
                </a:lnTo>
                <a:lnTo>
                  <a:pt x="62" y="205"/>
                </a:lnTo>
                <a:lnTo>
                  <a:pt x="62" y="205"/>
                </a:lnTo>
                <a:lnTo>
                  <a:pt x="65" y="210"/>
                </a:lnTo>
                <a:lnTo>
                  <a:pt x="65" y="212"/>
                </a:lnTo>
                <a:lnTo>
                  <a:pt x="67" y="212"/>
                </a:lnTo>
                <a:lnTo>
                  <a:pt x="67" y="212"/>
                </a:lnTo>
                <a:lnTo>
                  <a:pt x="67" y="213"/>
                </a:lnTo>
                <a:lnTo>
                  <a:pt x="67" y="213"/>
                </a:lnTo>
                <a:lnTo>
                  <a:pt x="67" y="220"/>
                </a:lnTo>
                <a:lnTo>
                  <a:pt x="67" y="220"/>
                </a:lnTo>
                <a:lnTo>
                  <a:pt x="67" y="222"/>
                </a:lnTo>
                <a:lnTo>
                  <a:pt x="67" y="222"/>
                </a:lnTo>
                <a:lnTo>
                  <a:pt x="65" y="222"/>
                </a:lnTo>
                <a:lnTo>
                  <a:pt x="65" y="222"/>
                </a:lnTo>
                <a:lnTo>
                  <a:pt x="64" y="224"/>
                </a:lnTo>
                <a:lnTo>
                  <a:pt x="64" y="224"/>
                </a:lnTo>
                <a:lnTo>
                  <a:pt x="65" y="225"/>
                </a:lnTo>
                <a:lnTo>
                  <a:pt x="65" y="225"/>
                </a:lnTo>
                <a:lnTo>
                  <a:pt x="65" y="227"/>
                </a:lnTo>
                <a:lnTo>
                  <a:pt x="64" y="227"/>
                </a:lnTo>
                <a:lnTo>
                  <a:pt x="64" y="227"/>
                </a:lnTo>
                <a:lnTo>
                  <a:pt x="62" y="229"/>
                </a:lnTo>
                <a:lnTo>
                  <a:pt x="62" y="229"/>
                </a:lnTo>
                <a:lnTo>
                  <a:pt x="62" y="230"/>
                </a:lnTo>
                <a:lnTo>
                  <a:pt x="62" y="230"/>
                </a:lnTo>
                <a:lnTo>
                  <a:pt x="62" y="232"/>
                </a:lnTo>
                <a:lnTo>
                  <a:pt x="64" y="232"/>
                </a:lnTo>
                <a:lnTo>
                  <a:pt x="64" y="232"/>
                </a:lnTo>
                <a:lnTo>
                  <a:pt x="65" y="232"/>
                </a:lnTo>
                <a:lnTo>
                  <a:pt x="65" y="232"/>
                </a:lnTo>
                <a:lnTo>
                  <a:pt x="65" y="232"/>
                </a:lnTo>
                <a:lnTo>
                  <a:pt x="67" y="234"/>
                </a:lnTo>
                <a:lnTo>
                  <a:pt x="69" y="235"/>
                </a:lnTo>
                <a:lnTo>
                  <a:pt x="69" y="235"/>
                </a:lnTo>
                <a:lnTo>
                  <a:pt x="69" y="235"/>
                </a:lnTo>
                <a:lnTo>
                  <a:pt x="69" y="237"/>
                </a:lnTo>
                <a:lnTo>
                  <a:pt x="69" y="237"/>
                </a:lnTo>
                <a:lnTo>
                  <a:pt x="70" y="237"/>
                </a:lnTo>
                <a:lnTo>
                  <a:pt x="70" y="237"/>
                </a:lnTo>
                <a:lnTo>
                  <a:pt x="74" y="239"/>
                </a:lnTo>
                <a:lnTo>
                  <a:pt x="74" y="239"/>
                </a:lnTo>
                <a:lnTo>
                  <a:pt x="76" y="239"/>
                </a:lnTo>
                <a:lnTo>
                  <a:pt x="76" y="240"/>
                </a:lnTo>
                <a:lnTo>
                  <a:pt x="76" y="240"/>
                </a:lnTo>
                <a:lnTo>
                  <a:pt x="76" y="242"/>
                </a:lnTo>
                <a:lnTo>
                  <a:pt x="76" y="245"/>
                </a:lnTo>
                <a:lnTo>
                  <a:pt x="76" y="245"/>
                </a:lnTo>
                <a:lnTo>
                  <a:pt x="76" y="247"/>
                </a:lnTo>
                <a:lnTo>
                  <a:pt x="72" y="249"/>
                </a:lnTo>
                <a:lnTo>
                  <a:pt x="70" y="249"/>
                </a:lnTo>
                <a:lnTo>
                  <a:pt x="70" y="250"/>
                </a:lnTo>
                <a:lnTo>
                  <a:pt x="70" y="250"/>
                </a:lnTo>
                <a:lnTo>
                  <a:pt x="70" y="252"/>
                </a:lnTo>
                <a:lnTo>
                  <a:pt x="70" y="252"/>
                </a:lnTo>
                <a:lnTo>
                  <a:pt x="70" y="252"/>
                </a:lnTo>
                <a:lnTo>
                  <a:pt x="72" y="254"/>
                </a:lnTo>
                <a:lnTo>
                  <a:pt x="72" y="254"/>
                </a:lnTo>
                <a:lnTo>
                  <a:pt x="72" y="254"/>
                </a:lnTo>
                <a:lnTo>
                  <a:pt x="72" y="254"/>
                </a:lnTo>
                <a:lnTo>
                  <a:pt x="72" y="255"/>
                </a:lnTo>
                <a:lnTo>
                  <a:pt x="72" y="255"/>
                </a:lnTo>
                <a:lnTo>
                  <a:pt x="70" y="257"/>
                </a:lnTo>
                <a:lnTo>
                  <a:pt x="69" y="257"/>
                </a:lnTo>
                <a:lnTo>
                  <a:pt x="69" y="257"/>
                </a:lnTo>
                <a:lnTo>
                  <a:pt x="69" y="259"/>
                </a:lnTo>
                <a:lnTo>
                  <a:pt x="69" y="259"/>
                </a:lnTo>
                <a:lnTo>
                  <a:pt x="69" y="261"/>
                </a:lnTo>
                <a:lnTo>
                  <a:pt x="69" y="261"/>
                </a:lnTo>
                <a:lnTo>
                  <a:pt x="65" y="261"/>
                </a:lnTo>
                <a:lnTo>
                  <a:pt x="65" y="261"/>
                </a:lnTo>
                <a:lnTo>
                  <a:pt x="65" y="261"/>
                </a:lnTo>
                <a:lnTo>
                  <a:pt x="65" y="261"/>
                </a:lnTo>
                <a:lnTo>
                  <a:pt x="65" y="262"/>
                </a:lnTo>
                <a:lnTo>
                  <a:pt x="65" y="262"/>
                </a:lnTo>
                <a:lnTo>
                  <a:pt x="65" y="264"/>
                </a:lnTo>
                <a:lnTo>
                  <a:pt x="65" y="264"/>
                </a:lnTo>
                <a:lnTo>
                  <a:pt x="64" y="266"/>
                </a:lnTo>
                <a:lnTo>
                  <a:pt x="64" y="267"/>
                </a:lnTo>
                <a:lnTo>
                  <a:pt x="64" y="267"/>
                </a:lnTo>
                <a:lnTo>
                  <a:pt x="65" y="269"/>
                </a:lnTo>
                <a:lnTo>
                  <a:pt x="65" y="269"/>
                </a:lnTo>
                <a:lnTo>
                  <a:pt x="65" y="269"/>
                </a:lnTo>
                <a:lnTo>
                  <a:pt x="67" y="269"/>
                </a:lnTo>
                <a:lnTo>
                  <a:pt x="67" y="269"/>
                </a:lnTo>
                <a:lnTo>
                  <a:pt x="67" y="271"/>
                </a:lnTo>
                <a:lnTo>
                  <a:pt x="67" y="271"/>
                </a:lnTo>
                <a:lnTo>
                  <a:pt x="67" y="271"/>
                </a:lnTo>
                <a:lnTo>
                  <a:pt x="67" y="274"/>
                </a:lnTo>
                <a:lnTo>
                  <a:pt x="67" y="274"/>
                </a:lnTo>
                <a:lnTo>
                  <a:pt x="69" y="276"/>
                </a:lnTo>
                <a:lnTo>
                  <a:pt x="69" y="277"/>
                </a:lnTo>
                <a:lnTo>
                  <a:pt x="70" y="279"/>
                </a:lnTo>
                <a:lnTo>
                  <a:pt x="70" y="281"/>
                </a:lnTo>
                <a:lnTo>
                  <a:pt x="70" y="281"/>
                </a:lnTo>
                <a:lnTo>
                  <a:pt x="72" y="281"/>
                </a:lnTo>
                <a:lnTo>
                  <a:pt x="72" y="281"/>
                </a:lnTo>
                <a:lnTo>
                  <a:pt x="72" y="281"/>
                </a:lnTo>
                <a:lnTo>
                  <a:pt x="81" y="281"/>
                </a:lnTo>
                <a:lnTo>
                  <a:pt x="84" y="281"/>
                </a:lnTo>
                <a:lnTo>
                  <a:pt x="86" y="281"/>
                </a:lnTo>
                <a:lnTo>
                  <a:pt x="86" y="281"/>
                </a:lnTo>
                <a:lnTo>
                  <a:pt x="87" y="282"/>
                </a:lnTo>
                <a:lnTo>
                  <a:pt x="91" y="282"/>
                </a:lnTo>
                <a:lnTo>
                  <a:pt x="91" y="282"/>
                </a:lnTo>
                <a:lnTo>
                  <a:pt x="91" y="282"/>
                </a:lnTo>
                <a:lnTo>
                  <a:pt x="91" y="284"/>
                </a:lnTo>
                <a:lnTo>
                  <a:pt x="92" y="286"/>
                </a:lnTo>
                <a:lnTo>
                  <a:pt x="92" y="286"/>
                </a:lnTo>
                <a:lnTo>
                  <a:pt x="94" y="287"/>
                </a:lnTo>
                <a:lnTo>
                  <a:pt x="94" y="287"/>
                </a:lnTo>
                <a:lnTo>
                  <a:pt x="99" y="289"/>
                </a:lnTo>
                <a:lnTo>
                  <a:pt x="99" y="289"/>
                </a:lnTo>
                <a:lnTo>
                  <a:pt x="99" y="289"/>
                </a:lnTo>
                <a:lnTo>
                  <a:pt x="101" y="289"/>
                </a:lnTo>
                <a:lnTo>
                  <a:pt x="101" y="289"/>
                </a:lnTo>
                <a:lnTo>
                  <a:pt x="102" y="286"/>
                </a:lnTo>
                <a:lnTo>
                  <a:pt x="102" y="286"/>
                </a:lnTo>
                <a:lnTo>
                  <a:pt x="104" y="286"/>
                </a:lnTo>
                <a:lnTo>
                  <a:pt x="104" y="286"/>
                </a:lnTo>
                <a:lnTo>
                  <a:pt x="104" y="286"/>
                </a:lnTo>
                <a:lnTo>
                  <a:pt x="106" y="287"/>
                </a:lnTo>
                <a:lnTo>
                  <a:pt x="106" y="289"/>
                </a:lnTo>
                <a:lnTo>
                  <a:pt x="106" y="291"/>
                </a:lnTo>
                <a:lnTo>
                  <a:pt x="107" y="292"/>
                </a:lnTo>
                <a:lnTo>
                  <a:pt x="107" y="292"/>
                </a:lnTo>
                <a:lnTo>
                  <a:pt x="106" y="298"/>
                </a:lnTo>
                <a:lnTo>
                  <a:pt x="106" y="299"/>
                </a:lnTo>
                <a:lnTo>
                  <a:pt x="106" y="299"/>
                </a:lnTo>
                <a:lnTo>
                  <a:pt x="106" y="301"/>
                </a:lnTo>
                <a:lnTo>
                  <a:pt x="107" y="301"/>
                </a:lnTo>
                <a:lnTo>
                  <a:pt x="107" y="301"/>
                </a:lnTo>
                <a:lnTo>
                  <a:pt x="107" y="301"/>
                </a:lnTo>
                <a:lnTo>
                  <a:pt x="107" y="303"/>
                </a:lnTo>
                <a:lnTo>
                  <a:pt x="109" y="303"/>
                </a:lnTo>
                <a:lnTo>
                  <a:pt x="111" y="303"/>
                </a:lnTo>
                <a:lnTo>
                  <a:pt x="114" y="306"/>
                </a:lnTo>
                <a:lnTo>
                  <a:pt x="114" y="306"/>
                </a:lnTo>
                <a:lnTo>
                  <a:pt x="114" y="306"/>
                </a:lnTo>
                <a:lnTo>
                  <a:pt x="116" y="309"/>
                </a:lnTo>
                <a:lnTo>
                  <a:pt x="116" y="311"/>
                </a:lnTo>
                <a:lnTo>
                  <a:pt x="116" y="311"/>
                </a:lnTo>
                <a:lnTo>
                  <a:pt x="118" y="313"/>
                </a:lnTo>
                <a:lnTo>
                  <a:pt x="118" y="313"/>
                </a:lnTo>
                <a:lnTo>
                  <a:pt x="119" y="314"/>
                </a:lnTo>
                <a:lnTo>
                  <a:pt x="119" y="314"/>
                </a:lnTo>
                <a:lnTo>
                  <a:pt x="121" y="316"/>
                </a:lnTo>
                <a:lnTo>
                  <a:pt x="121" y="318"/>
                </a:lnTo>
                <a:lnTo>
                  <a:pt x="121" y="318"/>
                </a:lnTo>
                <a:lnTo>
                  <a:pt x="121" y="319"/>
                </a:lnTo>
                <a:lnTo>
                  <a:pt x="123" y="319"/>
                </a:lnTo>
                <a:lnTo>
                  <a:pt x="123" y="319"/>
                </a:lnTo>
                <a:lnTo>
                  <a:pt x="123" y="321"/>
                </a:lnTo>
                <a:lnTo>
                  <a:pt x="123" y="321"/>
                </a:lnTo>
                <a:lnTo>
                  <a:pt x="124" y="323"/>
                </a:lnTo>
                <a:lnTo>
                  <a:pt x="124" y="324"/>
                </a:lnTo>
                <a:lnTo>
                  <a:pt x="124" y="324"/>
                </a:lnTo>
                <a:lnTo>
                  <a:pt x="124" y="326"/>
                </a:lnTo>
                <a:lnTo>
                  <a:pt x="124" y="326"/>
                </a:lnTo>
                <a:lnTo>
                  <a:pt x="123" y="328"/>
                </a:lnTo>
                <a:lnTo>
                  <a:pt x="123" y="329"/>
                </a:lnTo>
                <a:lnTo>
                  <a:pt x="123" y="329"/>
                </a:lnTo>
                <a:lnTo>
                  <a:pt x="123" y="329"/>
                </a:lnTo>
                <a:lnTo>
                  <a:pt x="121" y="329"/>
                </a:lnTo>
                <a:lnTo>
                  <a:pt x="121" y="329"/>
                </a:lnTo>
                <a:lnTo>
                  <a:pt x="119" y="329"/>
                </a:lnTo>
                <a:lnTo>
                  <a:pt x="119" y="329"/>
                </a:lnTo>
                <a:lnTo>
                  <a:pt x="119" y="329"/>
                </a:lnTo>
                <a:lnTo>
                  <a:pt x="118" y="329"/>
                </a:lnTo>
                <a:lnTo>
                  <a:pt x="118" y="329"/>
                </a:lnTo>
                <a:lnTo>
                  <a:pt x="118" y="329"/>
                </a:lnTo>
                <a:lnTo>
                  <a:pt x="119" y="331"/>
                </a:lnTo>
                <a:lnTo>
                  <a:pt x="119" y="331"/>
                </a:lnTo>
                <a:lnTo>
                  <a:pt x="119" y="331"/>
                </a:lnTo>
                <a:lnTo>
                  <a:pt x="119" y="333"/>
                </a:lnTo>
                <a:lnTo>
                  <a:pt x="119" y="333"/>
                </a:lnTo>
                <a:lnTo>
                  <a:pt x="116" y="333"/>
                </a:lnTo>
                <a:lnTo>
                  <a:pt x="114" y="333"/>
                </a:lnTo>
                <a:lnTo>
                  <a:pt x="112" y="336"/>
                </a:lnTo>
                <a:lnTo>
                  <a:pt x="112" y="336"/>
                </a:lnTo>
                <a:lnTo>
                  <a:pt x="112" y="338"/>
                </a:lnTo>
                <a:lnTo>
                  <a:pt x="112" y="341"/>
                </a:lnTo>
                <a:lnTo>
                  <a:pt x="112" y="343"/>
                </a:lnTo>
                <a:lnTo>
                  <a:pt x="112" y="343"/>
                </a:lnTo>
                <a:lnTo>
                  <a:pt x="111" y="343"/>
                </a:lnTo>
                <a:lnTo>
                  <a:pt x="111" y="343"/>
                </a:lnTo>
                <a:lnTo>
                  <a:pt x="109" y="343"/>
                </a:lnTo>
                <a:lnTo>
                  <a:pt x="109" y="343"/>
                </a:lnTo>
                <a:lnTo>
                  <a:pt x="109" y="343"/>
                </a:lnTo>
                <a:lnTo>
                  <a:pt x="106" y="346"/>
                </a:lnTo>
                <a:lnTo>
                  <a:pt x="106" y="348"/>
                </a:lnTo>
                <a:lnTo>
                  <a:pt x="106" y="348"/>
                </a:lnTo>
                <a:lnTo>
                  <a:pt x="107" y="348"/>
                </a:lnTo>
                <a:lnTo>
                  <a:pt x="107" y="350"/>
                </a:lnTo>
                <a:lnTo>
                  <a:pt x="109" y="350"/>
                </a:lnTo>
                <a:lnTo>
                  <a:pt x="112" y="350"/>
                </a:lnTo>
                <a:lnTo>
                  <a:pt x="114" y="351"/>
                </a:lnTo>
                <a:lnTo>
                  <a:pt x="114" y="351"/>
                </a:lnTo>
                <a:lnTo>
                  <a:pt x="114" y="350"/>
                </a:lnTo>
                <a:lnTo>
                  <a:pt x="116" y="350"/>
                </a:lnTo>
                <a:lnTo>
                  <a:pt x="118" y="348"/>
                </a:lnTo>
                <a:lnTo>
                  <a:pt x="119" y="348"/>
                </a:lnTo>
                <a:lnTo>
                  <a:pt x="119" y="348"/>
                </a:lnTo>
                <a:lnTo>
                  <a:pt x="121" y="348"/>
                </a:lnTo>
                <a:lnTo>
                  <a:pt x="124" y="346"/>
                </a:lnTo>
                <a:lnTo>
                  <a:pt x="126" y="346"/>
                </a:lnTo>
                <a:lnTo>
                  <a:pt x="126" y="346"/>
                </a:lnTo>
                <a:lnTo>
                  <a:pt x="128" y="348"/>
                </a:lnTo>
                <a:lnTo>
                  <a:pt x="129" y="351"/>
                </a:lnTo>
                <a:lnTo>
                  <a:pt x="131" y="353"/>
                </a:lnTo>
                <a:lnTo>
                  <a:pt x="131" y="353"/>
                </a:lnTo>
                <a:lnTo>
                  <a:pt x="131" y="353"/>
                </a:lnTo>
                <a:lnTo>
                  <a:pt x="131" y="355"/>
                </a:lnTo>
                <a:lnTo>
                  <a:pt x="131" y="355"/>
                </a:lnTo>
                <a:lnTo>
                  <a:pt x="131" y="355"/>
                </a:lnTo>
                <a:lnTo>
                  <a:pt x="131" y="355"/>
                </a:lnTo>
                <a:lnTo>
                  <a:pt x="131" y="356"/>
                </a:lnTo>
                <a:lnTo>
                  <a:pt x="133" y="358"/>
                </a:lnTo>
                <a:lnTo>
                  <a:pt x="133" y="358"/>
                </a:lnTo>
                <a:lnTo>
                  <a:pt x="131" y="358"/>
                </a:lnTo>
                <a:lnTo>
                  <a:pt x="131" y="360"/>
                </a:lnTo>
                <a:lnTo>
                  <a:pt x="131" y="360"/>
                </a:lnTo>
                <a:lnTo>
                  <a:pt x="126" y="363"/>
                </a:lnTo>
                <a:lnTo>
                  <a:pt x="126" y="363"/>
                </a:lnTo>
                <a:lnTo>
                  <a:pt x="126" y="363"/>
                </a:lnTo>
                <a:lnTo>
                  <a:pt x="126" y="363"/>
                </a:lnTo>
                <a:lnTo>
                  <a:pt x="126" y="365"/>
                </a:lnTo>
                <a:lnTo>
                  <a:pt x="126" y="365"/>
                </a:lnTo>
                <a:lnTo>
                  <a:pt x="126" y="366"/>
                </a:lnTo>
                <a:lnTo>
                  <a:pt x="128" y="366"/>
                </a:lnTo>
                <a:lnTo>
                  <a:pt x="129" y="368"/>
                </a:lnTo>
                <a:lnTo>
                  <a:pt x="131" y="368"/>
                </a:lnTo>
                <a:lnTo>
                  <a:pt x="131" y="368"/>
                </a:lnTo>
                <a:lnTo>
                  <a:pt x="131" y="370"/>
                </a:lnTo>
                <a:lnTo>
                  <a:pt x="133" y="370"/>
                </a:lnTo>
                <a:lnTo>
                  <a:pt x="133" y="370"/>
                </a:lnTo>
                <a:lnTo>
                  <a:pt x="133" y="371"/>
                </a:lnTo>
                <a:lnTo>
                  <a:pt x="134" y="371"/>
                </a:lnTo>
                <a:lnTo>
                  <a:pt x="138" y="371"/>
                </a:lnTo>
                <a:lnTo>
                  <a:pt x="138" y="371"/>
                </a:lnTo>
                <a:lnTo>
                  <a:pt x="138" y="371"/>
                </a:lnTo>
                <a:lnTo>
                  <a:pt x="139" y="373"/>
                </a:lnTo>
                <a:lnTo>
                  <a:pt x="139" y="373"/>
                </a:lnTo>
                <a:lnTo>
                  <a:pt x="139" y="375"/>
                </a:lnTo>
                <a:lnTo>
                  <a:pt x="139" y="377"/>
                </a:lnTo>
                <a:lnTo>
                  <a:pt x="139" y="378"/>
                </a:lnTo>
                <a:lnTo>
                  <a:pt x="139" y="378"/>
                </a:lnTo>
                <a:lnTo>
                  <a:pt x="139" y="378"/>
                </a:lnTo>
                <a:lnTo>
                  <a:pt x="141" y="378"/>
                </a:lnTo>
                <a:lnTo>
                  <a:pt x="143" y="378"/>
                </a:lnTo>
                <a:lnTo>
                  <a:pt x="143" y="378"/>
                </a:lnTo>
                <a:lnTo>
                  <a:pt x="143" y="378"/>
                </a:lnTo>
                <a:lnTo>
                  <a:pt x="143" y="380"/>
                </a:lnTo>
                <a:lnTo>
                  <a:pt x="144" y="382"/>
                </a:lnTo>
                <a:lnTo>
                  <a:pt x="144" y="382"/>
                </a:lnTo>
                <a:lnTo>
                  <a:pt x="144" y="382"/>
                </a:lnTo>
                <a:lnTo>
                  <a:pt x="149" y="385"/>
                </a:lnTo>
                <a:lnTo>
                  <a:pt x="151" y="385"/>
                </a:lnTo>
                <a:lnTo>
                  <a:pt x="155" y="385"/>
                </a:lnTo>
                <a:lnTo>
                  <a:pt x="158" y="385"/>
                </a:lnTo>
                <a:lnTo>
                  <a:pt x="163" y="383"/>
                </a:lnTo>
                <a:lnTo>
                  <a:pt x="161" y="382"/>
                </a:lnTo>
                <a:lnTo>
                  <a:pt x="160" y="382"/>
                </a:lnTo>
                <a:lnTo>
                  <a:pt x="158" y="383"/>
                </a:lnTo>
                <a:lnTo>
                  <a:pt x="155" y="383"/>
                </a:lnTo>
                <a:lnTo>
                  <a:pt x="153" y="382"/>
                </a:lnTo>
                <a:lnTo>
                  <a:pt x="155" y="378"/>
                </a:lnTo>
                <a:lnTo>
                  <a:pt x="156" y="375"/>
                </a:lnTo>
                <a:lnTo>
                  <a:pt x="158" y="373"/>
                </a:lnTo>
                <a:lnTo>
                  <a:pt x="160" y="373"/>
                </a:lnTo>
                <a:lnTo>
                  <a:pt x="161" y="373"/>
                </a:lnTo>
                <a:lnTo>
                  <a:pt x="165" y="373"/>
                </a:lnTo>
                <a:lnTo>
                  <a:pt x="166" y="373"/>
                </a:lnTo>
                <a:lnTo>
                  <a:pt x="166" y="375"/>
                </a:lnTo>
                <a:lnTo>
                  <a:pt x="168" y="377"/>
                </a:lnTo>
                <a:lnTo>
                  <a:pt x="166" y="377"/>
                </a:lnTo>
                <a:lnTo>
                  <a:pt x="166" y="378"/>
                </a:lnTo>
                <a:lnTo>
                  <a:pt x="165" y="380"/>
                </a:lnTo>
                <a:lnTo>
                  <a:pt x="166" y="382"/>
                </a:lnTo>
                <a:lnTo>
                  <a:pt x="166" y="380"/>
                </a:lnTo>
                <a:lnTo>
                  <a:pt x="166" y="380"/>
                </a:lnTo>
                <a:lnTo>
                  <a:pt x="168" y="380"/>
                </a:lnTo>
                <a:lnTo>
                  <a:pt x="168" y="380"/>
                </a:lnTo>
                <a:lnTo>
                  <a:pt x="168" y="382"/>
                </a:lnTo>
                <a:lnTo>
                  <a:pt x="170" y="382"/>
                </a:lnTo>
                <a:lnTo>
                  <a:pt x="170" y="382"/>
                </a:lnTo>
                <a:lnTo>
                  <a:pt x="171" y="380"/>
                </a:lnTo>
                <a:lnTo>
                  <a:pt x="173" y="382"/>
                </a:lnTo>
                <a:lnTo>
                  <a:pt x="175" y="383"/>
                </a:lnTo>
                <a:lnTo>
                  <a:pt x="176" y="385"/>
                </a:lnTo>
                <a:lnTo>
                  <a:pt x="178" y="383"/>
                </a:lnTo>
                <a:lnTo>
                  <a:pt x="180" y="380"/>
                </a:lnTo>
                <a:lnTo>
                  <a:pt x="178" y="378"/>
                </a:lnTo>
                <a:lnTo>
                  <a:pt x="178" y="377"/>
                </a:lnTo>
                <a:lnTo>
                  <a:pt x="176" y="377"/>
                </a:lnTo>
                <a:lnTo>
                  <a:pt x="176" y="377"/>
                </a:lnTo>
                <a:lnTo>
                  <a:pt x="176" y="375"/>
                </a:lnTo>
                <a:lnTo>
                  <a:pt x="176" y="373"/>
                </a:lnTo>
                <a:lnTo>
                  <a:pt x="176" y="371"/>
                </a:lnTo>
                <a:lnTo>
                  <a:pt x="176" y="371"/>
                </a:lnTo>
                <a:lnTo>
                  <a:pt x="178" y="370"/>
                </a:lnTo>
                <a:lnTo>
                  <a:pt x="180" y="371"/>
                </a:lnTo>
                <a:lnTo>
                  <a:pt x="181" y="371"/>
                </a:lnTo>
                <a:lnTo>
                  <a:pt x="180" y="370"/>
                </a:lnTo>
                <a:lnTo>
                  <a:pt x="180" y="370"/>
                </a:lnTo>
                <a:lnTo>
                  <a:pt x="178" y="370"/>
                </a:lnTo>
                <a:lnTo>
                  <a:pt x="178" y="368"/>
                </a:lnTo>
                <a:lnTo>
                  <a:pt x="180" y="368"/>
                </a:lnTo>
                <a:lnTo>
                  <a:pt x="181" y="366"/>
                </a:lnTo>
                <a:lnTo>
                  <a:pt x="181" y="365"/>
                </a:lnTo>
                <a:lnTo>
                  <a:pt x="181" y="363"/>
                </a:lnTo>
                <a:lnTo>
                  <a:pt x="180" y="361"/>
                </a:lnTo>
                <a:lnTo>
                  <a:pt x="180" y="360"/>
                </a:lnTo>
                <a:lnTo>
                  <a:pt x="180" y="360"/>
                </a:lnTo>
                <a:lnTo>
                  <a:pt x="178" y="360"/>
                </a:lnTo>
                <a:lnTo>
                  <a:pt x="175" y="360"/>
                </a:lnTo>
                <a:lnTo>
                  <a:pt x="170" y="361"/>
                </a:lnTo>
                <a:lnTo>
                  <a:pt x="170" y="361"/>
                </a:lnTo>
                <a:lnTo>
                  <a:pt x="168" y="361"/>
                </a:lnTo>
                <a:lnTo>
                  <a:pt x="163" y="361"/>
                </a:lnTo>
                <a:lnTo>
                  <a:pt x="161" y="361"/>
                </a:lnTo>
                <a:lnTo>
                  <a:pt x="160" y="361"/>
                </a:lnTo>
                <a:lnTo>
                  <a:pt x="160" y="360"/>
                </a:lnTo>
                <a:lnTo>
                  <a:pt x="160" y="358"/>
                </a:lnTo>
                <a:lnTo>
                  <a:pt x="160" y="356"/>
                </a:lnTo>
                <a:lnTo>
                  <a:pt x="160" y="355"/>
                </a:lnTo>
                <a:lnTo>
                  <a:pt x="158" y="353"/>
                </a:lnTo>
                <a:lnTo>
                  <a:pt x="158" y="350"/>
                </a:lnTo>
                <a:lnTo>
                  <a:pt x="158" y="348"/>
                </a:lnTo>
                <a:lnTo>
                  <a:pt x="156" y="348"/>
                </a:lnTo>
                <a:lnTo>
                  <a:pt x="156" y="350"/>
                </a:lnTo>
                <a:lnTo>
                  <a:pt x="156" y="348"/>
                </a:lnTo>
                <a:lnTo>
                  <a:pt x="156" y="346"/>
                </a:lnTo>
                <a:lnTo>
                  <a:pt x="156" y="345"/>
                </a:lnTo>
                <a:lnTo>
                  <a:pt x="155" y="345"/>
                </a:lnTo>
                <a:lnTo>
                  <a:pt x="156" y="343"/>
                </a:lnTo>
                <a:lnTo>
                  <a:pt x="156" y="341"/>
                </a:lnTo>
                <a:lnTo>
                  <a:pt x="156" y="340"/>
                </a:lnTo>
                <a:lnTo>
                  <a:pt x="156" y="340"/>
                </a:lnTo>
                <a:lnTo>
                  <a:pt x="155" y="338"/>
                </a:lnTo>
                <a:lnTo>
                  <a:pt x="155" y="336"/>
                </a:lnTo>
                <a:lnTo>
                  <a:pt x="155" y="335"/>
                </a:lnTo>
                <a:lnTo>
                  <a:pt x="155" y="335"/>
                </a:lnTo>
                <a:lnTo>
                  <a:pt x="155" y="333"/>
                </a:lnTo>
                <a:lnTo>
                  <a:pt x="155" y="333"/>
                </a:lnTo>
                <a:lnTo>
                  <a:pt x="151" y="335"/>
                </a:lnTo>
                <a:lnTo>
                  <a:pt x="151" y="333"/>
                </a:lnTo>
                <a:lnTo>
                  <a:pt x="149" y="333"/>
                </a:lnTo>
                <a:lnTo>
                  <a:pt x="149" y="331"/>
                </a:lnTo>
                <a:lnTo>
                  <a:pt x="151" y="331"/>
                </a:lnTo>
                <a:lnTo>
                  <a:pt x="151" y="329"/>
                </a:lnTo>
                <a:lnTo>
                  <a:pt x="149" y="329"/>
                </a:lnTo>
                <a:lnTo>
                  <a:pt x="149" y="328"/>
                </a:lnTo>
                <a:lnTo>
                  <a:pt x="148" y="328"/>
                </a:lnTo>
                <a:lnTo>
                  <a:pt x="146" y="328"/>
                </a:lnTo>
                <a:lnTo>
                  <a:pt x="146" y="326"/>
                </a:lnTo>
                <a:lnTo>
                  <a:pt x="143" y="323"/>
                </a:lnTo>
                <a:lnTo>
                  <a:pt x="143" y="323"/>
                </a:lnTo>
                <a:lnTo>
                  <a:pt x="143" y="321"/>
                </a:lnTo>
                <a:lnTo>
                  <a:pt x="143" y="318"/>
                </a:lnTo>
                <a:lnTo>
                  <a:pt x="143" y="314"/>
                </a:lnTo>
                <a:lnTo>
                  <a:pt x="144" y="314"/>
                </a:lnTo>
                <a:lnTo>
                  <a:pt x="144" y="314"/>
                </a:lnTo>
                <a:lnTo>
                  <a:pt x="144" y="313"/>
                </a:lnTo>
                <a:lnTo>
                  <a:pt x="144" y="313"/>
                </a:lnTo>
                <a:lnTo>
                  <a:pt x="143" y="311"/>
                </a:lnTo>
                <a:lnTo>
                  <a:pt x="143" y="311"/>
                </a:lnTo>
                <a:lnTo>
                  <a:pt x="144" y="309"/>
                </a:lnTo>
                <a:lnTo>
                  <a:pt x="144" y="308"/>
                </a:lnTo>
                <a:lnTo>
                  <a:pt x="146" y="306"/>
                </a:lnTo>
                <a:lnTo>
                  <a:pt x="148" y="306"/>
                </a:lnTo>
                <a:lnTo>
                  <a:pt x="148" y="304"/>
                </a:lnTo>
                <a:lnTo>
                  <a:pt x="146" y="304"/>
                </a:lnTo>
                <a:lnTo>
                  <a:pt x="144" y="304"/>
                </a:lnTo>
                <a:lnTo>
                  <a:pt x="143" y="303"/>
                </a:lnTo>
                <a:lnTo>
                  <a:pt x="141" y="304"/>
                </a:lnTo>
                <a:lnTo>
                  <a:pt x="139" y="304"/>
                </a:lnTo>
                <a:lnTo>
                  <a:pt x="138" y="303"/>
                </a:lnTo>
                <a:lnTo>
                  <a:pt x="138" y="301"/>
                </a:lnTo>
                <a:lnTo>
                  <a:pt x="136" y="301"/>
                </a:lnTo>
                <a:lnTo>
                  <a:pt x="134" y="303"/>
                </a:lnTo>
                <a:lnTo>
                  <a:pt x="134" y="301"/>
                </a:lnTo>
                <a:lnTo>
                  <a:pt x="134" y="299"/>
                </a:lnTo>
                <a:lnTo>
                  <a:pt x="134" y="299"/>
                </a:lnTo>
                <a:lnTo>
                  <a:pt x="136" y="298"/>
                </a:lnTo>
                <a:lnTo>
                  <a:pt x="136" y="296"/>
                </a:lnTo>
                <a:lnTo>
                  <a:pt x="134" y="294"/>
                </a:lnTo>
                <a:lnTo>
                  <a:pt x="133" y="292"/>
                </a:lnTo>
                <a:lnTo>
                  <a:pt x="133" y="291"/>
                </a:lnTo>
                <a:lnTo>
                  <a:pt x="134" y="287"/>
                </a:lnTo>
                <a:lnTo>
                  <a:pt x="136" y="286"/>
                </a:lnTo>
                <a:lnTo>
                  <a:pt x="136" y="282"/>
                </a:lnTo>
                <a:lnTo>
                  <a:pt x="138" y="282"/>
                </a:lnTo>
                <a:lnTo>
                  <a:pt x="139" y="284"/>
                </a:lnTo>
                <a:lnTo>
                  <a:pt x="141" y="281"/>
                </a:lnTo>
                <a:lnTo>
                  <a:pt x="143" y="279"/>
                </a:lnTo>
                <a:lnTo>
                  <a:pt x="144" y="276"/>
                </a:lnTo>
                <a:lnTo>
                  <a:pt x="146" y="276"/>
                </a:lnTo>
                <a:lnTo>
                  <a:pt x="148" y="274"/>
                </a:lnTo>
                <a:lnTo>
                  <a:pt x="148" y="272"/>
                </a:lnTo>
                <a:lnTo>
                  <a:pt x="153" y="269"/>
                </a:lnTo>
                <a:lnTo>
                  <a:pt x="155" y="269"/>
                </a:lnTo>
                <a:lnTo>
                  <a:pt x="156" y="267"/>
                </a:lnTo>
                <a:lnTo>
                  <a:pt x="156" y="266"/>
                </a:lnTo>
                <a:lnTo>
                  <a:pt x="156" y="262"/>
                </a:lnTo>
                <a:lnTo>
                  <a:pt x="158" y="259"/>
                </a:lnTo>
                <a:lnTo>
                  <a:pt x="160" y="259"/>
                </a:lnTo>
                <a:lnTo>
                  <a:pt x="165" y="254"/>
                </a:lnTo>
                <a:lnTo>
                  <a:pt x="166" y="252"/>
                </a:lnTo>
                <a:lnTo>
                  <a:pt x="168" y="249"/>
                </a:lnTo>
                <a:lnTo>
                  <a:pt x="171" y="247"/>
                </a:lnTo>
                <a:lnTo>
                  <a:pt x="175" y="245"/>
                </a:lnTo>
                <a:lnTo>
                  <a:pt x="178" y="244"/>
                </a:lnTo>
                <a:lnTo>
                  <a:pt x="180" y="245"/>
                </a:lnTo>
                <a:lnTo>
                  <a:pt x="181" y="245"/>
                </a:lnTo>
                <a:lnTo>
                  <a:pt x="181" y="245"/>
                </a:lnTo>
                <a:lnTo>
                  <a:pt x="183" y="245"/>
                </a:lnTo>
                <a:lnTo>
                  <a:pt x="186" y="249"/>
                </a:lnTo>
                <a:lnTo>
                  <a:pt x="191" y="250"/>
                </a:lnTo>
                <a:lnTo>
                  <a:pt x="193" y="249"/>
                </a:lnTo>
                <a:lnTo>
                  <a:pt x="198" y="247"/>
                </a:lnTo>
                <a:lnTo>
                  <a:pt x="202" y="247"/>
                </a:lnTo>
                <a:lnTo>
                  <a:pt x="208" y="247"/>
                </a:lnTo>
                <a:lnTo>
                  <a:pt x="218" y="240"/>
                </a:lnTo>
                <a:lnTo>
                  <a:pt x="223" y="239"/>
                </a:lnTo>
                <a:lnTo>
                  <a:pt x="232" y="235"/>
                </a:lnTo>
                <a:lnTo>
                  <a:pt x="232" y="235"/>
                </a:lnTo>
                <a:lnTo>
                  <a:pt x="232" y="237"/>
                </a:lnTo>
                <a:lnTo>
                  <a:pt x="230" y="239"/>
                </a:lnTo>
                <a:lnTo>
                  <a:pt x="223" y="242"/>
                </a:lnTo>
                <a:lnTo>
                  <a:pt x="220" y="242"/>
                </a:lnTo>
                <a:lnTo>
                  <a:pt x="217" y="245"/>
                </a:lnTo>
                <a:lnTo>
                  <a:pt x="213" y="247"/>
                </a:lnTo>
                <a:lnTo>
                  <a:pt x="212" y="250"/>
                </a:lnTo>
                <a:lnTo>
                  <a:pt x="212" y="252"/>
                </a:lnTo>
                <a:lnTo>
                  <a:pt x="217" y="252"/>
                </a:lnTo>
                <a:lnTo>
                  <a:pt x="218" y="252"/>
                </a:lnTo>
                <a:lnTo>
                  <a:pt x="222" y="252"/>
                </a:lnTo>
                <a:lnTo>
                  <a:pt x="223" y="254"/>
                </a:lnTo>
                <a:lnTo>
                  <a:pt x="225" y="255"/>
                </a:lnTo>
                <a:lnTo>
                  <a:pt x="227" y="255"/>
                </a:lnTo>
                <a:lnTo>
                  <a:pt x="225" y="257"/>
                </a:lnTo>
                <a:lnTo>
                  <a:pt x="225" y="257"/>
                </a:lnTo>
                <a:lnTo>
                  <a:pt x="223" y="255"/>
                </a:lnTo>
                <a:lnTo>
                  <a:pt x="220" y="254"/>
                </a:lnTo>
                <a:lnTo>
                  <a:pt x="218" y="254"/>
                </a:lnTo>
                <a:lnTo>
                  <a:pt x="217" y="254"/>
                </a:lnTo>
                <a:lnTo>
                  <a:pt x="213" y="254"/>
                </a:lnTo>
                <a:lnTo>
                  <a:pt x="212" y="255"/>
                </a:lnTo>
                <a:lnTo>
                  <a:pt x="208" y="257"/>
                </a:lnTo>
                <a:lnTo>
                  <a:pt x="207" y="257"/>
                </a:lnTo>
                <a:lnTo>
                  <a:pt x="205" y="259"/>
                </a:lnTo>
                <a:lnTo>
                  <a:pt x="202" y="259"/>
                </a:lnTo>
                <a:lnTo>
                  <a:pt x="195" y="259"/>
                </a:lnTo>
                <a:lnTo>
                  <a:pt x="191" y="261"/>
                </a:lnTo>
                <a:lnTo>
                  <a:pt x="190" y="264"/>
                </a:lnTo>
                <a:lnTo>
                  <a:pt x="188" y="266"/>
                </a:lnTo>
                <a:lnTo>
                  <a:pt x="188" y="267"/>
                </a:lnTo>
                <a:lnTo>
                  <a:pt x="188" y="269"/>
                </a:lnTo>
                <a:lnTo>
                  <a:pt x="186" y="271"/>
                </a:lnTo>
                <a:lnTo>
                  <a:pt x="188" y="272"/>
                </a:lnTo>
                <a:lnTo>
                  <a:pt x="188" y="276"/>
                </a:lnTo>
                <a:lnTo>
                  <a:pt x="186" y="279"/>
                </a:lnTo>
                <a:lnTo>
                  <a:pt x="185" y="282"/>
                </a:lnTo>
                <a:lnTo>
                  <a:pt x="183" y="282"/>
                </a:lnTo>
                <a:lnTo>
                  <a:pt x="183" y="286"/>
                </a:lnTo>
                <a:lnTo>
                  <a:pt x="183" y="287"/>
                </a:lnTo>
                <a:lnTo>
                  <a:pt x="181" y="289"/>
                </a:lnTo>
                <a:lnTo>
                  <a:pt x="183" y="291"/>
                </a:lnTo>
                <a:lnTo>
                  <a:pt x="181" y="292"/>
                </a:lnTo>
                <a:lnTo>
                  <a:pt x="183" y="292"/>
                </a:lnTo>
                <a:lnTo>
                  <a:pt x="183" y="294"/>
                </a:lnTo>
                <a:lnTo>
                  <a:pt x="183" y="294"/>
                </a:lnTo>
                <a:lnTo>
                  <a:pt x="185" y="298"/>
                </a:lnTo>
                <a:lnTo>
                  <a:pt x="185" y="298"/>
                </a:lnTo>
                <a:lnTo>
                  <a:pt x="186" y="301"/>
                </a:lnTo>
                <a:lnTo>
                  <a:pt x="186" y="301"/>
                </a:lnTo>
                <a:lnTo>
                  <a:pt x="188" y="303"/>
                </a:lnTo>
                <a:lnTo>
                  <a:pt x="190" y="303"/>
                </a:lnTo>
                <a:lnTo>
                  <a:pt x="190" y="306"/>
                </a:lnTo>
                <a:lnTo>
                  <a:pt x="188" y="306"/>
                </a:lnTo>
                <a:lnTo>
                  <a:pt x="190" y="308"/>
                </a:lnTo>
                <a:lnTo>
                  <a:pt x="190" y="309"/>
                </a:lnTo>
                <a:lnTo>
                  <a:pt x="191" y="309"/>
                </a:lnTo>
                <a:lnTo>
                  <a:pt x="191" y="311"/>
                </a:lnTo>
                <a:lnTo>
                  <a:pt x="193" y="311"/>
                </a:lnTo>
                <a:lnTo>
                  <a:pt x="195" y="313"/>
                </a:lnTo>
                <a:lnTo>
                  <a:pt x="195" y="314"/>
                </a:lnTo>
                <a:lnTo>
                  <a:pt x="195" y="316"/>
                </a:lnTo>
                <a:lnTo>
                  <a:pt x="195" y="316"/>
                </a:lnTo>
                <a:lnTo>
                  <a:pt x="195" y="318"/>
                </a:lnTo>
                <a:lnTo>
                  <a:pt x="197" y="318"/>
                </a:lnTo>
                <a:lnTo>
                  <a:pt x="198" y="321"/>
                </a:lnTo>
                <a:lnTo>
                  <a:pt x="198" y="321"/>
                </a:lnTo>
                <a:lnTo>
                  <a:pt x="200" y="324"/>
                </a:lnTo>
                <a:lnTo>
                  <a:pt x="202" y="326"/>
                </a:lnTo>
                <a:lnTo>
                  <a:pt x="202" y="328"/>
                </a:lnTo>
                <a:lnTo>
                  <a:pt x="202" y="329"/>
                </a:lnTo>
                <a:lnTo>
                  <a:pt x="202" y="329"/>
                </a:lnTo>
                <a:lnTo>
                  <a:pt x="202" y="331"/>
                </a:lnTo>
                <a:lnTo>
                  <a:pt x="203" y="331"/>
                </a:lnTo>
                <a:lnTo>
                  <a:pt x="205" y="333"/>
                </a:lnTo>
                <a:lnTo>
                  <a:pt x="205" y="335"/>
                </a:lnTo>
                <a:lnTo>
                  <a:pt x="207" y="338"/>
                </a:lnTo>
                <a:lnTo>
                  <a:pt x="208" y="340"/>
                </a:lnTo>
                <a:lnTo>
                  <a:pt x="210" y="343"/>
                </a:lnTo>
                <a:lnTo>
                  <a:pt x="210" y="346"/>
                </a:lnTo>
                <a:lnTo>
                  <a:pt x="208" y="348"/>
                </a:lnTo>
                <a:lnTo>
                  <a:pt x="207" y="348"/>
                </a:lnTo>
                <a:lnTo>
                  <a:pt x="205" y="350"/>
                </a:lnTo>
                <a:lnTo>
                  <a:pt x="205" y="351"/>
                </a:lnTo>
                <a:lnTo>
                  <a:pt x="205" y="353"/>
                </a:lnTo>
                <a:lnTo>
                  <a:pt x="207" y="356"/>
                </a:lnTo>
                <a:lnTo>
                  <a:pt x="208" y="358"/>
                </a:lnTo>
                <a:lnTo>
                  <a:pt x="208" y="360"/>
                </a:lnTo>
                <a:lnTo>
                  <a:pt x="208" y="363"/>
                </a:lnTo>
                <a:lnTo>
                  <a:pt x="210" y="368"/>
                </a:lnTo>
                <a:lnTo>
                  <a:pt x="212" y="371"/>
                </a:lnTo>
                <a:lnTo>
                  <a:pt x="212" y="373"/>
                </a:lnTo>
                <a:lnTo>
                  <a:pt x="213" y="373"/>
                </a:lnTo>
                <a:lnTo>
                  <a:pt x="213" y="371"/>
                </a:lnTo>
                <a:lnTo>
                  <a:pt x="213" y="370"/>
                </a:lnTo>
                <a:lnTo>
                  <a:pt x="213" y="370"/>
                </a:lnTo>
                <a:lnTo>
                  <a:pt x="215" y="368"/>
                </a:lnTo>
                <a:lnTo>
                  <a:pt x="215" y="368"/>
                </a:lnTo>
                <a:lnTo>
                  <a:pt x="220" y="366"/>
                </a:lnTo>
                <a:lnTo>
                  <a:pt x="222" y="368"/>
                </a:lnTo>
                <a:lnTo>
                  <a:pt x="227" y="371"/>
                </a:lnTo>
                <a:lnTo>
                  <a:pt x="228" y="373"/>
                </a:lnTo>
                <a:lnTo>
                  <a:pt x="228" y="375"/>
                </a:lnTo>
                <a:lnTo>
                  <a:pt x="227" y="378"/>
                </a:lnTo>
                <a:lnTo>
                  <a:pt x="227" y="380"/>
                </a:lnTo>
                <a:lnTo>
                  <a:pt x="228" y="382"/>
                </a:lnTo>
                <a:lnTo>
                  <a:pt x="228" y="383"/>
                </a:lnTo>
                <a:lnTo>
                  <a:pt x="230" y="385"/>
                </a:lnTo>
                <a:lnTo>
                  <a:pt x="230" y="385"/>
                </a:lnTo>
                <a:lnTo>
                  <a:pt x="228" y="387"/>
                </a:lnTo>
                <a:lnTo>
                  <a:pt x="225" y="393"/>
                </a:lnTo>
                <a:lnTo>
                  <a:pt x="223" y="400"/>
                </a:lnTo>
                <a:lnTo>
                  <a:pt x="223" y="400"/>
                </a:lnTo>
                <a:lnTo>
                  <a:pt x="223" y="402"/>
                </a:lnTo>
                <a:lnTo>
                  <a:pt x="223" y="403"/>
                </a:lnTo>
                <a:lnTo>
                  <a:pt x="225" y="405"/>
                </a:lnTo>
                <a:lnTo>
                  <a:pt x="227" y="408"/>
                </a:lnTo>
                <a:lnTo>
                  <a:pt x="225" y="410"/>
                </a:lnTo>
                <a:lnTo>
                  <a:pt x="223" y="412"/>
                </a:lnTo>
                <a:lnTo>
                  <a:pt x="223" y="415"/>
                </a:lnTo>
                <a:lnTo>
                  <a:pt x="225" y="415"/>
                </a:lnTo>
                <a:lnTo>
                  <a:pt x="227" y="415"/>
                </a:lnTo>
                <a:lnTo>
                  <a:pt x="230" y="415"/>
                </a:lnTo>
                <a:lnTo>
                  <a:pt x="235" y="415"/>
                </a:lnTo>
                <a:lnTo>
                  <a:pt x="237" y="415"/>
                </a:lnTo>
                <a:lnTo>
                  <a:pt x="239" y="415"/>
                </a:lnTo>
                <a:lnTo>
                  <a:pt x="240" y="415"/>
                </a:lnTo>
                <a:lnTo>
                  <a:pt x="240" y="417"/>
                </a:lnTo>
                <a:lnTo>
                  <a:pt x="242" y="419"/>
                </a:lnTo>
                <a:lnTo>
                  <a:pt x="240" y="420"/>
                </a:lnTo>
                <a:lnTo>
                  <a:pt x="240" y="424"/>
                </a:lnTo>
                <a:lnTo>
                  <a:pt x="239" y="424"/>
                </a:lnTo>
                <a:lnTo>
                  <a:pt x="237" y="424"/>
                </a:lnTo>
                <a:lnTo>
                  <a:pt x="235" y="425"/>
                </a:lnTo>
                <a:lnTo>
                  <a:pt x="234" y="427"/>
                </a:lnTo>
                <a:lnTo>
                  <a:pt x="232" y="429"/>
                </a:lnTo>
                <a:lnTo>
                  <a:pt x="232" y="430"/>
                </a:lnTo>
                <a:lnTo>
                  <a:pt x="230" y="432"/>
                </a:lnTo>
                <a:lnTo>
                  <a:pt x="230" y="434"/>
                </a:lnTo>
                <a:lnTo>
                  <a:pt x="230" y="434"/>
                </a:lnTo>
                <a:lnTo>
                  <a:pt x="230" y="435"/>
                </a:lnTo>
                <a:lnTo>
                  <a:pt x="230" y="439"/>
                </a:lnTo>
                <a:lnTo>
                  <a:pt x="232" y="440"/>
                </a:lnTo>
                <a:lnTo>
                  <a:pt x="232" y="444"/>
                </a:lnTo>
                <a:lnTo>
                  <a:pt x="232" y="444"/>
                </a:lnTo>
                <a:lnTo>
                  <a:pt x="230" y="444"/>
                </a:lnTo>
                <a:lnTo>
                  <a:pt x="230" y="442"/>
                </a:lnTo>
                <a:lnTo>
                  <a:pt x="230" y="439"/>
                </a:lnTo>
                <a:lnTo>
                  <a:pt x="228" y="437"/>
                </a:lnTo>
                <a:lnTo>
                  <a:pt x="228" y="437"/>
                </a:lnTo>
                <a:lnTo>
                  <a:pt x="225" y="439"/>
                </a:lnTo>
                <a:lnTo>
                  <a:pt x="225" y="440"/>
                </a:lnTo>
                <a:lnTo>
                  <a:pt x="223" y="440"/>
                </a:lnTo>
                <a:lnTo>
                  <a:pt x="222" y="440"/>
                </a:lnTo>
                <a:lnTo>
                  <a:pt x="222" y="442"/>
                </a:lnTo>
                <a:lnTo>
                  <a:pt x="223" y="442"/>
                </a:lnTo>
                <a:lnTo>
                  <a:pt x="220" y="444"/>
                </a:lnTo>
                <a:lnTo>
                  <a:pt x="220" y="445"/>
                </a:lnTo>
                <a:lnTo>
                  <a:pt x="222" y="445"/>
                </a:lnTo>
                <a:lnTo>
                  <a:pt x="222" y="447"/>
                </a:lnTo>
                <a:lnTo>
                  <a:pt x="218" y="447"/>
                </a:lnTo>
                <a:lnTo>
                  <a:pt x="217" y="447"/>
                </a:lnTo>
                <a:lnTo>
                  <a:pt x="215" y="449"/>
                </a:lnTo>
                <a:lnTo>
                  <a:pt x="213" y="451"/>
                </a:lnTo>
                <a:lnTo>
                  <a:pt x="213" y="452"/>
                </a:lnTo>
                <a:lnTo>
                  <a:pt x="213" y="454"/>
                </a:lnTo>
                <a:lnTo>
                  <a:pt x="213" y="454"/>
                </a:lnTo>
                <a:lnTo>
                  <a:pt x="213" y="457"/>
                </a:lnTo>
                <a:lnTo>
                  <a:pt x="213" y="461"/>
                </a:lnTo>
                <a:lnTo>
                  <a:pt x="213" y="464"/>
                </a:lnTo>
                <a:lnTo>
                  <a:pt x="213" y="466"/>
                </a:lnTo>
                <a:lnTo>
                  <a:pt x="212" y="467"/>
                </a:lnTo>
                <a:lnTo>
                  <a:pt x="210" y="469"/>
                </a:lnTo>
                <a:lnTo>
                  <a:pt x="210" y="471"/>
                </a:lnTo>
                <a:lnTo>
                  <a:pt x="208" y="471"/>
                </a:lnTo>
                <a:lnTo>
                  <a:pt x="208" y="472"/>
                </a:lnTo>
                <a:lnTo>
                  <a:pt x="207" y="472"/>
                </a:lnTo>
                <a:lnTo>
                  <a:pt x="205" y="472"/>
                </a:lnTo>
                <a:lnTo>
                  <a:pt x="203" y="474"/>
                </a:lnTo>
                <a:lnTo>
                  <a:pt x="203" y="476"/>
                </a:lnTo>
                <a:lnTo>
                  <a:pt x="203" y="477"/>
                </a:lnTo>
                <a:lnTo>
                  <a:pt x="203" y="479"/>
                </a:lnTo>
                <a:lnTo>
                  <a:pt x="202" y="481"/>
                </a:lnTo>
                <a:lnTo>
                  <a:pt x="202" y="482"/>
                </a:lnTo>
                <a:lnTo>
                  <a:pt x="200" y="484"/>
                </a:lnTo>
                <a:lnTo>
                  <a:pt x="195" y="489"/>
                </a:lnTo>
                <a:lnTo>
                  <a:pt x="195" y="491"/>
                </a:lnTo>
                <a:lnTo>
                  <a:pt x="195" y="493"/>
                </a:lnTo>
                <a:lnTo>
                  <a:pt x="195" y="494"/>
                </a:lnTo>
                <a:lnTo>
                  <a:pt x="191" y="503"/>
                </a:lnTo>
                <a:lnTo>
                  <a:pt x="190" y="506"/>
                </a:lnTo>
                <a:lnTo>
                  <a:pt x="191" y="508"/>
                </a:lnTo>
                <a:lnTo>
                  <a:pt x="193" y="509"/>
                </a:lnTo>
                <a:lnTo>
                  <a:pt x="193" y="513"/>
                </a:lnTo>
                <a:lnTo>
                  <a:pt x="193" y="514"/>
                </a:lnTo>
                <a:lnTo>
                  <a:pt x="195" y="516"/>
                </a:lnTo>
                <a:lnTo>
                  <a:pt x="195" y="516"/>
                </a:lnTo>
                <a:lnTo>
                  <a:pt x="195" y="514"/>
                </a:lnTo>
                <a:lnTo>
                  <a:pt x="197" y="514"/>
                </a:lnTo>
                <a:lnTo>
                  <a:pt x="197" y="516"/>
                </a:lnTo>
                <a:lnTo>
                  <a:pt x="198" y="518"/>
                </a:lnTo>
                <a:lnTo>
                  <a:pt x="200" y="521"/>
                </a:lnTo>
                <a:lnTo>
                  <a:pt x="200" y="525"/>
                </a:lnTo>
                <a:lnTo>
                  <a:pt x="198" y="533"/>
                </a:lnTo>
                <a:lnTo>
                  <a:pt x="197" y="535"/>
                </a:lnTo>
                <a:lnTo>
                  <a:pt x="197" y="536"/>
                </a:lnTo>
                <a:lnTo>
                  <a:pt x="195" y="541"/>
                </a:lnTo>
                <a:lnTo>
                  <a:pt x="193" y="543"/>
                </a:lnTo>
                <a:lnTo>
                  <a:pt x="193" y="543"/>
                </a:lnTo>
                <a:lnTo>
                  <a:pt x="193" y="545"/>
                </a:lnTo>
                <a:lnTo>
                  <a:pt x="191" y="546"/>
                </a:lnTo>
                <a:lnTo>
                  <a:pt x="190" y="550"/>
                </a:lnTo>
                <a:lnTo>
                  <a:pt x="191" y="556"/>
                </a:lnTo>
                <a:lnTo>
                  <a:pt x="190" y="562"/>
                </a:lnTo>
                <a:lnTo>
                  <a:pt x="191" y="568"/>
                </a:lnTo>
                <a:lnTo>
                  <a:pt x="190" y="575"/>
                </a:lnTo>
                <a:lnTo>
                  <a:pt x="188" y="582"/>
                </a:lnTo>
                <a:lnTo>
                  <a:pt x="188" y="583"/>
                </a:lnTo>
                <a:lnTo>
                  <a:pt x="186" y="583"/>
                </a:lnTo>
                <a:lnTo>
                  <a:pt x="186" y="585"/>
                </a:lnTo>
                <a:lnTo>
                  <a:pt x="186" y="585"/>
                </a:lnTo>
                <a:lnTo>
                  <a:pt x="186" y="587"/>
                </a:lnTo>
                <a:lnTo>
                  <a:pt x="186" y="587"/>
                </a:lnTo>
                <a:lnTo>
                  <a:pt x="186" y="588"/>
                </a:lnTo>
                <a:lnTo>
                  <a:pt x="186" y="590"/>
                </a:lnTo>
                <a:lnTo>
                  <a:pt x="186" y="590"/>
                </a:lnTo>
                <a:lnTo>
                  <a:pt x="186" y="595"/>
                </a:lnTo>
                <a:lnTo>
                  <a:pt x="186" y="598"/>
                </a:lnTo>
                <a:lnTo>
                  <a:pt x="185" y="602"/>
                </a:lnTo>
                <a:lnTo>
                  <a:pt x="185" y="604"/>
                </a:lnTo>
                <a:lnTo>
                  <a:pt x="180" y="607"/>
                </a:lnTo>
                <a:lnTo>
                  <a:pt x="178" y="610"/>
                </a:lnTo>
                <a:lnTo>
                  <a:pt x="176" y="612"/>
                </a:lnTo>
                <a:lnTo>
                  <a:pt x="175" y="614"/>
                </a:lnTo>
                <a:lnTo>
                  <a:pt x="175" y="614"/>
                </a:lnTo>
                <a:lnTo>
                  <a:pt x="173" y="615"/>
                </a:lnTo>
                <a:lnTo>
                  <a:pt x="173" y="617"/>
                </a:lnTo>
                <a:lnTo>
                  <a:pt x="175" y="619"/>
                </a:lnTo>
                <a:lnTo>
                  <a:pt x="175" y="620"/>
                </a:lnTo>
                <a:lnTo>
                  <a:pt x="176" y="624"/>
                </a:lnTo>
                <a:lnTo>
                  <a:pt x="176" y="625"/>
                </a:lnTo>
                <a:lnTo>
                  <a:pt x="176" y="635"/>
                </a:lnTo>
                <a:lnTo>
                  <a:pt x="176" y="637"/>
                </a:lnTo>
                <a:lnTo>
                  <a:pt x="175" y="639"/>
                </a:lnTo>
                <a:lnTo>
                  <a:pt x="173" y="641"/>
                </a:lnTo>
                <a:lnTo>
                  <a:pt x="173" y="641"/>
                </a:lnTo>
                <a:lnTo>
                  <a:pt x="173" y="642"/>
                </a:lnTo>
                <a:lnTo>
                  <a:pt x="173" y="644"/>
                </a:lnTo>
                <a:lnTo>
                  <a:pt x="173" y="646"/>
                </a:lnTo>
                <a:lnTo>
                  <a:pt x="168" y="666"/>
                </a:lnTo>
                <a:lnTo>
                  <a:pt x="166" y="671"/>
                </a:lnTo>
                <a:lnTo>
                  <a:pt x="166" y="672"/>
                </a:lnTo>
                <a:lnTo>
                  <a:pt x="168" y="674"/>
                </a:lnTo>
                <a:lnTo>
                  <a:pt x="168" y="679"/>
                </a:lnTo>
                <a:lnTo>
                  <a:pt x="168" y="681"/>
                </a:lnTo>
                <a:lnTo>
                  <a:pt x="168" y="681"/>
                </a:lnTo>
                <a:lnTo>
                  <a:pt x="170" y="683"/>
                </a:lnTo>
                <a:lnTo>
                  <a:pt x="171" y="683"/>
                </a:lnTo>
                <a:lnTo>
                  <a:pt x="171" y="684"/>
                </a:lnTo>
                <a:lnTo>
                  <a:pt x="173" y="688"/>
                </a:lnTo>
                <a:lnTo>
                  <a:pt x="173" y="689"/>
                </a:lnTo>
                <a:lnTo>
                  <a:pt x="175" y="691"/>
                </a:lnTo>
                <a:lnTo>
                  <a:pt x="175" y="693"/>
                </a:lnTo>
                <a:lnTo>
                  <a:pt x="173" y="694"/>
                </a:lnTo>
                <a:lnTo>
                  <a:pt x="173" y="696"/>
                </a:lnTo>
                <a:lnTo>
                  <a:pt x="173" y="696"/>
                </a:lnTo>
                <a:lnTo>
                  <a:pt x="173" y="698"/>
                </a:lnTo>
                <a:lnTo>
                  <a:pt x="173" y="699"/>
                </a:lnTo>
                <a:lnTo>
                  <a:pt x="173" y="699"/>
                </a:lnTo>
                <a:lnTo>
                  <a:pt x="173" y="701"/>
                </a:lnTo>
                <a:lnTo>
                  <a:pt x="173" y="701"/>
                </a:lnTo>
                <a:lnTo>
                  <a:pt x="173" y="703"/>
                </a:lnTo>
                <a:lnTo>
                  <a:pt x="173" y="706"/>
                </a:lnTo>
                <a:lnTo>
                  <a:pt x="173" y="708"/>
                </a:lnTo>
                <a:lnTo>
                  <a:pt x="173" y="709"/>
                </a:lnTo>
                <a:lnTo>
                  <a:pt x="173" y="711"/>
                </a:lnTo>
                <a:lnTo>
                  <a:pt x="173" y="711"/>
                </a:lnTo>
                <a:lnTo>
                  <a:pt x="173" y="711"/>
                </a:lnTo>
                <a:lnTo>
                  <a:pt x="173" y="713"/>
                </a:lnTo>
                <a:lnTo>
                  <a:pt x="173" y="713"/>
                </a:lnTo>
                <a:lnTo>
                  <a:pt x="173" y="713"/>
                </a:lnTo>
                <a:lnTo>
                  <a:pt x="171" y="716"/>
                </a:lnTo>
                <a:lnTo>
                  <a:pt x="170" y="716"/>
                </a:lnTo>
                <a:lnTo>
                  <a:pt x="170" y="718"/>
                </a:lnTo>
                <a:lnTo>
                  <a:pt x="170" y="721"/>
                </a:lnTo>
                <a:lnTo>
                  <a:pt x="168" y="733"/>
                </a:lnTo>
                <a:lnTo>
                  <a:pt x="168" y="735"/>
                </a:lnTo>
                <a:lnTo>
                  <a:pt x="170" y="736"/>
                </a:lnTo>
                <a:lnTo>
                  <a:pt x="170" y="736"/>
                </a:lnTo>
                <a:lnTo>
                  <a:pt x="171" y="736"/>
                </a:lnTo>
                <a:lnTo>
                  <a:pt x="171" y="736"/>
                </a:lnTo>
                <a:lnTo>
                  <a:pt x="173" y="738"/>
                </a:lnTo>
                <a:lnTo>
                  <a:pt x="173" y="738"/>
                </a:lnTo>
                <a:lnTo>
                  <a:pt x="173" y="738"/>
                </a:lnTo>
                <a:lnTo>
                  <a:pt x="171" y="738"/>
                </a:lnTo>
                <a:lnTo>
                  <a:pt x="171" y="738"/>
                </a:lnTo>
                <a:lnTo>
                  <a:pt x="170" y="736"/>
                </a:lnTo>
                <a:lnTo>
                  <a:pt x="170" y="736"/>
                </a:lnTo>
                <a:lnTo>
                  <a:pt x="168" y="736"/>
                </a:lnTo>
                <a:lnTo>
                  <a:pt x="168" y="738"/>
                </a:lnTo>
                <a:lnTo>
                  <a:pt x="168" y="738"/>
                </a:lnTo>
                <a:lnTo>
                  <a:pt x="168" y="740"/>
                </a:lnTo>
                <a:lnTo>
                  <a:pt x="168" y="740"/>
                </a:lnTo>
                <a:lnTo>
                  <a:pt x="168" y="741"/>
                </a:lnTo>
                <a:lnTo>
                  <a:pt x="166" y="748"/>
                </a:lnTo>
                <a:lnTo>
                  <a:pt x="165" y="753"/>
                </a:lnTo>
                <a:lnTo>
                  <a:pt x="163" y="757"/>
                </a:lnTo>
                <a:lnTo>
                  <a:pt x="161" y="758"/>
                </a:lnTo>
                <a:lnTo>
                  <a:pt x="161" y="763"/>
                </a:lnTo>
                <a:lnTo>
                  <a:pt x="158" y="770"/>
                </a:lnTo>
                <a:lnTo>
                  <a:pt x="156" y="778"/>
                </a:lnTo>
                <a:lnTo>
                  <a:pt x="153" y="785"/>
                </a:lnTo>
                <a:lnTo>
                  <a:pt x="151" y="794"/>
                </a:lnTo>
                <a:lnTo>
                  <a:pt x="151" y="794"/>
                </a:lnTo>
                <a:lnTo>
                  <a:pt x="149" y="799"/>
                </a:lnTo>
                <a:lnTo>
                  <a:pt x="149" y="800"/>
                </a:lnTo>
                <a:lnTo>
                  <a:pt x="151" y="799"/>
                </a:lnTo>
                <a:lnTo>
                  <a:pt x="151" y="799"/>
                </a:lnTo>
                <a:lnTo>
                  <a:pt x="153" y="799"/>
                </a:lnTo>
                <a:lnTo>
                  <a:pt x="155" y="802"/>
                </a:lnTo>
                <a:lnTo>
                  <a:pt x="156" y="802"/>
                </a:lnTo>
                <a:lnTo>
                  <a:pt x="158" y="804"/>
                </a:lnTo>
                <a:lnTo>
                  <a:pt x="158" y="804"/>
                </a:lnTo>
                <a:lnTo>
                  <a:pt x="158" y="805"/>
                </a:lnTo>
                <a:lnTo>
                  <a:pt x="156" y="804"/>
                </a:lnTo>
                <a:lnTo>
                  <a:pt x="153" y="802"/>
                </a:lnTo>
                <a:lnTo>
                  <a:pt x="149" y="800"/>
                </a:lnTo>
                <a:lnTo>
                  <a:pt x="148" y="804"/>
                </a:lnTo>
                <a:lnTo>
                  <a:pt x="144" y="809"/>
                </a:lnTo>
                <a:lnTo>
                  <a:pt x="139" y="812"/>
                </a:lnTo>
                <a:lnTo>
                  <a:pt x="133" y="814"/>
                </a:lnTo>
                <a:lnTo>
                  <a:pt x="131" y="815"/>
                </a:lnTo>
                <a:lnTo>
                  <a:pt x="128" y="814"/>
                </a:lnTo>
                <a:lnTo>
                  <a:pt x="126" y="814"/>
                </a:lnTo>
                <a:lnTo>
                  <a:pt x="124" y="815"/>
                </a:lnTo>
                <a:lnTo>
                  <a:pt x="124" y="817"/>
                </a:lnTo>
                <a:lnTo>
                  <a:pt x="126" y="817"/>
                </a:lnTo>
                <a:lnTo>
                  <a:pt x="126" y="817"/>
                </a:lnTo>
                <a:lnTo>
                  <a:pt x="126" y="819"/>
                </a:lnTo>
                <a:lnTo>
                  <a:pt x="126" y="824"/>
                </a:lnTo>
                <a:lnTo>
                  <a:pt x="126" y="825"/>
                </a:lnTo>
                <a:lnTo>
                  <a:pt x="126" y="827"/>
                </a:lnTo>
                <a:lnTo>
                  <a:pt x="128" y="829"/>
                </a:lnTo>
                <a:lnTo>
                  <a:pt x="128" y="829"/>
                </a:lnTo>
                <a:lnTo>
                  <a:pt x="128" y="831"/>
                </a:lnTo>
                <a:lnTo>
                  <a:pt x="128" y="834"/>
                </a:lnTo>
                <a:lnTo>
                  <a:pt x="128" y="839"/>
                </a:lnTo>
                <a:lnTo>
                  <a:pt x="124" y="842"/>
                </a:lnTo>
                <a:lnTo>
                  <a:pt x="121" y="846"/>
                </a:lnTo>
                <a:lnTo>
                  <a:pt x="119" y="847"/>
                </a:lnTo>
                <a:lnTo>
                  <a:pt x="109" y="849"/>
                </a:lnTo>
                <a:lnTo>
                  <a:pt x="107" y="849"/>
                </a:lnTo>
                <a:lnTo>
                  <a:pt x="106" y="847"/>
                </a:lnTo>
                <a:lnTo>
                  <a:pt x="104" y="846"/>
                </a:lnTo>
                <a:lnTo>
                  <a:pt x="102" y="846"/>
                </a:lnTo>
                <a:lnTo>
                  <a:pt x="99" y="857"/>
                </a:lnTo>
                <a:lnTo>
                  <a:pt x="99" y="862"/>
                </a:lnTo>
                <a:lnTo>
                  <a:pt x="99" y="861"/>
                </a:lnTo>
                <a:lnTo>
                  <a:pt x="101" y="861"/>
                </a:lnTo>
                <a:lnTo>
                  <a:pt x="104" y="861"/>
                </a:lnTo>
                <a:lnTo>
                  <a:pt x="111" y="864"/>
                </a:lnTo>
                <a:lnTo>
                  <a:pt x="111" y="866"/>
                </a:lnTo>
                <a:lnTo>
                  <a:pt x="112" y="868"/>
                </a:lnTo>
                <a:lnTo>
                  <a:pt x="118" y="873"/>
                </a:lnTo>
                <a:lnTo>
                  <a:pt x="123" y="879"/>
                </a:lnTo>
                <a:lnTo>
                  <a:pt x="124" y="883"/>
                </a:lnTo>
                <a:lnTo>
                  <a:pt x="124" y="886"/>
                </a:lnTo>
                <a:lnTo>
                  <a:pt x="126" y="891"/>
                </a:lnTo>
                <a:lnTo>
                  <a:pt x="126" y="898"/>
                </a:lnTo>
                <a:lnTo>
                  <a:pt x="126" y="905"/>
                </a:lnTo>
                <a:lnTo>
                  <a:pt x="126" y="911"/>
                </a:lnTo>
                <a:lnTo>
                  <a:pt x="126" y="913"/>
                </a:lnTo>
                <a:lnTo>
                  <a:pt x="126" y="915"/>
                </a:lnTo>
                <a:lnTo>
                  <a:pt x="126" y="915"/>
                </a:lnTo>
                <a:lnTo>
                  <a:pt x="128" y="916"/>
                </a:lnTo>
                <a:lnTo>
                  <a:pt x="128" y="918"/>
                </a:lnTo>
                <a:lnTo>
                  <a:pt x="128" y="921"/>
                </a:lnTo>
                <a:lnTo>
                  <a:pt x="128" y="921"/>
                </a:lnTo>
                <a:lnTo>
                  <a:pt x="126" y="921"/>
                </a:lnTo>
                <a:lnTo>
                  <a:pt x="124" y="920"/>
                </a:lnTo>
                <a:lnTo>
                  <a:pt x="124" y="920"/>
                </a:lnTo>
                <a:lnTo>
                  <a:pt x="123" y="920"/>
                </a:lnTo>
                <a:lnTo>
                  <a:pt x="121" y="920"/>
                </a:lnTo>
                <a:lnTo>
                  <a:pt x="119" y="918"/>
                </a:lnTo>
                <a:lnTo>
                  <a:pt x="119" y="920"/>
                </a:lnTo>
                <a:lnTo>
                  <a:pt x="119" y="921"/>
                </a:lnTo>
                <a:lnTo>
                  <a:pt x="121" y="925"/>
                </a:lnTo>
                <a:lnTo>
                  <a:pt x="121" y="926"/>
                </a:lnTo>
                <a:lnTo>
                  <a:pt x="123" y="930"/>
                </a:lnTo>
                <a:lnTo>
                  <a:pt x="121" y="933"/>
                </a:lnTo>
                <a:lnTo>
                  <a:pt x="123" y="935"/>
                </a:lnTo>
                <a:lnTo>
                  <a:pt x="121" y="936"/>
                </a:lnTo>
                <a:lnTo>
                  <a:pt x="121" y="940"/>
                </a:lnTo>
                <a:lnTo>
                  <a:pt x="118" y="943"/>
                </a:lnTo>
                <a:lnTo>
                  <a:pt x="118" y="945"/>
                </a:lnTo>
                <a:lnTo>
                  <a:pt x="116" y="948"/>
                </a:lnTo>
                <a:lnTo>
                  <a:pt x="114" y="950"/>
                </a:lnTo>
                <a:lnTo>
                  <a:pt x="116" y="950"/>
                </a:lnTo>
                <a:lnTo>
                  <a:pt x="116" y="950"/>
                </a:lnTo>
                <a:lnTo>
                  <a:pt x="116" y="952"/>
                </a:lnTo>
                <a:lnTo>
                  <a:pt x="116" y="953"/>
                </a:lnTo>
                <a:lnTo>
                  <a:pt x="114" y="957"/>
                </a:lnTo>
                <a:lnTo>
                  <a:pt x="114" y="958"/>
                </a:lnTo>
                <a:lnTo>
                  <a:pt x="114" y="962"/>
                </a:lnTo>
                <a:lnTo>
                  <a:pt x="114" y="963"/>
                </a:lnTo>
                <a:lnTo>
                  <a:pt x="112" y="962"/>
                </a:lnTo>
                <a:lnTo>
                  <a:pt x="112" y="960"/>
                </a:lnTo>
                <a:lnTo>
                  <a:pt x="114" y="952"/>
                </a:lnTo>
                <a:lnTo>
                  <a:pt x="114" y="950"/>
                </a:lnTo>
                <a:lnTo>
                  <a:pt x="112" y="952"/>
                </a:lnTo>
                <a:lnTo>
                  <a:pt x="112" y="953"/>
                </a:lnTo>
                <a:lnTo>
                  <a:pt x="111" y="960"/>
                </a:lnTo>
                <a:lnTo>
                  <a:pt x="112" y="967"/>
                </a:lnTo>
                <a:lnTo>
                  <a:pt x="112" y="970"/>
                </a:lnTo>
                <a:lnTo>
                  <a:pt x="114" y="975"/>
                </a:lnTo>
                <a:lnTo>
                  <a:pt x="114" y="977"/>
                </a:lnTo>
                <a:lnTo>
                  <a:pt x="114" y="979"/>
                </a:lnTo>
                <a:lnTo>
                  <a:pt x="123" y="1005"/>
                </a:lnTo>
                <a:lnTo>
                  <a:pt x="123" y="1010"/>
                </a:lnTo>
                <a:lnTo>
                  <a:pt x="126" y="1016"/>
                </a:lnTo>
                <a:lnTo>
                  <a:pt x="126" y="1017"/>
                </a:lnTo>
                <a:lnTo>
                  <a:pt x="126" y="1019"/>
                </a:lnTo>
                <a:lnTo>
                  <a:pt x="126" y="1021"/>
                </a:lnTo>
                <a:lnTo>
                  <a:pt x="128" y="1021"/>
                </a:lnTo>
                <a:lnTo>
                  <a:pt x="128" y="1022"/>
                </a:lnTo>
                <a:lnTo>
                  <a:pt x="128" y="1022"/>
                </a:lnTo>
                <a:lnTo>
                  <a:pt x="128" y="1024"/>
                </a:lnTo>
                <a:lnTo>
                  <a:pt x="128" y="1024"/>
                </a:lnTo>
                <a:lnTo>
                  <a:pt x="128" y="1026"/>
                </a:lnTo>
                <a:lnTo>
                  <a:pt x="128" y="1029"/>
                </a:lnTo>
                <a:lnTo>
                  <a:pt x="128" y="1029"/>
                </a:lnTo>
                <a:lnTo>
                  <a:pt x="129" y="1031"/>
                </a:lnTo>
                <a:lnTo>
                  <a:pt x="129" y="1032"/>
                </a:lnTo>
                <a:lnTo>
                  <a:pt x="129" y="1032"/>
                </a:lnTo>
                <a:lnTo>
                  <a:pt x="131" y="1036"/>
                </a:lnTo>
                <a:lnTo>
                  <a:pt x="131" y="1039"/>
                </a:lnTo>
                <a:lnTo>
                  <a:pt x="143" y="1064"/>
                </a:lnTo>
                <a:lnTo>
                  <a:pt x="144" y="1069"/>
                </a:lnTo>
                <a:lnTo>
                  <a:pt x="146" y="1074"/>
                </a:lnTo>
                <a:lnTo>
                  <a:pt x="149" y="1081"/>
                </a:lnTo>
                <a:lnTo>
                  <a:pt x="153" y="1088"/>
                </a:lnTo>
                <a:lnTo>
                  <a:pt x="156" y="1095"/>
                </a:lnTo>
                <a:lnTo>
                  <a:pt x="176" y="1125"/>
                </a:lnTo>
                <a:lnTo>
                  <a:pt x="176" y="1126"/>
                </a:lnTo>
                <a:lnTo>
                  <a:pt x="180" y="1128"/>
                </a:lnTo>
                <a:lnTo>
                  <a:pt x="181" y="1130"/>
                </a:lnTo>
                <a:lnTo>
                  <a:pt x="181" y="1132"/>
                </a:lnTo>
                <a:lnTo>
                  <a:pt x="183" y="1133"/>
                </a:lnTo>
                <a:lnTo>
                  <a:pt x="202" y="1158"/>
                </a:lnTo>
                <a:lnTo>
                  <a:pt x="215" y="1175"/>
                </a:lnTo>
                <a:lnTo>
                  <a:pt x="225" y="1184"/>
                </a:lnTo>
                <a:lnTo>
                  <a:pt x="227" y="1187"/>
                </a:lnTo>
                <a:lnTo>
                  <a:pt x="228" y="1189"/>
                </a:lnTo>
                <a:lnTo>
                  <a:pt x="228" y="1190"/>
                </a:lnTo>
                <a:lnTo>
                  <a:pt x="234" y="1195"/>
                </a:lnTo>
                <a:lnTo>
                  <a:pt x="237" y="1199"/>
                </a:lnTo>
                <a:lnTo>
                  <a:pt x="237" y="1200"/>
                </a:lnTo>
                <a:lnTo>
                  <a:pt x="240" y="1204"/>
                </a:lnTo>
                <a:lnTo>
                  <a:pt x="242" y="1207"/>
                </a:lnTo>
                <a:lnTo>
                  <a:pt x="244" y="1209"/>
                </a:lnTo>
                <a:lnTo>
                  <a:pt x="247" y="1214"/>
                </a:lnTo>
                <a:lnTo>
                  <a:pt x="249" y="1216"/>
                </a:lnTo>
                <a:lnTo>
                  <a:pt x="252" y="1221"/>
                </a:lnTo>
                <a:lnTo>
                  <a:pt x="264" y="1236"/>
                </a:lnTo>
                <a:lnTo>
                  <a:pt x="267" y="1243"/>
                </a:lnTo>
                <a:lnTo>
                  <a:pt x="270" y="1248"/>
                </a:lnTo>
                <a:lnTo>
                  <a:pt x="281" y="1259"/>
                </a:lnTo>
                <a:lnTo>
                  <a:pt x="286" y="1268"/>
                </a:lnTo>
                <a:lnTo>
                  <a:pt x="294" y="1278"/>
                </a:lnTo>
                <a:lnTo>
                  <a:pt x="302" y="1286"/>
                </a:lnTo>
                <a:lnTo>
                  <a:pt x="306" y="1288"/>
                </a:lnTo>
                <a:lnTo>
                  <a:pt x="307" y="1290"/>
                </a:lnTo>
                <a:lnTo>
                  <a:pt x="309" y="1291"/>
                </a:lnTo>
                <a:lnTo>
                  <a:pt x="311" y="1293"/>
                </a:lnTo>
                <a:lnTo>
                  <a:pt x="314" y="1293"/>
                </a:lnTo>
                <a:lnTo>
                  <a:pt x="314" y="1293"/>
                </a:lnTo>
                <a:lnTo>
                  <a:pt x="319" y="1291"/>
                </a:lnTo>
                <a:lnTo>
                  <a:pt x="319" y="1293"/>
                </a:lnTo>
                <a:lnTo>
                  <a:pt x="321" y="1295"/>
                </a:lnTo>
                <a:lnTo>
                  <a:pt x="321" y="1296"/>
                </a:lnTo>
                <a:lnTo>
                  <a:pt x="319" y="1298"/>
                </a:lnTo>
                <a:lnTo>
                  <a:pt x="319" y="1300"/>
                </a:lnTo>
                <a:lnTo>
                  <a:pt x="319" y="1298"/>
                </a:lnTo>
                <a:lnTo>
                  <a:pt x="318" y="1296"/>
                </a:lnTo>
                <a:lnTo>
                  <a:pt x="318" y="1296"/>
                </a:lnTo>
                <a:lnTo>
                  <a:pt x="316" y="1296"/>
                </a:lnTo>
                <a:lnTo>
                  <a:pt x="316" y="1296"/>
                </a:lnTo>
                <a:lnTo>
                  <a:pt x="316" y="1296"/>
                </a:lnTo>
                <a:lnTo>
                  <a:pt x="316" y="1296"/>
                </a:lnTo>
                <a:lnTo>
                  <a:pt x="316" y="1296"/>
                </a:lnTo>
                <a:lnTo>
                  <a:pt x="314" y="1296"/>
                </a:lnTo>
                <a:lnTo>
                  <a:pt x="313" y="1295"/>
                </a:lnTo>
                <a:lnTo>
                  <a:pt x="313" y="1295"/>
                </a:lnTo>
                <a:lnTo>
                  <a:pt x="313" y="1295"/>
                </a:lnTo>
                <a:lnTo>
                  <a:pt x="311" y="1295"/>
                </a:lnTo>
                <a:lnTo>
                  <a:pt x="314" y="1298"/>
                </a:lnTo>
                <a:lnTo>
                  <a:pt x="314" y="1298"/>
                </a:lnTo>
                <a:lnTo>
                  <a:pt x="318" y="1300"/>
                </a:lnTo>
                <a:lnTo>
                  <a:pt x="319" y="1301"/>
                </a:lnTo>
                <a:lnTo>
                  <a:pt x="321" y="1303"/>
                </a:lnTo>
                <a:lnTo>
                  <a:pt x="333" y="1316"/>
                </a:lnTo>
                <a:lnTo>
                  <a:pt x="346" y="1335"/>
                </a:lnTo>
                <a:lnTo>
                  <a:pt x="355" y="1348"/>
                </a:lnTo>
                <a:lnTo>
                  <a:pt x="360" y="1359"/>
                </a:lnTo>
                <a:lnTo>
                  <a:pt x="360" y="1360"/>
                </a:lnTo>
                <a:lnTo>
                  <a:pt x="361" y="1360"/>
                </a:lnTo>
                <a:lnTo>
                  <a:pt x="361" y="1362"/>
                </a:lnTo>
                <a:lnTo>
                  <a:pt x="363" y="1364"/>
                </a:lnTo>
                <a:lnTo>
                  <a:pt x="363" y="1365"/>
                </a:lnTo>
                <a:lnTo>
                  <a:pt x="363" y="1365"/>
                </a:lnTo>
                <a:lnTo>
                  <a:pt x="365" y="1369"/>
                </a:lnTo>
                <a:lnTo>
                  <a:pt x="366" y="1370"/>
                </a:lnTo>
                <a:lnTo>
                  <a:pt x="368" y="1372"/>
                </a:lnTo>
                <a:lnTo>
                  <a:pt x="368" y="1374"/>
                </a:lnTo>
                <a:lnTo>
                  <a:pt x="368" y="1374"/>
                </a:lnTo>
                <a:lnTo>
                  <a:pt x="368" y="1374"/>
                </a:lnTo>
                <a:lnTo>
                  <a:pt x="368" y="1374"/>
                </a:lnTo>
                <a:lnTo>
                  <a:pt x="368" y="1374"/>
                </a:lnTo>
                <a:lnTo>
                  <a:pt x="368" y="1374"/>
                </a:lnTo>
                <a:lnTo>
                  <a:pt x="370" y="1374"/>
                </a:lnTo>
                <a:lnTo>
                  <a:pt x="370" y="1374"/>
                </a:lnTo>
                <a:lnTo>
                  <a:pt x="370" y="1375"/>
                </a:lnTo>
                <a:lnTo>
                  <a:pt x="371" y="1375"/>
                </a:lnTo>
                <a:lnTo>
                  <a:pt x="371" y="1377"/>
                </a:lnTo>
                <a:lnTo>
                  <a:pt x="375" y="1382"/>
                </a:lnTo>
                <a:lnTo>
                  <a:pt x="376" y="1384"/>
                </a:lnTo>
                <a:lnTo>
                  <a:pt x="378" y="1385"/>
                </a:lnTo>
                <a:lnTo>
                  <a:pt x="378" y="1385"/>
                </a:lnTo>
                <a:lnTo>
                  <a:pt x="380" y="1385"/>
                </a:lnTo>
                <a:lnTo>
                  <a:pt x="380" y="1385"/>
                </a:lnTo>
                <a:lnTo>
                  <a:pt x="381" y="1385"/>
                </a:lnTo>
                <a:lnTo>
                  <a:pt x="385" y="1385"/>
                </a:lnTo>
                <a:lnTo>
                  <a:pt x="385" y="1385"/>
                </a:lnTo>
                <a:lnTo>
                  <a:pt x="388" y="1387"/>
                </a:lnTo>
                <a:lnTo>
                  <a:pt x="390" y="1387"/>
                </a:lnTo>
                <a:lnTo>
                  <a:pt x="392" y="1390"/>
                </a:lnTo>
                <a:lnTo>
                  <a:pt x="393" y="1394"/>
                </a:lnTo>
                <a:lnTo>
                  <a:pt x="393" y="1396"/>
                </a:lnTo>
                <a:lnTo>
                  <a:pt x="395" y="1396"/>
                </a:lnTo>
                <a:lnTo>
                  <a:pt x="397" y="1396"/>
                </a:lnTo>
                <a:lnTo>
                  <a:pt x="398" y="1396"/>
                </a:lnTo>
                <a:lnTo>
                  <a:pt x="398" y="1397"/>
                </a:lnTo>
                <a:lnTo>
                  <a:pt x="400" y="1399"/>
                </a:lnTo>
                <a:lnTo>
                  <a:pt x="400" y="1401"/>
                </a:lnTo>
                <a:lnTo>
                  <a:pt x="402" y="1402"/>
                </a:lnTo>
                <a:lnTo>
                  <a:pt x="402" y="1411"/>
                </a:lnTo>
                <a:lnTo>
                  <a:pt x="402" y="1414"/>
                </a:lnTo>
                <a:lnTo>
                  <a:pt x="402" y="1414"/>
                </a:lnTo>
                <a:lnTo>
                  <a:pt x="403" y="1411"/>
                </a:lnTo>
                <a:lnTo>
                  <a:pt x="405" y="1409"/>
                </a:lnTo>
                <a:lnTo>
                  <a:pt x="405" y="1406"/>
                </a:lnTo>
                <a:lnTo>
                  <a:pt x="405" y="1404"/>
                </a:lnTo>
                <a:lnTo>
                  <a:pt x="405" y="1402"/>
                </a:lnTo>
                <a:lnTo>
                  <a:pt x="405" y="1401"/>
                </a:lnTo>
                <a:lnTo>
                  <a:pt x="405" y="1399"/>
                </a:lnTo>
                <a:lnTo>
                  <a:pt x="405" y="1397"/>
                </a:lnTo>
                <a:lnTo>
                  <a:pt x="407" y="1394"/>
                </a:lnTo>
                <a:lnTo>
                  <a:pt x="408" y="1390"/>
                </a:lnTo>
                <a:lnTo>
                  <a:pt x="410" y="1384"/>
                </a:lnTo>
                <a:lnTo>
                  <a:pt x="410" y="1380"/>
                </a:lnTo>
                <a:lnTo>
                  <a:pt x="412" y="1379"/>
                </a:lnTo>
                <a:lnTo>
                  <a:pt x="413" y="1374"/>
                </a:lnTo>
                <a:lnTo>
                  <a:pt x="415" y="1369"/>
                </a:lnTo>
                <a:lnTo>
                  <a:pt x="415" y="1369"/>
                </a:lnTo>
                <a:lnTo>
                  <a:pt x="415" y="1367"/>
                </a:lnTo>
                <a:lnTo>
                  <a:pt x="415" y="1364"/>
                </a:lnTo>
                <a:lnTo>
                  <a:pt x="415" y="1360"/>
                </a:lnTo>
                <a:lnTo>
                  <a:pt x="417" y="1357"/>
                </a:lnTo>
                <a:lnTo>
                  <a:pt x="418" y="1355"/>
                </a:lnTo>
                <a:lnTo>
                  <a:pt x="420" y="1353"/>
                </a:lnTo>
                <a:lnTo>
                  <a:pt x="418" y="1352"/>
                </a:lnTo>
                <a:lnTo>
                  <a:pt x="418" y="1350"/>
                </a:lnTo>
                <a:lnTo>
                  <a:pt x="417" y="1347"/>
                </a:lnTo>
                <a:lnTo>
                  <a:pt x="417" y="1343"/>
                </a:lnTo>
                <a:lnTo>
                  <a:pt x="418" y="1338"/>
                </a:lnTo>
                <a:lnTo>
                  <a:pt x="422" y="1335"/>
                </a:lnTo>
                <a:lnTo>
                  <a:pt x="423" y="1333"/>
                </a:lnTo>
                <a:lnTo>
                  <a:pt x="425" y="1332"/>
                </a:lnTo>
                <a:lnTo>
                  <a:pt x="425" y="1328"/>
                </a:lnTo>
                <a:lnTo>
                  <a:pt x="427" y="1327"/>
                </a:lnTo>
                <a:lnTo>
                  <a:pt x="427" y="1323"/>
                </a:lnTo>
                <a:lnTo>
                  <a:pt x="427" y="1322"/>
                </a:lnTo>
                <a:lnTo>
                  <a:pt x="428" y="1322"/>
                </a:lnTo>
                <a:lnTo>
                  <a:pt x="428" y="1320"/>
                </a:lnTo>
                <a:lnTo>
                  <a:pt x="428" y="1320"/>
                </a:lnTo>
                <a:lnTo>
                  <a:pt x="428" y="1318"/>
                </a:lnTo>
                <a:lnTo>
                  <a:pt x="428" y="1316"/>
                </a:lnTo>
                <a:lnTo>
                  <a:pt x="428" y="1315"/>
                </a:lnTo>
                <a:lnTo>
                  <a:pt x="428" y="1313"/>
                </a:lnTo>
                <a:lnTo>
                  <a:pt x="428" y="1313"/>
                </a:lnTo>
                <a:lnTo>
                  <a:pt x="428" y="1311"/>
                </a:lnTo>
                <a:lnTo>
                  <a:pt x="428" y="1310"/>
                </a:lnTo>
                <a:lnTo>
                  <a:pt x="428" y="1308"/>
                </a:lnTo>
                <a:lnTo>
                  <a:pt x="428" y="1306"/>
                </a:lnTo>
                <a:lnTo>
                  <a:pt x="430" y="1301"/>
                </a:lnTo>
                <a:lnTo>
                  <a:pt x="430" y="1301"/>
                </a:lnTo>
                <a:lnTo>
                  <a:pt x="430" y="1300"/>
                </a:lnTo>
                <a:lnTo>
                  <a:pt x="430" y="1298"/>
                </a:lnTo>
                <a:lnTo>
                  <a:pt x="430" y="1293"/>
                </a:lnTo>
                <a:lnTo>
                  <a:pt x="432" y="1293"/>
                </a:lnTo>
                <a:lnTo>
                  <a:pt x="430" y="1290"/>
                </a:lnTo>
                <a:lnTo>
                  <a:pt x="432" y="1288"/>
                </a:lnTo>
                <a:lnTo>
                  <a:pt x="432" y="1286"/>
                </a:lnTo>
                <a:lnTo>
                  <a:pt x="432" y="1285"/>
                </a:lnTo>
                <a:lnTo>
                  <a:pt x="430" y="1281"/>
                </a:lnTo>
                <a:lnTo>
                  <a:pt x="430" y="1281"/>
                </a:lnTo>
                <a:lnTo>
                  <a:pt x="428" y="1279"/>
                </a:lnTo>
                <a:lnTo>
                  <a:pt x="428" y="1279"/>
                </a:lnTo>
                <a:lnTo>
                  <a:pt x="428" y="1278"/>
                </a:lnTo>
                <a:lnTo>
                  <a:pt x="430" y="1276"/>
                </a:lnTo>
                <a:lnTo>
                  <a:pt x="430" y="1276"/>
                </a:lnTo>
                <a:lnTo>
                  <a:pt x="428" y="1274"/>
                </a:lnTo>
                <a:lnTo>
                  <a:pt x="428" y="1274"/>
                </a:lnTo>
                <a:lnTo>
                  <a:pt x="428" y="1274"/>
                </a:lnTo>
                <a:lnTo>
                  <a:pt x="427" y="1273"/>
                </a:lnTo>
                <a:lnTo>
                  <a:pt x="427" y="1271"/>
                </a:lnTo>
                <a:lnTo>
                  <a:pt x="427" y="1271"/>
                </a:lnTo>
                <a:lnTo>
                  <a:pt x="427" y="1271"/>
                </a:lnTo>
                <a:lnTo>
                  <a:pt x="428" y="1269"/>
                </a:lnTo>
                <a:lnTo>
                  <a:pt x="428" y="1269"/>
                </a:lnTo>
                <a:lnTo>
                  <a:pt x="428" y="1268"/>
                </a:lnTo>
                <a:lnTo>
                  <a:pt x="428" y="1268"/>
                </a:lnTo>
                <a:lnTo>
                  <a:pt x="430" y="1266"/>
                </a:lnTo>
                <a:lnTo>
                  <a:pt x="428" y="1264"/>
                </a:lnTo>
                <a:lnTo>
                  <a:pt x="428" y="1264"/>
                </a:lnTo>
                <a:lnTo>
                  <a:pt x="427" y="1264"/>
                </a:lnTo>
                <a:lnTo>
                  <a:pt x="427" y="1264"/>
                </a:lnTo>
                <a:lnTo>
                  <a:pt x="425" y="1263"/>
                </a:lnTo>
                <a:lnTo>
                  <a:pt x="427" y="1261"/>
                </a:lnTo>
                <a:lnTo>
                  <a:pt x="427" y="1259"/>
                </a:lnTo>
                <a:lnTo>
                  <a:pt x="425" y="1258"/>
                </a:lnTo>
                <a:lnTo>
                  <a:pt x="428" y="1256"/>
                </a:lnTo>
                <a:lnTo>
                  <a:pt x="428" y="1256"/>
                </a:lnTo>
                <a:lnTo>
                  <a:pt x="430" y="1253"/>
                </a:lnTo>
                <a:lnTo>
                  <a:pt x="430" y="1253"/>
                </a:lnTo>
                <a:lnTo>
                  <a:pt x="430" y="1251"/>
                </a:lnTo>
                <a:lnTo>
                  <a:pt x="430" y="1251"/>
                </a:lnTo>
                <a:lnTo>
                  <a:pt x="428" y="1249"/>
                </a:lnTo>
                <a:lnTo>
                  <a:pt x="428" y="1249"/>
                </a:lnTo>
                <a:lnTo>
                  <a:pt x="428" y="1249"/>
                </a:lnTo>
                <a:lnTo>
                  <a:pt x="427" y="1249"/>
                </a:lnTo>
                <a:lnTo>
                  <a:pt x="425" y="1249"/>
                </a:lnTo>
                <a:lnTo>
                  <a:pt x="425" y="1249"/>
                </a:lnTo>
                <a:lnTo>
                  <a:pt x="425" y="1248"/>
                </a:lnTo>
                <a:lnTo>
                  <a:pt x="427" y="1246"/>
                </a:lnTo>
                <a:lnTo>
                  <a:pt x="427" y="1244"/>
                </a:lnTo>
                <a:lnTo>
                  <a:pt x="423" y="1243"/>
                </a:lnTo>
                <a:lnTo>
                  <a:pt x="423" y="1243"/>
                </a:lnTo>
                <a:lnTo>
                  <a:pt x="422" y="1243"/>
                </a:lnTo>
                <a:lnTo>
                  <a:pt x="422" y="1244"/>
                </a:lnTo>
                <a:lnTo>
                  <a:pt x="420" y="1246"/>
                </a:lnTo>
                <a:lnTo>
                  <a:pt x="420" y="1246"/>
                </a:lnTo>
                <a:lnTo>
                  <a:pt x="418" y="1246"/>
                </a:lnTo>
                <a:lnTo>
                  <a:pt x="418" y="1246"/>
                </a:lnTo>
                <a:lnTo>
                  <a:pt x="420" y="1244"/>
                </a:lnTo>
                <a:lnTo>
                  <a:pt x="420" y="1244"/>
                </a:lnTo>
                <a:lnTo>
                  <a:pt x="420" y="1244"/>
                </a:lnTo>
                <a:lnTo>
                  <a:pt x="418" y="1243"/>
                </a:lnTo>
                <a:lnTo>
                  <a:pt x="418" y="1243"/>
                </a:lnTo>
                <a:lnTo>
                  <a:pt x="418" y="1241"/>
                </a:lnTo>
                <a:lnTo>
                  <a:pt x="420" y="1239"/>
                </a:lnTo>
                <a:lnTo>
                  <a:pt x="420" y="1237"/>
                </a:lnTo>
                <a:lnTo>
                  <a:pt x="420" y="1237"/>
                </a:lnTo>
                <a:lnTo>
                  <a:pt x="418" y="1237"/>
                </a:lnTo>
                <a:lnTo>
                  <a:pt x="418" y="1236"/>
                </a:lnTo>
                <a:lnTo>
                  <a:pt x="418" y="1236"/>
                </a:lnTo>
                <a:lnTo>
                  <a:pt x="418" y="1236"/>
                </a:lnTo>
                <a:lnTo>
                  <a:pt x="418" y="1234"/>
                </a:lnTo>
                <a:lnTo>
                  <a:pt x="417" y="1232"/>
                </a:lnTo>
                <a:lnTo>
                  <a:pt x="417" y="1232"/>
                </a:lnTo>
                <a:lnTo>
                  <a:pt x="417" y="1231"/>
                </a:lnTo>
                <a:lnTo>
                  <a:pt x="415" y="1232"/>
                </a:lnTo>
                <a:lnTo>
                  <a:pt x="413" y="1232"/>
                </a:lnTo>
                <a:lnTo>
                  <a:pt x="410" y="1232"/>
                </a:lnTo>
                <a:lnTo>
                  <a:pt x="410" y="1232"/>
                </a:lnTo>
                <a:lnTo>
                  <a:pt x="410" y="1231"/>
                </a:lnTo>
                <a:lnTo>
                  <a:pt x="410" y="1229"/>
                </a:lnTo>
                <a:lnTo>
                  <a:pt x="408" y="1229"/>
                </a:lnTo>
                <a:lnTo>
                  <a:pt x="408" y="1229"/>
                </a:lnTo>
                <a:lnTo>
                  <a:pt x="408" y="1227"/>
                </a:lnTo>
                <a:lnTo>
                  <a:pt x="408" y="1227"/>
                </a:lnTo>
                <a:lnTo>
                  <a:pt x="410" y="1227"/>
                </a:lnTo>
                <a:lnTo>
                  <a:pt x="413" y="1229"/>
                </a:lnTo>
                <a:lnTo>
                  <a:pt x="413" y="1227"/>
                </a:lnTo>
                <a:lnTo>
                  <a:pt x="415" y="1226"/>
                </a:lnTo>
                <a:lnTo>
                  <a:pt x="415" y="1224"/>
                </a:lnTo>
                <a:lnTo>
                  <a:pt x="415" y="1222"/>
                </a:lnTo>
                <a:lnTo>
                  <a:pt x="413" y="1221"/>
                </a:lnTo>
                <a:lnTo>
                  <a:pt x="413" y="1221"/>
                </a:lnTo>
                <a:lnTo>
                  <a:pt x="415" y="1221"/>
                </a:lnTo>
                <a:lnTo>
                  <a:pt x="413" y="1219"/>
                </a:lnTo>
                <a:lnTo>
                  <a:pt x="413" y="1219"/>
                </a:lnTo>
                <a:lnTo>
                  <a:pt x="413" y="1217"/>
                </a:lnTo>
                <a:lnTo>
                  <a:pt x="412" y="1217"/>
                </a:lnTo>
                <a:lnTo>
                  <a:pt x="412" y="1217"/>
                </a:lnTo>
                <a:lnTo>
                  <a:pt x="410" y="1217"/>
                </a:lnTo>
                <a:lnTo>
                  <a:pt x="408" y="1217"/>
                </a:lnTo>
                <a:lnTo>
                  <a:pt x="407" y="1217"/>
                </a:lnTo>
                <a:lnTo>
                  <a:pt x="407" y="1216"/>
                </a:lnTo>
                <a:lnTo>
                  <a:pt x="407" y="1216"/>
                </a:lnTo>
                <a:lnTo>
                  <a:pt x="408" y="1214"/>
                </a:lnTo>
                <a:lnTo>
                  <a:pt x="408" y="1212"/>
                </a:lnTo>
                <a:lnTo>
                  <a:pt x="408" y="1212"/>
                </a:lnTo>
                <a:lnTo>
                  <a:pt x="405" y="1211"/>
                </a:lnTo>
                <a:lnTo>
                  <a:pt x="407" y="1211"/>
                </a:lnTo>
                <a:lnTo>
                  <a:pt x="408" y="1211"/>
                </a:lnTo>
                <a:lnTo>
                  <a:pt x="408" y="1211"/>
                </a:lnTo>
                <a:lnTo>
                  <a:pt x="408" y="1209"/>
                </a:lnTo>
                <a:lnTo>
                  <a:pt x="408" y="1207"/>
                </a:lnTo>
                <a:lnTo>
                  <a:pt x="408" y="1207"/>
                </a:lnTo>
                <a:lnTo>
                  <a:pt x="408" y="1206"/>
                </a:lnTo>
                <a:lnTo>
                  <a:pt x="407" y="1206"/>
                </a:lnTo>
                <a:lnTo>
                  <a:pt x="407" y="1206"/>
                </a:lnTo>
                <a:lnTo>
                  <a:pt x="407" y="1204"/>
                </a:lnTo>
                <a:lnTo>
                  <a:pt x="407" y="1204"/>
                </a:lnTo>
                <a:lnTo>
                  <a:pt x="407" y="1202"/>
                </a:lnTo>
                <a:lnTo>
                  <a:pt x="407" y="1202"/>
                </a:lnTo>
                <a:lnTo>
                  <a:pt x="405" y="1200"/>
                </a:lnTo>
                <a:lnTo>
                  <a:pt x="403" y="1200"/>
                </a:lnTo>
                <a:lnTo>
                  <a:pt x="403" y="1202"/>
                </a:lnTo>
                <a:lnTo>
                  <a:pt x="402" y="1202"/>
                </a:lnTo>
                <a:lnTo>
                  <a:pt x="400" y="1202"/>
                </a:lnTo>
                <a:lnTo>
                  <a:pt x="398" y="1202"/>
                </a:lnTo>
                <a:lnTo>
                  <a:pt x="398" y="1204"/>
                </a:lnTo>
                <a:lnTo>
                  <a:pt x="400" y="1204"/>
                </a:lnTo>
                <a:lnTo>
                  <a:pt x="400" y="1204"/>
                </a:lnTo>
                <a:lnTo>
                  <a:pt x="402" y="1206"/>
                </a:lnTo>
                <a:lnTo>
                  <a:pt x="400" y="1206"/>
                </a:lnTo>
                <a:lnTo>
                  <a:pt x="398" y="1207"/>
                </a:lnTo>
                <a:lnTo>
                  <a:pt x="397" y="1207"/>
                </a:lnTo>
                <a:lnTo>
                  <a:pt x="395" y="1206"/>
                </a:lnTo>
                <a:lnTo>
                  <a:pt x="395" y="1204"/>
                </a:lnTo>
                <a:lnTo>
                  <a:pt x="395" y="1202"/>
                </a:lnTo>
                <a:lnTo>
                  <a:pt x="395" y="1200"/>
                </a:lnTo>
                <a:lnTo>
                  <a:pt x="393" y="1202"/>
                </a:lnTo>
                <a:lnTo>
                  <a:pt x="392" y="1202"/>
                </a:lnTo>
                <a:lnTo>
                  <a:pt x="392" y="1200"/>
                </a:lnTo>
                <a:lnTo>
                  <a:pt x="392" y="1199"/>
                </a:lnTo>
                <a:lnTo>
                  <a:pt x="392" y="1199"/>
                </a:lnTo>
                <a:lnTo>
                  <a:pt x="392" y="1197"/>
                </a:lnTo>
                <a:lnTo>
                  <a:pt x="393" y="1195"/>
                </a:lnTo>
                <a:lnTo>
                  <a:pt x="395" y="1194"/>
                </a:lnTo>
                <a:lnTo>
                  <a:pt x="395" y="1194"/>
                </a:lnTo>
                <a:lnTo>
                  <a:pt x="395" y="1192"/>
                </a:lnTo>
                <a:lnTo>
                  <a:pt x="395" y="1192"/>
                </a:lnTo>
                <a:lnTo>
                  <a:pt x="395" y="1192"/>
                </a:lnTo>
                <a:lnTo>
                  <a:pt x="397" y="1192"/>
                </a:lnTo>
                <a:lnTo>
                  <a:pt x="398" y="1192"/>
                </a:lnTo>
                <a:lnTo>
                  <a:pt x="400" y="1192"/>
                </a:lnTo>
                <a:lnTo>
                  <a:pt x="403" y="1194"/>
                </a:lnTo>
                <a:lnTo>
                  <a:pt x="405" y="1194"/>
                </a:lnTo>
                <a:lnTo>
                  <a:pt x="405" y="1197"/>
                </a:lnTo>
                <a:lnTo>
                  <a:pt x="407" y="1197"/>
                </a:lnTo>
                <a:lnTo>
                  <a:pt x="408" y="1199"/>
                </a:lnTo>
                <a:lnTo>
                  <a:pt x="410" y="1200"/>
                </a:lnTo>
                <a:lnTo>
                  <a:pt x="410" y="1202"/>
                </a:lnTo>
                <a:lnTo>
                  <a:pt x="412" y="1200"/>
                </a:lnTo>
                <a:lnTo>
                  <a:pt x="413" y="1189"/>
                </a:lnTo>
                <a:lnTo>
                  <a:pt x="417" y="1179"/>
                </a:lnTo>
                <a:lnTo>
                  <a:pt x="422" y="1170"/>
                </a:lnTo>
                <a:lnTo>
                  <a:pt x="422" y="1169"/>
                </a:lnTo>
                <a:lnTo>
                  <a:pt x="423" y="1167"/>
                </a:lnTo>
                <a:lnTo>
                  <a:pt x="423" y="1167"/>
                </a:lnTo>
                <a:lnTo>
                  <a:pt x="425" y="1165"/>
                </a:lnTo>
                <a:lnTo>
                  <a:pt x="425" y="1163"/>
                </a:lnTo>
                <a:lnTo>
                  <a:pt x="427" y="1162"/>
                </a:lnTo>
                <a:lnTo>
                  <a:pt x="428" y="1162"/>
                </a:lnTo>
                <a:lnTo>
                  <a:pt x="430" y="1162"/>
                </a:lnTo>
                <a:lnTo>
                  <a:pt x="430" y="1160"/>
                </a:lnTo>
                <a:lnTo>
                  <a:pt x="430" y="1157"/>
                </a:lnTo>
                <a:lnTo>
                  <a:pt x="430" y="1155"/>
                </a:lnTo>
                <a:lnTo>
                  <a:pt x="432" y="1153"/>
                </a:lnTo>
                <a:lnTo>
                  <a:pt x="435" y="1148"/>
                </a:lnTo>
                <a:lnTo>
                  <a:pt x="437" y="1148"/>
                </a:lnTo>
                <a:lnTo>
                  <a:pt x="440" y="1147"/>
                </a:lnTo>
                <a:lnTo>
                  <a:pt x="440" y="1147"/>
                </a:lnTo>
                <a:lnTo>
                  <a:pt x="442" y="1147"/>
                </a:lnTo>
                <a:lnTo>
                  <a:pt x="442" y="1147"/>
                </a:lnTo>
                <a:lnTo>
                  <a:pt x="444" y="1143"/>
                </a:lnTo>
                <a:lnTo>
                  <a:pt x="444" y="1142"/>
                </a:lnTo>
                <a:lnTo>
                  <a:pt x="445" y="1140"/>
                </a:lnTo>
                <a:lnTo>
                  <a:pt x="445" y="1142"/>
                </a:lnTo>
                <a:lnTo>
                  <a:pt x="445" y="1143"/>
                </a:lnTo>
                <a:lnTo>
                  <a:pt x="444" y="1145"/>
                </a:lnTo>
                <a:lnTo>
                  <a:pt x="445" y="1147"/>
                </a:lnTo>
                <a:lnTo>
                  <a:pt x="447" y="1148"/>
                </a:lnTo>
                <a:lnTo>
                  <a:pt x="449" y="1148"/>
                </a:lnTo>
                <a:lnTo>
                  <a:pt x="457" y="1148"/>
                </a:lnTo>
                <a:lnTo>
                  <a:pt x="459" y="1148"/>
                </a:lnTo>
                <a:lnTo>
                  <a:pt x="459" y="1148"/>
                </a:lnTo>
                <a:lnTo>
                  <a:pt x="459" y="1150"/>
                </a:lnTo>
                <a:lnTo>
                  <a:pt x="459" y="1150"/>
                </a:lnTo>
                <a:lnTo>
                  <a:pt x="460" y="1150"/>
                </a:lnTo>
                <a:lnTo>
                  <a:pt x="460" y="1148"/>
                </a:lnTo>
                <a:lnTo>
                  <a:pt x="460" y="1148"/>
                </a:lnTo>
                <a:lnTo>
                  <a:pt x="462" y="1148"/>
                </a:lnTo>
                <a:lnTo>
                  <a:pt x="462" y="1148"/>
                </a:lnTo>
                <a:lnTo>
                  <a:pt x="465" y="1148"/>
                </a:lnTo>
                <a:lnTo>
                  <a:pt x="464" y="1147"/>
                </a:lnTo>
                <a:lnTo>
                  <a:pt x="462" y="1145"/>
                </a:lnTo>
                <a:lnTo>
                  <a:pt x="462" y="1143"/>
                </a:lnTo>
                <a:lnTo>
                  <a:pt x="459" y="1143"/>
                </a:lnTo>
                <a:lnTo>
                  <a:pt x="459" y="1142"/>
                </a:lnTo>
                <a:lnTo>
                  <a:pt x="459" y="1140"/>
                </a:lnTo>
                <a:lnTo>
                  <a:pt x="459" y="1140"/>
                </a:lnTo>
                <a:lnTo>
                  <a:pt x="457" y="1140"/>
                </a:lnTo>
                <a:lnTo>
                  <a:pt x="455" y="1138"/>
                </a:lnTo>
                <a:lnTo>
                  <a:pt x="455" y="1137"/>
                </a:lnTo>
                <a:lnTo>
                  <a:pt x="454" y="1137"/>
                </a:lnTo>
                <a:lnTo>
                  <a:pt x="454" y="1137"/>
                </a:lnTo>
                <a:lnTo>
                  <a:pt x="454" y="1140"/>
                </a:lnTo>
                <a:lnTo>
                  <a:pt x="455" y="1142"/>
                </a:lnTo>
                <a:lnTo>
                  <a:pt x="450" y="1140"/>
                </a:lnTo>
                <a:lnTo>
                  <a:pt x="450" y="1138"/>
                </a:lnTo>
                <a:lnTo>
                  <a:pt x="450" y="1138"/>
                </a:lnTo>
                <a:lnTo>
                  <a:pt x="450" y="1137"/>
                </a:lnTo>
                <a:lnTo>
                  <a:pt x="450" y="1135"/>
                </a:lnTo>
                <a:lnTo>
                  <a:pt x="450" y="1135"/>
                </a:lnTo>
                <a:lnTo>
                  <a:pt x="450" y="1132"/>
                </a:lnTo>
                <a:lnTo>
                  <a:pt x="449" y="1132"/>
                </a:lnTo>
                <a:lnTo>
                  <a:pt x="449" y="1133"/>
                </a:lnTo>
                <a:lnTo>
                  <a:pt x="447" y="1133"/>
                </a:lnTo>
                <a:lnTo>
                  <a:pt x="447" y="1132"/>
                </a:lnTo>
                <a:lnTo>
                  <a:pt x="445" y="1132"/>
                </a:lnTo>
                <a:lnTo>
                  <a:pt x="445" y="1128"/>
                </a:lnTo>
                <a:lnTo>
                  <a:pt x="444" y="1128"/>
                </a:lnTo>
                <a:lnTo>
                  <a:pt x="444" y="1130"/>
                </a:lnTo>
                <a:lnTo>
                  <a:pt x="444" y="1130"/>
                </a:lnTo>
                <a:lnTo>
                  <a:pt x="442" y="1130"/>
                </a:lnTo>
                <a:lnTo>
                  <a:pt x="442" y="1130"/>
                </a:lnTo>
                <a:lnTo>
                  <a:pt x="440" y="1128"/>
                </a:lnTo>
                <a:lnTo>
                  <a:pt x="440" y="1128"/>
                </a:lnTo>
                <a:lnTo>
                  <a:pt x="439" y="1126"/>
                </a:lnTo>
                <a:lnTo>
                  <a:pt x="439" y="1125"/>
                </a:lnTo>
                <a:lnTo>
                  <a:pt x="439" y="1125"/>
                </a:lnTo>
                <a:lnTo>
                  <a:pt x="437" y="1123"/>
                </a:lnTo>
                <a:lnTo>
                  <a:pt x="437" y="1125"/>
                </a:lnTo>
                <a:lnTo>
                  <a:pt x="435" y="1125"/>
                </a:lnTo>
                <a:lnTo>
                  <a:pt x="435" y="1125"/>
                </a:lnTo>
                <a:lnTo>
                  <a:pt x="435" y="1125"/>
                </a:lnTo>
                <a:lnTo>
                  <a:pt x="435" y="1123"/>
                </a:lnTo>
                <a:lnTo>
                  <a:pt x="434" y="1123"/>
                </a:lnTo>
                <a:lnTo>
                  <a:pt x="434" y="1123"/>
                </a:lnTo>
                <a:lnTo>
                  <a:pt x="434" y="1121"/>
                </a:lnTo>
                <a:lnTo>
                  <a:pt x="434" y="1121"/>
                </a:lnTo>
                <a:lnTo>
                  <a:pt x="434" y="1121"/>
                </a:lnTo>
                <a:lnTo>
                  <a:pt x="434" y="1120"/>
                </a:lnTo>
                <a:lnTo>
                  <a:pt x="435" y="1121"/>
                </a:lnTo>
                <a:lnTo>
                  <a:pt x="439" y="1121"/>
                </a:lnTo>
                <a:lnTo>
                  <a:pt x="440" y="1123"/>
                </a:lnTo>
                <a:lnTo>
                  <a:pt x="442" y="1121"/>
                </a:lnTo>
                <a:lnTo>
                  <a:pt x="442" y="1120"/>
                </a:lnTo>
                <a:lnTo>
                  <a:pt x="439" y="1115"/>
                </a:lnTo>
                <a:lnTo>
                  <a:pt x="439" y="1113"/>
                </a:lnTo>
                <a:lnTo>
                  <a:pt x="434" y="1110"/>
                </a:lnTo>
                <a:lnTo>
                  <a:pt x="430" y="1108"/>
                </a:lnTo>
                <a:lnTo>
                  <a:pt x="430" y="1110"/>
                </a:lnTo>
                <a:lnTo>
                  <a:pt x="432" y="1110"/>
                </a:lnTo>
                <a:lnTo>
                  <a:pt x="434" y="1111"/>
                </a:lnTo>
                <a:lnTo>
                  <a:pt x="435" y="1111"/>
                </a:lnTo>
                <a:lnTo>
                  <a:pt x="435" y="1113"/>
                </a:lnTo>
                <a:lnTo>
                  <a:pt x="434" y="1113"/>
                </a:lnTo>
                <a:lnTo>
                  <a:pt x="432" y="1111"/>
                </a:lnTo>
                <a:lnTo>
                  <a:pt x="428" y="1111"/>
                </a:lnTo>
                <a:lnTo>
                  <a:pt x="427" y="1111"/>
                </a:lnTo>
                <a:lnTo>
                  <a:pt x="427" y="1110"/>
                </a:lnTo>
                <a:lnTo>
                  <a:pt x="428" y="1108"/>
                </a:lnTo>
                <a:lnTo>
                  <a:pt x="428" y="1106"/>
                </a:lnTo>
                <a:lnTo>
                  <a:pt x="425" y="1105"/>
                </a:lnTo>
                <a:lnTo>
                  <a:pt x="422" y="1100"/>
                </a:lnTo>
                <a:lnTo>
                  <a:pt x="417" y="1083"/>
                </a:lnTo>
                <a:lnTo>
                  <a:pt x="417" y="1081"/>
                </a:lnTo>
                <a:lnTo>
                  <a:pt x="415" y="1076"/>
                </a:lnTo>
                <a:lnTo>
                  <a:pt x="415" y="1073"/>
                </a:lnTo>
                <a:lnTo>
                  <a:pt x="413" y="1069"/>
                </a:lnTo>
                <a:lnTo>
                  <a:pt x="415" y="1064"/>
                </a:lnTo>
                <a:lnTo>
                  <a:pt x="415" y="1059"/>
                </a:lnTo>
                <a:lnTo>
                  <a:pt x="417" y="1056"/>
                </a:lnTo>
                <a:lnTo>
                  <a:pt x="418" y="1054"/>
                </a:lnTo>
                <a:lnTo>
                  <a:pt x="420" y="1052"/>
                </a:lnTo>
                <a:lnTo>
                  <a:pt x="420" y="1052"/>
                </a:lnTo>
                <a:lnTo>
                  <a:pt x="420" y="1049"/>
                </a:lnTo>
                <a:lnTo>
                  <a:pt x="420" y="1046"/>
                </a:lnTo>
                <a:lnTo>
                  <a:pt x="422" y="1037"/>
                </a:lnTo>
                <a:lnTo>
                  <a:pt x="423" y="1034"/>
                </a:lnTo>
                <a:lnTo>
                  <a:pt x="423" y="1031"/>
                </a:lnTo>
                <a:lnTo>
                  <a:pt x="428" y="1019"/>
                </a:lnTo>
                <a:lnTo>
                  <a:pt x="428" y="1017"/>
                </a:lnTo>
                <a:lnTo>
                  <a:pt x="428" y="1017"/>
                </a:lnTo>
                <a:lnTo>
                  <a:pt x="434" y="1010"/>
                </a:lnTo>
                <a:lnTo>
                  <a:pt x="440" y="1004"/>
                </a:lnTo>
                <a:lnTo>
                  <a:pt x="445" y="1000"/>
                </a:lnTo>
                <a:lnTo>
                  <a:pt x="449" y="1000"/>
                </a:lnTo>
                <a:lnTo>
                  <a:pt x="449" y="1002"/>
                </a:lnTo>
                <a:lnTo>
                  <a:pt x="450" y="1004"/>
                </a:lnTo>
                <a:lnTo>
                  <a:pt x="452" y="1004"/>
                </a:lnTo>
                <a:lnTo>
                  <a:pt x="452" y="1004"/>
                </a:lnTo>
                <a:lnTo>
                  <a:pt x="454" y="1004"/>
                </a:lnTo>
                <a:lnTo>
                  <a:pt x="455" y="1005"/>
                </a:lnTo>
                <a:lnTo>
                  <a:pt x="457" y="1005"/>
                </a:lnTo>
                <a:lnTo>
                  <a:pt x="459" y="1004"/>
                </a:lnTo>
                <a:lnTo>
                  <a:pt x="464" y="999"/>
                </a:lnTo>
                <a:lnTo>
                  <a:pt x="469" y="995"/>
                </a:lnTo>
                <a:lnTo>
                  <a:pt x="471" y="994"/>
                </a:lnTo>
                <a:lnTo>
                  <a:pt x="472" y="994"/>
                </a:lnTo>
                <a:lnTo>
                  <a:pt x="472" y="994"/>
                </a:lnTo>
                <a:lnTo>
                  <a:pt x="474" y="992"/>
                </a:lnTo>
                <a:lnTo>
                  <a:pt x="474" y="992"/>
                </a:lnTo>
                <a:lnTo>
                  <a:pt x="476" y="992"/>
                </a:lnTo>
                <a:lnTo>
                  <a:pt x="476" y="990"/>
                </a:lnTo>
                <a:lnTo>
                  <a:pt x="476" y="989"/>
                </a:lnTo>
                <a:lnTo>
                  <a:pt x="476" y="984"/>
                </a:lnTo>
                <a:lnTo>
                  <a:pt x="476" y="984"/>
                </a:lnTo>
                <a:lnTo>
                  <a:pt x="477" y="980"/>
                </a:lnTo>
                <a:lnTo>
                  <a:pt x="477" y="980"/>
                </a:lnTo>
                <a:lnTo>
                  <a:pt x="477" y="979"/>
                </a:lnTo>
                <a:lnTo>
                  <a:pt x="479" y="977"/>
                </a:lnTo>
                <a:lnTo>
                  <a:pt x="479" y="975"/>
                </a:lnTo>
                <a:lnTo>
                  <a:pt x="479" y="973"/>
                </a:lnTo>
                <a:lnTo>
                  <a:pt x="479" y="973"/>
                </a:lnTo>
                <a:lnTo>
                  <a:pt x="479" y="972"/>
                </a:lnTo>
                <a:lnTo>
                  <a:pt x="479" y="970"/>
                </a:lnTo>
                <a:lnTo>
                  <a:pt x="479" y="970"/>
                </a:lnTo>
                <a:lnTo>
                  <a:pt x="479" y="968"/>
                </a:lnTo>
                <a:lnTo>
                  <a:pt x="479" y="967"/>
                </a:lnTo>
                <a:lnTo>
                  <a:pt x="479" y="965"/>
                </a:lnTo>
                <a:lnTo>
                  <a:pt x="481" y="965"/>
                </a:lnTo>
                <a:lnTo>
                  <a:pt x="481" y="963"/>
                </a:lnTo>
                <a:lnTo>
                  <a:pt x="482" y="963"/>
                </a:lnTo>
                <a:lnTo>
                  <a:pt x="482" y="960"/>
                </a:lnTo>
                <a:lnTo>
                  <a:pt x="481" y="960"/>
                </a:lnTo>
                <a:lnTo>
                  <a:pt x="479" y="958"/>
                </a:lnTo>
                <a:lnTo>
                  <a:pt x="477" y="957"/>
                </a:lnTo>
                <a:lnTo>
                  <a:pt x="477" y="957"/>
                </a:lnTo>
                <a:lnTo>
                  <a:pt x="477" y="955"/>
                </a:lnTo>
                <a:lnTo>
                  <a:pt x="477" y="955"/>
                </a:lnTo>
                <a:lnTo>
                  <a:pt x="479" y="953"/>
                </a:lnTo>
                <a:lnTo>
                  <a:pt x="477" y="952"/>
                </a:lnTo>
                <a:lnTo>
                  <a:pt x="476" y="952"/>
                </a:lnTo>
                <a:lnTo>
                  <a:pt x="472" y="952"/>
                </a:lnTo>
                <a:lnTo>
                  <a:pt x="471" y="950"/>
                </a:lnTo>
                <a:lnTo>
                  <a:pt x="469" y="948"/>
                </a:lnTo>
                <a:lnTo>
                  <a:pt x="462" y="945"/>
                </a:lnTo>
                <a:lnTo>
                  <a:pt x="460" y="943"/>
                </a:lnTo>
                <a:lnTo>
                  <a:pt x="457" y="943"/>
                </a:lnTo>
                <a:lnTo>
                  <a:pt x="455" y="943"/>
                </a:lnTo>
                <a:lnTo>
                  <a:pt x="450" y="940"/>
                </a:lnTo>
                <a:lnTo>
                  <a:pt x="447" y="936"/>
                </a:lnTo>
                <a:lnTo>
                  <a:pt x="444" y="933"/>
                </a:lnTo>
                <a:lnTo>
                  <a:pt x="440" y="928"/>
                </a:lnTo>
                <a:lnTo>
                  <a:pt x="439" y="926"/>
                </a:lnTo>
                <a:lnTo>
                  <a:pt x="437" y="925"/>
                </a:lnTo>
                <a:lnTo>
                  <a:pt x="435" y="923"/>
                </a:lnTo>
                <a:lnTo>
                  <a:pt x="430" y="916"/>
                </a:lnTo>
                <a:lnTo>
                  <a:pt x="428" y="911"/>
                </a:lnTo>
                <a:lnTo>
                  <a:pt x="427" y="908"/>
                </a:lnTo>
                <a:lnTo>
                  <a:pt x="425" y="903"/>
                </a:lnTo>
                <a:lnTo>
                  <a:pt x="425" y="901"/>
                </a:lnTo>
                <a:lnTo>
                  <a:pt x="423" y="899"/>
                </a:lnTo>
                <a:lnTo>
                  <a:pt x="423" y="894"/>
                </a:lnTo>
                <a:lnTo>
                  <a:pt x="423" y="889"/>
                </a:lnTo>
                <a:lnTo>
                  <a:pt x="422" y="884"/>
                </a:lnTo>
                <a:lnTo>
                  <a:pt x="420" y="883"/>
                </a:lnTo>
                <a:lnTo>
                  <a:pt x="420" y="879"/>
                </a:lnTo>
                <a:lnTo>
                  <a:pt x="418" y="876"/>
                </a:lnTo>
                <a:lnTo>
                  <a:pt x="420" y="871"/>
                </a:lnTo>
                <a:lnTo>
                  <a:pt x="417" y="868"/>
                </a:lnTo>
                <a:lnTo>
                  <a:pt x="418" y="864"/>
                </a:lnTo>
                <a:lnTo>
                  <a:pt x="418" y="862"/>
                </a:lnTo>
                <a:lnTo>
                  <a:pt x="415" y="862"/>
                </a:lnTo>
                <a:lnTo>
                  <a:pt x="415" y="861"/>
                </a:lnTo>
                <a:lnTo>
                  <a:pt x="415" y="861"/>
                </a:lnTo>
                <a:lnTo>
                  <a:pt x="415" y="859"/>
                </a:lnTo>
                <a:lnTo>
                  <a:pt x="415" y="856"/>
                </a:lnTo>
                <a:lnTo>
                  <a:pt x="415" y="854"/>
                </a:lnTo>
                <a:lnTo>
                  <a:pt x="415" y="852"/>
                </a:lnTo>
                <a:lnTo>
                  <a:pt x="417" y="851"/>
                </a:lnTo>
                <a:lnTo>
                  <a:pt x="417" y="851"/>
                </a:lnTo>
                <a:lnTo>
                  <a:pt x="420" y="846"/>
                </a:lnTo>
                <a:lnTo>
                  <a:pt x="423" y="841"/>
                </a:lnTo>
                <a:lnTo>
                  <a:pt x="423" y="839"/>
                </a:lnTo>
                <a:lnTo>
                  <a:pt x="425" y="837"/>
                </a:lnTo>
                <a:lnTo>
                  <a:pt x="427" y="836"/>
                </a:lnTo>
                <a:lnTo>
                  <a:pt x="425" y="834"/>
                </a:lnTo>
                <a:lnTo>
                  <a:pt x="425" y="834"/>
                </a:lnTo>
                <a:lnTo>
                  <a:pt x="427" y="832"/>
                </a:lnTo>
                <a:lnTo>
                  <a:pt x="427" y="832"/>
                </a:lnTo>
                <a:lnTo>
                  <a:pt x="428" y="831"/>
                </a:lnTo>
                <a:lnTo>
                  <a:pt x="428" y="831"/>
                </a:lnTo>
                <a:lnTo>
                  <a:pt x="428" y="829"/>
                </a:lnTo>
                <a:lnTo>
                  <a:pt x="427" y="827"/>
                </a:lnTo>
                <a:lnTo>
                  <a:pt x="425" y="827"/>
                </a:lnTo>
                <a:lnTo>
                  <a:pt x="423" y="825"/>
                </a:lnTo>
                <a:lnTo>
                  <a:pt x="420" y="827"/>
                </a:lnTo>
                <a:lnTo>
                  <a:pt x="415" y="825"/>
                </a:lnTo>
                <a:lnTo>
                  <a:pt x="415" y="824"/>
                </a:lnTo>
                <a:lnTo>
                  <a:pt x="415" y="824"/>
                </a:lnTo>
                <a:lnTo>
                  <a:pt x="415" y="822"/>
                </a:lnTo>
                <a:lnTo>
                  <a:pt x="417" y="822"/>
                </a:lnTo>
                <a:lnTo>
                  <a:pt x="417" y="820"/>
                </a:lnTo>
                <a:lnTo>
                  <a:pt x="417" y="820"/>
                </a:lnTo>
                <a:lnTo>
                  <a:pt x="417" y="820"/>
                </a:lnTo>
                <a:lnTo>
                  <a:pt x="417" y="817"/>
                </a:lnTo>
                <a:lnTo>
                  <a:pt x="417" y="817"/>
                </a:lnTo>
                <a:lnTo>
                  <a:pt x="417" y="817"/>
                </a:lnTo>
                <a:lnTo>
                  <a:pt x="418" y="817"/>
                </a:lnTo>
                <a:lnTo>
                  <a:pt x="418" y="817"/>
                </a:lnTo>
                <a:lnTo>
                  <a:pt x="420" y="817"/>
                </a:lnTo>
                <a:lnTo>
                  <a:pt x="422" y="814"/>
                </a:lnTo>
                <a:lnTo>
                  <a:pt x="422" y="810"/>
                </a:lnTo>
                <a:lnTo>
                  <a:pt x="422" y="809"/>
                </a:lnTo>
                <a:lnTo>
                  <a:pt x="425" y="807"/>
                </a:lnTo>
                <a:lnTo>
                  <a:pt x="430" y="807"/>
                </a:lnTo>
                <a:lnTo>
                  <a:pt x="435" y="807"/>
                </a:lnTo>
                <a:lnTo>
                  <a:pt x="435" y="805"/>
                </a:lnTo>
                <a:lnTo>
                  <a:pt x="434" y="800"/>
                </a:lnTo>
                <a:lnTo>
                  <a:pt x="434" y="797"/>
                </a:lnTo>
                <a:lnTo>
                  <a:pt x="434" y="795"/>
                </a:lnTo>
                <a:lnTo>
                  <a:pt x="435" y="797"/>
                </a:lnTo>
                <a:lnTo>
                  <a:pt x="439" y="795"/>
                </a:lnTo>
                <a:lnTo>
                  <a:pt x="440" y="795"/>
                </a:lnTo>
                <a:lnTo>
                  <a:pt x="440" y="800"/>
                </a:lnTo>
                <a:lnTo>
                  <a:pt x="440" y="802"/>
                </a:lnTo>
                <a:lnTo>
                  <a:pt x="439" y="804"/>
                </a:lnTo>
                <a:lnTo>
                  <a:pt x="437" y="809"/>
                </a:lnTo>
                <a:lnTo>
                  <a:pt x="439" y="810"/>
                </a:lnTo>
                <a:lnTo>
                  <a:pt x="437" y="814"/>
                </a:lnTo>
                <a:lnTo>
                  <a:pt x="434" y="815"/>
                </a:lnTo>
                <a:lnTo>
                  <a:pt x="432" y="819"/>
                </a:lnTo>
                <a:lnTo>
                  <a:pt x="432" y="819"/>
                </a:lnTo>
                <a:lnTo>
                  <a:pt x="434" y="820"/>
                </a:lnTo>
                <a:lnTo>
                  <a:pt x="434" y="824"/>
                </a:lnTo>
                <a:lnTo>
                  <a:pt x="434" y="825"/>
                </a:lnTo>
                <a:lnTo>
                  <a:pt x="434" y="827"/>
                </a:lnTo>
                <a:lnTo>
                  <a:pt x="432" y="829"/>
                </a:lnTo>
                <a:lnTo>
                  <a:pt x="430" y="831"/>
                </a:lnTo>
                <a:lnTo>
                  <a:pt x="430" y="832"/>
                </a:lnTo>
                <a:lnTo>
                  <a:pt x="428" y="832"/>
                </a:lnTo>
                <a:lnTo>
                  <a:pt x="430" y="832"/>
                </a:lnTo>
                <a:lnTo>
                  <a:pt x="434" y="831"/>
                </a:lnTo>
                <a:lnTo>
                  <a:pt x="439" y="834"/>
                </a:lnTo>
                <a:lnTo>
                  <a:pt x="440" y="834"/>
                </a:lnTo>
                <a:lnTo>
                  <a:pt x="444" y="837"/>
                </a:lnTo>
                <a:lnTo>
                  <a:pt x="445" y="837"/>
                </a:lnTo>
                <a:lnTo>
                  <a:pt x="449" y="839"/>
                </a:lnTo>
                <a:lnTo>
                  <a:pt x="452" y="839"/>
                </a:lnTo>
                <a:lnTo>
                  <a:pt x="454" y="839"/>
                </a:lnTo>
                <a:lnTo>
                  <a:pt x="455" y="839"/>
                </a:lnTo>
                <a:lnTo>
                  <a:pt x="459" y="837"/>
                </a:lnTo>
                <a:lnTo>
                  <a:pt x="462" y="837"/>
                </a:lnTo>
                <a:lnTo>
                  <a:pt x="460" y="836"/>
                </a:lnTo>
                <a:lnTo>
                  <a:pt x="460" y="834"/>
                </a:lnTo>
                <a:lnTo>
                  <a:pt x="460" y="831"/>
                </a:lnTo>
                <a:lnTo>
                  <a:pt x="460" y="831"/>
                </a:lnTo>
                <a:lnTo>
                  <a:pt x="460" y="831"/>
                </a:lnTo>
                <a:lnTo>
                  <a:pt x="460" y="829"/>
                </a:lnTo>
                <a:lnTo>
                  <a:pt x="460" y="827"/>
                </a:lnTo>
                <a:lnTo>
                  <a:pt x="460" y="827"/>
                </a:lnTo>
                <a:lnTo>
                  <a:pt x="460" y="827"/>
                </a:lnTo>
                <a:lnTo>
                  <a:pt x="460" y="824"/>
                </a:lnTo>
                <a:lnTo>
                  <a:pt x="464" y="820"/>
                </a:lnTo>
                <a:lnTo>
                  <a:pt x="465" y="819"/>
                </a:lnTo>
                <a:lnTo>
                  <a:pt x="465" y="817"/>
                </a:lnTo>
                <a:lnTo>
                  <a:pt x="467" y="814"/>
                </a:lnTo>
                <a:lnTo>
                  <a:pt x="465" y="814"/>
                </a:lnTo>
                <a:lnTo>
                  <a:pt x="464" y="812"/>
                </a:lnTo>
                <a:lnTo>
                  <a:pt x="464" y="810"/>
                </a:lnTo>
                <a:lnTo>
                  <a:pt x="460" y="807"/>
                </a:lnTo>
                <a:lnTo>
                  <a:pt x="460" y="805"/>
                </a:lnTo>
                <a:lnTo>
                  <a:pt x="460" y="804"/>
                </a:lnTo>
                <a:lnTo>
                  <a:pt x="459" y="802"/>
                </a:lnTo>
                <a:lnTo>
                  <a:pt x="459" y="802"/>
                </a:lnTo>
                <a:lnTo>
                  <a:pt x="457" y="802"/>
                </a:lnTo>
                <a:lnTo>
                  <a:pt x="454" y="799"/>
                </a:lnTo>
                <a:lnTo>
                  <a:pt x="452" y="797"/>
                </a:lnTo>
                <a:lnTo>
                  <a:pt x="450" y="797"/>
                </a:lnTo>
                <a:lnTo>
                  <a:pt x="449" y="797"/>
                </a:lnTo>
                <a:lnTo>
                  <a:pt x="449" y="795"/>
                </a:lnTo>
                <a:lnTo>
                  <a:pt x="449" y="795"/>
                </a:lnTo>
                <a:lnTo>
                  <a:pt x="449" y="794"/>
                </a:lnTo>
                <a:lnTo>
                  <a:pt x="449" y="794"/>
                </a:lnTo>
                <a:lnTo>
                  <a:pt x="449" y="794"/>
                </a:lnTo>
                <a:lnTo>
                  <a:pt x="447" y="792"/>
                </a:lnTo>
                <a:lnTo>
                  <a:pt x="445" y="790"/>
                </a:lnTo>
                <a:lnTo>
                  <a:pt x="445" y="790"/>
                </a:lnTo>
                <a:lnTo>
                  <a:pt x="444" y="789"/>
                </a:lnTo>
                <a:lnTo>
                  <a:pt x="444" y="787"/>
                </a:lnTo>
                <a:lnTo>
                  <a:pt x="442" y="785"/>
                </a:lnTo>
                <a:lnTo>
                  <a:pt x="440" y="782"/>
                </a:lnTo>
                <a:lnTo>
                  <a:pt x="439" y="780"/>
                </a:lnTo>
                <a:lnTo>
                  <a:pt x="439" y="778"/>
                </a:lnTo>
                <a:lnTo>
                  <a:pt x="439" y="777"/>
                </a:lnTo>
                <a:lnTo>
                  <a:pt x="437" y="777"/>
                </a:lnTo>
                <a:lnTo>
                  <a:pt x="435" y="775"/>
                </a:lnTo>
                <a:lnTo>
                  <a:pt x="434" y="775"/>
                </a:lnTo>
                <a:lnTo>
                  <a:pt x="434" y="773"/>
                </a:lnTo>
                <a:lnTo>
                  <a:pt x="434" y="773"/>
                </a:lnTo>
                <a:lnTo>
                  <a:pt x="432" y="775"/>
                </a:lnTo>
                <a:lnTo>
                  <a:pt x="430" y="777"/>
                </a:lnTo>
                <a:lnTo>
                  <a:pt x="427" y="778"/>
                </a:lnTo>
                <a:lnTo>
                  <a:pt x="427" y="778"/>
                </a:lnTo>
                <a:lnTo>
                  <a:pt x="425" y="780"/>
                </a:lnTo>
                <a:lnTo>
                  <a:pt x="423" y="783"/>
                </a:lnTo>
                <a:lnTo>
                  <a:pt x="422" y="783"/>
                </a:lnTo>
                <a:lnTo>
                  <a:pt x="422" y="785"/>
                </a:lnTo>
                <a:lnTo>
                  <a:pt x="420" y="785"/>
                </a:lnTo>
                <a:lnTo>
                  <a:pt x="417" y="785"/>
                </a:lnTo>
                <a:lnTo>
                  <a:pt x="413" y="783"/>
                </a:lnTo>
                <a:lnTo>
                  <a:pt x="410" y="778"/>
                </a:lnTo>
                <a:lnTo>
                  <a:pt x="408" y="777"/>
                </a:lnTo>
                <a:lnTo>
                  <a:pt x="405" y="772"/>
                </a:lnTo>
                <a:lnTo>
                  <a:pt x="405" y="768"/>
                </a:lnTo>
                <a:lnTo>
                  <a:pt x="403" y="767"/>
                </a:lnTo>
                <a:lnTo>
                  <a:pt x="403" y="762"/>
                </a:lnTo>
                <a:lnTo>
                  <a:pt x="402" y="758"/>
                </a:lnTo>
                <a:lnTo>
                  <a:pt x="398" y="757"/>
                </a:lnTo>
                <a:lnTo>
                  <a:pt x="393" y="753"/>
                </a:lnTo>
                <a:lnTo>
                  <a:pt x="392" y="750"/>
                </a:lnTo>
                <a:lnTo>
                  <a:pt x="388" y="745"/>
                </a:lnTo>
                <a:lnTo>
                  <a:pt x="385" y="738"/>
                </a:lnTo>
                <a:lnTo>
                  <a:pt x="385" y="736"/>
                </a:lnTo>
                <a:lnTo>
                  <a:pt x="383" y="733"/>
                </a:lnTo>
                <a:lnTo>
                  <a:pt x="385" y="728"/>
                </a:lnTo>
                <a:lnTo>
                  <a:pt x="386" y="725"/>
                </a:lnTo>
                <a:lnTo>
                  <a:pt x="390" y="720"/>
                </a:lnTo>
                <a:lnTo>
                  <a:pt x="390" y="716"/>
                </a:lnTo>
                <a:lnTo>
                  <a:pt x="390" y="715"/>
                </a:lnTo>
                <a:lnTo>
                  <a:pt x="390" y="713"/>
                </a:lnTo>
                <a:lnTo>
                  <a:pt x="390" y="709"/>
                </a:lnTo>
                <a:lnTo>
                  <a:pt x="390" y="708"/>
                </a:lnTo>
                <a:lnTo>
                  <a:pt x="390" y="706"/>
                </a:lnTo>
                <a:lnTo>
                  <a:pt x="392" y="704"/>
                </a:lnTo>
                <a:lnTo>
                  <a:pt x="390" y="703"/>
                </a:lnTo>
                <a:lnTo>
                  <a:pt x="388" y="701"/>
                </a:lnTo>
                <a:lnTo>
                  <a:pt x="386" y="698"/>
                </a:lnTo>
                <a:lnTo>
                  <a:pt x="386" y="698"/>
                </a:lnTo>
                <a:lnTo>
                  <a:pt x="388" y="693"/>
                </a:lnTo>
                <a:lnTo>
                  <a:pt x="385" y="691"/>
                </a:lnTo>
                <a:lnTo>
                  <a:pt x="383" y="689"/>
                </a:lnTo>
                <a:lnTo>
                  <a:pt x="380" y="689"/>
                </a:lnTo>
                <a:lnTo>
                  <a:pt x="378" y="688"/>
                </a:lnTo>
                <a:lnTo>
                  <a:pt x="373" y="691"/>
                </a:lnTo>
                <a:lnTo>
                  <a:pt x="368" y="691"/>
                </a:lnTo>
                <a:lnTo>
                  <a:pt x="358" y="689"/>
                </a:lnTo>
                <a:lnTo>
                  <a:pt x="358" y="689"/>
                </a:lnTo>
                <a:lnTo>
                  <a:pt x="356" y="689"/>
                </a:lnTo>
                <a:lnTo>
                  <a:pt x="356" y="689"/>
                </a:lnTo>
                <a:lnTo>
                  <a:pt x="355" y="689"/>
                </a:lnTo>
                <a:lnTo>
                  <a:pt x="353" y="691"/>
                </a:lnTo>
                <a:lnTo>
                  <a:pt x="353" y="691"/>
                </a:lnTo>
                <a:lnTo>
                  <a:pt x="353" y="689"/>
                </a:lnTo>
                <a:lnTo>
                  <a:pt x="349" y="689"/>
                </a:lnTo>
                <a:lnTo>
                  <a:pt x="349" y="689"/>
                </a:lnTo>
                <a:lnTo>
                  <a:pt x="349" y="689"/>
                </a:lnTo>
                <a:lnTo>
                  <a:pt x="348" y="689"/>
                </a:lnTo>
                <a:lnTo>
                  <a:pt x="348" y="689"/>
                </a:lnTo>
                <a:lnTo>
                  <a:pt x="348" y="689"/>
                </a:lnTo>
                <a:lnTo>
                  <a:pt x="348" y="691"/>
                </a:lnTo>
                <a:lnTo>
                  <a:pt x="348" y="691"/>
                </a:lnTo>
                <a:lnTo>
                  <a:pt x="344" y="693"/>
                </a:lnTo>
                <a:lnTo>
                  <a:pt x="343" y="694"/>
                </a:lnTo>
                <a:lnTo>
                  <a:pt x="343" y="696"/>
                </a:lnTo>
                <a:lnTo>
                  <a:pt x="343" y="699"/>
                </a:lnTo>
                <a:lnTo>
                  <a:pt x="343" y="701"/>
                </a:lnTo>
                <a:lnTo>
                  <a:pt x="346" y="704"/>
                </a:lnTo>
                <a:lnTo>
                  <a:pt x="349" y="708"/>
                </a:lnTo>
                <a:lnTo>
                  <a:pt x="351" y="711"/>
                </a:lnTo>
                <a:lnTo>
                  <a:pt x="349" y="720"/>
                </a:lnTo>
                <a:lnTo>
                  <a:pt x="348" y="720"/>
                </a:lnTo>
                <a:lnTo>
                  <a:pt x="348" y="721"/>
                </a:lnTo>
                <a:lnTo>
                  <a:pt x="348" y="721"/>
                </a:lnTo>
                <a:lnTo>
                  <a:pt x="346" y="721"/>
                </a:lnTo>
                <a:lnTo>
                  <a:pt x="348" y="716"/>
                </a:lnTo>
                <a:lnTo>
                  <a:pt x="348" y="715"/>
                </a:lnTo>
                <a:lnTo>
                  <a:pt x="348" y="711"/>
                </a:lnTo>
                <a:lnTo>
                  <a:pt x="348" y="711"/>
                </a:lnTo>
                <a:lnTo>
                  <a:pt x="343" y="713"/>
                </a:lnTo>
                <a:lnTo>
                  <a:pt x="339" y="713"/>
                </a:lnTo>
                <a:lnTo>
                  <a:pt x="334" y="715"/>
                </a:lnTo>
                <a:lnTo>
                  <a:pt x="331" y="713"/>
                </a:lnTo>
                <a:lnTo>
                  <a:pt x="326" y="713"/>
                </a:lnTo>
                <a:lnTo>
                  <a:pt x="321" y="709"/>
                </a:lnTo>
                <a:lnTo>
                  <a:pt x="318" y="704"/>
                </a:lnTo>
                <a:lnTo>
                  <a:pt x="313" y="699"/>
                </a:lnTo>
                <a:lnTo>
                  <a:pt x="313" y="698"/>
                </a:lnTo>
                <a:lnTo>
                  <a:pt x="309" y="691"/>
                </a:lnTo>
                <a:lnTo>
                  <a:pt x="307" y="688"/>
                </a:lnTo>
                <a:lnTo>
                  <a:pt x="304" y="667"/>
                </a:lnTo>
                <a:lnTo>
                  <a:pt x="302" y="659"/>
                </a:lnTo>
                <a:lnTo>
                  <a:pt x="302" y="649"/>
                </a:lnTo>
                <a:lnTo>
                  <a:pt x="301" y="641"/>
                </a:lnTo>
                <a:lnTo>
                  <a:pt x="302" y="632"/>
                </a:lnTo>
                <a:lnTo>
                  <a:pt x="306" y="619"/>
                </a:lnTo>
                <a:lnTo>
                  <a:pt x="307" y="615"/>
                </a:lnTo>
                <a:lnTo>
                  <a:pt x="307" y="615"/>
                </a:lnTo>
                <a:lnTo>
                  <a:pt x="307" y="614"/>
                </a:lnTo>
                <a:lnTo>
                  <a:pt x="306" y="614"/>
                </a:lnTo>
                <a:lnTo>
                  <a:pt x="306" y="612"/>
                </a:lnTo>
                <a:lnTo>
                  <a:pt x="306" y="614"/>
                </a:lnTo>
                <a:lnTo>
                  <a:pt x="306" y="614"/>
                </a:lnTo>
                <a:lnTo>
                  <a:pt x="304" y="614"/>
                </a:lnTo>
                <a:lnTo>
                  <a:pt x="304" y="615"/>
                </a:lnTo>
                <a:lnTo>
                  <a:pt x="304" y="615"/>
                </a:lnTo>
                <a:lnTo>
                  <a:pt x="304" y="617"/>
                </a:lnTo>
                <a:lnTo>
                  <a:pt x="304" y="617"/>
                </a:lnTo>
                <a:lnTo>
                  <a:pt x="302" y="617"/>
                </a:lnTo>
                <a:lnTo>
                  <a:pt x="301" y="615"/>
                </a:lnTo>
                <a:lnTo>
                  <a:pt x="302" y="615"/>
                </a:lnTo>
                <a:lnTo>
                  <a:pt x="302" y="612"/>
                </a:lnTo>
                <a:lnTo>
                  <a:pt x="306" y="610"/>
                </a:lnTo>
                <a:lnTo>
                  <a:pt x="307" y="609"/>
                </a:lnTo>
                <a:lnTo>
                  <a:pt x="304" y="602"/>
                </a:lnTo>
                <a:lnTo>
                  <a:pt x="306" y="600"/>
                </a:lnTo>
                <a:lnTo>
                  <a:pt x="306" y="600"/>
                </a:lnTo>
                <a:lnTo>
                  <a:pt x="306" y="600"/>
                </a:lnTo>
                <a:lnTo>
                  <a:pt x="307" y="604"/>
                </a:lnTo>
                <a:lnTo>
                  <a:pt x="307" y="607"/>
                </a:lnTo>
                <a:lnTo>
                  <a:pt x="309" y="605"/>
                </a:lnTo>
                <a:lnTo>
                  <a:pt x="311" y="602"/>
                </a:lnTo>
                <a:lnTo>
                  <a:pt x="313" y="600"/>
                </a:lnTo>
                <a:lnTo>
                  <a:pt x="313" y="597"/>
                </a:lnTo>
                <a:lnTo>
                  <a:pt x="313" y="595"/>
                </a:lnTo>
                <a:lnTo>
                  <a:pt x="311" y="593"/>
                </a:lnTo>
                <a:lnTo>
                  <a:pt x="309" y="592"/>
                </a:lnTo>
                <a:lnTo>
                  <a:pt x="309" y="593"/>
                </a:lnTo>
                <a:lnTo>
                  <a:pt x="309" y="593"/>
                </a:lnTo>
                <a:lnTo>
                  <a:pt x="309" y="593"/>
                </a:lnTo>
                <a:lnTo>
                  <a:pt x="306" y="593"/>
                </a:lnTo>
                <a:lnTo>
                  <a:pt x="304" y="593"/>
                </a:lnTo>
                <a:lnTo>
                  <a:pt x="297" y="590"/>
                </a:lnTo>
                <a:lnTo>
                  <a:pt x="297" y="590"/>
                </a:lnTo>
                <a:lnTo>
                  <a:pt x="297" y="588"/>
                </a:lnTo>
                <a:lnTo>
                  <a:pt x="297" y="588"/>
                </a:lnTo>
                <a:lnTo>
                  <a:pt x="297" y="588"/>
                </a:lnTo>
                <a:lnTo>
                  <a:pt x="299" y="587"/>
                </a:lnTo>
                <a:lnTo>
                  <a:pt x="299" y="587"/>
                </a:lnTo>
                <a:lnTo>
                  <a:pt x="299" y="587"/>
                </a:lnTo>
                <a:lnTo>
                  <a:pt x="299" y="587"/>
                </a:lnTo>
                <a:lnTo>
                  <a:pt x="299" y="585"/>
                </a:lnTo>
                <a:lnTo>
                  <a:pt x="299" y="585"/>
                </a:lnTo>
                <a:lnTo>
                  <a:pt x="297" y="585"/>
                </a:lnTo>
                <a:lnTo>
                  <a:pt x="297" y="585"/>
                </a:lnTo>
                <a:lnTo>
                  <a:pt x="299" y="583"/>
                </a:lnTo>
                <a:lnTo>
                  <a:pt x="299" y="583"/>
                </a:lnTo>
                <a:lnTo>
                  <a:pt x="299" y="583"/>
                </a:lnTo>
                <a:lnTo>
                  <a:pt x="301" y="583"/>
                </a:lnTo>
                <a:lnTo>
                  <a:pt x="301" y="583"/>
                </a:lnTo>
                <a:lnTo>
                  <a:pt x="304" y="583"/>
                </a:lnTo>
                <a:lnTo>
                  <a:pt x="304" y="583"/>
                </a:lnTo>
                <a:lnTo>
                  <a:pt x="306" y="583"/>
                </a:lnTo>
                <a:lnTo>
                  <a:pt x="306" y="585"/>
                </a:lnTo>
                <a:lnTo>
                  <a:pt x="309" y="583"/>
                </a:lnTo>
                <a:lnTo>
                  <a:pt x="311" y="583"/>
                </a:lnTo>
                <a:lnTo>
                  <a:pt x="313" y="585"/>
                </a:lnTo>
                <a:lnTo>
                  <a:pt x="313" y="587"/>
                </a:lnTo>
                <a:lnTo>
                  <a:pt x="313" y="588"/>
                </a:lnTo>
                <a:lnTo>
                  <a:pt x="313" y="588"/>
                </a:lnTo>
                <a:lnTo>
                  <a:pt x="313" y="588"/>
                </a:lnTo>
                <a:lnTo>
                  <a:pt x="314" y="588"/>
                </a:lnTo>
                <a:lnTo>
                  <a:pt x="314" y="588"/>
                </a:lnTo>
                <a:lnTo>
                  <a:pt x="316" y="585"/>
                </a:lnTo>
                <a:lnTo>
                  <a:pt x="316" y="585"/>
                </a:lnTo>
                <a:lnTo>
                  <a:pt x="316" y="583"/>
                </a:lnTo>
                <a:lnTo>
                  <a:pt x="314" y="580"/>
                </a:lnTo>
                <a:lnTo>
                  <a:pt x="311" y="578"/>
                </a:lnTo>
                <a:lnTo>
                  <a:pt x="311" y="578"/>
                </a:lnTo>
                <a:lnTo>
                  <a:pt x="307" y="578"/>
                </a:lnTo>
                <a:lnTo>
                  <a:pt x="306" y="578"/>
                </a:lnTo>
                <a:lnTo>
                  <a:pt x="304" y="578"/>
                </a:lnTo>
                <a:lnTo>
                  <a:pt x="302" y="578"/>
                </a:lnTo>
                <a:lnTo>
                  <a:pt x="301" y="577"/>
                </a:lnTo>
                <a:lnTo>
                  <a:pt x="301" y="577"/>
                </a:lnTo>
                <a:lnTo>
                  <a:pt x="301" y="577"/>
                </a:lnTo>
                <a:lnTo>
                  <a:pt x="299" y="575"/>
                </a:lnTo>
                <a:lnTo>
                  <a:pt x="299" y="575"/>
                </a:lnTo>
                <a:lnTo>
                  <a:pt x="299" y="573"/>
                </a:lnTo>
                <a:lnTo>
                  <a:pt x="297" y="573"/>
                </a:lnTo>
                <a:lnTo>
                  <a:pt x="297" y="572"/>
                </a:lnTo>
                <a:lnTo>
                  <a:pt x="297" y="570"/>
                </a:lnTo>
                <a:lnTo>
                  <a:pt x="299" y="568"/>
                </a:lnTo>
                <a:lnTo>
                  <a:pt x="301" y="568"/>
                </a:lnTo>
                <a:lnTo>
                  <a:pt x="301" y="567"/>
                </a:lnTo>
                <a:lnTo>
                  <a:pt x="301" y="567"/>
                </a:lnTo>
                <a:lnTo>
                  <a:pt x="301" y="567"/>
                </a:lnTo>
                <a:lnTo>
                  <a:pt x="302" y="567"/>
                </a:lnTo>
                <a:lnTo>
                  <a:pt x="302" y="567"/>
                </a:lnTo>
                <a:lnTo>
                  <a:pt x="304" y="563"/>
                </a:lnTo>
                <a:lnTo>
                  <a:pt x="306" y="563"/>
                </a:lnTo>
                <a:lnTo>
                  <a:pt x="306" y="565"/>
                </a:lnTo>
                <a:lnTo>
                  <a:pt x="306" y="567"/>
                </a:lnTo>
                <a:lnTo>
                  <a:pt x="306" y="567"/>
                </a:lnTo>
                <a:lnTo>
                  <a:pt x="306" y="570"/>
                </a:lnTo>
                <a:lnTo>
                  <a:pt x="306" y="570"/>
                </a:lnTo>
                <a:lnTo>
                  <a:pt x="307" y="570"/>
                </a:lnTo>
                <a:lnTo>
                  <a:pt x="307" y="570"/>
                </a:lnTo>
                <a:lnTo>
                  <a:pt x="307" y="568"/>
                </a:lnTo>
                <a:lnTo>
                  <a:pt x="307" y="567"/>
                </a:lnTo>
                <a:lnTo>
                  <a:pt x="307" y="565"/>
                </a:lnTo>
                <a:lnTo>
                  <a:pt x="307" y="565"/>
                </a:lnTo>
                <a:lnTo>
                  <a:pt x="306" y="560"/>
                </a:lnTo>
                <a:lnTo>
                  <a:pt x="302" y="556"/>
                </a:lnTo>
                <a:lnTo>
                  <a:pt x="302" y="555"/>
                </a:lnTo>
                <a:lnTo>
                  <a:pt x="301" y="553"/>
                </a:lnTo>
                <a:lnTo>
                  <a:pt x="299" y="553"/>
                </a:lnTo>
                <a:lnTo>
                  <a:pt x="297" y="551"/>
                </a:lnTo>
                <a:lnTo>
                  <a:pt x="292" y="551"/>
                </a:lnTo>
                <a:lnTo>
                  <a:pt x="291" y="550"/>
                </a:lnTo>
                <a:lnTo>
                  <a:pt x="289" y="550"/>
                </a:lnTo>
                <a:lnTo>
                  <a:pt x="289" y="550"/>
                </a:lnTo>
                <a:lnTo>
                  <a:pt x="289" y="548"/>
                </a:lnTo>
                <a:lnTo>
                  <a:pt x="289" y="548"/>
                </a:lnTo>
                <a:lnTo>
                  <a:pt x="289" y="545"/>
                </a:lnTo>
                <a:lnTo>
                  <a:pt x="289" y="545"/>
                </a:lnTo>
                <a:lnTo>
                  <a:pt x="287" y="545"/>
                </a:lnTo>
                <a:lnTo>
                  <a:pt x="287" y="545"/>
                </a:lnTo>
                <a:lnTo>
                  <a:pt x="287" y="545"/>
                </a:lnTo>
                <a:lnTo>
                  <a:pt x="287" y="543"/>
                </a:lnTo>
                <a:lnTo>
                  <a:pt x="289" y="541"/>
                </a:lnTo>
                <a:lnTo>
                  <a:pt x="289" y="540"/>
                </a:lnTo>
                <a:lnTo>
                  <a:pt x="291" y="540"/>
                </a:lnTo>
                <a:lnTo>
                  <a:pt x="292" y="540"/>
                </a:lnTo>
                <a:lnTo>
                  <a:pt x="292" y="536"/>
                </a:lnTo>
                <a:lnTo>
                  <a:pt x="292" y="533"/>
                </a:lnTo>
                <a:lnTo>
                  <a:pt x="291" y="531"/>
                </a:lnTo>
                <a:lnTo>
                  <a:pt x="291" y="531"/>
                </a:lnTo>
                <a:lnTo>
                  <a:pt x="289" y="530"/>
                </a:lnTo>
                <a:lnTo>
                  <a:pt x="289" y="528"/>
                </a:lnTo>
                <a:lnTo>
                  <a:pt x="286" y="526"/>
                </a:lnTo>
                <a:lnTo>
                  <a:pt x="286" y="525"/>
                </a:lnTo>
                <a:lnTo>
                  <a:pt x="284" y="523"/>
                </a:lnTo>
                <a:lnTo>
                  <a:pt x="284" y="521"/>
                </a:lnTo>
                <a:lnTo>
                  <a:pt x="282" y="519"/>
                </a:lnTo>
                <a:lnTo>
                  <a:pt x="281" y="518"/>
                </a:lnTo>
                <a:lnTo>
                  <a:pt x="282" y="514"/>
                </a:lnTo>
                <a:lnTo>
                  <a:pt x="282" y="513"/>
                </a:lnTo>
                <a:lnTo>
                  <a:pt x="284" y="508"/>
                </a:lnTo>
                <a:lnTo>
                  <a:pt x="284" y="508"/>
                </a:lnTo>
                <a:lnTo>
                  <a:pt x="286" y="506"/>
                </a:lnTo>
                <a:lnTo>
                  <a:pt x="291" y="504"/>
                </a:lnTo>
                <a:lnTo>
                  <a:pt x="291" y="504"/>
                </a:lnTo>
                <a:lnTo>
                  <a:pt x="291" y="503"/>
                </a:lnTo>
                <a:lnTo>
                  <a:pt x="291" y="501"/>
                </a:lnTo>
                <a:lnTo>
                  <a:pt x="291" y="496"/>
                </a:lnTo>
                <a:lnTo>
                  <a:pt x="291" y="494"/>
                </a:lnTo>
                <a:lnTo>
                  <a:pt x="291" y="493"/>
                </a:lnTo>
                <a:lnTo>
                  <a:pt x="289" y="493"/>
                </a:lnTo>
                <a:lnTo>
                  <a:pt x="289" y="493"/>
                </a:lnTo>
                <a:lnTo>
                  <a:pt x="289" y="494"/>
                </a:lnTo>
                <a:lnTo>
                  <a:pt x="289" y="494"/>
                </a:lnTo>
                <a:lnTo>
                  <a:pt x="289" y="494"/>
                </a:lnTo>
                <a:lnTo>
                  <a:pt x="289" y="494"/>
                </a:lnTo>
                <a:lnTo>
                  <a:pt x="289" y="496"/>
                </a:lnTo>
                <a:lnTo>
                  <a:pt x="287" y="498"/>
                </a:lnTo>
                <a:lnTo>
                  <a:pt x="287" y="498"/>
                </a:lnTo>
                <a:lnTo>
                  <a:pt x="286" y="498"/>
                </a:lnTo>
                <a:lnTo>
                  <a:pt x="284" y="496"/>
                </a:lnTo>
                <a:lnTo>
                  <a:pt x="282" y="494"/>
                </a:lnTo>
                <a:lnTo>
                  <a:pt x="281" y="493"/>
                </a:lnTo>
                <a:lnTo>
                  <a:pt x="281" y="491"/>
                </a:lnTo>
                <a:lnTo>
                  <a:pt x="286" y="489"/>
                </a:lnTo>
                <a:lnTo>
                  <a:pt x="286" y="489"/>
                </a:lnTo>
                <a:lnTo>
                  <a:pt x="287" y="489"/>
                </a:lnTo>
                <a:lnTo>
                  <a:pt x="287" y="489"/>
                </a:lnTo>
                <a:lnTo>
                  <a:pt x="287" y="488"/>
                </a:lnTo>
                <a:lnTo>
                  <a:pt x="289" y="488"/>
                </a:lnTo>
                <a:lnTo>
                  <a:pt x="289" y="486"/>
                </a:lnTo>
                <a:lnTo>
                  <a:pt x="291" y="486"/>
                </a:lnTo>
                <a:lnTo>
                  <a:pt x="291" y="488"/>
                </a:lnTo>
                <a:lnTo>
                  <a:pt x="291" y="488"/>
                </a:lnTo>
                <a:lnTo>
                  <a:pt x="291" y="488"/>
                </a:lnTo>
                <a:lnTo>
                  <a:pt x="291" y="489"/>
                </a:lnTo>
                <a:lnTo>
                  <a:pt x="292" y="486"/>
                </a:lnTo>
                <a:lnTo>
                  <a:pt x="297" y="484"/>
                </a:lnTo>
                <a:lnTo>
                  <a:pt x="299" y="482"/>
                </a:lnTo>
                <a:lnTo>
                  <a:pt x="299" y="482"/>
                </a:lnTo>
                <a:lnTo>
                  <a:pt x="302" y="484"/>
                </a:lnTo>
                <a:lnTo>
                  <a:pt x="304" y="484"/>
                </a:lnTo>
                <a:lnTo>
                  <a:pt x="304" y="484"/>
                </a:lnTo>
                <a:lnTo>
                  <a:pt x="306" y="482"/>
                </a:lnTo>
                <a:lnTo>
                  <a:pt x="307" y="481"/>
                </a:lnTo>
                <a:lnTo>
                  <a:pt x="307" y="486"/>
                </a:lnTo>
                <a:lnTo>
                  <a:pt x="307" y="488"/>
                </a:lnTo>
                <a:lnTo>
                  <a:pt x="306" y="489"/>
                </a:lnTo>
                <a:lnTo>
                  <a:pt x="306" y="489"/>
                </a:lnTo>
                <a:lnTo>
                  <a:pt x="307" y="491"/>
                </a:lnTo>
                <a:lnTo>
                  <a:pt x="306" y="491"/>
                </a:lnTo>
                <a:lnTo>
                  <a:pt x="306" y="493"/>
                </a:lnTo>
                <a:lnTo>
                  <a:pt x="306" y="493"/>
                </a:lnTo>
                <a:lnTo>
                  <a:pt x="304" y="493"/>
                </a:lnTo>
                <a:lnTo>
                  <a:pt x="306" y="493"/>
                </a:lnTo>
                <a:lnTo>
                  <a:pt x="307" y="496"/>
                </a:lnTo>
                <a:lnTo>
                  <a:pt x="307" y="496"/>
                </a:lnTo>
                <a:lnTo>
                  <a:pt x="309" y="494"/>
                </a:lnTo>
                <a:lnTo>
                  <a:pt x="313" y="494"/>
                </a:lnTo>
                <a:lnTo>
                  <a:pt x="314" y="494"/>
                </a:lnTo>
                <a:lnTo>
                  <a:pt x="313" y="493"/>
                </a:lnTo>
                <a:lnTo>
                  <a:pt x="309" y="493"/>
                </a:lnTo>
                <a:lnTo>
                  <a:pt x="307" y="493"/>
                </a:lnTo>
                <a:lnTo>
                  <a:pt x="307" y="491"/>
                </a:lnTo>
                <a:lnTo>
                  <a:pt x="306" y="489"/>
                </a:lnTo>
                <a:lnTo>
                  <a:pt x="307" y="488"/>
                </a:lnTo>
                <a:lnTo>
                  <a:pt x="307" y="486"/>
                </a:lnTo>
                <a:lnTo>
                  <a:pt x="309" y="484"/>
                </a:lnTo>
                <a:lnTo>
                  <a:pt x="311" y="481"/>
                </a:lnTo>
                <a:lnTo>
                  <a:pt x="313" y="479"/>
                </a:lnTo>
                <a:lnTo>
                  <a:pt x="313" y="474"/>
                </a:lnTo>
                <a:lnTo>
                  <a:pt x="311" y="474"/>
                </a:lnTo>
                <a:lnTo>
                  <a:pt x="309" y="472"/>
                </a:lnTo>
                <a:lnTo>
                  <a:pt x="307" y="471"/>
                </a:lnTo>
                <a:lnTo>
                  <a:pt x="307" y="471"/>
                </a:lnTo>
                <a:lnTo>
                  <a:pt x="309" y="471"/>
                </a:lnTo>
                <a:lnTo>
                  <a:pt x="311" y="471"/>
                </a:lnTo>
                <a:lnTo>
                  <a:pt x="309" y="469"/>
                </a:lnTo>
                <a:lnTo>
                  <a:pt x="309" y="467"/>
                </a:lnTo>
                <a:lnTo>
                  <a:pt x="309" y="467"/>
                </a:lnTo>
                <a:lnTo>
                  <a:pt x="311" y="466"/>
                </a:lnTo>
                <a:lnTo>
                  <a:pt x="313" y="464"/>
                </a:lnTo>
                <a:lnTo>
                  <a:pt x="314" y="464"/>
                </a:lnTo>
                <a:lnTo>
                  <a:pt x="318" y="466"/>
                </a:lnTo>
                <a:lnTo>
                  <a:pt x="323" y="467"/>
                </a:lnTo>
                <a:lnTo>
                  <a:pt x="328" y="469"/>
                </a:lnTo>
                <a:lnTo>
                  <a:pt x="329" y="469"/>
                </a:lnTo>
                <a:lnTo>
                  <a:pt x="331" y="471"/>
                </a:lnTo>
                <a:lnTo>
                  <a:pt x="334" y="474"/>
                </a:lnTo>
                <a:lnTo>
                  <a:pt x="336" y="476"/>
                </a:lnTo>
                <a:lnTo>
                  <a:pt x="338" y="476"/>
                </a:lnTo>
                <a:lnTo>
                  <a:pt x="338" y="477"/>
                </a:lnTo>
                <a:lnTo>
                  <a:pt x="339" y="477"/>
                </a:lnTo>
                <a:lnTo>
                  <a:pt x="339" y="477"/>
                </a:lnTo>
                <a:lnTo>
                  <a:pt x="339" y="479"/>
                </a:lnTo>
                <a:lnTo>
                  <a:pt x="339" y="479"/>
                </a:lnTo>
                <a:lnTo>
                  <a:pt x="339" y="479"/>
                </a:lnTo>
                <a:lnTo>
                  <a:pt x="339" y="481"/>
                </a:lnTo>
                <a:lnTo>
                  <a:pt x="341" y="481"/>
                </a:lnTo>
                <a:lnTo>
                  <a:pt x="343" y="482"/>
                </a:lnTo>
                <a:lnTo>
                  <a:pt x="343" y="482"/>
                </a:lnTo>
                <a:lnTo>
                  <a:pt x="344" y="482"/>
                </a:lnTo>
                <a:lnTo>
                  <a:pt x="346" y="481"/>
                </a:lnTo>
                <a:lnTo>
                  <a:pt x="346" y="477"/>
                </a:lnTo>
                <a:lnTo>
                  <a:pt x="346" y="476"/>
                </a:lnTo>
                <a:lnTo>
                  <a:pt x="348" y="474"/>
                </a:lnTo>
                <a:lnTo>
                  <a:pt x="349" y="472"/>
                </a:lnTo>
                <a:lnTo>
                  <a:pt x="349" y="462"/>
                </a:lnTo>
                <a:lnTo>
                  <a:pt x="348" y="457"/>
                </a:lnTo>
                <a:lnTo>
                  <a:pt x="348" y="456"/>
                </a:lnTo>
                <a:lnTo>
                  <a:pt x="349" y="456"/>
                </a:lnTo>
                <a:lnTo>
                  <a:pt x="348" y="454"/>
                </a:lnTo>
                <a:lnTo>
                  <a:pt x="346" y="454"/>
                </a:lnTo>
                <a:lnTo>
                  <a:pt x="344" y="454"/>
                </a:lnTo>
                <a:lnTo>
                  <a:pt x="344" y="452"/>
                </a:lnTo>
                <a:lnTo>
                  <a:pt x="341" y="451"/>
                </a:lnTo>
                <a:lnTo>
                  <a:pt x="341" y="449"/>
                </a:lnTo>
                <a:lnTo>
                  <a:pt x="339" y="449"/>
                </a:lnTo>
                <a:lnTo>
                  <a:pt x="339" y="451"/>
                </a:lnTo>
                <a:lnTo>
                  <a:pt x="338" y="451"/>
                </a:lnTo>
                <a:lnTo>
                  <a:pt x="338" y="452"/>
                </a:lnTo>
                <a:lnTo>
                  <a:pt x="338" y="454"/>
                </a:lnTo>
                <a:lnTo>
                  <a:pt x="338" y="454"/>
                </a:lnTo>
                <a:lnTo>
                  <a:pt x="336" y="452"/>
                </a:lnTo>
                <a:lnTo>
                  <a:pt x="336" y="452"/>
                </a:lnTo>
                <a:lnTo>
                  <a:pt x="334" y="451"/>
                </a:lnTo>
                <a:lnTo>
                  <a:pt x="333" y="451"/>
                </a:lnTo>
                <a:lnTo>
                  <a:pt x="333" y="449"/>
                </a:lnTo>
                <a:lnTo>
                  <a:pt x="336" y="449"/>
                </a:lnTo>
                <a:lnTo>
                  <a:pt x="338" y="449"/>
                </a:lnTo>
                <a:lnTo>
                  <a:pt x="338" y="447"/>
                </a:lnTo>
                <a:lnTo>
                  <a:pt x="338" y="445"/>
                </a:lnTo>
                <a:lnTo>
                  <a:pt x="338" y="444"/>
                </a:lnTo>
                <a:lnTo>
                  <a:pt x="338" y="442"/>
                </a:lnTo>
                <a:lnTo>
                  <a:pt x="339" y="440"/>
                </a:lnTo>
                <a:lnTo>
                  <a:pt x="339" y="442"/>
                </a:lnTo>
                <a:lnTo>
                  <a:pt x="339" y="444"/>
                </a:lnTo>
                <a:lnTo>
                  <a:pt x="339" y="444"/>
                </a:lnTo>
                <a:lnTo>
                  <a:pt x="339" y="445"/>
                </a:lnTo>
                <a:lnTo>
                  <a:pt x="339" y="445"/>
                </a:lnTo>
                <a:lnTo>
                  <a:pt x="341" y="445"/>
                </a:lnTo>
                <a:lnTo>
                  <a:pt x="341" y="445"/>
                </a:lnTo>
                <a:lnTo>
                  <a:pt x="343" y="447"/>
                </a:lnTo>
                <a:lnTo>
                  <a:pt x="343" y="447"/>
                </a:lnTo>
                <a:lnTo>
                  <a:pt x="343" y="447"/>
                </a:lnTo>
                <a:lnTo>
                  <a:pt x="344" y="447"/>
                </a:lnTo>
                <a:lnTo>
                  <a:pt x="344" y="445"/>
                </a:lnTo>
                <a:lnTo>
                  <a:pt x="344" y="445"/>
                </a:lnTo>
                <a:lnTo>
                  <a:pt x="344" y="440"/>
                </a:lnTo>
                <a:lnTo>
                  <a:pt x="348" y="435"/>
                </a:lnTo>
                <a:lnTo>
                  <a:pt x="348" y="432"/>
                </a:lnTo>
                <a:lnTo>
                  <a:pt x="346" y="430"/>
                </a:lnTo>
                <a:lnTo>
                  <a:pt x="346" y="430"/>
                </a:lnTo>
                <a:lnTo>
                  <a:pt x="344" y="429"/>
                </a:lnTo>
                <a:lnTo>
                  <a:pt x="344" y="427"/>
                </a:lnTo>
                <a:lnTo>
                  <a:pt x="348" y="430"/>
                </a:lnTo>
                <a:lnTo>
                  <a:pt x="349" y="429"/>
                </a:lnTo>
                <a:lnTo>
                  <a:pt x="355" y="422"/>
                </a:lnTo>
                <a:lnTo>
                  <a:pt x="356" y="419"/>
                </a:lnTo>
                <a:lnTo>
                  <a:pt x="356" y="415"/>
                </a:lnTo>
                <a:lnTo>
                  <a:pt x="356" y="412"/>
                </a:lnTo>
                <a:lnTo>
                  <a:pt x="356" y="408"/>
                </a:lnTo>
                <a:lnTo>
                  <a:pt x="360" y="403"/>
                </a:lnTo>
                <a:lnTo>
                  <a:pt x="361" y="397"/>
                </a:lnTo>
                <a:lnTo>
                  <a:pt x="363" y="393"/>
                </a:lnTo>
                <a:lnTo>
                  <a:pt x="365" y="392"/>
                </a:lnTo>
                <a:lnTo>
                  <a:pt x="365" y="390"/>
                </a:lnTo>
                <a:lnTo>
                  <a:pt x="365" y="392"/>
                </a:lnTo>
                <a:lnTo>
                  <a:pt x="361" y="395"/>
                </a:lnTo>
                <a:lnTo>
                  <a:pt x="360" y="397"/>
                </a:lnTo>
                <a:lnTo>
                  <a:pt x="360" y="403"/>
                </a:lnTo>
                <a:lnTo>
                  <a:pt x="360" y="405"/>
                </a:lnTo>
                <a:lnTo>
                  <a:pt x="358" y="403"/>
                </a:lnTo>
                <a:lnTo>
                  <a:pt x="358" y="402"/>
                </a:lnTo>
                <a:lnTo>
                  <a:pt x="358" y="397"/>
                </a:lnTo>
                <a:lnTo>
                  <a:pt x="360" y="393"/>
                </a:lnTo>
                <a:lnTo>
                  <a:pt x="366" y="387"/>
                </a:lnTo>
                <a:lnTo>
                  <a:pt x="366" y="385"/>
                </a:lnTo>
                <a:lnTo>
                  <a:pt x="368" y="385"/>
                </a:lnTo>
                <a:lnTo>
                  <a:pt x="370" y="385"/>
                </a:lnTo>
                <a:lnTo>
                  <a:pt x="370" y="385"/>
                </a:lnTo>
                <a:lnTo>
                  <a:pt x="370" y="383"/>
                </a:lnTo>
                <a:lnTo>
                  <a:pt x="370" y="382"/>
                </a:lnTo>
                <a:lnTo>
                  <a:pt x="371" y="382"/>
                </a:lnTo>
                <a:lnTo>
                  <a:pt x="371" y="383"/>
                </a:lnTo>
                <a:lnTo>
                  <a:pt x="371" y="383"/>
                </a:lnTo>
                <a:lnTo>
                  <a:pt x="371" y="387"/>
                </a:lnTo>
                <a:lnTo>
                  <a:pt x="371" y="387"/>
                </a:lnTo>
                <a:lnTo>
                  <a:pt x="371" y="387"/>
                </a:lnTo>
                <a:lnTo>
                  <a:pt x="373" y="390"/>
                </a:lnTo>
                <a:lnTo>
                  <a:pt x="373" y="392"/>
                </a:lnTo>
                <a:lnTo>
                  <a:pt x="371" y="393"/>
                </a:lnTo>
                <a:lnTo>
                  <a:pt x="370" y="393"/>
                </a:lnTo>
                <a:lnTo>
                  <a:pt x="371" y="395"/>
                </a:lnTo>
                <a:lnTo>
                  <a:pt x="373" y="397"/>
                </a:lnTo>
                <a:lnTo>
                  <a:pt x="375" y="398"/>
                </a:lnTo>
                <a:lnTo>
                  <a:pt x="376" y="400"/>
                </a:lnTo>
                <a:lnTo>
                  <a:pt x="376" y="402"/>
                </a:lnTo>
                <a:lnTo>
                  <a:pt x="378" y="403"/>
                </a:lnTo>
                <a:lnTo>
                  <a:pt x="381" y="407"/>
                </a:lnTo>
                <a:lnTo>
                  <a:pt x="383" y="408"/>
                </a:lnTo>
                <a:lnTo>
                  <a:pt x="383" y="412"/>
                </a:lnTo>
                <a:lnTo>
                  <a:pt x="381" y="415"/>
                </a:lnTo>
                <a:lnTo>
                  <a:pt x="381" y="417"/>
                </a:lnTo>
                <a:lnTo>
                  <a:pt x="381" y="419"/>
                </a:lnTo>
                <a:lnTo>
                  <a:pt x="385" y="425"/>
                </a:lnTo>
                <a:lnTo>
                  <a:pt x="386" y="427"/>
                </a:lnTo>
                <a:lnTo>
                  <a:pt x="386" y="427"/>
                </a:lnTo>
                <a:lnTo>
                  <a:pt x="388" y="429"/>
                </a:lnTo>
                <a:lnTo>
                  <a:pt x="388" y="430"/>
                </a:lnTo>
                <a:lnTo>
                  <a:pt x="390" y="432"/>
                </a:lnTo>
                <a:lnTo>
                  <a:pt x="390" y="435"/>
                </a:lnTo>
                <a:lnTo>
                  <a:pt x="390" y="437"/>
                </a:lnTo>
                <a:lnTo>
                  <a:pt x="393" y="442"/>
                </a:lnTo>
                <a:lnTo>
                  <a:pt x="395" y="444"/>
                </a:lnTo>
                <a:lnTo>
                  <a:pt x="395" y="444"/>
                </a:lnTo>
                <a:lnTo>
                  <a:pt x="400" y="442"/>
                </a:lnTo>
                <a:lnTo>
                  <a:pt x="402" y="440"/>
                </a:lnTo>
                <a:lnTo>
                  <a:pt x="402" y="439"/>
                </a:lnTo>
                <a:lnTo>
                  <a:pt x="403" y="432"/>
                </a:lnTo>
                <a:lnTo>
                  <a:pt x="403" y="419"/>
                </a:lnTo>
                <a:lnTo>
                  <a:pt x="405" y="402"/>
                </a:lnTo>
                <a:lnTo>
                  <a:pt x="403" y="392"/>
                </a:lnTo>
                <a:lnTo>
                  <a:pt x="405" y="390"/>
                </a:lnTo>
                <a:lnTo>
                  <a:pt x="405" y="388"/>
                </a:lnTo>
                <a:lnTo>
                  <a:pt x="405" y="387"/>
                </a:lnTo>
                <a:lnTo>
                  <a:pt x="405" y="385"/>
                </a:lnTo>
                <a:lnTo>
                  <a:pt x="405" y="385"/>
                </a:lnTo>
                <a:lnTo>
                  <a:pt x="403" y="385"/>
                </a:lnTo>
                <a:lnTo>
                  <a:pt x="402" y="383"/>
                </a:lnTo>
                <a:lnTo>
                  <a:pt x="403" y="383"/>
                </a:lnTo>
                <a:lnTo>
                  <a:pt x="403" y="383"/>
                </a:lnTo>
                <a:lnTo>
                  <a:pt x="405" y="380"/>
                </a:lnTo>
                <a:lnTo>
                  <a:pt x="407" y="378"/>
                </a:lnTo>
                <a:lnTo>
                  <a:pt x="407" y="378"/>
                </a:lnTo>
                <a:lnTo>
                  <a:pt x="407" y="377"/>
                </a:lnTo>
                <a:lnTo>
                  <a:pt x="403" y="373"/>
                </a:lnTo>
                <a:lnTo>
                  <a:pt x="403" y="373"/>
                </a:lnTo>
                <a:lnTo>
                  <a:pt x="402" y="371"/>
                </a:lnTo>
                <a:lnTo>
                  <a:pt x="402" y="371"/>
                </a:lnTo>
                <a:lnTo>
                  <a:pt x="400" y="370"/>
                </a:lnTo>
                <a:lnTo>
                  <a:pt x="400" y="370"/>
                </a:lnTo>
                <a:lnTo>
                  <a:pt x="402" y="370"/>
                </a:lnTo>
                <a:lnTo>
                  <a:pt x="403" y="368"/>
                </a:lnTo>
                <a:lnTo>
                  <a:pt x="403" y="371"/>
                </a:lnTo>
                <a:lnTo>
                  <a:pt x="407" y="371"/>
                </a:lnTo>
                <a:lnTo>
                  <a:pt x="410" y="371"/>
                </a:lnTo>
                <a:lnTo>
                  <a:pt x="412" y="371"/>
                </a:lnTo>
                <a:lnTo>
                  <a:pt x="412" y="370"/>
                </a:lnTo>
                <a:lnTo>
                  <a:pt x="413" y="368"/>
                </a:lnTo>
                <a:lnTo>
                  <a:pt x="413" y="365"/>
                </a:lnTo>
                <a:lnTo>
                  <a:pt x="412" y="363"/>
                </a:lnTo>
                <a:lnTo>
                  <a:pt x="412" y="363"/>
                </a:lnTo>
                <a:lnTo>
                  <a:pt x="413" y="363"/>
                </a:lnTo>
                <a:lnTo>
                  <a:pt x="415" y="363"/>
                </a:lnTo>
                <a:lnTo>
                  <a:pt x="415" y="361"/>
                </a:lnTo>
                <a:lnTo>
                  <a:pt x="415" y="361"/>
                </a:lnTo>
                <a:lnTo>
                  <a:pt x="413" y="360"/>
                </a:lnTo>
                <a:lnTo>
                  <a:pt x="410" y="358"/>
                </a:lnTo>
                <a:lnTo>
                  <a:pt x="412" y="358"/>
                </a:lnTo>
                <a:lnTo>
                  <a:pt x="417" y="360"/>
                </a:lnTo>
                <a:lnTo>
                  <a:pt x="418" y="358"/>
                </a:lnTo>
                <a:lnTo>
                  <a:pt x="418" y="356"/>
                </a:lnTo>
                <a:lnTo>
                  <a:pt x="417" y="356"/>
                </a:lnTo>
                <a:lnTo>
                  <a:pt x="417" y="355"/>
                </a:lnTo>
                <a:lnTo>
                  <a:pt x="417" y="355"/>
                </a:lnTo>
                <a:lnTo>
                  <a:pt x="417" y="355"/>
                </a:lnTo>
                <a:lnTo>
                  <a:pt x="420" y="355"/>
                </a:lnTo>
                <a:lnTo>
                  <a:pt x="420" y="355"/>
                </a:lnTo>
                <a:lnTo>
                  <a:pt x="422" y="353"/>
                </a:lnTo>
                <a:lnTo>
                  <a:pt x="423" y="351"/>
                </a:lnTo>
                <a:lnTo>
                  <a:pt x="425" y="346"/>
                </a:lnTo>
                <a:lnTo>
                  <a:pt x="427" y="345"/>
                </a:lnTo>
                <a:lnTo>
                  <a:pt x="427" y="345"/>
                </a:lnTo>
                <a:lnTo>
                  <a:pt x="427" y="343"/>
                </a:lnTo>
                <a:lnTo>
                  <a:pt x="425" y="343"/>
                </a:lnTo>
                <a:lnTo>
                  <a:pt x="423" y="341"/>
                </a:lnTo>
                <a:lnTo>
                  <a:pt x="423" y="340"/>
                </a:lnTo>
                <a:lnTo>
                  <a:pt x="423" y="340"/>
                </a:lnTo>
                <a:lnTo>
                  <a:pt x="425" y="340"/>
                </a:lnTo>
                <a:lnTo>
                  <a:pt x="427" y="341"/>
                </a:lnTo>
                <a:lnTo>
                  <a:pt x="428" y="341"/>
                </a:lnTo>
                <a:lnTo>
                  <a:pt x="428" y="341"/>
                </a:lnTo>
                <a:lnTo>
                  <a:pt x="435" y="329"/>
                </a:lnTo>
                <a:lnTo>
                  <a:pt x="440" y="324"/>
                </a:lnTo>
                <a:lnTo>
                  <a:pt x="442" y="321"/>
                </a:lnTo>
                <a:lnTo>
                  <a:pt x="450" y="316"/>
                </a:lnTo>
                <a:lnTo>
                  <a:pt x="452" y="314"/>
                </a:lnTo>
                <a:lnTo>
                  <a:pt x="454" y="314"/>
                </a:lnTo>
                <a:lnTo>
                  <a:pt x="459" y="316"/>
                </a:lnTo>
                <a:lnTo>
                  <a:pt x="459" y="314"/>
                </a:lnTo>
                <a:lnTo>
                  <a:pt x="460" y="314"/>
                </a:lnTo>
                <a:lnTo>
                  <a:pt x="460" y="313"/>
                </a:lnTo>
                <a:lnTo>
                  <a:pt x="462" y="311"/>
                </a:lnTo>
                <a:lnTo>
                  <a:pt x="462" y="311"/>
                </a:lnTo>
                <a:lnTo>
                  <a:pt x="471" y="304"/>
                </a:lnTo>
                <a:lnTo>
                  <a:pt x="479" y="299"/>
                </a:lnTo>
                <a:lnTo>
                  <a:pt x="479" y="299"/>
                </a:lnTo>
                <a:lnTo>
                  <a:pt x="477" y="299"/>
                </a:lnTo>
                <a:lnTo>
                  <a:pt x="477" y="299"/>
                </a:lnTo>
                <a:lnTo>
                  <a:pt x="477" y="298"/>
                </a:lnTo>
                <a:lnTo>
                  <a:pt x="477" y="298"/>
                </a:lnTo>
                <a:lnTo>
                  <a:pt x="479" y="298"/>
                </a:lnTo>
                <a:lnTo>
                  <a:pt x="479" y="298"/>
                </a:lnTo>
                <a:lnTo>
                  <a:pt x="479" y="298"/>
                </a:lnTo>
                <a:lnTo>
                  <a:pt x="479" y="298"/>
                </a:lnTo>
                <a:lnTo>
                  <a:pt x="479" y="296"/>
                </a:lnTo>
                <a:lnTo>
                  <a:pt x="479" y="294"/>
                </a:lnTo>
                <a:lnTo>
                  <a:pt x="479" y="294"/>
                </a:lnTo>
                <a:lnTo>
                  <a:pt x="477" y="294"/>
                </a:lnTo>
                <a:lnTo>
                  <a:pt x="477" y="292"/>
                </a:lnTo>
                <a:lnTo>
                  <a:pt x="479" y="292"/>
                </a:lnTo>
                <a:lnTo>
                  <a:pt x="481" y="292"/>
                </a:lnTo>
                <a:lnTo>
                  <a:pt x="482" y="292"/>
                </a:lnTo>
                <a:lnTo>
                  <a:pt x="487" y="294"/>
                </a:lnTo>
                <a:lnTo>
                  <a:pt x="487" y="296"/>
                </a:lnTo>
                <a:lnTo>
                  <a:pt x="482" y="298"/>
                </a:lnTo>
                <a:lnTo>
                  <a:pt x="484" y="298"/>
                </a:lnTo>
                <a:lnTo>
                  <a:pt x="486" y="298"/>
                </a:lnTo>
                <a:lnTo>
                  <a:pt x="489" y="298"/>
                </a:lnTo>
                <a:lnTo>
                  <a:pt x="499" y="298"/>
                </a:lnTo>
                <a:lnTo>
                  <a:pt x="501" y="296"/>
                </a:lnTo>
                <a:lnTo>
                  <a:pt x="501" y="296"/>
                </a:lnTo>
                <a:lnTo>
                  <a:pt x="504" y="298"/>
                </a:lnTo>
                <a:lnTo>
                  <a:pt x="507" y="296"/>
                </a:lnTo>
                <a:lnTo>
                  <a:pt x="509" y="298"/>
                </a:lnTo>
                <a:lnTo>
                  <a:pt x="511" y="298"/>
                </a:lnTo>
                <a:lnTo>
                  <a:pt x="511" y="299"/>
                </a:lnTo>
                <a:lnTo>
                  <a:pt x="513" y="301"/>
                </a:lnTo>
                <a:lnTo>
                  <a:pt x="514" y="303"/>
                </a:lnTo>
                <a:lnTo>
                  <a:pt x="514" y="303"/>
                </a:lnTo>
                <a:lnTo>
                  <a:pt x="516" y="304"/>
                </a:lnTo>
                <a:lnTo>
                  <a:pt x="518" y="304"/>
                </a:lnTo>
                <a:lnTo>
                  <a:pt x="518" y="304"/>
                </a:lnTo>
                <a:lnTo>
                  <a:pt x="518" y="306"/>
                </a:lnTo>
                <a:lnTo>
                  <a:pt x="519" y="306"/>
                </a:lnTo>
                <a:lnTo>
                  <a:pt x="519" y="306"/>
                </a:lnTo>
                <a:lnTo>
                  <a:pt x="523" y="308"/>
                </a:lnTo>
                <a:lnTo>
                  <a:pt x="524" y="308"/>
                </a:lnTo>
                <a:lnTo>
                  <a:pt x="526" y="306"/>
                </a:lnTo>
                <a:lnTo>
                  <a:pt x="526" y="304"/>
                </a:lnTo>
                <a:lnTo>
                  <a:pt x="528" y="304"/>
                </a:lnTo>
                <a:lnTo>
                  <a:pt x="529" y="304"/>
                </a:lnTo>
                <a:lnTo>
                  <a:pt x="531" y="304"/>
                </a:lnTo>
                <a:lnTo>
                  <a:pt x="528" y="308"/>
                </a:lnTo>
                <a:lnTo>
                  <a:pt x="526" y="309"/>
                </a:lnTo>
                <a:lnTo>
                  <a:pt x="529" y="311"/>
                </a:lnTo>
                <a:lnTo>
                  <a:pt x="531" y="313"/>
                </a:lnTo>
                <a:lnTo>
                  <a:pt x="534" y="314"/>
                </a:lnTo>
                <a:lnTo>
                  <a:pt x="538" y="318"/>
                </a:lnTo>
                <a:lnTo>
                  <a:pt x="539" y="318"/>
                </a:lnTo>
                <a:lnTo>
                  <a:pt x="541" y="318"/>
                </a:lnTo>
                <a:lnTo>
                  <a:pt x="544" y="316"/>
                </a:lnTo>
                <a:lnTo>
                  <a:pt x="544" y="316"/>
                </a:lnTo>
                <a:lnTo>
                  <a:pt x="548" y="318"/>
                </a:lnTo>
                <a:lnTo>
                  <a:pt x="550" y="318"/>
                </a:lnTo>
                <a:lnTo>
                  <a:pt x="550" y="318"/>
                </a:lnTo>
                <a:lnTo>
                  <a:pt x="550" y="319"/>
                </a:lnTo>
                <a:lnTo>
                  <a:pt x="550" y="319"/>
                </a:lnTo>
                <a:lnTo>
                  <a:pt x="551" y="321"/>
                </a:lnTo>
                <a:lnTo>
                  <a:pt x="551" y="321"/>
                </a:lnTo>
                <a:lnTo>
                  <a:pt x="555" y="321"/>
                </a:lnTo>
                <a:lnTo>
                  <a:pt x="555" y="321"/>
                </a:lnTo>
                <a:lnTo>
                  <a:pt x="558" y="321"/>
                </a:lnTo>
                <a:lnTo>
                  <a:pt x="560" y="321"/>
                </a:lnTo>
                <a:lnTo>
                  <a:pt x="560" y="321"/>
                </a:lnTo>
                <a:lnTo>
                  <a:pt x="563" y="316"/>
                </a:lnTo>
                <a:lnTo>
                  <a:pt x="563" y="313"/>
                </a:lnTo>
                <a:lnTo>
                  <a:pt x="561" y="311"/>
                </a:lnTo>
                <a:lnTo>
                  <a:pt x="561" y="309"/>
                </a:lnTo>
                <a:lnTo>
                  <a:pt x="558" y="303"/>
                </a:lnTo>
                <a:lnTo>
                  <a:pt x="553" y="294"/>
                </a:lnTo>
                <a:lnTo>
                  <a:pt x="551" y="289"/>
                </a:lnTo>
                <a:lnTo>
                  <a:pt x="550" y="286"/>
                </a:lnTo>
                <a:lnTo>
                  <a:pt x="550" y="284"/>
                </a:lnTo>
                <a:lnTo>
                  <a:pt x="553" y="281"/>
                </a:lnTo>
                <a:lnTo>
                  <a:pt x="553" y="277"/>
                </a:lnTo>
                <a:lnTo>
                  <a:pt x="553" y="276"/>
                </a:lnTo>
                <a:lnTo>
                  <a:pt x="553" y="276"/>
                </a:lnTo>
                <a:lnTo>
                  <a:pt x="551" y="276"/>
                </a:lnTo>
                <a:lnTo>
                  <a:pt x="551" y="274"/>
                </a:lnTo>
                <a:lnTo>
                  <a:pt x="550" y="274"/>
                </a:lnTo>
                <a:lnTo>
                  <a:pt x="548" y="274"/>
                </a:lnTo>
                <a:lnTo>
                  <a:pt x="548" y="274"/>
                </a:lnTo>
                <a:lnTo>
                  <a:pt x="548" y="274"/>
                </a:lnTo>
                <a:lnTo>
                  <a:pt x="548" y="272"/>
                </a:lnTo>
                <a:lnTo>
                  <a:pt x="546" y="272"/>
                </a:lnTo>
                <a:lnTo>
                  <a:pt x="544" y="271"/>
                </a:lnTo>
                <a:lnTo>
                  <a:pt x="543" y="271"/>
                </a:lnTo>
                <a:lnTo>
                  <a:pt x="543" y="271"/>
                </a:lnTo>
                <a:lnTo>
                  <a:pt x="541" y="272"/>
                </a:lnTo>
                <a:lnTo>
                  <a:pt x="539" y="271"/>
                </a:lnTo>
                <a:lnTo>
                  <a:pt x="543" y="269"/>
                </a:lnTo>
                <a:lnTo>
                  <a:pt x="544" y="269"/>
                </a:lnTo>
                <a:lnTo>
                  <a:pt x="546" y="269"/>
                </a:lnTo>
                <a:lnTo>
                  <a:pt x="546" y="269"/>
                </a:lnTo>
                <a:lnTo>
                  <a:pt x="550" y="267"/>
                </a:lnTo>
                <a:lnTo>
                  <a:pt x="551" y="266"/>
                </a:lnTo>
                <a:lnTo>
                  <a:pt x="551" y="264"/>
                </a:lnTo>
                <a:lnTo>
                  <a:pt x="550" y="262"/>
                </a:lnTo>
                <a:lnTo>
                  <a:pt x="550" y="261"/>
                </a:lnTo>
                <a:lnTo>
                  <a:pt x="550" y="259"/>
                </a:lnTo>
                <a:lnTo>
                  <a:pt x="548" y="259"/>
                </a:lnTo>
                <a:lnTo>
                  <a:pt x="548" y="261"/>
                </a:lnTo>
                <a:lnTo>
                  <a:pt x="546" y="261"/>
                </a:lnTo>
                <a:lnTo>
                  <a:pt x="544" y="259"/>
                </a:lnTo>
                <a:lnTo>
                  <a:pt x="544" y="257"/>
                </a:lnTo>
                <a:lnTo>
                  <a:pt x="546" y="257"/>
                </a:lnTo>
                <a:lnTo>
                  <a:pt x="548" y="257"/>
                </a:lnTo>
                <a:lnTo>
                  <a:pt x="548" y="257"/>
                </a:lnTo>
                <a:lnTo>
                  <a:pt x="555" y="252"/>
                </a:lnTo>
                <a:lnTo>
                  <a:pt x="555" y="252"/>
                </a:lnTo>
                <a:lnTo>
                  <a:pt x="556" y="247"/>
                </a:lnTo>
                <a:lnTo>
                  <a:pt x="556" y="245"/>
                </a:lnTo>
                <a:lnTo>
                  <a:pt x="558" y="245"/>
                </a:lnTo>
                <a:lnTo>
                  <a:pt x="560" y="244"/>
                </a:lnTo>
                <a:lnTo>
                  <a:pt x="560" y="244"/>
                </a:lnTo>
                <a:lnTo>
                  <a:pt x="561" y="240"/>
                </a:lnTo>
                <a:lnTo>
                  <a:pt x="561" y="239"/>
                </a:lnTo>
                <a:lnTo>
                  <a:pt x="563" y="235"/>
                </a:lnTo>
                <a:lnTo>
                  <a:pt x="563" y="232"/>
                </a:lnTo>
                <a:lnTo>
                  <a:pt x="563" y="230"/>
                </a:lnTo>
                <a:lnTo>
                  <a:pt x="563" y="230"/>
                </a:lnTo>
                <a:lnTo>
                  <a:pt x="561" y="227"/>
                </a:lnTo>
                <a:lnTo>
                  <a:pt x="560" y="227"/>
                </a:lnTo>
                <a:lnTo>
                  <a:pt x="560" y="225"/>
                </a:lnTo>
                <a:lnTo>
                  <a:pt x="561" y="225"/>
                </a:lnTo>
                <a:lnTo>
                  <a:pt x="561" y="225"/>
                </a:lnTo>
                <a:lnTo>
                  <a:pt x="560" y="224"/>
                </a:lnTo>
                <a:lnTo>
                  <a:pt x="558" y="222"/>
                </a:lnTo>
                <a:lnTo>
                  <a:pt x="558" y="220"/>
                </a:lnTo>
                <a:lnTo>
                  <a:pt x="556" y="220"/>
                </a:lnTo>
                <a:lnTo>
                  <a:pt x="556" y="220"/>
                </a:lnTo>
                <a:lnTo>
                  <a:pt x="556" y="218"/>
                </a:lnTo>
                <a:lnTo>
                  <a:pt x="556" y="218"/>
                </a:lnTo>
                <a:lnTo>
                  <a:pt x="556" y="218"/>
                </a:lnTo>
                <a:lnTo>
                  <a:pt x="558" y="218"/>
                </a:lnTo>
                <a:lnTo>
                  <a:pt x="558" y="220"/>
                </a:lnTo>
                <a:lnTo>
                  <a:pt x="560" y="220"/>
                </a:lnTo>
                <a:lnTo>
                  <a:pt x="561" y="220"/>
                </a:lnTo>
                <a:lnTo>
                  <a:pt x="561" y="222"/>
                </a:lnTo>
                <a:lnTo>
                  <a:pt x="563" y="222"/>
                </a:lnTo>
                <a:lnTo>
                  <a:pt x="563" y="224"/>
                </a:lnTo>
                <a:lnTo>
                  <a:pt x="561" y="225"/>
                </a:lnTo>
                <a:lnTo>
                  <a:pt x="563" y="225"/>
                </a:lnTo>
                <a:lnTo>
                  <a:pt x="563" y="222"/>
                </a:lnTo>
                <a:lnTo>
                  <a:pt x="563" y="220"/>
                </a:lnTo>
                <a:lnTo>
                  <a:pt x="566" y="217"/>
                </a:lnTo>
                <a:lnTo>
                  <a:pt x="568" y="215"/>
                </a:lnTo>
                <a:lnTo>
                  <a:pt x="565" y="213"/>
                </a:lnTo>
                <a:lnTo>
                  <a:pt x="563" y="213"/>
                </a:lnTo>
                <a:lnTo>
                  <a:pt x="561" y="213"/>
                </a:lnTo>
                <a:lnTo>
                  <a:pt x="560" y="213"/>
                </a:lnTo>
                <a:lnTo>
                  <a:pt x="561" y="212"/>
                </a:lnTo>
                <a:lnTo>
                  <a:pt x="561" y="212"/>
                </a:lnTo>
                <a:lnTo>
                  <a:pt x="561" y="212"/>
                </a:lnTo>
                <a:lnTo>
                  <a:pt x="563" y="212"/>
                </a:lnTo>
                <a:lnTo>
                  <a:pt x="563" y="212"/>
                </a:lnTo>
                <a:lnTo>
                  <a:pt x="563" y="210"/>
                </a:lnTo>
                <a:lnTo>
                  <a:pt x="565" y="208"/>
                </a:lnTo>
                <a:lnTo>
                  <a:pt x="565" y="205"/>
                </a:lnTo>
                <a:lnTo>
                  <a:pt x="566" y="203"/>
                </a:lnTo>
                <a:lnTo>
                  <a:pt x="570" y="203"/>
                </a:lnTo>
                <a:lnTo>
                  <a:pt x="570" y="203"/>
                </a:lnTo>
                <a:lnTo>
                  <a:pt x="573" y="200"/>
                </a:lnTo>
                <a:lnTo>
                  <a:pt x="575" y="198"/>
                </a:lnTo>
                <a:lnTo>
                  <a:pt x="575" y="197"/>
                </a:lnTo>
                <a:lnTo>
                  <a:pt x="573" y="197"/>
                </a:lnTo>
                <a:lnTo>
                  <a:pt x="573" y="197"/>
                </a:lnTo>
                <a:lnTo>
                  <a:pt x="571" y="195"/>
                </a:lnTo>
                <a:lnTo>
                  <a:pt x="571" y="193"/>
                </a:lnTo>
                <a:lnTo>
                  <a:pt x="571" y="193"/>
                </a:lnTo>
                <a:lnTo>
                  <a:pt x="571" y="193"/>
                </a:lnTo>
                <a:lnTo>
                  <a:pt x="570" y="193"/>
                </a:lnTo>
                <a:lnTo>
                  <a:pt x="570" y="192"/>
                </a:lnTo>
                <a:lnTo>
                  <a:pt x="570" y="190"/>
                </a:lnTo>
                <a:lnTo>
                  <a:pt x="568" y="190"/>
                </a:lnTo>
                <a:lnTo>
                  <a:pt x="570" y="188"/>
                </a:lnTo>
                <a:lnTo>
                  <a:pt x="571" y="190"/>
                </a:lnTo>
                <a:lnTo>
                  <a:pt x="571" y="190"/>
                </a:lnTo>
                <a:lnTo>
                  <a:pt x="573" y="192"/>
                </a:lnTo>
                <a:lnTo>
                  <a:pt x="573" y="193"/>
                </a:lnTo>
                <a:lnTo>
                  <a:pt x="576" y="195"/>
                </a:lnTo>
                <a:lnTo>
                  <a:pt x="576" y="193"/>
                </a:lnTo>
                <a:lnTo>
                  <a:pt x="576" y="192"/>
                </a:lnTo>
                <a:lnTo>
                  <a:pt x="576" y="188"/>
                </a:lnTo>
                <a:lnTo>
                  <a:pt x="576" y="188"/>
                </a:lnTo>
                <a:lnTo>
                  <a:pt x="575" y="187"/>
                </a:lnTo>
                <a:lnTo>
                  <a:pt x="575" y="185"/>
                </a:lnTo>
                <a:lnTo>
                  <a:pt x="575" y="185"/>
                </a:lnTo>
                <a:lnTo>
                  <a:pt x="576" y="183"/>
                </a:lnTo>
                <a:lnTo>
                  <a:pt x="578" y="183"/>
                </a:lnTo>
                <a:lnTo>
                  <a:pt x="578" y="181"/>
                </a:lnTo>
                <a:lnTo>
                  <a:pt x="576" y="180"/>
                </a:lnTo>
                <a:lnTo>
                  <a:pt x="575" y="180"/>
                </a:lnTo>
                <a:lnTo>
                  <a:pt x="573" y="178"/>
                </a:lnTo>
                <a:lnTo>
                  <a:pt x="571" y="176"/>
                </a:lnTo>
                <a:lnTo>
                  <a:pt x="563" y="176"/>
                </a:lnTo>
                <a:lnTo>
                  <a:pt x="561" y="176"/>
                </a:lnTo>
                <a:lnTo>
                  <a:pt x="568" y="175"/>
                </a:lnTo>
                <a:lnTo>
                  <a:pt x="575" y="175"/>
                </a:lnTo>
                <a:lnTo>
                  <a:pt x="576" y="175"/>
                </a:lnTo>
                <a:lnTo>
                  <a:pt x="578" y="173"/>
                </a:lnTo>
                <a:lnTo>
                  <a:pt x="580" y="173"/>
                </a:lnTo>
                <a:lnTo>
                  <a:pt x="581" y="173"/>
                </a:lnTo>
                <a:lnTo>
                  <a:pt x="581" y="170"/>
                </a:lnTo>
                <a:lnTo>
                  <a:pt x="581" y="168"/>
                </a:lnTo>
                <a:lnTo>
                  <a:pt x="583" y="166"/>
                </a:lnTo>
                <a:lnTo>
                  <a:pt x="581" y="163"/>
                </a:lnTo>
                <a:lnTo>
                  <a:pt x="580" y="166"/>
                </a:lnTo>
                <a:lnTo>
                  <a:pt x="580" y="166"/>
                </a:lnTo>
                <a:lnTo>
                  <a:pt x="580" y="166"/>
                </a:lnTo>
                <a:lnTo>
                  <a:pt x="578" y="165"/>
                </a:lnTo>
                <a:lnTo>
                  <a:pt x="578" y="165"/>
                </a:lnTo>
                <a:lnTo>
                  <a:pt x="578" y="165"/>
                </a:lnTo>
                <a:lnTo>
                  <a:pt x="576" y="165"/>
                </a:lnTo>
                <a:lnTo>
                  <a:pt x="573" y="166"/>
                </a:lnTo>
                <a:lnTo>
                  <a:pt x="571" y="168"/>
                </a:lnTo>
                <a:lnTo>
                  <a:pt x="568" y="166"/>
                </a:lnTo>
                <a:lnTo>
                  <a:pt x="571" y="166"/>
                </a:lnTo>
                <a:lnTo>
                  <a:pt x="573" y="165"/>
                </a:lnTo>
                <a:lnTo>
                  <a:pt x="576" y="160"/>
                </a:lnTo>
                <a:lnTo>
                  <a:pt x="575" y="160"/>
                </a:lnTo>
                <a:lnTo>
                  <a:pt x="573" y="160"/>
                </a:lnTo>
                <a:lnTo>
                  <a:pt x="571" y="160"/>
                </a:lnTo>
                <a:lnTo>
                  <a:pt x="570" y="158"/>
                </a:lnTo>
                <a:lnTo>
                  <a:pt x="568" y="158"/>
                </a:lnTo>
                <a:lnTo>
                  <a:pt x="570" y="155"/>
                </a:lnTo>
                <a:lnTo>
                  <a:pt x="578" y="153"/>
                </a:lnTo>
                <a:lnTo>
                  <a:pt x="581" y="150"/>
                </a:lnTo>
                <a:lnTo>
                  <a:pt x="581" y="150"/>
                </a:lnTo>
                <a:lnTo>
                  <a:pt x="580" y="146"/>
                </a:lnTo>
                <a:lnTo>
                  <a:pt x="580" y="146"/>
                </a:lnTo>
                <a:lnTo>
                  <a:pt x="580" y="146"/>
                </a:lnTo>
                <a:lnTo>
                  <a:pt x="580" y="144"/>
                </a:lnTo>
                <a:lnTo>
                  <a:pt x="580" y="143"/>
                </a:lnTo>
                <a:lnTo>
                  <a:pt x="580" y="143"/>
                </a:lnTo>
                <a:lnTo>
                  <a:pt x="581" y="143"/>
                </a:lnTo>
                <a:lnTo>
                  <a:pt x="581" y="141"/>
                </a:lnTo>
                <a:lnTo>
                  <a:pt x="581" y="141"/>
                </a:lnTo>
                <a:lnTo>
                  <a:pt x="580" y="139"/>
                </a:lnTo>
                <a:lnTo>
                  <a:pt x="578" y="138"/>
                </a:lnTo>
                <a:lnTo>
                  <a:pt x="573" y="138"/>
                </a:lnTo>
                <a:lnTo>
                  <a:pt x="576" y="136"/>
                </a:lnTo>
                <a:lnTo>
                  <a:pt x="581" y="136"/>
                </a:lnTo>
                <a:lnTo>
                  <a:pt x="586" y="136"/>
                </a:lnTo>
                <a:lnTo>
                  <a:pt x="586" y="131"/>
                </a:lnTo>
                <a:lnTo>
                  <a:pt x="585" y="131"/>
                </a:lnTo>
                <a:lnTo>
                  <a:pt x="585" y="131"/>
                </a:lnTo>
                <a:lnTo>
                  <a:pt x="583" y="129"/>
                </a:lnTo>
                <a:lnTo>
                  <a:pt x="583" y="129"/>
                </a:lnTo>
                <a:lnTo>
                  <a:pt x="581" y="128"/>
                </a:lnTo>
                <a:lnTo>
                  <a:pt x="580" y="128"/>
                </a:lnTo>
                <a:lnTo>
                  <a:pt x="580" y="128"/>
                </a:lnTo>
                <a:lnTo>
                  <a:pt x="576" y="129"/>
                </a:lnTo>
                <a:lnTo>
                  <a:pt x="571" y="129"/>
                </a:lnTo>
                <a:lnTo>
                  <a:pt x="570" y="129"/>
                </a:lnTo>
                <a:lnTo>
                  <a:pt x="571" y="123"/>
                </a:lnTo>
                <a:lnTo>
                  <a:pt x="575" y="119"/>
                </a:lnTo>
                <a:lnTo>
                  <a:pt x="575" y="119"/>
                </a:lnTo>
                <a:lnTo>
                  <a:pt x="575" y="121"/>
                </a:lnTo>
                <a:lnTo>
                  <a:pt x="575" y="121"/>
                </a:lnTo>
                <a:lnTo>
                  <a:pt x="575" y="121"/>
                </a:lnTo>
                <a:lnTo>
                  <a:pt x="576" y="121"/>
                </a:lnTo>
                <a:lnTo>
                  <a:pt x="576" y="121"/>
                </a:lnTo>
                <a:lnTo>
                  <a:pt x="576" y="121"/>
                </a:lnTo>
                <a:lnTo>
                  <a:pt x="578" y="121"/>
                </a:lnTo>
                <a:lnTo>
                  <a:pt x="578" y="121"/>
                </a:lnTo>
                <a:lnTo>
                  <a:pt x="580" y="121"/>
                </a:lnTo>
                <a:lnTo>
                  <a:pt x="581" y="121"/>
                </a:lnTo>
                <a:lnTo>
                  <a:pt x="581" y="121"/>
                </a:lnTo>
                <a:lnTo>
                  <a:pt x="586" y="121"/>
                </a:lnTo>
                <a:lnTo>
                  <a:pt x="588" y="119"/>
                </a:lnTo>
                <a:lnTo>
                  <a:pt x="590" y="109"/>
                </a:lnTo>
                <a:lnTo>
                  <a:pt x="590" y="107"/>
                </a:lnTo>
                <a:lnTo>
                  <a:pt x="586" y="104"/>
                </a:lnTo>
                <a:lnTo>
                  <a:pt x="586" y="102"/>
                </a:lnTo>
                <a:lnTo>
                  <a:pt x="586" y="101"/>
                </a:lnTo>
                <a:lnTo>
                  <a:pt x="586" y="101"/>
                </a:lnTo>
                <a:lnTo>
                  <a:pt x="588" y="99"/>
                </a:lnTo>
                <a:lnTo>
                  <a:pt x="590" y="97"/>
                </a:lnTo>
                <a:lnTo>
                  <a:pt x="592" y="96"/>
                </a:lnTo>
                <a:lnTo>
                  <a:pt x="592" y="94"/>
                </a:lnTo>
                <a:lnTo>
                  <a:pt x="590" y="94"/>
                </a:lnTo>
                <a:lnTo>
                  <a:pt x="590" y="92"/>
                </a:lnTo>
                <a:lnTo>
                  <a:pt x="588" y="91"/>
                </a:lnTo>
                <a:lnTo>
                  <a:pt x="586" y="91"/>
                </a:lnTo>
                <a:lnTo>
                  <a:pt x="586" y="89"/>
                </a:lnTo>
                <a:lnTo>
                  <a:pt x="586" y="87"/>
                </a:lnTo>
                <a:lnTo>
                  <a:pt x="585" y="86"/>
                </a:lnTo>
                <a:lnTo>
                  <a:pt x="585" y="84"/>
                </a:lnTo>
                <a:lnTo>
                  <a:pt x="583" y="82"/>
                </a:lnTo>
                <a:lnTo>
                  <a:pt x="583" y="81"/>
                </a:lnTo>
                <a:lnTo>
                  <a:pt x="583" y="79"/>
                </a:lnTo>
                <a:lnTo>
                  <a:pt x="583" y="77"/>
                </a:lnTo>
                <a:lnTo>
                  <a:pt x="585" y="77"/>
                </a:lnTo>
                <a:lnTo>
                  <a:pt x="590" y="77"/>
                </a:lnTo>
                <a:lnTo>
                  <a:pt x="595" y="76"/>
                </a:lnTo>
                <a:lnTo>
                  <a:pt x="597" y="76"/>
                </a:lnTo>
                <a:lnTo>
                  <a:pt x="597" y="77"/>
                </a:lnTo>
                <a:lnTo>
                  <a:pt x="598" y="79"/>
                </a:lnTo>
                <a:lnTo>
                  <a:pt x="598" y="79"/>
                </a:lnTo>
                <a:lnTo>
                  <a:pt x="600" y="74"/>
                </a:lnTo>
                <a:lnTo>
                  <a:pt x="600" y="72"/>
                </a:lnTo>
                <a:lnTo>
                  <a:pt x="600" y="71"/>
                </a:lnTo>
                <a:lnTo>
                  <a:pt x="602" y="69"/>
                </a:lnTo>
                <a:lnTo>
                  <a:pt x="602" y="67"/>
                </a:lnTo>
                <a:lnTo>
                  <a:pt x="602" y="67"/>
                </a:lnTo>
                <a:lnTo>
                  <a:pt x="602" y="65"/>
                </a:lnTo>
                <a:lnTo>
                  <a:pt x="602" y="64"/>
                </a:lnTo>
                <a:lnTo>
                  <a:pt x="602" y="62"/>
                </a:lnTo>
                <a:lnTo>
                  <a:pt x="602" y="60"/>
                </a:lnTo>
                <a:lnTo>
                  <a:pt x="602" y="60"/>
                </a:lnTo>
                <a:lnTo>
                  <a:pt x="602" y="62"/>
                </a:lnTo>
                <a:lnTo>
                  <a:pt x="600" y="62"/>
                </a:lnTo>
                <a:lnTo>
                  <a:pt x="598" y="62"/>
                </a:lnTo>
                <a:lnTo>
                  <a:pt x="597" y="60"/>
                </a:lnTo>
                <a:lnTo>
                  <a:pt x="597" y="59"/>
                </a:lnTo>
                <a:lnTo>
                  <a:pt x="598" y="57"/>
                </a:lnTo>
                <a:lnTo>
                  <a:pt x="597" y="57"/>
                </a:lnTo>
                <a:lnTo>
                  <a:pt x="598" y="55"/>
                </a:lnTo>
                <a:lnTo>
                  <a:pt x="600" y="54"/>
                </a:lnTo>
                <a:lnTo>
                  <a:pt x="602" y="54"/>
                </a:lnTo>
                <a:lnTo>
                  <a:pt x="603" y="55"/>
                </a:lnTo>
                <a:lnTo>
                  <a:pt x="603" y="57"/>
                </a:lnTo>
                <a:lnTo>
                  <a:pt x="603" y="57"/>
                </a:lnTo>
                <a:lnTo>
                  <a:pt x="603" y="55"/>
                </a:lnTo>
                <a:lnTo>
                  <a:pt x="603" y="55"/>
                </a:lnTo>
                <a:lnTo>
                  <a:pt x="607" y="54"/>
                </a:lnTo>
                <a:lnTo>
                  <a:pt x="607" y="52"/>
                </a:lnTo>
                <a:lnTo>
                  <a:pt x="608" y="52"/>
                </a:lnTo>
                <a:lnTo>
                  <a:pt x="607" y="49"/>
                </a:lnTo>
                <a:lnTo>
                  <a:pt x="608" y="47"/>
                </a:lnTo>
                <a:lnTo>
                  <a:pt x="608" y="47"/>
                </a:lnTo>
                <a:lnTo>
                  <a:pt x="610" y="47"/>
                </a:lnTo>
                <a:lnTo>
                  <a:pt x="610" y="49"/>
                </a:lnTo>
                <a:lnTo>
                  <a:pt x="610" y="50"/>
                </a:lnTo>
                <a:lnTo>
                  <a:pt x="610" y="49"/>
                </a:lnTo>
                <a:lnTo>
                  <a:pt x="610" y="49"/>
                </a:lnTo>
                <a:lnTo>
                  <a:pt x="612" y="49"/>
                </a:lnTo>
                <a:lnTo>
                  <a:pt x="613" y="49"/>
                </a:lnTo>
                <a:lnTo>
                  <a:pt x="613" y="47"/>
                </a:lnTo>
                <a:lnTo>
                  <a:pt x="613" y="47"/>
                </a:lnTo>
                <a:lnTo>
                  <a:pt x="613" y="47"/>
                </a:lnTo>
                <a:close/>
                <a:moveTo>
                  <a:pt x="375" y="570"/>
                </a:moveTo>
                <a:lnTo>
                  <a:pt x="378" y="568"/>
                </a:lnTo>
                <a:lnTo>
                  <a:pt x="381" y="565"/>
                </a:lnTo>
                <a:lnTo>
                  <a:pt x="385" y="563"/>
                </a:lnTo>
                <a:lnTo>
                  <a:pt x="385" y="558"/>
                </a:lnTo>
                <a:lnTo>
                  <a:pt x="385" y="558"/>
                </a:lnTo>
                <a:lnTo>
                  <a:pt x="383" y="556"/>
                </a:lnTo>
                <a:lnTo>
                  <a:pt x="383" y="556"/>
                </a:lnTo>
                <a:lnTo>
                  <a:pt x="383" y="555"/>
                </a:lnTo>
                <a:lnTo>
                  <a:pt x="381" y="553"/>
                </a:lnTo>
                <a:lnTo>
                  <a:pt x="381" y="550"/>
                </a:lnTo>
                <a:lnTo>
                  <a:pt x="381" y="548"/>
                </a:lnTo>
                <a:lnTo>
                  <a:pt x="378" y="546"/>
                </a:lnTo>
                <a:lnTo>
                  <a:pt x="376" y="545"/>
                </a:lnTo>
                <a:lnTo>
                  <a:pt x="375" y="545"/>
                </a:lnTo>
                <a:lnTo>
                  <a:pt x="373" y="545"/>
                </a:lnTo>
                <a:lnTo>
                  <a:pt x="371" y="543"/>
                </a:lnTo>
                <a:lnTo>
                  <a:pt x="368" y="540"/>
                </a:lnTo>
                <a:lnTo>
                  <a:pt x="368" y="540"/>
                </a:lnTo>
                <a:lnTo>
                  <a:pt x="368" y="538"/>
                </a:lnTo>
                <a:lnTo>
                  <a:pt x="368" y="538"/>
                </a:lnTo>
                <a:lnTo>
                  <a:pt x="366" y="538"/>
                </a:lnTo>
                <a:lnTo>
                  <a:pt x="366" y="538"/>
                </a:lnTo>
                <a:lnTo>
                  <a:pt x="366" y="538"/>
                </a:lnTo>
                <a:lnTo>
                  <a:pt x="365" y="538"/>
                </a:lnTo>
                <a:lnTo>
                  <a:pt x="363" y="535"/>
                </a:lnTo>
                <a:lnTo>
                  <a:pt x="361" y="535"/>
                </a:lnTo>
                <a:lnTo>
                  <a:pt x="360" y="540"/>
                </a:lnTo>
                <a:lnTo>
                  <a:pt x="358" y="543"/>
                </a:lnTo>
                <a:lnTo>
                  <a:pt x="358" y="548"/>
                </a:lnTo>
                <a:lnTo>
                  <a:pt x="358" y="550"/>
                </a:lnTo>
                <a:lnTo>
                  <a:pt x="356" y="553"/>
                </a:lnTo>
                <a:lnTo>
                  <a:pt x="348" y="568"/>
                </a:lnTo>
                <a:lnTo>
                  <a:pt x="341" y="572"/>
                </a:lnTo>
                <a:lnTo>
                  <a:pt x="339" y="575"/>
                </a:lnTo>
                <a:lnTo>
                  <a:pt x="339" y="577"/>
                </a:lnTo>
                <a:lnTo>
                  <a:pt x="339" y="578"/>
                </a:lnTo>
                <a:lnTo>
                  <a:pt x="339" y="577"/>
                </a:lnTo>
                <a:lnTo>
                  <a:pt x="341" y="575"/>
                </a:lnTo>
                <a:lnTo>
                  <a:pt x="341" y="573"/>
                </a:lnTo>
                <a:lnTo>
                  <a:pt x="341" y="573"/>
                </a:lnTo>
                <a:lnTo>
                  <a:pt x="344" y="573"/>
                </a:lnTo>
                <a:lnTo>
                  <a:pt x="344" y="573"/>
                </a:lnTo>
                <a:lnTo>
                  <a:pt x="346" y="572"/>
                </a:lnTo>
                <a:lnTo>
                  <a:pt x="346" y="572"/>
                </a:lnTo>
                <a:lnTo>
                  <a:pt x="348" y="572"/>
                </a:lnTo>
                <a:lnTo>
                  <a:pt x="348" y="577"/>
                </a:lnTo>
                <a:lnTo>
                  <a:pt x="348" y="580"/>
                </a:lnTo>
                <a:lnTo>
                  <a:pt x="348" y="583"/>
                </a:lnTo>
                <a:lnTo>
                  <a:pt x="348" y="587"/>
                </a:lnTo>
                <a:lnTo>
                  <a:pt x="349" y="588"/>
                </a:lnTo>
                <a:lnTo>
                  <a:pt x="351" y="592"/>
                </a:lnTo>
                <a:lnTo>
                  <a:pt x="351" y="595"/>
                </a:lnTo>
                <a:lnTo>
                  <a:pt x="353" y="597"/>
                </a:lnTo>
                <a:lnTo>
                  <a:pt x="353" y="602"/>
                </a:lnTo>
                <a:lnTo>
                  <a:pt x="353" y="604"/>
                </a:lnTo>
                <a:lnTo>
                  <a:pt x="355" y="609"/>
                </a:lnTo>
                <a:lnTo>
                  <a:pt x="355" y="612"/>
                </a:lnTo>
                <a:lnTo>
                  <a:pt x="355" y="617"/>
                </a:lnTo>
                <a:lnTo>
                  <a:pt x="349" y="620"/>
                </a:lnTo>
                <a:lnTo>
                  <a:pt x="349" y="622"/>
                </a:lnTo>
                <a:lnTo>
                  <a:pt x="349" y="624"/>
                </a:lnTo>
                <a:lnTo>
                  <a:pt x="353" y="625"/>
                </a:lnTo>
                <a:lnTo>
                  <a:pt x="355" y="627"/>
                </a:lnTo>
                <a:lnTo>
                  <a:pt x="356" y="627"/>
                </a:lnTo>
                <a:lnTo>
                  <a:pt x="358" y="629"/>
                </a:lnTo>
                <a:lnTo>
                  <a:pt x="356" y="624"/>
                </a:lnTo>
                <a:lnTo>
                  <a:pt x="356" y="620"/>
                </a:lnTo>
                <a:lnTo>
                  <a:pt x="356" y="617"/>
                </a:lnTo>
                <a:lnTo>
                  <a:pt x="358" y="612"/>
                </a:lnTo>
                <a:lnTo>
                  <a:pt x="361" y="605"/>
                </a:lnTo>
                <a:lnTo>
                  <a:pt x="361" y="598"/>
                </a:lnTo>
                <a:lnTo>
                  <a:pt x="361" y="597"/>
                </a:lnTo>
                <a:lnTo>
                  <a:pt x="363" y="597"/>
                </a:lnTo>
                <a:lnTo>
                  <a:pt x="365" y="595"/>
                </a:lnTo>
                <a:lnTo>
                  <a:pt x="365" y="592"/>
                </a:lnTo>
                <a:lnTo>
                  <a:pt x="366" y="588"/>
                </a:lnTo>
                <a:lnTo>
                  <a:pt x="366" y="587"/>
                </a:lnTo>
                <a:lnTo>
                  <a:pt x="368" y="583"/>
                </a:lnTo>
                <a:lnTo>
                  <a:pt x="366" y="582"/>
                </a:lnTo>
                <a:lnTo>
                  <a:pt x="366" y="580"/>
                </a:lnTo>
                <a:lnTo>
                  <a:pt x="368" y="580"/>
                </a:lnTo>
                <a:lnTo>
                  <a:pt x="368" y="578"/>
                </a:lnTo>
                <a:lnTo>
                  <a:pt x="368" y="578"/>
                </a:lnTo>
                <a:lnTo>
                  <a:pt x="370" y="578"/>
                </a:lnTo>
                <a:lnTo>
                  <a:pt x="370" y="578"/>
                </a:lnTo>
                <a:lnTo>
                  <a:pt x="371" y="578"/>
                </a:lnTo>
                <a:lnTo>
                  <a:pt x="373" y="578"/>
                </a:lnTo>
                <a:lnTo>
                  <a:pt x="373" y="577"/>
                </a:lnTo>
                <a:lnTo>
                  <a:pt x="373" y="575"/>
                </a:lnTo>
                <a:lnTo>
                  <a:pt x="375" y="573"/>
                </a:lnTo>
                <a:lnTo>
                  <a:pt x="375" y="570"/>
                </a:lnTo>
                <a:close/>
                <a:moveTo>
                  <a:pt x="687" y="834"/>
                </a:moveTo>
                <a:lnTo>
                  <a:pt x="686" y="832"/>
                </a:lnTo>
                <a:lnTo>
                  <a:pt x="686" y="831"/>
                </a:lnTo>
                <a:lnTo>
                  <a:pt x="684" y="831"/>
                </a:lnTo>
                <a:lnTo>
                  <a:pt x="682" y="829"/>
                </a:lnTo>
                <a:lnTo>
                  <a:pt x="681" y="827"/>
                </a:lnTo>
                <a:lnTo>
                  <a:pt x="681" y="827"/>
                </a:lnTo>
                <a:lnTo>
                  <a:pt x="681" y="825"/>
                </a:lnTo>
                <a:lnTo>
                  <a:pt x="681" y="824"/>
                </a:lnTo>
                <a:lnTo>
                  <a:pt x="676" y="822"/>
                </a:lnTo>
                <a:lnTo>
                  <a:pt x="674" y="822"/>
                </a:lnTo>
                <a:lnTo>
                  <a:pt x="674" y="822"/>
                </a:lnTo>
                <a:lnTo>
                  <a:pt x="671" y="822"/>
                </a:lnTo>
                <a:lnTo>
                  <a:pt x="667" y="822"/>
                </a:lnTo>
                <a:lnTo>
                  <a:pt x="666" y="822"/>
                </a:lnTo>
                <a:lnTo>
                  <a:pt x="662" y="820"/>
                </a:lnTo>
                <a:lnTo>
                  <a:pt x="662" y="820"/>
                </a:lnTo>
                <a:lnTo>
                  <a:pt x="660" y="819"/>
                </a:lnTo>
                <a:lnTo>
                  <a:pt x="659" y="817"/>
                </a:lnTo>
                <a:lnTo>
                  <a:pt x="659" y="817"/>
                </a:lnTo>
                <a:lnTo>
                  <a:pt x="657" y="817"/>
                </a:lnTo>
                <a:lnTo>
                  <a:pt x="655" y="817"/>
                </a:lnTo>
                <a:lnTo>
                  <a:pt x="652" y="815"/>
                </a:lnTo>
                <a:lnTo>
                  <a:pt x="652" y="814"/>
                </a:lnTo>
                <a:lnTo>
                  <a:pt x="649" y="814"/>
                </a:lnTo>
                <a:lnTo>
                  <a:pt x="649" y="814"/>
                </a:lnTo>
                <a:lnTo>
                  <a:pt x="647" y="812"/>
                </a:lnTo>
                <a:lnTo>
                  <a:pt x="645" y="812"/>
                </a:lnTo>
                <a:lnTo>
                  <a:pt x="645" y="810"/>
                </a:lnTo>
                <a:lnTo>
                  <a:pt x="644" y="809"/>
                </a:lnTo>
                <a:lnTo>
                  <a:pt x="640" y="805"/>
                </a:lnTo>
                <a:lnTo>
                  <a:pt x="640" y="804"/>
                </a:lnTo>
                <a:lnTo>
                  <a:pt x="640" y="800"/>
                </a:lnTo>
                <a:lnTo>
                  <a:pt x="640" y="800"/>
                </a:lnTo>
                <a:lnTo>
                  <a:pt x="639" y="800"/>
                </a:lnTo>
                <a:lnTo>
                  <a:pt x="639" y="799"/>
                </a:lnTo>
                <a:lnTo>
                  <a:pt x="637" y="799"/>
                </a:lnTo>
                <a:lnTo>
                  <a:pt x="637" y="799"/>
                </a:lnTo>
                <a:lnTo>
                  <a:pt x="635" y="802"/>
                </a:lnTo>
                <a:lnTo>
                  <a:pt x="623" y="805"/>
                </a:lnTo>
                <a:lnTo>
                  <a:pt x="622" y="805"/>
                </a:lnTo>
                <a:lnTo>
                  <a:pt x="622" y="805"/>
                </a:lnTo>
                <a:lnTo>
                  <a:pt x="622" y="807"/>
                </a:lnTo>
                <a:lnTo>
                  <a:pt x="622" y="809"/>
                </a:lnTo>
                <a:lnTo>
                  <a:pt x="622" y="810"/>
                </a:lnTo>
                <a:lnTo>
                  <a:pt x="622" y="812"/>
                </a:lnTo>
                <a:lnTo>
                  <a:pt x="620" y="814"/>
                </a:lnTo>
                <a:lnTo>
                  <a:pt x="617" y="815"/>
                </a:lnTo>
                <a:lnTo>
                  <a:pt x="618" y="817"/>
                </a:lnTo>
                <a:lnTo>
                  <a:pt x="620" y="817"/>
                </a:lnTo>
                <a:lnTo>
                  <a:pt x="625" y="815"/>
                </a:lnTo>
                <a:lnTo>
                  <a:pt x="630" y="815"/>
                </a:lnTo>
                <a:lnTo>
                  <a:pt x="632" y="815"/>
                </a:lnTo>
                <a:lnTo>
                  <a:pt x="632" y="817"/>
                </a:lnTo>
                <a:lnTo>
                  <a:pt x="632" y="817"/>
                </a:lnTo>
                <a:lnTo>
                  <a:pt x="635" y="817"/>
                </a:lnTo>
                <a:lnTo>
                  <a:pt x="640" y="820"/>
                </a:lnTo>
                <a:lnTo>
                  <a:pt x="642" y="820"/>
                </a:lnTo>
                <a:lnTo>
                  <a:pt x="644" y="822"/>
                </a:lnTo>
                <a:lnTo>
                  <a:pt x="644" y="824"/>
                </a:lnTo>
                <a:lnTo>
                  <a:pt x="644" y="824"/>
                </a:lnTo>
                <a:lnTo>
                  <a:pt x="650" y="827"/>
                </a:lnTo>
                <a:lnTo>
                  <a:pt x="652" y="827"/>
                </a:lnTo>
                <a:lnTo>
                  <a:pt x="652" y="829"/>
                </a:lnTo>
                <a:lnTo>
                  <a:pt x="654" y="829"/>
                </a:lnTo>
                <a:lnTo>
                  <a:pt x="655" y="831"/>
                </a:lnTo>
                <a:lnTo>
                  <a:pt x="655" y="831"/>
                </a:lnTo>
                <a:lnTo>
                  <a:pt x="657" y="831"/>
                </a:lnTo>
                <a:lnTo>
                  <a:pt x="659" y="831"/>
                </a:lnTo>
                <a:lnTo>
                  <a:pt x="660" y="831"/>
                </a:lnTo>
                <a:lnTo>
                  <a:pt x="660" y="831"/>
                </a:lnTo>
                <a:lnTo>
                  <a:pt x="662" y="832"/>
                </a:lnTo>
                <a:lnTo>
                  <a:pt x="662" y="832"/>
                </a:lnTo>
                <a:lnTo>
                  <a:pt x="667" y="834"/>
                </a:lnTo>
                <a:lnTo>
                  <a:pt x="669" y="834"/>
                </a:lnTo>
                <a:lnTo>
                  <a:pt x="669" y="832"/>
                </a:lnTo>
                <a:lnTo>
                  <a:pt x="672" y="831"/>
                </a:lnTo>
                <a:lnTo>
                  <a:pt x="672" y="831"/>
                </a:lnTo>
                <a:lnTo>
                  <a:pt x="674" y="831"/>
                </a:lnTo>
                <a:lnTo>
                  <a:pt x="676" y="832"/>
                </a:lnTo>
                <a:lnTo>
                  <a:pt x="677" y="834"/>
                </a:lnTo>
                <a:lnTo>
                  <a:pt x="681" y="834"/>
                </a:lnTo>
                <a:lnTo>
                  <a:pt x="682" y="836"/>
                </a:lnTo>
                <a:lnTo>
                  <a:pt x="684" y="836"/>
                </a:lnTo>
                <a:lnTo>
                  <a:pt x="686" y="836"/>
                </a:lnTo>
                <a:lnTo>
                  <a:pt x="686" y="836"/>
                </a:lnTo>
                <a:lnTo>
                  <a:pt x="687" y="837"/>
                </a:lnTo>
                <a:lnTo>
                  <a:pt x="689" y="837"/>
                </a:lnTo>
                <a:lnTo>
                  <a:pt x="687" y="836"/>
                </a:lnTo>
                <a:lnTo>
                  <a:pt x="687" y="834"/>
                </a:lnTo>
                <a:close/>
                <a:moveTo>
                  <a:pt x="761" y="805"/>
                </a:moveTo>
                <a:lnTo>
                  <a:pt x="761" y="805"/>
                </a:lnTo>
                <a:lnTo>
                  <a:pt x="758" y="805"/>
                </a:lnTo>
                <a:lnTo>
                  <a:pt x="758" y="805"/>
                </a:lnTo>
                <a:lnTo>
                  <a:pt x="756" y="805"/>
                </a:lnTo>
                <a:lnTo>
                  <a:pt x="751" y="804"/>
                </a:lnTo>
                <a:lnTo>
                  <a:pt x="750" y="804"/>
                </a:lnTo>
                <a:lnTo>
                  <a:pt x="748" y="802"/>
                </a:lnTo>
                <a:lnTo>
                  <a:pt x="746" y="802"/>
                </a:lnTo>
                <a:lnTo>
                  <a:pt x="746" y="802"/>
                </a:lnTo>
                <a:lnTo>
                  <a:pt x="745" y="802"/>
                </a:lnTo>
                <a:lnTo>
                  <a:pt x="743" y="802"/>
                </a:lnTo>
                <a:lnTo>
                  <a:pt x="741" y="800"/>
                </a:lnTo>
                <a:lnTo>
                  <a:pt x="739" y="802"/>
                </a:lnTo>
                <a:lnTo>
                  <a:pt x="738" y="802"/>
                </a:lnTo>
                <a:lnTo>
                  <a:pt x="738" y="802"/>
                </a:lnTo>
                <a:lnTo>
                  <a:pt x="736" y="802"/>
                </a:lnTo>
                <a:lnTo>
                  <a:pt x="734" y="800"/>
                </a:lnTo>
                <a:lnTo>
                  <a:pt x="733" y="799"/>
                </a:lnTo>
                <a:lnTo>
                  <a:pt x="733" y="799"/>
                </a:lnTo>
                <a:lnTo>
                  <a:pt x="729" y="799"/>
                </a:lnTo>
                <a:lnTo>
                  <a:pt x="728" y="799"/>
                </a:lnTo>
                <a:lnTo>
                  <a:pt x="726" y="800"/>
                </a:lnTo>
                <a:lnTo>
                  <a:pt x="724" y="800"/>
                </a:lnTo>
                <a:lnTo>
                  <a:pt x="723" y="800"/>
                </a:lnTo>
                <a:lnTo>
                  <a:pt x="723" y="800"/>
                </a:lnTo>
                <a:lnTo>
                  <a:pt x="721" y="799"/>
                </a:lnTo>
                <a:lnTo>
                  <a:pt x="721" y="799"/>
                </a:lnTo>
                <a:lnTo>
                  <a:pt x="718" y="799"/>
                </a:lnTo>
                <a:lnTo>
                  <a:pt x="716" y="799"/>
                </a:lnTo>
                <a:lnTo>
                  <a:pt x="714" y="800"/>
                </a:lnTo>
                <a:lnTo>
                  <a:pt x="716" y="802"/>
                </a:lnTo>
                <a:lnTo>
                  <a:pt x="721" y="804"/>
                </a:lnTo>
                <a:lnTo>
                  <a:pt x="734" y="805"/>
                </a:lnTo>
                <a:lnTo>
                  <a:pt x="736" y="805"/>
                </a:lnTo>
                <a:lnTo>
                  <a:pt x="738" y="807"/>
                </a:lnTo>
                <a:lnTo>
                  <a:pt x="738" y="805"/>
                </a:lnTo>
                <a:lnTo>
                  <a:pt x="739" y="805"/>
                </a:lnTo>
                <a:lnTo>
                  <a:pt x="741" y="805"/>
                </a:lnTo>
                <a:lnTo>
                  <a:pt x="741" y="805"/>
                </a:lnTo>
                <a:lnTo>
                  <a:pt x="750" y="805"/>
                </a:lnTo>
                <a:lnTo>
                  <a:pt x="755" y="807"/>
                </a:lnTo>
                <a:lnTo>
                  <a:pt x="758" y="807"/>
                </a:lnTo>
                <a:lnTo>
                  <a:pt x="761" y="807"/>
                </a:lnTo>
                <a:lnTo>
                  <a:pt x="761" y="807"/>
                </a:lnTo>
                <a:lnTo>
                  <a:pt x="761" y="807"/>
                </a:lnTo>
                <a:lnTo>
                  <a:pt x="761" y="80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9" name="Freeform 152">
            <a:extLst>
              <a:ext uri="{FF2B5EF4-FFF2-40B4-BE49-F238E27FC236}">
                <a16:creationId xmlns:a16="http://schemas.microsoft.com/office/drawing/2014/main" id="{BEEA6B8B-E831-47D1-BE5F-F095FA303C49}"/>
              </a:ext>
            </a:extLst>
          </p:cNvPr>
          <p:cNvSpPr>
            <a:spLocks noEditPoints="1"/>
          </p:cNvSpPr>
          <p:nvPr/>
        </p:nvSpPr>
        <p:spPr bwMode="auto">
          <a:xfrm>
            <a:off x="10704470" y="3316807"/>
            <a:ext cx="734769" cy="1365261"/>
          </a:xfrm>
          <a:custGeom>
            <a:avLst/>
            <a:gdLst>
              <a:gd name="T0" fmla="*/ 583 w 761"/>
              <a:gd name="T1" fmla="*/ 34 h 1414"/>
              <a:gd name="T2" fmla="*/ 551 w 761"/>
              <a:gd name="T3" fmla="*/ 12 h 1414"/>
              <a:gd name="T4" fmla="*/ 521 w 761"/>
              <a:gd name="T5" fmla="*/ 50 h 1414"/>
              <a:gd name="T6" fmla="*/ 465 w 761"/>
              <a:gd name="T7" fmla="*/ 92 h 1414"/>
              <a:gd name="T8" fmla="*/ 427 w 761"/>
              <a:gd name="T9" fmla="*/ 121 h 1414"/>
              <a:gd name="T10" fmla="*/ 395 w 761"/>
              <a:gd name="T11" fmla="*/ 101 h 1414"/>
              <a:gd name="T12" fmla="*/ 334 w 761"/>
              <a:gd name="T13" fmla="*/ 106 h 1414"/>
              <a:gd name="T14" fmla="*/ 307 w 761"/>
              <a:gd name="T15" fmla="*/ 72 h 1414"/>
              <a:gd name="T16" fmla="*/ 306 w 761"/>
              <a:gd name="T17" fmla="*/ 17 h 1414"/>
              <a:gd name="T18" fmla="*/ 254 w 761"/>
              <a:gd name="T19" fmla="*/ 5 h 1414"/>
              <a:gd name="T20" fmla="*/ 195 w 761"/>
              <a:gd name="T21" fmla="*/ 15 h 1414"/>
              <a:gd name="T22" fmla="*/ 134 w 761"/>
              <a:gd name="T23" fmla="*/ 32 h 1414"/>
              <a:gd name="T24" fmla="*/ 87 w 761"/>
              <a:gd name="T25" fmla="*/ 40 h 1414"/>
              <a:gd name="T26" fmla="*/ 60 w 761"/>
              <a:gd name="T27" fmla="*/ 54 h 1414"/>
              <a:gd name="T28" fmla="*/ 8 w 761"/>
              <a:gd name="T29" fmla="*/ 74 h 1414"/>
              <a:gd name="T30" fmla="*/ 27 w 761"/>
              <a:gd name="T31" fmla="*/ 116 h 1414"/>
              <a:gd name="T32" fmla="*/ 25 w 761"/>
              <a:gd name="T33" fmla="*/ 161 h 1414"/>
              <a:gd name="T34" fmla="*/ 50 w 761"/>
              <a:gd name="T35" fmla="*/ 197 h 1414"/>
              <a:gd name="T36" fmla="*/ 76 w 761"/>
              <a:gd name="T37" fmla="*/ 240 h 1414"/>
              <a:gd name="T38" fmla="*/ 87 w 761"/>
              <a:gd name="T39" fmla="*/ 282 h 1414"/>
              <a:gd name="T40" fmla="*/ 123 w 761"/>
              <a:gd name="T41" fmla="*/ 329 h 1414"/>
              <a:gd name="T42" fmla="*/ 133 w 761"/>
              <a:gd name="T43" fmla="*/ 358 h 1414"/>
              <a:gd name="T44" fmla="*/ 166 w 761"/>
              <a:gd name="T45" fmla="*/ 378 h 1414"/>
              <a:gd name="T46" fmla="*/ 155 w 761"/>
              <a:gd name="T47" fmla="*/ 345 h 1414"/>
              <a:gd name="T48" fmla="*/ 138 w 761"/>
              <a:gd name="T49" fmla="*/ 282 h 1414"/>
              <a:gd name="T50" fmla="*/ 207 w 761"/>
              <a:gd name="T51" fmla="*/ 257 h 1414"/>
              <a:gd name="T52" fmla="*/ 207 w 761"/>
              <a:gd name="T53" fmla="*/ 348 h 1414"/>
              <a:gd name="T54" fmla="*/ 230 w 761"/>
              <a:gd name="T55" fmla="*/ 434 h 1414"/>
              <a:gd name="T56" fmla="*/ 195 w 761"/>
              <a:gd name="T57" fmla="*/ 514 h 1414"/>
              <a:gd name="T58" fmla="*/ 168 w 761"/>
              <a:gd name="T59" fmla="*/ 681 h 1414"/>
              <a:gd name="T60" fmla="*/ 151 w 761"/>
              <a:gd name="T61" fmla="*/ 794 h 1414"/>
              <a:gd name="T62" fmla="*/ 126 w 761"/>
              <a:gd name="T63" fmla="*/ 913 h 1414"/>
              <a:gd name="T64" fmla="*/ 128 w 761"/>
              <a:gd name="T65" fmla="*/ 1029 h 1414"/>
              <a:gd name="T66" fmla="*/ 316 w 761"/>
              <a:gd name="T67" fmla="*/ 1296 h 1414"/>
              <a:gd name="T68" fmla="*/ 402 w 761"/>
              <a:gd name="T69" fmla="*/ 1411 h 1414"/>
              <a:gd name="T70" fmla="*/ 432 w 761"/>
              <a:gd name="T71" fmla="*/ 1285 h 1414"/>
              <a:gd name="T72" fmla="*/ 420 w 761"/>
              <a:gd name="T73" fmla="*/ 1237 h 1414"/>
              <a:gd name="T74" fmla="*/ 403 w 761"/>
              <a:gd name="T75" fmla="*/ 1202 h 1414"/>
              <a:gd name="T76" fmla="*/ 442 w 761"/>
              <a:gd name="T77" fmla="*/ 1147 h 1414"/>
              <a:gd name="T78" fmla="*/ 437 w 761"/>
              <a:gd name="T79" fmla="*/ 1123 h 1414"/>
              <a:gd name="T80" fmla="*/ 449 w 761"/>
              <a:gd name="T81" fmla="*/ 1002 h 1414"/>
              <a:gd name="T82" fmla="*/ 437 w 761"/>
              <a:gd name="T83" fmla="*/ 925 h 1414"/>
              <a:gd name="T84" fmla="*/ 422 w 761"/>
              <a:gd name="T85" fmla="*/ 810 h 1414"/>
              <a:gd name="T86" fmla="*/ 460 w 761"/>
              <a:gd name="T87" fmla="*/ 807 h 1414"/>
              <a:gd name="T88" fmla="*/ 390 w 761"/>
              <a:gd name="T89" fmla="*/ 716 h 1414"/>
              <a:gd name="T90" fmla="*/ 313 w 761"/>
              <a:gd name="T91" fmla="*/ 699 h 1414"/>
              <a:gd name="T92" fmla="*/ 297 w 761"/>
              <a:gd name="T93" fmla="*/ 585 h 1414"/>
              <a:gd name="T94" fmla="*/ 306 w 761"/>
              <a:gd name="T95" fmla="*/ 560 h 1414"/>
              <a:gd name="T96" fmla="*/ 281 w 761"/>
              <a:gd name="T97" fmla="*/ 493 h 1414"/>
              <a:gd name="T98" fmla="*/ 311 w 761"/>
              <a:gd name="T99" fmla="*/ 466 h 1414"/>
              <a:gd name="T100" fmla="*/ 339 w 761"/>
              <a:gd name="T101" fmla="*/ 445 h 1414"/>
              <a:gd name="T102" fmla="*/ 376 w 761"/>
              <a:gd name="T103" fmla="*/ 400 h 1414"/>
              <a:gd name="T104" fmla="*/ 415 w 761"/>
              <a:gd name="T105" fmla="*/ 363 h 1414"/>
              <a:gd name="T106" fmla="*/ 481 w 761"/>
              <a:gd name="T107" fmla="*/ 292 h 1414"/>
              <a:gd name="T108" fmla="*/ 558 w 761"/>
              <a:gd name="T109" fmla="*/ 303 h 1414"/>
              <a:gd name="T110" fmla="*/ 560 w 761"/>
              <a:gd name="T111" fmla="*/ 224 h 1414"/>
              <a:gd name="T112" fmla="*/ 576 w 761"/>
              <a:gd name="T113" fmla="*/ 188 h 1414"/>
              <a:gd name="T114" fmla="*/ 581 w 761"/>
              <a:gd name="T115" fmla="*/ 136 h 1414"/>
              <a:gd name="T116" fmla="*/ 600 w 761"/>
              <a:gd name="T117" fmla="*/ 74 h 1414"/>
              <a:gd name="T118" fmla="*/ 371 w 761"/>
              <a:gd name="T119" fmla="*/ 543 h 1414"/>
              <a:gd name="T120" fmla="*/ 365 w 761"/>
              <a:gd name="T121" fmla="*/ 595 h 1414"/>
              <a:gd name="T122" fmla="*/ 622 w 761"/>
              <a:gd name="T123" fmla="*/ 805 h 1414"/>
              <a:gd name="T124" fmla="*/ 746 w 761"/>
              <a:gd name="T125" fmla="*/ 802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1" h="1414">
                <a:moveTo>
                  <a:pt x="613" y="47"/>
                </a:moveTo>
                <a:lnTo>
                  <a:pt x="613" y="47"/>
                </a:lnTo>
                <a:lnTo>
                  <a:pt x="612" y="45"/>
                </a:lnTo>
                <a:lnTo>
                  <a:pt x="612" y="45"/>
                </a:lnTo>
                <a:lnTo>
                  <a:pt x="612" y="45"/>
                </a:lnTo>
                <a:lnTo>
                  <a:pt x="612" y="45"/>
                </a:lnTo>
                <a:lnTo>
                  <a:pt x="612" y="45"/>
                </a:lnTo>
                <a:lnTo>
                  <a:pt x="610" y="44"/>
                </a:lnTo>
                <a:lnTo>
                  <a:pt x="612" y="44"/>
                </a:lnTo>
                <a:lnTo>
                  <a:pt x="612" y="44"/>
                </a:lnTo>
                <a:lnTo>
                  <a:pt x="612" y="42"/>
                </a:lnTo>
                <a:lnTo>
                  <a:pt x="613" y="42"/>
                </a:lnTo>
                <a:lnTo>
                  <a:pt x="613" y="42"/>
                </a:lnTo>
                <a:lnTo>
                  <a:pt x="612" y="42"/>
                </a:lnTo>
                <a:lnTo>
                  <a:pt x="612" y="40"/>
                </a:lnTo>
                <a:lnTo>
                  <a:pt x="612" y="40"/>
                </a:lnTo>
                <a:lnTo>
                  <a:pt x="610" y="40"/>
                </a:lnTo>
                <a:lnTo>
                  <a:pt x="610" y="39"/>
                </a:lnTo>
                <a:lnTo>
                  <a:pt x="610" y="40"/>
                </a:lnTo>
                <a:lnTo>
                  <a:pt x="608" y="40"/>
                </a:lnTo>
                <a:lnTo>
                  <a:pt x="608" y="40"/>
                </a:lnTo>
                <a:lnTo>
                  <a:pt x="608" y="40"/>
                </a:lnTo>
                <a:lnTo>
                  <a:pt x="607" y="40"/>
                </a:lnTo>
                <a:lnTo>
                  <a:pt x="605" y="39"/>
                </a:lnTo>
                <a:lnTo>
                  <a:pt x="605" y="37"/>
                </a:lnTo>
                <a:lnTo>
                  <a:pt x="605" y="37"/>
                </a:lnTo>
                <a:lnTo>
                  <a:pt x="605" y="35"/>
                </a:lnTo>
                <a:lnTo>
                  <a:pt x="605" y="34"/>
                </a:lnTo>
                <a:lnTo>
                  <a:pt x="605" y="34"/>
                </a:lnTo>
                <a:lnTo>
                  <a:pt x="603" y="34"/>
                </a:lnTo>
                <a:lnTo>
                  <a:pt x="603" y="34"/>
                </a:lnTo>
                <a:lnTo>
                  <a:pt x="602" y="34"/>
                </a:lnTo>
                <a:lnTo>
                  <a:pt x="602" y="34"/>
                </a:lnTo>
                <a:lnTo>
                  <a:pt x="598" y="32"/>
                </a:lnTo>
                <a:lnTo>
                  <a:pt x="598" y="32"/>
                </a:lnTo>
                <a:lnTo>
                  <a:pt x="597" y="32"/>
                </a:lnTo>
                <a:lnTo>
                  <a:pt x="597" y="32"/>
                </a:lnTo>
                <a:lnTo>
                  <a:pt x="595" y="32"/>
                </a:lnTo>
                <a:lnTo>
                  <a:pt x="595" y="32"/>
                </a:lnTo>
                <a:lnTo>
                  <a:pt x="595" y="32"/>
                </a:lnTo>
                <a:lnTo>
                  <a:pt x="595" y="30"/>
                </a:lnTo>
                <a:lnTo>
                  <a:pt x="593" y="30"/>
                </a:lnTo>
                <a:lnTo>
                  <a:pt x="593" y="28"/>
                </a:lnTo>
                <a:lnTo>
                  <a:pt x="593" y="28"/>
                </a:lnTo>
                <a:lnTo>
                  <a:pt x="592" y="28"/>
                </a:lnTo>
                <a:lnTo>
                  <a:pt x="592" y="28"/>
                </a:lnTo>
                <a:lnTo>
                  <a:pt x="592" y="28"/>
                </a:lnTo>
                <a:lnTo>
                  <a:pt x="592" y="28"/>
                </a:lnTo>
                <a:lnTo>
                  <a:pt x="590" y="28"/>
                </a:lnTo>
                <a:lnTo>
                  <a:pt x="590" y="30"/>
                </a:lnTo>
                <a:lnTo>
                  <a:pt x="590" y="32"/>
                </a:lnTo>
                <a:lnTo>
                  <a:pt x="590" y="34"/>
                </a:lnTo>
                <a:lnTo>
                  <a:pt x="590" y="34"/>
                </a:lnTo>
                <a:lnTo>
                  <a:pt x="585" y="37"/>
                </a:lnTo>
                <a:lnTo>
                  <a:pt x="585" y="35"/>
                </a:lnTo>
                <a:lnTo>
                  <a:pt x="583" y="35"/>
                </a:lnTo>
                <a:lnTo>
                  <a:pt x="583" y="35"/>
                </a:lnTo>
                <a:lnTo>
                  <a:pt x="583" y="34"/>
                </a:lnTo>
                <a:lnTo>
                  <a:pt x="583" y="34"/>
                </a:lnTo>
                <a:lnTo>
                  <a:pt x="583" y="34"/>
                </a:lnTo>
                <a:lnTo>
                  <a:pt x="583" y="32"/>
                </a:lnTo>
                <a:lnTo>
                  <a:pt x="581" y="32"/>
                </a:lnTo>
                <a:lnTo>
                  <a:pt x="581" y="32"/>
                </a:lnTo>
                <a:lnTo>
                  <a:pt x="580" y="32"/>
                </a:lnTo>
                <a:lnTo>
                  <a:pt x="580" y="30"/>
                </a:lnTo>
                <a:lnTo>
                  <a:pt x="580" y="30"/>
                </a:lnTo>
                <a:lnTo>
                  <a:pt x="580" y="30"/>
                </a:lnTo>
                <a:lnTo>
                  <a:pt x="580" y="30"/>
                </a:lnTo>
                <a:lnTo>
                  <a:pt x="578" y="28"/>
                </a:lnTo>
                <a:lnTo>
                  <a:pt x="578" y="27"/>
                </a:lnTo>
                <a:lnTo>
                  <a:pt x="578" y="27"/>
                </a:lnTo>
                <a:lnTo>
                  <a:pt x="576" y="27"/>
                </a:lnTo>
                <a:lnTo>
                  <a:pt x="576" y="27"/>
                </a:lnTo>
                <a:lnTo>
                  <a:pt x="575" y="27"/>
                </a:lnTo>
                <a:lnTo>
                  <a:pt x="575" y="27"/>
                </a:lnTo>
                <a:lnTo>
                  <a:pt x="573" y="25"/>
                </a:lnTo>
                <a:lnTo>
                  <a:pt x="571" y="23"/>
                </a:lnTo>
                <a:lnTo>
                  <a:pt x="570" y="23"/>
                </a:lnTo>
                <a:lnTo>
                  <a:pt x="568" y="23"/>
                </a:lnTo>
                <a:lnTo>
                  <a:pt x="568" y="22"/>
                </a:lnTo>
                <a:lnTo>
                  <a:pt x="568" y="22"/>
                </a:lnTo>
                <a:lnTo>
                  <a:pt x="568" y="22"/>
                </a:lnTo>
                <a:lnTo>
                  <a:pt x="566" y="20"/>
                </a:lnTo>
                <a:lnTo>
                  <a:pt x="566" y="18"/>
                </a:lnTo>
                <a:lnTo>
                  <a:pt x="566" y="18"/>
                </a:lnTo>
                <a:lnTo>
                  <a:pt x="566" y="17"/>
                </a:lnTo>
                <a:lnTo>
                  <a:pt x="568" y="17"/>
                </a:lnTo>
                <a:lnTo>
                  <a:pt x="568" y="15"/>
                </a:lnTo>
                <a:lnTo>
                  <a:pt x="568" y="15"/>
                </a:lnTo>
                <a:lnTo>
                  <a:pt x="568" y="15"/>
                </a:lnTo>
                <a:lnTo>
                  <a:pt x="566" y="13"/>
                </a:lnTo>
                <a:lnTo>
                  <a:pt x="566" y="13"/>
                </a:lnTo>
                <a:lnTo>
                  <a:pt x="566" y="13"/>
                </a:lnTo>
                <a:lnTo>
                  <a:pt x="565" y="12"/>
                </a:lnTo>
                <a:lnTo>
                  <a:pt x="565" y="10"/>
                </a:lnTo>
                <a:lnTo>
                  <a:pt x="563" y="10"/>
                </a:lnTo>
                <a:lnTo>
                  <a:pt x="563" y="10"/>
                </a:lnTo>
                <a:lnTo>
                  <a:pt x="563" y="8"/>
                </a:lnTo>
                <a:lnTo>
                  <a:pt x="563" y="8"/>
                </a:lnTo>
                <a:lnTo>
                  <a:pt x="563" y="8"/>
                </a:lnTo>
                <a:lnTo>
                  <a:pt x="561" y="7"/>
                </a:lnTo>
                <a:lnTo>
                  <a:pt x="561" y="7"/>
                </a:lnTo>
                <a:lnTo>
                  <a:pt x="561" y="7"/>
                </a:lnTo>
                <a:lnTo>
                  <a:pt x="560" y="7"/>
                </a:lnTo>
                <a:lnTo>
                  <a:pt x="560" y="7"/>
                </a:lnTo>
                <a:lnTo>
                  <a:pt x="556" y="10"/>
                </a:lnTo>
                <a:lnTo>
                  <a:pt x="556" y="10"/>
                </a:lnTo>
                <a:lnTo>
                  <a:pt x="555" y="12"/>
                </a:lnTo>
                <a:lnTo>
                  <a:pt x="555" y="12"/>
                </a:lnTo>
                <a:lnTo>
                  <a:pt x="555" y="12"/>
                </a:lnTo>
                <a:lnTo>
                  <a:pt x="553" y="13"/>
                </a:lnTo>
                <a:lnTo>
                  <a:pt x="553" y="13"/>
                </a:lnTo>
                <a:lnTo>
                  <a:pt x="553" y="13"/>
                </a:lnTo>
                <a:lnTo>
                  <a:pt x="553" y="13"/>
                </a:lnTo>
                <a:lnTo>
                  <a:pt x="551" y="12"/>
                </a:lnTo>
                <a:lnTo>
                  <a:pt x="551" y="12"/>
                </a:lnTo>
                <a:lnTo>
                  <a:pt x="551" y="12"/>
                </a:lnTo>
                <a:lnTo>
                  <a:pt x="548" y="12"/>
                </a:lnTo>
                <a:lnTo>
                  <a:pt x="548" y="10"/>
                </a:lnTo>
                <a:lnTo>
                  <a:pt x="546" y="10"/>
                </a:lnTo>
                <a:lnTo>
                  <a:pt x="546" y="10"/>
                </a:lnTo>
                <a:lnTo>
                  <a:pt x="546" y="10"/>
                </a:lnTo>
                <a:lnTo>
                  <a:pt x="546" y="8"/>
                </a:lnTo>
                <a:lnTo>
                  <a:pt x="546" y="8"/>
                </a:lnTo>
                <a:lnTo>
                  <a:pt x="539" y="10"/>
                </a:lnTo>
                <a:lnTo>
                  <a:pt x="539" y="12"/>
                </a:lnTo>
                <a:lnTo>
                  <a:pt x="539" y="12"/>
                </a:lnTo>
                <a:lnTo>
                  <a:pt x="539" y="13"/>
                </a:lnTo>
                <a:lnTo>
                  <a:pt x="538" y="15"/>
                </a:lnTo>
                <a:lnTo>
                  <a:pt x="538" y="15"/>
                </a:lnTo>
                <a:lnTo>
                  <a:pt x="536" y="15"/>
                </a:lnTo>
                <a:lnTo>
                  <a:pt x="536" y="15"/>
                </a:lnTo>
                <a:lnTo>
                  <a:pt x="534" y="15"/>
                </a:lnTo>
                <a:lnTo>
                  <a:pt x="534" y="15"/>
                </a:lnTo>
                <a:lnTo>
                  <a:pt x="533" y="15"/>
                </a:lnTo>
                <a:lnTo>
                  <a:pt x="533" y="17"/>
                </a:lnTo>
                <a:lnTo>
                  <a:pt x="533" y="17"/>
                </a:lnTo>
                <a:lnTo>
                  <a:pt x="533" y="20"/>
                </a:lnTo>
                <a:lnTo>
                  <a:pt x="533" y="20"/>
                </a:lnTo>
                <a:lnTo>
                  <a:pt x="533" y="22"/>
                </a:lnTo>
                <a:lnTo>
                  <a:pt x="528" y="32"/>
                </a:lnTo>
                <a:lnTo>
                  <a:pt x="528" y="32"/>
                </a:lnTo>
                <a:lnTo>
                  <a:pt x="528" y="32"/>
                </a:lnTo>
                <a:lnTo>
                  <a:pt x="528" y="34"/>
                </a:lnTo>
                <a:lnTo>
                  <a:pt x="528" y="34"/>
                </a:lnTo>
                <a:lnTo>
                  <a:pt x="529" y="34"/>
                </a:lnTo>
                <a:lnTo>
                  <a:pt x="529" y="35"/>
                </a:lnTo>
                <a:lnTo>
                  <a:pt x="529" y="35"/>
                </a:lnTo>
                <a:lnTo>
                  <a:pt x="529" y="37"/>
                </a:lnTo>
                <a:lnTo>
                  <a:pt x="529" y="37"/>
                </a:lnTo>
                <a:lnTo>
                  <a:pt x="529" y="37"/>
                </a:lnTo>
                <a:lnTo>
                  <a:pt x="526" y="39"/>
                </a:lnTo>
                <a:lnTo>
                  <a:pt x="526" y="39"/>
                </a:lnTo>
                <a:lnTo>
                  <a:pt x="524" y="39"/>
                </a:lnTo>
                <a:lnTo>
                  <a:pt x="524" y="42"/>
                </a:lnTo>
                <a:lnTo>
                  <a:pt x="524" y="42"/>
                </a:lnTo>
                <a:lnTo>
                  <a:pt x="524" y="42"/>
                </a:lnTo>
                <a:lnTo>
                  <a:pt x="524" y="44"/>
                </a:lnTo>
                <a:lnTo>
                  <a:pt x="524" y="44"/>
                </a:lnTo>
                <a:lnTo>
                  <a:pt x="523" y="44"/>
                </a:lnTo>
                <a:lnTo>
                  <a:pt x="521" y="44"/>
                </a:lnTo>
                <a:lnTo>
                  <a:pt x="519" y="44"/>
                </a:lnTo>
                <a:lnTo>
                  <a:pt x="519" y="44"/>
                </a:lnTo>
                <a:lnTo>
                  <a:pt x="519" y="44"/>
                </a:lnTo>
                <a:lnTo>
                  <a:pt x="519" y="45"/>
                </a:lnTo>
                <a:lnTo>
                  <a:pt x="519" y="45"/>
                </a:lnTo>
                <a:lnTo>
                  <a:pt x="519" y="47"/>
                </a:lnTo>
                <a:lnTo>
                  <a:pt x="519" y="47"/>
                </a:lnTo>
                <a:lnTo>
                  <a:pt x="519" y="47"/>
                </a:lnTo>
                <a:lnTo>
                  <a:pt x="521" y="49"/>
                </a:lnTo>
                <a:lnTo>
                  <a:pt x="521" y="49"/>
                </a:lnTo>
                <a:lnTo>
                  <a:pt x="521" y="49"/>
                </a:lnTo>
                <a:lnTo>
                  <a:pt x="521" y="50"/>
                </a:lnTo>
                <a:lnTo>
                  <a:pt x="521" y="50"/>
                </a:lnTo>
                <a:lnTo>
                  <a:pt x="521" y="50"/>
                </a:lnTo>
                <a:lnTo>
                  <a:pt x="521" y="52"/>
                </a:lnTo>
                <a:lnTo>
                  <a:pt x="519" y="52"/>
                </a:lnTo>
                <a:lnTo>
                  <a:pt x="518" y="52"/>
                </a:lnTo>
                <a:lnTo>
                  <a:pt x="518" y="52"/>
                </a:lnTo>
                <a:lnTo>
                  <a:pt x="513" y="50"/>
                </a:lnTo>
                <a:lnTo>
                  <a:pt x="511" y="49"/>
                </a:lnTo>
                <a:lnTo>
                  <a:pt x="504" y="52"/>
                </a:lnTo>
                <a:lnTo>
                  <a:pt x="501" y="52"/>
                </a:lnTo>
                <a:lnTo>
                  <a:pt x="501" y="52"/>
                </a:lnTo>
                <a:lnTo>
                  <a:pt x="499" y="52"/>
                </a:lnTo>
                <a:lnTo>
                  <a:pt x="497" y="55"/>
                </a:lnTo>
                <a:lnTo>
                  <a:pt x="496" y="60"/>
                </a:lnTo>
                <a:lnTo>
                  <a:pt x="496" y="60"/>
                </a:lnTo>
                <a:lnTo>
                  <a:pt x="496" y="60"/>
                </a:lnTo>
                <a:lnTo>
                  <a:pt x="494" y="60"/>
                </a:lnTo>
                <a:lnTo>
                  <a:pt x="494" y="60"/>
                </a:lnTo>
                <a:lnTo>
                  <a:pt x="492" y="60"/>
                </a:lnTo>
                <a:lnTo>
                  <a:pt x="492" y="60"/>
                </a:lnTo>
                <a:lnTo>
                  <a:pt x="492" y="60"/>
                </a:lnTo>
                <a:lnTo>
                  <a:pt x="491" y="59"/>
                </a:lnTo>
                <a:lnTo>
                  <a:pt x="489" y="59"/>
                </a:lnTo>
                <a:lnTo>
                  <a:pt x="489" y="59"/>
                </a:lnTo>
                <a:lnTo>
                  <a:pt x="487" y="59"/>
                </a:lnTo>
                <a:lnTo>
                  <a:pt x="484" y="62"/>
                </a:lnTo>
                <a:lnTo>
                  <a:pt x="484" y="62"/>
                </a:lnTo>
                <a:lnTo>
                  <a:pt x="482" y="62"/>
                </a:lnTo>
                <a:lnTo>
                  <a:pt x="481" y="64"/>
                </a:lnTo>
                <a:lnTo>
                  <a:pt x="481" y="64"/>
                </a:lnTo>
                <a:lnTo>
                  <a:pt x="481" y="65"/>
                </a:lnTo>
                <a:lnTo>
                  <a:pt x="481" y="65"/>
                </a:lnTo>
                <a:lnTo>
                  <a:pt x="481" y="67"/>
                </a:lnTo>
                <a:lnTo>
                  <a:pt x="481" y="67"/>
                </a:lnTo>
                <a:lnTo>
                  <a:pt x="481" y="69"/>
                </a:lnTo>
                <a:lnTo>
                  <a:pt x="481" y="69"/>
                </a:lnTo>
                <a:lnTo>
                  <a:pt x="479" y="69"/>
                </a:lnTo>
                <a:lnTo>
                  <a:pt x="479" y="71"/>
                </a:lnTo>
                <a:lnTo>
                  <a:pt x="477" y="72"/>
                </a:lnTo>
                <a:lnTo>
                  <a:pt x="477" y="72"/>
                </a:lnTo>
                <a:lnTo>
                  <a:pt x="479" y="74"/>
                </a:lnTo>
                <a:lnTo>
                  <a:pt x="479" y="74"/>
                </a:lnTo>
                <a:lnTo>
                  <a:pt x="479" y="74"/>
                </a:lnTo>
                <a:lnTo>
                  <a:pt x="479" y="74"/>
                </a:lnTo>
                <a:lnTo>
                  <a:pt x="479" y="76"/>
                </a:lnTo>
                <a:lnTo>
                  <a:pt x="474" y="81"/>
                </a:lnTo>
                <a:lnTo>
                  <a:pt x="472" y="82"/>
                </a:lnTo>
                <a:lnTo>
                  <a:pt x="472" y="82"/>
                </a:lnTo>
                <a:lnTo>
                  <a:pt x="472" y="84"/>
                </a:lnTo>
                <a:lnTo>
                  <a:pt x="472" y="84"/>
                </a:lnTo>
                <a:lnTo>
                  <a:pt x="472" y="86"/>
                </a:lnTo>
                <a:lnTo>
                  <a:pt x="471" y="87"/>
                </a:lnTo>
                <a:lnTo>
                  <a:pt x="471" y="89"/>
                </a:lnTo>
                <a:lnTo>
                  <a:pt x="471" y="89"/>
                </a:lnTo>
                <a:lnTo>
                  <a:pt x="471" y="89"/>
                </a:lnTo>
                <a:lnTo>
                  <a:pt x="469" y="91"/>
                </a:lnTo>
                <a:lnTo>
                  <a:pt x="469" y="91"/>
                </a:lnTo>
                <a:lnTo>
                  <a:pt x="469" y="91"/>
                </a:lnTo>
                <a:lnTo>
                  <a:pt x="465" y="92"/>
                </a:lnTo>
                <a:lnTo>
                  <a:pt x="464" y="92"/>
                </a:lnTo>
                <a:lnTo>
                  <a:pt x="464" y="92"/>
                </a:lnTo>
                <a:lnTo>
                  <a:pt x="464" y="92"/>
                </a:lnTo>
                <a:lnTo>
                  <a:pt x="462" y="91"/>
                </a:lnTo>
                <a:lnTo>
                  <a:pt x="462" y="91"/>
                </a:lnTo>
                <a:lnTo>
                  <a:pt x="462" y="91"/>
                </a:lnTo>
                <a:lnTo>
                  <a:pt x="462" y="91"/>
                </a:lnTo>
                <a:lnTo>
                  <a:pt x="460" y="92"/>
                </a:lnTo>
                <a:lnTo>
                  <a:pt x="460" y="94"/>
                </a:lnTo>
                <a:lnTo>
                  <a:pt x="460" y="94"/>
                </a:lnTo>
                <a:lnTo>
                  <a:pt x="460" y="96"/>
                </a:lnTo>
                <a:lnTo>
                  <a:pt x="460" y="96"/>
                </a:lnTo>
                <a:lnTo>
                  <a:pt x="460" y="96"/>
                </a:lnTo>
                <a:lnTo>
                  <a:pt x="459" y="96"/>
                </a:lnTo>
                <a:lnTo>
                  <a:pt x="459" y="96"/>
                </a:lnTo>
                <a:lnTo>
                  <a:pt x="459" y="96"/>
                </a:lnTo>
                <a:lnTo>
                  <a:pt x="459" y="94"/>
                </a:lnTo>
                <a:lnTo>
                  <a:pt x="457" y="94"/>
                </a:lnTo>
                <a:lnTo>
                  <a:pt x="457" y="94"/>
                </a:lnTo>
                <a:lnTo>
                  <a:pt x="457" y="92"/>
                </a:lnTo>
                <a:lnTo>
                  <a:pt x="457" y="92"/>
                </a:lnTo>
                <a:lnTo>
                  <a:pt x="455" y="92"/>
                </a:lnTo>
                <a:lnTo>
                  <a:pt x="455" y="94"/>
                </a:lnTo>
                <a:lnTo>
                  <a:pt x="455" y="94"/>
                </a:lnTo>
                <a:lnTo>
                  <a:pt x="455" y="94"/>
                </a:lnTo>
                <a:lnTo>
                  <a:pt x="455" y="96"/>
                </a:lnTo>
                <a:lnTo>
                  <a:pt x="455" y="97"/>
                </a:lnTo>
                <a:lnTo>
                  <a:pt x="455" y="97"/>
                </a:lnTo>
                <a:lnTo>
                  <a:pt x="454" y="97"/>
                </a:lnTo>
                <a:lnTo>
                  <a:pt x="450" y="99"/>
                </a:lnTo>
                <a:lnTo>
                  <a:pt x="450" y="101"/>
                </a:lnTo>
                <a:lnTo>
                  <a:pt x="450" y="101"/>
                </a:lnTo>
                <a:lnTo>
                  <a:pt x="450" y="101"/>
                </a:lnTo>
                <a:lnTo>
                  <a:pt x="450" y="102"/>
                </a:lnTo>
                <a:lnTo>
                  <a:pt x="450" y="102"/>
                </a:lnTo>
                <a:lnTo>
                  <a:pt x="452" y="102"/>
                </a:lnTo>
                <a:lnTo>
                  <a:pt x="454" y="102"/>
                </a:lnTo>
                <a:lnTo>
                  <a:pt x="455" y="102"/>
                </a:lnTo>
                <a:lnTo>
                  <a:pt x="455" y="104"/>
                </a:lnTo>
                <a:lnTo>
                  <a:pt x="455" y="104"/>
                </a:lnTo>
                <a:lnTo>
                  <a:pt x="455" y="104"/>
                </a:lnTo>
                <a:lnTo>
                  <a:pt x="449" y="109"/>
                </a:lnTo>
                <a:lnTo>
                  <a:pt x="449" y="109"/>
                </a:lnTo>
                <a:lnTo>
                  <a:pt x="449" y="111"/>
                </a:lnTo>
                <a:lnTo>
                  <a:pt x="449" y="111"/>
                </a:lnTo>
                <a:lnTo>
                  <a:pt x="449" y="113"/>
                </a:lnTo>
                <a:lnTo>
                  <a:pt x="449" y="114"/>
                </a:lnTo>
                <a:lnTo>
                  <a:pt x="449" y="114"/>
                </a:lnTo>
                <a:lnTo>
                  <a:pt x="447" y="114"/>
                </a:lnTo>
                <a:lnTo>
                  <a:pt x="447" y="114"/>
                </a:lnTo>
                <a:lnTo>
                  <a:pt x="444" y="114"/>
                </a:lnTo>
                <a:lnTo>
                  <a:pt x="442" y="114"/>
                </a:lnTo>
                <a:lnTo>
                  <a:pt x="434" y="118"/>
                </a:lnTo>
                <a:lnTo>
                  <a:pt x="432" y="119"/>
                </a:lnTo>
                <a:lnTo>
                  <a:pt x="432" y="119"/>
                </a:lnTo>
                <a:lnTo>
                  <a:pt x="428" y="119"/>
                </a:lnTo>
                <a:lnTo>
                  <a:pt x="428" y="119"/>
                </a:lnTo>
                <a:lnTo>
                  <a:pt x="427" y="121"/>
                </a:lnTo>
                <a:lnTo>
                  <a:pt x="427" y="121"/>
                </a:lnTo>
                <a:lnTo>
                  <a:pt x="427" y="123"/>
                </a:lnTo>
                <a:lnTo>
                  <a:pt x="427" y="123"/>
                </a:lnTo>
                <a:lnTo>
                  <a:pt x="425" y="124"/>
                </a:lnTo>
                <a:lnTo>
                  <a:pt x="425" y="126"/>
                </a:lnTo>
                <a:lnTo>
                  <a:pt x="425" y="126"/>
                </a:lnTo>
                <a:lnTo>
                  <a:pt x="425" y="126"/>
                </a:lnTo>
                <a:lnTo>
                  <a:pt x="425" y="126"/>
                </a:lnTo>
                <a:lnTo>
                  <a:pt x="423" y="128"/>
                </a:lnTo>
                <a:lnTo>
                  <a:pt x="423" y="128"/>
                </a:lnTo>
                <a:lnTo>
                  <a:pt x="422" y="126"/>
                </a:lnTo>
                <a:lnTo>
                  <a:pt x="418" y="124"/>
                </a:lnTo>
                <a:lnTo>
                  <a:pt x="417" y="124"/>
                </a:lnTo>
                <a:lnTo>
                  <a:pt x="417" y="124"/>
                </a:lnTo>
                <a:lnTo>
                  <a:pt x="417" y="124"/>
                </a:lnTo>
                <a:lnTo>
                  <a:pt x="415" y="124"/>
                </a:lnTo>
                <a:lnTo>
                  <a:pt x="415" y="124"/>
                </a:lnTo>
                <a:lnTo>
                  <a:pt x="415" y="124"/>
                </a:lnTo>
                <a:lnTo>
                  <a:pt x="413" y="124"/>
                </a:lnTo>
                <a:lnTo>
                  <a:pt x="413" y="123"/>
                </a:lnTo>
                <a:lnTo>
                  <a:pt x="412" y="123"/>
                </a:lnTo>
                <a:lnTo>
                  <a:pt x="412" y="123"/>
                </a:lnTo>
                <a:lnTo>
                  <a:pt x="412" y="121"/>
                </a:lnTo>
                <a:lnTo>
                  <a:pt x="410" y="121"/>
                </a:lnTo>
                <a:lnTo>
                  <a:pt x="410" y="119"/>
                </a:lnTo>
                <a:lnTo>
                  <a:pt x="410" y="119"/>
                </a:lnTo>
                <a:lnTo>
                  <a:pt x="407" y="119"/>
                </a:lnTo>
                <a:lnTo>
                  <a:pt x="407" y="119"/>
                </a:lnTo>
                <a:lnTo>
                  <a:pt x="407" y="119"/>
                </a:lnTo>
                <a:lnTo>
                  <a:pt x="405" y="119"/>
                </a:lnTo>
                <a:lnTo>
                  <a:pt x="405" y="119"/>
                </a:lnTo>
                <a:lnTo>
                  <a:pt x="405" y="119"/>
                </a:lnTo>
                <a:lnTo>
                  <a:pt x="405" y="118"/>
                </a:lnTo>
                <a:lnTo>
                  <a:pt x="405" y="118"/>
                </a:lnTo>
                <a:lnTo>
                  <a:pt x="405" y="116"/>
                </a:lnTo>
                <a:lnTo>
                  <a:pt x="405" y="116"/>
                </a:lnTo>
                <a:lnTo>
                  <a:pt x="405" y="116"/>
                </a:lnTo>
                <a:lnTo>
                  <a:pt x="405" y="114"/>
                </a:lnTo>
                <a:lnTo>
                  <a:pt x="405" y="114"/>
                </a:lnTo>
                <a:lnTo>
                  <a:pt x="405" y="114"/>
                </a:lnTo>
                <a:lnTo>
                  <a:pt x="402" y="113"/>
                </a:lnTo>
                <a:lnTo>
                  <a:pt x="400" y="113"/>
                </a:lnTo>
                <a:lnTo>
                  <a:pt x="400" y="114"/>
                </a:lnTo>
                <a:lnTo>
                  <a:pt x="398" y="114"/>
                </a:lnTo>
                <a:lnTo>
                  <a:pt x="398" y="113"/>
                </a:lnTo>
                <a:lnTo>
                  <a:pt x="397" y="113"/>
                </a:lnTo>
                <a:lnTo>
                  <a:pt x="397" y="113"/>
                </a:lnTo>
                <a:lnTo>
                  <a:pt x="397" y="111"/>
                </a:lnTo>
                <a:lnTo>
                  <a:pt x="395" y="106"/>
                </a:lnTo>
                <a:lnTo>
                  <a:pt x="395" y="106"/>
                </a:lnTo>
                <a:lnTo>
                  <a:pt x="395" y="104"/>
                </a:lnTo>
                <a:lnTo>
                  <a:pt x="395" y="104"/>
                </a:lnTo>
                <a:lnTo>
                  <a:pt x="393" y="104"/>
                </a:lnTo>
                <a:lnTo>
                  <a:pt x="393" y="104"/>
                </a:lnTo>
                <a:lnTo>
                  <a:pt x="393" y="102"/>
                </a:lnTo>
                <a:lnTo>
                  <a:pt x="393" y="102"/>
                </a:lnTo>
                <a:lnTo>
                  <a:pt x="395" y="101"/>
                </a:lnTo>
                <a:lnTo>
                  <a:pt x="395" y="101"/>
                </a:lnTo>
                <a:lnTo>
                  <a:pt x="393" y="101"/>
                </a:lnTo>
                <a:lnTo>
                  <a:pt x="393" y="101"/>
                </a:lnTo>
                <a:lnTo>
                  <a:pt x="392" y="101"/>
                </a:lnTo>
                <a:lnTo>
                  <a:pt x="390" y="101"/>
                </a:lnTo>
                <a:lnTo>
                  <a:pt x="390" y="101"/>
                </a:lnTo>
                <a:lnTo>
                  <a:pt x="390" y="101"/>
                </a:lnTo>
                <a:lnTo>
                  <a:pt x="390" y="102"/>
                </a:lnTo>
                <a:lnTo>
                  <a:pt x="390" y="102"/>
                </a:lnTo>
                <a:lnTo>
                  <a:pt x="390" y="104"/>
                </a:lnTo>
                <a:lnTo>
                  <a:pt x="390" y="104"/>
                </a:lnTo>
                <a:lnTo>
                  <a:pt x="388" y="104"/>
                </a:lnTo>
                <a:lnTo>
                  <a:pt x="386" y="104"/>
                </a:lnTo>
                <a:lnTo>
                  <a:pt x="386" y="106"/>
                </a:lnTo>
                <a:lnTo>
                  <a:pt x="386" y="106"/>
                </a:lnTo>
                <a:lnTo>
                  <a:pt x="386" y="106"/>
                </a:lnTo>
                <a:lnTo>
                  <a:pt x="386" y="107"/>
                </a:lnTo>
                <a:lnTo>
                  <a:pt x="386" y="107"/>
                </a:lnTo>
                <a:lnTo>
                  <a:pt x="385" y="107"/>
                </a:lnTo>
                <a:lnTo>
                  <a:pt x="378" y="107"/>
                </a:lnTo>
                <a:lnTo>
                  <a:pt x="376" y="107"/>
                </a:lnTo>
                <a:lnTo>
                  <a:pt x="375" y="107"/>
                </a:lnTo>
                <a:lnTo>
                  <a:pt x="375" y="107"/>
                </a:lnTo>
                <a:lnTo>
                  <a:pt x="373" y="107"/>
                </a:lnTo>
                <a:lnTo>
                  <a:pt x="370" y="106"/>
                </a:lnTo>
                <a:lnTo>
                  <a:pt x="370" y="106"/>
                </a:lnTo>
                <a:lnTo>
                  <a:pt x="370" y="106"/>
                </a:lnTo>
                <a:lnTo>
                  <a:pt x="370" y="106"/>
                </a:lnTo>
                <a:lnTo>
                  <a:pt x="370" y="104"/>
                </a:lnTo>
                <a:lnTo>
                  <a:pt x="368" y="104"/>
                </a:lnTo>
                <a:lnTo>
                  <a:pt x="368" y="104"/>
                </a:lnTo>
                <a:lnTo>
                  <a:pt x="363" y="102"/>
                </a:lnTo>
                <a:lnTo>
                  <a:pt x="361" y="102"/>
                </a:lnTo>
                <a:lnTo>
                  <a:pt x="360" y="102"/>
                </a:lnTo>
                <a:lnTo>
                  <a:pt x="358" y="102"/>
                </a:lnTo>
                <a:lnTo>
                  <a:pt x="358" y="104"/>
                </a:lnTo>
                <a:lnTo>
                  <a:pt x="356" y="104"/>
                </a:lnTo>
                <a:lnTo>
                  <a:pt x="356" y="102"/>
                </a:lnTo>
                <a:lnTo>
                  <a:pt x="356" y="102"/>
                </a:lnTo>
                <a:lnTo>
                  <a:pt x="355" y="102"/>
                </a:lnTo>
                <a:lnTo>
                  <a:pt x="355" y="101"/>
                </a:lnTo>
                <a:lnTo>
                  <a:pt x="355" y="101"/>
                </a:lnTo>
                <a:lnTo>
                  <a:pt x="349" y="101"/>
                </a:lnTo>
                <a:lnTo>
                  <a:pt x="348" y="101"/>
                </a:lnTo>
                <a:lnTo>
                  <a:pt x="348" y="102"/>
                </a:lnTo>
                <a:lnTo>
                  <a:pt x="346" y="102"/>
                </a:lnTo>
                <a:lnTo>
                  <a:pt x="346" y="102"/>
                </a:lnTo>
                <a:lnTo>
                  <a:pt x="343" y="101"/>
                </a:lnTo>
                <a:lnTo>
                  <a:pt x="341" y="101"/>
                </a:lnTo>
                <a:lnTo>
                  <a:pt x="339" y="99"/>
                </a:lnTo>
                <a:lnTo>
                  <a:pt x="339" y="99"/>
                </a:lnTo>
                <a:lnTo>
                  <a:pt x="338" y="99"/>
                </a:lnTo>
                <a:lnTo>
                  <a:pt x="338" y="101"/>
                </a:lnTo>
                <a:lnTo>
                  <a:pt x="336" y="102"/>
                </a:lnTo>
                <a:lnTo>
                  <a:pt x="336" y="102"/>
                </a:lnTo>
                <a:lnTo>
                  <a:pt x="334" y="104"/>
                </a:lnTo>
                <a:lnTo>
                  <a:pt x="334" y="104"/>
                </a:lnTo>
                <a:lnTo>
                  <a:pt x="334" y="104"/>
                </a:lnTo>
                <a:lnTo>
                  <a:pt x="334" y="106"/>
                </a:lnTo>
                <a:lnTo>
                  <a:pt x="334" y="106"/>
                </a:lnTo>
                <a:lnTo>
                  <a:pt x="333" y="106"/>
                </a:lnTo>
                <a:lnTo>
                  <a:pt x="333" y="107"/>
                </a:lnTo>
                <a:lnTo>
                  <a:pt x="333" y="107"/>
                </a:lnTo>
                <a:lnTo>
                  <a:pt x="331" y="107"/>
                </a:lnTo>
                <a:lnTo>
                  <a:pt x="329" y="107"/>
                </a:lnTo>
                <a:lnTo>
                  <a:pt x="326" y="107"/>
                </a:lnTo>
                <a:lnTo>
                  <a:pt x="319" y="107"/>
                </a:lnTo>
                <a:lnTo>
                  <a:pt x="318" y="107"/>
                </a:lnTo>
                <a:lnTo>
                  <a:pt x="318" y="107"/>
                </a:lnTo>
                <a:lnTo>
                  <a:pt x="318" y="109"/>
                </a:lnTo>
                <a:lnTo>
                  <a:pt x="316" y="109"/>
                </a:lnTo>
                <a:lnTo>
                  <a:pt x="311" y="109"/>
                </a:lnTo>
                <a:lnTo>
                  <a:pt x="307" y="107"/>
                </a:lnTo>
                <a:lnTo>
                  <a:pt x="306" y="107"/>
                </a:lnTo>
                <a:lnTo>
                  <a:pt x="306" y="107"/>
                </a:lnTo>
                <a:lnTo>
                  <a:pt x="307" y="102"/>
                </a:lnTo>
                <a:lnTo>
                  <a:pt x="307" y="101"/>
                </a:lnTo>
                <a:lnTo>
                  <a:pt x="307" y="99"/>
                </a:lnTo>
                <a:lnTo>
                  <a:pt x="307" y="97"/>
                </a:lnTo>
                <a:lnTo>
                  <a:pt x="306" y="97"/>
                </a:lnTo>
                <a:lnTo>
                  <a:pt x="306" y="96"/>
                </a:lnTo>
                <a:lnTo>
                  <a:pt x="306" y="96"/>
                </a:lnTo>
                <a:lnTo>
                  <a:pt x="306" y="96"/>
                </a:lnTo>
                <a:lnTo>
                  <a:pt x="306" y="94"/>
                </a:lnTo>
                <a:lnTo>
                  <a:pt x="309" y="92"/>
                </a:lnTo>
                <a:lnTo>
                  <a:pt x="309" y="92"/>
                </a:lnTo>
                <a:lnTo>
                  <a:pt x="311" y="92"/>
                </a:lnTo>
                <a:lnTo>
                  <a:pt x="311" y="92"/>
                </a:lnTo>
                <a:lnTo>
                  <a:pt x="309" y="91"/>
                </a:lnTo>
                <a:lnTo>
                  <a:pt x="309" y="91"/>
                </a:lnTo>
                <a:lnTo>
                  <a:pt x="309" y="91"/>
                </a:lnTo>
                <a:lnTo>
                  <a:pt x="307" y="91"/>
                </a:lnTo>
                <a:lnTo>
                  <a:pt x="306" y="89"/>
                </a:lnTo>
                <a:lnTo>
                  <a:pt x="306" y="89"/>
                </a:lnTo>
                <a:lnTo>
                  <a:pt x="306" y="89"/>
                </a:lnTo>
                <a:lnTo>
                  <a:pt x="306" y="87"/>
                </a:lnTo>
                <a:lnTo>
                  <a:pt x="306" y="87"/>
                </a:lnTo>
                <a:lnTo>
                  <a:pt x="306" y="87"/>
                </a:lnTo>
                <a:lnTo>
                  <a:pt x="307" y="87"/>
                </a:lnTo>
                <a:lnTo>
                  <a:pt x="309" y="87"/>
                </a:lnTo>
                <a:lnTo>
                  <a:pt x="309" y="86"/>
                </a:lnTo>
                <a:lnTo>
                  <a:pt x="309" y="86"/>
                </a:lnTo>
                <a:lnTo>
                  <a:pt x="309" y="86"/>
                </a:lnTo>
                <a:lnTo>
                  <a:pt x="309" y="86"/>
                </a:lnTo>
                <a:lnTo>
                  <a:pt x="309" y="84"/>
                </a:lnTo>
                <a:lnTo>
                  <a:pt x="309" y="84"/>
                </a:lnTo>
                <a:lnTo>
                  <a:pt x="307" y="82"/>
                </a:lnTo>
                <a:lnTo>
                  <a:pt x="307" y="82"/>
                </a:lnTo>
                <a:lnTo>
                  <a:pt x="307" y="82"/>
                </a:lnTo>
                <a:lnTo>
                  <a:pt x="306" y="81"/>
                </a:lnTo>
                <a:lnTo>
                  <a:pt x="306" y="81"/>
                </a:lnTo>
                <a:lnTo>
                  <a:pt x="306" y="81"/>
                </a:lnTo>
                <a:lnTo>
                  <a:pt x="307" y="77"/>
                </a:lnTo>
                <a:lnTo>
                  <a:pt x="309" y="76"/>
                </a:lnTo>
                <a:lnTo>
                  <a:pt x="309" y="74"/>
                </a:lnTo>
                <a:lnTo>
                  <a:pt x="307" y="72"/>
                </a:lnTo>
                <a:lnTo>
                  <a:pt x="307" y="72"/>
                </a:lnTo>
                <a:lnTo>
                  <a:pt x="307" y="71"/>
                </a:lnTo>
                <a:lnTo>
                  <a:pt x="307" y="71"/>
                </a:lnTo>
                <a:lnTo>
                  <a:pt x="309" y="67"/>
                </a:lnTo>
                <a:lnTo>
                  <a:pt x="311" y="60"/>
                </a:lnTo>
                <a:lnTo>
                  <a:pt x="309" y="59"/>
                </a:lnTo>
                <a:lnTo>
                  <a:pt x="309" y="59"/>
                </a:lnTo>
                <a:lnTo>
                  <a:pt x="309" y="57"/>
                </a:lnTo>
                <a:lnTo>
                  <a:pt x="309" y="57"/>
                </a:lnTo>
                <a:lnTo>
                  <a:pt x="309" y="55"/>
                </a:lnTo>
                <a:lnTo>
                  <a:pt x="309" y="50"/>
                </a:lnTo>
                <a:lnTo>
                  <a:pt x="311" y="49"/>
                </a:lnTo>
                <a:lnTo>
                  <a:pt x="311" y="49"/>
                </a:lnTo>
                <a:lnTo>
                  <a:pt x="311" y="47"/>
                </a:lnTo>
                <a:lnTo>
                  <a:pt x="313" y="47"/>
                </a:lnTo>
                <a:lnTo>
                  <a:pt x="314" y="47"/>
                </a:lnTo>
                <a:lnTo>
                  <a:pt x="314" y="45"/>
                </a:lnTo>
                <a:lnTo>
                  <a:pt x="314" y="45"/>
                </a:lnTo>
                <a:lnTo>
                  <a:pt x="314" y="44"/>
                </a:lnTo>
                <a:lnTo>
                  <a:pt x="314" y="42"/>
                </a:lnTo>
                <a:lnTo>
                  <a:pt x="316" y="42"/>
                </a:lnTo>
                <a:lnTo>
                  <a:pt x="318" y="40"/>
                </a:lnTo>
                <a:lnTo>
                  <a:pt x="318" y="39"/>
                </a:lnTo>
                <a:lnTo>
                  <a:pt x="318" y="39"/>
                </a:lnTo>
                <a:lnTo>
                  <a:pt x="318" y="37"/>
                </a:lnTo>
                <a:lnTo>
                  <a:pt x="318" y="37"/>
                </a:lnTo>
                <a:lnTo>
                  <a:pt x="318" y="37"/>
                </a:lnTo>
                <a:lnTo>
                  <a:pt x="316" y="37"/>
                </a:lnTo>
                <a:lnTo>
                  <a:pt x="316" y="37"/>
                </a:lnTo>
                <a:lnTo>
                  <a:pt x="316" y="35"/>
                </a:lnTo>
                <a:lnTo>
                  <a:pt x="316" y="35"/>
                </a:lnTo>
                <a:lnTo>
                  <a:pt x="314" y="35"/>
                </a:lnTo>
                <a:lnTo>
                  <a:pt x="314" y="34"/>
                </a:lnTo>
                <a:lnTo>
                  <a:pt x="314" y="34"/>
                </a:lnTo>
                <a:lnTo>
                  <a:pt x="314" y="32"/>
                </a:lnTo>
                <a:lnTo>
                  <a:pt x="314" y="32"/>
                </a:lnTo>
                <a:lnTo>
                  <a:pt x="314" y="32"/>
                </a:lnTo>
                <a:lnTo>
                  <a:pt x="316" y="30"/>
                </a:lnTo>
                <a:lnTo>
                  <a:pt x="316" y="30"/>
                </a:lnTo>
                <a:lnTo>
                  <a:pt x="316" y="30"/>
                </a:lnTo>
                <a:lnTo>
                  <a:pt x="316" y="28"/>
                </a:lnTo>
                <a:lnTo>
                  <a:pt x="316" y="28"/>
                </a:lnTo>
                <a:lnTo>
                  <a:pt x="316" y="28"/>
                </a:lnTo>
                <a:lnTo>
                  <a:pt x="316" y="28"/>
                </a:lnTo>
                <a:lnTo>
                  <a:pt x="313" y="27"/>
                </a:lnTo>
                <a:lnTo>
                  <a:pt x="313" y="27"/>
                </a:lnTo>
                <a:lnTo>
                  <a:pt x="311" y="25"/>
                </a:lnTo>
                <a:lnTo>
                  <a:pt x="311" y="23"/>
                </a:lnTo>
                <a:lnTo>
                  <a:pt x="311" y="23"/>
                </a:lnTo>
                <a:lnTo>
                  <a:pt x="311" y="23"/>
                </a:lnTo>
                <a:lnTo>
                  <a:pt x="311" y="22"/>
                </a:lnTo>
                <a:lnTo>
                  <a:pt x="309" y="22"/>
                </a:lnTo>
                <a:lnTo>
                  <a:pt x="307" y="20"/>
                </a:lnTo>
                <a:lnTo>
                  <a:pt x="307" y="20"/>
                </a:lnTo>
                <a:lnTo>
                  <a:pt x="307" y="20"/>
                </a:lnTo>
                <a:lnTo>
                  <a:pt x="306" y="18"/>
                </a:lnTo>
                <a:lnTo>
                  <a:pt x="306" y="18"/>
                </a:lnTo>
                <a:lnTo>
                  <a:pt x="306" y="18"/>
                </a:lnTo>
                <a:lnTo>
                  <a:pt x="306" y="17"/>
                </a:lnTo>
                <a:lnTo>
                  <a:pt x="306" y="17"/>
                </a:lnTo>
                <a:lnTo>
                  <a:pt x="306" y="17"/>
                </a:lnTo>
                <a:lnTo>
                  <a:pt x="304" y="17"/>
                </a:lnTo>
                <a:lnTo>
                  <a:pt x="304" y="15"/>
                </a:lnTo>
                <a:lnTo>
                  <a:pt x="304" y="15"/>
                </a:lnTo>
                <a:lnTo>
                  <a:pt x="301" y="15"/>
                </a:lnTo>
                <a:lnTo>
                  <a:pt x="299" y="15"/>
                </a:lnTo>
                <a:lnTo>
                  <a:pt x="299" y="15"/>
                </a:lnTo>
                <a:lnTo>
                  <a:pt x="297" y="17"/>
                </a:lnTo>
                <a:lnTo>
                  <a:pt x="296" y="17"/>
                </a:lnTo>
                <a:lnTo>
                  <a:pt x="296" y="17"/>
                </a:lnTo>
                <a:lnTo>
                  <a:pt x="294" y="15"/>
                </a:lnTo>
                <a:lnTo>
                  <a:pt x="294" y="15"/>
                </a:lnTo>
                <a:lnTo>
                  <a:pt x="294" y="15"/>
                </a:lnTo>
                <a:lnTo>
                  <a:pt x="294" y="15"/>
                </a:lnTo>
                <a:lnTo>
                  <a:pt x="292" y="13"/>
                </a:lnTo>
                <a:lnTo>
                  <a:pt x="292" y="13"/>
                </a:lnTo>
                <a:lnTo>
                  <a:pt x="292" y="13"/>
                </a:lnTo>
                <a:lnTo>
                  <a:pt x="292" y="13"/>
                </a:lnTo>
                <a:lnTo>
                  <a:pt x="291" y="13"/>
                </a:lnTo>
                <a:lnTo>
                  <a:pt x="291" y="12"/>
                </a:lnTo>
                <a:lnTo>
                  <a:pt x="291" y="12"/>
                </a:lnTo>
                <a:lnTo>
                  <a:pt x="291" y="12"/>
                </a:lnTo>
                <a:lnTo>
                  <a:pt x="291" y="10"/>
                </a:lnTo>
                <a:lnTo>
                  <a:pt x="289" y="10"/>
                </a:lnTo>
                <a:lnTo>
                  <a:pt x="289" y="10"/>
                </a:lnTo>
                <a:lnTo>
                  <a:pt x="287" y="10"/>
                </a:lnTo>
                <a:lnTo>
                  <a:pt x="287" y="12"/>
                </a:lnTo>
                <a:lnTo>
                  <a:pt x="286" y="12"/>
                </a:lnTo>
                <a:lnTo>
                  <a:pt x="284" y="13"/>
                </a:lnTo>
                <a:lnTo>
                  <a:pt x="282" y="15"/>
                </a:lnTo>
                <a:lnTo>
                  <a:pt x="282" y="15"/>
                </a:lnTo>
                <a:lnTo>
                  <a:pt x="281" y="15"/>
                </a:lnTo>
                <a:lnTo>
                  <a:pt x="279" y="17"/>
                </a:lnTo>
                <a:lnTo>
                  <a:pt x="267" y="17"/>
                </a:lnTo>
                <a:lnTo>
                  <a:pt x="265" y="17"/>
                </a:lnTo>
                <a:lnTo>
                  <a:pt x="265" y="15"/>
                </a:lnTo>
                <a:lnTo>
                  <a:pt x="265" y="15"/>
                </a:lnTo>
                <a:lnTo>
                  <a:pt x="264" y="15"/>
                </a:lnTo>
                <a:lnTo>
                  <a:pt x="264" y="13"/>
                </a:lnTo>
                <a:lnTo>
                  <a:pt x="264" y="13"/>
                </a:lnTo>
                <a:lnTo>
                  <a:pt x="264" y="13"/>
                </a:lnTo>
                <a:lnTo>
                  <a:pt x="262" y="12"/>
                </a:lnTo>
                <a:lnTo>
                  <a:pt x="262" y="12"/>
                </a:lnTo>
                <a:lnTo>
                  <a:pt x="262" y="12"/>
                </a:lnTo>
                <a:lnTo>
                  <a:pt x="260" y="10"/>
                </a:lnTo>
                <a:lnTo>
                  <a:pt x="259" y="10"/>
                </a:lnTo>
                <a:lnTo>
                  <a:pt x="259" y="10"/>
                </a:lnTo>
                <a:lnTo>
                  <a:pt x="259" y="10"/>
                </a:lnTo>
                <a:lnTo>
                  <a:pt x="257" y="8"/>
                </a:lnTo>
                <a:lnTo>
                  <a:pt x="255" y="8"/>
                </a:lnTo>
                <a:lnTo>
                  <a:pt x="255" y="8"/>
                </a:lnTo>
                <a:lnTo>
                  <a:pt x="255" y="8"/>
                </a:lnTo>
                <a:lnTo>
                  <a:pt x="255" y="8"/>
                </a:lnTo>
                <a:lnTo>
                  <a:pt x="254" y="7"/>
                </a:lnTo>
                <a:lnTo>
                  <a:pt x="254" y="7"/>
                </a:lnTo>
                <a:lnTo>
                  <a:pt x="254" y="5"/>
                </a:lnTo>
                <a:lnTo>
                  <a:pt x="254" y="5"/>
                </a:lnTo>
                <a:lnTo>
                  <a:pt x="254" y="5"/>
                </a:lnTo>
                <a:lnTo>
                  <a:pt x="252" y="5"/>
                </a:lnTo>
                <a:lnTo>
                  <a:pt x="252" y="3"/>
                </a:lnTo>
                <a:lnTo>
                  <a:pt x="252" y="5"/>
                </a:lnTo>
                <a:lnTo>
                  <a:pt x="247" y="7"/>
                </a:lnTo>
                <a:lnTo>
                  <a:pt x="245" y="7"/>
                </a:lnTo>
                <a:lnTo>
                  <a:pt x="245" y="5"/>
                </a:lnTo>
                <a:lnTo>
                  <a:pt x="244" y="5"/>
                </a:lnTo>
                <a:lnTo>
                  <a:pt x="239" y="2"/>
                </a:lnTo>
                <a:lnTo>
                  <a:pt x="237" y="0"/>
                </a:lnTo>
                <a:lnTo>
                  <a:pt x="235" y="0"/>
                </a:lnTo>
                <a:lnTo>
                  <a:pt x="235" y="0"/>
                </a:lnTo>
                <a:lnTo>
                  <a:pt x="234" y="0"/>
                </a:lnTo>
                <a:lnTo>
                  <a:pt x="230" y="2"/>
                </a:lnTo>
                <a:lnTo>
                  <a:pt x="228" y="3"/>
                </a:lnTo>
                <a:lnTo>
                  <a:pt x="228" y="3"/>
                </a:lnTo>
                <a:lnTo>
                  <a:pt x="228" y="3"/>
                </a:lnTo>
                <a:lnTo>
                  <a:pt x="225" y="3"/>
                </a:lnTo>
                <a:lnTo>
                  <a:pt x="223" y="3"/>
                </a:lnTo>
                <a:lnTo>
                  <a:pt x="223" y="5"/>
                </a:lnTo>
                <a:lnTo>
                  <a:pt x="222" y="5"/>
                </a:lnTo>
                <a:lnTo>
                  <a:pt x="222" y="5"/>
                </a:lnTo>
                <a:lnTo>
                  <a:pt x="222" y="7"/>
                </a:lnTo>
                <a:lnTo>
                  <a:pt x="222" y="7"/>
                </a:lnTo>
                <a:lnTo>
                  <a:pt x="222" y="7"/>
                </a:lnTo>
                <a:lnTo>
                  <a:pt x="222" y="8"/>
                </a:lnTo>
                <a:lnTo>
                  <a:pt x="223" y="8"/>
                </a:lnTo>
                <a:lnTo>
                  <a:pt x="223" y="10"/>
                </a:lnTo>
                <a:lnTo>
                  <a:pt x="223" y="10"/>
                </a:lnTo>
                <a:lnTo>
                  <a:pt x="223" y="10"/>
                </a:lnTo>
                <a:lnTo>
                  <a:pt x="223" y="12"/>
                </a:lnTo>
                <a:lnTo>
                  <a:pt x="223" y="12"/>
                </a:lnTo>
                <a:lnTo>
                  <a:pt x="222" y="13"/>
                </a:lnTo>
                <a:lnTo>
                  <a:pt x="220" y="13"/>
                </a:lnTo>
                <a:lnTo>
                  <a:pt x="218" y="15"/>
                </a:lnTo>
                <a:lnTo>
                  <a:pt x="212" y="17"/>
                </a:lnTo>
                <a:lnTo>
                  <a:pt x="208" y="17"/>
                </a:lnTo>
                <a:lnTo>
                  <a:pt x="208" y="15"/>
                </a:lnTo>
                <a:lnTo>
                  <a:pt x="208" y="15"/>
                </a:lnTo>
                <a:lnTo>
                  <a:pt x="207" y="15"/>
                </a:lnTo>
                <a:lnTo>
                  <a:pt x="207" y="15"/>
                </a:lnTo>
                <a:lnTo>
                  <a:pt x="205" y="17"/>
                </a:lnTo>
                <a:lnTo>
                  <a:pt x="205" y="18"/>
                </a:lnTo>
                <a:lnTo>
                  <a:pt x="203" y="18"/>
                </a:lnTo>
                <a:lnTo>
                  <a:pt x="203" y="18"/>
                </a:lnTo>
                <a:lnTo>
                  <a:pt x="202" y="18"/>
                </a:lnTo>
                <a:lnTo>
                  <a:pt x="202" y="18"/>
                </a:lnTo>
                <a:lnTo>
                  <a:pt x="200" y="18"/>
                </a:lnTo>
                <a:lnTo>
                  <a:pt x="200" y="17"/>
                </a:lnTo>
                <a:lnTo>
                  <a:pt x="198" y="17"/>
                </a:lnTo>
                <a:lnTo>
                  <a:pt x="198" y="17"/>
                </a:lnTo>
                <a:lnTo>
                  <a:pt x="197" y="17"/>
                </a:lnTo>
                <a:lnTo>
                  <a:pt x="197" y="17"/>
                </a:lnTo>
                <a:lnTo>
                  <a:pt x="197" y="17"/>
                </a:lnTo>
                <a:lnTo>
                  <a:pt x="195" y="15"/>
                </a:lnTo>
                <a:lnTo>
                  <a:pt x="195" y="15"/>
                </a:lnTo>
                <a:lnTo>
                  <a:pt x="195" y="15"/>
                </a:lnTo>
                <a:lnTo>
                  <a:pt x="195" y="15"/>
                </a:lnTo>
                <a:lnTo>
                  <a:pt x="195" y="13"/>
                </a:lnTo>
                <a:lnTo>
                  <a:pt x="193" y="13"/>
                </a:lnTo>
                <a:lnTo>
                  <a:pt x="190" y="13"/>
                </a:lnTo>
                <a:lnTo>
                  <a:pt x="188" y="13"/>
                </a:lnTo>
                <a:lnTo>
                  <a:pt x="188" y="13"/>
                </a:lnTo>
                <a:lnTo>
                  <a:pt x="188" y="12"/>
                </a:lnTo>
                <a:lnTo>
                  <a:pt x="188" y="12"/>
                </a:lnTo>
                <a:lnTo>
                  <a:pt x="188" y="12"/>
                </a:lnTo>
                <a:lnTo>
                  <a:pt x="186" y="12"/>
                </a:lnTo>
                <a:lnTo>
                  <a:pt x="183" y="13"/>
                </a:lnTo>
                <a:lnTo>
                  <a:pt x="183" y="13"/>
                </a:lnTo>
                <a:lnTo>
                  <a:pt x="183" y="13"/>
                </a:lnTo>
                <a:lnTo>
                  <a:pt x="181" y="13"/>
                </a:lnTo>
                <a:lnTo>
                  <a:pt x="181" y="13"/>
                </a:lnTo>
                <a:lnTo>
                  <a:pt x="180" y="13"/>
                </a:lnTo>
                <a:lnTo>
                  <a:pt x="178" y="12"/>
                </a:lnTo>
                <a:lnTo>
                  <a:pt x="178" y="12"/>
                </a:lnTo>
                <a:lnTo>
                  <a:pt x="176" y="10"/>
                </a:lnTo>
                <a:lnTo>
                  <a:pt x="176" y="10"/>
                </a:lnTo>
                <a:lnTo>
                  <a:pt x="176" y="10"/>
                </a:lnTo>
                <a:lnTo>
                  <a:pt x="175" y="10"/>
                </a:lnTo>
                <a:lnTo>
                  <a:pt x="175" y="10"/>
                </a:lnTo>
                <a:lnTo>
                  <a:pt x="173" y="8"/>
                </a:lnTo>
                <a:lnTo>
                  <a:pt x="173" y="8"/>
                </a:lnTo>
                <a:lnTo>
                  <a:pt x="173" y="8"/>
                </a:lnTo>
                <a:lnTo>
                  <a:pt x="171" y="8"/>
                </a:lnTo>
                <a:lnTo>
                  <a:pt x="171" y="7"/>
                </a:lnTo>
                <a:lnTo>
                  <a:pt x="170" y="7"/>
                </a:lnTo>
                <a:lnTo>
                  <a:pt x="170" y="7"/>
                </a:lnTo>
                <a:lnTo>
                  <a:pt x="170" y="7"/>
                </a:lnTo>
                <a:lnTo>
                  <a:pt x="170" y="5"/>
                </a:lnTo>
                <a:lnTo>
                  <a:pt x="168" y="5"/>
                </a:lnTo>
                <a:lnTo>
                  <a:pt x="166" y="8"/>
                </a:lnTo>
                <a:lnTo>
                  <a:pt x="165" y="10"/>
                </a:lnTo>
                <a:lnTo>
                  <a:pt x="165" y="12"/>
                </a:lnTo>
                <a:lnTo>
                  <a:pt x="165" y="12"/>
                </a:lnTo>
                <a:lnTo>
                  <a:pt x="165" y="12"/>
                </a:lnTo>
                <a:lnTo>
                  <a:pt x="165" y="13"/>
                </a:lnTo>
                <a:lnTo>
                  <a:pt x="165" y="15"/>
                </a:lnTo>
                <a:lnTo>
                  <a:pt x="165" y="15"/>
                </a:lnTo>
                <a:lnTo>
                  <a:pt x="165" y="18"/>
                </a:lnTo>
                <a:lnTo>
                  <a:pt x="165" y="18"/>
                </a:lnTo>
                <a:lnTo>
                  <a:pt x="158" y="22"/>
                </a:lnTo>
                <a:lnTo>
                  <a:pt x="158" y="23"/>
                </a:lnTo>
                <a:lnTo>
                  <a:pt x="158" y="25"/>
                </a:lnTo>
                <a:lnTo>
                  <a:pt x="158" y="25"/>
                </a:lnTo>
                <a:lnTo>
                  <a:pt x="156" y="25"/>
                </a:lnTo>
                <a:lnTo>
                  <a:pt x="155" y="25"/>
                </a:lnTo>
                <a:lnTo>
                  <a:pt x="153" y="25"/>
                </a:lnTo>
                <a:lnTo>
                  <a:pt x="153" y="25"/>
                </a:lnTo>
                <a:lnTo>
                  <a:pt x="149" y="28"/>
                </a:lnTo>
                <a:lnTo>
                  <a:pt x="138" y="28"/>
                </a:lnTo>
                <a:lnTo>
                  <a:pt x="136" y="30"/>
                </a:lnTo>
                <a:lnTo>
                  <a:pt x="134" y="30"/>
                </a:lnTo>
                <a:lnTo>
                  <a:pt x="134" y="30"/>
                </a:lnTo>
                <a:lnTo>
                  <a:pt x="134" y="32"/>
                </a:lnTo>
                <a:lnTo>
                  <a:pt x="134" y="32"/>
                </a:lnTo>
                <a:lnTo>
                  <a:pt x="134" y="32"/>
                </a:lnTo>
                <a:lnTo>
                  <a:pt x="129" y="34"/>
                </a:lnTo>
                <a:lnTo>
                  <a:pt x="129" y="34"/>
                </a:lnTo>
                <a:lnTo>
                  <a:pt x="128" y="35"/>
                </a:lnTo>
                <a:lnTo>
                  <a:pt x="129" y="35"/>
                </a:lnTo>
                <a:lnTo>
                  <a:pt x="129" y="35"/>
                </a:lnTo>
                <a:lnTo>
                  <a:pt x="129" y="37"/>
                </a:lnTo>
                <a:lnTo>
                  <a:pt x="129" y="37"/>
                </a:lnTo>
                <a:lnTo>
                  <a:pt x="128" y="37"/>
                </a:lnTo>
                <a:lnTo>
                  <a:pt x="128" y="39"/>
                </a:lnTo>
                <a:lnTo>
                  <a:pt x="128" y="39"/>
                </a:lnTo>
                <a:lnTo>
                  <a:pt x="128" y="39"/>
                </a:lnTo>
                <a:lnTo>
                  <a:pt x="128" y="40"/>
                </a:lnTo>
                <a:lnTo>
                  <a:pt x="128" y="40"/>
                </a:lnTo>
                <a:lnTo>
                  <a:pt x="128" y="40"/>
                </a:lnTo>
                <a:lnTo>
                  <a:pt x="128" y="42"/>
                </a:lnTo>
                <a:lnTo>
                  <a:pt x="126" y="42"/>
                </a:lnTo>
                <a:lnTo>
                  <a:pt x="123" y="44"/>
                </a:lnTo>
                <a:lnTo>
                  <a:pt x="121" y="47"/>
                </a:lnTo>
                <a:lnTo>
                  <a:pt x="121" y="47"/>
                </a:lnTo>
                <a:lnTo>
                  <a:pt x="119" y="47"/>
                </a:lnTo>
                <a:lnTo>
                  <a:pt x="118" y="45"/>
                </a:lnTo>
                <a:lnTo>
                  <a:pt x="116" y="45"/>
                </a:lnTo>
                <a:lnTo>
                  <a:pt x="116" y="45"/>
                </a:lnTo>
                <a:lnTo>
                  <a:pt x="118" y="42"/>
                </a:lnTo>
                <a:lnTo>
                  <a:pt x="118" y="40"/>
                </a:lnTo>
                <a:lnTo>
                  <a:pt x="118" y="40"/>
                </a:lnTo>
                <a:lnTo>
                  <a:pt x="114" y="40"/>
                </a:lnTo>
                <a:lnTo>
                  <a:pt x="107" y="39"/>
                </a:lnTo>
                <a:lnTo>
                  <a:pt x="107" y="39"/>
                </a:lnTo>
                <a:lnTo>
                  <a:pt x="107" y="37"/>
                </a:lnTo>
                <a:lnTo>
                  <a:pt x="107" y="37"/>
                </a:lnTo>
                <a:lnTo>
                  <a:pt x="106" y="35"/>
                </a:lnTo>
                <a:lnTo>
                  <a:pt x="106" y="35"/>
                </a:lnTo>
                <a:lnTo>
                  <a:pt x="106" y="35"/>
                </a:lnTo>
                <a:lnTo>
                  <a:pt x="106" y="34"/>
                </a:lnTo>
                <a:lnTo>
                  <a:pt x="101" y="34"/>
                </a:lnTo>
                <a:lnTo>
                  <a:pt x="101" y="34"/>
                </a:lnTo>
                <a:lnTo>
                  <a:pt x="101" y="34"/>
                </a:lnTo>
                <a:lnTo>
                  <a:pt x="99" y="34"/>
                </a:lnTo>
                <a:lnTo>
                  <a:pt x="97" y="35"/>
                </a:lnTo>
                <a:lnTo>
                  <a:pt x="97" y="37"/>
                </a:lnTo>
                <a:lnTo>
                  <a:pt x="97" y="37"/>
                </a:lnTo>
                <a:lnTo>
                  <a:pt x="94" y="35"/>
                </a:lnTo>
                <a:lnTo>
                  <a:pt x="94" y="35"/>
                </a:lnTo>
                <a:lnTo>
                  <a:pt x="94" y="37"/>
                </a:lnTo>
                <a:lnTo>
                  <a:pt x="94" y="39"/>
                </a:lnTo>
                <a:lnTo>
                  <a:pt x="94" y="39"/>
                </a:lnTo>
                <a:lnTo>
                  <a:pt x="94" y="39"/>
                </a:lnTo>
                <a:lnTo>
                  <a:pt x="94" y="40"/>
                </a:lnTo>
                <a:lnTo>
                  <a:pt x="94" y="40"/>
                </a:lnTo>
                <a:lnTo>
                  <a:pt x="92" y="40"/>
                </a:lnTo>
                <a:lnTo>
                  <a:pt x="92" y="40"/>
                </a:lnTo>
                <a:lnTo>
                  <a:pt x="91" y="40"/>
                </a:lnTo>
                <a:lnTo>
                  <a:pt x="91" y="40"/>
                </a:lnTo>
                <a:lnTo>
                  <a:pt x="91" y="40"/>
                </a:lnTo>
                <a:lnTo>
                  <a:pt x="89" y="40"/>
                </a:lnTo>
                <a:lnTo>
                  <a:pt x="89" y="40"/>
                </a:lnTo>
                <a:lnTo>
                  <a:pt x="87" y="40"/>
                </a:lnTo>
                <a:lnTo>
                  <a:pt x="87" y="40"/>
                </a:lnTo>
                <a:lnTo>
                  <a:pt x="87" y="40"/>
                </a:lnTo>
                <a:lnTo>
                  <a:pt x="86" y="40"/>
                </a:lnTo>
                <a:lnTo>
                  <a:pt x="86" y="39"/>
                </a:lnTo>
                <a:lnTo>
                  <a:pt x="86" y="39"/>
                </a:lnTo>
                <a:lnTo>
                  <a:pt x="86" y="39"/>
                </a:lnTo>
                <a:lnTo>
                  <a:pt x="86" y="37"/>
                </a:lnTo>
                <a:lnTo>
                  <a:pt x="86" y="37"/>
                </a:lnTo>
                <a:lnTo>
                  <a:pt x="81" y="35"/>
                </a:lnTo>
                <a:lnTo>
                  <a:pt x="81" y="35"/>
                </a:lnTo>
                <a:lnTo>
                  <a:pt x="74" y="39"/>
                </a:lnTo>
                <a:lnTo>
                  <a:pt x="72" y="40"/>
                </a:lnTo>
                <a:lnTo>
                  <a:pt x="70" y="42"/>
                </a:lnTo>
                <a:lnTo>
                  <a:pt x="72" y="42"/>
                </a:lnTo>
                <a:lnTo>
                  <a:pt x="72" y="44"/>
                </a:lnTo>
                <a:lnTo>
                  <a:pt x="72" y="44"/>
                </a:lnTo>
                <a:lnTo>
                  <a:pt x="72" y="44"/>
                </a:lnTo>
                <a:lnTo>
                  <a:pt x="72" y="44"/>
                </a:lnTo>
                <a:lnTo>
                  <a:pt x="72" y="45"/>
                </a:lnTo>
                <a:lnTo>
                  <a:pt x="74" y="47"/>
                </a:lnTo>
                <a:lnTo>
                  <a:pt x="74" y="49"/>
                </a:lnTo>
                <a:lnTo>
                  <a:pt x="74" y="49"/>
                </a:lnTo>
                <a:lnTo>
                  <a:pt x="76" y="49"/>
                </a:lnTo>
                <a:lnTo>
                  <a:pt x="76" y="49"/>
                </a:lnTo>
                <a:lnTo>
                  <a:pt x="77" y="50"/>
                </a:lnTo>
                <a:lnTo>
                  <a:pt x="77" y="50"/>
                </a:lnTo>
                <a:lnTo>
                  <a:pt x="77" y="50"/>
                </a:lnTo>
                <a:lnTo>
                  <a:pt x="77" y="52"/>
                </a:lnTo>
                <a:lnTo>
                  <a:pt x="79" y="52"/>
                </a:lnTo>
                <a:lnTo>
                  <a:pt x="79" y="52"/>
                </a:lnTo>
                <a:lnTo>
                  <a:pt x="79" y="54"/>
                </a:lnTo>
                <a:lnTo>
                  <a:pt x="79" y="54"/>
                </a:lnTo>
                <a:lnTo>
                  <a:pt x="79" y="55"/>
                </a:lnTo>
                <a:lnTo>
                  <a:pt x="79" y="55"/>
                </a:lnTo>
                <a:lnTo>
                  <a:pt x="79" y="55"/>
                </a:lnTo>
                <a:lnTo>
                  <a:pt x="77" y="59"/>
                </a:lnTo>
                <a:lnTo>
                  <a:pt x="76" y="59"/>
                </a:lnTo>
                <a:lnTo>
                  <a:pt x="74" y="59"/>
                </a:lnTo>
                <a:lnTo>
                  <a:pt x="74" y="59"/>
                </a:lnTo>
                <a:lnTo>
                  <a:pt x="72" y="59"/>
                </a:lnTo>
                <a:lnTo>
                  <a:pt x="72" y="59"/>
                </a:lnTo>
                <a:lnTo>
                  <a:pt x="72" y="59"/>
                </a:lnTo>
                <a:lnTo>
                  <a:pt x="72" y="57"/>
                </a:lnTo>
                <a:lnTo>
                  <a:pt x="72" y="57"/>
                </a:lnTo>
                <a:lnTo>
                  <a:pt x="70" y="57"/>
                </a:lnTo>
                <a:lnTo>
                  <a:pt x="70" y="55"/>
                </a:lnTo>
                <a:lnTo>
                  <a:pt x="70" y="55"/>
                </a:lnTo>
                <a:lnTo>
                  <a:pt x="69" y="55"/>
                </a:lnTo>
                <a:lnTo>
                  <a:pt x="69" y="55"/>
                </a:lnTo>
                <a:lnTo>
                  <a:pt x="67" y="55"/>
                </a:lnTo>
                <a:lnTo>
                  <a:pt x="67" y="54"/>
                </a:lnTo>
                <a:lnTo>
                  <a:pt x="67" y="54"/>
                </a:lnTo>
                <a:lnTo>
                  <a:pt x="67" y="54"/>
                </a:lnTo>
                <a:lnTo>
                  <a:pt x="62" y="55"/>
                </a:lnTo>
                <a:lnTo>
                  <a:pt x="62" y="55"/>
                </a:lnTo>
                <a:lnTo>
                  <a:pt x="60" y="55"/>
                </a:lnTo>
                <a:lnTo>
                  <a:pt x="60" y="54"/>
                </a:lnTo>
                <a:lnTo>
                  <a:pt x="60" y="54"/>
                </a:lnTo>
                <a:lnTo>
                  <a:pt x="59" y="54"/>
                </a:lnTo>
                <a:lnTo>
                  <a:pt x="59" y="54"/>
                </a:lnTo>
                <a:lnTo>
                  <a:pt x="57" y="54"/>
                </a:lnTo>
                <a:lnTo>
                  <a:pt x="55" y="54"/>
                </a:lnTo>
                <a:lnTo>
                  <a:pt x="55" y="54"/>
                </a:lnTo>
                <a:lnTo>
                  <a:pt x="54" y="55"/>
                </a:lnTo>
                <a:lnTo>
                  <a:pt x="52" y="55"/>
                </a:lnTo>
                <a:lnTo>
                  <a:pt x="52" y="54"/>
                </a:lnTo>
                <a:lnTo>
                  <a:pt x="50" y="54"/>
                </a:lnTo>
                <a:lnTo>
                  <a:pt x="50" y="54"/>
                </a:lnTo>
                <a:lnTo>
                  <a:pt x="49" y="52"/>
                </a:lnTo>
                <a:lnTo>
                  <a:pt x="49" y="52"/>
                </a:lnTo>
                <a:lnTo>
                  <a:pt x="47" y="52"/>
                </a:lnTo>
                <a:lnTo>
                  <a:pt x="35" y="54"/>
                </a:lnTo>
                <a:lnTo>
                  <a:pt x="33" y="54"/>
                </a:lnTo>
                <a:lnTo>
                  <a:pt x="33" y="54"/>
                </a:lnTo>
                <a:lnTo>
                  <a:pt x="33" y="54"/>
                </a:lnTo>
                <a:lnTo>
                  <a:pt x="33" y="55"/>
                </a:lnTo>
                <a:lnTo>
                  <a:pt x="33" y="57"/>
                </a:lnTo>
                <a:lnTo>
                  <a:pt x="33" y="57"/>
                </a:lnTo>
                <a:lnTo>
                  <a:pt x="33" y="59"/>
                </a:lnTo>
                <a:lnTo>
                  <a:pt x="33" y="59"/>
                </a:lnTo>
                <a:lnTo>
                  <a:pt x="33" y="59"/>
                </a:lnTo>
                <a:lnTo>
                  <a:pt x="33" y="59"/>
                </a:lnTo>
                <a:lnTo>
                  <a:pt x="32" y="59"/>
                </a:lnTo>
                <a:lnTo>
                  <a:pt x="32" y="60"/>
                </a:lnTo>
                <a:lnTo>
                  <a:pt x="30" y="60"/>
                </a:lnTo>
                <a:lnTo>
                  <a:pt x="30" y="60"/>
                </a:lnTo>
                <a:lnTo>
                  <a:pt x="30" y="62"/>
                </a:lnTo>
                <a:lnTo>
                  <a:pt x="32" y="62"/>
                </a:lnTo>
                <a:lnTo>
                  <a:pt x="30" y="64"/>
                </a:lnTo>
                <a:lnTo>
                  <a:pt x="30" y="64"/>
                </a:lnTo>
                <a:lnTo>
                  <a:pt x="27" y="65"/>
                </a:lnTo>
                <a:lnTo>
                  <a:pt x="25" y="67"/>
                </a:lnTo>
                <a:lnTo>
                  <a:pt x="25" y="69"/>
                </a:lnTo>
                <a:lnTo>
                  <a:pt x="23" y="69"/>
                </a:lnTo>
                <a:lnTo>
                  <a:pt x="23" y="69"/>
                </a:lnTo>
                <a:lnTo>
                  <a:pt x="22" y="67"/>
                </a:lnTo>
                <a:lnTo>
                  <a:pt x="22" y="67"/>
                </a:lnTo>
                <a:lnTo>
                  <a:pt x="22" y="67"/>
                </a:lnTo>
                <a:lnTo>
                  <a:pt x="20" y="67"/>
                </a:lnTo>
                <a:lnTo>
                  <a:pt x="17" y="71"/>
                </a:lnTo>
                <a:lnTo>
                  <a:pt x="17" y="71"/>
                </a:lnTo>
                <a:lnTo>
                  <a:pt x="15" y="71"/>
                </a:lnTo>
                <a:lnTo>
                  <a:pt x="15" y="71"/>
                </a:lnTo>
                <a:lnTo>
                  <a:pt x="15" y="71"/>
                </a:lnTo>
                <a:lnTo>
                  <a:pt x="13" y="71"/>
                </a:lnTo>
                <a:lnTo>
                  <a:pt x="13" y="69"/>
                </a:lnTo>
                <a:lnTo>
                  <a:pt x="12" y="69"/>
                </a:lnTo>
                <a:lnTo>
                  <a:pt x="12" y="69"/>
                </a:lnTo>
                <a:lnTo>
                  <a:pt x="12" y="69"/>
                </a:lnTo>
                <a:lnTo>
                  <a:pt x="10" y="69"/>
                </a:lnTo>
                <a:lnTo>
                  <a:pt x="10" y="69"/>
                </a:lnTo>
                <a:lnTo>
                  <a:pt x="8" y="71"/>
                </a:lnTo>
                <a:lnTo>
                  <a:pt x="8" y="71"/>
                </a:lnTo>
                <a:lnTo>
                  <a:pt x="8" y="72"/>
                </a:lnTo>
                <a:lnTo>
                  <a:pt x="8" y="74"/>
                </a:lnTo>
                <a:lnTo>
                  <a:pt x="8" y="74"/>
                </a:lnTo>
                <a:lnTo>
                  <a:pt x="8" y="76"/>
                </a:lnTo>
                <a:lnTo>
                  <a:pt x="8" y="76"/>
                </a:lnTo>
                <a:lnTo>
                  <a:pt x="8" y="76"/>
                </a:lnTo>
                <a:lnTo>
                  <a:pt x="8" y="77"/>
                </a:lnTo>
                <a:lnTo>
                  <a:pt x="8" y="79"/>
                </a:lnTo>
                <a:lnTo>
                  <a:pt x="8" y="81"/>
                </a:lnTo>
                <a:lnTo>
                  <a:pt x="8" y="84"/>
                </a:lnTo>
                <a:lnTo>
                  <a:pt x="8" y="86"/>
                </a:lnTo>
                <a:lnTo>
                  <a:pt x="5" y="87"/>
                </a:lnTo>
                <a:lnTo>
                  <a:pt x="5" y="87"/>
                </a:lnTo>
                <a:lnTo>
                  <a:pt x="3" y="87"/>
                </a:lnTo>
                <a:lnTo>
                  <a:pt x="3" y="87"/>
                </a:lnTo>
                <a:lnTo>
                  <a:pt x="2" y="87"/>
                </a:lnTo>
                <a:lnTo>
                  <a:pt x="2" y="89"/>
                </a:lnTo>
                <a:lnTo>
                  <a:pt x="0" y="91"/>
                </a:lnTo>
                <a:lnTo>
                  <a:pt x="0" y="92"/>
                </a:lnTo>
                <a:lnTo>
                  <a:pt x="0" y="92"/>
                </a:lnTo>
                <a:lnTo>
                  <a:pt x="0" y="94"/>
                </a:lnTo>
                <a:lnTo>
                  <a:pt x="0" y="94"/>
                </a:lnTo>
                <a:lnTo>
                  <a:pt x="2" y="94"/>
                </a:lnTo>
                <a:lnTo>
                  <a:pt x="2" y="94"/>
                </a:lnTo>
                <a:lnTo>
                  <a:pt x="3" y="94"/>
                </a:lnTo>
                <a:lnTo>
                  <a:pt x="3" y="94"/>
                </a:lnTo>
                <a:lnTo>
                  <a:pt x="3" y="94"/>
                </a:lnTo>
                <a:lnTo>
                  <a:pt x="5" y="94"/>
                </a:lnTo>
                <a:lnTo>
                  <a:pt x="5" y="96"/>
                </a:lnTo>
                <a:lnTo>
                  <a:pt x="5" y="96"/>
                </a:lnTo>
                <a:lnTo>
                  <a:pt x="7" y="96"/>
                </a:lnTo>
                <a:lnTo>
                  <a:pt x="7" y="96"/>
                </a:lnTo>
                <a:lnTo>
                  <a:pt x="10" y="96"/>
                </a:lnTo>
                <a:lnTo>
                  <a:pt x="10" y="96"/>
                </a:lnTo>
                <a:lnTo>
                  <a:pt x="10" y="96"/>
                </a:lnTo>
                <a:lnTo>
                  <a:pt x="12" y="97"/>
                </a:lnTo>
                <a:lnTo>
                  <a:pt x="12" y="99"/>
                </a:lnTo>
                <a:lnTo>
                  <a:pt x="12" y="99"/>
                </a:lnTo>
                <a:lnTo>
                  <a:pt x="12" y="101"/>
                </a:lnTo>
                <a:lnTo>
                  <a:pt x="12" y="101"/>
                </a:lnTo>
                <a:lnTo>
                  <a:pt x="12" y="102"/>
                </a:lnTo>
                <a:lnTo>
                  <a:pt x="12" y="104"/>
                </a:lnTo>
                <a:lnTo>
                  <a:pt x="12" y="106"/>
                </a:lnTo>
                <a:lnTo>
                  <a:pt x="12" y="106"/>
                </a:lnTo>
                <a:lnTo>
                  <a:pt x="12" y="106"/>
                </a:lnTo>
                <a:lnTo>
                  <a:pt x="12" y="107"/>
                </a:lnTo>
                <a:lnTo>
                  <a:pt x="12" y="107"/>
                </a:lnTo>
                <a:lnTo>
                  <a:pt x="15" y="109"/>
                </a:lnTo>
                <a:lnTo>
                  <a:pt x="15" y="109"/>
                </a:lnTo>
                <a:lnTo>
                  <a:pt x="15" y="109"/>
                </a:lnTo>
                <a:lnTo>
                  <a:pt x="15" y="111"/>
                </a:lnTo>
                <a:lnTo>
                  <a:pt x="15" y="111"/>
                </a:lnTo>
                <a:lnTo>
                  <a:pt x="15" y="113"/>
                </a:lnTo>
                <a:lnTo>
                  <a:pt x="15" y="113"/>
                </a:lnTo>
                <a:lnTo>
                  <a:pt x="17" y="114"/>
                </a:lnTo>
                <a:lnTo>
                  <a:pt x="17" y="114"/>
                </a:lnTo>
                <a:lnTo>
                  <a:pt x="20" y="116"/>
                </a:lnTo>
                <a:lnTo>
                  <a:pt x="22" y="116"/>
                </a:lnTo>
                <a:lnTo>
                  <a:pt x="22" y="116"/>
                </a:lnTo>
                <a:lnTo>
                  <a:pt x="23" y="116"/>
                </a:lnTo>
                <a:lnTo>
                  <a:pt x="27" y="116"/>
                </a:lnTo>
                <a:lnTo>
                  <a:pt x="27" y="116"/>
                </a:lnTo>
                <a:lnTo>
                  <a:pt x="27" y="116"/>
                </a:lnTo>
                <a:lnTo>
                  <a:pt x="28" y="116"/>
                </a:lnTo>
                <a:lnTo>
                  <a:pt x="28" y="116"/>
                </a:lnTo>
                <a:lnTo>
                  <a:pt x="28" y="116"/>
                </a:lnTo>
                <a:lnTo>
                  <a:pt x="30" y="116"/>
                </a:lnTo>
                <a:lnTo>
                  <a:pt x="30" y="118"/>
                </a:lnTo>
                <a:lnTo>
                  <a:pt x="32" y="118"/>
                </a:lnTo>
                <a:lnTo>
                  <a:pt x="32" y="118"/>
                </a:lnTo>
                <a:lnTo>
                  <a:pt x="33" y="121"/>
                </a:lnTo>
                <a:lnTo>
                  <a:pt x="33" y="121"/>
                </a:lnTo>
                <a:lnTo>
                  <a:pt x="35" y="121"/>
                </a:lnTo>
                <a:lnTo>
                  <a:pt x="35" y="121"/>
                </a:lnTo>
                <a:lnTo>
                  <a:pt x="37" y="121"/>
                </a:lnTo>
                <a:lnTo>
                  <a:pt x="37" y="121"/>
                </a:lnTo>
                <a:lnTo>
                  <a:pt x="37" y="121"/>
                </a:lnTo>
                <a:lnTo>
                  <a:pt x="37" y="123"/>
                </a:lnTo>
                <a:lnTo>
                  <a:pt x="37" y="123"/>
                </a:lnTo>
                <a:lnTo>
                  <a:pt x="37" y="123"/>
                </a:lnTo>
                <a:lnTo>
                  <a:pt x="35" y="124"/>
                </a:lnTo>
                <a:lnTo>
                  <a:pt x="35" y="126"/>
                </a:lnTo>
                <a:lnTo>
                  <a:pt x="35" y="126"/>
                </a:lnTo>
                <a:lnTo>
                  <a:pt x="33" y="126"/>
                </a:lnTo>
                <a:lnTo>
                  <a:pt x="33" y="128"/>
                </a:lnTo>
                <a:lnTo>
                  <a:pt x="35" y="128"/>
                </a:lnTo>
                <a:lnTo>
                  <a:pt x="35" y="129"/>
                </a:lnTo>
                <a:lnTo>
                  <a:pt x="35" y="129"/>
                </a:lnTo>
                <a:lnTo>
                  <a:pt x="35" y="131"/>
                </a:lnTo>
                <a:lnTo>
                  <a:pt x="33" y="131"/>
                </a:lnTo>
                <a:lnTo>
                  <a:pt x="33" y="131"/>
                </a:lnTo>
                <a:lnTo>
                  <a:pt x="33" y="133"/>
                </a:lnTo>
                <a:lnTo>
                  <a:pt x="33" y="133"/>
                </a:lnTo>
                <a:lnTo>
                  <a:pt x="33" y="133"/>
                </a:lnTo>
                <a:lnTo>
                  <a:pt x="33" y="134"/>
                </a:lnTo>
                <a:lnTo>
                  <a:pt x="33" y="139"/>
                </a:lnTo>
                <a:lnTo>
                  <a:pt x="35" y="141"/>
                </a:lnTo>
                <a:lnTo>
                  <a:pt x="35" y="141"/>
                </a:lnTo>
                <a:lnTo>
                  <a:pt x="35" y="143"/>
                </a:lnTo>
                <a:lnTo>
                  <a:pt x="35" y="143"/>
                </a:lnTo>
                <a:lnTo>
                  <a:pt x="37" y="144"/>
                </a:lnTo>
                <a:lnTo>
                  <a:pt x="37" y="144"/>
                </a:lnTo>
                <a:lnTo>
                  <a:pt x="37" y="146"/>
                </a:lnTo>
                <a:lnTo>
                  <a:pt x="37" y="146"/>
                </a:lnTo>
                <a:lnTo>
                  <a:pt x="37" y="146"/>
                </a:lnTo>
                <a:lnTo>
                  <a:pt x="37" y="148"/>
                </a:lnTo>
                <a:lnTo>
                  <a:pt x="37" y="148"/>
                </a:lnTo>
                <a:lnTo>
                  <a:pt x="35" y="148"/>
                </a:lnTo>
                <a:lnTo>
                  <a:pt x="35" y="148"/>
                </a:lnTo>
                <a:lnTo>
                  <a:pt x="33" y="148"/>
                </a:lnTo>
                <a:lnTo>
                  <a:pt x="30" y="150"/>
                </a:lnTo>
                <a:lnTo>
                  <a:pt x="27" y="151"/>
                </a:lnTo>
                <a:lnTo>
                  <a:pt x="25" y="153"/>
                </a:lnTo>
                <a:lnTo>
                  <a:pt x="25" y="153"/>
                </a:lnTo>
                <a:lnTo>
                  <a:pt x="25" y="160"/>
                </a:lnTo>
                <a:lnTo>
                  <a:pt x="25" y="160"/>
                </a:lnTo>
                <a:lnTo>
                  <a:pt x="25" y="160"/>
                </a:lnTo>
                <a:lnTo>
                  <a:pt x="25" y="161"/>
                </a:lnTo>
                <a:lnTo>
                  <a:pt x="25" y="161"/>
                </a:lnTo>
                <a:lnTo>
                  <a:pt x="28" y="165"/>
                </a:lnTo>
                <a:lnTo>
                  <a:pt x="30" y="165"/>
                </a:lnTo>
                <a:lnTo>
                  <a:pt x="30" y="165"/>
                </a:lnTo>
                <a:lnTo>
                  <a:pt x="30" y="166"/>
                </a:lnTo>
                <a:lnTo>
                  <a:pt x="32" y="168"/>
                </a:lnTo>
                <a:lnTo>
                  <a:pt x="32" y="168"/>
                </a:lnTo>
                <a:lnTo>
                  <a:pt x="32" y="170"/>
                </a:lnTo>
                <a:lnTo>
                  <a:pt x="33" y="170"/>
                </a:lnTo>
                <a:lnTo>
                  <a:pt x="33" y="170"/>
                </a:lnTo>
                <a:lnTo>
                  <a:pt x="33" y="170"/>
                </a:lnTo>
                <a:lnTo>
                  <a:pt x="35" y="168"/>
                </a:lnTo>
                <a:lnTo>
                  <a:pt x="35" y="168"/>
                </a:lnTo>
                <a:lnTo>
                  <a:pt x="35" y="168"/>
                </a:lnTo>
                <a:lnTo>
                  <a:pt x="35" y="168"/>
                </a:lnTo>
                <a:lnTo>
                  <a:pt x="37" y="168"/>
                </a:lnTo>
                <a:lnTo>
                  <a:pt x="37" y="170"/>
                </a:lnTo>
                <a:lnTo>
                  <a:pt x="37" y="170"/>
                </a:lnTo>
                <a:lnTo>
                  <a:pt x="39" y="171"/>
                </a:lnTo>
                <a:lnTo>
                  <a:pt x="39" y="171"/>
                </a:lnTo>
                <a:lnTo>
                  <a:pt x="40" y="173"/>
                </a:lnTo>
                <a:lnTo>
                  <a:pt x="40" y="173"/>
                </a:lnTo>
                <a:lnTo>
                  <a:pt x="40" y="173"/>
                </a:lnTo>
                <a:lnTo>
                  <a:pt x="40" y="173"/>
                </a:lnTo>
                <a:lnTo>
                  <a:pt x="42" y="175"/>
                </a:lnTo>
                <a:lnTo>
                  <a:pt x="42" y="175"/>
                </a:lnTo>
                <a:lnTo>
                  <a:pt x="40" y="178"/>
                </a:lnTo>
                <a:lnTo>
                  <a:pt x="40" y="178"/>
                </a:lnTo>
                <a:lnTo>
                  <a:pt x="40" y="178"/>
                </a:lnTo>
                <a:lnTo>
                  <a:pt x="42" y="180"/>
                </a:lnTo>
                <a:lnTo>
                  <a:pt x="42" y="180"/>
                </a:lnTo>
                <a:lnTo>
                  <a:pt x="44" y="180"/>
                </a:lnTo>
                <a:lnTo>
                  <a:pt x="44" y="181"/>
                </a:lnTo>
                <a:lnTo>
                  <a:pt x="44" y="181"/>
                </a:lnTo>
                <a:lnTo>
                  <a:pt x="40" y="181"/>
                </a:lnTo>
                <a:lnTo>
                  <a:pt x="40" y="181"/>
                </a:lnTo>
                <a:lnTo>
                  <a:pt x="40" y="183"/>
                </a:lnTo>
                <a:lnTo>
                  <a:pt x="40" y="183"/>
                </a:lnTo>
                <a:lnTo>
                  <a:pt x="40" y="183"/>
                </a:lnTo>
                <a:lnTo>
                  <a:pt x="40" y="183"/>
                </a:lnTo>
                <a:lnTo>
                  <a:pt x="42" y="185"/>
                </a:lnTo>
                <a:lnTo>
                  <a:pt x="40" y="185"/>
                </a:lnTo>
                <a:lnTo>
                  <a:pt x="40" y="187"/>
                </a:lnTo>
                <a:lnTo>
                  <a:pt x="39" y="187"/>
                </a:lnTo>
                <a:lnTo>
                  <a:pt x="39" y="188"/>
                </a:lnTo>
                <a:lnTo>
                  <a:pt x="39" y="188"/>
                </a:lnTo>
                <a:lnTo>
                  <a:pt x="39" y="190"/>
                </a:lnTo>
                <a:lnTo>
                  <a:pt x="40" y="190"/>
                </a:lnTo>
                <a:lnTo>
                  <a:pt x="40" y="192"/>
                </a:lnTo>
                <a:lnTo>
                  <a:pt x="40" y="192"/>
                </a:lnTo>
                <a:lnTo>
                  <a:pt x="42" y="193"/>
                </a:lnTo>
                <a:lnTo>
                  <a:pt x="42" y="193"/>
                </a:lnTo>
                <a:lnTo>
                  <a:pt x="44" y="195"/>
                </a:lnTo>
                <a:lnTo>
                  <a:pt x="45" y="197"/>
                </a:lnTo>
                <a:lnTo>
                  <a:pt x="45" y="197"/>
                </a:lnTo>
                <a:lnTo>
                  <a:pt x="45" y="197"/>
                </a:lnTo>
                <a:lnTo>
                  <a:pt x="47" y="197"/>
                </a:lnTo>
                <a:lnTo>
                  <a:pt x="49" y="197"/>
                </a:lnTo>
                <a:lnTo>
                  <a:pt x="50" y="197"/>
                </a:lnTo>
                <a:lnTo>
                  <a:pt x="50" y="197"/>
                </a:lnTo>
                <a:lnTo>
                  <a:pt x="50" y="197"/>
                </a:lnTo>
                <a:lnTo>
                  <a:pt x="52" y="198"/>
                </a:lnTo>
                <a:lnTo>
                  <a:pt x="54" y="200"/>
                </a:lnTo>
                <a:lnTo>
                  <a:pt x="54" y="200"/>
                </a:lnTo>
                <a:lnTo>
                  <a:pt x="55" y="202"/>
                </a:lnTo>
                <a:lnTo>
                  <a:pt x="55" y="202"/>
                </a:lnTo>
                <a:lnTo>
                  <a:pt x="59" y="200"/>
                </a:lnTo>
                <a:lnTo>
                  <a:pt x="60" y="200"/>
                </a:lnTo>
                <a:lnTo>
                  <a:pt x="60" y="202"/>
                </a:lnTo>
                <a:lnTo>
                  <a:pt x="60" y="202"/>
                </a:lnTo>
                <a:lnTo>
                  <a:pt x="60" y="202"/>
                </a:lnTo>
                <a:lnTo>
                  <a:pt x="62" y="202"/>
                </a:lnTo>
                <a:lnTo>
                  <a:pt x="62" y="203"/>
                </a:lnTo>
                <a:lnTo>
                  <a:pt x="62" y="205"/>
                </a:lnTo>
                <a:lnTo>
                  <a:pt x="62" y="205"/>
                </a:lnTo>
                <a:lnTo>
                  <a:pt x="65" y="210"/>
                </a:lnTo>
                <a:lnTo>
                  <a:pt x="65" y="212"/>
                </a:lnTo>
                <a:lnTo>
                  <a:pt x="67" y="212"/>
                </a:lnTo>
                <a:lnTo>
                  <a:pt x="67" y="212"/>
                </a:lnTo>
                <a:lnTo>
                  <a:pt x="67" y="213"/>
                </a:lnTo>
                <a:lnTo>
                  <a:pt x="67" y="213"/>
                </a:lnTo>
                <a:lnTo>
                  <a:pt x="67" y="220"/>
                </a:lnTo>
                <a:lnTo>
                  <a:pt x="67" y="220"/>
                </a:lnTo>
                <a:lnTo>
                  <a:pt x="67" y="222"/>
                </a:lnTo>
                <a:lnTo>
                  <a:pt x="67" y="222"/>
                </a:lnTo>
                <a:lnTo>
                  <a:pt x="65" y="222"/>
                </a:lnTo>
                <a:lnTo>
                  <a:pt x="65" y="222"/>
                </a:lnTo>
                <a:lnTo>
                  <a:pt x="64" y="224"/>
                </a:lnTo>
                <a:lnTo>
                  <a:pt x="64" y="224"/>
                </a:lnTo>
                <a:lnTo>
                  <a:pt x="65" y="225"/>
                </a:lnTo>
                <a:lnTo>
                  <a:pt x="65" y="225"/>
                </a:lnTo>
                <a:lnTo>
                  <a:pt x="65" y="227"/>
                </a:lnTo>
                <a:lnTo>
                  <a:pt x="64" y="227"/>
                </a:lnTo>
                <a:lnTo>
                  <a:pt x="64" y="227"/>
                </a:lnTo>
                <a:lnTo>
                  <a:pt x="62" y="229"/>
                </a:lnTo>
                <a:lnTo>
                  <a:pt x="62" y="229"/>
                </a:lnTo>
                <a:lnTo>
                  <a:pt x="62" y="230"/>
                </a:lnTo>
                <a:lnTo>
                  <a:pt x="62" y="230"/>
                </a:lnTo>
                <a:lnTo>
                  <a:pt x="62" y="232"/>
                </a:lnTo>
                <a:lnTo>
                  <a:pt x="64" y="232"/>
                </a:lnTo>
                <a:lnTo>
                  <a:pt x="64" y="232"/>
                </a:lnTo>
                <a:lnTo>
                  <a:pt x="65" y="232"/>
                </a:lnTo>
                <a:lnTo>
                  <a:pt x="65" y="232"/>
                </a:lnTo>
                <a:lnTo>
                  <a:pt x="65" y="232"/>
                </a:lnTo>
                <a:lnTo>
                  <a:pt x="67" y="234"/>
                </a:lnTo>
                <a:lnTo>
                  <a:pt x="69" y="235"/>
                </a:lnTo>
                <a:lnTo>
                  <a:pt x="69" y="235"/>
                </a:lnTo>
                <a:lnTo>
                  <a:pt x="69" y="235"/>
                </a:lnTo>
                <a:lnTo>
                  <a:pt x="69" y="237"/>
                </a:lnTo>
                <a:lnTo>
                  <a:pt x="69" y="237"/>
                </a:lnTo>
                <a:lnTo>
                  <a:pt x="70" y="237"/>
                </a:lnTo>
                <a:lnTo>
                  <a:pt x="70" y="237"/>
                </a:lnTo>
                <a:lnTo>
                  <a:pt x="74" y="239"/>
                </a:lnTo>
                <a:lnTo>
                  <a:pt x="74" y="239"/>
                </a:lnTo>
                <a:lnTo>
                  <a:pt x="76" y="239"/>
                </a:lnTo>
                <a:lnTo>
                  <a:pt x="76" y="240"/>
                </a:lnTo>
                <a:lnTo>
                  <a:pt x="76" y="240"/>
                </a:lnTo>
                <a:lnTo>
                  <a:pt x="76" y="242"/>
                </a:lnTo>
                <a:lnTo>
                  <a:pt x="76" y="245"/>
                </a:lnTo>
                <a:lnTo>
                  <a:pt x="76" y="245"/>
                </a:lnTo>
                <a:lnTo>
                  <a:pt x="76" y="247"/>
                </a:lnTo>
                <a:lnTo>
                  <a:pt x="72" y="249"/>
                </a:lnTo>
                <a:lnTo>
                  <a:pt x="70" y="249"/>
                </a:lnTo>
                <a:lnTo>
                  <a:pt x="70" y="250"/>
                </a:lnTo>
                <a:lnTo>
                  <a:pt x="70" y="250"/>
                </a:lnTo>
                <a:lnTo>
                  <a:pt x="70" y="252"/>
                </a:lnTo>
                <a:lnTo>
                  <a:pt x="70" y="252"/>
                </a:lnTo>
                <a:lnTo>
                  <a:pt x="70" y="252"/>
                </a:lnTo>
                <a:lnTo>
                  <a:pt x="72" y="254"/>
                </a:lnTo>
                <a:lnTo>
                  <a:pt x="72" y="254"/>
                </a:lnTo>
                <a:lnTo>
                  <a:pt x="72" y="254"/>
                </a:lnTo>
                <a:lnTo>
                  <a:pt x="72" y="254"/>
                </a:lnTo>
                <a:lnTo>
                  <a:pt x="72" y="255"/>
                </a:lnTo>
                <a:lnTo>
                  <a:pt x="72" y="255"/>
                </a:lnTo>
                <a:lnTo>
                  <a:pt x="70" y="257"/>
                </a:lnTo>
                <a:lnTo>
                  <a:pt x="69" y="257"/>
                </a:lnTo>
                <a:lnTo>
                  <a:pt x="69" y="257"/>
                </a:lnTo>
                <a:lnTo>
                  <a:pt x="69" y="259"/>
                </a:lnTo>
                <a:lnTo>
                  <a:pt x="69" y="259"/>
                </a:lnTo>
                <a:lnTo>
                  <a:pt x="69" y="261"/>
                </a:lnTo>
                <a:lnTo>
                  <a:pt x="69" y="261"/>
                </a:lnTo>
                <a:lnTo>
                  <a:pt x="65" y="261"/>
                </a:lnTo>
                <a:lnTo>
                  <a:pt x="65" y="261"/>
                </a:lnTo>
                <a:lnTo>
                  <a:pt x="65" y="261"/>
                </a:lnTo>
                <a:lnTo>
                  <a:pt x="65" y="261"/>
                </a:lnTo>
                <a:lnTo>
                  <a:pt x="65" y="262"/>
                </a:lnTo>
                <a:lnTo>
                  <a:pt x="65" y="262"/>
                </a:lnTo>
                <a:lnTo>
                  <a:pt x="65" y="264"/>
                </a:lnTo>
                <a:lnTo>
                  <a:pt x="65" y="264"/>
                </a:lnTo>
                <a:lnTo>
                  <a:pt x="64" y="266"/>
                </a:lnTo>
                <a:lnTo>
                  <a:pt x="64" y="267"/>
                </a:lnTo>
                <a:lnTo>
                  <a:pt x="64" y="267"/>
                </a:lnTo>
                <a:lnTo>
                  <a:pt x="65" y="269"/>
                </a:lnTo>
                <a:lnTo>
                  <a:pt x="65" y="269"/>
                </a:lnTo>
                <a:lnTo>
                  <a:pt x="65" y="269"/>
                </a:lnTo>
                <a:lnTo>
                  <a:pt x="67" y="269"/>
                </a:lnTo>
                <a:lnTo>
                  <a:pt x="67" y="269"/>
                </a:lnTo>
                <a:lnTo>
                  <a:pt x="67" y="271"/>
                </a:lnTo>
                <a:lnTo>
                  <a:pt x="67" y="271"/>
                </a:lnTo>
                <a:lnTo>
                  <a:pt x="67" y="271"/>
                </a:lnTo>
                <a:lnTo>
                  <a:pt x="67" y="274"/>
                </a:lnTo>
                <a:lnTo>
                  <a:pt x="67" y="274"/>
                </a:lnTo>
                <a:lnTo>
                  <a:pt x="69" y="276"/>
                </a:lnTo>
                <a:lnTo>
                  <a:pt x="69" y="277"/>
                </a:lnTo>
                <a:lnTo>
                  <a:pt x="70" y="279"/>
                </a:lnTo>
                <a:lnTo>
                  <a:pt x="70" y="281"/>
                </a:lnTo>
                <a:lnTo>
                  <a:pt x="70" y="281"/>
                </a:lnTo>
                <a:lnTo>
                  <a:pt x="72" y="281"/>
                </a:lnTo>
                <a:lnTo>
                  <a:pt x="72" y="281"/>
                </a:lnTo>
                <a:lnTo>
                  <a:pt x="72" y="281"/>
                </a:lnTo>
                <a:lnTo>
                  <a:pt x="81" y="281"/>
                </a:lnTo>
                <a:lnTo>
                  <a:pt x="84" y="281"/>
                </a:lnTo>
                <a:lnTo>
                  <a:pt x="86" y="281"/>
                </a:lnTo>
                <a:lnTo>
                  <a:pt x="86" y="281"/>
                </a:lnTo>
                <a:lnTo>
                  <a:pt x="87" y="282"/>
                </a:lnTo>
                <a:lnTo>
                  <a:pt x="91" y="282"/>
                </a:lnTo>
                <a:lnTo>
                  <a:pt x="91" y="282"/>
                </a:lnTo>
                <a:lnTo>
                  <a:pt x="91" y="282"/>
                </a:lnTo>
                <a:lnTo>
                  <a:pt x="91" y="284"/>
                </a:lnTo>
                <a:lnTo>
                  <a:pt x="92" y="286"/>
                </a:lnTo>
                <a:lnTo>
                  <a:pt x="92" y="286"/>
                </a:lnTo>
                <a:lnTo>
                  <a:pt x="94" y="287"/>
                </a:lnTo>
                <a:lnTo>
                  <a:pt x="94" y="287"/>
                </a:lnTo>
                <a:lnTo>
                  <a:pt x="99" y="289"/>
                </a:lnTo>
                <a:lnTo>
                  <a:pt x="99" y="289"/>
                </a:lnTo>
                <a:lnTo>
                  <a:pt x="99" y="289"/>
                </a:lnTo>
                <a:lnTo>
                  <a:pt x="101" y="289"/>
                </a:lnTo>
                <a:lnTo>
                  <a:pt x="101" y="289"/>
                </a:lnTo>
                <a:lnTo>
                  <a:pt x="102" y="286"/>
                </a:lnTo>
                <a:lnTo>
                  <a:pt x="102" y="286"/>
                </a:lnTo>
                <a:lnTo>
                  <a:pt x="104" y="286"/>
                </a:lnTo>
                <a:lnTo>
                  <a:pt x="104" y="286"/>
                </a:lnTo>
                <a:lnTo>
                  <a:pt x="104" y="286"/>
                </a:lnTo>
                <a:lnTo>
                  <a:pt x="106" y="287"/>
                </a:lnTo>
                <a:lnTo>
                  <a:pt x="106" y="289"/>
                </a:lnTo>
                <a:lnTo>
                  <a:pt x="106" y="291"/>
                </a:lnTo>
                <a:lnTo>
                  <a:pt x="107" y="292"/>
                </a:lnTo>
                <a:lnTo>
                  <a:pt x="107" y="292"/>
                </a:lnTo>
                <a:lnTo>
                  <a:pt x="106" y="298"/>
                </a:lnTo>
                <a:lnTo>
                  <a:pt x="106" y="299"/>
                </a:lnTo>
                <a:lnTo>
                  <a:pt x="106" y="299"/>
                </a:lnTo>
                <a:lnTo>
                  <a:pt x="106" y="301"/>
                </a:lnTo>
                <a:lnTo>
                  <a:pt x="107" y="301"/>
                </a:lnTo>
                <a:lnTo>
                  <a:pt x="107" y="301"/>
                </a:lnTo>
                <a:lnTo>
                  <a:pt x="107" y="301"/>
                </a:lnTo>
                <a:lnTo>
                  <a:pt x="107" y="303"/>
                </a:lnTo>
                <a:lnTo>
                  <a:pt x="109" y="303"/>
                </a:lnTo>
                <a:lnTo>
                  <a:pt x="111" y="303"/>
                </a:lnTo>
                <a:lnTo>
                  <a:pt x="114" y="306"/>
                </a:lnTo>
                <a:lnTo>
                  <a:pt x="114" y="306"/>
                </a:lnTo>
                <a:lnTo>
                  <a:pt x="114" y="306"/>
                </a:lnTo>
                <a:lnTo>
                  <a:pt x="116" y="309"/>
                </a:lnTo>
                <a:lnTo>
                  <a:pt x="116" y="311"/>
                </a:lnTo>
                <a:lnTo>
                  <a:pt x="116" y="311"/>
                </a:lnTo>
                <a:lnTo>
                  <a:pt x="118" y="313"/>
                </a:lnTo>
                <a:lnTo>
                  <a:pt x="118" y="313"/>
                </a:lnTo>
                <a:lnTo>
                  <a:pt x="119" y="314"/>
                </a:lnTo>
                <a:lnTo>
                  <a:pt x="119" y="314"/>
                </a:lnTo>
                <a:lnTo>
                  <a:pt x="121" y="316"/>
                </a:lnTo>
                <a:lnTo>
                  <a:pt x="121" y="318"/>
                </a:lnTo>
                <a:lnTo>
                  <a:pt x="121" y="318"/>
                </a:lnTo>
                <a:lnTo>
                  <a:pt x="121" y="319"/>
                </a:lnTo>
                <a:lnTo>
                  <a:pt x="123" y="319"/>
                </a:lnTo>
                <a:lnTo>
                  <a:pt x="123" y="319"/>
                </a:lnTo>
                <a:lnTo>
                  <a:pt x="123" y="321"/>
                </a:lnTo>
                <a:lnTo>
                  <a:pt x="123" y="321"/>
                </a:lnTo>
                <a:lnTo>
                  <a:pt x="124" y="323"/>
                </a:lnTo>
                <a:lnTo>
                  <a:pt x="124" y="324"/>
                </a:lnTo>
                <a:lnTo>
                  <a:pt x="124" y="324"/>
                </a:lnTo>
                <a:lnTo>
                  <a:pt x="124" y="326"/>
                </a:lnTo>
                <a:lnTo>
                  <a:pt x="124" y="326"/>
                </a:lnTo>
                <a:lnTo>
                  <a:pt x="123" y="328"/>
                </a:lnTo>
                <a:lnTo>
                  <a:pt x="123" y="329"/>
                </a:lnTo>
                <a:lnTo>
                  <a:pt x="123" y="329"/>
                </a:lnTo>
                <a:lnTo>
                  <a:pt x="123" y="329"/>
                </a:lnTo>
                <a:lnTo>
                  <a:pt x="121" y="329"/>
                </a:lnTo>
                <a:lnTo>
                  <a:pt x="121" y="329"/>
                </a:lnTo>
                <a:lnTo>
                  <a:pt x="119" y="329"/>
                </a:lnTo>
                <a:lnTo>
                  <a:pt x="119" y="329"/>
                </a:lnTo>
                <a:lnTo>
                  <a:pt x="119" y="329"/>
                </a:lnTo>
                <a:lnTo>
                  <a:pt x="118" y="329"/>
                </a:lnTo>
                <a:lnTo>
                  <a:pt x="118" y="329"/>
                </a:lnTo>
                <a:lnTo>
                  <a:pt x="118" y="329"/>
                </a:lnTo>
                <a:lnTo>
                  <a:pt x="119" y="331"/>
                </a:lnTo>
                <a:lnTo>
                  <a:pt x="119" y="331"/>
                </a:lnTo>
                <a:lnTo>
                  <a:pt x="119" y="331"/>
                </a:lnTo>
                <a:lnTo>
                  <a:pt x="119" y="333"/>
                </a:lnTo>
                <a:lnTo>
                  <a:pt x="119" y="333"/>
                </a:lnTo>
                <a:lnTo>
                  <a:pt x="116" y="333"/>
                </a:lnTo>
                <a:lnTo>
                  <a:pt x="114" y="333"/>
                </a:lnTo>
                <a:lnTo>
                  <a:pt x="112" y="336"/>
                </a:lnTo>
                <a:lnTo>
                  <a:pt x="112" y="336"/>
                </a:lnTo>
                <a:lnTo>
                  <a:pt x="112" y="338"/>
                </a:lnTo>
                <a:lnTo>
                  <a:pt x="112" y="341"/>
                </a:lnTo>
                <a:lnTo>
                  <a:pt x="112" y="343"/>
                </a:lnTo>
                <a:lnTo>
                  <a:pt x="112" y="343"/>
                </a:lnTo>
                <a:lnTo>
                  <a:pt x="111" y="343"/>
                </a:lnTo>
                <a:lnTo>
                  <a:pt x="111" y="343"/>
                </a:lnTo>
                <a:lnTo>
                  <a:pt x="109" y="343"/>
                </a:lnTo>
                <a:lnTo>
                  <a:pt x="109" y="343"/>
                </a:lnTo>
                <a:lnTo>
                  <a:pt x="109" y="343"/>
                </a:lnTo>
                <a:lnTo>
                  <a:pt x="106" y="346"/>
                </a:lnTo>
                <a:lnTo>
                  <a:pt x="106" y="348"/>
                </a:lnTo>
                <a:lnTo>
                  <a:pt x="106" y="348"/>
                </a:lnTo>
                <a:lnTo>
                  <a:pt x="107" y="348"/>
                </a:lnTo>
                <a:lnTo>
                  <a:pt x="107" y="350"/>
                </a:lnTo>
                <a:lnTo>
                  <a:pt x="109" y="350"/>
                </a:lnTo>
                <a:lnTo>
                  <a:pt x="112" y="350"/>
                </a:lnTo>
                <a:lnTo>
                  <a:pt x="114" y="351"/>
                </a:lnTo>
                <a:lnTo>
                  <a:pt x="114" y="351"/>
                </a:lnTo>
                <a:lnTo>
                  <a:pt x="114" y="350"/>
                </a:lnTo>
                <a:lnTo>
                  <a:pt x="116" y="350"/>
                </a:lnTo>
                <a:lnTo>
                  <a:pt x="118" y="348"/>
                </a:lnTo>
                <a:lnTo>
                  <a:pt x="119" y="348"/>
                </a:lnTo>
                <a:lnTo>
                  <a:pt x="119" y="348"/>
                </a:lnTo>
                <a:lnTo>
                  <a:pt x="121" y="348"/>
                </a:lnTo>
                <a:lnTo>
                  <a:pt x="124" y="346"/>
                </a:lnTo>
                <a:lnTo>
                  <a:pt x="126" y="346"/>
                </a:lnTo>
                <a:lnTo>
                  <a:pt x="126" y="346"/>
                </a:lnTo>
                <a:lnTo>
                  <a:pt x="128" y="348"/>
                </a:lnTo>
                <a:lnTo>
                  <a:pt x="129" y="351"/>
                </a:lnTo>
                <a:lnTo>
                  <a:pt x="131" y="353"/>
                </a:lnTo>
                <a:lnTo>
                  <a:pt x="131" y="353"/>
                </a:lnTo>
                <a:lnTo>
                  <a:pt x="131" y="353"/>
                </a:lnTo>
                <a:lnTo>
                  <a:pt x="131" y="355"/>
                </a:lnTo>
                <a:lnTo>
                  <a:pt x="131" y="355"/>
                </a:lnTo>
                <a:lnTo>
                  <a:pt x="131" y="355"/>
                </a:lnTo>
                <a:lnTo>
                  <a:pt x="131" y="355"/>
                </a:lnTo>
                <a:lnTo>
                  <a:pt x="131" y="356"/>
                </a:lnTo>
                <a:lnTo>
                  <a:pt x="133" y="358"/>
                </a:lnTo>
                <a:lnTo>
                  <a:pt x="133" y="358"/>
                </a:lnTo>
                <a:lnTo>
                  <a:pt x="131" y="358"/>
                </a:lnTo>
                <a:lnTo>
                  <a:pt x="131" y="360"/>
                </a:lnTo>
                <a:lnTo>
                  <a:pt x="131" y="360"/>
                </a:lnTo>
                <a:lnTo>
                  <a:pt x="126" y="363"/>
                </a:lnTo>
                <a:lnTo>
                  <a:pt x="126" y="363"/>
                </a:lnTo>
                <a:lnTo>
                  <a:pt x="126" y="363"/>
                </a:lnTo>
                <a:lnTo>
                  <a:pt x="126" y="363"/>
                </a:lnTo>
                <a:lnTo>
                  <a:pt x="126" y="365"/>
                </a:lnTo>
                <a:lnTo>
                  <a:pt x="126" y="365"/>
                </a:lnTo>
                <a:lnTo>
                  <a:pt x="126" y="366"/>
                </a:lnTo>
                <a:lnTo>
                  <a:pt x="128" y="366"/>
                </a:lnTo>
                <a:lnTo>
                  <a:pt x="129" y="368"/>
                </a:lnTo>
                <a:lnTo>
                  <a:pt x="131" y="368"/>
                </a:lnTo>
                <a:lnTo>
                  <a:pt x="131" y="368"/>
                </a:lnTo>
                <a:lnTo>
                  <a:pt x="131" y="370"/>
                </a:lnTo>
                <a:lnTo>
                  <a:pt x="133" y="370"/>
                </a:lnTo>
                <a:lnTo>
                  <a:pt x="133" y="370"/>
                </a:lnTo>
                <a:lnTo>
                  <a:pt x="133" y="371"/>
                </a:lnTo>
                <a:lnTo>
                  <a:pt x="134" y="371"/>
                </a:lnTo>
                <a:lnTo>
                  <a:pt x="138" y="371"/>
                </a:lnTo>
                <a:lnTo>
                  <a:pt x="138" y="371"/>
                </a:lnTo>
                <a:lnTo>
                  <a:pt x="138" y="371"/>
                </a:lnTo>
                <a:lnTo>
                  <a:pt x="139" y="373"/>
                </a:lnTo>
                <a:lnTo>
                  <a:pt x="139" y="373"/>
                </a:lnTo>
                <a:lnTo>
                  <a:pt x="139" y="375"/>
                </a:lnTo>
                <a:lnTo>
                  <a:pt x="139" y="377"/>
                </a:lnTo>
                <a:lnTo>
                  <a:pt x="139" y="378"/>
                </a:lnTo>
                <a:lnTo>
                  <a:pt x="139" y="378"/>
                </a:lnTo>
                <a:lnTo>
                  <a:pt x="139" y="378"/>
                </a:lnTo>
                <a:lnTo>
                  <a:pt x="141" y="378"/>
                </a:lnTo>
                <a:lnTo>
                  <a:pt x="143" y="378"/>
                </a:lnTo>
                <a:lnTo>
                  <a:pt x="143" y="378"/>
                </a:lnTo>
                <a:lnTo>
                  <a:pt x="143" y="378"/>
                </a:lnTo>
                <a:lnTo>
                  <a:pt x="143" y="380"/>
                </a:lnTo>
                <a:lnTo>
                  <a:pt x="144" y="382"/>
                </a:lnTo>
                <a:lnTo>
                  <a:pt x="144" y="382"/>
                </a:lnTo>
                <a:lnTo>
                  <a:pt x="144" y="382"/>
                </a:lnTo>
                <a:lnTo>
                  <a:pt x="149" y="385"/>
                </a:lnTo>
                <a:lnTo>
                  <a:pt x="151" y="385"/>
                </a:lnTo>
                <a:lnTo>
                  <a:pt x="155" y="385"/>
                </a:lnTo>
                <a:lnTo>
                  <a:pt x="158" y="385"/>
                </a:lnTo>
                <a:lnTo>
                  <a:pt x="163" y="383"/>
                </a:lnTo>
                <a:lnTo>
                  <a:pt x="161" y="382"/>
                </a:lnTo>
                <a:lnTo>
                  <a:pt x="160" y="382"/>
                </a:lnTo>
                <a:lnTo>
                  <a:pt x="158" y="383"/>
                </a:lnTo>
                <a:lnTo>
                  <a:pt x="155" y="383"/>
                </a:lnTo>
                <a:lnTo>
                  <a:pt x="153" y="382"/>
                </a:lnTo>
                <a:lnTo>
                  <a:pt x="155" y="378"/>
                </a:lnTo>
                <a:lnTo>
                  <a:pt x="156" y="375"/>
                </a:lnTo>
                <a:lnTo>
                  <a:pt x="158" y="373"/>
                </a:lnTo>
                <a:lnTo>
                  <a:pt x="160" y="373"/>
                </a:lnTo>
                <a:lnTo>
                  <a:pt x="161" y="373"/>
                </a:lnTo>
                <a:lnTo>
                  <a:pt x="165" y="373"/>
                </a:lnTo>
                <a:lnTo>
                  <a:pt x="166" y="373"/>
                </a:lnTo>
                <a:lnTo>
                  <a:pt x="166" y="375"/>
                </a:lnTo>
                <a:lnTo>
                  <a:pt x="168" y="377"/>
                </a:lnTo>
                <a:lnTo>
                  <a:pt x="166" y="377"/>
                </a:lnTo>
                <a:lnTo>
                  <a:pt x="166" y="378"/>
                </a:lnTo>
                <a:lnTo>
                  <a:pt x="165" y="380"/>
                </a:lnTo>
                <a:lnTo>
                  <a:pt x="166" y="382"/>
                </a:lnTo>
                <a:lnTo>
                  <a:pt x="166" y="380"/>
                </a:lnTo>
                <a:lnTo>
                  <a:pt x="166" y="380"/>
                </a:lnTo>
                <a:lnTo>
                  <a:pt x="168" y="380"/>
                </a:lnTo>
                <a:lnTo>
                  <a:pt x="168" y="380"/>
                </a:lnTo>
                <a:lnTo>
                  <a:pt x="168" y="382"/>
                </a:lnTo>
                <a:lnTo>
                  <a:pt x="170" y="382"/>
                </a:lnTo>
                <a:lnTo>
                  <a:pt x="170" y="382"/>
                </a:lnTo>
                <a:lnTo>
                  <a:pt x="171" y="380"/>
                </a:lnTo>
                <a:lnTo>
                  <a:pt x="173" y="382"/>
                </a:lnTo>
                <a:lnTo>
                  <a:pt x="175" y="383"/>
                </a:lnTo>
                <a:lnTo>
                  <a:pt x="176" y="385"/>
                </a:lnTo>
                <a:lnTo>
                  <a:pt x="178" y="383"/>
                </a:lnTo>
                <a:lnTo>
                  <a:pt x="180" y="380"/>
                </a:lnTo>
                <a:lnTo>
                  <a:pt x="178" y="378"/>
                </a:lnTo>
                <a:lnTo>
                  <a:pt x="178" y="377"/>
                </a:lnTo>
                <a:lnTo>
                  <a:pt x="176" y="377"/>
                </a:lnTo>
                <a:lnTo>
                  <a:pt x="176" y="377"/>
                </a:lnTo>
                <a:lnTo>
                  <a:pt x="176" y="375"/>
                </a:lnTo>
                <a:lnTo>
                  <a:pt x="176" y="373"/>
                </a:lnTo>
                <a:lnTo>
                  <a:pt x="176" y="371"/>
                </a:lnTo>
                <a:lnTo>
                  <a:pt x="176" y="371"/>
                </a:lnTo>
                <a:lnTo>
                  <a:pt x="178" y="370"/>
                </a:lnTo>
                <a:lnTo>
                  <a:pt x="180" y="371"/>
                </a:lnTo>
                <a:lnTo>
                  <a:pt x="181" y="371"/>
                </a:lnTo>
                <a:lnTo>
                  <a:pt x="180" y="370"/>
                </a:lnTo>
                <a:lnTo>
                  <a:pt x="180" y="370"/>
                </a:lnTo>
                <a:lnTo>
                  <a:pt x="178" y="370"/>
                </a:lnTo>
                <a:lnTo>
                  <a:pt x="178" y="368"/>
                </a:lnTo>
                <a:lnTo>
                  <a:pt x="180" y="368"/>
                </a:lnTo>
                <a:lnTo>
                  <a:pt x="181" y="366"/>
                </a:lnTo>
                <a:lnTo>
                  <a:pt x="181" y="365"/>
                </a:lnTo>
                <a:lnTo>
                  <a:pt x="181" y="363"/>
                </a:lnTo>
                <a:lnTo>
                  <a:pt x="180" y="361"/>
                </a:lnTo>
                <a:lnTo>
                  <a:pt x="180" y="360"/>
                </a:lnTo>
                <a:lnTo>
                  <a:pt x="180" y="360"/>
                </a:lnTo>
                <a:lnTo>
                  <a:pt x="178" y="360"/>
                </a:lnTo>
                <a:lnTo>
                  <a:pt x="175" y="360"/>
                </a:lnTo>
                <a:lnTo>
                  <a:pt x="170" y="361"/>
                </a:lnTo>
                <a:lnTo>
                  <a:pt x="170" y="361"/>
                </a:lnTo>
                <a:lnTo>
                  <a:pt x="168" y="361"/>
                </a:lnTo>
                <a:lnTo>
                  <a:pt x="163" y="361"/>
                </a:lnTo>
                <a:lnTo>
                  <a:pt x="161" y="361"/>
                </a:lnTo>
                <a:lnTo>
                  <a:pt x="160" y="361"/>
                </a:lnTo>
                <a:lnTo>
                  <a:pt x="160" y="360"/>
                </a:lnTo>
                <a:lnTo>
                  <a:pt x="160" y="358"/>
                </a:lnTo>
                <a:lnTo>
                  <a:pt x="160" y="356"/>
                </a:lnTo>
                <a:lnTo>
                  <a:pt x="160" y="355"/>
                </a:lnTo>
                <a:lnTo>
                  <a:pt x="158" y="353"/>
                </a:lnTo>
                <a:lnTo>
                  <a:pt x="158" y="350"/>
                </a:lnTo>
                <a:lnTo>
                  <a:pt x="158" y="348"/>
                </a:lnTo>
                <a:lnTo>
                  <a:pt x="156" y="348"/>
                </a:lnTo>
                <a:lnTo>
                  <a:pt x="156" y="350"/>
                </a:lnTo>
                <a:lnTo>
                  <a:pt x="156" y="348"/>
                </a:lnTo>
                <a:lnTo>
                  <a:pt x="156" y="346"/>
                </a:lnTo>
                <a:lnTo>
                  <a:pt x="156" y="345"/>
                </a:lnTo>
                <a:lnTo>
                  <a:pt x="155" y="345"/>
                </a:lnTo>
                <a:lnTo>
                  <a:pt x="156" y="343"/>
                </a:lnTo>
                <a:lnTo>
                  <a:pt x="156" y="341"/>
                </a:lnTo>
                <a:lnTo>
                  <a:pt x="156" y="340"/>
                </a:lnTo>
                <a:lnTo>
                  <a:pt x="156" y="340"/>
                </a:lnTo>
                <a:lnTo>
                  <a:pt x="155" y="338"/>
                </a:lnTo>
                <a:lnTo>
                  <a:pt x="155" y="336"/>
                </a:lnTo>
                <a:lnTo>
                  <a:pt x="155" y="335"/>
                </a:lnTo>
                <a:lnTo>
                  <a:pt x="155" y="335"/>
                </a:lnTo>
                <a:lnTo>
                  <a:pt x="155" y="333"/>
                </a:lnTo>
                <a:lnTo>
                  <a:pt x="155" y="333"/>
                </a:lnTo>
                <a:lnTo>
                  <a:pt x="151" y="335"/>
                </a:lnTo>
                <a:lnTo>
                  <a:pt x="151" y="333"/>
                </a:lnTo>
                <a:lnTo>
                  <a:pt x="149" y="333"/>
                </a:lnTo>
                <a:lnTo>
                  <a:pt x="149" y="331"/>
                </a:lnTo>
                <a:lnTo>
                  <a:pt x="151" y="331"/>
                </a:lnTo>
                <a:lnTo>
                  <a:pt x="151" y="329"/>
                </a:lnTo>
                <a:lnTo>
                  <a:pt x="149" y="329"/>
                </a:lnTo>
                <a:lnTo>
                  <a:pt x="149" y="328"/>
                </a:lnTo>
                <a:lnTo>
                  <a:pt x="148" y="328"/>
                </a:lnTo>
                <a:lnTo>
                  <a:pt x="146" y="328"/>
                </a:lnTo>
                <a:lnTo>
                  <a:pt x="146" y="326"/>
                </a:lnTo>
                <a:lnTo>
                  <a:pt x="143" y="323"/>
                </a:lnTo>
                <a:lnTo>
                  <a:pt x="143" y="323"/>
                </a:lnTo>
                <a:lnTo>
                  <a:pt x="143" y="321"/>
                </a:lnTo>
                <a:lnTo>
                  <a:pt x="143" y="318"/>
                </a:lnTo>
                <a:lnTo>
                  <a:pt x="143" y="314"/>
                </a:lnTo>
                <a:lnTo>
                  <a:pt x="144" y="314"/>
                </a:lnTo>
                <a:lnTo>
                  <a:pt x="144" y="314"/>
                </a:lnTo>
                <a:lnTo>
                  <a:pt x="144" y="313"/>
                </a:lnTo>
                <a:lnTo>
                  <a:pt x="144" y="313"/>
                </a:lnTo>
                <a:lnTo>
                  <a:pt x="143" y="311"/>
                </a:lnTo>
                <a:lnTo>
                  <a:pt x="143" y="311"/>
                </a:lnTo>
                <a:lnTo>
                  <a:pt x="144" y="309"/>
                </a:lnTo>
                <a:lnTo>
                  <a:pt x="144" y="308"/>
                </a:lnTo>
                <a:lnTo>
                  <a:pt x="146" y="306"/>
                </a:lnTo>
                <a:lnTo>
                  <a:pt x="148" y="306"/>
                </a:lnTo>
                <a:lnTo>
                  <a:pt x="148" y="304"/>
                </a:lnTo>
                <a:lnTo>
                  <a:pt x="146" y="304"/>
                </a:lnTo>
                <a:lnTo>
                  <a:pt x="144" y="304"/>
                </a:lnTo>
                <a:lnTo>
                  <a:pt x="143" y="303"/>
                </a:lnTo>
                <a:lnTo>
                  <a:pt x="141" y="304"/>
                </a:lnTo>
                <a:lnTo>
                  <a:pt x="139" y="304"/>
                </a:lnTo>
                <a:lnTo>
                  <a:pt x="138" y="303"/>
                </a:lnTo>
                <a:lnTo>
                  <a:pt x="138" y="301"/>
                </a:lnTo>
                <a:lnTo>
                  <a:pt x="136" y="301"/>
                </a:lnTo>
                <a:lnTo>
                  <a:pt x="134" y="303"/>
                </a:lnTo>
                <a:lnTo>
                  <a:pt x="134" y="301"/>
                </a:lnTo>
                <a:lnTo>
                  <a:pt x="134" y="299"/>
                </a:lnTo>
                <a:lnTo>
                  <a:pt x="134" y="299"/>
                </a:lnTo>
                <a:lnTo>
                  <a:pt x="136" y="298"/>
                </a:lnTo>
                <a:lnTo>
                  <a:pt x="136" y="296"/>
                </a:lnTo>
                <a:lnTo>
                  <a:pt x="134" y="294"/>
                </a:lnTo>
                <a:lnTo>
                  <a:pt x="133" y="292"/>
                </a:lnTo>
                <a:lnTo>
                  <a:pt x="133" y="291"/>
                </a:lnTo>
                <a:lnTo>
                  <a:pt x="134" y="287"/>
                </a:lnTo>
                <a:lnTo>
                  <a:pt x="136" y="286"/>
                </a:lnTo>
                <a:lnTo>
                  <a:pt x="136" y="282"/>
                </a:lnTo>
                <a:lnTo>
                  <a:pt x="138" y="282"/>
                </a:lnTo>
                <a:lnTo>
                  <a:pt x="139" y="284"/>
                </a:lnTo>
                <a:lnTo>
                  <a:pt x="141" y="281"/>
                </a:lnTo>
                <a:lnTo>
                  <a:pt x="143" y="279"/>
                </a:lnTo>
                <a:lnTo>
                  <a:pt x="144" y="276"/>
                </a:lnTo>
                <a:lnTo>
                  <a:pt x="146" y="276"/>
                </a:lnTo>
                <a:lnTo>
                  <a:pt x="148" y="274"/>
                </a:lnTo>
                <a:lnTo>
                  <a:pt x="148" y="272"/>
                </a:lnTo>
                <a:lnTo>
                  <a:pt x="153" y="269"/>
                </a:lnTo>
                <a:lnTo>
                  <a:pt x="155" y="269"/>
                </a:lnTo>
                <a:lnTo>
                  <a:pt x="156" y="267"/>
                </a:lnTo>
                <a:lnTo>
                  <a:pt x="156" y="266"/>
                </a:lnTo>
                <a:lnTo>
                  <a:pt x="156" y="262"/>
                </a:lnTo>
                <a:lnTo>
                  <a:pt x="158" y="259"/>
                </a:lnTo>
                <a:lnTo>
                  <a:pt x="160" y="259"/>
                </a:lnTo>
                <a:lnTo>
                  <a:pt x="165" y="254"/>
                </a:lnTo>
                <a:lnTo>
                  <a:pt x="166" y="252"/>
                </a:lnTo>
                <a:lnTo>
                  <a:pt x="168" y="249"/>
                </a:lnTo>
                <a:lnTo>
                  <a:pt x="171" y="247"/>
                </a:lnTo>
                <a:lnTo>
                  <a:pt x="175" y="245"/>
                </a:lnTo>
                <a:lnTo>
                  <a:pt x="178" y="244"/>
                </a:lnTo>
                <a:lnTo>
                  <a:pt x="180" y="245"/>
                </a:lnTo>
                <a:lnTo>
                  <a:pt x="181" y="245"/>
                </a:lnTo>
                <a:lnTo>
                  <a:pt x="181" y="245"/>
                </a:lnTo>
                <a:lnTo>
                  <a:pt x="183" y="245"/>
                </a:lnTo>
                <a:lnTo>
                  <a:pt x="186" y="249"/>
                </a:lnTo>
                <a:lnTo>
                  <a:pt x="191" y="250"/>
                </a:lnTo>
                <a:lnTo>
                  <a:pt x="193" y="249"/>
                </a:lnTo>
                <a:lnTo>
                  <a:pt x="198" y="247"/>
                </a:lnTo>
                <a:lnTo>
                  <a:pt x="202" y="247"/>
                </a:lnTo>
                <a:lnTo>
                  <a:pt x="208" y="247"/>
                </a:lnTo>
                <a:lnTo>
                  <a:pt x="218" y="240"/>
                </a:lnTo>
                <a:lnTo>
                  <a:pt x="223" y="239"/>
                </a:lnTo>
                <a:lnTo>
                  <a:pt x="232" y="235"/>
                </a:lnTo>
                <a:lnTo>
                  <a:pt x="232" y="235"/>
                </a:lnTo>
                <a:lnTo>
                  <a:pt x="232" y="237"/>
                </a:lnTo>
                <a:lnTo>
                  <a:pt x="230" y="239"/>
                </a:lnTo>
                <a:lnTo>
                  <a:pt x="223" y="242"/>
                </a:lnTo>
                <a:lnTo>
                  <a:pt x="220" y="242"/>
                </a:lnTo>
                <a:lnTo>
                  <a:pt x="217" y="245"/>
                </a:lnTo>
                <a:lnTo>
                  <a:pt x="213" y="247"/>
                </a:lnTo>
                <a:lnTo>
                  <a:pt x="212" y="250"/>
                </a:lnTo>
                <a:lnTo>
                  <a:pt x="212" y="252"/>
                </a:lnTo>
                <a:lnTo>
                  <a:pt x="217" y="252"/>
                </a:lnTo>
                <a:lnTo>
                  <a:pt x="218" y="252"/>
                </a:lnTo>
                <a:lnTo>
                  <a:pt x="222" y="252"/>
                </a:lnTo>
                <a:lnTo>
                  <a:pt x="223" y="254"/>
                </a:lnTo>
                <a:lnTo>
                  <a:pt x="225" y="255"/>
                </a:lnTo>
                <a:lnTo>
                  <a:pt x="227" y="255"/>
                </a:lnTo>
                <a:lnTo>
                  <a:pt x="225" y="257"/>
                </a:lnTo>
                <a:lnTo>
                  <a:pt x="225" y="257"/>
                </a:lnTo>
                <a:lnTo>
                  <a:pt x="223" y="255"/>
                </a:lnTo>
                <a:lnTo>
                  <a:pt x="220" y="254"/>
                </a:lnTo>
                <a:lnTo>
                  <a:pt x="218" y="254"/>
                </a:lnTo>
                <a:lnTo>
                  <a:pt x="217" y="254"/>
                </a:lnTo>
                <a:lnTo>
                  <a:pt x="213" y="254"/>
                </a:lnTo>
                <a:lnTo>
                  <a:pt x="212" y="255"/>
                </a:lnTo>
                <a:lnTo>
                  <a:pt x="208" y="257"/>
                </a:lnTo>
                <a:lnTo>
                  <a:pt x="207" y="257"/>
                </a:lnTo>
                <a:lnTo>
                  <a:pt x="205" y="259"/>
                </a:lnTo>
                <a:lnTo>
                  <a:pt x="202" y="259"/>
                </a:lnTo>
                <a:lnTo>
                  <a:pt x="195" y="259"/>
                </a:lnTo>
                <a:lnTo>
                  <a:pt x="191" y="261"/>
                </a:lnTo>
                <a:lnTo>
                  <a:pt x="190" y="264"/>
                </a:lnTo>
                <a:lnTo>
                  <a:pt x="188" y="266"/>
                </a:lnTo>
                <a:lnTo>
                  <a:pt x="188" y="267"/>
                </a:lnTo>
                <a:lnTo>
                  <a:pt x="188" y="269"/>
                </a:lnTo>
                <a:lnTo>
                  <a:pt x="186" y="271"/>
                </a:lnTo>
                <a:lnTo>
                  <a:pt x="188" y="272"/>
                </a:lnTo>
                <a:lnTo>
                  <a:pt x="188" y="276"/>
                </a:lnTo>
                <a:lnTo>
                  <a:pt x="186" y="279"/>
                </a:lnTo>
                <a:lnTo>
                  <a:pt x="185" y="282"/>
                </a:lnTo>
                <a:lnTo>
                  <a:pt x="183" y="282"/>
                </a:lnTo>
                <a:lnTo>
                  <a:pt x="183" y="286"/>
                </a:lnTo>
                <a:lnTo>
                  <a:pt x="183" y="287"/>
                </a:lnTo>
                <a:lnTo>
                  <a:pt x="181" y="289"/>
                </a:lnTo>
                <a:lnTo>
                  <a:pt x="183" y="291"/>
                </a:lnTo>
                <a:lnTo>
                  <a:pt x="181" y="292"/>
                </a:lnTo>
                <a:lnTo>
                  <a:pt x="183" y="292"/>
                </a:lnTo>
                <a:lnTo>
                  <a:pt x="183" y="294"/>
                </a:lnTo>
                <a:lnTo>
                  <a:pt x="183" y="294"/>
                </a:lnTo>
                <a:lnTo>
                  <a:pt x="185" y="298"/>
                </a:lnTo>
                <a:lnTo>
                  <a:pt x="185" y="298"/>
                </a:lnTo>
                <a:lnTo>
                  <a:pt x="186" y="301"/>
                </a:lnTo>
                <a:lnTo>
                  <a:pt x="186" y="301"/>
                </a:lnTo>
                <a:lnTo>
                  <a:pt x="188" y="303"/>
                </a:lnTo>
                <a:lnTo>
                  <a:pt x="190" y="303"/>
                </a:lnTo>
                <a:lnTo>
                  <a:pt x="190" y="306"/>
                </a:lnTo>
                <a:lnTo>
                  <a:pt x="188" y="306"/>
                </a:lnTo>
                <a:lnTo>
                  <a:pt x="190" y="308"/>
                </a:lnTo>
                <a:lnTo>
                  <a:pt x="190" y="309"/>
                </a:lnTo>
                <a:lnTo>
                  <a:pt x="191" y="309"/>
                </a:lnTo>
                <a:lnTo>
                  <a:pt x="191" y="311"/>
                </a:lnTo>
                <a:lnTo>
                  <a:pt x="193" y="311"/>
                </a:lnTo>
                <a:lnTo>
                  <a:pt x="195" y="313"/>
                </a:lnTo>
                <a:lnTo>
                  <a:pt x="195" y="314"/>
                </a:lnTo>
                <a:lnTo>
                  <a:pt x="195" y="316"/>
                </a:lnTo>
                <a:lnTo>
                  <a:pt x="195" y="316"/>
                </a:lnTo>
                <a:lnTo>
                  <a:pt x="195" y="318"/>
                </a:lnTo>
                <a:lnTo>
                  <a:pt x="197" y="318"/>
                </a:lnTo>
                <a:lnTo>
                  <a:pt x="198" y="321"/>
                </a:lnTo>
                <a:lnTo>
                  <a:pt x="198" y="321"/>
                </a:lnTo>
                <a:lnTo>
                  <a:pt x="200" y="324"/>
                </a:lnTo>
                <a:lnTo>
                  <a:pt x="202" y="326"/>
                </a:lnTo>
                <a:lnTo>
                  <a:pt x="202" y="328"/>
                </a:lnTo>
                <a:lnTo>
                  <a:pt x="202" y="329"/>
                </a:lnTo>
                <a:lnTo>
                  <a:pt x="202" y="329"/>
                </a:lnTo>
                <a:lnTo>
                  <a:pt x="202" y="331"/>
                </a:lnTo>
                <a:lnTo>
                  <a:pt x="203" y="331"/>
                </a:lnTo>
                <a:lnTo>
                  <a:pt x="205" y="333"/>
                </a:lnTo>
                <a:lnTo>
                  <a:pt x="205" y="335"/>
                </a:lnTo>
                <a:lnTo>
                  <a:pt x="207" y="338"/>
                </a:lnTo>
                <a:lnTo>
                  <a:pt x="208" y="340"/>
                </a:lnTo>
                <a:lnTo>
                  <a:pt x="210" y="343"/>
                </a:lnTo>
                <a:lnTo>
                  <a:pt x="210" y="346"/>
                </a:lnTo>
                <a:lnTo>
                  <a:pt x="208" y="348"/>
                </a:lnTo>
                <a:lnTo>
                  <a:pt x="207" y="348"/>
                </a:lnTo>
                <a:lnTo>
                  <a:pt x="205" y="350"/>
                </a:lnTo>
                <a:lnTo>
                  <a:pt x="205" y="351"/>
                </a:lnTo>
                <a:lnTo>
                  <a:pt x="205" y="353"/>
                </a:lnTo>
                <a:lnTo>
                  <a:pt x="207" y="356"/>
                </a:lnTo>
                <a:lnTo>
                  <a:pt x="208" y="358"/>
                </a:lnTo>
                <a:lnTo>
                  <a:pt x="208" y="360"/>
                </a:lnTo>
                <a:lnTo>
                  <a:pt x="208" y="363"/>
                </a:lnTo>
                <a:lnTo>
                  <a:pt x="210" y="368"/>
                </a:lnTo>
                <a:lnTo>
                  <a:pt x="212" y="371"/>
                </a:lnTo>
                <a:lnTo>
                  <a:pt x="212" y="373"/>
                </a:lnTo>
                <a:lnTo>
                  <a:pt x="213" y="373"/>
                </a:lnTo>
                <a:lnTo>
                  <a:pt x="213" y="371"/>
                </a:lnTo>
                <a:lnTo>
                  <a:pt x="213" y="370"/>
                </a:lnTo>
                <a:lnTo>
                  <a:pt x="213" y="370"/>
                </a:lnTo>
                <a:lnTo>
                  <a:pt x="215" y="368"/>
                </a:lnTo>
                <a:lnTo>
                  <a:pt x="215" y="368"/>
                </a:lnTo>
                <a:lnTo>
                  <a:pt x="220" y="366"/>
                </a:lnTo>
                <a:lnTo>
                  <a:pt x="222" y="368"/>
                </a:lnTo>
                <a:lnTo>
                  <a:pt x="227" y="371"/>
                </a:lnTo>
                <a:lnTo>
                  <a:pt x="228" y="373"/>
                </a:lnTo>
                <a:lnTo>
                  <a:pt x="228" y="375"/>
                </a:lnTo>
                <a:lnTo>
                  <a:pt x="227" y="378"/>
                </a:lnTo>
                <a:lnTo>
                  <a:pt x="227" y="380"/>
                </a:lnTo>
                <a:lnTo>
                  <a:pt x="228" y="382"/>
                </a:lnTo>
                <a:lnTo>
                  <a:pt x="228" y="383"/>
                </a:lnTo>
                <a:lnTo>
                  <a:pt x="230" y="385"/>
                </a:lnTo>
                <a:lnTo>
                  <a:pt x="230" y="385"/>
                </a:lnTo>
                <a:lnTo>
                  <a:pt x="228" y="387"/>
                </a:lnTo>
                <a:lnTo>
                  <a:pt x="225" y="393"/>
                </a:lnTo>
                <a:lnTo>
                  <a:pt x="223" y="400"/>
                </a:lnTo>
                <a:lnTo>
                  <a:pt x="223" y="400"/>
                </a:lnTo>
                <a:lnTo>
                  <a:pt x="223" y="402"/>
                </a:lnTo>
                <a:lnTo>
                  <a:pt x="223" y="403"/>
                </a:lnTo>
                <a:lnTo>
                  <a:pt x="225" y="405"/>
                </a:lnTo>
                <a:lnTo>
                  <a:pt x="227" y="408"/>
                </a:lnTo>
                <a:lnTo>
                  <a:pt x="225" y="410"/>
                </a:lnTo>
                <a:lnTo>
                  <a:pt x="223" y="412"/>
                </a:lnTo>
                <a:lnTo>
                  <a:pt x="223" y="415"/>
                </a:lnTo>
                <a:lnTo>
                  <a:pt x="225" y="415"/>
                </a:lnTo>
                <a:lnTo>
                  <a:pt x="227" y="415"/>
                </a:lnTo>
                <a:lnTo>
                  <a:pt x="230" y="415"/>
                </a:lnTo>
                <a:lnTo>
                  <a:pt x="235" y="415"/>
                </a:lnTo>
                <a:lnTo>
                  <a:pt x="237" y="415"/>
                </a:lnTo>
                <a:lnTo>
                  <a:pt x="239" y="415"/>
                </a:lnTo>
                <a:lnTo>
                  <a:pt x="240" y="415"/>
                </a:lnTo>
                <a:lnTo>
                  <a:pt x="240" y="417"/>
                </a:lnTo>
                <a:lnTo>
                  <a:pt x="242" y="419"/>
                </a:lnTo>
                <a:lnTo>
                  <a:pt x="240" y="420"/>
                </a:lnTo>
                <a:lnTo>
                  <a:pt x="240" y="424"/>
                </a:lnTo>
                <a:lnTo>
                  <a:pt x="239" y="424"/>
                </a:lnTo>
                <a:lnTo>
                  <a:pt x="237" y="424"/>
                </a:lnTo>
                <a:lnTo>
                  <a:pt x="235" y="425"/>
                </a:lnTo>
                <a:lnTo>
                  <a:pt x="234" y="427"/>
                </a:lnTo>
                <a:lnTo>
                  <a:pt x="232" y="429"/>
                </a:lnTo>
                <a:lnTo>
                  <a:pt x="232" y="430"/>
                </a:lnTo>
                <a:lnTo>
                  <a:pt x="230" y="432"/>
                </a:lnTo>
                <a:lnTo>
                  <a:pt x="230" y="434"/>
                </a:lnTo>
                <a:lnTo>
                  <a:pt x="230" y="434"/>
                </a:lnTo>
                <a:lnTo>
                  <a:pt x="230" y="435"/>
                </a:lnTo>
                <a:lnTo>
                  <a:pt x="230" y="439"/>
                </a:lnTo>
                <a:lnTo>
                  <a:pt x="232" y="440"/>
                </a:lnTo>
                <a:lnTo>
                  <a:pt x="232" y="444"/>
                </a:lnTo>
                <a:lnTo>
                  <a:pt x="232" y="444"/>
                </a:lnTo>
                <a:lnTo>
                  <a:pt x="230" y="444"/>
                </a:lnTo>
                <a:lnTo>
                  <a:pt x="230" y="442"/>
                </a:lnTo>
                <a:lnTo>
                  <a:pt x="230" y="439"/>
                </a:lnTo>
                <a:lnTo>
                  <a:pt x="228" y="437"/>
                </a:lnTo>
                <a:lnTo>
                  <a:pt x="228" y="437"/>
                </a:lnTo>
                <a:lnTo>
                  <a:pt x="225" y="439"/>
                </a:lnTo>
                <a:lnTo>
                  <a:pt x="225" y="440"/>
                </a:lnTo>
                <a:lnTo>
                  <a:pt x="223" y="440"/>
                </a:lnTo>
                <a:lnTo>
                  <a:pt x="222" y="440"/>
                </a:lnTo>
                <a:lnTo>
                  <a:pt x="222" y="442"/>
                </a:lnTo>
                <a:lnTo>
                  <a:pt x="223" y="442"/>
                </a:lnTo>
                <a:lnTo>
                  <a:pt x="220" y="444"/>
                </a:lnTo>
                <a:lnTo>
                  <a:pt x="220" y="445"/>
                </a:lnTo>
                <a:lnTo>
                  <a:pt x="222" y="445"/>
                </a:lnTo>
                <a:lnTo>
                  <a:pt x="222" y="447"/>
                </a:lnTo>
                <a:lnTo>
                  <a:pt x="218" y="447"/>
                </a:lnTo>
                <a:lnTo>
                  <a:pt x="217" y="447"/>
                </a:lnTo>
                <a:lnTo>
                  <a:pt x="215" y="449"/>
                </a:lnTo>
                <a:lnTo>
                  <a:pt x="213" y="451"/>
                </a:lnTo>
                <a:lnTo>
                  <a:pt x="213" y="452"/>
                </a:lnTo>
                <a:lnTo>
                  <a:pt x="213" y="454"/>
                </a:lnTo>
                <a:lnTo>
                  <a:pt x="213" y="454"/>
                </a:lnTo>
                <a:lnTo>
                  <a:pt x="213" y="457"/>
                </a:lnTo>
                <a:lnTo>
                  <a:pt x="213" y="461"/>
                </a:lnTo>
                <a:lnTo>
                  <a:pt x="213" y="464"/>
                </a:lnTo>
                <a:lnTo>
                  <a:pt x="213" y="466"/>
                </a:lnTo>
                <a:lnTo>
                  <a:pt x="212" y="467"/>
                </a:lnTo>
                <a:lnTo>
                  <a:pt x="210" y="469"/>
                </a:lnTo>
                <a:lnTo>
                  <a:pt x="210" y="471"/>
                </a:lnTo>
                <a:lnTo>
                  <a:pt x="208" y="471"/>
                </a:lnTo>
                <a:lnTo>
                  <a:pt x="208" y="472"/>
                </a:lnTo>
                <a:lnTo>
                  <a:pt x="207" y="472"/>
                </a:lnTo>
                <a:lnTo>
                  <a:pt x="205" y="472"/>
                </a:lnTo>
                <a:lnTo>
                  <a:pt x="203" y="474"/>
                </a:lnTo>
                <a:lnTo>
                  <a:pt x="203" y="476"/>
                </a:lnTo>
                <a:lnTo>
                  <a:pt x="203" y="477"/>
                </a:lnTo>
                <a:lnTo>
                  <a:pt x="203" y="479"/>
                </a:lnTo>
                <a:lnTo>
                  <a:pt x="202" y="481"/>
                </a:lnTo>
                <a:lnTo>
                  <a:pt x="202" y="482"/>
                </a:lnTo>
                <a:lnTo>
                  <a:pt x="200" y="484"/>
                </a:lnTo>
                <a:lnTo>
                  <a:pt x="195" y="489"/>
                </a:lnTo>
                <a:lnTo>
                  <a:pt x="195" y="491"/>
                </a:lnTo>
                <a:lnTo>
                  <a:pt x="195" y="493"/>
                </a:lnTo>
                <a:lnTo>
                  <a:pt x="195" y="494"/>
                </a:lnTo>
                <a:lnTo>
                  <a:pt x="191" y="503"/>
                </a:lnTo>
                <a:lnTo>
                  <a:pt x="190" y="506"/>
                </a:lnTo>
                <a:lnTo>
                  <a:pt x="191" y="508"/>
                </a:lnTo>
                <a:lnTo>
                  <a:pt x="193" y="509"/>
                </a:lnTo>
                <a:lnTo>
                  <a:pt x="193" y="513"/>
                </a:lnTo>
                <a:lnTo>
                  <a:pt x="193" y="514"/>
                </a:lnTo>
                <a:lnTo>
                  <a:pt x="195" y="516"/>
                </a:lnTo>
                <a:lnTo>
                  <a:pt x="195" y="516"/>
                </a:lnTo>
                <a:lnTo>
                  <a:pt x="195" y="514"/>
                </a:lnTo>
                <a:lnTo>
                  <a:pt x="197" y="514"/>
                </a:lnTo>
                <a:lnTo>
                  <a:pt x="197" y="516"/>
                </a:lnTo>
                <a:lnTo>
                  <a:pt x="198" y="518"/>
                </a:lnTo>
                <a:lnTo>
                  <a:pt x="200" y="521"/>
                </a:lnTo>
                <a:lnTo>
                  <a:pt x="200" y="525"/>
                </a:lnTo>
                <a:lnTo>
                  <a:pt x="198" y="533"/>
                </a:lnTo>
                <a:lnTo>
                  <a:pt x="197" y="535"/>
                </a:lnTo>
                <a:lnTo>
                  <a:pt x="197" y="536"/>
                </a:lnTo>
                <a:lnTo>
                  <a:pt x="195" y="541"/>
                </a:lnTo>
                <a:lnTo>
                  <a:pt x="193" y="543"/>
                </a:lnTo>
                <a:lnTo>
                  <a:pt x="193" y="543"/>
                </a:lnTo>
                <a:lnTo>
                  <a:pt x="193" y="545"/>
                </a:lnTo>
                <a:lnTo>
                  <a:pt x="191" y="546"/>
                </a:lnTo>
                <a:lnTo>
                  <a:pt x="190" y="550"/>
                </a:lnTo>
                <a:lnTo>
                  <a:pt x="191" y="556"/>
                </a:lnTo>
                <a:lnTo>
                  <a:pt x="190" y="562"/>
                </a:lnTo>
                <a:lnTo>
                  <a:pt x="191" y="568"/>
                </a:lnTo>
                <a:lnTo>
                  <a:pt x="190" y="575"/>
                </a:lnTo>
                <a:lnTo>
                  <a:pt x="188" y="582"/>
                </a:lnTo>
                <a:lnTo>
                  <a:pt x="188" y="583"/>
                </a:lnTo>
                <a:lnTo>
                  <a:pt x="186" y="583"/>
                </a:lnTo>
                <a:lnTo>
                  <a:pt x="186" y="585"/>
                </a:lnTo>
                <a:lnTo>
                  <a:pt x="186" y="585"/>
                </a:lnTo>
                <a:lnTo>
                  <a:pt x="186" y="587"/>
                </a:lnTo>
                <a:lnTo>
                  <a:pt x="186" y="587"/>
                </a:lnTo>
                <a:lnTo>
                  <a:pt x="186" y="588"/>
                </a:lnTo>
                <a:lnTo>
                  <a:pt x="186" y="590"/>
                </a:lnTo>
                <a:lnTo>
                  <a:pt x="186" y="590"/>
                </a:lnTo>
                <a:lnTo>
                  <a:pt x="186" y="595"/>
                </a:lnTo>
                <a:lnTo>
                  <a:pt x="186" y="598"/>
                </a:lnTo>
                <a:lnTo>
                  <a:pt x="185" y="602"/>
                </a:lnTo>
                <a:lnTo>
                  <a:pt x="185" y="604"/>
                </a:lnTo>
                <a:lnTo>
                  <a:pt x="180" y="607"/>
                </a:lnTo>
                <a:lnTo>
                  <a:pt x="178" y="610"/>
                </a:lnTo>
                <a:lnTo>
                  <a:pt x="176" y="612"/>
                </a:lnTo>
                <a:lnTo>
                  <a:pt x="175" y="614"/>
                </a:lnTo>
                <a:lnTo>
                  <a:pt x="175" y="614"/>
                </a:lnTo>
                <a:lnTo>
                  <a:pt x="173" y="615"/>
                </a:lnTo>
                <a:lnTo>
                  <a:pt x="173" y="617"/>
                </a:lnTo>
                <a:lnTo>
                  <a:pt x="175" y="619"/>
                </a:lnTo>
                <a:lnTo>
                  <a:pt x="175" y="620"/>
                </a:lnTo>
                <a:lnTo>
                  <a:pt x="176" y="624"/>
                </a:lnTo>
                <a:lnTo>
                  <a:pt x="176" y="625"/>
                </a:lnTo>
                <a:lnTo>
                  <a:pt x="176" y="635"/>
                </a:lnTo>
                <a:lnTo>
                  <a:pt x="176" y="637"/>
                </a:lnTo>
                <a:lnTo>
                  <a:pt x="175" y="639"/>
                </a:lnTo>
                <a:lnTo>
                  <a:pt x="173" y="641"/>
                </a:lnTo>
                <a:lnTo>
                  <a:pt x="173" y="641"/>
                </a:lnTo>
                <a:lnTo>
                  <a:pt x="173" y="642"/>
                </a:lnTo>
                <a:lnTo>
                  <a:pt x="173" y="644"/>
                </a:lnTo>
                <a:lnTo>
                  <a:pt x="173" y="646"/>
                </a:lnTo>
                <a:lnTo>
                  <a:pt x="168" y="666"/>
                </a:lnTo>
                <a:lnTo>
                  <a:pt x="166" y="671"/>
                </a:lnTo>
                <a:lnTo>
                  <a:pt x="166" y="672"/>
                </a:lnTo>
                <a:lnTo>
                  <a:pt x="168" y="674"/>
                </a:lnTo>
                <a:lnTo>
                  <a:pt x="168" y="679"/>
                </a:lnTo>
                <a:lnTo>
                  <a:pt x="168" y="681"/>
                </a:lnTo>
                <a:lnTo>
                  <a:pt x="168" y="681"/>
                </a:lnTo>
                <a:lnTo>
                  <a:pt x="170" y="683"/>
                </a:lnTo>
                <a:lnTo>
                  <a:pt x="171" y="683"/>
                </a:lnTo>
                <a:lnTo>
                  <a:pt x="171" y="684"/>
                </a:lnTo>
                <a:lnTo>
                  <a:pt x="173" y="688"/>
                </a:lnTo>
                <a:lnTo>
                  <a:pt x="173" y="689"/>
                </a:lnTo>
                <a:lnTo>
                  <a:pt x="175" y="691"/>
                </a:lnTo>
                <a:lnTo>
                  <a:pt x="175" y="693"/>
                </a:lnTo>
                <a:lnTo>
                  <a:pt x="173" y="694"/>
                </a:lnTo>
                <a:lnTo>
                  <a:pt x="173" y="696"/>
                </a:lnTo>
                <a:lnTo>
                  <a:pt x="173" y="696"/>
                </a:lnTo>
                <a:lnTo>
                  <a:pt x="173" y="698"/>
                </a:lnTo>
                <a:lnTo>
                  <a:pt x="173" y="699"/>
                </a:lnTo>
                <a:lnTo>
                  <a:pt x="173" y="699"/>
                </a:lnTo>
                <a:lnTo>
                  <a:pt x="173" y="701"/>
                </a:lnTo>
                <a:lnTo>
                  <a:pt x="173" y="701"/>
                </a:lnTo>
                <a:lnTo>
                  <a:pt x="173" y="703"/>
                </a:lnTo>
                <a:lnTo>
                  <a:pt x="173" y="706"/>
                </a:lnTo>
                <a:lnTo>
                  <a:pt x="173" y="708"/>
                </a:lnTo>
                <a:lnTo>
                  <a:pt x="173" y="709"/>
                </a:lnTo>
                <a:lnTo>
                  <a:pt x="173" y="711"/>
                </a:lnTo>
                <a:lnTo>
                  <a:pt x="173" y="711"/>
                </a:lnTo>
                <a:lnTo>
                  <a:pt x="173" y="711"/>
                </a:lnTo>
                <a:lnTo>
                  <a:pt x="173" y="713"/>
                </a:lnTo>
                <a:lnTo>
                  <a:pt x="173" y="713"/>
                </a:lnTo>
                <a:lnTo>
                  <a:pt x="173" y="713"/>
                </a:lnTo>
                <a:lnTo>
                  <a:pt x="171" y="716"/>
                </a:lnTo>
                <a:lnTo>
                  <a:pt x="170" y="716"/>
                </a:lnTo>
                <a:lnTo>
                  <a:pt x="170" y="718"/>
                </a:lnTo>
                <a:lnTo>
                  <a:pt x="170" y="721"/>
                </a:lnTo>
                <a:lnTo>
                  <a:pt x="168" y="733"/>
                </a:lnTo>
                <a:lnTo>
                  <a:pt x="168" y="735"/>
                </a:lnTo>
                <a:lnTo>
                  <a:pt x="170" y="736"/>
                </a:lnTo>
                <a:lnTo>
                  <a:pt x="170" y="736"/>
                </a:lnTo>
                <a:lnTo>
                  <a:pt x="171" y="736"/>
                </a:lnTo>
                <a:lnTo>
                  <a:pt x="171" y="736"/>
                </a:lnTo>
                <a:lnTo>
                  <a:pt x="173" y="738"/>
                </a:lnTo>
                <a:lnTo>
                  <a:pt x="173" y="738"/>
                </a:lnTo>
                <a:lnTo>
                  <a:pt x="173" y="738"/>
                </a:lnTo>
                <a:lnTo>
                  <a:pt x="171" y="738"/>
                </a:lnTo>
                <a:lnTo>
                  <a:pt x="171" y="738"/>
                </a:lnTo>
                <a:lnTo>
                  <a:pt x="170" y="736"/>
                </a:lnTo>
                <a:lnTo>
                  <a:pt x="170" y="736"/>
                </a:lnTo>
                <a:lnTo>
                  <a:pt x="168" y="736"/>
                </a:lnTo>
                <a:lnTo>
                  <a:pt x="168" y="738"/>
                </a:lnTo>
                <a:lnTo>
                  <a:pt x="168" y="738"/>
                </a:lnTo>
                <a:lnTo>
                  <a:pt x="168" y="740"/>
                </a:lnTo>
                <a:lnTo>
                  <a:pt x="168" y="740"/>
                </a:lnTo>
                <a:lnTo>
                  <a:pt x="168" y="741"/>
                </a:lnTo>
                <a:lnTo>
                  <a:pt x="166" y="748"/>
                </a:lnTo>
                <a:lnTo>
                  <a:pt x="165" y="753"/>
                </a:lnTo>
                <a:lnTo>
                  <a:pt x="163" y="757"/>
                </a:lnTo>
                <a:lnTo>
                  <a:pt x="161" y="758"/>
                </a:lnTo>
                <a:lnTo>
                  <a:pt x="161" y="763"/>
                </a:lnTo>
                <a:lnTo>
                  <a:pt x="158" y="770"/>
                </a:lnTo>
                <a:lnTo>
                  <a:pt x="156" y="778"/>
                </a:lnTo>
                <a:lnTo>
                  <a:pt x="153" y="785"/>
                </a:lnTo>
                <a:lnTo>
                  <a:pt x="151" y="794"/>
                </a:lnTo>
                <a:lnTo>
                  <a:pt x="151" y="794"/>
                </a:lnTo>
                <a:lnTo>
                  <a:pt x="149" y="799"/>
                </a:lnTo>
                <a:lnTo>
                  <a:pt x="149" y="800"/>
                </a:lnTo>
                <a:lnTo>
                  <a:pt x="151" y="799"/>
                </a:lnTo>
                <a:lnTo>
                  <a:pt x="151" y="799"/>
                </a:lnTo>
                <a:lnTo>
                  <a:pt x="153" y="799"/>
                </a:lnTo>
                <a:lnTo>
                  <a:pt x="155" y="802"/>
                </a:lnTo>
                <a:lnTo>
                  <a:pt x="156" y="802"/>
                </a:lnTo>
                <a:lnTo>
                  <a:pt x="158" y="804"/>
                </a:lnTo>
                <a:lnTo>
                  <a:pt x="158" y="804"/>
                </a:lnTo>
                <a:lnTo>
                  <a:pt x="158" y="805"/>
                </a:lnTo>
                <a:lnTo>
                  <a:pt x="156" y="804"/>
                </a:lnTo>
                <a:lnTo>
                  <a:pt x="153" y="802"/>
                </a:lnTo>
                <a:lnTo>
                  <a:pt x="149" y="800"/>
                </a:lnTo>
                <a:lnTo>
                  <a:pt x="148" y="804"/>
                </a:lnTo>
                <a:lnTo>
                  <a:pt x="144" y="809"/>
                </a:lnTo>
                <a:lnTo>
                  <a:pt x="139" y="812"/>
                </a:lnTo>
                <a:lnTo>
                  <a:pt x="133" y="814"/>
                </a:lnTo>
                <a:lnTo>
                  <a:pt x="131" y="815"/>
                </a:lnTo>
                <a:lnTo>
                  <a:pt x="128" y="814"/>
                </a:lnTo>
                <a:lnTo>
                  <a:pt x="126" y="814"/>
                </a:lnTo>
                <a:lnTo>
                  <a:pt x="124" y="815"/>
                </a:lnTo>
                <a:lnTo>
                  <a:pt x="124" y="817"/>
                </a:lnTo>
                <a:lnTo>
                  <a:pt x="126" y="817"/>
                </a:lnTo>
                <a:lnTo>
                  <a:pt x="126" y="817"/>
                </a:lnTo>
                <a:lnTo>
                  <a:pt x="126" y="819"/>
                </a:lnTo>
                <a:lnTo>
                  <a:pt x="126" y="824"/>
                </a:lnTo>
                <a:lnTo>
                  <a:pt x="126" y="825"/>
                </a:lnTo>
                <a:lnTo>
                  <a:pt x="126" y="827"/>
                </a:lnTo>
                <a:lnTo>
                  <a:pt x="128" y="829"/>
                </a:lnTo>
                <a:lnTo>
                  <a:pt x="128" y="829"/>
                </a:lnTo>
                <a:lnTo>
                  <a:pt x="128" y="831"/>
                </a:lnTo>
                <a:lnTo>
                  <a:pt x="128" y="834"/>
                </a:lnTo>
                <a:lnTo>
                  <a:pt x="128" y="839"/>
                </a:lnTo>
                <a:lnTo>
                  <a:pt x="124" y="842"/>
                </a:lnTo>
                <a:lnTo>
                  <a:pt x="121" y="846"/>
                </a:lnTo>
                <a:lnTo>
                  <a:pt x="119" y="847"/>
                </a:lnTo>
                <a:lnTo>
                  <a:pt x="109" y="849"/>
                </a:lnTo>
                <a:lnTo>
                  <a:pt x="107" y="849"/>
                </a:lnTo>
                <a:lnTo>
                  <a:pt x="106" y="847"/>
                </a:lnTo>
                <a:lnTo>
                  <a:pt x="104" y="846"/>
                </a:lnTo>
                <a:lnTo>
                  <a:pt x="102" y="846"/>
                </a:lnTo>
                <a:lnTo>
                  <a:pt x="99" y="857"/>
                </a:lnTo>
                <a:lnTo>
                  <a:pt x="99" y="862"/>
                </a:lnTo>
                <a:lnTo>
                  <a:pt x="99" y="861"/>
                </a:lnTo>
                <a:lnTo>
                  <a:pt x="101" y="861"/>
                </a:lnTo>
                <a:lnTo>
                  <a:pt x="104" y="861"/>
                </a:lnTo>
                <a:lnTo>
                  <a:pt x="111" y="864"/>
                </a:lnTo>
                <a:lnTo>
                  <a:pt x="111" y="866"/>
                </a:lnTo>
                <a:lnTo>
                  <a:pt x="112" y="868"/>
                </a:lnTo>
                <a:lnTo>
                  <a:pt x="118" y="873"/>
                </a:lnTo>
                <a:lnTo>
                  <a:pt x="123" y="879"/>
                </a:lnTo>
                <a:lnTo>
                  <a:pt x="124" y="883"/>
                </a:lnTo>
                <a:lnTo>
                  <a:pt x="124" y="886"/>
                </a:lnTo>
                <a:lnTo>
                  <a:pt x="126" y="891"/>
                </a:lnTo>
                <a:lnTo>
                  <a:pt x="126" y="898"/>
                </a:lnTo>
                <a:lnTo>
                  <a:pt x="126" y="905"/>
                </a:lnTo>
                <a:lnTo>
                  <a:pt x="126" y="911"/>
                </a:lnTo>
                <a:lnTo>
                  <a:pt x="126" y="913"/>
                </a:lnTo>
                <a:lnTo>
                  <a:pt x="126" y="915"/>
                </a:lnTo>
                <a:lnTo>
                  <a:pt x="126" y="915"/>
                </a:lnTo>
                <a:lnTo>
                  <a:pt x="128" y="916"/>
                </a:lnTo>
                <a:lnTo>
                  <a:pt x="128" y="918"/>
                </a:lnTo>
                <a:lnTo>
                  <a:pt x="128" y="921"/>
                </a:lnTo>
                <a:lnTo>
                  <a:pt x="128" y="921"/>
                </a:lnTo>
                <a:lnTo>
                  <a:pt x="126" y="921"/>
                </a:lnTo>
                <a:lnTo>
                  <a:pt x="124" y="920"/>
                </a:lnTo>
                <a:lnTo>
                  <a:pt x="124" y="920"/>
                </a:lnTo>
                <a:lnTo>
                  <a:pt x="123" y="920"/>
                </a:lnTo>
                <a:lnTo>
                  <a:pt x="121" y="920"/>
                </a:lnTo>
                <a:lnTo>
                  <a:pt x="119" y="918"/>
                </a:lnTo>
                <a:lnTo>
                  <a:pt x="119" y="920"/>
                </a:lnTo>
                <a:lnTo>
                  <a:pt x="119" y="921"/>
                </a:lnTo>
                <a:lnTo>
                  <a:pt x="121" y="925"/>
                </a:lnTo>
                <a:lnTo>
                  <a:pt x="121" y="926"/>
                </a:lnTo>
                <a:lnTo>
                  <a:pt x="123" y="930"/>
                </a:lnTo>
                <a:lnTo>
                  <a:pt x="121" y="933"/>
                </a:lnTo>
                <a:lnTo>
                  <a:pt x="123" y="935"/>
                </a:lnTo>
                <a:lnTo>
                  <a:pt x="121" y="936"/>
                </a:lnTo>
                <a:lnTo>
                  <a:pt x="121" y="940"/>
                </a:lnTo>
                <a:lnTo>
                  <a:pt x="118" y="943"/>
                </a:lnTo>
                <a:lnTo>
                  <a:pt x="118" y="945"/>
                </a:lnTo>
                <a:lnTo>
                  <a:pt x="116" y="948"/>
                </a:lnTo>
                <a:lnTo>
                  <a:pt x="114" y="950"/>
                </a:lnTo>
                <a:lnTo>
                  <a:pt x="116" y="950"/>
                </a:lnTo>
                <a:lnTo>
                  <a:pt x="116" y="950"/>
                </a:lnTo>
                <a:lnTo>
                  <a:pt x="116" y="952"/>
                </a:lnTo>
                <a:lnTo>
                  <a:pt x="116" y="953"/>
                </a:lnTo>
                <a:lnTo>
                  <a:pt x="114" y="957"/>
                </a:lnTo>
                <a:lnTo>
                  <a:pt x="114" y="958"/>
                </a:lnTo>
                <a:lnTo>
                  <a:pt x="114" y="962"/>
                </a:lnTo>
                <a:lnTo>
                  <a:pt x="114" y="963"/>
                </a:lnTo>
                <a:lnTo>
                  <a:pt x="112" y="962"/>
                </a:lnTo>
                <a:lnTo>
                  <a:pt x="112" y="960"/>
                </a:lnTo>
                <a:lnTo>
                  <a:pt x="114" y="952"/>
                </a:lnTo>
                <a:lnTo>
                  <a:pt x="114" y="950"/>
                </a:lnTo>
                <a:lnTo>
                  <a:pt x="112" y="952"/>
                </a:lnTo>
                <a:lnTo>
                  <a:pt x="112" y="953"/>
                </a:lnTo>
                <a:lnTo>
                  <a:pt x="111" y="960"/>
                </a:lnTo>
                <a:lnTo>
                  <a:pt x="112" y="967"/>
                </a:lnTo>
                <a:lnTo>
                  <a:pt x="112" y="970"/>
                </a:lnTo>
                <a:lnTo>
                  <a:pt x="114" y="975"/>
                </a:lnTo>
                <a:lnTo>
                  <a:pt x="114" y="977"/>
                </a:lnTo>
                <a:lnTo>
                  <a:pt x="114" y="979"/>
                </a:lnTo>
                <a:lnTo>
                  <a:pt x="123" y="1005"/>
                </a:lnTo>
                <a:lnTo>
                  <a:pt x="123" y="1010"/>
                </a:lnTo>
                <a:lnTo>
                  <a:pt x="126" y="1016"/>
                </a:lnTo>
                <a:lnTo>
                  <a:pt x="126" y="1017"/>
                </a:lnTo>
                <a:lnTo>
                  <a:pt x="126" y="1019"/>
                </a:lnTo>
                <a:lnTo>
                  <a:pt x="126" y="1021"/>
                </a:lnTo>
                <a:lnTo>
                  <a:pt x="128" y="1021"/>
                </a:lnTo>
                <a:lnTo>
                  <a:pt x="128" y="1022"/>
                </a:lnTo>
                <a:lnTo>
                  <a:pt x="128" y="1022"/>
                </a:lnTo>
                <a:lnTo>
                  <a:pt x="128" y="1024"/>
                </a:lnTo>
                <a:lnTo>
                  <a:pt x="128" y="1024"/>
                </a:lnTo>
                <a:lnTo>
                  <a:pt x="128" y="1026"/>
                </a:lnTo>
                <a:lnTo>
                  <a:pt x="128" y="1029"/>
                </a:lnTo>
                <a:lnTo>
                  <a:pt x="128" y="1029"/>
                </a:lnTo>
                <a:lnTo>
                  <a:pt x="129" y="1031"/>
                </a:lnTo>
                <a:lnTo>
                  <a:pt x="129" y="1032"/>
                </a:lnTo>
                <a:lnTo>
                  <a:pt x="129" y="1032"/>
                </a:lnTo>
                <a:lnTo>
                  <a:pt x="131" y="1036"/>
                </a:lnTo>
                <a:lnTo>
                  <a:pt x="131" y="1039"/>
                </a:lnTo>
                <a:lnTo>
                  <a:pt x="143" y="1064"/>
                </a:lnTo>
                <a:lnTo>
                  <a:pt x="144" y="1069"/>
                </a:lnTo>
                <a:lnTo>
                  <a:pt x="146" y="1074"/>
                </a:lnTo>
                <a:lnTo>
                  <a:pt x="149" y="1081"/>
                </a:lnTo>
                <a:lnTo>
                  <a:pt x="153" y="1088"/>
                </a:lnTo>
                <a:lnTo>
                  <a:pt x="156" y="1095"/>
                </a:lnTo>
                <a:lnTo>
                  <a:pt x="176" y="1125"/>
                </a:lnTo>
                <a:lnTo>
                  <a:pt x="176" y="1126"/>
                </a:lnTo>
                <a:lnTo>
                  <a:pt x="180" y="1128"/>
                </a:lnTo>
                <a:lnTo>
                  <a:pt x="181" y="1130"/>
                </a:lnTo>
                <a:lnTo>
                  <a:pt x="181" y="1132"/>
                </a:lnTo>
                <a:lnTo>
                  <a:pt x="183" y="1133"/>
                </a:lnTo>
                <a:lnTo>
                  <a:pt x="202" y="1158"/>
                </a:lnTo>
                <a:lnTo>
                  <a:pt x="215" y="1175"/>
                </a:lnTo>
                <a:lnTo>
                  <a:pt x="225" y="1184"/>
                </a:lnTo>
                <a:lnTo>
                  <a:pt x="227" y="1187"/>
                </a:lnTo>
                <a:lnTo>
                  <a:pt x="228" y="1189"/>
                </a:lnTo>
                <a:lnTo>
                  <a:pt x="228" y="1190"/>
                </a:lnTo>
                <a:lnTo>
                  <a:pt x="234" y="1195"/>
                </a:lnTo>
                <a:lnTo>
                  <a:pt x="237" y="1199"/>
                </a:lnTo>
                <a:lnTo>
                  <a:pt x="237" y="1200"/>
                </a:lnTo>
                <a:lnTo>
                  <a:pt x="240" y="1204"/>
                </a:lnTo>
                <a:lnTo>
                  <a:pt x="242" y="1207"/>
                </a:lnTo>
                <a:lnTo>
                  <a:pt x="244" y="1209"/>
                </a:lnTo>
                <a:lnTo>
                  <a:pt x="247" y="1214"/>
                </a:lnTo>
                <a:lnTo>
                  <a:pt x="249" y="1216"/>
                </a:lnTo>
                <a:lnTo>
                  <a:pt x="252" y="1221"/>
                </a:lnTo>
                <a:lnTo>
                  <a:pt x="264" y="1236"/>
                </a:lnTo>
                <a:lnTo>
                  <a:pt x="267" y="1243"/>
                </a:lnTo>
                <a:lnTo>
                  <a:pt x="270" y="1248"/>
                </a:lnTo>
                <a:lnTo>
                  <a:pt x="281" y="1259"/>
                </a:lnTo>
                <a:lnTo>
                  <a:pt x="286" y="1268"/>
                </a:lnTo>
                <a:lnTo>
                  <a:pt x="294" y="1278"/>
                </a:lnTo>
                <a:lnTo>
                  <a:pt x="302" y="1286"/>
                </a:lnTo>
                <a:lnTo>
                  <a:pt x="306" y="1288"/>
                </a:lnTo>
                <a:lnTo>
                  <a:pt x="307" y="1290"/>
                </a:lnTo>
                <a:lnTo>
                  <a:pt x="309" y="1291"/>
                </a:lnTo>
                <a:lnTo>
                  <a:pt x="311" y="1293"/>
                </a:lnTo>
                <a:lnTo>
                  <a:pt x="314" y="1293"/>
                </a:lnTo>
                <a:lnTo>
                  <a:pt x="314" y="1293"/>
                </a:lnTo>
                <a:lnTo>
                  <a:pt x="319" y="1291"/>
                </a:lnTo>
                <a:lnTo>
                  <a:pt x="319" y="1293"/>
                </a:lnTo>
                <a:lnTo>
                  <a:pt x="321" y="1295"/>
                </a:lnTo>
                <a:lnTo>
                  <a:pt x="321" y="1296"/>
                </a:lnTo>
                <a:lnTo>
                  <a:pt x="319" y="1298"/>
                </a:lnTo>
                <a:lnTo>
                  <a:pt x="319" y="1300"/>
                </a:lnTo>
                <a:lnTo>
                  <a:pt x="319" y="1298"/>
                </a:lnTo>
                <a:lnTo>
                  <a:pt x="318" y="1296"/>
                </a:lnTo>
                <a:lnTo>
                  <a:pt x="318" y="1296"/>
                </a:lnTo>
                <a:lnTo>
                  <a:pt x="316" y="1296"/>
                </a:lnTo>
                <a:lnTo>
                  <a:pt x="316" y="1296"/>
                </a:lnTo>
                <a:lnTo>
                  <a:pt x="316" y="1296"/>
                </a:lnTo>
                <a:lnTo>
                  <a:pt x="316" y="1296"/>
                </a:lnTo>
                <a:lnTo>
                  <a:pt x="316" y="1296"/>
                </a:lnTo>
                <a:lnTo>
                  <a:pt x="314" y="1296"/>
                </a:lnTo>
                <a:lnTo>
                  <a:pt x="313" y="1295"/>
                </a:lnTo>
                <a:lnTo>
                  <a:pt x="313" y="1295"/>
                </a:lnTo>
                <a:lnTo>
                  <a:pt x="313" y="1295"/>
                </a:lnTo>
                <a:lnTo>
                  <a:pt x="311" y="1295"/>
                </a:lnTo>
                <a:lnTo>
                  <a:pt x="314" y="1298"/>
                </a:lnTo>
                <a:lnTo>
                  <a:pt x="314" y="1298"/>
                </a:lnTo>
                <a:lnTo>
                  <a:pt x="318" y="1300"/>
                </a:lnTo>
                <a:lnTo>
                  <a:pt x="319" y="1301"/>
                </a:lnTo>
                <a:lnTo>
                  <a:pt x="321" y="1303"/>
                </a:lnTo>
                <a:lnTo>
                  <a:pt x="333" y="1316"/>
                </a:lnTo>
                <a:lnTo>
                  <a:pt x="346" y="1335"/>
                </a:lnTo>
                <a:lnTo>
                  <a:pt x="355" y="1348"/>
                </a:lnTo>
                <a:lnTo>
                  <a:pt x="360" y="1359"/>
                </a:lnTo>
                <a:lnTo>
                  <a:pt x="360" y="1360"/>
                </a:lnTo>
                <a:lnTo>
                  <a:pt x="361" y="1360"/>
                </a:lnTo>
                <a:lnTo>
                  <a:pt x="361" y="1362"/>
                </a:lnTo>
                <a:lnTo>
                  <a:pt x="363" y="1364"/>
                </a:lnTo>
                <a:lnTo>
                  <a:pt x="363" y="1365"/>
                </a:lnTo>
                <a:lnTo>
                  <a:pt x="363" y="1365"/>
                </a:lnTo>
                <a:lnTo>
                  <a:pt x="365" y="1369"/>
                </a:lnTo>
                <a:lnTo>
                  <a:pt x="366" y="1370"/>
                </a:lnTo>
                <a:lnTo>
                  <a:pt x="368" y="1372"/>
                </a:lnTo>
                <a:lnTo>
                  <a:pt x="368" y="1374"/>
                </a:lnTo>
                <a:lnTo>
                  <a:pt x="368" y="1374"/>
                </a:lnTo>
                <a:lnTo>
                  <a:pt x="368" y="1374"/>
                </a:lnTo>
                <a:lnTo>
                  <a:pt x="368" y="1374"/>
                </a:lnTo>
                <a:lnTo>
                  <a:pt x="368" y="1374"/>
                </a:lnTo>
                <a:lnTo>
                  <a:pt x="368" y="1374"/>
                </a:lnTo>
                <a:lnTo>
                  <a:pt x="370" y="1374"/>
                </a:lnTo>
                <a:lnTo>
                  <a:pt x="370" y="1374"/>
                </a:lnTo>
                <a:lnTo>
                  <a:pt x="370" y="1375"/>
                </a:lnTo>
                <a:lnTo>
                  <a:pt x="371" y="1375"/>
                </a:lnTo>
                <a:lnTo>
                  <a:pt x="371" y="1377"/>
                </a:lnTo>
                <a:lnTo>
                  <a:pt x="375" y="1382"/>
                </a:lnTo>
                <a:lnTo>
                  <a:pt x="376" y="1384"/>
                </a:lnTo>
                <a:lnTo>
                  <a:pt x="378" y="1385"/>
                </a:lnTo>
                <a:lnTo>
                  <a:pt x="378" y="1385"/>
                </a:lnTo>
                <a:lnTo>
                  <a:pt x="380" y="1385"/>
                </a:lnTo>
                <a:lnTo>
                  <a:pt x="380" y="1385"/>
                </a:lnTo>
                <a:lnTo>
                  <a:pt x="381" y="1385"/>
                </a:lnTo>
                <a:lnTo>
                  <a:pt x="385" y="1385"/>
                </a:lnTo>
                <a:lnTo>
                  <a:pt x="385" y="1385"/>
                </a:lnTo>
                <a:lnTo>
                  <a:pt x="388" y="1387"/>
                </a:lnTo>
                <a:lnTo>
                  <a:pt x="390" y="1387"/>
                </a:lnTo>
                <a:lnTo>
                  <a:pt x="392" y="1390"/>
                </a:lnTo>
                <a:lnTo>
                  <a:pt x="393" y="1394"/>
                </a:lnTo>
                <a:lnTo>
                  <a:pt x="393" y="1396"/>
                </a:lnTo>
                <a:lnTo>
                  <a:pt x="395" y="1396"/>
                </a:lnTo>
                <a:lnTo>
                  <a:pt x="397" y="1396"/>
                </a:lnTo>
                <a:lnTo>
                  <a:pt x="398" y="1396"/>
                </a:lnTo>
                <a:lnTo>
                  <a:pt x="398" y="1397"/>
                </a:lnTo>
                <a:lnTo>
                  <a:pt x="400" y="1399"/>
                </a:lnTo>
                <a:lnTo>
                  <a:pt x="400" y="1401"/>
                </a:lnTo>
                <a:lnTo>
                  <a:pt x="402" y="1402"/>
                </a:lnTo>
                <a:lnTo>
                  <a:pt x="402" y="1411"/>
                </a:lnTo>
                <a:lnTo>
                  <a:pt x="402" y="1414"/>
                </a:lnTo>
                <a:lnTo>
                  <a:pt x="402" y="1414"/>
                </a:lnTo>
                <a:lnTo>
                  <a:pt x="403" y="1411"/>
                </a:lnTo>
                <a:lnTo>
                  <a:pt x="405" y="1409"/>
                </a:lnTo>
                <a:lnTo>
                  <a:pt x="405" y="1406"/>
                </a:lnTo>
                <a:lnTo>
                  <a:pt x="405" y="1404"/>
                </a:lnTo>
                <a:lnTo>
                  <a:pt x="405" y="1402"/>
                </a:lnTo>
                <a:lnTo>
                  <a:pt x="405" y="1401"/>
                </a:lnTo>
                <a:lnTo>
                  <a:pt x="405" y="1399"/>
                </a:lnTo>
                <a:lnTo>
                  <a:pt x="405" y="1397"/>
                </a:lnTo>
                <a:lnTo>
                  <a:pt x="407" y="1394"/>
                </a:lnTo>
                <a:lnTo>
                  <a:pt x="408" y="1390"/>
                </a:lnTo>
                <a:lnTo>
                  <a:pt x="410" y="1384"/>
                </a:lnTo>
                <a:lnTo>
                  <a:pt x="410" y="1380"/>
                </a:lnTo>
                <a:lnTo>
                  <a:pt x="412" y="1379"/>
                </a:lnTo>
                <a:lnTo>
                  <a:pt x="413" y="1374"/>
                </a:lnTo>
                <a:lnTo>
                  <a:pt x="415" y="1369"/>
                </a:lnTo>
                <a:lnTo>
                  <a:pt x="415" y="1369"/>
                </a:lnTo>
                <a:lnTo>
                  <a:pt x="415" y="1367"/>
                </a:lnTo>
                <a:lnTo>
                  <a:pt x="415" y="1364"/>
                </a:lnTo>
                <a:lnTo>
                  <a:pt x="415" y="1360"/>
                </a:lnTo>
                <a:lnTo>
                  <a:pt x="417" y="1357"/>
                </a:lnTo>
                <a:lnTo>
                  <a:pt x="418" y="1355"/>
                </a:lnTo>
                <a:lnTo>
                  <a:pt x="420" y="1353"/>
                </a:lnTo>
                <a:lnTo>
                  <a:pt x="418" y="1352"/>
                </a:lnTo>
                <a:lnTo>
                  <a:pt x="418" y="1350"/>
                </a:lnTo>
                <a:lnTo>
                  <a:pt x="417" y="1347"/>
                </a:lnTo>
                <a:lnTo>
                  <a:pt x="417" y="1343"/>
                </a:lnTo>
                <a:lnTo>
                  <a:pt x="418" y="1338"/>
                </a:lnTo>
                <a:lnTo>
                  <a:pt x="422" y="1335"/>
                </a:lnTo>
                <a:lnTo>
                  <a:pt x="423" y="1333"/>
                </a:lnTo>
                <a:lnTo>
                  <a:pt x="425" y="1332"/>
                </a:lnTo>
                <a:lnTo>
                  <a:pt x="425" y="1328"/>
                </a:lnTo>
                <a:lnTo>
                  <a:pt x="427" y="1327"/>
                </a:lnTo>
                <a:lnTo>
                  <a:pt x="427" y="1323"/>
                </a:lnTo>
                <a:lnTo>
                  <a:pt x="427" y="1322"/>
                </a:lnTo>
                <a:lnTo>
                  <a:pt x="428" y="1322"/>
                </a:lnTo>
                <a:lnTo>
                  <a:pt x="428" y="1320"/>
                </a:lnTo>
                <a:lnTo>
                  <a:pt x="428" y="1320"/>
                </a:lnTo>
                <a:lnTo>
                  <a:pt x="428" y="1318"/>
                </a:lnTo>
                <a:lnTo>
                  <a:pt x="428" y="1316"/>
                </a:lnTo>
                <a:lnTo>
                  <a:pt x="428" y="1315"/>
                </a:lnTo>
                <a:lnTo>
                  <a:pt x="428" y="1313"/>
                </a:lnTo>
                <a:lnTo>
                  <a:pt x="428" y="1313"/>
                </a:lnTo>
                <a:lnTo>
                  <a:pt x="428" y="1311"/>
                </a:lnTo>
                <a:lnTo>
                  <a:pt x="428" y="1310"/>
                </a:lnTo>
                <a:lnTo>
                  <a:pt x="428" y="1308"/>
                </a:lnTo>
                <a:lnTo>
                  <a:pt x="428" y="1306"/>
                </a:lnTo>
                <a:lnTo>
                  <a:pt x="430" y="1301"/>
                </a:lnTo>
                <a:lnTo>
                  <a:pt x="430" y="1301"/>
                </a:lnTo>
                <a:lnTo>
                  <a:pt x="430" y="1300"/>
                </a:lnTo>
                <a:lnTo>
                  <a:pt x="430" y="1298"/>
                </a:lnTo>
                <a:lnTo>
                  <a:pt x="430" y="1293"/>
                </a:lnTo>
                <a:lnTo>
                  <a:pt x="432" y="1293"/>
                </a:lnTo>
                <a:lnTo>
                  <a:pt x="430" y="1290"/>
                </a:lnTo>
                <a:lnTo>
                  <a:pt x="432" y="1288"/>
                </a:lnTo>
                <a:lnTo>
                  <a:pt x="432" y="1286"/>
                </a:lnTo>
                <a:lnTo>
                  <a:pt x="432" y="1285"/>
                </a:lnTo>
                <a:lnTo>
                  <a:pt x="430" y="1281"/>
                </a:lnTo>
                <a:lnTo>
                  <a:pt x="430" y="1281"/>
                </a:lnTo>
                <a:lnTo>
                  <a:pt x="428" y="1279"/>
                </a:lnTo>
                <a:lnTo>
                  <a:pt x="428" y="1279"/>
                </a:lnTo>
                <a:lnTo>
                  <a:pt x="428" y="1278"/>
                </a:lnTo>
                <a:lnTo>
                  <a:pt x="430" y="1276"/>
                </a:lnTo>
                <a:lnTo>
                  <a:pt x="430" y="1276"/>
                </a:lnTo>
                <a:lnTo>
                  <a:pt x="428" y="1274"/>
                </a:lnTo>
                <a:lnTo>
                  <a:pt x="428" y="1274"/>
                </a:lnTo>
                <a:lnTo>
                  <a:pt x="428" y="1274"/>
                </a:lnTo>
                <a:lnTo>
                  <a:pt x="427" y="1273"/>
                </a:lnTo>
                <a:lnTo>
                  <a:pt x="427" y="1271"/>
                </a:lnTo>
                <a:lnTo>
                  <a:pt x="427" y="1271"/>
                </a:lnTo>
                <a:lnTo>
                  <a:pt x="427" y="1271"/>
                </a:lnTo>
                <a:lnTo>
                  <a:pt x="428" y="1269"/>
                </a:lnTo>
                <a:lnTo>
                  <a:pt x="428" y="1269"/>
                </a:lnTo>
                <a:lnTo>
                  <a:pt x="428" y="1268"/>
                </a:lnTo>
                <a:lnTo>
                  <a:pt x="428" y="1268"/>
                </a:lnTo>
                <a:lnTo>
                  <a:pt x="430" y="1266"/>
                </a:lnTo>
                <a:lnTo>
                  <a:pt x="428" y="1264"/>
                </a:lnTo>
                <a:lnTo>
                  <a:pt x="428" y="1264"/>
                </a:lnTo>
                <a:lnTo>
                  <a:pt x="427" y="1264"/>
                </a:lnTo>
                <a:lnTo>
                  <a:pt x="427" y="1264"/>
                </a:lnTo>
                <a:lnTo>
                  <a:pt x="425" y="1263"/>
                </a:lnTo>
                <a:lnTo>
                  <a:pt x="427" y="1261"/>
                </a:lnTo>
                <a:lnTo>
                  <a:pt x="427" y="1259"/>
                </a:lnTo>
                <a:lnTo>
                  <a:pt x="425" y="1258"/>
                </a:lnTo>
                <a:lnTo>
                  <a:pt x="428" y="1256"/>
                </a:lnTo>
                <a:lnTo>
                  <a:pt x="428" y="1256"/>
                </a:lnTo>
                <a:lnTo>
                  <a:pt x="430" y="1253"/>
                </a:lnTo>
                <a:lnTo>
                  <a:pt x="430" y="1253"/>
                </a:lnTo>
                <a:lnTo>
                  <a:pt x="430" y="1251"/>
                </a:lnTo>
                <a:lnTo>
                  <a:pt x="430" y="1251"/>
                </a:lnTo>
                <a:lnTo>
                  <a:pt x="428" y="1249"/>
                </a:lnTo>
                <a:lnTo>
                  <a:pt x="428" y="1249"/>
                </a:lnTo>
                <a:lnTo>
                  <a:pt x="428" y="1249"/>
                </a:lnTo>
                <a:lnTo>
                  <a:pt x="427" y="1249"/>
                </a:lnTo>
                <a:lnTo>
                  <a:pt x="425" y="1249"/>
                </a:lnTo>
                <a:lnTo>
                  <a:pt x="425" y="1249"/>
                </a:lnTo>
                <a:lnTo>
                  <a:pt x="425" y="1248"/>
                </a:lnTo>
                <a:lnTo>
                  <a:pt x="427" y="1246"/>
                </a:lnTo>
                <a:lnTo>
                  <a:pt x="427" y="1244"/>
                </a:lnTo>
                <a:lnTo>
                  <a:pt x="423" y="1243"/>
                </a:lnTo>
                <a:lnTo>
                  <a:pt x="423" y="1243"/>
                </a:lnTo>
                <a:lnTo>
                  <a:pt x="422" y="1243"/>
                </a:lnTo>
                <a:lnTo>
                  <a:pt x="422" y="1244"/>
                </a:lnTo>
                <a:lnTo>
                  <a:pt x="420" y="1246"/>
                </a:lnTo>
                <a:lnTo>
                  <a:pt x="420" y="1246"/>
                </a:lnTo>
                <a:lnTo>
                  <a:pt x="418" y="1246"/>
                </a:lnTo>
                <a:lnTo>
                  <a:pt x="418" y="1246"/>
                </a:lnTo>
                <a:lnTo>
                  <a:pt x="420" y="1244"/>
                </a:lnTo>
                <a:lnTo>
                  <a:pt x="420" y="1244"/>
                </a:lnTo>
                <a:lnTo>
                  <a:pt x="420" y="1244"/>
                </a:lnTo>
                <a:lnTo>
                  <a:pt x="418" y="1243"/>
                </a:lnTo>
                <a:lnTo>
                  <a:pt x="418" y="1243"/>
                </a:lnTo>
                <a:lnTo>
                  <a:pt x="418" y="1241"/>
                </a:lnTo>
                <a:lnTo>
                  <a:pt x="420" y="1239"/>
                </a:lnTo>
                <a:lnTo>
                  <a:pt x="420" y="1237"/>
                </a:lnTo>
                <a:lnTo>
                  <a:pt x="420" y="1237"/>
                </a:lnTo>
                <a:lnTo>
                  <a:pt x="418" y="1237"/>
                </a:lnTo>
                <a:lnTo>
                  <a:pt x="418" y="1236"/>
                </a:lnTo>
                <a:lnTo>
                  <a:pt x="418" y="1236"/>
                </a:lnTo>
                <a:lnTo>
                  <a:pt x="418" y="1236"/>
                </a:lnTo>
                <a:lnTo>
                  <a:pt x="418" y="1234"/>
                </a:lnTo>
                <a:lnTo>
                  <a:pt x="417" y="1232"/>
                </a:lnTo>
                <a:lnTo>
                  <a:pt x="417" y="1232"/>
                </a:lnTo>
                <a:lnTo>
                  <a:pt x="417" y="1231"/>
                </a:lnTo>
                <a:lnTo>
                  <a:pt x="415" y="1232"/>
                </a:lnTo>
                <a:lnTo>
                  <a:pt x="413" y="1232"/>
                </a:lnTo>
                <a:lnTo>
                  <a:pt x="410" y="1232"/>
                </a:lnTo>
                <a:lnTo>
                  <a:pt x="410" y="1232"/>
                </a:lnTo>
                <a:lnTo>
                  <a:pt x="410" y="1231"/>
                </a:lnTo>
                <a:lnTo>
                  <a:pt x="410" y="1229"/>
                </a:lnTo>
                <a:lnTo>
                  <a:pt x="408" y="1229"/>
                </a:lnTo>
                <a:lnTo>
                  <a:pt x="408" y="1229"/>
                </a:lnTo>
                <a:lnTo>
                  <a:pt x="408" y="1227"/>
                </a:lnTo>
                <a:lnTo>
                  <a:pt x="408" y="1227"/>
                </a:lnTo>
                <a:lnTo>
                  <a:pt x="410" y="1227"/>
                </a:lnTo>
                <a:lnTo>
                  <a:pt x="413" y="1229"/>
                </a:lnTo>
                <a:lnTo>
                  <a:pt x="413" y="1227"/>
                </a:lnTo>
                <a:lnTo>
                  <a:pt x="415" y="1226"/>
                </a:lnTo>
                <a:lnTo>
                  <a:pt x="415" y="1224"/>
                </a:lnTo>
                <a:lnTo>
                  <a:pt x="415" y="1222"/>
                </a:lnTo>
                <a:lnTo>
                  <a:pt x="413" y="1221"/>
                </a:lnTo>
                <a:lnTo>
                  <a:pt x="413" y="1221"/>
                </a:lnTo>
                <a:lnTo>
                  <a:pt x="415" y="1221"/>
                </a:lnTo>
                <a:lnTo>
                  <a:pt x="413" y="1219"/>
                </a:lnTo>
                <a:lnTo>
                  <a:pt x="413" y="1219"/>
                </a:lnTo>
                <a:lnTo>
                  <a:pt x="413" y="1217"/>
                </a:lnTo>
                <a:lnTo>
                  <a:pt x="412" y="1217"/>
                </a:lnTo>
                <a:lnTo>
                  <a:pt x="412" y="1217"/>
                </a:lnTo>
                <a:lnTo>
                  <a:pt x="410" y="1217"/>
                </a:lnTo>
                <a:lnTo>
                  <a:pt x="408" y="1217"/>
                </a:lnTo>
                <a:lnTo>
                  <a:pt x="407" y="1217"/>
                </a:lnTo>
                <a:lnTo>
                  <a:pt x="407" y="1216"/>
                </a:lnTo>
                <a:lnTo>
                  <a:pt x="407" y="1216"/>
                </a:lnTo>
                <a:lnTo>
                  <a:pt x="408" y="1214"/>
                </a:lnTo>
                <a:lnTo>
                  <a:pt x="408" y="1212"/>
                </a:lnTo>
                <a:lnTo>
                  <a:pt x="408" y="1212"/>
                </a:lnTo>
                <a:lnTo>
                  <a:pt x="405" y="1211"/>
                </a:lnTo>
                <a:lnTo>
                  <a:pt x="407" y="1211"/>
                </a:lnTo>
                <a:lnTo>
                  <a:pt x="408" y="1211"/>
                </a:lnTo>
                <a:lnTo>
                  <a:pt x="408" y="1211"/>
                </a:lnTo>
                <a:lnTo>
                  <a:pt x="408" y="1209"/>
                </a:lnTo>
                <a:lnTo>
                  <a:pt x="408" y="1207"/>
                </a:lnTo>
                <a:lnTo>
                  <a:pt x="408" y="1207"/>
                </a:lnTo>
                <a:lnTo>
                  <a:pt x="408" y="1206"/>
                </a:lnTo>
                <a:lnTo>
                  <a:pt x="407" y="1206"/>
                </a:lnTo>
                <a:lnTo>
                  <a:pt x="407" y="1206"/>
                </a:lnTo>
                <a:lnTo>
                  <a:pt x="407" y="1204"/>
                </a:lnTo>
                <a:lnTo>
                  <a:pt x="407" y="1204"/>
                </a:lnTo>
                <a:lnTo>
                  <a:pt x="407" y="1202"/>
                </a:lnTo>
                <a:lnTo>
                  <a:pt x="407" y="1202"/>
                </a:lnTo>
                <a:lnTo>
                  <a:pt x="405" y="1200"/>
                </a:lnTo>
                <a:lnTo>
                  <a:pt x="403" y="1200"/>
                </a:lnTo>
                <a:lnTo>
                  <a:pt x="403" y="1202"/>
                </a:lnTo>
                <a:lnTo>
                  <a:pt x="402" y="1202"/>
                </a:lnTo>
                <a:lnTo>
                  <a:pt x="400" y="1202"/>
                </a:lnTo>
                <a:lnTo>
                  <a:pt x="398" y="1202"/>
                </a:lnTo>
                <a:lnTo>
                  <a:pt x="398" y="1204"/>
                </a:lnTo>
                <a:lnTo>
                  <a:pt x="400" y="1204"/>
                </a:lnTo>
                <a:lnTo>
                  <a:pt x="400" y="1204"/>
                </a:lnTo>
                <a:lnTo>
                  <a:pt x="402" y="1206"/>
                </a:lnTo>
                <a:lnTo>
                  <a:pt x="400" y="1206"/>
                </a:lnTo>
                <a:lnTo>
                  <a:pt x="398" y="1207"/>
                </a:lnTo>
                <a:lnTo>
                  <a:pt x="397" y="1207"/>
                </a:lnTo>
                <a:lnTo>
                  <a:pt x="395" y="1206"/>
                </a:lnTo>
                <a:lnTo>
                  <a:pt x="395" y="1204"/>
                </a:lnTo>
                <a:lnTo>
                  <a:pt x="395" y="1202"/>
                </a:lnTo>
                <a:lnTo>
                  <a:pt x="395" y="1200"/>
                </a:lnTo>
                <a:lnTo>
                  <a:pt x="393" y="1202"/>
                </a:lnTo>
                <a:lnTo>
                  <a:pt x="392" y="1202"/>
                </a:lnTo>
                <a:lnTo>
                  <a:pt x="392" y="1200"/>
                </a:lnTo>
                <a:lnTo>
                  <a:pt x="392" y="1199"/>
                </a:lnTo>
                <a:lnTo>
                  <a:pt x="392" y="1199"/>
                </a:lnTo>
                <a:lnTo>
                  <a:pt x="392" y="1197"/>
                </a:lnTo>
                <a:lnTo>
                  <a:pt x="393" y="1195"/>
                </a:lnTo>
                <a:lnTo>
                  <a:pt x="395" y="1194"/>
                </a:lnTo>
                <a:lnTo>
                  <a:pt x="395" y="1194"/>
                </a:lnTo>
                <a:lnTo>
                  <a:pt x="395" y="1192"/>
                </a:lnTo>
                <a:lnTo>
                  <a:pt x="395" y="1192"/>
                </a:lnTo>
                <a:lnTo>
                  <a:pt x="395" y="1192"/>
                </a:lnTo>
                <a:lnTo>
                  <a:pt x="397" y="1192"/>
                </a:lnTo>
                <a:lnTo>
                  <a:pt x="398" y="1192"/>
                </a:lnTo>
                <a:lnTo>
                  <a:pt x="400" y="1192"/>
                </a:lnTo>
                <a:lnTo>
                  <a:pt x="403" y="1194"/>
                </a:lnTo>
                <a:lnTo>
                  <a:pt x="405" y="1194"/>
                </a:lnTo>
                <a:lnTo>
                  <a:pt x="405" y="1197"/>
                </a:lnTo>
                <a:lnTo>
                  <a:pt x="407" y="1197"/>
                </a:lnTo>
                <a:lnTo>
                  <a:pt x="408" y="1199"/>
                </a:lnTo>
                <a:lnTo>
                  <a:pt x="410" y="1200"/>
                </a:lnTo>
                <a:lnTo>
                  <a:pt x="410" y="1202"/>
                </a:lnTo>
                <a:lnTo>
                  <a:pt x="412" y="1200"/>
                </a:lnTo>
                <a:lnTo>
                  <a:pt x="413" y="1189"/>
                </a:lnTo>
                <a:lnTo>
                  <a:pt x="417" y="1179"/>
                </a:lnTo>
                <a:lnTo>
                  <a:pt x="422" y="1170"/>
                </a:lnTo>
                <a:lnTo>
                  <a:pt x="422" y="1169"/>
                </a:lnTo>
                <a:lnTo>
                  <a:pt x="423" y="1167"/>
                </a:lnTo>
                <a:lnTo>
                  <a:pt x="423" y="1167"/>
                </a:lnTo>
                <a:lnTo>
                  <a:pt x="425" y="1165"/>
                </a:lnTo>
                <a:lnTo>
                  <a:pt x="425" y="1163"/>
                </a:lnTo>
                <a:lnTo>
                  <a:pt x="427" y="1162"/>
                </a:lnTo>
                <a:lnTo>
                  <a:pt x="428" y="1162"/>
                </a:lnTo>
                <a:lnTo>
                  <a:pt x="430" y="1162"/>
                </a:lnTo>
                <a:lnTo>
                  <a:pt x="430" y="1160"/>
                </a:lnTo>
                <a:lnTo>
                  <a:pt x="430" y="1157"/>
                </a:lnTo>
                <a:lnTo>
                  <a:pt x="430" y="1155"/>
                </a:lnTo>
                <a:lnTo>
                  <a:pt x="432" y="1153"/>
                </a:lnTo>
                <a:lnTo>
                  <a:pt x="435" y="1148"/>
                </a:lnTo>
                <a:lnTo>
                  <a:pt x="437" y="1148"/>
                </a:lnTo>
                <a:lnTo>
                  <a:pt x="440" y="1147"/>
                </a:lnTo>
                <a:lnTo>
                  <a:pt x="440" y="1147"/>
                </a:lnTo>
                <a:lnTo>
                  <a:pt x="442" y="1147"/>
                </a:lnTo>
                <a:lnTo>
                  <a:pt x="442" y="1147"/>
                </a:lnTo>
                <a:lnTo>
                  <a:pt x="444" y="1143"/>
                </a:lnTo>
                <a:lnTo>
                  <a:pt x="444" y="1142"/>
                </a:lnTo>
                <a:lnTo>
                  <a:pt x="445" y="1140"/>
                </a:lnTo>
                <a:lnTo>
                  <a:pt x="445" y="1142"/>
                </a:lnTo>
                <a:lnTo>
                  <a:pt x="445" y="1143"/>
                </a:lnTo>
                <a:lnTo>
                  <a:pt x="444" y="1145"/>
                </a:lnTo>
                <a:lnTo>
                  <a:pt x="445" y="1147"/>
                </a:lnTo>
                <a:lnTo>
                  <a:pt x="447" y="1148"/>
                </a:lnTo>
                <a:lnTo>
                  <a:pt x="449" y="1148"/>
                </a:lnTo>
                <a:lnTo>
                  <a:pt x="457" y="1148"/>
                </a:lnTo>
                <a:lnTo>
                  <a:pt x="459" y="1148"/>
                </a:lnTo>
                <a:lnTo>
                  <a:pt x="459" y="1148"/>
                </a:lnTo>
                <a:lnTo>
                  <a:pt x="459" y="1150"/>
                </a:lnTo>
                <a:lnTo>
                  <a:pt x="459" y="1150"/>
                </a:lnTo>
                <a:lnTo>
                  <a:pt x="460" y="1150"/>
                </a:lnTo>
                <a:lnTo>
                  <a:pt x="460" y="1148"/>
                </a:lnTo>
                <a:lnTo>
                  <a:pt x="460" y="1148"/>
                </a:lnTo>
                <a:lnTo>
                  <a:pt x="462" y="1148"/>
                </a:lnTo>
                <a:lnTo>
                  <a:pt x="462" y="1148"/>
                </a:lnTo>
                <a:lnTo>
                  <a:pt x="465" y="1148"/>
                </a:lnTo>
                <a:lnTo>
                  <a:pt x="464" y="1147"/>
                </a:lnTo>
                <a:lnTo>
                  <a:pt x="462" y="1145"/>
                </a:lnTo>
                <a:lnTo>
                  <a:pt x="462" y="1143"/>
                </a:lnTo>
                <a:lnTo>
                  <a:pt x="459" y="1143"/>
                </a:lnTo>
                <a:lnTo>
                  <a:pt x="459" y="1142"/>
                </a:lnTo>
                <a:lnTo>
                  <a:pt x="459" y="1140"/>
                </a:lnTo>
                <a:lnTo>
                  <a:pt x="459" y="1140"/>
                </a:lnTo>
                <a:lnTo>
                  <a:pt x="457" y="1140"/>
                </a:lnTo>
                <a:lnTo>
                  <a:pt x="455" y="1138"/>
                </a:lnTo>
                <a:lnTo>
                  <a:pt x="455" y="1137"/>
                </a:lnTo>
                <a:lnTo>
                  <a:pt x="454" y="1137"/>
                </a:lnTo>
                <a:lnTo>
                  <a:pt x="454" y="1137"/>
                </a:lnTo>
                <a:lnTo>
                  <a:pt x="454" y="1140"/>
                </a:lnTo>
                <a:lnTo>
                  <a:pt x="455" y="1142"/>
                </a:lnTo>
                <a:lnTo>
                  <a:pt x="450" y="1140"/>
                </a:lnTo>
                <a:lnTo>
                  <a:pt x="450" y="1138"/>
                </a:lnTo>
                <a:lnTo>
                  <a:pt x="450" y="1138"/>
                </a:lnTo>
                <a:lnTo>
                  <a:pt x="450" y="1137"/>
                </a:lnTo>
                <a:lnTo>
                  <a:pt x="450" y="1135"/>
                </a:lnTo>
                <a:lnTo>
                  <a:pt x="450" y="1135"/>
                </a:lnTo>
                <a:lnTo>
                  <a:pt x="450" y="1132"/>
                </a:lnTo>
                <a:lnTo>
                  <a:pt x="449" y="1132"/>
                </a:lnTo>
                <a:lnTo>
                  <a:pt x="449" y="1133"/>
                </a:lnTo>
                <a:lnTo>
                  <a:pt x="447" y="1133"/>
                </a:lnTo>
                <a:lnTo>
                  <a:pt x="447" y="1132"/>
                </a:lnTo>
                <a:lnTo>
                  <a:pt x="445" y="1132"/>
                </a:lnTo>
                <a:lnTo>
                  <a:pt x="445" y="1128"/>
                </a:lnTo>
                <a:lnTo>
                  <a:pt x="444" y="1128"/>
                </a:lnTo>
                <a:lnTo>
                  <a:pt x="444" y="1130"/>
                </a:lnTo>
                <a:lnTo>
                  <a:pt x="444" y="1130"/>
                </a:lnTo>
                <a:lnTo>
                  <a:pt x="442" y="1130"/>
                </a:lnTo>
                <a:lnTo>
                  <a:pt x="442" y="1130"/>
                </a:lnTo>
                <a:lnTo>
                  <a:pt x="440" y="1128"/>
                </a:lnTo>
                <a:lnTo>
                  <a:pt x="440" y="1128"/>
                </a:lnTo>
                <a:lnTo>
                  <a:pt x="439" y="1126"/>
                </a:lnTo>
                <a:lnTo>
                  <a:pt x="439" y="1125"/>
                </a:lnTo>
                <a:lnTo>
                  <a:pt x="439" y="1125"/>
                </a:lnTo>
                <a:lnTo>
                  <a:pt x="437" y="1123"/>
                </a:lnTo>
                <a:lnTo>
                  <a:pt x="437" y="1125"/>
                </a:lnTo>
                <a:lnTo>
                  <a:pt x="435" y="1125"/>
                </a:lnTo>
                <a:lnTo>
                  <a:pt x="435" y="1125"/>
                </a:lnTo>
                <a:lnTo>
                  <a:pt x="435" y="1125"/>
                </a:lnTo>
                <a:lnTo>
                  <a:pt x="435" y="1123"/>
                </a:lnTo>
                <a:lnTo>
                  <a:pt x="434" y="1123"/>
                </a:lnTo>
                <a:lnTo>
                  <a:pt x="434" y="1123"/>
                </a:lnTo>
                <a:lnTo>
                  <a:pt x="434" y="1121"/>
                </a:lnTo>
                <a:lnTo>
                  <a:pt x="434" y="1121"/>
                </a:lnTo>
                <a:lnTo>
                  <a:pt x="434" y="1121"/>
                </a:lnTo>
                <a:lnTo>
                  <a:pt x="434" y="1120"/>
                </a:lnTo>
                <a:lnTo>
                  <a:pt x="435" y="1121"/>
                </a:lnTo>
                <a:lnTo>
                  <a:pt x="439" y="1121"/>
                </a:lnTo>
                <a:lnTo>
                  <a:pt x="440" y="1123"/>
                </a:lnTo>
                <a:lnTo>
                  <a:pt x="442" y="1121"/>
                </a:lnTo>
                <a:lnTo>
                  <a:pt x="442" y="1120"/>
                </a:lnTo>
                <a:lnTo>
                  <a:pt x="439" y="1115"/>
                </a:lnTo>
                <a:lnTo>
                  <a:pt x="439" y="1113"/>
                </a:lnTo>
                <a:lnTo>
                  <a:pt x="434" y="1110"/>
                </a:lnTo>
                <a:lnTo>
                  <a:pt x="430" y="1108"/>
                </a:lnTo>
                <a:lnTo>
                  <a:pt x="430" y="1110"/>
                </a:lnTo>
                <a:lnTo>
                  <a:pt x="432" y="1110"/>
                </a:lnTo>
                <a:lnTo>
                  <a:pt x="434" y="1111"/>
                </a:lnTo>
                <a:lnTo>
                  <a:pt x="435" y="1111"/>
                </a:lnTo>
                <a:lnTo>
                  <a:pt x="435" y="1113"/>
                </a:lnTo>
                <a:lnTo>
                  <a:pt x="434" y="1113"/>
                </a:lnTo>
                <a:lnTo>
                  <a:pt x="432" y="1111"/>
                </a:lnTo>
                <a:lnTo>
                  <a:pt x="428" y="1111"/>
                </a:lnTo>
                <a:lnTo>
                  <a:pt x="427" y="1111"/>
                </a:lnTo>
                <a:lnTo>
                  <a:pt x="427" y="1110"/>
                </a:lnTo>
                <a:lnTo>
                  <a:pt x="428" y="1108"/>
                </a:lnTo>
                <a:lnTo>
                  <a:pt x="428" y="1106"/>
                </a:lnTo>
                <a:lnTo>
                  <a:pt x="425" y="1105"/>
                </a:lnTo>
                <a:lnTo>
                  <a:pt x="422" y="1100"/>
                </a:lnTo>
                <a:lnTo>
                  <a:pt x="417" y="1083"/>
                </a:lnTo>
                <a:lnTo>
                  <a:pt x="417" y="1081"/>
                </a:lnTo>
                <a:lnTo>
                  <a:pt x="415" y="1076"/>
                </a:lnTo>
                <a:lnTo>
                  <a:pt x="415" y="1073"/>
                </a:lnTo>
                <a:lnTo>
                  <a:pt x="413" y="1069"/>
                </a:lnTo>
                <a:lnTo>
                  <a:pt x="415" y="1064"/>
                </a:lnTo>
                <a:lnTo>
                  <a:pt x="415" y="1059"/>
                </a:lnTo>
                <a:lnTo>
                  <a:pt x="417" y="1056"/>
                </a:lnTo>
                <a:lnTo>
                  <a:pt x="418" y="1054"/>
                </a:lnTo>
                <a:lnTo>
                  <a:pt x="420" y="1052"/>
                </a:lnTo>
                <a:lnTo>
                  <a:pt x="420" y="1052"/>
                </a:lnTo>
                <a:lnTo>
                  <a:pt x="420" y="1049"/>
                </a:lnTo>
                <a:lnTo>
                  <a:pt x="420" y="1046"/>
                </a:lnTo>
                <a:lnTo>
                  <a:pt x="422" y="1037"/>
                </a:lnTo>
                <a:lnTo>
                  <a:pt x="423" y="1034"/>
                </a:lnTo>
                <a:lnTo>
                  <a:pt x="423" y="1031"/>
                </a:lnTo>
                <a:lnTo>
                  <a:pt x="428" y="1019"/>
                </a:lnTo>
                <a:lnTo>
                  <a:pt x="428" y="1017"/>
                </a:lnTo>
                <a:lnTo>
                  <a:pt x="428" y="1017"/>
                </a:lnTo>
                <a:lnTo>
                  <a:pt x="434" y="1010"/>
                </a:lnTo>
                <a:lnTo>
                  <a:pt x="440" y="1004"/>
                </a:lnTo>
                <a:lnTo>
                  <a:pt x="445" y="1000"/>
                </a:lnTo>
                <a:lnTo>
                  <a:pt x="449" y="1000"/>
                </a:lnTo>
                <a:lnTo>
                  <a:pt x="449" y="1002"/>
                </a:lnTo>
                <a:lnTo>
                  <a:pt x="450" y="1004"/>
                </a:lnTo>
                <a:lnTo>
                  <a:pt x="452" y="1004"/>
                </a:lnTo>
                <a:lnTo>
                  <a:pt x="452" y="1004"/>
                </a:lnTo>
                <a:lnTo>
                  <a:pt x="454" y="1004"/>
                </a:lnTo>
                <a:lnTo>
                  <a:pt x="455" y="1005"/>
                </a:lnTo>
                <a:lnTo>
                  <a:pt x="457" y="1005"/>
                </a:lnTo>
                <a:lnTo>
                  <a:pt x="459" y="1004"/>
                </a:lnTo>
                <a:lnTo>
                  <a:pt x="464" y="999"/>
                </a:lnTo>
                <a:lnTo>
                  <a:pt x="469" y="995"/>
                </a:lnTo>
                <a:lnTo>
                  <a:pt x="471" y="994"/>
                </a:lnTo>
                <a:lnTo>
                  <a:pt x="472" y="994"/>
                </a:lnTo>
                <a:lnTo>
                  <a:pt x="472" y="994"/>
                </a:lnTo>
                <a:lnTo>
                  <a:pt x="474" y="992"/>
                </a:lnTo>
                <a:lnTo>
                  <a:pt x="474" y="992"/>
                </a:lnTo>
                <a:lnTo>
                  <a:pt x="476" y="992"/>
                </a:lnTo>
                <a:lnTo>
                  <a:pt x="476" y="990"/>
                </a:lnTo>
                <a:lnTo>
                  <a:pt x="476" y="989"/>
                </a:lnTo>
                <a:lnTo>
                  <a:pt x="476" y="984"/>
                </a:lnTo>
                <a:lnTo>
                  <a:pt x="476" y="984"/>
                </a:lnTo>
                <a:lnTo>
                  <a:pt x="477" y="980"/>
                </a:lnTo>
                <a:lnTo>
                  <a:pt x="477" y="980"/>
                </a:lnTo>
                <a:lnTo>
                  <a:pt x="477" y="979"/>
                </a:lnTo>
                <a:lnTo>
                  <a:pt x="479" y="977"/>
                </a:lnTo>
                <a:lnTo>
                  <a:pt x="479" y="975"/>
                </a:lnTo>
                <a:lnTo>
                  <a:pt x="479" y="973"/>
                </a:lnTo>
                <a:lnTo>
                  <a:pt x="479" y="973"/>
                </a:lnTo>
                <a:lnTo>
                  <a:pt x="479" y="972"/>
                </a:lnTo>
                <a:lnTo>
                  <a:pt x="479" y="970"/>
                </a:lnTo>
                <a:lnTo>
                  <a:pt x="479" y="970"/>
                </a:lnTo>
                <a:lnTo>
                  <a:pt x="479" y="968"/>
                </a:lnTo>
                <a:lnTo>
                  <a:pt x="479" y="967"/>
                </a:lnTo>
                <a:lnTo>
                  <a:pt x="479" y="965"/>
                </a:lnTo>
                <a:lnTo>
                  <a:pt x="481" y="965"/>
                </a:lnTo>
                <a:lnTo>
                  <a:pt x="481" y="963"/>
                </a:lnTo>
                <a:lnTo>
                  <a:pt x="482" y="963"/>
                </a:lnTo>
                <a:lnTo>
                  <a:pt x="482" y="960"/>
                </a:lnTo>
                <a:lnTo>
                  <a:pt x="481" y="960"/>
                </a:lnTo>
                <a:lnTo>
                  <a:pt x="479" y="958"/>
                </a:lnTo>
                <a:lnTo>
                  <a:pt x="477" y="957"/>
                </a:lnTo>
                <a:lnTo>
                  <a:pt x="477" y="957"/>
                </a:lnTo>
                <a:lnTo>
                  <a:pt x="477" y="955"/>
                </a:lnTo>
                <a:lnTo>
                  <a:pt x="477" y="955"/>
                </a:lnTo>
                <a:lnTo>
                  <a:pt x="479" y="953"/>
                </a:lnTo>
                <a:lnTo>
                  <a:pt x="477" y="952"/>
                </a:lnTo>
                <a:lnTo>
                  <a:pt x="476" y="952"/>
                </a:lnTo>
                <a:lnTo>
                  <a:pt x="472" y="952"/>
                </a:lnTo>
                <a:lnTo>
                  <a:pt x="471" y="950"/>
                </a:lnTo>
                <a:lnTo>
                  <a:pt x="469" y="948"/>
                </a:lnTo>
                <a:lnTo>
                  <a:pt x="462" y="945"/>
                </a:lnTo>
                <a:lnTo>
                  <a:pt x="460" y="943"/>
                </a:lnTo>
                <a:lnTo>
                  <a:pt x="457" y="943"/>
                </a:lnTo>
                <a:lnTo>
                  <a:pt x="455" y="943"/>
                </a:lnTo>
                <a:lnTo>
                  <a:pt x="450" y="940"/>
                </a:lnTo>
                <a:lnTo>
                  <a:pt x="447" y="936"/>
                </a:lnTo>
                <a:lnTo>
                  <a:pt x="444" y="933"/>
                </a:lnTo>
                <a:lnTo>
                  <a:pt x="440" y="928"/>
                </a:lnTo>
                <a:lnTo>
                  <a:pt x="439" y="926"/>
                </a:lnTo>
                <a:lnTo>
                  <a:pt x="437" y="925"/>
                </a:lnTo>
                <a:lnTo>
                  <a:pt x="435" y="923"/>
                </a:lnTo>
                <a:lnTo>
                  <a:pt x="430" y="916"/>
                </a:lnTo>
                <a:lnTo>
                  <a:pt x="428" y="911"/>
                </a:lnTo>
                <a:lnTo>
                  <a:pt x="427" y="908"/>
                </a:lnTo>
                <a:lnTo>
                  <a:pt x="425" y="903"/>
                </a:lnTo>
                <a:lnTo>
                  <a:pt x="425" y="901"/>
                </a:lnTo>
                <a:lnTo>
                  <a:pt x="423" y="899"/>
                </a:lnTo>
                <a:lnTo>
                  <a:pt x="423" y="894"/>
                </a:lnTo>
                <a:lnTo>
                  <a:pt x="423" y="889"/>
                </a:lnTo>
                <a:lnTo>
                  <a:pt x="422" y="884"/>
                </a:lnTo>
                <a:lnTo>
                  <a:pt x="420" y="883"/>
                </a:lnTo>
                <a:lnTo>
                  <a:pt x="420" y="879"/>
                </a:lnTo>
                <a:lnTo>
                  <a:pt x="418" y="876"/>
                </a:lnTo>
                <a:lnTo>
                  <a:pt x="420" y="871"/>
                </a:lnTo>
                <a:lnTo>
                  <a:pt x="417" y="868"/>
                </a:lnTo>
                <a:lnTo>
                  <a:pt x="418" y="864"/>
                </a:lnTo>
                <a:lnTo>
                  <a:pt x="418" y="862"/>
                </a:lnTo>
                <a:lnTo>
                  <a:pt x="415" y="862"/>
                </a:lnTo>
                <a:lnTo>
                  <a:pt x="415" y="861"/>
                </a:lnTo>
                <a:lnTo>
                  <a:pt x="415" y="861"/>
                </a:lnTo>
                <a:lnTo>
                  <a:pt x="415" y="859"/>
                </a:lnTo>
                <a:lnTo>
                  <a:pt x="415" y="856"/>
                </a:lnTo>
                <a:lnTo>
                  <a:pt x="415" y="854"/>
                </a:lnTo>
                <a:lnTo>
                  <a:pt x="415" y="852"/>
                </a:lnTo>
                <a:lnTo>
                  <a:pt x="417" y="851"/>
                </a:lnTo>
                <a:lnTo>
                  <a:pt x="417" y="851"/>
                </a:lnTo>
                <a:lnTo>
                  <a:pt x="420" y="846"/>
                </a:lnTo>
                <a:lnTo>
                  <a:pt x="423" y="841"/>
                </a:lnTo>
                <a:lnTo>
                  <a:pt x="423" y="839"/>
                </a:lnTo>
                <a:lnTo>
                  <a:pt x="425" y="837"/>
                </a:lnTo>
                <a:lnTo>
                  <a:pt x="427" y="836"/>
                </a:lnTo>
                <a:lnTo>
                  <a:pt x="425" y="834"/>
                </a:lnTo>
                <a:lnTo>
                  <a:pt x="425" y="834"/>
                </a:lnTo>
                <a:lnTo>
                  <a:pt x="427" y="832"/>
                </a:lnTo>
                <a:lnTo>
                  <a:pt x="427" y="832"/>
                </a:lnTo>
                <a:lnTo>
                  <a:pt x="428" y="831"/>
                </a:lnTo>
                <a:lnTo>
                  <a:pt x="428" y="831"/>
                </a:lnTo>
                <a:lnTo>
                  <a:pt x="428" y="829"/>
                </a:lnTo>
                <a:lnTo>
                  <a:pt x="427" y="827"/>
                </a:lnTo>
                <a:lnTo>
                  <a:pt x="425" y="827"/>
                </a:lnTo>
                <a:lnTo>
                  <a:pt x="423" y="825"/>
                </a:lnTo>
                <a:lnTo>
                  <a:pt x="420" y="827"/>
                </a:lnTo>
                <a:lnTo>
                  <a:pt x="415" y="825"/>
                </a:lnTo>
                <a:lnTo>
                  <a:pt x="415" y="824"/>
                </a:lnTo>
                <a:lnTo>
                  <a:pt x="415" y="824"/>
                </a:lnTo>
                <a:lnTo>
                  <a:pt x="415" y="822"/>
                </a:lnTo>
                <a:lnTo>
                  <a:pt x="417" y="822"/>
                </a:lnTo>
                <a:lnTo>
                  <a:pt x="417" y="820"/>
                </a:lnTo>
                <a:lnTo>
                  <a:pt x="417" y="820"/>
                </a:lnTo>
                <a:lnTo>
                  <a:pt x="417" y="820"/>
                </a:lnTo>
                <a:lnTo>
                  <a:pt x="417" y="817"/>
                </a:lnTo>
                <a:lnTo>
                  <a:pt x="417" y="817"/>
                </a:lnTo>
                <a:lnTo>
                  <a:pt x="417" y="817"/>
                </a:lnTo>
                <a:lnTo>
                  <a:pt x="418" y="817"/>
                </a:lnTo>
                <a:lnTo>
                  <a:pt x="418" y="817"/>
                </a:lnTo>
                <a:lnTo>
                  <a:pt x="420" y="817"/>
                </a:lnTo>
                <a:lnTo>
                  <a:pt x="422" y="814"/>
                </a:lnTo>
                <a:lnTo>
                  <a:pt x="422" y="810"/>
                </a:lnTo>
                <a:lnTo>
                  <a:pt x="422" y="809"/>
                </a:lnTo>
                <a:lnTo>
                  <a:pt x="425" y="807"/>
                </a:lnTo>
                <a:lnTo>
                  <a:pt x="430" y="807"/>
                </a:lnTo>
                <a:lnTo>
                  <a:pt x="435" y="807"/>
                </a:lnTo>
                <a:lnTo>
                  <a:pt x="435" y="805"/>
                </a:lnTo>
                <a:lnTo>
                  <a:pt x="434" y="800"/>
                </a:lnTo>
                <a:lnTo>
                  <a:pt x="434" y="797"/>
                </a:lnTo>
                <a:lnTo>
                  <a:pt x="434" y="795"/>
                </a:lnTo>
                <a:lnTo>
                  <a:pt x="435" y="797"/>
                </a:lnTo>
                <a:lnTo>
                  <a:pt x="439" y="795"/>
                </a:lnTo>
                <a:lnTo>
                  <a:pt x="440" y="795"/>
                </a:lnTo>
                <a:lnTo>
                  <a:pt x="440" y="800"/>
                </a:lnTo>
                <a:lnTo>
                  <a:pt x="440" y="802"/>
                </a:lnTo>
                <a:lnTo>
                  <a:pt x="439" y="804"/>
                </a:lnTo>
                <a:lnTo>
                  <a:pt x="437" y="809"/>
                </a:lnTo>
                <a:lnTo>
                  <a:pt x="439" y="810"/>
                </a:lnTo>
                <a:lnTo>
                  <a:pt x="437" y="814"/>
                </a:lnTo>
                <a:lnTo>
                  <a:pt x="434" y="815"/>
                </a:lnTo>
                <a:lnTo>
                  <a:pt x="432" y="819"/>
                </a:lnTo>
                <a:lnTo>
                  <a:pt x="432" y="819"/>
                </a:lnTo>
                <a:lnTo>
                  <a:pt x="434" y="820"/>
                </a:lnTo>
                <a:lnTo>
                  <a:pt x="434" y="824"/>
                </a:lnTo>
                <a:lnTo>
                  <a:pt x="434" y="825"/>
                </a:lnTo>
                <a:lnTo>
                  <a:pt x="434" y="827"/>
                </a:lnTo>
                <a:lnTo>
                  <a:pt x="432" y="829"/>
                </a:lnTo>
                <a:lnTo>
                  <a:pt x="430" y="831"/>
                </a:lnTo>
                <a:lnTo>
                  <a:pt x="430" y="832"/>
                </a:lnTo>
                <a:lnTo>
                  <a:pt x="428" y="832"/>
                </a:lnTo>
                <a:lnTo>
                  <a:pt x="430" y="832"/>
                </a:lnTo>
                <a:lnTo>
                  <a:pt x="434" y="831"/>
                </a:lnTo>
                <a:lnTo>
                  <a:pt x="439" y="834"/>
                </a:lnTo>
                <a:lnTo>
                  <a:pt x="440" y="834"/>
                </a:lnTo>
                <a:lnTo>
                  <a:pt x="444" y="837"/>
                </a:lnTo>
                <a:lnTo>
                  <a:pt x="445" y="837"/>
                </a:lnTo>
                <a:lnTo>
                  <a:pt x="449" y="839"/>
                </a:lnTo>
                <a:lnTo>
                  <a:pt x="452" y="839"/>
                </a:lnTo>
                <a:lnTo>
                  <a:pt x="454" y="839"/>
                </a:lnTo>
                <a:lnTo>
                  <a:pt x="455" y="839"/>
                </a:lnTo>
                <a:lnTo>
                  <a:pt x="459" y="837"/>
                </a:lnTo>
                <a:lnTo>
                  <a:pt x="462" y="837"/>
                </a:lnTo>
                <a:lnTo>
                  <a:pt x="460" y="836"/>
                </a:lnTo>
                <a:lnTo>
                  <a:pt x="460" y="834"/>
                </a:lnTo>
                <a:lnTo>
                  <a:pt x="460" y="831"/>
                </a:lnTo>
                <a:lnTo>
                  <a:pt x="460" y="831"/>
                </a:lnTo>
                <a:lnTo>
                  <a:pt x="460" y="831"/>
                </a:lnTo>
                <a:lnTo>
                  <a:pt x="460" y="829"/>
                </a:lnTo>
                <a:lnTo>
                  <a:pt x="460" y="827"/>
                </a:lnTo>
                <a:lnTo>
                  <a:pt x="460" y="827"/>
                </a:lnTo>
                <a:lnTo>
                  <a:pt x="460" y="827"/>
                </a:lnTo>
                <a:lnTo>
                  <a:pt x="460" y="824"/>
                </a:lnTo>
                <a:lnTo>
                  <a:pt x="464" y="820"/>
                </a:lnTo>
                <a:lnTo>
                  <a:pt x="465" y="819"/>
                </a:lnTo>
                <a:lnTo>
                  <a:pt x="465" y="817"/>
                </a:lnTo>
                <a:lnTo>
                  <a:pt x="467" y="814"/>
                </a:lnTo>
                <a:lnTo>
                  <a:pt x="465" y="814"/>
                </a:lnTo>
                <a:lnTo>
                  <a:pt x="464" y="812"/>
                </a:lnTo>
                <a:lnTo>
                  <a:pt x="464" y="810"/>
                </a:lnTo>
                <a:lnTo>
                  <a:pt x="460" y="807"/>
                </a:lnTo>
                <a:lnTo>
                  <a:pt x="460" y="805"/>
                </a:lnTo>
                <a:lnTo>
                  <a:pt x="460" y="804"/>
                </a:lnTo>
                <a:lnTo>
                  <a:pt x="459" y="802"/>
                </a:lnTo>
                <a:lnTo>
                  <a:pt x="459" y="802"/>
                </a:lnTo>
                <a:lnTo>
                  <a:pt x="457" y="802"/>
                </a:lnTo>
                <a:lnTo>
                  <a:pt x="454" y="799"/>
                </a:lnTo>
                <a:lnTo>
                  <a:pt x="452" y="797"/>
                </a:lnTo>
                <a:lnTo>
                  <a:pt x="450" y="797"/>
                </a:lnTo>
                <a:lnTo>
                  <a:pt x="449" y="797"/>
                </a:lnTo>
                <a:lnTo>
                  <a:pt x="449" y="795"/>
                </a:lnTo>
                <a:lnTo>
                  <a:pt x="449" y="795"/>
                </a:lnTo>
                <a:lnTo>
                  <a:pt x="449" y="794"/>
                </a:lnTo>
                <a:lnTo>
                  <a:pt x="449" y="794"/>
                </a:lnTo>
                <a:lnTo>
                  <a:pt x="449" y="794"/>
                </a:lnTo>
                <a:lnTo>
                  <a:pt x="447" y="792"/>
                </a:lnTo>
                <a:lnTo>
                  <a:pt x="445" y="790"/>
                </a:lnTo>
                <a:lnTo>
                  <a:pt x="445" y="790"/>
                </a:lnTo>
                <a:lnTo>
                  <a:pt x="444" y="789"/>
                </a:lnTo>
                <a:lnTo>
                  <a:pt x="444" y="787"/>
                </a:lnTo>
                <a:lnTo>
                  <a:pt x="442" y="785"/>
                </a:lnTo>
                <a:lnTo>
                  <a:pt x="440" y="782"/>
                </a:lnTo>
                <a:lnTo>
                  <a:pt x="439" y="780"/>
                </a:lnTo>
                <a:lnTo>
                  <a:pt x="439" y="778"/>
                </a:lnTo>
                <a:lnTo>
                  <a:pt x="439" y="777"/>
                </a:lnTo>
                <a:lnTo>
                  <a:pt x="437" y="777"/>
                </a:lnTo>
                <a:lnTo>
                  <a:pt x="435" y="775"/>
                </a:lnTo>
                <a:lnTo>
                  <a:pt x="434" y="775"/>
                </a:lnTo>
                <a:lnTo>
                  <a:pt x="434" y="773"/>
                </a:lnTo>
                <a:lnTo>
                  <a:pt x="434" y="773"/>
                </a:lnTo>
                <a:lnTo>
                  <a:pt x="432" y="775"/>
                </a:lnTo>
                <a:lnTo>
                  <a:pt x="430" y="777"/>
                </a:lnTo>
                <a:lnTo>
                  <a:pt x="427" y="778"/>
                </a:lnTo>
                <a:lnTo>
                  <a:pt x="427" y="778"/>
                </a:lnTo>
                <a:lnTo>
                  <a:pt x="425" y="780"/>
                </a:lnTo>
                <a:lnTo>
                  <a:pt x="423" y="783"/>
                </a:lnTo>
                <a:lnTo>
                  <a:pt x="422" y="783"/>
                </a:lnTo>
                <a:lnTo>
                  <a:pt x="422" y="785"/>
                </a:lnTo>
                <a:lnTo>
                  <a:pt x="420" y="785"/>
                </a:lnTo>
                <a:lnTo>
                  <a:pt x="417" y="785"/>
                </a:lnTo>
                <a:lnTo>
                  <a:pt x="413" y="783"/>
                </a:lnTo>
                <a:lnTo>
                  <a:pt x="410" y="778"/>
                </a:lnTo>
                <a:lnTo>
                  <a:pt x="408" y="777"/>
                </a:lnTo>
                <a:lnTo>
                  <a:pt x="405" y="772"/>
                </a:lnTo>
                <a:lnTo>
                  <a:pt x="405" y="768"/>
                </a:lnTo>
                <a:lnTo>
                  <a:pt x="403" y="767"/>
                </a:lnTo>
                <a:lnTo>
                  <a:pt x="403" y="762"/>
                </a:lnTo>
                <a:lnTo>
                  <a:pt x="402" y="758"/>
                </a:lnTo>
                <a:lnTo>
                  <a:pt x="398" y="757"/>
                </a:lnTo>
                <a:lnTo>
                  <a:pt x="393" y="753"/>
                </a:lnTo>
                <a:lnTo>
                  <a:pt x="392" y="750"/>
                </a:lnTo>
                <a:lnTo>
                  <a:pt x="388" y="745"/>
                </a:lnTo>
                <a:lnTo>
                  <a:pt x="385" y="738"/>
                </a:lnTo>
                <a:lnTo>
                  <a:pt x="385" y="736"/>
                </a:lnTo>
                <a:lnTo>
                  <a:pt x="383" y="733"/>
                </a:lnTo>
                <a:lnTo>
                  <a:pt x="385" y="728"/>
                </a:lnTo>
                <a:lnTo>
                  <a:pt x="386" y="725"/>
                </a:lnTo>
                <a:lnTo>
                  <a:pt x="390" y="720"/>
                </a:lnTo>
                <a:lnTo>
                  <a:pt x="390" y="716"/>
                </a:lnTo>
                <a:lnTo>
                  <a:pt x="390" y="715"/>
                </a:lnTo>
                <a:lnTo>
                  <a:pt x="390" y="713"/>
                </a:lnTo>
                <a:lnTo>
                  <a:pt x="390" y="709"/>
                </a:lnTo>
                <a:lnTo>
                  <a:pt x="390" y="708"/>
                </a:lnTo>
                <a:lnTo>
                  <a:pt x="390" y="706"/>
                </a:lnTo>
                <a:lnTo>
                  <a:pt x="392" y="704"/>
                </a:lnTo>
                <a:lnTo>
                  <a:pt x="390" y="703"/>
                </a:lnTo>
                <a:lnTo>
                  <a:pt x="388" y="701"/>
                </a:lnTo>
                <a:lnTo>
                  <a:pt x="386" y="698"/>
                </a:lnTo>
                <a:lnTo>
                  <a:pt x="386" y="698"/>
                </a:lnTo>
                <a:lnTo>
                  <a:pt x="388" y="693"/>
                </a:lnTo>
                <a:lnTo>
                  <a:pt x="385" y="691"/>
                </a:lnTo>
                <a:lnTo>
                  <a:pt x="383" y="689"/>
                </a:lnTo>
                <a:lnTo>
                  <a:pt x="380" y="689"/>
                </a:lnTo>
                <a:lnTo>
                  <a:pt x="378" y="688"/>
                </a:lnTo>
                <a:lnTo>
                  <a:pt x="373" y="691"/>
                </a:lnTo>
                <a:lnTo>
                  <a:pt x="368" y="691"/>
                </a:lnTo>
                <a:lnTo>
                  <a:pt x="358" y="689"/>
                </a:lnTo>
                <a:lnTo>
                  <a:pt x="358" y="689"/>
                </a:lnTo>
                <a:lnTo>
                  <a:pt x="356" y="689"/>
                </a:lnTo>
                <a:lnTo>
                  <a:pt x="356" y="689"/>
                </a:lnTo>
                <a:lnTo>
                  <a:pt x="355" y="689"/>
                </a:lnTo>
                <a:lnTo>
                  <a:pt x="353" y="691"/>
                </a:lnTo>
                <a:lnTo>
                  <a:pt x="353" y="691"/>
                </a:lnTo>
                <a:lnTo>
                  <a:pt x="353" y="689"/>
                </a:lnTo>
                <a:lnTo>
                  <a:pt x="349" y="689"/>
                </a:lnTo>
                <a:lnTo>
                  <a:pt x="349" y="689"/>
                </a:lnTo>
                <a:lnTo>
                  <a:pt x="349" y="689"/>
                </a:lnTo>
                <a:lnTo>
                  <a:pt x="348" y="689"/>
                </a:lnTo>
                <a:lnTo>
                  <a:pt x="348" y="689"/>
                </a:lnTo>
                <a:lnTo>
                  <a:pt x="348" y="689"/>
                </a:lnTo>
                <a:lnTo>
                  <a:pt x="348" y="691"/>
                </a:lnTo>
                <a:lnTo>
                  <a:pt x="348" y="691"/>
                </a:lnTo>
                <a:lnTo>
                  <a:pt x="344" y="693"/>
                </a:lnTo>
                <a:lnTo>
                  <a:pt x="343" y="694"/>
                </a:lnTo>
                <a:lnTo>
                  <a:pt x="343" y="696"/>
                </a:lnTo>
                <a:lnTo>
                  <a:pt x="343" y="699"/>
                </a:lnTo>
                <a:lnTo>
                  <a:pt x="343" y="701"/>
                </a:lnTo>
                <a:lnTo>
                  <a:pt x="346" y="704"/>
                </a:lnTo>
                <a:lnTo>
                  <a:pt x="349" y="708"/>
                </a:lnTo>
                <a:lnTo>
                  <a:pt x="351" y="711"/>
                </a:lnTo>
                <a:lnTo>
                  <a:pt x="349" y="720"/>
                </a:lnTo>
                <a:lnTo>
                  <a:pt x="348" y="720"/>
                </a:lnTo>
                <a:lnTo>
                  <a:pt x="348" y="721"/>
                </a:lnTo>
                <a:lnTo>
                  <a:pt x="348" y="721"/>
                </a:lnTo>
                <a:lnTo>
                  <a:pt x="346" y="721"/>
                </a:lnTo>
                <a:lnTo>
                  <a:pt x="348" y="716"/>
                </a:lnTo>
                <a:lnTo>
                  <a:pt x="348" y="715"/>
                </a:lnTo>
                <a:lnTo>
                  <a:pt x="348" y="711"/>
                </a:lnTo>
                <a:lnTo>
                  <a:pt x="348" y="711"/>
                </a:lnTo>
                <a:lnTo>
                  <a:pt x="343" y="713"/>
                </a:lnTo>
                <a:lnTo>
                  <a:pt x="339" y="713"/>
                </a:lnTo>
                <a:lnTo>
                  <a:pt x="334" y="715"/>
                </a:lnTo>
                <a:lnTo>
                  <a:pt x="331" y="713"/>
                </a:lnTo>
                <a:lnTo>
                  <a:pt x="326" y="713"/>
                </a:lnTo>
                <a:lnTo>
                  <a:pt x="321" y="709"/>
                </a:lnTo>
                <a:lnTo>
                  <a:pt x="318" y="704"/>
                </a:lnTo>
                <a:lnTo>
                  <a:pt x="313" y="699"/>
                </a:lnTo>
                <a:lnTo>
                  <a:pt x="313" y="698"/>
                </a:lnTo>
                <a:lnTo>
                  <a:pt x="309" y="691"/>
                </a:lnTo>
                <a:lnTo>
                  <a:pt x="307" y="688"/>
                </a:lnTo>
                <a:lnTo>
                  <a:pt x="304" y="667"/>
                </a:lnTo>
                <a:lnTo>
                  <a:pt x="302" y="659"/>
                </a:lnTo>
                <a:lnTo>
                  <a:pt x="302" y="649"/>
                </a:lnTo>
                <a:lnTo>
                  <a:pt x="301" y="641"/>
                </a:lnTo>
                <a:lnTo>
                  <a:pt x="302" y="632"/>
                </a:lnTo>
                <a:lnTo>
                  <a:pt x="306" y="619"/>
                </a:lnTo>
                <a:lnTo>
                  <a:pt x="307" y="615"/>
                </a:lnTo>
                <a:lnTo>
                  <a:pt x="307" y="615"/>
                </a:lnTo>
                <a:lnTo>
                  <a:pt x="307" y="614"/>
                </a:lnTo>
                <a:lnTo>
                  <a:pt x="306" y="614"/>
                </a:lnTo>
                <a:lnTo>
                  <a:pt x="306" y="612"/>
                </a:lnTo>
                <a:lnTo>
                  <a:pt x="306" y="614"/>
                </a:lnTo>
                <a:lnTo>
                  <a:pt x="306" y="614"/>
                </a:lnTo>
                <a:lnTo>
                  <a:pt x="304" y="614"/>
                </a:lnTo>
                <a:lnTo>
                  <a:pt x="304" y="615"/>
                </a:lnTo>
                <a:lnTo>
                  <a:pt x="304" y="615"/>
                </a:lnTo>
                <a:lnTo>
                  <a:pt x="304" y="617"/>
                </a:lnTo>
                <a:lnTo>
                  <a:pt x="304" y="617"/>
                </a:lnTo>
                <a:lnTo>
                  <a:pt x="302" y="617"/>
                </a:lnTo>
                <a:lnTo>
                  <a:pt x="301" y="615"/>
                </a:lnTo>
                <a:lnTo>
                  <a:pt x="302" y="615"/>
                </a:lnTo>
                <a:lnTo>
                  <a:pt x="302" y="612"/>
                </a:lnTo>
                <a:lnTo>
                  <a:pt x="306" y="610"/>
                </a:lnTo>
                <a:lnTo>
                  <a:pt x="307" y="609"/>
                </a:lnTo>
                <a:lnTo>
                  <a:pt x="304" y="602"/>
                </a:lnTo>
                <a:lnTo>
                  <a:pt x="306" y="600"/>
                </a:lnTo>
                <a:lnTo>
                  <a:pt x="306" y="600"/>
                </a:lnTo>
                <a:lnTo>
                  <a:pt x="306" y="600"/>
                </a:lnTo>
                <a:lnTo>
                  <a:pt x="307" y="604"/>
                </a:lnTo>
                <a:lnTo>
                  <a:pt x="307" y="607"/>
                </a:lnTo>
                <a:lnTo>
                  <a:pt x="309" y="605"/>
                </a:lnTo>
                <a:lnTo>
                  <a:pt x="311" y="602"/>
                </a:lnTo>
                <a:lnTo>
                  <a:pt x="313" y="600"/>
                </a:lnTo>
                <a:lnTo>
                  <a:pt x="313" y="597"/>
                </a:lnTo>
                <a:lnTo>
                  <a:pt x="313" y="595"/>
                </a:lnTo>
                <a:lnTo>
                  <a:pt x="311" y="593"/>
                </a:lnTo>
                <a:lnTo>
                  <a:pt x="309" y="592"/>
                </a:lnTo>
                <a:lnTo>
                  <a:pt x="309" y="593"/>
                </a:lnTo>
                <a:lnTo>
                  <a:pt x="309" y="593"/>
                </a:lnTo>
                <a:lnTo>
                  <a:pt x="309" y="593"/>
                </a:lnTo>
                <a:lnTo>
                  <a:pt x="306" y="593"/>
                </a:lnTo>
                <a:lnTo>
                  <a:pt x="304" y="593"/>
                </a:lnTo>
                <a:lnTo>
                  <a:pt x="297" y="590"/>
                </a:lnTo>
                <a:lnTo>
                  <a:pt x="297" y="590"/>
                </a:lnTo>
                <a:lnTo>
                  <a:pt x="297" y="588"/>
                </a:lnTo>
                <a:lnTo>
                  <a:pt x="297" y="588"/>
                </a:lnTo>
                <a:lnTo>
                  <a:pt x="297" y="588"/>
                </a:lnTo>
                <a:lnTo>
                  <a:pt x="299" y="587"/>
                </a:lnTo>
                <a:lnTo>
                  <a:pt x="299" y="587"/>
                </a:lnTo>
                <a:lnTo>
                  <a:pt x="299" y="587"/>
                </a:lnTo>
                <a:lnTo>
                  <a:pt x="299" y="587"/>
                </a:lnTo>
                <a:lnTo>
                  <a:pt x="299" y="585"/>
                </a:lnTo>
                <a:lnTo>
                  <a:pt x="299" y="585"/>
                </a:lnTo>
                <a:lnTo>
                  <a:pt x="297" y="585"/>
                </a:lnTo>
                <a:lnTo>
                  <a:pt x="297" y="585"/>
                </a:lnTo>
                <a:lnTo>
                  <a:pt x="299" y="583"/>
                </a:lnTo>
                <a:lnTo>
                  <a:pt x="299" y="583"/>
                </a:lnTo>
                <a:lnTo>
                  <a:pt x="299" y="583"/>
                </a:lnTo>
                <a:lnTo>
                  <a:pt x="301" y="583"/>
                </a:lnTo>
                <a:lnTo>
                  <a:pt x="301" y="583"/>
                </a:lnTo>
                <a:lnTo>
                  <a:pt x="304" y="583"/>
                </a:lnTo>
                <a:lnTo>
                  <a:pt x="304" y="583"/>
                </a:lnTo>
                <a:lnTo>
                  <a:pt x="306" y="583"/>
                </a:lnTo>
                <a:lnTo>
                  <a:pt x="306" y="585"/>
                </a:lnTo>
                <a:lnTo>
                  <a:pt x="309" y="583"/>
                </a:lnTo>
                <a:lnTo>
                  <a:pt x="311" y="583"/>
                </a:lnTo>
                <a:lnTo>
                  <a:pt x="313" y="585"/>
                </a:lnTo>
                <a:lnTo>
                  <a:pt x="313" y="587"/>
                </a:lnTo>
                <a:lnTo>
                  <a:pt x="313" y="588"/>
                </a:lnTo>
                <a:lnTo>
                  <a:pt x="313" y="588"/>
                </a:lnTo>
                <a:lnTo>
                  <a:pt x="313" y="588"/>
                </a:lnTo>
                <a:lnTo>
                  <a:pt x="314" y="588"/>
                </a:lnTo>
                <a:lnTo>
                  <a:pt x="314" y="588"/>
                </a:lnTo>
                <a:lnTo>
                  <a:pt x="316" y="585"/>
                </a:lnTo>
                <a:lnTo>
                  <a:pt x="316" y="585"/>
                </a:lnTo>
                <a:lnTo>
                  <a:pt x="316" y="583"/>
                </a:lnTo>
                <a:lnTo>
                  <a:pt x="314" y="580"/>
                </a:lnTo>
                <a:lnTo>
                  <a:pt x="311" y="578"/>
                </a:lnTo>
                <a:lnTo>
                  <a:pt x="311" y="578"/>
                </a:lnTo>
                <a:lnTo>
                  <a:pt x="307" y="578"/>
                </a:lnTo>
                <a:lnTo>
                  <a:pt x="306" y="578"/>
                </a:lnTo>
                <a:lnTo>
                  <a:pt x="304" y="578"/>
                </a:lnTo>
                <a:lnTo>
                  <a:pt x="302" y="578"/>
                </a:lnTo>
                <a:lnTo>
                  <a:pt x="301" y="577"/>
                </a:lnTo>
                <a:lnTo>
                  <a:pt x="301" y="577"/>
                </a:lnTo>
                <a:lnTo>
                  <a:pt x="301" y="577"/>
                </a:lnTo>
                <a:lnTo>
                  <a:pt x="299" y="575"/>
                </a:lnTo>
                <a:lnTo>
                  <a:pt x="299" y="575"/>
                </a:lnTo>
                <a:lnTo>
                  <a:pt x="299" y="573"/>
                </a:lnTo>
                <a:lnTo>
                  <a:pt x="297" y="573"/>
                </a:lnTo>
                <a:lnTo>
                  <a:pt x="297" y="572"/>
                </a:lnTo>
                <a:lnTo>
                  <a:pt x="297" y="570"/>
                </a:lnTo>
                <a:lnTo>
                  <a:pt x="299" y="568"/>
                </a:lnTo>
                <a:lnTo>
                  <a:pt x="301" y="568"/>
                </a:lnTo>
                <a:lnTo>
                  <a:pt x="301" y="567"/>
                </a:lnTo>
                <a:lnTo>
                  <a:pt x="301" y="567"/>
                </a:lnTo>
                <a:lnTo>
                  <a:pt x="301" y="567"/>
                </a:lnTo>
                <a:lnTo>
                  <a:pt x="302" y="567"/>
                </a:lnTo>
                <a:lnTo>
                  <a:pt x="302" y="567"/>
                </a:lnTo>
                <a:lnTo>
                  <a:pt x="304" y="563"/>
                </a:lnTo>
                <a:lnTo>
                  <a:pt x="306" y="563"/>
                </a:lnTo>
                <a:lnTo>
                  <a:pt x="306" y="565"/>
                </a:lnTo>
                <a:lnTo>
                  <a:pt x="306" y="567"/>
                </a:lnTo>
                <a:lnTo>
                  <a:pt x="306" y="567"/>
                </a:lnTo>
                <a:lnTo>
                  <a:pt x="306" y="570"/>
                </a:lnTo>
                <a:lnTo>
                  <a:pt x="306" y="570"/>
                </a:lnTo>
                <a:lnTo>
                  <a:pt x="307" y="570"/>
                </a:lnTo>
                <a:lnTo>
                  <a:pt x="307" y="570"/>
                </a:lnTo>
                <a:lnTo>
                  <a:pt x="307" y="568"/>
                </a:lnTo>
                <a:lnTo>
                  <a:pt x="307" y="567"/>
                </a:lnTo>
                <a:lnTo>
                  <a:pt x="307" y="565"/>
                </a:lnTo>
                <a:lnTo>
                  <a:pt x="307" y="565"/>
                </a:lnTo>
                <a:lnTo>
                  <a:pt x="306" y="560"/>
                </a:lnTo>
                <a:lnTo>
                  <a:pt x="302" y="556"/>
                </a:lnTo>
                <a:lnTo>
                  <a:pt x="302" y="555"/>
                </a:lnTo>
                <a:lnTo>
                  <a:pt x="301" y="553"/>
                </a:lnTo>
                <a:lnTo>
                  <a:pt x="299" y="553"/>
                </a:lnTo>
                <a:lnTo>
                  <a:pt x="297" y="551"/>
                </a:lnTo>
                <a:lnTo>
                  <a:pt x="292" y="551"/>
                </a:lnTo>
                <a:lnTo>
                  <a:pt x="291" y="550"/>
                </a:lnTo>
                <a:lnTo>
                  <a:pt x="289" y="550"/>
                </a:lnTo>
                <a:lnTo>
                  <a:pt x="289" y="550"/>
                </a:lnTo>
                <a:lnTo>
                  <a:pt x="289" y="548"/>
                </a:lnTo>
                <a:lnTo>
                  <a:pt x="289" y="548"/>
                </a:lnTo>
                <a:lnTo>
                  <a:pt x="289" y="545"/>
                </a:lnTo>
                <a:lnTo>
                  <a:pt x="289" y="545"/>
                </a:lnTo>
                <a:lnTo>
                  <a:pt x="287" y="545"/>
                </a:lnTo>
                <a:lnTo>
                  <a:pt x="287" y="545"/>
                </a:lnTo>
                <a:lnTo>
                  <a:pt x="287" y="545"/>
                </a:lnTo>
                <a:lnTo>
                  <a:pt x="287" y="543"/>
                </a:lnTo>
                <a:lnTo>
                  <a:pt x="289" y="541"/>
                </a:lnTo>
                <a:lnTo>
                  <a:pt x="289" y="540"/>
                </a:lnTo>
                <a:lnTo>
                  <a:pt x="291" y="540"/>
                </a:lnTo>
                <a:lnTo>
                  <a:pt x="292" y="540"/>
                </a:lnTo>
                <a:lnTo>
                  <a:pt x="292" y="536"/>
                </a:lnTo>
                <a:lnTo>
                  <a:pt x="292" y="533"/>
                </a:lnTo>
                <a:lnTo>
                  <a:pt x="291" y="531"/>
                </a:lnTo>
                <a:lnTo>
                  <a:pt x="291" y="531"/>
                </a:lnTo>
                <a:lnTo>
                  <a:pt x="289" y="530"/>
                </a:lnTo>
                <a:lnTo>
                  <a:pt x="289" y="528"/>
                </a:lnTo>
                <a:lnTo>
                  <a:pt x="286" y="526"/>
                </a:lnTo>
                <a:lnTo>
                  <a:pt x="286" y="525"/>
                </a:lnTo>
                <a:lnTo>
                  <a:pt x="284" y="523"/>
                </a:lnTo>
                <a:lnTo>
                  <a:pt x="284" y="521"/>
                </a:lnTo>
                <a:lnTo>
                  <a:pt x="282" y="519"/>
                </a:lnTo>
                <a:lnTo>
                  <a:pt x="281" y="518"/>
                </a:lnTo>
                <a:lnTo>
                  <a:pt x="282" y="514"/>
                </a:lnTo>
                <a:lnTo>
                  <a:pt x="282" y="513"/>
                </a:lnTo>
                <a:lnTo>
                  <a:pt x="284" y="508"/>
                </a:lnTo>
                <a:lnTo>
                  <a:pt x="284" y="508"/>
                </a:lnTo>
                <a:lnTo>
                  <a:pt x="286" y="506"/>
                </a:lnTo>
                <a:lnTo>
                  <a:pt x="291" y="504"/>
                </a:lnTo>
                <a:lnTo>
                  <a:pt x="291" y="504"/>
                </a:lnTo>
                <a:lnTo>
                  <a:pt x="291" y="503"/>
                </a:lnTo>
                <a:lnTo>
                  <a:pt x="291" y="501"/>
                </a:lnTo>
                <a:lnTo>
                  <a:pt x="291" y="496"/>
                </a:lnTo>
                <a:lnTo>
                  <a:pt x="291" y="494"/>
                </a:lnTo>
                <a:lnTo>
                  <a:pt x="291" y="493"/>
                </a:lnTo>
                <a:lnTo>
                  <a:pt x="289" y="493"/>
                </a:lnTo>
                <a:lnTo>
                  <a:pt x="289" y="493"/>
                </a:lnTo>
                <a:lnTo>
                  <a:pt x="289" y="494"/>
                </a:lnTo>
                <a:lnTo>
                  <a:pt x="289" y="494"/>
                </a:lnTo>
                <a:lnTo>
                  <a:pt x="289" y="494"/>
                </a:lnTo>
                <a:lnTo>
                  <a:pt x="289" y="494"/>
                </a:lnTo>
                <a:lnTo>
                  <a:pt x="289" y="496"/>
                </a:lnTo>
                <a:lnTo>
                  <a:pt x="287" y="498"/>
                </a:lnTo>
                <a:lnTo>
                  <a:pt x="287" y="498"/>
                </a:lnTo>
                <a:lnTo>
                  <a:pt x="286" y="498"/>
                </a:lnTo>
                <a:lnTo>
                  <a:pt x="284" y="496"/>
                </a:lnTo>
                <a:lnTo>
                  <a:pt x="282" y="494"/>
                </a:lnTo>
                <a:lnTo>
                  <a:pt x="281" y="493"/>
                </a:lnTo>
                <a:lnTo>
                  <a:pt x="281" y="491"/>
                </a:lnTo>
                <a:lnTo>
                  <a:pt x="286" y="489"/>
                </a:lnTo>
                <a:lnTo>
                  <a:pt x="286" y="489"/>
                </a:lnTo>
                <a:lnTo>
                  <a:pt x="287" y="489"/>
                </a:lnTo>
                <a:lnTo>
                  <a:pt x="287" y="489"/>
                </a:lnTo>
                <a:lnTo>
                  <a:pt x="287" y="488"/>
                </a:lnTo>
                <a:lnTo>
                  <a:pt x="289" y="488"/>
                </a:lnTo>
                <a:lnTo>
                  <a:pt x="289" y="486"/>
                </a:lnTo>
                <a:lnTo>
                  <a:pt x="291" y="486"/>
                </a:lnTo>
                <a:lnTo>
                  <a:pt x="291" y="488"/>
                </a:lnTo>
                <a:lnTo>
                  <a:pt x="291" y="488"/>
                </a:lnTo>
                <a:lnTo>
                  <a:pt x="291" y="488"/>
                </a:lnTo>
                <a:lnTo>
                  <a:pt x="291" y="489"/>
                </a:lnTo>
                <a:lnTo>
                  <a:pt x="292" y="486"/>
                </a:lnTo>
                <a:lnTo>
                  <a:pt x="297" y="484"/>
                </a:lnTo>
                <a:lnTo>
                  <a:pt x="299" y="482"/>
                </a:lnTo>
                <a:lnTo>
                  <a:pt x="299" y="482"/>
                </a:lnTo>
                <a:lnTo>
                  <a:pt x="302" y="484"/>
                </a:lnTo>
                <a:lnTo>
                  <a:pt x="304" y="484"/>
                </a:lnTo>
                <a:lnTo>
                  <a:pt x="304" y="484"/>
                </a:lnTo>
                <a:lnTo>
                  <a:pt x="306" y="482"/>
                </a:lnTo>
                <a:lnTo>
                  <a:pt x="307" y="481"/>
                </a:lnTo>
                <a:lnTo>
                  <a:pt x="307" y="486"/>
                </a:lnTo>
                <a:lnTo>
                  <a:pt x="307" y="488"/>
                </a:lnTo>
                <a:lnTo>
                  <a:pt x="306" y="489"/>
                </a:lnTo>
                <a:lnTo>
                  <a:pt x="306" y="489"/>
                </a:lnTo>
                <a:lnTo>
                  <a:pt x="307" y="491"/>
                </a:lnTo>
                <a:lnTo>
                  <a:pt x="306" y="491"/>
                </a:lnTo>
                <a:lnTo>
                  <a:pt x="306" y="493"/>
                </a:lnTo>
                <a:lnTo>
                  <a:pt x="306" y="493"/>
                </a:lnTo>
                <a:lnTo>
                  <a:pt x="304" y="493"/>
                </a:lnTo>
                <a:lnTo>
                  <a:pt x="306" y="493"/>
                </a:lnTo>
                <a:lnTo>
                  <a:pt x="307" y="496"/>
                </a:lnTo>
                <a:lnTo>
                  <a:pt x="307" y="496"/>
                </a:lnTo>
                <a:lnTo>
                  <a:pt x="309" y="494"/>
                </a:lnTo>
                <a:lnTo>
                  <a:pt x="313" y="494"/>
                </a:lnTo>
                <a:lnTo>
                  <a:pt x="314" y="494"/>
                </a:lnTo>
                <a:lnTo>
                  <a:pt x="313" y="493"/>
                </a:lnTo>
                <a:lnTo>
                  <a:pt x="309" y="493"/>
                </a:lnTo>
                <a:lnTo>
                  <a:pt x="307" y="493"/>
                </a:lnTo>
                <a:lnTo>
                  <a:pt x="307" y="491"/>
                </a:lnTo>
                <a:lnTo>
                  <a:pt x="306" y="489"/>
                </a:lnTo>
                <a:lnTo>
                  <a:pt x="307" y="488"/>
                </a:lnTo>
                <a:lnTo>
                  <a:pt x="307" y="486"/>
                </a:lnTo>
                <a:lnTo>
                  <a:pt x="309" y="484"/>
                </a:lnTo>
                <a:lnTo>
                  <a:pt x="311" y="481"/>
                </a:lnTo>
                <a:lnTo>
                  <a:pt x="313" y="479"/>
                </a:lnTo>
                <a:lnTo>
                  <a:pt x="313" y="474"/>
                </a:lnTo>
                <a:lnTo>
                  <a:pt x="311" y="474"/>
                </a:lnTo>
                <a:lnTo>
                  <a:pt x="309" y="472"/>
                </a:lnTo>
                <a:lnTo>
                  <a:pt x="307" y="471"/>
                </a:lnTo>
                <a:lnTo>
                  <a:pt x="307" y="471"/>
                </a:lnTo>
                <a:lnTo>
                  <a:pt x="309" y="471"/>
                </a:lnTo>
                <a:lnTo>
                  <a:pt x="311" y="471"/>
                </a:lnTo>
                <a:lnTo>
                  <a:pt x="309" y="469"/>
                </a:lnTo>
                <a:lnTo>
                  <a:pt x="309" y="467"/>
                </a:lnTo>
                <a:lnTo>
                  <a:pt x="309" y="467"/>
                </a:lnTo>
                <a:lnTo>
                  <a:pt x="311" y="466"/>
                </a:lnTo>
                <a:lnTo>
                  <a:pt x="313" y="464"/>
                </a:lnTo>
                <a:lnTo>
                  <a:pt x="314" y="464"/>
                </a:lnTo>
                <a:lnTo>
                  <a:pt x="318" y="466"/>
                </a:lnTo>
                <a:lnTo>
                  <a:pt x="323" y="467"/>
                </a:lnTo>
                <a:lnTo>
                  <a:pt x="328" y="469"/>
                </a:lnTo>
                <a:lnTo>
                  <a:pt x="329" y="469"/>
                </a:lnTo>
                <a:lnTo>
                  <a:pt x="331" y="471"/>
                </a:lnTo>
                <a:lnTo>
                  <a:pt x="334" y="474"/>
                </a:lnTo>
                <a:lnTo>
                  <a:pt x="336" y="476"/>
                </a:lnTo>
                <a:lnTo>
                  <a:pt x="338" y="476"/>
                </a:lnTo>
                <a:lnTo>
                  <a:pt x="338" y="477"/>
                </a:lnTo>
                <a:lnTo>
                  <a:pt x="339" y="477"/>
                </a:lnTo>
                <a:lnTo>
                  <a:pt x="339" y="477"/>
                </a:lnTo>
                <a:lnTo>
                  <a:pt x="339" y="479"/>
                </a:lnTo>
                <a:lnTo>
                  <a:pt x="339" y="479"/>
                </a:lnTo>
                <a:lnTo>
                  <a:pt x="339" y="479"/>
                </a:lnTo>
                <a:lnTo>
                  <a:pt x="339" y="481"/>
                </a:lnTo>
                <a:lnTo>
                  <a:pt x="341" y="481"/>
                </a:lnTo>
                <a:lnTo>
                  <a:pt x="343" y="482"/>
                </a:lnTo>
                <a:lnTo>
                  <a:pt x="343" y="482"/>
                </a:lnTo>
                <a:lnTo>
                  <a:pt x="344" y="482"/>
                </a:lnTo>
                <a:lnTo>
                  <a:pt x="346" y="481"/>
                </a:lnTo>
                <a:lnTo>
                  <a:pt x="346" y="477"/>
                </a:lnTo>
                <a:lnTo>
                  <a:pt x="346" y="476"/>
                </a:lnTo>
                <a:lnTo>
                  <a:pt x="348" y="474"/>
                </a:lnTo>
                <a:lnTo>
                  <a:pt x="349" y="472"/>
                </a:lnTo>
                <a:lnTo>
                  <a:pt x="349" y="462"/>
                </a:lnTo>
                <a:lnTo>
                  <a:pt x="348" y="457"/>
                </a:lnTo>
                <a:lnTo>
                  <a:pt x="348" y="456"/>
                </a:lnTo>
                <a:lnTo>
                  <a:pt x="349" y="456"/>
                </a:lnTo>
                <a:lnTo>
                  <a:pt x="348" y="454"/>
                </a:lnTo>
                <a:lnTo>
                  <a:pt x="346" y="454"/>
                </a:lnTo>
                <a:lnTo>
                  <a:pt x="344" y="454"/>
                </a:lnTo>
                <a:lnTo>
                  <a:pt x="344" y="452"/>
                </a:lnTo>
                <a:lnTo>
                  <a:pt x="341" y="451"/>
                </a:lnTo>
                <a:lnTo>
                  <a:pt x="341" y="449"/>
                </a:lnTo>
                <a:lnTo>
                  <a:pt x="339" y="449"/>
                </a:lnTo>
                <a:lnTo>
                  <a:pt x="339" y="451"/>
                </a:lnTo>
                <a:lnTo>
                  <a:pt x="338" y="451"/>
                </a:lnTo>
                <a:lnTo>
                  <a:pt x="338" y="452"/>
                </a:lnTo>
                <a:lnTo>
                  <a:pt x="338" y="454"/>
                </a:lnTo>
                <a:lnTo>
                  <a:pt x="338" y="454"/>
                </a:lnTo>
                <a:lnTo>
                  <a:pt x="336" y="452"/>
                </a:lnTo>
                <a:lnTo>
                  <a:pt x="336" y="452"/>
                </a:lnTo>
                <a:lnTo>
                  <a:pt x="334" y="451"/>
                </a:lnTo>
                <a:lnTo>
                  <a:pt x="333" y="451"/>
                </a:lnTo>
                <a:lnTo>
                  <a:pt x="333" y="449"/>
                </a:lnTo>
                <a:lnTo>
                  <a:pt x="336" y="449"/>
                </a:lnTo>
                <a:lnTo>
                  <a:pt x="338" y="449"/>
                </a:lnTo>
                <a:lnTo>
                  <a:pt x="338" y="447"/>
                </a:lnTo>
                <a:lnTo>
                  <a:pt x="338" y="445"/>
                </a:lnTo>
                <a:lnTo>
                  <a:pt x="338" y="444"/>
                </a:lnTo>
                <a:lnTo>
                  <a:pt x="338" y="442"/>
                </a:lnTo>
                <a:lnTo>
                  <a:pt x="339" y="440"/>
                </a:lnTo>
                <a:lnTo>
                  <a:pt x="339" y="442"/>
                </a:lnTo>
                <a:lnTo>
                  <a:pt x="339" y="444"/>
                </a:lnTo>
                <a:lnTo>
                  <a:pt x="339" y="444"/>
                </a:lnTo>
                <a:lnTo>
                  <a:pt x="339" y="445"/>
                </a:lnTo>
                <a:lnTo>
                  <a:pt x="339" y="445"/>
                </a:lnTo>
                <a:lnTo>
                  <a:pt x="341" y="445"/>
                </a:lnTo>
                <a:lnTo>
                  <a:pt x="341" y="445"/>
                </a:lnTo>
                <a:lnTo>
                  <a:pt x="343" y="447"/>
                </a:lnTo>
                <a:lnTo>
                  <a:pt x="343" y="447"/>
                </a:lnTo>
                <a:lnTo>
                  <a:pt x="343" y="447"/>
                </a:lnTo>
                <a:lnTo>
                  <a:pt x="344" y="447"/>
                </a:lnTo>
                <a:lnTo>
                  <a:pt x="344" y="445"/>
                </a:lnTo>
                <a:lnTo>
                  <a:pt x="344" y="445"/>
                </a:lnTo>
                <a:lnTo>
                  <a:pt x="344" y="440"/>
                </a:lnTo>
                <a:lnTo>
                  <a:pt x="348" y="435"/>
                </a:lnTo>
                <a:lnTo>
                  <a:pt x="348" y="432"/>
                </a:lnTo>
                <a:lnTo>
                  <a:pt x="346" y="430"/>
                </a:lnTo>
                <a:lnTo>
                  <a:pt x="346" y="430"/>
                </a:lnTo>
                <a:lnTo>
                  <a:pt x="344" y="429"/>
                </a:lnTo>
                <a:lnTo>
                  <a:pt x="344" y="427"/>
                </a:lnTo>
                <a:lnTo>
                  <a:pt x="348" y="430"/>
                </a:lnTo>
                <a:lnTo>
                  <a:pt x="349" y="429"/>
                </a:lnTo>
                <a:lnTo>
                  <a:pt x="355" y="422"/>
                </a:lnTo>
                <a:lnTo>
                  <a:pt x="356" y="419"/>
                </a:lnTo>
                <a:lnTo>
                  <a:pt x="356" y="415"/>
                </a:lnTo>
                <a:lnTo>
                  <a:pt x="356" y="412"/>
                </a:lnTo>
                <a:lnTo>
                  <a:pt x="356" y="408"/>
                </a:lnTo>
                <a:lnTo>
                  <a:pt x="360" y="403"/>
                </a:lnTo>
                <a:lnTo>
                  <a:pt x="361" y="397"/>
                </a:lnTo>
                <a:lnTo>
                  <a:pt x="363" y="393"/>
                </a:lnTo>
                <a:lnTo>
                  <a:pt x="365" y="392"/>
                </a:lnTo>
                <a:lnTo>
                  <a:pt x="365" y="390"/>
                </a:lnTo>
                <a:lnTo>
                  <a:pt x="365" y="392"/>
                </a:lnTo>
                <a:lnTo>
                  <a:pt x="361" y="395"/>
                </a:lnTo>
                <a:lnTo>
                  <a:pt x="360" y="397"/>
                </a:lnTo>
                <a:lnTo>
                  <a:pt x="360" y="403"/>
                </a:lnTo>
                <a:lnTo>
                  <a:pt x="360" y="405"/>
                </a:lnTo>
                <a:lnTo>
                  <a:pt x="358" y="403"/>
                </a:lnTo>
                <a:lnTo>
                  <a:pt x="358" y="402"/>
                </a:lnTo>
                <a:lnTo>
                  <a:pt x="358" y="397"/>
                </a:lnTo>
                <a:lnTo>
                  <a:pt x="360" y="393"/>
                </a:lnTo>
                <a:lnTo>
                  <a:pt x="366" y="387"/>
                </a:lnTo>
                <a:lnTo>
                  <a:pt x="366" y="385"/>
                </a:lnTo>
                <a:lnTo>
                  <a:pt x="368" y="385"/>
                </a:lnTo>
                <a:lnTo>
                  <a:pt x="370" y="385"/>
                </a:lnTo>
                <a:lnTo>
                  <a:pt x="370" y="385"/>
                </a:lnTo>
                <a:lnTo>
                  <a:pt x="370" y="383"/>
                </a:lnTo>
                <a:lnTo>
                  <a:pt x="370" y="382"/>
                </a:lnTo>
                <a:lnTo>
                  <a:pt x="371" y="382"/>
                </a:lnTo>
                <a:lnTo>
                  <a:pt x="371" y="383"/>
                </a:lnTo>
                <a:lnTo>
                  <a:pt x="371" y="383"/>
                </a:lnTo>
                <a:lnTo>
                  <a:pt x="371" y="387"/>
                </a:lnTo>
                <a:lnTo>
                  <a:pt x="371" y="387"/>
                </a:lnTo>
                <a:lnTo>
                  <a:pt x="371" y="387"/>
                </a:lnTo>
                <a:lnTo>
                  <a:pt x="373" y="390"/>
                </a:lnTo>
                <a:lnTo>
                  <a:pt x="373" y="392"/>
                </a:lnTo>
                <a:lnTo>
                  <a:pt x="371" y="393"/>
                </a:lnTo>
                <a:lnTo>
                  <a:pt x="370" y="393"/>
                </a:lnTo>
                <a:lnTo>
                  <a:pt x="371" y="395"/>
                </a:lnTo>
                <a:lnTo>
                  <a:pt x="373" y="397"/>
                </a:lnTo>
                <a:lnTo>
                  <a:pt x="375" y="398"/>
                </a:lnTo>
                <a:lnTo>
                  <a:pt x="376" y="400"/>
                </a:lnTo>
                <a:lnTo>
                  <a:pt x="376" y="402"/>
                </a:lnTo>
                <a:lnTo>
                  <a:pt x="378" y="403"/>
                </a:lnTo>
                <a:lnTo>
                  <a:pt x="381" y="407"/>
                </a:lnTo>
                <a:lnTo>
                  <a:pt x="383" y="408"/>
                </a:lnTo>
                <a:lnTo>
                  <a:pt x="383" y="412"/>
                </a:lnTo>
                <a:lnTo>
                  <a:pt x="381" y="415"/>
                </a:lnTo>
                <a:lnTo>
                  <a:pt x="381" y="417"/>
                </a:lnTo>
                <a:lnTo>
                  <a:pt x="381" y="419"/>
                </a:lnTo>
                <a:lnTo>
                  <a:pt x="385" y="425"/>
                </a:lnTo>
                <a:lnTo>
                  <a:pt x="386" y="427"/>
                </a:lnTo>
                <a:lnTo>
                  <a:pt x="386" y="427"/>
                </a:lnTo>
                <a:lnTo>
                  <a:pt x="388" y="429"/>
                </a:lnTo>
                <a:lnTo>
                  <a:pt x="388" y="430"/>
                </a:lnTo>
                <a:lnTo>
                  <a:pt x="390" y="432"/>
                </a:lnTo>
                <a:lnTo>
                  <a:pt x="390" y="435"/>
                </a:lnTo>
                <a:lnTo>
                  <a:pt x="390" y="437"/>
                </a:lnTo>
                <a:lnTo>
                  <a:pt x="393" y="442"/>
                </a:lnTo>
                <a:lnTo>
                  <a:pt x="395" y="444"/>
                </a:lnTo>
                <a:lnTo>
                  <a:pt x="395" y="444"/>
                </a:lnTo>
                <a:lnTo>
                  <a:pt x="400" y="442"/>
                </a:lnTo>
                <a:lnTo>
                  <a:pt x="402" y="440"/>
                </a:lnTo>
                <a:lnTo>
                  <a:pt x="402" y="439"/>
                </a:lnTo>
                <a:lnTo>
                  <a:pt x="403" y="432"/>
                </a:lnTo>
                <a:lnTo>
                  <a:pt x="403" y="419"/>
                </a:lnTo>
                <a:lnTo>
                  <a:pt x="405" y="402"/>
                </a:lnTo>
                <a:lnTo>
                  <a:pt x="403" y="392"/>
                </a:lnTo>
                <a:lnTo>
                  <a:pt x="405" y="390"/>
                </a:lnTo>
                <a:lnTo>
                  <a:pt x="405" y="388"/>
                </a:lnTo>
                <a:lnTo>
                  <a:pt x="405" y="387"/>
                </a:lnTo>
                <a:lnTo>
                  <a:pt x="405" y="385"/>
                </a:lnTo>
                <a:lnTo>
                  <a:pt x="405" y="385"/>
                </a:lnTo>
                <a:lnTo>
                  <a:pt x="403" y="385"/>
                </a:lnTo>
                <a:lnTo>
                  <a:pt x="402" y="383"/>
                </a:lnTo>
                <a:lnTo>
                  <a:pt x="403" y="383"/>
                </a:lnTo>
                <a:lnTo>
                  <a:pt x="403" y="383"/>
                </a:lnTo>
                <a:lnTo>
                  <a:pt x="405" y="380"/>
                </a:lnTo>
                <a:lnTo>
                  <a:pt x="407" y="378"/>
                </a:lnTo>
                <a:lnTo>
                  <a:pt x="407" y="378"/>
                </a:lnTo>
                <a:lnTo>
                  <a:pt x="407" y="377"/>
                </a:lnTo>
                <a:lnTo>
                  <a:pt x="403" y="373"/>
                </a:lnTo>
                <a:lnTo>
                  <a:pt x="403" y="373"/>
                </a:lnTo>
                <a:lnTo>
                  <a:pt x="402" y="371"/>
                </a:lnTo>
                <a:lnTo>
                  <a:pt x="402" y="371"/>
                </a:lnTo>
                <a:lnTo>
                  <a:pt x="400" y="370"/>
                </a:lnTo>
                <a:lnTo>
                  <a:pt x="400" y="370"/>
                </a:lnTo>
                <a:lnTo>
                  <a:pt x="402" y="370"/>
                </a:lnTo>
                <a:lnTo>
                  <a:pt x="403" y="368"/>
                </a:lnTo>
                <a:lnTo>
                  <a:pt x="403" y="371"/>
                </a:lnTo>
                <a:lnTo>
                  <a:pt x="407" y="371"/>
                </a:lnTo>
                <a:lnTo>
                  <a:pt x="410" y="371"/>
                </a:lnTo>
                <a:lnTo>
                  <a:pt x="412" y="371"/>
                </a:lnTo>
                <a:lnTo>
                  <a:pt x="412" y="370"/>
                </a:lnTo>
                <a:lnTo>
                  <a:pt x="413" y="368"/>
                </a:lnTo>
                <a:lnTo>
                  <a:pt x="413" y="365"/>
                </a:lnTo>
                <a:lnTo>
                  <a:pt x="412" y="363"/>
                </a:lnTo>
                <a:lnTo>
                  <a:pt x="412" y="363"/>
                </a:lnTo>
                <a:lnTo>
                  <a:pt x="413" y="363"/>
                </a:lnTo>
                <a:lnTo>
                  <a:pt x="415" y="363"/>
                </a:lnTo>
                <a:lnTo>
                  <a:pt x="415" y="361"/>
                </a:lnTo>
                <a:lnTo>
                  <a:pt x="415" y="361"/>
                </a:lnTo>
                <a:lnTo>
                  <a:pt x="413" y="360"/>
                </a:lnTo>
                <a:lnTo>
                  <a:pt x="410" y="358"/>
                </a:lnTo>
                <a:lnTo>
                  <a:pt x="412" y="358"/>
                </a:lnTo>
                <a:lnTo>
                  <a:pt x="417" y="360"/>
                </a:lnTo>
                <a:lnTo>
                  <a:pt x="418" y="358"/>
                </a:lnTo>
                <a:lnTo>
                  <a:pt x="418" y="356"/>
                </a:lnTo>
                <a:lnTo>
                  <a:pt x="417" y="356"/>
                </a:lnTo>
                <a:lnTo>
                  <a:pt x="417" y="355"/>
                </a:lnTo>
                <a:lnTo>
                  <a:pt x="417" y="355"/>
                </a:lnTo>
                <a:lnTo>
                  <a:pt x="417" y="355"/>
                </a:lnTo>
                <a:lnTo>
                  <a:pt x="420" y="355"/>
                </a:lnTo>
                <a:lnTo>
                  <a:pt x="420" y="355"/>
                </a:lnTo>
                <a:lnTo>
                  <a:pt x="422" y="353"/>
                </a:lnTo>
                <a:lnTo>
                  <a:pt x="423" y="351"/>
                </a:lnTo>
                <a:lnTo>
                  <a:pt x="425" y="346"/>
                </a:lnTo>
                <a:lnTo>
                  <a:pt x="427" y="345"/>
                </a:lnTo>
                <a:lnTo>
                  <a:pt x="427" y="345"/>
                </a:lnTo>
                <a:lnTo>
                  <a:pt x="427" y="343"/>
                </a:lnTo>
                <a:lnTo>
                  <a:pt x="425" y="343"/>
                </a:lnTo>
                <a:lnTo>
                  <a:pt x="423" y="341"/>
                </a:lnTo>
                <a:lnTo>
                  <a:pt x="423" y="340"/>
                </a:lnTo>
                <a:lnTo>
                  <a:pt x="423" y="340"/>
                </a:lnTo>
                <a:lnTo>
                  <a:pt x="425" y="340"/>
                </a:lnTo>
                <a:lnTo>
                  <a:pt x="427" y="341"/>
                </a:lnTo>
                <a:lnTo>
                  <a:pt x="428" y="341"/>
                </a:lnTo>
                <a:lnTo>
                  <a:pt x="428" y="341"/>
                </a:lnTo>
                <a:lnTo>
                  <a:pt x="435" y="329"/>
                </a:lnTo>
                <a:lnTo>
                  <a:pt x="440" y="324"/>
                </a:lnTo>
                <a:lnTo>
                  <a:pt x="442" y="321"/>
                </a:lnTo>
                <a:lnTo>
                  <a:pt x="450" y="316"/>
                </a:lnTo>
                <a:lnTo>
                  <a:pt x="452" y="314"/>
                </a:lnTo>
                <a:lnTo>
                  <a:pt x="454" y="314"/>
                </a:lnTo>
                <a:lnTo>
                  <a:pt x="459" y="316"/>
                </a:lnTo>
                <a:lnTo>
                  <a:pt x="459" y="314"/>
                </a:lnTo>
                <a:lnTo>
                  <a:pt x="460" y="314"/>
                </a:lnTo>
                <a:lnTo>
                  <a:pt x="460" y="313"/>
                </a:lnTo>
                <a:lnTo>
                  <a:pt x="462" y="311"/>
                </a:lnTo>
                <a:lnTo>
                  <a:pt x="462" y="311"/>
                </a:lnTo>
                <a:lnTo>
                  <a:pt x="471" y="304"/>
                </a:lnTo>
                <a:lnTo>
                  <a:pt x="479" y="299"/>
                </a:lnTo>
                <a:lnTo>
                  <a:pt x="479" y="299"/>
                </a:lnTo>
                <a:lnTo>
                  <a:pt x="477" y="299"/>
                </a:lnTo>
                <a:lnTo>
                  <a:pt x="477" y="299"/>
                </a:lnTo>
                <a:lnTo>
                  <a:pt x="477" y="298"/>
                </a:lnTo>
                <a:lnTo>
                  <a:pt x="477" y="298"/>
                </a:lnTo>
                <a:lnTo>
                  <a:pt x="479" y="298"/>
                </a:lnTo>
                <a:lnTo>
                  <a:pt x="479" y="298"/>
                </a:lnTo>
                <a:lnTo>
                  <a:pt x="479" y="298"/>
                </a:lnTo>
                <a:lnTo>
                  <a:pt x="479" y="298"/>
                </a:lnTo>
                <a:lnTo>
                  <a:pt x="479" y="296"/>
                </a:lnTo>
                <a:lnTo>
                  <a:pt x="479" y="294"/>
                </a:lnTo>
                <a:lnTo>
                  <a:pt x="479" y="294"/>
                </a:lnTo>
                <a:lnTo>
                  <a:pt x="477" y="294"/>
                </a:lnTo>
                <a:lnTo>
                  <a:pt x="477" y="292"/>
                </a:lnTo>
                <a:lnTo>
                  <a:pt x="479" y="292"/>
                </a:lnTo>
                <a:lnTo>
                  <a:pt x="481" y="292"/>
                </a:lnTo>
                <a:lnTo>
                  <a:pt x="482" y="292"/>
                </a:lnTo>
                <a:lnTo>
                  <a:pt x="487" y="294"/>
                </a:lnTo>
                <a:lnTo>
                  <a:pt x="487" y="296"/>
                </a:lnTo>
                <a:lnTo>
                  <a:pt x="482" y="298"/>
                </a:lnTo>
                <a:lnTo>
                  <a:pt x="484" y="298"/>
                </a:lnTo>
                <a:lnTo>
                  <a:pt x="486" y="298"/>
                </a:lnTo>
                <a:lnTo>
                  <a:pt x="489" y="298"/>
                </a:lnTo>
                <a:lnTo>
                  <a:pt x="499" y="298"/>
                </a:lnTo>
                <a:lnTo>
                  <a:pt x="501" y="296"/>
                </a:lnTo>
                <a:lnTo>
                  <a:pt x="501" y="296"/>
                </a:lnTo>
                <a:lnTo>
                  <a:pt x="504" y="298"/>
                </a:lnTo>
                <a:lnTo>
                  <a:pt x="507" y="296"/>
                </a:lnTo>
                <a:lnTo>
                  <a:pt x="509" y="298"/>
                </a:lnTo>
                <a:lnTo>
                  <a:pt x="511" y="298"/>
                </a:lnTo>
                <a:lnTo>
                  <a:pt x="511" y="299"/>
                </a:lnTo>
                <a:lnTo>
                  <a:pt x="513" y="301"/>
                </a:lnTo>
                <a:lnTo>
                  <a:pt x="514" y="303"/>
                </a:lnTo>
                <a:lnTo>
                  <a:pt x="514" y="303"/>
                </a:lnTo>
                <a:lnTo>
                  <a:pt x="516" y="304"/>
                </a:lnTo>
                <a:lnTo>
                  <a:pt x="518" y="304"/>
                </a:lnTo>
                <a:lnTo>
                  <a:pt x="518" y="304"/>
                </a:lnTo>
                <a:lnTo>
                  <a:pt x="518" y="306"/>
                </a:lnTo>
                <a:lnTo>
                  <a:pt x="519" y="306"/>
                </a:lnTo>
                <a:lnTo>
                  <a:pt x="519" y="306"/>
                </a:lnTo>
                <a:lnTo>
                  <a:pt x="523" y="308"/>
                </a:lnTo>
                <a:lnTo>
                  <a:pt x="524" y="308"/>
                </a:lnTo>
                <a:lnTo>
                  <a:pt x="526" y="306"/>
                </a:lnTo>
                <a:lnTo>
                  <a:pt x="526" y="304"/>
                </a:lnTo>
                <a:lnTo>
                  <a:pt x="528" y="304"/>
                </a:lnTo>
                <a:lnTo>
                  <a:pt x="529" y="304"/>
                </a:lnTo>
                <a:lnTo>
                  <a:pt x="531" y="304"/>
                </a:lnTo>
                <a:lnTo>
                  <a:pt x="528" y="308"/>
                </a:lnTo>
                <a:lnTo>
                  <a:pt x="526" y="309"/>
                </a:lnTo>
                <a:lnTo>
                  <a:pt x="529" y="311"/>
                </a:lnTo>
                <a:lnTo>
                  <a:pt x="531" y="313"/>
                </a:lnTo>
                <a:lnTo>
                  <a:pt x="534" y="314"/>
                </a:lnTo>
                <a:lnTo>
                  <a:pt x="538" y="318"/>
                </a:lnTo>
                <a:lnTo>
                  <a:pt x="539" y="318"/>
                </a:lnTo>
                <a:lnTo>
                  <a:pt x="541" y="318"/>
                </a:lnTo>
                <a:lnTo>
                  <a:pt x="544" y="316"/>
                </a:lnTo>
                <a:lnTo>
                  <a:pt x="544" y="316"/>
                </a:lnTo>
                <a:lnTo>
                  <a:pt x="548" y="318"/>
                </a:lnTo>
                <a:lnTo>
                  <a:pt x="550" y="318"/>
                </a:lnTo>
                <a:lnTo>
                  <a:pt x="550" y="318"/>
                </a:lnTo>
                <a:lnTo>
                  <a:pt x="550" y="319"/>
                </a:lnTo>
                <a:lnTo>
                  <a:pt x="550" y="319"/>
                </a:lnTo>
                <a:lnTo>
                  <a:pt x="551" y="321"/>
                </a:lnTo>
                <a:lnTo>
                  <a:pt x="551" y="321"/>
                </a:lnTo>
                <a:lnTo>
                  <a:pt x="555" y="321"/>
                </a:lnTo>
                <a:lnTo>
                  <a:pt x="555" y="321"/>
                </a:lnTo>
                <a:lnTo>
                  <a:pt x="558" y="321"/>
                </a:lnTo>
                <a:lnTo>
                  <a:pt x="560" y="321"/>
                </a:lnTo>
                <a:lnTo>
                  <a:pt x="560" y="321"/>
                </a:lnTo>
                <a:lnTo>
                  <a:pt x="563" y="316"/>
                </a:lnTo>
                <a:lnTo>
                  <a:pt x="563" y="313"/>
                </a:lnTo>
                <a:lnTo>
                  <a:pt x="561" y="311"/>
                </a:lnTo>
                <a:lnTo>
                  <a:pt x="561" y="309"/>
                </a:lnTo>
                <a:lnTo>
                  <a:pt x="558" y="303"/>
                </a:lnTo>
                <a:lnTo>
                  <a:pt x="553" y="294"/>
                </a:lnTo>
                <a:lnTo>
                  <a:pt x="551" y="289"/>
                </a:lnTo>
                <a:lnTo>
                  <a:pt x="550" y="286"/>
                </a:lnTo>
                <a:lnTo>
                  <a:pt x="550" y="284"/>
                </a:lnTo>
                <a:lnTo>
                  <a:pt x="553" y="281"/>
                </a:lnTo>
                <a:lnTo>
                  <a:pt x="553" y="277"/>
                </a:lnTo>
                <a:lnTo>
                  <a:pt x="553" y="276"/>
                </a:lnTo>
                <a:lnTo>
                  <a:pt x="553" y="276"/>
                </a:lnTo>
                <a:lnTo>
                  <a:pt x="551" y="276"/>
                </a:lnTo>
                <a:lnTo>
                  <a:pt x="551" y="274"/>
                </a:lnTo>
                <a:lnTo>
                  <a:pt x="550" y="274"/>
                </a:lnTo>
                <a:lnTo>
                  <a:pt x="548" y="274"/>
                </a:lnTo>
                <a:lnTo>
                  <a:pt x="548" y="274"/>
                </a:lnTo>
                <a:lnTo>
                  <a:pt x="548" y="274"/>
                </a:lnTo>
                <a:lnTo>
                  <a:pt x="548" y="272"/>
                </a:lnTo>
                <a:lnTo>
                  <a:pt x="546" y="272"/>
                </a:lnTo>
                <a:lnTo>
                  <a:pt x="544" y="271"/>
                </a:lnTo>
                <a:lnTo>
                  <a:pt x="543" y="271"/>
                </a:lnTo>
                <a:lnTo>
                  <a:pt x="543" y="271"/>
                </a:lnTo>
                <a:lnTo>
                  <a:pt x="541" y="272"/>
                </a:lnTo>
                <a:lnTo>
                  <a:pt x="539" y="271"/>
                </a:lnTo>
                <a:lnTo>
                  <a:pt x="543" y="269"/>
                </a:lnTo>
                <a:lnTo>
                  <a:pt x="544" y="269"/>
                </a:lnTo>
                <a:lnTo>
                  <a:pt x="546" y="269"/>
                </a:lnTo>
                <a:lnTo>
                  <a:pt x="546" y="269"/>
                </a:lnTo>
                <a:lnTo>
                  <a:pt x="550" y="267"/>
                </a:lnTo>
                <a:lnTo>
                  <a:pt x="551" y="266"/>
                </a:lnTo>
                <a:lnTo>
                  <a:pt x="551" y="264"/>
                </a:lnTo>
                <a:lnTo>
                  <a:pt x="550" y="262"/>
                </a:lnTo>
                <a:lnTo>
                  <a:pt x="550" y="261"/>
                </a:lnTo>
                <a:lnTo>
                  <a:pt x="550" y="259"/>
                </a:lnTo>
                <a:lnTo>
                  <a:pt x="548" y="259"/>
                </a:lnTo>
                <a:lnTo>
                  <a:pt x="548" y="261"/>
                </a:lnTo>
                <a:lnTo>
                  <a:pt x="546" y="261"/>
                </a:lnTo>
                <a:lnTo>
                  <a:pt x="544" y="259"/>
                </a:lnTo>
                <a:lnTo>
                  <a:pt x="544" y="257"/>
                </a:lnTo>
                <a:lnTo>
                  <a:pt x="546" y="257"/>
                </a:lnTo>
                <a:lnTo>
                  <a:pt x="548" y="257"/>
                </a:lnTo>
                <a:lnTo>
                  <a:pt x="548" y="257"/>
                </a:lnTo>
                <a:lnTo>
                  <a:pt x="555" y="252"/>
                </a:lnTo>
                <a:lnTo>
                  <a:pt x="555" y="252"/>
                </a:lnTo>
                <a:lnTo>
                  <a:pt x="556" y="247"/>
                </a:lnTo>
                <a:lnTo>
                  <a:pt x="556" y="245"/>
                </a:lnTo>
                <a:lnTo>
                  <a:pt x="558" y="245"/>
                </a:lnTo>
                <a:lnTo>
                  <a:pt x="560" y="244"/>
                </a:lnTo>
                <a:lnTo>
                  <a:pt x="560" y="244"/>
                </a:lnTo>
                <a:lnTo>
                  <a:pt x="561" y="240"/>
                </a:lnTo>
                <a:lnTo>
                  <a:pt x="561" y="239"/>
                </a:lnTo>
                <a:lnTo>
                  <a:pt x="563" y="235"/>
                </a:lnTo>
                <a:lnTo>
                  <a:pt x="563" y="232"/>
                </a:lnTo>
                <a:lnTo>
                  <a:pt x="563" y="230"/>
                </a:lnTo>
                <a:lnTo>
                  <a:pt x="563" y="230"/>
                </a:lnTo>
                <a:lnTo>
                  <a:pt x="561" y="227"/>
                </a:lnTo>
                <a:lnTo>
                  <a:pt x="560" y="227"/>
                </a:lnTo>
                <a:lnTo>
                  <a:pt x="560" y="225"/>
                </a:lnTo>
                <a:lnTo>
                  <a:pt x="561" y="225"/>
                </a:lnTo>
                <a:lnTo>
                  <a:pt x="561" y="225"/>
                </a:lnTo>
                <a:lnTo>
                  <a:pt x="560" y="224"/>
                </a:lnTo>
                <a:lnTo>
                  <a:pt x="558" y="222"/>
                </a:lnTo>
                <a:lnTo>
                  <a:pt x="558" y="220"/>
                </a:lnTo>
                <a:lnTo>
                  <a:pt x="556" y="220"/>
                </a:lnTo>
                <a:lnTo>
                  <a:pt x="556" y="220"/>
                </a:lnTo>
                <a:lnTo>
                  <a:pt x="556" y="218"/>
                </a:lnTo>
                <a:lnTo>
                  <a:pt x="556" y="218"/>
                </a:lnTo>
                <a:lnTo>
                  <a:pt x="556" y="218"/>
                </a:lnTo>
                <a:lnTo>
                  <a:pt x="558" y="218"/>
                </a:lnTo>
                <a:lnTo>
                  <a:pt x="558" y="220"/>
                </a:lnTo>
                <a:lnTo>
                  <a:pt x="560" y="220"/>
                </a:lnTo>
                <a:lnTo>
                  <a:pt x="561" y="220"/>
                </a:lnTo>
                <a:lnTo>
                  <a:pt x="561" y="222"/>
                </a:lnTo>
                <a:lnTo>
                  <a:pt x="563" y="222"/>
                </a:lnTo>
                <a:lnTo>
                  <a:pt x="563" y="224"/>
                </a:lnTo>
                <a:lnTo>
                  <a:pt x="561" y="225"/>
                </a:lnTo>
                <a:lnTo>
                  <a:pt x="563" y="225"/>
                </a:lnTo>
                <a:lnTo>
                  <a:pt x="563" y="222"/>
                </a:lnTo>
                <a:lnTo>
                  <a:pt x="563" y="220"/>
                </a:lnTo>
                <a:lnTo>
                  <a:pt x="566" y="217"/>
                </a:lnTo>
                <a:lnTo>
                  <a:pt x="568" y="215"/>
                </a:lnTo>
                <a:lnTo>
                  <a:pt x="565" y="213"/>
                </a:lnTo>
                <a:lnTo>
                  <a:pt x="563" y="213"/>
                </a:lnTo>
                <a:lnTo>
                  <a:pt x="561" y="213"/>
                </a:lnTo>
                <a:lnTo>
                  <a:pt x="560" y="213"/>
                </a:lnTo>
                <a:lnTo>
                  <a:pt x="561" y="212"/>
                </a:lnTo>
                <a:lnTo>
                  <a:pt x="561" y="212"/>
                </a:lnTo>
                <a:lnTo>
                  <a:pt x="561" y="212"/>
                </a:lnTo>
                <a:lnTo>
                  <a:pt x="563" y="212"/>
                </a:lnTo>
                <a:lnTo>
                  <a:pt x="563" y="212"/>
                </a:lnTo>
                <a:lnTo>
                  <a:pt x="563" y="210"/>
                </a:lnTo>
                <a:lnTo>
                  <a:pt x="565" y="208"/>
                </a:lnTo>
                <a:lnTo>
                  <a:pt x="565" y="205"/>
                </a:lnTo>
                <a:lnTo>
                  <a:pt x="566" y="203"/>
                </a:lnTo>
                <a:lnTo>
                  <a:pt x="570" y="203"/>
                </a:lnTo>
                <a:lnTo>
                  <a:pt x="570" y="203"/>
                </a:lnTo>
                <a:lnTo>
                  <a:pt x="573" y="200"/>
                </a:lnTo>
                <a:lnTo>
                  <a:pt x="575" y="198"/>
                </a:lnTo>
                <a:lnTo>
                  <a:pt x="575" y="197"/>
                </a:lnTo>
                <a:lnTo>
                  <a:pt x="573" y="197"/>
                </a:lnTo>
                <a:lnTo>
                  <a:pt x="573" y="197"/>
                </a:lnTo>
                <a:lnTo>
                  <a:pt x="571" y="195"/>
                </a:lnTo>
                <a:lnTo>
                  <a:pt x="571" y="193"/>
                </a:lnTo>
                <a:lnTo>
                  <a:pt x="571" y="193"/>
                </a:lnTo>
                <a:lnTo>
                  <a:pt x="571" y="193"/>
                </a:lnTo>
                <a:lnTo>
                  <a:pt x="570" y="193"/>
                </a:lnTo>
                <a:lnTo>
                  <a:pt x="570" y="192"/>
                </a:lnTo>
                <a:lnTo>
                  <a:pt x="570" y="190"/>
                </a:lnTo>
                <a:lnTo>
                  <a:pt x="568" y="190"/>
                </a:lnTo>
                <a:lnTo>
                  <a:pt x="570" y="188"/>
                </a:lnTo>
                <a:lnTo>
                  <a:pt x="571" y="190"/>
                </a:lnTo>
                <a:lnTo>
                  <a:pt x="571" y="190"/>
                </a:lnTo>
                <a:lnTo>
                  <a:pt x="573" y="192"/>
                </a:lnTo>
                <a:lnTo>
                  <a:pt x="573" y="193"/>
                </a:lnTo>
                <a:lnTo>
                  <a:pt x="576" y="195"/>
                </a:lnTo>
                <a:lnTo>
                  <a:pt x="576" y="193"/>
                </a:lnTo>
                <a:lnTo>
                  <a:pt x="576" y="192"/>
                </a:lnTo>
                <a:lnTo>
                  <a:pt x="576" y="188"/>
                </a:lnTo>
                <a:lnTo>
                  <a:pt x="576" y="188"/>
                </a:lnTo>
                <a:lnTo>
                  <a:pt x="575" y="187"/>
                </a:lnTo>
                <a:lnTo>
                  <a:pt x="575" y="185"/>
                </a:lnTo>
                <a:lnTo>
                  <a:pt x="575" y="185"/>
                </a:lnTo>
                <a:lnTo>
                  <a:pt x="576" y="183"/>
                </a:lnTo>
                <a:lnTo>
                  <a:pt x="578" y="183"/>
                </a:lnTo>
                <a:lnTo>
                  <a:pt x="578" y="181"/>
                </a:lnTo>
                <a:lnTo>
                  <a:pt x="576" y="180"/>
                </a:lnTo>
                <a:lnTo>
                  <a:pt x="575" y="180"/>
                </a:lnTo>
                <a:lnTo>
                  <a:pt x="573" y="178"/>
                </a:lnTo>
                <a:lnTo>
                  <a:pt x="571" y="176"/>
                </a:lnTo>
                <a:lnTo>
                  <a:pt x="563" y="176"/>
                </a:lnTo>
                <a:lnTo>
                  <a:pt x="561" y="176"/>
                </a:lnTo>
                <a:lnTo>
                  <a:pt x="568" y="175"/>
                </a:lnTo>
                <a:lnTo>
                  <a:pt x="575" y="175"/>
                </a:lnTo>
                <a:lnTo>
                  <a:pt x="576" y="175"/>
                </a:lnTo>
                <a:lnTo>
                  <a:pt x="578" y="173"/>
                </a:lnTo>
                <a:lnTo>
                  <a:pt x="580" y="173"/>
                </a:lnTo>
                <a:lnTo>
                  <a:pt x="581" y="173"/>
                </a:lnTo>
                <a:lnTo>
                  <a:pt x="581" y="170"/>
                </a:lnTo>
                <a:lnTo>
                  <a:pt x="581" y="168"/>
                </a:lnTo>
                <a:lnTo>
                  <a:pt x="583" y="166"/>
                </a:lnTo>
                <a:lnTo>
                  <a:pt x="581" y="163"/>
                </a:lnTo>
                <a:lnTo>
                  <a:pt x="580" y="166"/>
                </a:lnTo>
                <a:lnTo>
                  <a:pt x="580" y="166"/>
                </a:lnTo>
                <a:lnTo>
                  <a:pt x="580" y="166"/>
                </a:lnTo>
                <a:lnTo>
                  <a:pt x="578" y="165"/>
                </a:lnTo>
                <a:lnTo>
                  <a:pt x="578" y="165"/>
                </a:lnTo>
                <a:lnTo>
                  <a:pt x="578" y="165"/>
                </a:lnTo>
                <a:lnTo>
                  <a:pt x="576" y="165"/>
                </a:lnTo>
                <a:lnTo>
                  <a:pt x="573" y="166"/>
                </a:lnTo>
                <a:lnTo>
                  <a:pt x="571" y="168"/>
                </a:lnTo>
                <a:lnTo>
                  <a:pt x="568" y="166"/>
                </a:lnTo>
                <a:lnTo>
                  <a:pt x="571" y="166"/>
                </a:lnTo>
                <a:lnTo>
                  <a:pt x="573" y="165"/>
                </a:lnTo>
                <a:lnTo>
                  <a:pt x="576" y="160"/>
                </a:lnTo>
                <a:lnTo>
                  <a:pt x="575" y="160"/>
                </a:lnTo>
                <a:lnTo>
                  <a:pt x="573" y="160"/>
                </a:lnTo>
                <a:lnTo>
                  <a:pt x="571" y="160"/>
                </a:lnTo>
                <a:lnTo>
                  <a:pt x="570" y="158"/>
                </a:lnTo>
                <a:lnTo>
                  <a:pt x="568" y="158"/>
                </a:lnTo>
                <a:lnTo>
                  <a:pt x="570" y="155"/>
                </a:lnTo>
                <a:lnTo>
                  <a:pt x="578" y="153"/>
                </a:lnTo>
                <a:lnTo>
                  <a:pt x="581" y="150"/>
                </a:lnTo>
                <a:lnTo>
                  <a:pt x="581" y="150"/>
                </a:lnTo>
                <a:lnTo>
                  <a:pt x="580" y="146"/>
                </a:lnTo>
                <a:lnTo>
                  <a:pt x="580" y="146"/>
                </a:lnTo>
                <a:lnTo>
                  <a:pt x="580" y="146"/>
                </a:lnTo>
                <a:lnTo>
                  <a:pt x="580" y="144"/>
                </a:lnTo>
                <a:lnTo>
                  <a:pt x="580" y="143"/>
                </a:lnTo>
                <a:lnTo>
                  <a:pt x="580" y="143"/>
                </a:lnTo>
                <a:lnTo>
                  <a:pt x="581" y="143"/>
                </a:lnTo>
                <a:lnTo>
                  <a:pt x="581" y="141"/>
                </a:lnTo>
                <a:lnTo>
                  <a:pt x="581" y="141"/>
                </a:lnTo>
                <a:lnTo>
                  <a:pt x="580" y="139"/>
                </a:lnTo>
                <a:lnTo>
                  <a:pt x="578" y="138"/>
                </a:lnTo>
                <a:lnTo>
                  <a:pt x="573" y="138"/>
                </a:lnTo>
                <a:lnTo>
                  <a:pt x="576" y="136"/>
                </a:lnTo>
                <a:lnTo>
                  <a:pt x="581" y="136"/>
                </a:lnTo>
                <a:lnTo>
                  <a:pt x="586" y="136"/>
                </a:lnTo>
                <a:lnTo>
                  <a:pt x="586" y="131"/>
                </a:lnTo>
                <a:lnTo>
                  <a:pt x="585" y="131"/>
                </a:lnTo>
                <a:lnTo>
                  <a:pt x="585" y="131"/>
                </a:lnTo>
                <a:lnTo>
                  <a:pt x="583" y="129"/>
                </a:lnTo>
                <a:lnTo>
                  <a:pt x="583" y="129"/>
                </a:lnTo>
                <a:lnTo>
                  <a:pt x="581" y="128"/>
                </a:lnTo>
                <a:lnTo>
                  <a:pt x="580" y="128"/>
                </a:lnTo>
                <a:lnTo>
                  <a:pt x="580" y="128"/>
                </a:lnTo>
                <a:lnTo>
                  <a:pt x="576" y="129"/>
                </a:lnTo>
                <a:lnTo>
                  <a:pt x="571" y="129"/>
                </a:lnTo>
                <a:lnTo>
                  <a:pt x="570" y="129"/>
                </a:lnTo>
                <a:lnTo>
                  <a:pt x="571" y="123"/>
                </a:lnTo>
                <a:lnTo>
                  <a:pt x="575" y="119"/>
                </a:lnTo>
                <a:lnTo>
                  <a:pt x="575" y="119"/>
                </a:lnTo>
                <a:lnTo>
                  <a:pt x="575" y="121"/>
                </a:lnTo>
                <a:lnTo>
                  <a:pt x="575" y="121"/>
                </a:lnTo>
                <a:lnTo>
                  <a:pt x="575" y="121"/>
                </a:lnTo>
                <a:lnTo>
                  <a:pt x="576" y="121"/>
                </a:lnTo>
                <a:lnTo>
                  <a:pt x="576" y="121"/>
                </a:lnTo>
                <a:lnTo>
                  <a:pt x="576" y="121"/>
                </a:lnTo>
                <a:lnTo>
                  <a:pt x="578" y="121"/>
                </a:lnTo>
                <a:lnTo>
                  <a:pt x="578" y="121"/>
                </a:lnTo>
                <a:lnTo>
                  <a:pt x="580" y="121"/>
                </a:lnTo>
                <a:lnTo>
                  <a:pt x="581" y="121"/>
                </a:lnTo>
                <a:lnTo>
                  <a:pt x="581" y="121"/>
                </a:lnTo>
                <a:lnTo>
                  <a:pt x="586" y="121"/>
                </a:lnTo>
                <a:lnTo>
                  <a:pt x="588" y="119"/>
                </a:lnTo>
                <a:lnTo>
                  <a:pt x="590" y="109"/>
                </a:lnTo>
                <a:lnTo>
                  <a:pt x="590" y="107"/>
                </a:lnTo>
                <a:lnTo>
                  <a:pt x="586" y="104"/>
                </a:lnTo>
                <a:lnTo>
                  <a:pt x="586" y="102"/>
                </a:lnTo>
                <a:lnTo>
                  <a:pt x="586" y="101"/>
                </a:lnTo>
                <a:lnTo>
                  <a:pt x="586" y="101"/>
                </a:lnTo>
                <a:lnTo>
                  <a:pt x="588" y="99"/>
                </a:lnTo>
                <a:lnTo>
                  <a:pt x="590" y="97"/>
                </a:lnTo>
                <a:lnTo>
                  <a:pt x="592" y="96"/>
                </a:lnTo>
                <a:lnTo>
                  <a:pt x="592" y="94"/>
                </a:lnTo>
                <a:lnTo>
                  <a:pt x="590" y="94"/>
                </a:lnTo>
                <a:lnTo>
                  <a:pt x="590" y="92"/>
                </a:lnTo>
                <a:lnTo>
                  <a:pt x="588" y="91"/>
                </a:lnTo>
                <a:lnTo>
                  <a:pt x="586" y="91"/>
                </a:lnTo>
                <a:lnTo>
                  <a:pt x="586" y="89"/>
                </a:lnTo>
                <a:lnTo>
                  <a:pt x="586" y="87"/>
                </a:lnTo>
                <a:lnTo>
                  <a:pt x="585" y="86"/>
                </a:lnTo>
                <a:lnTo>
                  <a:pt x="585" y="84"/>
                </a:lnTo>
                <a:lnTo>
                  <a:pt x="583" y="82"/>
                </a:lnTo>
                <a:lnTo>
                  <a:pt x="583" y="81"/>
                </a:lnTo>
                <a:lnTo>
                  <a:pt x="583" y="79"/>
                </a:lnTo>
                <a:lnTo>
                  <a:pt x="583" y="77"/>
                </a:lnTo>
                <a:lnTo>
                  <a:pt x="585" y="77"/>
                </a:lnTo>
                <a:lnTo>
                  <a:pt x="590" y="77"/>
                </a:lnTo>
                <a:lnTo>
                  <a:pt x="595" y="76"/>
                </a:lnTo>
                <a:lnTo>
                  <a:pt x="597" y="76"/>
                </a:lnTo>
                <a:lnTo>
                  <a:pt x="597" y="77"/>
                </a:lnTo>
                <a:lnTo>
                  <a:pt x="598" y="79"/>
                </a:lnTo>
                <a:lnTo>
                  <a:pt x="598" y="79"/>
                </a:lnTo>
                <a:lnTo>
                  <a:pt x="600" y="74"/>
                </a:lnTo>
                <a:lnTo>
                  <a:pt x="600" y="72"/>
                </a:lnTo>
                <a:lnTo>
                  <a:pt x="600" y="71"/>
                </a:lnTo>
                <a:lnTo>
                  <a:pt x="602" y="69"/>
                </a:lnTo>
                <a:lnTo>
                  <a:pt x="602" y="67"/>
                </a:lnTo>
                <a:lnTo>
                  <a:pt x="602" y="67"/>
                </a:lnTo>
                <a:lnTo>
                  <a:pt x="602" y="65"/>
                </a:lnTo>
                <a:lnTo>
                  <a:pt x="602" y="64"/>
                </a:lnTo>
                <a:lnTo>
                  <a:pt x="602" y="62"/>
                </a:lnTo>
                <a:lnTo>
                  <a:pt x="602" y="60"/>
                </a:lnTo>
                <a:lnTo>
                  <a:pt x="602" y="60"/>
                </a:lnTo>
                <a:lnTo>
                  <a:pt x="602" y="62"/>
                </a:lnTo>
                <a:lnTo>
                  <a:pt x="600" y="62"/>
                </a:lnTo>
                <a:lnTo>
                  <a:pt x="598" y="62"/>
                </a:lnTo>
                <a:lnTo>
                  <a:pt x="597" y="60"/>
                </a:lnTo>
                <a:lnTo>
                  <a:pt x="597" y="59"/>
                </a:lnTo>
                <a:lnTo>
                  <a:pt x="598" y="57"/>
                </a:lnTo>
                <a:lnTo>
                  <a:pt x="597" y="57"/>
                </a:lnTo>
                <a:lnTo>
                  <a:pt x="598" y="55"/>
                </a:lnTo>
                <a:lnTo>
                  <a:pt x="600" y="54"/>
                </a:lnTo>
                <a:lnTo>
                  <a:pt x="602" y="54"/>
                </a:lnTo>
                <a:lnTo>
                  <a:pt x="603" y="55"/>
                </a:lnTo>
                <a:lnTo>
                  <a:pt x="603" y="57"/>
                </a:lnTo>
                <a:lnTo>
                  <a:pt x="603" y="57"/>
                </a:lnTo>
                <a:lnTo>
                  <a:pt x="603" y="55"/>
                </a:lnTo>
                <a:lnTo>
                  <a:pt x="603" y="55"/>
                </a:lnTo>
                <a:lnTo>
                  <a:pt x="607" y="54"/>
                </a:lnTo>
                <a:lnTo>
                  <a:pt x="607" y="52"/>
                </a:lnTo>
                <a:lnTo>
                  <a:pt x="608" y="52"/>
                </a:lnTo>
                <a:lnTo>
                  <a:pt x="607" y="49"/>
                </a:lnTo>
                <a:lnTo>
                  <a:pt x="608" y="47"/>
                </a:lnTo>
                <a:lnTo>
                  <a:pt x="608" y="47"/>
                </a:lnTo>
                <a:lnTo>
                  <a:pt x="610" y="47"/>
                </a:lnTo>
                <a:lnTo>
                  <a:pt x="610" y="49"/>
                </a:lnTo>
                <a:lnTo>
                  <a:pt x="610" y="50"/>
                </a:lnTo>
                <a:lnTo>
                  <a:pt x="610" y="49"/>
                </a:lnTo>
                <a:lnTo>
                  <a:pt x="610" y="49"/>
                </a:lnTo>
                <a:lnTo>
                  <a:pt x="612" y="49"/>
                </a:lnTo>
                <a:lnTo>
                  <a:pt x="613" y="49"/>
                </a:lnTo>
                <a:lnTo>
                  <a:pt x="613" y="47"/>
                </a:lnTo>
                <a:lnTo>
                  <a:pt x="613" y="47"/>
                </a:lnTo>
                <a:lnTo>
                  <a:pt x="613" y="47"/>
                </a:lnTo>
                <a:close/>
                <a:moveTo>
                  <a:pt x="375" y="570"/>
                </a:moveTo>
                <a:lnTo>
                  <a:pt x="378" y="568"/>
                </a:lnTo>
                <a:lnTo>
                  <a:pt x="381" y="565"/>
                </a:lnTo>
                <a:lnTo>
                  <a:pt x="385" y="563"/>
                </a:lnTo>
                <a:lnTo>
                  <a:pt x="385" y="558"/>
                </a:lnTo>
                <a:lnTo>
                  <a:pt x="385" y="558"/>
                </a:lnTo>
                <a:lnTo>
                  <a:pt x="383" y="556"/>
                </a:lnTo>
                <a:lnTo>
                  <a:pt x="383" y="556"/>
                </a:lnTo>
                <a:lnTo>
                  <a:pt x="383" y="555"/>
                </a:lnTo>
                <a:lnTo>
                  <a:pt x="381" y="553"/>
                </a:lnTo>
                <a:lnTo>
                  <a:pt x="381" y="550"/>
                </a:lnTo>
                <a:lnTo>
                  <a:pt x="381" y="548"/>
                </a:lnTo>
                <a:lnTo>
                  <a:pt x="378" y="546"/>
                </a:lnTo>
                <a:lnTo>
                  <a:pt x="376" y="545"/>
                </a:lnTo>
                <a:lnTo>
                  <a:pt x="375" y="545"/>
                </a:lnTo>
                <a:lnTo>
                  <a:pt x="373" y="545"/>
                </a:lnTo>
                <a:lnTo>
                  <a:pt x="371" y="543"/>
                </a:lnTo>
                <a:lnTo>
                  <a:pt x="368" y="540"/>
                </a:lnTo>
                <a:lnTo>
                  <a:pt x="368" y="540"/>
                </a:lnTo>
                <a:lnTo>
                  <a:pt x="368" y="538"/>
                </a:lnTo>
                <a:lnTo>
                  <a:pt x="368" y="538"/>
                </a:lnTo>
                <a:lnTo>
                  <a:pt x="366" y="538"/>
                </a:lnTo>
                <a:lnTo>
                  <a:pt x="366" y="538"/>
                </a:lnTo>
                <a:lnTo>
                  <a:pt x="366" y="538"/>
                </a:lnTo>
                <a:lnTo>
                  <a:pt x="365" y="538"/>
                </a:lnTo>
                <a:lnTo>
                  <a:pt x="363" y="535"/>
                </a:lnTo>
                <a:lnTo>
                  <a:pt x="361" y="535"/>
                </a:lnTo>
                <a:lnTo>
                  <a:pt x="360" y="540"/>
                </a:lnTo>
                <a:lnTo>
                  <a:pt x="358" y="543"/>
                </a:lnTo>
                <a:lnTo>
                  <a:pt x="358" y="548"/>
                </a:lnTo>
                <a:lnTo>
                  <a:pt x="358" y="550"/>
                </a:lnTo>
                <a:lnTo>
                  <a:pt x="356" y="553"/>
                </a:lnTo>
                <a:lnTo>
                  <a:pt x="348" y="568"/>
                </a:lnTo>
                <a:lnTo>
                  <a:pt x="341" y="572"/>
                </a:lnTo>
                <a:lnTo>
                  <a:pt x="339" y="575"/>
                </a:lnTo>
                <a:lnTo>
                  <a:pt x="339" y="577"/>
                </a:lnTo>
                <a:lnTo>
                  <a:pt x="339" y="578"/>
                </a:lnTo>
                <a:lnTo>
                  <a:pt x="339" y="577"/>
                </a:lnTo>
                <a:lnTo>
                  <a:pt x="341" y="575"/>
                </a:lnTo>
                <a:lnTo>
                  <a:pt x="341" y="573"/>
                </a:lnTo>
                <a:lnTo>
                  <a:pt x="341" y="573"/>
                </a:lnTo>
                <a:lnTo>
                  <a:pt x="344" y="573"/>
                </a:lnTo>
                <a:lnTo>
                  <a:pt x="344" y="573"/>
                </a:lnTo>
                <a:lnTo>
                  <a:pt x="346" y="572"/>
                </a:lnTo>
                <a:lnTo>
                  <a:pt x="346" y="572"/>
                </a:lnTo>
                <a:lnTo>
                  <a:pt x="348" y="572"/>
                </a:lnTo>
                <a:lnTo>
                  <a:pt x="348" y="577"/>
                </a:lnTo>
                <a:lnTo>
                  <a:pt x="348" y="580"/>
                </a:lnTo>
                <a:lnTo>
                  <a:pt x="348" y="583"/>
                </a:lnTo>
                <a:lnTo>
                  <a:pt x="348" y="587"/>
                </a:lnTo>
                <a:lnTo>
                  <a:pt x="349" y="588"/>
                </a:lnTo>
                <a:lnTo>
                  <a:pt x="351" y="592"/>
                </a:lnTo>
                <a:lnTo>
                  <a:pt x="351" y="595"/>
                </a:lnTo>
                <a:lnTo>
                  <a:pt x="353" y="597"/>
                </a:lnTo>
                <a:lnTo>
                  <a:pt x="353" y="602"/>
                </a:lnTo>
                <a:lnTo>
                  <a:pt x="353" y="604"/>
                </a:lnTo>
                <a:lnTo>
                  <a:pt x="355" y="609"/>
                </a:lnTo>
                <a:lnTo>
                  <a:pt x="355" y="612"/>
                </a:lnTo>
                <a:lnTo>
                  <a:pt x="355" y="617"/>
                </a:lnTo>
                <a:lnTo>
                  <a:pt x="349" y="620"/>
                </a:lnTo>
                <a:lnTo>
                  <a:pt x="349" y="622"/>
                </a:lnTo>
                <a:lnTo>
                  <a:pt x="349" y="624"/>
                </a:lnTo>
                <a:lnTo>
                  <a:pt x="353" y="625"/>
                </a:lnTo>
                <a:lnTo>
                  <a:pt x="355" y="627"/>
                </a:lnTo>
                <a:lnTo>
                  <a:pt x="356" y="627"/>
                </a:lnTo>
                <a:lnTo>
                  <a:pt x="358" y="629"/>
                </a:lnTo>
                <a:lnTo>
                  <a:pt x="356" y="624"/>
                </a:lnTo>
                <a:lnTo>
                  <a:pt x="356" y="620"/>
                </a:lnTo>
                <a:lnTo>
                  <a:pt x="356" y="617"/>
                </a:lnTo>
                <a:lnTo>
                  <a:pt x="358" y="612"/>
                </a:lnTo>
                <a:lnTo>
                  <a:pt x="361" y="605"/>
                </a:lnTo>
                <a:lnTo>
                  <a:pt x="361" y="598"/>
                </a:lnTo>
                <a:lnTo>
                  <a:pt x="361" y="597"/>
                </a:lnTo>
                <a:lnTo>
                  <a:pt x="363" y="597"/>
                </a:lnTo>
                <a:lnTo>
                  <a:pt x="365" y="595"/>
                </a:lnTo>
                <a:lnTo>
                  <a:pt x="365" y="592"/>
                </a:lnTo>
                <a:lnTo>
                  <a:pt x="366" y="588"/>
                </a:lnTo>
                <a:lnTo>
                  <a:pt x="366" y="587"/>
                </a:lnTo>
                <a:lnTo>
                  <a:pt x="368" y="583"/>
                </a:lnTo>
                <a:lnTo>
                  <a:pt x="366" y="582"/>
                </a:lnTo>
                <a:lnTo>
                  <a:pt x="366" y="580"/>
                </a:lnTo>
                <a:lnTo>
                  <a:pt x="368" y="580"/>
                </a:lnTo>
                <a:lnTo>
                  <a:pt x="368" y="578"/>
                </a:lnTo>
                <a:lnTo>
                  <a:pt x="368" y="578"/>
                </a:lnTo>
                <a:lnTo>
                  <a:pt x="370" y="578"/>
                </a:lnTo>
                <a:lnTo>
                  <a:pt x="370" y="578"/>
                </a:lnTo>
                <a:lnTo>
                  <a:pt x="371" y="578"/>
                </a:lnTo>
                <a:lnTo>
                  <a:pt x="373" y="578"/>
                </a:lnTo>
                <a:lnTo>
                  <a:pt x="373" y="577"/>
                </a:lnTo>
                <a:lnTo>
                  <a:pt x="373" y="575"/>
                </a:lnTo>
                <a:lnTo>
                  <a:pt x="375" y="573"/>
                </a:lnTo>
                <a:lnTo>
                  <a:pt x="375" y="570"/>
                </a:lnTo>
                <a:close/>
                <a:moveTo>
                  <a:pt x="687" y="834"/>
                </a:moveTo>
                <a:lnTo>
                  <a:pt x="686" y="832"/>
                </a:lnTo>
                <a:lnTo>
                  <a:pt x="686" y="831"/>
                </a:lnTo>
                <a:lnTo>
                  <a:pt x="684" y="831"/>
                </a:lnTo>
                <a:lnTo>
                  <a:pt x="682" y="829"/>
                </a:lnTo>
                <a:lnTo>
                  <a:pt x="681" y="827"/>
                </a:lnTo>
                <a:lnTo>
                  <a:pt x="681" y="827"/>
                </a:lnTo>
                <a:lnTo>
                  <a:pt x="681" y="825"/>
                </a:lnTo>
                <a:lnTo>
                  <a:pt x="681" y="824"/>
                </a:lnTo>
                <a:lnTo>
                  <a:pt x="676" y="822"/>
                </a:lnTo>
                <a:lnTo>
                  <a:pt x="674" y="822"/>
                </a:lnTo>
                <a:lnTo>
                  <a:pt x="674" y="822"/>
                </a:lnTo>
                <a:lnTo>
                  <a:pt x="671" y="822"/>
                </a:lnTo>
                <a:lnTo>
                  <a:pt x="667" y="822"/>
                </a:lnTo>
                <a:lnTo>
                  <a:pt x="666" y="822"/>
                </a:lnTo>
                <a:lnTo>
                  <a:pt x="662" y="820"/>
                </a:lnTo>
                <a:lnTo>
                  <a:pt x="662" y="820"/>
                </a:lnTo>
                <a:lnTo>
                  <a:pt x="660" y="819"/>
                </a:lnTo>
                <a:lnTo>
                  <a:pt x="659" y="817"/>
                </a:lnTo>
                <a:lnTo>
                  <a:pt x="659" y="817"/>
                </a:lnTo>
                <a:lnTo>
                  <a:pt x="657" y="817"/>
                </a:lnTo>
                <a:lnTo>
                  <a:pt x="655" y="817"/>
                </a:lnTo>
                <a:lnTo>
                  <a:pt x="652" y="815"/>
                </a:lnTo>
                <a:lnTo>
                  <a:pt x="652" y="814"/>
                </a:lnTo>
                <a:lnTo>
                  <a:pt x="649" y="814"/>
                </a:lnTo>
                <a:lnTo>
                  <a:pt x="649" y="814"/>
                </a:lnTo>
                <a:lnTo>
                  <a:pt x="647" y="812"/>
                </a:lnTo>
                <a:lnTo>
                  <a:pt x="645" y="812"/>
                </a:lnTo>
                <a:lnTo>
                  <a:pt x="645" y="810"/>
                </a:lnTo>
                <a:lnTo>
                  <a:pt x="644" y="809"/>
                </a:lnTo>
                <a:lnTo>
                  <a:pt x="640" y="805"/>
                </a:lnTo>
                <a:lnTo>
                  <a:pt x="640" y="804"/>
                </a:lnTo>
                <a:lnTo>
                  <a:pt x="640" y="800"/>
                </a:lnTo>
                <a:lnTo>
                  <a:pt x="640" y="800"/>
                </a:lnTo>
                <a:lnTo>
                  <a:pt x="639" y="800"/>
                </a:lnTo>
                <a:lnTo>
                  <a:pt x="639" y="799"/>
                </a:lnTo>
                <a:lnTo>
                  <a:pt x="637" y="799"/>
                </a:lnTo>
                <a:lnTo>
                  <a:pt x="637" y="799"/>
                </a:lnTo>
                <a:lnTo>
                  <a:pt x="635" y="802"/>
                </a:lnTo>
                <a:lnTo>
                  <a:pt x="623" y="805"/>
                </a:lnTo>
                <a:lnTo>
                  <a:pt x="622" y="805"/>
                </a:lnTo>
                <a:lnTo>
                  <a:pt x="622" y="805"/>
                </a:lnTo>
                <a:lnTo>
                  <a:pt x="622" y="807"/>
                </a:lnTo>
                <a:lnTo>
                  <a:pt x="622" y="809"/>
                </a:lnTo>
                <a:lnTo>
                  <a:pt x="622" y="810"/>
                </a:lnTo>
                <a:lnTo>
                  <a:pt x="622" y="812"/>
                </a:lnTo>
                <a:lnTo>
                  <a:pt x="620" y="814"/>
                </a:lnTo>
                <a:lnTo>
                  <a:pt x="617" y="815"/>
                </a:lnTo>
                <a:lnTo>
                  <a:pt x="618" y="817"/>
                </a:lnTo>
                <a:lnTo>
                  <a:pt x="620" y="817"/>
                </a:lnTo>
                <a:lnTo>
                  <a:pt x="625" y="815"/>
                </a:lnTo>
                <a:lnTo>
                  <a:pt x="630" y="815"/>
                </a:lnTo>
                <a:lnTo>
                  <a:pt x="632" y="815"/>
                </a:lnTo>
                <a:lnTo>
                  <a:pt x="632" y="817"/>
                </a:lnTo>
                <a:lnTo>
                  <a:pt x="632" y="817"/>
                </a:lnTo>
                <a:lnTo>
                  <a:pt x="635" y="817"/>
                </a:lnTo>
                <a:lnTo>
                  <a:pt x="640" y="820"/>
                </a:lnTo>
                <a:lnTo>
                  <a:pt x="642" y="820"/>
                </a:lnTo>
                <a:lnTo>
                  <a:pt x="644" y="822"/>
                </a:lnTo>
                <a:lnTo>
                  <a:pt x="644" y="824"/>
                </a:lnTo>
                <a:lnTo>
                  <a:pt x="644" y="824"/>
                </a:lnTo>
                <a:lnTo>
                  <a:pt x="650" y="827"/>
                </a:lnTo>
                <a:lnTo>
                  <a:pt x="652" y="827"/>
                </a:lnTo>
                <a:lnTo>
                  <a:pt x="652" y="829"/>
                </a:lnTo>
                <a:lnTo>
                  <a:pt x="654" y="829"/>
                </a:lnTo>
                <a:lnTo>
                  <a:pt x="655" y="831"/>
                </a:lnTo>
                <a:lnTo>
                  <a:pt x="655" y="831"/>
                </a:lnTo>
                <a:lnTo>
                  <a:pt x="657" y="831"/>
                </a:lnTo>
                <a:lnTo>
                  <a:pt x="659" y="831"/>
                </a:lnTo>
                <a:lnTo>
                  <a:pt x="660" y="831"/>
                </a:lnTo>
                <a:lnTo>
                  <a:pt x="660" y="831"/>
                </a:lnTo>
                <a:lnTo>
                  <a:pt x="662" y="832"/>
                </a:lnTo>
                <a:lnTo>
                  <a:pt x="662" y="832"/>
                </a:lnTo>
                <a:lnTo>
                  <a:pt x="667" y="834"/>
                </a:lnTo>
                <a:lnTo>
                  <a:pt x="669" y="834"/>
                </a:lnTo>
                <a:lnTo>
                  <a:pt x="669" y="832"/>
                </a:lnTo>
                <a:lnTo>
                  <a:pt x="672" y="831"/>
                </a:lnTo>
                <a:lnTo>
                  <a:pt x="672" y="831"/>
                </a:lnTo>
                <a:lnTo>
                  <a:pt x="674" y="831"/>
                </a:lnTo>
                <a:lnTo>
                  <a:pt x="676" y="832"/>
                </a:lnTo>
                <a:lnTo>
                  <a:pt x="677" y="834"/>
                </a:lnTo>
                <a:lnTo>
                  <a:pt x="681" y="834"/>
                </a:lnTo>
                <a:lnTo>
                  <a:pt x="682" y="836"/>
                </a:lnTo>
                <a:lnTo>
                  <a:pt x="684" y="836"/>
                </a:lnTo>
                <a:lnTo>
                  <a:pt x="686" y="836"/>
                </a:lnTo>
                <a:lnTo>
                  <a:pt x="686" y="836"/>
                </a:lnTo>
                <a:lnTo>
                  <a:pt x="687" y="837"/>
                </a:lnTo>
                <a:lnTo>
                  <a:pt x="689" y="837"/>
                </a:lnTo>
                <a:lnTo>
                  <a:pt x="687" y="836"/>
                </a:lnTo>
                <a:lnTo>
                  <a:pt x="687" y="834"/>
                </a:lnTo>
                <a:close/>
                <a:moveTo>
                  <a:pt x="761" y="805"/>
                </a:moveTo>
                <a:lnTo>
                  <a:pt x="761" y="805"/>
                </a:lnTo>
                <a:lnTo>
                  <a:pt x="758" y="805"/>
                </a:lnTo>
                <a:lnTo>
                  <a:pt x="758" y="805"/>
                </a:lnTo>
                <a:lnTo>
                  <a:pt x="756" y="805"/>
                </a:lnTo>
                <a:lnTo>
                  <a:pt x="751" y="804"/>
                </a:lnTo>
                <a:lnTo>
                  <a:pt x="750" y="804"/>
                </a:lnTo>
                <a:lnTo>
                  <a:pt x="748" y="802"/>
                </a:lnTo>
                <a:lnTo>
                  <a:pt x="746" y="802"/>
                </a:lnTo>
                <a:lnTo>
                  <a:pt x="746" y="802"/>
                </a:lnTo>
                <a:lnTo>
                  <a:pt x="745" y="802"/>
                </a:lnTo>
                <a:lnTo>
                  <a:pt x="743" y="802"/>
                </a:lnTo>
                <a:lnTo>
                  <a:pt x="741" y="800"/>
                </a:lnTo>
                <a:lnTo>
                  <a:pt x="739" y="802"/>
                </a:lnTo>
                <a:lnTo>
                  <a:pt x="738" y="802"/>
                </a:lnTo>
                <a:lnTo>
                  <a:pt x="738" y="802"/>
                </a:lnTo>
                <a:lnTo>
                  <a:pt x="736" y="802"/>
                </a:lnTo>
                <a:lnTo>
                  <a:pt x="734" y="800"/>
                </a:lnTo>
                <a:lnTo>
                  <a:pt x="733" y="799"/>
                </a:lnTo>
                <a:lnTo>
                  <a:pt x="733" y="799"/>
                </a:lnTo>
                <a:lnTo>
                  <a:pt x="729" y="799"/>
                </a:lnTo>
                <a:lnTo>
                  <a:pt x="728" y="799"/>
                </a:lnTo>
                <a:lnTo>
                  <a:pt x="726" y="800"/>
                </a:lnTo>
                <a:lnTo>
                  <a:pt x="724" y="800"/>
                </a:lnTo>
                <a:lnTo>
                  <a:pt x="723" y="800"/>
                </a:lnTo>
                <a:lnTo>
                  <a:pt x="723" y="800"/>
                </a:lnTo>
                <a:lnTo>
                  <a:pt x="721" y="799"/>
                </a:lnTo>
                <a:lnTo>
                  <a:pt x="721" y="799"/>
                </a:lnTo>
                <a:lnTo>
                  <a:pt x="718" y="799"/>
                </a:lnTo>
                <a:lnTo>
                  <a:pt x="716" y="799"/>
                </a:lnTo>
                <a:lnTo>
                  <a:pt x="714" y="800"/>
                </a:lnTo>
                <a:lnTo>
                  <a:pt x="716" y="802"/>
                </a:lnTo>
                <a:lnTo>
                  <a:pt x="721" y="804"/>
                </a:lnTo>
                <a:lnTo>
                  <a:pt x="734" y="805"/>
                </a:lnTo>
                <a:lnTo>
                  <a:pt x="736" y="805"/>
                </a:lnTo>
                <a:lnTo>
                  <a:pt x="738" y="807"/>
                </a:lnTo>
                <a:lnTo>
                  <a:pt x="738" y="805"/>
                </a:lnTo>
                <a:lnTo>
                  <a:pt x="739" y="805"/>
                </a:lnTo>
                <a:lnTo>
                  <a:pt x="741" y="805"/>
                </a:lnTo>
                <a:lnTo>
                  <a:pt x="741" y="805"/>
                </a:lnTo>
                <a:lnTo>
                  <a:pt x="750" y="805"/>
                </a:lnTo>
                <a:lnTo>
                  <a:pt x="755" y="807"/>
                </a:lnTo>
                <a:lnTo>
                  <a:pt x="758" y="807"/>
                </a:lnTo>
                <a:lnTo>
                  <a:pt x="761" y="807"/>
                </a:lnTo>
                <a:lnTo>
                  <a:pt x="761" y="807"/>
                </a:lnTo>
                <a:lnTo>
                  <a:pt x="761" y="807"/>
                </a:lnTo>
                <a:lnTo>
                  <a:pt x="761" y="80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70" name="Freeform 153">
            <a:extLst>
              <a:ext uri="{FF2B5EF4-FFF2-40B4-BE49-F238E27FC236}">
                <a16:creationId xmlns:a16="http://schemas.microsoft.com/office/drawing/2014/main" id="{5ACA947D-626C-4DC4-8895-BFF7CBA36BDA}"/>
              </a:ext>
            </a:extLst>
          </p:cNvPr>
          <p:cNvSpPr>
            <a:spLocks/>
          </p:cNvSpPr>
          <p:nvPr/>
        </p:nvSpPr>
        <p:spPr bwMode="auto">
          <a:xfrm>
            <a:off x="8845824" y="5382079"/>
            <a:ext cx="188279" cy="123588"/>
          </a:xfrm>
          <a:custGeom>
            <a:avLst/>
            <a:gdLst>
              <a:gd name="T0" fmla="*/ 175 w 195"/>
              <a:gd name="T1" fmla="*/ 17 h 128"/>
              <a:gd name="T2" fmla="*/ 178 w 195"/>
              <a:gd name="T3" fmla="*/ 22 h 128"/>
              <a:gd name="T4" fmla="*/ 188 w 195"/>
              <a:gd name="T5" fmla="*/ 22 h 128"/>
              <a:gd name="T6" fmla="*/ 192 w 195"/>
              <a:gd name="T7" fmla="*/ 32 h 128"/>
              <a:gd name="T8" fmla="*/ 187 w 195"/>
              <a:gd name="T9" fmla="*/ 42 h 128"/>
              <a:gd name="T10" fmla="*/ 178 w 195"/>
              <a:gd name="T11" fmla="*/ 54 h 128"/>
              <a:gd name="T12" fmla="*/ 165 w 195"/>
              <a:gd name="T13" fmla="*/ 54 h 128"/>
              <a:gd name="T14" fmla="*/ 165 w 195"/>
              <a:gd name="T15" fmla="*/ 59 h 128"/>
              <a:gd name="T16" fmla="*/ 165 w 195"/>
              <a:gd name="T17" fmla="*/ 65 h 128"/>
              <a:gd name="T18" fmla="*/ 173 w 195"/>
              <a:gd name="T19" fmla="*/ 69 h 128"/>
              <a:gd name="T20" fmla="*/ 192 w 195"/>
              <a:gd name="T21" fmla="*/ 70 h 128"/>
              <a:gd name="T22" fmla="*/ 188 w 195"/>
              <a:gd name="T23" fmla="*/ 84 h 128"/>
              <a:gd name="T24" fmla="*/ 177 w 195"/>
              <a:gd name="T25" fmla="*/ 91 h 128"/>
              <a:gd name="T26" fmla="*/ 146 w 195"/>
              <a:gd name="T27" fmla="*/ 104 h 128"/>
              <a:gd name="T28" fmla="*/ 133 w 195"/>
              <a:gd name="T29" fmla="*/ 106 h 128"/>
              <a:gd name="T30" fmla="*/ 101 w 195"/>
              <a:gd name="T31" fmla="*/ 119 h 128"/>
              <a:gd name="T32" fmla="*/ 88 w 195"/>
              <a:gd name="T33" fmla="*/ 114 h 128"/>
              <a:gd name="T34" fmla="*/ 81 w 195"/>
              <a:gd name="T35" fmla="*/ 114 h 128"/>
              <a:gd name="T36" fmla="*/ 78 w 195"/>
              <a:gd name="T37" fmla="*/ 114 h 128"/>
              <a:gd name="T38" fmla="*/ 78 w 195"/>
              <a:gd name="T39" fmla="*/ 122 h 128"/>
              <a:gd name="T40" fmla="*/ 72 w 195"/>
              <a:gd name="T41" fmla="*/ 124 h 128"/>
              <a:gd name="T42" fmla="*/ 64 w 195"/>
              <a:gd name="T43" fmla="*/ 122 h 128"/>
              <a:gd name="T44" fmla="*/ 61 w 195"/>
              <a:gd name="T45" fmla="*/ 116 h 128"/>
              <a:gd name="T46" fmla="*/ 56 w 195"/>
              <a:gd name="T47" fmla="*/ 114 h 128"/>
              <a:gd name="T48" fmla="*/ 47 w 195"/>
              <a:gd name="T49" fmla="*/ 112 h 128"/>
              <a:gd name="T50" fmla="*/ 49 w 195"/>
              <a:gd name="T51" fmla="*/ 116 h 128"/>
              <a:gd name="T52" fmla="*/ 39 w 195"/>
              <a:gd name="T53" fmla="*/ 116 h 128"/>
              <a:gd name="T54" fmla="*/ 36 w 195"/>
              <a:gd name="T55" fmla="*/ 119 h 128"/>
              <a:gd name="T56" fmla="*/ 29 w 195"/>
              <a:gd name="T57" fmla="*/ 117 h 128"/>
              <a:gd name="T58" fmla="*/ 25 w 195"/>
              <a:gd name="T59" fmla="*/ 107 h 128"/>
              <a:gd name="T60" fmla="*/ 22 w 195"/>
              <a:gd name="T61" fmla="*/ 104 h 128"/>
              <a:gd name="T62" fmla="*/ 15 w 195"/>
              <a:gd name="T63" fmla="*/ 102 h 128"/>
              <a:gd name="T64" fmla="*/ 9 w 195"/>
              <a:gd name="T65" fmla="*/ 104 h 128"/>
              <a:gd name="T66" fmla="*/ 5 w 195"/>
              <a:gd name="T67" fmla="*/ 101 h 128"/>
              <a:gd name="T68" fmla="*/ 0 w 195"/>
              <a:gd name="T69" fmla="*/ 96 h 128"/>
              <a:gd name="T70" fmla="*/ 4 w 195"/>
              <a:gd name="T71" fmla="*/ 89 h 128"/>
              <a:gd name="T72" fmla="*/ 19 w 195"/>
              <a:gd name="T73" fmla="*/ 69 h 128"/>
              <a:gd name="T74" fmla="*/ 30 w 195"/>
              <a:gd name="T75" fmla="*/ 65 h 128"/>
              <a:gd name="T76" fmla="*/ 34 w 195"/>
              <a:gd name="T77" fmla="*/ 79 h 128"/>
              <a:gd name="T78" fmla="*/ 37 w 195"/>
              <a:gd name="T79" fmla="*/ 84 h 128"/>
              <a:gd name="T80" fmla="*/ 52 w 195"/>
              <a:gd name="T81" fmla="*/ 72 h 128"/>
              <a:gd name="T82" fmla="*/ 66 w 195"/>
              <a:gd name="T83" fmla="*/ 67 h 128"/>
              <a:gd name="T84" fmla="*/ 81 w 195"/>
              <a:gd name="T85" fmla="*/ 69 h 128"/>
              <a:gd name="T86" fmla="*/ 79 w 195"/>
              <a:gd name="T87" fmla="*/ 64 h 128"/>
              <a:gd name="T88" fmla="*/ 81 w 195"/>
              <a:gd name="T89" fmla="*/ 57 h 128"/>
              <a:gd name="T90" fmla="*/ 76 w 195"/>
              <a:gd name="T91" fmla="*/ 52 h 128"/>
              <a:gd name="T92" fmla="*/ 81 w 195"/>
              <a:gd name="T93" fmla="*/ 45 h 128"/>
              <a:gd name="T94" fmla="*/ 84 w 195"/>
              <a:gd name="T95" fmla="*/ 40 h 128"/>
              <a:gd name="T96" fmla="*/ 91 w 195"/>
              <a:gd name="T97" fmla="*/ 37 h 128"/>
              <a:gd name="T98" fmla="*/ 94 w 195"/>
              <a:gd name="T99" fmla="*/ 35 h 128"/>
              <a:gd name="T100" fmla="*/ 98 w 195"/>
              <a:gd name="T101" fmla="*/ 37 h 128"/>
              <a:gd name="T102" fmla="*/ 99 w 195"/>
              <a:gd name="T103" fmla="*/ 42 h 128"/>
              <a:gd name="T104" fmla="*/ 109 w 195"/>
              <a:gd name="T105" fmla="*/ 35 h 128"/>
              <a:gd name="T106" fmla="*/ 121 w 195"/>
              <a:gd name="T107" fmla="*/ 17 h 128"/>
              <a:gd name="T108" fmla="*/ 136 w 195"/>
              <a:gd name="T109" fmla="*/ 3 h 128"/>
              <a:gd name="T110" fmla="*/ 141 w 195"/>
              <a:gd name="T111" fmla="*/ 0 h 128"/>
              <a:gd name="T112" fmla="*/ 150 w 195"/>
              <a:gd name="T113" fmla="*/ 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28">
                <a:moveTo>
                  <a:pt x="153" y="5"/>
                </a:moveTo>
                <a:lnTo>
                  <a:pt x="157" y="5"/>
                </a:lnTo>
                <a:lnTo>
                  <a:pt x="157" y="5"/>
                </a:lnTo>
                <a:lnTo>
                  <a:pt x="157" y="5"/>
                </a:lnTo>
                <a:lnTo>
                  <a:pt x="158" y="5"/>
                </a:lnTo>
                <a:lnTo>
                  <a:pt x="162" y="8"/>
                </a:lnTo>
                <a:lnTo>
                  <a:pt x="163" y="10"/>
                </a:lnTo>
                <a:lnTo>
                  <a:pt x="175" y="17"/>
                </a:lnTo>
                <a:lnTo>
                  <a:pt x="177" y="17"/>
                </a:lnTo>
                <a:lnTo>
                  <a:pt x="177" y="20"/>
                </a:lnTo>
                <a:lnTo>
                  <a:pt x="177" y="20"/>
                </a:lnTo>
                <a:lnTo>
                  <a:pt x="177" y="20"/>
                </a:lnTo>
                <a:lnTo>
                  <a:pt x="177" y="20"/>
                </a:lnTo>
                <a:lnTo>
                  <a:pt x="177" y="22"/>
                </a:lnTo>
                <a:lnTo>
                  <a:pt x="178" y="22"/>
                </a:lnTo>
                <a:lnTo>
                  <a:pt x="178" y="22"/>
                </a:lnTo>
                <a:lnTo>
                  <a:pt x="183" y="23"/>
                </a:lnTo>
                <a:lnTo>
                  <a:pt x="183" y="23"/>
                </a:lnTo>
                <a:lnTo>
                  <a:pt x="185" y="23"/>
                </a:lnTo>
                <a:lnTo>
                  <a:pt x="185" y="23"/>
                </a:lnTo>
                <a:lnTo>
                  <a:pt x="185" y="23"/>
                </a:lnTo>
                <a:lnTo>
                  <a:pt x="187" y="22"/>
                </a:lnTo>
                <a:lnTo>
                  <a:pt x="187" y="22"/>
                </a:lnTo>
                <a:lnTo>
                  <a:pt x="188" y="22"/>
                </a:lnTo>
                <a:lnTo>
                  <a:pt x="192" y="22"/>
                </a:lnTo>
                <a:lnTo>
                  <a:pt x="194" y="23"/>
                </a:lnTo>
                <a:lnTo>
                  <a:pt x="194" y="23"/>
                </a:lnTo>
                <a:lnTo>
                  <a:pt x="192" y="27"/>
                </a:lnTo>
                <a:lnTo>
                  <a:pt x="192" y="27"/>
                </a:lnTo>
                <a:lnTo>
                  <a:pt x="192" y="28"/>
                </a:lnTo>
                <a:lnTo>
                  <a:pt x="192" y="32"/>
                </a:lnTo>
                <a:lnTo>
                  <a:pt x="192" y="32"/>
                </a:lnTo>
                <a:lnTo>
                  <a:pt x="190" y="35"/>
                </a:lnTo>
                <a:lnTo>
                  <a:pt x="190" y="35"/>
                </a:lnTo>
                <a:lnTo>
                  <a:pt x="190" y="35"/>
                </a:lnTo>
                <a:lnTo>
                  <a:pt x="188" y="37"/>
                </a:lnTo>
                <a:lnTo>
                  <a:pt x="188" y="37"/>
                </a:lnTo>
                <a:lnTo>
                  <a:pt x="188" y="40"/>
                </a:lnTo>
                <a:lnTo>
                  <a:pt x="188" y="40"/>
                </a:lnTo>
                <a:lnTo>
                  <a:pt x="187" y="42"/>
                </a:lnTo>
                <a:lnTo>
                  <a:pt x="185" y="42"/>
                </a:lnTo>
                <a:lnTo>
                  <a:pt x="185" y="43"/>
                </a:lnTo>
                <a:lnTo>
                  <a:pt x="185" y="45"/>
                </a:lnTo>
                <a:lnTo>
                  <a:pt x="183" y="45"/>
                </a:lnTo>
                <a:lnTo>
                  <a:pt x="182" y="47"/>
                </a:lnTo>
                <a:lnTo>
                  <a:pt x="182" y="49"/>
                </a:lnTo>
                <a:lnTo>
                  <a:pt x="180" y="49"/>
                </a:lnTo>
                <a:lnTo>
                  <a:pt x="178" y="54"/>
                </a:lnTo>
                <a:lnTo>
                  <a:pt x="178" y="55"/>
                </a:lnTo>
                <a:lnTo>
                  <a:pt x="177" y="55"/>
                </a:lnTo>
                <a:lnTo>
                  <a:pt x="168" y="50"/>
                </a:lnTo>
                <a:lnTo>
                  <a:pt x="168" y="50"/>
                </a:lnTo>
                <a:lnTo>
                  <a:pt x="165" y="52"/>
                </a:lnTo>
                <a:lnTo>
                  <a:pt x="165" y="52"/>
                </a:lnTo>
                <a:lnTo>
                  <a:pt x="165" y="52"/>
                </a:lnTo>
                <a:lnTo>
                  <a:pt x="165" y="54"/>
                </a:lnTo>
                <a:lnTo>
                  <a:pt x="165" y="54"/>
                </a:lnTo>
                <a:lnTo>
                  <a:pt x="167" y="57"/>
                </a:lnTo>
                <a:lnTo>
                  <a:pt x="167" y="57"/>
                </a:lnTo>
                <a:lnTo>
                  <a:pt x="167" y="57"/>
                </a:lnTo>
                <a:lnTo>
                  <a:pt x="167" y="57"/>
                </a:lnTo>
                <a:lnTo>
                  <a:pt x="167" y="57"/>
                </a:lnTo>
                <a:lnTo>
                  <a:pt x="167" y="59"/>
                </a:lnTo>
                <a:lnTo>
                  <a:pt x="165" y="59"/>
                </a:lnTo>
                <a:lnTo>
                  <a:pt x="165" y="59"/>
                </a:lnTo>
                <a:lnTo>
                  <a:pt x="165" y="60"/>
                </a:lnTo>
                <a:lnTo>
                  <a:pt x="165" y="60"/>
                </a:lnTo>
                <a:lnTo>
                  <a:pt x="165" y="60"/>
                </a:lnTo>
                <a:lnTo>
                  <a:pt x="165" y="62"/>
                </a:lnTo>
                <a:lnTo>
                  <a:pt x="165" y="64"/>
                </a:lnTo>
                <a:lnTo>
                  <a:pt x="165" y="65"/>
                </a:lnTo>
                <a:lnTo>
                  <a:pt x="165" y="65"/>
                </a:lnTo>
                <a:lnTo>
                  <a:pt x="165" y="67"/>
                </a:lnTo>
                <a:lnTo>
                  <a:pt x="165" y="67"/>
                </a:lnTo>
                <a:lnTo>
                  <a:pt x="165" y="67"/>
                </a:lnTo>
                <a:lnTo>
                  <a:pt x="167" y="67"/>
                </a:lnTo>
                <a:lnTo>
                  <a:pt x="168" y="69"/>
                </a:lnTo>
                <a:lnTo>
                  <a:pt x="172" y="69"/>
                </a:lnTo>
                <a:lnTo>
                  <a:pt x="173" y="69"/>
                </a:lnTo>
                <a:lnTo>
                  <a:pt x="173" y="69"/>
                </a:lnTo>
                <a:lnTo>
                  <a:pt x="175" y="67"/>
                </a:lnTo>
                <a:lnTo>
                  <a:pt x="180" y="67"/>
                </a:lnTo>
                <a:lnTo>
                  <a:pt x="182" y="67"/>
                </a:lnTo>
                <a:lnTo>
                  <a:pt x="185" y="67"/>
                </a:lnTo>
                <a:lnTo>
                  <a:pt x="187" y="67"/>
                </a:lnTo>
                <a:lnTo>
                  <a:pt x="190" y="69"/>
                </a:lnTo>
                <a:lnTo>
                  <a:pt x="190" y="70"/>
                </a:lnTo>
                <a:lnTo>
                  <a:pt x="192" y="70"/>
                </a:lnTo>
                <a:lnTo>
                  <a:pt x="192" y="72"/>
                </a:lnTo>
                <a:lnTo>
                  <a:pt x="194" y="79"/>
                </a:lnTo>
                <a:lnTo>
                  <a:pt x="195" y="82"/>
                </a:lnTo>
                <a:lnTo>
                  <a:pt x="190" y="80"/>
                </a:lnTo>
                <a:lnTo>
                  <a:pt x="188" y="80"/>
                </a:lnTo>
                <a:lnTo>
                  <a:pt x="188" y="82"/>
                </a:lnTo>
                <a:lnTo>
                  <a:pt x="188" y="82"/>
                </a:lnTo>
                <a:lnTo>
                  <a:pt x="188" y="84"/>
                </a:lnTo>
                <a:lnTo>
                  <a:pt x="188" y="84"/>
                </a:lnTo>
                <a:lnTo>
                  <a:pt x="188" y="85"/>
                </a:lnTo>
                <a:lnTo>
                  <a:pt x="187" y="89"/>
                </a:lnTo>
                <a:lnTo>
                  <a:pt x="185" y="91"/>
                </a:lnTo>
                <a:lnTo>
                  <a:pt x="185" y="92"/>
                </a:lnTo>
                <a:lnTo>
                  <a:pt x="183" y="92"/>
                </a:lnTo>
                <a:lnTo>
                  <a:pt x="180" y="91"/>
                </a:lnTo>
                <a:lnTo>
                  <a:pt x="177" y="91"/>
                </a:lnTo>
                <a:lnTo>
                  <a:pt x="158" y="97"/>
                </a:lnTo>
                <a:lnTo>
                  <a:pt x="157" y="99"/>
                </a:lnTo>
                <a:lnTo>
                  <a:pt x="157" y="101"/>
                </a:lnTo>
                <a:lnTo>
                  <a:pt x="155" y="101"/>
                </a:lnTo>
                <a:lnTo>
                  <a:pt x="153" y="102"/>
                </a:lnTo>
                <a:lnTo>
                  <a:pt x="151" y="101"/>
                </a:lnTo>
                <a:lnTo>
                  <a:pt x="151" y="102"/>
                </a:lnTo>
                <a:lnTo>
                  <a:pt x="146" y="104"/>
                </a:lnTo>
                <a:lnTo>
                  <a:pt x="143" y="104"/>
                </a:lnTo>
                <a:lnTo>
                  <a:pt x="140" y="104"/>
                </a:lnTo>
                <a:lnTo>
                  <a:pt x="140" y="104"/>
                </a:lnTo>
                <a:lnTo>
                  <a:pt x="138" y="104"/>
                </a:lnTo>
                <a:lnTo>
                  <a:pt x="138" y="104"/>
                </a:lnTo>
                <a:lnTo>
                  <a:pt x="136" y="104"/>
                </a:lnTo>
                <a:lnTo>
                  <a:pt x="135" y="104"/>
                </a:lnTo>
                <a:lnTo>
                  <a:pt x="133" y="106"/>
                </a:lnTo>
                <a:lnTo>
                  <a:pt x="133" y="107"/>
                </a:lnTo>
                <a:lnTo>
                  <a:pt x="131" y="107"/>
                </a:lnTo>
                <a:lnTo>
                  <a:pt x="128" y="111"/>
                </a:lnTo>
                <a:lnTo>
                  <a:pt x="126" y="111"/>
                </a:lnTo>
                <a:lnTo>
                  <a:pt x="123" y="111"/>
                </a:lnTo>
                <a:lnTo>
                  <a:pt x="104" y="114"/>
                </a:lnTo>
                <a:lnTo>
                  <a:pt x="104" y="116"/>
                </a:lnTo>
                <a:lnTo>
                  <a:pt x="101" y="119"/>
                </a:lnTo>
                <a:lnTo>
                  <a:pt x="99" y="121"/>
                </a:lnTo>
                <a:lnTo>
                  <a:pt x="99" y="121"/>
                </a:lnTo>
                <a:lnTo>
                  <a:pt x="98" y="122"/>
                </a:lnTo>
                <a:lnTo>
                  <a:pt x="98" y="122"/>
                </a:lnTo>
                <a:lnTo>
                  <a:pt x="98" y="122"/>
                </a:lnTo>
                <a:lnTo>
                  <a:pt x="96" y="122"/>
                </a:lnTo>
                <a:lnTo>
                  <a:pt x="96" y="121"/>
                </a:lnTo>
                <a:lnTo>
                  <a:pt x="88" y="114"/>
                </a:lnTo>
                <a:lnTo>
                  <a:pt x="86" y="112"/>
                </a:lnTo>
                <a:lnTo>
                  <a:pt x="84" y="111"/>
                </a:lnTo>
                <a:lnTo>
                  <a:pt x="83" y="111"/>
                </a:lnTo>
                <a:lnTo>
                  <a:pt x="83" y="111"/>
                </a:lnTo>
                <a:lnTo>
                  <a:pt x="81" y="112"/>
                </a:lnTo>
                <a:lnTo>
                  <a:pt x="81" y="112"/>
                </a:lnTo>
                <a:lnTo>
                  <a:pt x="81" y="112"/>
                </a:lnTo>
                <a:lnTo>
                  <a:pt x="81" y="114"/>
                </a:lnTo>
                <a:lnTo>
                  <a:pt x="81" y="114"/>
                </a:lnTo>
                <a:lnTo>
                  <a:pt x="81" y="114"/>
                </a:lnTo>
                <a:lnTo>
                  <a:pt x="81" y="114"/>
                </a:lnTo>
                <a:lnTo>
                  <a:pt x="79" y="114"/>
                </a:lnTo>
                <a:lnTo>
                  <a:pt x="79" y="114"/>
                </a:lnTo>
                <a:lnTo>
                  <a:pt x="79" y="114"/>
                </a:lnTo>
                <a:lnTo>
                  <a:pt x="78" y="114"/>
                </a:lnTo>
                <a:lnTo>
                  <a:pt x="78" y="114"/>
                </a:lnTo>
                <a:lnTo>
                  <a:pt x="76" y="116"/>
                </a:lnTo>
                <a:lnTo>
                  <a:pt x="76" y="116"/>
                </a:lnTo>
                <a:lnTo>
                  <a:pt x="76" y="116"/>
                </a:lnTo>
                <a:lnTo>
                  <a:pt x="76" y="116"/>
                </a:lnTo>
                <a:lnTo>
                  <a:pt x="76" y="117"/>
                </a:lnTo>
                <a:lnTo>
                  <a:pt x="76" y="117"/>
                </a:lnTo>
                <a:lnTo>
                  <a:pt x="76" y="121"/>
                </a:lnTo>
                <a:lnTo>
                  <a:pt x="78" y="122"/>
                </a:lnTo>
                <a:lnTo>
                  <a:pt x="76" y="122"/>
                </a:lnTo>
                <a:lnTo>
                  <a:pt x="76" y="122"/>
                </a:lnTo>
                <a:lnTo>
                  <a:pt x="74" y="122"/>
                </a:lnTo>
                <a:lnTo>
                  <a:pt x="72" y="122"/>
                </a:lnTo>
                <a:lnTo>
                  <a:pt x="72" y="122"/>
                </a:lnTo>
                <a:lnTo>
                  <a:pt x="72" y="124"/>
                </a:lnTo>
                <a:lnTo>
                  <a:pt x="72" y="124"/>
                </a:lnTo>
                <a:lnTo>
                  <a:pt x="72" y="124"/>
                </a:lnTo>
                <a:lnTo>
                  <a:pt x="71" y="126"/>
                </a:lnTo>
                <a:lnTo>
                  <a:pt x="66" y="128"/>
                </a:lnTo>
                <a:lnTo>
                  <a:pt x="64" y="128"/>
                </a:lnTo>
                <a:lnTo>
                  <a:pt x="64" y="126"/>
                </a:lnTo>
                <a:lnTo>
                  <a:pt x="64" y="126"/>
                </a:lnTo>
                <a:lnTo>
                  <a:pt x="64" y="124"/>
                </a:lnTo>
                <a:lnTo>
                  <a:pt x="64" y="124"/>
                </a:lnTo>
                <a:lnTo>
                  <a:pt x="64" y="122"/>
                </a:lnTo>
                <a:lnTo>
                  <a:pt x="64" y="122"/>
                </a:lnTo>
                <a:lnTo>
                  <a:pt x="64" y="122"/>
                </a:lnTo>
                <a:lnTo>
                  <a:pt x="64" y="122"/>
                </a:lnTo>
                <a:lnTo>
                  <a:pt x="64" y="122"/>
                </a:lnTo>
                <a:lnTo>
                  <a:pt x="61" y="119"/>
                </a:lnTo>
                <a:lnTo>
                  <a:pt x="61" y="117"/>
                </a:lnTo>
                <a:lnTo>
                  <a:pt x="61" y="116"/>
                </a:lnTo>
                <a:lnTo>
                  <a:pt x="61" y="116"/>
                </a:lnTo>
                <a:lnTo>
                  <a:pt x="61" y="116"/>
                </a:lnTo>
                <a:lnTo>
                  <a:pt x="61" y="114"/>
                </a:lnTo>
                <a:lnTo>
                  <a:pt x="61" y="114"/>
                </a:lnTo>
                <a:lnTo>
                  <a:pt x="61" y="114"/>
                </a:lnTo>
                <a:lnTo>
                  <a:pt x="61" y="114"/>
                </a:lnTo>
                <a:lnTo>
                  <a:pt x="59" y="114"/>
                </a:lnTo>
                <a:lnTo>
                  <a:pt x="57" y="114"/>
                </a:lnTo>
                <a:lnTo>
                  <a:pt x="56" y="114"/>
                </a:lnTo>
                <a:lnTo>
                  <a:pt x="56" y="114"/>
                </a:lnTo>
                <a:lnTo>
                  <a:pt x="56" y="114"/>
                </a:lnTo>
                <a:lnTo>
                  <a:pt x="54" y="114"/>
                </a:lnTo>
                <a:lnTo>
                  <a:pt x="54" y="114"/>
                </a:lnTo>
                <a:lnTo>
                  <a:pt x="51" y="114"/>
                </a:lnTo>
                <a:lnTo>
                  <a:pt x="49" y="112"/>
                </a:lnTo>
                <a:lnTo>
                  <a:pt x="47" y="112"/>
                </a:lnTo>
                <a:lnTo>
                  <a:pt x="47" y="112"/>
                </a:lnTo>
                <a:lnTo>
                  <a:pt x="46" y="112"/>
                </a:lnTo>
                <a:lnTo>
                  <a:pt x="46" y="112"/>
                </a:lnTo>
                <a:lnTo>
                  <a:pt x="46" y="112"/>
                </a:lnTo>
                <a:lnTo>
                  <a:pt x="46" y="114"/>
                </a:lnTo>
                <a:lnTo>
                  <a:pt x="46" y="114"/>
                </a:lnTo>
                <a:lnTo>
                  <a:pt x="47" y="114"/>
                </a:lnTo>
                <a:lnTo>
                  <a:pt x="47" y="116"/>
                </a:lnTo>
                <a:lnTo>
                  <a:pt x="49" y="116"/>
                </a:lnTo>
                <a:lnTo>
                  <a:pt x="49" y="116"/>
                </a:lnTo>
                <a:lnTo>
                  <a:pt x="49" y="116"/>
                </a:lnTo>
                <a:lnTo>
                  <a:pt x="49" y="117"/>
                </a:lnTo>
                <a:lnTo>
                  <a:pt x="47" y="117"/>
                </a:lnTo>
                <a:lnTo>
                  <a:pt x="47" y="117"/>
                </a:lnTo>
                <a:lnTo>
                  <a:pt x="46" y="117"/>
                </a:lnTo>
                <a:lnTo>
                  <a:pt x="39" y="116"/>
                </a:lnTo>
                <a:lnTo>
                  <a:pt x="39" y="116"/>
                </a:lnTo>
                <a:lnTo>
                  <a:pt x="39" y="116"/>
                </a:lnTo>
                <a:lnTo>
                  <a:pt x="37" y="116"/>
                </a:lnTo>
                <a:lnTo>
                  <a:pt x="37" y="116"/>
                </a:lnTo>
                <a:lnTo>
                  <a:pt x="37" y="117"/>
                </a:lnTo>
                <a:lnTo>
                  <a:pt x="37" y="117"/>
                </a:lnTo>
                <a:lnTo>
                  <a:pt x="37" y="119"/>
                </a:lnTo>
                <a:lnTo>
                  <a:pt x="36" y="119"/>
                </a:lnTo>
                <a:lnTo>
                  <a:pt x="36" y="119"/>
                </a:lnTo>
                <a:lnTo>
                  <a:pt x="34" y="119"/>
                </a:lnTo>
                <a:lnTo>
                  <a:pt x="34" y="119"/>
                </a:lnTo>
                <a:lnTo>
                  <a:pt x="32" y="119"/>
                </a:lnTo>
                <a:lnTo>
                  <a:pt x="32" y="119"/>
                </a:lnTo>
                <a:lnTo>
                  <a:pt x="30" y="119"/>
                </a:lnTo>
                <a:lnTo>
                  <a:pt x="30" y="119"/>
                </a:lnTo>
                <a:lnTo>
                  <a:pt x="29" y="119"/>
                </a:lnTo>
                <a:lnTo>
                  <a:pt x="29" y="117"/>
                </a:lnTo>
                <a:lnTo>
                  <a:pt x="25" y="116"/>
                </a:lnTo>
                <a:lnTo>
                  <a:pt x="25" y="116"/>
                </a:lnTo>
                <a:lnTo>
                  <a:pt x="25" y="116"/>
                </a:lnTo>
                <a:lnTo>
                  <a:pt x="24" y="114"/>
                </a:lnTo>
                <a:lnTo>
                  <a:pt x="25" y="111"/>
                </a:lnTo>
                <a:lnTo>
                  <a:pt x="25" y="109"/>
                </a:lnTo>
                <a:lnTo>
                  <a:pt x="25" y="109"/>
                </a:lnTo>
                <a:lnTo>
                  <a:pt x="25" y="107"/>
                </a:lnTo>
                <a:lnTo>
                  <a:pt x="25" y="107"/>
                </a:lnTo>
                <a:lnTo>
                  <a:pt x="25" y="106"/>
                </a:lnTo>
                <a:lnTo>
                  <a:pt x="25" y="106"/>
                </a:lnTo>
                <a:lnTo>
                  <a:pt x="25" y="106"/>
                </a:lnTo>
                <a:lnTo>
                  <a:pt x="24" y="106"/>
                </a:lnTo>
                <a:lnTo>
                  <a:pt x="24" y="104"/>
                </a:lnTo>
                <a:lnTo>
                  <a:pt x="24" y="104"/>
                </a:lnTo>
                <a:lnTo>
                  <a:pt x="22" y="104"/>
                </a:lnTo>
                <a:lnTo>
                  <a:pt x="19" y="104"/>
                </a:lnTo>
                <a:lnTo>
                  <a:pt x="19" y="104"/>
                </a:lnTo>
                <a:lnTo>
                  <a:pt x="17" y="104"/>
                </a:lnTo>
                <a:lnTo>
                  <a:pt x="17" y="102"/>
                </a:lnTo>
                <a:lnTo>
                  <a:pt x="15" y="102"/>
                </a:lnTo>
                <a:lnTo>
                  <a:pt x="15" y="102"/>
                </a:lnTo>
                <a:lnTo>
                  <a:pt x="15" y="102"/>
                </a:lnTo>
                <a:lnTo>
                  <a:pt x="15" y="102"/>
                </a:lnTo>
                <a:lnTo>
                  <a:pt x="15" y="102"/>
                </a:lnTo>
                <a:lnTo>
                  <a:pt x="14" y="104"/>
                </a:lnTo>
                <a:lnTo>
                  <a:pt x="14" y="106"/>
                </a:lnTo>
                <a:lnTo>
                  <a:pt x="14" y="106"/>
                </a:lnTo>
                <a:lnTo>
                  <a:pt x="14" y="106"/>
                </a:lnTo>
                <a:lnTo>
                  <a:pt x="12" y="106"/>
                </a:lnTo>
                <a:lnTo>
                  <a:pt x="10" y="106"/>
                </a:lnTo>
                <a:lnTo>
                  <a:pt x="9" y="104"/>
                </a:lnTo>
                <a:lnTo>
                  <a:pt x="9" y="104"/>
                </a:lnTo>
                <a:lnTo>
                  <a:pt x="5" y="102"/>
                </a:lnTo>
                <a:lnTo>
                  <a:pt x="5" y="102"/>
                </a:lnTo>
                <a:lnTo>
                  <a:pt x="5" y="102"/>
                </a:lnTo>
                <a:lnTo>
                  <a:pt x="5" y="102"/>
                </a:lnTo>
                <a:lnTo>
                  <a:pt x="5" y="101"/>
                </a:lnTo>
                <a:lnTo>
                  <a:pt x="5" y="101"/>
                </a:lnTo>
                <a:lnTo>
                  <a:pt x="5" y="101"/>
                </a:lnTo>
                <a:lnTo>
                  <a:pt x="4" y="99"/>
                </a:lnTo>
                <a:lnTo>
                  <a:pt x="2" y="99"/>
                </a:lnTo>
                <a:lnTo>
                  <a:pt x="2" y="99"/>
                </a:lnTo>
                <a:lnTo>
                  <a:pt x="0" y="97"/>
                </a:lnTo>
                <a:lnTo>
                  <a:pt x="0" y="97"/>
                </a:lnTo>
                <a:lnTo>
                  <a:pt x="0" y="96"/>
                </a:lnTo>
                <a:lnTo>
                  <a:pt x="0" y="96"/>
                </a:lnTo>
                <a:lnTo>
                  <a:pt x="0" y="96"/>
                </a:lnTo>
                <a:lnTo>
                  <a:pt x="0" y="94"/>
                </a:lnTo>
                <a:lnTo>
                  <a:pt x="2" y="94"/>
                </a:lnTo>
                <a:lnTo>
                  <a:pt x="2" y="92"/>
                </a:lnTo>
                <a:lnTo>
                  <a:pt x="4" y="92"/>
                </a:lnTo>
                <a:lnTo>
                  <a:pt x="4" y="91"/>
                </a:lnTo>
                <a:lnTo>
                  <a:pt x="4" y="89"/>
                </a:lnTo>
                <a:lnTo>
                  <a:pt x="4" y="89"/>
                </a:lnTo>
                <a:lnTo>
                  <a:pt x="4" y="89"/>
                </a:lnTo>
                <a:lnTo>
                  <a:pt x="10" y="79"/>
                </a:lnTo>
                <a:lnTo>
                  <a:pt x="12" y="77"/>
                </a:lnTo>
                <a:lnTo>
                  <a:pt x="14" y="75"/>
                </a:lnTo>
                <a:lnTo>
                  <a:pt x="14" y="70"/>
                </a:lnTo>
                <a:lnTo>
                  <a:pt x="14" y="69"/>
                </a:lnTo>
                <a:lnTo>
                  <a:pt x="15" y="69"/>
                </a:lnTo>
                <a:lnTo>
                  <a:pt x="17" y="69"/>
                </a:lnTo>
                <a:lnTo>
                  <a:pt x="19" y="69"/>
                </a:lnTo>
                <a:lnTo>
                  <a:pt x="20" y="69"/>
                </a:lnTo>
                <a:lnTo>
                  <a:pt x="20" y="69"/>
                </a:lnTo>
                <a:lnTo>
                  <a:pt x="22" y="69"/>
                </a:lnTo>
                <a:lnTo>
                  <a:pt x="22" y="69"/>
                </a:lnTo>
                <a:lnTo>
                  <a:pt x="27" y="67"/>
                </a:lnTo>
                <a:lnTo>
                  <a:pt x="30" y="65"/>
                </a:lnTo>
                <a:lnTo>
                  <a:pt x="30" y="65"/>
                </a:lnTo>
                <a:lnTo>
                  <a:pt x="30" y="65"/>
                </a:lnTo>
                <a:lnTo>
                  <a:pt x="32" y="65"/>
                </a:lnTo>
                <a:lnTo>
                  <a:pt x="32" y="67"/>
                </a:lnTo>
                <a:lnTo>
                  <a:pt x="32" y="67"/>
                </a:lnTo>
                <a:lnTo>
                  <a:pt x="34" y="69"/>
                </a:lnTo>
                <a:lnTo>
                  <a:pt x="34" y="69"/>
                </a:lnTo>
                <a:lnTo>
                  <a:pt x="34" y="70"/>
                </a:lnTo>
                <a:lnTo>
                  <a:pt x="34" y="75"/>
                </a:lnTo>
                <a:lnTo>
                  <a:pt x="34" y="79"/>
                </a:lnTo>
                <a:lnTo>
                  <a:pt x="34" y="80"/>
                </a:lnTo>
                <a:lnTo>
                  <a:pt x="36" y="80"/>
                </a:lnTo>
                <a:lnTo>
                  <a:pt x="36" y="82"/>
                </a:lnTo>
                <a:lnTo>
                  <a:pt x="36" y="82"/>
                </a:lnTo>
                <a:lnTo>
                  <a:pt x="36" y="82"/>
                </a:lnTo>
                <a:lnTo>
                  <a:pt x="36" y="84"/>
                </a:lnTo>
                <a:lnTo>
                  <a:pt x="36" y="84"/>
                </a:lnTo>
                <a:lnTo>
                  <a:pt x="37" y="84"/>
                </a:lnTo>
                <a:lnTo>
                  <a:pt x="42" y="85"/>
                </a:lnTo>
                <a:lnTo>
                  <a:pt x="42" y="85"/>
                </a:lnTo>
                <a:lnTo>
                  <a:pt x="44" y="85"/>
                </a:lnTo>
                <a:lnTo>
                  <a:pt x="44" y="85"/>
                </a:lnTo>
                <a:lnTo>
                  <a:pt x="44" y="84"/>
                </a:lnTo>
                <a:lnTo>
                  <a:pt x="47" y="79"/>
                </a:lnTo>
                <a:lnTo>
                  <a:pt x="49" y="75"/>
                </a:lnTo>
                <a:lnTo>
                  <a:pt x="52" y="72"/>
                </a:lnTo>
                <a:lnTo>
                  <a:pt x="59" y="65"/>
                </a:lnTo>
                <a:lnTo>
                  <a:pt x="61" y="65"/>
                </a:lnTo>
                <a:lnTo>
                  <a:pt x="62" y="65"/>
                </a:lnTo>
                <a:lnTo>
                  <a:pt x="64" y="65"/>
                </a:lnTo>
                <a:lnTo>
                  <a:pt x="66" y="65"/>
                </a:lnTo>
                <a:lnTo>
                  <a:pt x="66" y="65"/>
                </a:lnTo>
                <a:lnTo>
                  <a:pt x="66" y="67"/>
                </a:lnTo>
                <a:lnTo>
                  <a:pt x="66" y="67"/>
                </a:lnTo>
                <a:lnTo>
                  <a:pt x="67" y="67"/>
                </a:lnTo>
                <a:lnTo>
                  <a:pt x="67" y="67"/>
                </a:lnTo>
                <a:lnTo>
                  <a:pt x="71" y="67"/>
                </a:lnTo>
                <a:lnTo>
                  <a:pt x="72" y="67"/>
                </a:lnTo>
                <a:lnTo>
                  <a:pt x="76" y="67"/>
                </a:lnTo>
                <a:lnTo>
                  <a:pt x="79" y="69"/>
                </a:lnTo>
                <a:lnTo>
                  <a:pt x="79" y="69"/>
                </a:lnTo>
                <a:lnTo>
                  <a:pt x="81" y="69"/>
                </a:lnTo>
                <a:lnTo>
                  <a:pt x="81" y="69"/>
                </a:lnTo>
                <a:lnTo>
                  <a:pt x="81" y="69"/>
                </a:lnTo>
                <a:lnTo>
                  <a:pt x="81" y="67"/>
                </a:lnTo>
                <a:lnTo>
                  <a:pt x="81" y="67"/>
                </a:lnTo>
                <a:lnTo>
                  <a:pt x="79" y="67"/>
                </a:lnTo>
                <a:lnTo>
                  <a:pt x="79" y="65"/>
                </a:lnTo>
                <a:lnTo>
                  <a:pt x="79" y="64"/>
                </a:lnTo>
                <a:lnTo>
                  <a:pt x="79" y="64"/>
                </a:lnTo>
                <a:lnTo>
                  <a:pt x="79" y="64"/>
                </a:lnTo>
                <a:lnTo>
                  <a:pt x="79" y="64"/>
                </a:lnTo>
                <a:lnTo>
                  <a:pt x="79" y="62"/>
                </a:lnTo>
                <a:lnTo>
                  <a:pt x="79" y="62"/>
                </a:lnTo>
                <a:lnTo>
                  <a:pt x="81" y="59"/>
                </a:lnTo>
                <a:lnTo>
                  <a:pt x="81" y="57"/>
                </a:lnTo>
                <a:lnTo>
                  <a:pt x="81" y="57"/>
                </a:lnTo>
                <a:lnTo>
                  <a:pt x="81" y="57"/>
                </a:lnTo>
                <a:lnTo>
                  <a:pt x="76" y="55"/>
                </a:lnTo>
                <a:lnTo>
                  <a:pt x="76" y="55"/>
                </a:lnTo>
                <a:lnTo>
                  <a:pt x="76" y="55"/>
                </a:lnTo>
                <a:lnTo>
                  <a:pt x="76" y="54"/>
                </a:lnTo>
                <a:lnTo>
                  <a:pt x="76" y="54"/>
                </a:lnTo>
                <a:lnTo>
                  <a:pt x="76" y="54"/>
                </a:lnTo>
                <a:lnTo>
                  <a:pt x="76" y="52"/>
                </a:lnTo>
                <a:lnTo>
                  <a:pt x="76" y="52"/>
                </a:lnTo>
                <a:lnTo>
                  <a:pt x="78" y="50"/>
                </a:lnTo>
                <a:lnTo>
                  <a:pt x="78" y="50"/>
                </a:lnTo>
                <a:lnTo>
                  <a:pt x="78" y="49"/>
                </a:lnTo>
                <a:lnTo>
                  <a:pt x="78" y="47"/>
                </a:lnTo>
                <a:lnTo>
                  <a:pt x="79" y="47"/>
                </a:lnTo>
                <a:lnTo>
                  <a:pt x="79" y="47"/>
                </a:lnTo>
                <a:lnTo>
                  <a:pt x="81" y="45"/>
                </a:lnTo>
                <a:lnTo>
                  <a:pt x="81" y="45"/>
                </a:lnTo>
                <a:lnTo>
                  <a:pt x="81" y="43"/>
                </a:lnTo>
                <a:lnTo>
                  <a:pt x="81" y="43"/>
                </a:lnTo>
                <a:lnTo>
                  <a:pt x="81" y="43"/>
                </a:lnTo>
                <a:lnTo>
                  <a:pt x="81" y="42"/>
                </a:lnTo>
                <a:lnTo>
                  <a:pt x="81" y="42"/>
                </a:lnTo>
                <a:lnTo>
                  <a:pt x="83" y="40"/>
                </a:lnTo>
                <a:lnTo>
                  <a:pt x="84" y="40"/>
                </a:lnTo>
                <a:lnTo>
                  <a:pt x="84" y="40"/>
                </a:lnTo>
                <a:lnTo>
                  <a:pt x="84" y="38"/>
                </a:lnTo>
                <a:lnTo>
                  <a:pt x="86" y="33"/>
                </a:lnTo>
                <a:lnTo>
                  <a:pt x="86" y="33"/>
                </a:lnTo>
                <a:lnTo>
                  <a:pt x="88" y="33"/>
                </a:lnTo>
                <a:lnTo>
                  <a:pt x="89" y="33"/>
                </a:lnTo>
                <a:lnTo>
                  <a:pt x="91" y="35"/>
                </a:lnTo>
                <a:lnTo>
                  <a:pt x="91" y="35"/>
                </a:lnTo>
                <a:lnTo>
                  <a:pt x="91" y="37"/>
                </a:lnTo>
                <a:lnTo>
                  <a:pt x="93" y="37"/>
                </a:lnTo>
                <a:lnTo>
                  <a:pt x="93" y="37"/>
                </a:lnTo>
                <a:lnTo>
                  <a:pt x="93" y="37"/>
                </a:lnTo>
                <a:lnTo>
                  <a:pt x="93" y="37"/>
                </a:lnTo>
                <a:lnTo>
                  <a:pt x="94" y="35"/>
                </a:lnTo>
                <a:lnTo>
                  <a:pt x="94" y="35"/>
                </a:lnTo>
                <a:lnTo>
                  <a:pt x="94" y="35"/>
                </a:lnTo>
                <a:lnTo>
                  <a:pt x="94" y="35"/>
                </a:lnTo>
                <a:lnTo>
                  <a:pt x="96" y="35"/>
                </a:lnTo>
                <a:lnTo>
                  <a:pt x="96" y="35"/>
                </a:lnTo>
                <a:lnTo>
                  <a:pt x="98" y="35"/>
                </a:lnTo>
                <a:lnTo>
                  <a:pt x="98" y="35"/>
                </a:lnTo>
                <a:lnTo>
                  <a:pt x="98" y="37"/>
                </a:lnTo>
                <a:lnTo>
                  <a:pt x="98" y="37"/>
                </a:lnTo>
                <a:lnTo>
                  <a:pt x="98" y="37"/>
                </a:lnTo>
                <a:lnTo>
                  <a:pt x="98" y="37"/>
                </a:lnTo>
                <a:lnTo>
                  <a:pt x="98" y="38"/>
                </a:lnTo>
                <a:lnTo>
                  <a:pt x="98" y="38"/>
                </a:lnTo>
                <a:lnTo>
                  <a:pt x="98" y="38"/>
                </a:lnTo>
                <a:lnTo>
                  <a:pt x="98" y="40"/>
                </a:lnTo>
                <a:lnTo>
                  <a:pt x="98" y="40"/>
                </a:lnTo>
                <a:lnTo>
                  <a:pt x="98" y="42"/>
                </a:lnTo>
                <a:lnTo>
                  <a:pt x="99" y="42"/>
                </a:lnTo>
                <a:lnTo>
                  <a:pt x="99" y="42"/>
                </a:lnTo>
                <a:lnTo>
                  <a:pt x="106" y="40"/>
                </a:lnTo>
                <a:lnTo>
                  <a:pt x="106" y="40"/>
                </a:lnTo>
                <a:lnTo>
                  <a:pt x="108" y="40"/>
                </a:lnTo>
                <a:lnTo>
                  <a:pt x="108" y="40"/>
                </a:lnTo>
                <a:lnTo>
                  <a:pt x="108" y="40"/>
                </a:lnTo>
                <a:lnTo>
                  <a:pt x="109" y="40"/>
                </a:lnTo>
                <a:lnTo>
                  <a:pt x="109" y="38"/>
                </a:lnTo>
                <a:lnTo>
                  <a:pt x="109" y="35"/>
                </a:lnTo>
                <a:lnTo>
                  <a:pt x="111" y="32"/>
                </a:lnTo>
                <a:lnTo>
                  <a:pt x="111" y="30"/>
                </a:lnTo>
                <a:lnTo>
                  <a:pt x="111" y="28"/>
                </a:lnTo>
                <a:lnTo>
                  <a:pt x="111" y="28"/>
                </a:lnTo>
                <a:lnTo>
                  <a:pt x="118" y="18"/>
                </a:lnTo>
                <a:lnTo>
                  <a:pt x="120" y="17"/>
                </a:lnTo>
                <a:lnTo>
                  <a:pt x="121" y="17"/>
                </a:lnTo>
                <a:lnTo>
                  <a:pt x="121" y="17"/>
                </a:lnTo>
                <a:lnTo>
                  <a:pt x="121" y="15"/>
                </a:lnTo>
                <a:lnTo>
                  <a:pt x="121" y="15"/>
                </a:lnTo>
                <a:lnTo>
                  <a:pt x="123" y="13"/>
                </a:lnTo>
                <a:lnTo>
                  <a:pt x="128" y="6"/>
                </a:lnTo>
                <a:lnTo>
                  <a:pt x="131" y="1"/>
                </a:lnTo>
                <a:lnTo>
                  <a:pt x="133" y="1"/>
                </a:lnTo>
                <a:lnTo>
                  <a:pt x="135" y="3"/>
                </a:lnTo>
                <a:lnTo>
                  <a:pt x="136" y="3"/>
                </a:lnTo>
                <a:lnTo>
                  <a:pt x="138" y="3"/>
                </a:lnTo>
                <a:lnTo>
                  <a:pt x="140" y="3"/>
                </a:lnTo>
                <a:lnTo>
                  <a:pt x="140" y="3"/>
                </a:lnTo>
                <a:lnTo>
                  <a:pt x="140" y="3"/>
                </a:lnTo>
                <a:lnTo>
                  <a:pt x="140" y="0"/>
                </a:lnTo>
                <a:lnTo>
                  <a:pt x="141" y="0"/>
                </a:lnTo>
                <a:lnTo>
                  <a:pt x="141" y="0"/>
                </a:lnTo>
                <a:lnTo>
                  <a:pt x="141" y="0"/>
                </a:lnTo>
                <a:lnTo>
                  <a:pt x="141" y="0"/>
                </a:lnTo>
                <a:lnTo>
                  <a:pt x="143" y="0"/>
                </a:lnTo>
                <a:lnTo>
                  <a:pt x="143" y="0"/>
                </a:lnTo>
                <a:lnTo>
                  <a:pt x="145" y="0"/>
                </a:lnTo>
                <a:lnTo>
                  <a:pt x="146" y="1"/>
                </a:lnTo>
                <a:lnTo>
                  <a:pt x="148" y="5"/>
                </a:lnTo>
                <a:lnTo>
                  <a:pt x="148" y="5"/>
                </a:lnTo>
                <a:lnTo>
                  <a:pt x="150" y="5"/>
                </a:lnTo>
                <a:lnTo>
                  <a:pt x="151" y="6"/>
                </a:lnTo>
                <a:lnTo>
                  <a:pt x="151" y="6"/>
                </a:lnTo>
                <a:lnTo>
                  <a:pt x="153" y="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1" name="Freeform 154">
            <a:extLst>
              <a:ext uri="{FF2B5EF4-FFF2-40B4-BE49-F238E27FC236}">
                <a16:creationId xmlns:a16="http://schemas.microsoft.com/office/drawing/2014/main" id="{80CB2DEC-2F11-4EC2-81DD-E60B3F810077}"/>
              </a:ext>
            </a:extLst>
          </p:cNvPr>
          <p:cNvSpPr>
            <a:spLocks/>
          </p:cNvSpPr>
          <p:nvPr/>
        </p:nvSpPr>
        <p:spPr bwMode="auto">
          <a:xfrm>
            <a:off x="8845824" y="5382079"/>
            <a:ext cx="188279" cy="123588"/>
          </a:xfrm>
          <a:custGeom>
            <a:avLst/>
            <a:gdLst>
              <a:gd name="T0" fmla="*/ 175 w 195"/>
              <a:gd name="T1" fmla="*/ 17 h 128"/>
              <a:gd name="T2" fmla="*/ 178 w 195"/>
              <a:gd name="T3" fmla="*/ 22 h 128"/>
              <a:gd name="T4" fmla="*/ 188 w 195"/>
              <a:gd name="T5" fmla="*/ 22 h 128"/>
              <a:gd name="T6" fmla="*/ 192 w 195"/>
              <a:gd name="T7" fmla="*/ 32 h 128"/>
              <a:gd name="T8" fmla="*/ 187 w 195"/>
              <a:gd name="T9" fmla="*/ 42 h 128"/>
              <a:gd name="T10" fmla="*/ 178 w 195"/>
              <a:gd name="T11" fmla="*/ 54 h 128"/>
              <a:gd name="T12" fmla="*/ 165 w 195"/>
              <a:gd name="T13" fmla="*/ 54 h 128"/>
              <a:gd name="T14" fmla="*/ 165 w 195"/>
              <a:gd name="T15" fmla="*/ 59 h 128"/>
              <a:gd name="T16" fmla="*/ 165 w 195"/>
              <a:gd name="T17" fmla="*/ 65 h 128"/>
              <a:gd name="T18" fmla="*/ 173 w 195"/>
              <a:gd name="T19" fmla="*/ 69 h 128"/>
              <a:gd name="T20" fmla="*/ 192 w 195"/>
              <a:gd name="T21" fmla="*/ 70 h 128"/>
              <a:gd name="T22" fmla="*/ 188 w 195"/>
              <a:gd name="T23" fmla="*/ 84 h 128"/>
              <a:gd name="T24" fmla="*/ 177 w 195"/>
              <a:gd name="T25" fmla="*/ 91 h 128"/>
              <a:gd name="T26" fmla="*/ 146 w 195"/>
              <a:gd name="T27" fmla="*/ 104 h 128"/>
              <a:gd name="T28" fmla="*/ 133 w 195"/>
              <a:gd name="T29" fmla="*/ 106 h 128"/>
              <a:gd name="T30" fmla="*/ 101 w 195"/>
              <a:gd name="T31" fmla="*/ 119 h 128"/>
              <a:gd name="T32" fmla="*/ 88 w 195"/>
              <a:gd name="T33" fmla="*/ 114 h 128"/>
              <a:gd name="T34" fmla="*/ 81 w 195"/>
              <a:gd name="T35" fmla="*/ 114 h 128"/>
              <a:gd name="T36" fmla="*/ 78 w 195"/>
              <a:gd name="T37" fmla="*/ 114 h 128"/>
              <a:gd name="T38" fmla="*/ 78 w 195"/>
              <a:gd name="T39" fmla="*/ 122 h 128"/>
              <a:gd name="T40" fmla="*/ 72 w 195"/>
              <a:gd name="T41" fmla="*/ 124 h 128"/>
              <a:gd name="T42" fmla="*/ 64 w 195"/>
              <a:gd name="T43" fmla="*/ 122 h 128"/>
              <a:gd name="T44" fmla="*/ 61 w 195"/>
              <a:gd name="T45" fmla="*/ 116 h 128"/>
              <a:gd name="T46" fmla="*/ 56 w 195"/>
              <a:gd name="T47" fmla="*/ 114 h 128"/>
              <a:gd name="T48" fmla="*/ 47 w 195"/>
              <a:gd name="T49" fmla="*/ 112 h 128"/>
              <a:gd name="T50" fmla="*/ 49 w 195"/>
              <a:gd name="T51" fmla="*/ 116 h 128"/>
              <a:gd name="T52" fmla="*/ 39 w 195"/>
              <a:gd name="T53" fmla="*/ 116 h 128"/>
              <a:gd name="T54" fmla="*/ 36 w 195"/>
              <a:gd name="T55" fmla="*/ 119 h 128"/>
              <a:gd name="T56" fmla="*/ 29 w 195"/>
              <a:gd name="T57" fmla="*/ 117 h 128"/>
              <a:gd name="T58" fmla="*/ 25 w 195"/>
              <a:gd name="T59" fmla="*/ 107 h 128"/>
              <a:gd name="T60" fmla="*/ 22 w 195"/>
              <a:gd name="T61" fmla="*/ 104 h 128"/>
              <a:gd name="T62" fmla="*/ 15 w 195"/>
              <a:gd name="T63" fmla="*/ 102 h 128"/>
              <a:gd name="T64" fmla="*/ 9 w 195"/>
              <a:gd name="T65" fmla="*/ 104 h 128"/>
              <a:gd name="T66" fmla="*/ 5 w 195"/>
              <a:gd name="T67" fmla="*/ 101 h 128"/>
              <a:gd name="T68" fmla="*/ 0 w 195"/>
              <a:gd name="T69" fmla="*/ 96 h 128"/>
              <a:gd name="T70" fmla="*/ 4 w 195"/>
              <a:gd name="T71" fmla="*/ 89 h 128"/>
              <a:gd name="T72" fmla="*/ 19 w 195"/>
              <a:gd name="T73" fmla="*/ 69 h 128"/>
              <a:gd name="T74" fmla="*/ 30 w 195"/>
              <a:gd name="T75" fmla="*/ 65 h 128"/>
              <a:gd name="T76" fmla="*/ 34 w 195"/>
              <a:gd name="T77" fmla="*/ 79 h 128"/>
              <a:gd name="T78" fmla="*/ 37 w 195"/>
              <a:gd name="T79" fmla="*/ 84 h 128"/>
              <a:gd name="T80" fmla="*/ 52 w 195"/>
              <a:gd name="T81" fmla="*/ 72 h 128"/>
              <a:gd name="T82" fmla="*/ 66 w 195"/>
              <a:gd name="T83" fmla="*/ 67 h 128"/>
              <a:gd name="T84" fmla="*/ 81 w 195"/>
              <a:gd name="T85" fmla="*/ 69 h 128"/>
              <a:gd name="T86" fmla="*/ 79 w 195"/>
              <a:gd name="T87" fmla="*/ 64 h 128"/>
              <a:gd name="T88" fmla="*/ 81 w 195"/>
              <a:gd name="T89" fmla="*/ 57 h 128"/>
              <a:gd name="T90" fmla="*/ 76 w 195"/>
              <a:gd name="T91" fmla="*/ 52 h 128"/>
              <a:gd name="T92" fmla="*/ 81 w 195"/>
              <a:gd name="T93" fmla="*/ 45 h 128"/>
              <a:gd name="T94" fmla="*/ 84 w 195"/>
              <a:gd name="T95" fmla="*/ 40 h 128"/>
              <a:gd name="T96" fmla="*/ 91 w 195"/>
              <a:gd name="T97" fmla="*/ 37 h 128"/>
              <a:gd name="T98" fmla="*/ 94 w 195"/>
              <a:gd name="T99" fmla="*/ 35 h 128"/>
              <a:gd name="T100" fmla="*/ 98 w 195"/>
              <a:gd name="T101" fmla="*/ 37 h 128"/>
              <a:gd name="T102" fmla="*/ 99 w 195"/>
              <a:gd name="T103" fmla="*/ 42 h 128"/>
              <a:gd name="T104" fmla="*/ 109 w 195"/>
              <a:gd name="T105" fmla="*/ 35 h 128"/>
              <a:gd name="T106" fmla="*/ 121 w 195"/>
              <a:gd name="T107" fmla="*/ 17 h 128"/>
              <a:gd name="T108" fmla="*/ 136 w 195"/>
              <a:gd name="T109" fmla="*/ 3 h 128"/>
              <a:gd name="T110" fmla="*/ 141 w 195"/>
              <a:gd name="T111" fmla="*/ 0 h 128"/>
              <a:gd name="T112" fmla="*/ 150 w 195"/>
              <a:gd name="T113" fmla="*/ 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28">
                <a:moveTo>
                  <a:pt x="153" y="5"/>
                </a:moveTo>
                <a:lnTo>
                  <a:pt x="157" y="5"/>
                </a:lnTo>
                <a:lnTo>
                  <a:pt x="157" y="5"/>
                </a:lnTo>
                <a:lnTo>
                  <a:pt x="157" y="5"/>
                </a:lnTo>
                <a:lnTo>
                  <a:pt x="158" y="5"/>
                </a:lnTo>
                <a:lnTo>
                  <a:pt x="162" y="8"/>
                </a:lnTo>
                <a:lnTo>
                  <a:pt x="163" y="10"/>
                </a:lnTo>
                <a:lnTo>
                  <a:pt x="175" y="17"/>
                </a:lnTo>
                <a:lnTo>
                  <a:pt x="177" y="17"/>
                </a:lnTo>
                <a:lnTo>
                  <a:pt x="177" y="20"/>
                </a:lnTo>
                <a:lnTo>
                  <a:pt x="177" y="20"/>
                </a:lnTo>
                <a:lnTo>
                  <a:pt x="177" y="20"/>
                </a:lnTo>
                <a:lnTo>
                  <a:pt x="177" y="20"/>
                </a:lnTo>
                <a:lnTo>
                  <a:pt x="177" y="22"/>
                </a:lnTo>
                <a:lnTo>
                  <a:pt x="178" y="22"/>
                </a:lnTo>
                <a:lnTo>
                  <a:pt x="178" y="22"/>
                </a:lnTo>
                <a:lnTo>
                  <a:pt x="183" y="23"/>
                </a:lnTo>
                <a:lnTo>
                  <a:pt x="183" y="23"/>
                </a:lnTo>
                <a:lnTo>
                  <a:pt x="185" y="23"/>
                </a:lnTo>
                <a:lnTo>
                  <a:pt x="185" y="23"/>
                </a:lnTo>
                <a:lnTo>
                  <a:pt x="185" y="23"/>
                </a:lnTo>
                <a:lnTo>
                  <a:pt x="187" y="22"/>
                </a:lnTo>
                <a:lnTo>
                  <a:pt x="187" y="22"/>
                </a:lnTo>
                <a:lnTo>
                  <a:pt x="188" y="22"/>
                </a:lnTo>
                <a:lnTo>
                  <a:pt x="192" y="22"/>
                </a:lnTo>
                <a:lnTo>
                  <a:pt x="194" y="23"/>
                </a:lnTo>
                <a:lnTo>
                  <a:pt x="194" y="23"/>
                </a:lnTo>
                <a:lnTo>
                  <a:pt x="192" y="27"/>
                </a:lnTo>
                <a:lnTo>
                  <a:pt x="192" y="27"/>
                </a:lnTo>
                <a:lnTo>
                  <a:pt x="192" y="28"/>
                </a:lnTo>
                <a:lnTo>
                  <a:pt x="192" y="32"/>
                </a:lnTo>
                <a:lnTo>
                  <a:pt x="192" y="32"/>
                </a:lnTo>
                <a:lnTo>
                  <a:pt x="190" y="35"/>
                </a:lnTo>
                <a:lnTo>
                  <a:pt x="190" y="35"/>
                </a:lnTo>
                <a:lnTo>
                  <a:pt x="190" y="35"/>
                </a:lnTo>
                <a:lnTo>
                  <a:pt x="188" y="37"/>
                </a:lnTo>
                <a:lnTo>
                  <a:pt x="188" y="37"/>
                </a:lnTo>
                <a:lnTo>
                  <a:pt x="188" y="40"/>
                </a:lnTo>
                <a:lnTo>
                  <a:pt x="188" y="40"/>
                </a:lnTo>
                <a:lnTo>
                  <a:pt x="187" y="42"/>
                </a:lnTo>
                <a:lnTo>
                  <a:pt x="185" y="42"/>
                </a:lnTo>
                <a:lnTo>
                  <a:pt x="185" y="43"/>
                </a:lnTo>
                <a:lnTo>
                  <a:pt x="185" y="45"/>
                </a:lnTo>
                <a:lnTo>
                  <a:pt x="183" y="45"/>
                </a:lnTo>
                <a:lnTo>
                  <a:pt x="182" y="47"/>
                </a:lnTo>
                <a:lnTo>
                  <a:pt x="182" y="49"/>
                </a:lnTo>
                <a:lnTo>
                  <a:pt x="180" y="49"/>
                </a:lnTo>
                <a:lnTo>
                  <a:pt x="178" y="54"/>
                </a:lnTo>
                <a:lnTo>
                  <a:pt x="178" y="55"/>
                </a:lnTo>
                <a:lnTo>
                  <a:pt x="177" y="55"/>
                </a:lnTo>
                <a:lnTo>
                  <a:pt x="168" y="50"/>
                </a:lnTo>
                <a:lnTo>
                  <a:pt x="168" y="50"/>
                </a:lnTo>
                <a:lnTo>
                  <a:pt x="165" y="52"/>
                </a:lnTo>
                <a:lnTo>
                  <a:pt x="165" y="52"/>
                </a:lnTo>
                <a:lnTo>
                  <a:pt x="165" y="52"/>
                </a:lnTo>
                <a:lnTo>
                  <a:pt x="165" y="54"/>
                </a:lnTo>
                <a:lnTo>
                  <a:pt x="165" y="54"/>
                </a:lnTo>
                <a:lnTo>
                  <a:pt x="167" y="57"/>
                </a:lnTo>
                <a:lnTo>
                  <a:pt x="167" y="57"/>
                </a:lnTo>
                <a:lnTo>
                  <a:pt x="167" y="57"/>
                </a:lnTo>
                <a:lnTo>
                  <a:pt x="167" y="57"/>
                </a:lnTo>
                <a:lnTo>
                  <a:pt x="167" y="57"/>
                </a:lnTo>
                <a:lnTo>
                  <a:pt x="167" y="59"/>
                </a:lnTo>
                <a:lnTo>
                  <a:pt x="165" y="59"/>
                </a:lnTo>
                <a:lnTo>
                  <a:pt x="165" y="59"/>
                </a:lnTo>
                <a:lnTo>
                  <a:pt x="165" y="60"/>
                </a:lnTo>
                <a:lnTo>
                  <a:pt x="165" y="60"/>
                </a:lnTo>
                <a:lnTo>
                  <a:pt x="165" y="60"/>
                </a:lnTo>
                <a:lnTo>
                  <a:pt x="165" y="62"/>
                </a:lnTo>
                <a:lnTo>
                  <a:pt x="165" y="64"/>
                </a:lnTo>
                <a:lnTo>
                  <a:pt x="165" y="65"/>
                </a:lnTo>
                <a:lnTo>
                  <a:pt x="165" y="65"/>
                </a:lnTo>
                <a:lnTo>
                  <a:pt x="165" y="67"/>
                </a:lnTo>
                <a:lnTo>
                  <a:pt x="165" y="67"/>
                </a:lnTo>
                <a:lnTo>
                  <a:pt x="165" y="67"/>
                </a:lnTo>
                <a:lnTo>
                  <a:pt x="167" y="67"/>
                </a:lnTo>
                <a:lnTo>
                  <a:pt x="168" y="69"/>
                </a:lnTo>
                <a:lnTo>
                  <a:pt x="172" y="69"/>
                </a:lnTo>
                <a:lnTo>
                  <a:pt x="173" y="69"/>
                </a:lnTo>
                <a:lnTo>
                  <a:pt x="173" y="69"/>
                </a:lnTo>
                <a:lnTo>
                  <a:pt x="175" y="67"/>
                </a:lnTo>
                <a:lnTo>
                  <a:pt x="180" y="67"/>
                </a:lnTo>
                <a:lnTo>
                  <a:pt x="182" y="67"/>
                </a:lnTo>
                <a:lnTo>
                  <a:pt x="185" y="67"/>
                </a:lnTo>
                <a:lnTo>
                  <a:pt x="187" y="67"/>
                </a:lnTo>
                <a:lnTo>
                  <a:pt x="190" y="69"/>
                </a:lnTo>
                <a:lnTo>
                  <a:pt x="190" y="70"/>
                </a:lnTo>
                <a:lnTo>
                  <a:pt x="192" y="70"/>
                </a:lnTo>
                <a:lnTo>
                  <a:pt x="192" y="72"/>
                </a:lnTo>
                <a:lnTo>
                  <a:pt x="194" y="79"/>
                </a:lnTo>
                <a:lnTo>
                  <a:pt x="195" y="82"/>
                </a:lnTo>
                <a:lnTo>
                  <a:pt x="190" y="80"/>
                </a:lnTo>
                <a:lnTo>
                  <a:pt x="188" y="80"/>
                </a:lnTo>
                <a:lnTo>
                  <a:pt x="188" y="82"/>
                </a:lnTo>
                <a:lnTo>
                  <a:pt x="188" y="82"/>
                </a:lnTo>
                <a:lnTo>
                  <a:pt x="188" y="84"/>
                </a:lnTo>
                <a:lnTo>
                  <a:pt x="188" y="84"/>
                </a:lnTo>
                <a:lnTo>
                  <a:pt x="188" y="85"/>
                </a:lnTo>
                <a:lnTo>
                  <a:pt x="187" y="89"/>
                </a:lnTo>
                <a:lnTo>
                  <a:pt x="185" y="91"/>
                </a:lnTo>
                <a:lnTo>
                  <a:pt x="185" y="92"/>
                </a:lnTo>
                <a:lnTo>
                  <a:pt x="183" y="92"/>
                </a:lnTo>
                <a:lnTo>
                  <a:pt x="180" y="91"/>
                </a:lnTo>
                <a:lnTo>
                  <a:pt x="177" y="91"/>
                </a:lnTo>
                <a:lnTo>
                  <a:pt x="158" y="97"/>
                </a:lnTo>
                <a:lnTo>
                  <a:pt x="157" y="99"/>
                </a:lnTo>
                <a:lnTo>
                  <a:pt x="157" y="101"/>
                </a:lnTo>
                <a:lnTo>
                  <a:pt x="155" y="101"/>
                </a:lnTo>
                <a:lnTo>
                  <a:pt x="153" y="102"/>
                </a:lnTo>
                <a:lnTo>
                  <a:pt x="151" y="101"/>
                </a:lnTo>
                <a:lnTo>
                  <a:pt x="151" y="102"/>
                </a:lnTo>
                <a:lnTo>
                  <a:pt x="146" y="104"/>
                </a:lnTo>
                <a:lnTo>
                  <a:pt x="143" y="104"/>
                </a:lnTo>
                <a:lnTo>
                  <a:pt x="140" y="104"/>
                </a:lnTo>
                <a:lnTo>
                  <a:pt x="140" y="104"/>
                </a:lnTo>
                <a:lnTo>
                  <a:pt x="138" y="104"/>
                </a:lnTo>
                <a:lnTo>
                  <a:pt x="138" y="104"/>
                </a:lnTo>
                <a:lnTo>
                  <a:pt x="136" y="104"/>
                </a:lnTo>
                <a:lnTo>
                  <a:pt x="135" y="104"/>
                </a:lnTo>
                <a:lnTo>
                  <a:pt x="133" y="106"/>
                </a:lnTo>
                <a:lnTo>
                  <a:pt x="133" y="107"/>
                </a:lnTo>
                <a:lnTo>
                  <a:pt x="131" y="107"/>
                </a:lnTo>
                <a:lnTo>
                  <a:pt x="128" y="111"/>
                </a:lnTo>
                <a:lnTo>
                  <a:pt x="126" y="111"/>
                </a:lnTo>
                <a:lnTo>
                  <a:pt x="123" y="111"/>
                </a:lnTo>
                <a:lnTo>
                  <a:pt x="104" y="114"/>
                </a:lnTo>
                <a:lnTo>
                  <a:pt x="104" y="116"/>
                </a:lnTo>
                <a:lnTo>
                  <a:pt x="101" y="119"/>
                </a:lnTo>
                <a:lnTo>
                  <a:pt x="99" y="121"/>
                </a:lnTo>
                <a:lnTo>
                  <a:pt x="99" y="121"/>
                </a:lnTo>
                <a:lnTo>
                  <a:pt x="98" y="122"/>
                </a:lnTo>
                <a:lnTo>
                  <a:pt x="98" y="122"/>
                </a:lnTo>
                <a:lnTo>
                  <a:pt x="98" y="122"/>
                </a:lnTo>
                <a:lnTo>
                  <a:pt x="96" y="122"/>
                </a:lnTo>
                <a:lnTo>
                  <a:pt x="96" y="121"/>
                </a:lnTo>
                <a:lnTo>
                  <a:pt x="88" y="114"/>
                </a:lnTo>
                <a:lnTo>
                  <a:pt x="86" y="112"/>
                </a:lnTo>
                <a:lnTo>
                  <a:pt x="84" y="111"/>
                </a:lnTo>
                <a:lnTo>
                  <a:pt x="83" y="111"/>
                </a:lnTo>
                <a:lnTo>
                  <a:pt x="83" y="111"/>
                </a:lnTo>
                <a:lnTo>
                  <a:pt x="81" y="112"/>
                </a:lnTo>
                <a:lnTo>
                  <a:pt x="81" y="112"/>
                </a:lnTo>
                <a:lnTo>
                  <a:pt x="81" y="112"/>
                </a:lnTo>
                <a:lnTo>
                  <a:pt x="81" y="114"/>
                </a:lnTo>
                <a:lnTo>
                  <a:pt x="81" y="114"/>
                </a:lnTo>
                <a:lnTo>
                  <a:pt x="81" y="114"/>
                </a:lnTo>
                <a:lnTo>
                  <a:pt x="81" y="114"/>
                </a:lnTo>
                <a:lnTo>
                  <a:pt x="79" y="114"/>
                </a:lnTo>
                <a:lnTo>
                  <a:pt x="79" y="114"/>
                </a:lnTo>
                <a:lnTo>
                  <a:pt x="79" y="114"/>
                </a:lnTo>
                <a:lnTo>
                  <a:pt x="78" y="114"/>
                </a:lnTo>
                <a:lnTo>
                  <a:pt x="78" y="114"/>
                </a:lnTo>
                <a:lnTo>
                  <a:pt x="76" y="116"/>
                </a:lnTo>
                <a:lnTo>
                  <a:pt x="76" y="116"/>
                </a:lnTo>
                <a:lnTo>
                  <a:pt x="76" y="116"/>
                </a:lnTo>
                <a:lnTo>
                  <a:pt x="76" y="116"/>
                </a:lnTo>
                <a:lnTo>
                  <a:pt x="76" y="117"/>
                </a:lnTo>
                <a:lnTo>
                  <a:pt x="76" y="117"/>
                </a:lnTo>
                <a:lnTo>
                  <a:pt x="76" y="121"/>
                </a:lnTo>
                <a:lnTo>
                  <a:pt x="78" y="122"/>
                </a:lnTo>
                <a:lnTo>
                  <a:pt x="76" y="122"/>
                </a:lnTo>
                <a:lnTo>
                  <a:pt x="76" y="122"/>
                </a:lnTo>
                <a:lnTo>
                  <a:pt x="74" y="122"/>
                </a:lnTo>
                <a:lnTo>
                  <a:pt x="72" y="122"/>
                </a:lnTo>
                <a:lnTo>
                  <a:pt x="72" y="122"/>
                </a:lnTo>
                <a:lnTo>
                  <a:pt x="72" y="124"/>
                </a:lnTo>
                <a:lnTo>
                  <a:pt x="72" y="124"/>
                </a:lnTo>
                <a:lnTo>
                  <a:pt x="72" y="124"/>
                </a:lnTo>
                <a:lnTo>
                  <a:pt x="71" y="126"/>
                </a:lnTo>
                <a:lnTo>
                  <a:pt x="66" y="128"/>
                </a:lnTo>
                <a:lnTo>
                  <a:pt x="64" y="128"/>
                </a:lnTo>
                <a:lnTo>
                  <a:pt x="64" y="126"/>
                </a:lnTo>
                <a:lnTo>
                  <a:pt x="64" y="126"/>
                </a:lnTo>
                <a:lnTo>
                  <a:pt x="64" y="124"/>
                </a:lnTo>
                <a:lnTo>
                  <a:pt x="64" y="124"/>
                </a:lnTo>
                <a:lnTo>
                  <a:pt x="64" y="122"/>
                </a:lnTo>
                <a:lnTo>
                  <a:pt x="64" y="122"/>
                </a:lnTo>
                <a:lnTo>
                  <a:pt x="64" y="122"/>
                </a:lnTo>
                <a:lnTo>
                  <a:pt x="64" y="122"/>
                </a:lnTo>
                <a:lnTo>
                  <a:pt x="64" y="122"/>
                </a:lnTo>
                <a:lnTo>
                  <a:pt x="61" y="119"/>
                </a:lnTo>
                <a:lnTo>
                  <a:pt x="61" y="117"/>
                </a:lnTo>
                <a:lnTo>
                  <a:pt x="61" y="116"/>
                </a:lnTo>
                <a:lnTo>
                  <a:pt x="61" y="116"/>
                </a:lnTo>
                <a:lnTo>
                  <a:pt x="61" y="116"/>
                </a:lnTo>
                <a:lnTo>
                  <a:pt x="61" y="114"/>
                </a:lnTo>
                <a:lnTo>
                  <a:pt x="61" y="114"/>
                </a:lnTo>
                <a:lnTo>
                  <a:pt x="61" y="114"/>
                </a:lnTo>
                <a:lnTo>
                  <a:pt x="61" y="114"/>
                </a:lnTo>
                <a:lnTo>
                  <a:pt x="59" y="114"/>
                </a:lnTo>
                <a:lnTo>
                  <a:pt x="57" y="114"/>
                </a:lnTo>
                <a:lnTo>
                  <a:pt x="56" y="114"/>
                </a:lnTo>
                <a:lnTo>
                  <a:pt x="56" y="114"/>
                </a:lnTo>
                <a:lnTo>
                  <a:pt x="56" y="114"/>
                </a:lnTo>
                <a:lnTo>
                  <a:pt x="54" y="114"/>
                </a:lnTo>
                <a:lnTo>
                  <a:pt x="54" y="114"/>
                </a:lnTo>
                <a:lnTo>
                  <a:pt x="51" y="114"/>
                </a:lnTo>
                <a:lnTo>
                  <a:pt x="49" y="112"/>
                </a:lnTo>
                <a:lnTo>
                  <a:pt x="47" y="112"/>
                </a:lnTo>
                <a:lnTo>
                  <a:pt x="47" y="112"/>
                </a:lnTo>
                <a:lnTo>
                  <a:pt x="46" y="112"/>
                </a:lnTo>
                <a:lnTo>
                  <a:pt x="46" y="112"/>
                </a:lnTo>
                <a:lnTo>
                  <a:pt x="46" y="112"/>
                </a:lnTo>
                <a:lnTo>
                  <a:pt x="46" y="114"/>
                </a:lnTo>
                <a:lnTo>
                  <a:pt x="46" y="114"/>
                </a:lnTo>
                <a:lnTo>
                  <a:pt x="47" y="114"/>
                </a:lnTo>
                <a:lnTo>
                  <a:pt x="47" y="116"/>
                </a:lnTo>
                <a:lnTo>
                  <a:pt x="49" y="116"/>
                </a:lnTo>
                <a:lnTo>
                  <a:pt x="49" y="116"/>
                </a:lnTo>
                <a:lnTo>
                  <a:pt x="49" y="116"/>
                </a:lnTo>
                <a:lnTo>
                  <a:pt x="49" y="117"/>
                </a:lnTo>
                <a:lnTo>
                  <a:pt x="47" y="117"/>
                </a:lnTo>
                <a:lnTo>
                  <a:pt x="47" y="117"/>
                </a:lnTo>
                <a:lnTo>
                  <a:pt x="46" y="117"/>
                </a:lnTo>
                <a:lnTo>
                  <a:pt x="39" y="116"/>
                </a:lnTo>
                <a:lnTo>
                  <a:pt x="39" y="116"/>
                </a:lnTo>
                <a:lnTo>
                  <a:pt x="39" y="116"/>
                </a:lnTo>
                <a:lnTo>
                  <a:pt x="37" y="116"/>
                </a:lnTo>
                <a:lnTo>
                  <a:pt x="37" y="116"/>
                </a:lnTo>
                <a:lnTo>
                  <a:pt x="37" y="117"/>
                </a:lnTo>
                <a:lnTo>
                  <a:pt x="37" y="117"/>
                </a:lnTo>
                <a:lnTo>
                  <a:pt x="37" y="119"/>
                </a:lnTo>
                <a:lnTo>
                  <a:pt x="36" y="119"/>
                </a:lnTo>
                <a:lnTo>
                  <a:pt x="36" y="119"/>
                </a:lnTo>
                <a:lnTo>
                  <a:pt x="34" y="119"/>
                </a:lnTo>
                <a:lnTo>
                  <a:pt x="34" y="119"/>
                </a:lnTo>
                <a:lnTo>
                  <a:pt x="32" y="119"/>
                </a:lnTo>
                <a:lnTo>
                  <a:pt x="32" y="119"/>
                </a:lnTo>
                <a:lnTo>
                  <a:pt x="30" y="119"/>
                </a:lnTo>
                <a:lnTo>
                  <a:pt x="30" y="119"/>
                </a:lnTo>
                <a:lnTo>
                  <a:pt x="29" y="119"/>
                </a:lnTo>
                <a:lnTo>
                  <a:pt x="29" y="117"/>
                </a:lnTo>
                <a:lnTo>
                  <a:pt x="25" y="116"/>
                </a:lnTo>
                <a:lnTo>
                  <a:pt x="25" y="116"/>
                </a:lnTo>
                <a:lnTo>
                  <a:pt x="25" y="116"/>
                </a:lnTo>
                <a:lnTo>
                  <a:pt x="24" y="114"/>
                </a:lnTo>
                <a:lnTo>
                  <a:pt x="25" y="111"/>
                </a:lnTo>
                <a:lnTo>
                  <a:pt x="25" y="109"/>
                </a:lnTo>
                <a:lnTo>
                  <a:pt x="25" y="109"/>
                </a:lnTo>
                <a:lnTo>
                  <a:pt x="25" y="107"/>
                </a:lnTo>
                <a:lnTo>
                  <a:pt x="25" y="107"/>
                </a:lnTo>
                <a:lnTo>
                  <a:pt x="25" y="106"/>
                </a:lnTo>
                <a:lnTo>
                  <a:pt x="25" y="106"/>
                </a:lnTo>
                <a:lnTo>
                  <a:pt x="25" y="106"/>
                </a:lnTo>
                <a:lnTo>
                  <a:pt x="24" y="106"/>
                </a:lnTo>
                <a:lnTo>
                  <a:pt x="24" y="104"/>
                </a:lnTo>
                <a:lnTo>
                  <a:pt x="24" y="104"/>
                </a:lnTo>
                <a:lnTo>
                  <a:pt x="22" y="104"/>
                </a:lnTo>
                <a:lnTo>
                  <a:pt x="19" y="104"/>
                </a:lnTo>
                <a:lnTo>
                  <a:pt x="19" y="104"/>
                </a:lnTo>
                <a:lnTo>
                  <a:pt x="17" y="104"/>
                </a:lnTo>
                <a:lnTo>
                  <a:pt x="17" y="102"/>
                </a:lnTo>
                <a:lnTo>
                  <a:pt x="15" y="102"/>
                </a:lnTo>
                <a:lnTo>
                  <a:pt x="15" y="102"/>
                </a:lnTo>
                <a:lnTo>
                  <a:pt x="15" y="102"/>
                </a:lnTo>
                <a:lnTo>
                  <a:pt x="15" y="102"/>
                </a:lnTo>
                <a:lnTo>
                  <a:pt x="15" y="102"/>
                </a:lnTo>
                <a:lnTo>
                  <a:pt x="14" y="104"/>
                </a:lnTo>
                <a:lnTo>
                  <a:pt x="14" y="106"/>
                </a:lnTo>
                <a:lnTo>
                  <a:pt x="14" y="106"/>
                </a:lnTo>
                <a:lnTo>
                  <a:pt x="14" y="106"/>
                </a:lnTo>
                <a:lnTo>
                  <a:pt x="12" y="106"/>
                </a:lnTo>
                <a:lnTo>
                  <a:pt x="10" y="106"/>
                </a:lnTo>
                <a:lnTo>
                  <a:pt x="9" y="104"/>
                </a:lnTo>
                <a:lnTo>
                  <a:pt x="9" y="104"/>
                </a:lnTo>
                <a:lnTo>
                  <a:pt x="5" y="102"/>
                </a:lnTo>
                <a:lnTo>
                  <a:pt x="5" y="102"/>
                </a:lnTo>
                <a:lnTo>
                  <a:pt x="5" y="102"/>
                </a:lnTo>
                <a:lnTo>
                  <a:pt x="5" y="102"/>
                </a:lnTo>
                <a:lnTo>
                  <a:pt x="5" y="101"/>
                </a:lnTo>
                <a:lnTo>
                  <a:pt x="5" y="101"/>
                </a:lnTo>
                <a:lnTo>
                  <a:pt x="5" y="101"/>
                </a:lnTo>
                <a:lnTo>
                  <a:pt x="4" y="99"/>
                </a:lnTo>
                <a:lnTo>
                  <a:pt x="2" y="99"/>
                </a:lnTo>
                <a:lnTo>
                  <a:pt x="2" y="99"/>
                </a:lnTo>
                <a:lnTo>
                  <a:pt x="0" y="97"/>
                </a:lnTo>
                <a:lnTo>
                  <a:pt x="0" y="97"/>
                </a:lnTo>
                <a:lnTo>
                  <a:pt x="0" y="96"/>
                </a:lnTo>
                <a:lnTo>
                  <a:pt x="0" y="96"/>
                </a:lnTo>
                <a:lnTo>
                  <a:pt x="0" y="96"/>
                </a:lnTo>
                <a:lnTo>
                  <a:pt x="0" y="94"/>
                </a:lnTo>
                <a:lnTo>
                  <a:pt x="2" y="94"/>
                </a:lnTo>
                <a:lnTo>
                  <a:pt x="2" y="92"/>
                </a:lnTo>
                <a:lnTo>
                  <a:pt x="4" y="92"/>
                </a:lnTo>
                <a:lnTo>
                  <a:pt x="4" y="91"/>
                </a:lnTo>
                <a:lnTo>
                  <a:pt x="4" y="89"/>
                </a:lnTo>
                <a:lnTo>
                  <a:pt x="4" y="89"/>
                </a:lnTo>
                <a:lnTo>
                  <a:pt x="4" y="89"/>
                </a:lnTo>
                <a:lnTo>
                  <a:pt x="10" y="79"/>
                </a:lnTo>
                <a:lnTo>
                  <a:pt x="12" y="77"/>
                </a:lnTo>
                <a:lnTo>
                  <a:pt x="14" y="75"/>
                </a:lnTo>
                <a:lnTo>
                  <a:pt x="14" y="70"/>
                </a:lnTo>
                <a:lnTo>
                  <a:pt x="14" y="69"/>
                </a:lnTo>
                <a:lnTo>
                  <a:pt x="15" y="69"/>
                </a:lnTo>
                <a:lnTo>
                  <a:pt x="17" y="69"/>
                </a:lnTo>
                <a:lnTo>
                  <a:pt x="19" y="69"/>
                </a:lnTo>
                <a:lnTo>
                  <a:pt x="20" y="69"/>
                </a:lnTo>
                <a:lnTo>
                  <a:pt x="20" y="69"/>
                </a:lnTo>
                <a:lnTo>
                  <a:pt x="22" y="69"/>
                </a:lnTo>
                <a:lnTo>
                  <a:pt x="22" y="69"/>
                </a:lnTo>
                <a:lnTo>
                  <a:pt x="27" y="67"/>
                </a:lnTo>
                <a:lnTo>
                  <a:pt x="30" y="65"/>
                </a:lnTo>
                <a:lnTo>
                  <a:pt x="30" y="65"/>
                </a:lnTo>
                <a:lnTo>
                  <a:pt x="30" y="65"/>
                </a:lnTo>
                <a:lnTo>
                  <a:pt x="32" y="65"/>
                </a:lnTo>
                <a:lnTo>
                  <a:pt x="32" y="67"/>
                </a:lnTo>
                <a:lnTo>
                  <a:pt x="32" y="67"/>
                </a:lnTo>
                <a:lnTo>
                  <a:pt x="34" y="69"/>
                </a:lnTo>
                <a:lnTo>
                  <a:pt x="34" y="69"/>
                </a:lnTo>
                <a:lnTo>
                  <a:pt x="34" y="70"/>
                </a:lnTo>
                <a:lnTo>
                  <a:pt x="34" y="75"/>
                </a:lnTo>
                <a:lnTo>
                  <a:pt x="34" y="79"/>
                </a:lnTo>
                <a:lnTo>
                  <a:pt x="34" y="80"/>
                </a:lnTo>
                <a:lnTo>
                  <a:pt x="36" y="80"/>
                </a:lnTo>
                <a:lnTo>
                  <a:pt x="36" y="82"/>
                </a:lnTo>
                <a:lnTo>
                  <a:pt x="36" y="82"/>
                </a:lnTo>
                <a:lnTo>
                  <a:pt x="36" y="82"/>
                </a:lnTo>
                <a:lnTo>
                  <a:pt x="36" y="84"/>
                </a:lnTo>
                <a:lnTo>
                  <a:pt x="36" y="84"/>
                </a:lnTo>
                <a:lnTo>
                  <a:pt x="37" y="84"/>
                </a:lnTo>
                <a:lnTo>
                  <a:pt x="42" y="85"/>
                </a:lnTo>
                <a:lnTo>
                  <a:pt x="42" y="85"/>
                </a:lnTo>
                <a:lnTo>
                  <a:pt x="44" y="85"/>
                </a:lnTo>
                <a:lnTo>
                  <a:pt x="44" y="85"/>
                </a:lnTo>
                <a:lnTo>
                  <a:pt x="44" y="84"/>
                </a:lnTo>
                <a:lnTo>
                  <a:pt x="47" y="79"/>
                </a:lnTo>
                <a:lnTo>
                  <a:pt x="49" y="75"/>
                </a:lnTo>
                <a:lnTo>
                  <a:pt x="52" y="72"/>
                </a:lnTo>
                <a:lnTo>
                  <a:pt x="59" y="65"/>
                </a:lnTo>
                <a:lnTo>
                  <a:pt x="61" y="65"/>
                </a:lnTo>
                <a:lnTo>
                  <a:pt x="62" y="65"/>
                </a:lnTo>
                <a:lnTo>
                  <a:pt x="64" y="65"/>
                </a:lnTo>
                <a:lnTo>
                  <a:pt x="66" y="65"/>
                </a:lnTo>
                <a:lnTo>
                  <a:pt x="66" y="65"/>
                </a:lnTo>
                <a:lnTo>
                  <a:pt x="66" y="67"/>
                </a:lnTo>
                <a:lnTo>
                  <a:pt x="66" y="67"/>
                </a:lnTo>
                <a:lnTo>
                  <a:pt x="67" y="67"/>
                </a:lnTo>
                <a:lnTo>
                  <a:pt x="67" y="67"/>
                </a:lnTo>
                <a:lnTo>
                  <a:pt x="71" y="67"/>
                </a:lnTo>
                <a:lnTo>
                  <a:pt x="72" y="67"/>
                </a:lnTo>
                <a:lnTo>
                  <a:pt x="76" y="67"/>
                </a:lnTo>
                <a:lnTo>
                  <a:pt x="79" y="69"/>
                </a:lnTo>
                <a:lnTo>
                  <a:pt x="79" y="69"/>
                </a:lnTo>
                <a:lnTo>
                  <a:pt x="81" y="69"/>
                </a:lnTo>
                <a:lnTo>
                  <a:pt x="81" y="69"/>
                </a:lnTo>
                <a:lnTo>
                  <a:pt x="81" y="69"/>
                </a:lnTo>
                <a:lnTo>
                  <a:pt x="81" y="67"/>
                </a:lnTo>
                <a:lnTo>
                  <a:pt x="81" y="67"/>
                </a:lnTo>
                <a:lnTo>
                  <a:pt x="79" y="67"/>
                </a:lnTo>
                <a:lnTo>
                  <a:pt x="79" y="65"/>
                </a:lnTo>
                <a:lnTo>
                  <a:pt x="79" y="64"/>
                </a:lnTo>
                <a:lnTo>
                  <a:pt x="79" y="64"/>
                </a:lnTo>
                <a:lnTo>
                  <a:pt x="79" y="64"/>
                </a:lnTo>
                <a:lnTo>
                  <a:pt x="79" y="64"/>
                </a:lnTo>
                <a:lnTo>
                  <a:pt x="79" y="62"/>
                </a:lnTo>
                <a:lnTo>
                  <a:pt x="79" y="62"/>
                </a:lnTo>
                <a:lnTo>
                  <a:pt x="81" y="59"/>
                </a:lnTo>
                <a:lnTo>
                  <a:pt x="81" y="57"/>
                </a:lnTo>
                <a:lnTo>
                  <a:pt x="81" y="57"/>
                </a:lnTo>
                <a:lnTo>
                  <a:pt x="81" y="57"/>
                </a:lnTo>
                <a:lnTo>
                  <a:pt x="76" y="55"/>
                </a:lnTo>
                <a:lnTo>
                  <a:pt x="76" y="55"/>
                </a:lnTo>
                <a:lnTo>
                  <a:pt x="76" y="55"/>
                </a:lnTo>
                <a:lnTo>
                  <a:pt x="76" y="54"/>
                </a:lnTo>
                <a:lnTo>
                  <a:pt x="76" y="54"/>
                </a:lnTo>
                <a:lnTo>
                  <a:pt x="76" y="54"/>
                </a:lnTo>
                <a:lnTo>
                  <a:pt x="76" y="52"/>
                </a:lnTo>
                <a:lnTo>
                  <a:pt x="76" y="52"/>
                </a:lnTo>
                <a:lnTo>
                  <a:pt x="78" y="50"/>
                </a:lnTo>
                <a:lnTo>
                  <a:pt x="78" y="50"/>
                </a:lnTo>
                <a:lnTo>
                  <a:pt x="78" y="49"/>
                </a:lnTo>
                <a:lnTo>
                  <a:pt x="78" y="47"/>
                </a:lnTo>
                <a:lnTo>
                  <a:pt x="79" y="47"/>
                </a:lnTo>
                <a:lnTo>
                  <a:pt x="79" y="47"/>
                </a:lnTo>
                <a:lnTo>
                  <a:pt x="81" y="45"/>
                </a:lnTo>
                <a:lnTo>
                  <a:pt x="81" y="45"/>
                </a:lnTo>
                <a:lnTo>
                  <a:pt x="81" y="43"/>
                </a:lnTo>
                <a:lnTo>
                  <a:pt x="81" y="43"/>
                </a:lnTo>
                <a:lnTo>
                  <a:pt x="81" y="43"/>
                </a:lnTo>
                <a:lnTo>
                  <a:pt x="81" y="42"/>
                </a:lnTo>
                <a:lnTo>
                  <a:pt x="81" y="42"/>
                </a:lnTo>
                <a:lnTo>
                  <a:pt x="83" y="40"/>
                </a:lnTo>
                <a:lnTo>
                  <a:pt x="84" y="40"/>
                </a:lnTo>
                <a:lnTo>
                  <a:pt x="84" y="40"/>
                </a:lnTo>
                <a:lnTo>
                  <a:pt x="84" y="38"/>
                </a:lnTo>
                <a:lnTo>
                  <a:pt x="86" y="33"/>
                </a:lnTo>
                <a:lnTo>
                  <a:pt x="86" y="33"/>
                </a:lnTo>
                <a:lnTo>
                  <a:pt x="88" y="33"/>
                </a:lnTo>
                <a:lnTo>
                  <a:pt x="89" y="33"/>
                </a:lnTo>
                <a:lnTo>
                  <a:pt x="91" y="35"/>
                </a:lnTo>
                <a:lnTo>
                  <a:pt x="91" y="35"/>
                </a:lnTo>
                <a:lnTo>
                  <a:pt x="91" y="37"/>
                </a:lnTo>
                <a:lnTo>
                  <a:pt x="93" y="37"/>
                </a:lnTo>
                <a:lnTo>
                  <a:pt x="93" y="37"/>
                </a:lnTo>
                <a:lnTo>
                  <a:pt x="93" y="37"/>
                </a:lnTo>
                <a:lnTo>
                  <a:pt x="93" y="37"/>
                </a:lnTo>
                <a:lnTo>
                  <a:pt x="94" y="35"/>
                </a:lnTo>
                <a:lnTo>
                  <a:pt x="94" y="35"/>
                </a:lnTo>
                <a:lnTo>
                  <a:pt x="94" y="35"/>
                </a:lnTo>
                <a:lnTo>
                  <a:pt x="94" y="35"/>
                </a:lnTo>
                <a:lnTo>
                  <a:pt x="96" y="35"/>
                </a:lnTo>
                <a:lnTo>
                  <a:pt x="96" y="35"/>
                </a:lnTo>
                <a:lnTo>
                  <a:pt x="98" y="35"/>
                </a:lnTo>
                <a:lnTo>
                  <a:pt x="98" y="35"/>
                </a:lnTo>
                <a:lnTo>
                  <a:pt x="98" y="37"/>
                </a:lnTo>
                <a:lnTo>
                  <a:pt x="98" y="37"/>
                </a:lnTo>
                <a:lnTo>
                  <a:pt x="98" y="37"/>
                </a:lnTo>
                <a:lnTo>
                  <a:pt x="98" y="37"/>
                </a:lnTo>
                <a:lnTo>
                  <a:pt x="98" y="38"/>
                </a:lnTo>
                <a:lnTo>
                  <a:pt x="98" y="38"/>
                </a:lnTo>
                <a:lnTo>
                  <a:pt x="98" y="38"/>
                </a:lnTo>
                <a:lnTo>
                  <a:pt x="98" y="40"/>
                </a:lnTo>
                <a:lnTo>
                  <a:pt x="98" y="40"/>
                </a:lnTo>
                <a:lnTo>
                  <a:pt x="98" y="42"/>
                </a:lnTo>
                <a:lnTo>
                  <a:pt x="99" y="42"/>
                </a:lnTo>
                <a:lnTo>
                  <a:pt x="99" y="42"/>
                </a:lnTo>
                <a:lnTo>
                  <a:pt x="106" y="40"/>
                </a:lnTo>
                <a:lnTo>
                  <a:pt x="106" y="40"/>
                </a:lnTo>
                <a:lnTo>
                  <a:pt x="108" y="40"/>
                </a:lnTo>
                <a:lnTo>
                  <a:pt x="108" y="40"/>
                </a:lnTo>
                <a:lnTo>
                  <a:pt x="108" y="40"/>
                </a:lnTo>
                <a:lnTo>
                  <a:pt x="109" y="40"/>
                </a:lnTo>
                <a:lnTo>
                  <a:pt x="109" y="38"/>
                </a:lnTo>
                <a:lnTo>
                  <a:pt x="109" y="35"/>
                </a:lnTo>
                <a:lnTo>
                  <a:pt x="111" y="32"/>
                </a:lnTo>
                <a:lnTo>
                  <a:pt x="111" y="30"/>
                </a:lnTo>
                <a:lnTo>
                  <a:pt x="111" y="28"/>
                </a:lnTo>
                <a:lnTo>
                  <a:pt x="111" y="28"/>
                </a:lnTo>
                <a:lnTo>
                  <a:pt x="118" y="18"/>
                </a:lnTo>
                <a:lnTo>
                  <a:pt x="120" y="17"/>
                </a:lnTo>
                <a:lnTo>
                  <a:pt x="121" y="17"/>
                </a:lnTo>
                <a:lnTo>
                  <a:pt x="121" y="17"/>
                </a:lnTo>
                <a:lnTo>
                  <a:pt x="121" y="15"/>
                </a:lnTo>
                <a:lnTo>
                  <a:pt x="121" y="15"/>
                </a:lnTo>
                <a:lnTo>
                  <a:pt x="123" y="13"/>
                </a:lnTo>
                <a:lnTo>
                  <a:pt x="128" y="6"/>
                </a:lnTo>
                <a:lnTo>
                  <a:pt x="131" y="1"/>
                </a:lnTo>
                <a:lnTo>
                  <a:pt x="133" y="1"/>
                </a:lnTo>
                <a:lnTo>
                  <a:pt x="135" y="3"/>
                </a:lnTo>
                <a:lnTo>
                  <a:pt x="136" y="3"/>
                </a:lnTo>
                <a:lnTo>
                  <a:pt x="138" y="3"/>
                </a:lnTo>
                <a:lnTo>
                  <a:pt x="140" y="3"/>
                </a:lnTo>
                <a:lnTo>
                  <a:pt x="140" y="3"/>
                </a:lnTo>
                <a:lnTo>
                  <a:pt x="140" y="3"/>
                </a:lnTo>
                <a:lnTo>
                  <a:pt x="140" y="0"/>
                </a:lnTo>
                <a:lnTo>
                  <a:pt x="141" y="0"/>
                </a:lnTo>
                <a:lnTo>
                  <a:pt x="141" y="0"/>
                </a:lnTo>
                <a:lnTo>
                  <a:pt x="141" y="0"/>
                </a:lnTo>
                <a:lnTo>
                  <a:pt x="141" y="0"/>
                </a:lnTo>
                <a:lnTo>
                  <a:pt x="143" y="0"/>
                </a:lnTo>
                <a:lnTo>
                  <a:pt x="143" y="0"/>
                </a:lnTo>
                <a:lnTo>
                  <a:pt x="145" y="0"/>
                </a:lnTo>
                <a:lnTo>
                  <a:pt x="146" y="1"/>
                </a:lnTo>
                <a:lnTo>
                  <a:pt x="148" y="5"/>
                </a:lnTo>
                <a:lnTo>
                  <a:pt x="148" y="5"/>
                </a:lnTo>
                <a:lnTo>
                  <a:pt x="150" y="5"/>
                </a:lnTo>
                <a:lnTo>
                  <a:pt x="151" y="6"/>
                </a:lnTo>
                <a:lnTo>
                  <a:pt x="151" y="6"/>
                </a:lnTo>
                <a:lnTo>
                  <a:pt x="153" y="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72" name="Freeform 155">
            <a:extLst>
              <a:ext uri="{FF2B5EF4-FFF2-40B4-BE49-F238E27FC236}">
                <a16:creationId xmlns:a16="http://schemas.microsoft.com/office/drawing/2014/main" id="{089377C7-11EC-4A07-8C89-6380F2A16D1C}"/>
              </a:ext>
            </a:extLst>
          </p:cNvPr>
          <p:cNvSpPr>
            <a:spLocks noEditPoints="1"/>
          </p:cNvSpPr>
          <p:nvPr/>
        </p:nvSpPr>
        <p:spPr bwMode="auto">
          <a:xfrm>
            <a:off x="5728124" y="3514741"/>
            <a:ext cx="926910" cy="405523"/>
          </a:xfrm>
          <a:custGeom>
            <a:avLst/>
            <a:gdLst>
              <a:gd name="T0" fmla="*/ 343 w 960"/>
              <a:gd name="T1" fmla="*/ 148 h 420"/>
              <a:gd name="T2" fmla="*/ 711 w 960"/>
              <a:gd name="T3" fmla="*/ 34 h 420"/>
              <a:gd name="T4" fmla="*/ 725 w 960"/>
              <a:gd name="T5" fmla="*/ 67 h 420"/>
              <a:gd name="T6" fmla="*/ 752 w 960"/>
              <a:gd name="T7" fmla="*/ 103 h 420"/>
              <a:gd name="T8" fmla="*/ 778 w 960"/>
              <a:gd name="T9" fmla="*/ 84 h 420"/>
              <a:gd name="T10" fmla="*/ 752 w 960"/>
              <a:gd name="T11" fmla="*/ 32 h 420"/>
              <a:gd name="T12" fmla="*/ 721 w 960"/>
              <a:gd name="T13" fmla="*/ 12 h 420"/>
              <a:gd name="T14" fmla="*/ 331 w 960"/>
              <a:gd name="T15" fmla="*/ 79 h 420"/>
              <a:gd name="T16" fmla="*/ 696 w 960"/>
              <a:gd name="T17" fmla="*/ 133 h 420"/>
              <a:gd name="T18" fmla="*/ 264 w 960"/>
              <a:gd name="T19" fmla="*/ 82 h 420"/>
              <a:gd name="T20" fmla="*/ 333 w 960"/>
              <a:gd name="T21" fmla="*/ 61 h 420"/>
              <a:gd name="T22" fmla="*/ 283 w 960"/>
              <a:gd name="T23" fmla="*/ 10 h 420"/>
              <a:gd name="T24" fmla="*/ 261 w 960"/>
              <a:gd name="T25" fmla="*/ 49 h 420"/>
              <a:gd name="T26" fmla="*/ 484 w 960"/>
              <a:gd name="T27" fmla="*/ 200 h 420"/>
              <a:gd name="T28" fmla="*/ 501 w 960"/>
              <a:gd name="T29" fmla="*/ 148 h 420"/>
              <a:gd name="T30" fmla="*/ 952 w 960"/>
              <a:gd name="T31" fmla="*/ 266 h 420"/>
              <a:gd name="T32" fmla="*/ 941 w 960"/>
              <a:gd name="T33" fmla="*/ 249 h 420"/>
              <a:gd name="T34" fmla="*/ 920 w 960"/>
              <a:gd name="T35" fmla="*/ 234 h 420"/>
              <a:gd name="T36" fmla="*/ 938 w 960"/>
              <a:gd name="T37" fmla="*/ 209 h 420"/>
              <a:gd name="T38" fmla="*/ 938 w 960"/>
              <a:gd name="T39" fmla="*/ 197 h 420"/>
              <a:gd name="T40" fmla="*/ 805 w 960"/>
              <a:gd name="T41" fmla="*/ 96 h 420"/>
              <a:gd name="T42" fmla="*/ 762 w 960"/>
              <a:gd name="T43" fmla="*/ 109 h 420"/>
              <a:gd name="T44" fmla="*/ 765 w 960"/>
              <a:gd name="T45" fmla="*/ 166 h 420"/>
              <a:gd name="T46" fmla="*/ 773 w 960"/>
              <a:gd name="T47" fmla="*/ 202 h 420"/>
              <a:gd name="T48" fmla="*/ 706 w 960"/>
              <a:gd name="T49" fmla="*/ 254 h 420"/>
              <a:gd name="T50" fmla="*/ 704 w 960"/>
              <a:gd name="T51" fmla="*/ 210 h 420"/>
              <a:gd name="T52" fmla="*/ 661 w 960"/>
              <a:gd name="T53" fmla="*/ 183 h 420"/>
              <a:gd name="T54" fmla="*/ 661 w 960"/>
              <a:gd name="T55" fmla="*/ 178 h 420"/>
              <a:gd name="T56" fmla="*/ 582 w 960"/>
              <a:gd name="T57" fmla="*/ 193 h 420"/>
              <a:gd name="T58" fmla="*/ 508 w 960"/>
              <a:gd name="T59" fmla="*/ 205 h 420"/>
              <a:gd name="T60" fmla="*/ 472 w 960"/>
              <a:gd name="T61" fmla="*/ 205 h 420"/>
              <a:gd name="T62" fmla="*/ 457 w 960"/>
              <a:gd name="T63" fmla="*/ 183 h 420"/>
              <a:gd name="T64" fmla="*/ 476 w 960"/>
              <a:gd name="T65" fmla="*/ 150 h 420"/>
              <a:gd name="T66" fmla="*/ 511 w 960"/>
              <a:gd name="T67" fmla="*/ 128 h 420"/>
              <a:gd name="T68" fmla="*/ 417 w 960"/>
              <a:gd name="T69" fmla="*/ 146 h 420"/>
              <a:gd name="T70" fmla="*/ 417 w 960"/>
              <a:gd name="T71" fmla="*/ 168 h 420"/>
              <a:gd name="T72" fmla="*/ 397 w 960"/>
              <a:gd name="T73" fmla="*/ 155 h 420"/>
              <a:gd name="T74" fmla="*/ 345 w 960"/>
              <a:gd name="T75" fmla="*/ 155 h 420"/>
              <a:gd name="T76" fmla="*/ 242 w 960"/>
              <a:gd name="T77" fmla="*/ 178 h 420"/>
              <a:gd name="T78" fmla="*/ 241 w 960"/>
              <a:gd name="T79" fmla="*/ 202 h 420"/>
              <a:gd name="T80" fmla="*/ 193 w 960"/>
              <a:gd name="T81" fmla="*/ 209 h 420"/>
              <a:gd name="T82" fmla="*/ 160 w 960"/>
              <a:gd name="T83" fmla="*/ 264 h 420"/>
              <a:gd name="T84" fmla="*/ 114 w 960"/>
              <a:gd name="T85" fmla="*/ 256 h 420"/>
              <a:gd name="T86" fmla="*/ 67 w 960"/>
              <a:gd name="T87" fmla="*/ 173 h 420"/>
              <a:gd name="T88" fmla="*/ 156 w 960"/>
              <a:gd name="T89" fmla="*/ 155 h 420"/>
              <a:gd name="T90" fmla="*/ 156 w 960"/>
              <a:gd name="T91" fmla="*/ 109 h 420"/>
              <a:gd name="T92" fmla="*/ 67 w 960"/>
              <a:gd name="T93" fmla="*/ 30 h 420"/>
              <a:gd name="T94" fmla="*/ 71 w 960"/>
              <a:gd name="T95" fmla="*/ 98 h 420"/>
              <a:gd name="T96" fmla="*/ 49 w 960"/>
              <a:gd name="T97" fmla="*/ 124 h 420"/>
              <a:gd name="T98" fmla="*/ 12 w 960"/>
              <a:gd name="T99" fmla="*/ 177 h 420"/>
              <a:gd name="T100" fmla="*/ 32 w 960"/>
              <a:gd name="T101" fmla="*/ 220 h 420"/>
              <a:gd name="T102" fmla="*/ 4 w 960"/>
              <a:gd name="T103" fmla="*/ 271 h 420"/>
              <a:gd name="T104" fmla="*/ 130 w 960"/>
              <a:gd name="T105" fmla="*/ 373 h 420"/>
              <a:gd name="T106" fmla="*/ 321 w 960"/>
              <a:gd name="T107" fmla="*/ 321 h 420"/>
              <a:gd name="T108" fmla="*/ 343 w 960"/>
              <a:gd name="T109" fmla="*/ 314 h 420"/>
              <a:gd name="T110" fmla="*/ 753 w 960"/>
              <a:gd name="T111" fmla="*/ 420 h 420"/>
              <a:gd name="T112" fmla="*/ 819 w 960"/>
              <a:gd name="T113" fmla="*/ 373 h 420"/>
              <a:gd name="T114" fmla="*/ 861 w 960"/>
              <a:gd name="T115" fmla="*/ 351 h 420"/>
              <a:gd name="T116" fmla="*/ 871 w 960"/>
              <a:gd name="T117" fmla="*/ 330 h 420"/>
              <a:gd name="T118" fmla="*/ 904 w 960"/>
              <a:gd name="T119" fmla="*/ 313 h 420"/>
              <a:gd name="T120" fmla="*/ 930 w 960"/>
              <a:gd name="T121" fmla="*/ 296 h 420"/>
              <a:gd name="T122" fmla="*/ 308 w 960"/>
              <a:gd name="T123" fmla="*/ 86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0" h="420">
                <a:moveTo>
                  <a:pt x="528" y="140"/>
                </a:moveTo>
                <a:lnTo>
                  <a:pt x="530" y="141"/>
                </a:lnTo>
                <a:lnTo>
                  <a:pt x="531" y="140"/>
                </a:lnTo>
                <a:lnTo>
                  <a:pt x="531" y="140"/>
                </a:lnTo>
                <a:lnTo>
                  <a:pt x="531" y="138"/>
                </a:lnTo>
                <a:lnTo>
                  <a:pt x="530" y="138"/>
                </a:lnTo>
                <a:lnTo>
                  <a:pt x="528" y="136"/>
                </a:lnTo>
                <a:lnTo>
                  <a:pt x="528" y="136"/>
                </a:lnTo>
                <a:lnTo>
                  <a:pt x="526" y="138"/>
                </a:lnTo>
                <a:lnTo>
                  <a:pt x="528" y="138"/>
                </a:lnTo>
                <a:lnTo>
                  <a:pt x="528" y="140"/>
                </a:lnTo>
                <a:close/>
                <a:moveTo>
                  <a:pt x="515" y="131"/>
                </a:moveTo>
                <a:lnTo>
                  <a:pt x="515" y="131"/>
                </a:lnTo>
                <a:lnTo>
                  <a:pt x="516" y="131"/>
                </a:lnTo>
                <a:lnTo>
                  <a:pt x="518" y="131"/>
                </a:lnTo>
                <a:lnTo>
                  <a:pt x="520" y="131"/>
                </a:lnTo>
                <a:lnTo>
                  <a:pt x="520" y="130"/>
                </a:lnTo>
                <a:lnTo>
                  <a:pt x="520" y="128"/>
                </a:lnTo>
                <a:lnTo>
                  <a:pt x="520" y="126"/>
                </a:lnTo>
                <a:lnTo>
                  <a:pt x="520" y="126"/>
                </a:lnTo>
                <a:lnTo>
                  <a:pt x="518" y="126"/>
                </a:lnTo>
                <a:lnTo>
                  <a:pt x="518" y="126"/>
                </a:lnTo>
                <a:lnTo>
                  <a:pt x="516" y="126"/>
                </a:lnTo>
                <a:lnTo>
                  <a:pt x="516" y="130"/>
                </a:lnTo>
                <a:lnTo>
                  <a:pt x="515" y="130"/>
                </a:lnTo>
                <a:lnTo>
                  <a:pt x="515" y="130"/>
                </a:lnTo>
                <a:lnTo>
                  <a:pt x="515" y="131"/>
                </a:lnTo>
                <a:close/>
                <a:moveTo>
                  <a:pt x="343" y="148"/>
                </a:moveTo>
                <a:lnTo>
                  <a:pt x="343" y="148"/>
                </a:lnTo>
                <a:lnTo>
                  <a:pt x="341" y="150"/>
                </a:lnTo>
                <a:lnTo>
                  <a:pt x="341" y="150"/>
                </a:lnTo>
                <a:lnTo>
                  <a:pt x="343" y="150"/>
                </a:lnTo>
                <a:lnTo>
                  <a:pt x="345" y="150"/>
                </a:lnTo>
                <a:lnTo>
                  <a:pt x="345" y="150"/>
                </a:lnTo>
                <a:lnTo>
                  <a:pt x="346" y="150"/>
                </a:lnTo>
                <a:lnTo>
                  <a:pt x="348" y="150"/>
                </a:lnTo>
                <a:lnTo>
                  <a:pt x="351" y="148"/>
                </a:lnTo>
                <a:lnTo>
                  <a:pt x="355" y="150"/>
                </a:lnTo>
                <a:lnTo>
                  <a:pt x="360" y="146"/>
                </a:lnTo>
                <a:lnTo>
                  <a:pt x="372" y="148"/>
                </a:lnTo>
                <a:lnTo>
                  <a:pt x="373" y="146"/>
                </a:lnTo>
                <a:lnTo>
                  <a:pt x="367" y="143"/>
                </a:lnTo>
                <a:lnTo>
                  <a:pt x="362" y="141"/>
                </a:lnTo>
                <a:lnTo>
                  <a:pt x="346" y="146"/>
                </a:lnTo>
                <a:lnTo>
                  <a:pt x="343" y="148"/>
                </a:lnTo>
                <a:close/>
                <a:moveTo>
                  <a:pt x="708" y="29"/>
                </a:moveTo>
                <a:lnTo>
                  <a:pt x="708" y="29"/>
                </a:lnTo>
                <a:lnTo>
                  <a:pt x="710" y="30"/>
                </a:lnTo>
                <a:lnTo>
                  <a:pt x="710" y="30"/>
                </a:lnTo>
                <a:lnTo>
                  <a:pt x="710" y="30"/>
                </a:lnTo>
                <a:lnTo>
                  <a:pt x="710" y="32"/>
                </a:lnTo>
                <a:lnTo>
                  <a:pt x="710" y="32"/>
                </a:lnTo>
                <a:lnTo>
                  <a:pt x="710" y="32"/>
                </a:lnTo>
                <a:lnTo>
                  <a:pt x="711" y="32"/>
                </a:lnTo>
                <a:lnTo>
                  <a:pt x="711" y="32"/>
                </a:lnTo>
                <a:lnTo>
                  <a:pt x="713" y="32"/>
                </a:lnTo>
                <a:lnTo>
                  <a:pt x="711" y="32"/>
                </a:lnTo>
                <a:lnTo>
                  <a:pt x="711" y="34"/>
                </a:lnTo>
                <a:lnTo>
                  <a:pt x="711" y="35"/>
                </a:lnTo>
                <a:lnTo>
                  <a:pt x="711" y="35"/>
                </a:lnTo>
                <a:lnTo>
                  <a:pt x="711" y="35"/>
                </a:lnTo>
                <a:lnTo>
                  <a:pt x="711" y="37"/>
                </a:lnTo>
                <a:lnTo>
                  <a:pt x="711" y="37"/>
                </a:lnTo>
                <a:lnTo>
                  <a:pt x="710" y="37"/>
                </a:lnTo>
                <a:lnTo>
                  <a:pt x="710" y="37"/>
                </a:lnTo>
                <a:lnTo>
                  <a:pt x="710" y="39"/>
                </a:lnTo>
                <a:lnTo>
                  <a:pt x="711" y="39"/>
                </a:lnTo>
                <a:lnTo>
                  <a:pt x="711" y="40"/>
                </a:lnTo>
                <a:lnTo>
                  <a:pt x="708" y="44"/>
                </a:lnTo>
                <a:lnTo>
                  <a:pt x="711" y="54"/>
                </a:lnTo>
                <a:lnTo>
                  <a:pt x="718" y="64"/>
                </a:lnTo>
                <a:lnTo>
                  <a:pt x="718" y="67"/>
                </a:lnTo>
                <a:lnTo>
                  <a:pt x="718" y="69"/>
                </a:lnTo>
                <a:lnTo>
                  <a:pt x="718" y="71"/>
                </a:lnTo>
                <a:lnTo>
                  <a:pt x="720" y="71"/>
                </a:lnTo>
                <a:lnTo>
                  <a:pt x="720" y="72"/>
                </a:lnTo>
                <a:lnTo>
                  <a:pt x="721" y="72"/>
                </a:lnTo>
                <a:lnTo>
                  <a:pt x="720" y="74"/>
                </a:lnTo>
                <a:lnTo>
                  <a:pt x="723" y="74"/>
                </a:lnTo>
                <a:lnTo>
                  <a:pt x="725" y="74"/>
                </a:lnTo>
                <a:lnTo>
                  <a:pt x="725" y="74"/>
                </a:lnTo>
                <a:lnTo>
                  <a:pt x="723" y="69"/>
                </a:lnTo>
                <a:lnTo>
                  <a:pt x="721" y="67"/>
                </a:lnTo>
                <a:lnTo>
                  <a:pt x="720" y="66"/>
                </a:lnTo>
                <a:lnTo>
                  <a:pt x="720" y="66"/>
                </a:lnTo>
                <a:lnTo>
                  <a:pt x="720" y="64"/>
                </a:lnTo>
                <a:lnTo>
                  <a:pt x="725" y="67"/>
                </a:lnTo>
                <a:lnTo>
                  <a:pt x="728" y="69"/>
                </a:lnTo>
                <a:lnTo>
                  <a:pt x="730" y="69"/>
                </a:lnTo>
                <a:lnTo>
                  <a:pt x="730" y="71"/>
                </a:lnTo>
                <a:lnTo>
                  <a:pt x="731" y="72"/>
                </a:lnTo>
                <a:lnTo>
                  <a:pt x="733" y="74"/>
                </a:lnTo>
                <a:lnTo>
                  <a:pt x="735" y="72"/>
                </a:lnTo>
                <a:lnTo>
                  <a:pt x="736" y="74"/>
                </a:lnTo>
                <a:lnTo>
                  <a:pt x="738" y="74"/>
                </a:lnTo>
                <a:lnTo>
                  <a:pt x="738" y="77"/>
                </a:lnTo>
                <a:lnTo>
                  <a:pt x="743" y="84"/>
                </a:lnTo>
                <a:lnTo>
                  <a:pt x="743" y="86"/>
                </a:lnTo>
                <a:lnTo>
                  <a:pt x="743" y="87"/>
                </a:lnTo>
                <a:lnTo>
                  <a:pt x="741" y="89"/>
                </a:lnTo>
                <a:lnTo>
                  <a:pt x="740" y="87"/>
                </a:lnTo>
                <a:lnTo>
                  <a:pt x="740" y="87"/>
                </a:lnTo>
                <a:lnTo>
                  <a:pt x="738" y="91"/>
                </a:lnTo>
                <a:lnTo>
                  <a:pt x="738" y="91"/>
                </a:lnTo>
                <a:lnTo>
                  <a:pt x="740" y="93"/>
                </a:lnTo>
                <a:lnTo>
                  <a:pt x="740" y="94"/>
                </a:lnTo>
                <a:lnTo>
                  <a:pt x="738" y="96"/>
                </a:lnTo>
                <a:lnTo>
                  <a:pt x="746" y="101"/>
                </a:lnTo>
                <a:lnTo>
                  <a:pt x="750" y="101"/>
                </a:lnTo>
                <a:lnTo>
                  <a:pt x="750" y="101"/>
                </a:lnTo>
                <a:lnTo>
                  <a:pt x="750" y="103"/>
                </a:lnTo>
                <a:lnTo>
                  <a:pt x="752" y="103"/>
                </a:lnTo>
                <a:lnTo>
                  <a:pt x="752" y="104"/>
                </a:lnTo>
                <a:lnTo>
                  <a:pt x="752" y="104"/>
                </a:lnTo>
                <a:lnTo>
                  <a:pt x="752" y="103"/>
                </a:lnTo>
                <a:lnTo>
                  <a:pt x="752" y="103"/>
                </a:lnTo>
                <a:lnTo>
                  <a:pt x="755" y="99"/>
                </a:lnTo>
                <a:lnTo>
                  <a:pt x="757" y="99"/>
                </a:lnTo>
                <a:lnTo>
                  <a:pt x="757" y="99"/>
                </a:lnTo>
                <a:lnTo>
                  <a:pt x="760" y="101"/>
                </a:lnTo>
                <a:lnTo>
                  <a:pt x="763" y="106"/>
                </a:lnTo>
                <a:lnTo>
                  <a:pt x="765" y="106"/>
                </a:lnTo>
                <a:lnTo>
                  <a:pt x="770" y="103"/>
                </a:lnTo>
                <a:lnTo>
                  <a:pt x="770" y="103"/>
                </a:lnTo>
                <a:lnTo>
                  <a:pt x="772" y="101"/>
                </a:lnTo>
                <a:lnTo>
                  <a:pt x="775" y="104"/>
                </a:lnTo>
                <a:lnTo>
                  <a:pt x="775" y="103"/>
                </a:lnTo>
                <a:lnTo>
                  <a:pt x="775" y="99"/>
                </a:lnTo>
                <a:lnTo>
                  <a:pt x="775" y="98"/>
                </a:lnTo>
                <a:lnTo>
                  <a:pt x="777" y="98"/>
                </a:lnTo>
                <a:lnTo>
                  <a:pt x="778" y="96"/>
                </a:lnTo>
                <a:lnTo>
                  <a:pt x="778" y="96"/>
                </a:lnTo>
                <a:lnTo>
                  <a:pt x="780" y="96"/>
                </a:lnTo>
                <a:lnTo>
                  <a:pt x="780" y="94"/>
                </a:lnTo>
                <a:lnTo>
                  <a:pt x="780" y="94"/>
                </a:lnTo>
                <a:lnTo>
                  <a:pt x="780" y="94"/>
                </a:lnTo>
                <a:lnTo>
                  <a:pt x="780" y="93"/>
                </a:lnTo>
                <a:lnTo>
                  <a:pt x="780" y="93"/>
                </a:lnTo>
                <a:lnTo>
                  <a:pt x="780" y="91"/>
                </a:lnTo>
                <a:lnTo>
                  <a:pt x="780" y="91"/>
                </a:lnTo>
                <a:lnTo>
                  <a:pt x="780" y="89"/>
                </a:lnTo>
                <a:lnTo>
                  <a:pt x="780" y="89"/>
                </a:lnTo>
                <a:lnTo>
                  <a:pt x="778" y="87"/>
                </a:lnTo>
                <a:lnTo>
                  <a:pt x="778" y="87"/>
                </a:lnTo>
                <a:lnTo>
                  <a:pt x="778" y="84"/>
                </a:lnTo>
                <a:lnTo>
                  <a:pt x="778" y="82"/>
                </a:lnTo>
                <a:lnTo>
                  <a:pt x="780" y="81"/>
                </a:lnTo>
                <a:lnTo>
                  <a:pt x="780" y="81"/>
                </a:lnTo>
                <a:lnTo>
                  <a:pt x="780" y="76"/>
                </a:lnTo>
                <a:lnTo>
                  <a:pt x="778" y="76"/>
                </a:lnTo>
                <a:lnTo>
                  <a:pt x="775" y="74"/>
                </a:lnTo>
                <a:lnTo>
                  <a:pt x="775" y="74"/>
                </a:lnTo>
                <a:lnTo>
                  <a:pt x="770" y="61"/>
                </a:lnTo>
                <a:lnTo>
                  <a:pt x="768" y="59"/>
                </a:lnTo>
                <a:lnTo>
                  <a:pt x="768" y="57"/>
                </a:lnTo>
                <a:lnTo>
                  <a:pt x="768" y="56"/>
                </a:lnTo>
                <a:lnTo>
                  <a:pt x="767" y="54"/>
                </a:lnTo>
                <a:lnTo>
                  <a:pt x="765" y="56"/>
                </a:lnTo>
                <a:lnTo>
                  <a:pt x="763" y="54"/>
                </a:lnTo>
                <a:lnTo>
                  <a:pt x="760" y="50"/>
                </a:lnTo>
                <a:lnTo>
                  <a:pt x="758" y="50"/>
                </a:lnTo>
                <a:lnTo>
                  <a:pt x="758" y="49"/>
                </a:lnTo>
                <a:lnTo>
                  <a:pt x="758" y="47"/>
                </a:lnTo>
                <a:lnTo>
                  <a:pt x="758" y="45"/>
                </a:lnTo>
                <a:lnTo>
                  <a:pt x="758" y="44"/>
                </a:lnTo>
                <a:lnTo>
                  <a:pt x="758" y="44"/>
                </a:lnTo>
                <a:lnTo>
                  <a:pt x="758" y="44"/>
                </a:lnTo>
                <a:lnTo>
                  <a:pt x="757" y="44"/>
                </a:lnTo>
                <a:lnTo>
                  <a:pt x="755" y="40"/>
                </a:lnTo>
                <a:lnTo>
                  <a:pt x="752" y="39"/>
                </a:lnTo>
                <a:lnTo>
                  <a:pt x="750" y="39"/>
                </a:lnTo>
                <a:lnTo>
                  <a:pt x="752" y="37"/>
                </a:lnTo>
                <a:lnTo>
                  <a:pt x="752" y="32"/>
                </a:lnTo>
                <a:lnTo>
                  <a:pt x="752" y="32"/>
                </a:lnTo>
                <a:lnTo>
                  <a:pt x="752" y="30"/>
                </a:lnTo>
                <a:lnTo>
                  <a:pt x="750" y="29"/>
                </a:lnTo>
                <a:lnTo>
                  <a:pt x="750" y="27"/>
                </a:lnTo>
                <a:lnTo>
                  <a:pt x="748" y="19"/>
                </a:lnTo>
                <a:lnTo>
                  <a:pt x="746" y="17"/>
                </a:lnTo>
                <a:lnTo>
                  <a:pt x="740" y="8"/>
                </a:lnTo>
                <a:lnTo>
                  <a:pt x="740" y="7"/>
                </a:lnTo>
                <a:lnTo>
                  <a:pt x="738" y="5"/>
                </a:lnTo>
                <a:lnTo>
                  <a:pt x="738" y="5"/>
                </a:lnTo>
                <a:lnTo>
                  <a:pt x="738" y="3"/>
                </a:lnTo>
                <a:lnTo>
                  <a:pt x="738" y="2"/>
                </a:lnTo>
                <a:lnTo>
                  <a:pt x="736" y="2"/>
                </a:lnTo>
                <a:lnTo>
                  <a:pt x="731" y="5"/>
                </a:lnTo>
                <a:lnTo>
                  <a:pt x="731" y="5"/>
                </a:lnTo>
                <a:lnTo>
                  <a:pt x="726" y="3"/>
                </a:lnTo>
                <a:lnTo>
                  <a:pt x="726" y="3"/>
                </a:lnTo>
                <a:lnTo>
                  <a:pt x="725" y="5"/>
                </a:lnTo>
                <a:lnTo>
                  <a:pt x="725" y="5"/>
                </a:lnTo>
                <a:lnTo>
                  <a:pt x="725" y="5"/>
                </a:lnTo>
                <a:lnTo>
                  <a:pt x="725" y="5"/>
                </a:lnTo>
                <a:lnTo>
                  <a:pt x="725" y="7"/>
                </a:lnTo>
                <a:lnTo>
                  <a:pt x="725" y="8"/>
                </a:lnTo>
                <a:lnTo>
                  <a:pt x="725" y="8"/>
                </a:lnTo>
                <a:lnTo>
                  <a:pt x="725" y="8"/>
                </a:lnTo>
                <a:lnTo>
                  <a:pt x="725" y="10"/>
                </a:lnTo>
                <a:lnTo>
                  <a:pt x="723" y="10"/>
                </a:lnTo>
                <a:lnTo>
                  <a:pt x="723" y="12"/>
                </a:lnTo>
                <a:lnTo>
                  <a:pt x="723" y="12"/>
                </a:lnTo>
                <a:lnTo>
                  <a:pt x="721" y="12"/>
                </a:lnTo>
                <a:lnTo>
                  <a:pt x="720" y="12"/>
                </a:lnTo>
                <a:lnTo>
                  <a:pt x="718" y="13"/>
                </a:lnTo>
                <a:lnTo>
                  <a:pt x="718" y="15"/>
                </a:lnTo>
                <a:lnTo>
                  <a:pt x="716" y="12"/>
                </a:lnTo>
                <a:lnTo>
                  <a:pt x="715" y="12"/>
                </a:lnTo>
                <a:lnTo>
                  <a:pt x="713" y="13"/>
                </a:lnTo>
                <a:lnTo>
                  <a:pt x="715" y="13"/>
                </a:lnTo>
                <a:lnTo>
                  <a:pt x="718" y="19"/>
                </a:lnTo>
                <a:lnTo>
                  <a:pt x="720" y="20"/>
                </a:lnTo>
                <a:lnTo>
                  <a:pt x="720" y="22"/>
                </a:lnTo>
                <a:lnTo>
                  <a:pt x="721" y="25"/>
                </a:lnTo>
                <a:lnTo>
                  <a:pt x="723" y="25"/>
                </a:lnTo>
                <a:lnTo>
                  <a:pt x="723" y="27"/>
                </a:lnTo>
                <a:lnTo>
                  <a:pt x="723" y="29"/>
                </a:lnTo>
                <a:lnTo>
                  <a:pt x="723" y="30"/>
                </a:lnTo>
                <a:lnTo>
                  <a:pt x="710" y="20"/>
                </a:lnTo>
                <a:lnTo>
                  <a:pt x="708" y="20"/>
                </a:lnTo>
                <a:lnTo>
                  <a:pt x="708" y="20"/>
                </a:lnTo>
                <a:lnTo>
                  <a:pt x="708" y="24"/>
                </a:lnTo>
                <a:lnTo>
                  <a:pt x="708" y="25"/>
                </a:lnTo>
                <a:lnTo>
                  <a:pt x="710" y="25"/>
                </a:lnTo>
                <a:lnTo>
                  <a:pt x="710" y="25"/>
                </a:lnTo>
                <a:lnTo>
                  <a:pt x="710" y="27"/>
                </a:lnTo>
                <a:lnTo>
                  <a:pt x="708" y="29"/>
                </a:lnTo>
                <a:close/>
                <a:moveTo>
                  <a:pt x="333" y="77"/>
                </a:moveTo>
                <a:lnTo>
                  <a:pt x="331" y="77"/>
                </a:lnTo>
                <a:lnTo>
                  <a:pt x="328" y="79"/>
                </a:lnTo>
                <a:lnTo>
                  <a:pt x="328" y="79"/>
                </a:lnTo>
                <a:lnTo>
                  <a:pt x="331" y="79"/>
                </a:lnTo>
                <a:lnTo>
                  <a:pt x="333" y="77"/>
                </a:lnTo>
                <a:lnTo>
                  <a:pt x="335" y="77"/>
                </a:lnTo>
                <a:lnTo>
                  <a:pt x="333" y="76"/>
                </a:lnTo>
                <a:lnTo>
                  <a:pt x="333" y="76"/>
                </a:lnTo>
                <a:lnTo>
                  <a:pt x="333" y="77"/>
                </a:lnTo>
                <a:close/>
                <a:moveTo>
                  <a:pt x="704" y="146"/>
                </a:moveTo>
                <a:lnTo>
                  <a:pt x="704" y="148"/>
                </a:lnTo>
                <a:lnTo>
                  <a:pt x="706" y="151"/>
                </a:lnTo>
                <a:lnTo>
                  <a:pt x="706" y="153"/>
                </a:lnTo>
                <a:lnTo>
                  <a:pt x="706" y="155"/>
                </a:lnTo>
                <a:lnTo>
                  <a:pt x="708" y="155"/>
                </a:lnTo>
                <a:lnTo>
                  <a:pt x="708" y="156"/>
                </a:lnTo>
                <a:lnTo>
                  <a:pt x="710" y="156"/>
                </a:lnTo>
                <a:lnTo>
                  <a:pt x="710" y="158"/>
                </a:lnTo>
                <a:lnTo>
                  <a:pt x="710" y="158"/>
                </a:lnTo>
                <a:lnTo>
                  <a:pt x="710" y="158"/>
                </a:lnTo>
                <a:lnTo>
                  <a:pt x="710" y="156"/>
                </a:lnTo>
                <a:lnTo>
                  <a:pt x="710" y="155"/>
                </a:lnTo>
                <a:lnTo>
                  <a:pt x="710" y="153"/>
                </a:lnTo>
                <a:lnTo>
                  <a:pt x="710" y="151"/>
                </a:lnTo>
                <a:lnTo>
                  <a:pt x="710" y="150"/>
                </a:lnTo>
                <a:lnTo>
                  <a:pt x="710" y="150"/>
                </a:lnTo>
                <a:lnTo>
                  <a:pt x="710" y="148"/>
                </a:lnTo>
                <a:lnTo>
                  <a:pt x="710" y="148"/>
                </a:lnTo>
                <a:lnTo>
                  <a:pt x="710" y="145"/>
                </a:lnTo>
                <a:lnTo>
                  <a:pt x="698" y="131"/>
                </a:lnTo>
                <a:lnTo>
                  <a:pt x="696" y="131"/>
                </a:lnTo>
                <a:lnTo>
                  <a:pt x="696" y="131"/>
                </a:lnTo>
                <a:lnTo>
                  <a:pt x="696" y="133"/>
                </a:lnTo>
                <a:lnTo>
                  <a:pt x="704" y="146"/>
                </a:lnTo>
                <a:close/>
                <a:moveTo>
                  <a:pt x="545" y="143"/>
                </a:moveTo>
                <a:lnTo>
                  <a:pt x="550" y="146"/>
                </a:lnTo>
                <a:lnTo>
                  <a:pt x="550" y="145"/>
                </a:lnTo>
                <a:lnTo>
                  <a:pt x="548" y="143"/>
                </a:lnTo>
                <a:lnTo>
                  <a:pt x="546" y="141"/>
                </a:lnTo>
                <a:lnTo>
                  <a:pt x="545" y="141"/>
                </a:lnTo>
                <a:lnTo>
                  <a:pt x="540" y="141"/>
                </a:lnTo>
                <a:lnTo>
                  <a:pt x="540" y="141"/>
                </a:lnTo>
                <a:lnTo>
                  <a:pt x="540" y="143"/>
                </a:lnTo>
                <a:lnTo>
                  <a:pt x="540" y="143"/>
                </a:lnTo>
                <a:lnTo>
                  <a:pt x="545" y="143"/>
                </a:lnTo>
                <a:close/>
                <a:moveTo>
                  <a:pt x="256" y="61"/>
                </a:moveTo>
                <a:lnTo>
                  <a:pt x="257" y="61"/>
                </a:lnTo>
                <a:lnTo>
                  <a:pt x="259" y="61"/>
                </a:lnTo>
                <a:lnTo>
                  <a:pt x="259" y="61"/>
                </a:lnTo>
                <a:lnTo>
                  <a:pt x="259" y="62"/>
                </a:lnTo>
                <a:lnTo>
                  <a:pt x="261" y="62"/>
                </a:lnTo>
                <a:lnTo>
                  <a:pt x="259" y="62"/>
                </a:lnTo>
                <a:lnTo>
                  <a:pt x="257" y="64"/>
                </a:lnTo>
                <a:lnTo>
                  <a:pt x="259" y="66"/>
                </a:lnTo>
                <a:lnTo>
                  <a:pt x="259" y="67"/>
                </a:lnTo>
                <a:lnTo>
                  <a:pt x="259" y="67"/>
                </a:lnTo>
                <a:lnTo>
                  <a:pt x="259" y="71"/>
                </a:lnTo>
                <a:lnTo>
                  <a:pt x="259" y="71"/>
                </a:lnTo>
                <a:lnTo>
                  <a:pt x="261" y="71"/>
                </a:lnTo>
                <a:lnTo>
                  <a:pt x="262" y="77"/>
                </a:lnTo>
                <a:lnTo>
                  <a:pt x="264" y="81"/>
                </a:lnTo>
                <a:lnTo>
                  <a:pt x="264" y="82"/>
                </a:lnTo>
                <a:lnTo>
                  <a:pt x="269" y="84"/>
                </a:lnTo>
                <a:lnTo>
                  <a:pt x="269" y="82"/>
                </a:lnTo>
                <a:lnTo>
                  <a:pt x="271" y="82"/>
                </a:lnTo>
                <a:lnTo>
                  <a:pt x="271" y="82"/>
                </a:lnTo>
                <a:lnTo>
                  <a:pt x="271" y="82"/>
                </a:lnTo>
                <a:lnTo>
                  <a:pt x="272" y="82"/>
                </a:lnTo>
                <a:lnTo>
                  <a:pt x="272" y="84"/>
                </a:lnTo>
                <a:lnTo>
                  <a:pt x="272" y="84"/>
                </a:lnTo>
                <a:lnTo>
                  <a:pt x="272" y="86"/>
                </a:lnTo>
                <a:lnTo>
                  <a:pt x="272" y="86"/>
                </a:lnTo>
                <a:lnTo>
                  <a:pt x="293" y="86"/>
                </a:lnTo>
                <a:lnTo>
                  <a:pt x="296" y="84"/>
                </a:lnTo>
                <a:lnTo>
                  <a:pt x="296" y="82"/>
                </a:lnTo>
                <a:lnTo>
                  <a:pt x="298" y="82"/>
                </a:lnTo>
                <a:lnTo>
                  <a:pt x="301" y="84"/>
                </a:lnTo>
                <a:lnTo>
                  <a:pt x="306" y="84"/>
                </a:lnTo>
                <a:lnTo>
                  <a:pt x="309" y="81"/>
                </a:lnTo>
                <a:lnTo>
                  <a:pt x="313" y="81"/>
                </a:lnTo>
                <a:lnTo>
                  <a:pt x="314" y="81"/>
                </a:lnTo>
                <a:lnTo>
                  <a:pt x="316" y="79"/>
                </a:lnTo>
                <a:lnTo>
                  <a:pt x="323" y="72"/>
                </a:lnTo>
                <a:lnTo>
                  <a:pt x="326" y="72"/>
                </a:lnTo>
                <a:lnTo>
                  <a:pt x="328" y="71"/>
                </a:lnTo>
                <a:lnTo>
                  <a:pt x="328" y="69"/>
                </a:lnTo>
                <a:lnTo>
                  <a:pt x="328" y="69"/>
                </a:lnTo>
                <a:lnTo>
                  <a:pt x="325" y="69"/>
                </a:lnTo>
                <a:lnTo>
                  <a:pt x="326" y="67"/>
                </a:lnTo>
                <a:lnTo>
                  <a:pt x="331" y="62"/>
                </a:lnTo>
                <a:lnTo>
                  <a:pt x="333" y="61"/>
                </a:lnTo>
                <a:lnTo>
                  <a:pt x="335" y="61"/>
                </a:lnTo>
                <a:lnTo>
                  <a:pt x="341" y="57"/>
                </a:lnTo>
                <a:lnTo>
                  <a:pt x="343" y="56"/>
                </a:lnTo>
                <a:lnTo>
                  <a:pt x="345" y="56"/>
                </a:lnTo>
                <a:lnTo>
                  <a:pt x="345" y="57"/>
                </a:lnTo>
                <a:lnTo>
                  <a:pt x="345" y="57"/>
                </a:lnTo>
                <a:lnTo>
                  <a:pt x="343" y="62"/>
                </a:lnTo>
                <a:lnTo>
                  <a:pt x="338" y="66"/>
                </a:lnTo>
                <a:lnTo>
                  <a:pt x="338" y="69"/>
                </a:lnTo>
                <a:lnTo>
                  <a:pt x="336" y="71"/>
                </a:lnTo>
                <a:lnTo>
                  <a:pt x="336" y="71"/>
                </a:lnTo>
                <a:lnTo>
                  <a:pt x="336" y="72"/>
                </a:lnTo>
                <a:lnTo>
                  <a:pt x="335" y="72"/>
                </a:lnTo>
                <a:lnTo>
                  <a:pt x="338" y="72"/>
                </a:lnTo>
                <a:lnTo>
                  <a:pt x="343" y="67"/>
                </a:lnTo>
                <a:lnTo>
                  <a:pt x="348" y="62"/>
                </a:lnTo>
                <a:lnTo>
                  <a:pt x="350" y="59"/>
                </a:lnTo>
                <a:lnTo>
                  <a:pt x="348" y="54"/>
                </a:lnTo>
                <a:lnTo>
                  <a:pt x="348" y="49"/>
                </a:lnTo>
                <a:lnTo>
                  <a:pt x="346" y="44"/>
                </a:lnTo>
                <a:lnTo>
                  <a:pt x="343" y="37"/>
                </a:lnTo>
                <a:lnTo>
                  <a:pt x="333" y="22"/>
                </a:lnTo>
                <a:lnTo>
                  <a:pt x="320" y="5"/>
                </a:lnTo>
                <a:lnTo>
                  <a:pt x="313" y="2"/>
                </a:lnTo>
                <a:lnTo>
                  <a:pt x="306" y="0"/>
                </a:lnTo>
                <a:lnTo>
                  <a:pt x="301" y="0"/>
                </a:lnTo>
                <a:lnTo>
                  <a:pt x="289" y="5"/>
                </a:lnTo>
                <a:lnTo>
                  <a:pt x="286" y="8"/>
                </a:lnTo>
                <a:lnTo>
                  <a:pt x="283" y="10"/>
                </a:lnTo>
                <a:lnTo>
                  <a:pt x="281" y="10"/>
                </a:lnTo>
                <a:lnTo>
                  <a:pt x="279" y="12"/>
                </a:lnTo>
                <a:lnTo>
                  <a:pt x="276" y="17"/>
                </a:lnTo>
                <a:lnTo>
                  <a:pt x="272" y="19"/>
                </a:lnTo>
                <a:lnTo>
                  <a:pt x="272" y="20"/>
                </a:lnTo>
                <a:lnTo>
                  <a:pt x="271" y="24"/>
                </a:lnTo>
                <a:lnTo>
                  <a:pt x="269" y="27"/>
                </a:lnTo>
                <a:lnTo>
                  <a:pt x="267" y="29"/>
                </a:lnTo>
                <a:lnTo>
                  <a:pt x="267" y="30"/>
                </a:lnTo>
                <a:lnTo>
                  <a:pt x="267" y="34"/>
                </a:lnTo>
                <a:lnTo>
                  <a:pt x="266" y="34"/>
                </a:lnTo>
                <a:lnTo>
                  <a:pt x="266" y="35"/>
                </a:lnTo>
                <a:lnTo>
                  <a:pt x="264" y="37"/>
                </a:lnTo>
                <a:lnTo>
                  <a:pt x="262" y="40"/>
                </a:lnTo>
                <a:lnTo>
                  <a:pt x="262" y="40"/>
                </a:lnTo>
                <a:lnTo>
                  <a:pt x="262" y="40"/>
                </a:lnTo>
                <a:lnTo>
                  <a:pt x="261" y="42"/>
                </a:lnTo>
                <a:lnTo>
                  <a:pt x="262" y="42"/>
                </a:lnTo>
                <a:lnTo>
                  <a:pt x="262" y="44"/>
                </a:lnTo>
                <a:lnTo>
                  <a:pt x="261" y="45"/>
                </a:lnTo>
                <a:lnTo>
                  <a:pt x="261" y="47"/>
                </a:lnTo>
                <a:lnTo>
                  <a:pt x="259" y="47"/>
                </a:lnTo>
                <a:lnTo>
                  <a:pt x="259" y="47"/>
                </a:lnTo>
                <a:lnTo>
                  <a:pt x="259" y="47"/>
                </a:lnTo>
                <a:lnTo>
                  <a:pt x="259" y="49"/>
                </a:lnTo>
                <a:lnTo>
                  <a:pt x="259" y="49"/>
                </a:lnTo>
                <a:lnTo>
                  <a:pt x="261" y="49"/>
                </a:lnTo>
                <a:lnTo>
                  <a:pt x="261" y="49"/>
                </a:lnTo>
                <a:lnTo>
                  <a:pt x="261" y="49"/>
                </a:lnTo>
                <a:lnTo>
                  <a:pt x="261" y="50"/>
                </a:lnTo>
                <a:lnTo>
                  <a:pt x="261" y="52"/>
                </a:lnTo>
                <a:lnTo>
                  <a:pt x="259" y="52"/>
                </a:lnTo>
                <a:lnTo>
                  <a:pt x="257" y="54"/>
                </a:lnTo>
                <a:lnTo>
                  <a:pt x="257" y="57"/>
                </a:lnTo>
                <a:lnTo>
                  <a:pt x="256" y="59"/>
                </a:lnTo>
                <a:lnTo>
                  <a:pt x="256" y="59"/>
                </a:lnTo>
                <a:lnTo>
                  <a:pt x="256" y="61"/>
                </a:lnTo>
                <a:lnTo>
                  <a:pt x="256" y="61"/>
                </a:lnTo>
                <a:close/>
                <a:moveTo>
                  <a:pt x="484" y="198"/>
                </a:moveTo>
                <a:lnTo>
                  <a:pt x="484" y="198"/>
                </a:lnTo>
                <a:lnTo>
                  <a:pt x="484" y="198"/>
                </a:lnTo>
                <a:lnTo>
                  <a:pt x="483" y="198"/>
                </a:lnTo>
                <a:lnTo>
                  <a:pt x="479" y="200"/>
                </a:lnTo>
                <a:lnTo>
                  <a:pt x="479" y="202"/>
                </a:lnTo>
                <a:lnTo>
                  <a:pt x="478" y="202"/>
                </a:lnTo>
                <a:lnTo>
                  <a:pt x="478" y="203"/>
                </a:lnTo>
                <a:lnTo>
                  <a:pt x="478" y="203"/>
                </a:lnTo>
                <a:lnTo>
                  <a:pt x="478" y="203"/>
                </a:lnTo>
                <a:lnTo>
                  <a:pt x="478" y="205"/>
                </a:lnTo>
                <a:lnTo>
                  <a:pt x="478" y="205"/>
                </a:lnTo>
                <a:lnTo>
                  <a:pt x="478" y="207"/>
                </a:lnTo>
                <a:lnTo>
                  <a:pt x="481" y="205"/>
                </a:lnTo>
                <a:lnTo>
                  <a:pt x="483" y="205"/>
                </a:lnTo>
                <a:lnTo>
                  <a:pt x="483" y="203"/>
                </a:lnTo>
                <a:lnTo>
                  <a:pt x="484" y="202"/>
                </a:lnTo>
                <a:lnTo>
                  <a:pt x="484" y="200"/>
                </a:lnTo>
                <a:lnTo>
                  <a:pt x="484" y="200"/>
                </a:lnTo>
                <a:lnTo>
                  <a:pt x="484" y="200"/>
                </a:lnTo>
                <a:lnTo>
                  <a:pt x="483" y="200"/>
                </a:lnTo>
                <a:lnTo>
                  <a:pt x="483" y="200"/>
                </a:lnTo>
                <a:lnTo>
                  <a:pt x="483" y="200"/>
                </a:lnTo>
                <a:lnTo>
                  <a:pt x="484" y="198"/>
                </a:lnTo>
                <a:close/>
                <a:moveTo>
                  <a:pt x="469" y="190"/>
                </a:moveTo>
                <a:lnTo>
                  <a:pt x="467" y="190"/>
                </a:lnTo>
                <a:lnTo>
                  <a:pt x="466" y="190"/>
                </a:lnTo>
                <a:lnTo>
                  <a:pt x="466" y="192"/>
                </a:lnTo>
                <a:lnTo>
                  <a:pt x="466" y="192"/>
                </a:lnTo>
                <a:lnTo>
                  <a:pt x="466" y="193"/>
                </a:lnTo>
                <a:lnTo>
                  <a:pt x="464" y="193"/>
                </a:lnTo>
                <a:lnTo>
                  <a:pt x="464" y="195"/>
                </a:lnTo>
                <a:lnTo>
                  <a:pt x="466" y="197"/>
                </a:lnTo>
                <a:lnTo>
                  <a:pt x="466" y="198"/>
                </a:lnTo>
                <a:lnTo>
                  <a:pt x="467" y="198"/>
                </a:lnTo>
                <a:lnTo>
                  <a:pt x="471" y="195"/>
                </a:lnTo>
                <a:lnTo>
                  <a:pt x="471" y="192"/>
                </a:lnTo>
                <a:lnTo>
                  <a:pt x="471" y="190"/>
                </a:lnTo>
                <a:lnTo>
                  <a:pt x="469" y="190"/>
                </a:lnTo>
                <a:close/>
                <a:moveTo>
                  <a:pt x="496" y="141"/>
                </a:moveTo>
                <a:lnTo>
                  <a:pt x="496" y="141"/>
                </a:lnTo>
                <a:lnTo>
                  <a:pt x="494" y="143"/>
                </a:lnTo>
                <a:lnTo>
                  <a:pt x="494" y="143"/>
                </a:lnTo>
                <a:lnTo>
                  <a:pt x="494" y="143"/>
                </a:lnTo>
                <a:lnTo>
                  <a:pt x="494" y="145"/>
                </a:lnTo>
                <a:lnTo>
                  <a:pt x="494" y="145"/>
                </a:lnTo>
                <a:lnTo>
                  <a:pt x="501" y="148"/>
                </a:lnTo>
                <a:lnTo>
                  <a:pt x="501" y="148"/>
                </a:lnTo>
                <a:lnTo>
                  <a:pt x="501" y="148"/>
                </a:lnTo>
                <a:lnTo>
                  <a:pt x="498" y="143"/>
                </a:lnTo>
                <a:lnTo>
                  <a:pt x="496" y="141"/>
                </a:lnTo>
                <a:close/>
                <a:moveTo>
                  <a:pt x="272" y="89"/>
                </a:moveTo>
                <a:lnTo>
                  <a:pt x="271" y="89"/>
                </a:lnTo>
                <a:lnTo>
                  <a:pt x="271" y="89"/>
                </a:lnTo>
                <a:lnTo>
                  <a:pt x="284" y="98"/>
                </a:lnTo>
                <a:lnTo>
                  <a:pt x="284" y="98"/>
                </a:lnTo>
                <a:lnTo>
                  <a:pt x="283" y="96"/>
                </a:lnTo>
                <a:lnTo>
                  <a:pt x="281" y="94"/>
                </a:lnTo>
                <a:lnTo>
                  <a:pt x="272" y="89"/>
                </a:lnTo>
                <a:close/>
                <a:moveTo>
                  <a:pt x="960" y="283"/>
                </a:moveTo>
                <a:lnTo>
                  <a:pt x="960" y="281"/>
                </a:lnTo>
                <a:lnTo>
                  <a:pt x="958" y="281"/>
                </a:lnTo>
                <a:lnTo>
                  <a:pt x="958" y="279"/>
                </a:lnTo>
                <a:lnTo>
                  <a:pt x="955" y="279"/>
                </a:lnTo>
                <a:lnTo>
                  <a:pt x="955" y="279"/>
                </a:lnTo>
                <a:lnTo>
                  <a:pt x="955" y="277"/>
                </a:lnTo>
                <a:lnTo>
                  <a:pt x="955" y="277"/>
                </a:lnTo>
                <a:lnTo>
                  <a:pt x="955" y="277"/>
                </a:lnTo>
                <a:lnTo>
                  <a:pt x="955" y="276"/>
                </a:lnTo>
                <a:lnTo>
                  <a:pt x="953" y="274"/>
                </a:lnTo>
                <a:lnTo>
                  <a:pt x="953" y="271"/>
                </a:lnTo>
                <a:lnTo>
                  <a:pt x="953" y="271"/>
                </a:lnTo>
                <a:lnTo>
                  <a:pt x="952" y="269"/>
                </a:lnTo>
                <a:lnTo>
                  <a:pt x="952" y="269"/>
                </a:lnTo>
                <a:lnTo>
                  <a:pt x="952" y="269"/>
                </a:lnTo>
                <a:lnTo>
                  <a:pt x="952" y="267"/>
                </a:lnTo>
                <a:lnTo>
                  <a:pt x="952" y="267"/>
                </a:lnTo>
                <a:lnTo>
                  <a:pt x="952" y="266"/>
                </a:lnTo>
                <a:lnTo>
                  <a:pt x="952" y="266"/>
                </a:lnTo>
                <a:lnTo>
                  <a:pt x="952" y="266"/>
                </a:lnTo>
                <a:lnTo>
                  <a:pt x="953" y="264"/>
                </a:lnTo>
                <a:lnTo>
                  <a:pt x="953" y="264"/>
                </a:lnTo>
                <a:lnTo>
                  <a:pt x="953" y="264"/>
                </a:lnTo>
                <a:lnTo>
                  <a:pt x="953" y="261"/>
                </a:lnTo>
                <a:lnTo>
                  <a:pt x="953" y="261"/>
                </a:lnTo>
                <a:lnTo>
                  <a:pt x="953" y="261"/>
                </a:lnTo>
                <a:lnTo>
                  <a:pt x="953" y="261"/>
                </a:lnTo>
                <a:lnTo>
                  <a:pt x="950" y="261"/>
                </a:lnTo>
                <a:lnTo>
                  <a:pt x="950" y="261"/>
                </a:lnTo>
                <a:lnTo>
                  <a:pt x="950" y="261"/>
                </a:lnTo>
                <a:lnTo>
                  <a:pt x="950" y="261"/>
                </a:lnTo>
                <a:lnTo>
                  <a:pt x="950" y="259"/>
                </a:lnTo>
                <a:lnTo>
                  <a:pt x="950" y="259"/>
                </a:lnTo>
                <a:lnTo>
                  <a:pt x="950" y="259"/>
                </a:lnTo>
                <a:lnTo>
                  <a:pt x="952" y="254"/>
                </a:lnTo>
                <a:lnTo>
                  <a:pt x="952" y="254"/>
                </a:lnTo>
                <a:lnTo>
                  <a:pt x="952" y="252"/>
                </a:lnTo>
                <a:lnTo>
                  <a:pt x="952" y="252"/>
                </a:lnTo>
                <a:lnTo>
                  <a:pt x="950" y="251"/>
                </a:lnTo>
                <a:lnTo>
                  <a:pt x="950" y="251"/>
                </a:lnTo>
                <a:lnTo>
                  <a:pt x="948" y="251"/>
                </a:lnTo>
                <a:lnTo>
                  <a:pt x="948" y="251"/>
                </a:lnTo>
                <a:lnTo>
                  <a:pt x="947" y="249"/>
                </a:lnTo>
                <a:lnTo>
                  <a:pt x="947" y="249"/>
                </a:lnTo>
                <a:lnTo>
                  <a:pt x="943" y="249"/>
                </a:lnTo>
                <a:lnTo>
                  <a:pt x="941" y="249"/>
                </a:lnTo>
                <a:lnTo>
                  <a:pt x="941" y="249"/>
                </a:lnTo>
                <a:lnTo>
                  <a:pt x="941" y="249"/>
                </a:lnTo>
                <a:lnTo>
                  <a:pt x="940" y="246"/>
                </a:lnTo>
                <a:lnTo>
                  <a:pt x="938" y="246"/>
                </a:lnTo>
                <a:lnTo>
                  <a:pt x="938" y="244"/>
                </a:lnTo>
                <a:lnTo>
                  <a:pt x="936" y="242"/>
                </a:lnTo>
                <a:lnTo>
                  <a:pt x="936" y="240"/>
                </a:lnTo>
                <a:lnTo>
                  <a:pt x="935" y="240"/>
                </a:lnTo>
                <a:lnTo>
                  <a:pt x="935" y="240"/>
                </a:lnTo>
                <a:lnTo>
                  <a:pt x="935" y="240"/>
                </a:lnTo>
                <a:lnTo>
                  <a:pt x="933" y="240"/>
                </a:lnTo>
                <a:lnTo>
                  <a:pt x="933" y="239"/>
                </a:lnTo>
                <a:lnTo>
                  <a:pt x="931" y="237"/>
                </a:lnTo>
                <a:lnTo>
                  <a:pt x="931" y="237"/>
                </a:lnTo>
                <a:lnTo>
                  <a:pt x="930" y="237"/>
                </a:lnTo>
                <a:lnTo>
                  <a:pt x="930" y="237"/>
                </a:lnTo>
                <a:lnTo>
                  <a:pt x="930" y="237"/>
                </a:lnTo>
                <a:lnTo>
                  <a:pt x="930" y="239"/>
                </a:lnTo>
                <a:lnTo>
                  <a:pt x="930" y="239"/>
                </a:lnTo>
                <a:lnTo>
                  <a:pt x="930" y="239"/>
                </a:lnTo>
                <a:lnTo>
                  <a:pt x="930" y="240"/>
                </a:lnTo>
                <a:lnTo>
                  <a:pt x="928" y="240"/>
                </a:lnTo>
                <a:lnTo>
                  <a:pt x="928" y="240"/>
                </a:lnTo>
                <a:lnTo>
                  <a:pt x="928" y="240"/>
                </a:lnTo>
                <a:lnTo>
                  <a:pt x="925" y="239"/>
                </a:lnTo>
                <a:lnTo>
                  <a:pt x="923" y="239"/>
                </a:lnTo>
                <a:lnTo>
                  <a:pt x="921" y="239"/>
                </a:lnTo>
                <a:lnTo>
                  <a:pt x="921" y="237"/>
                </a:lnTo>
                <a:lnTo>
                  <a:pt x="921" y="237"/>
                </a:lnTo>
                <a:lnTo>
                  <a:pt x="920" y="234"/>
                </a:lnTo>
                <a:lnTo>
                  <a:pt x="920" y="234"/>
                </a:lnTo>
                <a:lnTo>
                  <a:pt x="921" y="232"/>
                </a:lnTo>
                <a:lnTo>
                  <a:pt x="923" y="230"/>
                </a:lnTo>
                <a:lnTo>
                  <a:pt x="923" y="230"/>
                </a:lnTo>
                <a:lnTo>
                  <a:pt x="923" y="230"/>
                </a:lnTo>
                <a:lnTo>
                  <a:pt x="923" y="229"/>
                </a:lnTo>
                <a:lnTo>
                  <a:pt x="923" y="229"/>
                </a:lnTo>
                <a:lnTo>
                  <a:pt x="923" y="227"/>
                </a:lnTo>
                <a:lnTo>
                  <a:pt x="923" y="225"/>
                </a:lnTo>
                <a:lnTo>
                  <a:pt x="921" y="224"/>
                </a:lnTo>
                <a:lnTo>
                  <a:pt x="921" y="224"/>
                </a:lnTo>
                <a:lnTo>
                  <a:pt x="921" y="222"/>
                </a:lnTo>
                <a:lnTo>
                  <a:pt x="921" y="222"/>
                </a:lnTo>
                <a:lnTo>
                  <a:pt x="921" y="222"/>
                </a:lnTo>
                <a:lnTo>
                  <a:pt x="923" y="222"/>
                </a:lnTo>
                <a:lnTo>
                  <a:pt x="923" y="220"/>
                </a:lnTo>
                <a:lnTo>
                  <a:pt x="923" y="220"/>
                </a:lnTo>
                <a:lnTo>
                  <a:pt x="923" y="220"/>
                </a:lnTo>
                <a:lnTo>
                  <a:pt x="923" y="219"/>
                </a:lnTo>
                <a:lnTo>
                  <a:pt x="925" y="219"/>
                </a:lnTo>
                <a:lnTo>
                  <a:pt x="926" y="219"/>
                </a:lnTo>
                <a:lnTo>
                  <a:pt x="931" y="215"/>
                </a:lnTo>
                <a:lnTo>
                  <a:pt x="935" y="210"/>
                </a:lnTo>
                <a:lnTo>
                  <a:pt x="935" y="209"/>
                </a:lnTo>
                <a:lnTo>
                  <a:pt x="935" y="209"/>
                </a:lnTo>
                <a:lnTo>
                  <a:pt x="936" y="209"/>
                </a:lnTo>
                <a:lnTo>
                  <a:pt x="936" y="209"/>
                </a:lnTo>
                <a:lnTo>
                  <a:pt x="938" y="209"/>
                </a:lnTo>
                <a:lnTo>
                  <a:pt x="938" y="209"/>
                </a:lnTo>
                <a:lnTo>
                  <a:pt x="943" y="205"/>
                </a:lnTo>
                <a:lnTo>
                  <a:pt x="945" y="203"/>
                </a:lnTo>
                <a:lnTo>
                  <a:pt x="947" y="202"/>
                </a:lnTo>
                <a:lnTo>
                  <a:pt x="947" y="202"/>
                </a:lnTo>
                <a:lnTo>
                  <a:pt x="947" y="202"/>
                </a:lnTo>
                <a:lnTo>
                  <a:pt x="947" y="202"/>
                </a:lnTo>
                <a:lnTo>
                  <a:pt x="948" y="198"/>
                </a:lnTo>
                <a:lnTo>
                  <a:pt x="950" y="197"/>
                </a:lnTo>
                <a:lnTo>
                  <a:pt x="950" y="195"/>
                </a:lnTo>
                <a:lnTo>
                  <a:pt x="950" y="195"/>
                </a:lnTo>
                <a:lnTo>
                  <a:pt x="950" y="195"/>
                </a:lnTo>
                <a:lnTo>
                  <a:pt x="947" y="195"/>
                </a:lnTo>
                <a:lnTo>
                  <a:pt x="945" y="195"/>
                </a:lnTo>
                <a:lnTo>
                  <a:pt x="945" y="198"/>
                </a:lnTo>
                <a:lnTo>
                  <a:pt x="945" y="198"/>
                </a:lnTo>
                <a:lnTo>
                  <a:pt x="945" y="198"/>
                </a:lnTo>
                <a:lnTo>
                  <a:pt x="945" y="200"/>
                </a:lnTo>
                <a:lnTo>
                  <a:pt x="945" y="202"/>
                </a:lnTo>
                <a:lnTo>
                  <a:pt x="943" y="203"/>
                </a:lnTo>
                <a:lnTo>
                  <a:pt x="943" y="203"/>
                </a:lnTo>
                <a:lnTo>
                  <a:pt x="941" y="205"/>
                </a:lnTo>
                <a:lnTo>
                  <a:pt x="938" y="207"/>
                </a:lnTo>
                <a:lnTo>
                  <a:pt x="938" y="209"/>
                </a:lnTo>
                <a:lnTo>
                  <a:pt x="936" y="207"/>
                </a:lnTo>
                <a:lnTo>
                  <a:pt x="936" y="205"/>
                </a:lnTo>
                <a:lnTo>
                  <a:pt x="936" y="203"/>
                </a:lnTo>
                <a:lnTo>
                  <a:pt x="938" y="202"/>
                </a:lnTo>
                <a:lnTo>
                  <a:pt x="940" y="198"/>
                </a:lnTo>
                <a:lnTo>
                  <a:pt x="938" y="197"/>
                </a:lnTo>
                <a:lnTo>
                  <a:pt x="940" y="195"/>
                </a:lnTo>
                <a:lnTo>
                  <a:pt x="940" y="193"/>
                </a:lnTo>
                <a:lnTo>
                  <a:pt x="941" y="193"/>
                </a:lnTo>
                <a:lnTo>
                  <a:pt x="941" y="192"/>
                </a:lnTo>
                <a:lnTo>
                  <a:pt x="943" y="192"/>
                </a:lnTo>
                <a:lnTo>
                  <a:pt x="945" y="193"/>
                </a:lnTo>
                <a:lnTo>
                  <a:pt x="947" y="193"/>
                </a:lnTo>
                <a:lnTo>
                  <a:pt x="947" y="193"/>
                </a:lnTo>
                <a:lnTo>
                  <a:pt x="948" y="193"/>
                </a:lnTo>
                <a:lnTo>
                  <a:pt x="950" y="192"/>
                </a:lnTo>
                <a:lnTo>
                  <a:pt x="947" y="187"/>
                </a:lnTo>
                <a:lnTo>
                  <a:pt x="940" y="180"/>
                </a:lnTo>
                <a:lnTo>
                  <a:pt x="933" y="170"/>
                </a:lnTo>
                <a:lnTo>
                  <a:pt x="928" y="165"/>
                </a:lnTo>
                <a:lnTo>
                  <a:pt x="920" y="155"/>
                </a:lnTo>
                <a:lnTo>
                  <a:pt x="908" y="148"/>
                </a:lnTo>
                <a:lnTo>
                  <a:pt x="899" y="141"/>
                </a:lnTo>
                <a:lnTo>
                  <a:pt x="893" y="136"/>
                </a:lnTo>
                <a:lnTo>
                  <a:pt x="884" y="133"/>
                </a:lnTo>
                <a:lnTo>
                  <a:pt x="874" y="126"/>
                </a:lnTo>
                <a:lnTo>
                  <a:pt x="862" y="121"/>
                </a:lnTo>
                <a:lnTo>
                  <a:pt x="844" y="116"/>
                </a:lnTo>
                <a:lnTo>
                  <a:pt x="829" y="111"/>
                </a:lnTo>
                <a:lnTo>
                  <a:pt x="815" y="104"/>
                </a:lnTo>
                <a:lnTo>
                  <a:pt x="814" y="103"/>
                </a:lnTo>
                <a:lnTo>
                  <a:pt x="812" y="101"/>
                </a:lnTo>
                <a:lnTo>
                  <a:pt x="810" y="99"/>
                </a:lnTo>
                <a:lnTo>
                  <a:pt x="805" y="98"/>
                </a:lnTo>
                <a:lnTo>
                  <a:pt x="805" y="96"/>
                </a:lnTo>
                <a:lnTo>
                  <a:pt x="805" y="96"/>
                </a:lnTo>
                <a:lnTo>
                  <a:pt x="805" y="93"/>
                </a:lnTo>
                <a:lnTo>
                  <a:pt x="804" y="93"/>
                </a:lnTo>
                <a:lnTo>
                  <a:pt x="804" y="93"/>
                </a:lnTo>
                <a:lnTo>
                  <a:pt x="802" y="94"/>
                </a:lnTo>
                <a:lnTo>
                  <a:pt x="802" y="94"/>
                </a:lnTo>
                <a:lnTo>
                  <a:pt x="800" y="94"/>
                </a:lnTo>
                <a:lnTo>
                  <a:pt x="799" y="93"/>
                </a:lnTo>
                <a:lnTo>
                  <a:pt x="797" y="91"/>
                </a:lnTo>
                <a:lnTo>
                  <a:pt x="790" y="91"/>
                </a:lnTo>
                <a:lnTo>
                  <a:pt x="789" y="93"/>
                </a:lnTo>
                <a:lnTo>
                  <a:pt x="787" y="94"/>
                </a:lnTo>
                <a:lnTo>
                  <a:pt x="785" y="96"/>
                </a:lnTo>
                <a:lnTo>
                  <a:pt x="785" y="98"/>
                </a:lnTo>
                <a:lnTo>
                  <a:pt x="785" y="101"/>
                </a:lnTo>
                <a:lnTo>
                  <a:pt x="785" y="103"/>
                </a:lnTo>
                <a:lnTo>
                  <a:pt x="785" y="104"/>
                </a:lnTo>
                <a:lnTo>
                  <a:pt x="785" y="104"/>
                </a:lnTo>
                <a:lnTo>
                  <a:pt x="783" y="104"/>
                </a:lnTo>
                <a:lnTo>
                  <a:pt x="783" y="104"/>
                </a:lnTo>
                <a:lnTo>
                  <a:pt x="782" y="104"/>
                </a:lnTo>
                <a:lnTo>
                  <a:pt x="782" y="104"/>
                </a:lnTo>
                <a:lnTo>
                  <a:pt x="782" y="106"/>
                </a:lnTo>
                <a:lnTo>
                  <a:pt x="782" y="108"/>
                </a:lnTo>
                <a:lnTo>
                  <a:pt x="782" y="109"/>
                </a:lnTo>
                <a:lnTo>
                  <a:pt x="782" y="111"/>
                </a:lnTo>
                <a:lnTo>
                  <a:pt x="782" y="111"/>
                </a:lnTo>
                <a:lnTo>
                  <a:pt x="763" y="108"/>
                </a:lnTo>
                <a:lnTo>
                  <a:pt x="762" y="109"/>
                </a:lnTo>
                <a:lnTo>
                  <a:pt x="760" y="111"/>
                </a:lnTo>
                <a:lnTo>
                  <a:pt x="760" y="113"/>
                </a:lnTo>
                <a:lnTo>
                  <a:pt x="758" y="114"/>
                </a:lnTo>
                <a:lnTo>
                  <a:pt x="758" y="118"/>
                </a:lnTo>
                <a:lnTo>
                  <a:pt x="758" y="118"/>
                </a:lnTo>
                <a:lnTo>
                  <a:pt x="760" y="119"/>
                </a:lnTo>
                <a:lnTo>
                  <a:pt x="760" y="121"/>
                </a:lnTo>
                <a:lnTo>
                  <a:pt x="760" y="121"/>
                </a:lnTo>
                <a:lnTo>
                  <a:pt x="760" y="123"/>
                </a:lnTo>
                <a:lnTo>
                  <a:pt x="760" y="123"/>
                </a:lnTo>
                <a:lnTo>
                  <a:pt x="760" y="123"/>
                </a:lnTo>
                <a:lnTo>
                  <a:pt x="760" y="124"/>
                </a:lnTo>
                <a:lnTo>
                  <a:pt x="760" y="128"/>
                </a:lnTo>
                <a:lnTo>
                  <a:pt x="762" y="133"/>
                </a:lnTo>
                <a:lnTo>
                  <a:pt x="762" y="135"/>
                </a:lnTo>
                <a:lnTo>
                  <a:pt x="765" y="140"/>
                </a:lnTo>
                <a:lnTo>
                  <a:pt x="765" y="141"/>
                </a:lnTo>
                <a:lnTo>
                  <a:pt x="765" y="141"/>
                </a:lnTo>
                <a:lnTo>
                  <a:pt x="763" y="143"/>
                </a:lnTo>
                <a:lnTo>
                  <a:pt x="763" y="145"/>
                </a:lnTo>
                <a:lnTo>
                  <a:pt x="765" y="145"/>
                </a:lnTo>
                <a:lnTo>
                  <a:pt x="765" y="148"/>
                </a:lnTo>
                <a:lnTo>
                  <a:pt x="767" y="150"/>
                </a:lnTo>
                <a:lnTo>
                  <a:pt x="767" y="151"/>
                </a:lnTo>
                <a:lnTo>
                  <a:pt x="767" y="153"/>
                </a:lnTo>
                <a:lnTo>
                  <a:pt x="767" y="156"/>
                </a:lnTo>
                <a:lnTo>
                  <a:pt x="767" y="158"/>
                </a:lnTo>
                <a:lnTo>
                  <a:pt x="767" y="160"/>
                </a:lnTo>
                <a:lnTo>
                  <a:pt x="765" y="166"/>
                </a:lnTo>
                <a:lnTo>
                  <a:pt x="765" y="168"/>
                </a:lnTo>
                <a:lnTo>
                  <a:pt x="765" y="172"/>
                </a:lnTo>
                <a:lnTo>
                  <a:pt x="765" y="173"/>
                </a:lnTo>
                <a:lnTo>
                  <a:pt x="765" y="175"/>
                </a:lnTo>
                <a:lnTo>
                  <a:pt x="767" y="177"/>
                </a:lnTo>
                <a:lnTo>
                  <a:pt x="768" y="177"/>
                </a:lnTo>
                <a:lnTo>
                  <a:pt x="770" y="177"/>
                </a:lnTo>
                <a:lnTo>
                  <a:pt x="770" y="175"/>
                </a:lnTo>
                <a:lnTo>
                  <a:pt x="770" y="175"/>
                </a:lnTo>
                <a:lnTo>
                  <a:pt x="770" y="173"/>
                </a:lnTo>
                <a:lnTo>
                  <a:pt x="770" y="173"/>
                </a:lnTo>
                <a:lnTo>
                  <a:pt x="770" y="172"/>
                </a:lnTo>
                <a:lnTo>
                  <a:pt x="770" y="170"/>
                </a:lnTo>
                <a:lnTo>
                  <a:pt x="770" y="170"/>
                </a:lnTo>
                <a:lnTo>
                  <a:pt x="773" y="170"/>
                </a:lnTo>
                <a:lnTo>
                  <a:pt x="775" y="172"/>
                </a:lnTo>
                <a:lnTo>
                  <a:pt x="777" y="177"/>
                </a:lnTo>
                <a:lnTo>
                  <a:pt x="777" y="182"/>
                </a:lnTo>
                <a:lnTo>
                  <a:pt x="777" y="183"/>
                </a:lnTo>
                <a:lnTo>
                  <a:pt x="775" y="187"/>
                </a:lnTo>
                <a:lnTo>
                  <a:pt x="775" y="188"/>
                </a:lnTo>
                <a:lnTo>
                  <a:pt x="775" y="190"/>
                </a:lnTo>
                <a:lnTo>
                  <a:pt x="775" y="192"/>
                </a:lnTo>
                <a:lnTo>
                  <a:pt x="775" y="193"/>
                </a:lnTo>
                <a:lnTo>
                  <a:pt x="773" y="195"/>
                </a:lnTo>
                <a:lnTo>
                  <a:pt x="773" y="197"/>
                </a:lnTo>
                <a:lnTo>
                  <a:pt x="772" y="198"/>
                </a:lnTo>
                <a:lnTo>
                  <a:pt x="772" y="200"/>
                </a:lnTo>
                <a:lnTo>
                  <a:pt x="773" y="202"/>
                </a:lnTo>
                <a:lnTo>
                  <a:pt x="773" y="202"/>
                </a:lnTo>
                <a:lnTo>
                  <a:pt x="773" y="202"/>
                </a:lnTo>
                <a:lnTo>
                  <a:pt x="770" y="202"/>
                </a:lnTo>
                <a:lnTo>
                  <a:pt x="767" y="202"/>
                </a:lnTo>
                <a:lnTo>
                  <a:pt x="765" y="203"/>
                </a:lnTo>
                <a:lnTo>
                  <a:pt x="763" y="205"/>
                </a:lnTo>
                <a:lnTo>
                  <a:pt x="762" y="209"/>
                </a:lnTo>
                <a:lnTo>
                  <a:pt x="760" y="210"/>
                </a:lnTo>
                <a:lnTo>
                  <a:pt x="753" y="217"/>
                </a:lnTo>
                <a:lnTo>
                  <a:pt x="748" y="219"/>
                </a:lnTo>
                <a:lnTo>
                  <a:pt x="731" y="219"/>
                </a:lnTo>
                <a:lnTo>
                  <a:pt x="730" y="217"/>
                </a:lnTo>
                <a:lnTo>
                  <a:pt x="726" y="214"/>
                </a:lnTo>
                <a:lnTo>
                  <a:pt x="725" y="214"/>
                </a:lnTo>
                <a:lnTo>
                  <a:pt x="720" y="215"/>
                </a:lnTo>
                <a:lnTo>
                  <a:pt x="718" y="219"/>
                </a:lnTo>
                <a:lnTo>
                  <a:pt x="718" y="222"/>
                </a:lnTo>
                <a:lnTo>
                  <a:pt x="718" y="222"/>
                </a:lnTo>
                <a:lnTo>
                  <a:pt x="718" y="224"/>
                </a:lnTo>
                <a:lnTo>
                  <a:pt x="720" y="225"/>
                </a:lnTo>
                <a:lnTo>
                  <a:pt x="720" y="229"/>
                </a:lnTo>
                <a:lnTo>
                  <a:pt x="721" y="234"/>
                </a:lnTo>
                <a:lnTo>
                  <a:pt x="721" y="237"/>
                </a:lnTo>
                <a:lnTo>
                  <a:pt x="721" y="242"/>
                </a:lnTo>
                <a:lnTo>
                  <a:pt x="721" y="242"/>
                </a:lnTo>
                <a:lnTo>
                  <a:pt x="721" y="242"/>
                </a:lnTo>
                <a:lnTo>
                  <a:pt x="716" y="249"/>
                </a:lnTo>
                <a:lnTo>
                  <a:pt x="715" y="251"/>
                </a:lnTo>
                <a:lnTo>
                  <a:pt x="706" y="254"/>
                </a:lnTo>
                <a:lnTo>
                  <a:pt x="694" y="247"/>
                </a:lnTo>
                <a:lnTo>
                  <a:pt x="684" y="240"/>
                </a:lnTo>
                <a:lnTo>
                  <a:pt x="683" y="239"/>
                </a:lnTo>
                <a:lnTo>
                  <a:pt x="683" y="237"/>
                </a:lnTo>
                <a:lnTo>
                  <a:pt x="684" y="235"/>
                </a:lnTo>
                <a:lnTo>
                  <a:pt x="684" y="232"/>
                </a:lnTo>
                <a:lnTo>
                  <a:pt x="686" y="230"/>
                </a:lnTo>
                <a:lnTo>
                  <a:pt x="686" y="229"/>
                </a:lnTo>
                <a:lnTo>
                  <a:pt x="688" y="227"/>
                </a:lnTo>
                <a:lnTo>
                  <a:pt x="688" y="227"/>
                </a:lnTo>
                <a:lnTo>
                  <a:pt x="688" y="225"/>
                </a:lnTo>
                <a:lnTo>
                  <a:pt x="688" y="224"/>
                </a:lnTo>
                <a:lnTo>
                  <a:pt x="688" y="224"/>
                </a:lnTo>
                <a:lnTo>
                  <a:pt x="686" y="222"/>
                </a:lnTo>
                <a:lnTo>
                  <a:pt x="686" y="220"/>
                </a:lnTo>
                <a:lnTo>
                  <a:pt x="688" y="219"/>
                </a:lnTo>
                <a:lnTo>
                  <a:pt x="688" y="217"/>
                </a:lnTo>
                <a:lnTo>
                  <a:pt x="688" y="217"/>
                </a:lnTo>
                <a:lnTo>
                  <a:pt x="688" y="215"/>
                </a:lnTo>
                <a:lnTo>
                  <a:pt x="689" y="215"/>
                </a:lnTo>
                <a:lnTo>
                  <a:pt x="691" y="215"/>
                </a:lnTo>
                <a:lnTo>
                  <a:pt x="691" y="214"/>
                </a:lnTo>
                <a:lnTo>
                  <a:pt x="693" y="212"/>
                </a:lnTo>
                <a:lnTo>
                  <a:pt x="694" y="209"/>
                </a:lnTo>
                <a:lnTo>
                  <a:pt x="696" y="209"/>
                </a:lnTo>
                <a:lnTo>
                  <a:pt x="698" y="207"/>
                </a:lnTo>
                <a:lnTo>
                  <a:pt x="699" y="209"/>
                </a:lnTo>
                <a:lnTo>
                  <a:pt x="701" y="210"/>
                </a:lnTo>
                <a:lnTo>
                  <a:pt x="704" y="210"/>
                </a:lnTo>
                <a:lnTo>
                  <a:pt x="704" y="209"/>
                </a:lnTo>
                <a:lnTo>
                  <a:pt x="706" y="205"/>
                </a:lnTo>
                <a:lnTo>
                  <a:pt x="706" y="203"/>
                </a:lnTo>
                <a:lnTo>
                  <a:pt x="698" y="185"/>
                </a:lnTo>
                <a:lnTo>
                  <a:pt x="693" y="180"/>
                </a:lnTo>
                <a:lnTo>
                  <a:pt x="689" y="178"/>
                </a:lnTo>
                <a:lnTo>
                  <a:pt x="691" y="177"/>
                </a:lnTo>
                <a:lnTo>
                  <a:pt x="693" y="177"/>
                </a:lnTo>
                <a:lnTo>
                  <a:pt x="699" y="177"/>
                </a:lnTo>
                <a:lnTo>
                  <a:pt x="701" y="177"/>
                </a:lnTo>
                <a:lnTo>
                  <a:pt x="703" y="175"/>
                </a:lnTo>
                <a:lnTo>
                  <a:pt x="704" y="177"/>
                </a:lnTo>
                <a:lnTo>
                  <a:pt x="704" y="177"/>
                </a:lnTo>
                <a:lnTo>
                  <a:pt x="704" y="175"/>
                </a:lnTo>
                <a:lnTo>
                  <a:pt x="704" y="175"/>
                </a:lnTo>
                <a:lnTo>
                  <a:pt x="691" y="172"/>
                </a:lnTo>
                <a:lnTo>
                  <a:pt x="678" y="173"/>
                </a:lnTo>
                <a:lnTo>
                  <a:pt x="664" y="177"/>
                </a:lnTo>
                <a:lnTo>
                  <a:pt x="664" y="177"/>
                </a:lnTo>
                <a:lnTo>
                  <a:pt x="662" y="178"/>
                </a:lnTo>
                <a:lnTo>
                  <a:pt x="662" y="178"/>
                </a:lnTo>
                <a:lnTo>
                  <a:pt x="662" y="180"/>
                </a:lnTo>
                <a:lnTo>
                  <a:pt x="662" y="180"/>
                </a:lnTo>
                <a:lnTo>
                  <a:pt x="662" y="182"/>
                </a:lnTo>
                <a:lnTo>
                  <a:pt x="662" y="182"/>
                </a:lnTo>
                <a:lnTo>
                  <a:pt x="661" y="182"/>
                </a:lnTo>
                <a:lnTo>
                  <a:pt x="661" y="182"/>
                </a:lnTo>
                <a:lnTo>
                  <a:pt x="661" y="183"/>
                </a:lnTo>
                <a:lnTo>
                  <a:pt x="661" y="183"/>
                </a:lnTo>
                <a:lnTo>
                  <a:pt x="661" y="183"/>
                </a:lnTo>
                <a:lnTo>
                  <a:pt x="661" y="185"/>
                </a:lnTo>
                <a:lnTo>
                  <a:pt x="661" y="185"/>
                </a:lnTo>
                <a:lnTo>
                  <a:pt x="661" y="185"/>
                </a:lnTo>
                <a:lnTo>
                  <a:pt x="661" y="187"/>
                </a:lnTo>
                <a:lnTo>
                  <a:pt x="661" y="187"/>
                </a:lnTo>
                <a:lnTo>
                  <a:pt x="661" y="187"/>
                </a:lnTo>
                <a:lnTo>
                  <a:pt x="661" y="187"/>
                </a:lnTo>
                <a:lnTo>
                  <a:pt x="661" y="188"/>
                </a:lnTo>
                <a:lnTo>
                  <a:pt x="661" y="190"/>
                </a:lnTo>
                <a:lnTo>
                  <a:pt x="662" y="190"/>
                </a:lnTo>
                <a:lnTo>
                  <a:pt x="664" y="190"/>
                </a:lnTo>
                <a:lnTo>
                  <a:pt x="664" y="192"/>
                </a:lnTo>
                <a:lnTo>
                  <a:pt x="666" y="193"/>
                </a:lnTo>
                <a:lnTo>
                  <a:pt x="666" y="193"/>
                </a:lnTo>
                <a:lnTo>
                  <a:pt x="664" y="197"/>
                </a:lnTo>
                <a:lnTo>
                  <a:pt x="664" y="197"/>
                </a:lnTo>
                <a:lnTo>
                  <a:pt x="661" y="197"/>
                </a:lnTo>
                <a:lnTo>
                  <a:pt x="664" y="193"/>
                </a:lnTo>
                <a:lnTo>
                  <a:pt x="662" y="192"/>
                </a:lnTo>
                <a:lnTo>
                  <a:pt x="659" y="190"/>
                </a:lnTo>
                <a:lnTo>
                  <a:pt x="659" y="190"/>
                </a:lnTo>
                <a:lnTo>
                  <a:pt x="659" y="188"/>
                </a:lnTo>
                <a:lnTo>
                  <a:pt x="659" y="185"/>
                </a:lnTo>
                <a:lnTo>
                  <a:pt x="659" y="185"/>
                </a:lnTo>
                <a:lnTo>
                  <a:pt x="659" y="183"/>
                </a:lnTo>
                <a:lnTo>
                  <a:pt x="659" y="183"/>
                </a:lnTo>
                <a:lnTo>
                  <a:pt x="659" y="182"/>
                </a:lnTo>
                <a:lnTo>
                  <a:pt x="661" y="178"/>
                </a:lnTo>
                <a:lnTo>
                  <a:pt x="661" y="178"/>
                </a:lnTo>
                <a:lnTo>
                  <a:pt x="661" y="177"/>
                </a:lnTo>
                <a:lnTo>
                  <a:pt x="659" y="177"/>
                </a:lnTo>
                <a:lnTo>
                  <a:pt x="649" y="178"/>
                </a:lnTo>
                <a:lnTo>
                  <a:pt x="649" y="180"/>
                </a:lnTo>
                <a:lnTo>
                  <a:pt x="647" y="182"/>
                </a:lnTo>
                <a:lnTo>
                  <a:pt x="647" y="183"/>
                </a:lnTo>
                <a:lnTo>
                  <a:pt x="647" y="183"/>
                </a:lnTo>
                <a:lnTo>
                  <a:pt x="647" y="185"/>
                </a:lnTo>
                <a:lnTo>
                  <a:pt x="647" y="187"/>
                </a:lnTo>
                <a:lnTo>
                  <a:pt x="644" y="190"/>
                </a:lnTo>
                <a:lnTo>
                  <a:pt x="631" y="188"/>
                </a:lnTo>
                <a:lnTo>
                  <a:pt x="631" y="188"/>
                </a:lnTo>
                <a:lnTo>
                  <a:pt x="629" y="192"/>
                </a:lnTo>
                <a:lnTo>
                  <a:pt x="627" y="193"/>
                </a:lnTo>
                <a:lnTo>
                  <a:pt x="624" y="195"/>
                </a:lnTo>
                <a:lnTo>
                  <a:pt x="622" y="197"/>
                </a:lnTo>
                <a:lnTo>
                  <a:pt x="619" y="202"/>
                </a:lnTo>
                <a:lnTo>
                  <a:pt x="617" y="203"/>
                </a:lnTo>
                <a:lnTo>
                  <a:pt x="615" y="205"/>
                </a:lnTo>
                <a:lnTo>
                  <a:pt x="605" y="203"/>
                </a:lnTo>
                <a:lnTo>
                  <a:pt x="595" y="198"/>
                </a:lnTo>
                <a:lnTo>
                  <a:pt x="590" y="190"/>
                </a:lnTo>
                <a:lnTo>
                  <a:pt x="590" y="190"/>
                </a:lnTo>
                <a:lnTo>
                  <a:pt x="588" y="188"/>
                </a:lnTo>
                <a:lnTo>
                  <a:pt x="587" y="188"/>
                </a:lnTo>
                <a:lnTo>
                  <a:pt x="585" y="188"/>
                </a:lnTo>
                <a:lnTo>
                  <a:pt x="582" y="193"/>
                </a:lnTo>
                <a:lnTo>
                  <a:pt x="582" y="193"/>
                </a:lnTo>
                <a:lnTo>
                  <a:pt x="583" y="190"/>
                </a:lnTo>
                <a:lnTo>
                  <a:pt x="583" y="188"/>
                </a:lnTo>
                <a:lnTo>
                  <a:pt x="570" y="187"/>
                </a:lnTo>
                <a:lnTo>
                  <a:pt x="568" y="185"/>
                </a:lnTo>
                <a:lnTo>
                  <a:pt x="565" y="182"/>
                </a:lnTo>
                <a:lnTo>
                  <a:pt x="563" y="180"/>
                </a:lnTo>
                <a:lnTo>
                  <a:pt x="562" y="180"/>
                </a:lnTo>
                <a:lnTo>
                  <a:pt x="552" y="185"/>
                </a:lnTo>
                <a:lnTo>
                  <a:pt x="548" y="187"/>
                </a:lnTo>
                <a:lnTo>
                  <a:pt x="545" y="185"/>
                </a:lnTo>
                <a:lnTo>
                  <a:pt x="540" y="183"/>
                </a:lnTo>
                <a:lnTo>
                  <a:pt x="535" y="183"/>
                </a:lnTo>
                <a:lnTo>
                  <a:pt x="528" y="187"/>
                </a:lnTo>
                <a:lnTo>
                  <a:pt x="526" y="187"/>
                </a:lnTo>
                <a:lnTo>
                  <a:pt x="526" y="188"/>
                </a:lnTo>
                <a:lnTo>
                  <a:pt x="526" y="188"/>
                </a:lnTo>
                <a:lnTo>
                  <a:pt x="526" y="190"/>
                </a:lnTo>
                <a:lnTo>
                  <a:pt x="525" y="190"/>
                </a:lnTo>
                <a:lnTo>
                  <a:pt x="521" y="190"/>
                </a:lnTo>
                <a:lnTo>
                  <a:pt x="520" y="192"/>
                </a:lnTo>
                <a:lnTo>
                  <a:pt x="518" y="193"/>
                </a:lnTo>
                <a:lnTo>
                  <a:pt x="518" y="193"/>
                </a:lnTo>
                <a:lnTo>
                  <a:pt x="516" y="193"/>
                </a:lnTo>
                <a:lnTo>
                  <a:pt x="515" y="193"/>
                </a:lnTo>
                <a:lnTo>
                  <a:pt x="511" y="197"/>
                </a:lnTo>
                <a:lnTo>
                  <a:pt x="511" y="198"/>
                </a:lnTo>
                <a:lnTo>
                  <a:pt x="509" y="200"/>
                </a:lnTo>
                <a:lnTo>
                  <a:pt x="508" y="203"/>
                </a:lnTo>
                <a:lnTo>
                  <a:pt x="508" y="205"/>
                </a:lnTo>
                <a:lnTo>
                  <a:pt x="508" y="205"/>
                </a:lnTo>
                <a:lnTo>
                  <a:pt x="506" y="205"/>
                </a:lnTo>
                <a:lnTo>
                  <a:pt x="506" y="207"/>
                </a:lnTo>
                <a:lnTo>
                  <a:pt x="506" y="209"/>
                </a:lnTo>
                <a:lnTo>
                  <a:pt x="508" y="210"/>
                </a:lnTo>
                <a:lnTo>
                  <a:pt x="506" y="214"/>
                </a:lnTo>
                <a:lnTo>
                  <a:pt x="506" y="215"/>
                </a:lnTo>
                <a:lnTo>
                  <a:pt x="504" y="217"/>
                </a:lnTo>
                <a:lnTo>
                  <a:pt x="503" y="217"/>
                </a:lnTo>
                <a:lnTo>
                  <a:pt x="503" y="219"/>
                </a:lnTo>
                <a:lnTo>
                  <a:pt x="503" y="220"/>
                </a:lnTo>
                <a:lnTo>
                  <a:pt x="501" y="220"/>
                </a:lnTo>
                <a:lnTo>
                  <a:pt x="501" y="222"/>
                </a:lnTo>
                <a:lnTo>
                  <a:pt x="496" y="220"/>
                </a:lnTo>
                <a:lnTo>
                  <a:pt x="494" y="219"/>
                </a:lnTo>
                <a:lnTo>
                  <a:pt x="493" y="217"/>
                </a:lnTo>
                <a:lnTo>
                  <a:pt x="493" y="205"/>
                </a:lnTo>
                <a:lnTo>
                  <a:pt x="493" y="203"/>
                </a:lnTo>
                <a:lnTo>
                  <a:pt x="491" y="202"/>
                </a:lnTo>
                <a:lnTo>
                  <a:pt x="489" y="202"/>
                </a:lnTo>
                <a:lnTo>
                  <a:pt x="478" y="210"/>
                </a:lnTo>
                <a:lnTo>
                  <a:pt x="476" y="210"/>
                </a:lnTo>
                <a:lnTo>
                  <a:pt x="476" y="207"/>
                </a:lnTo>
                <a:lnTo>
                  <a:pt x="476" y="203"/>
                </a:lnTo>
                <a:lnTo>
                  <a:pt x="478" y="202"/>
                </a:lnTo>
                <a:lnTo>
                  <a:pt x="479" y="198"/>
                </a:lnTo>
                <a:lnTo>
                  <a:pt x="478" y="197"/>
                </a:lnTo>
                <a:lnTo>
                  <a:pt x="476" y="200"/>
                </a:lnTo>
                <a:lnTo>
                  <a:pt x="472" y="205"/>
                </a:lnTo>
                <a:lnTo>
                  <a:pt x="469" y="207"/>
                </a:lnTo>
                <a:lnTo>
                  <a:pt x="467" y="207"/>
                </a:lnTo>
                <a:lnTo>
                  <a:pt x="462" y="205"/>
                </a:lnTo>
                <a:lnTo>
                  <a:pt x="462" y="205"/>
                </a:lnTo>
                <a:lnTo>
                  <a:pt x="461" y="202"/>
                </a:lnTo>
                <a:lnTo>
                  <a:pt x="461" y="200"/>
                </a:lnTo>
                <a:lnTo>
                  <a:pt x="447" y="195"/>
                </a:lnTo>
                <a:lnTo>
                  <a:pt x="442" y="197"/>
                </a:lnTo>
                <a:lnTo>
                  <a:pt x="441" y="197"/>
                </a:lnTo>
                <a:lnTo>
                  <a:pt x="437" y="193"/>
                </a:lnTo>
                <a:lnTo>
                  <a:pt x="437" y="192"/>
                </a:lnTo>
                <a:lnTo>
                  <a:pt x="439" y="188"/>
                </a:lnTo>
                <a:lnTo>
                  <a:pt x="442" y="187"/>
                </a:lnTo>
                <a:lnTo>
                  <a:pt x="444" y="185"/>
                </a:lnTo>
                <a:lnTo>
                  <a:pt x="444" y="183"/>
                </a:lnTo>
                <a:lnTo>
                  <a:pt x="444" y="185"/>
                </a:lnTo>
                <a:lnTo>
                  <a:pt x="446" y="185"/>
                </a:lnTo>
                <a:lnTo>
                  <a:pt x="446" y="185"/>
                </a:lnTo>
                <a:lnTo>
                  <a:pt x="447" y="183"/>
                </a:lnTo>
                <a:lnTo>
                  <a:pt x="449" y="183"/>
                </a:lnTo>
                <a:lnTo>
                  <a:pt x="449" y="183"/>
                </a:lnTo>
                <a:lnTo>
                  <a:pt x="454" y="187"/>
                </a:lnTo>
                <a:lnTo>
                  <a:pt x="456" y="190"/>
                </a:lnTo>
                <a:lnTo>
                  <a:pt x="457" y="190"/>
                </a:lnTo>
                <a:lnTo>
                  <a:pt x="459" y="188"/>
                </a:lnTo>
                <a:lnTo>
                  <a:pt x="457" y="187"/>
                </a:lnTo>
                <a:lnTo>
                  <a:pt x="457" y="187"/>
                </a:lnTo>
                <a:lnTo>
                  <a:pt x="457" y="185"/>
                </a:lnTo>
                <a:lnTo>
                  <a:pt x="457" y="183"/>
                </a:lnTo>
                <a:lnTo>
                  <a:pt x="456" y="182"/>
                </a:lnTo>
                <a:lnTo>
                  <a:pt x="457" y="180"/>
                </a:lnTo>
                <a:lnTo>
                  <a:pt x="459" y="182"/>
                </a:lnTo>
                <a:lnTo>
                  <a:pt x="462" y="187"/>
                </a:lnTo>
                <a:lnTo>
                  <a:pt x="462" y="190"/>
                </a:lnTo>
                <a:lnTo>
                  <a:pt x="464" y="190"/>
                </a:lnTo>
                <a:lnTo>
                  <a:pt x="464" y="190"/>
                </a:lnTo>
                <a:lnTo>
                  <a:pt x="466" y="188"/>
                </a:lnTo>
                <a:lnTo>
                  <a:pt x="467" y="187"/>
                </a:lnTo>
                <a:lnTo>
                  <a:pt x="469" y="187"/>
                </a:lnTo>
                <a:lnTo>
                  <a:pt x="471" y="187"/>
                </a:lnTo>
                <a:lnTo>
                  <a:pt x="471" y="185"/>
                </a:lnTo>
                <a:lnTo>
                  <a:pt x="471" y="185"/>
                </a:lnTo>
                <a:lnTo>
                  <a:pt x="471" y="182"/>
                </a:lnTo>
                <a:lnTo>
                  <a:pt x="471" y="180"/>
                </a:lnTo>
                <a:lnTo>
                  <a:pt x="472" y="178"/>
                </a:lnTo>
                <a:lnTo>
                  <a:pt x="472" y="175"/>
                </a:lnTo>
                <a:lnTo>
                  <a:pt x="472" y="173"/>
                </a:lnTo>
                <a:lnTo>
                  <a:pt x="472" y="172"/>
                </a:lnTo>
                <a:lnTo>
                  <a:pt x="472" y="170"/>
                </a:lnTo>
                <a:lnTo>
                  <a:pt x="471" y="166"/>
                </a:lnTo>
                <a:lnTo>
                  <a:pt x="471" y="163"/>
                </a:lnTo>
                <a:lnTo>
                  <a:pt x="469" y="160"/>
                </a:lnTo>
                <a:lnTo>
                  <a:pt x="469" y="156"/>
                </a:lnTo>
                <a:lnTo>
                  <a:pt x="469" y="155"/>
                </a:lnTo>
                <a:lnTo>
                  <a:pt x="471" y="155"/>
                </a:lnTo>
                <a:lnTo>
                  <a:pt x="472" y="153"/>
                </a:lnTo>
                <a:lnTo>
                  <a:pt x="474" y="151"/>
                </a:lnTo>
                <a:lnTo>
                  <a:pt x="476" y="150"/>
                </a:lnTo>
                <a:lnTo>
                  <a:pt x="478" y="146"/>
                </a:lnTo>
                <a:lnTo>
                  <a:pt x="478" y="145"/>
                </a:lnTo>
                <a:lnTo>
                  <a:pt x="478" y="145"/>
                </a:lnTo>
                <a:lnTo>
                  <a:pt x="478" y="143"/>
                </a:lnTo>
                <a:lnTo>
                  <a:pt x="481" y="141"/>
                </a:lnTo>
                <a:lnTo>
                  <a:pt x="481" y="140"/>
                </a:lnTo>
                <a:lnTo>
                  <a:pt x="483" y="140"/>
                </a:lnTo>
                <a:lnTo>
                  <a:pt x="483" y="140"/>
                </a:lnTo>
                <a:lnTo>
                  <a:pt x="484" y="140"/>
                </a:lnTo>
                <a:lnTo>
                  <a:pt x="488" y="136"/>
                </a:lnTo>
                <a:lnTo>
                  <a:pt x="488" y="135"/>
                </a:lnTo>
                <a:lnTo>
                  <a:pt x="486" y="133"/>
                </a:lnTo>
                <a:lnTo>
                  <a:pt x="478" y="128"/>
                </a:lnTo>
                <a:lnTo>
                  <a:pt x="476" y="128"/>
                </a:lnTo>
                <a:lnTo>
                  <a:pt x="476" y="130"/>
                </a:lnTo>
                <a:lnTo>
                  <a:pt x="476" y="130"/>
                </a:lnTo>
                <a:lnTo>
                  <a:pt x="478" y="131"/>
                </a:lnTo>
                <a:lnTo>
                  <a:pt x="478" y="131"/>
                </a:lnTo>
                <a:lnTo>
                  <a:pt x="476" y="131"/>
                </a:lnTo>
                <a:lnTo>
                  <a:pt x="474" y="131"/>
                </a:lnTo>
                <a:lnTo>
                  <a:pt x="472" y="130"/>
                </a:lnTo>
                <a:lnTo>
                  <a:pt x="474" y="128"/>
                </a:lnTo>
                <a:lnTo>
                  <a:pt x="472" y="126"/>
                </a:lnTo>
                <a:lnTo>
                  <a:pt x="472" y="124"/>
                </a:lnTo>
                <a:lnTo>
                  <a:pt x="474" y="124"/>
                </a:lnTo>
                <a:lnTo>
                  <a:pt x="489" y="126"/>
                </a:lnTo>
                <a:lnTo>
                  <a:pt x="504" y="128"/>
                </a:lnTo>
                <a:lnTo>
                  <a:pt x="508" y="126"/>
                </a:lnTo>
                <a:lnTo>
                  <a:pt x="511" y="128"/>
                </a:lnTo>
                <a:lnTo>
                  <a:pt x="513" y="128"/>
                </a:lnTo>
                <a:lnTo>
                  <a:pt x="513" y="128"/>
                </a:lnTo>
                <a:lnTo>
                  <a:pt x="513" y="128"/>
                </a:lnTo>
                <a:lnTo>
                  <a:pt x="513" y="128"/>
                </a:lnTo>
                <a:lnTo>
                  <a:pt x="515" y="128"/>
                </a:lnTo>
                <a:lnTo>
                  <a:pt x="515" y="126"/>
                </a:lnTo>
                <a:lnTo>
                  <a:pt x="515" y="126"/>
                </a:lnTo>
                <a:lnTo>
                  <a:pt x="515" y="124"/>
                </a:lnTo>
                <a:lnTo>
                  <a:pt x="515" y="124"/>
                </a:lnTo>
                <a:lnTo>
                  <a:pt x="506" y="121"/>
                </a:lnTo>
                <a:lnTo>
                  <a:pt x="504" y="123"/>
                </a:lnTo>
                <a:lnTo>
                  <a:pt x="496" y="121"/>
                </a:lnTo>
                <a:lnTo>
                  <a:pt x="486" y="121"/>
                </a:lnTo>
                <a:lnTo>
                  <a:pt x="467" y="123"/>
                </a:lnTo>
                <a:lnTo>
                  <a:pt x="462" y="124"/>
                </a:lnTo>
                <a:lnTo>
                  <a:pt x="457" y="124"/>
                </a:lnTo>
                <a:lnTo>
                  <a:pt x="454" y="128"/>
                </a:lnTo>
                <a:lnTo>
                  <a:pt x="449" y="128"/>
                </a:lnTo>
                <a:lnTo>
                  <a:pt x="442" y="131"/>
                </a:lnTo>
                <a:lnTo>
                  <a:pt x="436" y="131"/>
                </a:lnTo>
                <a:lnTo>
                  <a:pt x="419" y="140"/>
                </a:lnTo>
                <a:lnTo>
                  <a:pt x="415" y="140"/>
                </a:lnTo>
                <a:lnTo>
                  <a:pt x="412" y="141"/>
                </a:lnTo>
                <a:lnTo>
                  <a:pt x="410" y="143"/>
                </a:lnTo>
                <a:lnTo>
                  <a:pt x="409" y="145"/>
                </a:lnTo>
                <a:lnTo>
                  <a:pt x="410" y="145"/>
                </a:lnTo>
                <a:lnTo>
                  <a:pt x="414" y="146"/>
                </a:lnTo>
                <a:lnTo>
                  <a:pt x="415" y="146"/>
                </a:lnTo>
                <a:lnTo>
                  <a:pt x="417" y="146"/>
                </a:lnTo>
                <a:lnTo>
                  <a:pt x="419" y="143"/>
                </a:lnTo>
                <a:lnTo>
                  <a:pt x="419" y="141"/>
                </a:lnTo>
                <a:lnTo>
                  <a:pt x="420" y="141"/>
                </a:lnTo>
                <a:lnTo>
                  <a:pt x="422" y="141"/>
                </a:lnTo>
                <a:lnTo>
                  <a:pt x="425" y="141"/>
                </a:lnTo>
                <a:lnTo>
                  <a:pt x="425" y="141"/>
                </a:lnTo>
                <a:lnTo>
                  <a:pt x="425" y="143"/>
                </a:lnTo>
                <a:lnTo>
                  <a:pt x="425" y="145"/>
                </a:lnTo>
                <a:lnTo>
                  <a:pt x="424" y="145"/>
                </a:lnTo>
                <a:lnTo>
                  <a:pt x="424" y="145"/>
                </a:lnTo>
                <a:lnTo>
                  <a:pt x="419" y="145"/>
                </a:lnTo>
                <a:lnTo>
                  <a:pt x="419" y="146"/>
                </a:lnTo>
                <a:lnTo>
                  <a:pt x="419" y="146"/>
                </a:lnTo>
                <a:lnTo>
                  <a:pt x="417" y="148"/>
                </a:lnTo>
                <a:lnTo>
                  <a:pt x="419" y="150"/>
                </a:lnTo>
                <a:lnTo>
                  <a:pt x="419" y="151"/>
                </a:lnTo>
                <a:lnTo>
                  <a:pt x="419" y="151"/>
                </a:lnTo>
                <a:lnTo>
                  <a:pt x="419" y="153"/>
                </a:lnTo>
                <a:lnTo>
                  <a:pt x="419" y="153"/>
                </a:lnTo>
                <a:lnTo>
                  <a:pt x="419" y="155"/>
                </a:lnTo>
                <a:lnTo>
                  <a:pt x="420" y="156"/>
                </a:lnTo>
                <a:lnTo>
                  <a:pt x="422" y="158"/>
                </a:lnTo>
                <a:lnTo>
                  <a:pt x="424" y="160"/>
                </a:lnTo>
                <a:lnTo>
                  <a:pt x="424" y="161"/>
                </a:lnTo>
                <a:lnTo>
                  <a:pt x="424" y="163"/>
                </a:lnTo>
                <a:lnTo>
                  <a:pt x="422" y="165"/>
                </a:lnTo>
                <a:lnTo>
                  <a:pt x="422" y="166"/>
                </a:lnTo>
                <a:lnTo>
                  <a:pt x="420" y="168"/>
                </a:lnTo>
                <a:lnTo>
                  <a:pt x="417" y="168"/>
                </a:lnTo>
                <a:lnTo>
                  <a:pt x="415" y="168"/>
                </a:lnTo>
                <a:lnTo>
                  <a:pt x="410" y="173"/>
                </a:lnTo>
                <a:lnTo>
                  <a:pt x="409" y="173"/>
                </a:lnTo>
                <a:lnTo>
                  <a:pt x="407" y="175"/>
                </a:lnTo>
                <a:lnTo>
                  <a:pt x="405" y="175"/>
                </a:lnTo>
                <a:lnTo>
                  <a:pt x="404" y="173"/>
                </a:lnTo>
                <a:lnTo>
                  <a:pt x="402" y="175"/>
                </a:lnTo>
                <a:lnTo>
                  <a:pt x="400" y="175"/>
                </a:lnTo>
                <a:lnTo>
                  <a:pt x="400" y="175"/>
                </a:lnTo>
                <a:lnTo>
                  <a:pt x="399" y="175"/>
                </a:lnTo>
                <a:lnTo>
                  <a:pt x="397" y="168"/>
                </a:lnTo>
                <a:lnTo>
                  <a:pt x="397" y="166"/>
                </a:lnTo>
                <a:lnTo>
                  <a:pt x="399" y="165"/>
                </a:lnTo>
                <a:lnTo>
                  <a:pt x="402" y="165"/>
                </a:lnTo>
                <a:lnTo>
                  <a:pt x="404" y="163"/>
                </a:lnTo>
                <a:lnTo>
                  <a:pt x="405" y="163"/>
                </a:lnTo>
                <a:lnTo>
                  <a:pt x="405" y="161"/>
                </a:lnTo>
                <a:lnTo>
                  <a:pt x="405" y="160"/>
                </a:lnTo>
                <a:lnTo>
                  <a:pt x="405" y="160"/>
                </a:lnTo>
                <a:lnTo>
                  <a:pt x="405" y="158"/>
                </a:lnTo>
                <a:lnTo>
                  <a:pt x="407" y="158"/>
                </a:lnTo>
                <a:lnTo>
                  <a:pt x="407" y="158"/>
                </a:lnTo>
                <a:lnTo>
                  <a:pt x="409" y="158"/>
                </a:lnTo>
                <a:lnTo>
                  <a:pt x="409" y="156"/>
                </a:lnTo>
                <a:lnTo>
                  <a:pt x="407" y="155"/>
                </a:lnTo>
                <a:lnTo>
                  <a:pt x="402" y="153"/>
                </a:lnTo>
                <a:lnTo>
                  <a:pt x="399" y="155"/>
                </a:lnTo>
                <a:lnTo>
                  <a:pt x="397" y="155"/>
                </a:lnTo>
                <a:lnTo>
                  <a:pt x="397" y="155"/>
                </a:lnTo>
                <a:lnTo>
                  <a:pt x="397" y="153"/>
                </a:lnTo>
                <a:lnTo>
                  <a:pt x="397" y="151"/>
                </a:lnTo>
                <a:lnTo>
                  <a:pt x="397" y="151"/>
                </a:lnTo>
                <a:lnTo>
                  <a:pt x="397" y="151"/>
                </a:lnTo>
                <a:lnTo>
                  <a:pt x="400" y="151"/>
                </a:lnTo>
                <a:lnTo>
                  <a:pt x="404" y="150"/>
                </a:lnTo>
                <a:lnTo>
                  <a:pt x="405" y="148"/>
                </a:lnTo>
                <a:lnTo>
                  <a:pt x="407" y="145"/>
                </a:lnTo>
                <a:lnTo>
                  <a:pt x="405" y="145"/>
                </a:lnTo>
                <a:lnTo>
                  <a:pt x="399" y="148"/>
                </a:lnTo>
                <a:lnTo>
                  <a:pt x="382" y="150"/>
                </a:lnTo>
                <a:lnTo>
                  <a:pt x="378" y="148"/>
                </a:lnTo>
                <a:lnTo>
                  <a:pt x="377" y="148"/>
                </a:lnTo>
                <a:lnTo>
                  <a:pt x="373" y="151"/>
                </a:lnTo>
                <a:lnTo>
                  <a:pt x="375" y="153"/>
                </a:lnTo>
                <a:lnTo>
                  <a:pt x="377" y="153"/>
                </a:lnTo>
                <a:lnTo>
                  <a:pt x="375" y="153"/>
                </a:lnTo>
                <a:lnTo>
                  <a:pt x="372" y="155"/>
                </a:lnTo>
                <a:lnTo>
                  <a:pt x="372" y="155"/>
                </a:lnTo>
                <a:lnTo>
                  <a:pt x="370" y="151"/>
                </a:lnTo>
                <a:lnTo>
                  <a:pt x="368" y="153"/>
                </a:lnTo>
                <a:lnTo>
                  <a:pt x="365" y="155"/>
                </a:lnTo>
                <a:lnTo>
                  <a:pt x="358" y="155"/>
                </a:lnTo>
                <a:lnTo>
                  <a:pt x="357" y="155"/>
                </a:lnTo>
                <a:lnTo>
                  <a:pt x="355" y="155"/>
                </a:lnTo>
                <a:lnTo>
                  <a:pt x="353" y="156"/>
                </a:lnTo>
                <a:lnTo>
                  <a:pt x="351" y="156"/>
                </a:lnTo>
                <a:lnTo>
                  <a:pt x="346" y="156"/>
                </a:lnTo>
                <a:lnTo>
                  <a:pt x="345" y="155"/>
                </a:lnTo>
                <a:lnTo>
                  <a:pt x="343" y="153"/>
                </a:lnTo>
                <a:lnTo>
                  <a:pt x="341" y="150"/>
                </a:lnTo>
                <a:lnTo>
                  <a:pt x="341" y="150"/>
                </a:lnTo>
                <a:lnTo>
                  <a:pt x="340" y="151"/>
                </a:lnTo>
                <a:lnTo>
                  <a:pt x="338" y="153"/>
                </a:lnTo>
                <a:lnTo>
                  <a:pt x="336" y="155"/>
                </a:lnTo>
                <a:lnTo>
                  <a:pt x="333" y="156"/>
                </a:lnTo>
                <a:lnTo>
                  <a:pt x="321" y="163"/>
                </a:lnTo>
                <a:lnTo>
                  <a:pt x="318" y="163"/>
                </a:lnTo>
                <a:lnTo>
                  <a:pt x="313" y="165"/>
                </a:lnTo>
                <a:lnTo>
                  <a:pt x="309" y="166"/>
                </a:lnTo>
                <a:lnTo>
                  <a:pt x="304" y="170"/>
                </a:lnTo>
                <a:lnTo>
                  <a:pt x="303" y="172"/>
                </a:lnTo>
                <a:lnTo>
                  <a:pt x="301" y="173"/>
                </a:lnTo>
                <a:lnTo>
                  <a:pt x="298" y="175"/>
                </a:lnTo>
                <a:lnTo>
                  <a:pt x="291" y="178"/>
                </a:lnTo>
                <a:lnTo>
                  <a:pt x="293" y="177"/>
                </a:lnTo>
                <a:lnTo>
                  <a:pt x="298" y="175"/>
                </a:lnTo>
                <a:lnTo>
                  <a:pt x="299" y="172"/>
                </a:lnTo>
                <a:lnTo>
                  <a:pt x="298" y="172"/>
                </a:lnTo>
                <a:lnTo>
                  <a:pt x="289" y="175"/>
                </a:lnTo>
                <a:lnTo>
                  <a:pt x="281" y="180"/>
                </a:lnTo>
                <a:lnTo>
                  <a:pt x="274" y="180"/>
                </a:lnTo>
                <a:lnTo>
                  <a:pt x="264" y="183"/>
                </a:lnTo>
                <a:lnTo>
                  <a:pt x="257" y="185"/>
                </a:lnTo>
                <a:lnTo>
                  <a:pt x="256" y="185"/>
                </a:lnTo>
                <a:lnTo>
                  <a:pt x="249" y="185"/>
                </a:lnTo>
                <a:lnTo>
                  <a:pt x="244" y="182"/>
                </a:lnTo>
                <a:lnTo>
                  <a:pt x="242" y="178"/>
                </a:lnTo>
                <a:lnTo>
                  <a:pt x="239" y="172"/>
                </a:lnTo>
                <a:lnTo>
                  <a:pt x="237" y="170"/>
                </a:lnTo>
                <a:lnTo>
                  <a:pt x="235" y="170"/>
                </a:lnTo>
                <a:lnTo>
                  <a:pt x="241" y="183"/>
                </a:lnTo>
                <a:lnTo>
                  <a:pt x="239" y="188"/>
                </a:lnTo>
                <a:lnTo>
                  <a:pt x="239" y="190"/>
                </a:lnTo>
                <a:lnTo>
                  <a:pt x="239" y="192"/>
                </a:lnTo>
                <a:lnTo>
                  <a:pt x="237" y="192"/>
                </a:lnTo>
                <a:lnTo>
                  <a:pt x="237" y="193"/>
                </a:lnTo>
                <a:lnTo>
                  <a:pt x="237" y="195"/>
                </a:lnTo>
                <a:lnTo>
                  <a:pt x="237" y="195"/>
                </a:lnTo>
                <a:lnTo>
                  <a:pt x="241" y="195"/>
                </a:lnTo>
                <a:lnTo>
                  <a:pt x="241" y="197"/>
                </a:lnTo>
                <a:lnTo>
                  <a:pt x="242" y="200"/>
                </a:lnTo>
                <a:lnTo>
                  <a:pt x="242" y="200"/>
                </a:lnTo>
                <a:lnTo>
                  <a:pt x="244" y="202"/>
                </a:lnTo>
                <a:lnTo>
                  <a:pt x="246" y="205"/>
                </a:lnTo>
                <a:lnTo>
                  <a:pt x="246" y="205"/>
                </a:lnTo>
                <a:lnTo>
                  <a:pt x="246" y="207"/>
                </a:lnTo>
                <a:lnTo>
                  <a:pt x="246" y="207"/>
                </a:lnTo>
                <a:lnTo>
                  <a:pt x="246" y="207"/>
                </a:lnTo>
                <a:lnTo>
                  <a:pt x="246" y="207"/>
                </a:lnTo>
                <a:lnTo>
                  <a:pt x="247" y="209"/>
                </a:lnTo>
                <a:lnTo>
                  <a:pt x="246" y="210"/>
                </a:lnTo>
                <a:lnTo>
                  <a:pt x="244" y="209"/>
                </a:lnTo>
                <a:lnTo>
                  <a:pt x="242" y="207"/>
                </a:lnTo>
                <a:lnTo>
                  <a:pt x="241" y="205"/>
                </a:lnTo>
                <a:lnTo>
                  <a:pt x="244" y="205"/>
                </a:lnTo>
                <a:lnTo>
                  <a:pt x="241" y="202"/>
                </a:lnTo>
                <a:lnTo>
                  <a:pt x="232" y="198"/>
                </a:lnTo>
                <a:lnTo>
                  <a:pt x="232" y="197"/>
                </a:lnTo>
                <a:lnTo>
                  <a:pt x="234" y="197"/>
                </a:lnTo>
                <a:lnTo>
                  <a:pt x="234" y="197"/>
                </a:lnTo>
                <a:lnTo>
                  <a:pt x="234" y="198"/>
                </a:lnTo>
                <a:lnTo>
                  <a:pt x="232" y="195"/>
                </a:lnTo>
                <a:lnTo>
                  <a:pt x="230" y="195"/>
                </a:lnTo>
                <a:lnTo>
                  <a:pt x="224" y="198"/>
                </a:lnTo>
                <a:lnTo>
                  <a:pt x="222" y="198"/>
                </a:lnTo>
                <a:lnTo>
                  <a:pt x="220" y="197"/>
                </a:lnTo>
                <a:lnTo>
                  <a:pt x="219" y="193"/>
                </a:lnTo>
                <a:lnTo>
                  <a:pt x="215" y="193"/>
                </a:lnTo>
                <a:lnTo>
                  <a:pt x="214" y="193"/>
                </a:lnTo>
                <a:lnTo>
                  <a:pt x="212" y="195"/>
                </a:lnTo>
                <a:lnTo>
                  <a:pt x="210" y="195"/>
                </a:lnTo>
                <a:lnTo>
                  <a:pt x="207" y="197"/>
                </a:lnTo>
                <a:lnTo>
                  <a:pt x="205" y="200"/>
                </a:lnTo>
                <a:lnTo>
                  <a:pt x="204" y="200"/>
                </a:lnTo>
                <a:lnTo>
                  <a:pt x="202" y="200"/>
                </a:lnTo>
                <a:lnTo>
                  <a:pt x="204" y="198"/>
                </a:lnTo>
                <a:lnTo>
                  <a:pt x="204" y="198"/>
                </a:lnTo>
                <a:lnTo>
                  <a:pt x="205" y="197"/>
                </a:lnTo>
                <a:lnTo>
                  <a:pt x="205" y="195"/>
                </a:lnTo>
                <a:lnTo>
                  <a:pt x="204" y="193"/>
                </a:lnTo>
                <a:lnTo>
                  <a:pt x="202" y="193"/>
                </a:lnTo>
                <a:lnTo>
                  <a:pt x="193" y="197"/>
                </a:lnTo>
                <a:lnTo>
                  <a:pt x="192" y="198"/>
                </a:lnTo>
                <a:lnTo>
                  <a:pt x="192" y="200"/>
                </a:lnTo>
                <a:lnTo>
                  <a:pt x="193" y="209"/>
                </a:lnTo>
                <a:lnTo>
                  <a:pt x="193" y="212"/>
                </a:lnTo>
                <a:lnTo>
                  <a:pt x="192" y="215"/>
                </a:lnTo>
                <a:lnTo>
                  <a:pt x="192" y="217"/>
                </a:lnTo>
                <a:lnTo>
                  <a:pt x="188" y="219"/>
                </a:lnTo>
                <a:lnTo>
                  <a:pt x="183" y="222"/>
                </a:lnTo>
                <a:lnTo>
                  <a:pt x="182" y="224"/>
                </a:lnTo>
                <a:lnTo>
                  <a:pt x="182" y="224"/>
                </a:lnTo>
                <a:lnTo>
                  <a:pt x="180" y="225"/>
                </a:lnTo>
                <a:lnTo>
                  <a:pt x="180" y="227"/>
                </a:lnTo>
                <a:lnTo>
                  <a:pt x="180" y="229"/>
                </a:lnTo>
                <a:lnTo>
                  <a:pt x="180" y="230"/>
                </a:lnTo>
                <a:lnTo>
                  <a:pt x="180" y="232"/>
                </a:lnTo>
                <a:lnTo>
                  <a:pt x="178" y="232"/>
                </a:lnTo>
                <a:lnTo>
                  <a:pt x="178" y="234"/>
                </a:lnTo>
                <a:lnTo>
                  <a:pt x="173" y="237"/>
                </a:lnTo>
                <a:lnTo>
                  <a:pt x="173" y="237"/>
                </a:lnTo>
                <a:lnTo>
                  <a:pt x="172" y="239"/>
                </a:lnTo>
                <a:lnTo>
                  <a:pt x="172" y="240"/>
                </a:lnTo>
                <a:lnTo>
                  <a:pt x="173" y="244"/>
                </a:lnTo>
                <a:lnTo>
                  <a:pt x="173" y="246"/>
                </a:lnTo>
                <a:lnTo>
                  <a:pt x="173" y="246"/>
                </a:lnTo>
                <a:lnTo>
                  <a:pt x="170" y="252"/>
                </a:lnTo>
                <a:lnTo>
                  <a:pt x="168" y="256"/>
                </a:lnTo>
                <a:lnTo>
                  <a:pt x="167" y="259"/>
                </a:lnTo>
                <a:lnTo>
                  <a:pt x="165" y="259"/>
                </a:lnTo>
                <a:lnTo>
                  <a:pt x="165" y="261"/>
                </a:lnTo>
                <a:lnTo>
                  <a:pt x="162" y="262"/>
                </a:lnTo>
                <a:lnTo>
                  <a:pt x="160" y="262"/>
                </a:lnTo>
                <a:lnTo>
                  <a:pt x="160" y="264"/>
                </a:lnTo>
                <a:lnTo>
                  <a:pt x="158" y="266"/>
                </a:lnTo>
                <a:lnTo>
                  <a:pt x="158" y="267"/>
                </a:lnTo>
                <a:lnTo>
                  <a:pt x="158" y="269"/>
                </a:lnTo>
                <a:lnTo>
                  <a:pt x="156" y="271"/>
                </a:lnTo>
                <a:lnTo>
                  <a:pt x="156" y="271"/>
                </a:lnTo>
                <a:lnTo>
                  <a:pt x="156" y="271"/>
                </a:lnTo>
                <a:lnTo>
                  <a:pt x="156" y="269"/>
                </a:lnTo>
                <a:lnTo>
                  <a:pt x="156" y="267"/>
                </a:lnTo>
                <a:lnTo>
                  <a:pt x="153" y="262"/>
                </a:lnTo>
                <a:lnTo>
                  <a:pt x="151" y="262"/>
                </a:lnTo>
                <a:lnTo>
                  <a:pt x="133" y="264"/>
                </a:lnTo>
                <a:lnTo>
                  <a:pt x="131" y="262"/>
                </a:lnTo>
                <a:lnTo>
                  <a:pt x="128" y="264"/>
                </a:lnTo>
                <a:lnTo>
                  <a:pt x="125" y="262"/>
                </a:lnTo>
                <a:lnTo>
                  <a:pt x="113" y="262"/>
                </a:lnTo>
                <a:lnTo>
                  <a:pt x="111" y="262"/>
                </a:lnTo>
                <a:lnTo>
                  <a:pt x="108" y="266"/>
                </a:lnTo>
                <a:lnTo>
                  <a:pt x="104" y="267"/>
                </a:lnTo>
                <a:lnTo>
                  <a:pt x="103" y="267"/>
                </a:lnTo>
                <a:lnTo>
                  <a:pt x="103" y="266"/>
                </a:lnTo>
                <a:lnTo>
                  <a:pt x="103" y="266"/>
                </a:lnTo>
                <a:lnTo>
                  <a:pt x="108" y="264"/>
                </a:lnTo>
                <a:lnTo>
                  <a:pt x="109" y="262"/>
                </a:lnTo>
                <a:lnTo>
                  <a:pt x="111" y="261"/>
                </a:lnTo>
                <a:lnTo>
                  <a:pt x="113" y="261"/>
                </a:lnTo>
                <a:lnTo>
                  <a:pt x="113" y="261"/>
                </a:lnTo>
                <a:lnTo>
                  <a:pt x="114" y="261"/>
                </a:lnTo>
                <a:lnTo>
                  <a:pt x="114" y="257"/>
                </a:lnTo>
                <a:lnTo>
                  <a:pt x="114" y="256"/>
                </a:lnTo>
                <a:lnTo>
                  <a:pt x="114" y="256"/>
                </a:lnTo>
                <a:lnTo>
                  <a:pt x="111" y="254"/>
                </a:lnTo>
                <a:lnTo>
                  <a:pt x="103" y="256"/>
                </a:lnTo>
                <a:lnTo>
                  <a:pt x="91" y="252"/>
                </a:lnTo>
                <a:lnTo>
                  <a:pt x="91" y="252"/>
                </a:lnTo>
                <a:lnTo>
                  <a:pt x="91" y="251"/>
                </a:lnTo>
                <a:lnTo>
                  <a:pt x="89" y="249"/>
                </a:lnTo>
                <a:lnTo>
                  <a:pt x="89" y="247"/>
                </a:lnTo>
                <a:lnTo>
                  <a:pt x="86" y="244"/>
                </a:lnTo>
                <a:lnTo>
                  <a:pt x="84" y="242"/>
                </a:lnTo>
                <a:lnTo>
                  <a:pt x="84" y="240"/>
                </a:lnTo>
                <a:lnTo>
                  <a:pt x="86" y="237"/>
                </a:lnTo>
                <a:lnTo>
                  <a:pt x="86" y="234"/>
                </a:lnTo>
                <a:lnTo>
                  <a:pt x="84" y="224"/>
                </a:lnTo>
                <a:lnTo>
                  <a:pt x="84" y="220"/>
                </a:lnTo>
                <a:lnTo>
                  <a:pt x="84" y="217"/>
                </a:lnTo>
                <a:lnTo>
                  <a:pt x="84" y="212"/>
                </a:lnTo>
                <a:lnTo>
                  <a:pt x="83" y="207"/>
                </a:lnTo>
                <a:lnTo>
                  <a:pt x="79" y="205"/>
                </a:lnTo>
                <a:lnTo>
                  <a:pt x="76" y="202"/>
                </a:lnTo>
                <a:lnTo>
                  <a:pt x="72" y="198"/>
                </a:lnTo>
                <a:lnTo>
                  <a:pt x="71" y="195"/>
                </a:lnTo>
                <a:lnTo>
                  <a:pt x="67" y="190"/>
                </a:lnTo>
                <a:lnTo>
                  <a:pt x="64" y="185"/>
                </a:lnTo>
                <a:lnTo>
                  <a:pt x="64" y="182"/>
                </a:lnTo>
                <a:lnTo>
                  <a:pt x="64" y="178"/>
                </a:lnTo>
                <a:lnTo>
                  <a:pt x="66" y="177"/>
                </a:lnTo>
                <a:lnTo>
                  <a:pt x="66" y="175"/>
                </a:lnTo>
                <a:lnTo>
                  <a:pt x="67" y="173"/>
                </a:lnTo>
                <a:lnTo>
                  <a:pt x="67" y="172"/>
                </a:lnTo>
                <a:lnTo>
                  <a:pt x="72" y="166"/>
                </a:lnTo>
                <a:lnTo>
                  <a:pt x="76" y="163"/>
                </a:lnTo>
                <a:lnTo>
                  <a:pt x="79" y="161"/>
                </a:lnTo>
                <a:lnTo>
                  <a:pt x="83" y="160"/>
                </a:lnTo>
                <a:lnTo>
                  <a:pt x="88" y="161"/>
                </a:lnTo>
                <a:lnTo>
                  <a:pt x="89" y="161"/>
                </a:lnTo>
                <a:lnTo>
                  <a:pt x="91" y="160"/>
                </a:lnTo>
                <a:lnTo>
                  <a:pt x="93" y="158"/>
                </a:lnTo>
                <a:lnTo>
                  <a:pt x="93" y="156"/>
                </a:lnTo>
                <a:lnTo>
                  <a:pt x="94" y="155"/>
                </a:lnTo>
                <a:lnTo>
                  <a:pt x="94" y="151"/>
                </a:lnTo>
                <a:lnTo>
                  <a:pt x="94" y="151"/>
                </a:lnTo>
                <a:lnTo>
                  <a:pt x="94" y="151"/>
                </a:lnTo>
                <a:lnTo>
                  <a:pt x="93" y="150"/>
                </a:lnTo>
                <a:lnTo>
                  <a:pt x="94" y="148"/>
                </a:lnTo>
                <a:lnTo>
                  <a:pt x="96" y="146"/>
                </a:lnTo>
                <a:lnTo>
                  <a:pt x="101" y="148"/>
                </a:lnTo>
                <a:lnTo>
                  <a:pt x="108" y="150"/>
                </a:lnTo>
                <a:lnTo>
                  <a:pt x="125" y="153"/>
                </a:lnTo>
                <a:lnTo>
                  <a:pt x="135" y="151"/>
                </a:lnTo>
                <a:lnTo>
                  <a:pt x="141" y="153"/>
                </a:lnTo>
                <a:lnTo>
                  <a:pt x="145" y="153"/>
                </a:lnTo>
                <a:lnTo>
                  <a:pt x="146" y="153"/>
                </a:lnTo>
                <a:lnTo>
                  <a:pt x="146" y="155"/>
                </a:lnTo>
                <a:lnTo>
                  <a:pt x="150" y="156"/>
                </a:lnTo>
                <a:lnTo>
                  <a:pt x="153" y="158"/>
                </a:lnTo>
                <a:lnTo>
                  <a:pt x="155" y="156"/>
                </a:lnTo>
                <a:lnTo>
                  <a:pt x="156" y="155"/>
                </a:lnTo>
                <a:lnTo>
                  <a:pt x="156" y="151"/>
                </a:lnTo>
                <a:lnTo>
                  <a:pt x="156" y="150"/>
                </a:lnTo>
                <a:lnTo>
                  <a:pt x="158" y="150"/>
                </a:lnTo>
                <a:lnTo>
                  <a:pt x="158" y="146"/>
                </a:lnTo>
                <a:lnTo>
                  <a:pt x="158" y="143"/>
                </a:lnTo>
                <a:lnTo>
                  <a:pt x="158" y="143"/>
                </a:lnTo>
                <a:lnTo>
                  <a:pt x="158" y="141"/>
                </a:lnTo>
                <a:lnTo>
                  <a:pt x="158" y="141"/>
                </a:lnTo>
                <a:lnTo>
                  <a:pt x="158" y="140"/>
                </a:lnTo>
                <a:lnTo>
                  <a:pt x="158" y="138"/>
                </a:lnTo>
                <a:lnTo>
                  <a:pt x="156" y="138"/>
                </a:lnTo>
                <a:lnTo>
                  <a:pt x="156" y="136"/>
                </a:lnTo>
                <a:lnTo>
                  <a:pt x="156" y="133"/>
                </a:lnTo>
                <a:lnTo>
                  <a:pt x="156" y="131"/>
                </a:lnTo>
                <a:lnTo>
                  <a:pt x="156" y="130"/>
                </a:lnTo>
                <a:lnTo>
                  <a:pt x="158" y="126"/>
                </a:lnTo>
                <a:lnTo>
                  <a:pt x="158" y="126"/>
                </a:lnTo>
                <a:lnTo>
                  <a:pt x="158" y="124"/>
                </a:lnTo>
                <a:lnTo>
                  <a:pt x="158" y="124"/>
                </a:lnTo>
                <a:lnTo>
                  <a:pt x="158" y="123"/>
                </a:lnTo>
                <a:lnTo>
                  <a:pt x="158" y="123"/>
                </a:lnTo>
                <a:lnTo>
                  <a:pt x="156" y="121"/>
                </a:lnTo>
                <a:lnTo>
                  <a:pt x="156" y="121"/>
                </a:lnTo>
                <a:lnTo>
                  <a:pt x="158" y="121"/>
                </a:lnTo>
                <a:lnTo>
                  <a:pt x="160" y="121"/>
                </a:lnTo>
                <a:lnTo>
                  <a:pt x="158" y="116"/>
                </a:lnTo>
                <a:lnTo>
                  <a:pt x="156" y="113"/>
                </a:lnTo>
                <a:lnTo>
                  <a:pt x="156" y="111"/>
                </a:lnTo>
                <a:lnTo>
                  <a:pt x="156" y="109"/>
                </a:lnTo>
                <a:lnTo>
                  <a:pt x="155" y="109"/>
                </a:lnTo>
                <a:lnTo>
                  <a:pt x="153" y="109"/>
                </a:lnTo>
                <a:lnTo>
                  <a:pt x="153" y="108"/>
                </a:lnTo>
                <a:lnTo>
                  <a:pt x="151" y="104"/>
                </a:lnTo>
                <a:lnTo>
                  <a:pt x="150" y="101"/>
                </a:lnTo>
                <a:lnTo>
                  <a:pt x="148" y="94"/>
                </a:lnTo>
                <a:lnTo>
                  <a:pt x="146" y="93"/>
                </a:lnTo>
                <a:lnTo>
                  <a:pt x="146" y="93"/>
                </a:lnTo>
                <a:lnTo>
                  <a:pt x="146" y="91"/>
                </a:lnTo>
                <a:lnTo>
                  <a:pt x="148" y="89"/>
                </a:lnTo>
                <a:lnTo>
                  <a:pt x="148" y="87"/>
                </a:lnTo>
                <a:lnTo>
                  <a:pt x="148" y="87"/>
                </a:lnTo>
                <a:lnTo>
                  <a:pt x="146" y="86"/>
                </a:lnTo>
                <a:lnTo>
                  <a:pt x="146" y="84"/>
                </a:lnTo>
                <a:lnTo>
                  <a:pt x="146" y="84"/>
                </a:lnTo>
                <a:lnTo>
                  <a:pt x="146" y="81"/>
                </a:lnTo>
                <a:lnTo>
                  <a:pt x="146" y="81"/>
                </a:lnTo>
                <a:lnTo>
                  <a:pt x="148" y="77"/>
                </a:lnTo>
                <a:lnTo>
                  <a:pt x="146" y="76"/>
                </a:lnTo>
                <a:lnTo>
                  <a:pt x="136" y="66"/>
                </a:lnTo>
                <a:lnTo>
                  <a:pt x="126" y="59"/>
                </a:lnTo>
                <a:lnTo>
                  <a:pt x="113" y="52"/>
                </a:lnTo>
                <a:lnTo>
                  <a:pt x="94" y="45"/>
                </a:lnTo>
                <a:lnTo>
                  <a:pt x="83" y="44"/>
                </a:lnTo>
                <a:lnTo>
                  <a:pt x="74" y="39"/>
                </a:lnTo>
                <a:lnTo>
                  <a:pt x="71" y="32"/>
                </a:lnTo>
                <a:lnTo>
                  <a:pt x="69" y="32"/>
                </a:lnTo>
                <a:lnTo>
                  <a:pt x="67" y="30"/>
                </a:lnTo>
                <a:lnTo>
                  <a:pt x="67" y="30"/>
                </a:lnTo>
                <a:lnTo>
                  <a:pt x="67" y="29"/>
                </a:lnTo>
                <a:lnTo>
                  <a:pt x="64" y="27"/>
                </a:lnTo>
                <a:lnTo>
                  <a:pt x="62" y="24"/>
                </a:lnTo>
                <a:lnTo>
                  <a:pt x="62" y="24"/>
                </a:lnTo>
                <a:lnTo>
                  <a:pt x="57" y="19"/>
                </a:lnTo>
                <a:lnTo>
                  <a:pt x="54" y="17"/>
                </a:lnTo>
                <a:lnTo>
                  <a:pt x="52" y="17"/>
                </a:lnTo>
                <a:lnTo>
                  <a:pt x="49" y="17"/>
                </a:lnTo>
                <a:lnTo>
                  <a:pt x="49" y="19"/>
                </a:lnTo>
                <a:lnTo>
                  <a:pt x="49" y="22"/>
                </a:lnTo>
                <a:lnTo>
                  <a:pt x="61" y="44"/>
                </a:lnTo>
                <a:lnTo>
                  <a:pt x="72" y="64"/>
                </a:lnTo>
                <a:lnTo>
                  <a:pt x="72" y="69"/>
                </a:lnTo>
                <a:lnTo>
                  <a:pt x="72" y="72"/>
                </a:lnTo>
                <a:lnTo>
                  <a:pt x="72" y="74"/>
                </a:lnTo>
                <a:lnTo>
                  <a:pt x="71" y="77"/>
                </a:lnTo>
                <a:lnTo>
                  <a:pt x="67" y="82"/>
                </a:lnTo>
                <a:lnTo>
                  <a:pt x="67" y="84"/>
                </a:lnTo>
                <a:lnTo>
                  <a:pt x="66" y="86"/>
                </a:lnTo>
                <a:lnTo>
                  <a:pt x="66" y="86"/>
                </a:lnTo>
                <a:lnTo>
                  <a:pt x="64" y="89"/>
                </a:lnTo>
                <a:lnTo>
                  <a:pt x="62" y="93"/>
                </a:lnTo>
                <a:lnTo>
                  <a:pt x="61" y="94"/>
                </a:lnTo>
                <a:lnTo>
                  <a:pt x="61" y="98"/>
                </a:lnTo>
                <a:lnTo>
                  <a:pt x="62" y="98"/>
                </a:lnTo>
                <a:lnTo>
                  <a:pt x="64" y="96"/>
                </a:lnTo>
                <a:lnTo>
                  <a:pt x="67" y="96"/>
                </a:lnTo>
                <a:lnTo>
                  <a:pt x="69" y="96"/>
                </a:lnTo>
                <a:lnTo>
                  <a:pt x="71" y="98"/>
                </a:lnTo>
                <a:lnTo>
                  <a:pt x="71" y="98"/>
                </a:lnTo>
                <a:lnTo>
                  <a:pt x="67" y="98"/>
                </a:lnTo>
                <a:lnTo>
                  <a:pt x="59" y="99"/>
                </a:lnTo>
                <a:lnTo>
                  <a:pt x="57" y="101"/>
                </a:lnTo>
                <a:lnTo>
                  <a:pt x="57" y="103"/>
                </a:lnTo>
                <a:lnTo>
                  <a:pt x="61" y="103"/>
                </a:lnTo>
                <a:lnTo>
                  <a:pt x="61" y="103"/>
                </a:lnTo>
                <a:lnTo>
                  <a:pt x="59" y="103"/>
                </a:lnTo>
                <a:lnTo>
                  <a:pt x="57" y="103"/>
                </a:lnTo>
                <a:lnTo>
                  <a:pt x="57" y="103"/>
                </a:lnTo>
                <a:lnTo>
                  <a:pt x="54" y="108"/>
                </a:lnTo>
                <a:lnTo>
                  <a:pt x="56" y="109"/>
                </a:lnTo>
                <a:lnTo>
                  <a:pt x="59" y="109"/>
                </a:lnTo>
                <a:lnTo>
                  <a:pt x="61" y="111"/>
                </a:lnTo>
                <a:lnTo>
                  <a:pt x="59" y="111"/>
                </a:lnTo>
                <a:lnTo>
                  <a:pt x="57" y="113"/>
                </a:lnTo>
                <a:lnTo>
                  <a:pt x="56" y="113"/>
                </a:lnTo>
                <a:lnTo>
                  <a:pt x="56" y="113"/>
                </a:lnTo>
                <a:lnTo>
                  <a:pt x="52" y="111"/>
                </a:lnTo>
                <a:lnTo>
                  <a:pt x="51" y="113"/>
                </a:lnTo>
                <a:lnTo>
                  <a:pt x="51" y="114"/>
                </a:lnTo>
                <a:lnTo>
                  <a:pt x="49" y="116"/>
                </a:lnTo>
                <a:lnTo>
                  <a:pt x="49" y="116"/>
                </a:lnTo>
                <a:lnTo>
                  <a:pt x="49" y="118"/>
                </a:lnTo>
                <a:lnTo>
                  <a:pt x="51" y="119"/>
                </a:lnTo>
                <a:lnTo>
                  <a:pt x="51" y="119"/>
                </a:lnTo>
                <a:lnTo>
                  <a:pt x="51" y="121"/>
                </a:lnTo>
                <a:lnTo>
                  <a:pt x="49" y="123"/>
                </a:lnTo>
                <a:lnTo>
                  <a:pt x="49" y="124"/>
                </a:lnTo>
                <a:lnTo>
                  <a:pt x="47" y="126"/>
                </a:lnTo>
                <a:lnTo>
                  <a:pt x="47" y="126"/>
                </a:lnTo>
                <a:lnTo>
                  <a:pt x="46" y="128"/>
                </a:lnTo>
                <a:lnTo>
                  <a:pt x="44" y="130"/>
                </a:lnTo>
                <a:lnTo>
                  <a:pt x="44" y="131"/>
                </a:lnTo>
                <a:lnTo>
                  <a:pt x="46" y="131"/>
                </a:lnTo>
                <a:lnTo>
                  <a:pt x="47" y="131"/>
                </a:lnTo>
                <a:lnTo>
                  <a:pt x="46" y="133"/>
                </a:lnTo>
                <a:lnTo>
                  <a:pt x="46" y="135"/>
                </a:lnTo>
                <a:lnTo>
                  <a:pt x="44" y="136"/>
                </a:lnTo>
                <a:lnTo>
                  <a:pt x="44" y="136"/>
                </a:lnTo>
                <a:lnTo>
                  <a:pt x="42" y="136"/>
                </a:lnTo>
                <a:lnTo>
                  <a:pt x="44" y="135"/>
                </a:lnTo>
                <a:lnTo>
                  <a:pt x="44" y="135"/>
                </a:lnTo>
                <a:lnTo>
                  <a:pt x="44" y="133"/>
                </a:lnTo>
                <a:lnTo>
                  <a:pt x="44" y="133"/>
                </a:lnTo>
                <a:lnTo>
                  <a:pt x="42" y="133"/>
                </a:lnTo>
                <a:lnTo>
                  <a:pt x="42" y="133"/>
                </a:lnTo>
                <a:lnTo>
                  <a:pt x="41" y="133"/>
                </a:lnTo>
                <a:lnTo>
                  <a:pt x="41" y="135"/>
                </a:lnTo>
                <a:lnTo>
                  <a:pt x="39" y="136"/>
                </a:lnTo>
                <a:lnTo>
                  <a:pt x="39" y="136"/>
                </a:lnTo>
                <a:lnTo>
                  <a:pt x="39" y="140"/>
                </a:lnTo>
                <a:lnTo>
                  <a:pt x="39" y="140"/>
                </a:lnTo>
                <a:lnTo>
                  <a:pt x="35" y="145"/>
                </a:lnTo>
                <a:lnTo>
                  <a:pt x="24" y="158"/>
                </a:lnTo>
                <a:lnTo>
                  <a:pt x="19" y="165"/>
                </a:lnTo>
                <a:lnTo>
                  <a:pt x="14" y="172"/>
                </a:lnTo>
                <a:lnTo>
                  <a:pt x="12" y="177"/>
                </a:lnTo>
                <a:lnTo>
                  <a:pt x="12" y="178"/>
                </a:lnTo>
                <a:lnTo>
                  <a:pt x="12" y="180"/>
                </a:lnTo>
                <a:lnTo>
                  <a:pt x="12" y="183"/>
                </a:lnTo>
                <a:lnTo>
                  <a:pt x="14" y="185"/>
                </a:lnTo>
                <a:lnTo>
                  <a:pt x="15" y="187"/>
                </a:lnTo>
                <a:lnTo>
                  <a:pt x="17" y="187"/>
                </a:lnTo>
                <a:lnTo>
                  <a:pt x="19" y="187"/>
                </a:lnTo>
                <a:lnTo>
                  <a:pt x="22" y="188"/>
                </a:lnTo>
                <a:lnTo>
                  <a:pt x="24" y="190"/>
                </a:lnTo>
                <a:lnTo>
                  <a:pt x="25" y="192"/>
                </a:lnTo>
                <a:lnTo>
                  <a:pt x="25" y="193"/>
                </a:lnTo>
                <a:lnTo>
                  <a:pt x="27" y="195"/>
                </a:lnTo>
                <a:lnTo>
                  <a:pt x="27" y="197"/>
                </a:lnTo>
                <a:lnTo>
                  <a:pt x="27" y="198"/>
                </a:lnTo>
                <a:lnTo>
                  <a:pt x="29" y="200"/>
                </a:lnTo>
                <a:lnTo>
                  <a:pt x="32" y="200"/>
                </a:lnTo>
                <a:lnTo>
                  <a:pt x="32" y="200"/>
                </a:lnTo>
                <a:lnTo>
                  <a:pt x="30" y="200"/>
                </a:lnTo>
                <a:lnTo>
                  <a:pt x="29" y="202"/>
                </a:lnTo>
                <a:lnTo>
                  <a:pt x="27" y="203"/>
                </a:lnTo>
                <a:lnTo>
                  <a:pt x="30" y="207"/>
                </a:lnTo>
                <a:lnTo>
                  <a:pt x="30" y="210"/>
                </a:lnTo>
                <a:lnTo>
                  <a:pt x="30" y="212"/>
                </a:lnTo>
                <a:lnTo>
                  <a:pt x="30" y="214"/>
                </a:lnTo>
                <a:lnTo>
                  <a:pt x="30" y="217"/>
                </a:lnTo>
                <a:lnTo>
                  <a:pt x="30" y="219"/>
                </a:lnTo>
                <a:lnTo>
                  <a:pt x="30" y="220"/>
                </a:lnTo>
                <a:lnTo>
                  <a:pt x="30" y="220"/>
                </a:lnTo>
                <a:lnTo>
                  <a:pt x="32" y="220"/>
                </a:lnTo>
                <a:lnTo>
                  <a:pt x="30" y="222"/>
                </a:lnTo>
                <a:lnTo>
                  <a:pt x="29" y="224"/>
                </a:lnTo>
                <a:lnTo>
                  <a:pt x="27" y="229"/>
                </a:lnTo>
                <a:lnTo>
                  <a:pt x="25" y="230"/>
                </a:lnTo>
                <a:lnTo>
                  <a:pt x="20" y="230"/>
                </a:lnTo>
                <a:lnTo>
                  <a:pt x="20" y="234"/>
                </a:lnTo>
                <a:lnTo>
                  <a:pt x="20" y="235"/>
                </a:lnTo>
                <a:lnTo>
                  <a:pt x="20" y="239"/>
                </a:lnTo>
                <a:lnTo>
                  <a:pt x="20" y="242"/>
                </a:lnTo>
                <a:lnTo>
                  <a:pt x="20" y="244"/>
                </a:lnTo>
                <a:lnTo>
                  <a:pt x="20" y="246"/>
                </a:lnTo>
                <a:lnTo>
                  <a:pt x="22" y="247"/>
                </a:lnTo>
                <a:lnTo>
                  <a:pt x="22" y="247"/>
                </a:lnTo>
                <a:lnTo>
                  <a:pt x="24" y="247"/>
                </a:lnTo>
                <a:lnTo>
                  <a:pt x="24" y="249"/>
                </a:lnTo>
                <a:lnTo>
                  <a:pt x="20" y="249"/>
                </a:lnTo>
                <a:lnTo>
                  <a:pt x="17" y="249"/>
                </a:lnTo>
                <a:lnTo>
                  <a:pt x="15" y="251"/>
                </a:lnTo>
                <a:lnTo>
                  <a:pt x="14" y="252"/>
                </a:lnTo>
                <a:lnTo>
                  <a:pt x="12" y="257"/>
                </a:lnTo>
                <a:lnTo>
                  <a:pt x="10" y="261"/>
                </a:lnTo>
                <a:lnTo>
                  <a:pt x="9" y="262"/>
                </a:lnTo>
                <a:lnTo>
                  <a:pt x="9" y="262"/>
                </a:lnTo>
                <a:lnTo>
                  <a:pt x="2" y="266"/>
                </a:lnTo>
                <a:lnTo>
                  <a:pt x="2" y="266"/>
                </a:lnTo>
                <a:lnTo>
                  <a:pt x="0" y="269"/>
                </a:lnTo>
                <a:lnTo>
                  <a:pt x="0" y="269"/>
                </a:lnTo>
                <a:lnTo>
                  <a:pt x="0" y="271"/>
                </a:lnTo>
                <a:lnTo>
                  <a:pt x="4" y="271"/>
                </a:lnTo>
                <a:lnTo>
                  <a:pt x="5" y="272"/>
                </a:lnTo>
                <a:lnTo>
                  <a:pt x="9" y="277"/>
                </a:lnTo>
                <a:lnTo>
                  <a:pt x="9" y="277"/>
                </a:lnTo>
                <a:lnTo>
                  <a:pt x="10" y="286"/>
                </a:lnTo>
                <a:lnTo>
                  <a:pt x="20" y="298"/>
                </a:lnTo>
                <a:lnTo>
                  <a:pt x="20" y="299"/>
                </a:lnTo>
                <a:lnTo>
                  <a:pt x="22" y="299"/>
                </a:lnTo>
                <a:lnTo>
                  <a:pt x="51" y="328"/>
                </a:lnTo>
                <a:lnTo>
                  <a:pt x="54" y="328"/>
                </a:lnTo>
                <a:lnTo>
                  <a:pt x="56" y="328"/>
                </a:lnTo>
                <a:lnTo>
                  <a:pt x="74" y="341"/>
                </a:lnTo>
                <a:lnTo>
                  <a:pt x="99" y="373"/>
                </a:lnTo>
                <a:lnTo>
                  <a:pt x="101" y="375"/>
                </a:lnTo>
                <a:lnTo>
                  <a:pt x="113" y="377"/>
                </a:lnTo>
                <a:lnTo>
                  <a:pt x="123" y="383"/>
                </a:lnTo>
                <a:lnTo>
                  <a:pt x="125" y="383"/>
                </a:lnTo>
                <a:lnTo>
                  <a:pt x="126" y="383"/>
                </a:lnTo>
                <a:lnTo>
                  <a:pt x="126" y="382"/>
                </a:lnTo>
                <a:lnTo>
                  <a:pt x="126" y="382"/>
                </a:lnTo>
                <a:lnTo>
                  <a:pt x="128" y="382"/>
                </a:lnTo>
                <a:lnTo>
                  <a:pt x="128" y="382"/>
                </a:lnTo>
                <a:lnTo>
                  <a:pt x="128" y="380"/>
                </a:lnTo>
                <a:lnTo>
                  <a:pt x="128" y="380"/>
                </a:lnTo>
                <a:lnTo>
                  <a:pt x="128" y="380"/>
                </a:lnTo>
                <a:lnTo>
                  <a:pt x="128" y="378"/>
                </a:lnTo>
                <a:lnTo>
                  <a:pt x="128" y="378"/>
                </a:lnTo>
                <a:lnTo>
                  <a:pt x="130" y="373"/>
                </a:lnTo>
                <a:lnTo>
                  <a:pt x="130" y="373"/>
                </a:lnTo>
                <a:lnTo>
                  <a:pt x="130" y="373"/>
                </a:lnTo>
                <a:lnTo>
                  <a:pt x="130" y="372"/>
                </a:lnTo>
                <a:lnTo>
                  <a:pt x="131" y="370"/>
                </a:lnTo>
                <a:lnTo>
                  <a:pt x="141" y="363"/>
                </a:lnTo>
                <a:lnTo>
                  <a:pt x="145" y="362"/>
                </a:lnTo>
                <a:lnTo>
                  <a:pt x="145" y="362"/>
                </a:lnTo>
                <a:lnTo>
                  <a:pt x="148" y="362"/>
                </a:lnTo>
                <a:lnTo>
                  <a:pt x="150" y="362"/>
                </a:lnTo>
                <a:lnTo>
                  <a:pt x="150" y="360"/>
                </a:lnTo>
                <a:lnTo>
                  <a:pt x="151" y="358"/>
                </a:lnTo>
                <a:lnTo>
                  <a:pt x="153" y="357"/>
                </a:lnTo>
                <a:lnTo>
                  <a:pt x="153" y="357"/>
                </a:lnTo>
                <a:lnTo>
                  <a:pt x="153" y="357"/>
                </a:lnTo>
                <a:lnTo>
                  <a:pt x="155" y="357"/>
                </a:lnTo>
                <a:lnTo>
                  <a:pt x="190" y="370"/>
                </a:lnTo>
                <a:lnTo>
                  <a:pt x="318" y="333"/>
                </a:lnTo>
                <a:lnTo>
                  <a:pt x="320" y="331"/>
                </a:lnTo>
                <a:lnTo>
                  <a:pt x="320" y="331"/>
                </a:lnTo>
                <a:lnTo>
                  <a:pt x="318" y="330"/>
                </a:lnTo>
                <a:lnTo>
                  <a:pt x="318" y="328"/>
                </a:lnTo>
                <a:lnTo>
                  <a:pt x="318" y="328"/>
                </a:lnTo>
                <a:lnTo>
                  <a:pt x="318" y="328"/>
                </a:lnTo>
                <a:lnTo>
                  <a:pt x="318" y="326"/>
                </a:lnTo>
                <a:lnTo>
                  <a:pt x="320" y="326"/>
                </a:lnTo>
                <a:lnTo>
                  <a:pt x="320" y="325"/>
                </a:lnTo>
                <a:lnTo>
                  <a:pt x="321" y="325"/>
                </a:lnTo>
                <a:lnTo>
                  <a:pt x="321" y="323"/>
                </a:lnTo>
                <a:lnTo>
                  <a:pt x="321" y="323"/>
                </a:lnTo>
                <a:lnTo>
                  <a:pt x="321" y="323"/>
                </a:lnTo>
                <a:lnTo>
                  <a:pt x="321" y="321"/>
                </a:lnTo>
                <a:lnTo>
                  <a:pt x="321" y="321"/>
                </a:lnTo>
                <a:lnTo>
                  <a:pt x="321" y="320"/>
                </a:lnTo>
                <a:lnTo>
                  <a:pt x="321" y="320"/>
                </a:lnTo>
                <a:lnTo>
                  <a:pt x="321" y="320"/>
                </a:lnTo>
                <a:lnTo>
                  <a:pt x="321" y="318"/>
                </a:lnTo>
                <a:lnTo>
                  <a:pt x="323" y="318"/>
                </a:lnTo>
                <a:lnTo>
                  <a:pt x="323" y="318"/>
                </a:lnTo>
                <a:lnTo>
                  <a:pt x="325" y="316"/>
                </a:lnTo>
                <a:lnTo>
                  <a:pt x="325" y="316"/>
                </a:lnTo>
                <a:lnTo>
                  <a:pt x="326" y="318"/>
                </a:lnTo>
                <a:lnTo>
                  <a:pt x="328" y="320"/>
                </a:lnTo>
                <a:lnTo>
                  <a:pt x="330" y="320"/>
                </a:lnTo>
                <a:lnTo>
                  <a:pt x="333" y="320"/>
                </a:lnTo>
                <a:lnTo>
                  <a:pt x="333" y="318"/>
                </a:lnTo>
                <a:lnTo>
                  <a:pt x="333" y="318"/>
                </a:lnTo>
                <a:lnTo>
                  <a:pt x="335" y="318"/>
                </a:lnTo>
                <a:lnTo>
                  <a:pt x="335" y="318"/>
                </a:lnTo>
                <a:lnTo>
                  <a:pt x="336" y="318"/>
                </a:lnTo>
                <a:lnTo>
                  <a:pt x="336" y="318"/>
                </a:lnTo>
                <a:lnTo>
                  <a:pt x="336" y="318"/>
                </a:lnTo>
                <a:lnTo>
                  <a:pt x="338" y="316"/>
                </a:lnTo>
                <a:lnTo>
                  <a:pt x="338" y="316"/>
                </a:lnTo>
                <a:lnTo>
                  <a:pt x="338" y="316"/>
                </a:lnTo>
                <a:lnTo>
                  <a:pt x="338" y="314"/>
                </a:lnTo>
                <a:lnTo>
                  <a:pt x="338" y="314"/>
                </a:lnTo>
                <a:lnTo>
                  <a:pt x="338" y="314"/>
                </a:lnTo>
                <a:lnTo>
                  <a:pt x="340" y="313"/>
                </a:lnTo>
                <a:lnTo>
                  <a:pt x="340" y="313"/>
                </a:lnTo>
                <a:lnTo>
                  <a:pt x="343" y="314"/>
                </a:lnTo>
                <a:lnTo>
                  <a:pt x="343" y="314"/>
                </a:lnTo>
                <a:lnTo>
                  <a:pt x="345" y="313"/>
                </a:lnTo>
                <a:lnTo>
                  <a:pt x="345" y="313"/>
                </a:lnTo>
                <a:lnTo>
                  <a:pt x="348" y="313"/>
                </a:lnTo>
                <a:lnTo>
                  <a:pt x="348" y="313"/>
                </a:lnTo>
                <a:lnTo>
                  <a:pt x="348" y="311"/>
                </a:lnTo>
                <a:lnTo>
                  <a:pt x="350" y="311"/>
                </a:lnTo>
                <a:lnTo>
                  <a:pt x="350" y="309"/>
                </a:lnTo>
                <a:lnTo>
                  <a:pt x="355" y="308"/>
                </a:lnTo>
                <a:lnTo>
                  <a:pt x="358" y="309"/>
                </a:lnTo>
                <a:lnTo>
                  <a:pt x="420" y="338"/>
                </a:lnTo>
                <a:lnTo>
                  <a:pt x="632" y="393"/>
                </a:lnTo>
                <a:lnTo>
                  <a:pt x="681" y="405"/>
                </a:lnTo>
                <a:lnTo>
                  <a:pt x="681" y="405"/>
                </a:lnTo>
                <a:lnTo>
                  <a:pt x="679" y="407"/>
                </a:lnTo>
                <a:lnTo>
                  <a:pt x="678" y="407"/>
                </a:lnTo>
                <a:lnTo>
                  <a:pt x="678" y="409"/>
                </a:lnTo>
                <a:lnTo>
                  <a:pt x="678" y="409"/>
                </a:lnTo>
                <a:lnTo>
                  <a:pt x="679" y="410"/>
                </a:lnTo>
                <a:lnTo>
                  <a:pt x="679" y="410"/>
                </a:lnTo>
                <a:lnTo>
                  <a:pt x="681" y="410"/>
                </a:lnTo>
                <a:lnTo>
                  <a:pt x="688" y="407"/>
                </a:lnTo>
                <a:lnTo>
                  <a:pt x="745" y="420"/>
                </a:lnTo>
                <a:lnTo>
                  <a:pt x="746" y="419"/>
                </a:lnTo>
                <a:lnTo>
                  <a:pt x="746" y="419"/>
                </a:lnTo>
                <a:lnTo>
                  <a:pt x="748" y="419"/>
                </a:lnTo>
                <a:lnTo>
                  <a:pt x="748" y="419"/>
                </a:lnTo>
                <a:lnTo>
                  <a:pt x="750" y="419"/>
                </a:lnTo>
                <a:lnTo>
                  <a:pt x="753" y="420"/>
                </a:lnTo>
                <a:lnTo>
                  <a:pt x="755" y="420"/>
                </a:lnTo>
                <a:lnTo>
                  <a:pt x="757" y="419"/>
                </a:lnTo>
                <a:lnTo>
                  <a:pt x="757" y="419"/>
                </a:lnTo>
                <a:lnTo>
                  <a:pt x="758" y="419"/>
                </a:lnTo>
                <a:lnTo>
                  <a:pt x="758" y="417"/>
                </a:lnTo>
                <a:lnTo>
                  <a:pt x="758" y="417"/>
                </a:lnTo>
                <a:lnTo>
                  <a:pt x="760" y="415"/>
                </a:lnTo>
                <a:lnTo>
                  <a:pt x="760" y="415"/>
                </a:lnTo>
                <a:lnTo>
                  <a:pt x="760" y="414"/>
                </a:lnTo>
                <a:lnTo>
                  <a:pt x="760" y="414"/>
                </a:lnTo>
                <a:lnTo>
                  <a:pt x="762" y="414"/>
                </a:lnTo>
                <a:lnTo>
                  <a:pt x="765" y="410"/>
                </a:lnTo>
                <a:lnTo>
                  <a:pt x="765" y="410"/>
                </a:lnTo>
                <a:lnTo>
                  <a:pt x="767" y="410"/>
                </a:lnTo>
                <a:lnTo>
                  <a:pt x="767" y="410"/>
                </a:lnTo>
                <a:lnTo>
                  <a:pt x="814" y="390"/>
                </a:lnTo>
                <a:lnTo>
                  <a:pt x="815" y="388"/>
                </a:lnTo>
                <a:lnTo>
                  <a:pt x="815" y="388"/>
                </a:lnTo>
                <a:lnTo>
                  <a:pt x="815" y="385"/>
                </a:lnTo>
                <a:lnTo>
                  <a:pt x="817" y="385"/>
                </a:lnTo>
                <a:lnTo>
                  <a:pt x="817" y="383"/>
                </a:lnTo>
                <a:lnTo>
                  <a:pt x="817" y="383"/>
                </a:lnTo>
                <a:lnTo>
                  <a:pt x="817" y="382"/>
                </a:lnTo>
                <a:lnTo>
                  <a:pt x="817" y="382"/>
                </a:lnTo>
                <a:lnTo>
                  <a:pt x="817" y="380"/>
                </a:lnTo>
                <a:lnTo>
                  <a:pt x="819" y="378"/>
                </a:lnTo>
                <a:lnTo>
                  <a:pt x="819" y="377"/>
                </a:lnTo>
                <a:lnTo>
                  <a:pt x="819" y="375"/>
                </a:lnTo>
                <a:lnTo>
                  <a:pt x="819" y="373"/>
                </a:lnTo>
                <a:lnTo>
                  <a:pt x="820" y="373"/>
                </a:lnTo>
                <a:lnTo>
                  <a:pt x="820" y="372"/>
                </a:lnTo>
                <a:lnTo>
                  <a:pt x="820" y="370"/>
                </a:lnTo>
                <a:lnTo>
                  <a:pt x="820" y="370"/>
                </a:lnTo>
                <a:lnTo>
                  <a:pt x="820" y="370"/>
                </a:lnTo>
                <a:lnTo>
                  <a:pt x="820" y="368"/>
                </a:lnTo>
                <a:lnTo>
                  <a:pt x="820" y="368"/>
                </a:lnTo>
                <a:lnTo>
                  <a:pt x="822" y="368"/>
                </a:lnTo>
                <a:lnTo>
                  <a:pt x="822" y="367"/>
                </a:lnTo>
                <a:lnTo>
                  <a:pt x="831" y="363"/>
                </a:lnTo>
                <a:lnTo>
                  <a:pt x="831" y="362"/>
                </a:lnTo>
                <a:lnTo>
                  <a:pt x="832" y="360"/>
                </a:lnTo>
                <a:lnTo>
                  <a:pt x="836" y="360"/>
                </a:lnTo>
                <a:lnTo>
                  <a:pt x="842" y="358"/>
                </a:lnTo>
                <a:lnTo>
                  <a:pt x="842" y="357"/>
                </a:lnTo>
                <a:lnTo>
                  <a:pt x="842" y="357"/>
                </a:lnTo>
                <a:lnTo>
                  <a:pt x="842" y="357"/>
                </a:lnTo>
                <a:lnTo>
                  <a:pt x="842" y="355"/>
                </a:lnTo>
                <a:lnTo>
                  <a:pt x="844" y="355"/>
                </a:lnTo>
                <a:lnTo>
                  <a:pt x="849" y="353"/>
                </a:lnTo>
                <a:lnTo>
                  <a:pt x="849" y="353"/>
                </a:lnTo>
                <a:lnTo>
                  <a:pt x="859" y="357"/>
                </a:lnTo>
                <a:lnTo>
                  <a:pt x="861" y="355"/>
                </a:lnTo>
                <a:lnTo>
                  <a:pt x="861" y="355"/>
                </a:lnTo>
                <a:lnTo>
                  <a:pt x="861" y="355"/>
                </a:lnTo>
                <a:lnTo>
                  <a:pt x="861" y="355"/>
                </a:lnTo>
                <a:lnTo>
                  <a:pt x="861" y="353"/>
                </a:lnTo>
                <a:lnTo>
                  <a:pt x="861" y="353"/>
                </a:lnTo>
                <a:lnTo>
                  <a:pt x="861" y="351"/>
                </a:lnTo>
                <a:lnTo>
                  <a:pt x="861" y="351"/>
                </a:lnTo>
                <a:lnTo>
                  <a:pt x="861" y="351"/>
                </a:lnTo>
                <a:lnTo>
                  <a:pt x="862" y="350"/>
                </a:lnTo>
                <a:lnTo>
                  <a:pt x="864" y="350"/>
                </a:lnTo>
                <a:lnTo>
                  <a:pt x="868" y="350"/>
                </a:lnTo>
                <a:lnTo>
                  <a:pt x="868" y="350"/>
                </a:lnTo>
                <a:lnTo>
                  <a:pt x="869" y="350"/>
                </a:lnTo>
                <a:lnTo>
                  <a:pt x="871" y="346"/>
                </a:lnTo>
                <a:lnTo>
                  <a:pt x="873" y="345"/>
                </a:lnTo>
                <a:lnTo>
                  <a:pt x="873" y="343"/>
                </a:lnTo>
                <a:lnTo>
                  <a:pt x="873" y="343"/>
                </a:lnTo>
                <a:lnTo>
                  <a:pt x="873" y="343"/>
                </a:lnTo>
                <a:lnTo>
                  <a:pt x="873" y="341"/>
                </a:lnTo>
                <a:lnTo>
                  <a:pt x="873" y="341"/>
                </a:lnTo>
                <a:lnTo>
                  <a:pt x="873" y="340"/>
                </a:lnTo>
                <a:lnTo>
                  <a:pt x="873" y="340"/>
                </a:lnTo>
                <a:lnTo>
                  <a:pt x="873" y="340"/>
                </a:lnTo>
                <a:lnTo>
                  <a:pt x="873" y="340"/>
                </a:lnTo>
                <a:lnTo>
                  <a:pt x="873" y="338"/>
                </a:lnTo>
                <a:lnTo>
                  <a:pt x="873" y="338"/>
                </a:lnTo>
                <a:lnTo>
                  <a:pt x="874" y="336"/>
                </a:lnTo>
                <a:lnTo>
                  <a:pt x="874" y="336"/>
                </a:lnTo>
                <a:lnTo>
                  <a:pt x="874" y="336"/>
                </a:lnTo>
                <a:lnTo>
                  <a:pt x="874" y="335"/>
                </a:lnTo>
                <a:lnTo>
                  <a:pt x="874" y="335"/>
                </a:lnTo>
                <a:lnTo>
                  <a:pt x="873" y="335"/>
                </a:lnTo>
                <a:lnTo>
                  <a:pt x="871" y="331"/>
                </a:lnTo>
                <a:lnTo>
                  <a:pt x="871" y="330"/>
                </a:lnTo>
                <a:lnTo>
                  <a:pt x="871" y="330"/>
                </a:lnTo>
                <a:lnTo>
                  <a:pt x="871" y="330"/>
                </a:lnTo>
                <a:lnTo>
                  <a:pt x="871" y="328"/>
                </a:lnTo>
                <a:lnTo>
                  <a:pt x="871" y="328"/>
                </a:lnTo>
                <a:lnTo>
                  <a:pt x="871" y="328"/>
                </a:lnTo>
                <a:lnTo>
                  <a:pt x="873" y="326"/>
                </a:lnTo>
                <a:lnTo>
                  <a:pt x="873" y="326"/>
                </a:lnTo>
                <a:lnTo>
                  <a:pt x="876" y="326"/>
                </a:lnTo>
                <a:lnTo>
                  <a:pt x="881" y="325"/>
                </a:lnTo>
                <a:lnTo>
                  <a:pt x="883" y="323"/>
                </a:lnTo>
                <a:lnTo>
                  <a:pt x="883" y="323"/>
                </a:lnTo>
                <a:lnTo>
                  <a:pt x="893" y="320"/>
                </a:lnTo>
                <a:lnTo>
                  <a:pt x="893" y="320"/>
                </a:lnTo>
                <a:lnTo>
                  <a:pt x="894" y="320"/>
                </a:lnTo>
                <a:lnTo>
                  <a:pt x="894" y="320"/>
                </a:lnTo>
                <a:lnTo>
                  <a:pt x="896" y="318"/>
                </a:lnTo>
                <a:lnTo>
                  <a:pt x="896" y="316"/>
                </a:lnTo>
                <a:lnTo>
                  <a:pt x="896" y="316"/>
                </a:lnTo>
                <a:lnTo>
                  <a:pt x="896" y="316"/>
                </a:lnTo>
                <a:lnTo>
                  <a:pt x="896" y="316"/>
                </a:lnTo>
                <a:lnTo>
                  <a:pt x="896" y="314"/>
                </a:lnTo>
                <a:lnTo>
                  <a:pt x="899" y="313"/>
                </a:lnTo>
                <a:lnTo>
                  <a:pt x="901" y="313"/>
                </a:lnTo>
                <a:lnTo>
                  <a:pt x="901" y="313"/>
                </a:lnTo>
                <a:lnTo>
                  <a:pt x="903" y="314"/>
                </a:lnTo>
                <a:lnTo>
                  <a:pt x="904" y="314"/>
                </a:lnTo>
                <a:lnTo>
                  <a:pt x="904" y="314"/>
                </a:lnTo>
                <a:lnTo>
                  <a:pt x="904" y="313"/>
                </a:lnTo>
                <a:lnTo>
                  <a:pt x="904" y="313"/>
                </a:lnTo>
                <a:lnTo>
                  <a:pt x="904" y="313"/>
                </a:lnTo>
                <a:lnTo>
                  <a:pt x="906" y="311"/>
                </a:lnTo>
                <a:lnTo>
                  <a:pt x="906" y="311"/>
                </a:lnTo>
                <a:lnTo>
                  <a:pt x="904" y="309"/>
                </a:lnTo>
                <a:lnTo>
                  <a:pt x="904" y="308"/>
                </a:lnTo>
                <a:lnTo>
                  <a:pt x="906" y="308"/>
                </a:lnTo>
                <a:lnTo>
                  <a:pt x="906" y="308"/>
                </a:lnTo>
                <a:lnTo>
                  <a:pt x="906" y="306"/>
                </a:lnTo>
                <a:lnTo>
                  <a:pt x="906" y="304"/>
                </a:lnTo>
                <a:lnTo>
                  <a:pt x="906" y="304"/>
                </a:lnTo>
                <a:lnTo>
                  <a:pt x="906" y="304"/>
                </a:lnTo>
                <a:lnTo>
                  <a:pt x="906" y="303"/>
                </a:lnTo>
                <a:lnTo>
                  <a:pt x="906" y="303"/>
                </a:lnTo>
                <a:lnTo>
                  <a:pt x="906" y="301"/>
                </a:lnTo>
                <a:lnTo>
                  <a:pt x="906" y="301"/>
                </a:lnTo>
                <a:lnTo>
                  <a:pt x="906" y="299"/>
                </a:lnTo>
                <a:lnTo>
                  <a:pt x="906" y="299"/>
                </a:lnTo>
                <a:lnTo>
                  <a:pt x="908" y="298"/>
                </a:lnTo>
                <a:lnTo>
                  <a:pt x="908" y="296"/>
                </a:lnTo>
                <a:lnTo>
                  <a:pt x="910" y="296"/>
                </a:lnTo>
                <a:lnTo>
                  <a:pt x="913" y="294"/>
                </a:lnTo>
                <a:lnTo>
                  <a:pt x="916" y="293"/>
                </a:lnTo>
                <a:lnTo>
                  <a:pt x="918" y="293"/>
                </a:lnTo>
                <a:lnTo>
                  <a:pt x="920" y="293"/>
                </a:lnTo>
                <a:lnTo>
                  <a:pt x="920" y="293"/>
                </a:lnTo>
                <a:lnTo>
                  <a:pt x="921" y="293"/>
                </a:lnTo>
                <a:lnTo>
                  <a:pt x="921" y="293"/>
                </a:lnTo>
                <a:lnTo>
                  <a:pt x="923" y="293"/>
                </a:lnTo>
                <a:lnTo>
                  <a:pt x="925" y="294"/>
                </a:lnTo>
                <a:lnTo>
                  <a:pt x="930" y="296"/>
                </a:lnTo>
                <a:lnTo>
                  <a:pt x="930" y="296"/>
                </a:lnTo>
                <a:lnTo>
                  <a:pt x="930" y="296"/>
                </a:lnTo>
                <a:lnTo>
                  <a:pt x="930" y="294"/>
                </a:lnTo>
                <a:lnTo>
                  <a:pt x="930" y="294"/>
                </a:lnTo>
                <a:lnTo>
                  <a:pt x="941" y="296"/>
                </a:lnTo>
                <a:lnTo>
                  <a:pt x="947" y="294"/>
                </a:lnTo>
                <a:lnTo>
                  <a:pt x="950" y="296"/>
                </a:lnTo>
                <a:lnTo>
                  <a:pt x="952" y="294"/>
                </a:lnTo>
                <a:lnTo>
                  <a:pt x="953" y="293"/>
                </a:lnTo>
                <a:lnTo>
                  <a:pt x="955" y="291"/>
                </a:lnTo>
                <a:lnTo>
                  <a:pt x="957" y="289"/>
                </a:lnTo>
                <a:lnTo>
                  <a:pt x="957" y="289"/>
                </a:lnTo>
                <a:lnTo>
                  <a:pt x="957" y="288"/>
                </a:lnTo>
                <a:lnTo>
                  <a:pt x="957" y="286"/>
                </a:lnTo>
                <a:lnTo>
                  <a:pt x="958" y="286"/>
                </a:lnTo>
                <a:lnTo>
                  <a:pt x="958" y="284"/>
                </a:lnTo>
                <a:lnTo>
                  <a:pt x="960" y="284"/>
                </a:lnTo>
                <a:lnTo>
                  <a:pt x="960" y="283"/>
                </a:lnTo>
                <a:lnTo>
                  <a:pt x="960" y="283"/>
                </a:lnTo>
                <a:lnTo>
                  <a:pt x="960" y="283"/>
                </a:lnTo>
                <a:close/>
                <a:moveTo>
                  <a:pt x="306" y="86"/>
                </a:moveTo>
                <a:lnTo>
                  <a:pt x="303" y="87"/>
                </a:lnTo>
                <a:lnTo>
                  <a:pt x="303" y="89"/>
                </a:lnTo>
                <a:lnTo>
                  <a:pt x="306" y="87"/>
                </a:lnTo>
                <a:lnTo>
                  <a:pt x="308" y="87"/>
                </a:lnTo>
                <a:lnTo>
                  <a:pt x="308" y="87"/>
                </a:lnTo>
                <a:lnTo>
                  <a:pt x="308" y="86"/>
                </a:lnTo>
                <a:lnTo>
                  <a:pt x="308" y="86"/>
                </a:lnTo>
                <a:lnTo>
                  <a:pt x="308" y="86"/>
                </a:lnTo>
                <a:lnTo>
                  <a:pt x="306" y="86"/>
                </a:lnTo>
                <a:close/>
                <a:moveTo>
                  <a:pt x="318" y="81"/>
                </a:moveTo>
                <a:lnTo>
                  <a:pt x="316" y="81"/>
                </a:lnTo>
                <a:lnTo>
                  <a:pt x="316" y="82"/>
                </a:lnTo>
                <a:lnTo>
                  <a:pt x="318" y="82"/>
                </a:lnTo>
                <a:lnTo>
                  <a:pt x="318" y="82"/>
                </a:lnTo>
                <a:lnTo>
                  <a:pt x="321" y="81"/>
                </a:lnTo>
                <a:lnTo>
                  <a:pt x="321" y="79"/>
                </a:lnTo>
                <a:lnTo>
                  <a:pt x="321" y="79"/>
                </a:lnTo>
                <a:lnTo>
                  <a:pt x="320" y="81"/>
                </a:lnTo>
                <a:lnTo>
                  <a:pt x="318" y="8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Freeform 156">
            <a:extLst>
              <a:ext uri="{FF2B5EF4-FFF2-40B4-BE49-F238E27FC236}">
                <a16:creationId xmlns:a16="http://schemas.microsoft.com/office/drawing/2014/main" id="{9B7B26EC-4839-4D50-985C-81DB50A9E053}"/>
              </a:ext>
            </a:extLst>
          </p:cNvPr>
          <p:cNvSpPr>
            <a:spLocks noEditPoints="1"/>
          </p:cNvSpPr>
          <p:nvPr/>
        </p:nvSpPr>
        <p:spPr bwMode="auto">
          <a:xfrm>
            <a:off x="5728124" y="3514741"/>
            <a:ext cx="926910" cy="405523"/>
          </a:xfrm>
          <a:custGeom>
            <a:avLst/>
            <a:gdLst>
              <a:gd name="T0" fmla="*/ 343 w 960"/>
              <a:gd name="T1" fmla="*/ 148 h 420"/>
              <a:gd name="T2" fmla="*/ 711 w 960"/>
              <a:gd name="T3" fmla="*/ 34 h 420"/>
              <a:gd name="T4" fmla="*/ 725 w 960"/>
              <a:gd name="T5" fmla="*/ 67 h 420"/>
              <a:gd name="T6" fmla="*/ 752 w 960"/>
              <a:gd name="T7" fmla="*/ 103 h 420"/>
              <a:gd name="T8" fmla="*/ 778 w 960"/>
              <a:gd name="T9" fmla="*/ 84 h 420"/>
              <a:gd name="T10" fmla="*/ 752 w 960"/>
              <a:gd name="T11" fmla="*/ 32 h 420"/>
              <a:gd name="T12" fmla="*/ 721 w 960"/>
              <a:gd name="T13" fmla="*/ 12 h 420"/>
              <a:gd name="T14" fmla="*/ 331 w 960"/>
              <a:gd name="T15" fmla="*/ 79 h 420"/>
              <a:gd name="T16" fmla="*/ 696 w 960"/>
              <a:gd name="T17" fmla="*/ 133 h 420"/>
              <a:gd name="T18" fmla="*/ 264 w 960"/>
              <a:gd name="T19" fmla="*/ 82 h 420"/>
              <a:gd name="T20" fmla="*/ 333 w 960"/>
              <a:gd name="T21" fmla="*/ 61 h 420"/>
              <a:gd name="T22" fmla="*/ 283 w 960"/>
              <a:gd name="T23" fmla="*/ 10 h 420"/>
              <a:gd name="T24" fmla="*/ 261 w 960"/>
              <a:gd name="T25" fmla="*/ 49 h 420"/>
              <a:gd name="T26" fmla="*/ 484 w 960"/>
              <a:gd name="T27" fmla="*/ 200 h 420"/>
              <a:gd name="T28" fmla="*/ 501 w 960"/>
              <a:gd name="T29" fmla="*/ 148 h 420"/>
              <a:gd name="T30" fmla="*/ 952 w 960"/>
              <a:gd name="T31" fmla="*/ 266 h 420"/>
              <a:gd name="T32" fmla="*/ 941 w 960"/>
              <a:gd name="T33" fmla="*/ 249 h 420"/>
              <a:gd name="T34" fmla="*/ 920 w 960"/>
              <a:gd name="T35" fmla="*/ 234 h 420"/>
              <a:gd name="T36" fmla="*/ 938 w 960"/>
              <a:gd name="T37" fmla="*/ 209 h 420"/>
              <a:gd name="T38" fmla="*/ 938 w 960"/>
              <a:gd name="T39" fmla="*/ 197 h 420"/>
              <a:gd name="T40" fmla="*/ 805 w 960"/>
              <a:gd name="T41" fmla="*/ 96 h 420"/>
              <a:gd name="T42" fmla="*/ 762 w 960"/>
              <a:gd name="T43" fmla="*/ 109 h 420"/>
              <a:gd name="T44" fmla="*/ 765 w 960"/>
              <a:gd name="T45" fmla="*/ 166 h 420"/>
              <a:gd name="T46" fmla="*/ 773 w 960"/>
              <a:gd name="T47" fmla="*/ 202 h 420"/>
              <a:gd name="T48" fmla="*/ 706 w 960"/>
              <a:gd name="T49" fmla="*/ 254 h 420"/>
              <a:gd name="T50" fmla="*/ 704 w 960"/>
              <a:gd name="T51" fmla="*/ 210 h 420"/>
              <a:gd name="T52" fmla="*/ 661 w 960"/>
              <a:gd name="T53" fmla="*/ 183 h 420"/>
              <a:gd name="T54" fmla="*/ 661 w 960"/>
              <a:gd name="T55" fmla="*/ 178 h 420"/>
              <a:gd name="T56" fmla="*/ 582 w 960"/>
              <a:gd name="T57" fmla="*/ 193 h 420"/>
              <a:gd name="T58" fmla="*/ 508 w 960"/>
              <a:gd name="T59" fmla="*/ 205 h 420"/>
              <a:gd name="T60" fmla="*/ 472 w 960"/>
              <a:gd name="T61" fmla="*/ 205 h 420"/>
              <a:gd name="T62" fmla="*/ 457 w 960"/>
              <a:gd name="T63" fmla="*/ 183 h 420"/>
              <a:gd name="T64" fmla="*/ 476 w 960"/>
              <a:gd name="T65" fmla="*/ 150 h 420"/>
              <a:gd name="T66" fmla="*/ 511 w 960"/>
              <a:gd name="T67" fmla="*/ 128 h 420"/>
              <a:gd name="T68" fmla="*/ 417 w 960"/>
              <a:gd name="T69" fmla="*/ 146 h 420"/>
              <a:gd name="T70" fmla="*/ 417 w 960"/>
              <a:gd name="T71" fmla="*/ 168 h 420"/>
              <a:gd name="T72" fmla="*/ 397 w 960"/>
              <a:gd name="T73" fmla="*/ 155 h 420"/>
              <a:gd name="T74" fmla="*/ 345 w 960"/>
              <a:gd name="T75" fmla="*/ 155 h 420"/>
              <a:gd name="T76" fmla="*/ 242 w 960"/>
              <a:gd name="T77" fmla="*/ 178 h 420"/>
              <a:gd name="T78" fmla="*/ 241 w 960"/>
              <a:gd name="T79" fmla="*/ 202 h 420"/>
              <a:gd name="T80" fmla="*/ 193 w 960"/>
              <a:gd name="T81" fmla="*/ 209 h 420"/>
              <a:gd name="T82" fmla="*/ 160 w 960"/>
              <a:gd name="T83" fmla="*/ 264 h 420"/>
              <a:gd name="T84" fmla="*/ 114 w 960"/>
              <a:gd name="T85" fmla="*/ 256 h 420"/>
              <a:gd name="T86" fmla="*/ 67 w 960"/>
              <a:gd name="T87" fmla="*/ 173 h 420"/>
              <a:gd name="T88" fmla="*/ 156 w 960"/>
              <a:gd name="T89" fmla="*/ 155 h 420"/>
              <a:gd name="T90" fmla="*/ 156 w 960"/>
              <a:gd name="T91" fmla="*/ 109 h 420"/>
              <a:gd name="T92" fmla="*/ 67 w 960"/>
              <a:gd name="T93" fmla="*/ 30 h 420"/>
              <a:gd name="T94" fmla="*/ 71 w 960"/>
              <a:gd name="T95" fmla="*/ 98 h 420"/>
              <a:gd name="T96" fmla="*/ 49 w 960"/>
              <a:gd name="T97" fmla="*/ 124 h 420"/>
              <a:gd name="T98" fmla="*/ 12 w 960"/>
              <a:gd name="T99" fmla="*/ 177 h 420"/>
              <a:gd name="T100" fmla="*/ 32 w 960"/>
              <a:gd name="T101" fmla="*/ 220 h 420"/>
              <a:gd name="T102" fmla="*/ 4 w 960"/>
              <a:gd name="T103" fmla="*/ 271 h 420"/>
              <a:gd name="T104" fmla="*/ 130 w 960"/>
              <a:gd name="T105" fmla="*/ 373 h 420"/>
              <a:gd name="T106" fmla="*/ 321 w 960"/>
              <a:gd name="T107" fmla="*/ 321 h 420"/>
              <a:gd name="T108" fmla="*/ 343 w 960"/>
              <a:gd name="T109" fmla="*/ 314 h 420"/>
              <a:gd name="T110" fmla="*/ 753 w 960"/>
              <a:gd name="T111" fmla="*/ 420 h 420"/>
              <a:gd name="T112" fmla="*/ 819 w 960"/>
              <a:gd name="T113" fmla="*/ 373 h 420"/>
              <a:gd name="T114" fmla="*/ 861 w 960"/>
              <a:gd name="T115" fmla="*/ 351 h 420"/>
              <a:gd name="T116" fmla="*/ 871 w 960"/>
              <a:gd name="T117" fmla="*/ 330 h 420"/>
              <a:gd name="T118" fmla="*/ 904 w 960"/>
              <a:gd name="T119" fmla="*/ 313 h 420"/>
              <a:gd name="T120" fmla="*/ 930 w 960"/>
              <a:gd name="T121" fmla="*/ 296 h 420"/>
              <a:gd name="T122" fmla="*/ 308 w 960"/>
              <a:gd name="T123" fmla="*/ 86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0" h="420">
                <a:moveTo>
                  <a:pt x="528" y="140"/>
                </a:moveTo>
                <a:lnTo>
                  <a:pt x="530" y="141"/>
                </a:lnTo>
                <a:lnTo>
                  <a:pt x="531" y="140"/>
                </a:lnTo>
                <a:lnTo>
                  <a:pt x="531" y="140"/>
                </a:lnTo>
                <a:lnTo>
                  <a:pt x="531" y="138"/>
                </a:lnTo>
                <a:lnTo>
                  <a:pt x="530" y="138"/>
                </a:lnTo>
                <a:lnTo>
                  <a:pt x="528" y="136"/>
                </a:lnTo>
                <a:lnTo>
                  <a:pt x="528" y="136"/>
                </a:lnTo>
                <a:lnTo>
                  <a:pt x="526" y="138"/>
                </a:lnTo>
                <a:lnTo>
                  <a:pt x="528" y="138"/>
                </a:lnTo>
                <a:lnTo>
                  <a:pt x="528" y="140"/>
                </a:lnTo>
                <a:close/>
                <a:moveTo>
                  <a:pt x="515" y="131"/>
                </a:moveTo>
                <a:lnTo>
                  <a:pt x="515" y="131"/>
                </a:lnTo>
                <a:lnTo>
                  <a:pt x="516" y="131"/>
                </a:lnTo>
                <a:lnTo>
                  <a:pt x="518" y="131"/>
                </a:lnTo>
                <a:lnTo>
                  <a:pt x="520" y="131"/>
                </a:lnTo>
                <a:lnTo>
                  <a:pt x="520" y="130"/>
                </a:lnTo>
                <a:lnTo>
                  <a:pt x="520" y="128"/>
                </a:lnTo>
                <a:lnTo>
                  <a:pt x="520" y="126"/>
                </a:lnTo>
                <a:lnTo>
                  <a:pt x="520" y="126"/>
                </a:lnTo>
                <a:lnTo>
                  <a:pt x="518" y="126"/>
                </a:lnTo>
                <a:lnTo>
                  <a:pt x="518" y="126"/>
                </a:lnTo>
                <a:lnTo>
                  <a:pt x="516" y="126"/>
                </a:lnTo>
                <a:lnTo>
                  <a:pt x="516" y="130"/>
                </a:lnTo>
                <a:lnTo>
                  <a:pt x="515" y="130"/>
                </a:lnTo>
                <a:lnTo>
                  <a:pt x="515" y="130"/>
                </a:lnTo>
                <a:lnTo>
                  <a:pt x="515" y="131"/>
                </a:lnTo>
                <a:close/>
                <a:moveTo>
                  <a:pt x="343" y="148"/>
                </a:moveTo>
                <a:lnTo>
                  <a:pt x="343" y="148"/>
                </a:lnTo>
                <a:lnTo>
                  <a:pt x="341" y="150"/>
                </a:lnTo>
                <a:lnTo>
                  <a:pt x="341" y="150"/>
                </a:lnTo>
                <a:lnTo>
                  <a:pt x="343" y="150"/>
                </a:lnTo>
                <a:lnTo>
                  <a:pt x="345" y="150"/>
                </a:lnTo>
                <a:lnTo>
                  <a:pt x="345" y="150"/>
                </a:lnTo>
                <a:lnTo>
                  <a:pt x="346" y="150"/>
                </a:lnTo>
                <a:lnTo>
                  <a:pt x="348" y="150"/>
                </a:lnTo>
                <a:lnTo>
                  <a:pt x="351" y="148"/>
                </a:lnTo>
                <a:lnTo>
                  <a:pt x="355" y="150"/>
                </a:lnTo>
                <a:lnTo>
                  <a:pt x="360" y="146"/>
                </a:lnTo>
                <a:lnTo>
                  <a:pt x="372" y="148"/>
                </a:lnTo>
                <a:lnTo>
                  <a:pt x="373" y="146"/>
                </a:lnTo>
                <a:lnTo>
                  <a:pt x="367" y="143"/>
                </a:lnTo>
                <a:lnTo>
                  <a:pt x="362" y="141"/>
                </a:lnTo>
                <a:lnTo>
                  <a:pt x="346" y="146"/>
                </a:lnTo>
                <a:lnTo>
                  <a:pt x="343" y="148"/>
                </a:lnTo>
                <a:close/>
                <a:moveTo>
                  <a:pt x="708" y="29"/>
                </a:moveTo>
                <a:lnTo>
                  <a:pt x="708" y="29"/>
                </a:lnTo>
                <a:lnTo>
                  <a:pt x="710" y="30"/>
                </a:lnTo>
                <a:lnTo>
                  <a:pt x="710" y="30"/>
                </a:lnTo>
                <a:lnTo>
                  <a:pt x="710" y="30"/>
                </a:lnTo>
                <a:lnTo>
                  <a:pt x="710" y="32"/>
                </a:lnTo>
                <a:lnTo>
                  <a:pt x="710" y="32"/>
                </a:lnTo>
                <a:lnTo>
                  <a:pt x="710" y="32"/>
                </a:lnTo>
                <a:lnTo>
                  <a:pt x="711" y="32"/>
                </a:lnTo>
                <a:lnTo>
                  <a:pt x="711" y="32"/>
                </a:lnTo>
                <a:lnTo>
                  <a:pt x="713" y="32"/>
                </a:lnTo>
                <a:lnTo>
                  <a:pt x="711" y="32"/>
                </a:lnTo>
                <a:lnTo>
                  <a:pt x="711" y="34"/>
                </a:lnTo>
                <a:lnTo>
                  <a:pt x="711" y="35"/>
                </a:lnTo>
                <a:lnTo>
                  <a:pt x="711" y="35"/>
                </a:lnTo>
                <a:lnTo>
                  <a:pt x="711" y="35"/>
                </a:lnTo>
                <a:lnTo>
                  <a:pt x="711" y="37"/>
                </a:lnTo>
                <a:lnTo>
                  <a:pt x="711" y="37"/>
                </a:lnTo>
                <a:lnTo>
                  <a:pt x="710" y="37"/>
                </a:lnTo>
                <a:lnTo>
                  <a:pt x="710" y="37"/>
                </a:lnTo>
                <a:lnTo>
                  <a:pt x="710" y="39"/>
                </a:lnTo>
                <a:lnTo>
                  <a:pt x="711" y="39"/>
                </a:lnTo>
                <a:lnTo>
                  <a:pt x="711" y="40"/>
                </a:lnTo>
                <a:lnTo>
                  <a:pt x="708" y="44"/>
                </a:lnTo>
                <a:lnTo>
                  <a:pt x="711" y="54"/>
                </a:lnTo>
                <a:lnTo>
                  <a:pt x="718" y="64"/>
                </a:lnTo>
                <a:lnTo>
                  <a:pt x="718" y="67"/>
                </a:lnTo>
                <a:lnTo>
                  <a:pt x="718" y="69"/>
                </a:lnTo>
                <a:lnTo>
                  <a:pt x="718" y="71"/>
                </a:lnTo>
                <a:lnTo>
                  <a:pt x="720" y="71"/>
                </a:lnTo>
                <a:lnTo>
                  <a:pt x="720" y="72"/>
                </a:lnTo>
                <a:lnTo>
                  <a:pt x="721" y="72"/>
                </a:lnTo>
                <a:lnTo>
                  <a:pt x="720" y="74"/>
                </a:lnTo>
                <a:lnTo>
                  <a:pt x="723" y="74"/>
                </a:lnTo>
                <a:lnTo>
                  <a:pt x="725" y="74"/>
                </a:lnTo>
                <a:lnTo>
                  <a:pt x="725" y="74"/>
                </a:lnTo>
                <a:lnTo>
                  <a:pt x="723" y="69"/>
                </a:lnTo>
                <a:lnTo>
                  <a:pt x="721" y="67"/>
                </a:lnTo>
                <a:lnTo>
                  <a:pt x="720" y="66"/>
                </a:lnTo>
                <a:lnTo>
                  <a:pt x="720" y="66"/>
                </a:lnTo>
                <a:lnTo>
                  <a:pt x="720" y="64"/>
                </a:lnTo>
                <a:lnTo>
                  <a:pt x="725" y="67"/>
                </a:lnTo>
                <a:lnTo>
                  <a:pt x="728" y="69"/>
                </a:lnTo>
                <a:lnTo>
                  <a:pt x="730" y="69"/>
                </a:lnTo>
                <a:lnTo>
                  <a:pt x="730" y="71"/>
                </a:lnTo>
                <a:lnTo>
                  <a:pt x="731" y="72"/>
                </a:lnTo>
                <a:lnTo>
                  <a:pt x="733" y="74"/>
                </a:lnTo>
                <a:lnTo>
                  <a:pt x="735" y="72"/>
                </a:lnTo>
                <a:lnTo>
                  <a:pt x="736" y="74"/>
                </a:lnTo>
                <a:lnTo>
                  <a:pt x="738" y="74"/>
                </a:lnTo>
                <a:lnTo>
                  <a:pt x="738" y="77"/>
                </a:lnTo>
                <a:lnTo>
                  <a:pt x="743" y="84"/>
                </a:lnTo>
                <a:lnTo>
                  <a:pt x="743" y="86"/>
                </a:lnTo>
                <a:lnTo>
                  <a:pt x="743" y="87"/>
                </a:lnTo>
                <a:lnTo>
                  <a:pt x="741" y="89"/>
                </a:lnTo>
                <a:lnTo>
                  <a:pt x="740" y="87"/>
                </a:lnTo>
                <a:lnTo>
                  <a:pt x="740" y="87"/>
                </a:lnTo>
                <a:lnTo>
                  <a:pt x="738" y="91"/>
                </a:lnTo>
                <a:lnTo>
                  <a:pt x="738" y="91"/>
                </a:lnTo>
                <a:lnTo>
                  <a:pt x="740" y="93"/>
                </a:lnTo>
                <a:lnTo>
                  <a:pt x="740" y="94"/>
                </a:lnTo>
                <a:lnTo>
                  <a:pt x="738" y="96"/>
                </a:lnTo>
                <a:lnTo>
                  <a:pt x="746" y="101"/>
                </a:lnTo>
                <a:lnTo>
                  <a:pt x="750" y="101"/>
                </a:lnTo>
                <a:lnTo>
                  <a:pt x="750" y="101"/>
                </a:lnTo>
                <a:lnTo>
                  <a:pt x="750" y="103"/>
                </a:lnTo>
                <a:lnTo>
                  <a:pt x="752" y="103"/>
                </a:lnTo>
                <a:lnTo>
                  <a:pt x="752" y="104"/>
                </a:lnTo>
                <a:lnTo>
                  <a:pt x="752" y="104"/>
                </a:lnTo>
                <a:lnTo>
                  <a:pt x="752" y="103"/>
                </a:lnTo>
                <a:lnTo>
                  <a:pt x="752" y="103"/>
                </a:lnTo>
                <a:lnTo>
                  <a:pt x="755" y="99"/>
                </a:lnTo>
                <a:lnTo>
                  <a:pt x="757" y="99"/>
                </a:lnTo>
                <a:lnTo>
                  <a:pt x="757" y="99"/>
                </a:lnTo>
                <a:lnTo>
                  <a:pt x="760" y="101"/>
                </a:lnTo>
                <a:lnTo>
                  <a:pt x="763" y="106"/>
                </a:lnTo>
                <a:lnTo>
                  <a:pt x="765" y="106"/>
                </a:lnTo>
                <a:lnTo>
                  <a:pt x="770" y="103"/>
                </a:lnTo>
                <a:lnTo>
                  <a:pt x="770" y="103"/>
                </a:lnTo>
                <a:lnTo>
                  <a:pt x="772" y="101"/>
                </a:lnTo>
                <a:lnTo>
                  <a:pt x="775" y="104"/>
                </a:lnTo>
                <a:lnTo>
                  <a:pt x="775" y="103"/>
                </a:lnTo>
                <a:lnTo>
                  <a:pt x="775" y="99"/>
                </a:lnTo>
                <a:lnTo>
                  <a:pt x="775" y="98"/>
                </a:lnTo>
                <a:lnTo>
                  <a:pt x="777" y="98"/>
                </a:lnTo>
                <a:lnTo>
                  <a:pt x="778" y="96"/>
                </a:lnTo>
                <a:lnTo>
                  <a:pt x="778" y="96"/>
                </a:lnTo>
                <a:lnTo>
                  <a:pt x="780" y="96"/>
                </a:lnTo>
                <a:lnTo>
                  <a:pt x="780" y="94"/>
                </a:lnTo>
                <a:lnTo>
                  <a:pt x="780" y="94"/>
                </a:lnTo>
                <a:lnTo>
                  <a:pt x="780" y="94"/>
                </a:lnTo>
                <a:lnTo>
                  <a:pt x="780" y="93"/>
                </a:lnTo>
                <a:lnTo>
                  <a:pt x="780" y="93"/>
                </a:lnTo>
                <a:lnTo>
                  <a:pt x="780" y="91"/>
                </a:lnTo>
                <a:lnTo>
                  <a:pt x="780" y="91"/>
                </a:lnTo>
                <a:lnTo>
                  <a:pt x="780" y="89"/>
                </a:lnTo>
                <a:lnTo>
                  <a:pt x="780" y="89"/>
                </a:lnTo>
                <a:lnTo>
                  <a:pt x="778" y="87"/>
                </a:lnTo>
                <a:lnTo>
                  <a:pt x="778" y="87"/>
                </a:lnTo>
                <a:lnTo>
                  <a:pt x="778" y="84"/>
                </a:lnTo>
                <a:lnTo>
                  <a:pt x="778" y="82"/>
                </a:lnTo>
                <a:lnTo>
                  <a:pt x="780" y="81"/>
                </a:lnTo>
                <a:lnTo>
                  <a:pt x="780" y="81"/>
                </a:lnTo>
                <a:lnTo>
                  <a:pt x="780" y="76"/>
                </a:lnTo>
                <a:lnTo>
                  <a:pt x="778" y="76"/>
                </a:lnTo>
                <a:lnTo>
                  <a:pt x="775" y="74"/>
                </a:lnTo>
                <a:lnTo>
                  <a:pt x="775" y="74"/>
                </a:lnTo>
                <a:lnTo>
                  <a:pt x="770" y="61"/>
                </a:lnTo>
                <a:lnTo>
                  <a:pt x="768" y="59"/>
                </a:lnTo>
                <a:lnTo>
                  <a:pt x="768" y="57"/>
                </a:lnTo>
                <a:lnTo>
                  <a:pt x="768" y="56"/>
                </a:lnTo>
                <a:lnTo>
                  <a:pt x="767" y="54"/>
                </a:lnTo>
                <a:lnTo>
                  <a:pt x="765" y="56"/>
                </a:lnTo>
                <a:lnTo>
                  <a:pt x="763" y="54"/>
                </a:lnTo>
                <a:lnTo>
                  <a:pt x="760" y="50"/>
                </a:lnTo>
                <a:lnTo>
                  <a:pt x="758" y="50"/>
                </a:lnTo>
                <a:lnTo>
                  <a:pt x="758" y="49"/>
                </a:lnTo>
                <a:lnTo>
                  <a:pt x="758" y="47"/>
                </a:lnTo>
                <a:lnTo>
                  <a:pt x="758" y="45"/>
                </a:lnTo>
                <a:lnTo>
                  <a:pt x="758" y="44"/>
                </a:lnTo>
                <a:lnTo>
                  <a:pt x="758" y="44"/>
                </a:lnTo>
                <a:lnTo>
                  <a:pt x="758" y="44"/>
                </a:lnTo>
                <a:lnTo>
                  <a:pt x="757" y="44"/>
                </a:lnTo>
                <a:lnTo>
                  <a:pt x="755" y="40"/>
                </a:lnTo>
                <a:lnTo>
                  <a:pt x="752" y="39"/>
                </a:lnTo>
                <a:lnTo>
                  <a:pt x="750" y="39"/>
                </a:lnTo>
                <a:lnTo>
                  <a:pt x="752" y="37"/>
                </a:lnTo>
                <a:lnTo>
                  <a:pt x="752" y="32"/>
                </a:lnTo>
                <a:lnTo>
                  <a:pt x="752" y="32"/>
                </a:lnTo>
                <a:lnTo>
                  <a:pt x="752" y="30"/>
                </a:lnTo>
                <a:lnTo>
                  <a:pt x="750" y="29"/>
                </a:lnTo>
                <a:lnTo>
                  <a:pt x="750" y="27"/>
                </a:lnTo>
                <a:lnTo>
                  <a:pt x="748" y="19"/>
                </a:lnTo>
                <a:lnTo>
                  <a:pt x="746" y="17"/>
                </a:lnTo>
                <a:lnTo>
                  <a:pt x="740" y="8"/>
                </a:lnTo>
                <a:lnTo>
                  <a:pt x="740" y="7"/>
                </a:lnTo>
                <a:lnTo>
                  <a:pt x="738" y="5"/>
                </a:lnTo>
                <a:lnTo>
                  <a:pt x="738" y="5"/>
                </a:lnTo>
                <a:lnTo>
                  <a:pt x="738" y="3"/>
                </a:lnTo>
                <a:lnTo>
                  <a:pt x="738" y="2"/>
                </a:lnTo>
                <a:lnTo>
                  <a:pt x="736" y="2"/>
                </a:lnTo>
                <a:lnTo>
                  <a:pt x="731" y="5"/>
                </a:lnTo>
                <a:lnTo>
                  <a:pt x="731" y="5"/>
                </a:lnTo>
                <a:lnTo>
                  <a:pt x="726" y="3"/>
                </a:lnTo>
                <a:lnTo>
                  <a:pt x="726" y="3"/>
                </a:lnTo>
                <a:lnTo>
                  <a:pt x="725" y="5"/>
                </a:lnTo>
                <a:lnTo>
                  <a:pt x="725" y="5"/>
                </a:lnTo>
                <a:lnTo>
                  <a:pt x="725" y="5"/>
                </a:lnTo>
                <a:lnTo>
                  <a:pt x="725" y="5"/>
                </a:lnTo>
                <a:lnTo>
                  <a:pt x="725" y="7"/>
                </a:lnTo>
                <a:lnTo>
                  <a:pt x="725" y="8"/>
                </a:lnTo>
                <a:lnTo>
                  <a:pt x="725" y="8"/>
                </a:lnTo>
                <a:lnTo>
                  <a:pt x="725" y="8"/>
                </a:lnTo>
                <a:lnTo>
                  <a:pt x="725" y="10"/>
                </a:lnTo>
                <a:lnTo>
                  <a:pt x="723" y="10"/>
                </a:lnTo>
                <a:lnTo>
                  <a:pt x="723" y="12"/>
                </a:lnTo>
                <a:lnTo>
                  <a:pt x="723" y="12"/>
                </a:lnTo>
                <a:lnTo>
                  <a:pt x="721" y="12"/>
                </a:lnTo>
                <a:lnTo>
                  <a:pt x="720" y="12"/>
                </a:lnTo>
                <a:lnTo>
                  <a:pt x="718" y="13"/>
                </a:lnTo>
                <a:lnTo>
                  <a:pt x="718" y="15"/>
                </a:lnTo>
                <a:lnTo>
                  <a:pt x="716" y="12"/>
                </a:lnTo>
                <a:lnTo>
                  <a:pt x="715" y="12"/>
                </a:lnTo>
                <a:lnTo>
                  <a:pt x="713" y="13"/>
                </a:lnTo>
                <a:lnTo>
                  <a:pt x="715" y="13"/>
                </a:lnTo>
                <a:lnTo>
                  <a:pt x="718" y="19"/>
                </a:lnTo>
                <a:lnTo>
                  <a:pt x="720" y="20"/>
                </a:lnTo>
                <a:lnTo>
                  <a:pt x="720" y="22"/>
                </a:lnTo>
                <a:lnTo>
                  <a:pt x="721" y="25"/>
                </a:lnTo>
                <a:lnTo>
                  <a:pt x="723" y="25"/>
                </a:lnTo>
                <a:lnTo>
                  <a:pt x="723" y="27"/>
                </a:lnTo>
                <a:lnTo>
                  <a:pt x="723" y="29"/>
                </a:lnTo>
                <a:lnTo>
                  <a:pt x="723" y="30"/>
                </a:lnTo>
                <a:lnTo>
                  <a:pt x="710" y="20"/>
                </a:lnTo>
                <a:lnTo>
                  <a:pt x="708" y="20"/>
                </a:lnTo>
                <a:lnTo>
                  <a:pt x="708" y="20"/>
                </a:lnTo>
                <a:lnTo>
                  <a:pt x="708" y="24"/>
                </a:lnTo>
                <a:lnTo>
                  <a:pt x="708" y="25"/>
                </a:lnTo>
                <a:lnTo>
                  <a:pt x="710" y="25"/>
                </a:lnTo>
                <a:lnTo>
                  <a:pt x="710" y="25"/>
                </a:lnTo>
                <a:lnTo>
                  <a:pt x="710" y="27"/>
                </a:lnTo>
                <a:lnTo>
                  <a:pt x="708" y="29"/>
                </a:lnTo>
                <a:close/>
                <a:moveTo>
                  <a:pt x="333" y="77"/>
                </a:moveTo>
                <a:lnTo>
                  <a:pt x="331" y="77"/>
                </a:lnTo>
                <a:lnTo>
                  <a:pt x="328" y="79"/>
                </a:lnTo>
                <a:lnTo>
                  <a:pt x="328" y="79"/>
                </a:lnTo>
                <a:lnTo>
                  <a:pt x="331" y="79"/>
                </a:lnTo>
                <a:lnTo>
                  <a:pt x="333" y="77"/>
                </a:lnTo>
                <a:lnTo>
                  <a:pt x="335" y="77"/>
                </a:lnTo>
                <a:lnTo>
                  <a:pt x="333" y="76"/>
                </a:lnTo>
                <a:lnTo>
                  <a:pt x="333" y="76"/>
                </a:lnTo>
                <a:lnTo>
                  <a:pt x="333" y="77"/>
                </a:lnTo>
                <a:close/>
                <a:moveTo>
                  <a:pt x="704" y="146"/>
                </a:moveTo>
                <a:lnTo>
                  <a:pt x="704" y="148"/>
                </a:lnTo>
                <a:lnTo>
                  <a:pt x="706" y="151"/>
                </a:lnTo>
                <a:lnTo>
                  <a:pt x="706" y="153"/>
                </a:lnTo>
                <a:lnTo>
                  <a:pt x="706" y="155"/>
                </a:lnTo>
                <a:lnTo>
                  <a:pt x="708" y="155"/>
                </a:lnTo>
                <a:lnTo>
                  <a:pt x="708" y="156"/>
                </a:lnTo>
                <a:lnTo>
                  <a:pt x="710" y="156"/>
                </a:lnTo>
                <a:lnTo>
                  <a:pt x="710" y="158"/>
                </a:lnTo>
                <a:lnTo>
                  <a:pt x="710" y="158"/>
                </a:lnTo>
                <a:lnTo>
                  <a:pt x="710" y="158"/>
                </a:lnTo>
                <a:lnTo>
                  <a:pt x="710" y="156"/>
                </a:lnTo>
                <a:lnTo>
                  <a:pt x="710" y="155"/>
                </a:lnTo>
                <a:lnTo>
                  <a:pt x="710" y="153"/>
                </a:lnTo>
                <a:lnTo>
                  <a:pt x="710" y="151"/>
                </a:lnTo>
                <a:lnTo>
                  <a:pt x="710" y="150"/>
                </a:lnTo>
                <a:lnTo>
                  <a:pt x="710" y="150"/>
                </a:lnTo>
                <a:lnTo>
                  <a:pt x="710" y="148"/>
                </a:lnTo>
                <a:lnTo>
                  <a:pt x="710" y="148"/>
                </a:lnTo>
                <a:lnTo>
                  <a:pt x="710" y="145"/>
                </a:lnTo>
                <a:lnTo>
                  <a:pt x="698" y="131"/>
                </a:lnTo>
                <a:lnTo>
                  <a:pt x="696" y="131"/>
                </a:lnTo>
                <a:lnTo>
                  <a:pt x="696" y="131"/>
                </a:lnTo>
                <a:lnTo>
                  <a:pt x="696" y="133"/>
                </a:lnTo>
                <a:lnTo>
                  <a:pt x="704" y="146"/>
                </a:lnTo>
                <a:close/>
                <a:moveTo>
                  <a:pt x="545" y="143"/>
                </a:moveTo>
                <a:lnTo>
                  <a:pt x="550" y="146"/>
                </a:lnTo>
                <a:lnTo>
                  <a:pt x="550" y="145"/>
                </a:lnTo>
                <a:lnTo>
                  <a:pt x="548" y="143"/>
                </a:lnTo>
                <a:lnTo>
                  <a:pt x="546" y="141"/>
                </a:lnTo>
                <a:lnTo>
                  <a:pt x="545" y="141"/>
                </a:lnTo>
                <a:lnTo>
                  <a:pt x="540" y="141"/>
                </a:lnTo>
                <a:lnTo>
                  <a:pt x="540" y="141"/>
                </a:lnTo>
                <a:lnTo>
                  <a:pt x="540" y="143"/>
                </a:lnTo>
                <a:lnTo>
                  <a:pt x="540" y="143"/>
                </a:lnTo>
                <a:lnTo>
                  <a:pt x="545" y="143"/>
                </a:lnTo>
                <a:close/>
                <a:moveTo>
                  <a:pt x="256" y="61"/>
                </a:moveTo>
                <a:lnTo>
                  <a:pt x="257" y="61"/>
                </a:lnTo>
                <a:lnTo>
                  <a:pt x="259" y="61"/>
                </a:lnTo>
                <a:lnTo>
                  <a:pt x="259" y="61"/>
                </a:lnTo>
                <a:lnTo>
                  <a:pt x="259" y="62"/>
                </a:lnTo>
                <a:lnTo>
                  <a:pt x="261" y="62"/>
                </a:lnTo>
                <a:lnTo>
                  <a:pt x="259" y="62"/>
                </a:lnTo>
                <a:lnTo>
                  <a:pt x="257" y="64"/>
                </a:lnTo>
                <a:lnTo>
                  <a:pt x="259" y="66"/>
                </a:lnTo>
                <a:lnTo>
                  <a:pt x="259" y="67"/>
                </a:lnTo>
                <a:lnTo>
                  <a:pt x="259" y="67"/>
                </a:lnTo>
                <a:lnTo>
                  <a:pt x="259" y="71"/>
                </a:lnTo>
                <a:lnTo>
                  <a:pt x="259" y="71"/>
                </a:lnTo>
                <a:lnTo>
                  <a:pt x="261" y="71"/>
                </a:lnTo>
                <a:lnTo>
                  <a:pt x="262" y="77"/>
                </a:lnTo>
                <a:lnTo>
                  <a:pt x="264" y="81"/>
                </a:lnTo>
                <a:lnTo>
                  <a:pt x="264" y="82"/>
                </a:lnTo>
                <a:lnTo>
                  <a:pt x="269" y="84"/>
                </a:lnTo>
                <a:lnTo>
                  <a:pt x="269" y="82"/>
                </a:lnTo>
                <a:lnTo>
                  <a:pt x="271" y="82"/>
                </a:lnTo>
                <a:lnTo>
                  <a:pt x="271" y="82"/>
                </a:lnTo>
                <a:lnTo>
                  <a:pt x="271" y="82"/>
                </a:lnTo>
                <a:lnTo>
                  <a:pt x="272" y="82"/>
                </a:lnTo>
                <a:lnTo>
                  <a:pt x="272" y="84"/>
                </a:lnTo>
                <a:lnTo>
                  <a:pt x="272" y="84"/>
                </a:lnTo>
                <a:lnTo>
                  <a:pt x="272" y="86"/>
                </a:lnTo>
                <a:lnTo>
                  <a:pt x="272" y="86"/>
                </a:lnTo>
                <a:lnTo>
                  <a:pt x="293" y="86"/>
                </a:lnTo>
                <a:lnTo>
                  <a:pt x="296" y="84"/>
                </a:lnTo>
                <a:lnTo>
                  <a:pt x="296" y="82"/>
                </a:lnTo>
                <a:lnTo>
                  <a:pt x="298" y="82"/>
                </a:lnTo>
                <a:lnTo>
                  <a:pt x="301" y="84"/>
                </a:lnTo>
                <a:lnTo>
                  <a:pt x="306" y="84"/>
                </a:lnTo>
                <a:lnTo>
                  <a:pt x="309" y="81"/>
                </a:lnTo>
                <a:lnTo>
                  <a:pt x="313" y="81"/>
                </a:lnTo>
                <a:lnTo>
                  <a:pt x="314" y="81"/>
                </a:lnTo>
                <a:lnTo>
                  <a:pt x="316" y="79"/>
                </a:lnTo>
                <a:lnTo>
                  <a:pt x="323" y="72"/>
                </a:lnTo>
                <a:lnTo>
                  <a:pt x="326" y="72"/>
                </a:lnTo>
                <a:lnTo>
                  <a:pt x="328" y="71"/>
                </a:lnTo>
                <a:lnTo>
                  <a:pt x="328" y="69"/>
                </a:lnTo>
                <a:lnTo>
                  <a:pt x="328" y="69"/>
                </a:lnTo>
                <a:lnTo>
                  <a:pt x="325" y="69"/>
                </a:lnTo>
                <a:lnTo>
                  <a:pt x="326" y="67"/>
                </a:lnTo>
                <a:lnTo>
                  <a:pt x="331" y="62"/>
                </a:lnTo>
                <a:lnTo>
                  <a:pt x="333" y="61"/>
                </a:lnTo>
                <a:lnTo>
                  <a:pt x="335" y="61"/>
                </a:lnTo>
                <a:lnTo>
                  <a:pt x="341" y="57"/>
                </a:lnTo>
                <a:lnTo>
                  <a:pt x="343" y="56"/>
                </a:lnTo>
                <a:lnTo>
                  <a:pt x="345" y="56"/>
                </a:lnTo>
                <a:lnTo>
                  <a:pt x="345" y="57"/>
                </a:lnTo>
                <a:lnTo>
                  <a:pt x="345" y="57"/>
                </a:lnTo>
                <a:lnTo>
                  <a:pt x="343" y="62"/>
                </a:lnTo>
                <a:lnTo>
                  <a:pt x="338" y="66"/>
                </a:lnTo>
                <a:lnTo>
                  <a:pt x="338" y="69"/>
                </a:lnTo>
                <a:lnTo>
                  <a:pt x="336" y="71"/>
                </a:lnTo>
                <a:lnTo>
                  <a:pt x="336" y="71"/>
                </a:lnTo>
                <a:lnTo>
                  <a:pt x="336" y="72"/>
                </a:lnTo>
                <a:lnTo>
                  <a:pt x="335" y="72"/>
                </a:lnTo>
                <a:lnTo>
                  <a:pt x="338" y="72"/>
                </a:lnTo>
                <a:lnTo>
                  <a:pt x="343" y="67"/>
                </a:lnTo>
                <a:lnTo>
                  <a:pt x="348" y="62"/>
                </a:lnTo>
                <a:lnTo>
                  <a:pt x="350" y="59"/>
                </a:lnTo>
                <a:lnTo>
                  <a:pt x="348" y="54"/>
                </a:lnTo>
                <a:lnTo>
                  <a:pt x="348" y="49"/>
                </a:lnTo>
                <a:lnTo>
                  <a:pt x="346" y="44"/>
                </a:lnTo>
                <a:lnTo>
                  <a:pt x="343" y="37"/>
                </a:lnTo>
                <a:lnTo>
                  <a:pt x="333" y="22"/>
                </a:lnTo>
                <a:lnTo>
                  <a:pt x="320" y="5"/>
                </a:lnTo>
                <a:lnTo>
                  <a:pt x="313" y="2"/>
                </a:lnTo>
                <a:lnTo>
                  <a:pt x="306" y="0"/>
                </a:lnTo>
                <a:lnTo>
                  <a:pt x="301" y="0"/>
                </a:lnTo>
                <a:lnTo>
                  <a:pt x="289" y="5"/>
                </a:lnTo>
                <a:lnTo>
                  <a:pt x="286" y="8"/>
                </a:lnTo>
                <a:lnTo>
                  <a:pt x="283" y="10"/>
                </a:lnTo>
                <a:lnTo>
                  <a:pt x="281" y="10"/>
                </a:lnTo>
                <a:lnTo>
                  <a:pt x="279" y="12"/>
                </a:lnTo>
                <a:lnTo>
                  <a:pt x="276" y="17"/>
                </a:lnTo>
                <a:lnTo>
                  <a:pt x="272" y="19"/>
                </a:lnTo>
                <a:lnTo>
                  <a:pt x="272" y="20"/>
                </a:lnTo>
                <a:lnTo>
                  <a:pt x="271" y="24"/>
                </a:lnTo>
                <a:lnTo>
                  <a:pt x="269" y="27"/>
                </a:lnTo>
                <a:lnTo>
                  <a:pt x="267" y="29"/>
                </a:lnTo>
                <a:lnTo>
                  <a:pt x="267" y="30"/>
                </a:lnTo>
                <a:lnTo>
                  <a:pt x="267" y="34"/>
                </a:lnTo>
                <a:lnTo>
                  <a:pt x="266" y="34"/>
                </a:lnTo>
                <a:lnTo>
                  <a:pt x="266" y="35"/>
                </a:lnTo>
                <a:lnTo>
                  <a:pt x="264" y="37"/>
                </a:lnTo>
                <a:lnTo>
                  <a:pt x="262" y="40"/>
                </a:lnTo>
                <a:lnTo>
                  <a:pt x="262" y="40"/>
                </a:lnTo>
                <a:lnTo>
                  <a:pt x="262" y="40"/>
                </a:lnTo>
                <a:lnTo>
                  <a:pt x="261" y="42"/>
                </a:lnTo>
                <a:lnTo>
                  <a:pt x="262" y="42"/>
                </a:lnTo>
                <a:lnTo>
                  <a:pt x="262" y="44"/>
                </a:lnTo>
                <a:lnTo>
                  <a:pt x="261" y="45"/>
                </a:lnTo>
                <a:lnTo>
                  <a:pt x="261" y="47"/>
                </a:lnTo>
                <a:lnTo>
                  <a:pt x="259" y="47"/>
                </a:lnTo>
                <a:lnTo>
                  <a:pt x="259" y="47"/>
                </a:lnTo>
                <a:lnTo>
                  <a:pt x="259" y="47"/>
                </a:lnTo>
                <a:lnTo>
                  <a:pt x="259" y="49"/>
                </a:lnTo>
                <a:lnTo>
                  <a:pt x="259" y="49"/>
                </a:lnTo>
                <a:lnTo>
                  <a:pt x="261" y="49"/>
                </a:lnTo>
                <a:lnTo>
                  <a:pt x="261" y="49"/>
                </a:lnTo>
                <a:lnTo>
                  <a:pt x="261" y="49"/>
                </a:lnTo>
                <a:lnTo>
                  <a:pt x="261" y="50"/>
                </a:lnTo>
                <a:lnTo>
                  <a:pt x="261" y="52"/>
                </a:lnTo>
                <a:lnTo>
                  <a:pt x="259" y="52"/>
                </a:lnTo>
                <a:lnTo>
                  <a:pt x="257" y="54"/>
                </a:lnTo>
                <a:lnTo>
                  <a:pt x="257" y="57"/>
                </a:lnTo>
                <a:lnTo>
                  <a:pt x="256" y="59"/>
                </a:lnTo>
                <a:lnTo>
                  <a:pt x="256" y="59"/>
                </a:lnTo>
                <a:lnTo>
                  <a:pt x="256" y="61"/>
                </a:lnTo>
                <a:lnTo>
                  <a:pt x="256" y="61"/>
                </a:lnTo>
                <a:close/>
                <a:moveTo>
                  <a:pt x="484" y="198"/>
                </a:moveTo>
                <a:lnTo>
                  <a:pt x="484" y="198"/>
                </a:lnTo>
                <a:lnTo>
                  <a:pt x="484" y="198"/>
                </a:lnTo>
                <a:lnTo>
                  <a:pt x="483" y="198"/>
                </a:lnTo>
                <a:lnTo>
                  <a:pt x="479" y="200"/>
                </a:lnTo>
                <a:lnTo>
                  <a:pt x="479" y="202"/>
                </a:lnTo>
                <a:lnTo>
                  <a:pt x="478" y="202"/>
                </a:lnTo>
                <a:lnTo>
                  <a:pt x="478" y="203"/>
                </a:lnTo>
                <a:lnTo>
                  <a:pt x="478" y="203"/>
                </a:lnTo>
                <a:lnTo>
                  <a:pt x="478" y="203"/>
                </a:lnTo>
                <a:lnTo>
                  <a:pt x="478" y="205"/>
                </a:lnTo>
                <a:lnTo>
                  <a:pt x="478" y="205"/>
                </a:lnTo>
                <a:lnTo>
                  <a:pt x="478" y="207"/>
                </a:lnTo>
                <a:lnTo>
                  <a:pt x="481" y="205"/>
                </a:lnTo>
                <a:lnTo>
                  <a:pt x="483" y="205"/>
                </a:lnTo>
                <a:lnTo>
                  <a:pt x="483" y="203"/>
                </a:lnTo>
                <a:lnTo>
                  <a:pt x="484" y="202"/>
                </a:lnTo>
                <a:lnTo>
                  <a:pt x="484" y="200"/>
                </a:lnTo>
                <a:lnTo>
                  <a:pt x="484" y="200"/>
                </a:lnTo>
                <a:lnTo>
                  <a:pt x="484" y="200"/>
                </a:lnTo>
                <a:lnTo>
                  <a:pt x="483" y="200"/>
                </a:lnTo>
                <a:lnTo>
                  <a:pt x="483" y="200"/>
                </a:lnTo>
                <a:lnTo>
                  <a:pt x="483" y="200"/>
                </a:lnTo>
                <a:lnTo>
                  <a:pt x="484" y="198"/>
                </a:lnTo>
                <a:close/>
                <a:moveTo>
                  <a:pt x="469" y="190"/>
                </a:moveTo>
                <a:lnTo>
                  <a:pt x="467" y="190"/>
                </a:lnTo>
                <a:lnTo>
                  <a:pt x="466" y="190"/>
                </a:lnTo>
                <a:lnTo>
                  <a:pt x="466" y="192"/>
                </a:lnTo>
                <a:lnTo>
                  <a:pt x="466" y="192"/>
                </a:lnTo>
                <a:lnTo>
                  <a:pt x="466" y="193"/>
                </a:lnTo>
                <a:lnTo>
                  <a:pt x="464" y="193"/>
                </a:lnTo>
                <a:lnTo>
                  <a:pt x="464" y="195"/>
                </a:lnTo>
                <a:lnTo>
                  <a:pt x="466" y="197"/>
                </a:lnTo>
                <a:lnTo>
                  <a:pt x="466" y="198"/>
                </a:lnTo>
                <a:lnTo>
                  <a:pt x="467" y="198"/>
                </a:lnTo>
                <a:lnTo>
                  <a:pt x="471" y="195"/>
                </a:lnTo>
                <a:lnTo>
                  <a:pt x="471" y="192"/>
                </a:lnTo>
                <a:lnTo>
                  <a:pt x="471" y="190"/>
                </a:lnTo>
                <a:lnTo>
                  <a:pt x="469" y="190"/>
                </a:lnTo>
                <a:close/>
                <a:moveTo>
                  <a:pt x="496" y="141"/>
                </a:moveTo>
                <a:lnTo>
                  <a:pt x="496" y="141"/>
                </a:lnTo>
                <a:lnTo>
                  <a:pt x="494" y="143"/>
                </a:lnTo>
                <a:lnTo>
                  <a:pt x="494" y="143"/>
                </a:lnTo>
                <a:lnTo>
                  <a:pt x="494" y="143"/>
                </a:lnTo>
                <a:lnTo>
                  <a:pt x="494" y="145"/>
                </a:lnTo>
                <a:lnTo>
                  <a:pt x="494" y="145"/>
                </a:lnTo>
                <a:lnTo>
                  <a:pt x="501" y="148"/>
                </a:lnTo>
                <a:lnTo>
                  <a:pt x="501" y="148"/>
                </a:lnTo>
                <a:lnTo>
                  <a:pt x="501" y="148"/>
                </a:lnTo>
                <a:lnTo>
                  <a:pt x="498" y="143"/>
                </a:lnTo>
                <a:lnTo>
                  <a:pt x="496" y="141"/>
                </a:lnTo>
                <a:close/>
                <a:moveTo>
                  <a:pt x="272" y="89"/>
                </a:moveTo>
                <a:lnTo>
                  <a:pt x="271" y="89"/>
                </a:lnTo>
                <a:lnTo>
                  <a:pt x="271" y="89"/>
                </a:lnTo>
                <a:lnTo>
                  <a:pt x="284" y="98"/>
                </a:lnTo>
                <a:lnTo>
                  <a:pt x="284" y="98"/>
                </a:lnTo>
                <a:lnTo>
                  <a:pt x="283" y="96"/>
                </a:lnTo>
                <a:lnTo>
                  <a:pt x="281" y="94"/>
                </a:lnTo>
                <a:lnTo>
                  <a:pt x="272" y="89"/>
                </a:lnTo>
                <a:close/>
                <a:moveTo>
                  <a:pt x="960" y="283"/>
                </a:moveTo>
                <a:lnTo>
                  <a:pt x="960" y="281"/>
                </a:lnTo>
                <a:lnTo>
                  <a:pt x="958" y="281"/>
                </a:lnTo>
                <a:lnTo>
                  <a:pt x="958" y="279"/>
                </a:lnTo>
                <a:lnTo>
                  <a:pt x="955" y="279"/>
                </a:lnTo>
                <a:lnTo>
                  <a:pt x="955" y="279"/>
                </a:lnTo>
                <a:lnTo>
                  <a:pt x="955" y="277"/>
                </a:lnTo>
                <a:lnTo>
                  <a:pt x="955" y="277"/>
                </a:lnTo>
                <a:lnTo>
                  <a:pt x="955" y="277"/>
                </a:lnTo>
                <a:lnTo>
                  <a:pt x="955" y="276"/>
                </a:lnTo>
                <a:lnTo>
                  <a:pt x="953" y="274"/>
                </a:lnTo>
                <a:lnTo>
                  <a:pt x="953" y="271"/>
                </a:lnTo>
                <a:lnTo>
                  <a:pt x="953" y="271"/>
                </a:lnTo>
                <a:lnTo>
                  <a:pt x="952" y="269"/>
                </a:lnTo>
                <a:lnTo>
                  <a:pt x="952" y="269"/>
                </a:lnTo>
                <a:lnTo>
                  <a:pt x="952" y="269"/>
                </a:lnTo>
                <a:lnTo>
                  <a:pt x="952" y="267"/>
                </a:lnTo>
                <a:lnTo>
                  <a:pt x="952" y="267"/>
                </a:lnTo>
                <a:lnTo>
                  <a:pt x="952" y="266"/>
                </a:lnTo>
                <a:lnTo>
                  <a:pt x="952" y="266"/>
                </a:lnTo>
                <a:lnTo>
                  <a:pt x="952" y="266"/>
                </a:lnTo>
                <a:lnTo>
                  <a:pt x="953" y="264"/>
                </a:lnTo>
                <a:lnTo>
                  <a:pt x="953" y="264"/>
                </a:lnTo>
                <a:lnTo>
                  <a:pt x="953" y="264"/>
                </a:lnTo>
                <a:lnTo>
                  <a:pt x="953" y="261"/>
                </a:lnTo>
                <a:lnTo>
                  <a:pt x="953" y="261"/>
                </a:lnTo>
                <a:lnTo>
                  <a:pt x="953" y="261"/>
                </a:lnTo>
                <a:lnTo>
                  <a:pt x="953" y="261"/>
                </a:lnTo>
                <a:lnTo>
                  <a:pt x="950" y="261"/>
                </a:lnTo>
                <a:lnTo>
                  <a:pt x="950" y="261"/>
                </a:lnTo>
                <a:lnTo>
                  <a:pt x="950" y="261"/>
                </a:lnTo>
                <a:lnTo>
                  <a:pt x="950" y="261"/>
                </a:lnTo>
                <a:lnTo>
                  <a:pt x="950" y="259"/>
                </a:lnTo>
                <a:lnTo>
                  <a:pt x="950" y="259"/>
                </a:lnTo>
                <a:lnTo>
                  <a:pt x="950" y="259"/>
                </a:lnTo>
                <a:lnTo>
                  <a:pt x="952" y="254"/>
                </a:lnTo>
                <a:lnTo>
                  <a:pt x="952" y="254"/>
                </a:lnTo>
                <a:lnTo>
                  <a:pt x="952" y="252"/>
                </a:lnTo>
                <a:lnTo>
                  <a:pt x="952" y="252"/>
                </a:lnTo>
                <a:lnTo>
                  <a:pt x="950" y="251"/>
                </a:lnTo>
                <a:lnTo>
                  <a:pt x="950" y="251"/>
                </a:lnTo>
                <a:lnTo>
                  <a:pt x="948" y="251"/>
                </a:lnTo>
                <a:lnTo>
                  <a:pt x="948" y="251"/>
                </a:lnTo>
                <a:lnTo>
                  <a:pt x="947" y="249"/>
                </a:lnTo>
                <a:lnTo>
                  <a:pt x="947" y="249"/>
                </a:lnTo>
                <a:lnTo>
                  <a:pt x="943" y="249"/>
                </a:lnTo>
                <a:lnTo>
                  <a:pt x="941" y="249"/>
                </a:lnTo>
                <a:lnTo>
                  <a:pt x="941" y="249"/>
                </a:lnTo>
                <a:lnTo>
                  <a:pt x="941" y="249"/>
                </a:lnTo>
                <a:lnTo>
                  <a:pt x="940" y="246"/>
                </a:lnTo>
                <a:lnTo>
                  <a:pt x="938" y="246"/>
                </a:lnTo>
                <a:lnTo>
                  <a:pt x="938" y="244"/>
                </a:lnTo>
                <a:lnTo>
                  <a:pt x="936" y="242"/>
                </a:lnTo>
                <a:lnTo>
                  <a:pt x="936" y="240"/>
                </a:lnTo>
                <a:lnTo>
                  <a:pt x="935" y="240"/>
                </a:lnTo>
                <a:lnTo>
                  <a:pt x="935" y="240"/>
                </a:lnTo>
                <a:lnTo>
                  <a:pt x="935" y="240"/>
                </a:lnTo>
                <a:lnTo>
                  <a:pt x="933" y="240"/>
                </a:lnTo>
                <a:lnTo>
                  <a:pt x="933" y="239"/>
                </a:lnTo>
                <a:lnTo>
                  <a:pt x="931" y="237"/>
                </a:lnTo>
                <a:lnTo>
                  <a:pt x="931" y="237"/>
                </a:lnTo>
                <a:lnTo>
                  <a:pt x="930" y="237"/>
                </a:lnTo>
                <a:lnTo>
                  <a:pt x="930" y="237"/>
                </a:lnTo>
                <a:lnTo>
                  <a:pt x="930" y="237"/>
                </a:lnTo>
                <a:lnTo>
                  <a:pt x="930" y="239"/>
                </a:lnTo>
                <a:lnTo>
                  <a:pt x="930" y="239"/>
                </a:lnTo>
                <a:lnTo>
                  <a:pt x="930" y="239"/>
                </a:lnTo>
                <a:lnTo>
                  <a:pt x="930" y="240"/>
                </a:lnTo>
                <a:lnTo>
                  <a:pt x="928" y="240"/>
                </a:lnTo>
                <a:lnTo>
                  <a:pt x="928" y="240"/>
                </a:lnTo>
                <a:lnTo>
                  <a:pt x="928" y="240"/>
                </a:lnTo>
                <a:lnTo>
                  <a:pt x="925" y="239"/>
                </a:lnTo>
                <a:lnTo>
                  <a:pt x="923" y="239"/>
                </a:lnTo>
                <a:lnTo>
                  <a:pt x="921" y="239"/>
                </a:lnTo>
                <a:lnTo>
                  <a:pt x="921" y="237"/>
                </a:lnTo>
                <a:lnTo>
                  <a:pt x="921" y="237"/>
                </a:lnTo>
                <a:lnTo>
                  <a:pt x="920" y="234"/>
                </a:lnTo>
                <a:lnTo>
                  <a:pt x="920" y="234"/>
                </a:lnTo>
                <a:lnTo>
                  <a:pt x="921" y="232"/>
                </a:lnTo>
                <a:lnTo>
                  <a:pt x="923" y="230"/>
                </a:lnTo>
                <a:lnTo>
                  <a:pt x="923" y="230"/>
                </a:lnTo>
                <a:lnTo>
                  <a:pt x="923" y="230"/>
                </a:lnTo>
                <a:lnTo>
                  <a:pt x="923" y="229"/>
                </a:lnTo>
                <a:lnTo>
                  <a:pt x="923" y="229"/>
                </a:lnTo>
                <a:lnTo>
                  <a:pt x="923" y="227"/>
                </a:lnTo>
                <a:lnTo>
                  <a:pt x="923" y="225"/>
                </a:lnTo>
                <a:lnTo>
                  <a:pt x="921" y="224"/>
                </a:lnTo>
                <a:lnTo>
                  <a:pt x="921" y="224"/>
                </a:lnTo>
                <a:lnTo>
                  <a:pt x="921" y="222"/>
                </a:lnTo>
                <a:lnTo>
                  <a:pt x="921" y="222"/>
                </a:lnTo>
                <a:lnTo>
                  <a:pt x="921" y="222"/>
                </a:lnTo>
                <a:lnTo>
                  <a:pt x="923" y="222"/>
                </a:lnTo>
                <a:lnTo>
                  <a:pt x="923" y="220"/>
                </a:lnTo>
                <a:lnTo>
                  <a:pt x="923" y="220"/>
                </a:lnTo>
                <a:lnTo>
                  <a:pt x="923" y="220"/>
                </a:lnTo>
                <a:lnTo>
                  <a:pt x="923" y="219"/>
                </a:lnTo>
                <a:lnTo>
                  <a:pt x="925" y="219"/>
                </a:lnTo>
                <a:lnTo>
                  <a:pt x="926" y="219"/>
                </a:lnTo>
                <a:lnTo>
                  <a:pt x="931" y="215"/>
                </a:lnTo>
                <a:lnTo>
                  <a:pt x="935" y="210"/>
                </a:lnTo>
                <a:lnTo>
                  <a:pt x="935" y="209"/>
                </a:lnTo>
                <a:lnTo>
                  <a:pt x="935" y="209"/>
                </a:lnTo>
                <a:lnTo>
                  <a:pt x="936" y="209"/>
                </a:lnTo>
                <a:lnTo>
                  <a:pt x="936" y="209"/>
                </a:lnTo>
                <a:lnTo>
                  <a:pt x="938" y="209"/>
                </a:lnTo>
                <a:lnTo>
                  <a:pt x="938" y="209"/>
                </a:lnTo>
                <a:lnTo>
                  <a:pt x="943" y="205"/>
                </a:lnTo>
                <a:lnTo>
                  <a:pt x="945" y="203"/>
                </a:lnTo>
                <a:lnTo>
                  <a:pt x="947" y="202"/>
                </a:lnTo>
                <a:lnTo>
                  <a:pt x="947" y="202"/>
                </a:lnTo>
                <a:lnTo>
                  <a:pt x="947" y="202"/>
                </a:lnTo>
                <a:lnTo>
                  <a:pt x="947" y="202"/>
                </a:lnTo>
                <a:lnTo>
                  <a:pt x="948" y="198"/>
                </a:lnTo>
                <a:lnTo>
                  <a:pt x="950" y="197"/>
                </a:lnTo>
                <a:lnTo>
                  <a:pt x="950" y="195"/>
                </a:lnTo>
                <a:lnTo>
                  <a:pt x="950" y="195"/>
                </a:lnTo>
                <a:lnTo>
                  <a:pt x="950" y="195"/>
                </a:lnTo>
                <a:lnTo>
                  <a:pt x="947" y="195"/>
                </a:lnTo>
                <a:lnTo>
                  <a:pt x="945" y="195"/>
                </a:lnTo>
                <a:lnTo>
                  <a:pt x="945" y="198"/>
                </a:lnTo>
                <a:lnTo>
                  <a:pt x="945" y="198"/>
                </a:lnTo>
                <a:lnTo>
                  <a:pt x="945" y="198"/>
                </a:lnTo>
                <a:lnTo>
                  <a:pt x="945" y="200"/>
                </a:lnTo>
                <a:lnTo>
                  <a:pt x="945" y="202"/>
                </a:lnTo>
                <a:lnTo>
                  <a:pt x="943" y="203"/>
                </a:lnTo>
                <a:lnTo>
                  <a:pt x="943" y="203"/>
                </a:lnTo>
                <a:lnTo>
                  <a:pt x="941" y="205"/>
                </a:lnTo>
                <a:lnTo>
                  <a:pt x="938" y="207"/>
                </a:lnTo>
                <a:lnTo>
                  <a:pt x="938" y="209"/>
                </a:lnTo>
                <a:lnTo>
                  <a:pt x="936" y="207"/>
                </a:lnTo>
                <a:lnTo>
                  <a:pt x="936" y="205"/>
                </a:lnTo>
                <a:lnTo>
                  <a:pt x="936" y="203"/>
                </a:lnTo>
                <a:lnTo>
                  <a:pt x="938" y="202"/>
                </a:lnTo>
                <a:lnTo>
                  <a:pt x="940" y="198"/>
                </a:lnTo>
                <a:lnTo>
                  <a:pt x="938" y="197"/>
                </a:lnTo>
                <a:lnTo>
                  <a:pt x="940" y="195"/>
                </a:lnTo>
                <a:lnTo>
                  <a:pt x="940" y="193"/>
                </a:lnTo>
                <a:lnTo>
                  <a:pt x="941" y="193"/>
                </a:lnTo>
                <a:lnTo>
                  <a:pt x="941" y="192"/>
                </a:lnTo>
                <a:lnTo>
                  <a:pt x="943" y="192"/>
                </a:lnTo>
                <a:lnTo>
                  <a:pt x="945" y="193"/>
                </a:lnTo>
                <a:lnTo>
                  <a:pt x="947" y="193"/>
                </a:lnTo>
                <a:lnTo>
                  <a:pt x="947" y="193"/>
                </a:lnTo>
                <a:lnTo>
                  <a:pt x="948" y="193"/>
                </a:lnTo>
                <a:lnTo>
                  <a:pt x="950" y="192"/>
                </a:lnTo>
                <a:lnTo>
                  <a:pt x="947" y="187"/>
                </a:lnTo>
                <a:lnTo>
                  <a:pt x="940" y="180"/>
                </a:lnTo>
                <a:lnTo>
                  <a:pt x="933" y="170"/>
                </a:lnTo>
                <a:lnTo>
                  <a:pt x="928" y="165"/>
                </a:lnTo>
                <a:lnTo>
                  <a:pt x="920" y="155"/>
                </a:lnTo>
                <a:lnTo>
                  <a:pt x="908" y="148"/>
                </a:lnTo>
                <a:lnTo>
                  <a:pt x="899" y="141"/>
                </a:lnTo>
                <a:lnTo>
                  <a:pt x="893" y="136"/>
                </a:lnTo>
                <a:lnTo>
                  <a:pt x="884" y="133"/>
                </a:lnTo>
                <a:lnTo>
                  <a:pt x="874" y="126"/>
                </a:lnTo>
                <a:lnTo>
                  <a:pt x="862" y="121"/>
                </a:lnTo>
                <a:lnTo>
                  <a:pt x="844" y="116"/>
                </a:lnTo>
                <a:lnTo>
                  <a:pt x="829" y="111"/>
                </a:lnTo>
                <a:lnTo>
                  <a:pt x="815" y="104"/>
                </a:lnTo>
                <a:lnTo>
                  <a:pt x="814" y="103"/>
                </a:lnTo>
                <a:lnTo>
                  <a:pt x="812" y="101"/>
                </a:lnTo>
                <a:lnTo>
                  <a:pt x="810" y="99"/>
                </a:lnTo>
                <a:lnTo>
                  <a:pt x="805" y="98"/>
                </a:lnTo>
                <a:lnTo>
                  <a:pt x="805" y="96"/>
                </a:lnTo>
                <a:lnTo>
                  <a:pt x="805" y="96"/>
                </a:lnTo>
                <a:lnTo>
                  <a:pt x="805" y="93"/>
                </a:lnTo>
                <a:lnTo>
                  <a:pt x="804" y="93"/>
                </a:lnTo>
                <a:lnTo>
                  <a:pt x="804" y="93"/>
                </a:lnTo>
                <a:lnTo>
                  <a:pt x="802" y="94"/>
                </a:lnTo>
                <a:lnTo>
                  <a:pt x="802" y="94"/>
                </a:lnTo>
                <a:lnTo>
                  <a:pt x="800" y="94"/>
                </a:lnTo>
                <a:lnTo>
                  <a:pt x="799" y="93"/>
                </a:lnTo>
                <a:lnTo>
                  <a:pt x="797" y="91"/>
                </a:lnTo>
                <a:lnTo>
                  <a:pt x="790" y="91"/>
                </a:lnTo>
                <a:lnTo>
                  <a:pt x="789" y="93"/>
                </a:lnTo>
                <a:lnTo>
                  <a:pt x="787" y="94"/>
                </a:lnTo>
                <a:lnTo>
                  <a:pt x="785" y="96"/>
                </a:lnTo>
                <a:lnTo>
                  <a:pt x="785" y="98"/>
                </a:lnTo>
                <a:lnTo>
                  <a:pt x="785" y="101"/>
                </a:lnTo>
                <a:lnTo>
                  <a:pt x="785" y="103"/>
                </a:lnTo>
                <a:lnTo>
                  <a:pt x="785" y="104"/>
                </a:lnTo>
                <a:lnTo>
                  <a:pt x="785" y="104"/>
                </a:lnTo>
                <a:lnTo>
                  <a:pt x="783" y="104"/>
                </a:lnTo>
                <a:lnTo>
                  <a:pt x="783" y="104"/>
                </a:lnTo>
                <a:lnTo>
                  <a:pt x="782" y="104"/>
                </a:lnTo>
                <a:lnTo>
                  <a:pt x="782" y="104"/>
                </a:lnTo>
                <a:lnTo>
                  <a:pt x="782" y="106"/>
                </a:lnTo>
                <a:lnTo>
                  <a:pt x="782" y="108"/>
                </a:lnTo>
                <a:lnTo>
                  <a:pt x="782" y="109"/>
                </a:lnTo>
                <a:lnTo>
                  <a:pt x="782" y="111"/>
                </a:lnTo>
                <a:lnTo>
                  <a:pt x="782" y="111"/>
                </a:lnTo>
                <a:lnTo>
                  <a:pt x="763" y="108"/>
                </a:lnTo>
                <a:lnTo>
                  <a:pt x="762" y="109"/>
                </a:lnTo>
                <a:lnTo>
                  <a:pt x="760" y="111"/>
                </a:lnTo>
                <a:lnTo>
                  <a:pt x="760" y="113"/>
                </a:lnTo>
                <a:lnTo>
                  <a:pt x="758" y="114"/>
                </a:lnTo>
                <a:lnTo>
                  <a:pt x="758" y="118"/>
                </a:lnTo>
                <a:lnTo>
                  <a:pt x="758" y="118"/>
                </a:lnTo>
                <a:lnTo>
                  <a:pt x="760" y="119"/>
                </a:lnTo>
                <a:lnTo>
                  <a:pt x="760" y="121"/>
                </a:lnTo>
                <a:lnTo>
                  <a:pt x="760" y="121"/>
                </a:lnTo>
                <a:lnTo>
                  <a:pt x="760" y="123"/>
                </a:lnTo>
                <a:lnTo>
                  <a:pt x="760" y="123"/>
                </a:lnTo>
                <a:lnTo>
                  <a:pt x="760" y="123"/>
                </a:lnTo>
                <a:lnTo>
                  <a:pt x="760" y="124"/>
                </a:lnTo>
                <a:lnTo>
                  <a:pt x="760" y="128"/>
                </a:lnTo>
                <a:lnTo>
                  <a:pt x="762" y="133"/>
                </a:lnTo>
                <a:lnTo>
                  <a:pt x="762" y="135"/>
                </a:lnTo>
                <a:lnTo>
                  <a:pt x="765" y="140"/>
                </a:lnTo>
                <a:lnTo>
                  <a:pt x="765" y="141"/>
                </a:lnTo>
                <a:lnTo>
                  <a:pt x="765" y="141"/>
                </a:lnTo>
                <a:lnTo>
                  <a:pt x="763" y="143"/>
                </a:lnTo>
                <a:lnTo>
                  <a:pt x="763" y="145"/>
                </a:lnTo>
                <a:lnTo>
                  <a:pt x="765" y="145"/>
                </a:lnTo>
                <a:lnTo>
                  <a:pt x="765" y="148"/>
                </a:lnTo>
                <a:lnTo>
                  <a:pt x="767" y="150"/>
                </a:lnTo>
                <a:lnTo>
                  <a:pt x="767" y="151"/>
                </a:lnTo>
                <a:lnTo>
                  <a:pt x="767" y="153"/>
                </a:lnTo>
                <a:lnTo>
                  <a:pt x="767" y="156"/>
                </a:lnTo>
                <a:lnTo>
                  <a:pt x="767" y="158"/>
                </a:lnTo>
                <a:lnTo>
                  <a:pt x="767" y="160"/>
                </a:lnTo>
                <a:lnTo>
                  <a:pt x="765" y="166"/>
                </a:lnTo>
                <a:lnTo>
                  <a:pt x="765" y="168"/>
                </a:lnTo>
                <a:lnTo>
                  <a:pt x="765" y="172"/>
                </a:lnTo>
                <a:lnTo>
                  <a:pt x="765" y="173"/>
                </a:lnTo>
                <a:lnTo>
                  <a:pt x="765" y="175"/>
                </a:lnTo>
                <a:lnTo>
                  <a:pt x="767" y="177"/>
                </a:lnTo>
                <a:lnTo>
                  <a:pt x="768" y="177"/>
                </a:lnTo>
                <a:lnTo>
                  <a:pt x="770" y="177"/>
                </a:lnTo>
                <a:lnTo>
                  <a:pt x="770" y="175"/>
                </a:lnTo>
                <a:lnTo>
                  <a:pt x="770" y="175"/>
                </a:lnTo>
                <a:lnTo>
                  <a:pt x="770" y="173"/>
                </a:lnTo>
                <a:lnTo>
                  <a:pt x="770" y="173"/>
                </a:lnTo>
                <a:lnTo>
                  <a:pt x="770" y="172"/>
                </a:lnTo>
                <a:lnTo>
                  <a:pt x="770" y="170"/>
                </a:lnTo>
                <a:lnTo>
                  <a:pt x="770" y="170"/>
                </a:lnTo>
                <a:lnTo>
                  <a:pt x="773" y="170"/>
                </a:lnTo>
                <a:lnTo>
                  <a:pt x="775" y="172"/>
                </a:lnTo>
                <a:lnTo>
                  <a:pt x="777" y="177"/>
                </a:lnTo>
                <a:lnTo>
                  <a:pt x="777" y="182"/>
                </a:lnTo>
                <a:lnTo>
                  <a:pt x="777" y="183"/>
                </a:lnTo>
                <a:lnTo>
                  <a:pt x="775" y="187"/>
                </a:lnTo>
                <a:lnTo>
                  <a:pt x="775" y="188"/>
                </a:lnTo>
                <a:lnTo>
                  <a:pt x="775" y="190"/>
                </a:lnTo>
                <a:lnTo>
                  <a:pt x="775" y="192"/>
                </a:lnTo>
                <a:lnTo>
                  <a:pt x="775" y="193"/>
                </a:lnTo>
                <a:lnTo>
                  <a:pt x="773" y="195"/>
                </a:lnTo>
                <a:lnTo>
                  <a:pt x="773" y="197"/>
                </a:lnTo>
                <a:lnTo>
                  <a:pt x="772" y="198"/>
                </a:lnTo>
                <a:lnTo>
                  <a:pt x="772" y="200"/>
                </a:lnTo>
                <a:lnTo>
                  <a:pt x="773" y="202"/>
                </a:lnTo>
                <a:lnTo>
                  <a:pt x="773" y="202"/>
                </a:lnTo>
                <a:lnTo>
                  <a:pt x="773" y="202"/>
                </a:lnTo>
                <a:lnTo>
                  <a:pt x="770" y="202"/>
                </a:lnTo>
                <a:lnTo>
                  <a:pt x="767" y="202"/>
                </a:lnTo>
                <a:lnTo>
                  <a:pt x="765" y="203"/>
                </a:lnTo>
                <a:lnTo>
                  <a:pt x="763" y="205"/>
                </a:lnTo>
                <a:lnTo>
                  <a:pt x="762" y="209"/>
                </a:lnTo>
                <a:lnTo>
                  <a:pt x="760" y="210"/>
                </a:lnTo>
                <a:lnTo>
                  <a:pt x="753" y="217"/>
                </a:lnTo>
                <a:lnTo>
                  <a:pt x="748" y="219"/>
                </a:lnTo>
                <a:lnTo>
                  <a:pt x="731" y="219"/>
                </a:lnTo>
                <a:lnTo>
                  <a:pt x="730" y="217"/>
                </a:lnTo>
                <a:lnTo>
                  <a:pt x="726" y="214"/>
                </a:lnTo>
                <a:lnTo>
                  <a:pt x="725" y="214"/>
                </a:lnTo>
                <a:lnTo>
                  <a:pt x="720" y="215"/>
                </a:lnTo>
                <a:lnTo>
                  <a:pt x="718" y="219"/>
                </a:lnTo>
                <a:lnTo>
                  <a:pt x="718" y="222"/>
                </a:lnTo>
                <a:lnTo>
                  <a:pt x="718" y="222"/>
                </a:lnTo>
                <a:lnTo>
                  <a:pt x="718" y="224"/>
                </a:lnTo>
                <a:lnTo>
                  <a:pt x="720" y="225"/>
                </a:lnTo>
                <a:lnTo>
                  <a:pt x="720" y="229"/>
                </a:lnTo>
                <a:lnTo>
                  <a:pt x="721" y="234"/>
                </a:lnTo>
                <a:lnTo>
                  <a:pt x="721" y="237"/>
                </a:lnTo>
                <a:lnTo>
                  <a:pt x="721" y="242"/>
                </a:lnTo>
                <a:lnTo>
                  <a:pt x="721" y="242"/>
                </a:lnTo>
                <a:lnTo>
                  <a:pt x="721" y="242"/>
                </a:lnTo>
                <a:lnTo>
                  <a:pt x="716" y="249"/>
                </a:lnTo>
                <a:lnTo>
                  <a:pt x="715" y="251"/>
                </a:lnTo>
                <a:lnTo>
                  <a:pt x="706" y="254"/>
                </a:lnTo>
                <a:lnTo>
                  <a:pt x="694" y="247"/>
                </a:lnTo>
                <a:lnTo>
                  <a:pt x="684" y="240"/>
                </a:lnTo>
                <a:lnTo>
                  <a:pt x="683" y="239"/>
                </a:lnTo>
                <a:lnTo>
                  <a:pt x="683" y="237"/>
                </a:lnTo>
                <a:lnTo>
                  <a:pt x="684" y="235"/>
                </a:lnTo>
                <a:lnTo>
                  <a:pt x="684" y="232"/>
                </a:lnTo>
                <a:lnTo>
                  <a:pt x="686" y="230"/>
                </a:lnTo>
                <a:lnTo>
                  <a:pt x="686" y="229"/>
                </a:lnTo>
                <a:lnTo>
                  <a:pt x="688" y="227"/>
                </a:lnTo>
                <a:lnTo>
                  <a:pt x="688" y="227"/>
                </a:lnTo>
                <a:lnTo>
                  <a:pt x="688" y="225"/>
                </a:lnTo>
                <a:lnTo>
                  <a:pt x="688" y="224"/>
                </a:lnTo>
                <a:lnTo>
                  <a:pt x="688" y="224"/>
                </a:lnTo>
                <a:lnTo>
                  <a:pt x="686" y="222"/>
                </a:lnTo>
                <a:lnTo>
                  <a:pt x="686" y="220"/>
                </a:lnTo>
                <a:lnTo>
                  <a:pt x="688" y="219"/>
                </a:lnTo>
                <a:lnTo>
                  <a:pt x="688" y="217"/>
                </a:lnTo>
                <a:lnTo>
                  <a:pt x="688" y="217"/>
                </a:lnTo>
                <a:lnTo>
                  <a:pt x="688" y="215"/>
                </a:lnTo>
                <a:lnTo>
                  <a:pt x="689" y="215"/>
                </a:lnTo>
                <a:lnTo>
                  <a:pt x="691" y="215"/>
                </a:lnTo>
                <a:lnTo>
                  <a:pt x="691" y="214"/>
                </a:lnTo>
                <a:lnTo>
                  <a:pt x="693" y="212"/>
                </a:lnTo>
                <a:lnTo>
                  <a:pt x="694" y="209"/>
                </a:lnTo>
                <a:lnTo>
                  <a:pt x="696" y="209"/>
                </a:lnTo>
                <a:lnTo>
                  <a:pt x="698" y="207"/>
                </a:lnTo>
                <a:lnTo>
                  <a:pt x="699" y="209"/>
                </a:lnTo>
                <a:lnTo>
                  <a:pt x="701" y="210"/>
                </a:lnTo>
                <a:lnTo>
                  <a:pt x="704" y="210"/>
                </a:lnTo>
                <a:lnTo>
                  <a:pt x="704" y="209"/>
                </a:lnTo>
                <a:lnTo>
                  <a:pt x="706" y="205"/>
                </a:lnTo>
                <a:lnTo>
                  <a:pt x="706" y="203"/>
                </a:lnTo>
                <a:lnTo>
                  <a:pt x="698" y="185"/>
                </a:lnTo>
                <a:lnTo>
                  <a:pt x="693" y="180"/>
                </a:lnTo>
                <a:lnTo>
                  <a:pt x="689" y="178"/>
                </a:lnTo>
                <a:lnTo>
                  <a:pt x="691" y="177"/>
                </a:lnTo>
                <a:lnTo>
                  <a:pt x="693" y="177"/>
                </a:lnTo>
                <a:lnTo>
                  <a:pt x="699" y="177"/>
                </a:lnTo>
                <a:lnTo>
                  <a:pt x="701" y="177"/>
                </a:lnTo>
                <a:lnTo>
                  <a:pt x="703" y="175"/>
                </a:lnTo>
                <a:lnTo>
                  <a:pt x="704" y="177"/>
                </a:lnTo>
                <a:lnTo>
                  <a:pt x="704" y="177"/>
                </a:lnTo>
                <a:lnTo>
                  <a:pt x="704" y="175"/>
                </a:lnTo>
                <a:lnTo>
                  <a:pt x="704" y="175"/>
                </a:lnTo>
                <a:lnTo>
                  <a:pt x="691" y="172"/>
                </a:lnTo>
                <a:lnTo>
                  <a:pt x="678" y="173"/>
                </a:lnTo>
                <a:lnTo>
                  <a:pt x="664" y="177"/>
                </a:lnTo>
                <a:lnTo>
                  <a:pt x="664" y="177"/>
                </a:lnTo>
                <a:lnTo>
                  <a:pt x="662" y="178"/>
                </a:lnTo>
                <a:lnTo>
                  <a:pt x="662" y="178"/>
                </a:lnTo>
                <a:lnTo>
                  <a:pt x="662" y="180"/>
                </a:lnTo>
                <a:lnTo>
                  <a:pt x="662" y="180"/>
                </a:lnTo>
                <a:lnTo>
                  <a:pt x="662" y="182"/>
                </a:lnTo>
                <a:lnTo>
                  <a:pt x="662" y="182"/>
                </a:lnTo>
                <a:lnTo>
                  <a:pt x="661" y="182"/>
                </a:lnTo>
                <a:lnTo>
                  <a:pt x="661" y="182"/>
                </a:lnTo>
                <a:lnTo>
                  <a:pt x="661" y="183"/>
                </a:lnTo>
                <a:lnTo>
                  <a:pt x="661" y="183"/>
                </a:lnTo>
                <a:lnTo>
                  <a:pt x="661" y="183"/>
                </a:lnTo>
                <a:lnTo>
                  <a:pt x="661" y="185"/>
                </a:lnTo>
                <a:lnTo>
                  <a:pt x="661" y="185"/>
                </a:lnTo>
                <a:lnTo>
                  <a:pt x="661" y="185"/>
                </a:lnTo>
                <a:lnTo>
                  <a:pt x="661" y="187"/>
                </a:lnTo>
                <a:lnTo>
                  <a:pt x="661" y="187"/>
                </a:lnTo>
                <a:lnTo>
                  <a:pt x="661" y="187"/>
                </a:lnTo>
                <a:lnTo>
                  <a:pt x="661" y="187"/>
                </a:lnTo>
                <a:lnTo>
                  <a:pt x="661" y="188"/>
                </a:lnTo>
                <a:lnTo>
                  <a:pt x="661" y="190"/>
                </a:lnTo>
                <a:lnTo>
                  <a:pt x="662" y="190"/>
                </a:lnTo>
                <a:lnTo>
                  <a:pt x="664" y="190"/>
                </a:lnTo>
                <a:lnTo>
                  <a:pt x="664" y="192"/>
                </a:lnTo>
                <a:lnTo>
                  <a:pt x="666" y="193"/>
                </a:lnTo>
                <a:lnTo>
                  <a:pt x="666" y="193"/>
                </a:lnTo>
                <a:lnTo>
                  <a:pt x="664" y="197"/>
                </a:lnTo>
                <a:lnTo>
                  <a:pt x="664" y="197"/>
                </a:lnTo>
                <a:lnTo>
                  <a:pt x="661" y="197"/>
                </a:lnTo>
                <a:lnTo>
                  <a:pt x="664" y="193"/>
                </a:lnTo>
                <a:lnTo>
                  <a:pt x="662" y="192"/>
                </a:lnTo>
                <a:lnTo>
                  <a:pt x="659" y="190"/>
                </a:lnTo>
                <a:lnTo>
                  <a:pt x="659" y="190"/>
                </a:lnTo>
                <a:lnTo>
                  <a:pt x="659" y="188"/>
                </a:lnTo>
                <a:lnTo>
                  <a:pt x="659" y="185"/>
                </a:lnTo>
                <a:lnTo>
                  <a:pt x="659" y="185"/>
                </a:lnTo>
                <a:lnTo>
                  <a:pt x="659" y="183"/>
                </a:lnTo>
                <a:lnTo>
                  <a:pt x="659" y="183"/>
                </a:lnTo>
                <a:lnTo>
                  <a:pt x="659" y="182"/>
                </a:lnTo>
                <a:lnTo>
                  <a:pt x="661" y="178"/>
                </a:lnTo>
                <a:lnTo>
                  <a:pt x="661" y="178"/>
                </a:lnTo>
                <a:lnTo>
                  <a:pt x="661" y="177"/>
                </a:lnTo>
                <a:lnTo>
                  <a:pt x="659" y="177"/>
                </a:lnTo>
                <a:lnTo>
                  <a:pt x="649" y="178"/>
                </a:lnTo>
                <a:lnTo>
                  <a:pt x="649" y="180"/>
                </a:lnTo>
                <a:lnTo>
                  <a:pt x="647" y="182"/>
                </a:lnTo>
                <a:lnTo>
                  <a:pt x="647" y="183"/>
                </a:lnTo>
                <a:lnTo>
                  <a:pt x="647" y="183"/>
                </a:lnTo>
                <a:lnTo>
                  <a:pt x="647" y="185"/>
                </a:lnTo>
                <a:lnTo>
                  <a:pt x="647" y="187"/>
                </a:lnTo>
                <a:lnTo>
                  <a:pt x="644" y="190"/>
                </a:lnTo>
                <a:lnTo>
                  <a:pt x="631" y="188"/>
                </a:lnTo>
                <a:lnTo>
                  <a:pt x="631" y="188"/>
                </a:lnTo>
                <a:lnTo>
                  <a:pt x="629" y="192"/>
                </a:lnTo>
                <a:lnTo>
                  <a:pt x="627" y="193"/>
                </a:lnTo>
                <a:lnTo>
                  <a:pt x="624" y="195"/>
                </a:lnTo>
                <a:lnTo>
                  <a:pt x="622" y="197"/>
                </a:lnTo>
                <a:lnTo>
                  <a:pt x="619" y="202"/>
                </a:lnTo>
                <a:lnTo>
                  <a:pt x="617" y="203"/>
                </a:lnTo>
                <a:lnTo>
                  <a:pt x="615" y="205"/>
                </a:lnTo>
                <a:lnTo>
                  <a:pt x="605" y="203"/>
                </a:lnTo>
                <a:lnTo>
                  <a:pt x="595" y="198"/>
                </a:lnTo>
                <a:lnTo>
                  <a:pt x="590" y="190"/>
                </a:lnTo>
                <a:lnTo>
                  <a:pt x="590" y="190"/>
                </a:lnTo>
                <a:lnTo>
                  <a:pt x="588" y="188"/>
                </a:lnTo>
                <a:lnTo>
                  <a:pt x="587" y="188"/>
                </a:lnTo>
                <a:lnTo>
                  <a:pt x="585" y="188"/>
                </a:lnTo>
                <a:lnTo>
                  <a:pt x="582" y="193"/>
                </a:lnTo>
                <a:lnTo>
                  <a:pt x="582" y="193"/>
                </a:lnTo>
                <a:lnTo>
                  <a:pt x="583" y="190"/>
                </a:lnTo>
                <a:lnTo>
                  <a:pt x="583" y="188"/>
                </a:lnTo>
                <a:lnTo>
                  <a:pt x="570" y="187"/>
                </a:lnTo>
                <a:lnTo>
                  <a:pt x="568" y="185"/>
                </a:lnTo>
                <a:lnTo>
                  <a:pt x="565" y="182"/>
                </a:lnTo>
                <a:lnTo>
                  <a:pt x="563" y="180"/>
                </a:lnTo>
                <a:lnTo>
                  <a:pt x="562" y="180"/>
                </a:lnTo>
                <a:lnTo>
                  <a:pt x="552" y="185"/>
                </a:lnTo>
                <a:lnTo>
                  <a:pt x="548" y="187"/>
                </a:lnTo>
                <a:lnTo>
                  <a:pt x="545" y="185"/>
                </a:lnTo>
                <a:lnTo>
                  <a:pt x="540" y="183"/>
                </a:lnTo>
                <a:lnTo>
                  <a:pt x="535" y="183"/>
                </a:lnTo>
                <a:lnTo>
                  <a:pt x="528" y="187"/>
                </a:lnTo>
                <a:lnTo>
                  <a:pt x="526" y="187"/>
                </a:lnTo>
                <a:lnTo>
                  <a:pt x="526" y="188"/>
                </a:lnTo>
                <a:lnTo>
                  <a:pt x="526" y="188"/>
                </a:lnTo>
                <a:lnTo>
                  <a:pt x="526" y="190"/>
                </a:lnTo>
                <a:lnTo>
                  <a:pt x="525" y="190"/>
                </a:lnTo>
                <a:lnTo>
                  <a:pt x="521" y="190"/>
                </a:lnTo>
                <a:lnTo>
                  <a:pt x="520" y="192"/>
                </a:lnTo>
                <a:lnTo>
                  <a:pt x="518" y="193"/>
                </a:lnTo>
                <a:lnTo>
                  <a:pt x="518" y="193"/>
                </a:lnTo>
                <a:lnTo>
                  <a:pt x="516" y="193"/>
                </a:lnTo>
                <a:lnTo>
                  <a:pt x="515" y="193"/>
                </a:lnTo>
                <a:lnTo>
                  <a:pt x="511" y="197"/>
                </a:lnTo>
                <a:lnTo>
                  <a:pt x="511" y="198"/>
                </a:lnTo>
                <a:lnTo>
                  <a:pt x="509" y="200"/>
                </a:lnTo>
                <a:lnTo>
                  <a:pt x="508" y="203"/>
                </a:lnTo>
                <a:lnTo>
                  <a:pt x="508" y="205"/>
                </a:lnTo>
                <a:lnTo>
                  <a:pt x="508" y="205"/>
                </a:lnTo>
                <a:lnTo>
                  <a:pt x="506" y="205"/>
                </a:lnTo>
                <a:lnTo>
                  <a:pt x="506" y="207"/>
                </a:lnTo>
                <a:lnTo>
                  <a:pt x="506" y="209"/>
                </a:lnTo>
                <a:lnTo>
                  <a:pt x="508" y="210"/>
                </a:lnTo>
                <a:lnTo>
                  <a:pt x="506" y="214"/>
                </a:lnTo>
                <a:lnTo>
                  <a:pt x="506" y="215"/>
                </a:lnTo>
                <a:lnTo>
                  <a:pt x="504" y="217"/>
                </a:lnTo>
                <a:lnTo>
                  <a:pt x="503" y="217"/>
                </a:lnTo>
                <a:lnTo>
                  <a:pt x="503" y="219"/>
                </a:lnTo>
                <a:lnTo>
                  <a:pt x="503" y="220"/>
                </a:lnTo>
                <a:lnTo>
                  <a:pt x="501" y="220"/>
                </a:lnTo>
                <a:lnTo>
                  <a:pt x="501" y="222"/>
                </a:lnTo>
                <a:lnTo>
                  <a:pt x="496" y="220"/>
                </a:lnTo>
                <a:lnTo>
                  <a:pt x="494" y="219"/>
                </a:lnTo>
                <a:lnTo>
                  <a:pt x="493" y="217"/>
                </a:lnTo>
                <a:lnTo>
                  <a:pt x="493" y="205"/>
                </a:lnTo>
                <a:lnTo>
                  <a:pt x="493" y="203"/>
                </a:lnTo>
                <a:lnTo>
                  <a:pt x="491" y="202"/>
                </a:lnTo>
                <a:lnTo>
                  <a:pt x="489" y="202"/>
                </a:lnTo>
                <a:lnTo>
                  <a:pt x="478" y="210"/>
                </a:lnTo>
                <a:lnTo>
                  <a:pt x="476" y="210"/>
                </a:lnTo>
                <a:lnTo>
                  <a:pt x="476" y="207"/>
                </a:lnTo>
                <a:lnTo>
                  <a:pt x="476" y="203"/>
                </a:lnTo>
                <a:lnTo>
                  <a:pt x="478" y="202"/>
                </a:lnTo>
                <a:lnTo>
                  <a:pt x="479" y="198"/>
                </a:lnTo>
                <a:lnTo>
                  <a:pt x="478" y="197"/>
                </a:lnTo>
                <a:lnTo>
                  <a:pt x="476" y="200"/>
                </a:lnTo>
                <a:lnTo>
                  <a:pt x="472" y="205"/>
                </a:lnTo>
                <a:lnTo>
                  <a:pt x="469" y="207"/>
                </a:lnTo>
                <a:lnTo>
                  <a:pt x="467" y="207"/>
                </a:lnTo>
                <a:lnTo>
                  <a:pt x="462" y="205"/>
                </a:lnTo>
                <a:lnTo>
                  <a:pt x="462" y="205"/>
                </a:lnTo>
                <a:lnTo>
                  <a:pt x="461" y="202"/>
                </a:lnTo>
                <a:lnTo>
                  <a:pt x="461" y="200"/>
                </a:lnTo>
                <a:lnTo>
                  <a:pt x="447" y="195"/>
                </a:lnTo>
                <a:lnTo>
                  <a:pt x="442" y="197"/>
                </a:lnTo>
                <a:lnTo>
                  <a:pt x="441" y="197"/>
                </a:lnTo>
                <a:lnTo>
                  <a:pt x="437" y="193"/>
                </a:lnTo>
                <a:lnTo>
                  <a:pt x="437" y="192"/>
                </a:lnTo>
                <a:lnTo>
                  <a:pt x="439" y="188"/>
                </a:lnTo>
                <a:lnTo>
                  <a:pt x="442" y="187"/>
                </a:lnTo>
                <a:lnTo>
                  <a:pt x="444" y="185"/>
                </a:lnTo>
                <a:lnTo>
                  <a:pt x="444" y="183"/>
                </a:lnTo>
                <a:lnTo>
                  <a:pt x="444" y="185"/>
                </a:lnTo>
                <a:lnTo>
                  <a:pt x="446" y="185"/>
                </a:lnTo>
                <a:lnTo>
                  <a:pt x="446" y="185"/>
                </a:lnTo>
                <a:lnTo>
                  <a:pt x="447" y="183"/>
                </a:lnTo>
                <a:lnTo>
                  <a:pt x="449" y="183"/>
                </a:lnTo>
                <a:lnTo>
                  <a:pt x="449" y="183"/>
                </a:lnTo>
                <a:lnTo>
                  <a:pt x="454" y="187"/>
                </a:lnTo>
                <a:lnTo>
                  <a:pt x="456" y="190"/>
                </a:lnTo>
                <a:lnTo>
                  <a:pt x="457" y="190"/>
                </a:lnTo>
                <a:lnTo>
                  <a:pt x="459" y="188"/>
                </a:lnTo>
                <a:lnTo>
                  <a:pt x="457" y="187"/>
                </a:lnTo>
                <a:lnTo>
                  <a:pt x="457" y="187"/>
                </a:lnTo>
                <a:lnTo>
                  <a:pt x="457" y="185"/>
                </a:lnTo>
                <a:lnTo>
                  <a:pt x="457" y="183"/>
                </a:lnTo>
                <a:lnTo>
                  <a:pt x="456" y="182"/>
                </a:lnTo>
                <a:lnTo>
                  <a:pt x="457" y="180"/>
                </a:lnTo>
                <a:lnTo>
                  <a:pt x="459" y="182"/>
                </a:lnTo>
                <a:lnTo>
                  <a:pt x="462" y="187"/>
                </a:lnTo>
                <a:lnTo>
                  <a:pt x="462" y="190"/>
                </a:lnTo>
                <a:lnTo>
                  <a:pt x="464" y="190"/>
                </a:lnTo>
                <a:lnTo>
                  <a:pt x="464" y="190"/>
                </a:lnTo>
                <a:lnTo>
                  <a:pt x="466" y="188"/>
                </a:lnTo>
                <a:lnTo>
                  <a:pt x="467" y="187"/>
                </a:lnTo>
                <a:lnTo>
                  <a:pt x="469" y="187"/>
                </a:lnTo>
                <a:lnTo>
                  <a:pt x="471" y="187"/>
                </a:lnTo>
                <a:lnTo>
                  <a:pt x="471" y="185"/>
                </a:lnTo>
                <a:lnTo>
                  <a:pt x="471" y="185"/>
                </a:lnTo>
                <a:lnTo>
                  <a:pt x="471" y="182"/>
                </a:lnTo>
                <a:lnTo>
                  <a:pt x="471" y="180"/>
                </a:lnTo>
                <a:lnTo>
                  <a:pt x="472" y="178"/>
                </a:lnTo>
                <a:lnTo>
                  <a:pt x="472" y="175"/>
                </a:lnTo>
                <a:lnTo>
                  <a:pt x="472" y="173"/>
                </a:lnTo>
                <a:lnTo>
                  <a:pt x="472" y="172"/>
                </a:lnTo>
                <a:lnTo>
                  <a:pt x="472" y="170"/>
                </a:lnTo>
                <a:lnTo>
                  <a:pt x="471" y="166"/>
                </a:lnTo>
                <a:lnTo>
                  <a:pt x="471" y="163"/>
                </a:lnTo>
                <a:lnTo>
                  <a:pt x="469" y="160"/>
                </a:lnTo>
                <a:lnTo>
                  <a:pt x="469" y="156"/>
                </a:lnTo>
                <a:lnTo>
                  <a:pt x="469" y="155"/>
                </a:lnTo>
                <a:lnTo>
                  <a:pt x="471" y="155"/>
                </a:lnTo>
                <a:lnTo>
                  <a:pt x="472" y="153"/>
                </a:lnTo>
                <a:lnTo>
                  <a:pt x="474" y="151"/>
                </a:lnTo>
                <a:lnTo>
                  <a:pt x="476" y="150"/>
                </a:lnTo>
                <a:lnTo>
                  <a:pt x="478" y="146"/>
                </a:lnTo>
                <a:lnTo>
                  <a:pt x="478" y="145"/>
                </a:lnTo>
                <a:lnTo>
                  <a:pt x="478" y="145"/>
                </a:lnTo>
                <a:lnTo>
                  <a:pt x="478" y="143"/>
                </a:lnTo>
                <a:lnTo>
                  <a:pt x="481" y="141"/>
                </a:lnTo>
                <a:lnTo>
                  <a:pt x="481" y="140"/>
                </a:lnTo>
                <a:lnTo>
                  <a:pt x="483" y="140"/>
                </a:lnTo>
                <a:lnTo>
                  <a:pt x="483" y="140"/>
                </a:lnTo>
                <a:lnTo>
                  <a:pt x="484" y="140"/>
                </a:lnTo>
                <a:lnTo>
                  <a:pt x="488" y="136"/>
                </a:lnTo>
                <a:lnTo>
                  <a:pt x="488" y="135"/>
                </a:lnTo>
                <a:lnTo>
                  <a:pt x="486" y="133"/>
                </a:lnTo>
                <a:lnTo>
                  <a:pt x="478" y="128"/>
                </a:lnTo>
                <a:lnTo>
                  <a:pt x="476" y="128"/>
                </a:lnTo>
                <a:lnTo>
                  <a:pt x="476" y="130"/>
                </a:lnTo>
                <a:lnTo>
                  <a:pt x="476" y="130"/>
                </a:lnTo>
                <a:lnTo>
                  <a:pt x="478" y="131"/>
                </a:lnTo>
                <a:lnTo>
                  <a:pt x="478" y="131"/>
                </a:lnTo>
                <a:lnTo>
                  <a:pt x="476" y="131"/>
                </a:lnTo>
                <a:lnTo>
                  <a:pt x="474" y="131"/>
                </a:lnTo>
                <a:lnTo>
                  <a:pt x="472" y="130"/>
                </a:lnTo>
                <a:lnTo>
                  <a:pt x="474" y="128"/>
                </a:lnTo>
                <a:lnTo>
                  <a:pt x="472" y="126"/>
                </a:lnTo>
                <a:lnTo>
                  <a:pt x="472" y="124"/>
                </a:lnTo>
                <a:lnTo>
                  <a:pt x="474" y="124"/>
                </a:lnTo>
                <a:lnTo>
                  <a:pt x="489" y="126"/>
                </a:lnTo>
                <a:lnTo>
                  <a:pt x="504" y="128"/>
                </a:lnTo>
                <a:lnTo>
                  <a:pt x="508" y="126"/>
                </a:lnTo>
                <a:lnTo>
                  <a:pt x="511" y="128"/>
                </a:lnTo>
                <a:lnTo>
                  <a:pt x="513" y="128"/>
                </a:lnTo>
                <a:lnTo>
                  <a:pt x="513" y="128"/>
                </a:lnTo>
                <a:lnTo>
                  <a:pt x="513" y="128"/>
                </a:lnTo>
                <a:lnTo>
                  <a:pt x="513" y="128"/>
                </a:lnTo>
                <a:lnTo>
                  <a:pt x="515" y="128"/>
                </a:lnTo>
                <a:lnTo>
                  <a:pt x="515" y="126"/>
                </a:lnTo>
                <a:lnTo>
                  <a:pt x="515" y="126"/>
                </a:lnTo>
                <a:lnTo>
                  <a:pt x="515" y="124"/>
                </a:lnTo>
                <a:lnTo>
                  <a:pt x="515" y="124"/>
                </a:lnTo>
                <a:lnTo>
                  <a:pt x="506" y="121"/>
                </a:lnTo>
                <a:lnTo>
                  <a:pt x="504" y="123"/>
                </a:lnTo>
                <a:lnTo>
                  <a:pt x="496" y="121"/>
                </a:lnTo>
                <a:lnTo>
                  <a:pt x="486" y="121"/>
                </a:lnTo>
                <a:lnTo>
                  <a:pt x="467" y="123"/>
                </a:lnTo>
                <a:lnTo>
                  <a:pt x="462" y="124"/>
                </a:lnTo>
                <a:lnTo>
                  <a:pt x="457" y="124"/>
                </a:lnTo>
                <a:lnTo>
                  <a:pt x="454" y="128"/>
                </a:lnTo>
                <a:lnTo>
                  <a:pt x="449" y="128"/>
                </a:lnTo>
                <a:lnTo>
                  <a:pt x="442" y="131"/>
                </a:lnTo>
                <a:lnTo>
                  <a:pt x="436" y="131"/>
                </a:lnTo>
                <a:lnTo>
                  <a:pt x="419" y="140"/>
                </a:lnTo>
                <a:lnTo>
                  <a:pt x="415" y="140"/>
                </a:lnTo>
                <a:lnTo>
                  <a:pt x="412" y="141"/>
                </a:lnTo>
                <a:lnTo>
                  <a:pt x="410" y="143"/>
                </a:lnTo>
                <a:lnTo>
                  <a:pt x="409" y="145"/>
                </a:lnTo>
                <a:lnTo>
                  <a:pt x="410" y="145"/>
                </a:lnTo>
                <a:lnTo>
                  <a:pt x="414" y="146"/>
                </a:lnTo>
                <a:lnTo>
                  <a:pt x="415" y="146"/>
                </a:lnTo>
                <a:lnTo>
                  <a:pt x="417" y="146"/>
                </a:lnTo>
                <a:lnTo>
                  <a:pt x="419" y="143"/>
                </a:lnTo>
                <a:lnTo>
                  <a:pt x="419" y="141"/>
                </a:lnTo>
                <a:lnTo>
                  <a:pt x="420" y="141"/>
                </a:lnTo>
                <a:lnTo>
                  <a:pt x="422" y="141"/>
                </a:lnTo>
                <a:lnTo>
                  <a:pt x="425" y="141"/>
                </a:lnTo>
                <a:lnTo>
                  <a:pt x="425" y="141"/>
                </a:lnTo>
                <a:lnTo>
                  <a:pt x="425" y="143"/>
                </a:lnTo>
                <a:lnTo>
                  <a:pt x="425" y="145"/>
                </a:lnTo>
                <a:lnTo>
                  <a:pt x="424" y="145"/>
                </a:lnTo>
                <a:lnTo>
                  <a:pt x="424" y="145"/>
                </a:lnTo>
                <a:lnTo>
                  <a:pt x="419" y="145"/>
                </a:lnTo>
                <a:lnTo>
                  <a:pt x="419" y="146"/>
                </a:lnTo>
                <a:lnTo>
                  <a:pt x="419" y="146"/>
                </a:lnTo>
                <a:lnTo>
                  <a:pt x="417" y="148"/>
                </a:lnTo>
                <a:lnTo>
                  <a:pt x="419" y="150"/>
                </a:lnTo>
                <a:lnTo>
                  <a:pt x="419" y="151"/>
                </a:lnTo>
                <a:lnTo>
                  <a:pt x="419" y="151"/>
                </a:lnTo>
                <a:lnTo>
                  <a:pt x="419" y="153"/>
                </a:lnTo>
                <a:lnTo>
                  <a:pt x="419" y="153"/>
                </a:lnTo>
                <a:lnTo>
                  <a:pt x="419" y="155"/>
                </a:lnTo>
                <a:lnTo>
                  <a:pt x="420" y="156"/>
                </a:lnTo>
                <a:lnTo>
                  <a:pt x="422" y="158"/>
                </a:lnTo>
                <a:lnTo>
                  <a:pt x="424" y="160"/>
                </a:lnTo>
                <a:lnTo>
                  <a:pt x="424" y="161"/>
                </a:lnTo>
                <a:lnTo>
                  <a:pt x="424" y="163"/>
                </a:lnTo>
                <a:lnTo>
                  <a:pt x="422" y="165"/>
                </a:lnTo>
                <a:lnTo>
                  <a:pt x="422" y="166"/>
                </a:lnTo>
                <a:lnTo>
                  <a:pt x="420" y="168"/>
                </a:lnTo>
                <a:lnTo>
                  <a:pt x="417" y="168"/>
                </a:lnTo>
                <a:lnTo>
                  <a:pt x="415" y="168"/>
                </a:lnTo>
                <a:lnTo>
                  <a:pt x="410" y="173"/>
                </a:lnTo>
                <a:lnTo>
                  <a:pt x="409" y="173"/>
                </a:lnTo>
                <a:lnTo>
                  <a:pt x="407" y="175"/>
                </a:lnTo>
                <a:lnTo>
                  <a:pt x="405" y="175"/>
                </a:lnTo>
                <a:lnTo>
                  <a:pt x="404" y="173"/>
                </a:lnTo>
                <a:lnTo>
                  <a:pt x="402" y="175"/>
                </a:lnTo>
                <a:lnTo>
                  <a:pt x="400" y="175"/>
                </a:lnTo>
                <a:lnTo>
                  <a:pt x="400" y="175"/>
                </a:lnTo>
                <a:lnTo>
                  <a:pt x="399" y="175"/>
                </a:lnTo>
                <a:lnTo>
                  <a:pt x="397" y="168"/>
                </a:lnTo>
                <a:lnTo>
                  <a:pt x="397" y="166"/>
                </a:lnTo>
                <a:lnTo>
                  <a:pt x="399" y="165"/>
                </a:lnTo>
                <a:lnTo>
                  <a:pt x="402" y="165"/>
                </a:lnTo>
                <a:lnTo>
                  <a:pt x="404" y="163"/>
                </a:lnTo>
                <a:lnTo>
                  <a:pt x="405" y="163"/>
                </a:lnTo>
                <a:lnTo>
                  <a:pt x="405" y="161"/>
                </a:lnTo>
                <a:lnTo>
                  <a:pt x="405" y="160"/>
                </a:lnTo>
                <a:lnTo>
                  <a:pt x="405" y="160"/>
                </a:lnTo>
                <a:lnTo>
                  <a:pt x="405" y="158"/>
                </a:lnTo>
                <a:lnTo>
                  <a:pt x="407" y="158"/>
                </a:lnTo>
                <a:lnTo>
                  <a:pt x="407" y="158"/>
                </a:lnTo>
                <a:lnTo>
                  <a:pt x="409" y="158"/>
                </a:lnTo>
                <a:lnTo>
                  <a:pt x="409" y="156"/>
                </a:lnTo>
                <a:lnTo>
                  <a:pt x="407" y="155"/>
                </a:lnTo>
                <a:lnTo>
                  <a:pt x="402" y="153"/>
                </a:lnTo>
                <a:lnTo>
                  <a:pt x="399" y="155"/>
                </a:lnTo>
                <a:lnTo>
                  <a:pt x="397" y="155"/>
                </a:lnTo>
                <a:lnTo>
                  <a:pt x="397" y="155"/>
                </a:lnTo>
                <a:lnTo>
                  <a:pt x="397" y="153"/>
                </a:lnTo>
                <a:lnTo>
                  <a:pt x="397" y="151"/>
                </a:lnTo>
                <a:lnTo>
                  <a:pt x="397" y="151"/>
                </a:lnTo>
                <a:lnTo>
                  <a:pt x="397" y="151"/>
                </a:lnTo>
                <a:lnTo>
                  <a:pt x="400" y="151"/>
                </a:lnTo>
                <a:lnTo>
                  <a:pt x="404" y="150"/>
                </a:lnTo>
                <a:lnTo>
                  <a:pt x="405" y="148"/>
                </a:lnTo>
                <a:lnTo>
                  <a:pt x="407" y="145"/>
                </a:lnTo>
                <a:lnTo>
                  <a:pt x="405" y="145"/>
                </a:lnTo>
                <a:lnTo>
                  <a:pt x="399" y="148"/>
                </a:lnTo>
                <a:lnTo>
                  <a:pt x="382" y="150"/>
                </a:lnTo>
                <a:lnTo>
                  <a:pt x="378" y="148"/>
                </a:lnTo>
                <a:lnTo>
                  <a:pt x="377" y="148"/>
                </a:lnTo>
                <a:lnTo>
                  <a:pt x="373" y="151"/>
                </a:lnTo>
                <a:lnTo>
                  <a:pt x="375" y="153"/>
                </a:lnTo>
                <a:lnTo>
                  <a:pt x="377" y="153"/>
                </a:lnTo>
                <a:lnTo>
                  <a:pt x="375" y="153"/>
                </a:lnTo>
                <a:lnTo>
                  <a:pt x="372" y="155"/>
                </a:lnTo>
                <a:lnTo>
                  <a:pt x="372" y="155"/>
                </a:lnTo>
                <a:lnTo>
                  <a:pt x="370" y="151"/>
                </a:lnTo>
                <a:lnTo>
                  <a:pt x="368" y="153"/>
                </a:lnTo>
                <a:lnTo>
                  <a:pt x="365" y="155"/>
                </a:lnTo>
                <a:lnTo>
                  <a:pt x="358" y="155"/>
                </a:lnTo>
                <a:lnTo>
                  <a:pt x="357" y="155"/>
                </a:lnTo>
                <a:lnTo>
                  <a:pt x="355" y="155"/>
                </a:lnTo>
                <a:lnTo>
                  <a:pt x="353" y="156"/>
                </a:lnTo>
                <a:lnTo>
                  <a:pt x="351" y="156"/>
                </a:lnTo>
                <a:lnTo>
                  <a:pt x="346" y="156"/>
                </a:lnTo>
                <a:lnTo>
                  <a:pt x="345" y="155"/>
                </a:lnTo>
                <a:lnTo>
                  <a:pt x="343" y="153"/>
                </a:lnTo>
                <a:lnTo>
                  <a:pt x="341" y="150"/>
                </a:lnTo>
                <a:lnTo>
                  <a:pt x="341" y="150"/>
                </a:lnTo>
                <a:lnTo>
                  <a:pt x="340" y="151"/>
                </a:lnTo>
                <a:lnTo>
                  <a:pt x="338" y="153"/>
                </a:lnTo>
                <a:lnTo>
                  <a:pt x="336" y="155"/>
                </a:lnTo>
                <a:lnTo>
                  <a:pt x="333" y="156"/>
                </a:lnTo>
                <a:lnTo>
                  <a:pt x="321" y="163"/>
                </a:lnTo>
                <a:lnTo>
                  <a:pt x="318" y="163"/>
                </a:lnTo>
                <a:lnTo>
                  <a:pt x="313" y="165"/>
                </a:lnTo>
                <a:lnTo>
                  <a:pt x="309" y="166"/>
                </a:lnTo>
                <a:lnTo>
                  <a:pt x="304" y="170"/>
                </a:lnTo>
                <a:lnTo>
                  <a:pt x="303" y="172"/>
                </a:lnTo>
                <a:lnTo>
                  <a:pt x="301" y="173"/>
                </a:lnTo>
                <a:lnTo>
                  <a:pt x="298" y="175"/>
                </a:lnTo>
                <a:lnTo>
                  <a:pt x="291" y="178"/>
                </a:lnTo>
                <a:lnTo>
                  <a:pt x="293" y="177"/>
                </a:lnTo>
                <a:lnTo>
                  <a:pt x="298" y="175"/>
                </a:lnTo>
                <a:lnTo>
                  <a:pt x="299" y="172"/>
                </a:lnTo>
                <a:lnTo>
                  <a:pt x="298" y="172"/>
                </a:lnTo>
                <a:lnTo>
                  <a:pt x="289" y="175"/>
                </a:lnTo>
                <a:lnTo>
                  <a:pt x="281" y="180"/>
                </a:lnTo>
                <a:lnTo>
                  <a:pt x="274" y="180"/>
                </a:lnTo>
                <a:lnTo>
                  <a:pt x="264" y="183"/>
                </a:lnTo>
                <a:lnTo>
                  <a:pt x="257" y="185"/>
                </a:lnTo>
                <a:lnTo>
                  <a:pt x="256" y="185"/>
                </a:lnTo>
                <a:lnTo>
                  <a:pt x="249" y="185"/>
                </a:lnTo>
                <a:lnTo>
                  <a:pt x="244" y="182"/>
                </a:lnTo>
                <a:lnTo>
                  <a:pt x="242" y="178"/>
                </a:lnTo>
                <a:lnTo>
                  <a:pt x="239" y="172"/>
                </a:lnTo>
                <a:lnTo>
                  <a:pt x="237" y="170"/>
                </a:lnTo>
                <a:lnTo>
                  <a:pt x="235" y="170"/>
                </a:lnTo>
                <a:lnTo>
                  <a:pt x="241" y="183"/>
                </a:lnTo>
                <a:lnTo>
                  <a:pt x="239" y="188"/>
                </a:lnTo>
                <a:lnTo>
                  <a:pt x="239" y="190"/>
                </a:lnTo>
                <a:lnTo>
                  <a:pt x="239" y="192"/>
                </a:lnTo>
                <a:lnTo>
                  <a:pt x="237" y="192"/>
                </a:lnTo>
                <a:lnTo>
                  <a:pt x="237" y="193"/>
                </a:lnTo>
                <a:lnTo>
                  <a:pt x="237" y="195"/>
                </a:lnTo>
                <a:lnTo>
                  <a:pt x="237" y="195"/>
                </a:lnTo>
                <a:lnTo>
                  <a:pt x="241" y="195"/>
                </a:lnTo>
                <a:lnTo>
                  <a:pt x="241" y="197"/>
                </a:lnTo>
                <a:lnTo>
                  <a:pt x="242" y="200"/>
                </a:lnTo>
                <a:lnTo>
                  <a:pt x="242" y="200"/>
                </a:lnTo>
                <a:lnTo>
                  <a:pt x="244" y="202"/>
                </a:lnTo>
                <a:lnTo>
                  <a:pt x="246" y="205"/>
                </a:lnTo>
                <a:lnTo>
                  <a:pt x="246" y="205"/>
                </a:lnTo>
                <a:lnTo>
                  <a:pt x="246" y="207"/>
                </a:lnTo>
                <a:lnTo>
                  <a:pt x="246" y="207"/>
                </a:lnTo>
                <a:lnTo>
                  <a:pt x="246" y="207"/>
                </a:lnTo>
                <a:lnTo>
                  <a:pt x="246" y="207"/>
                </a:lnTo>
                <a:lnTo>
                  <a:pt x="247" y="209"/>
                </a:lnTo>
                <a:lnTo>
                  <a:pt x="246" y="210"/>
                </a:lnTo>
                <a:lnTo>
                  <a:pt x="244" y="209"/>
                </a:lnTo>
                <a:lnTo>
                  <a:pt x="242" y="207"/>
                </a:lnTo>
                <a:lnTo>
                  <a:pt x="241" y="205"/>
                </a:lnTo>
                <a:lnTo>
                  <a:pt x="244" y="205"/>
                </a:lnTo>
                <a:lnTo>
                  <a:pt x="241" y="202"/>
                </a:lnTo>
                <a:lnTo>
                  <a:pt x="232" y="198"/>
                </a:lnTo>
                <a:lnTo>
                  <a:pt x="232" y="197"/>
                </a:lnTo>
                <a:lnTo>
                  <a:pt x="234" y="197"/>
                </a:lnTo>
                <a:lnTo>
                  <a:pt x="234" y="197"/>
                </a:lnTo>
                <a:lnTo>
                  <a:pt x="234" y="198"/>
                </a:lnTo>
                <a:lnTo>
                  <a:pt x="232" y="195"/>
                </a:lnTo>
                <a:lnTo>
                  <a:pt x="230" y="195"/>
                </a:lnTo>
                <a:lnTo>
                  <a:pt x="224" y="198"/>
                </a:lnTo>
                <a:lnTo>
                  <a:pt x="222" y="198"/>
                </a:lnTo>
                <a:lnTo>
                  <a:pt x="220" y="197"/>
                </a:lnTo>
                <a:lnTo>
                  <a:pt x="219" y="193"/>
                </a:lnTo>
                <a:lnTo>
                  <a:pt x="215" y="193"/>
                </a:lnTo>
                <a:lnTo>
                  <a:pt x="214" y="193"/>
                </a:lnTo>
                <a:lnTo>
                  <a:pt x="212" y="195"/>
                </a:lnTo>
                <a:lnTo>
                  <a:pt x="210" y="195"/>
                </a:lnTo>
                <a:lnTo>
                  <a:pt x="207" y="197"/>
                </a:lnTo>
                <a:lnTo>
                  <a:pt x="205" y="200"/>
                </a:lnTo>
                <a:lnTo>
                  <a:pt x="204" y="200"/>
                </a:lnTo>
                <a:lnTo>
                  <a:pt x="202" y="200"/>
                </a:lnTo>
                <a:lnTo>
                  <a:pt x="204" y="198"/>
                </a:lnTo>
                <a:lnTo>
                  <a:pt x="204" y="198"/>
                </a:lnTo>
                <a:lnTo>
                  <a:pt x="205" y="197"/>
                </a:lnTo>
                <a:lnTo>
                  <a:pt x="205" y="195"/>
                </a:lnTo>
                <a:lnTo>
                  <a:pt x="204" y="193"/>
                </a:lnTo>
                <a:lnTo>
                  <a:pt x="202" y="193"/>
                </a:lnTo>
                <a:lnTo>
                  <a:pt x="193" y="197"/>
                </a:lnTo>
                <a:lnTo>
                  <a:pt x="192" y="198"/>
                </a:lnTo>
                <a:lnTo>
                  <a:pt x="192" y="200"/>
                </a:lnTo>
                <a:lnTo>
                  <a:pt x="193" y="209"/>
                </a:lnTo>
                <a:lnTo>
                  <a:pt x="193" y="212"/>
                </a:lnTo>
                <a:lnTo>
                  <a:pt x="192" y="215"/>
                </a:lnTo>
                <a:lnTo>
                  <a:pt x="192" y="217"/>
                </a:lnTo>
                <a:lnTo>
                  <a:pt x="188" y="219"/>
                </a:lnTo>
                <a:lnTo>
                  <a:pt x="183" y="222"/>
                </a:lnTo>
                <a:lnTo>
                  <a:pt x="182" y="224"/>
                </a:lnTo>
                <a:lnTo>
                  <a:pt x="182" y="224"/>
                </a:lnTo>
                <a:lnTo>
                  <a:pt x="180" y="225"/>
                </a:lnTo>
                <a:lnTo>
                  <a:pt x="180" y="227"/>
                </a:lnTo>
                <a:lnTo>
                  <a:pt x="180" y="229"/>
                </a:lnTo>
                <a:lnTo>
                  <a:pt x="180" y="230"/>
                </a:lnTo>
                <a:lnTo>
                  <a:pt x="180" y="232"/>
                </a:lnTo>
                <a:lnTo>
                  <a:pt x="178" y="232"/>
                </a:lnTo>
                <a:lnTo>
                  <a:pt x="178" y="234"/>
                </a:lnTo>
                <a:lnTo>
                  <a:pt x="173" y="237"/>
                </a:lnTo>
                <a:lnTo>
                  <a:pt x="173" y="237"/>
                </a:lnTo>
                <a:lnTo>
                  <a:pt x="172" y="239"/>
                </a:lnTo>
                <a:lnTo>
                  <a:pt x="172" y="240"/>
                </a:lnTo>
                <a:lnTo>
                  <a:pt x="173" y="244"/>
                </a:lnTo>
                <a:lnTo>
                  <a:pt x="173" y="246"/>
                </a:lnTo>
                <a:lnTo>
                  <a:pt x="173" y="246"/>
                </a:lnTo>
                <a:lnTo>
                  <a:pt x="170" y="252"/>
                </a:lnTo>
                <a:lnTo>
                  <a:pt x="168" y="256"/>
                </a:lnTo>
                <a:lnTo>
                  <a:pt x="167" y="259"/>
                </a:lnTo>
                <a:lnTo>
                  <a:pt x="165" y="259"/>
                </a:lnTo>
                <a:lnTo>
                  <a:pt x="165" y="261"/>
                </a:lnTo>
                <a:lnTo>
                  <a:pt x="162" y="262"/>
                </a:lnTo>
                <a:lnTo>
                  <a:pt x="160" y="262"/>
                </a:lnTo>
                <a:lnTo>
                  <a:pt x="160" y="264"/>
                </a:lnTo>
                <a:lnTo>
                  <a:pt x="158" y="266"/>
                </a:lnTo>
                <a:lnTo>
                  <a:pt x="158" y="267"/>
                </a:lnTo>
                <a:lnTo>
                  <a:pt x="158" y="269"/>
                </a:lnTo>
                <a:lnTo>
                  <a:pt x="156" y="271"/>
                </a:lnTo>
                <a:lnTo>
                  <a:pt x="156" y="271"/>
                </a:lnTo>
                <a:lnTo>
                  <a:pt x="156" y="271"/>
                </a:lnTo>
                <a:lnTo>
                  <a:pt x="156" y="269"/>
                </a:lnTo>
                <a:lnTo>
                  <a:pt x="156" y="267"/>
                </a:lnTo>
                <a:lnTo>
                  <a:pt x="153" y="262"/>
                </a:lnTo>
                <a:lnTo>
                  <a:pt x="151" y="262"/>
                </a:lnTo>
                <a:lnTo>
                  <a:pt x="133" y="264"/>
                </a:lnTo>
                <a:lnTo>
                  <a:pt x="131" y="262"/>
                </a:lnTo>
                <a:lnTo>
                  <a:pt x="128" y="264"/>
                </a:lnTo>
                <a:lnTo>
                  <a:pt x="125" y="262"/>
                </a:lnTo>
                <a:lnTo>
                  <a:pt x="113" y="262"/>
                </a:lnTo>
                <a:lnTo>
                  <a:pt x="111" y="262"/>
                </a:lnTo>
                <a:lnTo>
                  <a:pt x="108" y="266"/>
                </a:lnTo>
                <a:lnTo>
                  <a:pt x="104" y="267"/>
                </a:lnTo>
                <a:lnTo>
                  <a:pt x="103" y="267"/>
                </a:lnTo>
                <a:lnTo>
                  <a:pt x="103" y="266"/>
                </a:lnTo>
                <a:lnTo>
                  <a:pt x="103" y="266"/>
                </a:lnTo>
                <a:lnTo>
                  <a:pt x="108" y="264"/>
                </a:lnTo>
                <a:lnTo>
                  <a:pt x="109" y="262"/>
                </a:lnTo>
                <a:lnTo>
                  <a:pt x="111" y="261"/>
                </a:lnTo>
                <a:lnTo>
                  <a:pt x="113" y="261"/>
                </a:lnTo>
                <a:lnTo>
                  <a:pt x="113" y="261"/>
                </a:lnTo>
                <a:lnTo>
                  <a:pt x="114" y="261"/>
                </a:lnTo>
                <a:lnTo>
                  <a:pt x="114" y="257"/>
                </a:lnTo>
                <a:lnTo>
                  <a:pt x="114" y="256"/>
                </a:lnTo>
                <a:lnTo>
                  <a:pt x="114" y="256"/>
                </a:lnTo>
                <a:lnTo>
                  <a:pt x="111" y="254"/>
                </a:lnTo>
                <a:lnTo>
                  <a:pt x="103" y="256"/>
                </a:lnTo>
                <a:lnTo>
                  <a:pt x="91" y="252"/>
                </a:lnTo>
                <a:lnTo>
                  <a:pt x="91" y="252"/>
                </a:lnTo>
                <a:lnTo>
                  <a:pt x="91" y="251"/>
                </a:lnTo>
                <a:lnTo>
                  <a:pt x="89" y="249"/>
                </a:lnTo>
                <a:lnTo>
                  <a:pt x="89" y="247"/>
                </a:lnTo>
                <a:lnTo>
                  <a:pt x="86" y="244"/>
                </a:lnTo>
                <a:lnTo>
                  <a:pt x="84" y="242"/>
                </a:lnTo>
                <a:lnTo>
                  <a:pt x="84" y="240"/>
                </a:lnTo>
                <a:lnTo>
                  <a:pt x="86" y="237"/>
                </a:lnTo>
                <a:lnTo>
                  <a:pt x="86" y="234"/>
                </a:lnTo>
                <a:lnTo>
                  <a:pt x="84" y="224"/>
                </a:lnTo>
                <a:lnTo>
                  <a:pt x="84" y="220"/>
                </a:lnTo>
                <a:lnTo>
                  <a:pt x="84" y="217"/>
                </a:lnTo>
                <a:lnTo>
                  <a:pt x="84" y="212"/>
                </a:lnTo>
                <a:lnTo>
                  <a:pt x="83" y="207"/>
                </a:lnTo>
                <a:lnTo>
                  <a:pt x="79" y="205"/>
                </a:lnTo>
                <a:lnTo>
                  <a:pt x="76" y="202"/>
                </a:lnTo>
                <a:lnTo>
                  <a:pt x="72" y="198"/>
                </a:lnTo>
                <a:lnTo>
                  <a:pt x="71" y="195"/>
                </a:lnTo>
                <a:lnTo>
                  <a:pt x="67" y="190"/>
                </a:lnTo>
                <a:lnTo>
                  <a:pt x="64" y="185"/>
                </a:lnTo>
                <a:lnTo>
                  <a:pt x="64" y="182"/>
                </a:lnTo>
                <a:lnTo>
                  <a:pt x="64" y="178"/>
                </a:lnTo>
                <a:lnTo>
                  <a:pt x="66" y="177"/>
                </a:lnTo>
                <a:lnTo>
                  <a:pt x="66" y="175"/>
                </a:lnTo>
                <a:lnTo>
                  <a:pt x="67" y="173"/>
                </a:lnTo>
                <a:lnTo>
                  <a:pt x="67" y="172"/>
                </a:lnTo>
                <a:lnTo>
                  <a:pt x="72" y="166"/>
                </a:lnTo>
                <a:lnTo>
                  <a:pt x="76" y="163"/>
                </a:lnTo>
                <a:lnTo>
                  <a:pt x="79" y="161"/>
                </a:lnTo>
                <a:lnTo>
                  <a:pt x="83" y="160"/>
                </a:lnTo>
                <a:lnTo>
                  <a:pt x="88" y="161"/>
                </a:lnTo>
                <a:lnTo>
                  <a:pt x="89" y="161"/>
                </a:lnTo>
                <a:lnTo>
                  <a:pt x="91" y="160"/>
                </a:lnTo>
                <a:lnTo>
                  <a:pt x="93" y="158"/>
                </a:lnTo>
                <a:lnTo>
                  <a:pt x="93" y="156"/>
                </a:lnTo>
                <a:lnTo>
                  <a:pt x="94" y="155"/>
                </a:lnTo>
                <a:lnTo>
                  <a:pt x="94" y="151"/>
                </a:lnTo>
                <a:lnTo>
                  <a:pt x="94" y="151"/>
                </a:lnTo>
                <a:lnTo>
                  <a:pt x="94" y="151"/>
                </a:lnTo>
                <a:lnTo>
                  <a:pt x="93" y="150"/>
                </a:lnTo>
                <a:lnTo>
                  <a:pt x="94" y="148"/>
                </a:lnTo>
                <a:lnTo>
                  <a:pt x="96" y="146"/>
                </a:lnTo>
                <a:lnTo>
                  <a:pt x="101" y="148"/>
                </a:lnTo>
                <a:lnTo>
                  <a:pt x="108" y="150"/>
                </a:lnTo>
                <a:lnTo>
                  <a:pt x="125" y="153"/>
                </a:lnTo>
                <a:lnTo>
                  <a:pt x="135" y="151"/>
                </a:lnTo>
                <a:lnTo>
                  <a:pt x="141" y="153"/>
                </a:lnTo>
                <a:lnTo>
                  <a:pt x="145" y="153"/>
                </a:lnTo>
                <a:lnTo>
                  <a:pt x="146" y="153"/>
                </a:lnTo>
                <a:lnTo>
                  <a:pt x="146" y="155"/>
                </a:lnTo>
                <a:lnTo>
                  <a:pt x="150" y="156"/>
                </a:lnTo>
                <a:lnTo>
                  <a:pt x="153" y="158"/>
                </a:lnTo>
                <a:lnTo>
                  <a:pt x="155" y="156"/>
                </a:lnTo>
                <a:lnTo>
                  <a:pt x="156" y="155"/>
                </a:lnTo>
                <a:lnTo>
                  <a:pt x="156" y="151"/>
                </a:lnTo>
                <a:lnTo>
                  <a:pt x="156" y="150"/>
                </a:lnTo>
                <a:lnTo>
                  <a:pt x="158" y="150"/>
                </a:lnTo>
                <a:lnTo>
                  <a:pt x="158" y="146"/>
                </a:lnTo>
                <a:lnTo>
                  <a:pt x="158" y="143"/>
                </a:lnTo>
                <a:lnTo>
                  <a:pt x="158" y="143"/>
                </a:lnTo>
                <a:lnTo>
                  <a:pt x="158" y="141"/>
                </a:lnTo>
                <a:lnTo>
                  <a:pt x="158" y="141"/>
                </a:lnTo>
                <a:lnTo>
                  <a:pt x="158" y="140"/>
                </a:lnTo>
                <a:lnTo>
                  <a:pt x="158" y="138"/>
                </a:lnTo>
                <a:lnTo>
                  <a:pt x="156" y="138"/>
                </a:lnTo>
                <a:lnTo>
                  <a:pt x="156" y="136"/>
                </a:lnTo>
                <a:lnTo>
                  <a:pt x="156" y="133"/>
                </a:lnTo>
                <a:lnTo>
                  <a:pt x="156" y="131"/>
                </a:lnTo>
                <a:lnTo>
                  <a:pt x="156" y="130"/>
                </a:lnTo>
                <a:lnTo>
                  <a:pt x="158" y="126"/>
                </a:lnTo>
                <a:lnTo>
                  <a:pt x="158" y="126"/>
                </a:lnTo>
                <a:lnTo>
                  <a:pt x="158" y="124"/>
                </a:lnTo>
                <a:lnTo>
                  <a:pt x="158" y="124"/>
                </a:lnTo>
                <a:lnTo>
                  <a:pt x="158" y="123"/>
                </a:lnTo>
                <a:lnTo>
                  <a:pt x="158" y="123"/>
                </a:lnTo>
                <a:lnTo>
                  <a:pt x="156" y="121"/>
                </a:lnTo>
                <a:lnTo>
                  <a:pt x="156" y="121"/>
                </a:lnTo>
                <a:lnTo>
                  <a:pt x="158" y="121"/>
                </a:lnTo>
                <a:lnTo>
                  <a:pt x="160" y="121"/>
                </a:lnTo>
                <a:lnTo>
                  <a:pt x="158" y="116"/>
                </a:lnTo>
                <a:lnTo>
                  <a:pt x="156" y="113"/>
                </a:lnTo>
                <a:lnTo>
                  <a:pt x="156" y="111"/>
                </a:lnTo>
                <a:lnTo>
                  <a:pt x="156" y="109"/>
                </a:lnTo>
                <a:lnTo>
                  <a:pt x="155" y="109"/>
                </a:lnTo>
                <a:lnTo>
                  <a:pt x="153" y="109"/>
                </a:lnTo>
                <a:lnTo>
                  <a:pt x="153" y="108"/>
                </a:lnTo>
                <a:lnTo>
                  <a:pt x="151" y="104"/>
                </a:lnTo>
                <a:lnTo>
                  <a:pt x="150" y="101"/>
                </a:lnTo>
                <a:lnTo>
                  <a:pt x="148" y="94"/>
                </a:lnTo>
                <a:lnTo>
                  <a:pt x="146" y="93"/>
                </a:lnTo>
                <a:lnTo>
                  <a:pt x="146" y="93"/>
                </a:lnTo>
                <a:lnTo>
                  <a:pt x="146" y="91"/>
                </a:lnTo>
                <a:lnTo>
                  <a:pt x="148" y="89"/>
                </a:lnTo>
                <a:lnTo>
                  <a:pt x="148" y="87"/>
                </a:lnTo>
                <a:lnTo>
                  <a:pt x="148" y="87"/>
                </a:lnTo>
                <a:lnTo>
                  <a:pt x="146" y="86"/>
                </a:lnTo>
                <a:lnTo>
                  <a:pt x="146" y="84"/>
                </a:lnTo>
                <a:lnTo>
                  <a:pt x="146" y="84"/>
                </a:lnTo>
                <a:lnTo>
                  <a:pt x="146" y="81"/>
                </a:lnTo>
                <a:lnTo>
                  <a:pt x="146" y="81"/>
                </a:lnTo>
                <a:lnTo>
                  <a:pt x="148" y="77"/>
                </a:lnTo>
                <a:lnTo>
                  <a:pt x="146" y="76"/>
                </a:lnTo>
                <a:lnTo>
                  <a:pt x="136" y="66"/>
                </a:lnTo>
                <a:lnTo>
                  <a:pt x="126" y="59"/>
                </a:lnTo>
                <a:lnTo>
                  <a:pt x="113" y="52"/>
                </a:lnTo>
                <a:lnTo>
                  <a:pt x="94" y="45"/>
                </a:lnTo>
                <a:lnTo>
                  <a:pt x="83" y="44"/>
                </a:lnTo>
                <a:lnTo>
                  <a:pt x="74" y="39"/>
                </a:lnTo>
                <a:lnTo>
                  <a:pt x="71" y="32"/>
                </a:lnTo>
                <a:lnTo>
                  <a:pt x="69" y="32"/>
                </a:lnTo>
                <a:lnTo>
                  <a:pt x="67" y="30"/>
                </a:lnTo>
                <a:lnTo>
                  <a:pt x="67" y="30"/>
                </a:lnTo>
                <a:lnTo>
                  <a:pt x="67" y="29"/>
                </a:lnTo>
                <a:lnTo>
                  <a:pt x="64" y="27"/>
                </a:lnTo>
                <a:lnTo>
                  <a:pt x="62" y="24"/>
                </a:lnTo>
                <a:lnTo>
                  <a:pt x="62" y="24"/>
                </a:lnTo>
                <a:lnTo>
                  <a:pt x="57" y="19"/>
                </a:lnTo>
                <a:lnTo>
                  <a:pt x="54" y="17"/>
                </a:lnTo>
                <a:lnTo>
                  <a:pt x="52" y="17"/>
                </a:lnTo>
                <a:lnTo>
                  <a:pt x="49" y="17"/>
                </a:lnTo>
                <a:lnTo>
                  <a:pt x="49" y="19"/>
                </a:lnTo>
                <a:lnTo>
                  <a:pt x="49" y="22"/>
                </a:lnTo>
                <a:lnTo>
                  <a:pt x="61" y="44"/>
                </a:lnTo>
                <a:lnTo>
                  <a:pt x="72" y="64"/>
                </a:lnTo>
                <a:lnTo>
                  <a:pt x="72" y="69"/>
                </a:lnTo>
                <a:lnTo>
                  <a:pt x="72" y="72"/>
                </a:lnTo>
                <a:lnTo>
                  <a:pt x="72" y="74"/>
                </a:lnTo>
                <a:lnTo>
                  <a:pt x="71" y="77"/>
                </a:lnTo>
                <a:lnTo>
                  <a:pt x="67" y="82"/>
                </a:lnTo>
                <a:lnTo>
                  <a:pt x="67" y="84"/>
                </a:lnTo>
                <a:lnTo>
                  <a:pt x="66" y="86"/>
                </a:lnTo>
                <a:lnTo>
                  <a:pt x="66" y="86"/>
                </a:lnTo>
                <a:lnTo>
                  <a:pt x="64" y="89"/>
                </a:lnTo>
                <a:lnTo>
                  <a:pt x="62" y="93"/>
                </a:lnTo>
                <a:lnTo>
                  <a:pt x="61" y="94"/>
                </a:lnTo>
                <a:lnTo>
                  <a:pt x="61" y="98"/>
                </a:lnTo>
                <a:lnTo>
                  <a:pt x="62" y="98"/>
                </a:lnTo>
                <a:lnTo>
                  <a:pt x="64" y="96"/>
                </a:lnTo>
                <a:lnTo>
                  <a:pt x="67" y="96"/>
                </a:lnTo>
                <a:lnTo>
                  <a:pt x="69" y="96"/>
                </a:lnTo>
                <a:lnTo>
                  <a:pt x="71" y="98"/>
                </a:lnTo>
                <a:lnTo>
                  <a:pt x="71" y="98"/>
                </a:lnTo>
                <a:lnTo>
                  <a:pt x="67" y="98"/>
                </a:lnTo>
                <a:lnTo>
                  <a:pt x="59" y="99"/>
                </a:lnTo>
                <a:lnTo>
                  <a:pt x="57" y="101"/>
                </a:lnTo>
                <a:lnTo>
                  <a:pt x="57" y="103"/>
                </a:lnTo>
                <a:lnTo>
                  <a:pt x="61" y="103"/>
                </a:lnTo>
                <a:lnTo>
                  <a:pt x="61" y="103"/>
                </a:lnTo>
                <a:lnTo>
                  <a:pt x="59" y="103"/>
                </a:lnTo>
                <a:lnTo>
                  <a:pt x="57" y="103"/>
                </a:lnTo>
                <a:lnTo>
                  <a:pt x="57" y="103"/>
                </a:lnTo>
                <a:lnTo>
                  <a:pt x="54" y="108"/>
                </a:lnTo>
                <a:lnTo>
                  <a:pt x="56" y="109"/>
                </a:lnTo>
                <a:lnTo>
                  <a:pt x="59" y="109"/>
                </a:lnTo>
                <a:lnTo>
                  <a:pt x="61" y="111"/>
                </a:lnTo>
                <a:lnTo>
                  <a:pt x="59" y="111"/>
                </a:lnTo>
                <a:lnTo>
                  <a:pt x="57" y="113"/>
                </a:lnTo>
                <a:lnTo>
                  <a:pt x="56" y="113"/>
                </a:lnTo>
                <a:lnTo>
                  <a:pt x="56" y="113"/>
                </a:lnTo>
                <a:lnTo>
                  <a:pt x="52" y="111"/>
                </a:lnTo>
                <a:lnTo>
                  <a:pt x="51" y="113"/>
                </a:lnTo>
                <a:lnTo>
                  <a:pt x="51" y="114"/>
                </a:lnTo>
                <a:lnTo>
                  <a:pt x="49" y="116"/>
                </a:lnTo>
                <a:lnTo>
                  <a:pt x="49" y="116"/>
                </a:lnTo>
                <a:lnTo>
                  <a:pt x="49" y="118"/>
                </a:lnTo>
                <a:lnTo>
                  <a:pt x="51" y="119"/>
                </a:lnTo>
                <a:lnTo>
                  <a:pt x="51" y="119"/>
                </a:lnTo>
                <a:lnTo>
                  <a:pt x="51" y="121"/>
                </a:lnTo>
                <a:lnTo>
                  <a:pt x="49" y="123"/>
                </a:lnTo>
                <a:lnTo>
                  <a:pt x="49" y="124"/>
                </a:lnTo>
                <a:lnTo>
                  <a:pt x="47" y="126"/>
                </a:lnTo>
                <a:lnTo>
                  <a:pt x="47" y="126"/>
                </a:lnTo>
                <a:lnTo>
                  <a:pt x="46" y="128"/>
                </a:lnTo>
                <a:lnTo>
                  <a:pt x="44" y="130"/>
                </a:lnTo>
                <a:lnTo>
                  <a:pt x="44" y="131"/>
                </a:lnTo>
                <a:lnTo>
                  <a:pt x="46" y="131"/>
                </a:lnTo>
                <a:lnTo>
                  <a:pt x="47" y="131"/>
                </a:lnTo>
                <a:lnTo>
                  <a:pt x="46" y="133"/>
                </a:lnTo>
                <a:lnTo>
                  <a:pt x="46" y="135"/>
                </a:lnTo>
                <a:lnTo>
                  <a:pt x="44" y="136"/>
                </a:lnTo>
                <a:lnTo>
                  <a:pt x="44" y="136"/>
                </a:lnTo>
                <a:lnTo>
                  <a:pt x="42" y="136"/>
                </a:lnTo>
                <a:lnTo>
                  <a:pt x="44" y="135"/>
                </a:lnTo>
                <a:lnTo>
                  <a:pt x="44" y="135"/>
                </a:lnTo>
                <a:lnTo>
                  <a:pt x="44" y="133"/>
                </a:lnTo>
                <a:lnTo>
                  <a:pt x="44" y="133"/>
                </a:lnTo>
                <a:lnTo>
                  <a:pt x="42" y="133"/>
                </a:lnTo>
                <a:lnTo>
                  <a:pt x="42" y="133"/>
                </a:lnTo>
                <a:lnTo>
                  <a:pt x="41" y="133"/>
                </a:lnTo>
                <a:lnTo>
                  <a:pt x="41" y="135"/>
                </a:lnTo>
                <a:lnTo>
                  <a:pt x="39" y="136"/>
                </a:lnTo>
                <a:lnTo>
                  <a:pt x="39" y="136"/>
                </a:lnTo>
                <a:lnTo>
                  <a:pt x="39" y="140"/>
                </a:lnTo>
                <a:lnTo>
                  <a:pt x="39" y="140"/>
                </a:lnTo>
                <a:lnTo>
                  <a:pt x="35" y="145"/>
                </a:lnTo>
                <a:lnTo>
                  <a:pt x="24" y="158"/>
                </a:lnTo>
                <a:lnTo>
                  <a:pt x="19" y="165"/>
                </a:lnTo>
                <a:lnTo>
                  <a:pt x="14" y="172"/>
                </a:lnTo>
                <a:lnTo>
                  <a:pt x="12" y="177"/>
                </a:lnTo>
                <a:lnTo>
                  <a:pt x="12" y="178"/>
                </a:lnTo>
                <a:lnTo>
                  <a:pt x="12" y="180"/>
                </a:lnTo>
                <a:lnTo>
                  <a:pt x="12" y="183"/>
                </a:lnTo>
                <a:lnTo>
                  <a:pt x="14" y="185"/>
                </a:lnTo>
                <a:lnTo>
                  <a:pt x="15" y="187"/>
                </a:lnTo>
                <a:lnTo>
                  <a:pt x="17" y="187"/>
                </a:lnTo>
                <a:lnTo>
                  <a:pt x="19" y="187"/>
                </a:lnTo>
                <a:lnTo>
                  <a:pt x="22" y="188"/>
                </a:lnTo>
                <a:lnTo>
                  <a:pt x="24" y="190"/>
                </a:lnTo>
                <a:lnTo>
                  <a:pt x="25" y="192"/>
                </a:lnTo>
                <a:lnTo>
                  <a:pt x="25" y="193"/>
                </a:lnTo>
                <a:lnTo>
                  <a:pt x="27" y="195"/>
                </a:lnTo>
                <a:lnTo>
                  <a:pt x="27" y="197"/>
                </a:lnTo>
                <a:lnTo>
                  <a:pt x="27" y="198"/>
                </a:lnTo>
                <a:lnTo>
                  <a:pt x="29" y="200"/>
                </a:lnTo>
                <a:lnTo>
                  <a:pt x="32" y="200"/>
                </a:lnTo>
                <a:lnTo>
                  <a:pt x="32" y="200"/>
                </a:lnTo>
                <a:lnTo>
                  <a:pt x="30" y="200"/>
                </a:lnTo>
                <a:lnTo>
                  <a:pt x="29" y="202"/>
                </a:lnTo>
                <a:lnTo>
                  <a:pt x="27" y="203"/>
                </a:lnTo>
                <a:lnTo>
                  <a:pt x="30" y="207"/>
                </a:lnTo>
                <a:lnTo>
                  <a:pt x="30" y="210"/>
                </a:lnTo>
                <a:lnTo>
                  <a:pt x="30" y="212"/>
                </a:lnTo>
                <a:lnTo>
                  <a:pt x="30" y="214"/>
                </a:lnTo>
                <a:lnTo>
                  <a:pt x="30" y="217"/>
                </a:lnTo>
                <a:lnTo>
                  <a:pt x="30" y="219"/>
                </a:lnTo>
                <a:lnTo>
                  <a:pt x="30" y="220"/>
                </a:lnTo>
                <a:lnTo>
                  <a:pt x="30" y="220"/>
                </a:lnTo>
                <a:lnTo>
                  <a:pt x="32" y="220"/>
                </a:lnTo>
                <a:lnTo>
                  <a:pt x="30" y="222"/>
                </a:lnTo>
                <a:lnTo>
                  <a:pt x="29" y="224"/>
                </a:lnTo>
                <a:lnTo>
                  <a:pt x="27" y="229"/>
                </a:lnTo>
                <a:lnTo>
                  <a:pt x="25" y="230"/>
                </a:lnTo>
                <a:lnTo>
                  <a:pt x="20" y="230"/>
                </a:lnTo>
                <a:lnTo>
                  <a:pt x="20" y="234"/>
                </a:lnTo>
                <a:lnTo>
                  <a:pt x="20" y="235"/>
                </a:lnTo>
                <a:lnTo>
                  <a:pt x="20" y="239"/>
                </a:lnTo>
                <a:lnTo>
                  <a:pt x="20" y="242"/>
                </a:lnTo>
                <a:lnTo>
                  <a:pt x="20" y="244"/>
                </a:lnTo>
                <a:lnTo>
                  <a:pt x="20" y="246"/>
                </a:lnTo>
                <a:lnTo>
                  <a:pt x="22" y="247"/>
                </a:lnTo>
                <a:lnTo>
                  <a:pt x="22" y="247"/>
                </a:lnTo>
                <a:lnTo>
                  <a:pt x="24" y="247"/>
                </a:lnTo>
                <a:lnTo>
                  <a:pt x="24" y="249"/>
                </a:lnTo>
                <a:lnTo>
                  <a:pt x="20" y="249"/>
                </a:lnTo>
                <a:lnTo>
                  <a:pt x="17" y="249"/>
                </a:lnTo>
                <a:lnTo>
                  <a:pt x="15" y="251"/>
                </a:lnTo>
                <a:lnTo>
                  <a:pt x="14" y="252"/>
                </a:lnTo>
                <a:lnTo>
                  <a:pt x="12" y="257"/>
                </a:lnTo>
                <a:lnTo>
                  <a:pt x="10" y="261"/>
                </a:lnTo>
                <a:lnTo>
                  <a:pt x="9" y="262"/>
                </a:lnTo>
                <a:lnTo>
                  <a:pt x="9" y="262"/>
                </a:lnTo>
                <a:lnTo>
                  <a:pt x="2" y="266"/>
                </a:lnTo>
                <a:lnTo>
                  <a:pt x="2" y="266"/>
                </a:lnTo>
                <a:lnTo>
                  <a:pt x="0" y="269"/>
                </a:lnTo>
                <a:lnTo>
                  <a:pt x="0" y="269"/>
                </a:lnTo>
                <a:lnTo>
                  <a:pt x="0" y="271"/>
                </a:lnTo>
                <a:lnTo>
                  <a:pt x="4" y="271"/>
                </a:lnTo>
                <a:lnTo>
                  <a:pt x="5" y="272"/>
                </a:lnTo>
                <a:lnTo>
                  <a:pt x="9" y="277"/>
                </a:lnTo>
                <a:lnTo>
                  <a:pt x="9" y="277"/>
                </a:lnTo>
                <a:lnTo>
                  <a:pt x="10" y="286"/>
                </a:lnTo>
                <a:lnTo>
                  <a:pt x="20" y="298"/>
                </a:lnTo>
                <a:lnTo>
                  <a:pt x="20" y="299"/>
                </a:lnTo>
                <a:lnTo>
                  <a:pt x="22" y="299"/>
                </a:lnTo>
                <a:lnTo>
                  <a:pt x="51" y="328"/>
                </a:lnTo>
                <a:lnTo>
                  <a:pt x="54" y="328"/>
                </a:lnTo>
                <a:lnTo>
                  <a:pt x="56" y="328"/>
                </a:lnTo>
                <a:lnTo>
                  <a:pt x="74" y="341"/>
                </a:lnTo>
                <a:lnTo>
                  <a:pt x="99" y="373"/>
                </a:lnTo>
                <a:lnTo>
                  <a:pt x="101" y="375"/>
                </a:lnTo>
                <a:lnTo>
                  <a:pt x="113" y="377"/>
                </a:lnTo>
                <a:lnTo>
                  <a:pt x="123" y="383"/>
                </a:lnTo>
                <a:lnTo>
                  <a:pt x="125" y="383"/>
                </a:lnTo>
                <a:lnTo>
                  <a:pt x="126" y="383"/>
                </a:lnTo>
                <a:lnTo>
                  <a:pt x="126" y="382"/>
                </a:lnTo>
                <a:lnTo>
                  <a:pt x="126" y="382"/>
                </a:lnTo>
                <a:lnTo>
                  <a:pt x="128" y="382"/>
                </a:lnTo>
                <a:lnTo>
                  <a:pt x="128" y="382"/>
                </a:lnTo>
                <a:lnTo>
                  <a:pt x="128" y="380"/>
                </a:lnTo>
                <a:lnTo>
                  <a:pt x="128" y="380"/>
                </a:lnTo>
                <a:lnTo>
                  <a:pt x="128" y="380"/>
                </a:lnTo>
                <a:lnTo>
                  <a:pt x="128" y="378"/>
                </a:lnTo>
                <a:lnTo>
                  <a:pt x="128" y="378"/>
                </a:lnTo>
                <a:lnTo>
                  <a:pt x="130" y="373"/>
                </a:lnTo>
                <a:lnTo>
                  <a:pt x="130" y="373"/>
                </a:lnTo>
                <a:lnTo>
                  <a:pt x="130" y="373"/>
                </a:lnTo>
                <a:lnTo>
                  <a:pt x="130" y="372"/>
                </a:lnTo>
                <a:lnTo>
                  <a:pt x="131" y="370"/>
                </a:lnTo>
                <a:lnTo>
                  <a:pt x="141" y="363"/>
                </a:lnTo>
                <a:lnTo>
                  <a:pt x="145" y="362"/>
                </a:lnTo>
                <a:lnTo>
                  <a:pt x="145" y="362"/>
                </a:lnTo>
                <a:lnTo>
                  <a:pt x="148" y="362"/>
                </a:lnTo>
                <a:lnTo>
                  <a:pt x="150" y="362"/>
                </a:lnTo>
                <a:lnTo>
                  <a:pt x="150" y="360"/>
                </a:lnTo>
                <a:lnTo>
                  <a:pt x="151" y="358"/>
                </a:lnTo>
                <a:lnTo>
                  <a:pt x="153" y="357"/>
                </a:lnTo>
                <a:lnTo>
                  <a:pt x="153" y="357"/>
                </a:lnTo>
                <a:lnTo>
                  <a:pt x="153" y="357"/>
                </a:lnTo>
                <a:lnTo>
                  <a:pt x="155" y="357"/>
                </a:lnTo>
                <a:lnTo>
                  <a:pt x="190" y="370"/>
                </a:lnTo>
                <a:lnTo>
                  <a:pt x="318" y="333"/>
                </a:lnTo>
                <a:lnTo>
                  <a:pt x="320" y="331"/>
                </a:lnTo>
                <a:lnTo>
                  <a:pt x="320" y="331"/>
                </a:lnTo>
                <a:lnTo>
                  <a:pt x="318" y="330"/>
                </a:lnTo>
                <a:lnTo>
                  <a:pt x="318" y="328"/>
                </a:lnTo>
                <a:lnTo>
                  <a:pt x="318" y="328"/>
                </a:lnTo>
                <a:lnTo>
                  <a:pt x="318" y="328"/>
                </a:lnTo>
                <a:lnTo>
                  <a:pt x="318" y="326"/>
                </a:lnTo>
                <a:lnTo>
                  <a:pt x="320" y="326"/>
                </a:lnTo>
                <a:lnTo>
                  <a:pt x="320" y="325"/>
                </a:lnTo>
                <a:lnTo>
                  <a:pt x="321" y="325"/>
                </a:lnTo>
                <a:lnTo>
                  <a:pt x="321" y="323"/>
                </a:lnTo>
                <a:lnTo>
                  <a:pt x="321" y="323"/>
                </a:lnTo>
                <a:lnTo>
                  <a:pt x="321" y="323"/>
                </a:lnTo>
                <a:lnTo>
                  <a:pt x="321" y="321"/>
                </a:lnTo>
                <a:lnTo>
                  <a:pt x="321" y="321"/>
                </a:lnTo>
                <a:lnTo>
                  <a:pt x="321" y="320"/>
                </a:lnTo>
                <a:lnTo>
                  <a:pt x="321" y="320"/>
                </a:lnTo>
                <a:lnTo>
                  <a:pt x="321" y="320"/>
                </a:lnTo>
                <a:lnTo>
                  <a:pt x="321" y="318"/>
                </a:lnTo>
                <a:lnTo>
                  <a:pt x="323" y="318"/>
                </a:lnTo>
                <a:lnTo>
                  <a:pt x="323" y="318"/>
                </a:lnTo>
                <a:lnTo>
                  <a:pt x="325" y="316"/>
                </a:lnTo>
                <a:lnTo>
                  <a:pt x="325" y="316"/>
                </a:lnTo>
                <a:lnTo>
                  <a:pt x="326" y="318"/>
                </a:lnTo>
                <a:lnTo>
                  <a:pt x="328" y="320"/>
                </a:lnTo>
                <a:lnTo>
                  <a:pt x="330" y="320"/>
                </a:lnTo>
                <a:lnTo>
                  <a:pt x="333" y="320"/>
                </a:lnTo>
                <a:lnTo>
                  <a:pt x="333" y="318"/>
                </a:lnTo>
                <a:lnTo>
                  <a:pt x="333" y="318"/>
                </a:lnTo>
                <a:lnTo>
                  <a:pt x="335" y="318"/>
                </a:lnTo>
                <a:lnTo>
                  <a:pt x="335" y="318"/>
                </a:lnTo>
                <a:lnTo>
                  <a:pt x="336" y="318"/>
                </a:lnTo>
                <a:lnTo>
                  <a:pt x="336" y="318"/>
                </a:lnTo>
                <a:lnTo>
                  <a:pt x="336" y="318"/>
                </a:lnTo>
                <a:lnTo>
                  <a:pt x="338" y="316"/>
                </a:lnTo>
                <a:lnTo>
                  <a:pt x="338" y="316"/>
                </a:lnTo>
                <a:lnTo>
                  <a:pt x="338" y="316"/>
                </a:lnTo>
                <a:lnTo>
                  <a:pt x="338" y="314"/>
                </a:lnTo>
                <a:lnTo>
                  <a:pt x="338" y="314"/>
                </a:lnTo>
                <a:lnTo>
                  <a:pt x="338" y="314"/>
                </a:lnTo>
                <a:lnTo>
                  <a:pt x="340" y="313"/>
                </a:lnTo>
                <a:lnTo>
                  <a:pt x="340" y="313"/>
                </a:lnTo>
                <a:lnTo>
                  <a:pt x="343" y="314"/>
                </a:lnTo>
                <a:lnTo>
                  <a:pt x="343" y="314"/>
                </a:lnTo>
                <a:lnTo>
                  <a:pt x="345" y="313"/>
                </a:lnTo>
                <a:lnTo>
                  <a:pt x="345" y="313"/>
                </a:lnTo>
                <a:lnTo>
                  <a:pt x="348" y="313"/>
                </a:lnTo>
                <a:lnTo>
                  <a:pt x="348" y="313"/>
                </a:lnTo>
                <a:lnTo>
                  <a:pt x="348" y="311"/>
                </a:lnTo>
                <a:lnTo>
                  <a:pt x="350" y="311"/>
                </a:lnTo>
                <a:lnTo>
                  <a:pt x="350" y="309"/>
                </a:lnTo>
                <a:lnTo>
                  <a:pt x="355" y="308"/>
                </a:lnTo>
                <a:lnTo>
                  <a:pt x="358" y="309"/>
                </a:lnTo>
                <a:lnTo>
                  <a:pt x="420" y="338"/>
                </a:lnTo>
                <a:lnTo>
                  <a:pt x="632" y="393"/>
                </a:lnTo>
                <a:lnTo>
                  <a:pt x="681" y="405"/>
                </a:lnTo>
                <a:lnTo>
                  <a:pt x="681" y="405"/>
                </a:lnTo>
                <a:lnTo>
                  <a:pt x="679" y="407"/>
                </a:lnTo>
                <a:lnTo>
                  <a:pt x="678" y="407"/>
                </a:lnTo>
                <a:lnTo>
                  <a:pt x="678" y="409"/>
                </a:lnTo>
                <a:lnTo>
                  <a:pt x="678" y="409"/>
                </a:lnTo>
                <a:lnTo>
                  <a:pt x="679" y="410"/>
                </a:lnTo>
                <a:lnTo>
                  <a:pt x="679" y="410"/>
                </a:lnTo>
                <a:lnTo>
                  <a:pt x="681" y="410"/>
                </a:lnTo>
                <a:lnTo>
                  <a:pt x="688" y="407"/>
                </a:lnTo>
                <a:lnTo>
                  <a:pt x="745" y="420"/>
                </a:lnTo>
                <a:lnTo>
                  <a:pt x="746" y="419"/>
                </a:lnTo>
                <a:lnTo>
                  <a:pt x="746" y="419"/>
                </a:lnTo>
                <a:lnTo>
                  <a:pt x="748" y="419"/>
                </a:lnTo>
                <a:lnTo>
                  <a:pt x="748" y="419"/>
                </a:lnTo>
                <a:lnTo>
                  <a:pt x="750" y="419"/>
                </a:lnTo>
                <a:lnTo>
                  <a:pt x="753" y="420"/>
                </a:lnTo>
                <a:lnTo>
                  <a:pt x="755" y="420"/>
                </a:lnTo>
                <a:lnTo>
                  <a:pt x="757" y="419"/>
                </a:lnTo>
                <a:lnTo>
                  <a:pt x="757" y="419"/>
                </a:lnTo>
                <a:lnTo>
                  <a:pt x="758" y="419"/>
                </a:lnTo>
                <a:lnTo>
                  <a:pt x="758" y="417"/>
                </a:lnTo>
                <a:lnTo>
                  <a:pt x="758" y="417"/>
                </a:lnTo>
                <a:lnTo>
                  <a:pt x="760" y="415"/>
                </a:lnTo>
                <a:lnTo>
                  <a:pt x="760" y="415"/>
                </a:lnTo>
                <a:lnTo>
                  <a:pt x="760" y="414"/>
                </a:lnTo>
                <a:lnTo>
                  <a:pt x="760" y="414"/>
                </a:lnTo>
                <a:lnTo>
                  <a:pt x="762" y="414"/>
                </a:lnTo>
                <a:lnTo>
                  <a:pt x="765" y="410"/>
                </a:lnTo>
                <a:lnTo>
                  <a:pt x="765" y="410"/>
                </a:lnTo>
                <a:lnTo>
                  <a:pt x="767" y="410"/>
                </a:lnTo>
                <a:lnTo>
                  <a:pt x="767" y="410"/>
                </a:lnTo>
                <a:lnTo>
                  <a:pt x="814" y="390"/>
                </a:lnTo>
                <a:lnTo>
                  <a:pt x="815" y="388"/>
                </a:lnTo>
                <a:lnTo>
                  <a:pt x="815" y="388"/>
                </a:lnTo>
                <a:lnTo>
                  <a:pt x="815" y="385"/>
                </a:lnTo>
                <a:lnTo>
                  <a:pt x="817" y="385"/>
                </a:lnTo>
                <a:lnTo>
                  <a:pt x="817" y="383"/>
                </a:lnTo>
                <a:lnTo>
                  <a:pt x="817" y="383"/>
                </a:lnTo>
                <a:lnTo>
                  <a:pt x="817" y="382"/>
                </a:lnTo>
                <a:lnTo>
                  <a:pt x="817" y="382"/>
                </a:lnTo>
                <a:lnTo>
                  <a:pt x="817" y="380"/>
                </a:lnTo>
                <a:lnTo>
                  <a:pt x="819" y="378"/>
                </a:lnTo>
                <a:lnTo>
                  <a:pt x="819" y="377"/>
                </a:lnTo>
                <a:lnTo>
                  <a:pt x="819" y="375"/>
                </a:lnTo>
                <a:lnTo>
                  <a:pt x="819" y="373"/>
                </a:lnTo>
                <a:lnTo>
                  <a:pt x="820" y="373"/>
                </a:lnTo>
                <a:lnTo>
                  <a:pt x="820" y="372"/>
                </a:lnTo>
                <a:lnTo>
                  <a:pt x="820" y="370"/>
                </a:lnTo>
                <a:lnTo>
                  <a:pt x="820" y="370"/>
                </a:lnTo>
                <a:lnTo>
                  <a:pt x="820" y="370"/>
                </a:lnTo>
                <a:lnTo>
                  <a:pt x="820" y="368"/>
                </a:lnTo>
                <a:lnTo>
                  <a:pt x="820" y="368"/>
                </a:lnTo>
                <a:lnTo>
                  <a:pt x="822" y="368"/>
                </a:lnTo>
                <a:lnTo>
                  <a:pt x="822" y="367"/>
                </a:lnTo>
                <a:lnTo>
                  <a:pt x="831" y="363"/>
                </a:lnTo>
                <a:lnTo>
                  <a:pt x="831" y="362"/>
                </a:lnTo>
                <a:lnTo>
                  <a:pt x="832" y="360"/>
                </a:lnTo>
                <a:lnTo>
                  <a:pt x="836" y="360"/>
                </a:lnTo>
                <a:lnTo>
                  <a:pt x="842" y="358"/>
                </a:lnTo>
                <a:lnTo>
                  <a:pt x="842" y="357"/>
                </a:lnTo>
                <a:lnTo>
                  <a:pt x="842" y="357"/>
                </a:lnTo>
                <a:lnTo>
                  <a:pt x="842" y="357"/>
                </a:lnTo>
                <a:lnTo>
                  <a:pt x="842" y="355"/>
                </a:lnTo>
                <a:lnTo>
                  <a:pt x="844" y="355"/>
                </a:lnTo>
                <a:lnTo>
                  <a:pt x="849" y="353"/>
                </a:lnTo>
                <a:lnTo>
                  <a:pt x="849" y="353"/>
                </a:lnTo>
                <a:lnTo>
                  <a:pt x="859" y="357"/>
                </a:lnTo>
                <a:lnTo>
                  <a:pt x="861" y="355"/>
                </a:lnTo>
                <a:lnTo>
                  <a:pt x="861" y="355"/>
                </a:lnTo>
                <a:lnTo>
                  <a:pt x="861" y="355"/>
                </a:lnTo>
                <a:lnTo>
                  <a:pt x="861" y="355"/>
                </a:lnTo>
                <a:lnTo>
                  <a:pt x="861" y="353"/>
                </a:lnTo>
                <a:lnTo>
                  <a:pt x="861" y="353"/>
                </a:lnTo>
                <a:lnTo>
                  <a:pt x="861" y="351"/>
                </a:lnTo>
                <a:lnTo>
                  <a:pt x="861" y="351"/>
                </a:lnTo>
                <a:lnTo>
                  <a:pt x="861" y="351"/>
                </a:lnTo>
                <a:lnTo>
                  <a:pt x="862" y="350"/>
                </a:lnTo>
                <a:lnTo>
                  <a:pt x="864" y="350"/>
                </a:lnTo>
                <a:lnTo>
                  <a:pt x="868" y="350"/>
                </a:lnTo>
                <a:lnTo>
                  <a:pt x="868" y="350"/>
                </a:lnTo>
                <a:lnTo>
                  <a:pt x="869" y="350"/>
                </a:lnTo>
                <a:lnTo>
                  <a:pt x="871" y="346"/>
                </a:lnTo>
                <a:lnTo>
                  <a:pt x="873" y="345"/>
                </a:lnTo>
                <a:lnTo>
                  <a:pt x="873" y="343"/>
                </a:lnTo>
                <a:lnTo>
                  <a:pt x="873" y="343"/>
                </a:lnTo>
                <a:lnTo>
                  <a:pt x="873" y="343"/>
                </a:lnTo>
                <a:lnTo>
                  <a:pt x="873" y="341"/>
                </a:lnTo>
                <a:lnTo>
                  <a:pt x="873" y="341"/>
                </a:lnTo>
                <a:lnTo>
                  <a:pt x="873" y="340"/>
                </a:lnTo>
                <a:lnTo>
                  <a:pt x="873" y="340"/>
                </a:lnTo>
                <a:lnTo>
                  <a:pt x="873" y="340"/>
                </a:lnTo>
                <a:lnTo>
                  <a:pt x="873" y="340"/>
                </a:lnTo>
                <a:lnTo>
                  <a:pt x="873" y="338"/>
                </a:lnTo>
                <a:lnTo>
                  <a:pt x="873" y="338"/>
                </a:lnTo>
                <a:lnTo>
                  <a:pt x="874" y="336"/>
                </a:lnTo>
                <a:lnTo>
                  <a:pt x="874" y="336"/>
                </a:lnTo>
                <a:lnTo>
                  <a:pt x="874" y="336"/>
                </a:lnTo>
                <a:lnTo>
                  <a:pt x="874" y="335"/>
                </a:lnTo>
                <a:lnTo>
                  <a:pt x="874" y="335"/>
                </a:lnTo>
                <a:lnTo>
                  <a:pt x="873" y="335"/>
                </a:lnTo>
                <a:lnTo>
                  <a:pt x="871" y="331"/>
                </a:lnTo>
                <a:lnTo>
                  <a:pt x="871" y="330"/>
                </a:lnTo>
                <a:lnTo>
                  <a:pt x="871" y="330"/>
                </a:lnTo>
                <a:lnTo>
                  <a:pt x="871" y="330"/>
                </a:lnTo>
                <a:lnTo>
                  <a:pt x="871" y="328"/>
                </a:lnTo>
                <a:lnTo>
                  <a:pt x="871" y="328"/>
                </a:lnTo>
                <a:lnTo>
                  <a:pt x="871" y="328"/>
                </a:lnTo>
                <a:lnTo>
                  <a:pt x="873" y="326"/>
                </a:lnTo>
                <a:lnTo>
                  <a:pt x="873" y="326"/>
                </a:lnTo>
                <a:lnTo>
                  <a:pt x="876" y="326"/>
                </a:lnTo>
                <a:lnTo>
                  <a:pt x="881" y="325"/>
                </a:lnTo>
                <a:lnTo>
                  <a:pt x="883" y="323"/>
                </a:lnTo>
                <a:lnTo>
                  <a:pt x="883" y="323"/>
                </a:lnTo>
                <a:lnTo>
                  <a:pt x="893" y="320"/>
                </a:lnTo>
                <a:lnTo>
                  <a:pt x="893" y="320"/>
                </a:lnTo>
                <a:lnTo>
                  <a:pt x="894" y="320"/>
                </a:lnTo>
                <a:lnTo>
                  <a:pt x="894" y="320"/>
                </a:lnTo>
                <a:lnTo>
                  <a:pt x="896" y="318"/>
                </a:lnTo>
                <a:lnTo>
                  <a:pt x="896" y="316"/>
                </a:lnTo>
                <a:lnTo>
                  <a:pt x="896" y="316"/>
                </a:lnTo>
                <a:lnTo>
                  <a:pt x="896" y="316"/>
                </a:lnTo>
                <a:lnTo>
                  <a:pt x="896" y="316"/>
                </a:lnTo>
                <a:lnTo>
                  <a:pt x="896" y="314"/>
                </a:lnTo>
                <a:lnTo>
                  <a:pt x="899" y="313"/>
                </a:lnTo>
                <a:lnTo>
                  <a:pt x="901" y="313"/>
                </a:lnTo>
                <a:lnTo>
                  <a:pt x="901" y="313"/>
                </a:lnTo>
                <a:lnTo>
                  <a:pt x="903" y="314"/>
                </a:lnTo>
                <a:lnTo>
                  <a:pt x="904" y="314"/>
                </a:lnTo>
                <a:lnTo>
                  <a:pt x="904" y="314"/>
                </a:lnTo>
                <a:lnTo>
                  <a:pt x="904" y="313"/>
                </a:lnTo>
                <a:lnTo>
                  <a:pt x="904" y="313"/>
                </a:lnTo>
                <a:lnTo>
                  <a:pt x="904" y="313"/>
                </a:lnTo>
                <a:lnTo>
                  <a:pt x="906" y="311"/>
                </a:lnTo>
                <a:lnTo>
                  <a:pt x="906" y="311"/>
                </a:lnTo>
                <a:lnTo>
                  <a:pt x="904" y="309"/>
                </a:lnTo>
                <a:lnTo>
                  <a:pt x="904" y="308"/>
                </a:lnTo>
                <a:lnTo>
                  <a:pt x="906" y="308"/>
                </a:lnTo>
                <a:lnTo>
                  <a:pt x="906" y="308"/>
                </a:lnTo>
                <a:lnTo>
                  <a:pt x="906" y="306"/>
                </a:lnTo>
                <a:lnTo>
                  <a:pt x="906" y="304"/>
                </a:lnTo>
                <a:lnTo>
                  <a:pt x="906" y="304"/>
                </a:lnTo>
                <a:lnTo>
                  <a:pt x="906" y="304"/>
                </a:lnTo>
                <a:lnTo>
                  <a:pt x="906" y="303"/>
                </a:lnTo>
                <a:lnTo>
                  <a:pt x="906" y="303"/>
                </a:lnTo>
                <a:lnTo>
                  <a:pt x="906" y="301"/>
                </a:lnTo>
                <a:lnTo>
                  <a:pt x="906" y="301"/>
                </a:lnTo>
                <a:lnTo>
                  <a:pt x="906" y="299"/>
                </a:lnTo>
                <a:lnTo>
                  <a:pt x="906" y="299"/>
                </a:lnTo>
                <a:lnTo>
                  <a:pt x="908" y="298"/>
                </a:lnTo>
                <a:lnTo>
                  <a:pt x="908" y="296"/>
                </a:lnTo>
                <a:lnTo>
                  <a:pt x="910" y="296"/>
                </a:lnTo>
                <a:lnTo>
                  <a:pt x="913" y="294"/>
                </a:lnTo>
                <a:lnTo>
                  <a:pt x="916" y="293"/>
                </a:lnTo>
                <a:lnTo>
                  <a:pt x="918" y="293"/>
                </a:lnTo>
                <a:lnTo>
                  <a:pt x="920" y="293"/>
                </a:lnTo>
                <a:lnTo>
                  <a:pt x="920" y="293"/>
                </a:lnTo>
                <a:lnTo>
                  <a:pt x="921" y="293"/>
                </a:lnTo>
                <a:lnTo>
                  <a:pt x="921" y="293"/>
                </a:lnTo>
                <a:lnTo>
                  <a:pt x="923" y="293"/>
                </a:lnTo>
                <a:lnTo>
                  <a:pt x="925" y="294"/>
                </a:lnTo>
                <a:lnTo>
                  <a:pt x="930" y="296"/>
                </a:lnTo>
                <a:lnTo>
                  <a:pt x="930" y="296"/>
                </a:lnTo>
                <a:lnTo>
                  <a:pt x="930" y="296"/>
                </a:lnTo>
                <a:lnTo>
                  <a:pt x="930" y="294"/>
                </a:lnTo>
                <a:lnTo>
                  <a:pt x="930" y="294"/>
                </a:lnTo>
                <a:lnTo>
                  <a:pt x="941" y="296"/>
                </a:lnTo>
                <a:lnTo>
                  <a:pt x="947" y="294"/>
                </a:lnTo>
                <a:lnTo>
                  <a:pt x="950" y="296"/>
                </a:lnTo>
                <a:lnTo>
                  <a:pt x="952" y="294"/>
                </a:lnTo>
                <a:lnTo>
                  <a:pt x="953" y="293"/>
                </a:lnTo>
                <a:lnTo>
                  <a:pt x="955" y="291"/>
                </a:lnTo>
                <a:lnTo>
                  <a:pt x="957" y="289"/>
                </a:lnTo>
                <a:lnTo>
                  <a:pt x="957" y="289"/>
                </a:lnTo>
                <a:lnTo>
                  <a:pt x="957" y="288"/>
                </a:lnTo>
                <a:lnTo>
                  <a:pt x="957" y="286"/>
                </a:lnTo>
                <a:lnTo>
                  <a:pt x="958" y="286"/>
                </a:lnTo>
                <a:lnTo>
                  <a:pt x="958" y="284"/>
                </a:lnTo>
                <a:lnTo>
                  <a:pt x="960" y="284"/>
                </a:lnTo>
                <a:lnTo>
                  <a:pt x="960" y="283"/>
                </a:lnTo>
                <a:lnTo>
                  <a:pt x="960" y="283"/>
                </a:lnTo>
                <a:lnTo>
                  <a:pt x="960" y="283"/>
                </a:lnTo>
                <a:close/>
                <a:moveTo>
                  <a:pt x="306" y="86"/>
                </a:moveTo>
                <a:lnTo>
                  <a:pt x="303" y="87"/>
                </a:lnTo>
                <a:lnTo>
                  <a:pt x="303" y="89"/>
                </a:lnTo>
                <a:lnTo>
                  <a:pt x="306" y="87"/>
                </a:lnTo>
                <a:lnTo>
                  <a:pt x="308" y="87"/>
                </a:lnTo>
                <a:lnTo>
                  <a:pt x="308" y="87"/>
                </a:lnTo>
                <a:lnTo>
                  <a:pt x="308" y="86"/>
                </a:lnTo>
                <a:lnTo>
                  <a:pt x="308" y="86"/>
                </a:lnTo>
                <a:lnTo>
                  <a:pt x="308" y="86"/>
                </a:lnTo>
                <a:lnTo>
                  <a:pt x="306" y="86"/>
                </a:lnTo>
                <a:close/>
                <a:moveTo>
                  <a:pt x="318" y="81"/>
                </a:moveTo>
                <a:lnTo>
                  <a:pt x="316" y="81"/>
                </a:lnTo>
                <a:lnTo>
                  <a:pt x="316" y="82"/>
                </a:lnTo>
                <a:lnTo>
                  <a:pt x="318" y="82"/>
                </a:lnTo>
                <a:lnTo>
                  <a:pt x="318" y="82"/>
                </a:lnTo>
                <a:lnTo>
                  <a:pt x="321" y="81"/>
                </a:lnTo>
                <a:lnTo>
                  <a:pt x="321" y="79"/>
                </a:lnTo>
                <a:lnTo>
                  <a:pt x="321" y="79"/>
                </a:lnTo>
                <a:lnTo>
                  <a:pt x="320" y="81"/>
                </a:lnTo>
                <a:lnTo>
                  <a:pt x="318" y="81"/>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74" name="Freeform 157">
            <a:extLst>
              <a:ext uri="{FF2B5EF4-FFF2-40B4-BE49-F238E27FC236}">
                <a16:creationId xmlns:a16="http://schemas.microsoft.com/office/drawing/2014/main" id="{7D645AEE-B3C3-48D0-85B6-9582E0409225}"/>
              </a:ext>
            </a:extLst>
          </p:cNvPr>
          <p:cNvSpPr>
            <a:spLocks noEditPoints="1"/>
          </p:cNvSpPr>
          <p:nvPr/>
        </p:nvSpPr>
        <p:spPr bwMode="auto">
          <a:xfrm>
            <a:off x="5153634" y="1999822"/>
            <a:ext cx="991600" cy="1727336"/>
          </a:xfrm>
          <a:custGeom>
            <a:avLst/>
            <a:gdLst>
              <a:gd name="T0" fmla="*/ 155 w 1027"/>
              <a:gd name="T1" fmla="*/ 1631 h 1789"/>
              <a:gd name="T2" fmla="*/ 150 w 1027"/>
              <a:gd name="T3" fmla="*/ 1636 h 1789"/>
              <a:gd name="T4" fmla="*/ 513 w 1027"/>
              <a:gd name="T5" fmla="*/ 1648 h 1789"/>
              <a:gd name="T6" fmla="*/ 496 w 1027"/>
              <a:gd name="T7" fmla="*/ 1640 h 1789"/>
              <a:gd name="T8" fmla="*/ 491 w 1027"/>
              <a:gd name="T9" fmla="*/ 1611 h 1789"/>
              <a:gd name="T10" fmla="*/ 484 w 1027"/>
              <a:gd name="T11" fmla="*/ 1589 h 1789"/>
              <a:gd name="T12" fmla="*/ 456 w 1027"/>
              <a:gd name="T13" fmla="*/ 1559 h 1789"/>
              <a:gd name="T14" fmla="*/ 449 w 1027"/>
              <a:gd name="T15" fmla="*/ 1552 h 1789"/>
              <a:gd name="T16" fmla="*/ 437 w 1027"/>
              <a:gd name="T17" fmla="*/ 1527 h 1789"/>
              <a:gd name="T18" fmla="*/ 427 w 1027"/>
              <a:gd name="T19" fmla="*/ 1492 h 1789"/>
              <a:gd name="T20" fmla="*/ 414 w 1027"/>
              <a:gd name="T21" fmla="*/ 1468 h 1789"/>
              <a:gd name="T22" fmla="*/ 390 w 1027"/>
              <a:gd name="T23" fmla="*/ 1428 h 1789"/>
              <a:gd name="T24" fmla="*/ 356 w 1027"/>
              <a:gd name="T25" fmla="*/ 1398 h 1789"/>
              <a:gd name="T26" fmla="*/ 345 w 1027"/>
              <a:gd name="T27" fmla="*/ 1394 h 1789"/>
              <a:gd name="T28" fmla="*/ 308 w 1027"/>
              <a:gd name="T29" fmla="*/ 1364 h 1789"/>
              <a:gd name="T30" fmla="*/ 294 w 1027"/>
              <a:gd name="T31" fmla="*/ 1362 h 1789"/>
              <a:gd name="T32" fmla="*/ 267 w 1027"/>
              <a:gd name="T33" fmla="*/ 1376 h 1789"/>
              <a:gd name="T34" fmla="*/ 291 w 1027"/>
              <a:gd name="T35" fmla="*/ 1366 h 1789"/>
              <a:gd name="T36" fmla="*/ 284 w 1027"/>
              <a:gd name="T37" fmla="*/ 1354 h 1789"/>
              <a:gd name="T38" fmla="*/ 294 w 1027"/>
              <a:gd name="T39" fmla="*/ 1339 h 1789"/>
              <a:gd name="T40" fmla="*/ 269 w 1027"/>
              <a:gd name="T41" fmla="*/ 1344 h 1789"/>
              <a:gd name="T42" fmla="*/ 269 w 1027"/>
              <a:gd name="T43" fmla="*/ 1318 h 1789"/>
              <a:gd name="T44" fmla="*/ 251 w 1027"/>
              <a:gd name="T45" fmla="*/ 1320 h 1789"/>
              <a:gd name="T46" fmla="*/ 266 w 1027"/>
              <a:gd name="T47" fmla="*/ 1308 h 1789"/>
              <a:gd name="T48" fmla="*/ 262 w 1027"/>
              <a:gd name="T49" fmla="*/ 1290 h 1789"/>
              <a:gd name="T50" fmla="*/ 262 w 1027"/>
              <a:gd name="T51" fmla="*/ 1297 h 1789"/>
              <a:gd name="T52" fmla="*/ 301 w 1027"/>
              <a:gd name="T53" fmla="*/ 1305 h 1789"/>
              <a:gd name="T54" fmla="*/ 276 w 1027"/>
              <a:gd name="T55" fmla="*/ 1273 h 1789"/>
              <a:gd name="T56" fmla="*/ 266 w 1027"/>
              <a:gd name="T57" fmla="*/ 1280 h 1789"/>
              <a:gd name="T58" fmla="*/ 249 w 1027"/>
              <a:gd name="T59" fmla="*/ 1278 h 1789"/>
              <a:gd name="T60" fmla="*/ 232 w 1027"/>
              <a:gd name="T61" fmla="*/ 1280 h 1789"/>
              <a:gd name="T62" fmla="*/ 229 w 1027"/>
              <a:gd name="T63" fmla="*/ 1265 h 1789"/>
              <a:gd name="T64" fmla="*/ 190 w 1027"/>
              <a:gd name="T65" fmla="*/ 1266 h 1789"/>
              <a:gd name="T66" fmla="*/ 175 w 1027"/>
              <a:gd name="T67" fmla="*/ 1280 h 1789"/>
              <a:gd name="T68" fmla="*/ 131 w 1027"/>
              <a:gd name="T69" fmla="*/ 1292 h 1789"/>
              <a:gd name="T70" fmla="*/ 81 w 1027"/>
              <a:gd name="T71" fmla="*/ 1308 h 1789"/>
              <a:gd name="T72" fmla="*/ 72 w 1027"/>
              <a:gd name="T73" fmla="*/ 1409 h 1789"/>
              <a:gd name="T74" fmla="*/ 37 w 1027"/>
              <a:gd name="T75" fmla="*/ 1495 h 1789"/>
              <a:gd name="T76" fmla="*/ 89 w 1027"/>
              <a:gd name="T77" fmla="*/ 1601 h 1789"/>
              <a:gd name="T78" fmla="*/ 89 w 1027"/>
              <a:gd name="T79" fmla="*/ 1626 h 1789"/>
              <a:gd name="T80" fmla="*/ 113 w 1027"/>
              <a:gd name="T81" fmla="*/ 1631 h 1789"/>
              <a:gd name="T82" fmla="*/ 125 w 1027"/>
              <a:gd name="T83" fmla="*/ 1625 h 1789"/>
              <a:gd name="T84" fmla="*/ 155 w 1027"/>
              <a:gd name="T85" fmla="*/ 1630 h 1789"/>
              <a:gd name="T86" fmla="*/ 141 w 1027"/>
              <a:gd name="T87" fmla="*/ 1598 h 1789"/>
              <a:gd name="T88" fmla="*/ 145 w 1027"/>
              <a:gd name="T89" fmla="*/ 1581 h 1789"/>
              <a:gd name="T90" fmla="*/ 126 w 1027"/>
              <a:gd name="T91" fmla="*/ 1556 h 1789"/>
              <a:gd name="T92" fmla="*/ 155 w 1027"/>
              <a:gd name="T93" fmla="*/ 1569 h 1789"/>
              <a:gd name="T94" fmla="*/ 173 w 1027"/>
              <a:gd name="T95" fmla="*/ 1625 h 1789"/>
              <a:gd name="T96" fmla="*/ 177 w 1027"/>
              <a:gd name="T97" fmla="*/ 1619 h 1789"/>
              <a:gd name="T98" fmla="*/ 185 w 1027"/>
              <a:gd name="T99" fmla="*/ 1633 h 1789"/>
              <a:gd name="T100" fmla="*/ 198 w 1027"/>
              <a:gd name="T101" fmla="*/ 1633 h 1789"/>
              <a:gd name="T102" fmla="*/ 198 w 1027"/>
              <a:gd name="T103" fmla="*/ 1646 h 1789"/>
              <a:gd name="T104" fmla="*/ 209 w 1027"/>
              <a:gd name="T105" fmla="*/ 1663 h 1789"/>
              <a:gd name="T106" fmla="*/ 288 w 1027"/>
              <a:gd name="T107" fmla="*/ 1732 h 1789"/>
              <a:gd name="T108" fmla="*/ 404 w 1027"/>
              <a:gd name="T109" fmla="*/ 1788 h 1789"/>
              <a:gd name="T110" fmla="*/ 456 w 1027"/>
              <a:gd name="T111" fmla="*/ 1767 h 1789"/>
              <a:gd name="T112" fmla="*/ 496 w 1027"/>
              <a:gd name="T113" fmla="*/ 1730 h 1789"/>
              <a:gd name="T114" fmla="*/ 508 w 1027"/>
              <a:gd name="T115" fmla="*/ 1712 h 1789"/>
              <a:gd name="T116" fmla="*/ 508 w 1027"/>
              <a:gd name="T117" fmla="*/ 1682 h 1789"/>
              <a:gd name="T118" fmla="*/ 514 w 1027"/>
              <a:gd name="T119" fmla="*/ 1656 h 1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7" h="1789">
                <a:moveTo>
                  <a:pt x="316" y="1361"/>
                </a:moveTo>
                <a:lnTo>
                  <a:pt x="330" y="1369"/>
                </a:lnTo>
                <a:lnTo>
                  <a:pt x="331" y="1367"/>
                </a:lnTo>
                <a:lnTo>
                  <a:pt x="326" y="1359"/>
                </a:lnTo>
                <a:lnTo>
                  <a:pt x="323" y="1357"/>
                </a:lnTo>
                <a:lnTo>
                  <a:pt x="318" y="1357"/>
                </a:lnTo>
                <a:lnTo>
                  <a:pt x="318" y="1357"/>
                </a:lnTo>
                <a:lnTo>
                  <a:pt x="316" y="1357"/>
                </a:lnTo>
                <a:lnTo>
                  <a:pt x="316" y="1359"/>
                </a:lnTo>
                <a:lnTo>
                  <a:pt x="316" y="1359"/>
                </a:lnTo>
                <a:lnTo>
                  <a:pt x="316" y="1361"/>
                </a:lnTo>
                <a:close/>
                <a:moveTo>
                  <a:pt x="161" y="1643"/>
                </a:moveTo>
                <a:lnTo>
                  <a:pt x="161" y="1643"/>
                </a:lnTo>
                <a:lnTo>
                  <a:pt x="161" y="1641"/>
                </a:lnTo>
                <a:lnTo>
                  <a:pt x="161" y="1640"/>
                </a:lnTo>
                <a:lnTo>
                  <a:pt x="161" y="1638"/>
                </a:lnTo>
                <a:lnTo>
                  <a:pt x="156" y="1633"/>
                </a:lnTo>
                <a:lnTo>
                  <a:pt x="155" y="1631"/>
                </a:lnTo>
                <a:lnTo>
                  <a:pt x="153" y="1631"/>
                </a:lnTo>
                <a:lnTo>
                  <a:pt x="153" y="1633"/>
                </a:lnTo>
                <a:lnTo>
                  <a:pt x="153" y="1633"/>
                </a:lnTo>
                <a:lnTo>
                  <a:pt x="153" y="1633"/>
                </a:lnTo>
                <a:lnTo>
                  <a:pt x="153" y="1633"/>
                </a:lnTo>
                <a:lnTo>
                  <a:pt x="151" y="1633"/>
                </a:lnTo>
                <a:lnTo>
                  <a:pt x="150" y="1631"/>
                </a:lnTo>
                <a:lnTo>
                  <a:pt x="148" y="1631"/>
                </a:lnTo>
                <a:lnTo>
                  <a:pt x="148" y="1633"/>
                </a:lnTo>
                <a:lnTo>
                  <a:pt x="148" y="1633"/>
                </a:lnTo>
                <a:lnTo>
                  <a:pt x="145" y="1633"/>
                </a:lnTo>
                <a:lnTo>
                  <a:pt x="145" y="1633"/>
                </a:lnTo>
                <a:lnTo>
                  <a:pt x="146" y="1633"/>
                </a:lnTo>
                <a:lnTo>
                  <a:pt x="150" y="1636"/>
                </a:lnTo>
                <a:lnTo>
                  <a:pt x="150" y="1636"/>
                </a:lnTo>
                <a:lnTo>
                  <a:pt x="150" y="1636"/>
                </a:lnTo>
                <a:lnTo>
                  <a:pt x="150" y="1636"/>
                </a:lnTo>
                <a:lnTo>
                  <a:pt x="150" y="1636"/>
                </a:lnTo>
                <a:lnTo>
                  <a:pt x="150" y="1635"/>
                </a:lnTo>
                <a:lnTo>
                  <a:pt x="150" y="1635"/>
                </a:lnTo>
                <a:lnTo>
                  <a:pt x="151" y="1635"/>
                </a:lnTo>
                <a:lnTo>
                  <a:pt x="161" y="1646"/>
                </a:lnTo>
                <a:lnTo>
                  <a:pt x="163" y="1646"/>
                </a:lnTo>
                <a:lnTo>
                  <a:pt x="163" y="1645"/>
                </a:lnTo>
                <a:lnTo>
                  <a:pt x="161" y="1643"/>
                </a:lnTo>
                <a:close/>
                <a:moveTo>
                  <a:pt x="1024" y="0"/>
                </a:moveTo>
                <a:lnTo>
                  <a:pt x="1020" y="2"/>
                </a:lnTo>
                <a:lnTo>
                  <a:pt x="1020" y="4"/>
                </a:lnTo>
                <a:lnTo>
                  <a:pt x="1022" y="5"/>
                </a:lnTo>
                <a:lnTo>
                  <a:pt x="1024" y="7"/>
                </a:lnTo>
                <a:lnTo>
                  <a:pt x="1025" y="9"/>
                </a:lnTo>
                <a:lnTo>
                  <a:pt x="1025" y="9"/>
                </a:lnTo>
                <a:lnTo>
                  <a:pt x="1027" y="7"/>
                </a:lnTo>
                <a:lnTo>
                  <a:pt x="1024" y="0"/>
                </a:lnTo>
                <a:close/>
                <a:moveTo>
                  <a:pt x="514" y="1650"/>
                </a:moveTo>
                <a:lnTo>
                  <a:pt x="513" y="1648"/>
                </a:lnTo>
                <a:lnTo>
                  <a:pt x="509" y="1648"/>
                </a:lnTo>
                <a:lnTo>
                  <a:pt x="508" y="1648"/>
                </a:lnTo>
                <a:lnTo>
                  <a:pt x="506" y="1643"/>
                </a:lnTo>
                <a:lnTo>
                  <a:pt x="504" y="1641"/>
                </a:lnTo>
                <a:lnTo>
                  <a:pt x="504" y="1640"/>
                </a:lnTo>
                <a:lnTo>
                  <a:pt x="504" y="1638"/>
                </a:lnTo>
                <a:lnTo>
                  <a:pt x="506" y="1636"/>
                </a:lnTo>
                <a:lnTo>
                  <a:pt x="504" y="1636"/>
                </a:lnTo>
                <a:lnTo>
                  <a:pt x="503" y="1636"/>
                </a:lnTo>
                <a:lnTo>
                  <a:pt x="503" y="1635"/>
                </a:lnTo>
                <a:lnTo>
                  <a:pt x="501" y="1635"/>
                </a:lnTo>
                <a:lnTo>
                  <a:pt x="501" y="1635"/>
                </a:lnTo>
                <a:lnTo>
                  <a:pt x="501" y="1636"/>
                </a:lnTo>
                <a:lnTo>
                  <a:pt x="501" y="1636"/>
                </a:lnTo>
                <a:lnTo>
                  <a:pt x="501" y="1638"/>
                </a:lnTo>
                <a:lnTo>
                  <a:pt x="501" y="1638"/>
                </a:lnTo>
                <a:lnTo>
                  <a:pt x="498" y="1640"/>
                </a:lnTo>
                <a:lnTo>
                  <a:pt x="496" y="1640"/>
                </a:lnTo>
                <a:lnTo>
                  <a:pt x="496" y="1638"/>
                </a:lnTo>
                <a:lnTo>
                  <a:pt x="494" y="1633"/>
                </a:lnTo>
                <a:lnTo>
                  <a:pt x="493" y="1628"/>
                </a:lnTo>
                <a:lnTo>
                  <a:pt x="493" y="1626"/>
                </a:lnTo>
                <a:lnTo>
                  <a:pt x="496" y="1628"/>
                </a:lnTo>
                <a:lnTo>
                  <a:pt x="496" y="1628"/>
                </a:lnTo>
                <a:lnTo>
                  <a:pt x="498" y="1626"/>
                </a:lnTo>
                <a:lnTo>
                  <a:pt x="498" y="1626"/>
                </a:lnTo>
                <a:lnTo>
                  <a:pt x="498" y="1621"/>
                </a:lnTo>
                <a:lnTo>
                  <a:pt x="498" y="1621"/>
                </a:lnTo>
                <a:lnTo>
                  <a:pt x="496" y="1621"/>
                </a:lnTo>
                <a:lnTo>
                  <a:pt x="496" y="1621"/>
                </a:lnTo>
                <a:lnTo>
                  <a:pt x="494" y="1621"/>
                </a:lnTo>
                <a:lnTo>
                  <a:pt x="494" y="1621"/>
                </a:lnTo>
                <a:lnTo>
                  <a:pt x="494" y="1619"/>
                </a:lnTo>
                <a:lnTo>
                  <a:pt x="494" y="1619"/>
                </a:lnTo>
                <a:lnTo>
                  <a:pt x="491" y="1613"/>
                </a:lnTo>
                <a:lnTo>
                  <a:pt x="491" y="1611"/>
                </a:lnTo>
                <a:lnTo>
                  <a:pt x="489" y="1606"/>
                </a:lnTo>
                <a:lnTo>
                  <a:pt x="489" y="1606"/>
                </a:lnTo>
                <a:lnTo>
                  <a:pt x="489" y="1604"/>
                </a:lnTo>
                <a:lnTo>
                  <a:pt x="488" y="1604"/>
                </a:lnTo>
                <a:lnTo>
                  <a:pt x="488" y="1604"/>
                </a:lnTo>
                <a:lnTo>
                  <a:pt x="488" y="1603"/>
                </a:lnTo>
                <a:lnTo>
                  <a:pt x="488" y="1598"/>
                </a:lnTo>
                <a:lnTo>
                  <a:pt x="488" y="1596"/>
                </a:lnTo>
                <a:lnTo>
                  <a:pt x="488" y="1594"/>
                </a:lnTo>
                <a:lnTo>
                  <a:pt x="489" y="1593"/>
                </a:lnTo>
                <a:lnTo>
                  <a:pt x="489" y="1591"/>
                </a:lnTo>
                <a:lnTo>
                  <a:pt x="488" y="1589"/>
                </a:lnTo>
                <a:lnTo>
                  <a:pt x="486" y="1584"/>
                </a:lnTo>
                <a:lnTo>
                  <a:pt x="484" y="1584"/>
                </a:lnTo>
                <a:lnTo>
                  <a:pt x="483" y="1582"/>
                </a:lnTo>
                <a:lnTo>
                  <a:pt x="483" y="1582"/>
                </a:lnTo>
                <a:lnTo>
                  <a:pt x="483" y="1584"/>
                </a:lnTo>
                <a:lnTo>
                  <a:pt x="484" y="1589"/>
                </a:lnTo>
                <a:lnTo>
                  <a:pt x="484" y="1589"/>
                </a:lnTo>
                <a:lnTo>
                  <a:pt x="484" y="1596"/>
                </a:lnTo>
                <a:lnTo>
                  <a:pt x="484" y="1598"/>
                </a:lnTo>
                <a:lnTo>
                  <a:pt x="484" y="1598"/>
                </a:lnTo>
                <a:lnTo>
                  <a:pt x="483" y="1599"/>
                </a:lnTo>
                <a:lnTo>
                  <a:pt x="483" y="1599"/>
                </a:lnTo>
                <a:lnTo>
                  <a:pt x="483" y="1599"/>
                </a:lnTo>
                <a:lnTo>
                  <a:pt x="483" y="1598"/>
                </a:lnTo>
                <a:lnTo>
                  <a:pt x="481" y="1598"/>
                </a:lnTo>
                <a:lnTo>
                  <a:pt x="479" y="1596"/>
                </a:lnTo>
                <a:lnTo>
                  <a:pt x="477" y="1594"/>
                </a:lnTo>
                <a:lnTo>
                  <a:pt x="474" y="1593"/>
                </a:lnTo>
                <a:lnTo>
                  <a:pt x="471" y="1589"/>
                </a:lnTo>
                <a:lnTo>
                  <a:pt x="467" y="1579"/>
                </a:lnTo>
                <a:lnTo>
                  <a:pt x="464" y="1576"/>
                </a:lnTo>
                <a:lnTo>
                  <a:pt x="459" y="1564"/>
                </a:lnTo>
                <a:lnTo>
                  <a:pt x="457" y="1561"/>
                </a:lnTo>
                <a:lnTo>
                  <a:pt x="456" y="1559"/>
                </a:lnTo>
                <a:lnTo>
                  <a:pt x="457" y="1559"/>
                </a:lnTo>
                <a:lnTo>
                  <a:pt x="457" y="1557"/>
                </a:lnTo>
                <a:lnTo>
                  <a:pt x="457" y="1556"/>
                </a:lnTo>
                <a:lnTo>
                  <a:pt x="457" y="1554"/>
                </a:lnTo>
                <a:lnTo>
                  <a:pt x="454" y="1551"/>
                </a:lnTo>
                <a:lnTo>
                  <a:pt x="452" y="1549"/>
                </a:lnTo>
                <a:lnTo>
                  <a:pt x="451" y="1544"/>
                </a:lnTo>
                <a:lnTo>
                  <a:pt x="449" y="1542"/>
                </a:lnTo>
                <a:lnTo>
                  <a:pt x="449" y="1542"/>
                </a:lnTo>
                <a:lnTo>
                  <a:pt x="447" y="1542"/>
                </a:lnTo>
                <a:lnTo>
                  <a:pt x="447" y="1544"/>
                </a:lnTo>
                <a:lnTo>
                  <a:pt x="447" y="1544"/>
                </a:lnTo>
                <a:lnTo>
                  <a:pt x="446" y="1542"/>
                </a:lnTo>
                <a:lnTo>
                  <a:pt x="444" y="1542"/>
                </a:lnTo>
                <a:lnTo>
                  <a:pt x="444" y="1542"/>
                </a:lnTo>
                <a:lnTo>
                  <a:pt x="444" y="1544"/>
                </a:lnTo>
                <a:lnTo>
                  <a:pt x="446" y="1547"/>
                </a:lnTo>
                <a:lnTo>
                  <a:pt x="449" y="1552"/>
                </a:lnTo>
                <a:lnTo>
                  <a:pt x="451" y="1556"/>
                </a:lnTo>
                <a:lnTo>
                  <a:pt x="449" y="1554"/>
                </a:lnTo>
                <a:lnTo>
                  <a:pt x="442" y="1545"/>
                </a:lnTo>
                <a:lnTo>
                  <a:pt x="441" y="1544"/>
                </a:lnTo>
                <a:lnTo>
                  <a:pt x="441" y="1544"/>
                </a:lnTo>
                <a:lnTo>
                  <a:pt x="441" y="1542"/>
                </a:lnTo>
                <a:lnTo>
                  <a:pt x="441" y="1542"/>
                </a:lnTo>
                <a:lnTo>
                  <a:pt x="441" y="1542"/>
                </a:lnTo>
                <a:lnTo>
                  <a:pt x="441" y="1544"/>
                </a:lnTo>
                <a:lnTo>
                  <a:pt x="439" y="1544"/>
                </a:lnTo>
                <a:lnTo>
                  <a:pt x="439" y="1544"/>
                </a:lnTo>
                <a:lnTo>
                  <a:pt x="437" y="1544"/>
                </a:lnTo>
                <a:lnTo>
                  <a:pt x="441" y="1537"/>
                </a:lnTo>
                <a:lnTo>
                  <a:pt x="441" y="1534"/>
                </a:lnTo>
                <a:lnTo>
                  <a:pt x="441" y="1532"/>
                </a:lnTo>
                <a:lnTo>
                  <a:pt x="441" y="1530"/>
                </a:lnTo>
                <a:lnTo>
                  <a:pt x="437" y="1527"/>
                </a:lnTo>
                <a:lnTo>
                  <a:pt x="437" y="1527"/>
                </a:lnTo>
                <a:lnTo>
                  <a:pt x="437" y="1527"/>
                </a:lnTo>
                <a:lnTo>
                  <a:pt x="437" y="1525"/>
                </a:lnTo>
                <a:lnTo>
                  <a:pt x="437" y="1525"/>
                </a:lnTo>
                <a:lnTo>
                  <a:pt x="437" y="1525"/>
                </a:lnTo>
                <a:lnTo>
                  <a:pt x="437" y="1524"/>
                </a:lnTo>
                <a:lnTo>
                  <a:pt x="435" y="1522"/>
                </a:lnTo>
                <a:lnTo>
                  <a:pt x="434" y="1522"/>
                </a:lnTo>
                <a:lnTo>
                  <a:pt x="432" y="1520"/>
                </a:lnTo>
                <a:lnTo>
                  <a:pt x="432" y="1519"/>
                </a:lnTo>
                <a:lnTo>
                  <a:pt x="434" y="1517"/>
                </a:lnTo>
                <a:lnTo>
                  <a:pt x="434" y="1515"/>
                </a:lnTo>
                <a:lnTo>
                  <a:pt x="434" y="1515"/>
                </a:lnTo>
                <a:lnTo>
                  <a:pt x="432" y="1512"/>
                </a:lnTo>
                <a:lnTo>
                  <a:pt x="432" y="1508"/>
                </a:lnTo>
                <a:lnTo>
                  <a:pt x="429" y="1500"/>
                </a:lnTo>
                <a:lnTo>
                  <a:pt x="427" y="1495"/>
                </a:lnTo>
                <a:lnTo>
                  <a:pt x="427" y="1493"/>
                </a:lnTo>
                <a:lnTo>
                  <a:pt x="427" y="1492"/>
                </a:lnTo>
                <a:lnTo>
                  <a:pt x="424" y="1488"/>
                </a:lnTo>
                <a:lnTo>
                  <a:pt x="424" y="1488"/>
                </a:lnTo>
                <a:lnTo>
                  <a:pt x="424" y="1488"/>
                </a:lnTo>
                <a:lnTo>
                  <a:pt x="422" y="1487"/>
                </a:lnTo>
                <a:lnTo>
                  <a:pt x="420" y="1487"/>
                </a:lnTo>
                <a:lnTo>
                  <a:pt x="420" y="1485"/>
                </a:lnTo>
                <a:lnTo>
                  <a:pt x="419" y="1485"/>
                </a:lnTo>
                <a:lnTo>
                  <a:pt x="419" y="1483"/>
                </a:lnTo>
                <a:lnTo>
                  <a:pt x="419" y="1482"/>
                </a:lnTo>
                <a:lnTo>
                  <a:pt x="419" y="1480"/>
                </a:lnTo>
                <a:lnTo>
                  <a:pt x="417" y="1478"/>
                </a:lnTo>
                <a:lnTo>
                  <a:pt x="417" y="1477"/>
                </a:lnTo>
                <a:lnTo>
                  <a:pt x="415" y="1475"/>
                </a:lnTo>
                <a:lnTo>
                  <a:pt x="414" y="1475"/>
                </a:lnTo>
                <a:lnTo>
                  <a:pt x="414" y="1473"/>
                </a:lnTo>
                <a:lnTo>
                  <a:pt x="415" y="1471"/>
                </a:lnTo>
                <a:lnTo>
                  <a:pt x="415" y="1470"/>
                </a:lnTo>
                <a:lnTo>
                  <a:pt x="414" y="1468"/>
                </a:lnTo>
                <a:lnTo>
                  <a:pt x="410" y="1466"/>
                </a:lnTo>
                <a:lnTo>
                  <a:pt x="410" y="1463"/>
                </a:lnTo>
                <a:lnTo>
                  <a:pt x="409" y="1463"/>
                </a:lnTo>
                <a:lnTo>
                  <a:pt x="409" y="1461"/>
                </a:lnTo>
                <a:lnTo>
                  <a:pt x="405" y="1453"/>
                </a:lnTo>
                <a:lnTo>
                  <a:pt x="404" y="1451"/>
                </a:lnTo>
                <a:lnTo>
                  <a:pt x="402" y="1451"/>
                </a:lnTo>
                <a:lnTo>
                  <a:pt x="402" y="1450"/>
                </a:lnTo>
                <a:lnTo>
                  <a:pt x="402" y="1450"/>
                </a:lnTo>
                <a:lnTo>
                  <a:pt x="402" y="1448"/>
                </a:lnTo>
                <a:lnTo>
                  <a:pt x="402" y="1448"/>
                </a:lnTo>
                <a:lnTo>
                  <a:pt x="402" y="1446"/>
                </a:lnTo>
                <a:lnTo>
                  <a:pt x="402" y="1446"/>
                </a:lnTo>
                <a:lnTo>
                  <a:pt x="400" y="1446"/>
                </a:lnTo>
                <a:lnTo>
                  <a:pt x="397" y="1438"/>
                </a:lnTo>
                <a:lnTo>
                  <a:pt x="390" y="1431"/>
                </a:lnTo>
                <a:lnTo>
                  <a:pt x="388" y="1429"/>
                </a:lnTo>
                <a:lnTo>
                  <a:pt x="390" y="1428"/>
                </a:lnTo>
                <a:lnTo>
                  <a:pt x="390" y="1424"/>
                </a:lnTo>
                <a:lnTo>
                  <a:pt x="385" y="1421"/>
                </a:lnTo>
                <a:lnTo>
                  <a:pt x="383" y="1421"/>
                </a:lnTo>
                <a:lnTo>
                  <a:pt x="383" y="1419"/>
                </a:lnTo>
                <a:lnTo>
                  <a:pt x="383" y="1419"/>
                </a:lnTo>
                <a:lnTo>
                  <a:pt x="383" y="1418"/>
                </a:lnTo>
                <a:lnTo>
                  <a:pt x="383" y="1414"/>
                </a:lnTo>
                <a:lnTo>
                  <a:pt x="382" y="1413"/>
                </a:lnTo>
                <a:lnTo>
                  <a:pt x="380" y="1413"/>
                </a:lnTo>
                <a:lnTo>
                  <a:pt x="380" y="1409"/>
                </a:lnTo>
                <a:lnTo>
                  <a:pt x="377" y="1409"/>
                </a:lnTo>
                <a:lnTo>
                  <a:pt x="363" y="1392"/>
                </a:lnTo>
                <a:lnTo>
                  <a:pt x="360" y="1391"/>
                </a:lnTo>
                <a:lnTo>
                  <a:pt x="356" y="1389"/>
                </a:lnTo>
                <a:lnTo>
                  <a:pt x="355" y="1389"/>
                </a:lnTo>
                <a:lnTo>
                  <a:pt x="355" y="1391"/>
                </a:lnTo>
                <a:lnTo>
                  <a:pt x="356" y="1394"/>
                </a:lnTo>
                <a:lnTo>
                  <a:pt x="356" y="1398"/>
                </a:lnTo>
                <a:lnTo>
                  <a:pt x="356" y="1398"/>
                </a:lnTo>
                <a:lnTo>
                  <a:pt x="355" y="1398"/>
                </a:lnTo>
                <a:lnTo>
                  <a:pt x="355" y="1399"/>
                </a:lnTo>
                <a:lnTo>
                  <a:pt x="353" y="1399"/>
                </a:lnTo>
                <a:lnTo>
                  <a:pt x="353" y="1399"/>
                </a:lnTo>
                <a:lnTo>
                  <a:pt x="351" y="1399"/>
                </a:lnTo>
                <a:lnTo>
                  <a:pt x="351" y="1399"/>
                </a:lnTo>
                <a:lnTo>
                  <a:pt x="351" y="1398"/>
                </a:lnTo>
                <a:lnTo>
                  <a:pt x="351" y="1398"/>
                </a:lnTo>
                <a:lnTo>
                  <a:pt x="351" y="1398"/>
                </a:lnTo>
                <a:lnTo>
                  <a:pt x="351" y="1396"/>
                </a:lnTo>
                <a:lnTo>
                  <a:pt x="351" y="1396"/>
                </a:lnTo>
                <a:lnTo>
                  <a:pt x="351" y="1394"/>
                </a:lnTo>
                <a:lnTo>
                  <a:pt x="351" y="1392"/>
                </a:lnTo>
                <a:lnTo>
                  <a:pt x="348" y="1392"/>
                </a:lnTo>
                <a:lnTo>
                  <a:pt x="348" y="1392"/>
                </a:lnTo>
                <a:lnTo>
                  <a:pt x="346" y="1394"/>
                </a:lnTo>
                <a:lnTo>
                  <a:pt x="345" y="1394"/>
                </a:lnTo>
                <a:lnTo>
                  <a:pt x="345" y="1394"/>
                </a:lnTo>
                <a:lnTo>
                  <a:pt x="345" y="1392"/>
                </a:lnTo>
                <a:lnTo>
                  <a:pt x="346" y="1391"/>
                </a:lnTo>
                <a:lnTo>
                  <a:pt x="346" y="1391"/>
                </a:lnTo>
                <a:lnTo>
                  <a:pt x="336" y="1384"/>
                </a:lnTo>
                <a:lnTo>
                  <a:pt x="335" y="1382"/>
                </a:lnTo>
                <a:lnTo>
                  <a:pt x="335" y="1381"/>
                </a:lnTo>
                <a:lnTo>
                  <a:pt x="333" y="1379"/>
                </a:lnTo>
                <a:lnTo>
                  <a:pt x="331" y="1379"/>
                </a:lnTo>
                <a:lnTo>
                  <a:pt x="330" y="1376"/>
                </a:lnTo>
                <a:lnTo>
                  <a:pt x="328" y="1374"/>
                </a:lnTo>
                <a:lnTo>
                  <a:pt x="330" y="1372"/>
                </a:lnTo>
                <a:lnTo>
                  <a:pt x="319" y="1366"/>
                </a:lnTo>
                <a:lnTo>
                  <a:pt x="309" y="1361"/>
                </a:lnTo>
                <a:lnTo>
                  <a:pt x="309" y="1362"/>
                </a:lnTo>
                <a:lnTo>
                  <a:pt x="309" y="1362"/>
                </a:lnTo>
                <a:lnTo>
                  <a:pt x="309" y="1364"/>
                </a:lnTo>
                <a:lnTo>
                  <a:pt x="308" y="1364"/>
                </a:lnTo>
                <a:lnTo>
                  <a:pt x="308" y="1362"/>
                </a:lnTo>
                <a:lnTo>
                  <a:pt x="306" y="1362"/>
                </a:lnTo>
                <a:lnTo>
                  <a:pt x="306" y="1361"/>
                </a:lnTo>
                <a:lnTo>
                  <a:pt x="306" y="1361"/>
                </a:lnTo>
                <a:lnTo>
                  <a:pt x="303" y="1361"/>
                </a:lnTo>
                <a:lnTo>
                  <a:pt x="303" y="1361"/>
                </a:lnTo>
                <a:lnTo>
                  <a:pt x="303" y="1361"/>
                </a:lnTo>
                <a:lnTo>
                  <a:pt x="304" y="1361"/>
                </a:lnTo>
                <a:lnTo>
                  <a:pt x="304" y="1359"/>
                </a:lnTo>
                <a:lnTo>
                  <a:pt x="304" y="1359"/>
                </a:lnTo>
                <a:lnTo>
                  <a:pt x="304" y="1357"/>
                </a:lnTo>
                <a:lnTo>
                  <a:pt x="299" y="1357"/>
                </a:lnTo>
                <a:lnTo>
                  <a:pt x="298" y="1357"/>
                </a:lnTo>
                <a:lnTo>
                  <a:pt x="296" y="1359"/>
                </a:lnTo>
                <a:lnTo>
                  <a:pt x="296" y="1359"/>
                </a:lnTo>
                <a:lnTo>
                  <a:pt x="296" y="1361"/>
                </a:lnTo>
                <a:lnTo>
                  <a:pt x="294" y="1362"/>
                </a:lnTo>
                <a:lnTo>
                  <a:pt x="294" y="1362"/>
                </a:lnTo>
                <a:lnTo>
                  <a:pt x="294" y="1362"/>
                </a:lnTo>
                <a:lnTo>
                  <a:pt x="294" y="1364"/>
                </a:lnTo>
                <a:lnTo>
                  <a:pt x="294" y="1364"/>
                </a:lnTo>
                <a:lnTo>
                  <a:pt x="294" y="1364"/>
                </a:lnTo>
                <a:lnTo>
                  <a:pt x="294" y="1364"/>
                </a:lnTo>
                <a:lnTo>
                  <a:pt x="294" y="1366"/>
                </a:lnTo>
                <a:lnTo>
                  <a:pt x="293" y="1369"/>
                </a:lnTo>
                <a:lnTo>
                  <a:pt x="293" y="1371"/>
                </a:lnTo>
                <a:lnTo>
                  <a:pt x="291" y="1371"/>
                </a:lnTo>
                <a:lnTo>
                  <a:pt x="291" y="1372"/>
                </a:lnTo>
                <a:lnTo>
                  <a:pt x="286" y="1374"/>
                </a:lnTo>
                <a:lnTo>
                  <a:pt x="284" y="1374"/>
                </a:lnTo>
                <a:lnTo>
                  <a:pt x="284" y="1376"/>
                </a:lnTo>
                <a:lnTo>
                  <a:pt x="281" y="1377"/>
                </a:lnTo>
                <a:lnTo>
                  <a:pt x="279" y="1377"/>
                </a:lnTo>
                <a:lnTo>
                  <a:pt x="277" y="1376"/>
                </a:lnTo>
                <a:lnTo>
                  <a:pt x="272" y="1377"/>
                </a:lnTo>
                <a:lnTo>
                  <a:pt x="267" y="1376"/>
                </a:lnTo>
                <a:lnTo>
                  <a:pt x="266" y="1376"/>
                </a:lnTo>
                <a:lnTo>
                  <a:pt x="264" y="1377"/>
                </a:lnTo>
                <a:lnTo>
                  <a:pt x="261" y="1384"/>
                </a:lnTo>
                <a:lnTo>
                  <a:pt x="259" y="1386"/>
                </a:lnTo>
                <a:lnTo>
                  <a:pt x="259" y="1384"/>
                </a:lnTo>
                <a:lnTo>
                  <a:pt x="261" y="1381"/>
                </a:lnTo>
                <a:lnTo>
                  <a:pt x="262" y="1377"/>
                </a:lnTo>
                <a:lnTo>
                  <a:pt x="264" y="1376"/>
                </a:lnTo>
                <a:lnTo>
                  <a:pt x="266" y="1374"/>
                </a:lnTo>
                <a:lnTo>
                  <a:pt x="269" y="1372"/>
                </a:lnTo>
                <a:lnTo>
                  <a:pt x="271" y="1374"/>
                </a:lnTo>
                <a:lnTo>
                  <a:pt x="274" y="1374"/>
                </a:lnTo>
                <a:lnTo>
                  <a:pt x="276" y="1374"/>
                </a:lnTo>
                <a:lnTo>
                  <a:pt x="277" y="1374"/>
                </a:lnTo>
                <a:lnTo>
                  <a:pt x="283" y="1372"/>
                </a:lnTo>
                <a:lnTo>
                  <a:pt x="289" y="1371"/>
                </a:lnTo>
                <a:lnTo>
                  <a:pt x="291" y="1369"/>
                </a:lnTo>
                <a:lnTo>
                  <a:pt x="291" y="1366"/>
                </a:lnTo>
                <a:lnTo>
                  <a:pt x="289" y="1366"/>
                </a:lnTo>
                <a:lnTo>
                  <a:pt x="288" y="1366"/>
                </a:lnTo>
                <a:lnTo>
                  <a:pt x="286" y="1366"/>
                </a:lnTo>
                <a:lnTo>
                  <a:pt x="288" y="1364"/>
                </a:lnTo>
                <a:lnTo>
                  <a:pt x="286" y="1362"/>
                </a:lnTo>
                <a:lnTo>
                  <a:pt x="283" y="1362"/>
                </a:lnTo>
                <a:lnTo>
                  <a:pt x="284" y="1361"/>
                </a:lnTo>
                <a:lnTo>
                  <a:pt x="286" y="1361"/>
                </a:lnTo>
                <a:lnTo>
                  <a:pt x="288" y="1361"/>
                </a:lnTo>
                <a:lnTo>
                  <a:pt x="291" y="1361"/>
                </a:lnTo>
                <a:lnTo>
                  <a:pt x="291" y="1359"/>
                </a:lnTo>
                <a:lnTo>
                  <a:pt x="289" y="1357"/>
                </a:lnTo>
                <a:lnTo>
                  <a:pt x="286" y="1355"/>
                </a:lnTo>
                <a:lnTo>
                  <a:pt x="286" y="1357"/>
                </a:lnTo>
                <a:lnTo>
                  <a:pt x="284" y="1357"/>
                </a:lnTo>
                <a:lnTo>
                  <a:pt x="283" y="1357"/>
                </a:lnTo>
                <a:lnTo>
                  <a:pt x="283" y="1355"/>
                </a:lnTo>
                <a:lnTo>
                  <a:pt x="284" y="1354"/>
                </a:lnTo>
                <a:lnTo>
                  <a:pt x="288" y="1355"/>
                </a:lnTo>
                <a:lnTo>
                  <a:pt x="289" y="1355"/>
                </a:lnTo>
                <a:lnTo>
                  <a:pt x="291" y="1354"/>
                </a:lnTo>
                <a:lnTo>
                  <a:pt x="296" y="1350"/>
                </a:lnTo>
                <a:lnTo>
                  <a:pt x="298" y="1349"/>
                </a:lnTo>
                <a:lnTo>
                  <a:pt x="294" y="1349"/>
                </a:lnTo>
                <a:lnTo>
                  <a:pt x="294" y="1349"/>
                </a:lnTo>
                <a:lnTo>
                  <a:pt x="296" y="1347"/>
                </a:lnTo>
                <a:lnTo>
                  <a:pt x="298" y="1347"/>
                </a:lnTo>
                <a:lnTo>
                  <a:pt x="299" y="1347"/>
                </a:lnTo>
                <a:lnTo>
                  <a:pt x="301" y="1344"/>
                </a:lnTo>
                <a:lnTo>
                  <a:pt x="301" y="1344"/>
                </a:lnTo>
                <a:lnTo>
                  <a:pt x="299" y="1340"/>
                </a:lnTo>
                <a:lnTo>
                  <a:pt x="298" y="1340"/>
                </a:lnTo>
                <a:lnTo>
                  <a:pt x="296" y="1340"/>
                </a:lnTo>
                <a:lnTo>
                  <a:pt x="296" y="1340"/>
                </a:lnTo>
                <a:lnTo>
                  <a:pt x="294" y="1340"/>
                </a:lnTo>
                <a:lnTo>
                  <a:pt x="294" y="1339"/>
                </a:lnTo>
                <a:lnTo>
                  <a:pt x="294" y="1339"/>
                </a:lnTo>
                <a:lnTo>
                  <a:pt x="293" y="1339"/>
                </a:lnTo>
                <a:lnTo>
                  <a:pt x="279" y="1339"/>
                </a:lnTo>
                <a:lnTo>
                  <a:pt x="277" y="1339"/>
                </a:lnTo>
                <a:lnTo>
                  <a:pt x="277" y="1340"/>
                </a:lnTo>
                <a:lnTo>
                  <a:pt x="274" y="1342"/>
                </a:lnTo>
                <a:lnTo>
                  <a:pt x="272" y="1345"/>
                </a:lnTo>
                <a:lnTo>
                  <a:pt x="272" y="1345"/>
                </a:lnTo>
                <a:lnTo>
                  <a:pt x="271" y="1345"/>
                </a:lnTo>
                <a:lnTo>
                  <a:pt x="271" y="1345"/>
                </a:lnTo>
                <a:lnTo>
                  <a:pt x="271" y="1345"/>
                </a:lnTo>
                <a:lnTo>
                  <a:pt x="271" y="1345"/>
                </a:lnTo>
                <a:lnTo>
                  <a:pt x="271" y="1345"/>
                </a:lnTo>
                <a:lnTo>
                  <a:pt x="269" y="1345"/>
                </a:lnTo>
                <a:lnTo>
                  <a:pt x="269" y="1345"/>
                </a:lnTo>
                <a:lnTo>
                  <a:pt x="267" y="1345"/>
                </a:lnTo>
                <a:lnTo>
                  <a:pt x="267" y="1345"/>
                </a:lnTo>
                <a:lnTo>
                  <a:pt x="269" y="1344"/>
                </a:lnTo>
                <a:lnTo>
                  <a:pt x="271" y="1342"/>
                </a:lnTo>
                <a:lnTo>
                  <a:pt x="272" y="1339"/>
                </a:lnTo>
                <a:lnTo>
                  <a:pt x="288" y="1332"/>
                </a:lnTo>
                <a:lnTo>
                  <a:pt x="283" y="1330"/>
                </a:lnTo>
                <a:lnTo>
                  <a:pt x="279" y="1330"/>
                </a:lnTo>
                <a:lnTo>
                  <a:pt x="272" y="1332"/>
                </a:lnTo>
                <a:lnTo>
                  <a:pt x="274" y="1330"/>
                </a:lnTo>
                <a:lnTo>
                  <a:pt x="276" y="1329"/>
                </a:lnTo>
                <a:lnTo>
                  <a:pt x="281" y="1327"/>
                </a:lnTo>
                <a:lnTo>
                  <a:pt x="279" y="1327"/>
                </a:lnTo>
                <a:lnTo>
                  <a:pt x="279" y="1325"/>
                </a:lnTo>
                <a:lnTo>
                  <a:pt x="276" y="1325"/>
                </a:lnTo>
                <a:lnTo>
                  <a:pt x="272" y="1322"/>
                </a:lnTo>
                <a:lnTo>
                  <a:pt x="272" y="1322"/>
                </a:lnTo>
                <a:lnTo>
                  <a:pt x="271" y="1322"/>
                </a:lnTo>
                <a:lnTo>
                  <a:pt x="269" y="1322"/>
                </a:lnTo>
                <a:lnTo>
                  <a:pt x="269" y="1322"/>
                </a:lnTo>
                <a:lnTo>
                  <a:pt x="269" y="1318"/>
                </a:lnTo>
                <a:lnTo>
                  <a:pt x="267" y="1318"/>
                </a:lnTo>
                <a:lnTo>
                  <a:pt x="267" y="1318"/>
                </a:lnTo>
                <a:lnTo>
                  <a:pt x="267" y="1320"/>
                </a:lnTo>
                <a:lnTo>
                  <a:pt x="267" y="1320"/>
                </a:lnTo>
                <a:lnTo>
                  <a:pt x="267" y="1320"/>
                </a:lnTo>
                <a:lnTo>
                  <a:pt x="266" y="1320"/>
                </a:lnTo>
                <a:lnTo>
                  <a:pt x="266" y="1320"/>
                </a:lnTo>
                <a:lnTo>
                  <a:pt x="264" y="1318"/>
                </a:lnTo>
                <a:lnTo>
                  <a:pt x="264" y="1318"/>
                </a:lnTo>
                <a:lnTo>
                  <a:pt x="264" y="1318"/>
                </a:lnTo>
                <a:lnTo>
                  <a:pt x="262" y="1320"/>
                </a:lnTo>
                <a:lnTo>
                  <a:pt x="261" y="1322"/>
                </a:lnTo>
                <a:lnTo>
                  <a:pt x="261" y="1322"/>
                </a:lnTo>
                <a:lnTo>
                  <a:pt x="261" y="1320"/>
                </a:lnTo>
                <a:lnTo>
                  <a:pt x="261" y="1320"/>
                </a:lnTo>
                <a:lnTo>
                  <a:pt x="254" y="1322"/>
                </a:lnTo>
                <a:lnTo>
                  <a:pt x="252" y="1322"/>
                </a:lnTo>
                <a:lnTo>
                  <a:pt x="251" y="1320"/>
                </a:lnTo>
                <a:lnTo>
                  <a:pt x="252" y="1320"/>
                </a:lnTo>
                <a:lnTo>
                  <a:pt x="257" y="1320"/>
                </a:lnTo>
                <a:lnTo>
                  <a:pt x="259" y="1320"/>
                </a:lnTo>
                <a:lnTo>
                  <a:pt x="261" y="1320"/>
                </a:lnTo>
                <a:lnTo>
                  <a:pt x="262" y="1317"/>
                </a:lnTo>
                <a:lnTo>
                  <a:pt x="264" y="1317"/>
                </a:lnTo>
                <a:lnTo>
                  <a:pt x="264" y="1317"/>
                </a:lnTo>
                <a:lnTo>
                  <a:pt x="264" y="1318"/>
                </a:lnTo>
                <a:lnTo>
                  <a:pt x="266" y="1318"/>
                </a:lnTo>
                <a:lnTo>
                  <a:pt x="267" y="1317"/>
                </a:lnTo>
                <a:lnTo>
                  <a:pt x="266" y="1313"/>
                </a:lnTo>
                <a:lnTo>
                  <a:pt x="264" y="1313"/>
                </a:lnTo>
                <a:lnTo>
                  <a:pt x="264" y="1312"/>
                </a:lnTo>
                <a:lnTo>
                  <a:pt x="266" y="1310"/>
                </a:lnTo>
                <a:lnTo>
                  <a:pt x="267" y="1310"/>
                </a:lnTo>
                <a:lnTo>
                  <a:pt x="267" y="1310"/>
                </a:lnTo>
                <a:lnTo>
                  <a:pt x="267" y="1308"/>
                </a:lnTo>
                <a:lnTo>
                  <a:pt x="266" y="1308"/>
                </a:lnTo>
                <a:lnTo>
                  <a:pt x="266" y="1307"/>
                </a:lnTo>
                <a:lnTo>
                  <a:pt x="262" y="1307"/>
                </a:lnTo>
                <a:lnTo>
                  <a:pt x="261" y="1307"/>
                </a:lnTo>
                <a:lnTo>
                  <a:pt x="259" y="1303"/>
                </a:lnTo>
                <a:lnTo>
                  <a:pt x="257" y="1302"/>
                </a:lnTo>
                <a:lnTo>
                  <a:pt x="254" y="1302"/>
                </a:lnTo>
                <a:lnTo>
                  <a:pt x="251" y="1303"/>
                </a:lnTo>
                <a:lnTo>
                  <a:pt x="252" y="1302"/>
                </a:lnTo>
                <a:lnTo>
                  <a:pt x="254" y="1300"/>
                </a:lnTo>
                <a:lnTo>
                  <a:pt x="254" y="1300"/>
                </a:lnTo>
                <a:lnTo>
                  <a:pt x="256" y="1298"/>
                </a:lnTo>
                <a:lnTo>
                  <a:pt x="256" y="1297"/>
                </a:lnTo>
                <a:lnTo>
                  <a:pt x="256" y="1295"/>
                </a:lnTo>
                <a:lnTo>
                  <a:pt x="254" y="1293"/>
                </a:lnTo>
                <a:lnTo>
                  <a:pt x="254" y="1293"/>
                </a:lnTo>
                <a:lnTo>
                  <a:pt x="257" y="1293"/>
                </a:lnTo>
                <a:lnTo>
                  <a:pt x="261" y="1293"/>
                </a:lnTo>
                <a:lnTo>
                  <a:pt x="262" y="1290"/>
                </a:lnTo>
                <a:lnTo>
                  <a:pt x="262" y="1288"/>
                </a:lnTo>
                <a:lnTo>
                  <a:pt x="264" y="1287"/>
                </a:lnTo>
                <a:lnTo>
                  <a:pt x="264" y="1285"/>
                </a:lnTo>
                <a:lnTo>
                  <a:pt x="264" y="1285"/>
                </a:lnTo>
                <a:lnTo>
                  <a:pt x="266" y="1285"/>
                </a:lnTo>
                <a:lnTo>
                  <a:pt x="266" y="1285"/>
                </a:lnTo>
                <a:lnTo>
                  <a:pt x="266" y="1287"/>
                </a:lnTo>
                <a:lnTo>
                  <a:pt x="266" y="1288"/>
                </a:lnTo>
                <a:lnTo>
                  <a:pt x="266" y="1290"/>
                </a:lnTo>
                <a:lnTo>
                  <a:pt x="264" y="1292"/>
                </a:lnTo>
                <a:lnTo>
                  <a:pt x="264" y="1292"/>
                </a:lnTo>
                <a:lnTo>
                  <a:pt x="262" y="1293"/>
                </a:lnTo>
                <a:lnTo>
                  <a:pt x="262" y="1293"/>
                </a:lnTo>
                <a:lnTo>
                  <a:pt x="262" y="1295"/>
                </a:lnTo>
                <a:lnTo>
                  <a:pt x="262" y="1295"/>
                </a:lnTo>
                <a:lnTo>
                  <a:pt x="261" y="1295"/>
                </a:lnTo>
                <a:lnTo>
                  <a:pt x="262" y="1297"/>
                </a:lnTo>
                <a:lnTo>
                  <a:pt x="262" y="1297"/>
                </a:lnTo>
                <a:lnTo>
                  <a:pt x="264" y="1297"/>
                </a:lnTo>
                <a:lnTo>
                  <a:pt x="269" y="1302"/>
                </a:lnTo>
                <a:lnTo>
                  <a:pt x="271" y="1302"/>
                </a:lnTo>
                <a:lnTo>
                  <a:pt x="271" y="1302"/>
                </a:lnTo>
                <a:lnTo>
                  <a:pt x="272" y="1305"/>
                </a:lnTo>
                <a:lnTo>
                  <a:pt x="284" y="1317"/>
                </a:lnTo>
                <a:lnTo>
                  <a:pt x="293" y="1315"/>
                </a:lnTo>
                <a:lnTo>
                  <a:pt x="294" y="1315"/>
                </a:lnTo>
                <a:lnTo>
                  <a:pt x="296" y="1313"/>
                </a:lnTo>
                <a:lnTo>
                  <a:pt x="298" y="1313"/>
                </a:lnTo>
                <a:lnTo>
                  <a:pt x="298" y="1312"/>
                </a:lnTo>
                <a:lnTo>
                  <a:pt x="298" y="1312"/>
                </a:lnTo>
                <a:lnTo>
                  <a:pt x="298" y="1312"/>
                </a:lnTo>
                <a:lnTo>
                  <a:pt x="298" y="1310"/>
                </a:lnTo>
                <a:lnTo>
                  <a:pt x="299" y="1310"/>
                </a:lnTo>
                <a:lnTo>
                  <a:pt x="299" y="1308"/>
                </a:lnTo>
                <a:lnTo>
                  <a:pt x="301" y="1305"/>
                </a:lnTo>
                <a:lnTo>
                  <a:pt x="301" y="1305"/>
                </a:lnTo>
                <a:lnTo>
                  <a:pt x="301" y="1303"/>
                </a:lnTo>
                <a:lnTo>
                  <a:pt x="301" y="1302"/>
                </a:lnTo>
                <a:lnTo>
                  <a:pt x="301" y="1302"/>
                </a:lnTo>
                <a:lnTo>
                  <a:pt x="299" y="1303"/>
                </a:lnTo>
                <a:lnTo>
                  <a:pt x="299" y="1302"/>
                </a:lnTo>
                <a:lnTo>
                  <a:pt x="298" y="1300"/>
                </a:lnTo>
                <a:lnTo>
                  <a:pt x="296" y="1297"/>
                </a:lnTo>
                <a:lnTo>
                  <a:pt x="289" y="1292"/>
                </a:lnTo>
                <a:lnTo>
                  <a:pt x="286" y="1290"/>
                </a:lnTo>
                <a:lnTo>
                  <a:pt x="283" y="1287"/>
                </a:lnTo>
                <a:lnTo>
                  <a:pt x="283" y="1285"/>
                </a:lnTo>
                <a:lnTo>
                  <a:pt x="283" y="1285"/>
                </a:lnTo>
                <a:lnTo>
                  <a:pt x="284" y="1283"/>
                </a:lnTo>
                <a:lnTo>
                  <a:pt x="284" y="1280"/>
                </a:lnTo>
                <a:lnTo>
                  <a:pt x="281" y="1276"/>
                </a:lnTo>
                <a:lnTo>
                  <a:pt x="281" y="1275"/>
                </a:lnTo>
                <a:lnTo>
                  <a:pt x="276" y="1273"/>
                </a:lnTo>
                <a:lnTo>
                  <a:pt x="276" y="1273"/>
                </a:lnTo>
                <a:lnTo>
                  <a:pt x="272" y="1261"/>
                </a:lnTo>
                <a:lnTo>
                  <a:pt x="271" y="1258"/>
                </a:lnTo>
                <a:lnTo>
                  <a:pt x="271" y="1258"/>
                </a:lnTo>
                <a:lnTo>
                  <a:pt x="269" y="1258"/>
                </a:lnTo>
                <a:lnTo>
                  <a:pt x="267" y="1260"/>
                </a:lnTo>
                <a:lnTo>
                  <a:pt x="266" y="1261"/>
                </a:lnTo>
                <a:lnTo>
                  <a:pt x="266" y="1263"/>
                </a:lnTo>
                <a:lnTo>
                  <a:pt x="267" y="1266"/>
                </a:lnTo>
                <a:lnTo>
                  <a:pt x="267" y="1266"/>
                </a:lnTo>
                <a:lnTo>
                  <a:pt x="267" y="1266"/>
                </a:lnTo>
                <a:lnTo>
                  <a:pt x="266" y="1268"/>
                </a:lnTo>
                <a:lnTo>
                  <a:pt x="266" y="1270"/>
                </a:lnTo>
                <a:lnTo>
                  <a:pt x="266" y="1270"/>
                </a:lnTo>
                <a:lnTo>
                  <a:pt x="267" y="1273"/>
                </a:lnTo>
                <a:lnTo>
                  <a:pt x="267" y="1278"/>
                </a:lnTo>
                <a:lnTo>
                  <a:pt x="267" y="1278"/>
                </a:lnTo>
                <a:lnTo>
                  <a:pt x="266" y="1280"/>
                </a:lnTo>
                <a:lnTo>
                  <a:pt x="266" y="1280"/>
                </a:lnTo>
                <a:lnTo>
                  <a:pt x="266" y="1280"/>
                </a:lnTo>
                <a:lnTo>
                  <a:pt x="266" y="1280"/>
                </a:lnTo>
                <a:lnTo>
                  <a:pt x="264" y="1280"/>
                </a:lnTo>
                <a:lnTo>
                  <a:pt x="264" y="1281"/>
                </a:lnTo>
                <a:lnTo>
                  <a:pt x="264" y="1281"/>
                </a:lnTo>
                <a:lnTo>
                  <a:pt x="262" y="1280"/>
                </a:lnTo>
                <a:lnTo>
                  <a:pt x="262" y="1275"/>
                </a:lnTo>
                <a:lnTo>
                  <a:pt x="261" y="1273"/>
                </a:lnTo>
                <a:lnTo>
                  <a:pt x="261" y="1270"/>
                </a:lnTo>
                <a:lnTo>
                  <a:pt x="259" y="1270"/>
                </a:lnTo>
                <a:lnTo>
                  <a:pt x="256" y="1268"/>
                </a:lnTo>
                <a:lnTo>
                  <a:pt x="256" y="1268"/>
                </a:lnTo>
                <a:lnTo>
                  <a:pt x="254" y="1270"/>
                </a:lnTo>
                <a:lnTo>
                  <a:pt x="252" y="1271"/>
                </a:lnTo>
                <a:lnTo>
                  <a:pt x="252" y="1273"/>
                </a:lnTo>
                <a:lnTo>
                  <a:pt x="251" y="1276"/>
                </a:lnTo>
                <a:lnTo>
                  <a:pt x="249" y="1278"/>
                </a:lnTo>
                <a:lnTo>
                  <a:pt x="249" y="1278"/>
                </a:lnTo>
                <a:lnTo>
                  <a:pt x="249" y="1280"/>
                </a:lnTo>
                <a:lnTo>
                  <a:pt x="249" y="1283"/>
                </a:lnTo>
                <a:lnTo>
                  <a:pt x="251" y="1285"/>
                </a:lnTo>
                <a:lnTo>
                  <a:pt x="251" y="1287"/>
                </a:lnTo>
                <a:lnTo>
                  <a:pt x="240" y="1280"/>
                </a:lnTo>
                <a:lnTo>
                  <a:pt x="240" y="1280"/>
                </a:lnTo>
                <a:lnTo>
                  <a:pt x="239" y="1281"/>
                </a:lnTo>
                <a:lnTo>
                  <a:pt x="239" y="1281"/>
                </a:lnTo>
                <a:lnTo>
                  <a:pt x="237" y="1280"/>
                </a:lnTo>
                <a:lnTo>
                  <a:pt x="237" y="1280"/>
                </a:lnTo>
                <a:lnTo>
                  <a:pt x="229" y="1285"/>
                </a:lnTo>
                <a:lnTo>
                  <a:pt x="227" y="1285"/>
                </a:lnTo>
                <a:lnTo>
                  <a:pt x="227" y="1285"/>
                </a:lnTo>
                <a:lnTo>
                  <a:pt x="230" y="1283"/>
                </a:lnTo>
                <a:lnTo>
                  <a:pt x="230" y="1281"/>
                </a:lnTo>
                <a:lnTo>
                  <a:pt x="232" y="1281"/>
                </a:lnTo>
                <a:lnTo>
                  <a:pt x="232" y="1280"/>
                </a:lnTo>
                <a:lnTo>
                  <a:pt x="232" y="1280"/>
                </a:lnTo>
                <a:lnTo>
                  <a:pt x="232" y="1280"/>
                </a:lnTo>
                <a:lnTo>
                  <a:pt x="234" y="1280"/>
                </a:lnTo>
                <a:lnTo>
                  <a:pt x="234" y="1280"/>
                </a:lnTo>
                <a:lnTo>
                  <a:pt x="234" y="1278"/>
                </a:lnTo>
                <a:lnTo>
                  <a:pt x="235" y="1278"/>
                </a:lnTo>
                <a:lnTo>
                  <a:pt x="235" y="1276"/>
                </a:lnTo>
                <a:lnTo>
                  <a:pt x="235" y="1275"/>
                </a:lnTo>
                <a:lnTo>
                  <a:pt x="235" y="1275"/>
                </a:lnTo>
                <a:lnTo>
                  <a:pt x="235" y="1273"/>
                </a:lnTo>
                <a:lnTo>
                  <a:pt x="234" y="1270"/>
                </a:lnTo>
                <a:lnTo>
                  <a:pt x="234" y="1270"/>
                </a:lnTo>
                <a:lnTo>
                  <a:pt x="234" y="1268"/>
                </a:lnTo>
                <a:lnTo>
                  <a:pt x="232" y="1268"/>
                </a:lnTo>
                <a:lnTo>
                  <a:pt x="232" y="1268"/>
                </a:lnTo>
                <a:lnTo>
                  <a:pt x="230" y="1268"/>
                </a:lnTo>
                <a:lnTo>
                  <a:pt x="230" y="1268"/>
                </a:lnTo>
                <a:lnTo>
                  <a:pt x="230" y="1266"/>
                </a:lnTo>
                <a:lnTo>
                  <a:pt x="229" y="1265"/>
                </a:lnTo>
                <a:lnTo>
                  <a:pt x="225" y="1263"/>
                </a:lnTo>
                <a:lnTo>
                  <a:pt x="220" y="1256"/>
                </a:lnTo>
                <a:lnTo>
                  <a:pt x="217" y="1260"/>
                </a:lnTo>
                <a:lnTo>
                  <a:pt x="217" y="1263"/>
                </a:lnTo>
                <a:lnTo>
                  <a:pt x="217" y="1265"/>
                </a:lnTo>
                <a:lnTo>
                  <a:pt x="217" y="1266"/>
                </a:lnTo>
                <a:lnTo>
                  <a:pt x="217" y="1266"/>
                </a:lnTo>
                <a:lnTo>
                  <a:pt x="215" y="1268"/>
                </a:lnTo>
                <a:lnTo>
                  <a:pt x="215" y="1270"/>
                </a:lnTo>
                <a:lnTo>
                  <a:pt x="215" y="1271"/>
                </a:lnTo>
                <a:lnTo>
                  <a:pt x="212" y="1280"/>
                </a:lnTo>
                <a:lnTo>
                  <a:pt x="210" y="1281"/>
                </a:lnTo>
                <a:lnTo>
                  <a:pt x="209" y="1285"/>
                </a:lnTo>
                <a:lnTo>
                  <a:pt x="205" y="1287"/>
                </a:lnTo>
                <a:lnTo>
                  <a:pt x="202" y="1285"/>
                </a:lnTo>
                <a:lnTo>
                  <a:pt x="193" y="1278"/>
                </a:lnTo>
                <a:lnTo>
                  <a:pt x="193" y="1278"/>
                </a:lnTo>
                <a:lnTo>
                  <a:pt x="190" y="1266"/>
                </a:lnTo>
                <a:lnTo>
                  <a:pt x="188" y="1263"/>
                </a:lnTo>
                <a:lnTo>
                  <a:pt x="187" y="1261"/>
                </a:lnTo>
                <a:lnTo>
                  <a:pt x="185" y="1261"/>
                </a:lnTo>
                <a:lnTo>
                  <a:pt x="183" y="1261"/>
                </a:lnTo>
                <a:lnTo>
                  <a:pt x="183" y="1263"/>
                </a:lnTo>
                <a:lnTo>
                  <a:pt x="183" y="1263"/>
                </a:lnTo>
                <a:lnTo>
                  <a:pt x="185" y="1266"/>
                </a:lnTo>
                <a:lnTo>
                  <a:pt x="185" y="1266"/>
                </a:lnTo>
                <a:lnTo>
                  <a:pt x="185" y="1268"/>
                </a:lnTo>
                <a:lnTo>
                  <a:pt x="183" y="1271"/>
                </a:lnTo>
                <a:lnTo>
                  <a:pt x="183" y="1273"/>
                </a:lnTo>
                <a:lnTo>
                  <a:pt x="182" y="1275"/>
                </a:lnTo>
                <a:lnTo>
                  <a:pt x="180" y="1275"/>
                </a:lnTo>
                <a:lnTo>
                  <a:pt x="178" y="1275"/>
                </a:lnTo>
                <a:lnTo>
                  <a:pt x="178" y="1276"/>
                </a:lnTo>
                <a:lnTo>
                  <a:pt x="177" y="1276"/>
                </a:lnTo>
                <a:lnTo>
                  <a:pt x="177" y="1278"/>
                </a:lnTo>
                <a:lnTo>
                  <a:pt x="175" y="1280"/>
                </a:lnTo>
                <a:lnTo>
                  <a:pt x="175" y="1281"/>
                </a:lnTo>
                <a:lnTo>
                  <a:pt x="173" y="1281"/>
                </a:lnTo>
                <a:lnTo>
                  <a:pt x="167" y="1285"/>
                </a:lnTo>
                <a:lnTo>
                  <a:pt x="165" y="1287"/>
                </a:lnTo>
                <a:lnTo>
                  <a:pt x="163" y="1287"/>
                </a:lnTo>
                <a:lnTo>
                  <a:pt x="161" y="1287"/>
                </a:lnTo>
                <a:lnTo>
                  <a:pt x="155" y="1283"/>
                </a:lnTo>
                <a:lnTo>
                  <a:pt x="155" y="1285"/>
                </a:lnTo>
                <a:lnTo>
                  <a:pt x="150" y="1287"/>
                </a:lnTo>
                <a:lnTo>
                  <a:pt x="148" y="1287"/>
                </a:lnTo>
                <a:lnTo>
                  <a:pt x="141" y="1283"/>
                </a:lnTo>
                <a:lnTo>
                  <a:pt x="138" y="1283"/>
                </a:lnTo>
                <a:lnTo>
                  <a:pt x="136" y="1285"/>
                </a:lnTo>
                <a:lnTo>
                  <a:pt x="135" y="1287"/>
                </a:lnTo>
                <a:lnTo>
                  <a:pt x="133" y="1288"/>
                </a:lnTo>
                <a:lnTo>
                  <a:pt x="131" y="1290"/>
                </a:lnTo>
                <a:lnTo>
                  <a:pt x="131" y="1290"/>
                </a:lnTo>
                <a:lnTo>
                  <a:pt x="131" y="1292"/>
                </a:lnTo>
                <a:lnTo>
                  <a:pt x="131" y="1292"/>
                </a:lnTo>
                <a:lnTo>
                  <a:pt x="130" y="1293"/>
                </a:lnTo>
                <a:lnTo>
                  <a:pt x="128" y="1295"/>
                </a:lnTo>
                <a:lnTo>
                  <a:pt x="128" y="1295"/>
                </a:lnTo>
                <a:lnTo>
                  <a:pt x="125" y="1298"/>
                </a:lnTo>
                <a:lnTo>
                  <a:pt x="125" y="1300"/>
                </a:lnTo>
                <a:lnTo>
                  <a:pt x="123" y="1302"/>
                </a:lnTo>
                <a:lnTo>
                  <a:pt x="119" y="1303"/>
                </a:lnTo>
                <a:lnTo>
                  <a:pt x="116" y="1305"/>
                </a:lnTo>
                <a:lnTo>
                  <a:pt x="113" y="1305"/>
                </a:lnTo>
                <a:lnTo>
                  <a:pt x="111" y="1303"/>
                </a:lnTo>
                <a:lnTo>
                  <a:pt x="109" y="1303"/>
                </a:lnTo>
                <a:lnTo>
                  <a:pt x="108" y="1303"/>
                </a:lnTo>
                <a:lnTo>
                  <a:pt x="101" y="1307"/>
                </a:lnTo>
                <a:lnTo>
                  <a:pt x="96" y="1305"/>
                </a:lnTo>
                <a:lnTo>
                  <a:pt x="82" y="1308"/>
                </a:lnTo>
                <a:lnTo>
                  <a:pt x="81" y="1307"/>
                </a:lnTo>
                <a:lnTo>
                  <a:pt x="81" y="1308"/>
                </a:lnTo>
                <a:lnTo>
                  <a:pt x="81" y="1310"/>
                </a:lnTo>
                <a:lnTo>
                  <a:pt x="81" y="1312"/>
                </a:lnTo>
                <a:lnTo>
                  <a:pt x="89" y="1313"/>
                </a:lnTo>
                <a:lnTo>
                  <a:pt x="91" y="1317"/>
                </a:lnTo>
                <a:lnTo>
                  <a:pt x="93" y="1320"/>
                </a:lnTo>
                <a:lnTo>
                  <a:pt x="86" y="1329"/>
                </a:lnTo>
                <a:lnTo>
                  <a:pt x="84" y="1330"/>
                </a:lnTo>
                <a:lnTo>
                  <a:pt x="64" y="1345"/>
                </a:lnTo>
                <a:lnTo>
                  <a:pt x="62" y="1345"/>
                </a:lnTo>
                <a:lnTo>
                  <a:pt x="62" y="1347"/>
                </a:lnTo>
                <a:lnTo>
                  <a:pt x="61" y="1350"/>
                </a:lnTo>
                <a:lnTo>
                  <a:pt x="61" y="1354"/>
                </a:lnTo>
                <a:lnTo>
                  <a:pt x="54" y="1384"/>
                </a:lnTo>
                <a:lnTo>
                  <a:pt x="54" y="1386"/>
                </a:lnTo>
                <a:lnTo>
                  <a:pt x="56" y="1387"/>
                </a:lnTo>
                <a:lnTo>
                  <a:pt x="64" y="1398"/>
                </a:lnTo>
                <a:lnTo>
                  <a:pt x="72" y="1409"/>
                </a:lnTo>
                <a:lnTo>
                  <a:pt x="72" y="1409"/>
                </a:lnTo>
                <a:lnTo>
                  <a:pt x="72" y="1413"/>
                </a:lnTo>
                <a:lnTo>
                  <a:pt x="72" y="1421"/>
                </a:lnTo>
                <a:lnTo>
                  <a:pt x="72" y="1421"/>
                </a:lnTo>
                <a:lnTo>
                  <a:pt x="72" y="1424"/>
                </a:lnTo>
                <a:lnTo>
                  <a:pt x="72" y="1441"/>
                </a:lnTo>
                <a:lnTo>
                  <a:pt x="74" y="1446"/>
                </a:lnTo>
                <a:lnTo>
                  <a:pt x="79" y="1463"/>
                </a:lnTo>
                <a:lnTo>
                  <a:pt x="77" y="1463"/>
                </a:lnTo>
                <a:lnTo>
                  <a:pt x="77" y="1465"/>
                </a:lnTo>
                <a:lnTo>
                  <a:pt x="76" y="1466"/>
                </a:lnTo>
                <a:lnTo>
                  <a:pt x="72" y="1471"/>
                </a:lnTo>
                <a:lnTo>
                  <a:pt x="72" y="1473"/>
                </a:lnTo>
                <a:lnTo>
                  <a:pt x="69" y="1477"/>
                </a:lnTo>
                <a:lnTo>
                  <a:pt x="67" y="1478"/>
                </a:lnTo>
                <a:lnTo>
                  <a:pt x="40" y="1492"/>
                </a:lnTo>
                <a:lnTo>
                  <a:pt x="40" y="1493"/>
                </a:lnTo>
                <a:lnTo>
                  <a:pt x="39" y="1495"/>
                </a:lnTo>
                <a:lnTo>
                  <a:pt x="37" y="1495"/>
                </a:lnTo>
                <a:lnTo>
                  <a:pt x="37" y="1497"/>
                </a:lnTo>
                <a:lnTo>
                  <a:pt x="34" y="1497"/>
                </a:lnTo>
                <a:lnTo>
                  <a:pt x="9" y="1515"/>
                </a:lnTo>
                <a:lnTo>
                  <a:pt x="9" y="1515"/>
                </a:lnTo>
                <a:lnTo>
                  <a:pt x="9" y="1515"/>
                </a:lnTo>
                <a:lnTo>
                  <a:pt x="3" y="1522"/>
                </a:lnTo>
                <a:lnTo>
                  <a:pt x="0" y="1530"/>
                </a:lnTo>
                <a:lnTo>
                  <a:pt x="2" y="1551"/>
                </a:lnTo>
                <a:lnTo>
                  <a:pt x="2" y="1557"/>
                </a:lnTo>
                <a:lnTo>
                  <a:pt x="2" y="1557"/>
                </a:lnTo>
                <a:lnTo>
                  <a:pt x="72" y="1584"/>
                </a:lnTo>
                <a:lnTo>
                  <a:pt x="72" y="1586"/>
                </a:lnTo>
                <a:lnTo>
                  <a:pt x="89" y="1596"/>
                </a:lnTo>
                <a:lnTo>
                  <a:pt x="89" y="1598"/>
                </a:lnTo>
                <a:lnTo>
                  <a:pt x="89" y="1598"/>
                </a:lnTo>
                <a:lnTo>
                  <a:pt x="89" y="1599"/>
                </a:lnTo>
                <a:lnTo>
                  <a:pt x="89" y="1599"/>
                </a:lnTo>
                <a:lnTo>
                  <a:pt x="89" y="1601"/>
                </a:lnTo>
                <a:lnTo>
                  <a:pt x="89" y="1601"/>
                </a:lnTo>
                <a:lnTo>
                  <a:pt x="88" y="1604"/>
                </a:lnTo>
                <a:lnTo>
                  <a:pt x="88" y="1608"/>
                </a:lnTo>
                <a:lnTo>
                  <a:pt x="88" y="1609"/>
                </a:lnTo>
                <a:lnTo>
                  <a:pt x="91" y="1616"/>
                </a:lnTo>
                <a:lnTo>
                  <a:pt x="91" y="1616"/>
                </a:lnTo>
                <a:lnTo>
                  <a:pt x="91" y="1616"/>
                </a:lnTo>
                <a:lnTo>
                  <a:pt x="91" y="1618"/>
                </a:lnTo>
                <a:lnTo>
                  <a:pt x="91" y="1618"/>
                </a:lnTo>
                <a:lnTo>
                  <a:pt x="91" y="1618"/>
                </a:lnTo>
                <a:lnTo>
                  <a:pt x="91" y="1618"/>
                </a:lnTo>
                <a:lnTo>
                  <a:pt x="91" y="1619"/>
                </a:lnTo>
                <a:lnTo>
                  <a:pt x="91" y="1621"/>
                </a:lnTo>
                <a:lnTo>
                  <a:pt x="91" y="1621"/>
                </a:lnTo>
                <a:lnTo>
                  <a:pt x="89" y="1623"/>
                </a:lnTo>
                <a:lnTo>
                  <a:pt x="89" y="1625"/>
                </a:lnTo>
                <a:lnTo>
                  <a:pt x="89" y="1625"/>
                </a:lnTo>
                <a:lnTo>
                  <a:pt x="89" y="1626"/>
                </a:lnTo>
                <a:lnTo>
                  <a:pt x="88" y="1626"/>
                </a:lnTo>
                <a:lnTo>
                  <a:pt x="88" y="1628"/>
                </a:lnTo>
                <a:lnTo>
                  <a:pt x="88" y="1630"/>
                </a:lnTo>
                <a:lnTo>
                  <a:pt x="88" y="1630"/>
                </a:lnTo>
                <a:lnTo>
                  <a:pt x="88" y="1631"/>
                </a:lnTo>
                <a:lnTo>
                  <a:pt x="88" y="1631"/>
                </a:lnTo>
                <a:lnTo>
                  <a:pt x="88" y="1631"/>
                </a:lnTo>
                <a:lnTo>
                  <a:pt x="89" y="1633"/>
                </a:lnTo>
                <a:lnTo>
                  <a:pt x="106" y="1641"/>
                </a:lnTo>
                <a:lnTo>
                  <a:pt x="106" y="1641"/>
                </a:lnTo>
                <a:lnTo>
                  <a:pt x="108" y="1640"/>
                </a:lnTo>
                <a:lnTo>
                  <a:pt x="108" y="1640"/>
                </a:lnTo>
                <a:lnTo>
                  <a:pt x="108" y="1638"/>
                </a:lnTo>
                <a:lnTo>
                  <a:pt x="109" y="1636"/>
                </a:lnTo>
                <a:lnTo>
                  <a:pt x="109" y="1636"/>
                </a:lnTo>
                <a:lnTo>
                  <a:pt x="109" y="1636"/>
                </a:lnTo>
                <a:lnTo>
                  <a:pt x="109" y="1635"/>
                </a:lnTo>
                <a:lnTo>
                  <a:pt x="113" y="1631"/>
                </a:lnTo>
                <a:lnTo>
                  <a:pt x="113" y="1631"/>
                </a:lnTo>
                <a:lnTo>
                  <a:pt x="113" y="1631"/>
                </a:lnTo>
                <a:lnTo>
                  <a:pt x="113" y="1630"/>
                </a:lnTo>
                <a:lnTo>
                  <a:pt x="114" y="1630"/>
                </a:lnTo>
                <a:lnTo>
                  <a:pt x="121" y="1631"/>
                </a:lnTo>
                <a:lnTo>
                  <a:pt x="121" y="1631"/>
                </a:lnTo>
                <a:lnTo>
                  <a:pt x="121" y="1631"/>
                </a:lnTo>
                <a:lnTo>
                  <a:pt x="121" y="1631"/>
                </a:lnTo>
                <a:lnTo>
                  <a:pt x="121" y="1631"/>
                </a:lnTo>
                <a:lnTo>
                  <a:pt x="123" y="1630"/>
                </a:lnTo>
                <a:lnTo>
                  <a:pt x="123" y="1630"/>
                </a:lnTo>
                <a:lnTo>
                  <a:pt x="123" y="1628"/>
                </a:lnTo>
                <a:lnTo>
                  <a:pt x="123" y="1628"/>
                </a:lnTo>
                <a:lnTo>
                  <a:pt x="123" y="1628"/>
                </a:lnTo>
                <a:lnTo>
                  <a:pt x="125" y="1626"/>
                </a:lnTo>
                <a:lnTo>
                  <a:pt x="125" y="1626"/>
                </a:lnTo>
                <a:lnTo>
                  <a:pt x="125" y="1626"/>
                </a:lnTo>
                <a:lnTo>
                  <a:pt x="125" y="1625"/>
                </a:lnTo>
                <a:lnTo>
                  <a:pt x="126" y="1625"/>
                </a:lnTo>
                <a:lnTo>
                  <a:pt x="126" y="1625"/>
                </a:lnTo>
                <a:lnTo>
                  <a:pt x="126" y="1623"/>
                </a:lnTo>
                <a:lnTo>
                  <a:pt x="128" y="1623"/>
                </a:lnTo>
                <a:lnTo>
                  <a:pt x="138" y="1628"/>
                </a:lnTo>
                <a:lnTo>
                  <a:pt x="140" y="1628"/>
                </a:lnTo>
                <a:lnTo>
                  <a:pt x="140" y="1628"/>
                </a:lnTo>
                <a:lnTo>
                  <a:pt x="140" y="1626"/>
                </a:lnTo>
                <a:lnTo>
                  <a:pt x="141" y="1628"/>
                </a:lnTo>
                <a:lnTo>
                  <a:pt x="143" y="1628"/>
                </a:lnTo>
                <a:lnTo>
                  <a:pt x="145" y="1630"/>
                </a:lnTo>
                <a:lnTo>
                  <a:pt x="145" y="1631"/>
                </a:lnTo>
                <a:lnTo>
                  <a:pt x="146" y="1631"/>
                </a:lnTo>
                <a:lnTo>
                  <a:pt x="148" y="1630"/>
                </a:lnTo>
                <a:lnTo>
                  <a:pt x="150" y="1628"/>
                </a:lnTo>
                <a:lnTo>
                  <a:pt x="151" y="1626"/>
                </a:lnTo>
                <a:lnTo>
                  <a:pt x="153" y="1626"/>
                </a:lnTo>
                <a:lnTo>
                  <a:pt x="155" y="1630"/>
                </a:lnTo>
                <a:lnTo>
                  <a:pt x="158" y="1631"/>
                </a:lnTo>
                <a:lnTo>
                  <a:pt x="158" y="1633"/>
                </a:lnTo>
                <a:lnTo>
                  <a:pt x="160" y="1631"/>
                </a:lnTo>
                <a:lnTo>
                  <a:pt x="160" y="1630"/>
                </a:lnTo>
                <a:lnTo>
                  <a:pt x="156" y="1623"/>
                </a:lnTo>
                <a:lnTo>
                  <a:pt x="148" y="1619"/>
                </a:lnTo>
                <a:lnTo>
                  <a:pt x="141" y="1611"/>
                </a:lnTo>
                <a:lnTo>
                  <a:pt x="143" y="1613"/>
                </a:lnTo>
                <a:lnTo>
                  <a:pt x="148" y="1614"/>
                </a:lnTo>
                <a:lnTo>
                  <a:pt x="148" y="1614"/>
                </a:lnTo>
                <a:lnTo>
                  <a:pt x="148" y="1613"/>
                </a:lnTo>
                <a:lnTo>
                  <a:pt x="150" y="1611"/>
                </a:lnTo>
                <a:lnTo>
                  <a:pt x="150" y="1609"/>
                </a:lnTo>
                <a:lnTo>
                  <a:pt x="148" y="1609"/>
                </a:lnTo>
                <a:lnTo>
                  <a:pt x="141" y="1604"/>
                </a:lnTo>
                <a:lnTo>
                  <a:pt x="141" y="1603"/>
                </a:lnTo>
                <a:lnTo>
                  <a:pt x="143" y="1599"/>
                </a:lnTo>
                <a:lnTo>
                  <a:pt x="141" y="1598"/>
                </a:lnTo>
                <a:lnTo>
                  <a:pt x="140" y="1596"/>
                </a:lnTo>
                <a:lnTo>
                  <a:pt x="140" y="1593"/>
                </a:lnTo>
                <a:lnTo>
                  <a:pt x="140" y="1591"/>
                </a:lnTo>
                <a:lnTo>
                  <a:pt x="135" y="1589"/>
                </a:lnTo>
                <a:lnTo>
                  <a:pt x="135" y="1589"/>
                </a:lnTo>
                <a:lnTo>
                  <a:pt x="136" y="1589"/>
                </a:lnTo>
                <a:lnTo>
                  <a:pt x="138" y="1588"/>
                </a:lnTo>
                <a:lnTo>
                  <a:pt x="140" y="1586"/>
                </a:lnTo>
                <a:lnTo>
                  <a:pt x="140" y="1586"/>
                </a:lnTo>
                <a:lnTo>
                  <a:pt x="140" y="1586"/>
                </a:lnTo>
                <a:lnTo>
                  <a:pt x="140" y="1584"/>
                </a:lnTo>
                <a:lnTo>
                  <a:pt x="138" y="1584"/>
                </a:lnTo>
                <a:lnTo>
                  <a:pt x="136" y="1582"/>
                </a:lnTo>
                <a:lnTo>
                  <a:pt x="138" y="1582"/>
                </a:lnTo>
                <a:lnTo>
                  <a:pt x="141" y="1584"/>
                </a:lnTo>
                <a:lnTo>
                  <a:pt x="143" y="1584"/>
                </a:lnTo>
                <a:lnTo>
                  <a:pt x="145" y="1582"/>
                </a:lnTo>
                <a:lnTo>
                  <a:pt x="145" y="1581"/>
                </a:lnTo>
                <a:lnTo>
                  <a:pt x="145" y="1581"/>
                </a:lnTo>
                <a:lnTo>
                  <a:pt x="145" y="1579"/>
                </a:lnTo>
                <a:lnTo>
                  <a:pt x="145" y="1576"/>
                </a:lnTo>
                <a:lnTo>
                  <a:pt x="143" y="1572"/>
                </a:lnTo>
                <a:lnTo>
                  <a:pt x="141" y="1571"/>
                </a:lnTo>
                <a:lnTo>
                  <a:pt x="140" y="1571"/>
                </a:lnTo>
                <a:lnTo>
                  <a:pt x="140" y="1569"/>
                </a:lnTo>
                <a:lnTo>
                  <a:pt x="138" y="1567"/>
                </a:lnTo>
                <a:lnTo>
                  <a:pt x="140" y="1569"/>
                </a:lnTo>
                <a:lnTo>
                  <a:pt x="141" y="1569"/>
                </a:lnTo>
                <a:lnTo>
                  <a:pt x="141" y="1569"/>
                </a:lnTo>
                <a:lnTo>
                  <a:pt x="141" y="1567"/>
                </a:lnTo>
                <a:lnTo>
                  <a:pt x="140" y="1566"/>
                </a:lnTo>
                <a:lnTo>
                  <a:pt x="140" y="1562"/>
                </a:lnTo>
                <a:lnTo>
                  <a:pt x="140" y="1561"/>
                </a:lnTo>
                <a:lnTo>
                  <a:pt x="138" y="1561"/>
                </a:lnTo>
                <a:lnTo>
                  <a:pt x="133" y="1559"/>
                </a:lnTo>
                <a:lnTo>
                  <a:pt x="126" y="1556"/>
                </a:lnTo>
                <a:lnTo>
                  <a:pt x="128" y="1554"/>
                </a:lnTo>
                <a:lnTo>
                  <a:pt x="128" y="1554"/>
                </a:lnTo>
                <a:lnTo>
                  <a:pt x="125" y="1552"/>
                </a:lnTo>
                <a:lnTo>
                  <a:pt x="126" y="1551"/>
                </a:lnTo>
                <a:lnTo>
                  <a:pt x="128" y="1551"/>
                </a:lnTo>
                <a:lnTo>
                  <a:pt x="130" y="1552"/>
                </a:lnTo>
                <a:lnTo>
                  <a:pt x="133" y="1556"/>
                </a:lnTo>
                <a:lnTo>
                  <a:pt x="133" y="1557"/>
                </a:lnTo>
                <a:lnTo>
                  <a:pt x="138" y="1559"/>
                </a:lnTo>
                <a:lnTo>
                  <a:pt x="140" y="1561"/>
                </a:lnTo>
                <a:lnTo>
                  <a:pt x="141" y="1561"/>
                </a:lnTo>
                <a:lnTo>
                  <a:pt x="143" y="1561"/>
                </a:lnTo>
                <a:lnTo>
                  <a:pt x="145" y="1561"/>
                </a:lnTo>
                <a:lnTo>
                  <a:pt x="146" y="1561"/>
                </a:lnTo>
                <a:lnTo>
                  <a:pt x="146" y="1562"/>
                </a:lnTo>
                <a:lnTo>
                  <a:pt x="148" y="1564"/>
                </a:lnTo>
                <a:lnTo>
                  <a:pt x="148" y="1566"/>
                </a:lnTo>
                <a:lnTo>
                  <a:pt x="155" y="1569"/>
                </a:lnTo>
                <a:lnTo>
                  <a:pt x="158" y="1574"/>
                </a:lnTo>
                <a:lnTo>
                  <a:pt x="158" y="1576"/>
                </a:lnTo>
                <a:lnTo>
                  <a:pt x="160" y="1576"/>
                </a:lnTo>
                <a:lnTo>
                  <a:pt x="165" y="1577"/>
                </a:lnTo>
                <a:lnTo>
                  <a:pt x="167" y="1579"/>
                </a:lnTo>
                <a:lnTo>
                  <a:pt x="165" y="1579"/>
                </a:lnTo>
                <a:lnTo>
                  <a:pt x="161" y="1579"/>
                </a:lnTo>
                <a:lnTo>
                  <a:pt x="160" y="1579"/>
                </a:lnTo>
                <a:lnTo>
                  <a:pt x="158" y="1581"/>
                </a:lnTo>
                <a:lnTo>
                  <a:pt x="156" y="1582"/>
                </a:lnTo>
                <a:lnTo>
                  <a:pt x="156" y="1584"/>
                </a:lnTo>
                <a:lnTo>
                  <a:pt x="156" y="1586"/>
                </a:lnTo>
                <a:lnTo>
                  <a:pt x="156" y="1588"/>
                </a:lnTo>
                <a:lnTo>
                  <a:pt x="160" y="1604"/>
                </a:lnTo>
                <a:lnTo>
                  <a:pt x="170" y="1625"/>
                </a:lnTo>
                <a:lnTo>
                  <a:pt x="172" y="1626"/>
                </a:lnTo>
                <a:lnTo>
                  <a:pt x="173" y="1626"/>
                </a:lnTo>
                <a:lnTo>
                  <a:pt x="173" y="1625"/>
                </a:lnTo>
                <a:lnTo>
                  <a:pt x="172" y="1623"/>
                </a:lnTo>
                <a:lnTo>
                  <a:pt x="172" y="1621"/>
                </a:lnTo>
                <a:lnTo>
                  <a:pt x="172" y="1623"/>
                </a:lnTo>
                <a:lnTo>
                  <a:pt x="173" y="1625"/>
                </a:lnTo>
                <a:lnTo>
                  <a:pt x="173" y="1626"/>
                </a:lnTo>
                <a:lnTo>
                  <a:pt x="175" y="1625"/>
                </a:lnTo>
                <a:lnTo>
                  <a:pt x="173" y="1625"/>
                </a:lnTo>
                <a:lnTo>
                  <a:pt x="173" y="1623"/>
                </a:lnTo>
                <a:lnTo>
                  <a:pt x="173" y="1621"/>
                </a:lnTo>
                <a:lnTo>
                  <a:pt x="173" y="1621"/>
                </a:lnTo>
                <a:lnTo>
                  <a:pt x="175" y="1621"/>
                </a:lnTo>
                <a:lnTo>
                  <a:pt x="175" y="1625"/>
                </a:lnTo>
                <a:lnTo>
                  <a:pt x="177" y="1626"/>
                </a:lnTo>
                <a:lnTo>
                  <a:pt x="175" y="1621"/>
                </a:lnTo>
                <a:lnTo>
                  <a:pt x="175" y="1618"/>
                </a:lnTo>
                <a:lnTo>
                  <a:pt x="177" y="1616"/>
                </a:lnTo>
                <a:lnTo>
                  <a:pt x="177" y="1618"/>
                </a:lnTo>
                <a:lnTo>
                  <a:pt x="177" y="1619"/>
                </a:lnTo>
                <a:lnTo>
                  <a:pt x="178" y="1621"/>
                </a:lnTo>
                <a:lnTo>
                  <a:pt x="178" y="1619"/>
                </a:lnTo>
                <a:lnTo>
                  <a:pt x="178" y="1618"/>
                </a:lnTo>
                <a:lnTo>
                  <a:pt x="178" y="1616"/>
                </a:lnTo>
                <a:lnTo>
                  <a:pt x="180" y="1619"/>
                </a:lnTo>
                <a:lnTo>
                  <a:pt x="180" y="1619"/>
                </a:lnTo>
                <a:lnTo>
                  <a:pt x="180" y="1621"/>
                </a:lnTo>
                <a:lnTo>
                  <a:pt x="180" y="1621"/>
                </a:lnTo>
                <a:lnTo>
                  <a:pt x="182" y="1621"/>
                </a:lnTo>
                <a:lnTo>
                  <a:pt x="182" y="1623"/>
                </a:lnTo>
                <a:lnTo>
                  <a:pt x="183" y="1626"/>
                </a:lnTo>
                <a:lnTo>
                  <a:pt x="183" y="1628"/>
                </a:lnTo>
                <a:lnTo>
                  <a:pt x="182" y="1633"/>
                </a:lnTo>
                <a:lnTo>
                  <a:pt x="182" y="1635"/>
                </a:lnTo>
                <a:lnTo>
                  <a:pt x="183" y="1636"/>
                </a:lnTo>
                <a:lnTo>
                  <a:pt x="183" y="1635"/>
                </a:lnTo>
                <a:lnTo>
                  <a:pt x="185" y="1635"/>
                </a:lnTo>
                <a:lnTo>
                  <a:pt x="185" y="1633"/>
                </a:lnTo>
                <a:lnTo>
                  <a:pt x="185" y="1635"/>
                </a:lnTo>
                <a:lnTo>
                  <a:pt x="185" y="1635"/>
                </a:lnTo>
                <a:lnTo>
                  <a:pt x="185" y="1636"/>
                </a:lnTo>
                <a:lnTo>
                  <a:pt x="185" y="1638"/>
                </a:lnTo>
                <a:lnTo>
                  <a:pt x="187" y="1638"/>
                </a:lnTo>
                <a:lnTo>
                  <a:pt x="188" y="1640"/>
                </a:lnTo>
                <a:lnTo>
                  <a:pt x="188" y="1640"/>
                </a:lnTo>
                <a:lnTo>
                  <a:pt x="190" y="1638"/>
                </a:lnTo>
                <a:lnTo>
                  <a:pt x="190" y="1638"/>
                </a:lnTo>
                <a:lnTo>
                  <a:pt x="190" y="1638"/>
                </a:lnTo>
                <a:lnTo>
                  <a:pt x="190" y="1640"/>
                </a:lnTo>
                <a:lnTo>
                  <a:pt x="190" y="1640"/>
                </a:lnTo>
                <a:lnTo>
                  <a:pt x="192" y="1638"/>
                </a:lnTo>
                <a:lnTo>
                  <a:pt x="193" y="1638"/>
                </a:lnTo>
                <a:lnTo>
                  <a:pt x="195" y="1636"/>
                </a:lnTo>
                <a:lnTo>
                  <a:pt x="197" y="1635"/>
                </a:lnTo>
                <a:lnTo>
                  <a:pt x="197" y="1635"/>
                </a:lnTo>
                <a:lnTo>
                  <a:pt x="198" y="1633"/>
                </a:lnTo>
                <a:lnTo>
                  <a:pt x="198" y="1633"/>
                </a:lnTo>
                <a:lnTo>
                  <a:pt x="198" y="1633"/>
                </a:lnTo>
                <a:lnTo>
                  <a:pt x="198" y="1635"/>
                </a:lnTo>
                <a:lnTo>
                  <a:pt x="198" y="1635"/>
                </a:lnTo>
                <a:lnTo>
                  <a:pt x="197" y="1636"/>
                </a:lnTo>
                <a:lnTo>
                  <a:pt x="197" y="1636"/>
                </a:lnTo>
                <a:lnTo>
                  <a:pt x="195" y="1638"/>
                </a:lnTo>
                <a:lnTo>
                  <a:pt x="195" y="1640"/>
                </a:lnTo>
                <a:lnTo>
                  <a:pt x="192" y="1641"/>
                </a:lnTo>
                <a:lnTo>
                  <a:pt x="192" y="1643"/>
                </a:lnTo>
                <a:lnTo>
                  <a:pt x="193" y="1643"/>
                </a:lnTo>
                <a:lnTo>
                  <a:pt x="193" y="1643"/>
                </a:lnTo>
                <a:lnTo>
                  <a:pt x="195" y="1643"/>
                </a:lnTo>
                <a:lnTo>
                  <a:pt x="195" y="1641"/>
                </a:lnTo>
                <a:lnTo>
                  <a:pt x="195" y="1643"/>
                </a:lnTo>
                <a:lnTo>
                  <a:pt x="197" y="1643"/>
                </a:lnTo>
                <a:lnTo>
                  <a:pt x="197" y="1645"/>
                </a:lnTo>
                <a:lnTo>
                  <a:pt x="198" y="1646"/>
                </a:lnTo>
                <a:lnTo>
                  <a:pt x="205" y="1651"/>
                </a:lnTo>
                <a:lnTo>
                  <a:pt x="207" y="1651"/>
                </a:lnTo>
                <a:lnTo>
                  <a:pt x="207" y="1651"/>
                </a:lnTo>
                <a:lnTo>
                  <a:pt x="207" y="1651"/>
                </a:lnTo>
                <a:lnTo>
                  <a:pt x="209" y="1651"/>
                </a:lnTo>
                <a:lnTo>
                  <a:pt x="209" y="1653"/>
                </a:lnTo>
                <a:lnTo>
                  <a:pt x="207" y="1653"/>
                </a:lnTo>
                <a:lnTo>
                  <a:pt x="205" y="1653"/>
                </a:lnTo>
                <a:lnTo>
                  <a:pt x="204" y="1651"/>
                </a:lnTo>
                <a:lnTo>
                  <a:pt x="202" y="1650"/>
                </a:lnTo>
                <a:lnTo>
                  <a:pt x="200" y="1651"/>
                </a:lnTo>
                <a:lnTo>
                  <a:pt x="200" y="1653"/>
                </a:lnTo>
                <a:lnTo>
                  <a:pt x="200" y="1656"/>
                </a:lnTo>
                <a:lnTo>
                  <a:pt x="200" y="1662"/>
                </a:lnTo>
                <a:lnTo>
                  <a:pt x="200" y="1663"/>
                </a:lnTo>
                <a:lnTo>
                  <a:pt x="204" y="1663"/>
                </a:lnTo>
                <a:lnTo>
                  <a:pt x="205" y="1663"/>
                </a:lnTo>
                <a:lnTo>
                  <a:pt x="209" y="1663"/>
                </a:lnTo>
                <a:lnTo>
                  <a:pt x="214" y="1662"/>
                </a:lnTo>
                <a:lnTo>
                  <a:pt x="217" y="1662"/>
                </a:lnTo>
                <a:lnTo>
                  <a:pt x="220" y="1663"/>
                </a:lnTo>
                <a:lnTo>
                  <a:pt x="227" y="1682"/>
                </a:lnTo>
                <a:lnTo>
                  <a:pt x="227" y="1683"/>
                </a:lnTo>
                <a:lnTo>
                  <a:pt x="230" y="1687"/>
                </a:lnTo>
                <a:lnTo>
                  <a:pt x="232" y="1692"/>
                </a:lnTo>
                <a:lnTo>
                  <a:pt x="237" y="1697"/>
                </a:lnTo>
                <a:lnTo>
                  <a:pt x="242" y="1700"/>
                </a:lnTo>
                <a:lnTo>
                  <a:pt x="246" y="1704"/>
                </a:lnTo>
                <a:lnTo>
                  <a:pt x="254" y="1710"/>
                </a:lnTo>
                <a:lnTo>
                  <a:pt x="264" y="1717"/>
                </a:lnTo>
                <a:lnTo>
                  <a:pt x="267" y="1722"/>
                </a:lnTo>
                <a:lnTo>
                  <a:pt x="272" y="1724"/>
                </a:lnTo>
                <a:lnTo>
                  <a:pt x="277" y="1727"/>
                </a:lnTo>
                <a:lnTo>
                  <a:pt x="283" y="1727"/>
                </a:lnTo>
                <a:lnTo>
                  <a:pt x="284" y="1730"/>
                </a:lnTo>
                <a:lnTo>
                  <a:pt x="288" y="1732"/>
                </a:lnTo>
                <a:lnTo>
                  <a:pt x="301" y="1744"/>
                </a:lnTo>
                <a:lnTo>
                  <a:pt x="303" y="1747"/>
                </a:lnTo>
                <a:lnTo>
                  <a:pt x="306" y="1751"/>
                </a:lnTo>
                <a:lnTo>
                  <a:pt x="308" y="1757"/>
                </a:lnTo>
                <a:lnTo>
                  <a:pt x="311" y="1761"/>
                </a:lnTo>
                <a:lnTo>
                  <a:pt x="318" y="1766"/>
                </a:lnTo>
                <a:lnTo>
                  <a:pt x="321" y="1769"/>
                </a:lnTo>
                <a:lnTo>
                  <a:pt x="333" y="1776"/>
                </a:lnTo>
                <a:lnTo>
                  <a:pt x="346" y="1784"/>
                </a:lnTo>
                <a:lnTo>
                  <a:pt x="363" y="1786"/>
                </a:lnTo>
                <a:lnTo>
                  <a:pt x="365" y="1784"/>
                </a:lnTo>
                <a:lnTo>
                  <a:pt x="365" y="1784"/>
                </a:lnTo>
                <a:lnTo>
                  <a:pt x="368" y="1788"/>
                </a:lnTo>
                <a:lnTo>
                  <a:pt x="382" y="1789"/>
                </a:lnTo>
                <a:lnTo>
                  <a:pt x="383" y="1789"/>
                </a:lnTo>
                <a:lnTo>
                  <a:pt x="388" y="1786"/>
                </a:lnTo>
                <a:lnTo>
                  <a:pt x="400" y="1788"/>
                </a:lnTo>
                <a:lnTo>
                  <a:pt x="404" y="1788"/>
                </a:lnTo>
                <a:lnTo>
                  <a:pt x="405" y="1788"/>
                </a:lnTo>
                <a:lnTo>
                  <a:pt x="407" y="1786"/>
                </a:lnTo>
                <a:lnTo>
                  <a:pt x="419" y="1786"/>
                </a:lnTo>
                <a:lnTo>
                  <a:pt x="424" y="1783"/>
                </a:lnTo>
                <a:lnTo>
                  <a:pt x="432" y="1779"/>
                </a:lnTo>
                <a:lnTo>
                  <a:pt x="435" y="1779"/>
                </a:lnTo>
                <a:lnTo>
                  <a:pt x="439" y="1779"/>
                </a:lnTo>
                <a:lnTo>
                  <a:pt x="442" y="1778"/>
                </a:lnTo>
                <a:lnTo>
                  <a:pt x="446" y="1776"/>
                </a:lnTo>
                <a:lnTo>
                  <a:pt x="446" y="1776"/>
                </a:lnTo>
                <a:lnTo>
                  <a:pt x="449" y="1772"/>
                </a:lnTo>
                <a:lnTo>
                  <a:pt x="451" y="1772"/>
                </a:lnTo>
                <a:lnTo>
                  <a:pt x="452" y="1772"/>
                </a:lnTo>
                <a:lnTo>
                  <a:pt x="454" y="1771"/>
                </a:lnTo>
                <a:lnTo>
                  <a:pt x="456" y="1771"/>
                </a:lnTo>
                <a:lnTo>
                  <a:pt x="456" y="1769"/>
                </a:lnTo>
                <a:lnTo>
                  <a:pt x="456" y="1769"/>
                </a:lnTo>
                <a:lnTo>
                  <a:pt x="456" y="1767"/>
                </a:lnTo>
                <a:lnTo>
                  <a:pt x="457" y="1766"/>
                </a:lnTo>
                <a:lnTo>
                  <a:pt x="459" y="1764"/>
                </a:lnTo>
                <a:lnTo>
                  <a:pt x="459" y="1764"/>
                </a:lnTo>
                <a:lnTo>
                  <a:pt x="461" y="1764"/>
                </a:lnTo>
                <a:lnTo>
                  <a:pt x="462" y="1764"/>
                </a:lnTo>
                <a:lnTo>
                  <a:pt x="464" y="1762"/>
                </a:lnTo>
                <a:lnTo>
                  <a:pt x="466" y="1761"/>
                </a:lnTo>
                <a:lnTo>
                  <a:pt x="469" y="1759"/>
                </a:lnTo>
                <a:lnTo>
                  <a:pt x="476" y="1754"/>
                </a:lnTo>
                <a:lnTo>
                  <a:pt x="483" y="1751"/>
                </a:lnTo>
                <a:lnTo>
                  <a:pt x="484" y="1749"/>
                </a:lnTo>
                <a:lnTo>
                  <a:pt x="493" y="1742"/>
                </a:lnTo>
                <a:lnTo>
                  <a:pt x="496" y="1737"/>
                </a:lnTo>
                <a:lnTo>
                  <a:pt x="496" y="1735"/>
                </a:lnTo>
                <a:lnTo>
                  <a:pt x="496" y="1734"/>
                </a:lnTo>
                <a:lnTo>
                  <a:pt x="496" y="1734"/>
                </a:lnTo>
                <a:lnTo>
                  <a:pt x="496" y="1732"/>
                </a:lnTo>
                <a:lnTo>
                  <a:pt x="496" y="1730"/>
                </a:lnTo>
                <a:lnTo>
                  <a:pt x="498" y="1732"/>
                </a:lnTo>
                <a:lnTo>
                  <a:pt x="499" y="1732"/>
                </a:lnTo>
                <a:lnTo>
                  <a:pt x="499" y="1732"/>
                </a:lnTo>
                <a:lnTo>
                  <a:pt x="501" y="1732"/>
                </a:lnTo>
                <a:lnTo>
                  <a:pt x="501" y="1730"/>
                </a:lnTo>
                <a:lnTo>
                  <a:pt x="501" y="1729"/>
                </a:lnTo>
                <a:lnTo>
                  <a:pt x="501" y="1727"/>
                </a:lnTo>
                <a:lnTo>
                  <a:pt x="503" y="1724"/>
                </a:lnTo>
                <a:lnTo>
                  <a:pt x="503" y="1722"/>
                </a:lnTo>
                <a:lnTo>
                  <a:pt x="504" y="1722"/>
                </a:lnTo>
                <a:lnTo>
                  <a:pt x="506" y="1722"/>
                </a:lnTo>
                <a:lnTo>
                  <a:pt x="506" y="1720"/>
                </a:lnTo>
                <a:lnTo>
                  <a:pt x="506" y="1719"/>
                </a:lnTo>
                <a:lnTo>
                  <a:pt x="506" y="1717"/>
                </a:lnTo>
                <a:lnTo>
                  <a:pt x="506" y="1715"/>
                </a:lnTo>
                <a:lnTo>
                  <a:pt x="506" y="1715"/>
                </a:lnTo>
                <a:lnTo>
                  <a:pt x="508" y="1714"/>
                </a:lnTo>
                <a:lnTo>
                  <a:pt x="508" y="1712"/>
                </a:lnTo>
                <a:lnTo>
                  <a:pt x="508" y="1710"/>
                </a:lnTo>
                <a:lnTo>
                  <a:pt x="508" y="1709"/>
                </a:lnTo>
                <a:lnTo>
                  <a:pt x="508" y="1709"/>
                </a:lnTo>
                <a:lnTo>
                  <a:pt x="508" y="1707"/>
                </a:lnTo>
                <a:lnTo>
                  <a:pt x="506" y="1707"/>
                </a:lnTo>
                <a:lnTo>
                  <a:pt x="504" y="1709"/>
                </a:lnTo>
                <a:lnTo>
                  <a:pt x="504" y="1709"/>
                </a:lnTo>
                <a:lnTo>
                  <a:pt x="501" y="1705"/>
                </a:lnTo>
                <a:lnTo>
                  <a:pt x="499" y="1702"/>
                </a:lnTo>
                <a:lnTo>
                  <a:pt x="503" y="1699"/>
                </a:lnTo>
                <a:lnTo>
                  <a:pt x="503" y="1697"/>
                </a:lnTo>
                <a:lnTo>
                  <a:pt x="504" y="1693"/>
                </a:lnTo>
                <a:lnTo>
                  <a:pt x="506" y="1688"/>
                </a:lnTo>
                <a:lnTo>
                  <a:pt x="508" y="1688"/>
                </a:lnTo>
                <a:lnTo>
                  <a:pt x="508" y="1687"/>
                </a:lnTo>
                <a:lnTo>
                  <a:pt x="509" y="1685"/>
                </a:lnTo>
                <a:lnTo>
                  <a:pt x="509" y="1685"/>
                </a:lnTo>
                <a:lnTo>
                  <a:pt x="508" y="1682"/>
                </a:lnTo>
                <a:lnTo>
                  <a:pt x="508" y="1680"/>
                </a:lnTo>
                <a:lnTo>
                  <a:pt x="506" y="1678"/>
                </a:lnTo>
                <a:lnTo>
                  <a:pt x="504" y="1678"/>
                </a:lnTo>
                <a:lnTo>
                  <a:pt x="504" y="1677"/>
                </a:lnTo>
                <a:lnTo>
                  <a:pt x="506" y="1675"/>
                </a:lnTo>
                <a:lnTo>
                  <a:pt x="506" y="1673"/>
                </a:lnTo>
                <a:lnTo>
                  <a:pt x="508" y="1673"/>
                </a:lnTo>
                <a:lnTo>
                  <a:pt x="508" y="1672"/>
                </a:lnTo>
                <a:lnTo>
                  <a:pt x="508" y="1672"/>
                </a:lnTo>
                <a:lnTo>
                  <a:pt x="508" y="1672"/>
                </a:lnTo>
                <a:lnTo>
                  <a:pt x="508" y="1670"/>
                </a:lnTo>
                <a:lnTo>
                  <a:pt x="508" y="1668"/>
                </a:lnTo>
                <a:lnTo>
                  <a:pt x="508" y="1668"/>
                </a:lnTo>
                <a:lnTo>
                  <a:pt x="509" y="1667"/>
                </a:lnTo>
                <a:lnTo>
                  <a:pt x="511" y="1665"/>
                </a:lnTo>
                <a:lnTo>
                  <a:pt x="513" y="1663"/>
                </a:lnTo>
                <a:lnTo>
                  <a:pt x="514" y="1660"/>
                </a:lnTo>
                <a:lnTo>
                  <a:pt x="514" y="1656"/>
                </a:lnTo>
                <a:lnTo>
                  <a:pt x="514" y="1653"/>
                </a:lnTo>
                <a:lnTo>
                  <a:pt x="514" y="1650"/>
                </a:lnTo>
                <a:close/>
                <a:moveTo>
                  <a:pt x="145" y="1562"/>
                </a:moveTo>
                <a:lnTo>
                  <a:pt x="143" y="1562"/>
                </a:lnTo>
                <a:lnTo>
                  <a:pt x="143" y="1564"/>
                </a:lnTo>
                <a:lnTo>
                  <a:pt x="143" y="1564"/>
                </a:lnTo>
                <a:lnTo>
                  <a:pt x="143" y="1566"/>
                </a:lnTo>
                <a:lnTo>
                  <a:pt x="143" y="1566"/>
                </a:lnTo>
                <a:lnTo>
                  <a:pt x="145" y="1567"/>
                </a:lnTo>
                <a:lnTo>
                  <a:pt x="145" y="1567"/>
                </a:lnTo>
                <a:lnTo>
                  <a:pt x="145" y="1566"/>
                </a:lnTo>
                <a:lnTo>
                  <a:pt x="145" y="1564"/>
                </a:lnTo>
                <a:lnTo>
                  <a:pt x="145" y="1564"/>
                </a:lnTo>
                <a:lnTo>
                  <a:pt x="145" y="156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5" name="Freeform 158">
            <a:extLst>
              <a:ext uri="{FF2B5EF4-FFF2-40B4-BE49-F238E27FC236}">
                <a16:creationId xmlns:a16="http://schemas.microsoft.com/office/drawing/2014/main" id="{AB23D2CF-D98A-41A7-8B60-D4AFF11C5BCE}"/>
              </a:ext>
            </a:extLst>
          </p:cNvPr>
          <p:cNvSpPr>
            <a:spLocks noEditPoints="1"/>
          </p:cNvSpPr>
          <p:nvPr/>
        </p:nvSpPr>
        <p:spPr bwMode="auto">
          <a:xfrm>
            <a:off x="5153634" y="1999822"/>
            <a:ext cx="991600" cy="1727336"/>
          </a:xfrm>
          <a:custGeom>
            <a:avLst/>
            <a:gdLst>
              <a:gd name="T0" fmla="*/ 155 w 1027"/>
              <a:gd name="T1" fmla="*/ 1631 h 1789"/>
              <a:gd name="T2" fmla="*/ 150 w 1027"/>
              <a:gd name="T3" fmla="*/ 1636 h 1789"/>
              <a:gd name="T4" fmla="*/ 513 w 1027"/>
              <a:gd name="T5" fmla="*/ 1648 h 1789"/>
              <a:gd name="T6" fmla="*/ 496 w 1027"/>
              <a:gd name="T7" fmla="*/ 1640 h 1789"/>
              <a:gd name="T8" fmla="*/ 491 w 1027"/>
              <a:gd name="T9" fmla="*/ 1611 h 1789"/>
              <a:gd name="T10" fmla="*/ 484 w 1027"/>
              <a:gd name="T11" fmla="*/ 1589 h 1789"/>
              <a:gd name="T12" fmla="*/ 456 w 1027"/>
              <a:gd name="T13" fmla="*/ 1559 h 1789"/>
              <a:gd name="T14" fmla="*/ 449 w 1027"/>
              <a:gd name="T15" fmla="*/ 1552 h 1789"/>
              <a:gd name="T16" fmla="*/ 437 w 1027"/>
              <a:gd name="T17" fmla="*/ 1527 h 1789"/>
              <a:gd name="T18" fmla="*/ 427 w 1027"/>
              <a:gd name="T19" fmla="*/ 1492 h 1789"/>
              <a:gd name="T20" fmla="*/ 414 w 1027"/>
              <a:gd name="T21" fmla="*/ 1468 h 1789"/>
              <a:gd name="T22" fmla="*/ 390 w 1027"/>
              <a:gd name="T23" fmla="*/ 1428 h 1789"/>
              <a:gd name="T24" fmla="*/ 356 w 1027"/>
              <a:gd name="T25" fmla="*/ 1398 h 1789"/>
              <a:gd name="T26" fmla="*/ 345 w 1027"/>
              <a:gd name="T27" fmla="*/ 1394 h 1789"/>
              <a:gd name="T28" fmla="*/ 308 w 1027"/>
              <a:gd name="T29" fmla="*/ 1364 h 1789"/>
              <a:gd name="T30" fmla="*/ 294 w 1027"/>
              <a:gd name="T31" fmla="*/ 1362 h 1789"/>
              <a:gd name="T32" fmla="*/ 267 w 1027"/>
              <a:gd name="T33" fmla="*/ 1376 h 1789"/>
              <a:gd name="T34" fmla="*/ 291 w 1027"/>
              <a:gd name="T35" fmla="*/ 1366 h 1789"/>
              <a:gd name="T36" fmla="*/ 284 w 1027"/>
              <a:gd name="T37" fmla="*/ 1354 h 1789"/>
              <a:gd name="T38" fmla="*/ 294 w 1027"/>
              <a:gd name="T39" fmla="*/ 1339 h 1789"/>
              <a:gd name="T40" fmla="*/ 269 w 1027"/>
              <a:gd name="T41" fmla="*/ 1344 h 1789"/>
              <a:gd name="T42" fmla="*/ 269 w 1027"/>
              <a:gd name="T43" fmla="*/ 1318 h 1789"/>
              <a:gd name="T44" fmla="*/ 251 w 1027"/>
              <a:gd name="T45" fmla="*/ 1320 h 1789"/>
              <a:gd name="T46" fmla="*/ 266 w 1027"/>
              <a:gd name="T47" fmla="*/ 1308 h 1789"/>
              <a:gd name="T48" fmla="*/ 262 w 1027"/>
              <a:gd name="T49" fmla="*/ 1290 h 1789"/>
              <a:gd name="T50" fmla="*/ 262 w 1027"/>
              <a:gd name="T51" fmla="*/ 1297 h 1789"/>
              <a:gd name="T52" fmla="*/ 301 w 1027"/>
              <a:gd name="T53" fmla="*/ 1305 h 1789"/>
              <a:gd name="T54" fmla="*/ 276 w 1027"/>
              <a:gd name="T55" fmla="*/ 1273 h 1789"/>
              <a:gd name="T56" fmla="*/ 266 w 1027"/>
              <a:gd name="T57" fmla="*/ 1280 h 1789"/>
              <a:gd name="T58" fmla="*/ 249 w 1027"/>
              <a:gd name="T59" fmla="*/ 1278 h 1789"/>
              <a:gd name="T60" fmla="*/ 232 w 1027"/>
              <a:gd name="T61" fmla="*/ 1280 h 1789"/>
              <a:gd name="T62" fmla="*/ 229 w 1027"/>
              <a:gd name="T63" fmla="*/ 1265 h 1789"/>
              <a:gd name="T64" fmla="*/ 190 w 1027"/>
              <a:gd name="T65" fmla="*/ 1266 h 1789"/>
              <a:gd name="T66" fmla="*/ 175 w 1027"/>
              <a:gd name="T67" fmla="*/ 1280 h 1789"/>
              <a:gd name="T68" fmla="*/ 131 w 1027"/>
              <a:gd name="T69" fmla="*/ 1292 h 1789"/>
              <a:gd name="T70" fmla="*/ 81 w 1027"/>
              <a:gd name="T71" fmla="*/ 1308 h 1789"/>
              <a:gd name="T72" fmla="*/ 72 w 1027"/>
              <a:gd name="T73" fmla="*/ 1409 h 1789"/>
              <a:gd name="T74" fmla="*/ 37 w 1027"/>
              <a:gd name="T75" fmla="*/ 1495 h 1789"/>
              <a:gd name="T76" fmla="*/ 89 w 1027"/>
              <a:gd name="T77" fmla="*/ 1601 h 1789"/>
              <a:gd name="T78" fmla="*/ 89 w 1027"/>
              <a:gd name="T79" fmla="*/ 1626 h 1789"/>
              <a:gd name="T80" fmla="*/ 113 w 1027"/>
              <a:gd name="T81" fmla="*/ 1631 h 1789"/>
              <a:gd name="T82" fmla="*/ 125 w 1027"/>
              <a:gd name="T83" fmla="*/ 1625 h 1789"/>
              <a:gd name="T84" fmla="*/ 155 w 1027"/>
              <a:gd name="T85" fmla="*/ 1630 h 1789"/>
              <a:gd name="T86" fmla="*/ 141 w 1027"/>
              <a:gd name="T87" fmla="*/ 1598 h 1789"/>
              <a:gd name="T88" fmla="*/ 145 w 1027"/>
              <a:gd name="T89" fmla="*/ 1581 h 1789"/>
              <a:gd name="T90" fmla="*/ 126 w 1027"/>
              <a:gd name="T91" fmla="*/ 1556 h 1789"/>
              <a:gd name="T92" fmla="*/ 155 w 1027"/>
              <a:gd name="T93" fmla="*/ 1569 h 1789"/>
              <a:gd name="T94" fmla="*/ 173 w 1027"/>
              <a:gd name="T95" fmla="*/ 1625 h 1789"/>
              <a:gd name="T96" fmla="*/ 177 w 1027"/>
              <a:gd name="T97" fmla="*/ 1619 h 1789"/>
              <a:gd name="T98" fmla="*/ 185 w 1027"/>
              <a:gd name="T99" fmla="*/ 1633 h 1789"/>
              <a:gd name="T100" fmla="*/ 198 w 1027"/>
              <a:gd name="T101" fmla="*/ 1633 h 1789"/>
              <a:gd name="T102" fmla="*/ 198 w 1027"/>
              <a:gd name="T103" fmla="*/ 1646 h 1789"/>
              <a:gd name="T104" fmla="*/ 209 w 1027"/>
              <a:gd name="T105" fmla="*/ 1663 h 1789"/>
              <a:gd name="T106" fmla="*/ 288 w 1027"/>
              <a:gd name="T107" fmla="*/ 1732 h 1789"/>
              <a:gd name="T108" fmla="*/ 404 w 1027"/>
              <a:gd name="T109" fmla="*/ 1788 h 1789"/>
              <a:gd name="T110" fmla="*/ 456 w 1027"/>
              <a:gd name="T111" fmla="*/ 1767 h 1789"/>
              <a:gd name="T112" fmla="*/ 496 w 1027"/>
              <a:gd name="T113" fmla="*/ 1730 h 1789"/>
              <a:gd name="T114" fmla="*/ 508 w 1027"/>
              <a:gd name="T115" fmla="*/ 1712 h 1789"/>
              <a:gd name="T116" fmla="*/ 508 w 1027"/>
              <a:gd name="T117" fmla="*/ 1682 h 1789"/>
              <a:gd name="T118" fmla="*/ 514 w 1027"/>
              <a:gd name="T119" fmla="*/ 1656 h 1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7" h="1789">
                <a:moveTo>
                  <a:pt x="316" y="1361"/>
                </a:moveTo>
                <a:lnTo>
                  <a:pt x="330" y="1369"/>
                </a:lnTo>
                <a:lnTo>
                  <a:pt x="331" y="1367"/>
                </a:lnTo>
                <a:lnTo>
                  <a:pt x="326" y="1359"/>
                </a:lnTo>
                <a:lnTo>
                  <a:pt x="323" y="1357"/>
                </a:lnTo>
                <a:lnTo>
                  <a:pt x="318" y="1357"/>
                </a:lnTo>
                <a:lnTo>
                  <a:pt x="318" y="1357"/>
                </a:lnTo>
                <a:lnTo>
                  <a:pt x="316" y="1357"/>
                </a:lnTo>
                <a:lnTo>
                  <a:pt x="316" y="1359"/>
                </a:lnTo>
                <a:lnTo>
                  <a:pt x="316" y="1359"/>
                </a:lnTo>
                <a:lnTo>
                  <a:pt x="316" y="1361"/>
                </a:lnTo>
                <a:close/>
                <a:moveTo>
                  <a:pt x="161" y="1643"/>
                </a:moveTo>
                <a:lnTo>
                  <a:pt x="161" y="1643"/>
                </a:lnTo>
                <a:lnTo>
                  <a:pt x="161" y="1641"/>
                </a:lnTo>
                <a:lnTo>
                  <a:pt x="161" y="1640"/>
                </a:lnTo>
                <a:lnTo>
                  <a:pt x="161" y="1638"/>
                </a:lnTo>
                <a:lnTo>
                  <a:pt x="156" y="1633"/>
                </a:lnTo>
                <a:lnTo>
                  <a:pt x="155" y="1631"/>
                </a:lnTo>
                <a:lnTo>
                  <a:pt x="153" y="1631"/>
                </a:lnTo>
                <a:lnTo>
                  <a:pt x="153" y="1633"/>
                </a:lnTo>
                <a:lnTo>
                  <a:pt x="153" y="1633"/>
                </a:lnTo>
                <a:lnTo>
                  <a:pt x="153" y="1633"/>
                </a:lnTo>
                <a:lnTo>
                  <a:pt x="153" y="1633"/>
                </a:lnTo>
                <a:lnTo>
                  <a:pt x="151" y="1633"/>
                </a:lnTo>
                <a:lnTo>
                  <a:pt x="150" y="1631"/>
                </a:lnTo>
                <a:lnTo>
                  <a:pt x="148" y="1631"/>
                </a:lnTo>
                <a:lnTo>
                  <a:pt x="148" y="1633"/>
                </a:lnTo>
                <a:lnTo>
                  <a:pt x="148" y="1633"/>
                </a:lnTo>
                <a:lnTo>
                  <a:pt x="145" y="1633"/>
                </a:lnTo>
                <a:lnTo>
                  <a:pt x="145" y="1633"/>
                </a:lnTo>
                <a:lnTo>
                  <a:pt x="146" y="1633"/>
                </a:lnTo>
                <a:lnTo>
                  <a:pt x="150" y="1636"/>
                </a:lnTo>
                <a:lnTo>
                  <a:pt x="150" y="1636"/>
                </a:lnTo>
                <a:lnTo>
                  <a:pt x="150" y="1636"/>
                </a:lnTo>
                <a:lnTo>
                  <a:pt x="150" y="1636"/>
                </a:lnTo>
                <a:lnTo>
                  <a:pt x="150" y="1636"/>
                </a:lnTo>
                <a:lnTo>
                  <a:pt x="150" y="1635"/>
                </a:lnTo>
                <a:lnTo>
                  <a:pt x="150" y="1635"/>
                </a:lnTo>
                <a:lnTo>
                  <a:pt x="151" y="1635"/>
                </a:lnTo>
                <a:lnTo>
                  <a:pt x="161" y="1646"/>
                </a:lnTo>
                <a:lnTo>
                  <a:pt x="163" y="1646"/>
                </a:lnTo>
                <a:lnTo>
                  <a:pt x="163" y="1645"/>
                </a:lnTo>
                <a:lnTo>
                  <a:pt x="161" y="1643"/>
                </a:lnTo>
                <a:close/>
                <a:moveTo>
                  <a:pt x="1024" y="0"/>
                </a:moveTo>
                <a:lnTo>
                  <a:pt x="1020" y="2"/>
                </a:lnTo>
                <a:lnTo>
                  <a:pt x="1020" y="4"/>
                </a:lnTo>
                <a:lnTo>
                  <a:pt x="1022" y="5"/>
                </a:lnTo>
                <a:lnTo>
                  <a:pt x="1024" y="7"/>
                </a:lnTo>
                <a:lnTo>
                  <a:pt x="1025" y="9"/>
                </a:lnTo>
                <a:lnTo>
                  <a:pt x="1025" y="9"/>
                </a:lnTo>
                <a:lnTo>
                  <a:pt x="1027" y="7"/>
                </a:lnTo>
                <a:lnTo>
                  <a:pt x="1024" y="0"/>
                </a:lnTo>
                <a:close/>
                <a:moveTo>
                  <a:pt x="514" y="1650"/>
                </a:moveTo>
                <a:lnTo>
                  <a:pt x="513" y="1648"/>
                </a:lnTo>
                <a:lnTo>
                  <a:pt x="509" y="1648"/>
                </a:lnTo>
                <a:lnTo>
                  <a:pt x="508" y="1648"/>
                </a:lnTo>
                <a:lnTo>
                  <a:pt x="506" y="1643"/>
                </a:lnTo>
                <a:lnTo>
                  <a:pt x="504" y="1641"/>
                </a:lnTo>
                <a:lnTo>
                  <a:pt x="504" y="1640"/>
                </a:lnTo>
                <a:lnTo>
                  <a:pt x="504" y="1638"/>
                </a:lnTo>
                <a:lnTo>
                  <a:pt x="506" y="1636"/>
                </a:lnTo>
                <a:lnTo>
                  <a:pt x="504" y="1636"/>
                </a:lnTo>
                <a:lnTo>
                  <a:pt x="503" y="1636"/>
                </a:lnTo>
                <a:lnTo>
                  <a:pt x="503" y="1635"/>
                </a:lnTo>
                <a:lnTo>
                  <a:pt x="501" y="1635"/>
                </a:lnTo>
                <a:lnTo>
                  <a:pt x="501" y="1635"/>
                </a:lnTo>
                <a:lnTo>
                  <a:pt x="501" y="1636"/>
                </a:lnTo>
                <a:lnTo>
                  <a:pt x="501" y="1636"/>
                </a:lnTo>
                <a:lnTo>
                  <a:pt x="501" y="1638"/>
                </a:lnTo>
                <a:lnTo>
                  <a:pt x="501" y="1638"/>
                </a:lnTo>
                <a:lnTo>
                  <a:pt x="498" y="1640"/>
                </a:lnTo>
                <a:lnTo>
                  <a:pt x="496" y="1640"/>
                </a:lnTo>
                <a:lnTo>
                  <a:pt x="496" y="1638"/>
                </a:lnTo>
                <a:lnTo>
                  <a:pt x="494" y="1633"/>
                </a:lnTo>
                <a:lnTo>
                  <a:pt x="493" y="1628"/>
                </a:lnTo>
                <a:lnTo>
                  <a:pt x="493" y="1626"/>
                </a:lnTo>
                <a:lnTo>
                  <a:pt x="496" y="1628"/>
                </a:lnTo>
                <a:lnTo>
                  <a:pt x="496" y="1628"/>
                </a:lnTo>
                <a:lnTo>
                  <a:pt x="498" y="1626"/>
                </a:lnTo>
                <a:lnTo>
                  <a:pt x="498" y="1626"/>
                </a:lnTo>
                <a:lnTo>
                  <a:pt x="498" y="1621"/>
                </a:lnTo>
                <a:lnTo>
                  <a:pt x="498" y="1621"/>
                </a:lnTo>
                <a:lnTo>
                  <a:pt x="496" y="1621"/>
                </a:lnTo>
                <a:lnTo>
                  <a:pt x="496" y="1621"/>
                </a:lnTo>
                <a:lnTo>
                  <a:pt x="494" y="1621"/>
                </a:lnTo>
                <a:lnTo>
                  <a:pt x="494" y="1621"/>
                </a:lnTo>
                <a:lnTo>
                  <a:pt x="494" y="1619"/>
                </a:lnTo>
                <a:lnTo>
                  <a:pt x="494" y="1619"/>
                </a:lnTo>
                <a:lnTo>
                  <a:pt x="491" y="1613"/>
                </a:lnTo>
                <a:lnTo>
                  <a:pt x="491" y="1611"/>
                </a:lnTo>
                <a:lnTo>
                  <a:pt x="489" y="1606"/>
                </a:lnTo>
                <a:lnTo>
                  <a:pt x="489" y="1606"/>
                </a:lnTo>
                <a:lnTo>
                  <a:pt x="489" y="1604"/>
                </a:lnTo>
                <a:lnTo>
                  <a:pt x="488" y="1604"/>
                </a:lnTo>
                <a:lnTo>
                  <a:pt x="488" y="1604"/>
                </a:lnTo>
                <a:lnTo>
                  <a:pt x="488" y="1603"/>
                </a:lnTo>
                <a:lnTo>
                  <a:pt x="488" y="1598"/>
                </a:lnTo>
                <a:lnTo>
                  <a:pt x="488" y="1596"/>
                </a:lnTo>
                <a:lnTo>
                  <a:pt x="488" y="1594"/>
                </a:lnTo>
                <a:lnTo>
                  <a:pt x="489" y="1593"/>
                </a:lnTo>
                <a:lnTo>
                  <a:pt x="489" y="1591"/>
                </a:lnTo>
                <a:lnTo>
                  <a:pt x="488" y="1589"/>
                </a:lnTo>
                <a:lnTo>
                  <a:pt x="486" y="1584"/>
                </a:lnTo>
                <a:lnTo>
                  <a:pt x="484" y="1584"/>
                </a:lnTo>
                <a:lnTo>
                  <a:pt x="483" y="1582"/>
                </a:lnTo>
                <a:lnTo>
                  <a:pt x="483" y="1582"/>
                </a:lnTo>
                <a:lnTo>
                  <a:pt x="483" y="1584"/>
                </a:lnTo>
                <a:lnTo>
                  <a:pt x="484" y="1589"/>
                </a:lnTo>
                <a:lnTo>
                  <a:pt x="484" y="1589"/>
                </a:lnTo>
                <a:lnTo>
                  <a:pt x="484" y="1596"/>
                </a:lnTo>
                <a:lnTo>
                  <a:pt x="484" y="1598"/>
                </a:lnTo>
                <a:lnTo>
                  <a:pt x="484" y="1598"/>
                </a:lnTo>
                <a:lnTo>
                  <a:pt x="483" y="1599"/>
                </a:lnTo>
                <a:lnTo>
                  <a:pt x="483" y="1599"/>
                </a:lnTo>
                <a:lnTo>
                  <a:pt x="483" y="1599"/>
                </a:lnTo>
                <a:lnTo>
                  <a:pt x="483" y="1598"/>
                </a:lnTo>
                <a:lnTo>
                  <a:pt x="481" y="1598"/>
                </a:lnTo>
                <a:lnTo>
                  <a:pt x="479" y="1596"/>
                </a:lnTo>
                <a:lnTo>
                  <a:pt x="477" y="1594"/>
                </a:lnTo>
                <a:lnTo>
                  <a:pt x="474" y="1593"/>
                </a:lnTo>
                <a:lnTo>
                  <a:pt x="471" y="1589"/>
                </a:lnTo>
                <a:lnTo>
                  <a:pt x="467" y="1579"/>
                </a:lnTo>
                <a:lnTo>
                  <a:pt x="464" y="1576"/>
                </a:lnTo>
                <a:lnTo>
                  <a:pt x="459" y="1564"/>
                </a:lnTo>
                <a:lnTo>
                  <a:pt x="457" y="1561"/>
                </a:lnTo>
                <a:lnTo>
                  <a:pt x="456" y="1559"/>
                </a:lnTo>
                <a:lnTo>
                  <a:pt x="457" y="1559"/>
                </a:lnTo>
                <a:lnTo>
                  <a:pt x="457" y="1557"/>
                </a:lnTo>
                <a:lnTo>
                  <a:pt x="457" y="1556"/>
                </a:lnTo>
                <a:lnTo>
                  <a:pt x="457" y="1554"/>
                </a:lnTo>
                <a:lnTo>
                  <a:pt x="454" y="1551"/>
                </a:lnTo>
                <a:lnTo>
                  <a:pt x="452" y="1549"/>
                </a:lnTo>
                <a:lnTo>
                  <a:pt x="451" y="1544"/>
                </a:lnTo>
                <a:lnTo>
                  <a:pt x="449" y="1542"/>
                </a:lnTo>
                <a:lnTo>
                  <a:pt x="449" y="1542"/>
                </a:lnTo>
                <a:lnTo>
                  <a:pt x="447" y="1542"/>
                </a:lnTo>
                <a:lnTo>
                  <a:pt x="447" y="1544"/>
                </a:lnTo>
                <a:lnTo>
                  <a:pt x="447" y="1544"/>
                </a:lnTo>
                <a:lnTo>
                  <a:pt x="446" y="1542"/>
                </a:lnTo>
                <a:lnTo>
                  <a:pt x="444" y="1542"/>
                </a:lnTo>
                <a:lnTo>
                  <a:pt x="444" y="1542"/>
                </a:lnTo>
                <a:lnTo>
                  <a:pt x="444" y="1544"/>
                </a:lnTo>
                <a:lnTo>
                  <a:pt x="446" y="1547"/>
                </a:lnTo>
                <a:lnTo>
                  <a:pt x="449" y="1552"/>
                </a:lnTo>
                <a:lnTo>
                  <a:pt x="451" y="1556"/>
                </a:lnTo>
                <a:lnTo>
                  <a:pt x="449" y="1554"/>
                </a:lnTo>
                <a:lnTo>
                  <a:pt x="442" y="1545"/>
                </a:lnTo>
                <a:lnTo>
                  <a:pt x="441" y="1544"/>
                </a:lnTo>
                <a:lnTo>
                  <a:pt x="441" y="1544"/>
                </a:lnTo>
                <a:lnTo>
                  <a:pt x="441" y="1542"/>
                </a:lnTo>
                <a:lnTo>
                  <a:pt x="441" y="1542"/>
                </a:lnTo>
                <a:lnTo>
                  <a:pt x="441" y="1542"/>
                </a:lnTo>
                <a:lnTo>
                  <a:pt x="441" y="1544"/>
                </a:lnTo>
                <a:lnTo>
                  <a:pt x="439" y="1544"/>
                </a:lnTo>
                <a:lnTo>
                  <a:pt x="439" y="1544"/>
                </a:lnTo>
                <a:lnTo>
                  <a:pt x="437" y="1544"/>
                </a:lnTo>
                <a:lnTo>
                  <a:pt x="441" y="1537"/>
                </a:lnTo>
                <a:lnTo>
                  <a:pt x="441" y="1534"/>
                </a:lnTo>
                <a:lnTo>
                  <a:pt x="441" y="1532"/>
                </a:lnTo>
                <a:lnTo>
                  <a:pt x="441" y="1530"/>
                </a:lnTo>
                <a:lnTo>
                  <a:pt x="437" y="1527"/>
                </a:lnTo>
                <a:lnTo>
                  <a:pt x="437" y="1527"/>
                </a:lnTo>
                <a:lnTo>
                  <a:pt x="437" y="1527"/>
                </a:lnTo>
                <a:lnTo>
                  <a:pt x="437" y="1525"/>
                </a:lnTo>
                <a:lnTo>
                  <a:pt x="437" y="1525"/>
                </a:lnTo>
                <a:lnTo>
                  <a:pt x="437" y="1525"/>
                </a:lnTo>
                <a:lnTo>
                  <a:pt x="437" y="1524"/>
                </a:lnTo>
                <a:lnTo>
                  <a:pt x="435" y="1522"/>
                </a:lnTo>
                <a:lnTo>
                  <a:pt x="434" y="1522"/>
                </a:lnTo>
                <a:lnTo>
                  <a:pt x="432" y="1520"/>
                </a:lnTo>
                <a:lnTo>
                  <a:pt x="432" y="1519"/>
                </a:lnTo>
                <a:lnTo>
                  <a:pt x="434" y="1517"/>
                </a:lnTo>
                <a:lnTo>
                  <a:pt x="434" y="1515"/>
                </a:lnTo>
                <a:lnTo>
                  <a:pt x="434" y="1515"/>
                </a:lnTo>
                <a:lnTo>
                  <a:pt x="432" y="1512"/>
                </a:lnTo>
                <a:lnTo>
                  <a:pt x="432" y="1508"/>
                </a:lnTo>
                <a:lnTo>
                  <a:pt x="429" y="1500"/>
                </a:lnTo>
                <a:lnTo>
                  <a:pt x="427" y="1495"/>
                </a:lnTo>
                <a:lnTo>
                  <a:pt x="427" y="1493"/>
                </a:lnTo>
                <a:lnTo>
                  <a:pt x="427" y="1492"/>
                </a:lnTo>
                <a:lnTo>
                  <a:pt x="424" y="1488"/>
                </a:lnTo>
                <a:lnTo>
                  <a:pt x="424" y="1488"/>
                </a:lnTo>
                <a:lnTo>
                  <a:pt x="424" y="1488"/>
                </a:lnTo>
                <a:lnTo>
                  <a:pt x="422" y="1487"/>
                </a:lnTo>
                <a:lnTo>
                  <a:pt x="420" y="1487"/>
                </a:lnTo>
                <a:lnTo>
                  <a:pt x="420" y="1485"/>
                </a:lnTo>
                <a:lnTo>
                  <a:pt x="419" y="1485"/>
                </a:lnTo>
                <a:lnTo>
                  <a:pt x="419" y="1483"/>
                </a:lnTo>
                <a:lnTo>
                  <a:pt x="419" y="1482"/>
                </a:lnTo>
                <a:lnTo>
                  <a:pt x="419" y="1480"/>
                </a:lnTo>
                <a:lnTo>
                  <a:pt x="417" y="1478"/>
                </a:lnTo>
                <a:lnTo>
                  <a:pt x="417" y="1477"/>
                </a:lnTo>
                <a:lnTo>
                  <a:pt x="415" y="1475"/>
                </a:lnTo>
                <a:lnTo>
                  <a:pt x="414" y="1475"/>
                </a:lnTo>
                <a:lnTo>
                  <a:pt x="414" y="1473"/>
                </a:lnTo>
                <a:lnTo>
                  <a:pt x="415" y="1471"/>
                </a:lnTo>
                <a:lnTo>
                  <a:pt x="415" y="1470"/>
                </a:lnTo>
                <a:lnTo>
                  <a:pt x="414" y="1468"/>
                </a:lnTo>
                <a:lnTo>
                  <a:pt x="410" y="1466"/>
                </a:lnTo>
                <a:lnTo>
                  <a:pt x="410" y="1463"/>
                </a:lnTo>
                <a:lnTo>
                  <a:pt x="409" y="1463"/>
                </a:lnTo>
                <a:lnTo>
                  <a:pt x="409" y="1461"/>
                </a:lnTo>
                <a:lnTo>
                  <a:pt x="405" y="1453"/>
                </a:lnTo>
                <a:lnTo>
                  <a:pt x="404" y="1451"/>
                </a:lnTo>
                <a:lnTo>
                  <a:pt x="402" y="1451"/>
                </a:lnTo>
                <a:lnTo>
                  <a:pt x="402" y="1450"/>
                </a:lnTo>
                <a:lnTo>
                  <a:pt x="402" y="1450"/>
                </a:lnTo>
                <a:lnTo>
                  <a:pt x="402" y="1448"/>
                </a:lnTo>
                <a:lnTo>
                  <a:pt x="402" y="1448"/>
                </a:lnTo>
                <a:lnTo>
                  <a:pt x="402" y="1446"/>
                </a:lnTo>
                <a:lnTo>
                  <a:pt x="402" y="1446"/>
                </a:lnTo>
                <a:lnTo>
                  <a:pt x="400" y="1446"/>
                </a:lnTo>
                <a:lnTo>
                  <a:pt x="397" y="1438"/>
                </a:lnTo>
                <a:lnTo>
                  <a:pt x="390" y="1431"/>
                </a:lnTo>
                <a:lnTo>
                  <a:pt x="388" y="1429"/>
                </a:lnTo>
                <a:lnTo>
                  <a:pt x="390" y="1428"/>
                </a:lnTo>
                <a:lnTo>
                  <a:pt x="390" y="1424"/>
                </a:lnTo>
                <a:lnTo>
                  <a:pt x="385" y="1421"/>
                </a:lnTo>
                <a:lnTo>
                  <a:pt x="383" y="1421"/>
                </a:lnTo>
                <a:lnTo>
                  <a:pt x="383" y="1419"/>
                </a:lnTo>
                <a:lnTo>
                  <a:pt x="383" y="1419"/>
                </a:lnTo>
                <a:lnTo>
                  <a:pt x="383" y="1418"/>
                </a:lnTo>
                <a:lnTo>
                  <a:pt x="383" y="1414"/>
                </a:lnTo>
                <a:lnTo>
                  <a:pt x="382" y="1413"/>
                </a:lnTo>
                <a:lnTo>
                  <a:pt x="380" y="1413"/>
                </a:lnTo>
                <a:lnTo>
                  <a:pt x="380" y="1409"/>
                </a:lnTo>
                <a:lnTo>
                  <a:pt x="377" y="1409"/>
                </a:lnTo>
                <a:lnTo>
                  <a:pt x="363" y="1392"/>
                </a:lnTo>
                <a:lnTo>
                  <a:pt x="360" y="1391"/>
                </a:lnTo>
                <a:lnTo>
                  <a:pt x="356" y="1389"/>
                </a:lnTo>
                <a:lnTo>
                  <a:pt x="355" y="1389"/>
                </a:lnTo>
                <a:lnTo>
                  <a:pt x="355" y="1391"/>
                </a:lnTo>
                <a:lnTo>
                  <a:pt x="356" y="1394"/>
                </a:lnTo>
                <a:lnTo>
                  <a:pt x="356" y="1398"/>
                </a:lnTo>
                <a:lnTo>
                  <a:pt x="356" y="1398"/>
                </a:lnTo>
                <a:lnTo>
                  <a:pt x="355" y="1398"/>
                </a:lnTo>
                <a:lnTo>
                  <a:pt x="355" y="1399"/>
                </a:lnTo>
                <a:lnTo>
                  <a:pt x="353" y="1399"/>
                </a:lnTo>
                <a:lnTo>
                  <a:pt x="353" y="1399"/>
                </a:lnTo>
                <a:lnTo>
                  <a:pt x="351" y="1399"/>
                </a:lnTo>
                <a:lnTo>
                  <a:pt x="351" y="1399"/>
                </a:lnTo>
                <a:lnTo>
                  <a:pt x="351" y="1398"/>
                </a:lnTo>
                <a:lnTo>
                  <a:pt x="351" y="1398"/>
                </a:lnTo>
                <a:lnTo>
                  <a:pt x="351" y="1398"/>
                </a:lnTo>
                <a:lnTo>
                  <a:pt x="351" y="1396"/>
                </a:lnTo>
                <a:lnTo>
                  <a:pt x="351" y="1396"/>
                </a:lnTo>
                <a:lnTo>
                  <a:pt x="351" y="1394"/>
                </a:lnTo>
                <a:lnTo>
                  <a:pt x="351" y="1392"/>
                </a:lnTo>
                <a:lnTo>
                  <a:pt x="348" y="1392"/>
                </a:lnTo>
                <a:lnTo>
                  <a:pt x="348" y="1392"/>
                </a:lnTo>
                <a:lnTo>
                  <a:pt x="346" y="1394"/>
                </a:lnTo>
                <a:lnTo>
                  <a:pt x="345" y="1394"/>
                </a:lnTo>
                <a:lnTo>
                  <a:pt x="345" y="1394"/>
                </a:lnTo>
                <a:lnTo>
                  <a:pt x="345" y="1392"/>
                </a:lnTo>
                <a:lnTo>
                  <a:pt x="346" y="1391"/>
                </a:lnTo>
                <a:lnTo>
                  <a:pt x="346" y="1391"/>
                </a:lnTo>
                <a:lnTo>
                  <a:pt x="336" y="1384"/>
                </a:lnTo>
                <a:lnTo>
                  <a:pt x="335" y="1382"/>
                </a:lnTo>
                <a:lnTo>
                  <a:pt x="335" y="1381"/>
                </a:lnTo>
                <a:lnTo>
                  <a:pt x="333" y="1379"/>
                </a:lnTo>
                <a:lnTo>
                  <a:pt x="331" y="1379"/>
                </a:lnTo>
                <a:lnTo>
                  <a:pt x="330" y="1376"/>
                </a:lnTo>
                <a:lnTo>
                  <a:pt x="328" y="1374"/>
                </a:lnTo>
                <a:lnTo>
                  <a:pt x="330" y="1372"/>
                </a:lnTo>
                <a:lnTo>
                  <a:pt x="319" y="1366"/>
                </a:lnTo>
                <a:lnTo>
                  <a:pt x="309" y="1361"/>
                </a:lnTo>
                <a:lnTo>
                  <a:pt x="309" y="1362"/>
                </a:lnTo>
                <a:lnTo>
                  <a:pt x="309" y="1362"/>
                </a:lnTo>
                <a:lnTo>
                  <a:pt x="309" y="1364"/>
                </a:lnTo>
                <a:lnTo>
                  <a:pt x="308" y="1364"/>
                </a:lnTo>
                <a:lnTo>
                  <a:pt x="308" y="1362"/>
                </a:lnTo>
                <a:lnTo>
                  <a:pt x="306" y="1362"/>
                </a:lnTo>
                <a:lnTo>
                  <a:pt x="306" y="1361"/>
                </a:lnTo>
                <a:lnTo>
                  <a:pt x="306" y="1361"/>
                </a:lnTo>
                <a:lnTo>
                  <a:pt x="303" y="1361"/>
                </a:lnTo>
                <a:lnTo>
                  <a:pt x="303" y="1361"/>
                </a:lnTo>
                <a:lnTo>
                  <a:pt x="303" y="1361"/>
                </a:lnTo>
                <a:lnTo>
                  <a:pt x="304" y="1361"/>
                </a:lnTo>
                <a:lnTo>
                  <a:pt x="304" y="1359"/>
                </a:lnTo>
                <a:lnTo>
                  <a:pt x="304" y="1359"/>
                </a:lnTo>
                <a:lnTo>
                  <a:pt x="304" y="1357"/>
                </a:lnTo>
                <a:lnTo>
                  <a:pt x="299" y="1357"/>
                </a:lnTo>
                <a:lnTo>
                  <a:pt x="298" y="1357"/>
                </a:lnTo>
                <a:lnTo>
                  <a:pt x="296" y="1359"/>
                </a:lnTo>
                <a:lnTo>
                  <a:pt x="296" y="1359"/>
                </a:lnTo>
                <a:lnTo>
                  <a:pt x="296" y="1361"/>
                </a:lnTo>
                <a:lnTo>
                  <a:pt x="294" y="1362"/>
                </a:lnTo>
                <a:lnTo>
                  <a:pt x="294" y="1362"/>
                </a:lnTo>
                <a:lnTo>
                  <a:pt x="294" y="1362"/>
                </a:lnTo>
                <a:lnTo>
                  <a:pt x="294" y="1364"/>
                </a:lnTo>
                <a:lnTo>
                  <a:pt x="294" y="1364"/>
                </a:lnTo>
                <a:lnTo>
                  <a:pt x="294" y="1364"/>
                </a:lnTo>
                <a:lnTo>
                  <a:pt x="294" y="1364"/>
                </a:lnTo>
                <a:lnTo>
                  <a:pt x="294" y="1366"/>
                </a:lnTo>
                <a:lnTo>
                  <a:pt x="293" y="1369"/>
                </a:lnTo>
                <a:lnTo>
                  <a:pt x="293" y="1371"/>
                </a:lnTo>
                <a:lnTo>
                  <a:pt x="291" y="1371"/>
                </a:lnTo>
                <a:lnTo>
                  <a:pt x="291" y="1372"/>
                </a:lnTo>
                <a:lnTo>
                  <a:pt x="286" y="1374"/>
                </a:lnTo>
                <a:lnTo>
                  <a:pt x="284" y="1374"/>
                </a:lnTo>
                <a:lnTo>
                  <a:pt x="284" y="1376"/>
                </a:lnTo>
                <a:lnTo>
                  <a:pt x="281" y="1377"/>
                </a:lnTo>
                <a:lnTo>
                  <a:pt x="279" y="1377"/>
                </a:lnTo>
                <a:lnTo>
                  <a:pt x="277" y="1376"/>
                </a:lnTo>
                <a:lnTo>
                  <a:pt x="272" y="1377"/>
                </a:lnTo>
                <a:lnTo>
                  <a:pt x="267" y="1376"/>
                </a:lnTo>
                <a:lnTo>
                  <a:pt x="266" y="1376"/>
                </a:lnTo>
                <a:lnTo>
                  <a:pt x="264" y="1377"/>
                </a:lnTo>
                <a:lnTo>
                  <a:pt x="261" y="1384"/>
                </a:lnTo>
                <a:lnTo>
                  <a:pt x="259" y="1386"/>
                </a:lnTo>
                <a:lnTo>
                  <a:pt x="259" y="1384"/>
                </a:lnTo>
                <a:lnTo>
                  <a:pt x="261" y="1381"/>
                </a:lnTo>
                <a:lnTo>
                  <a:pt x="262" y="1377"/>
                </a:lnTo>
                <a:lnTo>
                  <a:pt x="264" y="1376"/>
                </a:lnTo>
                <a:lnTo>
                  <a:pt x="266" y="1374"/>
                </a:lnTo>
                <a:lnTo>
                  <a:pt x="269" y="1372"/>
                </a:lnTo>
                <a:lnTo>
                  <a:pt x="271" y="1374"/>
                </a:lnTo>
                <a:lnTo>
                  <a:pt x="274" y="1374"/>
                </a:lnTo>
                <a:lnTo>
                  <a:pt x="276" y="1374"/>
                </a:lnTo>
                <a:lnTo>
                  <a:pt x="277" y="1374"/>
                </a:lnTo>
                <a:lnTo>
                  <a:pt x="283" y="1372"/>
                </a:lnTo>
                <a:lnTo>
                  <a:pt x="289" y="1371"/>
                </a:lnTo>
                <a:lnTo>
                  <a:pt x="291" y="1369"/>
                </a:lnTo>
                <a:lnTo>
                  <a:pt x="291" y="1366"/>
                </a:lnTo>
                <a:lnTo>
                  <a:pt x="289" y="1366"/>
                </a:lnTo>
                <a:lnTo>
                  <a:pt x="288" y="1366"/>
                </a:lnTo>
                <a:lnTo>
                  <a:pt x="286" y="1366"/>
                </a:lnTo>
                <a:lnTo>
                  <a:pt x="288" y="1364"/>
                </a:lnTo>
                <a:lnTo>
                  <a:pt x="286" y="1362"/>
                </a:lnTo>
                <a:lnTo>
                  <a:pt x="283" y="1362"/>
                </a:lnTo>
                <a:lnTo>
                  <a:pt x="284" y="1361"/>
                </a:lnTo>
                <a:lnTo>
                  <a:pt x="286" y="1361"/>
                </a:lnTo>
                <a:lnTo>
                  <a:pt x="288" y="1361"/>
                </a:lnTo>
                <a:lnTo>
                  <a:pt x="291" y="1361"/>
                </a:lnTo>
                <a:lnTo>
                  <a:pt x="291" y="1359"/>
                </a:lnTo>
                <a:lnTo>
                  <a:pt x="289" y="1357"/>
                </a:lnTo>
                <a:lnTo>
                  <a:pt x="286" y="1355"/>
                </a:lnTo>
                <a:lnTo>
                  <a:pt x="286" y="1357"/>
                </a:lnTo>
                <a:lnTo>
                  <a:pt x="284" y="1357"/>
                </a:lnTo>
                <a:lnTo>
                  <a:pt x="283" y="1357"/>
                </a:lnTo>
                <a:lnTo>
                  <a:pt x="283" y="1355"/>
                </a:lnTo>
                <a:lnTo>
                  <a:pt x="284" y="1354"/>
                </a:lnTo>
                <a:lnTo>
                  <a:pt x="288" y="1355"/>
                </a:lnTo>
                <a:lnTo>
                  <a:pt x="289" y="1355"/>
                </a:lnTo>
                <a:lnTo>
                  <a:pt x="291" y="1354"/>
                </a:lnTo>
                <a:lnTo>
                  <a:pt x="296" y="1350"/>
                </a:lnTo>
                <a:lnTo>
                  <a:pt x="298" y="1349"/>
                </a:lnTo>
                <a:lnTo>
                  <a:pt x="294" y="1349"/>
                </a:lnTo>
                <a:lnTo>
                  <a:pt x="294" y="1349"/>
                </a:lnTo>
                <a:lnTo>
                  <a:pt x="296" y="1347"/>
                </a:lnTo>
                <a:lnTo>
                  <a:pt x="298" y="1347"/>
                </a:lnTo>
                <a:lnTo>
                  <a:pt x="299" y="1347"/>
                </a:lnTo>
                <a:lnTo>
                  <a:pt x="301" y="1344"/>
                </a:lnTo>
                <a:lnTo>
                  <a:pt x="301" y="1344"/>
                </a:lnTo>
                <a:lnTo>
                  <a:pt x="299" y="1340"/>
                </a:lnTo>
                <a:lnTo>
                  <a:pt x="298" y="1340"/>
                </a:lnTo>
                <a:lnTo>
                  <a:pt x="296" y="1340"/>
                </a:lnTo>
                <a:lnTo>
                  <a:pt x="296" y="1340"/>
                </a:lnTo>
                <a:lnTo>
                  <a:pt x="294" y="1340"/>
                </a:lnTo>
                <a:lnTo>
                  <a:pt x="294" y="1339"/>
                </a:lnTo>
                <a:lnTo>
                  <a:pt x="294" y="1339"/>
                </a:lnTo>
                <a:lnTo>
                  <a:pt x="293" y="1339"/>
                </a:lnTo>
                <a:lnTo>
                  <a:pt x="279" y="1339"/>
                </a:lnTo>
                <a:lnTo>
                  <a:pt x="277" y="1339"/>
                </a:lnTo>
                <a:lnTo>
                  <a:pt x="277" y="1340"/>
                </a:lnTo>
                <a:lnTo>
                  <a:pt x="274" y="1342"/>
                </a:lnTo>
                <a:lnTo>
                  <a:pt x="272" y="1345"/>
                </a:lnTo>
                <a:lnTo>
                  <a:pt x="272" y="1345"/>
                </a:lnTo>
                <a:lnTo>
                  <a:pt x="271" y="1345"/>
                </a:lnTo>
                <a:lnTo>
                  <a:pt x="271" y="1345"/>
                </a:lnTo>
                <a:lnTo>
                  <a:pt x="271" y="1345"/>
                </a:lnTo>
                <a:lnTo>
                  <a:pt x="271" y="1345"/>
                </a:lnTo>
                <a:lnTo>
                  <a:pt x="271" y="1345"/>
                </a:lnTo>
                <a:lnTo>
                  <a:pt x="269" y="1345"/>
                </a:lnTo>
                <a:lnTo>
                  <a:pt x="269" y="1345"/>
                </a:lnTo>
                <a:lnTo>
                  <a:pt x="267" y="1345"/>
                </a:lnTo>
                <a:lnTo>
                  <a:pt x="267" y="1345"/>
                </a:lnTo>
                <a:lnTo>
                  <a:pt x="269" y="1344"/>
                </a:lnTo>
                <a:lnTo>
                  <a:pt x="271" y="1342"/>
                </a:lnTo>
                <a:lnTo>
                  <a:pt x="272" y="1339"/>
                </a:lnTo>
                <a:lnTo>
                  <a:pt x="288" y="1332"/>
                </a:lnTo>
                <a:lnTo>
                  <a:pt x="283" y="1330"/>
                </a:lnTo>
                <a:lnTo>
                  <a:pt x="279" y="1330"/>
                </a:lnTo>
                <a:lnTo>
                  <a:pt x="272" y="1332"/>
                </a:lnTo>
                <a:lnTo>
                  <a:pt x="274" y="1330"/>
                </a:lnTo>
                <a:lnTo>
                  <a:pt x="276" y="1329"/>
                </a:lnTo>
                <a:lnTo>
                  <a:pt x="281" y="1327"/>
                </a:lnTo>
                <a:lnTo>
                  <a:pt x="279" y="1327"/>
                </a:lnTo>
                <a:lnTo>
                  <a:pt x="279" y="1325"/>
                </a:lnTo>
                <a:lnTo>
                  <a:pt x="276" y="1325"/>
                </a:lnTo>
                <a:lnTo>
                  <a:pt x="272" y="1322"/>
                </a:lnTo>
                <a:lnTo>
                  <a:pt x="272" y="1322"/>
                </a:lnTo>
                <a:lnTo>
                  <a:pt x="271" y="1322"/>
                </a:lnTo>
                <a:lnTo>
                  <a:pt x="269" y="1322"/>
                </a:lnTo>
                <a:lnTo>
                  <a:pt x="269" y="1322"/>
                </a:lnTo>
                <a:lnTo>
                  <a:pt x="269" y="1318"/>
                </a:lnTo>
                <a:lnTo>
                  <a:pt x="267" y="1318"/>
                </a:lnTo>
                <a:lnTo>
                  <a:pt x="267" y="1318"/>
                </a:lnTo>
                <a:lnTo>
                  <a:pt x="267" y="1320"/>
                </a:lnTo>
                <a:lnTo>
                  <a:pt x="267" y="1320"/>
                </a:lnTo>
                <a:lnTo>
                  <a:pt x="267" y="1320"/>
                </a:lnTo>
                <a:lnTo>
                  <a:pt x="266" y="1320"/>
                </a:lnTo>
                <a:lnTo>
                  <a:pt x="266" y="1320"/>
                </a:lnTo>
                <a:lnTo>
                  <a:pt x="264" y="1318"/>
                </a:lnTo>
                <a:lnTo>
                  <a:pt x="264" y="1318"/>
                </a:lnTo>
                <a:lnTo>
                  <a:pt x="264" y="1318"/>
                </a:lnTo>
                <a:lnTo>
                  <a:pt x="262" y="1320"/>
                </a:lnTo>
                <a:lnTo>
                  <a:pt x="261" y="1322"/>
                </a:lnTo>
                <a:lnTo>
                  <a:pt x="261" y="1322"/>
                </a:lnTo>
                <a:lnTo>
                  <a:pt x="261" y="1320"/>
                </a:lnTo>
                <a:lnTo>
                  <a:pt x="261" y="1320"/>
                </a:lnTo>
                <a:lnTo>
                  <a:pt x="254" y="1322"/>
                </a:lnTo>
                <a:lnTo>
                  <a:pt x="252" y="1322"/>
                </a:lnTo>
                <a:lnTo>
                  <a:pt x="251" y="1320"/>
                </a:lnTo>
                <a:lnTo>
                  <a:pt x="252" y="1320"/>
                </a:lnTo>
                <a:lnTo>
                  <a:pt x="257" y="1320"/>
                </a:lnTo>
                <a:lnTo>
                  <a:pt x="259" y="1320"/>
                </a:lnTo>
                <a:lnTo>
                  <a:pt x="261" y="1320"/>
                </a:lnTo>
                <a:lnTo>
                  <a:pt x="262" y="1317"/>
                </a:lnTo>
                <a:lnTo>
                  <a:pt x="264" y="1317"/>
                </a:lnTo>
                <a:lnTo>
                  <a:pt x="264" y="1317"/>
                </a:lnTo>
                <a:lnTo>
                  <a:pt x="264" y="1318"/>
                </a:lnTo>
                <a:lnTo>
                  <a:pt x="266" y="1318"/>
                </a:lnTo>
                <a:lnTo>
                  <a:pt x="267" y="1317"/>
                </a:lnTo>
                <a:lnTo>
                  <a:pt x="266" y="1313"/>
                </a:lnTo>
                <a:lnTo>
                  <a:pt x="264" y="1313"/>
                </a:lnTo>
                <a:lnTo>
                  <a:pt x="264" y="1312"/>
                </a:lnTo>
                <a:lnTo>
                  <a:pt x="266" y="1310"/>
                </a:lnTo>
                <a:lnTo>
                  <a:pt x="267" y="1310"/>
                </a:lnTo>
                <a:lnTo>
                  <a:pt x="267" y="1310"/>
                </a:lnTo>
                <a:lnTo>
                  <a:pt x="267" y="1308"/>
                </a:lnTo>
                <a:lnTo>
                  <a:pt x="266" y="1308"/>
                </a:lnTo>
                <a:lnTo>
                  <a:pt x="266" y="1307"/>
                </a:lnTo>
                <a:lnTo>
                  <a:pt x="262" y="1307"/>
                </a:lnTo>
                <a:lnTo>
                  <a:pt x="261" y="1307"/>
                </a:lnTo>
                <a:lnTo>
                  <a:pt x="259" y="1303"/>
                </a:lnTo>
                <a:lnTo>
                  <a:pt x="257" y="1302"/>
                </a:lnTo>
                <a:lnTo>
                  <a:pt x="254" y="1302"/>
                </a:lnTo>
                <a:lnTo>
                  <a:pt x="251" y="1303"/>
                </a:lnTo>
                <a:lnTo>
                  <a:pt x="252" y="1302"/>
                </a:lnTo>
                <a:lnTo>
                  <a:pt x="254" y="1300"/>
                </a:lnTo>
                <a:lnTo>
                  <a:pt x="254" y="1300"/>
                </a:lnTo>
                <a:lnTo>
                  <a:pt x="256" y="1298"/>
                </a:lnTo>
                <a:lnTo>
                  <a:pt x="256" y="1297"/>
                </a:lnTo>
                <a:lnTo>
                  <a:pt x="256" y="1295"/>
                </a:lnTo>
                <a:lnTo>
                  <a:pt x="254" y="1293"/>
                </a:lnTo>
                <a:lnTo>
                  <a:pt x="254" y="1293"/>
                </a:lnTo>
                <a:lnTo>
                  <a:pt x="257" y="1293"/>
                </a:lnTo>
                <a:lnTo>
                  <a:pt x="261" y="1293"/>
                </a:lnTo>
                <a:lnTo>
                  <a:pt x="262" y="1290"/>
                </a:lnTo>
                <a:lnTo>
                  <a:pt x="262" y="1288"/>
                </a:lnTo>
                <a:lnTo>
                  <a:pt x="264" y="1287"/>
                </a:lnTo>
                <a:lnTo>
                  <a:pt x="264" y="1285"/>
                </a:lnTo>
                <a:lnTo>
                  <a:pt x="264" y="1285"/>
                </a:lnTo>
                <a:lnTo>
                  <a:pt x="266" y="1285"/>
                </a:lnTo>
                <a:lnTo>
                  <a:pt x="266" y="1285"/>
                </a:lnTo>
                <a:lnTo>
                  <a:pt x="266" y="1287"/>
                </a:lnTo>
                <a:lnTo>
                  <a:pt x="266" y="1288"/>
                </a:lnTo>
                <a:lnTo>
                  <a:pt x="266" y="1290"/>
                </a:lnTo>
                <a:lnTo>
                  <a:pt x="264" y="1292"/>
                </a:lnTo>
                <a:lnTo>
                  <a:pt x="264" y="1292"/>
                </a:lnTo>
                <a:lnTo>
                  <a:pt x="262" y="1293"/>
                </a:lnTo>
                <a:lnTo>
                  <a:pt x="262" y="1293"/>
                </a:lnTo>
                <a:lnTo>
                  <a:pt x="262" y="1295"/>
                </a:lnTo>
                <a:lnTo>
                  <a:pt x="262" y="1295"/>
                </a:lnTo>
                <a:lnTo>
                  <a:pt x="261" y="1295"/>
                </a:lnTo>
                <a:lnTo>
                  <a:pt x="262" y="1297"/>
                </a:lnTo>
                <a:lnTo>
                  <a:pt x="262" y="1297"/>
                </a:lnTo>
                <a:lnTo>
                  <a:pt x="264" y="1297"/>
                </a:lnTo>
                <a:lnTo>
                  <a:pt x="269" y="1302"/>
                </a:lnTo>
                <a:lnTo>
                  <a:pt x="271" y="1302"/>
                </a:lnTo>
                <a:lnTo>
                  <a:pt x="271" y="1302"/>
                </a:lnTo>
                <a:lnTo>
                  <a:pt x="272" y="1305"/>
                </a:lnTo>
                <a:lnTo>
                  <a:pt x="284" y="1317"/>
                </a:lnTo>
                <a:lnTo>
                  <a:pt x="293" y="1315"/>
                </a:lnTo>
                <a:lnTo>
                  <a:pt x="294" y="1315"/>
                </a:lnTo>
                <a:lnTo>
                  <a:pt x="296" y="1313"/>
                </a:lnTo>
                <a:lnTo>
                  <a:pt x="298" y="1313"/>
                </a:lnTo>
                <a:lnTo>
                  <a:pt x="298" y="1312"/>
                </a:lnTo>
                <a:lnTo>
                  <a:pt x="298" y="1312"/>
                </a:lnTo>
                <a:lnTo>
                  <a:pt x="298" y="1312"/>
                </a:lnTo>
                <a:lnTo>
                  <a:pt x="298" y="1310"/>
                </a:lnTo>
                <a:lnTo>
                  <a:pt x="299" y="1310"/>
                </a:lnTo>
                <a:lnTo>
                  <a:pt x="299" y="1308"/>
                </a:lnTo>
                <a:lnTo>
                  <a:pt x="301" y="1305"/>
                </a:lnTo>
                <a:lnTo>
                  <a:pt x="301" y="1305"/>
                </a:lnTo>
                <a:lnTo>
                  <a:pt x="301" y="1303"/>
                </a:lnTo>
                <a:lnTo>
                  <a:pt x="301" y="1302"/>
                </a:lnTo>
                <a:lnTo>
                  <a:pt x="301" y="1302"/>
                </a:lnTo>
                <a:lnTo>
                  <a:pt x="299" y="1303"/>
                </a:lnTo>
                <a:lnTo>
                  <a:pt x="299" y="1302"/>
                </a:lnTo>
                <a:lnTo>
                  <a:pt x="298" y="1300"/>
                </a:lnTo>
                <a:lnTo>
                  <a:pt x="296" y="1297"/>
                </a:lnTo>
                <a:lnTo>
                  <a:pt x="289" y="1292"/>
                </a:lnTo>
                <a:lnTo>
                  <a:pt x="286" y="1290"/>
                </a:lnTo>
                <a:lnTo>
                  <a:pt x="283" y="1287"/>
                </a:lnTo>
                <a:lnTo>
                  <a:pt x="283" y="1285"/>
                </a:lnTo>
                <a:lnTo>
                  <a:pt x="283" y="1285"/>
                </a:lnTo>
                <a:lnTo>
                  <a:pt x="284" y="1283"/>
                </a:lnTo>
                <a:lnTo>
                  <a:pt x="284" y="1280"/>
                </a:lnTo>
                <a:lnTo>
                  <a:pt x="281" y="1276"/>
                </a:lnTo>
                <a:lnTo>
                  <a:pt x="281" y="1275"/>
                </a:lnTo>
                <a:lnTo>
                  <a:pt x="276" y="1273"/>
                </a:lnTo>
                <a:lnTo>
                  <a:pt x="276" y="1273"/>
                </a:lnTo>
                <a:lnTo>
                  <a:pt x="272" y="1261"/>
                </a:lnTo>
                <a:lnTo>
                  <a:pt x="271" y="1258"/>
                </a:lnTo>
                <a:lnTo>
                  <a:pt x="271" y="1258"/>
                </a:lnTo>
                <a:lnTo>
                  <a:pt x="269" y="1258"/>
                </a:lnTo>
                <a:lnTo>
                  <a:pt x="267" y="1260"/>
                </a:lnTo>
                <a:lnTo>
                  <a:pt x="266" y="1261"/>
                </a:lnTo>
                <a:lnTo>
                  <a:pt x="266" y="1263"/>
                </a:lnTo>
                <a:lnTo>
                  <a:pt x="267" y="1266"/>
                </a:lnTo>
                <a:lnTo>
                  <a:pt x="267" y="1266"/>
                </a:lnTo>
                <a:lnTo>
                  <a:pt x="267" y="1266"/>
                </a:lnTo>
                <a:lnTo>
                  <a:pt x="266" y="1268"/>
                </a:lnTo>
                <a:lnTo>
                  <a:pt x="266" y="1270"/>
                </a:lnTo>
                <a:lnTo>
                  <a:pt x="266" y="1270"/>
                </a:lnTo>
                <a:lnTo>
                  <a:pt x="267" y="1273"/>
                </a:lnTo>
                <a:lnTo>
                  <a:pt x="267" y="1278"/>
                </a:lnTo>
                <a:lnTo>
                  <a:pt x="267" y="1278"/>
                </a:lnTo>
                <a:lnTo>
                  <a:pt x="266" y="1280"/>
                </a:lnTo>
                <a:lnTo>
                  <a:pt x="266" y="1280"/>
                </a:lnTo>
                <a:lnTo>
                  <a:pt x="266" y="1280"/>
                </a:lnTo>
                <a:lnTo>
                  <a:pt x="266" y="1280"/>
                </a:lnTo>
                <a:lnTo>
                  <a:pt x="264" y="1280"/>
                </a:lnTo>
                <a:lnTo>
                  <a:pt x="264" y="1281"/>
                </a:lnTo>
                <a:lnTo>
                  <a:pt x="264" y="1281"/>
                </a:lnTo>
                <a:lnTo>
                  <a:pt x="262" y="1280"/>
                </a:lnTo>
                <a:lnTo>
                  <a:pt x="262" y="1275"/>
                </a:lnTo>
                <a:lnTo>
                  <a:pt x="261" y="1273"/>
                </a:lnTo>
                <a:lnTo>
                  <a:pt x="261" y="1270"/>
                </a:lnTo>
                <a:lnTo>
                  <a:pt x="259" y="1270"/>
                </a:lnTo>
                <a:lnTo>
                  <a:pt x="256" y="1268"/>
                </a:lnTo>
                <a:lnTo>
                  <a:pt x="256" y="1268"/>
                </a:lnTo>
                <a:lnTo>
                  <a:pt x="254" y="1270"/>
                </a:lnTo>
                <a:lnTo>
                  <a:pt x="252" y="1271"/>
                </a:lnTo>
                <a:lnTo>
                  <a:pt x="252" y="1273"/>
                </a:lnTo>
                <a:lnTo>
                  <a:pt x="251" y="1276"/>
                </a:lnTo>
                <a:lnTo>
                  <a:pt x="249" y="1278"/>
                </a:lnTo>
                <a:lnTo>
                  <a:pt x="249" y="1278"/>
                </a:lnTo>
                <a:lnTo>
                  <a:pt x="249" y="1280"/>
                </a:lnTo>
                <a:lnTo>
                  <a:pt x="249" y="1283"/>
                </a:lnTo>
                <a:lnTo>
                  <a:pt x="251" y="1285"/>
                </a:lnTo>
                <a:lnTo>
                  <a:pt x="251" y="1287"/>
                </a:lnTo>
                <a:lnTo>
                  <a:pt x="240" y="1280"/>
                </a:lnTo>
                <a:lnTo>
                  <a:pt x="240" y="1280"/>
                </a:lnTo>
                <a:lnTo>
                  <a:pt x="239" y="1281"/>
                </a:lnTo>
                <a:lnTo>
                  <a:pt x="239" y="1281"/>
                </a:lnTo>
                <a:lnTo>
                  <a:pt x="237" y="1280"/>
                </a:lnTo>
                <a:lnTo>
                  <a:pt x="237" y="1280"/>
                </a:lnTo>
                <a:lnTo>
                  <a:pt x="229" y="1285"/>
                </a:lnTo>
                <a:lnTo>
                  <a:pt x="227" y="1285"/>
                </a:lnTo>
                <a:lnTo>
                  <a:pt x="227" y="1285"/>
                </a:lnTo>
                <a:lnTo>
                  <a:pt x="230" y="1283"/>
                </a:lnTo>
                <a:lnTo>
                  <a:pt x="230" y="1281"/>
                </a:lnTo>
                <a:lnTo>
                  <a:pt x="232" y="1281"/>
                </a:lnTo>
                <a:lnTo>
                  <a:pt x="232" y="1280"/>
                </a:lnTo>
                <a:lnTo>
                  <a:pt x="232" y="1280"/>
                </a:lnTo>
                <a:lnTo>
                  <a:pt x="232" y="1280"/>
                </a:lnTo>
                <a:lnTo>
                  <a:pt x="234" y="1280"/>
                </a:lnTo>
                <a:lnTo>
                  <a:pt x="234" y="1280"/>
                </a:lnTo>
                <a:lnTo>
                  <a:pt x="234" y="1278"/>
                </a:lnTo>
                <a:lnTo>
                  <a:pt x="235" y="1278"/>
                </a:lnTo>
                <a:lnTo>
                  <a:pt x="235" y="1276"/>
                </a:lnTo>
                <a:lnTo>
                  <a:pt x="235" y="1275"/>
                </a:lnTo>
                <a:lnTo>
                  <a:pt x="235" y="1275"/>
                </a:lnTo>
                <a:lnTo>
                  <a:pt x="235" y="1273"/>
                </a:lnTo>
                <a:lnTo>
                  <a:pt x="234" y="1270"/>
                </a:lnTo>
                <a:lnTo>
                  <a:pt x="234" y="1270"/>
                </a:lnTo>
                <a:lnTo>
                  <a:pt x="234" y="1268"/>
                </a:lnTo>
                <a:lnTo>
                  <a:pt x="232" y="1268"/>
                </a:lnTo>
                <a:lnTo>
                  <a:pt x="232" y="1268"/>
                </a:lnTo>
                <a:lnTo>
                  <a:pt x="230" y="1268"/>
                </a:lnTo>
                <a:lnTo>
                  <a:pt x="230" y="1268"/>
                </a:lnTo>
                <a:lnTo>
                  <a:pt x="230" y="1266"/>
                </a:lnTo>
                <a:lnTo>
                  <a:pt x="229" y="1265"/>
                </a:lnTo>
                <a:lnTo>
                  <a:pt x="225" y="1263"/>
                </a:lnTo>
                <a:lnTo>
                  <a:pt x="220" y="1256"/>
                </a:lnTo>
                <a:lnTo>
                  <a:pt x="217" y="1260"/>
                </a:lnTo>
                <a:lnTo>
                  <a:pt x="217" y="1263"/>
                </a:lnTo>
                <a:lnTo>
                  <a:pt x="217" y="1265"/>
                </a:lnTo>
                <a:lnTo>
                  <a:pt x="217" y="1266"/>
                </a:lnTo>
                <a:lnTo>
                  <a:pt x="217" y="1266"/>
                </a:lnTo>
                <a:lnTo>
                  <a:pt x="215" y="1268"/>
                </a:lnTo>
                <a:lnTo>
                  <a:pt x="215" y="1270"/>
                </a:lnTo>
                <a:lnTo>
                  <a:pt x="215" y="1271"/>
                </a:lnTo>
                <a:lnTo>
                  <a:pt x="212" y="1280"/>
                </a:lnTo>
                <a:lnTo>
                  <a:pt x="210" y="1281"/>
                </a:lnTo>
                <a:lnTo>
                  <a:pt x="209" y="1285"/>
                </a:lnTo>
                <a:lnTo>
                  <a:pt x="205" y="1287"/>
                </a:lnTo>
                <a:lnTo>
                  <a:pt x="202" y="1285"/>
                </a:lnTo>
                <a:lnTo>
                  <a:pt x="193" y="1278"/>
                </a:lnTo>
                <a:lnTo>
                  <a:pt x="193" y="1278"/>
                </a:lnTo>
                <a:lnTo>
                  <a:pt x="190" y="1266"/>
                </a:lnTo>
                <a:lnTo>
                  <a:pt x="188" y="1263"/>
                </a:lnTo>
                <a:lnTo>
                  <a:pt x="187" y="1261"/>
                </a:lnTo>
                <a:lnTo>
                  <a:pt x="185" y="1261"/>
                </a:lnTo>
                <a:lnTo>
                  <a:pt x="183" y="1261"/>
                </a:lnTo>
                <a:lnTo>
                  <a:pt x="183" y="1263"/>
                </a:lnTo>
                <a:lnTo>
                  <a:pt x="183" y="1263"/>
                </a:lnTo>
                <a:lnTo>
                  <a:pt x="185" y="1266"/>
                </a:lnTo>
                <a:lnTo>
                  <a:pt x="185" y="1266"/>
                </a:lnTo>
                <a:lnTo>
                  <a:pt x="185" y="1268"/>
                </a:lnTo>
                <a:lnTo>
                  <a:pt x="183" y="1271"/>
                </a:lnTo>
                <a:lnTo>
                  <a:pt x="183" y="1273"/>
                </a:lnTo>
                <a:lnTo>
                  <a:pt x="182" y="1275"/>
                </a:lnTo>
                <a:lnTo>
                  <a:pt x="180" y="1275"/>
                </a:lnTo>
                <a:lnTo>
                  <a:pt x="178" y="1275"/>
                </a:lnTo>
                <a:lnTo>
                  <a:pt x="178" y="1276"/>
                </a:lnTo>
                <a:lnTo>
                  <a:pt x="177" y="1276"/>
                </a:lnTo>
                <a:lnTo>
                  <a:pt x="177" y="1278"/>
                </a:lnTo>
                <a:lnTo>
                  <a:pt x="175" y="1280"/>
                </a:lnTo>
                <a:lnTo>
                  <a:pt x="175" y="1281"/>
                </a:lnTo>
                <a:lnTo>
                  <a:pt x="173" y="1281"/>
                </a:lnTo>
                <a:lnTo>
                  <a:pt x="167" y="1285"/>
                </a:lnTo>
                <a:lnTo>
                  <a:pt x="165" y="1287"/>
                </a:lnTo>
                <a:lnTo>
                  <a:pt x="163" y="1287"/>
                </a:lnTo>
                <a:lnTo>
                  <a:pt x="161" y="1287"/>
                </a:lnTo>
                <a:lnTo>
                  <a:pt x="155" y="1283"/>
                </a:lnTo>
                <a:lnTo>
                  <a:pt x="155" y="1285"/>
                </a:lnTo>
                <a:lnTo>
                  <a:pt x="150" y="1287"/>
                </a:lnTo>
                <a:lnTo>
                  <a:pt x="148" y="1287"/>
                </a:lnTo>
                <a:lnTo>
                  <a:pt x="141" y="1283"/>
                </a:lnTo>
                <a:lnTo>
                  <a:pt x="138" y="1283"/>
                </a:lnTo>
                <a:lnTo>
                  <a:pt x="136" y="1285"/>
                </a:lnTo>
                <a:lnTo>
                  <a:pt x="135" y="1287"/>
                </a:lnTo>
                <a:lnTo>
                  <a:pt x="133" y="1288"/>
                </a:lnTo>
                <a:lnTo>
                  <a:pt x="131" y="1290"/>
                </a:lnTo>
                <a:lnTo>
                  <a:pt x="131" y="1290"/>
                </a:lnTo>
                <a:lnTo>
                  <a:pt x="131" y="1292"/>
                </a:lnTo>
                <a:lnTo>
                  <a:pt x="131" y="1292"/>
                </a:lnTo>
                <a:lnTo>
                  <a:pt x="130" y="1293"/>
                </a:lnTo>
                <a:lnTo>
                  <a:pt x="128" y="1295"/>
                </a:lnTo>
                <a:lnTo>
                  <a:pt x="128" y="1295"/>
                </a:lnTo>
                <a:lnTo>
                  <a:pt x="125" y="1298"/>
                </a:lnTo>
                <a:lnTo>
                  <a:pt x="125" y="1300"/>
                </a:lnTo>
                <a:lnTo>
                  <a:pt x="123" y="1302"/>
                </a:lnTo>
                <a:lnTo>
                  <a:pt x="119" y="1303"/>
                </a:lnTo>
                <a:lnTo>
                  <a:pt x="116" y="1305"/>
                </a:lnTo>
                <a:lnTo>
                  <a:pt x="113" y="1305"/>
                </a:lnTo>
                <a:lnTo>
                  <a:pt x="111" y="1303"/>
                </a:lnTo>
                <a:lnTo>
                  <a:pt x="109" y="1303"/>
                </a:lnTo>
                <a:lnTo>
                  <a:pt x="108" y="1303"/>
                </a:lnTo>
                <a:lnTo>
                  <a:pt x="101" y="1307"/>
                </a:lnTo>
                <a:lnTo>
                  <a:pt x="96" y="1305"/>
                </a:lnTo>
                <a:lnTo>
                  <a:pt x="82" y="1308"/>
                </a:lnTo>
                <a:lnTo>
                  <a:pt x="81" y="1307"/>
                </a:lnTo>
                <a:lnTo>
                  <a:pt x="81" y="1308"/>
                </a:lnTo>
                <a:lnTo>
                  <a:pt x="81" y="1310"/>
                </a:lnTo>
                <a:lnTo>
                  <a:pt x="81" y="1312"/>
                </a:lnTo>
                <a:lnTo>
                  <a:pt x="89" y="1313"/>
                </a:lnTo>
                <a:lnTo>
                  <a:pt x="91" y="1317"/>
                </a:lnTo>
                <a:lnTo>
                  <a:pt x="93" y="1320"/>
                </a:lnTo>
                <a:lnTo>
                  <a:pt x="86" y="1329"/>
                </a:lnTo>
                <a:lnTo>
                  <a:pt x="84" y="1330"/>
                </a:lnTo>
                <a:lnTo>
                  <a:pt x="64" y="1345"/>
                </a:lnTo>
                <a:lnTo>
                  <a:pt x="62" y="1345"/>
                </a:lnTo>
                <a:lnTo>
                  <a:pt x="62" y="1347"/>
                </a:lnTo>
                <a:lnTo>
                  <a:pt x="61" y="1350"/>
                </a:lnTo>
                <a:lnTo>
                  <a:pt x="61" y="1354"/>
                </a:lnTo>
                <a:lnTo>
                  <a:pt x="54" y="1384"/>
                </a:lnTo>
                <a:lnTo>
                  <a:pt x="54" y="1386"/>
                </a:lnTo>
                <a:lnTo>
                  <a:pt x="56" y="1387"/>
                </a:lnTo>
                <a:lnTo>
                  <a:pt x="64" y="1398"/>
                </a:lnTo>
                <a:lnTo>
                  <a:pt x="72" y="1409"/>
                </a:lnTo>
                <a:lnTo>
                  <a:pt x="72" y="1409"/>
                </a:lnTo>
                <a:lnTo>
                  <a:pt x="72" y="1413"/>
                </a:lnTo>
                <a:lnTo>
                  <a:pt x="72" y="1421"/>
                </a:lnTo>
                <a:lnTo>
                  <a:pt x="72" y="1421"/>
                </a:lnTo>
                <a:lnTo>
                  <a:pt x="72" y="1424"/>
                </a:lnTo>
                <a:lnTo>
                  <a:pt x="72" y="1441"/>
                </a:lnTo>
                <a:lnTo>
                  <a:pt x="74" y="1446"/>
                </a:lnTo>
                <a:lnTo>
                  <a:pt x="79" y="1463"/>
                </a:lnTo>
                <a:lnTo>
                  <a:pt x="77" y="1463"/>
                </a:lnTo>
                <a:lnTo>
                  <a:pt x="77" y="1465"/>
                </a:lnTo>
                <a:lnTo>
                  <a:pt x="76" y="1466"/>
                </a:lnTo>
                <a:lnTo>
                  <a:pt x="72" y="1471"/>
                </a:lnTo>
                <a:lnTo>
                  <a:pt x="72" y="1473"/>
                </a:lnTo>
                <a:lnTo>
                  <a:pt x="69" y="1477"/>
                </a:lnTo>
                <a:lnTo>
                  <a:pt x="67" y="1478"/>
                </a:lnTo>
                <a:lnTo>
                  <a:pt x="40" y="1492"/>
                </a:lnTo>
                <a:lnTo>
                  <a:pt x="40" y="1493"/>
                </a:lnTo>
                <a:lnTo>
                  <a:pt x="39" y="1495"/>
                </a:lnTo>
                <a:lnTo>
                  <a:pt x="37" y="1495"/>
                </a:lnTo>
                <a:lnTo>
                  <a:pt x="37" y="1497"/>
                </a:lnTo>
                <a:lnTo>
                  <a:pt x="34" y="1497"/>
                </a:lnTo>
                <a:lnTo>
                  <a:pt x="9" y="1515"/>
                </a:lnTo>
                <a:lnTo>
                  <a:pt x="9" y="1515"/>
                </a:lnTo>
                <a:lnTo>
                  <a:pt x="9" y="1515"/>
                </a:lnTo>
                <a:lnTo>
                  <a:pt x="3" y="1522"/>
                </a:lnTo>
                <a:lnTo>
                  <a:pt x="0" y="1530"/>
                </a:lnTo>
                <a:lnTo>
                  <a:pt x="2" y="1551"/>
                </a:lnTo>
                <a:lnTo>
                  <a:pt x="2" y="1557"/>
                </a:lnTo>
                <a:lnTo>
                  <a:pt x="2" y="1557"/>
                </a:lnTo>
                <a:lnTo>
                  <a:pt x="72" y="1584"/>
                </a:lnTo>
                <a:lnTo>
                  <a:pt x="72" y="1586"/>
                </a:lnTo>
                <a:lnTo>
                  <a:pt x="89" y="1596"/>
                </a:lnTo>
                <a:lnTo>
                  <a:pt x="89" y="1598"/>
                </a:lnTo>
                <a:lnTo>
                  <a:pt x="89" y="1598"/>
                </a:lnTo>
                <a:lnTo>
                  <a:pt x="89" y="1599"/>
                </a:lnTo>
                <a:lnTo>
                  <a:pt x="89" y="1599"/>
                </a:lnTo>
                <a:lnTo>
                  <a:pt x="89" y="1601"/>
                </a:lnTo>
                <a:lnTo>
                  <a:pt x="89" y="1601"/>
                </a:lnTo>
                <a:lnTo>
                  <a:pt x="88" y="1604"/>
                </a:lnTo>
                <a:lnTo>
                  <a:pt x="88" y="1608"/>
                </a:lnTo>
                <a:lnTo>
                  <a:pt x="88" y="1609"/>
                </a:lnTo>
                <a:lnTo>
                  <a:pt x="91" y="1616"/>
                </a:lnTo>
                <a:lnTo>
                  <a:pt x="91" y="1616"/>
                </a:lnTo>
                <a:lnTo>
                  <a:pt x="91" y="1616"/>
                </a:lnTo>
                <a:lnTo>
                  <a:pt x="91" y="1618"/>
                </a:lnTo>
                <a:lnTo>
                  <a:pt x="91" y="1618"/>
                </a:lnTo>
                <a:lnTo>
                  <a:pt x="91" y="1618"/>
                </a:lnTo>
                <a:lnTo>
                  <a:pt x="91" y="1618"/>
                </a:lnTo>
                <a:lnTo>
                  <a:pt x="91" y="1619"/>
                </a:lnTo>
                <a:lnTo>
                  <a:pt x="91" y="1621"/>
                </a:lnTo>
                <a:lnTo>
                  <a:pt x="91" y="1621"/>
                </a:lnTo>
                <a:lnTo>
                  <a:pt x="89" y="1623"/>
                </a:lnTo>
                <a:lnTo>
                  <a:pt x="89" y="1625"/>
                </a:lnTo>
                <a:lnTo>
                  <a:pt x="89" y="1625"/>
                </a:lnTo>
                <a:lnTo>
                  <a:pt x="89" y="1626"/>
                </a:lnTo>
                <a:lnTo>
                  <a:pt x="88" y="1626"/>
                </a:lnTo>
                <a:lnTo>
                  <a:pt x="88" y="1628"/>
                </a:lnTo>
                <a:lnTo>
                  <a:pt x="88" y="1630"/>
                </a:lnTo>
                <a:lnTo>
                  <a:pt x="88" y="1630"/>
                </a:lnTo>
                <a:lnTo>
                  <a:pt x="88" y="1631"/>
                </a:lnTo>
                <a:lnTo>
                  <a:pt x="88" y="1631"/>
                </a:lnTo>
                <a:lnTo>
                  <a:pt x="88" y="1631"/>
                </a:lnTo>
                <a:lnTo>
                  <a:pt x="89" y="1633"/>
                </a:lnTo>
                <a:lnTo>
                  <a:pt x="106" y="1641"/>
                </a:lnTo>
                <a:lnTo>
                  <a:pt x="106" y="1641"/>
                </a:lnTo>
                <a:lnTo>
                  <a:pt x="108" y="1640"/>
                </a:lnTo>
                <a:lnTo>
                  <a:pt x="108" y="1640"/>
                </a:lnTo>
                <a:lnTo>
                  <a:pt x="108" y="1638"/>
                </a:lnTo>
                <a:lnTo>
                  <a:pt x="109" y="1636"/>
                </a:lnTo>
                <a:lnTo>
                  <a:pt x="109" y="1636"/>
                </a:lnTo>
                <a:lnTo>
                  <a:pt x="109" y="1636"/>
                </a:lnTo>
                <a:lnTo>
                  <a:pt x="109" y="1635"/>
                </a:lnTo>
                <a:lnTo>
                  <a:pt x="113" y="1631"/>
                </a:lnTo>
                <a:lnTo>
                  <a:pt x="113" y="1631"/>
                </a:lnTo>
                <a:lnTo>
                  <a:pt x="113" y="1631"/>
                </a:lnTo>
                <a:lnTo>
                  <a:pt x="113" y="1630"/>
                </a:lnTo>
                <a:lnTo>
                  <a:pt x="114" y="1630"/>
                </a:lnTo>
                <a:lnTo>
                  <a:pt x="121" y="1631"/>
                </a:lnTo>
                <a:lnTo>
                  <a:pt x="121" y="1631"/>
                </a:lnTo>
                <a:lnTo>
                  <a:pt x="121" y="1631"/>
                </a:lnTo>
                <a:lnTo>
                  <a:pt x="121" y="1631"/>
                </a:lnTo>
                <a:lnTo>
                  <a:pt x="121" y="1631"/>
                </a:lnTo>
                <a:lnTo>
                  <a:pt x="123" y="1630"/>
                </a:lnTo>
                <a:lnTo>
                  <a:pt x="123" y="1630"/>
                </a:lnTo>
                <a:lnTo>
                  <a:pt x="123" y="1628"/>
                </a:lnTo>
                <a:lnTo>
                  <a:pt x="123" y="1628"/>
                </a:lnTo>
                <a:lnTo>
                  <a:pt x="123" y="1628"/>
                </a:lnTo>
                <a:lnTo>
                  <a:pt x="125" y="1626"/>
                </a:lnTo>
                <a:lnTo>
                  <a:pt x="125" y="1626"/>
                </a:lnTo>
                <a:lnTo>
                  <a:pt x="125" y="1626"/>
                </a:lnTo>
                <a:lnTo>
                  <a:pt x="125" y="1625"/>
                </a:lnTo>
                <a:lnTo>
                  <a:pt x="126" y="1625"/>
                </a:lnTo>
                <a:lnTo>
                  <a:pt x="126" y="1625"/>
                </a:lnTo>
                <a:lnTo>
                  <a:pt x="126" y="1623"/>
                </a:lnTo>
                <a:lnTo>
                  <a:pt x="128" y="1623"/>
                </a:lnTo>
                <a:lnTo>
                  <a:pt x="138" y="1628"/>
                </a:lnTo>
                <a:lnTo>
                  <a:pt x="140" y="1628"/>
                </a:lnTo>
                <a:lnTo>
                  <a:pt x="140" y="1628"/>
                </a:lnTo>
                <a:lnTo>
                  <a:pt x="140" y="1626"/>
                </a:lnTo>
                <a:lnTo>
                  <a:pt x="141" y="1628"/>
                </a:lnTo>
                <a:lnTo>
                  <a:pt x="143" y="1628"/>
                </a:lnTo>
                <a:lnTo>
                  <a:pt x="145" y="1630"/>
                </a:lnTo>
                <a:lnTo>
                  <a:pt x="145" y="1631"/>
                </a:lnTo>
                <a:lnTo>
                  <a:pt x="146" y="1631"/>
                </a:lnTo>
                <a:lnTo>
                  <a:pt x="148" y="1630"/>
                </a:lnTo>
                <a:lnTo>
                  <a:pt x="150" y="1628"/>
                </a:lnTo>
                <a:lnTo>
                  <a:pt x="151" y="1626"/>
                </a:lnTo>
                <a:lnTo>
                  <a:pt x="153" y="1626"/>
                </a:lnTo>
                <a:lnTo>
                  <a:pt x="155" y="1630"/>
                </a:lnTo>
                <a:lnTo>
                  <a:pt x="158" y="1631"/>
                </a:lnTo>
                <a:lnTo>
                  <a:pt x="158" y="1633"/>
                </a:lnTo>
                <a:lnTo>
                  <a:pt x="160" y="1631"/>
                </a:lnTo>
                <a:lnTo>
                  <a:pt x="160" y="1630"/>
                </a:lnTo>
                <a:lnTo>
                  <a:pt x="156" y="1623"/>
                </a:lnTo>
                <a:lnTo>
                  <a:pt x="148" y="1619"/>
                </a:lnTo>
                <a:lnTo>
                  <a:pt x="141" y="1611"/>
                </a:lnTo>
                <a:lnTo>
                  <a:pt x="143" y="1613"/>
                </a:lnTo>
                <a:lnTo>
                  <a:pt x="148" y="1614"/>
                </a:lnTo>
                <a:lnTo>
                  <a:pt x="148" y="1614"/>
                </a:lnTo>
                <a:lnTo>
                  <a:pt x="148" y="1613"/>
                </a:lnTo>
                <a:lnTo>
                  <a:pt x="150" y="1611"/>
                </a:lnTo>
                <a:lnTo>
                  <a:pt x="150" y="1609"/>
                </a:lnTo>
                <a:lnTo>
                  <a:pt x="148" y="1609"/>
                </a:lnTo>
                <a:lnTo>
                  <a:pt x="141" y="1604"/>
                </a:lnTo>
                <a:lnTo>
                  <a:pt x="141" y="1603"/>
                </a:lnTo>
                <a:lnTo>
                  <a:pt x="143" y="1599"/>
                </a:lnTo>
                <a:lnTo>
                  <a:pt x="141" y="1598"/>
                </a:lnTo>
                <a:lnTo>
                  <a:pt x="140" y="1596"/>
                </a:lnTo>
                <a:lnTo>
                  <a:pt x="140" y="1593"/>
                </a:lnTo>
                <a:lnTo>
                  <a:pt x="140" y="1591"/>
                </a:lnTo>
                <a:lnTo>
                  <a:pt x="135" y="1589"/>
                </a:lnTo>
                <a:lnTo>
                  <a:pt x="135" y="1589"/>
                </a:lnTo>
                <a:lnTo>
                  <a:pt x="136" y="1589"/>
                </a:lnTo>
                <a:lnTo>
                  <a:pt x="138" y="1588"/>
                </a:lnTo>
                <a:lnTo>
                  <a:pt x="140" y="1586"/>
                </a:lnTo>
                <a:lnTo>
                  <a:pt x="140" y="1586"/>
                </a:lnTo>
                <a:lnTo>
                  <a:pt x="140" y="1586"/>
                </a:lnTo>
                <a:lnTo>
                  <a:pt x="140" y="1584"/>
                </a:lnTo>
                <a:lnTo>
                  <a:pt x="138" y="1584"/>
                </a:lnTo>
                <a:lnTo>
                  <a:pt x="136" y="1582"/>
                </a:lnTo>
                <a:lnTo>
                  <a:pt x="138" y="1582"/>
                </a:lnTo>
                <a:lnTo>
                  <a:pt x="141" y="1584"/>
                </a:lnTo>
                <a:lnTo>
                  <a:pt x="143" y="1584"/>
                </a:lnTo>
                <a:lnTo>
                  <a:pt x="145" y="1582"/>
                </a:lnTo>
                <a:lnTo>
                  <a:pt x="145" y="1581"/>
                </a:lnTo>
                <a:lnTo>
                  <a:pt x="145" y="1581"/>
                </a:lnTo>
                <a:lnTo>
                  <a:pt x="145" y="1579"/>
                </a:lnTo>
                <a:lnTo>
                  <a:pt x="145" y="1576"/>
                </a:lnTo>
                <a:lnTo>
                  <a:pt x="143" y="1572"/>
                </a:lnTo>
                <a:lnTo>
                  <a:pt x="141" y="1571"/>
                </a:lnTo>
                <a:lnTo>
                  <a:pt x="140" y="1571"/>
                </a:lnTo>
                <a:lnTo>
                  <a:pt x="140" y="1569"/>
                </a:lnTo>
                <a:lnTo>
                  <a:pt x="138" y="1567"/>
                </a:lnTo>
                <a:lnTo>
                  <a:pt x="140" y="1569"/>
                </a:lnTo>
                <a:lnTo>
                  <a:pt x="141" y="1569"/>
                </a:lnTo>
                <a:lnTo>
                  <a:pt x="141" y="1569"/>
                </a:lnTo>
                <a:lnTo>
                  <a:pt x="141" y="1567"/>
                </a:lnTo>
                <a:lnTo>
                  <a:pt x="140" y="1566"/>
                </a:lnTo>
                <a:lnTo>
                  <a:pt x="140" y="1562"/>
                </a:lnTo>
                <a:lnTo>
                  <a:pt x="140" y="1561"/>
                </a:lnTo>
                <a:lnTo>
                  <a:pt x="138" y="1561"/>
                </a:lnTo>
                <a:lnTo>
                  <a:pt x="133" y="1559"/>
                </a:lnTo>
                <a:lnTo>
                  <a:pt x="126" y="1556"/>
                </a:lnTo>
                <a:lnTo>
                  <a:pt x="128" y="1554"/>
                </a:lnTo>
                <a:lnTo>
                  <a:pt x="128" y="1554"/>
                </a:lnTo>
                <a:lnTo>
                  <a:pt x="125" y="1552"/>
                </a:lnTo>
                <a:lnTo>
                  <a:pt x="126" y="1551"/>
                </a:lnTo>
                <a:lnTo>
                  <a:pt x="128" y="1551"/>
                </a:lnTo>
                <a:lnTo>
                  <a:pt x="130" y="1552"/>
                </a:lnTo>
                <a:lnTo>
                  <a:pt x="133" y="1556"/>
                </a:lnTo>
                <a:lnTo>
                  <a:pt x="133" y="1557"/>
                </a:lnTo>
                <a:lnTo>
                  <a:pt x="138" y="1559"/>
                </a:lnTo>
                <a:lnTo>
                  <a:pt x="140" y="1561"/>
                </a:lnTo>
                <a:lnTo>
                  <a:pt x="141" y="1561"/>
                </a:lnTo>
                <a:lnTo>
                  <a:pt x="143" y="1561"/>
                </a:lnTo>
                <a:lnTo>
                  <a:pt x="145" y="1561"/>
                </a:lnTo>
                <a:lnTo>
                  <a:pt x="146" y="1561"/>
                </a:lnTo>
                <a:lnTo>
                  <a:pt x="146" y="1562"/>
                </a:lnTo>
                <a:lnTo>
                  <a:pt x="148" y="1564"/>
                </a:lnTo>
                <a:lnTo>
                  <a:pt x="148" y="1566"/>
                </a:lnTo>
                <a:lnTo>
                  <a:pt x="155" y="1569"/>
                </a:lnTo>
                <a:lnTo>
                  <a:pt x="158" y="1574"/>
                </a:lnTo>
                <a:lnTo>
                  <a:pt x="158" y="1576"/>
                </a:lnTo>
                <a:lnTo>
                  <a:pt x="160" y="1576"/>
                </a:lnTo>
                <a:lnTo>
                  <a:pt x="165" y="1577"/>
                </a:lnTo>
                <a:lnTo>
                  <a:pt x="167" y="1579"/>
                </a:lnTo>
                <a:lnTo>
                  <a:pt x="165" y="1579"/>
                </a:lnTo>
                <a:lnTo>
                  <a:pt x="161" y="1579"/>
                </a:lnTo>
                <a:lnTo>
                  <a:pt x="160" y="1579"/>
                </a:lnTo>
                <a:lnTo>
                  <a:pt x="158" y="1581"/>
                </a:lnTo>
                <a:lnTo>
                  <a:pt x="156" y="1582"/>
                </a:lnTo>
                <a:lnTo>
                  <a:pt x="156" y="1584"/>
                </a:lnTo>
                <a:lnTo>
                  <a:pt x="156" y="1586"/>
                </a:lnTo>
                <a:lnTo>
                  <a:pt x="156" y="1588"/>
                </a:lnTo>
                <a:lnTo>
                  <a:pt x="160" y="1604"/>
                </a:lnTo>
                <a:lnTo>
                  <a:pt x="170" y="1625"/>
                </a:lnTo>
                <a:lnTo>
                  <a:pt x="172" y="1626"/>
                </a:lnTo>
                <a:lnTo>
                  <a:pt x="173" y="1626"/>
                </a:lnTo>
                <a:lnTo>
                  <a:pt x="173" y="1625"/>
                </a:lnTo>
                <a:lnTo>
                  <a:pt x="172" y="1623"/>
                </a:lnTo>
                <a:lnTo>
                  <a:pt x="172" y="1621"/>
                </a:lnTo>
                <a:lnTo>
                  <a:pt x="172" y="1623"/>
                </a:lnTo>
                <a:lnTo>
                  <a:pt x="173" y="1625"/>
                </a:lnTo>
                <a:lnTo>
                  <a:pt x="173" y="1626"/>
                </a:lnTo>
                <a:lnTo>
                  <a:pt x="175" y="1625"/>
                </a:lnTo>
                <a:lnTo>
                  <a:pt x="173" y="1625"/>
                </a:lnTo>
                <a:lnTo>
                  <a:pt x="173" y="1623"/>
                </a:lnTo>
                <a:lnTo>
                  <a:pt x="173" y="1621"/>
                </a:lnTo>
                <a:lnTo>
                  <a:pt x="173" y="1621"/>
                </a:lnTo>
                <a:lnTo>
                  <a:pt x="175" y="1621"/>
                </a:lnTo>
                <a:lnTo>
                  <a:pt x="175" y="1625"/>
                </a:lnTo>
                <a:lnTo>
                  <a:pt x="177" y="1626"/>
                </a:lnTo>
                <a:lnTo>
                  <a:pt x="175" y="1621"/>
                </a:lnTo>
                <a:lnTo>
                  <a:pt x="175" y="1618"/>
                </a:lnTo>
                <a:lnTo>
                  <a:pt x="177" y="1616"/>
                </a:lnTo>
                <a:lnTo>
                  <a:pt x="177" y="1618"/>
                </a:lnTo>
                <a:lnTo>
                  <a:pt x="177" y="1619"/>
                </a:lnTo>
                <a:lnTo>
                  <a:pt x="178" y="1621"/>
                </a:lnTo>
                <a:lnTo>
                  <a:pt x="178" y="1619"/>
                </a:lnTo>
                <a:lnTo>
                  <a:pt x="178" y="1618"/>
                </a:lnTo>
                <a:lnTo>
                  <a:pt x="178" y="1616"/>
                </a:lnTo>
                <a:lnTo>
                  <a:pt x="180" y="1619"/>
                </a:lnTo>
                <a:lnTo>
                  <a:pt x="180" y="1619"/>
                </a:lnTo>
                <a:lnTo>
                  <a:pt x="180" y="1621"/>
                </a:lnTo>
                <a:lnTo>
                  <a:pt x="180" y="1621"/>
                </a:lnTo>
                <a:lnTo>
                  <a:pt x="182" y="1621"/>
                </a:lnTo>
                <a:lnTo>
                  <a:pt x="182" y="1623"/>
                </a:lnTo>
                <a:lnTo>
                  <a:pt x="183" y="1626"/>
                </a:lnTo>
                <a:lnTo>
                  <a:pt x="183" y="1628"/>
                </a:lnTo>
                <a:lnTo>
                  <a:pt x="182" y="1633"/>
                </a:lnTo>
                <a:lnTo>
                  <a:pt x="182" y="1635"/>
                </a:lnTo>
                <a:lnTo>
                  <a:pt x="183" y="1636"/>
                </a:lnTo>
                <a:lnTo>
                  <a:pt x="183" y="1635"/>
                </a:lnTo>
                <a:lnTo>
                  <a:pt x="185" y="1635"/>
                </a:lnTo>
                <a:lnTo>
                  <a:pt x="185" y="1633"/>
                </a:lnTo>
                <a:lnTo>
                  <a:pt x="185" y="1635"/>
                </a:lnTo>
                <a:lnTo>
                  <a:pt x="185" y="1635"/>
                </a:lnTo>
                <a:lnTo>
                  <a:pt x="185" y="1636"/>
                </a:lnTo>
                <a:lnTo>
                  <a:pt x="185" y="1638"/>
                </a:lnTo>
                <a:lnTo>
                  <a:pt x="187" y="1638"/>
                </a:lnTo>
                <a:lnTo>
                  <a:pt x="188" y="1640"/>
                </a:lnTo>
                <a:lnTo>
                  <a:pt x="188" y="1640"/>
                </a:lnTo>
                <a:lnTo>
                  <a:pt x="190" y="1638"/>
                </a:lnTo>
                <a:lnTo>
                  <a:pt x="190" y="1638"/>
                </a:lnTo>
                <a:lnTo>
                  <a:pt x="190" y="1638"/>
                </a:lnTo>
                <a:lnTo>
                  <a:pt x="190" y="1640"/>
                </a:lnTo>
                <a:lnTo>
                  <a:pt x="190" y="1640"/>
                </a:lnTo>
                <a:lnTo>
                  <a:pt x="192" y="1638"/>
                </a:lnTo>
                <a:lnTo>
                  <a:pt x="193" y="1638"/>
                </a:lnTo>
                <a:lnTo>
                  <a:pt x="195" y="1636"/>
                </a:lnTo>
                <a:lnTo>
                  <a:pt x="197" y="1635"/>
                </a:lnTo>
                <a:lnTo>
                  <a:pt x="197" y="1635"/>
                </a:lnTo>
                <a:lnTo>
                  <a:pt x="198" y="1633"/>
                </a:lnTo>
                <a:lnTo>
                  <a:pt x="198" y="1633"/>
                </a:lnTo>
                <a:lnTo>
                  <a:pt x="198" y="1633"/>
                </a:lnTo>
                <a:lnTo>
                  <a:pt x="198" y="1635"/>
                </a:lnTo>
                <a:lnTo>
                  <a:pt x="198" y="1635"/>
                </a:lnTo>
                <a:lnTo>
                  <a:pt x="197" y="1636"/>
                </a:lnTo>
                <a:lnTo>
                  <a:pt x="197" y="1636"/>
                </a:lnTo>
                <a:lnTo>
                  <a:pt x="195" y="1638"/>
                </a:lnTo>
                <a:lnTo>
                  <a:pt x="195" y="1640"/>
                </a:lnTo>
                <a:lnTo>
                  <a:pt x="192" y="1641"/>
                </a:lnTo>
                <a:lnTo>
                  <a:pt x="192" y="1643"/>
                </a:lnTo>
                <a:lnTo>
                  <a:pt x="193" y="1643"/>
                </a:lnTo>
                <a:lnTo>
                  <a:pt x="193" y="1643"/>
                </a:lnTo>
                <a:lnTo>
                  <a:pt x="195" y="1643"/>
                </a:lnTo>
                <a:lnTo>
                  <a:pt x="195" y="1641"/>
                </a:lnTo>
                <a:lnTo>
                  <a:pt x="195" y="1643"/>
                </a:lnTo>
                <a:lnTo>
                  <a:pt x="197" y="1643"/>
                </a:lnTo>
                <a:lnTo>
                  <a:pt x="197" y="1645"/>
                </a:lnTo>
                <a:lnTo>
                  <a:pt x="198" y="1646"/>
                </a:lnTo>
                <a:lnTo>
                  <a:pt x="205" y="1651"/>
                </a:lnTo>
                <a:lnTo>
                  <a:pt x="207" y="1651"/>
                </a:lnTo>
                <a:lnTo>
                  <a:pt x="207" y="1651"/>
                </a:lnTo>
                <a:lnTo>
                  <a:pt x="207" y="1651"/>
                </a:lnTo>
                <a:lnTo>
                  <a:pt x="209" y="1651"/>
                </a:lnTo>
                <a:lnTo>
                  <a:pt x="209" y="1653"/>
                </a:lnTo>
                <a:lnTo>
                  <a:pt x="207" y="1653"/>
                </a:lnTo>
                <a:lnTo>
                  <a:pt x="205" y="1653"/>
                </a:lnTo>
                <a:lnTo>
                  <a:pt x="204" y="1651"/>
                </a:lnTo>
                <a:lnTo>
                  <a:pt x="202" y="1650"/>
                </a:lnTo>
                <a:lnTo>
                  <a:pt x="200" y="1651"/>
                </a:lnTo>
                <a:lnTo>
                  <a:pt x="200" y="1653"/>
                </a:lnTo>
                <a:lnTo>
                  <a:pt x="200" y="1656"/>
                </a:lnTo>
                <a:lnTo>
                  <a:pt x="200" y="1662"/>
                </a:lnTo>
                <a:lnTo>
                  <a:pt x="200" y="1663"/>
                </a:lnTo>
                <a:lnTo>
                  <a:pt x="204" y="1663"/>
                </a:lnTo>
                <a:lnTo>
                  <a:pt x="205" y="1663"/>
                </a:lnTo>
                <a:lnTo>
                  <a:pt x="209" y="1663"/>
                </a:lnTo>
                <a:lnTo>
                  <a:pt x="214" y="1662"/>
                </a:lnTo>
                <a:lnTo>
                  <a:pt x="217" y="1662"/>
                </a:lnTo>
                <a:lnTo>
                  <a:pt x="220" y="1663"/>
                </a:lnTo>
                <a:lnTo>
                  <a:pt x="227" y="1682"/>
                </a:lnTo>
                <a:lnTo>
                  <a:pt x="227" y="1683"/>
                </a:lnTo>
                <a:lnTo>
                  <a:pt x="230" y="1687"/>
                </a:lnTo>
                <a:lnTo>
                  <a:pt x="232" y="1692"/>
                </a:lnTo>
                <a:lnTo>
                  <a:pt x="237" y="1697"/>
                </a:lnTo>
                <a:lnTo>
                  <a:pt x="242" y="1700"/>
                </a:lnTo>
                <a:lnTo>
                  <a:pt x="246" y="1704"/>
                </a:lnTo>
                <a:lnTo>
                  <a:pt x="254" y="1710"/>
                </a:lnTo>
                <a:lnTo>
                  <a:pt x="264" y="1717"/>
                </a:lnTo>
                <a:lnTo>
                  <a:pt x="267" y="1722"/>
                </a:lnTo>
                <a:lnTo>
                  <a:pt x="272" y="1724"/>
                </a:lnTo>
                <a:lnTo>
                  <a:pt x="277" y="1727"/>
                </a:lnTo>
                <a:lnTo>
                  <a:pt x="283" y="1727"/>
                </a:lnTo>
                <a:lnTo>
                  <a:pt x="284" y="1730"/>
                </a:lnTo>
                <a:lnTo>
                  <a:pt x="288" y="1732"/>
                </a:lnTo>
                <a:lnTo>
                  <a:pt x="301" y="1744"/>
                </a:lnTo>
                <a:lnTo>
                  <a:pt x="303" y="1747"/>
                </a:lnTo>
                <a:lnTo>
                  <a:pt x="306" y="1751"/>
                </a:lnTo>
                <a:lnTo>
                  <a:pt x="308" y="1757"/>
                </a:lnTo>
                <a:lnTo>
                  <a:pt x="311" y="1761"/>
                </a:lnTo>
                <a:lnTo>
                  <a:pt x="318" y="1766"/>
                </a:lnTo>
                <a:lnTo>
                  <a:pt x="321" y="1769"/>
                </a:lnTo>
                <a:lnTo>
                  <a:pt x="333" y="1776"/>
                </a:lnTo>
                <a:lnTo>
                  <a:pt x="346" y="1784"/>
                </a:lnTo>
                <a:lnTo>
                  <a:pt x="363" y="1786"/>
                </a:lnTo>
                <a:lnTo>
                  <a:pt x="365" y="1784"/>
                </a:lnTo>
                <a:lnTo>
                  <a:pt x="365" y="1784"/>
                </a:lnTo>
                <a:lnTo>
                  <a:pt x="368" y="1788"/>
                </a:lnTo>
                <a:lnTo>
                  <a:pt x="382" y="1789"/>
                </a:lnTo>
                <a:lnTo>
                  <a:pt x="383" y="1789"/>
                </a:lnTo>
                <a:lnTo>
                  <a:pt x="388" y="1786"/>
                </a:lnTo>
                <a:lnTo>
                  <a:pt x="400" y="1788"/>
                </a:lnTo>
                <a:lnTo>
                  <a:pt x="404" y="1788"/>
                </a:lnTo>
                <a:lnTo>
                  <a:pt x="405" y="1788"/>
                </a:lnTo>
                <a:lnTo>
                  <a:pt x="407" y="1786"/>
                </a:lnTo>
                <a:lnTo>
                  <a:pt x="419" y="1786"/>
                </a:lnTo>
                <a:lnTo>
                  <a:pt x="424" y="1783"/>
                </a:lnTo>
                <a:lnTo>
                  <a:pt x="432" y="1779"/>
                </a:lnTo>
                <a:lnTo>
                  <a:pt x="435" y="1779"/>
                </a:lnTo>
                <a:lnTo>
                  <a:pt x="439" y="1779"/>
                </a:lnTo>
                <a:lnTo>
                  <a:pt x="442" y="1778"/>
                </a:lnTo>
                <a:lnTo>
                  <a:pt x="446" y="1776"/>
                </a:lnTo>
                <a:lnTo>
                  <a:pt x="446" y="1776"/>
                </a:lnTo>
                <a:lnTo>
                  <a:pt x="449" y="1772"/>
                </a:lnTo>
                <a:lnTo>
                  <a:pt x="451" y="1772"/>
                </a:lnTo>
                <a:lnTo>
                  <a:pt x="452" y="1772"/>
                </a:lnTo>
                <a:lnTo>
                  <a:pt x="454" y="1771"/>
                </a:lnTo>
                <a:lnTo>
                  <a:pt x="456" y="1771"/>
                </a:lnTo>
                <a:lnTo>
                  <a:pt x="456" y="1769"/>
                </a:lnTo>
                <a:lnTo>
                  <a:pt x="456" y="1769"/>
                </a:lnTo>
                <a:lnTo>
                  <a:pt x="456" y="1767"/>
                </a:lnTo>
                <a:lnTo>
                  <a:pt x="457" y="1766"/>
                </a:lnTo>
                <a:lnTo>
                  <a:pt x="459" y="1764"/>
                </a:lnTo>
                <a:lnTo>
                  <a:pt x="459" y="1764"/>
                </a:lnTo>
                <a:lnTo>
                  <a:pt x="461" y="1764"/>
                </a:lnTo>
                <a:lnTo>
                  <a:pt x="462" y="1764"/>
                </a:lnTo>
                <a:lnTo>
                  <a:pt x="464" y="1762"/>
                </a:lnTo>
                <a:lnTo>
                  <a:pt x="466" y="1761"/>
                </a:lnTo>
                <a:lnTo>
                  <a:pt x="469" y="1759"/>
                </a:lnTo>
                <a:lnTo>
                  <a:pt x="476" y="1754"/>
                </a:lnTo>
                <a:lnTo>
                  <a:pt x="483" y="1751"/>
                </a:lnTo>
                <a:lnTo>
                  <a:pt x="484" y="1749"/>
                </a:lnTo>
                <a:lnTo>
                  <a:pt x="493" y="1742"/>
                </a:lnTo>
                <a:lnTo>
                  <a:pt x="496" y="1737"/>
                </a:lnTo>
                <a:lnTo>
                  <a:pt x="496" y="1735"/>
                </a:lnTo>
                <a:lnTo>
                  <a:pt x="496" y="1734"/>
                </a:lnTo>
                <a:lnTo>
                  <a:pt x="496" y="1734"/>
                </a:lnTo>
                <a:lnTo>
                  <a:pt x="496" y="1732"/>
                </a:lnTo>
                <a:lnTo>
                  <a:pt x="496" y="1730"/>
                </a:lnTo>
                <a:lnTo>
                  <a:pt x="498" y="1732"/>
                </a:lnTo>
                <a:lnTo>
                  <a:pt x="499" y="1732"/>
                </a:lnTo>
                <a:lnTo>
                  <a:pt x="499" y="1732"/>
                </a:lnTo>
                <a:lnTo>
                  <a:pt x="501" y="1732"/>
                </a:lnTo>
                <a:lnTo>
                  <a:pt x="501" y="1730"/>
                </a:lnTo>
                <a:lnTo>
                  <a:pt x="501" y="1729"/>
                </a:lnTo>
                <a:lnTo>
                  <a:pt x="501" y="1727"/>
                </a:lnTo>
                <a:lnTo>
                  <a:pt x="503" y="1724"/>
                </a:lnTo>
                <a:lnTo>
                  <a:pt x="503" y="1722"/>
                </a:lnTo>
                <a:lnTo>
                  <a:pt x="504" y="1722"/>
                </a:lnTo>
                <a:lnTo>
                  <a:pt x="506" y="1722"/>
                </a:lnTo>
                <a:lnTo>
                  <a:pt x="506" y="1720"/>
                </a:lnTo>
                <a:lnTo>
                  <a:pt x="506" y="1719"/>
                </a:lnTo>
                <a:lnTo>
                  <a:pt x="506" y="1717"/>
                </a:lnTo>
                <a:lnTo>
                  <a:pt x="506" y="1715"/>
                </a:lnTo>
                <a:lnTo>
                  <a:pt x="506" y="1715"/>
                </a:lnTo>
                <a:lnTo>
                  <a:pt x="508" y="1714"/>
                </a:lnTo>
                <a:lnTo>
                  <a:pt x="508" y="1712"/>
                </a:lnTo>
                <a:lnTo>
                  <a:pt x="508" y="1710"/>
                </a:lnTo>
                <a:lnTo>
                  <a:pt x="508" y="1709"/>
                </a:lnTo>
                <a:lnTo>
                  <a:pt x="508" y="1709"/>
                </a:lnTo>
                <a:lnTo>
                  <a:pt x="508" y="1707"/>
                </a:lnTo>
                <a:lnTo>
                  <a:pt x="506" y="1707"/>
                </a:lnTo>
                <a:lnTo>
                  <a:pt x="504" y="1709"/>
                </a:lnTo>
                <a:lnTo>
                  <a:pt x="504" y="1709"/>
                </a:lnTo>
                <a:lnTo>
                  <a:pt x="501" y="1705"/>
                </a:lnTo>
                <a:lnTo>
                  <a:pt x="499" y="1702"/>
                </a:lnTo>
                <a:lnTo>
                  <a:pt x="503" y="1699"/>
                </a:lnTo>
                <a:lnTo>
                  <a:pt x="503" y="1697"/>
                </a:lnTo>
                <a:lnTo>
                  <a:pt x="504" y="1693"/>
                </a:lnTo>
                <a:lnTo>
                  <a:pt x="506" y="1688"/>
                </a:lnTo>
                <a:lnTo>
                  <a:pt x="508" y="1688"/>
                </a:lnTo>
                <a:lnTo>
                  <a:pt x="508" y="1687"/>
                </a:lnTo>
                <a:lnTo>
                  <a:pt x="509" y="1685"/>
                </a:lnTo>
                <a:lnTo>
                  <a:pt x="509" y="1685"/>
                </a:lnTo>
                <a:lnTo>
                  <a:pt x="508" y="1682"/>
                </a:lnTo>
                <a:lnTo>
                  <a:pt x="508" y="1680"/>
                </a:lnTo>
                <a:lnTo>
                  <a:pt x="506" y="1678"/>
                </a:lnTo>
                <a:lnTo>
                  <a:pt x="504" y="1678"/>
                </a:lnTo>
                <a:lnTo>
                  <a:pt x="504" y="1677"/>
                </a:lnTo>
                <a:lnTo>
                  <a:pt x="506" y="1675"/>
                </a:lnTo>
                <a:lnTo>
                  <a:pt x="506" y="1673"/>
                </a:lnTo>
                <a:lnTo>
                  <a:pt x="508" y="1673"/>
                </a:lnTo>
                <a:lnTo>
                  <a:pt x="508" y="1672"/>
                </a:lnTo>
                <a:lnTo>
                  <a:pt x="508" y="1672"/>
                </a:lnTo>
                <a:lnTo>
                  <a:pt x="508" y="1672"/>
                </a:lnTo>
                <a:lnTo>
                  <a:pt x="508" y="1670"/>
                </a:lnTo>
                <a:lnTo>
                  <a:pt x="508" y="1668"/>
                </a:lnTo>
                <a:lnTo>
                  <a:pt x="508" y="1668"/>
                </a:lnTo>
                <a:lnTo>
                  <a:pt x="509" y="1667"/>
                </a:lnTo>
                <a:lnTo>
                  <a:pt x="511" y="1665"/>
                </a:lnTo>
                <a:lnTo>
                  <a:pt x="513" y="1663"/>
                </a:lnTo>
                <a:lnTo>
                  <a:pt x="514" y="1660"/>
                </a:lnTo>
                <a:lnTo>
                  <a:pt x="514" y="1656"/>
                </a:lnTo>
                <a:lnTo>
                  <a:pt x="514" y="1653"/>
                </a:lnTo>
                <a:lnTo>
                  <a:pt x="514" y="1650"/>
                </a:lnTo>
                <a:close/>
                <a:moveTo>
                  <a:pt x="145" y="1562"/>
                </a:moveTo>
                <a:lnTo>
                  <a:pt x="143" y="1562"/>
                </a:lnTo>
                <a:lnTo>
                  <a:pt x="143" y="1564"/>
                </a:lnTo>
                <a:lnTo>
                  <a:pt x="143" y="1564"/>
                </a:lnTo>
                <a:lnTo>
                  <a:pt x="143" y="1566"/>
                </a:lnTo>
                <a:lnTo>
                  <a:pt x="143" y="1566"/>
                </a:lnTo>
                <a:lnTo>
                  <a:pt x="145" y="1567"/>
                </a:lnTo>
                <a:lnTo>
                  <a:pt x="145" y="1567"/>
                </a:lnTo>
                <a:lnTo>
                  <a:pt x="145" y="1566"/>
                </a:lnTo>
                <a:lnTo>
                  <a:pt x="145" y="1564"/>
                </a:lnTo>
                <a:lnTo>
                  <a:pt x="145" y="1564"/>
                </a:lnTo>
                <a:lnTo>
                  <a:pt x="145" y="1562"/>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76" name="Freeform 159">
            <a:extLst>
              <a:ext uri="{FF2B5EF4-FFF2-40B4-BE49-F238E27FC236}">
                <a16:creationId xmlns:a16="http://schemas.microsoft.com/office/drawing/2014/main" id="{1AEC9119-A875-4291-BB5A-A421BB359AB3}"/>
              </a:ext>
            </a:extLst>
          </p:cNvPr>
          <p:cNvSpPr>
            <a:spLocks noEditPoints="1"/>
          </p:cNvSpPr>
          <p:nvPr/>
        </p:nvSpPr>
        <p:spPr bwMode="auto">
          <a:xfrm>
            <a:off x="4908389" y="3503155"/>
            <a:ext cx="449937" cy="630492"/>
          </a:xfrm>
          <a:custGeom>
            <a:avLst/>
            <a:gdLst>
              <a:gd name="T0" fmla="*/ 437 w 466"/>
              <a:gd name="T1" fmla="*/ 197 h 653"/>
              <a:gd name="T2" fmla="*/ 441 w 466"/>
              <a:gd name="T3" fmla="*/ 177 h 653"/>
              <a:gd name="T4" fmla="*/ 439 w 466"/>
              <a:gd name="T5" fmla="*/ 167 h 653"/>
              <a:gd name="T6" fmla="*/ 426 w 466"/>
              <a:gd name="T7" fmla="*/ 135 h 653"/>
              <a:gd name="T8" fmla="*/ 410 w 466"/>
              <a:gd name="T9" fmla="*/ 113 h 653"/>
              <a:gd name="T10" fmla="*/ 419 w 466"/>
              <a:gd name="T11" fmla="*/ 101 h 653"/>
              <a:gd name="T12" fmla="*/ 407 w 466"/>
              <a:gd name="T13" fmla="*/ 86 h 653"/>
              <a:gd name="T14" fmla="*/ 394 w 466"/>
              <a:gd name="T15" fmla="*/ 71 h 653"/>
              <a:gd name="T16" fmla="*/ 375 w 466"/>
              <a:gd name="T17" fmla="*/ 74 h 653"/>
              <a:gd name="T18" fmla="*/ 342 w 466"/>
              <a:gd name="T19" fmla="*/ 74 h 653"/>
              <a:gd name="T20" fmla="*/ 345 w 466"/>
              <a:gd name="T21" fmla="*/ 59 h 653"/>
              <a:gd name="T22" fmla="*/ 254 w 466"/>
              <a:gd name="T23" fmla="*/ 4 h 653"/>
              <a:gd name="T24" fmla="*/ 246 w 466"/>
              <a:gd name="T25" fmla="*/ 83 h 653"/>
              <a:gd name="T26" fmla="*/ 214 w 466"/>
              <a:gd name="T27" fmla="*/ 118 h 653"/>
              <a:gd name="T28" fmla="*/ 200 w 466"/>
              <a:gd name="T29" fmla="*/ 158 h 653"/>
              <a:gd name="T30" fmla="*/ 192 w 466"/>
              <a:gd name="T31" fmla="*/ 200 h 653"/>
              <a:gd name="T32" fmla="*/ 178 w 466"/>
              <a:gd name="T33" fmla="*/ 217 h 653"/>
              <a:gd name="T34" fmla="*/ 185 w 466"/>
              <a:gd name="T35" fmla="*/ 252 h 653"/>
              <a:gd name="T36" fmla="*/ 145 w 466"/>
              <a:gd name="T37" fmla="*/ 291 h 653"/>
              <a:gd name="T38" fmla="*/ 167 w 466"/>
              <a:gd name="T39" fmla="*/ 377 h 653"/>
              <a:gd name="T40" fmla="*/ 140 w 466"/>
              <a:gd name="T41" fmla="*/ 431 h 653"/>
              <a:gd name="T42" fmla="*/ 98 w 466"/>
              <a:gd name="T43" fmla="*/ 449 h 653"/>
              <a:gd name="T44" fmla="*/ 14 w 466"/>
              <a:gd name="T45" fmla="*/ 495 h 653"/>
              <a:gd name="T46" fmla="*/ 7 w 466"/>
              <a:gd name="T47" fmla="*/ 520 h 653"/>
              <a:gd name="T48" fmla="*/ 147 w 466"/>
              <a:gd name="T49" fmla="*/ 629 h 653"/>
              <a:gd name="T50" fmla="*/ 157 w 466"/>
              <a:gd name="T51" fmla="*/ 621 h 653"/>
              <a:gd name="T52" fmla="*/ 172 w 466"/>
              <a:gd name="T53" fmla="*/ 617 h 653"/>
              <a:gd name="T54" fmla="*/ 192 w 466"/>
              <a:gd name="T55" fmla="*/ 616 h 653"/>
              <a:gd name="T56" fmla="*/ 177 w 466"/>
              <a:gd name="T57" fmla="*/ 607 h 653"/>
              <a:gd name="T58" fmla="*/ 217 w 466"/>
              <a:gd name="T59" fmla="*/ 616 h 653"/>
              <a:gd name="T60" fmla="*/ 222 w 466"/>
              <a:gd name="T61" fmla="*/ 619 h 653"/>
              <a:gd name="T62" fmla="*/ 241 w 466"/>
              <a:gd name="T63" fmla="*/ 617 h 653"/>
              <a:gd name="T64" fmla="*/ 263 w 466"/>
              <a:gd name="T65" fmla="*/ 641 h 653"/>
              <a:gd name="T66" fmla="*/ 348 w 466"/>
              <a:gd name="T67" fmla="*/ 631 h 653"/>
              <a:gd name="T68" fmla="*/ 389 w 466"/>
              <a:gd name="T69" fmla="*/ 639 h 653"/>
              <a:gd name="T70" fmla="*/ 404 w 466"/>
              <a:gd name="T71" fmla="*/ 621 h 653"/>
              <a:gd name="T72" fmla="*/ 405 w 466"/>
              <a:gd name="T73" fmla="*/ 597 h 653"/>
              <a:gd name="T74" fmla="*/ 395 w 466"/>
              <a:gd name="T75" fmla="*/ 579 h 653"/>
              <a:gd name="T76" fmla="*/ 407 w 466"/>
              <a:gd name="T77" fmla="*/ 567 h 653"/>
              <a:gd name="T78" fmla="*/ 415 w 466"/>
              <a:gd name="T79" fmla="*/ 543 h 653"/>
              <a:gd name="T80" fmla="*/ 379 w 466"/>
              <a:gd name="T81" fmla="*/ 506 h 653"/>
              <a:gd name="T82" fmla="*/ 387 w 466"/>
              <a:gd name="T83" fmla="*/ 471 h 653"/>
              <a:gd name="T84" fmla="*/ 390 w 466"/>
              <a:gd name="T85" fmla="*/ 446 h 653"/>
              <a:gd name="T86" fmla="*/ 414 w 466"/>
              <a:gd name="T87" fmla="*/ 424 h 653"/>
              <a:gd name="T88" fmla="*/ 426 w 466"/>
              <a:gd name="T89" fmla="*/ 400 h 653"/>
              <a:gd name="T90" fmla="*/ 419 w 466"/>
              <a:gd name="T91" fmla="*/ 379 h 653"/>
              <a:gd name="T92" fmla="*/ 414 w 466"/>
              <a:gd name="T93" fmla="*/ 353 h 653"/>
              <a:gd name="T94" fmla="*/ 392 w 466"/>
              <a:gd name="T95" fmla="*/ 338 h 653"/>
              <a:gd name="T96" fmla="*/ 379 w 466"/>
              <a:gd name="T97" fmla="*/ 308 h 653"/>
              <a:gd name="T98" fmla="*/ 394 w 466"/>
              <a:gd name="T99" fmla="*/ 295 h 653"/>
              <a:gd name="T100" fmla="*/ 397 w 466"/>
              <a:gd name="T101" fmla="*/ 279 h 653"/>
              <a:gd name="T102" fmla="*/ 400 w 466"/>
              <a:gd name="T103" fmla="*/ 263 h 653"/>
              <a:gd name="T104" fmla="*/ 402 w 466"/>
              <a:gd name="T105" fmla="*/ 241 h 653"/>
              <a:gd name="T106" fmla="*/ 397 w 466"/>
              <a:gd name="T107" fmla="*/ 217 h 653"/>
              <a:gd name="T108" fmla="*/ 414 w 466"/>
              <a:gd name="T109" fmla="*/ 219 h 653"/>
              <a:gd name="T110" fmla="*/ 426 w 466"/>
              <a:gd name="T111" fmla="*/ 195 h 653"/>
              <a:gd name="T112" fmla="*/ 447 w 466"/>
              <a:gd name="T113" fmla="*/ 268 h 653"/>
              <a:gd name="T114" fmla="*/ 437 w 466"/>
              <a:gd name="T115" fmla="*/ 281 h 653"/>
              <a:gd name="T116" fmla="*/ 444 w 466"/>
              <a:gd name="T117" fmla="*/ 274 h 653"/>
              <a:gd name="T118" fmla="*/ 458 w 466"/>
              <a:gd name="T119" fmla="*/ 269 h 653"/>
              <a:gd name="T120" fmla="*/ 461 w 466"/>
              <a:gd name="T121" fmla="*/ 276 h 653"/>
              <a:gd name="T122" fmla="*/ 451 w 466"/>
              <a:gd name="T123" fmla="*/ 284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653">
                <a:moveTo>
                  <a:pt x="421" y="345"/>
                </a:moveTo>
                <a:lnTo>
                  <a:pt x="421" y="343"/>
                </a:lnTo>
                <a:lnTo>
                  <a:pt x="419" y="342"/>
                </a:lnTo>
                <a:lnTo>
                  <a:pt x="417" y="343"/>
                </a:lnTo>
                <a:lnTo>
                  <a:pt x="417" y="345"/>
                </a:lnTo>
                <a:lnTo>
                  <a:pt x="417" y="345"/>
                </a:lnTo>
                <a:lnTo>
                  <a:pt x="417" y="347"/>
                </a:lnTo>
                <a:lnTo>
                  <a:pt x="419" y="350"/>
                </a:lnTo>
                <a:lnTo>
                  <a:pt x="419" y="352"/>
                </a:lnTo>
                <a:lnTo>
                  <a:pt x="421" y="352"/>
                </a:lnTo>
                <a:lnTo>
                  <a:pt x="422" y="352"/>
                </a:lnTo>
                <a:lnTo>
                  <a:pt x="424" y="350"/>
                </a:lnTo>
                <a:lnTo>
                  <a:pt x="424" y="348"/>
                </a:lnTo>
                <a:lnTo>
                  <a:pt x="422" y="345"/>
                </a:lnTo>
                <a:lnTo>
                  <a:pt x="421" y="345"/>
                </a:lnTo>
                <a:close/>
                <a:moveTo>
                  <a:pt x="436" y="197"/>
                </a:moveTo>
                <a:lnTo>
                  <a:pt x="436" y="197"/>
                </a:lnTo>
                <a:lnTo>
                  <a:pt x="437" y="197"/>
                </a:lnTo>
                <a:lnTo>
                  <a:pt x="439" y="195"/>
                </a:lnTo>
                <a:lnTo>
                  <a:pt x="437" y="194"/>
                </a:lnTo>
                <a:lnTo>
                  <a:pt x="436" y="192"/>
                </a:lnTo>
                <a:lnTo>
                  <a:pt x="436" y="190"/>
                </a:lnTo>
                <a:lnTo>
                  <a:pt x="436" y="190"/>
                </a:lnTo>
                <a:lnTo>
                  <a:pt x="437" y="189"/>
                </a:lnTo>
                <a:lnTo>
                  <a:pt x="437" y="189"/>
                </a:lnTo>
                <a:lnTo>
                  <a:pt x="437" y="189"/>
                </a:lnTo>
                <a:lnTo>
                  <a:pt x="439" y="187"/>
                </a:lnTo>
                <a:lnTo>
                  <a:pt x="439" y="185"/>
                </a:lnTo>
                <a:lnTo>
                  <a:pt x="439" y="184"/>
                </a:lnTo>
                <a:lnTo>
                  <a:pt x="437" y="184"/>
                </a:lnTo>
                <a:lnTo>
                  <a:pt x="437" y="184"/>
                </a:lnTo>
                <a:lnTo>
                  <a:pt x="437" y="182"/>
                </a:lnTo>
                <a:lnTo>
                  <a:pt x="441" y="180"/>
                </a:lnTo>
                <a:lnTo>
                  <a:pt x="441" y="178"/>
                </a:lnTo>
                <a:lnTo>
                  <a:pt x="441" y="177"/>
                </a:lnTo>
                <a:lnTo>
                  <a:pt x="441" y="177"/>
                </a:lnTo>
                <a:lnTo>
                  <a:pt x="441" y="177"/>
                </a:lnTo>
                <a:lnTo>
                  <a:pt x="441" y="175"/>
                </a:lnTo>
                <a:lnTo>
                  <a:pt x="439" y="175"/>
                </a:lnTo>
                <a:lnTo>
                  <a:pt x="439" y="175"/>
                </a:lnTo>
                <a:lnTo>
                  <a:pt x="439" y="173"/>
                </a:lnTo>
                <a:lnTo>
                  <a:pt x="439" y="173"/>
                </a:lnTo>
                <a:lnTo>
                  <a:pt x="437" y="173"/>
                </a:lnTo>
                <a:lnTo>
                  <a:pt x="436" y="173"/>
                </a:lnTo>
                <a:lnTo>
                  <a:pt x="436" y="173"/>
                </a:lnTo>
                <a:lnTo>
                  <a:pt x="436" y="173"/>
                </a:lnTo>
                <a:lnTo>
                  <a:pt x="436" y="172"/>
                </a:lnTo>
                <a:lnTo>
                  <a:pt x="436" y="172"/>
                </a:lnTo>
                <a:lnTo>
                  <a:pt x="437" y="170"/>
                </a:lnTo>
                <a:lnTo>
                  <a:pt x="436" y="170"/>
                </a:lnTo>
                <a:lnTo>
                  <a:pt x="436" y="168"/>
                </a:lnTo>
                <a:lnTo>
                  <a:pt x="436" y="168"/>
                </a:lnTo>
                <a:lnTo>
                  <a:pt x="437" y="167"/>
                </a:lnTo>
                <a:lnTo>
                  <a:pt x="439" y="167"/>
                </a:lnTo>
                <a:lnTo>
                  <a:pt x="439" y="165"/>
                </a:lnTo>
                <a:lnTo>
                  <a:pt x="439" y="165"/>
                </a:lnTo>
                <a:lnTo>
                  <a:pt x="439" y="162"/>
                </a:lnTo>
                <a:lnTo>
                  <a:pt x="439" y="160"/>
                </a:lnTo>
                <a:lnTo>
                  <a:pt x="439" y="160"/>
                </a:lnTo>
                <a:lnTo>
                  <a:pt x="439" y="157"/>
                </a:lnTo>
                <a:lnTo>
                  <a:pt x="437" y="155"/>
                </a:lnTo>
                <a:lnTo>
                  <a:pt x="437" y="152"/>
                </a:lnTo>
                <a:lnTo>
                  <a:pt x="437" y="150"/>
                </a:lnTo>
                <a:lnTo>
                  <a:pt x="437" y="152"/>
                </a:lnTo>
                <a:lnTo>
                  <a:pt x="436" y="148"/>
                </a:lnTo>
                <a:lnTo>
                  <a:pt x="432" y="140"/>
                </a:lnTo>
                <a:lnTo>
                  <a:pt x="431" y="140"/>
                </a:lnTo>
                <a:lnTo>
                  <a:pt x="429" y="138"/>
                </a:lnTo>
                <a:lnTo>
                  <a:pt x="429" y="138"/>
                </a:lnTo>
                <a:lnTo>
                  <a:pt x="426" y="135"/>
                </a:lnTo>
                <a:lnTo>
                  <a:pt x="426" y="135"/>
                </a:lnTo>
                <a:lnTo>
                  <a:pt x="426" y="135"/>
                </a:lnTo>
                <a:lnTo>
                  <a:pt x="427" y="133"/>
                </a:lnTo>
                <a:lnTo>
                  <a:pt x="427" y="133"/>
                </a:lnTo>
                <a:lnTo>
                  <a:pt x="427" y="131"/>
                </a:lnTo>
                <a:lnTo>
                  <a:pt x="427" y="131"/>
                </a:lnTo>
                <a:lnTo>
                  <a:pt x="427" y="130"/>
                </a:lnTo>
                <a:lnTo>
                  <a:pt x="426" y="128"/>
                </a:lnTo>
                <a:lnTo>
                  <a:pt x="426" y="128"/>
                </a:lnTo>
                <a:lnTo>
                  <a:pt x="421" y="125"/>
                </a:lnTo>
                <a:lnTo>
                  <a:pt x="421" y="125"/>
                </a:lnTo>
                <a:lnTo>
                  <a:pt x="419" y="125"/>
                </a:lnTo>
                <a:lnTo>
                  <a:pt x="419" y="126"/>
                </a:lnTo>
                <a:lnTo>
                  <a:pt x="417" y="126"/>
                </a:lnTo>
                <a:lnTo>
                  <a:pt x="417" y="125"/>
                </a:lnTo>
                <a:lnTo>
                  <a:pt x="417" y="125"/>
                </a:lnTo>
                <a:lnTo>
                  <a:pt x="417" y="123"/>
                </a:lnTo>
                <a:lnTo>
                  <a:pt x="419" y="123"/>
                </a:lnTo>
                <a:lnTo>
                  <a:pt x="417" y="121"/>
                </a:lnTo>
                <a:lnTo>
                  <a:pt x="410" y="113"/>
                </a:lnTo>
                <a:lnTo>
                  <a:pt x="410" y="113"/>
                </a:lnTo>
                <a:lnTo>
                  <a:pt x="410" y="111"/>
                </a:lnTo>
                <a:lnTo>
                  <a:pt x="410" y="111"/>
                </a:lnTo>
                <a:lnTo>
                  <a:pt x="410" y="111"/>
                </a:lnTo>
                <a:lnTo>
                  <a:pt x="404" y="110"/>
                </a:lnTo>
                <a:lnTo>
                  <a:pt x="397" y="106"/>
                </a:lnTo>
                <a:lnTo>
                  <a:pt x="400" y="105"/>
                </a:lnTo>
                <a:lnTo>
                  <a:pt x="402" y="105"/>
                </a:lnTo>
                <a:lnTo>
                  <a:pt x="405" y="106"/>
                </a:lnTo>
                <a:lnTo>
                  <a:pt x="412" y="110"/>
                </a:lnTo>
                <a:lnTo>
                  <a:pt x="414" y="110"/>
                </a:lnTo>
                <a:lnTo>
                  <a:pt x="414" y="106"/>
                </a:lnTo>
                <a:lnTo>
                  <a:pt x="410" y="103"/>
                </a:lnTo>
                <a:lnTo>
                  <a:pt x="410" y="101"/>
                </a:lnTo>
                <a:lnTo>
                  <a:pt x="412" y="101"/>
                </a:lnTo>
                <a:lnTo>
                  <a:pt x="417" y="105"/>
                </a:lnTo>
                <a:lnTo>
                  <a:pt x="421" y="103"/>
                </a:lnTo>
                <a:lnTo>
                  <a:pt x="419" y="101"/>
                </a:lnTo>
                <a:lnTo>
                  <a:pt x="417" y="99"/>
                </a:lnTo>
                <a:lnTo>
                  <a:pt x="415" y="98"/>
                </a:lnTo>
                <a:lnTo>
                  <a:pt x="417" y="96"/>
                </a:lnTo>
                <a:lnTo>
                  <a:pt x="417" y="98"/>
                </a:lnTo>
                <a:lnTo>
                  <a:pt x="417" y="96"/>
                </a:lnTo>
                <a:lnTo>
                  <a:pt x="419" y="94"/>
                </a:lnTo>
                <a:lnTo>
                  <a:pt x="417" y="93"/>
                </a:lnTo>
                <a:lnTo>
                  <a:pt x="417" y="93"/>
                </a:lnTo>
                <a:lnTo>
                  <a:pt x="414" y="94"/>
                </a:lnTo>
                <a:lnTo>
                  <a:pt x="412" y="96"/>
                </a:lnTo>
                <a:lnTo>
                  <a:pt x="407" y="91"/>
                </a:lnTo>
                <a:lnTo>
                  <a:pt x="405" y="89"/>
                </a:lnTo>
                <a:lnTo>
                  <a:pt x="405" y="88"/>
                </a:lnTo>
                <a:lnTo>
                  <a:pt x="405" y="88"/>
                </a:lnTo>
                <a:lnTo>
                  <a:pt x="407" y="88"/>
                </a:lnTo>
                <a:lnTo>
                  <a:pt x="407" y="86"/>
                </a:lnTo>
                <a:lnTo>
                  <a:pt x="407" y="86"/>
                </a:lnTo>
                <a:lnTo>
                  <a:pt x="407" y="86"/>
                </a:lnTo>
                <a:lnTo>
                  <a:pt x="404" y="83"/>
                </a:lnTo>
                <a:lnTo>
                  <a:pt x="404" y="83"/>
                </a:lnTo>
                <a:lnTo>
                  <a:pt x="402" y="83"/>
                </a:lnTo>
                <a:lnTo>
                  <a:pt x="399" y="83"/>
                </a:lnTo>
                <a:lnTo>
                  <a:pt x="395" y="83"/>
                </a:lnTo>
                <a:lnTo>
                  <a:pt x="394" y="81"/>
                </a:lnTo>
                <a:lnTo>
                  <a:pt x="392" y="78"/>
                </a:lnTo>
                <a:lnTo>
                  <a:pt x="394" y="78"/>
                </a:lnTo>
                <a:lnTo>
                  <a:pt x="397" y="78"/>
                </a:lnTo>
                <a:lnTo>
                  <a:pt x="399" y="78"/>
                </a:lnTo>
                <a:lnTo>
                  <a:pt x="400" y="79"/>
                </a:lnTo>
                <a:lnTo>
                  <a:pt x="404" y="79"/>
                </a:lnTo>
                <a:lnTo>
                  <a:pt x="400" y="76"/>
                </a:lnTo>
                <a:lnTo>
                  <a:pt x="399" y="76"/>
                </a:lnTo>
                <a:lnTo>
                  <a:pt x="399" y="76"/>
                </a:lnTo>
                <a:lnTo>
                  <a:pt x="394" y="73"/>
                </a:lnTo>
                <a:lnTo>
                  <a:pt x="394" y="71"/>
                </a:lnTo>
                <a:lnTo>
                  <a:pt x="394" y="71"/>
                </a:lnTo>
                <a:lnTo>
                  <a:pt x="392" y="71"/>
                </a:lnTo>
                <a:lnTo>
                  <a:pt x="382" y="66"/>
                </a:lnTo>
                <a:lnTo>
                  <a:pt x="380" y="66"/>
                </a:lnTo>
                <a:lnTo>
                  <a:pt x="380" y="68"/>
                </a:lnTo>
                <a:lnTo>
                  <a:pt x="380" y="68"/>
                </a:lnTo>
                <a:lnTo>
                  <a:pt x="379" y="68"/>
                </a:lnTo>
                <a:lnTo>
                  <a:pt x="379" y="69"/>
                </a:lnTo>
                <a:lnTo>
                  <a:pt x="379" y="69"/>
                </a:lnTo>
                <a:lnTo>
                  <a:pt x="379" y="69"/>
                </a:lnTo>
                <a:lnTo>
                  <a:pt x="377" y="71"/>
                </a:lnTo>
                <a:lnTo>
                  <a:pt x="377" y="71"/>
                </a:lnTo>
                <a:lnTo>
                  <a:pt x="377" y="71"/>
                </a:lnTo>
                <a:lnTo>
                  <a:pt x="377" y="73"/>
                </a:lnTo>
                <a:lnTo>
                  <a:pt x="377" y="73"/>
                </a:lnTo>
                <a:lnTo>
                  <a:pt x="375" y="74"/>
                </a:lnTo>
                <a:lnTo>
                  <a:pt x="375" y="74"/>
                </a:lnTo>
                <a:lnTo>
                  <a:pt x="375" y="74"/>
                </a:lnTo>
                <a:lnTo>
                  <a:pt x="375" y="74"/>
                </a:lnTo>
                <a:lnTo>
                  <a:pt x="375" y="74"/>
                </a:lnTo>
                <a:lnTo>
                  <a:pt x="368" y="73"/>
                </a:lnTo>
                <a:lnTo>
                  <a:pt x="367" y="73"/>
                </a:lnTo>
                <a:lnTo>
                  <a:pt x="367" y="74"/>
                </a:lnTo>
                <a:lnTo>
                  <a:pt x="367" y="74"/>
                </a:lnTo>
                <a:lnTo>
                  <a:pt x="367" y="74"/>
                </a:lnTo>
                <a:lnTo>
                  <a:pt x="363" y="78"/>
                </a:lnTo>
                <a:lnTo>
                  <a:pt x="363" y="79"/>
                </a:lnTo>
                <a:lnTo>
                  <a:pt x="363" y="79"/>
                </a:lnTo>
                <a:lnTo>
                  <a:pt x="363" y="79"/>
                </a:lnTo>
                <a:lnTo>
                  <a:pt x="362" y="81"/>
                </a:lnTo>
                <a:lnTo>
                  <a:pt x="362" y="83"/>
                </a:lnTo>
                <a:lnTo>
                  <a:pt x="362" y="83"/>
                </a:lnTo>
                <a:lnTo>
                  <a:pt x="360" y="84"/>
                </a:lnTo>
                <a:lnTo>
                  <a:pt x="360" y="84"/>
                </a:lnTo>
                <a:lnTo>
                  <a:pt x="343" y="76"/>
                </a:lnTo>
                <a:lnTo>
                  <a:pt x="342" y="74"/>
                </a:lnTo>
                <a:lnTo>
                  <a:pt x="342" y="74"/>
                </a:lnTo>
                <a:lnTo>
                  <a:pt x="342" y="74"/>
                </a:lnTo>
                <a:lnTo>
                  <a:pt x="342" y="73"/>
                </a:lnTo>
                <a:lnTo>
                  <a:pt x="342" y="71"/>
                </a:lnTo>
                <a:lnTo>
                  <a:pt x="342" y="71"/>
                </a:lnTo>
                <a:lnTo>
                  <a:pt x="342" y="69"/>
                </a:lnTo>
                <a:lnTo>
                  <a:pt x="343" y="69"/>
                </a:lnTo>
                <a:lnTo>
                  <a:pt x="343" y="68"/>
                </a:lnTo>
                <a:lnTo>
                  <a:pt x="343" y="68"/>
                </a:lnTo>
                <a:lnTo>
                  <a:pt x="343" y="66"/>
                </a:lnTo>
                <a:lnTo>
                  <a:pt x="345" y="64"/>
                </a:lnTo>
                <a:lnTo>
                  <a:pt x="345" y="64"/>
                </a:lnTo>
                <a:lnTo>
                  <a:pt x="345" y="62"/>
                </a:lnTo>
                <a:lnTo>
                  <a:pt x="345" y="61"/>
                </a:lnTo>
                <a:lnTo>
                  <a:pt x="345" y="61"/>
                </a:lnTo>
                <a:lnTo>
                  <a:pt x="345" y="61"/>
                </a:lnTo>
                <a:lnTo>
                  <a:pt x="345" y="61"/>
                </a:lnTo>
                <a:lnTo>
                  <a:pt x="345" y="59"/>
                </a:lnTo>
                <a:lnTo>
                  <a:pt x="345" y="59"/>
                </a:lnTo>
                <a:lnTo>
                  <a:pt x="345" y="59"/>
                </a:lnTo>
                <a:lnTo>
                  <a:pt x="342" y="52"/>
                </a:lnTo>
                <a:lnTo>
                  <a:pt x="342" y="51"/>
                </a:lnTo>
                <a:lnTo>
                  <a:pt x="342" y="47"/>
                </a:lnTo>
                <a:lnTo>
                  <a:pt x="343" y="44"/>
                </a:lnTo>
                <a:lnTo>
                  <a:pt x="343" y="44"/>
                </a:lnTo>
                <a:lnTo>
                  <a:pt x="343" y="42"/>
                </a:lnTo>
                <a:lnTo>
                  <a:pt x="343" y="42"/>
                </a:lnTo>
                <a:lnTo>
                  <a:pt x="343" y="41"/>
                </a:lnTo>
                <a:lnTo>
                  <a:pt x="343" y="41"/>
                </a:lnTo>
                <a:lnTo>
                  <a:pt x="343" y="39"/>
                </a:lnTo>
                <a:lnTo>
                  <a:pt x="326" y="29"/>
                </a:lnTo>
                <a:lnTo>
                  <a:pt x="326" y="27"/>
                </a:lnTo>
                <a:lnTo>
                  <a:pt x="256" y="0"/>
                </a:lnTo>
                <a:lnTo>
                  <a:pt x="256" y="0"/>
                </a:lnTo>
                <a:lnTo>
                  <a:pt x="256" y="0"/>
                </a:lnTo>
                <a:lnTo>
                  <a:pt x="256" y="2"/>
                </a:lnTo>
                <a:lnTo>
                  <a:pt x="254" y="4"/>
                </a:lnTo>
                <a:lnTo>
                  <a:pt x="254" y="4"/>
                </a:lnTo>
                <a:lnTo>
                  <a:pt x="254" y="5"/>
                </a:lnTo>
                <a:lnTo>
                  <a:pt x="254" y="7"/>
                </a:lnTo>
                <a:lnTo>
                  <a:pt x="254" y="17"/>
                </a:lnTo>
                <a:lnTo>
                  <a:pt x="254" y="19"/>
                </a:lnTo>
                <a:lnTo>
                  <a:pt x="252" y="22"/>
                </a:lnTo>
                <a:lnTo>
                  <a:pt x="252" y="24"/>
                </a:lnTo>
                <a:lnTo>
                  <a:pt x="251" y="29"/>
                </a:lnTo>
                <a:lnTo>
                  <a:pt x="251" y="32"/>
                </a:lnTo>
                <a:lnTo>
                  <a:pt x="249" y="39"/>
                </a:lnTo>
                <a:lnTo>
                  <a:pt x="251" y="52"/>
                </a:lnTo>
                <a:lnTo>
                  <a:pt x="251" y="59"/>
                </a:lnTo>
                <a:lnTo>
                  <a:pt x="251" y="61"/>
                </a:lnTo>
                <a:lnTo>
                  <a:pt x="249" y="66"/>
                </a:lnTo>
                <a:lnTo>
                  <a:pt x="247" y="74"/>
                </a:lnTo>
                <a:lnTo>
                  <a:pt x="247" y="76"/>
                </a:lnTo>
                <a:lnTo>
                  <a:pt x="246" y="81"/>
                </a:lnTo>
                <a:lnTo>
                  <a:pt x="246" y="83"/>
                </a:lnTo>
                <a:lnTo>
                  <a:pt x="244" y="88"/>
                </a:lnTo>
                <a:lnTo>
                  <a:pt x="244" y="93"/>
                </a:lnTo>
                <a:lnTo>
                  <a:pt x="244" y="94"/>
                </a:lnTo>
                <a:lnTo>
                  <a:pt x="241" y="105"/>
                </a:lnTo>
                <a:lnTo>
                  <a:pt x="239" y="108"/>
                </a:lnTo>
                <a:lnTo>
                  <a:pt x="237" y="110"/>
                </a:lnTo>
                <a:lnTo>
                  <a:pt x="237" y="110"/>
                </a:lnTo>
                <a:lnTo>
                  <a:pt x="236" y="108"/>
                </a:lnTo>
                <a:lnTo>
                  <a:pt x="234" y="106"/>
                </a:lnTo>
                <a:lnTo>
                  <a:pt x="224" y="105"/>
                </a:lnTo>
                <a:lnTo>
                  <a:pt x="220" y="105"/>
                </a:lnTo>
                <a:lnTo>
                  <a:pt x="220" y="108"/>
                </a:lnTo>
                <a:lnTo>
                  <a:pt x="222" y="111"/>
                </a:lnTo>
                <a:lnTo>
                  <a:pt x="222" y="113"/>
                </a:lnTo>
                <a:lnTo>
                  <a:pt x="220" y="115"/>
                </a:lnTo>
                <a:lnTo>
                  <a:pt x="215" y="116"/>
                </a:lnTo>
                <a:lnTo>
                  <a:pt x="214" y="118"/>
                </a:lnTo>
                <a:lnTo>
                  <a:pt x="214" y="118"/>
                </a:lnTo>
                <a:lnTo>
                  <a:pt x="214" y="118"/>
                </a:lnTo>
                <a:lnTo>
                  <a:pt x="212" y="121"/>
                </a:lnTo>
                <a:lnTo>
                  <a:pt x="209" y="131"/>
                </a:lnTo>
                <a:lnTo>
                  <a:pt x="205" y="135"/>
                </a:lnTo>
                <a:lnTo>
                  <a:pt x="199" y="138"/>
                </a:lnTo>
                <a:lnTo>
                  <a:pt x="195" y="140"/>
                </a:lnTo>
                <a:lnTo>
                  <a:pt x="197" y="143"/>
                </a:lnTo>
                <a:lnTo>
                  <a:pt x="202" y="147"/>
                </a:lnTo>
                <a:lnTo>
                  <a:pt x="204" y="148"/>
                </a:lnTo>
                <a:lnTo>
                  <a:pt x="204" y="152"/>
                </a:lnTo>
                <a:lnTo>
                  <a:pt x="202" y="153"/>
                </a:lnTo>
                <a:lnTo>
                  <a:pt x="202" y="153"/>
                </a:lnTo>
                <a:lnTo>
                  <a:pt x="200" y="153"/>
                </a:lnTo>
                <a:lnTo>
                  <a:pt x="200" y="155"/>
                </a:lnTo>
                <a:lnTo>
                  <a:pt x="200" y="155"/>
                </a:lnTo>
                <a:lnTo>
                  <a:pt x="200" y="157"/>
                </a:lnTo>
                <a:lnTo>
                  <a:pt x="202" y="157"/>
                </a:lnTo>
                <a:lnTo>
                  <a:pt x="200" y="158"/>
                </a:lnTo>
                <a:lnTo>
                  <a:pt x="199" y="158"/>
                </a:lnTo>
                <a:lnTo>
                  <a:pt x="192" y="157"/>
                </a:lnTo>
                <a:lnTo>
                  <a:pt x="189" y="158"/>
                </a:lnTo>
                <a:lnTo>
                  <a:pt x="187" y="160"/>
                </a:lnTo>
                <a:lnTo>
                  <a:pt x="184" y="163"/>
                </a:lnTo>
                <a:lnTo>
                  <a:pt x="182" y="173"/>
                </a:lnTo>
                <a:lnTo>
                  <a:pt x="182" y="180"/>
                </a:lnTo>
                <a:lnTo>
                  <a:pt x="184" y="187"/>
                </a:lnTo>
                <a:lnTo>
                  <a:pt x="187" y="190"/>
                </a:lnTo>
                <a:lnTo>
                  <a:pt x="194" y="194"/>
                </a:lnTo>
                <a:lnTo>
                  <a:pt x="195" y="195"/>
                </a:lnTo>
                <a:lnTo>
                  <a:pt x="195" y="197"/>
                </a:lnTo>
                <a:lnTo>
                  <a:pt x="195" y="197"/>
                </a:lnTo>
                <a:lnTo>
                  <a:pt x="195" y="197"/>
                </a:lnTo>
                <a:lnTo>
                  <a:pt x="194" y="199"/>
                </a:lnTo>
                <a:lnTo>
                  <a:pt x="194" y="200"/>
                </a:lnTo>
                <a:lnTo>
                  <a:pt x="194" y="200"/>
                </a:lnTo>
                <a:lnTo>
                  <a:pt x="192" y="200"/>
                </a:lnTo>
                <a:lnTo>
                  <a:pt x="192" y="202"/>
                </a:lnTo>
                <a:lnTo>
                  <a:pt x="192" y="204"/>
                </a:lnTo>
                <a:lnTo>
                  <a:pt x="194" y="205"/>
                </a:lnTo>
                <a:lnTo>
                  <a:pt x="194" y="207"/>
                </a:lnTo>
                <a:lnTo>
                  <a:pt x="192" y="209"/>
                </a:lnTo>
                <a:lnTo>
                  <a:pt x="190" y="210"/>
                </a:lnTo>
                <a:lnTo>
                  <a:pt x="189" y="212"/>
                </a:lnTo>
                <a:lnTo>
                  <a:pt x="180" y="212"/>
                </a:lnTo>
                <a:lnTo>
                  <a:pt x="180" y="212"/>
                </a:lnTo>
                <a:lnTo>
                  <a:pt x="178" y="212"/>
                </a:lnTo>
                <a:lnTo>
                  <a:pt x="178" y="212"/>
                </a:lnTo>
                <a:lnTo>
                  <a:pt x="180" y="212"/>
                </a:lnTo>
                <a:lnTo>
                  <a:pt x="180" y="212"/>
                </a:lnTo>
                <a:lnTo>
                  <a:pt x="178" y="214"/>
                </a:lnTo>
                <a:lnTo>
                  <a:pt x="178" y="215"/>
                </a:lnTo>
                <a:lnTo>
                  <a:pt x="178" y="217"/>
                </a:lnTo>
                <a:lnTo>
                  <a:pt x="178" y="217"/>
                </a:lnTo>
                <a:lnTo>
                  <a:pt x="178" y="217"/>
                </a:lnTo>
                <a:lnTo>
                  <a:pt x="178" y="217"/>
                </a:lnTo>
                <a:lnTo>
                  <a:pt x="178" y="217"/>
                </a:lnTo>
                <a:lnTo>
                  <a:pt x="178" y="219"/>
                </a:lnTo>
                <a:lnTo>
                  <a:pt x="178" y="219"/>
                </a:lnTo>
                <a:lnTo>
                  <a:pt x="177" y="219"/>
                </a:lnTo>
                <a:lnTo>
                  <a:pt x="178" y="221"/>
                </a:lnTo>
                <a:lnTo>
                  <a:pt x="180" y="224"/>
                </a:lnTo>
                <a:lnTo>
                  <a:pt x="178" y="226"/>
                </a:lnTo>
                <a:lnTo>
                  <a:pt x="175" y="227"/>
                </a:lnTo>
                <a:lnTo>
                  <a:pt x="175" y="231"/>
                </a:lnTo>
                <a:lnTo>
                  <a:pt x="173" y="232"/>
                </a:lnTo>
                <a:lnTo>
                  <a:pt x="175" y="234"/>
                </a:lnTo>
                <a:lnTo>
                  <a:pt x="177" y="237"/>
                </a:lnTo>
                <a:lnTo>
                  <a:pt x="182" y="244"/>
                </a:lnTo>
                <a:lnTo>
                  <a:pt x="184" y="246"/>
                </a:lnTo>
                <a:lnTo>
                  <a:pt x="184" y="249"/>
                </a:lnTo>
                <a:lnTo>
                  <a:pt x="184" y="251"/>
                </a:lnTo>
                <a:lnTo>
                  <a:pt x="185" y="252"/>
                </a:lnTo>
                <a:lnTo>
                  <a:pt x="187" y="254"/>
                </a:lnTo>
                <a:lnTo>
                  <a:pt x="187" y="256"/>
                </a:lnTo>
                <a:lnTo>
                  <a:pt x="189" y="258"/>
                </a:lnTo>
                <a:lnTo>
                  <a:pt x="187" y="259"/>
                </a:lnTo>
                <a:lnTo>
                  <a:pt x="185" y="261"/>
                </a:lnTo>
                <a:lnTo>
                  <a:pt x="184" y="263"/>
                </a:lnTo>
                <a:lnTo>
                  <a:pt x="184" y="264"/>
                </a:lnTo>
                <a:lnTo>
                  <a:pt x="184" y="266"/>
                </a:lnTo>
                <a:lnTo>
                  <a:pt x="182" y="271"/>
                </a:lnTo>
                <a:lnTo>
                  <a:pt x="180" y="274"/>
                </a:lnTo>
                <a:lnTo>
                  <a:pt x="178" y="276"/>
                </a:lnTo>
                <a:lnTo>
                  <a:pt x="175" y="278"/>
                </a:lnTo>
                <a:lnTo>
                  <a:pt x="175" y="278"/>
                </a:lnTo>
                <a:lnTo>
                  <a:pt x="175" y="278"/>
                </a:lnTo>
                <a:lnTo>
                  <a:pt x="163" y="284"/>
                </a:lnTo>
                <a:lnTo>
                  <a:pt x="158" y="288"/>
                </a:lnTo>
                <a:lnTo>
                  <a:pt x="153" y="291"/>
                </a:lnTo>
                <a:lnTo>
                  <a:pt x="145" y="291"/>
                </a:lnTo>
                <a:lnTo>
                  <a:pt x="143" y="291"/>
                </a:lnTo>
                <a:lnTo>
                  <a:pt x="141" y="291"/>
                </a:lnTo>
                <a:lnTo>
                  <a:pt x="141" y="295"/>
                </a:lnTo>
                <a:lnTo>
                  <a:pt x="145" y="311"/>
                </a:lnTo>
                <a:lnTo>
                  <a:pt x="148" y="320"/>
                </a:lnTo>
                <a:lnTo>
                  <a:pt x="150" y="325"/>
                </a:lnTo>
                <a:lnTo>
                  <a:pt x="150" y="326"/>
                </a:lnTo>
                <a:lnTo>
                  <a:pt x="150" y="328"/>
                </a:lnTo>
                <a:lnTo>
                  <a:pt x="160" y="343"/>
                </a:lnTo>
                <a:lnTo>
                  <a:pt x="162" y="353"/>
                </a:lnTo>
                <a:lnTo>
                  <a:pt x="168" y="363"/>
                </a:lnTo>
                <a:lnTo>
                  <a:pt x="168" y="365"/>
                </a:lnTo>
                <a:lnTo>
                  <a:pt x="168" y="369"/>
                </a:lnTo>
                <a:lnTo>
                  <a:pt x="168" y="370"/>
                </a:lnTo>
                <a:lnTo>
                  <a:pt x="167" y="372"/>
                </a:lnTo>
                <a:lnTo>
                  <a:pt x="167" y="374"/>
                </a:lnTo>
                <a:lnTo>
                  <a:pt x="167" y="375"/>
                </a:lnTo>
                <a:lnTo>
                  <a:pt x="167" y="377"/>
                </a:lnTo>
                <a:lnTo>
                  <a:pt x="167" y="380"/>
                </a:lnTo>
                <a:lnTo>
                  <a:pt x="168" y="384"/>
                </a:lnTo>
                <a:lnTo>
                  <a:pt x="168" y="385"/>
                </a:lnTo>
                <a:lnTo>
                  <a:pt x="170" y="390"/>
                </a:lnTo>
                <a:lnTo>
                  <a:pt x="170" y="392"/>
                </a:lnTo>
                <a:lnTo>
                  <a:pt x="170" y="392"/>
                </a:lnTo>
                <a:lnTo>
                  <a:pt x="170" y="395"/>
                </a:lnTo>
                <a:lnTo>
                  <a:pt x="170" y="397"/>
                </a:lnTo>
                <a:lnTo>
                  <a:pt x="170" y="400"/>
                </a:lnTo>
                <a:lnTo>
                  <a:pt x="170" y="402"/>
                </a:lnTo>
                <a:lnTo>
                  <a:pt x="163" y="407"/>
                </a:lnTo>
                <a:lnTo>
                  <a:pt x="160" y="411"/>
                </a:lnTo>
                <a:lnTo>
                  <a:pt x="157" y="414"/>
                </a:lnTo>
                <a:lnTo>
                  <a:pt x="150" y="422"/>
                </a:lnTo>
                <a:lnTo>
                  <a:pt x="148" y="424"/>
                </a:lnTo>
                <a:lnTo>
                  <a:pt x="145" y="426"/>
                </a:lnTo>
                <a:lnTo>
                  <a:pt x="143" y="427"/>
                </a:lnTo>
                <a:lnTo>
                  <a:pt x="140" y="431"/>
                </a:lnTo>
                <a:lnTo>
                  <a:pt x="138" y="432"/>
                </a:lnTo>
                <a:lnTo>
                  <a:pt x="136" y="434"/>
                </a:lnTo>
                <a:lnTo>
                  <a:pt x="136" y="434"/>
                </a:lnTo>
                <a:lnTo>
                  <a:pt x="136" y="434"/>
                </a:lnTo>
                <a:lnTo>
                  <a:pt x="135" y="434"/>
                </a:lnTo>
                <a:lnTo>
                  <a:pt x="133" y="434"/>
                </a:lnTo>
                <a:lnTo>
                  <a:pt x="131" y="436"/>
                </a:lnTo>
                <a:lnTo>
                  <a:pt x="130" y="437"/>
                </a:lnTo>
                <a:lnTo>
                  <a:pt x="121" y="441"/>
                </a:lnTo>
                <a:lnTo>
                  <a:pt x="120" y="441"/>
                </a:lnTo>
                <a:lnTo>
                  <a:pt x="116" y="444"/>
                </a:lnTo>
                <a:lnTo>
                  <a:pt x="116" y="444"/>
                </a:lnTo>
                <a:lnTo>
                  <a:pt x="115" y="446"/>
                </a:lnTo>
                <a:lnTo>
                  <a:pt x="108" y="446"/>
                </a:lnTo>
                <a:lnTo>
                  <a:pt x="103" y="449"/>
                </a:lnTo>
                <a:lnTo>
                  <a:pt x="99" y="449"/>
                </a:lnTo>
                <a:lnTo>
                  <a:pt x="99" y="449"/>
                </a:lnTo>
                <a:lnTo>
                  <a:pt x="98" y="449"/>
                </a:lnTo>
                <a:lnTo>
                  <a:pt x="96" y="453"/>
                </a:lnTo>
                <a:lnTo>
                  <a:pt x="86" y="458"/>
                </a:lnTo>
                <a:lnTo>
                  <a:pt x="76" y="461"/>
                </a:lnTo>
                <a:lnTo>
                  <a:pt x="76" y="461"/>
                </a:lnTo>
                <a:lnTo>
                  <a:pt x="76" y="461"/>
                </a:lnTo>
                <a:lnTo>
                  <a:pt x="62" y="469"/>
                </a:lnTo>
                <a:lnTo>
                  <a:pt x="49" y="478"/>
                </a:lnTo>
                <a:lnTo>
                  <a:pt x="41" y="481"/>
                </a:lnTo>
                <a:lnTo>
                  <a:pt x="39" y="481"/>
                </a:lnTo>
                <a:lnTo>
                  <a:pt x="36" y="485"/>
                </a:lnTo>
                <a:lnTo>
                  <a:pt x="34" y="485"/>
                </a:lnTo>
                <a:lnTo>
                  <a:pt x="26" y="490"/>
                </a:lnTo>
                <a:lnTo>
                  <a:pt x="22" y="490"/>
                </a:lnTo>
                <a:lnTo>
                  <a:pt x="19" y="490"/>
                </a:lnTo>
                <a:lnTo>
                  <a:pt x="19" y="490"/>
                </a:lnTo>
                <a:lnTo>
                  <a:pt x="17" y="491"/>
                </a:lnTo>
                <a:lnTo>
                  <a:pt x="15" y="493"/>
                </a:lnTo>
                <a:lnTo>
                  <a:pt x="14" y="495"/>
                </a:lnTo>
                <a:lnTo>
                  <a:pt x="4" y="498"/>
                </a:lnTo>
                <a:lnTo>
                  <a:pt x="0" y="500"/>
                </a:lnTo>
                <a:lnTo>
                  <a:pt x="0" y="501"/>
                </a:lnTo>
                <a:lnTo>
                  <a:pt x="0" y="501"/>
                </a:lnTo>
                <a:lnTo>
                  <a:pt x="2" y="505"/>
                </a:lnTo>
                <a:lnTo>
                  <a:pt x="4" y="505"/>
                </a:lnTo>
                <a:lnTo>
                  <a:pt x="4" y="505"/>
                </a:lnTo>
                <a:lnTo>
                  <a:pt x="4" y="506"/>
                </a:lnTo>
                <a:lnTo>
                  <a:pt x="4" y="506"/>
                </a:lnTo>
                <a:lnTo>
                  <a:pt x="4" y="508"/>
                </a:lnTo>
                <a:lnTo>
                  <a:pt x="7" y="511"/>
                </a:lnTo>
                <a:lnTo>
                  <a:pt x="7" y="511"/>
                </a:lnTo>
                <a:lnTo>
                  <a:pt x="7" y="513"/>
                </a:lnTo>
                <a:lnTo>
                  <a:pt x="7" y="515"/>
                </a:lnTo>
                <a:lnTo>
                  <a:pt x="7" y="516"/>
                </a:lnTo>
                <a:lnTo>
                  <a:pt x="5" y="516"/>
                </a:lnTo>
                <a:lnTo>
                  <a:pt x="5" y="518"/>
                </a:lnTo>
                <a:lnTo>
                  <a:pt x="7" y="520"/>
                </a:lnTo>
                <a:lnTo>
                  <a:pt x="20" y="525"/>
                </a:lnTo>
                <a:lnTo>
                  <a:pt x="121" y="632"/>
                </a:lnTo>
                <a:lnTo>
                  <a:pt x="123" y="632"/>
                </a:lnTo>
                <a:lnTo>
                  <a:pt x="126" y="634"/>
                </a:lnTo>
                <a:lnTo>
                  <a:pt x="128" y="634"/>
                </a:lnTo>
                <a:lnTo>
                  <a:pt x="131" y="632"/>
                </a:lnTo>
                <a:lnTo>
                  <a:pt x="131" y="631"/>
                </a:lnTo>
                <a:lnTo>
                  <a:pt x="133" y="631"/>
                </a:lnTo>
                <a:lnTo>
                  <a:pt x="133" y="631"/>
                </a:lnTo>
                <a:lnTo>
                  <a:pt x="133" y="629"/>
                </a:lnTo>
                <a:lnTo>
                  <a:pt x="141" y="632"/>
                </a:lnTo>
                <a:lnTo>
                  <a:pt x="143" y="632"/>
                </a:lnTo>
                <a:lnTo>
                  <a:pt x="145" y="631"/>
                </a:lnTo>
                <a:lnTo>
                  <a:pt x="145" y="631"/>
                </a:lnTo>
                <a:lnTo>
                  <a:pt x="145" y="631"/>
                </a:lnTo>
                <a:lnTo>
                  <a:pt x="145" y="631"/>
                </a:lnTo>
                <a:lnTo>
                  <a:pt x="147" y="629"/>
                </a:lnTo>
                <a:lnTo>
                  <a:pt x="147" y="629"/>
                </a:lnTo>
                <a:lnTo>
                  <a:pt x="150" y="629"/>
                </a:lnTo>
                <a:lnTo>
                  <a:pt x="150" y="629"/>
                </a:lnTo>
                <a:lnTo>
                  <a:pt x="150" y="627"/>
                </a:lnTo>
                <a:lnTo>
                  <a:pt x="150" y="627"/>
                </a:lnTo>
                <a:lnTo>
                  <a:pt x="148" y="627"/>
                </a:lnTo>
                <a:lnTo>
                  <a:pt x="148" y="626"/>
                </a:lnTo>
                <a:lnTo>
                  <a:pt x="148" y="626"/>
                </a:lnTo>
                <a:lnTo>
                  <a:pt x="148" y="626"/>
                </a:lnTo>
                <a:lnTo>
                  <a:pt x="150" y="624"/>
                </a:lnTo>
                <a:lnTo>
                  <a:pt x="150" y="624"/>
                </a:lnTo>
                <a:lnTo>
                  <a:pt x="152" y="624"/>
                </a:lnTo>
                <a:lnTo>
                  <a:pt x="153" y="622"/>
                </a:lnTo>
                <a:lnTo>
                  <a:pt x="153" y="622"/>
                </a:lnTo>
                <a:lnTo>
                  <a:pt x="155" y="622"/>
                </a:lnTo>
                <a:lnTo>
                  <a:pt x="155" y="622"/>
                </a:lnTo>
                <a:lnTo>
                  <a:pt x="155" y="622"/>
                </a:lnTo>
                <a:lnTo>
                  <a:pt x="155" y="621"/>
                </a:lnTo>
                <a:lnTo>
                  <a:pt x="157" y="621"/>
                </a:lnTo>
                <a:lnTo>
                  <a:pt x="165" y="622"/>
                </a:lnTo>
                <a:lnTo>
                  <a:pt x="165" y="621"/>
                </a:lnTo>
                <a:lnTo>
                  <a:pt x="165" y="621"/>
                </a:lnTo>
                <a:lnTo>
                  <a:pt x="165" y="621"/>
                </a:lnTo>
                <a:lnTo>
                  <a:pt x="165" y="621"/>
                </a:lnTo>
                <a:lnTo>
                  <a:pt x="167" y="619"/>
                </a:lnTo>
                <a:lnTo>
                  <a:pt x="167" y="617"/>
                </a:lnTo>
                <a:lnTo>
                  <a:pt x="167" y="617"/>
                </a:lnTo>
                <a:lnTo>
                  <a:pt x="167" y="617"/>
                </a:lnTo>
                <a:lnTo>
                  <a:pt x="167" y="616"/>
                </a:lnTo>
                <a:lnTo>
                  <a:pt x="167" y="616"/>
                </a:lnTo>
                <a:lnTo>
                  <a:pt x="168" y="616"/>
                </a:lnTo>
                <a:lnTo>
                  <a:pt x="168" y="616"/>
                </a:lnTo>
                <a:lnTo>
                  <a:pt x="168" y="616"/>
                </a:lnTo>
                <a:lnTo>
                  <a:pt x="168" y="616"/>
                </a:lnTo>
                <a:lnTo>
                  <a:pt x="170" y="616"/>
                </a:lnTo>
                <a:lnTo>
                  <a:pt x="170" y="617"/>
                </a:lnTo>
                <a:lnTo>
                  <a:pt x="172" y="617"/>
                </a:lnTo>
                <a:lnTo>
                  <a:pt x="172" y="619"/>
                </a:lnTo>
                <a:lnTo>
                  <a:pt x="172" y="619"/>
                </a:lnTo>
                <a:lnTo>
                  <a:pt x="172" y="621"/>
                </a:lnTo>
                <a:lnTo>
                  <a:pt x="173" y="621"/>
                </a:lnTo>
                <a:lnTo>
                  <a:pt x="180" y="627"/>
                </a:lnTo>
                <a:lnTo>
                  <a:pt x="180" y="627"/>
                </a:lnTo>
                <a:lnTo>
                  <a:pt x="184" y="626"/>
                </a:lnTo>
                <a:lnTo>
                  <a:pt x="185" y="624"/>
                </a:lnTo>
                <a:lnTo>
                  <a:pt x="185" y="624"/>
                </a:lnTo>
                <a:lnTo>
                  <a:pt x="185" y="624"/>
                </a:lnTo>
                <a:lnTo>
                  <a:pt x="187" y="622"/>
                </a:lnTo>
                <a:lnTo>
                  <a:pt x="187" y="622"/>
                </a:lnTo>
                <a:lnTo>
                  <a:pt x="190" y="619"/>
                </a:lnTo>
                <a:lnTo>
                  <a:pt x="190" y="619"/>
                </a:lnTo>
                <a:lnTo>
                  <a:pt x="190" y="617"/>
                </a:lnTo>
                <a:lnTo>
                  <a:pt x="190" y="617"/>
                </a:lnTo>
                <a:lnTo>
                  <a:pt x="192" y="617"/>
                </a:lnTo>
                <a:lnTo>
                  <a:pt x="192" y="616"/>
                </a:lnTo>
                <a:lnTo>
                  <a:pt x="192" y="616"/>
                </a:lnTo>
                <a:lnTo>
                  <a:pt x="192" y="616"/>
                </a:lnTo>
                <a:lnTo>
                  <a:pt x="190" y="612"/>
                </a:lnTo>
                <a:lnTo>
                  <a:pt x="187" y="611"/>
                </a:lnTo>
                <a:lnTo>
                  <a:pt x="185" y="611"/>
                </a:lnTo>
                <a:lnTo>
                  <a:pt x="185" y="611"/>
                </a:lnTo>
                <a:lnTo>
                  <a:pt x="184" y="611"/>
                </a:lnTo>
                <a:lnTo>
                  <a:pt x="184" y="611"/>
                </a:lnTo>
                <a:lnTo>
                  <a:pt x="184" y="611"/>
                </a:lnTo>
                <a:lnTo>
                  <a:pt x="182" y="612"/>
                </a:lnTo>
                <a:lnTo>
                  <a:pt x="182" y="612"/>
                </a:lnTo>
                <a:lnTo>
                  <a:pt x="180" y="612"/>
                </a:lnTo>
                <a:lnTo>
                  <a:pt x="180" y="612"/>
                </a:lnTo>
                <a:lnTo>
                  <a:pt x="178" y="612"/>
                </a:lnTo>
                <a:lnTo>
                  <a:pt x="178" y="612"/>
                </a:lnTo>
                <a:lnTo>
                  <a:pt x="177" y="611"/>
                </a:lnTo>
                <a:lnTo>
                  <a:pt x="177" y="607"/>
                </a:lnTo>
                <a:lnTo>
                  <a:pt x="177" y="607"/>
                </a:lnTo>
                <a:lnTo>
                  <a:pt x="175" y="606"/>
                </a:lnTo>
                <a:lnTo>
                  <a:pt x="175" y="606"/>
                </a:lnTo>
                <a:lnTo>
                  <a:pt x="175" y="604"/>
                </a:lnTo>
                <a:lnTo>
                  <a:pt x="175" y="604"/>
                </a:lnTo>
                <a:lnTo>
                  <a:pt x="175" y="604"/>
                </a:lnTo>
                <a:lnTo>
                  <a:pt x="175" y="602"/>
                </a:lnTo>
                <a:lnTo>
                  <a:pt x="175" y="602"/>
                </a:lnTo>
                <a:lnTo>
                  <a:pt x="175" y="602"/>
                </a:lnTo>
                <a:lnTo>
                  <a:pt x="177" y="601"/>
                </a:lnTo>
                <a:lnTo>
                  <a:pt x="182" y="597"/>
                </a:lnTo>
                <a:lnTo>
                  <a:pt x="202" y="606"/>
                </a:lnTo>
                <a:lnTo>
                  <a:pt x="214" y="609"/>
                </a:lnTo>
                <a:lnTo>
                  <a:pt x="214" y="611"/>
                </a:lnTo>
                <a:lnTo>
                  <a:pt x="215" y="611"/>
                </a:lnTo>
                <a:lnTo>
                  <a:pt x="215" y="612"/>
                </a:lnTo>
                <a:lnTo>
                  <a:pt x="215" y="614"/>
                </a:lnTo>
                <a:lnTo>
                  <a:pt x="217" y="616"/>
                </a:lnTo>
                <a:lnTo>
                  <a:pt x="217" y="616"/>
                </a:lnTo>
                <a:lnTo>
                  <a:pt x="217" y="617"/>
                </a:lnTo>
                <a:lnTo>
                  <a:pt x="217" y="619"/>
                </a:lnTo>
                <a:lnTo>
                  <a:pt x="217" y="619"/>
                </a:lnTo>
                <a:lnTo>
                  <a:pt x="217" y="621"/>
                </a:lnTo>
                <a:lnTo>
                  <a:pt x="217" y="621"/>
                </a:lnTo>
                <a:lnTo>
                  <a:pt x="217" y="621"/>
                </a:lnTo>
                <a:lnTo>
                  <a:pt x="217" y="622"/>
                </a:lnTo>
                <a:lnTo>
                  <a:pt x="217" y="622"/>
                </a:lnTo>
                <a:lnTo>
                  <a:pt x="219" y="622"/>
                </a:lnTo>
                <a:lnTo>
                  <a:pt x="219" y="622"/>
                </a:lnTo>
                <a:lnTo>
                  <a:pt x="220" y="622"/>
                </a:lnTo>
                <a:lnTo>
                  <a:pt x="220" y="621"/>
                </a:lnTo>
                <a:lnTo>
                  <a:pt x="220" y="621"/>
                </a:lnTo>
                <a:lnTo>
                  <a:pt x="220" y="621"/>
                </a:lnTo>
                <a:lnTo>
                  <a:pt x="222" y="621"/>
                </a:lnTo>
                <a:lnTo>
                  <a:pt x="222" y="619"/>
                </a:lnTo>
                <a:lnTo>
                  <a:pt x="222" y="619"/>
                </a:lnTo>
                <a:lnTo>
                  <a:pt x="222" y="619"/>
                </a:lnTo>
                <a:lnTo>
                  <a:pt x="222" y="619"/>
                </a:lnTo>
                <a:lnTo>
                  <a:pt x="222" y="617"/>
                </a:lnTo>
                <a:lnTo>
                  <a:pt x="222" y="617"/>
                </a:lnTo>
                <a:lnTo>
                  <a:pt x="222" y="617"/>
                </a:lnTo>
                <a:lnTo>
                  <a:pt x="222" y="617"/>
                </a:lnTo>
                <a:lnTo>
                  <a:pt x="222" y="616"/>
                </a:lnTo>
                <a:lnTo>
                  <a:pt x="224" y="616"/>
                </a:lnTo>
                <a:lnTo>
                  <a:pt x="229" y="614"/>
                </a:lnTo>
                <a:lnTo>
                  <a:pt x="229" y="614"/>
                </a:lnTo>
                <a:lnTo>
                  <a:pt x="234" y="614"/>
                </a:lnTo>
                <a:lnTo>
                  <a:pt x="234" y="614"/>
                </a:lnTo>
                <a:lnTo>
                  <a:pt x="236" y="614"/>
                </a:lnTo>
                <a:lnTo>
                  <a:pt x="239" y="612"/>
                </a:lnTo>
                <a:lnTo>
                  <a:pt x="239" y="612"/>
                </a:lnTo>
                <a:lnTo>
                  <a:pt x="239" y="612"/>
                </a:lnTo>
                <a:lnTo>
                  <a:pt x="241" y="616"/>
                </a:lnTo>
                <a:lnTo>
                  <a:pt x="241" y="617"/>
                </a:lnTo>
                <a:lnTo>
                  <a:pt x="241" y="617"/>
                </a:lnTo>
                <a:lnTo>
                  <a:pt x="241" y="619"/>
                </a:lnTo>
                <a:lnTo>
                  <a:pt x="259" y="629"/>
                </a:lnTo>
                <a:lnTo>
                  <a:pt x="261" y="629"/>
                </a:lnTo>
                <a:lnTo>
                  <a:pt x="261" y="629"/>
                </a:lnTo>
                <a:lnTo>
                  <a:pt x="263" y="627"/>
                </a:lnTo>
                <a:lnTo>
                  <a:pt x="264" y="627"/>
                </a:lnTo>
                <a:lnTo>
                  <a:pt x="264" y="627"/>
                </a:lnTo>
                <a:lnTo>
                  <a:pt x="264" y="627"/>
                </a:lnTo>
                <a:lnTo>
                  <a:pt x="264" y="627"/>
                </a:lnTo>
                <a:lnTo>
                  <a:pt x="264" y="629"/>
                </a:lnTo>
                <a:lnTo>
                  <a:pt x="264" y="629"/>
                </a:lnTo>
                <a:lnTo>
                  <a:pt x="264" y="631"/>
                </a:lnTo>
                <a:lnTo>
                  <a:pt x="263" y="632"/>
                </a:lnTo>
                <a:lnTo>
                  <a:pt x="261" y="636"/>
                </a:lnTo>
                <a:lnTo>
                  <a:pt x="261" y="636"/>
                </a:lnTo>
                <a:lnTo>
                  <a:pt x="261" y="638"/>
                </a:lnTo>
                <a:lnTo>
                  <a:pt x="259" y="638"/>
                </a:lnTo>
                <a:lnTo>
                  <a:pt x="263" y="641"/>
                </a:lnTo>
                <a:lnTo>
                  <a:pt x="264" y="641"/>
                </a:lnTo>
                <a:lnTo>
                  <a:pt x="273" y="643"/>
                </a:lnTo>
                <a:lnTo>
                  <a:pt x="273" y="643"/>
                </a:lnTo>
                <a:lnTo>
                  <a:pt x="318" y="639"/>
                </a:lnTo>
                <a:lnTo>
                  <a:pt x="320" y="639"/>
                </a:lnTo>
                <a:lnTo>
                  <a:pt x="320" y="638"/>
                </a:lnTo>
                <a:lnTo>
                  <a:pt x="323" y="636"/>
                </a:lnTo>
                <a:lnTo>
                  <a:pt x="323" y="636"/>
                </a:lnTo>
                <a:lnTo>
                  <a:pt x="330" y="629"/>
                </a:lnTo>
                <a:lnTo>
                  <a:pt x="330" y="629"/>
                </a:lnTo>
                <a:lnTo>
                  <a:pt x="331" y="629"/>
                </a:lnTo>
                <a:lnTo>
                  <a:pt x="331" y="627"/>
                </a:lnTo>
                <a:lnTo>
                  <a:pt x="333" y="627"/>
                </a:lnTo>
                <a:lnTo>
                  <a:pt x="333" y="629"/>
                </a:lnTo>
                <a:lnTo>
                  <a:pt x="342" y="632"/>
                </a:lnTo>
                <a:lnTo>
                  <a:pt x="342" y="634"/>
                </a:lnTo>
                <a:lnTo>
                  <a:pt x="343" y="634"/>
                </a:lnTo>
                <a:lnTo>
                  <a:pt x="348" y="631"/>
                </a:lnTo>
                <a:lnTo>
                  <a:pt x="350" y="631"/>
                </a:lnTo>
                <a:lnTo>
                  <a:pt x="350" y="631"/>
                </a:lnTo>
                <a:lnTo>
                  <a:pt x="355" y="638"/>
                </a:lnTo>
                <a:lnTo>
                  <a:pt x="357" y="639"/>
                </a:lnTo>
                <a:lnTo>
                  <a:pt x="357" y="639"/>
                </a:lnTo>
                <a:lnTo>
                  <a:pt x="360" y="641"/>
                </a:lnTo>
                <a:lnTo>
                  <a:pt x="360" y="641"/>
                </a:lnTo>
                <a:lnTo>
                  <a:pt x="360" y="641"/>
                </a:lnTo>
                <a:lnTo>
                  <a:pt x="360" y="643"/>
                </a:lnTo>
                <a:lnTo>
                  <a:pt x="360" y="643"/>
                </a:lnTo>
                <a:lnTo>
                  <a:pt x="360" y="644"/>
                </a:lnTo>
                <a:lnTo>
                  <a:pt x="360" y="646"/>
                </a:lnTo>
                <a:lnTo>
                  <a:pt x="382" y="653"/>
                </a:lnTo>
                <a:lnTo>
                  <a:pt x="385" y="646"/>
                </a:lnTo>
                <a:lnTo>
                  <a:pt x="387" y="641"/>
                </a:lnTo>
                <a:lnTo>
                  <a:pt x="387" y="639"/>
                </a:lnTo>
                <a:lnTo>
                  <a:pt x="387" y="639"/>
                </a:lnTo>
                <a:lnTo>
                  <a:pt x="389" y="639"/>
                </a:lnTo>
                <a:lnTo>
                  <a:pt x="389" y="639"/>
                </a:lnTo>
                <a:lnTo>
                  <a:pt x="392" y="638"/>
                </a:lnTo>
                <a:lnTo>
                  <a:pt x="394" y="638"/>
                </a:lnTo>
                <a:lnTo>
                  <a:pt x="394" y="638"/>
                </a:lnTo>
                <a:lnTo>
                  <a:pt x="395" y="636"/>
                </a:lnTo>
                <a:lnTo>
                  <a:pt x="395" y="636"/>
                </a:lnTo>
                <a:lnTo>
                  <a:pt x="395" y="636"/>
                </a:lnTo>
                <a:lnTo>
                  <a:pt x="395" y="634"/>
                </a:lnTo>
                <a:lnTo>
                  <a:pt x="395" y="634"/>
                </a:lnTo>
                <a:lnTo>
                  <a:pt x="395" y="632"/>
                </a:lnTo>
                <a:lnTo>
                  <a:pt x="395" y="632"/>
                </a:lnTo>
                <a:lnTo>
                  <a:pt x="399" y="629"/>
                </a:lnTo>
                <a:lnTo>
                  <a:pt x="400" y="624"/>
                </a:lnTo>
                <a:lnTo>
                  <a:pt x="402" y="624"/>
                </a:lnTo>
                <a:lnTo>
                  <a:pt x="402" y="622"/>
                </a:lnTo>
                <a:lnTo>
                  <a:pt x="404" y="621"/>
                </a:lnTo>
                <a:lnTo>
                  <a:pt x="404" y="621"/>
                </a:lnTo>
                <a:lnTo>
                  <a:pt x="404" y="621"/>
                </a:lnTo>
                <a:lnTo>
                  <a:pt x="405" y="619"/>
                </a:lnTo>
                <a:lnTo>
                  <a:pt x="405" y="619"/>
                </a:lnTo>
                <a:lnTo>
                  <a:pt x="405" y="617"/>
                </a:lnTo>
                <a:lnTo>
                  <a:pt x="405" y="617"/>
                </a:lnTo>
                <a:lnTo>
                  <a:pt x="405" y="617"/>
                </a:lnTo>
                <a:lnTo>
                  <a:pt x="405" y="617"/>
                </a:lnTo>
                <a:lnTo>
                  <a:pt x="405" y="616"/>
                </a:lnTo>
                <a:lnTo>
                  <a:pt x="407" y="614"/>
                </a:lnTo>
                <a:lnTo>
                  <a:pt x="407" y="614"/>
                </a:lnTo>
                <a:lnTo>
                  <a:pt x="404" y="611"/>
                </a:lnTo>
                <a:lnTo>
                  <a:pt x="402" y="609"/>
                </a:lnTo>
                <a:lnTo>
                  <a:pt x="402" y="609"/>
                </a:lnTo>
                <a:lnTo>
                  <a:pt x="404" y="606"/>
                </a:lnTo>
                <a:lnTo>
                  <a:pt x="404" y="602"/>
                </a:lnTo>
                <a:lnTo>
                  <a:pt x="405" y="601"/>
                </a:lnTo>
                <a:lnTo>
                  <a:pt x="405" y="599"/>
                </a:lnTo>
                <a:lnTo>
                  <a:pt x="405" y="599"/>
                </a:lnTo>
                <a:lnTo>
                  <a:pt x="405" y="597"/>
                </a:lnTo>
                <a:lnTo>
                  <a:pt x="405" y="597"/>
                </a:lnTo>
                <a:lnTo>
                  <a:pt x="405" y="596"/>
                </a:lnTo>
                <a:lnTo>
                  <a:pt x="405" y="596"/>
                </a:lnTo>
                <a:lnTo>
                  <a:pt x="405" y="594"/>
                </a:lnTo>
                <a:lnTo>
                  <a:pt x="407" y="590"/>
                </a:lnTo>
                <a:lnTo>
                  <a:pt x="407" y="589"/>
                </a:lnTo>
                <a:lnTo>
                  <a:pt x="407" y="589"/>
                </a:lnTo>
                <a:lnTo>
                  <a:pt x="407" y="587"/>
                </a:lnTo>
                <a:lnTo>
                  <a:pt x="399" y="584"/>
                </a:lnTo>
                <a:lnTo>
                  <a:pt x="395" y="584"/>
                </a:lnTo>
                <a:lnTo>
                  <a:pt x="395" y="584"/>
                </a:lnTo>
                <a:lnTo>
                  <a:pt x="395" y="584"/>
                </a:lnTo>
                <a:lnTo>
                  <a:pt x="394" y="582"/>
                </a:lnTo>
                <a:lnTo>
                  <a:pt x="394" y="582"/>
                </a:lnTo>
                <a:lnTo>
                  <a:pt x="394" y="582"/>
                </a:lnTo>
                <a:lnTo>
                  <a:pt x="395" y="580"/>
                </a:lnTo>
                <a:lnTo>
                  <a:pt x="395" y="580"/>
                </a:lnTo>
                <a:lnTo>
                  <a:pt x="395" y="579"/>
                </a:lnTo>
                <a:lnTo>
                  <a:pt x="395" y="579"/>
                </a:lnTo>
                <a:lnTo>
                  <a:pt x="395" y="579"/>
                </a:lnTo>
                <a:lnTo>
                  <a:pt x="397" y="577"/>
                </a:lnTo>
                <a:lnTo>
                  <a:pt x="399" y="577"/>
                </a:lnTo>
                <a:lnTo>
                  <a:pt x="399" y="575"/>
                </a:lnTo>
                <a:lnTo>
                  <a:pt x="399" y="575"/>
                </a:lnTo>
                <a:lnTo>
                  <a:pt x="399" y="575"/>
                </a:lnTo>
                <a:lnTo>
                  <a:pt x="400" y="575"/>
                </a:lnTo>
                <a:lnTo>
                  <a:pt x="400" y="575"/>
                </a:lnTo>
                <a:lnTo>
                  <a:pt x="400" y="575"/>
                </a:lnTo>
                <a:lnTo>
                  <a:pt x="402" y="575"/>
                </a:lnTo>
                <a:lnTo>
                  <a:pt x="402" y="574"/>
                </a:lnTo>
                <a:lnTo>
                  <a:pt x="404" y="574"/>
                </a:lnTo>
                <a:lnTo>
                  <a:pt x="404" y="572"/>
                </a:lnTo>
                <a:lnTo>
                  <a:pt x="405" y="572"/>
                </a:lnTo>
                <a:lnTo>
                  <a:pt x="405" y="570"/>
                </a:lnTo>
                <a:lnTo>
                  <a:pt x="407" y="570"/>
                </a:lnTo>
                <a:lnTo>
                  <a:pt x="407" y="567"/>
                </a:lnTo>
                <a:lnTo>
                  <a:pt x="407" y="567"/>
                </a:lnTo>
                <a:lnTo>
                  <a:pt x="409" y="567"/>
                </a:lnTo>
                <a:lnTo>
                  <a:pt x="410" y="564"/>
                </a:lnTo>
                <a:lnTo>
                  <a:pt x="410" y="564"/>
                </a:lnTo>
                <a:lnTo>
                  <a:pt x="410" y="562"/>
                </a:lnTo>
                <a:lnTo>
                  <a:pt x="412" y="562"/>
                </a:lnTo>
                <a:lnTo>
                  <a:pt x="412" y="560"/>
                </a:lnTo>
                <a:lnTo>
                  <a:pt x="412" y="559"/>
                </a:lnTo>
                <a:lnTo>
                  <a:pt x="412" y="559"/>
                </a:lnTo>
                <a:lnTo>
                  <a:pt x="412" y="557"/>
                </a:lnTo>
                <a:lnTo>
                  <a:pt x="412" y="555"/>
                </a:lnTo>
                <a:lnTo>
                  <a:pt x="412" y="555"/>
                </a:lnTo>
                <a:lnTo>
                  <a:pt x="412" y="552"/>
                </a:lnTo>
                <a:lnTo>
                  <a:pt x="414" y="550"/>
                </a:lnTo>
                <a:lnTo>
                  <a:pt x="414" y="550"/>
                </a:lnTo>
                <a:lnTo>
                  <a:pt x="414" y="547"/>
                </a:lnTo>
                <a:lnTo>
                  <a:pt x="415" y="545"/>
                </a:lnTo>
                <a:lnTo>
                  <a:pt x="415" y="543"/>
                </a:lnTo>
                <a:lnTo>
                  <a:pt x="415" y="542"/>
                </a:lnTo>
                <a:lnTo>
                  <a:pt x="414" y="538"/>
                </a:lnTo>
                <a:lnTo>
                  <a:pt x="412" y="537"/>
                </a:lnTo>
                <a:lnTo>
                  <a:pt x="410" y="535"/>
                </a:lnTo>
                <a:lnTo>
                  <a:pt x="405" y="533"/>
                </a:lnTo>
                <a:lnTo>
                  <a:pt x="404" y="533"/>
                </a:lnTo>
                <a:lnTo>
                  <a:pt x="404" y="535"/>
                </a:lnTo>
                <a:lnTo>
                  <a:pt x="402" y="535"/>
                </a:lnTo>
                <a:lnTo>
                  <a:pt x="400" y="535"/>
                </a:lnTo>
                <a:lnTo>
                  <a:pt x="400" y="535"/>
                </a:lnTo>
                <a:lnTo>
                  <a:pt x="399" y="535"/>
                </a:lnTo>
                <a:lnTo>
                  <a:pt x="397" y="535"/>
                </a:lnTo>
                <a:lnTo>
                  <a:pt x="397" y="533"/>
                </a:lnTo>
                <a:lnTo>
                  <a:pt x="397" y="533"/>
                </a:lnTo>
                <a:lnTo>
                  <a:pt x="385" y="522"/>
                </a:lnTo>
                <a:lnTo>
                  <a:pt x="384" y="516"/>
                </a:lnTo>
                <a:lnTo>
                  <a:pt x="382" y="515"/>
                </a:lnTo>
                <a:lnTo>
                  <a:pt x="379" y="506"/>
                </a:lnTo>
                <a:lnTo>
                  <a:pt x="379" y="498"/>
                </a:lnTo>
                <a:lnTo>
                  <a:pt x="377" y="486"/>
                </a:lnTo>
                <a:lnTo>
                  <a:pt x="377" y="486"/>
                </a:lnTo>
                <a:lnTo>
                  <a:pt x="377" y="485"/>
                </a:lnTo>
                <a:lnTo>
                  <a:pt x="377" y="483"/>
                </a:lnTo>
                <a:lnTo>
                  <a:pt x="377" y="483"/>
                </a:lnTo>
                <a:lnTo>
                  <a:pt x="377" y="483"/>
                </a:lnTo>
                <a:lnTo>
                  <a:pt x="377" y="481"/>
                </a:lnTo>
                <a:lnTo>
                  <a:pt x="377" y="481"/>
                </a:lnTo>
                <a:lnTo>
                  <a:pt x="379" y="479"/>
                </a:lnTo>
                <a:lnTo>
                  <a:pt x="379" y="479"/>
                </a:lnTo>
                <a:lnTo>
                  <a:pt x="382" y="474"/>
                </a:lnTo>
                <a:lnTo>
                  <a:pt x="384" y="474"/>
                </a:lnTo>
                <a:lnTo>
                  <a:pt x="384" y="474"/>
                </a:lnTo>
                <a:lnTo>
                  <a:pt x="384" y="473"/>
                </a:lnTo>
                <a:lnTo>
                  <a:pt x="384" y="471"/>
                </a:lnTo>
                <a:lnTo>
                  <a:pt x="385" y="471"/>
                </a:lnTo>
                <a:lnTo>
                  <a:pt x="387" y="471"/>
                </a:lnTo>
                <a:lnTo>
                  <a:pt x="390" y="469"/>
                </a:lnTo>
                <a:lnTo>
                  <a:pt x="390" y="469"/>
                </a:lnTo>
                <a:lnTo>
                  <a:pt x="390" y="469"/>
                </a:lnTo>
                <a:lnTo>
                  <a:pt x="390" y="468"/>
                </a:lnTo>
                <a:lnTo>
                  <a:pt x="390" y="468"/>
                </a:lnTo>
                <a:lnTo>
                  <a:pt x="390" y="468"/>
                </a:lnTo>
                <a:lnTo>
                  <a:pt x="389" y="466"/>
                </a:lnTo>
                <a:lnTo>
                  <a:pt x="387" y="464"/>
                </a:lnTo>
                <a:lnTo>
                  <a:pt x="385" y="464"/>
                </a:lnTo>
                <a:lnTo>
                  <a:pt x="385" y="463"/>
                </a:lnTo>
                <a:lnTo>
                  <a:pt x="387" y="459"/>
                </a:lnTo>
                <a:lnTo>
                  <a:pt x="389" y="456"/>
                </a:lnTo>
                <a:lnTo>
                  <a:pt x="389" y="456"/>
                </a:lnTo>
                <a:lnTo>
                  <a:pt x="389" y="454"/>
                </a:lnTo>
                <a:lnTo>
                  <a:pt x="389" y="454"/>
                </a:lnTo>
                <a:lnTo>
                  <a:pt x="389" y="453"/>
                </a:lnTo>
                <a:lnTo>
                  <a:pt x="390" y="449"/>
                </a:lnTo>
                <a:lnTo>
                  <a:pt x="390" y="446"/>
                </a:lnTo>
                <a:lnTo>
                  <a:pt x="390" y="446"/>
                </a:lnTo>
                <a:lnTo>
                  <a:pt x="390" y="444"/>
                </a:lnTo>
                <a:lnTo>
                  <a:pt x="390" y="444"/>
                </a:lnTo>
                <a:lnTo>
                  <a:pt x="390" y="442"/>
                </a:lnTo>
                <a:lnTo>
                  <a:pt x="385" y="437"/>
                </a:lnTo>
                <a:lnTo>
                  <a:pt x="385" y="436"/>
                </a:lnTo>
                <a:lnTo>
                  <a:pt x="385" y="434"/>
                </a:lnTo>
                <a:lnTo>
                  <a:pt x="384" y="424"/>
                </a:lnTo>
                <a:lnTo>
                  <a:pt x="384" y="422"/>
                </a:lnTo>
                <a:lnTo>
                  <a:pt x="384" y="421"/>
                </a:lnTo>
                <a:lnTo>
                  <a:pt x="384" y="421"/>
                </a:lnTo>
                <a:lnTo>
                  <a:pt x="384" y="421"/>
                </a:lnTo>
                <a:lnTo>
                  <a:pt x="387" y="421"/>
                </a:lnTo>
                <a:lnTo>
                  <a:pt x="407" y="426"/>
                </a:lnTo>
                <a:lnTo>
                  <a:pt x="409" y="426"/>
                </a:lnTo>
                <a:lnTo>
                  <a:pt x="410" y="426"/>
                </a:lnTo>
                <a:lnTo>
                  <a:pt x="412" y="424"/>
                </a:lnTo>
                <a:lnTo>
                  <a:pt x="414" y="424"/>
                </a:lnTo>
                <a:lnTo>
                  <a:pt x="415" y="422"/>
                </a:lnTo>
                <a:lnTo>
                  <a:pt x="419" y="419"/>
                </a:lnTo>
                <a:lnTo>
                  <a:pt x="421" y="417"/>
                </a:lnTo>
                <a:lnTo>
                  <a:pt x="421" y="417"/>
                </a:lnTo>
                <a:lnTo>
                  <a:pt x="421" y="417"/>
                </a:lnTo>
                <a:lnTo>
                  <a:pt x="421" y="416"/>
                </a:lnTo>
                <a:lnTo>
                  <a:pt x="421" y="416"/>
                </a:lnTo>
                <a:lnTo>
                  <a:pt x="421" y="416"/>
                </a:lnTo>
                <a:lnTo>
                  <a:pt x="421" y="414"/>
                </a:lnTo>
                <a:lnTo>
                  <a:pt x="421" y="412"/>
                </a:lnTo>
                <a:lnTo>
                  <a:pt x="421" y="412"/>
                </a:lnTo>
                <a:lnTo>
                  <a:pt x="421" y="412"/>
                </a:lnTo>
                <a:lnTo>
                  <a:pt x="422" y="411"/>
                </a:lnTo>
                <a:lnTo>
                  <a:pt x="422" y="407"/>
                </a:lnTo>
                <a:lnTo>
                  <a:pt x="424" y="404"/>
                </a:lnTo>
                <a:lnTo>
                  <a:pt x="424" y="402"/>
                </a:lnTo>
                <a:lnTo>
                  <a:pt x="424" y="402"/>
                </a:lnTo>
                <a:lnTo>
                  <a:pt x="426" y="400"/>
                </a:lnTo>
                <a:lnTo>
                  <a:pt x="426" y="399"/>
                </a:lnTo>
                <a:lnTo>
                  <a:pt x="426" y="399"/>
                </a:lnTo>
                <a:lnTo>
                  <a:pt x="426" y="399"/>
                </a:lnTo>
                <a:lnTo>
                  <a:pt x="427" y="397"/>
                </a:lnTo>
                <a:lnTo>
                  <a:pt x="427" y="397"/>
                </a:lnTo>
                <a:lnTo>
                  <a:pt x="427" y="397"/>
                </a:lnTo>
                <a:lnTo>
                  <a:pt x="427" y="397"/>
                </a:lnTo>
                <a:lnTo>
                  <a:pt x="426" y="395"/>
                </a:lnTo>
                <a:lnTo>
                  <a:pt x="426" y="395"/>
                </a:lnTo>
                <a:lnTo>
                  <a:pt x="424" y="392"/>
                </a:lnTo>
                <a:lnTo>
                  <a:pt x="422" y="390"/>
                </a:lnTo>
                <a:lnTo>
                  <a:pt x="419" y="389"/>
                </a:lnTo>
                <a:lnTo>
                  <a:pt x="419" y="387"/>
                </a:lnTo>
                <a:lnTo>
                  <a:pt x="419" y="385"/>
                </a:lnTo>
                <a:lnTo>
                  <a:pt x="421" y="385"/>
                </a:lnTo>
                <a:lnTo>
                  <a:pt x="421" y="384"/>
                </a:lnTo>
                <a:lnTo>
                  <a:pt x="419" y="382"/>
                </a:lnTo>
                <a:lnTo>
                  <a:pt x="419" y="379"/>
                </a:lnTo>
                <a:lnTo>
                  <a:pt x="421" y="377"/>
                </a:lnTo>
                <a:lnTo>
                  <a:pt x="422" y="377"/>
                </a:lnTo>
                <a:lnTo>
                  <a:pt x="422" y="375"/>
                </a:lnTo>
                <a:lnTo>
                  <a:pt x="421" y="374"/>
                </a:lnTo>
                <a:lnTo>
                  <a:pt x="421" y="370"/>
                </a:lnTo>
                <a:lnTo>
                  <a:pt x="419" y="369"/>
                </a:lnTo>
                <a:lnTo>
                  <a:pt x="419" y="367"/>
                </a:lnTo>
                <a:lnTo>
                  <a:pt x="417" y="365"/>
                </a:lnTo>
                <a:lnTo>
                  <a:pt x="415" y="365"/>
                </a:lnTo>
                <a:lnTo>
                  <a:pt x="414" y="365"/>
                </a:lnTo>
                <a:lnTo>
                  <a:pt x="414" y="365"/>
                </a:lnTo>
                <a:lnTo>
                  <a:pt x="414" y="363"/>
                </a:lnTo>
                <a:lnTo>
                  <a:pt x="414" y="362"/>
                </a:lnTo>
                <a:lnTo>
                  <a:pt x="414" y="360"/>
                </a:lnTo>
                <a:lnTo>
                  <a:pt x="414" y="360"/>
                </a:lnTo>
                <a:lnTo>
                  <a:pt x="412" y="358"/>
                </a:lnTo>
                <a:lnTo>
                  <a:pt x="412" y="357"/>
                </a:lnTo>
                <a:lnTo>
                  <a:pt x="414" y="353"/>
                </a:lnTo>
                <a:lnTo>
                  <a:pt x="414" y="350"/>
                </a:lnTo>
                <a:lnTo>
                  <a:pt x="412" y="348"/>
                </a:lnTo>
                <a:lnTo>
                  <a:pt x="410" y="345"/>
                </a:lnTo>
                <a:lnTo>
                  <a:pt x="407" y="340"/>
                </a:lnTo>
                <a:lnTo>
                  <a:pt x="405" y="337"/>
                </a:lnTo>
                <a:lnTo>
                  <a:pt x="405" y="337"/>
                </a:lnTo>
                <a:lnTo>
                  <a:pt x="405" y="338"/>
                </a:lnTo>
                <a:lnTo>
                  <a:pt x="405" y="340"/>
                </a:lnTo>
                <a:lnTo>
                  <a:pt x="405" y="342"/>
                </a:lnTo>
                <a:lnTo>
                  <a:pt x="404" y="345"/>
                </a:lnTo>
                <a:lnTo>
                  <a:pt x="402" y="345"/>
                </a:lnTo>
                <a:lnTo>
                  <a:pt x="400" y="345"/>
                </a:lnTo>
                <a:lnTo>
                  <a:pt x="397" y="345"/>
                </a:lnTo>
                <a:lnTo>
                  <a:pt x="394" y="345"/>
                </a:lnTo>
                <a:lnTo>
                  <a:pt x="392" y="343"/>
                </a:lnTo>
                <a:lnTo>
                  <a:pt x="392" y="342"/>
                </a:lnTo>
                <a:lnTo>
                  <a:pt x="392" y="340"/>
                </a:lnTo>
                <a:lnTo>
                  <a:pt x="392" y="338"/>
                </a:lnTo>
                <a:lnTo>
                  <a:pt x="394" y="337"/>
                </a:lnTo>
                <a:lnTo>
                  <a:pt x="394" y="335"/>
                </a:lnTo>
                <a:lnTo>
                  <a:pt x="392" y="335"/>
                </a:lnTo>
                <a:lnTo>
                  <a:pt x="387" y="332"/>
                </a:lnTo>
                <a:lnTo>
                  <a:pt x="387" y="330"/>
                </a:lnTo>
                <a:lnTo>
                  <a:pt x="387" y="330"/>
                </a:lnTo>
                <a:lnTo>
                  <a:pt x="384" y="326"/>
                </a:lnTo>
                <a:lnTo>
                  <a:pt x="382" y="325"/>
                </a:lnTo>
                <a:lnTo>
                  <a:pt x="382" y="321"/>
                </a:lnTo>
                <a:lnTo>
                  <a:pt x="384" y="320"/>
                </a:lnTo>
                <a:lnTo>
                  <a:pt x="385" y="318"/>
                </a:lnTo>
                <a:lnTo>
                  <a:pt x="385" y="316"/>
                </a:lnTo>
                <a:lnTo>
                  <a:pt x="384" y="313"/>
                </a:lnTo>
                <a:lnTo>
                  <a:pt x="384" y="313"/>
                </a:lnTo>
                <a:lnTo>
                  <a:pt x="380" y="311"/>
                </a:lnTo>
                <a:lnTo>
                  <a:pt x="380" y="311"/>
                </a:lnTo>
                <a:lnTo>
                  <a:pt x="379" y="310"/>
                </a:lnTo>
                <a:lnTo>
                  <a:pt x="379" y="308"/>
                </a:lnTo>
                <a:lnTo>
                  <a:pt x="379" y="308"/>
                </a:lnTo>
                <a:lnTo>
                  <a:pt x="377" y="306"/>
                </a:lnTo>
                <a:lnTo>
                  <a:pt x="379" y="306"/>
                </a:lnTo>
                <a:lnTo>
                  <a:pt x="380" y="308"/>
                </a:lnTo>
                <a:lnTo>
                  <a:pt x="380" y="308"/>
                </a:lnTo>
                <a:lnTo>
                  <a:pt x="382" y="308"/>
                </a:lnTo>
                <a:lnTo>
                  <a:pt x="384" y="308"/>
                </a:lnTo>
                <a:lnTo>
                  <a:pt x="387" y="306"/>
                </a:lnTo>
                <a:lnTo>
                  <a:pt x="389" y="306"/>
                </a:lnTo>
                <a:lnTo>
                  <a:pt x="390" y="305"/>
                </a:lnTo>
                <a:lnTo>
                  <a:pt x="389" y="303"/>
                </a:lnTo>
                <a:lnTo>
                  <a:pt x="389" y="300"/>
                </a:lnTo>
                <a:lnTo>
                  <a:pt x="387" y="295"/>
                </a:lnTo>
                <a:lnTo>
                  <a:pt x="387" y="295"/>
                </a:lnTo>
                <a:lnTo>
                  <a:pt x="389" y="295"/>
                </a:lnTo>
                <a:lnTo>
                  <a:pt x="390" y="295"/>
                </a:lnTo>
                <a:lnTo>
                  <a:pt x="392" y="295"/>
                </a:lnTo>
                <a:lnTo>
                  <a:pt x="394" y="295"/>
                </a:lnTo>
                <a:lnTo>
                  <a:pt x="397" y="295"/>
                </a:lnTo>
                <a:lnTo>
                  <a:pt x="397" y="291"/>
                </a:lnTo>
                <a:lnTo>
                  <a:pt x="395" y="289"/>
                </a:lnTo>
                <a:lnTo>
                  <a:pt x="394" y="289"/>
                </a:lnTo>
                <a:lnTo>
                  <a:pt x="392" y="289"/>
                </a:lnTo>
                <a:lnTo>
                  <a:pt x="389" y="289"/>
                </a:lnTo>
                <a:lnTo>
                  <a:pt x="389" y="289"/>
                </a:lnTo>
                <a:lnTo>
                  <a:pt x="389" y="288"/>
                </a:lnTo>
                <a:lnTo>
                  <a:pt x="387" y="286"/>
                </a:lnTo>
                <a:lnTo>
                  <a:pt x="389" y="286"/>
                </a:lnTo>
                <a:lnTo>
                  <a:pt x="392" y="286"/>
                </a:lnTo>
                <a:lnTo>
                  <a:pt x="394" y="286"/>
                </a:lnTo>
                <a:lnTo>
                  <a:pt x="395" y="284"/>
                </a:lnTo>
                <a:lnTo>
                  <a:pt x="397" y="283"/>
                </a:lnTo>
                <a:lnTo>
                  <a:pt x="399" y="281"/>
                </a:lnTo>
                <a:lnTo>
                  <a:pt x="399" y="281"/>
                </a:lnTo>
                <a:lnTo>
                  <a:pt x="397" y="279"/>
                </a:lnTo>
                <a:lnTo>
                  <a:pt x="397" y="279"/>
                </a:lnTo>
                <a:lnTo>
                  <a:pt x="397" y="278"/>
                </a:lnTo>
                <a:lnTo>
                  <a:pt x="397" y="278"/>
                </a:lnTo>
                <a:lnTo>
                  <a:pt x="397" y="276"/>
                </a:lnTo>
                <a:lnTo>
                  <a:pt x="399" y="274"/>
                </a:lnTo>
                <a:lnTo>
                  <a:pt x="399" y="274"/>
                </a:lnTo>
                <a:lnTo>
                  <a:pt x="399" y="274"/>
                </a:lnTo>
                <a:lnTo>
                  <a:pt x="399" y="274"/>
                </a:lnTo>
                <a:lnTo>
                  <a:pt x="397" y="274"/>
                </a:lnTo>
                <a:lnTo>
                  <a:pt x="397" y="274"/>
                </a:lnTo>
                <a:lnTo>
                  <a:pt x="397" y="273"/>
                </a:lnTo>
                <a:lnTo>
                  <a:pt x="397" y="269"/>
                </a:lnTo>
                <a:lnTo>
                  <a:pt x="397" y="268"/>
                </a:lnTo>
                <a:lnTo>
                  <a:pt x="395" y="266"/>
                </a:lnTo>
                <a:lnTo>
                  <a:pt x="394" y="264"/>
                </a:lnTo>
                <a:lnTo>
                  <a:pt x="395" y="264"/>
                </a:lnTo>
                <a:lnTo>
                  <a:pt x="397" y="263"/>
                </a:lnTo>
                <a:lnTo>
                  <a:pt x="399" y="263"/>
                </a:lnTo>
                <a:lnTo>
                  <a:pt x="400" y="263"/>
                </a:lnTo>
                <a:lnTo>
                  <a:pt x="402" y="261"/>
                </a:lnTo>
                <a:lnTo>
                  <a:pt x="400" y="259"/>
                </a:lnTo>
                <a:lnTo>
                  <a:pt x="400" y="259"/>
                </a:lnTo>
                <a:lnTo>
                  <a:pt x="400" y="258"/>
                </a:lnTo>
                <a:lnTo>
                  <a:pt x="402" y="256"/>
                </a:lnTo>
                <a:lnTo>
                  <a:pt x="402" y="254"/>
                </a:lnTo>
                <a:lnTo>
                  <a:pt x="402" y="254"/>
                </a:lnTo>
                <a:lnTo>
                  <a:pt x="399" y="251"/>
                </a:lnTo>
                <a:lnTo>
                  <a:pt x="399" y="249"/>
                </a:lnTo>
                <a:lnTo>
                  <a:pt x="400" y="247"/>
                </a:lnTo>
                <a:lnTo>
                  <a:pt x="399" y="246"/>
                </a:lnTo>
                <a:lnTo>
                  <a:pt x="399" y="244"/>
                </a:lnTo>
                <a:lnTo>
                  <a:pt x="400" y="244"/>
                </a:lnTo>
                <a:lnTo>
                  <a:pt x="402" y="244"/>
                </a:lnTo>
                <a:lnTo>
                  <a:pt x="402" y="244"/>
                </a:lnTo>
                <a:lnTo>
                  <a:pt x="404" y="242"/>
                </a:lnTo>
                <a:lnTo>
                  <a:pt x="402" y="242"/>
                </a:lnTo>
                <a:lnTo>
                  <a:pt x="402" y="241"/>
                </a:lnTo>
                <a:lnTo>
                  <a:pt x="402" y="239"/>
                </a:lnTo>
                <a:lnTo>
                  <a:pt x="400" y="239"/>
                </a:lnTo>
                <a:lnTo>
                  <a:pt x="404" y="237"/>
                </a:lnTo>
                <a:lnTo>
                  <a:pt x="402" y="236"/>
                </a:lnTo>
                <a:lnTo>
                  <a:pt x="400" y="236"/>
                </a:lnTo>
                <a:lnTo>
                  <a:pt x="399" y="234"/>
                </a:lnTo>
                <a:lnTo>
                  <a:pt x="400" y="232"/>
                </a:lnTo>
                <a:lnTo>
                  <a:pt x="400" y="232"/>
                </a:lnTo>
                <a:lnTo>
                  <a:pt x="399" y="232"/>
                </a:lnTo>
                <a:lnTo>
                  <a:pt x="399" y="231"/>
                </a:lnTo>
                <a:lnTo>
                  <a:pt x="399" y="231"/>
                </a:lnTo>
                <a:lnTo>
                  <a:pt x="399" y="227"/>
                </a:lnTo>
                <a:lnTo>
                  <a:pt x="400" y="226"/>
                </a:lnTo>
                <a:lnTo>
                  <a:pt x="400" y="224"/>
                </a:lnTo>
                <a:lnTo>
                  <a:pt x="402" y="222"/>
                </a:lnTo>
                <a:lnTo>
                  <a:pt x="400" y="222"/>
                </a:lnTo>
                <a:lnTo>
                  <a:pt x="395" y="217"/>
                </a:lnTo>
                <a:lnTo>
                  <a:pt x="397" y="217"/>
                </a:lnTo>
                <a:lnTo>
                  <a:pt x="399" y="219"/>
                </a:lnTo>
                <a:lnTo>
                  <a:pt x="400" y="217"/>
                </a:lnTo>
                <a:lnTo>
                  <a:pt x="400" y="217"/>
                </a:lnTo>
                <a:lnTo>
                  <a:pt x="400" y="215"/>
                </a:lnTo>
                <a:lnTo>
                  <a:pt x="400" y="215"/>
                </a:lnTo>
                <a:lnTo>
                  <a:pt x="400" y="215"/>
                </a:lnTo>
                <a:lnTo>
                  <a:pt x="400" y="215"/>
                </a:lnTo>
                <a:lnTo>
                  <a:pt x="402" y="215"/>
                </a:lnTo>
                <a:lnTo>
                  <a:pt x="402" y="215"/>
                </a:lnTo>
                <a:lnTo>
                  <a:pt x="402" y="217"/>
                </a:lnTo>
                <a:lnTo>
                  <a:pt x="404" y="219"/>
                </a:lnTo>
                <a:lnTo>
                  <a:pt x="404" y="219"/>
                </a:lnTo>
                <a:lnTo>
                  <a:pt x="405" y="219"/>
                </a:lnTo>
                <a:lnTo>
                  <a:pt x="405" y="215"/>
                </a:lnTo>
                <a:lnTo>
                  <a:pt x="407" y="214"/>
                </a:lnTo>
                <a:lnTo>
                  <a:pt x="409" y="215"/>
                </a:lnTo>
                <a:lnTo>
                  <a:pt x="412" y="217"/>
                </a:lnTo>
                <a:lnTo>
                  <a:pt x="414" y="219"/>
                </a:lnTo>
                <a:lnTo>
                  <a:pt x="414" y="217"/>
                </a:lnTo>
                <a:lnTo>
                  <a:pt x="415" y="217"/>
                </a:lnTo>
                <a:lnTo>
                  <a:pt x="415" y="215"/>
                </a:lnTo>
                <a:lnTo>
                  <a:pt x="414" y="214"/>
                </a:lnTo>
                <a:lnTo>
                  <a:pt x="414" y="214"/>
                </a:lnTo>
                <a:lnTo>
                  <a:pt x="415" y="212"/>
                </a:lnTo>
                <a:lnTo>
                  <a:pt x="419" y="212"/>
                </a:lnTo>
                <a:lnTo>
                  <a:pt x="421" y="210"/>
                </a:lnTo>
                <a:lnTo>
                  <a:pt x="422" y="205"/>
                </a:lnTo>
                <a:lnTo>
                  <a:pt x="424" y="205"/>
                </a:lnTo>
                <a:lnTo>
                  <a:pt x="424" y="205"/>
                </a:lnTo>
                <a:lnTo>
                  <a:pt x="426" y="204"/>
                </a:lnTo>
                <a:lnTo>
                  <a:pt x="426" y="200"/>
                </a:lnTo>
                <a:lnTo>
                  <a:pt x="426" y="199"/>
                </a:lnTo>
                <a:lnTo>
                  <a:pt x="426" y="199"/>
                </a:lnTo>
                <a:lnTo>
                  <a:pt x="426" y="197"/>
                </a:lnTo>
                <a:lnTo>
                  <a:pt x="426" y="195"/>
                </a:lnTo>
                <a:lnTo>
                  <a:pt x="426" y="195"/>
                </a:lnTo>
                <a:lnTo>
                  <a:pt x="427" y="195"/>
                </a:lnTo>
                <a:lnTo>
                  <a:pt x="429" y="195"/>
                </a:lnTo>
                <a:lnTo>
                  <a:pt x="429" y="194"/>
                </a:lnTo>
                <a:lnTo>
                  <a:pt x="429" y="192"/>
                </a:lnTo>
                <a:lnTo>
                  <a:pt x="427" y="192"/>
                </a:lnTo>
                <a:lnTo>
                  <a:pt x="427" y="190"/>
                </a:lnTo>
                <a:lnTo>
                  <a:pt x="427" y="190"/>
                </a:lnTo>
                <a:lnTo>
                  <a:pt x="429" y="187"/>
                </a:lnTo>
                <a:lnTo>
                  <a:pt x="429" y="187"/>
                </a:lnTo>
                <a:lnTo>
                  <a:pt x="429" y="185"/>
                </a:lnTo>
                <a:lnTo>
                  <a:pt x="431" y="182"/>
                </a:lnTo>
                <a:lnTo>
                  <a:pt x="431" y="184"/>
                </a:lnTo>
                <a:lnTo>
                  <a:pt x="432" y="187"/>
                </a:lnTo>
                <a:lnTo>
                  <a:pt x="434" y="197"/>
                </a:lnTo>
                <a:lnTo>
                  <a:pt x="436" y="197"/>
                </a:lnTo>
                <a:close/>
                <a:moveTo>
                  <a:pt x="447" y="276"/>
                </a:moveTo>
                <a:lnTo>
                  <a:pt x="447" y="271"/>
                </a:lnTo>
                <a:lnTo>
                  <a:pt x="447" y="268"/>
                </a:lnTo>
                <a:lnTo>
                  <a:pt x="447" y="266"/>
                </a:lnTo>
                <a:lnTo>
                  <a:pt x="446" y="264"/>
                </a:lnTo>
                <a:lnTo>
                  <a:pt x="444" y="264"/>
                </a:lnTo>
                <a:lnTo>
                  <a:pt x="442" y="264"/>
                </a:lnTo>
                <a:lnTo>
                  <a:pt x="441" y="266"/>
                </a:lnTo>
                <a:lnTo>
                  <a:pt x="439" y="264"/>
                </a:lnTo>
                <a:lnTo>
                  <a:pt x="437" y="264"/>
                </a:lnTo>
                <a:lnTo>
                  <a:pt x="436" y="264"/>
                </a:lnTo>
                <a:lnTo>
                  <a:pt x="434" y="266"/>
                </a:lnTo>
                <a:lnTo>
                  <a:pt x="432" y="268"/>
                </a:lnTo>
                <a:lnTo>
                  <a:pt x="432" y="271"/>
                </a:lnTo>
                <a:lnTo>
                  <a:pt x="432" y="274"/>
                </a:lnTo>
                <a:lnTo>
                  <a:pt x="434" y="276"/>
                </a:lnTo>
                <a:lnTo>
                  <a:pt x="436" y="278"/>
                </a:lnTo>
                <a:lnTo>
                  <a:pt x="437" y="278"/>
                </a:lnTo>
                <a:lnTo>
                  <a:pt x="437" y="279"/>
                </a:lnTo>
                <a:lnTo>
                  <a:pt x="439" y="279"/>
                </a:lnTo>
                <a:lnTo>
                  <a:pt x="437" y="281"/>
                </a:lnTo>
                <a:lnTo>
                  <a:pt x="437" y="281"/>
                </a:lnTo>
                <a:lnTo>
                  <a:pt x="437" y="283"/>
                </a:lnTo>
                <a:lnTo>
                  <a:pt x="436" y="284"/>
                </a:lnTo>
                <a:lnTo>
                  <a:pt x="437" y="286"/>
                </a:lnTo>
                <a:lnTo>
                  <a:pt x="437" y="286"/>
                </a:lnTo>
                <a:lnTo>
                  <a:pt x="439" y="286"/>
                </a:lnTo>
                <a:lnTo>
                  <a:pt x="441" y="286"/>
                </a:lnTo>
                <a:lnTo>
                  <a:pt x="442" y="284"/>
                </a:lnTo>
                <a:lnTo>
                  <a:pt x="442" y="284"/>
                </a:lnTo>
                <a:lnTo>
                  <a:pt x="442" y="284"/>
                </a:lnTo>
                <a:lnTo>
                  <a:pt x="444" y="283"/>
                </a:lnTo>
                <a:lnTo>
                  <a:pt x="444" y="281"/>
                </a:lnTo>
                <a:lnTo>
                  <a:pt x="446" y="279"/>
                </a:lnTo>
                <a:lnTo>
                  <a:pt x="444" y="279"/>
                </a:lnTo>
                <a:lnTo>
                  <a:pt x="444" y="278"/>
                </a:lnTo>
                <a:lnTo>
                  <a:pt x="442" y="276"/>
                </a:lnTo>
                <a:lnTo>
                  <a:pt x="442" y="276"/>
                </a:lnTo>
                <a:lnTo>
                  <a:pt x="444" y="274"/>
                </a:lnTo>
                <a:lnTo>
                  <a:pt x="444" y="273"/>
                </a:lnTo>
                <a:lnTo>
                  <a:pt x="446" y="273"/>
                </a:lnTo>
                <a:lnTo>
                  <a:pt x="446" y="273"/>
                </a:lnTo>
                <a:lnTo>
                  <a:pt x="446" y="274"/>
                </a:lnTo>
                <a:lnTo>
                  <a:pt x="446" y="274"/>
                </a:lnTo>
                <a:lnTo>
                  <a:pt x="446" y="278"/>
                </a:lnTo>
                <a:lnTo>
                  <a:pt x="446" y="278"/>
                </a:lnTo>
                <a:lnTo>
                  <a:pt x="447" y="278"/>
                </a:lnTo>
                <a:lnTo>
                  <a:pt x="447" y="276"/>
                </a:lnTo>
                <a:close/>
                <a:moveTo>
                  <a:pt x="466" y="276"/>
                </a:moveTo>
                <a:lnTo>
                  <a:pt x="464" y="274"/>
                </a:lnTo>
                <a:lnTo>
                  <a:pt x="464" y="274"/>
                </a:lnTo>
                <a:lnTo>
                  <a:pt x="459" y="273"/>
                </a:lnTo>
                <a:lnTo>
                  <a:pt x="458" y="273"/>
                </a:lnTo>
                <a:lnTo>
                  <a:pt x="458" y="273"/>
                </a:lnTo>
                <a:lnTo>
                  <a:pt x="458" y="271"/>
                </a:lnTo>
                <a:lnTo>
                  <a:pt x="458" y="271"/>
                </a:lnTo>
                <a:lnTo>
                  <a:pt x="458" y="269"/>
                </a:lnTo>
                <a:lnTo>
                  <a:pt x="458" y="269"/>
                </a:lnTo>
                <a:lnTo>
                  <a:pt x="458" y="269"/>
                </a:lnTo>
                <a:lnTo>
                  <a:pt x="456" y="269"/>
                </a:lnTo>
                <a:lnTo>
                  <a:pt x="458" y="268"/>
                </a:lnTo>
                <a:lnTo>
                  <a:pt x="458" y="268"/>
                </a:lnTo>
                <a:lnTo>
                  <a:pt x="456" y="268"/>
                </a:lnTo>
                <a:lnTo>
                  <a:pt x="454" y="268"/>
                </a:lnTo>
                <a:lnTo>
                  <a:pt x="454" y="269"/>
                </a:lnTo>
                <a:lnTo>
                  <a:pt x="452" y="271"/>
                </a:lnTo>
                <a:lnTo>
                  <a:pt x="452" y="271"/>
                </a:lnTo>
                <a:lnTo>
                  <a:pt x="456" y="274"/>
                </a:lnTo>
                <a:lnTo>
                  <a:pt x="456" y="274"/>
                </a:lnTo>
                <a:lnTo>
                  <a:pt x="456" y="276"/>
                </a:lnTo>
                <a:lnTo>
                  <a:pt x="458" y="276"/>
                </a:lnTo>
                <a:lnTo>
                  <a:pt x="458" y="276"/>
                </a:lnTo>
                <a:lnTo>
                  <a:pt x="458" y="276"/>
                </a:lnTo>
                <a:lnTo>
                  <a:pt x="459" y="276"/>
                </a:lnTo>
                <a:lnTo>
                  <a:pt x="461" y="276"/>
                </a:lnTo>
                <a:lnTo>
                  <a:pt x="463" y="278"/>
                </a:lnTo>
                <a:lnTo>
                  <a:pt x="464" y="276"/>
                </a:lnTo>
                <a:lnTo>
                  <a:pt x="466" y="276"/>
                </a:lnTo>
                <a:lnTo>
                  <a:pt x="466" y="276"/>
                </a:lnTo>
                <a:close/>
                <a:moveTo>
                  <a:pt x="451" y="281"/>
                </a:moveTo>
                <a:lnTo>
                  <a:pt x="451" y="281"/>
                </a:lnTo>
                <a:lnTo>
                  <a:pt x="451" y="281"/>
                </a:lnTo>
                <a:lnTo>
                  <a:pt x="449" y="281"/>
                </a:lnTo>
                <a:lnTo>
                  <a:pt x="449" y="281"/>
                </a:lnTo>
                <a:lnTo>
                  <a:pt x="447" y="281"/>
                </a:lnTo>
                <a:lnTo>
                  <a:pt x="447" y="281"/>
                </a:lnTo>
                <a:lnTo>
                  <a:pt x="446" y="281"/>
                </a:lnTo>
                <a:lnTo>
                  <a:pt x="446" y="281"/>
                </a:lnTo>
                <a:lnTo>
                  <a:pt x="446" y="283"/>
                </a:lnTo>
                <a:lnTo>
                  <a:pt x="446" y="283"/>
                </a:lnTo>
                <a:lnTo>
                  <a:pt x="446" y="283"/>
                </a:lnTo>
                <a:lnTo>
                  <a:pt x="447" y="284"/>
                </a:lnTo>
                <a:lnTo>
                  <a:pt x="451" y="284"/>
                </a:lnTo>
                <a:lnTo>
                  <a:pt x="451" y="284"/>
                </a:lnTo>
                <a:lnTo>
                  <a:pt x="451" y="284"/>
                </a:lnTo>
                <a:lnTo>
                  <a:pt x="452" y="283"/>
                </a:lnTo>
                <a:lnTo>
                  <a:pt x="452" y="283"/>
                </a:lnTo>
                <a:lnTo>
                  <a:pt x="451" y="28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7" name="Freeform 160">
            <a:extLst>
              <a:ext uri="{FF2B5EF4-FFF2-40B4-BE49-F238E27FC236}">
                <a16:creationId xmlns:a16="http://schemas.microsoft.com/office/drawing/2014/main" id="{BAA236DA-5E98-4079-BAA8-A17F4F346470}"/>
              </a:ext>
            </a:extLst>
          </p:cNvPr>
          <p:cNvSpPr>
            <a:spLocks noEditPoints="1"/>
          </p:cNvSpPr>
          <p:nvPr/>
        </p:nvSpPr>
        <p:spPr bwMode="auto">
          <a:xfrm>
            <a:off x="4908389" y="3503155"/>
            <a:ext cx="449937" cy="630492"/>
          </a:xfrm>
          <a:custGeom>
            <a:avLst/>
            <a:gdLst>
              <a:gd name="T0" fmla="*/ 437 w 466"/>
              <a:gd name="T1" fmla="*/ 197 h 653"/>
              <a:gd name="T2" fmla="*/ 441 w 466"/>
              <a:gd name="T3" fmla="*/ 177 h 653"/>
              <a:gd name="T4" fmla="*/ 439 w 466"/>
              <a:gd name="T5" fmla="*/ 167 h 653"/>
              <a:gd name="T6" fmla="*/ 426 w 466"/>
              <a:gd name="T7" fmla="*/ 135 h 653"/>
              <a:gd name="T8" fmla="*/ 410 w 466"/>
              <a:gd name="T9" fmla="*/ 113 h 653"/>
              <a:gd name="T10" fmla="*/ 419 w 466"/>
              <a:gd name="T11" fmla="*/ 101 h 653"/>
              <a:gd name="T12" fmla="*/ 407 w 466"/>
              <a:gd name="T13" fmla="*/ 86 h 653"/>
              <a:gd name="T14" fmla="*/ 394 w 466"/>
              <a:gd name="T15" fmla="*/ 71 h 653"/>
              <a:gd name="T16" fmla="*/ 375 w 466"/>
              <a:gd name="T17" fmla="*/ 74 h 653"/>
              <a:gd name="T18" fmla="*/ 342 w 466"/>
              <a:gd name="T19" fmla="*/ 74 h 653"/>
              <a:gd name="T20" fmla="*/ 345 w 466"/>
              <a:gd name="T21" fmla="*/ 59 h 653"/>
              <a:gd name="T22" fmla="*/ 254 w 466"/>
              <a:gd name="T23" fmla="*/ 4 h 653"/>
              <a:gd name="T24" fmla="*/ 246 w 466"/>
              <a:gd name="T25" fmla="*/ 83 h 653"/>
              <a:gd name="T26" fmla="*/ 214 w 466"/>
              <a:gd name="T27" fmla="*/ 118 h 653"/>
              <a:gd name="T28" fmla="*/ 200 w 466"/>
              <a:gd name="T29" fmla="*/ 158 h 653"/>
              <a:gd name="T30" fmla="*/ 192 w 466"/>
              <a:gd name="T31" fmla="*/ 200 h 653"/>
              <a:gd name="T32" fmla="*/ 178 w 466"/>
              <a:gd name="T33" fmla="*/ 217 h 653"/>
              <a:gd name="T34" fmla="*/ 185 w 466"/>
              <a:gd name="T35" fmla="*/ 252 h 653"/>
              <a:gd name="T36" fmla="*/ 145 w 466"/>
              <a:gd name="T37" fmla="*/ 291 h 653"/>
              <a:gd name="T38" fmla="*/ 167 w 466"/>
              <a:gd name="T39" fmla="*/ 377 h 653"/>
              <a:gd name="T40" fmla="*/ 140 w 466"/>
              <a:gd name="T41" fmla="*/ 431 h 653"/>
              <a:gd name="T42" fmla="*/ 98 w 466"/>
              <a:gd name="T43" fmla="*/ 449 h 653"/>
              <a:gd name="T44" fmla="*/ 14 w 466"/>
              <a:gd name="T45" fmla="*/ 495 h 653"/>
              <a:gd name="T46" fmla="*/ 7 w 466"/>
              <a:gd name="T47" fmla="*/ 520 h 653"/>
              <a:gd name="T48" fmla="*/ 147 w 466"/>
              <a:gd name="T49" fmla="*/ 629 h 653"/>
              <a:gd name="T50" fmla="*/ 157 w 466"/>
              <a:gd name="T51" fmla="*/ 621 h 653"/>
              <a:gd name="T52" fmla="*/ 172 w 466"/>
              <a:gd name="T53" fmla="*/ 617 h 653"/>
              <a:gd name="T54" fmla="*/ 192 w 466"/>
              <a:gd name="T55" fmla="*/ 616 h 653"/>
              <a:gd name="T56" fmla="*/ 177 w 466"/>
              <a:gd name="T57" fmla="*/ 607 h 653"/>
              <a:gd name="T58" fmla="*/ 217 w 466"/>
              <a:gd name="T59" fmla="*/ 616 h 653"/>
              <a:gd name="T60" fmla="*/ 222 w 466"/>
              <a:gd name="T61" fmla="*/ 619 h 653"/>
              <a:gd name="T62" fmla="*/ 241 w 466"/>
              <a:gd name="T63" fmla="*/ 617 h 653"/>
              <a:gd name="T64" fmla="*/ 263 w 466"/>
              <a:gd name="T65" fmla="*/ 641 h 653"/>
              <a:gd name="T66" fmla="*/ 348 w 466"/>
              <a:gd name="T67" fmla="*/ 631 h 653"/>
              <a:gd name="T68" fmla="*/ 389 w 466"/>
              <a:gd name="T69" fmla="*/ 639 h 653"/>
              <a:gd name="T70" fmla="*/ 404 w 466"/>
              <a:gd name="T71" fmla="*/ 621 h 653"/>
              <a:gd name="T72" fmla="*/ 405 w 466"/>
              <a:gd name="T73" fmla="*/ 597 h 653"/>
              <a:gd name="T74" fmla="*/ 395 w 466"/>
              <a:gd name="T75" fmla="*/ 579 h 653"/>
              <a:gd name="T76" fmla="*/ 407 w 466"/>
              <a:gd name="T77" fmla="*/ 567 h 653"/>
              <a:gd name="T78" fmla="*/ 415 w 466"/>
              <a:gd name="T79" fmla="*/ 543 h 653"/>
              <a:gd name="T80" fmla="*/ 379 w 466"/>
              <a:gd name="T81" fmla="*/ 506 h 653"/>
              <a:gd name="T82" fmla="*/ 387 w 466"/>
              <a:gd name="T83" fmla="*/ 471 h 653"/>
              <a:gd name="T84" fmla="*/ 390 w 466"/>
              <a:gd name="T85" fmla="*/ 446 h 653"/>
              <a:gd name="T86" fmla="*/ 414 w 466"/>
              <a:gd name="T87" fmla="*/ 424 h 653"/>
              <a:gd name="T88" fmla="*/ 426 w 466"/>
              <a:gd name="T89" fmla="*/ 400 h 653"/>
              <a:gd name="T90" fmla="*/ 419 w 466"/>
              <a:gd name="T91" fmla="*/ 379 h 653"/>
              <a:gd name="T92" fmla="*/ 414 w 466"/>
              <a:gd name="T93" fmla="*/ 353 h 653"/>
              <a:gd name="T94" fmla="*/ 392 w 466"/>
              <a:gd name="T95" fmla="*/ 338 h 653"/>
              <a:gd name="T96" fmla="*/ 379 w 466"/>
              <a:gd name="T97" fmla="*/ 308 h 653"/>
              <a:gd name="T98" fmla="*/ 394 w 466"/>
              <a:gd name="T99" fmla="*/ 295 h 653"/>
              <a:gd name="T100" fmla="*/ 397 w 466"/>
              <a:gd name="T101" fmla="*/ 279 h 653"/>
              <a:gd name="T102" fmla="*/ 400 w 466"/>
              <a:gd name="T103" fmla="*/ 263 h 653"/>
              <a:gd name="T104" fmla="*/ 402 w 466"/>
              <a:gd name="T105" fmla="*/ 241 h 653"/>
              <a:gd name="T106" fmla="*/ 397 w 466"/>
              <a:gd name="T107" fmla="*/ 217 h 653"/>
              <a:gd name="T108" fmla="*/ 414 w 466"/>
              <a:gd name="T109" fmla="*/ 219 h 653"/>
              <a:gd name="T110" fmla="*/ 426 w 466"/>
              <a:gd name="T111" fmla="*/ 195 h 653"/>
              <a:gd name="T112" fmla="*/ 447 w 466"/>
              <a:gd name="T113" fmla="*/ 268 h 653"/>
              <a:gd name="T114" fmla="*/ 437 w 466"/>
              <a:gd name="T115" fmla="*/ 281 h 653"/>
              <a:gd name="T116" fmla="*/ 444 w 466"/>
              <a:gd name="T117" fmla="*/ 274 h 653"/>
              <a:gd name="T118" fmla="*/ 458 w 466"/>
              <a:gd name="T119" fmla="*/ 269 h 653"/>
              <a:gd name="T120" fmla="*/ 461 w 466"/>
              <a:gd name="T121" fmla="*/ 276 h 653"/>
              <a:gd name="T122" fmla="*/ 451 w 466"/>
              <a:gd name="T123" fmla="*/ 284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653">
                <a:moveTo>
                  <a:pt x="421" y="345"/>
                </a:moveTo>
                <a:lnTo>
                  <a:pt x="421" y="343"/>
                </a:lnTo>
                <a:lnTo>
                  <a:pt x="419" y="342"/>
                </a:lnTo>
                <a:lnTo>
                  <a:pt x="417" y="343"/>
                </a:lnTo>
                <a:lnTo>
                  <a:pt x="417" y="345"/>
                </a:lnTo>
                <a:lnTo>
                  <a:pt x="417" y="345"/>
                </a:lnTo>
                <a:lnTo>
                  <a:pt x="417" y="347"/>
                </a:lnTo>
                <a:lnTo>
                  <a:pt x="419" y="350"/>
                </a:lnTo>
                <a:lnTo>
                  <a:pt x="419" y="352"/>
                </a:lnTo>
                <a:lnTo>
                  <a:pt x="421" y="352"/>
                </a:lnTo>
                <a:lnTo>
                  <a:pt x="422" y="352"/>
                </a:lnTo>
                <a:lnTo>
                  <a:pt x="424" y="350"/>
                </a:lnTo>
                <a:lnTo>
                  <a:pt x="424" y="348"/>
                </a:lnTo>
                <a:lnTo>
                  <a:pt x="422" y="345"/>
                </a:lnTo>
                <a:lnTo>
                  <a:pt x="421" y="345"/>
                </a:lnTo>
                <a:close/>
                <a:moveTo>
                  <a:pt x="436" y="197"/>
                </a:moveTo>
                <a:lnTo>
                  <a:pt x="436" y="197"/>
                </a:lnTo>
                <a:lnTo>
                  <a:pt x="437" y="197"/>
                </a:lnTo>
                <a:lnTo>
                  <a:pt x="439" y="195"/>
                </a:lnTo>
                <a:lnTo>
                  <a:pt x="437" y="194"/>
                </a:lnTo>
                <a:lnTo>
                  <a:pt x="436" y="192"/>
                </a:lnTo>
                <a:lnTo>
                  <a:pt x="436" y="190"/>
                </a:lnTo>
                <a:lnTo>
                  <a:pt x="436" y="190"/>
                </a:lnTo>
                <a:lnTo>
                  <a:pt x="437" y="189"/>
                </a:lnTo>
                <a:lnTo>
                  <a:pt x="437" y="189"/>
                </a:lnTo>
                <a:lnTo>
                  <a:pt x="437" y="189"/>
                </a:lnTo>
                <a:lnTo>
                  <a:pt x="439" y="187"/>
                </a:lnTo>
                <a:lnTo>
                  <a:pt x="439" y="185"/>
                </a:lnTo>
                <a:lnTo>
                  <a:pt x="439" y="184"/>
                </a:lnTo>
                <a:lnTo>
                  <a:pt x="437" y="184"/>
                </a:lnTo>
                <a:lnTo>
                  <a:pt x="437" y="184"/>
                </a:lnTo>
                <a:lnTo>
                  <a:pt x="437" y="182"/>
                </a:lnTo>
                <a:lnTo>
                  <a:pt x="441" y="180"/>
                </a:lnTo>
                <a:lnTo>
                  <a:pt x="441" y="178"/>
                </a:lnTo>
                <a:lnTo>
                  <a:pt x="441" y="177"/>
                </a:lnTo>
                <a:lnTo>
                  <a:pt x="441" y="177"/>
                </a:lnTo>
                <a:lnTo>
                  <a:pt x="441" y="177"/>
                </a:lnTo>
                <a:lnTo>
                  <a:pt x="441" y="175"/>
                </a:lnTo>
                <a:lnTo>
                  <a:pt x="439" y="175"/>
                </a:lnTo>
                <a:lnTo>
                  <a:pt x="439" y="175"/>
                </a:lnTo>
                <a:lnTo>
                  <a:pt x="439" y="173"/>
                </a:lnTo>
                <a:lnTo>
                  <a:pt x="439" y="173"/>
                </a:lnTo>
                <a:lnTo>
                  <a:pt x="437" y="173"/>
                </a:lnTo>
                <a:lnTo>
                  <a:pt x="436" y="173"/>
                </a:lnTo>
                <a:lnTo>
                  <a:pt x="436" y="173"/>
                </a:lnTo>
                <a:lnTo>
                  <a:pt x="436" y="173"/>
                </a:lnTo>
                <a:lnTo>
                  <a:pt x="436" y="172"/>
                </a:lnTo>
                <a:lnTo>
                  <a:pt x="436" y="172"/>
                </a:lnTo>
                <a:lnTo>
                  <a:pt x="437" y="170"/>
                </a:lnTo>
                <a:lnTo>
                  <a:pt x="436" y="170"/>
                </a:lnTo>
                <a:lnTo>
                  <a:pt x="436" y="168"/>
                </a:lnTo>
                <a:lnTo>
                  <a:pt x="436" y="168"/>
                </a:lnTo>
                <a:lnTo>
                  <a:pt x="437" y="167"/>
                </a:lnTo>
                <a:lnTo>
                  <a:pt x="439" y="167"/>
                </a:lnTo>
                <a:lnTo>
                  <a:pt x="439" y="165"/>
                </a:lnTo>
                <a:lnTo>
                  <a:pt x="439" y="165"/>
                </a:lnTo>
                <a:lnTo>
                  <a:pt x="439" y="162"/>
                </a:lnTo>
                <a:lnTo>
                  <a:pt x="439" y="160"/>
                </a:lnTo>
                <a:lnTo>
                  <a:pt x="439" y="160"/>
                </a:lnTo>
                <a:lnTo>
                  <a:pt x="439" y="157"/>
                </a:lnTo>
                <a:lnTo>
                  <a:pt x="437" y="155"/>
                </a:lnTo>
                <a:lnTo>
                  <a:pt x="437" y="152"/>
                </a:lnTo>
                <a:lnTo>
                  <a:pt x="437" y="150"/>
                </a:lnTo>
                <a:lnTo>
                  <a:pt x="437" y="152"/>
                </a:lnTo>
                <a:lnTo>
                  <a:pt x="436" y="148"/>
                </a:lnTo>
                <a:lnTo>
                  <a:pt x="432" y="140"/>
                </a:lnTo>
                <a:lnTo>
                  <a:pt x="431" y="140"/>
                </a:lnTo>
                <a:lnTo>
                  <a:pt x="429" y="138"/>
                </a:lnTo>
                <a:lnTo>
                  <a:pt x="429" y="138"/>
                </a:lnTo>
                <a:lnTo>
                  <a:pt x="426" y="135"/>
                </a:lnTo>
                <a:lnTo>
                  <a:pt x="426" y="135"/>
                </a:lnTo>
                <a:lnTo>
                  <a:pt x="426" y="135"/>
                </a:lnTo>
                <a:lnTo>
                  <a:pt x="427" y="133"/>
                </a:lnTo>
                <a:lnTo>
                  <a:pt x="427" y="133"/>
                </a:lnTo>
                <a:lnTo>
                  <a:pt x="427" y="131"/>
                </a:lnTo>
                <a:lnTo>
                  <a:pt x="427" y="131"/>
                </a:lnTo>
                <a:lnTo>
                  <a:pt x="427" y="130"/>
                </a:lnTo>
                <a:lnTo>
                  <a:pt x="426" y="128"/>
                </a:lnTo>
                <a:lnTo>
                  <a:pt x="426" y="128"/>
                </a:lnTo>
                <a:lnTo>
                  <a:pt x="421" y="125"/>
                </a:lnTo>
                <a:lnTo>
                  <a:pt x="421" y="125"/>
                </a:lnTo>
                <a:lnTo>
                  <a:pt x="419" y="125"/>
                </a:lnTo>
                <a:lnTo>
                  <a:pt x="419" y="126"/>
                </a:lnTo>
                <a:lnTo>
                  <a:pt x="417" y="126"/>
                </a:lnTo>
                <a:lnTo>
                  <a:pt x="417" y="125"/>
                </a:lnTo>
                <a:lnTo>
                  <a:pt x="417" y="125"/>
                </a:lnTo>
                <a:lnTo>
                  <a:pt x="417" y="123"/>
                </a:lnTo>
                <a:lnTo>
                  <a:pt x="419" y="123"/>
                </a:lnTo>
                <a:lnTo>
                  <a:pt x="417" y="121"/>
                </a:lnTo>
                <a:lnTo>
                  <a:pt x="410" y="113"/>
                </a:lnTo>
                <a:lnTo>
                  <a:pt x="410" y="113"/>
                </a:lnTo>
                <a:lnTo>
                  <a:pt x="410" y="111"/>
                </a:lnTo>
                <a:lnTo>
                  <a:pt x="410" y="111"/>
                </a:lnTo>
                <a:lnTo>
                  <a:pt x="410" y="111"/>
                </a:lnTo>
                <a:lnTo>
                  <a:pt x="404" y="110"/>
                </a:lnTo>
                <a:lnTo>
                  <a:pt x="397" y="106"/>
                </a:lnTo>
                <a:lnTo>
                  <a:pt x="400" y="105"/>
                </a:lnTo>
                <a:lnTo>
                  <a:pt x="402" y="105"/>
                </a:lnTo>
                <a:lnTo>
                  <a:pt x="405" y="106"/>
                </a:lnTo>
                <a:lnTo>
                  <a:pt x="412" y="110"/>
                </a:lnTo>
                <a:lnTo>
                  <a:pt x="414" y="110"/>
                </a:lnTo>
                <a:lnTo>
                  <a:pt x="414" y="106"/>
                </a:lnTo>
                <a:lnTo>
                  <a:pt x="410" y="103"/>
                </a:lnTo>
                <a:lnTo>
                  <a:pt x="410" y="101"/>
                </a:lnTo>
                <a:lnTo>
                  <a:pt x="412" y="101"/>
                </a:lnTo>
                <a:lnTo>
                  <a:pt x="417" y="105"/>
                </a:lnTo>
                <a:lnTo>
                  <a:pt x="421" y="103"/>
                </a:lnTo>
                <a:lnTo>
                  <a:pt x="419" y="101"/>
                </a:lnTo>
                <a:lnTo>
                  <a:pt x="417" y="99"/>
                </a:lnTo>
                <a:lnTo>
                  <a:pt x="415" y="98"/>
                </a:lnTo>
                <a:lnTo>
                  <a:pt x="417" y="96"/>
                </a:lnTo>
                <a:lnTo>
                  <a:pt x="417" y="98"/>
                </a:lnTo>
                <a:lnTo>
                  <a:pt x="417" y="96"/>
                </a:lnTo>
                <a:lnTo>
                  <a:pt x="419" y="94"/>
                </a:lnTo>
                <a:lnTo>
                  <a:pt x="417" y="93"/>
                </a:lnTo>
                <a:lnTo>
                  <a:pt x="417" y="93"/>
                </a:lnTo>
                <a:lnTo>
                  <a:pt x="414" y="94"/>
                </a:lnTo>
                <a:lnTo>
                  <a:pt x="412" y="96"/>
                </a:lnTo>
                <a:lnTo>
                  <a:pt x="407" y="91"/>
                </a:lnTo>
                <a:lnTo>
                  <a:pt x="405" y="89"/>
                </a:lnTo>
                <a:lnTo>
                  <a:pt x="405" y="88"/>
                </a:lnTo>
                <a:lnTo>
                  <a:pt x="405" y="88"/>
                </a:lnTo>
                <a:lnTo>
                  <a:pt x="407" y="88"/>
                </a:lnTo>
                <a:lnTo>
                  <a:pt x="407" y="86"/>
                </a:lnTo>
                <a:lnTo>
                  <a:pt x="407" y="86"/>
                </a:lnTo>
                <a:lnTo>
                  <a:pt x="407" y="86"/>
                </a:lnTo>
                <a:lnTo>
                  <a:pt x="404" y="83"/>
                </a:lnTo>
                <a:lnTo>
                  <a:pt x="404" y="83"/>
                </a:lnTo>
                <a:lnTo>
                  <a:pt x="402" y="83"/>
                </a:lnTo>
                <a:lnTo>
                  <a:pt x="399" y="83"/>
                </a:lnTo>
                <a:lnTo>
                  <a:pt x="395" y="83"/>
                </a:lnTo>
                <a:lnTo>
                  <a:pt x="394" y="81"/>
                </a:lnTo>
                <a:lnTo>
                  <a:pt x="392" y="78"/>
                </a:lnTo>
                <a:lnTo>
                  <a:pt x="394" y="78"/>
                </a:lnTo>
                <a:lnTo>
                  <a:pt x="397" y="78"/>
                </a:lnTo>
                <a:lnTo>
                  <a:pt x="399" y="78"/>
                </a:lnTo>
                <a:lnTo>
                  <a:pt x="400" y="79"/>
                </a:lnTo>
                <a:lnTo>
                  <a:pt x="404" y="79"/>
                </a:lnTo>
                <a:lnTo>
                  <a:pt x="400" y="76"/>
                </a:lnTo>
                <a:lnTo>
                  <a:pt x="399" y="76"/>
                </a:lnTo>
                <a:lnTo>
                  <a:pt x="399" y="76"/>
                </a:lnTo>
                <a:lnTo>
                  <a:pt x="394" y="73"/>
                </a:lnTo>
                <a:lnTo>
                  <a:pt x="394" y="71"/>
                </a:lnTo>
                <a:lnTo>
                  <a:pt x="394" y="71"/>
                </a:lnTo>
                <a:lnTo>
                  <a:pt x="392" y="71"/>
                </a:lnTo>
                <a:lnTo>
                  <a:pt x="382" y="66"/>
                </a:lnTo>
                <a:lnTo>
                  <a:pt x="380" y="66"/>
                </a:lnTo>
                <a:lnTo>
                  <a:pt x="380" y="68"/>
                </a:lnTo>
                <a:lnTo>
                  <a:pt x="380" y="68"/>
                </a:lnTo>
                <a:lnTo>
                  <a:pt x="379" y="68"/>
                </a:lnTo>
                <a:lnTo>
                  <a:pt x="379" y="69"/>
                </a:lnTo>
                <a:lnTo>
                  <a:pt x="379" y="69"/>
                </a:lnTo>
                <a:lnTo>
                  <a:pt x="379" y="69"/>
                </a:lnTo>
                <a:lnTo>
                  <a:pt x="377" y="71"/>
                </a:lnTo>
                <a:lnTo>
                  <a:pt x="377" y="71"/>
                </a:lnTo>
                <a:lnTo>
                  <a:pt x="377" y="71"/>
                </a:lnTo>
                <a:lnTo>
                  <a:pt x="377" y="73"/>
                </a:lnTo>
                <a:lnTo>
                  <a:pt x="377" y="73"/>
                </a:lnTo>
                <a:lnTo>
                  <a:pt x="375" y="74"/>
                </a:lnTo>
                <a:lnTo>
                  <a:pt x="375" y="74"/>
                </a:lnTo>
                <a:lnTo>
                  <a:pt x="375" y="74"/>
                </a:lnTo>
                <a:lnTo>
                  <a:pt x="375" y="74"/>
                </a:lnTo>
                <a:lnTo>
                  <a:pt x="375" y="74"/>
                </a:lnTo>
                <a:lnTo>
                  <a:pt x="368" y="73"/>
                </a:lnTo>
                <a:lnTo>
                  <a:pt x="367" y="73"/>
                </a:lnTo>
                <a:lnTo>
                  <a:pt x="367" y="74"/>
                </a:lnTo>
                <a:lnTo>
                  <a:pt x="367" y="74"/>
                </a:lnTo>
                <a:lnTo>
                  <a:pt x="367" y="74"/>
                </a:lnTo>
                <a:lnTo>
                  <a:pt x="363" y="78"/>
                </a:lnTo>
                <a:lnTo>
                  <a:pt x="363" y="79"/>
                </a:lnTo>
                <a:lnTo>
                  <a:pt x="363" y="79"/>
                </a:lnTo>
                <a:lnTo>
                  <a:pt x="363" y="79"/>
                </a:lnTo>
                <a:lnTo>
                  <a:pt x="362" y="81"/>
                </a:lnTo>
                <a:lnTo>
                  <a:pt x="362" y="83"/>
                </a:lnTo>
                <a:lnTo>
                  <a:pt x="362" y="83"/>
                </a:lnTo>
                <a:lnTo>
                  <a:pt x="360" y="84"/>
                </a:lnTo>
                <a:lnTo>
                  <a:pt x="360" y="84"/>
                </a:lnTo>
                <a:lnTo>
                  <a:pt x="343" y="76"/>
                </a:lnTo>
                <a:lnTo>
                  <a:pt x="342" y="74"/>
                </a:lnTo>
                <a:lnTo>
                  <a:pt x="342" y="74"/>
                </a:lnTo>
                <a:lnTo>
                  <a:pt x="342" y="74"/>
                </a:lnTo>
                <a:lnTo>
                  <a:pt x="342" y="73"/>
                </a:lnTo>
                <a:lnTo>
                  <a:pt x="342" y="71"/>
                </a:lnTo>
                <a:lnTo>
                  <a:pt x="342" y="71"/>
                </a:lnTo>
                <a:lnTo>
                  <a:pt x="342" y="69"/>
                </a:lnTo>
                <a:lnTo>
                  <a:pt x="343" y="69"/>
                </a:lnTo>
                <a:lnTo>
                  <a:pt x="343" y="68"/>
                </a:lnTo>
                <a:lnTo>
                  <a:pt x="343" y="68"/>
                </a:lnTo>
                <a:lnTo>
                  <a:pt x="343" y="66"/>
                </a:lnTo>
                <a:lnTo>
                  <a:pt x="345" y="64"/>
                </a:lnTo>
                <a:lnTo>
                  <a:pt x="345" y="64"/>
                </a:lnTo>
                <a:lnTo>
                  <a:pt x="345" y="62"/>
                </a:lnTo>
                <a:lnTo>
                  <a:pt x="345" y="61"/>
                </a:lnTo>
                <a:lnTo>
                  <a:pt x="345" y="61"/>
                </a:lnTo>
                <a:lnTo>
                  <a:pt x="345" y="61"/>
                </a:lnTo>
                <a:lnTo>
                  <a:pt x="345" y="61"/>
                </a:lnTo>
                <a:lnTo>
                  <a:pt x="345" y="59"/>
                </a:lnTo>
                <a:lnTo>
                  <a:pt x="345" y="59"/>
                </a:lnTo>
                <a:lnTo>
                  <a:pt x="345" y="59"/>
                </a:lnTo>
                <a:lnTo>
                  <a:pt x="342" y="52"/>
                </a:lnTo>
                <a:lnTo>
                  <a:pt x="342" y="51"/>
                </a:lnTo>
                <a:lnTo>
                  <a:pt x="342" y="47"/>
                </a:lnTo>
                <a:lnTo>
                  <a:pt x="343" y="44"/>
                </a:lnTo>
                <a:lnTo>
                  <a:pt x="343" y="44"/>
                </a:lnTo>
                <a:lnTo>
                  <a:pt x="343" y="42"/>
                </a:lnTo>
                <a:lnTo>
                  <a:pt x="343" y="42"/>
                </a:lnTo>
                <a:lnTo>
                  <a:pt x="343" y="41"/>
                </a:lnTo>
                <a:lnTo>
                  <a:pt x="343" y="41"/>
                </a:lnTo>
                <a:lnTo>
                  <a:pt x="343" y="39"/>
                </a:lnTo>
                <a:lnTo>
                  <a:pt x="326" y="29"/>
                </a:lnTo>
                <a:lnTo>
                  <a:pt x="326" y="27"/>
                </a:lnTo>
                <a:lnTo>
                  <a:pt x="256" y="0"/>
                </a:lnTo>
                <a:lnTo>
                  <a:pt x="256" y="0"/>
                </a:lnTo>
                <a:lnTo>
                  <a:pt x="256" y="0"/>
                </a:lnTo>
                <a:lnTo>
                  <a:pt x="256" y="2"/>
                </a:lnTo>
                <a:lnTo>
                  <a:pt x="254" y="4"/>
                </a:lnTo>
                <a:lnTo>
                  <a:pt x="254" y="4"/>
                </a:lnTo>
                <a:lnTo>
                  <a:pt x="254" y="5"/>
                </a:lnTo>
                <a:lnTo>
                  <a:pt x="254" y="7"/>
                </a:lnTo>
                <a:lnTo>
                  <a:pt x="254" y="17"/>
                </a:lnTo>
                <a:lnTo>
                  <a:pt x="254" y="19"/>
                </a:lnTo>
                <a:lnTo>
                  <a:pt x="252" y="22"/>
                </a:lnTo>
                <a:lnTo>
                  <a:pt x="252" y="24"/>
                </a:lnTo>
                <a:lnTo>
                  <a:pt x="251" y="29"/>
                </a:lnTo>
                <a:lnTo>
                  <a:pt x="251" y="32"/>
                </a:lnTo>
                <a:lnTo>
                  <a:pt x="249" y="39"/>
                </a:lnTo>
                <a:lnTo>
                  <a:pt x="251" y="52"/>
                </a:lnTo>
                <a:lnTo>
                  <a:pt x="251" y="59"/>
                </a:lnTo>
                <a:lnTo>
                  <a:pt x="251" y="61"/>
                </a:lnTo>
                <a:lnTo>
                  <a:pt x="249" y="66"/>
                </a:lnTo>
                <a:lnTo>
                  <a:pt x="247" y="74"/>
                </a:lnTo>
                <a:lnTo>
                  <a:pt x="247" y="76"/>
                </a:lnTo>
                <a:lnTo>
                  <a:pt x="246" y="81"/>
                </a:lnTo>
                <a:lnTo>
                  <a:pt x="246" y="83"/>
                </a:lnTo>
                <a:lnTo>
                  <a:pt x="244" y="88"/>
                </a:lnTo>
                <a:lnTo>
                  <a:pt x="244" y="93"/>
                </a:lnTo>
                <a:lnTo>
                  <a:pt x="244" y="94"/>
                </a:lnTo>
                <a:lnTo>
                  <a:pt x="241" y="105"/>
                </a:lnTo>
                <a:lnTo>
                  <a:pt x="239" y="108"/>
                </a:lnTo>
                <a:lnTo>
                  <a:pt x="237" y="110"/>
                </a:lnTo>
                <a:lnTo>
                  <a:pt x="237" y="110"/>
                </a:lnTo>
                <a:lnTo>
                  <a:pt x="236" y="108"/>
                </a:lnTo>
                <a:lnTo>
                  <a:pt x="234" y="106"/>
                </a:lnTo>
                <a:lnTo>
                  <a:pt x="224" y="105"/>
                </a:lnTo>
                <a:lnTo>
                  <a:pt x="220" y="105"/>
                </a:lnTo>
                <a:lnTo>
                  <a:pt x="220" y="108"/>
                </a:lnTo>
                <a:lnTo>
                  <a:pt x="222" y="111"/>
                </a:lnTo>
                <a:lnTo>
                  <a:pt x="222" y="113"/>
                </a:lnTo>
                <a:lnTo>
                  <a:pt x="220" y="115"/>
                </a:lnTo>
                <a:lnTo>
                  <a:pt x="215" y="116"/>
                </a:lnTo>
                <a:lnTo>
                  <a:pt x="214" y="118"/>
                </a:lnTo>
                <a:lnTo>
                  <a:pt x="214" y="118"/>
                </a:lnTo>
                <a:lnTo>
                  <a:pt x="214" y="118"/>
                </a:lnTo>
                <a:lnTo>
                  <a:pt x="212" y="121"/>
                </a:lnTo>
                <a:lnTo>
                  <a:pt x="209" y="131"/>
                </a:lnTo>
                <a:lnTo>
                  <a:pt x="205" y="135"/>
                </a:lnTo>
                <a:lnTo>
                  <a:pt x="199" y="138"/>
                </a:lnTo>
                <a:lnTo>
                  <a:pt x="195" y="140"/>
                </a:lnTo>
                <a:lnTo>
                  <a:pt x="197" y="143"/>
                </a:lnTo>
                <a:lnTo>
                  <a:pt x="202" y="147"/>
                </a:lnTo>
                <a:lnTo>
                  <a:pt x="204" y="148"/>
                </a:lnTo>
                <a:lnTo>
                  <a:pt x="204" y="152"/>
                </a:lnTo>
                <a:lnTo>
                  <a:pt x="202" y="153"/>
                </a:lnTo>
                <a:lnTo>
                  <a:pt x="202" y="153"/>
                </a:lnTo>
                <a:lnTo>
                  <a:pt x="200" y="153"/>
                </a:lnTo>
                <a:lnTo>
                  <a:pt x="200" y="155"/>
                </a:lnTo>
                <a:lnTo>
                  <a:pt x="200" y="155"/>
                </a:lnTo>
                <a:lnTo>
                  <a:pt x="200" y="157"/>
                </a:lnTo>
                <a:lnTo>
                  <a:pt x="202" y="157"/>
                </a:lnTo>
                <a:lnTo>
                  <a:pt x="200" y="158"/>
                </a:lnTo>
                <a:lnTo>
                  <a:pt x="199" y="158"/>
                </a:lnTo>
                <a:lnTo>
                  <a:pt x="192" y="157"/>
                </a:lnTo>
                <a:lnTo>
                  <a:pt x="189" y="158"/>
                </a:lnTo>
                <a:lnTo>
                  <a:pt x="187" y="160"/>
                </a:lnTo>
                <a:lnTo>
                  <a:pt x="184" y="163"/>
                </a:lnTo>
                <a:lnTo>
                  <a:pt x="182" y="173"/>
                </a:lnTo>
                <a:lnTo>
                  <a:pt x="182" y="180"/>
                </a:lnTo>
                <a:lnTo>
                  <a:pt x="184" y="187"/>
                </a:lnTo>
                <a:lnTo>
                  <a:pt x="187" y="190"/>
                </a:lnTo>
                <a:lnTo>
                  <a:pt x="194" y="194"/>
                </a:lnTo>
                <a:lnTo>
                  <a:pt x="195" y="195"/>
                </a:lnTo>
                <a:lnTo>
                  <a:pt x="195" y="197"/>
                </a:lnTo>
                <a:lnTo>
                  <a:pt x="195" y="197"/>
                </a:lnTo>
                <a:lnTo>
                  <a:pt x="195" y="197"/>
                </a:lnTo>
                <a:lnTo>
                  <a:pt x="194" y="199"/>
                </a:lnTo>
                <a:lnTo>
                  <a:pt x="194" y="200"/>
                </a:lnTo>
                <a:lnTo>
                  <a:pt x="194" y="200"/>
                </a:lnTo>
                <a:lnTo>
                  <a:pt x="192" y="200"/>
                </a:lnTo>
                <a:lnTo>
                  <a:pt x="192" y="202"/>
                </a:lnTo>
                <a:lnTo>
                  <a:pt x="192" y="204"/>
                </a:lnTo>
                <a:lnTo>
                  <a:pt x="194" y="205"/>
                </a:lnTo>
                <a:lnTo>
                  <a:pt x="194" y="207"/>
                </a:lnTo>
                <a:lnTo>
                  <a:pt x="192" y="209"/>
                </a:lnTo>
                <a:lnTo>
                  <a:pt x="190" y="210"/>
                </a:lnTo>
                <a:lnTo>
                  <a:pt x="189" y="212"/>
                </a:lnTo>
                <a:lnTo>
                  <a:pt x="180" y="212"/>
                </a:lnTo>
                <a:lnTo>
                  <a:pt x="180" y="212"/>
                </a:lnTo>
                <a:lnTo>
                  <a:pt x="178" y="212"/>
                </a:lnTo>
                <a:lnTo>
                  <a:pt x="178" y="212"/>
                </a:lnTo>
                <a:lnTo>
                  <a:pt x="180" y="212"/>
                </a:lnTo>
                <a:lnTo>
                  <a:pt x="180" y="212"/>
                </a:lnTo>
                <a:lnTo>
                  <a:pt x="178" y="214"/>
                </a:lnTo>
                <a:lnTo>
                  <a:pt x="178" y="215"/>
                </a:lnTo>
                <a:lnTo>
                  <a:pt x="178" y="217"/>
                </a:lnTo>
                <a:lnTo>
                  <a:pt x="178" y="217"/>
                </a:lnTo>
                <a:lnTo>
                  <a:pt x="178" y="217"/>
                </a:lnTo>
                <a:lnTo>
                  <a:pt x="178" y="217"/>
                </a:lnTo>
                <a:lnTo>
                  <a:pt x="178" y="217"/>
                </a:lnTo>
                <a:lnTo>
                  <a:pt x="178" y="219"/>
                </a:lnTo>
                <a:lnTo>
                  <a:pt x="178" y="219"/>
                </a:lnTo>
                <a:lnTo>
                  <a:pt x="177" y="219"/>
                </a:lnTo>
                <a:lnTo>
                  <a:pt x="178" y="221"/>
                </a:lnTo>
                <a:lnTo>
                  <a:pt x="180" y="224"/>
                </a:lnTo>
                <a:lnTo>
                  <a:pt x="178" y="226"/>
                </a:lnTo>
                <a:lnTo>
                  <a:pt x="175" y="227"/>
                </a:lnTo>
                <a:lnTo>
                  <a:pt x="175" y="231"/>
                </a:lnTo>
                <a:lnTo>
                  <a:pt x="173" y="232"/>
                </a:lnTo>
                <a:lnTo>
                  <a:pt x="175" y="234"/>
                </a:lnTo>
                <a:lnTo>
                  <a:pt x="177" y="237"/>
                </a:lnTo>
                <a:lnTo>
                  <a:pt x="182" y="244"/>
                </a:lnTo>
                <a:lnTo>
                  <a:pt x="184" y="246"/>
                </a:lnTo>
                <a:lnTo>
                  <a:pt x="184" y="249"/>
                </a:lnTo>
                <a:lnTo>
                  <a:pt x="184" y="251"/>
                </a:lnTo>
                <a:lnTo>
                  <a:pt x="185" y="252"/>
                </a:lnTo>
                <a:lnTo>
                  <a:pt x="187" y="254"/>
                </a:lnTo>
                <a:lnTo>
                  <a:pt x="187" y="256"/>
                </a:lnTo>
                <a:lnTo>
                  <a:pt x="189" y="258"/>
                </a:lnTo>
                <a:lnTo>
                  <a:pt x="187" y="259"/>
                </a:lnTo>
                <a:lnTo>
                  <a:pt x="185" y="261"/>
                </a:lnTo>
                <a:lnTo>
                  <a:pt x="184" y="263"/>
                </a:lnTo>
                <a:lnTo>
                  <a:pt x="184" y="264"/>
                </a:lnTo>
                <a:lnTo>
                  <a:pt x="184" y="266"/>
                </a:lnTo>
                <a:lnTo>
                  <a:pt x="182" y="271"/>
                </a:lnTo>
                <a:lnTo>
                  <a:pt x="180" y="274"/>
                </a:lnTo>
                <a:lnTo>
                  <a:pt x="178" y="276"/>
                </a:lnTo>
                <a:lnTo>
                  <a:pt x="175" y="278"/>
                </a:lnTo>
                <a:lnTo>
                  <a:pt x="175" y="278"/>
                </a:lnTo>
                <a:lnTo>
                  <a:pt x="175" y="278"/>
                </a:lnTo>
                <a:lnTo>
                  <a:pt x="163" y="284"/>
                </a:lnTo>
                <a:lnTo>
                  <a:pt x="158" y="288"/>
                </a:lnTo>
                <a:lnTo>
                  <a:pt x="153" y="291"/>
                </a:lnTo>
                <a:lnTo>
                  <a:pt x="145" y="291"/>
                </a:lnTo>
                <a:lnTo>
                  <a:pt x="143" y="291"/>
                </a:lnTo>
                <a:lnTo>
                  <a:pt x="141" y="291"/>
                </a:lnTo>
                <a:lnTo>
                  <a:pt x="141" y="295"/>
                </a:lnTo>
                <a:lnTo>
                  <a:pt x="145" y="311"/>
                </a:lnTo>
                <a:lnTo>
                  <a:pt x="148" y="320"/>
                </a:lnTo>
                <a:lnTo>
                  <a:pt x="150" y="325"/>
                </a:lnTo>
                <a:lnTo>
                  <a:pt x="150" y="326"/>
                </a:lnTo>
                <a:lnTo>
                  <a:pt x="150" y="328"/>
                </a:lnTo>
                <a:lnTo>
                  <a:pt x="160" y="343"/>
                </a:lnTo>
                <a:lnTo>
                  <a:pt x="162" y="353"/>
                </a:lnTo>
                <a:lnTo>
                  <a:pt x="168" y="363"/>
                </a:lnTo>
                <a:lnTo>
                  <a:pt x="168" y="365"/>
                </a:lnTo>
                <a:lnTo>
                  <a:pt x="168" y="369"/>
                </a:lnTo>
                <a:lnTo>
                  <a:pt x="168" y="370"/>
                </a:lnTo>
                <a:lnTo>
                  <a:pt x="167" y="372"/>
                </a:lnTo>
                <a:lnTo>
                  <a:pt x="167" y="374"/>
                </a:lnTo>
                <a:lnTo>
                  <a:pt x="167" y="375"/>
                </a:lnTo>
                <a:lnTo>
                  <a:pt x="167" y="377"/>
                </a:lnTo>
                <a:lnTo>
                  <a:pt x="167" y="380"/>
                </a:lnTo>
                <a:lnTo>
                  <a:pt x="168" y="384"/>
                </a:lnTo>
                <a:lnTo>
                  <a:pt x="168" y="385"/>
                </a:lnTo>
                <a:lnTo>
                  <a:pt x="170" y="390"/>
                </a:lnTo>
                <a:lnTo>
                  <a:pt x="170" y="392"/>
                </a:lnTo>
                <a:lnTo>
                  <a:pt x="170" y="392"/>
                </a:lnTo>
                <a:lnTo>
                  <a:pt x="170" y="395"/>
                </a:lnTo>
                <a:lnTo>
                  <a:pt x="170" y="397"/>
                </a:lnTo>
                <a:lnTo>
                  <a:pt x="170" y="400"/>
                </a:lnTo>
                <a:lnTo>
                  <a:pt x="170" y="402"/>
                </a:lnTo>
                <a:lnTo>
                  <a:pt x="163" y="407"/>
                </a:lnTo>
                <a:lnTo>
                  <a:pt x="160" y="411"/>
                </a:lnTo>
                <a:lnTo>
                  <a:pt x="157" y="414"/>
                </a:lnTo>
                <a:lnTo>
                  <a:pt x="150" y="422"/>
                </a:lnTo>
                <a:lnTo>
                  <a:pt x="148" y="424"/>
                </a:lnTo>
                <a:lnTo>
                  <a:pt x="145" y="426"/>
                </a:lnTo>
                <a:lnTo>
                  <a:pt x="143" y="427"/>
                </a:lnTo>
                <a:lnTo>
                  <a:pt x="140" y="431"/>
                </a:lnTo>
                <a:lnTo>
                  <a:pt x="138" y="432"/>
                </a:lnTo>
                <a:lnTo>
                  <a:pt x="136" y="434"/>
                </a:lnTo>
                <a:lnTo>
                  <a:pt x="136" y="434"/>
                </a:lnTo>
                <a:lnTo>
                  <a:pt x="136" y="434"/>
                </a:lnTo>
                <a:lnTo>
                  <a:pt x="135" y="434"/>
                </a:lnTo>
                <a:lnTo>
                  <a:pt x="133" y="434"/>
                </a:lnTo>
                <a:lnTo>
                  <a:pt x="131" y="436"/>
                </a:lnTo>
                <a:lnTo>
                  <a:pt x="130" y="437"/>
                </a:lnTo>
                <a:lnTo>
                  <a:pt x="121" y="441"/>
                </a:lnTo>
                <a:lnTo>
                  <a:pt x="120" y="441"/>
                </a:lnTo>
                <a:lnTo>
                  <a:pt x="116" y="444"/>
                </a:lnTo>
                <a:lnTo>
                  <a:pt x="116" y="444"/>
                </a:lnTo>
                <a:lnTo>
                  <a:pt x="115" y="446"/>
                </a:lnTo>
                <a:lnTo>
                  <a:pt x="108" y="446"/>
                </a:lnTo>
                <a:lnTo>
                  <a:pt x="103" y="449"/>
                </a:lnTo>
                <a:lnTo>
                  <a:pt x="99" y="449"/>
                </a:lnTo>
                <a:lnTo>
                  <a:pt x="99" y="449"/>
                </a:lnTo>
                <a:lnTo>
                  <a:pt x="98" y="449"/>
                </a:lnTo>
                <a:lnTo>
                  <a:pt x="96" y="453"/>
                </a:lnTo>
                <a:lnTo>
                  <a:pt x="86" y="458"/>
                </a:lnTo>
                <a:lnTo>
                  <a:pt x="76" y="461"/>
                </a:lnTo>
                <a:lnTo>
                  <a:pt x="76" y="461"/>
                </a:lnTo>
                <a:lnTo>
                  <a:pt x="76" y="461"/>
                </a:lnTo>
                <a:lnTo>
                  <a:pt x="62" y="469"/>
                </a:lnTo>
                <a:lnTo>
                  <a:pt x="49" y="478"/>
                </a:lnTo>
                <a:lnTo>
                  <a:pt x="41" y="481"/>
                </a:lnTo>
                <a:lnTo>
                  <a:pt x="39" y="481"/>
                </a:lnTo>
                <a:lnTo>
                  <a:pt x="36" y="485"/>
                </a:lnTo>
                <a:lnTo>
                  <a:pt x="34" y="485"/>
                </a:lnTo>
                <a:lnTo>
                  <a:pt x="26" y="490"/>
                </a:lnTo>
                <a:lnTo>
                  <a:pt x="22" y="490"/>
                </a:lnTo>
                <a:lnTo>
                  <a:pt x="19" y="490"/>
                </a:lnTo>
                <a:lnTo>
                  <a:pt x="19" y="490"/>
                </a:lnTo>
                <a:lnTo>
                  <a:pt x="17" y="491"/>
                </a:lnTo>
                <a:lnTo>
                  <a:pt x="15" y="493"/>
                </a:lnTo>
                <a:lnTo>
                  <a:pt x="14" y="495"/>
                </a:lnTo>
                <a:lnTo>
                  <a:pt x="4" y="498"/>
                </a:lnTo>
                <a:lnTo>
                  <a:pt x="0" y="500"/>
                </a:lnTo>
                <a:lnTo>
                  <a:pt x="0" y="501"/>
                </a:lnTo>
                <a:lnTo>
                  <a:pt x="0" y="501"/>
                </a:lnTo>
                <a:lnTo>
                  <a:pt x="2" y="505"/>
                </a:lnTo>
                <a:lnTo>
                  <a:pt x="4" y="505"/>
                </a:lnTo>
                <a:lnTo>
                  <a:pt x="4" y="505"/>
                </a:lnTo>
                <a:lnTo>
                  <a:pt x="4" y="506"/>
                </a:lnTo>
                <a:lnTo>
                  <a:pt x="4" y="506"/>
                </a:lnTo>
                <a:lnTo>
                  <a:pt x="4" y="508"/>
                </a:lnTo>
                <a:lnTo>
                  <a:pt x="7" y="511"/>
                </a:lnTo>
                <a:lnTo>
                  <a:pt x="7" y="511"/>
                </a:lnTo>
                <a:lnTo>
                  <a:pt x="7" y="513"/>
                </a:lnTo>
                <a:lnTo>
                  <a:pt x="7" y="515"/>
                </a:lnTo>
                <a:lnTo>
                  <a:pt x="7" y="516"/>
                </a:lnTo>
                <a:lnTo>
                  <a:pt x="5" y="516"/>
                </a:lnTo>
                <a:lnTo>
                  <a:pt x="5" y="518"/>
                </a:lnTo>
                <a:lnTo>
                  <a:pt x="7" y="520"/>
                </a:lnTo>
                <a:lnTo>
                  <a:pt x="20" y="525"/>
                </a:lnTo>
                <a:lnTo>
                  <a:pt x="121" y="632"/>
                </a:lnTo>
                <a:lnTo>
                  <a:pt x="123" y="632"/>
                </a:lnTo>
                <a:lnTo>
                  <a:pt x="126" y="634"/>
                </a:lnTo>
                <a:lnTo>
                  <a:pt x="128" y="634"/>
                </a:lnTo>
                <a:lnTo>
                  <a:pt x="131" y="632"/>
                </a:lnTo>
                <a:lnTo>
                  <a:pt x="131" y="631"/>
                </a:lnTo>
                <a:lnTo>
                  <a:pt x="133" y="631"/>
                </a:lnTo>
                <a:lnTo>
                  <a:pt x="133" y="631"/>
                </a:lnTo>
                <a:lnTo>
                  <a:pt x="133" y="629"/>
                </a:lnTo>
                <a:lnTo>
                  <a:pt x="141" y="632"/>
                </a:lnTo>
                <a:lnTo>
                  <a:pt x="143" y="632"/>
                </a:lnTo>
                <a:lnTo>
                  <a:pt x="145" y="631"/>
                </a:lnTo>
                <a:lnTo>
                  <a:pt x="145" y="631"/>
                </a:lnTo>
                <a:lnTo>
                  <a:pt x="145" y="631"/>
                </a:lnTo>
                <a:lnTo>
                  <a:pt x="145" y="631"/>
                </a:lnTo>
                <a:lnTo>
                  <a:pt x="147" y="629"/>
                </a:lnTo>
                <a:lnTo>
                  <a:pt x="147" y="629"/>
                </a:lnTo>
                <a:lnTo>
                  <a:pt x="150" y="629"/>
                </a:lnTo>
                <a:lnTo>
                  <a:pt x="150" y="629"/>
                </a:lnTo>
                <a:lnTo>
                  <a:pt x="150" y="627"/>
                </a:lnTo>
                <a:lnTo>
                  <a:pt x="150" y="627"/>
                </a:lnTo>
                <a:lnTo>
                  <a:pt x="148" y="627"/>
                </a:lnTo>
                <a:lnTo>
                  <a:pt x="148" y="626"/>
                </a:lnTo>
                <a:lnTo>
                  <a:pt x="148" y="626"/>
                </a:lnTo>
                <a:lnTo>
                  <a:pt x="148" y="626"/>
                </a:lnTo>
                <a:lnTo>
                  <a:pt x="150" y="624"/>
                </a:lnTo>
                <a:lnTo>
                  <a:pt x="150" y="624"/>
                </a:lnTo>
                <a:lnTo>
                  <a:pt x="152" y="624"/>
                </a:lnTo>
                <a:lnTo>
                  <a:pt x="153" y="622"/>
                </a:lnTo>
                <a:lnTo>
                  <a:pt x="153" y="622"/>
                </a:lnTo>
                <a:lnTo>
                  <a:pt x="155" y="622"/>
                </a:lnTo>
                <a:lnTo>
                  <a:pt x="155" y="622"/>
                </a:lnTo>
                <a:lnTo>
                  <a:pt x="155" y="622"/>
                </a:lnTo>
                <a:lnTo>
                  <a:pt x="155" y="621"/>
                </a:lnTo>
                <a:lnTo>
                  <a:pt x="157" y="621"/>
                </a:lnTo>
                <a:lnTo>
                  <a:pt x="165" y="622"/>
                </a:lnTo>
                <a:lnTo>
                  <a:pt x="165" y="621"/>
                </a:lnTo>
                <a:lnTo>
                  <a:pt x="165" y="621"/>
                </a:lnTo>
                <a:lnTo>
                  <a:pt x="165" y="621"/>
                </a:lnTo>
                <a:lnTo>
                  <a:pt x="165" y="621"/>
                </a:lnTo>
                <a:lnTo>
                  <a:pt x="167" y="619"/>
                </a:lnTo>
                <a:lnTo>
                  <a:pt x="167" y="617"/>
                </a:lnTo>
                <a:lnTo>
                  <a:pt x="167" y="617"/>
                </a:lnTo>
                <a:lnTo>
                  <a:pt x="167" y="617"/>
                </a:lnTo>
                <a:lnTo>
                  <a:pt x="167" y="616"/>
                </a:lnTo>
                <a:lnTo>
                  <a:pt x="167" y="616"/>
                </a:lnTo>
                <a:lnTo>
                  <a:pt x="168" y="616"/>
                </a:lnTo>
                <a:lnTo>
                  <a:pt x="168" y="616"/>
                </a:lnTo>
                <a:lnTo>
                  <a:pt x="168" y="616"/>
                </a:lnTo>
                <a:lnTo>
                  <a:pt x="168" y="616"/>
                </a:lnTo>
                <a:lnTo>
                  <a:pt x="170" y="616"/>
                </a:lnTo>
                <a:lnTo>
                  <a:pt x="170" y="617"/>
                </a:lnTo>
                <a:lnTo>
                  <a:pt x="172" y="617"/>
                </a:lnTo>
                <a:lnTo>
                  <a:pt x="172" y="619"/>
                </a:lnTo>
                <a:lnTo>
                  <a:pt x="172" y="619"/>
                </a:lnTo>
                <a:lnTo>
                  <a:pt x="172" y="621"/>
                </a:lnTo>
                <a:lnTo>
                  <a:pt x="173" y="621"/>
                </a:lnTo>
                <a:lnTo>
                  <a:pt x="180" y="627"/>
                </a:lnTo>
                <a:lnTo>
                  <a:pt x="180" y="627"/>
                </a:lnTo>
                <a:lnTo>
                  <a:pt x="184" y="626"/>
                </a:lnTo>
                <a:lnTo>
                  <a:pt x="185" y="624"/>
                </a:lnTo>
                <a:lnTo>
                  <a:pt x="185" y="624"/>
                </a:lnTo>
                <a:lnTo>
                  <a:pt x="185" y="624"/>
                </a:lnTo>
                <a:lnTo>
                  <a:pt x="187" y="622"/>
                </a:lnTo>
                <a:lnTo>
                  <a:pt x="187" y="622"/>
                </a:lnTo>
                <a:lnTo>
                  <a:pt x="190" y="619"/>
                </a:lnTo>
                <a:lnTo>
                  <a:pt x="190" y="619"/>
                </a:lnTo>
                <a:lnTo>
                  <a:pt x="190" y="617"/>
                </a:lnTo>
                <a:lnTo>
                  <a:pt x="190" y="617"/>
                </a:lnTo>
                <a:lnTo>
                  <a:pt x="192" y="617"/>
                </a:lnTo>
                <a:lnTo>
                  <a:pt x="192" y="616"/>
                </a:lnTo>
                <a:lnTo>
                  <a:pt x="192" y="616"/>
                </a:lnTo>
                <a:lnTo>
                  <a:pt x="192" y="616"/>
                </a:lnTo>
                <a:lnTo>
                  <a:pt x="190" y="612"/>
                </a:lnTo>
                <a:lnTo>
                  <a:pt x="187" y="611"/>
                </a:lnTo>
                <a:lnTo>
                  <a:pt x="185" y="611"/>
                </a:lnTo>
                <a:lnTo>
                  <a:pt x="185" y="611"/>
                </a:lnTo>
                <a:lnTo>
                  <a:pt x="184" y="611"/>
                </a:lnTo>
                <a:lnTo>
                  <a:pt x="184" y="611"/>
                </a:lnTo>
                <a:lnTo>
                  <a:pt x="184" y="611"/>
                </a:lnTo>
                <a:lnTo>
                  <a:pt x="182" y="612"/>
                </a:lnTo>
                <a:lnTo>
                  <a:pt x="182" y="612"/>
                </a:lnTo>
                <a:lnTo>
                  <a:pt x="180" y="612"/>
                </a:lnTo>
                <a:lnTo>
                  <a:pt x="180" y="612"/>
                </a:lnTo>
                <a:lnTo>
                  <a:pt x="178" y="612"/>
                </a:lnTo>
                <a:lnTo>
                  <a:pt x="178" y="612"/>
                </a:lnTo>
                <a:lnTo>
                  <a:pt x="177" y="611"/>
                </a:lnTo>
                <a:lnTo>
                  <a:pt x="177" y="607"/>
                </a:lnTo>
                <a:lnTo>
                  <a:pt x="177" y="607"/>
                </a:lnTo>
                <a:lnTo>
                  <a:pt x="175" y="606"/>
                </a:lnTo>
                <a:lnTo>
                  <a:pt x="175" y="606"/>
                </a:lnTo>
                <a:lnTo>
                  <a:pt x="175" y="604"/>
                </a:lnTo>
                <a:lnTo>
                  <a:pt x="175" y="604"/>
                </a:lnTo>
                <a:lnTo>
                  <a:pt x="175" y="604"/>
                </a:lnTo>
                <a:lnTo>
                  <a:pt x="175" y="602"/>
                </a:lnTo>
                <a:lnTo>
                  <a:pt x="175" y="602"/>
                </a:lnTo>
                <a:lnTo>
                  <a:pt x="175" y="602"/>
                </a:lnTo>
                <a:lnTo>
                  <a:pt x="177" y="601"/>
                </a:lnTo>
                <a:lnTo>
                  <a:pt x="182" y="597"/>
                </a:lnTo>
                <a:lnTo>
                  <a:pt x="202" y="606"/>
                </a:lnTo>
                <a:lnTo>
                  <a:pt x="214" y="609"/>
                </a:lnTo>
                <a:lnTo>
                  <a:pt x="214" y="611"/>
                </a:lnTo>
                <a:lnTo>
                  <a:pt x="215" y="611"/>
                </a:lnTo>
                <a:lnTo>
                  <a:pt x="215" y="612"/>
                </a:lnTo>
                <a:lnTo>
                  <a:pt x="215" y="614"/>
                </a:lnTo>
                <a:lnTo>
                  <a:pt x="217" y="616"/>
                </a:lnTo>
                <a:lnTo>
                  <a:pt x="217" y="616"/>
                </a:lnTo>
                <a:lnTo>
                  <a:pt x="217" y="617"/>
                </a:lnTo>
                <a:lnTo>
                  <a:pt x="217" y="619"/>
                </a:lnTo>
                <a:lnTo>
                  <a:pt x="217" y="619"/>
                </a:lnTo>
                <a:lnTo>
                  <a:pt x="217" y="621"/>
                </a:lnTo>
                <a:lnTo>
                  <a:pt x="217" y="621"/>
                </a:lnTo>
                <a:lnTo>
                  <a:pt x="217" y="621"/>
                </a:lnTo>
                <a:lnTo>
                  <a:pt x="217" y="622"/>
                </a:lnTo>
                <a:lnTo>
                  <a:pt x="217" y="622"/>
                </a:lnTo>
                <a:lnTo>
                  <a:pt x="219" y="622"/>
                </a:lnTo>
                <a:lnTo>
                  <a:pt x="219" y="622"/>
                </a:lnTo>
                <a:lnTo>
                  <a:pt x="220" y="622"/>
                </a:lnTo>
                <a:lnTo>
                  <a:pt x="220" y="621"/>
                </a:lnTo>
                <a:lnTo>
                  <a:pt x="220" y="621"/>
                </a:lnTo>
                <a:lnTo>
                  <a:pt x="220" y="621"/>
                </a:lnTo>
                <a:lnTo>
                  <a:pt x="222" y="621"/>
                </a:lnTo>
                <a:lnTo>
                  <a:pt x="222" y="619"/>
                </a:lnTo>
                <a:lnTo>
                  <a:pt x="222" y="619"/>
                </a:lnTo>
                <a:lnTo>
                  <a:pt x="222" y="619"/>
                </a:lnTo>
                <a:lnTo>
                  <a:pt x="222" y="619"/>
                </a:lnTo>
                <a:lnTo>
                  <a:pt x="222" y="617"/>
                </a:lnTo>
                <a:lnTo>
                  <a:pt x="222" y="617"/>
                </a:lnTo>
                <a:lnTo>
                  <a:pt x="222" y="617"/>
                </a:lnTo>
                <a:lnTo>
                  <a:pt x="222" y="617"/>
                </a:lnTo>
                <a:lnTo>
                  <a:pt x="222" y="616"/>
                </a:lnTo>
                <a:lnTo>
                  <a:pt x="224" y="616"/>
                </a:lnTo>
                <a:lnTo>
                  <a:pt x="229" y="614"/>
                </a:lnTo>
                <a:lnTo>
                  <a:pt x="229" y="614"/>
                </a:lnTo>
                <a:lnTo>
                  <a:pt x="234" y="614"/>
                </a:lnTo>
                <a:lnTo>
                  <a:pt x="234" y="614"/>
                </a:lnTo>
                <a:lnTo>
                  <a:pt x="236" y="614"/>
                </a:lnTo>
                <a:lnTo>
                  <a:pt x="239" y="612"/>
                </a:lnTo>
                <a:lnTo>
                  <a:pt x="239" y="612"/>
                </a:lnTo>
                <a:lnTo>
                  <a:pt x="239" y="612"/>
                </a:lnTo>
                <a:lnTo>
                  <a:pt x="241" y="616"/>
                </a:lnTo>
                <a:lnTo>
                  <a:pt x="241" y="617"/>
                </a:lnTo>
                <a:lnTo>
                  <a:pt x="241" y="617"/>
                </a:lnTo>
                <a:lnTo>
                  <a:pt x="241" y="619"/>
                </a:lnTo>
                <a:lnTo>
                  <a:pt x="259" y="629"/>
                </a:lnTo>
                <a:lnTo>
                  <a:pt x="261" y="629"/>
                </a:lnTo>
                <a:lnTo>
                  <a:pt x="261" y="629"/>
                </a:lnTo>
                <a:lnTo>
                  <a:pt x="263" y="627"/>
                </a:lnTo>
                <a:lnTo>
                  <a:pt x="264" y="627"/>
                </a:lnTo>
                <a:lnTo>
                  <a:pt x="264" y="627"/>
                </a:lnTo>
                <a:lnTo>
                  <a:pt x="264" y="627"/>
                </a:lnTo>
                <a:lnTo>
                  <a:pt x="264" y="627"/>
                </a:lnTo>
                <a:lnTo>
                  <a:pt x="264" y="629"/>
                </a:lnTo>
                <a:lnTo>
                  <a:pt x="264" y="629"/>
                </a:lnTo>
                <a:lnTo>
                  <a:pt x="264" y="631"/>
                </a:lnTo>
                <a:lnTo>
                  <a:pt x="263" y="632"/>
                </a:lnTo>
                <a:lnTo>
                  <a:pt x="261" y="636"/>
                </a:lnTo>
                <a:lnTo>
                  <a:pt x="261" y="636"/>
                </a:lnTo>
                <a:lnTo>
                  <a:pt x="261" y="638"/>
                </a:lnTo>
                <a:lnTo>
                  <a:pt x="259" y="638"/>
                </a:lnTo>
                <a:lnTo>
                  <a:pt x="263" y="641"/>
                </a:lnTo>
                <a:lnTo>
                  <a:pt x="264" y="641"/>
                </a:lnTo>
                <a:lnTo>
                  <a:pt x="273" y="643"/>
                </a:lnTo>
                <a:lnTo>
                  <a:pt x="273" y="643"/>
                </a:lnTo>
                <a:lnTo>
                  <a:pt x="318" y="639"/>
                </a:lnTo>
                <a:lnTo>
                  <a:pt x="320" y="639"/>
                </a:lnTo>
                <a:lnTo>
                  <a:pt x="320" y="638"/>
                </a:lnTo>
                <a:lnTo>
                  <a:pt x="323" y="636"/>
                </a:lnTo>
                <a:lnTo>
                  <a:pt x="323" y="636"/>
                </a:lnTo>
                <a:lnTo>
                  <a:pt x="330" y="629"/>
                </a:lnTo>
                <a:lnTo>
                  <a:pt x="330" y="629"/>
                </a:lnTo>
                <a:lnTo>
                  <a:pt x="331" y="629"/>
                </a:lnTo>
                <a:lnTo>
                  <a:pt x="331" y="627"/>
                </a:lnTo>
                <a:lnTo>
                  <a:pt x="333" y="627"/>
                </a:lnTo>
                <a:lnTo>
                  <a:pt x="333" y="629"/>
                </a:lnTo>
                <a:lnTo>
                  <a:pt x="342" y="632"/>
                </a:lnTo>
                <a:lnTo>
                  <a:pt x="342" y="634"/>
                </a:lnTo>
                <a:lnTo>
                  <a:pt x="343" y="634"/>
                </a:lnTo>
                <a:lnTo>
                  <a:pt x="348" y="631"/>
                </a:lnTo>
                <a:lnTo>
                  <a:pt x="350" y="631"/>
                </a:lnTo>
                <a:lnTo>
                  <a:pt x="350" y="631"/>
                </a:lnTo>
                <a:lnTo>
                  <a:pt x="355" y="638"/>
                </a:lnTo>
                <a:lnTo>
                  <a:pt x="357" y="639"/>
                </a:lnTo>
                <a:lnTo>
                  <a:pt x="357" y="639"/>
                </a:lnTo>
                <a:lnTo>
                  <a:pt x="360" y="641"/>
                </a:lnTo>
                <a:lnTo>
                  <a:pt x="360" y="641"/>
                </a:lnTo>
                <a:lnTo>
                  <a:pt x="360" y="641"/>
                </a:lnTo>
                <a:lnTo>
                  <a:pt x="360" y="643"/>
                </a:lnTo>
                <a:lnTo>
                  <a:pt x="360" y="643"/>
                </a:lnTo>
                <a:lnTo>
                  <a:pt x="360" y="644"/>
                </a:lnTo>
                <a:lnTo>
                  <a:pt x="360" y="646"/>
                </a:lnTo>
                <a:lnTo>
                  <a:pt x="382" y="653"/>
                </a:lnTo>
                <a:lnTo>
                  <a:pt x="385" y="646"/>
                </a:lnTo>
                <a:lnTo>
                  <a:pt x="387" y="641"/>
                </a:lnTo>
                <a:lnTo>
                  <a:pt x="387" y="639"/>
                </a:lnTo>
                <a:lnTo>
                  <a:pt x="387" y="639"/>
                </a:lnTo>
                <a:lnTo>
                  <a:pt x="389" y="639"/>
                </a:lnTo>
                <a:lnTo>
                  <a:pt x="389" y="639"/>
                </a:lnTo>
                <a:lnTo>
                  <a:pt x="392" y="638"/>
                </a:lnTo>
                <a:lnTo>
                  <a:pt x="394" y="638"/>
                </a:lnTo>
                <a:lnTo>
                  <a:pt x="394" y="638"/>
                </a:lnTo>
                <a:lnTo>
                  <a:pt x="395" y="636"/>
                </a:lnTo>
                <a:lnTo>
                  <a:pt x="395" y="636"/>
                </a:lnTo>
                <a:lnTo>
                  <a:pt x="395" y="636"/>
                </a:lnTo>
                <a:lnTo>
                  <a:pt x="395" y="634"/>
                </a:lnTo>
                <a:lnTo>
                  <a:pt x="395" y="634"/>
                </a:lnTo>
                <a:lnTo>
                  <a:pt x="395" y="632"/>
                </a:lnTo>
                <a:lnTo>
                  <a:pt x="395" y="632"/>
                </a:lnTo>
                <a:lnTo>
                  <a:pt x="399" y="629"/>
                </a:lnTo>
                <a:lnTo>
                  <a:pt x="400" y="624"/>
                </a:lnTo>
                <a:lnTo>
                  <a:pt x="402" y="624"/>
                </a:lnTo>
                <a:lnTo>
                  <a:pt x="402" y="622"/>
                </a:lnTo>
                <a:lnTo>
                  <a:pt x="404" y="621"/>
                </a:lnTo>
                <a:lnTo>
                  <a:pt x="404" y="621"/>
                </a:lnTo>
                <a:lnTo>
                  <a:pt x="404" y="621"/>
                </a:lnTo>
                <a:lnTo>
                  <a:pt x="405" y="619"/>
                </a:lnTo>
                <a:lnTo>
                  <a:pt x="405" y="619"/>
                </a:lnTo>
                <a:lnTo>
                  <a:pt x="405" y="617"/>
                </a:lnTo>
                <a:lnTo>
                  <a:pt x="405" y="617"/>
                </a:lnTo>
                <a:lnTo>
                  <a:pt x="405" y="617"/>
                </a:lnTo>
                <a:lnTo>
                  <a:pt x="405" y="617"/>
                </a:lnTo>
                <a:lnTo>
                  <a:pt x="405" y="616"/>
                </a:lnTo>
                <a:lnTo>
                  <a:pt x="407" y="614"/>
                </a:lnTo>
                <a:lnTo>
                  <a:pt x="407" y="614"/>
                </a:lnTo>
                <a:lnTo>
                  <a:pt x="404" y="611"/>
                </a:lnTo>
                <a:lnTo>
                  <a:pt x="402" y="609"/>
                </a:lnTo>
                <a:lnTo>
                  <a:pt x="402" y="609"/>
                </a:lnTo>
                <a:lnTo>
                  <a:pt x="404" y="606"/>
                </a:lnTo>
                <a:lnTo>
                  <a:pt x="404" y="602"/>
                </a:lnTo>
                <a:lnTo>
                  <a:pt x="405" y="601"/>
                </a:lnTo>
                <a:lnTo>
                  <a:pt x="405" y="599"/>
                </a:lnTo>
                <a:lnTo>
                  <a:pt x="405" y="599"/>
                </a:lnTo>
                <a:lnTo>
                  <a:pt x="405" y="597"/>
                </a:lnTo>
                <a:lnTo>
                  <a:pt x="405" y="597"/>
                </a:lnTo>
                <a:lnTo>
                  <a:pt x="405" y="596"/>
                </a:lnTo>
                <a:lnTo>
                  <a:pt x="405" y="596"/>
                </a:lnTo>
                <a:lnTo>
                  <a:pt x="405" y="594"/>
                </a:lnTo>
                <a:lnTo>
                  <a:pt x="407" y="590"/>
                </a:lnTo>
                <a:lnTo>
                  <a:pt x="407" y="589"/>
                </a:lnTo>
                <a:lnTo>
                  <a:pt x="407" y="589"/>
                </a:lnTo>
                <a:lnTo>
                  <a:pt x="407" y="587"/>
                </a:lnTo>
                <a:lnTo>
                  <a:pt x="399" y="584"/>
                </a:lnTo>
                <a:lnTo>
                  <a:pt x="395" y="584"/>
                </a:lnTo>
                <a:lnTo>
                  <a:pt x="395" y="584"/>
                </a:lnTo>
                <a:lnTo>
                  <a:pt x="395" y="584"/>
                </a:lnTo>
                <a:lnTo>
                  <a:pt x="394" y="582"/>
                </a:lnTo>
                <a:lnTo>
                  <a:pt x="394" y="582"/>
                </a:lnTo>
                <a:lnTo>
                  <a:pt x="394" y="582"/>
                </a:lnTo>
                <a:lnTo>
                  <a:pt x="395" y="580"/>
                </a:lnTo>
                <a:lnTo>
                  <a:pt x="395" y="580"/>
                </a:lnTo>
                <a:lnTo>
                  <a:pt x="395" y="579"/>
                </a:lnTo>
                <a:lnTo>
                  <a:pt x="395" y="579"/>
                </a:lnTo>
                <a:lnTo>
                  <a:pt x="395" y="579"/>
                </a:lnTo>
                <a:lnTo>
                  <a:pt x="397" y="577"/>
                </a:lnTo>
                <a:lnTo>
                  <a:pt x="399" y="577"/>
                </a:lnTo>
                <a:lnTo>
                  <a:pt x="399" y="575"/>
                </a:lnTo>
                <a:lnTo>
                  <a:pt x="399" y="575"/>
                </a:lnTo>
                <a:lnTo>
                  <a:pt x="399" y="575"/>
                </a:lnTo>
                <a:lnTo>
                  <a:pt x="400" y="575"/>
                </a:lnTo>
                <a:lnTo>
                  <a:pt x="400" y="575"/>
                </a:lnTo>
                <a:lnTo>
                  <a:pt x="400" y="575"/>
                </a:lnTo>
                <a:lnTo>
                  <a:pt x="402" y="575"/>
                </a:lnTo>
                <a:lnTo>
                  <a:pt x="402" y="574"/>
                </a:lnTo>
                <a:lnTo>
                  <a:pt x="404" y="574"/>
                </a:lnTo>
                <a:lnTo>
                  <a:pt x="404" y="572"/>
                </a:lnTo>
                <a:lnTo>
                  <a:pt x="405" y="572"/>
                </a:lnTo>
                <a:lnTo>
                  <a:pt x="405" y="570"/>
                </a:lnTo>
                <a:lnTo>
                  <a:pt x="407" y="570"/>
                </a:lnTo>
                <a:lnTo>
                  <a:pt x="407" y="567"/>
                </a:lnTo>
                <a:lnTo>
                  <a:pt x="407" y="567"/>
                </a:lnTo>
                <a:lnTo>
                  <a:pt x="409" y="567"/>
                </a:lnTo>
                <a:lnTo>
                  <a:pt x="410" y="564"/>
                </a:lnTo>
                <a:lnTo>
                  <a:pt x="410" y="564"/>
                </a:lnTo>
                <a:lnTo>
                  <a:pt x="410" y="562"/>
                </a:lnTo>
                <a:lnTo>
                  <a:pt x="412" y="562"/>
                </a:lnTo>
                <a:lnTo>
                  <a:pt x="412" y="560"/>
                </a:lnTo>
                <a:lnTo>
                  <a:pt x="412" y="559"/>
                </a:lnTo>
                <a:lnTo>
                  <a:pt x="412" y="559"/>
                </a:lnTo>
                <a:lnTo>
                  <a:pt x="412" y="557"/>
                </a:lnTo>
                <a:lnTo>
                  <a:pt x="412" y="555"/>
                </a:lnTo>
                <a:lnTo>
                  <a:pt x="412" y="555"/>
                </a:lnTo>
                <a:lnTo>
                  <a:pt x="412" y="552"/>
                </a:lnTo>
                <a:lnTo>
                  <a:pt x="414" y="550"/>
                </a:lnTo>
                <a:lnTo>
                  <a:pt x="414" y="550"/>
                </a:lnTo>
                <a:lnTo>
                  <a:pt x="414" y="547"/>
                </a:lnTo>
                <a:lnTo>
                  <a:pt x="415" y="545"/>
                </a:lnTo>
                <a:lnTo>
                  <a:pt x="415" y="543"/>
                </a:lnTo>
                <a:lnTo>
                  <a:pt x="415" y="542"/>
                </a:lnTo>
                <a:lnTo>
                  <a:pt x="414" y="538"/>
                </a:lnTo>
                <a:lnTo>
                  <a:pt x="412" y="537"/>
                </a:lnTo>
                <a:lnTo>
                  <a:pt x="410" y="535"/>
                </a:lnTo>
                <a:lnTo>
                  <a:pt x="405" y="533"/>
                </a:lnTo>
                <a:lnTo>
                  <a:pt x="404" y="533"/>
                </a:lnTo>
                <a:lnTo>
                  <a:pt x="404" y="535"/>
                </a:lnTo>
                <a:lnTo>
                  <a:pt x="402" y="535"/>
                </a:lnTo>
                <a:lnTo>
                  <a:pt x="400" y="535"/>
                </a:lnTo>
                <a:lnTo>
                  <a:pt x="400" y="535"/>
                </a:lnTo>
                <a:lnTo>
                  <a:pt x="399" y="535"/>
                </a:lnTo>
                <a:lnTo>
                  <a:pt x="397" y="535"/>
                </a:lnTo>
                <a:lnTo>
                  <a:pt x="397" y="533"/>
                </a:lnTo>
                <a:lnTo>
                  <a:pt x="397" y="533"/>
                </a:lnTo>
                <a:lnTo>
                  <a:pt x="385" y="522"/>
                </a:lnTo>
                <a:lnTo>
                  <a:pt x="384" y="516"/>
                </a:lnTo>
                <a:lnTo>
                  <a:pt x="382" y="515"/>
                </a:lnTo>
                <a:lnTo>
                  <a:pt x="379" y="506"/>
                </a:lnTo>
                <a:lnTo>
                  <a:pt x="379" y="498"/>
                </a:lnTo>
                <a:lnTo>
                  <a:pt x="377" y="486"/>
                </a:lnTo>
                <a:lnTo>
                  <a:pt x="377" y="486"/>
                </a:lnTo>
                <a:lnTo>
                  <a:pt x="377" y="485"/>
                </a:lnTo>
                <a:lnTo>
                  <a:pt x="377" y="483"/>
                </a:lnTo>
                <a:lnTo>
                  <a:pt x="377" y="483"/>
                </a:lnTo>
                <a:lnTo>
                  <a:pt x="377" y="483"/>
                </a:lnTo>
                <a:lnTo>
                  <a:pt x="377" y="481"/>
                </a:lnTo>
                <a:lnTo>
                  <a:pt x="377" y="481"/>
                </a:lnTo>
                <a:lnTo>
                  <a:pt x="379" y="479"/>
                </a:lnTo>
                <a:lnTo>
                  <a:pt x="379" y="479"/>
                </a:lnTo>
                <a:lnTo>
                  <a:pt x="382" y="474"/>
                </a:lnTo>
                <a:lnTo>
                  <a:pt x="384" y="474"/>
                </a:lnTo>
                <a:lnTo>
                  <a:pt x="384" y="474"/>
                </a:lnTo>
                <a:lnTo>
                  <a:pt x="384" y="473"/>
                </a:lnTo>
                <a:lnTo>
                  <a:pt x="384" y="471"/>
                </a:lnTo>
                <a:lnTo>
                  <a:pt x="385" y="471"/>
                </a:lnTo>
                <a:lnTo>
                  <a:pt x="387" y="471"/>
                </a:lnTo>
                <a:lnTo>
                  <a:pt x="390" y="469"/>
                </a:lnTo>
                <a:lnTo>
                  <a:pt x="390" y="469"/>
                </a:lnTo>
                <a:lnTo>
                  <a:pt x="390" y="469"/>
                </a:lnTo>
                <a:lnTo>
                  <a:pt x="390" y="468"/>
                </a:lnTo>
                <a:lnTo>
                  <a:pt x="390" y="468"/>
                </a:lnTo>
                <a:lnTo>
                  <a:pt x="390" y="468"/>
                </a:lnTo>
                <a:lnTo>
                  <a:pt x="389" y="466"/>
                </a:lnTo>
                <a:lnTo>
                  <a:pt x="387" y="464"/>
                </a:lnTo>
                <a:lnTo>
                  <a:pt x="385" y="464"/>
                </a:lnTo>
                <a:lnTo>
                  <a:pt x="385" y="463"/>
                </a:lnTo>
                <a:lnTo>
                  <a:pt x="387" y="459"/>
                </a:lnTo>
                <a:lnTo>
                  <a:pt x="389" y="456"/>
                </a:lnTo>
                <a:lnTo>
                  <a:pt x="389" y="456"/>
                </a:lnTo>
                <a:lnTo>
                  <a:pt x="389" y="454"/>
                </a:lnTo>
                <a:lnTo>
                  <a:pt x="389" y="454"/>
                </a:lnTo>
                <a:lnTo>
                  <a:pt x="389" y="453"/>
                </a:lnTo>
                <a:lnTo>
                  <a:pt x="390" y="449"/>
                </a:lnTo>
                <a:lnTo>
                  <a:pt x="390" y="446"/>
                </a:lnTo>
                <a:lnTo>
                  <a:pt x="390" y="446"/>
                </a:lnTo>
                <a:lnTo>
                  <a:pt x="390" y="444"/>
                </a:lnTo>
                <a:lnTo>
                  <a:pt x="390" y="444"/>
                </a:lnTo>
                <a:lnTo>
                  <a:pt x="390" y="442"/>
                </a:lnTo>
                <a:lnTo>
                  <a:pt x="385" y="437"/>
                </a:lnTo>
                <a:lnTo>
                  <a:pt x="385" y="436"/>
                </a:lnTo>
                <a:lnTo>
                  <a:pt x="385" y="434"/>
                </a:lnTo>
                <a:lnTo>
                  <a:pt x="384" y="424"/>
                </a:lnTo>
                <a:lnTo>
                  <a:pt x="384" y="422"/>
                </a:lnTo>
                <a:lnTo>
                  <a:pt x="384" y="421"/>
                </a:lnTo>
                <a:lnTo>
                  <a:pt x="384" y="421"/>
                </a:lnTo>
                <a:lnTo>
                  <a:pt x="384" y="421"/>
                </a:lnTo>
                <a:lnTo>
                  <a:pt x="387" y="421"/>
                </a:lnTo>
                <a:lnTo>
                  <a:pt x="407" y="426"/>
                </a:lnTo>
                <a:lnTo>
                  <a:pt x="409" y="426"/>
                </a:lnTo>
                <a:lnTo>
                  <a:pt x="410" y="426"/>
                </a:lnTo>
                <a:lnTo>
                  <a:pt x="412" y="424"/>
                </a:lnTo>
                <a:lnTo>
                  <a:pt x="414" y="424"/>
                </a:lnTo>
                <a:lnTo>
                  <a:pt x="415" y="422"/>
                </a:lnTo>
                <a:lnTo>
                  <a:pt x="419" y="419"/>
                </a:lnTo>
                <a:lnTo>
                  <a:pt x="421" y="417"/>
                </a:lnTo>
                <a:lnTo>
                  <a:pt x="421" y="417"/>
                </a:lnTo>
                <a:lnTo>
                  <a:pt x="421" y="417"/>
                </a:lnTo>
                <a:lnTo>
                  <a:pt x="421" y="416"/>
                </a:lnTo>
                <a:lnTo>
                  <a:pt x="421" y="416"/>
                </a:lnTo>
                <a:lnTo>
                  <a:pt x="421" y="416"/>
                </a:lnTo>
                <a:lnTo>
                  <a:pt x="421" y="414"/>
                </a:lnTo>
                <a:lnTo>
                  <a:pt x="421" y="412"/>
                </a:lnTo>
                <a:lnTo>
                  <a:pt x="421" y="412"/>
                </a:lnTo>
                <a:lnTo>
                  <a:pt x="421" y="412"/>
                </a:lnTo>
                <a:lnTo>
                  <a:pt x="422" y="411"/>
                </a:lnTo>
                <a:lnTo>
                  <a:pt x="422" y="407"/>
                </a:lnTo>
                <a:lnTo>
                  <a:pt x="424" y="404"/>
                </a:lnTo>
                <a:lnTo>
                  <a:pt x="424" y="402"/>
                </a:lnTo>
                <a:lnTo>
                  <a:pt x="424" y="402"/>
                </a:lnTo>
                <a:lnTo>
                  <a:pt x="426" y="400"/>
                </a:lnTo>
                <a:lnTo>
                  <a:pt x="426" y="399"/>
                </a:lnTo>
                <a:lnTo>
                  <a:pt x="426" y="399"/>
                </a:lnTo>
                <a:lnTo>
                  <a:pt x="426" y="399"/>
                </a:lnTo>
                <a:lnTo>
                  <a:pt x="427" y="397"/>
                </a:lnTo>
                <a:lnTo>
                  <a:pt x="427" y="397"/>
                </a:lnTo>
                <a:lnTo>
                  <a:pt x="427" y="397"/>
                </a:lnTo>
                <a:lnTo>
                  <a:pt x="427" y="397"/>
                </a:lnTo>
                <a:lnTo>
                  <a:pt x="426" y="395"/>
                </a:lnTo>
                <a:lnTo>
                  <a:pt x="426" y="395"/>
                </a:lnTo>
                <a:lnTo>
                  <a:pt x="424" y="392"/>
                </a:lnTo>
                <a:lnTo>
                  <a:pt x="422" y="390"/>
                </a:lnTo>
                <a:lnTo>
                  <a:pt x="419" y="389"/>
                </a:lnTo>
                <a:lnTo>
                  <a:pt x="419" y="387"/>
                </a:lnTo>
                <a:lnTo>
                  <a:pt x="419" y="385"/>
                </a:lnTo>
                <a:lnTo>
                  <a:pt x="421" y="385"/>
                </a:lnTo>
                <a:lnTo>
                  <a:pt x="421" y="384"/>
                </a:lnTo>
                <a:lnTo>
                  <a:pt x="419" y="382"/>
                </a:lnTo>
                <a:lnTo>
                  <a:pt x="419" y="379"/>
                </a:lnTo>
                <a:lnTo>
                  <a:pt x="421" y="377"/>
                </a:lnTo>
                <a:lnTo>
                  <a:pt x="422" y="377"/>
                </a:lnTo>
                <a:lnTo>
                  <a:pt x="422" y="375"/>
                </a:lnTo>
                <a:lnTo>
                  <a:pt x="421" y="374"/>
                </a:lnTo>
                <a:lnTo>
                  <a:pt x="421" y="370"/>
                </a:lnTo>
                <a:lnTo>
                  <a:pt x="419" y="369"/>
                </a:lnTo>
                <a:lnTo>
                  <a:pt x="419" y="367"/>
                </a:lnTo>
                <a:lnTo>
                  <a:pt x="417" y="365"/>
                </a:lnTo>
                <a:lnTo>
                  <a:pt x="415" y="365"/>
                </a:lnTo>
                <a:lnTo>
                  <a:pt x="414" y="365"/>
                </a:lnTo>
                <a:lnTo>
                  <a:pt x="414" y="365"/>
                </a:lnTo>
                <a:lnTo>
                  <a:pt x="414" y="363"/>
                </a:lnTo>
                <a:lnTo>
                  <a:pt x="414" y="362"/>
                </a:lnTo>
                <a:lnTo>
                  <a:pt x="414" y="360"/>
                </a:lnTo>
                <a:lnTo>
                  <a:pt x="414" y="360"/>
                </a:lnTo>
                <a:lnTo>
                  <a:pt x="412" y="358"/>
                </a:lnTo>
                <a:lnTo>
                  <a:pt x="412" y="357"/>
                </a:lnTo>
                <a:lnTo>
                  <a:pt x="414" y="353"/>
                </a:lnTo>
                <a:lnTo>
                  <a:pt x="414" y="350"/>
                </a:lnTo>
                <a:lnTo>
                  <a:pt x="412" y="348"/>
                </a:lnTo>
                <a:lnTo>
                  <a:pt x="410" y="345"/>
                </a:lnTo>
                <a:lnTo>
                  <a:pt x="407" y="340"/>
                </a:lnTo>
                <a:lnTo>
                  <a:pt x="405" y="337"/>
                </a:lnTo>
                <a:lnTo>
                  <a:pt x="405" y="337"/>
                </a:lnTo>
                <a:lnTo>
                  <a:pt x="405" y="338"/>
                </a:lnTo>
                <a:lnTo>
                  <a:pt x="405" y="340"/>
                </a:lnTo>
                <a:lnTo>
                  <a:pt x="405" y="342"/>
                </a:lnTo>
                <a:lnTo>
                  <a:pt x="404" y="345"/>
                </a:lnTo>
                <a:lnTo>
                  <a:pt x="402" y="345"/>
                </a:lnTo>
                <a:lnTo>
                  <a:pt x="400" y="345"/>
                </a:lnTo>
                <a:lnTo>
                  <a:pt x="397" y="345"/>
                </a:lnTo>
                <a:lnTo>
                  <a:pt x="394" y="345"/>
                </a:lnTo>
                <a:lnTo>
                  <a:pt x="392" y="343"/>
                </a:lnTo>
                <a:lnTo>
                  <a:pt x="392" y="342"/>
                </a:lnTo>
                <a:lnTo>
                  <a:pt x="392" y="340"/>
                </a:lnTo>
                <a:lnTo>
                  <a:pt x="392" y="338"/>
                </a:lnTo>
                <a:lnTo>
                  <a:pt x="394" y="337"/>
                </a:lnTo>
                <a:lnTo>
                  <a:pt x="394" y="335"/>
                </a:lnTo>
                <a:lnTo>
                  <a:pt x="392" y="335"/>
                </a:lnTo>
                <a:lnTo>
                  <a:pt x="387" y="332"/>
                </a:lnTo>
                <a:lnTo>
                  <a:pt x="387" y="330"/>
                </a:lnTo>
                <a:lnTo>
                  <a:pt x="387" y="330"/>
                </a:lnTo>
                <a:lnTo>
                  <a:pt x="384" y="326"/>
                </a:lnTo>
                <a:lnTo>
                  <a:pt x="382" y="325"/>
                </a:lnTo>
                <a:lnTo>
                  <a:pt x="382" y="321"/>
                </a:lnTo>
                <a:lnTo>
                  <a:pt x="384" y="320"/>
                </a:lnTo>
                <a:lnTo>
                  <a:pt x="385" y="318"/>
                </a:lnTo>
                <a:lnTo>
                  <a:pt x="385" y="316"/>
                </a:lnTo>
                <a:lnTo>
                  <a:pt x="384" y="313"/>
                </a:lnTo>
                <a:lnTo>
                  <a:pt x="384" y="313"/>
                </a:lnTo>
                <a:lnTo>
                  <a:pt x="380" y="311"/>
                </a:lnTo>
                <a:lnTo>
                  <a:pt x="380" y="311"/>
                </a:lnTo>
                <a:lnTo>
                  <a:pt x="379" y="310"/>
                </a:lnTo>
                <a:lnTo>
                  <a:pt x="379" y="308"/>
                </a:lnTo>
                <a:lnTo>
                  <a:pt x="379" y="308"/>
                </a:lnTo>
                <a:lnTo>
                  <a:pt x="377" y="306"/>
                </a:lnTo>
                <a:lnTo>
                  <a:pt x="379" y="306"/>
                </a:lnTo>
                <a:lnTo>
                  <a:pt x="380" y="308"/>
                </a:lnTo>
                <a:lnTo>
                  <a:pt x="380" y="308"/>
                </a:lnTo>
                <a:lnTo>
                  <a:pt x="382" y="308"/>
                </a:lnTo>
                <a:lnTo>
                  <a:pt x="384" y="308"/>
                </a:lnTo>
                <a:lnTo>
                  <a:pt x="387" y="306"/>
                </a:lnTo>
                <a:lnTo>
                  <a:pt x="389" y="306"/>
                </a:lnTo>
                <a:lnTo>
                  <a:pt x="390" y="305"/>
                </a:lnTo>
                <a:lnTo>
                  <a:pt x="389" y="303"/>
                </a:lnTo>
                <a:lnTo>
                  <a:pt x="389" y="300"/>
                </a:lnTo>
                <a:lnTo>
                  <a:pt x="387" y="295"/>
                </a:lnTo>
                <a:lnTo>
                  <a:pt x="387" y="295"/>
                </a:lnTo>
                <a:lnTo>
                  <a:pt x="389" y="295"/>
                </a:lnTo>
                <a:lnTo>
                  <a:pt x="390" y="295"/>
                </a:lnTo>
                <a:lnTo>
                  <a:pt x="392" y="295"/>
                </a:lnTo>
                <a:lnTo>
                  <a:pt x="394" y="295"/>
                </a:lnTo>
                <a:lnTo>
                  <a:pt x="397" y="295"/>
                </a:lnTo>
                <a:lnTo>
                  <a:pt x="397" y="291"/>
                </a:lnTo>
                <a:lnTo>
                  <a:pt x="395" y="289"/>
                </a:lnTo>
                <a:lnTo>
                  <a:pt x="394" y="289"/>
                </a:lnTo>
                <a:lnTo>
                  <a:pt x="392" y="289"/>
                </a:lnTo>
                <a:lnTo>
                  <a:pt x="389" y="289"/>
                </a:lnTo>
                <a:lnTo>
                  <a:pt x="389" y="289"/>
                </a:lnTo>
                <a:lnTo>
                  <a:pt x="389" y="288"/>
                </a:lnTo>
                <a:lnTo>
                  <a:pt x="387" y="286"/>
                </a:lnTo>
                <a:lnTo>
                  <a:pt x="389" y="286"/>
                </a:lnTo>
                <a:lnTo>
                  <a:pt x="392" y="286"/>
                </a:lnTo>
                <a:lnTo>
                  <a:pt x="394" y="286"/>
                </a:lnTo>
                <a:lnTo>
                  <a:pt x="395" y="284"/>
                </a:lnTo>
                <a:lnTo>
                  <a:pt x="397" y="283"/>
                </a:lnTo>
                <a:lnTo>
                  <a:pt x="399" y="281"/>
                </a:lnTo>
                <a:lnTo>
                  <a:pt x="399" y="281"/>
                </a:lnTo>
                <a:lnTo>
                  <a:pt x="397" y="279"/>
                </a:lnTo>
                <a:lnTo>
                  <a:pt x="397" y="279"/>
                </a:lnTo>
                <a:lnTo>
                  <a:pt x="397" y="278"/>
                </a:lnTo>
                <a:lnTo>
                  <a:pt x="397" y="278"/>
                </a:lnTo>
                <a:lnTo>
                  <a:pt x="397" y="276"/>
                </a:lnTo>
                <a:lnTo>
                  <a:pt x="399" y="274"/>
                </a:lnTo>
                <a:lnTo>
                  <a:pt x="399" y="274"/>
                </a:lnTo>
                <a:lnTo>
                  <a:pt x="399" y="274"/>
                </a:lnTo>
                <a:lnTo>
                  <a:pt x="399" y="274"/>
                </a:lnTo>
                <a:lnTo>
                  <a:pt x="397" y="274"/>
                </a:lnTo>
                <a:lnTo>
                  <a:pt x="397" y="274"/>
                </a:lnTo>
                <a:lnTo>
                  <a:pt x="397" y="273"/>
                </a:lnTo>
                <a:lnTo>
                  <a:pt x="397" y="269"/>
                </a:lnTo>
                <a:lnTo>
                  <a:pt x="397" y="268"/>
                </a:lnTo>
                <a:lnTo>
                  <a:pt x="395" y="266"/>
                </a:lnTo>
                <a:lnTo>
                  <a:pt x="394" y="264"/>
                </a:lnTo>
                <a:lnTo>
                  <a:pt x="395" y="264"/>
                </a:lnTo>
                <a:lnTo>
                  <a:pt x="397" y="263"/>
                </a:lnTo>
                <a:lnTo>
                  <a:pt x="399" y="263"/>
                </a:lnTo>
                <a:lnTo>
                  <a:pt x="400" y="263"/>
                </a:lnTo>
                <a:lnTo>
                  <a:pt x="402" y="261"/>
                </a:lnTo>
                <a:lnTo>
                  <a:pt x="400" y="259"/>
                </a:lnTo>
                <a:lnTo>
                  <a:pt x="400" y="259"/>
                </a:lnTo>
                <a:lnTo>
                  <a:pt x="400" y="258"/>
                </a:lnTo>
                <a:lnTo>
                  <a:pt x="402" y="256"/>
                </a:lnTo>
                <a:lnTo>
                  <a:pt x="402" y="254"/>
                </a:lnTo>
                <a:lnTo>
                  <a:pt x="402" y="254"/>
                </a:lnTo>
                <a:lnTo>
                  <a:pt x="399" y="251"/>
                </a:lnTo>
                <a:lnTo>
                  <a:pt x="399" y="249"/>
                </a:lnTo>
                <a:lnTo>
                  <a:pt x="400" y="247"/>
                </a:lnTo>
                <a:lnTo>
                  <a:pt x="399" y="246"/>
                </a:lnTo>
                <a:lnTo>
                  <a:pt x="399" y="244"/>
                </a:lnTo>
                <a:lnTo>
                  <a:pt x="400" y="244"/>
                </a:lnTo>
                <a:lnTo>
                  <a:pt x="402" y="244"/>
                </a:lnTo>
                <a:lnTo>
                  <a:pt x="402" y="244"/>
                </a:lnTo>
                <a:lnTo>
                  <a:pt x="404" y="242"/>
                </a:lnTo>
                <a:lnTo>
                  <a:pt x="402" y="242"/>
                </a:lnTo>
                <a:lnTo>
                  <a:pt x="402" y="241"/>
                </a:lnTo>
                <a:lnTo>
                  <a:pt x="402" y="239"/>
                </a:lnTo>
                <a:lnTo>
                  <a:pt x="400" y="239"/>
                </a:lnTo>
                <a:lnTo>
                  <a:pt x="404" y="237"/>
                </a:lnTo>
                <a:lnTo>
                  <a:pt x="402" y="236"/>
                </a:lnTo>
                <a:lnTo>
                  <a:pt x="400" y="236"/>
                </a:lnTo>
                <a:lnTo>
                  <a:pt x="399" y="234"/>
                </a:lnTo>
                <a:lnTo>
                  <a:pt x="400" y="232"/>
                </a:lnTo>
                <a:lnTo>
                  <a:pt x="400" y="232"/>
                </a:lnTo>
                <a:lnTo>
                  <a:pt x="399" y="232"/>
                </a:lnTo>
                <a:lnTo>
                  <a:pt x="399" y="231"/>
                </a:lnTo>
                <a:lnTo>
                  <a:pt x="399" y="231"/>
                </a:lnTo>
                <a:lnTo>
                  <a:pt x="399" y="227"/>
                </a:lnTo>
                <a:lnTo>
                  <a:pt x="400" y="226"/>
                </a:lnTo>
                <a:lnTo>
                  <a:pt x="400" y="224"/>
                </a:lnTo>
                <a:lnTo>
                  <a:pt x="402" y="222"/>
                </a:lnTo>
                <a:lnTo>
                  <a:pt x="400" y="222"/>
                </a:lnTo>
                <a:lnTo>
                  <a:pt x="395" y="217"/>
                </a:lnTo>
                <a:lnTo>
                  <a:pt x="397" y="217"/>
                </a:lnTo>
                <a:lnTo>
                  <a:pt x="399" y="219"/>
                </a:lnTo>
                <a:lnTo>
                  <a:pt x="400" y="217"/>
                </a:lnTo>
                <a:lnTo>
                  <a:pt x="400" y="217"/>
                </a:lnTo>
                <a:lnTo>
                  <a:pt x="400" y="215"/>
                </a:lnTo>
                <a:lnTo>
                  <a:pt x="400" y="215"/>
                </a:lnTo>
                <a:lnTo>
                  <a:pt x="400" y="215"/>
                </a:lnTo>
                <a:lnTo>
                  <a:pt x="400" y="215"/>
                </a:lnTo>
                <a:lnTo>
                  <a:pt x="402" y="215"/>
                </a:lnTo>
                <a:lnTo>
                  <a:pt x="402" y="215"/>
                </a:lnTo>
                <a:lnTo>
                  <a:pt x="402" y="217"/>
                </a:lnTo>
                <a:lnTo>
                  <a:pt x="404" y="219"/>
                </a:lnTo>
                <a:lnTo>
                  <a:pt x="404" y="219"/>
                </a:lnTo>
                <a:lnTo>
                  <a:pt x="405" y="219"/>
                </a:lnTo>
                <a:lnTo>
                  <a:pt x="405" y="215"/>
                </a:lnTo>
                <a:lnTo>
                  <a:pt x="407" y="214"/>
                </a:lnTo>
                <a:lnTo>
                  <a:pt x="409" y="215"/>
                </a:lnTo>
                <a:lnTo>
                  <a:pt x="412" y="217"/>
                </a:lnTo>
                <a:lnTo>
                  <a:pt x="414" y="219"/>
                </a:lnTo>
                <a:lnTo>
                  <a:pt x="414" y="217"/>
                </a:lnTo>
                <a:lnTo>
                  <a:pt x="415" y="217"/>
                </a:lnTo>
                <a:lnTo>
                  <a:pt x="415" y="215"/>
                </a:lnTo>
                <a:lnTo>
                  <a:pt x="414" y="214"/>
                </a:lnTo>
                <a:lnTo>
                  <a:pt x="414" y="214"/>
                </a:lnTo>
                <a:lnTo>
                  <a:pt x="415" y="212"/>
                </a:lnTo>
                <a:lnTo>
                  <a:pt x="419" y="212"/>
                </a:lnTo>
                <a:lnTo>
                  <a:pt x="421" y="210"/>
                </a:lnTo>
                <a:lnTo>
                  <a:pt x="422" y="205"/>
                </a:lnTo>
                <a:lnTo>
                  <a:pt x="424" y="205"/>
                </a:lnTo>
                <a:lnTo>
                  <a:pt x="424" y="205"/>
                </a:lnTo>
                <a:lnTo>
                  <a:pt x="426" y="204"/>
                </a:lnTo>
                <a:lnTo>
                  <a:pt x="426" y="200"/>
                </a:lnTo>
                <a:lnTo>
                  <a:pt x="426" y="199"/>
                </a:lnTo>
                <a:lnTo>
                  <a:pt x="426" y="199"/>
                </a:lnTo>
                <a:lnTo>
                  <a:pt x="426" y="197"/>
                </a:lnTo>
                <a:lnTo>
                  <a:pt x="426" y="195"/>
                </a:lnTo>
                <a:lnTo>
                  <a:pt x="426" y="195"/>
                </a:lnTo>
                <a:lnTo>
                  <a:pt x="427" y="195"/>
                </a:lnTo>
                <a:lnTo>
                  <a:pt x="429" y="195"/>
                </a:lnTo>
                <a:lnTo>
                  <a:pt x="429" y="194"/>
                </a:lnTo>
                <a:lnTo>
                  <a:pt x="429" y="192"/>
                </a:lnTo>
                <a:lnTo>
                  <a:pt x="427" y="192"/>
                </a:lnTo>
                <a:lnTo>
                  <a:pt x="427" y="190"/>
                </a:lnTo>
                <a:lnTo>
                  <a:pt x="427" y="190"/>
                </a:lnTo>
                <a:lnTo>
                  <a:pt x="429" y="187"/>
                </a:lnTo>
                <a:lnTo>
                  <a:pt x="429" y="187"/>
                </a:lnTo>
                <a:lnTo>
                  <a:pt x="429" y="185"/>
                </a:lnTo>
                <a:lnTo>
                  <a:pt x="431" y="182"/>
                </a:lnTo>
                <a:lnTo>
                  <a:pt x="431" y="184"/>
                </a:lnTo>
                <a:lnTo>
                  <a:pt x="432" y="187"/>
                </a:lnTo>
                <a:lnTo>
                  <a:pt x="434" y="197"/>
                </a:lnTo>
                <a:lnTo>
                  <a:pt x="436" y="197"/>
                </a:lnTo>
                <a:close/>
                <a:moveTo>
                  <a:pt x="447" y="276"/>
                </a:moveTo>
                <a:lnTo>
                  <a:pt x="447" y="271"/>
                </a:lnTo>
                <a:lnTo>
                  <a:pt x="447" y="268"/>
                </a:lnTo>
                <a:lnTo>
                  <a:pt x="447" y="266"/>
                </a:lnTo>
                <a:lnTo>
                  <a:pt x="446" y="264"/>
                </a:lnTo>
                <a:lnTo>
                  <a:pt x="444" y="264"/>
                </a:lnTo>
                <a:lnTo>
                  <a:pt x="442" y="264"/>
                </a:lnTo>
                <a:lnTo>
                  <a:pt x="441" y="266"/>
                </a:lnTo>
                <a:lnTo>
                  <a:pt x="439" y="264"/>
                </a:lnTo>
                <a:lnTo>
                  <a:pt x="437" y="264"/>
                </a:lnTo>
                <a:lnTo>
                  <a:pt x="436" y="264"/>
                </a:lnTo>
                <a:lnTo>
                  <a:pt x="434" y="266"/>
                </a:lnTo>
                <a:lnTo>
                  <a:pt x="432" y="268"/>
                </a:lnTo>
                <a:lnTo>
                  <a:pt x="432" y="271"/>
                </a:lnTo>
                <a:lnTo>
                  <a:pt x="432" y="274"/>
                </a:lnTo>
                <a:lnTo>
                  <a:pt x="434" y="276"/>
                </a:lnTo>
                <a:lnTo>
                  <a:pt x="436" y="278"/>
                </a:lnTo>
                <a:lnTo>
                  <a:pt x="437" y="278"/>
                </a:lnTo>
                <a:lnTo>
                  <a:pt x="437" y="279"/>
                </a:lnTo>
                <a:lnTo>
                  <a:pt x="439" y="279"/>
                </a:lnTo>
                <a:lnTo>
                  <a:pt x="437" y="281"/>
                </a:lnTo>
                <a:lnTo>
                  <a:pt x="437" y="281"/>
                </a:lnTo>
                <a:lnTo>
                  <a:pt x="437" y="283"/>
                </a:lnTo>
                <a:lnTo>
                  <a:pt x="436" y="284"/>
                </a:lnTo>
                <a:lnTo>
                  <a:pt x="437" y="286"/>
                </a:lnTo>
                <a:lnTo>
                  <a:pt x="437" y="286"/>
                </a:lnTo>
                <a:lnTo>
                  <a:pt x="439" y="286"/>
                </a:lnTo>
                <a:lnTo>
                  <a:pt x="441" y="286"/>
                </a:lnTo>
                <a:lnTo>
                  <a:pt x="442" y="284"/>
                </a:lnTo>
                <a:lnTo>
                  <a:pt x="442" y="284"/>
                </a:lnTo>
                <a:lnTo>
                  <a:pt x="442" y="284"/>
                </a:lnTo>
                <a:lnTo>
                  <a:pt x="444" y="283"/>
                </a:lnTo>
                <a:lnTo>
                  <a:pt x="444" y="281"/>
                </a:lnTo>
                <a:lnTo>
                  <a:pt x="446" y="279"/>
                </a:lnTo>
                <a:lnTo>
                  <a:pt x="444" y="279"/>
                </a:lnTo>
                <a:lnTo>
                  <a:pt x="444" y="278"/>
                </a:lnTo>
                <a:lnTo>
                  <a:pt x="442" y="276"/>
                </a:lnTo>
                <a:lnTo>
                  <a:pt x="442" y="276"/>
                </a:lnTo>
                <a:lnTo>
                  <a:pt x="444" y="274"/>
                </a:lnTo>
                <a:lnTo>
                  <a:pt x="444" y="273"/>
                </a:lnTo>
                <a:lnTo>
                  <a:pt x="446" y="273"/>
                </a:lnTo>
                <a:lnTo>
                  <a:pt x="446" y="273"/>
                </a:lnTo>
                <a:lnTo>
                  <a:pt x="446" y="274"/>
                </a:lnTo>
                <a:lnTo>
                  <a:pt x="446" y="274"/>
                </a:lnTo>
                <a:lnTo>
                  <a:pt x="446" y="278"/>
                </a:lnTo>
                <a:lnTo>
                  <a:pt x="446" y="278"/>
                </a:lnTo>
                <a:lnTo>
                  <a:pt x="447" y="278"/>
                </a:lnTo>
                <a:lnTo>
                  <a:pt x="447" y="276"/>
                </a:lnTo>
                <a:close/>
                <a:moveTo>
                  <a:pt x="466" y="276"/>
                </a:moveTo>
                <a:lnTo>
                  <a:pt x="464" y="274"/>
                </a:lnTo>
                <a:lnTo>
                  <a:pt x="464" y="274"/>
                </a:lnTo>
                <a:lnTo>
                  <a:pt x="459" y="273"/>
                </a:lnTo>
                <a:lnTo>
                  <a:pt x="458" y="273"/>
                </a:lnTo>
                <a:lnTo>
                  <a:pt x="458" y="273"/>
                </a:lnTo>
                <a:lnTo>
                  <a:pt x="458" y="271"/>
                </a:lnTo>
                <a:lnTo>
                  <a:pt x="458" y="271"/>
                </a:lnTo>
                <a:lnTo>
                  <a:pt x="458" y="269"/>
                </a:lnTo>
                <a:lnTo>
                  <a:pt x="458" y="269"/>
                </a:lnTo>
                <a:lnTo>
                  <a:pt x="458" y="269"/>
                </a:lnTo>
                <a:lnTo>
                  <a:pt x="456" y="269"/>
                </a:lnTo>
                <a:lnTo>
                  <a:pt x="458" y="268"/>
                </a:lnTo>
                <a:lnTo>
                  <a:pt x="458" y="268"/>
                </a:lnTo>
                <a:lnTo>
                  <a:pt x="456" y="268"/>
                </a:lnTo>
                <a:lnTo>
                  <a:pt x="454" y="268"/>
                </a:lnTo>
                <a:lnTo>
                  <a:pt x="454" y="269"/>
                </a:lnTo>
                <a:lnTo>
                  <a:pt x="452" y="271"/>
                </a:lnTo>
                <a:lnTo>
                  <a:pt x="452" y="271"/>
                </a:lnTo>
                <a:lnTo>
                  <a:pt x="456" y="274"/>
                </a:lnTo>
                <a:lnTo>
                  <a:pt x="456" y="274"/>
                </a:lnTo>
                <a:lnTo>
                  <a:pt x="456" y="276"/>
                </a:lnTo>
                <a:lnTo>
                  <a:pt x="458" y="276"/>
                </a:lnTo>
                <a:lnTo>
                  <a:pt x="458" y="276"/>
                </a:lnTo>
                <a:lnTo>
                  <a:pt x="458" y="276"/>
                </a:lnTo>
                <a:lnTo>
                  <a:pt x="459" y="276"/>
                </a:lnTo>
                <a:lnTo>
                  <a:pt x="461" y="276"/>
                </a:lnTo>
                <a:lnTo>
                  <a:pt x="463" y="278"/>
                </a:lnTo>
                <a:lnTo>
                  <a:pt x="464" y="276"/>
                </a:lnTo>
                <a:lnTo>
                  <a:pt x="466" y="276"/>
                </a:lnTo>
                <a:lnTo>
                  <a:pt x="466" y="276"/>
                </a:lnTo>
                <a:close/>
                <a:moveTo>
                  <a:pt x="451" y="281"/>
                </a:moveTo>
                <a:lnTo>
                  <a:pt x="451" y="281"/>
                </a:lnTo>
                <a:lnTo>
                  <a:pt x="451" y="281"/>
                </a:lnTo>
                <a:lnTo>
                  <a:pt x="449" y="281"/>
                </a:lnTo>
                <a:lnTo>
                  <a:pt x="449" y="281"/>
                </a:lnTo>
                <a:lnTo>
                  <a:pt x="447" y="281"/>
                </a:lnTo>
                <a:lnTo>
                  <a:pt x="447" y="281"/>
                </a:lnTo>
                <a:lnTo>
                  <a:pt x="446" y="281"/>
                </a:lnTo>
                <a:lnTo>
                  <a:pt x="446" y="281"/>
                </a:lnTo>
                <a:lnTo>
                  <a:pt x="446" y="283"/>
                </a:lnTo>
                <a:lnTo>
                  <a:pt x="446" y="283"/>
                </a:lnTo>
                <a:lnTo>
                  <a:pt x="446" y="283"/>
                </a:lnTo>
                <a:lnTo>
                  <a:pt x="447" y="284"/>
                </a:lnTo>
                <a:lnTo>
                  <a:pt x="451" y="284"/>
                </a:lnTo>
                <a:lnTo>
                  <a:pt x="451" y="284"/>
                </a:lnTo>
                <a:lnTo>
                  <a:pt x="451" y="284"/>
                </a:lnTo>
                <a:lnTo>
                  <a:pt x="452" y="283"/>
                </a:lnTo>
                <a:lnTo>
                  <a:pt x="452" y="283"/>
                </a:lnTo>
                <a:lnTo>
                  <a:pt x="451" y="281"/>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78" name="Freeform 161">
            <a:extLst>
              <a:ext uri="{FF2B5EF4-FFF2-40B4-BE49-F238E27FC236}">
                <a16:creationId xmlns:a16="http://schemas.microsoft.com/office/drawing/2014/main" id="{2606DBBE-C74E-48CB-9295-E7A2DBEBC27B}"/>
              </a:ext>
            </a:extLst>
          </p:cNvPr>
          <p:cNvSpPr>
            <a:spLocks noEditPoints="1"/>
          </p:cNvSpPr>
          <p:nvPr/>
        </p:nvSpPr>
        <p:spPr bwMode="auto">
          <a:xfrm>
            <a:off x="4863009" y="4083439"/>
            <a:ext cx="42483" cy="72415"/>
          </a:xfrm>
          <a:custGeom>
            <a:avLst/>
            <a:gdLst>
              <a:gd name="T0" fmla="*/ 37 w 44"/>
              <a:gd name="T1" fmla="*/ 55 h 75"/>
              <a:gd name="T2" fmla="*/ 42 w 44"/>
              <a:gd name="T3" fmla="*/ 47 h 75"/>
              <a:gd name="T4" fmla="*/ 39 w 44"/>
              <a:gd name="T5" fmla="*/ 37 h 75"/>
              <a:gd name="T6" fmla="*/ 41 w 44"/>
              <a:gd name="T7" fmla="*/ 31 h 75"/>
              <a:gd name="T8" fmla="*/ 41 w 44"/>
              <a:gd name="T9" fmla="*/ 26 h 75"/>
              <a:gd name="T10" fmla="*/ 36 w 44"/>
              <a:gd name="T11" fmla="*/ 23 h 75"/>
              <a:gd name="T12" fmla="*/ 14 w 44"/>
              <a:gd name="T13" fmla="*/ 0 h 75"/>
              <a:gd name="T14" fmla="*/ 5 w 44"/>
              <a:gd name="T15" fmla="*/ 1 h 75"/>
              <a:gd name="T16" fmla="*/ 2 w 44"/>
              <a:gd name="T17" fmla="*/ 5 h 75"/>
              <a:gd name="T18" fmla="*/ 9 w 44"/>
              <a:gd name="T19" fmla="*/ 3 h 75"/>
              <a:gd name="T20" fmla="*/ 22 w 44"/>
              <a:gd name="T21" fmla="*/ 13 h 75"/>
              <a:gd name="T22" fmla="*/ 22 w 44"/>
              <a:gd name="T23" fmla="*/ 18 h 75"/>
              <a:gd name="T24" fmla="*/ 20 w 44"/>
              <a:gd name="T25" fmla="*/ 20 h 75"/>
              <a:gd name="T26" fmla="*/ 20 w 44"/>
              <a:gd name="T27" fmla="*/ 21 h 75"/>
              <a:gd name="T28" fmla="*/ 20 w 44"/>
              <a:gd name="T29" fmla="*/ 25 h 75"/>
              <a:gd name="T30" fmla="*/ 20 w 44"/>
              <a:gd name="T31" fmla="*/ 28 h 75"/>
              <a:gd name="T32" fmla="*/ 30 w 44"/>
              <a:gd name="T33" fmla="*/ 37 h 75"/>
              <a:gd name="T34" fmla="*/ 30 w 44"/>
              <a:gd name="T35" fmla="*/ 40 h 75"/>
              <a:gd name="T36" fmla="*/ 29 w 44"/>
              <a:gd name="T37" fmla="*/ 40 h 75"/>
              <a:gd name="T38" fmla="*/ 27 w 44"/>
              <a:gd name="T39" fmla="*/ 43 h 75"/>
              <a:gd name="T40" fmla="*/ 24 w 44"/>
              <a:gd name="T41" fmla="*/ 47 h 75"/>
              <a:gd name="T42" fmla="*/ 20 w 44"/>
              <a:gd name="T43" fmla="*/ 45 h 75"/>
              <a:gd name="T44" fmla="*/ 9 w 44"/>
              <a:gd name="T45" fmla="*/ 33 h 75"/>
              <a:gd name="T46" fmla="*/ 5 w 44"/>
              <a:gd name="T47" fmla="*/ 30 h 75"/>
              <a:gd name="T48" fmla="*/ 2 w 44"/>
              <a:gd name="T49" fmla="*/ 38 h 75"/>
              <a:gd name="T50" fmla="*/ 5 w 44"/>
              <a:gd name="T51" fmla="*/ 43 h 75"/>
              <a:gd name="T52" fmla="*/ 7 w 44"/>
              <a:gd name="T53" fmla="*/ 48 h 75"/>
              <a:gd name="T54" fmla="*/ 9 w 44"/>
              <a:gd name="T55" fmla="*/ 53 h 75"/>
              <a:gd name="T56" fmla="*/ 10 w 44"/>
              <a:gd name="T57" fmla="*/ 63 h 75"/>
              <a:gd name="T58" fmla="*/ 15 w 44"/>
              <a:gd name="T59" fmla="*/ 70 h 75"/>
              <a:gd name="T60" fmla="*/ 20 w 44"/>
              <a:gd name="T61" fmla="*/ 75 h 75"/>
              <a:gd name="T62" fmla="*/ 27 w 44"/>
              <a:gd name="T63" fmla="*/ 75 h 75"/>
              <a:gd name="T64" fmla="*/ 34 w 44"/>
              <a:gd name="T65" fmla="*/ 72 h 75"/>
              <a:gd name="T66" fmla="*/ 42 w 44"/>
              <a:gd name="T67" fmla="*/ 72 h 75"/>
              <a:gd name="T68" fmla="*/ 39 w 44"/>
              <a:gd name="T69" fmla="*/ 60 h 75"/>
              <a:gd name="T70" fmla="*/ 10 w 44"/>
              <a:gd name="T71" fmla="*/ 30 h 75"/>
              <a:gd name="T72" fmla="*/ 12 w 44"/>
              <a:gd name="T73" fmla="*/ 28 h 75"/>
              <a:gd name="T74" fmla="*/ 12 w 44"/>
              <a:gd name="T75" fmla="*/ 28 h 75"/>
              <a:gd name="T76" fmla="*/ 9 w 44"/>
              <a:gd name="T77" fmla="*/ 23 h 75"/>
              <a:gd name="T78" fmla="*/ 7 w 44"/>
              <a:gd name="T79" fmla="*/ 21 h 75"/>
              <a:gd name="T80" fmla="*/ 9 w 44"/>
              <a:gd name="T81" fmla="*/ 25 h 75"/>
              <a:gd name="T82" fmla="*/ 9 w 44"/>
              <a:gd name="T83" fmla="*/ 2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 h="75">
                <a:moveTo>
                  <a:pt x="39" y="60"/>
                </a:moveTo>
                <a:lnTo>
                  <a:pt x="37" y="55"/>
                </a:lnTo>
                <a:lnTo>
                  <a:pt x="41" y="48"/>
                </a:lnTo>
                <a:lnTo>
                  <a:pt x="42" y="47"/>
                </a:lnTo>
                <a:lnTo>
                  <a:pt x="42" y="43"/>
                </a:lnTo>
                <a:lnTo>
                  <a:pt x="39" y="37"/>
                </a:lnTo>
                <a:lnTo>
                  <a:pt x="39" y="33"/>
                </a:lnTo>
                <a:lnTo>
                  <a:pt x="41" y="31"/>
                </a:lnTo>
                <a:lnTo>
                  <a:pt x="44" y="30"/>
                </a:lnTo>
                <a:lnTo>
                  <a:pt x="41" y="26"/>
                </a:lnTo>
                <a:lnTo>
                  <a:pt x="37" y="25"/>
                </a:lnTo>
                <a:lnTo>
                  <a:pt x="36" y="23"/>
                </a:lnTo>
                <a:lnTo>
                  <a:pt x="15" y="0"/>
                </a:lnTo>
                <a:lnTo>
                  <a:pt x="14" y="0"/>
                </a:lnTo>
                <a:lnTo>
                  <a:pt x="9" y="0"/>
                </a:lnTo>
                <a:lnTo>
                  <a:pt x="5" y="1"/>
                </a:lnTo>
                <a:lnTo>
                  <a:pt x="4" y="3"/>
                </a:lnTo>
                <a:lnTo>
                  <a:pt x="2" y="5"/>
                </a:lnTo>
                <a:lnTo>
                  <a:pt x="5" y="5"/>
                </a:lnTo>
                <a:lnTo>
                  <a:pt x="9" y="3"/>
                </a:lnTo>
                <a:lnTo>
                  <a:pt x="17" y="8"/>
                </a:lnTo>
                <a:lnTo>
                  <a:pt x="22" y="13"/>
                </a:lnTo>
                <a:lnTo>
                  <a:pt x="22" y="16"/>
                </a:lnTo>
                <a:lnTo>
                  <a:pt x="22" y="18"/>
                </a:lnTo>
                <a:lnTo>
                  <a:pt x="22" y="18"/>
                </a:lnTo>
                <a:lnTo>
                  <a:pt x="20" y="20"/>
                </a:lnTo>
                <a:lnTo>
                  <a:pt x="20" y="20"/>
                </a:lnTo>
                <a:lnTo>
                  <a:pt x="20" y="21"/>
                </a:lnTo>
                <a:lnTo>
                  <a:pt x="20" y="23"/>
                </a:lnTo>
                <a:lnTo>
                  <a:pt x="20" y="25"/>
                </a:lnTo>
                <a:lnTo>
                  <a:pt x="20" y="25"/>
                </a:lnTo>
                <a:lnTo>
                  <a:pt x="20" y="28"/>
                </a:lnTo>
                <a:lnTo>
                  <a:pt x="20" y="31"/>
                </a:lnTo>
                <a:lnTo>
                  <a:pt x="30" y="37"/>
                </a:lnTo>
                <a:lnTo>
                  <a:pt x="30" y="38"/>
                </a:lnTo>
                <a:lnTo>
                  <a:pt x="30" y="40"/>
                </a:lnTo>
                <a:lnTo>
                  <a:pt x="30" y="40"/>
                </a:lnTo>
                <a:lnTo>
                  <a:pt x="29" y="40"/>
                </a:lnTo>
                <a:lnTo>
                  <a:pt x="27" y="42"/>
                </a:lnTo>
                <a:lnTo>
                  <a:pt x="27" y="43"/>
                </a:lnTo>
                <a:lnTo>
                  <a:pt x="25" y="45"/>
                </a:lnTo>
                <a:lnTo>
                  <a:pt x="24" y="47"/>
                </a:lnTo>
                <a:lnTo>
                  <a:pt x="22" y="47"/>
                </a:lnTo>
                <a:lnTo>
                  <a:pt x="20" y="45"/>
                </a:lnTo>
                <a:lnTo>
                  <a:pt x="10" y="37"/>
                </a:lnTo>
                <a:lnTo>
                  <a:pt x="9" y="33"/>
                </a:lnTo>
                <a:lnTo>
                  <a:pt x="5" y="30"/>
                </a:lnTo>
                <a:lnTo>
                  <a:pt x="5" y="30"/>
                </a:lnTo>
                <a:lnTo>
                  <a:pt x="0" y="37"/>
                </a:lnTo>
                <a:lnTo>
                  <a:pt x="2" y="38"/>
                </a:lnTo>
                <a:lnTo>
                  <a:pt x="4" y="43"/>
                </a:lnTo>
                <a:lnTo>
                  <a:pt x="5" y="43"/>
                </a:lnTo>
                <a:lnTo>
                  <a:pt x="7" y="43"/>
                </a:lnTo>
                <a:lnTo>
                  <a:pt x="7" y="48"/>
                </a:lnTo>
                <a:lnTo>
                  <a:pt x="9" y="50"/>
                </a:lnTo>
                <a:lnTo>
                  <a:pt x="9" y="53"/>
                </a:lnTo>
                <a:lnTo>
                  <a:pt x="9" y="57"/>
                </a:lnTo>
                <a:lnTo>
                  <a:pt x="10" y="63"/>
                </a:lnTo>
                <a:lnTo>
                  <a:pt x="14" y="70"/>
                </a:lnTo>
                <a:lnTo>
                  <a:pt x="15" y="70"/>
                </a:lnTo>
                <a:lnTo>
                  <a:pt x="15" y="72"/>
                </a:lnTo>
                <a:lnTo>
                  <a:pt x="20" y="75"/>
                </a:lnTo>
                <a:lnTo>
                  <a:pt x="25" y="75"/>
                </a:lnTo>
                <a:lnTo>
                  <a:pt x="27" y="75"/>
                </a:lnTo>
                <a:lnTo>
                  <a:pt x="32" y="72"/>
                </a:lnTo>
                <a:lnTo>
                  <a:pt x="34" y="72"/>
                </a:lnTo>
                <a:lnTo>
                  <a:pt x="37" y="74"/>
                </a:lnTo>
                <a:lnTo>
                  <a:pt x="42" y="72"/>
                </a:lnTo>
                <a:lnTo>
                  <a:pt x="44" y="68"/>
                </a:lnTo>
                <a:lnTo>
                  <a:pt x="39" y="60"/>
                </a:lnTo>
                <a:close/>
                <a:moveTo>
                  <a:pt x="10" y="30"/>
                </a:moveTo>
                <a:lnTo>
                  <a:pt x="10" y="30"/>
                </a:lnTo>
                <a:lnTo>
                  <a:pt x="10" y="28"/>
                </a:lnTo>
                <a:lnTo>
                  <a:pt x="12" y="28"/>
                </a:lnTo>
                <a:lnTo>
                  <a:pt x="12" y="28"/>
                </a:lnTo>
                <a:lnTo>
                  <a:pt x="12" y="28"/>
                </a:lnTo>
                <a:lnTo>
                  <a:pt x="10" y="28"/>
                </a:lnTo>
                <a:lnTo>
                  <a:pt x="9" y="23"/>
                </a:lnTo>
                <a:lnTo>
                  <a:pt x="7" y="21"/>
                </a:lnTo>
                <a:lnTo>
                  <a:pt x="7" y="21"/>
                </a:lnTo>
                <a:lnTo>
                  <a:pt x="9" y="25"/>
                </a:lnTo>
                <a:lnTo>
                  <a:pt x="9" y="25"/>
                </a:lnTo>
                <a:lnTo>
                  <a:pt x="9" y="26"/>
                </a:lnTo>
                <a:lnTo>
                  <a:pt x="9" y="26"/>
                </a:lnTo>
                <a:lnTo>
                  <a:pt x="10" y="3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9" name="Freeform 162">
            <a:extLst>
              <a:ext uri="{FF2B5EF4-FFF2-40B4-BE49-F238E27FC236}">
                <a16:creationId xmlns:a16="http://schemas.microsoft.com/office/drawing/2014/main" id="{692FA6C6-3CDB-4DDB-A364-D36DC00B613F}"/>
              </a:ext>
            </a:extLst>
          </p:cNvPr>
          <p:cNvSpPr>
            <a:spLocks noEditPoints="1"/>
          </p:cNvSpPr>
          <p:nvPr/>
        </p:nvSpPr>
        <p:spPr bwMode="auto">
          <a:xfrm>
            <a:off x="4863009" y="4083439"/>
            <a:ext cx="42483" cy="72415"/>
          </a:xfrm>
          <a:custGeom>
            <a:avLst/>
            <a:gdLst>
              <a:gd name="T0" fmla="*/ 37 w 44"/>
              <a:gd name="T1" fmla="*/ 55 h 75"/>
              <a:gd name="T2" fmla="*/ 42 w 44"/>
              <a:gd name="T3" fmla="*/ 47 h 75"/>
              <a:gd name="T4" fmla="*/ 39 w 44"/>
              <a:gd name="T5" fmla="*/ 37 h 75"/>
              <a:gd name="T6" fmla="*/ 41 w 44"/>
              <a:gd name="T7" fmla="*/ 31 h 75"/>
              <a:gd name="T8" fmla="*/ 41 w 44"/>
              <a:gd name="T9" fmla="*/ 26 h 75"/>
              <a:gd name="T10" fmla="*/ 36 w 44"/>
              <a:gd name="T11" fmla="*/ 23 h 75"/>
              <a:gd name="T12" fmla="*/ 14 w 44"/>
              <a:gd name="T13" fmla="*/ 0 h 75"/>
              <a:gd name="T14" fmla="*/ 5 w 44"/>
              <a:gd name="T15" fmla="*/ 1 h 75"/>
              <a:gd name="T16" fmla="*/ 2 w 44"/>
              <a:gd name="T17" fmla="*/ 5 h 75"/>
              <a:gd name="T18" fmla="*/ 9 w 44"/>
              <a:gd name="T19" fmla="*/ 3 h 75"/>
              <a:gd name="T20" fmla="*/ 22 w 44"/>
              <a:gd name="T21" fmla="*/ 13 h 75"/>
              <a:gd name="T22" fmla="*/ 22 w 44"/>
              <a:gd name="T23" fmla="*/ 18 h 75"/>
              <a:gd name="T24" fmla="*/ 20 w 44"/>
              <a:gd name="T25" fmla="*/ 20 h 75"/>
              <a:gd name="T26" fmla="*/ 20 w 44"/>
              <a:gd name="T27" fmla="*/ 21 h 75"/>
              <a:gd name="T28" fmla="*/ 20 w 44"/>
              <a:gd name="T29" fmla="*/ 25 h 75"/>
              <a:gd name="T30" fmla="*/ 20 w 44"/>
              <a:gd name="T31" fmla="*/ 28 h 75"/>
              <a:gd name="T32" fmla="*/ 30 w 44"/>
              <a:gd name="T33" fmla="*/ 37 h 75"/>
              <a:gd name="T34" fmla="*/ 30 w 44"/>
              <a:gd name="T35" fmla="*/ 40 h 75"/>
              <a:gd name="T36" fmla="*/ 29 w 44"/>
              <a:gd name="T37" fmla="*/ 40 h 75"/>
              <a:gd name="T38" fmla="*/ 27 w 44"/>
              <a:gd name="T39" fmla="*/ 43 h 75"/>
              <a:gd name="T40" fmla="*/ 24 w 44"/>
              <a:gd name="T41" fmla="*/ 47 h 75"/>
              <a:gd name="T42" fmla="*/ 20 w 44"/>
              <a:gd name="T43" fmla="*/ 45 h 75"/>
              <a:gd name="T44" fmla="*/ 9 w 44"/>
              <a:gd name="T45" fmla="*/ 33 h 75"/>
              <a:gd name="T46" fmla="*/ 5 w 44"/>
              <a:gd name="T47" fmla="*/ 30 h 75"/>
              <a:gd name="T48" fmla="*/ 2 w 44"/>
              <a:gd name="T49" fmla="*/ 38 h 75"/>
              <a:gd name="T50" fmla="*/ 5 w 44"/>
              <a:gd name="T51" fmla="*/ 43 h 75"/>
              <a:gd name="T52" fmla="*/ 7 w 44"/>
              <a:gd name="T53" fmla="*/ 48 h 75"/>
              <a:gd name="T54" fmla="*/ 9 w 44"/>
              <a:gd name="T55" fmla="*/ 53 h 75"/>
              <a:gd name="T56" fmla="*/ 10 w 44"/>
              <a:gd name="T57" fmla="*/ 63 h 75"/>
              <a:gd name="T58" fmla="*/ 15 w 44"/>
              <a:gd name="T59" fmla="*/ 70 h 75"/>
              <a:gd name="T60" fmla="*/ 20 w 44"/>
              <a:gd name="T61" fmla="*/ 75 h 75"/>
              <a:gd name="T62" fmla="*/ 27 w 44"/>
              <a:gd name="T63" fmla="*/ 75 h 75"/>
              <a:gd name="T64" fmla="*/ 34 w 44"/>
              <a:gd name="T65" fmla="*/ 72 h 75"/>
              <a:gd name="T66" fmla="*/ 42 w 44"/>
              <a:gd name="T67" fmla="*/ 72 h 75"/>
              <a:gd name="T68" fmla="*/ 39 w 44"/>
              <a:gd name="T69" fmla="*/ 60 h 75"/>
              <a:gd name="T70" fmla="*/ 10 w 44"/>
              <a:gd name="T71" fmla="*/ 30 h 75"/>
              <a:gd name="T72" fmla="*/ 12 w 44"/>
              <a:gd name="T73" fmla="*/ 28 h 75"/>
              <a:gd name="T74" fmla="*/ 12 w 44"/>
              <a:gd name="T75" fmla="*/ 28 h 75"/>
              <a:gd name="T76" fmla="*/ 9 w 44"/>
              <a:gd name="T77" fmla="*/ 23 h 75"/>
              <a:gd name="T78" fmla="*/ 7 w 44"/>
              <a:gd name="T79" fmla="*/ 21 h 75"/>
              <a:gd name="T80" fmla="*/ 9 w 44"/>
              <a:gd name="T81" fmla="*/ 25 h 75"/>
              <a:gd name="T82" fmla="*/ 9 w 44"/>
              <a:gd name="T83" fmla="*/ 2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 h="75">
                <a:moveTo>
                  <a:pt x="39" y="60"/>
                </a:moveTo>
                <a:lnTo>
                  <a:pt x="37" y="55"/>
                </a:lnTo>
                <a:lnTo>
                  <a:pt x="41" y="48"/>
                </a:lnTo>
                <a:lnTo>
                  <a:pt x="42" y="47"/>
                </a:lnTo>
                <a:lnTo>
                  <a:pt x="42" y="43"/>
                </a:lnTo>
                <a:lnTo>
                  <a:pt x="39" y="37"/>
                </a:lnTo>
                <a:lnTo>
                  <a:pt x="39" y="33"/>
                </a:lnTo>
                <a:lnTo>
                  <a:pt x="41" y="31"/>
                </a:lnTo>
                <a:lnTo>
                  <a:pt x="44" y="30"/>
                </a:lnTo>
                <a:lnTo>
                  <a:pt x="41" y="26"/>
                </a:lnTo>
                <a:lnTo>
                  <a:pt x="37" y="25"/>
                </a:lnTo>
                <a:lnTo>
                  <a:pt x="36" y="23"/>
                </a:lnTo>
                <a:lnTo>
                  <a:pt x="15" y="0"/>
                </a:lnTo>
                <a:lnTo>
                  <a:pt x="14" y="0"/>
                </a:lnTo>
                <a:lnTo>
                  <a:pt x="9" y="0"/>
                </a:lnTo>
                <a:lnTo>
                  <a:pt x="5" y="1"/>
                </a:lnTo>
                <a:lnTo>
                  <a:pt x="4" y="3"/>
                </a:lnTo>
                <a:lnTo>
                  <a:pt x="2" y="5"/>
                </a:lnTo>
                <a:lnTo>
                  <a:pt x="5" y="5"/>
                </a:lnTo>
                <a:lnTo>
                  <a:pt x="9" y="3"/>
                </a:lnTo>
                <a:lnTo>
                  <a:pt x="17" y="8"/>
                </a:lnTo>
                <a:lnTo>
                  <a:pt x="22" y="13"/>
                </a:lnTo>
                <a:lnTo>
                  <a:pt x="22" y="16"/>
                </a:lnTo>
                <a:lnTo>
                  <a:pt x="22" y="18"/>
                </a:lnTo>
                <a:lnTo>
                  <a:pt x="22" y="18"/>
                </a:lnTo>
                <a:lnTo>
                  <a:pt x="20" y="20"/>
                </a:lnTo>
                <a:lnTo>
                  <a:pt x="20" y="20"/>
                </a:lnTo>
                <a:lnTo>
                  <a:pt x="20" y="21"/>
                </a:lnTo>
                <a:lnTo>
                  <a:pt x="20" y="23"/>
                </a:lnTo>
                <a:lnTo>
                  <a:pt x="20" y="25"/>
                </a:lnTo>
                <a:lnTo>
                  <a:pt x="20" y="25"/>
                </a:lnTo>
                <a:lnTo>
                  <a:pt x="20" y="28"/>
                </a:lnTo>
                <a:lnTo>
                  <a:pt x="20" y="31"/>
                </a:lnTo>
                <a:lnTo>
                  <a:pt x="30" y="37"/>
                </a:lnTo>
                <a:lnTo>
                  <a:pt x="30" y="38"/>
                </a:lnTo>
                <a:lnTo>
                  <a:pt x="30" y="40"/>
                </a:lnTo>
                <a:lnTo>
                  <a:pt x="30" y="40"/>
                </a:lnTo>
                <a:lnTo>
                  <a:pt x="29" y="40"/>
                </a:lnTo>
                <a:lnTo>
                  <a:pt x="27" y="42"/>
                </a:lnTo>
                <a:lnTo>
                  <a:pt x="27" y="43"/>
                </a:lnTo>
                <a:lnTo>
                  <a:pt x="25" y="45"/>
                </a:lnTo>
                <a:lnTo>
                  <a:pt x="24" y="47"/>
                </a:lnTo>
                <a:lnTo>
                  <a:pt x="22" y="47"/>
                </a:lnTo>
                <a:lnTo>
                  <a:pt x="20" y="45"/>
                </a:lnTo>
                <a:lnTo>
                  <a:pt x="10" y="37"/>
                </a:lnTo>
                <a:lnTo>
                  <a:pt x="9" y="33"/>
                </a:lnTo>
                <a:lnTo>
                  <a:pt x="5" y="30"/>
                </a:lnTo>
                <a:lnTo>
                  <a:pt x="5" y="30"/>
                </a:lnTo>
                <a:lnTo>
                  <a:pt x="0" y="37"/>
                </a:lnTo>
                <a:lnTo>
                  <a:pt x="2" y="38"/>
                </a:lnTo>
                <a:lnTo>
                  <a:pt x="4" y="43"/>
                </a:lnTo>
                <a:lnTo>
                  <a:pt x="5" y="43"/>
                </a:lnTo>
                <a:lnTo>
                  <a:pt x="7" y="43"/>
                </a:lnTo>
                <a:lnTo>
                  <a:pt x="7" y="48"/>
                </a:lnTo>
                <a:lnTo>
                  <a:pt x="9" y="50"/>
                </a:lnTo>
                <a:lnTo>
                  <a:pt x="9" y="53"/>
                </a:lnTo>
                <a:lnTo>
                  <a:pt x="9" y="57"/>
                </a:lnTo>
                <a:lnTo>
                  <a:pt x="10" y="63"/>
                </a:lnTo>
                <a:lnTo>
                  <a:pt x="14" y="70"/>
                </a:lnTo>
                <a:lnTo>
                  <a:pt x="15" y="70"/>
                </a:lnTo>
                <a:lnTo>
                  <a:pt x="15" y="72"/>
                </a:lnTo>
                <a:lnTo>
                  <a:pt x="20" y="75"/>
                </a:lnTo>
                <a:lnTo>
                  <a:pt x="25" y="75"/>
                </a:lnTo>
                <a:lnTo>
                  <a:pt x="27" y="75"/>
                </a:lnTo>
                <a:lnTo>
                  <a:pt x="32" y="72"/>
                </a:lnTo>
                <a:lnTo>
                  <a:pt x="34" y="72"/>
                </a:lnTo>
                <a:lnTo>
                  <a:pt x="37" y="74"/>
                </a:lnTo>
                <a:lnTo>
                  <a:pt x="42" y="72"/>
                </a:lnTo>
                <a:lnTo>
                  <a:pt x="44" y="68"/>
                </a:lnTo>
                <a:lnTo>
                  <a:pt x="39" y="60"/>
                </a:lnTo>
                <a:close/>
                <a:moveTo>
                  <a:pt x="10" y="30"/>
                </a:moveTo>
                <a:lnTo>
                  <a:pt x="10" y="30"/>
                </a:lnTo>
                <a:lnTo>
                  <a:pt x="10" y="28"/>
                </a:lnTo>
                <a:lnTo>
                  <a:pt x="12" y="28"/>
                </a:lnTo>
                <a:lnTo>
                  <a:pt x="12" y="28"/>
                </a:lnTo>
                <a:lnTo>
                  <a:pt x="12" y="28"/>
                </a:lnTo>
                <a:lnTo>
                  <a:pt x="10" y="28"/>
                </a:lnTo>
                <a:lnTo>
                  <a:pt x="9" y="23"/>
                </a:lnTo>
                <a:lnTo>
                  <a:pt x="7" y="21"/>
                </a:lnTo>
                <a:lnTo>
                  <a:pt x="7" y="21"/>
                </a:lnTo>
                <a:lnTo>
                  <a:pt x="9" y="25"/>
                </a:lnTo>
                <a:lnTo>
                  <a:pt x="9" y="25"/>
                </a:lnTo>
                <a:lnTo>
                  <a:pt x="9" y="26"/>
                </a:lnTo>
                <a:lnTo>
                  <a:pt x="9" y="26"/>
                </a:lnTo>
                <a:lnTo>
                  <a:pt x="10" y="30"/>
                </a:lnTo>
                <a:close/>
              </a:path>
            </a:pathLst>
          </a:custGeom>
          <a:noFill/>
          <a:ln w="1588" cap="rnd">
            <a:solidFill>
              <a:srgbClr val="6D6E7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80" name="Freeform 163">
            <a:extLst>
              <a:ext uri="{FF2B5EF4-FFF2-40B4-BE49-F238E27FC236}">
                <a16:creationId xmlns:a16="http://schemas.microsoft.com/office/drawing/2014/main" id="{F27CED9B-1340-491A-8BF8-41D8C8A620F8}"/>
              </a:ext>
            </a:extLst>
          </p:cNvPr>
          <p:cNvSpPr>
            <a:spLocks noEditPoints="1"/>
          </p:cNvSpPr>
          <p:nvPr/>
        </p:nvSpPr>
        <p:spPr bwMode="auto">
          <a:xfrm>
            <a:off x="4739421" y="3986886"/>
            <a:ext cx="433523" cy="302211"/>
          </a:xfrm>
          <a:custGeom>
            <a:avLst/>
            <a:gdLst>
              <a:gd name="T0" fmla="*/ 19 w 449"/>
              <a:gd name="T1" fmla="*/ 59 h 313"/>
              <a:gd name="T2" fmla="*/ 96 w 449"/>
              <a:gd name="T3" fmla="*/ 68 h 313"/>
              <a:gd name="T4" fmla="*/ 100 w 449"/>
              <a:gd name="T5" fmla="*/ 69 h 313"/>
              <a:gd name="T6" fmla="*/ 103 w 449"/>
              <a:gd name="T7" fmla="*/ 71 h 313"/>
              <a:gd name="T8" fmla="*/ 439 w 449"/>
              <a:gd name="T9" fmla="*/ 128 h 313"/>
              <a:gd name="T10" fmla="*/ 404 w 449"/>
              <a:gd name="T11" fmla="*/ 113 h 313"/>
              <a:gd name="T12" fmla="*/ 392 w 449"/>
              <a:gd name="T13" fmla="*/ 120 h 313"/>
              <a:gd name="T14" fmla="*/ 350 w 449"/>
              <a:gd name="T15" fmla="*/ 103 h 313"/>
              <a:gd name="T16" fmla="*/ 367 w 449"/>
              <a:gd name="T17" fmla="*/ 115 h 313"/>
              <a:gd name="T18" fmla="*/ 347 w 449"/>
              <a:gd name="T19" fmla="*/ 116 h 313"/>
              <a:gd name="T20" fmla="*/ 330 w 449"/>
              <a:gd name="T21" fmla="*/ 121 h 313"/>
              <a:gd name="T22" fmla="*/ 320 w 449"/>
              <a:gd name="T23" fmla="*/ 130 h 313"/>
              <a:gd name="T24" fmla="*/ 182 w 449"/>
              <a:gd name="T25" fmla="*/ 10 h 313"/>
              <a:gd name="T26" fmla="*/ 135 w 449"/>
              <a:gd name="T27" fmla="*/ 12 h 313"/>
              <a:gd name="T28" fmla="*/ 79 w 449"/>
              <a:gd name="T29" fmla="*/ 37 h 313"/>
              <a:gd name="T30" fmla="*/ 100 w 449"/>
              <a:gd name="T31" fmla="*/ 41 h 313"/>
              <a:gd name="T32" fmla="*/ 115 w 449"/>
              <a:gd name="T33" fmla="*/ 39 h 313"/>
              <a:gd name="T34" fmla="*/ 115 w 449"/>
              <a:gd name="T35" fmla="*/ 52 h 313"/>
              <a:gd name="T36" fmla="*/ 105 w 449"/>
              <a:gd name="T37" fmla="*/ 66 h 313"/>
              <a:gd name="T38" fmla="*/ 115 w 449"/>
              <a:gd name="T39" fmla="*/ 95 h 313"/>
              <a:gd name="T40" fmla="*/ 165 w 449"/>
              <a:gd name="T41" fmla="*/ 155 h 313"/>
              <a:gd name="T42" fmla="*/ 132 w 449"/>
              <a:gd name="T43" fmla="*/ 143 h 313"/>
              <a:gd name="T44" fmla="*/ 93 w 449"/>
              <a:gd name="T45" fmla="*/ 125 h 313"/>
              <a:gd name="T46" fmla="*/ 78 w 449"/>
              <a:gd name="T47" fmla="*/ 111 h 313"/>
              <a:gd name="T48" fmla="*/ 49 w 449"/>
              <a:gd name="T49" fmla="*/ 108 h 313"/>
              <a:gd name="T50" fmla="*/ 36 w 449"/>
              <a:gd name="T51" fmla="*/ 147 h 313"/>
              <a:gd name="T52" fmla="*/ 12 w 449"/>
              <a:gd name="T53" fmla="*/ 172 h 313"/>
              <a:gd name="T54" fmla="*/ 22 w 449"/>
              <a:gd name="T55" fmla="*/ 194 h 313"/>
              <a:gd name="T56" fmla="*/ 53 w 449"/>
              <a:gd name="T57" fmla="*/ 222 h 313"/>
              <a:gd name="T58" fmla="*/ 63 w 449"/>
              <a:gd name="T59" fmla="*/ 244 h 313"/>
              <a:gd name="T60" fmla="*/ 63 w 449"/>
              <a:gd name="T61" fmla="*/ 253 h 313"/>
              <a:gd name="T62" fmla="*/ 90 w 449"/>
              <a:gd name="T63" fmla="*/ 266 h 313"/>
              <a:gd name="T64" fmla="*/ 93 w 449"/>
              <a:gd name="T65" fmla="*/ 256 h 313"/>
              <a:gd name="T66" fmla="*/ 103 w 449"/>
              <a:gd name="T67" fmla="*/ 244 h 313"/>
              <a:gd name="T68" fmla="*/ 113 w 449"/>
              <a:gd name="T69" fmla="*/ 254 h 313"/>
              <a:gd name="T70" fmla="*/ 148 w 449"/>
              <a:gd name="T71" fmla="*/ 242 h 313"/>
              <a:gd name="T72" fmla="*/ 160 w 449"/>
              <a:gd name="T73" fmla="*/ 241 h 313"/>
              <a:gd name="T74" fmla="*/ 175 w 449"/>
              <a:gd name="T75" fmla="*/ 244 h 313"/>
              <a:gd name="T76" fmla="*/ 185 w 449"/>
              <a:gd name="T77" fmla="*/ 234 h 313"/>
              <a:gd name="T78" fmla="*/ 190 w 449"/>
              <a:gd name="T79" fmla="*/ 221 h 313"/>
              <a:gd name="T80" fmla="*/ 211 w 449"/>
              <a:gd name="T81" fmla="*/ 229 h 313"/>
              <a:gd name="T82" fmla="*/ 219 w 449"/>
              <a:gd name="T83" fmla="*/ 242 h 313"/>
              <a:gd name="T84" fmla="*/ 217 w 449"/>
              <a:gd name="T85" fmla="*/ 253 h 313"/>
              <a:gd name="T86" fmla="*/ 232 w 449"/>
              <a:gd name="T87" fmla="*/ 266 h 313"/>
              <a:gd name="T88" fmla="*/ 254 w 449"/>
              <a:gd name="T89" fmla="*/ 249 h 313"/>
              <a:gd name="T90" fmla="*/ 268 w 449"/>
              <a:gd name="T91" fmla="*/ 263 h 313"/>
              <a:gd name="T92" fmla="*/ 286 w 449"/>
              <a:gd name="T93" fmla="*/ 273 h 313"/>
              <a:gd name="T94" fmla="*/ 291 w 449"/>
              <a:gd name="T95" fmla="*/ 286 h 313"/>
              <a:gd name="T96" fmla="*/ 303 w 449"/>
              <a:gd name="T97" fmla="*/ 295 h 313"/>
              <a:gd name="T98" fmla="*/ 315 w 449"/>
              <a:gd name="T99" fmla="*/ 306 h 313"/>
              <a:gd name="T100" fmla="*/ 338 w 449"/>
              <a:gd name="T101" fmla="*/ 305 h 313"/>
              <a:gd name="T102" fmla="*/ 360 w 449"/>
              <a:gd name="T103" fmla="*/ 305 h 313"/>
              <a:gd name="T104" fmla="*/ 369 w 449"/>
              <a:gd name="T105" fmla="*/ 295 h 313"/>
              <a:gd name="T106" fmla="*/ 375 w 449"/>
              <a:gd name="T107" fmla="*/ 291 h 313"/>
              <a:gd name="T108" fmla="*/ 380 w 449"/>
              <a:gd name="T109" fmla="*/ 278 h 313"/>
              <a:gd name="T110" fmla="*/ 389 w 449"/>
              <a:gd name="T111" fmla="*/ 276 h 313"/>
              <a:gd name="T112" fmla="*/ 387 w 449"/>
              <a:gd name="T113" fmla="*/ 254 h 313"/>
              <a:gd name="T114" fmla="*/ 380 w 449"/>
              <a:gd name="T115" fmla="*/ 239 h 313"/>
              <a:gd name="T116" fmla="*/ 384 w 449"/>
              <a:gd name="T117" fmla="*/ 227 h 313"/>
              <a:gd name="T118" fmla="*/ 409 w 449"/>
              <a:gd name="T119" fmla="*/ 179 h 313"/>
              <a:gd name="T120" fmla="*/ 427 w 449"/>
              <a:gd name="T121" fmla="*/ 168 h 313"/>
              <a:gd name="T122" fmla="*/ 449 w 449"/>
              <a:gd name="T123" fmla="*/ 14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9" h="313">
                <a:moveTo>
                  <a:pt x="54" y="84"/>
                </a:moveTo>
                <a:lnTo>
                  <a:pt x="56" y="86"/>
                </a:lnTo>
                <a:lnTo>
                  <a:pt x="56" y="84"/>
                </a:lnTo>
                <a:lnTo>
                  <a:pt x="56" y="84"/>
                </a:lnTo>
                <a:lnTo>
                  <a:pt x="56" y="83"/>
                </a:lnTo>
                <a:lnTo>
                  <a:pt x="54" y="81"/>
                </a:lnTo>
                <a:lnTo>
                  <a:pt x="54" y="81"/>
                </a:lnTo>
                <a:lnTo>
                  <a:pt x="53" y="81"/>
                </a:lnTo>
                <a:lnTo>
                  <a:pt x="53" y="83"/>
                </a:lnTo>
                <a:lnTo>
                  <a:pt x="51" y="83"/>
                </a:lnTo>
                <a:lnTo>
                  <a:pt x="51" y="84"/>
                </a:lnTo>
                <a:lnTo>
                  <a:pt x="51" y="84"/>
                </a:lnTo>
                <a:lnTo>
                  <a:pt x="54" y="84"/>
                </a:lnTo>
                <a:close/>
                <a:moveTo>
                  <a:pt x="17" y="64"/>
                </a:moveTo>
                <a:lnTo>
                  <a:pt x="19" y="64"/>
                </a:lnTo>
                <a:lnTo>
                  <a:pt x="19" y="63"/>
                </a:lnTo>
                <a:lnTo>
                  <a:pt x="19" y="63"/>
                </a:lnTo>
                <a:lnTo>
                  <a:pt x="19" y="61"/>
                </a:lnTo>
                <a:lnTo>
                  <a:pt x="19" y="61"/>
                </a:lnTo>
                <a:lnTo>
                  <a:pt x="19" y="59"/>
                </a:lnTo>
                <a:lnTo>
                  <a:pt x="19" y="59"/>
                </a:lnTo>
                <a:lnTo>
                  <a:pt x="19" y="58"/>
                </a:lnTo>
                <a:lnTo>
                  <a:pt x="19" y="56"/>
                </a:lnTo>
                <a:lnTo>
                  <a:pt x="19" y="56"/>
                </a:lnTo>
                <a:lnTo>
                  <a:pt x="19" y="54"/>
                </a:lnTo>
                <a:lnTo>
                  <a:pt x="19" y="56"/>
                </a:lnTo>
                <a:lnTo>
                  <a:pt x="17" y="59"/>
                </a:lnTo>
                <a:lnTo>
                  <a:pt x="17" y="59"/>
                </a:lnTo>
                <a:lnTo>
                  <a:pt x="17" y="59"/>
                </a:lnTo>
                <a:lnTo>
                  <a:pt x="17" y="63"/>
                </a:lnTo>
                <a:lnTo>
                  <a:pt x="17" y="63"/>
                </a:lnTo>
                <a:lnTo>
                  <a:pt x="17" y="63"/>
                </a:lnTo>
                <a:lnTo>
                  <a:pt x="17" y="64"/>
                </a:lnTo>
                <a:close/>
                <a:moveTo>
                  <a:pt x="98" y="66"/>
                </a:moveTo>
                <a:lnTo>
                  <a:pt x="98" y="66"/>
                </a:lnTo>
                <a:lnTo>
                  <a:pt x="96" y="66"/>
                </a:lnTo>
                <a:lnTo>
                  <a:pt x="96" y="64"/>
                </a:lnTo>
                <a:lnTo>
                  <a:pt x="95" y="64"/>
                </a:lnTo>
                <a:lnTo>
                  <a:pt x="95" y="68"/>
                </a:lnTo>
                <a:lnTo>
                  <a:pt x="96" y="68"/>
                </a:lnTo>
                <a:lnTo>
                  <a:pt x="96" y="68"/>
                </a:lnTo>
                <a:lnTo>
                  <a:pt x="96" y="68"/>
                </a:lnTo>
                <a:lnTo>
                  <a:pt x="96" y="69"/>
                </a:lnTo>
                <a:lnTo>
                  <a:pt x="96" y="69"/>
                </a:lnTo>
                <a:lnTo>
                  <a:pt x="96" y="71"/>
                </a:lnTo>
                <a:lnTo>
                  <a:pt x="98" y="71"/>
                </a:lnTo>
                <a:lnTo>
                  <a:pt x="98" y="71"/>
                </a:lnTo>
                <a:lnTo>
                  <a:pt x="98" y="69"/>
                </a:lnTo>
                <a:lnTo>
                  <a:pt x="98" y="69"/>
                </a:lnTo>
                <a:lnTo>
                  <a:pt x="98" y="69"/>
                </a:lnTo>
                <a:lnTo>
                  <a:pt x="98" y="69"/>
                </a:lnTo>
                <a:lnTo>
                  <a:pt x="98" y="68"/>
                </a:lnTo>
                <a:lnTo>
                  <a:pt x="98" y="68"/>
                </a:lnTo>
                <a:lnTo>
                  <a:pt x="98" y="66"/>
                </a:lnTo>
                <a:close/>
                <a:moveTo>
                  <a:pt x="101" y="69"/>
                </a:moveTo>
                <a:lnTo>
                  <a:pt x="101" y="69"/>
                </a:lnTo>
                <a:lnTo>
                  <a:pt x="100" y="69"/>
                </a:lnTo>
                <a:lnTo>
                  <a:pt x="100" y="69"/>
                </a:lnTo>
                <a:lnTo>
                  <a:pt x="100" y="69"/>
                </a:lnTo>
                <a:lnTo>
                  <a:pt x="100" y="69"/>
                </a:lnTo>
                <a:lnTo>
                  <a:pt x="100" y="69"/>
                </a:lnTo>
                <a:lnTo>
                  <a:pt x="100" y="71"/>
                </a:lnTo>
                <a:lnTo>
                  <a:pt x="98" y="71"/>
                </a:lnTo>
                <a:lnTo>
                  <a:pt x="98" y="73"/>
                </a:lnTo>
                <a:lnTo>
                  <a:pt x="98" y="74"/>
                </a:lnTo>
                <a:lnTo>
                  <a:pt x="100" y="78"/>
                </a:lnTo>
                <a:lnTo>
                  <a:pt x="101" y="78"/>
                </a:lnTo>
                <a:lnTo>
                  <a:pt x="101" y="79"/>
                </a:lnTo>
                <a:lnTo>
                  <a:pt x="101" y="79"/>
                </a:lnTo>
                <a:lnTo>
                  <a:pt x="103" y="79"/>
                </a:lnTo>
                <a:lnTo>
                  <a:pt x="103" y="79"/>
                </a:lnTo>
                <a:lnTo>
                  <a:pt x="103" y="79"/>
                </a:lnTo>
                <a:lnTo>
                  <a:pt x="103" y="78"/>
                </a:lnTo>
                <a:lnTo>
                  <a:pt x="105" y="78"/>
                </a:lnTo>
                <a:lnTo>
                  <a:pt x="105" y="78"/>
                </a:lnTo>
                <a:lnTo>
                  <a:pt x="105" y="78"/>
                </a:lnTo>
                <a:lnTo>
                  <a:pt x="105" y="78"/>
                </a:lnTo>
                <a:lnTo>
                  <a:pt x="103" y="76"/>
                </a:lnTo>
                <a:lnTo>
                  <a:pt x="103" y="73"/>
                </a:lnTo>
                <a:lnTo>
                  <a:pt x="103" y="71"/>
                </a:lnTo>
                <a:lnTo>
                  <a:pt x="103" y="71"/>
                </a:lnTo>
                <a:lnTo>
                  <a:pt x="101" y="71"/>
                </a:lnTo>
                <a:lnTo>
                  <a:pt x="101" y="71"/>
                </a:lnTo>
                <a:lnTo>
                  <a:pt x="101" y="69"/>
                </a:lnTo>
                <a:lnTo>
                  <a:pt x="101" y="69"/>
                </a:lnTo>
                <a:close/>
                <a:moveTo>
                  <a:pt x="449" y="145"/>
                </a:moveTo>
                <a:lnTo>
                  <a:pt x="448" y="142"/>
                </a:lnTo>
                <a:lnTo>
                  <a:pt x="448" y="142"/>
                </a:lnTo>
                <a:lnTo>
                  <a:pt x="448" y="142"/>
                </a:lnTo>
                <a:lnTo>
                  <a:pt x="448" y="142"/>
                </a:lnTo>
                <a:lnTo>
                  <a:pt x="439" y="140"/>
                </a:lnTo>
                <a:lnTo>
                  <a:pt x="438" y="140"/>
                </a:lnTo>
                <a:lnTo>
                  <a:pt x="434" y="137"/>
                </a:lnTo>
                <a:lnTo>
                  <a:pt x="436" y="137"/>
                </a:lnTo>
                <a:lnTo>
                  <a:pt x="436" y="135"/>
                </a:lnTo>
                <a:lnTo>
                  <a:pt x="436" y="135"/>
                </a:lnTo>
                <a:lnTo>
                  <a:pt x="438" y="131"/>
                </a:lnTo>
                <a:lnTo>
                  <a:pt x="439" y="130"/>
                </a:lnTo>
                <a:lnTo>
                  <a:pt x="439" y="128"/>
                </a:lnTo>
                <a:lnTo>
                  <a:pt x="439" y="128"/>
                </a:lnTo>
                <a:lnTo>
                  <a:pt x="439" y="126"/>
                </a:lnTo>
                <a:lnTo>
                  <a:pt x="439" y="126"/>
                </a:lnTo>
                <a:lnTo>
                  <a:pt x="439" y="126"/>
                </a:lnTo>
                <a:lnTo>
                  <a:pt x="439" y="126"/>
                </a:lnTo>
                <a:lnTo>
                  <a:pt x="438" y="126"/>
                </a:lnTo>
                <a:lnTo>
                  <a:pt x="436" y="128"/>
                </a:lnTo>
                <a:lnTo>
                  <a:pt x="436" y="128"/>
                </a:lnTo>
                <a:lnTo>
                  <a:pt x="434" y="128"/>
                </a:lnTo>
                <a:lnTo>
                  <a:pt x="416" y="118"/>
                </a:lnTo>
                <a:lnTo>
                  <a:pt x="416" y="116"/>
                </a:lnTo>
                <a:lnTo>
                  <a:pt x="416" y="116"/>
                </a:lnTo>
                <a:lnTo>
                  <a:pt x="416" y="115"/>
                </a:lnTo>
                <a:lnTo>
                  <a:pt x="414" y="111"/>
                </a:lnTo>
                <a:lnTo>
                  <a:pt x="414" y="111"/>
                </a:lnTo>
                <a:lnTo>
                  <a:pt x="414" y="111"/>
                </a:lnTo>
                <a:lnTo>
                  <a:pt x="411" y="113"/>
                </a:lnTo>
                <a:lnTo>
                  <a:pt x="409" y="113"/>
                </a:lnTo>
                <a:lnTo>
                  <a:pt x="409" y="113"/>
                </a:lnTo>
                <a:lnTo>
                  <a:pt x="404" y="113"/>
                </a:lnTo>
                <a:lnTo>
                  <a:pt x="404" y="113"/>
                </a:lnTo>
                <a:lnTo>
                  <a:pt x="399" y="115"/>
                </a:lnTo>
                <a:lnTo>
                  <a:pt x="397" y="115"/>
                </a:lnTo>
                <a:lnTo>
                  <a:pt x="397" y="116"/>
                </a:lnTo>
                <a:lnTo>
                  <a:pt x="397" y="116"/>
                </a:lnTo>
                <a:lnTo>
                  <a:pt x="397" y="116"/>
                </a:lnTo>
                <a:lnTo>
                  <a:pt x="397" y="116"/>
                </a:lnTo>
                <a:lnTo>
                  <a:pt x="397" y="118"/>
                </a:lnTo>
                <a:lnTo>
                  <a:pt x="397" y="118"/>
                </a:lnTo>
                <a:lnTo>
                  <a:pt x="397" y="118"/>
                </a:lnTo>
                <a:lnTo>
                  <a:pt x="397" y="118"/>
                </a:lnTo>
                <a:lnTo>
                  <a:pt x="397" y="120"/>
                </a:lnTo>
                <a:lnTo>
                  <a:pt x="395" y="120"/>
                </a:lnTo>
                <a:lnTo>
                  <a:pt x="395" y="120"/>
                </a:lnTo>
                <a:lnTo>
                  <a:pt x="395" y="120"/>
                </a:lnTo>
                <a:lnTo>
                  <a:pt x="395" y="121"/>
                </a:lnTo>
                <a:lnTo>
                  <a:pt x="394" y="121"/>
                </a:lnTo>
                <a:lnTo>
                  <a:pt x="394" y="121"/>
                </a:lnTo>
                <a:lnTo>
                  <a:pt x="392" y="121"/>
                </a:lnTo>
                <a:lnTo>
                  <a:pt x="392" y="121"/>
                </a:lnTo>
                <a:lnTo>
                  <a:pt x="392" y="120"/>
                </a:lnTo>
                <a:lnTo>
                  <a:pt x="392" y="120"/>
                </a:lnTo>
                <a:lnTo>
                  <a:pt x="392" y="120"/>
                </a:lnTo>
                <a:lnTo>
                  <a:pt x="392" y="118"/>
                </a:lnTo>
                <a:lnTo>
                  <a:pt x="392" y="118"/>
                </a:lnTo>
                <a:lnTo>
                  <a:pt x="392" y="116"/>
                </a:lnTo>
                <a:lnTo>
                  <a:pt x="392" y="115"/>
                </a:lnTo>
                <a:lnTo>
                  <a:pt x="392" y="115"/>
                </a:lnTo>
                <a:lnTo>
                  <a:pt x="390" y="113"/>
                </a:lnTo>
                <a:lnTo>
                  <a:pt x="390" y="111"/>
                </a:lnTo>
                <a:lnTo>
                  <a:pt x="390" y="110"/>
                </a:lnTo>
                <a:lnTo>
                  <a:pt x="389" y="110"/>
                </a:lnTo>
                <a:lnTo>
                  <a:pt x="389" y="108"/>
                </a:lnTo>
                <a:lnTo>
                  <a:pt x="377" y="105"/>
                </a:lnTo>
                <a:lnTo>
                  <a:pt x="357" y="96"/>
                </a:lnTo>
                <a:lnTo>
                  <a:pt x="352" y="100"/>
                </a:lnTo>
                <a:lnTo>
                  <a:pt x="350" y="101"/>
                </a:lnTo>
                <a:lnTo>
                  <a:pt x="350" y="101"/>
                </a:lnTo>
                <a:lnTo>
                  <a:pt x="350" y="101"/>
                </a:lnTo>
                <a:lnTo>
                  <a:pt x="350" y="103"/>
                </a:lnTo>
                <a:lnTo>
                  <a:pt x="350" y="103"/>
                </a:lnTo>
                <a:lnTo>
                  <a:pt x="350" y="103"/>
                </a:lnTo>
                <a:lnTo>
                  <a:pt x="350" y="105"/>
                </a:lnTo>
                <a:lnTo>
                  <a:pt x="350" y="105"/>
                </a:lnTo>
                <a:lnTo>
                  <a:pt x="352" y="106"/>
                </a:lnTo>
                <a:lnTo>
                  <a:pt x="352" y="106"/>
                </a:lnTo>
                <a:lnTo>
                  <a:pt x="352" y="110"/>
                </a:lnTo>
                <a:lnTo>
                  <a:pt x="353" y="111"/>
                </a:lnTo>
                <a:lnTo>
                  <a:pt x="353" y="111"/>
                </a:lnTo>
                <a:lnTo>
                  <a:pt x="355" y="111"/>
                </a:lnTo>
                <a:lnTo>
                  <a:pt x="355" y="111"/>
                </a:lnTo>
                <a:lnTo>
                  <a:pt x="357" y="111"/>
                </a:lnTo>
                <a:lnTo>
                  <a:pt x="357" y="111"/>
                </a:lnTo>
                <a:lnTo>
                  <a:pt x="359" y="110"/>
                </a:lnTo>
                <a:lnTo>
                  <a:pt x="359" y="110"/>
                </a:lnTo>
                <a:lnTo>
                  <a:pt x="359" y="110"/>
                </a:lnTo>
                <a:lnTo>
                  <a:pt x="360" y="110"/>
                </a:lnTo>
                <a:lnTo>
                  <a:pt x="360" y="110"/>
                </a:lnTo>
                <a:lnTo>
                  <a:pt x="362" y="110"/>
                </a:lnTo>
                <a:lnTo>
                  <a:pt x="365" y="111"/>
                </a:lnTo>
                <a:lnTo>
                  <a:pt x="367" y="115"/>
                </a:lnTo>
                <a:lnTo>
                  <a:pt x="367" y="115"/>
                </a:lnTo>
                <a:lnTo>
                  <a:pt x="367" y="115"/>
                </a:lnTo>
                <a:lnTo>
                  <a:pt x="367" y="116"/>
                </a:lnTo>
                <a:lnTo>
                  <a:pt x="365" y="116"/>
                </a:lnTo>
                <a:lnTo>
                  <a:pt x="365" y="116"/>
                </a:lnTo>
                <a:lnTo>
                  <a:pt x="365" y="118"/>
                </a:lnTo>
                <a:lnTo>
                  <a:pt x="365" y="118"/>
                </a:lnTo>
                <a:lnTo>
                  <a:pt x="362" y="121"/>
                </a:lnTo>
                <a:lnTo>
                  <a:pt x="362" y="121"/>
                </a:lnTo>
                <a:lnTo>
                  <a:pt x="360" y="123"/>
                </a:lnTo>
                <a:lnTo>
                  <a:pt x="360" y="123"/>
                </a:lnTo>
                <a:lnTo>
                  <a:pt x="360" y="123"/>
                </a:lnTo>
                <a:lnTo>
                  <a:pt x="359" y="125"/>
                </a:lnTo>
                <a:lnTo>
                  <a:pt x="355" y="126"/>
                </a:lnTo>
                <a:lnTo>
                  <a:pt x="355" y="126"/>
                </a:lnTo>
                <a:lnTo>
                  <a:pt x="348" y="120"/>
                </a:lnTo>
                <a:lnTo>
                  <a:pt x="347" y="120"/>
                </a:lnTo>
                <a:lnTo>
                  <a:pt x="347" y="118"/>
                </a:lnTo>
                <a:lnTo>
                  <a:pt x="347" y="118"/>
                </a:lnTo>
                <a:lnTo>
                  <a:pt x="347" y="116"/>
                </a:lnTo>
                <a:lnTo>
                  <a:pt x="345" y="116"/>
                </a:lnTo>
                <a:lnTo>
                  <a:pt x="345" y="115"/>
                </a:lnTo>
                <a:lnTo>
                  <a:pt x="343" y="115"/>
                </a:lnTo>
                <a:lnTo>
                  <a:pt x="343" y="115"/>
                </a:lnTo>
                <a:lnTo>
                  <a:pt x="343" y="115"/>
                </a:lnTo>
                <a:lnTo>
                  <a:pt x="343" y="115"/>
                </a:lnTo>
                <a:lnTo>
                  <a:pt x="342" y="115"/>
                </a:lnTo>
                <a:lnTo>
                  <a:pt x="342" y="115"/>
                </a:lnTo>
                <a:lnTo>
                  <a:pt x="342" y="116"/>
                </a:lnTo>
                <a:lnTo>
                  <a:pt x="342" y="116"/>
                </a:lnTo>
                <a:lnTo>
                  <a:pt x="342" y="116"/>
                </a:lnTo>
                <a:lnTo>
                  <a:pt x="342" y="118"/>
                </a:lnTo>
                <a:lnTo>
                  <a:pt x="340" y="120"/>
                </a:lnTo>
                <a:lnTo>
                  <a:pt x="340" y="120"/>
                </a:lnTo>
                <a:lnTo>
                  <a:pt x="340" y="120"/>
                </a:lnTo>
                <a:lnTo>
                  <a:pt x="340" y="120"/>
                </a:lnTo>
                <a:lnTo>
                  <a:pt x="340" y="121"/>
                </a:lnTo>
                <a:lnTo>
                  <a:pt x="332" y="120"/>
                </a:lnTo>
                <a:lnTo>
                  <a:pt x="330" y="120"/>
                </a:lnTo>
                <a:lnTo>
                  <a:pt x="330" y="121"/>
                </a:lnTo>
                <a:lnTo>
                  <a:pt x="330" y="121"/>
                </a:lnTo>
                <a:lnTo>
                  <a:pt x="330" y="121"/>
                </a:lnTo>
                <a:lnTo>
                  <a:pt x="328" y="121"/>
                </a:lnTo>
                <a:lnTo>
                  <a:pt x="328" y="121"/>
                </a:lnTo>
                <a:lnTo>
                  <a:pt x="327" y="123"/>
                </a:lnTo>
                <a:lnTo>
                  <a:pt x="325" y="123"/>
                </a:lnTo>
                <a:lnTo>
                  <a:pt x="325" y="123"/>
                </a:lnTo>
                <a:lnTo>
                  <a:pt x="323" y="125"/>
                </a:lnTo>
                <a:lnTo>
                  <a:pt x="323" y="125"/>
                </a:lnTo>
                <a:lnTo>
                  <a:pt x="323" y="125"/>
                </a:lnTo>
                <a:lnTo>
                  <a:pt x="323" y="126"/>
                </a:lnTo>
                <a:lnTo>
                  <a:pt x="325" y="126"/>
                </a:lnTo>
                <a:lnTo>
                  <a:pt x="325" y="126"/>
                </a:lnTo>
                <a:lnTo>
                  <a:pt x="325" y="128"/>
                </a:lnTo>
                <a:lnTo>
                  <a:pt x="325" y="128"/>
                </a:lnTo>
                <a:lnTo>
                  <a:pt x="322" y="128"/>
                </a:lnTo>
                <a:lnTo>
                  <a:pt x="322" y="128"/>
                </a:lnTo>
                <a:lnTo>
                  <a:pt x="320" y="130"/>
                </a:lnTo>
                <a:lnTo>
                  <a:pt x="320" y="130"/>
                </a:lnTo>
                <a:lnTo>
                  <a:pt x="320" y="130"/>
                </a:lnTo>
                <a:lnTo>
                  <a:pt x="320" y="130"/>
                </a:lnTo>
                <a:lnTo>
                  <a:pt x="318" y="131"/>
                </a:lnTo>
                <a:lnTo>
                  <a:pt x="316" y="131"/>
                </a:lnTo>
                <a:lnTo>
                  <a:pt x="308" y="128"/>
                </a:lnTo>
                <a:lnTo>
                  <a:pt x="308" y="130"/>
                </a:lnTo>
                <a:lnTo>
                  <a:pt x="308" y="130"/>
                </a:lnTo>
                <a:lnTo>
                  <a:pt x="306" y="130"/>
                </a:lnTo>
                <a:lnTo>
                  <a:pt x="306" y="131"/>
                </a:lnTo>
                <a:lnTo>
                  <a:pt x="303" y="133"/>
                </a:lnTo>
                <a:lnTo>
                  <a:pt x="301" y="133"/>
                </a:lnTo>
                <a:lnTo>
                  <a:pt x="298" y="131"/>
                </a:lnTo>
                <a:lnTo>
                  <a:pt x="296" y="131"/>
                </a:lnTo>
                <a:lnTo>
                  <a:pt x="195" y="24"/>
                </a:lnTo>
                <a:lnTo>
                  <a:pt x="182" y="19"/>
                </a:lnTo>
                <a:lnTo>
                  <a:pt x="180" y="17"/>
                </a:lnTo>
                <a:lnTo>
                  <a:pt x="180" y="15"/>
                </a:lnTo>
                <a:lnTo>
                  <a:pt x="182" y="15"/>
                </a:lnTo>
                <a:lnTo>
                  <a:pt x="182" y="14"/>
                </a:lnTo>
                <a:lnTo>
                  <a:pt x="182" y="12"/>
                </a:lnTo>
                <a:lnTo>
                  <a:pt x="182" y="10"/>
                </a:lnTo>
                <a:lnTo>
                  <a:pt x="182" y="10"/>
                </a:lnTo>
                <a:lnTo>
                  <a:pt x="179" y="7"/>
                </a:lnTo>
                <a:lnTo>
                  <a:pt x="179" y="5"/>
                </a:lnTo>
                <a:lnTo>
                  <a:pt x="179" y="5"/>
                </a:lnTo>
                <a:lnTo>
                  <a:pt x="179" y="4"/>
                </a:lnTo>
                <a:lnTo>
                  <a:pt x="179" y="4"/>
                </a:lnTo>
                <a:lnTo>
                  <a:pt x="177" y="4"/>
                </a:lnTo>
                <a:lnTo>
                  <a:pt x="175" y="0"/>
                </a:lnTo>
                <a:lnTo>
                  <a:pt x="175" y="0"/>
                </a:lnTo>
                <a:lnTo>
                  <a:pt x="174" y="0"/>
                </a:lnTo>
                <a:lnTo>
                  <a:pt x="169" y="4"/>
                </a:lnTo>
                <a:lnTo>
                  <a:pt x="165" y="5"/>
                </a:lnTo>
                <a:lnTo>
                  <a:pt x="155" y="5"/>
                </a:lnTo>
                <a:lnTo>
                  <a:pt x="153" y="5"/>
                </a:lnTo>
                <a:lnTo>
                  <a:pt x="148" y="7"/>
                </a:lnTo>
                <a:lnTo>
                  <a:pt x="145" y="7"/>
                </a:lnTo>
                <a:lnTo>
                  <a:pt x="143" y="9"/>
                </a:lnTo>
                <a:lnTo>
                  <a:pt x="142" y="10"/>
                </a:lnTo>
                <a:lnTo>
                  <a:pt x="137" y="12"/>
                </a:lnTo>
                <a:lnTo>
                  <a:pt x="135" y="12"/>
                </a:lnTo>
                <a:lnTo>
                  <a:pt x="133" y="14"/>
                </a:lnTo>
                <a:lnTo>
                  <a:pt x="133" y="14"/>
                </a:lnTo>
                <a:lnTo>
                  <a:pt x="133" y="14"/>
                </a:lnTo>
                <a:lnTo>
                  <a:pt x="130" y="15"/>
                </a:lnTo>
                <a:lnTo>
                  <a:pt x="127" y="15"/>
                </a:lnTo>
                <a:lnTo>
                  <a:pt x="123" y="15"/>
                </a:lnTo>
                <a:lnTo>
                  <a:pt x="115" y="19"/>
                </a:lnTo>
                <a:lnTo>
                  <a:pt x="106" y="22"/>
                </a:lnTo>
                <a:lnTo>
                  <a:pt x="101" y="24"/>
                </a:lnTo>
                <a:lnTo>
                  <a:pt x="91" y="29"/>
                </a:lnTo>
                <a:lnTo>
                  <a:pt x="90" y="29"/>
                </a:lnTo>
                <a:lnTo>
                  <a:pt x="83" y="32"/>
                </a:lnTo>
                <a:lnTo>
                  <a:pt x="78" y="34"/>
                </a:lnTo>
                <a:lnTo>
                  <a:pt x="76" y="36"/>
                </a:lnTo>
                <a:lnTo>
                  <a:pt x="76" y="36"/>
                </a:lnTo>
                <a:lnTo>
                  <a:pt x="76" y="37"/>
                </a:lnTo>
                <a:lnTo>
                  <a:pt x="78" y="36"/>
                </a:lnTo>
                <a:lnTo>
                  <a:pt x="79" y="34"/>
                </a:lnTo>
                <a:lnTo>
                  <a:pt x="79" y="34"/>
                </a:lnTo>
                <a:lnTo>
                  <a:pt x="79" y="37"/>
                </a:lnTo>
                <a:lnTo>
                  <a:pt x="79" y="39"/>
                </a:lnTo>
                <a:lnTo>
                  <a:pt x="86" y="42"/>
                </a:lnTo>
                <a:lnTo>
                  <a:pt x="86" y="42"/>
                </a:lnTo>
                <a:lnTo>
                  <a:pt x="88" y="42"/>
                </a:lnTo>
                <a:lnTo>
                  <a:pt x="90" y="42"/>
                </a:lnTo>
                <a:lnTo>
                  <a:pt x="90" y="42"/>
                </a:lnTo>
                <a:lnTo>
                  <a:pt x="90" y="42"/>
                </a:lnTo>
                <a:lnTo>
                  <a:pt x="91" y="44"/>
                </a:lnTo>
                <a:lnTo>
                  <a:pt x="91" y="44"/>
                </a:lnTo>
                <a:lnTo>
                  <a:pt x="91" y="42"/>
                </a:lnTo>
                <a:lnTo>
                  <a:pt x="91" y="42"/>
                </a:lnTo>
                <a:lnTo>
                  <a:pt x="93" y="42"/>
                </a:lnTo>
                <a:lnTo>
                  <a:pt x="93" y="42"/>
                </a:lnTo>
                <a:lnTo>
                  <a:pt x="93" y="42"/>
                </a:lnTo>
                <a:lnTo>
                  <a:pt x="95" y="44"/>
                </a:lnTo>
                <a:lnTo>
                  <a:pt x="95" y="44"/>
                </a:lnTo>
                <a:lnTo>
                  <a:pt x="96" y="42"/>
                </a:lnTo>
                <a:lnTo>
                  <a:pt x="98" y="42"/>
                </a:lnTo>
                <a:lnTo>
                  <a:pt x="100" y="41"/>
                </a:lnTo>
                <a:lnTo>
                  <a:pt x="100" y="41"/>
                </a:lnTo>
                <a:lnTo>
                  <a:pt x="100" y="41"/>
                </a:lnTo>
                <a:lnTo>
                  <a:pt x="100" y="41"/>
                </a:lnTo>
                <a:lnTo>
                  <a:pt x="101" y="41"/>
                </a:lnTo>
                <a:lnTo>
                  <a:pt x="101" y="41"/>
                </a:lnTo>
                <a:lnTo>
                  <a:pt x="101" y="42"/>
                </a:lnTo>
                <a:lnTo>
                  <a:pt x="103" y="42"/>
                </a:lnTo>
                <a:lnTo>
                  <a:pt x="103" y="42"/>
                </a:lnTo>
                <a:lnTo>
                  <a:pt x="103" y="41"/>
                </a:lnTo>
                <a:lnTo>
                  <a:pt x="103" y="41"/>
                </a:lnTo>
                <a:lnTo>
                  <a:pt x="103" y="39"/>
                </a:lnTo>
                <a:lnTo>
                  <a:pt x="103" y="39"/>
                </a:lnTo>
                <a:lnTo>
                  <a:pt x="105" y="41"/>
                </a:lnTo>
                <a:lnTo>
                  <a:pt x="105" y="41"/>
                </a:lnTo>
                <a:lnTo>
                  <a:pt x="106" y="39"/>
                </a:lnTo>
                <a:lnTo>
                  <a:pt x="108" y="37"/>
                </a:lnTo>
                <a:lnTo>
                  <a:pt x="110" y="37"/>
                </a:lnTo>
                <a:lnTo>
                  <a:pt x="111" y="39"/>
                </a:lnTo>
                <a:lnTo>
                  <a:pt x="111" y="39"/>
                </a:lnTo>
                <a:lnTo>
                  <a:pt x="113" y="39"/>
                </a:lnTo>
                <a:lnTo>
                  <a:pt x="115" y="39"/>
                </a:lnTo>
                <a:lnTo>
                  <a:pt x="116" y="39"/>
                </a:lnTo>
                <a:lnTo>
                  <a:pt x="116" y="39"/>
                </a:lnTo>
                <a:lnTo>
                  <a:pt x="118" y="39"/>
                </a:lnTo>
                <a:lnTo>
                  <a:pt x="120" y="39"/>
                </a:lnTo>
                <a:lnTo>
                  <a:pt x="122" y="37"/>
                </a:lnTo>
                <a:lnTo>
                  <a:pt x="123" y="37"/>
                </a:lnTo>
                <a:lnTo>
                  <a:pt x="125" y="39"/>
                </a:lnTo>
                <a:lnTo>
                  <a:pt x="123" y="42"/>
                </a:lnTo>
                <a:lnTo>
                  <a:pt x="122" y="44"/>
                </a:lnTo>
                <a:lnTo>
                  <a:pt x="122" y="44"/>
                </a:lnTo>
                <a:lnTo>
                  <a:pt x="120" y="42"/>
                </a:lnTo>
                <a:lnTo>
                  <a:pt x="120" y="42"/>
                </a:lnTo>
                <a:lnTo>
                  <a:pt x="118" y="42"/>
                </a:lnTo>
                <a:lnTo>
                  <a:pt x="118" y="44"/>
                </a:lnTo>
                <a:lnTo>
                  <a:pt x="118" y="47"/>
                </a:lnTo>
                <a:lnTo>
                  <a:pt x="118" y="49"/>
                </a:lnTo>
                <a:lnTo>
                  <a:pt x="116" y="47"/>
                </a:lnTo>
                <a:lnTo>
                  <a:pt x="116" y="49"/>
                </a:lnTo>
                <a:lnTo>
                  <a:pt x="115" y="51"/>
                </a:lnTo>
                <a:lnTo>
                  <a:pt x="115" y="52"/>
                </a:lnTo>
                <a:lnTo>
                  <a:pt x="113" y="54"/>
                </a:lnTo>
                <a:lnTo>
                  <a:pt x="113" y="58"/>
                </a:lnTo>
                <a:lnTo>
                  <a:pt x="113" y="59"/>
                </a:lnTo>
                <a:lnTo>
                  <a:pt x="113" y="61"/>
                </a:lnTo>
                <a:lnTo>
                  <a:pt x="111" y="63"/>
                </a:lnTo>
                <a:lnTo>
                  <a:pt x="111" y="63"/>
                </a:lnTo>
                <a:lnTo>
                  <a:pt x="110" y="61"/>
                </a:lnTo>
                <a:lnTo>
                  <a:pt x="110" y="58"/>
                </a:lnTo>
                <a:lnTo>
                  <a:pt x="108" y="54"/>
                </a:lnTo>
                <a:lnTo>
                  <a:pt x="106" y="52"/>
                </a:lnTo>
                <a:lnTo>
                  <a:pt x="106" y="52"/>
                </a:lnTo>
                <a:lnTo>
                  <a:pt x="108" y="51"/>
                </a:lnTo>
                <a:lnTo>
                  <a:pt x="108" y="49"/>
                </a:lnTo>
                <a:lnTo>
                  <a:pt x="108" y="49"/>
                </a:lnTo>
                <a:lnTo>
                  <a:pt x="106" y="47"/>
                </a:lnTo>
                <a:lnTo>
                  <a:pt x="106" y="47"/>
                </a:lnTo>
                <a:lnTo>
                  <a:pt x="105" y="47"/>
                </a:lnTo>
                <a:lnTo>
                  <a:pt x="105" y="49"/>
                </a:lnTo>
                <a:lnTo>
                  <a:pt x="105" y="56"/>
                </a:lnTo>
                <a:lnTo>
                  <a:pt x="105" y="66"/>
                </a:lnTo>
                <a:lnTo>
                  <a:pt x="105" y="68"/>
                </a:lnTo>
                <a:lnTo>
                  <a:pt x="105" y="68"/>
                </a:lnTo>
                <a:lnTo>
                  <a:pt x="106" y="71"/>
                </a:lnTo>
                <a:lnTo>
                  <a:pt x="108" y="73"/>
                </a:lnTo>
                <a:lnTo>
                  <a:pt x="108" y="73"/>
                </a:lnTo>
                <a:lnTo>
                  <a:pt x="108" y="74"/>
                </a:lnTo>
                <a:lnTo>
                  <a:pt x="110" y="74"/>
                </a:lnTo>
                <a:lnTo>
                  <a:pt x="111" y="74"/>
                </a:lnTo>
                <a:lnTo>
                  <a:pt x="111" y="73"/>
                </a:lnTo>
                <a:lnTo>
                  <a:pt x="111" y="73"/>
                </a:lnTo>
                <a:lnTo>
                  <a:pt x="113" y="74"/>
                </a:lnTo>
                <a:lnTo>
                  <a:pt x="111" y="76"/>
                </a:lnTo>
                <a:lnTo>
                  <a:pt x="111" y="78"/>
                </a:lnTo>
                <a:lnTo>
                  <a:pt x="111" y="81"/>
                </a:lnTo>
                <a:lnTo>
                  <a:pt x="111" y="83"/>
                </a:lnTo>
                <a:lnTo>
                  <a:pt x="113" y="83"/>
                </a:lnTo>
                <a:lnTo>
                  <a:pt x="113" y="84"/>
                </a:lnTo>
                <a:lnTo>
                  <a:pt x="113" y="89"/>
                </a:lnTo>
                <a:lnTo>
                  <a:pt x="113" y="93"/>
                </a:lnTo>
                <a:lnTo>
                  <a:pt x="115" y="95"/>
                </a:lnTo>
                <a:lnTo>
                  <a:pt x="116" y="96"/>
                </a:lnTo>
                <a:lnTo>
                  <a:pt x="123" y="100"/>
                </a:lnTo>
                <a:lnTo>
                  <a:pt x="130" y="105"/>
                </a:lnTo>
                <a:lnTo>
                  <a:pt x="130" y="105"/>
                </a:lnTo>
                <a:lnTo>
                  <a:pt x="132" y="103"/>
                </a:lnTo>
                <a:lnTo>
                  <a:pt x="133" y="101"/>
                </a:lnTo>
                <a:lnTo>
                  <a:pt x="137" y="100"/>
                </a:lnTo>
                <a:lnTo>
                  <a:pt x="142" y="100"/>
                </a:lnTo>
                <a:lnTo>
                  <a:pt x="143" y="100"/>
                </a:lnTo>
                <a:lnTo>
                  <a:pt x="164" y="123"/>
                </a:lnTo>
                <a:lnTo>
                  <a:pt x="165" y="125"/>
                </a:lnTo>
                <a:lnTo>
                  <a:pt x="169" y="126"/>
                </a:lnTo>
                <a:lnTo>
                  <a:pt x="172" y="130"/>
                </a:lnTo>
                <a:lnTo>
                  <a:pt x="169" y="131"/>
                </a:lnTo>
                <a:lnTo>
                  <a:pt x="167" y="133"/>
                </a:lnTo>
                <a:lnTo>
                  <a:pt x="167" y="137"/>
                </a:lnTo>
                <a:lnTo>
                  <a:pt x="170" y="143"/>
                </a:lnTo>
                <a:lnTo>
                  <a:pt x="170" y="147"/>
                </a:lnTo>
                <a:lnTo>
                  <a:pt x="169" y="148"/>
                </a:lnTo>
                <a:lnTo>
                  <a:pt x="165" y="155"/>
                </a:lnTo>
                <a:lnTo>
                  <a:pt x="167" y="160"/>
                </a:lnTo>
                <a:lnTo>
                  <a:pt x="172" y="168"/>
                </a:lnTo>
                <a:lnTo>
                  <a:pt x="170" y="172"/>
                </a:lnTo>
                <a:lnTo>
                  <a:pt x="165" y="174"/>
                </a:lnTo>
                <a:lnTo>
                  <a:pt x="162" y="172"/>
                </a:lnTo>
                <a:lnTo>
                  <a:pt x="160" y="172"/>
                </a:lnTo>
                <a:lnTo>
                  <a:pt x="155" y="175"/>
                </a:lnTo>
                <a:lnTo>
                  <a:pt x="153" y="175"/>
                </a:lnTo>
                <a:lnTo>
                  <a:pt x="148" y="175"/>
                </a:lnTo>
                <a:lnTo>
                  <a:pt x="143" y="172"/>
                </a:lnTo>
                <a:lnTo>
                  <a:pt x="143" y="170"/>
                </a:lnTo>
                <a:lnTo>
                  <a:pt x="142" y="170"/>
                </a:lnTo>
                <a:lnTo>
                  <a:pt x="138" y="163"/>
                </a:lnTo>
                <a:lnTo>
                  <a:pt x="137" y="157"/>
                </a:lnTo>
                <a:lnTo>
                  <a:pt x="137" y="153"/>
                </a:lnTo>
                <a:lnTo>
                  <a:pt x="137" y="150"/>
                </a:lnTo>
                <a:lnTo>
                  <a:pt x="135" y="148"/>
                </a:lnTo>
                <a:lnTo>
                  <a:pt x="135" y="143"/>
                </a:lnTo>
                <a:lnTo>
                  <a:pt x="133" y="143"/>
                </a:lnTo>
                <a:lnTo>
                  <a:pt x="132" y="143"/>
                </a:lnTo>
                <a:lnTo>
                  <a:pt x="130" y="138"/>
                </a:lnTo>
                <a:lnTo>
                  <a:pt x="128" y="137"/>
                </a:lnTo>
                <a:lnTo>
                  <a:pt x="133" y="130"/>
                </a:lnTo>
                <a:lnTo>
                  <a:pt x="133" y="130"/>
                </a:lnTo>
                <a:lnTo>
                  <a:pt x="125" y="123"/>
                </a:lnTo>
                <a:lnTo>
                  <a:pt x="116" y="116"/>
                </a:lnTo>
                <a:lnTo>
                  <a:pt x="111" y="113"/>
                </a:lnTo>
                <a:lnTo>
                  <a:pt x="110" y="113"/>
                </a:lnTo>
                <a:lnTo>
                  <a:pt x="108" y="113"/>
                </a:lnTo>
                <a:lnTo>
                  <a:pt x="103" y="116"/>
                </a:lnTo>
                <a:lnTo>
                  <a:pt x="101" y="116"/>
                </a:lnTo>
                <a:lnTo>
                  <a:pt x="101" y="116"/>
                </a:lnTo>
                <a:lnTo>
                  <a:pt x="100" y="115"/>
                </a:lnTo>
                <a:lnTo>
                  <a:pt x="101" y="120"/>
                </a:lnTo>
                <a:lnTo>
                  <a:pt x="101" y="120"/>
                </a:lnTo>
                <a:lnTo>
                  <a:pt x="98" y="123"/>
                </a:lnTo>
                <a:lnTo>
                  <a:pt x="96" y="125"/>
                </a:lnTo>
                <a:lnTo>
                  <a:pt x="95" y="125"/>
                </a:lnTo>
                <a:lnTo>
                  <a:pt x="95" y="125"/>
                </a:lnTo>
                <a:lnTo>
                  <a:pt x="93" y="125"/>
                </a:lnTo>
                <a:lnTo>
                  <a:pt x="93" y="125"/>
                </a:lnTo>
                <a:lnTo>
                  <a:pt x="91" y="123"/>
                </a:lnTo>
                <a:lnTo>
                  <a:pt x="91" y="123"/>
                </a:lnTo>
                <a:lnTo>
                  <a:pt x="88" y="125"/>
                </a:lnTo>
                <a:lnTo>
                  <a:pt x="88" y="125"/>
                </a:lnTo>
                <a:lnTo>
                  <a:pt x="86" y="125"/>
                </a:lnTo>
                <a:lnTo>
                  <a:pt x="86" y="123"/>
                </a:lnTo>
                <a:lnTo>
                  <a:pt x="85" y="121"/>
                </a:lnTo>
                <a:lnTo>
                  <a:pt x="83" y="123"/>
                </a:lnTo>
                <a:lnTo>
                  <a:pt x="83" y="121"/>
                </a:lnTo>
                <a:lnTo>
                  <a:pt x="81" y="121"/>
                </a:lnTo>
                <a:lnTo>
                  <a:pt x="81" y="121"/>
                </a:lnTo>
                <a:lnTo>
                  <a:pt x="81" y="120"/>
                </a:lnTo>
                <a:lnTo>
                  <a:pt x="81" y="120"/>
                </a:lnTo>
                <a:lnTo>
                  <a:pt x="81" y="118"/>
                </a:lnTo>
                <a:lnTo>
                  <a:pt x="81" y="118"/>
                </a:lnTo>
                <a:lnTo>
                  <a:pt x="79" y="116"/>
                </a:lnTo>
                <a:lnTo>
                  <a:pt x="78" y="115"/>
                </a:lnTo>
                <a:lnTo>
                  <a:pt x="78" y="113"/>
                </a:lnTo>
                <a:lnTo>
                  <a:pt x="78" y="111"/>
                </a:lnTo>
                <a:lnTo>
                  <a:pt x="78" y="111"/>
                </a:lnTo>
                <a:lnTo>
                  <a:pt x="76" y="111"/>
                </a:lnTo>
                <a:lnTo>
                  <a:pt x="74" y="111"/>
                </a:lnTo>
                <a:lnTo>
                  <a:pt x="73" y="111"/>
                </a:lnTo>
                <a:lnTo>
                  <a:pt x="71" y="113"/>
                </a:lnTo>
                <a:lnTo>
                  <a:pt x="69" y="115"/>
                </a:lnTo>
                <a:lnTo>
                  <a:pt x="68" y="120"/>
                </a:lnTo>
                <a:lnTo>
                  <a:pt x="66" y="123"/>
                </a:lnTo>
                <a:lnTo>
                  <a:pt x="64" y="125"/>
                </a:lnTo>
                <a:lnTo>
                  <a:pt x="63" y="125"/>
                </a:lnTo>
                <a:lnTo>
                  <a:pt x="61" y="125"/>
                </a:lnTo>
                <a:lnTo>
                  <a:pt x="56" y="120"/>
                </a:lnTo>
                <a:lnTo>
                  <a:pt x="56" y="118"/>
                </a:lnTo>
                <a:lnTo>
                  <a:pt x="58" y="115"/>
                </a:lnTo>
                <a:lnTo>
                  <a:pt x="58" y="113"/>
                </a:lnTo>
                <a:lnTo>
                  <a:pt x="58" y="111"/>
                </a:lnTo>
                <a:lnTo>
                  <a:pt x="56" y="108"/>
                </a:lnTo>
                <a:lnTo>
                  <a:pt x="56" y="106"/>
                </a:lnTo>
                <a:lnTo>
                  <a:pt x="54" y="106"/>
                </a:lnTo>
                <a:lnTo>
                  <a:pt x="49" y="108"/>
                </a:lnTo>
                <a:lnTo>
                  <a:pt x="49" y="110"/>
                </a:lnTo>
                <a:lnTo>
                  <a:pt x="48" y="111"/>
                </a:lnTo>
                <a:lnTo>
                  <a:pt x="48" y="113"/>
                </a:lnTo>
                <a:lnTo>
                  <a:pt x="46" y="115"/>
                </a:lnTo>
                <a:lnTo>
                  <a:pt x="46" y="118"/>
                </a:lnTo>
                <a:lnTo>
                  <a:pt x="46" y="121"/>
                </a:lnTo>
                <a:lnTo>
                  <a:pt x="44" y="126"/>
                </a:lnTo>
                <a:lnTo>
                  <a:pt x="41" y="130"/>
                </a:lnTo>
                <a:lnTo>
                  <a:pt x="37" y="133"/>
                </a:lnTo>
                <a:lnTo>
                  <a:pt x="37" y="135"/>
                </a:lnTo>
                <a:lnTo>
                  <a:pt x="39" y="137"/>
                </a:lnTo>
                <a:lnTo>
                  <a:pt x="39" y="138"/>
                </a:lnTo>
                <a:lnTo>
                  <a:pt x="39" y="142"/>
                </a:lnTo>
                <a:lnTo>
                  <a:pt x="39" y="143"/>
                </a:lnTo>
                <a:lnTo>
                  <a:pt x="39" y="143"/>
                </a:lnTo>
                <a:lnTo>
                  <a:pt x="41" y="145"/>
                </a:lnTo>
                <a:lnTo>
                  <a:pt x="41" y="147"/>
                </a:lnTo>
                <a:lnTo>
                  <a:pt x="39" y="148"/>
                </a:lnTo>
                <a:lnTo>
                  <a:pt x="39" y="147"/>
                </a:lnTo>
                <a:lnTo>
                  <a:pt x="36" y="147"/>
                </a:lnTo>
                <a:lnTo>
                  <a:pt x="32" y="145"/>
                </a:lnTo>
                <a:lnTo>
                  <a:pt x="31" y="145"/>
                </a:lnTo>
                <a:lnTo>
                  <a:pt x="32" y="148"/>
                </a:lnTo>
                <a:lnTo>
                  <a:pt x="34" y="148"/>
                </a:lnTo>
                <a:lnTo>
                  <a:pt x="32" y="150"/>
                </a:lnTo>
                <a:lnTo>
                  <a:pt x="27" y="147"/>
                </a:lnTo>
                <a:lnTo>
                  <a:pt x="24" y="147"/>
                </a:lnTo>
                <a:lnTo>
                  <a:pt x="22" y="148"/>
                </a:lnTo>
                <a:lnTo>
                  <a:pt x="22" y="150"/>
                </a:lnTo>
                <a:lnTo>
                  <a:pt x="21" y="152"/>
                </a:lnTo>
                <a:lnTo>
                  <a:pt x="16" y="157"/>
                </a:lnTo>
                <a:lnTo>
                  <a:pt x="9" y="163"/>
                </a:lnTo>
                <a:lnTo>
                  <a:pt x="7" y="165"/>
                </a:lnTo>
                <a:lnTo>
                  <a:pt x="4" y="167"/>
                </a:lnTo>
                <a:lnTo>
                  <a:pt x="2" y="168"/>
                </a:lnTo>
                <a:lnTo>
                  <a:pt x="0" y="170"/>
                </a:lnTo>
                <a:lnTo>
                  <a:pt x="4" y="170"/>
                </a:lnTo>
                <a:lnTo>
                  <a:pt x="11" y="170"/>
                </a:lnTo>
                <a:lnTo>
                  <a:pt x="11" y="170"/>
                </a:lnTo>
                <a:lnTo>
                  <a:pt x="12" y="172"/>
                </a:lnTo>
                <a:lnTo>
                  <a:pt x="12" y="174"/>
                </a:lnTo>
                <a:lnTo>
                  <a:pt x="12" y="174"/>
                </a:lnTo>
                <a:lnTo>
                  <a:pt x="12" y="174"/>
                </a:lnTo>
                <a:lnTo>
                  <a:pt x="14" y="174"/>
                </a:lnTo>
                <a:lnTo>
                  <a:pt x="14" y="174"/>
                </a:lnTo>
                <a:lnTo>
                  <a:pt x="14" y="174"/>
                </a:lnTo>
                <a:lnTo>
                  <a:pt x="17" y="177"/>
                </a:lnTo>
                <a:lnTo>
                  <a:pt x="19" y="177"/>
                </a:lnTo>
                <a:lnTo>
                  <a:pt x="21" y="177"/>
                </a:lnTo>
                <a:lnTo>
                  <a:pt x="21" y="179"/>
                </a:lnTo>
                <a:lnTo>
                  <a:pt x="21" y="179"/>
                </a:lnTo>
                <a:lnTo>
                  <a:pt x="21" y="179"/>
                </a:lnTo>
                <a:lnTo>
                  <a:pt x="21" y="180"/>
                </a:lnTo>
                <a:lnTo>
                  <a:pt x="21" y="182"/>
                </a:lnTo>
                <a:lnTo>
                  <a:pt x="21" y="185"/>
                </a:lnTo>
                <a:lnTo>
                  <a:pt x="21" y="187"/>
                </a:lnTo>
                <a:lnTo>
                  <a:pt x="21" y="189"/>
                </a:lnTo>
                <a:lnTo>
                  <a:pt x="21" y="190"/>
                </a:lnTo>
                <a:lnTo>
                  <a:pt x="21" y="194"/>
                </a:lnTo>
                <a:lnTo>
                  <a:pt x="22" y="194"/>
                </a:lnTo>
                <a:lnTo>
                  <a:pt x="22" y="194"/>
                </a:lnTo>
                <a:lnTo>
                  <a:pt x="24" y="194"/>
                </a:lnTo>
                <a:lnTo>
                  <a:pt x="29" y="197"/>
                </a:lnTo>
                <a:lnTo>
                  <a:pt x="32" y="199"/>
                </a:lnTo>
                <a:lnTo>
                  <a:pt x="34" y="199"/>
                </a:lnTo>
                <a:lnTo>
                  <a:pt x="43" y="207"/>
                </a:lnTo>
                <a:lnTo>
                  <a:pt x="44" y="209"/>
                </a:lnTo>
                <a:lnTo>
                  <a:pt x="51" y="212"/>
                </a:lnTo>
                <a:lnTo>
                  <a:pt x="51" y="214"/>
                </a:lnTo>
                <a:lnTo>
                  <a:pt x="51" y="214"/>
                </a:lnTo>
                <a:lnTo>
                  <a:pt x="51" y="214"/>
                </a:lnTo>
                <a:lnTo>
                  <a:pt x="49" y="216"/>
                </a:lnTo>
                <a:lnTo>
                  <a:pt x="49" y="216"/>
                </a:lnTo>
                <a:lnTo>
                  <a:pt x="49" y="216"/>
                </a:lnTo>
                <a:lnTo>
                  <a:pt x="51" y="217"/>
                </a:lnTo>
                <a:lnTo>
                  <a:pt x="51" y="217"/>
                </a:lnTo>
                <a:lnTo>
                  <a:pt x="53" y="219"/>
                </a:lnTo>
                <a:lnTo>
                  <a:pt x="53" y="219"/>
                </a:lnTo>
                <a:lnTo>
                  <a:pt x="53" y="221"/>
                </a:lnTo>
                <a:lnTo>
                  <a:pt x="53" y="222"/>
                </a:lnTo>
                <a:lnTo>
                  <a:pt x="54" y="222"/>
                </a:lnTo>
                <a:lnTo>
                  <a:pt x="58" y="227"/>
                </a:lnTo>
                <a:lnTo>
                  <a:pt x="58" y="229"/>
                </a:lnTo>
                <a:lnTo>
                  <a:pt x="59" y="229"/>
                </a:lnTo>
                <a:lnTo>
                  <a:pt x="58" y="232"/>
                </a:lnTo>
                <a:lnTo>
                  <a:pt x="58" y="232"/>
                </a:lnTo>
                <a:lnTo>
                  <a:pt x="58" y="232"/>
                </a:lnTo>
                <a:lnTo>
                  <a:pt x="59" y="234"/>
                </a:lnTo>
                <a:lnTo>
                  <a:pt x="59" y="234"/>
                </a:lnTo>
                <a:lnTo>
                  <a:pt x="58" y="236"/>
                </a:lnTo>
                <a:lnTo>
                  <a:pt x="58" y="236"/>
                </a:lnTo>
                <a:lnTo>
                  <a:pt x="58" y="236"/>
                </a:lnTo>
                <a:lnTo>
                  <a:pt x="56" y="234"/>
                </a:lnTo>
                <a:lnTo>
                  <a:pt x="56" y="234"/>
                </a:lnTo>
                <a:lnTo>
                  <a:pt x="56" y="236"/>
                </a:lnTo>
                <a:lnTo>
                  <a:pt x="56" y="236"/>
                </a:lnTo>
                <a:lnTo>
                  <a:pt x="56" y="236"/>
                </a:lnTo>
                <a:lnTo>
                  <a:pt x="63" y="242"/>
                </a:lnTo>
                <a:lnTo>
                  <a:pt x="63" y="242"/>
                </a:lnTo>
                <a:lnTo>
                  <a:pt x="63" y="244"/>
                </a:lnTo>
                <a:lnTo>
                  <a:pt x="63" y="244"/>
                </a:lnTo>
                <a:lnTo>
                  <a:pt x="63" y="246"/>
                </a:lnTo>
                <a:lnTo>
                  <a:pt x="63" y="248"/>
                </a:lnTo>
                <a:lnTo>
                  <a:pt x="63" y="248"/>
                </a:lnTo>
                <a:lnTo>
                  <a:pt x="63" y="248"/>
                </a:lnTo>
                <a:lnTo>
                  <a:pt x="63" y="249"/>
                </a:lnTo>
                <a:lnTo>
                  <a:pt x="63" y="249"/>
                </a:lnTo>
                <a:lnTo>
                  <a:pt x="64" y="249"/>
                </a:lnTo>
                <a:lnTo>
                  <a:pt x="64" y="249"/>
                </a:lnTo>
                <a:lnTo>
                  <a:pt x="66" y="251"/>
                </a:lnTo>
                <a:lnTo>
                  <a:pt x="66" y="251"/>
                </a:lnTo>
                <a:lnTo>
                  <a:pt x="64" y="251"/>
                </a:lnTo>
                <a:lnTo>
                  <a:pt x="64" y="251"/>
                </a:lnTo>
                <a:lnTo>
                  <a:pt x="64" y="251"/>
                </a:lnTo>
                <a:lnTo>
                  <a:pt x="64" y="253"/>
                </a:lnTo>
                <a:lnTo>
                  <a:pt x="63" y="253"/>
                </a:lnTo>
                <a:lnTo>
                  <a:pt x="63" y="253"/>
                </a:lnTo>
                <a:lnTo>
                  <a:pt x="63" y="253"/>
                </a:lnTo>
                <a:lnTo>
                  <a:pt x="63" y="253"/>
                </a:lnTo>
                <a:lnTo>
                  <a:pt x="63" y="253"/>
                </a:lnTo>
                <a:lnTo>
                  <a:pt x="63" y="253"/>
                </a:lnTo>
                <a:lnTo>
                  <a:pt x="63" y="254"/>
                </a:lnTo>
                <a:lnTo>
                  <a:pt x="63" y="254"/>
                </a:lnTo>
                <a:lnTo>
                  <a:pt x="63" y="254"/>
                </a:lnTo>
                <a:lnTo>
                  <a:pt x="63" y="256"/>
                </a:lnTo>
                <a:lnTo>
                  <a:pt x="63" y="256"/>
                </a:lnTo>
                <a:lnTo>
                  <a:pt x="64" y="258"/>
                </a:lnTo>
                <a:lnTo>
                  <a:pt x="66" y="259"/>
                </a:lnTo>
                <a:lnTo>
                  <a:pt x="68" y="261"/>
                </a:lnTo>
                <a:lnTo>
                  <a:pt x="69" y="261"/>
                </a:lnTo>
                <a:lnTo>
                  <a:pt x="71" y="263"/>
                </a:lnTo>
                <a:lnTo>
                  <a:pt x="73" y="264"/>
                </a:lnTo>
                <a:lnTo>
                  <a:pt x="76" y="264"/>
                </a:lnTo>
                <a:lnTo>
                  <a:pt x="79" y="268"/>
                </a:lnTo>
                <a:lnTo>
                  <a:pt x="81" y="268"/>
                </a:lnTo>
                <a:lnTo>
                  <a:pt x="83" y="269"/>
                </a:lnTo>
                <a:lnTo>
                  <a:pt x="85" y="268"/>
                </a:lnTo>
                <a:lnTo>
                  <a:pt x="86" y="268"/>
                </a:lnTo>
                <a:lnTo>
                  <a:pt x="88" y="268"/>
                </a:lnTo>
                <a:lnTo>
                  <a:pt x="90" y="266"/>
                </a:lnTo>
                <a:lnTo>
                  <a:pt x="90" y="266"/>
                </a:lnTo>
                <a:lnTo>
                  <a:pt x="90" y="266"/>
                </a:lnTo>
                <a:lnTo>
                  <a:pt x="90" y="266"/>
                </a:lnTo>
                <a:lnTo>
                  <a:pt x="90" y="266"/>
                </a:lnTo>
                <a:lnTo>
                  <a:pt x="90" y="266"/>
                </a:lnTo>
                <a:lnTo>
                  <a:pt x="90" y="266"/>
                </a:lnTo>
                <a:lnTo>
                  <a:pt x="90" y="264"/>
                </a:lnTo>
                <a:lnTo>
                  <a:pt x="90" y="264"/>
                </a:lnTo>
                <a:lnTo>
                  <a:pt x="90" y="264"/>
                </a:lnTo>
                <a:lnTo>
                  <a:pt x="91" y="264"/>
                </a:lnTo>
                <a:lnTo>
                  <a:pt x="91" y="264"/>
                </a:lnTo>
                <a:lnTo>
                  <a:pt x="91" y="264"/>
                </a:lnTo>
                <a:lnTo>
                  <a:pt x="93" y="264"/>
                </a:lnTo>
                <a:lnTo>
                  <a:pt x="93" y="264"/>
                </a:lnTo>
                <a:lnTo>
                  <a:pt x="93" y="263"/>
                </a:lnTo>
                <a:lnTo>
                  <a:pt x="93" y="263"/>
                </a:lnTo>
                <a:lnTo>
                  <a:pt x="93" y="263"/>
                </a:lnTo>
                <a:lnTo>
                  <a:pt x="93" y="261"/>
                </a:lnTo>
                <a:lnTo>
                  <a:pt x="93" y="258"/>
                </a:lnTo>
                <a:lnTo>
                  <a:pt x="93" y="256"/>
                </a:lnTo>
                <a:lnTo>
                  <a:pt x="93" y="256"/>
                </a:lnTo>
                <a:lnTo>
                  <a:pt x="93" y="256"/>
                </a:lnTo>
                <a:lnTo>
                  <a:pt x="93" y="254"/>
                </a:lnTo>
                <a:lnTo>
                  <a:pt x="93" y="254"/>
                </a:lnTo>
                <a:lnTo>
                  <a:pt x="93" y="254"/>
                </a:lnTo>
                <a:lnTo>
                  <a:pt x="95" y="253"/>
                </a:lnTo>
                <a:lnTo>
                  <a:pt x="95" y="253"/>
                </a:lnTo>
                <a:lnTo>
                  <a:pt x="95" y="251"/>
                </a:lnTo>
                <a:lnTo>
                  <a:pt x="96" y="251"/>
                </a:lnTo>
                <a:lnTo>
                  <a:pt x="96" y="251"/>
                </a:lnTo>
                <a:lnTo>
                  <a:pt x="98" y="249"/>
                </a:lnTo>
                <a:lnTo>
                  <a:pt x="98" y="249"/>
                </a:lnTo>
                <a:lnTo>
                  <a:pt x="98" y="248"/>
                </a:lnTo>
                <a:lnTo>
                  <a:pt x="98" y="248"/>
                </a:lnTo>
                <a:lnTo>
                  <a:pt x="98" y="246"/>
                </a:lnTo>
                <a:lnTo>
                  <a:pt x="98" y="246"/>
                </a:lnTo>
                <a:lnTo>
                  <a:pt x="98" y="246"/>
                </a:lnTo>
                <a:lnTo>
                  <a:pt x="100" y="244"/>
                </a:lnTo>
                <a:lnTo>
                  <a:pt x="103" y="244"/>
                </a:lnTo>
                <a:lnTo>
                  <a:pt x="103" y="244"/>
                </a:lnTo>
                <a:lnTo>
                  <a:pt x="103" y="244"/>
                </a:lnTo>
                <a:lnTo>
                  <a:pt x="103" y="244"/>
                </a:lnTo>
                <a:lnTo>
                  <a:pt x="105" y="246"/>
                </a:lnTo>
                <a:lnTo>
                  <a:pt x="106" y="246"/>
                </a:lnTo>
                <a:lnTo>
                  <a:pt x="106" y="248"/>
                </a:lnTo>
                <a:lnTo>
                  <a:pt x="108" y="248"/>
                </a:lnTo>
                <a:lnTo>
                  <a:pt x="108" y="248"/>
                </a:lnTo>
                <a:lnTo>
                  <a:pt x="108" y="248"/>
                </a:lnTo>
                <a:lnTo>
                  <a:pt x="108" y="249"/>
                </a:lnTo>
                <a:lnTo>
                  <a:pt x="108" y="249"/>
                </a:lnTo>
                <a:lnTo>
                  <a:pt x="108" y="249"/>
                </a:lnTo>
                <a:lnTo>
                  <a:pt x="108" y="249"/>
                </a:lnTo>
                <a:lnTo>
                  <a:pt x="110" y="251"/>
                </a:lnTo>
                <a:lnTo>
                  <a:pt x="110" y="251"/>
                </a:lnTo>
                <a:lnTo>
                  <a:pt x="110" y="251"/>
                </a:lnTo>
                <a:lnTo>
                  <a:pt x="110" y="253"/>
                </a:lnTo>
                <a:lnTo>
                  <a:pt x="110" y="253"/>
                </a:lnTo>
                <a:lnTo>
                  <a:pt x="110" y="254"/>
                </a:lnTo>
                <a:lnTo>
                  <a:pt x="111" y="254"/>
                </a:lnTo>
                <a:lnTo>
                  <a:pt x="113" y="254"/>
                </a:lnTo>
                <a:lnTo>
                  <a:pt x="115" y="254"/>
                </a:lnTo>
                <a:lnTo>
                  <a:pt x="116" y="254"/>
                </a:lnTo>
                <a:lnTo>
                  <a:pt x="120" y="254"/>
                </a:lnTo>
                <a:lnTo>
                  <a:pt x="120" y="256"/>
                </a:lnTo>
                <a:lnTo>
                  <a:pt x="122" y="256"/>
                </a:lnTo>
                <a:lnTo>
                  <a:pt x="125" y="258"/>
                </a:lnTo>
                <a:lnTo>
                  <a:pt x="127" y="258"/>
                </a:lnTo>
                <a:lnTo>
                  <a:pt x="127" y="258"/>
                </a:lnTo>
                <a:lnTo>
                  <a:pt x="128" y="256"/>
                </a:lnTo>
                <a:lnTo>
                  <a:pt x="128" y="254"/>
                </a:lnTo>
                <a:lnTo>
                  <a:pt x="130" y="253"/>
                </a:lnTo>
                <a:lnTo>
                  <a:pt x="130" y="253"/>
                </a:lnTo>
                <a:lnTo>
                  <a:pt x="130" y="253"/>
                </a:lnTo>
                <a:lnTo>
                  <a:pt x="130" y="251"/>
                </a:lnTo>
                <a:lnTo>
                  <a:pt x="132" y="251"/>
                </a:lnTo>
                <a:lnTo>
                  <a:pt x="133" y="249"/>
                </a:lnTo>
                <a:lnTo>
                  <a:pt x="143" y="246"/>
                </a:lnTo>
                <a:lnTo>
                  <a:pt x="148" y="242"/>
                </a:lnTo>
                <a:lnTo>
                  <a:pt x="148" y="242"/>
                </a:lnTo>
                <a:lnTo>
                  <a:pt x="148" y="242"/>
                </a:lnTo>
                <a:lnTo>
                  <a:pt x="148" y="242"/>
                </a:lnTo>
                <a:lnTo>
                  <a:pt x="148" y="241"/>
                </a:lnTo>
                <a:lnTo>
                  <a:pt x="150" y="241"/>
                </a:lnTo>
                <a:lnTo>
                  <a:pt x="150" y="241"/>
                </a:lnTo>
                <a:lnTo>
                  <a:pt x="150" y="239"/>
                </a:lnTo>
                <a:lnTo>
                  <a:pt x="150" y="239"/>
                </a:lnTo>
                <a:lnTo>
                  <a:pt x="152" y="236"/>
                </a:lnTo>
                <a:lnTo>
                  <a:pt x="153" y="236"/>
                </a:lnTo>
                <a:lnTo>
                  <a:pt x="155" y="236"/>
                </a:lnTo>
                <a:lnTo>
                  <a:pt x="155" y="236"/>
                </a:lnTo>
                <a:lnTo>
                  <a:pt x="157" y="236"/>
                </a:lnTo>
                <a:lnTo>
                  <a:pt x="157" y="236"/>
                </a:lnTo>
                <a:lnTo>
                  <a:pt x="157" y="237"/>
                </a:lnTo>
                <a:lnTo>
                  <a:pt x="157" y="237"/>
                </a:lnTo>
                <a:lnTo>
                  <a:pt x="158" y="237"/>
                </a:lnTo>
                <a:lnTo>
                  <a:pt x="160" y="237"/>
                </a:lnTo>
                <a:lnTo>
                  <a:pt x="160" y="239"/>
                </a:lnTo>
                <a:lnTo>
                  <a:pt x="160" y="239"/>
                </a:lnTo>
                <a:lnTo>
                  <a:pt x="160" y="239"/>
                </a:lnTo>
                <a:lnTo>
                  <a:pt x="160" y="241"/>
                </a:lnTo>
                <a:lnTo>
                  <a:pt x="160" y="241"/>
                </a:lnTo>
                <a:lnTo>
                  <a:pt x="160" y="244"/>
                </a:lnTo>
                <a:lnTo>
                  <a:pt x="162" y="249"/>
                </a:lnTo>
                <a:lnTo>
                  <a:pt x="164" y="249"/>
                </a:lnTo>
                <a:lnTo>
                  <a:pt x="164" y="249"/>
                </a:lnTo>
                <a:lnTo>
                  <a:pt x="164" y="249"/>
                </a:lnTo>
                <a:lnTo>
                  <a:pt x="165" y="249"/>
                </a:lnTo>
                <a:lnTo>
                  <a:pt x="165" y="249"/>
                </a:lnTo>
                <a:lnTo>
                  <a:pt x="165" y="249"/>
                </a:lnTo>
                <a:lnTo>
                  <a:pt x="165" y="249"/>
                </a:lnTo>
                <a:lnTo>
                  <a:pt x="165" y="248"/>
                </a:lnTo>
                <a:lnTo>
                  <a:pt x="165" y="248"/>
                </a:lnTo>
                <a:lnTo>
                  <a:pt x="165" y="248"/>
                </a:lnTo>
                <a:lnTo>
                  <a:pt x="167" y="246"/>
                </a:lnTo>
                <a:lnTo>
                  <a:pt x="169" y="246"/>
                </a:lnTo>
                <a:lnTo>
                  <a:pt x="170" y="244"/>
                </a:lnTo>
                <a:lnTo>
                  <a:pt x="170" y="244"/>
                </a:lnTo>
                <a:lnTo>
                  <a:pt x="172" y="244"/>
                </a:lnTo>
                <a:lnTo>
                  <a:pt x="174" y="244"/>
                </a:lnTo>
                <a:lnTo>
                  <a:pt x="175" y="244"/>
                </a:lnTo>
                <a:lnTo>
                  <a:pt x="175" y="242"/>
                </a:lnTo>
                <a:lnTo>
                  <a:pt x="175" y="242"/>
                </a:lnTo>
                <a:lnTo>
                  <a:pt x="177" y="241"/>
                </a:lnTo>
                <a:lnTo>
                  <a:pt x="179" y="241"/>
                </a:lnTo>
                <a:lnTo>
                  <a:pt x="179" y="239"/>
                </a:lnTo>
                <a:lnTo>
                  <a:pt x="179" y="239"/>
                </a:lnTo>
                <a:lnTo>
                  <a:pt x="179" y="239"/>
                </a:lnTo>
                <a:lnTo>
                  <a:pt x="179" y="237"/>
                </a:lnTo>
                <a:lnTo>
                  <a:pt x="179" y="237"/>
                </a:lnTo>
                <a:lnTo>
                  <a:pt x="180" y="236"/>
                </a:lnTo>
                <a:lnTo>
                  <a:pt x="182" y="236"/>
                </a:lnTo>
                <a:lnTo>
                  <a:pt x="182" y="236"/>
                </a:lnTo>
                <a:lnTo>
                  <a:pt x="182" y="236"/>
                </a:lnTo>
                <a:lnTo>
                  <a:pt x="182" y="236"/>
                </a:lnTo>
                <a:lnTo>
                  <a:pt x="184" y="236"/>
                </a:lnTo>
                <a:lnTo>
                  <a:pt x="184" y="236"/>
                </a:lnTo>
                <a:lnTo>
                  <a:pt x="185" y="236"/>
                </a:lnTo>
                <a:lnTo>
                  <a:pt x="185" y="234"/>
                </a:lnTo>
                <a:lnTo>
                  <a:pt x="185" y="234"/>
                </a:lnTo>
                <a:lnTo>
                  <a:pt x="185" y="234"/>
                </a:lnTo>
                <a:lnTo>
                  <a:pt x="185" y="232"/>
                </a:lnTo>
                <a:lnTo>
                  <a:pt x="185" y="232"/>
                </a:lnTo>
                <a:lnTo>
                  <a:pt x="185" y="232"/>
                </a:lnTo>
                <a:lnTo>
                  <a:pt x="185" y="231"/>
                </a:lnTo>
                <a:lnTo>
                  <a:pt x="185" y="231"/>
                </a:lnTo>
                <a:lnTo>
                  <a:pt x="185" y="231"/>
                </a:lnTo>
                <a:lnTo>
                  <a:pt x="185" y="229"/>
                </a:lnTo>
                <a:lnTo>
                  <a:pt x="185" y="229"/>
                </a:lnTo>
                <a:lnTo>
                  <a:pt x="187" y="229"/>
                </a:lnTo>
                <a:lnTo>
                  <a:pt x="187" y="227"/>
                </a:lnTo>
                <a:lnTo>
                  <a:pt x="187" y="227"/>
                </a:lnTo>
                <a:lnTo>
                  <a:pt x="187" y="227"/>
                </a:lnTo>
                <a:lnTo>
                  <a:pt x="189" y="226"/>
                </a:lnTo>
                <a:lnTo>
                  <a:pt x="189" y="226"/>
                </a:lnTo>
                <a:lnTo>
                  <a:pt x="189" y="224"/>
                </a:lnTo>
                <a:lnTo>
                  <a:pt x="189" y="222"/>
                </a:lnTo>
                <a:lnTo>
                  <a:pt x="189" y="222"/>
                </a:lnTo>
                <a:lnTo>
                  <a:pt x="190" y="222"/>
                </a:lnTo>
                <a:lnTo>
                  <a:pt x="190" y="221"/>
                </a:lnTo>
                <a:lnTo>
                  <a:pt x="190" y="221"/>
                </a:lnTo>
                <a:lnTo>
                  <a:pt x="192" y="222"/>
                </a:lnTo>
                <a:lnTo>
                  <a:pt x="192" y="222"/>
                </a:lnTo>
                <a:lnTo>
                  <a:pt x="194" y="224"/>
                </a:lnTo>
                <a:lnTo>
                  <a:pt x="195" y="226"/>
                </a:lnTo>
                <a:lnTo>
                  <a:pt x="195" y="227"/>
                </a:lnTo>
                <a:lnTo>
                  <a:pt x="197" y="229"/>
                </a:lnTo>
                <a:lnTo>
                  <a:pt x="197" y="231"/>
                </a:lnTo>
                <a:lnTo>
                  <a:pt x="201" y="232"/>
                </a:lnTo>
                <a:lnTo>
                  <a:pt x="201" y="232"/>
                </a:lnTo>
                <a:lnTo>
                  <a:pt x="201" y="232"/>
                </a:lnTo>
                <a:lnTo>
                  <a:pt x="202" y="232"/>
                </a:lnTo>
                <a:lnTo>
                  <a:pt x="202" y="231"/>
                </a:lnTo>
                <a:lnTo>
                  <a:pt x="202" y="231"/>
                </a:lnTo>
                <a:lnTo>
                  <a:pt x="206" y="227"/>
                </a:lnTo>
                <a:lnTo>
                  <a:pt x="207" y="227"/>
                </a:lnTo>
                <a:lnTo>
                  <a:pt x="209" y="227"/>
                </a:lnTo>
                <a:lnTo>
                  <a:pt x="209" y="227"/>
                </a:lnTo>
                <a:lnTo>
                  <a:pt x="209" y="227"/>
                </a:lnTo>
                <a:lnTo>
                  <a:pt x="209" y="229"/>
                </a:lnTo>
                <a:lnTo>
                  <a:pt x="211" y="229"/>
                </a:lnTo>
                <a:lnTo>
                  <a:pt x="211" y="231"/>
                </a:lnTo>
                <a:lnTo>
                  <a:pt x="211" y="231"/>
                </a:lnTo>
                <a:lnTo>
                  <a:pt x="212" y="231"/>
                </a:lnTo>
                <a:lnTo>
                  <a:pt x="214" y="231"/>
                </a:lnTo>
                <a:lnTo>
                  <a:pt x="216" y="231"/>
                </a:lnTo>
                <a:lnTo>
                  <a:pt x="217" y="231"/>
                </a:lnTo>
                <a:lnTo>
                  <a:pt x="217" y="231"/>
                </a:lnTo>
                <a:lnTo>
                  <a:pt x="217" y="232"/>
                </a:lnTo>
                <a:lnTo>
                  <a:pt x="217" y="232"/>
                </a:lnTo>
                <a:lnTo>
                  <a:pt x="217" y="232"/>
                </a:lnTo>
                <a:lnTo>
                  <a:pt x="217" y="234"/>
                </a:lnTo>
                <a:lnTo>
                  <a:pt x="217" y="236"/>
                </a:lnTo>
                <a:lnTo>
                  <a:pt x="217" y="236"/>
                </a:lnTo>
                <a:lnTo>
                  <a:pt x="219" y="237"/>
                </a:lnTo>
                <a:lnTo>
                  <a:pt x="219" y="239"/>
                </a:lnTo>
                <a:lnTo>
                  <a:pt x="219" y="239"/>
                </a:lnTo>
                <a:lnTo>
                  <a:pt x="219" y="239"/>
                </a:lnTo>
                <a:lnTo>
                  <a:pt x="219" y="241"/>
                </a:lnTo>
                <a:lnTo>
                  <a:pt x="219" y="242"/>
                </a:lnTo>
                <a:lnTo>
                  <a:pt x="219" y="242"/>
                </a:lnTo>
                <a:lnTo>
                  <a:pt x="217" y="242"/>
                </a:lnTo>
                <a:lnTo>
                  <a:pt x="217" y="242"/>
                </a:lnTo>
                <a:lnTo>
                  <a:pt x="219" y="242"/>
                </a:lnTo>
                <a:lnTo>
                  <a:pt x="219" y="242"/>
                </a:lnTo>
                <a:lnTo>
                  <a:pt x="219" y="244"/>
                </a:lnTo>
                <a:lnTo>
                  <a:pt x="221" y="244"/>
                </a:lnTo>
                <a:lnTo>
                  <a:pt x="221" y="246"/>
                </a:lnTo>
                <a:lnTo>
                  <a:pt x="221" y="246"/>
                </a:lnTo>
                <a:lnTo>
                  <a:pt x="221" y="246"/>
                </a:lnTo>
                <a:lnTo>
                  <a:pt x="221" y="248"/>
                </a:lnTo>
                <a:lnTo>
                  <a:pt x="221" y="248"/>
                </a:lnTo>
                <a:lnTo>
                  <a:pt x="221" y="249"/>
                </a:lnTo>
                <a:lnTo>
                  <a:pt x="219" y="249"/>
                </a:lnTo>
                <a:lnTo>
                  <a:pt x="219" y="249"/>
                </a:lnTo>
                <a:lnTo>
                  <a:pt x="219" y="249"/>
                </a:lnTo>
                <a:lnTo>
                  <a:pt x="217" y="251"/>
                </a:lnTo>
                <a:lnTo>
                  <a:pt x="217" y="251"/>
                </a:lnTo>
                <a:lnTo>
                  <a:pt x="217" y="251"/>
                </a:lnTo>
                <a:lnTo>
                  <a:pt x="217" y="253"/>
                </a:lnTo>
                <a:lnTo>
                  <a:pt x="217" y="253"/>
                </a:lnTo>
                <a:lnTo>
                  <a:pt x="219" y="253"/>
                </a:lnTo>
                <a:lnTo>
                  <a:pt x="219" y="253"/>
                </a:lnTo>
                <a:lnTo>
                  <a:pt x="219" y="253"/>
                </a:lnTo>
                <a:lnTo>
                  <a:pt x="219" y="253"/>
                </a:lnTo>
                <a:lnTo>
                  <a:pt x="219" y="253"/>
                </a:lnTo>
                <a:lnTo>
                  <a:pt x="221" y="253"/>
                </a:lnTo>
                <a:lnTo>
                  <a:pt x="222" y="254"/>
                </a:lnTo>
                <a:lnTo>
                  <a:pt x="224" y="254"/>
                </a:lnTo>
                <a:lnTo>
                  <a:pt x="224" y="256"/>
                </a:lnTo>
                <a:lnTo>
                  <a:pt x="224" y="256"/>
                </a:lnTo>
                <a:lnTo>
                  <a:pt x="226" y="256"/>
                </a:lnTo>
                <a:lnTo>
                  <a:pt x="226" y="258"/>
                </a:lnTo>
                <a:lnTo>
                  <a:pt x="227" y="259"/>
                </a:lnTo>
                <a:lnTo>
                  <a:pt x="229" y="259"/>
                </a:lnTo>
                <a:lnTo>
                  <a:pt x="231" y="261"/>
                </a:lnTo>
                <a:lnTo>
                  <a:pt x="231" y="263"/>
                </a:lnTo>
                <a:lnTo>
                  <a:pt x="231" y="263"/>
                </a:lnTo>
                <a:lnTo>
                  <a:pt x="231" y="264"/>
                </a:lnTo>
                <a:lnTo>
                  <a:pt x="231" y="266"/>
                </a:lnTo>
                <a:lnTo>
                  <a:pt x="232" y="266"/>
                </a:lnTo>
                <a:lnTo>
                  <a:pt x="234" y="266"/>
                </a:lnTo>
                <a:lnTo>
                  <a:pt x="237" y="263"/>
                </a:lnTo>
                <a:lnTo>
                  <a:pt x="239" y="263"/>
                </a:lnTo>
                <a:lnTo>
                  <a:pt x="239" y="261"/>
                </a:lnTo>
                <a:lnTo>
                  <a:pt x="239" y="261"/>
                </a:lnTo>
                <a:lnTo>
                  <a:pt x="239" y="261"/>
                </a:lnTo>
                <a:lnTo>
                  <a:pt x="239" y="259"/>
                </a:lnTo>
                <a:lnTo>
                  <a:pt x="239" y="259"/>
                </a:lnTo>
                <a:lnTo>
                  <a:pt x="239" y="259"/>
                </a:lnTo>
                <a:lnTo>
                  <a:pt x="239" y="256"/>
                </a:lnTo>
                <a:lnTo>
                  <a:pt x="239" y="256"/>
                </a:lnTo>
                <a:lnTo>
                  <a:pt x="239" y="256"/>
                </a:lnTo>
                <a:lnTo>
                  <a:pt x="241" y="256"/>
                </a:lnTo>
                <a:lnTo>
                  <a:pt x="241" y="254"/>
                </a:lnTo>
                <a:lnTo>
                  <a:pt x="244" y="254"/>
                </a:lnTo>
                <a:lnTo>
                  <a:pt x="248" y="251"/>
                </a:lnTo>
                <a:lnTo>
                  <a:pt x="249" y="251"/>
                </a:lnTo>
                <a:lnTo>
                  <a:pt x="251" y="251"/>
                </a:lnTo>
                <a:lnTo>
                  <a:pt x="251" y="251"/>
                </a:lnTo>
                <a:lnTo>
                  <a:pt x="254" y="249"/>
                </a:lnTo>
                <a:lnTo>
                  <a:pt x="254" y="249"/>
                </a:lnTo>
                <a:lnTo>
                  <a:pt x="254" y="249"/>
                </a:lnTo>
                <a:lnTo>
                  <a:pt x="256" y="248"/>
                </a:lnTo>
                <a:lnTo>
                  <a:pt x="256" y="248"/>
                </a:lnTo>
                <a:lnTo>
                  <a:pt x="256" y="246"/>
                </a:lnTo>
                <a:lnTo>
                  <a:pt x="256" y="246"/>
                </a:lnTo>
                <a:lnTo>
                  <a:pt x="258" y="246"/>
                </a:lnTo>
                <a:lnTo>
                  <a:pt x="258" y="246"/>
                </a:lnTo>
                <a:lnTo>
                  <a:pt x="259" y="248"/>
                </a:lnTo>
                <a:lnTo>
                  <a:pt x="259" y="248"/>
                </a:lnTo>
                <a:lnTo>
                  <a:pt x="259" y="251"/>
                </a:lnTo>
                <a:lnTo>
                  <a:pt x="259" y="253"/>
                </a:lnTo>
                <a:lnTo>
                  <a:pt x="259" y="253"/>
                </a:lnTo>
                <a:lnTo>
                  <a:pt x="261" y="253"/>
                </a:lnTo>
                <a:lnTo>
                  <a:pt x="264" y="256"/>
                </a:lnTo>
                <a:lnTo>
                  <a:pt x="266" y="259"/>
                </a:lnTo>
                <a:lnTo>
                  <a:pt x="266" y="259"/>
                </a:lnTo>
                <a:lnTo>
                  <a:pt x="266" y="261"/>
                </a:lnTo>
                <a:lnTo>
                  <a:pt x="266" y="261"/>
                </a:lnTo>
                <a:lnTo>
                  <a:pt x="268" y="263"/>
                </a:lnTo>
                <a:lnTo>
                  <a:pt x="269" y="264"/>
                </a:lnTo>
                <a:lnTo>
                  <a:pt x="269" y="264"/>
                </a:lnTo>
                <a:lnTo>
                  <a:pt x="269" y="263"/>
                </a:lnTo>
                <a:lnTo>
                  <a:pt x="271" y="263"/>
                </a:lnTo>
                <a:lnTo>
                  <a:pt x="271" y="261"/>
                </a:lnTo>
                <a:lnTo>
                  <a:pt x="271" y="261"/>
                </a:lnTo>
                <a:lnTo>
                  <a:pt x="273" y="259"/>
                </a:lnTo>
                <a:lnTo>
                  <a:pt x="273" y="259"/>
                </a:lnTo>
                <a:lnTo>
                  <a:pt x="273" y="259"/>
                </a:lnTo>
                <a:lnTo>
                  <a:pt x="273" y="259"/>
                </a:lnTo>
                <a:lnTo>
                  <a:pt x="280" y="263"/>
                </a:lnTo>
                <a:lnTo>
                  <a:pt x="280" y="263"/>
                </a:lnTo>
                <a:lnTo>
                  <a:pt x="281" y="264"/>
                </a:lnTo>
                <a:lnTo>
                  <a:pt x="283" y="268"/>
                </a:lnTo>
                <a:lnTo>
                  <a:pt x="283" y="269"/>
                </a:lnTo>
                <a:lnTo>
                  <a:pt x="283" y="269"/>
                </a:lnTo>
                <a:lnTo>
                  <a:pt x="283" y="271"/>
                </a:lnTo>
                <a:lnTo>
                  <a:pt x="283" y="271"/>
                </a:lnTo>
                <a:lnTo>
                  <a:pt x="285" y="273"/>
                </a:lnTo>
                <a:lnTo>
                  <a:pt x="286" y="273"/>
                </a:lnTo>
                <a:lnTo>
                  <a:pt x="286" y="274"/>
                </a:lnTo>
                <a:lnTo>
                  <a:pt x="286" y="274"/>
                </a:lnTo>
                <a:lnTo>
                  <a:pt x="286" y="276"/>
                </a:lnTo>
                <a:lnTo>
                  <a:pt x="286" y="278"/>
                </a:lnTo>
                <a:lnTo>
                  <a:pt x="286" y="279"/>
                </a:lnTo>
                <a:lnTo>
                  <a:pt x="288" y="281"/>
                </a:lnTo>
                <a:lnTo>
                  <a:pt x="288" y="281"/>
                </a:lnTo>
                <a:lnTo>
                  <a:pt x="288" y="283"/>
                </a:lnTo>
                <a:lnTo>
                  <a:pt x="288" y="283"/>
                </a:lnTo>
                <a:lnTo>
                  <a:pt x="288" y="283"/>
                </a:lnTo>
                <a:lnTo>
                  <a:pt x="288" y="285"/>
                </a:lnTo>
                <a:lnTo>
                  <a:pt x="288" y="286"/>
                </a:lnTo>
                <a:lnTo>
                  <a:pt x="290" y="286"/>
                </a:lnTo>
                <a:lnTo>
                  <a:pt x="290" y="285"/>
                </a:lnTo>
                <a:lnTo>
                  <a:pt x="290" y="285"/>
                </a:lnTo>
                <a:lnTo>
                  <a:pt x="290" y="285"/>
                </a:lnTo>
                <a:lnTo>
                  <a:pt x="291" y="285"/>
                </a:lnTo>
                <a:lnTo>
                  <a:pt x="291" y="286"/>
                </a:lnTo>
                <a:lnTo>
                  <a:pt x="291" y="286"/>
                </a:lnTo>
                <a:lnTo>
                  <a:pt x="291" y="286"/>
                </a:lnTo>
                <a:lnTo>
                  <a:pt x="291" y="288"/>
                </a:lnTo>
                <a:lnTo>
                  <a:pt x="291" y="288"/>
                </a:lnTo>
                <a:lnTo>
                  <a:pt x="291" y="290"/>
                </a:lnTo>
                <a:lnTo>
                  <a:pt x="291" y="291"/>
                </a:lnTo>
                <a:lnTo>
                  <a:pt x="291" y="291"/>
                </a:lnTo>
                <a:lnTo>
                  <a:pt x="293" y="293"/>
                </a:lnTo>
                <a:lnTo>
                  <a:pt x="295" y="293"/>
                </a:lnTo>
                <a:lnTo>
                  <a:pt x="296" y="295"/>
                </a:lnTo>
                <a:lnTo>
                  <a:pt x="296" y="295"/>
                </a:lnTo>
                <a:lnTo>
                  <a:pt x="298" y="295"/>
                </a:lnTo>
                <a:lnTo>
                  <a:pt x="298" y="295"/>
                </a:lnTo>
                <a:lnTo>
                  <a:pt x="298" y="295"/>
                </a:lnTo>
                <a:lnTo>
                  <a:pt x="298" y="295"/>
                </a:lnTo>
                <a:lnTo>
                  <a:pt x="298" y="295"/>
                </a:lnTo>
                <a:lnTo>
                  <a:pt x="298" y="293"/>
                </a:lnTo>
                <a:lnTo>
                  <a:pt x="300" y="293"/>
                </a:lnTo>
                <a:lnTo>
                  <a:pt x="300" y="293"/>
                </a:lnTo>
                <a:lnTo>
                  <a:pt x="301" y="293"/>
                </a:lnTo>
                <a:lnTo>
                  <a:pt x="303" y="295"/>
                </a:lnTo>
                <a:lnTo>
                  <a:pt x="303" y="295"/>
                </a:lnTo>
                <a:lnTo>
                  <a:pt x="303" y="295"/>
                </a:lnTo>
                <a:lnTo>
                  <a:pt x="305" y="295"/>
                </a:lnTo>
                <a:lnTo>
                  <a:pt x="306" y="293"/>
                </a:lnTo>
                <a:lnTo>
                  <a:pt x="306" y="293"/>
                </a:lnTo>
                <a:lnTo>
                  <a:pt x="306" y="293"/>
                </a:lnTo>
                <a:lnTo>
                  <a:pt x="306" y="295"/>
                </a:lnTo>
                <a:lnTo>
                  <a:pt x="306" y="295"/>
                </a:lnTo>
                <a:lnTo>
                  <a:pt x="306" y="296"/>
                </a:lnTo>
                <a:lnTo>
                  <a:pt x="310" y="298"/>
                </a:lnTo>
                <a:lnTo>
                  <a:pt x="311" y="300"/>
                </a:lnTo>
                <a:lnTo>
                  <a:pt x="311" y="300"/>
                </a:lnTo>
                <a:lnTo>
                  <a:pt x="311" y="301"/>
                </a:lnTo>
                <a:lnTo>
                  <a:pt x="311" y="301"/>
                </a:lnTo>
                <a:lnTo>
                  <a:pt x="311" y="301"/>
                </a:lnTo>
                <a:lnTo>
                  <a:pt x="315" y="305"/>
                </a:lnTo>
                <a:lnTo>
                  <a:pt x="315" y="305"/>
                </a:lnTo>
                <a:lnTo>
                  <a:pt x="315" y="305"/>
                </a:lnTo>
                <a:lnTo>
                  <a:pt x="315" y="306"/>
                </a:lnTo>
                <a:lnTo>
                  <a:pt x="315" y="306"/>
                </a:lnTo>
                <a:lnTo>
                  <a:pt x="315" y="306"/>
                </a:lnTo>
                <a:lnTo>
                  <a:pt x="316" y="308"/>
                </a:lnTo>
                <a:lnTo>
                  <a:pt x="316" y="308"/>
                </a:lnTo>
                <a:lnTo>
                  <a:pt x="320" y="308"/>
                </a:lnTo>
                <a:lnTo>
                  <a:pt x="323" y="311"/>
                </a:lnTo>
                <a:lnTo>
                  <a:pt x="325" y="311"/>
                </a:lnTo>
                <a:lnTo>
                  <a:pt x="327" y="313"/>
                </a:lnTo>
                <a:lnTo>
                  <a:pt x="328" y="313"/>
                </a:lnTo>
                <a:lnTo>
                  <a:pt x="328" y="313"/>
                </a:lnTo>
                <a:lnTo>
                  <a:pt x="328" y="311"/>
                </a:lnTo>
                <a:lnTo>
                  <a:pt x="328" y="311"/>
                </a:lnTo>
                <a:lnTo>
                  <a:pt x="328" y="310"/>
                </a:lnTo>
                <a:lnTo>
                  <a:pt x="330" y="310"/>
                </a:lnTo>
                <a:lnTo>
                  <a:pt x="332" y="308"/>
                </a:lnTo>
                <a:lnTo>
                  <a:pt x="333" y="308"/>
                </a:lnTo>
                <a:lnTo>
                  <a:pt x="335" y="305"/>
                </a:lnTo>
                <a:lnTo>
                  <a:pt x="337" y="303"/>
                </a:lnTo>
                <a:lnTo>
                  <a:pt x="338" y="303"/>
                </a:lnTo>
                <a:lnTo>
                  <a:pt x="338" y="303"/>
                </a:lnTo>
                <a:lnTo>
                  <a:pt x="338" y="303"/>
                </a:lnTo>
                <a:lnTo>
                  <a:pt x="338" y="305"/>
                </a:lnTo>
                <a:lnTo>
                  <a:pt x="338" y="305"/>
                </a:lnTo>
                <a:lnTo>
                  <a:pt x="338" y="305"/>
                </a:lnTo>
                <a:lnTo>
                  <a:pt x="338" y="305"/>
                </a:lnTo>
                <a:lnTo>
                  <a:pt x="340" y="305"/>
                </a:lnTo>
                <a:lnTo>
                  <a:pt x="343" y="305"/>
                </a:lnTo>
                <a:lnTo>
                  <a:pt x="345" y="305"/>
                </a:lnTo>
                <a:lnTo>
                  <a:pt x="347" y="306"/>
                </a:lnTo>
                <a:lnTo>
                  <a:pt x="348" y="306"/>
                </a:lnTo>
                <a:lnTo>
                  <a:pt x="352" y="306"/>
                </a:lnTo>
                <a:lnTo>
                  <a:pt x="352" y="306"/>
                </a:lnTo>
                <a:lnTo>
                  <a:pt x="353" y="305"/>
                </a:lnTo>
                <a:lnTo>
                  <a:pt x="355" y="305"/>
                </a:lnTo>
                <a:lnTo>
                  <a:pt x="359" y="306"/>
                </a:lnTo>
                <a:lnTo>
                  <a:pt x="360" y="308"/>
                </a:lnTo>
                <a:lnTo>
                  <a:pt x="362" y="308"/>
                </a:lnTo>
                <a:lnTo>
                  <a:pt x="362" y="308"/>
                </a:lnTo>
                <a:lnTo>
                  <a:pt x="362" y="306"/>
                </a:lnTo>
                <a:lnTo>
                  <a:pt x="362" y="306"/>
                </a:lnTo>
                <a:lnTo>
                  <a:pt x="362" y="306"/>
                </a:lnTo>
                <a:lnTo>
                  <a:pt x="360" y="305"/>
                </a:lnTo>
                <a:lnTo>
                  <a:pt x="360" y="305"/>
                </a:lnTo>
                <a:lnTo>
                  <a:pt x="360" y="303"/>
                </a:lnTo>
                <a:lnTo>
                  <a:pt x="360" y="303"/>
                </a:lnTo>
                <a:lnTo>
                  <a:pt x="360" y="303"/>
                </a:lnTo>
                <a:lnTo>
                  <a:pt x="360" y="303"/>
                </a:lnTo>
                <a:lnTo>
                  <a:pt x="362" y="301"/>
                </a:lnTo>
                <a:lnTo>
                  <a:pt x="362" y="301"/>
                </a:lnTo>
                <a:lnTo>
                  <a:pt x="362" y="301"/>
                </a:lnTo>
                <a:lnTo>
                  <a:pt x="362" y="301"/>
                </a:lnTo>
                <a:lnTo>
                  <a:pt x="365" y="303"/>
                </a:lnTo>
                <a:lnTo>
                  <a:pt x="365" y="301"/>
                </a:lnTo>
                <a:lnTo>
                  <a:pt x="367" y="301"/>
                </a:lnTo>
                <a:lnTo>
                  <a:pt x="369" y="300"/>
                </a:lnTo>
                <a:lnTo>
                  <a:pt x="370" y="298"/>
                </a:lnTo>
                <a:lnTo>
                  <a:pt x="370" y="298"/>
                </a:lnTo>
                <a:lnTo>
                  <a:pt x="369" y="296"/>
                </a:lnTo>
                <a:lnTo>
                  <a:pt x="369" y="296"/>
                </a:lnTo>
                <a:lnTo>
                  <a:pt x="369" y="295"/>
                </a:lnTo>
                <a:lnTo>
                  <a:pt x="369" y="295"/>
                </a:lnTo>
                <a:lnTo>
                  <a:pt x="369" y="295"/>
                </a:lnTo>
                <a:lnTo>
                  <a:pt x="369" y="293"/>
                </a:lnTo>
                <a:lnTo>
                  <a:pt x="369" y="293"/>
                </a:lnTo>
                <a:lnTo>
                  <a:pt x="369" y="293"/>
                </a:lnTo>
                <a:lnTo>
                  <a:pt x="369" y="291"/>
                </a:lnTo>
                <a:lnTo>
                  <a:pt x="365" y="290"/>
                </a:lnTo>
                <a:lnTo>
                  <a:pt x="365" y="290"/>
                </a:lnTo>
                <a:lnTo>
                  <a:pt x="365" y="288"/>
                </a:lnTo>
                <a:lnTo>
                  <a:pt x="365" y="288"/>
                </a:lnTo>
                <a:lnTo>
                  <a:pt x="365" y="288"/>
                </a:lnTo>
                <a:lnTo>
                  <a:pt x="365" y="288"/>
                </a:lnTo>
                <a:lnTo>
                  <a:pt x="367" y="288"/>
                </a:lnTo>
                <a:lnTo>
                  <a:pt x="367" y="288"/>
                </a:lnTo>
                <a:lnTo>
                  <a:pt x="367" y="288"/>
                </a:lnTo>
                <a:lnTo>
                  <a:pt x="372" y="293"/>
                </a:lnTo>
                <a:lnTo>
                  <a:pt x="374" y="293"/>
                </a:lnTo>
                <a:lnTo>
                  <a:pt x="374" y="293"/>
                </a:lnTo>
                <a:lnTo>
                  <a:pt x="375" y="293"/>
                </a:lnTo>
                <a:lnTo>
                  <a:pt x="375" y="293"/>
                </a:lnTo>
                <a:lnTo>
                  <a:pt x="375" y="291"/>
                </a:lnTo>
                <a:lnTo>
                  <a:pt x="375" y="291"/>
                </a:lnTo>
                <a:lnTo>
                  <a:pt x="375" y="291"/>
                </a:lnTo>
                <a:lnTo>
                  <a:pt x="375" y="291"/>
                </a:lnTo>
                <a:lnTo>
                  <a:pt x="375" y="291"/>
                </a:lnTo>
                <a:lnTo>
                  <a:pt x="375" y="291"/>
                </a:lnTo>
                <a:lnTo>
                  <a:pt x="374" y="290"/>
                </a:lnTo>
                <a:lnTo>
                  <a:pt x="374" y="290"/>
                </a:lnTo>
                <a:lnTo>
                  <a:pt x="374" y="288"/>
                </a:lnTo>
                <a:lnTo>
                  <a:pt x="374" y="288"/>
                </a:lnTo>
                <a:lnTo>
                  <a:pt x="374" y="288"/>
                </a:lnTo>
                <a:lnTo>
                  <a:pt x="374" y="288"/>
                </a:lnTo>
                <a:lnTo>
                  <a:pt x="375" y="288"/>
                </a:lnTo>
                <a:lnTo>
                  <a:pt x="375" y="288"/>
                </a:lnTo>
                <a:lnTo>
                  <a:pt x="377" y="288"/>
                </a:lnTo>
                <a:lnTo>
                  <a:pt x="377" y="288"/>
                </a:lnTo>
                <a:lnTo>
                  <a:pt x="380" y="281"/>
                </a:lnTo>
                <a:lnTo>
                  <a:pt x="380" y="281"/>
                </a:lnTo>
                <a:lnTo>
                  <a:pt x="380" y="279"/>
                </a:lnTo>
                <a:lnTo>
                  <a:pt x="380" y="279"/>
                </a:lnTo>
                <a:lnTo>
                  <a:pt x="380" y="278"/>
                </a:lnTo>
                <a:lnTo>
                  <a:pt x="380" y="278"/>
                </a:lnTo>
                <a:lnTo>
                  <a:pt x="382" y="279"/>
                </a:lnTo>
                <a:lnTo>
                  <a:pt x="382" y="279"/>
                </a:lnTo>
                <a:lnTo>
                  <a:pt x="382" y="281"/>
                </a:lnTo>
                <a:lnTo>
                  <a:pt x="384" y="283"/>
                </a:lnTo>
                <a:lnTo>
                  <a:pt x="384" y="283"/>
                </a:lnTo>
                <a:lnTo>
                  <a:pt x="384" y="283"/>
                </a:lnTo>
                <a:lnTo>
                  <a:pt x="384" y="283"/>
                </a:lnTo>
                <a:lnTo>
                  <a:pt x="385" y="283"/>
                </a:lnTo>
                <a:lnTo>
                  <a:pt x="385" y="283"/>
                </a:lnTo>
                <a:lnTo>
                  <a:pt x="385" y="283"/>
                </a:lnTo>
                <a:lnTo>
                  <a:pt x="387" y="283"/>
                </a:lnTo>
                <a:lnTo>
                  <a:pt x="387" y="281"/>
                </a:lnTo>
                <a:lnTo>
                  <a:pt x="387" y="281"/>
                </a:lnTo>
                <a:lnTo>
                  <a:pt x="389" y="279"/>
                </a:lnTo>
                <a:lnTo>
                  <a:pt x="389" y="279"/>
                </a:lnTo>
                <a:lnTo>
                  <a:pt x="389" y="278"/>
                </a:lnTo>
                <a:lnTo>
                  <a:pt x="389" y="276"/>
                </a:lnTo>
                <a:lnTo>
                  <a:pt x="389" y="276"/>
                </a:lnTo>
                <a:lnTo>
                  <a:pt x="389" y="276"/>
                </a:lnTo>
                <a:lnTo>
                  <a:pt x="389" y="276"/>
                </a:lnTo>
                <a:lnTo>
                  <a:pt x="389" y="274"/>
                </a:lnTo>
                <a:lnTo>
                  <a:pt x="385" y="274"/>
                </a:lnTo>
                <a:lnTo>
                  <a:pt x="384" y="274"/>
                </a:lnTo>
                <a:lnTo>
                  <a:pt x="380" y="274"/>
                </a:lnTo>
                <a:lnTo>
                  <a:pt x="380" y="273"/>
                </a:lnTo>
                <a:lnTo>
                  <a:pt x="379" y="273"/>
                </a:lnTo>
                <a:lnTo>
                  <a:pt x="379" y="273"/>
                </a:lnTo>
                <a:lnTo>
                  <a:pt x="379" y="271"/>
                </a:lnTo>
                <a:lnTo>
                  <a:pt x="379" y="271"/>
                </a:lnTo>
                <a:lnTo>
                  <a:pt x="379" y="271"/>
                </a:lnTo>
                <a:lnTo>
                  <a:pt x="379" y="269"/>
                </a:lnTo>
                <a:lnTo>
                  <a:pt x="379" y="269"/>
                </a:lnTo>
                <a:lnTo>
                  <a:pt x="382" y="263"/>
                </a:lnTo>
                <a:lnTo>
                  <a:pt x="384" y="258"/>
                </a:lnTo>
                <a:lnTo>
                  <a:pt x="384" y="258"/>
                </a:lnTo>
                <a:lnTo>
                  <a:pt x="384" y="256"/>
                </a:lnTo>
                <a:lnTo>
                  <a:pt x="385" y="256"/>
                </a:lnTo>
                <a:lnTo>
                  <a:pt x="385" y="256"/>
                </a:lnTo>
                <a:lnTo>
                  <a:pt x="385" y="254"/>
                </a:lnTo>
                <a:lnTo>
                  <a:pt x="387" y="254"/>
                </a:lnTo>
                <a:lnTo>
                  <a:pt x="387" y="254"/>
                </a:lnTo>
                <a:lnTo>
                  <a:pt x="389" y="254"/>
                </a:lnTo>
                <a:lnTo>
                  <a:pt x="390" y="254"/>
                </a:lnTo>
                <a:lnTo>
                  <a:pt x="390" y="253"/>
                </a:lnTo>
                <a:lnTo>
                  <a:pt x="390" y="251"/>
                </a:lnTo>
                <a:lnTo>
                  <a:pt x="390" y="249"/>
                </a:lnTo>
                <a:lnTo>
                  <a:pt x="390" y="248"/>
                </a:lnTo>
                <a:lnTo>
                  <a:pt x="389" y="248"/>
                </a:lnTo>
                <a:lnTo>
                  <a:pt x="385" y="246"/>
                </a:lnTo>
                <a:lnTo>
                  <a:pt x="385" y="246"/>
                </a:lnTo>
                <a:lnTo>
                  <a:pt x="385" y="246"/>
                </a:lnTo>
                <a:lnTo>
                  <a:pt x="385" y="244"/>
                </a:lnTo>
                <a:lnTo>
                  <a:pt x="385" y="244"/>
                </a:lnTo>
                <a:lnTo>
                  <a:pt x="382" y="242"/>
                </a:lnTo>
                <a:lnTo>
                  <a:pt x="382" y="242"/>
                </a:lnTo>
                <a:lnTo>
                  <a:pt x="382" y="242"/>
                </a:lnTo>
                <a:lnTo>
                  <a:pt x="382" y="242"/>
                </a:lnTo>
                <a:lnTo>
                  <a:pt x="382" y="241"/>
                </a:lnTo>
                <a:lnTo>
                  <a:pt x="382" y="241"/>
                </a:lnTo>
                <a:lnTo>
                  <a:pt x="380" y="239"/>
                </a:lnTo>
                <a:lnTo>
                  <a:pt x="377" y="237"/>
                </a:lnTo>
                <a:lnTo>
                  <a:pt x="377" y="237"/>
                </a:lnTo>
                <a:lnTo>
                  <a:pt x="377" y="237"/>
                </a:lnTo>
                <a:lnTo>
                  <a:pt x="377" y="236"/>
                </a:lnTo>
                <a:lnTo>
                  <a:pt x="377" y="236"/>
                </a:lnTo>
                <a:lnTo>
                  <a:pt x="377" y="236"/>
                </a:lnTo>
                <a:lnTo>
                  <a:pt x="379" y="236"/>
                </a:lnTo>
                <a:lnTo>
                  <a:pt x="379" y="234"/>
                </a:lnTo>
                <a:lnTo>
                  <a:pt x="382" y="234"/>
                </a:lnTo>
                <a:lnTo>
                  <a:pt x="382" y="234"/>
                </a:lnTo>
                <a:lnTo>
                  <a:pt x="384" y="234"/>
                </a:lnTo>
                <a:lnTo>
                  <a:pt x="384" y="232"/>
                </a:lnTo>
                <a:lnTo>
                  <a:pt x="384" y="232"/>
                </a:lnTo>
                <a:lnTo>
                  <a:pt x="384" y="232"/>
                </a:lnTo>
                <a:lnTo>
                  <a:pt x="384" y="231"/>
                </a:lnTo>
                <a:lnTo>
                  <a:pt x="384" y="231"/>
                </a:lnTo>
                <a:lnTo>
                  <a:pt x="384" y="231"/>
                </a:lnTo>
                <a:lnTo>
                  <a:pt x="384" y="229"/>
                </a:lnTo>
                <a:lnTo>
                  <a:pt x="384" y="229"/>
                </a:lnTo>
                <a:lnTo>
                  <a:pt x="384" y="227"/>
                </a:lnTo>
                <a:lnTo>
                  <a:pt x="385" y="226"/>
                </a:lnTo>
                <a:lnTo>
                  <a:pt x="387" y="221"/>
                </a:lnTo>
                <a:lnTo>
                  <a:pt x="389" y="219"/>
                </a:lnTo>
                <a:lnTo>
                  <a:pt x="390" y="216"/>
                </a:lnTo>
                <a:lnTo>
                  <a:pt x="392" y="214"/>
                </a:lnTo>
                <a:lnTo>
                  <a:pt x="394" y="214"/>
                </a:lnTo>
                <a:lnTo>
                  <a:pt x="395" y="212"/>
                </a:lnTo>
                <a:lnTo>
                  <a:pt x="395" y="212"/>
                </a:lnTo>
                <a:lnTo>
                  <a:pt x="397" y="211"/>
                </a:lnTo>
                <a:lnTo>
                  <a:pt x="397" y="211"/>
                </a:lnTo>
                <a:lnTo>
                  <a:pt x="399" y="207"/>
                </a:lnTo>
                <a:lnTo>
                  <a:pt x="402" y="202"/>
                </a:lnTo>
                <a:lnTo>
                  <a:pt x="402" y="200"/>
                </a:lnTo>
                <a:lnTo>
                  <a:pt x="402" y="199"/>
                </a:lnTo>
                <a:lnTo>
                  <a:pt x="407" y="189"/>
                </a:lnTo>
                <a:lnTo>
                  <a:pt x="407" y="187"/>
                </a:lnTo>
                <a:lnTo>
                  <a:pt x="409" y="182"/>
                </a:lnTo>
                <a:lnTo>
                  <a:pt x="411" y="180"/>
                </a:lnTo>
                <a:lnTo>
                  <a:pt x="411" y="180"/>
                </a:lnTo>
                <a:lnTo>
                  <a:pt x="409" y="179"/>
                </a:lnTo>
                <a:lnTo>
                  <a:pt x="409" y="179"/>
                </a:lnTo>
                <a:lnTo>
                  <a:pt x="411" y="177"/>
                </a:lnTo>
                <a:lnTo>
                  <a:pt x="411" y="177"/>
                </a:lnTo>
                <a:lnTo>
                  <a:pt x="411" y="175"/>
                </a:lnTo>
                <a:lnTo>
                  <a:pt x="411" y="175"/>
                </a:lnTo>
                <a:lnTo>
                  <a:pt x="409" y="172"/>
                </a:lnTo>
                <a:lnTo>
                  <a:pt x="409" y="172"/>
                </a:lnTo>
                <a:lnTo>
                  <a:pt x="409" y="172"/>
                </a:lnTo>
                <a:lnTo>
                  <a:pt x="409" y="170"/>
                </a:lnTo>
                <a:lnTo>
                  <a:pt x="411" y="170"/>
                </a:lnTo>
                <a:lnTo>
                  <a:pt x="411" y="168"/>
                </a:lnTo>
                <a:lnTo>
                  <a:pt x="411" y="168"/>
                </a:lnTo>
                <a:lnTo>
                  <a:pt x="412" y="168"/>
                </a:lnTo>
                <a:lnTo>
                  <a:pt x="414" y="168"/>
                </a:lnTo>
                <a:lnTo>
                  <a:pt x="416" y="167"/>
                </a:lnTo>
                <a:lnTo>
                  <a:pt x="416" y="167"/>
                </a:lnTo>
                <a:lnTo>
                  <a:pt x="416" y="167"/>
                </a:lnTo>
                <a:lnTo>
                  <a:pt x="419" y="165"/>
                </a:lnTo>
                <a:lnTo>
                  <a:pt x="427" y="168"/>
                </a:lnTo>
                <a:lnTo>
                  <a:pt x="427" y="168"/>
                </a:lnTo>
                <a:lnTo>
                  <a:pt x="429" y="167"/>
                </a:lnTo>
                <a:lnTo>
                  <a:pt x="432" y="163"/>
                </a:lnTo>
                <a:lnTo>
                  <a:pt x="432" y="163"/>
                </a:lnTo>
                <a:lnTo>
                  <a:pt x="432" y="160"/>
                </a:lnTo>
                <a:lnTo>
                  <a:pt x="432" y="160"/>
                </a:lnTo>
                <a:lnTo>
                  <a:pt x="434" y="158"/>
                </a:lnTo>
                <a:lnTo>
                  <a:pt x="434" y="158"/>
                </a:lnTo>
                <a:lnTo>
                  <a:pt x="434" y="158"/>
                </a:lnTo>
                <a:lnTo>
                  <a:pt x="436" y="158"/>
                </a:lnTo>
                <a:lnTo>
                  <a:pt x="438" y="157"/>
                </a:lnTo>
                <a:lnTo>
                  <a:pt x="438" y="157"/>
                </a:lnTo>
                <a:lnTo>
                  <a:pt x="443" y="153"/>
                </a:lnTo>
                <a:lnTo>
                  <a:pt x="444" y="153"/>
                </a:lnTo>
                <a:lnTo>
                  <a:pt x="444" y="152"/>
                </a:lnTo>
                <a:lnTo>
                  <a:pt x="444" y="150"/>
                </a:lnTo>
                <a:lnTo>
                  <a:pt x="446" y="150"/>
                </a:lnTo>
                <a:lnTo>
                  <a:pt x="446" y="150"/>
                </a:lnTo>
                <a:lnTo>
                  <a:pt x="448" y="148"/>
                </a:lnTo>
                <a:lnTo>
                  <a:pt x="449" y="148"/>
                </a:lnTo>
                <a:lnTo>
                  <a:pt x="449" y="147"/>
                </a:lnTo>
                <a:lnTo>
                  <a:pt x="449" y="14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1" name="Freeform 164">
            <a:extLst>
              <a:ext uri="{FF2B5EF4-FFF2-40B4-BE49-F238E27FC236}">
                <a16:creationId xmlns:a16="http://schemas.microsoft.com/office/drawing/2014/main" id="{3F2D0A2F-3E1F-4057-B063-E9BC434E52A0}"/>
              </a:ext>
            </a:extLst>
          </p:cNvPr>
          <p:cNvSpPr>
            <a:spLocks noEditPoints="1"/>
          </p:cNvSpPr>
          <p:nvPr/>
        </p:nvSpPr>
        <p:spPr bwMode="auto">
          <a:xfrm>
            <a:off x="4739421" y="3986886"/>
            <a:ext cx="433523" cy="302211"/>
          </a:xfrm>
          <a:custGeom>
            <a:avLst/>
            <a:gdLst>
              <a:gd name="T0" fmla="*/ 19 w 449"/>
              <a:gd name="T1" fmla="*/ 59 h 313"/>
              <a:gd name="T2" fmla="*/ 96 w 449"/>
              <a:gd name="T3" fmla="*/ 68 h 313"/>
              <a:gd name="T4" fmla="*/ 100 w 449"/>
              <a:gd name="T5" fmla="*/ 69 h 313"/>
              <a:gd name="T6" fmla="*/ 103 w 449"/>
              <a:gd name="T7" fmla="*/ 71 h 313"/>
              <a:gd name="T8" fmla="*/ 439 w 449"/>
              <a:gd name="T9" fmla="*/ 128 h 313"/>
              <a:gd name="T10" fmla="*/ 404 w 449"/>
              <a:gd name="T11" fmla="*/ 113 h 313"/>
              <a:gd name="T12" fmla="*/ 392 w 449"/>
              <a:gd name="T13" fmla="*/ 120 h 313"/>
              <a:gd name="T14" fmla="*/ 350 w 449"/>
              <a:gd name="T15" fmla="*/ 103 h 313"/>
              <a:gd name="T16" fmla="*/ 367 w 449"/>
              <a:gd name="T17" fmla="*/ 115 h 313"/>
              <a:gd name="T18" fmla="*/ 347 w 449"/>
              <a:gd name="T19" fmla="*/ 116 h 313"/>
              <a:gd name="T20" fmla="*/ 330 w 449"/>
              <a:gd name="T21" fmla="*/ 121 h 313"/>
              <a:gd name="T22" fmla="*/ 320 w 449"/>
              <a:gd name="T23" fmla="*/ 130 h 313"/>
              <a:gd name="T24" fmla="*/ 182 w 449"/>
              <a:gd name="T25" fmla="*/ 10 h 313"/>
              <a:gd name="T26" fmla="*/ 135 w 449"/>
              <a:gd name="T27" fmla="*/ 12 h 313"/>
              <a:gd name="T28" fmla="*/ 79 w 449"/>
              <a:gd name="T29" fmla="*/ 37 h 313"/>
              <a:gd name="T30" fmla="*/ 100 w 449"/>
              <a:gd name="T31" fmla="*/ 41 h 313"/>
              <a:gd name="T32" fmla="*/ 115 w 449"/>
              <a:gd name="T33" fmla="*/ 39 h 313"/>
              <a:gd name="T34" fmla="*/ 115 w 449"/>
              <a:gd name="T35" fmla="*/ 52 h 313"/>
              <a:gd name="T36" fmla="*/ 105 w 449"/>
              <a:gd name="T37" fmla="*/ 66 h 313"/>
              <a:gd name="T38" fmla="*/ 115 w 449"/>
              <a:gd name="T39" fmla="*/ 95 h 313"/>
              <a:gd name="T40" fmla="*/ 165 w 449"/>
              <a:gd name="T41" fmla="*/ 155 h 313"/>
              <a:gd name="T42" fmla="*/ 132 w 449"/>
              <a:gd name="T43" fmla="*/ 143 h 313"/>
              <a:gd name="T44" fmla="*/ 93 w 449"/>
              <a:gd name="T45" fmla="*/ 125 h 313"/>
              <a:gd name="T46" fmla="*/ 78 w 449"/>
              <a:gd name="T47" fmla="*/ 111 h 313"/>
              <a:gd name="T48" fmla="*/ 49 w 449"/>
              <a:gd name="T49" fmla="*/ 108 h 313"/>
              <a:gd name="T50" fmla="*/ 36 w 449"/>
              <a:gd name="T51" fmla="*/ 147 h 313"/>
              <a:gd name="T52" fmla="*/ 12 w 449"/>
              <a:gd name="T53" fmla="*/ 172 h 313"/>
              <a:gd name="T54" fmla="*/ 22 w 449"/>
              <a:gd name="T55" fmla="*/ 194 h 313"/>
              <a:gd name="T56" fmla="*/ 53 w 449"/>
              <a:gd name="T57" fmla="*/ 222 h 313"/>
              <a:gd name="T58" fmla="*/ 63 w 449"/>
              <a:gd name="T59" fmla="*/ 244 h 313"/>
              <a:gd name="T60" fmla="*/ 63 w 449"/>
              <a:gd name="T61" fmla="*/ 253 h 313"/>
              <a:gd name="T62" fmla="*/ 90 w 449"/>
              <a:gd name="T63" fmla="*/ 266 h 313"/>
              <a:gd name="T64" fmla="*/ 93 w 449"/>
              <a:gd name="T65" fmla="*/ 256 h 313"/>
              <a:gd name="T66" fmla="*/ 103 w 449"/>
              <a:gd name="T67" fmla="*/ 244 h 313"/>
              <a:gd name="T68" fmla="*/ 113 w 449"/>
              <a:gd name="T69" fmla="*/ 254 h 313"/>
              <a:gd name="T70" fmla="*/ 148 w 449"/>
              <a:gd name="T71" fmla="*/ 242 h 313"/>
              <a:gd name="T72" fmla="*/ 160 w 449"/>
              <a:gd name="T73" fmla="*/ 241 h 313"/>
              <a:gd name="T74" fmla="*/ 175 w 449"/>
              <a:gd name="T75" fmla="*/ 244 h 313"/>
              <a:gd name="T76" fmla="*/ 185 w 449"/>
              <a:gd name="T77" fmla="*/ 234 h 313"/>
              <a:gd name="T78" fmla="*/ 190 w 449"/>
              <a:gd name="T79" fmla="*/ 221 h 313"/>
              <a:gd name="T80" fmla="*/ 211 w 449"/>
              <a:gd name="T81" fmla="*/ 229 h 313"/>
              <a:gd name="T82" fmla="*/ 219 w 449"/>
              <a:gd name="T83" fmla="*/ 242 h 313"/>
              <a:gd name="T84" fmla="*/ 217 w 449"/>
              <a:gd name="T85" fmla="*/ 253 h 313"/>
              <a:gd name="T86" fmla="*/ 232 w 449"/>
              <a:gd name="T87" fmla="*/ 266 h 313"/>
              <a:gd name="T88" fmla="*/ 254 w 449"/>
              <a:gd name="T89" fmla="*/ 249 h 313"/>
              <a:gd name="T90" fmla="*/ 268 w 449"/>
              <a:gd name="T91" fmla="*/ 263 h 313"/>
              <a:gd name="T92" fmla="*/ 286 w 449"/>
              <a:gd name="T93" fmla="*/ 273 h 313"/>
              <a:gd name="T94" fmla="*/ 291 w 449"/>
              <a:gd name="T95" fmla="*/ 286 h 313"/>
              <a:gd name="T96" fmla="*/ 303 w 449"/>
              <a:gd name="T97" fmla="*/ 295 h 313"/>
              <a:gd name="T98" fmla="*/ 315 w 449"/>
              <a:gd name="T99" fmla="*/ 306 h 313"/>
              <a:gd name="T100" fmla="*/ 338 w 449"/>
              <a:gd name="T101" fmla="*/ 305 h 313"/>
              <a:gd name="T102" fmla="*/ 360 w 449"/>
              <a:gd name="T103" fmla="*/ 305 h 313"/>
              <a:gd name="T104" fmla="*/ 369 w 449"/>
              <a:gd name="T105" fmla="*/ 295 h 313"/>
              <a:gd name="T106" fmla="*/ 375 w 449"/>
              <a:gd name="T107" fmla="*/ 291 h 313"/>
              <a:gd name="T108" fmla="*/ 380 w 449"/>
              <a:gd name="T109" fmla="*/ 278 h 313"/>
              <a:gd name="T110" fmla="*/ 389 w 449"/>
              <a:gd name="T111" fmla="*/ 276 h 313"/>
              <a:gd name="T112" fmla="*/ 387 w 449"/>
              <a:gd name="T113" fmla="*/ 254 h 313"/>
              <a:gd name="T114" fmla="*/ 380 w 449"/>
              <a:gd name="T115" fmla="*/ 239 h 313"/>
              <a:gd name="T116" fmla="*/ 384 w 449"/>
              <a:gd name="T117" fmla="*/ 227 h 313"/>
              <a:gd name="T118" fmla="*/ 409 w 449"/>
              <a:gd name="T119" fmla="*/ 179 h 313"/>
              <a:gd name="T120" fmla="*/ 427 w 449"/>
              <a:gd name="T121" fmla="*/ 168 h 313"/>
              <a:gd name="T122" fmla="*/ 449 w 449"/>
              <a:gd name="T123" fmla="*/ 14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9" h="313">
                <a:moveTo>
                  <a:pt x="54" y="84"/>
                </a:moveTo>
                <a:lnTo>
                  <a:pt x="56" y="86"/>
                </a:lnTo>
                <a:lnTo>
                  <a:pt x="56" y="84"/>
                </a:lnTo>
                <a:lnTo>
                  <a:pt x="56" y="84"/>
                </a:lnTo>
                <a:lnTo>
                  <a:pt x="56" y="83"/>
                </a:lnTo>
                <a:lnTo>
                  <a:pt x="54" y="81"/>
                </a:lnTo>
                <a:lnTo>
                  <a:pt x="54" y="81"/>
                </a:lnTo>
                <a:lnTo>
                  <a:pt x="53" y="81"/>
                </a:lnTo>
                <a:lnTo>
                  <a:pt x="53" y="83"/>
                </a:lnTo>
                <a:lnTo>
                  <a:pt x="51" y="83"/>
                </a:lnTo>
                <a:lnTo>
                  <a:pt x="51" y="84"/>
                </a:lnTo>
                <a:lnTo>
                  <a:pt x="51" y="84"/>
                </a:lnTo>
                <a:lnTo>
                  <a:pt x="54" y="84"/>
                </a:lnTo>
                <a:close/>
                <a:moveTo>
                  <a:pt x="17" y="64"/>
                </a:moveTo>
                <a:lnTo>
                  <a:pt x="19" y="64"/>
                </a:lnTo>
                <a:lnTo>
                  <a:pt x="19" y="63"/>
                </a:lnTo>
                <a:lnTo>
                  <a:pt x="19" y="63"/>
                </a:lnTo>
                <a:lnTo>
                  <a:pt x="19" y="61"/>
                </a:lnTo>
                <a:lnTo>
                  <a:pt x="19" y="61"/>
                </a:lnTo>
                <a:lnTo>
                  <a:pt x="19" y="59"/>
                </a:lnTo>
                <a:lnTo>
                  <a:pt x="19" y="59"/>
                </a:lnTo>
                <a:lnTo>
                  <a:pt x="19" y="58"/>
                </a:lnTo>
                <a:lnTo>
                  <a:pt x="19" y="56"/>
                </a:lnTo>
                <a:lnTo>
                  <a:pt x="19" y="56"/>
                </a:lnTo>
                <a:lnTo>
                  <a:pt x="19" y="54"/>
                </a:lnTo>
                <a:lnTo>
                  <a:pt x="19" y="56"/>
                </a:lnTo>
                <a:lnTo>
                  <a:pt x="17" y="59"/>
                </a:lnTo>
                <a:lnTo>
                  <a:pt x="17" y="59"/>
                </a:lnTo>
                <a:lnTo>
                  <a:pt x="17" y="59"/>
                </a:lnTo>
                <a:lnTo>
                  <a:pt x="17" y="63"/>
                </a:lnTo>
                <a:lnTo>
                  <a:pt x="17" y="63"/>
                </a:lnTo>
                <a:lnTo>
                  <a:pt x="17" y="63"/>
                </a:lnTo>
                <a:lnTo>
                  <a:pt x="17" y="64"/>
                </a:lnTo>
                <a:close/>
                <a:moveTo>
                  <a:pt x="98" y="66"/>
                </a:moveTo>
                <a:lnTo>
                  <a:pt x="98" y="66"/>
                </a:lnTo>
                <a:lnTo>
                  <a:pt x="96" y="66"/>
                </a:lnTo>
                <a:lnTo>
                  <a:pt x="96" y="64"/>
                </a:lnTo>
                <a:lnTo>
                  <a:pt x="95" y="64"/>
                </a:lnTo>
                <a:lnTo>
                  <a:pt x="95" y="68"/>
                </a:lnTo>
                <a:lnTo>
                  <a:pt x="96" y="68"/>
                </a:lnTo>
                <a:lnTo>
                  <a:pt x="96" y="68"/>
                </a:lnTo>
                <a:lnTo>
                  <a:pt x="96" y="68"/>
                </a:lnTo>
                <a:lnTo>
                  <a:pt x="96" y="69"/>
                </a:lnTo>
                <a:lnTo>
                  <a:pt x="96" y="69"/>
                </a:lnTo>
                <a:lnTo>
                  <a:pt x="96" y="71"/>
                </a:lnTo>
                <a:lnTo>
                  <a:pt x="98" y="71"/>
                </a:lnTo>
                <a:lnTo>
                  <a:pt x="98" y="71"/>
                </a:lnTo>
                <a:lnTo>
                  <a:pt x="98" y="69"/>
                </a:lnTo>
                <a:lnTo>
                  <a:pt x="98" y="69"/>
                </a:lnTo>
                <a:lnTo>
                  <a:pt x="98" y="69"/>
                </a:lnTo>
                <a:lnTo>
                  <a:pt x="98" y="69"/>
                </a:lnTo>
                <a:lnTo>
                  <a:pt x="98" y="68"/>
                </a:lnTo>
                <a:lnTo>
                  <a:pt x="98" y="68"/>
                </a:lnTo>
                <a:lnTo>
                  <a:pt x="98" y="66"/>
                </a:lnTo>
                <a:close/>
                <a:moveTo>
                  <a:pt x="101" y="69"/>
                </a:moveTo>
                <a:lnTo>
                  <a:pt x="101" y="69"/>
                </a:lnTo>
                <a:lnTo>
                  <a:pt x="100" y="69"/>
                </a:lnTo>
                <a:lnTo>
                  <a:pt x="100" y="69"/>
                </a:lnTo>
                <a:lnTo>
                  <a:pt x="100" y="69"/>
                </a:lnTo>
                <a:lnTo>
                  <a:pt x="100" y="69"/>
                </a:lnTo>
                <a:lnTo>
                  <a:pt x="100" y="69"/>
                </a:lnTo>
                <a:lnTo>
                  <a:pt x="100" y="71"/>
                </a:lnTo>
                <a:lnTo>
                  <a:pt x="98" y="71"/>
                </a:lnTo>
                <a:lnTo>
                  <a:pt x="98" y="73"/>
                </a:lnTo>
                <a:lnTo>
                  <a:pt x="98" y="74"/>
                </a:lnTo>
                <a:lnTo>
                  <a:pt x="100" y="78"/>
                </a:lnTo>
                <a:lnTo>
                  <a:pt x="101" y="78"/>
                </a:lnTo>
                <a:lnTo>
                  <a:pt x="101" y="79"/>
                </a:lnTo>
                <a:lnTo>
                  <a:pt x="101" y="79"/>
                </a:lnTo>
                <a:lnTo>
                  <a:pt x="103" y="79"/>
                </a:lnTo>
                <a:lnTo>
                  <a:pt x="103" y="79"/>
                </a:lnTo>
                <a:lnTo>
                  <a:pt x="103" y="79"/>
                </a:lnTo>
                <a:lnTo>
                  <a:pt x="103" y="78"/>
                </a:lnTo>
                <a:lnTo>
                  <a:pt x="105" y="78"/>
                </a:lnTo>
                <a:lnTo>
                  <a:pt x="105" y="78"/>
                </a:lnTo>
                <a:lnTo>
                  <a:pt x="105" y="78"/>
                </a:lnTo>
                <a:lnTo>
                  <a:pt x="105" y="78"/>
                </a:lnTo>
                <a:lnTo>
                  <a:pt x="103" y="76"/>
                </a:lnTo>
                <a:lnTo>
                  <a:pt x="103" y="73"/>
                </a:lnTo>
                <a:lnTo>
                  <a:pt x="103" y="71"/>
                </a:lnTo>
                <a:lnTo>
                  <a:pt x="103" y="71"/>
                </a:lnTo>
                <a:lnTo>
                  <a:pt x="101" y="71"/>
                </a:lnTo>
                <a:lnTo>
                  <a:pt x="101" y="71"/>
                </a:lnTo>
                <a:lnTo>
                  <a:pt x="101" y="69"/>
                </a:lnTo>
                <a:lnTo>
                  <a:pt x="101" y="69"/>
                </a:lnTo>
                <a:close/>
                <a:moveTo>
                  <a:pt x="449" y="145"/>
                </a:moveTo>
                <a:lnTo>
                  <a:pt x="448" y="142"/>
                </a:lnTo>
                <a:lnTo>
                  <a:pt x="448" y="142"/>
                </a:lnTo>
                <a:lnTo>
                  <a:pt x="448" y="142"/>
                </a:lnTo>
                <a:lnTo>
                  <a:pt x="448" y="142"/>
                </a:lnTo>
                <a:lnTo>
                  <a:pt x="439" y="140"/>
                </a:lnTo>
                <a:lnTo>
                  <a:pt x="438" y="140"/>
                </a:lnTo>
                <a:lnTo>
                  <a:pt x="434" y="137"/>
                </a:lnTo>
                <a:lnTo>
                  <a:pt x="436" y="137"/>
                </a:lnTo>
                <a:lnTo>
                  <a:pt x="436" y="135"/>
                </a:lnTo>
                <a:lnTo>
                  <a:pt x="436" y="135"/>
                </a:lnTo>
                <a:lnTo>
                  <a:pt x="438" y="131"/>
                </a:lnTo>
                <a:lnTo>
                  <a:pt x="439" y="130"/>
                </a:lnTo>
                <a:lnTo>
                  <a:pt x="439" y="128"/>
                </a:lnTo>
                <a:lnTo>
                  <a:pt x="439" y="128"/>
                </a:lnTo>
                <a:lnTo>
                  <a:pt x="439" y="126"/>
                </a:lnTo>
                <a:lnTo>
                  <a:pt x="439" y="126"/>
                </a:lnTo>
                <a:lnTo>
                  <a:pt x="439" y="126"/>
                </a:lnTo>
                <a:lnTo>
                  <a:pt x="439" y="126"/>
                </a:lnTo>
                <a:lnTo>
                  <a:pt x="438" y="126"/>
                </a:lnTo>
                <a:lnTo>
                  <a:pt x="436" y="128"/>
                </a:lnTo>
                <a:lnTo>
                  <a:pt x="436" y="128"/>
                </a:lnTo>
                <a:lnTo>
                  <a:pt x="434" y="128"/>
                </a:lnTo>
                <a:lnTo>
                  <a:pt x="416" y="118"/>
                </a:lnTo>
                <a:lnTo>
                  <a:pt x="416" y="116"/>
                </a:lnTo>
                <a:lnTo>
                  <a:pt x="416" y="116"/>
                </a:lnTo>
                <a:lnTo>
                  <a:pt x="416" y="115"/>
                </a:lnTo>
                <a:lnTo>
                  <a:pt x="414" y="111"/>
                </a:lnTo>
                <a:lnTo>
                  <a:pt x="414" y="111"/>
                </a:lnTo>
                <a:lnTo>
                  <a:pt x="414" y="111"/>
                </a:lnTo>
                <a:lnTo>
                  <a:pt x="411" y="113"/>
                </a:lnTo>
                <a:lnTo>
                  <a:pt x="409" y="113"/>
                </a:lnTo>
                <a:lnTo>
                  <a:pt x="409" y="113"/>
                </a:lnTo>
                <a:lnTo>
                  <a:pt x="404" y="113"/>
                </a:lnTo>
                <a:lnTo>
                  <a:pt x="404" y="113"/>
                </a:lnTo>
                <a:lnTo>
                  <a:pt x="399" y="115"/>
                </a:lnTo>
                <a:lnTo>
                  <a:pt x="397" y="115"/>
                </a:lnTo>
                <a:lnTo>
                  <a:pt x="397" y="116"/>
                </a:lnTo>
                <a:lnTo>
                  <a:pt x="397" y="116"/>
                </a:lnTo>
                <a:lnTo>
                  <a:pt x="397" y="116"/>
                </a:lnTo>
                <a:lnTo>
                  <a:pt x="397" y="116"/>
                </a:lnTo>
                <a:lnTo>
                  <a:pt x="397" y="118"/>
                </a:lnTo>
                <a:lnTo>
                  <a:pt x="397" y="118"/>
                </a:lnTo>
                <a:lnTo>
                  <a:pt x="397" y="118"/>
                </a:lnTo>
                <a:lnTo>
                  <a:pt x="397" y="118"/>
                </a:lnTo>
                <a:lnTo>
                  <a:pt x="397" y="120"/>
                </a:lnTo>
                <a:lnTo>
                  <a:pt x="395" y="120"/>
                </a:lnTo>
                <a:lnTo>
                  <a:pt x="395" y="120"/>
                </a:lnTo>
                <a:lnTo>
                  <a:pt x="395" y="120"/>
                </a:lnTo>
                <a:lnTo>
                  <a:pt x="395" y="121"/>
                </a:lnTo>
                <a:lnTo>
                  <a:pt x="394" y="121"/>
                </a:lnTo>
                <a:lnTo>
                  <a:pt x="394" y="121"/>
                </a:lnTo>
                <a:lnTo>
                  <a:pt x="392" y="121"/>
                </a:lnTo>
                <a:lnTo>
                  <a:pt x="392" y="121"/>
                </a:lnTo>
                <a:lnTo>
                  <a:pt x="392" y="120"/>
                </a:lnTo>
                <a:lnTo>
                  <a:pt x="392" y="120"/>
                </a:lnTo>
                <a:lnTo>
                  <a:pt x="392" y="120"/>
                </a:lnTo>
                <a:lnTo>
                  <a:pt x="392" y="118"/>
                </a:lnTo>
                <a:lnTo>
                  <a:pt x="392" y="118"/>
                </a:lnTo>
                <a:lnTo>
                  <a:pt x="392" y="116"/>
                </a:lnTo>
                <a:lnTo>
                  <a:pt x="392" y="115"/>
                </a:lnTo>
                <a:lnTo>
                  <a:pt x="392" y="115"/>
                </a:lnTo>
                <a:lnTo>
                  <a:pt x="390" y="113"/>
                </a:lnTo>
                <a:lnTo>
                  <a:pt x="390" y="111"/>
                </a:lnTo>
                <a:lnTo>
                  <a:pt x="390" y="110"/>
                </a:lnTo>
                <a:lnTo>
                  <a:pt x="389" y="110"/>
                </a:lnTo>
                <a:lnTo>
                  <a:pt x="389" y="108"/>
                </a:lnTo>
                <a:lnTo>
                  <a:pt x="377" y="105"/>
                </a:lnTo>
                <a:lnTo>
                  <a:pt x="357" y="96"/>
                </a:lnTo>
                <a:lnTo>
                  <a:pt x="352" y="100"/>
                </a:lnTo>
                <a:lnTo>
                  <a:pt x="350" y="101"/>
                </a:lnTo>
                <a:lnTo>
                  <a:pt x="350" y="101"/>
                </a:lnTo>
                <a:lnTo>
                  <a:pt x="350" y="101"/>
                </a:lnTo>
                <a:lnTo>
                  <a:pt x="350" y="103"/>
                </a:lnTo>
                <a:lnTo>
                  <a:pt x="350" y="103"/>
                </a:lnTo>
                <a:lnTo>
                  <a:pt x="350" y="103"/>
                </a:lnTo>
                <a:lnTo>
                  <a:pt x="350" y="105"/>
                </a:lnTo>
                <a:lnTo>
                  <a:pt x="350" y="105"/>
                </a:lnTo>
                <a:lnTo>
                  <a:pt x="352" y="106"/>
                </a:lnTo>
                <a:lnTo>
                  <a:pt x="352" y="106"/>
                </a:lnTo>
                <a:lnTo>
                  <a:pt x="352" y="110"/>
                </a:lnTo>
                <a:lnTo>
                  <a:pt x="353" y="111"/>
                </a:lnTo>
                <a:lnTo>
                  <a:pt x="353" y="111"/>
                </a:lnTo>
                <a:lnTo>
                  <a:pt x="355" y="111"/>
                </a:lnTo>
                <a:lnTo>
                  <a:pt x="355" y="111"/>
                </a:lnTo>
                <a:lnTo>
                  <a:pt x="357" y="111"/>
                </a:lnTo>
                <a:lnTo>
                  <a:pt x="357" y="111"/>
                </a:lnTo>
                <a:lnTo>
                  <a:pt x="359" y="110"/>
                </a:lnTo>
                <a:lnTo>
                  <a:pt x="359" y="110"/>
                </a:lnTo>
                <a:lnTo>
                  <a:pt x="359" y="110"/>
                </a:lnTo>
                <a:lnTo>
                  <a:pt x="360" y="110"/>
                </a:lnTo>
                <a:lnTo>
                  <a:pt x="360" y="110"/>
                </a:lnTo>
                <a:lnTo>
                  <a:pt x="362" y="110"/>
                </a:lnTo>
                <a:lnTo>
                  <a:pt x="365" y="111"/>
                </a:lnTo>
                <a:lnTo>
                  <a:pt x="367" y="115"/>
                </a:lnTo>
                <a:lnTo>
                  <a:pt x="367" y="115"/>
                </a:lnTo>
                <a:lnTo>
                  <a:pt x="367" y="115"/>
                </a:lnTo>
                <a:lnTo>
                  <a:pt x="367" y="116"/>
                </a:lnTo>
                <a:lnTo>
                  <a:pt x="365" y="116"/>
                </a:lnTo>
                <a:lnTo>
                  <a:pt x="365" y="116"/>
                </a:lnTo>
                <a:lnTo>
                  <a:pt x="365" y="118"/>
                </a:lnTo>
                <a:lnTo>
                  <a:pt x="365" y="118"/>
                </a:lnTo>
                <a:lnTo>
                  <a:pt x="362" y="121"/>
                </a:lnTo>
                <a:lnTo>
                  <a:pt x="362" y="121"/>
                </a:lnTo>
                <a:lnTo>
                  <a:pt x="360" y="123"/>
                </a:lnTo>
                <a:lnTo>
                  <a:pt x="360" y="123"/>
                </a:lnTo>
                <a:lnTo>
                  <a:pt x="360" y="123"/>
                </a:lnTo>
                <a:lnTo>
                  <a:pt x="359" y="125"/>
                </a:lnTo>
                <a:lnTo>
                  <a:pt x="355" y="126"/>
                </a:lnTo>
                <a:lnTo>
                  <a:pt x="355" y="126"/>
                </a:lnTo>
                <a:lnTo>
                  <a:pt x="348" y="120"/>
                </a:lnTo>
                <a:lnTo>
                  <a:pt x="347" y="120"/>
                </a:lnTo>
                <a:lnTo>
                  <a:pt x="347" y="118"/>
                </a:lnTo>
                <a:lnTo>
                  <a:pt x="347" y="118"/>
                </a:lnTo>
                <a:lnTo>
                  <a:pt x="347" y="116"/>
                </a:lnTo>
                <a:lnTo>
                  <a:pt x="345" y="116"/>
                </a:lnTo>
                <a:lnTo>
                  <a:pt x="345" y="115"/>
                </a:lnTo>
                <a:lnTo>
                  <a:pt x="343" y="115"/>
                </a:lnTo>
                <a:lnTo>
                  <a:pt x="343" y="115"/>
                </a:lnTo>
                <a:lnTo>
                  <a:pt x="343" y="115"/>
                </a:lnTo>
                <a:lnTo>
                  <a:pt x="343" y="115"/>
                </a:lnTo>
                <a:lnTo>
                  <a:pt x="342" y="115"/>
                </a:lnTo>
                <a:lnTo>
                  <a:pt x="342" y="115"/>
                </a:lnTo>
                <a:lnTo>
                  <a:pt x="342" y="116"/>
                </a:lnTo>
                <a:lnTo>
                  <a:pt x="342" y="116"/>
                </a:lnTo>
                <a:lnTo>
                  <a:pt x="342" y="116"/>
                </a:lnTo>
                <a:lnTo>
                  <a:pt x="342" y="118"/>
                </a:lnTo>
                <a:lnTo>
                  <a:pt x="340" y="120"/>
                </a:lnTo>
                <a:lnTo>
                  <a:pt x="340" y="120"/>
                </a:lnTo>
                <a:lnTo>
                  <a:pt x="340" y="120"/>
                </a:lnTo>
                <a:lnTo>
                  <a:pt x="340" y="120"/>
                </a:lnTo>
                <a:lnTo>
                  <a:pt x="340" y="121"/>
                </a:lnTo>
                <a:lnTo>
                  <a:pt x="332" y="120"/>
                </a:lnTo>
                <a:lnTo>
                  <a:pt x="330" y="120"/>
                </a:lnTo>
                <a:lnTo>
                  <a:pt x="330" y="121"/>
                </a:lnTo>
                <a:lnTo>
                  <a:pt x="330" y="121"/>
                </a:lnTo>
                <a:lnTo>
                  <a:pt x="330" y="121"/>
                </a:lnTo>
                <a:lnTo>
                  <a:pt x="328" y="121"/>
                </a:lnTo>
                <a:lnTo>
                  <a:pt x="328" y="121"/>
                </a:lnTo>
                <a:lnTo>
                  <a:pt x="327" y="123"/>
                </a:lnTo>
                <a:lnTo>
                  <a:pt x="325" y="123"/>
                </a:lnTo>
                <a:lnTo>
                  <a:pt x="325" y="123"/>
                </a:lnTo>
                <a:lnTo>
                  <a:pt x="323" y="125"/>
                </a:lnTo>
                <a:lnTo>
                  <a:pt x="323" y="125"/>
                </a:lnTo>
                <a:lnTo>
                  <a:pt x="323" y="125"/>
                </a:lnTo>
                <a:lnTo>
                  <a:pt x="323" y="126"/>
                </a:lnTo>
                <a:lnTo>
                  <a:pt x="325" y="126"/>
                </a:lnTo>
                <a:lnTo>
                  <a:pt x="325" y="126"/>
                </a:lnTo>
                <a:lnTo>
                  <a:pt x="325" y="128"/>
                </a:lnTo>
                <a:lnTo>
                  <a:pt x="325" y="128"/>
                </a:lnTo>
                <a:lnTo>
                  <a:pt x="322" y="128"/>
                </a:lnTo>
                <a:lnTo>
                  <a:pt x="322" y="128"/>
                </a:lnTo>
                <a:lnTo>
                  <a:pt x="320" y="130"/>
                </a:lnTo>
                <a:lnTo>
                  <a:pt x="320" y="130"/>
                </a:lnTo>
                <a:lnTo>
                  <a:pt x="320" y="130"/>
                </a:lnTo>
                <a:lnTo>
                  <a:pt x="320" y="130"/>
                </a:lnTo>
                <a:lnTo>
                  <a:pt x="318" y="131"/>
                </a:lnTo>
                <a:lnTo>
                  <a:pt x="316" y="131"/>
                </a:lnTo>
                <a:lnTo>
                  <a:pt x="308" y="128"/>
                </a:lnTo>
                <a:lnTo>
                  <a:pt x="308" y="130"/>
                </a:lnTo>
                <a:lnTo>
                  <a:pt x="308" y="130"/>
                </a:lnTo>
                <a:lnTo>
                  <a:pt x="306" y="130"/>
                </a:lnTo>
                <a:lnTo>
                  <a:pt x="306" y="131"/>
                </a:lnTo>
                <a:lnTo>
                  <a:pt x="303" y="133"/>
                </a:lnTo>
                <a:lnTo>
                  <a:pt x="301" y="133"/>
                </a:lnTo>
                <a:lnTo>
                  <a:pt x="298" y="131"/>
                </a:lnTo>
                <a:lnTo>
                  <a:pt x="296" y="131"/>
                </a:lnTo>
                <a:lnTo>
                  <a:pt x="195" y="24"/>
                </a:lnTo>
                <a:lnTo>
                  <a:pt x="182" y="19"/>
                </a:lnTo>
                <a:lnTo>
                  <a:pt x="180" y="17"/>
                </a:lnTo>
                <a:lnTo>
                  <a:pt x="180" y="15"/>
                </a:lnTo>
                <a:lnTo>
                  <a:pt x="182" y="15"/>
                </a:lnTo>
                <a:lnTo>
                  <a:pt x="182" y="14"/>
                </a:lnTo>
                <a:lnTo>
                  <a:pt x="182" y="12"/>
                </a:lnTo>
                <a:lnTo>
                  <a:pt x="182" y="10"/>
                </a:lnTo>
                <a:lnTo>
                  <a:pt x="182" y="10"/>
                </a:lnTo>
                <a:lnTo>
                  <a:pt x="179" y="7"/>
                </a:lnTo>
                <a:lnTo>
                  <a:pt x="179" y="5"/>
                </a:lnTo>
                <a:lnTo>
                  <a:pt x="179" y="5"/>
                </a:lnTo>
                <a:lnTo>
                  <a:pt x="179" y="4"/>
                </a:lnTo>
                <a:lnTo>
                  <a:pt x="179" y="4"/>
                </a:lnTo>
                <a:lnTo>
                  <a:pt x="177" y="4"/>
                </a:lnTo>
                <a:lnTo>
                  <a:pt x="175" y="0"/>
                </a:lnTo>
                <a:lnTo>
                  <a:pt x="175" y="0"/>
                </a:lnTo>
                <a:lnTo>
                  <a:pt x="174" y="0"/>
                </a:lnTo>
                <a:lnTo>
                  <a:pt x="169" y="4"/>
                </a:lnTo>
                <a:lnTo>
                  <a:pt x="165" y="5"/>
                </a:lnTo>
                <a:lnTo>
                  <a:pt x="155" y="5"/>
                </a:lnTo>
                <a:lnTo>
                  <a:pt x="153" y="5"/>
                </a:lnTo>
                <a:lnTo>
                  <a:pt x="148" y="7"/>
                </a:lnTo>
                <a:lnTo>
                  <a:pt x="145" y="7"/>
                </a:lnTo>
                <a:lnTo>
                  <a:pt x="143" y="9"/>
                </a:lnTo>
                <a:lnTo>
                  <a:pt x="142" y="10"/>
                </a:lnTo>
                <a:lnTo>
                  <a:pt x="137" y="12"/>
                </a:lnTo>
                <a:lnTo>
                  <a:pt x="135" y="12"/>
                </a:lnTo>
                <a:lnTo>
                  <a:pt x="133" y="14"/>
                </a:lnTo>
                <a:lnTo>
                  <a:pt x="133" y="14"/>
                </a:lnTo>
                <a:lnTo>
                  <a:pt x="133" y="14"/>
                </a:lnTo>
                <a:lnTo>
                  <a:pt x="130" y="15"/>
                </a:lnTo>
                <a:lnTo>
                  <a:pt x="127" y="15"/>
                </a:lnTo>
                <a:lnTo>
                  <a:pt x="123" y="15"/>
                </a:lnTo>
                <a:lnTo>
                  <a:pt x="115" y="19"/>
                </a:lnTo>
                <a:lnTo>
                  <a:pt x="106" y="22"/>
                </a:lnTo>
                <a:lnTo>
                  <a:pt x="101" y="24"/>
                </a:lnTo>
                <a:lnTo>
                  <a:pt x="91" y="29"/>
                </a:lnTo>
                <a:lnTo>
                  <a:pt x="90" y="29"/>
                </a:lnTo>
                <a:lnTo>
                  <a:pt x="83" y="32"/>
                </a:lnTo>
                <a:lnTo>
                  <a:pt x="78" y="34"/>
                </a:lnTo>
                <a:lnTo>
                  <a:pt x="76" y="36"/>
                </a:lnTo>
                <a:lnTo>
                  <a:pt x="76" y="36"/>
                </a:lnTo>
                <a:lnTo>
                  <a:pt x="76" y="37"/>
                </a:lnTo>
                <a:lnTo>
                  <a:pt x="78" y="36"/>
                </a:lnTo>
                <a:lnTo>
                  <a:pt x="79" y="34"/>
                </a:lnTo>
                <a:lnTo>
                  <a:pt x="79" y="34"/>
                </a:lnTo>
                <a:lnTo>
                  <a:pt x="79" y="37"/>
                </a:lnTo>
                <a:lnTo>
                  <a:pt x="79" y="39"/>
                </a:lnTo>
                <a:lnTo>
                  <a:pt x="86" y="42"/>
                </a:lnTo>
                <a:lnTo>
                  <a:pt x="86" y="42"/>
                </a:lnTo>
                <a:lnTo>
                  <a:pt x="88" y="42"/>
                </a:lnTo>
                <a:lnTo>
                  <a:pt x="90" y="42"/>
                </a:lnTo>
                <a:lnTo>
                  <a:pt x="90" y="42"/>
                </a:lnTo>
                <a:lnTo>
                  <a:pt x="90" y="42"/>
                </a:lnTo>
                <a:lnTo>
                  <a:pt x="91" y="44"/>
                </a:lnTo>
                <a:lnTo>
                  <a:pt x="91" y="44"/>
                </a:lnTo>
                <a:lnTo>
                  <a:pt x="91" y="42"/>
                </a:lnTo>
                <a:lnTo>
                  <a:pt x="91" y="42"/>
                </a:lnTo>
                <a:lnTo>
                  <a:pt x="93" y="42"/>
                </a:lnTo>
                <a:lnTo>
                  <a:pt x="93" y="42"/>
                </a:lnTo>
                <a:lnTo>
                  <a:pt x="93" y="42"/>
                </a:lnTo>
                <a:lnTo>
                  <a:pt x="95" y="44"/>
                </a:lnTo>
                <a:lnTo>
                  <a:pt x="95" y="44"/>
                </a:lnTo>
                <a:lnTo>
                  <a:pt x="96" y="42"/>
                </a:lnTo>
                <a:lnTo>
                  <a:pt x="98" y="42"/>
                </a:lnTo>
                <a:lnTo>
                  <a:pt x="100" y="41"/>
                </a:lnTo>
                <a:lnTo>
                  <a:pt x="100" y="41"/>
                </a:lnTo>
                <a:lnTo>
                  <a:pt x="100" y="41"/>
                </a:lnTo>
                <a:lnTo>
                  <a:pt x="100" y="41"/>
                </a:lnTo>
                <a:lnTo>
                  <a:pt x="101" y="41"/>
                </a:lnTo>
                <a:lnTo>
                  <a:pt x="101" y="41"/>
                </a:lnTo>
                <a:lnTo>
                  <a:pt x="101" y="42"/>
                </a:lnTo>
                <a:lnTo>
                  <a:pt x="103" y="42"/>
                </a:lnTo>
                <a:lnTo>
                  <a:pt x="103" y="42"/>
                </a:lnTo>
                <a:lnTo>
                  <a:pt x="103" y="41"/>
                </a:lnTo>
                <a:lnTo>
                  <a:pt x="103" y="41"/>
                </a:lnTo>
                <a:lnTo>
                  <a:pt x="103" y="39"/>
                </a:lnTo>
                <a:lnTo>
                  <a:pt x="103" y="39"/>
                </a:lnTo>
                <a:lnTo>
                  <a:pt x="105" y="41"/>
                </a:lnTo>
                <a:lnTo>
                  <a:pt x="105" y="41"/>
                </a:lnTo>
                <a:lnTo>
                  <a:pt x="106" y="39"/>
                </a:lnTo>
                <a:lnTo>
                  <a:pt x="108" y="37"/>
                </a:lnTo>
                <a:lnTo>
                  <a:pt x="110" y="37"/>
                </a:lnTo>
                <a:lnTo>
                  <a:pt x="111" y="39"/>
                </a:lnTo>
                <a:lnTo>
                  <a:pt x="111" y="39"/>
                </a:lnTo>
                <a:lnTo>
                  <a:pt x="113" y="39"/>
                </a:lnTo>
                <a:lnTo>
                  <a:pt x="115" y="39"/>
                </a:lnTo>
                <a:lnTo>
                  <a:pt x="116" y="39"/>
                </a:lnTo>
                <a:lnTo>
                  <a:pt x="116" y="39"/>
                </a:lnTo>
                <a:lnTo>
                  <a:pt x="118" y="39"/>
                </a:lnTo>
                <a:lnTo>
                  <a:pt x="120" y="39"/>
                </a:lnTo>
                <a:lnTo>
                  <a:pt x="122" y="37"/>
                </a:lnTo>
                <a:lnTo>
                  <a:pt x="123" y="37"/>
                </a:lnTo>
                <a:lnTo>
                  <a:pt x="125" y="39"/>
                </a:lnTo>
                <a:lnTo>
                  <a:pt x="123" y="42"/>
                </a:lnTo>
                <a:lnTo>
                  <a:pt x="122" y="44"/>
                </a:lnTo>
                <a:lnTo>
                  <a:pt x="122" y="44"/>
                </a:lnTo>
                <a:lnTo>
                  <a:pt x="120" y="42"/>
                </a:lnTo>
                <a:lnTo>
                  <a:pt x="120" y="42"/>
                </a:lnTo>
                <a:lnTo>
                  <a:pt x="118" y="42"/>
                </a:lnTo>
                <a:lnTo>
                  <a:pt x="118" y="44"/>
                </a:lnTo>
                <a:lnTo>
                  <a:pt x="118" y="47"/>
                </a:lnTo>
                <a:lnTo>
                  <a:pt x="118" y="49"/>
                </a:lnTo>
                <a:lnTo>
                  <a:pt x="116" y="47"/>
                </a:lnTo>
                <a:lnTo>
                  <a:pt x="116" y="49"/>
                </a:lnTo>
                <a:lnTo>
                  <a:pt x="115" y="51"/>
                </a:lnTo>
                <a:lnTo>
                  <a:pt x="115" y="52"/>
                </a:lnTo>
                <a:lnTo>
                  <a:pt x="113" y="54"/>
                </a:lnTo>
                <a:lnTo>
                  <a:pt x="113" y="58"/>
                </a:lnTo>
                <a:lnTo>
                  <a:pt x="113" y="59"/>
                </a:lnTo>
                <a:lnTo>
                  <a:pt x="113" y="61"/>
                </a:lnTo>
                <a:lnTo>
                  <a:pt x="111" y="63"/>
                </a:lnTo>
                <a:lnTo>
                  <a:pt x="111" y="63"/>
                </a:lnTo>
                <a:lnTo>
                  <a:pt x="110" y="61"/>
                </a:lnTo>
                <a:lnTo>
                  <a:pt x="110" y="58"/>
                </a:lnTo>
                <a:lnTo>
                  <a:pt x="108" y="54"/>
                </a:lnTo>
                <a:lnTo>
                  <a:pt x="106" y="52"/>
                </a:lnTo>
                <a:lnTo>
                  <a:pt x="106" y="52"/>
                </a:lnTo>
                <a:lnTo>
                  <a:pt x="108" y="51"/>
                </a:lnTo>
                <a:lnTo>
                  <a:pt x="108" y="49"/>
                </a:lnTo>
                <a:lnTo>
                  <a:pt x="108" y="49"/>
                </a:lnTo>
                <a:lnTo>
                  <a:pt x="106" y="47"/>
                </a:lnTo>
                <a:lnTo>
                  <a:pt x="106" y="47"/>
                </a:lnTo>
                <a:lnTo>
                  <a:pt x="105" y="47"/>
                </a:lnTo>
                <a:lnTo>
                  <a:pt x="105" y="49"/>
                </a:lnTo>
                <a:lnTo>
                  <a:pt x="105" y="56"/>
                </a:lnTo>
                <a:lnTo>
                  <a:pt x="105" y="66"/>
                </a:lnTo>
                <a:lnTo>
                  <a:pt x="105" y="68"/>
                </a:lnTo>
                <a:lnTo>
                  <a:pt x="105" y="68"/>
                </a:lnTo>
                <a:lnTo>
                  <a:pt x="106" y="71"/>
                </a:lnTo>
                <a:lnTo>
                  <a:pt x="108" y="73"/>
                </a:lnTo>
                <a:lnTo>
                  <a:pt x="108" y="73"/>
                </a:lnTo>
                <a:lnTo>
                  <a:pt x="108" y="74"/>
                </a:lnTo>
                <a:lnTo>
                  <a:pt x="110" y="74"/>
                </a:lnTo>
                <a:lnTo>
                  <a:pt x="111" y="74"/>
                </a:lnTo>
                <a:lnTo>
                  <a:pt x="111" y="73"/>
                </a:lnTo>
                <a:lnTo>
                  <a:pt x="111" y="73"/>
                </a:lnTo>
                <a:lnTo>
                  <a:pt x="113" y="74"/>
                </a:lnTo>
                <a:lnTo>
                  <a:pt x="111" y="76"/>
                </a:lnTo>
                <a:lnTo>
                  <a:pt x="111" y="78"/>
                </a:lnTo>
                <a:lnTo>
                  <a:pt x="111" y="81"/>
                </a:lnTo>
                <a:lnTo>
                  <a:pt x="111" y="83"/>
                </a:lnTo>
                <a:lnTo>
                  <a:pt x="113" y="83"/>
                </a:lnTo>
                <a:lnTo>
                  <a:pt x="113" y="84"/>
                </a:lnTo>
                <a:lnTo>
                  <a:pt x="113" y="89"/>
                </a:lnTo>
                <a:lnTo>
                  <a:pt x="113" y="93"/>
                </a:lnTo>
                <a:lnTo>
                  <a:pt x="115" y="95"/>
                </a:lnTo>
                <a:lnTo>
                  <a:pt x="116" y="96"/>
                </a:lnTo>
                <a:lnTo>
                  <a:pt x="123" y="100"/>
                </a:lnTo>
                <a:lnTo>
                  <a:pt x="130" y="105"/>
                </a:lnTo>
                <a:lnTo>
                  <a:pt x="130" y="105"/>
                </a:lnTo>
                <a:lnTo>
                  <a:pt x="132" y="103"/>
                </a:lnTo>
                <a:lnTo>
                  <a:pt x="133" y="101"/>
                </a:lnTo>
                <a:lnTo>
                  <a:pt x="137" y="100"/>
                </a:lnTo>
                <a:lnTo>
                  <a:pt x="142" y="100"/>
                </a:lnTo>
                <a:lnTo>
                  <a:pt x="143" y="100"/>
                </a:lnTo>
                <a:lnTo>
                  <a:pt x="164" y="123"/>
                </a:lnTo>
                <a:lnTo>
                  <a:pt x="165" y="125"/>
                </a:lnTo>
                <a:lnTo>
                  <a:pt x="169" y="126"/>
                </a:lnTo>
                <a:lnTo>
                  <a:pt x="172" y="130"/>
                </a:lnTo>
                <a:lnTo>
                  <a:pt x="169" y="131"/>
                </a:lnTo>
                <a:lnTo>
                  <a:pt x="167" y="133"/>
                </a:lnTo>
                <a:lnTo>
                  <a:pt x="167" y="137"/>
                </a:lnTo>
                <a:lnTo>
                  <a:pt x="170" y="143"/>
                </a:lnTo>
                <a:lnTo>
                  <a:pt x="170" y="147"/>
                </a:lnTo>
                <a:lnTo>
                  <a:pt x="169" y="148"/>
                </a:lnTo>
                <a:lnTo>
                  <a:pt x="165" y="155"/>
                </a:lnTo>
                <a:lnTo>
                  <a:pt x="167" y="160"/>
                </a:lnTo>
                <a:lnTo>
                  <a:pt x="172" y="168"/>
                </a:lnTo>
                <a:lnTo>
                  <a:pt x="170" y="172"/>
                </a:lnTo>
                <a:lnTo>
                  <a:pt x="165" y="174"/>
                </a:lnTo>
                <a:lnTo>
                  <a:pt x="162" y="172"/>
                </a:lnTo>
                <a:lnTo>
                  <a:pt x="160" y="172"/>
                </a:lnTo>
                <a:lnTo>
                  <a:pt x="155" y="175"/>
                </a:lnTo>
                <a:lnTo>
                  <a:pt x="153" y="175"/>
                </a:lnTo>
                <a:lnTo>
                  <a:pt x="148" y="175"/>
                </a:lnTo>
                <a:lnTo>
                  <a:pt x="143" y="172"/>
                </a:lnTo>
                <a:lnTo>
                  <a:pt x="143" y="170"/>
                </a:lnTo>
                <a:lnTo>
                  <a:pt x="142" y="170"/>
                </a:lnTo>
                <a:lnTo>
                  <a:pt x="138" y="163"/>
                </a:lnTo>
                <a:lnTo>
                  <a:pt x="137" y="157"/>
                </a:lnTo>
                <a:lnTo>
                  <a:pt x="137" y="153"/>
                </a:lnTo>
                <a:lnTo>
                  <a:pt x="137" y="150"/>
                </a:lnTo>
                <a:lnTo>
                  <a:pt x="135" y="148"/>
                </a:lnTo>
                <a:lnTo>
                  <a:pt x="135" y="143"/>
                </a:lnTo>
                <a:lnTo>
                  <a:pt x="133" y="143"/>
                </a:lnTo>
                <a:lnTo>
                  <a:pt x="132" y="143"/>
                </a:lnTo>
                <a:lnTo>
                  <a:pt x="130" y="138"/>
                </a:lnTo>
                <a:lnTo>
                  <a:pt x="128" y="137"/>
                </a:lnTo>
                <a:lnTo>
                  <a:pt x="133" y="130"/>
                </a:lnTo>
                <a:lnTo>
                  <a:pt x="133" y="130"/>
                </a:lnTo>
                <a:lnTo>
                  <a:pt x="125" y="123"/>
                </a:lnTo>
                <a:lnTo>
                  <a:pt x="116" y="116"/>
                </a:lnTo>
                <a:lnTo>
                  <a:pt x="111" y="113"/>
                </a:lnTo>
                <a:lnTo>
                  <a:pt x="110" y="113"/>
                </a:lnTo>
                <a:lnTo>
                  <a:pt x="108" y="113"/>
                </a:lnTo>
                <a:lnTo>
                  <a:pt x="103" y="116"/>
                </a:lnTo>
                <a:lnTo>
                  <a:pt x="101" y="116"/>
                </a:lnTo>
                <a:lnTo>
                  <a:pt x="101" y="116"/>
                </a:lnTo>
                <a:lnTo>
                  <a:pt x="100" y="115"/>
                </a:lnTo>
                <a:lnTo>
                  <a:pt x="101" y="120"/>
                </a:lnTo>
                <a:lnTo>
                  <a:pt x="101" y="120"/>
                </a:lnTo>
                <a:lnTo>
                  <a:pt x="98" y="123"/>
                </a:lnTo>
                <a:lnTo>
                  <a:pt x="96" y="125"/>
                </a:lnTo>
                <a:lnTo>
                  <a:pt x="95" y="125"/>
                </a:lnTo>
                <a:lnTo>
                  <a:pt x="95" y="125"/>
                </a:lnTo>
                <a:lnTo>
                  <a:pt x="93" y="125"/>
                </a:lnTo>
                <a:lnTo>
                  <a:pt x="93" y="125"/>
                </a:lnTo>
                <a:lnTo>
                  <a:pt x="91" y="123"/>
                </a:lnTo>
                <a:lnTo>
                  <a:pt x="91" y="123"/>
                </a:lnTo>
                <a:lnTo>
                  <a:pt x="88" y="125"/>
                </a:lnTo>
                <a:lnTo>
                  <a:pt x="88" y="125"/>
                </a:lnTo>
                <a:lnTo>
                  <a:pt x="86" y="125"/>
                </a:lnTo>
                <a:lnTo>
                  <a:pt x="86" y="123"/>
                </a:lnTo>
                <a:lnTo>
                  <a:pt x="85" y="121"/>
                </a:lnTo>
                <a:lnTo>
                  <a:pt x="83" y="123"/>
                </a:lnTo>
                <a:lnTo>
                  <a:pt x="83" y="121"/>
                </a:lnTo>
                <a:lnTo>
                  <a:pt x="81" y="121"/>
                </a:lnTo>
                <a:lnTo>
                  <a:pt x="81" y="121"/>
                </a:lnTo>
                <a:lnTo>
                  <a:pt x="81" y="120"/>
                </a:lnTo>
                <a:lnTo>
                  <a:pt x="81" y="120"/>
                </a:lnTo>
                <a:lnTo>
                  <a:pt x="81" y="118"/>
                </a:lnTo>
                <a:lnTo>
                  <a:pt x="81" y="118"/>
                </a:lnTo>
                <a:lnTo>
                  <a:pt x="79" y="116"/>
                </a:lnTo>
                <a:lnTo>
                  <a:pt x="78" y="115"/>
                </a:lnTo>
                <a:lnTo>
                  <a:pt x="78" y="113"/>
                </a:lnTo>
                <a:lnTo>
                  <a:pt x="78" y="111"/>
                </a:lnTo>
                <a:lnTo>
                  <a:pt x="78" y="111"/>
                </a:lnTo>
                <a:lnTo>
                  <a:pt x="76" y="111"/>
                </a:lnTo>
                <a:lnTo>
                  <a:pt x="74" y="111"/>
                </a:lnTo>
                <a:lnTo>
                  <a:pt x="73" y="111"/>
                </a:lnTo>
                <a:lnTo>
                  <a:pt x="71" y="113"/>
                </a:lnTo>
                <a:lnTo>
                  <a:pt x="69" y="115"/>
                </a:lnTo>
                <a:lnTo>
                  <a:pt x="68" y="120"/>
                </a:lnTo>
                <a:lnTo>
                  <a:pt x="66" y="123"/>
                </a:lnTo>
                <a:lnTo>
                  <a:pt x="64" y="125"/>
                </a:lnTo>
                <a:lnTo>
                  <a:pt x="63" y="125"/>
                </a:lnTo>
                <a:lnTo>
                  <a:pt x="61" y="125"/>
                </a:lnTo>
                <a:lnTo>
                  <a:pt x="56" y="120"/>
                </a:lnTo>
                <a:lnTo>
                  <a:pt x="56" y="118"/>
                </a:lnTo>
                <a:lnTo>
                  <a:pt x="58" y="115"/>
                </a:lnTo>
                <a:lnTo>
                  <a:pt x="58" y="113"/>
                </a:lnTo>
                <a:lnTo>
                  <a:pt x="58" y="111"/>
                </a:lnTo>
                <a:lnTo>
                  <a:pt x="56" y="108"/>
                </a:lnTo>
                <a:lnTo>
                  <a:pt x="56" y="106"/>
                </a:lnTo>
                <a:lnTo>
                  <a:pt x="54" y="106"/>
                </a:lnTo>
                <a:lnTo>
                  <a:pt x="49" y="108"/>
                </a:lnTo>
                <a:lnTo>
                  <a:pt x="49" y="110"/>
                </a:lnTo>
                <a:lnTo>
                  <a:pt x="48" y="111"/>
                </a:lnTo>
                <a:lnTo>
                  <a:pt x="48" y="113"/>
                </a:lnTo>
                <a:lnTo>
                  <a:pt x="46" y="115"/>
                </a:lnTo>
                <a:lnTo>
                  <a:pt x="46" y="118"/>
                </a:lnTo>
                <a:lnTo>
                  <a:pt x="46" y="121"/>
                </a:lnTo>
                <a:lnTo>
                  <a:pt x="44" y="126"/>
                </a:lnTo>
                <a:lnTo>
                  <a:pt x="41" y="130"/>
                </a:lnTo>
                <a:lnTo>
                  <a:pt x="37" y="133"/>
                </a:lnTo>
                <a:lnTo>
                  <a:pt x="37" y="135"/>
                </a:lnTo>
                <a:lnTo>
                  <a:pt x="39" y="137"/>
                </a:lnTo>
                <a:lnTo>
                  <a:pt x="39" y="138"/>
                </a:lnTo>
                <a:lnTo>
                  <a:pt x="39" y="142"/>
                </a:lnTo>
                <a:lnTo>
                  <a:pt x="39" y="143"/>
                </a:lnTo>
                <a:lnTo>
                  <a:pt x="39" y="143"/>
                </a:lnTo>
                <a:lnTo>
                  <a:pt x="41" y="145"/>
                </a:lnTo>
                <a:lnTo>
                  <a:pt x="41" y="147"/>
                </a:lnTo>
                <a:lnTo>
                  <a:pt x="39" y="148"/>
                </a:lnTo>
                <a:lnTo>
                  <a:pt x="39" y="147"/>
                </a:lnTo>
                <a:lnTo>
                  <a:pt x="36" y="147"/>
                </a:lnTo>
                <a:lnTo>
                  <a:pt x="32" y="145"/>
                </a:lnTo>
                <a:lnTo>
                  <a:pt x="31" y="145"/>
                </a:lnTo>
                <a:lnTo>
                  <a:pt x="32" y="148"/>
                </a:lnTo>
                <a:lnTo>
                  <a:pt x="34" y="148"/>
                </a:lnTo>
                <a:lnTo>
                  <a:pt x="32" y="150"/>
                </a:lnTo>
                <a:lnTo>
                  <a:pt x="27" y="147"/>
                </a:lnTo>
                <a:lnTo>
                  <a:pt x="24" y="147"/>
                </a:lnTo>
                <a:lnTo>
                  <a:pt x="22" y="148"/>
                </a:lnTo>
                <a:lnTo>
                  <a:pt x="22" y="150"/>
                </a:lnTo>
                <a:lnTo>
                  <a:pt x="21" y="152"/>
                </a:lnTo>
                <a:lnTo>
                  <a:pt x="16" y="157"/>
                </a:lnTo>
                <a:lnTo>
                  <a:pt x="9" y="163"/>
                </a:lnTo>
                <a:lnTo>
                  <a:pt x="7" y="165"/>
                </a:lnTo>
                <a:lnTo>
                  <a:pt x="4" y="167"/>
                </a:lnTo>
                <a:lnTo>
                  <a:pt x="2" y="168"/>
                </a:lnTo>
                <a:lnTo>
                  <a:pt x="0" y="170"/>
                </a:lnTo>
                <a:lnTo>
                  <a:pt x="4" y="170"/>
                </a:lnTo>
                <a:lnTo>
                  <a:pt x="11" y="170"/>
                </a:lnTo>
                <a:lnTo>
                  <a:pt x="11" y="170"/>
                </a:lnTo>
                <a:lnTo>
                  <a:pt x="12" y="172"/>
                </a:lnTo>
                <a:lnTo>
                  <a:pt x="12" y="174"/>
                </a:lnTo>
                <a:lnTo>
                  <a:pt x="12" y="174"/>
                </a:lnTo>
                <a:lnTo>
                  <a:pt x="12" y="174"/>
                </a:lnTo>
                <a:lnTo>
                  <a:pt x="14" y="174"/>
                </a:lnTo>
                <a:lnTo>
                  <a:pt x="14" y="174"/>
                </a:lnTo>
                <a:lnTo>
                  <a:pt x="14" y="174"/>
                </a:lnTo>
                <a:lnTo>
                  <a:pt x="17" y="177"/>
                </a:lnTo>
                <a:lnTo>
                  <a:pt x="19" y="177"/>
                </a:lnTo>
                <a:lnTo>
                  <a:pt x="21" y="177"/>
                </a:lnTo>
                <a:lnTo>
                  <a:pt x="21" y="179"/>
                </a:lnTo>
                <a:lnTo>
                  <a:pt x="21" y="179"/>
                </a:lnTo>
                <a:lnTo>
                  <a:pt x="21" y="179"/>
                </a:lnTo>
                <a:lnTo>
                  <a:pt x="21" y="180"/>
                </a:lnTo>
                <a:lnTo>
                  <a:pt x="21" y="182"/>
                </a:lnTo>
                <a:lnTo>
                  <a:pt x="21" y="185"/>
                </a:lnTo>
                <a:lnTo>
                  <a:pt x="21" y="187"/>
                </a:lnTo>
                <a:lnTo>
                  <a:pt x="21" y="189"/>
                </a:lnTo>
                <a:lnTo>
                  <a:pt x="21" y="190"/>
                </a:lnTo>
                <a:lnTo>
                  <a:pt x="21" y="194"/>
                </a:lnTo>
                <a:lnTo>
                  <a:pt x="22" y="194"/>
                </a:lnTo>
                <a:lnTo>
                  <a:pt x="22" y="194"/>
                </a:lnTo>
                <a:lnTo>
                  <a:pt x="24" y="194"/>
                </a:lnTo>
                <a:lnTo>
                  <a:pt x="29" y="197"/>
                </a:lnTo>
                <a:lnTo>
                  <a:pt x="32" y="199"/>
                </a:lnTo>
                <a:lnTo>
                  <a:pt x="34" y="199"/>
                </a:lnTo>
                <a:lnTo>
                  <a:pt x="43" y="207"/>
                </a:lnTo>
                <a:lnTo>
                  <a:pt x="44" y="209"/>
                </a:lnTo>
                <a:lnTo>
                  <a:pt x="51" y="212"/>
                </a:lnTo>
                <a:lnTo>
                  <a:pt x="51" y="214"/>
                </a:lnTo>
                <a:lnTo>
                  <a:pt x="51" y="214"/>
                </a:lnTo>
                <a:lnTo>
                  <a:pt x="51" y="214"/>
                </a:lnTo>
                <a:lnTo>
                  <a:pt x="49" y="216"/>
                </a:lnTo>
                <a:lnTo>
                  <a:pt x="49" y="216"/>
                </a:lnTo>
                <a:lnTo>
                  <a:pt x="49" y="216"/>
                </a:lnTo>
                <a:lnTo>
                  <a:pt x="51" y="217"/>
                </a:lnTo>
                <a:lnTo>
                  <a:pt x="51" y="217"/>
                </a:lnTo>
                <a:lnTo>
                  <a:pt x="53" y="219"/>
                </a:lnTo>
                <a:lnTo>
                  <a:pt x="53" y="219"/>
                </a:lnTo>
                <a:lnTo>
                  <a:pt x="53" y="221"/>
                </a:lnTo>
                <a:lnTo>
                  <a:pt x="53" y="222"/>
                </a:lnTo>
                <a:lnTo>
                  <a:pt x="54" y="222"/>
                </a:lnTo>
                <a:lnTo>
                  <a:pt x="58" y="227"/>
                </a:lnTo>
                <a:lnTo>
                  <a:pt x="58" y="229"/>
                </a:lnTo>
                <a:lnTo>
                  <a:pt x="59" y="229"/>
                </a:lnTo>
                <a:lnTo>
                  <a:pt x="58" y="232"/>
                </a:lnTo>
                <a:lnTo>
                  <a:pt x="58" y="232"/>
                </a:lnTo>
                <a:lnTo>
                  <a:pt x="58" y="232"/>
                </a:lnTo>
                <a:lnTo>
                  <a:pt x="59" y="234"/>
                </a:lnTo>
                <a:lnTo>
                  <a:pt x="59" y="234"/>
                </a:lnTo>
                <a:lnTo>
                  <a:pt x="58" y="236"/>
                </a:lnTo>
                <a:lnTo>
                  <a:pt x="58" y="236"/>
                </a:lnTo>
                <a:lnTo>
                  <a:pt x="58" y="236"/>
                </a:lnTo>
                <a:lnTo>
                  <a:pt x="56" y="234"/>
                </a:lnTo>
                <a:lnTo>
                  <a:pt x="56" y="234"/>
                </a:lnTo>
                <a:lnTo>
                  <a:pt x="56" y="236"/>
                </a:lnTo>
                <a:lnTo>
                  <a:pt x="56" y="236"/>
                </a:lnTo>
                <a:lnTo>
                  <a:pt x="56" y="236"/>
                </a:lnTo>
                <a:lnTo>
                  <a:pt x="63" y="242"/>
                </a:lnTo>
                <a:lnTo>
                  <a:pt x="63" y="242"/>
                </a:lnTo>
                <a:lnTo>
                  <a:pt x="63" y="244"/>
                </a:lnTo>
                <a:lnTo>
                  <a:pt x="63" y="244"/>
                </a:lnTo>
                <a:lnTo>
                  <a:pt x="63" y="246"/>
                </a:lnTo>
                <a:lnTo>
                  <a:pt x="63" y="248"/>
                </a:lnTo>
                <a:lnTo>
                  <a:pt x="63" y="248"/>
                </a:lnTo>
                <a:lnTo>
                  <a:pt x="63" y="248"/>
                </a:lnTo>
                <a:lnTo>
                  <a:pt x="63" y="249"/>
                </a:lnTo>
                <a:lnTo>
                  <a:pt x="63" y="249"/>
                </a:lnTo>
                <a:lnTo>
                  <a:pt x="64" y="249"/>
                </a:lnTo>
                <a:lnTo>
                  <a:pt x="64" y="249"/>
                </a:lnTo>
                <a:lnTo>
                  <a:pt x="66" y="251"/>
                </a:lnTo>
                <a:lnTo>
                  <a:pt x="66" y="251"/>
                </a:lnTo>
                <a:lnTo>
                  <a:pt x="64" y="251"/>
                </a:lnTo>
                <a:lnTo>
                  <a:pt x="64" y="251"/>
                </a:lnTo>
                <a:lnTo>
                  <a:pt x="64" y="251"/>
                </a:lnTo>
                <a:lnTo>
                  <a:pt x="64" y="253"/>
                </a:lnTo>
                <a:lnTo>
                  <a:pt x="63" y="253"/>
                </a:lnTo>
                <a:lnTo>
                  <a:pt x="63" y="253"/>
                </a:lnTo>
                <a:lnTo>
                  <a:pt x="63" y="253"/>
                </a:lnTo>
                <a:lnTo>
                  <a:pt x="63" y="253"/>
                </a:lnTo>
                <a:lnTo>
                  <a:pt x="63" y="253"/>
                </a:lnTo>
                <a:lnTo>
                  <a:pt x="63" y="253"/>
                </a:lnTo>
                <a:lnTo>
                  <a:pt x="63" y="254"/>
                </a:lnTo>
                <a:lnTo>
                  <a:pt x="63" y="254"/>
                </a:lnTo>
                <a:lnTo>
                  <a:pt x="63" y="254"/>
                </a:lnTo>
                <a:lnTo>
                  <a:pt x="63" y="256"/>
                </a:lnTo>
                <a:lnTo>
                  <a:pt x="63" y="256"/>
                </a:lnTo>
                <a:lnTo>
                  <a:pt x="64" y="258"/>
                </a:lnTo>
                <a:lnTo>
                  <a:pt x="66" y="259"/>
                </a:lnTo>
                <a:lnTo>
                  <a:pt x="68" y="261"/>
                </a:lnTo>
                <a:lnTo>
                  <a:pt x="69" y="261"/>
                </a:lnTo>
                <a:lnTo>
                  <a:pt x="71" y="263"/>
                </a:lnTo>
                <a:lnTo>
                  <a:pt x="73" y="264"/>
                </a:lnTo>
                <a:lnTo>
                  <a:pt x="76" y="264"/>
                </a:lnTo>
                <a:lnTo>
                  <a:pt x="79" y="268"/>
                </a:lnTo>
                <a:lnTo>
                  <a:pt x="81" y="268"/>
                </a:lnTo>
                <a:lnTo>
                  <a:pt x="83" y="269"/>
                </a:lnTo>
                <a:lnTo>
                  <a:pt x="85" y="268"/>
                </a:lnTo>
                <a:lnTo>
                  <a:pt x="86" y="268"/>
                </a:lnTo>
                <a:lnTo>
                  <a:pt x="88" y="268"/>
                </a:lnTo>
                <a:lnTo>
                  <a:pt x="90" y="266"/>
                </a:lnTo>
                <a:lnTo>
                  <a:pt x="90" y="266"/>
                </a:lnTo>
                <a:lnTo>
                  <a:pt x="90" y="266"/>
                </a:lnTo>
                <a:lnTo>
                  <a:pt x="90" y="266"/>
                </a:lnTo>
                <a:lnTo>
                  <a:pt x="90" y="266"/>
                </a:lnTo>
                <a:lnTo>
                  <a:pt x="90" y="266"/>
                </a:lnTo>
                <a:lnTo>
                  <a:pt x="90" y="266"/>
                </a:lnTo>
                <a:lnTo>
                  <a:pt x="90" y="264"/>
                </a:lnTo>
                <a:lnTo>
                  <a:pt x="90" y="264"/>
                </a:lnTo>
                <a:lnTo>
                  <a:pt x="90" y="264"/>
                </a:lnTo>
                <a:lnTo>
                  <a:pt x="91" y="264"/>
                </a:lnTo>
                <a:lnTo>
                  <a:pt x="91" y="264"/>
                </a:lnTo>
                <a:lnTo>
                  <a:pt x="91" y="264"/>
                </a:lnTo>
                <a:lnTo>
                  <a:pt x="93" y="264"/>
                </a:lnTo>
                <a:lnTo>
                  <a:pt x="93" y="264"/>
                </a:lnTo>
                <a:lnTo>
                  <a:pt x="93" y="263"/>
                </a:lnTo>
                <a:lnTo>
                  <a:pt x="93" y="263"/>
                </a:lnTo>
                <a:lnTo>
                  <a:pt x="93" y="263"/>
                </a:lnTo>
                <a:lnTo>
                  <a:pt x="93" y="261"/>
                </a:lnTo>
                <a:lnTo>
                  <a:pt x="93" y="258"/>
                </a:lnTo>
                <a:lnTo>
                  <a:pt x="93" y="256"/>
                </a:lnTo>
                <a:lnTo>
                  <a:pt x="93" y="256"/>
                </a:lnTo>
                <a:lnTo>
                  <a:pt x="93" y="256"/>
                </a:lnTo>
                <a:lnTo>
                  <a:pt x="93" y="254"/>
                </a:lnTo>
                <a:lnTo>
                  <a:pt x="93" y="254"/>
                </a:lnTo>
                <a:lnTo>
                  <a:pt x="93" y="254"/>
                </a:lnTo>
                <a:lnTo>
                  <a:pt x="95" y="253"/>
                </a:lnTo>
                <a:lnTo>
                  <a:pt x="95" y="253"/>
                </a:lnTo>
                <a:lnTo>
                  <a:pt x="95" y="251"/>
                </a:lnTo>
                <a:lnTo>
                  <a:pt x="96" y="251"/>
                </a:lnTo>
                <a:lnTo>
                  <a:pt x="96" y="251"/>
                </a:lnTo>
                <a:lnTo>
                  <a:pt x="98" y="249"/>
                </a:lnTo>
                <a:lnTo>
                  <a:pt x="98" y="249"/>
                </a:lnTo>
                <a:lnTo>
                  <a:pt x="98" y="248"/>
                </a:lnTo>
                <a:lnTo>
                  <a:pt x="98" y="248"/>
                </a:lnTo>
                <a:lnTo>
                  <a:pt x="98" y="246"/>
                </a:lnTo>
                <a:lnTo>
                  <a:pt x="98" y="246"/>
                </a:lnTo>
                <a:lnTo>
                  <a:pt x="98" y="246"/>
                </a:lnTo>
                <a:lnTo>
                  <a:pt x="100" y="244"/>
                </a:lnTo>
                <a:lnTo>
                  <a:pt x="103" y="244"/>
                </a:lnTo>
                <a:lnTo>
                  <a:pt x="103" y="244"/>
                </a:lnTo>
                <a:lnTo>
                  <a:pt x="103" y="244"/>
                </a:lnTo>
                <a:lnTo>
                  <a:pt x="103" y="244"/>
                </a:lnTo>
                <a:lnTo>
                  <a:pt x="105" y="246"/>
                </a:lnTo>
                <a:lnTo>
                  <a:pt x="106" y="246"/>
                </a:lnTo>
                <a:lnTo>
                  <a:pt x="106" y="248"/>
                </a:lnTo>
                <a:lnTo>
                  <a:pt x="108" y="248"/>
                </a:lnTo>
                <a:lnTo>
                  <a:pt x="108" y="248"/>
                </a:lnTo>
                <a:lnTo>
                  <a:pt x="108" y="248"/>
                </a:lnTo>
                <a:lnTo>
                  <a:pt x="108" y="249"/>
                </a:lnTo>
                <a:lnTo>
                  <a:pt x="108" y="249"/>
                </a:lnTo>
                <a:lnTo>
                  <a:pt x="108" y="249"/>
                </a:lnTo>
                <a:lnTo>
                  <a:pt x="108" y="249"/>
                </a:lnTo>
                <a:lnTo>
                  <a:pt x="110" y="251"/>
                </a:lnTo>
                <a:lnTo>
                  <a:pt x="110" y="251"/>
                </a:lnTo>
                <a:lnTo>
                  <a:pt x="110" y="251"/>
                </a:lnTo>
                <a:lnTo>
                  <a:pt x="110" y="253"/>
                </a:lnTo>
                <a:lnTo>
                  <a:pt x="110" y="253"/>
                </a:lnTo>
                <a:lnTo>
                  <a:pt x="110" y="254"/>
                </a:lnTo>
                <a:lnTo>
                  <a:pt x="111" y="254"/>
                </a:lnTo>
                <a:lnTo>
                  <a:pt x="113" y="254"/>
                </a:lnTo>
                <a:lnTo>
                  <a:pt x="115" y="254"/>
                </a:lnTo>
                <a:lnTo>
                  <a:pt x="116" y="254"/>
                </a:lnTo>
                <a:lnTo>
                  <a:pt x="120" y="254"/>
                </a:lnTo>
                <a:lnTo>
                  <a:pt x="120" y="256"/>
                </a:lnTo>
                <a:lnTo>
                  <a:pt x="122" y="256"/>
                </a:lnTo>
                <a:lnTo>
                  <a:pt x="125" y="258"/>
                </a:lnTo>
                <a:lnTo>
                  <a:pt x="127" y="258"/>
                </a:lnTo>
                <a:lnTo>
                  <a:pt x="127" y="258"/>
                </a:lnTo>
                <a:lnTo>
                  <a:pt x="128" y="256"/>
                </a:lnTo>
                <a:lnTo>
                  <a:pt x="128" y="254"/>
                </a:lnTo>
                <a:lnTo>
                  <a:pt x="130" y="253"/>
                </a:lnTo>
                <a:lnTo>
                  <a:pt x="130" y="253"/>
                </a:lnTo>
                <a:lnTo>
                  <a:pt x="130" y="253"/>
                </a:lnTo>
                <a:lnTo>
                  <a:pt x="130" y="251"/>
                </a:lnTo>
                <a:lnTo>
                  <a:pt x="132" y="251"/>
                </a:lnTo>
                <a:lnTo>
                  <a:pt x="133" y="249"/>
                </a:lnTo>
                <a:lnTo>
                  <a:pt x="143" y="246"/>
                </a:lnTo>
                <a:lnTo>
                  <a:pt x="148" y="242"/>
                </a:lnTo>
                <a:lnTo>
                  <a:pt x="148" y="242"/>
                </a:lnTo>
                <a:lnTo>
                  <a:pt x="148" y="242"/>
                </a:lnTo>
                <a:lnTo>
                  <a:pt x="148" y="242"/>
                </a:lnTo>
                <a:lnTo>
                  <a:pt x="148" y="241"/>
                </a:lnTo>
                <a:lnTo>
                  <a:pt x="150" y="241"/>
                </a:lnTo>
                <a:lnTo>
                  <a:pt x="150" y="241"/>
                </a:lnTo>
                <a:lnTo>
                  <a:pt x="150" y="239"/>
                </a:lnTo>
                <a:lnTo>
                  <a:pt x="150" y="239"/>
                </a:lnTo>
                <a:lnTo>
                  <a:pt x="152" y="236"/>
                </a:lnTo>
                <a:lnTo>
                  <a:pt x="153" y="236"/>
                </a:lnTo>
                <a:lnTo>
                  <a:pt x="155" y="236"/>
                </a:lnTo>
                <a:lnTo>
                  <a:pt x="155" y="236"/>
                </a:lnTo>
                <a:lnTo>
                  <a:pt x="157" y="236"/>
                </a:lnTo>
                <a:lnTo>
                  <a:pt x="157" y="236"/>
                </a:lnTo>
                <a:lnTo>
                  <a:pt x="157" y="237"/>
                </a:lnTo>
                <a:lnTo>
                  <a:pt x="157" y="237"/>
                </a:lnTo>
                <a:lnTo>
                  <a:pt x="158" y="237"/>
                </a:lnTo>
                <a:lnTo>
                  <a:pt x="160" y="237"/>
                </a:lnTo>
                <a:lnTo>
                  <a:pt x="160" y="239"/>
                </a:lnTo>
                <a:lnTo>
                  <a:pt x="160" y="239"/>
                </a:lnTo>
                <a:lnTo>
                  <a:pt x="160" y="239"/>
                </a:lnTo>
                <a:lnTo>
                  <a:pt x="160" y="241"/>
                </a:lnTo>
                <a:lnTo>
                  <a:pt x="160" y="241"/>
                </a:lnTo>
                <a:lnTo>
                  <a:pt x="160" y="244"/>
                </a:lnTo>
                <a:lnTo>
                  <a:pt x="162" y="249"/>
                </a:lnTo>
                <a:lnTo>
                  <a:pt x="164" y="249"/>
                </a:lnTo>
                <a:lnTo>
                  <a:pt x="164" y="249"/>
                </a:lnTo>
                <a:lnTo>
                  <a:pt x="164" y="249"/>
                </a:lnTo>
                <a:lnTo>
                  <a:pt x="165" y="249"/>
                </a:lnTo>
                <a:lnTo>
                  <a:pt x="165" y="249"/>
                </a:lnTo>
                <a:lnTo>
                  <a:pt x="165" y="249"/>
                </a:lnTo>
                <a:lnTo>
                  <a:pt x="165" y="249"/>
                </a:lnTo>
                <a:lnTo>
                  <a:pt x="165" y="248"/>
                </a:lnTo>
                <a:lnTo>
                  <a:pt x="165" y="248"/>
                </a:lnTo>
                <a:lnTo>
                  <a:pt x="165" y="248"/>
                </a:lnTo>
                <a:lnTo>
                  <a:pt x="167" y="246"/>
                </a:lnTo>
                <a:lnTo>
                  <a:pt x="169" y="246"/>
                </a:lnTo>
                <a:lnTo>
                  <a:pt x="170" y="244"/>
                </a:lnTo>
                <a:lnTo>
                  <a:pt x="170" y="244"/>
                </a:lnTo>
                <a:lnTo>
                  <a:pt x="172" y="244"/>
                </a:lnTo>
                <a:lnTo>
                  <a:pt x="174" y="244"/>
                </a:lnTo>
                <a:lnTo>
                  <a:pt x="175" y="244"/>
                </a:lnTo>
                <a:lnTo>
                  <a:pt x="175" y="242"/>
                </a:lnTo>
                <a:lnTo>
                  <a:pt x="175" y="242"/>
                </a:lnTo>
                <a:lnTo>
                  <a:pt x="177" y="241"/>
                </a:lnTo>
                <a:lnTo>
                  <a:pt x="179" y="241"/>
                </a:lnTo>
                <a:lnTo>
                  <a:pt x="179" y="239"/>
                </a:lnTo>
                <a:lnTo>
                  <a:pt x="179" y="239"/>
                </a:lnTo>
                <a:lnTo>
                  <a:pt x="179" y="239"/>
                </a:lnTo>
                <a:lnTo>
                  <a:pt x="179" y="237"/>
                </a:lnTo>
                <a:lnTo>
                  <a:pt x="179" y="237"/>
                </a:lnTo>
                <a:lnTo>
                  <a:pt x="180" y="236"/>
                </a:lnTo>
                <a:lnTo>
                  <a:pt x="182" y="236"/>
                </a:lnTo>
                <a:lnTo>
                  <a:pt x="182" y="236"/>
                </a:lnTo>
                <a:lnTo>
                  <a:pt x="182" y="236"/>
                </a:lnTo>
                <a:lnTo>
                  <a:pt x="182" y="236"/>
                </a:lnTo>
                <a:lnTo>
                  <a:pt x="184" y="236"/>
                </a:lnTo>
                <a:lnTo>
                  <a:pt x="184" y="236"/>
                </a:lnTo>
                <a:lnTo>
                  <a:pt x="185" y="236"/>
                </a:lnTo>
                <a:lnTo>
                  <a:pt x="185" y="234"/>
                </a:lnTo>
                <a:lnTo>
                  <a:pt x="185" y="234"/>
                </a:lnTo>
                <a:lnTo>
                  <a:pt x="185" y="234"/>
                </a:lnTo>
                <a:lnTo>
                  <a:pt x="185" y="232"/>
                </a:lnTo>
                <a:lnTo>
                  <a:pt x="185" y="232"/>
                </a:lnTo>
                <a:lnTo>
                  <a:pt x="185" y="232"/>
                </a:lnTo>
                <a:lnTo>
                  <a:pt x="185" y="231"/>
                </a:lnTo>
                <a:lnTo>
                  <a:pt x="185" y="231"/>
                </a:lnTo>
                <a:lnTo>
                  <a:pt x="185" y="231"/>
                </a:lnTo>
                <a:lnTo>
                  <a:pt x="185" y="229"/>
                </a:lnTo>
                <a:lnTo>
                  <a:pt x="185" y="229"/>
                </a:lnTo>
                <a:lnTo>
                  <a:pt x="187" y="229"/>
                </a:lnTo>
                <a:lnTo>
                  <a:pt x="187" y="227"/>
                </a:lnTo>
                <a:lnTo>
                  <a:pt x="187" y="227"/>
                </a:lnTo>
                <a:lnTo>
                  <a:pt x="187" y="227"/>
                </a:lnTo>
                <a:lnTo>
                  <a:pt x="189" y="226"/>
                </a:lnTo>
                <a:lnTo>
                  <a:pt x="189" y="226"/>
                </a:lnTo>
                <a:lnTo>
                  <a:pt x="189" y="224"/>
                </a:lnTo>
                <a:lnTo>
                  <a:pt x="189" y="222"/>
                </a:lnTo>
                <a:lnTo>
                  <a:pt x="189" y="222"/>
                </a:lnTo>
                <a:lnTo>
                  <a:pt x="190" y="222"/>
                </a:lnTo>
                <a:lnTo>
                  <a:pt x="190" y="221"/>
                </a:lnTo>
                <a:lnTo>
                  <a:pt x="190" y="221"/>
                </a:lnTo>
                <a:lnTo>
                  <a:pt x="192" y="222"/>
                </a:lnTo>
                <a:lnTo>
                  <a:pt x="192" y="222"/>
                </a:lnTo>
                <a:lnTo>
                  <a:pt x="194" y="224"/>
                </a:lnTo>
                <a:lnTo>
                  <a:pt x="195" y="226"/>
                </a:lnTo>
                <a:lnTo>
                  <a:pt x="195" y="227"/>
                </a:lnTo>
                <a:lnTo>
                  <a:pt x="197" y="229"/>
                </a:lnTo>
                <a:lnTo>
                  <a:pt x="197" y="231"/>
                </a:lnTo>
                <a:lnTo>
                  <a:pt x="201" y="232"/>
                </a:lnTo>
                <a:lnTo>
                  <a:pt x="201" y="232"/>
                </a:lnTo>
                <a:lnTo>
                  <a:pt x="201" y="232"/>
                </a:lnTo>
                <a:lnTo>
                  <a:pt x="202" y="232"/>
                </a:lnTo>
                <a:lnTo>
                  <a:pt x="202" y="231"/>
                </a:lnTo>
                <a:lnTo>
                  <a:pt x="202" y="231"/>
                </a:lnTo>
                <a:lnTo>
                  <a:pt x="206" y="227"/>
                </a:lnTo>
                <a:lnTo>
                  <a:pt x="207" y="227"/>
                </a:lnTo>
                <a:lnTo>
                  <a:pt x="209" y="227"/>
                </a:lnTo>
                <a:lnTo>
                  <a:pt x="209" y="227"/>
                </a:lnTo>
                <a:lnTo>
                  <a:pt x="209" y="227"/>
                </a:lnTo>
                <a:lnTo>
                  <a:pt x="209" y="229"/>
                </a:lnTo>
                <a:lnTo>
                  <a:pt x="211" y="229"/>
                </a:lnTo>
                <a:lnTo>
                  <a:pt x="211" y="231"/>
                </a:lnTo>
                <a:lnTo>
                  <a:pt x="211" y="231"/>
                </a:lnTo>
                <a:lnTo>
                  <a:pt x="212" y="231"/>
                </a:lnTo>
                <a:lnTo>
                  <a:pt x="214" y="231"/>
                </a:lnTo>
                <a:lnTo>
                  <a:pt x="216" y="231"/>
                </a:lnTo>
                <a:lnTo>
                  <a:pt x="217" y="231"/>
                </a:lnTo>
                <a:lnTo>
                  <a:pt x="217" y="231"/>
                </a:lnTo>
                <a:lnTo>
                  <a:pt x="217" y="232"/>
                </a:lnTo>
                <a:lnTo>
                  <a:pt x="217" y="232"/>
                </a:lnTo>
                <a:lnTo>
                  <a:pt x="217" y="232"/>
                </a:lnTo>
                <a:lnTo>
                  <a:pt x="217" y="234"/>
                </a:lnTo>
                <a:lnTo>
                  <a:pt x="217" y="236"/>
                </a:lnTo>
                <a:lnTo>
                  <a:pt x="217" y="236"/>
                </a:lnTo>
                <a:lnTo>
                  <a:pt x="219" y="237"/>
                </a:lnTo>
                <a:lnTo>
                  <a:pt x="219" y="239"/>
                </a:lnTo>
                <a:lnTo>
                  <a:pt x="219" y="239"/>
                </a:lnTo>
                <a:lnTo>
                  <a:pt x="219" y="239"/>
                </a:lnTo>
                <a:lnTo>
                  <a:pt x="219" y="241"/>
                </a:lnTo>
                <a:lnTo>
                  <a:pt x="219" y="242"/>
                </a:lnTo>
                <a:lnTo>
                  <a:pt x="219" y="242"/>
                </a:lnTo>
                <a:lnTo>
                  <a:pt x="217" y="242"/>
                </a:lnTo>
                <a:lnTo>
                  <a:pt x="217" y="242"/>
                </a:lnTo>
                <a:lnTo>
                  <a:pt x="219" y="242"/>
                </a:lnTo>
                <a:lnTo>
                  <a:pt x="219" y="242"/>
                </a:lnTo>
                <a:lnTo>
                  <a:pt x="219" y="244"/>
                </a:lnTo>
                <a:lnTo>
                  <a:pt x="221" y="244"/>
                </a:lnTo>
                <a:lnTo>
                  <a:pt x="221" y="246"/>
                </a:lnTo>
                <a:lnTo>
                  <a:pt x="221" y="246"/>
                </a:lnTo>
                <a:lnTo>
                  <a:pt x="221" y="246"/>
                </a:lnTo>
                <a:lnTo>
                  <a:pt x="221" y="248"/>
                </a:lnTo>
                <a:lnTo>
                  <a:pt x="221" y="248"/>
                </a:lnTo>
                <a:lnTo>
                  <a:pt x="221" y="249"/>
                </a:lnTo>
                <a:lnTo>
                  <a:pt x="219" y="249"/>
                </a:lnTo>
                <a:lnTo>
                  <a:pt x="219" y="249"/>
                </a:lnTo>
                <a:lnTo>
                  <a:pt x="219" y="249"/>
                </a:lnTo>
                <a:lnTo>
                  <a:pt x="217" y="251"/>
                </a:lnTo>
                <a:lnTo>
                  <a:pt x="217" y="251"/>
                </a:lnTo>
                <a:lnTo>
                  <a:pt x="217" y="251"/>
                </a:lnTo>
                <a:lnTo>
                  <a:pt x="217" y="253"/>
                </a:lnTo>
                <a:lnTo>
                  <a:pt x="217" y="253"/>
                </a:lnTo>
                <a:lnTo>
                  <a:pt x="219" y="253"/>
                </a:lnTo>
                <a:lnTo>
                  <a:pt x="219" y="253"/>
                </a:lnTo>
                <a:lnTo>
                  <a:pt x="219" y="253"/>
                </a:lnTo>
                <a:lnTo>
                  <a:pt x="219" y="253"/>
                </a:lnTo>
                <a:lnTo>
                  <a:pt x="219" y="253"/>
                </a:lnTo>
                <a:lnTo>
                  <a:pt x="221" y="253"/>
                </a:lnTo>
                <a:lnTo>
                  <a:pt x="222" y="254"/>
                </a:lnTo>
                <a:lnTo>
                  <a:pt x="224" y="254"/>
                </a:lnTo>
                <a:lnTo>
                  <a:pt x="224" y="256"/>
                </a:lnTo>
                <a:lnTo>
                  <a:pt x="224" y="256"/>
                </a:lnTo>
                <a:lnTo>
                  <a:pt x="226" y="256"/>
                </a:lnTo>
                <a:lnTo>
                  <a:pt x="226" y="258"/>
                </a:lnTo>
                <a:lnTo>
                  <a:pt x="227" y="259"/>
                </a:lnTo>
                <a:lnTo>
                  <a:pt x="229" y="259"/>
                </a:lnTo>
                <a:lnTo>
                  <a:pt x="231" y="261"/>
                </a:lnTo>
                <a:lnTo>
                  <a:pt x="231" y="263"/>
                </a:lnTo>
                <a:lnTo>
                  <a:pt x="231" y="263"/>
                </a:lnTo>
                <a:lnTo>
                  <a:pt x="231" y="264"/>
                </a:lnTo>
                <a:lnTo>
                  <a:pt x="231" y="266"/>
                </a:lnTo>
                <a:lnTo>
                  <a:pt x="232" y="266"/>
                </a:lnTo>
                <a:lnTo>
                  <a:pt x="234" y="266"/>
                </a:lnTo>
                <a:lnTo>
                  <a:pt x="237" y="263"/>
                </a:lnTo>
                <a:lnTo>
                  <a:pt x="239" y="263"/>
                </a:lnTo>
                <a:lnTo>
                  <a:pt x="239" y="261"/>
                </a:lnTo>
                <a:lnTo>
                  <a:pt x="239" y="261"/>
                </a:lnTo>
                <a:lnTo>
                  <a:pt x="239" y="261"/>
                </a:lnTo>
                <a:lnTo>
                  <a:pt x="239" y="259"/>
                </a:lnTo>
                <a:lnTo>
                  <a:pt x="239" y="259"/>
                </a:lnTo>
                <a:lnTo>
                  <a:pt x="239" y="259"/>
                </a:lnTo>
                <a:lnTo>
                  <a:pt x="239" y="256"/>
                </a:lnTo>
                <a:lnTo>
                  <a:pt x="239" y="256"/>
                </a:lnTo>
                <a:lnTo>
                  <a:pt x="239" y="256"/>
                </a:lnTo>
                <a:lnTo>
                  <a:pt x="241" y="256"/>
                </a:lnTo>
                <a:lnTo>
                  <a:pt x="241" y="254"/>
                </a:lnTo>
                <a:lnTo>
                  <a:pt x="244" y="254"/>
                </a:lnTo>
                <a:lnTo>
                  <a:pt x="248" y="251"/>
                </a:lnTo>
                <a:lnTo>
                  <a:pt x="249" y="251"/>
                </a:lnTo>
                <a:lnTo>
                  <a:pt x="251" y="251"/>
                </a:lnTo>
                <a:lnTo>
                  <a:pt x="251" y="251"/>
                </a:lnTo>
                <a:lnTo>
                  <a:pt x="254" y="249"/>
                </a:lnTo>
                <a:lnTo>
                  <a:pt x="254" y="249"/>
                </a:lnTo>
                <a:lnTo>
                  <a:pt x="254" y="249"/>
                </a:lnTo>
                <a:lnTo>
                  <a:pt x="256" y="248"/>
                </a:lnTo>
                <a:lnTo>
                  <a:pt x="256" y="248"/>
                </a:lnTo>
                <a:lnTo>
                  <a:pt x="256" y="246"/>
                </a:lnTo>
                <a:lnTo>
                  <a:pt x="256" y="246"/>
                </a:lnTo>
                <a:lnTo>
                  <a:pt x="258" y="246"/>
                </a:lnTo>
                <a:lnTo>
                  <a:pt x="258" y="246"/>
                </a:lnTo>
                <a:lnTo>
                  <a:pt x="259" y="248"/>
                </a:lnTo>
                <a:lnTo>
                  <a:pt x="259" y="248"/>
                </a:lnTo>
                <a:lnTo>
                  <a:pt x="259" y="251"/>
                </a:lnTo>
                <a:lnTo>
                  <a:pt x="259" y="253"/>
                </a:lnTo>
                <a:lnTo>
                  <a:pt x="259" y="253"/>
                </a:lnTo>
                <a:lnTo>
                  <a:pt x="261" y="253"/>
                </a:lnTo>
                <a:lnTo>
                  <a:pt x="264" y="256"/>
                </a:lnTo>
                <a:lnTo>
                  <a:pt x="266" y="259"/>
                </a:lnTo>
                <a:lnTo>
                  <a:pt x="266" y="259"/>
                </a:lnTo>
                <a:lnTo>
                  <a:pt x="266" y="261"/>
                </a:lnTo>
                <a:lnTo>
                  <a:pt x="266" y="261"/>
                </a:lnTo>
                <a:lnTo>
                  <a:pt x="268" y="263"/>
                </a:lnTo>
                <a:lnTo>
                  <a:pt x="269" y="264"/>
                </a:lnTo>
                <a:lnTo>
                  <a:pt x="269" y="264"/>
                </a:lnTo>
                <a:lnTo>
                  <a:pt x="269" y="263"/>
                </a:lnTo>
                <a:lnTo>
                  <a:pt x="271" y="263"/>
                </a:lnTo>
                <a:lnTo>
                  <a:pt x="271" y="261"/>
                </a:lnTo>
                <a:lnTo>
                  <a:pt x="271" y="261"/>
                </a:lnTo>
                <a:lnTo>
                  <a:pt x="273" y="259"/>
                </a:lnTo>
                <a:lnTo>
                  <a:pt x="273" y="259"/>
                </a:lnTo>
                <a:lnTo>
                  <a:pt x="273" y="259"/>
                </a:lnTo>
                <a:lnTo>
                  <a:pt x="273" y="259"/>
                </a:lnTo>
                <a:lnTo>
                  <a:pt x="280" y="263"/>
                </a:lnTo>
                <a:lnTo>
                  <a:pt x="280" y="263"/>
                </a:lnTo>
                <a:lnTo>
                  <a:pt x="281" y="264"/>
                </a:lnTo>
                <a:lnTo>
                  <a:pt x="283" y="268"/>
                </a:lnTo>
                <a:lnTo>
                  <a:pt x="283" y="269"/>
                </a:lnTo>
                <a:lnTo>
                  <a:pt x="283" y="269"/>
                </a:lnTo>
                <a:lnTo>
                  <a:pt x="283" y="271"/>
                </a:lnTo>
                <a:lnTo>
                  <a:pt x="283" y="271"/>
                </a:lnTo>
                <a:lnTo>
                  <a:pt x="285" y="273"/>
                </a:lnTo>
                <a:lnTo>
                  <a:pt x="286" y="273"/>
                </a:lnTo>
                <a:lnTo>
                  <a:pt x="286" y="274"/>
                </a:lnTo>
                <a:lnTo>
                  <a:pt x="286" y="274"/>
                </a:lnTo>
                <a:lnTo>
                  <a:pt x="286" y="276"/>
                </a:lnTo>
                <a:lnTo>
                  <a:pt x="286" y="278"/>
                </a:lnTo>
                <a:lnTo>
                  <a:pt x="286" y="279"/>
                </a:lnTo>
                <a:lnTo>
                  <a:pt x="288" y="281"/>
                </a:lnTo>
                <a:lnTo>
                  <a:pt x="288" y="281"/>
                </a:lnTo>
                <a:lnTo>
                  <a:pt x="288" y="283"/>
                </a:lnTo>
                <a:lnTo>
                  <a:pt x="288" y="283"/>
                </a:lnTo>
                <a:lnTo>
                  <a:pt x="288" y="283"/>
                </a:lnTo>
                <a:lnTo>
                  <a:pt x="288" y="285"/>
                </a:lnTo>
                <a:lnTo>
                  <a:pt x="288" y="286"/>
                </a:lnTo>
                <a:lnTo>
                  <a:pt x="290" y="286"/>
                </a:lnTo>
                <a:lnTo>
                  <a:pt x="290" y="285"/>
                </a:lnTo>
                <a:lnTo>
                  <a:pt x="290" y="285"/>
                </a:lnTo>
                <a:lnTo>
                  <a:pt x="290" y="285"/>
                </a:lnTo>
                <a:lnTo>
                  <a:pt x="291" y="285"/>
                </a:lnTo>
                <a:lnTo>
                  <a:pt x="291" y="286"/>
                </a:lnTo>
                <a:lnTo>
                  <a:pt x="291" y="286"/>
                </a:lnTo>
                <a:lnTo>
                  <a:pt x="291" y="286"/>
                </a:lnTo>
                <a:lnTo>
                  <a:pt x="291" y="288"/>
                </a:lnTo>
                <a:lnTo>
                  <a:pt x="291" y="288"/>
                </a:lnTo>
                <a:lnTo>
                  <a:pt x="291" y="290"/>
                </a:lnTo>
                <a:lnTo>
                  <a:pt x="291" y="291"/>
                </a:lnTo>
                <a:lnTo>
                  <a:pt x="291" y="291"/>
                </a:lnTo>
                <a:lnTo>
                  <a:pt x="293" y="293"/>
                </a:lnTo>
                <a:lnTo>
                  <a:pt x="295" y="293"/>
                </a:lnTo>
                <a:lnTo>
                  <a:pt x="296" y="295"/>
                </a:lnTo>
                <a:lnTo>
                  <a:pt x="296" y="295"/>
                </a:lnTo>
                <a:lnTo>
                  <a:pt x="298" y="295"/>
                </a:lnTo>
                <a:lnTo>
                  <a:pt x="298" y="295"/>
                </a:lnTo>
                <a:lnTo>
                  <a:pt x="298" y="295"/>
                </a:lnTo>
                <a:lnTo>
                  <a:pt x="298" y="295"/>
                </a:lnTo>
                <a:lnTo>
                  <a:pt x="298" y="295"/>
                </a:lnTo>
                <a:lnTo>
                  <a:pt x="298" y="293"/>
                </a:lnTo>
                <a:lnTo>
                  <a:pt x="300" y="293"/>
                </a:lnTo>
                <a:lnTo>
                  <a:pt x="300" y="293"/>
                </a:lnTo>
                <a:lnTo>
                  <a:pt x="301" y="293"/>
                </a:lnTo>
                <a:lnTo>
                  <a:pt x="303" y="295"/>
                </a:lnTo>
                <a:lnTo>
                  <a:pt x="303" y="295"/>
                </a:lnTo>
                <a:lnTo>
                  <a:pt x="303" y="295"/>
                </a:lnTo>
                <a:lnTo>
                  <a:pt x="305" y="295"/>
                </a:lnTo>
                <a:lnTo>
                  <a:pt x="306" y="293"/>
                </a:lnTo>
                <a:lnTo>
                  <a:pt x="306" y="293"/>
                </a:lnTo>
                <a:lnTo>
                  <a:pt x="306" y="293"/>
                </a:lnTo>
                <a:lnTo>
                  <a:pt x="306" y="295"/>
                </a:lnTo>
                <a:lnTo>
                  <a:pt x="306" y="295"/>
                </a:lnTo>
                <a:lnTo>
                  <a:pt x="306" y="296"/>
                </a:lnTo>
                <a:lnTo>
                  <a:pt x="310" y="298"/>
                </a:lnTo>
                <a:lnTo>
                  <a:pt x="311" y="300"/>
                </a:lnTo>
                <a:lnTo>
                  <a:pt x="311" y="300"/>
                </a:lnTo>
                <a:lnTo>
                  <a:pt x="311" y="301"/>
                </a:lnTo>
                <a:lnTo>
                  <a:pt x="311" y="301"/>
                </a:lnTo>
                <a:lnTo>
                  <a:pt x="311" y="301"/>
                </a:lnTo>
                <a:lnTo>
                  <a:pt x="315" y="305"/>
                </a:lnTo>
                <a:lnTo>
                  <a:pt x="315" y="305"/>
                </a:lnTo>
                <a:lnTo>
                  <a:pt x="315" y="305"/>
                </a:lnTo>
                <a:lnTo>
                  <a:pt x="315" y="306"/>
                </a:lnTo>
                <a:lnTo>
                  <a:pt x="315" y="306"/>
                </a:lnTo>
                <a:lnTo>
                  <a:pt x="315" y="306"/>
                </a:lnTo>
                <a:lnTo>
                  <a:pt x="316" y="308"/>
                </a:lnTo>
                <a:lnTo>
                  <a:pt x="316" y="308"/>
                </a:lnTo>
                <a:lnTo>
                  <a:pt x="320" y="308"/>
                </a:lnTo>
                <a:lnTo>
                  <a:pt x="323" y="311"/>
                </a:lnTo>
                <a:lnTo>
                  <a:pt x="325" y="311"/>
                </a:lnTo>
                <a:lnTo>
                  <a:pt x="327" y="313"/>
                </a:lnTo>
                <a:lnTo>
                  <a:pt x="328" y="313"/>
                </a:lnTo>
                <a:lnTo>
                  <a:pt x="328" y="313"/>
                </a:lnTo>
                <a:lnTo>
                  <a:pt x="328" y="311"/>
                </a:lnTo>
                <a:lnTo>
                  <a:pt x="328" y="311"/>
                </a:lnTo>
                <a:lnTo>
                  <a:pt x="328" y="310"/>
                </a:lnTo>
                <a:lnTo>
                  <a:pt x="330" y="310"/>
                </a:lnTo>
                <a:lnTo>
                  <a:pt x="332" y="308"/>
                </a:lnTo>
                <a:lnTo>
                  <a:pt x="333" y="308"/>
                </a:lnTo>
                <a:lnTo>
                  <a:pt x="335" y="305"/>
                </a:lnTo>
                <a:lnTo>
                  <a:pt x="337" y="303"/>
                </a:lnTo>
                <a:lnTo>
                  <a:pt x="338" y="303"/>
                </a:lnTo>
                <a:lnTo>
                  <a:pt x="338" y="303"/>
                </a:lnTo>
                <a:lnTo>
                  <a:pt x="338" y="303"/>
                </a:lnTo>
                <a:lnTo>
                  <a:pt x="338" y="305"/>
                </a:lnTo>
                <a:lnTo>
                  <a:pt x="338" y="305"/>
                </a:lnTo>
                <a:lnTo>
                  <a:pt x="338" y="305"/>
                </a:lnTo>
                <a:lnTo>
                  <a:pt x="338" y="305"/>
                </a:lnTo>
                <a:lnTo>
                  <a:pt x="340" y="305"/>
                </a:lnTo>
                <a:lnTo>
                  <a:pt x="343" y="305"/>
                </a:lnTo>
                <a:lnTo>
                  <a:pt x="345" y="305"/>
                </a:lnTo>
                <a:lnTo>
                  <a:pt x="347" y="306"/>
                </a:lnTo>
                <a:lnTo>
                  <a:pt x="348" y="306"/>
                </a:lnTo>
                <a:lnTo>
                  <a:pt x="352" y="306"/>
                </a:lnTo>
                <a:lnTo>
                  <a:pt x="352" y="306"/>
                </a:lnTo>
                <a:lnTo>
                  <a:pt x="353" y="305"/>
                </a:lnTo>
                <a:lnTo>
                  <a:pt x="355" y="305"/>
                </a:lnTo>
                <a:lnTo>
                  <a:pt x="359" y="306"/>
                </a:lnTo>
                <a:lnTo>
                  <a:pt x="360" y="308"/>
                </a:lnTo>
                <a:lnTo>
                  <a:pt x="362" y="308"/>
                </a:lnTo>
                <a:lnTo>
                  <a:pt x="362" y="308"/>
                </a:lnTo>
                <a:lnTo>
                  <a:pt x="362" y="306"/>
                </a:lnTo>
                <a:lnTo>
                  <a:pt x="362" y="306"/>
                </a:lnTo>
                <a:lnTo>
                  <a:pt x="362" y="306"/>
                </a:lnTo>
                <a:lnTo>
                  <a:pt x="360" y="305"/>
                </a:lnTo>
                <a:lnTo>
                  <a:pt x="360" y="305"/>
                </a:lnTo>
                <a:lnTo>
                  <a:pt x="360" y="303"/>
                </a:lnTo>
                <a:lnTo>
                  <a:pt x="360" y="303"/>
                </a:lnTo>
                <a:lnTo>
                  <a:pt x="360" y="303"/>
                </a:lnTo>
                <a:lnTo>
                  <a:pt x="360" y="303"/>
                </a:lnTo>
                <a:lnTo>
                  <a:pt x="362" y="301"/>
                </a:lnTo>
                <a:lnTo>
                  <a:pt x="362" y="301"/>
                </a:lnTo>
                <a:lnTo>
                  <a:pt x="362" y="301"/>
                </a:lnTo>
                <a:lnTo>
                  <a:pt x="362" y="301"/>
                </a:lnTo>
                <a:lnTo>
                  <a:pt x="365" y="303"/>
                </a:lnTo>
                <a:lnTo>
                  <a:pt x="365" y="301"/>
                </a:lnTo>
                <a:lnTo>
                  <a:pt x="367" y="301"/>
                </a:lnTo>
                <a:lnTo>
                  <a:pt x="369" y="300"/>
                </a:lnTo>
                <a:lnTo>
                  <a:pt x="370" y="298"/>
                </a:lnTo>
                <a:lnTo>
                  <a:pt x="370" y="298"/>
                </a:lnTo>
                <a:lnTo>
                  <a:pt x="369" y="296"/>
                </a:lnTo>
                <a:lnTo>
                  <a:pt x="369" y="296"/>
                </a:lnTo>
                <a:lnTo>
                  <a:pt x="369" y="295"/>
                </a:lnTo>
                <a:lnTo>
                  <a:pt x="369" y="295"/>
                </a:lnTo>
                <a:lnTo>
                  <a:pt x="369" y="295"/>
                </a:lnTo>
                <a:lnTo>
                  <a:pt x="369" y="293"/>
                </a:lnTo>
                <a:lnTo>
                  <a:pt x="369" y="293"/>
                </a:lnTo>
                <a:lnTo>
                  <a:pt x="369" y="293"/>
                </a:lnTo>
                <a:lnTo>
                  <a:pt x="369" y="291"/>
                </a:lnTo>
                <a:lnTo>
                  <a:pt x="365" y="290"/>
                </a:lnTo>
                <a:lnTo>
                  <a:pt x="365" y="290"/>
                </a:lnTo>
                <a:lnTo>
                  <a:pt x="365" y="288"/>
                </a:lnTo>
                <a:lnTo>
                  <a:pt x="365" y="288"/>
                </a:lnTo>
                <a:lnTo>
                  <a:pt x="365" y="288"/>
                </a:lnTo>
                <a:lnTo>
                  <a:pt x="365" y="288"/>
                </a:lnTo>
                <a:lnTo>
                  <a:pt x="367" y="288"/>
                </a:lnTo>
                <a:lnTo>
                  <a:pt x="367" y="288"/>
                </a:lnTo>
                <a:lnTo>
                  <a:pt x="367" y="288"/>
                </a:lnTo>
                <a:lnTo>
                  <a:pt x="372" y="293"/>
                </a:lnTo>
                <a:lnTo>
                  <a:pt x="374" y="293"/>
                </a:lnTo>
                <a:lnTo>
                  <a:pt x="374" y="293"/>
                </a:lnTo>
                <a:lnTo>
                  <a:pt x="375" y="293"/>
                </a:lnTo>
                <a:lnTo>
                  <a:pt x="375" y="293"/>
                </a:lnTo>
                <a:lnTo>
                  <a:pt x="375" y="291"/>
                </a:lnTo>
                <a:lnTo>
                  <a:pt x="375" y="291"/>
                </a:lnTo>
                <a:lnTo>
                  <a:pt x="375" y="291"/>
                </a:lnTo>
                <a:lnTo>
                  <a:pt x="375" y="291"/>
                </a:lnTo>
                <a:lnTo>
                  <a:pt x="375" y="291"/>
                </a:lnTo>
                <a:lnTo>
                  <a:pt x="375" y="291"/>
                </a:lnTo>
                <a:lnTo>
                  <a:pt x="374" y="290"/>
                </a:lnTo>
                <a:lnTo>
                  <a:pt x="374" y="290"/>
                </a:lnTo>
                <a:lnTo>
                  <a:pt x="374" y="288"/>
                </a:lnTo>
                <a:lnTo>
                  <a:pt x="374" y="288"/>
                </a:lnTo>
                <a:lnTo>
                  <a:pt x="374" y="288"/>
                </a:lnTo>
                <a:lnTo>
                  <a:pt x="374" y="288"/>
                </a:lnTo>
                <a:lnTo>
                  <a:pt x="375" y="288"/>
                </a:lnTo>
                <a:lnTo>
                  <a:pt x="375" y="288"/>
                </a:lnTo>
                <a:lnTo>
                  <a:pt x="377" y="288"/>
                </a:lnTo>
                <a:lnTo>
                  <a:pt x="377" y="288"/>
                </a:lnTo>
                <a:lnTo>
                  <a:pt x="380" y="281"/>
                </a:lnTo>
                <a:lnTo>
                  <a:pt x="380" y="281"/>
                </a:lnTo>
                <a:lnTo>
                  <a:pt x="380" y="279"/>
                </a:lnTo>
                <a:lnTo>
                  <a:pt x="380" y="279"/>
                </a:lnTo>
                <a:lnTo>
                  <a:pt x="380" y="278"/>
                </a:lnTo>
                <a:lnTo>
                  <a:pt x="380" y="278"/>
                </a:lnTo>
                <a:lnTo>
                  <a:pt x="382" y="279"/>
                </a:lnTo>
                <a:lnTo>
                  <a:pt x="382" y="279"/>
                </a:lnTo>
                <a:lnTo>
                  <a:pt x="382" y="281"/>
                </a:lnTo>
                <a:lnTo>
                  <a:pt x="384" y="283"/>
                </a:lnTo>
                <a:lnTo>
                  <a:pt x="384" y="283"/>
                </a:lnTo>
                <a:lnTo>
                  <a:pt x="384" y="283"/>
                </a:lnTo>
                <a:lnTo>
                  <a:pt x="384" y="283"/>
                </a:lnTo>
                <a:lnTo>
                  <a:pt x="385" y="283"/>
                </a:lnTo>
                <a:lnTo>
                  <a:pt x="385" y="283"/>
                </a:lnTo>
                <a:lnTo>
                  <a:pt x="385" y="283"/>
                </a:lnTo>
                <a:lnTo>
                  <a:pt x="387" y="283"/>
                </a:lnTo>
                <a:lnTo>
                  <a:pt x="387" y="281"/>
                </a:lnTo>
                <a:lnTo>
                  <a:pt x="387" y="281"/>
                </a:lnTo>
                <a:lnTo>
                  <a:pt x="389" y="279"/>
                </a:lnTo>
                <a:lnTo>
                  <a:pt x="389" y="279"/>
                </a:lnTo>
                <a:lnTo>
                  <a:pt x="389" y="278"/>
                </a:lnTo>
                <a:lnTo>
                  <a:pt x="389" y="276"/>
                </a:lnTo>
                <a:lnTo>
                  <a:pt x="389" y="276"/>
                </a:lnTo>
                <a:lnTo>
                  <a:pt x="389" y="276"/>
                </a:lnTo>
                <a:lnTo>
                  <a:pt x="389" y="276"/>
                </a:lnTo>
                <a:lnTo>
                  <a:pt x="389" y="274"/>
                </a:lnTo>
                <a:lnTo>
                  <a:pt x="385" y="274"/>
                </a:lnTo>
                <a:lnTo>
                  <a:pt x="384" y="274"/>
                </a:lnTo>
                <a:lnTo>
                  <a:pt x="380" y="274"/>
                </a:lnTo>
                <a:lnTo>
                  <a:pt x="380" y="273"/>
                </a:lnTo>
                <a:lnTo>
                  <a:pt x="379" y="273"/>
                </a:lnTo>
                <a:lnTo>
                  <a:pt x="379" y="273"/>
                </a:lnTo>
                <a:lnTo>
                  <a:pt x="379" y="271"/>
                </a:lnTo>
                <a:lnTo>
                  <a:pt x="379" y="271"/>
                </a:lnTo>
                <a:lnTo>
                  <a:pt x="379" y="271"/>
                </a:lnTo>
                <a:lnTo>
                  <a:pt x="379" y="269"/>
                </a:lnTo>
                <a:lnTo>
                  <a:pt x="379" y="269"/>
                </a:lnTo>
                <a:lnTo>
                  <a:pt x="382" y="263"/>
                </a:lnTo>
                <a:lnTo>
                  <a:pt x="384" y="258"/>
                </a:lnTo>
                <a:lnTo>
                  <a:pt x="384" y="258"/>
                </a:lnTo>
                <a:lnTo>
                  <a:pt x="384" y="256"/>
                </a:lnTo>
                <a:lnTo>
                  <a:pt x="385" y="256"/>
                </a:lnTo>
                <a:lnTo>
                  <a:pt x="385" y="256"/>
                </a:lnTo>
                <a:lnTo>
                  <a:pt x="385" y="254"/>
                </a:lnTo>
                <a:lnTo>
                  <a:pt x="387" y="254"/>
                </a:lnTo>
                <a:lnTo>
                  <a:pt x="387" y="254"/>
                </a:lnTo>
                <a:lnTo>
                  <a:pt x="389" y="254"/>
                </a:lnTo>
                <a:lnTo>
                  <a:pt x="390" y="254"/>
                </a:lnTo>
                <a:lnTo>
                  <a:pt x="390" y="253"/>
                </a:lnTo>
                <a:lnTo>
                  <a:pt x="390" y="251"/>
                </a:lnTo>
                <a:lnTo>
                  <a:pt x="390" y="249"/>
                </a:lnTo>
                <a:lnTo>
                  <a:pt x="390" y="248"/>
                </a:lnTo>
                <a:lnTo>
                  <a:pt x="389" y="248"/>
                </a:lnTo>
                <a:lnTo>
                  <a:pt x="385" y="246"/>
                </a:lnTo>
                <a:lnTo>
                  <a:pt x="385" y="246"/>
                </a:lnTo>
                <a:lnTo>
                  <a:pt x="385" y="246"/>
                </a:lnTo>
                <a:lnTo>
                  <a:pt x="385" y="244"/>
                </a:lnTo>
                <a:lnTo>
                  <a:pt x="385" y="244"/>
                </a:lnTo>
                <a:lnTo>
                  <a:pt x="382" y="242"/>
                </a:lnTo>
                <a:lnTo>
                  <a:pt x="382" y="242"/>
                </a:lnTo>
                <a:lnTo>
                  <a:pt x="382" y="242"/>
                </a:lnTo>
                <a:lnTo>
                  <a:pt x="382" y="242"/>
                </a:lnTo>
                <a:lnTo>
                  <a:pt x="382" y="241"/>
                </a:lnTo>
                <a:lnTo>
                  <a:pt x="382" y="241"/>
                </a:lnTo>
                <a:lnTo>
                  <a:pt x="380" y="239"/>
                </a:lnTo>
                <a:lnTo>
                  <a:pt x="377" y="237"/>
                </a:lnTo>
                <a:lnTo>
                  <a:pt x="377" y="237"/>
                </a:lnTo>
                <a:lnTo>
                  <a:pt x="377" y="237"/>
                </a:lnTo>
                <a:lnTo>
                  <a:pt x="377" y="236"/>
                </a:lnTo>
                <a:lnTo>
                  <a:pt x="377" y="236"/>
                </a:lnTo>
                <a:lnTo>
                  <a:pt x="377" y="236"/>
                </a:lnTo>
                <a:lnTo>
                  <a:pt x="379" y="236"/>
                </a:lnTo>
                <a:lnTo>
                  <a:pt x="379" y="234"/>
                </a:lnTo>
                <a:lnTo>
                  <a:pt x="382" y="234"/>
                </a:lnTo>
                <a:lnTo>
                  <a:pt x="382" y="234"/>
                </a:lnTo>
                <a:lnTo>
                  <a:pt x="384" y="234"/>
                </a:lnTo>
                <a:lnTo>
                  <a:pt x="384" y="232"/>
                </a:lnTo>
                <a:lnTo>
                  <a:pt x="384" y="232"/>
                </a:lnTo>
                <a:lnTo>
                  <a:pt x="384" y="232"/>
                </a:lnTo>
                <a:lnTo>
                  <a:pt x="384" y="231"/>
                </a:lnTo>
                <a:lnTo>
                  <a:pt x="384" y="231"/>
                </a:lnTo>
                <a:lnTo>
                  <a:pt x="384" y="231"/>
                </a:lnTo>
                <a:lnTo>
                  <a:pt x="384" y="229"/>
                </a:lnTo>
                <a:lnTo>
                  <a:pt x="384" y="229"/>
                </a:lnTo>
                <a:lnTo>
                  <a:pt x="384" y="227"/>
                </a:lnTo>
                <a:lnTo>
                  <a:pt x="385" y="226"/>
                </a:lnTo>
                <a:lnTo>
                  <a:pt x="387" y="221"/>
                </a:lnTo>
                <a:lnTo>
                  <a:pt x="389" y="219"/>
                </a:lnTo>
                <a:lnTo>
                  <a:pt x="390" y="216"/>
                </a:lnTo>
                <a:lnTo>
                  <a:pt x="392" y="214"/>
                </a:lnTo>
                <a:lnTo>
                  <a:pt x="394" y="214"/>
                </a:lnTo>
                <a:lnTo>
                  <a:pt x="395" y="212"/>
                </a:lnTo>
                <a:lnTo>
                  <a:pt x="395" y="212"/>
                </a:lnTo>
                <a:lnTo>
                  <a:pt x="397" y="211"/>
                </a:lnTo>
                <a:lnTo>
                  <a:pt x="397" y="211"/>
                </a:lnTo>
                <a:lnTo>
                  <a:pt x="399" y="207"/>
                </a:lnTo>
                <a:lnTo>
                  <a:pt x="402" y="202"/>
                </a:lnTo>
                <a:lnTo>
                  <a:pt x="402" y="200"/>
                </a:lnTo>
                <a:lnTo>
                  <a:pt x="402" y="199"/>
                </a:lnTo>
                <a:lnTo>
                  <a:pt x="407" y="189"/>
                </a:lnTo>
                <a:lnTo>
                  <a:pt x="407" y="187"/>
                </a:lnTo>
                <a:lnTo>
                  <a:pt x="409" y="182"/>
                </a:lnTo>
                <a:lnTo>
                  <a:pt x="411" y="180"/>
                </a:lnTo>
                <a:lnTo>
                  <a:pt x="411" y="180"/>
                </a:lnTo>
                <a:lnTo>
                  <a:pt x="409" y="179"/>
                </a:lnTo>
                <a:lnTo>
                  <a:pt x="409" y="179"/>
                </a:lnTo>
                <a:lnTo>
                  <a:pt x="411" y="177"/>
                </a:lnTo>
                <a:lnTo>
                  <a:pt x="411" y="177"/>
                </a:lnTo>
                <a:lnTo>
                  <a:pt x="411" y="175"/>
                </a:lnTo>
                <a:lnTo>
                  <a:pt x="411" y="175"/>
                </a:lnTo>
                <a:lnTo>
                  <a:pt x="409" y="172"/>
                </a:lnTo>
                <a:lnTo>
                  <a:pt x="409" y="172"/>
                </a:lnTo>
                <a:lnTo>
                  <a:pt x="409" y="172"/>
                </a:lnTo>
                <a:lnTo>
                  <a:pt x="409" y="170"/>
                </a:lnTo>
                <a:lnTo>
                  <a:pt x="411" y="170"/>
                </a:lnTo>
                <a:lnTo>
                  <a:pt x="411" y="168"/>
                </a:lnTo>
                <a:lnTo>
                  <a:pt x="411" y="168"/>
                </a:lnTo>
                <a:lnTo>
                  <a:pt x="412" y="168"/>
                </a:lnTo>
                <a:lnTo>
                  <a:pt x="414" y="168"/>
                </a:lnTo>
                <a:lnTo>
                  <a:pt x="416" y="167"/>
                </a:lnTo>
                <a:lnTo>
                  <a:pt x="416" y="167"/>
                </a:lnTo>
                <a:lnTo>
                  <a:pt x="416" y="167"/>
                </a:lnTo>
                <a:lnTo>
                  <a:pt x="419" y="165"/>
                </a:lnTo>
                <a:lnTo>
                  <a:pt x="427" y="168"/>
                </a:lnTo>
                <a:lnTo>
                  <a:pt x="427" y="168"/>
                </a:lnTo>
                <a:lnTo>
                  <a:pt x="429" y="167"/>
                </a:lnTo>
                <a:lnTo>
                  <a:pt x="432" y="163"/>
                </a:lnTo>
                <a:lnTo>
                  <a:pt x="432" y="163"/>
                </a:lnTo>
                <a:lnTo>
                  <a:pt x="432" y="160"/>
                </a:lnTo>
                <a:lnTo>
                  <a:pt x="432" y="160"/>
                </a:lnTo>
                <a:lnTo>
                  <a:pt x="434" y="158"/>
                </a:lnTo>
                <a:lnTo>
                  <a:pt x="434" y="158"/>
                </a:lnTo>
                <a:lnTo>
                  <a:pt x="434" y="158"/>
                </a:lnTo>
                <a:lnTo>
                  <a:pt x="436" y="158"/>
                </a:lnTo>
                <a:lnTo>
                  <a:pt x="438" y="157"/>
                </a:lnTo>
                <a:lnTo>
                  <a:pt x="438" y="157"/>
                </a:lnTo>
                <a:lnTo>
                  <a:pt x="443" y="153"/>
                </a:lnTo>
                <a:lnTo>
                  <a:pt x="444" y="153"/>
                </a:lnTo>
                <a:lnTo>
                  <a:pt x="444" y="152"/>
                </a:lnTo>
                <a:lnTo>
                  <a:pt x="444" y="150"/>
                </a:lnTo>
                <a:lnTo>
                  <a:pt x="446" y="150"/>
                </a:lnTo>
                <a:lnTo>
                  <a:pt x="446" y="150"/>
                </a:lnTo>
                <a:lnTo>
                  <a:pt x="448" y="148"/>
                </a:lnTo>
                <a:lnTo>
                  <a:pt x="449" y="148"/>
                </a:lnTo>
                <a:lnTo>
                  <a:pt x="449" y="147"/>
                </a:lnTo>
                <a:lnTo>
                  <a:pt x="449" y="145"/>
                </a:lnTo>
                <a:close/>
              </a:path>
            </a:pathLst>
          </a:custGeom>
          <a:solidFill>
            <a:srgbClr val="8C103D"/>
          </a:solidFill>
          <a:ln w="1588" cap="flat">
            <a:solidFill>
              <a:srgbClr val="6D6E7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 name="Freeform 165">
            <a:extLst>
              <a:ext uri="{FF2B5EF4-FFF2-40B4-BE49-F238E27FC236}">
                <a16:creationId xmlns:a16="http://schemas.microsoft.com/office/drawing/2014/main" id="{5E777CFB-30CD-4AD5-BDD2-50E40FE06254}"/>
              </a:ext>
            </a:extLst>
          </p:cNvPr>
          <p:cNvSpPr>
            <a:spLocks noEditPoints="1"/>
          </p:cNvSpPr>
          <p:nvPr/>
        </p:nvSpPr>
        <p:spPr bwMode="auto">
          <a:xfrm>
            <a:off x="5059977" y="5641807"/>
            <a:ext cx="169933" cy="327315"/>
          </a:xfrm>
          <a:custGeom>
            <a:avLst/>
            <a:gdLst>
              <a:gd name="T0" fmla="*/ 164 w 176"/>
              <a:gd name="T1" fmla="*/ 119 h 339"/>
              <a:gd name="T2" fmla="*/ 137 w 176"/>
              <a:gd name="T3" fmla="*/ 161 h 339"/>
              <a:gd name="T4" fmla="*/ 158 w 176"/>
              <a:gd name="T5" fmla="*/ 123 h 339"/>
              <a:gd name="T6" fmla="*/ 146 w 176"/>
              <a:gd name="T7" fmla="*/ 139 h 339"/>
              <a:gd name="T8" fmla="*/ 137 w 176"/>
              <a:gd name="T9" fmla="*/ 146 h 339"/>
              <a:gd name="T10" fmla="*/ 144 w 176"/>
              <a:gd name="T11" fmla="*/ 136 h 339"/>
              <a:gd name="T12" fmla="*/ 148 w 176"/>
              <a:gd name="T13" fmla="*/ 126 h 339"/>
              <a:gd name="T14" fmla="*/ 148 w 176"/>
              <a:gd name="T15" fmla="*/ 107 h 339"/>
              <a:gd name="T16" fmla="*/ 141 w 176"/>
              <a:gd name="T17" fmla="*/ 89 h 339"/>
              <a:gd name="T18" fmla="*/ 127 w 176"/>
              <a:gd name="T19" fmla="*/ 69 h 339"/>
              <a:gd name="T20" fmla="*/ 126 w 176"/>
              <a:gd name="T21" fmla="*/ 54 h 339"/>
              <a:gd name="T22" fmla="*/ 139 w 176"/>
              <a:gd name="T23" fmla="*/ 42 h 339"/>
              <a:gd name="T24" fmla="*/ 139 w 176"/>
              <a:gd name="T25" fmla="*/ 37 h 339"/>
              <a:gd name="T26" fmla="*/ 129 w 176"/>
              <a:gd name="T27" fmla="*/ 25 h 339"/>
              <a:gd name="T28" fmla="*/ 74 w 176"/>
              <a:gd name="T29" fmla="*/ 5 h 339"/>
              <a:gd name="T30" fmla="*/ 52 w 176"/>
              <a:gd name="T31" fmla="*/ 22 h 339"/>
              <a:gd name="T32" fmla="*/ 43 w 176"/>
              <a:gd name="T33" fmla="*/ 25 h 339"/>
              <a:gd name="T34" fmla="*/ 40 w 176"/>
              <a:gd name="T35" fmla="*/ 32 h 339"/>
              <a:gd name="T36" fmla="*/ 43 w 176"/>
              <a:gd name="T37" fmla="*/ 47 h 339"/>
              <a:gd name="T38" fmla="*/ 33 w 176"/>
              <a:gd name="T39" fmla="*/ 54 h 339"/>
              <a:gd name="T40" fmla="*/ 47 w 176"/>
              <a:gd name="T41" fmla="*/ 59 h 339"/>
              <a:gd name="T42" fmla="*/ 52 w 176"/>
              <a:gd name="T43" fmla="*/ 80 h 339"/>
              <a:gd name="T44" fmla="*/ 70 w 176"/>
              <a:gd name="T45" fmla="*/ 89 h 339"/>
              <a:gd name="T46" fmla="*/ 67 w 176"/>
              <a:gd name="T47" fmla="*/ 92 h 339"/>
              <a:gd name="T48" fmla="*/ 70 w 176"/>
              <a:gd name="T49" fmla="*/ 97 h 339"/>
              <a:gd name="T50" fmla="*/ 82 w 176"/>
              <a:gd name="T51" fmla="*/ 92 h 339"/>
              <a:gd name="T52" fmla="*/ 95 w 176"/>
              <a:gd name="T53" fmla="*/ 94 h 339"/>
              <a:gd name="T54" fmla="*/ 97 w 176"/>
              <a:gd name="T55" fmla="*/ 104 h 339"/>
              <a:gd name="T56" fmla="*/ 102 w 176"/>
              <a:gd name="T57" fmla="*/ 114 h 339"/>
              <a:gd name="T58" fmla="*/ 84 w 176"/>
              <a:gd name="T59" fmla="*/ 124 h 339"/>
              <a:gd name="T60" fmla="*/ 72 w 176"/>
              <a:gd name="T61" fmla="*/ 136 h 339"/>
              <a:gd name="T62" fmla="*/ 74 w 176"/>
              <a:gd name="T63" fmla="*/ 141 h 339"/>
              <a:gd name="T64" fmla="*/ 74 w 176"/>
              <a:gd name="T65" fmla="*/ 154 h 339"/>
              <a:gd name="T66" fmla="*/ 69 w 176"/>
              <a:gd name="T67" fmla="*/ 160 h 339"/>
              <a:gd name="T68" fmla="*/ 75 w 176"/>
              <a:gd name="T69" fmla="*/ 166 h 339"/>
              <a:gd name="T70" fmla="*/ 70 w 176"/>
              <a:gd name="T71" fmla="*/ 171 h 339"/>
              <a:gd name="T72" fmla="*/ 72 w 176"/>
              <a:gd name="T73" fmla="*/ 176 h 339"/>
              <a:gd name="T74" fmla="*/ 60 w 176"/>
              <a:gd name="T75" fmla="*/ 176 h 339"/>
              <a:gd name="T76" fmla="*/ 53 w 176"/>
              <a:gd name="T77" fmla="*/ 175 h 339"/>
              <a:gd name="T78" fmla="*/ 45 w 176"/>
              <a:gd name="T79" fmla="*/ 178 h 339"/>
              <a:gd name="T80" fmla="*/ 45 w 176"/>
              <a:gd name="T81" fmla="*/ 186 h 339"/>
              <a:gd name="T82" fmla="*/ 33 w 176"/>
              <a:gd name="T83" fmla="*/ 193 h 339"/>
              <a:gd name="T84" fmla="*/ 30 w 176"/>
              <a:gd name="T85" fmla="*/ 191 h 339"/>
              <a:gd name="T86" fmla="*/ 16 w 176"/>
              <a:gd name="T87" fmla="*/ 198 h 339"/>
              <a:gd name="T88" fmla="*/ 11 w 176"/>
              <a:gd name="T89" fmla="*/ 237 h 339"/>
              <a:gd name="T90" fmla="*/ 20 w 176"/>
              <a:gd name="T91" fmla="*/ 242 h 339"/>
              <a:gd name="T92" fmla="*/ 32 w 176"/>
              <a:gd name="T93" fmla="*/ 252 h 339"/>
              <a:gd name="T94" fmla="*/ 43 w 176"/>
              <a:gd name="T95" fmla="*/ 269 h 339"/>
              <a:gd name="T96" fmla="*/ 53 w 176"/>
              <a:gd name="T97" fmla="*/ 274 h 339"/>
              <a:gd name="T98" fmla="*/ 62 w 176"/>
              <a:gd name="T99" fmla="*/ 294 h 339"/>
              <a:gd name="T100" fmla="*/ 70 w 176"/>
              <a:gd name="T101" fmla="*/ 304 h 339"/>
              <a:gd name="T102" fmla="*/ 75 w 176"/>
              <a:gd name="T103" fmla="*/ 326 h 339"/>
              <a:gd name="T104" fmla="*/ 95 w 176"/>
              <a:gd name="T105" fmla="*/ 338 h 339"/>
              <a:gd name="T106" fmla="*/ 111 w 176"/>
              <a:gd name="T107" fmla="*/ 331 h 339"/>
              <a:gd name="T108" fmla="*/ 144 w 176"/>
              <a:gd name="T109" fmla="*/ 319 h 339"/>
              <a:gd name="T110" fmla="*/ 151 w 176"/>
              <a:gd name="T111" fmla="*/ 284 h 339"/>
              <a:gd name="T112" fmla="*/ 139 w 176"/>
              <a:gd name="T113" fmla="*/ 232 h 339"/>
              <a:gd name="T114" fmla="*/ 137 w 176"/>
              <a:gd name="T115" fmla="*/ 208 h 339"/>
              <a:gd name="T116" fmla="*/ 131 w 176"/>
              <a:gd name="T117" fmla="*/ 181 h 339"/>
              <a:gd name="T118" fmla="*/ 139 w 176"/>
              <a:gd name="T119" fmla="*/ 171 h 339"/>
              <a:gd name="T120" fmla="*/ 136 w 176"/>
              <a:gd name="T121" fmla="*/ 16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339">
                <a:moveTo>
                  <a:pt x="176" y="121"/>
                </a:moveTo>
                <a:lnTo>
                  <a:pt x="176" y="119"/>
                </a:lnTo>
                <a:lnTo>
                  <a:pt x="174" y="119"/>
                </a:lnTo>
                <a:lnTo>
                  <a:pt x="173" y="119"/>
                </a:lnTo>
                <a:lnTo>
                  <a:pt x="171" y="119"/>
                </a:lnTo>
                <a:lnTo>
                  <a:pt x="164" y="116"/>
                </a:lnTo>
                <a:lnTo>
                  <a:pt x="163" y="117"/>
                </a:lnTo>
                <a:lnTo>
                  <a:pt x="163" y="117"/>
                </a:lnTo>
                <a:lnTo>
                  <a:pt x="163" y="119"/>
                </a:lnTo>
                <a:lnTo>
                  <a:pt x="163" y="119"/>
                </a:lnTo>
                <a:lnTo>
                  <a:pt x="163" y="121"/>
                </a:lnTo>
                <a:lnTo>
                  <a:pt x="164" y="119"/>
                </a:lnTo>
                <a:lnTo>
                  <a:pt x="164" y="121"/>
                </a:lnTo>
                <a:lnTo>
                  <a:pt x="164" y="121"/>
                </a:lnTo>
                <a:lnTo>
                  <a:pt x="164" y="121"/>
                </a:lnTo>
                <a:lnTo>
                  <a:pt x="166" y="123"/>
                </a:lnTo>
                <a:lnTo>
                  <a:pt x="168" y="123"/>
                </a:lnTo>
                <a:lnTo>
                  <a:pt x="169" y="124"/>
                </a:lnTo>
                <a:lnTo>
                  <a:pt x="176" y="121"/>
                </a:lnTo>
                <a:lnTo>
                  <a:pt x="176" y="121"/>
                </a:lnTo>
                <a:lnTo>
                  <a:pt x="176" y="121"/>
                </a:lnTo>
                <a:close/>
                <a:moveTo>
                  <a:pt x="137" y="166"/>
                </a:moveTo>
                <a:lnTo>
                  <a:pt x="137" y="165"/>
                </a:lnTo>
                <a:lnTo>
                  <a:pt x="137" y="161"/>
                </a:lnTo>
                <a:lnTo>
                  <a:pt x="139" y="158"/>
                </a:lnTo>
                <a:lnTo>
                  <a:pt x="141" y="154"/>
                </a:lnTo>
                <a:lnTo>
                  <a:pt x="144" y="151"/>
                </a:lnTo>
                <a:lnTo>
                  <a:pt x="148" y="143"/>
                </a:lnTo>
                <a:lnTo>
                  <a:pt x="156" y="133"/>
                </a:lnTo>
                <a:lnTo>
                  <a:pt x="159" y="129"/>
                </a:lnTo>
                <a:lnTo>
                  <a:pt x="164" y="126"/>
                </a:lnTo>
                <a:lnTo>
                  <a:pt x="163" y="124"/>
                </a:lnTo>
                <a:lnTo>
                  <a:pt x="161" y="124"/>
                </a:lnTo>
                <a:lnTo>
                  <a:pt x="159" y="123"/>
                </a:lnTo>
                <a:lnTo>
                  <a:pt x="158" y="123"/>
                </a:lnTo>
                <a:lnTo>
                  <a:pt x="158" y="123"/>
                </a:lnTo>
                <a:lnTo>
                  <a:pt x="156" y="124"/>
                </a:lnTo>
                <a:lnTo>
                  <a:pt x="154" y="124"/>
                </a:lnTo>
                <a:lnTo>
                  <a:pt x="154" y="126"/>
                </a:lnTo>
                <a:lnTo>
                  <a:pt x="154" y="128"/>
                </a:lnTo>
                <a:lnTo>
                  <a:pt x="153" y="129"/>
                </a:lnTo>
                <a:lnTo>
                  <a:pt x="151" y="131"/>
                </a:lnTo>
                <a:lnTo>
                  <a:pt x="151" y="133"/>
                </a:lnTo>
                <a:lnTo>
                  <a:pt x="149" y="134"/>
                </a:lnTo>
                <a:lnTo>
                  <a:pt x="148" y="136"/>
                </a:lnTo>
                <a:lnTo>
                  <a:pt x="148" y="138"/>
                </a:lnTo>
                <a:lnTo>
                  <a:pt x="148" y="139"/>
                </a:lnTo>
                <a:lnTo>
                  <a:pt x="146" y="139"/>
                </a:lnTo>
                <a:lnTo>
                  <a:pt x="146" y="139"/>
                </a:lnTo>
                <a:lnTo>
                  <a:pt x="144" y="141"/>
                </a:lnTo>
                <a:lnTo>
                  <a:pt x="144" y="141"/>
                </a:lnTo>
                <a:lnTo>
                  <a:pt x="142" y="144"/>
                </a:lnTo>
                <a:lnTo>
                  <a:pt x="141" y="148"/>
                </a:lnTo>
                <a:lnTo>
                  <a:pt x="139" y="149"/>
                </a:lnTo>
                <a:lnTo>
                  <a:pt x="137" y="151"/>
                </a:lnTo>
                <a:lnTo>
                  <a:pt x="137" y="149"/>
                </a:lnTo>
                <a:lnTo>
                  <a:pt x="137" y="148"/>
                </a:lnTo>
                <a:lnTo>
                  <a:pt x="137" y="148"/>
                </a:lnTo>
                <a:lnTo>
                  <a:pt x="137" y="146"/>
                </a:lnTo>
                <a:lnTo>
                  <a:pt x="137" y="146"/>
                </a:lnTo>
                <a:lnTo>
                  <a:pt x="137" y="144"/>
                </a:lnTo>
                <a:lnTo>
                  <a:pt x="137" y="141"/>
                </a:lnTo>
                <a:lnTo>
                  <a:pt x="137" y="141"/>
                </a:lnTo>
                <a:lnTo>
                  <a:pt x="137" y="141"/>
                </a:lnTo>
                <a:lnTo>
                  <a:pt x="137" y="141"/>
                </a:lnTo>
                <a:lnTo>
                  <a:pt x="139" y="143"/>
                </a:lnTo>
                <a:lnTo>
                  <a:pt x="141" y="139"/>
                </a:lnTo>
                <a:lnTo>
                  <a:pt x="142" y="138"/>
                </a:lnTo>
                <a:lnTo>
                  <a:pt x="142" y="138"/>
                </a:lnTo>
                <a:lnTo>
                  <a:pt x="144" y="138"/>
                </a:lnTo>
                <a:lnTo>
                  <a:pt x="144" y="138"/>
                </a:lnTo>
                <a:lnTo>
                  <a:pt x="144" y="136"/>
                </a:lnTo>
                <a:lnTo>
                  <a:pt x="144" y="134"/>
                </a:lnTo>
                <a:lnTo>
                  <a:pt x="146" y="133"/>
                </a:lnTo>
                <a:lnTo>
                  <a:pt x="146" y="133"/>
                </a:lnTo>
                <a:lnTo>
                  <a:pt x="146" y="131"/>
                </a:lnTo>
                <a:lnTo>
                  <a:pt x="148" y="131"/>
                </a:lnTo>
                <a:lnTo>
                  <a:pt x="149" y="131"/>
                </a:lnTo>
                <a:lnTo>
                  <a:pt x="149" y="131"/>
                </a:lnTo>
                <a:lnTo>
                  <a:pt x="149" y="131"/>
                </a:lnTo>
                <a:lnTo>
                  <a:pt x="149" y="128"/>
                </a:lnTo>
                <a:lnTo>
                  <a:pt x="149" y="126"/>
                </a:lnTo>
                <a:lnTo>
                  <a:pt x="149" y="126"/>
                </a:lnTo>
                <a:lnTo>
                  <a:pt x="148" y="126"/>
                </a:lnTo>
                <a:lnTo>
                  <a:pt x="148" y="126"/>
                </a:lnTo>
                <a:lnTo>
                  <a:pt x="148" y="126"/>
                </a:lnTo>
                <a:lnTo>
                  <a:pt x="149" y="124"/>
                </a:lnTo>
                <a:lnTo>
                  <a:pt x="149" y="123"/>
                </a:lnTo>
                <a:lnTo>
                  <a:pt x="149" y="123"/>
                </a:lnTo>
                <a:lnTo>
                  <a:pt x="149" y="121"/>
                </a:lnTo>
                <a:lnTo>
                  <a:pt x="148" y="121"/>
                </a:lnTo>
                <a:lnTo>
                  <a:pt x="149" y="119"/>
                </a:lnTo>
                <a:lnTo>
                  <a:pt x="149" y="117"/>
                </a:lnTo>
                <a:lnTo>
                  <a:pt x="148" y="114"/>
                </a:lnTo>
                <a:lnTo>
                  <a:pt x="148" y="109"/>
                </a:lnTo>
                <a:lnTo>
                  <a:pt x="148" y="107"/>
                </a:lnTo>
                <a:lnTo>
                  <a:pt x="148" y="106"/>
                </a:lnTo>
                <a:lnTo>
                  <a:pt x="146" y="104"/>
                </a:lnTo>
                <a:lnTo>
                  <a:pt x="146" y="101"/>
                </a:lnTo>
                <a:lnTo>
                  <a:pt x="146" y="96"/>
                </a:lnTo>
                <a:lnTo>
                  <a:pt x="148" y="91"/>
                </a:lnTo>
                <a:lnTo>
                  <a:pt x="146" y="89"/>
                </a:lnTo>
                <a:lnTo>
                  <a:pt x="146" y="89"/>
                </a:lnTo>
                <a:lnTo>
                  <a:pt x="144" y="91"/>
                </a:lnTo>
                <a:lnTo>
                  <a:pt x="142" y="91"/>
                </a:lnTo>
                <a:lnTo>
                  <a:pt x="142" y="91"/>
                </a:lnTo>
                <a:lnTo>
                  <a:pt x="141" y="89"/>
                </a:lnTo>
                <a:lnTo>
                  <a:pt x="141" y="89"/>
                </a:lnTo>
                <a:lnTo>
                  <a:pt x="139" y="87"/>
                </a:lnTo>
                <a:lnTo>
                  <a:pt x="139" y="86"/>
                </a:lnTo>
                <a:lnTo>
                  <a:pt x="139" y="86"/>
                </a:lnTo>
                <a:lnTo>
                  <a:pt x="139" y="84"/>
                </a:lnTo>
                <a:lnTo>
                  <a:pt x="139" y="82"/>
                </a:lnTo>
                <a:lnTo>
                  <a:pt x="139" y="79"/>
                </a:lnTo>
                <a:lnTo>
                  <a:pt x="139" y="77"/>
                </a:lnTo>
                <a:lnTo>
                  <a:pt x="137" y="75"/>
                </a:lnTo>
                <a:lnTo>
                  <a:pt x="137" y="74"/>
                </a:lnTo>
                <a:lnTo>
                  <a:pt x="129" y="69"/>
                </a:lnTo>
                <a:lnTo>
                  <a:pt x="129" y="69"/>
                </a:lnTo>
                <a:lnTo>
                  <a:pt x="127" y="69"/>
                </a:lnTo>
                <a:lnTo>
                  <a:pt x="124" y="67"/>
                </a:lnTo>
                <a:lnTo>
                  <a:pt x="124" y="67"/>
                </a:lnTo>
                <a:lnTo>
                  <a:pt x="122" y="65"/>
                </a:lnTo>
                <a:lnTo>
                  <a:pt x="122" y="64"/>
                </a:lnTo>
                <a:lnTo>
                  <a:pt x="122" y="62"/>
                </a:lnTo>
                <a:lnTo>
                  <a:pt x="122" y="60"/>
                </a:lnTo>
                <a:lnTo>
                  <a:pt x="122" y="57"/>
                </a:lnTo>
                <a:lnTo>
                  <a:pt x="122" y="55"/>
                </a:lnTo>
                <a:lnTo>
                  <a:pt x="124" y="54"/>
                </a:lnTo>
                <a:lnTo>
                  <a:pt x="124" y="54"/>
                </a:lnTo>
                <a:lnTo>
                  <a:pt x="126" y="54"/>
                </a:lnTo>
                <a:lnTo>
                  <a:pt x="126" y="54"/>
                </a:lnTo>
                <a:lnTo>
                  <a:pt x="126" y="54"/>
                </a:lnTo>
                <a:lnTo>
                  <a:pt x="126" y="54"/>
                </a:lnTo>
                <a:lnTo>
                  <a:pt x="126" y="52"/>
                </a:lnTo>
                <a:lnTo>
                  <a:pt x="126" y="52"/>
                </a:lnTo>
                <a:lnTo>
                  <a:pt x="127" y="47"/>
                </a:lnTo>
                <a:lnTo>
                  <a:pt x="129" y="45"/>
                </a:lnTo>
                <a:lnTo>
                  <a:pt x="131" y="47"/>
                </a:lnTo>
                <a:lnTo>
                  <a:pt x="132" y="45"/>
                </a:lnTo>
                <a:lnTo>
                  <a:pt x="134" y="43"/>
                </a:lnTo>
                <a:lnTo>
                  <a:pt x="136" y="45"/>
                </a:lnTo>
                <a:lnTo>
                  <a:pt x="137" y="43"/>
                </a:lnTo>
                <a:lnTo>
                  <a:pt x="139" y="42"/>
                </a:lnTo>
                <a:lnTo>
                  <a:pt x="139" y="42"/>
                </a:lnTo>
                <a:lnTo>
                  <a:pt x="141" y="42"/>
                </a:lnTo>
                <a:lnTo>
                  <a:pt x="141" y="40"/>
                </a:lnTo>
                <a:lnTo>
                  <a:pt x="141" y="40"/>
                </a:lnTo>
                <a:lnTo>
                  <a:pt x="142" y="40"/>
                </a:lnTo>
                <a:lnTo>
                  <a:pt x="142" y="38"/>
                </a:lnTo>
                <a:lnTo>
                  <a:pt x="142" y="38"/>
                </a:lnTo>
                <a:lnTo>
                  <a:pt x="141" y="38"/>
                </a:lnTo>
                <a:lnTo>
                  <a:pt x="141" y="38"/>
                </a:lnTo>
                <a:lnTo>
                  <a:pt x="141" y="38"/>
                </a:lnTo>
                <a:lnTo>
                  <a:pt x="139" y="37"/>
                </a:lnTo>
                <a:lnTo>
                  <a:pt x="139" y="37"/>
                </a:lnTo>
                <a:lnTo>
                  <a:pt x="137" y="38"/>
                </a:lnTo>
                <a:lnTo>
                  <a:pt x="137" y="38"/>
                </a:lnTo>
                <a:lnTo>
                  <a:pt x="137" y="38"/>
                </a:lnTo>
                <a:lnTo>
                  <a:pt x="136" y="38"/>
                </a:lnTo>
                <a:lnTo>
                  <a:pt x="136" y="38"/>
                </a:lnTo>
                <a:lnTo>
                  <a:pt x="136" y="38"/>
                </a:lnTo>
                <a:lnTo>
                  <a:pt x="136" y="37"/>
                </a:lnTo>
                <a:lnTo>
                  <a:pt x="136" y="35"/>
                </a:lnTo>
                <a:lnTo>
                  <a:pt x="136" y="35"/>
                </a:lnTo>
                <a:lnTo>
                  <a:pt x="136" y="35"/>
                </a:lnTo>
                <a:lnTo>
                  <a:pt x="136" y="33"/>
                </a:lnTo>
                <a:lnTo>
                  <a:pt x="129" y="25"/>
                </a:lnTo>
                <a:lnTo>
                  <a:pt x="121" y="18"/>
                </a:lnTo>
                <a:lnTo>
                  <a:pt x="107" y="10"/>
                </a:lnTo>
                <a:lnTo>
                  <a:pt x="102" y="8"/>
                </a:lnTo>
                <a:lnTo>
                  <a:pt x="100" y="8"/>
                </a:lnTo>
                <a:lnTo>
                  <a:pt x="97" y="5"/>
                </a:lnTo>
                <a:lnTo>
                  <a:pt x="94" y="5"/>
                </a:lnTo>
                <a:lnTo>
                  <a:pt x="92" y="3"/>
                </a:lnTo>
                <a:lnTo>
                  <a:pt x="89" y="1"/>
                </a:lnTo>
                <a:lnTo>
                  <a:pt x="80" y="0"/>
                </a:lnTo>
                <a:lnTo>
                  <a:pt x="75" y="3"/>
                </a:lnTo>
                <a:lnTo>
                  <a:pt x="74" y="3"/>
                </a:lnTo>
                <a:lnTo>
                  <a:pt x="74" y="5"/>
                </a:lnTo>
                <a:lnTo>
                  <a:pt x="74" y="5"/>
                </a:lnTo>
                <a:lnTo>
                  <a:pt x="74" y="10"/>
                </a:lnTo>
                <a:lnTo>
                  <a:pt x="72" y="12"/>
                </a:lnTo>
                <a:lnTo>
                  <a:pt x="72" y="13"/>
                </a:lnTo>
                <a:lnTo>
                  <a:pt x="69" y="15"/>
                </a:lnTo>
                <a:lnTo>
                  <a:pt x="55" y="23"/>
                </a:lnTo>
                <a:lnTo>
                  <a:pt x="55" y="23"/>
                </a:lnTo>
                <a:lnTo>
                  <a:pt x="53" y="23"/>
                </a:lnTo>
                <a:lnTo>
                  <a:pt x="53" y="23"/>
                </a:lnTo>
                <a:lnTo>
                  <a:pt x="53" y="23"/>
                </a:lnTo>
                <a:lnTo>
                  <a:pt x="52" y="22"/>
                </a:lnTo>
                <a:lnTo>
                  <a:pt x="52" y="22"/>
                </a:lnTo>
                <a:lnTo>
                  <a:pt x="52" y="22"/>
                </a:lnTo>
                <a:lnTo>
                  <a:pt x="50" y="23"/>
                </a:lnTo>
                <a:lnTo>
                  <a:pt x="50" y="23"/>
                </a:lnTo>
                <a:lnTo>
                  <a:pt x="48" y="23"/>
                </a:lnTo>
                <a:lnTo>
                  <a:pt x="45" y="22"/>
                </a:lnTo>
                <a:lnTo>
                  <a:pt x="45" y="22"/>
                </a:lnTo>
                <a:lnTo>
                  <a:pt x="45" y="22"/>
                </a:lnTo>
                <a:lnTo>
                  <a:pt x="45" y="22"/>
                </a:lnTo>
                <a:lnTo>
                  <a:pt x="43" y="23"/>
                </a:lnTo>
                <a:lnTo>
                  <a:pt x="43" y="23"/>
                </a:lnTo>
                <a:lnTo>
                  <a:pt x="43" y="25"/>
                </a:lnTo>
                <a:lnTo>
                  <a:pt x="43" y="25"/>
                </a:lnTo>
                <a:lnTo>
                  <a:pt x="43" y="25"/>
                </a:lnTo>
                <a:lnTo>
                  <a:pt x="43" y="25"/>
                </a:lnTo>
                <a:lnTo>
                  <a:pt x="43" y="27"/>
                </a:lnTo>
                <a:lnTo>
                  <a:pt x="43" y="27"/>
                </a:lnTo>
                <a:lnTo>
                  <a:pt x="42" y="27"/>
                </a:lnTo>
                <a:lnTo>
                  <a:pt x="42" y="27"/>
                </a:lnTo>
                <a:lnTo>
                  <a:pt x="40" y="28"/>
                </a:lnTo>
                <a:lnTo>
                  <a:pt x="40" y="30"/>
                </a:lnTo>
                <a:lnTo>
                  <a:pt x="38" y="30"/>
                </a:lnTo>
                <a:lnTo>
                  <a:pt x="38" y="30"/>
                </a:lnTo>
                <a:lnTo>
                  <a:pt x="38" y="32"/>
                </a:lnTo>
                <a:lnTo>
                  <a:pt x="40" y="32"/>
                </a:lnTo>
                <a:lnTo>
                  <a:pt x="48" y="37"/>
                </a:lnTo>
                <a:lnTo>
                  <a:pt x="48" y="37"/>
                </a:lnTo>
                <a:lnTo>
                  <a:pt x="48" y="37"/>
                </a:lnTo>
                <a:lnTo>
                  <a:pt x="48" y="38"/>
                </a:lnTo>
                <a:lnTo>
                  <a:pt x="50" y="40"/>
                </a:lnTo>
                <a:lnTo>
                  <a:pt x="50" y="40"/>
                </a:lnTo>
                <a:lnTo>
                  <a:pt x="50" y="40"/>
                </a:lnTo>
                <a:lnTo>
                  <a:pt x="50" y="42"/>
                </a:lnTo>
                <a:lnTo>
                  <a:pt x="48" y="42"/>
                </a:lnTo>
                <a:lnTo>
                  <a:pt x="48" y="42"/>
                </a:lnTo>
                <a:lnTo>
                  <a:pt x="45" y="47"/>
                </a:lnTo>
                <a:lnTo>
                  <a:pt x="43" y="47"/>
                </a:lnTo>
                <a:lnTo>
                  <a:pt x="43" y="47"/>
                </a:lnTo>
                <a:lnTo>
                  <a:pt x="37" y="45"/>
                </a:lnTo>
                <a:lnTo>
                  <a:pt x="32" y="45"/>
                </a:lnTo>
                <a:lnTo>
                  <a:pt x="28" y="45"/>
                </a:lnTo>
                <a:lnTo>
                  <a:pt x="27" y="47"/>
                </a:lnTo>
                <a:lnTo>
                  <a:pt x="25" y="49"/>
                </a:lnTo>
                <a:lnTo>
                  <a:pt x="25" y="49"/>
                </a:lnTo>
                <a:lnTo>
                  <a:pt x="25" y="49"/>
                </a:lnTo>
                <a:lnTo>
                  <a:pt x="25" y="50"/>
                </a:lnTo>
                <a:lnTo>
                  <a:pt x="33" y="52"/>
                </a:lnTo>
                <a:lnTo>
                  <a:pt x="33" y="54"/>
                </a:lnTo>
                <a:lnTo>
                  <a:pt x="33" y="54"/>
                </a:lnTo>
                <a:lnTo>
                  <a:pt x="35" y="54"/>
                </a:lnTo>
                <a:lnTo>
                  <a:pt x="35" y="55"/>
                </a:lnTo>
                <a:lnTo>
                  <a:pt x="35" y="55"/>
                </a:lnTo>
                <a:lnTo>
                  <a:pt x="35" y="55"/>
                </a:lnTo>
                <a:lnTo>
                  <a:pt x="37" y="55"/>
                </a:lnTo>
                <a:lnTo>
                  <a:pt x="37" y="55"/>
                </a:lnTo>
                <a:lnTo>
                  <a:pt x="37" y="54"/>
                </a:lnTo>
                <a:lnTo>
                  <a:pt x="38" y="54"/>
                </a:lnTo>
                <a:lnTo>
                  <a:pt x="38" y="54"/>
                </a:lnTo>
                <a:lnTo>
                  <a:pt x="47" y="59"/>
                </a:lnTo>
                <a:lnTo>
                  <a:pt x="47" y="59"/>
                </a:lnTo>
                <a:lnTo>
                  <a:pt x="47" y="59"/>
                </a:lnTo>
                <a:lnTo>
                  <a:pt x="48" y="60"/>
                </a:lnTo>
                <a:lnTo>
                  <a:pt x="47" y="60"/>
                </a:lnTo>
                <a:lnTo>
                  <a:pt x="47" y="62"/>
                </a:lnTo>
                <a:lnTo>
                  <a:pt x="47" y="62"/>
                </a:lnTo>
                <a:lnTo>
                  <a:pt x="45" y="64"/>
                </a:lnTo>
                <a:lnTo>
                  <a:pt x="45" y="65"/>
                </a:lnTo>
                <a:lnTo>
                  <a:pt x="42" y="72"/>
                </a:lnTo>
                <a:lnTo>
                  <a:pt x="43" y="74"/>
                </a:lnTo>
                <a:lnTo>
                  <a:pt x="45" y="75"/>
                </a:lnTo>
                <a:lnTo>
                  <a:pt x="50" y="79"/>
                </a:lnTo>
                <a:lnTo>
                  <a:pt x="50" y="79"/>
                </a:lnTo>
                <a:lnTo>
                  <a:pt x="52" y="80"/>
                </a:lnTo>
                <a:lnTo>
                  <a:pt x="52" y="80"/>
                </a:lnTo>
                <a:lnTo>
                  <a:pt x="53" y="82"/>
                </a:lnTo>
                <a:lnTo>
                  <a:pt x="55" y="82"/>
                </a:lnTo>
                <a:lnTo>
                  <a:pt x="57" y="82"/>
                </a:lnTo>
                <a:lnTo>
                  <a:pt x="57" y="80"/>
                </a:lnTo>
                <a:lnTo>
                  <a:pt x="57" y="80"/>
                </a:lnTo>
                <a:lnTo>
                  <a:pt x="58" y="80"/>
                </a:lnTo>
                <a:lnTo>
                  <a:pt x="58" y="80"/>
                </a:lnTo>
                <a:lnTo>
                  <a:pt x="60" y="82"/>
                </a:lnTo>
                <a:lnTo>
                  <a:pt x="62" y="84"/>
                </a:lnTo>
                <a:lnTo>
                  <a:pt x="65" y="86"/>
                </a:lnTo>
                <a:lnTo>
                  <a:pt x="70" y="89"/>
                </a:lnTo>
                <a:lnTo>
                  <a:pt x="70" y="91"/>
                </a:lnTo>
                <a:lnTo>
                  <a:pt x="70" y="91"/>
                </a:lnTo>
                <a:lnTo>
                  <a:pt x="70" y="91"/>
                </a:lnTo>
                <a:lnTo>
                  <a:pt x="70" y="91"/>
                </a:lnTo>
                <a:lnTo>
                  <a:pt x="70" y="92"/>
                </a:lnTo>
                <a:lnTo>
                  <a:pt x="70" y="92"/>
                </a:lnTo>
                <a:lnTo>
                  <a:pt x="70" y="92"/>
                </a:lnTo>
                <a:lnTo>
                  <a:pt x="70" y="92"/>
                </a:lnTo>
                <a:lnTo>
                  <a:pt x="69" y="92"/>
                </a:lnTo>
                <a:lnTo>
                  <a:pt x="69" y="92"/>
                </a:lnTo>
                <a:lnTo>
                  <a:pt x="69" y="92"/>
                </a:lnTo>
                <a:lnTo>
                  <a:pt x="67" y="92"/>
                </a:lnTo>
                <a:lnTo>
                  <a:pt x="67" y="92"/>
                </a:lnTo>
                <a:lnTo>
                  <a:pt x="67" y="94"/>
                </a:lnTo>
                <a:lnTo>
                  <a:pt x="67" y="97"/>
                </a:lnTo>
                <a:lnTo>
                  <a:pt x="67" y="97"/>
                </a:lnTo>
                <a:lnTo>
                  <a:pt x="67" y="97"/>
                </a:lnTo>
                <a:lnTo>
                  <a:pt x="67" y="99"/>
                </a:lnTo>
                <a:lnTo>
                  <a:pt x="69" y="99"/>
                </a:lnTo>
                <a:lnTo>
                  <a:pt x="69" y="99"/>
                </a:lnTo>
                <a:lnTo>
                  <a:pt x="69" y="99"/>
                </a:lnTo>
                <a:lnTo>
                  <a:pt x="70" y="99"/>
                </a:lnTo>
                <a:lnTo>
                  <a:pt x="70" y="97"/>
                </a:lnTo>
                <a:lnTo>
                  <a:pt x="70" y="97"/>
                </a:lnTo>
                <a:lnTo>
                  <a:pt x="70" y="96"/>
                </a:lnTo>
                <a:lnTo>
                  <a:pt x="70" y="96"/>
                </a:lnTo>
                <a:lnTo>
                  <a:pt x="72" y="96"/>
                </a:lnTo>
                <a:lnTo>
                  <a:pt x="72" y="97"/>
                </a:lnTo>
                <a:lnTo>
                  <a:pt x="77" y="99"/>
                </a:lnTo>
                <a:lnTo>
                  <a:pt x="77" y="99"/>
                </a:lnTo>
                <a:lnTo>
                  <a:pt x="77" y="99"/>
                </a:lnTo>
                <a:lnTo>
                  <a:pt x="79" y="99"/>
                </a:lnTo>
                <a:lnTo>
                  <a:pt x="80" y="97"/>
                </a:lnTo>
                <a:lnTo>
                  <a:pt x="80" y="96"/>
                </a:lnTo>
                <a:lnTo>
                  <a:pt x="82" y="96"/>
                </a:lnTo>
                <a:lnTo>
                  <a:pt x="82" y="92"/>
                </a:lnTo>
                <a:lnTo>
                  <a:pt x="82" y="92"/>
                </a:lnTo>
                <a:lnTo>
                  <a:pt x="84" y="92"/>
                </a:lnTo>
                <a:lnTo>
                  <a:pt x="87" y="92"/>
                </a:lnTo>
                <a:lnTo>
                  <a:pt x="89" y="92"/>
                </a:lnTo>
                <a:lnTo>
                  <a:pt x="89" y="92"/>
                </a:lnTo>
                <a:lnTo>
                  <a:pt x="89" y="91"/>
                </a:lnTo>
                <a:lnTo>
                  <a:pt x="89" y="91"/>
                </a:lnTo>
                <a:lnTo>
                  <a:pt x="89" y="91"/>
                </a:lnTo>
                <a:lnTo>
                  <a:pt x="90" y="91"/>
                </a:lnTo>
                <a:lnTo>
                  <a:pt x="94" y="92"/>
                </a:lnTo>
                <a:lnTo>
                  <a:pt x="94" y="92"/>
                </a:lnTo>
                <a:lnTo>
                  <a:pt x="95" y="94"/>
                </a:lnTo>
                <a:lnTo>
                  <a:pt x="95" y="94"/>
                </a:lnTo>
                <a:lnTo>
                  <a:pt x="95" y="96"/>
                </a:lnTo>
                <a:lnTo>
                  <a:pt x="95" y="96"/>
                </a:lnTo>
                <a:lnTo>
                  <a:pt x="95" y="96"/>
                </a:lnTo>
                <a:lnTo>
                  <a:pt x="95" y="97"/>
                </a:lnTo>
                <a:lnTo>
                  <a:pt x="94" y="101"/>
                </a:lnTo>
                <a:lnTo>
                  <a:pt x="92" y="101"/>
                </a:lnTo>
                <a:lnTo>
                  <a:pt x="92" y="102"/>
                </a:lnTo>
                <a:lnTo>
                  <a:pt x="94" y="102"/>
                </a:lnTo>
                <a:lnTo>
                  <a:pt x="95" y="104"/>
                </a:lnTo>
                <a:lnTo>
                  <a:pt x="95" y="104"/>
                </a:lnTo>
                <a:lnTo>
                  <a:pt x="97" y="104"/>
                </a:lnTo>
                <a:lnTo>
                  <a:pt x="97" y="104"/>
                </a:lnTo>
                <a:lnTo>
                  <a:pt x="99" y="104"/>
                </a:lnTo>
                <a:lnTo>
                  <a:pt x="100" y="106"/>
                </a:lnTo>
                <a:lnTo>
                  <a:pt x="100" y="107"/>
                </a:lnTo>
                <a:lnTo>
                  <a:pt x="100" y="107"/>
                </a:lnTo>
                <a:lnTo>
                  <a:pt x="100" y="107"/>
                </a:lnTo>
                <a:lnTo>
                  <a:pt x="100" y="109"/>
                </a:lnTo>
                <a:lnTo>
                  <a:pt x="100" y="111"/>
                </a:lnTo>
                <a:lnTo>
                  <a:pt x="104" y="111"/>
                </a:lnTo>
                <a:lnTo>
                  <a:pt x="104" y="111"/>
                </a:lnTo>
                <a:lnTo>
                  <a:pt x="102" y="112"/>
                </a:lnTo>
                <a:lnTo>
                  <a:pt x="102" y="114"/>
                </a:lnTo>
                <a:lnTo>
                  <a:pt x="100" y="114"/>
                </a:lnTo>
                <a:lnTo>
                  <a:pt x="97" y="112"/>
                </a:lnTo>
                <a:lnTo>
                  <a:pt x="97" y="112"/>
                </a:lnTo>
                <a:lnTo>
                  <a:pt x="95" y="114"/>
                </a:lnTo>
                <a:lnTo>
                  <a:pt x="92" y="117"/>
                </a:lnTo>
                <a:lnTo>
                  <a:pt x="90" y="117"/>
                </a:lnTo>
                <a:lnTo>
                  <a:pt x="89" y="117"/>
                </a:lnTo>
                <a:lnTo>
                  <a:pt x="89" y="119"/>
                </a:lnTo>
                <a:lnTo>
                  <a:pt x="89" y="119"/>
                </a:lnTo>
                <a:lnTo>
                  <a:pt x="89" y="119"/>
                </a:lnTo>
                <a:lnTo>
                  <a:pt x="84" y="123"/>
                </a:lnTo>
                <a:lnTo>
                  <a:pt x="84" y="124"/>
                </a:lnTo>
                <a:lnTo>
                  <a:pt x="84" y="126"/>
                </a:lnTo>
                <a:lnTo>
                  <a:pt x="84" y="128"/>
                </a:lnTo>
                <a:lnTo>
                  <a:pt x="82" y="128"/>
                </a:lnTo>
                <a:lnTo>
                  <a:pt x="79" y="131"/>
                </a:lnTo>
                <a:lnTo>
                  <a:pt x="79" y="133"/>
                </a:lnTo>
                <a:lnTo>
                  <a:pt x="77" y="133"/>
                </a:lnTo>
                <a:lnTo>
                  <a:pt x="74" y="133"/>
                </a:lnTo>
                <a:lnTo>
                  <a:pt x="74" y="133"/>
                </a:lnTo>
                <a:lnTo>
                  <a:pt x="74" y="134"/>
                </a:lnTo>
                <a:lnTo>
                  <a:pt x="74" y="134"/>
                </a:lnTo>
                <a:lnTo>
                  <a:pt x="74" y="134"/>
                </a:lnTo>
                <a:lnTo>
                  <a:pt x="72" y="136"/>
                </a:lnTo>
                <a:lnTo>
                  <a:pt x="74" y="136"/>
                </a:lnTo>
                <a:lnTo>
                  <a:pt x="74" y="138"/>
                </a:lnTo>
                <a:lnTo>
                  <a:pt x="74" y="138"/>
                </a:lnTo>
                <a:lnTo>
                  <a:pt x="74" y="138"/>
                </a:lnTo>
                <a:lnTo>
                  <a:pt x="74" y="139"/>
                </a:lnTo>
                <a:lnTo>
                  <a:pt x="74" y="139"/>
                </a:lnTo>
                <a:lnTo>
                  <a:pt x="74" y="139"/>
                </a:lnTo>
                <a:lnTo>
                  <a:pt x="74" y="141"/>
                </a:lnTo>
                <a:lnTo>
                  <a:pt x="74" y="141"/>
                </a:lnTo>
                <a:lnTo>
                  <a:pt x="74" y="141"/>
                </a:lnTo>
                <a:lnTo>
                  <a:pt x="74" y="141"/>
                </a:lnTo>
                <a:lnTo>
                  <a:pt x="74" y="141"/>
                </a:lnTo>
                <a:lnTo>
                  <a:pt x="74" y="144"/>
                </a:lnTo>
                <a:lnTo>
                  <a:pt x="75" y="144"/>
                </a:lnTo>
                <a:lnTo>
                  <a:pt x="75" y="146"/>
                </a:lnTo>
                <a:lnTo>
                  <a:pt x="75" y="146"/>
                </a:lnTo>
                <a:lnTo>
                  <a:pt x="75" y="146"/>
                </a:lnTo>
                <a:lnTo>
                  <a:pt x="75" y="148"/>
                </a:lnTo>
                <a:lnTo>
                  <a:pt x="75" y="148"/>
                </a:lnTo>
                <a:lnTo>
                  <a:pt x="74" y="149"/>
                </a:lnTo>
                <a:lnTo>
                  <a:pt x="72" y="153"/>
                </a:lnTo>
                <a:lnTo>
                  <a:pt x="74" y="154"/>
                </a:lnTo>
                <a:lnTo>
                  <a:pt x="74" y="154"/>
                </a:lnTo>
                <a:lnTo>
                  <a:pt x="74" y="154"/>
                </a:lnTo>
                <a:lnTo>
                  <a:pt x="74" y="156"/>
                </a:lnTo>
                <a:lnTo>
                  <a:pt x="74" y="156"/>
                </a:lnTo>
                <a:lnTo>
                  <a:pt x="72" y="158"/>
                </a:lnTo>
                <a:lnTo>
                  <a:pt x="72" y="158"/>
                </a:lnTo>
                <a:lnTo>
                  <a:pt x="72" y="158"/>
                </a:lnTo>
                <a:lnTo>
                  <a:pt x="72" y="158"/>
                </a:lnTo>
                <a:lnTo>
                  <a:pt x="72" y="160"/>
                </a:lnTo>
                <a:lnTo>
                  <a:pt x="72" y="160"/>
                </a:lnTo>
                <a:lnTo>
                  <a:pt x="70" y="160"/>
                </a:lnTo>
                <a:lnTo>
                  <a:pt x="70" y="160"/>
                </a:lnTo>
                <a:lnTo>
                  <a:pt x="69" y="160"/>
                </a:lnTo>
                <a:lnTo>
                  <a:pt x="69" y="160"/>
                </a:lnTo>
                <a:lnTo>
                  <a:pt x="69" y="160"/>
                </a:lnTo>
                <a:lnTo>
                  <a:pt x="69" y="161"/>
                </a:lnTo>
                <a:lnTo>
                  <a:pt x="69" y="161"/>
                </a:lnTo>
                <a:lnTo>
                  <a:pt x="69" y="161"/>
                </a:lnTo>
                <a:lnTo>
                  <a:pt x="69" y="163"/>
                </a:lnTo>
                <a:lnTo>
                  <a:pt x="70" y="165"/>
                </a:lnTo>
                <a:lnTo>
                  <a:pt x="70" y="166"/>
                </a:lnTo>
                <a:lnTo>
                  <a:pt x="74" y="165"/>
                </a:lnTo>
                <a:lnTo>
                  <a:pt x="75" y="166"/>
                </a:lnTo>
                <a:lnTo>
                  <a:pt x="75" y="166"/>
                </a:lnTo>
                <a:lnTo>
                  <a:pt x="75" y="166"/>
                </a:lnTo>
                <a:lnTo>
                  <a:pt x="75" y="166"/>
                </a:lnTo>
                <a:lnTo>
                  <a:pt x="75" y="168"/>
                </a:lnTo>
                <a:lnTo>
                  <a:pt x="75" y="168"/>
                </a:lnTo>
                <a:lnTo>
                  <a:pt x="75" y="168"/>
                </a:lnTo>
                <a:lnTo>
                  <a:pt x="75" y="170"/>
                </a:lnTo>
                <a:lnTo>
                  <a:pt x="74" y="170"/>
                </a:lnTo>
                <a:lnTo>
                  <a:pt x="74" y="170"/>
                </a:lnTo>
                <a:lnTo>
                  <a:pt x="72" y="170"/>
                </a:lnTo>
                <a:lnTo>
                  <a:pt x="72" y="170"/>
                </a:lnTo>
                <a:lnTo>
                  <a:pt x="72" y="170"/>
                </a:lnTo>
                <a:lnTo>
                  <a:pt x="72" y="170"/>
                </a:lnTo>
                <a:lnTo>
                  <a:pt x="72" y="170"/>
                </a:lnTo>
                <a:lnTo>
                  <a:pt x="70" y="171"/>
                </a:lnTo>
                <a:lnTo>
                  <a:pt x="70" y="171"/>
                </a:lnTo>
                <a:lnTo>
                  <a:pt x="70" y="173"/>
                </a:lnTo>
                <a:lnTo>
                  <a:pt x="70" y="173"/>
                </a:lnTo>
                <a:lnTo>
                  <a:pt x="70" y="173"/>
                </a:lnTo>
                <a:lnTo>
                  <a:pt x="70" y="175"/>
                </a:lnTo>
                <a:lnTo>
                  <a:pt x="70" y="175"/>
                </a:lnTo>
                <a:lnTo>
                  <a:pt x="70" y="175"/>
                </a:lnTo>
                <a:lnTo>
                  <a:pt x="72" y="175"/>
                </a:lnTo>
                <a:lnTo>
                  <a:pt x="72" y="175"/>
                </a:lnTo>
                <a:lnTo>
                  <a:pt x="72" y="176"/>
                </a:lnTo>
                <a:lnTo>
                  <a:pt x="72" y="176"/>
                </a:lnTo>
                <a:lnTo>
                  <a:pt x="72" y="176"/>
                </a:lnTo>
                <a:lnTo>
                  <a:pt x="72" y="176"/>
                </a:lnTo>
                <a:lnTo>
                  <a:pt x="72" y="178"/>
                </a:lnTo>
                <a:lnTo>
                  <a:pt x="72" y="178"/>
                </a:lnTo>
                <a:lnTo>
                  <a:pt x="69" y="178"/>
                </a:lnTo>
                <a:lnTo>
                  <a:pt x="69" y="178"/>
                </a:lnTo>
                <a:lnTo>
                  <a:pt x="67" y="180"/>
                </a:lnTo>
                <a:lnTo>
                  <a:pt x="63" y="180"/>
                </a:lnTo>
                <a:lnTo>
                  <a:pt x="63" y="180"/>
                </a:lnTo>
                <a:lnTo>
                  <a:pt x="62" y="180"/>
                </a:lnTo>
                <a:lnTo>
                  <a:pt x="60" y="178"/>
                </a:lnTo>
                <a:lnTo>
                  <a:pt x="60" y="178"/>
                </a:lnTo>
                <a:lnTo>
                  <a:pt x="60" y="176"/>
                </a:lnTo>
                <a:lnTo>
                  <a:pt x="58" y="176"/>
                </a:lnTo>
                <a:lnTo>
                  <a:pt x="58" y="176"/>
                </a:lnTo>
                <a:lnTo>
                  <a:pt x="57" y="178"/>
                </a:lnTo>
                <a:lnTo>
                  <a:pt x="57" y="178"/>
                </a:lnTo>
                <a:lnTo>
                  <a:pt x="57" y="178"/>
                </a:lnTo>
                <a:lnTo>
                  <a:pt x="55" y="178"/>
                </a:lnTo>
                <a:lnTo>
                  <a:pt x="53" y="178"/>
                </a:lnTo>
                <a:lnTo>
                  <a:pt x="53" y="176"/>
                </a:lnTo>
                <a:lnTo>
                  <a:pt x="53" y="176"/>
                </a:lnTo>
                <a:lnTo>
                  <a:pt x="53" y="176"/>
                </a:lnTo>
                <a:lnTo>
                  <a:pt x="53" y="175"/>
                </a:lnTo>
                <a:lnTo>
                  <a:pt x="53" y="175"/>
                </a:lnTo>
                <a:lnTo>
                  <a:pt x="53" y="175"/>
                </a:lnTo>
                <a:lnTo>
                  <a:pt x="52" y="173"/>
                </a:lnTo>
                <a:lnTo>
                  <a:pt x="52" y="173"/>
                </a:lnTo>
                <a:lnTo>
                  <a:pt x="52" y="173"/>
                </a:lnTo>
                <a:lnTo>
                  <a:pt x="52" y="173"/>
                </a:lnTo>
                <a:lnTo>
                  <a:pt x="50" y="175"/>
                </a:lnTo>
                <a:lnTo>
                  <a:pt x="48" y="176"/>
                </a:lnTo>
                <a:lnTo>
                  <a:pt x="45" y="176"/>
                </a:lnTo>
                <a:lnTo>
                  <a:pt x="45" y="176"/>
                </a:lnTo>
                <a:lnTo>
                  <a:pt x="45" y="176"/>
                </a:lnTo>
                <a:lnTo>
                  <a:pt x="45" y="178"/>
                </a:lnTo>
                <a:lnTo>
                  <a:pt x="45" y="178"/>
                </a:lnTo>
                <a:lnTo>
                  <a:pt x="45" y="178"/>
                </a:lnTo>
                <a:lnTo>
                  <a:pt x="45" y="180"/>
                </a:lnTo>
                <a:lnTo>
                  <a:pt x="45" y="180"/>
                </a:lnTo>
                <a:lnTo>
                  <a:pt x="45" y="181"/>
                </a:lnTo>
                <a:lnTo>
                  <a:pt x="45" y="181"/>
                </a:lnTo>
                <a:lnTo>
                  <a:pt x="47" y="181"/>
                </a:lnTo>
                <a:lnTo>
                  <a:pt x="47" y="183"/>
                </a:lnTo>
                <a:lnTo>
                  <a:pt x="47" y="183"/>
                </a:lnTo>
                <a:lnTo>
                  <a:pt x="45" y="185"/>
                </a:lnTo>
                <a:lnTo>
                  <a:pt x="45" y="185"/>
                </a:lnTo>
                <a:lnTo>
                  <a:pt x="45" y="185"/>
                </a:lnTo>
                <a:lnTo>
                  <a:pt x="45" y="186"/>
                </a:lnTo>
                <a:lnTo>
                  <a:pt x="45" y="186"/>
                </a:lnTo>
                <a:lnTo>
                  <a:pt x="45" y="186"/>
                </a:lnTo>
                <a:lnTo>
                  <a:pt x="43" y="186"/>
                </a:lnTo>
                <a:lnTo>
                  <a:pt x="43" y="188"/>
                </a:lnTo>
                <a:lnTo>
                  <a:pt x="43" y="186"/>
                </a:lnTo>
                <a:lnTo>
                  <a:pt x="40" y="186"/>
                </a:lnTo>
                <a:lnTo>
                  <a:pt x="40" y="186"/>
                </a:lnTo>
                <a:lnTo>
                  <a:pt x="38" y="186"/>
                </a:lnTo>
                <a:lnTo>
                  <a:pt x="37" y="188"/>
                </a:lnTo>
                <a:lnTo>
                  <a:pt x="35" y="188"/>
                </a:lnTo>
                <a:lnTo>
                  <a:pt x="33" y="190"/>
                </a:lnTo>
                <a:lnTo>
                  <a:pt x="33" y="193"/>
                </a:lnTo>
                <a:lnTo>
                  <a:pt x="32" y="193"/>
                </a:lnTo>
                <a:lnTo>
                  <a:pt x="32" y="195"/>
                </a:lnTo>
                <a:lnTo>
                  <a:pt x="32" y="195"/>
                </a:lnTo>
                <a:lnTo>
                  <a:pt x="32" y="195"/>
                </a:lnTo>
                <a:lnTo>
                  <a:pt x="32" y="195"/>
                </a:lnTo>
                <a:lnTo>
                  <a:pt x="30" y="193"/>
                </a:lnTo>
                <a:lnTo>
                  <a:pt x="30" y="193"/>
                </a:lnTo>
                <a:lnTo>
                  <a:pt x="30" y="191"/>
                </a:lnTo>
                <a:lnTo>
                  <a:pt x="30" y="191"/>
                </a:lnTo>
                <a:lnTo>
                  <a:pt x="30" y="191"/>
                </a:lnTo>
                <a:lnTo>
                  <a:pt x="30" y="191"/>
                </a:lnTo>
                <a:lnTo>
                  <a:pt x="30" y="191"/>
                </a:lnTo>
                <a:lnTo>
                  <a:pt x="28" y="191"/>
                </a:lnTo>
                <a:lnTo>
                  <a:pt x="28" y="193"/>
                </a:lnTo>
                <a:lnTo>
                  <a:pt x="28" y="193"/>
                </a:lnTo>
                <a:lnTo>
                  <a:pt x="28" y="195"/>
                </a:lnTo>
                <a:lnTo>
                  <a:pt x="28" y="195"/>
                </a:lnTo>
                <a:lnTo>
                  <a:pt x="27" y="195"/>
                </a:lnTo>
                <a:lnTo>
                  <a:pt x="21" y="197"/>
                </a:lnTo>
                <a:lnTo>
                  <a:pt x="20" y="198"/>
                </a:lnTo>
                <a:lnTo>
                  <a:pt x="18" y="198"/>
                </a:lnTo>
                <a:lnTo>
                  <a:pt x="18" y="198"/>
                </a:lnTo>
                <a:lnTo>
                  <a:pt x="16" y="198"/>
                </a:lnTo>
                <a:lnTo>
                  <a:pt x="16" y="198"/>
                </a:lnTo>
                <a:lnTo>
                  <a:pt x="15" y="198"/>
                </a:lnTo>
                <a:lnTo>
                  <a:pt x="13" y="198"/>
                </a:lnTo>
                <a:lnTo>
                  <a:pt x="11" y="200"/>
                </a:lnTo>
                <a:lnTo>
                  <a:pt x="0" y="215"/>
                </a:lnTo>
                <a:lnTo>
                  <a:pt x="0" y="217"/>
                </a:lnTo>
                <a:lnTo>
                  <a:pt x="0" y="218"/>
                </a:lnTo>
                <a:lnTo>
                  <a:pt x="3" y="220"/>
                </a:lnTo>
                <a:lnTo>
                  <a:pt x="6" y="227"/>
                </a:lnTo>
                <a:lnTo>
                  <a:pt x="11" y="230"/>
                </a:lnTo>
                <a:lnTo>
                  <a:pt x="11" y="232"/>
                </a:lnTo>
                <a:lnTo>
                  <a:pt x="11" y="235"/>
                </a:lnTo>
                <a:lnTo>
                  <a:pt x="11" y="237"/>
                </a:lnTo>
                <a:lnTo>
                  <a:pt x="13" y="237"/>
                </a:lnTo>
                <a:lnTo>
                  <a:pt x="13" y="239"/>
                </a:lnTo>
                <a:lnTo>
                  <a:pt x="15" y="239"/>
                </a:lnTo>
                <a:lnTo>
                  <a:pt x="15" y="237"/>
                </a:lnTo>
                <a:lnTo>
                  <a:pt x="15" y="239"/>
                </a:lnTo>
                <a:lnTo>
                  <a:pt x="16" y="239"/>
                </a:lnTo>
                <a:lnTo>
                  <a:pt x="16" y="239"/>
                </a:lnTo>
                <a:lnTo>
                  <a:pt x="16" y="240"/>
                </a:lnTo>
                <a:lnTo>
                  <a:pt x="18" y="240"/>
                </a:lnTo>
                <a:lnTo>
                  <a:pt x="18" y="240"/>
                </a:lnTo>
                <a:lnTo>
                  <a:pt x="20" y="240"/>
                </a:lnTo>
                <a:lnTo>
                  <a:pt x="20" y="242"/>
                </a:lnTo>
                <a:lnTo>
                  <a:pt x="20" y="244"/>
                </a:lnTo>
                <a:lnTo>
                  <a:pt x="21" y="244"/>
                </a:lnTo>
                <a:lnTo>
                  <a:pt x="25" y="245"/>
                </a:lnTo>
                <a:lnTo>
                  <a:pt x="25" y="245"/>
                </a:lnTo>
                <a:lnTo>
                  <a:pt x="27" y="245"/>
                </a:lnTo>
                <a:lnTo>
                  <a:pt x="27" y="245"/>
                </a:lnTo>
                <a:lnTo>
                  <a:pt x="27" y="245"/>
                </a:lnTo>
                <a:lnTo>
                  <a:pt x="27" y="245"/>
                </a:lnTo>
                <a:lnTo>
                  <a:pt x="28" y="245"/>
                </a:lnTo>
                <a:lnTo>
                  <a:pt x="28" y="247"/>
                </a:lnTo>
                <a:lnTo>
                  <a:pt x="30" y="252"/>
                </a:lnTo>
                <a:lnTo>
                  <a:pt x="32" y="252"/>
                </a:lnTo>
                <a:lnTo>
                  <a:pt x="35" y="254"/>
                </a:lnTo>
                <a:lnTo>
                  <a:pt x="37" y="255"/>
                </a:lnTo>
                <a:lnTo>
                  <a:pt x="37" y="257"/>
                </a:lnTo>
                <a:lnTo>
                  <a:pt x="38" y="259"/>
                </a:lnTo>
                <a:lnTo>
                  <a:pt x="40" y="259"/>
                </a:lnTo>
                <a:lnTo>
                  <a:pt x="42" y="260"/>
                </a:lnTo>
                <a:lnTo>
                  <a:pt x="43" y="262"/>
                </a:lnTo>
                <a:lnTo>
                  <a:pt x="43" y="262"/>
                </a:lnTo>
                <a:lnTo>
                  <a:pt x="42" y="265"/>
                </a:lnTo>
                <a:lnTo>
                  <a:pt x="42" y="267"/>
                </a:lnTo>
                <a:lnTo>
                  <a:pt x="42" y="269"/>
                </a:lnTo>
                <a:lnTo>
                  <a:pt x="43" y="269"/>
                </a:lnTo>
                <a:lnTo>
                  <a:pt x="45" y="269"/>
                </a:lnTo>
                <a:lnTo>
                  <a:pt x="47" y="267"/>
                </a:lnTo>
                <a:lnTo>
                  <a:pt x="48" y="267"/>
                </a:lnTo>
                <a:lnTo>
                  <a:pt x="50" y="269"/>
                </a:lnTo>
                <a:lnTo>
                  <a:pt x="52" y="267"/>
                </a:lnTo>
                <a:lnTo>
                  <a:pt x="52" y="267"/>
                </a:lnTo>
                <a:lnTo>
                  <a:pt x="53" y="267"/>
                </a:lnTo>
                <a:lnTo>
                  <a:pt x="53" y="267"/>
                </a:lnTo>
                <a:lnTo>
                  <a:pt x="53" y="269"/>
                </a:lnTo>
                <a:lnTo>
                  <a:pt x="53" y="270"/>
                </a:lnTo>
                <a:lnTo>
                  <a:pt x="53" y="272"/>
                </a:lnTo>
                <a:lnTo>
                  <a:pt x="53" y="274"/>
                </a:lnTo>
                <a:lnTo>
                  <a:pt x="57" y="279"/>
                </a:lnTo>
                <a:lnTo>
                  <a:pt x="57" y="279"/>
                </a:lnTo>
                <a:lnTo>
                  <a:pt x="58" y="281"/>
                </a:lnTo>
                <a:lnTo>
                  <a:pt x="58" y="281"/>
                </a:lnTo>
                <a:lnTo>
                  <a:pt x="60" y="281"/>
                </a:lnTo>
                <a:lnTo>
                  <a:pt x="60" y="282"/>
                </a:lnTo>
                <a:lnTo>
                  <a:pt x="60" y="284"/>
                </a:lnTo>
                <a:lnTo>
                  <a:pt x="60" y="284"/>
                </a:lnTo>
                <a:lnTo>
                  <a:pt x="60" y="286"/>
                </a:lnTo>
                <a:lnTo>
                  <a:pt x="62" y="289"/>
                </a:lnTo>
                <a:lnTo>
                  <a:pt x="63" y="292"/>
                </a:lnTo>
                <a:lnTo>
                  <a:pt x="62" y="294"/>
                </a:lnTo>
                <a:lnTo>
                  <a:pt x="63" y="296"/>
                </a:lnTo>
                <a:lnTo>
                  <a:pt x="63" y="296"/>
                </a:lnTo>
                <a:lnTo>
                  <a:pt x="65" y="296"/>
                </a:lnTo>
                <a:lnTo>
                  <a:pt x="67" y="296"/>
                </a:lnTo>
                <a:lnTo>
                  <a:pt x="69" y="296"/>
                </a:lnTo>
                <a:lnTo>
                  <a:pt x="69" y="297"/>
                </a:lnTo>
                <a:lnTo>
                  <a:pt x="70" y="299"/>
                </a:lnTo>
                <a:lnTo>
                  <a:pt x="70" y="301"/>
                </a:lnTo>
                <a:lnTo>
                  <a:pt x="69" y="301"/>
                </a:lnTo>
                <a:lnTo>
                  <a:pt x="69" y="302"/>
                </a:lnTo>
                <a:lnTo>
                  <a:pt x="70" y="304"/>
                </a:lnTo>
                <a:lnTo>
                  <a:pt x="70" y="304"/>
                </a:lnTo>
                <a:lnTo>
                  <a:pt x="70" y="304"/>
                </a:lnTo>
                <a:lnTo>
                  <a:pt x="70" y="306"/>
                </a:lnTo>
                <a:lnTo>
                  <a:pt x="70" y="306"/>
                </a:lnTo>
                <a:lnTo>
                  <a:pt x="70" y="307"/>
                </a:lnTo>
                <a:lnTo>
                  <a:pt x="72" y="309"/>
                </a:lnTo>
                <a:lnTo>
                  <a:pt x="72" y="311"/>
                </a:lnTo>
                <a:lnTo>
                  <a:pt x="72" y="313"/>
                </a:lnTo>
                <a:lnTo>
                  <a:pt x="70" y="318"/>
                </a:lnTo>
                <a:lnTo>
                  <a:pt x="70" y="319"/>
                </a:lnTo>
                <a:lnTo>
                  <a:pt x="70" y="321"/>
                </a:lnTo>
                <a:lnTo>
                  <a:pt x="74" y="324"/>
                </a:lnTo>
                <a:lnTo>
                  <a:pt x="75" y="326"/>
                </a:lnTo>
                <a:lnTo>
                  <a:pt x="75" y="326"/>
                </a:lnTo>
                <a:lnTo>
                  <a:pt x="82" y="329"/>
                </a:lnTo>
                <a:lnTo>
                  <a:pt x="82" y="329"/>
                </a:lnTo>
                <a:lnTo>
                  <a:pt x="84" y="333"/>
                </a:lnTo>
                <a:lnTo>
                  <a:pt x="84" y="334"/>
                </a:lnTo>
                <a:lnTo>
                  <a:pt x="85" y="334"/>
                </a:lnTo>
                <a:lnTo>
                  <a:pt x="89" y="333"/>
                </a:lnTo>
                <a:lnTo>
                  <a:pt x="89" y="333"/>
                </a:lnTo>
                <a:lnTo>
                  <a:pt x="90" y="334"/>
                </a:lnTo>
                <a:lnTo>
                  <a:pt x="94" y="336"/>
                </a:lnTo>
                <a:lnTo>
                  <a:pt x="94" y="338"/>
                </a:lnTo>
                <a:lnTo>
                  <a:pt x="95" y="338"/>
                </a:lnTo>
                <a:lnTo>
                  <a:pt x="100" y="339"/>
                </a:lnTo>
                <a:lnTo>
                  <a:pt x="100" y="339"/>
                </a:lnTo>
                <a:lnTo>
                  <a:pt x="104" y="339"/>
                </a:lnTo>
                <a:lnTo>
                  <a:pt x="106" y="339"/>
                </a:lnTo>
                <a:lnTo>
                  <a:pt x="106" y="339"/>
                </a:lnTo>
                <a:lnTo>
                  <a:pt x="106" y="338"/>
                </a:lnTo>
                <a:lnTo>
                  <a:pt x="106" y="336"/>
                </a:lnTo>
                <a:lnTo>
                  <a:pt x="107" y="334"/>
                </a:lnTo>
                <a:lnTo>
                  <a:pt x="107" y="334"/>
                </a:lnTo>
                <a:lnTo>
                  <a:pt x="109" y="333"/>
                </a:lnTo>
                <a:lnTo>
                  <a:pt x="109" y="333"/>
                </a:lnTo>
                <a:lnTo>
                  <a:pt x="111" y="331"/>
                </a:lnTo>
                <a:lnTo>
                  <a:pt x="111" y="331"/>
                </a:lnTo>
                <a:lnTo>
                  <a:pt x="112" y="329"/>
                </a:lnTo>
                <a:lnTo>
                  <a:pt x="114" y="331"/>
                </a:lnTo>
                <a:lnTo>
                  <a:pt x="116" y="331"/>
                </a:lnTo>
                <a:lnTo>
                  <a:pt x="119" y="326"/>
                </a:lnTo>
                <a:lnTo>
                  <a:pt x="121" y="324"/>
                </a:lnTo>
                <a:lnTo>
                  <a:pt x="122" y="323"/>
                </a:lnTo>
                <a:lnTo>
                  <a:pt x="131" y="324"/>
                </a:lnTo>
                <a:lnTo>
                  <a:pt x="132" y="324"/>
                </a:lnTo>
                <a:lnTo>
                  <a:pt x="136" y="323"/>
                </a:lnTo>
                <a:lnTo>
                  <a:pt x="142" y="321"/>
                </a:lnTo>
                <a:lnTo>
                  <a:pt x="144" y="319"/>
                </a:lnTo>
                <a:lnTo>
                  <a:pt x="146" y="318"/>
                </a:lnTo>
                <a:lnTo>
                  <a:pt x="151" y="311"/>
                </a:lnTo>
                <a:lnTo>
                  <a:pt x="151" y="311"/>
                </a:lnTo>
                <a:lnTo>
                  <a:pt x="158" y="307"/>
                </a:lnTo>
                <a:lnTo>
                  <a:pt x="161" y="304"/>
                </a:lnTo>
                <a:lnTo>
                  <a:pt x="161" y="304"/>
                </a:lnTo>
                <a:lnTo>
                  <a:pt x="161" y="301"/>
                </a:lnTo>
                <a:lnTo>
                  <a:pt x="159" y="299"/>
                </a:lnTo>
                <a:lnTo>
                  <a:pt x="156" y="297"/>
                </a:lnTo>
                <a:lnTo>
                  <a:pt x="154" y="296"/>
                </a:lnTo>
                <a:lnTo>
                  <a:pt x="153" y="292"/>
                </a:lnTo>
                <a:lnTo>
                  <a:pt x="151" y="284"/>
                </a:lnTo>
                <a:lnTo>
                  <a:pt x="151" y="282"/>
                </a:lnTo>
                <a:lnTo>
                  <a:pt x="153" y="281"/>
                </a:lnTo>
                <a:lnTo>
                  <a:pt x="153" y="279"/>
                </a:lnTo>
                <a:lnTo>
                  <a:pt x="151" y="276"/>
                </a:lnTo>
                <a:lnTo>
                  <a:pt x="151" y="274"/>
                </a:lnTo>
                <a:lnTo>
                  <a:pt x="149" y="270"/>
                </a:lnTo>
                <a:lnTo>
                  <a:pt x="146" y="255"/>
                </a:lnTo>
                <a:lnTo>
                  <a:pt x="146" y="254"/>
                </a:lnTo>
                <a:lnTo>
                  <a:pt x="142" y="250"/>
                </a:lnTo>
                <a:lnTo>
                  <a:pt x="142" y="247"/>
                </a:lnTo>
                <a:lnTo>
                  <a:pt x="141" y="242"/>
                </a:lnTo>
                <a:lnTo>
                  <a:pt x="139" y="232"/>
                </a:lnTo>
                <a:lnTo>
                  <a:pt x="137" y="230"/>
                </a:lnTo>
                <a:lnTo>
                  <a:pt x="134" y="225"/>
                </a:lnTo>
                <a:lnTo>
                  <a:pt x="132" y="223"/>
                </a:lnTo>
                <a:lnTo>
                  <a:pt x="134" y="220"/>
                </a:lnTo>
                <a:lnTo>
                  <a:pt x="134" y="217"/>
                </a:lnTo>
                <a:lnTo>
                  <a:pt x="134" y="217"/>
                </a:lnTo>
                <a:lnTo>
                  <a:pt x="136" y="215"/>
                </a:lnTo>
                <a:lnTo>
                  <a:pt x="134" y="215"/>
                </a:lnTo>
                <a:lnTo>
                  <a:pt x="136" y="213"/>
                </a:lnTo>
                <a:lnTo>
                  <a:pt x="136" y="210"/>
                </a:lnTo>
                <a:lnTo>
                  <a:pt x="137" y="210"/>
                </a:lnTo>
                <a:lnTo>
                  <a:pt x="137" y="208"/>
                </a:lnTo>
                <a:lnTo>
                  <a:pt x="137" y="207"/>
                </a:lnTo>
                <a:lnTo>
                  <a:pt x="137" y="207"/>
                </a:lnTo>
                <a:lnTo>
                  <a:pt x="134" y="202"/>
                </a:lnTo>
                <a:lnTo>
                  <a:pt x="132" y="200"/>
                </a:lnTo>
                <a:lnTo>
                  <a:pt x="132" y="200"/>
                </a:lnTo>
                <a:lnTo>
                  <a:pt x="132" y="198"/>
                </a:lnTo>
                <a:lnTo>
                  <a:pt x="129" y="195"/>
                </a:lnTo>
                <a:lnTo>
                  <a:pt x="127" y="190"/>
                </a:lnTo>
                <a:lnTo>
                  <a:pt x="129" y="185"/>
                </a:lnTo>
                <a:lnTo>
                  <a:pt x="129" y="183"/>
                </a:lnTo>
                <a:lnTo>
                  <a:pt x="129" y="183"/>
                </a:lnTo>
                <a:lnTo>
                  <a:pt x="131" y="181"/>
                </a:lnTo>
                <a:lnTo>
                  <a:pt x="131" y="181"/>
                </a:lnTo>
                <a:lnTo>
                  <a:pt x="131" y="181"/>
                </a:lnTo>
                <a:lnTo>
                  <a:pt x="132" y="180"/>
                </a:lnTo>
                <a:lnTo>
                  <a:pt x="132" y="178"/>
                </a:lnTo>
                <a:lnTo>
                  <a:pt x="132" y="178"/>
                </a:lnTo>
                <a:lnTo>
                  <a:pt x="132" y="178"/>
                </a:lnTo>
                <a:lnTo>
                  <a:pt x="132" y="176"/>
                </a:lnTo>
                <a:lnTo>
                  <a:pt x="134" y="175"/>
                </a:lnTo>
                <a:lnTo>
                  <a:pt x="136" y="173"/>
                </a:lnTo>
                <a:lnTo>
                  <a:pt x="136" y="173"/>
                </a:lnTo>
                <a:lnTo>
                  <a:pt x="139" y="173"/>
                </a:lnTo>
                <a:lnTo>
                  <a:pt x="139" y="171"/>
                </a:lnTo>
                <a:lnTo>
                  <a:pt x="141" y="171"/>
                </a:lnTo>
                <a:lnTo>
                  <a:pt x="141" y="170"/>
                </a:lnTo>
                <a:lnTo>
                  <a:pt x="142" y="170"/>
                </a:lnTo>
                <a:lnTo>
                  <a:pt x="142" y="170"/>
                </a:lnTo>
                <a:lnTo>
                  <a:pt x="142" y="168"/>
                </a:lnTo>
                <a:lnTo>
                  <a:pt x="142" y="168"/>
                </a:lnTo>
                <a:lnTo>
                  <a:pt x="142" y="166"/>
                </a:lnTo>
                <a:lnTo>
                  <a:pt x="141" y="168"/>
                </a:lnTo>
                <a:lnTo>
                  <a:pt x="139" y="168"/>
                </a:lnTo>
                <a:lnTo>
                  <a:pt x="137" y="170"/>
                </a:lnTo>
                <a:lnTo>
                  <a:pt x="136" y="168"/>
                </a:lnTo>
                <a:lnTo>
                  <a:pt x="136" y="166"/>
                </a:lnTo>
                <a:lnTo>
                  <a:pt x="137" y="16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3" name="Freeform 166">
            <a:extLst>
              <a:ext uri="{FF2B5EF4-FFF2-40B4-BE49-F238E27FC236}">
                <a16:creationId xmlns:a16="http://schemas.microsoft.com/office/drawing/2014/main" id="{61B018DA-322C-41C9-95DD-A8A7451F4F18}"/>
              </a:ext>
            </a:extLst>
          </p:cNvPr>
          <p:cNvSpPr>
            <a:spLocks noEditPoints="1"/>
          </p:cNvSpPr>
          <p:nvPr/>
        </p:nvSpPr>
        <p:spPr bwMode="auto">
          <a:xfrm>
            <a:off x="5059977" y="5641807"/>
            <a:ext cx="169933" cy="327315"/>
          </a:xfrm>
          <a:custGeom>
            <a:avLst/>
            <a:gdLst>
              <a:gd name="T0" fmla="*/ 164 w 176"/>
              <a:gd name="T1" fmla="*/ 119 h 339"/>
              <a:gd name="T2" fmla="*/ 137 w 176"/>
              <a:gd name="T3" fmla="*/ 161 h 339"/>
              <a:gd name="T4" fmla="*/ 158 w 176"/>
              <a:gd name="T5" fmla="*/ 123 h 339"/>
              <a:gd name="T6" fmla="*/ 146 w 176"/>
              <a:gd name="T7" fmla="*/ 139 h 339"/>
              <a:gd name="T8" fmla="*/ 137 w 176"/>
              <a:gd name="T9" fmla="*/ 146 h 339"/>
              <a:gd name="T10" fmla="*/ 144 w 176"/>
              <a:gd name="T11" fmla="*/ 136 h 339"/>
              <a:gd name="T12" fmla="*/ 148 w 176"/>
              <a:gd name="T13" fmla="*/ 126 h 339"/>
              <a:gd name="T14" fmla="*/ 148 w 176"/>
              <a:gd name="T15" fmla="*/ 107 h 339"/>
              <a:gd name="T16" fmla="*/ 141 w 176"/>
              <a:gd name="T17" fmla="*/ 89 h 339"/>
              <a:gd name="T18" fmla="*/ 127 w 176"/>
              <a:gd name="T19" fmla="*/ 69 h 339"/>
              <a:gd name="T20" fmla="*/ 126 w 176"/>
              <a:gd name="T21" fmla="*/ 54 h 339"/>
              <a:gd name="T22" fmla="*/ 139 w 176"/>
              <a:gd name="T23" fmla="*/ 42 h 339"/>
              <a:gd name="T24" fmla="*/ 139 w 176"/>
              <a:gd name="T25" fmla="*/ 37 h 339"/>
              <a:gd name="T26" fmla="*/ 129 w 176"/>
              <a:gd name="T27" fmla="*/ 25 h 339"/>
              <a:gd name="T28" fmla="*/ 74 w 176"/>
              <a:gd name="T29" fmla="*/ 5 h 339"/>
              <a:gd name="T30" fmla="*/ 52 w 176"/>
              <a:gd name="T31" fmla="*/ 22 h 339"/>
              <a:gd name="T32" fmla="*/ 43 w 176"/>
              <a:gd name="T33" fmla="*/ 25 h 339"/>
              <a:gd name="T34" fmla="*/ 40 w 176"/>
              <a:gd name="T35" fmla="*/ 32 h 339"/>
              <a:gd name="T36" fmla="*/ 43 w 176"/>
              <a:gd name="T37" fmla="*/ 47 h 339"/>
              <a:gd name="T38" fmla="*/ 33 w 176"/>
              <a:gd name="T39" fmla="*/ 54 h 339"/>
              <a:gd name="T40" fmla="*/ 47 w 176"/>
              <a:gd name="T41" fmla="*/ 59 h 339"/>
              <a:gd name="T42" fmla="*/ 52 w 176"/>
              <a:gd name="T43" fmla="*/ 80 h 339"/>
              <a:gd name="T44" fmla="*/ 70 w 176"/>
              <a:gd name="T45" fmla="*/ 89 h 339"/>
              <a:gd name="T46" fmla="*/ 67 w 176"/>
              <a:gd name="T47" fmla="*/ 92 h 339"/>
              <a:gd name="T48" fmla="*/ 70 w 176"/>
              <a:gd name="T49" fmla="*/ 97 h 339"/>
              <a:gd name="T50" fmla="*/ 82 w 176"/>
              <a:gd name="T51" fmla="*/ 92 h 339"/>
              <a:gd name="T52" fmla="*/ 95 w 176"/>
              <a:gd name="T53" fmla="*/ 94 h 339"/>
              <a:gd name="T54" fmla="*/ 97 w 176"/>
              <a:gd name="T55" fmla="*/ 104 h 339"/>
              <a:gd name="T56" fmla="*/ 102 w 176"/>
              <a:gd name="T57" fmla="*/ 114 h 339"/>
              <a:gd name="T58" fmla="*/ 84 w 176"/>
              <a:gd name="T59" fmla="*/ 124 h 339"/>
              <a:gd name="T60" fmla="*/ 72 w 176"/>
              <a:gd name="T61" fmla="*/ 136 h 339"/>
              <a:gd name="T62" fmla="*/ 74 w 176"/>
              <a:gd name="T63" fmla="*/ 141 h 339"/>
              <a:gd name="T64" fmla="*/ 74 w 176"/>
              <a:gd name="T65" fmla="*/ 154 h 339"/>
              <a:gd name="T66" fmla="*/ 69 w 176"/>
              <a:gd name="T67" fmla="*/ 160 h 339"/>
              <a:gd name="T68" fmla="*/ 75 w 176"/>
              <a:gd name="T69" fmla="*/ 166 h 339"/>
              <a:gd name="T70" fmla="*/ 70 w 176"/>
              <a:gd name="T71" fmla="*/ 171 h 339"/>
              <a:gd name="T72" fmla="*/ 72 w 176"/>
              <a:gd name="T73" fmla="*/ 176 h 339"/>
              <a:gd name="T74" fmla="*/ 60 w 176"/>
              <a:gd name="T75" fmla="*/ 176 h 339"/>
              <a:gd name="T76" fmla="*/ 53 w 176"/>
              <a:gd name="T77" fmla="*/ 175 h 339"/>
              <a:gd name="T78" fmla="*/ 45 w 176"/>
              <a:gd name="T79" fmla="*/ 178 h 339"/>
              <a:gd name="T80" fmla="*/ 45 w 176"/>
              <a:gd name="T81" fmla="*/ 186 h 339"/>
              <a:gd name="T82" fmla="*/ 33 w 176"/>
              <a:gd name="T83" fmla="*/ 193 h 339"/>
              <a:gd name="T84" fmla="*/ 30 w 176"/>
              <a:gd name="T85" fmla="*/ 191 h 339"/>
              <a:gd name="T86" fmla="*/ 16 w 176"/>
              <a:gd name="T87" fmla="*/ 198 h 339"/>
              <a:gd name="T88" fmla="*/ 11 w 176"/>
              <a:gd name="T89" fmla="*/ 237 h 339"/>
              <a:gd name="T90" fmla="*/ 20 w 176"/>
              <a:gd name="T91" fmla="*/ 242 h 339"/>
              <a:gd name="T92" fmla="*/ 32 w 176"/>
              <a:gd name="T93" fmla="*/ 252 h 339"/>
              <a:gd name="T94" fmla="*/ 43 w 176"/>
              <a:gd name="T95" fmla="*/ 269 h 339"/>
              <a:gd name="T96" fmla="*/ 53 w 176"/>
              <a:gd name="T97" fmla="*/ 274 h 339"/>
              <a:gd name="T98" fmla="*/ 62 w 176"/>
              <a:gd name="T99" fmla="*/ 294 h 339"/>
              <a:gd name="T100" fmla="*/ 70 w 176"/>
              <a:gd name="T101" fmla="*/ 304 h 339"/>
              <a:gd name="T102" fmla="*/ 75 w 176"/>
              <a:gd name="T103" fmla="*/ 326 h 339"/>
              <a:gd name="T104" fmla="*/ 95 w 176"/>
              <a:gd name="T105" fmla="*/ 338 h 339"/>
              <a:gd name="T106" fmla="*/ 111 w 176"/>
              <a:gd name="T107" fmla="*/ 331 h 339"/>
              <a:gd name="T108" fmla="*/ 144 w 176"/>
              <a:gd name="T109" fmla="*/ 319 h 339"/>
              <a:gd name="T110" fmla="*/ 151 w 176"/>
              <a:gd name="T111" fmla="*/ 284 h 339"/>
              <a:gd name="T112" fmla="*/ 139 w 176"/>
              <a:gd name="T113" fmla="*/ 232 h 339"/>
              <a:gd name="T114" fmla="*/ 137 w 176"/>
              <a:gd name="T115" fmla="*/ 208 h 339"/>
              <a:gd name="T116" fmla="*/ 131 w 176"/>
              <a:gd name="T117" fmla="*/ 181 h 339"/>
              <a:gd name="T118" fmla="*/ 139 w 176"/>
              <a:gd name="T119" fmla="*/ 171 h 339"/>
              <a:gd name="T120" fmla="*/ 136 w 176"/>
              <a:gd name="T121" fmla="*/ 16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339">
                <a:moveTo>
                  <a:pt x="176" y="121"/>
                </a:moveTo>
                <a:lnTo>
                  <a:pt x="176" y="119"/>
                </a:lnTo>
                <a:lnTo>
                  <a:pt x="174" y="119"/>
                </a:lnTo>
                <a:lnTo>
                  <a:pt x="173" y="119"/>
                </a:lnTo>
                <a:lnTo>
                  <a:pt x="171" y="119"/>
                </a:lnTo>
                <a:lnTo>
                  <a:pt x="164" y="116"/>
                </a:lnTo>
                <a:lnTo>
                  <a:pt x="163" y="117"/>
                </a:lnTo>
                <a:lnTo>
                  <a:pt x="163" y="117"/>
                </a:lnTo>
                <a:lnTo>
                  <a:pt x="163" y="119"/>
                </a:lnTo>
                <a:lnTo>
                  <a:pt x="163" y="119"/>
                </a:lnTo>
                <a:lnTo>
                  <a:pt x="163" y="121"/>
                </a:lnTo>
                <a:lnTo>
                  <a:pt x="164" y="119"/>
                </a:lnTo>
                <a:lnTo>
                  <a:pt x="164" y="121"/>
                </a:lnTo>
                <a:lnTo>
                  <a:pt x="164" y="121"/>
                </a:lnTo>
                <a:lnTo>
                  <a:pt x="164" y="121"/>
                </a:lnTo>
                <a:lnTo>
                  <a:pt x="166" y="123"/>
                </a:lnTo>
                <a:lnTo>
                  <a:pt x="168" y="123"/>
                </a:lnTo>
                <a:lnTo>
                  <a:pt x="169" y="124"/>
                </a:lnTo>
                <a:lnTo>
                  <a:pt x="176" y="121"/>
                </a:lnTo>
                <a:lnTo>
                  <a:pt x="176" y="121"/>
                </a:lnTo>
                <a:lnTo>
                  <a:pt x="176" y="121"/>
                </a:lnTo>
                <a:close/>
                <a:moveTo>
                  <a:pt x="137" y="166"/>
                </a:moveTo>
                <a:lnTo>
                  <a:pt x="137" y="165"/>
                </a:lnTo>
                <a:lnTo>
                  <a:pt x="137" y="161"/>
                </a:lnTo>
                <a:lnTo>
                  <a:pt x="139" y="158"/>
                </a:lnTo>
                <a:lnTo>
                  <a:pt x="141" y="154"/>
                </a:lnTo>
                <a:lnTo>
                  <a:pt x="144" y="151"/>
                </a:lnTo>
                <a:lnTo>
                  <a:pt x="148" y="143"/>
                </a:lnTo>
                <a:lnTo>
                  <a:pt x="156" y="133"/>
                </a:lnTo>
                <a:lnTo>
                  <a:pt x="159" y="129"/>
                </a:lnTo>
                <a:lnTo>
                  <a:pt x="164" y="126"/>
                </a:lnTo>
                <a:lnTo>
                  <a:pt x="163" y="124"/>
                </a:lnTo>
                <a:lnTo>
                  <a:pt x="161" y="124"/>
                </a:lnTo>
                <a:lnTo>
                  <a:pt x="159" y="123"/>
                </a:lnTo>
                <a:lnTo>
                  <a:pt x="158" y="123"/>
                </a:lnTo>
                <a:lnTo>
                  <a:pt x="158" y="123"/>
                </a:lnTo>
                <a:lnTo>
                  <a:pt x="156" y="124"/>
                </a:lnTo>
                <a:lnTo>
                  <a:pt x="154" y="124"/>
                </a:lnTo>
                <a:lnTo>
                  <a:pt x="154" y="126"/>
                </a:lnTo>
                <a:lnTo>
                  <a:pt x="154" y="128"/>
                </a:lnTo>
                <a:lnTo>
                  <a:pt x="153" y="129"/>
                </a:lnTo>
                <a:lnTo>
                  <a:pt x="151" y="131"/>
                </a:lnTo>
                <a:lnTo>
                  <a:pt x="151" y="133"/>
                </a:lnTo>
                <a:lnTo>
                  <a:pt x="149" y="134"/>
                </a:lnTo>
                <a:lnTo>
                  <a:pt x="148" y="136"/>
                </a:lnTo>
                <a:lnTo>
                  <a:pt x="148" y="138"/>
                </a:lnTo>
                <a:lnTo>
                  <a:pt x="148" y="139"/>
                </a:lnTo>
                <a:lnTo>
                  <a:pt x="146" y="139"/>
                </a:lnTo>
                <a:lnTo>
                  <a:pt x="146" y="139"/>
                </a:lnTo>
                <a:lnTo>
                  <a:pt x="144" y="141"/>
                </a:lnTo>
                <a:lnTo>
                  <a:pt x="144" y="141"/>
                </a:lnTo>
                <a:lnTo>
                  <a:pt x="142" y="144"/>
                </a:lnTo>
                <a:lnTo>
                  <a:pt x="141" y="148"/>
                </a:lnTo>
                <a:lnTo>
                  <a:pt x="139" y="149"/>
                </a:lnTo>
                <a:lnTo>
                  <a:pt x="137" y="151"/>
                </a:lnTo>
                <a:lnTo>
                  <a:pt x="137" y="149"/>
                </a:lnTo>
                <a:lnTo>
                  <a:pt x="137" y="148"/>
                </a:lnTo>
                <a:lnTo>
                  <a:pt x="137" y="148"/>
                </a:lnTo>
                <a:lnTo>
                  <a:pt x="137" y="146"/>
                </a:lnTo>
                <a:lnTo>
                  <a:pt x="137" y="146"/>
                </a:lnTo>
                <a:lnTo>
                  <a:pt x="137" y="144"/>
                </a:lnTo>
                <a:lnTo>
                  <a:pt x="137" y="141"/>
                </a:lnTo>
                <a:lnTo>
                  <a:pt x="137" y="141"/>
                </a:lnTo>
                <a:lnTo>
                  <a:pt x="137" y="141"/>
                </a:lnTo>
                <a:lnTo>
                  <a:pt x="137" y="141"/>
                </a:lnTo>
                <a:lnTo>
                  <a:pt x="139" y="143"/>
                </a:lnTo>
                <a:lnTo>
                  <a:pt x="141" y="139"/>
                </a:lnTo>
                <a:lnTo>
                  <a:pt x="142" y="138"/>
                </a:lnTo>
                <a:lnTo>
                  <a:pt x="142" y="138"/>
                </a:lnTo>
                <a:lnTo>
                  <a:pt x="144" y="138"/>
                </a:lnTo>
                <a:lnTo>
                  <a:pt x="144" y="138"/>
                </a:lnTo>
                <a:lnTo>
                  <a:pt x="144" y="136"/>
                </a:lnTo>
                <a:lnTo>
                  <a:pt x="144" y="134"/>
                </a:lnTo>
                <a:lnTo>
                  <a:pt x="146" y="133"/>
                </a:lnTo>
                <a:lnTo>
                  <a:pt x="146" y="133"/>
                </a:lnTo>
                <a:lnTo>
                  <a:pt x="146" y="131"/>
                </a:lnTo>
                <a:lnTo>
                  <a:pt x="148" y="131"/>
                </a:lnTo>
                <a:lnTo>
                  <a:pt x="149" y="131"/>
                </a:lnTo>
                <a:lnTo>
                  <a:pt x="149" y="131"/>
                </a:lnTo>
                <a:lnTo>
                  <a:pt x="149" y="131"/>
                </a:lnTo>
                <a:lnTo>
                  <a:pt x="149" y="128"/>
                </a:lnTo>
                <a:lnTo>
                  <a:pt x="149" y="126"/>
                </a:lnTo>
                <a:lnTo>
                  <a:pt x="149" y="126"/>
                </a:lnTo>
                <a:lnTo>
                  <a:pt x="148" y="126"/>
                </a:lnTo>
                <a:lnTo>
                  <a:pt x="148" y="126"/>
                </a:lnTo>
                <a:lnTo>
                  <a:pt x="148" y="126"/>
                </a:lnTo>
                <a:lnTo>
                  <a:pt x="149" y="124"/>
                </a:lnTo>
                <a:lnTo>
                  <a:pt x="149" y="123"/>
                </a:lnTo>
                <a:lnTo>
                  <a:pt x="149" y="123"/>
                </a:lnTo>
                <a:lnTo>
                  <a:pt x="149" y="121"/>
                </a:lnTo>
                <a:lnTo>
                  <a:pt x="148" y="121"/>
                </a:lnTo>
                <a:lnTo>
                  <a:pt x="149" y="119"/>
                </a:lnTo>
                <a:lnTo>
                  <a:pt x="149" y="117"/>
                </a:lnTo>
                <a:lnTo>
                  <a:pt x="148" y="114"/>
                </a:lnTo>
                <a:lnTo>
                  <a:pt x="148" y="109"/>
                </a:lnTo>
                <a:lnTo>
                  <a:pt x="148" y="107"/>
                </a:lnTo>
                <a:lnTo>
                  <a:pt x="148" y="106"/>
                </a:lnTo>
                <a:lnTo>
                  <a:pt x="146" y="104"/>
                </a:lnTo>
                <a:lnTo>
                  <a:pt x="146" y="101"/>
                </a:lnTo>
                <a:lnTo>
                  <a:pt x="146" y="96"/>
                </a:lnTo>
                <a:lnTo>
                  <a:pt x="148" y="91"/>
                </a:lnTo>
                <a:lnTo>
                  <a:pt x="146" y="89"/>
                </a:lnTo>
                <a:lnTo>
                  <a:pt x="146" y="89"/>
                </a:lnTo>
                <a:lnTo>
                  <a:pt x="144" y="91"/>
                </a:lnTo>
                <a:lnTo>
                  <a:pt x="142" y="91"/>
                </a:lnTo>
                <a:lnTo>
                  <a:pt x="142" y="91"/>
                </a:lnTo>
                <a:lnTo>
                  <a:pt x="141" y="89"/>
                </a:lnTo>
                <a:lnTo>
                  <a:pt x="141" y="89"/>
                </a:lnTo>
                <a:lnTo>
                  <a:pt x="139" y="87"/>
                </a:lnTo>
                <a:lnTo>
                  <a:pt x="139" y="86"/>
                </a:lnTo>
                <a:lnTo>
                  <a:pt x="139" y="86"/>
                </a:lnTo>
                <a:lnTo>
                  <a:pt x="139" y="84"/>
                </a:lnTo>
                <a:lnTo>
                  <a:pt x="139" y="82"/>
                </a:lnTo>
                <a:lnTo>
                  <a:pt x="139" y="79"/>
                </a:lnTo>
                <a:lnTo>
                  <a:pt x="139" y="77"/>
                </a:lnTo>
                <a:lnTo>
                  <a:pt x="137" y="75"/>
                </a:lnTo>
                <a:lnTo>
                  <a:pt x="137" y="74"/>
                </a:lnTo>
                <a:lnTo>
                  <a:pt x="129" y="69"/>
                </a:lnTo>
                <a:lnTo>
                  <a:pt x="129" y="69"/>
                </a:lnTo>
                <a:lnTo>
                  <a:pt x="127" y="69"/>
                </a:lnTo>
                <a:lnTo>
                  <a:pt x="124" y="67"/>
                </a:lnTo>
                <a:lnTo>
                  <a:pt x="124" y="67"/>
                </a:lnTo>
                <a:lnTo>
                  <a:pt x="122" y="65"/>
                </a:lnTo>
                <a:lnTo>
                  <a:pt x="122" y="64"/>
                </a:lnTo>
                <a:lnTo>
                  <a:pt x="122" y="62"/>
                </a:lnTo>
                <a:lnTo>
                  <a:pt x="122" y="60"/>
                </a:lnTo>
                <a:lnTo>
                  <a:pt x="122" y="57"/>
                </a:lnTo>
                <a:lnTo>
                  <a:pt x="122" y="55"/>
                </a:lnTo>
                <a:lnTo>
                  <a:pt x="124" y="54"/>
                </a:lnTo>
                <a:lnTo>
                  <a:pt x="124" y="54"/>
                </a:lnTo>
                <a:lnTo>
                  <a:pt x="126" y="54"/>
                </a:lnTo>
                <a:lnTo>
                  <a:pt x="126" y="54"/>
                </a:lnTo>
                <a:lnTo>
                  <a:pt x="126" y="54"/>
                </a:lnTo>
                <a:lnTo>
                  <a:pt x="126" y="54"/>
                </a:lnTo>
                <a:lnTo>
                  <a:pt x="126" y="52"/>
                </a:lnTo>
                <a:lnTo>
                  <a:pt x="126" y="52"/>
                </a:lnTo>
                <a:lnTo>
                  <a:pt x="127" y="47"/>
                </a:lnTo>
                <a:lnTo>
                  <a:pt x="129" y="45"/>
                </a:lnTo>
                <a:lnTo>
                  <a:pt x="131" y="47"/>
                </a:lnTo>
                <a:lnTo>
                  <a:pt x="132" y="45"/>
                </a:lnTo>
                <a:lnTo>
                  <a:pt x="134" y="43"/>
                </a:lnTo>
                <a:lnTo>
                  <a:pt x="136" y="45"/>
                </a:lnTo>
                <a:lnTo>
                  <a:pt x="137" y="43"/>
                </a:lnTo>
                <a:lnTo>
                  <a:pt x="139" y="42"/>
                </a:lnTo>
                <a:lnTo>
                  <a:pt x="139" y="42"/>
                </a:lnTo>
                <a:lnTo>
                  <a:pt x="141" y="42"/>
                </a:lnTo>
                <a:lnTo>
                  <a:pt x="141" y="40"/>
                </a:lnTo>
                <a:lnTo>
                  <a:pt x="141" y="40"/>
                </a:lnTo>
                <a:lnTo>
                  <a:pt x="142" y="40"/>
                </a:lnTo>
                <a:lnTo>
                  <a:pt x="142" y="38"/>
                </a:lnTo>
                <a:lnTo>
                  <a:pt x="142" y="38"/>
                </a:lnTo>
                <a:lnTo>
                  <a:pt x="141" y="38"/>
                </a:lnTo>
                <a:lnTo>
                  <a:pt x="141" y="38"/>
                </a:lnTo>
                <a:lnTo>
                  <a:pt x="141" y="38"/>
                </a:lnTo>
                <a:lnTo>
                  <a:pt x="139" y="37"/>
                </a:lnTo>
                <a:lnTo>
                  <a:pt x="139" y="37"/>
                </a:lnTo>
                <a:lnTo>
                  <a:pt x="137" y="38"/>
                </a:lnTo>
                <a:lnTo>
                  <a:pt x="137" y="38"/>
                </a:lnTo>
                <a:lnTo>
                  <a:pt x="137" y="38"/>
                </a:lnTo>
                <a:lnTo>
                  <a:pt x="136" y="38"/>
                </a:lnTo>
                <a:lnTo>
                  <a:pt x="136" y="38"/>
                </a:lnTo>
                <a:lnTo>
                  <a:pt x="136" y="38"/>
                </a:lnTo>
                <a:lnTo>
                  <a:pt x="136" y="37"/>
                </a:lnTo>
                <a:lnTo>
                  <a:pt x="136" y="35"/>
                </a:lnTo>
                <a:lnTo>
                  <a:pt x="136" y="35"/>
                </a:lnTo>
                <a:lnTo>
                  <a:pt x="136" y="35"/>
                </a:lnTo>
                <a:lnTo>
                  <a:pt x="136" y="33"/>
                </a:lnTo>
                <a:lnTo>
                  <a:pt x="129" y="25"/>
                </a:lnTo>
                <a:lnTo>
                  <a:pt x="121" y="18"/>
                </a:lnTo>
                <a:lnTo>
                  <a:pt x="107" y="10"/>
                </a:lnTo>
                <a:lnTo>
                  <a:pt x="102" y="8"/>
                </a:lnTo>
                <a:lnTo>
                  <a:pt x="100" y="8"/>
                </a:lnTo>
                <a:lnTo>
                  <a:pt x="97" y="5"/>
                </a:lnTo>
                <a:lnTo>
                  <a:pt x="94" y="5"/>
                </a:lnTo>
                <a:lnTo>
                  <a:pt x="92" y="3"/>
                </a:lnTo>
                <a:lnTo>
                  <a:pt x="89" y="1"/>
                </a:lnTo>
                <a:lnTo>
                  <a:pt x="80" y="0"/>
                </a:lnTo>
                <a:lnTo>
                  <a:pt x="75" y="3"/>
                </a:lnTo>
                <a:lnTo>
                  <a:pt x="74" y="3"/>
                </a:lnTo>
                <a:lnTo>
                  <a:pt x="74" y="5"/>
                </a:lnTo>
                <a:lnTo>
                  <a:pt x="74" y="5"/>
                </a:lnTo>
                <a:lnTo>
                  <a:pt x="74" y="10"/>
                </a:lnTo>
                <a:lnTo>
                  <a:pt x="72" y="12"/>
                </a:lnTo>
                <a:lnTo>
                  <a:pt x="72" y="13"/>
                </a:lnTo>
                <a:lnTo>
                  <a:pt x="69" y="15"/>
                </a:lnTo>
                <a:lnTo>
                  <a:pt x="55" y="23"/>
                </a:lnTo>
                <a:lnTo>
                  <a:pt x="55" y="23"/>
                </a:lnTo>
                <a:lnTo>
                  <a:pt x="53" y="23"/>
                </a:lnTo>
                <a:lnTo>
                  <a:pt x="53" y="23"/>
                </a:lnTo>
                <a:lnTo>
                  <a:pt x="53" y="23"/>
                </a:lnTo>
                <a:lnTo>
                  <a:pt x="52" y="22"/>
                </a:lnTo>
                <a:lnTo>
                  <a:pt x="52" y="22"/>
                </a:lnTo>
                <a:lnTo>
                  <a:pt x="52" y="22"/>
                </a:lnTo>
                <a:lnTo>
                  <a:pt x="50" y="23"/>
                </a:lnTo>
                <a:lnTo>
                  <a:pt x="50" y="23"/>
                </a:lnTo>
                <a:lnTo>
                  <a:pt x="48" y="23"/>
                </a:lnTo>
                <a:lnTo>
                  <a:pt x="45" y="22"/>
                </a:lnTo>
                <a:lnTo>
                  <a:pt x="45" y="22"/>
                </a:lnTo>
                <a:lnTo>
                  <a:pt x="45" y="22"/>
                </a:lnTo>
                <a:lnTo>
                  <a:pt x="45" y="22"/>
                </a:lnTo>
                <a:lnTo>
                  <a:pt x="43" y="23"/>
                </a:lnTo>
                <a:lnTo>
                  <a:pt x="43" y="23"/>
                </a:lnTo>
                <a:lnTo>
                  <a:pt x="43" y="25"/>
                </a:lnTo>
                <a:lnTo>
                  <a:pt x="43" y="25"/>
                </a:lnTo>
                <a:lnTo>
                  <a:pt x="43" y="25"/>
                </a:lnTo>
                <a:lnTo>
                  <a:pt x="43" y="25"/>
                </a:lnTo>
                <a:lnTo>
                  <a:pt x="43" y="27"/>
                </a:lnTo>
                <a:lnTo>
                  <a:pt x="43" y="27"/>
                </a:lnTo>
                <a:lnTo>
                  <a:pt x="42" y="27"/>
                </a:lnTo>
                <a:lnTo>
                  <a:pt x="42" y="27"/>
                </a:lnTo>
                <a:lnTo>
                  <a:pt x="40" y="28"/>
                </a:lnTo>
                <a:lnTo>
                  <a:pt x="40" y="30"/>
                </a:lnTo>
                <a:lnTo>
                  <a:pt x="38" y="30"/>
                </a:lnTo>
                <a:lnTo>
                  <a:pt x="38" y="30"/>
                </a:lnTo>
                <a:lnTo>
                  <a:pt x="38" y="32"/>
                </a:lnTo>
                <a:lnTo>
                  <a:pt x="40" y="32"/>
                </a:lnTo>
                <a:lnTo>
                  <a:pt x="48" y="37"/>
                </a:lnTo>
                <a:lnTo>
                  <a:pt x="48" y="37"/>
                </a:lnTo>
                <a:lnTo>
                  <a:pt x="48" y="37"/>
                </a:lnTo>
                <a:lnTo>
                  <a:pt x="48" y="38"/>
                </a:lnTo>
                <a:lnTo>
                  <a:pt x="50" y="40"/>
                </a:lnTo>
                <a:lnTo>
                  <a:pt x="50" y="40"/>
                </a:lnTo>
                <a:lnTo>
                  <a:pt x="50" y="40"/>
                </a:lnTo>
                <a:lnTo>
                  <a:pt x="50" y="42"/>
                </a:lnTo>
                <a:lnTo>
                  <a:pt x="48" y="42"/>
                </a:lnTo>
                <a:lnTo>
                  <a:pt x="48" y="42"/>
                </a:lnTo>
                <a:lnTo>
                  <a:pt x="45" y="47"/>
                </a:lnTo>
                <a:lnTo>
                  <a:pt x="43" y="47"/>
                </a:lnTo>
                <a:lnTo>
                  <a:pt x="43" y="47"/>
                </a:lnTo>
                <a:lnTo>
                  <a:pt x="37" y="45"/>
                </a:lnTo>
                <a:lnTo>
                  <a:pt x="32" y="45"/>
                </a:lnTo>
                <a:lnTo>
                  <a:pt x="28" y="45"/>
                </a:lnTo>
                <a:lnTo>
                  <a:pt x="27" y="47"/>
                </a:lnTo>
                <a:lnTo>
                  <a:pt x="25" y="49"/>
                </a:lnTo>
                <a:lnTo>
                  <a:pt x="25" y="49"/>
                </a:lnTo>
                <a:lnTo>
                  <a:pt x="25" y="49"/>
                </a:lnTo>
                <a:lnTo>
                  <a:pt x="25" y="50"/>
                </a:lnTo>
                <a:lnTo>
                  <a:pt x="33" y="52"/>
                </a:lnTo>
                <a:lnTo>
                  <a:pt x="33" y="54"/>
                </a:lnTo>
                <a:lnTo>
                  <a:pt x="33" y="54"/>
                </a:lnTo>
                <a:lnTo>
                  <a:pt x="35" y="54"/>
                </a:lnTo>
                <a:lnTo>
                  <a:pt x="35" y="55"/>
                </a:lnTo>
                <a:lnTo>
                  <a:pt x="35" y="55"/>
                </a:lnTo>
                <a:lnTo>
                  <a:pt x="35" y="55"/>
                </a:lnTo>
                <a:lnTo>
                  <a:pt x="37" y="55"/>
                </a:lnTo>
                <a:lnTo>
                  <a:pt x="37" y="55"/>
                </a:lnTo>
                <a:lnTo>
                  <a:pt x="37" y="54"/>
                </a:lnTo>
                <a:lnTo>
                  <a:pt x="38" y="54"/>
                </a:lnTo>
                <a:lnTo>
                  <a:pt x="38" y="54"/>
                </a:lnTo>
                <a:lnTo>
                  <a:pt x="47" y="59"/>
                </a:lnTo>
                <a:lnTo>
                  <a:pt x="47" y="59"/>
                </a:lnTo>
                <a:lnTo>
                  <a:pt x="47" y="59"/>
                </a:lnTo>
                <a:lnTo>
                  <a:pt x="48" y="60"/>
                </a:lnTo>
                <a:lnTo>
                  <a:pt x="47" y="60"/>
                </a:lnTo>
                <a:lnTo>
                  <a:pt x="47" y="62"/>
                </a:lnTo>
                <a:lnTo>
                  <a:pt x="47" y="62"/>
                </a:lnTo>
                <a:lnTo>
                  <a:pt x="45" y="64"/>
                </a:lnTo>
                <a:lnTo>
                  <a:pt x="45" y="65"/>
                </a:lnTo>
                <a:lnTo>
                  <a:pt x="42" y="72"/>
                </a:lnTo>
                <a:lnTo>
                  <a:pt x="43" y="74"/>
                </a:lnTo>
                <a:lnTo>
                  <a:pt x="45" y="75"/>
                </a:lnTo>
                <a:lnTo>
                  <a:pt x="50" y="79"/>
                </a:lnTo>
                <a:lnTo>
                  <a:pt x="50" y="79"/>
                </a:lnTo>
                <a:lnTo>
                  <a:pt x="52" y="80"/>
                </a:lnTo>
                <a:lnTo>
                  <a:pt x="52" y="80"/>
                </a:lnTo>
                <a:lnTo>
                  <a:pt x="53" y="82"/>
                </a:lnTo>
                <a:lnTo>
                  <a:pt x="55" y="82"/>
                </a:lnTo>
                <a:lnTo>
                  <a:pt x="57" y="82"/>
                </a:lnTo>
                <a:lnTo>
                  <a:pt x="57" y="80"/>
                </a:lnTo>
                <a:lnTo>
                  <a:pt x="57" y="80"/>
                </a:lnTo>
                <a:lnTo>
                  <a:pt x="58" y="80"/>
                </a:lnTo>
                <a:lnTo>
                  <a:pt x="58" y="80"/>
                </a:lnTo>
                <a:lnTo>
                  <a:pt x="60" y="82"/>
                </a:lnTo>
                <a:lnTo>
                  <a:pt x="62" y="84"/>
                </a:lnTo>
                <a:lnTo>
                  <a:pt x="65" y="86"/>
                </a:lnTo>
                <a:lnTo>
                  <a:pt x="70" y="89"/>
                </a:lnTo>
                <a:lnTo>
                  <a:pt x="70" y="91"/>
                </a:lnTo>
                <a:lnTo>
                  <a:pt x="70" y="91"/>
                </a:lnTo>
                <a:lnTo>
                  <a:pt x="70" y="91"/>
                </a:lnTo>
                <a:lnTo>
                  <a:pt x="70" y="91"/>
                </a:lnTo>
                <a:lnTo>
                  <a:pt x="70" y="92"/>
                </a:lnTo>
                <a:lnTo>
                  <a:pt x="70" y="92"/>
                </a:lnTo>
                <a:lnTo>
                  <a:pt x="70" y="92"/>
                </a:lnTo>
                <a:lnTo>
                  <a:pt x="70" y="92"/>
                </a:lnTo>
                <a:lnTo>
                  <a:pt x="69" y="92"/>
                </a:lnTo>
                <a:lnTo>
                  <a:pt x="69" y="92"/>
                </a:lnTo>
                <a:lnTo>
                  <a:pt x="69" y="92"/>
                </a:lnTo>
                <a:lnTo>
                  <a:pt x="67" y="92"/>
                </a:lnTo>
                <a:lnTo>
                  <a:pt x="67" y="92"/>
                </a:lnTo>
                <a:lnTo>
                  <a:pt x="67" y="94"/>
                </a:lnTo>
                <a:lnTo>
                  <a:pt x="67" y="97"/>
                </a:lnTo>
                <a:lnTo>
                  <a:pt x="67" y="97"/>
                </a:lnTo>
                <a:lnTo>
                  <a:pt x="67" y="97"/>
                </a:lnTo>
                <a:lnTo>
                  <a:pt x="67" y="99"/>
                </a:lnTo>
                <a:lnTo>
                  <a:pt x="69" y="99"/>
                </a:lnTo>
                <a:lnTo>
                  <a:pt x="69" y="99"/>
                </a:lnTo>
                <a:lnTo>
                  <a:pt x="69" y="99"/>
                </a:lnTo>
                <a:lnTo>
                  <a:pt x="70" y="99"/>
                </a:lnTo>
                <a:lnTo>
                  <a:pt x="70" y="97"/>
                </a:lnTo>
                <a:lnTo>
                  <a:pt x="70" y="97"/>
                </a:lnTo>
                <a:lnTo>
                  <a:pt x="70" y="96"/>
                </a:lnTo>
                <a:lnTo>
                  <a:pt x="70" y="96"/>
                </a:lnTo>
                <a:lnTo>
                  <a:pt x="72" y="96"/>
                </a:lnTo>
                <a:lnTo>
                  <a:pt x="72" y="97"/>
                </a:lnTo>
                <a:lnTo>
                  <a:pt x="77" y="99"/>
                </a:lnTo>
                <a:lnTo>
                  <a:pt x="77" y="99"/>
                </a:lnTo>
                <a:lnTo>
                  <a:pt x="77" y="99"/>
                </a:lnTo>
                <a:lnTo>
                  <a:pt x="79" y="99"/>
                </a:lnTo>
                <a:lnTo>
                  <a:pt x="80" y="97"/>
                </a:lnTo>
                <a:lnTo>
                  <a:pt x="80" y="96"/>
                </a:lnTo>
                <a:lnTo>
                  <a:pt x="82" y="96"/>
                </a:lnTo>
                <a:lnTo>
                  <a:pt x="82" y="92"/>
                </a:lnTo>
                <a:lnTo>
                  <a:pt x="82" y="92"/>
                </a:lnTo>
                <a:lnTo>
                  <a:pt x="84" y="92"/>
                </a:lnTo>
                <a:lnTo>
                  <a:pt x="87" y="92"/>
                </a:lnTo>
                <a:lnTo>
                  <a:pt x="89" y="92"/>
                </a:lnTo>
                <a:lnTo>
                  <a:pt x="89" y="92"/>
                </a:lnTo>
                <a:lnTo>
                  <a:pt x="89" y="91"/>
                </a:lnTo>
                <a:lnTo>
                  <a:pt x="89" y="91"/>
                </a:lnTo>
                <a:lnTo>
                  <a:pt x="89" y="91"/>
                </a:lnTo>
                <a:lnTo>
                  <a:pt x="90" y="91"/>
                </a:lnTo>
                <a:lnTo>
                  <a:pt x="94" y="92"/>
                </a:lnTo>
                <a:lnTo>
                  <a:pt x="94" y="92"/>
                </a:lnTo>
                <a:lnTo>
                  <a:pt x="95" y="94"/>
                </a:lnTo>
                <a:lnTo>
                  <a:pt x="95" y="94"/>
                </a:lnTo>
                <a:lnTo>
                  <a:pt x="95" y="96"/>
                </a:lnTo>
                <a:lnTo>
                  <a:pt x="95" y="96"/>
                </a:lnTo>
                <a:lnTo>
                  <a:pt x="95" y="96"/>
                </a:lnTo>
                <a:lnTo>
                  <a:pt x="95" y="97"/>
                </a:lnTo>
                <a:lnTo>
                  <a:pt x="94" y="101"/>
                </a:lnTo>
                <a:lnTo>
                  <a:pt x="92" y="101"/>
                </a:lnTo>
                <a:lnTo>
                  <a:pt x="92" y="102"/>
                </a:lnTo>
                <a:lnTo>
                  <a:pt x="94" y="102"/>
                </a:lnTo>
                <a:lnTo>
                  <a:pt x="95" y="104"/>
                </a:lnTo>
                <a:lnTo>
                  <a:pt x="95" y="104"/>
                </a:lnTo>
                <a:lnTo>
                  <a:pt x="97" y="104"/>
                </a:lnTo>
                <a:lnTo>
                  <a:pt x="97" y="104"/>
                </a:lnTo>
                <a:lnTo>
                  <a:pt x="99" y="104"/>
                </a:lnTo>
                <a:lnTo>
                  <a:pt x="100" y="106"/>
                </a:lnTo>
                <a:lnTo>
                  <a:pt x="100" y="107"/>
                </a:lnTo>
                <a:lnTo>
                  <a:pt x="100" y="107"/>
                </a:lnTo>
                <a:lnTo>
                  <a:pt x="100" y="107"/>
                </a:lnTo>
                <a:lnTo>
                  <a:pt x="100" y="109"/>
                </a:lnTo>
                <a:lnTo>
                  <a:pt x="100" y="111"/>
                </a:lnTo>
                <a:lnTo>
                  <a:pt x="104" y="111"/>
                </a:lnTo>
                <a:lnTo>
                  <a:pt x="104" y="111"/>
                </a:lnTo>
                <a:lnTo>
                  <a:pt x="102" y="112"/>
                </a:lnTo>
                <a:lnTo>
                  <a:pt x="102" y="114"/>
                </a:lnTo>
                <a:lnTo>
                  <a:pt x="100" y="114"/>
                </a:lnTo>
                <a:lnTo>
                  <a:pt x="97" y="112"/>
                </a:lnTo>
                <a:lnTo>
                  <a:pt x="97" y="112"/>
                </a:lnTo>
                <a:lnTo>
                  <a:pt x="95" y="114"/>
                </a:lnTo>
                <a:lnTo>
                  <a:pt x="92" y="117"/>
                </a:lnTo>
                <a:lnTo>
                  <a:pt x="90" y="117"/>
                </a:lnTo>
                <a:lnTo>
                  <a:pt x="89" y="117"/>
                </a:lnTo>
                <a:lnTo>
                  <a:pt x="89" y="119"/>
                </a:lnTo>
                <a:lnTo>
                  <a:pt x="89" y="119"/>
                </a:lnTo>
                <a:lnTo>
                  <a:pt x="89" y="119"/>
                </a:lnTo>
                <a:lnTo>
                  <a:pt x="84" y="123"/>
                </a:lnTo>
                <a:lnTo>
                  <a:pt x="84" y="124"/>
                </a:lnTo>
                <a:lnTo>
                  <a:pt x="84" y="126"/>
                </a:lnTo>
                <a:lnTo>
                  <a:pt x="84" y="128"/>
                </a:lnTo>
                <a:lnTo>
                  <a:pt x="82" y="128"/>
                </a:lnTo>
                <a:lnTo>
                  <a:pt x="79" y="131"/>
                </a:lnTo>
                <a:lnTo>
                  <a:pt x="79" y="133"/>
                </a:lnTo>
                <a:lnTo>
                  <a:pt x="77" y="133"/>
                </a:lnTo>
                <a:lnTo>
                  <a:pt x="74" y="133"/>
                </a:lnTo>
                <a:lnTo>
                  <a:pt x="74" y="133"/>
                </a:lnTo>
                <a:lnTo>
                  <a:pt x="74" y="134"/>
                </a:lnTo>
                <a:lnTo>
                  <a:pt x="74" y="134"/>
                </a:lnTo>
                <a:lnTo>
                  <a:pt x="74" y="134"/>
                </a:lnTo>
                <a:lnTo>
                  <a:pt x="72" y="136"/>
                </a:lnTo>
                <a:lnTo>
                  <a:pt x="74" y="136"/>
                </a:lnTo>
                <a:lnTo>
                  <a:pt x="74" y="138"/>
                </a:lnTo>
                <a:lnTo>
                  <a:pt x="74" y="138"/>
                </a:lnTo>
                <a:lnTo>
                  <a:pt x="74" y="138"/>
                </a:lnTo>
                <a:lnTo>
                  <a:pt x="74" y="139"/>
                </a:lnTo>
                <a:lnTo>
                  <a:pt x="74" y="139"/>
                </a:lnTo>
                <a:lnTo>
                  <a:pt x="74" y="139"/>
                </a:lnTo>
                <a:lnTo>
                  <a:pt x="74" y="141"/>
                </a:lnTo>
                <a:lnTo>
                  <a:pt x="74" y="141"/>
                </a:lnTo>
                <a:lnTo>
                  <a:pt x="74" y="141"/>
                </a:lnTo>
                <a:lnTo>
                  <a:pt x="74" y="141"/>
                </a:lnTo>
                <a:lnTo>
                  <a:pt x="74" y="141"/>
                </a:lnTo>
                <a:lnTo>
                  <a:pt x="74" y="144"/>
                </a:lnTo>
                <a:lnTo>
                  <a:pt x="75" y="144"/>
                </a:lnTo>
                <a:lnTo>
                  <a:pt x="75" y="146"/>
                </a:lnTo>
                <a:lnTo>
                  <a:pt x="75" y="146"/>
                </a:lnTo>
                <a:lnTo>
                  <a:pt x="75" y="146"/>
                </a:lnTo>
                <a:lnTo>
                  <a:pt x="75" y="148"/>
                </a:lnTo>
                <a:lnTo>
                  <a:pt x="75" y="148"/>
                </a:lnTo>
                <a:lnTo>
                  <a:pt x="74" y="149"/>
                </a:lnTo>
                <a:lnTo>
                  <a:pt x="72" y="153"/>
                </a:lnTo>
                <a:lnTo>
                  <a:pt x="74" y="154"/>
                </a:lnTo>
                <a:lnTo>
                  <a:pt x="74" y="154"/>
                </a:lnTo>
                <a:lnTo>
                  <a:pt x="74" y="154"/>
                </a:lnTo>
                <a:lnTo>
                  <a:pt x="74" y="156"/>
                </a:lnTo>
                <a:lnTo>
                  <a:pt x="74" y="156"/>
                </a:lnTo>
                <a:lnTo>
                  <a:pt x="72" y="158"/>
                </a:lnTo>
                <a:lnTo>
                  <a:pt x="72" y="158"/>
                </a:lnTo>
                <a:lnTo>
                  <a:pt x="72" y="158"/>
                </a:lnTo>
                <a:lnTo>
                  <a:pt x="72" y="158"/>
                </a:lnTo>
                <a:lnTo>
                  <a:pt x="72" y="160"/>
                </a:lnTo>
                <a:lnTo>
                  <a:pt x="72" y="160"/>
                </a:lnTo>
                <a:lnTo>
                  <a:pt x="70" y="160"/>
                </a:lnTo>
                <a:lnTo>
                  <a:pt x="70" y="160"/>
                </a:lnTo>
                <a:lnTo>
                  <a:pt x="69" y="160"/>
                </a:lnTo>
                <a:lnTo>
                  <a:pt x="69" y="160"/>
                </a:lnTo>
                <a:lnTo>
                  <a:pt x="69" y="160"/>
                </a:lnTo>
                <a:lnTo>
                  <a:pt x="69" y="161"/>
                </a:lnTo>
                <a:lnTo>
                  <a:pt x="69" y="161"/>
                </a:lnTo>
                <a:lnTo>
                  <a:pt x="69" y="161"/>
                </a:lnTo>
                <a:lnTo>
                  <a:pt x="69" y="163"/>
                </a:lnTo>
                <a:lnTo>
                  <a:pt x="70" y="165"/>
                </a:lnTo>
                <a:lnTo>
                  <a:pt x="70" y="166"/>
                </a:lnTo>
                <a:lnTo>
                  <a:pt x="74" y="165"/>
                </a:lnTo>
                <a:lnTo>
                  <a:pt x="75" y="166"/>
                </a:lnTo>
                <a:lnTo>
                  <a:pt x="75" y="166"/>
                </a:lnTo>
                <a:lnTo>
                  <a:pt x="75" y="166"/>
                </a:lnTo>
                <a:lnTo>
                  <a:pt x="75" y="166"/>
                </a:lnTo>
                <a:lnTo>
                  <a:pt x="75" y="168"/>
                </a:lnTo>
                <a:lnTo>
                  <a:pt x="75" y="168"/>
                </a:lnTo>
                <a:lnTo>
                  <a:pt x="75" y="168"/>
                </a:lnTo>
                <a:lnTo>
                  <a:pt x="75" y="170"/>
                </a:lnTo>
                <a:lnTo>
                  <a:pt x="74" y="170"/>
                </a:lnTo>
                <a:lnTo>
                  <a:pt x="74" y="170"/>
                </a:lnTo>
                <a:lnTo>
                  <a:pt x="72" y="170"/>
                </a:lnTo>
                <a:lnTo>
                  <a:pt x="72" y="170"/>
                </a:lnTo>
                <a:lnTo>
                  <a:pt x="72" y="170"/>
                </a:lnTo>
                <a:lnTo>
                  <a:pt x="72" y="170"/>
                </a:lnTo>
                <a:lnTo>
                  <a:pt x="72" y="170"/>
                </a:lnTo>
                <a:lnTo>
                  <a:pt x="70" y="171"/>
                </a:lnTo>
                <a:lnTo>
                  <a:pt x="70" y="171"/>
                </a:lnTo>
                <a:lnTo>
                  <a:pt x="70" y="173"/>
                </a:lnTo>
                <a:lnTo>
                  <a:pt x="70" y="173"/>
                </a:lnTo>
                <a:lnTo>
                  <a:pt x="70" y="173"/>
                </a:lnTo>
                <a:lnTo>
                  <a:pt x="70" y="175"/>
                </a:lnTo>
                <a:lnTo>
                  <a:pt x="70" y="175"/>
                </a:lnTo>
                <a:lnTo>
                  <a:pt x="70" y="175"/>
                </a:lnTo>
                <a:lnTo>
                  <a:pt x="72" y="175"/>
                </a:lnTo>
                <a:lnTo>
                  <a:pt x="72" y="175"/>
                </a:lnTo>
                <a:lnTo>
                  <a:pt x="72" y="176"/>
                </a:lnTo>
                <a:lnTo>
                  <a:pt x="72" y="176"/>
                </a:lnTo>
                <a:lnTo>
                  <a:pt x="72" y="176"/>
                </a:lnTo>
                <a:lnTo>
                  <a:pt x="72" y="176"/>
                </a:lnTo>
                <a:lnTo>
                  <a:pt x="72" y="178"/>
                </a:lnTo>
                <a:lnTo>
                  <a:pt x="72" y="178"/>
                </a:lnTo>
                <a:lnTo>
                  <a:pt x="69" y="178"/>
                </a:lnTo>
                <a:lnTo>
                  <a:pt x="69" y="178"/>
                </a:lnTo>
                <a:lnTo>
                  <a:pt x="67" y="180"/>
                </a:lnTo>
                <a:lnTo>
                  <a:pt x="63" y="180"/>
                </a:lnTo>
                <a:lnTo>
                  <a:pt x="63" y="180"/>
                </a:lnTo>
                <a:lnTo>
                  <a:pt x="62" y="180"/>
                </a:lnTo>
                <a:lnTo>
                  <a:pt x="60" y="178"/>
                </a:lnTo>
                <a:lnTo>
                  <a:pt x="60" y="178"/>
                </a:lnTo>
                <a:lnTo>
                  <a:pt x="60" y="176"/>
                </a:lnTo>
                <a:lnTo>
                  <a:pt x="58" y="176"/>
                </a:lnTo>
                <a:lnTo>
                  <a:pt x="58" y="176"/>
                </a:lnTo>
                <a:lnTo>
                  <a:pt x="57" y="178"/>
                </a:lnTo>
                <a:lnTo>
                  <a:pt x="57" y="178"/>
                </a:lnTo>
                <a:lnTo>
                  <a:pt x="57" y="178"/>
                </a:lnTo>
                <a:lnTo>
                  <a:pt x="55" y="178"/>
                </a:lnTo>
                <a:lnTo>
                  <a:pt x="53" y="178"/>
                </a:lnTo>
                <a:lnTo>
                  <a:pt x="53" y="176"/>
                </a:lnTo>
                <a:lnTo>
                  <a:pt x="53" y="176"/>
                </a:lnTo>
                <a:lnTo>
                  <a:pt x="53" y="176"/>
                </a:lnTo>
                <a:lnTo>
                  <a:pt x="53" y="175"/>
                </a:lnTo>
                <a:lnTo>
                  <a:pt x="53" y="175"/>
                </a:lnTo>
                <a:lnTo>
                  <a:pt x="53" y="175"/>
                </a:lnTo>
                <a:lnTo>
                  <a:pt x="52" y="173"/>
                </a:lnTo>
                <a:lnTo>
                  <a:pt x="52" y="173"/>
                </a:lnTo>
                <a:lnTo>
                  <a:pt x="52" y="173"/>
                </a:lnTo>
                <a:lnTo>
                  <a:pt x="52" y="173"/>
                </a:lnTo>
                <a:lnTo>
                  <a:pt x="50" y="175"/>
                </a:lnTo>
                <a:lnTo>
                  <a:pt x="48" y="176"/>
                </a:lnTo>
                <a:lnTo>
                  <a:pt x="45" y="176"/>
                </a:lnTo>
                <a:lnTo>
                  <a:pt x="45" y="176"/>
                </a:lnTo>
                <a:lnTo>
                  <a:pt x="45" y="176"/>
                </a:lnTo>
                <a:lnTo>
                  <a:pt x="45" y="178"/>
                </a:lnTo>
                <a:lnTo>
                  <a:pt x="45" y="178"/>
                </a:lnTo>
                <a:lnTo>
                  <a:pt x="45" y="178"/>
                </a:lnTo>
                <a:lnTo>
                  <a:pt x="45" y="180"/>
                </a:lnTo>
                <a:lnTo>
                  <a:pt x="45" y="180"/>
                </a:lnTo>
                <a:lnTo>
                  <a:pt x="45" y="181"/>
                </a:lnTo>
                <a:lnTo>
                  <a:pt x="45" y="181"/>
                </a:lnTo>
                <a:lnTo>
                  <a:pt x="47" y="181"/>
                </a:lnTo>
                <a:lnTo>
                  <a:pt x="47" y="183"/>
                </a:lnTo>
                <a:lnTo>
                  <a:pt x="47" y="183"/>
                </a:lnTo>
                <a:lnTo>
                  <a:pt x="45" y="185"/>
                </a:lnTo>
                <a:lnTo>
                  <a:pt x="45" y="185"/>
                </a:lnTo>
                <a:lnTo>
                  <a:pt x="45" y="185"/>
                </a:lnTo>
                <a:lnTo>
                  <a:pt x="45" y="186"/>
                </a:lnTo>
                <a:lnTo>
                  <a:pt x="45" y="186"/>
                </a:lnTo>
                <a:lnTo>
                  <a:pt x="45" y="186"/>
                </a:lnTo>
                <a:lnTo>
                  <a:pt x="43" y="186"/>
                </a:lnTo>
                <a:lnTo>
                  <a:pt x="43" y="188"/>
                </a:lnTo>
                <a:lnTo>
                  <a:pt x="43" y="186"/>
                </a:lnTo>
                <a:lnTo>
                  <a:pt x="40" y="186"/>
                </a:lnTo>
                <a:lnTo>
                  <a:pt x="40" y="186"/>
                </a:lnTo>
                <a:lnTo>
                  <a:pt x="38" y="186"/>
                </a:lnTo>
                <a:lnTo>
                  <a:pt x="37" y="188"/>
                </a:lnTo>
                <a:lnTo>
                  <a:pt x="35" y="188"/>
                </a:lnTo>
                <a:lnTo>
                  <a:pt x="33" y="190"/>
                </a:lnTo>
                <a:lnTo>
                  <a:pt x="33" y="193"/>
                </a:lnTo>
                <a:lnTo>
                  <a:pt x="32" y="193"/>
                </a:lnTo>
                <a:lnTo>
                  <a:pt x="32" y="195"/>
                </a:lnTo>
                <a:lnTo>
                  <a:pt x="32" y="195"/>
                </a:lnTo>
                <a:lnTo>
                  <a:pt x="32" y="195"/>
                </a:lnTo>
                <a:lnTo>
                  <a:pt x="32" y="195"/>
                </a:lnTo>
                <a:lnTo>
                  <a:pt x="30" y="193"/>
                </a:lnTo>
                <a:lnTo>
                  <a:pt x="30" y="193"/>
                </a:lnTo>
                <a:lnTo>
                  <a:pt x="30" y="191"/>
                </a:lnTo>
                <a:lnTo>
                  <a:pt x="30" y="191"/>
                </a:lnTo>
                <a:lnTo>
                  <a:pt x="30" y="191"/>
                </a:lnTo>
                <a:lnTo>
                  <a:pt x="30" y="191"/>
                </a:lnTo>
                <a:lnTo>
                  <a:pt x="30" y="191"/>
                </a:lnTo>
                <a:lnTo>
                  <a:pt x="28" y="191"/>
                </a:lnTo>
                <a:lnTo>
                  <a:pt x="28" y="193"/>
                </a:lnTo>
                <a:lnTo>
                  <a:pt x="28" y="193"/>
                </a:lnTo>
                <a:lnTo>
                  <a:pt x="28" y="195"/>
                </a:lnTo>
                <a:lnTo>
                  <a:pt x="28" y="195"/>
                </a:lnTo>
                <a:lnTo>
                  <a:pt x="27" y="195"/>
                </a:lnTo>
                <a:lnTo>
                  <a:pt x="21" y="197"/>
                </a:lnTo>
                <a:lnTo>
                  <a:pt x="20" y="198"/>
                </a:lnTo>
                <a:lnTo>
                  <a:pt x="18" y="198"/>
                </a:lnTo>
                <a:lnTo>
                  <a:pt x="18" y="198"/>
                </a:lnTo>
                <a:lnTo>
                  <a:pt x="16" y="198"/>
                </a:lnTo>
                <a:lnTo>
                  <a:pt x="16" y="198"/>
                </a:lnTo>
                <a:lnTo>
                  <a:pt x="15" y="198"/>
                </a:lnTo>
                <a:lnTo>
                  <a:pt x="13" y="198"/>
                </a:lnTo>
                <a:lnTo>
                  <a:pt x="11" y="200"/>
                </a:lnTo>
                <a:lnTo>
                  <a:pt x="0" y="215"/>
                </a:lnTo>
                <a:lnTo>
                  <a:pt x="0" y="217"/>
                </a:lnTo>
                <a:lnTo>
                  <a:pt x="0" y="218"/>
                </a:lnTo>
                <a:lnTo>
                  <a:pt x="3" y="220"/>
                </a:lnTo>
                <a:lnTo>
                  <a:pt x="6" y="227"/>
                </a:lnTo>
                <a:lnTo>
                  <a:pt x="11" y="230"/>
                </a:lnTo>
                <a:lnTo>
                  <a:pt x="11" y="232"/>
                </a:lnTo>
                <a:lnTo>
                  <a:pt x="11" y="235"/>
                </a:lnTo>
                <a:lnTo>
                  <a:pt x="11" y="237"/>
                </a:lnTo>
                <a:lnTo>
                  <a:pt x="13" y="237"/>
                </a:lnTo>
                <a:lnTo>
                  <a:pt x="13" y="239"/>
                </a:lnTo>
                <a:lnTo>
                  <a:pt x="15" y="239"/>
                </a:lnTo>
                <a:lnTo>
                  <a:pt x="15" y="237"/>
                </a:lnTo>
                <a:lnTo>
                  <a:pt x="15" y="239"/>
                </a:lnTo>
                <a:lnTo>
                  <a:pt x="16" y="239"/>
                </a:lnTo>
                <a:lnTo>
                  <a:pt x="16" y="239"/>
                </a:lnTo>
                <a:lnTo>
                  <a:pt x="16" y="240"/>
                </a:lnTo>
                <a:lnTo>
                  <a:pt x="18" y="240"/>
                </a:lnTo>
                <a:lnTo>
                  <a:pt x="18" y="240"/>
                </a:lnTo>
                <a:lnTo>
                  <a:pt x="20" y="240"/>
                </a:lnTo>
                <a:lnTo>
                  <a:pt x="20" y="242"/>
                </a:lnTo>
                <a:lnTo>
                  <a:pt x="20" y="244"/>
                </a:lnTo>
                <a:lnTo>
                  <a:pt x="21" y="244"/>
                </a:lnTo>
                <a:lnTo>
                  <a:pt x="25" y="245"/>
                </a:lnTo>
                <a:lnTo>
                  <a:pt x="25" y="245"/>
                </a:lnTo>
                <a:lnTo>
                  <a:pt x="27" y="245"/>
                </a:lnTo>
                <a:lnTo>
                  <a:pt x="27" y="245"/>
                </a:lnTo>
                <a:lnTo>
                  <a:pt x="27" y="245"/>
                </a:lnTo>
                <a:lnTo>
                  <a:pt x="27" y="245"/>
                </a:lnTo>
                <a:lnTo>
                  <a:pt x="28" y="245"/>
                </a:lnTo>
                <a:lnTo>
                  <a:pt x="28" y="247"/>
                </a:lnTo>
                <a:lnTo>
                  <a:pt x="30" y="252"/>
                </a:lnTo>
                <a:lnTo>
                  <a:pt x="32" y="252"/>
                </a:lnTo>
                <a:lnTo>
                  <a:pt x="35" y="254"/>
                </a:lnTo>
                <a:lnTo>
                  <a:pt x="37" y="255"/>
                </a:lnTo>
                <a:lnTo>
                  <a:pt x="37" y="257"/>
                </a:lnTo>
                <a:lnTo>
                  <a:pt x="38" y="259"/>
                </a:lnTo>
                <a:lnTo>
                  <a:pt x="40" y="259"/>
                </a:lnTo>
                <a:lnTo>
                  <a:pt x="42" y="260"/>
                </a:lnTo>
                <a:lnTo>
                  <a:pt x="43" y="262"/>
                </a:lnTo>
                <a:lnTo>
                  <a:pt x="43" y="262"/>
                </a:lnTo>
                <a:lnTo>
                  <a:pt x="42" y="265"/>
                </a:lnTo>
                <a:lnTo>
                  <a:pt x="42" y="267"/>
                </a:lnTo>
                <a:lnTo>
                  <a:pt x="42" y="269"/>
                </a:lnTo>
                <a:lnTo>
                  <a:pt x="43" y="269"/>
                </a:lnTo>
                <a:lnTo>
                  <a:pt x="45" y="269"/>
                </a:lnTo>
                <a:lnTo>
                  <a:pt x="47" y="267"/>
                </a:lnTo>
                <a:lnTo>
                  <a:pt x="48" y="267"/>
                </a:lnTo>
                <a:lnTo>
                  <a:pt x="50" y="269"/>
                </a:lnTo>
                <a:lnTo>
                  <a:pt x="52" y="267"/>
                </a:lnTo>
                <a:lnTo>
                  <a:pt x="52" y="267"/>
                </a:lnTo>
                <a:lnTo>
                  <a:pt x="53" y="267"/>
                </a:lnTo>
                <a:lnTo>
                  <a:pt x="53" y="267"/>
                </a:lnTo>
                <a:lnTo>
                  <a:pt x="53" y="269"/>
                </a:lnTo>
                <a:lnTo>
                  <a:pt x="53" y="270"/>
                </a:lnTo>
                <a:lnTo>
                  <a:pt x="53" y="272"/>
                </a:lnTo>
                <a:lnTo>
                  <a:pt x="53" y="274"/>
                </a:lnTo>
                <a:lnTo>
                  <a:pt x="57" y="279"/>
                </a:lnTo>
                <a:lnTo>
                  <a:pt x="57" y="279"/>
                </a:lnTo>
                <a:lnTo>
                  <a:pt x="58" y="281"/>
                </a:lnTo>
                <a:lnTo>
                  <a:pt x="58" y="281"/>
                </a:lnTo>
                <a:lnTo>
                  <a:pt x="60" y="281"/>
                </a:lnTo>
                <a:lnTo>
                  <a:pt x="60" y="282"/>
                </a:lnTo>
                <a:lnTo>
                  <a:pt x="60" y="284"/>
                </a:lnTo>
                <a:lnTo>
                  <a:pt x="60" y="284"/>
                </a:lnTo>
                <a:lnTo>
                  <a:pt x="60" y="286"/>
                </a:lnTo>
                <a:lnTo>
                  <a:pt x="62" y="289"/>
                </a:lnTo>
                <a:lnTo>
                  <a:pt x="63" y="292"/>
                </a:lnTo>
                <a:lnTo>
                  <a:pt x="62" y="294"/>
                </a:lnTo>
                <a:lnTo>
                  <a:pt x="63" y="296"/>
                </a:lnTo>
                <a:lnTo>
                  <a:pt x="63" y="296"/>
                </a:lnTo>
                <a:lnTo>
                  <a:pt x="65" y="296"/>
                </a:lnTo>
                <a:lnTo>
                  <a:pt x="67" y="296"/>
                </a:lnTo>
                <a:lnTo>
                  <a:pt x="69" y="296"/>
                </a:lnTo>
                <a:lnTo>
                  <a:pt x="69" y="297"/>
                </a:lnTo>
                <a:lnTo>
                  <a:pt x="70" y="299"/>
                </a:lnTo>
                <a:lnTo>
                  <a:pt x="70" y="301"/>
                </a:lnTo>
                <a:lnTo>
                  <a:pt x="69" y="301"/>
                </a:lnTo>
                <a:lnTo>
                  <a:pt x="69" y="302"/>
                </a:lnTo>
                <a:lnTo>
                  <a:pt x="70" y="304"/>
                </a:lnTo>
                <a:lnTo>
                  <a:pt x="70" y="304"/>
                </a:lnTo>
                <a:lnTo>
                  <a:pt x="70" y="304"/>
                </a:lnTo>
                <a:lnTo>
                  <a:pt x="70" y="306"/>
                </a:lnTo>
                <a:lnTo>
                  <a:pt x="70" y="306"/>
                </a:lnTo>
                <a:lnTo>
                  <a:pt x="70" y="307"/>
                </a:lnTo>
                <a:lnTo>
                  <a:pt x="72" y="309"/>
                </a:lnTo>
                <a:lnTo>
                  <a:pt x="72" y="311"/>
                </a:lnTo>
                <a:lnTo>
                  <a:pt x="72" y="313"/>
                </a:lnTo>
                <a:lnTo>
                  <a:pt x="70" y="318"/>
                </a:lnTo>
                <a:lnTo>
                  <a:pt x="70" y="319"/>
                </a:lnTo>
                <a:lnTo>
                  <a:pt x="70" y="321"/>
                </a:lnTo>
                <a:lnTo>
                  <a:pt x="74" y="324"/>
                </a:lnTo>
                <a:lnTo>
                  <a:pt x="75" y="326"/>
                </a:lnTo>
                <a:lnTo>
                  <a:pt x="75" y="326"/>
                </a:lnTo>
                <a:lnTo>
                  <a:pt x="82" y="329"/>
                </a:lnTo>
                <a:lnTo>
                  <a:pt x="82" y="329"/>
                </a:lnTo>
                <a:lnTo>
                  <a:pt x="84" y="333"/>
                </a:lnTo>
                <a:lnTo>
                  <a:pt x="84" y="334"/>
                </a:lnTo>
                <a:lnTo>
                  <a:pt x="85" y="334"/>
                </a:lnTo>
                <a:lnTo>
                  <a:pt x="89" y="333"/>
                </a:lnTo>
                <a:lnTo>
                  <a:pt x="89" y="333"/>
                </a:lnTo>
                <a:lnTo>
                  <a:pt x="90" y="334"/>
                </a:lnTo>
                <a:lnTo>
                  <a:pt x="94" y="336"/>
                </a:lnTo>
                <a:lnTo>
                  <a:pt x="94" y="338"/>
                </a:lnTo>
                <a:lnTo>
                  <a:pt x="95" y="338"/>
                </a:lnTo>
                <a:lnTo>
                  <a:pt x="100" y="339"/>
                </a:lnTo>
                <a:lnTo>
                  <a:pt x="100" y="339"/>
                </a:lnTo>
                <a:lnTo>
                  <a:pt x="104" y="339"/>
                </a:lnTo>
                <a:lnTo>
                  <a:pt x="106" y="339"/>
                </a:lnTo>
                <a:lnTo>
                  <a:pt x="106" y="339"/>
                </a:lnTo>
                <a:lnTo>
                  <a:pt x="106" y="338"/>
                </a:lnTo>
                <a:lnTo>
                  <a:pt x="106" y="336"/>
                </a:lnTo>
                <a:lnTo>
                  <a:pt x="107" y="334"/>
                </a:lnTo>
                <a:lnTo>
                  <a:pt x="107" y="334"/>
                </a:lnTo>
                <a:lnTo>
                  <a:pt x="109" y="333"/>
                </a:lnTo>
                <a:lnTo>
                  <a:pt x="109" y="333"/>
                </a:lnTo>
                <a:lnTo>
                  <a:pt x="111" y="331"/>
                </a:lnTo>
                <a:lnTo>
                  <a:pt x="111" y="331"/>
                </a:lnTo>
                <a:lnTo>
                  <a:pt x="112" y="329"/>
                </a:lnTo>
                <a:lnTo>
                  <a:pt x="114" y="331"/>
                </a:lnTo>
                <a:lnTo>
                  <a:pt x="116" y="331"/>
                </a:lnTo>
                <a:lnTo>
                  <a:pt x="119" y="326"/>
                </a:lnTo>
                <a:lnTo>
                  <a:pt x="121" y="324"/>
                </a:lnTo>
                <a:lnTo>
                  <a:pt x="122" y="323"/>
                </a:lnTo>
                <a:lnTo>
                  <a:pt x="131" y="324"/>
                </a:lnTo>
                <a:lnTo>
                  <a:pt x="132" y="324"/>
                </a:lnTo>
                <a:lnTo>
                  <a:pt x="136" y="323"/>
                </a:lnTo>
                <a:lnTo>
                  <a:pt x="142" y="321"/>
                </a:lnTo>
                <a:lnTo>
                  <a:pt x="144" y="319"/>
                </a:lnTo>
                <a:lnTo>
                  <a:pt x="146" y="318"/>
                </a:lnTo>
                <a:lnTo>
                  <a:pt x="151" y="311"/>
                </a:lnTo>
                <a:lnTo>
                  <a:pt x="151" y="311"/>
                </a:lnTo>
                <a:lnTo>
                  <a:pt x="158" y="307"/>
                </a:lnTo>
                <a:lnTo>
                  <a:pt x="161" y="304"/>
                </a:lnTo>
                <a:lnTo>
                  <a:pt x="161" y="304"/>
                </a:lnTo>
                <a:lnTo>
                  <a:pt x="161" y="301"/>
                </a:lnTo>
                <a:lnTo>
                  <a:pt x="159" y="299"/>
                </a:lnTo>
                <a:lnTo>
                  <a:pt x="156" y="297"/>
                </a:lnTo>
                <a:lnTo>
                  <a:pt x="154" y="296"/>
                </a:lnTo>
                <a:lnTo>
                  <a:pt x="153" y="292"/>
                </a:lnTo>
                <a:lnTo>
                  <a:pt x="151" y="284"/>
                </a:lnTo>
                <a:lnTo>
                  <a:pt x="151" y="282"/>
                </a:lnTo>
                <a:lnTo>
                  <a:pt x="153" y="281"/>
                </a:lnTo>
                <a:lnTo>
                  <a:pt x="153" y="279"/>
                </a:lnTo>
                <a:lnTo>
                  <a:pt x="151" y="276"/>
                </a:lnTo>
                <a:lnTo>
                  <a:pt x="151" y="274"/>
                </a:lnTo>
                <a:lnTo>
                  <a:pt x="149" y="270"/>
                </a:lnTo>
                <a:lnTo>
                  <a:pt x="146" y="255"/>
                </a:lnTo>
                <a:lnTo>
                  <a:pt x="146" y="254"/>
                </a:lnTo>
                <a:lnTo>
                  <a:pt x="142" y="250"/>
                </a:lnTo>
                <a:lnTo>
                  <a:pt x="142" y="247"/>
                </a:lnTo>
                <a:lnTo>
                  <a:pt x="141" y="242"/>
                </a:lnTo>
                <a:lnTo>
                  <a:pt x="139" y="232"/>
                </a:lnTo>
                <a:lnTo>
                  <a:pt x="137" y="230"/>
                </a:lnTo>
                <a:lnTo>
                  <a:pt x="134" y="225"/>
                </a:lnTo>
                <a:lnTo>
                  <a:pt x="132" y="223"/>
                </a:lnTo>
                <a:lnTo>
                  <a:pt x="134" y="220"/>
                </a:lnTo>
                <a:lnTo>
                  <a:pt x="134" y="217"/>
                </a:lnTo>
                <a:lnTo>
                  <a:pt x="134" y="217"/>
                </a:lnTo>
                <a:lnTo>
                  <a:pt x="136" y="215"/>
                </a:lnTo>
                <a:lnTo>
                  <a:pt x="134" y="215"/>
                </a:lnTo>
                <a:lnTo>
                  <a:pt x="136" y="213"/>
                </a:lnTo>
                <a:lnTo>
                  <a:pt x="136" y="210"/>
                </a:lnTo>
                <a:lnTo>
                  <a:pt x="137" y="210"/>
                </a:lnTo>
                <a:lnTo>
                  <a:pt x="137" y="208"/>
                </a:lnTo>
                <a:lnTo>
                  <a:pt x="137" y="207"/>
                </a:lnTo>
                <a:lnTo>
                  <a:pt x="137" y="207"/>
                </a:lnTo>
                <a:lnTo>
                  <a:pt x="134" y="202"/>
                </a:lnTo>
                <a:lnTo>
                  <a:pt x="132" y="200"/>
                </a:lnTo>
                <a:lnTo>
                  <a:pt x="132" y="200"/>
                </a:lnTo>
                <a:lnTo>
                  <a:pt x="132" y="198"/>
                </a:lnTo>
                <a:lnTo>
                  <a:pt x="129" y="195"/>
                </a:lnTo>
                <a:lnTo>
                  <a:pt x="127" y="190"/>
                </a:lnTo>
                <a:lnTo>
                  <a:pt x="129" y="185"/>
                </a:lnTo>
                <a:lnTo>
                  <a:pt x="129" y="183"/>
                </a:lnTo>
                <a:lnTo>
                  <a:pt x="129" y="183"/>
                </a:lnTo>
                <a:lnTo>
                  <a:pt x="131" y="181"/>
                </a:lnTo>
                <a:lnTo>
                  <a:pt x="131" y="181"/>
                </a:lnTo>
                <a:lnTo>
                  <a:pt x="131" y="181"/>
                </a:lnTo>
                <a:lnTo>
                  <a:pt x="132" y="180"/>
                </a:lnTo>
                <a:lnTo>
                  <a:pt x="132" y="178"/>
                </a:lnTo>
                <a:lnTo>
                  <a:pt x="132" y="178"/>
                </a:lnTo>
                <a:lnTo>
                  <a:pt x="132" y="178"/>
                </a:lnTo>
                <a:lnTo>
                  <a:pt x="132" y="176"/>
                </a:lnTo>
                <a:lnTo>
                  <a:pt x="134" y="175"/>
                </a:lnTo>
                <a:lnTo>
                  <a:pt x="136" y="173"/>
                </a:lnTo>
                <a:lnTo>
                  <a:pt x="136" y="173"/>
                </a:lnTo>
                <a:lnTo>
                  <a:pt x="139" y="173"/>
                </a:lnTo>
                <a:lnTo>
                  <a:pt x="139" y="171"/>
                </a:lnTo>
                <a:lnTo>
                  <a:pt x="141" y="171"/>
                </a:lnTo>
                <a:lnTo>
                  <a:pt x="141" y="170"/>
                </a:lnTo>
                <a:lnTo>
                  <a:pt x="142" y="170"/>
                </a:lnTo>
                <a:lnTo>
                  <a:pt x="142" y="170"/>
                </a:lnTo>
                <a:lnTo>
                  <a:pt x="142" y="168"/>
                </a:lnTo>
                <a:lnTo>
                  <a:pt x="142" y="168"/>
                </a:lnTo>
                <a:lnTo>
                  <a:pt x="142" y="166"/>
                </a:lnTo>
                <a:lnTo>
                  <a:pt x="141" y="168"/>
                </a:lnTo>
                <a:lnTo>
                  <a:pt x="139" y="168"/>
                </a:lnTo>
                <a:lnTo>
                  <a:pt x="137" y="170"/>
                </a:lnTo>
                <a:lnTo>
                  <a:pt x="136" y="168"/>
                </a:lnTo>
                <a:lnTo>
                  <a:pt x="136" y="166"/>
                </a:lnTo>
                <a:lnTo>
                  <a:pt x="137" y="166"/>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84" name="Freeform 167">
            <a:extLst>
              <a:ext uri="{FF2B5EF4-FFF2-40B4-BE49-F238E27FC236}">
                <a16:creationId xmlns:a16="http://schemas.microsoft.com/office/drawing/2014/main" id="{8157738B-5A24-4943-AABA-6372DA93B35F}"/>
              </a:ext>
            </a:extLst>
          </p:cNvPr>
          <p:cNvSpPr>
            <a:spLocks/>
          </p:cNvSpPr>
          <p:nvPr/>
        </p:nvSpPr>
        <p:spPr bwMode="auto">
          <a:xfrm>
            <a:off x="4950872" y="5360837"/>
            <a:ext cx="316694" cy="321522"/>
          </a:xfrm>
          <a:custGeom>
            <a:avLst/>
            <a:gdLst>
              <a:gd name="T0" fmla="*/ 316 w 328"/>
              <a:gd name="T1" fmla="*/ 155 h 333"/>
              <a:gd name="T2" fmla="*/ 308 w 328"/>
              <a:gd name="T3" fmla="*/ 134 h 333"/>
              <a:gd name="T4" fmla="*/ 308 w 328"/>
              <a:gd name="T5" fmla="*/ 111 h 333"/>
              <a:gd name="T6" fmla="*/ 301 w 328"/>
              <a:gd name="T7" fmla="*/ 106 h 333"/>
              <a:gd name="T8" fmla="*/ 277 w 328"/>
              <a:gd name="T9" fmla="*/ 72 h 333"/>
              <a:gd name="T10" fmla="*/ 277 w 328"/>
              <a:gd name="T11" fmla="*/ 54 h 333"/>
              <a:gd name="T12" fmla="*/ 279 w 328"/>
              <a:gd name="T13" fmla="*/ 45 h 333"/>
              <a:gd name="T14" fmla="*/ 250 w 328"/>
              <a:gd name="T15" fmla="*/ 25 h 333"/>
              <a:gd name="T16" fmla="*/ 240 w 328"/>
              <a:gd name="T17" fmla="*/ 22 h 333"/>
              <a:gd name="T18" fmla="*/ 220 w 328"/>
              <a:gd name="T19" fmla="*/ 22 h 333"/>
              <a:gd name="T20" fmla="*/ 222 w 328"/>
              <a:gd name="T21" fmla="*/ 10 h 333"/>
              <a:gd name="T22" fmla="*/ 215 w 328"/>
              <a:gd name="T23" fmla="*/ 3 h 333"/>
              <a:gd name="T24" fmla="*/ 210 w 328"/>
              <a:gd name="T25" fmla="*/ 0 h 333"/>
              <a:gd name="T26" fmla="*/ 212 w 328"/>
              <a:gd name="T27" fmla="*/ 20 h 333"/>
              <a:gd name="T28" fmla="*/ 188 w 328"/>
              <a:gd name="T29" fmla="*/ 23 h 333"/>
              <a:gd name="T30" fmla="*/ 176 w 328"/>
              <a:gd name="T31" fmla="*/ 34 h 333"/>
              <a:gd name="T32" fmla="*/ 161 w 328"/>
              <a:gd name="T33" fmla="*/ 34 h 333"/>
              <a:gd name="T34" fmla="*/ 156 w 328"/>
              <a:gd name="T35" fmla="*/ 62 h 333"/>
              <a:gd name="T36" fmla="*/ 165 w 328"/>
              <a:gd name="T37" fmla="*/ 65 h 333"/>
              <a:gd name="T38" fmla="*/ 178 w 328"/>
              <a:gd name="T39" fmla="*/ 55 h 333"/>
              <a:gd name="T40" fmla="*/ 188 w 328"/>
              <a:gd name="T41" fmla="*/ 62 h 333"/>
              <a:gd name="T42" fmla="*/ 156 w 328"/>
              <a:gd name="T43" fmla="*/ 111 h 333"/>
              <a:gd name="T44" fmla="*/ 138 w 328"/>
              <a:gd name="T45" fmla="*/ 123 h 333"/>
              <a:gd name="T46" fmla="*/ 138 w 328"/>
              <a:gd name="T47" fmla="*/ 131 h 333"/>
              <a:gd name="T48" fmla="*/ 134 w 328"/>
              <a:gd name="T49" fmla="*/ 148 h 333"/>
              <a:gd name="T50" fmla="*/ 128 w 328"/>
              <a:gd name="T51" fmla="*/ 138 h 333"/>
              <a:gd name="T52" fmla="*/ 118 w 328"/>
              <a:gd name="T53" fmla="*/ 146 h 333"/>
              <a:gd name="T54" fmla="*/ 96 w 328"/>
              <a:gd name="T55" fmla="*/ 148 h 333"/>
              <a:gd name="T56" fmla="*/ 62 w 328"/>
              <a:gd name="T57" fmla="*/ 114 h 333"/>
              <a:gd name="T58" fmla="*/ 55 w 328"/>
              <a:gd name="T59" fmla="*/ 104 h 333"/>
              <a:gd name="T60" fmla="*/ 34 w 328"/>
              <a:gd name="T61" fmla="*/ 96 h 333"/>
              <a:gd name="T62" fmla="*/ 37 w 328"/>
              <a:gd name="T63" fmla="*/ 107 h 333"/>
              <a:gd name="T64" fmla="*/ 18 w 328"/>
              <a:gd name="T65" fmla="*/ 114 h 333"/>
              <a:gd name="T66" fmla="*/ 10 w 328"/>
              <a:gd name="T67" fmla="*/ 116 h 333"/>
              <a:gd name="T68" fmla="*/ 5 w 328"/>
              <a:gd name="T69" fmla="*/ 111 h 333"/>
              <a:gd name="T70" fmla="*/ 0 w 328"/>
              <a:gd name="T71" fmla="*/ 119 h 333"/>
              <a:gd name="T72" fmla="*/ 20 w 328"/>
              <a:gd name="T73" fmla="*/ 141 h 333"/>
              <a:gd name="T74" fmla="*/ 25 w 328"/>
              <a:gd name="T75" fmla="*/ 134 h 333"/>
              <a:gd name="T76" fmla="*/ 39 w 328"/>
              <a:gd name="T77" fmla="*/ 131 h 333"/>
              <a:gd name="T78" fmla="*/ 54 w 328"/>
              <a:gd name="T79" fmla="*/ 141 h 333"/>
              <a:gd name="T80" fmla="*/ 69 w 328"/>
              <a:gd name="T81" fmla="*/ 136 h 333"/>
              <a:gd name="T82" fmla="*/ 76 w 328"/>
              <a:gd name="T83" fmla="*/ 139 h 333"/>
              <a:gd name="T84" fmla="*/ 116 w 328"/>
              <a:gd name="T85" fmla="*/ 173 h 333"/>
              <a:gd name="T86" fmla="*/ 126 w 328"/>
              <a:gd name="T87" fmla="*/ 193 h 333"/>
              <a:gd name="T88" fmla="*/ 136 w 328"/>
              <a:gd name="T89" fmla="*/ 222 h 333"/>
              <a:gd name="T90" fmla="*/ 193 w 328"/>
              <a:gd name="T91" fmla="*/ 291 h 333"/>
              <a:gd name="T92" fmla="*/ 249 w 328"/>
              <a:gd name="T93" fmla="*/ 326 h 333"/>
              <a:gd name="T94" fmla="*/ 254 w 328"/>
              <a:gd name="T95" fmla="*/ 329 h 333"/>
              <a:gd name="T96" fmla="*/ 259 w 328"/>
              <a:gd name="T97" fmla="*/ 333 h 333"/>
              <a:gd name="T98" fmla="*/ 266 w 328"/>
              <a:gd name="T99" fmla="*/ 331 h 333"/>
              <a:gd name="T100" fmla="*/ 274 w 328"/>
              <a:gd name="T101" fmla="*/ 321 h 333"/>
              <a:gd name="T102" fmla="*/ 291 w 328"/>
              <a:gd name="T103" fmla="*/ 306 h 333"/>
              <a:gd name="T104" fmla="*/ 303 w 328"/>
              <a:gd name="T105" fmla="*/ 292 h 333"/>
              <a:gd name="T106" fmla="*/ 308 w 328"/>
              <a:gd name="T107" fmla="*/ 286 h 333"/>
              <a:gd name="T108" fmla="*/ 311 w 328"/>
              <a:gd name="T109" fmla="*/ 276 h 333"/>
              <a:gd name="T110" fmla="*/ 306 w 328"/>
              <a:gd name="T111" fmla="*/ 267 h 333"/>
              <a:gd name="T112" fmla="*/ 277 w 328"/>
              <a:gd name="T113" fmla="*/ 266 h 333"/>
              <a:gd name="T114" fmla="*/ 301 w 328"/>
              <a:gd name="T115" fmla="*/ 235 h 333"/>
              <a:gd name="T116" fmla="*/ 287 w 328"/>
              <a:gd name="T117" fmla="*/ 225 h 333"/>
              <a:gd name="T118" fmla="*/ 277 w 328"/>
              <a:gd name="T119" fmla="*/ 198 h 333"/>
              <a:gd name="T120" fmla="*/ 306 w 328"/>
              <a:gd name="T121" fmla="*/ 188 h 333"/>
              <a:gd name="T122" fmla="*/ 326 w 328"/>
              <a:gd name="T123" fmla="*/ 17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 h="333">
                <a:moveTo>
                  <a:pt x="326" y="175"/>
                </a:moveTo>
                <a:lnTo>
                  <a:pt x="324" y="171"/>
                </a:lnTo>
                <a:lnTo>
                  <a:pt x="324" y="170"/>
                </a:lnTo>
                <a:lnTo>
                  <a:pt x="324" y="168"/>
                </a:lnTo>
                <a:lnTo>
                  <a:pt x="324" y="168"/>
                </a:lnTo>
                <a:lnTo>
                  <a:pt x="323" y="166"/>
                </a:lnTo>
                <a:lnTo>
                  <a:pt x="319" y="166"/>
                </a:lnTo>
                <a:lnTo>
                  <a:pt x="318" y="165"/>
                </a:lnTo>
                <a:lnTo>
                  <a:pt x="318" y="165"/>
                </a:lnTo>
                <a:lnTo>
                  <a:pt x="318" y="156"/>
                </a:lnTo>
                <a:lnTo>
                  <a:pt x="318" y="155"/>
                </a:lnTo>
                <a:lnTo>
                  <a:pt x="316" y="155"/>
                </a:lnTo>
                <a:lnTo>
                  <a:pt x="313" y="151"/>
                </a:lnTo>
                <a:lnTo>
                  <a:pt x="311" y="151"/>
                </a:lnTo>
                <a:lnTo>
                  <a:pt x="311" y="150"/>
                </a:lnTo>
                <a:lnTo>
                  <a:pt x="311" y="148"/>
                </a:lnTo>
                <a:lnTo>
                  <a:pt x="311" y="146"/>
                </a:lnTo>
                <a:lnTo>
                  <a:pt x="311" y="146"/>
                </a:lnTo>
                <a:lnTo>
                  <a:pt x="311" y="146"/>
                </a:lnTo>
                <a:lnTo>
                  <a:pt x="309" y="144"/>
                </a:lnTo>
                <a:lnTo>
                  <a:pt x="309" y="143"/>
                </a:lnTo>
                <a:lnTo>
                  <a:pt x="309" y="143"/>
                </a:lnTo>
                <a:lnTo>
                  <a:pt x="309" y="141"/>
                </a:lnTo>
                <a:lnTo>
                  <a:pt x="308" y="134"/>
                </a:lnTo>
                <a:lnTo>
                  <a:pt x="308" y="131"/>
                </a:lnTo>
                <a:lnTo>
                  <a:pt x="308" y="124"/>
                </a:lnTo>
                <a:lnTo>
                  <a:pt x="306" y="121"/>
                </a:lnTo>
                <a:lnTo>
                  <a:pt x="306" y="119"/>
                </a:lnTo>
                <a:lnTo>
                  <a:pt x="306" y="114"/>
                </a:lnTo>
                <a:lnTo>
                  <a:pt x="306" y="113"/>
                </a:lnTo>
                <a:lnTo>
                  <a:pt x="306" y="113"/>
                </a:lnTo>
                <a:lnTo>
                  <a:pt x="306" y="111"/>
                </a:lnTo>
                <a:lnTo>
                  <a:pt x="306" y="111"/>
                </a:lnTo>
                <a:lnTo>
                  <a:pt x="306" y="111"/>
                </a:lnTo>
                <a:lnTo>
                  <a:pt x="308" y="111"/>
                </a:lnTo>
                <a:lnTo>
                  <a:pt x="308" y="111"/>
                </a:lnTo>
                <a:lnTo>
                  <a:pt x="308" y="109"/>
                </a:lnTo>
                <a:lnTo>
                  <a:pt x="308" y="109"/>
                </a:lnTo>
                <a:lnTo>
                  <a:pt x="326" y="104"/>
                </a:lnTo>
                <a:lnTo>
                  <a:pt x="328" y="102"/>
                </a:lnTo>
                <a:lnTo>
                  <a:pt x="324" y="99"/>
                </a:lnTo>
                <a:lnTo>
                  <a:pt x="323" y="97"/>
                </a:lnTo>
                <a:lnTo>
                  <a:pt x="323" y="97"/>
                </a:lnTo>
                <a:lnTo>
                  <a:pt x="321" y="97"/>
                </a:lnTo>
                <a:lnTo>
                  <a:pt x="321" y="97"/>
                </a:lnTo>
                <a:lnTo>
                  <a:pt x="319" y="97"/>
                </a:lnTo>
                <a:lnTo>
                  <a:pt x="304" y="104"/>
                </a:lnTo>
                <a:lnTo>
                  <a:pt x="301" y="106"/>
                </a:lnTo>
                <a:lnTo>
                  <a:pt x="298" y="106"/>
                </a:lnTo>
                <a:lnTo>
                  <a:pt x="298" y="106"/>
                </a:lnTo>
                <a:lnTo>
                  <a:pt x="296" y="106"/>
                </a:lnTo>
                <a:lnTo>
                  <a:pt x="296" y="106"/>
                </a:lnTo>
                <a:lnTo>
                  <a:pt x="287" y="96"/>
                </a:lnTo>
                <a:lnTo>
                  <a:pt x="282" y="84"/>
                </a:lnTo>
                <a:lnTo>
                  <a:pt x="281" y="81"/>
                </a:lnTo>
                <a:lnTo>
                  <a:pt x="282" y="76"/>
                </a:lnTo>
                <a:lnTo>
                  <a:pt x="281" y="76"/>
                </a:lnTo>
                <a:lnTo>
                  <a:pt x="279" y="74"/>
                </a:lnTo>
                <a:lnTo>
                  <a:pt x="277" y="74"/>
                </a:lnTo>
                <a:lnTo>
                  <a:pt x="277" y="72"/>
                </a:lnTo>
                <a:lnTo>
                  <a:pt x="277" y="71"/>
                </a:lnTo>
                <a:lnTo>
                  <a:pt x="277" y="69"/>
                </a:lnTo>
                <a:lnTo>
                  <a:pt x="277" y="65"/>
                </a:lnTo>
                <a:lnTo>
                  <a:pt x="277" y="65"/>
                </a:lnTo>
                <a:lnTo>
                  <a:pt x="277" y="65"/>
                </a:lnTo>
                <a:lnTo>
                  <a:pt x="277" y="64"/>
                </a:lnTo>
                <a:lnTo>
                  <a:pt x="276" y="62"/>
                </a:lnTo>
                <a:lnTo>
                  <a:pt x="276" y="60"/>
                </a:lnTo>
                <a:lnTo>
                  <a:pt x="276" y="57"/>
                </a:lnTo>
                <a:lnTo>
                  <a:pt x="276" y="57"/>
                </a:lnTo>
                <a:lnTo>
                  <a:pt x="276" y="55"/>
                </a:lnTo>
                <a:lnTo>
                  <a:pt x="277" y="54"/>
                </a:lnTo>
                <a:lnTo>
                  <a:pt x="277" y="54"/>
                </a:lnTo>
                <a:lnTo>
                  <a:pt x="277" y="52"/>
                </a:lnTo>
                <a:lnTo>
                  <a:pt x="277" y="52"/>
                </a:lnTo>
                <a:lnTo>
                  <a:pt x="281" y="49"/>
                </a:lnTo>
                <a:lnTo>
                  <a:pt x="281" y="49"/>
                </a:lnTo>
                <a:lnTo>
                  <a:pt x="281" y="49"/>
                </a:lnTo>
                <a:lnTo>
                  <a:pt x="281" y="49"/>
                </a:lnTo>
                <a:lnTo>
                  <a:pt x="281" y="45"/>
                </a:lnTo>
                <a:lnTo>
                  <a:pt x="281" y="45"/>
                </a:lnTo>
                <a:lnTo>
                  <a:pt x="281" y="45"/>
                </a:lnTo>
                <a:lnTo>
                  <a:pt x="279" y="45"/>
                </a:lnTo>
                <a:lnTo>
                  <a:pt x="279" y="45"/>
                </a:lnTo>
                <a:lnTo>
                  <a:pt x="271" y="45"/>
                </a:lnTo>
                <a:lnTo>
                  <a:pt x="271" y="45"/>
                </a:lnTo>
                <a:lnTo>
                  <a:pt x="271" y="45"/>
                </a:lnTo>
                <a:lnTo>
                  <a:pt x="266" y="35"/>
                </a:lnTo>
                <a:lnTo>
                  <a:pt x="264" y="34"/>
                </a:lnTo>
                <a:lnTo>
                  <a:pt x="259" y="32"/>
                </a:lnTo>
                <a:lnTo>
                  <a:pt x="250" y="28"/>
                </a:lnTo>
                <a:lnTo>
                  <a:pt x="250" y="27"/>
                </a:lnTo>
                <a:lnTo>
                  <a:pt x="250" y="27"/>
                </a:lnTo>
                <a:lnTo>
                  <a:pt x="250" y="27"/>
                </a:lnTo>
                <a:lnTo>
                  <a:pt x="250" y="27"/>
                </a:lnTo>
                <a:lnTo>
                  <a:pt x="250" y="25"/>
                </a:lnTo>
                <a:lnTo>
                  <a:pt x="244" y="17"/>
                </a:lnTo>
                <a:lnTo>
                  <a:pt x="244" y="17"/>
                </a:lnTo>
                <a:lnTo>
                  <a:pt x="244" y="17"/>
                </a:lnTo>
                <a:lnTo>
                  <a:pt x="242" y="17"/>
                </a:lnTo>
                <a:lnTo>
                  <a:pt x="242" y="18"/>
                </a:lnTo>
                <a:lnTo>
                  <a:pt x="242" y="18"/>
                </a:lnTo>
                <a:lnTo>
                  <a:pt x="242" y="20"/>
                </a:lnTo>
                <a:lnTo>
                  <a:pt x="242" y="20"/>
                </a:lnTo>
                <a:lnTo>
                  <a:pt x="242" y="20"/>
                </a:lnTo>
                <a:lnTo>
                  <a:pt x="242" y="22"/>
                </a:lnTo>
                <a:lnTo>
                  <a:pt x="242" y="22"/>
                </a:lnTo>
                <a:lnTo>
                  <a:pt x="240" y="22"/>
                </a:lnTo>
                <a:lnTo>
                  <a:pt x="235" y="25"/>
                </a:lnTo>
                <a:lnTo>
                  <a:pt x="234" y="25"/>
                </a:lnTo>
                <a:lnTo>
                  <a:pt x="232" y="25"/>
                </a:lnTo>
                <a:lnTo>
                  <a:pt x="230" y="25"/>
                </a:lnTo>
                <a:lnTo>
                  <a:pt x="230" y="25"/>
                </a:lnTo>
                <a:lnTo>
                  <a:pt x="225" y="20"/>
                </a:lnTo>
                <a:lnTo>
                  <a:pt x="224" y="20"/>
                </a:lnTo>
                <a:lnTo>
                  <a:pt x="224" y="20"/>
                </a:lnTo>
                <a:lnTo>
                  <a:pt x="224" y="20"/>
                </a:lnTo>
                <a:lnTo>
                  <a:pt x="222" y="22"/>
                </a:lnTo>
                <a:lnTo>
                  <a:pt x="220" y="22"/>
                </a:lnTo>
                <a:lnTo>
                  <a:pt x="220" y="22"/>
                </a:lnTo>
                <a:lnTo>
                  <a:pt x="220" y="22"/>
                </a:lnTo>
                <a:lnTo>
                  <a:pt x="219" y="22"/>
                </a:lnTo>
                <a:lnTo>
                  <a:pt x="219" y="20"/>
                </a:lnTo>
                <a:lnTo>
                  <a:pt x="217" y="20"/>
                </a:lnTo>
                <a:lnTo>
                  <a:pt x="219" y="20"/>
                </a:lnTo>
                <a:lnTo>
                  <a:pt x="219" y="20"/>
                </a:lnTo>
                <a:lnTo>
                  <a:pt x="219" y="17"/>
                </a:lnTo>
                <a:lnTo>
                  <a:pt x="219" y="17"/>
                </a:lnTo>
                <a:lnTo>
                  <a:pt x="220" y="15"/>
                </a:lnTo>
                <a:lnTo>
                  <a:pt x="220" y="12"/>
                </a:lnTo>
                <a:lnTo>
                  <a:pt x="220" y="10"/>
                </a:lnTo>
                <a:lnTo>
                  <a:pt x="222" y="10"/>
                </a:lnTo>
                <a:lnTo>
                  <a:pt x="222" y="8"/>
                </a:lnTo>
                <a:lnTo>
                  <a:pt x="222" y="8"/>
                </a:lnTo>
                <a:lnTo>
                  <a:pt x="220" y="8"/>
                </a:lnTo>
                <a:lnTo>
                  <a:pt x="220" y="8"/>
                </a:lnTo>
                <a:lnTo>
                  <a:pt x="219" y="7"/>
                </a:lnTo>
                <a:lnTo>
                  <a:pt x="219" y="7"/>
                </a:lnTo>
                <a:lnTo>
                  <a:pt x="217" y="7"/>
                </a:lnTo>
                <a:lnTo>
                  <a:pt x="217" y="5"/>
                </a:lnTo>
                <a:lnTo>
                  <a:pt x="217" y="5"/>
                </a:lnTo>
                <a:lnTo>
                  <a:pt x="217" y="5"/>
                </a:lnTo>
                <a:lnTo>
                  <a:pt x="217" y="3"/>
                </a:lnTo>
                <a:lnTo>
                  <a:pt x="215" y="3"/>
                </a:lnTo>
                <a:lnTo>
                  <a:pt x="215" y="3"/>
                </a:lnTo>
                <a:lnTo>
                  <a:pt x="215" y="3"/>
                </a:lnTo>
                <a:lnTo>
                  <a:pt x="213" y="3"/>
                </a:lnTo>
                <a:lnTo>
                  <a:pt x="213" y="3"/>
                </a:lnTo>
                <a:lnTo>
                  <a:pt x="213" y="2"/>
                </a:lnTo>
                <a:lnTo>
                  <a:pt x="213" y="2"/>
                </a:lnTo>
                <a:lnTo>
                  <a:pt x="213" y="2"/>
                </a:lnTo>
                <a:lnTo>
                  <a:pt x="213" y="2"/>
                </a:lnTo>
                <a:lnTo>
                  <a:pt x="213" y="2"/>
                </a:lnTo>
                <a:lnTo>
                  <a:pt x="212" y="0"/>
                </a:lnTo>
                <a:lnTo>
                  <a:pt x="210" y="0"/>
                </a:lnTo>
                <a:lnTo>
                  <a:pt x="210" y="0"/>
                </a:lnTo>
                <a:lnTo>
                  <a:pt x="210" y="0"/>
                </a:lnTo>
                <a:lnTo>
                  <a:pt x="210" y="0"/>
                </a:lnTo>
                <a:lnTo>
                  <a:pt x="210" y="2"/>
                </a:lnTo>
                <a:lnTo>
                  <a:pt x="208" y="2"/>
                </a:lnTo>
                <a:lnTo>
                  <a:pt x="208" y="3"/>
                </a:lnTo>
                <a:lnTo>
                  <a:pt x="207" y="13"/>
                </a:lnTo>
                <a:lnTo>
                  <a:pt x="205" y="15"/>
                </a:lnTo>
                <a:lnTo>
                  <a:pt x="205" y="17"/>
                </a:lnTo>
                <a:lnTo>
                  <a:pt x="207" y="17"/>
                </a:lnTo>
                <a:lnTo>
                  <a:pt x="207" y="17"/>
                </a:lnTo>
                <a:lnTo>
                  <a:pt x="212" y="20"/>
                </a:lnTo>
                <a:lnTo>
                  <a:pt x="212" y="20"/>
                </a:lnTo>
                <a:lnTo>
                  <a:pt x="212" y="20"/>
                </a:lnTo>
                <a:lnTo>
                  <a:pt x="212" y="20"/>
                </a:lnTo>
                <a:lnTo>
                  <a:pt x="212" y="22"/>
                </a:lnTo>
                <a:lnTo>
                  <a:pt x="212" y="25"/>
                </a:lnTo>
                <a:lnTo>
                  <a:pt x="210" y="25"/>
                </a:lnTo>
                <a:lnTo>
                  <a:pt x="210" y="25"/>
                </a:lnTo>
                <a:lnTo>
                  <a:pt x="208" y="27"/>
                </a:lnTo>
                <a:lnTo>
                  <a:pt x="207" y="28"/>
                </a:lnTo>
                <a:lnTo>
                  <a:pt x="205" y="28"/>
                </a:lnTo>
                <a:lnTo>
                  <a:pt x="205" y="30"/>
                </a:lnTo>
                <a:lnTo>
                  <a:pt x="203" y="34"/>
                </a:lnTo>
                <a:lnTo>
                  <a:pt x="188" y="23"/>
                </a:lnTo>
                <a:lnTo>
                  <a:pt x="187" y="23"/>
                </a:lnTo>
                <a:lnTo>
                  <a:pt x="187" y="23"/>
                </a:lnTo>
                <a:lnTo>
                  <a:pt x="183" y="25"/>
                </a:lnTo>
                <a:lnTo>
                  <a:pt x="183" y="27"/>
                </a:lnTo>
                <a:lnTo>
                  <a:pt x="183" y="27"/>
                </a:lnTo>
                <a:lnTo>
                  <a:pt x="183" y="28"/>
                </a:lnTo>
                <a:lnTo>
                  <a:pt x="183" y="30"/>
                </a:lnTo>
                <a:lnTo>
                  <a:pt x="183" y="30"/>
                </a:lnTo>
                <a:lnTo>
                  <a:pt x="180" y="32"/>
                </a:lnTo>
                <a:lnTo>
                  <a:pt x="178" y="34"/>
                </a:lnTo>
                <a:lnTo>
                  <a:pt x="176" y="34"/>
                </a:lnTo>
                <a:lnTo>
                  <a:pt x="176" y="34"/>
                </a:lnTo>
                <a:lnTo>
                  <a:pt x="176" y="34"/>
                </a:lnTo>
                <a:lnTo>
                  <a:pt x="176" y="34"/>
                </a:lnTo>
                <a:lnTo>
                  <a:pt x="175" y="34"/>
                </a:lnTo>
                <a:lnTo>
                  <a:pt x="175" y="32"/>
                </a:lnTo>
                <a:lnTo>
                  <a:pt x="175" y="32"/>
                </a:lnTo>
                <a:lnTo>
                  <a:pt x="173" y="32"/>
                </a:lnTo>
                <a:lnTo>
                  <a:pt x="171" y="32"/>
                </a:lnTo>
                <a:lnTo>
                  <a:pt x="170" y="32"/>
                </a:lnTo>
                <a:lnTo>
                  <a:pt x="170" y="32"/>
                </a:lnTo>
                <a:lnTo>
                  <a:pt x="166" y="32"/>
                </a:lnTo>
                <a:lnTo>
                  <a:pt x="163" y="34"/>
                </a:lnTo>
                <a:lnTo>
                  <a:pt x="161" y="34"/>
                </a:lnTo>
                <a:lnTo>
                  <a:pt x="161" y="34"/>
                </a:lnTo>
                <a:lnTo>
                  <a:pt x="161" y="34"/>
                </a:lnTo>
                <a:lnTo>
                  <a:pt x="156" y="39"/>
                </a:lnTo>
                <a:lnTo>
                  <a:pt x="155" y="42"/>
                </a:lnTo>
                <a:lnTo>
                  <a:pt x="153" y="42"/>
                </a:lnTo>
                <a:lnTo>
                  <a:pt x="153" y="42"/>
                </a:lnTo>
                <a:lnTo>
                  <a:pt x="153" y="44"/>
                </a:lnTo>
                <a:lnTo>
                  <a:pt x="156" y="52"/>
                </a:lnTo>
                <a:lnTo>
                  <a:pt x="156" y="54"/>
                </a:lnTo>
                <a:lnTo>
                  <a:pt x="156" y="59"/>
                </a:lnTo>
                <a:lnTo>
                  <a:pt x="156" y="62"/>
                </a:lnTo>
                <a:lnTo>
                  <a:pt x="156" y="62"/>
                </a:lnTo>
                <a:lnTo>
                  <a:pt x="156" y="64"/>
                </a:lnTo>
                <a:lnTo>
                  <a:pt x="155" y="65"/>
                </a:lnTo>
                <a:lnTo>
                  <a:pt x="155" y="67"/>
                </a:lnTo>
                <a:lnTo>
                  <a:pt x="153" y="67"/>
                </a:lnTo>
                <a:lnTo>
                  <a:pt x="153" y="69"/>
                </a:lnTo>
                <a:lnTo>
                  <a:pt x="155" y="69"/>
                </a:lnTo>
                <a:lnTo>
                  <a:pt x="160" y="72"/>
                </a:lnTo>
                <a:lnTo>
                  <a:pt x="161" y="72"/>
                </a:lnTo>
                <a:lnTo>
                  <a:pt x="161" y="72"/>
                </a:lnTo>
                <a:lnTo>
                  <a:pt x="161" y="72"/>
                </a:lnTo>
                <a:lnTo>
                  <a:pt x="161" y="71"/>
                </a:lnTo>
                <a:lnTo>
                  <a:pt x="165" y="65"/>
                </a:lnTo>
                <a:lnTo>
                  <a:pt x="165" y="64"/>
                </a:lnTo>
                <a:lnTo>
                  <a:pt x="165" y="64"/>
                </a:lnTo>
                <a:lnTo>
                  <a:pt x="166" y="64"/>
                </a:lnTo>
                <a:lnTo>
                  <a:pt x="166" y="64"/>
                </a:lnTo>
                <a:lnTo>
                  <a:pt x="168" y="62"/>
                </a:lnTo>
                <a:lnTo>
                  <a:pt x="168" y="62"/>
                </a:lnTo>
                <a:lnTo>
                  <a:pt x="168" y="62"/>
                </a:lnTo>
                <a:lnTo>
                  <a:pt x="168" y="62"/>
                </a:lnTo>
                <a:lnTo>
                  <a:pt x="175" y="64"/>
                </a:lnTo>
                <a:lnTo>
                  <a:pt x="175" y="64"/>
                </a:lnTo>
                <a:lnTo>
                  <a:pt x="176" y="64"/>
                </a:lnTo>
                <a:lnTo>
                  <a:pt x="178" y="55"/>
                </a:lnTo>
                <a:lnTo>
                  <a:pt x="178" y="54"/>
                </a:lnTo>
                <a:lnTo>
                  <a:pt x="180" y="54"/>
                </a:lnTo>
                <a:lnTo>
                  <a:pt x="180" y="54"/>
                </a:lnTo>
                <a:lnTo>
                  <a:pt x="187" y="54"/>
                </a:lnTo>
                <a:lnTo>
                  <a:pt x="187" y="54"/>
                </a:lnTo>
                <a:lnTo>
                  <a:pt x="187" y="54"/>
                </a:lnTo>
                <a:lnTo>
                  <a:pt x="185" y="59"/>
                </a:lnTo>
                <a:lnTo>
                  <a:pt x="185" y="59"/>
                </a:lnTo>
                <a:lnTo>
                  <a:pt x="185" y="59"/>
                </a:lnTo>
                <a:lnTo>
                  <a:pt x="185" y="60"/>
                </a:lnTo>
                <a:lnTo>
                  <a:pt x="188" y="62"/>
                </a:lnTo>
                <a:lnTo>
                  <a:pt x="188" y="62"/>
                </a:lnTo>
                <a:lnTo>
                  <a:pt x="188" y="62"/>
                </a:lnTo>
                <a:lnTo>
                  <a:pt x="188" y="64"/>
                </a:lnTo>
                <a:lnTo>
                  <a:pt x="188" y="64"/>
                </a:lnTo>
                <a:lnTo>
                  <a:pt x="188" y="65"/>
                </a:lnTo>
                <a:lnTo>
                  <a:pt x="187" y="69"/>
                </a:lnTo>
                <a:lnTo>
                  <a:pt x="178" y="92"/>
                </a:lnTo>
                <a:lnTo>
                  <a:pt x="168" y="109"/>
                </a:lnTo>
                <a:lnTo>
                  <a:pt x="163" y="111"/>
                </a:lnTo>
                <a:lnTo>
                  <a:pt x="160" y="113"/>
                </a:lnTo>
                <a:lnTo>
                  <a:pt x="158" y="111"/>
                </a:lnTo>
                <a:lnTo>
                  <a:pt x="156" y="111"/>
                </a:lnTo>
                <a:lnTo>
                  <a:pt x="156" y="111"/>
                </a:lnTo>
                <a:lnTo>
                  <a:pt x="155" y="111"/>
                </a:lnTo>
                <a:lnTo>
                  <a:pt x="155" y="111"/>
                </a:lnTo>
                <a:lnTo>
                  <a:pt x="155" y="113"/>
                </a:lnTo>
                <a:lnTo>
                  <a:pt x="153" y="113"/>
                </a:lnTo>
                <a:lnTo>
                  <a:pt x="151" y="113"/>
                </a:lnTo>
                <a:lnTo>
                  <a:pt x="145" y="116"/>
                </a:lnTo>
                <a:lnTo>
                  <a:pt x="143" y="118"/>
                </a:lnTo>
                <a:lnTo>
                  <a:pt x="143" y="118"/>
                </a:lnTo>
                <a:lnTo>
                  <a:pt x="143" y="119"/>
                </a:lnTo>
                <a:lnTo>
                  <a:pt x="141" y="119"/>
                </a:lnTo>
                <a:lnTo>
                  <a:pt x="138" y="123"/>
                </a:lnTo>
                <a:lnTo>
                  <a:pt x="138" y="123"/>
                </a:lnTo>
                <a:lnTo>
                  <a:pt x="138" y="123"/>
                </a:lnTo>
                <a:lnTo>
                  <a:pt x="136" y="124"/>
                </a:lnTo>
                <a:lnTo>
                  <a:pt x="134" y="124"/>
                </a:lnTo>
                <a:lnTo>
                  <a:pt x="134" y="124"/>
                </a:lnTo>
                <a:lnTo>
                  <a:pt x="134" y="124"/>
                </a:lnTo>
                <a:lnTo>
                  <a:pt x="134" y="126"/>
                </a:lnTo>
                <a:lnTo>
                  <a:pt x="134" y="126"/>
                </a:lnTo>
                <a:lnTo>
                  <a:pt x="134" y="126"/>
                </a:lnTo>
                <a:lnTo>
                  <a:pt x="138" y="129"/>
                </a:lnTo>
                <a:lnTo>
                  <a:pt x="138" y="129"/>
                </a:lnTo>
                <a:lnTo>
                  <a:pt x="138" y="129"/>
                </a:lnTo>
                <a:lnTo>
                  <a:pt x="138" y="131"/>
                </a:lnTo>
                <a:lnTo>
                  <a:pt x="138" y="131"/>
                </a:lnTo>
                <a:lnTo>
                  <a:pt x="138" y="133"/>
                </a:lnTo>
                <a:lnTo>
                  <a:pt x="134" y="139"/>
                </a:lnTo>
                <a:lnTo>
                  <a:pt x="134" y="141"/>
                </a:lnTo>
                <a:lnTo>
                  <a:pt x="134" y="141"/>
                </a:lnTo>
                <a:lnTo>
                  <a:pt x="134" y="143"/>
                </a:lnTo>
                <a:lnTo>
                  <a:pt x="136" y="144"/>
                </a:lnTo>
                <a:lnTo>
                  <a:pt x="136" y="144"/>
                </a:lnTo>
                <a:lnTo>
                  <a:pt x="136" y="146"/>
                </a:lnTo>
                <a:lnTo>
                  <a:pt x="136" y="146"/>
                </a:lnTo>
                <a:lnTo>
                  <a:pt x="134" y="148"/>
                </a:lnTo>
                <a:lnTo>
                  <a:pt x="134" y="148"/>
                </a:lnTo>
                <a:lnTo>
                  <a:pt x="133" y="148"/>
                </a:lnTo>
                <a:lnTo>
                  <a:pt x="131" y="148"/>
                </a:lnTo>
                <a:lnTo>
                  <a:pt x="129" y="150"/>
                </a:lnTo>
                <a:lnTo>
                  <a:pt x="128" y="150"/>
                </a:lnTo>
                <a:lnTo>
                  <a:pt x="128" y="150"/>
                </a:lnTo>
                <a:lnTo>
                  <a:pt x="129" y="146"/>
                </a:lnTo>
                <a:lnTo>
                  <a:pt x="129" y="146"/>
                </a:lnTo>
                <a:lnTo>
                  <a:pt x="129" y="144"/>
                </a:lnTo>
                <a:lnTo>
                  <a:pt x="129" y="143"/>
                </a:lnTo>
                <a:lnTo>
                  <a:pt x="129" y="141"/>
                </a:lnTo>
                <a:lnTo>
                  <a:pt x="129" y="141"/>
                </a:lnTo>
                <a:lnTo>
                  <a:pt x="128" y="138"/>
                </a:lnTo>
                <a:lnTo>
                  <a:pt x="128" y="138"/>
                </a:lnTo>
                <a:lnTo>
                  <a:pt x="126" y="138"/>
                </a:lnTo>
                <a:lnTo>
                  <a:pt x="126" y="138"/>
                </a:lnTo>
                <a:lnTo>
                  <a:pt x="126" y="138"/>
                </a:lnTo>
                <a:lnTo>
                  <a:pt x="126" y="139"/>
                </a:lnTo>
                <a:lnTo>
                  <a:pt x="124" y="139"/>
                </a:lnTo>
                <a:lnTo>
                  <a:pt x="124" y="141"/>
                </a:lnTo>
                <a:lnTo>
                  <a:pt x="124" y="141"/>
                </a:lnTo>
                <a:lnTo>
                  <a:pt x="124" y="141"/>
                </a:lnTo>
                <a:lnTo>
                  <a:pt x="124" y="141"/>
                </a:lnTo>
                <a:lnTo>
                  <a:pt x="123" y="143"/>
                </a:lnTo>
                <a:lnTo>
                  <a:pt x="118" y="146"/>
                </a:lnTo>
                <a:lnTo>
                  <a:pt x="116" y="148"/>
                </a:lnTo>
                <a:lnTo>
                  <a:pt x="116" y="150"/>
                </a:lnTo>
                <a:lnTo>
                  <a:pt x="114" y="150"/>
                </a:lnTo>
                <a:lnTo>
                  <a:pt x="114" y="151"/>
                </a:lnTo>
                <a:lnTo>
                  <a:pt x="113" y="151"/>
                </a:lnTo>
                <a:lnTo>
                  <a:pt x="113" y="151"/>
                </a:lnTo>
                <a:lnTo>
                  <a:pt x="108" y="153"/>
                </a:lnTo>
                <a:lnTo>
                  <a:pt x="106" y="153"/>
                </a:lnTo>
                <a:lnTo>
                  <a:pt x="104" y="153"/>
                </a:lnTo>
                <a:lnTo>
                  <a:pt x="96" y="148"/>
                </a:lnTo>
                <a:lnTo>
                  <a:pt x="96" y="148"/>
                </a:lnTo>
                <a:lnTo>
                  <a:pt x="96" y="148"/>
                </a:lnTo>
                <a:lnTo>
                  <a:pt x="96" y="146"/>
                </a:lnTo>
                <a:lnTo>
                  <a:pt x="92" y="139"/>
                </a:lnTo>
                <a:lnTo>
                  <a:pt x="91" y="136"/>
                </a:lnTo>
                <a:lnTo>
                  <a:pt x="87" y="128"/>
                </a:lnTo>
                <a:lnTo>
                  <a:pt x="82" y="119"/>
                </a:lnTo>
                <a:lnTo>
                  <a:pt x="81" y="118"/>
                </a:lnTo>
                <a:lnTo>
                  <a:pt x="81" y="118"/>
                </a:lnTo>
                <a:lnTo>
                  <a:pt x="72" y="119"/>
                </a:lnTo>
                <a:lnTo>
                  <a:pt x="71" y="119"/>
                </a:lnTo>
                <a:lnTo>
                  <a:pt x="71" y="119"/>
                </a:lnTo>
                <a:lnTo>
                  <a:pt x="69" y="118"/>
                </a:lnTo>
                <a:lnTo>
                  <a:pt x="62" y="114"/>
                </a:lnTo>
                <a:lnTo>
                  <a:pt x="62" y="114"/>
                </a:lnTo>
                <a:lnTo>
                  <a:pt x="62" y="113"/>
                </a:lnTo>
                <a:lnTo>
                  <a:pt x="61" y="111"/>
                </a:lnTo>
                <a:lnTo>
                  <a:pt x="61" y="111"/>
                </a:lnTo>
                <a:lnTo>
                  <a:pt x="61" y="111"/>
                </a:lnTo>
                <a:lnTo>
                  <a:pt x="61" y="109"/>
                </a:lnTo>
                <a:lnTo>
                  <a:pt x="59" y="107"/>
                </a:lnTo>
                <a:lnTo>
                  <a:pt x="59" y="107"/>
                </a:lnTo>
                <a:lnTo>
                  <a:pt x="55" y="104"/>
                </a:lnTo>
                <a:lnTo>
                  <a:pt x="55" y="104"/>
                </a:lnTo>
                <a:lnTo>
                  <a:pt x="55" y="104"/>
                </a:lnTo>
                <a:lnTo>
                  <a:pt x="55" y="104"/>
                </a:lnTo>
                <a:lnTo>
                  <a:pt x="55" y="104"/>
                </a:lnTo>
                <a:lnTo>
                  <a:pt x="55" y="102"/>
                </a:lnTo>
                <a:lnTo>
                  <a:pt x="55" y="102"/>
                </a:lnTo>
                <a:lnTo>
                  <a:pt x="55" y="101"/>
                </a:lnTo>
                <a:lnTo>
                  <a:pt x="44" y="91"/>
                </a:lnTo>
                <a:lnTo>
                  <a:pt x="44" y="91"/>
                </a:lnTo>
                <a:lnTo>
                  <a:pt x="37" y="91"/>
                </a:lnTo>
                <a:lnTo>
                  <a:pt x="37" y="91"/>
                </a:lnTo>
                <a:lnTo>
                  <a:pt x="35" y="91"/>
                </a:lnTo>
                <a:lnTo>
                  <a:pt x="35" y="91"/>
                </a:lnTo>
                <a:lnTo>
                  <a:pt x="35" y="91"/>
                </a:lnTo>
                <a:lnTo>
                  <a:pt x="34" y="96"/>
                </a:lnTo>
                <a:lnTo>
                  <a:pt x="34" y="97"/>
                </a:lnTo>
                <a:lnTo>
                  <a:pt x="34" y="101"/>
                </a:lnTo>
                <a:lnTo>
                  <a:pt x="34" y="102"/>
                </a:lnTo>
                <a:lnTo>
                  <a:pt x="34" y="102"/>
                </a:lnTo>
                <a:lnTo>
                  <a:pt x="34" y="104"/>
                </a:lnTo>
                <a:lnTo>
                  <a:pt x="35" y="104"/>
                </a:lnTo>
                <a:lnTo>
                  <a:pt x="35" y="104"/>
                </a:lnTo>
                <a:lnTo>
                  <a:pt x="37" y="104"/>
                </a:lnTo>
                <a:lnTo>
                  <a:pt x="37" y="106"/>
                </a:lnTo>
                <a:lnTo>
                  <a:pt x="37" y="106"/>
                </a:lnTo>
                <a:lnTo>
                  <a:pt x="37" y="106"/>
                </a:lnTo>
                <a:lnTo>
                  <a:pt x="37" y="107"/>
                </a:lnTo>
                <a:lnTo>
                  <a:pt x="37" y="113"/>
                </a:lnTo>
                <a:lnTo>
                  <a:pt x="37" y="113"/>
                </a:lnTo>
                <a:lnTo>
                  <a:pt x="37" y="113"/>
                </a:lnTo>
                <a:lnTo>
                  <a:pt x="34" y="113"/>
                </a:lnTo>
                <a:lnTo>
                  <a:pt x="25" y="109"/>
                </a:lnTo>
                <a:lnTo>
                  <a:pt x="24" y="109"/>
                </a:lnTo>
                <a:lnTo>
                  <a:pt x="22" y="113"/>
                </a:lnTo>
                <a:lnTo>
                  <a:pt x="22" y="113"/>
                </a:lnTo>
                <a:lnTo>
                  <a:pt x="22" y="113"/>
                </a:lnTo>
                <a:lnTo>
                  <a:pt x="20" y="114"/>
                </a:lnTo>
                <a:lnTo>
                  <a:pt x="18" y="114"/>
                </a:lnTo>
                <a:lnTo>
                  <a:pt x="18" y="114"/>
                </a:lnTo>
                <a:lnTo>
                  <a:pt x="18" y="116"/>
                </a:lnTo>
                <a:lnTo>
                  <a:pt x="18" y="116"/>
                </a:lnTo>
                <a:lnTo>
                  <a:pt x="18" y="116"/>
                </a:lnTo>
                <a:lnTo>
                  <a:pt x="17" y="118"/>
                </a:lnTo>
                <a:lnTo>
                  <a:pt x="17" y="118"/>
                </a:lnTo>
                <a:lnTo>
                  <a:pt x="17" y="118"/>
                </a:lnTo>
                <a:lnTo>
                  <a:pt x="15" y="118"/>
                </a:lnTo>
                <a:lnTo>
                  <a:pt x="13" y="118"/>
                </a:lnTo>
                <a:lnTo>
                  <a:pt x="13" y="118"/>
                </a:lnTo>
                <a:lnTo>
                  <a:pt x="12" y="118"/>
                </a:lnTo>
                <a:lnTo>
                  <a:pt x="10" y="116"/>
                </a:lnTo>
                <a:lnTo>
                  <a:pt x="10" y="116"/>
                </a:lnTo>
                <a:lnTo>
                  <a:pt x="10" y="114"/>
                </a:lnTo>
                <a:lnTo>
                  <a:pt x="10" y="114"/>
                </a:lnTo>
                <a:lnTo>
                  <a:pt x="10" y="114"/>
                </a:lnTo>
                <a:lnTo>
                  <a:pt x="10" y="113"/>
                </a:lnTo>
                <a:lnTo>
                  <a:pt x="8" y="113"/>
                </a:lnTo>
                <a:lnTo>
                  <a:pt x="8" y="111"/>
                </a:lnTo>
                <a:lnTo>
                  <a:pt x="8" y="111"/>
                </a:lnTo>
                <a:lnTo>
                  <a:pt x="8" y="111"/>
                </a:lnTo>
                <a:lnTo>
                  <a:pt x="7" y="111"/>
                </a:lnTo>
                <a:lnTo>
                  <a:pt x="7" y="111"/>
                </a:lnTo>
                <a:lnTo>
                  <a:pt x="7" y="111"/>
                </a:lnTo>
                <a:lnTo>
                  <a:pt x="5" y="111"/>
                </a:lnTo>
                <a:lnTo>
                  <a:pt x="5" y="113"/>
                </a:lnTo>
                <a:lnTo>
                  <a:pt x="3" y="113"/>
                </a:lnTo>
                <a:lnTo>
                  <a:pt x="2" y="113"/>
                </a:lnTo>
                <a:lnTo>
                  <a:pt x="2" y="113"/>
                </a:lnTo>
                <a:lnTo>
                  <a:pt x="2" y="114"/>
                </a:lnTo>
                <a:lnTo>
                  <a:pt x="2" y="116"/>
                </a:lnTo>
                <a:lnTo>
                  <a:pt x="2" y="118"/>
                </a:lnTo>
                <a:lnTo>
                  <a:pt x="2" y="118"/>
                </a:lnTo>
                <a:lnTo>
                  <a:pt x="2" y="118"/>
                </a:lnTo>
                <a:lnTo>
                  <a:pt x="0" y="118"/>
                </a:lnTo>
                <a:lnTo>
                  <a:pt x="0" y="119"/>
                </a:lnTo>
                <a:lnTo>
                  <a:pt x="0" y="119"/>
                </a:lnTo>
                <a:lnTo>
                  <a:pt x="2" y="123"/>
                </a:lnTo>
                <a:lnTo>
                  <a:pt x="2" y="124"/>
                </a:lnTo>
                <a:lnTo>
                  <a:pt x="2" y="124"/>
                </a:lnTo>
                <a:lnTo>
                  <a:pt x="2" y="126"/>
                </a:lnTo>
                <a:lnTo>
                  <a:pt x="2" y="126"/>
                </a:lnTo>
                <a:lnTo>
                  <a:pt x="2" y="128"/>
                </a:lnTo>
                <a:lnTo>
                  <a:pt x="0" y="128"/>
                </a:lnTo>
                <a:lnTo>
                  <a:pt x="17" y="138"/>
                </a:lnTo>
                <a:lnTo>
                  <a:pt x="18" y="138"/>
                </a:lnTo>
                <a:lnTo>
                  <a:pt x="20" y="139"/>
                </a:lnTo>
                <a:lnTo>
                  <a:pt x="20" y="141"/>
                </a:lnTo>
                <a:lnTo>
                  <a:pt x="20" y="141"/>
                </a:lnTo>
                <a:lnTo>
                  <a:pt x="20" y="141"/>
                </a:lnTo>
                <a:lnTo>
                  <a:pt x="20" y="141"/>
                </a:lnTo>
                <a:lnTo>
                  <a:pt x="20" y="141"/>
                </a:lnTo>
                <a:lnTo>
                  <a:pt x="20" y="141"/>
                </a:lnTo>
                <a:lnTo>
                  <a:pt x="22" y="141"/>
                </a:lnTo>
                <a:lnTo>
                  <a:pt x="24" y="141"/>
                </a:lnTo>
                <a:lnTo>
                  <a:pt x="24" y="141"/>
                </a:lnTo>
                <a:lnTo>
                  <a:pt x="24" y="139"/>
                </a:lnTo>
                <a:lnTo>
                  <a:pt x="24" y="139"/>
                </a:lnTo>
                <a:lnTo>
                  <a:pt x="25" y="136"/>
                </a:lnTo>
                <a:lnTo>
                  <a:pt x="25" y="134"/>
                </a:lnTo>
                <a:lnTo>
                  <a:pt x="25" y="134"/>
                </a:lnTo>
                <a:lnTo>
                  <a:pt x="27" y="134"/>
                </a:lnTo>
                <a:lnTo>
                  <a:pt x="27" y="133"/>
                </a:lnTo>
                <a:lnTo>
                  <a:pt x="29" y="133"/>
                </a:lnTo>
                <a:lnTo>
                  <a:pt x="29" y="131"/>
                </a:lnTo>
                <a:lnTo>
                  <a:pt x="29" y="131"/>
                </a:lnTo>
                <a:lnTo>
                  <a:pt x="29" y="129"/>
                </a:lnTo>
                <a:lnTo>
                  <a:pt x="30" y="129"/>
                </a:lnTo>
                <a:lnTo>
                  <a:pt x="37" y="131"/>
                </a:lnTo>
                <a:lnTo>
                  <a:pt x="39" y="131"/>
                </a:lnTo>
                <a:lnTo>
                  <a:pt x="39" y="131"/>
                </a:lnTo>
                <a:lnTo>
                  <a:pt x="39" y="131"/>
                </a:lnTo>
                <a:lnTo>
                  <a:pt x="39" y="131"/>
                </a:lnTo>
                <a:lnTo>
                  <a:pt x="39" y="133"/>
                </a:lnTo>
                <a:lnTo>
                  <a:pt x="37" y="136"/>
                </a:lnTo>
                <a:lnTo>
                  <a:pt x="35" y="138"/>
                </a:lnTo>
                <a:lnTo>
                  <a:pt x="34" y="141"/>
                </a:lnTo>
                <a:lnTo>
                  <a:pt x="34" y="143"/>
                </a:lnTo>
                <a:lnTo>
                  <a:pt x="34" y="143"/>
                </a:lnTo>
                <a:lnTo>
                  <a:pt x="34" y="143"/>
                </a:lnTo>
                <a:lnTo>
                  <a:pt x="42" y="144"/>
                </a:lnTo>
                <a:lnTo>
                  <a:pt x="44" y="144"/>
                </a:lnTo>
                <a:lnTo>
                  <a:pt x="45" y="144"/>
                </a:lnTo>
                <a:lnTo>
                  <a:pt x="45" y="144"/>
                </a:lnTo>
                <a:lnTo>
                  <a:pt x="54" y="141"/>
                </a:lnTo>
                <a:lnTo>
                  <a:pt x="55" y="141"/>
                </a:lnTo>
                <a:lnTo>
                  <a:pt x="55" y="141"/>
                </a:lnTo>
                <a:lnTo>
                  <a:pt x="59" y="141"/>
                </a:lnTo>
                <a:lnTo>
                  <a:pt x="59" y="141"/>
                </a:lnTo>
                <a:lnTo>
                  <a:pt x="61" y="141"/>
                </a:lnTo>
                <a:lnTo>
                  <a:pt x="61" y="141"/>
                </a:lnTo>
                <a:lnTo>
                  <a:pt x="67" y="139"/>
                </a:lnTo>
                <a:lnTo>
                  <a:pt x="69" y="138"/>
                </a:lnTo>
                <a:lnTo>
                  <a:pt x="69" y="138"/>
                </a:lnTo>
                <a:lnTo>
                  <a:pt x="69" y="138"/>
                </a:lnTo>
                <a:lnTo>
                  <a:pt x="69" y="138"/>
                </a:lnTo>
                <a:lnTo>
                  <a:pt x="69" y="136"/>
                </a:lnTo>
                <a:lnTo>
                  <a:pt x="69" y="136"/>
                </a:lnTo>
                <a:lnTo>
                  <a:pt x="69" y="136"/>
                </a:lnTo>
                <a:lnTo>
                  <a:pt x="69" y="136"/>
                </a:lnTo>
                <a:lnTo>
                  <a:pt x="69" y="134"/>
                </a:lnTo>
                <a:lnTo>
                  <a:pt x="69" y="134"/>
                </a:lnTo>
                <a:lnTo>
                  <a:pt x="74" y="133"/>
                </a:lnTo>
                <a:lnTo>
                  <a:pt x="74" y="133"/>
                </a:lnTo>
                <a:lnTo>
                  <a:pt x="74" y="134"/>
                </a:lnTo>
                <a:lnTo>
                  <a:pt x="74" y="134"/>
                </a:lnTo>
                <a:lnTo>
                  <a:pt x="76" y="134"/>
                </a:lnTo>
                <a:lnTo>
                  <a:pt x="76" y="139"/>
                </a:lnTo>
                <a:lnTo>
                  <a:pt x="76" y="139"/>
                </a:lnTo>
                <a:lnTo>
                  <a:pt x="77" y="139"/>
                </a:lnTo>
                <a:lnTo>
                  <a:pt x="86" y="148"/>
                </a:lnTo>
                <a:lnTo>
                  <a:pt x="87" y="151"/>
                </a:lnTo>
                <a:lnTo>
                  <a:pt x="89" y="151"/>
                </a:lnTo>
                <a:lnTo>
                  <a:pt x="91" y="153"/>
                </a:lnTo>
                <a:lnTo>
                  <a:pt x="91" y="155"/>
                </a:lnTo>
                <a:lnTo>
                  <a:pt x="92" y="160"/>
                </a:lnTo>
                <a:lnTo>
                  <a:pt x="92" y="160"/>
                </a:lnTo>
                <a:lnTo>
                  <a:pt x="94" y="161"/>
                </a:lnTo>
                <a:lnTo>
                  <a:pt x="103" y="168"/>
                </a:lnTo>
                <a:lnTo>
                  <a:pt x="113" y="171"/>
                </a:lnTo>
                <a:lnTo>
                  <a:pt x="116" y="173"/>
                </a:lnTo>
                <a:lnTo>
                  <a:pt x="119" y="176"/>
                </a:lnTo>
                <a:lnTo>
                  <a:pt x="119" y="178"/>
                </a:lnTo>
                <a:lnTo>
                  <a:pt x="119" y="178"/>
                </a:lnTo>
                <a:lnTo>
                  <a:pt x="119" y="180"/>
                </a:lnTo>
                <a:lnTo>
                  <a:pt x="119" y="180"/>
                </a:lnTo>
                <a:lnTo>
                  <a:pt x="119" y="181"/>
                </a:lnTo>
                <a:lnTo>
                  <a:pt x="121" y="181"/>
                </a:lnTo>
                <a:lnTo>
                  <a:pt x="121" y="183"/>
                </a:lnTo>
                <a:lnTo>
                  <a:pt x="123" y="183"/>
                </a:lnTo>
                <a:lnTo>
                  <a:pt x="123" y="185"/>
                </a:lnTo>
                <a:lnTo>
                  <a:pt x="124" y="190"/>
                </a:lnTo>
                <a:lnTo>
                  <a:pt x="126" y="193"/>
                </a:lnTo>
                <a:lnTo>
                  <a:pt x="126" y="195"/>
                </a:lnTo>
                <a:lnTo>
                  <a:pt x="126" y="195"/>
                </a:lnTo>
                <a:lnTo>
                  <a:pt x="126" y="198"/>
                </a:lnTo>
                <a:lnTo>
                  <a:pt x="126" y="200"/>
                </a:lnTo>
                <a:lnTo>
                  <a:pt x="124" y="200"/>
                </a:lnTo>
                <a:lnTo>
                  <a:pt x="124" y="205"/>
                </a:lnTo>
                <a:lnTo>
                  <a:pt x="124" y="205"/>
                </a:lnTo>
                <a:lnTo>
                  <a:pt x="126" y="205"/>
                </a:lnTo>
                <a:lnTo>
                  <a:pt x="126" y="208"/>
                </a:lnTo>
                <a:lnTo>
                  <a:pt x="128" y="210"/>
                </a:lnTo>
                <a:lnTo>
                  <a:pt x="131" y="213"/>
                </a:lnTo>
                <a:lnTo>
                  <a:pt x="136" y="222"/>
                </a:lnTo>
                <a:lnTo>
                  <a:pt x="143" y="225"/>
                </a:lnTo>
                <a:lnTo>
                  <a:pt x="153" y="229"/>
                </a:lnTo>
                <a:lnTo>
                  <a:pt x="153" y="230"/>
                </a:lnTo>
                <a:lnTo>
                  <a:pt x="158" y="235"/>
                </a:lnTo>
                <a:lnTo>
                  <a:pt x="182" y="262"/>
                </a:lnTo>
                <a:lnTo>
                  <a:pt x="192" y="274"/>
                </a:lnTo>
                <a:lnTo>
                  <a:pt x="192" y="274"/>
                </a:lnTo>
                <a:lnTo>
                  <a:pt x="192" y="276"/>
                </a:lnTo>
                <a:lnTo>
                  <a:pt x="192" y="277"/>
                </a:lnTo>
                <a:lnTo>
                  <a:pt x="195" y="287"/>
                </a:lnTo>
                <a:lnTo>
                  <a:pt x="195" y="289"/>
                </a:lnTo>
                <a:lnTo>
                  <a:pt x="193" y="291"/>
                </a:lnTo>
                <a:lnTo>
                  <a:pt x="193" y="291"/>
                </a:lnTo>
                <a:lnTo>
                  <a:pt x="202" y="292"/>
                </a:lnTo>
                <a:lnTo>
                  <a:pt x="205" y="294"/>
                </a:lnTo>
                <a:lnTo>
                  <a:pt x="207" y="296"/>
                </a:lnTo>
                <a:lnTo>
                  <a:pt x="210" y="296"/>
                </a:lnTo>
                <a:lnTo>
                  <a:pt x="213" y="299"/>
                </a:lnTo>
                <a:lnTo>
                  <a:pt x="215" y="299"/>
                </a:lnTo>
                <a:lnTo>
                  <a:pt x="220" y="301"/>
                </a:lnTo>
                <a:lnTo>
                  <a:pt x="234" y="309"/>
                </a:lnTo>
                <a:lnTo>
                  <a:pt x="242" y="316"/>
                </a:lnTo>
                <a:lnTo>
                  <a:pt x="249" y="324"/>
                </a:lnTo>
                <a:lnTo>
                  <a:pt x="249" y="326"/>
                </a:lnTo>
                <a:lnTo>
                  <a:pt x="249" y="326"/>
                </a:lnTo>
                <a:lnTo>
                  <a:pt x="249" y="326"/>
                </a:lnTo>
                <a:lnTo>
                  <a:pt x="249" y="328"/>
                </a:lnTo>
                <a:lnTo>
                  <a:pt x="249" y="329"/>
                </a:lnTo>
                <a:lnTo>
                  <a:pt x="249" y="329"/>
                </a:lnTo>
                <a:lnTo>
                  <a:pt x="249" y="329"/>
                </a:lnTo>
                <a:lnTo>
                  <a:pt x="250" y="329"/>
                </a:lnTo>
                <a:lnTo>
                  <a:pt x="250" y="329"/>
                </a:lnTo>
                <a:lnTo>
                  <a:pt x="250" y="329"/>
                </a:lnTo>
                <a:lnTo>
                  <a:pt x="252" y="328"/>
                </a:lnTo>
                <a:lnTo>
                  <a:pt x="252" y="328"/>
                </a:lnTo>
                <a:lnTo>
                  <a:pt x="254" y="329"/>
                </a:lnTo>
                <a:lnTo>
                  <a:pt x="254" y="329"/>
                </a:lnTo>
                <a:lnTo>
                  <a:pt x="254" y="329"/>
                </a:lnTo>
                <a:lnTo>
                  <a:pt x="255" y="329"/>
                </a:lnTo>
                <a:lnTo>
                  <a:pt x="255" y="329"/>
                </a:lnTo>
                <a:lnTo>
                  <a:pt x="255" y="331"/>
                </a:lnTo>
                <a:lnTo>
                  <a:pt x="254" y="331"/>
                </a:lnTo>
                <a:lnTo>
                  <a:pt x="254" y="331"/>
                </a:lnTo>
                <a:lnTo>
                  <a:pt x="254" y="333"/>
                </a:lnTo>
                <a:lnTo>
                  <a:pt x="254" y="333"/>
                </a:lnTo>
                <a:lnTo>
                  <a:pt x="257" y="331"/>
                </a:lnTo>
                <a:lnTo>
                  <a:pt x="257" y="331"/>
                </a:lnTo>
                <a:lnTo>
                  <a:pt x="259" y="333"/>
                </a:lnTo>
                <a:lnTo>
                  <a:pt x="259" y="331"/>
                </a:lnTo>
                <a:lnTo>
                  <a:pt x="262" y="329"/>
                </a:lnTo>
                <a:lnTo>
                  <a:pt x="262" y="328"/>
                </a:lnTo>
                <a:lnTo>
                  <a:pt x="264" y="326"/>
                </a:lnTo>
                <a:lnTo>
                  <a:pt x="264" y="324"/>
                </a:lnTo>
                <a:lnTo>
                  <a:pt x="264" y="323"/>
                </a:lnTo>
                <a:lnTo>
                  <a:pt x="264" y="321"/>
                </a:lnTo>
                <a:lnTo>
                  <a:pt x="266" y="321"/>
                </a:lnTo>
                <a:lnTo>
                  <a:pt x="266" y="323"/>
                </a:lnTo>
                <a:lnTo>
                  <a:pt x="264" y="326"/>
                </a:lnTo>
                <a:lnTo>
                  <a:pt x="264" y="328"/>
                </a:lnTo>
                <a:lnTo>
                  <a:pt x="266" y="331"/>
                </a:lnTo>
                <a:lnTo>
                  <a:pt x="266" y="333"/>
                </a:lnTo>
                <a:lnTo>
                  <a:pt x="266" y="333"/>
                </a:lnTo>
                <a:lnTo>
                  <a:pt x="266" y="331"/>
                </a:lnTo>
                <a:lnTo>
                  <a:pt x="267" y="331"/>
                </a:lnTo>
                <a:lnTo>
                  <a:pt x="271" y="328"/>
                </a:lnTo>
                <a:lnTo>
                  <a:pt x="271" y="321"/>
                </a:lnTo>
                <a:lnTo>
                  <a:pt x="272" y="319"/>
                </a:lnTo>
                <a:lnTo>
                  <a:pt x="272" y="319"/>
                </a:lnTo>
                <a:lnTo>
                  <a:pt x="272" y="321"/>
                </a:lnTo>
                <a:lnTo>
                  <a:pt x="274" y="323"/>
                </a:lnTo>
                <a:lnTo>
                  <a:pt x="274" y="323"/>
                </a:lnTo>
                <a:lnTo>
                  <a:pt x="274" y="321"/>
                </a:lnTo>
                <a:lnTo>
                  <a:pt x="276" y="321"/>
                </a:lnTo>
                <a:lnTo>
                  <a:pt x="277" y="319"/>
                </a:lnTo>
                <a:lnTo>
                  <a:pt x="277" y="321"/>
                </a:lnTo>
                <a:lnTo>
                  <a:pt x="279" y="319"/>
                </a:lnTo>
                <a:lnTo>
                  <a:pt x="281" y="316"/>
                </a:lnTo>
                <a:lnTo>
                  <a:pt x="282" y="314"/>
                </a:lnTo>
                <a:lnTo>
                  <a:pt x="284" y="313"/>
                </a:lnTo>
                <a:lnTo>
                  <a:pt x="286" y="311"/>
                </a:lnTo>
                <a:lnTo>
                  <a:pt x="287" y="308"/>
                </a:lnTo>
                <a:lnTo>
                  <a:pt x="289" y="306"/>
                </a:lnTo>
                <a:lnTo>
                  <a:pt x="291" y="304"/>
                </a:lnTo>
                <a:lnTo>
                  <a:pt x="291" y="306"/>
                </a:lnTo>
                <a:lnTo>
                  <a:pt x="292" y="306"/>
                </a:lnTo>
                <a:lnTo>
                  <a:pt x="292" y="308"/>
                </a:lnTo>
                <a:lnTo>
                  <a:pt x="294" y="306"/>
                </a:lnTo>
                <a:lnTo>
                  <a:pt x="296" y="299"/>
                </a:lnTo>
                <a:lnTo>
                  <a:pt x="298" y="298"/>
                </a:lnTo>
                <a:lnTo>
                  <a:pt x="298" y="296"/>
                </a:lnTo>
                <a:lnTo>
                  <a:pt x="301" y="294"/>
                </a:lnTo>
                <a:lnTo>
                  <a:pt x="301" y="294"/>
                </a:lnTo>
                <a:lnTo>
                  <a:pt x="301" y="294"/>
                </a:lnTo>
                <a:lnTo>
                  <a:pt x="301" y="292"/>
                </a:lnTo>
                <a:lnTo>
                  <a:pt x="303" y="292"/>
                </a:lnTo>
                <a:lnTo>
                  <a:pt x="303" y="292"/>
                </a:lnTo>
                <a:lnTo>
                  <a:pt x="304" y="292"/>
                </a:lnTo>
                <a:lnTo>
                  <a:pt x="304" y="291"/>
                </a:lnTo>
                <a:lnTo>
                  <a:pt x="303" y="291"/>
                </a:lnTo>
                <a:lnTo>
                  <a:pt x="301" y="289"/>
                </a:lnTo>
                <a:lnTo>
                  <a:pt x="299" y="289"/>
                </a:lnTo>
                <a:lnTo>
                  <a:pt x="301" y="289"/>
                </a:lnTo>
                <a:lnTo>
                  <a:pt x="303" y="289"/>
                </a:lnTo>
                <a:lnTo>
                  <a:pt x="306" y="289"/>
                </a:lnTo>
                <a:lnTo>
                  <a:pt x="308" y="289"/>
                </a:lnTo>
                <a:lnTo>
                  <a:pt x="308" y="289"/>
                </a:lnTo>
                <a:lnTo>
                  <a:pt x="308" y="287"/>
                </a:lnTo>
                <a:lnTo>
                  <a:pt x="308" y="286"/>
                </a:lnTo>
                <a:lnTo>
                  <a:pt x="308" y="286"/>
                </a:lnTo>
                <a:lnTo>
                  <a:pt x="311" y="284"/>
                </a:lnTo>
                <a:lnTo>
                  <a:pt x="311" y="284"/>
                </a:lnTo>
                <a:lnTo>
                  <a:pt x="311" y="284"/>
                </a:lnTo>
                <a:lnTo>
                  <a:pt x="311" y="282"/>
                </a:lnTo>
                <a:lnTo>
                  <a:pt x="311" y="279"/>
                </a:lnTo>
                <a:lnTo>
                  <a:pt x="311" y="279"/>
                </a:lnTo>
                <a:lnTo>
                  <a:pt x="309" y="277"/>
                </a:lnTo>
                <a:lnTo>
                  <a:pt x="309" y="277"/>
                </a:lnTo>
                <a:lnTo>
                  <a:pt x="309" y="277"/>
                </a:lnTo>
                <a:lnTo>
                  <a:pt x="309" y="276"/>
                </a:lnTo>
                <a:lnTo>
                  <a:pt x="311" y="276"/>
                </a:lnTo>
                <a:lnTo>
                  <a:pt x="311" y="274"/>
                </a:lnTo>
                <a:lnTo>
                  <a:pt x="311" y="274"/>
                </a:lnTo>
                <a:lnTo>
                  <a:pt x="311" y="272"/>
                </a:lnTo>
                <a:lnTo>
                  <a:pt x="311" y="272"/>
                </a:lnTo>
                <a:lnTo>
                  <a:pt x="311" y="272"/>
                </a:lnTo>
                <a:lnTo>
                  <a:pt x="308" y="271"/>
                </a:lnTo>
                <a:lnTo>
                  <a:pt x="308" y="269"/>
                </a:lnTo>
                <a:lnTo>
                  <a:pt x="308" y="269"/>
                </a:lnTo>
                <a:lnTo>
                  <a:pt x="308" y="267"/>
                </a:lnTo>
                <a:lnTo>
                  <a:pt x="308" y="267"/>
                </a:lnTo>
                <a:lnTo>
                  <a:pt x="306" y="267"/>
                </a:lnTo>
                <a:lnTo>
                  <a:pt x="306" y="267"/>
                </a:lnTo>
                <a:lnTo>
                  <a:pt x="306" y="267"/>
                </a:lnTo>
                <a:lnTo>
                  <a:pt x="304" y="267"/>
                </a:lnTo>
                <a:lnTo>
                  <a:pt x="304" y="267"/>
                </a:lnTo>
                <a:lnTo>
                  <a:pt x="303" y="267"/>
                </a:lnTo>
                <a:lnTo>
                  <a:pt x="303" y="269"/>
                </a:lnTo>
                <a:lnTo>
                  <a:pt x="303" y="269"/>
                </a:lnTo>
                <a:lnTo>
                  <a:pt x="301" y="269"/>
                </a:lnTo>
                <a:lnTo>
                  <a:pt x="301" y="269"/>
                </a:lnTo>
                <a:lnTo>
                  <a:pt x="299" y="267"/>
                </a:lnTo>
                <a:lnTo>
                  <a:pt x="292" y="269"/>
                </a:lnTo>
                <a:lnTo>
                  <a:pt x="279" y="267"/>
                </a:lnTo>
                <a:lnTo>
                  <a:pt x="277" y="266"/>
                </a:lnTo>
                <a:lnTo>
                  <a:pt x="279" y="262"/>
                </a:lnTo>
                <a:lnTo>
                  <a:pt x="296" y="239"/>
                </a:lnTo>
                <a:lnTo>
                  <a:pt x="296" y="237"/>
                </a:lnTo>
                <a:lnTo>
                  <a:pt x="298" y="237"/>
                </a:lnTo>
                <a:lnTo>
                  <a:pt x="298" y="237"/>
                </a:lnTo>
                <a:lnTo>
                  <a:pt x="298" y="237"/>
                </a:lnTo>
                <a:lnTo>
                  <a:pt x="299" y="237"/>
                </a:lnTo>
                <a:lnTo>
                  <a:pt x="299" y="237"/>
                </a:lnTo>
                <a:lnTo>
                  <a:pt x="299" y="237"/>
                </a:lnTo>
                <a:lnTo>
                  <a:pt x="299" y="237"/>
                </a:lnTo>
                <a:lnTo>
                  <a:pt x="299" y="237"/>
                </a:lnTo>
                <a:lnTo>
                  <a:pt x="301" y="235"/>
                </a:lnTo>
                <a:lnTo>
                  <a:pt x="301" y="235"/>
                </a:lnTo>
                <a:lnTo>
                  <a:pt x="306" y="232"/>
                </a:lnTo>
                <a:lnTo>
                  <a:pt x="306" y="230"/>
                </a:lnTo>
                <a:lnTo>
                  <a:pt x="306" y="230"/>
                </a:lnTo>
                <a:lnTo>
                  <a:pt x="308" y="230"/>
                </a:lnTo>
                <a:lnTo>
                  <a:pt x="308" y="230"/>
                </a:lnTo>
                <a:lnTo>
                  <a:pt x="308" y="229"/>
                </a:lnTo>
                <a:lnTo>
                  <a:pt x="308" y="229"/>
                </a:lnTo>
                <a:lnTo>
                  <a:pt x="306" y="229"/>
                </a:lnTo>
                <a:lnTo>
                  <a:pt x="306" y="227"/>
                </a:lnTo>
                <a:lnTo>
                  <a:pt x="303" y="227"/>
                </a:lnTo>
                <a:lnTo>
                  <a:pt x="287" y="225"/>
                </a:lnTo>
                <a:lnTo>
                  <a:pt x="287" y="225"/>
                </a:lnTo>
                <a:lnTo>
                  <a:pt x="287" y="225"/>
                </a:lnTo>
                <a:lnTo>
                  <a:pt x="287" y="224"/>
                </a:lnTo>
                <a:lnTo>
                  <a:pt x="287" y="224"/>
                </a:lnTo>
                <a:lnTo>
                  <a:pt x="291" y="218"/>
                </a:lnTo>
                <a:lnTo>
                  <a:pt x="294" y="213"/>
                </a:lnTo>
                <a:lnTo>
                  <a:pt x="294" y="213"/>
                </a:lnTo>
                <a:lnTo>
                  <a:pt x="292" y="212"/>
                </a:lnTo>
                <a:lnTo>
                  <a:pt x="274" y="203"/>
                </a:lnTo>
                <a:lnTo>
                  <a:pt x="274" y="202"/>
                </a:lnTo>
                <a:lnTo>
                  <a:pt x="274" y="202"/>
                </a:lnTo>
                <a:lnTo>
                  <a:pt x="277" y="198"/>
                </a:lnTo>
                <a:lnTo>
                  <a:pt x="282" y="195"/>
                </a:lnTo>
                <a:lnTo>
                  <a:pt x="284" y="195"/>
                </a:lnTo>
                <a:lnTo>
                  <a:pt x="287" y="193"/>
                </a:lnTo>
                <a:lnTo>
                  <a:pt x="289" y="193"/>
                </a:lnTo>
                <a:lnTo>
                  <a:pt x="292" y="193"/>
                </a:lnTo>
                <a:lnTo>
                  <a:pt x="303" y="198"/>
                </a:lnTo>
                <a:lnTo>
                  <a:pt x="304" y="198"/>
                </a:lnTo>
                <a:lnTo>
                  <a:pt x="304" y="198"/>
                </a:lnTo>
                <a:lnTo>
                  <a:pt x="304" y="197"/>
                </a:lnTo>
                <a:lnTo>
                  <a:pt x="306" y="192"/>
                </a:lnTo>
                <a:lnTo>
                  <a:pt x="306" y="190"/>
                </a:lnTo>
                <a:lnTo>
                  <a:pt x="306" y="188"/>
                </a:lnTo>
                <a:lnTo>
                  <a:pt x="306" y="187"/>
                </a:lnTo>
                <a:lnTo>
                  <a:pt x="308" y="187"/>
                </a:lnTo>
                <a:lnTo>
                  <a:pt x="311" y="185"/>
                </a:lnTo>
                <a:lnTo>
                  <a:pt x="313" y="183"/>
                </a:lnTo>
                <a:lnTo>
                  <a:pt x="321" y="183"/>
                </a:lnTo>
                <a:lnTo>
                  <a:pt x="323" y="181"/>
                </a:lnTo>
                <a:lnTo>
                  <a:pt x="324" y="180"/>
                </a:lnTo>
                <a:lnTo>
                  <a:pt x="326" y="180"/>
                </a:lnTo>
                <a:lnTo>
                  <a:pt x="326" y="178"/>
                </a:lnTo>
                <a:lnTo>
                  <a:pt x="326" y="178"/>
                </a:lnTo>
                <a:lnTo>
                  <a:pt x="326" y="176"/>
                </a:lnTo>
                <a:lnTo>
                  <a:pt x="326" y="17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5" name="Freeform 168">
            <a:extLst>
              <a:ext uri="{FF2B5EF4-FFF2-40B4-BE49-F238E27FC236}">
                <a16:creationId xmlns:a16="http://schemas.microsoft.com/office/drawing/2014/main" id="{4EEE003D-35A9-4A33-85D8-70CFC8230472}"/>
              </a:ext>
            </a:extLst>
          </p:cNvPr>
          <p:cNvSpPr>
            <a:spLocks/>
          </p:cNvSpPr>
          <p:nvPr/>
        </p:nvSpPr>
        <p:spPr bwMode="auto">
          <a:xfrm>
            <a:off x="4950872" y="5360837"/>
            <a:ext cx="316694" cy="321522"/>
          </a:xfrm>
          <a:custGeom>
            <a:avLst/>
            <a:gdLst>
              <a:gd name="T0" fmla="*/ 316 w 328"/>
              <a:gd name="T1" fmla="*/ 155 h 333"/>
              <a:gd name="T2" fmla="*/ 308 w 328"/>
              <a:gd name="T3" fmla="*/ 134 h 333"/>
              <a:gd name="T4" fmla="*/ 308 w 328"/>
              <a:gd name="T5" fmla="*/ 111 h 333"/>
              <a:gd name="T6" fmla="*/ 301 w 328"/>
              <a:gd name="T7" fmla="*/ 106 h 333"/>
              <a:gd name="T8" fmla="*/ 277 w 328"/>
              <a:gd name="T9" fmla="*/ 72 h 333"/>
              <a:gd name="T10" fmla="*/ 277 w 328"/>
              <a:gd name="T11" fmla="*/ 54 h 333"/>
              <a:gd name="T12" fmla="*/ 279 w 328"/>
              <a:gd name="T13" fmla="*/ 45 h 333"/>
              <a:gd name="T14" fmla="*/ 250 w 328"/>
              <a:gd name="T15" fmla="*/ 25 h 333"/>
              <a:gd name="T16" fmla="*/ 240 w 328"/>
              <a:gd name="T17" fmla="*/ 22 h 333"/>
              <a:gd name="T18" fmla="*/ 220 w 328"/>
              <a:gd name="T19" fmla="*/ 22 h 333"/>
              <a:gd name="T20" fmla="*/ 222 w 328"/>
              <a:gd name="T21" fmla="*/ 10 h 333"/>
              <a:gd name="T22" fmla="*/ 215 w 328"/>
              <a:gd name="T23" fmla="*/ 3 h 333"/>
              <a:gd name="T24" fmla="*/ 210 w 328"/>
              <a:gd name="T25" fmla="*/ 0 h 333"/>
              <a:gd name="T26" fmla="*/ 212 w 328"/>
              <a:gd name="T27" fmla="*/ 20 h 333"/>
              <a:gd name="T28" fmla="*/ 188 w 328"/>
              <a:gd name="T29" fmla="*/ 23 h 333"/>
              <a:gd name="T30" fmla="*/ 176 w 328"/>
              <a:gd name="T31" fmla="*/ 34 h 333"/>
              <a:gd name="T32" fmla="*/ 161 w 328"/>
              <a:gd name="T33" fmla="*/ 34 h 333"/>
              <a:gd name="T34" fmla="*/ 156 w 328"/>
              <a:gd name="T35" fmla="*/ 62 h 333"/>
              <a:gd name="T36" fmla="*/ 165 w 328"/>
              <a:gd name="T37" fmla="*/ 65 h 333"/>
              <a:gd name="T38" fmla="*/ 178 w 328"/>
              <a:gd name="T39" fmla="*/ 55 h 333"/>
              <a:gd name="T40" fmla="*/ 188 w 328"/>
              <a:gd name="T41" fmla="*/ 62 h 333"/>
              <a:gd name="T42" fmla="*/ 156 w 328"/>
              <a:gd name="T43" fmla="*/ 111 h 333"/>
              <a:gd name="T44" fmla="*/ 138 w 328"/>
              <a:gd name="T45" fmla="*/ 123 h 333"/>
              <a:gd name="T46" fmla="*/ 138 w 328"/>
              <a:gd name="T47" fmla="*/ 131 h 333"/>
              <a:gd name="T48" fmla="*/ 134 w 328"/>
              <a:gd name="T49" fmla="*/ 148 h 333"/>
              <a:gd name="T50" fmla="*/ 128 w 328"/>
              <a:gd name="T51" fmla="*/ 138 h 333"/>
              <a:gd name="T52" fmla="*/ 118 w 328"/>
              <a:gd name="T53" fmla="*/ 146 h 333"/>
              <a:gd name="T54" fmla="*/ 96 w 328"/>
              <a:gd name="T55" fmla="*/ 148 h 333"/>
              <a:gd name="T56" fmla="*/ 62 w 328"/>
              <a:gd name="T57" fmla="*/ 114 h 333"/>
              <a:gd name="T58" fmla="*/ 55 w 328"/>
              <a:gd name="T59" fmla="*/ 104 h 333"/>
              <a:gd name="T60" fmla="*/ 34 w 328"/>
              <a:gd name="T61" fmla="*/ 96 h 333"/>
              <a:gd name="T62" fmla="*/ 37 w 328"/>
              <a:gd name="T63" fmla="*/ 107 h 333"/>
              <a:gd name="T64" fmla="*/ 18 w 328"/>
              <a:gd name="T65" fmla="*/ 114 h 333"/>
              <a:gd name="T66" fmla="*/ 10 w 328"/>
              <a:gd name="T67" fmla="*/ 116 h 333"/>
              <a:gd name="T68" fmla="*/ 5 w 328"/>
              <a:gd name="T69" fmla="*/ 111 h 333"/>
              <a:gd name="T70" fmla="*/ 0 w 328"/>
              <a:gd name="T71" fmla="*/ 119 h 333"/>
              <a:gd name="T72" fmla="*/ 20 w 328"/>
              <a:gd name="T73" fmla="*/ 141 h 333"/>
              <a:gd name="T74" fmla="*/ 25 w 328"/>
              <a:gd name="T75" fmla="*/ 134 h 333"/>
              <a:gd name="T76" fmla="*/ 39 w 328"/>
              <a:gd name="T77" fmla="*/ 131 h 333"/>
              <a:gd name="T78" fmla="*/ 54 w 328"/>
              <a:gd name="T79" fmla="*/ 141 h 333"/>
              <a:gd name="T80" fmla="*/ 69 w 328"/>
              <a:gd name="T81" fmla="*/ 136 h 333"/>
              <a:gd name="T82" fmla="*/ 76 w 328"/>
              <a:gd name="T83" fmla="*/ 139 h 333"/>
              <a:gd name="T84" fmla="*/ 116 w 328"/>
              <a:gd name="T85" fmla="*/ 173 h 333"/>
              <a:gd name="T86" fmla="*/ 126 w 328"/>
              <a:gd name="T87" fmla="*/ 193 h 333"/>
              <a:gd name="T88" fmla="*/ 136 w 328"/>
              <a:gd name="T89" fmla="*/ 222 h 333"/>
              <a:gd name="T90" fmla="*/ 193 w 328"/>
              <a:gd name="T91" fmla="*/ 291 h 333"/>
              <a:gd name="T92" fmla="*/ 249 w 328"/>
              <a:gd name="T93" fmla="*/ 326 h 333"/>
              <a:gd name="T94" fmla="*/ 254 w 328"/>
              <a:gd name="T95" fmla="*/ 329 h 333"/>
              <a:gd name="T96" fmla="*/ 259 w 328"/>
              <a:gd name="T97" fmla="*/ 333 h 333"/>
              <a:gd name="T98" fmla="*/ 266 w 328"/>
              <a:gd name="T99" fmla="*/ 331 h 333"/>
              <a:gd name="T100" fmla="*/ 274 w 328"/>
              <a:gd name="T101" fmla="*/ 321 h 333"/>
              <a:gd name="T102" fmla="*/ 291 w 328"/>
              <a:gd name="T103" fmla="*/ 306 h 333"/>
              <a:gd name="T104" fmla="*/ 303 w 328"/>
              <a:gd name="T105" fmla="*/ 292 h 333"/>
              <a:gd name="T106" fmla="*/ 308 w 328"/>
              <a:gd name="T107" fmla="*/ 286 h 333"/>
              <a:gd name="T108" fmla="*/ 311 w 328"/>
              <a:gd name="T109" fmla="*/ 276 h 333"/>
              <a:gd name="T110" fmla="*/ 306 w 328"/>
              <a:gd name="T111" fmla="*/ 267 h 333"/>
              <a:gd name="T112" fmla="*/ 277 w 328"/>
              <a:gd name="T113" fmla="*/ 266 h 333"/>
              <a:gd name="T114" fmla="*/ 301 w 328"/>
              <a:gd name="T115" fmla="*/ 235 h 333"/>
              <a:gd name="T116" fmla="*/ 287 w 328"/>
              <a:gd name="T117" fmla="*/ 225 h 333"/>
              <a:gd name="T118" fmla="*/ 277 w 328"/>
              <a:gd name="T119" fmla="*/ 198 h 333"/>
              <a:gd name="T120" fmla="*/ 306 w 328"/>
              <a:gd name="T121" fmla="*/ 188 h 333"/>
              <a:gd name="T122" fmla="*/ 326 w 328"/>
              <a:gd name="T123" fmla="*/ 17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 h="333">
                <a:moveTo>
                  <a:pt x="326" y="175"/>
                </a:moveTo>
                <a:lnTo>
                  <a:pt x="324" y="171"/>
                </a:lnTo>
                <a:lnTo>
                  <a:pt x="324" y="170"/>
                </a:lnTo>
                <a:lnTo>
                  <a:pt x="324" y="168"/>
                </a:lnTo>
                <a:lnTo>
                  <a:pt x="324" y="168"/>
                </a:lnTo>
                <a:lnTo>
                  <a:pt x="323" y="166"/>
                </a:lnTo>
                <a:lnTo>
                  <a:pt x="319" y="166"/>
                </a:lnTo>
                <a:lnTo>
                  <a:pt x="318" y="165"/>
                </a:lnTo>
                <a:lnTo>
                  <a:pt x="318" y="165"/>
                </a:lnTo>
                <a:lnTo>
                  <a:pt x="318" y="156"/>
                </a:lnTo>
                <a:lnTo>
                  <a:pt x="318" y="155"/>
                </a:lnTo>
                <a:lnTo>
                  <a:pt x="316" y="155"/>
                </a:lnTo>
                <a:lnTo>
                  <a:pt x="313" y="151"/>
                </a:lnTo>
                <a:lnTo>
                  <a:pt x="311" y="151"/>
                </a:lnTo>
                <a:lnTo>
                  <a:pt x="311" y="150"/>
                </a:lnTo>
                <a:lnTo>
                  <a:pt x="311" y="148"/>
                </a:lnTo>
                <a:lnTo>
                  <a:pt x="311" y="146"/>
                </a:lnTo>
                <a:lnTo>
                  <a:pt x="311" y="146"/>
                </a:lnTo>
                <a:lnTo>
                  <a:pt x="311" y="146"/>
                </a:lnTo>
                <a:lnTo>
                  <a:pt x="309" y="144"/>
                </a:lnTo>
                <a:lnTo>
                  <a:pt x="309" y="143"/>
                </a:lnTo>
                <a:lnTo>
                  <a:pt x="309" y="143"/>
                </a:lnTo>
                <a:lnTo>
                  <a:pt x="309" y="141"/>
                </a:lnTo>
                <a:lnTo>
                  <a:pt x="308" y="134"/>
                </a:lnTo>
                <a:lnTo>
                  <a:pt x="308" y="131"/>
                </a:lnTo>
                <a:lnTo>
                  <a:pt x="308" y="124"/>
                </a:lnTo>
                <a:lnTo>
                  <a:pt x="306" y="121"/>
                </a:lnTo>
                <a:lnTo>
                  <a:pt x="306" y="119"/>
                </a:lnTo>
                <a:lnTo>
                  <a:pt x="306" y="114"/>
                </a:lnTo>
                <a:lnTo>
                  <a:pt x="306" y="113"/>
                </a:lnTo>
                <a:lnTo>
                  <a:pt x="306" y="113"/>
                </a:lnTo>
                <a:lnTo>
                  <a:pt x="306" y="111"/>
                </a:lnTo>
                <a:lnTo>
                  <a:pt x="306" y="111"/>
                </a:lnTo>
                <a:lnTo>
                  <a:pt x="306" y="111"/>
                </a:lnTo>
                <a:lnTo>
                  <a:pt x="308" y="111"/>
                </a:lnTo>
                <a:lnTo>
                  <a:pt x="308" y="111"/>
                </a:lnTo>
                <a:lnTo>
                  <a:pt x="308" y="109"/>
                </a:lnTo>
                <a:lnTo>
                  <a:pt x="308" y="109"/>
                </a:lnTo>
                <a:lnTo>
                  <a:pt x="326" y="104"/>
                </a:lnTo>
                <a:lnTo>
                  <a:pt x="328" y="102"/>
                </a:lnTo>
                <a:lnTo>
                  <a:pt x="324" y="99"/>
                </a:lnTo>
                <a:lnTo>
                  <a:pt x="323" y="97"/>
                </a:lnTo>
                <a:lnTo>
                  <a:pt x="323" y="97"/>
                </a:lnTo>
                <a:lnTo>
                  <a:pt x="321" y="97"/>
                </a:lnTo>
                <a:lnTo>
                  <a:pt x="321" y="97"/>
                </a:lnTo>
                <a:lnTo>
                  <a:pt x="319" y="97"/>
                </a:lnTo>
                <a:lnTo>
                  <a:pt x="304" y="104"/>
                </a:lnTo>
                <a:lnTo>
                  <a:pt x="301" y="106"/>
                </a:lnTo>
                <a:lnTo>
                  <a:pt x="298" y="106"/>
                </a:lnTo>
                <a:lnTo>
                  <a:pt x="298" y="106"/>
                </a:lnTo>
                <a:lnTo>
                  <a:pt x="296" y="106"/>
                </a:lnTo>
                <a:lnTo>
                  <a:pt x="296" y="106"/>
                </a:lnTo>
                <a:lnTo>
                  <a:pt x="287" y="96"/>
                </a:lnTo>
                <a:lnTo>
                  <a:pt x="282" y="84"/>
                </a:lnTo>
                <a:lnTo>
                  <a:pt x="281" y="81"/>
                </a:lnTo>
                <a:lnTo>
                  <a:pt x="282" y="76"/>
                </a:lnTo>
                <a:lnTo>
                  <a:pt x="281" y="76"/>
                </a:lnTo>
                <a:lnTo>
                  <a:pt x="279" y="74"/>
                </a:lnTo>
                <a:lnTo>
                  <a:pt x="277" y="74"/>
                </a:lnTo>
                <a:lnTo>
                  <a:pt x="277" y="72"/>
                </a:lnTo>
                <a:lnTo>
                  <a:pt x="277" y="71"/>
                </a:lnTo>
                <a:lnTo>
                  <a:pt x="277" y="69"/>
                </a:lnTo>
                <a:lnTo>
                  <a:pt x="277" y="65"/>
                </a:lnTo>
                <a:lnTo>
                  <a:pt x="277" y="65"/>
                </a:lnTo>
                <a:lnTo>
                  <a:pt x="277" y="65"/>
                </a:lnTo>
                <a:lnTo>
                  <a:pt x="277" y="64"/>
                </a:lnTo>
                <a:lnTo>
                  <a:pt x="276" y="62"/>
                </a:lnTo>
                <a:lnTo>
                  <a:pt x="276" y="60"/>
                </a:lnTo>
                <a:lnTo>
                  <a:pt x="276" y="57"/>
                </a:lnTo>
                <a:lnTo>
                  <a:pt x="276" y="57"/>
                </a:lnTo>
                <a:lnTo>
                  <a:pt x="276" y="55"/>
                </a:lnTo>
                <a:lnTo>
                  <a:pt x="277" y="54"/>
                </a:lnTo>
                <a:lnTo>
                  <a:pt x="277" y="54"/>
                </a:lnTo>
                <a:lnTo>
                  <a:pt x="277" y="52"/>
                </a:lnTo>
                <a:lnTo>
                  <a:pt x="277" y="52"/>
                </a:lnTo>
                <a:lnTo>
                  <a:pt x="281" y="49"/>
                </a:lnTo>
                <a:lnTo>
                  <a:pt x="281" y="49"/>
                </a:lnTo>
                <a:lnTo>
                  <a:pt x="281" y="49"/>
                </a:lnTo>
                <a:lnTo>
                  <a:pt x="281" y="49"/>
                </a:lnTo>
                <a:lnTo>
                  <a:pt x="281" y="45"/>
                </a:lnTo>
                <a:lnTo>
                  <a:pt x="281" y="45"/>
                </a:lnTo>
                <a:lnTo>
                  <a:pt x="281" y="45"/>
                </a:lnTo>
                <a:lnTo>
                  <a:pt x="279" y="45"/>
                </a:lnTo>
                <a:lnTo>
                  <a:pt x="279" y="45"/>
                </a:lnTo>
                <a:lnTo>
                  <a:pt x="271" y="45"/>
                </a:lnTo>
                <a:lnTo>
                  <a:pt x="271" y="45"/>
                </a:lnTo>
                <a:lnTo>
                  <a:pt x="271" y="45"/>
                </a:lnTo>
                <a:lnTo>
                  <a:pt x="266" y="35"/>
                </a:lnTo>
                <a:lnTo>
                  <a:pt x="264" y="34"/>
                </a:lnTo>
                <a:lnTo>
                  <a:pt x="259" y="32"/>
                </a:lnTo>
                <a:lnTo>
                  <a:pt x="250" y="28"/>
                </a:lnTo>
                <a:lnTo>
                  <a:pt x="250" y="27"/>
                </a:lnTo>
                <a:lnTo>
                  <a:pt x="250" y="27"/>
                </a:lnTo>
                <a:lnTo>
                  <a:pt x="250" y="27"/>
                </a:lnTo>
                <a:lnTo>
                  <a:pt x="250" y="27"/>
                </a:lnTo>
                <a:lnTo>
                  <a:pt x="250" y="25"/>
                </a:lnTo>
                <a:lnTo>
                  <a:pt x="244" y="17"/>
                </a:lnTo>
                <a:lnTo>
                  <a:pt x="244" y="17"/>
                </a:lnTo>
                <a:lnTo>
                  <a:pt x="244" y="17"/>
                </a:lnTo>
                <a:lnTo>
                  <a:pt x="242" y="17"/>
                </a:lnTo>
                <a:lnTo>
                  <a:pt x="242" y="18"/>
                </a:lnTo>
                <a:lnTo>
                  <a:pt x="242" y="18"/>
                </a:lnTo>
                <a:lnTo>
                  <a:pt x="242" y="20"/>
                </a:lnTo>
                <a:lnTo>
                  <a:pt x="242" y="20"/>
                </a:lnTo>
                <a:lnTo>
                  <a:pt x="242" y="20"/>
                </a:lnTo>
                <a:lnTo>
                  <a:pt x="242" y="22"/>
                </a:lnTo>
                <a:lnTo>
                  <a:pt x="242" y="22"/>
                </a:lnTo>
                <a:lnTo>
                  <a:pt x="240" y="22"/>
                </a:lnTo>
                <a:lnTo>
                  <a:pt x="235" y="25"/>
                </a:lnTo>
                <a:lnTo>
                  <a:pt x="234" y="25"/>
                </a:lnTo>
                <a:lnTo>
                  <a:pt x="232" y="25"/>
                </a:lnTo>
                <a:lnTo>
                  <a:pt x="230" y="25"/>
                </a:lnTo>
                <a:lnTo>
                  <a:pt x="230" y="25"/>
                </a:lnTo>
                <a:lnTo>
                  <a:pt x="225" y="20"/>
                </a:lnTo>
                <a:lnTo>
                  <a:pt x="224" y="20"/>
                </a:lnTo>
                <a:lnTo>
                  <a:pt x="224" y="20"/>
                </a:lnTo>
                <a:lnTo>
                  <a:pt x="224" y="20"/>
                </a:lnTo>
                <a:lnTo>
                  <a:pt x="222" y="22"/>
                </a:lnTo>
                <a:lnTo>
                  <a:pt x="220" y="22"/>
                </a:lnTo>
                <a:lnTo>
                  <a:pt x="220" y="22"/>
                </a:lnTo>
                <a:lnTo>
                  <a:pt x="220" y="22"/>
                </a:lnTo>
                <a:lnTo>
                  <a:pt x="219" y="22"/>
                </a:lnTo>
                <a:lnTo>
                  <a:pt x="219" y="20"/>
                </a:lnTo>
                <a:lnTo>
                  <a:pt x="217" y="20"/>
                </a:lnTo>
                <a:lnTo>
                  <a:pt x="219" y="20"/>
                </a:lnTo>
                <a:lnTo>
                  <a:pt x="219" y="20"/>
                </a:lnTo>
                <a:lnTo>
                  <a:pt x="219" y="17"/>
                </a:lnTo>
                <a:lnTo>
                  <a:pt x="219" y="17"/>
                </a:lnTo>
                <a:lnTo>
                  <a:pt x="220" y="15"/>
                </a:lnTo>
                <a:lnTo>
                  <a:pt x="220" y="12"/>
                </a:lnTo>
                <a:lnTo>
                  <a:pt x="220" y="10"/>
                </a:lnTo>
                <a:lnTo>
                  <a:pt x="222" y="10"/>
                </a:lnTo>
                <a:lnTo>
                  <a:pt x="222" y="8"/>
                </a:lnTo>
                <a:lnTo>
                  <a:pt x="222" y="8"/>
                </a:lnTo>
                <a:lnTo>
                  <a:pt x="220" y="8"/>
                </a:lnTo>
                <a:lnTo>
                  <a:pt x="220" y="8"/>
                </a:lnTo>
                <a:lnTo>
                  <a:pt x="219" y="7"/>
                </a:lnTo>
                <a:lnTo>
                  <a:pt x="219" y="7"/>
                </a:lnTo>
                <a:lnTo>
                  <a:pt x="217" y="7"/>
                </a:lnTo>
                <a:lnTo>
                  <a:pt x="217" y="5"/>
                </a:lnTo>
                <a:lnTo>
                  <a:pt x="217" y="5"/>
                </a:lnTo>
                <a:lnTo>
                  <a:pt x="217" y="5"/>
                </a:lnTo>
                <a:lnTo>
                  <a:pt x="217" y="3"/>
                </a:lnTo>
                <a:lnTo>
                  <a:pt x="215" y="3"/>
                </a:lnTo>
                <a:lnTo>
                  <a:pt x="215" y="3"/>
                </a:lnTo>
                <a:lnTo>
                  <a:pt x="215" y="3"/>
                </a:lnTo>
                <a:lnTo>
                  <a:pt x="213" y="3"/>
                </a:lnTo>
                <a:lnTo>
                  <a:pt x="213" y="3"/>
                </a:lnTo>
                <a:lnTo>
                  <a:pt x="213" y="2"/>
                </a:lnTo>
                <a:lnTo>
                  <a:pt x="213" y="2"/>
                </a:lnTo>
                <a:lnTo>
                  <a:pt x="213" y="2"/>
                </a:lnTo>
                <a:lnTo>
                  <a:pt x="213" y="2"/>
                </a:lnTo>
                <a:lnTo>
                  <a:pt x="213" y="2"/>
                </a:lnTo>
                <a:lnTo>
                  <a:pt x="212" y="0"/>
                </a:lnTo>
                <a:lnTo>
                  <a:pt x="210" y="0"/>
                </a:lnTo>
                <a:lnTo>
                  <a:pt x="210" y="0"/>
                </a:lnTo>
                <a:lnTo>
                  <a:pt x="210" y="0"/>
                </a:lnTo>
                <a:lnTo>
                  <a:pt x="210" y="0"/>
                </a:lnTo>
                <a:lnTo>
                  <a:pt x="210" y="2"/>
                </a:lnTo>
                <a:lnTo>
                  <a:pt x="208" y="2"/>
                </a:lnTo>
                <a:lnTo>
                  <a:pt x="208" y="3"/>
                </a:lnTo>
                <a:lnTo>
                  <a:pt x="207" y="13"/>
                </a:lnTo>
                <a:lnTo>
                  <a:pt x="205" y="15"/>
                </a:lnTo>
                <a:lnTo>
                  <a:pt x="205" y="17"/>
                </a:lnTo>
                <a:lnTo>
                  <a:pt x="207" y="17"/>
                </a:lnTo>
                <a:lnTo>
                  <a:pt x="207" y="17"/>
                </a:lnTo>
                <a:lnTo>
                  <a:pt x="212" y="20"/>
                </a:lnTo>
                <a:lnTo>
                  <a:pt x="212" y="20"/>
                </a:lnTo>
                <a:lnTo>
                  <a:pt x="212" y="20"/>
                </a:lnTo>
                <a:lnTo>
                  <a:pt x="212" y="20"/>
                </a:lnTo>
                <a:lnTo>
                  <a:pt x="212" y="22"/>
                </a:lnTo>
                <a:lnTo>
                  <a:pt x="212" y="25"/>
                </a:lnTo>
                <a:lnTo>
                  <a:pt x="210" y="25"/>
                </a:lnTo>
                <a:lnTo>
                  <a:pt x="210" y="25"/>
                </a:lnTo>
                <a:lnTo>
                  <a:pt x="208" y="27"/>
                </a:lnTo>
                <a:lnTo>
                  <a:pt x="207" y="28"/>
                </a:lnTo>
                <a:lnTo>
                  <a:pt x="205" y="28"/>
                </a:lnTo>
                <a:lnTo>
                  <a:pt x="205" y="30"/>
                </a:lnTo>
                <a:lnTo>
                  <a:pt x="203" y="34"/>
                </a:lnTo>
                <a:lnTo>
                  <a:pt x="188" y="23"/>
                </a:lnTo>
                <a:lnTo>
                  <a:pt x="187" y="23"/>
                </a:lnTo>
                <a:lnTo>
                  <a:pt x="187" y="23"/>
                </a:lnTo>
                <a:lnTo>
                  <a:pt x="183" y="25"/>
                </a:lnTo>
                <a:lnTo>
                  <a:pt x="183" y="27"/>
                </a:lnTo>
                <a:lnTo>
                  <a:pt x="183" y="27"/>
                </a:lnTo>
                <a:lnTo>
                  <a:pt x="183" y="28"/>
                </a:lnTo>
                <a:lnTo>
                  <a:pt x="183" y="30"/>
                </a:lnTo>
                <a:lnTo>
                  <a:pt x="183" y="30"/>
                </a:lnTo>
                <a:lnTo>
                  <a:pt x="180" y="32"/>
                </a:lnTo>
                <a:lnTo>
                  <a:pt x="178" y="34"/>
                </a:lnTo>
                <a:lnTo>
                  <a:pt x="176" y="34"/>
                </a:lnTo>
                <a:lnTo>
                  <a:pt x="176" y="34"/>
                </a:lnTo>
                <a:lnTo>
                  <a:pt x="176" y="34"/>
                </a:lnTo>
                <a:lnTo>
                  <a:pt x="176" y="34"/>
                </a:lnTo>
                <a:lnTo>
                  <a:pt x="175" y="34"/>
                </a:lnTo>
                <a:lnTo>
                  <a:pt x="175" y="32"/>
                </a:lnTo>
                <a:lnTo>
                  <a:pt x="175" y="32"/>
                </a:lnTo>
                <a:lnTo>
                  <a:pt x="173" y="32"/>
                </a:lnTo>
                <a:lnTo>
                  <a:pt x="171" y="32"/>
                </a:lnTo>
                <a:lnTo>
                  <a:pt x="170" y="32"/>
                </a:lnTo>
                <a:lnTo>
                  <a:pt x="170" y="32"/>
                </a:lnTo>
                <a:lnTo>
                  <a:pt x="166" y="32"/>
                </a:lnTo>
                <a:lnTo>
                  <a:pt x="163" y="34"/>
                </a:lnTo>
                <a:lnTo>
                  <a:pt x="161" y="34"/>
                </a:lnTo>
                <a:lnTo>
                  <a:pt x="161" y="34"/>
                </a:lnTo>
                <a:lnTo>
                  <a:pt x="161" y="34"/>
                </a:lnTo>
                <a:lnTo>
                  <a:pt x="156" y="39"/>
                </a:lnTo>
                <a:lnTo>
                  <a:pt x="155" y="42"/>
                </a:lnTo>
                <a:lnTo>
                  <a:pt x="153" y="42"/>
                </a:lnTo>
                <a:lnTo>
                  <a:pt x="153" y="42"/>
                </a:lnTo>
                <a:lnTo>
                  <a:pt x="153" y="44"/>
                </a:lnTo>
                <a:lnTo>
                  <a:pt x="156" y="52"/>
                </a:lnTo>
                <a:lnTo>
                  <a:pt x="156" y="54"/>
                </a:lnTo>
                <a:lnTo>
                  <a:pt x="156" y="59"/>
                </a:lnTo>
                <a:lnTo>
                  <a:pt x="156" y="62"/>
                </a:lnTo>
                <a:lnTo>
                  <a:pt x="156" y="62"/>
                </a:lnTo>
                <a:lnTo>
                  <a:pt x="156" y="64"/>
                </a:lnTo>
                <a:lnTo>
                  <a:pt x="155" y="65"/>
                </a:lnTo>
                <a:lnTo>
                  <a:pt x="155" y="67"/>
                </a:lnTo>
                <a:lnTo>
                  <a:pt x="153" y="67"/>
                </a:lnTo>
                <a:lnTo>
                  <a:pt x="153" y="69"/>
                </a:lnTo>
                <a:lnTo>
                  <a:pt x="155" y="69"/>
                </a:lnTo>
                <a:lnTo>
                  <a:pt x="160" y="72"/>
                </a:lnTo>
                <a:lnTo>
                  <a:pt x="161" y="72"/>
                </a:lnTo>
                <a:lnTo>
                  <a:pt x="161" y="72"/>
                </a:lnTo>
                <a:lnTo>
                  <a:pt x="161" y="72"/>
                </a:lnTo>
                <a:lnTo>
                  <a:pt x="161" y="71"/>
                </a:lnTo>
                <a:lnTo>
                  <a:pt x="165" y="65"/>
                </a:lnTo>
                <a:lnTo>
                  <a:pt x="165" y="64"/>
                </a:lnTo>
                <a:lnTo>
                  <a:pt x="165" y="64"/>
                </a:lnTo>
                <a:lnTo>
                  <a:pt x="166" y="64"/>
                </a:lnTo>
                <a:lnTo>
                  <a:pt x="166" y="64"/>
                </a:lnTo>
                <a:lnTo>
                  <a:pt x="168" y="62"/>
                </a:lnTo>
                <a:lnTo>
                  <a:pt x="168" y="62"/>
                </a:lnTo>
                <a:lnTo>
                  <a:pt x="168" y="62"/>
                </a:lnTo>
                <a:lnTo>
                  <a:pt x="168" y="62"/>
                </a:lnTo>
                <a:lnTo>
                  <a:pt x="175" y="64"/>
                </a:lnTo>
                <a:lnTo>
                  <a:pt x="175" y="64"/>
                </a:lnTo>
                <a:lnTo>
                  <a:pt x="176" y="64"/>
                </a:lnTo>
                <a:lnTo>
                  <a:pt x="178" y="55"/>
                </a:lnTo>
                <a:lnTo>
                  <a:pt x="178" y="54"/>
                </a:lnTo>
                <a:lnTo>
                  <a:pt x="180" y="54"/>
                </a:lnTo>
                <a:lnTo>
                  <a:pt x="180" y="54"/>
                </a:lnTo>
                <a:lnTo>
                  <a:pt x="187" y="54"/>
                </a:lnTo>
                <a:lnTo>
                  <a:pt x="187" y="54"/>
                </a:lnTo>
                <a:lnTo>
                  <a:pt x="187" y="54"/>
                </a:lnTo>
                <a:lnTo>
                  <a:pt x="185" y="59"/>
                </a:lnTo>
                <a:lnTo>
                  <a:pt x="185" y="59"/>
                </a:lnTo>
                <a:lnTo>
                  <a:pt x="185" y="59"/>
                </a:lnTo>
                <a:lnTo>
                  <a:pt x="185" y="60"/>
                </a:lnTo>
                <a:lnTo>
                  <a:pt x="188" y="62"/>
                </a:lnTo>
                <a:lnTo>
                  <a:pt x="188" y="62"/>
                </a:lnTo>
                <a:lnTo>
                  <a:pt x="188" y="62"/>
                </a:lnTo>
                <a:lnTo>
                  <a:pt x="188" y="64"/>
                </a:lnTo>
                <a:lnTo>
                  <a:pt x="188" y="64"/>
                </a:lnTo>
                <a:lnTo>
                  <a:pt x="188" y="65"/>
                </a:lnTo>
                <a:lnTo>
                  <a:pt x="187" y="69"/>
                </a:lnTo>
                <a:lnTo>
                  <a:pt x="178" y="92"/>
                </a:lnTo>
                <a:lnTo>
                  <a:pt x="168" y="109"/>
                </a:lnTo>
                <a:lnTo>
                  <a:pt x="163" y="111"/>
                </a:lnTo>
                <a:lnTo>
                  <a:pt x="160" y="113"/>
                </a:lnTo>
                <a:lnTo>
                  <a:pt x="158" y="111"/>
                </a:lnTo>
                <a:lnTo>
                  <a:pt x="156" y="111"/>
                </a:lnTo>
                <a:lnTo>
                  <a:pt x="156" y="111"/>
                </a:lnTo>
                <a:lnTo>
                  <a:pt x="155" y="111"/>
                </a:lnTo>
                <a:lnTo>
                  <a:pt x="155" y="111"/>
                </a:lnTo>
                <a:lnTo>
                  <a:pt x="155" y="113"/>
                </a:lnTo>
                <a:lnTo>
                  <a:pt x="153" y="113"/>
                </a:lnTo>
                <a:lnTo>
                  <a:pt x="151" y="113"/>
                </a:lnTo>
                <a:lnTo>
                  <a:pt x="145" y="116"/>
                </a:lnTo>
                <a:lnTo>
                  <a:pt x="143" y="118"/>
                </a:lnTo>
                <a:lnTo>
                  <a:pt x="143" y="118"/>
                </a:lnTo>
                <a:lnTo>
                  <a:pt x="143" y="119"/>
                </a:lnTo>
                <a:lnTo>
                  <a:pt x="141" y="119"/>
                </a:lnTo>
                <a:lnTo>
                  <a:pt x="138" y="123"/>
                </a:lnTo>
                <a:lnTo>
                  <a:pt x="138" y="123"/>
                </a:lnTo>
                <a:lnTo>
                  <a:pt x="138" y="123"/>
                </a:lnTo>
                <a:lnTo>
                  <a:pt x="136" y="124"/>
                </a:lnTo>
                <a:lnTo>
                  <a:pt x="134" y="124"/>
                </a:lnTo>
                <a:lnTo>
                  <a:pt x="134" y="124"/>
                </a:lnTo>
                <a:lnTo>
                  <a:pt x="134" y="124"/>
                </a:lnTo>
                <a:lnTo>
                  <a:pt x="134" y="126"/>
                </a:lnTo>
                <a:lnTo>
                  <a:pt x="134" y="126"/>
                </a:lnTo>
                <a:lnTo>
                  <a:pt x="134" y="126"/>
                </a:lnTo>
                <a:lnTo>
                  <a:pt x="138" y="129"/>
                </a:lnTo>
                <a:lnTo>
                  <a:pt x="138" y="129"/>
                </a:lnTo>
                <a:lnTo>
                  <a:pt x="138" y="129"/>
                </a:lnTo>
                <a:lnTo>
                  <a:pt x="138" y="131"/>
                </a:lnTo>
                <a:lnTo>
                  <a:pt x="138" y="131"/>
                </a:lnTo>
                <a:lnTo>
                  <a:pt x="138" y="133"/>
                </a:lnTo>
                <a:lnTo>
                  <a:pt x="134" y="139"/>
                </a:lnTo>
                <a:lnTo>
                  <a:pt x="134" y="141"/>
                </a:lnTo>
                <a:lnTo>
                  <a:pt x="134" y="141"/>
                </a:lnTo>
                <a:lnTo>
                  <a:pt x="134" y="143"/>
                </a:lnTo>
                <a:lnTo>
                  <a:pt x="136" y="144"/>
                </a:lnTo>
                <a:lnTo>
                  <a:pt x="136" y="144"/>
                </a:lnTo>
                <a:lnTo>
                  <a:pt x="136" y="146"/>
                </a:lnTo>
                <a:lnTo>
                  <a:pt x="136" y="146"/>
                </a:lnTo>
                <a:lnTo>
                  <a:pt x="134" y="148"/>
                </a:lnTo>
                <a:lnTo>
                  <a:pt x="134" y="148"/>
                </a:lnTo>
                <a:lnTo>
                  <a:pt x="133" y="148"/>
                </a:lnTo>
                <a:lnTo>
                  <a:pt x="131" y="148"/>
                </a:lnTo>
                <a:lnTo>
                  <a:pt x="129" y="150"/>
                </a:lnTo>
                <a:lnTo>
                  <a:pt x="128" y="150"/>
                </a:lnTo>
                <a:lnTo>
                  <a:pt x="128" y="150"/>
                </a:lnTo>
                <a:lnTo>
                  <a:pt x="129" y="146"/>
                </a:lnTo>
                <a:lnTo>
                  <a:pt x="129" y="146"/>
                </a:lnTo>
                <a:lnTo>
                  <a:pt x="129" y="144"/>
                </a:lnTo>
                <a:lnTo>
                  <a:pt x="129" y="143"/>
                </a:lnTo>
                <a:lnTo>
                  <a:pt x="129" y="141"/>
                </a:lnTo>
                <a:lnTo>
                  <a:pt x="129" y="141"/>
                </a:lnTo>
                <a:lnTo>
                  <a:pt x="128" y="138"/>
                </a:lnTo>
                <a:lnTo>
                  <a:pt x="128" y="138"/>
                </a:lnTo>
                <a:lnTo>
                  <a:pt x="126" y="138"/>
                </a:lnTo>
                <a:lnTo>
                  <a:pt x="126" y="138"/>
                </a:lnTo>
                <a:lnTo>
                  <a:pt x="126" y="138"/>
                </a:lnTo>
                <a:lnTo>
                  <a:pt x="126" y="139"/>
                </a:lnTo>
                <a:lnTo>
                  <a:pt x="124" y="139"/>
                </a:lnTo>
                <a:lnTo>
                  <a:pt x="124" y="141"/>
                </a:lnTo>
                <a:lnTo>
                  <a:pt x="124" y="141"/>
                </a:lnTo>
                <a:lnTo>
                  <a:pt x="124" y="141"/>
                </a:lnTo>
                <a:lnTo>
                  <a:pt x="124" y="141"/>
                </a:lnTo>
                <a:lnTo>
                  <a:pt x="123" y="143"/>
                </a:lnTo>
                <a:lnTo>
                  <a:pt x="118" y="146"/>
                </a:lnTo>
                <a:lnTo>
                  <a:pt x="116" y="148"/>
                </a:lnTo>
                <a:lnTo>
                  <a:pt x="116" y="150"/>
                </a:lnTo>
                <a:lnTo>
                  <a:pt x="114" y="150"/>
                </a:lnTo>
                <a:lnTo>
                  <a:pt x="114" y="151"/>
                </a:lnTo>
                <a:lnTo>
                  <a:pt x="113" y="151"/>
                </a:lnTo>
                <a:lnTo>
                  <a:pt x="113" y="151"/>
                </a:lnTo>
                <a:lnTo>
                  <a:pt x="108" y="153"/>
                </a:lnTo>
                <a:lnTo>
                  <a:pt x="106" y="153"/>
                </a:lnTo>
                <a:lnTo>
                  <a:pt x="104" y="153"/>
                </a:lnTo>
                <a:lnTo>
                  <a:pt x="96" y="148"/>
                </a:lnTo>
                <a:lnTo>
                  <a:pt x="96" y="148"/>
                </a:lnTo>
                <a:lnTo>
                  <a:pt x="96" y="148"/>
                </a:lnTo>
                <a:lnTo>
                  <a:pt x="96" y="146"/>
                </a:lnTo>
                <a:lnTo>
                  <a:pt x="92" y="139"/>
                </a:lnTo>
                <a:lnTo>
                  <a:pt x="91" y="136"/>
                </a:lnTo>
                <a:lnTo>
                  <a:pt x="87" y="128"/>
                </a:lnTo>
                <a:lnTo>
                  <a:pt x="82" y="119"/>
                </a:lnTo>
                <a:lnTo>
                  <a:pt x="81" y="118"/>
                </a:lnTo>
                <a:lnTo>
                  <a:pt x="81" y="118"/>
                </a:lnTo>
                <a:lnTo>
                  <a:pt x="72" y="119"/>
                </a:lnTo>
                <a:lnTo>
                  <a:pt x="71" y="119"/>
                </a:lnTo>
                <a:lnTo>
                  <a:pt x="71" y="119"/>
                </a:lnTo>
                <a:lnTo>
                  <a:pt x="69" y="118"/>
                </a:lnTo>
                <a:lnTo>
                  <a:pt x="62" y="114"/>
                </a:lnTo>
                <a:lnTo>
                  <a:pt x="62" y="114"/>
                </a:lnTo>
                <a:lnTo>
                  <a:pt x="62" y="113"/>
                </a:lnTo>
                <a:lnTo>
                  <a:pt x="61" y="111"/>
                </a:lnTo>
                <a:lnTo>
                  <a:pt x="61" y="111"/>
                </a:lnTo>
                <a:lnTo>
                  <a:pt x="61" y="111"/>
                </a:lnTo>
                <a:lnTo>
                  <a:pt x="61" y="109"/>
                </a:lnTo>
                <a:lnTo>
                  <a:pt x="59" y="107"/>
                </a:lnTo>
                <a:lnTo>
                  <a:pt x="59" y="107"/>
                </a:lnTo>
                <a:lnTo>
                  <a:pt x="55" y="104"/>
                </a:lnTo>
                <a:lnTo>
                  <a:pt x="55" y="104"/>
                </a:lnTo>
                <a:lnTo>
                  <a:pt x="55" y="104"/>
                </a:lnTo>
                <a:lnTo>
                  <a:pt x="55" y="104"/>
                </a:lnTo>
                <a:lnTo>
                  <a:pt x="55" y="104"/>
                </a:lnTo>
                <a:lnTo>
                  <a:pt x="55" y="102"/>
                </a:lnTo>
                <a:lnTo>
                  <a:pt x="55" y="102"/>
                </a:lnTo>
                <a:lnTo>
                  <a:pt x="55" y="101"/>
                </a:lnTo>
                <a:lnTo>
                  <a:pt x="44" y="91"/>
                </a:lnTo>
                <a:lnTo>
                  <a:pt x="44" y="91"/>
                </a:lnTo>
                <a:lnTo>
                  <a:pt x="37" y="91"/>
                </a:lnTo>
                <a:lnTo>
                  <a:pt x="37" y="91"/>
                </a:lnTo>
                <a:lnTo>
                  <a:pt x="35" y="91"/>
                </a:lnTo>
                <a:lnTo>
                  <a:pt x="35" y="91"/>
                </a:lnTo>
                <a:lnTo>
                  <a:pt x="35" y="91"/>
                </a:lnTo>
                <a:lnTo>
                  <a:pt x="34" y="96"/>
                </a:lnTo>
                <a:lnTo>
                  <a:pt x="34" y="97"/>
                </a:lnTo>
                <a:lnTo>
                  <a:pt x="34" y="101"/>
                </a:lnTo>
                <a:lnTo>
                  <a:pt x="34" y="102"/>
                </a:lnTo>
                <a:lnTo>
                  <a:pt x="34" y="102"/>
                </a:lnTo>
                <a:lnTo>
                  <a:pt x="34" y="104"/>
                </a:lnTo>
                <a:lnTo>
                  <a:pt x="35" y="104"/>
                </a:lnTo>
                <a:lnTo>
                  <a:pt x="35" y="104"/>
                </a:lnTo>
                <a:lnTo>
                  <a:pt x="37" y="104"/>
                </a:lnTo>
                <a:lnTo>
                  <a:pt x="37" y="106"/>
                </a:lnTo>
                <a:lnTo>
                  <a:pt x="37" y="106"/>
                </a:lnTo>
                <a:lnTo>
                  <a:pt x="37" y="106"/>
                </a:lnTo>
                <a:lnTo>
                  <a:pt x="37" y="107"/>
                </a:lnTo>
                <a:lnTo>
                  <a:pt x="37" y="113"/>
                </a:lnTo>
                <a:lnTo>
                  <a:pt x="37" y="113"/>
                </a:lnTo>
                <a:lnTo>
                  <a:pt x="37" y="113"/>
                </a:lnTo>
                <a:lnTo>
                  <a:pt x="34" y="113"/>
                </a:lnTo>
                <a:lnTo>
                  <a:pt x="25" y="109"/>
                </a:lnTo>
                <a:lnTo>
                  <a:pt x="24" y="109"/>
                </a:lnTo>
                <a:lnTo>
                  <a:pt x="22" y="113"/>
                </a:lnTo>
                <a:lnTo>
                  <a:pt x="22" y="113"/>
                </a:lnTo>
                <a:lnTo>
                  <a:pt x="22" y="113"/>
                </a:lnTo>
                <a:lnTo>
                  <a:pt x="20" y="114"/>
                </a:lnTo>
                <a:lnTo>
                  <a:pt x="18" y="114"/>
                </a:lnTo>
                <a:lnTo>
                  <a:pt x="18" y="114"/>
                </a:lnTo>
                <a:lnTo>
                  <a:pt x="18" y="116"/>
                </a:lnTo>
                <a:lnTo>
                  <a:pt x="18" y="116"/>
                </a:lnTo>
                <a:lnTo>
                  <a:pt x="18" y="116"/>
                </a:lnTo>
                <a:lnTo>
                  <a:pt x="17" y="118"/>
                </a:lnTo>
                <a:lnTo>
                  <a:pt x="17" y="118"/>
                </a:lnTo>
                <a:lnTo>
                  <a:pt x="17" y="118"/>
                </a:lnTo>
                <a:lnTo>
                  <a:pt x="15" y="118"/>
                </a:lnTo>
                <a:lnTo>
                  <a:pt x="13" y="118"/>
                </a:lnTo>
                <a:lnTo>
                  <a:pt x="13" y="118"/>
                </a:lnTo>
                <a:lnTo>
                  <a:pt x="12" y="118"/>
                </a:lnTo>
                <a:lnTo>
                  <a:pt x="10" y="116"/>
                </a:lnTo>
                <a:lnTo>
                  <a:pt x="10" y="116"/>
                </a:lnTo>
                <a:lnTo>
                  <a:pt x="10" y="114"/>
                </a:lnTo>
                <a:lnTo>
                  <a:pt x="10" y="114"/>
                </a:lnTo>
                <a:lnTo>
                  <a:pt x="10" y="114"/>
                </a:lnTo>
                <a:lnTo>
                  <a:pt x="10" y="113"/>
                </a:lnTo>
                <a:lnTo>
                  <a:pt x="8" y="113"/>
                </a:lnTo>
                <a:lnTo>
                  <a:pt x="8" y="111"/>
                </a:lnTo>
                <a:lnTo>
                  <a:pt x="8" y="111"/>
                </a:lnTo>
                <a:lnTo>
                  <a:pt x="8" y="111"/>
                </a:lnTo>
                <a:lnTo>
                  <a:pt x="7" y="111"/>
                </a:lnTo>
                <a:lnTo>
                  <a:pt x="7" y="111"/>
                </a:lnTo>
                <a:lnTo>
                  <a:pt x="7" y="111"/>
                </a:lnTo>
                <a:lnTo>
                  <a:pt x="5" y="111"/>
                </a:lnTo>
                <a:lnTo>
                  <a:pt x="5" y="113"/>
                </a:lnTo>
                <a:lnTo>
                  <a:pt x="3" y="113"/>
                </a:lnTo>
                <a:lnTo>
                  <a:pt x="2" y="113"/>
                </a:lnTo>
                <a:lnTo>
                  <a:pt x="2" y="113"/>
                </a:lnTo>
                <a:lnTo>
                  <a:pt x="2" y="114"/>
                </a:lnTo>
                <a:lnTo>
                  <a:pt x="2" y="116"/>
                </a:lnTo>
                <a:lnTo>
                  <a:pt x="2" y="118"/>
                </a:lnTo>
                <a:lnTo>
                  <a:pt x="2" y="118"/>
                </a:lnTo>
                <a:lnTo>
                  <a:pt x="2" y="118"/>
                </a:lnTo>
                <a:lnTo>
                  <a:pt x="0" y="118"/>
                </a:lnTo>
                <a:lnTo>
                  <a:pt x="0" y="119"/>
                </a:lnTo>
                <a:lnTo>
                  <a:pt x="0" y="119"/>
                </a:lnTo>
                <a:lnTo>
                  <a:pt x="2" y="123"/>
                </a:lnTo>
                <a:lnTo>
                  <a:pt x="2" y="124"/>
                </a:lnTo>
                <a:lnTo>
                  <a:pt x="2" y="124"/>
                </a:lnTo>
                <a:lnTo>
                  <a:pt x="2" y="126"/>
                </a:lnTo>
                <a:lnTo>
                  <a:pt x="2" y="126"/>
                </a:lnTo>
                <a:lnTo>
                  <a:pt x="2" y="128"/>
                </a:lnTo>
                <a:lnTo>
                  <a:pt x="0" y="128"/>
                </a:lnTo>
                <a:lnTo>
                  <a:pt x="17" y="138"/>
                </a:lnTo>
                <a:lnTo>
                  <a:pt x="18" y="138"/>
                </a:lnTo>
                <a:lnTo>
                  <a:pt x="20" y="139"/>
                </a:lnTo>
                <a:lnTo>
                  <a:pt x="20" y="141"/>
                </a:lnTo>
                <a:lnTo>
                  <a:pt x="20" y="141"/>
                </a:lnTo>
                <a:lnTo>
                  <a:pt x="20" y="141"/>
                </a:lnTo>
                <a:lnTo>
                  <a:pt x="20" y="141"/>
                </a:lnTo>
                <a:lnTo>
                  <a:pt x="20" y="141"/>
                </a:lnTo>
                <a:lnTo>
                  <a:pt x="20" y="141"/>
                </a:lnTo>
                <a:lnTo>
                  <a:pt x="22" y="141"/>
                </a:lnTo>
                <a:lnTo>
                  <a:pt x="24" y="141"/>
                </a:lnTo>
                <a:lnTo>
                  <a:pt x="24" y="141"/>
                </a:lnTo>
                <a:lnTo>
                  <a:pt x="24" y="139"/>
                </a:lnTo>
                <a:lnTo>
                  <a:pt x="24" y="139"/>
                </a:lnTo>
                <a:lnTo>
                  <a:pt x="25" y="136"/>
                </a:lnTo>
                <a:lnTo>
                  <a:pt x="25" y="134"/>
                </a:lnTo>
                <a:lnTo>
                  <a:pt x="25" y="134"/>
                </a:lnTo>
                <a:lnTo>
                  <a:pt x="27" y="134"/>
                </a:lnTo>
                <a:lnTo>
                  <a:pt x="27" y="133"/>
                </a:lnTo>
                <a:lnTo>
                  <a:pt x="29" y="133"/>
                </a:lnTo>
                <a:lnTo>
                  <a:pt x="29" y="131"/>
                </a:lnTo>
                <a:lnTo>
                  <a:pt x="29" y="131"/>
                </a:lnTo>
                <a:lnTo>
                  <a:pt x="29" y="129"/>
                </a:lnTo>
                <a:lnTo>
                  <a:pt x="30" y="129"/>
                </a:lnTo>
                <a:lnTo>
                  <a:pt x="37" y="131"/>
                </a:lnTo>
                <a:lnTo>
                  <a:pt x="39" y="131"/>
                </a:lnTo>
                <a:lnTo>
                  <a:pt x="39" y="131"/>
                </a:lnTo>
                <a:lnTo>
                  <a:pt x="39" y="131"/>
                </a:lnTo>
                <a:lnTo>
                  <a:pt x="39" y="131"/>
                </a:lnTo>
                <a:lnTo>
                  <a:pt x="39" y="133"/>
                </a:lnTo>
                <a:lnTo>
                  <a:pt x="37" y="136"/>
                </a:lnTo>
                <a:lnTo>
                  <a:pt x="35" y="138"/>
                </a:lnTo>
                <a:lnTo>
                  <a:pt x="34" y="141"/>
                </a:lnTo>
                <a:lnTo>
                  <a:pt x="34" y="143"/>
                </a:lnTo>
                <a:lnTo>
                  <a:pt x="34" y="143"/>
                </a:lnTo>
                <a:lnTo>
                  <a:pt x="34" y="143"/>
                </a:lnTo>
                <a:lnTo>
                  <a:pt x="42" y="144"/>
                </a:lnTo>
                <a:lnTo>
                  <a:pt x="44" y="144"/>
                </a:lnTo>
                <a:lnTo>
                  <a:pt x="45" y="144"/>
                </a:lnTo>
                <a:lnTo>
                  <a:pt x="45" y="144"/>
                </a:lnTo>
                <a:lnTo>
                  <a:pt x="54" y="141"/>
                </a:lnTo>
                <a:lnTo>
                  <a:pt x="55" y="141"/>
                </a:lnTo>
                <a:lnTo>
                  <a:pt x="55" y="141"/>
                </a:lnTo>
                <a:lnTo>
                  <a:pt x="59" y="141"/>
                </a:lnTo>
                <a:lnTo>
                  <a:pt x="59" y="141"/>
                </a:lnTo>
                <a:lnTo>
                  <a:pt x="61" y="141"/>
                </a:lnTo>
                <a:lnTo>
                  <a:pt x="61" y="141"/>
                </a:lnTo>
                <a:lnTo>
                  <a:pt x="67" y="139"/>
                </a:lnTo>
                <a:lnTo>
                  <a:pt x="69" y="138"/>
                </a:lnTo>
                <a:lnTo>
                  <a:pt x="69" y="138"/>
                </a:lnTo>
                <a:lnTo>
                  <a:pt x="69" y="138"/>
                </a:lnTo>
                <a:lnTo>
                  <a:pt x="69" y="138"/>
                </a:lnTo>
                <a:lnTo>
                  <a:pt x="69" y="136"/>
                </a:lnTo>
                <a:lnTo>
                  <a:pt x="69" y="136"/>
                </a:lnTo>
                <a:lnTo>
                  <a:pt x="69" y="136"/>
                </a:lnTo>
                <a:lnTo>
                  <a:pt x="69" y="136"/>
                </a:lnTo>
                <a:lnTo>
                  <a:pt x="69" y="134"/>
                </a:lnTo>
                <a:lnTo>
                  <a:pt x="69" y="134"/>
                </a:lnTo>
                <a:lnTo>
                  <a:pt x="74" y="133"/>
                </a:lnTo>
                <a:lnTo>
                  <a:pt x="74" y="133"/>
                </a:lnTo>
                <a:lnTo>
                  <a:pt x="74" y="134"/>
                </a:lnTo>
                <a:lnTo>
                  <a:pt x="74" y="134"/>
                </a:lnTo>
                <a:lnTo>
                  <a:pt x="76" y="134"/>
                </a:lnTo>
                <a:lnTo>
                  <a:pt x="76" y="139"/>
                </a:lnTo>
                <a:lnTo>
                  <a:pt x="76" y="139"/>
                </a:lnTo>
                <a:lnTo>
                  <a:pt x="77" y="139"/>
                </a:lnTo>
                <a:lnTo>
                  <a:pt x="86" y="148"/>
                </a:lnTo>
                <a:lnTo>
                  <a:pt x="87" y="151"/>
                </a:lnTo>
                <a:lnTo>
                  <a:pt x="89" y="151"/>
                </a:lnTo>
                <a:lnTo>
                  <a:pt x="91" y="153"/>
                </a:lnTo>
                <a:lnTo>
                  <a:pt x="91" y="155"/>
                </a:lnTo>
                <a:lnTo>
                  <a:pt x="92" y="160"/>
                </a:lnTo>
                <a:lnTo>
                  <a:pt x="92" y="160"/>
                </a:lnTo>
                <a:lnTo>
                  <a:pt x="94" y="161"/>
                </a:lnTo>
                <a:lnTo>
                  <a:pt x="103" y="168"/>
                </a:lnTo>
                <a:lnTo>
                  <a:pt x="113" y="171"/>
                </a:lnTo>
                <a:lnTo>
                  <a:pt x="116" y="173"/>
                </a:lnTo>
                <a:lnTo>
                  <a:pt x="119" y="176"/>
                </a:lnTo>
                <a:lnTo>
                  <a:pt x="119" y="178"/>
                </a:lnTo>
                <a:lnTo>
                  <a:pt x="119" y="178"/>
                </a:lnTo>
                <a:lnTo>
                  <a:pt x="119" y="180"/>
                </a:lnTo>
                <a:lnTo>
                  <a:pt x="119" y="180"/>
                </a:lnTo>
                <a:lnTo>
                  <a:pt x="119" y="181"/>
                </a:lnTo>
                <a:lnTo>
                  <a:pt x="121" y="181"/>
                </a:lnTo>
                <a:lnTo>
                  <a:pt x="121" y="183"/>
                </a:lnTo>
                <a:lnTo>
                  <a:pt x="123" y="183"/>
                </a:lnTo>
                <a:lnTo>
                  <a:pt x="123" y="185"/>
                </a:lnTo>
                <a:lnTo>
                  <a:pt x="124" y="190"/>
                </a:lnTo>
                <a:lnTo>
                  <a:pt x="126" y="193"/>
                </a:lnTo>
                <a:lnTo>
                  <a:pt x="126" y="195"/>
                </a:lnTo>
                <a:lnTo>
                  <a:pt x="126" y="195"/>
                </a:lnTo>
                <a:lnTo>
                  <a:pt x="126" y="198"/>
                </a:lnTo>
                <a:lnTo>
                  <a:pt x="126" y="200"/>
                </a:lnTo>
                <a:lnTo>
                  <a:pt x="124" y="200"/>
                </a:lnTo>
                <a:lnTo>
                  <a:pt x="124" y="205"/>
                </a:lnTo>
                <a:lnTo>
                  <a:pt x="124" y="205"/>
                </a:lnTo>
                <a:lnTo>
                  <a:pt x="126" y="205"/>
                </a:lnTo>
                <a:lnTo>
                  <a:pt x="126" y="208"/>
                </a:lnTo>
                <a:lnTo>
                  <a:pt x="128" y="210"/>
                </a:lnTo>
                <a:lnTo>
                  <a:pt x="131" y="213"/>
                </a:lnTo>
                <a:lnTo>
                  <a:pt x="136" y="222"/>
                </a:lnTo>
                <a:lnTo>
                  <a:pt x="143" y="225"/>
                </a:lnTo>
                <a:lnTo>
                  <a:pt x="153" y="229"/>
                </a:lnTo>
                <a:lnTo>
                  <a:pt x="153" y="230"/>
                </a:lnTo>
                <a:lnTo>
                  <a:pt x="158" y="235"/>
                </a:lnTo>
                <a:lnTo>
                  <a:pt x="182" y="262"/>
                </a:lnTo>
                <a:lnTo>
                  <a:pt x="192" y="274"/>
                </a:lnTo>
                <a:lnTo>
                  <a:pt x="192" y="274"/>
                </a:lnTo>
                <a:lnTo>
                  <a:pt x="192" y="276"/>
                </a:lnTo>
                <a:lnTo>
                  <a:pt x="192" y="277"/>
                </a:lnTo>
                <a:lnTo>
                  <a:pt x="195" y="287"/>
                </a:lnTo>
                <a:lnTo>
                  <a:pt x="195" y="289"/>
                </a:lnTo>
                <a:lnTo>
                  <a:pt x="193" y="291"/>
                </a:lnTo>
                <a:lnTo>
                  <a:pt x="193" y="291"/>
                </a:lnTo>
                <a:lnTo>
                  <a:pt x="202" y="292"/>
                </a:lnTo>
                <a:lnTo>
                  <a:pt x="205" y="294"/>
                </a:lnTo>
                <a:lnTo>
                  <a:pt x="207" y="296"/>
                </a:lnTo>
                <a:lnTo>
                  <a:pt x="210" y="296"/>
                </a:lnTo>
                <a:lnTo>
                  <a:pt x="213" y="299"/>
                </a:lnTo>
                <a:lnTo>
                  <a:pt x="215" y="299"/>
                </a:lnTo>
                <a:lnTo>
                  <a:pt x="220" y="301"/>
                </a:lnTo>
                <a:lnTo>
                  <a:pt x="234" y="309"/>
                </a:lnTo>
                <a:lnTo>
                  <a:pt x="242" y="316"/>
                </a:lnTo>
                <a:lnTo>
                  <a:pt x="249" y="324"/>
                </a:lnTo>
                <a:lnTo>
                  <a:pt x="249" y="326"/>
                </a:lnTo>
                <a:lnTo>
                  <a:pt x="249" y="326"/>
                </a:lnTo>
                <a:lnTo>
                  <a:pt x="249" y="326"/>
                </a:lnTo>
                <a:lnTo>
                  <a:pt x="249" y="328"/>
                </a:lnTo>
                <a:lnTo>
                  <a:pt x="249" y="329"/>
                </a:lnTo>
                <a:lnTo>
                  <a:pt x="249" y="329"/>
                </a:lnTo>
                <a:lnTo>
                  <a:pt x="249" y="329"/>
                </a:lnTo>
                <a:lnTo>
                  <a:pt x="250" y="329"/>
                </a:lnTo>
                <a:lnTo>
                  <a:pt x="250" y="329"/>
                </a:lnTo>
                <a:lnTo>
                  <a:pt x="250" y="329"/>
                </a:lnTo>
                <a:lnTo>
                  <a:pt x="252" y="328"/>
                </a:lnTo>
                <a:lnTo>
                  <a:pt x="252" y="328"/>
                </a:lnTo>
                <a:lnTo>
                  <a:pt x="254" y="329"/>
                </a:lnTo>
                <a:lnTo>
                  <a:pt x="254" y="329"/>
                </a:lnTo>
                <a:lnTo>
                  <a:pt x="254" y="329"/>
                </a:lnTo>
                <a:lnTo>
                  <a:pt x="255" y="329"/>
                </a:lnTo>
                <a:lnTo>
                  <a:pt x="255" y="329"/>
                </a:lnTo>
                <a:lnTo>
                  <a:pt x="255" y="331"/>
                </a:lnTo>
                <a:lnTo>
                  <a:pt x="254" y="331"/>
                </a:lnTo>
                <a:lnTo>
                  <a:pt x="254" y="331"/>
                </a:lnTo>
                <a:lnTo>
                  <a:pt x="254" y="333"/>
                </a:lnTo>
                <a:lnTo>
                  <a:pt x="254" y="333"/>
                </a:lnTo>
                <a:lnTo>
                  <a:pt x="257" y="331"/>
                </a:lnTo>
                <a:lnTo>
                  <a:pt x="257" y="331"/>
                </a:lnTo>
                <a:lnTo>
                  <a:pt x="259" y="333"/>
                </a:lnTo>
                <a:lnTo>
                  <a:pt x="259" y="331"/>
                </a:lnTo>
                <a:lnTo>
                  <a:pt x="262" y="329"/>
                </a:lnTo>
                <a:lnTo>
                  <a:pt x="262" y="328"/>
                </a:lnTo>
                <a:lnTo>
                  <a:pt x="264" y="326"/>
                </a:lnTo>
                <a:lnTo>
                  <a:pt x="264" y="324"/>
                </a:lnTo>
                <a:lnTo>
                  <a:pt x="264" y="323"/>
                </a:lnTo>
                <a:lnTo>
                  <a:pt x="264" y="321"/>
                </a:lnTo>
                <a:lnTo>
                  <a:pt x="266" y="321"/>
                </a:lnTo>
                <a:lnTo>
                  <a:pt x="266" y="323"/>
                </a:lnTo>
                <a:lnTo>
                  <a:pt x="264" y="326"/>
                </a:lnTo>
                <a:lnTo>
                  <a:pt x="264" y="328"/>
                </a:lnTo>
                <a:lnTo>
                  <a:pt x="266" y="331"/>
                </a:lnTo>
                <a:lnTo>
                  <a:pt x="266" y="333"/>
                </a:lnTo>
                <a:lnTo>
                  <a:pt x="266" y="333"/>
                </a:lnTo>
                <a:lnTo>
                  <a:pt x="266" y="331"/>
                </a:lnTo>
                <a:lnTo>
                  <a:pt x="267" y="331"/>
                </a:lnTo>
                <a:lnTo>
                  <a:pt x="271" y="328"/>
                </a:lnTo>
                <a:lnTo>
                  <a:pt x="271" y="321"/>
                </a:lnTo>
                <a:lnTo>
                  <a:pt x="272" y="319"/>
                </a:lnTo>
                <a:lnTo>
                  <a:pt x="272" y="319"/>
                </a:lnTo>
                <a:lnTo>
                  <a:pt x="272" y="321"/>
                </a:lnTo>
                <a:lnTo>
                  <a:pt x="274" y="323"/>
                </a:lnTo>
                <a:lnTo>
                  <a:pt x="274" y="323"/>
                </a:lnTo>
                <a:lnTo>
                  <a:pt x="274" y="321"/>
                </a:lnTo>
                <a:lnTo>
                  <a:pt x="276" y="321"/>
                </a:lnTo>
                <a:lnTo>
                  <a:pt x="277" y="319"/>
                </a:lnTo>
                <a:lnTo>
                  <a:pt x="277" y="321"/>
                </a:lnTo>
                <a:lnTo>
                  <a:pt x="279" y="319"/>
                </a:lnTo>
                <a:lnTo>
                  <a:pt x="281" y="316"/>
                </a:lnTo>
                <a:lnTo>
                  <a:pt x="282" y="314"/>
                </a:lnTo>
                <a:lnTo>
                  <a:pt x="284" y="313"/>
                </a:lnTo>
                <a:lnTo>
                  <a:pt x="286" y="311"/>
                </a:lnTo>
                <a:lnTo>
                  <a:pt x="287" y="308"/>
                </a:lnTo>
                <a:lnTo>
                  <a:pt x="289" y="306"/>
                </a:lnTo>
                <a:lnTo>
                  <a:pt x="291" y="304"/>
                </a:lnTo>
                <a:lnTo>
                  <a:pt x="291" y="306"/>
                </a:lnTo>
                <a:lnTo>
                  <a:pt x="292" y="306"/>
                </a:lnTo>
                <a:lnTo>
                  <a:pt x="292" y="308"/>
                </a:lnTo>
                <a:lnTo>
                  <a:pt x="294" y="306"/>
                </a:lnTo>
                <a:lnTo>
                  <a:pt x="296" y="299"/>
                </a:lnTo>
                <a:lnTo>
                  <a:pt x="298" y="298"/>
                </a:lnTo>
                <a:lnTo>
                  <a:pt x="298" y="296"/>
                </a:lnTo>
                <a:lnTo>
                  <a:pt x="301" y="294"/>
                </a:lnTo>
                <a:lnTo>
                  <a:pt x="301" y="294"/>
                </a:lnTo>
                <a:lnTo>
                  <a:pt x="301" y="294"/>
                </a:lnTo>
                <a:lnTo>
                  <a:pt x="301" y="292"/>
                </a:lnTo>
                <a:lnTo>
                  <a:pt x="303" y="292"/>
                </a:lnTo>
                <a:lnTo>
                  <a:pt x="303" y="292"/>
                </a:lnTo>
                <a:lnTo>
                  <a:pt x="304" y="292"/>
                </a:lnTo>
                <a:lnTo>
                  <a:pt x="304" y="291"/>
                </a:lnTo>
                <a:lnTo>
                  <a:pt x="303" y="291"/>
                </a:lnTo>
                <a:lnTo>
                  <a:pt x="301" y="289"/>
                </a:lnTo>
                <a:lnTo>
                  <a:pt x="299" y="289"/>
                </a:lnTo>
                <a:lnTo>
                  <a:pt x="301" y="289"/>
                </a:lnTo>
                <a:lnTo>
                  <a:pt x="303" y="289"/>
                </a:lnTo>
                <a:lnTo>
                  <a:pt x="306" y="289"/>
                </a:lnTo>
                <a:lnTo>
                  <a:pt x="308" y="289"/>
                </a:lnTo>
                <a:lnTo>
                  <a:pt x="308" y="289"/>
                </a:lnTo>
                <a:lnTo>
                  <a:pt x="308" y="287"/>
                </a:lnTo>
                <a:lnTo>
                  <a:pt x="308" y="286"/>
                </a:lnTo>
                <a:lnTo>
                  <a:pt x="308" y="286"/>
                </a:lnTo>
                <a:lnTo>
                  <a:pt x="311" y="284"/>
                </a:lnTo>
                <a:lnTo>
                  <a:pt x="311" y="284"/>
                </a:lnTo>
                <a:lnTo>
                  <a:pt x="311" y="284"/>
                </a:lnTo>
                <a:lnTo>
                  <a:pt x="311" y="282"/>
                </a:lnTo>
                <a:lnTo>
                  <a:pt x="311" y="279"/>
                </a:lnTo>
                <a:lnTo>
                  <a:pt x="311" y="279"/>
                </a:lnTo>
                <a:lnTo>
                  <a:pt x="309" y="277"/>
                </a:lnTo>
                <a:lnTo>
                  <a:pt x="309" y="277"/>
                </a:lnTo>
                <a:lnTo>
                  <a:pt x="309" y="277"/>
                </a:lnTo>
                <a:lnTo>
                  <a:pt x="309" y="276"/>
                </a:lnTo>
                <a:lnTo>
                  <a:pt x="311" y="276"/>
                </a:lnTo>
                <a:lnTo>
                  <a:pt x="311" y="274"/>
                </a:lnTo>
                <a:lnTo>
                  <a:pt x="311" y="274"/>
                </a:lnTo>
                <a:lnTo>
                  <a:pt x="311" y="272"/>
                </a:lnTo>
                <a:lnTo>
                  <a:pt x="311" y="272"/>
                </a:lnTo>
                <a:lnTo>
                  <a:pt x="311" y="272"/>
                </a:lnTo>
                <a:lnTo>
                  <a:pt x="308" y="271"/>
                </a:lnTo>
                <a:lnTo>
                  <a:pt x="308" y="269"/>
                </a:lnTo>
                <a:lnTo>
                  <a:pt x="308" y="269"/>
                </a:lnTo>
                <a:lnTo>
                  <a:pt x="308" y="267"/>
                </a:lnTo>
                <a:lnTo>
                  <a:pt x="308" y="267"/>
                </a:lnTo>
                <a:lnTo>
                  <a:pt x="306" y="267"/>
                </a:lnTo>
                <a:lnTo>
                  <a:pt x="306" y="267"/>
                </a:lnTo>
                <a:lnTo>
                  <a:pt x="306" y="267"/>
                </a:lnTo>
                <a:lnTo>
                  <a:pt x="304" y="267"/>
                </a:lnTo>
                <a:lnTo>
                  <a:pt x="304" y="267"/>
                </a:lnTo>
                <a:lnTo>
                  <a:pt x="303" y="267"/>
                </a:lnTo>
                <a:lnTo>
                  <a:pt x="303" y="269"/>
                </a:lnTo>
                <a:lnTo>
                  <a:pt x="303" y="269"/>
                </a:lnTo>
                <a:lnTo>
                  <a:pt x="301" y="269"/>
                </a:lnTo>
                <a:lnTo>
                  <a:pt x="301" y="269"/>
                </a:lnTo>
                <a:lnTo>
                  <a:pt x="299" y="267"/>
                </a:lnTo>
                <a:lnTo>
                  <a:pt x="292" y="269"/>
                </a:lnTo>
                <a:lnTo>
                  <a:pt x="279" y="267"/>
                </a:lnTo>
                <a:lnTo>
                  <a:pt x="277" y="266"/>
                </a:lnTo>
                <a:lnTo>
                  <a:pt x="279" y="262"/>
                </a:lnTo>
                <a:lnTo>
                  <a:pt x="296" y="239"/>
                </a:lnTo>
                <a:lnTo>
                  <a:pt x="296" y="237"/>
                </a:lnTo>
                <a:lnTo>
                  <a:pt x="298" y="237"/>
                </a:lnTo>
                <a:lnTo>
                  <a:pt x="298" y="237"/>
                </a:lnTo>
                <a:lnTo>
                  <a:pt x="298" y="237"/>
                </a:lnTo>
                <a:lnTo>
                  <a:pt x="299" y="237"/>
                </a:lnTo>
                <a:lnTo>
                  <a:pt x="299" y="237"/>
                </a:lnTo>
                <a:lnTo>
                  <a:pt x="299" y="237"/>
                </a:lnTo>
                <a:lnTo>
                  <a:pt x="299" y="237"/>
                </a:lnTo>
                <a:lnTo>
                  <a:pt x="299" y="237"/>
                </a:lnTo>
                <a:lnTo>
                  <a:pt x="301" y="235"/>
                </a:lnTo>
                <a:lnTo>
                  <a:pt x="301" y="235"/>
                </a:lnTo>
                <a:lnTo>
                  <a:pt x="306" y="232"/>
                </a:lnTo>
                <a:lnTo>
                  <a:pt x="306" y="230"/>
                </a:lnTo>
                <a:lnTo>
                  <a:pt x="306" y="230"/>
                </a:lnTo>
                <a:lnTo>
                  <a:pt x="308" y="230"/>
                </a:lnTo>
                <a:lnTo>
                  <a:pt x="308" y="230"/>
                </a:lnTo>
                <a:lnTo>
                  <a:pt x="308" y="229"/>
                </a:lnTo>
                <a:lnTo>
                  <a:pt x="308" y="229"/>
                </a:lnTo>
                <a:lnTo>
                  <a:pt x="306" y="229"/>
                </a:lnTo>
                <a:lnTo>
                  <a:pt x="306" y="227"/>
                </a:lnTo>
                <a:lnTo>
                  <a:pt x="303" y="227"/>
                </a:lnTo>
                <a:lnTo>
                  <a:pt x="287" y="225"/>
                </a:lnTo>
                <a:lnTo>
                  <a:pt x="287" y="225"/>
                </a:lnTo>
                <a:lnTo>
                  <a:pt x="287" y="225"/>
                </a:lnTo>
                <a:lnTo>
                  <a:pt x="287" y="224"/>
                </a:lnTo>
                <a:lnTo>
                  <a:pt x="287" y="224"/>
                </a:lnTo>
                <a:lnTo>
                  <a:pt x="291" y="218"/>
                </a:lnTo>
                <a:lnTo>
                  <a:pt x="294" y="213"/>
                </a:lnTo>
                <a:lnTo>
                  <a:pt x="294" y="213"/>
                </a:lnTo>
                <a:lnTo>
                  <a:pt x="292" y="212"/>
                </a:lnTo>
                <a:lnTo>
                  <a:pt x="274" y="203"/>
                </a:lnTo>
                <a:lnTo>
                  <a:pt x="274" y="202"/>
                </a:lnTo>
                <a:lnTo>
                  <a:pt x="274" y="202"/>
                </a:lnTo>
                <a:lnTo>
                  <a:pt x="277" y="198"/>
                </a:lnTo>
                <a:lnTo>
                  <a:pt x="282" y="195"/>
                </a:lnTo>
                <a:lnTo>
                  <a:pt x="284" y="195"/>
                </a:lnTo>
                <a:lnTo>
                  <a:pt x="287" y="193"/>
                </a:lnTo>
                <a:lnTo>
                  <a:pt x="289" y="193"/>
                </a:lnTo>
                <a:lnTo>
                  <a:pt x="292" y="193"/>
                </a:lnTo>
                <a:lnTo>
                  <a:pt x="303" y="198"/>
                </a:lnTo>
                <a:lnTo>
                  <a:pt x="304" y="198"/>
                </a:lnTo>
                <a:lnTo>
                  <a:pt x="304" y="198"/>
                </a:lnTo>
                <a:lnTo>
                  <a:pt x="304" y="197"/>
                </a:lnTo>
                <a:lnTo>
                  <a:pt x="306" y="192"/>
                </a:lnTo>
                <a:lnTo>
                  <a:pt x="306" y="190"/>
                </a:lnTo>
                <a:lnTo>
                  <a:pt x="306" y="188"/>
                </a:lnTo>
                <a:lnTo>
                  <a:pt x="306" y="187"/>
                </a:lnTo>
                <a:lnTo>
                  <a:pt x="308" y="187"/>
                </a:lnTo>
                <a:lnTo>
                  <a:pt x="311" y="185"/>
                </a:lnTo>
                <a:lnTo>
                  <a:pt x="313" y="183"/>
                </a:lnTo>
                <a:lnTo>
                  <a:pt x="321" y="183"/>
                </a:lnTo>
                <a:lnTo>
                  <a:pt x="323" y="181"/>
                </a:lnTo>
                <a:lnTo>
                  <a:pt x="324" y="180"/>
                </a:lnTo>
                <a:lnTo>
                  <a:pt x="326" y="180"/>
                </a:lnTo>
                <a:lnTo>
                  <a:pt x="326" y="178"/>
                </a:lnTo>
                <a:lnTo>
                  <a:pt x="326" y="178"/>
                </a:lnTo>
                <a:lnTo>
                  <a:pt x="326" y="176"/>
                </a:lnTo>
                <a:lnTo>
                  <a:pt x="326" y="175"/>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86" name="Freeform 169">
            <a:extLst>
              <a:ext uri="{FF2B5EF4-FFF2-40B4-BE49-F238E27FC236}">
                <a16:creationId xmlns:a16="http://schemas.microsoft.com/office/drawing/2014/main" id="{BA7F4115-144E-447C-B356-D4916B0BB7A9}"/>
              </a:ext>
            </a:extLst>
          </p:cNvPr>
          <p:cNvSpPr>
            <a:spLocks noEditPoints="1"/>
          </p:cNvSpPr>
          <p:nvPr/>
        </p:nvSpPr>
        <p:spPr bwMode="auto">
          <a:xfrm>
            <a:off x="5189358" y="5344423"/>
            <a:ext cx="176692" cy="304142"/>
          </a:xfrm>
          <a:custGeom>
            <a:avLst/>
            <a:gdLst>
              <a:gd name="T0" fmla="*/ 88 w 183"/>
              <a:gd name="T1" fmla="*/ 315 h 315"/>
              <a:gd name="T2" fmla="*/ 91 w 183"/>
              <a:gd name="T3" fmla="*/ 301 h 315"/>
              <a:gd name="T4" fmla="*/ 167 w 183"/>
              <a:gd name="T5" fmla="*/ 247 h 315"/>
              <a:gd name="T6" fmla="*/ 150 w 183"/>
              <a:gd name="T7" fmla="*/ 230 h 315"/>
              <a:gd name="T8" fmla="*/ 163 w 183"/>
              <a:gd name="T9" fmla="*/ 225 h 315"/>
              <a:gd name="T10" fmla="*/ 167 w 183"/>
              <a:gd name="T11" fmla="*/ 163 h 315"/>
              <a:gd name="T12" fmla="*/ 118 w 183"/>
              <a:gd name="T13" fmla="*/ 118 h 315"/>
              <a:gd name="T14" fmla="*/ 108 w 183"/>
              <a:gd name="T15" fmla="*/ 104 h 315"/>
              <a:gd name="T16" fmla="*/ 111 w 183"/>
              <a:gd name="T17" fmla="*/ 82 h 315"/>
              <a:gd name="T18" fmla="*/ 116 w 183"/>
              <a:gd name="T19" fmla="*/ 72 h 315"/>
              <a:gd name="T20" fmla="*/ 101 w 183"/>
              <a:gd name="T21" fmla="*/ 27 h 315"/>
              <a:gd name="T22" fmla="*/ 69 w 183"/>
              <a:gd name="T23" fmla="*/ 2 h 315"/>
              <a:gd name="T24" fmla="*/ 54 w 183"/>
              <a:gd name="T25" fmla="*/ 12 h 315"/>
              <a:gd name="T26" fmla="*/ 37 w 183"/>
              <a:gd name="T27" fmla="*/ 15 h 315"/>
              <a:gd name="T28" fmla="*/ 24 w 183"/>
              <a:gd name="T29" fmla="*/ 10 h 315"/>
              <a:gd name="T30" fmla="*/ 22 w 183"/>
              <a:gd name="T31" fmla="*/ 15 h 315"/>
              <a:gd name="T32" fmla="*/ 27 w 183"/>
              <a:gd name="T33" fmla="*/ 19 h 315"/>
              <a:gd name="T34" fmla="*/ 24 w 183"/>
              <a:gd name="T35" fmla="*/ 22 h 315"/>
              <a:gd name="T36" fmla="*/ 17 w 183"/>
              <a:gd name="T37" fmla="*/ 19 h 315"/>
              <a:gd name="T38" fmla="*/ 7 w 183"/>
              <a:gd name="T39" fmla="*/ 20 h 315"/>
              <a:gd name="T40" fmla="*/ 0 w 183"/>
              <a:gd name="T41" fmla="*/ 29 h 315"/>
              <a:gd name="T42" fmla="*/ 12 w 183"/>
              <a:gd name="T43" fmla="*/ 42 h 315"/>
              <a:gd name="T44" fmla="*/ 24 w 183"/>
              <a:gd name="T45" fmla="*/ 62 h 315"/>
              <a:gd name="T46" fmla="*/ 30 w 183"/>
              <a:gd name="T47" fmla="*/ 71 h 315"/>
              <a:gd name="T48" fmla="*/ 30 w 183"/>
              <a:gd name="T49" fmla="*/ 88 h 315"/>
              <a:gd name="T50" fmla="*/ 51 w 183"/>
              <a:gd name="T51" fmla="*/ 123 h 315"/>
              <a:gd name="T52" fmla="*/ 61 w 183"/>
              <a:gd name="T53" fmla="*/ 126 h 315"/>
              <a:gd name="T54" fmla="*/ 61 w 183"/>
              <a:gd name="T55" fmla="*/ 148 h 315"/>
              <a:gd name="T56" fmla="*/ 66 w 183"/>
              <a:gd name="T57" fmla="*/ 168 h 315"/>
              <a:gd name="T58" fmla="*/ 79 w 183"/>
              <a:gd name="T59" fmla="*/ 192 h 315"/>
              <a:gd name="T60" fmla="*/ 59 w 183"/>
              <a:gd name="T61" fmla="*/ 205 h 315"/>
              <a:gd name="T62" fmla="*/ 30 w 183"/>
              <a:gd name="T63" fmla="*/ 215 h 315"/>
              <a:gd name="T64" fmla="*/ 40 w 183"/>
              <a:gd name="T65" fmla="*/ 242 h 315"/>
              <a:gd name="T66" fmla="*/ 54 w 183"/>
              <a:gd name="T67" fmla="*/ 252 h 315"/>
              <a:gd name="T68" fmla="*/ 30 w 183"/>
              <a:gd name="T69" fmla="*/ 283 h 315"/>
              <a:gd name="T70" fmla="*/ 59 w 183"/>
              <a:gd name="T71" fmla="*/ 284 h 315"/>
              <a:gd name="T72" fmla="*/ 62 w 183"/>
              <a:gd name="T73" fmla="*/ 293 h 315"/>
              <a:gd name="T74" fmla="*/ 66 w 183"/>
              <a:gd name="T75" fmla="*/ 299 h 315"/>
              <a:gd name="T76" fmla="*/ 64 w 183"/>
              <a:gd name="T77" fmla="*/ 288 h 315"/>
              <a:gd name="T78" fmla="*/ 62 w 183"/>
              <a:gd name="T79" fmla="*/ 281 h 315"/>
              <a:gd name="T80" fmla="*/ 64 w 183"/>
              <a:gd name="T81" fmla="*/ 284 h 315"/>
              <a:gd name="T82" fmla="*/ 72 w 183"/>
              <a:gd name="T83" fmla="*/ 298 h 315"/>
              <a:gd name="T84" fmla="*/ 74 w 183"/>
              <a:gd name="T85" fmla="*/ 288 h 315"/>
              <a:gd name="T86" fmla="*/ 72 w 183"/>
              <a:gd name="T87" fmla="*/ 281 h 315"/>
              <a:gd name="T88" fmla="*/ 77 w 183"/>
              <a:gd name="T89" fmla="*/ 288 h 315"/>
              <a:gd name="T90" fmla="*/ 81 w 183"/>
              <a:gd name="T91" fmla="*/ 294 h 315"/>
              <a:gd name="T92" fmla="*/ 89 w 183"/>
              <a:gd name="T93" fmla="*/ 291 h 315"/>
              <a:gd name="T94" fmla="*/ 96 w 183"/>
              <a:gd name="T95" fmla="*/ 293 h 315"/>
              <a:gd name="T96" fmla="*/ 104 w 183"/>
              <a:gd name="T97" fmla="*/ 294 h 315"/>
              <a:gd name="T98" fmla="*/ 113 w 183"/>
              <a:gd name="T99" fmla="*/ 293 h 315"/>
              <a:gd name="T100" fmla="*/ 119 w 183"/>
              <a:gd name="T101" fmla="*/ 288 h 315"/>
              <a:gd name="T102" fmla="*/ 131 w 183"/>
              <a:gd name="T103" fmla="*/ 284 h 315"/>
              <a:gd name="T104" fmla="*/ 138 w 183"/>
              <a:gd name="T105" fmla="*/ 293 h 315"/>
              <a:gd name="T106" fmla="*/ 143 w 183"/>
              <a:gd name="T107" fmla="*/ 298 h 315"/>
              <a:gd name="T108" fmla="*/ 141 w 183"/>
              <a:gd name="T109" fmla="*/ 286 h 315"/>
              <a:gd name="T110" fmla="*/ 145 w 183"/>
              <a:gd name="T111" fmla="*/ 281 h 315"/>
              <a:gd name="T112" fmla="*/ 146 w 183"/>
              <a:gd name="T113" fmla="*/ 274 h 315"/>
              <a:gd name="T114" fmla="*/ 151 w 183"/>
              <a:gd name="T115" fmla="*/ 274 h 315"/>
              <a:gd name="T116" fmla="*/ 156 w 183"/>
              <a:gd name="T117" fmla="*/ 278 h 315"/>
              <a:gd name="T118" fmla="*/ 160 w 183"/>
              <a:gd name="T119" fmla="*/ 279 h 315"/>
              <a:gd name="T120" fmla="*/ 170 w 183"/>
              <a:gd name="T121" fmla="*/ 278 h 315"/>
              <a:gd name="T122" fmla="*/ 175 w 183"/>
              <a:gd name="T123" fmla="*/ 266 h 315"/>
              <a:gd name="T124" fmla="*/ 183 w 183"/>
              <a:gd name="T125" fmla="*/ 27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315">
                <a:moveTo>
                  <a:pt x="91" y="298"/>
                </a:moveTo>
                <a:lnTo>
                  <a:pt x="89" y="298"/>
                </a:lnTo>
                <a:lnTo>
                  <a:pt x="89" y="298"/>
                </a:lnTo>
                <a:lnTo>
                  <a:pt x="89" y="299"/>
                </a:lnTo>
                <a:lnTo>
                  <a:pt x="88" y="301"/>
                </a:lnTo>
                <a:lnTo>
                  <a:pt x="88" y="301"/>
                </a:lnTo>
                <a:lnTo>
                  <a:pt x="88" y="303"/>
                </a:lnTo>
                <a:lnTo>
                  <a:pt x="88" y="303"/>
                </a:lnTo>
                <a:lnTo>
                  <a:pt x="88" y="306"/>
                </a:lnTo>
                <a:lnTo>
                  <a:pt x="88" y="309"/>
                </a:lnTo>
                <a:lnTo>
                  <a:pt x="88" y="311"/>
                </a:lnTo>
                <a:lnTo>
                  <a:pt x="88" y="315"/>
                </a:lnTo>
                <a:lnTo>
                  <a:pt x="88" y="315"/>
                </a:lnTo>
                <a:lnTo>
                  <a:pt x="88" y="315"/>
                </a:lnTo>
                <a:lnTo>
                  <a:pt x="89" y="315"/>
                </a:lnTo>
                <a:lnTo>
                  <a:pt x="89" y="315"/>
                </a:lnTo>
                <a:lnTo>
                  <a:pt x="89" y="315"/>
                </a:lnTo>
                <a:lnTo>
                  <a:pt x="89" y="313"/>
                </a:lnTo>
                <a:lnTo>
                  <a:pt x="91" y="309"/>
                </a:lnTo>
                <a:lnTo>
                  <a:pt x="91" y="308"/>
                </a:lnTo>
                <a:lnTo>
                  <a:pt x="91" y="306"/>
                </a:lnTo>
                <a:lnTo>
                  <a:pt x="91" y="304"/>
                </a:lnTo>
                <a:lnTo>
                  <a:pt x="91" y="303"/>
                </a:lnTo>
                <a:lnTo>
                  <a:pt x="91" y="301"/>
                </a:lnTo>
                <a:lnTo>
                  <a:pt x="91" y="299"/>
                </a:lnTo>
                <a:lnTo>
                  <a:pt x="91" y="299"/>
                </a:lnTo>
                <a:lnTo>
                  <a:pt x="91" y="298"/>
                </a:lnTo>
                <a:lnTo>
                  <a:pt x="91" y="298"/>
                </a:lnTo>
                <a:lnTo>
                  <a:pt x="91" y="298"/>
                </a:lnTo>
                <a:close/>
                <a:moveTo>
                  <a:pt x="183" y="272"/>
                </a:moveTo>
                <a:lnTo>
                  <a:pt x="182" y="269"/>
                </a:lnTo>
                <a:lnTo>
                  <a:pt x="182" y="266"/>
                </a:lnTo>
                <a:lnTo>
                  <a:pt x="172" y="257"/>
                </a:lnTo>
                <a:lnTo>
                  <a:pt x="170" y="252"/>
                </a:lnTo>
                <a:lnTo>
                  <a:pt x="168" y="249"/>
                </a:lnTo>
                <a:lnTo>
                  <a:pt x="167" y="247"/>
                </a:lnTo>
                <a:lnTo>
                  <a:pt x="165" y="247"/>
                </a:lnTo>
                <a:lnTo>
                  <a:pt x="163" y="247"/>
                </a:lnTo>
                <a:lnTo>
                  <a:pt x="161" y="247"/>
                </a:lnTo>
                <a:lnTo>
                  <a:pt x="160" y="242"/>
                </a:lnTo>
                <a:lnTo>
                  <a:pt x="158" y="241"/>
                </a:lnTo>
                <a:lnTo>
                  <a:pt x="158" y="239"/>
                </a:lnTo>
                <a:lnTo>
                  <a:pt x="155" y="237"/>
                </a:lnTo>
                <a:lnTo>
                  <a:pt x="150" y="235"/>
                </a:lnTo>
                <a:lnTo>
                  <a:pt x="148" y="234"/>
                </a:lnTo>
                <a:lnTo>
                  <a:pt x="151" y="234"/>
                </a:lnTo>
                <a:lnTo>
                  <a:pt x="150" y="232"/>
                </a:lnTo>
                <a:lnTo>
                  <a:pt x="150" y="230"/>
                </a:lnTo>
                <a:lnTo>
                  <a:pt x="150" y="229"/>
                </a:lnTo>
                <a:lnTo>
                  <a:pt x="150" y="229"/>
                </a:lnTo>
                <a:lnTo>
                  <a:pt x="148" y="227"/>
                </a:lnTo>
                <a:lnTo>
                  <a:pt x="148" y="225"/>
                </a:lnTo>
                <a:lnTo>
                  <a:pt x="146" y="225"/>
                </a:lnTo>
                <a:lnTo>
                  <a:pt x="148" y="224"/>
                </a:lnTo>
                <a:lnTo>
                  <a:pt x="151" y="220"/>
                </a:lnTo>
                <a:lnTo>
                  <a:pt x="155" y="219"/>
                </a:lnTo>
                <a:lnTo>
                  <a:pt x="158" y="219"/>
                </a:lnTo>
                <a:lnTo>
                  <a:pt x="161" y="222"/>
                </a:lnTo>
                <a:lnTo>
                  <a:pt x="163" y="224"/>
                </a:lnTo>
                <a:lnTo>
                  <a:pt x="163" y="225"/>
                </a:lnTo>
                <a:lnTo>
                  <a:pt x="163" y="229"/>
                </a:lnTo>
                <a:lnTo>
                  <a:pt x="165" y="229"/>
                </a:lnTo>
                <a:lnTo>
                  <a:pt x="173" y="230"/>
                </a:lnTo>
                <a:lnTo>
                  <a:pt x="175" y="229"/>
                </a:lnTo>
                <a:lnTo>
                  <a:pt x="180" y="227"/>
                </a:lnTo>
                <a:lnTo>
                  <a:pt x="172" y="193"/>
                </a:lnTo>
                <a:lnTo>
                  <a:pt x="170" y="170"/>
                </a:lnTo>
                <a:lnTo>
                  <a:pt x="170" y="167"/>
                </a:lnTo>
                <a:lnTo>
                  <a:pt x="170" y="167"/>
                </a:lnTo>
                <a:lnTo>
                  <a:pt x="170" y="165"/>
                </a:lnTo>
                <a:lnTo>
                  <a:pt x="168" y="163"/>
                </a:lnTo>
                <a:lnTo>
                  <a:pt x="167" y="163"/>
                </a:lnTo>
                <a:lnTo>
                  <a:pt x="165" y="161"/>
                </a:lnTo>
                <a:lnTo>
                  <a:pt x="163" y="156"/>
                </a:lnTo>
                <a:lnTo>
                  <a:pt x="163" y="156"/>
                </a:lnTo>
                <a:lnTo>
                  <a:pt x="160" y="135"/>
                </a:lnTo>
                <a:lnTo>
                  <a:pt x="156" y="131"/>
                </a:lnTo>
                <a:lnTo>
                  <a:pt x="153" y="128"/>
                </a:lnTo>
                <a:lnTo>
                  <a:pt x="131" y="121"/>
                </a:lnTo>
                <a:lnTo>
                  <a:pt x="121" y="111"/>
                </a:lnTo>
                <a:lnTo>
                  <a:pt x="121" y="111"/>
                </a:lnTo>
                <a:lnTo>
                  <a:pt x="119" y="111"/>
                </a:lnTo>
                <a:lnTo>
                  <a:pt x="119" y="113"/>
                </a:lnTo>
                <a:lnTo>
                  <a:pt x="118" y="118"/>
                </a:lnTo>
                <a:lnTo>
                  <a:pt x="116" y="121"/>
                </a:lnTo>
                <a:lnTo>
                  <a:pt x="114" y="123"/>
                </a:lnTo>
                <a:lnTo>
                  <a:pt x="114" y="123"/>
                </a:lnTo>
                <a:lnTo>
                  <a:pt x="106" y="111"/>
                </a:lnTo>
                <a:lnTo>
                  <a:pt x="104" y="109"/>
                </a:lnTo>
                <a:lnTo>
                  <a:pt x="104" y="108"/>
                </a:lnTo>
                <a:lnTo>
                  <a:pt x="104" y="106"/>
                </a:lnTo>
                <a:lnTo>
                  <a:pt x="104" y="106"/>
                </a:lnTo>
                <a:lnTo>
                  <a:pt x="106" y="104"/>
                </a:lnTo>
                <a:lnTo>
                  <a:pt x="106" y="104"/>
                </a:lnTo>
                <a:lnTo>
                  <a:pt x="108" y="104"/>
                </a:lnTo>
                <a:lnTo>
                  <a:pt x="108" y="104"/>
                </a:lnTo>
                <a:lnTo>
                  <a:pt x="108" y="103"/>
                </a:lnTo>
                <a:lnTo>
                  <a:pt x="108" y="103"/>
                </a:lnTo>
                <a:lnTo>
                  <a:pt x="108" y="99"/>
                </a:lnTo>
                <a:lnTo>
                  <a:pt x="104" y="93"/>
                </a:lnTo>
                <a:lnTo>
                  <a:pt x="104" y="91"/>
                </a:lnTo>
                <a:lnTo>
                  <a:pt x="106" y="91"/>
                </a:lnTo>
                <a:lnTo>
                  <a:pt x="111" y="89"/>
                </a:lnTo>
                <a:lnTo>
                  <a:pt x="114" y="89"/>
                </a:lnTo>
                <a:lnTo>
                  <a:pt x="114" y="88"/>
                </a:lnTo>
                <a:lnTo>
                  <a:pt x="114" y="86"/>
                </a:lnTo>
                <a:lnTo>
                  <a:pt x="111" y="84"/>
                </a:lnTo>
                <a:lnTo>
                  <a:pt x="111" y="82"/>
                </a:lnTo>
                <a:lnTo>
                  <a:pt x="111" y="82"/>
                </a:lnTo>
                <a:lnTo>
                  <a:pt x="113" y="81"/>
                </a:lnTo>
                <a:lnTo>
                  <a:pt x="113" y="79"/>
                </a:lnTo>
                <a:lnTo>
                  <a:pt x="113" y="77"/>
                </a:lnTo>
                <a:lnTo>
                  <a:pt x="113" y="77"/>
                </a:lnTo>
                <a:lnTo>
                  <a:pt x="113" y="76"/>
                </a:lnTo>
                <a:lnTo>
                  <a:pt x="113" y="74"/>
                </a:lnTo>
                <a:lnTo>
                  <a:pt x="113" y="74"/>
                </a:lnTo>
                <a:lnTo>
                  <a:pt x="114" y="74"/>
                </a:lnTo>
                <a:lnTo>
                  <a:pt x="114" y="72"/>
                </a:lnTo>
                <a:lnTo>
                  <a:pt x="116" y="72"/>
                </a:lnTo>
                <a:lnTo>
                  <a:pt x="116" y="72"/>
                </a:lnTo>
                <a:lnTo>
                  <a:pt x="116" y="71"/>
                </a:lnTo>
                <a:lnTo>
                  <a:pt x="116" y="69"/>
                </a:lnTo>
                <a:lnTo>
                  <a:pt x="114" y="69"/>
                </a:lnTo>
                <a:lnTo>
                  <a:pt x="109" y="66"/>
                </a:lnTo>
                <a:lnTo>
                  <a:pt x="98" y="56"/>
                </a:lnTo>
                <a:lnTo>
                  <a:pt x="86" y="45"/>
                </a:lnTo>
                <a:lnTo>
                  <a:pt x="86" y="45"/>
                </a:lnTo>
                <a:lnTo>
                  <a:pt x="86" y="45"/>
                </a:lnTo>
                <a:lnTo>
                  <a:pt x="86" y="45"/>
                </a:lnTo>
                <a:lnTo>
                  <a:pt x="86" y="45"/>
                </a:lnTo>
                <a:lnTo>
                  <a:pt x="101" y="27"/>
                </a:lnTo>
                <a:lnTo>
                  <a:pt x="101" y="27"/>
                </a:lnTo>
                <a:lnTo>
                  <a:pt x="94" y="17"/>
                </a:lnTo>
                <a:lnTo>
                  <a:pt x="89" y="10"/>
                </a:lnTo>
                <a:lnTo>
                  <a:pt x="89" y="10"/>
                </a:lnTo>
                <a:lnTo>
                  <a:pt x="89" y="8"/>
                </a:lnTo>
                <a:lnTo>
                  <a:pt x="89" y="8"/>
                </a:lnTo>
                <a:lnTo>
                  <a:pt x="88" y="8"/>
                </a:lnTo>
                <a:lnTo>
                  <a:pt x="76" y="0"/>
                </a:lnTo>
                <a:lnTo>
                  <a:pt x="74" y="0"/>
                </a:lnTo>
                <a:lnTo>
                  <a:pt x="74" y="0"/>
                </a:lnTo>
                <a:lnTo>
                  <a:pt x="72" y="0"/>
                </a:lnTo>
                <a:lnTo>
                  <a:pt x="71" y="0"/>
                </a:lnTo>
                <a:lnTo>
                  <a:pt x="69" y="2"/>
                </a:lnTo>
                <a:lnTo>
                  <a:pt x="69" y="2"/>
                </a:lnTo>
                <a:lnTo>
                  <a:pt x="69" y="2"/>
                </a:lnTo>
                <a:lnTo>
                  <a:pt x="69" y="2"/>
                </a:lnTo>
                <a:lnTo>
                  <a:pt x="67" y="3"/>
                </a:lnTo>
                <a:lnTo>
                  <a:pt x="67" y="3"/>
                </a:lnTo>
                <a:lnTo>
                  <a:pt x="67" y="3"/>
                </a:lnTo>
                <a:lnTo>
                  <a:pt x="66" y="3"/>
                </a:lnTo>
                <a:lnTo>
                  <a:pt x="66" y="3"/>
                </a:lnTo>
                <a:lnTo>
                  <a:pt x="66" y="5"/>
                </a:lnTo>
                <a:lnTo>
                  <a:pt x="61" y="7"/>
                </a:lnTo>
                <a:lnTo>
                  <a:pt x="54" y="12"/>
                </a:lnTo>
                <a:lnTo>
                  <a:pt x="54" y="12"/>
                </a:lnTo>
                <a:lnTo>
                  <a:pt x="52" y="12"/>
                </a:lnTo>
                <a:lnTo>
                  <a:pt x="49" y="12"/>
                </a:lnTo>
                <a:lnTo>
                  <a:pt x="49" y="12"/>
                </a:lnTo>
                <a:lnTo>
                  <a:pt x="47" y="12"/>
                </a:lnTo>
                <a:lnTo>
                  <a:pt x="47" y="14"/>
                </a:lnTo>
                <a:lnTo>
                  <a:pt x="45" y="14"/>
                </a:lnTo>
                <a:lnTo>
                  <a:pt x="45" y="15"/>
                </a:lnTo>
                <a:lnTo>
                  <a:pt x="45" y="15"/>
                </a:lnTo>
                <a:lnTo>
                  <a:pt x="44" y="15"/>
                </a:lnTo>
                <a:lnTo>
                  <a:pt x="44" y="15"/>
                </a:lnTo>
                <a:lnTo>
                  <a:pt x="40" y="14"/>
                </a:lnTo>
                <a:lnTo>
                  <a:pt x="37" y="15"/>
                </a:lnTo>
                <a:lnTo>
                  <a:pt x="35" y="14"/>
                </a:lnTo>
                <a:lnTo>
                  <a:pt x="34" y="14"/>
                </a:lnTo>
                <a:lnTo>
                  <a:pt x="34" y="14"/>
                </a:lnTo>
                <a:lnTo>
                  <a:pt x="34" y="14"/>
                </a:lnTo>
                <a:lnTo>
                  <a:pt x="32" y="14"/>
                </a:lnTo>
                <a:lnTo>
                  <a:pt x="29" y="14"/>
                </a:lnTo>
                <a:lnTo>
                  <a:pt x="27" y="14"/>
                </a:lnTo>
                <a:lnTo>
                  <a:pt x="25" y="12"/>
                </a:lnTo>
                <a:lnTo>
                  <a:pt x="25" y="12"/>
                </a:lnTo>
                <a:lnTo>
                  <a:pt x="25" y="10"/>
                </a:lnTo>
                <a:lnTo>
                  <a:pt x="24" y="10"/>
                </a:lnTo>
                <a:lnTo>
                  <a:pt x="24" y="10"/>
                </a:lnTo>
                <a:lnTo>
                  <a:pt x="22" y="10"/>
                </a:lnTo>
                <a:lnTo>
                  <a:pt x="22" y="12"/>
                </a:lnTo>
                <a:lnTo>
                  <a:pt x="20" y="12"/>
                </a:lnTo>
                <a:lnTo>
                  <a:pt x="20" y="12"/>
                </a:lnTo>
                <a:lnTo>
                  <a:pt x="20" y="12"/>
                </a:lnTo>
                <a:lnTo>
                  <a:pt x="20" y="14"/>
                </a:lnTo>
                <a:lnTo>
                  <a:pt x="20" y="14"/>
                </a:lnTo>
                <a:lnTo>
                  <a:pt x="20" y="14"/>
                </a:lnTo>
                <a:lnTo>
                  <a:pt x="20" y="15"/>
                </a:lnTo>
                <a:lnTo>
                  <a:pt x="20" y="15"/>
                </a:lnTo>
                <a:lnTo>
                  <a:pt x="20" y="15"/>
                </a:lnTo>
                <a:lnTo>
                  <a:pt x="22" y="15"/>
                </a:lnTo>
                <a:lnTo>
                  <a:pt x="22" y="15"/>
                </a:lnTo>
                <a:lnTo>
                  <a:pt x="22" y="15"/>
                </a:lnTo>
                <a:lnTo>
                  <a:pt x="24" y="15"/>
                </a:lnTo>
                <a:lnTo>
                  <a:pt x="24" y="17"/>
                </a:lnTo>
                <a:lnTo>
                  <a:pt x="25" y="17"/>
                </a:lnTo>
                <a:lnTo>
                  <a:pt x="25" y="17"/>
                </a:lnTo>
                <a:lnTo>
                  <a:pt x="25" y="17"/>
                </a:lnTo>
                <a:lnTo>
                  <a:pt x="25" y="17"/>
                </a:lnTo>
                <a:lnTo>
                  <a:pt x="25" y="17"/>
                </a:lnTo>
                <a:lnTo>
                  <a:pt x="27" y="19"/>
                </a:lnTo>
                <a:lnTo>
                  <a:pt x="27" y="19"/>
                </a:lnTo>
                <a:lnTo>
                  <a:pt x="27" y="19"/>
                </a:lnTo>
                <a:lnTo>
                  <a:pt x="27" y="19"/>
                </a:lnTo>
                <a:lnTo>
                  <a:pt x="27" y="20"/>
                </a:lnTo>
                <a:lnTo>
                  <a:pt x="27" y="20"/>
                </a:lnTo>
                <a:lnTo>
                  <a:pt x="27" y="20"/>
                </a:lnTo>
                <a:lnTo>
                  <a:pt x="27" y="20"/>
                </a:lnTo>
                <a:lnTo>
                  <a:pt x="27" y="22"/>
                </a:lnTo>
                <a:lnTo>
                  <a:pt x="27" y="22"/>
                </a:lnTo>
                <a:lnTo>
                  <a:pt x="25" y="22"/>
                </a:lnTo>
                <a:lnTo>
                  <a:pt x="25" y="22"/>
                </a:lnTo>
                <a:lnTo>
                  <a:pt x="25" y="22"/>
                </a:lnTo>
                <a:lnTo>
                  <a:pt x="24" y="22"/>
                </a:lnTo>
                <a:lnTo>
                  <a:pt x="24" y="22"/>
                </a:lnTo>
                <a:lnTo>
                  <a:pt x="24" y="22"/>
                </a:lnTo>
                <a:lnTo>
                  <a:pt x="24" y="22"/>
                </a:lnTo>
                <a:lnTo>
                  <a:pt x="22" y="20"/>
                </a:lnTo>
                <a:lnTo>
                  <a:pt x="22" y="19"/>
                </a:lnTo>
                <a:lnTo>
                  <a:pt x="20" y="17"/>
                </a:lnTo>
                <a:lnTo>
                  <a:pt x="20" y="17"/>
                </a:lnTo>
                <a:lnTo>
                  <a:pt x="19" y="15"/>
                </a:lnTo>
                <a:lnTo>
                  <a:pt x="19" y="15"/>
                </a:lnTo>
                <a:lnTo>
                  <a:pt x="17" y="15"/>
                </a:lnTo>
                <a:lnTo>
                  <a:pt x="17" y="17"/>
                </a:lnTo>
                <a:lnTo>
                  <a:pt x="17" y="19"/>
                </a:lnTo>
                <a:lnTo>
                  <a:pt x="17" y="19"/>
                </a:lnTo>
                <a:lnTo>
                  <a:pt x="15" y="19"/>
                </a:lnTo>
                <a:lnTo>
                  <a:pt x="15" y="19"/>
                </a:lnTo>
                <a:lnTo>
                  <a:pt x="15" y="19"/>
                </a:lnTo>
                <a:lnTo>
                  <a:pt x="14" y="19"/>
                </a:lnTo>
                <a:lnTo>
                  <a:pt x="12" y="19"/>
                </a:lnTo>
                <a:lnTo>
                  <a:pt x="12" y="19"/>
                </a:lnTo>
                <a:lnTo>
                  <a:pt x="10" y="20"/>
                </a:lnTo>
                <a:lnTo>
                  <a:pt x="10" y="20"/>
                </a:lnTo>
                <a:lnTo>
                  <a:pt x="10" y="20"/>
                </a:lnTo>
                <a:lnTo>
                  <a:pt x="7" y="20"/>
                </a:lnTo>
                <a:lnTo>
                  <a:pt x="7" y="20"/>
                </a:lnTo>
                <a:lnTo>
                  <a:pt x="7" y="20"/>
                </a:lnTo>
                <a:lnTo>
                  <a:pt x="7" y="22"/>
                </a:lnTo>
                <a:lnTo>
                  <a:pt x="5" y="22"/>
                </a:lnTo>
                <a:lnTo>
                  <a:pt x="5" y="24"/>
                </a:lnTo>
                <a:lnTo>
                  <a:pt x="5" y="24"/>
                </a:lnTo>
                <a:lnTo>
                  <a:pt x="3" y="24"/>
                </a:lnTo>
                <a:lnTo>
                  <a:pt x="2" y="24"/>
                </a:lnTo>
                <a:lnTo>
                  <a:pt x="2" y="25"/>
                </a:lnTo>
                <a:lnTo>
                  <a:pt x="2" y="25"/>
                </a:lnTo>
                <a:lnTo>
                  <a:pt x="2" y="25"/>
                </a:lnTo>
                <a:lnTo>
                  <a:pt x="2" y="27"/>
                </a:lnTo>
                <a:lnTo>
                  <a:pt x="2" y="27"/>
                </a:lnTo>
                <a:lnTo>
                  <a:pt x="0" y="29"/>
                </a:lnTo>
                <a:lnTo>
                  <a:pt x="0" y="29"/>
                </a:lnTo>
                <a:lnTo>
                  <a:pt x="0" y="29"/>
                </a:lnTo>
                <a:lnTo>
                  <a:pt x="8" y="35"/>
                </a:lnTo>
                <a:lnTo>
                  <a:pt x="8" y="35"/>
                </a:lnTo>
                <a:lnTo>
                  <a:pt x="8" y="35"/>
                </a:lnTo>
                <a:lnTo>
                  <a:pt x="8" y="35"/>
                </a:lnTo>
                <a:lnTo>
                  <a:pt x="8" y="37"/>
                </a:lnTo>
                <a:lnTo>
                  <a:pt x="8" y="39"/>
                </a:lnTo>
                <a:lnTo>
                  <a:pt x="8" y="39"/>
                </a:lnTo>
                <a:lnTo>
                  <a:pt x="8" y="39"/>
                </a:lnTo>
                <a:lnTo>
                  <a:pt x="8" y="40"/>
                </a:lnTo>
                <a:lnTo>
                  <a:pt x="12" y="42"/>
                </a:lnTo>
                <a:lnTo>
                  <a:pt x="12" y="42"/>
                </a:lnTo>
                <a:lnTo>
                  <a:pt x="12" y="44"/>
                </a:lnTo>
                <a:lnTo>
                  <a:pt x="12" y="44"/>
                </a:lnTo>
                <a:lnTo>
                  <a:pt x="14" y="44"/>
                </a:lnTo>
                <a:lnTo>
                  <a:pt x="14" y="45"/>
                </a:lnTo>
                <a:lnTo>
                  <a:pt x="14" y="45"/>
                </a:lnTo>
                <a:lnTo>
                  <a:pt x="12" y="49"/>
                </a:lnTo>
                <a:lnTo>
                  <a:pt x="17" y="51"/>
                </a:lnTo>
                <a:lnTo>
                  <a:pt x="19" y="52"/>
                </a:lnTo>
                <a:lnTo>
                  <a:pt x="24" y="62"/>
                </a:lnTo>
                <a:lnTo>
                  <a:pt x="24" y="62"/>
                </a:lnTo>
                <a:lnTo>
                  <a:pt x="24" y="62"/>
                </a:lnTo>
                <a:lnTo>
                  <a:pt x="32" y="62"/>
                </a:lnTo>
                <a:lnTo>
                  <a:pt x="32" y="62"/>
                </a:lnTo>
                <a:lnTo>
                  <a:pt x="34" y="62"/>
                </a:lnTo>
                <a:lnTo>
                  <a:pt x="34" y="62"/>
                </a:lnTo>
                <a:lnTo>
                  <a:pt x="34" y="62"/>
                </a:lnTo>
                <a:lnTo>
                  <a:pt x="34" y="66"/>
                </a:lnTo>
                <a:lnTo>
                  <a:pt x="34" y="66"/>
                </a:lnTo>
                <a:lnTo>
                  <a:pt x="34" y="66"/>
                </a:lnTo>
                <a:lnTo>
                  <a:pt x="34" y="66"/>
                </a:lnTo>
                <a:lnTo>
                  <a:pt x="30" y="69"/>
                </a:lnTo>
                <a:lnTo>
                  <a:pt x="30" y="69"/>
                </a:lnTo>
                <a:lnTo>
                  <a:pt x="30" y="71"/>
                </a:lnTo>
                <a:lnTo>
                  <a:pt x="30" y="71"/>
                </a:lnTo>
                <a:lnTo>
                  <a:pt x="29" y="72"/>
                </a:lnTo>
                <a:lnTo>
                  <a:pt x="29" y="74"/>
                </a:lnTo>
                <a:lnTo>
                  <a:pt x="29" y="74"/>
                </a:lnTo>
                <a:lnTo>
                  <a:pt x="29" y="77"/>
                </a:lnTo>
                <a:lnTo>
                  <a:pt x="29" y="79"/>
                </a:lnTo>
                <a:lnTo>
                  <a:pt x="30" y="81"/>
                </a:lnTo>
                <a:lnTo>
                  <a:pt x="30" y="82"/>
                </a:lnTo>
                <a:lnTo>
                  <a:pt x="30" y="82"/>
                </a:lnTo>
                <a:lnTo>
                  <a:pt x="30" y="82"/>
                </a:lnTo>
                <a:lnTo>
                  <a:pt x="30" y="86"/>
                </a:lnTo>
                <a:lnTo>
                  <a:pt x="30" y="88"/>
                </a:lnTo>
                <a:lnTo>
                  <a:pt x="30" y="89"/>
                </a:lnTo>
                <a:lnTo>
                  <a:pt x="30" y="91"/>
                </a:lnTo>
                <a:lnTo>
                  <a:pt x="32" y="91"/>
                </a:lnTo>
                <a:lnTo>
                  <a:pt x="34" y="93"/>
                </a:lnTo>
                <a:lnTo>
                  <a:pt x="35" y="93"/>
                </a:lnTo>
                <a:lnTo>
                  <a:pt x="34" y="98"/>
                </a:lnTo>
                <a:lnTo>
                  <a:pt x="35" y="101"/>
                </a:lnTo>
                <a:lnTo>
                  <a:pt x="40" y="113"/>
                </a:lnTo>
                <a:lnTo>
                  <a:pt x="49" y="123"/>
                </a:lnTo>
                <a:lnTo>
                  <a:pt x="49" y="123"/>
                </a:lnTo>
                <a:lnTo>
                  <a:pt x="51" y="123"/>
                </a:lnTo>
                <a:lnTo>
                  <a:pt x="51" y="123"/>
                </a:lnTo>
                <a:lnTo>
                  <a:pt x="54" y="123"/>
                </a:lnTo>
                <a:lnTo>
                  <a:pt x="57" y="121"/>
                </a:lnTo>
                <a:lnTo>
                  <a:pt x="72" y="114"/>
                </a:lnTo>
                <a:lnTo>
                  <a:pt x="74" y="114"/>
                </a:lnTo>
                <a:lnTo>
                  <a:pt x="74" y="114"/>
                </a:lnTo>
                <a:lnTo>
                  <a:pt x="76" y="114"/>
                </a:lnTo>
                <a:lnTo>
                  <a:pt x="76" y="114"/>
                </a:lnTo>
                <a:lnTo>
                  <a:pt x="77" y="116"/>
                </a:lnTo>
                <a:lnTo>
                  <a:pt x="81" y="119"/>
                </a:lnTo>
                <a:lnTo>
                  <a:pt x="79" y="121"/>
                </a:lnTo>
                <a:lnTo>
                  <a:pt x="61" y="126"/>
                </a:lnTo>
                <a:lnTo>
                  <a:pt x="61" y="126"/>
                </a:lnTo>
                <a:lnTo>
                  <a:pt x="61" y="128"/>
                </a:lnTo>
                <a:lnTo>
                  <a:pt x="59" y="128"/>
                </a:lnTo>
                <a:lnTo>
                  <a:pt x="59" y="128"/>
                </a:lnTo>
                <a:lnTo>
                  <a:pt x="59" y="128"/>
                </a:lnTo>
                <a:lnTo>
                  <a:pt x="59" y="128"/>
                </a:lnTo>
                <a:lnTo>
                  <a:pt x="59" y="130"/>
                </a:lnTo>
                <a:lnTo>
                  <a:pt x="59" y="130"/>
                </a:lnTo>
                <a:lnTo>
                  <a:pt x="59" y="131"/>
                </a:lnTo>
                <a:lnTo>
                  <a:pt x="59" y="136"/>
                </a:lnTo>
                <a:lnTo>
                  <a:pt x="59" y="138"/>
                </a:lnTo>
                <a:lnTo>
                  <a:pt x="61" y="141"/>
                </a:lnTo>
                <a:lnTo>
                  <a:pt x="61" y="148"/>
                </a:lnTo>
                <a:lnTo>
                  <a:pt x="61" y="151"/>
                </a:lnTo>
                <a:lnTo>
                  <a:pt x="62" y="158"/>
                </a:lnTo>
                <a:lnTo>
                  <a:pt x="62" y="160"/>
                </a:lnTo>
                <a:lnTo>
                  <a:pt x="62" y="160"/>
                </a:lnTo>
                <a:lnTo>
                  <a:pt x="62" y="161"/>
                </a:lnTo>
                <a:lnTo>
                  <a:pt x="64" y="163"/>
                </a:lnTo>
                <a:lnTo>
                  <a:pt x="64" y="163"/>
                </a:lnTo>
                <a:lnTo>
                  <a:pt x="64" y="163"/>
                </a:lnTo>
                <a:lnTo>
                  <a:pt x="64" y="165"/>
                </a:lnTo>
                <a:lnTo>
                  <a:pt x="64" y="167"/>
                </a:lnTo>
                <a:lnTo>
                  <a:pt x="64" y="168"/>
                </a:lnTo>
                <a:lnTo>
                  <a:pt x="66" y="168"/>
                </a:lnTo>
                <a:lnTo>
                  <a:pt x="69" y="172"/>
                </a:lnTo>
                <a:lnTo>
                  <a:pt x="71" y="172"/>
                </a:lnTo>
                <a:lnTo>
                  <a:pt x="71" y="173"/>
                </a:lnTo>
                <a:lnTo>
                  <a:pt x="71" y="182"/>
                </a:lnTo>
                <a:lnTo>
                  <a:pt x="71" y="182"/>
                </a:lnTo>
                <a:lnTo>
                  <a:pt x="72" y="183"/>
                </a:lnTo>
                <a:lnTo>
                  <a:pt x="76" y="183"/>
                </a:lnTo>
                <a:lnTo>
                  <a:pt x="77" y="185"/>
                </a:lnTo>
                <a:lnTo>
                  <a:pt x="77" y="185"/>
                </a:lnTo>
                <a:lnTo>
                  <a:pt x="77" y="187"/>
                </a:lnTo>
                <a:lnTo>
                  <a:pt x="77" y="188"/>
                </a:lnTo>
                <a:lnTo>
                  <a:pt x="79" y="192"/>
                </a:lnTo>
                <a:lnTo>
                  <a:pt x="79" y="193"/>
                </a:lnTo>
                <a:lnTo>
                  <a:pt x="79" y="195"/>
                </a:lnTo>
                <a:lnTo>
                  <a:pt x="79" y="195"/>
                </a:lnTo>
                <a:lnTo>
                  <a:pt x="79" y="197"/>
                </a:lnTo>
                <a:lnTo>
                  <a:pt x="77" y="197"/>
                </a:lnTo>
                <a:lnTo>
                  <a:pt x="76" y="198"/>
                </a:lnTo>
                <a:lnTo>
                  <a:pt x="74" y="200"/>
                </a:lnTo>
                <a:lnTo>
                  <a:pt x="66" y="200"/>
                </a:lnTo>
                <a:lnTo>
                  <a:pt x="64" y="202"/>
                </a:lnTo>
                <a:lnTo>
                  <a:pt x="61" y="204"/>
                </a:lnTo>
                <a:lnTo>
                  <a:pt x="59" y="204"/>
                </a:lnTo>
                <a:lnTo>
                  <a:pt x="59" y="205"/>
                </a:lnTo>
                <a:lnTo>
                  <a:pt x="59" y="207"/>
                </a:lnTo>
                <a:lnTo>
                  <a:pt x="59" y="209"/>
                </a:lnTo>
                <a:lnTo>
                  <a:pt x="57" y="214"/>
                </a:lnTo>
                <a:lnTo>
                  <a:pt x="57" y="215"/>
                </a:lnTo>
                <a:lnTo>
                  <a:pt x="57" y="215"/>
                </a:lnTo>
                <a:lnTo>
                  <a:pt x="56" y="215"/>
                </a:lnTo>
                <a:lnTo>
                  <a:pt x="45" y="210"/>
                </a:lnTo>
                <a:lnTo>
                  <a:pt x="42" y="210"/>
                </a:lnTo>
                <a:lnTo>
                  <a:pt x="40" y="210"/>
                </a:lnTo>
                <a:lnTo>
                  <a:pt x="37" y="212"/>
                </a:lnTo>
                <a:lnTo>
                  <a:pt x="35" y="212"/>
                </a:lnTo>
                <a:lnTo>
                  <a:pt x="30" y="215"/>
                </a:lnTo>
                <a:lnTo>
                  <a:pt x="27" y="219"/>
                </a:lnTo>
                <a:lnTo>
                  <a:pt x="27" y="219"/>
                </a:lnTo>
                <a:lnTo>
                  <a:pt x="27" y="220"/>
                </a:lnTo>
                <a:lnTo>
                  <a:pt x="45" y="229"/>
                </a:lnTo>
                <a:lnTo>
                  <a:pt x="47" y="230"/>
                </a:lnTo>
                <a:lnTo>
                  <a:pt x="47" y="230"/>
                </a:lnTo>
                <a:lnTo>
                  <a:pt x="44" y="235"/>
                </a:lnTo>
                <a:lnTo>
                  <a:pt x="40" y="241"/>
                </a:lnTo>
                <a:lnTo>
                  <a:pt x="40" y="241"/>
                </a:lnTo>
                <a:lnTo>
                  <a:pt x="40" y="242"/>
                </a:lnTo>
                <a:lnTo>
                  <a:pt x="40" y="242"/>
                </a:lnTo>
                <a:lnTo>
                  <a:pt x="40" y="242"/>
                </a:lnTo>
                <a:lnTo>
                  <a:pt x="56" y="244"/>
                </a:lnTo>
                <a:lnTo>
                  <a:pt x="59" y="244"/>
                </a:lnTo>
                <a:lnTo>
                  <a:pt x="59" y="246"/>
                </a:lnTo>
                <a:lnTo>
                  <a:pt x="61" y="246"/>
                </a:lnTo>
                <a:lnTo>
                  <a:pt x="61" y="246"/>
                </a:lnTo>
                <a:lnTo>
                  <a:pt x="61" y="247"/>
                </a:lnTo>
                <a:lnTo>
                  <a:pt x="61" y="247"/>
                </a:lnTo>
                <a:lnTo>
                  <a:pt x="59" y="247"/>
                </a:lnTo>
                <a:lnTo>
                  <a:pt x="59" y="247"/>
                </a:lnTo>
                <a:lnTo>
                  <a:pt x="59" y="249"/>
                </a:lnTo>
                <a:lnTo>
                  <a:pt x="54" y="252"/>
                </a:lnTo>
                <a:lnTo>
                  <a:pt x="54" y="252"/>
                </a:lnTo>
                <a:lnTo>
                  <a:pt x="52" y="254"/>
                </a:lnTo>
                <a:lnTo>
                  <a:pt x="52" y="254"/>
                </a:lnTo>
                <a:lnTo>
                  <a:pt x="52" y="254"/>
                </a:lnTo>
                <a:lnTo>
                  <a:pt x="52" y="254"/>
                </a:lnTo>
                <a:lnTo>
                  <a:pt x="52" y="254"/>
                </a:lnTo>
                <a:lnTo>
                  <a:pt x="51" y="254"/>
                </a:lnTo>
                <a:lnTo>
                  <a:pt x="51" y="254"/>
                </a:lnTo>
                <a:lnTo>
                  <a:pt x="51" y="254"/>
                </a:lnTo>
                <a:lnTo>
                  <a:pt x="49" y="254"/>
                </a:lnTo>
                <a:lnTo>
                  <a:pt x="49" y="256"/>
                </a:lnTo>
                <a:lnTo>
                  <a:pt x="32" y="279"/>
                </a:lnTo>
                <a:lnTo>
                  <a:pt x="30" y="283"/>
                </a:lnTo>
                <a:lnTo>
                  <a:pt x="32" y="284"/>
                </a:lnTo>
                <a:lnTo>
                  <a:pt x="45" y="286"/>
                </a:lnTo>
                <a:lnTo>
                  <a:pt x="52" y="284"/>
                </a:lnTo>
                <a:lnTo>
                  <a:pt x="54" y="286"/>
                </a:lnTo>
                <a:lnTo>
                  <a:pt x="54" y="286"/>
                </a:lnTo>
                <a:lnTo>
                  <a:pt x="56" y="286"/>
                </a:lnTo>
                <a:lnTo>
                  <a:pt x="56" y="286"/>
                </a:lnTo>
                <a:lnTo>
                  <a:pt x="56" y="284"/>
                </a:lnTo>
                <a:lnTo>
                  <a:pt x="57" y="284"/>
                </a:lnTo>
                <a:lnTo>
                  <a:pt x="57" y="284"/>
                </a:lnTo>
                <a:lnTo>
                  <a:pt x="59" y="284"/>
                </a:lnTo>
                <a:lnTo>
                  <a:pt x="59" y="284"/>
                </a:lnTo>
                <a:lnTo>
                  <a:pt x="59" y="284"/>
                </a:lnTo>
                <a:lnTo>
                  <a:pt x="61" y="284"/>
                </a:lnTo>
                <a:lnTo>
                  <a:pt x="61" y="284"/>
                </a:lnTo>
                <a:lnTo>
                  <a:pt x="61" y="286"/>
                </a:lnTo>
                <a:lnTo>
                  <a:pt x="61" y="286"/>
                </a:lnTo>
                <a:lnTo>
                  <a:pt x="61" y="288"/>
                </a:lnTo>
                <a:lnTo>
                  <a:pt x="64" y="289"/>
                </a:lnTo>
                <a:lnTo>
                  <a:pt x="64" y="289"/>
                </a:lnTo>
                <a:lnTo>
                  <a:pt x="64" y="289"/>
                </a:lnTo>
                <a:lnTo>
                  <a:pt x="64" y="291"/>
                </a:lnTo>
                <a:lnTo>
                  <a:pt x="64" y="291"/>
                </a:lnTo>
                <a:lnTo>
                  <a:pt x="62" y="293"/>
                </a:lnTo>
                <a:lnTo>
                  <a:pt x="62" y="293"/>
                </a:lnTo>
                <a:lnTo>
                  <a:pt x="62" y="294"/>
                </a:lnTo>
                <a:lnTo>
                  <a:pt x="62" y="294"/>
                </a:lnTo>
                <a:lnTo>
                  <a:pt x="62" y="294"/>
                </a:lnTo>
                <a:lnTo>
                  <a:pt x="64" y="296"/>
                </a:lnTo>
                <a:lnTo>
                  <a:pt x="64" y="296"/>
                </a:lnTo>
                <a:lnTo>
                  <a:pt x="64" y="294"/>
                </a:lnTo>
                <a:lnTo>
                  <a:pt x="66" y="294"/>
                </a:lnTo>
                <a:lnTo>
                  <a:pt x="64" y="296"/>
                </a:lnTo>
                <a:lnTo>
                  <a:pt x="64" y="298"/>
                </a:lnTo>
                <a:lnTo>
                  <a:pt x="66" y="299"/>
                </a:lnTo>
                <a:lnTo>
                  <a:pt x="66" y="299"/>
                </a:lnTo>
                <a:lnTo>
                  <a:pt x="66" y="298"/>
                </a:lnTo>
                <a:lnTo>
                  <a:pt x="67" y="298"/>
                </a:lnTo>
                <a:lnTo>
                  <a:pt x="67" y="298"/>
                </a:lnTo>
                <a:lnTo>
                  <a:pt x="67" y="298"/>
                </a:lnTo>
                <a:lnTo>
                  <a:pt x="67" y="296"/>
                </a:lnTo>
                <a:lnTo>
                  <a:pt x="67" y="294"/>
                </a:lnTo>
                <a:lnTo>
                  <a:pt x="67" y="293"/>
                </a:lnTo>
                <a:lnTo>
                  <a:pt x="67" y="293"/>
                </a:lnTo>
                <a:lnTo>
                  <a:pt x="69" y="293"/>
                </a:lnTo>
                <a:lnTo>
                  <a:pt x="67" y="291"/>
                </a:lnTo>
                <a:lnTo>
                  <a:pt x="67" y="289"/>
                </a:lnTo>
                <a:lnTo>
                  <a:pt x="64" y="288"/>
                </a:lnTo>
                <a:lnTo>
                  <a:pt x="64" y="288"/>
                </a:lnTo>
                <a:lnTo>
                  <a:pt x="64" y="286"/>
                </a:lnTo>
                <a:lnTo>
                  <a:pt x="64" y="286"/>
                </a:lnTo>
                <a:lnTo>
                  <a:pt x="64" y="286"/>
                </a:lnTo>
                <a:lnTo>
                  <a:pt x="62" y="286"/>
                </a:lnTo>
                <a:lnTo>
                  <a:pt x="62" y="286"/>
                </a:lnTo>
                <a:lnTo>
                  <a:pt x="62" y="284"/>
                </a:lnTo>
                <a:lnTo>
                  <a:pt x="62" y="284"/>
                </a:lnTo>
                <a:lnTo>
                  <a:pt x="62" y="284"/>
                </a:lnTo>
                <a:lnTo>
                  <a:pt x="62" y="283"/>
                </a:lnTo>
                <a:lnTo>
                  <a:pt x="62" y="283"/>
                </a:lnTo>
                <a:lnTo>
                  <a:pt x="62" y="281"/>
                </a:lnTo>
                <a:lnTo>
                  <a:pt x="62" y="279"/>
                </a:lnTo>
                <a:lnTo>
                  <a:pt x="62" y="279"/>
                </a:lnTo>
                <a:lnTo>
                  <a:pt x="62" y="279"/>
                </a:lnTo>
                <a:lnTo>
                  <a:pt x="64" y="279"/>
                </a:lnTo>
                <a:lnTo>
                  <a:pt x="64" y="279"/>
                </a:lnTo>
                <a:lnTo>
                  <a:pt x="64" y="281"/>
                </a:lnTo>
                <a:lnTo>
                  <a:pt x="67" y="283"/>
                </a:lnTo>
                <a:lnTo>
                  <a:pt x="67" y="284"/>
                </a:lnTo>
                <a:lnTo>
                  <a:pt x="66" y="283"/>
                </a:lnTo>
                <a:lnTo>
                  <a:pt x="66" y="283"/>
                </a:lnTo>
                <a:lnTo>
                  <a:pt x="64" y="283"/>
                </a:lnTo>
                <a:lnTo>
                  <a:pt x="64" y="284"/>
                </a:lnTo>
                <a:lnTo>
                  <a:pt x="64" y="284"/>
                </a:lnTo>
                <a:lnTo>
                  <a:pt x="64" y="286"/>
                </a:lnTo>
                <a:lnTo>
                  <a:pt x="66" y="286"/>
                </a:lnTo>
                <a:lnTo>
                  <a:pt x="66" y="288"/>
                </a:lnTo>
                <a:lnTo>
                  <a:pt x="67" y="288"/>
                </a:lnTo>
                <a:lnTo>
                  <a:pt x="69" y="289"/>
                </a:lnTo>
                <a:lnTo>
                  <a:pt x="71" y="293"/>
                </a:lnTo>
                <a:lnTo>
                  <a:pt x="71" y="294"/>
                </a:lnTo>
                <a:lnTo>
                  <a:pt x="71" y="298"/>
                </a:lnTo>
                <a:lnTo>
                  <a:pt x="71" y="299"/>
                </a:lnTo>
                <a:lnTo>
                  <a:pt x="72" y="299"/>
                </a:lnTo>
                <a:lnTo>
                  <a:pt x="72" y="298"/>
                </a:lnTo>
                <a:lnTo>
                  <a:pt x="72" y="296"/>
                </a:lnTo>
                <a:lnTo>
                  <a:pt x="74" y="294"/>
                </a:lnTo>
                <a:lnTo>
                  <a:pt x="72" y="293"/>
                </a:lnTo>
                <a:lnTo>
                  <a:pt x="72" y="293"/>
                </a:lnTo>
                <a:lnTo>
                  <a:pt x="72" y="291"/>
                </a:lnTo>
                <a:lnTo>
                  <a:pt x="72" y="291"/>
                </a:lnTo>
                <a:lnTo>
                  <a:pt x="72" y="289"/>
                </a:lnTo>
                <a:lnTo>
                  <a:pt x="72" y="289"/>
                </a:lnTo>
                <a:lnTo>
                  <a:pt x="72" y="289"/>
                </a:lnTo>
                <a:lnTo>
                  <a:pt x="74" y="289"/>
                </a:lnTo>
                <a:lnTo>
                  <a:pt x="74" y="289"/>
                </a:lnTo>
                <a:lnTo>
                  <a:pt x="74" y="288"/>
                </a:lnTo>
                <a:lnTo>
                  <a:pt x="74" y="288"/>
                </a:lnTo>
                <a:lnTo>
                  <a:pt x="74" y="286"/>
                </a:lnTo>
                <a:lnTo>
                  <a:pt x="74" y="286"/>
                </a:lnTo>
                <a:lnTo>
                  <a:pt x="74" y="286"/>
                </a:lnTo>
                <a:lnTo>
                  <a:pt x="74" y="286"/>
                </a:lnTo>
                <a:lnTo>
                  <a:pt x="74" y="286"/>
                </a:lnTo>
                <a:lnTo>
                  <a:pt x="74" y="284"/>
                </a:lnTo>
                <a:lnTo>
                  <a:pt x="74" y="283"/>
                </a:lnTo>
                <a:lnTo>
                  <a:pt x="72" y="283"/>
                </a:lnTo>
                <a:lnTo>
                  <a:pt x="72" y="283"/>
                </a:lnTo>
                <a:lnTo>
                  <a:pt x="72" y="283"/>
                </a:lnTo>
                <a:lnTo>
                  <a:pt x="72" y="281"/>
                </a:lnTo>
                <a:lnTo>
                  <a:pt x="72" y="281"/>
                </a:lnTo>
                <a:lnTo>
                  <a:pt x="74" y="281"/>
                </a:lnTo>
                <a:lnTo>
                  <a:pt x="74" y="283"/>
                </a:lnTo>
                <a:lnTo>
                  <a:pt x="76" y="283"/>
                </a:lnTo>
                <a:lnTo>
                  <a:pt x="76" y="284"/>
                </a:lnTo>
                <a:lnTo>
                  <a:pt x="76" y="284"/>
                </a:lnTo>
                <a:lnTo>
                  <a:pt x="76" y="286"/>
                </a:lnTo>
                <a:lnTo>
                  <a:pt x="76" y="286"/>
                </a:lnTo>
                <a:lnTo>
                  <a:pt x="76" y="288"/>
                </a:lnTo>
                <a:lnTo>
                  <a:pt x="77" y="288"/>
                </a:lnTo>
                <a:lnTo>
                  <a:pt x="77" y="288"/>
                </a:lnTo>
                <a:lnTo>
                  <a:pt x="77" y="288"/>
                </a:lnTo>
                <a:lnTo>
                  <a:pt x="77" y="288"/>
                </a:lnTo>
                <a:lnTo>
                  <a:pt x="77" y="288"/>
                </a:lnTo>
                <a:lnTo>
                  <a:pt x="79" y="288"/>
                </a:lnTo>
                <a:lnTo>
                  <a:pt x="79" y="288"/>
                </a:lnTo>
                <a:lnTo>
                  <a:pt x="79" y="288"/>
                </a:lnTo>
                <a:lnTo>
                  <a:pt x="79" y="288"/>
                </a:lnTo>
                <a:lnTo>
                  <a:pt x="79" y="289"/>
                </a:lnTo>
                <a:lnTo>
                  <a:pt x="79" y="289"/>
                </a:lnTo>
                <a:lnTo>
                  <a:pt x="81" y="291"/>
                </a:lnTo>
                <a:lnTo>
                  <a:pt x="82" y="291"/>
                </a:lnTo>
                <a:lnTo>
                  <a:pt x="81" y="293"/>
                </a:lnTo>
                <a:lnTo>
                  <a:pt x="81" y="294"/>
                </a:lnTo>
                <a:lnTo>
                  <a:pt x="82" y="298"/>
                </a:lnTo>
                <a:lnTo>
                  <a:pt x="84" y="298"/>
                </a:lnTo>
                <a:lnTo>
                  <a:pt x="84" y="298"/>
                </a:lnTo>
                <a:lnTo>
                  <a:pt x="84" y="298"/>
                </a:lnTo>
                <a:lnTo>
                  <a:pt x="86" y="296"/>
                </a:lnTo>
                <a:lnTo>
                  <a:pt x="84" y="296"/>
                </a:lnTo>
                <a:lnTo>
                  <a:pt x="86" y="294"/>
                </a:lnTo>
                <a:lnTo>
                  <a:pt x="86" y="293"/>
                </a:lnTo>
                <a:lnTo>
                  <a:pt x="88" y="291"/>
                </a:lnTo>
                <a:lnTo>
                  <a:pt x="88" y="291"/>
                </a:lnTo>
                <a:lnTo>
                  <a:pt x="88" y="289"/>
                </a:lnTo>
                <a:lnTo>
                  <a:pt x="89" y="291"/>
                </a:lnTo>
                <a:lnTo>
                  <a:pt x="89" y="291"/>
                </a:lnTo>
                <a:lnTo>
                  <a:pt x="89" y="293"/>
                </a:lnTo>
                <a:lnTo>
                  <a:pt x="89" y="293"/>
                </a:lnTo>
                <a:lnTo>
                  <a:pt x="91" y="291"/>
                </a:lnTo>
                <a:lnTo>
                  <a:pt x="93" y="291"/>
                </a:lnTo>
                <a:lnTo>
                  <a:pt x="93" y="291"/>
                </a:lnTo>
                <a:lnTo>
                  <a:pt x="94" y="291"/>
                </a:lnTo>
                <a:lnTo>
                  <a:pt x="94" y="291"/>
                </a:lnTo>
                <a:lnTo>
                  <a:pt x="94" y="291"/>
                </a:lnTo>
                <a:lnTo>
                  <a:pt x="94" y="291"/>
                </a:lnTo>
                <a:lnTo>
                  <a:pt x="94" y="293"/>
                </a:lnTo>
                <a:lnTo>
                  <a:pt x="96" y="293"/>
                </a:lnTo>
                <a:lnTo>
                  <a:pt x="96" y="293"/>
                </a:lnTo>
                <a:lnTo>
                  <a:pt x="96" y="294"/>
                </a:lnTo>
                <a:lnTo>
                  <a:pt x="96" y="294"/>
                </a:lnTo>
                <a:lnTo>
                  <a:pt x="96" y="294"/>
                </a:lnTo>
                <a:lnTo>
                  <a:pt x="98" y="293"/>
                </a:lnTo>
                <a:lnTo>
                  <a:pt x="98" y="293"/>
                </a:lnTo>
                <a:lnTo>
                  <a:pt x="99" y="293"/>
                </a:lnTo>
                <a:lnTo>
                  <a:pt x="101" y="293"/>
                </a:lnTo>
                <a:lnTo>
                  <a:pt x="101" y="293"/>
                </a:lnTo>
                <a:lnTo>
                  <a:pt x="103" y="293"/>
                </a:lnTo>
                <a:lnTo>
                  <a:pt x="104" y="294"/>
                </a:lnTo>
                <a:lnTo>
                  <a:pt x="104" y="294"/>
                </a:lnTo>
                <a:lnTo>
                  <a:pt x="106" y="294"/>
                </a:lnTo>
                <a:lnTo>
                  <a:pt x="108" y="296"/>
                </a:lnTo>
                <a:lnTo>
                  <a:pt x="109" y="298"/>
                </a:lnTo>
                <a:lnTo>
                  <a:pt x="109" y="298"/>
                </a:lnTo>
                <a:lnTo>
                  <a:pt x="109" y="296"/>
                </a:lnTo>
                <a:lnTo>
                  <a:pt x="109" y="296"/>
                </a:lnTo>
                <a:lnTo>
                  <a:pt x="109" y="294"/>
                </a:lnTo>
                <a:lnTo>
                  <a:pt x="109" y="293"/>
                </a:lnTo>
                <a:lnTo>
                  <a:pt x="109" y="293"/>
                </a:lnTo>
                <a:lnTo>
                  <a:pt x="111" y="293"/>
                </a:lnTo>
                <a:lnTo>
                  <a:pt x="111" y="293"/>
                </a:lnTo>
                <a:lnTo>
                  <a:pt x="113" y="293"/>
                </a:lnTo>
                <a:lnTo>
                  <a:pt x="113" y="293"/>
                </a:lnTo>
                <a:lnTo>
                  <a:pt x="114" y="291"/>
                </a:lnTo>
                <a:lnTo>
                  <a:pt x="114" y="291"/>
                </a:lnTo>
                <a:lnTo>
                  <a:pt x="114" y="289"/>
                </a:lnTo>
                <a:lnTo>
                  <a:pt x="116" y="289"/>
                </a:lnTo>
                <a:lnTo>
                  <a:pt x="116" y="289"/>
                </a:lnTo>
                <a:lnTo>
                  <a:pt x="121" y="291"/>
                </a:lnTo>
                <a:lnTo>
                  <a:pt x="123" y="291"/>
                </a:lnTo>
                <a:lnTo>
                  <a:pt x="123" y="289"/>
                </a:lnTo>
                <a:lnTo>
                  <a:pt x="121" y="289"/>
                </a:lnTo>
                <a:lnTo>
                  <a:pt x="119" y="289"/>
                </a:lnTo>
                <a:lnTo>
                  <a:pt x="119" y="288"/>
                </a:lnTo>
                <a:lnTo>
                  <a:pt x="121" y="288"/>
                </a:lnTo>
                <a:lnTo>
                  <a:pt x="121" y="288"/>
                </a:lnTo>
                <a:lnTo>
                  <a:pt x="123" y="288"/>
                </a:lnTo>
                <a:lnTo>
                  <a:pt x="123" y="288"/>
                </a:lnTo>
                <a:lnTo>
                  <a:pt x="126" y="286"/>
                </a:lnTo>
                <a:lnTo>
                  <a:pt x="128" y="284"/>
                </a:lnTo>
                <a:lnTo>
                  <a:pt x="128" y="284"/>
                </a:lnTo>
                <a:lnTo>
                  <a:pt x="128" y="284"/>
                </a:lnTo>
                <a:lnTo>
                  <a:pt x="130" y="284"/>
                </a:lnTo>
                <a:lnTo>
                  <a:pt x="131" y="284"/>
                </a:lnTo>
                <a:lnTo>
                  <a:pt x="131" y="284"/>
                </a:lnTo>
                <a:lnTo>
                  <a:pt x="131" y="284"/>
                </a:lnTo>
                <a:lnTo>
                  <a:pt x="135" y="283"/>
                </a:lnTo>
                <a:lnTo>
                  <a:pt x="135" y="283"/>
                </a:lnTo>
                <a:lnTo>
                  <a:pt x="136" y="284"/>
                </a:lnTo>
                <a:lnTo>
                  <a:pt x="136" y="288"/>
                </a:lnTo>
                <a:lnTo>
                  <a:pt x="136" y="288"/>
                </a:lnTo>
                <a:lnTo>
                  <a:pt x="136" y="289"/>
                </a:lnTo>
                <a:lnTo>
                  <a:pt x="136" y="289"/>
                </a:lnTo>
                <a:lnTo>
                  <a:pt x="136" y="289"/>
                </a:lnTo>
                <a:lnTo>
                  <a:pt x="138" y="289"/>
                </a:lnTo>
                <a:lnTo>
                  <a:pt x="138" y="289"/>
                </a:lnTo>
                <a:lnTo>
                  <a:pt x="138" y="291"/>
                </a:lnTo>
                <a:lnTo>
                  <a:pt x="138" y="293"/>
                </a:lnTo>
                <a:lnTo>
                  <a:pt x="140" y="293"/>
                </a:lnTo>
                <a:lnTo>
                  <a:pt x="140" y="293"/>
                </a:lnTo>
                <a:lnTo>
                  <a:pt x="140" y="294"/>
                </a:lnTo>
                <a:lnTo>
                  <a:pt x="138" y="296"/>
                </a:lnTo>
                <a:lnTo>
                  <a:pt x="138" y="298"/>
                </a:lnTo>
                <a:lnTo>
                  <a:pt x="140" y="299"/>
                </a:lnTo>
                <a:lnTo>
                  <a:pt x="140" y="298"/>
                </a:lnTo>
                <a:lnTo>
                  <a:pt x="140" y="296"/>
                </a:lnTo>
                <a:lnTo>
                  <a:pt x="141" y="298"/>
                </a:lnTo>
                <a:lnTo>
                  <a:pt x="143" y="296"/>
                </a:lnTo>
                <a:lnTo>
                  <a:pt x="143" y="296"/>
                </a:lnTo>
                <a:lnTo>
                  <a:pt x="143" y="298"/>
                </a:lnTo>
                <a:lnTo>
                  <a:pt x="143" y="296"/>
                </a:lnTo>
                <a:lnTo>
                  <a:pt x="143" y="293"/>
                </a:lnTo>
                <a:lnTo>
                  <a:pt x="143" y="293"/>
                </a:lnTo>
                <a:lnTo>
                  <a:pt x="143" y="291"/>
                </a:lnTo>
                <a:lnTo>
                  <a:pt x="143" y="291"/>
                </a:lnTo>
                <a:lnTo>
                  <a:pt x="143" y="291"/>
                </a:lnTo>
                <a:lnTo>
                  <a:pt x="145" y="289"/>
                </a:lnTo>
                <a:lnTo>
                  <a:pt x="145" y="288"/>
                </a:lnTo>
                <a:lnTo>
                  <a:pt x="145" y="288"/>
                </a:lnTo>
                <a:lnTo>
                  <a:pt x="145" y="286"/>
                </a:lnTo>
                <a:lnTo>
                  <a:pt x="141" y="286"/>
                </a:lnTo>
                <a:lnTo>
                  <a:pt x="141" y="286"/>
                </a:lnTo>
                <a:lnTo>
                  <a:pt x="140" y="286"/>
                </a:lnTo>
                <a:lnTo>
                  <a:pt x="140" y="286"/>
                </a:lnTo>
                <a:lnTo>
                  <a:pt x="140" y="286"/>
                </a:lnTo>
                <a:lnTo>
                  <a:pt x="140" y="284"/>
                </a:lnTo>
                <a:lnTo>
                  <a:pt x="141" y="284"/>
                </a:lnTo>
                <a:lnTo>
                  <a:pt x="141" y="284"/>
                </a:lnTo>
                <a:lnTo>
                  <a:pt x="143" y="284"/>
                </a:lnTo>
                <a:lnTo>
                  <a:pt x="143" y="284"/>
                </a:lnTo>
                <a:lnTo>
                  <a:pt x="145" y="283"/>
                </a:lnTo>
                <a:lnTo>
                  <a:pt x="145" y="283"/>
                </a:lnTo>
                <a:lnTo>
                  <a:pt x="145" y="283"/>
                </a:lnTo>
                <a:lnTo>
                  <a:pt x="145" y="281"/>
                </a:lnTo>
                <a:lnTo>
                  <a:pt x="145" y="278"/>
                </a:lnTo>
                <a:lnTo>
                  <a:pt x="143" y="278"/>
                </a:lnTo>
                <a:lnTo>
                  <a:pt x="141" y="276"/>
                </a:lnTo>
                <a:lnTo>
                  <a:pt x="141" y="274"/>
                </a:lnTo>
                <a:lnTo>
                  <a:pt x="143" y="276"/>
                </a:lnTo>
                <a:lnTo>
                  <a:pt x="143" y="276"/>
                </a:lnTo>
                <a:lnTo>
                  <a:pt x="143" y="274"/>
                </a:lnTo>
                <a:lnTo>
                  <a:pt x="143" y="274"/>
                </a:lnTo>
                <a:lnTo>
                  <a:pt x="143" y="274"/>
                </a:lnTo>
                <a:lnTo>
                  <a:pt x="145" y="272"/>
                </a:lnTo>
                <a:lnTo>
                  <a:pt x="145" y="272"/>
                </a:lnTo>
                <a:lnTo>
                  <a:pt x="146" y="274"/>
                </a:lnTo>
                <a:lnTo>
                  <a:pt x="146" y="274"/>
                </a:lnTo>
                <a:lnTo>
                  <a:pt x="146" y="272"/>
                </a:lnTo>
                <a:lnTo>
                  <a:pt x="148" y="274"/>
                </a:lnTo>
                <a:lnTo>
                  <a:pt x="150" y="278"/>
                </a:lnTo>
                <a:lnTo>
                  <a:pt x="150" y="279"/>
                </a:lnTo>
                <a:lnTo>
                  <a:pt x="150" y="279"/>
                </a:lnTo>
                <a:lnTo>
                  <a:pt x="150" y="281"/>
                </a:lnTo>
                <a:lnTo>
                  <a:pt x="151" y="281"/>
                </a:lnTo>
                <a:lnTo>
                  <a:pt x="151" y="281"/>
                </a:lnTo>
                <a:lnTo>
                  <a:pt x="153" y="279"/>
                </a:lnTo>
                <a:lnTo>
                  <a:pt x="153" y="278"/>
                </a:lnTo>
                <a:lnTo>
                  <a:pt x="151" y="274"/>
                </a:lnTo>
                <a:lnTo>
                  <a:pt x="153" y="276"/>
                </a:lnTo>
                <a:lnTo>
                  <a:pt x="153" y="278"/>
                </a:lnTo>
                <a:lnTo>
                  <a:pt x="153" y="279"/>
                </a:lnTo>
                <a:lnTo>
                  <a:pt x="153" y="281"/>
                </a:lnTo>
                <a:lnTo>
                  <a:pt x="155" y="281"/>
                </a:lnTo>
                <a:lnTo>
                  <a:pt x="155" y="278"/>
                </a:lnTo>
                <a:lnTo>
                  <a:pt x="155" y="276"/>
                </a:lnTo>
                <a:lnTo>
                  <a:pt x="155" y="274"/>
                </a:lnTo>
                <a:lnTo>
                  <a:pt x="155" y="274"/>
                </a:lnTo>
                <a:lnTo>
                  <a:pt x="155" y="274"/>
                </a:lnTo>
                <a:lnTo>
                  <a:pt x="156" y="278"/>
                </a:lnTo>
                <a:lnTo>
                  <a:pt x="156" y="278"/>
                </a:lnTo>
                <a:lnTo>
                  <a:pt x="156" y="278"/>
                </a:lnTo>
                <a:lnTo>
                  <a:pt x="156" y="276"/>
                </a:lnTo>
                <a:lnTo>
                  <a:pt x="156" y="274"/>
                </a:lnTo>
                <a:lnTo>
                  <a:pt x="158" y="274"/>
                </a:lnTo>
                <a:lnTo>
                  <a:pt x="158" y="276"/>
                </a:lnTo>
                <a:lnTo>
                  <a:pt x="158" y="279"/>
                </a:lnTo>
                <a:lnTo>
                  <a:pt x="158" y="281"/>
                </a:lnTo>
                <a:lnTo>
                  <a:pt x="158" y="281"/>
                </a:lnTo>
                <a:lnTo>
                  <a:pt x="158" y="281"/>
                </a:lnTo>
                <a:lnTo>
                  <a:pt x="160" y="279"/>
                </a:lnTo>
                <a:lnTo>
                  <a:pt x="160" y="279"/>
                </a:lnTo>
                <a:lnTo>
                  <a:pt x="160" y="279"/>
                </a:lnTo>
                <a:lnTo>
                  <a:pt x="160" y="276"/>
                </a:lnTo>
                <a:lnTo>
                  <a:pt x="160" y="276"/>
                </a:lnTo>
                <a:lnTo>
                  <a:pt x="161" y="276"/>
                </a:lnTo>
                <a:lnTo>
                  <a:pt x="163" y="274"/>
                </a:lnTo>
                <a:lnTo>
                  <a:pt x="165" y="274"/>
                </a:lnTo>
                <a:lnTo>
                  <a:pt x="167" y="274"/>
                </a:lnTo>
                <a:lnTo>
                  <a:pt x="167" y="274"/>
                </a:lnTo>
                <a:lnTo>
                  <a:pt x="167" y="274"/>
                </a:lnTo>
                <a:lnTo>
                  <a:pt x="168" y="274"/>
                </a:lnTo>
                <a:lnTo>
                  <a:pt x="168" y="274"/>
                </a:lnTo>
                <a:lnTo>
                  <a:pt x="168" y="276"/>
                </a:lnTo>
                <a:lnTo>
                  <a:pt x="170" y="278"/>
                </a:lnTo>
                <a:lnTo>
                  <a:pt x="170" y="279"/>
                </a:lnTo>
                <a:lnTo>
                  <a:pt x="170" y="278"/>
                </a:lnTo>
                <a:lnTo>
                  <a:pt x="172" y="272"/>
                </a:lnTo>
                <a:lnTo>
                  <a:pt x="172" y="271"/>
                </a:lnTo>
                <a:lnTo>
                  <a:pt x="172" y="271"/>
                </a:lnTo>
                <a:lnTo>
                  <a:pt x="170" y="269"/>
                </a:lnTo>
                <a:lnTo>
                  <a:pt x="170" y="269"/>
                </a:lnTo>
                <a:lnTo>
                  <a:pt x="170" y="269"/>
                </a:lnTo>
                <a:lnTo>
                  <a:pt x="172" y="267"/>
                </a:lnTo>
                <a:lnTo>
                  <a:pt x="172" y="267"/>
                </a:lnTo>
                <a:lnTo>
                  <a:pt x="172" y="267"/>
                </a:lnTo>
                <a:lnTo>
                  <a:pt x="175" y="266"/>
                </a:lnTo>
                <a:lnTo>
                  <a:pt x="177" y="264"/>
                </a:lnTo>
                <a:lnTo>
                  <a:pt x="177" y="264"/>
                </a:lnTo>
                <a:lnTo>
                  <a:pt x="178" y="266"/>
                </a:lnTo>
                <a:lnTo>
                  <a:pt x="175" y="266"/>
                </a:lnTo>
                <a:lnTo>
                  <a:pt x="177" y="267"/>
                </a:lnTo>
                <a:lnTo>
                  <a:pt x="178" y="269"/>
                </a:lnTo>
                <a:lnTo>
                  <a:pt x="180" y="271"/>
                </a:lnTo>
                <a:lnTo>
                  <a:pt x="180" y="272"/>
                </a:lnTo>
                <a:lnTo>
                  <a:pt x="182" y="272"/>
                </a:lnTo>
                <a:lnTo>
                  <a:pt x="182" y="274"/>
                </a:lnTo>
                <a:lnTo>
                  <a:pt x="183" y="274"/>
                </a:lnTo>
                <a:lnTo>
                  <a:pt x="183" y="272"/>
                </a:lnTo>
                <a:lnTo>
                  <a:pt x="183" y="27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7" name="Freeform 170">
            <a:extLst>
              <a:ext uri="{FF2B5EF4-FFF2-40B4-BE49-F238E27FC236}">
                <a16:creationId xmlns:a16="http://schemas.microsoft.com/office/drawing/2014/main" id="{9474B77E-52EF-4B6C-9C25-3CFD85117B5E}"/>
              </a:ext>
            </a:extLst>
          </p:cNvPr>
          <p:cNvSpPr>
            <a:spLocks noEditPoints="1"/>
          </p:cNvSpPr>
          <p:nvPr/>
        </p:nvSpPr>
        <p:spPr bwMode="auto">
          <a:xfrm>
            <a:off x="5189358" y="5344423"/>
            <a:ext cx="176692" cy="304142"/>
          </a:xfrm>
          <a:custGeom>
            <a:avLst/>
            <a:gdLst>
              <a:gd name="T0" fmla="*/ 88 w 183"/>
              <a:gd name="T1" fmla="*/ 315 h 315"/>
              <a:gd name="T2" fmla="*/ 91 w 183"/>
              <a:gd name="T3" fmla="*/ 301 h 315"/>
              <a:gd name="T4" fmla="*/ 167 w 183"/>
              <a:gd name="T5" fmla="*/ 247 h 315"/>
              <a:gd name="T6" fmla="*/ 150 w 183"/>
              <a:gd name="T7" fmla="*/ 230 h 315"/>
              <a:gd name="T8" fmla="*/ 163 w 183"/>
              <a:gd name="T9" fmla="*/ 225 h 315"/>
              <a:gd name="T10" fmla="*/ 167 w 183"/>
              <a:gd name="T11" fmla="*/ 163 h 315"/>
              <a:gd name="T12" fmla="*/ 118 w 183"/>
              <a:gd name="T13" fmla="*/ 118 h 315"/>
              <a:gd name="T14" fmla="*/ 108 w 183"/>
              <a:gd name="T15" fmla="*/ 104 h 315"/>
              <a:gd name="T16" fmla="*/ 111 w 183"/>
              <a:gd name="T17" fmla="*/ 82 h 315"/>
              <a:gd name="T18" fmla="*/ 116 w 183"/>
              <a:gd name="T19" fmla="*/ 72 h 315"/>
              <a:gd name="T20" fmla="*/ 101 w 183"/>
              <a:gd name="T21" fmla="*/ 27 h 315"/>
              <a:gd name="T22" fmla="*/ 69 w 183"/>
              <a:gd name="T23" fmla="*/ 2 h 315"/>
              <a:gd name="T24" fmla="*/ 54 w 183"/>
              <a:gd name="T25" fmla="*/ 12 h 315"/>
              <a:gd name="T26" fmla="*/ 37 w 183"/>
              <a:gd name="T27" fmla="*/ 15 h 315"/>
              <a:gd name="T28" fmla="*/ 24 w 183"/>
              <a:gd name="T29" fmla="*/ 10 h 315"/>
              <a:gd name="T30" fmla="*/ 22 w 183"/>
              <a:gd name="T31" fmla="*/ 15 h 315"/>
              <a:gd name="T32" fmla="*/ 27 w 183"/>
              <a:gd name="T33" fmla="*/ 19 h 315"/>
              <a:gd name="T34" fmla="*/ 24 w 183"/>
              <a:gd name="T35" fmla="*/ 22 h 315"/>
              <a:gd name="T36" fmla="*/ 17 w 183"/>
              <a:gd name="T37" fmla="*/ 19 h 315"/>
              <a:gd name="T38" fmla="*/ 7 w 183"/>
              <a:gd name="T39" fmla="*/ 20 h 315"/>
              <a:gd name="T40" fmla="*/ 0 w 183"/>
              <a:gd name="T41" fmla="*/ 29 h 315"/>
              <a:gd name="T42" fmla="*/ 12 w 183"/>
              <a:gd name="T43" fmla="*/ 42 h 315"/>
              <a:gd name="T44" fmla="*/ 24 w 183"/>
              <a:gd name="T45" fmla="*/ 62 h 315"/>
              <a:gd name="T46" fmla="*/ 30 w 183"/>
              <a:gd name="T47" fmla="*/ 71 h 315"/>
              <a:gd name="T48" fmla="*/ 30 w 183"/>
              <a:gd name="T49" fmla="*/ 88 h 315"/>
              <a:gd name="T50" fmla="*/ 51 w 183"/>
              <a:gd name="T51" fmla="*/ 123 h 315"/>
              <a:gd name="T52" fmla="*/ 61 w 183"/>
              <a:gd name="T53" fmla="*/ 126 h 315"/>
              <a:gd name="T54" fmla="*/ 61 w 183"/>
              <a:gd name="T55" fmla="*/ 148 h 315"/>
              <a:gd name="T56" fmla="*/ 66 w 183"/>
              <a:gd name="T57" fmla="*/ 168 h 315"/>
              <a:gd name="T58" fmla="*/ 79 w 183"/>
              <a:gd name="T59" fmla="*/ 192 h 315"/>
              <a:gd name="T60" fmla="*/ 59 w 183"/>
              <a:gd name="T61" fmla="*/ 205 h 315"/>
              <a:gd name="T62" fmla="*/ 30 w 183"/>
              <a:gd name="T63" fmla="*/ 215 h 315"/>
              <a:gd name="T64" fmla="*/ 40 w 183"/>
              <a:gd name="T65" fmla="*/ 242 h 315"/>
              <a:gd name="T66" fmla="*/ 54 w 183"/>
              <a:gd name="T67" fmla="*/ 252 h 315"/>
              <a:gd name="T68" fmla="*/ 30 w 183"/>
              <a:gd name="T69" fmla="*/ 283 h 315"/>
              <a:gd name="T70" fmla="*/ 59 w 183"/>
              <a:gd name="T71" fmla="*/ 284 h 315"/>
              <a:gd name="T72" fmla="*/ 62 w 183"/>
              <a:gd name="T73" fmla="*/ 293 h 315"/>
              <a:gd name="T74" fmla="*/ 66 w 183"/>
              <a:gd name="T75" fmla="*/ 299 h 315"/>
              <a:gd name="T76" fmla="*/ 64 w 183"/>
              <a:gd name="T77" fmla="*/ 288 h 315"/>
              <a:gd name="T78" fmla="*/ 62 w 183"/>
              <a:gd name="T79" fmla="*/ 281 h 315"/>
              <a:gd name="T80" fmla="*/ 64 w 183"/>
              <a:gd name="T81" fmla="*/ 284 h 315"/>
              <a:gd name="T82" fmla="*/ 72 w 183"/>
              <a:gd name="T83" fmla="*/ 298 h 315"/>
              <a:gd name="T84" fmla="*/ 74 w 183"/>
              <a:gd name="T85" fmla="*/ 288 h 315"/>
              <a:gd name="T86" fmla="*/ 72 w 183"/>
              <a:gd name="T87" fmla="*/ 281 h 315"/>
              <a:gd name="T88" fmla="*/ 77 w 183"/>
              <a:gd name="T89" fmla="*/ 288 h 315"/>
              <a:gd name="T90" fmla="*/ 81 w 183"/>
              <a:gd name="T91" fmla="*/ 294 h 315"/>
              <a:gd name="T92" fmla="*/ 89 w 183"/>
              <a:gd name="T93" fmla="*/ 291 h 315"/>
              <a:gd name="T94" fmla="*/ 96 w 183"/>
              <a:gd name="T95" fmla="*/ 293 h 315"/>
              <a:gd name="T96" fmla="*/ 104 w 183"/>
              <a:gd name="T97" fmla="*/ 294 h 315"/>
              <a:gd name="T98" fmla="*/ 113 w 183"/>
              <a:gd name="T99" fmla="*/ 293 h 315"/>
              <a:gd name="T100" fmla="*/ 119 w 183"/>
              <a:gd name="T101" fmla="*/ 288 h 315"/>
              <a:gd name="T102" fmla="*/ 131 w 183"/>
              <a:gd name="T103" fmla="*/ 284 h 315"/>
              <a:gd name="T104" fmla="*/ 138 w 183"/>
              <a:gd name="T105" fmla="*/ 293 h 315"/>
              <a:gd name="T106" fmla="*/ 143 w 183"/>
              <a:gd name="T107" fmla="*/ 298 h 315"/>
              <a:gd name="T108" fmla="*/ 141 w 183"/>
              <a:gd name="T109" fmla="*/ 286 h 315"/>
              <a:gd name="T110" fmla="*/ 145 w 183"/>
              <a:gd name="T111" fmla="*/ 281 h 315"/>
              <a:gd name="T112" fmla="*/ 146 w 183"/>
              <a:gd name="T113" fmla="*/ 274 h 315"/>
              <a:gd name="T114" fmla="*/ 151 w 183"/>
              <a:gd name="T115" fmla="*/ 274 h 315"/>
              <a:gd name="T116" fmla="*/ 156 w 183"/>
              <a:gd name="T117" fmla="*/ 278 h 315"/>
              <a:gd name="T118" fmla="*/ 160 w 183"/>
              <a:gd name="T119" fmla="*/ 279 h 315"/>
              <a:gd name="T120" fmla="*/ 170 w 183"/>
              <a:gd name="T121" fmla="*/ 278 h 315"/>
              <a:gd name="T122" fmla="*/ 175 w 183"/>
              <a:gd name="T123" fmla="*/ 266 h 315"/>
              <a:gd name="T124" fmla="*/ 183 w 183"/>
              <a:gd name="T125" fmla="*/ 27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315">
                <a:moveTo>
                  <a:pt x="91" y="298"/>
                </a:moveTo>
                <a:lnTo>
                  <a:pt x="89" y="298"/>
                </a:lnTo>
                <a:lnTo>
                  <a:pt x="89" y="298"/>
                </a:lnTo>
                <a:lnTo>
                  <a:pt x="89" y="299"/>
                </a:lnTo>
                <a:lnTo>
                  <a:pt x="88" y="301"/>
                </a:lnTo>
                <a:lnTo>
                  <a:pt x="88" y="301"/>
                </a:lnTo>
                <a:lnTo>
                  <a:pt x="88" y="303"/>
                </a:lnTo>
                <a:lnTo>
                  <a:pt x="88" y="303"/>
                </a:lnTo>
                <a:lnTo>
                  <a:pt x="88" y="306"/>
                </a:lnTo>
                <a:lnTo>
                  <a:pt x="88" y="309"/>
                </a:lnTo>
                <a:lnTo>
                  <a:pt x="88" y="311"/>
                </a:lnTo>
                <a:lnTo>
                  <a:pt x="88" y="315"/>
                </a:lnTo>
                <a:lnTo>
                  <a:pt x="88" y="315"/>
                </a:lnTo>
                <a:lnTo>
                  <a:pt x="88" y="315"/>
                </a:lnTo>
                <a:lnTo>
                  <a:pt x="89" y="315"/>
                </a:lnTo>
                <a:lnTo>
                  <a:pt x="89" y="315"/>
                </a:lnTo>
                <a:lnTo>
                  <a:pt x="89" y="315"/>
                </a:lnTo>
                <a:lnTo>
                  <a:pt x="89" y="313"/>
                </a:lnTo>
                <a:lnTo>
                  <a:pt x="91" y="309"/>
                </a:lnTo>
                <a:lnTo>
                  <a:pt x="91" y="308"/>
                </a:lnTo>
                <a:lnTo>
                  <a:pt x="91" y="306"/>
                </a:lnTo>
                <a:lnTo>
                  <a:pt x="91" y="304"/>
                </a:lnTo>
                <a:lnTo>
                  <a:pt x="91" y="303"/>
                </a:lnTo>
                <a:lnTo>
                  <a:pt x="91" y="301"/>
                </a:lnTo>
                <a:lnTo>
                  <a:pt x="91" y="299"/>
                </a:lnTo>
                <a:lnTo>
                  <a:pt x="91" y="299"/>
                </a:lnTo>
                <a:lnTo>
                  <a:pt x="91" y="298"/>
                </a:lnTo>
                <a:lnTo>
                  <a:pt x="91" y="298"/>
                </a:lnTo>
                <a:lnTo>
                  <a:pt x="91" y="298"/>
                </a:lnTo>
                <a:close/>
                <a:moveTo>
                  <a:pt x="183" y="272"/>
                </a:moveTo>
                <a:lnTo>
                  <a:pt x="182" y="269"/>
                </a:lnTo>
                <a:lnTo>
                  <a:pt x="182" y="266"/>
                </a:lnTo>
                <a:lnTo>
                  <a:pt x="172" y="257"/>
                </a:lnTo>
                <a:lnTo>
                  <a:pt x="170" y="252"/>
                </a:lnTo>
                <a:lnTo>
                  <a:pt x="168" y="249"/>
                </a:lnTo>
                <a:lnTo>
                  <a:pt x="167" y="247"/>
                </a:lnTo>
                <a:lnTo>
                  <a:pt x="165" y="247"/>
                </a:lnTo>
                <a:lnTo>
                  <a:pt x="163" y="247"/>
                </a:lnTo>
                <a:lnTo>
                  <a:pt x="161" y="247"/>
                </a:lnTo>
                <a:lnTo>
                  <a:pt x="160" y="242"/>
                </a:lnTo>
                <a:lnTo>
                  <a:pt x="158" y="241"/>
                </a:lnTo>
                <a:lnTo>
                  <a:pt x="158" y="239"/>
                </a:lnTo>
                <a:lnTo>
                  <a:pt x="155" y="237"/>
                </a:lnTo>
                <a:lnTo>
                  <a:pt x="150" y="235"/>
                </a:lnTo>
                <a:lnTo>
                  <a:pt x="148" y="234"/>
                </a:lnTo>
                <a:lnTo>
                  <a:pt x="151" y="234"/>
                </a:lnTo>
                <a:lnTo>
                  <a:pt x="150" y="232"/>
                </a:lnTo>
                <a:lnTo>
                  <a:pt x="150" y="230"/>
                </a:lnTo>
                <a:lnTo>
                  <a:pt x="150" y="229"/>
                </a:lnTo>
                <a:lnTo>
                  <a:pt x="150" y="229"/>
                </a:lnTo>
                <a:lnTo>
                  <a:pt x="148" y="227"/>
                </a:lnTo>
                <a:lnTo>
                  <a:pt x="148" y="225"/>
                </a:lnTo>
                <a:lnTo>
                  <a:pt x="146" y="225"/>
                </a:lnTo>
                <a:lnTo>
                  <a:pt x="148" y="224"/>
                </a:lnTo>
                <a:lnTo>
                  <a:pt x="151" y="220"/>
                </a:lnTo>
                <a:lnTo>
                  <a:pt x="155" y="219"/>
                </a:lnTo>
                <a:lnTo>
                  <a:pt x="158" y="219"/>
                </a:lnTo>
                <a:lnTo>
                  <a:pt x="161" y="222"/>
                </a:lnTo>
                <a:lnTo>
                  <a:pt x="163" y="224"/>
                </a:lnTo>
                <a:lnTo>
                  <a:pt x="163" y="225"/>
                </a:lnTo>
                <a:lnTo>
                  <a:pt x="163" y="229"/>
                </a:lnTo>
                <a:lnTo>
                  <a:pt x="165" y="229"/>
                </a:lnTo>
                <a:lnTo>
                  <a:pt x="173" y="230"/>
                </a:lnTo>
                <a:lnTo>
                  <a:pt x="175" y="229"/>
                </a:lnTo>
                <a:lnTo>
                  <a:pt x="180" y="227"/>
                </a:lnTo>
                <a:lnTo>
                  <a:pt x="172" y="193"/>
                </a:lnTo>
                <a:lnTo>
                  <a:pt x="170" y="170"/>
                </a:lnTo>
                <a:lnTo>
                  <a:pt x="170" y="167"/>
                </a:lnTo>
                <a:lnTo>
                  <a:pt x="170" y="167"/>
                </a:lnTo>
                <a:lnTo>
                  <a:pt x="170" y="165"/>
                </a:lnTo>
                <a:lnTo>
                  <a:pt x="168" y="163"/>
                </a:lnTo>
                <a:lnTo>
                  <a:pt x="167" y="163"/>
                </a:lnTo>
                <a:lnTo>
                  <a:pt x="165" y="161"/>
                </a:lnTo>
                <a:lnTo>
                  <a:pt x="163" y="156"/>
                </a:lnTo>
                <a:lnTo>
                  <a:pt x="163" y="156"/>
                </a:lnTo>
                <a:lnTo>
                  <a:pt x="160" y="135"/>
                </a:lnTo>
                <a:lnTo>
                  <a:pt x="156" y="131"/>
                </a:lnTo>
                <a:lnTo>
                  <a:pt x="153" y="128"/>
                </a:lnTo>
                <a:lnTo>
                  <a:pt x="131" y="121"/>
                </a:lnTo>
                <a:lnTo>
                  <a:pt x="121" y="111"/>
                </a:lnTo>
                <a:lnTo>
                  <a:pt x="121" y="111"/>
                </a:lnTo>
                <a:lnTo>
                  <a:pt x="119" y="111"/>
                </a:lnTo>
                <a:lnTo>
                  <a:pt x="119" y="113"/>
                </a:lnTo>
                <a:lnTo>
                  <a:pt x="118" y="118"/>
                </a:lnTo>
                <a:lnTo>
                  <a:pt x="116" y="121"/>
                </a:lnTo>
                <a:lnTo>
                  <a:pt x="114" y="123"/>
                </a:lnTo>
                <a:lnTo>
                  <a:pt x="114" y="123"/>
                </a:lnTo>
                <a:lnTo>
                  <a:pt x="106" y="111"/>
                </a:lnTo>
                <a:lnTo>
                  <a:pt x="104" y="109"/>
                </a:lnTo>
                <a:lnTo>
                  <a:pt x="104" y="108"/>
                </a:lnTo>
                <a:lnTo>
                  <a:pt x="104" y="106"/>
                </a:lnTo>
                <a:lnTo>
                  <a:pt x="104" y="106"/>
                </a:lnTo>
                <a:lnTo>
                  <a:pt x="106" y="104"/>
                </a:lnTo>
                <a:lnTo>
                  <a:pt x="106" y="104"/>
                </a:lnTo>
                <a:lnTo>
                  <a:pt x="108" y="104"/>
                </a:lnTo>
                <a:lnTo>
                  <a:pt x="108" y="104"/>
                </a:lnTo>
                <a:lnTo>
                  <a:pt x="108" y="103"/>
                </a:lnTo>
                <a:lnTo>
                  <a:pt x="108" y="103"/>
                </a:lnTo>
                <a:lnTo>
                  <a:pt x="108" y="99"/>
                </a:lnTo>
                <a:lnTo>
                  <a:pt x="104" y="93"/>
                </a:lnTo>
                <a:lnTo>
                  <a:pt x="104" y="91"/>
                </a:lnTo>
                <a:lnTo>
                  <a:pt x="106" y="91"/>
                </a:lnTo>
                <a:lnTo>
                  <a:pt x="111" y="89"/>
                </a:lnTo>
                <a:lnTo>
                  <a:pt x="114" y="89"/>
                </a:lnTo>
                <a:lnTo>
                  <a:pt x="114" y="88"/>
                </a:lnTo>
                <a:lnTo>
                  <a:pt x="114" y="86"/>
                </a:lnTo>
                <a:lnTo>
                  <a:pt x="111" y="84"/>
                </a:lnTo>
                <a:lnTo>
                  <a:pt x="111" y="82"/>
                </a:lnTo>
                <a:lnTo>
                  <a:pt x="111" y="82"/>
                </a:lnTo>
                <a:lnTo>
                  <a:pt x="113" y="81"/>
                </a:lnTo>
                <a:lnTo>
                  <a:pt x="113" y="79"/>
                </a:lnTo>
                <a:lnTo>
                  <a:pt x="113" y="77"/>
                </a:lnTo>
                <a:lnTo>
                  <a:pt x="113" y="77"/>
                </a:lnTo>
                <a:lnTo>
                  <a:pt x="113" y="76"/>
                </a:lnTo>
                <a:lnTo>
                  <a:pt x="113" y="74"/>
                </a:lnTo>
                <a:lnTo>
                  <a:pt x="113" y="74"/>
                </a:lnTo>
                <a:lnTo>
                  <a:pt x="114" y="74"/>
                </a:lnTo>
                <a:lnTo>
                  <a:pt x="114" y="72"/>
                </a:lnTo>
                <a:lnTo>
                  <a:pt x="116" y="72"/>
                </a:lnTo>
                <a:lnTo>
                  <a:pt x="116" y="72"/>
                </a:lnTo>
                <a:lnTo>
                  <a:pt x="116" y="71"/>
                </a:lnTo>
                <a:lnTo>
                  <a:pt x="116" y="69"/>
                </a:lnTo>
                <a:lnTo>
                  <a:pt x="114" y="69"/>
                </a:lnTo>
                <a:lnTo>
                  <a:pt x="109" y="66"/>
                </a:lnTo>
                <a:lnTo>
                  <a:pt x="98" y="56"/>
                </a:lnTo>
                <a:lnTo>
                  <a:pt x="86" y="45"/>
                </a:lnTo>
                <a:lnTo>
                  <a:pt x="86" y="45"/>
                </a:lnTo>
                <a:lnTo>
                  <a:pt x="86" y="45"/>
                </a:lnTo>
                <a:lnTo>
                  <a:pt x="86" y="45"/>
                </a:lnTo>
                <a:lnTo>
                  <a:pt x="86" y="45"/>
                </a:lnTo>
                <a:lnTo>
                  <a:pt x="101" y="27"/>
                </a:lnTo>
                <a:lnTo>
                  <a:pt x="101" y="27"/>
                </a:lnTo>
                <a:lnTo>
                  <a:pt x="94" y="17"/>
                </a:lnTo>
                <a:lnTo>
                  <a:pt x="89" y="10"/>
                </a:lnTo>
                <a:lnTo>
                  <a:pt x="89" y="10"/>
                </a:lnTo>
                <a:lnTo>
                  <a:pt x="89" y="8"/>
                </a:lnTo>
                <a:lnTo>
                  <a:pt x="89" y="8"/>
                </a:lnTo>
                <a:lnTo>
                  <a:pt x="88" y="8"/>
                </a:lnTo>
                <a:lnTo>
                  <a:pt x="76" y="0"/>
                </a:lnTo>
                <a:lnTo>
                  <a:pt x="74" y="0"/>
                </a:lnTo>
                <a:lnTo>
                  <a:pt x="74" y="0"/>
                </a:lnTo>
                <a:lnTo>
                  <a:pt x="72" y="0"/>
                </a:lnTo>
                <a:lnTo>
                  <a:pt x="71" y="0"/>
                </a:lnTo>
                <a:lnTo>
                  <a:pt x="69" y="2"/>
                </a:lnTo>
                <a:lnTo>
                  <a:pt x="69" y="2"/>
                </a:lnTo>
                <a:lnTo>
                  <a:pt x="69" y="2"/>
                </a:lnTo>
                <a:lnTo>
                  <a:pt x="69" y="2"/>
                </a:lnTo>
                <a:lnTo>
                  <a:pt x="67" y="3"/>
                </a:lnTo>
                <a:lnTo>
                  <a:pt x="67" y="3"/>
                </a:lnTo>
                <a:lnTo>
                  <a:pt x="67" y="3"/>
                </a:lnTo>
                <a:lnTo>
                  <a:pt x="66" y="3"/>
                </a:lnTo>
                <a:lnTo>
                  <a:pt x="66" y="3"/>
                </a:lnTo>
                <a:lnTo>
                  <a:pt x="66" y="5"/>
                </a:lnTo>
                <a:lnTo>
                  <a:pt x="61" y="7"/>
                </a:lnTo>
                <a:lnTo>
                  <a:pt x="54" y="12"/>
                </a:lnTo>
                <a:lnTo>
                  <a:pt x="54" y="12"/>
                </a:lnTo>
                <a:lnTo>
                  <a:pt x="52" y="12"/>
                </a:lnTo>
                <a:lnTo>
                  <a:pt x="49" y="12"/>
                </a:lnTo>
                <a:lnTo>
                  <a:pt x="49" y="12"/>
                </a:lnTo>
                <a:lnTo>
                  <a:pt x="47" y="12"/>
                </a:lnTo>
                <a:lnTo>
                  <a:pt x="47" y="14"/>
                </a:lnTo>
                <a:lnTo>
                  <a:pt x="45" y="14"/>
                </a:lnTo>
                <a:lnTo>
                  <a:pt x="45" y="15"/>
                </a:lnTo>
                <a:lnTo>
                  <a:pt x="45" y="15"/>
                </a:lnTo>
                <a:lnTo>
                  <a:pt x="44" y="15"/>
                </a:lnTo>
                <a:lnTo>
                  <a:pt x="44" y="15"/>
                </a:lnTo>
                <a:lnTo>
                  <a:pt x="40" y="14"/>
                </a:lnTo>
                <a:lnTo>
                  <a:pt x="37" y="15"/>
                </a:lnTo>
                <a:lnTo>
                  <a:pt x="35" y="14"/>
                </a:lnTo>
                <a:lnTo>
                  <a:pt x="34" y="14"/>
                </a:lnTo>
                <a:lnTo>
                  <a:pt x="34" y="14"/>
                </a:lnTo>
                <a:lnTo>
                  <a:pt x="34" y="14"/>
                </a:lnTo>
                <a:lnTo>
                  <a:pt x="32" y="14"/>
                </a:lnTo>
                <a:lnTo>
                  <a:pt x="29" y="14"/>
                </a:lnTo>
                <a:lnTo>
                  <a:pt x="27" y="14"/>
                </a:lnTo>
                <a:lnTo>
                  <a:pt x="25" y="12"/>
                </a:lnTo>
                <a:lnTo>
                  <a:pt x="25" y="12"/>
                </a:lnTo>
                <a:lnTo>
                  <a:pt x="25" y="10"/>
                </a:lnTo>
                <a:lnTo>
                  <a:pt x="24" y="10"/>
                </a:lnTo>
                <a:lnTo>
                  <a:pt x="24" y="10"/>
                </a:lnTo>
                <a:lnTo>
                  <a:pt x="22" y="10"/>
                </a:lnTo>
                <a:lnTo>
                  <a:pt x="22" y="12"/>
                </a:lnTo>
                <a:lnTo>
                  <a:pt x="20" y="12"/>
                </a:lnTo>
                <a:lnTo>
                  <a:pt x="20" y="12"/>
                </a:lnTo>
                <a:lnTo>
                  <a:pt x="20" y="12"/>
                </a:lnTo>
                <a:lnTo>
                  <a:pt x="20" y="14"/>
                </a:lnTo>
                <a:lnTo>
                  <a:pt x="20" y="14"/>
                </a:lnTo>
                <a:lnTo>
                  <a:pt x="20" y="14"/>
                </a:lnTo>
                <a:lnTo>
                  <a:pt x="20" y="15"/>
                </a:lnTo>
                <a:lnTo>
                  <a:pt x="20" y="15"/>
                </a:lnTo>
                <a:lnTo>
                  <a:pt x="20" y="15"/>
                </a:lnTo>
                <a:lnTo>
                  <a:pt x="22" y="15"/>
                </a:lnTo>
                <a:lnTo>
                  <a:pt x="22" y="15"/>
                </a:lnTo>
                <a:lnTo>
                  <a:pt x="22" y="15"/>
                </a:lnTo>
                <a:lnTo>
                  <a:pt x="24" y="15"/>
                </a:lnTo>
                <a:lnTo>
                  <a:pt x="24" y="17"/>
                </a:lnTo>
                <a:lnTo>
                  <a:pt x="25" y="17"/>
                </a:lnTo>
                <a:lnTo>
                  <a:pt x="25" y="17"/>
                </a:lnTo>
                <a:lnTo>
                  <a:pt x="25" y="17"/>
                </a:lnTo>
                <a:lnTo>
                  <a:pt x="25" y="17"/>
                </a:lnTo>
                <a:lnTo>
                  <a:pt x="25" y="17"/>
                </a:lnTo>
                <a:lnTo>
                  <a:pt x="27" y="19"/>
                </a:lnTo>
                <a:lnTo>
                  <a:pt x="27" y="19"/>
                </a:lnTo>
                <a:lnTo>
                  <a:pt x="27" y="19"/>
                </a:lnTo>
                <a:lnTo>
                  <a:pt x="27" y="19"/>
                </a:lnTo>
                <a:lnTo>
                  <a:pt x="27" y="20"/>
                </a:lnTo>
                <a:lnTo>
                  <a:pt x="27" y="20"/>
                </a:lnTo>
                <a:lnTo>
                  <a:pt x="27" y="20"/>
                </a:lnTo>
                <a:lnTo>
                  <a:pt x="27" y="20"/>
                </a:lnTo>
                <a:lnTo>
                  <a:pt x="27" y="22"/>
                </a:lnTo>
                <a:lnTo>
                  <a:pt x="27" y="22"/>
                </a:lnTo>
                <a:lnTo>
                  <a:pt x="25" y="22"/>
                </a:lnTo>
                <a:lnTo>
                  <a:pt x="25" y="22"/>
                </a:lnTo>
                <a:lnTo>
                  <a:pt x="25" y="22"/>
                </a:lnTo>
                <a:lnTo>
                  <a:pt x="24" y="22"/>
                </a:lnTo>
                <a:lnTo>
                  <a:pt x="24" y="22"/>
                </a:lnTo>
                <a:lnTo>
                  <a:pt x="24" y="22"/>
                </a:lnTo>
                <a:lnTo>
                  <a:pt x="24" y="22"/>
                </a:lnTo>
                <a:lnTo>
                  <a:pt x="22" y="20"/>
                </a:lnTo>
                <a:lnTo>
                  <a:pt x="22" y="19"/>
                </a:lnTo>
                <a:lnTo>
                  <a:pt x="20" y="17"/>
                </a:lnTo>
                <a:lnTo>
                  <a:pt x="20" y="17"/>
                </a:lnTo>
                <a:lnTo>
                  <a:pt x="19" y="15"/>
                </a:lnTo>
                <a:lnTo>
                  <a:pt x="19" y="15"/>
                </a:lnTo>
                <a:lnTo>
                  <a:pt x="17" y="15"/>
                </a:lnTo>
                <a:lnTo>
                  <a:pt x="17" y="17"/>
                </a:lnTo>
                <a:lnTo>
                  <a:pt x="17" y="19"/>
                </a:lnTo>
                <a:lnTo>
                  <a:pt x="17" y="19"/>
                </a:lnTo>
                <a:lnTo>
                  <a:pt x="15" y="19"/>
                </a:lnTo>
                <a:lnTo>
                  <a:pt x="15" y="19"/>
                </a:lnTo>
                <a:lnTo>
                  <a:pt x="15" y="19"/>
                </a:lnTo>
                <a:lnTo>
                  <a:pt x="14" y="19"/>
                </a:lnTo>
                <a:lnTo>
                  <a:pt x="12" y="19"/>
                </a:lnTo>
                <a:lnTo>
                  <a:pt x="12" y="19"/>
                </a:lnTo>
                <a:lnTo>
                  <a:pt x="10" y="20"/>
                </a:lnTo>
                <a:lnTo>
                  <a:pt x="10" y="20"/>
                </a:lnTo>
                <a:lnTo>
                  <a:pt x="10" y="20"/>
                </a:lnTo>
                <a:lnTo>
                  <a:pt x="7" y="20"/>
                </a:lnTo>
                <a:lnTo>
                  <a:pt x="7" y="20"/>
                </a:lnTo>
                <a:lnTo>
                  <a:pt x="7" y="20"/>
                </a:lnTo>
                <a:lnTo>
                  <a:pt x="7" y="22"/>
                </a:lnTo>
                <a:lnTo>
                  <a:pt x="5" y="22"/>
                </a:lnTo>
                <a:lnTo>
                  <a:pt x="5" y="24"/>
                </a:lnTo>
                <a:lnTo>
                  <a:pt x="5" y="24"/>
                </a:lnTo>
                <a:lnTo>
                  <a:pt x="3" y="24"/>
                </a:lnTo>
                <a:lnTo>
                  <a:pt x="2" y="24"/>
                </a:lnTo>
                <a:lnTo>
                  <a:pt x="2" y="25"/>
                </a:lnTo>
                <a:lnTo>
                  <a:pt x="2" y="25"/>
                </a:lnTo>
                <a:lnTo>
                  <a:pt x="2" y="25"/>
                </a:lnTo>
                <a:lnTo>
                  <a:pt x="2" y="27"/>
                </a:lnTo>
                <a:lnTo>
                  <a:pt x="2" y="27"/>
                </a:lnTo>
                <a:lnTo>
                  <a:pt x="0" y="29"/>
                </a:lnTo>
                <a:lnTo>
                  <a:pt x="0" y="29"/>
                </a:lnTo>
                <a:lnTo>
                  <a:pt x="0" y="29"/>
                </a:lnTo>
                <a:lnTo>
                  <a:pt x="8" y="35"/>
                </a:lnTo>
                <a:lnTo>
                  <a:pt x="8" y="35"/>
                </a:lnTo>
                <a:lnTo>
                  <a:pt x="8" y="35"/>
                </a:lnTo>
                <a:lnTo>
                  <a:pt x="8" y="35"/>
                </a:lnTo>
                <a:lnTo>
                  <a:pt x="8" y="37"/>
                </a:lnTo>
                <a:lnTo>
                  <a:pt x="8" y="39"/>
                </a:lnTo>
                <a:lnTo>
                  <a:pt x="8" y="39"/>
                </a:lnTo>
                <a:lnTo>
                  <a:pt x="8" y="39"/>
                </a:lnTo>
                <a:lnTo>
                  <a:pt x="8" y="40"/>
                </a:lnTo>
                <a:lnTo>
                  <a:pt x="12" y="42"/>
                </a:lnTo>
                <a:lnTo>
                  <a:pt x="12" y="42"/>
                </a:lnTo>
                <a:lnTo>
                  <a:pt x="12" y="44"/>
                </a:lnTo>
                <a:lnTo>
                  <a:pt x="12" y="44"/>
                </a:lnTo>
                <a:lnTo>
                  <a:pt x="14" y="44"/>
                </a:lnTo>
                <a:lnTo>
                  <a:pt x="14" y="45"/>
                </a:lnTo>
                <a:lnTo>
                  <a:pt x="14" y="45"/>
                </a:lnTo>
                <a:lnTo>
                  <a:pt x="12" y="49"/>
                </a:lnTo>
                <a:lnTo>
                  <a:pt x="17" y="51"/>
                </a:lnTo>
                <a:lnTo>
                  <a:pt x="19" y="52"/>
                </a:lnTo>
                <a:lnTo>
                  <a:pt x="24" y="62"/>
                </a:lnTo>
                <a:lnTo>
                  <a:pt x="24" y="62"/>
                </a:lnTo>
                <a:lnTo>
                  <a:pt x="24" y="62"/>
                </a:lnTo>
                <a:lnTo>
                  <a:pt x="32" y="62"/>
                </a:lnTo>
                <a:lnTo>
                  <a:pt x="32" y="62"/>
                </a:lnTo>
                <a:lnTo>
                  <a:pt x="34" y="62"/>
                </a:lnTo>
                <a:lnTo>
                  <a:pt x="34" y="62"/>
                </a:lnTo>
                <a:lnTo>
                  <a:pt x="34" y="62"/>
                </a:lnTo>
                <a:lnTo>
                  <a:pt x="34" y="66"/>
                </a:lnTo>
                <a:lnTo>
                  <a:pt x="34" y="66"/>
                </a:lnTo>
                <a:lnTo>
                  <a:pt x="34" y="66"/>
                </a:lnTo>
                <a:lnTo>
                  <a:pt x="34" y="66"/>
                </a:lnTo>
                <a:lnTo>
                  <a:pt x="30" y="69"/>
                </a:lnTo>
                <a:lnTo>
                  <a:pt x="30" y="69"/>
                </a:lnTo>
                <a:lnTo>
                  <a:pt x="30" y="71"/>
                </a:lnTo>
                <a:lnTo>
                  <a:pt x="30" y="71"/>
                </a:lnTo>
                <a:lnTo>
                  <a:pt x="29" y="72"/>
                </a:lnTo>
                <a:lnTo>
                  <a:pt x="29" y="74"/>
                </a:lnTo>
                <a:lnTo>
                  <a:pt x="29" y="74"/>
                </a:lnTo>
                <a:lnTo>
                  <a:pt x="29" y="77"/>
                </a:lnTo>
                <a:lnTo>
                  <a:pt x="29" y="79"/>
                </a:lnTo>
                <a:lnTo>
                  <a:pt x="30" y="81"/>
                </a:lnTo>
                <a:lnTo>
                  <a:pt x="30" y="82"/>
                </a:lnTo>
                <a:lnTo>
                  <a:pt x="30" y="82"/>
                </a:lnTo>
                <a:lnTo>
                  <a:pt x="30" y="82"/>
                </a:lnTo>
                <a:lnTo>
                  <a:pt x="30" y="86"/>
                </a:lnTo>
                <a:lnTo>
                  <a:pt x="30" y="88"/>
                </a:lnTo>
                <a:lnTo>
                  <a:pt x="30" y="89"/>
                </a:lnTo>
                <a:lnTo>
                  <a:pt x="30" y="91"/>
                </a:lnTo>
                <a:lnTo>
                  <a:pt x="32" y="91"/>
                </a:lnTo>
                <a:lnTo>
                  <a:pt x="34" y="93"/>
                </a:lnTo>
                <a:lnTo>
                  <a:pt x="35" y="93"/>
                </a:lnTo>
                <a:lnTo>
                  <a:pt x="34" y="98"/>
                </a:lnTo>
                <a:lnTo>
                  <a:pt x="35" y="101"/>
                </a:lnTo>
                <a:lnTo>
                  <a:pt x="40" y="113"/>
                </a:lnTo>
                <a:lnTo>
                  <a:pt x="49" y="123"/>
                </a:lnTo>
                <a:lnTo>
                  <a:pt x="49" y="123"/>
                </a:lnTo>
                <a:lnTo>
                  <a:pt x="51" y="123"/>
                </a:lnTo>
                <a:lnTo>
                  <a:pt x="51" y="123"/>
                </a:lnTo>
                <a:lnTo>
                  <a:pt x="54" y="123"/>
                </a:lnTo>
                <a:lnTo>
                  <a:pt x="57" y="121"/>
                </a:lnTo>
                <a:lnTo>
                  <a:pt x="72" y="114"/>
                </a:lnTo>
                <a:lnTo>
                  <a:pt x="74" y="114"/>
                </a:lnTo>
                <a:lnTo>
                  <a:pt x="74" y="114"/>
                </a:lnTo>
                <a:lnTo>
                  <a:pt x="76" y="114"/>
                </a:lnTo>
                <a:lnTo>
                  <a:pt x="76" y="114"/>
                </a:lnTo>
                <a:lnTo>
                  <a:pt x="77" y="116"/>
                </a:lnTo>
                <a:lnTo>
                  <a:pt x="81" y="119"/>
                </a:lnTo>
                <a:lnTo>
                  <a:pt x="79" y="121"/>
                </a:lnTo>
                <a:lnTo>
                  <a:pt x="61" y="126"/>
                </a:lnTo>
                <a:lnTo>
                  <a:pt x="61" y="126"/>
                </a:lnTo>
                <a:lnTo>
                  <a:pt x="61" y="128"/>
                </a:lnTo>
                <a:lnTo>
                  <a:pt x="59" y="128"/>
                </a:lnTo>
                <a:lnTo>
                  <a:pt x="59" y="128"/>
                </a:lnTo>
                <a:lnTo>
                  <a:pt x="59" y="128"/>
                </a:lnTo>
                <a:lnTo>
                  <a:pt x="59" y="128"/>
                </a:lnTo>
                <a:lnTo>
                  <a:pt x="59" y="130"/>
                </a:lnTo>
                <a:lnTo>
                  <a:pt x="59" y="130"/>
                </a:lnTo>
                <a:lnTo>
                  <a:pt x="59" y="131"/>
                </a:lnTo>
                <a:lnTo>
                  <a:pt x="59" y="136"/>
                </a:lnTo>
                <a:lnTo>
                  <a:pt x="59" y="138"/>
                </a:lnTo>
                <a:lnTo>
                  <a:pt x="61" y="141"/>
                </a:lnTo>
                <a:lnTo>
                  <a:pt x="61" y="148"/>
                </a:lnTo>
                <a:lnTo>
                  <a:pt x="61" y="151"/>
                </a:lnTo>
                <a:lnTo>
                  <a:pt x="62" y="158"/>
                </a:lnTo>
                <a:lnTo>
                  <a:pt x="62" y="160"/>
                </a:lnTo>
                <a:lnTo>
                  <a:pt x="62" y="160"/>
                </a:lnTo>
                <a:lnTo>
                  <a:pt x="62" y="161"/>
                </a:lnTo>
                <a:lnTo>
                  <a:pt x="64" y="163"/>
                </a:lnTo>
                <a:lnTo>
                  <a:pt x="64" y="163"/>
                </a:lnTo>
                <a:lnTo>
                  <a:pt x="64" y="163"/>
                </a:lnTo>
                <a:lnTo>
                  <a:pt x="64" y="165"/>
                </a:lnTo>
                <a:lnTo>
                  <a:pt x="64" y="167"/>
                </a:lnTo>
                <a:lnTo>
                  <a:pt x="64" y="168"/>
                </a:lnTo>
                <a:lnTo>
                  <a:pt x="66" y="168"/>
                </a:lnTo>
                <a:lnTo>
                  <a:pt x="69" y="172"/>
                </a:lnTo>
                <a:lnTo>
                  <a:pt x="71" y="172"/>
                </a:lnTo>
                <a:lnTo>
                  <a:pt x="71" y="173"/>
                </a:lnTo>
                <a:lnTo>
                  <a:pt x="71" y="182"/>
                </a:lnTo>
                <a:lnTo>
                  <a:pt x="71" y="182"/>
                </a:lnTo>
                <a:lnTo>
                  <a:pt x="72" y="183"/>
                </a:lnTo>
                <a:lnTo>
                  <a:pt x="76" y="183"/>
                </a:lnTo>
                <a:lnTo>
                  <a:pt x="77" y="185"/>
                </a:lnTo>
                <a:lnTo>
                  <a:pt x="77" y="185"/>
                </a:lnTo>
                <a:lnTo>
                  <a:pt x="77" y="187"/>
                </a:lnTo>
                <a:lnTo>
                  <a:pt x="77" y="188"/>
                </a:lnTo>
                <a:lnTo>
                  <a:pt x="79" y="192"/>
                </a:lnTo>
                <a:lnTo>
                  <a:pt x="79" y="193"/>
                </a:lnTo>
                <a:lnTo>
                  <a:pt x="79" y="195"/>
                </a:lnTo>
                <a:lnTo>
                  <a:pt x="79" y="195"/>
                </a:lnTo>
                <a:lnTo>
                  <a:pt x="79" y="197"/>
                </a:lnTo>
                <a:lnTo>
                  <a:pt x="77" y="197"/>
                </a:lnTo>
                <a:lnTo>
                  <a:pt x="76" y="198"/>
                </a:lnTo>
                <a:lnTo>
                  <a:pt x="74" y="200"/>
                </a:lnTo>
                <a:lnTo>
                  <a:pt x="66" y="200"/>
                </a:lnTo>
                <a:lnTo>
                  <a:pt x="64" y="202"/>
                </a:lnTo>
                <a:lnTo>
                  <a:pt x="61" y="204"/>
                </a:lnTo>
                <a:lnTo>
                  <a:pt x="59" y="204"/>
                </a:lnTo>
                <a:lnTo>
                  <a:pt x="59" y="205"/>
                </a:lnTo>
                <a:lnTo>
                  <a:pt x="59" y="207"/>
                </a:lnTo>
                <a:lnTo>
                  <a:pt x="59" y="209"/>
                </a:lnTo>
                <a:lnTo>
                  <a:pt x="57" y="214"/>
                </a:lnTo>
                <a:lnTo>
                  <a:pt x="57" y="215"/>
                </a:lnTo>
                <a:lnTo>
                  <a:pt x="57" y="215"/>
                </a:lnTo>
                <a:lnTo>
                  <a:pt x="56" y="215"/>
                </a:lnTo>
                <a:lnTo>
                  <a:pt x="45" y="210"/>
                </a:lnTo>
                <a:lnTo>
                  <a:pt x="42" y="210"/>
                </a:lnTo>
                <a:lnTo>
                  <a:pt x="40" y="210"/>
                </a:lnTo>
                <a:lnTo>
                  <a:pt x="37" y="212"/>
                </a:lnTo>
                <a:lnTo>
                  <a:pt x="35" y="212"/>
                </a:lnTo>
                <a:lnTo>
                  <a:pt x="30" y="215"/>
                </a:lnTo>
                <a:lnTo>
                  <a:pt x="27" y="219"/>
                </a:lnTo>
                <a:lnTo>
                  <a:pt x="27" y="219"/>
                </a:lnTo>
                <a:lnTo>
                  <a:pt x="27" y="220"/>
                </a:lnTo>
                <a:lnTo>
                  <a:pt x="45" y="229"/>
                </a:lnTo>
                <a:lnTo>
                  <a:pt x="47" y="230"/>
                </a:lnTo>
                <a:lnTo>
                  <a:pt x="47" y="230"/>
                </a:lnTo>
                <a:lnTo>
                  <a:pt x="44" y="235"/>
                </a:lnTo>
                <a:lnTo>
                  <a:pt x="40" y="241"/>
                </a:lnTo>
                <a:lnTo>
                  <a:pt x="40" y="241"/>
                </a:lnTo>
                <a:lnTo>
                  <a:pt x="40" y="242"/>
                </a:lnTo>
                <a:lnTo>
                  <a:pt x="40" y="242"/>
                </a:lnTo>
                <a:lnTo>
                  <a:pt x="40" y="242"/>
                </a:lnTo>
                <a:lnTo>
                  <a:pt x="56" y="244"/>
                </a:lnTo>
                <a:lnTo>
                  <a:pt x="59" y="244"/>
                </a:lnTo>
                <a:lnTo>
                  <a:pt x="59" y="246"/>
                </a:lnTo>
                <a:lnTo>
                  <a:pt x="61" y="246"/>
                </a:lnTo>
                <a:lnTo>
                  <a:pt x="61" y="246"/>
                </a:lnTo>
                <a:lnTo>
                  <a:pt x="61" y="247"/>
                </a:lnTo>
                <a:lnTo>
                  <a:pt x="61" y="247"/>
                </a:lnTo>
                <a:lnTo>
                  <a:pt x="59" y="247"/>
                </a:lnTo>
                <a:lnTo>
                  <a:pt x="59" y="247"/>
                </a:lnTo>
                <a:lnTo>
                  <a:pt x="59" y="249"/>
                </a:lnTo>
                <a:lnTo>
                  <a:pt x="54" y="252"/>
                </a:lnTo>
                <a:lnTo>
                  <a:pt x="54" y="252"/>
                </a:lnTo>
                <a:lnTo>
                  <a:pt x="52" y="254"/>
                </a:lnTo>
                <a:lnTo>
                  <a:pt x="52" y="254"/>
                </a:lnTo>
                <a:lnTo>
                  <a:pt x="52" y="254"/>
                </a:lnTo>
                <a:lnTo>
                  <a:pt x="52" y="254"/>
                </a:lnTo>
                <a:lnTo>
                  <a:pt x="52" y="254"/>
                </a:lnTo>
                <a:lnTo>
                  <a:pt x="51" y="254"/>
                </a:lnTo>
                <a:lnTo>
                  <a:pt x="51" y="254"/>
                </a:lnTo>
                <a:lnTo>
                  <a:pt x="51" y="254"/>
                </a:lnTo>
                <a:lnTo>
                  <a:pt x="49" y="254"/>
                </a:lnTo>
                <a:lnTo>
                  <a:pt x="49" y="256"/>
                </a:lnTo>
                <a:lnTo>
                  <a:pt x="32" y="279"/>
                </a:lnTo>
                <a:lnTo>
                  <a:pt x="30" y="283"/>
                </a:lnTo>
                <a:lnTo>
                  <a:pt x="32" y="284"/>
                </a:lnTo>
                <a:lnTo>
                  <a:pt x="45" y="286"/>
                </a:lnTo>
                <a:lnTo>
                  <a:pt x="52" y="284"/>
                </a:lnTo>
                <a:lnTo>
                  <a:pt x="54" y="286"/>
                </a:lnTo>
                <a:lnTo>
                  <a:pt x="54" y="286"/>
                </a:lnTo>
                <a:lnTo>
                  <a:pt x="56" y="286"/>
                </a:lnTo>
                <a:lnTo>
                  <a:pt x="56" y="286"/>
                </a:lnTo>
                <a:lnTo>
                  <a:pt x="56" y="284"/>
                </a:lnTo>
                <a:lnTo>
                  <a:pt x="57" y="284"/>
                </a:lnTo>
                <a:lnTo>
                  <a:pt x="57" y="284"/>
                </a:lnTo>
                <a:lnTo>
                  <a:pt x="59" y="284"/>
                </a:lnTo>
                <a:lnTo>
                  <a:pt x="59" y="284"/>
                </a:lnTo>
                <a:lnTo>
                  <a:pt x="59" y="284"/>
                </a:lnTo>
                <a:lnTo>
                  <a:pt x="61" y="284"/>
                </a:lnTo>
                <a:lnTo>
                  <a:pt x="61" y="284"/>
                </a:lnTo>
                <a:lnTo>
                  <a:pt x="61" y="286"/>
                </a:lnTo>
                <a:lnTo>
                  <a:pt x="61" y="286"/>
                </a:lnTo>
                <a:lnTo>
                  <a:pt x="61" y="288"/>
                </a:lnTo>
                <a:lnTo>
                  <a:pt x="64" y="289"/>
                </a:lnTo>
                <a:lnTo>
                  <a:pt x="64" y="289"/>
                </a:lnTo>
                <a:lnTo>
                  <a:pt x="64" y="289"/>
                </a:lnTo>
                <a:lnTo>
                  <a:pt x="64" y="291"/>
                </a:lnTo>
                <a:lnTo>
                  <a:pt x="64" y="291"/>
                </a:lnTo>
                <a:lnTo>
                  <a:pt x="62" y="293"/>
                </a:lnTo>
                <a:lnTo>
                  <a:pt x="62" y="293"/>
                </a:lnTo>
                <a:lnTo>
                  <a:pt x="62" y="294"/>
                </a:lnTo>
                <a:lnTo>
                  <a:pt x="62" y="294"/>
                </a:lnTo>
                <a:lnTo>
                  <a:pt x="62" y="294"/>
                </a:lnTo>
                <a:lnTo>
                  <a:pt x="64" y="296"/>
                </a:lnTo>
                <a:lnTo>
                  <a:pt x="64" y="296"/>
                </a:lnTo>
                <a:lnTo>
                  <a:pt x="64" y="294"/>
                </a:lnTo>
                <a:lnTo>
                  <a:pt x="66" y="294"/>
                </a:lnTo>
                <a:lnTo>
                  <a:pt x="64" y="296"/>
                </a:lnTo>
                <a:lnTo>
                  <a:pt x="64" y="298"/>
                </a:lnTo>
                <a:lnTo>
                  <a:pt x="66" y="299"/>
                </a:lnTo>
                <a:lnTo>
                  <a:pt x="66" y="299"/>
                </a:lnTo>
                <a:lnTo>
                  <a:pt x="66" y="298"/>
                </a:lnTo>
                <a:lnTo>
                  <a:pt x="67" y="298"/>
                </a:lnTo>
                <a:lnTo>
                  <a:pt x="67" y="298"/>
                </a:lnTo>
                <a:lnTo>
                  <a:pt x="67" y="298"/>
                </a:lnTo>
                <a:lnTo>
                  <a:pt x="67" y="296"/>
                </a:lnTo>
                <a:lnTo>
                  <a:pt x="67" y="294"/>
                </a:lnTo>
                <a:lnTo>
                  <a:pt x="67" y="293"/>
                </a:lnTo>
                <a:lnTo>
                  <a:pt x="67" y="293"/>
                </a:lnTo>
                <a:lnTo>
                  <a:pt x="69" y="293"/>
                </a:lnTo>
                <a:lnTo>
                  <a:pt x="67" y="291"/>
                </a:lnTo>
                <a:lnTo>
                  <a:pt x="67" y="289"/>
                </a:lnTo>
                <a:lnTo>
                  <a:pt x="64" y="288"/>
                </a:lnTo>
                <a:lnTo>
                  <a:pt x="64" y="288"/>
                </a:lnTo>
                <a:lnTo>
                  <a:pt x="64" y="286"/>
                </a:lnTo>
                <a:lnTo>
                  <a:pt x="64" y="286"/>
                </a:lnTo>
                <a:lnTo>
                  <a:pt x="64" y="286"/>
                </a:lnTo>
                <a:lnTo>
                  <a:pt x="62" y="286"/>
                </a:lnTo>
                <a:lnTo>
                  <a:pt x="62" y="286"/>
                </a:lnTo>
                <a:lnTo>
                  <a:pt x="62" y="284"/>
                </a:lnTo>
                <a:lnTo>
                  <a:pt x="62" y="284"/>
                </a:lnTo>
                <a:lnTo>
                  <a:pt x="62" y="284"/>
                </a:lnTo>
                <a:lnTo>
                  <a:pt x="62" y="283"/>
                </a:lnTo>
                <a:lnTo>
                  <a:pt x="62" y="283"/>
                </a:lnTo>
                <a:lnTo>
                  <a:pt x="62" y="281"/>
                </a:lnTo>
                <a:lnTo>
                  <a:pt x="62" y="279"/>
                </a:lnTo>
                <a:lnTo>
                  <a:pt x="62" y="279"/>
                </a:lnTo>
                <a:lnTo>
                  <a:pt x="62" y="279"/>
                </a:lnTo>
                <a:lnTo>
                  <a:pt x="64" y="279"/>
                </a:lnTo>
                <a:lnTo>
                  <a:pt x="64" y="279"/>
                </a:lnTo>
                <a:lnTo>
                  <a:pt x="64" y="281"/>
                </a:lnTo>
                <a:lnTo>
                  <a:pt x="67" y="283"/>
                </a:lnTo>
                <a:lnTo>
                  <a:pt x="67" y="284"/>
                </a:lnTo>
                <a:lnTo>
                  <a:pt x="66" y="283"/>
                </a:lnTo>
                <a:lnTo>
                  <a:pt x="66" y="283"/>
                </a:lnTo>
                <a:lnTo>
                  <a:pt x="64" y="283"/>
                </a:lnTo>
                <a:lnTo>
                  <a:pt x="64" y="284"/>
                </a:lnTo>
                <a:lnTo>
                  <a:pt x="64" y="284"/>
                </a:lnTo>
                <a:lnTo>
                  <a:pt x="64" y="286"/>
                </a:lnTo>
                <a:lnTo>
                  <a:pt x="66" y="286"/>
                </a:lnTo>
                <a:lnTo>
                  <a:pt x="66" y="288"/>
                </a:lnTo>
                <a:lnTo>
                  <a:pt x="67" y="288"/>
                </a:lnTo>
                <a:lnTo>
                  <a:pt x="69" y="289"/>
                </a:lnTo>
                <a:lnTo>
                  <a:pt x="71" y="293"/>
                </a:lnTo>
                <a:lnTo>
                  <a:pt x="71" y="294"/>
                </a:lnTo>
                <a:lnTo>
                  <a:pt x="71" y="298"/>
                </a:lnTo>
                <a:lnTo>
                  <a:pt x="71" y="299"/>
                </a:lnTo>
                <a:lnTo>
                  <a:pt x="72" y="299"/>
                </a:lnTo>
                <a:lnTo>
                  <a:pt x="72" y="298"/>
                </a:lnTo>
                <a:lnTo>
                  <a:pt x="72" y="296"/>
                </a:lnTo>
                <a:lnTo>
                  <a:pt x="74" y="294"/>
                </a:lnTo>
                <a:lnTo>
                  <a:pt x="72" y="293"/>
                </a:lnTo>
                <a:lnTo>
                  <a:pt x="72" y="293"/>
                </a:lnTo>
                <a:lnTo>
                  <a:pt x="72" y="291"/>
                </a:lnTo>
                <a:lnTo>
                  <a:pt x="72" y="291"/>
                </a:lnTo>
                <a:lnTo>
                  <a:pt x="72" y="289"/>
                </a:lnTo>
                <a:lnTo>
                  <a:pt x="72" y="289"/>
                </a:lnTo>
                <a:lnTo>
                  <a:pt x="72" y="289"/>
                </a:lnTo>
                <a:lnTo>
                  <a:pt x="74" y="289"/>
                </a:lnTo>
                <a:lnTo>
                  <a:pt x="74" y="289"/>
                </a:lnTo>
                <a:lnTo>
                  <a:pt x="74" y="288"/>
                </a:lnTo>
                <a:lnTo>
                  <a:pt x="74" y="288"/>
                </a:lnTo>
                <a:lnTo>
                  <a:pt x="74" y="286"/>
                </a:lnTo>
                <a:lnTo>
                  <a:pt x="74" y="286"/>
                </a:lnTo>
                <a:lnTo>
                  <a:pt x="74" y="286"/>
                </a:lnTo>
                <a:lnTo>
                  <a:pt x="74" y="286"/>
                </a:lnTo>
                <a:lnTo>
                  <a:pt x="74" y="286"/>
                </a:lnTo>
                <a:lnTo>
                  <a:pt x="74" y="284"/>
                </a:lnTo>
                <a:lnTo>
                  <a:pt x="74" y="283"/>
                </a:lnTo>
                <a:lnTo>
                  <a:pt x="72" y="283"/>
                </a:lnTo>
                <a:lnTo>
                  <a:pt x="72" y="283"/>
                </a:lnTo>
                <a:lnTo>
                  <a:pt x="72" y="283"/>
                </a:lnTo>
                <a:lnTo>
                  <a:pt x="72" y="281"/>
                </a:lnTo>
                <a:lnTo>
                  <a:pt x="72" y="281"/>
                </a:lnTo>
                <a:lnTo>
                  <a:pt x="74" y="281"/>
                </a:lnTo>
                <a:lnTo>
                  <a:pt x="74" y="283"/>
                </a:lnTo>
                <a:lnTo>
                  <a:pt x="76" y="283"/>
                </a:lnTo>
                <a:lnTo>
                  <a:pt x="76" y="284"/>
                </a:lnTo>
                <a:lnTo>
                  <a:pt x="76" y="284"/>
                </a:lnTo>
                <a:lnTo>
                  <a:pt x="76" y="286"/>
                </a:lnTo>
                <a:lnTo>
                  <a:pt x="76" y="286"/>
                </a:lnTo>
                <a:lnTo>
                  <a:pt x="76" y="288"/>
                </a:lnTo>
                <a:lnTo>
                  <a:pt x="77" y="288"/>
                </a:lnTo>
                <a:lnTo>
                  <a:pt x="77" y="288"/>
                </a:lnTo>
                <a:lnTo>
                  <a:pt x="77" y="288"/>
                </a:lnTo>
                <a:lnTo>
                  <a:pt x="77" y="288"/>
                </a:lnTo>
                <a:lnTo>
                  <a:pt x="77" y="288"/>
                </a:lnTo>
                <a:lnTo>
                  <a:pt x="79" y="288"/>
                </a:lnTo>
                <a:lnTo>
                  <a:pt x="79" y="288"/>
                </a:lnTo>
                <a:lnTo>
                  <a:pt x="79" y="288"/>
                </a:lnTo>
                <a:lnTo>
                  <a:pt x="79" y="288"/>
                </a:lnTo>
                <a:lnTo>
                  <a:pt x="79" y="289"/>
                </a:lnTo>
                <a:lnTo>
                  <a:pt x="79" y="289"/>
                </a:lnTo>
                <a:lnTo>
                  <a:pt x="81" y="291"/>
                </a:lnTo>
                <a:lnTo>
                  <a:pt x="82" y="291"/>
                </a:lnTo>
                <a:lnTo>
                  <a:pt x="81" y="293"/>
                </a:lnTo>
                <a:lnTo>
                  <a:pt x="81" y="294"/>
                </a:lnTo>
                <a:lnTo>
                  <a:pt x="82" y="298"/>
                </a:lnTo>
                <a:lnTo>
                  <a:pt x="84" y="298"/>
                </a:lnTo>
                <a:lnTo>
                  <a:pt x="84" y="298"/>
                </a:lnTo>
                <a:lnTo>
                  <a:pt x="84" y="298"/>
                </a:lnTo>
                <a:lnTo>
                  <a:pt x="86" y="296"/>
                </a:lnTo>
                <a:lnTo>
                  <a:pt x="84" y="296"/>
                </a:lnTo>
                <a:lnTo>
                  <a:pt x="86" y="294"/>
                </a:lnTo>
                <a:lnTo>
                  <a:pt x="86" y="293"/>
                </a:lnTo>
                <a:lnTo>
                  <a:pt x="88" y="291"/>
                </a:lnTo>
                <a:lnTo>
                  <a:pt x="88" y="291"/>
                </a:lnTo>
                <a:lnTo>
                  <a:pt x="88" y="289"/>
                </a:lnTo>
                <a:lnTo>
                  <a:pt x="89" y="291"/>
                </a:lnTo>
                <a:lnTo>
                  <a:pt x="89" y="291"/>
                </a:lnTo>
                <a:lnTo>
                  <a:pt x="89" y="293"/>
                </a:lnTo>
                <a:lnTo>
                  <a:pt x="89" y="293"/>
                </a:lnTo>
                <a:lnTo>
                  <a:pt x="91" y="291"/>
                </a:lnTo>
                <a:lnTo>
                  <a:pt x="93" y="291"/>
                </a:lnTo>
                <a:lnTo>
                  <a:pt x="93" y="291"/>
                </a:lnTo>
                <a:lnTo>
                  <a:pt x="94" y="291"/>
                </a:lnTo>
                <a:lnTo>
                  <a:pt x="94" y="291"/>
                </a:lnTo>
                <a:lnTo>
                  <a:pt x="94" y="291"/>
                </a:lnTo>
                <a:lnTo>
                  <a:pt x="94" y="291"/>
                </a:lnTo>
                <a:lnTo>
                  <a:pt x="94" y="293"/>
                </a:lnTo>
                <a:lnTo>
                  <a:pt x="96" y="293"/>
                </a:lnTo>
                <a:lnTo>
                  <a:pt x="96" y="293"/>
                </a:lnTo>
                <a:lnTo>
                  <a:pt x="96" y="294"/>
                </a:lnTo>
                <a:lnTo>
                  <a:pt x="96" y="294"/>
                </a:lnTo>
                <a:lnTo>
                  <a:pt x="96" y="294"/>
                </a:lnTo>
                <a:lnTo>
                  <a:pt x="98" y="293"/>
                </a:lnTo>
                <a:lnTo>
                  <a:pt x="98" y="293"/>
                </a:lnTo>
                <a:lnTo>
                  <a:pt x="99" y="293"/>
                </a:lnTo>
                <a:lnTo>
                  <a:pt x="101" y="293"/>
                </a:lnTo>
                <a:lnTo>
                  <a:pt x="101" y="293"/>
                </a:lnTo>
                <a:lnTo>
                  <a:pt x="103" y="293"/>
                </a:lnTo>
                <a:lnTo>
                  <a:pt x="104" y="294"/>
                </a:lnTo>
                <a:lnTo>
                  <a:pt x="104" y="294"/>
                </a:lnTo>
                <a:lnTo>
                  <a:pt x="106" y="294"/>
                </a:lnTo>
                <a:lnTo>
                  <a:pt x="108" y="296"/>
                </a:lnTo>
                <a:lnTo>
                  <a:pt x="109" y="298"/>
                </a:lnTo>
                <a:lnTo>
                  <a:pt x="109" y="298"/>
                </a:lnTo>
                <a:lnTo>
                  <a:pt x="109" y="296"/>
                </a:lnTo>
                <a:lnTo>
                  <a:pt x="109" y="296"/>
                </a:lnTo>
                <a:lnTo>
                  <a:pt x="109" y="294"/>
                </a:lnTo>
                <a:lnTo>
                  <a:pt x="109" y="293"/>
                </a:lnTo>
                <a:lnTo>
                  <a:pt x="109" y="293"/>
                </a:lnTo>
                <a:lnTo>
                  <a:pt x="111" y="293"/>
                </a:lnTo>
                <a:lnTo>
                  <a:pt x="111" y="293"/>
                </a:lnTo>
                <a:lnTo>
                  <a:pt x="113" y="293"/>
                </a:lnTo>
                <a:lnTo>
                  <a:pt x="113" y="293"/>
                </a:lnTo>
                <a:lnTo>
                  <a:pt x="114" y="291"/>
                </a:lnTo>
                <a:lnTo>
                  <a:pt x="114" y="291"/>
                </a:lnTo>
                <a:lnTo>
                  <a:pt x="114" y="289"/>
                </a:lnTo>
                <a:lnTo>
                  <a:pt x="116" y="289"/>
                </a:lnTo>
                <a:lnTo>
                  <a:pt x="116" y="289"/>
                </a:lnTo>
                <a:lnTo>
                  <a:pt x="121" y="291"/>
                </a:lnTo>
                <a:lnTo>
                  <a:pt x="123" y="291"/>
                </a:lnTo>
                <a:lnTo>
                  <a:pt x="123" y="289"/>
                </a:lnTo>
                <a:lnTo>
                  <a:pt x="121" y="289"/>
                </a:lnTo>
                <a:lnTo>
                  <a:pt x="119" y="289"/>
                </a:lnTo>
                <a:lnTo>
                  <a:pt x="119" y="288"/>
                </a:lnTo>
                <a:lnTo>
                  <a:pt x="121" y="288"/>
                </a:lnTo>
                <a:lnTo>
                  <a:pt x="121" y="288"/>
                </a:lnTo>
                <a:lnTo>
                  <a:pt x="123" y="288"/>
                </a:lnTo>
                <a:lnTo>
                  <a:pt x="123" y="288"/>
                </a:lnTo>
                <a:lnTo>
                  <a:pt x="126" y="286"/>
                </a:lnTo>
                <a:lnTo>
                  <a:pt x="128" y="284"/>
                </a:lnTo>
                <a:lnTo>
                  <a:pt x="128" y="284"/>
                </a:lnTo>
                <a:lnTo>
                  <a:pt x="128" y="284"/>
                </a:lnTo>
                <a:lnTo>
                  <a:pt x="130" y="284"/>
                </a:lnTo>
                <a:lnTo>
                  <a:pt x="131" y="284"/>
                </a:lnTo>
                <a:lnTo>
                  <a:pt x="131" y="284"/>
                </a:lnTo>
                <a:lnTo>
                  <a:pt x="131" y="284"/>
                </a:lnTo>
                <a:lnTo>
                  <a:pt x="135" y="283"/>
                </a:lnTo>
                <a:lnTo>
                  <a:pt x="135" y="283"/>
                </a:lnTo>
                <a:lnTo>
                  <a:pt x="136" y="284"/>
                </a:lnTo>
                <a:lnTo>
                  <a:pt x="136" y="288"/>
                </a:lnTo>
                <a:lnTo>
                  <a:pt x="136" y="288"/>
                </a:lnTo>
                <a:lnTo>
                  <a:pt x="136" y="289"/>
                </a:lnTo>
                <a:lnTo>
                  <a:pt x="136" y="289"/>
                </a:lnTo>
                <a:lnTo>
                  <a:pt x="136" y="289"/>
                </a:lnTo>
                <a:lnTo>
                  <a:pt x="138" y="289"/>
                </a:lnTo>
                <a:lnTo>
                  <a:pt x="138" y="289"/>
                </a:lnTo>
                <a:lnTo>
                  <a:pt x="138" y="291"/>
                </a:lnTo>
                <a:lnTo>
                  <a:pt x="138" y="293"/>
                </a:lnTo>
                <a:lnTo>
                  <a:pt x="140" y="293"/>
                </a:lnTo>
                <a:lnTo>
                  <a:pt x="140" y="293"/>
                </a:lnTo>
                <a:lnTo>
                  <a:pt x="140" y="294"/>
                </a:lnTo>
                <a:lnTo>
                  <a:pt x="138" y="296"/>
                </a:lnTo>
                <a:lnTo>
                  <a:pt x="138" y="298"/>
                </a:lnTo>
                <a:lnTo>
                  <a:pt x="140" y="299"/>
                </a:lnTo>
                <a:lnTo>
                  <a:pt x="140" y="298"/>
                </a:lnTo>
                <a:lnTo>
                  <a:pt x="140" y="296"/>
                </a:lnTo>
                <a:lnTo>
                  <a:pt x="141" y="298"/>
                </a:lnTo>
                <a:lnTo>
                  <a:pt x="143" y="296"/>
                </a:lnTo>
                <a:lnTo>
                  <a:pt x="143" y="296"/>
                </a:lnTo>
                <a:lnTo>
                  <a:pt x="143" y="298"/>
                </a:lnTo>
                <a:lnTo>
                  <a:pt x="143" y="296"/>
                </a:lnTo>
                <a:lnTo>
                  <a:pt x="143" y="293"/>
                </a:lnTo>
                <a:lnTo>
                  <a:pt x="143" y="293"/>
                </a:lnTo>
                <a:lnTo>
                  <a:pt x="143" y="291"/>
                </a:lnTo>
                <a:lnTo>
                  <a:pt x="143" y="291"/>
                </a:lnTo>
                <a:lnTo>
                  <a:pt x="143" y="291"/>
                </a:lnTo>
                <a:lnTo>
                  <a:pt x="145" y="289"/>
                </a:lnTo>
                <a:lnTo>
                  <a:pt x="145" y="288"/>
                </a:lnTo>
                <a:lnTo>
                  <a:pt x="145" y="288"/>
                </a:lnTo>
                <a:lnTo>
                  <a:pt x="145" y="286"/>
                </a:lnTo>
                <a:lnTo>
                  <a:pt x="141" y="286"/>
                </a:lnTo>
                <a:lnTo>
                  <a:pt x="141" y="286"/>
                </a:lnTo>
                <a:lnTo>
                  <a:pt x="140" y="286"/>
                </a:lnTo>
                <a:lnTo>
                  <a:pt x="140" y="286"/>
                </a:lnTo>
                <a:lnTo>
                  <a:pt x="140" y="286"/>
                </a:lnTo>
                <a:lnTo>
                  <a:pt x="140" y="284"/>
                </a:lnTo>
                <a:lnTo>
                  <a:pt x="141" y="284"/>
                </a:lnTo>
                <a:lnTo>
                  <a:pt x="141" y="284"/>
                </a:lnTo>
                <a:lnTo>
                  <a:pt x="143" y="284"/>
                </a:lnTo>
                <a:lnTo>
                  <a:pt x="143" y="284"/>
                </a:lnTo>
                <a:lnTo>
                  <a:pt x="145" y="283"/>
                </a:lnTo>
                <a:lnTo>
                  <a:pt x="145" y="283"/>
                </a:lnTo>
                <a:lnTo>
                  <a:pt x="145" y="283"/>
                </a:lnTo>
                <a:lnTo>
                  <a:pt x="145" y="281"/>
                </a:lnTo>
                <a:lnTo>
                  <a:pt x="145" y="278"/>
                </a:lnTo>
                <a:lnTo>
                  <a:pt x="143" y="278"/>
                </a:lnTo>
                <a:lnTo>
                  <a:pt x="141" y="276"/>
                </a:lnTo>
                <a:lnTo>
                  <a:pt x="141" y="274"/>
                </a:lnTo>
                <a:lnTo>
                  <a:pt x="143" y="276"/>
                </a:lnTo>
                <a:lnTo>
                  <a:pt x="143" y="276"/>
                </a:lnTo>
                <a:lnTo>
                  <a:pt x="143" y="274"/>
                </a:lnTo>
                <a:lnTo>
                  <a:pt x="143" y="274"/>
                </a:lnTo>
                <a:lnTo>
                  <a:pt x="143" y="274"/>
                </a:lnTo>
                <a:lnTo>
                  <a:pt x="145" y="272"/>
                </a:lnTo>
                <a:lnTo>
                  <a:pt x="145" y="272"/>
                </a:lnTo>
                <a:lnTo>
                  <a:pt x="146" y="274"/>
                </a:lnTo>
                <a:lnTo>
                  <a:pt x="146" y="274"/>
                </a:lnTo>
                <a:lnTo>
                  <a:pt x="146" y="272"/>
                </a:lnTo>
                <a:lnTo>
                  <a:pt x="148" y="274"/>
                </a:lnTo>
                <a:lnTo>
                  <a:pt x="150" y="278"/>
                </a:lnTo>
                <a:lnTo>
                  <a:pt x="150" y="279"/>
                </a:lnTo>
                <a:lnTo>
                  <a:pt x="150" y="279"/>
                </a:lnTo>
                <a:lnTo>
                  <a:pt x="150" y="281"/>
                </a:lnTo>
                <a:lnTo>
                  <a:pt x="151" y="281"/>
                </a:lnTo>
                <a:lnTo>
                  <a:pt x="151" y="281"/>
                </a:lnTo>
                <a:lnTo>
                  <a:pt x="153" y="279"/>
                </a:lnTo>
                <a:lnTo>
                  <a:pt x="153" y="278"/>
                </a:lnTo>
                <a:lnTo>
                  <a:pt x="151" y="274"/>
                </a:lnTo>
                <a:lnTo>
                  <a:pt x="153" y="276"/>
                </a:lnTo>
                <a:lnTo>
                  <a:pt x="153" y="278"/>
                </a:lnTo>
                <a:lnTo>
                  <a:pt x="153" y="279"/>
                </a:lnTo>
                <a:lnTo>
                  <a:pt x="153" y="281"/>
                </a:lnTo>
                <a:lnTo>
                  <a:pt x="155" y="281"/>
                </a:lnTo>
                <a:lnTo>
                  <a:pt x="155" y="278"/>
                </a:lnTo>
                <a:lnTo>
                  <a:pt x="155" y="276"/>
                </a:lnTo>
                <a:lnTo>
                  <a:pt x="155" y="274"/>
                </a:lnTo>
                <a:lnTo>
                  <a:pt x="155" y="274"/>
                </a:lnTo>
                <a:lnTo>
                  <a:pt x="155" y="274"/>
                </a:lnTo>
                <a:lnTo>
                  <a:pt x="156" y="278"/>
                </a:lnTo>
                <a:lnTo>
                  <a:pt x="156" y="278"/>
                </a:lnTo>
                <a:lnTo>
                  <a:pt x="156" y="278"/>
                </a:lnTo>
                <a:lnTo>
                  <a:pt x="156" y="276"/>
                </a:lnTo>
                <a:lnTo>
                  <a:pt x="156" y="274"/>
                </a:lnTo>
                <a:lnTo>
                  <a:pt x="158" y="274"/>
                </a:lnTo>
                <a:lnTo>
                  <a:pt x="158" y="276"/>
                </a:lnTo>
                <a:lnTo>
                  <a:pt x="158" y="279"/>
                </a:lnTo>
                <a:lnTo>
                  <a:pt x="158" y="281"/>
                </a:lnTo>
                <a:lnTo>
                  <a:pt x="158" y="281"/>
                </a:lnTo>
                <a:lnTo>
                  <a:pt x="158" y="281"/>
                </a:lnTo>
                <a:lnTo>
                  <a:pt x="160" y="279"/>
                </a:lnTo>
                <a:lnTo>
                  <a:pt x="160" y="279"/>
                </a:lnTo>
                <a:lnTo>
                  <a:pt x="160" y="279"/>
                </a:lnTo>
                <a:lnTo>
                  <a:pt x="160" y="276"/>
                </a:lnTo>
                <a:lnTo>
                  <a:pt x="160" y="276"/>
                </a:lnTo>
                <a:lnTo>
                  <a:pt x="161" y="276"/>
                </a:lnTo>
                <a:lnTo>
                  <a:pt x="163" y="274"/>
                </a:lnTo>
                <a:lnTo>
                  <a:pt x="165" y="274"/>
                </a:lnTo>
                <a:lnTo>
                  <a:pt x="167" y="274"/>
                </a:lnTo>
                <a:lnTo>
                  <a:pt x="167" y="274"/>
                </a:lnTo>
                <a:lnTo>
                  <a:pt x="167" y="274"/>
                </a:lnTo>
                <a:lnTo>
                  <a:pt x="168" y="274"/>
                </a:lnTo>
                <a:lnTo>
                  <a:pt x="168" y="274"/>
                </a:lnTo>
                <a:lnTo>
                  <a:pt x="168" y="276"/>
                </a:lnTo>
                <a:lnTo>
                  <a:pt x="170" y="278"/>
                </a:lnTo>
                <a:lnTo>
                  <a:pt x="170" y="279"/>
                </a:lnTo>
                <a:lnTo>
                  <a:pt x="170" y="278"/>
                </a:lnTo>
                <a:lnTo>
                  <a:pt x="172" y="272"/>
                </a:lnTo>
                <a:lnTo>
                  <a:pt x="172" y="271"/>
                </a:lnTo>
                <a:lnTo>
                  <a:pt x="172" y="271"/>
                </a:lnTo>
                <a:lnTo>
                  <a:pt x="170" y="269"/>
                </a:lnTo>
                <a:lnTo>
                  <a:pt x="170" y="269"/>
                </a:lnTo>
                <a:lnTo>
                  <a:pt x="170" y="269"/>
                </a:lnTo>
                <a:lnTo>
                  <a:pt x="172" y="267"/>
                </a:lnTo>
                <a:lnTo>
                  <a:pt x="172" y="267"/>
                </a:lnTo>
                <a:lnTo>
                  <a:pt x="172" y="267"/>
                </a:lnTo>
                <a:lnTo>
                  <a:pt x="175" y="266"/>
                </a:lnTo>
                <a:lnTo>
                  <a:pt x="177" y="264"/>
                </a:lnTo>
                <a:lnTo>
                  <a:pt x="177" y="264"/>
                </a:lnTo>
                <a:lnTo>
                  <a:pt x="178" y="266"/>
                </a:lnTo>
                <a:lnTo>
                  <a:pt x="175" y="266"/>
                </a:lnTo>
                <a:lnTo>
                  <a:pt x="177" y="267"/>
                </a:lnTo>
                <a:lnTo>
                  <a:pt x="178" y="269"/>
                </a:lnTo>
                <a:lnTo>
                  <a:pt x="180" y="271"/>
                </a:lnTo>
                <a:lnTo>
                  <a:pt x="180" y="272"/>
                </a:lnTo>
                <a:lnTo>
                  <a:pt x="182" y="272"/>
                </a:lnTo>
                <a:lnTo>
                  <a:pt x="182" y="274"/>
                </a:lnTo>
                <a:lnTo>
                  <a:pt x="183" y="274"/>
                </a:lnTo>
                <a:lnTo>
                  <a:pt x="183" y="272"/>
                </a:lnTo>
                <a:lnTo>
                  <a:pt x="183" y="272"/>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88" name="Freeform 171">
            <a:extLst>
              <a:ext uri="{FF2B5EF4-FFF2-40B4-BE49-F238E27FC236}">
                <a16:creationId xmlns:a16="http://schemas.microsoft.com/office/drawing/2014/main" id="{4F78EA2C-2F22-4F1C-AFAF-F73D097307A9}"/>
              </a:ext>
            </a:extLst>
          </p:cNvPr>
          <p:cNvSpPr>
            <a:spLocks noEditPoints="1"/>
          </p:cNvSpPr>
          <p:nvPr/>
        </p:nvSpPr>
        <p:spPr bwMode="auto">
          <a:xfrm>
            <a:off x="6653103" y="4829795"/>
            <a:ext cx="308970" cy="476973"/>
          </a:xfrm>
          <a:custGeom>
            <a:avLst/>
            <a:gdLst>
              <a:gd name="T0" fmla="*/ 29 w 320"/>
              <a:gd name="T1" fmla="*/ 235 h 494"/>
              <a:gd name="T2" fmla="*/ 320 w 320"/>
              <a:gd name="T3" fmla="*/ 187 h 494"/>
              <a:gd name="T4" fmla="*/ 299 w 320"/>
              <a:gd name="T5" fmla="*/ 121 h 494"/>
              <a:gd name="T6" fmla="*/ 274 w 320"/>
              <a:gd name="T7" fmla="*/ 47 h 494"/>
              <a:gd name="T8" fmla="*/ 266 w 320"/>
              <a:gd name="T9" fmla="*/ 37 h 494"/>
              <a:gd name="T10" fmla="*/ 165 w 320"/>
              <a:gd name="T11" fmla="*/ 57 h 494"/>
              <a:gd name="T12" fmla="*/ 96 w 320"/>
              <a:gd name="T13" fmla="*/ 47 h 494"/>
              <a:gd name="T14" fmla="*/ 83 w 320"/>
              <a:gd name="T15" fmla="*/ 22 h 494"/>
              <a:gd name="T16" fmla="*/ 78 w 320"/>
              <a:gd name="T17" fmla="*/ 8 h 494"/>
              <a:gd name="T18" fmla="*/ 37 w 320"/>
              <a:gd name="T19" fmla="*/ 52 h 494"/>
              <a:gd name="T20" fmla="*/ 34 w 320"/>
              <a:gd name="T21" fmla="*/ 69 h 494"/>
              <a:gd name="T22" fmla="*/ 41 w 320"/>
              <a:gd name="T23" fmla="*/ 87 h 494"/>
              <a:gd name="T24" fmla="*/ 29 w 320"/>
              <a:gd name="T25" fmla="*/ 104 h 494"/>
              <a:gd name="T26" fmla="*/ 36 w 320"/>
              <a:gd name="T27" fmla="*/ 123 h 494"/>
              <a:gd name="T28" fmla="*/ 42 w 320"/>
              <a:gd name="T29" fmla="*/ 121 h 494"/>
              <a:gd name="T30" fmla="*/ 61 w 320"/>
              <a:gd name="T31" fmla="*/ 119 h 494"/>
              <a:gd name="T32" fmla="*/ 61 w 320"/>
              <a:gd name="T33" fmla="*/ 128 h 494"/>
              <a:gd name="T34" fmla="*/ 79 w 320"/>
              <a:gd name="T35" fmla="*/ 170 h 494"/>
              <a:gd name="T36" fmla="*/ 68 w 320"/>
              <a:gd name="T37" fmla="*/ 180 h 494"/>
              <a:gd name="T38" fmla="*/ 46 w 320"/>
              <a:gd name="T39" fmla="*/ 192 h 494"/>
              <a:gd name="T40" fmla="*/ 41 w 320"/>
              <a:gd name="T41" fmla="*/ 200 h 494"/>
              <a:gd name="T42" fmla="*/ 32 w 320"/>
              <a:gd name="T43" fmla="*/ 214 h 494"/>
              <a:gd name="T44" fmla="*/ 32 w 320"/>
              <a:gd name="T45" fmla="*/ 224 h 494"/>
              <a:gd name="T46" fmla="*/ 22 w 320"/>
              <a:gd name="T47" fmla="*/ 247 h 494"/>
              <a:gd name="T48" fmla="*/ 17 w 320"/>
              <a:gd name="T49" fmla="*/ 254 h 494"/>
              <a:gd name="T50" fmla="*/ 10 w 320"/>
              <a:gd name="T51" fmla="*/ 267 h 494"/>
              <a:gd name="T52" fmla="*/ 2 w 320"/>
              <a:gd name="T53" fmla="*/ 289 h 494"/>
              <a:gd name="T54" fmla="*/ 7 w 320"/>
              <a:gd name="T55" fmla="*/ 303 h 494"/>
              <a:gd name="T56" fmla="*/ 24 w 320"/>
              <a:gd name="T57" fmla="*/ 328 h 494"/>
              <a:gd name="T58" fmla="*/ 31 w 320"/>
              <a:gd name="T59" fmla="*/ 358 h 494"/>
              <a:gd name="T60" fmla="*/ 25 w 320"/>
              <a:gd name="T61" fmla="*/ 387 h 494"/>
              <a:gd name="T62" fmla="*/ 17 w 320"/>
              <a:gd name="T63" fmla="*/ 399 h 494"/>
              <a:gd name="T64" fmla="*/ 37 w 320"/>
              <a:gd name="T65" fmla="*/ 409 h 494"/>
              <a:gd name="T66" fmla="*/ 52 w 320"/>
              <a:gd name="T67" fmla="*/ 407 h 494"/>
              <a:gd name="T68" fmla="*/ 71 w 320"/>
              <a:gd name="T69" fmla="*/ 410 h 494"/>
              <a:gd name="T70" fmla="*/ 83 w 320"/>
              <a:gd name="T71" fmla="*/ 407 h 494"/>
              <a:gd name="T72" fmla="*/ 86 w 320"/>
              <a:gd name="T73" fmla="*/ 425 h 494"/>
              <a:gd name="T74" fmla="*/ 91 w 320"/>
              <a:gd name="T75" fmla="*/ 439 h 494"/>
              <a:gd name="T76" fmla="*/ 106 w 320"/>
              <a:gd name="T77" fmla="*/ 424 h 494"/>
              <a:gd name="T78" fmla="*/ 140 w 320"/>
              <a:gd name="T79" fmla="*/ 442 h 494"/>
              <a:gd name="T80" fmla="*/ 155 w 320"/>
              <a:gd name="T81" fmla="*/ 436 h 494"/>
              <a:gd name="T82" fmla="*/ 128 w 320"/>
              <a:gd name="T83" fmla="*/ 467 h 494"/>
              <a:gd name="T84" fmla="*/ 143 w 320"/>
              <a:gd name="T85" fmla="*/ 483 h 494"/>
              <a:gd name="T86" fmla="*/ 162 w 320"/>
              <a:gd name="T87" fmla="*/ 476 h 494"/>
              <a:gd name="T88" fmla="*/ 180 w 320"/>
              <a:gd name="T89" fmla="*/ 486 h 494"/>
              <a:gd name="T90" fmla="*/ 200 w 320"/>
              <a:gd name="T91" fmla="*/ 476 h 494"/>
              <a:gd name="T92" fmla="*/ 247 w 320"/>
              <a:gd name="T93" fmla="*/ 454 h 494"/>
              <a:gd name="T94" fmla="*/ 274 w 320"/>
              <a:gd name="T95" fmla="*/ 400 h 494"/>
              <a:gd name="T96" fmla="*/ 269 w 320"/>
              <a:gd name="T97" fmla="*/ 392 h 494"/>
              <a:gd name="T98" fmla="*/ 259 w 320"/>
              <a:gd name="T99" fmla="*/ 375 h 494"/>
              <a:gd name="T100" fmla="*/ 252 w 320"/>
              <a:gd name="T101" fmla="*/ 367 h 494"/>
              <a:gd name="T102" fmla="*/ 249 w 320"/>
              <a:gd name="T103" fmla="*/ 348 h 494"/>
              <a:gd name="T104" fmla="*/ 249 w 320"/>
              <a:gd name="T105" fmla="*/ 331 h 494"/>
              <a:gd name="T106" fmla="*/ 256 w 320"/>
              <a:gd name="T107" fmla="*/ 314 h 494"/>
              <a:gd name="T108" fmla="*/ 254 w 320"/>
              <a:gd name="T109" fmla="*/ 299 h 494"/>
              <a:gd name="T110" fmla="*/ 261 w 320"/>
              <a:gd name="T111" fmla="*/ 291 h 494"/>
              <a:gd name="T112" fmla="*/ 261 w 320"/>
              <a:gd name="T113" fmla="*/ 277 h 494"/>
              <a:gd name="T114" fmla="*/ 296 w 320"/>
              <a:gd name="T115" fmla="*/ 261 h 494"/>
              <a:gd name="T116" fmla="*/ 311 w 320"/>
              <a:gd name="T117" fmla="*/ 257 h 494"/>
              <a:gd name="T118" fmla="*/ 306 w 320"/>
              <a:gd name="T119" fmla="*/ 242 h 494"/>
              <a:gd name="T120" fmla="*/ 303 w 320"/>
              <a:gd name="T121" fmla="*/ 230 h 494"/>
              <a:gd name="T122" fmla="*/ 296 w 320"/>
              <a:gd name="T123" fmla="*/ 225 h 494"/>
              <a:gd name="T124" fmla="*/ 310 w 320"/>
              <a:gd name="T125" fmla="*/ 215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0" h="494">
                <a:moveTo>
                  <a:pt x="24" y="242"/>
                </a:moveTo>
                <a:lnTo>
                  <a:pt x="25" y="242"/>
                </a:lnTo>
                <a:lnTo>
                  <a:pt x="25" y="242"/>
                </a:lnTo>
                <a:lnTo>
                  <a:pt x="25" y="242"/>
                </a:lnTo>
                <a:lnTo>
                  <a:pt x="25" y="242"/>
                </a:lnTo>
                <a:lnTo>
                  <a:pt x="24" y="240"/>
                </a:lnTo>
                <a:lnTo>
                  <a:pt x="22" y="240"/>
                </a:lnTo>
                <a:lnTo>
                  <a:pt x="22" y="240"/>
                </a:lnTo>
                <a:lnTo>
                  <a:pt x="22" y="242"/>
                </a:lnTo>
                <a:lnTo>
                  <a:pt x="22" y="242"/>
                </a:lnTo>
                <a:lnTo>
                  <a:pt x="24" y="242"/>
                </a:lnTo>
                <a:lnTo>
                  <a:pt x="24" y="242"/>
                </a:lnTo>
                <a:close/>
                <a:moveTo>
                  <a:pt x="25" y="239"/>
                </a:moveTo>
                <a:lnTo>
                  <a:pt x="27" y="239"/>
                </a:lnTo>
                <a:lnTo>
                  <a:pt x="27" y="239"/>
                </a:lnTo>
                <a:lnTo>
                  <a:pt x="27" y="237"/>
                </a:lnTo>
                <a:lnTo>
                  <a:pt x="27" y="237"/>
                </a:lnTo>
                <a:lnTo>
                  <a:pt x="29" y="235"/>
                </a:lnTo>
                <a:lnTo>
                  <a:pt x="29" y="234"/>
                </a:lnTo>
                <a:lnTo>
                  <a:pt x="27" y="234"/>
                </a:lnTo>
                <a:lnTo>
                  <a:pt x="27" y="234"/>
                </a:lnTo>
                <a:lnTo>
                  <a:pt x="25" y="235"/>
                </a:lnTo>
                <a:lnTo>
                  <a:pt x="25" y="235"/>
                </a:lnTo>
                <a:lnTo>
                  <a:pt x="24" y="237"/>
                </a:lnTo>
                <a:lnTo>
                  <a:pt x="24" y="237"/>
                </a:lnTo>
                <a:lnTo>
                  <a:pt x="24" y="237"/>
                </a:lnTo>
                <a:lnTo>
                  <a:pt x="24" y="237"/>
                </a:lnTo>
                <a:lnTo>
                  <a:pt x="25" y="239"/>
                </a:lnTo>
                <a:close/>
                <a:moveTo>
                  <a:pt x="320" y="203"/>
                </a:moveTo>
                <a:lnTo>
                  <a:pt x="320" y="195"/>
                </a:lnTo>
                <a:lnTo>
                  <a:pt x="320" y="192"/>
                </a:lnTo>
                <a:lnTo>
                  <a:pt x="320" y="192"/>
                </a:lnTo>
                <a:lnTo>
                  <a:pt x="320" y="190"/>
                </a:lnTo>
                <a:lnTo>
                  <a:pt x="320" y="188"/>
                </a:lnTo>
                <a:lnTo>
                  <a:pt x="320" y="188"/>
                </a:lnTo>
                <a:lnTo>
                  <a:pt x="320" y="187"/>
                </a:lnTo>
                <a:lnTo>
                  <a:pt x="318" y="185"/>
                </a:lnTo>
                <a:lnTo>
                  <a:pt x="318" y="185"/>
                </a:lnTo>
                <a:lnTo>
                  <a:pt x="318" y="183"/>
                </a:lnTo>
                <a:lnTo>
                  <a:pt x="318" y="183"/>
                </a:lnTo>
                <a:lnTo>
                  <a:pt x="318" y="182"/>
                </a:lnTo>
                <a:lnTo>
                  <a:pt x="318" y="178"/>
                </a:lnTo>
                <a:lnTo>
                  <a:pt x="318" y="177"/>
                </a:lnTo>
                <a:lnTo>
                  <a:pt x="315" y="160"/>
                </a:lnTo>
                <a:lnTo>
                  <a:pt x="315" y="160"/>
                </a:lnTo>
                <a:lnTo>
                  <a:pt x="316" y="156"/>
                </a:lnTo>
                <a:lnTo>
                  <a:pt x="315" y="153"/>
                </a:lnTo>
                <a:lnTo>
                  <a:pt x="315" y="153"/>
                </a:lnTo>
                <a:lnTo>
                  <a:pt x="315" y="151"/>
                </a:lnTo>
                <a:lnTo>
                  <a:pt x="315" y="150"/>
                </a:lnTo>
                <a:lnTo>
                  <a:pt x="311" y="143"/>
                </a:lnTo>
                <a:lnTo>
                  <a:pt x="310" y="141"/>
                </a:lnTo>
                <a:lnTo>
                  <a:pt x="305" y="141"/>
                </a:lnTo>
                <a:lnTo>
                  <a:pt x="299" y="121"/>
                </a:lnTo>
                <a:lnTo>
                  <a:pt x="296" y="116"/>
                </a:lnTo>
                <a:lnTo>
                  <a:pt x="294" y="116"/>
                </a:lnTo>
                <a:lnTo>
                  <a:pt x="293" y="114"/>
                </a:lnTo>
                <a:lnTo>
                  <a:pt x="293" y="114"/>
                </a:lnTo>
                <a:lnTo>
                  <a:pt x="293" y="113"/>
                </a:lnTo>
                <a:lnTo>
                  <a:pt x="294" y="91"/>
                </a:lnTo>
                <a:lnTo>
                  <a:pt x="294" y="89"/>
                </a:lnTo>
                <a:lnTo>
                  <a:pt x="294" y="89"/>
                </a:lnTo>
                <a:lnTo>
                  <a:pt x="294" y="87"/>
                </a:lnTo>
                <a:lnTo>
                  <a:pt x="273" y="69"/>
                </a:lnTo>
                <a:lnTo>
                  <a:pt x="273" y="67"/>
                </a:lnTo>
                <a:lnTo>
                  <a:pt x="273" y="67"/>
                </a:lnTo>
                <a:lnTo>
                  <a:pt x="274" y="66"/>
                </a:lnTo>
                <a:lnTo>
                  <a:pt x="279" y="61"/>
                </a:lnTo>
                <a:lnTo>
                  <a:pt x="281" y="61"/>
                </a:lnTo>
                <a:lnTo>
                  <a:pt x="281" y="59"/>
                </a:lnTo>
                <a:lnTo>
                  <a:pt x="279" y="56"/>
                </a:lnTo>
                <a:lnTo>
                  <a:pt x="274" y="47"/>
                </a:lnTo>
                <a:lnTo>
                  <a:pt x="274" y="45"/>
                </a:lnTo>
                <a:lnTo>
                  <a:pt x="276" y="45"/>
                </a:lnTo>
                <a:lnTo>
                  <a:pt x="288" y="37"/>
                </a:lnTo>
                <a:lnTo>
                  <a:pt x="288" y="34"/>
                </a:lnTo>
                <a:lnTo>
                  <a:pt x="279" y="24"/>
                </a:lnTo>
                <a:lnTo>
                  <a:pt x="271" y="30"/>
                </a:lnTo>
                <a:lnTo>
                  <a:pt x="269" y="32"/>
                </a:lnTo>
                <a:lnTo>
                  <a:pt x="269" y="32"/>
                </a:lnTo>
                <a:lnTo>
                  <a:pt x="268" y="32"/>
                </a:lnTo>
                <a:lnTo>
                  <a:pt x="268" y="34"/>
                </a:lnTo>
                <a:lnTo>
                  <a:pt x="266" y="34"/>
                </a:lnTo>
                <a:lnTo>
                  <a:pt x="266" y="34"/>
                </a:lnTo>
                <a:lnTo>
                  <a:pt x="266" y="35"/>
                </a:lnTo>
                <a:lnTo>
                  <a:pt x="266" y="35"/>
                </a:lnTo>
                <a:lnTo>
                  <a:pt x="266" y="35"/>
                </a:lnTo>
                <a:lnTo>
                  <a:pt x="266" y="37"/>
                </a:lnTo>
                <a:lnTo>
                  <a:pt x="266" y="37"/>
                </a:lnTo>
                <a:lnTo>
                  <a:pt x="266" y="37"/>
                </a:lnTo>
                <a:lnTo>
                  <a:pt x="264" y="37"/>
                </a:lnTo>
                <a:lnTo>
                  <a:pt x="263" y="37"/>
                </a:lnTo>
                <a:lnTo>
                  <a:pt x="261" y="37"/>
                </a:lnTo>
                <a:lnTo>
                  <a:pt x="254" y="42"/>
                </a:lnTo>
                <a:lnTo>
                  <a:pt x="252" y="45"/>
                </a:lnTo>
                <a:lnTo>
                  <a:pt x="252" y="45"/>
                </a:lnTo>
                <a:lnTo>
                  <a:pt x="252" y="47"/>
                </a:lnTo>
                <a:lnTo>
                  <a:pt x="252" y="47"/>
                </a:lnTo>
                <a:lnTo>
                  <a:pt x="252" y="47"/>
                </a:lnTo>
                <a:lnTo>
                  <a:pt x="251" y="47"/>
                </a:lnTo>
                <a:lnTo>
                  <a:pt x="251" y="49"/>
                </a:lnTo>
                <a:lnTo>
                  <a:pt x="247" y="49"/>
                </a:lnTo>
                <a:lnTo>
                  <a:pt x="244" y="50"/>
                </a:lnTo>
                <a:lnTo>
                  <a:pt x="229" y="61"/>
                </a:lnTo>
                <a:lnTo>
                  <a:pt x="172" y="52"/>
                </a:lnTo>
                <a:lnTo>
                  <a:pt x="172" y="54"/>
                </a:lnTo>
                <a:lnTo>
                  <a:pt x="167" y="56"/>
                </a:lnTo>
                <a:lnTo>
                  <a:pt x="165" y="57"/>
                </a:lnTo>
                <a:lnTo>
                  <a:pt x="165" y="57"/>
                </a:lnTo>
                <a:lnTo>
                  <a:pt x="165" y="59"/>
                </a:lnTo>
                <a:lnTo>
                  <a:pt x="165" y="61"/>
                </a:lnTo>
                <a:lnTo>
                  <a:pt x="163" y="62"/>
                </a:lnTo>
                <a:lnTo>
                  <a:pt x="162" y="62"/>
                </a:lnTo>
                <a:lnTo>
                  <a:pt x="160" y="64"/>
                </a:lnTo>
                <a:lnTo>
                  <a:pt x="160" y="64"/>
                </a:lnTo>
                <a:lnTo>
                  <a:pt x="141" y="62"/>
                </a:lnTo>
                <a:lnTo>
                  <a:pt x="140" y="61"/>
                </a:lnTo>
                <a:lnTo>
                  <a:pt x="123" y="57"/>
                </a:lnTo>
                <a:lnTo>
                  <a:pt x="123" y="57"/>
                </a:lnTo>
                <a:lnTo>
                  <a:pt x="121" y="56"/>
                </a:lnTo>
                <a:lnTo>
                  <a:pt x="121" y="52"/>
                </a:lnTo>
                <a:lnTo>
                  <a:pt x="120" y="50"/>
                </a:lnTo>
                <a:lnTo>
                  <a:pt x="118" y="49"/>
                </a:lnTo>
                <a:lnTo>
                  <a:pt x="116" y="47"/>
                </a:lnTo>
                <a:lnTo>
                  <a:pt x="115" y="47"/>
                </a:lnTo>
                <a:lnTo>
                  <a:pt x="96" y="47"/>
                </a:lnTo>
                <a:lnTo>
                  <a:pt x="93" y="49"/>
                </a:lnTo>
                <a:lnTo>
                  <a:pt x="91" y="49"/>
                </a:lnTo>
                <a:lnTo>
                  <a:pt x="89" y="47"/>
                </a:lnTo>
                <a:lnTo>
                  <a:pt x="88" y="47"/>
                </a:lnTo>
                <a:lnTo>
                  <a:pt x="86" y="47"/>
                </a:lnTo>
                <a:lnTo>
                  <a:pt x="79" y="47"/>
                </a:lnTo>
                <a:lnTo>
                  <a:pt x="79" y="47"/>
                </a:lnTo>
                <a:lnTo>
                  <a:pt x="79" y="45"/>
                </a:lnTo>
                <a:lnTo>
                  <a:pt x="79" y="45"/>
                </a:lnTo>
                <a:lnTo>
                  <a:pt x="79" y="44"/>
                </a:lnTo>
                <a:lnTo>
                  <a:pt x="79" y="44"/>
                </a:lnTo>
                <a:lnTo>
                  <a:pt x="79" y="42"/>
                </a:lnTo>
                <a:lnTo>
                  <a:pt x="79" y="42"/>
                </a:lnTo>
                <a:lnTo>
                  <a:pt x="79" y="40"/>
                </a:lnTo>
                <a:lnTo>
                  <a:pt x="79" y="39"/>
                </a:lnTo>
                <a:lnTo>
                  <a:pt x="79" y="39"/>
                </a:lnTo>
                <a:lnTo>
                  <a:pt x="79" y="39"/>
                </a:lnTo>
                <a:lnTo>
                  <a:pt x="83" y="22"/>
                </a:lnTo>
                <a:lnTo>
                  <a:pt x="83" y="20"/>
                </a:lnTo>
                <a:lnTo>
                  <a:pt x="83" y="20"/>
                </a:lnTo>
                <a:lnTo>
                  <a:pt x="83" y="20"/>
                </a:lnTo>
                <a:lnTo>
                  <a:pt x="84" y="20"/>
                </a:lnTo>
                <a:lnTo>
                  <a:pt x="84" y="19"/>
                </a:lnTo>
                <a:lnTo>
                  <a:pt x="86" y="19"/>
                </a:lnTo>
                <a:lnTo>
                  <a:pt x="86" y="19"/>
                </a:lnTo>
                <a:lnTo>
                  <a:pt x="86" y="19"/>
                </a:lnTo>
                <a:lnTo>
                  <a:pt x="86" y="17"/>
                </a:lnTo>
                <a:lnTo>
                  <a:pt x="84" y="15"/>
                </a:lnTo>
                <a:lnTo>
                  <a:pt x="81" y="12"/>
                </a:lnTo>
                <a:lnTo>
                  <a:pt x="79" y="12"/>
                </a:lnTo>
                <a:lnTo>
                  <a:pt x="78" y="10"/>
                </a:lnTo>
                <a:lnTo>
                  <a:pt x="78" y="10"/>
                </a:lnTo>
                <a:lnTo>
                  <a:pt x="78" y="10"/>
                </a:lnTo>
                <a:lnTo>
                  <a:pt x="78" y="10"/>
                </a:lnTo>
                <a:lnTo>
                  <a:pt x="78" y="8"/>
                </a:lnTo>
                <a:lnTo>
                  <a:pt x="78" y="8"/>
                </a:lnTo>
                <a:lnTo>
                  <a:pt x="78" y="7"/>
                </a:lnTo>
                <a:lnTo>
                  <a:pt x="78" y="5"/>
                </a:lnTo>
                <a:lnTo>
                  <a:pt x="76" y="3"/>
                </a:lnTo>
                <a:lnTo>
                  <a:pt x="76" y="3"/>
                </a:lnTo>
                <a:lnTo>
                  <a:pt x="76" y="3"/>
                </a:lnTo>
                <a:lnTo>
                  <a:pt x="73" y="3"/>
                </a:lnTo>
                <a:lnTo>
                  <a:pt x="73" y="3"/>
                </a:lnTo>
                <a:lnTo>
                  <a:pt x="71" y="2"/>
                </a:lnTo>
                <a:lnTo>
                  <a:pt x="71" y="2"/>
                </a:lnTo>
                <a:lnTo>
                  <a:pt x="71" y="0"/>
                </a:lnTo>
                <a:lnTo>
                  <a:pt x="71" y="0"/>
                </a:lnTo>
                <a:lnTo>
                  <a:pt x="71" y="0"/>
                </a:lnTo>
                <a:lnTo>
                  <a:pt x="69" y="0"/>
                </a:lnTo>
                <a:lnTo>
                  <a:pt x="68" y="0"/>
                </a:lnTo>
                <a:lnTo>
                  <a:pt x="66" y="0"/>
                </a:lnTo>
                <a:lnTo>
                  <a:pt x="54" y="22"/>
                </a:lnTo>
                <a:lnTo>
                  <a:pt x="39" y="50"/>
                </a:lnTo>
                <a:lnTo>
                  <a:pt x="37" y="52"/>
                </a:lnTo>
                <a:lnTo>
                  <a:pt x="36" y="52"/>
                </a:lnTo>
                <a:lnTo>
                  <a:pt x="36" y="54"/>
                </a:lnTo>
                <a:lnTo>
                  <a:pt x="36" y="54"/>
                </a:lnTo>
                <a:lnTo>
                  <a:pt x="34" y="56"/>
                </a:lnTo>
                <a:lnTo>
                  <a:pt x="32" y="57"/>
                </a:lnTo>
                <a:lnTo>
                  <a:pt x="34" y="59"/>
                </a:lnTo>
                <a:lnTo>
                  <a:pt x="34" y="61"/>
                </a:lnTo>
                <a:lnTo>
                  <a:pt x="34" y="61"/>
                </a:lnTo>
                <a:lnTo>
                  <a:pt x="34" y="61"/>
                </a:lnTo>
                <a:lnTo>
                  <a:pt x="34" y="62"/>
                </a:lnTo>
                <a:lnTo>
                  <a:pt x="34" y="62"/>
                </a:lnTo>
                <a:lnTo>
                  <a:pt x="34" y="64"/>
                </a:lnTo>
                <a:lnTo>
                  <a:pt x="34" y="64"/>
                </a:lnTo>
                <a:lnTo>
                  <a:pt x="34" y="66"/>
                </a:lnTo>
                <a:lnTo>
                  <a:pt x="34" y="66"/>
                </a:lnTo>
                <a:lnTo>
                  <a:pt x="34" y="67"/>
                </a:lnTo>
                <a:lnTo>
                  <a:pt x="34" y="69"/>
                </a:lnTo>
                <a:lnTo>
                  <a:pt x="34" y="69"/>
                </a:lnTo>
                <a:lnTo>
                  <a:pt x="34" y="69"/>
                </a:lnTo>
                <a:lnTo>
                  <a:pt x="36" y="71"/>
                </a:lnTo>
                <a:lnTo>
                  <a:pt x="36" y="71"/>
                </a:lnTo>
                <a:lnTo>
                  <a:pt x="36" y="72"/>
                </a:lnTo>
                <a:lnTo>
                  <a:pt x="36" y="74"/>
                </a:lnTo>
                <a:lnTo>
                  <a:pt x="36" y="76"/>
                </a:lnTo>
                <a:lnTo>
                  <a:pt x="36" y="76"/>
                </a:lnTo>
                <a:lnTo>
                  <a:pt x="39" y="76"/>
                </a:lnTo>
                <a:lnTo>
                  <a:pt x="39" y="77"/>
                </a:lnTo>
                <a:lnTo>
                  <a:pt x="39" y="77"/>
                </a:lnTo>
                <a:lnTo>
                  <a:pt x="39" y="79"/>
                </a:lnTo>
                <a:lnTo>
                  <a:pt x="39" y="89"/>
                </a:lnTo>
                <a:lnTo>
                  <a:pt x="39" y="89"/>
                </a:lnTo>
                <a:lnTo>
                  <a:pt x="39" y="89"/>
                </a:lnTo>
                <a:lnTo>
                  <a:pt x="39" y="89"/>
                </a:lnTo>
                <a:lnTo>
                  <a:pt x="39" y="89"/>
                </a:lnTo>
                <a:lnTo>
                  <a:pt x="41" y="89"/>
                </a:lnTo>
                <a:lnTo>
                  <a:pt x="41" y="87"/>
                </a:lnTo>
                <a:lnTo>
                  <a:pt x="42" y="87"/>
                </a:lnTo>
                <a:lnTo>
                  <a:pt x="42" y="87"/>
                </a:lnTo>
                <a:lnTo>
                  <a:pt x="42" y="89"/>
                </a:lnTo>
                <a:lnTo>
                  <a:pt x="44" y="89"/>
                </a:lnTo>
                <a:lnTo>
                  <a:pt x="44" y="89"/>
                </a:lnTo>
                <a:lnTo>
                  <a:pt x="44" y="89"/>
                </a:lnTo>
                <a:lnTo>
                  <a:pt x="44" y="91"/>
                </a:lnTo>
                <a:lnTo>
                  <a:pt x="44" y="91"/>
                </a:lnTo>
                <a:lnTo>
                  <a:pt x="44" y="93"/>
                </a:lnTo>
                <a:lnTo>
                  <a:pt x="44" y="93"/>
                </a:lnTo>
                <a:lnTo>
                  <a:pt x="44" y="94"/>
                </a:lnTo>
                <a:lnTo>
                  <a:pt x="44" y="94"/>
                </a:lnTo>
                <a:lnTo>
                  <a:pt x="42" y="94"/>
                </a:lnTo>
                <a:lnTo>
                  <a:pt x="42" y="96"/>
                </a:lnTo>
                <a:lnTo>
                  <a:pt x="42" y="96"/>
                </a:lnTo>
                <a:lnTo>
                  <a:pt x="39" y="98"/>
                </a:lnTo>
                <a:lnTo>
                  <a:pt x="29" y="104"/>
                </a:lnTo>
                <a:lnTo>
                  <a:pt x="29" y="104"/>
                </a:lnTo>
                <a:lnTo>
                  <a:pt x="27" y="104"/>
                </a:lnTo>
                <a:lnTo>
                  <a:pt x="27" y="106"/>
                </a:lnTo>
                <a:lnTo>
                  <a:pt x="27" y="108"/>
                </a:lnTo>
                <a:lnTo>
                  <a:pt x="31" y="114"/>
                </a:lnTo>
                <a:lnTo>
                  <a:pt x="31" y="114"/>
                </a:lnTo>
                <a:lnTo>
                  <a:pt x="32" y="118"/>
                </a:lnTo>
                <a:lnTo>
                  <a:pt x="32" y="118"/>
                </a:lnTo>
                <a:lnTo>
                  <a:pt x="34" y="118"/>
                </a:lnTo>
                <a:lnTo>
                  <a:pt x="36" y="119"/>
                </a:lnTo>
                <a:lnTo>
                  <a:pt x="37" y="119"/>
                </a:lnTo>
                <a:lnTo>
                  <a:pt x="37" y="119"/>
                </a:lnTo>
                <a:lnTo>
                  <a:pt x="37" y="119"/>
                </a:lnTo>
                <a:lnTo>
                  <a:pt x="37" y="119"/>
                </a:lnTo>
                <a:lnTo>
                  <a:pt x="37" y="121"/>
                </a:lnTo>
                <a:lnTo>
                  <a:pt x="37" y="121"/>
                </a:lnTo>
                <a:lnTo>
                  <a:pt x="37" y="121"/>
                </a:lnTo>
                <a:lnTo>
                  <a:pt x="36" y="121"/>
                </a:lnTo>
                <a:lnTo>
                  <a:pt x="36" y="123"/>
                </a:lnTo>
                <a:lnTo>
                  <a:pt x="34" y="123"/>
                </a:lnTo>
                <a:lnTo>
                  <a:pt x="34" y="123"/>
                </a:lnTo>
                <a:lnTo>
                  <a:pt x="34" y="123"/>
                </a:lnTo>
                <a:lnTo>
                  <a:pt x="34" y="124"/>
                </a:lnTo>
                <a:lnTo>
                  <a:pt x="34" y="124"/>
                </a:lnTo>
                <a:lnTo>
                  <a:pt x="34" y="124"/>
                </a:lnTo>
                <a:lnTo>
                  <a:pt x="34" y="124"/>
                </a:lnTo>
                <a:lnTo>
                  <a:pt x="41" y="126"/>
                </a:lnTo>
                <a:lnTo>
                  <a:pt x="41" y="126"/>
                </a:lnTo>
                <a:lnTo>
                  <a:pt x="42" y="126"/>
                </a:lnTo>
                <a:lnTo>
                  <a:pt x="42" y="124"/>
                </a:lnTo>
                <a:lnTo>
                  <a:pt x="44" y="124"/>
                </a:lnTo>
                <a:lnTo>
                  <a:pt x="44" y="124"/>
                </a:lnTo>
                <a:lnTo>
                  <a:pt x="44" y="123"/>
                </a:lnTo>
                <a:lnTo>
                  <a:pt x="44" y="123"/>
                </a:lnTo>
                <a:lnTo>
                  <a:pt x="44" y="123"/>
                </a:lnTo>
                <a:lnTo>
                  <a:pt x="42" y="121"/>
                </a:lnTo>
                <a:lnTo>
                  <a:pt x="42" y="121"/>
                </a:lnTo>
                <a:lnTo>
                  <a:pt x="42" y="121"/>
                </a:lnTo>
                <a:lnTo>
                  <a:pt x="42" y="119"/>
                </a:lnTo>
                <a:lnTo>
                  <a:pt x="42" y="119"/>
                </a:lnTo>
                <a:lnTo>
                  <a:pt x="42" y="119"/>
                </a:lnTo>
                <a:lnTo>
                  <a:pt x="42" y="118"/>
                </a:lnTo>
                <a:lnTo>
                  <a:pt x="46" y="114"/>
                </a:lnTo>
                <a:lnTo>
                  <a:pt x="49" y="114"/>
                </a:lnTo>
                <a:lnTo>
                  <a:pt x="54" y="114"/>
                </a:lnTo>
                <a:lnTo>
                  <a:pt x="56" y="114"/>
                </a:lnTo>
                <a:lnTo>
                  <a:pt x="56" y="114"/>
                </a:lnTo>
                <a:lnTo>
                  <a:pt x="56" y="113"/>
                </a:lnTo>
                <a:lnTo>
                  <a:pt x="57" y="114"/>
                </a:lnTo>
                <a:lnTo>
                  <a:pt x="61" y="114"/>
                </a:lnTo>
                <a:lnTo>
                  <a:pt x="61" y="116"/>
                </a:lnTo>
                <a:lnTo>
                  <a:pt x="61" y="116"/>
                </a:lnTo>
                <a:lnTo>
                  <a:pt x="61" y="119"/>
                </a:lnTo>
                <a:lnTo>
                  <a:pt x="61" y="119"/>
                </a:lnTo>
                <a:lnTo>
                  <a:pt x="61" y="119"/>
                </a:lnTo>
                <a:lnTo>
                  <a:pt x="61" y="121"/>
                </a:lnTo>
                <a:lnTo>
                  <a:pt x="61" y="121"/>
                </a:lnTo>
                <a:lnTo>
                  <a:pt x="62" y="121"/>
                </a:lnTo>
                <a:lnTo>
                  <a:pt x="62" y="121"/>
                </a:lnTo>
                <a:lnTo>
                  <a:pt x="62" y="123"/>
                </a:lnTo>
                <a:lnTo>
                  <a:pt x="62" y="123"/>
                </a:lnTo>
                <a:lnTo>
                  <a:pt x="62" y="124"/>
                </a:lnTo>
                <a:lnTo>
                  <a:pt x="62" y="124"/>
                </a:lnTo>
                <a:lnTo>
                  <a:pt x="61" y="124"/>
                </a:lnTo>
                <a:lnTo>
                  <a:pt x="61" y="124"/>
                </a:lnTo>
                <a:lnTo>
                  <a:pt x="61" y="124"/>
                </a:lnTo>
                <a:lnTo>
                  <a:pt x="59" y="124"/>
                </a:lnTo>
                <a:lnTo>
                  <a:pt x="59" y="124"/>
                </a:lnTo>
                <a:lnTo>
                  <a:pt x="59" y="126"/>
                </a:lnTo>
                <a:lnTo>
                  <a:pt x="59" y="126"/>
                </a:lnTo>
                <a:lnTo>
                  <a:pt x="59" y="126"/>
                </a:lnTo>
                <a:lnTo>
                  <a:pt x="61" y="128"/>
                </a:lnTo>
                <a:lnTo>
                  <a:pt x="61" y="128"/>
                </a:lnTo>
                <a:lnTo>
                  <a:pt x="66" y="130"/>
                </a:lnTo>
                <a:lnTo>
                  <a:pt x="66" y="130"/>
                </a:lnTo>
                <a:lnTo>
                  <a:pt x="66" y="130"/>
                </a:lnTo>
                <a:lnTo>
                  <a:pt x="66" y="131"/>
                </a:lnTo>
                <a:lnTo>
                  <a:pt x="71" y="143"/>
                </a:lnTo>
                <a:lnTo>
                  <a:pt x="73" y="145"/>
                </a:lnTo>
                <a:lnTo>
                  <a:pt x="81" y="153"/>
                </a:lnTo>
                <a:lnTo>
                  <a:pt x="83" y="155"/>
                </a:lnTo>
                <a:lnTo>
                  <a:pt x="84" y="158"/>
                </a:lnTo>
                <a:lnTo>
                  <a:pt x="84" y="160"/>
                </a:lnTo>
                <a:lnTo>
                  <a:pt x="84" y="160"/>
                </a:lnTo>
                <a:lnTo>
                  <a:pt x="84" y="165"/>
                </a:lnTo>
                <a:lnTo>
                  <a:pt x="84" y="166"/>
                </a:lnTo>
                <a:lnTo>
                  <a:pt x="84" y="166"/>
                </a:lnTo>
                <a:lnTo>
                  <a:pt x="83" y="168"/>
                </a:lnTo>
                <a:lnTo>
                  <a:pt x="81" y="168"/>
                </a:lnTo>
                <a:lnTo>
                  <a:pt x="79" y="170"/>
                </a:lnTo>
                <a:lnTo>
                  <a:pt x="79" y="170"/>
                </a:lnTo>
                <a:lnTo>
                  <a:pt x="79" y="172"/>
                </a:lnTo>
                <a:lnTo>
                  <a:pt x="78" y="173"/>
                </a:lnTo>
                <a:lnTo>
                  <a:pt x="76" y="175"/>
                </a:lnTo>
                <a:lnTo>
                  <a:pt x="76" y="177"/>
                </a:lnTo>
                <a:lnTo>
                  <a:pt x="73" y="177"/>
                </a:lnTo>
                <a:lnTo>
                  <a:pt x="71" y="177"/>
                </a:lnTo>
                <a:lnTo>
                  <a:pt x="71" y="175"/>
                </a:lnTo>
                <a:lnTo>
                  <a:pt x="71" y="175"/>
                </a:lnTo>
                <a:lnTo>
                  <a:pt x="69" y="175"/>
                </a:lnTo>
                <a:lnTo>
                  <a:pt x="69" y="175"/>
                </a:lnTo>
                <a:lnTo>
                  <a:pt x="68" y="175"/>
                </a:lnTo>
                <a:lnTo>
                  <a:pt x="68" y="175"/>
                </a:lnTo>
                <a:lnTo>
                  <a:pt x="68" y="177"/>
                </a:lnTo>
                <a:lnTo>
                  <a:pt x="68" y="177"/>
                </a:lnTo>
                <a:lnTo>
                  <a:pt x="68" y="178"/>
                </a:lnTo>
                <a:lnTo>
                  <a:pt x="68" y="178"/>
                </a:lnTo>
                <a:lnTo>
                  <a:pt x="68" y="178"/>
                </a:lnTo>
                <a:lnTo>
                  <a:pt x="68" y="180"/>
                </a:lnTo>
                <a:lnTo>
                  <a:pt x="66" y="180"/>
                </a:lnTo>
                <a:lnTo>
                  <a:pt x="66" y="180"/>
                </a:lnTo>
                <a:lnTo>
                  <a:pt x="66" y="180"/>
                </a:lnTo>
                <a:lnTo>
                  <a:pt x="64" y="180"/>
                </a:lnTo>
                <a:lnTo>
                  <a:pt x="64" y="180"/>
                </a:lnTo>
                <a:lnTo>
                  <a:pt x="61" y="178"/>
                </a:lnTo>
                <a:lnTo>
                  <a:pt x="56" y="178"/>
                </a:lnTo>
                <a:lnTo>
                  <a:pt x="54" y="178"/>
                </a:lnTo>
                <a:lnTo>
                  <a:pt x="51" y="175"/>
                </a:lnTo>
                <a:lnTo>
                  <a:pt x="51" y="175"/>
                </a:lnTo>
                <a:lnTo>
                  <a:pt x="49" y="175"/>
                </a:lnTo>
                <a:lnTo>
                  <a:pt x="49" y="177"/>
                </a:lnTo>
                <a:lnTo>
                  <a:pt x="52" y="180"/>
                </a:lnTo>
                <a:lnTo>
                  <a:pt x="52" y="182"/>
                </a:lnTo>
                <a:lnTo>
                  <a:pt x="51" y="183"/>
                </a:lnTo>
                <a:lnTo>
                  <a:pt x="49" y="187"/>
                </a:lnTo>
                <a:lnTo>
                  <a:pt x="47" y="190"/>
                </a:lnTo>
                <a:lnTo>
                  <a:pt x="46" y="192"/>
                </a:lnTo>
                <a:lnTo>
                  <a:pt x="44" y="193"/>
                </a:lnTo>
                <a:lnTo>
                  <a:pt x="42" y="193"/>
                </a:lnTo>
                <a:lnTo>
                  <a:pt x="37" y="192"/>
                </a:lnTo>
                <a:lnTo>
                  <a:pt x="37" y="192"/>
                </a:lnTo>
                <a:lnTo>
                  <a:pt x="36" y="192"/>
                </a:lnTo>
                <a:lnTo>
                  <a:pt x="34" y="193"/>
                </a:lnTo>
                <a:lnTo>
                  <a:pt x="32" y="193"/>
                </a:lnTo>
                <a:lnTo>
                  <a:pt x="32" y="195"/>
                </a:lnTo>
                <a:lnTo>
                  <a:pt x="32" y="197"/>
                </a:lnTo>
                <a:lnTo>
                  <a:pt x="34" y="197"/>
                </a:lnTo>
                <a:lnTo>
                  <a:pt x="37" y="197"/>
                </a:lnTo>
                <a:lnTo>
                  <a:pt x="37" y="197"/>
                </a:lnTo>
                <a:lnTo>
                  <a:pt x="37" y="198"/>
                </a:lnTo>
                <a:lnTo>
                  <a:pt x="39" y="198"/>
                </a:lnTo>
                <a:lnTo>
                  <a:pt x="39" y="200"/>
                </a:lnTo>
                <a:lnTo>
                  <a:pt x="39" y="200"/>
                </a:lnTo>
                <a:lnTo>
                  <a:pt x="39" y="200"/>
                </a:lnTo>
                <a:lnTo>
                  <a:pt x="41" y="200"/>
                </a:lnTo>
                <a:lnTo>
                  <a:pt x="41" y="202"/>
                </a:lnTo>
                <a:lnTo>
                  <a:pt x="41" y="203"/>
                </a:lnTo>
                <a:lnTo>
                  <a:pt x="41" y="205"/>
                </a:lnTo>
                <a:lnTo>
                  <a:pt x="39" y="205"/>
                </a:lnTo>
                <a:lnTo>
                  <a:pt x="39" y="207"/>
                </a:lnTo>
                <a:lnTo>
                  <a:pt x="39" y="207"/>
                </a:lnTo>
                <a:lnTo>
                  <a:pt x="39" y="207"/>
                </a:lnTo>
                <a:lnTo>
                  <a:pt x="37" y="207"/>
                </a:lnTo>
                <a:lnTo>
                  <a:pt x="34" y="207"/>
                </a:lnTo>
                <a:lnTo>
                  <a:pt x="34" y="207"/>
                </a:lnTo>
                <a:lnTo>
                  <a:pt x="34" y="209"/>
                </a:lnTo>
                <a:lnTo>
                  <a:pt x="31" y="210"/>
                </a:lnTo>
                <a:lnTo>
                  <a:pt x="31" y="210"/>
                </a:lnTo>
                <a:lnTo>
                  <a:pt x="31" y="212"/>
                </a:lnTo>
                <a:lnTo>
                  <a:pt x="31" y="214"/>
                </a:lnTo>
                <a:lnTo>
                  <a:pt x="31" y="214"/>
                </a:lnTo>
                <a:lnTo>
                  <a:pt x="31" y="214"/>
                </a:lnTo>
                <a:lnTo>
                  <a:pt x="32" y="214"/>
                </a:lnTo>
                <a:lnTo>
                  <a:pt x="32" y="214"/>
                </a:lnTo>
                <a:lnTo>
                  <a:pt x="32" y="214"/>
                </a:lnTo>
                <a:lnTo>
                  <a:pt x="32" y="215"/>
                </a:lnTo>
                <a:lnTo>
                  <a:pt x="34" y="215"/>
                </a:lnTo>
                <a:lnTo>
                  <a:pt x="34" y="215"/>
                </a:lnTo>
                <a:lnTo>
                  <a:pt x="34" y="215"/>
                </a:lnTo>
                <a:lnTo>
                  <a:pt x="34" y="217"/>
                </a:lnTo>
                <a:lnTo>
                  <a:pt x="32" y="217"/>
                </a:lnTo>
                <a:lnTo>
                  <a:pt x="32" y="217"/>
                </a:lnTo>
                <a:lnTo>
                  <a:pt x="32" y="219"/>
                </a:lnTo>
                <a:lnTo>
                  <a:pt x="31" y="219"/>
                </a:lnTo>
                <a:lnTo>
                  <a:pt x="31" y="219"/>
                </a:lnTo>
                <a:lnTo>
                  <a:pt x="31" y="220"/>
                </a:lnTo>
                <a:lnTo>
                  <a:pt x="31" y="222"/>
                </a:lnTo>
                <a:lnTo>
                  <a:pt x="31" y="222"/>
                </a:lnTo>
                <a:lnTo>
                  <a:pt x="31" y="224"/>
                </a:lnTo>
                <a:lnTo>
                  <a:pt x="31" y="224"/>
                </a:lnTo>
                <a:lnTo>
                  <a:pt x="32" y="224"/>
                </a:lnTo>
                <a:lnTo>
                  <a:pt x="32" y="225"/>
                </a:lnTo>
                <a:lnTo>
                  <a:pt x="34" y="225"/>
                </a:lnTo>
                <a:lnTo>
                  <a:pt x="34" y="225"/>
                </a:lnTo>
                <a:lnTo>
                  <a:pt x="34" y="225"/>
                </a:lnTo>
                <a:lnTo>
                  <a:pt x="36" y="227"/>
                </a:lnTo>
                <a:lnTo>
                  <a:pt x="36" y="227"/>
                </a:lnTo>
                <a:lnTo>
                  <a:pt x="36" y="227"/>
                </a:lnTo>
                <a:lnTo>
                  <a:pt x="34" y="229"/>
                </a:lnTo>
                <a:lnTo>
                  <a:pt x="32" y="235"/>
                </a:lnTo>
                <a:lnTo>
                  <a:pt x="31" y="237"/>
                </a:lnTo>
                <a:lnTo>
                  <a:pt x="31" y="239"/>
                </a:lnTo>
                <a:lnTo>
                  <a:pt x="31" y="240"/>
                </a:lnTo>
                <a:lnTo>
                  <a:pt x="31" y="240"/>
                </a:lnTo>
                <a:lnTo>
                  <a:pt x="29" y="242"/>
                </a:lnTo>
                <a:lnTo>
                  <a:pt x="27" y="246"/>
                </a:lnTo>
                <a:lnTo>
                  <a:pt x="27" y="246"/>
                </a:lnTo>
                <a:lnTo>
                  <a:pt x="24" y="247"/>
                </a:lnTo>
                <a:lnTo>
                  <a:pt x="22" y="247"/>
                </a:lnTo>
                <a:lnTo>
                  <a:pt x="10" y="246"/>
                </a:lnTo>
                <a:lnTo>
                  <a:pt x="10" y="246"/>
                </a:lnTo>
                <a:lnTo>
                  <a:pt x="9" y="246"/>
                </a:lnTo>
                <a:lnTo>
                  <a:pt x="9" y="247"/>
                </a:lnTo>
                <a:lnTo>
                  <a:pt x="9" y="249"/>
                </a:lnTo>
                <a:lnTo>
                  <a:pt x="10" y="251"/>
                </a:lnTo>
                <a:lnTo>
                  <a:pt x="10" y="251"/>
                </a:lnTo>
                <a:lnTo>
                  <a:pt x="14" y="251"/>
                </a:lnTo>
                <a:lnTo>
                  <a:pt x="15" y="251"/>
                </a:lnTo>
                <a:lnTo>
                  <a:pt x="20" y="251"/>
                </a:lnTo>
                <a:lnTo>
                  <a:pt x="22" y="251"/>
                </a:lnTo>
                <a:lnTo>
                  <a:pt x="24" y="251"/>
                </a:lnTo>
                <a:lnTo>
                  <a:pt x="24" y="252"/>
                </a:lnTo>
                <a:lnTo>
                  <a:pt x="22" y="254"/>
                </a:lnTo>
                <a:lnTo>
                  <a:pt x="22" y="254"/>
                </a:lnTo>
                <a:lnTo>
                  <a:pt x="19" y="256"/>
                </a:lnTo>
                <a:lnTo>
                  <a:pt x="19" y="256"/>
                </a:lnTo>
                <a:lnTo>
                  <a:pt x="17" y="254"/>
                </a:lnTo>
                <a:lnTo>
                  <a:pt x="17" y="254"/>
                </a:lnTo>
                <a:lnTo>
                  <a:pt x="17" y="254"/>
                </a:lnTo>
                <a:lnTo>
                  <a:pt x="15" y="254"/>
                </a:lnTo>
                <a:lnTo>
                  <a:pt x="15" y="254"/>
                </a:lnTo>
                <a:lnTo>
                  <a:pt x="14" y="254"/>
                </a:lnTo>
                <a:lnTo>
                  <a:pt x="14" y="256"/>
                </a:lnTo>
                <a:lnTo>
                  <a:pt x="14" y="256"/>
                </a:lnTo>
                <a:lnTo>
                  <a:pt x="14" y="257"/>
                </a:lnTo>
                <a:lnTo>
                  <a:pt x="14" y="257"/>
                </a:lnTo>
                <a:lnTo>
                  <a:pt x="14" y="257"/>
                </a:lnTo>
                <a:lnTo>
                  <a:pt x="12" y="259"/>
                </a:lnTo>
                <a:lnTo>
                  <a:pt x="10" y="261"/>
                </a:lnTo>
                <a:lnTo>
                  <a:pt x="10" y="262"/>
                </a:lnTo>
                <a:lnTo>
                  <a:pt x="10" y="262"/>
                </a:lnTo>
                <a:lnTo>
                  <a:pt x="10" y="264"/>
                </a:lnTo>
                <a:lnTo>
                  <a:pt x="10" y="266"/>
                </a:lnTo>
                <a:lnTo>
                  <a:pt x="10" y="266"/>
                </a:lnTo>
                <a:lnTo>
                  <a:pt x="10" y="267"/>
                </a:lnTo>
                <a:lnTo>
                  <a:pt x="12" y="269"/>
                </a:lnTo>
                <a:lnTo>
                  <a:pt x="14" y="271"/>
                </a:lnTo>
                <a:lnTo>
                  <a:pt x="15" y="271"/>
                </a:lnTo>
                <a:lnTo>
                  <a:pt x="17" y="271"/>
                </a:lnTo>
                <a:lnTo>
                  <a:pt x="17" y="271"/>
                </a:lnTo>
                <a:lnTo>
                  <a:pt x="19" y="272"/>
                </a:lnTo>
                <a:lnTo>
                  <a:pt x="19" y="274"/>
                </a:lnTo>
                <a:lnTo>
                  <a:pt x="19" y="276"/>
                </a:lnTo>
                <a:lnTo>
                  <a:pt x="19" y="277"/>
                </a:lnTo>
                <a:lnTo>
                  <a:pt x="15" y="281"/>
                </a:lnTo>
                <a:lnTo>
                  <a:pt x="15" y="283"/>
                </a:lnTo>
                <a:lnTo>
                  <a:pt x="15" y="283"/>
                </a:lnTo>
                <a:lnTo>
                  <a:pt x="14" y="283"/>
                </a:lnTo>
                <a:lnTo>
                  <a:pt x="9" y="283"/>
                </a:lnTo>
                <a:lnTo>
                  <a:pt x="7" y="283"/>
                </a:lnTo>
                <a:lnTo>
                  <a:pt x="7" y="283"/>
                </a:lnTo>
                <a:lnTo>
                  <a:pt x="4" y="288"/>
                </a:lnTo>
                <a:lnTo>
                  <a:pt x="2" y="289"/>
                </a:lnTo>
                <a:lnTo>
                  <a:pt x="2" y="289"/>
                </a:lnTo>
                <a:lnTo>
                  <a:pt x="2" y="289"/>
                </a:lnTo>
                <a:lnTo>
                  <a:pt x="2" y="289"/>
                </a:lnTo>
                <a:lnTo>
                  <a:pt x="2" y="291"/>
                </a:lnTo>
                <a:lnTo>
                  <a:pt x="2" y="291"/>
                </a:lnTo>
                <a:lnTo>
                  <a:pt x="2" y="293"/>
                </a:lnTo>
                <a:lnTo>
                  <a:pt x="2" y="293"/>
                </a:lnTo>
                <a:lnTo>
                  <a:pt x="2" y="293"/>
                </a:lnTo>
                <a:lnTo>
                  <a:pt x="2" y="294"/>
                </a:lnTo>
                <a:lnTo>
                  <a:pt x="4" y="296"/>
                </a:lnTo>
                <a:lnTo>
                  <a:pt x="4" y="296"/>
                </a:lnTo>
                <a:lnTo>
                  <a:pt x="2" y="298"/>
                </a:lnTo>
                <a:lnTo>
                  <a:pt x="0" y="301"/>
                </a:lnTo>
                <a:lnTo>
                  <a:pt x="0" y="301"/>
                </a:lnTo>
                <a:lnTo>
                  <a:pt x="0" y="301"/>
                </a:lnTo>
                <a:lnTo>
                  <a:pt x="4" y="303"/>
                </a:lnTo>
                <a:lnTo>
                  <a:pt x="5" y="303"/>
                </a:lnTo>
                <a:lnTo>
                  <a:pt x="7" y="303"/>
                </a:lnTo>
                <a:lnTo>
                  <a:pt x="7" y="303"/>
                </a:lnTo>
                <a:lnTo>
                  <a:pt x="9" y="301"/>
                </a:lnTo>
                <a:lnTo>
                  <a:pt x="10" y="301"/>
                </a:lnTo>
                <a:lnTo>
                  <a:pt x="14" y="301"/>
                </a:lnTo>
                <a:lnTo>
                  <a:pt x="17" y="301"/>
                </a:lnTo>
                <a:lnTo>
                  <a:pt x="19" y="303"/>
                </a:lnTo>
                <a:lnTo>
                  <a:pt x="19" y="304"/>
                </a:lnTo>
                <a:lnTo>
                  <a:pt x="17" y="306"/>
                </a:lnTo>
                <a:lnTo>
                  <a:pt x="17" y="308"/>
                </a:lnTo>
                <a:lnTo>
                  <a:pt x="17" y="308"/>
                </a:lnTo>
                <a:lnTo>
                  <a:pt x="19" y="314"/>
                </a:lnTo>
                <a:lnTo>
                  <a:pt x="24" y="321"/>
                </a:lnTo>
                <a:lnTo>
                  <a:pt x="24" y="325"/>
                </a:lnTo>
                <a:lnTo>
                  <a:pt x="24" y="325"/>
                </a:lnTo>
                <a:lnTo>
                  <a:pt x="24" y="326"/>
                </a:lnTo>
                <a:lnTo>
                  <a:pt x="24" y="326"/>
                </a:lnTo>
                <a:lnTo>
                  <a:pt x="24" y="326"/>
                </a:lnTo>
                <a:lnTo>
                  <a:pt x="24" y="328"/>
                </a:lnTo>
                <a:lnTo>
                  <a:pt x="24" y="330"/>
                </a:lnTo>
                <a:lnTo>
                  <a:pt x="22" y="331"/>
                </a:lnTo>
                <a:lnTo>
                  <a:pt x="22" y="331"/>
                </a:lnTo>
                <a:lnTo>
                  <a:pt x="22" y="333"/>
                </a:lnTo>
                <a:lnTo>
                  <a:pt x="22" y="336"/>
                </a:lnTo>
                <a:lnTo>
                  <a:pt x="22" y="336"/>
                </a:lnTo>
                <a:lnTo>
                  <a:pt x="20" y="338"/>
                </a:lnTo>
                <a:lnTo>
                  <a:pt x="20" y="340"/>
                </a:lnTo>
                <a:lnTo>
                  <a:pt x="20" y="341"/>
                </a:lnTo>
                <a:lnTo>
                  <a:pt x="20" y="343"/>
                </a:lnTo>
                <a:lnTo>
                  <a:pt x="22" y="345"/>
                </a:lnTo>
                <a:lnTo>
                  <a:pt x="22" y="346"/>
                </a:lnTo>
                <a:lnTo>
                  <a:pt x="22" y="350"/>
                </a:lnTo>
                <a:lnTo>
                  <a:pt x="22" y="351"/>
                </a:lnTo>
                <a:lnTo>
                  <a:pt x="24" y="355"/>
                </a:lnTo>
                <a:lnTo>
                  <a:pt x="25" y="357"/>
                </a:lnTo>
                <a:lnTo>
                  <a:pt x="27" y="358"/>
                </a:lnTo>
                <a:lnTo>
                  <a:pt x="31" y="358"/>
                </a:lnTo>
                <a:lnTo>
                  <a:pt x="31" y="358"/>
                </a:lnTo>
                <a:lnTo>
                  <a:pt x="32" y="360"/>
                </a:lnTo>
                <a:lnTo>
                  <a:pt x="34" y="362"/>
                </a:lnTo>
                <a:lnTo>
                  <a:pt x="34" y="365"/>
                </a:lnTo>
                <a:lnTo>
                  <a:pt x="34" y="367"/>
                </a:lnTo>
                <a:lnTo>
                  <a:pt x="32" y="368"/>
                </a:lnTo>
                <a:lnTo>
                  <a:pt x="32" y="368"/>
                </a:lnTo>
                <a:lnTo>
                  <a:pt x="29" y="368"/>
                </a:lnTo>
                <a:lnTo>
                  <a:pt x="27" y="370"/>
                </a:lnTo>
                <a:lnTo>
                  <a:pt x="25" y="372"/>
                </a:lnTo>
                <a:lnTo>
                  <a:pt x="25" y="378"/>
                </a:lnTo>
                <a:lnTo>
                  <a:pt x="25" y="380"/>
                </a:lnTo>
                <a:lnTo>
                  <a:pt x="25" y="380"/>
                </a:lnTo>
                <a:lnTo>
                  <a:pt x="25" y="380"/>
                </a:lnTo>
                <a:lnTo>
                  <a:pt x="25" y="382"/>
                </a:lnTo>
                <a:lnTo>
                  <a:pt x="25" y="383"/>
                </a:lnTo>
                <a:lnTo>
                  <a:pt x="25" y="385"/>
                </a:lnTo>
                <a:lnTo>
                  <a:pt x="25" y="387"/>
                </a:lnTo>
                <a:lnTo>
                  <a:pt x="25" y="387"/>
                </a:lnTo>
                <a:lnTo>
                  <a:pt x="27" y="387"/>
                </a:lnTo>
                <a:lnTo>
                  <a:pt x="27" y="388"/>
                </a:lnTo>
                <a:lnTo>
                  <a:pt x="27" y="388"/>
                </a:lnTo>
                <a:lnTo>
                  <a:pt x="27" y="390"/>
                </a:lnTo>
                <a:lnTo>
                  <a:pt x="25" y="392"/>
                </a:lnTo>
                <a:lnTo>
                  <a:pt x="25" y="395"/>
                </a:lnTo>
                <a:lnTo>
                  <a:pt x="22" y="395"/>
                </a:lnTo>
                <a:lnTo>
                  <a:pt x="22" y="395"/>
                </a:lnTo>
                <a:lnTo>
                  <a:pt x="20" y="395"/>
                </a:lnTo>
                <a:lnTo>
                  <a:pt x="19" y="394"/>
                </a:lnTo>
                <a:lnTo>
                  <a:pt x="17" y="392"/>
                </a:lnTo>
                <a:lnTo>
                  <a:pt x="15" y="392"/>
                </a:lnTo>
                <a:lnTo>
                  <a:pt x="14" y="394"/>
                </a:lnTo>
                <a:lnTo>
                  <a:pt x="14" y="395"/>
                </a:lnTo>
                <a:lnTo>
                  <a:pt x="14" y="399"/>
                </a:lnTo>
                <a:lnTo>
                  <a:pt x="17" y="399"/>
                </a:lnTo>
                <a:lnTo>
                  <a:pt x="17" y="399"/>
                </a:lnTo>
                <a:lnTo>
                  <a:pt x="17" y="400"/>
                </a:lnTo>
                <a:lnTo>
                  <a:pt x="17" y="402"/>
                </a:lnTo>
                <a:lnTo>
                  <a:pt x="17" y="405"/>
                </a:lnTo>
                <a:lnTo>
                  <a:pt x="15" y="405"/>
                </a:lnTo>
                <a:lnTo>
                  <a:pt x="17" y="407"/>
                </a:lnTo>
                <a:lnTo>
                  <a:pt x="19" y="409"/>
                </a:lnTo>
                <a:lnTo>
                  <a:pt x="19" y="410"/>
                </a:lnTo>
                <a:lnTo>
                  <a:pt x="20" y="414"/>
                </a:lnTo>
                <a:lnTo>
                  <a:pt x="20" y="414"/>
                </a:lnTo>
                <a:lnTo>
                  <a:pt x="22" y="415"/>
                </a:lnTo>
                <a:lnTo>
                  <a:pt x="24" y="414"/>
                </a:lnTo>
                <a:lnTo>
                  <a:pt x="25" y="412"/>
                </a:lnTo>
                <a:lnTo>
                  <a:pt x="29" y="407"/>
                </a:lnTo>
                <a:lnTo>
                  <a:pt x="31" y="407"/>
                </a:lnTo>
                <a:lnTo>
                  <a:pt x="32" y="407"/>
                </a:lnTo>
                <a:lnTo>
                  <a:pt x="34" y="409"/>
                </a:lnTo>
                <a:lnTo>
                  <a:pt x="36" y="409"/>
                </a:lnTo>
                <a:lnTo>
                  <a:pt x="37" y="409"/>
                </a:lnTo>
                <a:lnTo>
                  <a:pt x="37" y="409"/>
                </a:lnTo>
                <a:lnTo>
                  <a:pt x="37" y="410"/>
                </a:lnTo>
                <a:lnTo>
                  <a:pt x="37" y="412"/>
                </a:lnTo>
                <a:lnTo>
                  <a:pt x="37" y="415"/>
                </a:lnTo>
                <a:lnTo>
                  <a:pt x="39" y="415"/>
                </a:lnTo>
                <a:lnTo>
                  <a:pt x="42" y="415"/>
                </a:lnTo>
                <a:lnTo>
                  <a:pt x="44" y="415"/>
                </a:lnTo>
                <a:lnTo>
                  <a:pt x="44" y="415"/>
                </a:lnTo>
                <a:lnTo>
                  <a:pt x="44" y="417"/>
                </a:lnTo>
                <a:lnTo>
                  <a:pt x="46" y="417"/>
                </a:lnTo>
                <a:lnTo>
                  <a:pt x="46" y="417"/>
                </a:lnTo>
                <a:lnTo>
                  <a:pt x="47" y="417"/>
                </a:lnTo>
                <a:lnTo>
                  <a:pt x="49" y="417"/>
                </a:lnTo>
                <a:lnTo>
                  <a:pt x="51" y="415"/>
                </a:lnTo>
                <a:lnTo>
                  <a:pt x="51" y="415"/>
                </a:lnTo>
                <a:lnTo>
                  <a:pt x="51" y="410"/>
                </a:lnTo>
                <a:lnTo>
                  <a:pt x="52" y="409"/>
                </a:lnTo>
                <a:lnTo>
                  <a:pt x="52" y="407"/>
                </a:lnTo>
                <a:lnTo>
                  <a:pt x="54" y="405"/>
                </a:lnTo>
                <a:lnTo>
                  <a:pt x="54" y="405"/>
                </a:lnTo>
                <a:lnTo>
                  <a:pt x="66" y="409"/>
                </a:lnTo>
                <a:lnTo>
                  <a:pt x="66" y="409"/>
                </a:lnTo>
                <a:lnTo>
                  <a:pt x="68" y="410"/>
                </a:lnTo>
                <a:lnTo>
                  <a:pt x="68" y="410"/>
                </a:lnTo>
                <a:lnTo>
                  <a:pt x="71" y="417"/>
                </a:lnTo>
                <a:lnTo>
                  <a:pt x="71" y="419"/>
                </a:lnTo>
                <a:lnTo>
                  <a:pt x="73" y="419"/>
                </a:lnTo>
                <a:lnTo>
                  <a:pt x="74" y="419"/>
                </a:lnTo>
                <a:lnTo>
                  <a:pt x="76" y="419"/>
                </a:lnTo>
                <a:lnTo>
                  <a:pt x="76" y="417"/>
                </a:lnTo>
                <a:lnTo>
                  <a:pt x="76" y="415"/>
                </a:lnTo>
                <a:lnTo>
                  <a:pt x="76" y="414"/>
                </a:lnTo>
                <a:lnTo>
                  <a:pt x="74" y="412"/>
                </a:lnTo>
                <a:lnTo>
                  <a:pt x="73" y="412"/>
                </a:lnTo>
                <a:lnTo>
                  <a:pt x="71" y="412"/>
                </a:lnTo>
                <a:lnTo>
                  <a:pt x="71" y="410"/>
                </a:lnTo>
                <a:lnTo>
                  <a:pt x="71" y="410"/>
                </a:lnTo>
                <a:lnTo>
                  <a:pt x="71" y="409"/>
                </a:lnTo>
                <a:lnTo>
                  <a:pt x="71" y="407"/>
                </a:lnTo>
                <a:lnTo>
                  <a:pt x="71" y="407"/>
                </a:lnTo>
                <a:lnTo>
                  <a:pt x="73" y="405"/>
                </a:lnTo>
                <a:lnTo>
                  <a:pt x="73" y="404"/>
                </a:lnTo>
                <a:lnTo>
                  <a:pt x="74" y="402"/>
                </a:lnTo>
                <a:lnTo>
                  <a:pt x="73" y="402"/>
                </a:lnTo>
                <a:lnTo>
                  <a:pt x="73" y="400"/>
                </a:lnTo>
                <a:lnTo>
                  <a:pt x="71" y="399"/>
                </a:lnTo>
                <a:lnTo>
                  <a:pt x="71" y="399"/>
                </a:lnTo>
                <a:lnTo>
                  <a:pt x="71" y="397"/>
                </a:lnTo>
                <a:lnTo>
                  <a:pt x="71" y="395"/>
                </a:lnTo>
                <a:lnTo>
                  <a:pt x="78" y="397"/>
                </a:lnTo>
                <a:lnTo>
                  <a:pt x="79" y="399"/>
                </a:lnTo>
                <a:lnTo>
                  <a:pt x="81" y="402"/>
                </a:lnTo>
                <a:lnTo>
                  <a:pt x="81" y="404"/>
                </a:lnTo>
                <a:lnTo>
                  <a:pt x="83" y="407"/>
                </a:lnTo>
                <a:lnTo>
                  <a:pt x="83" y="409"/>
                </a:lnTo>
                <a:lnTo>
                  <a:pt x="84" y="409"/>
                </a:lnTo>
                <a:lnTo>
                  <a:pt x="86" y="410"/>
                </a:lnTo>
                <a:lnTo>
                  <a:pt x="84" y="412"/>
                </a:lnTo>
                <a:lnTo>
                  <a:pt x="83" y="415"/>
                </a:lnTo>
                <a:lnTo>
                  <a:pt x="88" y="419"/>
                </a:lnTo>
                <a:lnTo>
                  <a:pt x="91" y="420"/>
                </a:lnTo>
                <a:lnTo>
                  <a:pt x="91" y="422"/>
                </a:lnTo>
                <a:lnTo>
                  <a:pt x="91" y="422"/>
                </a:lnTo>
                <a:lnTo>
                  <a:pt x="91" y="422"/>
                </a:lnTo>
                <a:lnTo>
                  <a:pt x="91" y="424"/>
                </a:lnTo>
                <a:lnTo>
                  <a:pt x="89" y="424"/>
                </a:lnTo>
                <a:lnTo>
                  <a:pt x="89" y="424"/>
                </a:lnTo>
                <a:lnTo>
                  <a:pt x="88" y="424"/>
                </a:lnTo>
                <a:lnTo>
                  <a:pt x="88" y="424"/>
                </a:lnTo>
                <a:lnTo>
                  <a:pt x="88" y="424"/>
                </a:lnTo>
                <a:lnTo>
                  <a:pt x="88" y="425"/>
                </a:lnTo>
                <a:lnTo>
                  <a:pt x="86" y="425"/>
                </a:lnTo>
                <a:lnTo>
                  <a:pt x="84" y="424"/>
                </a:lnTo>
                <a:lnTo>
                  <a:pt x="84" y="424"/>
                </a:lnTo>
                <a:lnTo>
                  <a:pt x="84" y="425"/>
                </a:lnTo>
                <a:lnTo>
                  <a:pt x="84" y="427"/>
                </a:lnTo>
                <a:lnTo>
                  <a:pt x="84" y="427"/>
                </a:lnTo>
                <a:lnTo>
                  <a:pt x="86" y="429"/>
                </a:lnTo>
                <a:lnTo>
                  <a:pt x="86" y="430"/>
                </a:lnTo>
                <a:lnTo>
                  <a:pt x="86" y="432"/>
                </a:lnTo>
                <a:lnTo>
                  <a:pt x="86" y="434"/>
                </a:lnTo>
                <a:lnTo>
                  <a:pt x="86" y="434"/>
                </a:lnTo>
                <a:lnTo>
                  <a:pt x="84" y="437"/>
                </a:lnTo>
                <a:lnTo>
                  <a:pt x="83" y="439"/>
                </a:lnTo>
                <a:lnTo>
                  <a:pt x="83" y="441"/>
                </a:lnTo>
                <a:lnTo>
                  <a:pt x="84" y="441"/>
                </a:lnTo>
                <a:lnTo>
                  <a:pt x="86" y="442"/>
                </a:lnTo>
                <a:lnTo>
                  <a:pt x="88" y="442"/>
                </a:lnTo>
                <a:lnTo>
                  <a:pt x="89" y="441"/>
                </a:lnTo>
                <a:lnTo>
                  <a:pt x="91" y="439"/>
                </a:lnTo>
                <a:lnTo>
                  <a:pt x="93" y="437"/>
                </a:lnTo>
                <a:lnTo>
                  <a:pt x="94" y="436"/>
                </a:lnTo>
                <a:lnTo>
                  <a:pt x="94" y="436"/>
                </a:lnTo>
                <a:lnTo>
                  <a:pt x="99" y="439"/>
                </a:lnTo>
                <a:lnTo>
                  <a:pt x="101" y="439"/>
                </a:lnTo>
                <a:lnTo>
                  <a:pt x="101" y="436"/>
                </a:lnTo>
                <a:lnTo>
                  <a:pt x="101" y="432"/>
                </a:lnTo>
                <a:lnTo>
                  <a:pt x="99" y="430"/>
                </a:lnTo>
                <a:lnTo>
                  <a:pt x="99" y="429"/>
                </a:lnTo>
                <a:lnTo>
                  <a:pt x="96" y="429"/>
                </a:lnTo>
                <a:lnTo>
                  <a:pt x="93" y="430"/>
                </a:lnTo>
                <a:lnTo>
                  <a:pt x="91" y="429"/>
                </a:lnTo>
                <a:lnTo>
                  <a:pt x="93" y="427"/>
                </a:lnTo>
                <a:lnTo>
                  <a:pt x="93" y="425"/>
                </a:lnTo>
                <a:lnTo>
                  <a:pt x="94" y="425"/>
                </a:lnTo>
                <a:lnTo>
                  <a:pt x="96" y="422"/>
                </a:lnTo>
                <a:lnTo>
                  <a:pt x="99" y="422"/>
                </a:lnTo>
                <a:lnTo>
                  <a:pt x="106" y="424"/>
                </a:lnTo>
                <a:lnTo>
                  <a:pt x="113" y="425"/>
                </a:lnTo>
                <a:lnTo>
                  <a:pt x="116" y="425"/>
                </a:lnTo>
                <a:lnTo>
                  <a:pt x="116" y="425"/>
                </a:lnTo>
                <a:lnTo>
                  <a:pt x="118" y="427"/>
                </a:lnTo>
                <a:lnTo>
                  <a:pt x="118" y="429"/>
                </a:lnTo>
                <a:lnTo>
                  <a:pt x="116" y="432"/>
                </a:lnTo>
                <a:lnTo>
                  <a:pt x="120" y="434"/>
                </a:lnTo>
                <a:lnTo>
                  <a:pt x="120" y="436"/>
                </a:lnTo>
                <a:lnTo>
                  <a:pt x="120" y="439"/>
                </a:lnTo>
                <a:lnTo>
                  <a:pt x="121" y="439"/>
                </a:lnTo>
                <a:lnTo>
                  <a:pt x="128" y="442"/>
                </a:lnTo>
                <a:lnTo>
                  <a:pt x="136" y="446"/>
                </a:lnTo>
                <a:lnTo>
                  <a:pt x="136" y="446"/>
                </a:lnTo>
                <a:lnTo>
                  <a:pt x="136" y="444"/>
                </a:lnTo>
                <a:lnTo>
                  <a:pt x="138" y="444"/>
                </a:lnTo>
                <a:lnTo>
                  <a:pt x="138" y="442"/>
                </a:lnTo>
                <a:lnTo>
                  <a:pt x="138" y="442"/>
                </a:lnTo>
                <a:lnTo>
                  <a:pt x="140" y="442"/>
                </a:lnTo>
                <a:lnTo>
                  <a:pt x="140" y="442"/>
                </a:lnTo>
                <a:lnTo>
                  <a:pt x="141" y="444"/>
                </a:lnTo>
                <a:lnTo>
                  <a:pt x="141" y="446"/>
                </a:lnTo>
                <a:lnTo>
                  <a:pt x="143" y="446"/>
                </a:lnTo>
                <a:lnTo>
                  <a:pt x="145" y="446"/>
                </a:lnTo>
                <a:lnTo>
                  <a:pt x="145" y="444"/>
                </a:lnTo>
                <a:lnTo>
                  <a:pt x="145" y="444"/>
                </a:lnTo>
                <a:lnTo>
                  <a:pt x="145" y="441"/>
                </a:lnTo>
                <a:lnTo>
                  <a:pt x="145" y="441"/>
                </a:lnTo>
                <a:lnTo>
                  <a:pt x="147" y="441"/>
                </a:lnTo>
                <a:lnTo>
                  <a:pt x="150" y="439"/>
                </a:lnTo>
                <a:lnTo>
                  <a:pt x="150" y="439"/>
                </a:lnTo>
                <a:lnTo>
                  <a:pt x="150" y="437"/>
                </a:lnTo>
                <a:lnTo>
                  <a:pt x="150" y="436"/>
                </a:lnTo>
                <a:lnTo>
                  <a:pt x="150" y="436"/>
                </a:lnTo>
                <a:lnTo>
                  <a:pt x="150" y="436"/>
                </a:lnTo>
                <a:lnTo>
                  <a:pt x="153" y="434"/>
                </a:lnTo>
                <a:lnTo>
                  <a:pt x="155" y="436"/>
                </a:lnTo>
                <a:lnTo>
                  <a:pt x="155" y="436"/>
                </a:lnTo>
                <a:lnTo>
                  <a:pt x="155" y="437"/>
                </a:lnTo>
                <a:lnTo>
                  <a:pt x="155" y="437"/>
                </a:lnTo>
                <a:lnTo>
                  <a:pt x="158" y="437"/>
                </a:lnTo>
                <a:lnTo>
                  <a:pt x="153" y="451"/>
                </a:lnTo>
                <a:lnTo>
                  <a:pt x="153" y="452"/>
                </a:lnTo>
                <a:lnTo>
                  <a:pt x="152" y="454"/>
                </a:lnTo>
                <a:lnTo>
                  <a:pt x="150" y="454"/>
                </a:lnTo>
                <a:lnTo>
                  <a:pt x="141" y="452"/>
                </a:lnTo>
                <a:lnTo>
                  <a:pt x="140" y="452"/>
                </a:lnTo>
                <a:lnTo>
                  <a:pt x="140" y="452"/>
                </a:lnTo>
                <a:lnTo>
                  <a:pt x="138" y="454"/>
                </a:lnTo>
                <a:lnTo>
                  <a:pt x="136" y="456"/>
                </a:lnTo>
                <a:lnTo>
                  <a:pt x="138" y="457"/>
                </a:lnTo>
                <a:lnTo>
                  <a:pt x="133" y="459"/>
                </a:lnTo>
                <a:lnTo>
                  <a:pt x="133" y="459"/>
                </a:lnTo>
                <a:lnTo>
                  <a:pt x="130" y="467"/>
                </a:lnTo>
                <a:lnTo>
                  <a:pt x="128" y="467"/>
                </a:lnTo>
                <a:lnTo>
                  <a:pt x="126" y="467"/>
                </a:lnTo>
                <a:lnTo>
                  <a:pt x="126" y="469"/>
                </a:lnTo>
                <a:lnTo>
                  <a:pt x="125" y="471"/>
                </a:lnTo>
                <a:lnTo>
                  <a:pt x="125" y="473"/>
                </a:lnTo>
                <a:lnTo>
                  <a:pt x="126" y="474"/>
                </a:lnTo>
                <a:lnTo>
                  <a:pt x="125" y="478"/>
                </a:lnTo>
                <a:lnTo>
                  <a:pt x="133" y="483"/>
                </a:lnTo>
                <a:lnTo>
                  <a:pt x="130" y="488"/>
                </a:lnTo>
                <a:lnTo>
                  <a:pt x="133" y="491"/>
                </a:lnTo>
                <a:lnTo>
                  <a:pt x="133" y="491"/>
                </a:lnTo>
                <a:lnTo>
                  <a:pt x="135" y="489"/>
                </a:lnTo>
                <a:lnTo>
                  <a:pt x="140" y="486"/>
                </a:lnTo>
                <a:lnTo>
                  <a:pt x="140" y="486"/>
                </a:lnTo>
                <a:lnTo>
                  <a:pt x="140" y="486"/>
                </a:lnTo>
                <a:lnTo>
                  <a:pt x="141" y="486"/>
                </a:lnTo>
                <a:lnTo>
                  <a:pt x="141" y="484"/>
                </a:lnTo>
                <a:lnTo>
                  <a:pt x="141" y="484"/>
                </a:lnTo>
                <a:lnTo>
                  <a:pt x="143" y="483"/>
                </a:lnTo>
                <a:lnTo>
                  <a:pt x="143" y="481"/>
                </a:lnTo>
                <a:lnTo>
                  <a:pt x="143" y="481"/>
                </a:lnTo>
                <a:lnTo>
                  <a:pt x="145" y="481"/>
                </a:lnTo>
                <a:lnTo>
                  <a:pt x="145" y="481"/>
                </a:lnTo>
                <a:lnTo>
                  <a:pt x="147" y="481"/>
                </a:lnTo>
                <a:lnTo>
                  <a:pt x="147" y="481"/>
                </a:lnTo>
                <a:lnTo>
                  <a:pt x="147" y="481"/>
                </a:lnTo>
                <a:lnTo>
                  <a:pt x="147" y="479"/>
                </a:lnTo>
                <a:lnTo>
                  <a:pt x="148" y="478"/>
                </a:lnTo>
                <a:lnTo>
                  <a:pt x="148" y="478"/>
                </a:lnTo>
                <a:lnTo>
                  <a:pt x="148" y="478"/>
                </a:lnTo>
                <a:lnTo>
                  <a:pt x="148" y="478"/>
                </a:lnTo>
                <a:lnTo>
                  <a:pt x="153" y="478"/>
                </a:lnTo>
                <a:lnTo>
                  <a:pt x="153" y="478"/>
                </a:lnTo>
                <a:lnTo>
                  <a:pt x="155" y="479"/>
                </a:lnTo>
                <a:lnTo>
                  <a:pt x="157" y="479"/>
                </a:lnTo>
                <a:lnTo>
                  <a:pt x="160" y="476"/>
                </a:lnTo>
                <a:lnTo>
                  <a:pt x="162" y="476"/>
                </a:lnTo>
                <a:lnTo>
                  <a:pt x="163" y="476"/>
                </a:lnTo>
                <a:lnTo>
                  <a:pt x="165" y="476"/>
                </a:lnTo>
                <a:lnTo>
                  <a:pt x="168" y="478"/>
                </a:lnTo>
                <a:lnTo>
                  <a:pt x="170" y="478"/>
                </a:lnTo>
                <a:lnTo>
                  <a:pt x="170" y="479"/>
                </a:lnTo>
                <a:lnTo>
                  <a:pt x="170" y="481"/>
                </a:lnTo>
                <a:lnTo>
                  <a:pt x="170" y="483"/>
                </a:lnTo>
                <a:lnTo>
                  <a:pt x="170" y="484"/>
                </a:lnTo>
                <a:lnTo>
                  <a:pt x="172" y="484"/>
                </a:lnTo>
                <a:lnTo>
                  <a:pt x="172" y="484"/>
                </a:lnTo>
                <a:lnTo>
                  <a:pt x="173" y="481"/>
                </a:lnTo>
                <a:lnTo>
                  <a:pt x="175" y="481"/>
                </a:lnTo>
                <a:lnTo>
                  <a:pt x="178" y="481"/>
                </a:lnTo>
                <a:lnTo>
                  <a:pt x="178" y="483"/>
                </a:lnTo>
                <a:lnTo>
                  <a:pt x="178" y="483"/>
                </a:lnTo>
                <a:lnTo>
                  <a:pt x="178" y="484"/>
                </a:lnTo>
                <a:lnTo>
                  <a:pt x="180" y="486"/>
                </a:lnTo>
                <a:lnTo>
                  <a:pt x="180" y="486"/>
                </a:lnTo>
                <a:lnTo>
                  <a:pt x="180" y="488"/>
                </a:lnTo>
                <a:lnTo>
                  <a:pt x="180" y="489"/>
                </a:lnTo>
                <a:lnTo>
                  <a:pt x="182" y="491"/>
                </a:lnTo>
                <a:lnTo>
                  <a:pt x="182" y="491"/>
                </a:lnTo>
                <a:lnTo>
                  <a:pt x="182" y="491"/>
                </a:lnTo>
                <a:lnTo>
                  <a:pt x="184" y="494"/>
                </a:lnTo>
                <a:lnTo>
                  <a:pt x="185" y="494"/>
                </a:lnTo>
                <a:lnTo>
                  <a:pt x="187" y="494"/>
                </a:lnTo>
                <a:lnTo>
                  <a:pt x="190" y="486"/>
                </a:lnTo>
                <a:lnTo>
                  <a:pt x="190" y="484"/>
                </a:lnTo>
                <a:lnTo>
                  <a:pt x="190" y="484"/>
                </a:lnTo>
                <a:lnTo>
                  <a:pt x="189" y="483"/>
                </a:lnTo>
                <a:lnTo>
                  <a:pt x="189" y="483"/>
                </a:lnTo>
                <a:lnTo>
                  <a:pt x="190" y="478"/>
                </a:lnTo>
                <a:lnTo>
                  <a:pt x="190" y="476"/>
                </a:lnTo>
                <a:lnTo>
                  <a:pt x="192" y="476"/>
                </a:lnTo>
                <a:lnTo>
                  <a:pt x="200" y="478"/>
                </a:lnTo>
                <a:lnTo>
                  <a:pt x="200" y="476"/>
                </a:lnTo>
                <a:lnTo>
                  <a:pt x="202" y="473"/>
                </a:lnTo>
                <a:lnTo>
                  <a:pt x="204" y="471"/>
                </a:lnTo>
                <a:lnTo>
                  <a:pt x="204" y="471"/>
                </a:lnTo>
                <a:lnTo>
                  <a:pt x="204" y="471"/>
                </a:lnTo>
                <a:lnTo>
                  <a:pt x="207" y="471"/>
                </a:lnTo>
                <a:lnTo>
                  <a:pt x="207" y="469"/>
                </a:lnTo>
                <a:lnTo>
                  <a:pt x="209" y="469"/>
                </a:lnTo>
                <a:lnTo>
                  <a:pt x="209" y="466"/>
                </a:lnTo>
                <a:lnTo>
                  <a:pt x="210" y="464"/>
                </a:lnTo>
                <a:lnTo>
                  <a:pt x="210" y="464"/>
                </a:lnTo>
                <a:lnTo>
                  <a:pt x="212" y="464"/>
                </a:lnTo>
                <a:lnTo>
                  <a:pt x="217" y="464"/>
                </a:lnTo>
                <a:lnTo>
                  <a:pt x="219" y="466"/>
                </a:lnTo>
                <a:lnTo>
                  <a:pt x="222" y="467"/>
                </a:lnTo>
                <a:lnTo>
                  <a:pt x="224" y="467"/>
                </a:lnTo>
                <a:lnTo>
                  <a:pt x="232" y="464"/>
                </a:lnTo>
                <a:lnTo>
                  <a:pt x="239" y="459"/>
                </a:lnTo>
                <a:lnTo>
                  <a:pt x="247" y="454"/>
                </a:lnTo>
                <a:lnTo>
                  <a:pt x="244" y="447"/>
                </a:lnTo>
                <a:lnTo>
                  <a:pt x="249" y="444"/>
                </a:lnTo>
                <a:lnTo>
                  <a:pt x="251" y="444"/>
                </a:lnTo>
                <a:lnTo>
                  <a:pt x="252" y="444"/>
                </a:lnTo>
                <a:lnTo>
                  <a:pt x="257" y="446"/>
                </a:lnTo>
                <a:lnTo>
                  <a:pt x="259" y="446"/>
                </a:lnTo>
                <a:lnTo>
                  <a:pt x="263" y="444"/>
                </a:lnTo>
                <a:lnTo>
                  <a:pt x="263" y="444"/>
                </a:lnTo>
                <a:lnTo>
                  <a:pt x="266" y="410"/>
                </a:lnTo>
                <a:lnTo>
                  <a:pt x="266" y="405"/>
                </a:lnTo>
                <a:lnTo>
                  <a:pt x="266" y="405"/>
                </a:lnTo>
                <a:lnTo>
                  <a:pt x="268" y="405"/>
                </a:lnTo>
                <a:lnTo>
                  <a:pt x="273" y="405"/>
                </a:lnTo>
                <a:lnTo>
                  <a:pt x="273" y="404"/>
                </a:lnTo>
                <a:lnTo>
                  <a:pt x="273" y="404"/>
                </a:lnTo>
                <a:lnTo>
                  <a:pt x="274" y="402"/>
                </a:lnTo>
                <a:lnTo>
                  <a:pt x="274" y="400"/>
                </a:lnTo>
                <a:lnTo>
                  <a:pt x="274" y="400"/>
                </a:lnTo>
                <a:lnTo>
                  <a:pt x="274" y="399"/>
                </a:lnTo>
                <a:lnTo>
                  <a:pt x="274" y="397"/>
                </a:lnTo>
                <a:lnTo>
                  <a:pt x="274" y="395"/>
                </a:lnTo>
                <a:lnTo>
                  <a:pt x="273" y="394"/>
                </a:lnTo>
                <a:lnTo>
                  <a:pt x="274" y="394"/>
                </a:lnTo>
                <a:lnTo>
                  <a:pt x="274" y="394"/>
                </a:lnTo>
                <a:lnTo>
                  <a:pt x="274" y="392"/>
                </a:lnTo>
                <a:lnTo>
                  <a:pt x="274" y="392"/>
                </a:lnTo>
                <a:lnTo>
                  <a:pt x="274" y="392"/>
                </a:lnTo>
                <a:lnTo>
                  <a:pt x="273" y="390"/>
                </a:lnTo>
                <a:lnTo>
                  <a:pt x="273" y="390"/>
                </a:lnTo>
                <a:lnTo>
                  <a:pt x="273" y="390"/>
                </a:lnTo>
                <a:lnTo>
                  <a:pt x="271" y="392"/>
                </a:lnTo>
                <a:lnTo>
                  <a:pt x="271" y="392"/>
                </a:lnTo>
                <a:lnTo>
                  <a:pt x="271" y="392"/>
                </a:lnTo>
                <a:lnTo>
                  <a:pt x="269" y="392"/>
                </a:lnTo>
                <a:lnTo>
                  <a:pt x="269" y="392"/>
                </a:lnTo>
                <a:lnTo>
                  <a:pt x="269" y="392"/>
                </a:lnTo>
                <a:lnTo>
                  <a:pt x="269" y="390"/>
                </a:lnTo>
                <a:lnTo>
                  <a:pt x="269" y="390"/>
                </a:lnTo>
                <a:lnTo>
                  <a:pt x="268" y="387"/>
                </a:lnTo>
                <a:lnTo>
                  <a:pt x="268" y="385"/>
                </a:lnTo>
                <a:lnTo>
                  <a:pt x="268" y="383"/>
                </a:lnTo>
                <a:lnTo>
                  <a:pt x="268" y="383"/>
                </a:lnTo>
                <a:lnTo>
                  <a:pt x="268" y="382"/>
                </a:lnTo>
                <a:lnTo>
                  <a:pt x="268" y="380"/>
                </a:lnTo>
                <a:lnTo>
                  <a:pt x="268" y="380"/>
                </a:lnTo>
                <a:lnTo>
                  <a:pt x="263" y="380"/>
                </a:lnTo>
                <a:lnTo>
                  <a:pt x="263" y="380"/>
                </a:lnTo>
                <a:lnTo>
                  <a:pt x="261" y="378"/>
                </a:lnTo>
                <a:lnTo>
                  <a:pt x="261" y="378"/>
                </a:lnTo>
                <a:lnTo>
                  <a:pt x="259" y="377"/>
                </a:lnTo>
                <a:lnTo>
                  <a:pt x="259" y="377"/>
                </a:lnTo>
                <a:lnTo>
                  <a:pt x="259" y="377"/>
                </a:lnTo>
                <a:lnTo>
                  <a:pt x="259" y="375"/>
                </a:lnTo>
                <a:lnTo>
                  <a:pt x="259" y="375"/>
                </a:lnTo>
                <a:lnTo>
                  <a:pt x="259" y="375"/>
                </a:lnTo>
                <a:lnTo>
                  <a:pt x="259" y="375"/>
                </a:lnTo>
                <a:lnTo>
                  <a:pt x="259" y="373"/>
                </a:lnTo>
                <a:lnTo>
                  <a:pt x="263" y="372"/>
                </a:lnTo>
                <a:lnTo>
                  <a:pt x="263" y="372"/>
                </a:lnTo>
                <a:lnTo>
                  <a:pt x="263" y="372"/>
                </a:lnTo>
                <a:lnTo>
                  <a:pt x="263" y="372"/>
                </a:lnTo>
                <a:lnTo>
                  <a:pt x="261" y="370"/>
                </a:lnTo>
                <a:lnTo>
                  <a:pt x="259" y="370"/>
                </a:lnTo>
                <a:lnTo>
                  <a:pt x="259" y="370"/>
                </a:lnTo>
                <a:lnTo>
                  <a:pt x="257" y="370"/>
                </a:lnTo>
                <a:lnTo>
                  <a:pt x="252" y="370"/>
                </a:lnTo>
                <a:lnTo>
                  <a:pt x="252" y="370"/>
                </a:lnTo>
                <a:lnTo>
                  <a:pt x="252" y="368"/>
                </a:lnTo>
                <a:lnTo>
                  <a:pt x="252" y="368"/>
                </a:lnTo>
                <a:lnTo>
                  <a:pt x="252" y="368"/>
                </a:lnTo>
                <a:lnTo>
                  <a:pt x="252" y="368"/>
                </a:lnTo>
                <a:lnTo>
                  <a:pt x="252" y="367"/>
                </a:lnTo>
                <a:lnTo>
                  <a:pt x="252" y="367"/>
                </a:lnTo>
                <a:lnTo>
                  <a:pt x="256" y="362"/>
                </a:lnTo>
                <a:lnTo>
                  <a:pt x="256" y="360"/>
                </a:lnTo>
                <a:lnTo>
                  <a:pt x="256" y="358"/>
                </a:lnTo>
                <a:lnTo>
                  <a:pt x="256" y="357"/>
                </a:lnTo>
                <a:lnTo>
                  <a:pt x="256" y="355"/>
                </a:lnTo>
                <a:lnTo>
                  <a:pt x="254" y="355"/>
                </a:lnTo>
                <a:lnTo>
                  <a:pt x="254" y="355"/>
                </a:lnTo>
                <a:lnTo>
                  <a:pt x="252" y="355"/>
                </a:lnTo>
                <a:lnTo>
                  <a:pt x="252" y="353"/>
                </a:lnTo>
                <a:lnTo>
                  <a:pt x="252" y="353"/>
                </a:lnTo>
                <a:lnTo>
                  <a:pt x="252" y="353"/>
                </a:lnTo>
                <a:lnTo>
                  <a:pt x="252" y="351"/>
                </a:lnTo>
                <a:lnTo>
                  <a:pt x="252" y="351"/>
                </a:lnTo>
                <a:lnTo>
                  <a:pt x="252" y="350"/>
                </a:lnTo>
                <a:lnTo>
                  <a:pt x="251" y="350"/>
                </a:lnTo>
                <a:lnTo>
                  <a:pt x="251" y="348"/>
                </a:lnTo>
                <a:lnTo>
                  <a:pt x="249" y="348"/>
                </a:lnTo>
                <a:lnTo>
                  <a:pt x="249" y="348"/>
                </a:lnTo>
                <a:lnTo>
                  <a:pt x="249" y="346"/>
                </a:lnTo>
                <a:lnTo>
                  <a:pt x="251" y="345"/>
                </a:lnTo>
                <a:lnTo>
                  <a:pt x="251" y="343"/>
                </a:lnTo>
                <a:lnTo>
                  <a:pt x="251" y="343"/>
                </a:lnTo>
                <a:lnTo>
                  <a:pt x="251" y="343"/>
                </a:lnTo>
                <a:lnTo>
                  <a:pt x="251" y="341"/>
                </a:lnTo>
                <a:lnTo>
                  <a:pt x="252" y="338"/>
                </a:lnTo>
                <a:lnTo>
                  <a:pt x="251" y="336"/>
                </a:lnTo>
                <a:lnTo>
                  <a:pt x="251" y="336"/>
                </a:lnTo>
                <a:lnTo>
                  <a:pt x="251" y="336"/>
                </a:lnTo>
                <a:lnTo>
                  <a:pt x="251" y="335"/>
                </a:lnTo>
                <a:lnTo>
                  <a:pt x="251" y="335"/>
                </a:lnTo>
                <a:lnTo>
                  <a:pt x="249" y="335"/>
                </a:lnTo>
                <a:lnTo>
                  <a:pt x="249" y="335"/>
                </a:lnTo>
                <a:lnTo>
                  <a:pt x="249" y="333"/>
                </a:lnTo>
                <a:lnTo>
                  <a:pt x="249" y="333"/>
                </a:lnTo>
                <a:lnTo>
                  <a:pt x="249" y="331"/>
                </a:lnTo>
                <a:lnTo>
                  <a:pt x="247" y="331"/>
                </a:lnTo>
                <a:lnTo>
                  <a:pt x="247" y="330"/>
                </a:lnTo>
                <a:lnTo>
                  <a:pt x="247" y="330"/>
                </a:lnTo>
                <a:lnTo>
                  <a:pt x="247" y="328"/>
                </a:lnTo>
                <a:lnTo>
                  <a:pt x="247" y="328"/>
                </a:lnTo>
                <a:lnTo>
                  <a:pt x="247" y="328"/>
                </a:lnTo>
                <a:lnTo>
                  <a:pt x="244" y="325"/>
                </a:lnTo>
                <a:lnTo>
                  <a:pt x="244" y="325"/>
                </a:lnTo>
                <a:lnTo>
                  <a:pt x="244" y="325"/>
                </a:lnTo>
                <a:lnTo>
                  <a:pt x="247" y="321"/>
                </a:lnTo>
                <a:lnTo>
                  <a:pt x="247" y="321"/>
                </a:lnTo>
                <a:lnTo>
                  <a:pt x="249" y="321"/>
                </a:lnTo>
                <a:lnTo>
                  <a:pt x="249" y="320"/>
                </a:lnTo>
                <a:lnTo>
                  <a:pt x="249" y="318"/>
                </a:lnTo>
                <a:lnTo>
                  <a:pt x="249" y="318"/>
                </a:lnTo>
                <a:lnTo>
                  <a:pt x="249" y="318"/>
                </a:lnTo>
                <a:lnTo>
                  <a:pt x="256" y="314"/>
                </a:lnTo>
                <a:lnTo>
                  <a:pt x="256" y="314"/>
                </a:lnTo>
                <a:lnTo>
                  <a:pt x="257" y="314"/>
                </a:lnTo>
                <a:lnTo>
                  <a:pt x="257" y="313"/>
                </a:lnTo>
                <a:lnTo>
                  <a:pt x="257" y="313"/>
                </a:lnTo>
                <a:lnTo>
                  <a:pt x="257" y="311"/>
                </a:lnTo>
                <a:lnTo>
                  <a:pt x="257" y="309"/>
                </a:lnTo>
                <a:lnTo>
                  <a:pt x="256" y="308"/>
                </a:lnTo>
                <a:lnTo>
                  <a:pt x="256" y="308"/>
                </a:lnTo>
                <a:lnTo>
                  <a:pt x="251" y="308"/>
                </a:lnTo>
                <a:lnTo>
                  <a:pt x="251" y="308"/>
                </a:lnTo>
                <a:lnTo>
                  <a:pt x="251" y="308"/>
                </a:lnTo>
                <a:lnTo>
                  <a:pt x="249" y="304"/>
                </a:lnTo>
                <a:lnTo>
                  <a:pt x="249" y="304"/>
                </a:lnTo>
                <a:lnTo>
                  <a:pt x="249" y="304"/>
                </a:lnTo>
                <a:lnTo>
                  <a:pt x="254" y="301"/>
                </a:lnTo>
                <a:lnTo>
                  <a:pt x="254" y="299"/>
                </a:lnTo>
                <a:lnTo>
                  <a:pt x="254" y="299"/>
                </a:lnTo>
                <a:lnTo>
                  <a:pt x="254" y="299"/>
                </a:lnTo>
                <a:lnTo>
                  <a:pt x="254" y="299"/>
                </a:lnTo>
                <a:lnTo>
                  <a:pt x="249" y="296"/>
                </a:lnTo>
                <a:lnTo>
                  <a:pt x="249" y="294"/>
                </a:lnTo>
                <a:lnTo>
                  <a:pt x="249" y="294"/>
                </a:lnTo>
                <a:lnTo>
                  <a:pt x="249" y="293"/>
                </a:lnTo>
                <a:lnTo>
                  <a:pt x="249" y="293"/>
                </a:lnTo>
                <a:lnTo>
                  <a:pt x="247" y="291"/>
                </a:lnTo>
                <a:lnTo>
                  <a:pt x="247" y="291"/>
                </a:lnTo>
                <a:lnTo>
                  <a:pt x="247" y="289"/>
                </a:lnTo>
                <a:lnTo>
                  <a:pt x="247" y="289"/>
                </a:lnTo>
                <a:lnTo>
                  <a:pt x="247" y="289"/>
                </a:lnTo>
                <a:lnTo>
                  <a:pt x="249" y="289"/>
                </a:lnTo>
                <a:lnTo>
                  <a:pt x="249" y="289"/>
                </a:lnTo>
                <a:lnTo>
                  <a:pt x="249" y="289"/>
                </a:lnTo>
                <a:lnTo>
                  <a:pt x="249" y="289"/>
                </a:lnTo>
                <a:lnTo>
                  <a:pt x="254" y="293"/>
                </a:lnTo>
                <a:lnTo>
                  <a:pt x="254" y="293"/>
                </a:lnTo>
                <a:lnTo>
                  <a:pt x="254" y="293"/>
                </a:lnTo>
                <a:lnTo>
                  <a:pt x="261" y="291"/>
                </a:lnTo>
                <a:lnTo>
                  <a:pt x="261" y="291"/>
                </a:lnTo>
                <a:lnTo>
                  <a:pt x="263" y="289"/>
                </a:lnTo>
                <a:lnTo>
                  <a:pt x="263" y="288"/>
                </a:lnTo>
                <a:lnTo>
                  <a:pt x="263" y="288"/>
                </a:lnTo>
                <a:lnTo>
                  <a:pt x="263" y="288"/>
                </a:lnTo>
                <a:lnTo>
                  <a:pt x="263" y="286"/>
                </a:lnTo>
                <a:lnTo>
                  <a:pt x="263" y="286"/>
                </a:lnTo>
                <a:lnTo>
                  <a:pt x="263" y="286"/>
                </a:lnTo>
                <a:lnTo>
                  <a:pt x="261" y="284"/>
                </a:lnTo>
                <a:lnTo>
                  <a:pt x="259" y="284"/>
                </a:lnTo>
                <a:lnTo>
                  <a:pt x="259" y="284"/>
                </a:lnTo>
                <a:lnTo>
                  <a:pt x="259" y="283"/>
                </a:lnTo>
                <a:lnTo>
                  <a:pt x="259" y="283"/>
                </a:lnTo>
                <a:lnTo>
                  <a:pt x="259" y="281"/>
                </a:lnTo>
                <a:lnTo>
                  <a:pt x="259" y="281"/>
                </a:lnTo>
                <a:lnTo>
                  <a:pt x="259" y="279"/>
                </a:lnTo>
                <a:lnTo>
                  <a:pt x="261" y="279"/>
                </a:lnTo>
                <a:lnTo>
                  <a:pt x="261" y="277"/>
                </a:lnTo>
                <a:lnTo>
                  <a:pt x="273" y="269"/>
                </a:lnTo>
                <a:lnTo>
                  <a:pt x="273" y="269"/>
                </a:lnTo>
                <a:lnTo>
                  <a:pt x="274" y="267"/>
                </a:lnTo>
                <a:lnTo>
                  <a:pt x="274" y="266"/>
                </a:lnTo>
                <a:lnTo>
                  <a:pt x="274" y="266"/>
                </a:lnTo>
                <a:lnTo>
                  <a:pt x="276" y="266"/>
                </a:lnTo>
                <a:lnTo>
                  <a:pt x="276" y="266"/>
                </a:lnTo>
                <a:lnTo>
                  <a:pt x="283" y="264"/>
                </a:lnTo>
                <a:lnTo>
                  <a:pt x="283" y="264"/>
                </a:lnTo>
                <a:lnTo>
                  <a:pt x="283" y="264"/>
                </a:lnTo>
                <a:lnTo>
                  <a:pt x="284" y="262"/>
                </a:lnTo>
                <a:lnTo>
                  <a:pt x="284" y="261"/>
                </a:lnTo>
                <a:lnTo>
                  <a:pt x="284" y="261"/>
                </a:lnTo>
                <a:lnTo>
                  <a:pt x="286" y="259"/>
                </a:lnTo>
                <a:lnTo>
                  <a:pt x="286" y="257"/>
                </a:lnTo>
                <a:lnTo>
                  <a:pt x="288" y="257"/>
                </a:lnTo>
                <a:lnTo>
                  <a:pt x="296" y="261"/>
                </a:lnTo>
                <a:lnTo>
                  <a:pt x="296" y="261"/>
                </a:lnTo>
                <a:lnTo>
                  <a:pt x="298" y="259"/>
                </a:lnTo>
                <a:lnTo>
                  <a:pt x="298" y="259"/>
                </a:lnTo>
                <a:lnTo>
                  <a:pt x="298" y="257"/>
                </a:lnTo>
                <a:lnTo>
                  <a:pt x="298" y="257"/>
                </a:lnTo>
                <a:lnTo>
                  <a:pt x="299" y="256"/>
                </a:lnTo>
                <a:lnTo>
                  <a:pt x="299" y="256"/>
                </a:lnTo>
                <a:lnTo>
                  <a:pt x="299" y="256"/>
                </a:lnTo>
                <a:lnTo>
                  <a:pt x="303" y="257"/>
                </a:lnTo>
                <a:lnTo>
                  <a:pt x="305" y="257"/>
                </a:lnTo>
                <a:lnTo>
                  <a:pt x="306" y="257"/>
                </a:lnTo>
                <a:lnTo>
                  <a:pt x="306" y="257"/>
                </a:lnTo>
                <a:lnTo>
                  <a:pt x="308" y="257"/>
                </a:lnTo>
                <a:lnTo>
                  <a:pt x="308" y="257"/>
                </a:lnTo>
                <a:lnTo>
                  <a:pt x="308" y="259"/>
                </a:lnTo>
                <a:lnTo>
                  <a:pt x="308" y="259"/>
                </a:lnTo>
                <a:lnTo>
                  <a:pt x="308" y="259"/>
                </a:lnTo>
                <a:lnTo>
                  <a:pt x="308" y="259"/>
                </a:lnTo>
                <a:lnTo>
                  <a:pt x="311" y="257"/>
                </a:lnTo>
                <a:lnTo>
                  <a:pt x="313" y="257"/>
                </a:lnTo>
                <a:lnTo>
                  <a:pt x="313" y="257"/>
                </a:lnTo>
                <a:lnTo>
                  <a:pt x="315" y="257"/>
                </a:lnTo>
                <a:lnTo>
                  <a:pt x="316" y="257"/>
                </a:lnTo>
                <a:lnTo>
                  <a:pt x="316" y="257"/>
                </a:lnTo>
                <a:lnTo>
                  <a:pt x="316" y="254"/>
                </a:lnTo>
                <a:lnTo>
                  <a:pt x="316" y="252"/>
                </a:lnTo>
                <a:lnTo>
                  <a:pt x="315" y="252"/>
                </a:lnTo>
                <a:lnTo>
                  <a:pt x="315" y="251"/>
                </a:lnTo>
                <a:lnTo>
                  <a:pt x="311" y="249"/>
                </a:lnTo>
                <a:lnTo>
                  <a:pt x="311" y="249"/>
                </a:lnTo>
                <a:lnTo>
                  <a:pt x="311" y="247"/>
                </a:lnTo>
                <a:lnTo>
                  <a:pt x="311" y="246"/>
                </a:lnTo>
                <a:lnTo>
                  <a:pt x="310" y="246"/>
                </a:lnTo>
                <a:lnTo>
                  <a:pt x="308" y="244"/>
                </a:lnTo>
                <a:lnTo>
                  <a:pt x="306" y="244"/>
                </a:lnTo>
                <a:lnTo>
                  <a:pt x="306" y="242"/>
                </a:lnTo>
                <a:lnTo>
                  <a:pt x="306" y="242"/>
                </a:lnTo>
                <a:lnTo>
                  <a:pt x="306" y="237"/>
                </a:lnTo>
                <a:lnTo>
                  <a:pt x="306" y="235"/>
                </a:lnTo>
                <a:lnTo>
                  <a:pt x="306" y="235"/>
                </a:lnTo>
                <a:lnTo>
                  <a:pt x="306" y="234"/>
                </a:lnTo>
                <a:lnTo>
                  <a:pt x="306" y="234"/>
                </a:lnTo>
                <a:lnTo>
                  <a:pt x="306" y="234"/>
                </a:lnTo>
                <a:lnTo>
                  <a:pt x="308" y="234"/>
                </a:lnTo>
                <a:lnTo>
                  <a:pt x="310" y="234"/>
                </a:lnTo>
                <a:lnTo>
                  <a:pt x="310" y="234"/>
                </a:lnTo>
                <a:lnTo>
                  <a:pt x="310" y="232"/>
                </a:lnTo>
                <a:lnTo>
                  <a:pt x="310" y="232"/>
                </a:lnTo>
                <a:lnTo>
                  <a:pt x="310" y="230"/>
                </a:lnTo>
                <a:lnTo>
                  <a:pt x="306" y="230"/>
                </a:lnTo>
                <a:lnTo>
                  <a:pt x="306" y="229"/>
                </a:lnTo>
                <a:lnTo>
                  <a:pt x="306" y="229"/>
                </a:lnTo>
                <a:lnTo>
                  <a:pt x="305" y="229"/>
                </a:lnTo>
                <a:lnTo>
                  <a:pt x="305" y="229"/>
                </a:lnTo>
                <a:lnTo>
                  <a:pt x="303" y="230"/>
                </a:lnTo>
                <a:lnTo>
                  <a:pt x="303" y="230"/>
                </a:lnTo>
                <a:lnTo>
                  <a:pt x="303" y="230"/>
                </a:lnTo>
                <a:lnTo>
                  <a:pt x="301" y="229"/>
                </a:lnTo>
                <a:lnTo>
                  <a:pt x="299" y="227"/>
                </a:lnTo>
                <a:lnTo>
                  <a:pt x="299" y="227"/>
                </a:lnTo>
                <a:lnTo>
                  <a:pt x="299" y="227"/>
                </a:lnTo>
                <a:lnTo>
                  <a:pt x="298" y="229"/>
                </a:lnTo>
                <a:lnTo>
                  <a:pt x="296" y="230"/>
                </a:lnTo>
                <a:lnTo>
                  <a:pt x="296" y="230"/>
                </a:lnTo>
                <a:lnTo>
                  <a:pt x="296" y="230"/>
                </a:lnTo>
                <a:lnTo>
                  <a:pt x="296" y="230"/>
                </a:lnTo>
                <a:lnTo>
                  <a:pt x="294" y="230"/>
                </a:lnTo>
                <a:lnTo>
                  <a:pt x="294" y="229"/>
                </a:lnTo>
                <a:lnTo>
                  <a:pt x="294" y="229"/>
                </a:lnTo>
                <a:lnTo>
                  <a:pt x="294" y="227"/>
                </a:lnTo>
                <a:lnTo>
                  <a:pt x="296" y="225"/>
                </a:lnTo>
                <a:lnTo>
                  <a:pt x="296" y="225"/>
                </a:lnTo>
                <a:lnTo>
                  <a:pt x="296" y="225"/>
                </a:lnTo>
                <a:lnTo>
                  <a:pt x="296" y="225"/>
                </a:lnTo>
                <a:lnTo>
                  <a:pt x="296" y="225"/>
                </a:lnTo>
                <a:lnTo>
                  <a:pt x="298" y="224"/>
                </a:lnTo>
                <a:lnTo>
                  <a:pt x="303" y="222"/>
                </a:lnTo>
                <a:lnTo>
                  <a:pt x="303" y="222"/>
                </a:lnTo>
                <a:lnTo>
                  <a:pt x="303" y="222"/>
                </a:lnTo>
                <a:lnTo>
                  <a:pt x="305" y="220"/>
                </a:lnTo>
                <a:lnTo>
                  <a:pt x="305" y="220"/>
                </a:lnTo>
                <a:lnTo>
                  <a:pt x="305" y="219"/>
                </a:lnTo>
                <a:lnTo>
                  <a:pt x="305" y="217"/>
                </a:lnTo>
                <a:lnTo>
                  <a:pt x="305" y="217"/>
                </a:lnTo>
                <a:lnTo>
                  <a:pt x="306" y="217"/>
                </a:lnTo>
                <a:lnTo>
                  <a:pt x="306" y="215"/>
                </a:lnTo>
                <a:lnTo>
                  <a:pt x="306" y="215"/>
                </a:lnTo>
                <a:lnTo>
                  <a:pt x="306" y="215"/>
                </a:lnTo>
                <a:lnTo>
                  <a:pt x="306" y="215"/>
                </a:lnTo>
                <a:lnTo>
                  <a:pt x="308" y="215"/>
                </a:lnTo>
                <a:lnTo>
                  <a:pt x="310" y="215"/>
                </a:lnTo>
                <a:lnTo>
                  <a:pt x="311" y="215"/>
                </a:lnTo>
                <a:lnTo>
                  <a:pt x="311" y="214"/>
                </a:lnTo>
                <a:lnTo>
                  <a:pt x="311" y="214"/>
                </a:lnTo>
                <a:lnTo>
                  <a:pt x="313" y="212"/>
                </a:lnTo>
                <a:lnTo>
                  <a:pt x="313" y="212"/>
                </a:lnTo>
                <a:lnTo>
                  <a:pt x="315" y="210"/>
                </a:lnTo>
                <a:lnTo>
                  <a:pt x="316" y="209"/>
                </a:lnTo>
                <a:lnTo>
                  <a:pt x="318" y="207"/>
                </a:lnTo>
                <a:lnTo>
                  <a:pt x="320" y="207"/>
                </a:lnTo>
                <a:lnTo>
                  <a:pt x="320" y="205"/>
                </a:lnTo>
                <a:lnTo>
                  <a:pt x="320" y="205"/>
                </a:lnTo>
                <a:lnTo>
                  <a:pt x="320" y="203"/>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9" name="Freeform 172">
            <a:extLst>
              <a:ext uri="{FF2B5EF4-FFF2-40B4-BE49-F238E27FC236}">
                <a16:creationId xmlns:a16="http://schemas.microsoft.com/office/drawing/2014/main" id="{4B75CE5B-3D0D-41EC-B78D-F8CC27F617F5}"/>
              </a:ext>
            </a:extLst>
          </p:cNvPr>
          <p:cNvSpPr>
            <a:spLocks noEditPoints="1"/>
          </p:cNvSpPr>
          <p:nvPr/>
        </p:nvSpPr>
        <p:spPr bwMode="auto">
          <a:xfrm>
            <a:off x="6653103" y="4829795"/>
            <a:ext cx="308970" cy="476973"/>
          </a:xfrm>
          <a:custGeom>
            <a:avLst/>
            <a:gdLst>
              <a:gd name="T0" fmla="*/ 29 w 320"/>
              <a:gd name="T1" fmla="*/ 235 h 494"/>
              <a:gd name="T2" fmla="*/ 320 w 320"/>
              <a:gd name="T3" fmla="*/ 187 h 494"/>
              <a:gd name="T4" fmla="*/ 299 w 320"/>
              <a:gd name="T5" fmla="*/ 121 h 494"/>
              <a:gd name="T6" fmla="*/ 274 w 320"/>
              <a:gd name="T7" fmla="*/ 47 h 494"/>
              <a:gd name="T8" fmla="*/ 266 w 320"/>
              <a:gd name="T9" fmla="*/ 37 h 494"/>
              <a:gd name="T10" fmla="*/ 165 w 320"/>
              <a:gd name="T11" fmla="*/ 57 h 494"/>
              <a:gd name="T12" fmla="*/ 96 w 320"/>
              <a:gd name="T13" fmla="*/ 47 h 494"/>
              <a:gd name="T14" fmla="*/ 83 w 320"/>
              <a:gd name="T15" fmla="*/ 22 h 494"/>
              <a:gd name="T16" fmla="*/ 78 w 320"/>
              <a:gd name="T17" fmla="*/ 8 h 494"/>
              <a:gd name="T18" fmla="*/ 37 w 320"/>
              <a:gd name="T19" fmla="*/ 52 h 494"/>
              <a:gd name="T20" fmla="*/ 34 w 320"/>
              <a:gd name="T21" fmla="*/ 69 h 494"/>
              <a:gd name="T22" fmla="*/ 41 w 320"/>
              <a:gd name="T23" fmla="*/ 87 h 494"/>
              <a:gd name="T24" fmla="*/ 29 w 320"/>
              <a:gd name="T25" fmla="*/ 104 h 494"/>
              <a:gd name="T26" fmla="*/ 36 w 320"/>
              <a:gd name="T27" fmla="*/ 123 h 494"/>
              <a:gd name="T28" fmla="*/ 42 w 320"/>
              <a:gd name="T29" fmla="*/ 121 h 494"/>
              <a:gd name="T30" fmla="*/ 61 w 320"/>
              <a:gd name="T31" fmla="*/ 119 h 494"/>
              <a:gd name="T32" fmla="*/ 61 w 320"/>
              <a:gd name="T33" fmla="*/ 128 h 494"/>
              <a:gd name="T34" fmla="*/ 79 w 320"/>
              <a:gd name="T35" fmla="*/ 170 h 494"/>
              <a:gd name="T36" fmla="*/ 68 w 320"/>
              <a:gd name="T37" fmla="*/ 180 h 494"/>
              <a:gd name="T38" fmla="*/ 46 w 320"/>
              <a:gd name="T39" fmla="*/ 192 h 494"/>
              <a:gd name="T40" fmla="*/ 41 w 320"/>
              <a:gd name="T41" fmla="*/ 200 h 494"/>
              <a:gd name="T42" fmla="*/ 32 w 320"/>
              <a:gd name="T43" fmla="*/ 214 h 494"/>
              <a:gd name="T44" fmla="*/ 32 w 320"/>
              <a:gd name="T45" fmla="*/ 224 h 494"/>
              <a:gd name="T46" fmla="*/ 22 w 320"/>
              <a:gd name="T47" fmla="*/ 247 h 494"/>
              <a:gd name="T48" fmla="*/ 17 w 320"/>
              <a:gd name="T49" fmla="*/ 254 h 494"/>
              <a:gd name="T50" fmla="*/ 10 w 320"/>
              <a:gd name="T51" fmla="*/ 267 h 494"/>
              <a:gd name="T52" fmla="*/ 2 w 320"/>
              <a:gd name="T53" fmla="*/ 289 h 494"/>
              <a:gd name="T54" fmla="*/ 7 w 320"/>
              <a:gd name="T55" fmla="*/ 303 h 494"/>
              <a:gd name="T56" fmla="*/ 24 w 320"/>
              <a:gd name="T57" fmla="*/ 328 h 494"/>
              <a:gd name="T58" fmla="*/ 31 w 320"/>
              <a:gd name="T59" fmla="*/ 358 h 494"/>
              <a:gd name="T60" fmla="*/ 25 w 320"/>
              <a:gd name="T61" fmla="*/ 387 h 494"/>
              <a:gd name="T62" fmla="*/ 17 w 320"/>
              <a:gd name="T63" fmla="*/ 399 h 494"/>
              <a:gd name="T64" fmla="*/ 37 w 320"/>
              <a:gd name="T65" fmla="*/ 409 h 494"/>
              <a:gd name="T66" fmla="*/ 52 w 320"/>
              <a:gd name="T67" fmla="*/ 407 h 494"/>
              <a:gd name="T68" fmla="*/ 71 w 320"/>
              <a:gd name="T69" fmla="*/ 410 h 494"/>
              <a:gd name="T70" fmla="*/ 83 w 320"/>
              <a:gd name="T71" fmla="*/ 407 h 494"/>
              <a:gd name="T72" fmla="*/ 86 w 320"/>
              <a:gd name="T73" fmla="*/ 425 h 494"/>
              <a:gd name="T74" fmla="*/ 91 w 320"/>
              <a:gd name="T75" fmla="*/ 439 h 494"/>
              <a:gd name="T76" fmla="*/ 106 w 320"/>
              <a:gd name="T77" fmla="*/ 424 h 494"/>
              <a:gd name="T78" fmla="*/ 140 w 320"/>
              <a:gd name="T79" fmla="*/ 442 h 494"/>
              <a:gd name="T80" fmla="*/ 155 w 320"/>
              <a:gd name="T81" fmla="*/ 436 h 494"/>
              <a:gd name="T82" fmla="*/ 128 w 320"/>
              <a:gd name="T83" fmla="*/ 467 h 494"/>
              <a:gd name="T84" fmla="*/ 143 w 320"/>
              <a:gd name="T85" fmla="*/ 483 h 494"/>
              <a:gd name="T86" fmla="*/ 162 w 320"/>
              <a:gd name="T87" fmla="*/ 476 h 494"/>
              <a:gd name="T88" fmla="*/ 180 w 320"/>
              <a:gd name="T89" fmla="*/ 486 h 494"/>
              <a:gd name="T90" fmla="*/ 200 w 320"/>
              <a:gd name="T91" fmla="*/ 476 h 494"/>
              <a:gd name="T92" fmla="*/ 247 w 320"/>
              <a:gd name="T93" fmla="*/ 454 h 494"/>
              <a:gd name="T94" fmla="*/ 274 w 320"/>
              <a:gd name="T95" fmla="*/ 400 h 494"/>
              <a:gd name="T96" fmla="*/ 269 w 320"/>
              <a:gd name="T97" fmla="*/ 392 h 494"/>
              <a:gd name="T98" fmla="*/ 259 w 320"/>
              <a:gd name="T99" fmla="*/ 375 h 494"/>
              <a:gd name="T100" fmla="*/ 252 w 320"/>
              <a:gd name="T101" fmla="*/ 367 h 494"/>
              <a:gd name="T102" fmla="*/ 249 w 320"/>
              <a:gd name="T103" fmla="*/ 348 h 494"/>
              <a:gd name="T104" fmla="*/ 249 w 320"/>
              <a:gd name="T105" fmla="*/ 331 h 494"/>
              <a:gd name="T106" fmla="*/ 256 w 320"/>
              <a:gd name="T107" fmla="*/ 314 h 494"/>
              <a:gd name="T108" fmla="*/ 254 w 320"/>
              <a:gd name="T109" fmla="*/ 299 h 494"/>
              <a:gd name="T110" fmla="*/ 261 w 320"/>
              <a:gd name="T111" fmla="*/ 291 h 494"/>
              <a:gd name="T112" fmla="*/ 261 w 320"/>
              <a:gd name="T113" fmla="*/ 277 h 494"/>
              <a:gd name="T114" fmla="*/ 296 w 320"/>
              <a:gd name="T115" fmla="*/ 261 h 494"/>
              <a:gd name="T116" fmla="*/ 311 w 320"/>
              <a:gd name="T117" fmla="*/ 257 h 494"/>
              <a:gd name="T118" fmla="*/ 306 w 320"/>
              <a:gd name="T119" fmla="*/ 242 h 494"/>
              <a:gd name="T120" fmla="*/ 303 w 320"/>
              <a:gd name="T121" fmla="*/ 230 h 494"/>
              <a:gd name="T122" fmla="*/ 296 w 320"/>
              <a:gd name="T123" fmla="*/ 225 h 494"/>
              <a:gd name="T124" fmla="*/ 310 w 320"/>
              <a:gd name="T125" fmla="*/ 215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0" h="494">
                <a:moveTo>
                  <a:pt x="24" y="242"/>
                </a:moveTo>
                <a:lnTo>
                  <a:pt x="25" y="242"/>
                </a:lnTo>
                <a:lnTo>
                  <a:pt x="25" y="242"/>
                </a:lnTo>
                <a:lnTo>
                  <a:pt x="25" y="242"/>
                </a:lnTo>
                <a:lnTo>
                  <a:pt x="25" y="242"/>
                </a:lnTo>
                <a:lnTo>
                  <a:pt x="24" y="240"/>
                </a:lnTo>
                <a:lnTo>
                  <a:pt x="22" y="240"/>
                </a:lnTo>
                <a:lnTo>
                  <a:pt x="22" y="240"/>
                </a:lnTo>
                <a:lnTo>
                  <a:pt x="22" y="242"/>
                </a:lnTo>
                <a:lnTo>
                  <a:pt x="22" y="242"/>
                </a:lnTo>
                <a:lnTo>
                  <a:pt x="24" y="242"/>
                </a:lnTo>
                <a:lnTo>
                  <a:pt x="24" y="242"/>
                </a:lnTo>
                <a:close/>
                <a:moveTo>
                  <a:pt x="25" y="239"/>
                </a:moveTo>
                <a:lnTo>
                  <a:pt x="27" y="239"/>
                </a:lnTo>
                <a:lnTo>
                  <a:pt x="27" y="239"/>
                </a:lnTo>
                <a:lnTo>
                  <a:pt x="27" y="237"/>
                </a:lnTo>
                <a:lnTo>
                  <a:pt x="27" y="237"/>
                </a:lnTo>
                <a:lnTo>
                  <a:pt x="29" y="235"/>
                </a:lnTo>
                <a:lnTo>
                  <a:pt x="29" y="234"/>
                </a:lnTo>
                <a:lnTo>
                  <a:pt x="27" y="234"/>
                </a:lnTo>
                <a:lnTo>
                  <a:pt x="27" y="234"/>
                </a:lnTo>
                <a:lnTo>
                  <a:pt x="25" y="235"/>
                </a:lnTo>
                <a:lnTo>
                  <a:pt x="25" y="235"/>
                </a:lnTo>
                <a:lnTo>
                  <a:pt x="24" y="237"/>
                </a:lnTo>
                <a:lnTo>
                  <a:pt x="24" y="237"/>
                </a:lnTo>
                <a:lnTo>
                  <a:pt x="24" y="237"/>
                </a:lnTo>
                <a:lnTo>
                  <a:pt x="24" y="237"/>
                </a:lnTo>
                <a:lnTo>
                  <a:pt x="25" y="239"/>
                </a:lnTo>
                <a:close/>
                <a:moveTo>
                  <a:pt x="320" y="203"/>
                </a:moveTo>
                <a:lnTo>
                  <a:pt x="320" y="195"/>
                </a:lnTo>
                <a:lnTo>
                  <a:pt x="320" y="192"/>
                </a:lnTo>
                <a:lnTo>
                  <a:pt x="320" y="192"/>
                </a:lnTo>
                <a:lnTo>
                  <a:pt x="320" y="190"/>
                </a:lnTo>
                <a:lnTo>
                  <a:pt x="320" y="188"/>
                </a:lnTo>
                <a:lnTo>
                  <a:pt x="320" y="188"/>
                </a:lnTo>
                <a:lnTo>
                  <a:pt x="320" y="187"/>
                </a:lnTo>
                <a:lnTo>
                  <a:pt x="318" y="185"/>
                </a:lnTo>
                <a:lnTo>
                  <a:pt x="318" y="185"/>
                </a:lnTo>
                <a:lnTo>
                  <a:pt x="318" y="183"/>
                </a:lnTo>
                <a:lnTo>
                  <a:pt x="318" y="183"/>
                </a:lnTo>
                <a:lnTo>
                  <a:pt x="318" y="182"/>
                </a:lnTo>
                <a:lnTo>
                  <a:pt x="318" y="178"/>
                </a:lnTo>
                <a:lnTo>
                  <a:pt x="318" y="177"/>
                </a:lnTo>
                <a:lnTo>
                  <a:pt x="315" y="160"/>
                </a:lnTo>
                <a:lnTo>
                  <a:pt x="315" y="160"/>
                </a:lnTo>
                <a:lnTo>
                  <a:pt x="316" y="156"/>
                </a:lnTo>
                <a:lnTo>
                  <a:pt x="315" y="153"/>
                </a:lnTo>
                <a:lnTo>
                  <a:pt x="315" y="153"/>
                </a:lnTo>
                <a:lnTo>
                  <a:pt x="315" y="151"/>
                </a:lnTo>
                <a:lnTo>
                  <a:pt x="315" y="150"/>
                </a:lnTo>
                <a:lnTo>
                  <a:pt x="311" y="143"/>
                </a:lnTo>
                <a:lnTo>
                  <a:pt x="310" y="141"/>
                </a:lnTo>
                <a:lnTo>
                  <a:pt x="305" y="141"/>
                </a:lnTo>
                <a:lnTo>
                  <a:pt x="299" y="121"/>
                </a:lnTo>
                <a:lnTo>
                  <a:pt x="296" y="116"/>
                </a:lnTo>
                <a:lnTo>
                  <a:pt x="294" y="116"/>
                </a:lnTo>
                <a:lnTo>
                  <a:pt x="293" y="114"/>
                </a:lnTo>
                <a:lnTo>
                  <a:pt x="293" y="114"/>
                </a:lnTo>
                <a:lnTo>
                  <a:pt x="293" y="113"/>
                </a:lnTo>
                <a:lnTo>
                  <a:pt x="294" y="91"/>
                </a:lnTo>
                <a:lnTo>
                  <a:pt x="294" y="89"/>
                </a:lnTo>
                <a:lnTo>
                  <a:pt x="294" y="89"/>
                </a:lnTo>
                <a:lnTo>
                  <a:pt x="294" y="87"/>
                </a:lnTo>
                <a:lnTo>
                  <a:pt x="273" y="69"/>
                </a:lnTo>
                <a:lnTo>
                  <a:pt x="273" y="67"/>
                </a:lnTo>
                <a:lnTo>
                  <a:pt x="273" y="67"/>
                </a:lnTo>
                <a:lnTo>
                  <a:pt x="274" y="66"/>
                </a:lnTo>
                <a:lnTo>
                  <a:pt x="279" y="61"/>
                </a:lnTo>
                <a:lnTo>
                  <a:pt x="281" y="61"/>
                </a:lnTo>
                <a:lnTo>
                  <a:pt x="281" y="59"/>
                </a:lnTo>
                <a:lnTo>
                  <a:pt x="279" y="56"/>
                </a:lnTo>
                <a:lnTo>
                  <a:pt x="274" y="47"/>
                </a:lnTo>
                <a:lnTo>
                  <a:pt x="274" y="45"/>
                </a:lnTo>
                <a:lnTo>
                  <a:pt x="276" y="45"/>
                </a:lnTo>
                <a:lnTo>
                  <a:pt x="288" y="37"/>
                </a:lnTo>
                <a:lnTo>
                  <a:pt x="288" y="34"/>
                </a:lnTo>
                <a:lnTo>
                  <a:pt x="279" y="24"/>
                </a:lnTo>
                <a:lnTo>
                  <a:pt x="271" y="30"/>
                </a:lnTo>
                <a:lnTo>
                  <a:pt x="269" y="32"/>
                </a:lnTo>
                <a:lnTo>
                  <a:pt x="269" y="32"/>
                </a:lnTo>
                <a:lnTo>
                  <a:pt x="268" y="32"/>
                </a:lnTo>
                <a:lnTo>
                  <a:pt x="268" y="34"/>
                </a:lnTo>
                <a:lnTo>
                  <a:pt x="266" y="34"/>
                </a:lnTo>
                <a:lnTo>
                  <a:pt x="266" y="34"/>
                </a:lnTo>
                <a:lnTo>
                  <a:pt x="266" y="35"/>
                </a:lnTo>
                <a:lnTo>
                  <a:pt x="266" y="35"/>
                </a:lnTo>
                <a:lnTo>
                  <a:pt x="266" y="35"/>
                </a:lnTo>
                <a:lnTo>
                  <a:pt x="266" y="37"/>
                </a:lnTo>
                <a:lnTo>
                  <a:pt x="266" y="37"/>
                </a:lnTo>
                <a:lnTo>
                  <a:pt x="266" y="37"/>
                </a:lnTo>
                <a:lnTo>
                  <a:pt x="264" y="37"/>
                </a:lnTo>
                <a:lnTo>
                  <a:pt x="263" y="37"/>
                </a:lnTo>
                <a:lnTo>
                  <a:pt x="261" y="37"/>
                </a:lnTo>
                <a:lnTo>
                  <a:pt x="254" y="42"/>
                </a:lnTo>
                <a:lnTo>
                  <a:pt x="252" y="45"/>
                </a:lnTo>
                <a:lnTo>
                  <a:pt x="252" y="45"/>
                </a:lnTo>
                <a:lnTo>
                  <a:pt x="252" y="47"/>
                </a:lnTo>
                <a:lnTo>
                  <a:pt x="252" y="47"/>
                </a:lnTo>
                <a:lnTo>
                  <a:pt x="252" y="47"/>
                </a:lnTo>
                <a:lnTo>
                  <a:pt x="251" y="47"/>
                </a:lnTo>
                <a:lnTo>
                  <a:pt x="251" y="49"/>
                </a:lnTo>
                <a:lnTo>
                  <a:pt x="247" y="49"/>
                </a:lnTo>
                <a:lnTo>
                  <a:pt x="244" y="50"/>
                </a:lnTo>
                <a:lnTo>
                  <a:pt x="229" y="61"/>
                </a:lnTo>
                <a:lnTo>
                  <a:pt x="172" y="52"/>
                </a:lnTo>
                <a:lnTo>
                  <a:pt x="172" y="54"/>
                </a:lnTo>
                <a:lnTo>
                  <a:pt x="167" y="56"/>
                </a:lnTo>
                <a:lnTo>
                  <a:pt x="165" y="57"/>
                </a:lnTo>
                <a:lnTo>
                  <a:pt x="165" y="57"/>
                </a:lnTo>
                <a:lnTo>
                  <a:pt x="165" y="59"/>
                </a:lnTo>
                <a:lnTo>
                  <a:pt x="165" y="61"/>
                </a:lnTo>
                <a:lnTo>
                  <a:pt x="163" y="62"/>
                </a:lnTo>
                <a:lnTo>
                  <a:pt x="162" y="62"/>
                </a:lnTo>
                <a:lnTo>
                  <a:pt x="160" y="64"/>
                </a:lnTo>
                <a:lnTo>
                  <a:pt x="160" y="64"/>
                </a:lnTo>
                <a:lnTo>
                  <a:pt x="141" y="62"/>
                </a:lnTo>
                <a:lnTo>
                  <a:pt x="140" y="61"/>
                </a:lnTo>
                <a:lnTo>
                  <a:pt x="123" y="57"/>
                </a:lnTo>
                <a:lnTo>
                  <a:pt x="123" y="57"/>
                </a:lnTo>
                <a:lnTo>
                  <a:pt x="121" y="56"/>
                </a:lnTo>
                <a:lnTo>
                  <a:pt x="121" y="52"/>
                </a:lnTo>
                <a:lnTo>
                  <a:pt x="120" y="50"/>
                </a:lnTo>
                <a:lnTo>
                  <a:pt x="118" y="49"/>
                </a:lnTo>
                <a:lnTo>
                  <a:pt x="116" y="47"/>
                </a:lnTo>
                <a:lnTo>
                  <a:pt x="115" y="47"/>
                </a:lnTo>
                <a:lnTo>
                  <a:pt x="96" y="47"/>
                </a:lnTo>
                <a:lnTo>
                  <a:pt x="93" y="49"/>
                </a:lnTo>
                <a:lnTo>
                  <a:pt x="91" y="49"/>
                </a:lnTo>
                <a:lnTo>
                  <a:pt x="89" y="47"/>
                </a:lnTo>
                <a:lnTo>
                  <a:pt x="88" y="47"/>
                </a:lnTo>
                <a:lnTo>
                  <a:pt x="86" y="47"/>
                </a:lnTo>
                <a:lnTo>
                  <a:pt x="79" y="47"/>
                </a:lnTo>
                <a:lnTo>
                  <a:pt x="79" y="47"/>
                </a:lnTo>
                <a:lnTo>
                  <a:pt x="79" y="45"/>
                </a:lnTo>
                <a:lnTo>
                  <a:pt x="79" y="45"/>
                </a:lnTo>
                <a:lnTo>
                  <a:pt x="79" y="44"/>
                </a:lnTo>
                <a:lnTo>
                  <a:pt x="79" y="44"/>
                </a:lnTo>
                <a:lnTo>
                  <a:pt x="79" y="42"/>
                </a:lnTo>
                <a:lnTo>
                  <a:pt x="79" y="42"/>
                </a:lnTo>
                <a:lnTo>
                  <a:pt x="79" y="40"/>
                </a:lnTo>
                <a:lnTo>
                  <a:pt x="79" y="39"/>
                </a:lnTo>
                <a:lnTo>
                  <a:pt x="79" y="39"/>
                </a:lnTo>
                <a:lnTo>
                  <a:pt x="79" y="39"/>
                </a:lnTo>
                <a:lnTo>
                  <a:pt x="83" y="22"/>
                </a:lnTo>
                <a:lnTo>
                  <a:pt x="83" y="20"/>
                </a:lnTo>
                <a:lnTo>
                  <a:pt x="83" y="20"/>
                </a:lnTo>
                <a:lnTo>
                  <a:pt x="83" y="20"/>
                </a:lnTo>
                <a:lnTo>
                  <a:pt x="84" y="20"/>
                </a:lnTo>
                <a:lnTo>
                  <a:pt x="84" y="19"/>
                </a:lnTo>
                <a:lnTo>
                  <a:pt x="86" y="19"/>
                </a:lnTo>
                <a:lnTo>
                  <a:pt x="86" y="19"/>
                </a:lnTo>
                <a:lnTo>
                  <a:pt x="86" y="19"/>
                </a:lnTo>
                <a:lnTo>
                  <a:pt x="86" y="17"/>
                </a:lnTo>
                <a:lnTo>
                  <a:pt x="84" y="15"/>
                </a:lnTo>
                <a:lnTo>
                  <a:pt x="81" y="12"/>
                </a:lnTo>
                <a:lnTo>
                  <a:pt x="79" y="12"/>
                </a:lnTo>
                <a:lnTo>
                  <a:pt x="78" y="10"/>
                </a:lnTo>
                <a:lnTo>
                  <a:pt x="78" y="10"/>
                </a:lnTo>
                <a:lnTo>
                  <a:pt x="78" y="10"/>
                </a:lnTo>
                <a:lnTo>
                  <a:pt x="78" y="10"/>
                </a:lnTo>
                <a:lnTo>
                  <a:pt x="78" y="8"/>
                </a:lnTo>
                <a:lnTo>
                  <a:pt x="78" y="8"/>
                </a:lnTo>
                <a:lnTo>
                  <a:pt x="78" y="7"/>
                </a:lnTo>
                <a:lnTo>
                  <a:pt x="78" y="5"/>
                </a:lnTo>
                <a:lnTo>
                  <a:pt x="76" y="3"/>
                </a:lnTo>
                <a:lnTo>
                  <a:pt x="76" y="3"/>
                </a:lnTo>
                <a:lnTo>
                  <a:pt x="76" y="3"/>
                </a:lnTo>
                <a:lnTo>
                  <a:pt x="73" y="3"/>
                </a:lnTo>
                <a:lnTo>
                  <a:pt x="73" y="3"/>
                </a:lnTo>
                <a:lnTo>
                  <a:pt x="71" y="2"/>
                </a:lnTo>
                <a:lnTo>
                  <a:pt x="71" y="2"/>
                </a:lnTo>
                <a:lnTo>
                  <a:pt x="71" y="0"/>
                </a:lnTo>
                <a:lnTo>
                  <a:pt x="71" y="0"/>
                </a:lnTo>
                <a:lnTo>
                  <a:pt x="71" y="0"/>
                </a:lnTo>
                <a:lnTo>
                  <a:pt x="69" y="0"/>
                </a:lnTo>
                <a:lnTo>
                  <a:pt x="68" y="0"/>
                </a:lnTo>
                <a:lnTo>
                  <a:pt x="66" y="0"/>
                </a:lnTo>
                <a:lnTo>
                  <a:pt x="54" y="22"/>
                </a:lnTo>
                <a:lnTo>
                  <a:pt x="39" y="50"/>
                </a:lnTo>
                <a:lnTo>
                  <a:pt x="37" y="52"/>
                </a:lnTo>
                <a:lnTo>
                  <a:pt x="36" y="52"/>
                </a:lnTo>
                <a:lnTo>
                  <a:pt x="36" y="54"/>
                </a:lnTo>
                <a:lnTo>
                  <a:pt x="36" y="54"/>
                </a:lnTo>
                <a:lnTo>
                  <a:pt x="34" y="56"/>
                </a:lnTo>
                <a:lnTo>
                  <a:pt x="32" y="57"/>
                </a:lnTo>
                <a:lnTo>
                  <a:pt x="34" y="59"/>
                </a:lnTo>
                <a:lnTo>
                  <a:pt x="34" y="61"/>
                </a:lnTo>
                <a:lnTo>
                  <a:pt x="34" y="61"/>
                </a:lnTo>
                <a:lnTo>
                  <a:pt x="34" y="61"/>
                </a:lnTo>
                <a:lnTo>
                  <a:pt x="34" y="62"/>
                </a:lnTo>
                <a:lnTo>
                  <a:pt x="34" y="62"/>
                </a:lnTo>
                <a:lnTo>
                  <a:pt x="34" y="64"/>
                </a:lnTo>
                <a:lnTo>
                  <a:pt x="34" y="64"/>
                </a:lnTo>
                <a:lnTo>
                  <a:pt x="34" y="66"/>
                </a:lnTo>
                <a:lnTo>
                  <a:pt x="34" y="66"/>
                </a:lnTo>
                <a:lnTo>
                  <a:pt x="34" y="67"/>
                </a:lnTo>
                <a:lnTo>
                  <a:pt x="34" y="69"/>
                </a:lnTo>
                <a:lnTo>
                  <a:pt x="34" y="69"/>
                </a:lnTo>
                <a:lnTo>
                  <a:pt x="34" y="69"/>
                </a:lnTo>
                <a:lnTo>
                  <a:pt x="36" y="71"/>
                </a:lnTo>
                <a:lnTo>
                  <a:pt x="36" y="71"/>
                </a:lnTo>
                <a:lnTo>
                  <a:pt x="36" y="72"/>
                </a:lnTo>
                <a:lnTo>
                  <a:pt x="36" y="74"/>
                </a:lnTo>
                <a:lnTo>
                  <a:pt x="36" y="76"/>
                </a:lnTo>
                <a:lnTo>
                  <a:pt x="36" y="76"/>
                </a:lnTo>
                <a:lnTo>
                  <a:pt x="39" y="76"/>
                </a:lnTo>
                <a:lnTo>
                  <a:pt x="39" y="77"/>
                </a:lnTo>
                <a:lnTo>
                  <a:pt x="39" y="77"/>
                </a:lnTo>
                <a:lnTo>
                  <a:pt x="39" y="79"/>
                </a:lnTo>
                <a:lnTo>
                  <a:pt x="39" y="89"/>
                </a:lnTo>
                <a:lnTo>
                  <a:pt x="39" y="89"/>
                </a:lnTo>
                <a:lnTo>
                  <a:pt x="39" y="89"/>
                </a:lnTo>
                <a:lnTo>
                  <a:pt x="39" y="89"/>
                </a:lnTo>
                <a:lnTo>
                  <a:pt x="39" y="89"/>
                </a:lnTo>
                <a:lnTo>
                  <a:pt x="41" y="89"/>
                </a:lnTo>
                <a:lnTo>
                  <a:pt x="41" y="87"/>
                </a:lnTo>
                <a:lnTo>
                  <a:pt x="42" y="87"/>
                </a:lnTo>
                <a:lnTo>
                  <a:pt x="42" y="87"/>
                </a:lnTo>
                <a:lnTo>
                  <a:pt x="42" y="89"/>
                </a:lnTo>
                <a:lnTo>
                  <a:pt x="44" y="89"/>
                </a:lnTo>
                <a:lnTo>
                  <a:pt x="44" y="89"/>
                </a:lnTo>
                <a:lnTo>
                  <a:pt x="44" y="89"/>
                </a:lnTo>
                <a:lnTo>
                  <a:pt x="44" y="91"/>
                </a:lnTo>
                <a:lnTo>
                  <a:pt x="44" y="91"/>
                </a:lnTo>
                <a:lnTo>
                  <a:pt x="44" y="93"/>
                </a:lnTo>
                <a:lnTo>
                  <a:pt x="44" y="93"/>
                </a:lnTo>
                <a:lnTo>
                  <a:pt x="44" y="94"/>
                </a:lnTo>
                <a:lnTo>
                  <a:pt x="44" y="94"/>
                </a:lnTo>
                <a:lnTo>
                  <a:pt x="42" y="94"/>
                </a:lnTo>
                <a:lnTo>
                  <a:pt x="42" y="96"/>
                </a:lnTo>
                <a:lnTo>
                  <a:pt x="42" y="96"/>
                </a:lnTo>
                <a:lnTo>
                  <a:pt x="39" y="98"/>
                </a:lnTo>
                <a:lnTo>
                  <a:pt x="29" y="104"/>
                </a:lnTo>
                <a:lnTo>
                  <a:pt x="29" y="104"/>
                </a:lnTo>
                <a:lnTo>
                  <a:pt x="27" y="104"/>
                </a:lnTo>
                <a:lnTo>
                  <a:pt x="27" y="106"/>
                </a:lnTo>
                <a:lnTo>
                  <a:pt x="27" y="108"/>
                </a:lnTo>
                <a:lnTo>
                  <a:pt x="31" y="114"/>
                </a:lnTo>
                <a:lnTo>
                  <a:pt x="31" y="114"/>
                </a:lnTo>
                <a:lnTo>
                  <a:pt x="32" y="118"/>
                </a:lnTo>
                <a:lnTo>
                  <a:pt x="32" y="118"/>
                </a:lnTo>
                <a:lnTo>
                  <a:pt x="34" y="118"/>
                </a:lnTo>
                <a:lnTo>
                  <a:pt x="36" y="119"/>
                </a:lnTo>
                <a:lnTo>
                  <a:pt x="37" y="119"/>
                </a:lnTo>
                <a:lnTo>
                  <a:pt x="37" y="119"/>
                </a:lnTo>
                <a:lnTo>
                  <a:pt x="37" y="119"/>
                </a:lnTo>
                <a:lnTo>
                  <a:pt x="37" y="119"/>
                </a:lnTo>
                <a:lnTo>
                  <a:pt x="37" y="121"/>
                </a:lnTo>
                <a:lnTo>
                  <a:pt x="37" y="121"/>
                </a:lnTo>
                <a:lnTo>
                  <a:pt x="37" y="121"/>
                </a:lnTo>
                <a:lnTo>
                  <a:pt x="36" y="121"/>
                </a:lnTo>
                <a:lnTo>
                  <a:pt x="36" y="123"/>
                </a:lnTo>
                <a:lnTo>
                  <a:pt x="34" y="123"/>
                </a:lnTo>
                <a:lnTo>
                  <a:pt x="34" y="123"/>
                </a:lnTo>
                <a:lnTo>
                  <a:pt x="34" y="123"/>
                </a:lnTo>
                <a:lnTo>
                  <a:pt x="34" y="124"/>
                </a:lnTo>
                <a:lnTo>
                  <a:pt x="34" y="124"/>
                </a:lnTo>
                <a:lnTo>
                  <a:pt x="34" y="124"/>
                </a:lnTo>
                <a:lnTo>
                  <a:pt x="34" y="124"/>
                </a:lnTo>
                <a:lnTo>
                  <a:pt x="41" y="126"/>
                </a:lnTo>
                <a:lnTo>
                  <a:pt x="41" y="126"/>
                </a:lnTo>
                <a:lnTo>
                  <a:pt x="42" y="126"/>
                </a:lnTo>
                <a:lnTo>
                  <a:pt x="42" y="124"/>
                </a:lnTo>
                <a:lnTo>
                  <a:pt x="44" y="124"/>
                </a:lnTo>
                <a:lnTo>
                  <a:pt x="44" y="124"/>
                </a:lnTo>
                <a:lnTo>
                  <a:pt x="44" y="123"/>
                </a:lnTo>
                <a:lnTo>
                  <a:pt x="44" y="123"/>
                </a:lnTo>
                <a:lnTo>
                  <a:pt x="44" y="123"/>
                </a:lnTo>
                <a:lnTo>
                  <a:pt x="42" y="121"/>
                </a:lnTo>
                <a:lnTo>
                  <a:pt x="42" y="121"/>
                </a:lnTo>
                <a:lnTo>
                  <a:pt x="42" y="121"/>
                </a:lnTo>
                <a:lnTo>
                  <a:pt x="42" y="119"/>
                </a:lnTo>
                <a:lnTo>
                  <a:pt x="42" y="119"/>
                </a:lnTo>
                <a:lnTo>
                  <a:pt x="42" y="119"/>
                </a:lnTo>
                <a:lnTo>
                  <a:pt x="42" y="118"/>
                </a:lnTo>
                <a:lnTo>
                  <a:pt x="46" y="114"/>
                </a:lnTo>
                <a:lnTo>
                  <a:pt x="49" y="114"/>
                </a:lnTo>
                <a:lnTo>
                  <a:pt x="54" y="114"/>
                </a:lnTo>
                <a:lnTo>
                  <a:pt x="56" y="114"/>
                </a:lnTo>
                <a:lnTo>
                  <a:pt x="56" y="114"/>
                </a:lnTo>
                <a:lnTo>
                  <a:pt x="56" y="113"/>
                </a:lnTo>
                <a:lnTo>
                  <a:pt x="57" y="114"/>
                </a:lnTo>
                <a:lnTo>
                  <a:pt x="61" y="114"/>
                </a:lnTo>
                <a:lnTo>
                  <a:pt x="61" y="116"/>
                </a:lnTo>
                <a:lnTo>
                  <a:pt x="61" y="116"/>
                </a:lnTo>
                <a:lnTo>
                  <a:pt x="61" y="119"/>
                </a:lnTo>
                <a:lnTo>
                  <a:pt x="61" y="119"/>
                </a:lnTo>
                <a:lnTo>
                  <a:pt x="61" y="119"/>
                </a:lnTo>
                <a:lnTo>
                  <a:pt x="61" y="121"/>
                </a:lnTo>
                <a:lnTo>
                  <a:pt x="61" y="121"/>
                </a:lnTo>
                <a:lnTo>
                  <a:pt x="62" y="121"/>
                </a:lnTo>
                <a:lnTo>
                  <a:pt x="62" y="121"/>
                </a:lnTo>
                <a:lnTo>
                  <a:pt x="62" y="123"/>
                </a:lnTo>
                <a:lnTo>
                  <a:pt x="62" y="123"/>
                </a:lnTo>
                <a:lnTo>
                  <a:pt x="62" y="124"/>
                </a:lnTo>
                <a:lnTo>
                  <a:pt x="62" y="124"/>
                </a:lnTo>
                <a:lnTo>
                  <a:pt x="61" y="124"/>
                </a:lnTo>
                <a:lnTo>
                  <a:pt x="61" y="124"/>
                </a:lnTo>
                <a:lnTo>
                  <a:pt x="61" y="124"/>
                </a:lnTo>
                <a:lnTo>
                  <a:pt x="59" y="124"/>
                </a:lnTo>
                <a:lnTo>
                  <a:pt x="59" y="124"/>
                </a:lnTo>
                <a:lnTo>
                  <a:pt x="59" y="126"/>
                </a:lnTo>
                <a:lnTo>
                  <a:pt x="59" y="126"/>
                </a:lnTo>
                <a:lnTo>
                  <a:pt x="59" y="126"/>
                </a:lnTo>
                <a:lnTo>
                  <a:pt x="61" y="128"/>
                </a:lnTo>
                <a:lnTo>
                  <a:pt x="61" y="128"/>
                </a:lnTo>
                <a:lnTo>
                  <a:pt x="66" y="130"/>
                </a:lnTo>
                <a:lnTo>
                  <a:pt x="66" y="130"/>
                </a:lnTo>
                <a:lnTo>
                  <a:pt x="66" y="130"/>
                </a:lnTo>
                <a:lnTo>
                  <a:pt x="66" y="131"/>
                </a:lnTo>
                <a:lnTo>
                  <a:pt x="71" y="143"/>
                </a:lnTo>
                <a:lnTo>
                  <a:pt x="73" y="145"/>
                </a:lnTo>
                <a:lnTo>
                  <a:pt x="81" y="153"/>
                </a:lnTo>
                <a:lnTo>
                  <a:pt x="83" y="155"/>
                </a:lnTo>
                <a:lnTo>
                  <a:pt x="84" y="158"/>
                </a:lnTo>
                <a:lnTo>
                  <a:pt x="84" y="160"/>
                </a:lnTo>
                <a:lnTo>
                  <a:pt x="84" y="160"/>
                </a:lnTo>
                <a:lnTo>
                  <a:pt x="84" y="165"/>
                </a:lnTo>
                <a:lnTo>
                  <a:pt x="84" y="166"/>
                </a:lnTo>
                <a:lnTo>
                  <a:pt x="84" y="166"/>
                </a:lnTo>
                <a:lnTo>
                  <a:pt x="83" y="168"/>
                </a:lnTo>
                <a:lnTo>
                  <a:pt x="81" y="168"/>
                </a:lnTo>
                <a:lnTo>
                  <a:pt x="79" y="170"/>
                </a:lnTo>
                <a:lnTo>
                  <a:pt x="79" y="170"/>
                </a:lnTo>
                <a:lnTo>
                  <a:pt x="79" y="172"/>
                </a:lnTo>
                <a:lnTo>
                  <a:pt x="78" y="173"/>
                </a:lnTo>
                <a:lnTo>
                  <a:pt x="76" y="175"/>
                </a:lnTo>
                <a:lnTo>
                  <a:pt x="76" y="177"/>
                </a:lnTo>
                <a:lnTo>
                  <a:pt x="73" y="177"/>
                </a:lnTo>
                <a:lnTo>
                  <a:pt x="71" y="177"/>
                </a:lnTo>
                <a:lnTo>
                  <a:pt x="71" y="175"/>
                </a:lnTo>
                <a:lnTo>
                  <a:pt x="71" y="175"/>
                </a:lnTo>
                <a:lnTo>
                  <a:pt x="69" y="175"/>
                </a:lnTo>
                <a:lnTo>
                  <a:pt x="69" y="175"/>
                </a:lnTo>
                <a:lnTo>
                  <a:pt x="68" y="175"/>
                </a:lnTo>
                <a:lnTo>
                  <a:pt x="68" y="175"/>
                </a:lnTo>
                <a:lnTo>
                  <a:pt x="68" y="177"/>
                </a:lnTo>
                <a:lnTo>
                  <a:pt x="68" y="177"/>
                </a:lnTo>
                <a:lnTo>
                  <a:pt x="68" y="178"/>
                </a:lnTo>
                <a:lnTo>
                  <a:pt x="68" y="178"/>
                </a:lnTo>
                <a:lnTo>
                  <a:pt x="68" y="178"/>
                </a:lnTo>
                <a:lnTo>
                  <a:pt x="68" y="180"/>
                </a:lnTo>
                <a:lnTo>
                  <a:pt x="66" y="180"/>
                </a:lnTo>
                <a:lnTo>
                  <a:pt x="66" y="180"/>
                </a:lnTo>
                <a:lnTo>
                  <a:pt x="66" y="180"/>
                </a:lnTo>
                <a:lnTo>
                  <a:pt x="64" y="180"/>
                </a:lnTo>
                <a:lnTo>
                  <a:pt x="64" y="180"/>
                </a:lnTo>
                <a:lnTo>
                  <a:pt x="61" y="178"/>
                </a:lnTo>
                <a:lnTo>
                  <a:pt x="56" y="178"/>
                </a:lnTo>
                <a:lnTo>
                  <a:pt x="54" y="178"/>
                </a:lnTo>
                <a:lnTo>
                  <a:pt x="51" y="175"/>
                </a:lnTo>
                <a:lnTo>
                  <a:pt x="51" y="175"/>
                </a:lnTo>
                <a:lnTo>
                  <a:pt x="49" y="175"/>
                </a:lnTo>
                <a:lnTo>
                  <a:pt x="49" y="177"/>
                </a:lnTo>
                <a:lnTo>
                  <a:pt x="52" y="180"/>
                </a:lnTo>
                <a:lnTo>
                  <a:pt x="52" y="182"/>
                </a:lnTo>
                <a:lnTo>
                  <a:pt x="51" y="183"/>
                </a:lnTo>
                <a:lnTo>
                  <a:pt x="49" y="187"/>
                </a:lnTo>
                <a:lnTo>
                  <a:pt x="47" y="190"/>
                </a:lnTo>
                <a:lnTo>
                  <a:pt x="46" y="192"/>
                </a:lnTo>
                <a:lnTo>
                  <a:pt x="44" y="193"/>
                </a:lnTo>
                <a:lnTo>
                  <a:pt x="42" y="193"/>
                </a:lnTo>
                <a:lnTo>
                  <a:pt x="37" y="192"/>
                </a:lnTo>
                <a:lnTo>
                  <a:pt x="37" y="192"/>
                </a:lnTo>
                <a:lnTo>
                  <a:pt x="36" y="192"/>
                </a:lnTo>
                <a:lnTo>
                  <a:pt x="34" y="193"/>
                </a:lnTo>
                <a:lnTo>
                  <a:pt x="32" y="193"/>
                </a:lnTo>
                <a:lnTo>
                  <a:pt x="32" y="195"/>
                </a:lnTo>
                <a:lnTo>
                  <a:pt x="32" y="197"/>
                </a:lnTo>
                <a:lnTo>
                  <a:pt x="34" y="197"/>
                </a:lnTo>
                <a:lnTo>
                  <a:pt x="37" y="197"/>
                </a:lnTo>
                <a:lnTo>
                  <a:pt x="37" y="197"/>
                </a:lnTo>
                <a:lnTo>
                  <a:pt x="37" y="198"/>
                </a:lnTo>
                <a:lnTo>
                  <a:pt x="39" y="198"/>
                </a:lnTo>
                <a:lnTo>
                  <a:pt x="39" y="200"/>
                </a:lnTo>
                <a:lnTo>
                  <a:pt x="39" y="200"/>
                </a:lnTo>
                <a:lnTo>
                  <a:pt x="39" y="200"/>
                </a:lnTo>
                <a:lnTo>
                  <a:pt x="41" y="200"/>
                </a:lnTo>
                <a:lnTo>
                  <a:pt x="41" y="202"/>
                </a:lnTo>
                <a:lnTo>
                  <a:pt x="41" y="203"/>
                </a:lnTo>
                <a:lnTo>
                  <a:pt x="41" y="205"/>
                </a:lnTo>
                <a:lnTo>
                  <a:pt x="39" y="205"/>
                </a:lnTo>
                <a:lnTo>
                  <a:pt x="39" y="207"/>
                </a:lnTo>
                <a:lnTo>
                  <a:pt x="39" y="207"/>
                </a:lnTo>
                <a:lnTo>
                  <a:pt x="39" y="207"/>
                </a:lnTo>
                <a:lnTo>
                  <a:pt x="37" y="207"/>
                </a:lnTo>
                <a:lnTo>
                  <a:pt x="34" y="207"/>
                </a:lnTo>
                <a:lnTo>
                  <a:pt x="34" y="207"/>
                </a:lnTo>
                <a:lnTo>
                  <a:pt x="34" y="209"/>
                </a:lnTo>
                <a:lnTo>
                  <a:pt x="31" y="210"/>
                </a:lnTo>
                <a:lnTo>
                  <a:pt x="31" y="210"/>
                </a:lnTo>
                <a:lnTo>
                  <a:pt x="31" y="212"/>
                </a:lnTo>
                <a:lnTo>
                  <a:pt x="31" y="214"/>
                </a:lnTo>
                <a:lnTo>
                  <a:pt x="31" y="214"/>
                </a:lnTo>
                <a:lnTo>
                  <a:pt x="31" y="214"/>
                </a:lnTo>
                <a:lnTo>
                  <a:pt x="32" y="214"/>
                </a:lnTo>
                <a:lnTo>
                  <a:pt x="32" y="214"/>
                </a:lnTo>
                <a:lnTo>
                  <a:pt x="32" y="214"/>
                </a:lnTo>
                <a:lnTo>
                  <a:pt x="32" y="215"/>
                </a:lnTo>
                <a:lnTo>
                  <a:pt x="34" y="215"/>
                </a:lnTo>
                <a:lnTo>
                  <a:pt x="34" y="215"/>
                </a:lnTo>
                <a:lnTo>
                  <a:pt x="34" y="215"/>
                </a:lnTo>
                <a:lnTo>
                  <a:pt x="34" y="217"/>
                </a:lnTo>
                <a:lnTo>
                  <a:pt x="32" y="217"/>
                </a:lnTo>
                <a:lnTo>
                  <a:pt x="32" y="217"/>
                </a:lnTo>
                <a:lnTo>
                  <a:pt x="32" y="219"/>
                </a:lnTo>
                <a:lnTo>
                  <a:pt x="31" y="219"/>
                </a:lnTo>
                <a:lnTo>
                  <a:pt x="31" y="219"/>
                </a:lnTo>
                <a:lnTo>
                  <a:pt x="31" y="220"/>
                </a:lnTo>
                <a:lnTo>
                  <a:pt x="31" y="222"/>
                </a:lnTo>
                <a:lnTo>
                  <a:pt x="31" y="222"/>
                </a:lnTo>
                <a:lnTo>
                  <a:pt x="31" y="224"/>
                </a:lnTo>
                <a:lnTo>
                  <a:pt x="31" y="224"/>
                </a:lnTo>
                <a:lnTo>
                  <a:pt x="32" y="224"/>
                </a:lnTo>
                <a:lnTo>
                  <a:pt x="32" y="225"/>
                </a:lnTo>
                <a:lnTo>
                  <a:pt x="34" y="225"/>
                </a:lnTo>
                <a:lnTo>
                  <a:pt x="34" y="225"/>
                </a:lnTo>
                <a:lnTo>
                  <a:pt x="34" y="225"/>
                </a:lnTo>
                <a:lnTo>
                  <a:pt x="36" y="227"/>
                </a:lnTo>
                <a:lnTo>
                  <a:pt x="36" y="227"/>
                </a:lnTo>
                <a:lnTo>
                  <a:pt x="36" y="227"/>
                </a:lnTo>
                <a:lnTo>
                  <a:pt x="34" y="229"/>
                </a:lnTo>
                <a:lnTo>
                  <a:pt x="32" y="235"/>
                </a:lnTo>
                <a:lnTo>
                  <a:pt x="31" y="237"/>
                </a:lnTo>
                <a:lnTo>
                  <a:pt x="31" y="239"/>
                </a:lnTo>
                <a:lnTo>
                  <a:pt x="31" y="240"/>
                </a:lnTo>
                <a:lnTo>
                  <a:pt x="31" y="240"/>
                </a:lnTo>
                <a:lnTo>
                  <a:pt x="29" y="242"/>
                </a:lnTo>
                <a:lnTo>
                  <a:pt x="27" y="246"/>
                </a:lnTo>
                <a:lnTo>
                  <a:pt x="27" y="246"/>
                </a:lnTo>
                <a:lnTo>
                  <a:pt x="24" y="247"/>
                </a:lnTo>
                <a:lnTo>
                  <a:pt x="22" y="247"/>
                </a:lnTo>
                <a:lnTo>
                  <a:pt x="10" y="246"/>
                </a:lnTo>
                <a:lnTo>
                  <a:pt x="10" y="246"/>
                </a:lnTo>
                <a:lnTo>
                  <a:pt x="9" y="246"/>
                </a:lnTo>
                <a:lnTo>
                  <a:pt x="9" y="247"/>
                </a:lnTo>
                <a:lnTo>
                  <a:pt x="9" y="249"/>
                </a:lnTo>
                <a:lnTo>
                  <a:pt x="10" y="251"/>
                </a:lnTo>
                <a:lnTo>
                  <a:pt x="10" y="251"/>
                </a:lnTo>
                <a:lnTo>
                  <a:pt x="14" y="251"/>
                </a:lnTo>
                <a:lnTo>
                  <a:pt x="15" y="251"/>
                </a:lnTo>
                <a:lnTo>
                  <a:pt x="20" y="251"/>
                </a:lnTo>
                <a:lnTo>
                  <a:pt x="22" y="251"/>
                </a:lnTo>
                <a:lnTo>
                  <a:pt x="24" y="251"/>
                </a:lnTo>
                <a:lnTo>
                  <a:pt x="24" y="252"/>
                </a:lnTo>
                <a:lnTo>
                  <a:pt x="22" y="254"/>
                </a:lnTo>
                <a:lnTo>
                  <a:pt x="22" y="254"/>
                </a:lnTo>
                <a:lnTo>
                  <a:pt x="19" y="256"/>
                </a:lnTo>
                <a:lnTo>
                  <a:pt x="19" y="256"/>
                </a:lnTo>
                <a:lnTo>
                  <a:pt x="17" y="254"/>
                </a:lnTo>
                <a:lnTo>
                  <a:pt x="17" y="254"/>
                </a:lnTo>
                <a:lnTo>
                  <a:pt x="17" y="254"/>
                </a:lnTo>
                <a:lnTo>
                  <a:pt x="15" y="254"/>
                </a:lnTo>
                <a:lnTo>
                  <a:pt x="15" y="254"/>
                </a:lnTo>
                <a:lnTo>
                  <a:pt x="14" y="254"/>
                </a:lnTo>
                <a:lnTo>
                  <a:pt x="14" y="256"/>
                </a:lnTo>
                <a:lnTo>
                  <a:pt x="14" y="256"/>
                </a:lnTo>
                <a:lnTo>
                  <a:pt x="14" y="257"/>
                </a:lnTo>
                <a:lnTo>
                  <a:pt x="14" y="257"/>
                </a:lnTo>
                <a:lnTo>
                  <a:pt x="14" y="257"/>
                </a:lnTo>
                <a:lnTo>
                  <a:pt x="12" y="259"/>
                </a:lnTo>
                <a:lnTo>
                  <a:pt x="10" y="261"/>
                </a:lnTo>
                <a:lnTo>
                  <a:pt x="10" y="262"/>
                </a:lnTo>
                <a:lnTo>
                  <a:pt x="10" y="262"/>
                </a:lnTo>
                <a:lnTo>
                  <a:pt x="10" y="264"/>
                </a:lnTo>
                <a:lnTo>
                  <a:pt x="10" y="266"/>
                </a:lnTo>
                <a:lnTo>
                  <a:pt x="10" y="266"/>
                </a:lnTo>
                <a:lnTo>
                  <a:pt x="10" y="267"/>
                </a:lnTo>
                <a:lnTo>
                  <a:pt x="12" y="269"/>
                </a:lnTo>
                <a:lnTo>
                  <a:pt x="14" y="271"/>
                </a:lnTo>
                <a:lnTo>
                  <a:pt x="15" y="271"/>
                </a:lnTo>
                <a:lnTo>
                  <a:pt x="17" y="271"/>
                </a:lnTo>
                <a:lnTo>
                  <a:pt x="17" y="271"/>
                </a:lnTo>
                <a:lnTo>
                  <a:pt x="19" y="272"/>
                </a:lnTo>
                <a:lnTo>
                  <a:pt x="19" y="274"/>
                </a:lnTo>
                <a:lnTo>
                  <a:pt x="19" y="276"/>
                </a:lnTo>
                <a:lnTo>
                  <a:pt x="19" y="277"/>
                </a:lnTo>
                <a:lnTo>
                  <a:pt x="15" y="281"/>
                </a:lnTo>
                <a:lnTo>
                  <a:pt x="15" y="283"/>
                </a:lnTo>
                <a:lnTo>
                  <a:pt x="15" y="283"/>
                </a:lnTo>
                <a:lnTo>
                  <a:pt x="14" y="283"/>
                </a:lnTo>
                <a:lnTo>
                  <a:pt x="9" y="283"/>
                </a:lnTo>
                <a:lnTo>
                  <a:pt x="7" y="283"/>
                </a:lnTo>
                <a:lnTo>
                  <a:pt x="7" y="283"/>
                </a:lnTo>
                <a:lnTo>
                  <a:pt x="4" y="288"/>
                </a:lnTo>
                <a:lnTo>
                  <a:pt x="2" y="289"/>
                </a:lnTo>
                <a:lnTo>
                  <a:pt x="2" y="289"/>
                </a:lnTo>
                <a:lnTo>
                  <a:pt x="2" y="289"/>
                </a:lnTo>
                <a:lnTo>
                  <a:pt x="2" y="289"/>
                </a:lnTo>
                <a:lnTo>
                  <a:pt x="2" y="291"/>
                </a:lnTo>
                <a:lnTo>
                  <a:pt x="2" y="291"/>
                </a:lnTo>
                <a:lnTo>
                  <a:pt x="2" y="293"/>
                </a:lnTo>
                <a:lnTo>
                  <a:pt x="2" y="293"/>
                </a:lnTo>
                <a:lnTo>
                  <a:pt x="2" y="293"/>
                </a:lnTo>
                <a:lnTo>
                  <a:pt x="2" y="294"/>
                </a:lnTo>
                <a:lnTo>
                  <a:pt x="4" y="296"/>
                </a:lnTo>
                <a:lnTo>
                  <a:pt x="4" y="296"/>
                </a:lnTo>
                <a:lnTo>
                  <a:pt x="2" y="298"/>
                </a:lnTo>
                <a:lnTo>
                  <a:pt x="0" y="301"/>
                </a:lnTo>
                <a:lnTo>
                  <a:pt x="0" y="301"/>
                </a:lnTo>
                <a:lnTo>
                  <a:pt x="0" y="301"/>
                </a:lnTo>
                <a:lnTo>
                  <a:pt x="4" y="303"/>
                </a:lnTo>
                <a:lnTo>
                  <a:pt x="5" y="303"/>
                </a:lnTo>
                <a:lnTo>
                  <a:pt x="7" y="303"/>
                </a:lnTo>
                <a:lnTo>
                  <a:pt x="7" y="303"/>
                </a:lnTo>
                <a:lnTo>
                  <a:pt x="9" y="301"/>
                </a:lnTo>
                <a:lnTo>
                  <a:pt x="10" y="301"/>
                </a:lnTo>
                <a:lnTo>
                  <a:pt x="14" y="301"/>
                </a:lnTo>
                <a:lnTo>
                  <a:pt x="17" y="301"/>
                </a:lnTo>
                <a:lnTo>
                  <a:pt x="19" y="303"/>
                </a:lnTo>
                <a:lnTo>
                  <a:pt x="19" y="304"/>
                </a:lnTo>
                <a:lnTo>
                  <a:pt x="17" y="306"/>
                </a:lnTo>
                <a:lnTo>
                  <a:pt x="17" y="308"/>
                </a:lnTo>
                <a:lnTo>
                  <a:pt x="17" y="308"/>
                </a:lnTo>
                <a:lnTo>
                  <a:pt x="19" y="314"/>
                </a:lnTo>
                <a:lnTo>
                  <a:pt x="24" y="321"/>
                </a:lnTo>
                <a:lnTo>
                  <a:pt x="24" y="325"/>
                </a:lnTo>
                <a:lnTo>
                  <a:pt x="24" y="325"/>
                </a:lnTo>
                <a:lnTo>
                  <a:pt x="24" y="326"/>
                </a:lnTo>
                <a:lnTo>
                  <a:pt x="24" y="326"/>
                </a:lnTo>
                <a:lnTo>
                  <a:pt x="24" y="326"/>
                </a:lnTo>
                <a:lnTo>
                  <a:pt x="24" y="328"/>
                </a:lnTo>
                <a:lnTo>
                  <a:pt x="24" y="330"/>
                </a:lnTo>
                <a:lnTo>
                  <a:pt x="22" y="331"/>
                </a:lnTo>
                <a:lnTo>
                  <a:pt x="22" y="331"/>
                </a:lnTo>
                <a:lnTo>
                  <a:pt x="22" y="333"/>
                </a:lnTo>
                <a:lnTo>
                  <a:pt x="22" y="336"/>
                </a:lnTo>
                <a:lnTo>
                  <a:pt x="22" y="336"/>
                </a:lnTo>
                <a:lnTo>
                  <a:pt x="20" y="338"/>
                </a:lnTo>
                <a:lnTo>
                  <a:pt x="20" y="340"/>
                </a:lnTo>
                <a:lnTo>
                  <a:pt x="20" y="341"/>
                </a:lnTo>
                <a:lnTo>
                  <a:pt x="20" y="343"/>
                </a:lnTo>
                <a:lnTo>
                  <a:pt x="22" y="345"/>
                </a:lnTo>
                <a:lnTo>
                  <a:pt x="22" y="346"/>
                </a:lnTo>
                <a:lnTo>
                  <a:pt x="22" y="350"/>
                </a:lnTo>
                <a:lnTo>
                  <a:pt x="22" y="351"/>
                </a:lnTo>
                <a:lnTo>
                  <a:pt x="24" y="355"/>
                </a:lnTo>
                <a:lnTo>
                  <a:pt x="25" y="357"/>
                </a:lnTo>
                <a:lnTo>
                  <a:pt x="27" y="358"/>
                </a:lnTo>
                <a:lnTo>
                  <a:pt x="31" y="358"/>
                </a:lnTo>
                <a:lnTo>
                  <a:pt x="31" y="358"/>
                </a:lnTo>
                <a:lnTo>
                  <a:pt x="32" y="360"/>
                </a:lnTo>
                <a:lnTo>
                  <a:pt x="34" y="362"/>
                </a:lnTo>
                <a:lnTo>
                  <a:pt x="34" y="365"/>
                </a:lnTo>
                <a:lnTo>
                  <a:pt x="34" y="367"/>
                </a:lnTo>
                <a:lnTo>
                  <a:pt x="32" y="368"/>
                </a:lnTo>
                <a:lnTo>
                  <a:pt x="32" y="368"/>
                </a:lnTo>
                <a:lnTo>
                  <a:pt x="29" y="368"/>
                </a:lnTo>
                <a:lnTo>
                  <a:pt x="27" y="370"/>
                </a:lnTo>
                <a:lnTo>
                  <a:pt x="25" y="372"/>
                </a:lnTo>
                <a:lnTo>
                  <a:pt x="25" y="378"/>
                </a:lnTo>
                <a:lnTo>
                  <a:pt x="25" y="380"/>
                </a:lnTo>
                <a:lnTo>
                  <a:pt x="25" y="380"/>
                </a:lnTo>
                <a:lnTo>
                  <a:pt x="25" y="380"/>
                </a:lnTo>
                <a:lnTo>
                  <a:pt x="25" y="382"/>
                </a:lnTo>
                <a:lnTo>
                  <a:pt x="25" y="383"/>
                </a:lnTo>
                <a:lnTo>
                  <a:pt x="25" y="385"/>
                </a:lnTo>
                <a:lnTo>
                  <a:pt x="25" y="387"/>
                </a:lnTo>
                <a:lnTo>
                  <a:pt x="25" y="387"/>
                </a:lnTo>
                <a:lnTo>
                  <a:pt x="27" y="387"/>
                </a:lnTo>
                <a:lnTo>
                  <a:pt x="27" y="388"/>
                </a:lnTo>
                <a:lnTo>
                  <a:pt x="27" y="388"/>
                </a:lnTo>
                <a:lnTo>
                  <a:pt x="27" y="390"/>
                </a:lnTo>
                <a:lnTo>
                  <a:pt x="25" y="392"/>
                </a:lnTo>
                <a:lnTo>
                  <a:pt x="25" y="395"/>
                </a:lnTo>
                <a:lnTo>
                  <a:pt x="22" y="395"/>
                </a:lnTo>
                <a:lnTo>
                  <a:pt x="22" y="395"/>
                </a:lnTo>
                <a:lnTo>
                  <a:pt x="20" y="395"/>
                </a:lnTo>
                <a:lnTo>
                  <a:pt x="19" y="394"/>
                </a:lnTo>
                <a:lnTo>
                  <a:pt x="17" y="392"/>
                </a:lnTo>
                <a:lnTo>
                  <a:pt x="15" y="392"/>
                </a:lnTo>
                <a:lnTo>
                  <a:pt x="14" y="394"/>
                </a:lnTo>
                <a:lnTo>
                  <a:pt x="14" y="395"/>
                </a:lnTo>
                <a:lnTo>
                  <a:pt x="14" y="399"/>
                </a:lnTo>
                <a:lnTo>
                  <a:pt x="17" y="399"/>
                </a:lnTo>
                <a:lnTo>
                  <a:pt x="17" y="399"/>
                </a:lnTo>
                <a:lnTo>
                  <a:pt x="17" y="400"/>
                </a:lnTo>
                <a:lnTo>
                  <a:pt x="17" y="402"/>
                </a:lnTo>
                <a:lnTo>
                  <a:pt x="17" y="405"/>
                </a:lnTo>
                <a:lnTo>
                  <a:pt x="15" y="405"/>
                </a:lnTo>
                <a:lnTo>
                  <a:pt x="17" y="407"/>
                </a:lnTo>
                <a:lnTo>
                  <a:pt x="19" y="409"/>
                </a:lnTo>
                <a:lnTo>
                  <a:pt x="19" y="410"/>
                </a:lnTo>
                <a:lnTo>
                  <a:pt x="20" y="414"/>
                </a:lnTo>
                <a:lnTo>
                  <a:pt x="20" y="414"/>
                </a:lnTo>
                <a:lnTo>
                  <a:pt x="22" y="415"/>
                </a:lnTo>
                <a:lnTo>
                  <a:pt x="24" y="414"/>
                </a:lnTo>
                <a:lnTo>
                  <a:pt x="25" y="412"/>
                </a:lnTo>
                <a:lnTo>
                  <a:pt x="29" y="407"/>
                </a:lnTo>
                <a:lnTo>
                  <a:pt x="31" y="407"/>
                </a:lnTo>
                <a:lnTo>
                  <a:pt x="32" y="407"/>
                </a:lnTo>
                <a:lnTo>
                  <a:pt x="34" y="409"/>
                </a:lnTo>
                <a:lnTo>
                  <a:pt x="36" y="409"/>
                </a:lnTo>
                <a:lnTo>
                  <a:pt x="37" y="409"/>
                </a:lnTo>
                <a:lnTo>
                  <a:pt x="37" y="409"/>
                </a:lnTo>
                <a:lnTo>
                  <a:pt x="37" y="410"/>
                </a:lnTo>
                <a:lnTo>
                  <a:pt x="37" y="412"/>
                </a:lnTo>
                <a:lnTo>
                  <a:pt x="37" y="415"/>
                </a:lnTo>
                <a:lnTo>
                  <a:pt x="39" y="415"/>
                </a:lnTo>
                <a:lnTo>
                  <a:pt x="42" y="415"/>
                </a:lnTo>
                <a:lnTo>
                  <a:pt x="44" y="415"/>
                </a:lnTo>
                <a:lnTo>
                  <a:pt x="44" y="415"/>
                </a:lnTo>
                <a:lnTo>
                  <a:pt x="44" y="417"/>
                </a:lnTo>
                <a:lnTo>
                  <a:pt x="46" y="417"/>
                </a:lnTo>
                <a:lnTo>
                  <a:pt x="46" y="417"/>
                </a:lnTo>
                <a:lnTo>
                  <a:pt x="47" y="417"/>
                </a:lnTo>
                <a:lnTo>
                  <a:pt x="49" y="417"/>
                </a:lnTo>
                <a:lnTo>
                  <a:pt x="51" y="415"/>
                </a:lnTo>
                <a:lnTo>
                  <a:pt x="51" y="415"/>
                </a:lnTo>
                <a:lnTo>
                  <a:pt x="51" y="410"/>
                </a:lnTo>
                <a:lnTo>
                  <a:pt x="52" y="409"/>
                </a:lnTo>
                <a:lnTo>
                  <a:pt x="52" y="407"/>
                </a:lnTo>
                <a:lnTo>
                  <a:pt x="54" y="405"/>
                </a:lnTo>
                <a:lnTo>
                  <a:pt x="54" y="405"/>
                </a:lnTo>
                <a:lnTo>
                  <a:pt x="66" y="409"/>
                </a:lnTo>
                <a:lnTo>
                  <a:pt x="66" y="409"/>
                </a:lnTo>
                <a:lnTo>
                  <a:pt x="68" y="410"/>
                </a:lnTo>
                <a:lnTo>
                  <a:pt x="68" y="410"/>
                </a:lnTo>
                <a:lnTo>
                  <a:pt x="71" y="417"/>
                </a:lnTo>
                <a:lnTo>
                  <a:pt x="71" y="419"/>
                </a:lnTo>
                <a:lnTo>
                  <a:pt x="73" y="419"/>
                </a:lnTo>
                <a:lnTo>
                  <a:pt x="74" y="419"/>
                </a:lnTo>
                <a:lnTo>
                  <a:pt x="76" y="419"/>
                </a:lnTo>
                <a:lnTo>
                  <a:pt x="76" y="417"/>
                </a:lnTo>
                <a:lnTo>
                  <a:pt x="76" y="415"/>
                </a:lnTo>
                <a:lnTo>
                  <a:pt x="76" y="414"/>
                </a:lnTo>
                <a:lnTo>
                  <a:pt x="74" y="412"/>
                </a:lnTo>
                <a:lnTo>
                  <a:pt x="73" y="412"/>
                </a:lnTo>
                <a:lnTo>
                  <a:pt x="71" y="412"/>
                </a:lnTo>
                <a:lnTo>
                  <a:pt x="71" y="410"/>
                </a:lnTo>
                <a:lnTo>
                  <a:pt x="71" y="410"/>
                </a:lnTo>
                <a:lnTo>
                  <a:pt x="71" y="409"/>
                </a:lnTo>
                <a:lnTo>
                  <a:pt x="71" y="407"/>
                </a:lnTo>
                <a:lnTo>
                  <a:pt x="71" y="407"/>
                </a:lnTo>
                <a:lnTo>
                  <a:pt x="73" y="405"/>
                </a:lnTo>
                <a:lnTo>
                  <a:pt x="73" y="404"/>
                </a:lnTo>
                <a:lnTo>
                  <a:pt x="74" y="402"/>
                </a:lnTo>
                <a:lnTo>
                  <a:pt x="73" y="402"/>
                </a:lnTo>
                <a:lnTo>
                  <a:pt x="73" y="400"/>
                </a:lnTo>
                <a:lnTo>
                  <a:pt x="71" y="399"/>
                </a:lnTo>
                <a:lnTo>
                  <a:pt x="71" y="399"/>
                </a:lnTo>
                <a:lnTo>
                  <a:pt x="71" y="397"/>
                </a:lnTo>
                <a:lnTo>
                  <a:pt x="71" y="395"/>
                </a:lnTo>
                <a:lnTo>
                  <a:pt x="78" y="397"/>
                </a:lnTo>
                <a:lnTo>
                  <a:pt x="79" y="399"/>
                </a:lnTo>
                <a:lnTo>
                  <a:pt x="81" y="402"/>
                </a:lnTo>
                <a:lnTo>
                  <a:pt x="81" y="404"/>
                </a:lnTo>
                <a:lnTo>
                  <a:pt x="83" y="407"/>
                </a:lnTo>
                <a:lnTo>
                  <a:pt x="83" y="409"/>
                </a:lnTo>
                <a:lnTo>
                  <a:pt x="84" y="409"/>
                </a:lnTo>
                <a:lnTo>
                  <a:pt x="86" y="410"/>
                </a:lnTo>
                <a:lnTo>
                  <a:pt x="84" y="412"/>
                </a:lnTo>
                <a:lnTo>
                  <a:pt x="83" y="415"/>
                </a:lnTo>
                <a:lnTo>
                  <a:pt x="88" y="419"/>
                </a:lnTo>
                <a:lnTo>
                  <a:pt x="91" y="420"/>
                </a:lnTo>
                <a:lnTo>
                  <a:pt x="91" y="422"/>
                </a:lnTo>
                <a:lnTo>
                  <a:pt x="91" y="422"/>
                </a:lnTo>
                <a:lnTo>
                  <a:pt x="91" y="422"/>
                </a:lnTo>
                <a:lnTo>
                  <a:pt x="91" y="424"/>
                </a:lnTo>
                <a:lnTo>
                  <a:pt x="89" y="424"/>
                </a:lnTo>
                <a:lnTo>
                  <a:pt x="89" y="424"/>
                </a:lnTo>
                <a:lnTo>
                  <a:pt x="88" y="424"/>
                </a:lnTo>
                <a:lnTo>
                  <a:pt x="88" y="424"/>
                </a:lnTo>
                <a:lnTo>
                  <a:pt x="88" y="424"/>
                </a:lnTo>
                <a:lnTo>
                  <a:pt x="88" y="425"/>
                </a:lnTo>
                <a:lnTo>
                  <a:pt x="86" y="425"/>
                </a:lnTo>
                <a:lnTo>
                  <a:pt x="84" y="424"/>
                </a:lnTo>
                <a:lnTo>
                  <a:pt x="84" y="424"/>
                </a:lnTo>
                <a:lnTo>
                  <a:pt x="84" y="425"/>
                </a:lnTo>
                <a:lnTo>
                  <a:pt x="84" y="427"/>
                </a:lnTo>
                <a:lnTo>
                  <a:pt x="84" y="427"/>
                </a:lnTo>
                <a:lnTo>
                  <a:pt x="86" y="429"/>
                </a:lnTo>
                <a:lnTo>
                  <a:pt x="86" y="430"/>
                </a:lnTo>
                <a:lnTo>
                  <a:pt x="86" y="432"/>
                </a:lnTo>
                <a:lnTo>
                  <a:pt x="86" y="434"/>
                </a:lnTo>
                <a:lnTo>
                  <a:pt x="86" y="434"/>
                </a:lnTo>
                <a:lnTo>
                  <a:pt x="84" y="437"/>
                </a:lnTo>
                <a:lnTo>
                  <a:pt x="83" y="439"/>
                </a:lnTo>
                <a:lnTo>
                  <a:pt x="83" y="441"/>
                </a:lnTo>
                <a:lnTo>
                  <a:pt x="84" y="441"/>
                </a:lnTo>
                <a:lnTo>
                  <a:pt x="86" y="442"/>
                </a:lnTo>
                <a:lnTo>
                  <a:pt x="88" y="442"/>
                </a:lnTo>
                <a:lnTo>
                  <a:pt x="89" y="441"/>
                </a:lnTo>
                <a:lnTo>
                  <a:pt x="91" y="439"/>
                </a:lnTo>
                <a:lnTo>
                  <a:pt x="93" y="437"/>
                </a:lnTo>
                <a:lnTo>
                  <a:pt x="94" y="436"/>
                </a:lnTo>
                <a:lnTo>
                  <a:pt x="94" y="436"/>
                </a:lnTo>
                <a:lnTo>
                  <a:pt x="99" y="439"/>
                </a:lnTo>
                <a:lnTo>
                  <a:pt x="101" y="439"/>
                </a:lnTo>
                <a:lnTo>
                  <a:pt x="101" y="436"/>
                </a:lnTo>
                <a:lnTo>
                  <a:pt x="101" y="432"/>
                </a:lnTo>
                <a:lnTo>
                  <a:pt x="99" y="430"/>
                </a:lnTo>
                <a:lnTo>
                  <a:pt x="99" y="429"/>
                </a:lnTo>
                <a:lnTo>
                  <a:pt x="96" y="429"/>
                </a:lnTo>
                <a:lnTo>
                  <a:pt x="93" y="430"/>
                </a:lnTo>
                <a:lnTo>
                  <a:pt x="91" y="429"/>
                </a:lnTo>
                <a:lnTo>
                  <a:pt x="93" y="427"/>
                </a:lnTo>
                <a:lnTo>
                  <a:pt x="93" y="425"/>
                </a:lnTo>
                <a:lnTo>
                  <a:pt x="94" y="425"/>
                </a:lnTo>
                <a:lnTo>
                  <a:pt x="96" y="422"/>
                </a:lnTo>
                <a:lnTo>
                  <a:pt x="99" y="422"/>
                </a:lnTo>
                <a:lnTo>
                  <a:pt x="106" y="424"/>
                </a:lnTo>
                <a:lnTo>
                  <a:pt x="113" y="425"/>
                </a:lnTo>
                <a:lnTo>
                  <a:pt x="116" y="425"/>
                </a:lnTo>
                <a:lnTo>
                  <a:pt x="116" y="425"/>
                </a:lnTo>
                <a:lnTo>
                  <a:pt x="118" y="427"/>
                </a:lnTo>
                <a:lnTo>
                  <a:pt x="118" y="429"/>
                </a:lnTo>
                <a:lnTo>
                  <a:pt x="116" y="432"/>
                </a:lnTo>
                <a:lnTo>
                  <a:pt x="120" y="434"/>
                </a:lnTo>
                <a:lnTo>
                  <a:pt x="120" y="436"/>
                </a:lnTo>
                <a:lnTo>
                  <a:pt x="120" y="439"/>
                </a:lnTo>
                <a:lnTo>
                  <a:pt x="121" y="439"/>
                </a:lnTo>
                <a:lnTo>
                  <a:pt x="128" y="442"/>
                </a:lnTo>
                <a:lnTo>
                  <a:pt x="136" y="446"/>
                </a:lnTo>
                <a:lnTo>
                  <a:pt x="136" y="446"/>
                </a:lnTo>
                <a:lnTo>
                  <a:pt x="136" y="444"/>
                </a:lnTo>
                <a:lnTo>
                  <a:pt x="138" y="444"/>
                </a:lnTo>
                <a:lnTo>
                  <a:pt x="138" y="442"/>
                </a:lnTo>
                <a:lnTo>
                  <a:pt x="138" y="442"/>
                </a:lnTo>
                <a:lnTo>
                  <a:pt x="140" y="442"/>
                </a:lnTo>
                <a:lnTo>
                  <a:pt x="140" y="442"/>
                </a:lnTo>
                <a:lnTo>
                  <a:pt x="141" y="444"/>
                </a:lnTo>
                <a:lnTo>
                  <a:pt x="141" y="446"/>
                </a:lnTo>
                <a:lnTo>
                  <a:pt x="143" y="446"/>
                </a:lnTo>
                <a:lnTo>
                  <a:pt x="145" y="446"/>
                </a:lnTo>
                <a:lnTo>
                  <a:pt x="145" y="444"/>
                </a:lnTo>
                <a:lnTo>
                  <a:pt x="145" y="444"/>
                </a:lnTo>
                <a:lnTo>
                  <a:pt x="145" y="441"/>
                </a:lnTo>
                <a:lnTo>
                  <a:pt x="145" y="441"/>
                </a:lnTo>
                <a:lnTo>
                  <a:pt x="147" y="441"/>
                </a:lnTo>
                <a:lnTo>
                  <a:pt x="150" y="439"/>
                </a:lnTo>
                <a:lnTo>
                  <a:pt x="150" y="439"/>
                </a:lnTo>
                <a:lnTo>
                  <a:pt x="150" y="437"/>
                </a:lnTo>
                <a:lnTo>
                  <a:pt x="150" y="436"/>
                </a:lnTo>
                <a:lnTo>
                  <a:pt x="150" y="436"/>
                </a:lnTo>
                <a:lnTo>
                  <a:pt x="150" y="436"/>
                </a:lnTo>
                <a:lnTo>
                  <a:pt x="153" y="434"/>
                </a:lnTo>
                <a:lnTo>
                  <a:pt x="155" y="436"/>
                </a:lnTo>
                <a:lnTo>
                  <a:pt x="155" y="436"/>
                </a:lnTo>
                <a:lnTo>
                  <a:pt x="155" y="437"/>
                </a:lnTo>
                <a:lnTo>
                  <a:pt x="155" y="437"/>
                </a:lnTo>
                <a:lnTo>
                  <a:pt x="158" y="437"/>
                </a:lnTo>
                <a:lnTo>
                  <a:pt x="153" y="451"/>
                </a:lnTo>
                <a:lnTo>
                  <a:pt x="153" y="452"/>
                </a:lnTo>
                <a:lnTo>
                  <a:pt x="152" y="454"/>
                </a:lnTo>
                <a:lnTo>
                  <a:pt x="150" y="454"/>
                </a:lnTo>
                <a:lnTo>
                  <a:pt x="141" y="452"/>
                </a:lnTo>
                <a:lnTo>
                  <a:pt x="140" y="452"/>
                </a:lnTo>
                <a:lnTo>
                  <a:pt x="140" y="452"/>
                </a:lnTo>
                <a:lnTo>
                  <a:pt x="138" y="454"/>
                </a:lnTo>
                <a:lnTo>
                  <a:pt x="136" y="456"/>
                </a:lnTo>
                <a:lnTo>
                  <a:pt x="138" y="457"/>
                </a:lnTo>
                <a:lnTo>
                  <a:pt x="133" y="459"/>
                </a:lnTo>
                <a:lnTo>
                  <a:pt x="133" y="459"/>
                </a:lnTo>
                <a:lnTo>
                  <a:pt x="130" y="467"/>
                </a:lnTo>
                <a:lnTo>
                  <a:pt x="128" y="467"/>
                </a:lnTo>
                <a:lnTo>
                  <a:pt x="126" y="467"/>
                </a:lnTo>
                <a:lnTo>
                  <a:pt x="126" y="469"/>
                </a:lnTo>
                <a:lnTo>
                  <a:pt x="125" y="471"/>
                </a:lnTo>
                <a:lnTo>
                  <a:pt x="125" y="473"/>
                </a:lnTo>
                <a:lnTo>
                  <a:pt x="126" y="474"/>
                </a:lnTo>
                <a:lnTo>
                  <a:pt x="125" y="478"/>
                </a:lnTo>
                <a:lnTo>
                  <a:pt x="133" y="483"/>
                </a:lnTo>
                <a:lnTo>
                  <a:pt x="130" y="488"/>
                </a:lnTo>
                <a:lnTo>
                  <a:pt x="133" y="491"/>
                </a:lnTo>
                <a:lnTo>
                  <a:pt x="133" y="491"/>
                </a:lnTo>
                <a:lnTo>
                  <a:pt x="135" y="489"/>
                </a:lnTo>
                <a:lnTo>
                  <a:pt x="140" y="486"/>
                </a:lnTo>
                <a:lnTo>
                  <a:pt x="140" y="486"/>
                </a:lnTo>
                <a:lnTo>
                  <a:pt x="140" y="486"/>
                </a:lnTo>
                <a:lnTo>
                  <a:pt x="141" y="486"/>
                </a:lnTo>
                <a:lnTo>
                  <a:pt x="141" y="484"/>
                </a:lnTo>
                <a:lnTo>
                  <a:pt x="141" y="484"/>
                </a:lnTo>
                <a:lnTo>
                  <a:pt x="143" y="483"/>
                </a:lnTo>
                <a:lnTo>
                  <a:pt x="143" y="481"/>
                </a:lnTo>
                <a:lnTo>
                  <a:pt x="143" y="481"/>
                </a:lnTo>
                <a:lnTo>
                  <a:pt x="145" y="481"/>
                </a:lnTo>
                <a:lnTo>
                  <a:pt x="145" y="481"/>
                </a:lnTo>
                <a:lnTo>
                  <a:pt x="147" y="481"/>
                </a:lnTo>
                <a:lnTo>
                  <a:pt x="147" y="481"/>
                </a:lnTo>
                <a:lnTo>
                  <a:pt x="147" y="481"/>
                </a:lnTo>
                <a:lnTo>
                  <a:pt x="147" y="479"/>
                </a:lnTo>
                <a:lnTo>
                  <a:pt x="148" y="478"/>
                </a:lnTo>
                <a:lnTo>
                  <a:pt x="148" y="478"/>
                </a:lnTo>
                <a:lnTo>
                  <a:pt x="148" y="478"/>
                </a:lnTo>
                <a:lnTo>
                  <a:pt x="148" y="478"/>
                </a:lnTo>
                <a:lnTo>
                  <a:pt x="153" y="478"/>
                </a:lnTo>
                <a:lnTo>
                  <a:pt x="153" y="478"/>
                </a:lnTo>
                <a:lnTo>
                  <a:pt x="155" y="479"/>
                </a:lnTo>
                <a:lnTo>
                  <a:pt x="157" y="479"/>
                </a:lnTo>
                <a:lnTo>
                  <a:pt x="160" y="476"/>
                </a:lnTo>
                <a:lnTo>
                  <a:pt x="162" y="476"/>
                </a:lnTo>
                <a:lnTo>
                  <a:pt x="163" y="476"/>
                </a:lnTo>
                <a:lnTo>
                  <a:pt x="165" y="476"/>
                </a:lnTo>
                <a:lnTo>
                  <a:pt x="168" y="478"/>
                </a:lnTo>
                <a:lnTo>
                  <a:pt x="170" y="478"/>
                </a:lnTo>
                <a:lnTo>
                  <a:pt x="170" y="479"/>
                </a:lnTo>
                <a:lnTo>
                  <a:pt x="170" y="481"/>
                </a:lnTo>
                <a:lnTo>
                  <a:pt x="170" y="483"/>
                </a:lnTo>
                <a:lnTo>
                  <a:pt x="170" y="484"/>
                </a:lnTo>
                <a:lnTo>
                  <a:pt x="172" y="484"/>
                </a:lnTo>
                <a:lnTo>
                  <a:pt x="172" y="484"/>
                </a:lnTo>
                <a:lnTo>
                  <a:pt x="173" y="481"/>
                </a:lnTo>
                <a:lnTo>
                  <a:pt x="175" y="481"/>
                </a:lnTo>
                <a:lnTo>
                  <a:pt x="178" y="481"/>
                </a:lnTo>
                <a:lnTo>
                  <a:pt x="178" y="483"/>
                </a:lnTo>
                <a:lnTo>
                  <a:pt x="178" y="483"/>
                </a:lnTo>
                <a:lnTo>
                  <a:pt x="178" y="484"/>
                </a:lnTo>
                <a:lnTo>
                  <a:pt x="180" y="486"/>
                </a:lnTo>
                <a:lnTo>
                  <a:pt x="180" y="486"/>
                </a:lnTo>
                <a:lnTo>
                  <a:pt x="180" y="488"/>
                </a:lnTo>
                <a:lnTo>
                  <a:pt x="180" y="489"/>
                </a:lnTo>
                <a:lnTo>
                  <a:pt x="182" y="491"/>
                </a:lnTo>
                <a:lnTo>
                  <a:pt x="182" y="491"/>
                </a:lnTo>
                <a:lnTo>
                  <a:pt x="182" y="491"/>
                </a:lnTo>
                <a:lnTo>
                  <a:pt x="184" y="494"/>
                </a:lnTo>
                <a:lnTo>
                  <a:pt x="185" y="494"/>
                </a:lnTo>
                <a:lnTo>
                  <a:pt x="187" y="494"/>
                </a:lnTo>
                <a:lnTo>
                  <a:pt x="190" y="486"/>
                </a:lnTo>
                <a:lnTo>
                  <a:pt x="190" y="484"/>
                </a:lnTo>
                <a:lnTo>
                  <a:pt x="190" y="484"/>
                </a:lnTo>
                <a:lnTo>
                  <a:pt x="189" y="483"/>
                </a:lnTo>
                <a:lnTo>
                  <a:pt x="189" y="483"/>
                </a:lnTo>
                <a:lnTo>
                  <a:pt x="190" y="478"/>
                </a:lnTo>
                <a:lnTo>
                  <a:pt x="190" y="476"/>
                </a:lnTo>
                <a:lnTo>
                  <a:pt x="192" y="476"/>
                </a:lnTo>
                <a:lnTo>
                  <a:pt x="200" y="478"/>
                </a:lnTo>
                <a:lnTo>
                  <a:pt x="200" y="476"/>
                </a:lnTo>
                <a:lnTo>
                  <a:pt x="202" y="473"/>
                </a:lnTo>
                <a:lnTo>
                  <a:pt x="204" y="471"/>
                </a:lnTo>
                <a:lnTo>
                  <a:pt x="204" y="471"/>
                </a:lnTo>
                <a:lnTo>
                  <a:pt x="204" y="471"/>
                </a:lnTo>
                <a:lnTo>
                  <a:pt x="207" y="471"/>
                </a:lnTo>
                <a:lnTo>
                  <a:pt x="207" y="469"/>
                </a:lnTo>
                <a:lnTo>
                  <a:pt x="209" y="469"/>
                </a:lnTo>
                <a:lnTo>
                  <a:pt x="209" y="466"/>
                </a:lnTo>
                <a:lnTo>
                  <a:pt x="210" y="464"/>
                </a:lnTo>
                <a:lnTo>
                  <a:pt x="210" y="464"/>
                </a:lnTo>
                <a:lnTo>
                  <a:pt x="212" y="464"/>
                </a:lnTo>
                <a:lnTo>
                  <a:pt x="217" y="464"/>
                </a:lnTo>
                <a:lnTo>
                  <a:pt x="219" y="466"/>
                </a:lnTo>
                <a:lnTo>
                  <a:pt x="222" y="467"/>
                </a:lnTo>
                <a:lnTo>
                  <a:pt x="224" y="467"/>
                </a:lnTo>
                <a:lnTo>
                  <a:pt x="232" y="464"/>
                </a:lnTo>
                <a:lnTo>
                  <a:pt x="239" y="459"/>
                </a:lnTo>
                <a:lnTo>
                  <a:pt x="247" y="454"/>
                </a:lnTo>
                <a:lnTo>
                  <a:pt x="244" y="447"/>
                </a:lnTo>
                <a:lnTo>
                  <a:pt x="249" y="444"/>
                </a:lnTo>
                <a:lnTo>
                  <a:pt x="251" y="444"/>
                </a:lnTo>
                <a:lnTo>
                  <a:pt x="252" y="444"/>
                </a:lnTo>
                <a:lnTo>
                  <a:pt x="257" y="446"/>
                </a:lnTo>
                <a:lnTo>
                  <a:pt x="259" y="446"/>
                </a:lnTo>
                <a:lnTo>
                  <a:pt x="263" y="444"/>
                </a:lnTo>
                <a:lnTo>
                  <a:pt x="263" y="444"/>
                </a:lnTo>
                <a:lnTo>
                  <a:pt x="266" y="410"/>
                </a:lnTo>
                <a:lnTo>
                  <a:pt x="266" y="405"/>
                </a:lnTo>
                <a:lnTo>
                  <a:pt x="266" y="405"/>
                </a:lnTo>
                <a:lnTo>
                  <a:pt x="268" y="405"/>
                </a:lnTo>
                <a:lnTo>
                  <a:pt x="273" y="405"/>
                </a:lnTo>
                <a:lnTo>
                  <a:pt x="273" y="404"/>
                </a:lnTo>
                <a:lnTo>
                  <a:pt x="273" y="404"/>
                </a:lnTo>
                <a:lnTo>
                  <a:pt x="274" y="402"/>
                </a:lnTo>
                <a:lnTo>
                  <a:pt x="274" y="400"/>
                </a:lnTo>
                <a:lnTo>
                  <a:pt x="274" y="400"/>
                </a:lnTo>
                <a:lnTo>
                  <a:pt x="274" y="399"/>
                </a:lnTo>
                <a:lnTo>
                  <a:pt x="274" y="397"/>
                </a:lnTo>
                <a:lnTo>
                  <a:pt x="274" y="395"/>
                </a:lnTo>
                <a:lnTo>
                  <a:pt x="273" y="394"/>
                </a:lnTo>
                <a:lnTo>
                  <a:pt x="274" y="394"/>
                </a:lnTo>
                <a:lnTo>
                  <a:pt x="274" y="394"/>
                </a:lnTo>
                <a:lnTo>
                  <a:pt x="274" y="392"/>
                </a:lnTo>
                <a:lnTo>
                  <a:pt x="274" y="392"/>
                </a:lnTo>
                <a:lnTo>
                  <a:pt x="274" y="392"/>
                </a:lnTo>
                <a:lnTo>
                  <a:pt x="273" y="390"/>
                </a:lnTo>
                <a:lnTo>
                  <a:pt x="273" y="390"/>
                </a:lnTo>
                <a:lnTo>
                  <a:pt x="273" y="390"/>
                </a:lnTo>
                <a:lnTo>
                  <a:pt x="271" y="392"/>
                </a:lnTo>
                <a:lnTo>
                  <a:pt x="271" y="392"/>
                </a:lnTo>
                <a:lnTo>
                  <a:pt x="271" y="392"/>
                </a:lnTo>
                <a:lnTo>
                  <a:pt x="269" y="392"/>
                </a:lnTo>
                <a:lnTo>
                  <a:pt x="269" y="392"/>
                </a:lnTo>
                <a:lnTo>
                  <a:pt x="269" y="392"/>
                </a:lnTo>
                <a:lnTo>
                  <a:pt x="269" y="390"/>
                </a:lnTo>
                <a:lnTo>
                  <a:pt x="269" y="390"/>
                </a:lnTo>
                <a:lnTo>
                  <a:pt x="268" y="387"/>
                </a:lnTo>
                <a:lnTo>
                  <a:pt x="268" y="385"/>
                </a:lnTo>
                <a:lnTo>
                  <a:pt x="268" y="383"/>
                </a:lnTo>
                <a:lnTo>
                  <a:pt x="268" y="383"/>
                </a:lnTo>
                <a:lnTo>
                  <a:pt x="268" y="382"/>
                </a:lnTo>
                <a:lnTo>
                  <a:pt x="268" y="380"/>
                </a:lnTo>
                <a:lnTo>
                  <a:pt x="268" y="380"/>
                </a:lnTo>
                <a:lnTo>
                  <a:pt x="263" y="380"/>
                </a:lnTo>
                <a:lnTo>
                  <a:pt x="263" y="380"/>
                </a:lnTo>
                <a:lnTo>
                  <a:pt x="261" y="378"/>
                </a:lnTo>
                <a:lnTo>
                  <a:pt x="261" y="378"/>
                </a:lnTo>
                <a:lnTo>
                  <a:pt x="259" y="377"/>
                </a:lnTo>
                <a:lnTo>
                  <a:pt x="259" y="377"/>
                </a:lnTo>
                <a:lnTo>
                  <a:pt x="259" y="377"/>
                </a:lnTo>
                <a:lnTo>
                  <a:pt x="259" y="375"/>
                </a:lnTo>
                <a:lnTo>
                  <a:pt x="259" y="375"/>
                </a:lnTo>
                <a:lnTo>
                  <a:pt x="259" y="375"/>
                </a:lnTo>
                <a:lnTo>
                  <a:pt x="259" y="375"/>
                </a:lnTo>
                <a:lnTo>
                  <a:pt x="259" y="373"/>
                </a:lnTo>
                <a:lnTo>
                  <a:pt x="263" y="372"/>
                </a:lnTo>
                <a:lnTo>
                  <a:pt x="263" y="372"/>
                </a:lnTo>
                <a:lnTo>
                  <a:pt x="263" y="372"/>
                </a:lnTo>
                <a:lnTo>
                  <a:pt x="263" y="372"/>
                </a:lnTo>
                <a:lnTo>
                  <a:pt x="261" y="370"/>
                </a:lnTo>
                <a:lnTo>
                  <a:pt x="259" y="370"/>
                </a:lnTo>
                <a:lnTo>
                  <a:pt x="259" y="370"/>
                </a:lnTo>
                <a:lnTo>
                  <a:pt x="257" y="370"/>
                </a:lnTo>
                <a:lnTo>
                  <a:pt x="252" y="370"/>
                </a:lnTo>
                <a:lnTo>
                  <a:pt x="252" y="370"/>
                </a:lnTo>
                <a:lnTo>
                  <a:pt x="252" y="368"/>
                </a:lnTo>
                <a:lnTo>
                  <a:pt x="252" y="368"/>
                </a:lnTo>
                <a:lnTo>
                  <a:pt x="252" y="368"/>
                </a:lnTo>
                <a:lnTo>
                  <a:pt x="252" y="368"/>
                </a:lnTo>
                <a:lnTo>
                  <a:pt x="252" y="367"/>
                </a:lnTo>
                <a:lnTo>
                  <a:pt x="252" y="367"/>
                </a:lnTo>
                <a:lnTo>
                  <a:pt x="256" y="362"/>
                </a:lnTo>
                <a:lnTo>
                  <a:pt x="256" y="360"/>
                </a:lnTo>
                <a:lnTo>
                  <a:pt x="256" y="358"/>
                </a:lnTo>
                <a:lnTo>
                  <a:pt x="256" y="357"/>
                </a:lnTo>
                <a:lnTo>
                  <a:pt x="256" y="355"/>
                </a:lnTo>
                <a:lnTo>
                  <a:pt x="254" y="355"/>
                </a:lnTo>
                <a:lnTo>
                  <a:pt x="254" y="355"/>
                </a:lnTo>
                <a:lnTo>
                  <a:pt x="252" y="355"/>
                </a:lnTo>
                <a:lnTo>
                  <a:pt x="252" y="353"/>
                </a:lnTo>
                <a:lnTo>
                  <a:pt x="252" y="353"/>
                </a:lnTo>
                <a:lnTo>
                  <a:pt x="252" y="353"/>
                </a:lnTo>
                <a:lnTo>
                  <a:pt x="252" y="351"/>
                </a:lnTo>
                <a:lnTo>
                  <a:pt x="252" y="351"/>
                </a:lnTo>
                <a:lnTo>
                  <a:pt x="252" y="350"/>
                </a:lnTo>
                <a:lnTo>
                  <a:pt x="251" y="350"/>
                </a:lnTo>
                <a:lnTo>
                  <a:pt x="251" y="348"/>
                </a:lnTo>
                <a:lnTo>
                  <a:pt x="249" y="348"/>
                </a:lnTo>
                <a:lnTo>
                  <a:pt x="249" y="348"/>
                </a:lnTo>
                <a:lnTo>
                  <a:pt x="249" y="346"/>
                </a:lnTo>
                <a:lnTo>
                  <a:pt x="251" y="345"/>
                </a:lnTo>
                <a:lnTo>
                  <a:pt x="251" y="343"/>
                </a:lnTo>
                <a:lnTo>
                  <a:pt x="251" y="343"/>
                </a:lnTo>
                <a:lnTo>
                  <a:pt x="251" y="343"/>
                </a:lnTo>
                <a:lnTo>
                  <a:pt x="251" y="341"/>
                </a:lnTo>
                <a:lnTo>
                  <a:pt x="252" y="338"/>
                </a:lnTo>
                <a:lnTo>
                  <a:pt x="251" y="336"/>
                </a:lnTo>
                <a:lnTo>
                  <a:pt x="251" y="336"/>
                </a:lnTo>
                <a:lnTo>
                  <a:pt x="251" y="336"/>
                </a:lnTo>
                <a:lnTo>
                  <a:pt x="251" y="335"/>
                </a:lnTo>
                <a:lnTo>
                  <a:pt x="251" y="335"/>
                </a:lnTo>
                <a:lnTo>
                  <a:pt x="249" y="335"/>
                </a:lnTo>
                <a:lnTo>
                  <a:pt x="249" y="335"/>
                </a:lnTo>
                <a:lnTo>
                  <a:pt x="249" y="333"/>
                </a:lnTo>
                <a:lnTo>
                  <a:pt x="249" y="333"/>
                </a:lnTo>
                <a:lnTo>
                  <a:pt x="249" y="331"/>
                </a:lnTo>
                <a:lnTo>
                  <a:pt x="247" y="331"/>
                </a:lnTo>
                <a:lnTo>
                  <a:pt x="247" y="330"/>
                </a:lnTo>
                <a:lnTo>
                  <a:pt x="247" y="330"/>
                </a:lnTo>
                <a:lnTo>
                  <a:pt x="247" y="328"/>
                </a:lnTo>
                <a:lnTo>
                  <a:pt x="247" y="328"/>
                </a:lnTo>
                <a:lnTo>
                  <a:pt x="247" y="328"/>
                </a:lnTo>
                <a:lnTo>
                  <a:pt x="244" y="325"/>
                </a:lnTo>
                <a:lnTo>
                  <a:pt x="244" y="325"/>
                </a:lnTo>
                <a:lnTo>
                  <a:pt x="244" y="325"/>
                </a:lnTo>
                <a:lnTo>
                  <a:pt x="247" y="321"/>
                </a:lnTo>
                <a:lnTo>
                  <a:pt x="247" y="321"/>
                </a:lnTo>
                <a:lnTo>
                  <a:pt x="249" y="321"/>
                </a:lnTo>
                <a:lnTo>
                  <a:pt x="249" y="320"/>
                </a:lnTo>
                <a:lnTo>
                  <a:pt x="249" y="318"/>
                </a:lnTo>
                <a:lnTo>
                  <a:pt x="249" y="318"/>
                </a:lnTo>
                <a:lnTo>
                  <a:pt x="249" y="318"/>
                </a:lnTo>
                <a:lnTo>
                  <a:pt x="256" y="314"/>
                </a:lnTo>
                <a:lnTo>
                  <a:pt x="256" y="314"/>
                </a:lnTo>
                <a:lnTo>
                  <a:pt x="257" y="314"/>
                </a:lnTo>
                <a:lnTo>
                  <a:pt x="257" y="313"/>
                </a:lnTo>
                <a:lnTo>
                  <a:pt x="257" y="313"/>
                </a:lnTo>
                <a:lnTo>
                  <a:pt x="257" y="311"/>
                </a:lnTo>
                <a:lnTo>
                  <a:pt x="257" y="309"/>
                </a:lnTo>
                <a:lnTo>
                  <a:pt x="256" y="308"/>
                </a:lnTo>
                <a:lnTo>
                  <a:pt x="256" y="308"/>
                </a:lnTo>
                <a:lnTo>
                  <a:pt x="251" y="308"/>
                </a:lnTo>
                <a:lnTo>
                  <a:pt x="251" y="308"/>
                </a:lnTo>
                <a:lnTo>
                  <a:pt x="251" y="308"/>
                </a:lnTo>
                <a:lnTo>
                  <a:pt x="249" y="304"/>
                </a:lnTo>
                <a:lnTo>
                  <a:pt x="249" y="304"/>
                </a:lnTo>
                <a:lnTo>
                  <a:pt x="249" y="304"/>
                </a:lnTo>
                <a:lnTo>
                  <a:pt x="254" y="301"/>
                </a:lnTo>
                <a:lnTo>
                  <a:pt x="254" y="299"/>
                </a:lnTo>
                <a:lnTo>
                  <a:pt x="254" y="299"/>
                </a:lnTo>
                <a:lnTo>
                  <a:pt x="254" y="299"/>
                </a:lnTo>
                <a:lnTo>
                  <a:pt x="254" y="299"/>
                </a:lnTo>
                <a:lnTo>
                  <a:pt x="249" y="296"/>
                </a:lnTo>
                <a:lnTo>
                  <a:pt x="249" y="294"/>
                </a:lnTo>
                <a:lnTo>
                  <a:pt x="249" y="294"/>
                </a:lnTo>
                <a:lnTo>
                  <a:pt x="249" y="293"/>
                </a:lnTo>
                <a:lnTo>
                  <a:pt x="249" y="293"/>
                </a:lnTo>
                <a:lnTo>
                  <a:pt x="247" y="291"/>
                </a:lnTo>
                <a:lnTo>
                  <a:pt x="247" y="291"/>
                </a:lnTo>
                <a:lnTo>
                  <a:pt x="247" y="289"/>
                </a:lnTo>
                <a:lnTo>
                  <a:pt x="247" y="289"/>
                </a:lnTo>
                <a:lnTo>
                  <a:pt x="247" y="289"/>
                </a:lnTo>
                <a:lnTo>
                  <a:pt x="249" y="289"/>
                </a:lnTo>
                <a:lnTo>
                  <a:pt x="249" y="289"/>
                </a:lnTo>
                <a:lnTo>
                  <a:pt x="249" y="289"/>
                </a:lnTo>
                <a:lnTo>
                  <a:pt x="249" y="289"/>
                </a:lnTo>
                <a:lnTo>
                  <a:pt x="254" y="293"/>
                </a:lnTo>
                <a:lnTo>
                  <a:pt x="254" y="293"/>
                </a:lnTo>
                <a:lnTo>
                  <a:pt x="254" y="293"/>
                </a:lnTo>
                <a:lnTo>
                  <a:pt x="261" y="291"/>
                </a:lnTo>
                <a:lnTo>
                  <a:pt x="261" y="291"/>
                </a:lnTo>
                <a:lnTo>
                  <a:pt x="263" y="289"/>
                </a:lnTo>
                <a:lnTo>
                  <a:pt x="263" y="288"/>
                </a:lnTo>
                <a:lnTo>
                  <a:pt x="263" y="288"/>
                </a:lnTo>
                <a:lnTo>
                  <a:pt x="263" y="288"/>
                </a:lnTo>
                <a:lnTo>
                  <a:pt x="263" y="286"/>
                </a:lnTo>
                <a:lnTo>
                  <a:pt x="263" y="286"/>
                </a:lnTo>
                <a:lnTo>
                  <a:pt x="263" y="286"/>
                </a:lnTo>
                <a:lnTo>
                  <a:pt x="261" y="284"/>
                </a:lnTo>
                <a:lnTo>
                  <a:pt x="259" y="284"/>
                </a:lnTo>
                <a:lnTo>
                  <a:pt x="259" y="284"/>
                </a:lnTo>
                <a:lnTo>
                  <a:pt x="259" y="283"/>
                </a:lnTo>
                <a:lnTo>
                  <a:pt x="259" y="283"/>
                </a:lnTo>
                <a:lnTo>
                  <a:pt x="259" y="281"/>
                </a:lnTo>
                <a:lnTo>
                  <a:pt x="259" y="281"/>
                </a:lnTo>
                <a:lnTo>
                  <a:pt x="259" y="279"/>
                </a:lnTo>
                <a:lnTo>
                  <a:pt x="261" y="279"/>
                </a:lnTo>
                <a:lnTo>
                  <a:pt x="261" y="277"/>
                </a:lnTo>
                <a:lnTo>
                  <a:pt x="273" y="269"/>
                </a:lnTo>
                <a:lnTo>
                  <a:pt x="273" y="269"/>
                </a:lnTo>
                <a:lnTo>
                  <a:pt x="274" y="267"/>
                </a:lnTo>
                <a:lnTo>
                  <a:pt x="274" y="266"/>
                </a:lnTo>
                <a:lnTo>
                  <a:pt x="274" y="266"/>
                </a:lnTo>
                <a:lnTo>
                  <a:pt x="276" y="266"/>
                </a:lnTo>
                <a:lnTo>
                  <a:pt x="276" y="266"/>
                </a:lnTo>
                <a:lnTo>
                  <a:pt x="283" y="264"/>
                </a:lnTo>
                <a:lnTo>
                  <a:pt x="283" y="264"/>
                </a:lnTo>
                <a:lnTo>
                  <a:pt x="283" y="264"/>
                </a:lnTo>
                <a:lnTo>
                  <a:pt x="284" y="262"/>
                </a:lnTo>
                <a:lnTo>
                  <a:pt x="284" y="261"/>
                </a:lnTo>
                <a:lnTo>
                  <a:pt x="284" y="261"/>
                </a:lnTo>
                <a:lnTo>
                  <a:pt x="286" y="259"/>
                </a:lnTo>
                <a:lnTo>
                  <a:pt x="286" y="257"/>
                </a:lnTo>
                <a:lnTo>
                  <a:pt x="288" y="257"/>
                </a:lnTo>
                <a:lnTo>
                  <a:pt x="296" y="261"/>
                </a:lnTo>
                <a:lnTo>
                  <a:pt x="296" y="261"/>
                </a:lnTo>
                <a:lnTo>
                  <a:pt x="298" y="259"/>
                </a:lnTo>
                <a:lnTo>
                  <a:pt x="298" y="259"/>
                </a:lnTo>
                <a:lnTo>
                  <a:pt x="298" y="257"/>
                </a:lnTo>
                <a:lnTo>
                  <a:pt x="298" y="257"/>
                </a:lnTo>
                <a:lnTo>
                  <a:pt x="299" y="256"/>
                </a:lnTo>
                <a:lnTo>
                  <a:pt x="299" y="256"/>
                </a:lnTo>
                <a:lnTo>
                  <a:pt x="299" y="256"/>
                </a:lnTo>
                <a:lnTo>
                  <a:pt x="303" y="257"/>
                </a:lnTo>
                <a:lnTo>
                  <a:pt x="305" y="257"/>
                </a:lnTo>
                <a:lnTo>
                  <a:pt x="306" y="257"/>
                </a:lnTo>
                <a:lnTo>
                  <a:pt x="306" y="257"/>
                </a:lnTo>
                <a:lnTo>
                  <a:pt x="308" y="257"/>
                </a:lnTo>
                <a:lnTo>
                  <a:pt x="308" y="257"/>
                </a:lnTo>
                <a:lnTo>
                  <a:pt x="308" y="259"/>
                </a:lnTo>
                <a:lnTo>
                  <a:pt x="308" y="259"/>
                </a:lnTo>
                <a:lnTo>
                  <a:pt x="308" y="259"/>
                </a:lnTo>
                <a:lnTo>
                  <a:pt x="308" y="259"/>
                </a:lnTo>
                <a:lnTo>
                  <a:pt x="311" y="257"/>
                </a:lnTo>
                <a:lnTo>
                  <a:pt x="313" y="257"/>
                </a:lnTo>
                <a:lnTo>
                  <a:pt x="313" y="257"/>
                </a:lnTo>
                <a:lnTo>
                  <a:pt x="315" y="257"/>
                </a:lnTo>
                <a:lnTo>
                  <a:pt x="316" y="257"/>
                </a:lnTo>
                <a:lnTo>
                  <a:pt x="316" y="257"/>
                </a:lnTo>
                <a:lnTo>
                  <a:pt x="316" y="254"/>
                </a:lnTo>
                <a:lnTo>
                  <a:pt x="316" y="252"/>
                </a:lnTo>
                <a:lnTo>
                  <a:pt x="315" y="252"/>
                </a:lnTo>
                <a:lnTo>
                  <a:pt x="315" y="251"/>
                </a:lnTo>
                <a:lnTo>
                  <a:pt x="311" y="249"/>
                </a:lnTo>
                <a:lnTo>
                  <a:pt x="311" y="249"/>
                </a:lnTo>
                <a:lnTo>
                  <a:pt x="311" y="247"/>
                </a:lnTo>
                <a:lnTo>
                  <a:pt x="311" y="246"/>
                </a:lnTo>
                <a:lnTo>
                  <a:pt x="310" y="246"/>
                </a:lnTo>
                <a:lnTo>
                  <a:pt x="308" y="244"/>
                </a:lnTo>
                <a:lnTo>
                  <a:pt x="306" y="244"/>
                </a:lnTo>
                <a:lnTo>
                  <a:pt x="306" y="242"/>
                </a:lnTo>
                <a:lnTo>
                  <a:pt x="306" y="242"/>
                </a:lnTo>
                <a:lnTo>
                  <a:pt x="306" y="237"/>
                </a:lnTo>
                <a:lnTo>
                  <a:pt x="306" y="235"/>
                </a:lnTo>
                <a:lnTo>
                  <a:pt x="306" y="235"/>
                </a:lnTo>
                <a:lnTo>
                  <a:pt x="306" y="234"/>
                </a:lnTo>
                <a:lnTo>
                  <a:pt x="306" y="234"/>
                </a:lnTo>
                <a:lnTo>
                  <a:pt x="306" y="234"/>
                </a:lnTo>
                <a:lnTo>
                  <a:pt x="308" y="234"/>
                </a:lnTo>
                <a:lnTo>
                  <a:pt x="310" y="234"/>
                </a:lnTo>
                <a:lnTo>
                  <a:pt x="310" y="234"/>
                </a:lnTo>
                <a:lnTo>
                  <a:pt x="310" y="232"/>
                </a:lnTo>
                <a:lnTo>
                  <a:pt x="310" y="232"/>
                </a:lnTo>
                <a:lnTo>
                  <a:pt x="310" y="230"/>
                </a:lnTo>
                <a:lnTo>
                  <a:pt x="306" y="230"/>
                </a:lnTo>
                <a:lnTo>
                  <a:pt x="306" y="229"/>
                </a:lnTo>
                <a:lnTo>
                  <a:pt x="306" y="229"/>
                </a:lnTo>
                <a:lnTo>
                  <a:pt x="305" y="229"/>
                </a:lnTo>
                <a:lnTo>
                  <a:pt x="305" y="229"/>
                </a:lnTo>
                <a:lnTo>
                  <a:pt x="303" y="230"/>
                </a:lnTo>
                <a:lnTo>
                  <a:pt x="303" y="230"/>
                </a:lnTo>
                <a:lnTo>
                  <a:pt x="303" y="230"/>
                </a:lnTo>
                <a:lnTo>
                  <a:pt x="301" y="229"/>
                </a:lnTo>
                <a:lnTo>
                  <a:pt x="299" y="227"/>
                </a:lnTo>
                <a:lnTo>
                  <a:pt x="299" y="227"/>
                </a:lnTo>
                <a:lnTo>
                  <a:pt x="299" y="227"/>
                </a:lnTo>
                <a:lnTo>
                  <a:pt x="298" y="229"/>
                </a:lnTo>
                <a:lnTo>
                  <a:pt x="296" y="230"/>
                </a:lnTo>
                <a:lnTo>
                  <a:pt x="296" y="230"/>
                </a:lnTo>
                <a:lnTo>
                  <a:pt x="296" y="230"/>
                </a:lnTo>
                <a:lnTo>
                  <a:pt x="296" y="230"/>
                </a:lnTo>
                <a:lnTo>
                  <a:pt x="294" y="230"/>
                </a:lnTo>
                <a:lnTo>
                  <a:pt x="294" y="229"/>
                </a:lnTo>
                <a:lnTo>
                  <a:pt x="294" y="229"/>
                </a:lnTo>
                <a:lnTo>
                  <a:pt x="294" y="227"/>
                </a:lnTo>
                <a:lnTo>
                  <a:pt x="296" y="225"/>
                </a:lnTo>
                <a:lnTo>
                  <a:pt x="296" y="225"/>
                </a:lnTo>
                <a:lnTo>
                  <a:pt x="296" y="225"/>
                </a:lnTo>
                <a:lnTo>
                  <a:pt x="296" y="225"/>
                </a:lnTo>
                <a:lnTo>
                  <a:pt x="296" y="225"/>
                </a:lnTo>
                <a:lnTo>
                  <a:pt x="298" y="224"/>
                </a:lnTo>
                <a:lnTo>
                  <a:pt x="303" y="222"/>
                </a:lnTo>
                <a:lnTo>
                  <a:pt x="303" y="222"/>
                </a:lnTo>
                <a:lnTo>
                  <a:pt x="303" y="222"/>
                </a:lnTo>
                <a:lnTo>
                  <a:pt x="305" y="220"/>
                </a:lnTo>
                <a:lnTo>
                  <a:pt x="305" y="220"/>
                </a:lnTo>
                <a:lnTo>
                  <a:pt x="305" y="219"/>
                </a:lnTo>
                <a:lnTo>
                  <a:pt x="305" y="217"/>
                </a:lnTo>
                <a:lnTo>
                  <a:pt x="305" y="217"/>
                </a:lnTo>
                <a:lnTo>
                  <a:pt x="306" y="217"/>
                </a:lnTo>
                <a:lnTo>
                  <a:pt x="306" y="215"/>
                </a:lnTo>
                <a:lnTo>
                  <a:pt x="306" y="215"/>
                </a:lnTo>
                <a:lnTo>
                  <a:pt x="306" y="215"/>
                </a:lnTo>
                <a:lnTo>
                  <a:pt x="306" y="215"/>
                </a:lnTo>
                <a:lnTo>
                  <a:pt x="308" y="215"/>
                </a:lnTo>
                <a:lnTo>
                  <a:pt x="310" y="215"/>
                </a:lnTo>
                <a:lnTo>
                  <a:pt x="311" y="215"/>
                </a:lnTo>
                <a:lnTo>
                  <a:pt x="311" y="214"/>
                </a:lnTo>
                <a:lnTo>
                  <a:pt x="311" y="214"/>
                </a:lnTo>
                <a:lnTo>
                  <a:pt x="313" y="212"/>
                </a:lnTo>
                <a:lnTo>
                  <a:pt x="313" y="212"/>
                </a:lnTo>
                <a:lnTo>
                  <a:pt x="315" y="210"/>
                </a:lnTo>
                <a:lnTo>
                  <a:pt x="316" y="209"/>
                </a:lnTo>
                <a:lnTo>
                  <a:pt x="318" y="207"/>
                </a:lnTo>
                <a:lnTo>
                  <a:pt x="320" y="207"/>
                </a:lnTo>
                <a:lnTo>
                  <a:pt x="320" y="205"/>
                </a:lnTo>
                <a:lnTo>
                  <a:pt x="320" y="205"/>
                </a:lnTo>
                <a:lnTo>
                  <a:pt x="320" y="203"/>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0" name="Freeform 173">
            <a:extLst>
              <a:ext uri="{FF2B5EF4-FFF2-40B4-BE49-F238E27FC236}">
                <a16:creationId xmlns:a16="http://schemas.microsoft.com/office/drawing/2014/main" id="{11A83483-1D26-460E-B1A1-3B5BC5385E64}"/>
              </a:ext>
            </a:extLst>
          </p:cNvPr>
          <p:cNvSpPr>
            <a:spLocks noEditPoints="1"/>
          </p:cNvSpPr>
          <p:nvPr/>
        </p:nvSpPr>
        <p:spPr bwMode="auto">
          <a:xfrm>
            <a:off x="9975495" y="5294215"/>
            <a:ext cx="364005" cy="619871"/>
          </a:xfrm>
          <a:custGeom>
            <a:avLst/>
            <a:gdLst>
              <a:gd name="T0" fmla="*/ 377 w 377"/>
              <a:gd name="T1" fmla="*/ 71 h 642"/>
              <a:gd name="T2" fmla="*/ 348 w 377"/>
              <a:gd name="T3" fmla="*/ 72 h 642"/>
              <a:gd name="T4" fmla="*/ 343 w 377"/>
              <a:gd name="T5" fmla="*/ 52 h 642"/>
              <a:gd name="T6" fmla="*/ 350 w 377"/>
              <a:gd name="T7" fmla="*/ 37 h 642"/>
              <a:gd name="T8" fmla="*/ 336 w 377"/>
              <a:gd name="T9" fmla="*/ 20 h 642"/>
              <a:gd name="T10" fmla="*/ 326 w 377"/>
              <a:gd name="T11" fmla="*/ 17 h 642"/>
              <a:gd name="T12" fmla="*/ 318 w 377"/>
              <a:gd name="T13" fmla="*/ 3 h 642"/>
              <a:gd name="T14" fmla="*/ 301 w 377"/>
              <a:gd name="T15" fmla="*/ 8 h 642"/>
              <a:gd name="T16" fmla="*/ 276 w 377"/>
              <a:gd name="T17" fmla="*/ 32 h 642"/>
              <a:gd name="T18" fmla="*/ 271 w 377"/>
              <a:gd name="T19" fmla="*/ 55 h 642"/>
              <a:gd name="T20" fmla="*/ 281 w 377"/>
              <a:gd name="T21" fmla="*/ 66 h 642"/>
              <a:gd name="T22" fmla="*/ 298 w 377"/>
              <a:gd name="T23" fmla="*/ 71 h 642"/>
              <a:gd name="T24" fmla="*/ 313 w 377"/>
              <a:gd name="T25" fmla="*/ 76 h 642"/>
              <a:gd name="T26" fmla="*/ 320 w 377"/>
              <a:gd name="T27" fmla="*/ 87 h 642"/>
              <a:gd name="T28" fmla="*/ 311 w 377"/>
              <a:gd name="T29" fmla="*/ 101 h 642"/>
              <a:gd name="T30" fmla="*/ 293 w 377"/>
              <a:gd name="T31" fmla="*/ 121 h 642"/>
              <a:gd name="T32" fmla="*/ 274 w 377"/>
              <a:gd name="T33" fmla="*/ 118 h 642"/>
              <a:gd name="T34" fmla="*/ 276 w 377"/>
              <a:gd name="T35" fmla="*/ 141 h 642"/>
              <a:gd name="T36" fmla="*/ 262 w 377"/>
              <a:gd name="T37" fmla="*/ 170 h 642"/>
              <a:gd name="T38" fmla="*/ 237 w 377"/>
              <a:gd name="T39" fmla="*/ 176 h 642"/>
              <a:gd name="T40" fmla="*/ 214 w 377"/>
              <a:gd name="T41" fmla="*/ 178 h 642"/>
              <a:gd name="T42" fmla="*/ 198 w 377"/>
              <a:gd name="T43" fmla="*/ 178 h 642"/>
              <a:gd name="T44" fmla="*/ 192 w 377"/>
              <a:gd name="T45" fmla="*/ 173 h 642"/>
              <a:gd name="T46" fmla="*/ 172 w 377"/>
              <a:gd name="T47" fmla="*/ 166 h 642"/>
              <a:gd name="T48" fmla="*/ 158 w 377"/>
              <a:gd name="T49" fmla="*/ 175 h 642"/>
              <a:gd name="T50" fmla="*/ 143 w 377"/>
              <a:gd name="T51" fmla="*/ 198 h 642"/>
              <a:gd name="T52" fmla="*/ 146 w 377"/>
              <a:gd name="T53" fmla="*/ 217 h 642"/>
              <a:gd name="T54" fmla="*/ 125 w 377"/>
              <a:gd name="T55" fmla="*/ 234 h 642"/>
              <a:gd name="T56" fmla="*/ 130 w 377"/>
              <a:gd name="T57" fmla="*/ 266 h 642"/>
              <a:gd name="T58" fmla="*/ 123 w 377"/>
              <a:gd name="T59" fmla="*/ 299 h 642"/>
              <a:gd name="T60" fmla="*/ 121 w 377"/>
              <a:gd name="T61" fmla="*/ 323 h 642"/>
              <a:gd name="T62" fmla="*/ 116 w 377"/>
              <a:gd name="T63" fmla="*/ 372 h 642"/>
              <a:gd name="T64" fmla="*/ 30 w 377"/>
              <a:gd name="T65" fmla="*/ 398 h 642"/>
              <a:gd name="T66" fmla="*/ 2 w 377"/>
              <a:gd name="T67" fmla="*/ 434 h 642"/>
              <a:gd name="T68" fmla="*/ 46 w 377"/>
              <a:gd name="T69" fmla="*/ 528 h 642"/>
              <a:gd name="T70" fmla="*/ 57 w 377"/>
              <a:gd name="T71" fmla="*/ 572 h 642"/>
              <a:gd name="T72" fmla="*/ 32 w 377"/>
              <a:gd name="T73" fmla="*/ 604 h 642"/>
              <a:gd name="T74" fmla="*/ 51 w 377"/>
              <a:gd name="T75" fmla="*/ 641 h 642"/>
              <a:gd name="T76" fmla="*/ 49 w 377"/>
              <a:gd name="T77" fmla="*/ 617 h 642"/>
              <a:gd name="T78" fmla="*/ 56 w 377"/>
              <a:gd name="T79" fmla="*/ 612 h 642"/>
              <a:gd name="T80" fmla="*/ 74 w 377"/>
              <a:gd name="T81" fmla="*/ 612 h 642"/>
              <a:gd name="T82" fmla="*/ 72 w 377"/>
              <a:gd name="T83" fmla="*/ 600 h 642"/>
              <a:gd name="T84" fmla="*/ 81 w 377"/>
              <a:gd name="T85" fmla="*/ 575 h 642"/>
              <a:gd name="T86" fmla="*/ 91 w 377"/>
              <a:gd name="T87" fmla="*/ 551 h 642"/>
              <a:gd name="T88" fmla="*/ 104 w 377"/>
              <a:gd name="T89" fmla="*/ 535 h 642"/>
              <a:gd name="T90" fmla="*/ 109 w 377"/>
              <a:gd name="T91" fmla="*/ 548 h 642"/>
              <a:gd name="T92" fmla="*/ 125 w 377"/>
              <a:gd name="T93" fmla="*/ 541 h 642"/>
              <a:gd name="T94" fmla="*/ 133 w 377"/>
              <a:gd name="T95" fmla="*/ 565 h 642"/>
              <a:gd name="T96" fmla="*/ 153 w 377"/>
              <a:gd name="T97" fmla="*/ 560 h 642"/>
              <a:gd name="T98" fmla="*/ 172 w 377"/>
              <a:gd name="T99" fmla="*/ 557 h 642"/>
              <a:gd name="T100" fmla="*/ 202 w 377"/>
              <a:gd name="T101" fmla="*/ 548 h 642"/>
              <a:gd name="T102" fmla="*/ 224 w 377"/>
              <a:gd name="T103" fmla="*/ 533 h 642"/>
              <a:gd name="T104" fmla="*/ 252 w 377"/>
              <a:gd name="T105" fmla="*/ 493 h 642"/>
              <a:gd name="T106" fmla="*/ 276 w 377"/>
              <a:gd name="T107" fmla="*/ 457 h 642"/>
              <a:gd name="T108" fmla="*/ 279 w 377"/>
              <a:gd name="T109" fmla="*/ 442 h 642"/>
              <a:gd name="T110" fmla="*/ 283 w 377"/>
              <a:gd name="T111" fmla="*/ 417 h 642"/>
              <a:gd name="T112" fmla="*/ 289 w 377"/>
              <a:gd name="T113" fmla="*/ 388 h 642"/>
              <a:gd name="T114" fmla="*/ 308 w 377"/>
              <a:gd name="T115" fmla="*/ 351 h 642"/>
              <a:gd name="T116" fmla="*/ 314 w 377"/>
              <a:gd name="T117" fmla="*/ 326 h 642"/>
              <a:gd name="T118" fmla="*/ 323 w 377"/>
              <a:gd name="T119" fmla="*/ 291 h 642"/>
              <a:gd name="T120" fmla="*/ 358 w 377"/>
              <a:gd name="T121" fmla="*/ 193 h 642"/>
              <a:gd name="T122" fmla="*/ 373 w 377"/>
              <a:gd name="T123" fmla="*/ 79 h 642"/>
              <a:gd name="T124" fmla="*/ 141 w 377"/>
              <a:gd name="T125" fmla="*/ 568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7" h="642">
                <a:moveTo>
                  <a:pt x="104" y="563"/>
                </a:moveTo>
                <a:lnTo>
                  <a:pt x="104" y="562"/>
                </a:lnTo>
                <a:lnTo>
                  <a:pt x="104" y="562"/>
                </a:lnTo>
                <a:lnTo>
                  <a:pt x="103" y="562"/>
                </a:lnTo>
                <a:lnTo>
                  <a:pt x="101" y="560"/>
                </a:lnTo>
                <a:lnTo>
                  <a:pt x="99" y="560"/>
                </a:lnTo>
                <a:lnTo>
                  <a:pt x="98" y="560"/>
                </a:lnTo>
                <a:lnTo>
                  <a:pt x="101" y="562"/>
                </a:lnTo>
                <a:lnTo>
                  <a:pt x="101" y="562"/>
                </a:lnTo>
                <a:lnTo>
                  <a:pt x="99" y="562"/>
                </a:lnTo>
                <a:lnTo>
                  <a:pt x="98" y="562"/>
                </a:lnTo>
                <a:lnTo>
                  <a:pt x="96" y="562"/>
                </a:lnTo>
                <a:lnTo>
                  <a:pt x="96" y="563"/>
                </a:lnTo>
                <a:lnTo>
                  <a:pt x="96" y="563"/>
                </a:lnTo>
                <a:lnTo>
                  <a:pt x="96" y="563"/>
                </a:lnTo>
                <a:lnTo>
                  <a:pt x="98" y="565"/>
                </a:lnTo>
                <a:lnTo>
                  <a:pt x="96" y="565"/>
                </a:lnTo>
                <a:lnTo>
                  <a:pt x="96" y="565"/>
                </a:lnTo>
                <a:lnTo>
                  <a:pt x="96" y="565"/>
                </a:lnTo>
                <a:lnTo>
                  <a:pt x="96" y="565"/>
                </a:lnTo>
                <a:lnTo>
                  <a:pt x="98" y="567"/>
                </a:lnTo>
                <a:lnTo>
                  <a:pt x="96" y="567"/>
                </a:lnTo>
                <a:lnTo>
                  <a:pt x="98" y="568"/>
                </a:lnTo>
                <a:lnTo>
                  <a:pt x="101" y="568"/>
                </a:lnTo>
                <a:lnTo>
                  <a:pt x="104" y="567"/>
                </a:lnTo>
                <a:lnTo>
                  <a:pt x="104" y="565"/>
                </a:lnTo>
                <a:lnTo>
                  <a:pt x="104" y="563"/>
                </a:lnTo>
                <a:lnTo>
                  <a:pt x="104" y="563"/>
                </a:lnTo>
                <a:lnTo>
                  <a:pt x="104" y="563"/>
                </a:lnTo>
                <a:close/>
                <a:moveTo>
                  <a:pt x="377" y="71"/>
                </a:moveTo>
                <a:lnTo>
                  <a:pt x="377" y="71"/>
                </a:lnTo>
                <a:lnTo>
                  <a:pt x="377" y="71"/>
                </a:lnTo>
                <a:lnTo>
                  <a:pt x="375" y="71"/>
                </a:lnTo>
                <a:lnTo>
                  <a:pt x="373" y="71"/>
                </a:lnTo>
                <a:lnTo>
                  <a:pt x="373" y="71"/>
                </a:lnTo>
                <a:lnTo>
                  <a:pt x="372" y="69"/>
                </a:lnTo>
                <a:lnTo>
                  <a:pt x="368" y="69"/>
                </a:lnTo>
                <a:lnTo>
                  <a:pt x="367" y="67"/>
                </a:lnTo>
                <a:lnTo>
                  <a:pt x="365" y="67"/>
                </a:lnTo>
                <a:lnTo>
                  <a:pt x="365" y="67"/>
                </a:lnTo>
                <a:lnTo>
                  <a:pt x="365" y="69"/>
                </a:lnTo>
                <a:lnTo>
                  <a:pt x="362" y="71"/>
                </a:lnTo>
                <a:lnTo>
                  <a:pt x="362" y="71"/>
                </a:lnTo>
                <a:lnTo>
                  <a:pt x="362" y="72"/>
                </a:lnTo>
                <a:lnTo>
                  <a:pt x="362" y="72"/>
                </a:lnTo>
                <a:lnTo>
                  <a:pt x="360" y="72"/>
                </a:lnTo>
                <a:lnTo>
                  <a:pt x="360" y="72"/>
                </a:lnTo>
                <a:lnTo>
                  <a:pt x="358" y="72"/>
                </a:lnTo>
                <a:lnTo>
                  <a:pt x="353" y="74"/>
                </a:lnTo>
                <a:lnTo>
                  <a:pt x="353" y="74"/>
                </a:lnTo>
                <a:lnTo>
                  <a:pt x="353" y="74"/>
                </a:lnTo>
                <a:lnTo>
                  <a:pt x="353" y="72"/>
                </a:lnTo>
                <a:lnTo>
                  <a:pt x="351" y="72"/>
                </a:lnTo>
                <a:lnTo>
                  <a:pt x="351" y="72"/>
                </a:lnTo>
                <a:lnTo>
                  <a:pt x="351" y="72"/>
                </a:lnTo>
                <a:lnTo>
                  <a:pt x="350" y="74"/>
                </a:lnTo>
                <a:lnTo>
                  <a:pt x="350" y="74"/>
                </a:lnTo>
                <a:lnTo>
                  <a:pt x="348" y="74"/>
                </a:lnTo>
                <a:lnTo>
                  <a:pt x="348" y="72"/>
                </a:lnTo>
                <a:lnTo>
                  <a:pt x="348" y="72"/>
                </a:lnTo>
                <a:lnTo>
                  <a:pt x="348" y="72"/>
                </a:lnTo>
                <a:lnTo>
                  <a:pt x="351" y="69"/>
                </a:lnTo>
                <a:lnTo>
                  <a:pt x="351" y="69"/>
                </a:lnTo>
                <a:lnTo>
                  <a:pt x="351" y="69"/>
                </a:lnTo>
                <a:lnTo>
                  <a:pt x="350" y="67"/>
                </a:lnTo>
                <a:lnTo>
                  <a:pt x="350" y="67"/>
                </a:lnTo>
                <a:lnTo>
                  <a:pt x="348" y="67"/>
                </a:lnTo>
                <a:lnTo>
                  <a:pt x="348" y="67"/>
                </a:lnTo>
                <a:lnTo>
                  <a:pt x="350" y="62"/>
                </a:lnTo>
                <a:lnTo>
                  <a:pt x="350" y="62"/>
                </a:lnTo>
                <a:lnTo>
                  <a:pt x="350" y="60"/>
                </a:lnTo>
                <a:lnTo>
                  <a:pt x="348" y="60"/>
                </a:lnTo>
                <a:lnTo>
                  <a:pt x="348" y="60"/>
                </a:lnTo>
                <a:lnTo>
                  <a:pt x="348" y="60"/>
                </a:lnTo>
                <a:lnTo>
                  <a:pt x="346" y="60"/>
                </a:lnTo>
                <a:lnTo>
                  <a:pt x="346" y="60"/>
                </a:lnTo>
                <a:lnTo>
                  <a:pt x="345" y="60"/>
                </a:lnTo>
                <a:lnTo>
                  <a:pt x="343" y="60"/>
                </a:lnTo>
                <a:lnTo>
                  <a:pt x="343" y="60"/>
                </a:lnTo>
                <a:lnTo>
                  <a:pt x="341" y="60"/>
                </a:lnTo>
                <a:lnTo>
                  <a:pt x="341" y="60"/>
                </a:lnTo>
                <a:lnTo>
                  <a:pt x="341" y="60"/>
                </a:lnTo>
                <a:lnTo>
                  <a:pt x="341" y="59"/>
                </a:lnTo>
                <a:lnTo>
                  <a:pt x="341" y="59"/>
                </a:lnTo>
                <a:lnTo>
                  <a:pt x="341" y="55"/>
                </a:lnTo>
                <a:lnTo>
                  <a:pt x="341" y="55"/>
                </a:lnTo>
                <a:lnTo>
                  <a:pt x="341" y="55"/>
                </a:lnTo>
                <a:lnTo>
                  <a:pt x="343" y="54"/>
                </a:lnTo>
                <a:lnTo>
                  <a:pt x="343" y="54"/>
                </a:lnTo>
                <a:lnTo>
                  <a:pt x="343" y="52"/>
                </a:lnTo>
                <a:lnTo>
                  <a:pt x="345" y="52"/>
                </a:lnTo>
                <a:lnTo>
                  <a:pt x="346" y="50"/>
                </a:lnTo>
                <a:lnTo>
                  <a:pt x="346" y="50"/>
                </a:lnTo>
                <a:lnTo>
                  <a:pt x="348" y="50"/>
                </a:lnTo>
                <a:lnTo>
                  <a:pt x="348" y="50"/>
                </a:lnTo>
                <a:lnTo>
                  <a:pt x="348" y="50"/>
                </a:lnTo>
                <a:lnTo>
                  <a:pt x="350" y="49"/>
                </a:lnTo>
                <a:lnTo>
                  <a:pt x="350" y="45"/>
                </a:lnTo>
                <a:lnTo>
                  <a:pt x="351" y="45"/>
                </a:lnTo>
                <a:lnTo>
                  <a:pt x="351" y="45"/>
                </a:lnTo>
                <a:lnTo>
                  <a:pt x="351" y="45"/>
                </a:lnTo>
                <a:lnTo>
                  <a:pt x="353" y="45"/>
                </a:lnTo>
                <a:lnTo>
                  <a:pt x="353" y="44"/>
                </a:lnTo>
                <a:lnTo>
                  <a:pt x="353" y="44"/>
                </a:lnTo>
                <a:lnTo>
                  <a:pt x="353" y="44"/>
                </a:lnTo>
                <a:lnTo>
                  <a:pt x="353" y="42"/>
                </a:lnTo>
                <a:lnTo>
                  <a:pt x="353" y="42"/>
                </a:lnTo>
                <a:lnTo>
                  <a:pt x="351" y="42"/>
                </a:lnTo>
                <a:lnTo>
                  <a:pt x="351" y="42"/>
                </a:lnTo>
                <a:lnTo>
                  <a:pt x="351" y="40"/>
                </a:lnTo>
                <a:lnTo>
                  <a:pt x="351" y="40"/>
                </a:lnTo>
                <a:lnTo>
                  <a:pt x="353" y="40"/>
                </a:lnTo>
                <a:lnTo>
                  <a:pt x="353" y="39"/>
                </a:lnTo>
                <a:lnTo>
                  <a:pt x="353" y="39"/>
                </a:lnTo>
                <a:lnTo>
                  <a:pt x="351" y="39"/>
                </a:lnTo>
                <a:lnTo>
                  <a:pt x="351" y="37"/>
                </a:lnTo>
                <a:lnTo>
                  <a:pt x="351" y="37"/>
                </a:lnTo>
                <a:lnTo>
                  <a:pt x="350" y="37"/>
                </a:lnTo>
                <a:lnTo>
                  <a:pt x="350" y="37"/>
                </a:lnTo>
                <a:lnTo>
                  <a:pt x="350" y="37"/>
                </a:lnTo>
                <a:lnTo>
                  <a:pt x="350" y="37"/>
                </a:lnTo>
                <a:lnTo>
                  <a:pt x="348" y="37"/>
                </a:lnTo>
                <a:lnTo>
                  <a:pt x="348" y="37"/>
                </a:lnTo>
                <a:lnTo>
                  <a:pt x="343" y="32"/>
                </a:lnTo>
                <a:lnTo>
                  <a:pt x="341" y="32"/>
                </a:lnTo>
                <a:lnTo>
                  <a:pt x="341" y="32"/>
                </a:lnTo>
                <a:lnTo>
                  <a:pt x="340" y="32"/>
                </a:lnTo>
                <a:lnTo>
                  <a:pt x="340" y="32"/>
                </a:lnTo>
                <a:lnTo>
                  <a:pt x="338" y="30"/>
                </a:lnTo>
                <a:lnTo>
                  <a:pt x="338" y="30"/>
                </a:lnTo>
                <a:lnTo>
                  <a:pt x="336" y="30"/>
                </a:lnTo>
                <a:lnTo>
                  <a:pt x="336" y="30"/>
                </a:lnTo>
                <a:lnTo>
                  <a:pt x="336" y="30"/>
                </a:lnTo>
                <a:lnTo>
                  <a:pt x="335" y="30"/>
                </a:lnTo>
                <a:lnTo>
                  <a:pt x="333" y="30"/>
                </a:lnTo>
                <a:lnTo>
                  <a:pt x="333" y="29"/>
                </a:lnTo>
                <a:lnTo>
                  <a:pt x="333" y="29"/>
                </a:lnTo>
                <a:lnTo>
                  <a:pt x="333" y="29"/>
                </a:lnTo>
                <a:lnTo>
                  <a:pt x="333" y="25"/>
                </a:lnTo>
                <a:lnTo>
                  <a:pt x="333" y="23"/>
                </a:lnTo>
                <a:lnTo>
                  <a:pt x="333" y="23"/>
                </a:lnTo>
                <a:lnTo>
                  <a:pt x="333" y="22"/>
                </a:lnTo>
                <a:lnTo>
                  <a:pt x="333" y="22"/>
                </a:lnTo>
                <a:lnTo>
                  <a:pt x="333" y="20"/>
                </a:lnTo>
                <a:lnTo>
                  <a:pt x="333" y="20"/>
                </a:lnTo>
                <a:lnTo>
                  <a:pt x="333" y="20"/>
                </a:lnTo>
                <a:lnTo>
                  <a:pt x="333" y="20"/>
                </a:lnTo>
                <a:lnTo>
                  <a:pt x="335" y="20"/>
                </a:lnTo>
                <a:lnTo>
                  <a:pt x="335" y="20"/>
                </a:lnTo>
                <a:lnTo>
                  <a:pt x="336" y="20"/>
                </a:lnTo>
                <a:lnTo>
                  <a:pt x="336" y="20"/>
                </a:lnTo>
                <a:lnTo>
                  <a:pt x="336" y="18"/>
                </a:lnTo>
                <a:lnTo>
                  <a:pt x="336" y="18"/>
                </a:lnTo>
                <a:lnTo>
                  <a:pt x="336" y="18"/>
                </a:lnTo>
                <a:lnTo>
                  <a:pt x="336" y="17"/>
                </a:lnTo>
                <a:lnTo>
                  <a:pt x="338" y="17"/>
                </a:lnTo>
                <a:lnTo>
                  <a:pt x="336" y="17"/>
                </a:lnTo>
                <a:lnTo>
                  <a:pt x="336" y="15"/>
                </a:lnTo>
                <a:lnTo>
                  <a:pt x="336" y="15"/>
                </a:lnTo>
                <a:lnTo>
                  <a:pt x="336" y="15"/>
                </a:lnTo>
                <a:lnTo>
                  <a:pt x="335" y="13"/>
                </a:lnTo>
                <a:lnTo>
                  <a:pt x="335" y="13"/>
                </a:lnTo>
                <a:lnTo>
                  <a:pt x="335" y="13"/>
                </a:lnTo>
                <a:lnTo>
                  <a:pt x="335" y="13"/>
                </a:lnTo>
                <a:lnTo>
                  <a:pt x="335" y="13"/>
                </a:lnTo>
                <a:lnTo>
                  <a:pt x="333" y="13"/>
                </a:lnTo>
                <a:lnTo>
                  <a:pt x="333" y="13"/>
                </a:lnTo>
                <a:lnTo>
                  <a:pt x="333" y="13"/>
                </a:lnTo>
                <a:lnTo>
                  <a:pt x="333" y="13"/>
                </a:lnTo>
                <a:lnTo>
                  <a:pt x="333" y="13"/>
                </a:lnTo>
                <a:lnTo>
                  <a:pt x="333" y="15"/>
                </a:lnTo>
                <a:lnTo>
                  <a:pt x="331" y="15"/>
                </a:lnTo>
                <a:lnTo>
                  <a:pt x="331" y="15"/>
                </a:lnTo>
                <a:lnTo>
                  <a:pt x="331" y="15"/>
                </a:lnTo>
                <a:lnTo>
                  <a:pt x="328" y="17"/>
                </a:lnTo>
                <a:lnTo>
                  <a:pt x="328" y="17"/>
                </a:lnTo>
                <a:lnTo>
                  <a:pt x="328" y="17"/>
                </a:lnTo>
                <a:lnTo>
                  <a:pt x="328" y="17"/>
                </a:lnTo>
                <a:lnTo>
                  <a:pt x="326" y="17"/>
                </a:lnTo>
                <a:lnTo>
                  <a:pt x="326" y="17"/>
                </a:lnTo>
                <a:lnTo>
                  <a:pt x="325" y="17"/>
                </a:lnTo>
                <a:lnTo>
                  <a:pt x="325" y="15"/>
                </a:lnTo>
                <a:lnTo>
                  <a:pt x="325" y="15"/>
                </a:lnTo>
                <a:lnTo>
                  <a:pt x="325" y="15"/>
                </a:lnTo>
                <a:lnTo>
                  <a:pt x="325" y="13"/>
                </a:lnTo>
                <a:lnTo>
                  <a:pt x="325" y="13"/>
                </a:lnTo>
                <a:lnTo>
                  <a:pt x="325" y="13"/>
                </a:lnTo>
                <a:lnTo>
                  <a:pt x="325" y="12"/>
                </a:lnTo>
                <a:lnTo>
                  <a:pt x="325" y="12"/>
                </a:lnTo>
                <a:lnTo>
                  <a:pt x="325" y="12"/>
                </a:lnTo>
                <a:lnTo>
                  <a:pt x="323" y="10"/>
                </a:lnTo>
                <a:lnTo>
                  <a:pt x="323" y="10"/>
                </a:lnTo>
                <a:lnTo>
                  <a:pt x="323" y="10"/>
                </a:lnTo>
                <a:lnTo>
                  <a:pt x="321" y="10"/>
                </a:lnTo>
                <a:lnTo>
                  <a:pt x="321" y="10"/>
                </a:lnTo>
                <a:lnTo>
                  <a:pt x="321" y="10"/>
                </a:lnTo>
                <a:lnTo>
                  <a:pt x="320" y="10"/>
                </a:lnTo>
                <a:lnTo>
                  <a:pt x="320" y="10"/>
                </a:lnTo>
                <a:lnTo>
                  <a:pt x="320" y="10"/>
                </a:lnTo>
                <a:lnTo>
                  <a:pt x="320" y="8"/>
                </a:lnTo>
                <a:lnTo>
                  <a:pt x="320" y="8"/>
                </a:lnTo>
                <a:lnTo>
                  <a:pt x="320" y="8"/>
                </a:lnTo>
                <a:lnTo>
                  <a:pt x="318" y="7"/>
                </a:lnTo>
                <a:lnTo>
                  <a:pt x="318" y="5"/>
                </a:lnTo>
                <a:lnTo>
                  <a:pt x="318" y="5"/>
                </a:lnTo>
                <a:lnTo>
                  <a:pt x="320" y="5"/>
                </a:lnTo>
                <a:lnTo>
                  <a:pt x="320" y="5"/>
                </a:lnTo>
                <a:lnTo>
                  <a:pt x="320" y="3"/>
                </a:lnTo>
                <a:lnTo>
                  <a:pt x="318" y="3"/>
                </a:lnTo>
                <a:lnTo>
                  <a:pt x="318" y="3"/>
                </a:lnTo>
                <a:lnTo>
                  <a:pt x="318" y="3"/>
                </a:lnTo>
                <a:lnTo>
                  <a:pt x="318" y="2"/>
                </a:lnTo>
                <a:lnTo>
                  <a:pt x="316" y="2"/>
                </a:lnTo>
                <a:lnTo>
                  <a:pt x="316" y="2"/>
                </a:lnTo>
                <a:lnTo>
                  <a:pt x="316" y="0"/>
                </a:lnTo>
                <a:lnTo>
                  <a:pt x="316" y="0"/>
                </a:lnTo>
                <a:lnTo>
                  <a:pt x="316" y="0"/>
                </a:lnTo>
                <a:lnTo>
                  <a:pt x="314" y="0"/>
                </a:lnTo>
                <a:lnTo>
                  <a:pt x="314" y="0"/>
                </a:lnTo>
                <a:lnTo>
                  <a:pt x="314" y="2"/>
                </a:lnTo>
                <a:lnTo>
                  <a:pt x="313" y="0"/>
                </a:lnTo>
                <a:lnTo>
                  <a:pt x="313" y="0"/>
                </a:lnTo>
                <a:lnTo>
                  <a:pt x="313" y="0"/>
                </a:lnTo>
                <a:lnTo>
                  <a:pt x="311" y="0"/>
                </a:lnTo>
                <a:lnTo>
                  <a:pt x="311" y="0"/>
                </a:lnTo>
                <a:lnTo>
                  <a:pt x="311" y="0"/>
                </a:lnTo>
                <a:lnTo>
                  <a:pt x="309" y="0"/>
                </a:lnTo>
                <a:lnTo>
                  <a:pt x="308" y="2"/>
                </a:lnTo>
                <a:lnTo>
                  <a:pt x="308" y="2"/>
                </a:lnTo>
                <a:lnTo>
                  <a:pt x="306" y="0"/>
                </a:lnTo>
                <a:lnTo>
                  <a:pt x="306" y="0"/>
                </a:lnTo>
                <a:lnTo>
                  <a:pt x="306" y="2"/>
                </a:lnTo>
                <a:lnTo>
                  <a:pt x="303" y="3"/>
                </a:lnTo>
                <a:lnTo>
                  <a:pt x="303" y="3"/>
                </a:lnTo>
                <a:lnTo>
                  <a:pt x="303" y="5"/>
                </a:lnTo>
                <a:lnTo>
                  <a:pt x="303" y="5"/>
                </a:lnTo>
                <a:lnTo>
                  <a:pt x="303" y="5"/>
                </a:lnTo>
                <a:lnTo>
                  <a:pt x="301" y="7"/>
                </a:lnTo>
                <a:lnTo>
                  <a:pt x="301" y="8"/>
                </a:lnTo>
                <a:lnTo>
                  <a:pt x="301" y="8"/>
                </a:lnTo>
                <a:lnTo>
                  <a:pt x="301" y="8"/>
                </a:lnTo>
                <a:lnTo>
                  <a:pt x="301" y="8"/>
                </a:lnTo>
                <a:lnTo>
                  <a:pt x="301" y="10"/>
                </a:lnTo>
                <a:lnTo>
                  <a:pt x="303" y="10"/>
                </a:lnTo>
                <a:lnTo>
                  <a:pt x="303" y="12"/>
                </a:lnTo>
                <a:lnTo>
                  <a:pt x="303" y="12"/>
                </a:lnTo>
                <a:lnTo>
                  <a:pt x="301" y="13"/>
                </a:lnTo>
                <a:lnTo>
                  <a:pt x="301" y="15"/>
                </a:lnTo>
                <a:lnTo>
                  <a:pt x="298" y="17"/>
                </a:lnTo>
                <a:lnTo>
                  <a:pt x="296" y="18"/>
                </a:lnTo>
                <a:lnTo>
                  <a:pt x="294" y="18"/>
                </a:lnTo>
                <a:lnTo>
                  <a:pt x="294" y="18"/>
                </a:lnTo>
                <a:lnTo>
                  <a:pt x="293" y="18"/>
                </a:lnTo>
                <a:lnTo>
                  <a:pt x="291" y="22"/>
                </a:lnTo>
                <a:lnTo>
                  <a:pt x="291" y="22"/>
                </a:lnTo>
                <a:lnTo>
                  <a:pt x="291" y="23"/>
                </a:lnTo>
                <a:lnTo>
                  <a:pt x="291" y="23"/>
                </a:lnTo>
                <a:lnTo>
                  <a:pt x="291" y="25"/>
                </a:lnTo>
                <a:lnTo>
                  <a:pt x="291" y="25"/>
                </a:lnTo>
                <a:lnTo>
                  <a:pt x="289" y="27"/>
                </a:lnTo>
                <a:lnTo>
                  <a:pt x="288" y="30"/>
                </a:lnTo>
                <a:lnTo>
                  <a:pt x="288" y="30"/>
                </a:lnTo>
                <a:lnTo>
                  <a:pt x="286" y="30"/>
                </a:lnTo>
                <a:lnTo>
                  <a:pt x="284" y="30"/>
                </a:lnTo>
                <a:lnTo>
                  <a:pt x="284" y="30"/>
                </a:lnTo>
                <a:lnTo>
                  <a:pt x="281" y="32"/>
                </a:lnTo>
                <a:lnTo>
                  <a:pt x="281" y="32"/>
                </a:lnTo>
                <a:lnTo>
                  <a:pt x="279" y="32"/>
                </a:lnTo>
                <a:lnTo>
                  <a:pt x="277" y="32"/>
                </a:lnTo>
                <a:lnTo>
                  <a:pt x="276" y="32"/>
                </a:lnTo>
                <a:lnTo>
                  <a:pt x="272" y="34"/>
                </a:lnTo>
                <a:lnTo>
                  <a:pt x="272" y="34"/>
                </a:lnTo>
                <a:lnTo>
                  <a:pt x="271" y="35"/>
                </a:lnTo>
                <a:lnTo>
                  <a:pt x="271" y="37"/>
                </a:lnTo>
                <a:lnTo>
                  <a:pt x="269" y="37"/>
                </a:lnTo>
                <a:lnTo>
                  <a:pt x="267" y="39"/>
                </a:lnTo>
                <a:lnTo>
                  <a:pt x="266" y="39"/>
                </a:lnTo>
                <a:lnTo>
                  <a:pt x="266" y="39"/>
                </a:lnTo>
                <a:lnTo>
                  <a:pt x="266" y="40"/>
                </a:lnTo>
                <a:lnTo>
                  <a:pt x="266" y="40"/>
                </a:lnTo>
                <a:lnTo>
                  <a:pt x="266" y="42"/>
                </a:lnTo>
                <a:lnTo>
                  <a:pt x="264" y="44"/>
                </a:lnTo>
                <a:lnTo>
                  <a:pt x="264" y="44"/>
                </a:lnTo>
                <a:lnTo>
                  <a:pt x="264" y="44"/>
                </a:lnTo>
                <a:lnTo>
                  <a:pt x="264" y="47"/>
                </a:lnTo>
                <a:lnTo>
                  <a:pt x="262" y="49"/>
                </a:lnTo>
                <a:lnTo>
                  <a:pt x="262" y="50"/>
                </a:lnTo>
                <a:lnTo>
                  <a:pt x="262" y="50"/>
                </a:lnTo>
                <a:lnTo>
                  <a:pt x="264" y="50"/>
                </a:lnTo>
                <a:lnTo>
                  <a:pt x="264" y="52"/>
                </a:lnTo>
                <a:lnTo>
                  <a:pt x="264" y="52"/>
                </a:lnTo>
                <a:lnTo>
                  <a:pt x="264" y="52"/>
                </a:lnTo>
                <a:lnTo>
                  <a:pt x="264" y="52"/>
                </a:lnTo>
                <a:lnTo>
                  <a:pt x="264" y="52"/>
                </a:lnTo>
                <a:lnTo>
                  <a:pt x="267" y="54"/>
                </a:lnTo>
                <a:lnTo>
                  <a:pt x="269" y="54"/>
                </a:lnTo>
                <a:lnTo>
                  <a:pt x="269" y="54"/>
                </a:lnTo>
                <a:lnTo>
                  <a:pt x="271" y="54"/>
                </a:lnTo>
                <a:lnTo>
                  <a:pt x="271" y="55"/>
                </a:lnTo>
                <a:lnTo>
                  <a:pt x="271" y="55"/>
                </a:lnTo>
                <a:lnTo>
                  <a:pt x="271" y="55"/>
                </a:lnTo>
                <a:lnTo>
                  <a:pt x="271" y="55"/>
                </a:lnTo>
                <a:lnTo>
                  <a:pt x="271" y="57"/>
                </a:lnTo>
                <a:lnTo>
                  <a:pt x="272" y="57"/>
                </a:lnTo>
                <a:lnTo>
                  <a:pt x="272" y="57"/>
                </a:lnTo>
                <a:lnTo>
                  <a:pt x="272" y="57"/>
                </a:lnTo>
                <a:lnTo>
                  <a:pt x="276" y="55"/>
                </a:lnTo>
                <a:lnTo>
                  <a:pt x="276" y="55"/>
                </a:lnTo>
                <a:lnTo>
                  <a:pt x="276" y="55"/>
                </a:lnTo>
                <a:lnTo>
                  <a:pt x="277" y="55"/>
                </a:lnTo>
                <a:lnTo>
                  <a:pt x="279" y="57"/>
                </a:lnTo>
                <a:lnTo>
                  <a:pt x="281" y="57"/>
                </a:lnTo>
                <a:lnTo>
                  <a:pt x="281" y="57"/>
                </a:lnTo>
                <a:lnTo>
                  <a:pt x="283" y="57"/>
                </a:lnTo>
                <a:lnTo>
                  <a:pt x="283" y="59"/>
                </a:lnTo>
                <a:lnTo>
                  <a:pt x="283" y="59"/>
                </a:lnTo>
                <a:lnTo>
                  <a:pt x="284" y="59"/>
                </a:lnTo>
                <a:lnTo>
                  <a:pt x="284" y="59"/>
                </a:lnTo>
                <a:lnTo>
                  <a:pt x="284" y="59"/>
                </a:lnTo>
                <a:lnTo>
                  <a:pt x="284" y="60"/>
                </a:lnTo>
                <a:lnTo>
                  <a:pt x="286" y="60"/>
                </a:lnTo>
                <a:lnTo>
                  <a:pt x="286" y="62"/>
                </a:lnTo>
                <a:lnTo>
                  <a:pt x="284" y="62"/>
                </a:lnTo>
                <a:lnTo>
                  <a:pt x="284" y="62"/>
                </a:lnTo>
                <a:lnTo>
                  <a:pt x="284" y="62"/>
                </a:lnTo>
                <a:lnTo>
                  <a:pt x="283" y="64"/>
                </a:lnTo>
                <a:lnTo>
                  <a:pt x="283" y="64"/>
                </a:lnTo>
                <a:lnTo>
                  <a:pt x="283" y="64"/>
                </a:lnTo>
                <a:lnTo>
                  <a:pt x="281" y="64"/>
                </a:lnTo>
                <a:lnTo>
                  <a:pt x="281" y="66"/>
                </a:lnTo>
                <a:lnTo>
                  <a:pt x="281" y="66"/>
                </a:lnTo>
                <a:lnTo>
                  <a:pt x="281" y="66"/>
                </a:lnTo>
                <a:lnTo>
                  <a:pt x="281" y="67"/>
                </a:lnTo>
                <a:lnTo>
                  <a:pt x="281" y="67"/>
                </a:lnTo>
                <a:lnTo>
                  <a:pt x="279" y="67"/>
                </a:lnTo>
                <a:lnTo>
                  <a:pt x="279" y="67"/>
                </a:lnTo>
                <a:lnTo>
                  <a:pt x="279" y="67"/>
                </a:lnTo>
                <a:lnTo>
                  <a:pt x="279" y="69"/>
                </a:lnTo>
                <a:lnTo>
                  <a:pt x="279" y="69"/>
                </a:lnTo>
                <a:lnTo>
                  <a:pt x="277" y="71"/>
                </a:lnTo>
                <a:lnTo>
                  <a:pt x="277" y="71"/>
                </a:lnTo>
                <a:lnTo>
                  <a:pt x="279" y="71"/>
                </a:lnTo>
                <a:lnTo>
                  <a:pt x="279" y="72"/>
                </a:lnTo>
                <a:lnTo>
                  <a:pt x="279" y="72"/>
                </a:lnTo>
                <a:lnTo>
                  <a:pt x="279" y="72"/>
                </a:lnTo>
                <a:lnTo>
                  <a:pt x="279" y="72"/>
                </a:lnTo>
                <a:lnTo>
                  <a:pt x="284" y="71"/>
                </a:lnTo>
                <a:lnTo>
                  <a:pt x="286" y="71"/>
                </a:lnTo>
                <a:lnTo>
                  <a:pt x="288" y="69"/>
                </a:lnTo>
                <a:lnTo>
                  <a:pt x="288" y="69"/>
                </a:lnTo>
                <a:lnTo>
                  <a:pt x="288" y="69"/>
                </a:lnTo>
                <a:lnTo>
                  <a:pt x="289" y="69"/>
                </a:lnTo>
                <a:lnTo>
                  <a:pt x="289" y="69"/>
                </a:lnTo>
                <a:lnTo>
                  <a:pt x="293" y="71"/>
                </a:lnTo>
                <a:lnTo>
                  <a:pt x="293" y="71"/>
                </a:lnTo>
                <a:lnTo>
                  <a:pt x="294" y="71"/>
                </a:lnTo>
                <a:lnTo>
                  <a:pt x="294" y="71"/>
                </a:lnTo>
                <a:lnTo>
                  <a:pt x="296" y="71"/>
                </a:lnTo>
                <a:lnTo>
                  <a:pt x="296" y="71"/>
                </a:lnTo>
                <a:lnTo>
                  <a:pt x="298" y="71"/>
                </a:lnTo>
                <a:lnTo>
                  <a:pt x="301" y="72"/>
                </a:lnTo>
                <a:lnTo>
                  <a:pt x="301" y="72"/>
                </a:lnTo>
                <a:lnTo>
                  <a:pt x="301" y="71"/>
                </a:lnTo>
                <a:lnTo>
                  <a:pt x="301" y="71"/>
                </a:lnTo>
                <a:lnTo>
                  <a:pt x="301" y="71"/>
                </a:lnTo>
                <a:lnTo>
                  <a:pt x="303" y="71"/>
                </a:lnTo>
                <a:lnTo>
                  <a:pt x="303" y="71"/>
                </a:lnTo>
                <a:lnTo>
                  <a:pt x="304" y="71"/>
                </a:lnTo>
                <a:lnTo>
                  <a:pt x="304" y="71"/>
                </a:lnTo>
                <a:lnTo>
                  <a:pt x="304" y="69"/>
                </a:lnTo>
                <a:lnTo>
                  <a:pt x="304" y="67"/>
                </a:lnTo>
                <a:lnTo>
                  <a:pt x="304" y="67"/>
                </a:lnTo>
                <a:lnTo>
                  <a:pt x="306" y="67"/>
                </a:lnTo>
                <a:lnTo>
                  <a:pt x="306" y="67"/>
                </a:lnTo>
                <a:lnTo>
                  <a:pt x="306" y="67"/>
                </a:lnTo>
                <a:lnTo>
                  <a:pt x="308" y="67"/>
                </a:lnTo>
                <a:lnTo>
                  <a:pt x="309" y="67"/>
                </a:lnTo>
                <a:lnTo>
                  <a:pt x="309" y="67"/>
                </a:lnTo>
                <a:lnTo>
                  <a:pt x="313" y="69"/>
                </a:lnTo>
                <a:lnTo>
                  <a:pt x="313" y="69"/>
                </a:lnTo>
                <a:lnTo>
                  <a:pt x="313" y="69"/>
                </a:lnTo>
                <a:lnTo>
                  <a:pt x="313" y="69"/>
                </a:lnTo>
                <a:lnTo>
                  <a:pt x="313" y="69"/>
                </a:lnTo>
                <a:lnTo>
                  <a:pt x="314" y="67"/>
                </a:lnTo>
                <a:lnTo>
                  <a:pt x="316" y="67"/>
                </a:lnTo>
                <a:lnTo>
                  <a:pt x="316" y="69"/>
                </a:lnTo>
                <a:lnTo>
                  <a:pt x="316" y="69"/>
                </a:lnTo>
                <a:lnTo>
                  <a:pt x="313" y="74"/>
                </a:lnTo>
                <a:lnTo>
                  <a:pt x="313" y="74"/>
                </a:lnTo>
                <a:lnTo>
                  <a:pt x="313" y="76"/>
                </a:lnTo>
                <a:lnTo>
                  <a:pt x="313" y="76"/>
                </a:lnTo>
                <a:lnTo>
                  <a:pt x="314" y="76"/>
                </a:lnTo>
                <a:lnTo>
                  <a:pt x="314" y="77"/>
                </a:lnTo>
                <a:lnTo>
                  <a:pt x="314" y="77"/>
                </a:lnTo>
                <a:lnTo>
                  <a:pt x="314" y="77"/>
                </a:lnTo>
                <a:lnTo>
                  <a:pt x="314" y="76"/>
                </a:lnTo>
                <a:lnTo>
                  <a:pt x="316" y="76"/>
                </a:lnTo>
                <a:lnTo>
                  <a:pt x="316" y="76"/>
                </a:lnTo>
                <a:lnTo>
                  <a:pt x="318" y="76"/>
                </a:lnTo>
                <a:lnTo>
                  <a:pt x="318" y="76"/>
                </a:lnTo>
                <a:lnTo>
                  <a:pt x="318" y="76"/>
                </a:lnTo>
                <a:lnTo>
                  <a:pt x="318" y="76"/>
                </a:lnTo>
                <a:lnTo>
                  <a:pt x="320" y="76"/>
                </a:lnTo>
                <a:lnTo>
                  <a:pt x="320" y="76"/>
                </a:lnTo>
                <a:lnTo>
                  <a:pt x="321" y="76"/>
                </a:lnTo>
                <a:lnTo>
                  <a:pt x="321" y="77"/>
                </a:lnTo>
                <a:lnTo>
                  <a:pt x="321" y="79"/>
                </a:lnTo>
                <a:lnTo>
                  <a:pt x="321" y="79"/>
                </a:lnTo>
                <a:lnTo>
                  <a:pt x="323" y="79"/>
                </a:lnTo>
                <a:lnTo>
                  <a:pt x="323" y="81"/>
                </a:lnTo>
                <a:lnTo>
                  <a:pt x="323" y="81"/>
                </a:lnTo>
                <a:lnTo>
                  <a:pt x="321" y="81"/>
                </a:lnTo>
                <a:lnTo>
                  <a:pt x="321" y="82"/>
                </a:lnTo>
                <a:lnTo>
                  <a:pt x="321" y="82"/>
                </a:lnTo>
                <a:lnTo>
                  <a:pt x="321" y="82"/>
                </a:lnTo>
                <a:lnTo>
                  <a:pt x="321" y="82"/>
                </a:lnTo>
                <a:lnTo>
                  <a:pt x="320" y="84"/>
                </a:lnTo>
                <a:lnTo>
                  <a:pt x="320" y="84"/>
                </a:lnTo>
                <a:lnTo>
                  <a:pt x="320" y="87"/>
                </a:lnTo>
                <a:lnTo>
                  <a:pt x="320" y="87"/>
                </a:lnTo>
                <a:lnTo>
                  <a:pt x="320" y="87"/>
                </a:lnTo>
                <a:lnTo>
                  <a:pt x="320" y="87"/>
                </a:lnTo>
                <a:lnTo>
                  <a:pt x="320" y="87"/>
                </a:lnTo>
                <a:lnTo>
                  <a:pt x="318" y="87"/>
                </a:lnTo>
                <a:lnTo>
                  <a:pt x="318" y="87"/>
                </a:lnTo>
                <a:lnTo>
                  <a:pt x="318" y="87"/>
                </a:lnTo>
                <a:lnTo>
                  <a:pt x="318" y="87"/>
                </a:lnTo>
                <a:lnTo>
                  <a:pt x="318" y="87"/>
                </a:lnTo>
                <a:lnTo>
                  <a:pt x="316" y="89"/>
                </a:lnTo>
                <a:lnTo>
                  <a:pt x="316" y="89"/>
                </a:lnTo>
                <a:lnTo>
                  <a:pt x="316" y="89"/>
                </a:lnTo>
                <a:lnTo>
                  <a:pt x="316" y="89"/>
                </a:lnTo>
                <a:lnTo>
                  <a:pt x="316" y="91"/>
                </a:lnTo>
                <a:lnTo>
                  <a:pt x="316" y="91"/>
                </a:lnTo>
                <a:lnTo>
                  <a:pt x="316" y="91"/>
                </a:lnTo>
                <a:lnTo>
                  <a:pt x="316" y="91"/>
                </a:lnTo>
                <a:lnTo>
                  <a:pt x="316" y="92"/>
                </a:lnTo>
                <a:lnTo>
                  <a:pt x="316" y="94"/>
                </a:lnTo>
                <a:lnTo>
                  <a:pt x="314" y="94"/>
                </a:lnTo>
                <a:lnTo>
                  <a:pt x="314" y="96"/>
                </a:lnTo>
                <a:lnTo>
                  <a:pt x="314" y="96"/>
                </a:lnTo>
                <a:lnTo>
                  <a:pt x="314" y="96"/>
                </a:lnTo>
                <a:lnTo>
                  <a:pt x="314" y="96"/>
                </a:lnTo>
                <a:lnTo>
                  <a:pt x="313" y="97"/>
                </a:lnTo>
                <a:lnTo>
                  <a:pt x="313" y="97"/>
                </a:lnTo>
                <a:lnTo>
                  <a:pt x="313" y="99"/>
                </a:lnTo>
                <a:lnTo>
                  <a:pt x="313" y="99"/>
                </a:lnTo>
                <a:lnTo>
                  <a:pt x="311" y="99"/>
                </a:lnTo>
                <a:lnTo>
                  <a:pt x="311" y="101"/>
                </a:lnTo>
                <a:lnTo>
                  <a:pt x="311" y="101"/>
                </a:lnTo>
                <a:lnTo>
                  <a:pt x="309" y="103"/>
                </a:lnTo>
                <a:lnTo>
                  <a:pt x="309" y="103"/>
                </a:lnTo>
                <a:lnTo>
                  <a:pt x="309" y="103"/>
                </a:lnTo>
                <a:lnTo>
                  <a:pt x="309" y="103"/>
                </a:lnTo>
                <a:lnTo>
                  <a:pt x="309" y="101"/>
                </a:lnTo>
                <a:lnTo>
                  <a:pt x="308" y="101"/>
                </a:lnTo>
                <a:lnTo>
                  <a:pt x="308" y="101"/>
                </a:lnTo>
                <a:lnTo>
                  <a:pt x="308" y="103"/>
                </a:lnTo>
                <a:lnTo>
                  <a:pt x="306" y="104"/>
                </a:lnTo>
                <a:lnTo>
                  <a:pt x="306" y="106"/>
                </a:lnTo>
                <a:lnTo>
                  <a:pt x="304" y="106"/>
                </a:lnTo>
                <a:lnTo>
                  <a:pt x="303" y="108"/>
                </a:lnTo>
                <a:lnTo>
                  <a:pt x="303" y="108"/>
                </a:lnTo>
                <a:lnTo>
                  <a:pt x="303" y="108"/>
                </a:lnTo>
                <a:lnTo>
                  <a:pt x="303" y="108"/>
                </a:lnTo>
                <a:lnTo>
                  <a:pt x="303" y="109"/>
                </a:lnTo>
                <a:lnTo>
                  <a:pt x="303" y="109"/>
                </a:lnTo>
                <a:lnTo>
                  <a:pt x="303" y="111"/>
                </a:lnTo>
                <a:lnTo>
                  <a:pt x="301" y="113"/>
                </a:lnTo>
                <a:lnTo>
                  <a:pt x="301" y="114"/>
                </a:lnTo>
                <a:lnTo>
                  <a:pt x="299" y="116"/>
                </a:lnTo>
                <a:lnTo>
                  <a:pt x="299" y="116"/>
                </a:lnTo>
                <a:lnTo>
                  <a:pt x="298" y="116"/>
                </a:lnTo>
                <a:lnTo>
                  <a:pt x="298" y="118"/>
                </a:lnTo>
                <a:lnTo>
                  <a:pt x="298" y="118"/>
                </a:lnTo>
                <a:lnTo>
                  <a:pt x="298" y="118"/>
                </a:lnTo>
                <a:lnTo>
                  <a:pt x="298" y="119"/>
                </a:lnTo>
                <a:lnTo>
                  <a:pt x="294" y="121"/>
                </a:lnTo>
                <a:lnTo>
                  <a:pt x="293" y="121"/>
                </a:lnTo>
                <a:lnTo>
                  <a:pt x="293" y="121"/>
                </a:lnTo>
                <a:lnTo>
                  <a:pt x="291" y="121"/>
                </a:lnTo>
                <a:lnTo>
                  <a:pt x="291" y="119"/>
                </a:lnTo>
                <a:lnTo>
                  <a:pt x="289" y="119"/>
                </a:lnTo>
                <a:lnTo>
                  <a:pt x="289" y="119"/>
                </a:lnTo>
                <a:lnTo>
                  <a:pt x="289" y="119"/>
                </a:lnTo>
                <a:lnTo>
                  <a:pt x="289" y="119"/>
                </a:lnTo>
                <a:lnTo>
                  <a:pt x="289" y="119"/>
                </a:lnTo>
                <a:lnTo>
                  <a:pt x="288" y="118"/>
                </a:lnTo>
                <a:lnTo>
                  <a:pt x="288" y="118"/>
                </a:lnTo>
                <a:lnTo>
                  <a:pt x="288" y="118"/>
                </a:lnTo>
                <a:lnTo>
                  <a:pt x="286" y="118"/>
                </a:lnTo>
                <a:lnTo>
                  <a:pt x="286" y="118"/>
                </a:lnTo>
                <a:lnTo>
                  <a:pt x="286" y="116"/>
                </a:lnTo>
                <a:lnTo>
                  <a:pt x="286" y="116"/>
                </a:lnTo>
                <a:lnTo>
                  <a:pt x="284" y="116"/>
                </a:lnTo>
                <a:lnTo>
                  <a:pt x="284" y="116"/>
                </a:lnTo>
                <a:lnTo>
                  <a:pt x="284" y="116"/>
                </a:lnTo>
                <a:lnTo>
                  <a:pt x="283" y="119"/>
                </a:lnTo>
                <a:lnTo>
                  <a:pt x="283" y="119"/>
                </a:lnTo>
                <a:lnTo>
                  <a:pt x="283" y="119"/>
                </a:lnTo>
                <a:lnTo>
                  <a:pt x="283" y="119"/>
                </a:lnTo>
                <a:lnTo>
                  <a:pt x="281" y="119"/>
                </a:lnTo>
                <a:lnTo>
                  <a:pt x="281" y="119"/>
                </a:lnTo>
                <a:lnTo>
                  <a:pt x="281" y="119"/>
                </a:lnTo>
                <a:lnTo>
                  <a:pt x="281" y="119"/>
                </a:lnTo>
                <a:lnTo>
                  <a:pt x="281" y="119"/>
                </a:lnTo>
                <a:lnTo>
                  <a:pt x="277" y="119"/>
                </a:lnTo>
                <a:lnTo>
                  <a:pt x="277" y="118"/>
                </a:lnTo>
                <a:lnTo>
                  <a:pt x="276" y="118"/>
                </a:lnTo>
                <a:lnTo>
                  <a:pt x="274" y="118"/>
                </a:lnTo>
                <a:lnTo>
                  <a:pt x="274" y="119"/>
                </a:lnTo>
                <a:lnTo>
                  <a:pt x="274" y="119"/>
                </a:lnTo>
                <a:lnTo>
                  <a:pt x="272" y="119"/>
                </a:lnTo>
                <a:lnTo>
                  <a:pt x="272" y="119"/>
                </a:lnTo>
                <a:lnTo>
                  <a:pt x="272" y="124"/>
                </a:lnTo>
                <a:lnTo>
                  <a:pt x="272" y="126"/>
                </a:lnTo>
                <a:lnTo>
                  <a:pt x="272" y="126"/>
                </a:lnTo>
                <a:lnTo>
                  <a:pt x="272" y="128"/>
                </a:lnTo>
                <a:lnTo>
                  <a:pt x="272" y="129"/>
                </a:lnTo>
                <a:lnTo>
                  <a:pt x="272" y="129"/>
                </a:lnTo>
                <a:lnTo>
                  <a:pt x="272" y="129"/>
                </a:lnTo>
                <a:lnTo>
                  <a:pt x="271" y="131"/>
                </a:lnTo>
                <a:lnTo>
                  <a:pt x="271" y="133"/>
                </a:lnTo>
                <a:lnTo>
                  <a:pt x="271" y="133"/>
                </a:lnTo>
                <a:lnTo>
                  <a:pt x="271" y="133"/>
                </a:lnTo>
                <a:lnTo>
                  <a:pt x="272" y="133"/>
                </a:lnTo>
                <a:lnTo>
                  <a:pt x="272" y="134"/>
                </a:lnTo>
                <a:lnTo>
                  <a:pt x="272" y="134"/>
                </a:lnTo>
                <a:lnTo>
                  <a:pt x="272" y="134"/>
                </a:lnTo>
                <a:lnTo>
                  <a:pt x="272" y="138"/>
                </a:lnTo>
                <a:lnTo>
                  <a:pt x="272" y="138"/>
                </a:lnTo>
                <a:lnTo>
                  <a:pt x="272" y="138"/>
                </a:lnTo>
                <a:lnTo>
                  <a:pt x="272" y="140"/>
                </a:lnTo>
                <a:lnTo>
                  <a:pt x="272" y="140"/>
                </a:lnTo>
                <a:lnTo>
                  <a:pt x="272" y="140"/>
                </a:lnTo>
                <a:lnTo>
                  <a:pt x="272" y="141"/>
                </a:lnTo>
                <a:lnTo>
                  <a:pt x="274" y="141"/>
                </a:lnTo>
                <a:lnTo>
                  <a:pt x="274" y="141"/>
                </a:lnTo>
                <a:lnTo>
                  <a:pt x="274" y="141"/>
                </a:lnTo>
                <a:lnTo>
                  <a:pt x="276" y="141"/>
                </a:lnTo>
                <a:lnTo>
                  <a:pt x="276" y="143"/>
                </a:lnTo>
                <a:lnTo>
                  <a:pt x="277" y="143"/>
                </a:lnTo>
                <a:lnTo>
                  <a:pt x="277" y="143"/>
                </a:lnTo>
                <a:lnTo>
                  <a:pt x="277" y="143"/>
                </a:lnTo>
                <a:lnTo>
                  <a:pt x="277" y="143"/>
                </a:lnTo>
                <a:lnTo>
                  <a:pt x="276" y="145"/>
                </a:lnTo>
                <a:lnTo>
                  <a:pt x="276" y="146"/>
                </a:lnTo>
                <a:lnTo>
                  <a:pt x="276" y="146"/>
                </a:lnTo>
                <a:lnTo>
                  <a:pt x="274" y="148"/>
                </a:lnTo>
                <a:lnTo>
                  <a:pt x="274" y="148"/>
                </a:lnTo>
                <a:lnTo>
                  <a:pt x="274" y="150"/>
                </a:lnTo>
                <a:lnTo>
                  <a:pt x="274" y="151"/>
                </a:lnTo>
                <a:lnTo>
                  <a:pt x="274" y="151"/>
                </a:lnTo>
                <a:lnTo>
                  <a:pt x="272" y="151"/>
                </a:lnTo>
                <a:lnTo>
                  <a:pt x="272" y="151"/>
                </a:lnTo>
                <a:lnTo>
                  <a:pt x="272" y="151"/>
                </a:lnTo>
                <a:lnTo>
                  <a:pt x="271" y="151"/>
                </a:lnTo>
                <a:lnTo>
                  <a:pt x="271" y="153"/>
                </a:lnTo>
                <a:lnTo>
                  <a:pt x="271" y="153"/>
                </a:lnTo>
                <a:lnTo>
                  <a:pt x="271" y="155"/>
                </a:lnTo>
                <a:lnTo>
                  <a:pt x="271" y="155"/>
                </a:lnTo>
                <a:lnTo>
                  <a:pt x="269" y="160"/>
                </a:lnTo>
                <a:lnTo>
                  <a:pt x="269" y="160"/>
                </a:lnTo>
                <a:lnTo>
                  <a:pt x="269" y="161"/>
                </a:lnTo>
                <a:lnTo>
                  <a:pt x="269" y="161"/>
                </a:lnTo>
                <a:lnTo>
                  <a:pt x="269" y="161"/>
                </a:lnTo>
                <a:lnTo>
                  <a:pt x="269" y="161"/>
                </a:lnTo>
                <a:lnTo>
                  <a:pt x="266" y="165"/>
                </a:lnTo>
                <a:lnTo>
                  <a:pt x="264" y="170"/>
                </a:lnTo>
                <a:lnTo>
                  <a:pt x="262" y="170"/>
                </a:lnTo>
                <a:lnTo>
                  <a:pt x="262" y="170"/>
                </a:lnTo>
                <a:lnTo>
                  <a:pt x="262" y="170"/>
                </a:lnTo>
                <a:lnTo>
                  <a:pt x="261" y="170"/>
                </a:lnTo>
                <a:lnTo>
                  <a:pt x="261" y="170"/>
                </a:lnTo>
                <a:lnTo>
                  <a:pt x="259" y="170"/>
                </a:lnTo>
                <a:lnTo>
                  <a:pt x="259" y="170"/>
                </a:lnTo>
                <a:lnTo>
                  <a:pt x="259" y="170"/>
                </a:lnTo>
                <a:lnTo>
                  <a:pt x="257" y="170"/>
                </a:lnTo>
                <a:lnTo>
                  <a:pt x="257" y="171"/>
                </a:lnTo>
                <a:lnTo>
                  <a:pt x="257" y="171"/>
                </a:lnTo>
                <a:lnTo>
                  <a:pt x="257" y="170"/>
                </a:lnTo>
                <a:lnTo>
                  <a:pt x="256" y="170"/>
                </a:lnTo>
                <a:lnTo>
                  <a:pt x="256" y="170"/>
                </a:lnTo>
                <a:lnTo>
                  <a:pt x="254" y="170"/>
                </a:lnTo>
                <a:lnTo>
                  <a:pt x="254" y="171"/>
                </a:lnTo>
                <a:lnTo>
                  <a:pt x="252" y="171"/>
                </a:lnTo>
                <a:lnTo>
                  <a:pt x="252" y="171"/>
                </a:lnTo>
                <a:lnTo>
                  <a:pt x="252" y="173"/>
                </a:lnTo>
                <a:lnTo>
                  <a:pt x="252" y="175"/>
                </a:lnTo>
                <a:lnTo>
                  <a:pt x="252" y="175"/>
                </a:lnTo>
                <a:lnTo>
                  <a:pt x="251" y="175"/>
                </a:lnTo>
                <a:lnTo>
                  <a:pt x="251" y="176"/>
                </a:lnTo>
                <a:lnTo>
                  <a:pt x="246" y="178"/>
                </a:lnTo>
                <a:lnTo>
                  <a:pt x="244" y="178"/>
                </a:lnTo>
                <a:lnTo>
                  <a:pt x="244" y="178"/>
                </a:lnTo>
                <a:lnTo>
                  <a:pt x="240" y="178"/>
                </a:lnTo>
                <a:lnTo>
                  <a:pt x="239" y="178"/>
                </a:lnTo>
                <a:lnTo>
                  <a:pt x="239" y="178"/>
                </a:lnTo>
                <a:lnTo>
                  <a:pt x="237" y="176"/>
                </a:lnTo>
                <a:lnTo>
                  <a:pt x="237" y="176"/>
                </a:lnTo>
                <a:lnTo>
                  <a:pt x="237" y="176"/>
                </a:lnTo>
                <a:lnTo>
                  <a:pt x="235" y="176"/>
                </a:lnTo>
                <a:lnTo>
                  <a:pt x="235" y="175"/>
                </a:lnTo>
                <a:lnTo>
                  <a:pt x="234" y="175"/>
                </a:lnTo>
                <a:lnTo>
                  <a:pt x="232" y="175"/>
                </a:lnTo>
                <a:lnTo>
                  <a:pt x="232" y="175"/>
                </a:lnTo>
                <a:lnTo>
                  <a:pt x="232" y="175"/>
                </a:lnTo>
                <a:lnTo>
                  <a:pt x="232" y="176"/>
                </a:lnTo>
                <a:lnTo>
                  <a:pt x="230" y="178"/>
                </a:lnTo>
                <a:lnTo>
                  <a:pt x="230" y="178"/>
                </a:lnTo>
                <a:lnTo>
                  <a:pt x="229" y="180"/>
                </a:lnTo>
                <a:lnTo>
                  <a:pt x="229" y="182"/>
                </a:lnTo>
                <a:lnTo>
                  <a:pt x="227" y="182"/>
                </a:lnTo>
                <a:lnTo>
                  <a:pt x="227" y="182"/>
                </a:lnTo>
                <a:lnTo>
                  <a:pt x="227" y="182"/>
                </a:lnTo>
                <a:lnTo>
                  <a:pt x="225" y="182"/>
                </a:lnTo>
                <a:lnTo>
                  <a:pt x="224" y="182"/>
                </a:lnTo>
                <a:lnTo>
                  <a:pt x="222" y="183"/>
                </a:lnTo>
                <a:lnTo>
                  <a:pt x="220" y="183"/>
                </a:lnTo>
                <a:lnTo>
                  <a:pt x="220" y="182"/>
                </a:lnTo>
                <a:lnTo>
                  <a:pt x="220" y="182"/>
                </a:lnTo>
                <a:lnTo>
                  <a:pt x="219" y="182"/>
                </a:lnTo>
                <a:lnTo>
                  <a:pt x="219" y="182"/>
                </a:lnTo>
                <a:lnTo>
                  <a:pt x="219" y="182"/>
                </a:lnTo>
                <a:lnTo>
                  <a:pt x="217" y="178"/>
                </a:lnTo>
                <a:lnTo>
                  <a:pt x="217" y="178"/>
                </a:lnTo>
                <a:lnTo>
                  <a:pt x="217" y="178"/>
                </a:lnTo>
                <a:lnTo>
                  <a:pt x="215" y="178"/>
                </a:lnTo>
                <a:lnTo>
                  <a:pt x="215" y="178"/>
                </a:lnTo>
                <a:lnTo>
                  <a:pt x="214" y="178"/>
                </a:lnTo>
                <a:lnTo>
                  <a:pt x="212" y="178"/>
                </a:lnTo>
                <a:lnTo>
                  <a:pt x="212" y="178"/>
                </a:lnTo>
                <a:lnTo>
                  <a:pt x="210" y="178"/>
                </a:lnTo>
                <a:lnTo>
                  <a:pt x="210" y="176"/>
                </a:lnTo>
                <a:lnTo>
                  <a:pt x="210" y="176"/>
                </a:lnTo>
                <a:lnTo>
                  <a:pt x="212" y="176"/>
                </a:lnTo>
                <a:lnTo>
                  <a:pt x="212" y="175"/>
                </a:lnTo>
                <a:lnTo>
                  <a:pt x="212" y="175"/>
                </a:lnTo>
                <a:lnTo>
                  <a:pt x="212" y="175"/>
                </a:lnTo>
                <a:lnTo>
                  <a:pt x="212" y="175"/>
                </a:lnTo>
                <a:lnTo>
                  <a:pt x="212" y="173"/>
                </a:lnTo>
                <a:lnTo>
                  <a:pt x="212" y="173"/>
                </a:lnTo>
                <a:lnTo>
                  <a:pt x="209" y="175"/>
                </a:lnTo>
                <a:lnTo>
                  <a:pt x="207" y="175"/>
                </a:lnTo>
                <a:lnTo>
                  <a:pt x="207" y="176"/>
                </a:lnTo>
                <a:lnTo>
                  <a:pt x="205" y="176"/>
                </a:lnTo>
                <a:lnTo>
                  <a:pt x="205" y="176"/>
                </a:lnTo>
                <a:lnTo>
                  <a:pt x="204" y="176"/>
                </a:lnTo>
                <a:lnTo>
                  <a:pt x="204" y="176"/>
                </a:lnTo>
                <a:lnTo>
                  <a:pt x="204" y="176"/>
                </a:lnTo>
                <a:lnTo>
                  <a:pt x="204" y="176"/>
                </a:lnTo>
                <a:lnTo>
                  <a:pt x="204" y="176"/>
                </a:lnTo>
                <a:lnTo>
                  <a:pt x="204" y="176"/>
                </a:lnTo>
                <a:lnTo>
                  <a:pt x="202" y="176"/>
                </a:lnTo>
                <a:lnTo>
                  <a:pt x="202" y="176"/>
                </a:lnTo>
                <a:lnTo>
                  <a:pt x="202" y="176"/>
                </a:lnTo>
                <a:lnTo>
                  <a:pt x="198" y="178"/>
                </a:lnTo>
                <a:lnTo>
                  <a:pt x="198" y="178"/>
                </a:lnTo>
                <a:lnTo>
                  <a:pt x="198" y="178"/>
                </a:lnTo>
                <a:lnTo>
                  <a:pt x="198" y="178"/>
                </a:lnTo>
                <a:lnTo>
                  <a:pt x="198" y="180"/>
                </a:lnTo>
                <a:lnTo>
                  <a:pt x="197" y="182"/>
                </a:lnTo>
                <a:lnTo>
                  <a:pt x="195" y="182"/>
                </a:lnTo>
                <a:lnTo>
                  <a:pt x="195" y="182"/>
                </a:lnTo>
                <a:lnTo>
                  <a:pt x="195" y="183"/>
                </a:lnTo>
                <a:lnTo>
                  <a:pt x="195" y="183"/>
                </a:lnTo>
                <a:lnTo>
                  <a:pt x="195" y="183"/>
                </a:lnTo>
                <a:lnTo>
                  <a:pt x="192" y="183"/>
                </a:lnTo>
                <a:lnTo>
                  <a:pt x="192" y="183"/>
                </a:lnTo>
                <a:lnTo>
                  <a:pt x="190" y="183"/>
                </a:lnTo>
                <a:lnTo>
                  <a:pt x="190" y="183"/>
                </a:lnTo>
                <a:lnTo>
                  <a:pt x="190" y="183"/>
                </a:lnTo>
                <a:lnTo>
                  <a:pt x="190" y="182"/>
                </a:lnTo>
                <a:lnTo>
                  <a:pt x="190" y="182"/>
                </a:lnTo>
                <a:lnTo>
                  <a:pt x="190" y="182"/>
                </a:lnTo>
                <a:lnTo>
                  <a:pt x="192" y="180"/>
                </a:lnTo>
                <a:lnTo>
                  <a:pt x="192" y="180"/>
                </a:lnTo>
                <a:lnTo>
                  <a:pt x="192" y="180"/>
                </a:lnTo>
                <a:lnTo>
                  <a:pt x="192" y="178"/>
                </a:lnTo>
                <a:lnTo>
                  <a:pt x="190" y="178"/>
                </a:lnTo>
                <a:lnTo>
                  <a:pt x="190" y="178"/>
                </a:lnTo>
                <a:lnTo>
                  <a:pt x="192" y="176"/>
                </a:lnTo>
                <a:lnTo>
                  <a:pt x="192" y="176"/>
                </a:lnTo>
                <a:lnTo>
                  <a:pt x="192" y="176"/>
                </a:lnTo>
                <a:lnTo>
                  <a:pt x="192" y="176"/>
                </a:lnTo>
                <a:lnTo>
                  <a:pt x="192" y="175"/>
                </a:lnTo>
                <a:lnTo>
                  <a:pt x="192" y="175"/>
                </a:lnTo>
                <a:lnTo>
                  <a:pt x="192" y="175"/>
                </a:lnTo>
                <a:lnTo>
                  <a:pt x="192" y="175"/>
                </a:lnTo>
                <a:lnTo>
                  <a:pt x="192" y="173"/>
                </a:lnTo>
                <a:lnTo>
                  <a:pt x="192" y="173"/>
                </a:lnTo>
                <a:lnTo>
                  <a:pt x="192" y="173"/>
                </a:lnTo>
                <a:lnTo>
                  <a:pt x="192" y="173"/>
                </a:lnTo>
                <a:lnTo>
                  <a:pt x="190" y="173"/>
                </a:lnTo>
                <a:lnTo>
                  <a:pt x="190" y="173"/>
                </a:lnTo>
                <a:lnTo>
                  <a:pt x="188" y="173"/>
                </a:lnTo>
                <a:lnTo>
                  <a:pt x="188" y="173"/>
                </a:lnTo>
                <a:lnTo>
                  <a:pt x="187" y="173"/>
                </a:lnTo>
                <a:lnTo>
                  <a:pt x="187" y="171"/>
                </a:lnTo>
                <a:lnTo>
                  <a:pt x="187" y="171"/>
                </a:lnTo>
                <a:lnTo>
                  <a:pt x="187" y="171"/>
                </a:lnTo>
                <a:lnTo>
                  <a:pt x="185" y="171"/>
                </a:lnTo>
                <a:lnTo>
                  <a:pt x="185" y="171"/>
                </a:lnTo>
                <a:lnTo>
                  <a:pt x="183" y="170"/>
                </a:lnTo>
                <a:lnTo>
                  <a:pt x="183" y="170"/>
                </a:lnTo>
                <a:lnTo>
                  <a:pt x="183" y="170"/>
                </a:lnTo>
                <a:lnTo>
                  <a:pt x="183" y="170"/>
                </a:lnTo>
                <a:lnTo>
                  <a:pt x="182" y="170"/>
                </a:lnTo>
                <a:lnTo>
                  <a:pt x="182" y="170"/>
                </a:lnTo>
                <a:lnTo>
                  <a:pt x="182" y="170"/>
                </a:lnTo>
                <a:lnTo>
                  <a:pt x="182" y="168"/>
                </a:lnTo>
                <a:lnTo>
                  <a:pt x="182" y="168"/>
                </a:lnTo>
                <a:lnTo>
                  <a:pt x="182" y="166"/>
                </a:lnTo>
                <a:lnTo>
                  <a:pt x="182" y="166"/>
                </a:lnTo>
                <a:lnTo>
                  <a:pt x="178" y="166"/>
                </a:lnTo>
                <a:lnTo>
                  <a:pt x="177" y="166"/>
                </a:lnTo>
                <a:lnTo>
                  <a:pt x="177" y="168"/>
                </a:lnTo>
                <a:lnTo>
                  <a:pt x="177" y="168"/>
                </a:lnTo>
                <a:lnTo>
                  <a:pt x="175" y="168"/>
                </a:lnTo>
                <a:lnTo>
                  <a:pt x="172" y="166"/>
                </a:lnTo>
                <a:lnTo>
                  <a:pt x="170" y="166"/>
                </a:lnTo>
                <a:lnTo>
                  <a:pt x="168" y="166"/>
                </a:lnTo>
                <a:lnTo>
                  <a:pt x="168" y="166"/>
                </a:lnTo>
                <a:lnTo>
                  <a:pt x="168" y="168"/>
                </a:lnTo>
                <a:lnTo>
                  <a:pt x="167" y="168"/>
                </a:lnTo>
                <a:lnTo>
                  <a:pt x="167" y="170"/>
                </a:lnTo>
                <a:lnTo>
                  <a:pt x="167" y="170"/>
                </a:lnTo>
                <a:lnTo>
                  <a:pt x="167" y="170"/>
                </a:lnTo>
                <a:lnTo>
                  <a:pt x="167" y="171"/>
                </a:lnTo>
                <a:lnTo>
                  <a:pt x="167" y="173"/>
                </a:lnTo>
                <a:lnTo>
                  <a:pt x="167" y="173"/>
                </a:lnTo>
                <a:lnTo>
                  <a:pt x="167" y="173"/>
                </a:lnTo>
                <a:lnTo>
                  <a:pt x="167" y="175"/>
                </a:lnTo>
                <a:lnTo>
                  <a:pt x="167" y="175"/>
                </a:lnTo>
                <a:lnTo>
                  <a:pt x="165" y="175"/>
                </a:lnTo>
                <a:lnTo>
                  <a:pt x="165" y="175"/>
                </a:lnTo>
                <a:lnTo>
                  <a:pt x="165" y="175"/>
                </a:lnTo>
                <a:lnTo>
                  <a:pt x="165" y="175"/>
                </a:lnTo>
                <a:lnTo>
                  <a:pt x="163" y="175"/>
                </a:lnTo>
                <a:lnTo>
                  <a:pt x="163" y="175"/>
                </a:lnTo>
                <a:lnTo>
                  <a:pt x="163" y="173"/>
                </a:lnTo>
                <a:lnTo>
                  <a:pt x="163" y="173"/>
                </a:lnTo>
                <a:lnTo>
                  <a:pt x="161" y="173"/>
                </a:lnTo>
                <a:lnTo>
                  <a:pt x="161" y="173"/>
                </a:lnTo>
                <a:lnTo>
                  <a:pt x="161" y="175"/>
                </a:lnTo>
                <a:lnTo>
                  <a:pt x="160" y="175"/>
                </a:lnTo>
                <a:lnTo>
                  <a:pt x="160" y="175"/>
                </a:lnTo>
                <a:lnTo>
                  <a:pt x="158" y="175"/>
                </a:lnTo>
                <a:lnTo>
                  <a:pt x="158" y="175"/>
                </a:lnTo>
                <a:lnTo>
                  <a:pt x="158" y="175"/>
                </a:lnTo>
                <a:lnTo>
                  <a:pt x="156" y="175"/>
                </a:lnTo>
                <a:lnTo>
                  <a:pt x="156" y="175"/>
                </a:lnTo>
                <a:lnTo>
                  <a:pt x="155" y="176"/>
                </a:lnTo>
                <a:lnTo>
                  <a:pt x="155" y="178"/>
                </a:lnTo>
                <a:lnTo>
                  <a:pt x="153" y="178"/>
                </a:lnTo>
                <a:lnTo>
                  <a:pt x="153" y="178"/>
                </a:lnTo>
                <a:lnTo>
                  <a:pt x="151" y="180"/>
                </a:lnTo>
                <a:lnTo>
                  <a:pt x="150" y="180"/>
                </a:lnTo>
                <a:lnTo>
                  <a:pt x="150" y="180"/>
                </a:lnTo>
                <a:lnTo>
                  <a:pt x="148" y="182"/>
                </a:lnTo>
                <a:lnTo>
                  <a:pt x="148" y="183"/>
                </a:lnTo>
                <a:lnTo>
                  <a:pt x="146" y="183"/>
                </a:lnTo>
                <a:lnTo>
                  <a:pt x="146" y="185"/>
                </a:lnTo>
                <a:lnTo>
                  <a:pt x="148" y="187"/>
                </a:lnTo>
                <a:lnTo>
                  <a:pt x="148" y="187"/>
                </a:lnTo>
                <a:lnTo>
                  <a:pt x="146" y="187"/>
                </a:lnTo>
                <a:lnTo>
                  <a:pt x="146" y="187"/>
                </a:lnTo>
                <a:lnTo>
                  <a:pt x="146" y="188"/>
                </a:lnTo>
                <a:lnTo>
                  <a:pt x="145" y="188"/>
                </a:lnTo>
                <a:lnTo>
                  <a:pt x="145" y="188"/>
                </a:lnTo>
                <a:lnTo>
                  <a:pt x="145" y="190"/>
                </a:lnTo>
                <a:lnTo>
                  <a:pt x="145" y="190"/>
                </a:lnTo>
                <a:lnTo>
                  <a:pt x="145" y="192"/>
                </a:lnTo>
                <a:lnTo>
                  <a:pt x="145" y="193"/>
                </a:lnTo>
                <a:lnTo>
                  <a:pt x="145" y="195"/>
                </a:lnTo>
                <a:lnTo>
                  <a:pt x="145" y="195"/>
                </a:lnTo>
                <a:lnTo>
                  <a:pt x="145" y="195"/>
                </a:lnTo>
                <a:lnTo>
                  <a:pt x="145" y="197"/>
                </a:lnTo>
                <a:lnTo>
                  <a:pt x="145" y="197"/>
                </a:lnTo>
                <a:lnTo>
                  <a:pt x="143" y="198"/>
                </a:lnTo>
                <a:lnTo>
                  <a:pt x="143" y="198"/>
                </a:lnTo>
                <a:lnTo>
                  <a:pt x="143" y="198"/>
                </a:lnTo>
                <a:lnTo>
                  <a:pt x="141" y="198"/>
                </a:lnTo>
                <a:lnTo>
                  <a:pt x="141" y="198"/>
                </a:lnTo>
                <a:lnTo>
                  <a:pt x="140" y="198"/>
                </a:lnTo>
                <a:lnTo>
                  <a:pt x="140" y="200"/>
                </a:lnTo>
                <a:lnTo>
                  <a:pt x="140" y="200"/>
                </a:lnTo>
                <a:lnTo>
                  <a:pt x="140" y="200"/>
                </a:lnTo>
                <a:lnTo>
                  <a:pt x="140" y="200"/>
                </a:lnTo>
                <a:lnTo>
                  <a:pt x="140" y="202"/>
                </a:lnTo>
                <a:lnTo>
                  <a:pt x="141" y="202"/>
                </a:lnTo>
                <a:lnTo>
                  <a:pt x="141" y="203"/>
                </a:lnTo>
                <a:lnTo>
                  <a:pt x="141" y="205"/>
                </a:lnTo>
                <a:lnTo>
                  <a:pt x="140" y="205"/>
                </a:lnTo>
                <a:lnTo>
                  <a:pt x="140" y="207"/>
                </a:lnTo>
                <a:lnTo>
                  <a:pt x="140" y="207"/>
                </a:lnTo>
                <a:lnTo>
                  <a:pt x="141" y="208"/>
                </a:lnTo>
                <a:lnTo>
                  <a:pt x="143" y="210"/>
                </a:lnTo>
                <a:lnTo>
                  <a:pt x="143" y="210"/>
                </a:lnTo>
                <a:lnTo>
                  <a:pt x="145" y="212"/>
                </a:lnTo>
                <a:lnTo>
                  <a:pt x="145" y="212"/>
                </a:lnTo>
                <a:lnTo>
                  <a:pt x="145" y="212"/>
                </a:lnTo>
                <a:lnTo>
                  <a:pt x="146" y="212"/>
                </a:lnTo>
                <a:lnTo>
                  <a:pt x="146" y="213"/>
                </a:lnTo>
                <a:lnTo>
                  <a:pt x="146" y="213"/>
                </a:lnTo>
                <a:lnTo>
                  <a:pt x="146" y="215"/>
                </a:lnTo>
                <a:lnTo>
                  <a:pt x="146" y="215"/>
                </a:lnTo>
                <a:lnTo>
                  <a:pt x="146" y="215"/>
                </a:lnTo>
                <a:lnTo>
                  <a:pt x="146" y="215"/>
                </a:lnTo>
                <a:lnTo>
                  <a:pt x="146" y="217"/>
                </a:lnTo>
                <a:lnTo>
                  <a:pt x="146" y="217"/>
                </a:lnTo>
                <a:lnTo>
                  <a:pt x="146" y="219"/>
                </a:lnTo>
                <a:lnTo>
                  <a:pt x="146" y="220"/>
                </a:lnTo>
                <a:lnTo>
                  <a:pt x="146" y="222"/>
                </a:lnTo>
                <a:lnTo>
                  <a:pt x="146" y="222"/>
                </a:lnTo>
                <a:lnTo>
                  <a:pt x="143" y="224"/>
                </a:lnTo>
                <a:lnTo>
                  <a:pt x="141" y="224"/>
                </a:lnTo>
                <a:lnTo>
                  <a:pt x="141" y="224"/>
                </a:lnTo>
                <a:lnTo>
                  <a:pt x="141" y="225"/>
                </a:lnTo>
                <a:lnTo>
                  <a:pt x="141" y="225"/>
                </a:lnTo>
                <a:lnTo>
                  <a:pt x="140" y="225"/>
                </a:lnTo>
                <a:lnTo>
                  <a:pt x="138" y="225"/>
                </a:lnTo>
                <a:lnTo>
                  <a:pt x="138" y="225"/>
                </a:lnTo>
                <a:lnTo>
                  <a:pt x="138" y="225"/>
                </a:lnTo>
                <a:lnTo>
                  <a:pt x="136" y="225"/>
                </a:lnTo>
                <a:lnTo>
                  <a:pt x="136" y="227"/>
                </a:lnTo>
                <a:lnTo>
                  <a:pt x="136" y="229"/>
                </a:lnTo>
                <a:lnTo>
                  <a:pt x="135" y="229"/>
                </a:lnTo>
                <a:lnTo>
                  <a:pt x="135" y="229"/>
                </a:lnTo>
                <a:lnTo>
                  <a:pt x="130" y="230"/>
                </a:lnTo>
                <a:lnTo>
                  <a:pt x="128" y="230"/>
                </a:lnTo>
                <a:lnTo>
                  <a:pt x="128" y="230"/>
                </a:lnTo>
                <a:lnTo>
                  <a:pt x="126" y="232"/>
                </a:lnTo>
                <a:lnTo>
                  <a:pt x="126" y="234"/>
                </a:lnTo>
                <a:lnTo>
                  <a:pt x="126" y="234"/>
                </a:lnTo>
                <a:lnTo>
                  <a:pt x="125" y="234"/>
                </a:lnTo>
                <a:lnTo>
                  <a:pt x="125" y="234"/>
                </a:lnTo>
                <a:lnTo>
                  <a:pt x="125" y="234"/>
                </a:lnTo>
                <a:lnTo>
                  <a:pt x="125" y="234"/>
                </a:lnTo>
                <a:lnTo>
                  <a:pt x="125" y="234"/>
                </a:lnTo>
                <a:lnTo>
                  <a:pt x="125" y="234"/>
                </a:lnTo>
                <a:lnTo>
                  <a:pt x="123" y="235"/>
                </a:lnTo>
                <a:lnTo>
                  <a:pt x="121" y="239"/>
                </a:lnTo>
                <a:lnTo>
                  <a:pt x="121" y="240"/>
                </a:lnTo>
                <a:lnTo>
                  <a:pt x="121" y="240"/>
                </a:lnTo>
                <a:lnTo>
                  <a:pt x="121" y="244"/>
                </a:lnTo>
                <a:lnTo>
                  <a:pt x="121" y="244"/>
                </a:lnTo>
                <a:lnTo>
                  <a:pt x="119" y="249"/>
                </a:lnTo>
                <a:lnTo>
                  <a:pt x="119" y="249"/>
                </a:lnTo>
                <a:lnTo>
                  <a:pt x="121" y="250"/>
                </a:lnTo>
                <a:lnTo>
                  <a:pt x="121" y="252"/>
                </a:lnTo>
                <a:lnTo>
                  <a:pt x="121" y="252"/>
                </a:lnTo>
                <a:lnTo>
                  <a:pt x="123" y="252"/>
                </a:lnTo>
                <a:lnTo>
                  <a:pt x="123" y="252"/>
                </a:lnTo>
                <a:lnTo>
                  <a:pt x="125" y="252"/>
                </a:lnTo>
                <a:lnTo>
                  <a:pt x="126" y="252"/>
                </a:lnTo>
                <a:lnTo>
                  <a:pt x="128" y="254"/>
                </a:lnTo>
                <a:lnTo>
                  <a:pt x="128" y="256"/>
                </a:lnTo>
                <a:lnTo>
                  <a:pt x="126" y="259"/>
                </a:lnTo>
                <a:lnTo>
                  <a:pt x="125" y="259"/>
                </a:lnTo>
                <a:lnTo>
                  <a:pt x="126" y="261"/>
                </a:lnTo>
                <a:lnTo>
                  <a:pt x="126" y="261"/>
                </a:lnTo>
                <a:lnTo>
                  <a:pt x="126" y="261"/>
                </a:lnTo>
                <a:lnTo>
                  <a:pt x="128" y="261"/>
                </a:lnTo>
                <a:lnTo>
                  <a:pt x="128" y="261"/>
                </a:lnTo>
                <a:lnTo>
                  <a:pt x="128" y="262"/>
                </a:lnTo>
                <a:lnTo>
                  <a:pt x="128" y="262"/>
                </a:lnTo>
                <a:lnTo>
                  <a:pt x="128" y="264"/>
                </a:lnTo>
                <a:lnTo>
                  <a:pt x="130" y="266"/>
                </a:lnTo>
                <a:lnTo>
                  <a:pt x="130" y="266"/>
                </a:lnTo>
                <a:lnTo>
                  <a:pt x="128" y="267"/>
                </a:lnTo>
                <a:lnTo>
                  <a:pt x="128" y="267"/>
                </a:lnTo>
                <a:lnTo>
                  <a:pt x="128" y="269"/>
                </a:lnTo>
                <a:lnTo>
                  <a:pt x="128" y="269"/>
                </a:lnTo>
                <a:lnTo>
                  <a:pt x="128" y="271"/>
                </a:lnTo>
                <a:lnTo>
                  <a:pt x="126" y="272"/>
                </a:lnTo>
                <a:lnTo>
                  <a:pt x="126" y="272"/>
                </a:lnTo>
                <a:lnTo>
                  <a:pt x="126" y="271"/>
                </a:lnTo>
                <a:lnTo>
                  <a:pt x="125" y="271"/>
                </a:lnTo>
                <a:lnTo>
                  <a:pt x="125" y="271"/>
                </a:lnTo>
                <a:lnTo>
                  <a:pt x="125" y="272"/>
                </a:lnTo>
                <a:lnTo>
                  <a:pt x="125" y="272"/>
                </a:lnTo>
                <a:lnTo>
                  <a:pt x="125" y="274"/>
                </a:lnTo>
                <a:lnTo>
                  <a:pt x="125" y="274"/>
                </a:lnTo>
                <a:lnTo>
                  <a:pt x="123" y="276"/>
                </a:lnTo>
                <a:lnTo>
                  <a:pt x="123" y="277"/>
                </a:lnTo>
                <a:lnTo>
                  <a:pt x="121" y="277"/>
                </a:lnTo>
                <a:lnTo>
                  <a:pt x="121" y="279"/>
                </a:lnTo>
                <a:lnTo>
                  <a:pt x="121" y="281"/>
                </a:lnTo>
                <a:lnTo>
                  <a:pt x="125" y="284"/>
                </a:lnTo>
                <a:lnTo>
                  <a:pt x="125" y="284"/>
                </a:lnTo>
                <a:lnTo>
                  <a:pt x="125" y="289"/>
                </a:lnTo>
                <a:lnTo>
                  <a:pt x="125" y="296"/>
                </a:lnTo>
                <a:lnTo>
                  <a:pt x="125" y="298"/>
                </a:lnTo>
                <a:lnTo>
                  <a:pt x="123" y="296"/>
                </a:lnTo>
                <a:lnTo>
                  <a:pt x="123" y="298"/>
                </a:lnTo>
                <a:lnTo>
                  <a:pt x="123" y="298"/>
                </a:lnTo>
                <a:lnTo>
                  <a:pt x="123" y="298"/>
                </a:lnTo>
                <a:lnTo>
                  <a:pt x="123" y="299"/>
                </a:lnTo>
                <a:lnTo>
                  <a:pt x="123" y="299"/>
                </a:lnTo>
                <a:lnTo>
                  <a:pt x="121" y="301"/>
                </a:lnTo>
                <a:lnTo>
                  <a:pt x="121" y="301"/>
                </a:lnTo>
                <a:lnTo>
                  <a:pt x="123" y="303"/>
                </a:lnTo>
                <a:lnTo>
                  <a:pt x="123" y="303"/>
                </a:lnTo>
                <a:lnTo>
                  <a:pt x="121" y="303"/>
                </a:lnTo>
                <a:lnTo>
                  <a:pt x="121" y="303"/>
                </a:lnTo>
                <a:lnTo>
                  <a:pt x="121" y="303"/>
                </a:lnTo>
                <a:lnTo>
                  <a:pt x="121" y="303"/>
                </a:lnTo>
                <a:lnTo>
                  <a:pt x="119" y="303"/>
                </a:lnTo>
                <a:lnTo>
                  <a:pt x="119" y="303"/>
                </a:lnTo>
                <a:lnTo>
                  <a:pt x="118" y="303"/>
                </a:lnTo>
                <a:lnTo>
                  <a:pt x="118" y="304"/>
                </a:lnTo>
                <a:lnTo>
                  <a:pt x="118" y="308"/>
                </a:lnTo>
                <a:lnTo>
                  <a:pt x="118" y="308"/>
                </a:lnTo>
                <a:lnTo>
                  <a:pt x="118" y="308"/>
                </a:lnTo>
                <a:lnTo>
                  <a:pt x="118" y="309"/>
                </a:lnTo>
                <a:lnTo>
                  <a:pt x="118" y="309"/>
                </a:lnTo>
                <a:lnTo>
                  <a:pt x="119" y="311"/>
                </a:lnTo>
                <a:lnTo>
                  <a:pt x="119" y="311"/>
                </a:lnTo>
                <a:lnTo>
                  <a:pt x="121" y="311"/>
                </a:lnTo>
                <a:lnTo>
                  <a:pt x="119" y="313"/>
                </a:lnTo>
                <a:lnTo>
                  <a:pt x="119" y="316"/>
                </a:lnTo>
                <a:lnTo>
                  <a:pt x="119" y="318"/>
                </a:lnTo>
                <a:lnTo>
                  <a:pt x="119" y="319"/>
                </a:lnTo>
                <a:lnTo>
                  <a:pt x="121" y="319"/>
                </a:lnTo>
                <a:lnTo>
                  <a:pt x="121" y="319"/>
                </a:lnTo>
                <a:lnTo>
                  <a:pt x="123" y="321"/>
                </a:lnTo>
                <a:lnTo>
                  <a:pt x="123" y="321"/>
                </a:lnTo>
                <a:lnTo>
                  <a:pt x="121" y="323"/>
                </a:lnTo>
                <a:lnTo>
                  <a:pt x="121" y="323"/>
                </a:lnTo>
                <a:lnTo>
                  <a:pt x="123" y="324"/>
                </a:lnTo>
                <a:lnTo>
                  <a:pt x="123" y="324"/>
                </a:lnTo>
                <a:lnTo>
                  <a:pt x="123" y="324"/>
                </a:lnTo>
                <a:lnTo>
                  <a:pt x="121" y="326"/>
                </a:lnTo>
                <a:lnTo>
                  <a:pt x="121" y="326"/>
                </a:lnTo>
                <a:lnTo>
                  <a:pt x="119" y="328"/>
                </a:lnTo>
                <a:lnTo>
                  <a:pt x="121" y="330"/>
                </a:lnTo>
                <a:lnTo>
                  <a:pt x="121" y="330"/>
                </a:lnTo>
                <a:lnTo>
                  <a:pt x="119" y="331"/>
                </a:lnTo>
                <a:lnTo>
                  <a:pt x="118" y="331"/>
                </a:lnTo>
                <a:lnTo>
                  <a:pt x="116" y="333"/>
                </a:lnTo>
                <a:lnTo>
                  <a:pt x="116" y="335"/>
                </a:lnTo>
                <a:lnTo>
                  <a:pt x="114" y="336"/>
                </a:lnTo>
                <a:lnTo>
                  <a:pt x="113" y="338"/>
                </a:lnTo>
                <a:lnTo>
                  <a:pt x="111" y="340"/>
                </a:lnTo>
                <a:lnTo>
                  <a:pt x="111" y="340"/>
                </a:lnTo>
                <a:lnTo>
                  <a:pt x="109" y="341"/>
                </a:lnTo>
                <a:lnTo>
                  <a:pt x="109" y="346"/>
                </a:lnTo>
                <a:lnTo>
                  <a:pt x="109" y="348"/>
                </a:lnTo>
                <a:lnTo>
                  <a:pt x="109" y="350"/>
                </a:lnTo>
                <a:lnTo>
                  <a:pt x="109" y="350"/>
                </a:lnTo>
                <a:lnTo>
                  <a:pt x="111" y="358"/>
                </a:lnTo>
                <a:lnTo>
                  <a:pt x="113" y="360"/>
                </a:lnTo>
                <a:lnTo>
                  <a:pt x="113" y="361"/>
                </a:lnTo>
                <a:lnTo>
                  <a:pt x="113" y="365"/>
                </a:lnTo>
                <a:lnTo>
                  <a:pt x="114" y="367"/>
                </a:lnTo>
                <a:lnTo>
                  <a:pt x="116" y="368"/>
                </a:lnTo>
                <a:lnTo>
                  <a:pt x="116" y="370"/>
                </a:lnTo>
                <a:lnTo>
                  <a:pt x="116" y="372"/>
                </a:lnTo>
                <a:lnTo>
                  <a:pt x="116" y="372"/>
                </a:lnTo>
                <a:lnTo>
                  <a:pt x="116" y="373"/>
                </a:lnTo>
                <a:lnTo>
                  <a:pt x="114" y="375"/>
                </a:lnTo>
                <a:lnTo>
                  <a:pt x="114" y="377"/>
                </a:lnTo>
                <a:lnTo>
                  <a:pt x="113" y="378"/>
                </a:lnTo>
                <a:lnTo>
                  <a:pt x="111" y="380"/>
                </a:lnTo>
                <a:lnTo>
                  <a:pt x="111" y="382"/>
                </a:lnTo>
                <a:lnTo>
                  <a:pt x="109" y="383"/>
                </a:lnTo>
                <a:lnTo>
                  <a:pt x="108" y="383"/>
                </a:lnTo>
                <a:lnTo>
                  <a:pt x="103" y="382"/>
                </a:lnTo>
                <a:lnTo>
                  <a:pt x="76" y="383"/>
                </a:lnTo>
                <a:lnTo>
                  <a:pt x="49" y="385"/>
                </a:lnTo>
                <a:lnTo>
                  <a:pt x="49" y="385"/>
                </a:lnTo>
                <a:lnTo>
                  <a:pt x="47" y="385"/>
                </a:lnTo>
                <a:lnTo>
                  <a:pt x="46" y="383"/>
                </a:lnTo>
                <a:lnTo>
                  <a:pt x="46" y="383"/>
                </a:lnTo>
                <a:lnTo>
                  <a:pt x="44" y="383"/>
                </a:lnTo>
                <a:lnTo>
                  <a:pt x="42" y="382"/>
                </a:lnTo>
                <a:lnTo>
                  <a:pt x="42" y="380"/>
                </a:lnTo>
                <a:lnTo>
                  <a:pt x="40" y="378"/>
                </a:lnTo>
                <a:lnTo>
                  <a:pt x="39" y="378"/>
                </a:lnTo>
                <a:lnTo>
                  <a:pt x="37" y="380"/>
                </a:lnTo>
                <a:lnTo>
                  <a:pt x="37" y="382"/>
                </a:lnTo>
                <a:lnTo>
                  <a:pt x="35" y="390"/>
                </a:lnTo>
                <a:lnTo>
                  <a:pt x="35" y="392"/>
                </a:lnTo>
                <a:lnTo>
                  <a:pt x="32" y="392"/>
                </a:lnTo>
                <a:lnTo>
                  <a:pt x="30" y="393"/>
                </a:lnTo>
                <a:lnTo>
                  <a:pt x="30" y="393"/>
                </a:lnTo>
                <a:lnTo>
                  <a:pt x="30" y="395"/>
                </a:lnTo>
                <a:lnTo>
                  <a:pt x="30" y="397"/>
                </a:lnTo>
                <a:lnTo>
                  <a:pt x="30" y="398"/>
                </a:lnTo>
                <a:lnTo>
                  <a:pt x="32" y="400"/>
                </a:lnTo>
                <a:lnTo>
                  <a:pt x="32" y="402"/>
                </a:lnTo>
                <a:lnTo>
                  <a:pt x="32" y="403"/>
                </a:lnTo>
                <a:lnTo>
                  <a:pt x="27" y="414"/>
                </a:lnTo>
                <a:lnTo>
                  <a:pt x="27" y="414"/>
                </a:lnTo>
                <a:lnTo>
                  <a:pt x="25" y="414"/>
                </a:lnTo>
                <a:lnTo>
                  <a:pt x="25" y="415"/>
                </a:lnTo>
                <a:lnTo>
                  <a:pt x="25" y="417"/>
                </a:lnTo>
                <a:lnTo>
                  <a:pt x="25" y="417"/>
                </a:lnTo>
                <a:lnTo>
                  <a:pt x="20" y="417"/>
                </a:lnTo>
                <a:lnTo>
                  <a:pt x="19" y="419"/>
                </a:lnTo>
                <a:lnTo>
                  <a:pt x="19" y="419"/>
                </a:lnTo>
                <a:lnTo>
                  <a:pt x="19" y="419"/>
                </a:lnTo>
                <a:lnTo>
                  <a:pt x="17" y="422"/>
                </a:lnTo>
                <a:lnTo>
                  <a:pt x="15" y="424"/>
                </a:lnTo>
                <a:lnTo>
                  <a:pt x="12" y="425"/>
                </a:lnTo>
                <a:lnTo>
                  <a:pt x="12" y="427"/>
                </a:lnTo>
                <a:lnTo>
                  <a:pt x="10" y="427"/>
                </a:lnTo>
                <a:lnTo>
                  <a:pt x="9" y="425"/>
                </a:lnTo>
                <a:lnTo>
                  <a:pt x="9" y="425"/>
                </a:lnTo>
                <a:lnTo>
                  <a:pt x="7" y="425"/>
                </a:lnTo>
                <a:lnTo>
                  <a:pt x="5" y="427"/>
                </a:lnTo>
                <a:lnTo>
                  <a:pt x="5" y="429"/>
                </a:lnTo>
                <a:lnTo>
                  <a:pt x="5" y="429"/>
                </a:lnTo>
                <a:lnTo>
                  <a:pt x="5" y="430"/>
                </a:lnTo>
                <a:lnTo>
                  <a:pt x="5" y="430"/>
                </a:lnTo>
                <a:lnTo>
                  <a:pt x="5" y="432"/>
                </a:lnTo>
                <a:lnTo>
                  <a:pt x="3" y="432"/>
                </a:lnTo>
                <a:lnTo>
                  <a:pt x="3" y="434"/>
                </a:lnTo>
                <a:lnTo>
                  <a:pt x="2" y="434"/>
                </a:lnTo>
                <a:lnTo>
                  <a:pt x="0" y="435"/>
                </a:lnTo>
                <a:lnTo>
                  <a:pt x="0" y="437"/>
                </a:lnTo>
                <a:lnTo>
                  <a:pt x="3" y="440"/>
                </a:lnTo>
                <a:lnTo>
                  <a:pt x="7" y="440"/>
                </a:lnTo>
                <a:lnTo>
                  <a:pt x="7" y="440"/>
                </a:lnTo>
                <a:lnTo>
                  <a:pt x="12" y="446"/>
                </a:lnTo>
                <a:lnTo>
                  <a:pt x="25" y="469"/>
                </a:lnTo>
                <a:lnTo>
                  <a:pt x="39" y="493"/>
                </a:lnTo>
                <a:lnTo>
                  <a:pt x="39" y="493"/>
                </a:lnTo>
                <a:lnTo>
                  <a:pt x="39" y="493"/>
                </a:lnTo>
                <a:lnTo>
                  <a:pt x="39" y="494"/>
                </a:lnTo>
                <a:lnTo>
                  <a:pt x="37" y="496"/>
                </a:lnTo>
                <a:lnTo>
                  <a:pt x="37" y="496"/>
                </a:lnTo>
                <a:lnTo>
                  <a:pt x="39" y="498"/>
                </a:lnTo>
                <a:lnTo>
                  <a:pt x="39" y="499"/>
                </a:lnTo>
                <a:lnTo>
                  <a:pt x="39" y="501"/>
                </a:lnTo>
                <a:lnTo>
                  <a:pt x="40" y="503"/>
                </a:lnTo>
                <a:lnTo>
                  <a:pt x="40" y="504"/>
                </a:lnTo>
                <a:lnTo>
                  <a:pt x="40" y="509"/>
                </a:lnTo>
                <a:lnTo>
                  <a:pt x="40" y="514"/>
                </a:lnTo>
                <a:lnTo>
                  <a:pt x="40" y="516"/>
                </a:lnTo>
                <a:lnTo>
                  <a:pt x="44" y="520"/>
                </a:lnTo>
                <a:lnTo>
                  <a:pt x="44" y="521"/>
                </a:lnTo>
                <a:lnTo>
                  <a:pt x="44" y="523"/>
                </a:lnTo>
                <a:lnTo>
                  <a:pt x="44" y="523"/>
                </a:lnTo>
                <a:lnTo>
                  <a:pt x="46" y="525"/>
                </a:lnTo>
                <a:lnTo>
                  <a:pt x="46" y="525"/>
                </a:lnTo>
                <a:lnTo>
                  <a:pt x="46" y="526"/>
                </a:lnTo>
                <a:lnTo>
                  <a:pt x="46" y="528"/>
                </a:lnTo>
                <a:lnTo>
                  <a:pt x="46" y="528"/>
                </a:lnTo>
                <a:lnTo>
                  <a:pt x="46" y="528"/>
                </a:lnTo>
                <a:lnTo>
                  <a:pt x="47" y="530"/>
                </a:lnTo>
                <a:lnTo>
                  <a:pt x="47" y="530"/>
                </a:lnTo>
                <a:lnTo>
                  <a:pt x="47" y="531"/>
                </a:lnTo>
                <a:lnTo>
                  <a:pt x="47" y="535"/>
                </a:lnTo>
                <a:lnTo>
                  <a:pt x="47" y="535"/>
                </a:lnTo>
                <a:lnTo>
                  <a:pt x="47" y="536"/>
                </a:lnTo>
                <a:lnTo>
                  <a:pt x="54" y="538"/>
                </a:lnTo>
                <a:lnTo>
                  <a:pt x="54" y="540"/>
                </a:lnTo>
                <a:lnTo>
                  <a:pt x="56" y="540"/>
                </a:lnTo>
                <a:lnTo>
                  <a:pt x="56" y="541"/>
                </a:lnTo>
                <a:lnTo>
                  <a:pt x="57" y="545"/>
                </a:lnTo>
                <a:lnTo>
                  <a:pt x="57" y="545"/>
                </a:lnTo>
                <a:lnTo>
                  <a:pt x="57" y="546"/>
                </a:lnTo>
                <a:lnTo>
                  <a:pt x="57" y="548"/>
                </a:lnTo>
                <a:lnTo>
                  <a:pt x="57" y="548"/>
                </a:lnTo>
                <a:lnTo>
                  <a:pt x="57" y="551"/>
                </a:lnTo>
                <a:lnTo>
                  <a:pt x="59" y="553"/>
                </a:lnTo>
                <a:lnTo>
                  <a:pt x="59" y="555"/>
                </a:lnTo>
                <a:lnTo>
                  <a:pt x="59" y="557"/>
                </a:lnTo>
                <a:lnTo>
                  <a:pt x="57" y="558"/>
                </a:lnTo>
                <a:lnTo>
                  <a:pt x="56" y="560"/>
                </a:lnTo>
                <a:lnTo>
                  <a:pt x="56" y="562"/>
                </a:lnTo>
                <a:lnTo>
                  <a:pt x="57" y="563"/>
                </a:lnTo>
                <a:lnTo>
                  <a:pt x="57" y="565"/>
                </a:lnTo>
                <a:lnTo>
                  <a:pt x="59" y="565"/>
                </a:lnTo>
                <a:lnTo>
                  <a:pt x="59" y="567"/>
                </a:lnTo>
                <a:lnTo>
                  <a:pt x="59" y="568"/>
                </a:lnTo>
                <a:lnTo>
                  <a:pt x="59" y="568"/>
                </a:lnTo>
                <a:lnTo>
                  <a:pt x="57" y="572"/>
                </a:lnTo>
                <a:lnTo>
                  <a:pt x="57" y="572"/>
                </a:lnTo>
                <a:lnTo>
                  <a:pt x="57" y="572"/>
                </a:lnTo>
                <a:lnTo>
                  <a:pt x="57" y="573"/>
                </a:lnTo>
                <a:lnTo>
                  <a:pt x="57" y="573"/>
                </a:lnTo>
                <a:lnTo>
                  <a:pt x="57" y="575"/>
                </a:lnTo>
                <a:lnTo>
                  <a:pt x="56" y="575"/>
                </a:lnTo>
                <a:lnTo>
                  <a:pt x="56" y="575"/>
                </a:lnTo>
                <a:lnTo>
                  <a:pt x="56" y="577"/>
                </a:lnTo>
                <a:lnTo>
                  <a:pt x="56" y="578"/>
                </a:lnTo>
                <a:lnTo>
                  <a:pt x="56" y="580"/>
                </a:lnTo>
                <a:lnTo>
                  <a:pt x="57" y="582"/>
                </a:lnTo>
                <a:lnTo>
                  <a:pt x="59" y="583"/>
                </a:lnTo>
                <a:lnTo>
                  <a:pt x="61" y="585"/>
                </a:lnTo>
                <a:lnTo>
                  <a:pt x="59" y="587"/>
                </a:lnTo>
                <a:lnTo>
                  <a:pt x="57" y="588"/>
                </a:lnTo>
                <a:lnTo>
                  <a:pt x="56" y="588"/>
                </a:lnTo>
                <a:lnTo>
                  <a:pt x="56" y="590"/>
                </a:lnTo>
                <a:lnTo>
                  <a:pt x="56" y="590"/>
                </a:lnTo>
                <a:lnTo>
                  <a:pt x="56" y="592"/>
                </a:lnTo>
                <a:lnTo>
                  <a:pt x="56" y="594"/>
                </a:lnTo>
                <a:lnTo>
                  <a:pt x="47" y="595"/>
                </a:lnTo>
                <a:lnTo>
                  <a:pt x="44" y="595"/>
                </a:lnTo>
                <a:lnTo>
                  <a:pt x="42" y="595"/>
                </a:lnTo>
                <a:lnTo>
                  <a:pt x="42" y="595"/>
                </a:lnTo>
                <a:lnTo>
                  <a:pt x="40" y="597"/>
                </a:lnTo>
                <a:lnTo>
                  <a:pt x="40" y="599"/>
                </a:lnTo>
                <a:lnTo>
                  <a:pt x="40" y="600"/>
                </a:lnTo>
                <a:lnTo>
                  <a:pt x="40" y="600"/>
                </a:lnTo>
                <a:lnTo>
                  <a:pt x="35" y="600"/>
                </a:lnTo>
                <a:lnTo>
                  <a:pt x="32" y="604"/>
                </a:lnTo>
                <a:lnTo>
                  <a:pt x="27" y="607"/>
                </a:lnTo>
                <a:lnTo>
                  <a:pt x="24" y="612"/>
                </a:lnTo>
                <a:lnTo>
                  <a:pt x="24" y="617"/>
                </a:lnTo>
                <a:lnTo>
                  <a:pt x="25" y="617"/>
                </a:lnTo>
                <a:lnTo>
                  <a:pt x="27" y="617"/>
                </a:lnTo>
                <a:lnTo>
                  <a:pt x="29" y="615"/>
                </a:lnTo>
                <a:lnTo>
                  <a:pt x="30" y="615"/>
                </a:lnTo>
                <a:lnTo>
                  <a:pt x="32" y="615"/>
                </a:lnTo>
                <a:lnTo>
                  <a:pt x="34" y="617"/>
                </a:lnTo>
                <a:lnTo>
                  <a:pt x="35" y="619"/>
                </a:lnTo>
                <a:lnTo>
                  <a:pt x="37" y="620"/>
                </a:lnTo>
                <a:lnTo>
                  <a:pt x="39" y="622"/>
                </a:lnTo>
                <a:lnTo>
                  <a:pt x="37" y="624"/>
                </a:lnTo>
                <a:lnTo>
                  <a:pt x="35" y="627"/>
                </a:lnTo>
                <a:lnTo>
                  <a:pt x="37" y="629"/>
                </a:lnTo>
                <a:lnTo>
                  <a:pt x="37" y="629"/>
                </a:lnTo>
                <a:lnTo>
                  <a:pt x="39" y="629"/>
                </a:lnTo>
                <a:lnTo>
                  <a:pt x="39" y="629"/>
                </a:lnTo>
                <a:lnTo>
                  <a:pt x="39" y="629"/>
                </a:lnTo>
                <a:lnTo>
                  <a:pt x="39" y="630"/>
                </a:lnTo>
                <a:lnTo>
                  <a:pt x="40" y="632"/>
                </a:lnTo>
                <a:lnTo>
                  <a:pt x="42" y="634"/>
                </a:lnTo>
                <a:lnTo>
                  <a:pt x="44" y="634"/>
                </a:lnTo>
                <a:lnTo>
                  <a:pt x="46" y="634"/>
                </a:lnTo>
                <a:lnTo>
                  <a:pt x="46" y="636"/>
                </a:lnTo>
                <a:lnTo>
                  <a:pt x="47" y="636"/>
                </a:lnTo>
                <a:lnTo>
                  <a:pt x="49" y="637"/>
                </a:lnTo>
                <a:lnTo>
                  <a:pt x="49" y="641"/>
                </a:lnTo>
                <a:lnTo>
                  <a:pt x="49" y="641"/>
                </a:lnTo>
                <a:lnTo>
                  <a:pt x="51" y="641"/>
                </a:lnTo>
                <a:lnTo>
                  <a:pt x="52" y="642"/>
                </a:lnTo>
                <a:lnTo>
                  <a:pt x="52" y="642"/>
                </a:lnTo>
                <a:lnTo>
                  <a:pt x="52" y="639"/>
                </a:lnTo>
                <a:lnTo>
                  <a:pt x="54" y="637"/>
                </a:lnTo>
                <a:lnTo>
                  <a:pt x="52" y="634"/>
                </a:lnTo>
                <a:lnTo>
                  <a:pt x="52" y="632"/>
                </a:lnTo>
                <a:lnTo>
                  <a:pt x="52" y="629"/>
                </a:lnTo>
                <a:lnTo>
                  <a:pt x="52" y="627"/>
                </a:lnTo>
                <a:lnTo>
                  <a:pt x="54" y="627"/>
                </a:lnTo>
                <a:lnTo>
                  <a:pt x="56" y="627"/>
                </a:lnTo>
                <a:lnTo>
                  <a:pt x="56" y="625"/>
                </a:lnTo>
                <a:lnTo>
                  <a:pt x="56" y="624"/>
                </a:lnTo>
                <a:lnTo>
                  <a:pt x="56" y="624"/>
                </a:lnTo>
                <a:lnTo>
                  <a:pt x="56" y="622"/>
                </a:lnTo>
                <a:lnTo>
                  <a:pt x="54" y="622"/>
                </a:lnTo>
                <a:lnTo>
                  <a:pt x="54" y="622"/>
                </a:lnTo>
                <a:lnTo>
                  <a:pt x="56" y="622"/>
                </a:lnTo>
                <a:lnTo>
                  <a:pt x="56" y="622"/>
                </a:lnTo>
                <a:lnTo>
                  <a:pt x="56" y="620"/>
                </a:lnTo>
                <a:lnTo>
                  <a:pt x="56" y="620"/>
                </a:lnTo>
                <a:lnTo>
                  <a:pt x="56" y="622"/>
                </a:lnTo>
                <a:lnTo>
                  <a:pt x="56" y="622"/>
                </a:lnTo>
                <a:lnTo>
                  <a:pt x="56" y="620"/>
                </a:lnTo>
                <a:lnTo>
                  <a:pt x="56" y="620"/>
                </a:lnTo>
                <a:lnTo>
                  <a:pt x="56" y="620"/>
                </a:lnTo>
                <a:lnTo>
                  <a:pt x="54" y="619"/>
                </a:lnTo>
                <a:lnTo>
                  <a:pt x="54" y="619"/>
                </a:lnTo>
                <a:lnTo>
                  <a:pt x="49" y="619"/>
                </a:lnTo>
                <a:lnTo>
                  <a:pt x="49" y="617"/>
                </a:lnTo>
                <a:lnTo>
                  <a:pt x="49" y="617"/>
                </a:lnTo>
                <a:lnTo>
                  <a:pt x="49" y="617"/>
                </a:lnTo>
                <a:lnTo>
                  <a:pt x="47" y="617"/>
                </a:lnTo>
                <a:lnTo>
                  <a:pt x="47" y="617"/>
                </a:lnTo>
                <a:lnTo>
                  <a:pt x="47" y="619"/>
                </a:lnTo>
                <a:lnTo>
                  <a:pt x="46" y="617"/>
                </a:lnTo>
                <a:lnTo>
                  <a:pt x="46" y="615"/>
                </a:lnTo>
                <a:lnTo>
                  <a:pt x="42" y="615"/>
                </a:lnTo>
                <a:lnTo>
                  <a:pt x="40" y="615"/>
                </a:lnTo>
                <a:lnTo>
                  <a:pt x="40" y="614"/>
                </a:lnTo>
                <a:lnTo>
                  <a:pt x="42" y="612"/>
                </a:lnTo>
                <a:lnTo>
                  <a:pt x="42" y="610"/>
                </a:lnTo>
                <a:lnTo>
                  <a:pt x="44" y="610"/>
                </a:lnTo>
                <a:lnTo>
                  <a:pt x="46" y="610"/>
                </a:lnTo>
                <a:lnTo>
                  <a:pt x="46" y="610"/>
                </a:lnTo>
                <a:lnTo>
                  <a:pt x="47" y="609"/>
                </a:lnTo>
                <a:lnTo>
                  <a:pt x="47" y="609"/>
                </a:lnTo>
                <a:lnTo>
                  <a:pt x="49" y="609"/>
                </a:lnTo>
                <a:lnTo>
                  <a:pt x="51" y="609"/>
                </a:lnTo>
                <a:lnTo>
                  <a:pt x="51" y="610"/>
                </a:lnTo>
                <a:lnTo>
                  <a:pt x="49" y="612"/>
                </a:lnTo>
                <a:lnTo>
                  <a:pt x="47" y="612"/>
                </a:lnTo>
                <a:lnTo>
                  <a:pt x="49" y="612"/>
                </a:lnTo>
                <a:lnTo>
                  <a:pt x="51" y="610"/>
                </a:lnTo>
                <a:lnTo>
                  <a:pt x="54" y="610"/>
                </a:lnTo>
                <a:lnTo>
                  <a:pt x="54" y="610"/>
                </a:lnTo>
                <a:lnTo>
                  <a:pt x="56" y="609"/>
                </a:lnTo>
                <a:lnTo>
                  <a:pt x="57" y="609"/>
                </a:lnTo>
                <a:lnTo>
                  <a:pt x="57" y="610"/>
                </a:lnTo>
                <a:lnTo>
                  <a:pt x="57" y="612"/>
                </a:lnTo>
                <a:lnTo>
                  <a:pt x="56" y="612"/>
                </a:lnTo>
                <a:lnTo>
                  <a:pt x="54" y="612"/>
                </a:lnTo>
                <a:lnTo>
                  <a:pt x="52" y="612"/>
                </a:lnTo>
                <a:lnTo>
                  <a:pt x="51" y="612"/>
                </a:lnTo>
                <a:lnTo>
                  <a:pt x="51" y="614"/>
                </a:lnTo>
                <a:lnTo>
                  <a:pt x="51" y="614"/>
                </a:lnTo>
                <a:lnTo>
                  <a:pt x="54" y="614"/>
                </a:lnTo>
                <a:lnTo>
                  <a:pt x="56" y="614"/>
                </a:lnTo>
                <a:lnTo>
                  <a:pt x="57" y="614"/>
                </a:lnTo>
                <a:lnTo>
                  <a:pt x="57" y="614"/>
                </a:lnTo>
                <a:lnTo>
                  <a:pt x="59" y="610"/>
                </a:lnTo>
                <a:lnTo>
                  <a:pt x="61" y="609"/>
                </a:lnTo>
                <a:lnTo>
                  <a:pt x="62" y="609"/>
                </a:lnTo>
                <a:lnTo>
                  <a:pt x="66" y="609"/>
                </a:lnTo>
                <a:lnTo>
                  <a:pt x="66" y="607"/>
                </a:lnTo>
                <a:lnTo>
                  <a:pt x="66" y="607"/>
                </a:lnTo>
                <a:lnTo>
                  <a:pt x="66" y="605"/>
                </a:lnTo>
                <a:lnTo>
                  <a:pt x="67" y="605"/>
                </a:lnTo>
                <a:lnTo>
                  <a:pt x="67" y="607"/>
                </a:lnTo>
                <a:lnTo>
                  <a:pt x="69" y="609"/>
                </a:lnTo>
                <a:lnTo>
                  <a:pt x="69" y="609"/>
                </a:lnTo>
                <a:lnTo>
                  <a:pt x="71" y="609"/>
                </a:lnTo>
                <a:lnTo>
                  <a:pt x="72" y="609"/>
                </a:lnTo>
                <a:lnTo>
                  <a:pt x="72" y="609"/>
                </a:lnTo>
                <a:lnTo>
                  <a:pt x="72" y="610"/>
                </a:lnTo>
                <a:lnTo>
                  <a:pt x="72" y="610"/>
                </a:lnTo>
                <a:lnTo>
                  <a:pt x="72" y="610"/>
                </a:lnTo>
                <a:lnTo>
                  <a:pt x="72" y="612"/>
                </a:lnTo>
                <a:lnTo>
                  <a:pt x="72" y="612"/>
                </a:lnTo>
                <a:lnTo>
                  <a:pt x="74" y="612"/>
                </a:lnTo>
                <a:lnTo>
                  <a:pt x="74" y="612"/>
                </a:lnTo>
                <a:lnTo>
                  <a:pt x="74" y="612"/>
                </a:lnTo>
                <a:lnTo>
                  <a:pt x="76" y="612"/>
                </a:lnTo>
                <a:lnTo>
                  <a:pt x="76" y="612"/>
                </a:lnTo>
                <a:lnTo>
                  <a:pt x="76" y="610"/>
                </a:lnTo>
                <a:lnTo>
                  <a:pt x="76" y="610"/>
                </a:lnTo>
                <a:lnTo>
                  <a:pt x="74" y="610"/>
                </a:lnTo>
                <a:lnTo>
                  <a:pt x="74" y="609"/>
                </a:lnTo>
                <a:lnTo>
                  <a:pt x="76" y="609"/>
                </a:lnTo>
                <a:lnTo>
                  <a:pt x="76" y="609"/>
                </a:lnTo>
                <a:lnTo>
                  <a:pt x="76" y="609"/>
                </a:lnTo>
                <a:lnTo>
                  <a:pt x="76" y="609"/>
                </a:lnTo>
                <a:lnTo>
                  <a:pt x="74" y="607"/>
                </a:lnTo>
                <a:lnTo>
                  <a:pt x="74" y="607"/>
                </a:lnTo>
                <a:lnTo>
                  <a:pt x="72" y="607"/>
                </a:lnTo>
                <a:lnTo>
                  <a:pt x="72" y="607"/>
                </a:lnTo>
                <a:lnTo>
                  <a:pt x="74" y="607"/>
                </a:lnTo>
                <a:lnTo>
                  <a:pt x="72" y="605"/>
                </a:lnTo>
                <a:lnTo>
                  <a:pt x="74" y="605"/>
                </a:lnTo>
                <a:lnTo>
                  <a:pt x="74" y="604"/>
                </a:lnTo>
                <a:lnTo>
                  <a:pt x="74" y="602"/>
                </a:lnTo>
                <a:lnTo>
                  <a:pt x="74" y="602"/>
                </a:lnTo>
                <a:lnTo>
                  <a:pt x="74" y="602"/>
                </a:lnTo>
                <a:lnTo>
                  <a:pt x="76" y="602"/>
                </a:lnTo>
                <a:lnTo>
                  <a:pt x="74" y="602"/>
                </a:lnTo>
                <a:lnTo>
                  <a:pt x="76" y="600"/>
                </a:lnTo>
                <a:lnTo>
                  <a:pt x="76" y="600"/>
                </a:lnTo>
                <a:lnTo>
                  <a:pt x="74" y="600"/>
                </a:lnTo>
                <a:lnTo>
                  <a:pt x="74" y="600"/>
                </a:lnTo>
                <a:lnTo>
                  <a:pt x="74" y="600"/>
                </a:lnTo>
                <a:lnTo>
                  <a:pt x="72" y="600"/>
                </a:lnTo>
                <a:lnTo>
                  <a:pt x="72" y="597"/>
                </a:lnTo>
                <a:lnTo>
                  <a:pt x="72" y="595"/>
                </a:lnTo>
                <a:lnTo>
                  <a:pt x="72" y="594"/>
                </a:lnTo>
                <a:lnTo>
                  <a:pt x="74" y="592"/>
                </a:lnTo>
                <a:lnTo>
                  <a:pt x="77" y="592"/>
                </a:lnTo>
                <a:lnTo>
                  <a:pt x="79" y="592"/>
                </a:lnTo>
                <a:lnTo>
                  <a:pt x="77" y="590"/>
                </a:lnTo>
                <a:lnTo>
                  <a:pt x="77" y="588"/>
                </a:lnTo>
                <a:lnTo>
                  <a:pt x="77" y="588"/>
                </a:lnTo>
                <a:lnTo>
                  <a:pt x="77" y="587"/>
                </a:lnTo>
                <a:lnTo>
                  <a:pt x="79" y="585"/>
                </a:lnTo>
                <a:lnTo>
                  <a:pt x="81" y="583"/>
                </a:lnTo>
                <a:lnTo>
                  <a:pt x="81" y="583"/>
                </a:lnTo>
                <a:lnTo>
                  <a:pt x="82" y="582"/>
                </a:lnTo>
                <a:lnTo>
                  <a:pt x="82" y="582"/>
                </a:lnTo>
                <a:lnTo>
                  <a:pt x="81" y="582"/>
                </a:lnTo>
                <a:lnTo>
                  <a:pt x="77" y="583"/>
                </a:lnTo>
                <a:lnTo>
                  <a:pt x="77" y="580"/>
                </a:lnTo>
                <a:lnTo>
                  <a:pt x="77" y="580"/>
                </a:lnTo>
                <a:lnTo>
                  <a:pt x="76" y="580"/>
                </a:lnTo>
                <a:lnTo>
                  <a:pt x="76" y="578"/>
                </a:lnTo>
                <a:lnTo>
                  <a:pt x="76" y="578"/>
                </a:lnTo>
                <a:lnTo>
                  <a:pt x="76" y="577"/>
                </a:lnTo>
                <a:lnTo>
                  <a:pt x="77" y="578"/>
                </a:lnTo>
                <a:lnTo>
                  <a:pt x="79" y="578"/>
                </a:lnTo>
                <a:lnTo>
                  <a:pt x="79" y="577"/>
                </a:lnTo>
                <a:lnTo>
                  <a:pt x="81" y="577"/>
                </a:lnTo>
                <a:lnTo>
                  <a:pt x="81" y="575"/>
                </a:lnTo>
                <a:lnTo>
                  <a:pt x="82" y="577"/>
                </a:lnTo>
                <a:lnTo>
                  <a:pt x="81" y="575"/>
                </a:lnTo>
                <a:lnTo>
                  <a:pt x="81" y="573"/>
                </a:lnTo>
                <a:lnTo>
                  <a:pt x="81" y="573"/>
                </a:lnTo>
                <a:lnTo>
                  <a:pt x="81" y="572"/>
                </a:lnTo>
                <a:lnTo>
                  <a:pt x="81" y="570"/>
                </a:lnTo>
                <a:lnTo>
                  <a:pt x="82" y="570"/>
                </a:lnTo>
                <a:lnTo>
                  <a:pt x="84" y="572"/>
                </a:lnTo>
                <a:lnTo>
                  <a:pt x="84" y="570"/>
                </a:lnTo>
                <a:lnTo>
                  <a:pt x="84" y="570"/>
                </a:lnTo>
                <a:lnTo>
                  <a:pt x="84" y="568"/>
                </a:lnTo>
                <a:lnTo>
                  <a:pt x="82" y="567"/>
                </a:lnTo>
                <a:lnTo>
                  <a:pt x="84" y="565"/>
                </a:lnTo>
                <a:lnTo>
                  <a:pt x="88" y="558"/>
                </a:lnTo>
                <a:lnTo>
                  <a:pt x="88" y="557"/>
                </a:lnTo>
                <a:lnTo>
                  <a:pt x="88" y="553"/>
                </a:lnTo>
                <a:lnTo>
                  <a:pt x="88" y="555"/>
                </a:lnTo>
                <a:lnTo>
                  <a:pt x="86" y="555"/>
                </a:lnTo>
                <a:lnTo>
                  <a:pt x="86" y="557"/>
                </a:lnTo>
                <a:lnTo>
                  <a:pt x="84" y="555"/>
                </a:lnTo>
                <a:lnTo>
                  <a:pt x="84" y="555"/>
                </a:lnTo>
                <a:lnTo>
                  <a:pt x="86" y="553"/>
                </a:lnTo>
                <a:lnTo>
                  <a:pt x="86" y="553"/>
                </a:lnTo>
                <a:lnTo>
                  <a:pt x="86" y="553"/>
                </a:lnTo>
                <a:lnTo>
                  <a:pt x="86" y="551"/>
                </a:lnTo>
                <a:lnTo>
                  <a:pt x="86" y="551"/>
                </a:lnTo>
                <a:lnTo>
                  <a:pt x="88" y="551"/>
                </a:lnTo>
                <a:lnTo>
                  <a:pt x="88" y="553"/>
                </a:lnTo>
                <a:lnTo>
                  <a:pt x="89" y="553"/>
                </a:lnTo>
                <a:lnTo>
                  <a:pt x="91" y="553"/>
                </a:lnTo>
                <a:lnTo>
                  <a:pt x="91" y="551"/>
                </a:lnTo>
                <a:lnTo>
                  <a:pt x="91" y="551"/>
                </a:lnTo>
                <a:lnTo>
                  <a:pt x="89" y="551"/>
                </a:lnTo>
                <a:lnTo>
                  <a:pt x="88" y="551"/>
                </a:lnTo>
                <a:lnTo>
                  <a:pt x="88" y="550"/>
                </a:lnTo>
                <a:lnTo>
                  <a:pt x="89" y="548"/>
                </a:lnTo>
                <a:lnTo>
                  <a:pt x="89" y="546"/>
                </a:lnTo>
                <a:lnTo>
                  <a:pt x="89" y="545"/>
                </a:lnTo>
                <a:lnTo>
                  <a:pt x="88" y="543"/>
                </a:lnTo>
                <a:lnTo>
                  <a:pt x="89" y="541"/>
                </a:lnTo>
                <a:lnTo>
                  <a:pt x="89" y="540"/>
                </a:lnTo>
                <a:lnTo>
                  <a:pt x="89" y="540"/>
                </a:lnTo>
                <a:lnTo>
                  <a:pt x="89" y="540"/>
                </a:lnTo>
                <a:lnTo>
                  <a:pt x="91" y="538"/>
                </a:lnTo>
                <a:lnTo>
                  <a:pt x="91" y="538"/>
                </a:lnTo>
                <a:lnTo>
                  <a:pt x="91" y="538"/>
                </a:lnTo>
                <a:lnTo>
                  <a:pt x="91" y="540"/>
                </a:lnTo>
                <a:lnTo>
                  <a:pt x="91" y="540"/>
                </a:lnTo>
                <a:lnTo>
                  <a:pt x="91" y="540"/>
                </a:lnTo>
                <a:lnTo>
                  <a:pt x="93" y="540"/>
                </a:lnTo>
                <a:lnTo>
                  <a:pt x="93" y="540"/>
                </a:lnTo>
                <a:lnTo>
                  <a:pt x="94" y="538"/>
                </a:lnTo>
                <a:lnTo>
                  <a:pt x="96" y="538"/>
                </a:lnTo>
                <a:lnTo>
                  <a:pt x="99" y="538"/>
                </a:lnTo>
                <a:lnTo>
                  <a:pt x="101" y="540"/>
                </a:lnTo>
                <a:lnTo>
                  <a:pt x="101" y="541"/>
                </a:lnTo>
                <a:lnTo>
                  <a:pt x="103" y="540"/>
                </a:lnTo>
                <a:lnTo>
                  <a:pt x="103" y="540"/>
                </a:lnTo>
                <a:lnTo>
                  <a:pt x="103" y="538"/>
                </a:lnTo>
                <a:lnTo>
                  <a:pt x="103" y="536"/>
                </a:lnTo>
                <a:lnTo>
                  <a:pt x="103" y="535"/>
                </a:lnTo>
                <a:lnTo>
                  <a:pt x="104" y="535"/>
                </a:lnTo>
                <a:lnTo>
                  <a:pt x="104" y="536"/>
                </a:lnTo>
                <a:lnTo>
                  <a:pt x="104" y="536"/>
                </a:lnTo>
                <a:lnTo>
                  <a:pt x="104" y="538"/>
                </a:lnTo>
                <a:lnTo>
                  <a:pt x="103" y="541"/>
                </a:lnTo>
                <a:lnTo>
                  <a:pt x="103" y="541"/>
                </a:lnTo>
                <a:lnTo>
                  <a:pt x="103" y="543"/>
                </a:lnTo>
                <a:lnTo>
                  <a:pt x="103" y="543"/>
                </a:lnTo>
                <a:lnTo>
                  <a:pt x="103" y="543"/>
                </a:lnTo>
                <a:lnTo>
                  <a:pt x="101" y="545"/>
                </a:lnTo>
                <a:lnTo>
                  <a:pt x="99" y="546"/>
                </a:lnTo>
                <a:lnTo>
                  <a:pt x="99" y="548"/>
                </a:lnTo>
                <a:lnTo>
                  <a:pt x="99" y="550"/>
                </a:lnTo>
                <a:lnTo>
                  <a:pt x="99" y="553"/>
                </a:lnTo>
                <a:lnTo>
                  <a:pt x="98" y="557"/>
                </a:lnTo>
                <a:lnTo>
                  <a:pt x="98" y="558"/>
                </a:lnTo>
                <a:lnTo>
                  <a:pt x="99" y="558"/>
                </a:lnTo>
                <a:lnTo>
                  <a:pt x="99" y="557"/>
                </a:lnTo>
                <a:lnTo>
                  <a:pt x="101" y="553"/>
                </a:lnTo>
                <a:lnTo>
                  <a:pt x="103" y="555"/>
                </a:lnTo>
                <a:lnTo>
                  <a:pt x="101" y="555"/>
                </a:lnTo>
                <a:lnTo>
                  <a:pt x="101" y="557"/>
                </a:lnTo>
                <a:lnTo>
                  <a:pt x="101" y="557"/>
                </a:lnTo>
                <a:lnTo>
                  <a:pt x="103" y="558"/>
                </a:lnTo>
                <a:lnTo>
                  <a:pt x="104" y="558"/>
                </a:lnTo>
                <a:lnTo>
                  <a:pt x="104" y="557"/>
                </a:lnTo>
                <a:lnTo>
                  <a:pt x="106" y="557"/>
                </a:lnTo>
                <a:lnTo>
                  <a:pt x="106" y="555"/>
                </a:lnTo>
                <a:lnTo>
                  <a:pt x="108" y="551"/>
                </a:lnTo>
                <a:lnTo>
                  <a:pt x="109" y="551"/>
                </a:lnTo>
                <a:lnTo>
                  <a:pt x="109" y="548"/>
                </a:lnTo>
                <a:lnTo>
                  <a:pt x="111" y="545"/>
                </a:lnTo>
                <a:lnTo>
                  <a:pt x="111" y="545"/>
                </a:lnTo>
                <a:lnTo>
                  <a:pt x="113" y="543"/>
                </a:lnTo>
                <a:lnTo>
                  <a:pt x="116" y="540"/>
                </a:lnTo>
                <a:lnTo>
                  <a:pt x="118" y="538"/>
                </a:lnTo>
                <a:lnTo>
                  <a:pt x="118" y="538"/>
                </a:lnTo>
                <a:lnTo>
                  <a:pt x="118" y="536"/>
                </a:lnTo>
                <a:lnTo>
                  <a:pt x="118" y="535"/>
                </a:lnTo>
                <a:lnTo>
                  <a:pt x="118" y="535"/>
                </a:lnTo>
                <a:lnTo>
                  <a:pt x="118" y="531"/>
                </a:lnTo>
                <a:lnTo>
                  <a:pt x="119" y="531"/>
                </a:lnTo>
                <a:lnTo>
                  <a:pt x="119" y="531"/>
                </a:lnTo>
                <a:lnTo>
                  <a:pt x="121" y="531"/>
                </a:lnTo>
                <a:lnTo>
                  <a:pt x="123" y="533"/>
                </a:lnTo>
                <a:lnTo>
                  <a:pt x="123" y="533"/>
                </a:lnTo>
                <a:lnTo>
                  <a:pt x="123" y="533"/>
                </a:lnTo>
                <a:lnTo>
                  <a:pt x="123" y="535"/>
                </a:lnTo>
                <a:lnTo>
                  <a:pt x="123" y="535"/>
                </a:lnTo>
                <a:lnTo>
                  <a:pt x="121" y="536"/>
                </a:lnTo>
                <a:lnTo>
                  <a:pt x="121" y="536"/>
                </a:lnTo>
                <a:lnTo>
                  <a:pt x="121" y="536"/>
                </a:lnTo>
                <a:lnTo>
                  <a:pt x="121" y="538"/>
                </a:lnTo>
                <a:lnTo>
                  <a:pt x="125" y="538"/>
                </a:lnTo>
                <a:lnTo>
                  <a:pt x="126" y="538"/>
                </a:lnTo>
                <a:lnTo>
                  <a:pt x="126" y="540"/>
                </a:lnTo>
                <a:lnTo>
                  <a:pt x="126" y="541"/>
                </a:lnTo>
                <a:lnTo>
                  <a:pt x="126" y="541"/>
                </a:lnTo>
                <a:lnTo>
                  <a:pt x="125" y="541"/>
                </a:lnTo>
                <a:lnTo>
                  <a:pt x="125" y="541"/>
                </a:lnTo>
                <a:lnTo>
                  <a:pt x="125" y="541"/>
                </a:lnTo>
                <a:lnTo>
                  <a:pt x="125" y="541"/>
                </a:lnTo>
                <a:lnTo>
                  <a:pt x="125" y="543"/>
                </a:lnTo>
                <a:lnTo>
                  <a:pt x="125" y="545"/>
                </a:lnTo>
                <a:lnTo>
                  <a:pt x="125" y="545"/>
                </a:lnTo>
                <a:lnTo>
                  <a:pt x="126" y="545"/>
                </a:lnTo>
                <a:lnTo>
                  <a:pt x="126" y="545"/>
                </a:lnTo>
                <a:lnTo>
                  <a:pt x="125" y="546"/>
                </a:lnTo>
                <a:lnTo>
                  <a:pt x="125" y="546"/>
                </a:lnTo>
                <a:lnTo>
                  <a:pt x="126" y="546"/>
                </a:lnTo>
                <a:lnTo>
                  <a:pt x="126" y="548"/>
                </a:lnTo>
                <a:lnTo>
                  <a:pt x="125" y="548"/>
                </a:lnTo>
                <a:lnTo>
                  <a:pt x="125" y="550"/>
                </a:lnTo>
                <a:lnTo>
                  <a:pt x="125" y="550"/>
                </a:lnTo>
                <a:lnTo>
                  <a:pt x="126" y="551"/>
                </a:lnTo>
                <a:lnTo>
                  <a:pt x="126" y="551"/>
                </a:lnTo>
                <a:lnTo>
                  <a:pt x="125" y="553"/>
                </a:lnTo>
                <a:lnTo>
                  <a:pt x="126" y="553"/>
                </a:lnTo>
                <a:lnTo>
                  <a:pt x="126" y="557"/>
                </a:lnTo>
                <a:lnTo>
                  <a:pt x="128" y="560"/>
                </a:lnTo>
                <a:lnTo>
                  <a:pt x="130" y="563"/>
                </a:lnTo>
                <a:lnTo>
                  <a:pt x="130" y="563"/>
                </a:lnTo>
                <a:lnTo>
                  <a:pt x="130" y="565"/>
                </a:lnTo>
                <a:lnTo>
                  <a:pt x="130" y="565"/>
                </a:lnTo>
                <a:lnTo>
                  <a:pt x="131" y="568"/>
                </a:lnTo>
                <a:lnTo>
                  <a:pt x="133" y="568"/>
                </a:lnTo>
                <a:lnTo>
                  <a:pt x="133" y="567"/>
                </a:lnTo>
                <a:lnTo>
                  <a:pt x="133" y="567"/>
                </a:lnTo>
                <a:lnTo>
                  <a:pt x="135" y="565"/>
                </a:lnTo>
                <a:lnTo>
                  <a:pt x="133" y="565"/>
                </a:lnTo>
                <a:lnTo>
                  <a:pt x="133" y="565"/>
                </a:lnTo>
                <a:lnTo>
                  <a:pt x="133" y="565"/>
                </a:lnTo>
                <a:lnTo>
                  <a:pt x="133" y="563"/>
                </a:lnTo>
                <a:lnTo>
                  <a:pt x="133" y="563"/>
                </a:lnTo>
                <a:lnTo>
                  <a:pt x="133" y="563"/>
                </a:lnTo>
                <a:lnTo>
                  <a:pt x="133" y="563"/>
                </a:lnTo>
                <a:lnTo>
                  <a:pt x="133" y="562"/>
                </a:lnTo>
                <a:lnTo>
                  <a:pt x="133" y="562"/>
                </a:lnTo>
                <a:lnTo>
                  <a:pt x="135" y="560"/>
                </a:lnTo>
                <a:lnTo>
                  <a:pt x="135" y="560"/>
                </a:lnTo>
                <a:lnTo>
                  <a:pt x="135" y="560"/>
                </a:lnTo>
                <a:lnTo>
                  <a:pt x="135" y="558"/>
                </a:lnTo>
                <a:lnTo>
                  <a:pt x="135" y="558"/>
                </a:lnTo>
                <a:lnTo>
                  <a:pt x="135" y="558"/>
                </a:lnTo>
                <a:lnTo>
                  <a:pt x="136" y="558"/>
                </a:lnTo>
                <a:lnTo>
                  <a:pt x="140" y="558"/>
                </a:lnTo>
                <a:lnTo>
                  <a:pt x="141" y="558"/>
                </a:lnTo>
                <a:lnTo>
                  <a:pt x="141" y="558"/>
                </a:lnTo>
                <a:lnTo>
                  <a:pt x="141" y="560"/>
                </a:lnTo>
                <a:lnTo>
                  <a:pt x="141" y="562"/>
                </a:lnTo>
                <a:lnTo>
                  <a:pt x="143" y="562"/>
                </a:lnTo>
                <a:lnTo>
                  <a:pt x="143" y="562"/>
                </a:lnTo>
                <a:lnTo>
                  <a:pt x="145" y="562"/>
                </a:lnTo>
                <a:lnTo>
                  <a:pt x="146" y="563"/>
                </a:lnTo>
                <a:lnTo>
                  <a:pt x="148" y="563"/>
                </a:lnTo>
                <a:lnTo>
                  <a:pt x="148" y="563"/>
                </a:lnTo>
                <a:lnTo>
                  <a:pt x="148" y="562"/>
                </a:lnTo>
                <a:lnTo>
                  <a:pt x="148" y="562"/>
                </a:lnTo>
                <a:lnTo>
                  <a:pt x="150" y="562"/>
                </a:lnTo>
                <a:lnTo>
                  <a:pt x="150" y="560"/>
                </a:lnTo>
                <a:lnTo>
                  <a:pt x="153" y="560"/>
                </a:lnTo>
                <a:lnTo>
                  <a:pt x="153" y="560"/>
                </a:lnTo>
                <a:lnTo>
                  <a:pt x="153" y="558"/>
                </a:lnTo>
                <a:lnTo>
                  <a:pt x="153" y="558"/>
                </a:lnTo>
                <a:lnTo>
                  <a:pt x="153" y="558"/>
                </a:lnTo>
                <a:lnTo>
                  <a:pt x="153" y="558"/>
                </a:lnTo>
                <a:lnTo>
                  <a:pt x="155" y="555"/>
                </a:lnTo>
                <a:lnTo>
                  <a:pt x="156" y="555"/>
                </a:lnTo>
                <a:lnTo>
                  <a:pt x="156" y="555"/>
                </a:lnTo>
                <a:lnTo>
                  <a:pt x="158" y="557"/>
                </a:lnTo>
                <a:lnTo>
                  <a:pt x="158" y="558"/>
                </a:lnTo>
                <a:lnTo>
                  <a:pt x="158" y="560"/>
                </a:lnTo>
                <a:lnTo>
                  <a:pt x="160" y="560"/>
                </a:lnTo>
                <a:lnTo>
                  <a:pt x="160" y="560"/>
                </a:lnTo>
                <a:lnTo>
                  <a:pt x="161" y="562"/>
                </a:lnTo>
                <a:lnTo>
                  <a:pt x="161" y="563"/>
                </a:lnTo>
                <a:lnTo>
                  <a:pt x="163" y="565"/>
                </a:lnTo>
                <a:lnTo>
                  <a:pt x="163" y="565"/>
                </a:lnTo>
                <a:lnTo>
                  <a:pt x="165" y="565"/>
                </a:lnTo>
                <a:lnTo>
                  <a:pt x="165" y="565"/>
                </a:lnTo>
                <a:lnTo>
                  <a:pt x="167" y="565"/>
                </a:lnTo>
                <a:lnTo>
                  <a:pt x="167" y="563"/>
                </a:lnTo>
                <a:lnTo>
                  <a:pt x="167" y="563"/>
                </a:lnTo>
                <a:lnTo>
                  <a:pt x="167" y="560"/>
                </a:lnTo>
                <a:lnTo>
                  <a:pt x="167" y="560"/>
                </a:lnTo>
                <a:lnTo>
                  <a:pt x="167" y="560"/>
                </a:lnTo>
                <a:lnTo>
                  <a:pt x="167" y="560"/>
                </a:lnTo>
                <a:lnTo>
                  <a:pt x="167" y="558"/>
                </a:lnTo>
                <a:lnTo>
                  <a:pt x="167" y="558"/>
                </a:lnTo>
                <a:lnTo>
                  <a:pt x="170" y="557"/>
                </a:lnTo>
                <a:lnTo>
                  <a:pt x="172" y="557"/>
                </a:lnTo>
                <a:lnTo>
                  <a:pt x="173" y="557"/>
                </a:lnTo>
                <a:lnTo>
                  <a:pt x="173" y="557"/>
                </a:lnTo>
                <a:lnTo>
                  <a:pt x="173" y="558"/>
                </a:lnTo>
                <a:lnTo>
                  <a:pt x="177" y="558"/>
                </a:lnTo>
                <a:lnTo>
                  <a:pt x="178" y="560"/>
                </a:lnTo>
                <a:lnTo>
                  <a:pt x="178" y="560"/>
                </a:lnTo>
                <a:lnTo>
                  <a:pt x="178" y="562"/>
                </a:lnTo>
                <a:lnTo>
                  <a:pt x="178" y="562"/>
                </a:lnTo>
                <a:lnTo>
                  <a:pt x="177" y="562"/>
                </a:lnTo>
                <a:lnTo>
                  <a:pt x="177" y="562"/>
                </a:lnTo>
                <a:lnTo>
                  <a:pt x="177" y="562"/>
                </a:lnTo>
                <a:lnTo>
                  <a:pt x="175" y="563"/>
                </a:lnTo>
                <a:lnTo>
                  <a:pt x="175" y="563"/>
                </a:lnTo>
                <a:lnTo>
                  <a:pt x="177" y="565"/>
                </a:lnTo>
                <a:lnTo>
                  <a:pt x="177" y="565"/>
                </a:lnTo>
                <a:lnTo>
                  <a:pt x="178" y="565"/>
                </a:lnTo>
                <a:lnTo>
                  <a:pt x="180" y="565"/>
                </a:lnTo>
                <a:lnTo>
                  <a:pt x="185" y="563"/>
                </a:lnTo>
                <a:lnTo>
                  <a:pt x="187" y="563"/>
                </a:lnTo>
                <a:lnTo>
                  <a:pt x="187" y="562"/>
                </a:lnTo>
                <a:lnTo>
                  <a:pt x="187" y="558"/>
                </a:lnTo>
                <a:lnTo>
                  <a:pt x="188" y="558"/>
                </a:lnTo>
                <a:lnTo>
                  <a:pt x="192" y="555"/>
                </a:lnTo>
                <a:lnTo>
                  <a:pt x="192" y="555"/>
                </a:lnTo>
                <a:lnTo>
                  <a:pt x="195" y="553"/>
                </a:lnTo>
                <a:lnTo>
                  <a:pt x="198" y="551"/>
                </a:lnTo>
                <a:lnTo>
                  <a:pt x="198" y="551"/>
                </a:lnTo>
                <a:lnTo>
                  <a:pt x="200" y="550"/>
                </a:lnTo>
                <a:lnTo>
                  <a:pt x="202" y="548"/>
                </a:lnTo>
                <a:lnTo>
                  <a:pt x="202" y="548"/>
                </a:lnTo>
                <a:lnTo>
                  <a:pt x="202" y="546"/>
                </a:lnTo>
                <a:lnTo>
                  <a:pt x="202" y="546"/>
                </a:lnTo>
                <a:lnTo>
                  <a:pt x="202" y="546"/>
                </a:lnTo>
                <a:lnTo>
                  <a:pt x="202" y="545"/>
                </a:lnTo>
                <a:lnTo>
                  <a:pt x="204" y="545"/>
                </a:lnTo>
                <a:lnTo>
                  <a:pt x="204" y="545"/>
                </a:lnTo>
                <a:lnTo>
                  <a:pt x="205" y="545"/>
                </a:lnTo>
                <a:lnTo>
                  <a:pt x="205" y="545"/>
                </a:lnTo>
                <a:lnTo>
                  <a:pt x="205" y="543"/>
                </a:lnTo>
                <a:lnTo>
                  <a:pt x="205" y="543"/>
                </a:lnTo>
                <a:lnTo>
                  <a:pt x="205" y="541"/>
                </a:lnTo>
                <a:lnTo>
                  <a:pt x="207" y="541"/>
                </a:lnTo>
                <a:lnTo>
                  <a:pt x="207" y="541"/>
                </a:lnTo>
                <a:lnTo>
                  <a:pt x="209" y="541"/>
                </a:lnTo>
                <a:lnTo>
                  <a:pt x="209" y="541"/>
                </a:lnTo>
                <a:lnTo>
                  <a:pt x="210" y="540"/>
                </a:lnTo>
                <a:lnTo>
                  <a:pt x="210" y="541"/>
                </a:lnTo>
                <a:lnTo>
                  <a:pt x="214" y="541"/>
                </a:lnTo>
                <a:lnTo>
                  <a:pt x="214" y="543"/>
                </a:lnTo>
                <a:lnTo>
                  <a:pt x="214" y="541"/>
                </a:lnTo>
                <a:lnTo>
                  <a:pt x="214" y="540"/>
                </a:lnTo>
                <a:lnTo>
                  <a:pt x="217" y="536"/>
                </a:lnTo>
                <a:lnTo>
                  <a:pt x="219" y="535"/>
                </a:lnTo>
                <a:lnTo>
                  <a:pt x="219" y="533"/>
                </a:lnTo>
                <a:lnTo>
                  <a:pt x="219" y="533"/>
                </a:lnTo>
                <a:lnTo>
                  <a:pt x="220" y="533"/>
                </a:lnTo>
                <a:lnTo>
                  <a:pt x="220" y="533"/>
                </a:lnTo>
                <a:lnTo>
                  <a:pt x="222" y="533"/>
                </a:lnTo>
                <a:lnTo>
                  <a:pt x="224" y="533"/>
                </a:lnTo>
                <a:lnTo>
                  <a:pt x="224" y="533"/>
                </a:lnTo>
                <a:lnTo>
                  <a:pt x="229" y="523"/>
                </a:lnTo>
                <a:lnTo>
                  <a:pt x="230" y="521"/>
                </a:lnTo>
                <a:lnTo>
                  <a:pt x="232" y="520"/>
                </a:lnTo>
                <a:lnTo>
                  <a:pt x="232" y="520"/>
                </a:lnTo>
                <a:lnTo>
                  <a:pt x="232" y="518"/>
                </a:lnTo>
                <a:lnTo>
                  <a:pt x="232" y="516"/>
                </a:lnTo>
                <a:lnTo>
                  <a:pt x="232" y="516"/>
                </a:lnTo>
                <a:lnTo>
                  <a:pt x="234" y="516"/>
                </a:lnTo>
                <a:lnTo>
                  <a:pt x="234" y="514"/>
                </a:lnTo>
                <a:lnTo>
                  <a:pt x="234" y="514"/>
                </a:lnTo>
                <a:lnTo>
                  <a:pt x="234" y="513"/>
                </a:lnTo>
                <a:lnTo>
                  <a:pt x="234" y="513"/>
                </a:lnTo>
                <a:lnTo>
                  <a:pt x="234" y="513"/>
                </a:lnTo>
                <a:lnTo>
                  <a:pt x="235" y="511"/>
                </a:lnTo>
                <a:lnTo>
                  <a:pt x="235" y="511"/>
                </a:lnTo>
                <a:lnTo>
                  <a:pt x="237" y="509"/>
                </a:lnTo>
                <a:lnTo>
                  <a:pt x="237" y="509"/>
                </a:lnTo>
                <a:lnTo>
                  <a:pt x="239" y="508"/>
                </a:lnTo>
                <a:lnTo>
                  <a:pt x="240" y="506"/>
                </a:lnTo>
                <a:lnTo>
                  <a:pt x="240" y="506"/>
                </a:lnTo>
                <a:lnTo>
                  <a:pt x="240" y="506"/>
                </a:lnTo>
                <a:lnTo>
                  <a:pt x="242" y="506"/>
                </a:lnTo>
                <a:lnTo>
                  <a:pt x="242" y="504"/>
                </a:lnTo>
                <a:lnTo>
                  <a:pt x="242" y="504"/>
                </a:lnTo>
                <a:lnTo>
                  <a:pt x="244" y="503"/>
                </a:lnTo>
                <a:lnTo>
                  <a:pt x="246" y="501"/>
                </a:lnTo>
                <a:lnTo>
                  <a:pt x="247" y="498"/>
                </a:lnTo>
                <a:lnTo>
                  <a:pt x="249" y="494"/>
                </a:lnTo>
                <a:lnTo>
                  <a:pt x="251" y="493"/>
                </a:lnTo>
                <a:lnTo>
                  <a:pt x="252" y="493"/>
                </a:lnTo>
                <a:lnTo>
                  <a:pt x="252" y="491"/>
                </a:lnTo>
                <a:lnTo>
                  <a:pt x="254" y="489"/>
                </a:lnTo>
                <a:lnTo>
                  <a:pt x="254" y="489"/>
                </a:lnTo>
                <a:lnTo>
                  <a:pt x="254" y="489"/>
                </a:lnTo>
                <a:lnTo>
                  <a:pt x="256" y="488"/>
                </a:lnTo>
                <a:lnTo>
                  <a:pt x="256" y="488"/>
                </a:lnTo>
                <a:lnTo>
                  <a:pt x="256" y="486"/>
                </a:lnTo>
                <a:lnTo>
                  <a:pt x="257" y="484"/>
                </a:lnTo>
                <a:lnTo>
                  <a:pt x="259" y="483"/>
                </a:lnTo>
                <a:lnTo>
                  <a:pt x="261" y="483"/>
                </a:lnTo>
                <a:lnTo>
                  <a:pt x="261" y="483"/>
                </a:lnTo>
                <a:lnTo>
                  <a:pt x="262" y="476"/>
                </a:lnTo>
                <a:lnTo>
                  <a:pt x="264" y="472"/>
                </a:lnTo>
                <a:lnTo>
                  <a:pt x="266" y="471"/>
                </a:lnTo>
                <a:lnTo>
                  <a:pt x="267" y="469"/>
                </a:lnTo>
                <a:lnTo>
                  <a:pt x="267" y="469"/>
                </a:lnTo>
                <a:lnTo>
                  <a:pt x="267" y="467"/>
                </a:lnTo>
                <a:lnTo>
                  <a:pt x="269" y="466"/>
                </a:lnTo>
                <a:lnTo>
                  <a:pt x="272" y="462"/>
                </a:lnTo>
                <a:lnTo>
                  <a:pt x="276" y="461"/>
                </a:lnTo>
                <a:lnTo>
                  <a:pt x="276" y="461"/>
                </a:lnTo>
                <a:lnTo>
                  <a:pt x="276" y="459"/>
                </a:lnTo>
                <a:lnTo>
                  <a:pt x="276" y="459"/>
                </a:lnTo>
                <a:lnTo>
                  <a:pt x="276" y="459"/>
                </a:lnTo>
                <a:lnTo>
                  <a:pt x="276" y="459"/>
                </a:lnTo>
                <a:lnTo>
                  <a:pt x="276" y="457"/>
                </a:lnTo>
                <a:lnTo>
                  <a:pt x="276" y="457"/>
                </a:lnTo>
                <a:lnTo>
                  <a:pt x="276" y="457"/>
                </a:lnTo>
                <a:lnTo>
                  <a:pt x="276" y="457"/>
                </a:lnTo>
                <a:lnTo>
                  <a:pt x="276" y="457"/>
                </a:lnTo>
                <a:lnTo>
                  <a:pt x="276" y="456"/>
                </a:lnTo>
                <a:lnTo>
                  <a:pt x="276" y="456"/>
                </a:lnTo>
                <a:lnTo>
                  <a:pt x="276" y="454"/>
                </a:lnTo>
                <a:lnTo>
                  <a:pt x="276" y="454"/>
                </a:lnTo>
                <a:lnTo>
                  <a:pt x="276" y="452"/>
                </a:lnTo>
                <a:lnTo>
                  <a:pt x="276" y="452"/>
                </a:lnTo>
                <a:lnTo>
                  <a:pt x="276" y="449"/>
                </a:lnTo>
                <a:lnTo>
                  <a:pt x="276" y="449"/>
                </a:lnTo>
                <a:lnTo>
                  <a:pt x="277" y="447"/>
                </a:lnTo>
                <a:lnTo>
                  <a:pt x="277" y="447"/>
                </a:lnTo>
                <a:lnTo>
                  <a:pt x="277" y="447"/>
                </a:lnTo>
                <a:lnTo>
                  <a:pt x="277" y="444"/>
                </a:lnTo>
                <a:lnTo>
                  <a:pt x="276" y="444"/>
                </a:lnTo>
                <a:lnTo>
                  <a:pt x="277" y="444"/>
                </a:lnTo>
                <a:lnTo>
                  <a:pt x="276" y="442"/>
                </a:lnTo>
                <a:lnTo>
                  <a:pt x="276" y="442"/>
                </a:lnTo>
                <a:lnTo>
                  <a:pt x="274" y="444"/>
                </a:lnTo>
                <a:lnTo>
                  <a:pt x="274" y="442"/>
                </a:lnTo>
                <a:lnTo>
                  <a:pt x="272" y="442"/>
                </a:lnTo>
                <a:lnTo>
                  <a:pt x="274" y="442"/>
                </a:lnTo>
                <a:lnTo>
                  <a:pt x="274" y="440"/>
                </a:lnTo>
                <a:lnTo>
                  <a:pt x="274" y="440"/>
                </a:lnTo>
                <a:lnTo>
                  <a:pt x="276" y="439"/>
                </a:lnTo>
                <a:lnTo>
                  <a:pt x="276" y="439"/>
                </a:lnTo>
                <a:lnTo>
                  <a:pt x="277" y="440"/>
                </a:lnTo>
                <a:lnTo>
                  <a:pt x="277" y="440"/>
                </a:lnTo>
                <a:lnTo>
                  <a:pt x="277" y="440"/>
                </a:lnTo>
                <a:lnTo>
                  <a:pt x="277" y="442"/>
                </a:lnTo>
                <a:lnTo>
                  <a:pt x="279" y="442"/>
                </a:lnTo>
                <a:lnTo>
                  <a:pt x="279" y="442"/>
                </a:lnTo>
                <a:lnTo>
                  <a:pt x="281" y="440"/>
                </a:lnTo>
                <a:lnTo>
                  <a:pt x="281" y="439"/>
                </a:lnTo>
                <a:lnTo>
                  <a:pt x="281" y="439"/>
                </a:lnTo>
                <a:lnTo>
                  <a:pt x="281" y="439"/>
                </a:lnTo>
                <a:lnTo>
                  <a:pt x="283" y="439"/>
                </a:lnTo>
                <a:lnTo>
                  <a:pt x="283" y="439"/>
                </a:lnTo>
                <a:lnTo>
                  <a:pt x="283" y="437"/>
                </a:lnTo>
                <a:lnTo>
                  <a:pt x="283" y="437"/>
                </a:lnTo>
                <a:lnTo>
                  <a:pt x="283" y="435"/>
                </a:lnTo>
                <a:lnTo>
                  <a:pt x="284" y="435"/>
                </a:lnTo>
                <a:lnTo>
                  <a:pt x="284" y="434"/>
                </a:lnTo>
                <a:lnTo>
                  <a:pt x="286" y="434"/>
                </a:lnTo>
                <a:lnTo>
                  <a:pt x="286" y="434"/>
                </a:lnTo>
                <a:lnTo>
                  <a:pt x="286" y="432"/>
                </a:lnTo>
                <a:lnTo>
                  <a:pt x="286" y="432"/>
                </a:lnTo>
                <a:lnTo>
                  <a:pt x="286" y="427"/>
                </a:lnTo>
                <a:lnTo>
                  <a:pt x="286" y="427"/>
                </a:lnTo>
                <a:lnTo>
                  <a:pt x="288" y="427"/>
                </a:lnTo>
                <a:lnTo>
                  <a:pt x="288" y="422"/>
                </a:lnTo>
                <a:lnTo>
                  <a:pt x="288" y="422"/>
                </a:lnTo>
                <a:lnTo>
                  <a:pt x="286" y="422"/>
                </a:lnTo>
                <a:lnTo>
                  <a:pt x="286" y="424"/>
                </a:lnTo>
                <a:lnTo>
                  <a:pt x="286" y="422"/>
                </a:lnTo>
                <a:lnTo>
                  <a:pt x="286" y="422"/>
                </a:lnTo>
                <a:lnTo>
                  <a:pt x="284" y="422"/>
                </a:lnTo>
                <a:lnTo>
                  <a:pt x="284" y="422"/>
                </a:lnTo>
                <a:lnTo>
                  <a:pt x="284" y="420"/>
                </a:lnTo>
                <a:lnTo>
                  <a:pt x="283" y="420"/>
                </a:lnTo>
                <a:lnTo>
                  <a:pt x="283" y="419"/>
                </a:lnTo>
                <a:lnTo>
                  <a:pt x="283" y="417"/>
                </a:lnTo>
                <a:lnTo>
                  <a:pt x="283" y="417"/>
                </a:lnTo>
                <a:lnTo>
                  <a:pt x="284" y="417"/>
                </a:lnTo>
                <a:lnTo>
                  <a:pt x="286" y="419"/>
                </a:lnTo>
                <a:lnTo>
                  <a:pt x="286" y="419"/>
                </a:lnTo>
                <a:lnTo>
                  <a:pt x="286" y="415"/>
                </a:lnTo>
                <a:lnTo>
                  <a:pt x="286" y="415"/>
                </a:lnTo>
                <a:lnTo>
                  <a:pt x="286" y="415"/>
                </a:lnTo>
                <a:lnTo>
                  <a:pt x="286" y="415"/>
                </a:lnTo>
                <a:lnTo>
                  <a:pt x="286" y="415"/>
                </a:lnTo>
                <a:lnTo>
                  <a:pt x="286" y="414"/>
                </a:lnTo>
                <a:lnTo>
                  <a:pt x="286" y="412"/>
                </a:lnTo>
                <a:lnTo>
                  <a:pt x="286" y="410"/>
                </a:lnTo>
                <a:lnTo>
                  <a:pt x="288" y="409"/>
                </a:lnTo>
                <a:lnTo>
                  <a:pt x="289" y="407"/>
                </a:lnTo>
                <a:lnTo>
                  <a:pt x="289" y="407"/>
                </a:lnTo>
                <a:lnTo>
                  <a:pt x="288" y="405"/>
                </a:lnTo>
                <a:lnTo>
                  <a:pt x="288" y="403"/>
                </a:lnTo>
                <a:lnTo>
                  <a:pt x="289" y="402"/>
                </a:lnTo>
                <a:lnTo>
                  <a:pt x="289" y="400"/>
                </a:lnTo>
                <a:lnTo>
                  <a:pt x="289" y="400"/>
                </a:lnTo>
                <a:lnTo>
                  <a:pt x="288" y="398"/>
                </a:lnTo>
                <a:lnTo>
                  <a:pt x="288" y="398"/>
                </a:lnTo>
                <a:lnTo>
                  <a:pt x="288" y="397"/>
                </a:lnTo>
                <a:lnTo>
                  <a:pt x="288" y="397"/>
                </a:lnTo>
                <a:lnTo>
                  <a:pt x="288" y="395"/>
                </a:lnTo>
                <a:lnTo>
                  <a:pt x="288" y="395"/>
                </a:lnTo>
                <a:lnTo>
                  <a:pt x="289" y="393"/>
                </a:lnTo>
                <a:lnTo>
                  <a:pt x="289" y="392"/>
                </a:lnTo>
                <a:lnTo>
                  <a:pt x="289" y="390"/>
                </a:lnTo>
                <a:lnTo>
                  <a:pt x="289" y="388"/>
                </a:lnTo>
                <a:lnTo>
                  <a:pt x="291" y="388"/>
                </a:lnTo>
                <a:lnTo>
                  <a:pt x="293" y="387"/>
                </a:lnTo>
                <a:lnTo>
                  <a:pt x="293" y="383"/>
                </a:lnTo>
                <a:lnTo>
                  <a:pt x="293" y="382"/>
                </a:lnTo>
                <a:lnTo>
                  <a:pt x="293" y="380"/>
                </a:lnTo>
                <a:lnTo>
                  <a:pt x="293" y="378"/>
                </a:lnTo>
                <a:lnTo>
                  <a:pt x="291" y="377"/>
                </a:lnTo>
                <a:lnTo>
                  <a:pt x="293" y="377"/>
                </a:lnTo>
                <a:lnTo>
                  <a:pt x="293" y="375"/>
                </a:lnTo>
                <a:lnTo>
                  <a:pt x="293" y="373"/>
                </a:lnTo>
                <a:lnTo>
                  <a:pt x="294" y="373"/>
                </a:lnTo>
                <a:lnTo>
                  <a:pt x="294" y="372"/>
                </a:lnTo>
                <a:lnTo>
                  <a:pt x="296" y="370"/>
                </a:lnTo>
                <a:lnTo>
                  <a:pt x="298" y="368"/>
                </a:lnTo>
                <a:lnTo>
                  <a:pt x="298" y="368"/>
                </a:lnTo>
                <a:lnTo>
                  <a:pt x="298" y="367"/>
                </a:lnTo>
                <a:lnTo>
                  <a:pt x="298" y="367"/>
                </a:lnTo>
                <a:lnTo>
                  <a:pt x="299" y="367"/>
                </a:lnTo>
                <a:lnTo>
                  <a:pt x="301" y="367"/>
                </a:lnTo>
                <a:lnTo>
                  <a:pt x="301" y="367"/>
                </a:lnTo>
                <a:lnTo>
                  <a:pt x="304" y="363"/>
                </a:lnTo>
                <a:lnTo>
                  <a:pt x="306" y="360"/>
                </a:lnTo>
                <a:lnTo>
                  <a:pt x="306" y="358"/>
                </a:lnTo>
                <a:lnTo>
                  <a:pt x="306" y="358"/>
                </a:lnTo>
                <a:lnTo>
                  <a:pt x="306" y="356"/>
                </a:lnTo>
                <a:lnTo>
                  <a:pt x="306" y="355"/>
                </a:lnTo>
                <a:lnTo>
                  <a:pt x="306" y="353"/>
                </a:lnTo>
                <a:lnTo>
                  <a:pt x="308" y="353"/>
                </a:lnTo>
                <a:lnTo>
                  <a:pt x="308" y="353"/>
                </a:lnTo>
                <a:lnTo>
                  <a:pt x="308" y="351"/>
                </a:lnTo>
                <a:lnTo>
                  <a:pt x="306" y="348"/>
                </a:lnTo>
                <a:lnTo>
                  <a:pt x="306" y="346"/>
                </a:lnTo>
                <a:lnTo>
                  <a:pt x="306" y="343"/>
                </a:lnTo>
                <a:lnTo>
                  <a:pt x="306" y="343"/>
                </a:lnTo>
                <a:lnTo>
                  <a:pt x="308" y="341"/>
                </a:lnTo>
                <a:lnTo>
                  <a:pt x="309" y="341"/>
                </a:lnTo>
                <a:lnTo>
                  <a:pt x="309" y="340"/>
                </a:lnTo>
                <a:lnTo>
                  <a:pt x="309" y="340"/>
                </a:lnTo>
                <a:lnTo>
                  <a:pt x="309" y="340"/>
                </a:lnTo>
                <a:lnTo>
                  <a:pt x="308" y="340"/>
                </a:lnTo>
                <a:lnTo>
                  <a:pt x="308" y="338"/>
                </a:lnTo>
                <a:lnTo>
                  <a:pt x="308" y="338"/>
                </a:lnTo>
                <a:lnTo>
                  <a:pt x="308" y="338"/>
                </a:lnTo>
                <a:lnTo>
                  <a:pt x="308" y="336"/>
                </a:lnTo>
                <a:lnTo>
                  <a:pt x="308" y="336"/>
                </a:lnTo>
                <a:lnTo>
                  <a:pt x="309" y="336"/>
                </a:lnTo>
                <a:lnTo>
                  <a:pt x="309" y="335"/>
                </a:lnTo>
                <a:lnTo>
                  <a:pt x="308" y="335"/>
                </a:lnTo>
                <a:lnTo>
                  <a:pt x="308" y="333"/>
                </a:lnTo>
                <a:lnTo>
                  <a:pt x="309" y="333"/>
                </a:lnTo>
                <a:lnTo>
                  <a:pt x="311" y="333"/>
                </a:lnTo>
                <a:lnTo>
                  <a:pt x="311" y="333"/>
                </a:lnTo>
                <a:lnTo>
                  <a:pt x="313" y="333"/>
                </a:lnTo>
                <a:lnTo>
                  <a:pt x="313" y="331"/>
                </a:lnTo>
                <a:lnTo>
                  <a:pt x="313" y="330"/>
                </a:lnTo>
                <a:lnTo>
                  <a:pt x="313" y="328"/>
                </a:lnTo>
                <a:lnTo>
                  <a:pt x="313" y="328"/>
                </a:lnTo>
                <a:lnTo>
                  <a:pt x="313" y="326"/>
                </a:lnTo>
                <a:lnTo>
                  <a:pt x="314" y="326"/>
                </a:lnTo>
                <a:lnTo>
                  <a:pt x="314" y="326"/>
                </a:lnTo>
                <a:lnTo>
                  <a:pt x="314" y="326"/>
                </a:lnTo>
                <a:lnTo>
                  <a:pt x="314" y="323"/>
                </a:lnTo>
                <a:lnTo>
                  <a:pt x="314" y="323"/>
                </a:lnTo>
                <a:lnTo>
                  <a:pt x="316" y="321"/>
                </a:lnTo>
                <a:lnTo>
                  <a:pt x="316" y="319"/>
                </a:lnTo>
                <a:lnTo>
                  <a:pt x="316" y="318"/>
                </a:lnTo>
                <a:lnTo>
                  <a:pt x="316" y="318"/>
                </a:lnTo>
                <a:lnTo>
                  <a:pt x="316" y="318"/>
                </a:lnTo>
                <a:lnTo>
                  <a:pt x="316" y="318"/>
                </a:lnTo>
                <a:lnTo>
                  <a:pt x="314" y="318"/>
                </a:lnTo>
                <a:lnTo>
                  <a:pt x="314" y="316"/>
                </a:lnTo>
                <a:lnTo>
                  <a:pt x="314" y="316"/>
                </a:lnTo>
                <a:lnTo>
                  <a:pt x="316" y="316"/>
                </a:lnTo>
                <a:lnTo>
                  <a:pt x="316" y="316"/>
                </a:lnTo>
                <a:lnTo>
                  <a:pt x="316" y="316"/>
                </a:lnTo>
                <a:lnTo>
                  <a:pt x="318" y="308"/>
                </a:lnTo>
                <a:lnTo>
                  <a:pt x="318" y="308"/>
                </a:lnTo>
                <a:lnTo>
                  <a:pt x="320" y="306"/>
                </a:lnTo>
                <a:lnTo>
                  <a:pt x="320" y="306"/>
                </a:lnTo>
                <a:lnTo>
                  <a:pt x="320" y="306"/>
                </a:lnTo>
                <a:lnTo>
                  <a:pt x="320" y="306"/>
                </a:lnTo>
                <a:lnTo>
                  <a:pt x="320" y="304"/>
                </a:lnTo>
                <a:lnTo>
                  <a:pt x="320" y="304"/>
                </a:lnTo>
                <a:lnTo>
                  <a:pt x="321" y="303"/>
                </a:lnTo>
                <a:lnTo>
                  <a:pt x="323" y="301"/>
                </a:lnTo>
                <a:lnTo>
                  <a:pt x="323" y="299"/>
                </a:lnTo>
                <a:lnTo>
                  <a:pt x="323" y="298"/>
                </a:lnTo>
                <a:lnTo>
                  <a:pt x="323" y="293"/>
                </a:lnTo>
                <a:lnTo>
                  <a:pt x="323" y="291"/>
                </a:lnTo>
                <a:lnTo>
                  <a:pt x="323" y="291"/>
                </a:lnTo>
                <a:lnTo>
                  <a:pt x="326" y="284"/>
                </a:lnTo>
                <a:lnTo>
                  <a:pt x="333" y="272"/>
                </a:lnTo>
                <a:lnTo>
                  <a:pt x="333" y="272"/>
                </a:lnTo>
                <a:lnTo>
                  <a:pt x="335" y="271"/>
                </a:lnTo>
                <a:lnTo>
                  <a:pt x="335" y="271"/>
                </a:lnTo>
                <a:lnTo>
                  <a:pt x="336" y="262"/>
                </a:lnTo>
                <a:lnTo>
                  <a:pt x="338" y="261"/>
                </a:lnTo>
                <a:lnTo>
                  <a:pt x="338" y="261"/>
                </a:lnTo>
                <a:lnTo>
                  <a:pt x="340" y="259"/>
                </a:lnTo>
                <a:lnTo>
                  <a:pt x="340" y="250"/>
                </a:lnTo>
                <a:lnTo>
                  <a:pt x="341" y="245"/>
                </a:lnTo>
                <a:lnTo>
                  <a:pt x="346" y="239"/>
                </a:lnTo>
                <a:lnTo>
                  <a:pt x="346" y="237"/>
                </a:lnTo>
                <a:lnTo>
                  <a:pt x="351" y="229"/>
                </a:lnTo>
                <a:lnTo>
                  <a:pt x="351" y="225"/>
                </a:lnTo>
                <a:lnTo>
                  <a:pt x="351" y="224"/>
                </a:lnTo>
                <a:lnTo>
                  <a:pt x="351" y="220"/>
                </a:lnTo>
                <a:lnTo>
                  <a:pt x="353" y="217"/>
                </a:lnTo>
                <a:lnTo>
                  <a:pt x="353" y="213"/>
                </a:lnTo>
                <a:lnTo>
                  <a:pt x="353" y="212"/>
                </a:lnTo>
                <a:lnTo>
                  <a:pt x="356" y="205"/>
                </a:lnTo>
                <a:lnTo>
                  <a:pt x="356" y="202"/>
                </a:lnTo>
                <a:lnTo>
                  <a:pt x="358" y="200"/>
                </a:lnTo>
                <a:lnTo>
                  <a:pt x="358" y="198"/>
                </a:lnTo>
                <a:lnTo>
                  <a:pt x="358" y="197"/>
                </a:lnTo>
                <a:lnTo>
                  <a:pt x="358" y="197"/>
                </a:lnTo>
                <a:lnTo>
                  <a:pt x="358" y="195"/>
                </a:lnTo>
                <a:lnTo>
                  <a:pt x="358" y="195"/>
                </a:lnTo>
                <a:lnTo>
                  <a:pt x="358" y="193"/>
                </a:lnTo>
                <a:lnTo>
                  <a:pt x="358" y="193"/>
                </a:lnTo>
                <a:lnTo>
                  <a:pt x="360" y="193"/>
                </a:lnTo>
                <a:lnTo>
                  <a:pt x="360" y="192"/>
                </a:lnTo>
                <a:lnTo>
                  <a:pt x="362" y="190"/>
                </a:lnTo>
                <a:lnTo>
                  <a:pt x="363" y="183"/>
                </a:lnTo>
                <a:lnTo>
                  <a:pt x="363" y="182"/>
                </a:lnTo>
                <a:lnTo>
                  <a:pt x="362" y="176"/>
                </a:lnTo>
                <a:lnTo>
                  <a:pt x="362" y="163"/>
                </a:lnTo>
                <a:lnTo>
                  <a:pt x="362" y="160"/>
                </a:lnTo>
                <a:lnTo>
                  <a:pt x="365" y="155"/>
                </a:lnTo>
                <a:lnTo>
                  <a:pt x="367" y="151"/>
                </a:lnTo>
                <a:lnTo>
                  <a:pt x="365" y="148"/>
                </a:lnTo>
                <a:lnTo>
                  <a:pt x="363" y="145"/>
                </a:lnTo>
                <a:lnTo>
                  <a:pt x="363" y="143"/>
                </a:lnTo>
                <a:lnTo>
                  <a:pt x="363" y="141"/>
                </a:lnTo>
                <a:lnTo>
                  <a:pt x="363" y="140"/>
                </a:lnTo>
                <a:lnTo>
                  <a:pt x="363" y="134"/>
                </a:lnTo>
                <a:lnTo>
                  <a:pt x="363" y="131"/>
                </a:lnTo>
                <a:lnTo>
                  <a:pt x="365" y="124"/>
                </a:lnTo>
                <a:lnTo>
                  <a:pt x="365" y="124"/>
                </a:lnTo>
                <a:lnTo>
                  <a:pt x="365" y="123"/>
                </a:lnTo>
                <a:lnTo>
                  <a:pt x="365" y="123"/>
                </a:lnTo>
                <a:lnTo>
                  <a:pt x="363" y="121"/>
                </a:lnTo>
                <a:lnTo>
                  <a:pt x="363" y="118"/>
                </a:lnTo>
                <a:lnTo>
                  <a:pt x="363" y="113"/>
                </a:lnTo>
                <a:lnTo>
                  <a:pt x="363" y="109"/>
                </a:lnTo>
                <a:lnTo>
                  <a:pt x="363" y="106"/>
                </a:lnTo>
                <a:lnTo>
                  <a:pt x="365" y="104"/>
                </a:lnTo>
                <a:lnTo>
                  <a:pt x="367" y="101"/>
                </a:lnTo>
                <a:lnTo>
                  <a:pt x="372" y="81"/>
                </a:lnTo>
                <a:lnTo>
                  <a:pt x="373" y="79"/>
                </a:lnTo>
                <a:lnTo>
                  <a:pt x="373" y="79"/>
                </a:lnTo>
                <a:lnTo>
                  <a:pt x="373" y="79"/>
                </a:lnTo>
                <a:lnTo>
                  <a:pt x="377" y="77"/>
                </a:lnTo>
                <a:lnTo>
                  <a:pt x="377" y="77"/>
                </a:lnTo>
                <a:lnTo>
                  <a:pt x="377" y="77"/>
                </a:lnTo>
                <a:lnTo>
                  <a:pt x="377" y="76"/>
                </a:lnTo>
                <a:lnTo>
                  <a:pt x="377" y="76"/>
                </a:lnTo>
                <a:lnTo>
                  <a:pt x="377" y="74"/>
                </a:lnTo>
                <a:lnTo>
                  <a:pt x="377" y="74"/>
                </a:lnTo>
                <a:lnTo>
                  <a:pt x="377" y="72"/>
                </a:lnTo>
                <a:lnTo>
                  <a:pt x="377" y="71"/>
                </a:lnTo>
                <a:close/>
                <a:moveTo>
                  <a:pt x="140" y="567"/>
                </a:moveTo>
                <a:lnTo>
                  <a:pt x="140" y="565"/>
                </a:lnTo>
                <a:lnTo>
                  <a:pt x="140" y="563"/>
                </a:lnTo>
                <a:lnTo>
                  <a:pt x="138" y="563"/>
                </a:lnTo>
                <a:lnTo>
                  <a:pt x="138" y="562"/>
                </a:lnTo>
                <a:lnTo>
                  <a:pt x="136" y="562"/>
                </a:lnTo>
                <a:lnTo>
                  <a:pt x="136" y="563"/>
                </a:lnTo>
                <a:lnTo>
                  <a:pt x="136" y="565"/>
                </a:lnTo>
                <a:lnTo>
                  <a:pt x="136" y="565"/>
                </a:lnTo>
                <a:lnTo>
                  <a:pt x="136" y="565"/>
                </a:lnTo>
                <a:lnTo>
                  <a:pt x="136" y="567"/>
                </a:lnTo>
                <a:lnTo>
                  <a:pt x="138" y="567"/>
                </a:lnTo>
                <a:lnTo>
                  <a:pt x="138" y="567"/>
                </a:lnTo>
                <a:lnTo>
                  <a:pt x="138" y="567"/>
                </a:lnTo>
                <a:lnTo>
                  <a:pt x="140" y="567"/>
                </a:lnTo>
                <a:lnTo>
                  <a:pt x="140" y="568"/>
                </a:lnTo>
                <a:lnTo>
                  <a:pt x="141" y="568"/>
                </a:lnTo>
                <a:lnTo>
                  <a:pt x="141" y="568"/>
                </a:lnTo>
                <a:lnTo>
                  <a:pt x="141" y="568"/>
                </a:lnTo>
                <a:lnTo>
                  <a:pt x="141" y="568"/>
                </a:lnTo>
                <a:lnTo>
                  <a:pt x="143" y="568"/>
                </a:lnTo>
                <a:lnTo>
                  <a:pt x="143" y="568"/>
                </a:lnTo>
                <a:lnTo>
                  <a:pt x="141" y="568"/>
                </a:lnTo>
                <a:lnTo>
                  <a:pt x="140" y="567"/>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1" name="Freeform 174">
            <a:extLst>
              <a:ext uri="{FF2B5EF4-FFF2-40B4-BE49-F238E27FC236}">
                <a16:creationId xmlns:a16="http://schemas.microsoft.com/office/drawing/2014/main" id="{60C1313D-56A6-4319-872F-9C5C94589149}"/>
              </a:ext>
            </a:extLst>
          </p:cNvPr>
          <p:cNvSpPr>
            <a:spLocks noEditPoints="1"/>
          </p:cNvSpPr>
          <p:nvPr/>
        </p:nvSpPr>
        <p:spPr bwMode="auto">
          <a:xfrm>
            <a:off x="9975495" y="5294215"/>
            <a:ext cx="364005" cy="619871"/>
          </a:xfrm>
          <a:custGeom>
            <a:avLst/>
            <a:gdLst>
              <a:gd name="T0" fmla="*/ 377 w 377"/>
              <a:gd name="T1" fmla="*/ 71 h 642"/>
              <a:gd name="T2" fmla="*/ 348 w 377"/>
              <a:gd name="T3" fmla="*/ 72 h 642"/>
              <a:gd name="T4" fmla="*/ 343 w 377"/>
              <a:gd name="T5" fmla="*/ 52 h 642"/>
              <a:gd name="T6" fmla="*/ 350 w 377"/>
              <a:gd name="T7" fmla="*/ 37 h 642"/>
              <a:gd name="T8" fmla="*/ 336 w 377"/>
              <a:gd name="T9" fmla="*/ 20 h 642"/>
              <a:gd name="T10" fmla="*/ 326 w 377"/>
              <a:gd name="T11" fmla="*/ 17 h 642"/>
              <a:gd name="T12" fmla="*/ 318 w 377"/>
              <a:gd name="T13" fmla="*/ 3 h 642"/>
              <a:gd name="T14" fmla="*/ 301 w 377"/>
              <a:gd name="T15" fmla="*/ 8 h 642"/>
              <a:gd name="T16" fmla="*/ 276 w 377"/>
              <a:gd name="T17" fmla="*/ 32 h 642"/>
              <a:gd name="T18" fmla="*/ 271 w 377"/>
              <a:gd name="T19" fmla="*/ 55 h 642"/>
              <a:gd name="T20" fmla="*/ 281 w 377"/>
              <a:gd name="T21" fmla="*/ 66 h 642"/>
              <a:gd name="T22" fmla="*/ 298 w 377"/>
              <a:gd name="T23" fmla="*/ 71 h 642"/>
              <a:gd name="T24" fmla="*/ 313 w 377"/>
              <a:gd name="T25" fmla="*/ 76 h 642"/>
              <a:gd name="T26" fmla="*/ 320 w 377"/>
              <a:gd name="T27" fmla="*/ 87 h 642"/>
              <a:gd name="T28" fmla="*/ 311 w 377"/>
              <a:gd name="T29" fmla="*/ 101 h 642"/>
              <a:gd name="T30" fmla="*/ 293 w 377"/>
              <a:gd name="T31" fmla="*/ 121 h 642"/>
              <a:gd name="T32" fmla="*/ 274 w 377"/>
              <a:gd name="T33" fmla="*/ 118 h 642"/>
              <a:gd name="T34" fmla="*/ 276 w 377"/>
              <a:gd name="T35" fmla="*/ 141 h 642"/>
              <a:gd name="T36" fmla="*/ 262 w 377"/>
              <a:gd name="T37" fmla="*/ 170 h 642"/>
              <a:gd name="T38" fmla="*/ 237 w 377"/>
              <a:gd name="T39" fmla="*/ 176 h 642"/>
              <a:gd name="T40" fmla="*/ 214 w 377"/>
              <a:gd name="T41" fmla="*/ 178 h 642"/>
              <a:gd name="T42" fmla="*/ 198 w 377"/>
              <a:gd name="T43" fmla="*/ 178 h 642"/>
              <a:gd name="T44" fmla="*/ 192 w 377"/>
              <a:gd name="T45" fmla="*/ 173 h 642"/>
              <a:gd name="T46" fmla="*/ 172 w 377"/>
              <a:gd name="T47" fmla="*/ 166 h 642"/>
              <a:gd name="T48" fmla="*/ 158 w 377"/>
              <a:gd name="T49" fmla="*/ 175 h 642"/>
              <a:gd name="T50" fmla="*/ 143 w 377"/>
              <a:gd name="T51" fmla="*/ 198 h 642"/>
              <a:gd name="T52" fmla="*/ 146 w 377"/>
              <a:gd name="T53" fmla="*/ 217 h 642"/>
              <a:gd name="T54" fmla="*/ 125 w 377"/>
              <a:gd name="T55" fmla="*/ 234 h 642"/>
              <a:gd name="T56" fmla="*/ 130 w 377"/>
              <a:gd name="T57" fmla="*/ 266 h 642"/>
              <a:gd name="T58" fmla="*/ 123 w 377"/>
              <a:gd name="T59" fmla="*/ 299 h 642"/>
              <a:gd name="T60" fmla="*/ 121 w 377"/>
              <a:gd name="T61" fmla="*/ 323 h 642"/>
              <a:gd name="T62" fmla="*/ 116 w 377"/>
              <a:gd name="T63" fmla="*/ 372 h 642"/>
              <a:gd name="T64" fmla="*/ 30 w 377"/>
              <a:gd name="T65" fmla="*/ 398 h 642"/>
              <a:gd name="T66" fmla="*/ 2 w 377"/>
              <a:gd name="T67" fmla="*/ 434 h 642"/>
              <a:gd name="T68" fmla="*/ 46 w 377"/>
              <a:gd name="T69" fmla="*/ 528 h 642"/>
              <a:gd name="T70" fmla="*/ 57 w 377"/>
              <a:gd name="T71" fmla="*/ 572 h 642"/>
              <a:gd name="T72" fmla="*/ 32 w 377"/>
              <a:gd name="T73" fmla="*/ 604 h 642"/>
              <a:gd name="T74" fmla="*/ 51 w 377"/>
              <a:gd name="T75" fmla="*/ 641 h 642"/>
              <a:gd name="T76" fmla="*/ 49 w 377"/>
              <a:gd name="T77" fmla="*/ 617 h 642"/>
              <a:gd name="T78" fmla="*/ 56 w 377"/>
              <a:gd name="T79" fmla="*/ 612 h 642"/>
              <a:gd name="T80" fmla="*/ 74 w 377"/>
              <a:gd name="T81" fmla="*/ 612 h 642"/>
              <a:gd name="T82" fmla="*/ 72 w 377"/>
              <a:gd name="T83" fmla="*/ 600 h 642"/>
              <a:gd name="T84" fmla="*/ 81 w 377"/>
              <a:gd name="T85" fmla="*/ 575 h 642"/>
              <a:gd name="T86" fmla="*/ 91 w 377"/>
              <a:gd name="T87" fmla="*/ 551 h 642"/>
              <a:gd name="T88" fmla="*/ 104 w 377"/>
              <a:gd name="T89" fmla="*/ 535 h 642"/>
              <a:gd name="T90" fmla="*/ 109 w 377"/>
              <a:gd name="T91" fmla="*/ 548 h 642"/>
              <a:gd name="T92" fmla="*/ 125 w 377"/>
              <a:gd name="T93" fmla="*/ 541 h 642"/>
              <a:gd name="T94" fmla="*/ 133 w 377"/>
              <a:gd name="T95" fmla="*/ 565 h 642"/>
              <a:gd name="T96" fmla="*/ 153 w 377"/>
              <a:gd name="T97" fmla="*/ 560 h 642"/>
              <a:gd name="T98" fmla="*/ 172 w 377"/>
              <a:gd name="T99" fmla="*/ 557 h 642"/>
              <a:gd name="T100" fmla="*/ 202 w 377"/>
              <a:gd name="T101" fmla="*/ 548 h 642"/>
              <a:gd name="T102" fmla="*/ 224 w 377"/>
              <a:gd name="T103" fmla="*/ 533 h 642"/>
              <a:gd name="T104" fmla="*/ 252 w 377"/>
              <a:gd name="T105" fmla="*/ 493 h 642"/>
              <a:gd name="T106" fmla="*/ 276 w 377"/>
              <a:gd name="T107" fmla="*/ 457 h 642"/>
              <a:gd name="T108" fmla="*/ 279 w 377"/>
              <a:gd name="T109" fmla="*/ 442 h 642"/>
              <a:gd name="T110" fmla="*/ 283 w 377"/>
              <a:gd name="T111" fmla="*/ 417 h 642"/>
              <a:gd name="T112" fmla="*/ 289 w 377"/>
              <a:gd name="T113" fmla="*/ 388 h 642"/>
              <a:gd name="T114" fmla="*/ 308 w 377"/>
              <a:gd name="T115" fmla="*/ 351 h 642"/>
              <a:gd name="T116" fmla="*/ 314 w 377"/>
              <a:gd name="T117" fmla="*/ 326 h 642"/>
              <a:gd name="T118" fmla="*/ 323 w 377"/>
              <a:gd name="T119" fmla="*/ 291 h 642"/>
              <a:gd name="T120" fmla="*/ 358 w 377"/>
              <a:gd name="T121" fmla="*/ 193 h 642"/>
              <a:gd name="T122" fmla="*/ 373 w 377"/>
              <a:gd name="T123" fmla="*/ 79 h 642"/>
              <a:gd name="T124" fmla="*/ 141 w 377"/>
              <a:gd name="T125" fmla="*/ 568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7" h="642">
                <a:moveTo>
                  <a:pt x="104" y="563"/>
                </a:moveTo>
                <a:lnTo>
                  <a:pt x="104" y="562"/>
                </a:lnTo>
                <a:lnTo>
                  <a:pt x="104" y="562"/>
                </a:lnTo>
                <a:lnTo>
                  <a:pt x="103" y="562"/>
                </a:lnTo>
                <a:lnTo>
                  <a:pt x="101" y="560"/>
                </a:lnTo>
                <a:lnTo>
                  <a:pt x="99" y="560"/>
                </a:lnTo>
                <a:lnTo>
                  <a:pt x="98" y="560"/>
                </a:lnTo>
                <a:lnTo>
                  <a:pt x="101" y="562"/>
                </a:lnTo>
                <a:lnTo>
                  <a:pt x="101" y="562"/>
                </a:lnTo>
                <a:lnTo>
                  <a:pt x="99" y="562"/>
                </a:lnTo>
                <a:lnTo>
                  <a:pt x="98" y="562"/>
                </a:lnTo>
                <a:lnTo>
                  <a:pt x="96" y="562"/>
                </a:lnTo>
                <a:lnTo>
                  <a:pt x="96" y="563"/>
                </a:lnTo>
                <a:lnTo>
                  <a:pt x="96" y="563"/>
                </a:lnTo>
                <a:lnTo>
                  <a:pt x="96" y="563"/>
                </a:lnTo>
                <a:lnTo>
                  <a:pt x="98" y="565"/>
                </a:lnTo>
                <a:lnTo>
                  <a:pt x="96" y="565"/>
                </a:lnTo>
                <a:lnTo>
                  <a:pt x="96" y="565"/>
                </a:lnTo>
                <a:lnTo>
                  <a:pt x="96" y="565"/>
                </a:lnTo>
                <a:lnTo>
                  <a:pt x="96" y="565"/>
                </a:lnTo>
                <a:lnTo>
                  <a:pt x="98" y="567"/>
                </a:lnTo>
                <a:lnTo>
                  <a:pt x="96" y="567"/>
                </a:lnTo>
                <a:lnTo>
                  <a:pt x="98" y="568"/>
                </a:lnTo>
                <a:lnTo>
                  <a:pt x="101" y="568"/>
                </a:lnTo>
                <a:lnTo>
                  <a:pt x="104" y="567"/>
                </a:lnTo>
                <a:lnTo>
                  <a:pt x="104" y="565"/>
                </a:lnTo>
                <a:lnTo>
                  <a:pt x="104" y="563"/>
                </a:lnTo>
                <a:lnTo>
                  <a:pt x="104" y="563"/>
                </a:lnTo>
                <a:lnTo>
                  <a:pt x="104" y="563"/>
                </a:lnTo>
                <a:close/>
                <a:moveTo>
                  <a:pt x="377" y="71"/>
                </a:moveTo>
                <a:lnTo>
                  <a:pt x="377" y="71"/>
                </a:lnTo>
                <a:lnTo>
                  <a:pt x="377" y="71"/>
                </a:lnTo>
                <a:lnTo>
                  <a:pt x="375" y="71"/>
                </a:lnTo>
                <a:lnTo>
                  <a:pt x="373" y="71"/>
                </a:lnTo>
                <a:lnTo>
                  <a:pt x="373" y="71"/>
                </a:lnTo>
                <a:lnTo>
                  <a:pt x="372" y="69"/>
                </a:lnTo>
                <a:lnTo>
                  <a:pt x="368" y="69"/>
                </a:lnTo>
                <a:lnTo>
                  <a:pt x="367" y="67"/>
                </a:lnTo>
                <a:lnTo>
                  <a:pt x="365" y="67"/>
                </a:lnTo>
                <a:lnTo>
                  <a:pt x="365" y="67"/>
                </a:lnTo>
                <a:lnTo>
                  <a:pt x="365" y="69"/>
                </a:lnTo>
                <a:lnTo>
                  <a:pt x="362" y="71"/>
                </a:lnTo>
                <a:lnTo>
                  <a:pt x="362" y="71"/>
                </a:lnTo>
                <a:lnTo>
                  <a:pt x="362" y="72"/>
                </a:lnTo>
                <a:lnTo>
                  <a:pt x="362" y="72"/>
                </a:lnTo>
                <a:lnTo>
                  <a:pt x="360" y="72"/>
                </a:lnTo>
                <a:lnTo>
                  <a:pt x="360" y="72"/>
                </a:lnTo>
                <a:lnTo>
                  <a:pt x="358" y="72"/>
                </a:lnTo>
                <a:lnTo>
                  <a:pt x="353" y="74"/>
                </a:lnTo>
                <a:lnTo>
                  <a:pt x="353" y="74"/>
                </a:lnTo>
                <a:lnTo>
                  <a:pt x="353" y="74"/>
                </a:lnTo>
                <a:lnTo>
                  <a:pt x="353" y="72"/>
                </a:lnTo>
                <a:lnTo>
                  <a:pt x="351" y="72"/>
                </a:lnTo>
                <a:lnTo>
                  <a:pt x="351" y="72"/>
                </a:lnTo>
                <a:lnTo>
                  <a:pt x="351" y="72"/>
                </a:lnTo>
                <a:lnTo>
                  <a:pt x="350" y="74"/>
                </a:lnTo>
                <a:lnTo>
                  <a:pt x="350" y="74"/>
                </a:lnTo>
                <a:lnTo>
                  <a:pt x="348" y="74"/>
                </a:lnTo>
                <a:lnTo>
                  <a:pt x="348" y="72"/>
                </a:lnTo>
                <a:lnTo>
                  <a:pt x="348" y="72"/>
                </a:lnTo>
                <a:lnTo>
                  <a:pt x="348" y="72"/>
                </a:lnTo>
                <a:lnTo>
                  <a:pt x="351" y="69"/>
                </a:lnTo>
                <a:lnTo>
                  <a:pt x="351" y="69"/>
                </a:lnTo>
                <a:lnTo>
                  <a:pt x="351" y="69"/>
                </a:lnTo>
                <a:lnTo>
                  <a:pt x="350" y="67"/>
                </a:lnTo>
                <a:lnTo>
                  <a:pt x="350" y="67"/>
                </a:lnTo>
                <a:lnTo>
                  <a:pt x="348" y="67"/>
                </a:lnTo>
                <a:lnTo>
                  <a:pt x="348" y="67"/>
                </a:lnTo>
                <a:lnTo>
                  <a:pt x="350" y="62"/>
                </a:lnTo>
                <a:lnTo>
                  <a:pt x="350" y="62"/>
                </a:lnTo>
                <a:lnTo>
                  <a:pt x="350" y="60"/>
                </a:lnTo>
                <a:lnTo>
                  <a:pt x="348" y="60"/>
                </a:lnTo>
                <a:lnTo>
                  <a:pt x="348" y="60"/>
                </a:lnTo>
                <a:lnTo>
                  <a:pt x="348" y="60"/>
                </a:lnTo>
                <a:lnTo>
                  <a:pt x="346" y="60"/>
                </a:lnTo>
                <a:lnTo>
                  <a:pt x="346" y="60"/>
                </a:lnTo>
                <a:lnTo>
                  <a:pt x="345" y="60"/>
                </a:lnTo>
                <a:lnTo>
                  <a:pt x="343" y="60"/>
                </a:lnTo>
                <a:lnTo>
                  <a:pt x="343" y="60"/>
                </a:lnTo>
                <a:lnTo>
                  <a:pt x="341" y="60"/>
                </a:lnTo>
                <a:lnTo>
                  <a:pt x="341" y="60"/>
                </a:lnTo>
                <a:lnTo>
                  <a:pt x="341" y="60"/>
                </a:lnTo>
                <a:lnTo>
                  <a:pt x="341" y="59"/>
                </a:lnTo>
                <a:lnTo>
                  <a:pt x="341" y="59"/>
                </a:lnTo>
                <a:lnTo>
                  <a:pt x="341" y="55"/>
                </a:lnTo>
                <a:lnTo>
                  <a:pt x="341" y="55"/>
                </a:lnTo>
                <a:lnTo>
                  <a:pt x="341" y="55"/>
                </a:lnTo>
                <a:lnTo>
                  <a:pt x="343" y="54"/>
                </a:lnTo>
                <a:lnTo>
                  <a:pt x="343" y="54"/>
                </a:lnTo>
                <a:lnTo>
                  <a:pt x="343" y="52"/>
                </a:lnTo>
                <a:lnTo>
                  <a:pt x="345" y="52"/>
                </a:lnTo>
                <a:lnTo>
                  <a:pt x="346" y="50"/>
                </a:lnTo>
                <a:lnTo>
                  <a:pt x="346" y="50"/>
                </a:lnTo>
                <a:lnTo>
                  <a:pt x="348" y="50"/>
                </a:lnTo>
                <a:lnTo>
                  <a:pt x="348" y="50"/>
                </a:lnTo>
                <a:lnTo>
                  <a:pt x="348" y="50"/>
                </a:lnTo>
                <a:lnTo>
                  <a:pt x="350" y="49"/>
                </a:lnTo>
                <a:lnTo>
                  <a:pt x="350" y="45"/>
                </a:lnTo>
                <a:lnTo>
                  <a:pt x="351" y="45"/>
                </a:lnTo>
                <a:lnTo>
                  <a:pt x="351" y="45"/>
                </a:lnTo>
                <a:lnTo>
                  <a:pt x="351" y="45"/>
                </a:lnTo>
                <a:lnTo>
                  <a:pt x="353" y="45"/>
                </a:lnTo>
                <a:lnTo>
                  <a:pt x="353" y="44"/>
                </a:lnTo>
                <a:lnTo>
                  <a:pt x="353" y="44"/>
                </a:lnTo>
                <a:lnTo>
                  <a:pt x="353" y="44"/>
                </a:lnTo>
                <a:lnTo>
                  <a:pt x="353" y="42"/>
                </a:lnTo>
                <a:lnTo>
                  <a:pt x="353" y="42"/>
                </a:lnTo>
                <a:lnTo>
                  <a:pt x="351" y="42"/>
                </a:lnTo>
                <a:lnTo>
                  <a:pt x="351" y="42"/>
                </a:lnTo>
                <a:lnTo>
                  <a:pt x="351" y="40"/>
                </a:lnTo>
                <a:lnTo>
                  <a:pt x="351" y="40"/>
                </a:lnTo>
                <a:lnTo>
                  <a:pt x="353" y="40"/>
                </a:lnTo>
                <a:lnTo>
                  <a:pt x="353" y="39"/>
                </a:lnTo>
                <a:lnTo>
                  <a:pt x="353" y="39"/>
                </a:lnTo>
                <a:lnTo>
                  <a:pt x="351" y="39"/>
                </a:lnTo>
                <a:lnTo>
                  <a:pt x="351" y="37"/>
                </a:lnTo>
                <a:lnTo>
                  <a:pt x="351" y="37"/>
                </a:lnTo>
                <a:lnTo>
                  <a:pt x="350" y="37"/>
                </a:lnTo>
                <a:lnTo>
                  <a:pt x="350" y="37"/>
                </a:lnTo>
                <a:lnTo>
                  <a:pt x="350" y="37"/>
                </a:lnTo>
                <a:lnTo>
                  <a:pt x="350" y="37"/>
                </a:lnTo>
                <a:lnTo>
                  <a:pt x="348" y="37"/>
                </a:lnTo>
                <a:lnTo>
                  <a:pt x="348" y="37"/>
                </a:lnTo>
                <a:lnTo>
                  <a:pt x="343" y="32"/>
                </a:lnTo>
                <a:lnTo>
                  <a:pt x="341" y="32"/>
                </a:lnTo>
                <a:lnTo>
                  <a:pt x="341" y="32"/>
                </a:lnTo>
                <a:lnTo>
                  <a:pt x="340" y="32"/>
                </a:lnTo>
                <a:lnTo>
                  <a:pt x="340" y="32"/>
                </a:lnTo>
                <a:lnTo>
                  <a:pt x="338" y="30"/>
                </a:lnTo>
                <a:lnTo>
                  <a:pt x="338" y="30"/>
                </a:lnTo>
                <a:lnTo>
                  <a:pt x="336" y="30"/>
                </a:lnTo>
                <a:lnTo>
                  <a:pt x="336" y="30"/>
                </a:lnTo>
                <a:lnTo>
                  <a:pt x="336" y="30"/>
                </a:lnTo>
                <a:lnTo>
                  <a:pt x="335" y="30"/>
                </a:lnTo>
                <a:lnTo>
                  <a:pt x="333" y="30"/>
                </a:lnTo>
                <a:lnTo>
                  <a:pt x="333" y="29"/>
                </a:lnTo>
                <a:lnTo>
                  <a:pt x="333" y="29"/>
                </a:lnTo>
                <a:lnTo>
                  <a:pt x="333" y="29"/>
                </a:lnTo>
                <a:lnTo>
                  <a:pt x="333" y="25"/>
                </a:lnTo>
                <a:lnTo>
                  <a:pt x="333" y="23"/>
                </a:lnTo>
                <a:lnTo>
                  <a:pt x="333" y="23"/>
                </a:lnTo>
                <a:lnTo>
                  <a:pt x="333" y="22"/>
                </a:lnTo>
                <a:lnTo>
                  <a:pt x="333" y="22"/>
                </a:lnTo>
                <a:lnTo>
                  <a:pt x="333" y="20"/>
                </a:lnTo>
                <a:lnTo>
                  <a:pt x="333" y="20"/>
                </a:lnTo>
                <a:lnTo>
                  <a:pt x="333" y="20"/>
                </a:lnTo>
                <a:lnTo>
                  <a:pt x="333" y="20"/>
                </a:lnTo>
                <a:lnTo>
                  <a:pt x="335" y="20"/>
                </a:lnTo>
                <a:lnTo>
                  <a:pt x="335" y="20"/>
                </a:lnTo>
                <a:lnTo>
                  <a:pt x="336" y="20"/>
                </a:lnTo>
                <a:lnTo>
                  <a:pt x="336" y="20"/>
                </a:lnTo>
                <a:lnTo>
                  <a:pt x="336" y="18"/>
                </a:lnTo>
                <a:lnTo>
                  <a:pt x="336" y="18"/>
                </a:lnTo>
                <a:lnTo>
                  <a:pt x="336" y="18"/>
                </a:lnTo>
                <a:lnTo>
                  <a:pt x="336" y="17"/>
                </a:lnTo>
                <a:lnTo>
                  <a:pt x="338" y="17"/>
                </a:lnTo>
                <a:lnTo>
                  <a:pt x="336" y="17"/>
                </a:lnTo>
                <a:lnTo>
                  <a:pt x="336" y="15"/>
                </a:lnTo>
                <a:lnTo>
                  <a:pt x="336" y="15"/>
                </a:lnTo>
                <a:lnTo>
                  <a:pt x="336" y="15"/>
                </a:lnTo>
                <a:lnTo>
                  <a:pt x="335" y="13"/>
                </a:lnTo>
                <a:lnTo>
                  <a:pt x="335" y="13"/>
                </a:lnTo>
                <a:lnTo>
                  <a:pt x="335" y="13"/>
                </a:lnTo>
                <a:lnTo>
                  <a:pt x="335" y="13"/>
                </a:lnTo>
                <a:lnTo>
                  <a:pt x="335" y="13"/>
                </a:lnTo>
                <a:lnTo>
                  <a:pt x="333" y="13"/>
                </a:lnTo>
                <a:lnTo>
                  <a:pt x="333" y="13"/>
                </a:lnTo>
                <a:lnTo>
                  <a:pt x="333" y="13"/>
                </a:lnTo>
                <a:lnTo>
                  <a:pt x="333" y="13"/>
                </a:lnTo>
                <a:lnTo>
                  <a:pt x="333" y="13"/>
                </a:lnTo>
                <a:lnTo>
                  <a:pt x="333" y="15"/>
                </a:lnTo>
                <a:lnTo>
                  <a:pt x="331" y="15"/>
                </a:lnTo>
                <a:lnTo>
                  <a:pt x="331" y="15"/>
                </a:lnTo>
                <a:lnTo>
                  <a:pt x="331" y="15"/>
                </a:lnTo>
                <a:lnTo>
                  <a:pt x="328" y="17"/>
                </a:lnTo>
                <a:lnTo>
                  <a:pt x="328" y="17"/>
                </a:lnTo>
                <a:lnTo>
                  <a:pt x="328" y="17"/>
                </a:lnTo>
                <a:lnTo>
                  <a:pt x="328" y="17"/>
                </a:lnTo>
                <a:lnTo>
                  <a:pt x="326" y="17"/>
                </a:lnTo>
                <a:lnTo>
                  <a:pt x="326" y="17"/>
                </a:lnTo>
                <a:lnTo>
                  <a:pt x="325" y="17"/>
                </a:lnTo>
                <a:lnTo>
                  <a:pt x="325" y="15"/>
                </a:lnTo>
                <a:lnTo>
                  <a:pt x="325" y="15"/>
                </a:lnTo>
                <a:lnTo>
                  <a:pt x="325" y="15"/>
                </a:lnTo>
                <a:lnTo>
                  <a:pt x="325" y="13"/>
                </a:lnTo>
                <a:lnTo>
                  <a:pt x="325" y="13"/>
                </a:lnTo>
                <a:lnTo>
                  <a:pt x="325" y="13"/>
                </a:lnTo>
                <a:lnTo>
                  <a:pt x="325" y="12"/>
                </a:lnTo>
                <a:lnTo>
                  <a:pt x="325" y="12"/>
                </a:lnTo>
                <a:lnTo>
                  <a:pt x="325" y="12"/>
                </a:lnTo>
                <a:lnTo>
                  <a:pt x="323" y="10"/>
                </a:lnTo>
                <a:lnTo>
                  <a:pt x="323" y="10"/>
                </a:lnTo>
                <a:lnTo>
                  <a:pt x="323" y="10"/>
                </a:lnTo>
                <a:lnTo>
                  <a:pt x="321" y="10"/>
                </a:lnTo>
                <a:lnTo>
                  <a:pt x="321" y="10"/>
                </a:lnTo>
                <a:lnTo>
                  <a:pt x="321" y="10"/>
                </a:lnTo>
                <a:lnTo>
                  <a:pt x="320" y="10"/>
                </a:lnTo>
                <a:lnTo>
                  <a:pt x="320" y="10"/>
                </a:lnTo>
                <a:lnTo>
                  <a:pt x="320" y="10"/>
                </a:lnTo>
                <a:lnTo>
                  <a:pt x="320" y="8"/>
                </a:lnTo>
                <a:lnTo>
                  <a:pt x="320" y="8"/>
                </a:lnTo>
                <a:lnTo>
                  <a:pt x="320" y="8"/>
                </a:lnTo>
                <a:lnTo>
                  <a:pt x="318" y="7"/>
                </a:lnTo>
                <a:lnTo>
                  <a:pt x="318" y="5"/>
                </a:lnTo>
                <a:lnTo>
                  <a:pt x="318" y="5"/>
                </a:lnTo>
                <a:lnTo>
                  <a:pt x="320" y="5"/>
                </a:lnTo>
                <a:lnTo>
                  <a:pt x="320" y="5"/>
                </a:lnTo>
                <a:lnTo>
                  <a:pt x="320" y="3"/>
                </a:lnTo>
                <a:lnTo>
                  <a:pt x="318" y="3"/>
                </a:lnTo>
                <a:lnTo>
                  <a:pt x="318" y="3"/>
                </a:lnTo>
                <a:lnTo>
                  <a:pt x="318" y="3"/>
                </a:lnTo>
                <a:lnTo>
                  <a:pt x="318" y="2"/>
                </a:lnTo>
                <a:lnTo>
                  <a:pt x="316" y="2"/>
                </a:lnTo>
                <a:lnTo>
                  <a:pt x="316" y="2"/>
                </a:lnTo>
                <a:lnTo>
                  <a:pt x="316" y="0"/>
                </a:lnTo>
                <a:lnTo>
                  <a:pt x="316" y="0"/>
                </a:lnTo>
                <a:lnTo>
                  <a:pt x="316" y="0"/>
                </a:lnTo>
                <a:lnTo>
                  <a:pt x="314" y="0"/>
                </a:lnTo>
                <a:lnTo>
                  <a:pt x="314" y="0"/>
                </a:lnTo>
                <a:lnTo>
                  <a:pt x="314" y="2"/>
                </a:lnTo>
                <a:lnTo>
                  <a:pt x="313" y="0"/>
                </a:lnTo>
                <a:lnTo>
                  <a:pt x="313" y="0"/>
                </a:lnTo>
                <a:lnTo>
                  <a:pt x="313" y="0"/>
                </a:lnTo>
                <a:lnTo>
                  <a:pt x="311" y="0"/>
                </a:lnTo>
                <a:lnTo>
                  <a:pt x="311" y="0"/>
                </a:lnTo>
                <a:lnTo>
                  <a:pt x="311" y="0"/>
                </a:lnTo>
                <a:lnTo>
                  <a:pt x="309" y="0"/>
                </a:lnTo>
                <a:lnTo>
                  <a:pt x="308" y="2"/>
                </a:lnTo>
                <a:lnTo>
                  <a:pt x="308" y="2"/>
                </a:lnTo>
                <a:lnTo>
                  <a:pt x="306" y="0"/>
                </a:lnTo>
                <a:lnTo>
                  <a:pt x="306" y="0"/>
                </a:lnTo>
                <a:lnTo>
                  <a:pt x="306" y="2"/>
                </a:lnTo>
                <a:lnTo>
                  <a:pt x="303" y="3"/>
                </a:lnTo>
                <a:lnTo>
                  <a:pt x="303" y="3"/>
                </a:lnTo>
                <a:lnTo>
                  <a:pt x="303" y="5"/>
                </a:lnTo>
                <a:lnTo>
                  <a:pt x="303" y="5"/>
                </a:lnTo>
                <a:lnTo>
                  <a:pt x="303" y="5"/>
                </a:lnTo>
                <a:lnTo>
                  <a:pt x="301" y="7"/>
                </a:lnTo>
                <a:lnTo>
                  <a:pt x="301" y="8"/>
                </a:lnTo>
                <a:lnTo>
                  <a:pt x="301" y="8"/>
                </a:lnTo>
                <a:lnTo>
                  <a:pt x="301" y="8"/>
                </a:lnTo>
                <a:lnTo>
                  <a:pt x="301" y="8"/>
                </a:lnTo>
                <a:lnTo>
                  <a:pt x="301" y="10"/>
                </a:lnTo>
                <a:lnTo>
                  <a:pt x="303" y="10"/>
                </a:lnTo>
                <a:lnTo>
                  <a:pt x="303" y="12"/>
                </a:lnTo>
                <a:lnTo>
                  <a:pt x="303" y="12"/>
                </a:lnTo>
                <a:lnTo>
                  <a:pt x="301" y="13"/>
                </a:lnTo>
                <a:lnTo>
                  <a:pt x="301" y="15"/>
                </a:lnTo>
                <a:lnTo>
                  <a:pt x="298" y="17"/>
                </a:lnTo>
                <a:lnTo>
                  <a:pt x="296" y="18"/>
                </a:lnTo>
                <a:lnTo>
                  <a:pt x="294" y="18"/>
                </a:lnTo>
                <a:lnTo>
                  <a:pt x="294" y="18"/>
                </a:lnTo>
                <a:lnTo>
                  <a:pt x="293" y="18"/>
                </a:lnTo>
                <a:lnTo>
                  <a:pt x="291" y="22"/>
                </a:lnTo>
                <a:lnTo>
                  <a:pt x="291" y="22"/>
                </a:lnTo>
                <a:lnTo>
                  <a:pt x="291" y="23"/>
                </a:lnTo>
                <a:lnTo>
                  <a:pt x="291" y="23"/>
                </a:lnTo>
                <a:lnTo>
                  <a:pt x="291" y="25"/>
                </a:lnTo>
                <a:lnTo>
                  <a:pt x="291" y="25"/>
                </a:lnTo>
                <a:lnTo>
                  <a:pt x="289" y="27"/>
                </a:lnTo>
                <a:lnTo>
                  <a:pt x="288" y="30"/>
                </a:lnTo>
                <a:lnTo>
                  <a:pt x="288" y="30"/>
                </a:lnTo>
                <a:lnTo>
                  <a:pt x="286" y="30"/>
                </a:lnTo>
                <a:lnTo>
                  <a:pt x="284" y="30"/>
                </a:lnTo>
                <a:lnTo>
                  <a:pt x="284" y="30"/>
                </a:lnTo>
                <a:lnTo>
                  <a:pt x="281" y="32"/>
                </a:lnTo>
                <a:lnTo>
                  <a:pt x="281" y="32"/>
                </a:lnTo>
                <a:lnTo>
                  <a:pt x="279" y="32"/>
                </a:lnTo>
                <a:lnTo>
                  <a:pt x="277" y="32"/>
                </a:lnTo>
                <a:lnTo>
                  <a:pt x="276" y="32"/>
                </a:lnTo>
                <a:lnTo>
                  <a:pt x="272" y="34"/>
                </a:lnTo>
                <a:lnTo>
                  <a:pt x="272" y="34"/>
                </a:lnTo>
                <a:lnTo>
                  <a:pt x="271" y="35"/>
                </a:lnTo>
                <a:lnTo>
                  <a:pt x="271" y="37"/>
                </a:lnTo>
                <a:lnTo>
                  <a:pt x="269" y="37"/>
                </a:lnTo>
                <a:lnTo>
                  <a:pt x="267" y="39"/>
                </a:lnTo>
                <a:lnTo>
                  <a:pt x="266" y="39"/>
                </a:lnTo>
                <a:lnTo>
                  <a:pt x="266" y="39"/>
                </a:lnTo>
                <a:lnTo>
                  <a:pt x="266" y="40"/>
                </a:lnTo>
                <a:lnTo>
                  <a:pt x="266" y="40"/>
                </a:lnTo>
                <a:lnTo>
                  <a:pt x="266" y="42"/>
                </a:lnTo>
                <a:lnTo>
                  <a:pt x="264" y="44"/>
                </a:lnTo>
                <a:lnTo>
                  <a:pt x="264" y="44"/>
                </a:lnTo>
                <a:lnTo>
                  <a:pt x="264" y="44"/>
                </a:lnTo>
                <a:lnTo>
                  <a:pt x="264" y="47"/>
                </a:lnTo>
                <a:lnTo>
                  <a:pt x="262" y="49"/>
                </a:lnTo>
                <a:lnTo>
                  <a:pt x="262" y="50"/>
                </a:lnTo>
                <a:lnTo>
                  <a:pt x="262" y="50"/>
                </a:lnTo>
                <a:lnTo>
                  <a:pt x="264" y="50"/>
                </a:lnTo>
                <a:lnTo>
                  <a:pt x="264" y="52"/>
                </a:lnTo>
                <a:lnTo>
                  <a:pt x="264" y="52"/>
                </a:lnTo>
                <a:lnTo>
                  <a:pt x="264" y="52"/>
                </a:lnTo>
                <a:lnTo>
                  <a:pt x="264" y="52"/>
                </a:lnTo>
                <a:lnTo>
                  <a:pt x="264" y="52"/>
                </a:lnTo>
                <a:lnTo>
                  <a:pt x="267" y="54"/>
                </a:lnTo>
                <a:lnTo>
                  <a:pt x="269" y="54"/>
                </a:lnTo>
                <a:lnTo>
                  <a:pt x="269" y="54"/>
                </a:lnTo>
                <a:lnTo>
                  <a:pt x="271" y="54"/>
                </a:lnTo>
                <a:lnTo>
                  <a:pt x="271" y="55"/>
                </a:lnTo>
                <a:lnTo>
                  <a:pt x="271" y="55"/>
                </a:lnTo>
                <a:lnTo>
                  <a:pt x="271" y="55"/>
                </a:lnTo>
                <a:lnTo>
                  <a:pt x="271" y="55"/>
                </a:lnTo>
                <a:lnTo>
                  <a:pt x="271" y="57"/>
                </a:lnTo>
                <a:lnTo>
                  <a:pt x="272" y="57"/>
                </a:lnTo>
                <a:lnTo>
                  <a:pt x="272" y="57"/>
                </a:lnTo>
                <a:lnTo>
                  <a:pt x="272" y="57"/>
                </a:lnTo>
                <a:lnTo>
                  <a:pt x="276" y="55"/>
                </a:lnTo>
                <a:lnTo>
                  <a:pt x="276" y="55"/>
                </a:lnTo>
                <a:lnTo>
                  <a:pt x="276" y="55"/>
                </a:lnTo>
                <a:lnTo>
                  <a:pt x="277" y="55"/>
                </a:lnTo>
                <a:lnTo>
                  <a:pt x="279" y="57"/>
                </a:lnTo>
                <a:lnTo>
                  <a:pt x="281" y="57"/>
                </a:lnTo>
                <a:lnTo>
                  <a:pt x="281" y="57"/>
                </a:lnTo>
                <a:lnTo>
                  <a:pt x="283" y="57"/>
                </a:lnTo>
                <a:lnTo>
                  <a:pt x="283" y="59"/>
                </a:lnTo>
                <a:lnTo>
                  <a:pt x="283" y="59"/>
                </a:lnTo>
                <a:lnTo>
                  <a:pt x="284" y="59"/>
                </a:lnTo>
                <a:lnTo>
                  <a:pt x="284" y="59"/>
                </a:lnTo>
                <a:lnTo>
                  <a:pt x="284" y="59"/>
                </a:lnTo>
                <a:lnTo>
                  <a:pt x="284" y="60"/>
                </a:lnTo>
                <a:lnTo>
                  <a:pt x="286" y="60"/>
                </a:lnTo>
                <a:lnTo>
                  <a:pt x="286" y="62"/>
                </a:lnTo>
                <a:lnTo>
                  <a:pt x="284" y="62"/>
                </a:lnTo>
                <a:lnTo>
                  <a:pt x="284" y="62"/>
                </a:lnTo>
                <a:lnTo>
                  <a:pt x="284" y="62"/>
                </a:lnTo>
                <a:lnTo>
                  <a:pt x="283" y="64"/>
                </a:lnTo>
                <a:lnTo>
                  <a:pt x="283" y="64"/>
                </a:lnTo>
                <a:lnTo>
                  <a:pt x="283" y="64"/>
                </a:lnTo>
                <a:lnTo>
                  <a:pt x="281" y="64"/>
                </a:lnTo>
                <a:lnTo>
                  <a:pt x="281" y="66"/>
                </a:lnTo>
                <a:lnTo>
                  <a:pt x="281" y="66"/>
                </a:lnTo>
                <a:lnTo>
                  <a:pt x="281" y="66"/>
                </a:lnTo>
                <a:lnTo>
                  <a:pt x="281" y="67"/>
                </a:lnTo>
                <a:lnTo>
                  <a:pt x="281" y="67"/>
                </a:lnTo>
                <a:lnTo>
                  <a:pt x="279" y="67"/>
                </a:lnTo>
                <a:lnTo>
                  <a:pt x="279" y="67"/>
                </a:lnTo>
                <a:lnTo>
                  <a:pt x="279" y="67"/>
                </a:lnTo>
                <a:lnTo>
                  <a:pt x="279" y="69"/>
                </a:lnTo>
                <a:lnTo>
                  <a:pt x="279" y="69"/>
                </a:lnTo>
                <a:lnTo>
                  <a:pt x="277" y="71"/>
                </a:lnTo>
                <a:lnTo>
                  <a:pt x="277" y="71"/>
                </a:lnTo>
                <a:lnTo>
                  <a:pt x="279" y="71"/>
                </a:lnTo>
                <a:lnTo>
                  <a:pt x="279" y="72"/>
                </a:lnTo>
                <a:lnTo>
                  <a:pt x="279" y="72"/>
                </a:lnTo>
                <a:lnTo>
                  <a:pt x="279" y="72"/>
                </a:lnTo>
                <a:lnTo>
                  <a:pt x="279" y="72"/>
                </a:lnTo>
                <a:lnTo>
                  <a:pt x="284" y="71"/>
                </a:lnTo>
                <a:lnTo>
                  <a:pt x="286" y="71"/>
                </a:lnTo>
                <a:lnTo>
                  <a:pt x="288" y="69"/>
                </a:lnTo>
                <a:lnTo>
                  <a:pt x="288" y="69"/>
                </a:lnTo>
                <a:lnTo>
                  <a:pt x="288" y="69"/>
                </a:lnTo>
                <a:lnTo>
                  <a:pt x="289" y="69"/>
                </a:lnTo>
                <a:lnTo>
                  <a:pt x="289" y="69"/>
                </a:lnTo>
                <a:lnTo>
                  <a:pt x="293" y="71"/>
                </a:lnTo>
                <a:lnTo>
                  <a:pt x="293" y="71"/>
                </a:lnTo>
                <a:lnTo>
                  <a:pt x="294" y="71"/>
                </a:lnTo>
                <a:lnTo>
                  <a:pt x="294" y="71"/>
                </a:lnTo>
                <a:lnTo>
                  <a:pt x="296" y="71"/>
                </a:lnTo>
                <a:lnTo>
                  <a:pt x="296" y="71"/>
                </a:lnTo>
                <a:lnTo>
                  <a:pt x="298" y="71"/>
                </a:lnTo>
                <a:lnTo>
                  <a:pt x="301" y="72"/>
                </a:lnTo>
                <a:lnTo>
                  <a:pt x="301" y="72"/>
                </a:lnTo>
                <a:lnTo>
                  <a:pt x="301" y="71"/>
                </a:lnTo>
                <a:lnTo>
                  <a:pt x="301" y="71"/>
                </a:lnTo>
                <a:lnTo>
                  <a:pt x="301" y="71"/>
                </a:lnTo>
                <a:lnTo>
                  <a:pt x="303" y="71"/>
                </a:lnTo>
                <a:lnTo>
                  <a:pt x="303" y="71"/>
                </a:lnTo>
                <a:lnTo>
                  <a:pt x="304" y="71"/>
                </a:lnTo>
                <a:lnTo>
                  <a:pt x="304" y="71"/>
                </a:lnTo>
                <a:lnTo>
                  <a:pt x="304" y="69"/>
                </a:lnTo>
                <a:lnTo>
                  <a:pt x="304" y="67"/>
                </a:lnTo>
                <a:lnTo>
                  <a:pt x="304" y="67"/>
                </a:lnTo>
                <a:lnTo>
                  <a:pt x="306" y="67"/>
                </a:lnTo>
                <a:lnTo>
                  <a:pt x="306" y="67"/>
                </a:lnTo>
                <a:lnTo>
                  <a:pt x="306" y="67"/>
                </a:lnTo>
                <a:lnTo>
                  <a:pt x="308" y="67"/>
                </a:lnTo>
                <a:lnTo>
                  <a:pt x="309" y="67"/>
                </a:lnTo>
                <a:lnTo>
                  <a:pt x="309" y="67"/>
                </a:lnTo>
                <a:lnTo>
                  <a:pt x="313" y="69"/>
                </a:lnTo>
                <a:lnTo>
                  <a:pt x="313" y="69"/>
                </a:lnTo>
                <a:lnTo>
                  <a:pt x="313" y="69"/>
                </a:lnTo>
                <a:lnTo>
                  <a:pt x="313" y="69"/>
                </a:lnTo>
                <a:lnTo>
                  <a:pt x="313" y="69"/>
                </a:lnTo>
                <a:lnTo>
                  <a:pt x="314" y="67"/>
                </a:lnTo>
                <a:lnTo>
                  <a:pt x="316" y="67"/>
                </a:lnTo>
                <a:lnTo>
                  <a:pt x="316" y="69"/>
                </a:lnTo>
                <a:lnTo>
                  <a:pt x="316" y="69"/>
                </a:lnTo>
                <a:lnTo>
                  <a:pt x="313" y="74"/>
                </a:lnTo>
                <a:lnTo>
                  <a:pt x="313" y="74"/>
                </a:lnTo>
                <a:lnTo>
                  <a:pt x="313" y="76"/>
                </a:lnTo>
                <a:lnTo>
                  <a:pt x="313" y="76"/>
                </a:lnTo>
                <a:lnTo>
                  <a:pt x="314" y="76"/>
                </a:lnTo>
                <a:lnTo>
                  <a:pt x="314" y="77"/>
                </a:lnTo>
                <a:lnTo>
                  <a:pt x="314" y="77"/>
                </a:lnTo>
                <a:lnTo>
                  <a:pt x="314" y="77"/>
                </a:lnTo>
                <a:lnTo>
                  <a:pt x="314" y="76"/>
                </a:lnTo>
                <a:lnTo>
                  <a:pt x="316" y="76"/>
                </a:lnTo>
                <a:lnTo>
                  <a:pt x="316" y="76"/>
                </a:lnTo>
                <a:lnTo>
                  <a:pt x="318" y="76"/>
                </a:lnTo>
                <a:lnTo>
                  <a:pt x="318" y="76"/>
                </a:lnTo>
                <a:lnTo>
                  <a:pt x="318" y="76"/>
                </a:lnTo>
                <a:lnTo>
                  <a:pt x="318" y="76"/>
                </a:lnTo>
                <a:lnTo>
                  <a:pt x="320" y="76"/>
                </a:lnTo>
                <a:lnTo>
                  <a:pt x="320" y="76"/>
                </a:lnTo>
                <a:lnTo>
                  <a:pt x="321" y="76"/>
                </a:lnTo>
                <a:lnTo>
                  <a:pt x="321" y="77"/>
                </a:lnTo>
                <a:lnTo>
                  <a:pt x="321" y="79"/>
                </a:lnTo>
                <a:lnTo>
                  <a:pt x="321" y="79"/>
                </a:lnTo>
                <a:lnTo>
                  <a:pt x="323" y="79"/>
                </a:lnTo>
                <a:lnTo>
                  <a:pt x="323" y="81"/>
                </a:lnTo>
                <a:lnTo>
                  <a:pt x="323" y="81"/>
                </a:lnTo>
                <a:lnTo>
                  <a:pt x="321" y="81"/>
                </a:lnTo>
                <a:lnTo>
                  <a:pt x="321" y="82"/>
                </a:lnTo>
                <a:lnTo>
                  <a:pt x="321" y="82"/>
                </a:lnTo>
                <a:lnTo>
                  <a:pt x="321" y="82"/>
                </a:lnTo>
                <a:lnTo>
                  <a:pt x="321" y="82"/>
                </a:lnTo>
                <a:lnTo>
                  <a:pt x="320" y="84"/>
                </a:lnTo>
                <a:lnTo>
                  <a:pt x="320" y="84"/>
                </a:lnTo>
                <a:lnTo>
                  <a:pt x="320" y="87"/>
                </a:lnTo>
                <a:lnTo>
                  <a:pt x="320" y="87"/>
                </a:lnTo>
                <a:lnTo>
                  <a:pt x="320" y="87"/>
                </a:lnTo>
                <a:lnTo>
                  <a:pt x="320" y="87"/>
                </a:lnTo>
                <a:lnTo>
                  <a:pt x="320" y="87"/>
                </a:lnTo>
                <a:lnTo>
                  <a:pt x="318" y="87"/>
                </a:lnTo>
                <a:lnTo>
                  <a:pt x="318" y="87"/>
                </a:lnTo>
                <a:lnTo>
                  <a:pt x="318" y="87"/>
                </a:lnTo>
                <a:lnTo>
                  <a:pt x="318" y="87"/>
                </a:lnTo>
                <a:lnTo>
                  <a:pt x="318" y="87"/>
                </a:lnTo>
                <a:lnTo>
                  <a:pt x="316" y="89"/>
                </a:lnTo>
                <a:lnTo>
                  <a:pt x="316" y="89"/>
                </a:lnTo>
                <a:lnTo>
                  <a:pt x="316" y="89"/>
                </a:lnTo>
                <a:lnTo>
                  <a:pt x="316" y="89"/>
                </a:lnTo>
                <a:lnTo>
                  <a:pt x="316" y="91"/>
                </a:lnTo>
                <a:lnTo>
                  <a:pt x="316" y="91"/>
                </a:lnTo>
                <a:lnTo>
                  <a:pt x="316" y="91"/>
                </a:lnTo>
                <a:lnTo>
                  <a:pt x="316" y="91"/>
                </a:lnTo>
                <a:lnTo>
                  <a:pt x="316" y="92"/>
                </a:lnTo>
                <a:lnTo>
                  <a:pt x="316" y="94"/>
                </a:lnTo>
                <a:lnTo>
                  <a:pt x="314" y="94"/>
                </a:lnTo>
                <a:lnTo>
                  <a:pt x="314" y="96"/>
                </a:lnTo>
                <a:lnTo>
                  <a:pt x="314" y="96"/>
                </a:lnTo>
                <a:lnTo>
                  <a:pt x="314" y="96"/>
                </a:lnTo>
                <a:lnTo>
                  <a:pt x="314" y="96"/>
                </a:lnTo>
                <a:lnTo>
                  <a:pt x="313" y="97"/>
                </a:lnTo>
                <a:lnTo>
                  <a:pt x="313" y="97"/>
                </a:lnTo>
                <a:lnTo>
                  <a:pt x="313" y="99"/>
                </a:lnTo>
                <a:lnTo>
                  <a:pt x="313" y="99"/>
                </a:lnTo>
                <a:lnTo>
                  <a:pt x="311" y="99"/>
                </a:lnTo>
                <a:lnTo>
                  <a:pt x="311" y="101"/>
                </a:lnTo>
                <a:lnTo>
                  <a:pt x="311" y="101"/>
                </a:lnTo>
                <a:lnTo>
                  <a:pt x="309" y="103"/>
                </a:lnTo>
                <a:lnTo>
                  <a:pt x="309" y="103"/>
                </a:lnTo>
                <a:lnTo>
                  <a:pt x="309" y="103"/>
                </a:lnTo>
                <a:lnTo>
                  <a:pt x="309" y="103"/>
                </a:lnTo>
                <a:lnTo>
                  <a:pt x="309" y="101"/>
                </a:lnTo>
                <a:lnTo>
                  <a:pt x="308" y="101"/>
                </a:lnTo>
                <a:lnTo>
                  <a:pt x="308" y="101"/>
                </a:lnTo>
                <a:lnTo>
                  <a:pt x="308" y="103"/>
                </a:lnTo>
                <a:lnTo>
                  <a:pt x="306" y="104"/>
                </a:lnTo>
                <a:lnTo>
                  <a:pt x="306" y="106"/>
                </a:lnTo>
                <a:lnTo>
                  <a:pt x="304" y="106"/>
                </a:lnTo>
                <a:lnTo>
                  <a:pt x="303" y="108"/>
                </a:lnTo>
                <a:lnTo>
                  <a:pt x="303" y="108"/>
                </a:lnTo>
                <a:lnTo>
                  <a:pt x="303" y="108"/>
                </a:lnTo>
                <a:lnTo>
                  <a:pt x="303" y="108"/>
                </a:lnTo>
                <a:lnTo>
                  <a:pt x="303" y="109"/>
                </a:lnTo>
                <a:lnTo>
                  <a:pt x="303" y="109"/>
                </a:lnTo>
                <a:lnTo>
                  <a:pt x="303" y="111"/>
                </a:lnTo>
                <a:lnTo>
                  <a:pt x="301" y="113"/>
                </a:lnTo>
                <a:lnTo>
                  <a:pt x="301" y="114"/>
                </a:lnTo>
                <a:lnTo>
                  <a:pt x="299" y="116"/>
                </a:lnTo>
                <a:lnTo>
                  <a:pt x="299" y="116"/>
                </a:lnTo>
                <a:lnTo>
                  <a:pt x="298" y="116"/>
                </a:lnTo>
                <a:lnTo>
                  <a:pt x="298" y="118"/>
                </a:lnTo>
                <a:lnTo>
                  <a:pt x="298" y="118"/>
                </a:lnTo>
                <a:lnTo>
                  <a:pt x="298" y="118"/>
                </a:lnTo>
                <a:lnTo>
                  <a:pt x="298" y="119"/>
                </a:lnTo>
                <a:lnTo>
                  <a:pt x="294" y="121"/>
                </a:lnTo>
                <a:lnTo>
                  <a:pt x="293" y="121"/>
                </a:lnTo>
                <a:lnTo>
                  <a:pt x="293" y="121"/>
                </a:lnTo>
                <a:lnTo>
                  <a:pt x="291" y="121"/>
                </a:lnTo>
                <a:lnTo>
                  <a:pt x="291" y="119"/>
                </a:lnTo>
                <a:lnTo>
                  <a:pt x="289" y="119"/>
                </a:lnTo>
                <a:lnTo>
                  <a:pt x="289" y="119"/>
                </a:lnTo>
                <a:lnTo>
                  <a:pt x="289" y="119"/>
                </a:lnTo>
                <a:lnTo>
                  <a:pt x="289" y="119"/>
                </a:lnTo>
                <a:lnTo>
                  <a:pt x="289" y="119"/>
                </a:lnTo>
                <a:lnTo>
                  <a:pt x="288" y="118"/>
                </a:lnTo>
                <a:lnTo>
                  <a:pt x="288" y="118"/>
                </a:lnTo>
                <a:lnTo>
                  <a:pt x="288" y="118"/>
                </a:lnTo>
                <a:lnTo>
                  <a:pt x="286" y="118"/>
                </a:lnTo>
                <a:lnTo>
                  <a:pt x="286" y="118"/>
                </a:lnTo>
                <a:lnTo>
                  <a:pt x="286" y="116"/>
                </a:lnTo>
                <a:lnTo>
                  <a:pt x="286" y="116"/>
                </a:lnTo>
                <a:lnTo>
                  <a:pt x="284" y="116"/>
                </a:lnTo>
                <a:lnTo>
                  <a:pt x="284" y="116"/>
                </a:lnTo>
                <a:lnTo>
                  <a:pt x="284" y="116"/>
                </a:lnTo>
                <a:lnTo>
                  <a:pt x="283" y="119"/>
                </a:lnTo>
                <a:lnTo>
                  <a:pt x="283" y="119"/>
                </a:lnTo>
                <a:lnTo>
                  <a:pt x="283" y="119"/>
                </a:lnTo>
                <a:lnTo>
                  <a:pt x="283" y="119"/>
                </a:lnTo>
                <a:lnTo>
                  <a:pt x="281" y="119"/>
                </a:lnTo>
                <a:lnTo>
                  <a:pt x="281" y="119"/>
                </a:lnTo>
                <a:lnTo>
                  <a:pt x="281" y="119"/>
                </a:lnTo>
                <a:lnTo>
                  <a:pt x="281" y="119"/>
                </a:lnTo>
                <a:lnTo>
                  <a:pt x="281" y="119"/>
                </a:lnTo>
                <a:lnTo>
                  <a:pt x="277" y="119"/>
                </a:lnTo>
                <a:lnTo>
                  <a:pt x="277" y="118"/>
                </a:lnTo>
                <a:lnTo>
                  <a:pt x="276" y="118"/>
                </a:lnTo>
                <a:lnTo>
                  <a:pt x="274" y="118"/>
                </a:lnTo>
                <a:lnTo>
                  <a:pt x="274" y="119"/>
                </a:lnTo>
                <a:lnTo>
                  <a:pt x="274" y="119"/>
                </a:lnTo>
                <a:lnTo>
                  <a:pt x="272" y="119"/>
                </a:lnTo>
                <a:lnTo>
                  <a:pt x="272" y="119"/>
                </a:lnTo>
                <a:lnTo>
                  <a:pt x="272" y="124"/>
                </a:lnTo>
                <a:lnTo>
                  <a:pt x="272" y="126"/>
                </a:lnTo>
                <a:lnTo>
                  <a:pt x="272" y="126"/>
                </a:lnTo>
                <a:lnTo>
                  <a:pt x="272" y="128"/>
                </a:lnTo>
                <a:lnTo>
                  <a:pt x="272" y="129"/>
                </a:lnTo>
                <a:lnTo>
                  <a:pt x="272" y="129"/>
                </a:lnTo>
                <a:lnTo>
                  <a:pt x="272" y="129"/>
                </a:lnTo>
                <a:lnTo>
                  <a:pt x="271" y="131"/>
                </a:lnTo>
                <a:lnTo>
                  <a:pt x="271" y="133"/>
                </a:lnTo>
                <a:lnTo>
                  <a:pt x="271" y="133"/>
                </a:lnTo>
                <a:lnTo>
                  <a:pt x="271" y="133"/>
                </a:lnTo>
                <a:lnTo>
                  <a:pt x="272" y="133"/>
                </a:lnTo>
                <a:lnTo>
                  <a:pt x="272" y="134"/>
                </a:lnTo>
                <a:lnTo>
                  <a:pt x="272" y="134"/>
                </a:lnTo>
                <a:lnTo>
                  <a:pt x="272" y="134"/>
                </a:lnTo>
                <a:lnTo>
                  <a:pt x="272" y="138"/>
                </a:lnTo>
                <a:lnTo>
                  <a:pt x="272" y="138"/>
                </a:lnTo>
                <a:lnTo>
                  <a:pt x="272" y="138"/>
                </a:lnTo>
                <a:lnTo>
                  <a:pt x="272" y="140"/>
                </a:lnTo>
                <a:lnTo>
                  <a:pt x="272" y="140"/>
                </a:lnTo>
                <a:lnTo>
                  <a:pt x="272" y="140"/>
                </a:lnTo>
                <a:lnTo>
                  <a:pt x="272" y="141"/>
                </a:lnTo>
                <a:lnTo>
                  <a:pt x="274" y="141"/>
                </a:lnTo>
                <a:lnTo>
                  <a:pt x="274" y="141"/>
                </a:lnTo>
                <a:lnTo>
                  <a:pt x="274" y="141"/>
                </a:lnTo>
                <a:lnTo>
                  <a:pt x="276" y="141"/>
                </a:lnTo>
                <a:lnTo>
                  <a:pt x="276" y="143"/>
                </a:lnTo>
                <a:lnTo>
                  <a:pt x="277" y="143"/>
                </a:lnTo>
                <a:lnTo>
                  <a:pt x="277" y="143"/>
                </a:lnTo>
                <a:lnTo>
                  <a:pt x="277" y="143"/>
                </a:lnTo>
                <a:lnTo>
                  <a:pt x="277" y="143"/>
                </a:lnTo>
                <a:lnTo>
                  <a:pt x="276" y="145"/>
                </a:lnTo>
                <a:lnTo>
                  <a:pt x="276" y="146"/>
                </a:lnTo>
                <a:lnTo>
                  <a:pt x="276" y="146"/>
                </a:lnTo>
                <a:lnTo>
                  <a:pt x="274" y="148"/>
                </a:lnTo>
                <a:lnTo>
                  <a:pt x="274" y="148"/>
                </a:lnTo>
                <a:lnTo>
                  <a:pt x="274" y="150"/>
                </a:lnTo>
                <a:lnTo>
                  <a:pt x="274" y="151"/>
                </a:lnTo>
                <a:lnTo>
                  <a:pt x="274" y="151"/>
                </a:lnTo>
                <a:lnTo>
                  <a:pt x="272" y="151"/>
                </a:lnTo>
                <a:lnTo>
                  <a:pt x="272" y="151"/>
                </a:lnTo>
                <a:lnTo>
                  <a:pt x="272" y="151"/>
                </a:lnTo>
                <a:lnTo>
                  <a:pt x="271" y="151"/>
                </a:lnTo>
                <a:lnTo>
                  <a:pt x="271" y="153"/>
                </a:lnTo>
                <a:lnTo>
                  <a:pt x="271" y="153"/>
                </a:lnTo>
                <a:lnTo>
                  <a:pt x="271" y="155"/>
                </a:lnTo>
                <a:lnTo>
                  <a:pt x="271" y="155"/>
                </a:lnTo>
                <a:lnTo>
                  <a:pt x="269" y="160"/>
                </a:lnTo>
                <a:lnTo>
                  <a:pt x="269" y="160"/>
                </a:lnTo>
                <a:lnTo>
                  <a:pt x="269" y="161"/>
                </a:lnTo>
                <a:lnTo>
                  <a:pt x="269" y="161"/>
                </a:lnTo>
                <a:lnTo>
                  <a:pt x="269" y="161"/>
                </a:lnTo>
                <a:lnTo>
                  <a:pt x="269" y="161"/>
                </a:lnTo>
                <a:lnTo>
                  <a:pt x="266" y="165"/>
                </a:lnTo>
                <a:lnTo>
                  <a:pt x="264" y="170"/>
                </a:lnTo>
                <a:lnTo>
                  <a:pt x="262" y="170"/>
                </a:lnTo>
                <a:lnTo>
                  <a:pt x="262" y="170"/>
                </a:lnTo>
                <a:lnTo>
                  <a:pt x="262" y="170"/>
                </a:lnTo>
                <a:lnTo>
                  <a:pt x="261" y="170"/>
                </a:lnTo>
                <a:lnTo>
                  <a:pt x="261" y="170"/>
                </a:lnTo>
                <a:lnTo>
                  <a:pt x="259" y="170"/>
                </a:lnTo>
                <a:lnTo>
                  <a:pt x="259" y="170"/>
                </a:lnTo>
                <a:lnTo>
                  <a:pt x="259" y="170"/>
                </a:lnTo>
                <a:lnTo>
                  <a:pt x="257" y="170"/>
                </a:lnTo>
                <a:lnTo>
                  <a:pt x="257" y="171"/>
                </a:lnTo>
                <a:lnTo>
                  <a:pt x="257" y="171"/>
                </a:lnTo>
                <a:lnTo>
                  <a:pt x="257" y="170"/>
                </a:lnTo>
                <a:lnTo>
                  <a:pt x="256" y="170"/>
                </a:lnTo>
                <a:lnTo>
                  <a:pt x="256" y="170"/>
                </a:lnTo>
                <a:lnTo>
                  <a:pt x="254" y="170"/>
                </a:lnTo>
                <a:lnTo>
                  <a:pt x="254" y="171"/>
                </a:lnTo>
                <a:lnTo>
                  <a:pt x="252" y="171"/>
                </a:lnTo>
                <a:lnTo>
                  <a:pt x="252" y="171"/>
                </a:lnTo>
                <a:lnTo>
                  <a:pt x="252" y="173"/>
                </a:lnTo>
                <a:lnTo>
                  <a:pt x="252" y="175"/>
                </a:lnTo>
                <a:lnTo>
                  <a:pt x="252" y="175"/>
                </a:lnTo>
                <a:lnTo>
                  <a:pt x="251" y="175"/>
                </a:lnTo>
                <a:lnTo>
                  <a:pt x="251" y="176"/>
                </a:lnTo>
                <a:lnTo>
                  <a:pt x="246" y="178"/>
                </a:lnTo>
                <a:lnTo>
                  <a:pt x="244" y="178"/>
                </a:lnTo>
                <a:lnTo>
                  <a:pt x="244" y="178"/>
                </a:lnTo>
                <a:lnTo>
                  <a:pt x="240" y="178"/>
                </a:lnTo>
                <a:lnTo>
                  <a:pt x="239" y="178"/>
                </a:lnTo>
                <a:lnTo>
                  <a:pt x="239" y="178"/>
                </a:lnTo>
                <a:lnTo>
                  <a:pt x="237" y="176"/>
                </a:lnTo>
                <a:lnTo>
                  <a:pt x="237" y="176"/>
                </a:lnTo>
                <a:lnTo>
                  <a:pt x="237" y="176"/>
                </a:lnTo>
                <a:lnTo>
                  <a:pt x="235" y="176"/>
                </a:lnTo>
                <a:lnTo>
                  <a:pt x="235" y="175"/>
                </a:lnTo>
                <a:lnTo>
                  <a:pt x="234" y="175"/>
                </a:lnTo>
                <a:lnTo>
                  <a:pt x="232" y="175"/>
                </a:lnTo>
                <a:lnTo>
                  <a:pt x="232" y="175"/>
                </a:lnTo>
                <a:lnTo>
                  <a:pt x="232" y="175"/>
                </a:lnTo>
                <a:lnTo>
                  <a:pt x="232" y="176"/>
                </a:lnTo>
                <a:lnTo>
                  <a:pt x="230" y="178"/>
                </a:lnTo>
                <a:lnTo>
                  <a:pt x="230" y="178"/>
                </a:lnTo>
                <a:lnTo>
                  <a:pt x="229" y="180"/>
                </a:lnTo>
                <a:lnTo>
                  <a:pt x="229" y="182"/>
                </a:lnTo>
                <a:lnTo>
                  <a:pt x="227" y="182"/>
                </a:lnTo>
                <a:lnTo>
                  <a:pt x="227" y="182"/>
                </a:lnTo>
                <a:lnTo>
                  <a:pt x="227" y="182"/>
                </a:lnTo>
                <a:lnTo>
                  <a:pt x="225" y="182"/>
                </a:lnTo>
                <a:lnTo>
                  <a:pt x="224" y="182"/>
                </a:lnTo>
                <a:lnTo>
                  <a:pt x="222" y="183"/>
                </a:lnTo>
                <a:lnTo>
                  <a:pt x="220" y="183"/>
                </a:lnTo>
                <a:lnTo>
                  <a:pt x="220" y="182"/>
                </a:lnTo>
                <a:lnTo>
                  <a:pt x="220" y="182"/>
                </a:lnTo>
                <a:lnTo>
                  <a:pt x="219" y="182"/>
                </a:lnTo>
                <a:lnTo>
                  <a:pt x="219" y="182"/>
                </a:lnTo>
                <a:lnTo>
                  <a:pt x="219" y="182"/>
                </a:lnTo>
                <a:lnTo>
                  <a:pt x="217" y="178"/>
                </a:lnTo>
                <a:lnTo>
                  <a:pt x="217" y="178"/>
                </a:lnTo>
                <a:lnTo>
                  <a:pt x="217" y="178"/>
                </a:lnTo>
                <a:lnTo>
                  <a:pt x="215" y="178"/>
                </a:lnTo>
                <a:lnTo>
                  <a:pt x="215" y="178"/>
                </a:lnTo>
                <a:lnTo>
                  <a:pt x="214" y="178"/>
                </a:lnTo>
                <a:lnTo>
                  <a:pt x="212" y="178"/>
                </a:lnTo>
                <a:lnTo>
                  <a:pt x="212" y="178"/>
                </a:lnTo>
                <a:lnTo>
                  <a:pt x="210" y="178"/>
                </a:lnTo>
                <a:lnTo>
                  <a:pt x="210" y="176"/>
                </a:lnTo>
                <a:lnTo>
                  <a:pt x="210" y="176"/>
                </a:lnTo>
                <a:lnTo>
                  <a:pt x="212" y="176"/>
                </a:lnTo>
                <a:lnTo>
                  <a:pt x="212" y="175"/>
                </a:lnTo>
                <a:lnTo>
                  <a:pt x="212" y="175"/>
                </a:lnTo>
                <a:lnTo>
                  <a:pt x="212" y="175"/>
                </a:lnTo>
                <a:lnTo>
                  <a:pt x="212" y="175"/>
                </a:lnTo>
                <a:lnTo>
                  <a:pt x="212" y="173"/>
                </a:lnTo>
                <a:lnTo>
                  <a:pt x="212" y="173"/>
                </a:lnTo>
                <a:lnTo>
                  <a:pt x="209" y="175"/>
                </a:lnTo>
                <a:lnTo>
                  <a:pt x="207" y="175"/>
                </a:lnTo>
                <a:lnTo>
                  <a:pt x="207" y="176"/>
                </a:lnTo>
                <a:lnTo>
                  <a:pt x="205" y="176"/>
                </a:lnTo>
                <a:lnTo>
                  <a:pt x="205" y="176"/>
                </a:lnTo>
                <a:lnTo>
                  <a:pt x="204" y="176"/>
                </a:lnTo>
                <a:lnTo>
                  <a:pt x="204" y="176"/>
                </a:lnTo>
                <a:lnTo>
                  <a:pt x="204" y="176"/>
                </a:lnTo>
                <a:lnTo>
                  <a:pt x="204" y="176"/>
                </a:lnTo>
                <a:lnTo>
                  <a:pt x="204" y="176"/>
                </a:lnTo>
                <a:lnTo>
                  <a:pt x="204" y="176"/>
                </a:lnTo>
                <a:lnTo>
                  <a:pt x="202" y="176"/>
                </a:lnTo>
                <a:lnTo>
                  <a:pt x="202" y="176"/>
                </a:lnTo>
                <a:lnTo>
                  <a:pt x="202" y="176"/>
                </a:lnTo>
                <a:lnTo>
                  <a:pt x="198" y="178"/>
                </a:lnTo>
                <a:lnTo>
                  <a:pt x="198" y="178"/>
                </a:lnTo>
                <a:lnTo>
                  <a:pt x="198" y="178"/>
                </a:lnTo>
                <a:lnTo>
                  <a:pt x="198" y="178"/>
                </a:lnTo>
                <a:lnTo>
                  <a:pt x="198" y="180"/>
                </a:lnTo>
                <a:lnTo>
                  <a:pt x="197" y="182"/>
                </a:lnTo>
                <a:lnTo>
                  <a:pt x="195" y="182"/>
                </a:lnTo>
                <a:lnTo>
                  <a:pt x="195" y="182"/>
                </a:lnTo>
                <a:lnTo>
                  <a:pt x="195" y="183"/>
                </a:lnTo>
                <a:lnTo>
                  <a:pt x="195" y="183"/>
                </a:lnTo>
                <a:lnTo>
                  <a:pt x="195" y="183"/>
                </a:lnTo>
                <a:lnTo>
                  <a:pt x="192" y="183"/>
                </a:lnTo>
                <a:lnTo>
                  <a:pt x="192" y="183"/>
                </a:lnTo>
                <a:lnTo>
                  <a:pt x="190" y="183"/>
                </a:lnTo>
                <a:lnTo>
                  <a:pt x="190" y="183"/>
                </a:lnTo>
                <a:lnTo>
                  <a:pt x="190" y="183"/>
                </a:lnTo>
                <a:lnTo>
                  <a:pt x="190" y="182"/>
                </a:lnTo>
                <a:lnTo>
                  <a:pt x="190" y="182"/>
                </a:lnTo>
                <a:lnTo>
                  <a:pt x="190" y="182"/>
                </a:lnTo>
                <a:lnTo>
                  <a:pt x="192" y="180"/>
                </a:lnTo>
                <a:lnTo>
                  <a:pt x="192" y="180"/>
                </a:lnTo>
                <a:lnTo>
                  <a:pt x="192" y="180"/>
                </a:lnTo>
                <a:lnTo>
                  <a:pt x="192" y="178"/>
                </a:lnTo>
                <a:lnTo>
                  <a:pt x="190" y="178"/>
                </a:lnTo>
                <a:lnTo>
                  <a:pt x="190" y="178"/>
                </a:lnTo>
                <a:lnTo>
                  <a:pt x="192" y="176"/>
                </a:lnTo>
                <a:lnTo>
                  <a:pt x="192" y="176"/>
                </a:lnTo>
                <a:lnTo>
                  <a:pt x="192" y="176"/>
                </a:lnTo>
                <a:lnTo>
                  <a:pt x="192" y="176"/>
                </a:lnTo>
                <a:lnTo>
                  <a:pt x="192" y="175"/>
                </a:lnTo>
                <a:lnTo>
                  <a:pt x="192" y="175"/>
                </a:lnTo>
                <a:lnTo>
                  <a:pt x="192" y="175"/>
                </a:lnTo>
                <a:lnTo>
                  <a:pt x="192" y="175"/>
                </a:lnTo>
                <a:lnTo>
                  <a:pt x="192" y="173"/>
                </a:lnTo>
                <a:lnTo>
                  <a:pt x="192" y="173"/>
                </a:lnTo>
                <a:lnTo>
                  <a:pt x="192" y="173"/>
                </a:lnTo>
                <a:lnTo>
                  <a:pt x="192" y="173"/>
                </a:lnTo>
                <a:lnTo>
                  <a:pt x="190" y="173"/>
                </a:lnTo>
                <a:lnTo>
                  <a:pt x="190" y="173"/>
                </a:lnTo>
                <a:lnTo>
                  <a:pt x="188" y="173"/>
                </a:lnTo>
                <a:lnTo>
                  <a:pt x="188" y="173"/>
                </a:lnTo>
                <a:lnTo>
                  <a:pt x="187" y="173"/>
                </a:lnTo>
                <a:lnTo>
                  <a:pt x="187" y="171"/>
                </a:lnTo>
                <a:lnTo>
                  <a:pt x="187" y="171"/>
                </a:lnTo>
                <a:lnTo>
                  <a:pt x="187" y="171"/>
                </a:lnTo>
                <a:lnTo>
                  <a:pt x="185" y="171"/>
                </a:lnTo>
                <a:lnTo>
                  <a:pt x="185" y="171"/>
                </a:lnTo>
                <a:lnTo>
                  <a:pt x="183" y="170"/>
                </a:lnTo>
                <a:lnTo>
                  <a:pt x="183" y="170"/>
                </a:lnTo>
                <a:lnTo>
                  <a:pt x="183" y="170"/>
                </a:lnTo>
                <a:lnTo>
                  <a:pt x="183" y="170"/>
                </a:lnTo>
                <a:lnTo>
                  <a:pt x="182" y="170"/>
                </a:lnTo>
                <a:lnTo>
                  <a:pt x="182" y="170"/>
                </a:lnTo>
                <a:lnTo>
                  <a:pt x="182" y="170"/>
                </a:lnTo>
                <a:lnTo>
                  <a:pt x="182" y="168"/>
                </a:lnTo>
                <a:lnTo>
                  <a:pt x="182" y="168"/>
                </a:lnTo>
                <a:lnTo>
                  <a:pt x="182" y="166"/>
                </a:lnTo>
                <a:lnTo>
                  <a:pt x="182" y="166"/>
                </a:lnTo>
                <a:lnTo>
                  <a:pt x="178" y="166"/>
                </a:lnTo>
                <a:lnTo>
                  <a:pt x="177" y="166"/>
                </a:lnTo>
                <a:lnTo>
                  <a:pt x="177" y="168"/>
                </a:lnTo>
                <a:lnTo>
                  <a:pt x="177" y="168"/>
                </a:lnTo>
                <a:lnTo>
                  <a:pt x="175" y="168"/>
                </a:lnTo>
                <a:lnTo>
                  <a:pt x="172" y="166"/>
                </a:lnTo>
                <a:lnTo>
                  <a:pt x="170" y="166"/>
                </a:lnTo>
                <a:lnTo>
                  <a:pt x="168" y="166"/>
                </a:lnTo>
                <a:lnTo>
                  <a:pt x="168" y="166"/>
                </a:lnTo>
                <a:lnTo>
                  <a:pt x="168" y="168"/>
                </a:lnTo>
                <a:lnTo>
                  <a:pt x="167" y="168"/>
                </a:lnTo>
                <a:lnTo>
                  <a:pt x="167" y="170"/>
                </a:lnTo>
                <a:lnTo>
                  <a:pt x="167" y="170"/>
                </a:lnTo>
                <a:lnTo>
                  <a:pt x="167" y="170"/>
                </a:lnTo>
                <a:lnTo>
                  <a:pt x="167" y="171"/>
                </a:lnTo>
                <a:lnTo>
                  <a:pt x="167" y="173"/>
                </a:lnTo>
                <a:lnTo>
                  <a:pt x="167" y="173"/>
                </a:lnTo>
                <a:lnTo>
                  <a:pt x="167" y="173"/>
                </a:lnTo>
                <a:lnTo>
                  <a:pt x="167" y="175"/>
                </a:lnTo>
                <a:lnTo>
                  <a:pt x="167" y="175"/>
                </a:lnTo>
                <a:lnTo>
                  <a:pt x="165" y="175"/>
                </a:lnTo>
                <a:lnTo>
                  <a:pt x="165" y="175"/>
                </a:lnTo>
                <a:lnTo>
                  <a:pt x="165" y="175"/>
                </a:lnTo>
                <a:lnTo>
                  <a:pt x="165" y="175"/>
                </a:lnTo>
                <a:lnTo>
                  <a:pt x="163" y="175"/>
                </a:lnTo>
                <a:lnTo>
                  <a:pt x="163" y="175"/>
                </a:lnTo>
                <a:lnTo>
                  <a:pt x="163" y="173"/>
                </a:lnTo>
                <a:lnTo>
                  <a:pt x="163" y="173"/>
                </a:lnTo>
                <a:lnTo>
                  <a:pt x="161" y="173"/>
                </a:lnTo>
                <a:lnTo>
                  <a:pt x="161" y="173"/>
                </a:lnTo>
                <a:lnTo>
                  <a:pt x="161" y="175"/>
                </a:lnTo>
                <a:lnTo>
                  <a:pt x="160" y="175"/>
                </a:lnTo>
                <a:lnTo>
                  <a:pt x="160" y="175"/>
                </a:lnTo>
                <a:lnTo>
                  <a:pt x="158" y="175"/>
                </a:lnTo>
                <a:lnTo>
                  <a:pt x="158" y="175"/>
                </a:lnTo>
                <a:lnTo>
                  <a:pt x="158" y="175"/>
                </a:lnTo>
                <a:lnTo>
                  <a:pt x="156" y="175"/>
                </a:lnTo>
                <a:lnTo>
                  <a:pt x="156" y="175"/>
                </a:lnTo>
                <a:lnTo>
                  <a:pt x="155" y="176"/>
                </a:lnTo>
                <a:lnTo>
                  <a:pt x="155" y="178"/>
                </a:lnTo>
                <a:lnTo>
                  <a:pt x="153" y="178"/>
                </a:lnTo>
                <a:lnTo>
                  <a:pt x="153" y="178"/>
                </a:lnTo>
                <a:lnTo>
                  <a:pt x="151" y="180"/>
                </a:lnTo>
                <a:lnTo>
                  <a:pt x="150" y="180"/>
                </a:lnTo>
                <a:lnTo>
                  <a:pt x="150" y="180"/>
                </a:lnTo>
                <a:lnTo>
                  <a:pt x="148" y="182"/>
                </a:lnTo>
                <a:lnTo>
                  <a:pt x="148" y="183"/>
                </a:lnTo>
                <a:lnTo>
                  <a:pt x="146" y="183"/>
                </a:lnTo>
                <a:lnTo>
                  <a:pt x="146" y="185"/>
                </a:lnTo>
                <a:lnTo>
                  <a:pt x="148" y="187"/>
                </a:lnTo>
                <a:lnTo>
                  <a:pt x="148" y="187"/>
                </a:lnTo>
                <a:lnTo>
                  <a:pt x="146" y="187"/>
                </a:lnTo>
                <a:lnTo>
                  <a:pt x="146" y="187"/>
                </a:lnTo>
                <a:lnTo>
                  <a:pt x="146" y="188"/>
                </a:lnTo>
                <a:lnTo>
                  <a:pt x="145" y="188"/>
                </a:lnTo>
                <a:lnTo>
                  <a:pt x="145" y="188"/>
                </a:lnTo>
                <a:lnTo>
                  <a:pt x="145" y="190"/>
                </a:lnTo>
                <a:lnTo>
                  <a:pt x="145" y="190"/>
                </a:lnTo>
                <a:lnTo>
                  <a:pt x="145" y="192"/>
                </a:lnTo>
                <a:lnTo>
                  <a:pt x="145" y="193"/>
                </a:lnTo>
                <a:lnTo>
                  <a:pt x="145" y="195"/>
                </a:lnTo>
                <a:lnTo>
                  <a:pt x="145" y="195"/>
                </a:lnTo>
                <a:lnTo>
                  <a:pt x="145" y="195"/>
                </a:lnTo>
                <a:lnTo>
                  <a:pt x="145" y="197"/>
                </a:lnTo>
                <a:lnTo>
                  <a:pt x="145" y="197"/>
                </a:lnTo>
                <a:lnTo>
                  <a:pt x="143" y="198"/>
                </a:lnTo>
                <a:lnTo>
                  <a:pt x="143" y="198"/>
                </a:lnTo>
                <a:lnTo>
                  <a:pt x="143" y="198"/>
                </a:lnTo>
                <a:lnTo>
                  <a:pt x="141" y="198"/>
                </a:lnTo>
                <a:lnTo>
                  <a:pt x="141" y="198"/>
                </a:lnTo>
                <a:lnTo>
                  <a:pt x="140" y="198"/>
                </a:lnTo>
                <a:lnTo>
                  <a:pt x="140" y="200"/>
                </a:lnTo>
                <a:lnTo>
                  <a:pt x="140" y="200"/>
                </a:lnTo>
                <a:lnTo>
                  <a:pt x="140" y="200"/>
                </a:lnTo>
                <a:lnTo>
                  <a:pt x="140" y="200"/>
                </a:lnTo>
                <a:lnTo>
                  <a:pt x="140" y="202"/>
                </a:lnTo>
                <a:lnTo>
                  <a:pt x="141" y="202"/>
                </a:lnTo>
                <a:lnTo>
                  <a:pt x="141" y="203"/>
                </a:lnTo>
                <a:lnTo>
                  <a:pt x="141" y="205"/>
                </a:lnTo>
                <a:lnTo>
                  <a:pt x="140" y="205"/>
                </a:lnTo>
                <a:lnTo>
                  <a:pt x="140" y="207"/>
                </a:lnTo>
                <a:lnTo>
                  <a:pt x="140" y="207"/>
                </a:lnTo>
                <a:lnTo>
                  <a:pt x="141" y="208"/>
                </a:lnTo>
                <a:lnTo>
                  <a:pt x="143" y="210"/>
                </a:lnTo>
                <a:lnTo>
                  <a:pt x="143" y="210"/>
                </a:lnTo>
                <a:lnTo>
                  <a:pt x="145" y="212"/>
                </a:lnTo>
                <a:lnTo>
                  <a:pt x="145" y="212"/>
                </a:lnTo>
                <a:lnTo>
                  <a:pt x="145" y="212"/>
                </a:lnTo>
                <a:lnTo>
                  <a:pt x="146" y="212"/>
                </a:lnTo>
                <a:lnTo>
                  <a:pt x="146" y="213"/>
                </a:lnTo>
                <a:lnTo>
                  <a:pt x="146" y="213"/>
                </a:lnTo>
                <a:lnTo>
                  <a:pt x="146" y="215"/>
                </a:lnTo>
                <a:lnTo>
                  <a:pt x="146" y="215"/>
                </a:lnTo>
                <a:lnTo>
                  <a:pt x="146" y="215"/>
                </a:lnTo>
                <a:lnTo>
                  <a:pt x="146" y="215"/>
                </a:lnTo>
                <a:lnTo>
                  <a:pt x="146" y="217"/>
                </a:lnTo>
                <a:lnTo>
                  <a:pt x="146" y="217"/>
                </a:lnTo>
                <a:lnTo>
                  <a:pt x="146" y="219"/>
                </a:lnTo>
                <a:lnTo>
                  <a:pt x="146" y="220"/>
                </a:lnTo>
                <a:lnTo>
                  <a:pt x="146" y="222"/>
                </a:lnTo>
                <a:lnTo>
                  <a:pt x="146" y="222"/>
                </a:lnTo>
                <a:lnTo>
                  <a:pt x="143" y="224"/>
                </a:lnTo>
                <a:lnTo>
                  <a:pt x="141" y="224"/>
                </a:lnTo>
                <a:lnTo>
                  <a:pt x="141" y="224"/>
                </a:lnTo>
                <a:lnTo>
                  <a:pt x="141" y="225"/>
                </a:lnTo>
                <a:lnTo>
                  <a:pt x="141" y="225"/>
                </a:lnTo>
                <a:lnTo>
                  <a:pt x="140" y="225"/>
                </a:lnTo>
                <a:lnTo>
                  <a:pt x="138" y="225"/>
                </a:lnTo>
                <a:lnTo>
                  <a:pt x="138" y="225"/>
                </a:lnTo>
                <a:lnTo>
                  <a:pt x="138" y="225"/>
                </a:lnTo>
                <a:lnTo>
                  <a:pt x="136" y="225"/>
                </a:lnTo>
                <a:lnTo>
                  <a:pt x="136" y="227"/>
                </a:lnTo>
                <a:lnTo>
                  <a:pt x="136" y="229"/>
                </a:lnTo>
                <a:lnTo>
                  <a:pt x="135" y="229"/>
                </a:lnTo>
                <a:lnTo>
                  <a:pt x="135" y="229"/>
                </a:lnTo>
                <a:lnTo>
                  <a:pt x="130" y="230"/>
                </a:lnTo>
                <a:lnTo>
                  <a:pt x="128" y="230"/>
                </a:lnTo>
                <a:lnTo>
                  <a:pt x="128" y="230"/>
                </a:lnTo>
                <a:lnTo>
                  <a:pt x="126" y="232"/>
                </a:lnTo>
                <a:lnTo>
                  <a:pt x="126" y="234"/>
                </a:lnTo>
                <a:lnTo>
                  <a:pt x="126" y="234"/>
                </a:lnTo>
                <a:lnTo>
                  <a:pt x="125" y="234"/>
                </a:lnTo>
                <a:lnTo>
                  <a:pt x="125" y="234"/>
                </a:lnTo>
                <a:lnTo>
                  <a:pt x="125" y="234"/>
                </a:lnTo>
                <a:lnTo>
                  <a:pt x="125" y="234"/>
                </a:lnTo>
                <a:lnTo>
                  <a:pt x="125" y="234"/>
                </a:lnTo>
                <a:lnTo>
                  <a:pt x="125" y="234"/>
                </a:lnTo>
                <a:lnTo>
                  <a:pt x="123" y="235"/>
                </a:lnTo>
                <a:lnTo>
                  <a:pt x="121" y="239"/>
                </a:lnTo>
                <a:lnTo>
                  <a:pt x="121" y="240"/>
                </a:lnTo>
                <a:lnTo>
                  <a:pt x="121" y="240"/>
                </a:lnTo>
                <a:lnTo>
                  <a:pt x="121" y="244"/>
                </a:lnTo>
                <a:lnTo>
                  <a:pt x="121" y="244"/>
                </a:lnTo>
                <a:lnTo>
                  <a:pt x="119" y="249"/>
                </a:lnTo>
                <a:lnTo>
                  <a:pt x="119" y="249"/>
                </a:lnTo>
                <a:lnTo>
                  <a:pt x="121" y="250"/>
                </a:lnTo>
                <a:lnTo>
                  <a:pt x="121" y="252"/>
                </a:lnTo>
                <a:lnTo>
                  <a:pt x="121" y="252"/>
                </a:lnTo>
                <a:lnTo>
                  <a:pt x="123" y="252"/>
                </a:lnTo>
                <a:lnTo>
                  <a:pt x="123" y="252"/>
                </a:lnTo>
                <a:lnTo>
                  <a:pt x="125" y="252"/>
                </a:lnTo>
                <a:lnTo>
                  <a:pt x="126" y="252"/>
                </a:lnTo>
                <a:lnTo>
                  <a:pt x="128" y="254"/>
                </a:lnTo>
                <a:lnTo>
                  <a:pt x="128" y="256"/>
                </a:lnTo>
                <a:lnTo>
                  <a:pt x="126" y="259"/>
                </a:lnTo>
                <a:lnTo>
                  <a:pt x="125" y="259"/>
                </a:lnTo>
                <a:lnTo>
                  <a:pt x="126" y="261"/>
                </a:lnTo>
                <a:lnTo>
                  <a:pt x="126" y="261"/>
                </a:lnTo>
                <a:lnTo>
                  <a:pt x="126" y="261"/>
                </a:lnTo>
                <a:lnTo>
                  <a:pt x="128" y="261"/>
                </a:lnTo>
                <a:lnTo>
                  <a:pt x="128" y="261"/>
                </a:lnTo>
                <a:lnTo>
                  <a:pt x="128" y="262"/>
                </a:lnTo>
                <a:lnTo>
                  <a:pt x="128" y="262"/>
                </a:lnTo>
                <a:lnTo>
                  <a:pt x="128" y="264"/>
                </a:lnTo>
                <a:lnTo>
                  <a:pt x="130" y="266"/>
                </a:lnTo>
                <a:lnTo>
                  <a:pt x="130" y="266"/>
                </a:lnTo>
                <a:lnTo>
                  <a:pt x="128" y="267"/>
                </a:lnTo>
                <a:lnTo>
                  <a:pt x="128" y="267"/>
                </a:lnTo>
                <a:lnTo>
                  <a:pt x="128" y="269"/>
                </a:lnTo>
                <a:lnTo>
                  <a:pt x="128" y="269"/>
                </a:lnTo>
                <a:lnTo>
                  <a:pt x="128" y="271"/>
                </a:lnTo>
                <a:lnTo>
                  <a:pt x="126" y="272"/>
                </a:lnTo>
                <a:lnTo>
                  <a:pt x="126" y="272"/>
                </a:lnTo>
                <a:lnTo>
                  <a:pt x="126" y="271"/>
                </a:lnTo>
                <a:lnTo>
                  <a:pt x="125" y="271"/>
                </a:lnTo>
                <a:lnTo>
                  <a:pt x="125" y="271"/>
                </a:lnTo>
                <a:lnTo>
                  <a:pt x="125" y="272"/>
                </a:lnTo>
                <a:lnTo>
                  <a:pt x="125" y="272"/>
                </a:lnTo>
                <a:lnTo>
                  <a:pt x="125" y="274"/>
                </a:lnTo>
                <a:lnTo>
                  <a:pt x="125" y="274"/>
                </a:lnTo>
                <a:lnTo>
                  <a:pt x="123" y="276"/>
                </a:lnTo>
                <a:lnTo>
                  <a:pt x="123" y="277"/>
                </a:lnTo>
                <a:lnTo>
                  <a:pt x="121" y="277"/>
                </a:lnTo>
                <a:lnTo>
                  <a:pt x="121" y="279"/>
                </a:lnTo>
                <a:lnTo>
                  <a:pt x="121" y="281"/>
                </a:lnTo>
                <a:lnTo>
                  <a:pt x="125" y="284"/>
                </a:lnTo>
                <a:lnTo>
                  <a:pt x="125" y="284"/>
                </a:lnTo>
                <a:lnTo>
                  <a:pt x="125" y="289"/>
                </a:lnTo>
                <a:lnTo>
                  <a:pt x="125" y="296"/>
                </a:lnTo>
                <a:lnTo>
                  <a:pt x="125" y="298"/>
                </a:lnTo>
                <a:lnTo>
                  <a:pt x="123" y="296"/>
                </a:lnTo>
                <a:lnTo>
                  <a:pt x="123" y="298"/>
                </a:lnTo>
                <a:lnTo>
                  <a:pt x="123" y="298"/>
                </a:lnTo>
                <a:lnTo>
                  <a:pt x="123" y="298"/>
                </a:lnTo>
                <a:lnTo>
                  <a:pt x="123" y="299"/>
                </a:lnTo>
                <a:lnTo>
                  <a:pt x="123" y="299"/>
                </a:lnTo>
                <a:lnTo>
                  <a:pt x="121" y="301"/>
                </a:lnTo>
                <a:lnTo>
                  <a:pt x="121" y="301"/>
                </a:lnTo>
                <a:lnTo>
                  <a:pt x="123" y="303"/>
                </a:lnTo>
                <a:lnTo>
                  <a:pt x="123" y="303"/>
                </a:lnTo>
                <a:lnTo>
                  <a:pt x="121" y="303"/>
                </a:lnTo>
                <a:lnTo>
                  <a:pt x="121" y="303"/>
                </a:lnTo>
                <a:lnTo>
                  <a:pt x="121" y="303"/>
                </a:lnTo>
                <a:lnTo>
                  <a:pt x="121" y="303"/>
                </a:lnTo>
                <a:lnTo>
                  <a:pt x="119" y="303"/>
                </a:lnTo>
                <a:lnTo>
                  <a:pt x="119" y="303"/>
                </a:lnTo>
                <a:lnTo>
                  <a:pt x="118" y="303"/>
                </a:lnTo>
                <a:lnTo>
                  <a:pt x="118" y="304"/>
                </a:lnTo>
                <a:lnTo>
                  <a:pt x="118" y="308"/>
                </a:lnTo>
                <a:lnTo>
                  <a:pt x="118" y="308"/>
                </a:lnTo>
                <a:lnTo>
                  <a:pt x="118" y="308"/>
                </a:lnTo>
                <a:lnTo>
                  <a:pt x="118" y="309"/>
                </a:lnTo>
                <a:lnTo>
                  <a:pt x="118" y="309"/>
                </a:lnTo>
                <a:lnTo>
                  <a:pt x="119" y="311"/>
                </a:lnTo>
                <a:lnTo>
                  <a:pt x="119" y="311"/>
                </a:lnTo>
                <a:lnTo>
                  <a:pt x="121" y="311"/>
                </a:lnTo>
                <a:lnTo>
                  <a:pt x="119" y="313"/>
                </a:lnTo>
                <a:lnTo>
                  <a:pt x="119" y="316"/>
                </a:lnTo>
                <a:lnTo>
                  <a:pt x="119" y="318"/>
                </a:lnTo>
                <a:lnTo>
                  <a:pt x="119" y="319"/>
                </a:lnTo>
                <a:lnTo>
                  <a:pt x="121" y="319"/>
                </a:lnTo>
                <a:lnTo>
                  <a:pt x="121" y="319"/>
                </a:lnTo>
                <a:lnTo>
                  <a:pt x="123" y="321"/>
                </a:lnTo>
                <a:lnTo>
                  <a:pt x="123" y="321"/>
                </a:lnTo>
                <a:lnTo>
                  <a:pt x="121" y="323"/>
                </a:lnTo>
                <a:lnTo>
                  <a:pt x="121" y="323"/>
                </a:lnTo>
                <a:lnTo>
                  <a:pt x="123" y="324"/>
                </a:lnTo>
                <a:lnTo>
                  <a:pt x="123" y="324"/>
                </a:lnTo>
                <a:lnTo>
                  <a:pt x="123" y="324"/>
                </a:lnTo>
                <a:lnTo>
                  <a:pt x="121" y="326"/>
                </a:lnTo>
                <a:lnTo>
                  <a:pt x="121" y="326"/>
                </a:lnTo>
                <a:lnTo>
                  <a:pt x="119" y="328"/>
                </a:lnTo>
                <a:lnTo>
                  <a:pt x="121" y="330"/>
                </a:lnTo>
                <a:lnTo>
                  <a:pt x="121" y="330"/>
                </a:lnTo>
                <a:lnTo>
                  <a:pt x="119" y="331"/>
                </a:lnTo>
                <a:lnTo>
                  <a:pt x="118" y="331"/>
                </a:lnTo>
                <a:lnTo>
                  <a:pt x="116" y="333"/>
                </a:lnTo>
                <a:lnTo>
                  <a:pt x="116" y="335"/>
                </a:lnTo>
                <a:lnTo>
                  <a:pt x="114" y="336"/>
                </a:lnTo>
                <a:lnTo>
                  <a:pt x="113" y="338"/>
                </a:lnTo>
                <a:lnTo>
                  <a:pt x="111" y="340"/>
                </a:lnTo>
                <a:lnTo>
                  <a:pt x="111" y="340"/>
                </a:lnTo>
                <a:lnTo>
                  <a:pt x="109" y="341"/>
                </a:lnTo>
                <a:lnTo>
                  <a:pt x="109" y="346"/>
                </a:lnTo>
                <a:lnTo>
                  <a:pt x="109" y="348"/>
                </a:lnTo>
                <a:lnTo>
                  <a:pt x="109" y="350"/>
                </a:lnTo>
                <a:lnTo>
                  <a:pt x="109" y="350"/>
                </a:lnTo>
                <a:lnTo>
                  <a:pt x="111" y="358"/>
                </a:lnTo>
                <a:lnTo>
                  <a:pt x="113" y="360"/>
                </a:lnTo>
                <a:lnTo>
                  <a:pt x="113" y="361"/>
                </a:lnTo>
                <a:lnTo>
                  <a:pt x="113" y="365"/>
                </a:lnTo>
                <a:lnTo>
                  <a:pt x="114" y="367"/>
                </a:lnTo>
                <a:lnTo>
                  <a:pt x="116" y="368"/>
                </a:lnTo>
                <a:lnTo>
                  <a:pt x="116" y="370"/>
                </a:lnTo>
                <a:lnTo>
                  <a:pt x="116" y="372"/>
                </a:lnTo>
                <a:lnTo>
                  <a:pt x="116" y="372"/>
                </a:lnTo>
                <a:lnTo>
                  <a:pt x="116" y="373"/>
                </a:lnTo>
                <a:lnTo>
                  <a:pt x="114" y="375"/>
                </a:lnTo>
                <a:lnTo>
                  <a:pt x="114" y="377"/>
                </a:lnTo>
                <a:lnTo>
                  <a:pt x="113" y="378"/>
                </a:lnTo>
                <a:lnTo>
                  <a:pt x="111" y="380"/>
                </a:lnTo>
                <a:lnTo>
                  <a:pt x="111" y="382"/>
                </a:lnTo>
                <a:lnTo>
                  <a:pt x="109" y="383"/>
                </a:lnTo>
                <a:lnTo>
                  <a:pt x="108" y="383"/>
                </a:lnTo>
                <a:lnTo>
                  <a:pt x="103" y="382"/>
                </a:lnTo>
                <a:lnTo>
                  <a:pt x="76" y="383"/>
                </a:lnTo>
                <a:lnTo>
                  <a:pt x="49" y="385"/>
                </a:lnTo>
                <a:lnTo>
                  <a:pt x="49" y="385"/>
                </a:lnTo>
                <a:lnTo>
                  <a:pt x="47" y="385"/>
                </a:lnTo>
                <a:lnTo>
                  <a:pt x="46" y="383"/>
                </a:lnTo>
                <a:lnTo>
                  <a:pt x="46" y="383"/>
                </a:lnTo>
                <a:lnTo>
                  <a:pt x="44" y="383"/>
                </a:lnTo>
                <a:lnTo>
                  <a:pt x="42" y="382"/>
                </a:lnTo>
                <a:lnTo>
                  <a:pt x="42" y="380"/>
                </a:lnTo>
                <a:lnTo>
                  <a:pt x="40" y="378"/>
                </a:lnTo>
                <a:lnTo>
                  <a:pt x="39" y="378"/>
                </a:lnTo>
                <a:lnTo>
                  <a:pt x="37" y="380"/>
                </a:lnTo>
                <a:lnTo>
                  <a:pt x="37" y="382"/>
                </a:lnTo>
                <a:lnTo>
                  <a:pt x="35" y="390"/>
                </a:lnTo>
                <a:lnTo>
                  <a:pt x="35" y="392"/>
                </a:lnTo>
                <a:lnTo>
                  <a:pt x="32" y="392"/>
                </a:lnTo>
                <a:lnTo>
                  <a:pt x="30" y="393"/>
                </a:lnTo>
                <a:lnTo>
                  <a:pt x="30" y="393"/>
                </a:lnTo>
                <a:lnTo>
                  <a:pt x="30" y="395"/>
                </a:lnTo>
                <a:lnTo>
                  <a:pt x="30" y="397"/>
                </a:lnTo>
                <a:lnTo>
                  <a:pt x="30" y="398"/>
                </a:lnTo>
                <a:lnTo>
                  <a:pt x="32" y="400"/>
                </a:lnTo>
                <a:lnTo>
                  <a:pt x="32" y="402"/>
                </a:lnTo>
                <a:lnTo>
                  <a:pt x="32" y="403"/>
                </a:lnTo>
                <a:lnTo>
                  <a:pt x="27" y="414"/>
                </a:lnTo>
                <a:lnTo>
                  <a:pt x="27" y="414"/>
                </a:lnTo>
                <a:lnTo>
                  <a:pt x="25" y="414"/>
                </a:lnTo>
                <a:lnTo>
                  <a:pt x="25" y="415"/>
                </a:lnTo>
                <a:lnTo>
                  <a:pt x="25" y="417"/>
                </a:lnTo>
                <a:lnTo>
                  <a:pt x="25" y="417"/>
                </a:lnTo>
                <a:lnTo>
                  <a:pt x="20" y="417"/>
                </a:lnTo>
                <a:lnTo>
                  <a:pt x="19" y="419"/>
                </a:lnTo>
                <a:lnTo>
                  <a:pt x="19" y="419"/>
                </a:lnTo>
                <a:lnTo>
                  <a:pt x="19" y="419"/>
                </a:lnTo>
                <a:lnTo>
                  <a:pt x="17" y="422"/>
                </a:lnTo>
                <a:lnTo>
                  <a:pt x="15" y="424"/>
                </a:lnTo>
                <a:lnTo>
                  <a:pt x="12" y="425"/>
                </a:lnTo>
                <a:lnTo>
                  <a:pt x="12" y="427"/>
                </a:lnTo>
                <a:lnTo>
                  <a:pt x="10" y="427"/>
                </a:lnTo>
                <a:lnTo>
                  <a:pt x="9" y="425"/>
                </a:lnTo>
                <a:lnTo>
                  <a:pt x="9" y="425"/>
                </a:lnTo>
                <a:lnTo>
                  <a:pt x="7" y="425"/>
                </a:lnTo>
                <a:lnTo>
                  <a:pt x="5" y="427"/>
                </a:lnTo>
                <a:lnTo>
                  <a:pt x="5" y="429"/>
                </a:lnTo>
                <a:lnTo>
                  <a:pt x="5" y="429"/>
                </a:lnTo>
                <a:lnTo>
                  <a:pt x="5" y="430"/>
                </a:lnTo>
                <a:lnTo>
                  <a:pt x="5" y="430"/>
                </a:lnTo>
                <a:lnTo>
                  <a:pt x="5" y="432"/>
                </a:lnTo>
                <a:lnTo>
                  <a:pt x="3" y="432"/>
                </a:lnTo>
                <a:lnTo>
                  <a:pt x="3" y="434"/>
                </a:lnTo>
                <a:lnTo>
                  <a:pt x="2" y="434"/>
                </a:lnTo>
                <a:lnTo>
                  <a:pt x="0" y="435"/>
                </a:lnTo>
                <a:lnTo>
                  <a:pt x="0" y="437"/>
                </a:lnTo>
                <a:lnTo>
                  <a:pt x="3" y="440"/>
                </a:lnTo>
                <a:lnTo>
                  <a:pt x="7" y="440"/>
                </a:lnTo>
                <a:lnTo>
                  <a:pt x="7" y="440"/>
                </a:lnTo>
                <a:lnTo>
                  <a:pt x="12" y="446"/>
                </a:lnTo>
                <a:lnTo>
                  <a:pt x="25" y="469"/>
                </a:lnTo>
                <a:lnTo>
                  <a:pt x="39" y="493"/>
                </a:lnTo>
                <a:lnTo>
                  <a:pt x="39" y="493"/>
                </a:lnTo>
                <a:lnTo>
                  <a:pt x="39" y="493"/>
                </a:lnTo>
                <a:lnTo>
                  <a:pt x="39" y="494"/>
                </a:lnTo>
                <a:lnTo>
                  <a:pt x="37" y="496"/>
                </a:lnTo>
                <a:lnTo>
                  <a:pt x="37" y="496"/>
                </a:lnTo>
                <a:lnTo>
                  <a:pt x="39" y="498"/>
                </a:lnTo>
                <a:lnTo>
                  <a:pt x="39" y="499"/>
                </a:lnTo>
                <a:lnTo>
                  <a:pt x="39" y="501"/>
                </a:lnTo>
                <a:lnTo>
                  <a:pt x="40" y="503"/>
                </a:lnTo>
                <a:lnTo>
                  <a:pt x="40" y="504"/>
                </a:lnTo>
                <a:lnTo>
                  <a:pt x="40" y="509"/>
                </a:lnTo>
                <a:lnTo>
                  <a:pt x="40" y="514"/>
                </a:lnTo>
                <a:lnTo>
                  <a:pt x="40" y="516"/>
                </a:lnTo>
                <a:lnTo>
                  <a:pt x="44" y="520"/>
                </a:lnTo>
                <a:lnTo>
                  <a:pt x="44" y="521"/>
                </a:lnTo>
                <a:lnTo>
                  <a:pt x="44" y="523"/>
                </a:lnTo>
                <a:lnTo>
                  <a:pt x="44" y="523"/>
                </a:lnTo>
                <a:lnTo>
                  <a:pt x="46" y="525"/>
                </a:lnTo>
                <a:lnTo>
                  <a:pt x="46" y="525"/>
                </a:lnTo>
                <a:lnTo>
                  <a:pt x="46" y="526"/>
                </a:lnTo>
                <a:lnTo>
                  <a:pt x="46" y="528"/>
                </a:lnTo>
                <a:lnTo>
                  <a:pt x="46" y="528"/>
                </a:lnTo>
                <a:lnTo>
                  <a:pt x="46" y="528"/>
                </a:lnTo>
                <a:lnTo>
                  <a:pt x="47" y="530"/>
                </a:lnTo>
                <a:lnTo>
                  <a:pt x="47" y="530"/>
                </a:lnTo>
                <a:lnTo>
                  <a:pt x="47" y="531"/>
                </a:lnTo>
                <a:lnTo>
                  <a:pt x="47" y="535"/>
                </a:lnTo>
                <a:lnTo>
                  <a:pt x="47" y="535"/>
                </a:lnTo>
                <a:lnTo>
                  <a:pt x="47" y="536"/>
                </a:lnTo>
                <a:lnTo>
                  <a:pt x="54" y="538"/>
                </a:lnTo>
                <a:lnTo>
                  <a:pt x="54" y="540"/>
                </a:lnTo>
                <a:lnTo>
                  <a:pt x="56" y="540"/>
                </a:lnTo>
                <a:lnTo>
                  <a:pt x="56" y="541"/>
                </a:lnTo>
                <a:lnTo>
                  <a:pt x="57" y="545"/>
                </a:lnTo>
                <a:lnTo>
                  <a:pt x="57" y="545"/>
                </a:lnTo>
                <a:lnTo>
                  <a:pt x="57" y="546"/>
                </a:lnTo>
                <a:lnTo>
                  <a:pt x="57" y="548"/>
                </a:lnTo>
                <a:lnTo>
                  <a:pt x="57" y="548"/>
                </a:lnTo>
                <a:lnTo>
                  <a:pt x="57" y="551"/>
                </a:lnTo>
                <a:lnTo>
                  <a:pt x="59" y="553"/>
                </a:lnTo>
                <a:lnTo>
                  <a:pt x="59" y="555"/>
                </a:lnTo>
                <a:lnTo>
                  <a:pt x="59" y="557"/>
                </a:lnTo>
                <a:lnTo>
                  <a:pt x="57" y="558"/>
                </a:lnTo>
                <a:lnTo>
                  <a:pt x="56" y="560"/>
                </a:lnTo>
                <a:lnTo>
                  <a:pt x="56" y="562"/>
                </a:lnTo>
                <a:lnTo>
                  <a:pt x="57" y="563"/>
                </a:lnTo>
                <a:lnTo>
                  <a:pt x="57" y="565"/>
                </a:lnTo>
                <a:lnTo>
                  <a:pt x="59" y="565"/>
                </a:lnTo>
                <a:lnTo>
                  <a:pt x="59" y="567"/>
                </a:lnTo>
                <a:lnTo>
                  <a:pt x="59" y="568"/>
                </a:lnTo>
                <a:lnTo>
                  <a:pt x="59" y="568"/>
                </a:lnTo>
                <a:lnTo>
                  <a:pt x="57" y="572"/>
                </a:lnTo>
                <a:lnTo>
                  <a:pt x="57" y="572"/>
                </a:lnTo>
                <a:lnTo>
                  <a:pt x="57" y="572"/>
                </a:lnTo>
                <a:lnTo>
                  <a:pt x="57" y="573"/>
                </a:lnTo>
                <a:lnTo>
                  <a:pt x="57" y="573"/>
                </a:lnTo>
                <a:lnTo>
                  <a:pt x="57" y="575"/>
                </a:lnTo>
                <a:lnTo>
                  <a:pt x="56" y="575"/>
                </a:lnTo>
                <a:lnTo>
                  <a:pt x="56" y="575"/>
                </a:lnTo>
                <a:lnTo>
                  <a:pt x="56" y="577"/>
                </a:lnTo>
                <a:lnTo>
                  <a:pt x="56" y="578"/>
                </a:lnTo>
                <a:lnTo>
                  <a:pt x="56" y="580"/>
                </a:lnTo>
                <a:lnTo>
                  <a:pt x="57" y="582"/>
                </a:lnTo>
                <a:lnTo>
                  <a:pt x="59" y="583"/>
                </a:lnTo>
                <a:lnTo>
                  <a:pt x="61" y="585"/>
                </a:lnTo>
                <a:lnTo>
                  <a:pt x="59" y="587"/>
                </a:lnTo>
                <a:lnTo>
                  <a:pt x="57" y="588"/>
                </a:lnTo>
                <a:lnTo>
                  <a:pt x="56" y="588"/>
                </a:lnTo>
                <a:lnTo>
                  <a:pt x="56" y="590"/>
                </a:lnTo>
                <a:lnTo>
                  <a:pt x="56" y="590"/>
                </a:lnTo>
                <a:lnTo>
                  <a:pt x="56" y="592"/>
                </a:lnTo>
                <a:lnTo>
                  <a:pt x="56" y="594"/>
                </a:lnTo>
                <a:lnTo>
                  <a:pt x="47" y="595"/>
                </a:lnTo>
                <a:lnTo>
                  <a:pt x="44" y="595"/>
                </a:lnTo>
                <a:lnTo>
                  <a:pt x="42" y="595"/>
                </a:lnTo>
                <a:lnTo>
                  <a:pt x="42" y="595"/>
                </a:lnTo>
                <a:lnTo>
                  <a:pt x="40" y="597"/>
                </a:lnTo>
                <a:lnTo>
                  <a:pt x="40" y="599"/>
                </a:lnTo>
                <a:lnTo>
                  <a:pt x="40" y="600"/>
                </a:lnTo>
                <a:lnTo>
                  <a:pt x="40" y="600"/>
                </a:lnTo>
                <a:lnTo>
                  <a:pt x="35" y="600"/>
                </a:lnTo>
                <a:lnTo>
                  <a:pt x="32" y="604"/>
                </a:lnTo>
                <a:lnTo>
                  <a:pt x="27" y="607"/>
                </a:lnTo>
                <a:lnTo>
                  <a:pt x="24" y="612"/>
                </a:lnTo>
                <a:lnTo>
                  <a:pt x="24" y="617"/>
                </a:lnTo>
                <a:lnTo>
                  <a:pt x="25" y="617"/>
                </a:lnTo>
                <a:lnTo>
                  <a:pt x="27" y="617"/>
                </a:lnTo>
                <a:lnTo>
                  <a:pt x="29" y="615"/>
                </a:lnTo>
                <a:lnTo>
                  <a:pt x="30" y="615"/>
                </a:lnTo>
                <a:lnTo>
                  <a:pt x="32" y="615"/>
                </a:lnTo>
                <a:lnTo>
                  <a:pt x="34" y="617"/>
                </a:lnTo>
                <a:lnTo>
                  <a:pt x="35" y="619"/>
                </a:lnTo>
                <a:lnTo>
                  <a:pt x="37" y="620"/>
                </a:lnTo>
                <a:lnTo>
                  <a:pt x="39" y="622"/>
                </a:lnTo>
                <a:lnTo>
                  <a:pt x="37" y="624"/>
                </a:lnTo>
                <a:lnTo>
                  <a:pt x="35" y="627"/>
                </a:lnTo>
                <a:lnTo>
                  <a:pt x="37" y="629"/>
                </a:lnTo>
                <a:lnTo>
                  <a:pt x="37" y="629"/>
                </a:lnTo>
                <a:lnTo>
                  <a:pt x="39" y="629"/>
                </a:lnTo>
                <a:lnTo>
                  <a:pt x="39" y="629"/>
                </a:lnTo>
                <a:lnTo>
                  <a:pt x="39" y="629"/>
                </a:lnTo>
                <a:lnTo>
                  <a:pt x="39" y="630"/>
                </a:lnTo>
                <a:lnTo>
                  <a:pt x="40" y="632"/>
                </a:lnTo>
                <a:lnTo>
                  <a:pt x="42" y="634"/>
                </a:lnTo>
                <a:lnTo>
                  <a:pt x="44" y="634"/>
                </a:lnTo>
                <a:lnTo>
                  <a:pt x="46" y="634"/>
                </a:lnTo>
                <a:lnTo>
                  <a:pt x="46" y="636"/>
                </a:lnTo>
                <a:lnTo>
                  <a:pt x="47" y="636"/>
                </a:lnTo>
                <a:lnTo>
                  <a:pt x="49" y="637"/>
                </a:lnTo>
                <a:lnTo>
                  <a:pt x="49" y="641"/>
                </a:lnTo>
                <a:lnTo>
                  <a:pt x="49" y="641"/>
                </a:lnTo>
                <a:lnTo>
                  <a:pt x="51" y="641"/>
                </a:lnTo>
                <a:lnTo>
                  <a:pt x="52" y="642"/>
                </a:lnTo>
                <a:lnTo>
                  <a:pt x="52" y="642"/>
                </a:lnTo>
                <a:lnTo>
                  <a:pt x="52" y="639"/>
                </a:lnTo>
                <a:lnTo>
                  <a:pt x="54" y="637"/>
                </a:lnTo>
                <a:lnTo>
                  <a:pt x="52" y="634"/>
                </a:lnTo>
                <a:lnTo>
                  <a:pt x="52" y="632"/>
                </a:lnTo>
                <a:lnTo>
                  <a:pt x="52" y="629"/>
                </a:lnTo>
                <a:lnTo>
                  <a:pt x="52" y="627"/>
                </a:lnTo>
                <a:lnTo>
                  <a:pt x="54" y="627"/>
                </a:lnTo>
                <a:lnTo>
                  <a:pt x="56" y="627"/>
                </a:lnTo>
                <a:lnTo>
                  <a:pt x="56" y="625"/>
                </a:lnTo>
                <a:lnTo>
                  <a:pt x="56" y="624"/>
                </a:lnTo>
                <a:lnTo>
                  <a:pt x="56" y="624"/>
                </a:lnTo>
                <a:lnTo>
                  <a:pt x="56" y="622"/>
                </a:lnTo>
                <a:lnTo>
                  <a:pt x="54" y="622"/>
                </a:lnTo>
                <a:lnTo>
                  <a:pt x="54" y="622"/>
                </a:lnTo>
                <a:lnTo>
                  <a:pt x="56" y="622"/>
                </a:lnTo>
                <a:lnTo>
                  <a:pt x="56" y="622"/>
                </a:lnTo>
                <a:lnTo>
                  <a:pt x="56" y="620"/>
                </a:lnTo>
                <a:lnTo>
                  <a:pt x="56" y="620"/>
                </a:lnTo>
                <a:lnTo>
                  <a:pt x="56" y="622"/>
                </a:lnTo>
                <a:lnTo>
                  <a:pt x="56" y="622"/>
                </a:lnTo>
                <a:lnTo>
                  <a:pt x="56" y="620"/>
                </a:lnTo>
                <a:lnTo>
                  <a:pt x="56" y="620"/>
                </a:lnTo>
                <a:lnTo>
                  <a:pt x="56" y="620"/>
                </a:lnTo>
                <a:lnTo>
                  <a:pt x="54" y="619"/>
                </a:lnTo>
                <a:lnTo>
                  <a:pt x="54" y="619"/>
                </a:lnTo>
                <a:lnTo>
                  <a:pt x="49" y="619"/>
                </a:lnTo>
                <a:lnTo>
                  <a:pt x="49" y="617"/>
                </a:lnTo>
                <a:lnTo>
                  <a:pt x="49" y="617"/>
                </a:lnTo>
                <a:lnTo>
                  <a:pt x="49" y="617"/>
                </a:lnTo>
                <a:lnTo>
                  <a:pt x="47" y="617"/>
                </a:lnTo>
                <a:lnTo>
                  <a:pt x="47" y="617"/>
                </a:lnTo>
                <a:lnTo>
                  <a:pt x="47" y="619"/>
                </a:lnTo>
                <a:lnTo>
                  <a:pt x="46" y="617"/>
                </a:lnTo>
                <a:lnTo>
                  <a:pt x="46" y="615"/>
                </a:lnTo>
                <a:lnTo>
                  <a:pt x="42" y="615"/>
                </a:lnTo>
                <a:lnTo>
                  <a:pt x="40" y="615"/>
                </a:lnTo>
                <a:lnTo>
                  <a:pt x="40" y="614"/>
                </a:lnTo>
                <a:lnTo>
                  <a:pt x="42" y="612"/>
                </a:lnTo>
                <a:lnTo>
                  <a:pt x="42" y="610"/>
                </a:lnTo>
                <a:lnTo>
                  <a:pt x="44" y="610"/>
                </a:lnTo>
                <a:lnTo>
                  <a:pt x="46" y="610"/>
                </a:lnTo>
                <a:lnTo>
                  <a:pt x="46" y="610"/>
                </a:lnTo>
                <a:lnTo>
                  <a:pt x="47" y="609"/>
                </a:lnTo>
                <a:lnTo>
                  <a:pt x="47" y="609"/>
                </a:lnTo>
                <a:lnTo>
                  <a:pt x="49" y="609"/>
                </a:lnTo>
                <a:lnTo>
                  <a:pt x="51" y="609"/>
                </a:lnTo>
                <a:lnTo>
                  <a:pt x="51" y="610"/>
                </a:lnTo>
                <a:lnTo>
                  <a:pt x="49" y="612"/>
                </a:lnTo>
                <a:lnTo>
                  <a:pt x="47" y="612"/>
                </a:lnTo>
                <a:lnTo>
                  <a:pt x="49" y="612"/>
                </a:lnTo>
                <a:lnTo>
                  <a:pt x="51" y="610"/>
                </a:lnTo>
                <a:lnTo>
                  <a:pt x="54" y="610"/>
                </a:lnTo>
                <a:lnTo>
                  <a:pt x="54" y="610"/>
                </a:lnTo>
                <a:lnTo>
                  <a:pt x="56" y="609"/>
                </a:lnTo>
                <a:lnTo>
                  <a:pt x="57" y="609"/>
                </a:lnTo>
                <a:lnTo>
                  <a:pt x="57" y="610"/>
                </a:lnTo>
                <a:lnTo>
                  <a:pt x="57" y="612"/>
                </a:lnTo>
                <a:lnTo>
                  <a:pt x="56" y="612"/>
                </a:lnTo>
                <a:lnTo>
                  <a:pt x="54" y="612"/>
                </a:lnTo>
                <a:lnTo>
                  <a:pt x="52" y="612"/>
                </a:lnTo>
                <a:lnTo>
                  <a:pt x="51" y="612"/>
                </a:lnTo>
                <a:lnTo>
                  <a:pt x="51" y="614"/>
                </a:lnTo>
                <a:lnTo>
                  <a:pt x="51" y="614"/>
                </a:lnTo>
                <a:lnTo>
                  <a:pt x="54" y="614"/>
                </a:lnTo>
                <a:lnTo>
                  <a:pt x="56" y="614"/>
                </a:lnTo>
                <a:lnTo>
                  <a:pt x="57" y="614"/>
                </a:lnTo>
                <a:lnTo>
                  <a:pt x="57" y="614"/>
                </a:lnTo>
                <a:lnTo>
                  <a:pt x="59" y="610"/>
                </a:lnTo>
                <a:lnTo>
                  <a:pt x="61" y="609"/>
                </a:lnTo>
                <a:lnTo>
                  <a:pt x="62" y="609"/>
                </a:lnTo>
                <a:lnTo>
                  <a:pt x="66" y="609"/>
                </a:lnTo>
                <a:lnTo>
                  <a:pt x="66" y="607"/>
                </a:lnTo>
                <a:lnTo>
                  <a:pt x="66" y="607"/>
                </a:lnTo>
                <a:lnTo>
                  <a:pt x="66" y="605"/>
                </a:lnTo>
                <a:lnTo>
                  <a:pt x="67" y="605"/>
                </a:lnTo>
                <a:lnTo>
                  <a:pt x="67" y="607"/>
                </a:lnTo>
                <a:lnTo>
                  <a:pt x="69" y="609"/>
                </a:lnTo>
                <a:lnTo>
                  <a:pt x="69" y="609"/>
                </a:lnTo>
                <a:lnTo>
                  <a:pt x="71" y="609"/>
                </a:lnTo>
                <a:lnTo>
                  <a:pt x="72" y="609"/>
                </a:lnTo>
                <a:lnTo>
                  <a:pt x="72" y="609"/>
                </a:lnTo>
                <a:lnTo>
                  <a:pt x="72" y="610"/>
                </a:lnTo>
                <a:lnTo>
                  <a:pt x="72" y="610"/>
                </a:lnTo>
                <a:lnTo>
                  <a:pt x="72" y="610"/>
                </a:lnTo>
                <a:lnTo>
                  <a:pt x="72" y="612"/>
                </a:lnTo>
                <a:lnTo>
                  <a:pt x="72" y="612"/>
                </a:lnTo>
                <a:lnTo>
                  <a:pt x="74" y="612"/>
                </a:lnTo>
                <a:lnTo>
                  <a:pt x="74" y="612"/>
                </a:lnTo>
                <a:lnTo>
                  <a:pt x="74" y="612"/>
                </a:lnTo>
                <a:lnTo>
                  <a:pt x="76" y="612"/>
                </a:lnTo>
                <a:lnTo>
                  <a:pt x="76" y="612"/>
                </a:lnTo>
                <a:lnTo>
                  <a:pt x="76" y="610"/>
                </a:lnTo>
                <a:lnTo>
                  <a:pt x="76" y="610"/>
                </a:lnTo>
                <a:lnTo>
                  <a:pt x="74" y="610"/>
                </a:lnTo>
                <a:lnTo>
                  <a:pt x="74" y="609"/>
                </a:lnTo>
                <a:lnTo>
                  <a:pt x="76" y="609"/>
                </a:lnTo>
                <a:lnTo>
                  <a:pt x="76" y="609"/>
                </a:lnTo>
                <a:lnTo>
                  <a:pt x="76" y="609"/>
                </a:lnTo>
                <a:lnTo>
                  <a:pt x="76" y="609"/>
                </a:lnTo>
                <a:lnTo>
                  <a:pt x="74" y="607"/>
                </a:lnTo>
                <a:lnTo>
                  <a:pt x="74" y="607"/>
                </a:lnTo>
                <a:lnTo>
                  <a:pt x="72" y="607"/>
                </a:lnTo>
                <a:lnTo>
                  <a:pt x="72" y="607"/>
                </a:lnTo>
                <a:lnTo>
                  <a:pt x="74" y="607"/>
                </a:lnTo>
                <a:lnTo>
                  <a:pt x="72" y="605"/>
                </a:lnTo>
                <a:lnTo>
                  <a:pt x="74" y="605"/>
                </a:lnTo>
                <a:lnTo>
                  <a:pt x="74" y="604"/>
                </a:lnTo>
                <a:lnTo>
                  <a:pt x="74" y="602"/>
                </a:lnTo>
                <a:lnTo>
                  <a:pt x="74" y="602"/>
                </a:lnTo>
                <a:lnTo>
                  <a:pt x="74" y="602"/>
                </a:lnTo>
                <a:lnTo>
                  <a:pt x="76" y="602"/>
                </a:lnTo>
                <a:lnTo>
                  <a:pt x="74" y="602"/>
                </a:lnTo>
                <a:lnTo>
                  <a:pt x="76" y="600"/>
                </a:lnTo>
                <a:lnTo>
                  <a:pt x="76" y="600"/>
                </a:lnTo>
                <a:lnTo>
                  <a:pt x="74" y="600"/>
                </a:lnTo>
                <a:lnTo>
                  <a:pt x="74" y="600"/>
                </a:lnTo>
                <a:lnTo>
                  <a:pt x="74" y="600"/>
                </a:lnTo>
                <a:lnTo>
                  <a:pt x="72" y="600"/>
                </a:lnTo>
                <a:lnTo>
                  <a:pt x="72" y="597"/>
                </a:lnTo>
                <a:lnTo>
                  <a:pt x="72" y="595"/>
                </a:lnTo>
                <a:lnTo>
                  <a:pt x="72" y="594"/>
                </a:lnTo>
                <a:lnTo>
                  <a:pt x="74" y="592"/>
                </a:lnTo>
                <a:lnTo>
                  <a:pt x="77" y="592"/>
                </a:lnTo>
                <a:lnTo>
                  <a:pt x="79" y="592"/>
                </a:lnTo>
                <a:lnTo>
                  <a:pt x="77" y="590"/>
                </a:lnTo>
                <a:lnTo>
                  <a:pt x="77" y="588"/>
                </a:lnTo>
                <a:lnTo>
                  <a:pt x="77" y="588"/>
                </a:lnTo>
                <a:lnTo>
                  <a:pt x="77" y="587"/>
                </a:lnTo>
                <a:lnTo>
                  <a:pt x="79" y="585"/>
                </a:lnTo>
                <a:lnTo>
                  <a:pt x="81" y="583"/>
                </a:lnTo>
                <a:lnTo>
                  <a:pt x="81" y="583"/>
                </a:lnTo>
                <a:lnTo>
                  <a:pt x="82" y="582"/>
                </a:lnTo>
                <a:lnTo>
                  <a:pt x="82" y="582"/>
                </a:lnTo>
                <a:lnTo>
                  <a:pt x="81" y="582"/>
                </a:lnTo>
                <a:lnTo>
                  <a:pt x="77" y="583"/>
                </a:lnTo>
                <a:lnTo>
                  <a:pt x="77" y="580"/>
                </a:lnTo>
                <a:lnTo>
                  <a:pt x="77" y="580"/>
                </a:lnTo>
                <a:lnTo>
                  <a:pt x="76" y="580"/>
                </a:lnTo>
                <a:lnTo>
                  <a:pt x="76" y="578"/>
                </a:lnTo>
                <a:lnTo>
                  <a:pt x="76" y="578"/>
                </a:lnTo>
                <a:lnTo>
                  <a:pt x="76" y="577"/>
                </a:lnTo>
                <a:lnTo>
                  <a:pt x="77" y="578"/>
                </a:lnTo>
                <a:lnTo>
                  <a:pt x="79" y="578"/>
                </a:lnTo>
                <a:lnTo>
                  <a:pt x="79" y="577"/>
                </a:lnTo>
                <a:lnTo>
                  <a:pt x="81" y="577"/>
                </a:lnTo>
                <a:lnTo>
                  <a:pt x="81" y="575"/>
                </a:lnTo>
                <a:lnTo>
                  <a:pt x="82" y="577"/>
                </a:lnTo>
                <a:lnTo>
                  <a:pt x="81" y="575"/>
                </a:lnTo>
                <a:lnTo>
                  <a:pt x="81" y="573"/>
                </a:lnTo>
                <a:lnTo>
                  <a:pt x="81" y="573"/>
                </a:lnTo>
                <a:lnTo>
                  <a:pt x="81" y="572"/>
                </a:lnTo>
                <a:lnTo>
                  <a:pt x="81" y="570"/>
                </a:lnTo>
                <a:lnTo>
                  <a:pt x="82" y="570"/>
                </a:lnTo>
                <a:lnTo>
                  <a:pt x="84" y="572"/>
                </a:lnTo>
                <a:lnTo>
                  <a:pt x="84" y="570"/>
                </a:lnTo>
                <a:lnTo>
                  <a:pt x="84" y="570"/>
                </a:lnTo>
                <a:lnTo>
                  <a:pt x="84" y="568"/>
                </a:lnTo>
                <a:lnTo>
                  <a:pt x="82" y="567"/>
                </a:lnTo>
                <a:lnTo>
                  <a:pt x="84" y="565"/>
                </a:lnTo>
                <a:lnTo>
                  <a:pt x="88" y="558"/>
                </a:lnTo>
                <a:lnTo>
                  <a:pt x="88" y="557"/>
                </a:lnTo>
                <a:lnTo>
                  <a:pt x="88" y="553"/>
                </a:lnTo>
                <a:lnTo>
                  <a:pt x="88" y="555"/>
                </a:lnTo>
                <a:lnTo>
                  <a:pt x="86" y="555"/>
                </a:lnTo>
                <a:lnTo>
                  <a:pt x="86" y="557"/>
                </a:lnTo>
                <a:lnTo>
                  <a:pt x="84" y="555"/>
                </a:lnTo>
                <a:lnTo>
                  <a:pt x="84" y="555"/>
                </a:lnTo>
                <a:lnTo>
                  <a:pt x="86" y="553"/>
                </a:lnTo>
                <a:lnTo>
                  <a:pt x="86" y="553"/>
                </a:lnTo>
                <a:lnTo>
                  <a:pt x="86" y="553"/>
                </a:lnTo>
                <a:lnTo>
                  <a:pt x="86" y="551"/>
                </a:lnTo>
                <a:lnTo>
                  <a:pt x="86" y="551"/>
                </a:lnTo>
                <a:lnTo>
                  <a:pt x="88" y="551"/>
                </a:lnTo>
                <a:lnTo>
                  <a:pt x="88" y="553"/>
                </a:lnTo>
                <a:lnTo>
                  <a:pt x="89" y="553"/>
                </a:lnTo>
                <a:lnTo>
                  <a:pt x="91" y="553"/>
                </a:lnTo>
                <a:lnTo>
                  <a:pt x="91" y="551"/>
                </a:lnTo>
                <a:lnTo>
                  <a:pt x="91" y="551"/>
                </a:lnTo>
                <a:lnTo>
                  <a:pt x="89" y="551"/>
                </a:lnTo>
                <a:lnTo>
                  <a:pt x="88" y="551"/>
                </a:lnTo>
                <a:lnTo>
                  <a:pt x="88" y="550"/>
                </a:lnTo>
                <a:lnTo>
                  <a:pt x="89" y="548"/>
                </a:lnTo>
                <a:lnTo>
                  <a:pt x="89" y="546"/>
                </a:lnTo>
                <a:lnTo>
                  <a:pt x="89" y="545"/>
                </a:lnTo>
                <a:lnTo>
                  <a:pt x="88" y="543"/>
                </a:lnTo>
                <a:lnTo>
                  <a:pt x="89" y="541"/>
                </a:lnTo>
                <a:lnTo>
                  <a:pt x="89" y="540"/>
                </a:lnTo>
                <a:lnTo>
                  <a:pt x="89" y="540"/>
                </a:lnTo>
                <a:lnTo>
                  <a:pt x="89" y="540"/>
                </a:lnTo>
                <a:lnTo>
                  <a:pt x="91" y="538"/>
                </a:lnTo>
                <a:lnTo>
                  <a:pt x="91" y="538"/>
                </a:lnTo>
                <a:lnTo>
                  <a:pt x="91" y="538"/>
                </a:lnTo>
                <a:lnTo>
                  <a:pt x="91" y="540"/>
                </a:lnTo>
                <a:lnTo>
                  <a:pt x="91" y="540"/>
                </a:lnTo>
                <a:lnTo>
                  <a:pt x="91" y="540"/>
                </a:lnTo>
                <a:lnTo>
                  <a:pt x="93" y="540"/>
                </a:lnTo>
                <a:lnTo>
                  <a:pt x="93" y="540"/>
                </a:lnTo>
                <a:lnTo>
                  <a:pt x="94" y="538"/>
                </a:lnTo>
                <a:lnTo>
                  <a:pt x="96" y="538"/>
                </a:lnTo>
                <a:lnTo>
                  <a:pt x="99" y="538"/>
                </a:lnTo>
                <a:lnTo>
                  <a:pt x="101" y="540"/>
                </a:lnTo>
                <a:lnTo>
                  <a:pt x="101" y="541"/>
                </a:lnTo>
                <a:lnTo>
                  <a:pt x="103" y="540"/>
                </a:lnTo>
                <a:lnTo>
                  <a:pt x="103" y="540"/>
                </a:lnTo>
                <a:lnTo>
                  <a:pt x="103" y="538"/>
                </a:lnTo>
                <a:lnTo>
                  <a:pt x="103" y="536"/>
                </a:lnTo>
                <a:lnTo>
                  <a:pt x="103" y="535"/>
                </a:lnTo>
                <a:lnTo>
                  <a:pt x="104" y="535"/>
                </a:lnTo>
                <a:lnTo>
                  <a:pt x="104" y="536"/>
                </a:lnTo>
                <a:lnTo>
                  <a:pt x="104" y="536"/>
                </a:lnTo>
                <a:lnTo>
                  <a:pt x="104" y="538"/>
                </a:lnTo>
                <a:lnTo>
                  <a:pt x="103" y="541"/>
                </a:lnTo>
                <a:lnTo>
                  <a:pt x="103" y="541"/>
                </a:lnTo>
                <a:lnTo>
                  <a:pt x="103" y="543"/>
                </a:lnTo>
                <a:lnTo>
                  <a:pt x="103" y="543"/>
                </a:lnTo>
                <a:lnTo>
                  <a:pt x="103" y="543"/>
                </a:lnTo>
                <a:lnTo>
                  <a:pt x="101" y="545"/>
                </a:lnTo>
                <a:lnTo>
                  <a:pt x="99" y="546"/>
                </a:lnTo>
                <a:lnTo>
                  <a:pt x="99" y="548"/>
                </a:lnTo>
                <a:lnTo>
                  <a:pt x="99" y="550"/>
                </a:lnTo>
                <a:lnTo>
                  <a:pt x="99" y="553"/>
                </a:lnTo>
                <a:lnTo>
                  <a:pt x="98" y="557"/>
                </a:lnTo>
                <a:lnTo>
                  <a:pt x="98" y="558"/>
                </a:lnTo>
                <a:lnTo>
                  <a:pt x="99" y="558"/>
                </a:lnTo>
                <a:lnTo>
                  <a:pt x="99" y="557"/>
                </a:lnTo>
                <a:lnTo>
                  <a:pt x="101" y="553"/>
                </a:lnTo>
                <a:lnTo>
                  <a:pt x="103" y="555"/>
                </a:lnTo>
                <a:lnTo>
                  <a:pt x="101" y="555"/>
                </a:lnTo>
                <a:lnTo>
                  <a:pt x="101" y="557"/>
                </a:lnTo>
                <a:lnTo>
                  <a:pt x="101" y="557"/>
                </a:lnTo>
                <a:lnTo>
                  <a:pt x="103" y="558"/>
                </a:lnTo>
                <a:lnTo>
                  <a:pt x="104" y="558"/>
                </a:lnTo>
                <a:lnTo>
                  <a:pt x="104" y="557"/>
                </a:lnTo>
                <a:lnTo>
                  <a:pt x="106" y="557"/>
                </a:lnTo>
                <a:lnTo>
                  <a:pt x="106" y="555"/>
                </a:lnTo>
                <a:lnTo>
                  <a:pt x="108" y="551"/>
                </a:lnTo>
                <a:lnTo>
                  <a:pt x="109" y="551"/>
                </a:lnTo>
                <a:lnTo>
                  <a:pt x="109" y="548"/>
                </a:lnTo>
                <a:lnTo>
                  <a:pt x="111" y="545"/>
                </a:lnTo>
                <a:lnTo>
                  <a:pt x="111" y="545"/>
                </a:lnTo>
                <a:lnTo>
                  <a:pt x="113" y="543"/>
                </a:lnTo>
                <a:lnTo>
                  <a:pt x="116" y="540"/>
                </a:lnTo>
                <a:lnTo>
                  <a:pt x="118" y="538"/>
                </a:lnTo>
                <a:lnTo>
                  <a:pt x="118" y="538"/>
                </a:lnTo>
                <a:lnTo>
                  <a:pt x="118" y="536"/>
                </a:lnTo>
                <a:lnTo>
                  <a:pt x="118" y="535"/>
                </a:lnTo>
                <a:lnTo>
                  <a:pt x="118" y="535"/>
                </a:lnTo>
                <a:lnTo>
                  <a:pt x="118" y="531"/>
                </a:lnTo>
                <a:lnTo>
                  <a:pt x="119" y="531"/>
                </a:lnTo>
                <a:lnTo>
                  <a:pt x="119" y="531"/>
                </a:lnTo>
                <a:lnTo>
                  <a:pt x="121" y="531"/>
                </a:lnTo>
                <a:lnTo>
                  <a:pt x="123" y="533"/>
                </a:lnTo>
                <a:lnTo>
                  <a:pt x="123" y="533"/>
                </a:lnTo>
                <a:lnTo>
                  <a:pt x="123" y="533"/>
                </a:lnTo>
                <a:lnTo>
                  <a:pt x="123" y="535"/>
                </a:lnTo>
                <a:lnTo>
                  <a:pt x="123" y="535"/>
                </a:lnTo>
                <a:lnTo>
                  <a:pt x="121" y="536"/>
                </a:lnTo>
                <a:lnTo>
                  <a:pt x="121" y="536"/>
                </a:lnTo>
                <a:lnTo>
                  <a:pt x="121" y="536"/>
                </a:lnTo>
                <a:lnTo>
                  <a:pt x="121" y="538"/>
                </a:lnTo>
                <a:lnTo>
                  <a:pt x="125" y="538"/>
                </a:lnTo>
                <a:lnTo>
                  <a:pt x="126" y="538"/>
                </a:lnTo>
                <a:lnTo>
                  <a:pt x="126" y="540"/>
                </a:lnTo>
                <a:lnTo>
                  <a:pt x="126" y="541"/>
                </a:lnTo>
                <a:lnTo>
                  <a:pt x="126" y="541"/>
                </a:lnTo>
                <a:lnTo>
                  <a:pt x="125" y="541"/>
                </a:lnTo>
                <a:lnTo>
                  <a:pt x="125" y="541"/>
                </a:lnTo>
                <a:lnTo>
                  <a:pt x="125" y="541"/>
                </a:lnTo>
                <a:lnTo>
                  <a:pt x="125" y="541"/>
                </a:lnTo>
                <a:lnTo>
                  <a:pt x="125" y="543"/>
                </a:lnTo>
                <a:lnTo>
                  <a:pt x="125" y="545"/>
                </a:lnTo>
                <a:lnTo>
                  <a:pt x="125" y="545"/>
                </a:lnTo>
                <a:lnTo>
                  <a:pt x="126" y="545"/>
                </a:lnTo>
                <a:lnTo>
                  <a:pt x="126" y="545"/>
                </a:lnTo>
                <a:lnTo>
                  <a:pt x="125" y="546"/>
                </a:lnTo>
                <a:lnTo>
                  <a:pt x="125" y="546"/>
                </a:lnTo>
                <a:lnTo>
                  <a:pt x="126" y="546"/>
                </a:lnTo>
                <a:lnTo>
                  <a:pt x="126" y="548"/>
                </a:lnTo>
                <a:lnTo>
                  <a:pt x="125" y="548"/>
                </a:lnTo>
                <a:lnTo>
                  <a:pt x="125" y="550"/>
                </a:lnTo>
                <a:lnTo>
                  <a:pt x="125" y="550"/>
                </a:lnTo>
                <a:lnTo>
                  <a:pt x="126" y="551"/>
                </a:lnTo>
                <a:lnTo>
                  <a:pt x="126" y="551"/>
                </a:lnTo>
                <a:lnTo>
                  <a:pt x="125" y="553"/>
                </a:lnTo>
                <a:lnTo>
                  <a:pt x="126" y="553"/>
                </a:lnTo>
                <a:lnTo>
                  <a:pt x="126" y="557"/>
                </a:lnTo>
                <a:lnTo>
                  <a:pt x="128" y="560"/>
                </a:lnTo>
                <a:lnTo>
                  <a:pt x="130" y="563"/>
                </a:lnTo>
                <a:lnTo>
                  <a:pt x="130" y="563"/>
                </a:lnTo>
                <a:lnTo>
                  <a:pt x="130" y="565"/>
                </a:lnTo>
                <a:lnTo>
                  <a:pt x="130" y="565"/>
                </a:lnTo>
                <a:lnTo>
                  <a:pt x="131" y="568"/>
                </a:lnTo>
                <a:lnTo>
                  <a:pt x="133" y="568"/>
                </a:lnTo>
                <a:lnTo>
                  <a:pt x="133" y="567"/>
                </a:lnTo>
                <a:lnTo>
                  <a:pt x="133" y="567"/>
                </a:lnTo>
                <a:lnTo>
                  <a:pt x="135" y="565"/>
                </a:lnTo>
                <a:lnTo>
                  <a:pt x="133" y="565"/>
                </a:lnTo>
                <a:lnTo>
                  <a:pt x="133" y="565"/>
                </a:lnTo>
                <a:lnTo>
                  <a:pt x="133" y="565"/>
                </a:lnTo>
                <a:lnTo>
                  <a:pt x="133" y="563"/>
                </a:lnTo>
                <a:lnTo>
                  <a:pt x="133" y="563"/>
                </a:lnTo>
                <a:lnTo>
                  <a:pt x="133" y="563"/>
                </a:lnTo>
                <a:lnTo>
                  <a:pt x="133" y="563"/>
                </a:lnTo>
                <a:lnTo>
                  <a:pt x="133" y="562"/>
                </a:lnTo>
                <a:lnTo>
                  <a:pt x="133" y="562"/>
                </a:lnTo>
                <a:lnTo>
                  <a:pt x="135" y="560"/>
                </a:lnTo>
                <a:lnTo>
                  <a:pt x="135" y="560"/>
                </a:lnTo>
                <a:lnTo>
                  <a:pt x="135" y="560"/>
                </a:lnTo>
                <a:lnTo>
                  <a:pt x="135" y="558"/>
                </a:lnTo>
                <a:lnTo>
                  <a:pt x="135" y="558"/>
                </a:lnTo>
                <a:lnTo>
                  <a:pt x="135" y="558"/>
                </a:lnTo>
                <a:lnTo>
                  <a:pt x="136" y="558"/>
                </a:lnTo>
                <a:lnTo>
                  <a:pt x="140" y="558"/>
                </a:lnTo>
                <a:lnTo>
                  <a:pt x="141" y="558"/>
                </a:lnTo>
                <a:lnTo>
                  <a:pt x="141" y="558"/>
                </a:lnTo>
                <a:lnTo>
                  <a:pt x="141" y="560"/>
                </a:lnTo>
                <a:lnTo>
                  <a:pt x="141" y="562"/>
                </a:lnTo>
                <a:lnTo>
                  <a:pt x="143" y="562"/>
                </a:lnTo>
                <a:lnTo>
                  <a:pt x="143" y="562"/>
                </a:lnTo>
                <a:lnTo>
                  <a:pt x="145" y="562"/>
                </a:lnTo>
                <a:lnTo>
                  <a:pt x="146" y="563"/>
                </a:lnTo>
                <a:lnTo>
                  <a:pt x="148" y="563"/>
                </a:lnTo>
                <a:lnTo>
                  <a:pt x="148" y="563"/>
                </a:lnTo>
                <a:lnTo>
                  <a:pt x="148" y="562"/>
                </a:lnTo>
                <a:lnTo>
                  <a:pt x="148" y="562"/>
                </a:lnTo>
                <a:lnTo>
                  <a:pt x="150" y="562"/>
                </a:lnTo>
                <a:lnTo>
                  <a:pt x="150" y="560"/>
                </a:lnTo>
                <a:lnTo>
                  <a:pt x="153" y="560"/>
                </a:lnTo>
                <a:lnTo>
                  <a:pt x="153" y="560"/>
                </a:lnTo>
                <a:lnTo>
                  <a:pt x="153" y="558"/>
                </a:lnTo>
                <a:lnTo>
                  <a:pt x="153" y="558"/>
                </a:lnTo>
                <a:lnTo>
                  <a:pt x="153" y="558"/>
                </a:lnTo>
                <a:lnTo>
                  <a:pt x="153" y="558"/>
                </a:lnTo>
                <a:lnTo>
                  <a:pt x="155" y="555"/>
                </a:lnTo>
                <a:lnTo>
                  <a:pt x="156" y="555"/>
                </a:lnTo>
                <a:lnTo>
                  <a:pt x="156" y="555"/>
                </a:lnTo>
                <a:lnTo>
                  <a:pt x="158" y="557"/>
                </a:lnTo>
                <a:lnTo>
                  <a:pt x="158" y="558"/>
                </a:lnTo>
                <a:lnTo>
                  <a:pt x="158" y="560"/>
                </a:lnTo>
                <a:lnTo>
                  <a:pt x="160" y="560"/>
                </a:lnTo>
                <a:lnTo>
                  <a:pt x="160" y="560"/>
                </a:lnTo>
                <a:lnTo>
                  <a:pt x="161" y="562"/>
                </a:lnTo>
                <a:lnTo>
                  <a:pt x="161" y="563"/>
                </a:lnTo>
                <a:lnTo>
                  <a:pt x="163" y="565"/>
                </a:lnTo>
                <a:lnTo>
                  <a:pt x="163" y="565"/>
                </a:lnTo>
                <a:lnTo>
                  <a:pt x="165" y="565"/>
                </a:lnTo>
                <a:lnTo>
                  <a:pt x="165" y="565"/>
                </a:lnTo>
                <a:lnTo>
                  <a:pt x="167" y="565"/>
                </a:lnTo>
                <a:lnTo>
                  <a:pt x="167" y="563"/>
                </a:lnTo>
                <a:lnTo>
                  <a:pt x="167" y="563"/>
                </a:lnTo>
                <a:lnTo>
                  <a:pt x="167" y="560"/>
                </a:lnTo>
                <a:lnTo>
                  <a:pt x="167" y="560"/>
                </a:lnTo>
                <a:lnTo>
                  <a:pt x="167" y="560"/>
                </a:lnTo>
                <a:lnTo>
                  <a:pt x="167" y="560"/>
                </a:lnTo>
                <a:lnTo>
                  <a:pt x="167" y="558"/>
                </a:lnTo>
                <a:lnTo>
                  <a:pt x="167" y="558"/>
                </a:lnTo>
                <a:lnTo>
                  <a:pt x="170" y="557"/>
                </a:lnTo>
                <a:lnTo>
                  <a:pt x="172" y="557"/>
                </a:lnTo>
                <a:lnTo>
                  <a:pt x="173" y="557"/>
                </a:lnTo>
                <a:lnTo>
                  <a:pt x="173" y="557"/>
                </a:lnTo>
                <a:lnTo>
                  <a:pt x="173" y="558"/>
                </a:lnTo>
                <a:lnTo>
                  <a:pt x="177" y="558"/>
                </a:lnTo>
                <a:lnTo>
                  <a:pt x="178" y="560"/>
                </a:lnTo>
                <a:lnTo>
                  <a:pt x="178" y="560"/>
                </a:lnTo>
                <a:lnTo>
                  <a:pt x="178" y="562"/>
                </a:lnTo>
                <a:lnTo>
                  <a:pt x="178" y="562"/>
                </a:lnTo>
                <a:lnTo>
                  <a:pt x="177" y="562"/>
                </a:lnTo>
                <a:lnTo>
                  <a:pt x="177" y="562"/>
                </a:lnTo>
                <a:lnTo>
                  <a:pt x="177" y="562"/>
                </a:lnTo>
                <a:lnTo>
                  <a:pt x="175" y="563"/>
                </a:lnTo>
                <a:lnTo>
                  <a:pt x="175" y="563"/>
                </a:lnTo>
                <a:lnTo>
                  <a:pt x="177" y="565"/>
                </a:lnTo>
                <a:lnTo>
                  <a:pt x="177" y="565"/>
                </a:lnTo>
                <a:lnTo>
                  <a:pt x="178" y="565"/>
                </a:lnTo>
                <a:lnTo>
                  <a:pt x="180" y="565"/>
                </a:lnTo>
                <a:lnTo>
                  <a:pt x="185" y="563"/>
                </a:lnTo>
                <a:lnTo>
                  <a:pt x="187" y="563"/>
                </a:lnTo>
                <a:lnTo>
                  <a:pt x="187" y="562"/>
                </a:lnTo>
                <a:lnTo>
                  <a:pt x="187" y="558"/>
                </a:lnTo>
                <a:lnTo>
                  <a:pt x="188" y="558"/>
                </a:lnTo>
                <a:lnTo>
                  <a:pt x="192" y="555"/>
                </a:lnTo>
                <a:lnTo>
                  <a:pt x="192" y="555"/>
                </a:lnTo>
                <a:lnTo>
                  <a:pt x="195" y="553"/>
                </a:lnTo>
                <a:lnTo>
                  <a:pt x="198" y="551"/>
                </a:lnTo>
                <a:lnTo>
                  <a:pt x="198" y="551"/>
                </a:lnTo>
                <a:lnTo>
                  <a:pt x="200" y="550"/>
                </a:lnTo>
                <a:lnTo>
                  <a:pt x="202" y="548"/>
                </a:lnTo>
                <a:lnTo>
                  <a:pt x="202" y="548"/>
                </a:lnTo>
                <a:lnTo>
                  <a:pt x="202" y="546"/>
                </a:lnTo>
                <a:lnTo>
                  <a:pt x="202" y="546"/>
                </a:lnTo>
                <a:lnTo>
                  <a:pt x="202" y="546"/>
                </a:lnTo>
                <a:lnTo>
                  <a:pt x="202" y="545"/>
                </a:lnTo>
                <a:lnTo>
                  <a:pt x="204" y="545"/>
                </a:lnTo>
                <a:lnTo>
                  <a:pt x="204" y="545"/>
                </a:lnTo>
                <a:lnTo>
                  <a:pt x="205" y="545"/>
                </a:lnTo>
                <a:lnTo>
                  <a:pt x="205" y="545"/>
                </a:lnTo>
                <a:lnTo>
                  <a:pt x="205" y="543"/>
                </a:lnTo>
                <a:lnTo>
                  <a:pt x="205" y="543"/>
                </a:lnTo>
                <a:lnTo>
                  <a:pt x="205" y="541"/>
                </a:lnTo>
                <a:lnTo>
                  <a:pt x="207" y="541"/>
                </a:lnTo>
                <a:lnTo>
                  <a:pt x="207" y="541"/>
                </a:lnTo>
                <a:lnTo>
                  <a:pt x="209" y="541"/>
                </a:lnTo>
                <a:lnTo>
                  <a:pt x="209" y="541"/>
                </a:lnTo>
                <a:lnTo>
                  <a:pt x="210" y="540"/>
                </a:lnTo>
                <a:lnTo>
                  <a:pt x="210" y="541"/>
                </a:lnTo>
                <a:lnTo>
                  <a:pt x="214" y="541"/>
                </a:lnTo>
                <a:lnTo>
                  <a:pt x="214" y="543"/>
                </a:lnTo>
                <a:lnTo>
                  <a:pt x="214" y="541"/>
                </a:lnTo>
                <a:lnTo>
                  <a:pt x="214" y="540"/>
                </a:lnTo>
                <a:lnTo>
                  <a:pt x="217" y="536"/>
                </a:lnTo>
                <a:lnTo>
                  <a:pt x="219" y="535"/>
                </a:lnTo>
                <a:lnTo>
                  <a:pt x="219" y="533"/>
                </a:lnTo>
                <a:lnTo>
                  <a:pt x="219" y="533"/>
                </a:lnTo>
                <a:lnTo>
                  <a:pt x="220" y="533"/>
                </a:lnTo>
                <a:lnTo>
                  <a:pt x="220" y="533"/>
                </a:lnTo>
                <a:lnTo>
                  <a:pt x="222" y="533"/>
                </a:lnTo>
                <a:lnTo>
                  <a:pt x="224" y="533"/>
                </a:lnTo>
                <a:lnTo>
                  <a:pt x="224" y="533"/>
                </a:lnTo>
                <a:lnTo>
                  <a:pt x="229" y="523"/>
                </a:lnTo>
                <a:lnTo>
                  <a:pt x="230" y="521"/>
                </a:lnTo>
                <a:lnTo>
                  <a:pt x="232" y="520"/>
                </a:lnTo>
                <a:lnTo>
                  <a:pt x="232" y="520"/>
                </a:lnTo>
                <a:lnTo>
                  <a:pt x="232" y="518"/>
                </a:lnTo>
                <a:lnTo>
                  <a:pt x="232" y="516"/>
                </a:lnTo>
                <a:lnTo>
                  <a:pt x="232" y="516"/>
                </a:lnTo>
                <a:lnTo>
                  <a:pt x="234" y="516"/>
                </a:lnTo>
                <a:lnTo>
                  <a:pt x="234" y="514"/>
                </a:lnTo>
                <a:lnTo>
                  <a:pt x="234" y="514"/>
                </a:lnTo>
                <a:lnTo>
                  <a:pt x="234" y="513"/>
                </a:lnTo>
                <a:lnTo>
                  <a:pt x="234" y="513"/>
                </a:lnTo>
                <a:lnTo>
                  <a:pt x="234" y="513"/>
                </a:lnTo>
                <a:lnTo>
                  <a:pt x="235" y="511"/>
                </a:lnTo>
                <a:lnTo>
                  <a:pt x="235" y="511"/>
                </a:lnTo>
                <a:lnTo>
                  <a:pt x="237" y="509"/>
                </a:lnTo>
                <a:lnTo>
                  <a:pt x="237" y="509"/>
                </a:lnTo>
                <a:lnTo>
                  <a:pt x="239" y="508"/>
                </a:lnTo>
                <a:lnTo>
                  <a:pt x="240" y="506"/>
                </a:lnTo>
                <a:lnTo>
                  <a:pt x="240" y="506"/>
                </a:lnTo>
                <a:lnTo>
                  <a:pt x="240" y="506"/>
                </a:lnTo>
                <a:lnTo>
                  <a:pt x="242" y="506"/>
                </a:lnTo>
                <a:lnTo>
                  <a:pt x="242" y="504"/>
                </a:lnTo>
                <a:lnTo>
                  <a:pt x="242" y="504"/>
                </a:lnTo>
                <a:lnTo>
                  <a:pt x="244" y="503"/>
                </a:lnTo>
                <a:lnTo>
                  <a:pt x="246" y="501"/>
                </a:lnTo>
                <a:lnTo>
                  <a:pt x="247" y="498"/>
                </a:lnTo>
                <a:lnTo>
                  <a:pt x="249" y="494"/>
                </a:lnTo>
                <a:lnTo>
                  <a:pt x="251" y="493"/>
                </a:lnTo>
                <a:lnTo>
                  <a:pt x="252" y="493"/>
                </a:lnTo>
                <a:lnTo>
                  <a:pt x="252" y="491"/>
                </a:lnTo>
                <a:lnTo>
                  <a:pt x="254" y="489"/>
                </a:lnTo>
                <a:lnTo>
                  <a:pt x="254" y="489"/>
                </a:lnTo>
                <a:lnTo>
                  <a:pt x="254" y="489"/>
                </a:lnTo>
                <a:lnTo>
                  <a:pt x="256" y="488"/>
                </a:lnTo>
                <a:lnTo>
                  <a:pt x="256" y="488"/>
                </a:lnTo>
                <a:lnTo>
                  <a:pt x="256" y="486"/>
                </a:lnTo>
                <a:lnTo>
                  <a:pt x="257" y="484"/>
                </a:lnTo>
                <a:lnTo>
                  <a:pt x="259" y="483"/>
                </a:lnTo>
                <a:lnTo>
                  <a:pt x="261" y="483"/>
                </a:lnTo>
                <a:lnTo>
                  <a:pt x="261" y="483"/>
                </a:lnTo>
                <a:lnTo>
                  <a:pt x="262" y="476"/>
                </a:lnTo>
                <a:lnTo>
                  <a:pt x="264" y="472"/>
                </a:lnTo>
                <a:lnTo>
                  <a:pt x="266" y="471"/>
                </a:lnTo>
                <a:lnTo>
                  <a:pt x="267" y="469"/>
                </a:lnTo>
                <a:lnTo>
                  <a:pt x="267" y="469"/>
                </a:lnTo>
                <a:lnTo>
                  <a:pt x="267" y="467"/>
                </a:lnTo>
                <a:lnTo>
                  <a:pt x="269" y="466"/>
                </a:lnTo>
                <a:lnTo>
                  <a:pt x="272" y="462"/>
                </a:lnTo>
                <a:lnTo>
                  <a:pt x="276" y="461"/>
                </a:lnTo>
                <a:lnTo>
                  <a:pt x="276" y="461"/>
                </a:lnTo>
                <a:lnTo>
                  <a:pt x="276" y="459"/>
                </a:lnTo>
                <a:lnTo>
                  <a:pt x="276" y="459"/>
                </a:lnTo>
                <a:lnTo>
                  <a:pt x="276" y="459"/>
                </a:lnTo>
                <a:lnTo>
                  <a:pt x="276" y="459"/>
                </a:lnTo>
                <a:lnTo>
                  <a:pt x="276" y="457"/>
                </a:lnTo>
                <a:lnTo>
                  <a:pt x="276" y="457"/>
                </a:lnTo>
                <a:lnTo>
                  <a:pt x="276" y="457"/>
                </a:lnTo>
                <a:lnTo>
                  <a:pt x="276" y="457"/>
                </a:lnTo>
                <a:lnTo>
                  <a:pt x="276" y="457"/>
                </a:lnTo>
                <a:lnTo>
                  <a:pt x="276" y="456"/>
                </a:lnTo>
                <a:lnTo>
                  <a:pt x="276" y="456"/>
                </a:lnTo>
                <a:lnTo>
                  <a:pt x="276" y="454"/>
                </a:lnTo>
                <a:lnTo>
                  <a:pt x="276" y="454"/>
                </a:lnTo>
                <a:lnTo>
                  <a:pt x="276" y="452"/>
                </a:lnTo>
                <a:lnTo>
                  <a:pt x="276" y="452"/>
                </a:lnTo>
                <a:lnTo>
                  <a:pt x="276" y="449"/>
                </a:lnTo>
                <a:lnTo>
                  <a:pt x="276" y="449"/>
                </a:lnTo>
                <a:lnTo>
                  <a:pt x="277" y="447"/>
                </a:lnTo>
                <a:lnTo>
                  <a:pt x="277" y="447"/>
                </a:lnTo>
                <a:lnTo>
                  <a:pt x="277" y="447"/>
                </a:lnTo>
                <a:lnTo>
                  <a:pt x="277" y="444"/>
                </a:lnTo>
                <a:lnTo>
                  <a:pt x="276" y="444"/>
                </a:lnTo>
                <a:lnTo>
                  <a:pt x="277" y="444"/>
                </a:lnTo>
                <a:lnTo>
                  <a:pt x="276" y="442"/>
                </a:lnTo>
                <a:lnTo>
                  <a:pt x="276" y="442"/>
                </a:lnTo>
                <a:lnTo>
                  <a:pt x="274" y="444"/>
                </a:lnTo>
                <a:lnTo>
                  <a:pt x="274" y="442"/>
                </a:lnTo>
                <a:lnTo>
                  <a:pt x="272" y="442"/>
                </a:lnTo>
                <a:lnTo>
                  <a:pt x="274" y="442"/>
                </a:lnTo>
                <a:lnTo>
                  <a:pt x="274" y="440"/>
                </a:lnTo>
                <a:lnTo>
                  <a:pt x="274" y="440"/>
                </a:lnTo>
                <a:lnTo>
                  <a:pt x="276" y="439"/>
                </a:lnTo>
                <a:lnTo>
                  <a:pt x="276" y="439"/>
                </a:lnTo>
                <a:lnTo>
                  <a:pt x="277" y="440"/>
                </a:lnTo>
                <a:lnTo>
                  <a:pt x="277" y="440"/>
                </a:lnTo>
                <a:lnTo>
                  <a:pt x="277" y="440"/>
                </a:lnTo>
                <a:lnTo>
                  <a:pt x="277" y="442"/>
                </a:lnTo>
                <a:lnTo>
                  <a:pt x="279" y="442"/>
                </a:lnTo>
                <a:lnTo>
                  <a:pt x="279" y="442"/>
                </a:lnTo>
                <a:lnTo>
                  <a:pt x="281" y="440"/>
                </a:lnTo>
                <a:lnTo>
                  <a:pt x="281" y="439"/>
                </a:lnTo>
                <a:lnTo>
                  <a:pt x="281" y="439"/>
                </a:lnTo>
                <a:lnTo>
                  <a:pt x="281" y="439"/>
                </a:lnTo>
                <a:lnTo>
                  <a:pt x="283" y="439"/>
                </a:lnTo>
                <a:lnTo>
                  <a:pt x="283" y="439"/>
                </a:lnTo>
                <a:lnTo>
                  <a:pt x="283" y="437"/>
                </a:lnTo>
                <a:lnTo>
                  <a:pt x="283" y="437"/>
                </a:lnTo>
                <a:lnTo>
                  <a:pt x="283" y="435"/>
                </a:lnTo>
                <a:lnTo>
                  <a:pt x="284" y="435"/>
                </a:lnTo>
                <a:lnTo>
                  <a:pt x="284" y="434"/>
                </a:lnTo>
                <a:lnTo>
                  <a:pt x="286" y="434"/>
                </a:lnTo>
                <a:lnTo>
                  <a:pt x="286" y="434"/>
                </a:lnTo>
                <a:lnTo>
                  <a:pt x="286" y="432"/>
                </a:lnTo>
                <a:lnTo>
                  <a:pt x="286" y="432"/>
                </a:lnTo>
                <a:lnTo>
                  <a:pt x="286" y="427"/>
                </a:lnTo>
                <a:lnTo>
                  <a:pt x="286" y="427"/>
                </a:lnTo>
                <a:lnTo>
                  <a:pt x="288" y="427"/>
                </a:lnTo>
                <a:lnTo>
                  <a:pt x="288" y="422"/>
                </a:lnTo>
                <a:lnTo>
                  <a:pt x="288" y="422"/>
                </a:lnTo>
                <a:lnTo>
                  <a:pt x="286" y="422"/>
                </a:lnTo>
                <a:lnTo>
                  <a:pt x="286" y="424"/>
                </a:lnTo>
                <a:lnTo>
                  <a:pt x="286" y="422"/>
                </a:lnTo>
                <a:lnTo>
                  <a:pt x="286" y="422"/>
                </a:lnTo>
                <a:lnTo>
                  <a:pt x="284" y="422"/>
                </a:lnTo>
                <a:lnTo>
                  <a:pt x="284" y="422"/>
                </a:lnTo>
                <a:lnTo>
                  <a:pt x="284" y="420"/>
                </a:lnTo>
                <a:lnTo>
                  <a:pt x="283" y="420"/>
                </a:lnTo>
                <a:lnTo>
                  <a:pt x="283" y="419"/>
                </a:lnTo>
                <a:lnTo>
                  <a:pt x="283" y="417"/>
                </a:lnTo>
                <a:lnTo>
                  <a:pt x="283" y="417"/>
                </a:lnTo>
                <a:lnTo>
                  <a:pt x="284" y="417"/>
                </a:lnTo>
                <a:lnTo>
                  <a:pt x="286" y="419"/>
                </a:lnTo>
                <a:lnTo>
                  <a:pt x="286" y="419"/>
                </a:lnTo>
                <a:lnTo>
                  <a:pt x="286" y="415"/>
                </a:lnTo>
                <a:lnTo>
                  <a:pt x="286" y="415"/>
                </a:lnTo>
                <a:lnTo>
                  <a:pt x="286" y="415"/>
                </a:lnTo>
                <a:lnTo>
                  <a:pt x="286" y="415"/>
                </a:lnTo>
                <a:lnTo>
                  <a:pt x="286" y="415"/>
                </a:lnTo>
                <a:lnTo>
                  <a:pt x="286" y="414"/>
                </a:lnTo>
                <a:lnTo>
                  <a:pt x="286" y="412"/>
                </a:lnTo>
                <a:lnTo>
                  <a:pt x="286" y="410"/>
                </a:lnTo>
                <a:lnTo>
                  <a:pt x="288" y="409"/>
                </a:lnTo>
                <a:lnTo>
                  <a:pt x="289" y="407"/>
                </a:lnTo>
                <a:lnTo>
                  <a:pt x="289" y="407"/>
                </a:lnTo>
                <a:lnTo>
                  <a:pt x="288" y="405"/>
                </a:lnTo>
                <a:lnTo>
                  <a:pt x="288" y="403"/>
                </a:lnTo>
                <a:lnTo>
                  <a:pt x="289" y="402"/>
                </a:lnTo>
                <a:lnTo>
                  <a:pt x="289" y="400"/>
                </a:lnTo>
                <a:lnTo>
                  <a:pt x="289" y="400"/>
                </a:lnTo>
                <a:lnTo>
                  <a:pt x="288" y="398"/>
                </a:lnTo>
                <a:lnTo>
                  <a:pt x="288" y="398"/>
                </a:lnTo>
                <a:lnTo>
                  <a:pt x="288" y="397"/>
                </a:lnTo>
                <a:lnTo>
                  <a:pt x="288" y="397"/>
                </a:lnTo>
                <a:lnTo>
                  <a:pt x="288" y="395"/>
                </a:lnTo>
                <a:lnTo>
                  <a:pt x="288" y="395"/>
                </a:lnTo>
                <a:lnTo>
                  <a:pt x="289" y="393"/>
                </a:lnTo>
                <a:lnTo>
                  <a:pt x="289" y="392"/>
                </a:lnTo>
                <a:lnTo>
                  <a:pt x="289" y="390"/>
                </a:lnTo>
                <a:lnTo>
                  <a:pt x="289" y="388"/>
                </a:lnTo>
                <a:lnTo>
                  <a:pt x="291" y="388"/>
                </a:lnTo>
                <a:lnTo>
                  <a:pt x="293" y="387"/>
                </a:lnTo>
                <a:lnTo>
                  <a:pt x="293" y="383"/>
                </a:lnTo>
                <a:lnTo>
                  <a:pt x="293" y="382"/>
                </a:lnTo>
                <a:lnTo>
                  <a:pt x="293" y="380"/>
                </a:lnTo>
                <a:lnTo>
                  <a:pt x="293" y="378"/>
                </a:lnTo>
                <a:lnTo>
                  <a:pt x="291" y="377"/>
                </a:lnTo>
                <a:lnTo>
                  <a:pt x="293" y="377"/>
                </a:lnTo>
                <a:lnTo>
                  <a:pt x="293" y="375"/>
                </a:lnTo>
                <a:lnTo>
                  <a:pt x="293" y="373"/>
                </a:lnTo>
                <a:lnTo>
                  <a:pt x="294" y="373"/>
                </a:lnTo>
                <a:lnTo>
                  <a:pt x="294" y="372"/>
                </a:lnTo>
                <a:lnTo>
                  <a:pt x="296" y="370"/>
                </a:lnTo>
                <a:lnTo>
                  <a:pt x="298" y="368"/>
                </a:lnTo>
                <a:lnTo>
                  <a:pt x="298" y="368"/>
                </a:lnTo>
                <a:lnTo>
                  <a:pt x="298" y="367"/>
                </a:lnTo>
                <a:lnTo>
                  <a:pt x="298" y="367"/>
                </a:lnTo>
                <a:lnTo>
                  <a:pt x="299" y="367"/>
                </a:lnTo>
                <a:lnTo>
                  <a:pt x="301" y="367"/>
                </a:lnTo>
                <a:lnTo>
                  <a:pt x="301" y="367"/>
                </a:lnTo>
                <a:lnTo>
                  <a:pt x="304" y="363"/>
                </a:lnTo>
                <a:lnTo>
                  <a:pt x="306" y="360"/>
                </a:lnTo>
                <a:lnTo>
                  <a:pt x="306" y="358"/>
                </a:lnTo>
                <a:lnTo>
                  <a:pt x="306" y="358"/>
                </a:lnTo>
                <a:lnTo>
                  <a:pt x="306" y="356"/>
                </a:lnTo>
                <a:lnTo>
                  <a:pt x="306" y="355"/>
                </a:lnTo>
                <a:lnTo>
                  <a:pt x="306" y="353"/>
                </a:lnTo>
                <a:lnTo>
                  <a:pt x="308" y="353"/>
                </a:lnTo>
                <a:lnTo>
                  <a:pt x="308" y="353"/>
                </a:lnTo>
                <a:lnTo>
                  <a:pt x="308" y="351"/>
                </a:lnTo>
                <a:lnTo>
                  <a:pt x="306" y="348"/>
                </a:lnTo>
                <a:lnTo>
                  <a:pt x="306" y="346"/>
                </a:lnTo>
                <a:lnTo>
                  <a:pt x="306" y="343"/>
                </a:lnTo>
                <a:lnTo>
                  <a:pt x="306" y="343"/>
                </a:lnTo>
                <a:lnTo>
                  <a:pt x="308" y="341"/>
                </a:lnTo>
                <a:lnTo>
                  <a:pt x="309" y="341"/>
                </a:lnTo>
                <a:lnTo>
                  <a:pt x="309" y="340"/>
                </a:lnTo>
                <a:lnTo>
                  <a:pt x="309" y="340"/>
                </a:lnTo>
                <a:lnTo>
                  <a:pt x="309" y="340"/>
                </a:lnTo>
                <a:lnTo>
                  <a:pt x="308" y="340"/>
                </a:lnTo>
                <a:lnTo>
                  <a:pt x="308" y="338"/>
                </a:lnTo>
                <a:lnTo>
                  <a:pt x="308" y="338"/>
                </a:lnTo>
                <a:lnTo>
                  <a:pt x="308" y="338"/>
                </a:lnTo>
                <a:lnTo>
                  <a:pt x="308" y="336"/>
                </a:lnTo>
                <a:lnTo>
                  <a:pt x="308" y="336"/>
                </a:lnTo>
                <a:lnTo>
                  <a:pt x="309" y="336"/>
                </a:lnTo>
                <a:lnTo>
                  <a:pt x="309" y="335"/>
                </a:lnTo>
                <a:lnTo>
                  <a:pt x="308" y="335"/>
                </a:lnTo>
                <a:lnTo>
                  <a:pt x="308" y="333"/>
                </a:lnTo>
                <a:lnTo>
                  <a:pt x="309" y="333"/>
                </a:lnTo>
                <a:lnTo>
                  <a:pt x="311" y="333"/>
                </a:lnTo>
                <a:lnTo>
                  <a:pt x="311" y="333"/>
                </a:lnTo>
                <a:lnTo>
                  <a:pt x="313" y="333"/>
                </a:lnTo>
                <a:lnTo>
                  <a:pt x="313" y="331"/>
                </a:lnTo>
                <a:lnTo>
                  <a:pt x="313" y="330"/>
                </a:lnTo>
                <a:lnTo>
                  <a:pt x="313" y="328"/>
                </a:lnTo>
                <a:lnTo>
                  <a:pt x="313" y="328"/>
                </a:lnTo>
                <a:lnTo>
                  <a:pt x="313" y="326"/>
                </a:lnTo>
                <a:lnTo>
                  <a:pt x="314" y="326"/>
                </a:lnTo>
                <a:lnTo>
                  <a:pt x="314" y="326"/>
                </a:lnTo>
                <a:lnTo>
                  <a:pt x="314" y="326"/>
                </a:lnTo>
                <a:lnTo>
                  <a:pt x="314" y="323"/>
                </a:lnTo>
                <a:lnTo>
                  <a:pt x="314" y="323"/>
                </a:lnTo>
                <a:lnTo>
                  <a:pt x="316" y="321"/>
                </a:lnTo>
                <a:lnTo>
                  <a:pt x="316" y="319"/>
                </a:lnTo>
                <a:lnTo>
                  <a:pt x="316" y="318"/>
                </a:lnTo>
                <a:lnTo>
                  <a:pt x="316" y="318"/>
                </a:lnTo>
                <a:lnTo>
                  <a:pt x="316" y="318"/>
                </a:lnTo>
                <a:lnTo>
                  <a:pt x="316" y="318"/>
                </a:lnTo>
                <a:lnTo>
                  <a:pt x="314" y="318"/>
                </a:lnTo>
                <a:lnTo>
                  <a:pt x="314" y="316"/>
                </a:lnTo>
                <a:lnTo>
                  <a:pt x="314" y="316"/>
                </a:lnTo>
                <a:lnTo>
                  <a:pt x="316" y="316"/>
                </a:lnTo>
                <a:lnTo>
                  <a:pt x="316" y="316"/>
                </a:lnTo>
                <a:lnTo>
                  <a:pt x="316" y="316"/>
                </a:lnTo>
                <a:lnTo>
                  <a:pt x="318" y="308"/>
                </a:lnTo>
                <a:lnTo>
                  <a:pt x="318" y="308"/>
                </a:lnTo>
                <a:lnTo>
                  <a:pt x="320" y="306"/>
                </a:lnTo>
                <a:lnTo>
                  <a:pt x="320" y="306"/>
                </a:lnTo>
                <a:lnTo>
                  <a:pt x="320" y="306"/>
                </a:lnTo>
                <a:lnTo>
                  <a:pt x="320" y="306"/>
                </a:lnTo>
                <a:lnTo>
                  <a:pt x="320" y="304"/>
                </a:lnTo>
                <a:lnTo>
                  <a:pt x="320" y="304"/>
                </a:lnTo>
                <a:lnTo>
                  <a:pt x="321" y="303"/>
                </a:lnTo>
                <a:lnTo>
                  <a:pt x="323" y="301"/>
                </a:lnTo>
                <a:lnTo>
                  <a:pt x="323" y="299"/>
                </a:lnTo>
                <a:lnTo>
                  <a:pt x="323" y="298"/>
                </a:lnTo>
                <a:lnTo>
                  <a:pt x="323" y="293"/>
                </a:lnTo>
                <a:lnTo>
                  <a:pt x="323" y="291"/>
                </a:lnTo>
                <a:lnTo>
                  <a:pt x="323" y="291"/>
                </a:lnTo>
                <a:lnTo>
                  <a:pt x="326" y="284"/>
                </a:lnTo>
                <a:lnTo>
                  <a:pt x="333" y="272"/>
                </a:lnTo>
                <a:lnTo>
                  <a:pt x="333" y="272"/>
                </a:lnTo>
                <a:lnTo>
                  <a:pt x="335" y="271"/>
                </a:lnTo>
                <a:lnTo>
                  <a:pt x="335" y="271"/>
                </a:lnTo>
                <a:lnTo>
                  <a:pt x="336" y="262"/>
                </a:lnTo>
                <a:lnTo>
                  <a:pt x="338" y="261"/>
                </a:lnTo>
                <a:lnTo>
                  <a:pt x="338" y="261"/>
                </a:lnTo>
                <a:lnTo>
                  <a:pt x="340" y="259"/>
                </a:lnTo>
                <a:lnTo>
                  <a:pt x="340" y="250"/>
                </a:lnTo>
                <a:lnTo>
                  <a:pt x="341" y="245"/>
                </a:lnTo>
                <a:lnTo>
                  <a:pt x="346" y="239"/>
                </a:lnTo>
                <a:lnTo>
                  <a:pt x="346" y="237"/>
                </a:lnTo>
                <a:lnTo>
                  <a:pt x="351" y="229"/>
                </a:lnTo>
                <a:lnTo>
                  <a:pt x="351" y="225"/>
                </a:lnTo>
                <a:lnTo>
                  <a:pt x="351" y="224"/>
                </a:lnTo>
                <a:lnTo>
                  <a:pt x="351" y="220"/>
                </a:lnTo>
                <a:lnTo>
                  <a:pt x="353" y="217"/>
                </a:lnTo>
                <a:lnTo>
                  <a:pt x="353" y="213"/>
                </a:lnTo>
                <a:lnTo>
                  <a:pt x="353" y="212"/>
                </a:lnTo>
                <a:lnTo>
                  <a:pt x="356" y="205"/>
                </a:lnTo>
                <a:lnTo>
                  <a:pt x="356" y="202"/>
                </a:lnTo>
                <a:lnTo>
                  <a:pt x="358" y="200"/>
                </a:lnTo>
                <a:lnTo>
                  <a:pt x="358" y="198"/>
                </a:lnTo>
                <a:lnTo>
                  <a:pt x="358" y="197"/>
                </a:lnTo>
                <a:lnTo>
                  <a:pt x="358" y="197"/>
                </a:lnTo>
                <a:lnTo>
                  <a:pt x="358" y="195"/>
                </a:lnTo>
                <a:lnTo>
                  <a:pt x="358" y="195"/>
                </a:lnTo>
                <a:lnTo>
                  <a:pt x="358" y="193"/>
                </a:lnTo>
                <a:lnTo>
                  <a:pt x="358" y="193"/>
                </a:lnTo>
                <a:lnTo>
                  <a:pt x="360" y="193"/>
                </a:lnTo>
                <a:lnTo>
                  <a:pt x="360" y="192"/>
                </a:lnTo>
                <a:lnTo>
                  <a:pt x="362" y="190"/>
                </a:lnTo>
                <a:lnTo>
                  <a:pt x="363" y="183"/>
                </a:lnTo>
                <a:lnTo>
                  <a:pt x="363" y="182"/>
                </a:lnTo>
                <a:lnTo>
                  <a:pt x="362" y="176"/>
                </a:lnTo>
                <a:lnTo>
                  <a:pt x="362" y="163"/>
                </a:lnTo>
                <a:lnTo>
                  <a:pt x="362" y="160"/>
                </a:lnTo>
                <a:lnTo>
                  <a:pt x="365" y="155"/>
                </a:lnTo>
                <a:lnTo>
                  <a:pt x="367" y="151"/>
                </a:lnTo>
                <a:lnTo>
                  <a:pt x="365" y="148"/>
                </a:lnTo>
                <a:lnTo>
                  <a:pt x="363" y="145"/>
                </a:lnTo>
                <a:lnTo>
                  <a:pt x="363" y="143"/>
                </a:lnTo>
                <a:lnTo>
                  <a:pt x="363" y="141"/>
                </a:lnTo>
                <a:lnTo>
                  <a:pt x="363" y="140"/>
                </a:lnTo>
                <a:lnTo>
                  <a:pt x="363" y="134"/>
                </a:lnTo>
                <a:lnTo>
                  <a:pt x="363" y="131"/>
                </a:lnTo>
                <a:lnTo>
                  <a:pt x="365" y="124"/>
                </a:lnTo>
                <a:lnTo>
                  <a:pt x="365" y="124"/>
                </a:lnTo>
                <a:lnTo>
                  <a:pt x="365" y="123"/>
                </a:lnTo>
                <a:lnTo>
                  <a:pt x="365" y="123"/>
                </a:lnTo>
                <a:lnTo>
                  <a:pt x="363" y="121"/>
                </a:lnTo>
                <a:lnTo>
                  <a:pt x="363" y="118"/>
                </a:lnTo>
                <a:lnTo>
                  <a:pt x="363" y="113"/>
                </a:lnTo>
                <a:lnTo>
                  <a:pt x="363" y="109"/>
                </a:lnTo>
                <a:lnTo>
                  <a:pt x="363" y="106"/>
                </a:lnTo>
                <a:lnTo>
                  <a:pt x="365" y="104"/>
                </a:lnTo>
                <a:lnTo>
                  <a:pt x="367" y="101"/>
                </a:lnTo>
                <a:lnTo>
                  <a:pt x="372" y="81"/>
                </a:lnTo>
                <a:lnTo>
                  <a:pt x="373" y="79"/>
                </a:lnTo>
                <a:lnTo>
                  <a:pt x="373" y="79"/>
                </a:lnTo>
                <a:lnTo>
                  <a:pt x="373" y="79"/>
                </a:lnTo>
                <a:lnTo>
                  <a:pt x="377" y="77"/>
                </a:lnTo>
                <a:lnTo>
                  <a:pt x="377" y="77"/>
                </a:lnTo>
                <a:lnTo>
                  <a:pt x="377" y="77"/>
                </a:lnTo>
                <a:lnTo>
                  <a:pt x="377" y="76"/>
                </a:lnTo>
                <a:lnTo>
                  <a:pt x="377" y="76"/>
                </a:lnTo>
                <a:lnTo>
                  <a:pt x="377" y="74"/>
                </a:lnTo>
                <a:lnTo>
                  <a:pt x="377" y="74"/>
                </a:lnTo>
                <a:lnTo>
                  <a:pt x="377" y="72"/>
                </a:lnTo>
                <a:lnTo>
                  <a:pt x="377" y="71"/>
                </a:lnTo>
                <a:close/>
                <a:moveTo>
                  <a:pt x="140" y="567"/>
                </a:moveTo>
                <a:lnTo>
                  <a:pt x="140" y="565"/>
                </a:lnTo>
                <a:lnTo>
                  <a:pt x="140" y="563"/>
                </a:lnTo>
                <a:lnTo>
                  <a:pt x="138" y="563"/>
                </a:lnTo>
                <a:lnTo>
                  <a:pt x="138" y="562"/>
                </a:lnTo>
                <a:lnTo>
                  <a:pt x="136" y="562"/>
                </a:lnTo>
                <a:lnTo>
                  <a:pt x="136" y="563"/>
                </a:lnTo>
                <a:lnTo>
                  <a:pt x="136" y="565"/>
                </a:lnTo>
                <a:lnTo>
                  <a:pt x="136" y="565"/>
                </a:lnTo>
                <a:lnTo>
                  <a:pt x="136" y="565"/>
                </a:lnTo>
                <a:lnTo>
                  <a:pt x="136" y="567"/>
                </a:lnTo>
                <a:lnTo>
                  <a:pt x="138" y="567"/>
                </a:lnTo>
                <a:lnTo>
                  <a:pt x="138" y="567"/>
                </a:lnTo>
                <a:lnTo>
                  <a:pt x="138" y="567"/>
                </a:lnTo>
                <a:lnTo>
                  <a:pt x="140" y="567"/>
                </a:lnTo>
                <a:lnTo>
                  <a:pt x="140" y="568"/>
                </a:lnTo>
                <a:lnTo>
                  <a:pt x="141" y="568"/>
                </a:lnTo>
                <a:lnTo>
                  <a:pt x="141" y="568"/>
                </a:lnTo>
                <a:lnTo>
                  <a:pt x="141" y="568"/>
                </a:lnTo>
                <a:lnTo>
                  <a:pt x="141" y="568"/>
                </a:lnTo>
                <a:lnTo>
                  <a:pt x="143" y="568"/>
                </a:lnTo>
                <a:lnTo>
                  <a:pt x="143" y="568"/>
                </a:lnTo>
                <a:lnTo>
                  <a:pt x="141" y="568"/>
                </a:lnTo>
                <a:lnTo>
                  <a:pt x="140" y="567"/>
                </a:lnTo>
                <a:close/>
              </a:path>
            </a:pathLst>
          </a:custGeom>
          <a:solidFill>
            <a:srgbClr val="E24956"/>
          </a:solidFill>
          <a:ln w="1588" cap="flat">
            <a:solidFill>
              <a:srgbClr val="6D6E7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92" name="Freeform 175">
            <a:extLst>
              <a:ext uri="{FF2B5EF4-FFF2-40B4-BE49-F238E27FC236}">
                <a16:creationId xmlns:a16="http://schemas.microsoft.com/office/drawing/2014/main" id="{ACD7CE5A-993A-43F4-84E5-FC739B0D80A9}"/>
              </a:ext>
            </a:extLst>
          </p:cNvPr>
          <p:cNvSpPr>
            <a:spLocks noEditPoints="1"/>
          </p:cNvSpPr>
          <p:nvPr/>
        </p:nvSpPr>
        <p:spPr bwMode="auto">
          <a:xfrm>
            <a:off x="9646249" y="4019714"/>
            <a:ext cx="720286" cy="1500436"/>
          </a:xfrm>
          <a:custGeom>
            <a:avLst/>
            <a:gdLst>
              <a:gd name="T0" fmla="*/ 731 w 746"/>
              <a:gd name="T1" fmla="*/ 1212 h 1554"/>
              <a:gd name="T2" fmla="*/ 687 w 746"/>
              <a:gd name="T3" fmla="*/ 1079 h 1554"/>
              <a:gd name="T4" fmla="*/ 694 w 746"/>
              <a:gd name="T5" fmla="*/ 950 h 1554"/>
              <a:gd name="T6" fmla="*/ 645 w 746"/>
              <a:gd name="T7" fmla="*/ 884 h 1554"/>
              <a:gd name="T8" fmla="*/ 550 w 746"/>
              <a:gd name="T9" fmla="*/ 817 h 1554"/>
              <a:gd name="T10" fmla="*/ 440 w 746"/>
              <a:gd name="T11" fmla="*/ 916 h 1554"/>
              <a:gd name="T12" fmla="*/ 427 w 746"/>
              <a:gd name="T13" fmla="*/ 846 h 1554"/>
              <a:gd name="T14" fmla="*/ 376 w 746"/>
              <a:gd name="T15" fmla="*/ 854 h 1554"/>
              <a:gd name="T16" fmla="*/ 321 w 746"/>
              <a:gd name="T17" fmla="*/ 782 h 1554"/>
              <a:gd name="T18" fmla="*/ 373 w 746"/>
              <a:gd name="T19" fmla="*/ 644 h 1554"/>
              <a:gd name="T20" fmla="*/ 437 w 746"/>
              <a:gd name="T21" fmla="*/ 493 h 1554"/>
              <a:gd name="T22" fmla="*/ 637 w 746"/>
              <a:gd name="T23" fmla="*/ 254 h 1554"/>
              <a:gd name="T24" fmla="*/ 671 w 746"/>
              <a:gd name="T25" fmla="*/ 177 h 1554"/>
              <a:gd name="T26" fmla="*/ 592 w 746"/>
              <a:gd name="T27" fmla="*/ 168 h 1554"/>
              <a:gd name="T28" fmla="*/ 602 w 746"/>
              <a:gd name="T29" fmla="*/ 106 h 1554"/>
              <a:gd name="T30" fmla="*/ 580 w 746"/>
              <a:gd name="T31" fmla="*/ 39 h 1554"/>
              <a:gd name="T32" fmla="*/ 511 w 746"/>
              <a:gd name="T33" fmla="*/ 12 h 1554"/>
              <a:gd name="T34" fmla="*/ 449 w 746"/>
              <a:gd name="T35" fmla="*/ 61 h 1554"/>
              <a:gd name="T36" fmla="*/ 407 w 746"/>
              <a:gd name="T37" fmla="*/ 49 h 1554"/>
              <a:gd name="T38" fmla="*/ 366 w 746"/>
              <a:gd name="T39" fmla="*/ 71 h 1554"/>
              <a:gd name="T40" fmla="*/ 297 w 746"/>
              <a:gd name="T41" fmla="*/ 55 h 1554"/>
              <a:gd name="T42" fmla="*/ 276 w 746"/>
              <a:gd name="T43" fmla="*/ 106 h 1554"/>
              <a:gd name="T44" fmla="*/ 247 w 746"/>
              <a:gd name="T45" fmla="*/ 188 h 1554"/>
              <a:gd name="T46" fmla="*/ 229 w 746"/>
              <a:gd name="T47" fmla="*/ 254 h 1554"/>
              <a:gd name="T48" fmla="*/ 254 w 746"/>
              <a:gd name="T49" fmla="*/ 321 h 1554"/>
              <a:gd name="T50" fmla="*/ 239 w 746"/>
              <a:gd name="T51" fmla="*/ 387 h 1554"/>
              <a:gd name="T52" fmla="*/ 150 w 746"/>
              <a:gd name="T53" fmla="*/ 444 h 1554"/>
              <a:gd name="T54" fmla="*/ 70 w 746"/>
              <a:gd name="T55" fmla="*/ 481 h 1554"/>
              <a:gd name="T56" fmla="*/ 37 w 746"/>
              <a:gd name="T57" fmla="*/ 545 h 1554"/>
              <a:gd name="T58" fmla="*/ 30 w 746"/>
              <a:gd name="T59" fmla="*/ 617 h 1554"/>
              <a:gd name="T60" fmla="*/ 44 w 746"/>
              <a:gd name="T61" fmla="*/ 652 h 1554"/>
              <a:gd name="T62" fmla="*/ 18 w 746"/>
              <a:gd name="T63" fmla="*/ 711 h 1554"/>
              <a:gd name="T64" fmla="*/ 55 w 746"/>
              <a:gd name="T65" fmla="*/ 747 h 1554"/>
              <a:gd name="T66" fmla="*/ 45 w 746"/>
              <a:gd name="T67" fmla="*/ 768 h 1554"/>
              <a:gd name="T68" fmla="*/ 81 w 746"/>
              <a:gd name="T69" fmla="*/ 841 h 1554"/>
              <a:gd name="T70" fmla="*/ 146 w 746"/>
              <a:gd name="T71" fmla="*/ 854 h 1554"/>
              <a:gd name="T72" fmla="*/ 94 w 746"/>
              <a:gd name="T73" fmla="*/ 930 h 1554"/>
              <a:gd name="T74" fmla="*/ 89 w 746"/>
              <a:gd name="T75" fmla="*/ 1009 h 1554"/>
              <a:gd name="T76" fmla="*/ 143 w 746"/>
              <a:gd name="T77" fmla="*/ 1053 h 1554"/>
              <a:gd name="T78" fmla="*/ 229 w 746"/>
              <a:gd name="T79" fmla="*/ 1011 h 1554"/>
              <a:gd name="T80" fmla="*/ 286 w 746"/>
              <a:gd name="T81" fmla="*/ 975 h 1554"/>
              <a:gd name="T82" fmla="*/ 321 w 746"/>
              <a:gd name="T83" fmla="*/ 1007 h 1554"/>
              <a:gd name="T84" fmla="*/ 302 w 746"/>
              <a:gd name="T85" fmla="*/ 1068 h 1554"/>
              <a:gd name="T86" fmla="*/ 272 w 746"/>
              <a:gd name="T87" fmla="*/ 1098 h 1554"/>
              <a:gd name="T88" fmla="*/ 218 w 746"/>
              <a:gd name="T89" fmla="*/ 1165 h 1554"/>
              <a:gd name="T90" fmla="*/ 180 w 746"/>
              <a:gd name="T91" fmla="*/ 1226 h 1554"/>
              <a:gd name="T92" fmla="*/ 183 w 746"/>
              <a:gd name="T93" fmla="*/ 1281 h 1554"/>
              <a:gd name="T94" fmla="*/ 227 w 746"/>
              <a:gd name="T95" fmla="*/ 1310 h 1554"/>
              <a:gd name="T96" fmla="*/ 249 w 746"/>
              <a:gd name="T97" fmla="*/ 1369 h 1554"/>
              <a:gd name="T98" fmla="*/ 301 w 746"/>
              <a:gd name="T99" fmla="*/ 1362 h 1554"/>
              <a:gd name="T100" fmla="*/ 413 w 746"/>
              <a:gd name="T101" fmla="*/ 1389 h 1554"/>
              <a:gd name="T102" fmla="*/ 462 w 746"/>
              <a:gd name="T103" fmla="*/ 1374 h 1554"/>
              <a:gd name="T104" fmla="*/ 462 w 746"/>
              <a:gd name="T105" fmla="*/ 1507 h 1554"/>
              <a:gd name="T106" fmla="*/ 487 w 746"/>
              <a:gd name="T107" fmla="*/ 1505 h 1554"/>
              <a:gd name="T108" fmla="*/ 538 w 746"/>
              <a:gd name="T109" fmla="*/ 1502 h 1554"/>
              <a:gd name="T110" fmla="*/ 612 w 746"/>
              <a:gd name="T111" fmla="*/ 1475 h 1554"/>
              <a:gd name="T112" fmla="*/ 647 w 746"/>
              <a:gd name="T113" fmla="*/ 1426 h 1554"/>
              <a:gd name="T114" fmla="*/ 637 w 746"/>
              <a:gd name="T115" fmla="*/ 1391 h 1554"/>
              <a:gd name="T116" fmla="*/ 632 w 746"/>
              <a:gd name="T117" fmla="*/ 1345 h 1554"/>
              <a:gd name="T118" fmla="*/ 677 w 746"/>
              <a:gd name="T119" fmla="*/ 1337 h 1554"/>
              <a:gd name="T120" fmla="*/ 691 w 746"/>
              <a:gd name="T121" fmla="*/ 1394 h 1554"/>
              <a:gd name="T122" fmla="*/ 376 w 746"/>
              <a:gd name="T123" fmla="*/ 789 h 1554"/>
              <a:gd name="T124" fmla="*/ 429 w 746"/>
              <a:gd name="T125" fmla="*/ 773 h 1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6" h="1554">
                <a:moveTo>
                  <a:pt x="439" y="802"/>
                </a:moveTo>
                <a:lnTo>
                  <a:pt x="439" y="802"/>
                </a:lnTo>
                <a:lnTo>
                  <a:pt x="439" y="802"/>
                </a:lnTo>
                <a:lnTo>
                  <a:pt x="440" y="804"/>
                </a:lnTo>
                <a:lnTo>
                  <a:pt x="440" y="802"/>
                </a:lnTo>
                <a:lnTo>
                  <a:pt x="440" y="802"/>
                </a:lnTo>
                <a:lnTo>
                  <a:pt x="442" y="800"/>
                </a:lnTo>
                <a:lnTo>
                  <a:pt x="440" y="802"/>
                </a:lnTo>
                <a:lnTo>
                  <a:pt x="439" y="802"/>
                </a:lnTo>
                <a:close/>
                <a:moveTo>
                  <a:pt x="496" y="792"/>
                </a:moveTo>
                <a:lnTo>
                  <a:pt x="496" y="792"/>
                </a:lnTo>
                <a:lnTo>
                  <a:pt x="494" y="792"/>
                </a:lnTo>
                <a:lnTo>
                  <a:pt x="494" y="794"/>
                </a:lnTo>
                <a:lnTo>
                  <a:pt x="494" y="794"/>
                </a:lnTo>
                <a:lnTo>
                  <a:pt x="496" y="794"/>
                </a:lnTo>
                <a:lnTo>
                  <a:pt x="496" y="792"/>
                </a:lnTo>
                <a:lnTo>
                  <a:pt x="496" y="790"/>
                </a:lnTo>
                <a:lnTo>
                  <a:pt x="496" y="790"/>
                </a:lnTo>
                <a:lnTo>
                  <a:pt x="496" y="790"/>
                </a:lnTo>
                <a:lnTo>
                  <a:pt x="496" y="792"/>
                </a:lnTo>
                <a:close/>
                <a:moveTo>
                  <a:pt x="746" y="1278"/>
                </a:moveTo>
                <a:lnTo>
                  <a:pt x="745" y="1276"/>
                </a:lnTo>
                <a:lnTo>
                  <a:pt x="745" y="1275"/>
                </a:lnTo>
                <a:lnTo>
                  <a:pt x="745" y="1273"/>
                </a:lnTo>
                <a:lnTo>
                  <a:pt x="743" y="1273"/>
                </a:lnTo>
                <a:lnTo>
                  <a:pt x="743" y="1271"/>
                </a:lnTo>
                <a:lnTo>
                  <a:pt x="743" y="1269"/>
                </a:lnTo>
                <a:lnTo>
                  <a:pt x="743" y="1268"/>
                </a:lnTo>
                <a:lnTo>
                  <a:pt x="740" y="1264"/>
                </a:lnTo>
                <a:lnTo>
                  <a:pt x="740" y="1259"/>
                </a:lnTo>
                <a:lnTo>
                  <a:pt x="738" y="1258"/>
                </a:lnTo>
                <a:lnTo>
                  <a:pt x="738" y="1254"/>
                </a:lnTo>
                <a:lnTo>
                  <a:pt x="738" y="1253"/>
                </a:lnTo>
                <a:lnTo>
                  <a:pt x="738" y="1251"/>
                </a:lnTo>
                <a:lnTo>
                  <a:pt x="738" y="1249"/>
                </a:lnTo>
                <a:lnTo>
                  <a:pt x="738" y="1249"/>
                </a:lnTo>
                <a:lnTo>
                  <a:pt x="738" y="1248"/>
                </a:lnTo>
                <a:lnTo>
                  <a:pt x="738" y="1248"/>
                </a:lnTo>
                <a:lnTo>
                  <a:pt x="738" y="1246"/>
                </a:lnTo>
                <a:lnTo>
                  <a:pt x="740" y="1243"/>
                </a:lnTo>
                <a:lnTo>
                  <a:pt x="741" y="1239"/>
                </a:lnTo>
                <a:lnTo>
                  <a:pt x="740" y="1238"/>
                </a:lnTo>
                <a:lnTo>
                  <a:pt x="741" y="1236"/>
                </a:lnTo>
                <a:lnTo>
                  <a:pt x="740" y="1233"/>
                </a:lnTo>
                <a:lnTo>
                  <a:pt x="740" y="1233"/>
                </a:lnTo>
                <a:lnTo>
                  <a:pt x="740" y="1233"/>
                </a:lnTo>
                <a:lnTo>
                  <a:pt x="738" y="1233"/>
                </a:lnTo>
                <a:lnTo>
                  <a:pt x="738" y="1233"/>
                </a:lnTo>
                <a:lnTo>
                  <a:pt x="738" y="1231"/>
                </a:lnTo>
                <a:lnTo>
                  <a:pt x="738" y="1231"/>
                </a:lnTo>
                <a:lnTo>
                  <a:pt x="738" y="1231"/>
                </a:lnTo>
                <a:lnTo>
                  <a:pt x="738" y="1231"/>
                </a:lnTo>
                <a:lnTo>
                  <a:pt x="736" y="1231"/>
                </a:lnTo>
                <a:lnTo>
                  <a:pt x="736" y="1233"/>
                </a:lnTo>
                <a:lnTo>
                  <a:pt x="734" y="1234"/>
                </a:lnTo>
                <a:lnTo>
                  <a:pt x="736" y="1236"/>
                </a:lnTo>
                <a:lnTo>
                  <a:pt x="736" y="1236"/>
                </a:lnTo>
                <a:lnTo>
                  <a:pt x="736" y="1238"/>
                </a:lnTo>
                <a:lnTo>
                  <a:pt x="734" y="1238"/>
                </a:lnTo>
                <a:lnTo>
                  <a:pt x="734" y="1236"/>
                </a:lnTo>
                <a:lnTo>
                  <a:pt x="734" y="1236"/>
                </a:lnTo>
                <a:lnTo>
                  <a:pt x="734" y="1236"/>
                </a:lnTo>
                <a:lnTo>
                  <a:pt x="733" y="1238"/>
                </a:lnTo>
                <a:lnTo>
                  <a:pt x="733" y="1238"/>
                </a:lnTo>
                <a:lnTo>
                  <a:pt x="733" y="1236"/>
                </a:lnTo>
                <a:lnTo>
                  <a:pt x="733" y="1236"/>
                </a:lnTo>
                <a:lnTo>
                  <a:pt x="733" y="1234"/>
                </a:lnTo>
                <a:lnTo>
                  <a:pt x="733" y="1234"/>
                </a:lnTo>
                <a:lnTo>
                  <a:pt x="731" y="1234"/>
                </a:lnTo>
                <a:lnTo>
                  <a:pt x="731" y="1234"/>
                </a:lnTo>
                <a:lnTo>
                  <a:pt x="729" y="1234"/>
                </a:lnTo>
                <a:lnTo>
                  <a:pt x="731" y="1234"/>
                </a:lnTo>
                <a:lnTo>
                  <a:pt x="733" y="1233"/>
                </a:lnTo>
                <a:lnTo>
                  <a:pt x="736" y="1229"/>
                </a:lnTo>
                <a:lnTo>
                  <a:pt x="736" y="1229"/>
                </a:lnTo>
                <a:lnTo>
                  <a:pt x="734" y="1227"/>
                </a:lnTo>
                <a:lnTo>
                  <a:pt x="734" y="1227"/>
                </a:lnTo>
                <a:lnTo>
                  <a:pt x="731" y="1227"/>
                </a:lnTo>
                <a:lnTo>
                  <a:pt x="731" y="1227"/>
                </a:lnTo>
                <a:lnTo>
                  <a:pt x="733" y="1226"/>
                </a:lnTo>
                <a:lnTo>
                  <a:pt x="734" y="1226"/>
                </a:lnTo>
                <a:lnTo>
                  <a:pt x="734" y="1226"/>
                </a:lnTo>
                <a:lnTo>
                  <a:pt x="734" y="1222"/>
                </a:lnTo>
                <a:lnTo>
                  <a:pt x="734" y="1222"/>
                </a:lnTo>
                <a:lnTo>
                  <a:pt x="734" y="1221"/>
                </a:lnTo>
                <a:lnTo>
                  <a:pt x="733" y="1219"/>
                </a:lnTo>
                <a:lnTo>
                  <a:pt x="733" y="1219"/>
                </a:lnTo>
                <a:lnTo>
                  <a:pt x="733" y="1217"/>
                </a:lnTo>
                <a:lnTo>
                  <a:pt x="733" y="1216"/>
                </a:lnTo>
                <a:lnTo>
                  <a:pt x="733" y="1216"/>
                </a:lnTo>
                <a:lnTo>
                  <a:pt x="731" y="1216"/>
                </a:lnTo>
                <a:lnTo>
                  <a:pt x="731" y="1216"/>
                </a:lnTo>
                <a:lnTo>
                  <a:pt x="731" y="1216"/>
                </a:lnTo>
                <a:lnTo>
                  <a:pt x="731" y="1216"/>
                </a:lnTo>
                <a:lnTo>
                  <a:pt x="731" y="1216"/>
                </a:lnTo>
                <a:lnTo>
                  <a:pt x="731" y="1217"/>
                </a:lnTo>
                <a:lnTo>
                  <a:pt x="731" y="1216"/>
                </a:lnTo>
                <a:lnTo>
                  <a:pt x="729" y="1216"/>
                </a:lnTo>
                <a:lnTo>
                  <a:pt x="729" y="1214"/>
                </a:lnTo>
                <a:lnTo>
                  <a:pt x="729" y="1214"/>
                </a:lnTo>
                <a:lnTo>
                  <a:pt x="731" y="1212"/>
                </a:lnTo>
                <a:lnTo>
                  <a:pt x="731" y="1211"/>
                </a:lnTo>
                <a:lnTo>
                  <a:pt x="731" y="1211"/>
                </a:lnTo>
                <a:lnTo>
                  <a:pt x="731" y="1209"/>
                </a:lnTo>
                <a:lnTo>
                  <a:pt x="729" y="1209"/>
                </a:lnTo>
                <a:lnTo>
                  <a:pt x="729" y="1211"/>
                </a:lnTo>
                <a:lnTo>
                  <a:pt x="729" y="1211"/>
                </a:lnTo>
                <a:lnTo>
                  <a:pt x="728" y="1211"/>
                </a:lnTo>
                <a:lnTo>
                  <a:pt x="728" y="1211"/>
                </a:lnTo>
                <a:lnTo>
                  <a:pt x="728" y="1209"/>
                </a:lnTo>
                <a:lnTo>
                  <a:pt x="733" y="1207"/>
                </a:lnTo>
                <a:lnTo>
                  <a:pt x="731" y="1206"/>
                </a:lnTo>
                <a:lnTo>
                  <a:pt x="731" y="1201"/>
                </a:lnTo>
                <a:lnTo>
                  <a:pt x="729" y="1197"/>
                </a:lnTo>
                <a:lnTo>
                  <a:pt x="729" y="1196"/>
                </a:lnTo>
                <a:lnTo>
                  <a:pt x="729" y="1192"/>
                </a:lnTo>
                <a:lnTo>
                  <a:pt x="729" y="1190"/>
                </a:lnTo>
                <a:lnTo>
                  <a:pt x="729" y="1190"/>
                </a:lnTo>
                <a:lnTo>
                  <a:pt x="731" y="1189"/>
                </a:lnTo>
                <a:lnTo>
                  <a:pt x="729" y="1189"/>
                </a:lnTo>
                <a:lnTo>
                  <a:pt x="729" y="1187"/>
                </a:lnTo>
                <a:lnTo>
                  <a:pt x="729" y="1187"/>
                </a:lnTo>
                <a:lnTo>
                  <a:pt x="729" y="1184"/>
                </a:lnTo>
                <a:lnTo>
                  <a:pt x="729" y="1182"/>
                </a:lnTo>
                <a:lnTo>
                  <a:pt x="728" y="1180"/>
                </a:lnTo>
                <a:lnTo>
                  <a:pt x="728" y="1179"/>
                </a:lnTo>
                <a:lnTo>
                  <a:pt x="726" y="1177"/>
                </a:lnTo>
                <a:lnTo>
                  <a:pt x="724" y="1175"/>
                </a:lnTo>
                <a:lnTo>
                  <a:pt x="724" y="1175"/>
                </a:lnTo>
                <a:lnTo>
                  <a:pt x="723" y="1174"/>
                </a:lnTo>
                <a:lnTo>
                  <a:pt x="723" y="1174"/>
                </a:lnTo>
                <a:lnTo>
                  <a:pt x="723" y="1169"/>
                </a:lnTo>
                <a:lnTo>
                  <a:pt x="723" y="1167"/>
                </a:lnTo>
                <a:lnTo>
                  <a:pt x="721" y="1165"/>
                </a:lnTo>
                <a:lnTo>
                  <a:pt x="721" y="1165"/>
                </a:lnTo>
                <a:lnTo>
                  <a:pt x="719" y="1165"/>
                </a:lnTo>
                <a:lnTo>
                  <a:pt x="718" y="1165"/>
                </a:lnTo>
                <a:lnTo>
                  <a:pt x="716" y="1165"/>
                </a:lnTo>
                <a:lnTo>
                  <a:pt x="713" y="1162"/>
                </a:lnTo>
                <a:lnTo>
                  <a:pt x="713" y="1160"/>
                </a:lnTo>
                <a:lnTo>
                  <a:pt x="713" y="1160"/>
                </a:lnTo>
                <a:lnTo>
                  <a:pt x="713" y="1159"/>
                </a:lnTo>
                <a:lnTo>
                  <a:pt x="713" y="1157"/>
                </a:lnTo>
                <a:lnTo>
                  <a:pt x="713" y="1155"/>
                </a:lnTo>
                <a:lnTo>
                  <a:pt x="713" y="1153"/>
                </a:lnTo>
                <a:lnTo>
                  <a:pt x="713" y="1152"/>
                </a:lnTo>
                <a:lnTo>
                  <a:pt x="713" y="1152"/>
                </a:lnTo>
                <a:lnTo>
                  <a:pt x="713" y="1150"/>
                </a:lnTo>
                <a:lnTo>
                  <a:pt x="714" y="1148"/>
                </a:lnTo>
                <a:lnTo>
                  <a:pt x="714" y="1148"/>
                </a:lnTo>
                <a:lnTo>
                  <a:pt x="716" y="1145"/>
                </a:lnTo>
                <a:lnTo>
                  <a:pt x="719" y="1140"/>
                </a:lnTo>
                <a:lnTo>
                  <a:pt x="719" y="1138"/>
                </a:lnTo>
                <a:lnTo>
                  <a:pt x="719" y="1137"/>
                </a:lnTo>
                <a:lnTo>
                  <a:pt x="718" y="1137"/>
                </a:lnTo>
                <a:lnTo>
                  <a:pt x="716" y="1138"/>
                </a:lnTo>
                <a:lnTo>
                  <a:pt x="716" y="1138"/>
                </a:lnTo>
                <a:lnTo>
                  <a:pt x="716" y="1140"/>
                </a:lnTo>
                <a:lnTo>
                  <a:pt x="716" y="1140"/>
                </a:lnTo>
                <a:lnTo>
                  <a:pt x="714" y="1140"/>
                </a:lnTo>
                <a:lnTo>
                  <a:pt x="711" y="1138"/>
                </a:lnTo>
                <a:lnTo>
                  <a:pt x="709" y="1137"/>
                </a:lnTo>
                <a:lnTo>
                  <a:pt x="709" y="1137"/>
                </a:lnTo>
                <a:lnTo>
                  <a:pt x="708" y="1135"/>
                </a:lnTo>
                <a:lnTo>
                  <a:pt x="708" y="1132"/>
                </a:lnTo>
                <a:lnTo>
                  <a:pt x="708" y="1130"/>
                </a:lnTo>
                <a:lnTo>
                  <a:pt x="706" y="1128"/>
                </a:lnTo>
                <a:lnTo>
                  <a:pt x="706" y="1127"/>
                </a:lnTo>
                <a:lnTo>
                  <a:pt x="704" y="1125"/>
                </a:lnTo>
                <a:lnTo>
                  <a:pt x="704" y="1125"/>
                </a:lnTo>
                <a:lnTo>
                  <a:pt x="704" y="1123"/>
                </a:lnTo>
                <a:lnTo>
                  <a:pt x="704" y="1122"/>
                </a:lnTo>
                <a:lnTo>
                  <a:pt x="704" y="1120"/>
                </a:lnTo>
                <a:lnTo>
                  <a:pt x="701" y="1118"/>
                </a:lnTo>
                <a:lnTo>
                  <a:pt x="701" y="1116"/>
                </a:lnTo>
                <a:lnTo>
                  <a:pt x="699" y="1115"/>
                </a:lnTo>
                <a:lnTo>
                  <a:pt x="699" y="1113"/>
                </a:lnTo>
                <a:lnTo>
                  <a:pt x="699" y="1113"/>
                </a:lnTo>
                <a:lnTo>
                  <a:pt x="699" y="1111"/>
                </a:lnTo>
                <a:lnTo>
                  <a:pt x="697" y="1111"/>
                </a:lnTo>
                <a:lnTo>
                  <a:pt x="694" y="1108"/>
                </a:lnTo>
                <a:lnTo>
                  <a:pt x="692" y="1106"/>
                </a:lnTo>
                <a:lnTo>
                  <a:pt x="691" y="1106"/>
                </a:lnTo>
                <a:lnTo>
                  <a:pt x="692" y="1103"/>
                </a:lnTo>
                <a:lnTo>
                  <a:pt x="692" y="1100"/>
                </a:lnTo>
                <a:lnTo>
                  <a:pt x="692" y="1098"/>
                </a:lnTo>
                <a:lnTo>
                  <a:pt x="692" y="1098"/>
                </a:lnTo>
                <a:lnTo>
                  <a:pt x="689" y="1095"/>
                </a:lnTo>
                <a:lnTo>
                  <a:pt x="689" y="1093"/>
                </a:lnTo>
                <a:lnTo>
                  <a:pt x="687" y="1093"/>
                </a:lnTo>
                <a:lnTo>
                  <a:pt x="687" y="1093"/>
                </a:lnTo>
                <a:lnTo>
                  <a:pt x="687" y="1091"/>
                </a:lnTo>
                <a:lnTo>
                  <a:pt x="687" y="1091"/>
                </a:lnTo>
                <a:lnTo>
                  <a:pt x="687" y="1090"/>
                </a:lnTo>
                <a:lnTo>
                  <a:pt x="687" y="1090"/>
                </a:lnTo>
                <a:lnTo>
                  <a:pt x="687" y="1090"/>
                </a:lnTo>
                <a:lnTo>
                  <a:pt x="687" y="1088"/>
                </a:lnTo>
                <a:lnTo>
                  <a:pt x="687" y="1086"/>
                </a:lnTo>
                <a:lnTo>
                  <a:pt x="687" y="1083"/>
                </a:lnTo>
                <a:lnTo>
                  <a:pt x="687" y="1083"/>
                </a:lnTo>
                <a:lnTo>
                  <a:pt x="687" y="1081"/>
                </a:lnTo>
                <a:lnTo>
                  <a:pt x="687" y="1079"/>
                </a:lnTo>
                <a:lnTo>
                  <a:pt x="687" y="1079"/>
                </a:lnTo>
                <a:lnTo>
                  <a:pt x="686" y="1078"/>
                </a:lnTo>
                <a:lnTo>
                  <a:pt x="686" y="1078"/>
                </a:lnTo>
                <a:lnTo>
                  <a:pt x="686" y="1076"/>
                </a:lnTo>
                <a:lnTo>
                  <a:pt x="687" y="1071"/>
                </a:lnTo>
                <a:lnTo>
                  <a:pt x="687" y="1071"/>
                </a:lnTo>
                <a:lnTo>
                  <a:pt x="689" y="1069"/>
                </a:lnTo>
                <a:lnTo>
                  <a:pt x="689" y="1069"/>
                </a:lnTo>
                <a:lnTo>
                  <a:pt x="691" y="1068"/>
                </a:lnTo>
                <a:lnTo>
                  <a:pt x="689" y="1066"/>
                </a:lnTo>
                <a:lnTo>
                  <a:pt x="689" y="1066"/>
                </a:lnTo>
                <a:lnTo>
                  <a:pt x="687" y="1064"/>
                </a:lnTo>
                <a:lnTo>
                  <a:pt x="687" y="1063"/>
                </a:lnTo>
                <a:lnTo>
                  <a:pt x="687" y="1063"/>
                </a:lnTo>
                <a:lnTo>
                  <a:pt x="689" y="1061"/>
                </a:lnTo>
                <a:lnTo>
                  <a:pt x="689" y="1059"/>
                </a:lnTo>
                <a:lnTo>
                  <a:pt x="687" y="1056"/>
                </a:lnTo>
                <a:lnTo>
                  <a:pt x="687" y="1056"/>
                </a:lnTo>
                <a:lnTo>
                  <a:pt x="686" y="1054"/>
                </a:lnTo>
                <a:lnTo>
                  <a:pt x="684" y="1053"/>
                </a:lnTo>
                <a:lnTo>
                  <a:pt x="684" y="1053"/>
                </a:lnTo>
                <a:lnTo>
                  <a:pt x="682" y="1048"/>
                </a:lnTo>
                <a:lnTo>
                  <a:pt x="682" y="1048"/>
                </a:lnTo>
                <a:lnTo>
                  <a:pt x="681" y="1046"/>
                </a:lnTo>
                <a:lnTo>
                  <a:pt x="681" y="1046"/>
                </a:lnTo>
                <a:lnTo>
                  <a:pt x="681" y="1046"/>
                </a:lnTo>
                <a:lnTo>
                  <a:pt x="681" y="1044"/>
                </a:lnTo>
                <a:lnTo>
                  <a:pt x="682" y="1042"/>
                </a:lnTo>
                <a:lnTo>
                  <a:pt x="682" y="1041"/>
                </a:lnTo>
                <a:lnTo>
                  <a:pt x="682" y="1041"/>
                </a:lnTo>
                <a:lnTo>
                  <a:pt x="681" y="1041"/>
                </a:lnTo>
                <a:lnTo>
                  <a:pt x="681" y="1039"/>
                </a:lnTo>
                <a:lnTo>
                  <a:pt x="679" y="1037"/>
                </a:lnTo>
                <a:lnTo>
                  <a:pt x="679" y="1036"/>
                </a:lnTo>
                <a:lnTo>
                  <a:pt x="681" y="1034"/>
                </a:lnTo>
                <a:lnTo>
                  <a:pt x="686" y="1032"/>
                </a:lnTo>
                <a:lnTo>
                  <a:pt x="686" y="1031"/>
                </a:lnTo>
                <a:lnTo>
                  <a:pt x="686" y="1031"/>
                </a:lnTo>
                <a:lnTo>
                  <a:pt x="686" y="1029"/>
                </a:lnTo>
                <a:lnTo>
                  <a:pt x="686" y="1027"/>
                </a:lnTo>
                <a:lnTo>
                  <a:pt x="686" y="1026"/>
                </a:lnTo>
                <a:lnTo>
                  <a:pt x="686" y="1024"/>
                </a:lnTo>
                <a:lnTo>
                  <a:pt x="686" y="1024"/>
                </a:lnTo>
                <a:lnTo>
                  <a:pt x="684" y="1024"/>
                </a:lnTo>
                <a:lnTo>
                  <a:pt x="682" y="1026"/>
                </a:lnTo>
                <a:lnTo>
                  <a:pt x="682" y="1026"/>
                </a:lnTo>
                <a:lnTo>
                  <a:pt x="681" y="1026"/>
                </a:lnTo>
                <a:lnTo>
                  <a:pt x="681" y="1024"/>
                </a:lnTo>
                <a:lnTo>
                  <a:pt x="679" y="1024"/>
                </a:lnTo>
                <a:lnTo>
                  <a:pt x="679" y="1022"/>
                </a:lnTo>
                <a:lnTo>
                  <a:pt x="681" y="1021"/>
                </a:lnTo>
                <a:lnTo>
                  <a:pt x="681" y="1021"/>
                </a:lnTo>
                <a:lnTo>
                  <a:pt x="681" y="1021"/>
                </a:lnTo>
                <a:lnTo>
                  <a:pt x="681" y="1021"/>
                </a:lnTo>
                <a:lnTo>
                  <a:pt x="684" y="1019"/>
                </a:lnTo>
                <a:lnTo>
                  <a:pt x="684" y="1019"/>
                </a:lnTo>
                <a:lnTo>
                  <a:pt x="684" y="1019"/>
                </a:lnTo>
                <a:lnTo>
                  <a:pt x="684" y="1019"/>
                </a:lnTo>
                <a:lnTo>
                  <a:pt x="684" y="1017"/>
                </a:lnTo>
                <a:lnTo>
                  <a:pt x="682" y="1012"/>
                </a:lnTo>
                <a:lnTo>
                  <a:pt x="681" y="1009"/>
                </a:lnTo>
                <a:lnTo>
                  <a:pt x="679" y="1007"/>
                </a:lnTo>
                <a:lnTo>
                  <a:pt x="679" y="1007"/>
                </a:lnTo>
                <a:lnTo>
                  <a:pt x="681" y="1007"/>
                </a:lnTo>
                <a:lnTo>
                  <a:pt x="682" y="1002"/>
                </a:lnTo>
                <a:lnTo>
                  <a:pt x="687" y="999"/>
                </a:lnTo>
                <a:lnTo>
                  <a:pt x="689" y="997"/>
                </a:lnTo>
                <a:lnTo>
                  <a:pt x="687" y="995"/>
                </a:lnTo>
                <a:lnTo>
                  <a:pt x="687" y="994"/>
                </a:lnTo>
                <a:lnTo>
                  <a:pt x="689" y="992"/>
                </a:lnTo>
                <a:lnTo>
                  <a:pt x="689" y="990"/>
                </a:lnTo>
                <a:lnTo>
                  <a:pt x="687" y="987"/>
                </a:lnTo>
                <a:lnTo>
                  <a:pt x="687" y="985"/>
                </a:lnTo>
                <a:lnTo>
                  <a:pt x="689" y="980"/>
                </a:lnTo>
                <a:lnTo>
                  <a:pt x="689" y="979"/>
                </a:lnTo>
                <a:lnTo>
                  <a:pt x="692" y="977"/>
                </a:lnTo>
                <a:lnTo>
                  <a:pt x="692" y="975"/>
                </a:lnTo>
                <a:lnTo>
                  <a:pt x="692" y="974"/>
                </a:lnTo>
                <a:lnTo>
                  <a:pt x="696" y="972"/>
                </a:lnTo>
                <a:lnTo>
                  <a:pt x="696" y="972"/>
                </a:lnTo>
                <a:lnTo>
                  <a:pt x="696" y="970"/>
                </a:lnTo>
                <a:lnTo>
                  <a:pt x="694" y="969"/>
                </a:lnTo>
                <a:lnTo>
                  <a:pt x="692" y="969"/>
                </a:lnTo>
                <a:lnTo>
                  <a:pt x="691" y="969"/>
                </a:lnTo>
                <a:lnTo>
                  <a:pt x="689" y="969"/>
                </a:lnTo>
                <a:lnTo>
                  <a:pt x="687" y="967"/>
                </a:lnTo>
                <a:lnTo>
                  <a:pt x="686" y="967"/>
                </a:lnTo>
                <a:lnTo>
                  <a:pt x="686" y="965"/>
                </a:lnTo>
                <a:lnTo>
                  <a:pt x="686" y="963"/>
                </a:lnTo>
                <a:lnTo>
                  <a:pt x="687" y="960"/>
                </a:lnTo>
                <a:lnTo>
                  <a:pt x="686" y="960"/>
                </a:lnTo>
                <a:lnTo>
                  <a:pt x="686" y="958"/>
                </a:lnTo>
                <a:lnTo>
                  <a:pt x="687" y="957"/>
                </a:lnTo>
                <a:lnTo>
                  <a:pt x="687" y="955"/>
                </a:lnTo>
                <a:lnTo>
                  <a:pt x="687" y="953"/>
                </a:lnTo>
                <a:lnTo>
                  <a:pt x="691" y="952"/>
                </a:lnTo>
                <a:lnTo>
                  <a:pt x="691" y="950"/>
                </a:lnTo>
                <a:lnTo>
                  <a:pt x="691" y="950"/>
                </a:lnTo>
                <a:lnTo>
                  <a:pt x="692" y="950"/>
                </a:lnTo>
                <a:lnTo>
                  <a:pt x="694" y="950"/>
                </a:lnTo>
                <a:lnTo>
                  <a:pt x="694" y="950"/>
                </a:lnTo>
                <a:lnTo>
                  <a:pt x="694" y="948"/>
                </a:lnTo>
                <a:lnTo>
                  <a:pt x="694" y="948"/>
                </a:lnTo>
                <a:lnTo>
                  <a:pt x="692" y="948"/>
                </a:lnTo>
                <a:lnTo>
                  <a:pt x="692" y="947"/>
                </a:lnTo>
                <a:lnTo>
                  <a:pt x="692" y="947"/>
                </a:lnTo>
                <a:lnTo>
                  <a:pt x="692" y="947"/>
                </a:lnTo>
                <a:lnTo>
                  <a:pt x="692" y="947"/>
                </a:lnTo>
                <a:lnTo>
                  <a:pt x="692" y="947"/>
                </a:lnTo>
                <a:lnTo>
                  <a:pt x="692" y="945"/>
                </a:lnTo>
                <a:lnTo>
                  <a:pt x="691" y="945"/>
                </a:lnTo>
                <a:lnTo>
                  <a:pt x="691" y="945"/>
                </a:lnTo>
                <a:lnTo>
                  <a:pt x="691" y="945"/>
                </a:lnTo>
                <a:lnTo>
                  <a:pt x="691" y="945"/>
                </a:lnTo>
                <a:lnTo>
                  <a:pt x="689" y="947"/>
                </a:lnTo>
                <a:lnTo>
                  <a:pt x="687" y="947"/>
                </a:lnTo>
                <a:lnTo>
                  <a:pt x="686" y="947"/>
                </a:lnTo>
                <a:lnTo>
                  <a:pt x="684" y="947"/>
                </a:lnTo>
                <a:lnTo>
                  <a:pt x="684" y="947"/>
                </a:lnTo>
                <a:lnTo>
                  <a:pt x="682" y="947"/>
                </a:lnTo>
                <a:lnTo>
                  <a:pt x="681" y="947"/>
                </a:lnTo>
                <a:lnTo>
                  <a:pt x="681" y="945"/>
                </a:lnTo>
                <a:lnTo>
                  <a:pt x="676" y="943"/>
                </a:lnTo>
                <a:lnTo>
                  <a:pt x="674" y="943"/>
                </a:lnTo>
                <a:lnTo>
                  <a:pt x="674" y="942"/>
                </a:lnTo>
                <a:lnTo>
                  <a:pt x="672" y="942"/>
                </a:lnTo>
                <a:lnTo>
                  <a:pt x="669" y="942"/>
                </a:lnTo>
                <a:lnTo>
                  <a:pt x="667" y="940"/>
                </a:lnTo>
                <a:lnTo>
                  <a:pt x="664" y="937"/>
                </a:lnTo>
                <a:lnTo>
                  <a:pt x="662" y="935"/>
                </a:lnTo>
                <a:lnTo>
                  <a:pt x="662" y="933"/>
                </a:lnTo>
                <a:lnTo>
                  <a:pt x="666" y="928"/>
                </a:lnTo>
                <a:lnTo>
                  <a:pt x="666" y="926"/>
                </a:lnTo>
                <a:lnTo>
                  <a:pt x="666" y="921"/>
                </a:lnTo>
                <a:lnTo>
                  <a:pt x="666" y="920"/>
                </a:lnTo>
                <a:lnTo>
                  <a:pt x="666" y="920"/>
                </a:lnTo>
                <a:lnTo>
                  <a:pt x="666" y="918"/>
                </a:lnTo>
                <a:lnTo>
                  <a:pt x="666" y="916"/>
                </a:lnTo>
                <a:lnTo>
                  <a:pt x="666" y="915"/>
                </a:lnTo>
                <a:lnTo>
                  <a:pt x="666" y="915"/>
                </a:lnTo>
                <a:lnTo>
                  <a:pt x="666" y="913"/>
                </a:lnTo>
                <a:lnTo>
                  <a:pt x="664" y="913"/>
                </a:lnTo>
                <a:lnTo>
                  <a:pt x="662" y="911"/>
                </a:lnTo>
                <a:lnTo>
                  <a:pt x="662" y="910"/>
                </a:lnTo>
                <a:lnTo>
                  <a:pt x="661" y="908"/>
                </a:lnTo>
                <a:lnTo>
                  <a:pt x="661" y="908"/>
                </a:lnTo>
                <a:lnTo>
                  <a:pt x="659" y="906"/>
                </a:lnTo>
                <a:lnTo>
                  <a:pt x="657" y="906"/>
                </a:lnTo>
                <a:lnTo>
                  <a:pt x="655" y="906"/>
                </a:lnTo>
                <a:lnTo>
                  <a:pt x="655" y="906"/>
                </a:lnTo>
                <a:lnTo>
                  <a:pt x="655" y="903"/>
                </a:lnTo>
                <a:lnTo>
                  <a:pt x="655" y="898"/>
                </a:lnTo>
                <a:lnTo>
                  <a:pt x="655" y="898"/>
                </a:lnTo>
                <a:lnTo>
                  <a:pt x="652" y="900"/>
                </a:lnTo>
                <a:lnTo>
                  <a:pt x="652" y="900"/>
                </a:lnTo>
                <a:lnTo>
                  <a:pt x="650" y="900"/>
                </a:lnTo>
                <a:lnTo>
                  <a:pt x="650" y="900"/>
                </a:lnTo>
                <a:lnTo>
                  <a:pt x="649" y="900"/>
                </a:lnTo>
                <a:lnTo>
                  <a:pt x="647" y="900"/>
                </a:lnTo>
                <a:lnTo>
                  <a:pt x="645" y="900"/>
                </a:lnTo>
                <a:lnTo>
                  <a:pt x="645" y="900"/>
                </a:lnTo>
                <a:lnTo>
                  <a:pt x="644" y="898"/>
                </a:lnTo>
                <a:lnTo>
                  <a:pt x="644" y="898"/>
                </a:lnTo>
                <a:lnTo>
                  <a:pt x="642" y="896"/>
                </a:lnTo>
                <a:lnTo>
                  <a:pt x="642" y="896"/>
                </a:lnTo>
                <a:lnTo>
                  <a:pt x="642" y="896"/>
                </a:lnTo>
                <a:lnTo>
                  <a:pt x="640" y="898"/>
                </a:lnTo>
                <a:lnTo>
                  <a:pt x="639" y="898"/>
                </a:lnTo>
                <a:lnTo>
                  <a:pt x="639" y="898"/>
                </a:lnTo>
                <a:lnTo>
                  <a:pt x="639" y="896"/>
                </a:lnTo>
                <a:lnTo>
                  <a:pt x="637" y="896"/>
                </a:lnTo>
                <a:lnTo>
                  <a:pt x="637" y="896"/>
                </a:lnTo>
                <a:lnTo>
                  <a:pt x="637" y="895"/>
                </a:lnTo>
                <a:lnTo>
                  <a:pt x="635" y="893"/>
                </a:lnTo>
                <a:lnTo>
                  <a:pt x="634" y="893"/>
                </a:lnTo>
                <a:lnTo>
                  <a:pt x="635" y="893"/>
                </a:lnTo>
                <a:lnTo>
                  <a:pt x="634" y="891"/>
                </a:lnTo>
                <a:lnTo>
                  <a:pt x="634" y="889"/>
                </a:lnTo>
                <a:lnTo>
                  <a:pt x="630" y="891"/>
                </a:lnTo>
                <a:lnTo>
                  <a:pt x="629" y="889"/>
                </a:lnTo>
                <a:lnTo>
                  <a:pt x="627" y="889"/>
                </a:lnTo>
                <a:lnTo>
                  <a:pt x="624" y="888"/>
                </a:lnTo>
                <a:lnTo>
                  <a:pt x="618" y="888"/>
                </a:lnTo>
                <a:lnTo>
                  <a:pt x="618" y="886"/>
                </a:lnTo>
                <a:lnTo>
                  <a:pt x="622" y="884"/>
                </a:lnTo>
                <a:lnTo>
                  <a:pt x="627" y="884"/>
                </a:lnTo>
                <a:lnTo>
                  <a:pt x="627" y="884"/>
                </a:lnTo>
                <a:lnTo>
                  <a:pt x="629" y="886"/>
                </a:lnTo>
                <a:lnTo>
                  <a:pt x="629" y="886"/>
                </a:lnTo>
                <a:lnTo>
                  <a:pt x="632" y="886"/>
                </a:lnTo>
                <a:lnTo>
                  <a:pt x="634" y="886"/>
                </a:lnTo>
                <a:lnTo>
                  <a:pt x="635" y="888"/>
                </a:lnTo>
                <a:lnTo>
                  <a:pt x="635" y="888"/>
                </a:lnTo>
                <a:lnTo>
                  <a:pt x="644" y="889"/>
                </a:lnTo>
                <a:lnTo>
                  <a:pt x="645" y="889"/>
                </a:lnTo>
                <a:lnTo>
                  <a:pt x="647" y="889"/>
                </a:lnTo>
                <a:lnTo>
                  <a:pt x="647" y="888"/>
                </a:lnTo>
                <a:lnTo>
                  <a:pt x="649" y="886"/>
                </a:lnTo>
                <a:lnTo>
                  <a:pt x="649" y="884"/>
                </a:lnTo>
                <a:lnTo>
                  <a:pt x="649" y="883"/>
                </a:lnTo>
                <a:lnTo>
                  <a:pt x="647" y="883"/>
                </a:lnTo>
                <a:lnTo>
                  <a:pt x="645" y="884"/>
                </a:lnTo>
                <a:lnTo>
                  <a:pt x="645" y="884"/>
                </a:lnTo>
                <a:lnTo>
                  <a:pt x="645" y="883"/>
                </a:lnTo>
                <a:lnTo>
                  <a:pt x="645" y="881"/>
                </a:lnTo>
                <a:lnTo>
                  <a:pt x="647" y="879"/>
                </a:lnTo>
                <a:lnTo>
                  <a:pt x="647" y="879"/>
                </a:lnTo>
                <a:lnTo>
                  <a:pt x="649" y="878"/>
                </a:lnTo>
                <a:lnTo>
                  <a:pt x="649" y="878"/>
                </a:lnTo>
                <a:lnTo>
                  <a:pt x="652" y="878"/>
                </a:lnTo>
                <a:lnTo>
                  <a:pt x="652" y="878"/>
                </a:lnTo>
                <a:lnTo>
                  <a:pt x="654" y="878"/>
                </a:lnTo>
                <a:lnTo>
                  <a:pt x="654" y="876"/>
                </a:lnTo>
                <a:lnTo>
                  <a:pt x="652" y="876"/>
                </a:lnTo>
                <a:lnTo>
                  <a:pt x="652" y="876"/>
                </a:lnTo>
                <a:lnTo>
                  <a:pt x="652" y="873"/>
                </a:lnTo>
                <a:lnTo>
                  <a:pt x="652" y="873"/>
                </a:lnTo>
                <a:lnTo>
                  <a:pt x="654" y="871"/>
                </a:lnTo>
                <a:lnTo>
                  <a:pt x="654" y="869"/>
                </a:lnTo>
                <a:lnTo>
                  <a:pt x="654" y="869"/>
                </a:lnTo>
                <a:lnTo>
                  <a:pt x="654" y="868"/>
                </a:lnTo>
                <a:lnTo>
                  <a:pt x="652" y="868"/>
                </a:lnTo>
                <a:lnTo>
                  <a:pt x="652" y="868"/>
                </a:lnTo>
                <a:lnTo>
                  <a:pt x="652" y="866"/>
                </a:lnTo>
                <a:lnTo>
                  <a:pt x="650" y="866"/>
                </a:lnTo>
                <a:lnTo>
                  <a:pt x="650" y="864"/>
                </a:lnTo>
                <a:lnTo>
                  <a:pt x="650" y="864"/>
                </a:lnTo>
                <a:lnTo>
                  <a:pt x="650" y="864"/>
                </a:lnTo>
                <a:lnTo>
                  <a:pt x="649" y="866"/>
                </a:lnTo>
                <a:lnTo>
                  <a:pt x="649" y="866"/>
                </a:lnTo>
                <a:lnTo>
                  <a:pt x="647" y="866"/>
                </a:lnTo>
                <a:lnTo>
                  <a:pt x="647" y="864"/>
                </a:lnTo>
                <a:lnTo>
                  <a:pt x="647" y="863"/>
                </a:lnTo>
                <a:lnTo>
                  <a:pt x="649" y="861"/>
                </a:lnTo>
                <a:lnTo>
                  <a:pt x="649" y="859"/>
                </a:lnTo>
                <a:lnTo>
                  <a:pt x="647" y="858"/>
                </a:lnTo>
                <a:lnTo>
                  <a:pt x="647" y="858"/>
                </a:lnTo>
                <a:lnTo>
                  <a:pt x="645" y="858"/>
                </a:lnTo>
                <a:lnTo>
                  <a:pt x="639" y="859"/>
                </a:lnTo>
                <a:lnTo>
                  <a:pt x="639" y="859"/>
                </a:lnTo>
                <a:lnTo>
                  <a:pt x="637" y="859"/>
                </a:lnTo>
                <a:lnTo>
                  <a:pt x="635" y="859"/>
                </a:lnTo>
                <a:lnTo>
                  <a:pt x="634" y="858"/>
                </a:lnTo>
                <a:lnTo>
                  <a:pt x="632" y="858"/>
                </a:lnTo>
                <a:lnTo>
                  <a:pt x="630" y="858"/>
                </a:lnTo>
                <a:lnTo>
                  <a:pt x="630" y="856"/>
                </a:lnTo>
                <a:lnTo>
                  <a:pt x="629" y="856"/>
                </a:lnTo>
                <a:lnTo>
                  <a:pt x="625" y="856"/>
                </a:lnTo>
                <a:lnTo>
                  <a:pt x="624" y="856"/>
                </a:lnTo>
                <a:lnTo>
                  <a:pt x="624" y="854"/>
                </a:lnTo>
                <a:lnTo>
                  <a:pt x="622" y="854"/>
                </a:lnTo>
                <a:lnTo>
                  <a:pt x="622" y="854"/>
                </a:lnTo>
                <a:lnTo>
                  <a:pt x="620" y="854"/>
                </a:lnTo>
                <a:lnTo>
                  <a:pt x="620" y="854"/>
                </a:lnTo>
                <a:lnTo>
                  <a:pt x="620" y="856"/>
                </a:lnTo>
                <a:lnTo>
                  <a:pt x="620" y="856"/>
                </a:lnTo>
                <a:lnTo>
                  <a:pt x="618" y="856"/>
                </a:lnTo>
                <a:lnTo>
                  <a:pt x="618" y="856"/>
                </a:lnTo>
                <a:lnTo>
                  <a:pt x="618" y="854"/>
                </a:lnTo>
                <a:lnTo>
                  <a:pt x="617" y="852"/>
                </a:lnTo>
                <a:lnTo>
                  <a:pt x="618" y="851"/>
                </a:lnTo>
                <a:lnTo>
                  <a:pt x="618" y="851"/>
                </a:lnTo>
                <a:lnTo>
                  <a:pt x="620" y="849"/>
                </a:lnTo>
                <a:lnTo>
                  <a:pt x="624" y="851"/>
                </a:lnTo>
                <a:lnTo>
                  <a:pt x="625" y="849"/>
                </a:lnTo>
                <a:lnTo>
                  <a:pt x="625" y="849"/>
                </a:lnTo>
                <a:lnTo>
                  <a:pt x="622" y="849"/>
                </a:lnTo>
                <a:lnTo>
                  <a:pt x="603" y="849"/>
                </a:lnTo>
                <a:lnTo>
                  <a:pt x="598" y="846"/>
                </a:lnTo>
                <a:lnTo>
                  <a:pt x="595" y="846"/>
                </a:lnTo>
                <a:lnTo>
                  <a:pt x="592" y="846"/>
                </a:lnTo>
                <a:lnTo>
                  <a:pt x="592" y="844"/>
                </a:lnTo>
                <a:lnTo>
                  <a:pt x="590" y="844"/>
                </a:lnTo>
                <a:lnTo>
                  <a:pt x="590" y="842"/>
                </a:lnTo>
                <a:lnTo>
                  <a:pt x="590" y="841"/>
                </a:lnTo>
                <a:lnTo>
                  <a:pt x="590" y="841"/>
                </a:lnTo>
                <a:lnTo>
                  <a:pt x="590" y="841"/>
                </a:lnTo>
                <a:lnTo>
                  <a:pt x="588" y="841"/>
                </a:lnTo>
                <a:lnTo>
                  <a:pt x="588" y="841"/>
                </a:lnTo>
                <a:lnTo>
                  <a:pt x="588" y="839"/>
                </a:lnTo>
                <a:lnTo>
                  <a:pt x="581" y="839"/>
                </a:lnTo>
                <a:lnTo>
                  <a:pt x="580" y="839"/>
                </a:lnTo>
                <a:lnTo>
                  <a:pt x="578" y="837"/>
                </a:lnTo>
                <a:lnTo>
                  <a:pt x="570" y="834"/>
                </a:lnTo>
                <a:lnTo>
                  <a:pt x="570" y="832"/>
                </a:lnTo>
                <a:lnTo>
                  <a:pt x="570" y="829"/>
                </a:lnTo>
                <a:lnTo>
                  <a:pt x="570" y="827"/>
                </a:lnTo>
                <a:lnTo>
                  <a:pt x="571" y="826"/>
                </a:lnTo>
                <a:lnTo>
                  <a:pt x="571" y="824"/>
                </a:lnTo>
                <a:lnTo>
                  <a:pt x="570" y="824"/>
                </a:lnTo>
                <a:lnTo>
                  <a:pt x="570" y="824"/>
                </a:lnTo>
                <a:lnTo>
                  <a:pt x="568" y="824"/>
                </a:lnTo>
                <a:lnTo>
                  <a:pt x="568" y="824"/>
                </a:lnTo>
                <a:lnTo>
                  <a:pt x="566" y="824"/>
                </a:lnTo>
                <a:lnTo>
                  <a:pt x="565" y="822"/>
                </a:lnTo>
                <a:lnTo>
                  <a:pt x="563" y="822"/>
                </a:lnTo>
                <a:lnTo>
                  <a:pt x="563" y="821"/>
                </a:lnTo>
                <a:lnTo>
                  <a:pt x="563" y="821"/>
                </a:lnTo>
                <a:lnTo>
                  <a:pt x="563" y="819"/>
                </a:lnTo>
                <a:lnTo>
                  <a:pt x="563" y="817"/>
                </a:lnTo>
                <a:lnTo>
                  <a:pt x="551" y="817"/>
                </a:lnTo>
                <a:lnTo>
                  <a:pt x="550" y="817"/>
                </a:lnTo>
                <a:lnTo>
                  <a:pt x="550" y="817"/>
                </a:lnTo>
                <a:lnTo>
                  <a:pt x="543" y="814"/>
                </a:lnTo>
                <a:lnTo>
                  <a:pt x="541" y="814"/>
                </a:lnTo>
                <a:lnTo>
                  <a:pt x="543" y="812"/>
                </a:lnTo>
                <a:lnTo>
                  <a:pt x="541" y="812"/>
                </a:lnTo>
                <a:lnTo>
                  <a:pt x="541" y="814"/>
                </a:lnTo>
                <a:lnTo>
                  <a:pt x="541" y="814"/>
                </a:lnTo>
                <a:lnTo>
                  <a:pt x="539" y="814"/>
                </a:lnTo>
                <a:lnTo>
                  <a:pt x="536" y="812"/>
                </a:lnTo>
                <a:lnTo>
                  <a:pt x="536" y="812"/>
                </a:lnTo>
                <a:lnTo>
                  <a:pt x="534" y="812"/>
                </a:lnTo>
                <a:lnTo>
                  <a:pt x="534" y="809"/>
                </a:lnTo>
                <a:lnTo>
                  <a:pt x="533" y="807"/>
                </a:lnTo>
                <a:lnTo>
                  <a:pt x="533" y="807"/>
                </a:lnTo>
                <a:lnTo>
                  <a:pt x="531" y="807"/>
                </a:lnTo>
                <a:lnTo>
                  <a:pt x="529" y="807"/>
                </a:lnTo>
                <a:lnTo>
                  <a:pt x="528" y="809"/>
                </a:lnTo>
                <a:lnTo>
                  <a:pt x="526" y="812"/>
                </a:lnTo>
                <a:lnTo>
                  <a:pt x="514" y="824"/>
                </a:lnTo>
                <a:lnTo>
                  <a:pt x="511" y="826"/>
                </a:lnTo>
                <a:lnTo>
                  <a:pt x="504" y="827"/>
                </a:lnTo>
                <a:lnTo>
                  <a:pt x="499" y="827"/>
                </a:lnTo>
                <a:lnTo>
                  <a:pt x="491" y="827"/>
                </a:lnTo>
                <a:lnTo>
                  <a:pt x="479" y="826"/>
                </a:lnTo>
                <a:lnTo>
                  <a:pt x="479" y="826"/>
                </a:lnTo>
                <a:lnTo>
                  <a:pt x="477" y="826"/>
                </a:lnTo>
                <a:lnTo>
                  <a:pt x="476" y="829"/>
                </a:lnTo>
                <a:lnTo>
                  <a:pt x="479" y="829"/>
                </a:lnTo>
                <a:lnTo>
                  <a:pt x="481" y="831"/>
                </a:lnTo>
                <a:lnTo>
                  <a:pt x="482" y="832"/>
                </a:lnTo>
                <a:lnTo>
                  <a:pt x="482" y="832"/>
                </a:lnTo>
                <a:lnTo>
                  <a:pt x="482" y="834"/>
                </a:lnTo>
                <a:lnTo>
                  <a:pt x="482" y="836"/>
                </a:lnTo>
                <a:lnTo>
                  <a:pt x="482" y="836"/>
                </a:lnTo>
                <a:lnTo>
                  <a:pt x="484" y="837"/>
                </a:lnTo>
                <a:lnTo>
                  <a:pt x="484" y="837"/>
                </a:lnTo>
                <a:lnTo>
                  <a:pt x="484" y="837"/>
                </a:lnTo>
                <a:lnTo>
                  <a:pt x="484" y="839"/>
                </a:lnTo>
                <a:lnTo>
                  <a:pt x="484" y="839"/>
                </a:lnTo>
                <a:lnTo>
                  <a:pt x="484" y="841"/>
                </a:lnTo>
                <a:lnTo>
                  <a:pt x="484" y="846"/>
                </a:lnTo>
                <a:lnTo>
                  <a:pt x="484" y="847"/>
                </a:lnTo>
                <a:lnTo>
                  <a:pt x="484" y="847"/>
                </a:lnTo>
                <a:lnTo>
                  <a:pt x="487" y="842"/>
                </a:lnTo>
                <a:lnTo>
                  <a:pt x="489" y="847"/>
                </a:lnTo>
                <a:lnTo>
                  <a:pt x="491" y="851"/>
                </a:lnTo>
                <a:lnTo>
                  <a:pt x="492" y="854"/>
                </a:lnTo>
                <a:lnTo>
                  <a:pt x="492" y="858"/>
                </a:lnTo>
                <a:lnTo>
                  <a:pt x="491" y="863"/>
                </a:lnTo>
                <a:lnTo>
                  <a:pt x="491" y="864"/>
                </a:lnTo>
                <a:lnTo>
                  <a:pt x="492" y="866"/>
                </a:lnTo>
                <a:lnTo>
                  <a:pt x="494" y="868"/>
                </a:lnTo>
                <a:lnTo>
                  <a:pt x="494" y="869"/>
                </a:lnTo>
                <a:lnTo>
                  <a:pt x="494" y="878"/>
                </a:lnTo>
                <a:lnTo>
                  <a:pt x="494" y="891"/>
                </a:lnTo>
                <a:lnTo>
                  <a:pt x="494" y="893"/>
                </a:lnTo>
                <a:lnTo>
                  <a:pt x="492" y="896"/>
                </a:lnTo>
                <a:lnTo>
                  <a:pt x="492" y="898"/>
                </a:lnTo>
                <a:lnTo>
                  <a:pt x="491" y="900"/>
                </a:lnTo>
                <a:lnTo>
                  <a:pt x="489" y="901"/>
                </a:lnTo>
                <a:lnTo>
                  <a:pt x="482" y="901"/>
                </a:lnTo>
                <a:lnTo>
                  <a:pt x="482" y="903"/>
                </a:lnTo>
                <a:lnTo>
                  <a:pt x="481" y="906"/>
                </a:lnTo>
                <a:lnTo>
                  <a:pt x="481" y="906"/>
                </a:lnTo>
                <a:lnTo>
                  <a:pt x="481" y="905"/>
                </a:lnTo>
                <a:lnTo>
                  <a:pt x="481" y="903"/>
                </a:lnTo>
                <a:lnTo>
                  <a:pt x="481" y="901"/>
                </a:lnTo>
                <a:lnTo>
                  <a:pt x="479" y="900"/>
                </a:lnTo>
                <a:lnTo>
                  <a:pt x="479" y="900"/>
                </a:lnTo>
                <a:lnTo>
                  <a:pt x="479" y="898"/>
                </a:lnTo>
                <a:lnTo>
                  <a:pt x="481" y="896"/>
                </a:lnTo>
                <a:lnTo>
                  <a:pt x="482" y="893"/>
                </a:lnTo>
                <a:lnTo>
                  <a:pt x="484" y="893"/>
                </a:lnTo>
                <a:lnTo>
                  <a:pt x="482" y="893"/>
                </a:lnTo>
                <a:lnTo>
                  <a:pt x="482" y="891"/>
                </a:lnTo>
                <a:lnTo>
                  <a:pt x="482" y="889"/>
                </a:lnTo>
                <a:lnTo>
                  <a:pt x="482" y="886"/>
                </a:lnTo>
                <a:lnTo>
                  <a:pt x="487" y="874"/>
                </a:lnTo>
                <a:lnTo>
                  <a:pt x="487" y="871"/>
                </a:lnTo>
                <a:lnTo>
                  <a:pt x="486" y="866"/>
                </a:lnTo>
                <a:lnTo>
                  <a:pt x="484" y="863"/>
                </a:lnTo>
                <a:lnTo>
                  <a:pt x="482" y="861"/>
                </a:lnTo>
                <a:lnTo>
                  <a:pt x="482" y="858"/>
                </a:lnTo>
                <a:lnTo>
                  <a:pt x="482" y="856"/>
                </a:lnTo>
                <a:lnTo>
                  <a:pt x="482" y="856"/>
                </a:lnTo>
                <a:lnTo>
                  <a:pt x="482" y="856"/>
                </a:lnTo>
                <a:lnTo>
                  <a:pt x="481" y="858"/>
                </a:lnTo>
                <a:lnTo>
                  <a:pt x="477" y="863"/>
                </a:lnTo>
                <a:lnTo>
                  <a:pt x="476" y="866"/>
                </a:lnTo>
                <a:lnTo>
                  <a:pt x="474" y="868"/>
                </a:lnTo>
                <a:lnTo>
                  <a:pt x="474" y="869"/>
                </a:lnTo>
                <a:lnTo>
                  <a:pt x="474" y="871"/>
                </a:lnTo>
                <a:lnTo>
                  <a:pt x="476" y="881"/>
                </a:lnTo>
                <a:lnTo>
                  <a:pt x="476" y="883"/>
                </a:lnTo>
                <a:lnTo>
                  <a:pt x="476" y="884"/>
                </a:lnTo>
                <a:lnTo>
                  <a:pt x="474" y="888"/>
                </a:lnTo>
                <a:lnTo>
                  <a:pt x="472" y="891"/>
                </a:lnTo>
                <a:lnTo>
                  <a:pt x="471" y="891"/>
                </a:lnTo>
                <a:lnTo>
                  <a:pt x="467" y="896"/>
                </a:lnTo>
                <a:lnTo>
                  <a:pt x="462" y="903"/>
                </a:lnTo>
                <a:lnTo>
                  <a:pt x="452" y="911"/>
                </a:lnTo>
                <a:lnTo>
                  <a:pt x="440" y="916"/>
                </a:lnTo>
                <a:lnTo>
                  <a:pt x="437" y="920"/>
                </a:lnTo>
                <a:lnTo>
                  <a:pt x="435" y="920"/>
                </a:lnTo>
                <a:lnTo>
                  <a:pt x="430" y="920"/>
                </a:lnTo>
                <a:lnTo>
                  <a:pt x="429" y="918"/>
                </a:lnTo>
                <a:lnTo>
                  <a:pt x="427" y="916"/>
                </a:lnTo>
                <a:lnTo>
                  <a:pt x="427" y="916"/>
                </a:lnTo>
                <a:lnTo>
                  <a:pt x="427" y="915"/>
                </a:lnTo>
                <a:lnTo>
                  <a:pt x="427" y="915"/>
                </a:lnTo>
                <a:lnTo>
                  <a:pt x="429" y="915"/>
                </a:lnTo>
                <a:lnTo>
                  <a:pt x="429" y="913"/>
                </a:lnTo>
                <a:lnTo>
                  <a:pt x="429" y="911"/>
                </a:lnTo>
                <a:lnTo>
                  <a:pt x="429" y="911"/>
                </a:lnTo>
                <a:lnTo>
                  <a:pt x="430" y="910"/>
                </a:lnTo>
                <a:lnTo>
                  <a:pt x="430" y="908"/>
                </a:lnTo>
                <a:lnTo>
                  <a:pt x="432" y="906"/>
                </a:lnTo>
                <a:lnTo>
                  <a:pt x="437" y="905"/>
                </a:lnTo>
                <a:lnTo>
                  <a:pt x="439" y="905"/>
                </a:lnTo>
                <a:lnTo>
                  <a:pt x="437" y="903"/>
                </a:lnTo>
                <a:lnTo>
                  <a:pt x="437" y="903"/>
                </a:lnTo>
                <a:lnTo>
                  <a:pt x="439" y="901"/>
                </a:lnTo>
                <a:lnTo>
                  <a:pt x="439" y="901"/>
                </a:lnTo>
                <a:lnTo>
                  <a:pt x="440" y="900"/>
                </a:lnTo>
                <a:lnTo>
                  <a:pt x="440" y="898"/>
                </a:lnTo>
                <a:lnTo>
                  <a:pt x="440" y="898"/>
                </a:lnTo>
                <a:lnTo>
                  <a:pt x="439" y="896"/>
                </a:lnTo>
                <a:lnTo>
                  <a:pt x="439" y="896"/>
                </a:lnTo>
                <a:lnTo>
                  <a:pt x="439" y="895"/>
                </a:lnTo>
                <a:lnTo>
                  <a:pt x="439" y="895"/>
                </a:lnTo>
                <a:lnTo>
                  <a:pt x="439" y="893"/>
                </a:lnTo>
                <a:lnTo>
                  <a:pt x="439" y="891"/>
                </a:lnTo>
                <a:lnTo>
                  <a:pt x="439" y="891"/>
                </a:lnTo>
                <a:lnTo>
                  <a:pt x="439" y="889"/>
                </a:lnTo>
                <a:lnTo>
                  <a:pt x="439" y="888"/>
                </a:lnTo>
                <a:lnTo>
                  <a:pt x="439" y="888"/>
                </a:lnTo>
                <a:lnTo>
                  <a:pt x="440" y="888"/>
                </a:lnTo>
                <a:lnTo>
                  <a:pt x="440" y="888"/>
                </a:lnTo>
                <a:lnTo>
                  <a:pt x="440" y="886"/>
                </a:lnTo>
                <a:lnTo>
                  <a:pt x="440" y="886"/>
                </a:lnTo>
                <a:lnTo>
                  <a:pt x="440" y="886"/>
                </a:lnTo>
                <a:lnTo>
                  <a:pt x="440" y="884"/>
                </a:lnTo>
                <a:lnTo>
                  <a:pt x="440" y="883"/>
                </a:lnTo>
                <a:lnTo>
                  <a:pt x="445" y="879"/>
                </a:lnTo>
                <a:lnTo>
                  <a:pt x="445" y="878"/>
                </a:lnTo>
                <a:lnTo>
                  <a:pt x="447" y="874"/>
                </a:lnTo>
                <a:lnTo>
                  <a:pt x="447" y="873"/>
                </a:lnTo>
                <a:lnTo>
                  <a:pt x="445" y="874"/>
                </a:lnTo>
                <a:lnTo>
                  <a:pt x="444" y="876"/>
                </a:lnTo>
                <a:lnTo>
                  <a:pt x="442" y="876"/>
                </a:lnTo>
                <a:lnTo>
                  <a:pt x="442" y="876"/>
                </a:lnTo>
                <a:lnTo>
                  <a:pt x="439" y="876"/>
                </a:lnTo>
                <a:lnTo>
                  <a:pt x="437" y="876"/>
                </a:lnTo>
                <a:lnTo>
                  <a:pt x="435" y="876"/>
                </a:lnTo>
                <a:lnTo>
                  <a:pt x="435" y="878"/>
                </a:lnTo>
                <a:lnTo>
                  <a:pt x="435" y="878"/>
                </a:lnTo>
                <a:lnTo>
                  <a:pt x="434" y="878"/>
                </a:lnTo>
                <a:lnTo>
                  <a:pt x="434" y="878"/>
                </a:lnTo>
                <a:lnTo>
                  <a:pt x="432" y="878"/>
                </a:lnTo>
                <a:lnTo>
                  <a:pt x="430" y="878"/>
                </a:lnTo>
                <a:lnTo>
                  <a:pt x="423" y="874"/>
                </a:lnTo>
                <a:lnTo>
                  <a:pt x="422" y="874"/>
                </a:lnTo>
                <a:lnTo>
                  <a:pt x="422" y="874"/>
                </a:lnTo>
                <a:lnTo>
                  <a:pt x="418" y="876"/>
                </a:lnTo>
                <a:lnTo>
                  <a:pt x="417" y="876"/>
                </a:lnTo>
                <a:lnTo>
                  <a:pt x="417" y="874"/>
                </a:lnTo>
                <a:lnTo>
                  <a:pt x="415" y="874"/>
                </a:lnTo>
                <a:lnTo>
                  <a:pt x="415" y="874"/>
                </a:lnTo>
                <a:lnTo>
                  <a:pt x="415" y="873"/>
                </a:lnTo>
                <a:lnTo>
                  <a:pt x="415" y="871"/>
                </a:lnTo>
                <a:lnTo>
                  <a:pt x="415" y="871"/>
                </a:lnTo>
                <a:lnTo>
                  <a:pt x="413" y="869"/>
                </a:lnTo>
                <a:lnTo>
                  <a:pt x="415" y="869"/>
                </a:lnTo>
                <a:lnTo>
                  <a:pt x="415" y="868"/>
                </a:lnTo>
                <a:lnTo>
                  <a:pt x="418" y="866"/>
                </a:lnTo>
                <a:lnTo>
                  <a:pt x="418" y="866"/>
                </a:lnTo>
                <a:lnTo>
                  <a:pt x="420" y="866"/>
                </a:lnTo>
                <a:lnTo>
                  <a:pt x="420" y="866"/>
                </a:lnTo>
                <a:lnTo>
                  <a:pt x="420" y="866"/>
                </a:lnTo>
                <a:lnTo>
                  <a:pt x="422" y="866"/>
                </a:lnTo>
                <a:lnTo>
                  <a:pt x="422" y="866"/>
                </a:lnTo>
                <a:lnTo>
                  <a:pt x="422" y="868"/>
                </a:lnTo>
                <a:lnTo>
                  <a:pt x="422" y="868"/>
                </a:lnTo>
                <a:lnTo>
                  <a:pt x="422" y="868"/>
                </a:lnTo>
                <a:lnTo>
                  <a:pt x="422" y="869"/>
                </a:lnTo>
                <a:lnTo>
                  <a:pt x="422" y="869"/>
                </a:lnTo>
                <a:lnTo>
                  <a:pt x="422" y="869"/>
                </a:lnTo>
                <a:lnTo>
                  <a:pt x="423" y="869"/>
                </a:lnTo>
                <a:lnTo>
                  <a:pt x="423" y="869"/>
                </a:lnTo>
                <a:lnTo>
                  <a:pt x="423" y="869"/>
                </a:lnTo>
                <a:lnTo>
                  <a:pt x="423" y="868"/>
                </a:lnTo>
                <a:lnTo>
                  <a:pt x="423" y="868"/>
                </a:lnTo>
                <a:lnTo>
                  <a:pt x="423" y="864"/>
                </a:lnTo>
                <a:lnTo>
                  <a:pt x="423" y="863"/>
                </a:lnTo>
                <a:lnTo>
                  <a:pt x="425" y="861"/>
                </a:lnTo>
                <a:lnTo>
                  <a:pt x="425" y="859"/>
                </a:lnTo>
                <a:lnTo>
                  <a:pt x="425" y="858"/>
                </a:lnTo>
                <a:lnTo>
                  <a:pt x="429" y="849"/>
                </a:lnTo>
                <a:lnTo>
                  <a:pt x="430" y="847"/>
                </a:lnTo>
                <a:lnTo>
                  <a:pt x="430" y="846"/>
                </a:lnTo>
                <a:lnTo>
                  <a:pt x="429" y="844"/>
                </a:lnTo>
                <a:lnTo>
                  <a:pt x="427" y="844"/>
                </a:lnTo>
                <a:lnTo>
                  <a:pt x="427" y="846"/>
                </a:lnTo>
                <a:lnTo>
                  <a:pt x="425" y="847"/>
                </a:lnTo>
                <a:lnTo>
                  <a:pt x="425" y="849"/>
                </a:lnTo>
                <a:lnTo>
                  <a:pt x="420" y="851"/>
                </a:lnTo>
                <a:lnTo>
                  <a:pt x="417" y="849"/>
                </a:lnTo>
                <a:lnTo>
                  <a:pt x="415" y="851"/>
                </a:lnTo>
                <a:lnTo>
                  <a:pt x="415" y="851"/>
                </a:lnTo>
                <a:lnTo>
                  <a:pt x="413" y="851"/>
                </a:lnTo>
                <a:lnTo>
                  <a:pt x="412" y="852"/>
                </a:lnTo>
                <a:lnTo>
                  <a:pt x="412" y="852"/>
                </a:lnTo>
                <a:lnTo>
                  <a:pt x="412" y="852"/>
                </a:lnTo>
                <a:lnTo>
                  <a:pt x="412" y="854"/>
                </a:lnTo>
                <a:lnTo>
                  <a:pt x="412" y="856"/>
                </a:lnTo>
                <a:lnTo>
                  <a:pt x="410" y="856"/>
                </a:lnTo>
                <a:lnTo>
                  <a:pt x="408" y="858"/>
                </a:lnTo>
                <a:lnTo>
                  <a:pt x="408" y="859"/>
                </a:lnTo>
                <a:lnTo>
                  <a:pt x="408" y="859"/>
                </a:lnTo>
                <a:lnTo>
                  <a:pt x="408" y="861"/>
                </a:lnTo>
                <a:lnTo>
                  <a:pt x="407" y="863"/>
                </a:lnTo>
                <a:lnTo>
                  <a:pt x="407" y="864"/>
                </a:lnTo>
                <a:lnTo>
                  <a:pt x="405" y="864"/>
                </a:lnTo>
                <a:lnTo>
                  <a:pt x="402" y="871"/>
                </a:lnTo>
                <a:lnTo>
                  <a:pt x="402" y="873"/>
                </a:lnTo>
                <a:lnTo>
                  <a:pt x="407" y="876"/>
                </a:lnTo>
                <a:lnTo>
                  <a:pt x="407" y="878"/>
                </a:lnTo>
                <a:lnTo>
                  <a:pt x="408" y="879"/>
                </a:lnTo>
                <a:lnTo>
                  <a:pt x="410" y="879"/>
                </a:lnTo>
                <a:lnTo>
                  <a:pt x="413" y="876"/>
                </a:lnTo>
                <a:lnTo>
                  <a:pt x="415" y="876"/>
                </a:lnTo>
                <a:lnTo>
                  <a:pt x="415" y="876"/>
                </a:lnTo>
                <a:lnTo>
                  <a:pt x="415" y="876"/>
                </a:lnTo>
                <a:lnTo>
                  <a:pt x="417" y="878"/>
                </a:lnTo>
                <a:lnTo>
                  <a:pt x="417" y="878"/>
                </a:lnTo>
                <a:lnTo>
                  <a:pt x="415" y="878"/>
                </a:lnTo>
                <a:lnTo>
                  <a:pt x="417" y="879"/>
                </a:lnTo>
                <a:lnTo>
                  <a:pt x="417" y="883"/>
                </a:lnTo>
                <a:lnTo>
                  <a:pt x="417" y="884"/>
                </a:lnTo>
                <a:lnTo>
                  <a:pt x="417" y="886"/>
                </a:lnTo>
                <a:lnTo>
                  <a:pt x="417" y="895"/>
                </a:lnTo>
                <a:lnTo>
                  <a:pt x="417" y="898"/>
                </a:lnTo>
                <a:lnTo>
                  <a:pt x="415" y="900"/>
                </a:lnTo>
                <a:lnTo>
                  <a:pt x="413" y="900"/>
                </a:lnTo>
                <a:lnTo>
                  <a:pt x="412" y="900"/>
                </a:lnTo>
                <a:lnTo>
                  <a:pt x="410" y="900"/>
                </a:lnTo>
                <a:lnTo>
                  <a:pt x="408" y="898"/>
                </a:lnTo>
                <a:lnTo>
                  <a:pt x="408" y="898"/>
                </a:lnTo>
                <a:lnTo>
                  <a:pt x="407" y="900"/>
                </a:lnTo>
                <a:lnTo>
                  <a:pt x="405" y="900"/>
                </a:lnTo>
                <a:lnTo>
                  <a:pt x="405" y="900"/>
                </a:lnTo>
                <a:lnTo>
                  <a:pt x="402" y="901"/>
                </a:lnTo>
                <a:lnTo>
                  <a:pt x="402" y="903"/>
                </a:lnTo>
                <a:lnTo>
                  <a:pt x="400" y="903"/>
                </a:lnTo>
                <a:lnTo>
                  <a:pt x="400" y="903"/>
                </a:lnTo>
                <a:lnTo>
                  <a:pt x="400" y="905"/>
                </a:lnTo>
                <a:lnTo>
                  <a:pt x="400" y="906"/>
                </a:lnTo>
                <a:lnTo>
                  <a:pt x="400" y="908"/>
                </a:lnTo>
                <a:lnTo>
                  <a:pt x="400" y="908"/>
                </a:lnTo>
                <a:lnTo>
                  <a:pt x="400" y="910"/>
                </a:lnTo>
                <a:lnTo>
                  <a:pt x="398" y="910"/>
                </a:lnTo>
                <a:lnTo>
                  <a:pt x="398" y="910"/>
                </a:lnTo>
                <a:lnTo>
                  <a:pt x="397" y="910"/>
                </a:lnTo>
                <a:lnTo>
                  <a:pt x="393" y="908"/>
                </a:lnTo>
                <a:lnTo>
                  <a:pt x="393" y="908"/>
                </a:lnTo>
                <a:lnTo>
                  <a:pt x="392" y="908"/>
                </a:lnTo>
                <a:lnTo>
                  <a:pt x="392" y="905"/>
                </a:lnTo>
                <a:lnTo>
                  <a:pt x="388" y="898"/>
                </a:lnTo>
                <a:lnTo>
                  <a:pt x="388" y="898"/>
                </a:lnTo>
                <a:lnTo>
                  <a:pt x="387" y="896"/>
                </a:lnTo>
                <a:lnTo>
                  <a:pt x="388" y="895"/>
                </a:lnTo>
                <a:lnTo>
                  <a:pt x="388" y="893"/>
                </a:lnTo>
                <a:lnTo>
                  <a:pt x="387" y="893"/>
                </a:lnTo>
                <a:lnTo>
                  <a:pt x="387" y="891"/>
                </a:lnTo>
                <a:lnTo>
                  <a:pt x="388" y="888"/>
                </a:lnTo>
                <a:lnTo>
                  <a:pt x="390" y="884"/>
                </a:lnTo>
                <a:lnTo>
                  <a:pt x="388" y="883"/>
                </a:lnTo>
                <a:lnTo>
                  <a:pt x="388" y="881"/>
                </a:lnTo>
                <a:lnTo>
                  <a:pt x="388" y="878"/>
                </a:lnTo>
                <a:lnTo>
                  <a:pt x="388" y="876"/>
                </a:lnTo>
                <a:lnTo>
                  <a:pt x="387" y="874"/>
                </a:lnTo>
                <a:lnTo>
                  <a:pt x="387" y="874"/>
                </a:lnTo>
                <a:lnTo>
                  <a:pt x="385" y="874"/>
                </a:lnTo>
                <a:lnTo>
                  <a:pt x="385" y="873"/>
                </a:lnTo>
                <a:lnTo>
                  <a:pt x="383" y="873"/>
                </a:lnTo>
                <a:lnTo>
                  <a:pt x="385" y="871"/>
                </a:lnTo>
                <a:lnTo>
                  <a:pt x="385" y="869"/>
                </a:lnTo>
                <a:lnTo>
                  <a:pt x="385" y="868"/>
                </a:lnTo>
                <a:lnTo>
                  <a:pt x="385" y="868"/>
                </a:lnTo>
                <a:lnTo>
                  <a:pt x="381" y="868"/>
                </a:lnTo>
                <a:lnTo>
                  <a:pt x="381" y="866"/>
                </a:lnTo>
                <a:lnTo>
                  <a:pt x="381" y="866"/>
                </a:lnTo>
                <a:lnTo>
                  <a:pt x="381" y="864"/>
                </a:lnTo>
                <a:lnTo>
                  <a:pt x="383" y="864"/>
                </a:lnTo>
                <a:lnTo>
                  <a:pt x="383" y="864"/>
                </a:lnTo>
                <a:lnTo>
                  <a:pt x="383" y="863"/>
                </a:lnTo>
                <a:lnTo>
                  <a:pt x="381" y="861"/>
                </a:lnTo>
                <a:lnTo>
                  <a:pt x="380" y="861"/>
                </a:lnTo>
                <a:lnTo>
                  <a:pt x="378" y="859"/>
                </a:lnTo>
                <a:lnTo>
                  <a:pt x="378" y="858"/>
                </a:lnTo>
                <a:lnTo>
                  <a:pt x="378" y="858"/>
                </a:lnTo>
                <a:lnTo>
                  <a:pt x="376" y="856"/>
                </a:lnTo>
                <a:lnTo>
                  <a:pt x="376" y="856"/>
                </a:lnTo>
                <a:lnTo>
                  <a:pt x="376" y="854"/>
                </a:lnTo>
                <a:lnTo>
                  <a:pt x="376" y="852"/>
                </a:lnTo>
                <a:lnTo>
                  <a:pt x="376" y="852"/>
                </a:lnTo>
                <a:lnTo>
                  <a:pt x="380" y="852"/>
                </a:lnTo>
                <a:lnTo>
                  <a:pt x="380" y="852"/>
                </a:lnTo>
                <a:lnTo>
                  <a:pt x="381" y="852"/>
                </a:lnTo>
                <a:lnTo>
                  <a:pt x="380" y="851"/>
                </a:lnTo>
                <a:lnTo>
                  <a:pt x="380" y="849"/>
                </a:lnTo>
                <a:lnTo>
                  <a:pt x="378" y="849"/>
                </a:lnTo>
                <a:lnTo>
                  <a:pt x="378" y="847"/>
                </a:lnTo>
                <a:lnTo>
                  <a:pt x="378" y="847"/>
                </a:lnTo>
                <a:lnTo>
                  <a:pt x="376" y="846"/>
                </a:lnTo>
                <a:lnTo>
                  <a:pt x="376" y="846"/>
                </a:lnTo>
                <a:lnTo>
                  <a:pt x="376" y="844"/>
                </a:lnTo>
                <a:lnTo>
                  <a:pt x="378" y="842"/>
                </a:lnTo>
                <a:lnTo>
                  <a:pt x="376" y="842"/>
                </a:lnTo>
                <a:lnTo>
                  <a:pt x="378" y="839"/>
                </a:lnTo>
                <a:lnTo>
                  <a:pt x="378" y="837"/>
                </a:lnTo>
                <a:lnTo>
                  <a:pt x="376" y="837"/>
                </a:lnTo>
                <a:lnTo>
                  <a:pt x="375" y="837"/>
                </a:lnTo>
                <a:lnTo>
                  <a:pt x="375" y="836"/>
                </a:lnTo>
                <a:lnTo>
                  <a:pt x="373" y="836"/>
                </a:lnTo>
                <a:lnTo>
                  <a:pt x="373" y="834"/>
                </a:lnTo>
                <a:lnTo>
                  <a:pt x="373" y="834"/>
                </a:lnTo>
                <a:lnTo>
                  <a:pt x="371" y="834"/>
                </a:lnTo>
                <a:lnTo>
                  <a:pt x="371" y="834"/>
                </a:lnTo>
                <a:lnTo>
                  <a:pt x="370" y="834"/>
                </a:lnTo>
                <a:lnTo>
                  <a:pt x="370" y="836"/>
                </a:lnTo>
                <a:lnTo>
                  <a:pt x="370" y="836"/>
                </a:lnTo>
                <a:lnTo>
                  <a:pt x="370" y="837"/>
                </a:lnTo>
                <a:lnTo>
                  <a:pt x="368" y="839"/>
                </a:lnTo>
                <a:lnTo>
                  <a:pt x="368" y="839"/>
                </a:lnTo>
                <a:lnTo>
                  <a:pt x="366" y="839"/>
                </a:lnTo>
                <a:lnTo>
                  <a:pt x="366" y="839"/>
                </a:lnTo>
                <a:lnTo>
                  <a:pt x="365" y="837"/>
                </a:lnTo>
                <a:lnTo>
                  <a:pt x="365" y="837"/>
                </a:lnTo>
                <a:lnTo>
                  <a:pt x="365" y="836"/>
                </a:lnTo>
                <a:lnTo>
                  <a:pt x="365" y="834"/>
                </a:lnTo>
                <a:lnTo>
                  <a:pt x="363" y="834"/>
                </a:lnTo>
                <a:lnTo>
                  <a:pt x="363" y="836"/>
                </a:lnTo>
                <a:lnTo>
                  <a:pt x="363" y="841"/>
                </a:lnTo>
                <a:lnTo>
                  <a:pt x="361" y="842"/>
                </a:lnTo>
                <a:lnTo>
                  <a:pt x="360" y="844"/>
                </a:lnTo>
                <a:lnTo>
                  <a:pt x="350" y="846"/>
                </a:lnTo>
                <a:lnTo>
                  <a:pt x="348" y="847"/>
                </a:lnTo>
                <a:lnTo>
                  <a:pt x="346" y="847"/>
                </a:lnTo>
                <a:lnTo>
                  <a:pt x="346" y="847"/>
                </a:lnTo>
                <a:lnTo>
                  <a:pt x="344" y="847"/>
                </a:lnTo>
                <a:lnTo>
                  <a:pt x="343" y="847"/>
                </a:lnTo>
                <a:lnTo>
                  <a:pt x="339" y="849"/>
                </a:lnTo>
                <a:lnTo>
                  <a:pt x="333" y="856"/>
                </a:lnTo>
                <a:lnTo>
                  <a:pt x="328" y="856"/>
                </a:lnTo>
                <a:lnTo>
                  <a:pt x="321" y="861"/>
                </a:lnTo>
                <a:lnTo>
                  <a:pt x="321" y="861"/>
                </a:lnTo>
                <a:lnTo>
                  <a:pt x="319" y="859"/>
                </a:lnTo>
                <a:lnTo>
                  <a:pt x="318" y="859"/>
                </a:lnTo>
                <a:lnTo>
                  <a:pt x="318" y="858"/>
                </a:lnTo>
                <a:lnTo>
                  <a:pt x="316" y="854"/>
                </a:lnTo>
                <a:lnTo>
                  <a:pt x="314" y="854"/>
                </a:lnTo>
                <a:lnTo>
                  <a:pt x="314" y="854"/>
                </a:lnTo>
                <a:lnTo>
                  <a:pt x="297" y="856"/>
                </a:lnTo>
                <a:lnTo>
                  <a:pt x="294" y="856"/>
                </a:lnTo>
                <a:lnTo>
                  <a:pt x="292" y="858"/>
                </a:lnTo>
                <a:lnTo>
                  <a:pt x="292" y="858"/>
                </a:lnTo>
                <a:lnTo>
                  <a:pt x="292" y="858"/>
                </a:lnTo>
                <a:lnTo>
                  <a:pt x="292" y="856"/>
                </a:lnTo>
                <a:lnTo>
                  <a:pt x="292" y="856"/>
                </a:lnTo>
                <a:lnTo>
                  <a:pt x="292" y="856"/>
                </a:lnTo>
                <a:lnTo>
                  <a:pt x="286" y="849"/>
                </a:lnTo>
                <a:lnTo>
                  <a:pt x="284" y="846"/>
                </a:lnTo>
                <a:lnTo>
                  <a:pt x="286" y="844"/>
                </a:lnTo>
                <a:lnTo>
                  <a:pt x="286" y="842"/>
                </a:lnTo>
                <a:lnTo>
                  <a:pt x="286" y="837"/>
                </a:lnTo>
                <a:lnTo>
                  <a:pt x="289" y="832"/>
                </a:lnTo>
                <a:lnTo>
                  <a:pt x="291" y="829"/>
                </a:lnTo>
                <a:lnTo>
                  <a:pt x="292" y="826"/>
                </a:lnTo>
                <a:lnTo>
                  <a:pt x="292" y="824"/>
                </a:lnTo>
                <a:lnTo>
                  <a:pt x="294" y="819"/>
                </a:lnTo>
                <a:lnTo>
                  <a:pt x="297" y="817"/>
                </a:lnTo>
                <a:lnTo>
                  <a:pt x="301" y="814"/>
                </a:lnTo>
                <a:lnTo>
                  <a:pt x="302" y="814"/>
                </a:lnTo>
                <a:lnTo>
                  <a:pt x="304" y="810"/>
                </a:lnTo>
                <a:lnTo>
                  <a:pt x="306" y="807"/>
                </a:lnTo>
                <a:lnTo>
                  <a:pt x="308" y="807"/>
                </a:lnTo>
                <a:lnTo>
                  <a:pt x="309" y="805"/>
                </a:lnTo>
                <a:lnTo>
                  <a:pt x="309" y="804"/>
                </a:lnTo>
                <a:lnTo>
                  <a:pt x="309" y="802"/>
                </a:lnTo>
                <a:lnTo>
                  <a:pt x="311" y="802"/>
                </a:lnTo>
                <a:lnTo>
                  <a:pt x="311" y="799"/>
                </a:lnTo>
                <a:lnTo>
                  <a:pt x="313" y="797"/>
                </a:lnTo>
                <a:lnTo>
                  <a:pt x="313" y="795"/>
                </a:lnTo>
                <a:lnTo>
                  <a:pt x="314" y="794"/>
                </a:lnTo>
                <a:lnTo>
                  <a:pt x="316" y="792"/>
                </a:lnTo>
                <a:lnTo>
                  <a:pt x="318" y="790"/>
                </a:lnTo>
                <a:lnTo>
                  <a:pt x="318" y="789"/>
                </a:lnTo>
                <a:lnTo>
                  <a:pt x="318" y="789"/>
                </a:lnTo>
                <a:lnTo>
                  <a:pt x="318" y="789"/>
                </a:lnTo>
                <a:lnTo>
                  <a:pt x="319" y="787"/>
                </a:lnTo>
                <a:lnTo>
                  <a:pt x="318" y="785"/>
                </a:lnTo>
                <a:lnTo>
                  <a:pt x="319" y="785"/>
                </a:lnTo>
                <a:lnTo>
                  <a:pt x="321" y="784"/>
                </a:lnTo>
                <a:lnTo>
                  <a:pt x="321" y="782"/>
                </a:lnTo>
                <a:lnTo>
                  <a:pt x="321" y="777"/>
                </a:lnTo>
                <a:lnTo>
                  <a:pt x="323" y="775"/>
                </a:lnTo>
                <a:lnTo>
                  <a:pt x="321" y="773"/>
                </a:lnTo>
                <a:lnTo>
                  <a:pt x="321" y="770"/>
                </a:lnTo>
                <a:lnTo>
                  <a:pt x="321" y="768"/>
                </a:lnTo>
                <a:lnTo>
                  <a:pt x="323" y="765"/>
                </a:lnTo>
                <a:lnTo>
                  <a:pt x="323" y="762"/>
                </a:lnTo>
                <a:lnTo>
                  <a:pt x="324" y="762"/>
                </a:lnTo>
                <a:lnTo>
                  <a:pt x="324" y="760"/>
                </a:lnTo>
                <a:lnTo>
                  <a:pt x="326" y="758"/>
                </a:lnTo>
                <a:lnTo>
                  <a:pt x="328" y="758"/>
                </a:lnTo>
                <a:lnTo>
                  <a:pt x="329" y="757"/>
                </a:lnTo>
                <a:lnTo>
                  <a:pt x="329" y="757"/>
                </a:lnTo>
                <a:lnTo>
                  <a:pt x="328" y="755"/>
                </a:lnTo>
                <a:lnTo>
                  <a:pt x="329" y="753"/>
                </a:lnTo>
                <a:lnTo>
                  <a:pt x="329" y="753"/>
                </a:lnTo>
                <a:lnTo>
                  <a:pt x="331" y="753"/>
                </a:lnTo>
                <a:lnTo>
                  <a:pt x="331" y="753"/>
                </a:lnTo>
                <a:lnTo>
                  <a:pt x="333" y="750"/>
                </a:lnTo>
                <a:lnTo>
                  <a:pt x="334" y="748"/>
                </a:lnTo>
                <a:lnTo>
                  <a:pt x="336" y="748"/>
                </a:lnTo>
                <a:lnTo>
                  <a:pt x="338" y="747"/>
                </a:lnTo>
                <a:lnTo>
                  <a:pt x="338" y="745"/>
                </a:lnTo>
                <a:lnTo>
                  <a:pt x="338" y="742"/>
                </a:lnTo>
                <a:lnTo>
                  <a:pt x="339" y="740"/>
                </a:lnTo>
                <a:lnTo>
                  <a:pt x="339" y="740"/>
                </a:lnTo>
                <a:lnTo>
                  <a:pt x="341" y="738"/>
                </a:lnTo>
                <a:lnTo>
                  <a:pt x="341" y="735"/>
                </a:lnTo>
                <a:lnTo>
                  <a:pt x="343" y="733"/>
                </a:lnTo>
                <a:lnTo>
                  <a:pt x="343" y="731"/>
                </a:lnTo>
                <a:lnTo>
                  <a:pt x="344" y="731"/>
                </a:lnTo>
                <a:lnTo>
                  <a:pt x="346" y="731"/>
                </a:lnTo>
                <a:lnTo>
                  <a:pt x="346" y="730"/>
                </a:lnTo>
                <a:lnTo>
                  <a:pt x="346" y="730"/>
                </a:lnTo>
                <a:lnTo>
                  <a:pt x="346" y="728"/>
                </a:lnTo>
                <a:lnTo>
                  <a:pt x="348" y="723"/>
                </a:lnTo>
                <a:lnTo>
                  <a:pt x="350" y="720"/>
                </a:lnTo>
                <a:lnTo>
                  <a:pt x="350" y="720"/>
                </a:lnTo>
                <a:lnTo>
                  <a:pt x="351" y="718"/>
                </a:lnTo>
                <a:lnTo>
                  <a:pt x="351" y="716"/>
                </a:lnTo>
                <a:lnTo>
                  <a:pt x="353" y="715"/>
                </a:lnTo>
                <a:lnTo>
                  <a:pt x="353" y="711"/>
                </a:lnTo>
                <a:lnTo>
                  <a:pt x="355" y="710"/>
                </a:lnTo>
                <a:lnTo>
                  <a:pt x="356" y="710"/>
                </a:lnTo>
                <a:lnTo>
                  <a:pt x="358" y="711"/>
                </a:lnTo>
                <a:lnTo>
                  <a:pt x="358" y="711"/>
                </a:lnTo>
                <a:lnTo>
                  <a:pt x="358" y="710"/>
                </a:lnTo>
                <a:lnTo>
                  <a:pt x="358" y="708"/>
                </a:lnTo>
                <a:lnTo>
                  <a:pt x="358" y="708"/>
                </a:lnTo>
                <a:lnTo>
                  <a:pt x="360" y="708"/>
                </a:lnTo>
                <a:lnTo>
                  <a:pt x="358" y="706"/>
                </a:lnTo>
                <a:lnTo>
                  <a:pt x="358" y="705"/>
                </a:lnTo>
                <a:lnTo>
                  <a:pt x="358" y="703"/>
                </a:lnTo>
                <a:lnTo>
                  <a:pt x="358" y="701"/>
                </a:lnTo>
                <a:lnTo>
                  <a:pt x="358" y="699"/>
                </a:lnTo>
                <a:lnTo>
                  <a:pt x="360" y="699"/>
                </a:lnTo>
                <a:lnTo>
                  <a:pt x="360" y="699"/>
                </a:lnTo>
                <a:lnTo>
                  <a:pt x="360" y="698"/>
                </a:lnTo>
                <a:lnTo>
                  <a:pt x="361" y="693"/>
                </a:lnTo>
                <a:lnTo>
                  <a:pt x="365" y="691"/>
                </a:lnTo>
                <a:lnTo>
                  <a:pt x="368" y="689"/>
                </a:lnTo>
                <a:lnTo>
                  <a:pt x="368" y="688"/>
                </a:lnTo>
                <a:lnTo>
                  <a:pt x="368" y="686"/>
                </a:lnTo>
                <a:lnTo>
                  <a:pt x="368" y="686"/>
                </a:lnTo>
                <a:lnTo>
                  <a:pt x="368" y="684"/>
                </a:lnTo>
                <a:lnTo>
                  <a:pt x="368" y="684"/>
                </a:lnTo>
                <a:lnTo>
                  <a:pt x="368" y="683"/>
                </a:lnTo>
                <a:lnTo>
                  <a:pt x="368" y="681"/>
                </a:lnTo>
                <a:lnTo>
                  <a:pt x="370" y="679"/>
                </a:lnTo>
                <a:lnTo>
                  <a:pt x="371" y="678"/>
                </a:lnTo>
                <a:lnTo>
                  <a:pt x="370" y="674"/>
                </a:lnTo>
                <a:lnTo>
                  <a:pt x="370" y="671"/>
                </a:lnTo>
                <a:lnTo>
                  <a:pt x="370" y="668"/>
                </a:lnTo>
                <a:lnTo>
                  <a:pt x="370" y="666"/>
                </a:lnTo>
                <a:lnTo>
                  <a:pt x="370" y="664"/>
                </a:lnTo>
                <a:lnTo>
                  <a:pt x="371" y="664"/>
                </a:lnTo>
                <a:lnTo>
                  <a:pt x="373" y="662"/>
                </a:lnTo>
                <a:lnTo>
                  <a:pt x="375" y="661"/>
                </a:lnTo>
                <a:lnTo>
                  <a:pt x="376" y="659"/>
                </a:lnTo>
                <a:lnTo>
                  <a:pt x="376" y="657"/>
                </a:lnTo>
                <a:lnTo>
                  <a:pt x="375" y="657"/>
                </a:lnTo>
                <a:lnTo>
                  <a:pt x="375" y="656"/>
                </a:lnTo>
                <a:lnTo>
                  <a:pt x="375" y="654"/>
                </a:lnTo>
                <a:lnTo>
                  <a:pt x="376" y="654"/>
                </a:lnTo>
                <a:lnTo>
                  <a:pt x="378" y="652"/>
                </a:lnTo>
                <a:lnTo>
                  <a:pt x="380" y="652"/>
                </a:lnTo>
                <a:lnTo>
                  <a:pt x="381" y="654"/>
                </a:lnTo>
                <a:lnTo>
                  <a:pt x="383" y="652"/>
                </a:lnTo>
                <a:lnTo>
                  <a:pt x="383" y="651"/>
                </a:lnTo>
                <a:lnTo>
                  <a:pt x="383" y="651"/>
                </a:lnTo>
                <a:lnTo>
                  <a:pt x="383" y="649"/>
                </a:lnTo>
                <a:lnTo>
                  <a:pt x="383" y="649"/>
                </a:lnTo>
                <a:lnTo>
                  <a:pt x="381" y="649"/>
                </a:lnTo>
                <a:lnTo>
                  <a:pt x="381" y="649"/>
                </a:lnTo>
                <a:lnTo>
                  <a:pt x="380" y="651"/>
                </a:lnTo>
                <a:lnTo>
                  <a:pt x="378" y="649"/>
                </a:lnTo>
                <a:lnTo>
                  <a:pt x="376" y="649"/>
                </a:lnTo>
                <a:lnTo>
                  <a:pt x="375" y="647"/>
                </a:lnTo>
                <a:lnTo>
                  <a:pt x="375" y="646"/>
                </a:lnTo>
                <a:lnTo>
                  <a:pt x="375" y="646"/>
                </a:lnTo>
                <a:lnTo>
                  <a:pt x="373" y="644"/>
                </a:lnTo>
                <a:lnTo>
                  <a:pt x="373" y="642"/>
                </a:lnTo>
                <a:lnTo>
                  <a:pt x="373" y="641"/>
                </a:lnTo>
                <a:lnTo>
                  <a:pt x="373" y="639"/>
                </a:lnTo>
                <a:lnTo>
                  <a:pt x="375" y="637"/>
                </a:lnTo>
                <a:lnTo>
                  <a:pt x="376" y="637"/>
                </a:lnTo>
                <a:lnTo>
                  <a:pt x="376" y="636"/>
                </a:lnTo>
                <a:lnTo>
                  <a:pt x="378" y="636"/>
                </a:lnTo>
                <a:lnTo>
                  <a:pt x="378" y="636"/>
                </a:lnTo>
                <a:lnTo>
                  <a:pt x="378" y="634"/>
                </a:lnTo>
                <a:lnTo>
                  <a:pt x="378" y="634"/>
                </a:lnTo>
                <a:lnTo>
                  <a:pt x="376" y="632"/>
                </a:lnTo>
                <a:lnTo>
                  <a:pt x="378" y="631"/>
                </a:lnTo>
                <a:lnTo>
                  <a:pt x="378" y="631"/>
                </a:lnTo>
                <a:lnTo>
                  <a:pt x="378" y="629"/>
                </a:lnTo>
                <a:lnTo>
                  <a:pt x="378" y="625"/>
                </a:lnTo>
                <a:lnTo>
                  <a:pt x="380" y="625"/>
                </a:lnTo>
                <a:lnTo>
                  <a:pt x="380" y="624"/>
                </a:lnTo>
                <a:lnTo>
                  <a:pt x="381" y="622"/>
                </a:lnTo>
                <a:lnTo>
                  <a:pt x="381" y="622"/>
                </a:lnTo>
                <a:lnTo>
                  <a:pt x="381" y="620"/>
                </a:lnTo>
                <a:lnTo>
                  <a:pt x="381" y="620"/>
                </a:lnTo>
                <a:lnTo>
                  <a:pt x="381" y="619"/>
                </a:lnTo>
                <a:lnTo>
                  <a:pt x="381" y="619"/>
                </a:lnTo>
                <a:lnTo>
                  <a:pt x="381" y="617"/>
                </a:lnTo>
                <a:lnTo>
                  <a:pt x="381" y="617"/>
                </a:lnTo>
                <a:lnTo>
                  <a:pt x="381" y="614"/>
                </a:lnTo>
                <a:lnTo>
                  <a:pt x="380" y="612"/>
                </a:lnTo>
                <a:lnTo>
                  <a:pt x="381" y="610"/>
                </a:lnTo>
                <a:lnTo>
                  <a:pt x="383" y="610"/>
                </a:lnTo>
                <a:lnTo>
                  <a:pt x="385" y="609"/>
                </a:lnTo>
                <a:lnTo>
                  <a:pt x="385" y="612"/>
                </a:lnTo>
                <a:lnTo>
                  <a:pt x="387" y="615"/>
                </a:lnTo>
                <a:lnTo>
                  <a:pt x="388" y="615"/>
                </a:lnTo>
                <a:lnTo>
                  <a:pt x="388" y="615"/>
                </a:lnTo>
                <a:lnTo>
                  <a:pt x="387" y="612"/>
                </a:lnTo>
                <a:lnTo>
                  <a:pt x="387" y="612"/>
                </a:lnTo>
                <a:lnTo>
                  <a:pt x="385" y="607"/>
                </a:lnTo>
                <a:lnTo>
                  <a:pt x="383" y="602"/>
                </a:lnTo>
                <a:lnTo>
                  <a:pt x="383" y="600"/>
                </a:lnTo>
                <a:lnTo>
                  <a:pt x="385" y="599"/>
                </a:lnTo>
                <a:lnTo>
                  <a:pt x="385" y="597"/>
                </a:lnTo>
                <a:lnTo>
                  <a:pt x="387" y="595"/>
                </a:lnTo>
                <a:lnTo>
                  <a:pt x="388" y="595"/>
                </a:lnTo>
                <a:lnTo>
                  <a:pt x="390" y="592"/>
                </a:lnTo>
                <a:lnTo>
                  <a:pt x="390" y="592"/>
                </a:lnTo>
                <a:lnTo>
                  <a:pt x="390" y="590"/>
                </a:lnTo>
                <a:lnTo>
                  <a:pt x="390" y="590"/>
                </a:lnTo>
                <a:lnTo>
                  <a:pt x="390" y="588"/>
                </a:lnTo>
                <a:lnTo>
                  <a:pt x="392" y="590"/>
                </a:lnTo>
                <a:lnTo>
                  <a:pt x="393" y="590"/>
                </a:lnTo>
                <a:lnTo>
                  <a:pt x="395" y="588"/>
                </a:lnTo>
                <a:lnTo>
                  <a:pt x="395" y="587"/>
                </a:lnTo>
                <a:lnTo>
                  <a:pt x="395" y="583"/>
                </a:lnTo>
                <a:lnTo>
                  <a:pt x="395" y="580"/>
                </a:lnTo>
                <a:lnTo>
                  <a:pt x="393" y="580"/>
                </a:lnTo>
                <a:lnTo>
                  <a:pt x="393" y="578"/>
                </a:lnTo>
                <a:lnTo>
                  <a:pt x="393" y="577"/>
                </a:lnTo>
                <a:lnTo>
                  <a:pt x="393" y="577"/>
                </a:lnTo>
                <a:lnTo>
                  <a:pt x="395" y="575"/>
                </a:lnTo>
                <a:lnTo>
                  <a:pt x="397" y="575"/>
                </a:lnTo>
                <a:lnTo>
                  <a:pt x="397" y="575"/>
                </a:lnTo>
                <a:lnTo>
                  <a:pt x="397" y="575"/>
                </a:lnTo>
                <a:lnTo>
                  <a:pt x="397" y="572"/>
                </a:lnTo>
                <a:lnTo>
                  <a:pt x="397" y="568"/>
                </a:lnTo>
                <a:lnTo>
                  <a:pt x="398" y="565"/>
                </a:lnTo>
                <a:lnTo>
                  <a:pt x="400" y="562"/>
                </a:lnTo>
                <a:lnTo>
                  <a:pt x="402" y="560"/>
                </a:lnTo>
                <a:lnTo>
                  <a:pt x="403" y="558"/>
                </a:lnTo>
                <a:lnTo>
                  <a:pt x="405" y="558"/>
                </a:lnTo>
                <a:lnTo>
                  <a:pt x="407" y="558"/>
                </a:lnTo>
                <a:lnTo>
                  <a:pt x="407" y="557"/>
                </a:lnTo>
                <a:lnTo>
                  <a:pt x="408" y="553"/>
                </a:lnTo>
                <a:lnTo>
                  <a:pt x="410" y="553"/>
                </a:lnTo>
                <a:lnTo>
                  <a:pt x="410" y="553"/>
                </a:lnTo>
                <a:lnTo>
                  <a:pt x="412" y="551"/>
                </a:lnTo>
                <a:lnTo>
                  <a:pt x="412" y="550"/>
                </a:lnTo>
                <a:lnTo>
                  <a:pt x="413" y="548"/>
                </a:lnTo>
                <a:lnTo>
                  <a:pt x="413" y="546"/>
                </a:lnTo>
                <a:lnTo>
                  <a:pt x="413" y="545"/>
                </a:lnTo>
                <a:lnTo>
                  <a:pt x="413" y="540"/>
                </a:lnTo>
                <a:lnTo>
                  <a:pt x="415" y="535"/>
                </a:lnTo>
                <a:lnTo>
                  <a:pt x="417" y="533"/>
                </a:lnTo>
                <a:lnTo>
                  <a:pt x="418" y="531"/>
                </a:lnTo>
                <a:lnTo>
                  <a:pt x="422" y="530"/>
                </a:lnTo>
                <a:lnTo>
                  <a:pt x="422" y="528"/>
                </a:lnTo>
                <a:lnTo>
                  <a:pt x="422" y="520"/>
                </a:lnTo>
                <a:lnTo>
                  <a:pt x="422" y="513"/>
                </a:lnTo>
                <a:lnTo>
                  <a:pt x="423" y="508"/>
                </a:lnTo>
                <a:lnTo>
                  <a:pt x="425" y="508"/>
                </a:lnTo>
                <a:lnTo>
                  <a:pt x="425" y="504"/>
                </a:lnTo>
                <a:lnTo>
                  <a:pt x="425" y="504"/>
                </a:lnTo>
                <a:lnTo>
                  <a:pt x="427" y="503"/>
                </a:lnTo>
                <a:lnTo>
                  <a:pt x="429" y="501"/>
                </a:lnTo>
                <a:lnTo>
                  <a:pt x="430" y="499"/>
                </a:lnTo>
                <a:lnTo>
                  <a:pt x="432" y="499"/>
                </a:lnTo>
                <a:lnTo>
                  <a:pt x="432" y="498"/>
                </a:lnTo>
                <a:lnTo>
                  <a:pt x="434" y="496"/>
                </a:lnTo>
                <a:lnTo>
                  <a:pt x="435" y="496"/>
                </a:lnTo>
                <a:lnTo>
                  <a:pt x="437" y="498"/>
                </a:lnTo>
                <a:lnTo>
                  <a:pt x="437" y="496"/>
                </a:lnTo>
                <a:lnTo>
                  <a:pt x="437" y="493"/>
                </a:lnTo>
                <a:lnTo>
                  <a:pt x="439" y="491"/>
                </a:lnTo>
                <a:lnTo>
                  <a:pt x="440" y="488"/>
                </a:lnTo>
                <a:lnTo>
                  <a:pt x="440" y="486"/>
                </a:lnTo>
                <a:lnTo>
                  <a:pt x="442" y="484"/>
                </a:lnTo>
                <a:lnTo>
                  <a:pt x="442" y="483"/>
                </a:lnTo>
                <a:lnTo>
                  <a:pt x="440" y="479"/>
                </a:lnTo>
                <a:lnTo>
                  <a:pt x="440" y="476"/>
                </a:lnTo>
                <a:lnTo>
                  <a:pt x="439" y="459"/>
                </a:lnTo>
                <a:lnTo>
                  <a:pt x="439" y="451"/>
                </a:lnTo>
                <a:lnTo>
                  <a:pt x="439" y="446"/>
                </a:lnTo>
                <a:lnTo>
                  <a:pt x="439" y="442"/>
                </a:lnTo>
                <a:lnTo>
                  <a:pt x="442" y="429"/>
                </a:lnTo>
                <a:lnTo>
                  <a:pt x="442" y="429"/>
                </a:lnTo>
                <a:lnTo>
                  <a:pt x="444" y="427"/>
                </a:lnTo>
                <a:lnTo>
                  <a:pt x="444" y="427"/>
                </a:lnTo>
                <a:lnTo>
                  <a:pt x="445" y="424"/>
                </a:lnTo>
                <a:lnTo>
                  <a:pt x="449" y="419"/>
                </a:lnTo>
                <a:lnTo>
                  <a:pt x="450" y="417"/>
                </a:lnTo>
                <a:lnTo>
                  <a:pt x="452" y="417"/>
                </a:lnTo>
                <a:lnTo>
                  <a:pt x="455" y="414"/>
                </a:lnTo>
                <a:lnTo>
                  <a:pt x="459" y="405"/>
                </a:lnTo>
                <a:lnTo>
                  <a:pt x="466" y="395"/>
                </a:lnTo>
                <a:lnTo>
                  <a:pt x="467" y="387"/>
                </a:lnTo>
                <a:lnTo>
                  <a:pt x="469" y="378"/>
                </a:lnTo>
                <a:lnTo>
                  <a:pt x="471" y="358"/>
                </a:lnTo>
                <a:lnTo>
                  <a:pt x="471" y="353"/>
                </a:lnTo>
                <a:lnTo>
                  <a:pt x="472" y="350"/>
                </a:lnTo>
                <a:lnTo>
                  <a:pt x="472" y="348"/>
                </a:lnTo>
                <a:lnTo>
                  <a:pt x="474" y="345"/>
                </a:lnTo>
                <a:lnTo>
                  <a:pt x="477" y="336"/>
                </a:lnTo>
                <a:lnTo>
                  <a:pt x="489" y="321"/>
                </a:lnTo>
                <a:lnTo>
                  <a:pt x="499" y="308"/>
                </a:lnTo>
                <a:lnTo>
                  <a:pt x="509" y="298"/>
                </a:lnTo>
                <a:lnTo>
                  <a:pt x="509" y="298"/>
                </a:lnTo>
                <a:lnTo>
                  <a:pt x="509" y="298"/>
                </a:lnTo>
                <a:lnTo>
                  <a:pt x="509" y="296"/>
                </a:lnTo>
                <a:lnTo>
                  <a:pt x="511" y="294"/>
                </a:lnTo>
                <a:lnTo>
                  <a:pt x="513" y="296"/>
                </a:lnTo>
                <a:lnTo>
                  <a:pt x="516" y="294"/>
                </a:lnTo>
                <a:lnTo>
                  <a:pt x="519" y="296"/>
                </a:lnTo>
                <a:lnTo>
                  <a:pt x="523" y="296"/>
                </a:lnTo>
                <a:lnTo>
                  <a:pt x="526" y="294"/>
                </a:lnTo>
                <a:lnTo>
                  <a:pt x="529" y="291"/>
                </a:lnTo>
                <a:lnTo>
                  <a:pt x="539" y="281"/>
                </a:lnTo>
                <a:lnTo>
                  <a:pt x="541" y="277"/>
                </a:lnTo>
                <a:lnTo>
                  <a:pt x="543" y="277"/>
                </a:lnTo>
                <a:lnTo>
                  <a:pt x="553" y="274"/>
                </a:lnTo>
                <a:lnTo>
                  <a:pt x="560" y="272"/>
                </a:lnTo>
                <a:lnTo>
                  <a:pt x="561" y="272"/>
                </a:lnTo>
                <a:lnTo>
                  <a:pt x="563" y="271"/>
                </a:lnTo>
                <a:lnTo>
                  <a:pt x="565" y="269"/>
                </a:lnTo>
                <a:lnTo>
                  <a:pt x="566" y="269"/>
                </a:lnTo>
                <a:lnTo>
                  <a:pt x="566" y="269"/>
                </a:lnTo>
                <a:lnTo>
                  <a:pt x="568" y="271"/>
                </a:lnTo>
                <a:lnTo>
                  <a:pt x="566" y="271"/>
                </a:lnTo>
                <a:lnTo>
                  <a:pt x="566" y="271"/>
                </a:lnTo>
                <a:lnTo>
                  <a:pt x="565" y="272"/>
                </a:lnTo>
                <a:lnTo>
                  <a:pt x="568" y="271"/>
                </a:lnTo>
                <a:lnTo>
                  <a:pt x="580" y="266"/>
                </a:lnTo>
                <a:lnTo>
                  <a:pt x="576" y="266"/>
                </a:lnTo>
                <a:lnTo>
                  <a:pt x="576" y="266"/>
                </a:lnTo>
                <a:lnTo>
                  <a:pt x="575" y="266"/>
                </a:lnTo>
                <a:lnTo>
                  <a:pt x="583" y="262"/>
                </a:lnTo>
                <a:lnTo>
                  <a:pt x="583" y="262"/>
                </a:lnTo>
                <a:lnTo>
                  <a:pt x="583" y="262"/>
                </a:lnTo>
                <a:lnTo>
                  <a:pt x="583" y="262"/>
                </a:lnTo>
                <a:lnTo>
                  <a:pt x="581" y="264"/>
                </a:lnTo>
                <a:lnTo>
                  <a:pt x="593" y="261"/>
                </a:lnTo>
                <a:lnTo>
                  <a:pt x="598" y="256"/>
                </a:lnTo>
                <a:lnTo>
                  <a:pt x="602" y="252"/>
                </a:lnTo>
                <a:lnTo>
                  <a:pt x="605" y="251"/>
                </a:lnTo>
                <a:lnTo>
                  <a:pt x="607" y="251"/>
                </a:lnTo>
                <a:lnTo>
                  <a:pt x="607" y="251"/>
                </a:lnTo>
                <a:lnTo>
                  <a:pt x="608" y="251"/>
                </a:lnTo>
                <a:lnTo>
                  <a:pt x="612" y="247"/>
                </a:lnTo>
                <a:lnTo>
                  <a:pt x="617" y="245"/>
                </a:lnTo>
                <a:lnTo>
                  <a:pt x="618" y="242"/>
                </a:lnTo>
                <a:lnTo>
                  <a:pt x="620" y="242"/>
                </a:lnTo>
                <a:lnTo>
                  <a:pt x="622" y="242"/>
                </a:lnTo>
                <a:lnTo>
                  <a:pt x="622" y="240"/>
                </a:lnTo>
                <a:lnTo>
                  <a:pt x="622" y="240"/>
                </a:lnTo>
                <a:lnTo>
                  <a:pt x="624" y="242"/>
                </a:lnTo>
                <a:lnTo>
                  <a:pt x="625" y="242"/>
                </a:lnTo>
                <a:lnTo>
                  <a:pt x="629" y="244"/>
                </a:lnTo>
                <a:lnTo>
                  <a:pt x="630" y="244"/>
                </a:lnTo>
                <a:lnTo>
                  <a:pt x="629" y="240"/>
                </a:lnTo>
                <a:lnTo>
                  <a:pt x="629" y="239"/>
                </a:lnTo>
                <a:lnTo>
                  <a:pt x="630" y="239"/>
                </a:lnTo>
                <a:lnTo>
                  <a:pt x="632" y="239"/>
                </a:lnTo>
                <a:lnTo>
                  <a:pt x="635" y="235"/>
                </a:lnTo>
                <a:lnTo>
                  <a:pt x="637" y="237"/>
                </a:lnTo>
                <a:lnTo>
                  <a:pt x="637" y="239"/>
                </a:lnTo>
                <a:lnTo>
                  <a:pt x="637" y="242"/>
                </a:lnTo>
                <a:lnTo>
                  <a:pt x="635" y="244"/>
                </a:lnTo>
                <a:lnTo>
                  <a:pt x="635" y="245"/>
                </a:lnTo>
                <a:lnTo>
                  <a:pt x="635" y="247"/>
                </a:lnTo>
                <a:lnTo>
                  <a:pt x="635" y="249"/>
                </a:lnTo>
                <a:lnTo>
                  <a:pt x="635" y="251"/>
                </a:lnTo>
                <a:lnTo>
                  <a:pt x="635" y="252"/>
                </a:lnTo>
                <a:lnTo>
                  <a:pt x="637" y="254"/>
                </a:lnTo>
                <a:lnTo>
                  <a:pt x="637" y="254"/>
                </a:lnTo>
                <a:lnTo>
                  <a:pt x="639" y="256"/>
                </a:lnTo>
                <a:lnTo>
                  <a:pt x="640" y="254"/>
                </a:lnTo>
                <a:lnTo>
                  <a:pt x="642" y="254"/>
                </a:lnTo>
                <a:lnTo>
                  <a:pt x="645" y="256"/>
                </a:lnTo>
                <a:lnTo>
                  <a:pt x="647" y="257"/>
                </a:lnTo>
                <a:lnTo>
                  <a:pt x="645" y="259"/>
                </a:lnTo>
                <a:lnTo>
                  <a:pt x="647" y="261"/>
                </a:lnTo>
                <a:lnTo>
                  <a:pt x="650" y="259"/>
                </a:lnTo>
                <a:lnTo>
                  <a:pt x="652" y="254"/>
                </a:lnTo>
                <a:lnTo>
                  <a:pt x="654" y="254"/>
                </a:lnTo>
                <a:lnTo>
                  <a:pt x="654" y="252"/>
                </a:lnTo>
                <a:lnTo>
                  <a:pt x="655" y="249"/>
                </a:lnTo>
                <a:lnTo>
                  <a:pt x="657" y="249"/>
                </a:lnTo>
                <a:lnTo>
                  <a:pt x="659" y="249"/>
                </a:lnTo>
                <a:lnTo>
                  <a:pt x="662" y="249"/>
                </a:lnTo>
                <a:lnTo>
                  <a:pt x="661" y="247"/>
                </a:lnTo>
                <a:lnTo>
                  <a:pt x="662" y="245"/>
                </a:lnTo>
                <a:lnTo>
                  <a:pt x="661" y="244"/>
                </a:lnTo>
                <a:lnTo>
                  <a:pt x="659" y="244"/>
                </a:lnTo>
                <a:lnTo>
                  <a:pt x="659" y="244"/>
                </a:lnTo>
                <a:lnTo>
                  <a:pt x="659" y="242"/>
                </a:lnTo>
                <a:lnTo>
                  <a:pt x="657" y="240"/>
                </a:lnTo>
                <a:lnTo>
                  <a:pt x="657" y="240"/>
                </a:lnTo>
                <a:lnTo>
                  <a:pt x="657" y="239"/>
                </a:lnTo>
                <a:lnTo>
                  <a:pt x="655" y="237"/>
                </a:lnTo>
                <a:lnTo>
                  <a:pt x="654" y="234"/>
                </a:lnTo>
                <a:lnTo>
                  <a:pt x="652" y="230"/>
                </a:lnTo>
                <a:lnTo>
                  <a:pt x="652" y="227"/>
                </a:lnTo>
                <a:lnTo>
                  <a:pt x="655" y="222"/>
                </a:lnTo>
                <a:lnTo>
                  <a:pt x="657" y="220"/>
                </a:lnTo>
                <a:lnTo>
                  <a:pt x="659" y="220"/>
                </a:lnTo>
                <a:lnTo>
                  <a:pt x="661" y="220"/>
                </a:lnTo>
                <a:lnTo>
                  <a:pt x="664" y="220"/>
                </a:lnTo>
                <a:lnTo>
                  <a:pt x="666" y="220"/>
                </a:lnTo>
                <a:lnTo>
                  <a:pt x="669" y="220"/>
                </a:lnTo>
                <a:lnTo>
                  <a:pt x="669" y="222"/>
                </a:lnTo>
                <a:lnTo>
                  <a:pt x="669" y="222"/>
                </a:lnTo>
                <a:lnTo>
                  <a:pt x="669" y="222"/>
                </a:lnTo>
                <a:lnTo>
                  <a:pt x="671" y="224"/>
                </a:lnTo>
                <a:lnTo>
                  <a:pt x="671" y="224"/>
                </a:lnTo>
                <a:lnTo>
                  <a:pt x="679" y="222"/>
                </a:lnTo>
                <a:lnTo>
                  <a:pt x="679" y="222"/>
                </a:lnTo>
                <a:lnTo>
                  <a:pt x="679" y="219"/>
                </a:lnTo>
                <a:lnTo>
                  <a:pt x="679" y="219"/>
                </a:lnTo>
                <a:lnTo>
                  <a:pt x="679" y="217"/>
                </a:lnTo>
                <a:lnTo>
                  <a:pt x="681" y="217"/>
                </a:lnTo>
                <a:lnTo>
                  <a:pt x="681" y="217"/>
                </a:lnTo>
                <a:lnTo>
                  <a:pt x="682" y="215"/>
                </a:lnTo>
                <a:lnTo>
                  <a:pt x="686" y="214"/>
                </a:lnTo>
                <a:lnTo>
                  <a:pt x="686" y="212"/>
                </a:lnTo>
                <a:lnTo>
                  <a:pt x="687" y="212"/>
                </a:lnTo>
                <a:lnTo>
                  <a:pt x="686" y="210"/>
                </a:lnTo>
                <a:lnTo>
                  <a:pt x="686" y="210"/>
                </a:lnTo>
                <a:lnTo>
                  <a:pt x="686" y="208"/>
                </a:lnTo>
                <a:lnTo>
                  <a:pt x="684" y="208"/>
                </a:lnTo>
                <a:lnTo>
                  <a:pt x="684" y="207"/>
                </a:lnTo>
                <a:lnTo>
                  <a:pt x="684" y="207"/>
                </a:lnTo>
                <a:lnTo>
                  <a:pt x="684" y="207"/>
                </a:lnTo>
                <a:lnTo>
                  <a:pt x="684" y="205"/>
                </a:lnTo>
                <a:lnTo>
                  <a:pt x="684" y="203"/>
                </a:lnTo>
                <a:lnTo>
                  <a:pt x="684" y="203"/>
                </a:lnTo>
                <a:lnTo>
                  <a:pt x="684" y="203"/>
                </a:lnTo>
                <a:lnTo>
                  <a:pt x="684" y="202"/>
                </a:lnTo>
                <a:lnTo>
                  <a:pt x="682" y="202"/>
                </a:lnTo>
                <a:lnTo>
                  <a:pt x="682" y="202"/>
                </a:lnTo>
                <a:lnTo>
                  <a:pt x="682" y="200"/>
                </a:lnTo>
                <a:lnTo>
                  <a:pt x="682" y="200"/>
                </a:lnTo>
                <a:lnTo>
                  <a:pt x="682" y="200"/>
                </a:lnTo>
                <a:lnTo>
                  <a:pt x="682" y="198"/>
                </a:lnTo>
                <a:lnTo>
                  <a:pt x="682" y="197"/>
                </a:lnTo>
                <a:lnTo>
                  <a:pt x="682" y="197"/>
                </a:lnTo>
                <a:lnTo>
                  <a:pt x="681" y="197"/>
                </a:lnTo>
                <a:lnTo>
                  <a:pt x="681" y="195"/>
                </a:lnTo>
                <a:lnTo>
                  <a:pt x="681" y="195"/>
                </a:lnTo>
                <a:lnTo>
                  <a:pt x="681" y="195"/>
                </a:lnTo>
                <a:lnTo>
                  <a:pt x="681" y="193"/>
                </a:lnTo>
                <a:lnTo>
                  <a:pt x="681" y="192"/>
                </a:lnTo>
                <a:lnTo>
                  <a:pt x="681" y="192"/>
                </a:lnTo>
                <a:lnTo>
                  <a:pt x="681" y="190"/>
                </a:lnTo>
                <a:lnTo>
                  <a:pt x="679" y="190"/>
                </a:lnTo>
                <a:lnTo>
                  <a:pt x="676" y="188"/>
                </a:lnTo>
                <a:lnTo>
                  <a:pt x="676" y="188"/>
                </a:lnTo>
                <a:lnTo>
                  <a:pt x="676" y="188"/>
                </a:lnTo>
                <a:lnTo>
                  <a:pt x="676" y="188"/>
                </a:lnTo>
                <a:lnTo>
                  <a:pt x="676" y="187"/>
                </a:lnTo>
                <a:lnTo>
                  <a:pt x="676" y="187"/>
                </a:lnTo>
                <a:lnTo>
                  <a:pt x="676" y="185"/>
                </a:lnTo>
                <a:lnTo>
                  <a:pt x="676" y="183"/>
                </a:lnTo>
                <a:lnTo>
                  <a:pt x="676" y="182"/>
                </a:lnTo>
                <a:lnTo>
                  <a:pt x="676" y="182"/>
                </a:lnTo>
                <a:lnTo>
                  <a:pt x="676" y="180"/>
                </a:lnTo>
                <a:lnTo>
                  <a:pt x="674" y="180"/>
                </a:lnTo>
                <a:lnTo>
                  <a:pt x="674" y="180"/>
                </a:lnTo>
                <a:lnTo>
                  <a:pt x="674" y="178"/>
                </a:lnTo>
                <a:lnTo>
                  <a:pt x="672" y="178"/>
                </a:lnTo>
                <a:lnTo>
                  <a:pt x="672" y="178"/>
                </a:lnTo>
                <a:lnTo>
                  <a:pt x="672" y="178"/>
                </a:lnTo>
                <a:lnTo>
                  <a:pt x="671" y="178"/>
                </a:lnTo>
                <a:lnTo>
                  <a:pt x="671" y="177"/>
                </a:lnTo>
                <a:lnTo>
                  <a:pt x="671" y="177"/>
                </a:lnTo>
                <a:lnTo>
                  <a:pt x="671" y="177"/>
                </a:lnTo>
                <a:lnTo>
                  <a:pt x="671" y="175"/>
                </a:lnTo>
                <a:lnTo>
                  <a:pt x="671" y="175"/>
                </a:lnTo>
                <a:lnTo>
                  <a:pt x="671" y="173"/>
                </a:lnTo>
                <a:lnTo>
                  <a:pt x="671" y="173"/>
                </a:lnTo>
                <a:lnTo>
                  <a:pt x="671" y="173"/>
                </a:lnTo>
                <a:lnTo>
                  <a:pt x="669" y="171"/>
                </a:lnTo>
                <a:lnTo>
                  <a:pt x="669" y="171"/>
                </a:lnTo>
                <a:lnTo>
                  <a:pt x="669" y="171"/>
                </a:lnTo>
                <a:lnTo>
                  <a:pt x="669" y="170"/>
                </a:lnTo>
                <a:lnTo>
                  <a:pt x="667" y="170"/>
                </a:lnTo>
                <a:lnTo>
                  <a:pt x="667" y="170"/>
                </a:lnTo>
                <a:lnTo>
                  <a:pt x="664" y="170"/>
                </a:lnTo>
                <a:lnTo>
                  <a:pt x="664" y="170"/>
                </a:lnTo>
                <a:lnTo>
                  <a:pt x="664" y="170"/>
                </a:lnTo>
                <a:lnTo>
                  <a:pt x="662" y="168"/>
                </a:lnTo>
                <a:lnTo>
                  <a:pt x="662" y="166"/>
                </a:lnTo>
                <a:lnTo>
                  <a:pt x="662" y="166"/>
                </a:lnTo>
                <a:lnTo>
                  <a:pt x="661" y="166"/>
                </a:lnTo>
                <a:lnTo>
                  <a:pt x="661" y="166"/>
                </a:lnTo>
                <a:lnTo>
                  <a:pt x="661" y="166"/>
                </a:lnTo>
                <a:lnTo>
                  <a:pt x="655" y="171"/>
                </a:lnTo>
                <a:lnTo>
                  <a:pt x="654" y="175"/>
                </a:lnTo>
                <a:lnTo>
                  <a:pt x="654" y="175"/>
                </a:lnTo>
                <a:lnTo>
                  <a:pt x="652" y="175"/>
                </a:lnTo>
                <a:lnTo>
                  <a:pt x="652" y="175"/>
                </a:lnTo>
                <a:lnTo>
                  <a:pt x="650" y="175"/>
                </a:lnTo>
                <a:lnTo>
                  <a:pt x="649" y="173"/>
                </a:lnTo>
                <a:lnTo>
                  <a:pt x="649" y="171"/>
                </a:lnTo>
                <a:lnTo>
                  <a:pt x="647" y="171"/>
                </a:lnTo>
                <a:lnTo>
                  <a:pt x="644" y="171"/>
                </a:lnTo>
                <a:lnTo>
                  <a:pt x="644" y="171"/>
                </a:lnTo>
                <a:lnTo>
                  <a:pt x="642" y="170"/>
                </a:lnTo>
                <a:lnTo>
                  <a:pt x="642" y="170"/>
                </a:lnTo>
                <a:lnTo>
                  <a:pt x="642" y="170"/>
                </a:lnTo>
                <a:lnTo>
                  <a:pt x="642" y="170"/>
                </a:lnTo>
                <a:lnTo>
                  <a:pt x="642" y="168"/>
                </a:lnTo>
                <a:lnTo>
                  <a:pt x="642" y="168"/>
                </a:lnTo>
                <a:lnTo>
                  <a:pt x="642" y="166"/>
                </a:lnTo>
                <a:lnTo>
                  <a:pt x="642" y="166"/>
                </a:lnTo>
                <a:lnTo>
                  <a:pt x="642" y="165"/>
                </a:lnTo>
                <a:lnTo>
                  <a:pt x="642" y="165"/>
                </a:lnTo>
                <a:lnTo>
                  <a:pt x="640" y="160"/>
                </a:lnTo>
                <a:lnTo>
                  <a:pt x="639" y="160"/>
                </a:lnTo>
                <a:lnTo>
                  <a:pt x="639" y="160"/>
                </a:lnTo>
                <a:lnTo>
                  <a:pt x="637" y="160"/>
                </a:lnTo>
                <a:lnTo>
                  <a:pt x="635" y="158"/>
                </a:lnTo>
                <a:lnTo>
                  <a:pt x="635" y="158"/>
                </a:lnTo>
                <a:lnTo>
                  <a:pt x="635" y="160"/>
                </a:lnTo>
                <a:lnTo>
                  <a:pt x="634" y="160"/>
                </a:lnTo>
                <a:lnTo>
                  <a:pt x="634" y="160"/>
                </a:lnTo>
                <a:lnTo>
                  <a:pt x="634" y="160"/>
                </a:lnTo>
                <a:lnTo>
                  <a:pt x="634" y="161"/>
                </a:lnTo>
                <a:lnTo>
                  <a:pt x="634" y="161"/>
                </a:lnTo>
                <a:lnTo>
                  <a:pt x="634" y="161"/>
                </a:lnTo>
                <a:lnTo>
                  <a:pt x="632" y="161"/>
                </a:lnTo>
                <a:lnTo>
                  <a:pt x="632" y="161"/>
                </a:lnTo>
                <a:lnTo>
                  <a:pt x="632" y="161"/>
                </a:lnTo>
                <a:lnTo>
                  <a:pt x="630" y="160"/>
                </a:lnTo>
                <a:lnTo>
                  <a:pt x="630" y="160"/>
                </a:lnTo>
                <a:lnTo>
                  <a:pt x="630" y="160"/>
                </a:lnTo>
                <a:lnTo>
                  <a:pt x="630" y="161"/>
                </a:lnTo>
                <a:lnTo>
                  <a:pt x="629" y="161"/>
                </a:lnTo>
                <a:lnTo>
                  <a:pt x="629" y="161"/>
                </a:lnTo>
                <a:lnTo>
                  <a:pt x="629" y="161"/>
                </a:lnTo>
                <a:lnTo>
                  <a:pt x="629" y="161"/>
                </a:lnTo>
                <a:lnTo>
                  <a:pt x="627" y="161"/>
                </a:lnTo>
                <a:lnTo>
                  <a:pt x="627" y="160"/>
                </a:lnTo>
                <a:lnTo>
                  <a:pt x="627" y="160"/>
                </a:lnTo>
                <a:lnTo>
                  <a:pt x="627" y="160"/>
                </a:lnTo>
                <a:lnTo>
                  <a:pt x="627" y="158"/>
                </a:lnTo>
                <a:lnTo>
                  <a:pt x="627" y="156"/>
                </a:lnTo>
                <a:lnTo>
                  <a:pt x="627" y="156"/>
                </a:lnTo>
                <a:lnTo>
                  <a:pt x="625" y="156"/>
                </a:lnTo>
                <a:lnTo>
                  <a:pt x="624" y="155"/>
                </a:lnTo>
                <a:lnTo>
                  <a:pt x="622" y="155"/>
                </a:lnTo>
                <a:lnTo>
                  <a:pt x="622" y="155"/>
                </a:lnTo>
                <a:lnTo>
                  <a:pt x="620" y="151"/>
                </a:lnTo>
                <a:lnTo>
                  <a:pt x="620" y="151"/>
                </a:lnTo>
                <a:lnTo>
                  <a:pt x="618" y="151"/>
                </a:lnTo>
                <a:lnTo>
                  <a:pt x="618" y="151"/>
                </a:lnTo>
                <a:lnTo>
                  <a:pt x="618" y="151"/>
                </a:lnTo>
                <a:lnTo>
                  <a:pt x="617" y="151"/>
                </a:lnTo>
                <a:lnTo>
                  <a:pt x="615" y="153"/>
                </a:lnTo>
                <a:lnTo>
                  <a:pt x="615" y="155"/>
                </a:lnTo>
                <a:lnTo>
                  <a:pt x="613" y="155"/>
                </a:lnTo>
                <a:lnTo>
                  <a:pt x="612" y="155"/>
                </a:lnTo>
                <a:lnTo>
                  <a:pt x="612" y="158"/>
                </a:lnTo>
                <a:lnTo>
                  <a:pt x="608" y="161"/>
                </a:lnTo>
                <a:lnTo>
                  <a:pt x="598" y="166"/>
                </a:lnTo>
                <a:lnTo>
                  <a:pt x="598" y="166"/>
                </a:lnTo>
                <a:lnTo>
                  <a:pt x="597" y="166"/>
                </a:lnTo>
                <a:lnTo>
                  <a:pt x="597" y="168"/>
                </a:lnTo>
                <a:lnTo>
                  <a:pt x="597" y="168"/>
                </a:lnTo>
                <a:lnTo>
                  <a:pt x="597" y="168"/>
                </a:lnTo>
                <a:lnTo>
                  <a:pt x="597" y="170"/>
                </a:lnTo>
                <a:lnTo>
                  <a:pt x="597" y="170"/>
                </a:lnTo>
                <a:lnTo>
                  <a:pt x="597" y="170"/>
                </a:lnTo>
                <a:lnTo>
                  <a:pt x="595" y="168"/>
                </a:lnTo>
                <a:lnTo>
                  <a:pt x="593" y="168"/>
                </a:lnTo>
                <a:lnTo>
                  <a:pt x="593" y="168"/>
                </a:lnTo>
                <a:lnTo>
                  <a:pt x="592" y="168"/>
                </a:lnTo>
                <a:lnTo>
                  <a:pt x="590" y="168"/>
                </a:lnTo>
                <a:lnTo>
                  <a:pt x="583" y="165"/>
                </a:lnTo>
                <a:lnTo>
                  <a:pt x="583" y="163"/>
                </a:lnTo>
                <a:lnTo>
                  <a:pt x="581" y="161"/>
                </a:lnTo>
                <a:lnTo>
                  <a:pt x="580" y="161"/>
                </a:lnTo>
                <a:lnTo>
                  <a:pt x="580" y="161"/>
                </a:lnTo>
                <a:lnTo>
                  <a:pt x="580" y="161"/>
                </a:lnTo>
                <a:lnTo>
                  <a:pt x="580" y="160"/>
                </a:lnTo>
                <a:lnTo>
                  <a:pt x="580" y="160"/>
                </a:lnTo>
                <a:lnTo>
                  <a:pt x="581" y="158"/>
                </a:lnTo>
                <a:lnTo>
                  <a:pt x="581" y="158"/>
                </a:lnTo>
                <a:lnTo>
                  <a:pt x="581" y="158"/>
                </a:lnTo>
                <a:lnTo>
                  <a:pt x="581" y="156"/>
                </a:lnTo>
                <a:lnTo>
                  <a:pt x="581" y="156"/>
                </a:lnTo>
                <a:lnTo>
                  <a:pt x="581" y="156"/>
                </a:lnTo>
                <a:lnTo>
                  <a:pt x="580" y="155"/>
                </a:lnTo>
                <a:lnTo>
                  <a:pt x="580" y="155"/>
                </a:lnTo>
                <a:lnTo>
                  <a:pt x="580" y="155"/>
                </a:lnTo>
                <a:lnTo>
                  <a:pt x="576" y="155"/>
                </a:lnTo>
                <a:lnTo>
                  <a:pt x="576" y="155"/>
                </a:lnTo>
                <a:lnTo>
                  <a:pt x="575" y="155"/>
                </a:lnTo>
                <a:lnTo>
                  <a:pt x="575" y="155"/>
                </a:lnTo>
                <a:lnTo>
                  <a:pt x="575" y="155"/>
                </a:lnTo>
                <a:lnTo>
                  <a:pt x="575" y="153"/>
                </a:lnTo>
                <a:lnTo>
                  <a:pt x="573" y="153"/>
                </a:lnTo>
                <a:lnTo>
                  <a:pt x="573" y="153"/>
                </a:lnTo>
                <a:lnTo>
                  <a:pt x="573" y="151"/>
                </a:lnTo>
                <a:lnTo>
                  <a:pt x="571" y="150"/>
                </a:lnTo>
                <a:lnTo>
                  <a:pt x="571" y="150"/>
                </a:lnTo>
                <a:lnTo>
                  <a:pt x="573" y="148"/>
                </a:lnTo>
                <a:lnTo>
                  <a:pt x="573" y="146"/>
                </a:lnTo>
                <a:lnTo>
                  <a:pt x="573" y="146"/>
                </a:lnTo>
                <a:lnTo>
                  <a:pt x="575" y="145"/>
                </a:lnTo>
                <a:lnTo>
                  <a:pt x="575" y="145"/>
                </a:lnTo>
                <a:lnTo>
                  <a:pt x="575" y="143"/>
                </a:lnTo>
                <a:lnTo>
                  <a:pt x="575" y="143"/>
                </a:lnTo>
                <a:lnTo>
                  <a:pt x="573" y="141"/>
                </a:lnTo>
                <a:lnTo>
                  <a:pt x="573" y="141"/>
                </a:lnTo>
                <a:lnTo>
                  <a:pt x="573" y="140"/>
                </a:lnTo>
                <a:lnTo>
                  <a:pt x="573" y="140"/>
                </a:lnTo>
                <a:lnTo>
                  <a:pt x="575" y="140"/>
                </a:lnTo>
                <a:lnTo>
                  <a:pt x="575" y="138"/>
                </a:lnTo>
                <a:lnTo>
                  <a:pt x="576" y="136"/>
                </a:lnTo>
                <a:lnTo>
                  <a:pt x="576" y="134"/>
                </a:lnTo>
                <a:lnTo>
                  <a:pt x="576" y="133"/>
                </a:lnTo>
                <a:lnTo>
                  <a:pt x="576" y="133"/>
                </a:lnTo>
                <a:lnTo>
                  <a:pt x="578" y="133"/>
                </a:lnTo>
                <a:lnTo>
                  <a:pt x="578" y="133"/>
                </a:lnTo>
                <a:lnTo>
                  <a:pt x="578" y="133"/>
                </a:lnTo>
                <a:lnTo>
                  <a:pt x="580" y="133"/>
                </a:lnTo>
                <a:lnTo>
                  <a:pt x="580" y="133"/>
                </a:lnTo>
                <a:lnTo>
                  <a:pt x="580" y="133"/>
                </a:lnTo>
                <a:lnTo>
                  <a:pt x="581" y="133"/>
                </a:lnTo>
                <a:lnTo>
                  <a:pt x="581" y="131"/>
                </a:lnTo>
                <a:lnTo>
                  <a:pt x="583" y="129"/>
                </a:lnTo>
                <a:lnTo>
                  <a:pt x="583" y="129"/>
                </a:lnTo>
                <a:lnTo>
                  <a:pt x="583" y="128"/>
                </a:lnTo>
                <a:lnTo>
                  <a:pt x="581" y="128"/>
                </a:lnTo>
                <a:lnTo>
                  <a:pt x="581" y="126"/>
                </a:lnTo>
                <a:lnTo>
                  <a:pt x="581" y="126"/>
                </a:lnTo>
                <a:lnTo>
                  <a:pt x="583" y="124"/>
                </a:lnTo>
                <a:lnTo>
                  <a:pt x="587" y="119"/>
                </a:lnTo>
                <a:lnTo>
                  <a:pt x="587" y="119"/>
                </a:lnTo>
                <a:lnTo>
                  <a:pt x="587" y="118"/>
                </a:lnTo>
                <a:lnTo>
                  <a:pt x="587" y="118"/>
                </a:lnTo>
                <a:lnTo>
                  <a:pt x="585" y="116"/>
                </a:lnTo>
                <a:lnTo>
                  <a:pt x="585" y="116"/>
                </a:lnTo>
                <a:lnTo>
                  <a:pt x="585" y="114"/>
                </a:lnTo>
                <a:lnTo>
                  <a:pt x="587" y="114"/>
                </a:lnTo>
                <a:lnTo>
                  <a:pt x="588" y="114"/>
                </a:lnTo>
                <a:lnTo>
                  <a:pt x="590" y="114"/>
                </a:lnTo>
                <a:lnTo>
                  <a:pt x="590" y="113"/>
                </a:lnTo>
                <a:lnTo>
                  <a:pt x="590" y="114"/>
                </a:lnTo>
                <a:lnTo>
                  <a:pt x="590" y="114"/>
                </a:lnTo>
                <a:lnTo>
                  <a:pt x="592" y="114"/>
                </a:lnTo>
                <a:lnTo>
                  <a:pt x="592" y="114"/>
                </a:lnTo>
                <a:lnTo>
                  <a:pt x="592" y="114"/>
                </a:lnTo>
                <a:lnTo>
                  <a:pt x="592" y="116"/>
                </a:lnTo>
                <a:lnTo>
                  <a:pt x="593" y="116"/>
                </a:lnTo>
                <a:lnTo>
                  <a:pt x="593" y="116"/>
                </a:lnTo>
                <a:lnTo>
                  <a:pt x="593" y="116"/>
                </a:lnTo>
                <a:lnTo>
                  <a:pt x="595" y="116"/>
                </a:lnTo>
                <a:lnTo>
                  <a:pt x="597" y="116"/>
                </a:lnTo>
                <a:lnTo>
                  <a:pt x="597" y="116"/>
                </a:lnTo>
                <a:lnTo>
                  <a:pt x="600" y="118"/>
                </a:lnTo>
                <a:lnTo>
                  <a:pt x="600" y="118"/>
                </a:lnTo>
                <a:lnTo>
                  <a:pt x="600" y="118"/>
                </a:lnTo>
                <a:lnTo>
                  <a:pt x="602" y="116"/>
                </a:lnTo>
                <a:lnTo>
                  <a:pt x="603" y="116"/>
                </a:lnTo>
                <a:lnTo>
                  <a:pt x="603" y="114"/>
                </a:lnTo>
                <a:lnTo>
                  <a:pt x="603" y="114"/>
                </a:lnTo>
                <a:lnTo>
                  <a:pt x="603" y="114"/>
                </a:lnTo>
                <a:lnTo>
                  <a:pt x="605" y="111"/>
                </a:lnTo>
                <a:lnTo>
                  <a:pt x="605" y="109"/>
                </a:lnTo>
                <a:lnTo>
                  <a:pt x="605" y="109"/>
                </a:lnTo>
                <a:lnTo>
                  <a:pt x="605" y="108"/>
                </a:lnTo>
                <a:lnTo>
                  <a:pt x="605" y="108"/>
                </a:lnTo>
                <a:lnTo>
                  <a:pt x="603" y="106"/>
                </a:lnTo>
                <a:lnTo>
                  <a:pt x="603" y="106"/>
                </a:lnTo>
                <a:lnTo>
                  <a:pt x="603" y="106"/>
                </a:lnTo>
                <a:lnTo>
                  <a:pt x="602" y="106"/>
                </a:lnTo>
                <a:lnTo>
                  <a:pt x="602" y="106"/>
                </a:lnTo>
                <a:lnTo>
                  <a:pt x="602" y="104"/>
                </a:lnTo>
                <a:lnTo>
                  <a:pt x="602" y="104"/>
                </a:lnTo>
                <a:lnTo>
                  <a:pt x="602" y="104"/>
                </a:lnTo>
                <a:lnTo>
                  <a:pt x="602" y="103"/>
                </a:lnTo>
                <a:lnTo>
                  <a:pt x="602" y="103"/>
                </a:lnTo>
                <a:lnTo>
                  <a:pt x="602" y="103"/>
                </a:lnTo>
                <a:lnTo>
                  <a:pt x="602" y="101"/>
                </a:lnTo>
                <a:lnTo>
                  <a:pt x="602" y="101"/>
                </a:lnTo>
                <a:lnTo>
                  <a:pt x="602" y="101"/>
                </a:lnTo>
                <a:lnTo>
                  <a:pt x="602" y="101"/>
                </a:lnTo>
                <a:lnTo>
                  <a:pt x="602" y="99"/>
                </a:lnTo>
                <a:lnTo>
                  <a:pt x="602" y="97"/>
                </a:lnTo>
                <a:lnTo>
                  <a:pt x="602" y="97"/>
                </a:lnTo>
                <a:lnTo>
                  <a:pt x="600" y="96"/>
                </a:lnTo>
                <a:lnTo>
                  <a:pt x="600" y="96"/>
                </a:lnTo>
                <a:lnTo>
                  <a:pt x="600" y="96"/>
                </a:lnTo>
                <a:lnTo>
                  <a:pt x="600" y="94"/>
                </a:lnTo>
                <a:lnTo>
                  <a:pt x="598" y="94"/>
                </a:lnTo>
                <a:lnTo>
                  <a:pt x="597" y="92"/>
                </a:lnTo>
                <a:lnTo>
                  <a:pt x="597" y="91"/>
                </a:lnTo>
                <a:lnTo>
                  <a:pt x="597" y="89"/>
                </a:lnTo>
                <a:lnTo>
                  <a:pt x="597" y="89"/>
                </a:lnTo>
                <a:lnTo>
                  <a:pt x="597" y="87"/>
                </a:lnTo>
                <a:lnTo>
                  <a:pt x="597" y="87"/>
                </a:lnTo>
                <a:lnTo>
                  <a:pt x="597" y="87"/>
                </a:lnTo>
                <a:lnTo>
                  <a:pt x="597" y="86"/>
                </a:lnTo>
                <a:lnTo>
                  <a:pt x="597" y="86"/>
                </a:lnTo>
                <a:lnTo>
                  <a:pt x="597" y="86"/>
                </a:lnTo>
                <a:lnTo>
                  <a:pt x="598" y="86"/>
                </a:lnTo>
                <a:lnTo>
                  <a:pt x="600" y="86"/>
                </a:lnTo>
                <a:lnTo>
                  <a:pt x="603" y="84"/>
                </a:lnTo>
                <a:lnTo>
                  <a:pt x="603" y="84"/>
                </a:lnTo>
                <a:lnTo>
                  <a:pt x="603" y="84"/>
                </a:lnTo>
                <a:lnTo>
                  <a:pt x="605" y="82"/>
                </a:lnTo>
                <a:lnTo>
                  <a:pt x="605" y="82"/>
                </a:lnTo>
                <a:lnTo>
                  <a:pt x="605" y="82"/>
                </a:lnTo>
                <a:lnTo>
                  <a:pt x="605" y="81"/>
                </a:lnTo>
                <a:lnTo>
                  <a:pt x="605" y="81"/>
                </a:lnTo>
                <a:lnTo>
                  <a:pt x="603" y="79"/>
                </a:lnTo>
                <a:lnTo>
                  <a:pt x="603" y="77"/>
                </a:lnTo>
                <a:lnTo>
                  <a:pt x="603" y="77"/>
                </a:lnTo>
                <a:lnTo>
                  <a:pt x="603" y="77"/>
                </a:lnTo>
                <a:lnTo>
                  <a:pt x="603" y="77"/>
                </a:lnTo>
                <a:lnTo>
                  <a:pt x="603" y="77"/>
                </a:lnTo>
                <a:lnTo>
                  <a:pt x="603" y="77"/>
                </a:lnTo>
                <a:lnTo>
                  <a:pt x="603" y="77"/>
                </a:lnTo>
                <a:lnTo>
                  <a:pt x="603" y="76"/>
                </a:lnTo>
                <a:lnTo>
                  <a:pt x="603" y="76"/>
                </a:lnTo>
                <a:lnTo>
                  <a:pt x="602" y="76"/>
                </a:lnTo>
                <a:lnTo>
                  <a:pt x="602" y="76"/>
                </a:lnTo>
                <a:lnTo>
                  <a:pt x="602" y="76"/>
                </a:lnTo>
                <a:lnTo>
                  <a:pt x="602" y="74"/>
                </a:lnTo>
                <a:lnTo>
                  <a:pt x="602" y="74"/>
                </a:lnTo>
                <a:lnTo>
                  <a:pt x="600" y="74"/>
                </a:lnTo>
                <a:lnTo>
                  <a:pt x="600" y="74"/>
                </a:lnTo>
                <a:lnTo>
                  <a:pt x="600" y="74"/>
                </a:lnTo>
                <a:lnTo>
                  <a:pt x="598" y="74"/>
                </a:lnTo>
                <a:lnTo>
                  <a:pt x="598" y="72"/>
                </a:lnTo>
                <a:lnTo>
                  <a:pt x="598" y="72"/>
                </a:lnTo>
                <a:lnTo>
                  <a:pt x="598" y="72"/>
                </a:lnTo>
                <a:lnTo>
                  <a:pt x="598" y="71"/>
                </a:lnTo>
                <a:lnTo>
                  <a:pt x="598" y="71"/>
                </a:lnTo>
                <a:lnTo>
                  <a:pt x="600" y="69"/>
                </a:lnTo>
                <a:lnTo>
                  <a:pt x="600" y="69"/>
                </a:lnTo>
                <a:lnTo>
                  <a:pt x="600" y="67"/>
                </a:lnTo>
                <a:lnTo>
                  <a:pt x="598" y="64"/>
                </a:lnTo>
                <a:lnTo>
                  <a:pt x="597" y="62"/>
                </a:lnTo>
                <a:lnTo>
                  <a:pt x="597" y="62"/>
                </a:lnTo>
                <a:lnTo>
                  <a:pt x="597" y="59"/>
                </a:lnTo>
                <a:lnTo>
                  <a:pt x="597" y="59"/>
                </a:lnTo>
                <a:lnTo>
                  <a:pt x="597" y="57"/>
                </a:lnTo>
                <a:lnTo>
                  <a:pt x="595" y="57"/>
                </a:lnTo>
                <a:lnTo>
                  <a:pt x="595" y="55"/>
                </a:lnTo>
                <a:lnTo>
                  <a:pt x="592" y="55"/>
                </a:lnTo>
                <a:lnTo>
                  <a:pt x="592" y="54"/>
                </a:lnTo>
                <a:lnTo>
                  <a:pt x="592" y="54"/>
                </a:lnTo>
                <a:lnTo>
                  <a:pt x="590" y="52"/>
                </a:lnTo>
                <a:lnTo>
                  <a:pt x="590" y="50"/>
                </a:lnTo>
                <a:lnTo>
                  <a:pt x="588" y="50"/>
                </a:lnTo>
                <a:lnTo>
                  <a:pt x="588" y="49"/>
                </a:lnTo>
                <a:lnTo>
                  <a:pt x="588" y="49"/>
                </a:lnTo>
                <a:lnTo>
                  <a:pt x="590" y="47"/>
                </a:lnTo>
                <a:lnTo>
                  <a:pt x="590" y="45"/>
                </a:lnTo>
                <a:lnTo>
                  <a:pt x="590" y="45"/>
                </a:lnTo>
                <a:lnTo>
                  <a:pt x="590" y="44"/>
                </a:lnTo>
                <a:lnTo>
                  <a:pt x="588" y="42"/>
                </a:lnTo>
                <a:lnTo>
                  <a:pt x="588" y="42"/>
                </a:lnTo>
                <a:lnTo>
                  <a:pt x="588" y="40"/>
                </a:lnTo>
                <a:lnTo>
                  <a:pt x="588" y="40"/>
                </a:lnTo>
                <a:lnTo>
                  <a:pt x="588" y="40"/>
                </a:lnTo>
                <a:lnTo>
                  <a:pt x="588" y="40"/>
                </a:lnTo>
                <a:lnTo>
                  <a:pt x="585" y="42"/>
                </a:lnTo>
                <a:lnTo>
                  <a:pt x="583" y="42"/>
                </a:lnTo>
                <a:lnTo>
                  <a:pt x="583" y="42"/>
                </a:lnTo>
                <a:lnTo>
                  <a:pt x="583" y="42"/>
                </a:lnTo>
                <a:lnTo>
                  <a:pt x="581" y="40"/>
                </a:lnTo>
                <a:lnTo>
                  <a:pt x="581" y="40"/>
                </a:lnTo>
                <a:lnTo>
                  <a:pt x="580" y="40"/>
                </a:lnTo>
                <a:lnTo>
                  <a:pt x="580" y="39"/>
                </a:lnTo>
                <a:lnTo>
                  <a:pt x="580" y="39"/>
                </a:lnTo>
                <a:lnTo>
                  <a:pt x="580" y="37"/>
                </a:lnTo>
                <a:lnTo>
                  <a:pt x="580" y="37"/>
                </a:lnTo>
                <a:lnTo>
                  <a:pt x="580" y="35"/>
                </a:lnTo>
                <a:lnTo>
                  <a:pt x="580" y="35"/>
                </a:lnTo>
                <a:lnTo>
                  <a:pt x="578" y="35"/>
                </a:lnTo>
                <a:lnTo>
                  <a:pt x="578" y="35"/>
                </a:lnTo>
                <a:lnTo>
                  <a:pt x="576" y="34"/>
                </a:lnTo>
                <a:lnTo>
                  <a:pt x="575" y="32"/>
                </a:lnTo>
                <a:lnTo>
                  <a:pt x="575" y="32"/>
                </a:lnTo>
                <a:lnTo>
                  <a:pt x="575" y="30"/>
                </a:lnTo>
                <a:lnTo>
                  <a:pt x="573" y="29"/>
                </a:lnTo>
                <a:lnTo>
                  <a:pt x="573" y="27"/>
                </a:lnTo>
                <a:lnTo>
                  <a:pt x="571" y="25"/>
                </a:lnTo>
                <a:lnTo>
                  <a:pt x="571" y="25"/>
                </a:lnTo>
                <a:lnTo>
                  <a:pt x="571" y="25"/>
                </a:lnTo>
                <a:lnTo>
                  <a:pt x="571" y="24"/>
                </a:lnTo>
                <a:lnTo>
                  <a:pt x="571" y="24"/>
                </a:lnTo>
                <a:lnTo>
                  <a:pt x="571" y="22"/>
                </a:lnTo>
                <a:lnTo>
                  <a:pt x="570" y="22"/>
                </a:lnTo>
                <a:lnTo>
                  <a:pt x="570" y="22"/>
                </a:lnTo>
                <a:lnTo>
                  <a:pt x="570" y="22"/>
                </a:lnTo>
                <a:lnTo>
                  <a:pt x="568" y="22"/>
                </a:lnTo>
                <a:lnTo>
                  <a:pt x="566" y="22"/>
                </a:lnTo>
                <a:lnTo>
                  <a:pt x="566" y="22"/>
                </a:lnTo>
                <a:lnTo>
                  <a:pt x="563" y="20"/>
                </a:lnTo>
                <a:lnTo>
                  <a:pt x="561" y="18"/>
                </a:lnTo>
                <a:lnTo>
                  <a:pt x="561" y="18"/>
                </a:lnTo>
                <a:lnTo>
                  <a:pt x="561" y="17"/>
                </a:lnTo>
                <a:lnTo>
                  <a:pt x="561" y="17"/>
                </a:lnTo>
                <a:lnTo>
                  <a:pt x="560" y="17"/>
                </a:lnTo>
                <a:lnTo>
                  <a:pt x="560" y="15"/>
                </a:lnTo>
                <a:lnTo>
                  <a:pt x="558" y="15"/>
                </a:lnTo>
                <a:lnTo>
                  <a:pt x="556" y="15"/>
                </a:lnTo>
                <a:lnTo>
                  <a:pt x="556" y="15"/>
                </a:lnTo>
                <a:lnTo>
                  <a:pt x="556" y="15"/>
                </a:lnTo>
                <a:lnTo>
                  <a:pt x="555" y="13"/>
                </a:lnTo>
                <a:lnTo>
                  <a:pt x="555" y="13"/>
                </a:lnTo>
                <a:lnTo>
                  <a:pt x="555" y="13"/>
                </a:lnTo>
                <a:lnTo>
                  <a:pt x="555" y="12"/>
                </a:lnTo>
                <a:lnTo>
                  <a:pt x="555" y="10"/>
                </a:lnTo>
                <a:lnTo>
                  <a:pt x="553" y="10"/>
                </a:lnTo>
                <a:lnTo>
                  <a:pt x="553" y="10"/>
                </a:lnTo>
                <a:lnTo>
                  <a:pt x="553" y="8"/>
                </a:lnTo>
                <a:lnTo>
                  <a:pt x="550" y="8"/>
                </a:lnTo>
                <a:lnTo>
                  <a:pt x="548" y="8"/>
                </a:lnTo>
                <a:lnTo>
                  <a:pt x="548" y="8"/>
                </a:lnTo>
                <a:lnTo>
                  <a:pt x="548" y="8"/>
                </a:lnTo>
                <a:lnTo>
                  <a:pt x="546" y="8"/>
                </a:lnTo>
                <a:lnTo>
                  <a:pt x="546" y="7"/>
                </a:lnTo>
                <a:lnTo>
                  <a:pt x="546" y="7"/>
                </a:lnTo>
                <a:lnTo>
                  <a:pt x="545" y="7"/>
                </a:lnTo>
                <a:lnTo>
                  <a:pt x="545" y="5"/>
                </a:lnTo>
                <a:lnTo>
                  <a:pt x="543" y="5"/>
                </a:lnTo>
                <a:lnTo>
                  <a:pt x="543" y="5"/>
                </a:lnTo>
                <a:lnTo>
                  <a:pt x="543" y="5"/>
                </a:lnTo>
                <a:lnTo>
                  <a:pt x="543" y="5"/>
                </a:lnTo>
                <a:lnTo>
                  <a:pt x="541" y="5"/>
                </a:lnTo>
                <a:lnTo>
                  <a:pt x="541" y="5"/>
                </a:lnTo>
                <a:lnTo>
                  <a:pt x="541" y="5"/>
                </a:lnTo>
                <a:lnTo>
                  <a:pt x="539" y="5"/>
                </a:lnTo>
                <a:lnTo>
                  <a:pt x="539" y="3"/>
                </a:lnTo>
                <a:lnTo>
                  <a:pt x="538" y="3"/>
                </a:lnTo>
                <a:lnTo>
                  <a:pt x="536" y="3"/>
                </a:lnTo>
                <a:lnTo>
                  <a:pt x="534" y="3"/>
                </a:lnTo>
                <a:lnTo>
                  <a:pt x="534" y="5"/>
                </a:lnTo>
                <a:lnTo>
                  <a:pt x="533" y="5"/>
                </a:lnTo>
                <a:lnTo>
                  <a:pt x="533" y="5"/>
                </a:lnTo>
                <a:lnTo>
                  <a:pt x="533" y="3"/>
                </a:lnTo>
                <a:lnTo>
                  <a:pt x="531" y="3"/>
                </a:lnTo>
                <a:lnTo>
                  <a:pt x="531" y="3"/>
                </a:lnTo>
                <a:lnTo>
                  <a:pt x="531" y="2"/>
                </a:lnTo>
                <a:lnTo>
                  <a:pt x="531" y="2"/>
                </a:lnTo>
                <a:lnTo>
                  <a:pt x="529" y="2"/>
                </a:lnTo>
                <a:lnTo>
                  <a:pt x="528" y="2"/>
                </a:lnTo>
                <a:lnTo>
                  <a:pt x="524" y="0"/>
                </a:lnTo>
                <a:lnTo>
                  <a:pt x="523" y="0"/>
                </a:lnTo>
                <a:lnTo>
                  <a:pt x="523" y="0"/>
                </a:lnTo>
                <a:lnTo>
                  <a:pt x="523" y="2"/>
                </a:lnTo>
                <a:lnTo>
                  <a:pt x="521" y="3"/>
                </a:lnTo>
                <a:lnTo>
                  <a:pt x="521" y="3"/>
                </a:lnTo>
                <a:lnTo>
                  <a:pt x="521" y="3"/>
                </a:lnTo>
                <a:lnTo>
                  <a:pt x="519" y="3"/>
                </a:lnTo>
                <a:lnTo>
                  <a:pt x="519" y="3"/>
                </a:lnTo>
                <a:lnTo>
                  <a:pt x="518" y="2"/>
                </a:lnTo>
                <a:lnTo>
                  <a:pt x="518" y="0"/>
                </a:lnTo>
                <a:lnTo>
                  <a:pt x="516" y="0"/>
                </a:lnTo>
                <a:lnTo>
                  <a:pt x="516" y="0"/>
                </a:lnTo>
                <a:lnTo>
                  <a:pt x="516" y="0"/>
                </a:lnTo>
                <a:lnTo>
                  <a:pt x="514" y="2"/>
                </a:lnTo>
                <a:lnTo>
                  <a:pt x="513" y="2"/>
                </a:lnTo>
                <a:lnTo>
                  <a:pt x="513" y="3"/>
                </a:lnTo>
                <a:lnTo>
                  <a:pt x="513" y="3"/>
                </a:lnTo>
                <a:lnTo>
                  <a:pt x="513" y="3"/>
                </a:lnTo>
                <a:lnTo>
                  <a:pt x="514" y="5"/>
                </a:lnTo>
                <a:lnTo>
                  <a:pt x="514" y="7"/>
                </a:lnTo>
                <a:lnTo>
                  <a:pt x="514" y="7"/>
                </a:lnTo>
                <a:lnTo>
                  <a:pt x="514" y="7"/>
                </a:lnTo>
                <a:lnTo>
                  <a:pt x="514" y="8"/>
                </a:lnTo>
                <a:lnTo>
                  <a:pt x="514" y="8"/>
                </a:lnTo>
                <a:lnTo>
                  <a:pt x="513" y="10"/>
                </a:lnTo>
                <a:lnTo>
                  <a:pt x="511" y="12"/>
                </a:lnTo>
                <a:lnTo>
                  <a:pt x="511" y="12"/>
                </a:lnTo>
                <a:lnTo>
                  <a:pt x="511" y="13"/>
                </a:lnTo>
                <a:lnTo>
                  <a:pt x="509" y="13"/>
                </a:lnTo>
                <a:lnTo>
                  <a:pt x="509" y="15"/>
                </a:lnTo>
                <a:lnTo>
                  <a:pt x="509" y="15"/>
                </a:lnTo>
                <a:lnTo>
                  <a:pt x="508" y="15"/>
                </a:lnTo>
                <a:lnTo>
                  <a:pt x="508" y="15"/>
                </a:lnTo>
                <a:lnTo>
                  <a:pt x="508" y="15"/>
                </a:lnTo>
                <a:lnTo>
                  <a:pt x="506" y="15"/>
                </a:lnTo>
                <a:lnTo>
                  <a:pt x="506" y="15"/>
                </a:lnTo>
                <a:lnTo>
                  <a:pt x="504" y="15"/>
                </a:lnTo>
                <a:lnTo>
                  <a:pt x="499" y="15"/>
                </a:lnTo>
                <a:lnTo>
                  <a:pt x="499" y="15"/>
                </a:lnTo>
                <a:lnTo>
                  <a:pt x="499" y="17"/>
                </a:lnTo>
                <a:lnTo>
                  <a:pt x="497" y="18"/>
                </a:lnTo>
                <a:lnTo>
                  <a:pt x="497" y="18"/>
                </a:lnTo>
                <a:lnTo>
                  <a:pt x="497" y="18"/>
                </a:lnTo>
                <a:lnTo>
                  <a:pt x="496" y="20"/>
                </a:lnTo>
                <a:lnTo>
                  <a:pt x="496" y="20"/>
                </a:lnTo>
                <a:lnTo>
                  <a:pt x="494" y="20"/>
                </a:lnTo>
                <a:lnTo>
                  <a:pt x="492" y="18"/>
                </a:lnTo>
                <a:lnTo>
                  <a:pt x="487" y="18"/>
                </a:lnTo>
                <a:lnTo>
                  <a:pt x="487" y="18"/>
                </a:lnTo>
                <a:lnTo>
                  <a:pt x="486" y="18"/>
                </a:lnTo>
                <a:lnTo>
                  <a:pt x="484" y="17"/>
                </a:lnTo>
                <a:lnTo>
                  <a:pt x="482" y="15"/>
                </a:lnTo>
                <a:lnTo>
                  <a:pt x="481" y="15"/>
                </a:lnTo>
                <a:lnTo>
                  <a:pt x="477" y="17"/>
                </a:lnTo>
                <a:lnTo>
                  <a:pt x="477" y="17"/>
                </a:lnTo>
                <a:lnTo>
                  <a:pt x="476" y="17"/>
                </a:lnTo>
                <a:lnTo>
                  <a:pt x="476" y="18"/>
                </a:lnTo>
                <a:lnTo>
                  <a:pt x="474" y="20"/>
                </a:lnTo>
                <a:lnTo>
                  <a:pt x="472" y="22"/>
                </a:lnTo>
                <a:lnTo>
                  <a:pt x="472" y="22"/>
                </a:lnTo>
                <a:lnTo>
                  <a:pt x="472" y="22"/>
                </a:lnTo>
                <a:lnTo>
                  <a:pt x="472" y="25"/>
                </a:lnTo>
                <a:lnTo>
                  <a:pt x="472" y="27"/>
                </a:lnTo>
                <a:lnTo>
                  <a:pt x="472" y="27"/>
                </a:lnTo>
                <a:lnTo>
                  <a:pt x="472" y="27"/>
                </a:lnTo>
                <a:lnTo>
                  <a:pt x="471" y="29"/>
                </a:lnTo>
                <a:lnTo>
                  <a:pt x="469" y="30"/>
                </a:lnTo>
                <a:lnTo>
                  <a:pt x="469" y="30"/>
                </a:lnTo>
                <a:lnTo>
                  <a:pt x="469" y="30"/>
                </a:lnTo>
                <a:lnTo>
                  <a:pt x="469" y="34"/>
                </a:lnTo>
                <a:lnTo>
                  <a:pt x="469" y="35"/>
                </a:lnTo>
                <a:lnTo>
                  <a:pt x="471" y="35"/>
                </a:lnTo>
                <a:lnTo>
                  <a:pt x="471" y="37"/>
                </a:lnTo>
                <a:lnTo>
                  <a:pt x="471" y="37"/>
                </a:lnTo>
                <a:lnTo>
                  <a:pt x="471" y="37"/>
                </a:lnTo>
                <a:lnTo>
                  <a:pt x="472" y="37"/>
                </a:lnTo>
                <a:lnTo>
                  <a:pt x="472" y="39"/>
                </a:lnTo>
                <a:lnTo>
                  <a:pt x="472" y="39"/>
                </a:lnTo>
                <a:lnTo>
                  <a:pt x="471" y="39"/>
                </a:lnTo>
                <a:lnTo>
                  <a:pt x="471" y="40"/>
                </a:lnTo>
                <a:lnTo>
                  <a:pt x="471" y="40"/>
                </a:lnTo>
                <a:lnTo>
                  <a:pt x="471" y="40"/>
                </a:lnTo>
                <a:lnTo>
                  <a:pt x="472" y="40"/>
                </a:lnTo>
                <a:lnTo>
                  <a:pt x="472" y="42"/>
                </a:lnTo>
                <a:lnTo>
                  <a:pt x="472" y="42"/>
                </a:lnTo>
                <a:lnTo>
                  <a:pt x="472" y="42"/>
                </a:lnTo>
                <a:lnTo>
                  <a:pt x="472" y="42"/>
                </a:lnTo>
                <a:lnTo>
                  <a:pt x="471" y="45"/>
                </a:lnTo>
                <a:lnTo>
                  <a:pt x="471" y="45"/>
                </a:lnTo>
                <a:lnTo>
                  <a:pt x="469" y="47"/>
                </a:lnTo>
                <a:lnTo>
                  <a:pt x="467" y="47"/>
                </a:lnTo>
                <a:lnTo>
                  <a:pt x="467" y="49"/>
                </a:lnTo>
                <a:lnTo>
                  <a:pt x="467" y="49"/>
                </a:lnTo>
                <a:lnTo>
                  <a:pt x="467" y="50"/>
                </a:lnTo>
                <a:lnTo>
                  <a:pt x="467" y="52"/>
                </a:lnTo>
                <a:lnTo>
                  <a:pt x="467" y="52"/>
                </a:lnTo>
                <a:lnTo>
                  <a:pt x="467" y="52"/>
                </a:lnTo>
                <a:lnTo>
                  <a:pt x="467" y="52"/>
                </a:lnTo>
                <a:lnTo>
                  <a:pt x="464" y="54"/>
                </a:lnTo>
                <a:lnTo>
                  <a:pt x="464" y="55"/>
                </a:lnTo>
                <a:lnTo>
                  <a:pt x="464" y="55"/>
                </a:lnTo>
                <a:lnTo>
                  <a:pt x="464" y="55"/>
                </a:lnTo>
                <a:lnTo>
                  <a:pt x="464" y="57"/>
                </a:lnTo>
                <a:lnTo>
                  <a:pt x="464" y="57"/>
                </a:lnTo>
                <a:lnTo>
                  <a:pt x="464" y="57"/>
                </a:lnTo>
                <a:lnTo>
                  <a:pt x="464" y="59"/>
                </a:lnTo>
                <a:lnTo>
                  <a:pt x="464" y="61"/>
                </a:lnTo>
                <a:lnTo>
                  <a:pt x="464" y="61"/>
                </a:lnTo>
                <a:lnTo>
                  <a:pt x="462" y="61"/>
                </a:lnTo>
                <a:lnTo>
                  <a:pt x="460" y="61"/>
                </a:lnTo>
                <a:lnTo>
                  <a:pt x="459" y="61"/>
                </a:lnTo>
                <a:lnTo>
                  <a:pt x="459" y="61"/>
                </a:lnTo>
                <a:lnTo>
                  <a:pt x="459" y="62"/>
                </a:lnTo>
                <a:lnTo>
                  <a:pt x="459" y="62"/>
                </a:lnTo>
                <a:lnTo>
                  <a:pt x="455" y="64"/>
                </a:lnTo>
                <a:lnTo>
                  <a:pt x="454" y="66"/>
                </a:lnTo>
                <a:lnTo>
                  <a:pt x="454" y="66"/>
                </a:lnTo>
                <a:lnTo>
                  <a:pt x="452" y="66"/>
                </a:lnTo>
                <a:lnTo>
                  <a:pt x="452" y="64"/>
                </a:lnTo>
                <a:lnTo>
                  <a:pt x="450" y="64"/>
                </a:lnTo>
                <a:lnTo>
                  <a:pt x="450" y="64"/>
                </a:lnTo>
                <a:lnTo>
                  <a:pt x="449" y="64"/>
                </a:lnTo>
                <a:lnTo>
                  <a:pt x="449" y="62"/>
                </a:lnTo>
                <a:lnTo>
                  <a:pt x="449" y="62"/>
                </a:lnTo>
                <a:lnTo>
                  <a:pt x="449" y="61"/>
                </a:lnTo>
                <a:lnTo>
                  <a:pt x="449" y="61"/>
                </a:lnTo>
                <a:lnTo>
                  <a:pt x="449" y="61"/>
                </a:lnTo>
                <a:lnTo>
                  <a:pt x="447" y="59"/>
                </a:lnTo>
                <a:lnTo>
                  <a:pt x="447" y="59"/>
                </a:lnTo>
                <a:lnTo>
                  <a:pt x="445" y="59"/>
                </a:lnTo>
                <a:lnTo>
                  <a:pt x="445" y="59"/>
                </a:lnTo>
                <a:lnTo>
                  <a:pt x="445" y="57"/>
                </a:lnTo>
                <a:lnTo>
                  <a:pt x="445" y="57"/>
                </a:lnTo>
                <a:lnTo>
                  <a:pt x="445" y="52"/>
                </a:lnTo>
                <a:lnTo>
                  <a:pt x="445" y="52"/>
                </a:lnTo>
                <a:lnTo>
                  <a:pt x="445" y="52"/>
                </a:lnTo>
                <a:lnTo>
                  <a:pt x="445" y="50"/>
                </a:lnTo>
                <a:lnTo>
                  <a:pt x="444" y="50"/>
                </a:lnTo>
                <a:lnTo>
                  <a:pt x="444" y="50"/>
                </a:lnTo>
                <a:lnTo>
                  <a:pt x="444" y="50"/>
                </a:lnTo>
                <a:lnTo>
                  <a:pt x="444" y="50"/>
                </a:lnTo>
                <a:lnTo>
                  <a:pt x="444" y="49"/>
                </a:lnTo>
                <a:lnTo>
                  <a:pt x="444" y="49"/>
                </a:lnTo>
                <a:lnTo>
                  <a:pt x="444" y="47"/>
                </a:lnTo>
                <a:lnTo>
                  <a:pt x="444" y="47"/>
                </a:lnTo>
                <a:lnTo>
                  <a:pt x="444" y="47"/>
                </a:lnTo>
                <a:lnTo>
                  <a:pt x="442" y="45"/>
                </a:lnTo>
                <a:lnTo>
                  <a:pt x="442" y="45"/>
                </a:lnTo>
                <a:lnTo>
                  <a:pt x="442" y="45"/>
                </a:lnTo>
                <a:lnTo>
                  <a:pt x="442" y="44"/>
                </a:lnTo>
                <a:lnTo>
                  <a:pt x="440" y="42"/>
                </a:lnTo>
                <a:lnTo>
                  <a:pt x="440" y="42"/>
                </a:lnTo>
                <a:lnTo>
                  <a:pt x="439" y="42"/>
                </a:lnTo>
                <a:lnTo>
                  <a:pt x="439" y="44"/>
                </a:lnTo>
                <a:lnTo>
                  <a:pt x="437" y="47"/>
                </a:lnTo>
                <a:lnTo>
                  <a:pt x="437" y="47"/>
                </a:lnTo>
                <a:lnTo>
                  <a:pt x="437" y="47"/>
                </a:lnTo>
                <a:lnTo>
                  <a:pt x="435" y="49"/>
                </a:lnTo>
                <a:lnTo>
                  <a:pt x="434" y="49"/>
                </a:lnTo>
                <a:lnTo>
                  <a:pt x="434" y="49"/>
                </a:lnTo>
                <a:lnTo>
                  <a:pt x="434" y="49"/>
                </a:lnTo>
                <a:lnTo>
                  <a:pt x="434" y="50"/>
                </a:lnTo>
                <a:lnTo>
                  <a:pt x="435" y="50"/>
                </a:lnTo>
                <a:lnTo>
                  <a:pt x="435" y="50"/>
                </a:lnTo>
                <a:lnTo>
                  <a:pt x="435" y="52"/>
                </a:lnTo>
                <a:lnTo>
                  <a:pt x="435" y="52"/>
                </a:lnTo>
                <a:lnTo>
                  <a:pt x="435" y="54"/>
                </a:lnTo>
                <a:lnTo>
                  <a:pt x="435" y="54"/>
                </a:lnTo>
                <a:lnTo>
                  <a:pt x="435" y="54"/>
                </a:lnTo>
                <a:lnTo>
                  <a:pt x="435" y="55"/>
                </a:lnTo>
                <a:lnTo>
                  <a:pt x="434" y="55"/>
                </a:lnTo>
                <a:lnTo>
                  <a:pt x="434" y="57"/>
                </a:lnTo>
                <a:lnTo>
                  <a:pt x="434" y="57"/>
                </a:lnTo>
                <a:lnTo>
                  <a:pt x="434" y="57"/>
                </a:lnTo>
                <a:lnTo>
                  <a:pt x="434" y="57"/>
                </a:lnTo>
                <a:lnTo>
                  <a:pt x="434" y="59"/>
                </a:lnTo>
                <a:lnTo>
                  <a:pt x="434" y="59"/>
                </a:lnTo>
                <a:lnTo>
                  <a:pt x="432" y="59"/>
                </a:lnTo>
                <a:lnTo>
                  <a:pt x="432" y="59"/>
                </a:lnTo>
                <a:lnTo>
                  <a:pt x="430" y="59"/>
                </a:lnTo>
                <a:lnTo>
                  <a:pt x="430" y="57"/>
                </a:lnTo>
                <a:lnTo>
                  <a:pt x="430" y="57"/>
                </a:lnTo>
                <a:lnTo>
                  <a:pt x="430" y="57"/>
                </a:lnTo>
                <a:lnTo>
                  <a:pt x="429" y="55"/>
                </a:lnTo>
                <a:lnTo>
                  <a:pt x="429" y="55"/>
                </a:lnTo>
                <a:lnTo>
                  <a:pt x="429" y="55"/>
                </a:lnTo>
                <a:lnTo>
                  <a:pt x="429" y="55"/>
                </a:lnTo>
                <a:lnTo>
                  <a:pt x="429" y="55"/>
                </a:lnTo>
                <a:lnTo>
                  <a:pt x="427" y="54"/>
                </a:lnTo>
                <a:lnTo>
                  <a:pt x="427" y="54"/>
                </a:lnTo>
                <a:lnTo>
                  <a:pt x="425" y="54"/>
                </a:lnTo>
                <a:lnTo>
                  <a:pt x="425" y="54"/>
                </a:lnTo>
                <a:lnTo>
                  <a:pt x="425" y="54"/>
                </a:lnTo>
                <a:lnTo>
                  <a:pt x="425" y="52"/>
                </a:lnTo>
                <a:lnTo>
                  <a:pt x="427" y="50"/>
                </a:lnTo>
                <a:lnTo>
                  <a:pt x="427" y="50"/>
                </a:lnTo>
                <a:lnTo>
                  <a:pt x="427" y="50"/>
                </a:lnTo>
                <a:lnTo>
                  <a:pt x="427" y="49"/>
                </a:lnTo>
                <a:lnTo>
                  <a:pt x="425" y="49"/>
                </a:lnTo>
                <a:lnTo>
                  <a:pt x="425" y="49"/>
                </a:lnTo>
                <a:lnTo>
                  <a:pt x="425" y="47"/>
                </a:lnTo>
                <a:lnTo>
                  <a:pt x="425" y="47"/>
                </a:lnTo>
                <a:lnTo>
                  <a:pt x="425" y="47"/>
                </a:lnTo>
                <a:lnTo>
                  <a:pt x="425" y="47"/>
                </a:lnTo>
                <a:lnTo>
                  <a:pt x="425" y="47"/>
                </a:lnTo>
                <a:lnTo>
                  <a:pt x="425" y="45"/>
                </a:lnTo>
                <a:lnTo>
                  <a:pt x="425" y="45"/>
                </a:lnTo>
                <a:lnTo>
                  <a:pt x="425" y="45"/>
                </a:lnTo>
                <a:lnTo>
                  <a:pt x="425" y="45"/>
                </a:lnTo>
                <a:lnTo>
                  <a:pt x="423" y="45"/>
                </a:lnTo>
                <a:lnTo>
                  <a:pt x="423" y="45"/>
                </a:lnTo>
                <a:lnTo>
                  <a:pt x="423" y="45"/>
                </a:lnTo>
                <a:lnTo>
                  <a:pt x="422" y="45"/>
                </a:lnTo>
                <a:lnTo>
                  <a:pt x="420" y="47"/>
                </a:lnTo>
                <a:lnTo>
                  <a:pt x="420" y="47"/>
                </a:lnTo>
                <a:lnTo>
                  <a:pt x="418" y="47"/>
                </a:lnTo>
                <a:lnTo>
                  <a:pt x="417" y="45"/>
                </a:lnTo>
                <a:lnTo>
                  <a:pt x="417" y="45"/>
                </a:lnTo>
                <a:lnTo>
                  <a:pt x="417" y="45"/>
                </a:lnTo>
                <a:lnTo>
                  <a:pt x="415" y="47"/>
                </a:lnTo>
                <a:lnTo>
                  <a:pt x="415" y="47"/>
                </a:lnTo>
                <a:lnTo>
                  <a:pt x="415" y="47"/>
                </a:lnTo>
                <a:lnTo>
                  <a:pt x="415" y="49"/>
                </a:lnTo>
                <a:lnTo>
                  <a:pt x="415" y="49"/>
                </a:lnTo>
                <a:lnTo>
                  <a:pt x="415" y="49"/>
                </a:lnTo>
                <a:lnTo>
                  <a:pt x="413" y="49"/>
                </a:lnTo>
                <a:lnTo>
                  <a:pt x="408" y="49"/>
                </a:lnTo>
                <a:lnTo>
                  <a:pt x="407" y="49"/>
                </a:lnTo>
                <a:lnTo>
                  <a:pt x="407" y="49"/>
                </a:lnTo>
                <a:lnTo>
                  <a:pt x="407" y="47"/>
                </a:lnTo>
                <a:lnTo>
                  <a:pt x="407" y="47"/>
                </a:lnTo>
                <a:lnTo>
                  <a:pt x="405" y="45"/>
                </a:lnTo>
                <a:lnTo>
                  <a:pt x="405" y="45"/>
                </a:lnTo>
                <a:lnTo>
                  <a:pt x="405" y="44"/>
                </a:lnTo>
                <a:lnTo>
                  <a:pt x="405" y="44"/>
                </a:lnTo>
                <a:lnTo>
                  <a:pt x="403" y="44"/>
                </a:lnTo>
                <a:lnTo>
                  <a:pt x="403" y="44"/>
                </a:lnTo>
                <a:lnTo>
                  <a:pt x="402" y="45"/>
                </a:lnTo>
                <a:lnTo>
                  <a:pt x="400" y="45"/>
                </a:lnTo>
                <a:lnTo>
                  <a:pt x="400" y="47"/>
                </a:lnTo>
                <a:lnTo>
                  <a:pt x="400" y="47"/>
                </a:lnTo>
                <a:lnTo>
                  <a:pt x="400" y="47"/>
                </a:lnTo>
                <a:lnTo>
                  <a:pt x="400" y="49"/>
                </a:lnTo>
                <a:lnTo>
                  <a:pt x="400" y="49"/>
                </a:lnTo>
                <a:lnTo>
                  <a:pt x="402" y="52"/>
                </a:lnTo>
                <a:lnTo>
                  <a:pt x="402" y="54"/>
                </a:lnTo>
                <a:lnTo>
                  <a:pt x="402" y="54"/>
                </a:lnTo>
                <a:lnTo>
                  <a:pt x="402" y="55"/>
                </a:lnTo>
                <a:lnTo>
                  <a:pt x="402" y="55"/>
                </a:lnTo>
                <a:lnTo>
                  <a:pt x="400" y="61"/>
                </a:lnTo>
                <a:lnTo>
                  <a:pt x="400" y="61"/>
                </a:lnTo>
                <a:lnTo>
                  <a:pt x="400" y="62"/>
                </a:lnTo>
                <a:lnTo>
                  <a:pt x="400" y="62"/>
                </a:lnTo>
                <a:lnTo>
                  <a:pt x="400" y="64"/>
                </a:lnTo>
                <a:lnTo>
                  <a:pt x="400" y="64"/>
                </a:lnTo>
                <a:lnTo>
                  <a:pt x="400" y="64"/>
                </a:lnTo>
                <a:lnTo>
                  <a:pt x="402" y="66"/>
                </a:lnTo>
                <a:lnTo>
                  <a:pt x="402" y="67"/>
                </a:lnTo>
                <a:lnTo>
                  <a:pt x="402" y="67"/>
                </a:lnTo>
                <a:lnTo>
                  <a:pt x="402" y="67"/>
                </a:lnTo>
                <a:lnTo>
                  <a:pt x="402" y="67"/>
                </a:lnTo>
                <a:lnTo>
                  <a:pt x="400" y="69"/>
                </a:lnTo>
                <a:lnTo>
                  <a:pt x="400" y="69"/>
                </a:lnTo>
                <a:lnTo>
                  <a:pt x="400" y="69"/>
                </a:lnTo>
                <a:lnTo>
                  <a:pt x="398" y="69"/>
                </a:lnTo>
                <a:lnTo>
                  <a:pt x="397" y="69"/>
                </a:lnTo>
                <a:lnTo>
                  <a:pt x="397" y="67"/>
                </a:lnTo>
                <a:lnTo>
                  <a:pt x="395" y="67"/>
                </a:lnTo>
                <a:lnTo>
                  <a:pt x="393" y="67"/>
                </a:lnTo>
                <a:lnTo>
                  <a:pt x="393" y="67"/>
                </a:lnTo>
                <a:lnTo>
                  <a:pt x="393" y="67"/>
                </a:lnTo>
                <a:lnTo>
                  <a:pt x="393" y="67"/>
                </a:lnTo>
                <a:lnTo>
                  <a:pt x="392" y="67"/>
                </a:lnTo>
                <a:lnTo>
                  <a:pt x="392" y="67"/>
                </a:lnTo>
                <a:lnTo>
                  <a:pt x="390" y="67"/>
                </a:lnTo>
                <a:lnTo>
                  <a:pt x="390" y="67"/>
                </a:lnTo>
                <a:lnTo>
                  <a:pt x="388" y="67"/>
                </a:lnTo>
                <a:lnTo>
                  <a:pt x="388" y="67"/>
                </a:lnTo>
                <a:lnTo>
                  <a:pt x="387" y="67"/>
                </a:lnTo>
                <a:lnTo>
                  <a:pt x="387" y="67"/>
                </a:lnTo>
                <a:lnTo>
                  <a:pt x="385" y="69"/>
                </a:lnTo>
                <a:lnTo>
                  <a:pt x="385" y="69"/>
                </a:lnTo>
                <a:lnTo>
                  <a:pt x="385" y="69"/>
                </a:lnTo>
                <a:lnTo>
                  <a:pt x="385" y="71"/>
                </a:lnTo>
                <a:lnTo>
                  <a:pt x="385" y="71"/>
                </a:lnTo>
                <a:lnTo>
                  <a:pt x="385" y="72"/>
                </a:lnTo>
                <a:lnTo>
                  <a:pt x="385" y="72"/>
                </a:lnTo>
                <a:lnTo>
                  <a:pt x="381" y="74"/>
                </a:lnTo>
                <a:lnTo>
                  <a:pt x="381" y="74"/>
                </a:lnTo>
                <a:lnTo>
                  <a:pt x="381" y="74"/>
                </a:lnTo>
                <a:lnTo>
                  <a:pt x="381" y="74"/>
                </a:lnTo>
                <a:lnTo>
                  <a:pt x="381" y="76"/>
                </a:lnTo>
                <a:lnTo>
                  <a:pt x="381" y="76"/>
                </a:lnTo>
                <a:lnTo>
                  <a:pt x="381" y="77"/>
                </a:lnTo>
                <a:lnTo>
                  <a:pt x="381" y="77"/>
                </a:lnTo>
                <a:lnTo>
                  <a:pt x="380" y="77"/>
                </a:lnTo>
                <a:lnTo>
                  <a:pt x="380" y="79"/>
                </a:lnTo>
                <a:lnTo>
                  <a:pt x="380" y="79"/>
                </a:lnTo>
                <a:lnTo>
                  <a:pt x="380" y="81"/>
                </a:lnTo>
                <a:lnTo>
                  <a:pt x="380" y="81"/>
                </a:lnTo>
                <a:lnTo>
                  <a:pt x="380" y="81"/>
                </a:lnTo>
                <a:lnTo>
                  <a:pt x="378" y="82"/>
                </a:lnTo>
                <a:lnTo>
                  <a:pt x="378" y="82"/>
                </a:lnTo>
                <a:lnTo>
                  <a:pt x="376" y="81"/>
                </a:lnTo>
                <a:lnTo>
                  <a:pt x="376" y="81"/>
                </a:lnTo>
                <a:lnTo>
                  <a:pt x="376" y="81"/>
                </a:lnTo>
                <a:lnTo>
                  <a:pt x="376" y="79"/>
                </a:lnTo>
                <a:lnTo>
                  <a:pt x="375" y="79"/>
                </a:lnTo>
                <a:lnTo>
                  <a:pt x="375" y="79"/>
                </a:lnTo>
                <a:lnTo>
                  <a:pt x="375" y="77"/>
                </a:lnTo>
                <a:lnTo>
                  <a:pt x="375" y="77"/>
                </a:lnTo>
                <a:lnTo>
                  <a:pt x="375" y="76"/>
                </a:lnTo>
                <a:lnTo>
                  <a:pt x="375" y="76"/>
                </a:lnTo>
                <a:lnTo>
                  <a:pt x="375" y="76"/>
                </a:lnTo>
                <a:lnTo>
                  <a:pt x="375" y="76"/>
                </a:lnTo>
                <a:lnTo>
                  <a:pt x="373" y="74"/>
                </a:lnTo>
                <a:lnTo>
                  <a:pt x="373" y="74"/>
                </a:lnTo>
                <a:lnTo>
                  <a:pt x="368" y="76"/>
                </a:lnTo>
                <a:lnTo>
                  <a:pt x="368" y="76"/>
                </a:lnTo>
                <a:lnTo>
                  <a:pt x="368" y="76"/>
                </a:lnTo>
                <a:lnTo>
                  <a:pt x="366" y="74"/>
                </a:lnTo>
                <a:lnTo>
                  <a:pt x="366" y="74"/>
                </a:lnTo>
                <a:lnTo>
                  <a:pt x="366" y="74"/>
                </a:lnTo>
                <a:lnTo>
                  <a:pt x="366" y="72"/>
                </a:lnTo>
                <a:lnTo>
                  <a:pt x="366" y="72"/>
                </a:lnTo>
                <a:lnTo>
                  <a:pt x="366" y="72"/>
                </a:lnTo>
                <a:lnTo>
                  <a:pt x="366" y="72"/>
                </a:lnTo>
                <a:lnTo>
                  <a:pt x="366" y="72"/>
                </a:lnTo>
                <a:lnTo>
                  <a:pt x="366" y="71"/>
                </a:lnTo>
                <a:lnTo>
                  <a:pt x="366" y="71"/>
                </a:lnTo>
                <a:lnTo>
                  <a:pt x="361" y="69"/>
                </a:lnTo>
                <a:lnTo>
                  <a:pt x="360" y="69"/>
                </a:lnTo>
                <a:lnTo>
                  <a:pt x="360" y="69"/>
                </a:lnTo>
                <a:lnTo>
                  <a:pt x="360" y="69"/>
                </a:lnTo>
                <a:lnTo>
                  <a:pt x="360" y="67"/>
                </a:lnTo>
                <a:lnTo>
                  <a:pt x="360" y="67"/>
                </a:lnTo>
                <a:lnTo>
                  <a:pt x="360" y="66"/>
                </a:lnTo>
                <a:lnTo>
                  <a:pt x="360" y="66"/>
                </a:lnTo>
                <a:lnTo>
                  <a:pt x="358" y="66"/>
                </a:lnTo>
                <a:lnTo>
                  <a:pt x="356" y="67"/>
                </a:lnTo>
                <a:lnTo>
                  <a:pt x="356" y="67"/>
                </a:lnTo>
                <a:lnTo>
                  <a:pt x="355" y="67"/>
                </a:lnTo>
                <a:lnTo>
                  <a:pt x="355" y="67"/>
                </a:lnTo>
                <a:lnTo>
                  <a:pt x="355" y="69"/>
                </a:lnTo>
                <a:lnTo>
                  <a:pt x="355" y="71"/>
                </a:lnTo>
                <a:lnTo>
                  <a:pt x="355" y="71"/>
                </a:lnTo>
                <a:lnTo>
                  <a:pt x="355" y="72"/>
                </a:lnTo>
                <a:lnTo>
                  <a:pt x="355" y="74"/>
                </a:lnTo>
                <a:lnTo>
                  <a:pt x="355" y="74"/>
                </a:lnTo>
                <a:lnTo>
                  <a:pt x="353" y="76"/>
                </a:lnTo>
                <a:lnTo>
                  <a:pt x="351" y="76"/>
                </a:lnTo>
                <a:lnTo>
                  <a:pt x="350" y="76"/>
                </a:lnTo>
                <a:lnTo>
                  <a:pt x="350" y="76"/>
                </a:lnTo>
                <a:lnTo>
                  <a:pt x="350" y="77"/>
                </a:lnTo>
                <a:lnTo>
                  <a:pt x="348" y="77"/>
                </a:lnTo>
                <a:lnTo>
                  <a:pt x="348" y="77"/>
                </a:lnTo>
                <a:lnTo>
                  <a:pt x="348" y="77"/>
                </a:lnTo>
                <a:lnTo>
                  <a:pt x="346" y="77"/>
                </a:lnTo>
                <a:lnTo>
                  <a:pt x="346" y="77"/>
                </a:lnTo>
                <a:lnTo>
                  <a:pt x="346" y="76"/>
                </a:lnTo>
                <a:lnTo>
                  <a:pt x="346" y="76"/>
                </a:lnTo>
                <a:lnTo>
                  <a:pt x="346" y="74"/>
                </a:lnTo>
                <a:lnTo>
                  <a:pt x="346" y="74"/>
                </a:lnTo>
                <a:lnTo>
                  <a:pt x="346" y="72"/>
                </a:lnTo>
                <a:lnTo>
                  <a:pt x="346" y="72"/>
                </a:lnTo>
                <a:lnTo>
                  <a:pt x="346" y="72"/>
                </a:lnTo>
                <a:lnTo>
                  <a:pt x="346" y="71"/>
                </a:lnTo>
                <a:lnTo>
                  <a:pt x="344" y="71"/>
                </a:lnTo>
                <a:lnTo>
                  <a:pt x="343" y="72"/>
                </a:lnTo>
                <a:lnTo>
                  <a:pt x="343" y="72"/>
                </a:lnTo>
                <a:lnTo>
                  <a:pt x="341" y="72"/>
                </a:lnTo>
                <a:lnTo>
                  <a:pt x="341" y="74"/>
                </a:lnTo>
                <a:lnTo>
                  <a:pt x="341" y="74"/>
                </a:lnTo>
                <a:lnTo>
                  <a:pt x="341" y="74"/>
                </a:lnTo>
                <a:lnTo>
                  <a:pt x="339" y="74"/>
                </a:lnTo>
                <a:lnTo>
                  <a:pt x="339" y="74"/>
                </a:lnTo>
                <a:lnTo>
                  <a:pt x="339" y="74"/>
                </a:lnTo>
                <a:lnTo>
                  <a:pt x="338" y="74"/>
                </a:lnTo>
                <a:lnTo>
                  <a:pt x="338" y="72"/>
                </a:lnTo>
                <a:lnTo>
                  <a:pt x="336" y="72"/>
                </a:lnTo>
                <a:lnTo>
                  <a:pt x="336" y="72"/>
                </a:lnTo>
                <a:lnTo>
                  <a:pt x="334" y="72"/>
                </a:lnTo>
                <a:lnTo>
                  <a:pt x="334" y="72"/>
                </a:lnTo>
                <a:lnTo>
                  <a:pt x="333" y="71"/>
                </a:lnTo>
                <a:lnTo>
                  <a:pt x="333" y="71"/>
                </a:lnTo>
                <a:lnTo>
                  <a:pt x="333" y="71"/>
                </a:lnTo>
                <a:lnTo>
                  <a:pt x="333" y="69"/>
                </a:lnTo>
                <a:lnTo>
                  <a:pt x="331" y="69"/>
                </a:lnTo>
                <a:lnTo>
                  <a:pt x="329" y="71"/>
                </a:lnTo>
                <a:lnTo>
                  <a:pt x="329" y="69"/>
                </a:lnTo>
                <a:lnTo>
                  <a:pt x="328" y="69"/>
                </a:lnTo>
                <a:lnTo>
                  <a:pt x="328" y="69"/>
                </a:lnTo>
                <a:lnTo>
                  <a:pt x="326" y="69"/>
                </a:lnTo>
                <a:lnTo>
                  <a:pt x="326" y="67"/>
                </a:lnTo>
                <a:lnTo>
                  <a:pt x="326" y="67"/>
                </a:lnTo>
                <a:lnTo>
                  <a:pt x="324" y="66"/>
                </a:lnTo>
                <a:lnTo>
                  <a:pt x="324" y="64"/>
                </a:lnTo>
                <a:lnTo>
                  <a:pt x="324" y="62"/>
                </a:lnTo>
                <a:lnTo>
                  <a:pt x="323" y="62"/>
                </a:lnTo>
                <a:lnTo>
                  <a:pt x="323" y="62"/>
                </a:lnTo>
                <a:lnTo>
                  <a:pt x="323" y="61"/>
                </a:lnTo>
                <a:lnTo>
                  <a:pt x="318" y="61"/>
                </a:lnTo>
                <a:lnTo>
                  <a:pt x="318" y="61"/>
                </a:lnTo>
                <a:lnTo>
                  <a:pt x="316" y="61"/>
                </a:lnTo>
                <a:lnTo>
                  <a:pt x="316" y="59"/>
                </a:lnTo>
                <a:lnTo>
                  <a:pt x="314" y="57"/>
                </a:lnTo>
                <a:lnTo>
                  <a:pt x="314" y="57"/>
                </a:lnTo>
                <a:lnTo>
                  <a:pt x="314" y="57"/>
                </a:lnTo>
                <a:lnTo>
                  <a:pt x="314" y="57"/>
                </a:lnTo>
                <a:lnTo>
                  <a:pt x="311" y="54"/>
                </a:lnTo>
                <a:lnTo>
                  <a:pt x="309" y="54"/>
                </a:lnTo>
                <a:lnTo>
                  <a:pt x="309" y="52"/>
                </a:lnTo>
                <a:lnTo>
                  <a:pt x="308" y="49"/>
                </a:lnTo>
                <a:lnTo>
                  <a:pt x="306" y="49"/>
                </a:lnTo>
                <a:lnTo>
                  <a:pt x="306" y="49"/>
                </a:lnTo>
                <a:lnTo>
                  <a:pt x="304" y="50"/>
                </a:lnTo>
                <a:lnTo>
                  <a:pt x="304" y="50"/>
                </a:lnTo>
                <a:lnTo>
                  <a:pt x="302" y="50"/>
                </a:lnTo>
                <a:lnTo>
                  <a:pt x="302" y="50"/>
                </a:lnTo>
                <a:lnTo>
                  <a:pt x="301" y="50"/>
                </a:lnTo>
                <a:lnTo>
                  <a:pt x="301" y="52"/>
                </a:lnTo>
                <a:lnTo>
                  <a:pt x="301" y="52"/>
                </a:lnTo>
                <a:lnTo>
                  <a:pt x="301" y="54"/>
                </a:lnTo>
                <a:lnTo>
                  <a:pt x="301" y="54"/>
                </a:lnTo>
                <a:lnTo>
                  <a:pt x="301" y="55"/>
                </a:lnTo>
                <a:lnTo>
                  <a:pt x="301" y="55"/>
                </a:lnTo>
                <a:lnTo>
                  <a:pt x="299" y="55"/>
                </a:lnTo>
                <a:lnTo>
                  <a:pt x="299" y="55"/>
                </a:lnTo>
                <a:lnTo>
                  <a:pt x="297" y="55"/>
                </a:lnTo>
                <a:lnTo>
                  <a:pt x="297" y="55"/>
                </a:lnTo>
                <a:lnTo>
                  <a:pt x="297" y="55"/>
                </a:lnTo>
                <a:lnTo>
                  <a:pt x="296" y="54"/>
                </a:lnTo>
                <a:lnTo>
                  <a:pt x="296" y="54"/>
                </a:lnTo>
                <a:lnTo>
                  <a:pt x="296" y="54"/>
                </a:lnTo>
                <a:lnTo>
                  <a:pt x="296" y="52"/>
                </a:lnTo>
                <a:lnTo>
                  <a:pt x="294" y="50"/>
                </a:lnTo>
                <a:lnTo>
                  <a:pt x="294" y="50"/>
                </a:lnTo>
                <a:lnTo>
                  <a:pt x="294" y="50"/>
                </a:lnTo>
                <a:lnTo>
                  <a:pt x="294" y="49"/>
                </a:lnTo>
                <a:lnTo>
                  <a:pt x="294" y="49"/>
                </a:lnTo>
                <a:lnTo>
                  <a:pt x="292" y="49"/>
                </a:lnTo>
                <a:lnTo>
                  <a:pt x="292" y="50"/>
                </a:lnTo>
                <a:lnTo>
                  <a:pt x="291" y="50"/>
                </a:lnTo>
                <a:lnTo>
                  <a:pt x="291" y="50"/>
                </a:lnTo>
                <a:lnTo>
                  <a:pt x="289" y="50"/>
                </a:lnTo>
                <a:lnTo>
                  <a:pt x="289" y="50"/>
                </a:lnTo>
                <a:lnTo>
                  <a:pt x="289" y="50"/>
                </a:lnTo>
                <a:lnTo>
                  <a:pt x="287" y="49"/>
                </a:lnTo>
                <a:lnTo>
                  <a:pt x="287" y="49"/>
                </a:lnTo>
                <a:lnTo>
                  <a:pt x="287" y="50"/>
                </a:lnTo>
                <a:lnTo>
                  <a:pt x="286" y="50"/>
                </a:lnTo>
                <a:lnTo>
                  <a:pt x="286" y="50"/>
                </a:lnTo>
                <a:lnTo>
                  <a:pt x="286" y="50"/>
                </a:lnTo>
                <a:lnTo>
                  <a:pt x="284" y="50"/>
                </a:lnTo>
                <a:lnTo>
                  <a:pt x="284" y="50"/>
                </a:lnTo>
                <a:lnTo>
                  <a:pt x="284" y="49"/>
                </a:lnTo>
                <a:lnTo>
                  <a:pt x="282" y="47"/>
                </a:lnTo>
                <a:lnTo>
                  <a:pt x="282" y="47"/>
                </a:lnTo>
                <a:lnTo>
                  <a:pt x="282" y="47"/>
                </a:lnTo>
                <a:lnTo>
                  <a:pt x="281" y="47"/>
                </a:lnTo>
                <a:lnTo>
                  <a:pt x="281" y="47"/>
                </a:lnTo>
                <a:lnTo>
                  <a:pt x="279" y="47"/>
                </a:lnTo>
                <a:lnTo>
                  <a:pt x="279" y="47"/>
                </a:lnTo>
                <a:lnTo>
                  <a:pt x="277" y="47"/>
                </a:lnTo>
                <a:lnTo>
                  <a:pt x="276" y="47"/>
                </a:lnTo>
                <a:lnTo>
                  <a:pt x="276" y="47"/>
                </a:lnTo>
                <a:lnTo>
                  <a:pt x="276" y="47"/>
                </a:lnTo>
                <a:lnTo>
                  <a:pt x="274" y="50"/>
                </a:lnTo>
                <a:lnTo>
                  <a:pt x="274" y="52"/>
                </a:lnTo>
                <a:lnTo>
                  <a:pt x="274" y="52"/>
                </a:lnTo>
                <a:lnTo>
                  <a:pt x="274" y="52"/>
                </a:lnTo>
                <a:lnTo>
                  <a:pt x="276" y="52"/>
                </a:lnTo>
                <a:lnTo>
                  <a:pt x="276" y="54"/>
                </a:lnTo>
                <a:lnTo>
                  <a:pt x="277" y="54"/>
                </a:lnTo>
                <a:lnTo>
                  <a:pt x="277" y="54"/>
                </a:lnTo>
                <a:lnTo>
                  <a:pt x="277" y="55"/>
                </a:lnTo>
                <a:lnTo>
                  <a:pt x="277" y="55"/>
                </a:lnTo>
                <a:lnTo>
                  <a:pt x="277" y="55"/>
                </a:lnTo>
                <a:lnTo>
                  <a:pt x="277" y="57"/>
                </a:lnTo>
                <a:lnTo>
                  <a:pt x="277" y="59"/>
                </a:lnTo>
                <a:lnTo>
                  <a:pt x="277" y="59"/>
                </a:lnTo>
                <a:lnTo>
                  <a:pt x="277" y="61"/>
                </a:lnTo>
                <a:lnTo>
                  <a:pt x="277" y="62"/>
                </a:lnTo>
                <a:lnTo>
                  <a:pt x="277" y="62"/>
                </a:lnTo>
                <a:lnTo>
                  <a:pt x="277" y="64"/>
                </a:lnTo>
                <a:lnTo>
                  <a:pt x="276" y="64"/>
                </a:lnTo>
                <a:lnTo>
                  <a:pt x="274" y="64"/>
                </a:lnTo>
                <a:lnTo>
                  <a:pt x="272" y="64"/>
                </a:lnTo>
                <a:lnTo>
                  <a:pt x="271" y="64"/>
                </a:lnTo>
                <a:lnTo>
                  <a:pt x="267" y="67"/>
                </a:lnTo>
                <a:lnTo>
                  <a:pt x="267" y="67"/>
                </a:lnTo>
                <a:lnTo>
                  <a:pt x="267" y="71"/>
                </a:lnTo>
                <a:lnTo>
                  <a:pt x="267" y="71"/>
                </a:lnTo>
                <a:lnTo>
                  <a:pt x="267" y="72"/>
                </a:lnTo>
                <a:lnTo>
                  <a:pt x="267" y="76"/>
                </a:lnTo>
                <a:lnTo>
                  <a:pt x="267" y="77"/>
                </a:lnTo>
                <a:lnTo>
                  <a:pt x="267" y="77"/>
                </a:lnTo>
                <a:lnTo>
                  <a:pt x="269" y="81"/>
                </a:lnTo>
                <a:lnTo>
                  <a:pt x="269" y="82"/>
                </a:lnTo>
                <a:lnTo>
                  <a:pt x="269" y="82"/>
                </a:lnTo>
                <a:lnTo>
                  <a:pt x="269" y="84"/>
                </a:lnTo>
                <a:lnTo>
                  <a:pt x="269" y="84"/>
                </a:lnTo>
                <a:lnTo>
                  <a:pt x="269" y="84"/>
                </a:lnTo>
                <a:lnTo>
                  <a:pt x="271" y="86"/>
                </a:lnTo>
                <a:lnTo>
                  <a:pt x="271" y="86"/>
                </a:lnTo>
                <a:lnTo>
                  <a:pt x="271" y="86"/>
                </a:lnTo>
                <a:lnTo>
                  <a:pt x="271" y="87"/>
                </a:lnTo>
                <a:lnTo>
                  <a:pt x="271" y="89"/>
                </a:lnTo>
                <a:lnTo>
                  <a:pt x="272" y="89"/>
                </a:lnTo>
                <a:lnTo>
                  <a:pt x="272" y="91"/>
                </a:lnTo>
                <a:lnTo>
                  <a:pt x="272" y="91"/>
                </a:lnTo>
                <a:lnTo>
                  <a:pt x="272" y="91"/>
                </a:lnTo>
                <a:lnTo>
                  <a:pt x="272" y="91"/>
                </a:lnTo>
                <a:lnTo>
                  <a:pt x="274" y="92"/>
                </a:lnTo>
                <a:lnTo>
                  <a:pt x="274" y="94"/>
                </a:lnTo>
                <a:lnTo>
                  <a:pt x="274" y="94"/>
                </a:lnTo>
                <a:lnTo>
                  <a:pt x="274" y="96"/>
                </a:lnTo>
                <a:lnTo>
                  <a:pt x="274" y="96"/>
                </a:lnTo>
                <a:lnTo>
                  <a:pt x="274" y="97"/>
                </a:lnTo>
                <a:lnTo>
                  <a:pt x="274" y="99"/>
                </a:lnTo>
                <a:lnTo>
                  <a:pt x="274" y="101"/>
                </a:lnTo>
                <a:lnTo>
                  <a:pt x="274" y="101"/>
                </a:lnTo>
                <a:lnTo>
                  <a:pt x="274" y="101"/>
                </a:lnTo>
                <a:lnTo>
                  <a:pt x="274" y="101"/>
                </a:lnTo>
                <a:lnTo>
                  <a:pt x="276" y="101"/>
                </a:lnTo>
                <a:lnTo>
                  <a:pt x="276" y="103"/>
                </a:lnTo>
                <a:lnTo>
                  <a:pt x="276" y="103"/>
                </a:lnTo>
                <a:lnTo>
                  <a:pt x="276" y="103"/>
                </a:lnTo>
                <a:lnTo>
                  <a:pt x="276" y="104"/>
                </a:lnTo>
                <a:lnTo>
                  <a:pt x="276" y="106"/>
                </a:lnTo>
                <a:lnTo>
                  <a:pt x="276" y="106"/>
                </a:lnTo>
                <a:lnTo>
                  <a:pt x="276" y="108"/>
                </a:lnTo>
                <a:lnTo>
                  <a:pt x="274" y="108"/>
                </a:lnTo>
                <a:lnTo>
                  <a:pt x="272" y="108"/>
                </a:lnTo>
                <a:lnTo>
                  <a:pt x="272" y="109"/>
                </a:lnTo>
                <a:lnTo>
                  <a:pt x="274" y="109"/>
                </a:lnTo>
                <a:lnTo>
                  <a:pt x="274" y="111"/>
                </a:lnTo>
                <a:lnTo>
                  <a:pt x="274" y="111"/>
                </a:lnTo>
                <a:lnTo>
                  <a:pt x="274" y="111"/>
                </a:lnTo>
                <a:lnTo>
                  <a:pt x="274" y="111"/>
                </a:lnTo>
                <a:lnTo>
                  <a:pt x="274" y="113"/>
                </a:lnTo>
                <a:lnTo>
                  <a:pt x="274" y="114"/>
                </a:lnTo>
                <a:lnTo>
                  <a:pt x="272" y="114"/>
                </a:lnTo>
                <a:lnTo>
                  <a:pt x="272" y="114"/>
                </a:lnTo>
                <a:lnTo>
                  <a:pt x="272" y="114"/>
                </a:lnTo>
                <a:lnTo>
                  <a:pt x="271" y="114"/>
                </a:lnTo>
                <a:lnTo>
                  <a:pt x="269" y="114"/>
                </a:lnTo>
                <a:lnTo>
                  <a:pt x="269" y="114"/>
                </a:lnTo>
                <a:lnTo>
                  <a:pt x="267" y="114"/>
                </a:lnTo>
                <a:lnTo>
                  <a:pt x="267" y="116"/>
                </a:lnTo>
                <a:lnTo>
                  <a:pt x="267" y="116"/>
                </a:lnTo>
                <a:lnTo>
                  <a:pt x="267" y="116"/>
                </a:lnTo>
                <a:lnTo>
                  <a:pt x="267" y="116"/>
                </a:lnTo>
                <a:lnTo>
                  <a:pt x="267" y="119"/>
                </a:lnTo>
                <a:lnTo>
                  <a:pt x="267" y="121"/>
                </a:lnTo>
                <a:lnTo>
                  <a:pt x="267" y="121"/>
                </a:lnTo>
                <a:lnTo>
                  <a:pt x="267" y="123"/>
                </a:lnTo>
                <a:lnTo>
                  <a:pt x="267" y="123"/>
                </a:lnTo>
                <a:lnTo>
                  <a:pt x="267" y="124"/>
                </a:lnTo>
                <a:lnTo>
                  <a:pt x="267" y="124"/>
                </a:lnTo>
                <a:lnTo>
                  <a:pt x="269" y="124"/>
                </a:lnTo>
                <a:lnTo>
                  <a:pt x="269" y="124"/>
                </a:lnTo>
                <a:lnTo>
                  <a:pt x="269" y="126"/>
                </a:lnTo>
                <a:lnTo>
                  <a:pt x="271" y="126"/>
                </a:lnTo>
                <a:lnTo>
                  <a:pt x="271" y="126"/>
                </a:lnTo>
                <a:lnTo>
                  <a:pt x="271" y="128"/>
                </a:lnTo>
                <a:lnTo>
                  <a:pt x="271" y="131"/>
                </a:lnTo>
                <a:lnTo>
                  <a:pt x="271" y="133"/>
                </a:lnTo>
                <a:lnTo>
                  <a:pt x="271" y="133"/>
                </a:lnTo>
                <a:lnTo>
                  <a:pt x="271" y="134"/>
                </a:lnTo>
                <a:lnTo>
                  <a:pt x="269" y="136"/>
                </a:lnTo>
                <a:lnTo>
                  <a:pt x="269" y="136"/>
                </a:lnTo>
                <a:lnTo>
                  <a:pt x="269" y="138"/>
                </a:lnTo>
                <a:lnTo>
                  <a:pt x="269" y="138"/>
                </a:lnTo>
                <a:lnTo>
                  <a:pt x="269" y="140"/>
                </a:lnTo>
                <a:lnTo>
                  <a:pt x="269" y="140"/>
                </a:lnTo>
                <a:lnTo>
                  <a:pt x="267" y="145"/>
                </a:lnTo>
                <a:lnTo>
                  <a:pt x="267" y="145"/>
                </a:lnTo>
                <a:lnTo>
                  <a:pt x="265" y="146"/>
                </a:lnTo>
                <a:lnTo>
                  <a:pt x="265" y="148"/>
                </a:lnTo>
                <a:lnTo>
                  <a:pt x="265" y="148"/>
                </a:lnTo>
                <a:lnTo>
                  <a:pt x="265" y="148"/>
                </a:lnTo>
                <a:lnTo>
                  <a:pt x="265" y="150"/>
                </a:lnTo>
                <a:lnTo>
                  <a:pt x="265" y="150"/>
                </a:lnTo>
                <a:lnTo>
                  <a:pt x="265" y="151"/>
                </a:lnTo>
                <a:lnTo>
                  <a:pt x="265" y="151"/>
                </a:lnTo>
                <a:lnTo>
                  <a:pt x="264" y="151"/>
                </a:lnTo>
                <a:lnTo>
                  <a:pt x="264" y="153"/>
                </a:lnTo>
                <a:lnTo>
                  <a:pt x="265" y="153"/>
                </a:lnTo>
                <a:lnTo>
                  <a:pt x="265" y="156"/>
                </a:lnTo>
                <a:lnTo>
                  <a:pt x="265" y="156"/>
                </a:lnTo>
                <a:lnTo>
                  <a:pt x="265" y="158"/>
                </a:lnTo>
                <a:lnTo>
                  <a:pt x="265" y="158"/>
                </a:lnTo>
                <a:lnTo>
                  <a:pt x="265" y="160"/>
                </a:lnTo>
                <a:lnTo>
                  <a:pt x="265" y="160"/>
                </a:lnTo>
                <a:lnTo>
                  <a:pt x="267" y="161"/>
                </a:lnTo>
                <a:lnTo>
                  <a:pt x="267" y="161"/>
                </a:lnTo>
                <a:lnTo>
                  <a:pt x="265" y="165"/>
                </a:lnTo>
                <a:lnTo>
                  <a:pt x="265" y="165"/>
                </a:lnTo>
                <a:lnTo>
                  <a:pt x="265" y="170"/>
                </a:lnTo>
                <a:lnTo>
                  <a:pt x="265" y="170"/>
                </a:lnTo>
                <a:lnTo>
                  <a:pt x="265" y="171"/>
                </a:lnTo>
                <a:lnTo>
                  <a:pt x="265" y="171"/>
                </a:lnTo>
                <a:lnTo>
                  <a:pt x="264" y="171"/>
                </a:lnTo>
                <a:lnTo>
                  <a:pt x="264" y="173"/>
                </a:lnTo>
                <a:lnTo>
                  <a:pt x="264" y="173"/>
                </a:lnTo>
                <a:lnTo>
                  <a:pt x="260" y="171"/>
                </a:lnTo>
                <a:lnTo>
                  <a:pt x="259" y="171"/>
                </a:lnTo>
                <a:lnTo>
                  <a:pt x="259" y="173"/>
                </a:lnTo>
                <a:lnTo>
                  <a:pt x="259" y="173"/>
                </a:lnTo>
                <a:lnTo>
                  <a:pt x="259" y="173"/>
                </a:lnTo>
                <a:lnTo>
                  <a:pt x="259" y="173"/>
                </a:lnTo>
                <a:lnTo>
                  <a:pt x="259" y="175"/>
                </a:lnTo>
                <a:lnTo>
                  <a:pt x="257" y="175"/>
                </a:lnTo>
                <a:lnTo>
                  <a:pt x="257" y="177"/>
                </a:lnTo>
                <a:lnTo>
                  <a:pt x="255" y="178"/>
                </a:lnTo>
                <a:lnTo>
                  <a:pt x="255" y="180"/>
                </a:lnTo>
                <a:lnTo>
                  <a:pt x="254" y="180"/>
                </a:lnTo>
                <a:lnTo>
                  <a:pt x="254" y="180"/>
                </a:lnTo>
                <a:lnTo>
                  <a:pt x="247" y="182"/>
                </a:lnTo>
                <a:lnTo>
                  <a:pt x="247" y="182"/>
                </a:lnTo>
                <a:lnTo>
                  <a:pt x="247" y="182"/>
                </a:lnTo>
                <a:lnTo>
                  <a:pt x="245" y="183"/>
                </a:lnTo>
                <a:lnTo>
                  <a:pt x="245" y="183"/>
                </a:lnTo>
                <a:lnTo>
                  <a:pt x="245" y="185"/>
                </a:lnTo>
                <a:lnTo>
                  <a:pt x="245" y="185"/>
                </a:lnTo>
                <a:lnTo>
                  <a:pt x="245" y="185"/>
                </a:lnTo>
                <a:lnTo>
                  <a:pt x="245" y="187"/>
                </a:lnTo>
                <a:lnTo>
                  <a:pt x="247" y="187"/>
                </a:lnTo>
                <a:lnTo>
                  <a:pt x="247" y="187"/>
                </a:lnTo>
                <a:lnTo>
                  <a:pt x="247" y="188"/>
                </a:lnTo>
                <a:lnTo>
                  <a:pt x="247" y="188"/>
                </a:lnTo>
                <a:lnTo>
                  <a:pt x="245" y="190"/>
                </a:lnTo>
                <a:lnTo>
                  <a:pt x="245" y="190"/>
                </a:lnTo>
                <a:lnTo>
                  <a:pt x="245" y="195"/>
                </a:lnTo>
                <a:lnTo>
                  <a:pt x="244" y="195"/>
                </a:lnTo>
                <a:lnTo>
                  <a:pt x="244" y="197"/>
                </a:lnTo>
                <a:lnTo>
                  <a:pt x="244" y="197"/>
                </a:lnTo>
                <a:lnTo>
                  <a:pt x="242" y="197"/>
                </a:lnTo>
                <a:lnTo>
                  <a:pt x="242" y="197"/>
                </a:lnTo>
                <a:lnTo>
                  <a:pt x="242" y="197"/>
                </a:lnTo>
                <a:lnTo>
                  <a:pt x="242" y="197"/>
                </a:lnTo>
                <a:lnTo>
                  <a:pt x="240" y="197"/>
                </a:lnTo>
                <a:lnTo>
                  <a:pt x="240" y="197"/>
                </a:lnTo>
                <a:lnTo>
                  <a:pt x="240" y="197"/>
                </a:lnTo>
                <a:lnTo>
                  <a:pt x="239" y="197"/>
                </a:lnTo>
                <a:lnTo>
                  <a:pt x="239" y="197"/>
                </a:lnTo>
                <a:lnTo>
                  <a:pt x="237" y="200"/>
                </a:lnTo>
                <a:lnTo>
                  <a:pt x="235" y="200"/>
                </a:lnTo>
                <a:lnTo>
                  <a:pt x="235" y="200"/>
                </a:lnTo>
                <a:lnTo>
                  <a:pt x="235" y="200"/>
                </a:lnTo>
                <a:lnTo>
                  <a:pt x="235" y="200"/>
                </a:lnTo>
                <a:lnTo>
                  <a:pt x="235" y="198"/>
                </a:lnTo>
                <a:lnTo>
                  <a:pt x="235" y="198"/>
                </a:lnTo>
                <a:lnTo>
                  <a:pt x="234" y="198"/>
                </a:lnTo>
                <a:lnTo>
                  <a:pt x="234" y="198"/>
                </a:lnTo>
                <a:lnTo>
                  <a:pt x="234" y="198"/>
                </a:lnTo>
                <a:lnTo>
                  <a:pt x="234" y="198"/>
                </a:lnTo>
                <a:lnTo>
                  <a:pt x="232" y="202"/>
                </a:lnTo>
                <a:lnTo>
                  <a:pt x="232" y="205"/>
                </a:lnTo>
                <a:lnTo>
                  <a:pt x="232" y="207"/>
                </a:lnTo>
                <a:lnTo>
                  <a:pt x="234" y="207"/>
                </a:lnTo>
                <a:lnTo>
                  <a:pt x="234" y="208"/>
                </a:lnTo>
                <a:lnTo>
                  <a:pt x="234" y="208"/>
                </a:lnTo>
                <a:lnTo>
                  <a:pt x="234" y="208"/>
                </a:lnTo>
                <a:lnTo>
                  <a:pt x="234" y="210"/>
                </a:lnTo>
                <a:lnTo>
                  <a:pt x="235" y="212"/>
                </a:lnTo>
                <a:lnTo>
                  <a:pt x="235" y="212"/>
                </a:lnTo>
                <a:lnTo>
                  <a:pt x="235" y="212"/>
                </a:lnTo>
                <a:lnTo>
                  <a:pt x="237" y="212"/>
                </a:lnTo>
                <a:lnTo>
                  <a:pt x="237" y="212"/>
                </a:lnTo>
                <a:lnTo>
                  <a:pt x="237" y="212"/>
                </a:lnTo>
                <a:lnTo>
                  <a:pt x="239" y="212"/>
                </a:lnTo>
                <a:lnTo>
                  <a:pt x="239" y="214"/>
                </a:lnTo>
                <a:lnTo>
                  <a:pt x="237" y="214"/>
                </a:lnTo>
                <a:lnTo>
                  <a:pt x="235" y="215"/>
                </a:lnTo>
                <a:lnTo>
                  <a:pt x="235" y="215"/>
                </a:lnTo>
                <a:lnTo>
                  <a:pt x="234" y="220"/>
                </a:lnTo>
                <a:lnTo>
                  <a:pt x="234" y="220"/>
                </a:lnTo>
                <a:lnTo>
                  <a:pt x="234" y="220"/>
                </a:lnTo>
                <a:lnTo>
                  <a:pt x="230" y="222"/>
                </a:lnTo>
                <a:lnTo>
                  <a:pt x="230" y="222"/>
                </a:lnTo>
                <a:lnTo>
                  <a:pt x="229" y="222"/>
                </a:lnTo>
                <a:lnTo>
                  <a:pt x="229" y="224"/>
                </a:lnTo>
                <a:lnTo>
                  <a:pt x="229" y="225"/>
                </a:lnTo>
                <a:lnTo>
                  <a:pt x="229" y="227"/>
                </a:lnTo>
                <a:lnTo>
                  <a:pt x="227" y="227"/>
                </a:lnTo>
                <a:lnTo>
                  <a:pt x="227" y="227"/>
                </a:lnTo>
                <a:lnTo>
                  <a:pt x="222" y="227"/>
                </a:lnTo>
                <a:lnTo>
                  <a:pt x="222" y="229"/>
                </a:lnTo>
                <a:lnTo>
                  <a:pt x="222" y="229"/>
                </a:lnTo>
                <a:lnTo>
                  <a:pt x="223" y="229"/>
                </a:lnTo>
                <a:lnTo>
                  <a:pt x="223" y="229"/>
                </a:lnTo>
                <a:lnTo>
                  <a:pt x="223" y="230"/>
                </a:lnTo>
                <a:lnTo>
                  <a:pt x="223" y="230"/>
                </a:lnTo>
                <a:lnTo>
                  <a:pt x="225" y="230"/>
                </a:lnTo>
                <a:lnTo>
                  <a:pt x="225" y="232"/>
                </a:lnTo>
                <a:lnTo>
                  <a:pt x="225" y="232"/>
                </a:lnTo>
                <a:lnTo>
                  <a:pt x="225" y="232"/>
                </a:lnTo>
                <a:lnTo>
                  <a:pt x="225" y="232"/>
                </a:lnTo>
                <a:lnTo>
                  <a:pt x="225" y="234"/>
                </a:lnTo>
                <a:lnTo>
                  <a:pt x="227" y="234"/>
                </a:lnTo>
                <a:lnTo>
                  <a:pt x="227" y="234"/>
                </a:lnTo>
                <a:lnTo>
                  <a:pt x="227" y="234"/>
                </a:lnTo>
                <a:lnTo>
                  <a:pt x="229" y="234"/>
                </a:lnTo>
                <a:lnTo>
                  <a:pt x="229" y="235"/>
                </a:lnTo>
                <a:lnTo>
                  <a:pt x="229" y="237"/>
                </a:lnTo>
                <a:lnTo>
                  <a:pt x="229" y="237"/>
                </a:lnTo>
                <a:lnTo>
                  <a:pt x="229" y="239"/>
                </a:lnTo>
                <a:lnTo>
                  <a:pt x="229" y="239"/>
                </a:lnTo>
                <a:lnTo>
                  <a:pt x="229" y="240"/>
                </a:lnTo>
                <a:lnTo>
                  <a:pt x="227" y="240"/>
                </a:lnTo>
                <a:lnTo>
                  <a:pt x="225" y="242"/>
                </a:lnTo>
                <a:lnTo>
                  <a:pt x="225" y="242"/>
                </a:lnTo>
                <a:lnTo>
                  <a:pt x="225" y="242"/>
                </a:lnTo>
                <a:lnTo>
                  <a:pt x="223" y="244"/>
                </a:lnTo>
                <a:lnTo>
                  <a:pt x="223" y="244"/>
                </a:lnTo>
                <a:lnTo>
                  <a:pt x="223" y="244"/>
                </a:lnTo>
                <a:lnTo>
                  <a:pt x="225" y="245"/>
                </a:lnTo>
                <a:lnTo>
                  <a:pt x="225" y="245"/>
                </a:lnTo>
                <a:lnTo>
                  <a:pt x="225" y="247"/>
                </a:lnTo>
                <a:lnTo>
                  <a:pt x="225" y="247"/>
                </a:lnTo>
                <a:lnTo>
                  <a:pt x="225" y="247"/>
                </a:lnTo>
                <a:lnTo>
                  <a:pt x="225" y="249"/>
                </a:lnTo>
                <a:lnTo>
                  <a:pt x="225" y="249"/>
                </a:lnTo>
                <a:lnTo>
                  <a:pt x="225" y="251"/>
                </a:lnTo>
                <a:lnTo>
                  <a:pt x="225" y="251"/>
                </a:lnTo>
                <a:lnTo>
                  <a:pt x="225" y="251"/>
                </a:lnTo>
                <a:lnTo>
                  <a:pt x="227" y="252"/>
                </a:lnTo>
                <a:lnTo>
                  <a:pt x="227" y="252"/>
                </a:lnTo>
                <a:lnTo>
                  <a:pt x="227" y="254"/>
                </a:lnTo>
                <a:lnTo>
                  <a:pt x="229" y="254"/>
                </a:lnTo>
                <a:lnTo>
                  <a:pt x="229" y="254"/>
                </a:lnTo>
                <a:lnTo>
                  <a:pt x="230" y="254"/>
                </a:lnTo>
                <a:lnTo>
                  <a:pt x="230" y="254"/>
                </a:lnTo>
                <a:lnTo>
                  <a:pt x="230" y="256"/>
                </a:lnTo>
                <a:lnTo>
                  <a:pt x="230" y="256"/>
                </a:lnTo>
                <a:lnTo>
                  <a:pt x="232" y="257"/>
                </a:lnTo>
                <a:lnTo>
                  <a:pt x="232" y="257"/>
                </a:lnTo>
                <a:lnTo>
                  <a:pt x="234" y="257"/>
                </a:lnTo>
                <a:lnTo>
                  <a:pt x="234" y="259"/>
                </a:lnTo>
                <a:lnTo>
                  <a:pt x="234" y="259"/>
                </a:lnTo>
                <a:lnTo>
                  <a:pt x="234" y="259"/>
                </a:lnTo>
                <a:lnTo>
                  <a:pt x="234" y="261"/>
                </a:lnTo>
                <a:lnTo>
                  <a:pt x="235" y="261"/>
                </a:lnTo>
                <a:lnTo>
                  <a:pt x="235" y="261"/>
                </a:lnTo>
                <a:lnTo>
                  <a:pt x="235" y="261"/>
                </a:lnTo>
                <a:lnTo>
                  <a:pt x="237" y="261"/>
                </a:lnTo>
                <a:lnTo>
                  <a:pt x="239" y="261"/>
                </a:lnTo>
                <a:lnTo>
                  <a:pt x="239" y="261"/>
                </a:lnTo>
                <a:lnTo>
                  <a:pt x="239" y="262"/>
                </a:lnTo>
                <a:lnTo>
                  <a:pt x="239" y="262"/>
                </a:lnTo>
                <a:lnTo>
                  <a:pt x="240" y="262"/>
                </a:lnTo>
                <a:lnTo>
                  <a:pt x="240" y="262"/>
                </a:lnTo>
                <a:lnTo>
                  <a:pt x="242" y="262"/>
                </a:lnTo>
                <a:lnTo>
                  <a:pt x="242" y="262"/>
                </a:lnTo>
                <a:lnTo>
                  <a:pt x="244" y="264"/>
                </a:lnTo>
                <a:lnTo>
                  <a:pt x="244" y="264"/>
                </a:lnTo>
                <a:lnTo>
                  <a:pt x="244" y="264"/>
                </a:lnTo>
                <a:lnTo>
                  <a:pt x="244" y="264"/>
                </a:lnTo>
                <a:lnTo>
                  <a:pt x="244" y="264"/>
                </a:lnTo>
                <a:lnTo>
                  <a:pt x="245" y="266"/>
                </a:lnTo>
                <a:lnTo>
                  <a:pt x="245" y="266"/>
                </a:lnTo>
                <a:lnTo>
                  <a:pt x="245" y="269"/>
                </a:lnTo>
                <a:lnTo>
                  <a:pt x="245" y="271"/>
                </a:lnTo>
                <a:lnTo>
                  <a:pt x="245" y="271"/>
                </a:lnTo>
                <a:lnTo>
                  <a:pt x="245" y="271"/>
                </a:lnTo>
                <a:lnTo>
                  <a:pt x="245" y="272"/>
                </a:lnTo>
                <a:lnTo>
                  <a:pt x="245" y="274"/>
                </a:lnTo>
                <a:lnTo>
                  <a:pt x="245" y="274"/>
                </a:lnTo>
                <a:lnTo>
                  <a:pt x="244" y="274"/>
                </a:lnTo>
                <a:lnTo>
                  <a:pt x="244" y="276"/>
                </a:lnTo>
                <a:lnTo>
                  <a:pt x="242" y="276"/>
                </a:lnTo>
                <a:lnTo>
                  <a:pt x="242" y="276"/>
                </a:lnTo>
                <a:lnTo>
                  <a:pt x="242" y="277"/>
                </a:lnTo>
                <a:lnTo>
                  <a:pt x="244" y="277"/>
                </a:lnTo>
                <a:lnTo>
                  <a:pt x="244" y="279"/>
                </a:lnTo>
                <a:lnTo>
                  <a:pt x="244" y="279"/>
                </a:lnTo>
                <a:lnTo>
                  <a:pt x="245" y="279"/>
                </a:lnTo>
                <a:lnTo>
                  <a:pt x="245" y="281"/>
                </a:lnTo>
                <a:lnTo>
                  <a:pt x="245" y="281"/>
                </a:lnTo>
                <a:lnTo>
                  <a:pt x="244" y="282"/>
                </a:lnTo>
                <a:lnTo>
                  <a:pt x="244" y="284"/>
                </a:lnTo>
                <a:lnTo>
                  <a:pt x="242" y="286"/>
                </a:lnTo>
                <a:lnTo>
                  <a:pt x="242" y="286"/>
                </a:lnTo>
                <a:lnTo>
                  <a:pt x="242" y="286"/>
                </a:lnTo>
                <a:lnTo>
                  <a:pt x="242" y="288"/>
                </a:lnTo>
                <a:lnTo>
                  <a:pt x="244" y="288"/>
                </a:lnTo>
                <a:lnTo>
                  <a:pt x="244" y="288"/>
                </a:lnTo>
                <a:lnTo>
                  <a:pt x="245" y="288"/>
                </a:lnTo>
                <a:lnTo>
                  <a:pt x="245" y="288"/>
                </a:lnTo>
                <a:lnTo>
                  <a:pt x="245" y="289"/>
                </a:lnTo>
                <a:lnTo>
                  <a:pt x="245" y="289"/>
                </a:lnTo>
                <a:lnTo>
                  <a:pt x="245" y="289"/>
                </a:lnTo>
                <a:lnTo>
                  <a:pt x="247" y="289"/>
                </a:lnTo>
                <a:lnTo>
                  <a:pt x="247" y="291"/>
                </a:lnTo>
                <a:lnTo>
                  <a:pt x="247" y="291"/>
                </a:lnTo>
                <a:lnTo>
                  <a:pt x="249" y="291"/>
                </a:lnTo>
                <a:lnTo>
                  <a:pt x="249" y="293"/>
                </a:lnTo>
                <a:lnTo>
                  <a:pt x="250" y="293"/>
                </a:lnTo>
                <a:lnTo>
                  <a:pt x="250" y="294"/>
                </a:lnTo>
                <a:lnTo>
                  <a:pt x="250" y="294"/>
                </a:lnTo>
                <a:lnTo>
                  <a:pt x="250" y="294"/>
                </a:lnTo>
                <a:lnTo>
                  <a:pt x="250" y="296"/>
                </a:lnTo>
                <a:lnTo>
                  <a:pt x="250" y="298"/>
                </a:lnTo>
                <a:lnTo>
                  <a:pt x="250" y="299"/>
                </a:lnTo>
                <a:lnTo>
                  <a:pt x="250" y="299"/>
                </a:lnTo>
                <a:lnTo>
                  <a:pt x="250" y="299"/>
                </a:lnTo>
                <a:lnTo>
                  <a:pt x="252" y="299"/>
                </a:lnTo>
                <a:lnTo>
                  <a:pt x="252" y="301"/>
                </a:lnTo>
                <a:lnTo>
                  <a:pt x="252" y="301"/>
                </a:lnTo>
                <a:lnTo>
                  <a:pt x="252" y="303"/>
                </a:lnTo>
                <a:lnTo>
                  <a:pt x="250" y="304"/>
                </a:lnTo>
                <a:lnTo>
                  <a:pt x="250" y="306"/>
                </a:lnTo>
                <a:lnTo>
                  <a:pt x="249" y="308"/>
                </a:lnTo>
                <a:lnTo>
                  <a:pt x="249" y="308"/>
                </a:lnTo>
                <a:lnTo>
                  <a:pt x="249" y="309"/>
                </a:lnTo>
                <a:lnTo>
                  <a:pt x="249" y="309"/>
                </a:lnTo>
                <a:lnTo>
                  <a:pt x="250" y="311"/>
                </a:lnTo>
                <a:lnTo>
                  <a:pt x="250" y="311"/>
                </a:lnTo>
                <a:lnTo>
                  <a:pt x="250" y="311"/>
                </a:lnTo>
                <a:lnTo>
                  <a:pt x="250" y="313"/>
                </a:lnTo>
                <a:lnTo>
                  <a:pt x="250" y="313"/>
                </a:lnTo>
                <a:lnTo>
                  <a:pt x="252" y="313"/>
                </a:lnTo>
                <a:lnTo>
                  <a:pt x="252" y="314"/>
                </a:lnTo>
                <a:lnTo>
                  <a:pt x="252" y="314"/>
                </a:lnTo>
                <a:lnTo>
                  <a:pt x="254" y="314"/>
                </a:lnTo>
                <a:lnTo>
                  <a:pt x="254" y="316"/>
                </a:lnTo>
                <a:lnTo>
                  <a:pt x="254" y="316"/>
                </a:lnTo>
                <a:lnTo>
                  <a:pt x="254" y="319"/>
                </a:lnTo>
                <a:lnTo>
                  <a:pt x="254" y="319"/>
                </a:lnTo>
                <a:lnTo>
                  <a:pt x="254" y="321"/>
                </a:lnTo>
                <a:lnTo>
                  <a:pt x="254" y="321"/>
                </a:lnTo>
                <a:lnTo>
                  <a:pt x="254" y="321"/>
                </a:lnTo>
                <a:lnTo>
                  <a:pt x="254" y="321"/>
                </a:lnTo>
                <a:lnTo>
                  <a:pt x="254" y="323"/>
                </a:lnTo>
                <a:lnTo>
                  <a:pt x="257" y="324"/>
                </a:lnTo>
                <a:lnTo>
                  <a:pt x="257" y="324"/>
                </a:lnTo>
                <a:lnTo>
                  <a:pt x="257" y="324"/>
                </a:lnTo>
                <a:lnTo>
                  <a:pt x="259" y="324"/>
                </a:lnTo>
                <a:lnTo>
                  <a:pt x="259" y="326"/>
                </a:lnTo>
                <a:lnTo>
                  <a:pt x="259" y="328"/>
                </a:lnTo>
                <a:lnTo>
                  <a:pt x="259" y="328"/>
                </a:lnTo>
                <a:lnTo>
                  <a:pt x="259" y="330"/>
                </a:lnTo>
                <a:lnTo>
                  <a:pt x="259" y="330"/>
                </a:lnTo>
                <a:lnTo>
                  <a:pt x="259" y="330"/>
                </a:lnTo>
                <a:lnTo>
                  <a:pt x="259" y="331"/>
                </a:lnTo>
                <a:lnTo>
                  <a:pt x="260" y="331"/>
                </a:lnTo>
                <a:lnTo>
                  <a:pt x="260" y="333"/>
                </a:lnTo>
                <a:lnTo>
                  <a:pt x="260" y="333"/>
                </a:lnTo>
                <a:lnTo>
                  <a:pt x="260" y="333"/>
                </a:lnTo>
                <a:lnTo>
                  <a:pt x="260" y="335"/>
                </a:lnTo>
                <a:lnTo>
                  <a:pt x="262" y="335"/>
                </a:lnTo>
                <a:lnTo>
                  <a:pt x="264" y="335"/>
                </a:lnTo>
                <a:lnTo>
                  <a:pt x="264" y="336"/>
                </a:lnTo>
                <a:lnTo>
                  <a:pt x="264" y="336"/>
                </a:lnTo>
                <a:lnTo>
                  <a:pt x="262" y="340"/>
                </a:lnTo>
                <a:lnTo>
                  <a:pt x="262" y="341"/>
                </a:lnTo>
                <a:lnTo>
                  <a:pt x="262" y="343"/>
                </a:lnTo>
                <a:lnTo>
                  <a:pt x="262" y="345"/>
                </a:lnTo>
                <a:lnTo>
                  <a:pt x="262" y="346"/>
                </a:lnTo>
                <a:lnTo>
                  <a:pt x="262" y="348"/>
                </a:lnTo>
                <a:lnTo>
                  <a:pt x="262" y="348"/>
                </a:lnTo>
                <a:lnTo>
                  <a:pt x="262" y="348"/>
                </a:lnTo>
                <a:lnTo>
                  <a:pt x="264" y="348"/>
                </a:lnTo>
                <a:lnTo>
                  <a:pt x="264" y="350"/>
                </a:lnTo>
                <a:lnTo>
                  <a:pt x="264" y="350"/>
                </a:lnTo>
                <a:lnTo>
                  <a:pt x="264" y="350"/>
                </a:lnTo>
                <a:lnTo>
                  <a:pt x="264" y="350"/>
                </a:lnTo>
                <a:lnTo>
                  <a:pt x="265" y="353"/>
                </a:lnTo>
                <a:lnTo>
                  <a:pt x="265" y="355"/>
                </a:lnTo>
                <a:lnTo>
                  <a:pt x="267" y="355"/>
                </a:lnTo>
                <a:lnTo>
                  <a:pt x="267" y="355"/>
                </a:lnTo>
                <a:lnTo>
                  <a:pt x="267" y="355"/>
                </a:lnTo>
                <a:lnTo>
                  <a:pt x="267" y="355"/>
                </a:lnTo>
                <a:lnTo>
                  <a:pt x="271" y="355"/>
                </a:lnTo>
                <a:lnTo>
                  <a:pt x="271" y="356"/>
                </a:lnTo>
                <a:lnTo>
                  <a:pt x="271" y="356"/>
                </a:lnTo>
                <a:lnTo>
                  <a:pt x="271" y="356"/>
                </a:lnTo>
                <a:lnTo>
                  <a:pt x="271" y="356"/>
                </a:lnTo>
                <a:lnTo>
                  <a:pt x="271" y="358"/>
                </a:lnTo>
                <a:lnTo>
                  <a:pt x="269" y="360"/>
                </a:lnTo>
                <a:lnTo>
                  <a:pt x="269" y="361"/>
                </a:lnTo>
                <a:lnTo>
                  <a:pt x="269" y="363"/>
                </a:lnTo>
                <a:lnTo>
                  <a:pt x="264" y="363"/>
                </a:lnTo>
                <a:lnTo>
                  <a:pt x="262" y="365"/>
                </a:lnTo>
                <a:lnTo>
                  <a:pt x="262" y="365"/>
                </a:lnTo>
                <a:lnTo>
                  <a:pt x="260" y="365"/>
                </a:lnTo>
                <a:lnTo>
                  <a:pt x="260" y="363"/>
                </a:lnTo>
                <a:lnTo>
                  <a:pt x="260" y="363"/>
                </a:lnTo>
                <a:lnTo>
                  <a:pt x="260" y="363"/>
                </a:lnTo>
                <a:lnTo>
                  <a:pt x="260" y="361"/>
                </a:lnTo>
                <a:lnTo>
                  <a:pt x="260" y="360"/>
                </a:lnTo>
                <a:lnTo>
                  <a:pt x="260" y="360"/>
                </a:lnTo>
                <a:lnTo>
                  <a:pt x="260" y="360"/>
                </a:lnTo>
                <a:lnTo>
                  <a:pt x="260" y="358"/>
                </a:lnTo>
                <a:lnTo>
                  <a:pt x="259" y="358"/>
                </a:lnTo>
                <a:lnTo>
                  <a:pt x="259" y="356"/>
                </a:lnTo>
                <a:lnTo>
                  <a:pt x="257" y="356"/>
                </a:lnTo>
                <a:lnTo>
                  <a:pt x="257" y="355"/>
                </a:lnTo>
                <a:lnTo>
                  <a:pt x="257" y="355"/>
                </a:lnTo>
                <a:lnTo>
                  <a:pt x="255" y="355"/>
                </a:lnTo>
                <a:lnTo>
                  <a:pt x="255" y="355"/>
                </a:lnTo>
                <a:lnTo>
                  <a:pt x="255" y="355"/>
                </a:lnTo>
                <a:lnTo>
                  <a:pt x="255" y="356"/>
                </a:lnTo>
                <a:lnTo>
                  <a:pt x="255" y="356"/>
                </a:lnTo>
                <a:lnTo>
                  <a:pt x="255" y="358"/>
                </a:lnTo>
                <a:lnTo>
                  <a:pt x="255" y="358"/>
                </a:lnTo>
                <a:lnTo>
                  <a:pt x="255" y="358"/>
                </a:lnTo>
                <a:lnTo>
                  <a:pt x="255" y="360"/>
                </a:lnTo>
                <a:lnTo>
                  <a:pt x="255" y="360"/>
                </a:lnTo>
                <a:lnTo>
                  <a:pt x="254" y="361"/>
                </a:lnTo>
                <a:lnTo>
                  <a:pt x="252" y="361"/>
                </a:lnTo>
                <a:lnTo>
                  <a:pt x="252" y="361"/>
                </a:lnTo>
                <a:lnTo>
                  <a:pt x="250" y="361"/>
                </a:lnTo>
                <a:lnTo>
                  <a:pt x="250" y="361"/>
                </a:lnTo>
                <a:lnTo>
                  <a:pt x="250" y="361"/>
                </a:lnTo>
                <a:lnTo>
                  <a:pt x="240" y="367"/>
                </a:lnTo>
                <a:lnTo>
                  <a:pt x="240" y="368"/>
                </a:lnTo>
                <a:lnTo>
                  <a:pt x="239" y="370"/>
                </a:lnTo>
                <a:lnTo>
                  <a:pt x="237" y="378"/>
                </a:lnTo>
                <a:lnTo>
                  <a:pt x="235" y="380"/>
                </a:lnTo>
                <a:lnTo>
                  <a:pt x="235" y="380"/>
                </a:lnTo>
                <a:lnTo>
                  <a:pt x="237" y="382"/>
                </a:lnTo>
                <a:lnTo>
                  <a:pt x="237" y="382"/>
                </a:lnTo>
                <a:lnTo>
                  <a:pt x="237" y="383"/>
                </a:lnTo>
                <a:lnTo>
                  <a:pt x="239" y="383"/>
                </a:lnTo>
                <a:lnTo>
                  <a:pt x="239" y="383"/>
                </a:lnTo>
                <a:lnTo>
                  <a:pt x="239" y="385"/>
                </a:lnTo>
                <a:lnTo>
                  <a:pt x="240" y="385"/>
                </a:lnTo>
                <a:lnTo>
                  <a:pt x="240" y="385"/>
                </a:lnTo>
                <a:lnTo>
                  <a:pt x="240" y="385"/>
                </a:lnTo>
                <a:lnTo>
                  <a:pt x="240" y="387"/>
                </a:lnTo>
                <a:lnTo>
                  <a:pt x="239" y="387"/>
                </a:lnTo>
                <a:lnTo>
                  <a:pt x="239" y="387"/>
                </a:lnTo>
                <a:lnTo>
                  <a:pt x="239" y="388"/>
                </a:lnTo>
                <a:lnTo>
                  <a:pt x="235" y="388"/>
                </a:lnTo>
                <a:lnTo>
                  <a:pt x="235" y="388"/>
                </a:lnTo>
                <a:lnTo>
                  <a:pt x="235" y="388"/>
                </a:lnTo>
                <a:lnTo>
                  <a:pt x="234" y="390"/>
                </a:lnTo>
                <a:lnTo>
                  <a:pt x="234" y="392"/>
                </a:lnTo>
                <a:lnTo>
                  <a:pt x="234" y="393"/>
                </a:lnTo>
                <a:lnTo>
                  <a:pt x="234" y="395"/>
                </a:lnTo>
                <a:lnTo>
                  <a:pt x="234" y="395"/>
                </a:lnTo>
                <a:lnTo>
                  <a:pt x="232" y="397"/>
                </a:lnTo>
                <a:lnTo>
                  <a:pt x="232" y="398"/>
                </a:lnTo>
                <a:lnTo>
                  <a:pt x="232" y="400"/>
                </a:lnTo>
                <a:lnTo>
                  <a:pt x="230" y="402"/>
                </a:lnTo>
                <a:lnTo>
                  <a:pt x="227" y="402"/>
                </a:lnTo>
                <a:lnTo>
                  <a:pt x="225" y="404"/>
                </a:lnTo>
                <a:lnTo>
                  <a:pt x="225" y="405"/>
                </a:lnTo>
                <a:lnTo>
                  <a:pt x="225" y="405"/>
                </a:lnTo>
                <a:lnTo>
                  <a:pt x="223" y="405"/>
                </a:lnTo>
                <a:lnTo>
                  <a:pt x="222" y="407"/>
                </a:lnTo>
                <a:lnTo>
                  <a:pt x="222" y="407"/>
                </a:lnTo>
                <a:lnTo>
                  <a:pt x="220" y="407"/>
                </a:lnTo>
                <a:lnTo>
                  <a:pt x="215" y="412"/>
                </a:lnTo>
                <a:lnTo>
                  <a:pt x="215" y="412"/>
                </a:lnTo>
                <a:lnTo>
                  <a:pt x="215" y="414"/>
                </a:lnTo>
                <a:lnTo>
                  <a:pt x="215" y="414"/>
                </a:lnTo>
                <a:lnTo>
                  <a:pt x="215" y="415"/>
                </a:lnTo>
                <a:lnTo>
                  <a:pt x="215" y="417"/>
                </a:lnTo>
                <a:lnTo>
                  <a:pt x="215" y="417"/>
                </a:lnTo>
                <a:lnTo>
                  <a:pt x="213" y="417"/>
                </a:lnTo>
                <a:lnTo>
                  <a:pt x="208" y="419"/>
                </a:lnTo>
                <a:lnTo>
                  <a:pt x="208" y="419"/>
                </a:lnTo>
                <a:lnTo>
                  <a:pt x="208" y="419"/>
                </a:lnTo>
                <a:lnTo>
                  <a:pt x="208" y="419"/>
                </a:lnTo>
                <a:lnTo>
                  <a:pt x="207" y="419"/>
                </a:lnTo>
                <a:lnTo>
                  <a:pt x="207" y="417"/>
                </a:lnTo>
                <a:lnTo>
                  <a:pt x="207" y="417"/>
                </a:lnTo>
                <a:lnTo>
                  <a:pt x="207" y="417"/>
                </a:lnTo>
                <a:lnTo>
                  <a:pt x="205" y="417"/>
                </a:lnTo>
                <a:lnTo>
                  <a:pt x="202" y="419"/>
                </a:lnTo>
                <a:lnTo>
                  <a:pt x="200" y="419"/>
                </a:lnTo>
                <a:lnTo>
                  <a:pt x="200" y="419"/>
                </a:lnTo>
                <a:lnTo>
                  <a:pt x="198" y="419"/>
                </a:lnTo>
                <a:lnTo>
                  <a:pt x="198" y="419"/>
                </a:lnTo>
                <a:lnTo>
                  <a:pt x="195" y="420"/>
                </a:lnTo>
                <a:lnTo>
                  <a:pt x="193" y="420"/>
                </a:lnTo>
                <a:lnTo>
                  <a:pt x="193" y="420"/>
                </a:lnTo>
                <a:lnTo>
                  <a:pt x="193" y="420"/>
                </a:lnTo>
                <a:lnTo>
                  <a:pt x="193" y="420"/>
                </a:lnTo>
                <a:lnTo>
                  <a:pt x="192" y="419"/>
                </a:lnTo>
                <a:lnTo>
                  <a:pt x="190" y="419"/>
                </a:lnTo>
                <a:lnTo>
                  <a:pt x="190" y="417"/>
                </a:lnTo>
                <a:lnTo>
                  <a:pt x="190" y="419"/>
                </a:lnTo>
                <a:lnTo>
                  <a:pt x="188" y="419"/>
                </a:lnTo>
                <a:lnTo>
                  <a:pt x="188" y="419"/>
                </a:lnTo>
                <a:lnTo>
                  <a:pt x="186" y="420"/>
                </a:lnTo>
                <a:lnTo>
                  <a:pt x="186" y="420"/>
                </a:lnTo>
                <a:lnTo>
                  <a:pt x="186" y="422"/>
                </a:lnTo>
                <a:lnTo>
                  <a:pt x="185" y="422"/>
                </a:lnTo>
                <a:lnTo>
                  <a:pt x="185" y="422"/>
                </a:lnTo>
                <a:lnTo>
                  <a:pt x="183" y="422"/>
                </a:lnTo>
                <a:lnTo>
                  <a:pt x="183" y="420"/>
                </a:lnTo>
                <a:lnTo>
                  <a:pt x="181" y="422"/>
                </a:lnTo>
                <a:lnTo>
                  <a:pt x="180" y="422"/>
                </a:lnTo>
                <a:lnTo>
                  <a:pt x="180" y="422"/>
                </a:lnTo>
                <a:lnTo>
                  <a:pt x="178" y="422"/>
                </a:lnTo>
                <a:lnTo>
                  <a:pt x="178" y="422"/>
                </a:lnTo>
                <a:lnTo>
                  <a:pt x="175" y="419"/>
                </a:lnTo>
                <a:lnTo>
                  <a:pt x="175" y="419"/>
                </a:lnTo>
                <a:lnTo>
                  <a:pt x="175" y="419"/>
                </a:lnTo>
                <a:lnTo>
                  <a:pt x="173" y="419"/>
                </a:lnTo>
                <a:lnTo>
                  <a:pt x="171" y="419"/>
                </a:lnTo>
                <a:lnTo>
                  <a:pt x="170" y="419"/>
                </a:lnTo>
                <a:lnTo>
                  <a:pt x="170" y="419"/>
                </a:lnTo>
                <a:lnTo>
                  <a:pt x="168" y="419"/>
                </a:lnTo>
                <a:lnTo>
                  <a:pt x="168" y="419"/>
                </a:lnTo>
                <a:lnTo>
                  <a:pt x="166" y="417"/>
                </a:lnTo>
                <a:lnTo>
                  <a:pt x="166" y="417"/>
                </a:lnTo>
                <a:lnTo>
                  <a:pt x="165" y="417"/>
                </a:lnTo>
                <a:lnTo>
                  <a:pt x="165" y="417"/>
                </a:lnTo>
                <a:lnTo>
                  <a:pt x="163" y="417"/>
                </a:lnTo>
                <a:lnTo>
                  <a:pt x="163" y="417"/>
                </a:lnTo>
                <a:lnTo>
                  <a:pt x="161" y="419"/>
                </a:lnTo>
                <a:lnTo>
                  <a:pt x="160" y="420"/>
                </a:lnTo>
                <a:lnTo>
                  <a:pt x="158" y="422"/>
                </a:lnTo>
                <a:lnTo>
                  <a:pt x="156" y="422"/>
                </a:lnTo>
                <a:lnTo>
                  <a:pt x="156" y="424"/>
                </a:lnTo>
                <a:lnTo>
                  <a:pt x="156" y="424"/>
                </a:lnTo>
                <a:lnTo>
                  <a:pt x="155" y="425"/>
                </a:lnTo>
                <a:lnTo>
                  <a:pt x="155" y="425"/>
                </a:lnTo>
                <a:lnTo>
                  <a:pt x="155" y="425"/>
                </a:lnTo>
                <a:lnTo>
                  <a:pt x="155" y="427"/>
                </a:lnTo>
                <a:lnTo>
                  <a:pt x="155" y="427"/>
                </a:lnTo>
                <a:lnTo>
                  <a:pt x="155" y="429"/>
                </a:lnTo>
                <a:lnTo>
                  <a:pt x="155" y="429"/>
                </a:lnTo>
                <a:lnTo>
                  <a:pt x="153" y="430"/>
                </a:lnTo>
                <a:lnTo>
                  <a:pt x="150" y="437"/>
                </a:lnTo>
                <a:lnTo>
                  <a:pt x="150" y="437"/>
                </a:lnTo>
                <a:lnTo>
                  <a:pt x="150" y="439"/>
                </a:lnTo>
                <a:lnTo>
                  <a:pt x="150" y="442"/>
                </a:lnTo>
                <a:lnTo>
                  <a:pt x="150" y="442"/>
                </a:lnTo>
                <a:lnTo>
                  <a:pt x="150" y="444"/>
                </a:lnTo>
                <a:lnTo>
                  <a:pt x="150" y="444"/>
                </a:lnTo>
                <a:lnTo>
                  <a:pt x="148" y="446"/>
                </a:lnTo>
                <a:lnTo>
                  <a:pt x="150" y="446"/>
                </a:lnTo>
                <a:lnTo>
                  <a:pt x="150" y="446"/>
                </a:lnTo>
                <a:lnTo>
                  <a:pt x="150" y="446"/>
                </a:lnTo>
                <a:lnTo>
                  <a:pt x="150" y="447"/>
                </a:lnTo>
                <a:lnTo>
                  <a:pt x="150" y="447"/>
                </a:lnTo>
                <a:lnTo>
                  <a:pt x="150" y="449"/>
                </a:lnTo>
                <a:lnTo>
                  <a:pt x="150" y="451"/>
                </a:lnTo>
                <a:lnTo>
                  <a:pt x="150" y="451"/>
                </a:lnTo>
                <a:lnTo>
                  <a:pt x="148" y="451"/>
                </a:lnTo>
                <a:lnTo>
                  <a:pt x="148" y="452"/>
                </a:lnTo>
                <a:lnTo>
                  <a:pt x="148" y="454"/>
                </a:lnTo>
                <a:lnTo>
                  <a:pt x="148" y="456"/>
                </a:lnTo>
                <a:lnTo>
                  <a:pt x="148" y="456"/>
                </a:lnTo>
                <a:lnTo>
                  <a:pt x="148" y="456"/>
                </a:lnTo>
                <a:lnTo>
                  <a:pt x="148" y="456"/>
                </a:lnTo>
                <a:lnTo>
                  <a:pt x="150" y="457"/>
                </a:lnTo>
                <a:lnTo>
                  <a:pt x="150" y="457"/>
                </a:lnTo>
                <a:lnTo>
                  <a:pt x="150" y="457"/>
                </a:lnTo>
                <a:lnTo>
                  <a:pt x="150" y="457"/>
                </a:lnTo>
                <a:lnTo>
                  <a:pt x="150" y="459"/>
                </a:lnTo>
                <a:lnTo>
                  <a:pt x="150" y="459"/>
                </a:lnTo>
                <a:lnTo>
                  <a:pt x="148" y="461"/>
                </a:lnTo>
                <a:lnTo>
                  <a:pt x="148" y="461"/>
                </a:lnTo>
                <a:lnTo>
                  <a:pt x="148" y="461"/>
                </a:lnTo>
                <a:lnTo>
                  <a:pt x="148" y="462"/>
                </a:lnTo>
                <a:lnTo>
                  <a:pt x="148" y="462"/>
                </a:lnTo>
                <a:lnTo>
                  <a:pt x="150" y="462"/>
                </a:lnTo>
                <a:lnTo>
                  <a:pt x="150" y="464"/>
                </a:lnTo>
                <a:lnTo>
                  <a:pt x="150" y="464"/>
                </a:lnTo>
                <a:lnTo>
                  <a:pt x="150" y="464"/>
                </a:lnTo>
                <a:lnTo>
                  <a:pt x="150" y="466"/>
                </a:lnTo>
                <a:lnTo>
                  <a:pt x="148" y="466"/>
                </a:lnTo>
                <a:lnTo>
                  <a:pt x="148" y="466"/>
                </a:lnTo>
                <a:lnTo>
                  <a:pt x="144" y="467"/>
                </a:lnTo>
                <a:lnTo>
                  <a:pt x="144" y="467"/>
                </a:lnTo>
                <a:lnTo>
                  <a:pt x="143" y="467"/>
                </a:lnTo>
                <a:lnTo>
                  <a:pt x="143" y="466"/>
                </a:lnTo>
                <a:lnTo>
                  <a:pt x="141" y="466"/>
                </a:lnTo>
                <a:lnTo>
                  <a:pt x="141" y="466"/>
                </a:lnTo>
                <a:lnTo>
                  <a:pt x="138" y="467"/>
                </a:lnTo>
                <a:lnTo>
                  <a:pt x="136" y="467"/>
                </a:lnTo>
                <a:lnTo>
                  <a:pt x="136" y="467"/>
                </a:lnTo>
                <a:lnTo>
                  <a:pt x="134" y="467"/>
                </a:lnTo>
                <a:lnTo>
                  <a:pt x="134" y="467"/>
                </a:lnTo>
                <a:lnTo>
                  <a:pt x="133" y="471"/>
                </a:lnTo>
                <a:lnTo>
                  <a:pt x="131" y="471"/>
                </a:lnTo>
                <a:lnTo>
                  <a:pt x="131" y="471"/>
                </a:lnTo>
                <a:lnTo>
                  <a:pt x="129" y="471"/>
                </a:lnTo>
                <a:lnTo>
                  <a:pt x="129" y="471"/>
                </a:lnTo>
                <a:lnTo>
                  <a:pt x="128" y="471"/>
                </a:lnTo>
                <a:lnTo>
                  <a:pt x="126" y="471"/>
                </a:lnTo>
                <a:lnTo>
                  <a:pt x="126" y="471"/>
                </a:lnTo>
                <a:lnTo>
                  <a:pt x="126" y="469"/>
                </a:lnTo>
                <a:lnTo>
                  <a:pt x="126" y="469"/>
                </a:lnTo>
                <a:lnTo>
                  <a:pt x="126" y="469"/>
                </a:lnTo>
                <a:lnTo>
                  <a:pt x="126" y="467"/>
                </a:lnTo>
                <a:lnTo>
                  <a:pt x="126" y="466"/>
                </a:lnTo>
                <a:lnTo>
                  <a:pt x="126" y="466"/>
                </a:lnTo>
                <a:lnTo>
                  <a:pt x="126" y="466"/>
                </a:lnTo>
                <a:lnTo>
                  <a:pt x="126" y="466"/>
                </a:lnTo>
                <a:lnTo>
                  <a:pt x="124" y="466"/>
                </a:lnTo>
                <a:lnTo>
                  <a:pt x="124" y="466"/>
                </a:lnTo>
                <a:lnTo>
                  <a:pt x="123" y="466"/>
                </a:lnTo>
                <a:lnTo>
                  <a:pt x="123" y="466"/>
                </a:lnTo>
                <a:lnTo>
                  <a:pt x="123" y="466"/>
                </a:lnTo>
                <a:lnTo>
                  <a:pt x="121" y="467"/>
                </a:lnTo>
                <a:lnTo>
                  <a:pt x="121" y="467"/>
                </a:lnTo>
                <a:lnTo>
                  <a:pt x="121" y="467"/>
                </a:lnTo>
                <a:lnTo>
                  <a:pt x="118" y="469"/>
                </a:lnTo>
                <a:lnTo>
                  <a:pt x="118" y="469"/>
                </a:lnTo>
                <a:lnTo>
                  <a:pt x="116" y="471"/>
                </a:lnTo>
                <a:lnTo>
                  <a:pt x="116" y="471"/>
                </a:lnTo>
                <a:lnTo>
                  <a:pt x="116" y="472"/>
                </a:lnTo>
                <a:lnTo>
                  <a:pt x="116" y="474"/>
                </a:lnTo>
                <a:lnTo>
                  <a:pt x="116" y="474"/>
                </a:lnTo>
                <a:lnTo>
                  <a:pt x="116" y="474"/>
                </a:lnTo>
                <a:lnTo>
                  <a:pt x="114" y="474"/>
                </a:lnTo>
                <a:lnTo>
                  <a:pt x="114" y="474"/>
                </a:lnTo>
                <a:lnTo>
                  <a:pt x="111" y="474"/>
                </a:lnTo>
                <a:lnTo>
                  <a:pt x="111" y="474"/>
                </a:lnTo>
                <a:lnTo>
                  <a:pt x="109" y="474"/>
                </a:lnTo>
                <a:lnTo>
                  <a:pt x="109" y="474"/>
                </a:lnTo>
                <a:lnTo>
                  <a:pt x="109" y="474"/>
                </a:lnTo>
                <a:lnTo>
                  <a:pt x="109" y="472"/>
                </a:lnTo>
                <a:lnTo>
                  <a:pt x="107" y="472"/>
                </a:lnTo>
                <a:lnTo>
                  <a:pt x="107" y="472"/>
                </a:lnTo>
                <a:lnTo>
                  <a:pt x="107" y="472"/>
                </a:lnTo>
                <a:lnTo>
                  <a:pt x="102" y="474"/>
                </a:lnTo>
                <a:lnTo>
                  <a:pt x="101" y="474"/>
                </a:lnTo>
                <a:lnTo>
                  <a:pt x="99" y="474"/>
                </a:lnTo>
                <a:lnTo>
                  <a:pt x="96" y="472"/>
                </a:lnTo>
                <a:lnTo>
                  <a:pt x="92" y="472"/>
                </a:lnTo>
                <a:lnTo>
                  <a:pt x="89" y="472"/>
                </a:lnTo>
                <a:lnTo>
                  <a:pt x="84" y="476"/>
                </a:lnTo>
                <a:lnTo>
                  <a:pt x="82" y="476"/>
                </a:lnTo>
                <a:lnTo>
                  <a:pt x="82" y="476"/>
                </a:lnTo>
                <a:lnTo>
                  <a:pt x="79" y="479"/>
                </a:lnTo>
                <a:lnTo>
                  <a:pt x="77" y="481"/>
                </a:lnTo>
                <a:lnTo>
                  <a:pt x="70" y="481"/>
                </a:lnTo>
                <a:lnTo>
                  <a:pt x="70" y="481"/>
                </a:lnTo>
                <a:lnTo>
                  <a:pt x="69" y="481"/>
                </a:lnTo>
                <a:lnTo>
                  <a:pt x="69" y="481"/>
                </a:lnTo>
                <a:lnTo>
                  <a:pt x="69" y="481"/>
                </a:lnTo>
                <a:lnTo>
                  <a:pt x="69" y="481"/>
                </a:lnTo>
                <a:lnTo>
                  <a:pt x="69" y="479"/>
                </a:lnTo>
                <a:lnTo>
                  <a:pt x="69" y="478"/>
                </a:lnTo>
                <a:lnTo>
                  <a:pt x="67" y="478"/>
                </a:lnTo>
                <a:lnTo>
                  <a:pt x="67" y="478"/>
                </a:lnTo>
                <a:lnTo>
                  <a:pt x="67" y="478"/>
                </a:lnTo>
                <a:lnTo>
                  <a:pt x="65" y="478"/>
                </a:lnTo>
                <a:lnTo>
                  <a:pt x="65" y="478"/>
                </a:lnTo>
                <a:lnTo>
                  <a:pt x="64" y="478"/>
                </a:lnTo>
                <a:lnTo>
                  <a:pt x="62" y="479"/>
                </a:lnTo>
                <a:lnTo>
                  <a:pt x="60" y="481"/>
                </a:lnTo>
                <a:lnTo>
                  <a:pt x="60" y="481"/>
                </a:lnTo>
                <a:lnTo>
                  <a:pt x="59" y="481"/>
                </a:lnTo>
                <a:lnTo>
                  <a:pt x="59" y="483"/>
                </a:lnTo>
                <a:lnTo>
                  <a:pt x="59" y="483"/>
                </a:lnTo>
                <a:lnTo>
                  <a:pt x="59" y="484"/>
                </a:lnTo>
                <a:lnTo>
                  <a:pt x="59" y="484"/>
                </a:lnTo>
                <a:lnTo>
                  <a:pt x="57" y="486"/>
                </a:lnTo>
                <a:lnTo>
                  <a:pt x="57" y="488"/>
                </a:lnTo>
                <a:lnTo>
                  <a:pt x="55" y="488"/>
                </a:lnTo>
                <a:lnTo>
                  <a:pt x="55" y="488"/>
                </a:lnTo>
                <a:lnTo>
                  <a:pt x="54" y="489"/>
                </a:lnTo>
                <a:lnTo>
                  <a:pt x="54" y="489"/>
                </a:lnTo>
                <a:lnTo>
                  <a:pt x="52" y="489"/>
                </a:lnTo>
                <a:lnTo>
                  <a:pt x="52" y="489"/>
                </a:lnTo>
                <a:lnTo>
                  <a:pt x="52" y="488"/>
                </a:lnTo>
                <a:lnTo>
                  <a:pt x="52" y="488"/>
                </a:lnTo>
                <a:lnTo>
                  <a:pt x="52" y="489"/>
                </a:lnTo>
                <a:lnTo>
                  <a:pt x="52" y="489"/>
                </a:lnTo>
                <a:lnTo>
                  <a:pt x="52" y="491"/>
                </a:lnTo>
                <a:lnTo>
                  <a:pt x="52" y="491"/>
                </a:lnTo>
                <a:lnTo>
                  <a:pt x="50" y="493"/>
                </a:lnTo>
                <a:lnTo>
                  <a:pt x="50" y="493"/>
                </a:lnTo>
                <a:lnTo>
                  <a:pt x="50" y="493"/>
                </a:lnTo>
                <a:lnTo>
                  <a:pt x="47" y="493"/>
                </a:lnTo>
                <a:lnTo>
                  <a:pt x="47" y="493"/>
                </a:lnTo>
                <a:lnTo>
                  <a:pt x="47" y="493"/>
                </a:lnTo>
                <a:lnTo>
                  <a:pt x="47" y="494"/>
                </a:lnTo>
                <a:lnTo>
                  <a:pt x="47" y="496"/>
                </a:lnTo>
                <a:lnTo>
                  <a:pt x="45" y="498"/>
                </a:lnTo>
                <a:lnTo>
                  <a:pt x="44" y="498"/>
                </a:lnTo>
                <a:lnTo>
                  <a:pt x="42" y="504"/>
                </a:lnTo>
                <a:lnTo>
                  <a:pt x="42" y="506"/>
                </a:lnTo>
                <a:lnTo>
                  <a:pt x="42" y="506"/>
                </a:lnTo>
                <a:lnTo>
                  <a:pt x="42" y="506"/>
                </a:lnTo>
                <a:lnTo>
                  <a:pt x="40" y="506"/>
                </a:lnTo>
                <a:lnTo>
                  <a:pt x="39" y="506"/>
                </a:lnTo>
                <a:lnTo>
                  <a:pt x="37" y="506"/>
                </a:lnTo>
                <a:lnTo>
                  <a:pt x="37" y="506"/>
                </a:lnTo>
                <a:lnTo>
                  <a:pt x="37" y="506"/>
                </a:lnTo>
                <a:lnTo>
                  <a:pt x="37" y="508"/>
                </a:lnTo>
                <a:lnTo>
                  <a:pt x="37" y="508"/>
                </a:lnTo>
                <a:lnTo>
                  <a:pt x="39" y="508"/>
                </a:lnTo>
                <a:lnTo>
                  <a:pt x="39" y="508"/>
                </a:lnTo>
                <a:lnTo>
                  <a:pt x="40" y="509"/>
                </a:lnTo>
                <a:lnTo>
                  <a:pt x="40" y="509"/>
                </a:lnTo>
                <a:lnTo>
                  <a:pt x="40" y="511"/>
                </a:lnTo>
                <a:lnTo>
                  <a:pt x="40" y="511"/>
                </a:lnTo>
                <a:lnTo>
                  <a:pt x="40" y="511"/>
                </a:lnTo>
                <a:lnTo>
                  <a:pt x="39" y="513"/>
                </a:lnTo>
                <a:lnTo>
                  <a:pt x="39" y="513"/>
                </a:lnTo>
                <a:lnTo>
                  <a:pt x="39" y="515"/>
                </a:lnTo>
                <a:lnTo>
                  <a:pt x="39" y="515"/>
                </a:lnTo>
                <a:lnTo>
                  <a:pt x="39" y="515"/>
                </a:lnTo>
                <a:lnTo>
                  <a:pt x="40" y="516"/>
                </a:lnTo>
                <a:lnTo>
                  <a:pt x="42" y="516"/>
                </a:lnTo>
                <a:lnTo>
                  <a:pt x="42" y="516"/>
                </a:lnTo>
                <a:lnTo>
                  <a:pt x="42" y="518"/>
                </a:lnTo>
                <a:lnTo>
                  <a:pt x="42" y="521"/>
                </a:lnTo>
                <a:lnTo>
                  <a:pt x="42" y="521"/>
                </a:lnTo>
                <a:lnTo>
                  <a:pt x="42" y="523"/>
                </a:lnTo>
                <a:lnTo>
                  <a:pt x="42" y="523"/>
                </a:lnTo>
                <a:lnTo>
                  <a:pt x="42" y="525"/>
                </a:lnTo>
                <a:lnTo>
                  <a:pt x="42" y="526"/>
                </a:lnTo>
                <a:lnTo>
                  <a:pt x="42" y="526"/>
                </a:lnTo>
                <a:lnTo>
                  <a:pt x="42" y="528"/>
                </a:lnTo>
                <a:lnTo>
                  <a:pt x="42" y="528"/>
                </a:lnTo>
                <a:lnTo>
                  <a:pt x="42" y="528"/>
                </a:lnTo>
                <a:lnTo>
                  <a:pt x="40" y="528"/>
                </a:lnTo>
                <a:lnTo>
                  <a:pt x="39" y="528"/>
                </a:lnTo>
                <a:lnTo>
                  <a:pt x="39" y="528"/>
                </a:lnTo>
                <a:lnTo>
                  <a:pt x="37" y="528"/>
                </a:lnTo>
                <a:lnTo>
                  <a:pt x="32" y="530"/>
                </a:lnTo>
                <a:lnTo>
                  <a:pt x="32" y="536"/>
                </a:lnTo>
                <a:lnTo>
                  <a:pt x="32" y="538"/>
                </a:lnTo>
                <a:lnTo>
                  <a:pt x="32" y="540"/>
                </a:lnTo>
                <a:lnTo>
                  <a:pt x="32" y="540"/>
                </a:lnTo>
                <a:lnTo>
                  <a:pt x="32" y="541"/>
                </a:lnTo>
                <a:lnTo>
                  <a:pt x="32" y="541"/>
                </a:lnTo>
                <a:lnTo>
                  <a:pt x="34" y="541"/>
                </a:lnTo>
                <a:lnTo>
                  <a:pt x="34" y="541"/>
                </a:lnTo>
                <a:lnTo>
                  <a:pt x="35" y="541"/>
                </a:lnTo>
                <a:lnTo>
                  <a:pt x="35" y="541"/>
                </a:lnTo>
                <a:lnTo>
                  <a:pt x="35" y="543"/>
                </a:lnTo>
                <a:lnTo>
                  <a:pt x="35" y="543"/>
                </a:lnTo>
                <a:lnTo>
                  <a:pt x="35" y="543"/>
                </a:lnTo>
                <a:lnTo>
                  <a:pt x="37" y="545"/>
                </a:lnTo>
                <a:lnTo>
                  <a:pt x="37" y="551"/>
                </a:lnTo>
                <a:lnTo>
                  <a:pt x="37" y="551"/>
                </a:lnTo>
                <a:lnTo>
                  <a:pt x="37" y="551"/>
                </a:lnTo>
                <a:lnTo>
                  <a:pt x="39" y="551"/>
                </a:lnTo>
                <a:lnTo>
                  <a:pt x="39" y="551"/>
                </a:lnTo>
                <a:lnTo>
                  <a:pt x="39" y="553"/>
                </a:lnTo>
                <a:lnTo>
                  <a:pt x="39" y="553"/>
                </a:lnTo>
                <a:lnTo>
                  <a:pt x="39" y="555"/>
                </a:lnTo>
                <a:lnTo>
                  <a:pt x="35" y="558"/>
                </a:lnTo>
                <a:lnTo>
                  <a:pt x="35" y="558"/>
                </a:lnTo>
                <a:lnTo>
                  <a:pt x="35" y="560"/>
                </a:lnTo>
                <a:lnTo>
                  <a:pt x="34" y="563"/>
                </a:lnTo>
                <a:lnTo>
                  <a:pt x="34" y="563"/>
                </a:lnTo>
                <a:lnTo>
                  <a:pt x="34" y="565"/>
                </a:lnTo>
                <a:lnTo>
                  <a:pt x="34" y="565"/>
                </a:lnTo>
                <a:lnTo>
                  <a:pt x="34" y="567"/>
                </a:lnTo>
                <a:lnTo>
                  <a:pt x="34" y="567"/>
                </a:lnTo>
                <a:lnTo>
                  <a:pt x="34" y="568"/>
                </a:lnTo>
                <a:lnTo>
                  <a:pt x="34" y="568"/>
                </a:lnTo>
                <a:lnTo>
                  <a:pt x="34" y="568"/>
                </a:lnTo>
                <a:lnTo>
                  <a:pt x="37" y="570"/>
                </a:lnTo>
                <a:lnTo>
                  <a:pt x="37" y="570"/>
                </a:lnTo>
                <a:lnTo>
                  <a:pt x="37" y="570"/>
                </a:lnTo>
                <a:lnTo>
                  <a:pt x="35" y="572"/>
                </a:lnTo>
                <a:lnTo>
                  <a:pt x="35" y="572"/>
                </a:lnTo>
                <a:lnTo>
                  <a:pt x="35" y="572"/>
                </a:lnTo>
                <a:lnTo>
                  <a:pt x="32" y="572"/>
                </a:lnTo>
                <a:lnTo>
                  <a:pt x="30" y="572"/>
                </a:lnTo>
                <a:lnTo>
                  <a:pt x="30" y="572"/>
                </a:lnTo>
                <a:lnTo>
                  <a:pt x="30" y="572"/>
                </a:lnTo>
                <a:lnTo>
                  <a:pt x="28" y="572"/>
                </a:lnTo>
                <a:lnTo>
                  <a:pt x="28" y="572"/>
                </a:lnTo>
                <a:lnTo>
                  <a:pt x="27" y="573"/>
                </a:lnTo>
                <a:lnTo>
                  <a:pt x="22" y="573"/>
                </a:lnTo>
                <a:lnTo>
                  <a:pt x="22" y="575"/>
                </a:lnTo>
                <a:lnTo>
                  <a:pt x="22" y="575"/>
                </a:lnTo>
                <a:lnTo>
                  <a:pt x="23" y="575"/>
                </a:lnTo>
                <a:lnTo>
                  <a:pt x="25" y="577"/>
                </a:lnTo>
                <a:lnTo>
                  <a:pt x="25" y="577"/>
                </a:lnTo>
                <a:lnTo>
                  <a:pt x="25" y="578"/>
                </a:lnTo>
                <a:lnTo>
                  <a:pt x="27" y="578"/>
                </a:lnTo>
                <a:lnTo>
                  <a:pt x="27" y="580"/>
                </a:lnTo>
                <a:lnTo>
                  <a:pt x="27" y="580"/>
                </a:lnTo>
                <a:lnTo>
                  <a:pt x="27" y="582"/>
                </a:lnTo>
                <a:lnTo>
                  <a:pt x="27" y="582"/>
                </a:lnTo>
                <a:lnTo>
                  <a:pt x="27" y="582"/>
                </a:lnTo>
                <a:lnTo>
                  <a:pt x="28" y="583"/>
                </a:lnTo>
                <a:lnTo>
                  <a:pt x="28" y="585"/>
                </a:lnTo>
                <a:lnTo>
                  <a:pt x="28" y="585"/>
                </a:lnTo>
                <a:lnTo>
                  <a:pt x="30" y="585"/>
                </a:lnTo>
                <a:lnTo>
                  <a:pt x="30" y="585"/>
                </a:lnTo>
                <a:lnTo>
                  <a:pt x="30" y="587"/>
                </a:lnTo>
                <a:lnTo>
                  <a:pt x="30" y="587"/>
                </a:lnTo>
                <a:lnTo>
                  <a:pt x="30" y="588"/>
                </a:lnTo>
                <a:lnTo>
                  <a:pt x="32" y="588"/>
                </a:lnTo>
                <a:lnTo>
                  <a:pt x="32" y="588"/>
                </a:lnTo>
                <a:lnTo>
                  <a:pt x="32" y="590"/>
                </a:lnTo>
                <a:lnTo>
                  <a:pt x="32" y="590"/>
                </a:lnTo>
                <a:lnTo>
                  <a:pt x="32" y="590"/>
                </a:lnTo>
                <a:lnTo>
                  <a:pt x="32" y="594"/>
                </a:lnTo>
                <a:lnTo>
                  <a:pt x="34" y="595"/>
                </a:lnTo>
                <a:lnTo>
                  <a:pt x="34" y="595"/>
                </a:lnTo>
                <a:lnTo>
                  <a:pt x="34" y="597"/>
                </a:lnTo>
                <a:lnTo>
                  <a:pt x="32" y="597"/>
                </a:lnTo>
                <a:lnTo>
                  <a:pt x="32" y="597"/>
                </a:lnTo>
                <a:lnTo>
                  <a:pt x="32" y="597"/>
                </a:lnTo>
                <a:lnTo>
                  <a:pt x="30" y="597"/>
                </a:lnTo>
                <a:lnTo>
                  <a:pt x="30" y="595"/>
                </a:lnTo>
                <a:lnTo>
                  <a:pt x="28" y="595"/>
                </a:lnTo>
                <a:lnTo>
                  <a:pt x="28" y="597"/>
                </a:lnTo>
                <a:lnTo>
                  <a:pt x="28" y="597"/>
                </a:lnTo>
                <a:lnTo>
                  <a:pt x="28" y="597"/>
                </a:lnTo>
                <a:lnTo>
                  <a:pt x="27" y="600"/>
                </a:lnTo>
                <a:lnTo>
                  <a:pt x="27" y="602"/>
                </a:lnTo>
                <a:lnTo>
                  <a:pt x="27" y="602"/>
                </a:lnTo>
                <a:lnTo>
                  <a:pt x="27" y="602"/>
                </a:lnTo>
                <a:lnTo>
                  <a:pt x="27" y="604"/>
                </a:lnTo>
                <a:lnTo>
                  <a:pt x="27" y="604"/>
                </a:lnTo>
                <a:lnTo>
                  <a:pt x="27" y="605"/>
                </a:lnTo>
                <a:lnTo>
                  <a:pt x="27" y="605"/>
                </a:lnTo>
                <a:lnTo>
                  <a:pt x="28" y="605"/>
                </a:lnTo>
                <a:lnTo>
                  <a:pt x="28" y="607"/>
                </a:lnTo>
                <a:lnTo>
                  <a:pt x="28" y="607"/>
                </a:lnTo>
                <a:lnTo>
                  <a:pt x="28" y="609"/>
                </a:lnTo>
                <a:lnTo>
                  <a:pt x="28" y="610"/>
                </a:lnTo>
                <a:lnTo>
                  <a:pt x="28" y="610"/>
                </a:lnTo>
                <a:lnTo>
                  <a:pt x="28" y="612"/>
                </a:lnTo>
                <a:lnTo>
                  <a:pt x="28" y="612"/>
                </a:lnTo>
                <a:lnTo>
                  <a:pt x="34" y="612"/>
                </a:lnTo>
                <a:lnTo>
                  <a:pt x="35" y="612"/>
                </a:lnTo>
                <a:lnTo>
                  <a:pt x="35" y="612"/>
                </a:lnTo>
                <a:lnTo>
                  <a:pt x="35" y="614"/>
                </a:lnTo>
                <a:lnTo>
                  <a:pt x="35" y="614"/>
                </a:lnTo>
                <a:lnTo>
                  <a:pt x="35" y="615"/>
                </a:lnTo>
                <a:lnTo>
                  <a:pt x="34" y="617"/>
                </a:lnTo>
                <a:lnTo>
                  <a:pt x="34" y="617"/>
                </a:lnTo>
                <a:lnTo>
                  <a:pt x="34" y="619"/>
                </a:lnTo>
                <a:lnTo>
                  <a:pt x="34" y="619"/>
                </a:lnTo>
                <a:lnTo>
                  <a:pt x="34" y="619"/>
                </a:lnTo>
                <a:lnTo>
                  <a:pt x="32" y="619"/>
                </a:lnTo>
                <a:lnTo>
                  <a:pt x="30" y="617"/>
                </a:lnTo>
                <a:lnTo>
                  <a:pt x="30" y="617"/>
                </a:lnTo>
                <a:lnTo>
                  <a:pt x="28" y="617"/>
                </a:lnTo>
                <a:lnTo>
                  <a:pt x="28" y="615"/>
                </a:lnTo>
                <a:lnTo>
                  <a:pt x="27" y="615"/>
                </a:lnTo>
                <a:lnTo>
                  <a:pt x="25" y="615"/>
                </a:lnTo>
                <a:lnTo>
                  <a:pt x="22" y="614"/>
                </a:lnTo>
                <a:lnTo>
                  <a:pt x="20" y="612"/>
                </a:lnTo>
                <a:lnTo>
                  <a:pt x="18" y="612"/>
                </a:lnTo>
                <a:lnTo>
                  <a:pt x="18" y="612"/>
                </a:lnTo>
                <a:lnTo>
                  <a:pt x="17" y="614"/>
                </a:lnTo>
                <a:lnTo>
                  <a:pt x="17" y="614"/>
                </a:lnTo>
                <a:lnTo>
                  <a:pt x="15" y="614"/>
                </a:lnTo>
                <a:lnTo>
                  <a:pt x="15" y="612"/>
                </a:lnTo>
                <a:lnTo>
                  <a:pt x="15" y="612"/>
                </a:lnTo>
                <a:lnTo>
                  <a:pt x="13" y="612"/>
                </a:lnTo>
                <a:lnTo>
                  <a:pt x="13" y="612"/>
                </a:lnTo>
                <a:lnTo>
                  <a:pt x="13" y="612"/>
                </a:lnTo>
                <a:lnTo>
                  <a:pt x="13" y="610"/>
                </a:lnTo>
                <a:lnTo>
                  <a:pt x="12" y="610"/>
                </a:lnTo>
                <a:lnTo>
                  <a:pt x="12" y="610"/>
                </a:lnTo>
                <a:lnTo>
                  <a:pt x="12" y="610"/>
                </a:lnTo>
                <a:lnTo>
                  <a:pt x="10" y="610"/>
                </a:lnTo>
                <a:lnTo>
                  <a:pt x="8" y="610"/>
                </a:lnTo>
                <a:lnTo>
                  <a:pt x="8" y="610"/>
                </a:lnTo>
                <a:lnTo>
                  <a:pt x="7" y="612"/>
                </a:lnTo>
                <a:lnTo>
                  <a:pt x="7" y="612"/>
                </a:lnTo>
                <a:lnTo>
                  <a:pt x="3" y="612"/>
                </a:lnTo>
                <a:lnTo>
                  <a:pt x="3" y="612"/>
                </a:lnTo>
                <a:lnTo>
                  <a:pt x="3" y="612"/>
                </a:lnTo>
                <a:lnTo>
                  <a:pt x="2" y="614"/>
                </a:lnTo>
                <a:lnTo>
                  <a:pt x="2" y="614"/>
                </a:lnTo>
                <a:lnTo>
                  <a:pt x="2" y="614"/>
                </a:lnTo>
                <a:lnTo>
                  <a:pt x="0" y="614"/>
                </a:lnTo>
                <a:lnTo>
                  <a:pt x="0" y="615"/>
                </a:lnTo>
                <a:lnTo>
                  <a:pt x="0" y="615"/>
                </a:lnTo>
                <a:lnTo>
                  <a:pt x="2" y="615"/>
                </a:lnTo>
                <a:lnTo>
                  <a:pt x="2" y="617"/>
                </a:lnTo>
                <a:lnTo>
                  <a:pt x="3" y="617"/>
                </a:lnTo>
                <a:lnTo>
                  <a:pt x="3" y="617"/>
                </a:lnTo>
                <a:lnTo>
                  <a:pt x="5" y="617"/>
                </a:lnTo>
                <a:lnTo>
                  <a:pt x="5" y="619"/>
                </a:lnTo>
                <a:lnTo>
                  <a:pt x="7" y="620"/>
                </a:lnTo>
                <a:lnTo>
                  <a:pt x="7" y="620"/>
                </a:lnTo>
                <a:lnTo>
                  <a:pt x="7" y="620"/>
                </a:lnTo>
                <a:lnTo>
                  <a:pt x="7" y="620"/>
                </a:lnTo>
                <a:lnTo>
                  <a:pt x="12" y="620"/>
                </a:lnTo>
                <a:lnTo>
                  <a:pt x="12" y="620"/>
                </a:lnTo>
                <a:lnTo>
                  <a:pt x="12" y="622"/>
                </a:lnTo>
                <a:lnTo>
                  <a:pt x="12" y="622"/>
                </a:lnTo>
                <a:lnTo>
                  <a:pt x="12" y="622"/>
                </a:lnTo>
                <a:lnTo>
                  <a:pt x="13" y="624"/>
                </a:lnTo>
                <a:lnTo>
                  <a:pt x="13" y="624"/>
                </a:lnTo>
                <a:lnTo>
                  <a:pt x="13" y="624"/>
                </a:lnTo>
                <a:lnTo>
                  <a:pt x="13" y="625"/>
                </a:lnTo>
                <a:lnTo>
                  <a:pt x="13" y="625"/>
                </a:lnTo>
                <a:lnTo>
                  <a:pt x="12" y="625"/>
                </a:lnTo>
                <a:lnTo>
                  <a:pt x="12" y="627"/>
                </a:lnTo>
                <a:lnTo>
                  <a:pt x="12" y="627"/>
                </a:lnTo>
                <a:lnTo>
                  <a:pt x="12" y="627"/>
                </a:lnTo>
                <a:lnTo>
                  <a:pt x="12" y="627"/>
                </a:lnTo>
                <a:lnTo>
                  <a:pt x="20" y="632"/>
                </a:lnTo>
                <a:lnTo>
                  <a:pt x="22" y="632"/>
                </a:lnTo>
                <a:lnTo>
                  <a:pt x="22" y="632"/>
                </a:lnTo>
                <a:lnTo>
                  <a:pt x="23" y="631"/>
                </a:lnTo>
                <a:lnTo>
                  <a:pt x="23" y="631"/>
                </a:lnTo>
                <a:lnTo>
                  <a:pt x="23" y="631"/>
                </a:lnTo>
                <a:lnTo>
                  <a:pt x="23" y="632"/>
                </a:lnTo>
                <a:lnTo>
                  <a:pt x="25" y="632"/>
                </a:lnTo>
                <a:lnTo>
                  <a:pt x="25" y="632"/>
                </a:lnTo>
                <a:lnTo>
                  <a:pt x="25" y="634"/>
                </a:lnTo>
                <a:lnTo>
                  <a:pt x="25" y="634"/>
                </a:lnTo>
                <a:lnTo>
                  <a:pt x="23" y="637"/>
                </a:lnTo>
                <a:lnTo>
                  <a:pt x="23" y="639"/>
                </a:lnTo>
                <a:lnTo>
                  <a:pt x="23" y="639"/>
                </a:lnTo>
                <a:lnTo>
                  <a:pt x="25" y="639"/>
                </a:lnTo>
                <a:lnTo>
                  <a:pt x="25" y="639"/>
                </a:lnTo>
                <a:lnTo>
                  <a:pt x="27" y="639"/>
                </a:lnTo>
                <a:lnTo>
                  <a:pt x="27" y="639"/>
                </a:lnTo>
                <a:lnTo>
                  <a:pt x="28" y="639"/>
                </a:lnTo>
                <a:lnTo>
                  <a:pt x="28" y="639"/>
                </a:lnTo>
                <a:lnTo>
                  <a:pt x="28" y="639"/>
                </a:lnTo>
                <a:lnTo>
                  <a:pt x="32" y="641"/>
                </a:lnTo>
                <a:lnTo>
                  <a:pt x="32" y="641"/>
                </a:lnTo>
                <a:lnTo>
                  <a:pt x="32" y="641"/>
                </a:lnTo>
                <a:lnTo>
                  <a:pt x="34" y="642"/>
                </a:lnTo>
                <a:lnTo>
                  <a:pt x="34" y="642"/>
                </a:lnTo>
                <a:lnTo>
                  <a:pt x="34" y="642"/>
                </a:lnTo>
                <a:lnTo>
                  <a:pt x="34" y="642"/>
                </a:lnTo>
                <a:lnTo>
                  <a:pt x="34" y="644"/>
                </a:lnTo>
                <a:lnTo>
                  <a:pt x="35" y="644"/>
                </a:lnTo>
                <a:lnTo>
                  <a:pt x="37" y="644"/>
                </a:lnTo>
                <a:lnTo>
                  <a:pt x="37" y="644"/>
                </a:lnTo>
                <a:lnTo>
                  <a:pt x="40" y="646"/>
                </a:lnTo>
                <a:lnTo>
                  <a:pt x="42" y="649"/>
                </a:lnTo>
                <a:lnTo>
                  <a:pt x="42" y="649"/>
                </a:lnTo>
                <a:lnTo>
                  <a:pt x="42" y="649"/>
                </a:lnTo>
                <a:lnTo>
                  <a:pt x="44" y="649"/>
                </a:lnTo>
                <a:lnTo>
                  <a:pt x="44" y="651"/>
                </a:lnTo>
                <a:lnTo>
                  <a:pt x="44" y="651"/>
                </a:lnTo>
                <a:lnTo>
                  <a:pt x="44" y="651"/>
                </a:lnTo>
                <a:lnTo>
                  <a:pt x="44" y="652"/>
                </a:lnTo>
                <a:lnTo>
                  <a:pt x="42" y="654"/>
                </a:lnTo>
                <a:lnTo>
                  <a:pt x="42" y="654"/>
                </a:lnTo>
                <a:lnTo>
                  <a:pt x="42" y="654"/>
                </a:lnTo>
                <a:lnTo>
                  <a:pt x="40" y="654"/>
                </a:lnTo>
                <a:lnTo>
                  <a:pt x="40" y="656"/>
                </a:lnTo>
                <a:lnTo>
                  <a:pt x="40" y="656"/>
                </a:lnTo>
                <a:lnTo>
                  <a:pt x="40" y="656"/>
                </a:lnTo>
                <a:lnTo>
                  <a:pt x="42" y="657"/>
                </a:lnTo>
                <a:lnTo>
                  <a:pt x="42" y="657"/>
                </a:lnTo>
                <a:lnTo>
                  <a:pt x="42" y="659"/>
                </a:lnTo>
                <a:lnTo>
                  <a:pt x="42" y="659"/>
                </a:lnTo>
                <a:lnTo>
                  <a:pt x="42" y="659"/>
                </a:lnTo>
                <a:lnTo>
                  <a:pt x="42" y="659"/>
                </a:lnTo>
                <a:lnTo>
                  <a:pt x="39" y="659"/>
                </a:lnTo>
                <a:lnTo>
                  <a:pt x="37" y="659"/>
                </a:lnTo>
                <a:lnTo>
                  <a:pt x="37" y="661"/>
                </a:lnTo>
                <a:lnTo>
                  <a:pt x="35" y="661"/>
                </a:lnTo>
                <a:lnTo>
                  <a:pt x="35" y="662"/>
                </a:lnTo>
                <a:lnTo>
                  <a:pt x="34" y="664"/>
                </a:lnTo>
                <a:lnTo>
                  <a:pt x="32" y="664"/>
                </a:lnTo>
                <a:lnTo>
                  <a:pt x="32" y="664"/>
                </a:lnTo>
                <a:lnTo>
                  <a:pt x="30" y="664"/>
                </a:lnTo>
                <a:lnTo>
                  <a:pt x="30" y="664"/>
                </a:lnTo>
                <a:lnTo>
                  <a:pt x="30" y="666"/>
                </a:lnTo>
                <a:lnTo>
                  <a:pt x="30" y="666"/>
                </a:lnTo>
                <a:lnTo>
                  <a:pt x="30" y="668"/>
                </a:lnTo>
                <a:lnTo>
                  <a:pt x="30" y="668"/>
                </a:lnTo>
                <a:lnTo>
                  <a:pt x="30" y="668"/>
                </a:lnTo>
                <a:lnTo>
                  <a:pt x="30" y="668"/>
                </a:lnTo>
                <a:lnTo>
                  <a:pt x="32" y="669"/>
                </a:lnTo>
                <a:lnTo>
                  <a:pt x="34" y="669"/>
                </a:lnTo>
                <a:lnTo>
                  <a:pt x="34" y="669"/>
                </a:lnTo>
                <a:lnTo>
                  <a:pt x="34" y="669"/>
                </a:lnTo>
                <a:lnTo>
                  <a:pt x="34" y="671"/>
                </a:lnTo>
                <a:lnTo>
                  <a:pt x="34" y="671"/>
                </a:lnTo>
                <a:lnTo>
                  <a:pt x="30" y="674"/>
                </a:lnTo>
                <a:lnTo>
                  <a:pt x="30" y="674"/>
                </a:lnTo>
                <a:lnTo>
                  <a:pt x="28" y="676"/>
                </a:lnTo>
                <a:lnTo>
                  <a:pt x="28" y="678"/>
                </a:lnTo>
                <a:lnTo>
                  <a:pt x="28" y="679"/>
                </a:lnTo>
                <a:lnTo>
                  <a:pt x="28" y="683"/>
                </a:lnTo>
                <a:lnTo>
                  <a:pt x="28" y="683"/>
                </a:lnTo>
                <a:lnTo>
                  <a:pt x="28" y="684"/>
                </a:lnTo>
                <a:lnTo>
                  <a:pt x="28" y="686"/>
                </a:lnTo>
                <a:lnTo>
                  <a:pt x="28" y="686"/>
                </a:lnTo>
                <a:lnTo>
                  <a:pt x="30" y="686"/>
                </a:lnTo>
                <a:lnTo>
                  <a:pt x="30" y="688"/>
                </a:lnTo>
                <a:lnTo>
                  <a:pt x="32" y="689"/>
                </a:lnTo>
                <a:lnTo>
                  <a:pt x="34" y="691"/>
                </a:lnTo>
                <a:lnTo>
                  <a:pt x="34" y="691"/>
                </a:lnTo>
                <a:lnTo>
                  <a:pt x="32" y="693"/>
                </a:lnTo>
                <a:lnTo>
                  <a:pt x="32" y="693"/>
                </a:lnTo>
                <a:lnTo>
                  <a:pt x="30" y="693"/>
                </a:lnTo>
                <a:lnTo>
                  <a:pt x="30" y="693"/>
                </a:lnTo>
                <a:lnTo>
                  <a:pt x="30" y="693"/>
                </a:lnTo>
                <a:lnTo>
                  <a:pt x="28" y="693"/>
                </a:lnTo>
                <a:lnTo>
                  <a:pt x="28" y="693"/>
                </a:lnTo>
                <a:lnTo>
                  <a:pt x="28" y="694"/>
                </a:lnTo>
                <a:lnTo>
                  <a:pt x="28" y="694"/>
                </a:lnTo>
                <a:lnTo>
                  <a:pt x="28" y="694"/>
                </a:lnTo>
                <a:lnTo>
                  <a:pt x="30" y="696"/>
                </a:lnTo>
                <a:lnTo>
                  <a:pt x="30" y="698"/>
                </a:lnTo>
                <a:lnTo>
                  <a:pt x="30" y="698"/>
                </a:lnTo>
                <a:lnTo>
                  <a:pt x="28" y="698"/>
                </a:lnTo>
                <a:lnTo>
                  <a:pt x="27" y="698"/>
                </a:lnTo>
                <a:lnTo>
                  <a:pt x="25" y="698"/>
                </a:lnTo>
                <a:lnTo>
                  <a:pt x="25" y="698"/>
                </a:lnTo>
                <a:lnTo>
                  <a:pt x="23" y="699"/>
                </a:lnTo>
                <a:lnTo>
                  <a:pt x="22" y="699"/>
                </a:lnTo>
                <a:lnTo>
                  <a:pt x="22" y="699"/>
                </a:lnTo>
                <a:lnTo>
                  <a:pt x="22" y="699"/>
                </a:lnTo>
                <a:lnTo>
                  <a:pt x="20" y="699"/>
                </a:lnTo>
                <a:lnTo>
                  <a:pt x="20" y="698"/>
                </a:lnTo>
                <a:lnTo>
                  <a:pt x="18" y="696"/>
                </a:lnTo>
                <a:lnTo>
                  <a:pt x="18" y="696"/>
                </a:lnTo>
                <a:lnTo>
                  <a:pt x="17" y="696"/>
                </a:lnTo>
                <a:lnTo>
                  <a:pt x="17" y="696"/>
                </a:lnTo>
                <a:lnTo>
                  <a:pt x="17" y="696"/>
                </a:lnTo>
                <a:lnTo>
                  <a:pt x="15" y="696"/>
                </a:lnTo>
                <a:lnTo>
                  <a:pt x="15" y="696"/>
                </a:lnTo>
                <a:lnTo>
                  <a:pt x="15" y="698"/>
                </a:lnTo>
                <a:lnTo>
                  <a:pt x="15" y="698"/>
                </a:lnTo>
                <a:lnTo>
                  <a:pt x="15" y="701"/>
                </a:lnTo>
                <a:lnTo>
                  <a:pt x="15" y="703"/>
                </a:lnTo>
                <a:lnTo>
                  <a:pt x="13" y="703"/>
                </a:lnTo>
                <a:lnTo>
                  <a:pt x="13" y="705"/>
                </a:lnTo>
                <a:lnTo>
                  <a:pt x="13" y="705"/>
                </a:lnTo>
                <a:lnTo>
                  <a:pt x="12" y="705"/>
                </a:lnTo>
                <a:lnTo>
                  <a:pt x="10" y="705"/>
                </a:lnTo>
                <a:lnTo>
                  <a:pt x="10" y="705"/>
                </a:lnTo>
                <a:lnTo>
                  <a:pt x="10" y="705"/>
                </a:lnTo>
                <a:lnTo>
                  <a:pt x="12" y="706"/>
                </a:lnTo>
                <a:lnTo>
                  <a:pt x="12" y="706"/>
                </a:lnTo>
                <a:lnTo>
                  <a:pt x="13" y="708"/>
                </a:lnTo>
                <a:lnTo>
                  <a:pt x="15" y="710"/>
                </a:lnTo>
                <a:lnTo>
                  <a:pt x="17" y="711"/>
                </a:lnTo>
                <a:lnTo>
                  <a:pt x="17" y="713"/>
                </a:lnTo>
                <a:lnTo>
                  <a:pt x="17" y="713"/>
                </a:lnTo>
                <a:lnTo>
                  <a:pt x="18" y="713"/>
                </a:lnTo>
                <a:lnTo>
                  <a:pt x="18" y="713"/>
                </a:lnTo>
                <a:lnTo>
                  <a:pt x="18" y="711"/>
                </a:lnTo>
                <a:lnTo>
                  <a:pt x="18" y="711"/>
                </a:lnTo>
                <a:lnTo>
                  <a:pt x="18" y="711"/>
                </a:lnTo>
                <a:lnTo>
                  <a:pt x="18" y="710"/>
                </a:lnTo>
                <a:lnTo>
                  <a:pt x="18" y="710"/>
                </a:lnTo>
                <a:lnTo>
                  <a:pt x="18" y="710"/>
                </a:lnTo>
                <a:lnTo>
                  <a:pt x="20" y="708"/>
                </a:lnTo>
                <a:lnTo>
                  <a:pt x="20" y="708"/>
                </a:lnTo>
                <a:lnTo>
                  <a:pt x="20" y="708"/>
                </a:lnTo>
                <a:lnTo>
                  <a:pt x="20" y="708"/>
                </a:lnTo>
                <a:lnTo>
                  <a:pt x="22" y="708"/>
                </a:lnTo>
                <a:lnTo>
                  <a:pt x="22" y="708"/>
                </a:lnTo>
                <a:lnTo>
                  <a:pt x="22" y="710"/>
                </a:lnTo>
                <a:lnTo>
                  <a:pt x="22" y="710"/>
                </a:lnTo>
                <a:lnTo>
                  <a:pt x="23" y="711"/>
                </a:lnTo>
                <a:lnTo>
                  <a:pt x="23" y="711"/>
                </a:lnTo>
                <a:lnTo>
                  <a:pt x="23" y="711"/>
                </a:lnTo>
                <a:lnTo>
                  <a:pt x="23" y="711"/>
                </a:lnTo>
                <a:lnTo>
                  <a:pt x="25" y="711"/>
                </a:lnTo>
                <a:lnTo>
                  <a:pt x="34" y="713"/>
                </a:lnTo>
                <a:lnTo>
                  <a:pt x="34" y="713"/>
                </a:lnTo>
                <a:lnTo>
                  <a:pt x="34" y="713"/>
                </a:lnTo>
                <a:lnTo>
                  <a:pt x="34" y="713"/>
                </a:lnTo>
                <a:lnTo>
                  <a:pt x="34" y="715"/>
                </a:lnTo>
                <a:lnTo>
                  <a:pt x="34" y="715"/>
                </a:lnTo>
                <a:lnTo>
                  <a:pt x="32" y="715"/>
                </a:lnTo>
                <a:lnTo>
                  <a:pt x="32" y="715"/>
                </a:lnTo>
                <a:lnTo>
                  <a:pt x="32" y="716"/>
                </a:lnTo>
                <a:lnTo>
                  <a:pt x="32" y="716"/>
                </a:lnTo>
                <a:lnTo>
                  <a:pt x="34" y="716"/>
                </a:lnTo>
                <a:lnTo>
                  <a:pt x="34" y="718"/>
                </a:lnTo>
                <a:lnTo>
                  <a:pt x="35" y="718"/>
                </a:lnTo>
                <a:lnTo>
                  <a:pt x="35" y="718"/>
                </a:lnTo>
                <a:lnTo>
                  <a:pt x="35" y="718"/>
                </a:lnTo>
                <a:lnTo>
                  <a:pt x="35" y="718"/>
                </a:lnTo>
                <a:lnTo>
                  <a:pt x="35" y="720"/>
                </a:lnTo>
                <a:lnTo>
                  <a:pt x="35" y="720"/>
                </a:lnTo>
                <a:lnTo>
                  <a:pt x="37" y="720"/>
                </a:lnTo>
                <a:lnTo>
                  <a:pt x="37" y="720"/>
                </a:lnTo>
                <a:lnTo>
                  <a:pt x="39" y="720"/>
                </a:lnTo>
                <a:lnTo>
                  <a:pt x="39" y="720"/>
                </a:lnTo>
                <a:lnTo>
                  <a:pt x="39" y="721"/>
                </a:lnTo>
                <a:lnTo>
                  <a:pt x="40" y="723"/>
                </a:lnTo>
                <a:lnTo>
                  <a:pt x="40" y="723"/>
                </a:lnTo>
                <a:lnTo>
                  <a:pt x="40" y="723"/>
                </a:lnTo>
                <a:lnTo>
                  <a:pt x="40" y="723"/>
                </a:lnTo>
                <a:lnTo>
                  <a:pt x="42" y="723"/>
                </a:lnTo>
                <a:lnTo>
                  <a:pt x="42" y="723"/>
                </a:lnTo>
                <a:lnTo>
                  <a:pt x="42" y="721"/>
                </a:lnTo>
                <a:lnTo>
                  <a:pt x="42" y="721"/>
                </a:lnTo>
                <a:lnTo>
                  <a:pt x="44" y="723"/>
                </a:lnTo>
                <a:lnTo>
                  <a:pt x="44" y="723"/>
                </a:lnTo>
                <a:lnTo>
                  <a:pt x="44" y="723"/>
                </a:lnTo>
                <a:lnTo>
                  <a:pt x="44" y="725"/>
                </a:lnTo>
                <a:lnTo>
                  <a:pt x="44" y="725"/>
                </a:lnTo>
                <a:lnTo>
                  <a:pt x="45" y="725"/>
                </a:lnTo>
                <a:lnTo>
                  <a:pt x="47" y="725"/>
                </a:lnTo>
                <a:lnTo>
                  <a:pt x="47" y="725"/>
                </a:lnTo>
                <a:lnTo>
                  <a:pt x="47" y="726"/>
                </a:lnTo>
                <a:lnTo>
                  <a:pt x="47" y="728"/>
                </a:lnTo>
                <a:lnTo>
                  <a:pt x="49" y="728"/>
                </a:lnTo>
                <a:lnTo>
                  <a:pt x="49" y="728"/>
                </a:lnTo>
                <a:lnTo>
                  <a:pt x="50" y="728"/>
                </a:lnTo>
                <a:lnTo>
                  <a:pt x="50" y="728"/>
                </a:lnTo>
                <a:lnTo>
                  <a:pt x="50" y="728"/>
                </a:lnTo>
                <a:lnTo>
                  <a:pt x="50" y="728"/>
                </a:lnTo>
                <a:lnTo>
                  <a:pt x="52" y="730"/>
                </a:lnTo>
                <a:lnTo>
                  <a:pt x="52" y="730"/>
                </a:lnTo>
                <a:lnTo>
                  <a:pt x="52" y="730"/>
                </a:lnTo>
                <a:lnTo>
                  <a:pt x="54" y="730"/>
                </a:lnTo>
                <a:lnTo>
                  <a:pt x="54" y="730"/>
                </a:lnTo>
                <a:lnTo>
                  <a:pt x="54" y="730"/>
                </a:lnTo>
                <a:lnTo>
                  <a:pt x="54" y="730"/>
                </a:lnTo>
                <a:lnTo>
                  <a:pt x="55" y="731"/>
                </a:lnTo>
                <a:lnTo>
                  <a:pt x="55" y="731"/>
                </a:lnTo>
                <a:lnTo>
                  <a:pt x="55" y="733"/>
                </a:lnTo>
                <a:lnTo>
                  <a:pt x="55" y="733"/>
                </a:lnTo>
                <a:lnTo>
                  <a:pt x="57" y="733"/>
                </a:lnTo>
                <a:lnTo>
                  <a:pt x="57" y="733"/>
                </a:lnTo>
                <a:lnTo>
                  <a:pt x="57" y="735"/>
                </a:lnTo>
                <a:lnTo>
                  <a:pt x="57" y="735"/>
                </a:lnTo>
                <a:lnTo>
                  <a:pt x="57" y="736"/>
                </a:lnTo>
                <a:lnTo>
                  <a:pt x="59" y="736"/>
                </a:lnTo>
                <a:lnTo>
                  <a:pt x="59" y="736"/>
                </a:lnTo>
                <a:lnTo>
                  <a:pt x="59" y="736"/>
                </a:lnTo>
                <a:lnTo>
                  <a:pt x="59" y="736"/>
                </a:lnTo>
                <a:lnTo>
                  <a:pt x="59" y="738"/>
                </a:lnTo>
                <a:lnTo>
                  <a:pt x="59" y="738"/>
                </a:lnTo>
                <a:lnTo>
                  <a:pt x="60" y="740"/>
                </a:lnTo>
                <a:lnTo>
                  <a:pt x="60" y="740"/>
                </a:lnTo>
                <a:lnTo>
                  <a:pt x="59" y="740"/>
                </a:lnTo>
                <a:lnTo>
                  <a:pt x="59" y="740"/>
                </a:lnTo>
                <a:lnTo>
                  <a:pt x="59" y="740"/>
                </a:lnTo>
                <a:lnTo>
                  <a:pt x="59" y="742"/>
                </a:lnTo>
                <a:lnTo>
                  <a:pt x="57" y="742"/>
                </a:lnTo>
                <a:lnTo>
                  <a:pt x="57" y="743"/>
                </a:lnTo>
                <a:lnTo>
                  <a:pt x="57" y="743"/>
                </a:lnTo>
                <a:lnTo>
                  <a:pt x="57" y="743"/>
                </a:lnTo>
                <a:lnTo>
                  <a:pt x="57" y="745"/>
                </a:lnTo>
                <a:lnTo>
                  <a:pt x="57" y="745"/>
                </a:lnTo>
                <a:lnTo>
                  <a:pt x="57" y="747"/>
                </a:lnTo>
                <a:lnTo>
                  <a:pt x="55" y="747"/>
                </a:lnTo>
                <a:lnTo>
                  <a:pt x="55" y="747"/>
                </a:lnTo>
                <a:lnTo>
                  <a:pt x="55" y="748"/>
                </a:lnTo>
                <a:lnTo>
                  <a:pt x="55" y="748"/>
                </a:lnTo>
                <a:lnTo>
                  <a:pt x="55" y="748"/>
                </a:lnTo>
                <a:lnTo>
                  <a:pt x="57" y="748"/>
                </a:lnTo>
                <a:lnTo>
                  <a:pt x="57" y="748"/>
                </a:lnTo>
                <a:lnTo>
                  <a:pt x="57" y="750"/>
                </a:lnTo>
                <a:lnTo>
                  <a:pt x="57" y="750"/>
                </a:lnTo>
                <a:lnTo>
                  <a:pt x="57" y="750"/>
                </a:lnTo>
                <a:lnTo>
                  <a:pt x="57" y="752"/>
                </a:lnTo>
                <a:lnTo>
                  <a:pt x="57" y="752"/>
                </a:lnTo>
                <a:lnTo>
                  <a:pt x="57" y="752"/>
                </a:lnTo>
                <a:lnTo>
                  <a:pt x="57" y="753"/>
                </a:lnTo>
                <a:lnTo>
                  <a:pt x="57" y="753"/>
                </a:lnTo>
                <a:lnTo>
                  <a:pt x="57" y="753"/>
                </a:lnTo>
                <a:lnTo>
                  <a:pt x="57" y="755"/>
                </a:lnTo>
                <a:lnTo>
                  <a:pt x="57" y="755"/>
                </a:lnTo>
                <a:lnTo>
                  <a:pt x="59" y="757"/>
                </a:lnTo>
                <a:lnTo>
                  <a:pt x="59" y="757"/>
                </a:lnTo>
                <a:lnTo>
                  <a:pt x="59" y="758"/>
                </a:lnTo>
                <a:lnTo>
                  <a:pt x="59" y="758"/>
                </a:lnTo>
                <a:lnTo>
                  <a:pt x="59" y="760"/>
                </a:lnTo>
                <a:lnTo>
                  <a:pt x="59" y="760"/>
                </a:lnTo>
                <a:lnTo>
                  <a:pt x="59" y="760"/>
                </a:lnTo>
                <a:lnTo>
                  <a:pt x="59" y="762"/>
                </a:lnTo>
                <a:lnTo>
                  <a:pt x="59" y="762"/>
                </a:lnTo>
                <a:lnTo>
                  <a:pt x="60" y="762"/>
                </a:lnTo>
                <a:lnTo>
                  <a:pt x="60" y="762"/>
                </a:lnTo>
                <a:lnTo>
                  <a:pt x="60" y="762"/>
                </a:lnTo>
                <a:lnTo>
                  <a:pt x="60" y="762"/>
                </a:lnTo>
                <a:lnTo>
                  <a:pt x="60" y="762"/>
                </a:lnTo>
                <a:lnTo>
                  <a:pt x="60" y="762"/>
                </a:lnTo>
                <a:lnTo>
                  <a:pt x="62" y="763"/>
                </a:lnTo>
                <a:lnTo>
                  <a:pt x="62" y="763"/>
                </a:lnTo>
                <a:lnTo>
                  <a:pt x="62" y="763"/>
                </a:lnTo>
                <a:lnTo>
                  <a:pt x="62" y="765"/>
                </a:lnTo>
                <a:lnTo>
                  <a:pt x="62" y="765"/>
                </a:lnTo>
                <a:lnTo>
                  <a:pt x="62" y="765"/>
                </a:lnTo>
                <a:lnTo>
                  <a:pt x="62" y="765"/>
                </a:lnTo>
                <a:lnTo>
                  <a:pt x="60" y="765"/>
                </a:lnTo>
                <a:lnTo>
                  <a:pt x="60" y="763"/>
                </a:lnTo>
                <a:lnTo>
                  <a:pt x="60" y="763"/>
                </a:lnTo>
                <a:lnTo>
                  <a:pt x="60" y="765"/>
                </a:lnTo>
                <a:lnTo>
                  <a:pt x="59" y="765"/>
                </a:lnTo>
                <a:lnTo>
                  <a:pt x="59" y="767"/>
                </a:lnTo>
                <a:lnTo>
                  <a:pt x="59" y="767"/>
                </a:lnTo>
                <a:lnTo>
                  <a:pt x="59" y="767"/>
                </a:lnTo>
                <a:lnTo>
                  <a:pt x="57" y="767"/>
                </a:lnTo>
                <a:lnTo>
                  <a:pt x="57" y="767"/>
                </a:lnTo>
                <a:lnTo>
                  <a:pt x="57" y="765"/>
                </a:lnTo>
                <a:lnTo>
                  <a:pt x="57" y="763"/>
                </a:lnTo>
                <a:lnTo>
                  <a:pt x="57" y="763"/>
                </a:lnTo>
                <a:lnTo>
                  <a:pt x="57" y="762"/>
                </a:lnTo>
                <a:lnTo>
                  <a:pt x="57" y="762"/>
                </a:lnTo>
                <a:lnTo>
                  <a:pt x="57" y="762"/>
                </a:lnTo>
                <a:lnTo>
                  <a:pt x="57" y="762"/>
                </a:lnTo>
                <a:lnTo>
                  <a:pt x="57" y="762"/>
                </a:lnTo>
                <a:lnTo>
                  <a:pt x="57" y="762"/>
                </a:lnTo>
                <a:lnTo>
                  <a:pt x="55" y="762"/>
                </a:lnTo>
                <a:lnTo>
                  <a:pt x="55" y="763"/>
                </a:lnTo>
                <a:lnTo>
                  <a:pt x="55" y="762"/>
                </a:lnTo>
                <a:lnTo>
                  <a:pt x="54" y="762"/>
                </a:lnTo>
                <a:lnTo>
                  <a:pt x="54" y="762"/>
                </a:lnTo>
                <a:lnTo>
                  <a:pt x="54" y="762"/>
                </a:lnTo>
                <a:lnTo>
                  <a:pt x="54" y="762"/>
                </a:lnTo>
                <a:lnTo>
                  <a:pt x="54" y="760"/>
                </a:lnTo>
                <a:lnTo>
                  <a:pt x="54" y="760"/>
                </a:lnTo>
                <a:lnTo>
                  <a:pt x="54" y="760"/>
                </a:lnTo>
                <a:lnTo>
                  <a:pt x="52" y="760"/>
                </a:lnTo>
                <a:lnTo>
                  <a:pt x="52" y="760"/>
                </a:lnTo>
                <a:lnTo>
                  <a:pt x="50" y="760"/>
                </a:lnTo>
                <a:lnTo>
                  <a:pt x="50" y="760"/>
                </a:lnTo>
                <a:lnTo>
                  <a:pt x="50" y="760"/>
                </a:lnTo>
                <a:lnTo>
                  <a:pt x="49" y="760"/>
                </a:lnTo>
                <a:lnTo>
                  <a:pt x="49" y="762"/>
                </a:lnTo>
                <a:lnTo>
                  <a:pt x="49" y="762"/>
                </a:lnTo>
                <a:lnTo>
                  <a:pt x="47" y="763"/>
                </a:lnTo>
                <a:lnTo>
                  <a:pt x="47" y="763"/>
                </a:lnTo>
                <a:lnTo>
                  <a:pt x="47" y="767"/>
                </a:lnTo>
                <a:lnTo>
                  <a:pt x="47" y="768"/>
                </a:lnTo>
                <a:lnTo>
                  <a:pt x="47" y="768"/>
                </a:lnTo>
                <a:lnTo>
                  <a:pt x="47" y="768"/>
                </a:lnTo>
                <a:lnTo>
                  <a:pt x="49" y="768"/>
                </a:lnTo>
                <a:lnTo>
                  <a:pt x="49" y="770"/>
                </a:lnTo>
                <a:lnTo>
                  <a:pt x="49" y="770"/>
                </a:lnTo>
                <a:lnTo>
                  <a:pt x="49" y="770"/>
                </a:lnTo>
                <a:lnTo>
                  <a:pt x="49" y="772"/>
                </a:lnTo>
                <a:lnTo>
                  <a:pt x="49" y="772"/>
                </a:lnTo>
                <a:lnTo>
                  <a:pt x="49" y="773"/>
                </a:lnTo>
                <a:lnTo>
                  <a:pt x="49" y="773"/>
                </a:lnTo>
                <a:lnTo>
                  <a:pt x="49" y="773"/>
                </a:lnTo>
                <a:lnTo>
                  <a:pt x="47" y="773"/>
                </a:lnTo>
                <a:lnTo>
                  <a:pt x="47" y="773"/>
                </a:lnTo>
                <a:lnTo>
                  <a:pt x="47" y="773"/>
                </a:lnTo>
                <a:lnTo>
                  <a:pt x="47" y="773"/>
                </a:lnTo>
                <a:lnTo>
                  <a:pt x="45" y="772"/>
                </a:lnTo>
                <a:lnTo>
                  <a:pt x="45" y="772"/>
                </a:lnTo>
                <a:lnTo>
                  <a:pt x="45" y="770"/>
                </a:lnTo>
                <a:lnTo>
                  <a:pt x="45" y="770"/>
                </a:lnTo>
                <a:lnTo>
                  <a:pt x="45" y="770"/>
                </a:lnTo>
                <a:lnTo>
                  <a:pt x="45" y="768"/>
                </a:lnTo>
                <a:lnTo>
                  <a:pt x="45" y="768"/>
                </a:lnTo>
                <a:lnTo>
                  <a:pt x="44" y="768"/>
                </a:lnTo>
                <a:lnTo>
                  <a:pt x="44" y="768"/>
                </a:lnTo>
                <a:lnTo>
                  <a:pt x="42" y="768"/>
                </a:lnTo>
                <a:lnTo>
                  <a:pt x="42" y="767"/>
                </a:lnTo>
                <a:lnTo>
                  <a:pt x="42" y="767"/>
                </a:lnTo>
                <a:lnTo>
                  <a:pt x="40" y="768"/>
                </a:lnTo>
                <a:lnTo>
                  <a:pt x="39" y="768"/>
                </a:lnTo>
                <a:lnTo>
                  <a:pt x="39" y="770"/>
                </a:lnTo>
                <a:lnTo>
                  <a:pt x="37" y="772"/>
                </a:lnTo>
                <a:lnTo>
                  <a:pt x="37" y="773"/>
                </a:lnTo>
                <a:lnTo>
                  <a:pt x="35" y="775"/>
                </a:lnTo>
                <a:lnTo>
                  <a:pt x="35" y="778"/>
                </a:lnTo>
                <a:lnTo>
                  <a:pt x="35" y="778"/>
                </a:lnTo>
                <a:lnTo>
                  <a:pt x="35" y="780"/>
                </a:lnTo>
                <a:lnTo>
                  <a:pt x="35" y="784"/>
                </a:lnTo>
                <a:lnTo>
                  <a:pt x="35" y="784"/>
                </a:lnTo>
                <a:lnTo>
                  <a:pt x="35" y="785"/>
                </a:lnTo>
                <a:lnTo>
                  <a:pt x="35" y="785"/>
                </a:lnTo>
                <a:lnTo>
                  <a:pt x="37" y="785"/>
                </a:lnTo>
                <a:lnTo>
                  <a:pt x="37" y="787"/>
                </a:lnTo>
                <a:lnTo>
                  <a:pt x="39" y="789"/>
                </a:lnTo>
                <a:lnTo>
                  <a:pt x="39" y="790"/>
                </a:lnTo>
                <a:lnTo>
                  <a:pt x="39" y="790"/>
                </a:lnTo>
                <a:lnTo>
                  <a:pt x="39" y="792"/>
                </a:lnTo>
                <a:lnTo>
                  <a:pt x="40" y="792"/>
                </a:lnTo>
                <a:lnTo>
                  <a:pt x="40" y="797"/>
                </a:lnTo>
                <a:lnTo>
                  <a:pt x="40" y="799"/>
                </a:lnTo>
                <a:lnTo>
                  <a:pt x="40" y="799"/>
                </a:lnTo>
                <a:lnTo>
                  <a:pt x="39" y="799"/>
                </a:lnTo>
                <a:lnTo>
                  <a:pt x="37" y="804"/>
                </a:lnTo>
                <a:lnTo>
                  <a:pt x="35" y="804"/>
                </a:lnTo>
                <a:lnTo>
                  <a:pt x="35" y="805"/>
                </a:lnTo>
                <a:lnTo>
                  <a:pt x="35" y="807"/>
                </a:lnTo>
                <a:lnTo>
                  <a:pt x="35" y="807"/>
                </a:lnTo>
                <a:lnTo>
                  <a:pt x="37" y="809"/>
                </a:lnTo>
                <a:lnTo>
                  <a:pt x="37" y="809"/>
                </a:lnTo>
                <a:lnTo>
                  <a:pt x="37" y="810"/>
                </a:lnTo>
                <a:lnTo>
                  <a:pt x="37" y="810"/>
                </a:lnTo>
                <a:lnTo>
                  <a:pt x="37" y="810"/>
                </a:lnTo>
                <a:lnTo>
                  <a:pt x="39" y="812"/>
                </a:lnTo>
                <a:lnTo>
                  <a:pt x="39" y="814"/>
                </a:lnTo>
                <a:lnTo>
                  <a:pt x="39" y="814"/>
                </a:lnTo>
                <a:lnTo>
                  <a:pt x="37" y="815"/>
                </a:lnTo>
                <a:lnTo>
                  <a:pt x="37" y="819"/>
                </a:lnTo>
                <a:lnTo>
                  <a:pt x="37" y="819"/>
                </a:lnTo>
                <a:lnTo>
                  <a:pt x="39" y="824"/>
                </a:lnTo>
                <a:lnTo>
                  <a:pt x="39" y="824"/>
                </a:lnTo>
                <a:lnTo>
                  <a:pt x="39" y="824"/>
                </a:lnTo>
                <a:lnTo>
                  <a:pt x="39" y="826"/>
                </a:lnTo>
                <a:lnTo>
                  <a:pt x="39" y="826"/>
                </a:lnTo>
                <a:lnTo>
                  <a:pt x="39" y="826"/>
                </a:lnTo>
                <a:lnTo>
                  <a:pt x="37" y="827"/>
                </a:lnTo>
                <a:lnTo>
                  <a:pt x="37" y="827"/>
                </a:lnTo>
                <a:lnTo>
                  <a:pt x="37" y="829"/>
                </a:lnTo>
                <a:lnTo>
                  <a:pt x="39" y="834"/>
                </a:lnTo>
                <a:lnTo>
                  <a:pt x="39" y="834"/>
                </a:lnTo>
                <a:lnTo>
                  <a:pt x="40" y="836"/>
                </a:lnTo>
                <a:lnTo>
                  <a:pt x="40" y="836"/>
                </a:lnTo>
                <a:lnTo>
                  <a:pt x="42" y="837"/>
                </a:lnTo>
                <a:lnTo>
                  <a:pt x="42" y="837"/>
                </a:lnTo>
                <a:lnTo>
                  <a:pt x="44" y="839"/>
                </a:lnTo>
                <a:lnTo>
                  <a:pt x="44" y="839"/>
                </a:lnTo>
                <a:lnTo>
                  <a:pt x="45" y="841"/>
                </a:lnTo>
                <a:lnTo>
                  <a:pt x="45" y="841"/>
                </a:lnTo>
                <a:lnTo>
                  <a:pt x="45" y="842"/>
                </a:lnTo>
                <a:lnTo>
                  <a:pt x="47" y="844"/>
                </a:lnTo>
                <a:lnTo>
                  <a:pt x="47" y="846"/>
                </a:lnTo>
                <a:lnTo>
                  <a:pt x="49" y="847"/>
                </a:lnTo>
                <a:lnTo>
                  <a:pt x="49" y="847"/>
                </a:lnTo>
                <a:lnTo>
                  <a:pt x="50" y="849"/>
                </a:lnTo>
                <a:lnTo>
                  <a:pt x="52" y="849"/>
                </a:lnTo>
                <a:lnTo>
                  <a:pt x="54" y="849"/>
                </a:lnTo>
                <a:lnTo>
                  <a:pt x="57" y="849"/>
                </a:lnTo>
                <a:lnTo>
                  <a:pt x="57" y="849"/>
                </a:lnTo>
                <a:lnTo>
                  <a:pt x="57" y="849"/>
                </a:lnTo>
                <a:lnTo>
                  <a:pt x="59" y="849"/>
                </a:lnTo>
                <a:lnTo>
                  <a:pt x="60" y="846"/>
                </a:lnTo>
                <a:lnTo>
                  <a:pt x="60" y="846"/>
                </a:lnTo>
                <a:lnTo>
                  <a:pt x="60" y="846"/>
                </a:lnTo>
                <a:lnTo>
                  <a:pt x="62" y="846"/>
                </a:lnTo>
                <a:lnTo>
                  <a:pt x="67" y="846"/>
                </a:lnTo>
                <a:lnTo>
                  <a:pt x="67" y="846"/>
                </a:lnTo>
                <a:lnTo>
                  <a:pt x="69" y="846"/>
                </a:lnTo>
                <a:lnTo>
                  <a:pt x="70" y="844"/>
                </a:lnTo>
                <a:lnTo>
                  <a:pt x="72" y="844"/>
                </a:lnTo>
                <a:lnTo>
                  <a:pt x="72" y="842"/>
                </a:lnTo>
                <a:lnTo>
                  <a:pt x="72" y="842"/>
                </a:lnTo>
                <a:lnTo>
                  <a:pt x="72" y="842"/>
                </a:lnTo>
                <a:lnTo>
                  <a:pt x="72" y="842"/>
                </a:lnTo>
                <a:lnTo>
                  <a:pt x="72" y="841"/>
                </a:lnTo>
                <a:lnTo>
                  <a:pt x="74" y="841"/>
                </a:lnTo>
                <a:lnTo>
                  <a:pt x="74" y="841"/>
                </a:lnTo>
                <a:lnTo>
                  <a:pt x="76" y="841"/>
                </a:lnTo>
                <a:lnTo>
                  <a:pt x="76" y="841"/>
                </a:lnTo>
                <a:lnTo>
                  <a:pt x="76" y="842"/>
                </a:lnTo>
                <a:lnTo>
                  <a:pt x="76" y="842"/>
                </a:lnTo>
                <a:lnTo>
                  <a:pt x="81" y="842"/>
                </a:lnTo>
                <a:lnTo>
                  <a:pt x="81" y="842"/>
                </a:lnTo>
                <a:lnTo>
                  <a:pt x="81" y="841"/>
                </a:lnTo>
                <a:lnTo>
                  <a:pt x="81" y="841"/>
                </a:lnTo>
                <a:lnTo>
                  <a:pt x="81" y="839"/>
                </a:lnTo>
                <a:lnTo>
                  <a:pt x="81" y="839"/>
                </a:lnTo>
                <a:lnTo>
                  <a:pt x="81" y="839"/>
                </a:lnTo>
                <a:lnTo>
                  <a:pt x="81" y="837"/>
                </a:lnTo>
                <a:lnTo>
                  <a:pt x="82" y="837"/>
                </a:lnTo>
                <a:lnTo>
                  <a:pt x="84" y="837"/>
                </a:lnTo>
                <a:lnTo>
                  <a:pt x="89" y="837"/>
                </a:lnTo>
                <a:lnTo>
                  <a:pt x="91" y="837"/>
                </a:lnTo>
                <a:lnTo>
                  <a:pt x="91" y="837"/>
                </a:lnTo>
                <a:lnTo>
                  <a:pt x="91" y="837"/>
                </a:lnTo>
                <a:lnTo>
                  <a:pt x="92" y="837"/>
                </a:lnTo>
                <a:lnTo>
                  <a:pt x="92" y="837"/>
                </a:lnTo>
                <a:lnTo>
                  <a:pt x="96" y="836"/>
                </a:lnTo>
                <a:lnTo>
                  <a:pt x="97" y="836"/>
                </a:lnTo>
                <a:lnTo>
                  <a:pt x="97" y="834"/>
                </a:lnTo>
                <a:lnTo>
                  <a:pt x="97" y="834"/>
                </a:lnTo>
                <a:lnTo>
                  <a:pt x="97" y="834"/>
                </a:lnTo>
                <a:lnTo>
                  <a:pt x="97" y="832"/>
                </a:lnTo>
                <a:lnTo>
                  <a:pt x="97" y="832"/>
                </a:lnTo>
                <a:lnTo>
                  <a:pt x="99" y="832"/>
                </a:lnTo>
                <a:lnTo>
                  <a:pt x="99" y="831"/>
                </a:lnTo>
                <a:lnTo>
                  <a:pt x="106" y="831"/>
                </a:lnTo>
                <a:lnTo>
                  <a:pt x="107" y="831"/>
                </a:lnTo>
                <a:lnTo>
                  <a:pt x="107" y="831"/>
                </a:lnTo>
                <a:lnTo>
                  <a:pt x="107" y="829"/>
                </a:lnTo>
                <a:lnTo>
                  <a:pt x="107" y="829"/>
                </a:lnTo>
                <a:lnTo>
                  <a:pt x="107" y="829"/>
                </a:lnTo>
                <a:lnTo>
                  <a:pt x="107" y="827"/>
                </a:lnTo>
                <a:lnTo>
                  <a:pt x="107" y="827"/>
                </a:lnTo>
                <a:lnTo>
                  <a:pt x="111" y="826"/>
                </a:lnTo>
                <a:lnTo>
                  <a:pt x="111" y="826"/>
                </a:lnTo>
                <a:lnTo>
                  <a:pt x="111" y="826"/>
                </a:lnTo>
                <a:lnTo>
                  <a:pt x="111" y="824"/>
                </a:lnTo>
                <a:lnTo>
                  <a:pt x="111" y="824"/>
                </a:lnTo>
                <a:lnTo>
                  <a:pt x="111" y="822"/>
                </a:lnTo>
                <a:lnTo>
                  <a:pt x="111" y="822"/>
                </a:lnTo>
                <a:lnTo>
                  <a:pt x="114" y="822"/>
                </a:lnTo>
                <a:lnTo>
                  <a:pt x="119" y="821"/>
                </a:lnTo>
                <a:lnTo>
                  <a:pt x="119" y="821"/>
                </a:lnTo>
                <a:lnTo>
                  <a:pt x="124" y="821"/>
                </a:lnTo>
                <a:lnTo>
                  <a:pt x="124" y="821"/>
                </a:lnTo>
                <a:lnTo>
                  <a:pt x="126" y="821"/>
                </a:lnTo>
                <a:lnTo>
                  <a:pt x="126" y="821"/>
                </a:lnTo>
                <a:lnTo>
                  <a:pt x="128" y="821"/>
                </a:lnTo>
                <a:lnTo>
                  <a:pt x="128" y="821"/>
                </a:lnTo>
                <a:lnTo>
                  <a:pt x="128" y="822"/>
                </a:lnTo>
                <a:lnTo>
                  <a:pt x="129" y="822"/>
                </a:lnTo>
                <a:lnTo>
                  <a:pt x="131" y="824"/>
                </a:lnTo>
                <a:lnTo>
                  <a:pt x="136" y="829"/>
                </a:lnTo>
                <a:lnTo>
                  <a:pt x="136" y="832"/>
                </a:lnTo>
                <a:lnTo>
                  <a:pt x="136" y="832"/>
                </a:lnTo>
                <a:lnTo>
                  <a:pt x="136" y="832"/>
                </a:lnTo>
                <a:lnTo>
                  <a:pt x="136" y="834"/>
                </a:lnTo>
                <a:lnTo>
                  <a:pt x="136" y="834"/>
                </a:lnTo>
                <a:lnTo>
                  <a:pt x="138" y="834"/>
                </a:lnTo>
                <a:lnTo>
                  <a:pt x="138" y="834"/>
                </a:lnTo>
                <a:lnTo>
                  <a:pt x="143" y="837"/>
                </a:lnTo>
                <a:lnTo>
                  <a:pt x="143" y="837"/>
                </a:lnTo>
                <a:lnTo>
                  <a:pt x="144" y="837"/>
                </a:lnTo>
                <a:lnTo>
                  <a:pt x="144" y="839"/>
                </a:lnTo>
                <a:lnTo>
                  <a:pt x="146" y="839"/>
                </a:lnTo>
                <a:lnTo>
                  <a:pt x="146" y="839"/>
                </a:lnTo>
                <a:lnTo>
                  <a:pt x="146" y="839"/>
                </a:lnTo>
                <a:lnTo>
                  <a:pt x="148" y="839"/>
                </a:lnTo>
                <a:lnTo>
                  <a:pt x="150" y="837"/>
                </a:lnTo>
                <a:lnTo>
                  <a:pt x="151" y="837"/>
                </a:lnTo>
                <a:lnTo>
                  <a:pt x="151" y="837"/>
                </a:lnTo>
                <a:lnTo>
                  <a:pt x="151" y="837"/>
                </a:lnTo>
                <a:lnTo>
                  <a:pt x="153" y="839"/>
                </a:lnTo>
                <a:lnTo>
                  <a:pt x="155" y="839"/>
                </a:lnTo>
                <a:lnTo>
                  <a:pt x="156" y="839"/>
                </a:lnTo>
                <a:lnTo>
                  <a:pt x="156" y="839"/>
                </a:lnTo>
                <a:lnTo>
                  <a:pt x="156" y="839"/>
                </a:lnTo>
                <a:lnTo>
                  <a:pt x="156" y="841"/>
                </a:lnTo>
                <a:lnTo>
                  <a:pt x="156" y="841"/>
                </a:lnTo>
                <a:lnTo>
                  <a:pt x="156" y="841"/>
                </a:lnTo>
                <a:lnTo>
                  <a:pt x="155" y="842"/>
                </a:lnTo>
                <a:lnTo>
                  <a:pt x="151" y="844"/>
                </a:lnTo>
                <a:lnTo>
                  <a:pt x="150" y="846"/>
                </a:lnTo>
                <a:lnTo>
                  <a:pt x="148" y="846"/>
                </a:lnTo>
                <a:lnTo>
                  <a:pt x="148" y="846"/>
                </a:lnTo>
                <a:lnTo>
                  <a:pt x="146" y="846"/>
                </a:lnTo>
                <a:lnTo>
                  <a:pt x="146" y="846"/>
                </a:lnTo>
                <a:lnTo>
                  <a:pt x="146" y="846"/>
                </a:lnTo>
                <a:lnTo>
                  <a:pt x="144" y="846"/>
                </a:lnTo>
                <a:lnTo>
                  <a:pt x="144" y="844"/>
                </a:lnTo>
                <a:lnTo>
                  <a:pt x="143" y="844"/>
                </a:lnTo>
                <a:lnTo>
                  <a:pt x="143" y="846"/>
                </a:lnTo>
                <a:lnTo>
                  <a:pt x="143" y="846"/>
                </a:lnTo>
                <a:lnTo>
                  <a:pt x="143" y="847"/>
                </a:lnTo>
                <a:lnTo>
                  <a:pt x="143" y="847"/>
                </a:lnTo>
                <a:lnTo>
                  <a:pt x="143" y="849"/>
                </a:lnTo>
                <a:lnTo>
                  <a:pt x="143" y="849"/>
                </a:lnTo>
                <a:lnTo>
                  <a:pt x="144" y="849"/>
                </a:lnTo>
                <a:lnTo>
                  <a:pt x="144" y="849"/>
                </a:lnTo>
                <a:lnTo>
                  <a:pt x="144" y="849"/>
                </a:lnTo>
                <a:lnTo>
                  <a:pt x="144" y="851"/>
                </a:lnTo>
                <a:lnTo>
                  <a:pt x="146" y="852"/>
                </a:lnTo>
                <a:lnTo>
                  <a:pt x="146" y="852"/>
                </a:lnTo>
                <a:lnTo>
                  <a:pt x="146" y="852"/>
                </a:lnTo>
                <a:lnTo>
                  <a:pt x="146" y="854"/>
                </a:lnTo>
                <a:lnTo>
                  <a:pt x="146" y="854"/>
                </a:lnTo>
                <a:lnTo>
                  <a:pt x="146" y="859"/>
                </a:lnTo>
                <a:lnTo>
                  <a:pt x="146" y="859"/>
                </a:lnTo>
                <a:lnTo>
                  <a:pt x="144" y="861"/>
                </a:lnTo>
                <a:lnTo>
                  <a:pt x="144" y="861"/>
                </a:lnTo>
                <a:lnTo>
                  <a:pt x="143" y="861"/>
                </a:lnTo>
                <a:lnTo>
                  <a:pt x="141" y="863"/>
                </a:lnTo>
                <a:lnTo>
                  <a:pt x="139" y="863"/>
                </a:lnTo>
                <a:lnTo>
                  <a:pt x="138" y="864"/>
                </a:lnTo>
                <a:lnTo>
                  <a:pt x="134" y="864"/>
                </a:lnTo>
                <a:lnTo>
                  <a:pt x="134" y="864"/>
                </a:lnTo>
                <a:lnTo>
                  <a:pt x="134" y="864"/>
                </a:lnTo>
                <a:lnTo>
                  <a:pt x="133" y="866"/>
                </a:lnTo>
                <a:lnTo>
                  <a:pt x="133" y="866"/>
                </a:lnTo>
                <a:lnTo>
                  <a:pt x="133" y="866"/>
                </a:lnTo>
                <a:lnTo>
                  <a:pt x="133" y="868"/>
                </a:lnTo>
                <a:lnTo>
                  <a:pt x="133" y="868"/>
                </a:lnTo>
                <a:lnTo>
                  <a:pt x="133" y="868"/>
                </a:lnTo>
                <a:lnTo>
                  <a:pt x="133" y="869"/>
                </a:lnTo>
                <a:lnTo>
                  <a:pt x="133" y="869"/>
                </a:lnTo>
                <a:lnTo>
                  <a:pt x="133" y="871"/>
                </a:lnTo>
                <a:lnTo>
                  <a:pt x="134" y="869"/>
                </a:lnTo>
                <a:lnTo>
                  <a:pt x="134" y="869"/>
                </a:lnTo>
                <a:lnTo>
                  <a:pt x="134" y="871"/>
                </a:lnTo>
                <a:lnTo>
                  <a:pt x="134" y="871"/>
                </a:lnTo>
                <a:lnTo>
                  <a:pt x="134" y="871"/>
                </a:lnTo>
                <a:lnTo>
                  <a:pt x="136" y="873"/>
                </a:lnTo>
                <a:lnTo>
                  <a:pt x="136" y="873"/>
                </a:lnTo>
                <a:lnTo>
                  <a:pt x="138" y="874"/>
                </a:lnTo>
                <a:lnTo>
                  <a:pt x="138" y="874"/>
                </a:lnTo>
                <a:lnTo>
                  <a:pt x="138" y="874"/>
                </a:lnTo>
                <a:lnTo>
                  <a:pt x="138" y="876"/>
                </a:lnTo>
                <a:lnTo>
                  <a:pt x="138" y="876"/>
                </a:lnTo>
                <a:lnTo>
                  <a:pt x="138" y="878"/>
                </a:lnTo>
                <a:lnTo>
                  <a:pt x="138" y="878"/>
                </a:lnTo>
                <a:lnTo>
                  <a:pt x="136" y="879"/>
                </a:lnTo>
                <a:lnTo>
                  <a:pt x="131" y="881"/>
                </a:lnTo>
                <a:lnTo>
                  <a:pt x="123" y="883"/>
                </a:lnTo>
                <a:lnTo>
                  <a:pt x="123" y="883"/>
                </a:lnTo>
                <a:lnTo>
                  <a:pt x="123" y="883"/>
                </a:lnTo>
                <a:lnTo>
                  <a:pt x="123" y="884"/>
                </a:lnTo>
                <a:lnTo>
                  <a:pt x="121" y="884"/>
                </a:lnTo>
                <a:lnTo>
                  <a:pt x="121" y="888"/>
                </a:lnTo>
                <a:lnTo>
                  <a:pt x="119" y="889"/>
                </a:lnTo>
                <a:lnTo>
                  <a:pt x="119" y="889"/>
                </a:lnTo>
                <a:lnTo>
                  <a:pt x="119" y="889"/>
                </a:lnTo>
                <a:lnTo>
                  <a:pt x="119" y="891"/>
                </a:lnTo>
                <a:lnTo>
                  <a:pt x="119" y="891"/>
                </a:lnTo>
                <a:lnTo>
                  <a:pt x="121" y="893"/>
                </a:lnTo>
                <a:lnTo>
                  <a:pt x="121" y="895"/>
                </a:lnTo>
                <a:lnTo>
                  <a:pt x="121" y="895"/>
                </a:lnTo>
                <a:lnTo>
                  <a:pt x="123" y="895"/>
                </a:lnTo>
                <a:lnTo>
                  <a:pt x="123" y="896"/>
                </a:lnTo>
                <a:lnTo>
                  <a:pt x="123" y="896"/>
                </a:lnTo>
                <a:lnTo>
                  <a:pt x="123" y="896"/>
                </a:lnTo>
                <a:lnTo>
                  <a:pt x="123" y="898"/>
                </a:lnTo>
                <a:lnTo>
                  <a:pt x="123" y="898"/>
                </a:lnTo>
                <a:lnTo>
                  <a:pt x="123" y="898"/>
                </a:lnTo>
                <a:lnTo>
                  <a:pt x="123" y="900"/>
                </a:lnTo>
                <a:lnTo>
                  <a:pt x="119" y="901"/>
                </a:lnTo>
                <a:lnTo>
                  <a:pt x="119" y="903"/>
                </a:lnTo>
                <a:lnTo>
                  <a:pt x="118" y="903"/>
                </a:lnTo>
                <a:lnTo>
                  <a:pt x="118" y="903"/>
                </a:lnTo>
                <a:lnTo>
                  <a:pt x="116" y="905"/>
                </a:lnTo>
                <a:lnTo>
                  <a:pt x="116" y="905"/>
                </a:lnTo>
                <a:lnTo>
                  <a:pt x="116" y="905"/>
                </a:lnTo>
                <a:lnTo>
                  <a:pt x="114" y="906"/>
                </a:lnTo>
                <a:lnTo>
                  <a:pt x="114" y="906"/>
                </a:lnTo>
                <a:lnTo>
                  <a:pt x="114" y="908"/>
                </a:lnTo>
                <a:lnTo>
                  <a:pt x="114" y="910"/>
                </a:lnTo>
                <a:lnTo>
                  <a:pt x="114" y="910"/>
                </a:lnTo>
                <a:lnTo>
                  <a:pt x="114" y="910"/>
                </a:lnTo>
                <a:lnTo>
                  <a:pt x="114" y="910"/>
                </a:lnTo>
                <a:lnTo>
                  <a:pt x="111" y="911"/>
                </a:lnTo>
                <a:lnTo>
                  <a:pt x="111" y="913"/>
                </a:lnTo>
                <a:lnTo>
                  <a:pt x="111" y="915"/>
                </a:lnTo>
                <a:lnTo>
                  <a:pt x="111" y="915"/>
                </a:lnTo>
                <a:lnTo>
                  <a:pt x="109" y="915"/>
                </a:lnTo>
                <a:lnTo>
                  <a:pt x="109" y="915"/>
                </a:lnTo>
                <a:lnTo>
                  <a:pt x="109" y="915"/>
                </a:lnTo>
                <a:lnTo>
                  <a:pt x="109" y="915"/>
                </a:lnTo>
                <a:lnTo>
                  <a:pt x="107" y="915"/>
                </a:lnTo>
                <a:lnTo>
                  <a:pt x="107" y="915"/>
                </a:lnTo>
                <a:lnTo>
                  <a:pt x="107" y="913"/>
                </a:lnTo>
                <a:lnTo>
                  <a:pt x="107" y="913"/>
                </a:lnTo>
                <a:lnTo>
                  <a:pt x="107" y="915"/>
                </a:lnTo>
                <a:lnTo>
                  <a:pt x="107" y="915"/>
                </a:lnTo>
                <a:lnTo>
                  <a:pt x="106" y="920"/>
                </a:lnTo>
                <a:lnTo>
                  <a:pt x="106" y="920"/>
                </a:lnTo>
                <a:lnTo>
                  <a:pt x="104" y="921"/>
                </a:lnTo>
                <a:lnTo>
                  <a:pt x="102" y="921"/>
                </a:lnTo>
                <a:lnTo>
                  <a:pt x="99" y="923"/>
                </a:lnTo>
                <a:lnTo>
                  <a:pt x="97" y="923"/>
                </a:lnTo>
                <a:lnTo>
                  <a:pt x="97" y="923"/>
                </a:lnTo>
                <a:lnTo>
                  <a:pt x="97" y="925"/>
                </a:lnTo>
                <a:lnTo>
                  <a:pt x="97" y="926"/>
                </a:lnTo>
                <a:lnTo>
                  <a:pt x="96" y="926"/>
                </a:lnTo>
                <a:lnTo>
                  <a:pt x="96" y="926"/>
                </a:lnTo>
                <a:lnTo>
                  <a:pt x="96" y="928"/>
                </a:lnTo>
                <a:lnTo>
                  <a:pt x="96" y="928"/>
                </a:lnTo>
                <a:lnTo>
                  <a:pt x="94" y="930"/>
                </a:lnTo>
                <a:lnTo>
                  <a:pt x="94" y="932"/>
                </a:lnTo>
                <a:lnTo>
                  <a:pt x="94" y="933"/>
                </a:lnTo>
                <a:lnTo>
                  <a:pt x="92" y="933"/>
                </a:lnTo>
                <a:lnTo>
                  <a:pt x="92" y="933"/>
                </a:lnTo>
                <a:lnTo>
                  <a:pt x="92" y="933"/>
                </a:lnTo>
                <a:lnTo>
                  <a:pt x="91" y="935"/>
                </a:lnTo>
                <a:lnTo>
                  <a:pt x="91" y="937"/>
                </a:lnTo>
                <a:lnTo>
                  <a:pt x="91" y="937"/>
                </a:lnTo>
                <a:lnTo>
                  <a:pt x="91" y="937"/>
                </a:lnTo>
                <a:lnTo>
                  <a:pt x="91" y="938"/>
                </a:lnTo>
                <a:lnTo>
                  <a:pt x="91" y="938"/>
                </a:lnTo>
                <a:lnTo>
                  <a:pt x="92" y="938"/>
                </a:lnTo>
                <a:lnTo>
                  <a:pt x="92" y="938"/>
                </a:lnTo>
                <a:lnTo>
                  <a:pt x="94" y="942"/>
                </a:lnTo>
                <a:lnTo>
                  <a:pt x="94" y="942"/>
                </a:lnTo>
                <a:lnTo>
                  <a:pt x="94" y="942"/>
                </a:lnTo>
                <a:lnTo>
                  <a:pt x="94" y="943"/>
                </a:lnTo>
                <a:lnTo>
                  <a:pt x="94" y="953"/>
                </a:lnTo>
                <a:lnTo>
                  <a:pt x="94" y="955"/>
                </a:lnTo>
                <a:lnTo>
                  <a:pt x="94" y="962"/>
                </a:lnTo>
                <a:lnTo>
                  <a:pt x="94" y="963"/>
                </a:lnTo>
                <a:lnTo>
                  <a:pt x="94" y="963"/>
                </a:lnTo>
                <a:lnTo>
                  <a:pt x="94" y="965"/>
                </a:lnTo>
                <a:lnTo>
                  <a:pt x="92" y="965"/>
                </a:lnTo>
                <a:lnTo>
                  <a:pt x="92" y="967"/>
                </a:lnTo>
                <a:lnTo>
                  <a:pt x="92" y="967"/>
                </a:lnTo>
                <a:lnTo>
                  <a:pt x="92" y="967"/>
                </a:lnTo>
                <a:lnTo>
                  <a:pt x="92" y="967"/>
                </a:lnTo>
                <a:lnTo>
                  <a:pt x="89" y="967"/>
                </a:lnTo>
                <a:lnTo>
                  <a:pt x="86" y="965"/>
                </a:lnTo>
                <a:lnTo>
                  <a:pt x="86" y="965"/>
                </a:lnTo>
                <a:lnTo>
                  <a:pt x="86" y="965"/>
                </a:lnTo>
                <a:lnTo>
                  <a:pt x="86" y="965"/>
                </a:lnTo>
                <a:lnTo>
                  <a:pt x="82" y="969"/>
                </a:lnTo>
                <a:lnTo>
                  <a:pt x="82" y="969"/>
                </a:lnTo>
                <a:lnTo>
                  <a:pt x="82" y="970"/>
                </a:lnTo>
                <a:lnTo>
                  <a:pt x="82" y="970"/>
                </a:lnTo>
                <a:lnTo>
                  <a:pt x="82" y="970"/>
                </a:lnTo>
                <a:lnTo>
                  <a:pt x="81" y="970"/>
                </a:lnTo>
                <a:lnTo>
                  <a:pt x="79" y="970"/>
                </a:lnTo>
                <a:lnTo>
                  <a:pt x="79" y="972"/>
                </a:lnTo>
                <a:lnTo>
                  <a:pt x="77" y="972"/>
                </a:lnTo>
                <a:lnTo>
                  <a:pt x="77" y="972"/>
                </a:lnTo>
                <a:lnTo>
                  <a:pt x="77" y="972"/>
                </a:lnTo>
                <a:lnTo>
                  <a:pt x="77" y="974"/>
                </a:lnTo>
                <a:lnTo>
                  <a:pt x="77" y="974"/>
                </a:lnTo>
                <a:lnTo>
                  <a:pt x="77" y="974"/>
                </a:lnTo>
                <a:lnTo>
                  <a:pt x="77" y="975"/>
                </a:lnTo>
                <a:lnTo>
                  <a:pt x="77" y="975"/>
                </a:lnTo>
                <a:lnTo>
                  <a:pt x="77" y="975"/>
                </a:lnTo>
                <a:lnTo>
                  <a:pt x="76" y="977"/>
                </a:lnTo>
                <a:lnTo>
                  <a:pt x="76" y="977"/>
                </a:lnTo>
                <a:lnTo>
                  <a:pt x="76" y="977"/>
                </a:lnTo>
                <a:lnTo>
                  <a:pt x="76" y="979"/>
                </a:lnTo>
                <a:lnTo>
                  <a:pt x="76" y="979"/>
                </a:lnTo>
                <a:lnTo>
                  <a:pt x="76" y="980"/>
                </a:lnTo>
                <a:lnTo>
                  <a:pt x="72" y="984"/>
                </a:lnTo>
                <a:lnTo>
                  <a:pt x="72" y="985"/>
                </a:lnTo>
                <a:lnTo>
                  <a:pt x="70" y="987"/>
                </a:lnTo>
                <a:lnTo>
                  <a:pt x="69" y="990"/>
                </a:lnTo>
                <a:lnTo>
                  <a:pt x="69" y="990"/>
                </a:lnTo>
                <a:lnTo>
                  <a:pt x="69" y="992"/>
                </a:lnTo>
                <a:lnTo>
                  <a:pt x="69" y="994"/>
                </a:lnTo>
                <a:lnTo>
                  <a:pt x="70" y="995"/>
                </a:lnTo>
                <a:lnTo>
                  <a:pt x="70" y="995"/>
                </a:lnTo>
                <a:lnTo>
                  <a:pt x="70" y="997"/>
                </a:lnTo>
                <a:lnTo>
                  <a:pt x="70" y="1000"/>
                </a:lnTo>
                <a:lnTo>
                  <a:pt x="72" y="1002"/>
                </a:lnTo>
                <a:lnTo>
                  <a:pt x="72" y="1002"/>
                </a:lnTo>
                <a:lnTo>
                  <a:pt x="72" y="1002"/>
                </a:lnTo>
                <a:lnTo>
                  <a:pt x="72" y="1004"/>
                </a:lnTo>
                <a:lnTo>
                  <a:pt x="72" y="1004"/>
                </a:lnTo>
                <a:lnTo>
                  <a:pt x="72" y="1004"/>
                </a:lnTo>
                <a:lnTo>
                  <a:pt x="70" y="1005"/>
                </a:lnTo>
                <a:lnTo>
                  <a:pt x="69" y="1007"/>
                </a:lnTo>
                <a:lnTo>
                  <a:pt x="69" y="1007"/>
                </a:lnTo>
                <a:lnTo>
                  <a:pt x="69" y="1007"/>
                </a:lnTo>
                <a:lnTo>
                  <a:pt x="69" y="1009"/>
                </a:lnTo>
                <a:lnTo>
                  <a:pt x="69" y="1009"/>
                </a:lnTo>
                <a:lnTo>
                  <a:pt x="69" y="1009"/>
                </a:lnTo>
                <a:lnTo>
                  <a:pt x="69" y="1011"/>
                </a:lnTo>
                <a:lnTo>
                  <a:pt x="70" y="1011"/>
                </a:lnTo>
                <a:lnTo>
                  <a:pt x="72" y="1012"/>
                </a:lnTo>
                <a:lnTo>
                  <a:pt x="72" y="1012"/>
                </a:lnTo>
                <a:lnTo>
                  <a:pt x="72" y="1012"/>
                </a:lnTo>
                <a:lnTo>
                  <a:pt x="74" y="1012"/>
                </a:lnTo>
                <a:lnTo>
                  <a:pt x="74" y="1012"/>
                </a:lnTo>
                <a:lnTo>
                  <a:pt x="76" y="1011"/>
                </a:lnTo>
                <a:lnTo>
                  <a:pt x="76" y="1011"/>
                </a:lnTo>
                <a:lnTo>
                  <a:pt x="76" y="1009"/>
                </a:lnTo>
                <a:lnTo>
                  <a:pt x="76" y="1009"/>
                </a:lnTo>
                <a:lnTo>
                  <a:pt x="77" y="1009"/>
                </a:lnTo>
                <a:lnTo>
                  <a:pt x="77" y="1011"/>
                </a:lnTo>
                <a:lnTo>
                  <a:pt x="79" y="1011"/>
                </a:lnTo>
                <a:lnTo>
                  <a:pt x="79" y="1011"/>
                </a:lnTo>
                <a:lnTo>
                  <a:pt x="81" y="1011"/>
                </a:lnTo>
                <a:lnTo>
                  <a:pt x="81" y="1009"/>
                </a:lnTo>
                <a:lnTo>
                  <a:pt x="82" y="1009"/>
                </a:lnTo>
                <a:lnTo>
                  <a:pt x="84" y="1009"/>
                </a:lnTo>
                <a:lnTo>
                  <a:pt x="86" y="1009"/>
                </a:lnTo>
                <a:lnTo>
                  <a:pt x="89" y="1009"/>
                </a:lnTo>
                <a:lnTo>
                  <a:pt x="92" y="1011"/>
                </a:lnTo>
                <a:lnTo>
                  <a:pt x="94" y="1009"/>
                </a:lnTo>
                <a:lnTo>
                  <a:pt x="94" y="1009"/>
                </a:lnTo>
                <a:lnTo>
                  <a:pt x="94" y="1011"/>
                </a:lnTo>
                <a:lnTo>
                  <a:pt x="96" y="1011"/>
                </a:lnTo>
                <a:lnTo>
                  <a:pt x="96" y="1012"/>
                </a:lnTo>
                <a:lnTo>
                  <a:pt x="96" y="1012"/>
                </a:lnTo>
                <a:lnTo>
                  <a:pt x="96" y="1012"/>
                </a:lnTo>
                <a:lnTo>
                  <a:pt x="97" y="1014"/>
                </a:lnTo>
                <a:lnTo>
                  <a:pt x="99" y="1014"/>
                </a:lnTo>
                <a:lnTo>
                  <a:pt x="101" y="1014"/>
                </a:lnTo>
                <a:lnTo>
                  <a:pt x="101" y="1012"/>
                </a:lnTo>
                <a:lnTo>
                  <a:pt x="102" y="1011"/>
                </a:lnTo>
                <a:lnTo>
                  <a:pt x="102" y="1011"/>
                </a:lnTo>
                <a:lnTo>
                  <a:pt x="102" y="1009"/>
                </a:lnTo>
                <a:lnTo>
                  <a:pt x="104" y="1009"/>
                </a:lnTo>
                <a:lnTo>
                  <a:pt x="107" y="1007"/>
                </a:lnTo>
                <a:lnTo>
                  <a:pt x="113" y="1007"/>
                </a:lnTo>
                <a:lnTo>
                  <a:pt x="114" y="1007"/>
                </a:lnTo>
                <a:lnTo>
                  <a:pt x="116" y="1007"/>
                </a:lnTo>
                <a:lnTo>
                  <a:pt x="118" y="1007"/>
                </a:lnTo>
                <a:lnTo>
                  <a:pt x="119" y="1007"/>
                </a:lnTo>
                <a:lnTo>
                  <a:pt x="119" y="1007"/>
                </a:lnTo>
                <a:lnTo>
                  <a:pt x="121" y="1005"/>
                </a:lnTo>
                <a:lnTo>
                  <a:pt x="124" y="1007"/>
                </a:lnTo>
                <a:lnTo>
                  <a:pt x="124" y="1007"/>
                </a:lnTo>
                <a:lnTo>
                  <a:pt x="126" y="1007"/>
                </a:lnTo>
                <a:lnTo>
                  <a:pt x="128" y="1007"/>
                </a:lnTo>
                <a:lnTo>
                  <a:pt x="128" y="1007"/>
                </a:lnTo>
                <a:lnTo>
                  <a:pt x="128" y="1009"/>
                </a:lnTo>
                <a:lnTo>
                  <a:pt x="128" y="1009"/>
                </a:lnTo>
                <a:lnTo>
                  <a:pt x="128" y="1011"/>
                </a:lnTo>
                <a:lnTo>
                  <a:pt x="128" y="1011"/>
                </a:lnTo>
                <a:lnTo>
                  <a:pt x="129" y="1012"/>
                </a:lnTo>
                <a:lnTo>
                  <a:pt x="129" y="1012"/>
                </a:lnTo>
                <a:lnTo>
                  <a:pt x="131" y="1014"/>
                </a:lnTo>
                <a:lnTo>
                  <a:pt x="131" y="1014"/>
                </a:lnTo>
                <a:lnTo>
                  <a:pt x="131" y="1014"/>
                </a:lnTo>
                <a:lnTo>
                  <a:pt x="131" y="1016"/>
                </a:lnTo>
                <a:lnTo>
                  <a:pt x="131" y="1016"/>
                </a:lnTo>
                <a:lnTo>
                  <a:pt x="131" y="1017"/>
                </a:lnTo>
                <a:lnTo>
                  <a:pt x="131" y="1017"/>
                </a:lnTo>
                <a:lnTo>
                  <a:pt x="131" y="1017"/>
                </a:lnTo>
                <a:lnTo>
                  <a:pt x="131" y="1017"/>
                </a:lnTo>
                <a:lnTo>
                  <a:pt x="133" y="1019"/>
                </a:lnTo>
                <a:lnTo>
                  <a:pt x="134" y="1019"/>
                </a:lnTo>
                <a:lnTo>
                  <a:pt x="134" y="1019"/>
                </a:lnTo>
                <a:lnTo>
                  <a:pt x="134" y="1019"/>
                </a:lnTo>
                <a:lnTo>
                  <a:pt x="136" y="1021"/>
                </a:lnTo>
                <a:lnTo>
                  <a:pt x="136" y="1021"/>
                </a:lnTo>
                <a:lnTo>
                  <a:pt x="136" y="1022"/>
                </a:lnTo>
                <a:lnTo>
                  <a:pt x="136" y="1022"/>
                </a:lnTo>
                <a:lnTo>
                  <a:pt x="136" y="1022"/>
                </a:lnTo>
                <a:lnTo>
                  <a:pt x="136" y="1022"/>
                </a:lnTo>
                <a:lnTo>
                  <a:pt x="136" y="1022"/>
                </a:lnTo>
                <a:lnTo>
                  <a:pt x="136" y="1027"/>
                </a:lnTo>
                <a:lnTo>
                  <a:pt x="136" y="1027"/>
                </a:lnTo>
                <a:lnTo>
                  <a:pt x="136" y="1027"/>
                </a:lnTo>
                <a:lnTo>
                  <a:pt x="136" y="1027"/>
                </a:lnTo>
                <a:lnTo>
                  <a:pt x="136" y="1029"/>
                </a:lnTo>
                <a:lnTo>
                  <a:pt x="136" y="1029"/>
                </a:lnTo>
                <a:lnTo>
                  <a:pt x="138" y="1029"/>
                </a:lnTo>
                <a:lnTo>
                  <a:pt x="138" y="1029"/>
                </a:lnTo>
                <a:lnTo>
                  <a:pt x="138" y="1029"/>
                </a:lnTo>
                <a:lnTo>
                  <a:pt x="138" y="1031"/>
                </a:lnTo>
                <a:lnTo>
                  <a:pt x="138" y="1031"/>
                </a:lnTo>
                <a:lnTo>
                  <a:pt x="138" y="1031"/>
                </a:lnTo>
                <a:lnTo>
                  <a:pt x="138" y="1032"/>
                </a:lnTo>
                <a:lnTo>
                  <a:pt x="138" y="1032"/>
                </a:lnTo>
                <a:lnTo>
                  <a:pt x="138" y="1032"/>
                </a:lnTo>
                <a:lnTo>
                  <a:pt x="139" y="1032"/>
                </a:lnTo>
                <a:lnTo>
                  <a:pt x="139" y="1034"/>
                </a:lnTo>
                <a:lnTo>
                  <a:pt x="139" y="1034"/>
                </a:lnTo>
                <a:lnTo>
                  <a:pt x="139" y="1034"/>
                </a:lnTo>
                <a:lnTo>
                  <a:pt x="139" y="1034"/>
                </a:lnTo>
                <a:lnTo>
                  <a:pt x="139" y="1034"/>
                </a:lnTo>
                <a:lnTo>
                  <a:pt x="143" y="1039"/>
                </a:lnTo>
                <a:lnTo>
                  <a:pt x="143" y="1039"/>
                </a:lnTo>
                <a:lnTo>
                  <a:pt x="143" y="1041"/>
                </a:lnTo>
                <a:lnTo>
                  <a:pt x="144" y="1041"/>
                </a:lnTo>
                <a:lnTo>
                  <a:pt x="144" y="1041"/>
                </a:lnTo>
                <a:lnTo>
                  <a:pt x="144" y="1042"/>
                </a:lnTo>
                <a:lnTo>
                  <a:pt x="144" y="1042"/>
                </a:lnTo>
                <a:lnTo>
                  <a:pt x="144" y="1044"/>
                </a:lnTo>
                <a:lnTo>
                  <a:pt x="144" y="1044"/>
                </a:lnTo>
                <a:lnTo>
                  <a:pt x="144" y="1044"/>
                </a:lnTo>
                <a:lnTo>
                  <a:pt x="144" y="1044"/>
                </a:lnTo>
                <a:lnTo>
                  <a:pt x="144" y="1046"/>
                </a:lnTo>
                <a:lnTo>
                  <a:pt x="144" y="1046"/>
                </a:lnTo>
                <a:lnTo>
                  <a:pt x="144" y="1048"/>
                </a:lnTo>
                <a:lnTo>
                  <a:pt x="146" y="1048"/>
                </a:lnTo>
                <a:lnTo>
                  <a:pt x="146" y="1048"/>
                </a:lnTo>
                <a:lnTo>
                  <a:pt x="146" y="1048"/>
                </a:lnTo>
                <a:lnTo>
                  <a:pt x="144" y="1049"/>
                </a:lnTo>
                <a:lnTo>
                  <a:pt x="144" y="1049"/>
                </a:lnTo>
                <a:lnTo>
                  <a:pt x="143" y="1051"/>
                </a:lnTo>
                <a:lnTo>
                  <a:pt x="143" y="1051"/>
                </a:lnTo>
                <a:lnTo>
                  <a:pt x="143" y="1051"/>
                </a:lnTo>
                <a:lnTo>
                  <a:pt x="143" y="1051"/>
                </a:lnTo>
                <a:lnTo>
                  <a:pt x="143" y="1053"/>
                </a:lnTo>
                <a:lnTo>
                  <a:pt x="143" y="1053"/>
                </a:lnTo>
                <a:lnTo>
                  <a:pt x="143" y="1053"/>
                </a:lnTo>
                <a:lnTo>
                  <a:pt x="144" y="1053"/>
                </a:lnTo>
                <a:lnTo>
                  <a:pt x="153" y="1049"/>
                </a:lnTo>
                <a:lnTo>
                  <a:pt x="155" y="1048"/>
                </a:lnTo>
                <a:lnTo>
                  <a:pt x="158" y="1048"/>
                </a:lnTo>
                <a:lnTo>
                  <a:pt x="158" y="1046"/>
                </a:lnTo>
                <a:lnTo>
                  <a:pt x="160" y="1046"/>
                </a:lnTo>
                <a:lnTo>
                  <a:pt x="160" y="1046"/>
                </a:lnTo>
                <a:lnTo>
                  <a:pt x="160" y="1044"/>
                </a:lnTo>
                <a:lnTo>
                  <a:pt x="161" y="1044"/>
                </a:lnTo>
                <a:lnTo>
                  <a:pt x="163" y="1044"/>
                </a:lnTo>
                <a:lnTo>
                  <a:pt x="165" y="1044"/>
                </a:lnTo>
                <a:lnTo>
                  <a:pt x="165" y="1046"/>
                </a:lnTo>
                <a:lnTo>
                  <a:pt x="165" y="1046"/>
                </a:lnTo>
                <a:lnTo>
                  <a:pt x="165" y="1046"/>
                </a:lnTo>
                <a:lnTo>
                  <a:pt x="165" y="1049"/>
                </a:lnTo>
                <a:lnTo>
                  <a:pt x="165" y="1049"/>
                </a:lnTo>
                <a:lnTo>
                  <a:pt x="165" y="1051"/>
                </a:lnTo>
                <a:lnTo>
                  <a:pt x="165" y="1051"/>
                </a:lnTo>
                <a:lnTo>
                  <a:pt x="165" y="1051"/>
                </a:lnTo>
                <a:lnTo>
                  <a:pt x="168" y="1053"/>
                </a:lnTo>
                <a:lnTo>
                  <a:pt x="168" y="1053"/>
                </a:lnTo>
                <a:lnTo>
                  <a:pt x="168" y="1053"/>
                </a:lnTo>
                <a:lnTo>
                  <a:pt x="170" y="1053"/>
                </a:lnTo>
                <a:lnTo>
                  <a:pt x="170" y="1053"/>
                </a:lnTo>
                <a:lnTo>
                  <a:pt x="170" y="1051"/>
                </a:lnTo>
                <a:lnTo>
                  <a:pt x="171" y="1051"/>
                </a:lnTo>
                <a:lnTo>
                  <a:pt x="171" y="1051"/>
                </a:lnTo>
                <a:lnTo>
                  <a:pt x="173" y="1051"/>
                </a:lnTo>
                <a:lnTo>
                  <a:pt x="175" y="1051"/>
                </a:lnTo>
                <a:lnTo>
                  <a:pt x="175" y="1051"/>
                </a:lnTo>
                <a:lnTo>
                  <a:pt x="175" y="1049"/>
                </a:lnTo>
                <a:lnTo>
                  <a:pt x="175" y="1049"/>
                </a:lnTo>
                <a:lnTo>
                  <a:pt x="175" y="1049"/>
                </a:lnTo>
                <a:lnTo>
                  <a:pt x="175" y="1048"/>
                </a:lnTo>
                <a:lnTo>
                  <a:pt x="175" y="1044"/>
                </a:lnTo>
                <a:lnTo>
                  <a:pt x="175" y="1042"/>
                </a:lnTo>
                <a:lnTo>
                  <a:pt x="176" y="1042"/>
                </a:lnTo>
                <a:lnTo>
                  <a:pt x="176" y="1042"/>
                </a:lnTo>
                <a:lnTo>
                  <a:pt x="176" y="1042"/>
                </a:lnTo>
                <a:lnTo>
                  <a:pt x="176" y="1041"/>
                </a:lnTo>
                <a:lnTo>
                  <a:pt x="176" y="1041"/>
                </a:lnTo>
                <a:lnTo>
                  <a:pt x="176" y="1041"/>
                </a:lnTo>
                <a:lnTo>
                  <a:pt x="180" y="1041"/>
                </a:lnTo>
                <a:lnTo>
                  <a:pt x="183" y="1039"/>
                </a:lnTo>
                <a:lnTo>
                  <a:pt x="185" y="1037"/>
                </a:lnTo>
                <a:lnTo>
                  <a:pt x="188" y="1036"/>
                </a:lnTo>
                <a:lnTo>
                  <a:pt x="190" y="1036"/>
                </a:lnTo>
                <a:lnTo>
                  <a:pt x="190" y="1036"/>
                </a:lnTo>
                <a:lnTo>
                  <a:pt x="190" y="1034"/>
                </a:lnTo>
                <a:lnTo>
                  <a:pt x="192" y="1034"/>
                </a:lnTo>
                <a:lnTo>
                  <a:pt x="192" y="1034"/>
                </a:lnTo>
                <a:lnTo>
                  <a:pt x="193" y="1034"/>
                </a:lnTo>
                <a:lnTo>
                  <a:pt x="193" y="1034"/>
                </a:lnTo>
                <a:lnTo>
                  <a:pt x="195" y="1034"/>
                </a:lnTo>
                <a:lnTo>
                  <a:pt x="202" y="1032"/>
                </a:lnTo>
                <a:lnTo>
                  <a:pt x="203" y="1031"/>
                </a:lnTo>
                <a:lnTo>
                  <a:pt x="203" y="1029"/>
                </a:lnTo>
                <a:lnTo>
                  <a:pt x="203" y="1029"/>
                </a:lnTo>
                <a:lnTo>
                  <a:pt x="203" y="1029"/>
                </a:lnTo>
                <a:lnTo>
                  <a:pt x="205" y="1029"/>
                </a:lnTo>
                <a:lnTo>
                  <a:pt x="207" y="1029"/>
                </a:lnTo>
                <a:lnTo>
                  <a:pt x="207" y="1029"/>
                </a:lnTo>
                <a:lnTo>
                  <a:pt x="208" y="1029"/>
                </a:lnTo>
                <a:lnTo>
                  <a:pt x="212" y="1027"/>
                </a:lnTo>
                <a:lnTo>
                  <a:pt x="212" y="1027"/>
                </a:lnTo>
                <a:lnTo>
                  <a:pt x="215" y="1027"/>
                </a:lnTo>
                <a:lnTo>
                  <a:pt x="215" y="1027"/>
                </a:lnTo>
                <a:lnTo>
                  <a:pt x="217" y="1027"/>
                </a:lnTo>
                <a:lnTo>
                  <a:pt x="217" y="1026"/>
                </a:lnTo>
                <a:lnTo>
                  <a:pt x="217" y="1026"/>
                </a:lnTo>
                <a:lnTo>
                  <a:pt x="217" y="1026"/>
                </a:lnTo>
                <a:lnTo>
                  <a:pt x="217" y="1022"/>
                </a:lnTo>
                <a:lnTo>
                  <a:pt x="218" y="1022"/>
                </a:lnTo>
                <a:lnTo>
                  <a:pt x="218" y="1021"/>
                </a:lnTo>
                <a:lnTo>
                  <a:pt x="218" y="1021"/>
                </a:lnTo>
                <a:lnTo>
                  <a:pt x="218" y="1021"/>
                </a:lnTo>
                <a:lnTo>
                  <a:pt x="218" y="1021"/>
                </a:lnTo>
                <a:lnTo>
                  <a:pt x="220" y="1021"/>
                </a:lnTo>
                <a:lnTo>
                  <a:pt x="220" y="1021"/>
                </a:lnTo>
                <a:lnTo>
                  <a:pt x="220" y="1021"/>
                </a:lnTo>
                <a:lnTo>
                  <a:pt x="222" y="1021"/>
                </a:lnTo>
                <a:lnTo>
                  <a:pt x="225" y="1017"/>
                </a:lnTo>
                <a:lnTo>
                  <a:pt x="225" y="1017"/>
                </a:lnTo>
                <a:lnTo>
                  <a:pt x="227" y="1017"/>
                </a:lnTo>
                <a:lnTo>
                  <a:pt x="229" y="1017"/>
                </a:lnTo>
                <a:lnTo>
                  <a:pt x="229" y="1017"/>
                </a:lnTo>
                <a:lnTo>
                  <a:pt x="229" y="1017"/>
                </a:lnTo>
                <a:lnTo>
                  <a:pt x="229" y="1017"/>
                </a:lnTo>
                <a:lnTo>
                  <a:pt x="230" y="1016"/>
                </a:lnTo>
                <a:lnTo>
                  <a:pt x="230" y="1016"/>
                </a:lnTo>
                <a:lnTo>
                  <a:pt x="230" y="1016"/>
                </a:lnTo>
                <a:lnTo>
                  <a:pt x="229" y="1014"/>
                </a:lnTo>
                <a:lnTo>
                  <a:pt x="229" y="1014"/>
                </a:lnTo>
                <a:lnTo>
                  <a:pt x="229" y="1014"/>
                </a:lnTo>
                <a:lnTo>
                  <a:pt x="229" y="1012"/>
                </a:lnTo>
                <a:lnTo>
                  <a:pt x="229" y="1012"/>
                </a:lnTo>
                <a:lnTo>
                  <a:pt x="229" y="1012"/>
                </a:lnTo>
                <a:lnTo>
                  <a:pt x="229" y="1012"/>
                </a:lnTo>
                <a:lnTo>
                  <a:pt x="229" y="1011"/>
                </a:lnTo>
                <a:lnTo>
                  <a:pt x="229" y="1011"/>
                </a:lnTo>
                <a:lnTo>
                  <a:pt x="229" y="1009"/>
                </a:lnTo>
                <a:lnTo>
                  <a:pt x="229" y="1009"/>
                </a:lnTo>
                <a:lnTo>
                  <a:pt x="229" y="1009"/>
                </a:lnTo>
                <a:lnTo>
                  <a:pt x="227" y="1007"/>
                </a:lnTo>
                <a:lnTo>
                  <a:pt x="227" y="1007"/>
                </a:lnTo>
                <a:lnTo>
                  <a:pt x="229" y="1005"/>
                </a:lnTo>
                <a:lnTo>
                  <a:pt x="229" y="1005"/>
                </a:lnTo>
                <a:lnTo>
                  <a:pt x="229" y="1004"/>
                </a:lnTo>
                <a:lnTo>
                  <a:pt x="229" y="1004"/>
                </a:lnTo>
                <a:lnTo>
                  <a:pt x="229" y="1002"/>
                </a:lnTo>
                <a:lnTo>
                  <a:pt x="230" y="1000"/>
                </a:lnTo>
                <a:lnTo>
                  <a:pt x="232" y="999"/>
                </a:lnTo>
                <a:lnTo>
                  <a:pt x="232" y="999"/>
                </a:lnTo>
                <a:lnTo>
                  <a:pt x="232" y="999"/>
                </a:lnTo>
                <a:lnTo>
                  <a:pt x="234" y="999"/>
                </a:lnTo>
                <a:lnTo>
                  <a:pt x="235" y="997"/>
                </a:lnTo>
                <a:lnTo>
                  <a:pt x="235" y="997"/>
                </a:lnTo>
                <a:lnTo>
                  <a:pt x="237" y="995"/>
                </a:lnTo>
                <a:lnTo>
                  <a:pt x="237" y="995"/>
                </a:lnTo>
                <a:lnTo>
                  <a:pt x="237" y="995"/>
                </a:lnTo>
                <a:lnTo>
                  <a:pt x="239" y="994"/>
                </a:lnTo>
                <a:lnTo>
                  <a:pt x="239" y="992"/>
                </a:lnTo>
                <a:lnTo>
                  <a:pt x="239" y="992"/>
                </a:lnTo>
                <a:lnTo>
                  <a:pt x="239" y="994"/>
                </a:lnTo>
                <a:lnTo>
                  <a:pt x="240" y="994"/>
                </a:lnTo>
                <a:lnTo>
                  <a:pt x="240" y="994"/>
                </a:lnTo>
                <a:lnTo>
                  <a:pt x="240" y="994"/>
                </a:lnTo>
                <a:lnTo>
                  <a:pt x="240" y="994"/>
                </a:lnTo>
                <a:lnTo>
                  <a:pt x="240" y="994"/>
                </a:lnTo>
                <a:lnTo>
                  <a:pt x="240" y="994"/>
                </a:lnTo>
                <a:lnTo>
                  <a:pt x="242" y="992"/>
                </a:lnTo>
                <a:lnTo>
                  <a:pt x="242" y="992"/>
                </a:lnTo>
                <a:lnTo>
                  <a:pt x="242" y="992"/>
                </a:lnTo>
                <a:lnTo>
                  <a:pt x="242" y="990"/>
                </a:lnTo>
                <a:lnTo>
                  <a:pt x="242" y="990"/>
                </a:lnTo>
                <a:lnTo>
                  <a:pt x="242" y="989"/>
                </a:lnTo>
                <a:lnTo>
                  <a:pt x="242" y="989"/>
                </a:lnTo>
                <a:lnTo>
                  <a:pt x="242" y="989"/>
                </a:lnTo>
                <a:lnTo>
                  <a:pt x="242" y="989"/>
                </a:lnTo>
                <a:lnTo>
                  <a:pt x="242" y="987"/>
                </a:lnTo>
                <a:lnTo>
                  <a:pt x="245" y="987"/>
                </a:lnTo>
                <a:lnTo>
                  <a:pt x="245" y="987"/>
                </a:lnTo>
                <a:lnTo>
                  <a:pt x="247" y="987"/>
                </a:lnTo>
                <a:lnTo>
                  <a:pt x="247" y="987"/>
                </a:lnTo>
                <a:lnTo>
                  <a:pt x="249" y="987"/>
                </a:lnTo>
                <a:lnTo>
                  <a:pt x="252" y="990"/>
                </a:lnTo>
                <a:lnTo>
                  <a:pt x="252" y="992"/>
                </a:lnTo>
                <a:lnTo>
                  <a:pt x="252" y="992"/>
                </a:lnTo>
                <a:lnTo>
                  <a:pt x="254" y="992"/>
                </a:lnTo>
                <a:lnTo>
                  <a:pt x="254" y="992"/>
                </a:lnTo>
                <a:lnTo>
                  <a:pt x="254" y="992"/>
                </a:lnTo>
                <a:lnTo>
                  <a:pt x="255" y="990"/>
                </a:lnTo>
                <a:lnTo>
                  <a:pt x="255" y="990"/>
                </a:lnTo>
                <a:lnTo>
                  <a:pt x="255" y="989"/>
                </a:lnTo>
                <a:lnTo>
                  <a:pt x="255" y="989"/>
                </a:lnTo>
                <a:lnTo>
                  <a:pt x="257" y="989"/>
                </a:lnTo>
                <a:lnTo>
                  <a:pt x="257" y="989"/>
                </a:lnTo>
                <a:lnTo>
                  <a:pt x="257" y="989"/>
                </a:lnTo>
                <a:lnTo>
                  <a:pt x="257" y="990"/>
                </a:lnTo>
                <a:lnTo>
                  <a:pt x="257" y="990"/>
                </a:lnTo>
                <a:lnTo>
                  <a:pt x="259" y="990"/>
                </a:lnTo>
                <a:lnTo>
                  <a:pt x="259" y="990"/>
                </a:lnTo>
                <a:lnTo>
                  <a:pt x="260" y="989"/>
                </a:lnTo>
                <a:lnTo>
                  <a:pt x="260" y="989"/>
                </a:lnTo>
                <a:lnTo>
                  <a:pt x="267" y="990"/>
                </a:lnTo>
                <a:lnTo>
                  <a:pt x="269" y="990"/>
                </a:lnTo>
                <a:lnTo>
                  <a:pt x="269" y="989"/>
                </a:lnTo>
                <a:lnTo>
                  <a:pt x="271" y="987"/>
                </a:lnTo>
                <a:lnTo>
                  <a:pt x="272" y="987"/>
                </a:lnTo>
                <a:lnTo>
                  <a:pt x="272" y="987"/>
                </a:lnTo>
                <a:lnTo>
                  <a:pt x="272" y="987"/>
                </a:lnTo>
                <a:lnTo>
                  <a:pt x="274" y="985"/>
                </a:lnTo>
                <a:lnTo>
                  <a:pt x="274" y="984"/>
                </a:lnTo>
                <a:lnTo>
                  <a:pt x="274" y="984"/>
                </a:lnTo>
                <a:lnTo>
                  <a:pt x="274" y="984"/>
                </a:lnTo>
                <a:lnTo>
                  <a:pt x="276" y="982"/>
                </a:lnTo>
                <a:lnTo>
                  <a:pt x="277" y="984"/>
                </a:lnTo>
                <a:lnTo>
                  <a:pt x="277" y="982"/>
                </a:lnTo>
                <a:lnTo>
                  <a:pt x="277" y="982"/>
                </a:lnTo>
                <a:lnTo>
                  <a:pt x="277" y="982"/>
                </a:lnTo>
                <a:lnTo>
                  <a:pt x="277" y="982"/>
                </a:lnTo>
                <a:lnTo>
                  <a:pt x="277" y="980"/>
                </a:lnTo>
                <a:lnTo>
                  <a:pt x="277" y="979"/>
                </a:lnTo>
                <a:lnTo>
                  <a:pt x="277" y="979"/>
                </a:lnTo>
                <a:lnTo>
                  <a:pt x="277" y="979"/>
                </a:lnTo>
                <a:lnTo>
                  <a:pt x="277" y="979"/>
                </a:lnTo>
                <a:lnTo>
                  <a:pt x="279" y="979"/>
                </a:lnTo>
                <a:lnTo>
                  <a:pt x="279" y="979"/>
                </a:lnTo>
                <a:lnTo>
                  <a:pt x="279" y="977"/>
                </a:lnTo>
                <a:lnTo>
                  <a:pt x="281" y="977"/>
                </a:lnTo>
                <a:lnTo>
                  <a:pt x="281" y="977"/>
                </a:lnTo>
                <a:lnTo>
                  <a:pt x="281" y="977"/>
                </a:lnTo>
                <a:lnTo>
                  <a:pt x="282" y="977"/>
                </a:lnTo>
                <a:lnTo>
                  <a:pt x="282" y="975"/>
                </a:lnTo>
                <a:lnTo>
                  <a:pt x="282" y="975"/>
                </a:lnTo>
                <a:lnTo>
                  <a:pt x="282" y="975"/>
                </a:lnTo>
                <a:lnTo>
                  <a:pt x="284" y="975"/>
                </a:lnTo>
                <a:lnTo>
                  <a:pt x="284" y="975"/>
                </a:lnTo>
                <a:lnTo>
                  <a:pt x="284" y="975"/>
                </a:lnTo>
                <a:lnTo>
                  <a:pt x="286" y="975"/>
                </a:lnTo>
                <a:lnTo>
                  <a:pt x="286" y="975"/>
                </a:lnTo>
                <a:lnTo>
                  <a:pt x="287" y="975"/>
                </a:lnTo>
                <a:lnTo>
                  <a:pt x="287" y="975"/>
                </a:lnTo>
                <a:lnTo>
                  <a:pt x="287" y="975"/>
                </a:lnTo>
                <a:lnTo>
                  <a:pt x="287" y="974"/>
                </a:lnTo>
                <a:lnTo>
                  <a:pt x="287" y="974"/>
                </a:lnTo>
                <a:lnTo>
                  <a:pt x="287" y="974"/>
                </a:lnTo>
                <a:lnTo>
                  <a:pt x="287" y="972"/>
                </a:lnTo>
                <a:lnTo>
                  <a:pt x="287" y="972"/>
                </a:lnTo>
                <a:lnTo>
                  <a:pt x="287" y="972"/>
                </a:lnTo>
                <a:lnTo>
                  <a:pt x="287" y="972"/>
                </a:lnTo>
                <a:lnTo>
                  <a:pt x="286" y="970"/>
                </a:lnTo>
                <a:lnTo>
                  <a:pt x="286" y="969"/>
                </a:lnTo>
                <a:lnTo>
                  <a:pt x="286" y="969"/>
                </a:lnTo>
                <a:lnTo>
                  <a:pt x="286" y="969"/>
                </a:lnTo>
                <a:lnTo>
                  <a:pt x="286" y="969"/>
                </a:lnTo>
                <a:lnTo>
                  <a:pt x="289" y="967"/>
                </a:lnTo>
                <a:lnTo>
                  <a:pt x="289" y="967"/>
                </a:lnTo>
                <a:lnTo>
                  <a:pt x="289" y="967"/>
                </a:lnTo>
                <a:lnTo>
                  <a:pt x="289" y="965"/>
                </a:lnTo>
                <a:lnTo>
                  <a:pt x="291" y="963"/>
                </a:lnTo>
                <a:lnTo>
                  <a:pt x="291" y="963"/>
                </a:lnTo>
                <a:lnTo>
                  <a:pt x="291" y="963"/>
                </a:lnTo>
                <a:lnTo>
                  <a:pt x="291" y="963"/>
                </a:lnTo>
                <a:lnTo>
                  <a:pt x="292" y="963"/>
                </a:lnTo>
                <a:lnTo>
                  <a:pt x="296" y="965"/>
                </a:lnTo>
                <a:lnTo>
                  <a:pt x="296" y="965"/>
                </a:lnTo>
                <a:lnTo>
                  <a:pt x="297" y="965"/>
                </a:lnTo>
                <a:lnTo>
                  <a:pt x="299" y="967"/>
                </a:lnTo>
                <a:lnTo>
                  <a:pt x="302" y="967"/>
                </a:lnTo>
                <a:lnTo>
                  <a:pt x="304" y="967"/>
                </a:lnTo>
                <a:lnTo>
                  <a:pt x="304" y="969"/>
                </a:lnTo>
                <a:lnTo>
                  <a:pt x="304" y="969"/>
                </a:lnTo>
                <a:lnTo>
                  <a:pt x="304" y="970"/>
                </a:lnTo>
                <a:lnTo>
                  <a:pt x="304" y="970"/>
                </a:lnTo>
                <a:lnTo>
                  <a:pt x="304" y="970"/>
                </a:lnTo>
                <a:lnTo>
                  <a:pt x="304" y="972"/>
                </a:lnTo>
                <a:lnTo>
                  <a:pt x="304" y="972"/>
                </a:lnTo>
                <a:lnTo>
                  <a:pt x="306" y="972"/>
                </a:lnTo>
                <a:lnTo>
                  <a:pt x="306" y="972"/>
                </a:lnTo>
                <a:lnTo>
                  <a:pt x="306" y="972"/>
                </a:lnTo>
                <a:lnTo>
                  <a:pt x="306" y="972"/>
                </a:lnTo>
                <a:lnTo>
                  <a:pt x="308" y="972"/>
                </a:lnTo>
                <a:lnTo>
                  <a:pt x="308" y="970"/>
                </a:lnTo>
                <a:lnTo>
                  <a:pt x="308" y="970"/>
                </a:lnTo>
                <a:lnTo>
                  <a:pt x="309" y="970"/>
                </a:lnTo>
                <a:lnTo>
                  <a:pt x="309" y="970"/>
                </a:lnTo>
                <a:lnTo>
                  <a:pt x="309" y="972"/>
                </a:lnTo>
                <a:lnTo>
                  <a:pt x="309" y="972"/>
                </a:lnTo>
                <a:lnTo>
                  <a:pt x="309" y="972"/>
                </a:lnTo>
                <a:lnTo>
                  <a:pt x="311" y="974"/>
                </a:lnTo>
                <a:lnTo>
                  <a:pt x="314" y="974"/>
                </a:lnTo>
                <a:lnTo>
                  <a:pt x="314" y="974"/>
                </a:lnTo>
                <a:lnTo>
                  <a:pt x="314" y="974"/>
                </a:lnTo>
                <a:lnTo>
                  <a:pt x="316" y="975"/>
                </a:lnTo>
                <a:lnTo>
                  <a:pt x="316" y="975"/>
                </a:lnTo>
                <a:lnTo>
                  <a:pt x="316" y="975"/>
                </a:lnTo>
                <a:lnTo>
                  <a:pt x="316" y="977"/>
                </a:lnTo>
                <a:lnTo>
                  <a:pt x="316" y="979"/>
                </a:lnTo>
                <a:lnTo>
                  <a:pt x="316" y="979"/>
                </a:lnTo>
                <a:lnTo>
                  <a:pt x="313" y="979"/>
                </a:lnTo>
                <a:lnTo>
                  <a:pt x="313" y="979"/>
                </a:lnTo>
                <a:lnTo>
                  <a:pt x="313" y="980"/>
                </a:lnTo>
                <a:lnTo>
                  <a:pt x="313" y="982"/>
                </a:lnTo>
                <a:lnTo>
                  <a:pt x="313" y="984"/>
                </a:lnTo>
                <a:lnTo>
                  <a:pt x="313" y="984"/>
                </a:lnTo>
                <a:lnTo>
                  <a:pt x="314" y="984"/>
                </a:lnTo>
                <a:lnTo>
                  <a:pt x="314" y="984"/>
                </a:lnTo>
                <a:lnTo>
                  <a:pt x="316" y="984"/>
                </a:lnTo>
                <a:lnTo>
                  <a:pt x="318" y="984"/>
                </a:lnTo>
                <a:lnTo>
                  <a:pt x="318" y="984"/>
                </a:lnTo>
                <a:lnTo>
                  <a:pt x="318" y="984"/>
                </a:lnTo>
                <a:lnTo>
                  <a:pt x="318" y="984"/>
                </a:lnTo>
                <a:lnTo>
                  <a:pt x="319" y="985"/>
                </a:lnTo>
                <a:lnTo>
                  <a:pt x="319" y="985"/>
                </a:lnTo>
                <a:lnTo>
                  <a:pt x="319" y="987"/>
                </a:lnTo>
                <a:lnTo>
                  <a:pt x="321" y="987"/>
                </a:lnTo>
                <a:lnTo>
                  <a:pt x="321" y="987"/>
                </a:lnTo>
                <a:lnTo>
                  <a:pt x="323" y="987"/>
                </a:lnTo>
                <a:lnTo>
                  <a:pt x="323" y="987"/>
                </a:lnTo>
                <a:lnTo>
                  <a:pt x="323" y="990"/>
                </a:lnTo>
                <a:lnTo>
                  <a:pt x="323" y="990"/>
                </a:lnTo>
                <a:lnTo>
                  <a:pt x="323" y="992"/>
                </a:lnTo>
                <a:lnTo>
                  <a:pt x="321" y="994"/>
                </a:lnTo>
                <a:lnTo>
                  <a:pt x="319" y="994"/>
                </a:lnTo>
                <a:lnTo>
                  <a:pt x="319" y="995"/>
                </a:lnTo>
                <a:lnTo>
                  <a:pt x="319" y="995"/>
                </a:lnTo>
                <a:lnTo>
                  <a:pt x="319" y="999"/>
                </a:lnTo>
                <a:lnTo>
                  <a:pt x="319" y="1000"/>
                </a:lnTo>
                <a:lnTo>
                  <a:pt x="319" y="1000"/>
                </a:lnTo>
                <a:lnTo>
                  <a:pt x="321" y="1002"/>
                </a:lnTo>
                <a:lnTo>
                  <a:pt x="321" y="1002"/>
                </a:lnTo>
                <a:lnTo>
                  <a:pt x="321" y="1002"/>
                </a:lnTo>
                <a:lnTo>
                  <a:pt x="323" y="1004"/>
                </a:lnTo>
                <a:lnTo>
                  <a:pt x="323" y="1004"/>
                </a:lnTo>
                <a:lnTo>
                  <a:pt x="323" y="1004"/>
                </a:lnTo>
                <a:lnTo>
                  <a:pt x="323" y="1004"/>
                </a:lnTo>
                <a:lnTo>
                  <a:pt x="323" y="1005"/>
                </a:lnTo>
                <a:lnTo>
                  <a:pt x="323" y="1005"/>
                </a:lnTo>
                <a:lnTo>
                  <a:pt x="321" y="1005"/>
                </a:lnTo>
                <a:lnTo>
                  <a:pt x="321" y="1005"/>
                </a:lnTo>
                <a:lnTo>
                  <a:pt x="321" y="1007"/>
                </a:lnTo>
                <a:lnTo>
                  <a:pt x="321" y="1007"/>
                </a:lnTo>
                <a:lnTo>
                  <a:pt x="321" y="1007"/>
                </a:lnTo>
                <a:lnTo>
                  <a:pt x="319" y="1007"/>
                </a:lnTo>
                <a:lnTo>
                  <a:pt x="319" y="1009"/>
                </a:lnTo>
                <a:lnTo>
                  <a:pt x="319" y="1009"/>
                </a:lnTo>
                <a:lnTo>
                  <a:pt x="319" y="1009"/>
                </a:lnTo>
                <a:lnTo>
                  <a:pt x="319" y="1011"/>
                </a:lnTo>
                <a:lnTo>
                  <a:pt x="319" y="1011"/>
                </a:lnTo>
                <a:lnTo>
                  <a:pt x="319" y="1011"/>
                </a:lnTo>
                <a:lnTo>
                  <a:pt x="319" y="1014"/>
                </a:lnTo>
                <a:lnTo>
                  <a:pt x="319" y="1014"/>
                </a:lnTo>
                <a:lnTo>
                  <a:pt x="318" y="1017"/>
                </a:lnTo>
                <a:lnTo>
                  <a:pt x="318" y="1019"/>
                </a:lnTo>
                <a:lnTo>
                  <a:pt x="316" y="1019"/>
                </a:lnTo>
                <a:lnTo>
                  <a:pt x="316" y="1021"/>
                </a:lnTo>
                <a:lnTo>
                  <a:pt x="316" y="1021"/>
                </a:lnTo>
                <a:lnTo>
                  <a:pt x="318" y="1021"/>
                </a:lnTo>
                <a:lnTo>
                  <a:pt x="318" y="1022"/>
                </a:lnTo>
                <a:lnTo>
                  <a:pt x="318" y="1022"/>
                </a:lnTo>
                <a:lnTo>
                  <a:pt x="318" y="1022"/>
                </a:lnTo>
                <a:lnTo>
                  <a:pt x="319" y="1024"/>
                </a:lnTo>
                <a:lnTo>
                  <a:pt x="319" y="1024"/>
                </a:lnTo>
                <a:lnTo>
                  <a:pt x="321" y="1024"/>
                </a:lnTo>
                <a:lnTo>
                  <a:pt x="321" y="1026"/>
                </a:lnTo>
                <a:lnTo>
                  <a:pt x="321" y="1026"/>
                </a:lnTo>
                <a:lnTo>
                  <a:pt x="319" y="1026"/>
                </a:lnTo>
                <a:lnTo>
                  <a:pt x="318" y="1026"/>
                </a:lnTo>
                <a:lnTo>
                  <a:pt x="318" y="1026"/>
                </a:lnTo>
                <a:lnTo>
                  <a:pt x="318" y="1027"/>
                </a:lnTo>
                <a:lnTo>
                  <a:pt x="318" y="1027"/>
                </a:lnTo>
                <a:lnTo>
                  <a:pt x="318" y="1029"/>
                </a:lnTo>
                <a:lnTo>
                  <a:pt x="319" y="1031"/>
                </a:lnTo>
                <a:lnTo>
                  <a:pt x="319" y="1032"/>
                </a:lnTo>
                <a:lnTo>
                  <a:pt x="319" y="1032"/>
                </a:lnTo>
                <a:lnTo>
                  <a:pt x="321" y="1032"/>
                </a:lnTo>
                <a:lnTo>
                  <a:pt x="321" y="1034"/>
                </a:lnTo>
                <a:lnTo>
                  <a:pt x="321" y="1034"/>
                </a:lnTo>
                <a:lnTo>
                  <a:pt x="324" y="1034"/>
                </a:lnTo>
                <a:lnTo>
                  <a:pt x="324" y="1034"/>
                </a:lnTo>
                <a:lnTo>
                  <a:pt x="324" y="1034"/>
                </a:lnTo>
                <a:lnTo>
                  <a:pt x="324" y="1034"/>
                </a:lnTo>
                <a:lnTo>
                  <a:pt x="323" y="1037"/>
                </a:lnTo>
                <a:lnTo>
                  <a:pt x="323" y="1037"/>
                </a:lnTo>
                <a:lnTo>
                  <a:pt x="323" y="1037"/>
                </a:lnTo>
                <a:lnTo>
                  <a:pt x="323" y="1037"/>
                </a:lnTo>
                <a:lnTo>
                  <a:pt x="323" y="1039"/>
                </a:lnTo>
                <a:lnTo>
                  <a:pt x="324" y="1039"/>
                </a:lnTo>
                <a:lnTo>
                  <a:pt x="324" y="1039"/>
                </a:lnTo>
                <a:lnTo>
                  <a:pt x="324" y="1039"/>
                </a:lnTo>
                <a:lnTo>
                  <a:pt x="328" y="1037"/>
                </a:lnTo>
                <a:lnTo>
                  <a:pt x="328" y="1037"/>
                </a:lnTo>
                <a:lnTo>
                  <a:pt x="329" y="1037"/>
                </a:lnTo>
                <a:lnTo>
                  <a:pt x="329" y="1039"/>
                </a:lnTo>
                <a:lnTo>
                  <a:pt x="329" y="1039"/>
                </a:lnTo>
                <a:lnTo>
                  <a:pt x="329" y="1041"/>
                </a:lnTo>
                <a:lnTo>
                  <a:pt x="331" y="1041"/>
                </a:lnTo>
                <a:lnTo>
                  <a:pt x="331" y="1041"/>
                </a:lnTo>
                <a:lnTo>
                  <a:pt x="331" y="1041"/>
                </a:lnTo>
                <a:lnTo>
                  <a:pt x="331" y="1042"/>
                </a:lnTo>
                <a:lnTo>
                  <a:pt x="331" y="1042"/>
                </a:lnTo>
                <a:lnTo>
                  <a:pt x="331" y="1044"/>
                </a:lnTo>
                <a:lnTo>
                  <a:pt x="331" y="1044"/>
                </a:lnTo>
                <a:lnTo>
                  <a:pt x="331" y="1046"/>
                </a:lnTo>
                <a:lnTo>
                  <a:pt x="331" y="1046"/>
                </a:lnTo>
                <a:lnTo>
                  <a:pt x="329" y="1048"/>
                </a:lnTo>
                <a:lnTo>
                  <a:pt x="329" y="1048"/>
                </a:lnTo>
                <a:lnTo>
                  <a:pt x="329" y="1048"/>
                </a:lnTo>
                <a:lnTo>
                  <a:pt x="329" y="1048"/>
                </a:lnTo>
                <a:lnTo>
                  <a:pt x="328" y="1049"/>
                </a:lnTo>
                <a:lnTo>
                  <a:pt x="328" y="1051"/>
                </a:lnTo>
                <a:lnTo>
                  <a:pt x="328" y="1051"/>
                </a:lnTo>
                <a:lnTo>
                  <a:pt x="328" y="1051"/>
                </a:lnTo>
                <a:lnTo>
                  <a:pt x="328" y="1053"/>
                </a:lnTo>
                <a:lnTo>
                  <a:pt x="328" y="1056"/>
                </a:lnTo>
                <a:lnTo>
                  <a:pt x="328" y="1058"/>
                </a:lnTo>
                <a:lnTo>
                  <a:pt x="328" y="1058"/>
                </a:lnTo>
                <a:lnTo>
                  <a:pt x="328" y="1058"/>
                </a:lnTo>
                <a:lnTo>
                  <a:pt x="329" y="1059"/>
                </a:lnTo>
                <a:lnTo>
                  <a:pt x="331" y="1059"/>
                </a:lnTo>
                <a:lnTo>
                  <a:pt x="331" y="1059"/>
                </a:lnTo>
                <a:lnTo>
                  <a:pt x="331" y="1059"/>
                </a:lnTo>
                <a:lnTo>
                  <a:pt x="331" y="1061"/>
                </a:lnTo>
                <a:lnTo>
                  <a:pt x="331" y="1061"/>
                </a:lnTo>
                <a:lnTo>
                  <a:pt x="331" y="1063"/>
                </a:lnTo>
                <a:lnTo>
                  <a:pt x="331" y="1064"/>
                </a:lnTo>
                <a:lnTo>
                  <a:pt x="329" y="1064"/>
                </a:lnTo>
                <a:lnTo>
                  <a:pt x="328" y="1066"/>
                </a:lnTo>
                <a:lnTo>
                  <a:pt x="326" y="1066"/>
                </a:lnTo>
                <a:lnTo>
                  <a:pt x="326" y="1066"/>
                </a:lnTo>
                <a:lnTo>
                  <a:pt x="324" y="1066"/>
                </a:lnTo>
                <a:lnTo>
                  <a:pt x="324" y="1066"/>
                </a:lnTo>
                <a:lnTo>
                  <a:pt x="323" y="1064"/>
                </a:lnTo>
                <a:lnTo>
                  <a:pt x="323" y="1064"/>
                </a:lnTo>
                <a:lnTo>
                  <a:pt x="321" y="1064"/>
                </a:lnTo>
                <a:lnTo>
                  <a:pt x="313" y="1068"/>
                </a:lnTo>
                <a:lnTo>
                  <a:pt x="313" y="1068"/>
                </a:lnTo>
                <a:lnTo>
                  <a:pt x="308" y="1066"/>
                </a:lnTo>
                <a:lnTo>
                  <a:pt x="306" y="1066"/>
                </a:lnTo>
                <a:lnTo>
                  <a:pt x="306" y="1066"/>
                </a:lnTo>
                <a:lnTo>
                  <a:pt x="302" y="1068"/>
                </a:lnTo>
                <a:lnTo>
                  <a:pt x="302" y="1068"/>
                </a:lnTo>
                <a:lnTo>
                  <a:pt x="302" y="1068"/>
                </a:lnTo>
                <a:lnTo>
                  <a:pt x="301" y="1068"/>
                </a:lnTo>
                <a:lnTo>
                  <a:pt x="301" y="1068"/>
                </a:lnTo>
                <a:lnTo>
                  <a:pt x="299" y="1068"/>
                </a:lnTo>
                <a:lnTo>
                  <a:pt x="299" y="1068"/>
                </a:lnTo>
                <a:lnTo>
                  <a:pt x="299" y="1068"/>
                </a:lnTo>
                <a:lnTo>
                  <a:pt x="299" y="1068"/>
                </a:lnTo>
                <a:lnTo>
                  <a:pt x="296" y="1066"/>
                </a:lnTo>
                <a:lnTo>
                  <a:pt x="294" y="1066"/>
                </a:lnTo>
                <a:lnTo>
                  <a:pt x="289" y="1069"/>
                </a:lnTo>
                <a:lnTo>
                  <a:pt x="289" y="1069"/>
                </a:lnTo>
                <a:lnTo>
                  <a:pt x="289" y="1069"/>
                </a:lnTo>
                <a:lnTo>
                  <a:pt x="287" y="1069"/>
                </a:lnTo>
                <a:lnTo>
                  <a:pt x="287" y="1069"/>
                </a:lnTo>
                <a:lnTo>
                  <a:pt x="287" y="1069"/>
                </a:lnTo>
                <a:lnTo>
                  <a:pt x="287" y="1068"/>
                </a:lnTo>
                <a:lnTo>
                  <a:pt x="286" y="1068"/>
                </a:lnTo>
                <a:lnTo>
                  <a:pt x="286" y="1068"/>
                </a:lnTo>
                <a:lnTo>
                  <a:pt x="286" y="1068"/>
                </a:lnTo>
                <a:lnTo>
                  <a:pt x="286" y="1068"/>
                </a:lnTo>
                <a:lnTo>
                  <a:pt x="284" y="1068"/>
                </a:lnTo>
                <a:lnTo>
                  <a:pt x="276" y="1069"/>
                </a:lnTo>
                <a:lnTo>
                  <a:pt x="276" y="1069"/>
                </a:lnTo>
                <a:lnTo>
                  <a:pt x="276" y="1069"/>
                </a:lnTo>
                <a:lnTo>
                  <a:pt x="274" y="1068"/>
                </a:lnTo>
                <a:lnTo>
                  <a:pt x="272" y="1068"/>
                </a:lnTo>
                <a:lnTo>
                  <a:pt x="271" y="1068"/>
                </a:lnTo>
                <a:lnTo>
                  <a:pt x="267" y="1068"/>
                </a:lnTo>
                <a:lnTo>
                  <a:pt x="267" y="1068"/>
                </a:lnTo>
                <a:lnTo>
                  <a:pt x="265" y="1066"/>
                </a:lnTo>
                <a:lnTo>
                  <a:pt x="265" y="1066"/>
                </a:lnTo>
                <a:lnTo>
                  <a:pt x="265" y="1066"/>
                </a:lnTo>
                <a:lnTo>
                  <a:pt x="265" y="1066"/>
                </a:lnTo>
                <a:lnTo>
                  <a:pt x="265" y="1066"/>
                </a:lnTo>
                <a:lnTo>
                  <a:pt x="265" y="1066"/>
                </a:lnTo>
                <a:lnTo>
                  <a:pt x="264" y="1066"/>
                </a:lnTo>
                <a:lnTo>
                  <a:pt x="262" y="1066"/>
                </a:lnTo>
                <a:lnTo>
                  <a:pt x="262" y="1066"/>
                </a:lnTo>
                <a:lnTo>
                  <a:pt x="260" y="1066"/>
                </a:lnTo>
                <a:lnTo>
                  <a:pt x="260" y="1066"/>
                </a:lnTo>
                <a:lnTo>
                  <a:pt x="260" y="1066"/>
                </a:lnTo>
                <a:lnTo>
                  <a:pt x="259" y="1066"/>
                </a:lnTo>
                <a:lnTo>
                  <a:pt x="259" y="1064"/>
                </a:lnTo>
                <a:lnTo>
                  <a:pt x="257" y="1064"/>
                </a:lnTo>
                <a:lnTo>
                  <a:pt x="257" y="1064"/>
                </a:lnTo>
                <a:lnTo>
                  <a:pt x="257" y="1064"/>
                </a:lnTo>
                <a:lnTo>
                  <a:pt x="255" y="1066"/>
                </a:lnTo>
                <a:lnTo>
                  <a:pt x="255" y="1066"/>
                </a:lnTo>
                <a:lnTo>
                  <a:pt x="255" y="1066"/>
                </a:lnTo>
                <a:lnTo>
                  <a:pt x="254" y="1068"/>
                </a:lnTo>
                <a:lnTo>
                  <a:pt x="252" y="1071"/>
                </a:lnTo>
                <a:lnTo>
                  <a:pt x="252" y="1071"/>
                </a:lnTo>
                <a:lnTo>
                  <a:pt x="252" y="1073"/>
                </a:lnTo>
                <a:lnTo>
                  <a:pt x="254" y="1073"/>
                </a:lnTo>
                <a:lnTo>
                  <a:pt x="254" y="1073"/>
                </a:lnTo>
                <a:lnTo>
                  <a:pt x="254" y="1073"/>
                </a:lnTo>
                <a:lnTo>
                  <a:pt x="254" y="1074"/>
                </a:lnTo>
                <a:lnTo>
                  <a:pt x="254" y="1074"/>
                </a:lnTo>
                <a:lnTo>
                  <a:pt x="254" y="1074"/>
                </a:lnTo>
                <a:lnTo>
                  <a:pt x="254" y="1076"/>
                </a:lnTo>
                <a:lnTo>
                  <a:pt x="254" y="1076"/>
                </a:lnTo>
                <a:lnTo>
                  <a:pt x="254" y="1078"/>
                </a:lnTo>
                <a:lnTo>
                  <a:pt x="255" y="1078"/>
                </a:lnTo>
                <a:lnTo>
                  <a:pt x="255" y="1078"/>
                </a:lnTo>
                <a:lnTo>
                  <a:pt x="255" y="1078"/>
                </a:lnTo>
                <a:lnTo>
                  <a:pt x="257" y="1078"/>
                </a:lnTo>
                <a:lnTo>
                  <a:pt x="257" y="1078"/>
                </a:lnTo>
                <a:lnTo>
                  <a:pt x="257" y="1079"/>
                </a:lnTo>
                <a:lnTo>
                  <a:pt x="257" y="1079"/>
                </a:lnTo>
                <a:lnTo>
                  <a:pt x="257" y="1079"/>
                </a:lnTo>
                <a:lnTo>
                  <a:pt x="259" y="1079"/>
                </a:lnTo>
                <a:lnTo>
                  <a:pt x="259" y="1079"/>
                </a:lnTo>
                <a:lnTo>
                  <a:pt x="259" y="1081"/>
                </a:lnTo>
                <a:lnTo>
                  <a:pt x="259" y="1083"/>
                </a:lnTo>
                <a:lnTo>
                  <a:pt x="259" y="1083"/>
                </a:lnTo>
                <a:lnTo>
                  <a:pt x="259" y="1083"/>
                </a:lnTo>
                <a:lnTo>
                  <a:pt x="259" y="1085"/>
                </a:lnTo>
                <a:lnTo>
                  <a:pt x="259" y="1086"/>
                </a:lnTo>
                <a:lnTo>
                  <a:pt x="259" y="1086"/>
                </a:lnTo>
                <a:lnTo>
                  <a:pt x="259" y="1086"/>
                </a:lnTo>
                <a:lnTo>
                  <a:pt x="259" y="1088"/>
                </a:lnTo>
                <a:lnTo>
                  <a:pt x="259" y="1088"/>
                </a:lnTo>
                <a:lnTo>
                  <a:pt x="260" y="1088"/>
                </a:lnTo>
                <a:lnTo>
                  <a:pt x="264" y="1090"/>
                </a:lnTo>
                <a:lnTo>
                  <a:pt x="264" y="1090"/>
                </a:lnTo>
                <a:lnTo>
                  <a:pt x="264" y="1090"/>
                </a:lnTo>
                <a:lnTo>
                  <a:pt x="264" y="1093"/>
                </a:lnTo>
                <a:lnTo>
                  <a:pt x="264" y="1093"/>
                </a:lnTo>
                <a:lnTo>
                  <a:pt x="264" y="1093"/>
                </a:lnTo>
                <a:lnTo>
                  <a:pt x="264" y="1095"/>
                </a:lnTo>
                <a:lnTo>
                  <a:pt x="265" y="1095"/>
                </a:lnTo>
                <a:lnTo>
                  <a:pt x="265" y="1095"/>
                </a:lnTo>
                <a:lnTo>
                  <a:pt x="265" y="1095"/>
                </a:lnTo>
                <a:lnTo>
                  <a:pt x="265" y="1095"/>
                </a:lnTo>
                <a:lnTo>
                  <a:pt x="265" y="1095"/>
                </a:lnTo>
                <a:lnTo>
                  <a:pt x="271" y="1096"/>
                </a:lnTo>
                <a:lnTo>
                  <a:pt x="272" y="1096"/>
                </a:lnTo>
                <a:lnTo>
                  <a:pt x="272" y="1096"/>
                </a:lnTo>
                <a:lnTo>
                  <a:pt x="272" y="1098"/>
                </a:lnTo>
                <a:lnTo>
                  <a:pt x="272" y="1098"/>
                </a:lnTo>
                <a:lnTo>
                  <a:pt x="272" y="1098"/>
                </a:lnTo>
                <a:lnTo>
                  <a:pt x="274" y="1100"/>
                </a:lnTo>
                <a:lnTo>
                  <a:pt x="274" y="1100"/>
                </a:lnTo>
                <a:lnTo>
                  <a:pt x="274" y="1100"/>
                </a:lnTo>
                <a:lnTo>
                  <a:pt x="274" y="1100"/>
                </a:lnTo>
                <a:lnTo>
                  <a:pt x="272" y="1101"/>
                </a:lnTo>
                <a:lnTo>
                  <a:pt x="271" y="1103"/>
                </a:lnTo>
                <a:lnTo>
                  <a:pt x="271" y="1105"/>
                </a:lnTo>
                <a:lnTo>
                  <a:pt x="271" y="1105"/>
                </a:lnTo>
                <a:lnTo>
                  <a:pt x="271" y="1106"/>
                </a:lnTo>
                <a:lnTo>
                  <a:pt x="269" y="1106"/>
                </a:lnTo>
                <a:lnTo>
                  <a:pt x="264" y="1110"/>
                </a:lnTo>
                <a:lnTo>
                  <a:pt x="264" y="1111"/>
                </a:lnTo>
                <a:lnTo>
                  <a:pt x="264" y="1111"/>
                </a:lnTo>
                <a:lnTo>
                  <a:pt x="264" y="1111"/>
                </a:lnTo>
                <a:lnTo>
                  <a:pt x="264" y="1113"/>
                </a:lnTo>
                <a:lnTo>
                  <a:pt x="262" y="1113"/>
                </a:lnTo>
                <a:lnTo>
                  <a:pt x="260" y="1111"/>
                </a:lnTo>
                <a:lnTo>
                  <a:pt x="260" y="1113"/>
                </a:lnTo>
                <a:lnTo>
                  <a:pt x="260" y="1113"/>
                </a:lnTo>
                <a:lnTo>
                  <a:pt x="259" y="1113"/>
                </a:lnTo>
                <a:lnTo>
                  <a:pt x="259" y="1115"/>
                </a:lnTo>
                <a:lnTo>
                  <a:pt x="257" y="1115"/>
                </a:lnTo>
                <a:lnTo>
                  <a:pt x="257" y="1115"/>
                </a:lnTo>
                <a:lnTo>
                  <a:pt x="257" y="1115"/>
                </a:lnTo>
                <a:lnTo>
                  <a:pt x="255" y="1115"/>
                </a:lnTo>
                <a:lnTo>
                  <a:pt x="255" y="1116"/>
                </a:lnTo>
                <a:lnTo>
                  <a:pt x="254" y="1116"/>
                </a:lnTo>
                <a:lnTo>
                  <a:pt x="254" y="1116"/>
                </a:lnTo>
                <a:lnTo>
                  <a:pt x="252" y="1116"/>
                </a:lnTo>
                <a:lnTo>
                  <a:pt x="252" y="1116"/>
                </a:lnTo>
                <a:lnTo>
                  <a:pt x="250" y="1118"/>
                </a:lnTo>
                <a:lnTo>
                  <a:pt x="250" y="1118"/>
                </a:lnTo>
                <a:lnTo>
                  <a:pt x="249" y="1118"/>
                </a:lnTo>
                <a:lnTo>
                  <a:pt x="245" y="1116"/>
                </a:lnTo>
                <a:lnTo>
                  <a:pt x="244" y="1118"/>
                </a:lnTo>
                <a:lnTo>
                  <a:pt x="244" y="1118"/>
                </a:lnTo>
                <a:lnTo>
                  <a:pt x="245" y="1118"/>
                </a:lnTo>
                <a:lnTo>
                  <a:pt x="245" y="1118"/>
                </a:lnTo>
                <a:lnTo>
                  <a:pt x="245" y="1120"/>
                </a:lnTo>
                <a:lnTo>
                  <a:pt x="244" y="1120"/>
                </a:lnTo>
                <a:lnTo>
                  <a:pt x="244" y="1120"/>
                </a:lnTo>
                <a:lnTo>
                  <a:pt x="244" y="1122"/>
                </a:lnTo>
                <a:lnTo>
                  <a:pt x="244" y="1122"/>
                </a:lnTo>
                <a:lnTo>
                  <a:pt x="244" y="1122"/>
                </a:lnTo>
                <a:lnTo>
                  <a:pt x="239" y="1127"/>
                </a:lnTo>
                <a:lnTo>
                  <a:pt x="239" y="1128"/>
                </a:lnTo>
                <a:lnTo>
                  <a:pt x="237" y="1128"/>
                </a:lnTo>
                <a:lnTo>
                  <a:pt x="237" y="1128"/>
                </a:lnTo>
                <a:lnTo>
                  <a:pt x="237" y="1130"/>
                </a:lnTo>
                <a:lnTo>
                  <a:pt x="235" y="1130"/>
                </a:lnTo>
                <a:lnTo>
                  <a:pt x="235" y="1130"/>
                </a:lnTo>
                <a:lnTo>
                  <a:pt x="235" y="1130"/>
                </a:lnTo>
                <a:lnTo>
                  <a:pt x="234" y="1130"/>
                </a:lnTo>
                <a:lnTo>
                  <a:pt x="234" y="1132"/>
                </a:lnTo>
                <a:lnTo>
                  <a:pt x="234" y="1133"/>
                </a:lnTo>
                <a:lnTo>
                  <a:pt x="234" y="1133"/>
                </a:lnTo>
                <a:lnTo>
                  <a:pt x="234" y="1133"/>
                </a:lnTo>
                <a:lnTo>
                  <a:pt x="234" y="1135"/>
                </a:lnTo>
                <a:lnTo>
                  <a:pt x="234" y="1135"/>
                </a:lnTo>
                <a:lnTo>
                  <a:pt x="234" y="1138"/>
                </a:lnTo>
                <a:lnTo>
                  <a:pt x="235" y="1142"/>
                </a:lnTo>
                <a:lnTo>
                  <a:pt x="235" y="1142"/>
                </a:lnTo>
                <a:lnTo>
                  <a:pt x="235" y="1142"/>
                </a:lnTo>
                <a:lnTo>
                  <a:pt x="234" y="1142"/>
                </a:lnTo>
                <a:lnTo>
                  <a:pt x="234" y="1142"/>
                </a:lnTo>
                <a:lnTo>
                  <a:pt x="234" y="1142"/>
                </a:lnTo>
                <a:lnTo>
                  <a:pt x="232" y="1142"/>
                </a:lnTo>
                <a:lnTo>
                  <a:pt x="232" y="1142"/>
                </a:lnTo>
                <a:lnTo>
                  <a:pt x="230" y="1142"/>
                </a:lnTo>
                <a:lnTo>
                  <a:pt x="229" y="1142"/>
                </a:lnTo>
                <a:lnTo>
                  <a:pt x="229" y="1143"/>
                </a:lnTo>
                <a:lnTo>
                  <a:pt x="229" y="1143"/>
                </a:lnTo>
                <a:lnTo>
                  <a:pt x="229" y="1143"/>
                </a:lnTo>
                <a:lnTo>
                  <a:pt x="229" y="1145"/>
                </a:lnTo>
                <a:lnTo>
                  <a:pt x="229" y="1145"/>
                </a:lnTo>
                <a:lnTo>
                  <a:pt x="230" y="1147"/>
                </a:lnTo>
                <a:lnTo>
                  <a:pt x="230" y="1148"/>
                </a:lnTo>
                <a:lnTo>
                  <a:pt x="230" y="1148"/>
                </a:lnTo>
                <a:lnTo>
                  <a:pt x="232" y="1150"/>
                </a:lnTo>
                <a:lnTo>
                  <a:pt x="232" y="1150"/>
                </a:lnTo>
                <a:lnTo>
                  <a:pt x="232" y="1150"/>
                </a:lnTo>
                <a:lnTo>
                  <a:pt x="232" y="1152"/>
                </a:lnTo>
                <a:lnTo>
                  <a:pt x="232" y="1152"/>
                </a:lnTo>
                <a:lnTo>
                  <a:pt x="229" y="1157"/>
                </a:lnTo>
                <a:lnTo>
                  <a:pt x="229" y="1157"/>
                </a:lnTo>
                <a:lnTo>
                  <a:pt x="227" y="1159"/>
                </a:lnTo>
                <a:lnTo>
                  <a:pt x="227" y="1159"/>
                </a:lnTo>
                <a:lnTo>
                  <a:pt x="227" y="1160"/>
                </a:lnTo>
                <a:lnTo>
                  <a:pt x="227" y="1160"/>
                </a:lnTo>
                <a:lnTo>
                  <a:pt x="227" y="1160"/>
                </a:lnTo>
                <a:lnTo>
                  <a:pt x="225" y="1160"/>
                </a:lnTo>
                <a:lnTo>
                  <a:pt x="223" y="1159"/>
                </a:lnTo>
                <a:lnTo>
                  <a:pt x="223" y="1159"/>
                </a:lnTo>
                <a:lnTo>
                  <a:pt x="223" y="1159"/>
                </a:lnTo>
                <a:lnTo>
                  <a:pt x="223" y="1159"/>
                </a:lnTo>
                <a:lnTo>
                  <a:pt x="218" y="1162"/>
                </a:lnTo>
                <a:lnTo>
                  <a:pt x="218" y="1164"/>
                </a:lnTo>
                <a:lnTo>
                  <a:pt x="218" y="1164"/>
                </a:lnTo>
                <a:lnTo>
                  <a:pt x="218" y="1164"/>
                </a:lnTo>
                <a:lnTo>
                  <a:pt x="218" y="1165"/>
                </a:lnTo>
                <a:lnTo>
                  <a:pt x="218" y="1165"/>
                </a:lnTo>
                <a:lnTo>
                  <a:pt x="217" y="1165"/>
                </a:lnTo>
                <a:lnTo>
                  <a:pt x="217" y="1165"/>
                </a:lnTo>
                <a:lnTo>
                  <a:pt x="217" y="1165"/>
                </a:lnTo>
                <a:lnTo>
                  <a:pt x="217" y="1165"/>
                </a:lnTo>
                <a:lnTo>
                  <a:pt x="215" y="1164"/>
                </a:lnTo>
                <a:lnTo>
                  <a:pt x="215" y="1164"/>
                </a:lnTo>
                <a:lnTo>
                  <a:pt x="215" y="1164"/>
                </a:lnTo>
                <a:lnTo>
                  <a:pt x="215" y="1164"/>
                </a:lnTo>
                <a:lnTo>
                  <a:pt x="215" y="1164"/>
                </a:lnTo>
                <a:lnTo>
                  <a:pt x="213" y="1165"/>
                </a:lnTo>
                <a:lnTo>
                  <a:pt x="212" y="1167"/>
                </a:lnTo>
                <a:lnTo>
                  <a:pt x="212" y="1167"/>
                </a:lnTo>
                <a:lnTo>
                  <a:pt x="212" y="1167"/>
                </a:lnTo>
                <a:lnTo>
                  <a:pt x="212" y="1169"/>
                </a:lnTo>
                <a:lnTo>
                  <a:pt x="212" y="1170"/>
                </a:lnTo>
                <a:lnTo>
                  <a:pt x="212" y="1170"/>
                </a:lnTo>
                <a:lnTo>
                  <a:pt x="210" y="1170"/>
                </a:lnTo>
                <a:lnTo>
                  <a:pt x="208" y="1170"/>
                </a:lnTo>
                <a:lnTo>
                  <a:pt x="208" y="1170"/>
                </a:lnTo>
                <a:lnTo>
                  <a:pt x="208" y="1170"/>
                </a:lnTo>
                <a:lnTo>
                  <a:pt x="207" y="1170"/>
                </a:lnTo>
                <a:lnTo>
                  <a:pt x="207" y="1170"/>
                </a:lnTo>
                <a:lnTo>
                  <a:pt x="207" y="1170"/>
                </a:lnTo>
                <a:lnTo>
                  <a:pt x="207" y="1170"/>
                </a:lnTo>
                <a:lnTo>
                  <a:pt x="205" y="1170"/>
                </a:lnTo>
                <a:lnTo>
                  <a:pt x="205" y="1172"/>
                </a:lnTo>
                <a:lnTo>
                  <a:pt x="205" y="1174"/>
                </a:lnTo>
                <a:lnTo>
                  <a:pt x="205" y="1174"/>
                </a:lnTo>
                <a:lnTo>
                  <a:pt x="205" y="1174"/>
                </a:lnTo>
                <a:lnTo>
                  <a:pt x="203" y="1175"/>
                </a:lnTo>
                <a:lnTo>
                  <a:pt x="203" y="1175"/>
                </a:lnTo>
                <a:lnTo>
                  <a:pt x="202" y="1179"/>
                </a:lnTo>
                <a:lnTo>
                  <a:pt x="202" y="1179"/>
                </a:lnTo>
                <a:lnTo>
                  <a:pt x="193" y="1182"/>
                </a:lnTo>
                <a:lnTo>
                  <a:pt x="185" y="1184"/>
                </a:lnTo>
                <a:lnTo>
                  <a:pt x="185" y="1184"/>
                </a:lnTo>
                <a:lnTo>
                  <a:pt x="185" y="1185"/>
                </a:lnTo>
                <a:lnTo>
                  <a:pt x="185" y="1185"/>
                </a:lnTo>
                <a:lnTo>
                  <a:pt x="186" y="1185"/>
                </a:lnTo>
                <a:lnTo>
                  <a:pt x="186" y="1187"/>
                </a:lnTo>
                <a:lnTo>
                  <a:pt x="186" y="1187"/>
                </a:lnTo>
                <a:lnTo>
                  <a:pt x="186" y="1189"/>
                </a:lnTo>
                <a:lnTo>
                  <a:pt x="185" y="1190"/>
                </a:lnTo>
                <a:lnTo>
                  <a:pt x="185" y="1190"/>
                </a:lnTo>
                <a:lnTo>
                  <a:pt x="185" y="1190"/>
                </a:lnTo>
                <a:lnTo>
                  <a:pt x="186" y="1192"/>
                </a:lnTo>
                <a:lnTo>
                  <a:pt x="186" y="1192"/>
                </a:lnTo>
                <a:lnTo>
                  <a:pt x="186" y="1194"/>
                </a:lnTo>
                <a:lnTo>
                  <a:pt x="186" y="1194"/>
                </a:lnTo>
                <a:lnTo>
                  <a:pt x="186" y="1194"/>
                </a:lnTo>
                <a:lnTo>
                  <a:pt x="186" y="1194"/>
                </a:lnTo>
                <a:lnTo>
                  <a:pt x="188" y="1196"/>
                </a:lnTo>
                <a:lnTo>
                  <a:pt x="188" y="1196"/>
                </a:lnTo>
                <a:lnTo>
                  <a:pt x="188" y="1196"/>
                </a:lnTo>
                <a:lnTo>
                  <a:pt x="188" y="1196"/>
                </a:lnTo>
                <a:lnTo>
                  <a:pt x="188" y="1197"/>
                </a:lnTo>
                <a:lnTo>
                  <a:pt x="188" y="1197"/>
                </a:lnTo>
                <a:lnTo>
                  <a:pt x="190" y="1197"/>
                </a:lnTo>
                <a:lnTo>
                  <a:pt x="190" y="1197"/>
                </a:lnTo>
                <a:lnTo>
                  <a:pt x="192" y="1197"/>
                </a:lnTo>
                <a:lnTo>
                  <a:pt x="192" y="1197"/>
                </a:lnTo>
                <a:lnTo>
                  <a:pt x="192" y="1197"/>
                </a:lnTo>
                <a:lnTo>
                  <a:pt x="192" y="1199"/>
                </a:lnTo>
                <a:lnTo>
                  <a:pt x="192" y="1199"/>
                </a:lnTo>
                <a:lnTo>
                  <a:pt x="192" y="1199"/>
                </a:lnTo>
                <a:lnTo>
                  <a:pt x="192" y="1199"/>
                </a:lnTo>
                <a:lnTo>
                  <a:pt x="192" y="1201"/>
                </a:lnTo>
                <a:lnTo>
                  <a:pt x="192" y="1201"/>
                </a:lnTo>
                <a:lnTo>
                  <a:pt x="193" y="1201"/>
                </a:lnTo>
                <a:lnTo>
                  <a:pt x="193" y="1201"/>
                </a:lnTo>
                <a:lnTo>
                  <a:pt x="193" y="1201"/>
                </a:lnTo>
                <a:lnTo>
                  <a:pt x="195" y="1202"/>
                </a:lnTo>
                <a:lnTo>
                  <a:pt x="198" y="1207"/>
                </a:lnTo>
                <a:lnTo>
                  <a:pt x="198" y="1209"/>
                </a:lnTo>
                <a:lnTo>
                  <a:pt x="198" y="1209"/>
                </a:lnTo>
                <a:lnTo>
                  <a:pt x="198" y="1209"/>
                </a:lnTo>
                <a:lnTo>
                  <a:pt x="198" y="1211"/>
                </a:lnTo>
                <a:lnTo>
                  <a:pt x="198" y="1211"/>
                </a:lnTo>
                <a:lnTo>
                  <a:pt x="198" y="1211"/>
                </a:lnTo>
                <a:lnTo>
                  <a:pt x="198" y="1212"/>
                </a:lnTo>
                <a:lnTo>
                  <a:pt x="197" y="1212"/>
                </a:lnTo>
                <a:lnTo>
                  <a:pt x="197" y="1212"/>
                </a:lnTo>
                <a:lnTo>
                  <a:pt x="197" y="1212"/>
                </a:lnTo>
                <a:lnTo>
                  <a:pt x="195" y="1212"/>
                </a:lnTo>
                <a:lnTo>
                  <a:pt x="195" y="1212"/>
                </a:lnTo>
                <a:lnTo>
                  <a:pt x="195" y="1212"/>
                </a:lnTo>
                <a:lnTo>
                  <a:pt x="192" y="1211"/>
                </a:lnTo>
                <a:lnTo>
                  <a:pt x="192" y="1211"/>
                </a:lnTo>
                <a:lnTo>
                  <a:pt x="190" y="1211"/>
                </a:lnTo>
                <a:lnTo>
                  <a:pt x="190" y="1211"/>
                </a:lnTo>
                <a:lnTo>
                  <a:pt x="188" y="1212"/>
                </a:lnTo>
                <a:lnTo>
                  <a:pt x="186" y="1214"/>
                </a:lnTo>
                <a:lnTo>
                  <a:pt x="186" y="1214"/>
                </a:lnTo>
                <a:lnTo>
                  <a:pt x="185" y="1217"/>
                </a:lnTo>
                <a:lnTo>
                  <a:pt x="185" y="1222"/>
                </a:lnTo>
                <a:lnTo>
                  <a:pt x="185" y="1224"/>
                </a:lnTo>
                <a:lnTo>
                  <a:pt x="185" y="1224"/>
                </a:lnTo>
                <a:lnTo>
                  <a:pt x="183" y="1226"/>
                </a:lnTo>
                <a:lnTo>
                  <a:pt x="183" y="1226"/>
                </a:lnTo>
                <a:lnTo>
                  <a:pt x="181" y="1226"/>
                </a:lnTo>
                <a:lnTo>
                  <a:pt x="180" y="1226"/>
                </a:lnTo>
                <a:lnTo>
                  <a:pt x="180" y="1226"/>
                </a:lnTo>
                <a:lnTo>
                  <a:pt x="178" y="1227"/>
                </a:lnTo>
                <a:lnTo>
                  <a:pt x="178" y="1227"/>
                </a:lnTo>
                <a:lnTo>
                  <a:pt x="178" y="1227"/>
                </a:lnTo>
                <a:lnTo>
                  <a:pt x="178" y="1229"/>
                </a:lnTo>
                <a:lnTo>
                  <a:pt x="178" y="1229"/>
                </a:lnTo>
                <a:lnTo>
                  <a:pt x="178" y="1231"/>
                </a:lnTo>
                <a:lnTo>
                  <a:pt x="178" y="1233"/>
                </a:lnTo>
                <a:lnTo>
                  <a:pt x="178" y="1233"/>
                </a:lnTo>
                <a:lnTo>
                  <a:pt x="178" y="1233"/>
                </a:lnTo>
                <a:lnTo>
                  <a:pt x="178" y="1234"/>
                </a:lnTo>
                <a:lnTo>
                  <a:pt x="176" y="1236"/>
                </a:lnTo>
                <a:lnTo>
                  <a:pt x="176" y="1236"/>
                </a:lnTo>
                <a:lnTo>
                  <a:pt x="176" y="1238"/>
                </a:lnTo>
                <a:lnTo>
                  <a:pt x="176" y="1238"/>
                </a:lnTo>
                <a:lnTo>
                  <a:pt x="176" y="1239"/>
                </a:lnTo>
                <a:lnTo>
                  <a:pt x="176" y="1239"/>
                </a:lnTo>
                <a:lnTo>
                  <a:pt x="178" y="1239"/>
                </a:lnTo>
                <a:lnTo>
                  <a:pt x="178" y="1241"/>
                </a:lnTo>
                <a:lnTo>
                  <a:pt x="176" y="1243"/>
                </a:lnTo>
                <a:lnTo>
                  <a:pt x="176" y="1246"/>
                </a:lnTo>
                <a:lnTo>
                  <a:pt x="176" y="1248"/>
                </a:lnTo>
                <a:lnTo>
                  <a:pt x="176" y="1248"/>
                </a:lnTo>
                <a:lnTo>
                  <a:pt x="176" y="1248"/>
                </a:lnTo>
                <a:lnTo>
                  <a:pt x="175" y="1249"/>
                </a:lnTo>
                <a:lnTo>
                  <a:pt x="173" y="1249"/>
                </a:lnTo>
                <a:lnTo>
                  <a:pt x="171" y="1251"/>
                </a:lnTo>
                <a:lnTo>
                  <a:pt x="171" y="1251"/>
                </a:lnTo>
                <a:lnTo>
                  <a:pt x="171" y="1251"/>
                </a:lnTo>
                <a:lnTo>
                  <a:pt x="170" y="1251"/>
                </a:lnTo>
                <a:lnTo>
                  <a:pt x="170" y="1253"/>
                </a:lnTo>
                <a:lnTo>
                  <a:pt x="170" y="1253"/>
                </a:lnTo>
                <a:lnTo>
                  <a:pt x="170" y="1253"/>
                </a:lnTo>
                <a:lnTo>
                  <a:pt x="170" y="1253"/>
                </a:lnTo>
                <a:lnTo>
                  <a:pt x="170" y="1256"/>
                </a:lnTo>
                <a:lnTo>
                  <a:pt x="170" y="1256"/>
                </a:lnTo>
                <a:lnTo>
                  <a:pt x="170" y="1256"/>
                </a:lnTo>
                <a:lnTo>
                  <a:pt x="170" y="1258"/>
                </a:lnTo>
                <a:lnTo>
                  <a:pt x="171" y="1258"/>
                </a:lnTo>
                <a:lnTo>
                  <a:pt x="171" y="1258"/>
                </a:lnTo>
                <a:lnTo>
                  <a:pt x="173" y="1258"/>
                </a:lnTo>
                <a:lnTo>
                  <a:pt x="173" y="1258"/>
                </a:lnTo>
                <a:lnTo>
                  <a:pt x="173" y="1258"/>
                </a:lnTo>
                <a:lnTo>
                  <a:pt x="175" y="1259"/>
                </a:lnTo>
                <a:lnTo>
                  <a:pt x="175" y="1261"/>
                </a:lnTo>
                <a:lnTo>
                  <a:pt x="176" y="1261"/>
                </a:lnTo>
                <a:lnTo>
                  <a:pt x="176" y="1261"/>
                </a:lnTo>
                <a:lnTo>
                  <a:pt x="176" y="1263"/>
                </a:lnTo>
                <a:lnTo>
                  <a:pt x="176" y="1263"/>
                </a:lnTo>
                <a:lnTo>
                  <a:pt x="176" y="1263"/>
                </a:lnTo>
                <a:lnTo>
                  <a:pt x="175" y="1263"/>
                </a:lnTo>
                <a:lnTo>
                  <a:pt x="175" y="1263"/>
                </a:lnTo>
                <a:lnTo>
                  <a:pt x="175" y="1264"/>
                </a:lnTo>
                <a:lnTo>
                  <a:pt x="175" y="1264"/>
                </a:lnTo>
                <a:lnTo>
                  <a:pt x="175" y="1264"/>
                </a:lnTo>
                <a:lnTo>
                  <a:pt x="173" y="1264"/>
                </a:lnTo>
                <a:lnTo>
                  <a:pt x="173" y="1269"/>
                </a:lnTo>
                <a:lnTo>
                  <a:pt x="173" y="1269"/>
                </a:lnTo>
                <a:lnTo>
                  <a:pt x="173" y="1271"/>
                </a:lnTo>
                <a:lnTo>
                  <a:pt x="173" y="1271"/>
                </a:lnTo>
                <a:lnTo>
                  <a:pt x="173" y="1273"/>
                </a:lnTo>
                <a:lnTo>
                  <a:pt x="173" y="1273"/>
                </a:lnTo>
                <a:lnTo>
                  <a:pt x="173" y="1273"/>
                </a:lnTo>
                <a:lnTo>
                  <a:pt x="171" y="1273"/>
                </a:lnTo>
                <a:lnTo>
                  <a:pt x="171" y="1275"/>
                </a:lnTo>
                <a:lnTo>
                  <a:pt x="171" y="1276"/>
                </a:lnTo>
                <a:lnTo>
                  <a:pt x="171" y="1276"/>
                </a:lnTo>
                <a:lnTo>
                  <a:pt x="171" y="1276"/>
                </a:lnTo>
                <a:lnTo>
                  <a:pt x="171" y="1278"/>
                </a:lnTo>
                <a:lnTo>
                  <a:pt x="173" y="1278"/>
                </a:lnTo>
                <a:lnTo>
                  <a:pt x="173" y="1278"/>
                </a:lnTo>
                <a:lnTo>
                  <a:pt x="173" y="1280"/>
                </a:lnTo>
                <a:lnTo>
                  <a:pt x="173" y="1280"/>
                </a:lnTo>
                <a:lnTo>
                  <a:pt x="173" y="1280"/>
                </a:lnTo>
                <a:lnTo>
                  <a:pt x="173" y="1280"/>
                </a:lnTo>
                <a:lnTo>
                  <a:pt x="171" y="1281"/>
                </a:lnTo>
                <a:lnTo>
                  <a:pt x="171" y="1281"/>
                </a:lnTo>
                <a:lnTo>
                  <a:pt x="171" y="1281"/>
                </a:lnTo>
                <a:lnTo>
                  <a:pt x="171" y="1283"/>
                </a:lnTo>
                <a:lnTo>
                  <a:pt x="171" y="1283"/>
                </a:lnTo>
                <a:lnTo>
                  <a:pt x="171" y="1283"/>
                </a:lnTo>
                <a:lnTo>
                  <a:pt x="171" y="1285"/>
                </a:lnTo>
                <a:lnTo>
                  <a:pt x="173" y="1285"/>
                </a:lnTo>
                <a:lnTo>
                  <a:pt x="173" y="1285"/>
                </a:lnTo>
                <a:lnTo>
                  <a:pt x="178" y="1288"/>
                </a:lnTo>
                <a:lnTo>
                  <a:pt x="178" y="1286"/>
                </a:lnTo>
                <a:lnTo>
                  <a:pt x="178" y="1286"/>
                </a:lnTo>
                <a:lnTo>
                  <a:pt x="178" y="1286"/>
                </a:lnTo>
                <a:lnTo>
                  <a:pt x="178" y="1285"/>
                </a:lnTo>
                <a:lnTo>
                  <a:pt x="178" y="1283"/>
                </a:lnTo>
                <a:lnTo>
                  <a:pt x="178" y="1283"/>
                </a:lnTo>
                <a:lnTo>
                  <a:pt x="176" y="1283"/>
                </a:lnTo>
                <a:lnTo>
                  <a:pt x="178" y="1281"/>
                </a:lnTo>
                <a:lnTo>
                  <a:pt x="178" y="1281"/>
                </a:lnTo>
                <a:lnTo>
                  <a:pt x="178" y="1281"/>
                </a:lnTo>
                <a:lnTo>
                  <a:pt x="178" y="1281"/>
                </a:lnTo>
                <a:lnTo>
                  <a:pt x="180" y="1281"/>
                </a:lnTo>
                <a:lnTo>
                  <a:pt x="181" y="1281"/>
                </a:lnTo>
                <a:lnTo>
                  <a:pt x="181" y="1281"/>
                </a:lnTo>
                <a:lnTo>
                  <a:pt x="181" y="1281"/>
                </a:lnTo>
                <a:lnTo>
                  <a:pt x="183" y="1281"/>
                </a:lnTo>
                <a:lnTo>
                  <a:pt x="185" y="1280"/>
                </a:lnTo>
                <a:lnTo>
                  <a:pt x="185" y="1280"/>
                </a:lnTo>
                <a:lnTo>
                  <a:pt x="185" y="1280"/>
                </a:lnTo>
                <a:lnTo>
                  <a:pt x="185" y="1280"/>
                </a:lnTo>
                <a:lnTo>
                  <a:pt x="185" y="1278"/>
                </a:lnTo>
                <a:lnTo>
                  <a:pt x="185" y="1278"/>
                </a:lnTo>
                <a:lnTo>
                  <a:pt x="185" y="1278"/>
                </a:lnTo>
                <a:lnTo>
                  <a:pt x="186" y="1278"/>
                </a:lnTo>
                <a:lnTo>
                  <a:pt x="186" y="1278"/>
                </a:lnTo>
                <a:lnTo>
                  <a:pt x="186" y="1278"/>
                </a:lnTo>
                <a:lnTo>
                  <a:pt x="188" y="1280"/>
                </a:lnTo>
                <a:lnTo>
                  <a:pt x="193" y="1285"/>
                </a:lnTo>
                <a:lnTo>
                  <a:pt x="193" y="1285"/>
                </a:lnTo>
                <a:lnTo>
                  <a:pt x="193" y="1285"/>
                </a:lnTo>
                <a:lnTo>
                  <a:pt x="193" y="1286"/>
                </a:lnTo>
                <a:lnTo>
                  <a:pt x="193" y="1286"/>
                </a:lnTo>
                <a:lnTo>
                  <a:pt x="193" y="1286"/>
                </a:lnTo>
                <a:lnTo>
                  <a:pt x="193" y="1288"/>
                </a:lnTo>
                <a:lnTo>
                  <a:pt x="193" y="1288"/>
                </a:lnTo>
                <a:lnTo>
                  <a:pt x="192" y="1291"/>
                </a:lnTo>
                <a:lnTo>
                  <a:pt x="192" y="1291"/>
                </a:lnTo>
                <a:lnTo>
                  <a:pt x="192" y="1291"/>
                </a:lnTo>
                <a:lnTo>
                  <a:pt x="188" y="1295"/>
                </a:lnTo>
                <a:lnTo>
                  <a:pt x="188" y="1295"/>
                </a:lnTo>
                <a:lnTo>
                  <a:pt x="188" y="1295"/>
                </a:lnTo>
                <a:lnTo>
                  <a:pt x="188" y="1295"/>
                </a:lnTo>
                <a:lnTo>
                  <a:pt x="188" y="1296"/>
                </a:lnTo>
                <a:lnTo>
                  <a:pt x="188" y="1296"/>
                </a:lnTo>
                <a:lnTo>
                  <a:pt x="188" y="1296"/>
                </a:lnTo>
                <a:lnTo>
                  <a:pt x="190" y="1298"/>
                </a:lnTo>
                <a:lnTo>
                  <a:pt x="190" y="1298"/>
                </a:lnTo>
                <a:lnTo>
                  <a:pt x="193" y="1298"/>
                </a:lnTo>
                <a:lnTo>
                  <a:pt x="193" y="1300"/>
                </a:lnTo>
                <a:lnTo>
                  <a:pt x="193" y="1300"/>
                </a:lnTo>
                <a:lnTo>
                  <a:pt x="193" y="1300"/>
                </a:lnTo>
                <a:lnTo>
                  <a:pt x="193" y="1300"/>
                </a:lnTo>
                <a:lnTo>
                  <a:pt x="193" y="1301"/>
                </a:lnTo>
                <a:lnTo>
                  <a:pt x="193" y="1301"/>
                </a:lnTo>
                <a:lnTo>
                  <a:pt x="193" y="1301"/>
                </a:lnTo>
                <a:lnTo>
                  <a:pt x="197" y="1301"/>
                </a:lnTo>
                <a:lnTo>
                  <a:pt x="197" y="1301"/>
                </a:lnTo>
                <a:lnTo>
                  <a:pt x="197" y="1301"/>
                </a:lnTo>
                <a:lnTo>
                  <a:pt x="198" y="1301"/>
                </a:lnTo>
                <a:lnTo>
                  <a:pt x="198" y="1300"/>
                </a:lnTo>
                <a:lnTo>
                  <a:pt x="198" y="1300"/>
                </a:lnTo>
                <a:lnTo>
                  <a:pt x="198" y="1300"/>
                </a:lnTo>
                <a:lnTo>
                  <a:pt x="198" y="1298"/>
                </a:lnTo>
                <a:lnTo>
                  <a:pt x="198" y="1298"/>
                </a:lnTo>
                <a:lnTo>
                  <a:pt x="198" y="1298"/>
                </a:lnTo>
                <a:lnTo>
                  <a:pt x="198" y="1298"/>
                </a:lnTo>
                <a:lnTo>
                  <a:pt x="200" y="1296"/>
                </a:lnTo>
                <a:lnTo>
                  <a:pt x="200" y="1296"/>
                </a:lnTo>
                <a:lnTo>
                  <a:pt x="200" y="1296"/>
                </a:lnTo>
                <a:lnTo>
                  <a:pt x="202" y="1296"/>
                </a:lnTo>
                <a:lnTo>
                  <a:pt x="202" y="1296"/>
                </a:lnTo>
                <a:lnTo>
                  <a:pt x="202" y="1296"/>
                </a:lnTo>
                <a:lnTo>
                  <a:pt x="203" y="1295"/>
                </a:lnTo>
                <a:lnTo>
                  <a:pt x="203" y="1295"/>
                </a:lnTo>
                <a:lnTo>
                  <a:pt x="203" y="1295"/>
                </a:lnTo>
                <a:lnTo>
                  <a:pt x="203" y="1295"/>
                </a:lnTo>
                <a:lnTo>
                  <a:pt x="205" y="1295"/>
                </a:lnTo>
                <a:lnTo>
                  <a:pt x="205" y="1298"/>
                </a:lnTo>
                <a:lnTo>
                  <a:pt x="207" y="1298"/>
                </a:lnTo>
                <a:lnTo>
                  <a:pt x="207" y="1298"/>
                </a:lnTo>
                <a:lnTo>
                  <a:pt x="207" y="1300"/>
                </a:lnTo>
                <a:lnTo>
                  <a:pt x="207" y="1301"/>
                </a:lnTo>
                <a:lnTo>
                  <a:pt x="208" y="1301"/>
                </a:lnTo>
                <a:lnTo>
                  <a:pt x="208" y="1301"/>
                </a:lnTo>
                <a:lnTo>
                  <a:pt x="208" y="1301"/>
                </a:lnTo>
                <a:lnTo>
                  <a:pt x="210" y="1301"/>
                </a:lnTo>
                <a:lnTo>
                  <a:pt x="210" y="1301"/>
                </a:lnTo>
                <a:lnTo>
                  <a:pt x="210" y="1301"/>
                </a:lnTo>
                <a:lnTo>
                  <a:pt x="210" y="1300"/>
                </a:lnTo>
                <a:lnTo>
                  <a:pt x="210" y="1300"/>
                </a:lnTo>
                <a:lnTo>
                  <a:pt x="210" y="1300"/>
                </a:lnTo>
                <a:lnTo>
                  <a:pt x="210" y="1300"/>
                </a:lnTo>
                <a:lnTo>
                  <a:pt x="212" y="1300"/>
                </a:lnTo>
                <a:lnTo>
                  <a:pt x="213" y="1298"/>
                </a:lnTo>
                <a:lnTo>
                  <a:pt x="213" y="1298"/>
                </a:lnTo>
                <a:lnTo>
                  <a:pt x="213" y="1298"/>
                </a:lnTo>
                <a:lnTo>
                  <a:pt x="213" y="1296"/>
                </a:lnTo>
                <a:lnTo>
                  <a:pt x="215" y="1296"/>
                </a:lnTo>
                <a:lnTo>
                  <a:pt x="215" y="1298"/>
                </a:lnTo>
                <a:lnTo>
                  <a:pt x="215" y="1298"/>
                </a:lnTo>
                <a:lnTo>
                  <a:pt x="217" y="1300"/>
                </a:lnTo>
                <a:lnTo>
                  <a:pt x="217" y="1301"/>
                </a:lnTo>
                <a:lnTo>
                  <a:pt x="217" y="1301"/>
                </a:lnTo>
                <a:lnTo>
                  <a:pt x="218" y="1303"/>
                </a:lnTo>
                <a:lnTo>
                  <a:pt x="218" y="1305"/>
                </a:lnTo>
                <a:lnTo>
                  <a:pt x="218" y="1305"/>
                </a:lnTo>
                <a:lnTo>
                  <a:pt x="220" y="1305"/>
                </a:lnTo>
                <a:lnTo>
                  <a:pt x="220" y="1305"/>
                </a:lnTo>
                <a:lnTo>
                  <a:pt x="222" y="1306"/>
                </a:lnTo>
                <a:lnTo>
                  <a:pt x="222" y="1306"/>
                </a:lnTo>
                <a:lnTo>
                  <a:pt x="222" y="1306"/>
                </a:lnTo>
                <a:lnTo>
                  <a:pt x="223" y="1308"/>
                </a:lnTo>
                <a:lnTo>
                  <a:pt x="223" y="1308"/>
                </a:lnTo>
                <a:lnTo>
                  <a:pt x="225" y="1310"/>
                </a:lnTo>
                <a:lnTo>
                  <a:pt x="227" y="1310"/>
                </a:lnTo>
                <a:lnTo>
                  <a:pt x="227" y="1310"/>
                </a:lnTo>
                <a:lnTo>
                  <a:pt x="227" y="1310"/>
                </a:lnTo>
                <a:lnTo>
                  <a:pt x="229" y="1310"/>
                </a:lnTo>
                <a:lnTo>
                  <a:pt x="229" y="1312"/>
                </a:lnTo>
                <a:lnTo>
                  <a:pt x="229" y="1312"/>
                </a:lnTo>
                <a:lnTo>
                  <a:pt x="229" y="1312"/>
                </a:lnTo>
                <a:lnTo>
                  <a:pt x="230" y="1313"/>
                </a:lnTo>
                <a:lnTo>
                  <a:pt x="229" y="1313"/>
                </a:lnTo>
                <a:lnTo>
                  <a:pt x="229" y="1313"/>
                </a:lnTo>
                <a:lnTo>
                  <a:pt x="229" y="1313"/>
                </a:lnTo>
                <a:lnTo>
                  <a:pt x="227" y="1313"/>
                </a:lnTo>
                <a:lnTo>
                  <a:pt x="227" y="1313"/>
                </a:lnTo>
                <a:lnTo>
                  <a:pt x="227" y="1315"/>
                </a:lnTo>
                <a:lnTo>
                  <a:pt x="227" y="1315"/>
                </a:lnTo>
                <a:lnTo>
                  <a:pt x="227" y="1315"/>
                </a:lnTo>
                <a:lnTo>
                  <a:pt x="227" y="1317"/>
                </a:lnTo>
                <a:lnTo>
                  <a:pt x="225" y="1318"/>
                </a:lnTo>
                <a:lnTo>
                  <a:pt x="225" y="1320"/>
                </a:lnTo>
                <a:lnTo>
                  <a:pt x="225" y="1320"/>
                </a:lnTo>
                <a:lnTo>
                  <a:pt x="225" y="1322"/>
                </a:lnTo>
                <a:lnTo>
                  <a:pt x="223" y="1322"/>
                </a:lnTo>
                <a:lnTo>
                  <a:pt x="223" y="1322"/>
                </a:lnTo>
                <a:lnTo>
                  <a:pt x="223" y="1323"/>
                </a:lnTo>
                <a:lnTo>
                  <a:pt x="223" y="1325"/>
                </a:lnTo>
                <a:lnTo>
                  <a:pt x="223" y="1325"/>
                </a:lnTo>
                <a:lnTo>
                  <a:pt x="225" y="1325"/>
                </a:lnTo>
                <a:lnTo>
                  <a:pt x="225" y="1325"/>
                </a:lnTo>
                <a:lnTo>
                  <a:pt x="225" y="1327"/>
                </a:lnTo>
                <a:lnTo>
                  <a:pt x="225" y="1327"/>
                </a:lnTo>
                <a:lnTo>
                  <a:pt x="225" y="1328"/>
                </a:lnTo>
                <a:lnTo>
                  <a:pt x="225" y="1328"/>
                </a:lnTo>
                <a:lnTo>
                  <a:pt x="225" y="1328"/>
                </a:lnTo>
                <a:lnTo>
                  <a:pt x="225" y="1328"/>
                </a:lnTo>
                <a:lnTo>
                  <a:pt x="225" y="1328"/>
                </a:lnTo>
                <a:lnTo>
                  <a:pt x="225" y="1330"/>
                </a:lnTo>
                <a:lnTo>
                  <a:pt x="225" y="1330"/>
                </a:lnTo>
                <a:lnTo>
                  <a:pt x="227" y="1330"/>
                </a:lnTo>
                <a:lnTo>
                  <a:pt x="229" y="1328"/>
                </a:lnTo>
                <a:lnTo>
                  <a:pt x="229" y="1328"/>
                </a:lnTo>
                <a:lnTo>
                  <a:pt x="229" y="1328"/>
                </a:lnTo>
                <a:lnTo>
                  <a:pt x="230" y="1328"/>
                </a:lnTo>
                <a:lnTo>
                  <a:pt x="230" y="1328"/>
                </a:lnTo>
                <a:lnTo>
                  <a:pt x="230" y="1328"/>
                </a:lnTo>
                <a:lnTo>
                  <a:pt x="230" y="1328"/>
                </a:lnTo>
                <a:lnTo>
                  <a:pt x="232" y="1328"/>
                </a:lnTo>
                <a:lnTo>
                  <a:pt x="232" y="1328"/>
                </a:lnTo>
                <a:lnTo>
                  <a:pt x="232" y="1328"/>
                </a:lnTo>
                <a:lnTo>
                  <a:pt x="234" y="1328"/>
                </a:lnTo>
                <a:lnTo>
                  <a:pt x="234" y="1328"/>
                </a:lnTo>
                <a:lnTo>
                  <a:pt x="234" y="1328"/>
                </a:lnTo>
                <a:lnTo>
                  <a:pt x="234" y="1328"/>
                </a:lnTo>
                <a:lnTo>
                  <a:pt x="235" y="1328"/>
                </a:lnTo>
                <a:lnTo>
                  <a:pt x="235" y="1330"/>
                </a:lnTo>
                <a:lnTo>
                  <a:pt x="237" y="1330"/>
                </a:lnTo>
                <a:lnTo>
                  <a:pt x="237" y="1332"/>
                </a:lnTo>
                <a:lnTo>
                  <a:pt x="237" y="1332"/>
                </a:lnTo>
                <a:lnTo>
                  <a:pt x="239" y="1332"/>
                </a:lnTo>
                <a:lnTo>
                  <a:pt x="239" y="1332"/>
                </a:lnTo>
                <a:lnTo>
                  <a:pt x="239" y="1333"/>
                </a:lnTo>
                <a:lnTo>
                  <a:pt x="239" y="1335"/>
                </a:lnTo>
                <a:lnTo>
                  <a:pt x="239" y="1335"/>
                </a:lnTo>
                <a:lnTo>
                  <a:pt x="239" y="1338"/>
                </a:lnTo>
                <a:lnTo>
                  <a:pt x="239" y="1338"/>
                </a:lnTo>
                <a:lnTo>
                  <a:pt x="240" y="1340"/>
                </a:lnTo>
                <a:lnTo>
                  <a:pt x="240" y="1342"/>
                </a:lnTo>
                <a:lnTo>
                  <a:pt x="240" y="1342"/>
                </a:lnTo>
                <a:lnTo>
                  <a:pt x="240" y="1343"/>
                </a:lnTo>
                <a:lnTo>
                  <a:pt x="240" y="1345"/>
                </a:lnTo>
                <a:lnTo>
                  <a:pt x="242" y="1345"/>
                </a:lnTo>
                <a:lnTo>
                  <a:pt x="242" y="1345"/>
                </a:lnTo>
                <a:lnTo>
                  <a:pt x="242" y="1345"/>
                </a:lnTo>
                <a:lnTo>
                  <a:pt x="242" y="1347"/>
                </a:lnTo>
                <a:lnTo>
                  <a:pt x="240" y="1347"/>
                </a:lnTo>
                <a:lnTo>
                  <a:pt x="239" y="1349"/>
                </a:lnTo>
                <a:lnTo>
                  <a:pt x="237" y="1349"/>
                </a:lnTo>
                <a:lnTo>
                  <a:pt x="235" y="1349"/>
                </a:lnTo>
                <a:lnTo>
                  <a:pt x="235" y="1350"/>
                </a:lnTo>
                <a:lnTo>
                  <a:pt x="235" y="1350"/>
                </a:lnTo>
                <a:lnTo>
                  <a:pt x="235" y="1350"/>
                </a:lnTo>
                <a:lnTo>
                  <a:pt x="235" y="1352"/>
                </a:lnTo>
                <a:lnTo>
                  <a:pt x="237" y="1352"/>
                </a:lnTo>
                <a:lnTo>
                  <a:pt x="237" y="1354"/>
                </a:lnTo>
                <a:lnTo>
                  <a:pt x="237" y="1354"/>
                </a:lnTo>
                <a:lnTo>
                  <a:pt x="237" y="1354"/>
                </a:lnTo>
                <a:lnTo>
                  <a:pt x="239" y="1354"/>
                </a:lnTo>
                <a:lnTo>
                  <a:pt x="239" y="1354"/>
                </a:lnTo>
                <a:lnTo>
                  <a:pt x="239" y="1354"/>
                </a:lnTo>
                <a:lnTo>
                  <a:pt x="240" y="1354"/>
                </a:lnTo>
                <a:lnTo>
                  <a:pt x="240" y="1354"/>
                </a:lnTo>
                <a:lnTo>
                  <a:pt x="242" y="1355"/>
                </a:lnTo>
                <a:lnTo>
                  <a:pt x="245" y="1355"/>
                </a:lnTo>
                <a:lnTo>
                  <a:pt x="245" y="1357"/>
                </a:lnTo>
                <a:lnTo>
                  <a:pt x="245" y="1357"/>
                </a:lnTo>
                <a:lnTo>
                  <a:pt x="245" y="1357"/>
                </a:lnTo>
                <a:lnTo>
                  <a:pt x="247" y="1359"/>
                </a:lnTo>
                <a:lnTo>
                  <a:pt x="247" y="1360"/>
                </a:lnTo>
                <a:lnTo>
                  <a:pt x="247" y="1362"/>
                </a:lnTo>
                <a:lnTo>
                  <a:pt x="247" y="1362"/>
                </a:lnTo>
                <a:lnTo>
                  <a:pt x="249" y="1364"/>
                </a:lnTo>
                <a:lnTo>
                  <a:pt x="249" y="1364"/>
                </a:lnTo>
                <a:lnTo>
                  <a:pt x="249" y="1364"/>
                </a:lnTo>
                <a:lnTo>
                  <a:pt x="249" y="1364"/>
                </a:lnTo>
                <a:lnTo>
                  <a:pt x="249" y="1369"/>
                </a:lnTo>
                <a:lnTo>
                  <a:pt x="249" y="1370"/>
                </a:lnTo>
                <a:lnTo>
                  <a:pt x="250" y="1370"/>
                </a:lnTo>
                <a:lnTo>
                  <a:pt x="250" y="1372"/>
                </a:lnTo>
                <a:lnTo>
                  <a:pt x="250" y="1372"/>
                </a:lnTo>
                <a:lnTo>
                  <a:pt x="250" y="1372"/>
                </a:lnTo>
                <a:lnTo>
                  <a:pt x="250" y="1374"/>
                </a:lnTo>
                <a:lnTo>
                  <a:pt x="250" y="1389"/>
                </a:lnTo>
                <a:lnTo>
                  <a:pt x="250" y="1389"/>
                </a:lnTo>
                <a:lnTo>
                  <a:pt x="252" y="1389"/>
                </a:lnTo>
                <a:lnTo>
                  <a:pt x="254" y="1391"/>
                </a:lnTo>
                <a:lnTo>
                  <a:pt x="254" y="1391"/>
                </a:lnTo>
                <a:lnTo>
                  <a:pt x="255" y="1391"/>
                </a:lnTo>
                <a:lnTo>
                  <a:pt x="255" y="1391"/>
                </a:lnTo>
                <a:lnTo>
                  <a:pt x="255" y="1389"/>
                </a:lnTo>
                <a:lnTo>
                  <a:pt x="257" y="1389"/>
                </a:lnTo>
                <a:lnTo>
                  <a:pt x="257" y="1387"/>
                </a:lnTo>
                <a:lnTo>
                  <a:pt x="260" y="1384"/>
                </a:lnTo>
                <a:lnTo>
                  <a:pt x="260" y="1384"/>
                </a:lnTo>
                <a:lnTo>
                  <a:pt x="260" y="1382"/>
                </a:lnTo>
                <a:lnTo>
                  <a:pt x="260" y="1382"/>
                </a:lnTo>
                <a:lnTo>
                  <a:pt x="260" y="1382"/>
                </a:lnTo>
                <a:lnTo>
                  <a:pt x="260" y="1382"/>
                </a:lnTo>
                <a:lnTo>
                  <a:pt x="260" y="1380"/>
                </a:lnTo>
                <a:lnTo>
                  <a:pt x="269" y="1377"/>
                </a:lnTo>
                <a:lnTo>
                  <a:pt x="269" y="1375"/>
                </a:lnTo>
                <a:lnTo>
                  <a:pt x="269" y="1375"/>
                </a:lnTo>
                <a:lnTo>
                  <a:pt x="269" y="1375"/>
                </a:lnTo>
                <a:lnTo>
                  <a:pt x="271" y="1375"/>
                </a:lnTo>
                <a:lnTo>
                  <a:pt x="271" y="1375"/>
                </a:lnTo>
                <a:lnTo>
                  <a:pt x="271" y="1375"/>
                </a:lnTo>
                <a:lnTo>
                  <a:pt x="272" y="1375"/>
                </a:lnTo>
                <a:lnTo>
                  <a:pt x="272" y="1375"/>
                </a:lnTo>
                <a:lnTo>
                  <a:pt x="274" y="1377"/>
                </a:lnTo>
                <a:lnTo>
                  <a:pt x="274" y="1377"/>
                </a:lnTo>
                <a:lnTo>
                  <a:pt x="274" y="1377"/>
                </a:lnTo>
                <a:lnTo>
                  <a:pt x="274" y="1377"/>
                </a:lnTo>
                <a:lnTo>
                  <a:pt x="276" y="1377"/>
                </a:lnTo>
                <a:lnTo>
                  <a:pt x="276" y="1377"/>
                </a:lnTo>
                <a:lnTo>
                  <a:pt x="276" y="1377"/>
                </a:lnTo>
                <a:lnTo>
                  <a:pt x="277" y="1377"/>
                </a:lnTo>
                <a:lnTo>
                  <a:pt x="277" y="1377"/>
                </a:lnTo>
                <a:lnTo>
                  <a:pt x="277" y="1377"/>
                </a:lnTo>
                <a:lnTo>
                  <a:pt x="279" y="1379"/>
                </a:lnTo>
                <a:lnTo>
                  <a:pt x="282" y="1379"/>
                </a:lnTo>
                <a:lnTo>
                  <a:pt x="282" y="1379"/>
                </a:lnTo>
                <a:lnTo>
                  <a:pt x="282" y="1379"/>
                </a:lnTo>
                <a:lnTo>
                  <a:pt x="282" y="1379"/>
                </a:lnTo>
                <a:lnTo>
                  <a:pt x="282" y="1377"/>
                </a:lnTo>
                <a:lnTo>
                  <a:pt x="282" y="1377"/>
                </a:lnTo>
                <a:lnTo>
                  <a:pt x="281" y="1375"/>
                </a:lnTo>
                <a:lnTo>
                  <a:pt x="281" y="1375"/>
                </a:lnTo>
                <a:lnTo>
                  <a:pt x="279" y="1374"/>
                </a:lnTo>
                <a:lnTo>
                  <a:pt x="279" y="1374"/>
                </a:lnTo>
                <a:lnTo>
                  <a:pt x="279" y="1374"/>
                </a:lnTo>
                <a:lnTo>
                  <a:pt x="279" y="1374"/>
                </a:lnTo>
                <a:lnTo>
                  <a:pt x="279" y="1372"/>
                </a:lnTo>
                <a:lnTo>
                  <a:pt x="279" y="1372"/>
                </a:lnTo>
                <a:lnTo>
                  <a:pt x="281" y="1370"/>
                </a:lnTo>
                <a:lnTo>
                  <a:pt x="281" y="1370"/>
                </a:lnTo>
                <a:lnTo>
                  <a:pt x="281" y="1370"/>
                </a:lnTo>
                <a:lnTo>
                  <a:pt x="281" y="1370"/>
                </a:lnTo>
                <a:lnTo>
                  <a:pt x="281" y="1369"/>
                </a:lnTo>
                <a:lnTo>
                  <a:pt x="281" y="1369"/>
                </a:lnTo>
                <a:lnTo>
                  <a:pt x="281" y="1367"/>
                </a:lnTo>
                <a:lnTo>
                  <a:pt x="279" y="1367"/>
                </a:lnTo>
                <a:lnTo>
                  <a:pt x="279" y="1367"/>
                </a:lnTo>
                <a:lnTo>
                  <a:pt x="279" y="1367"/>
                </a:lnTo>
                <a:lnTo>
                  <a:pt x="279" y="1367"/>
                </a:lnTo>
                <a:lnTo>
                  <a:pt x="279" y="1367"/>
                </a:lnTo>
                <a:lnTo>
                  <a:pt x="282" y="1365"/>
                </a:lnTo>
                <a:lnTo>
                  <a:pt x="282" y="1365"/>
                </a:lnTo>
                <a:lnTo>
                  <a:pt x="282" y="1364"/>
                </a:lnTo>
                <a:lnTo>
                  <a:pt x="282" y="1364"/>
                </a:lnTo>
                <a:lnTo>
                  <a:pt x="282" y="1364"/>
                </a:lnTo>
                <a:lnTo>
                  <a:pt x="281" y="1364"/>
                </a:lnTo>
                <a:lnTo>
                  <a:pt x="281" y="1362"/>
                </a:lnTo>
                <a:lnTo>
                  <a:pt x="281" y="1362"/>
                </a:lnTo>
                <a:lnTo>
                  <a:pt x="281" y="1362"/>
                </a:lnTo>
                <a:lnTo>
                  <a:pt x="281" y="1362"/>
                </a:lnTo>
                <a:lnTo>
                  <a:pt x="281" y="1360"/>
                </a:lnTo>
                <a:lnTo>
                  <a:pt x="281" y="1360"/>
                </a:lnTo>
                <a:lnTo>
                  <a:pt x="281" y="1359"/>
                </a:lnTo>
                <a:lnTo>
                  <a:pt x="281" y="1359"/>
                </a:lnTo>
                <a:lnTo>
                  <a:pt x="281" y="1359"/>
                </a:lnTo>
                <a:lnTo>
                  <a:pt x="282" y="1355"/>
                </a:lnTo>
                <a:lnTo>
                  <a:pt x="284" y="1355"/>
                </a:lnTo>
                <a:lnTo>
                  <a:pt x="286" y="1355"/>
                </a:lnTo>
                <a:lnTo>
                  <a:pt x="289" y="1355"/>
                </a:lnTo>
                <a:lnTo>
                  <a:pt x="292" y="1357"/>
                </a:lnTo>
                <a:lnTo>
                  <a:pt x="294" y="1357"/>
                </a:lnTo>
                <a:lnTo>
                  <a:pt x="294" y="1357"/>
                </a:lnTo>
                <a:lnTo>
                  <a:pt x="294" y="1357"/>
                </a:lnTo>
                <a:lnTo>
                  <a:pt x="299" y="1357"/>
                </a:lnTo>
                <a:lnTo>
                  <a:pt x="299" y="1359"/>
                </a:lnTo>
                <a:lnTo>
                  <a:pt x="301" y="1359"/>
                </a:lnTo>
                <a:lnTo>
                  <a:pt x="301" y="1360"/>
                </a:lnTo>
                <a:lnTo>
                  <a:pt x="301" y="1360"/>
                </a:lnTo>
                <a:lnTo>
                  <a:pt x="301" y="1360"/>
                </a:lnTo>
                <a:lnTo>
                  <a:pt x="301" y="1362"/>
                </a:lnTo>
                <a:lnTo>
                  <a:pt x="301" y="1362"/>
                </a:lnTo>
                <a:lnTo>
                  <a:pt x="301" y="1362"/>
                </a:lnTo>
                <a:lnTo>
                  <a:pt x="301" y="1364"/>
                </a:lnTo>
                <a:lnTo>
                  <a:pt x="301" y="1364"/>
                </a:lnTo>
                <a:lnTo>
                  <a:pt x="301" y="1365"/>
                </a:lnTo>
                <a:lnTo>
                  <a:pt x="301" y="1365"/>
                </a:lnTo>
                <a:lnTo>
                  <a:pt x="301" y="1365"/>
                </a:lnTo>
                <a:lnTo>
                  <a:pt x="301" y="1365"/>
                </a:lnTo>
                <a:lnTo>
                  <a:pt x="301" y="1367"/>
                </a:lnTo>
                <a:lnTo>
                  <a:pt x="302" y="1367"/>
                </a:lnTo>
                <a:lnTo>
                  <a:pt x="302" y="1367"/>
                </a:lnTo>
                <a:lnTo>
                  <a:pt x="302" y="1367"/>
                </a:lnTo>
                <a:lnTo>
                  <a:pt x="304" y="1367"/>
                </a:lnTo>
                <a:lnTo>
                  <a:pt x="306" y="1367"/>
                </a:lnTo>
                <a:lnTo>
                  <a:pt x="306" y="1367"/>
                </a:lnTo>
                <a:lnTo>
                  <a:pt x="309" y="1365"/>
                </a:lnTo>
                <a:lnTo>
                  <a:pt x="309" y="1365"/>
                </a:lnTo>
                <a:lnTo>
                  <a:pt x="309" y="1365"/>
                </a:lnTo>
                <a:lnTo>
                  <a:pt x="311" y="1362"/>
                </a:lnTo>
                <a:lnTo>
                  <a:pt x="313" y="1362"/>
                </a:lnTo>
                <a:lnTo>
                  <a:pt x="313" y="1362"/>
                </a:lnTo>
                <a:lnTo>
                  <a:pt x="313" y="1362"/>
                </a:lnTo>
                <a:lnTo>
                  <a:pt x="313" y="1362"/>
                </a:lnTo>
                <a:lnTo>
                  <a:pt x="314" y="1362"/>
                </a:lnTo>
                <a:lnTo>
                  <a:pt x="314" y="1362"/>
                </a:lnTo>
                <a:lnTo>
                  <a:pt x="314" y="1362"/>
                </a:lnTo>
                <a:lnTo>
                  <a:pt x="316" y="1362"/>
                </a:lnTo>
                <a:lnTo>
                  <a:pt x="316" y="1362"/>
                </a:lnTo>
                <a:lnTo>
                  <a:pt x="316" y="1362"/>
                </a:lnTo>
                <a:lnTo>
                  <a:pt x="318" y="1362"/>
                </a:lnTo>
                <a:lnTo>
                  <a:pt x="318" y="1362"/>
                </a:lnTo>
                <a:lnTo>
                  <a:pt x="321" y="1359"/>
                </a:lnTo>
                <a:lnTo>
                  <a:pt x="321" y="1355"/>
                </a:lnTo>
                <a:lnTo>
                  <a:pt x="323" y="1357"/>
                </a:lnTo>
                <a:lnTo>
                  <a:pt x="323" y="1357"/>
                </a:lnTo>
                <a:lnTo>
                  <a:pt x="323" y="1359"/>
                </a:lnTo>
                <a:lnTo>
                  <a:pt x="324" y="1359"/>
                </a:lnTo>
                <a:lnTo>
                  <a:pt x="326" y="1360"/>
                </a:lnTo>
                <a:lnTo>
                  <a:pt x="326" y="1360"/>
                </a:lnTo>
                <a:lnTo>
                  <a:pt x="326" y="1362"/>
                </a:lnTo>
                <a:lnTo>
                  <a:pt x="326" y="1362"/>
                </a:lnTo>
                <a:lnTo>
                  <a:pt x="326" y="1364"/>
                </a:lnTo>
                <a:lnTo>
                  <a:pt x="328" y="1364"/>
                </a:lnTo>
                <a:lnTo>
                  <a:pt x="328" y="1364"/>
                </a:lnTo>
                <a:lnTo>
                  <a:pt x="328" y="1364"/>
                </a:lnTo>
                <a:lnTo>
                  <a:pt x="328" y="1364"/>
                </a:lnTo>
                <a:lnTo>
                  <a:pt x="329" y="1364"/>
                </a:lnTo>
                <a:lnTo>
                  <a:pt x="331" y="1362"/>
                </a:lnTo>
                <a:lnTo>
                  <a:pt x="331" y="1362"/>
                </a:lnTo>
                <a:lnTo>
                  <a:pt x="333" y="1362"/>
                </a:lnTo>
                <a:lnTo>
                  <a:pt x="334" y="1362"/>
                </a:lnTo>
                <a:lnTo>
                  <a:pt x="336" y="1362"/>
                </a:lnTo>
                <a:lnTo>
                  <a:pt x="338" y="1362"/>
                </a:lnTo>
                <a:lnTo>
                  <a:pt x="339" y="1360"/>
                </a:lnTo>
                <a:lnTo>
                  <a:pt x="339" y="1362"/>
                </a:lnTo>
                <a:lnTo>
                  <a:pt x="341" y="1362"/>
                </a:lnTo>
                <a:lnTo>
                  <a:pt x="343" y="1362"/>
                </a:lnTo>
                <a:lnTo>
                  <a:pt x="344" y="1364"/>
                </a:lnTo>
                <a:lnTo>
                  <a:pt x="344" y="1364"/>
                </a:lnTo>
                <a:lnTo>
                  <a:pt x="344" y="1364"/>
                </a:lnTo>
                <a:lnTo>
                  <a:pt x="348" y="1362"/>
                </a:lnTo>
                <a:lnTo>
                  <a:pt x="351" y="1364"/>
                </a:lnTo>
                <a:lnTo>
                  <a:pt x="358" y="1377"/>
                </a:lnTo>
                <a:lnTo>
                  <a:pt x="360" y="1379"/>
                </a:lnTo>
                <a:lnTo>
                  <a:pt x="365" y="1389"/>
                </a:lnTo>
                <a:lnTo>
                  <a:pt x="366" y="1389"/>
                </a:lnTo>
                <a:lnTo>
                  <a:pt x="368" y="1389"/>
                </a:lnTo>
                <a:lnTo>
                  <a:pt x="392" y="1386"/>
                </a:lnTo>
                <a:lnTo>
                  <a:pt x="393" y="1386"/>
                </a:lnTo>
                <a:lnTo>
                  <a:pt x="393" y="1386"/>
                </a:lnTo>
                <a:lnTo>
                  <a:pt x="393" y="1386"/>
                </a:lnTo>
                <a:lnTo>
                  <a:pt x="393" y="1386"/>
                </a:lnTo>
                <a:lnTo>
                  <a:pt x="393" y="1387"/>
                </a:lnTo>
                <a:lnTo>
                  <a:pt x="393" y="1387"/>
                </a:lnTo>
                <a:lnTo>
                  <a:pt x="395" y="1387"/>
                </a:lnTo>
                <a:lnTo>
                  <a:pt x="395" y="1389"/>
                </a:lnTo>
                <a:lnTo>
                  <a:pt x="395" y="1389"/>
                </a:lnTo>
                <a:lnTo>
                  <a:pt x="395" y="1389"/>
                </a:lnTo>
                <a:lnTo>
                  <a:pt x="395" y="1389"/>
                </a:lnTo>
                <a:lnTo>
                  <a:pt x="397" y="1389"/>
                </a:lnTo>
                <a:lnTo>
                  <a:pt x="397" y="1389"/>
                </a:lnTo>
                <a:lnTo>
                  <a:pt x="397" y="1389"/>
                </a:lnTo>
                <a:lnTo>
                  <a:pt x="397" y="1391"/>
                </a:lnTo>
                <a:lnTo>
                  <a:pt x="397" y="1391"/>
                </a:lnTo>
                <a:lnTo>
                  <a:pt x="397" y="1391"/>
                </a:lnTo>
                <a:lnTo>
                  <a:pt x="400" y="1391"/>
                </a:lnTo>
                <a:lnTo>
                  <a:pt x="402" y="1392"/>
                </a:lnTo>
                <a:lnTo>
                  <a:pt x="403" y="1392"/>
                </a:lnTo>
                <a:lnTo>
                  <a:pt x="403" y="1392"/>
                </a:lnTo>
                <a:lnTo>
                  <a:pt x="403" y="1392"/>
                </a:lnTo>
                <a:lnTo>
                  <a:pt x="403" y="1392"/>
                </a:lnTo>
                <a:lnTo>
                  <a:pt x="405" y="1392"/>
                </a:lnTo>
                <a:lnTo>
                  <a:pt x="407" y="1391"/>
                </a:lnTo>
                <a:lnTo>
                  <a:pt x="407" y="1391"/>
                </a:lnTo>
                <a:lnTo>
                  <a:pt x="410" y="1391"/>
                </a:lnTo>
                <a:lnTo>
                  <a:pt x="410" y="1391"/>
                </a:lnTo>
                <a:lnTo>
                  <a:pt x="410" y="1391"/>
                </a:lnTo>
                <a:lnTo>
                  <a:pt x="412" y="1391"/>
                </a:lnTo>
                <a:lnTo>
                  <a:pt x="412" y="1391"/>
                </a:lnTo>
                <a:lnTo>
                  <a:pt x="412" y="1391"/>
                </a:lnTo>
                <a:lnTo>
                  <a:pt x="413" y="1389"/>
                </a:lnTo>
                <a:lnTo>
                  <a:pt x="413" y="1389"/>
                </a:lnTo>
                <a:lnTo>
                  <a:pt x="413" y="1389"/>
                </a:lnTo>
                <a:lnTo>
                  <a:pt x="413" y="1389"/>
                </a:lnTo>
                <a:lnTo>
                  <a:pt x="413" y="1389"/>
                </a:lnTo>
                <a:lnTo>
                  <a:pt x="415" y="1389"/>
                </a:lnTo>
                <a:lnTo>
                  <a:pt x="415" y="1387"/>
                </a:lnTo>
                <a:lnTo>
                  <a:pt x="417" y="1387"/>
                </a:lnTo>
                <a:lnTo>
                  <a:pt x="417" y="1386"/>
                </a:lnTo>
                <a:lnTo>
                  <a:pt x="417" y="1386"/>
                </a:lnTo>
                <a:lnTo>
                  <a:pt x="418" y="1386"/>
                </a:lnTo>
                <a:lnTo>
                  <a:pt x="418" y="1384"/>
                </a:lnTo>
                <a:lnTo>
                  <a:pt x="418" y="1384"/>
                </a:lnTo>
                <a:lnTo>
                  <a:pt x="418" y="1384"/>
                </a:lnTo>
                <a:lnTo>
                  <a:pt x="420" y="1384"/>
                </a:lnTo>
                <a:lnTo>
                  <a:pt x="420" y="1384"/>
                </a:lnTo>
                <a:lnTo>
                  <a:pt x="420" y="1384"/>
                </a:lnTo>
                <a:lnTo>
                  <a:pt x="420" y="1384"/>
                </a:lnTo>
                <a:lnTo>
                  <a:pt x="420" y="1384"/>
                </a:lnTo>
                <a:lnTo>
                  <a:pt x="422" y="1384"/>
                </a:lnTo>
                <a:lnTo>
                  <a:pt x="422" y="1384"/>
                </a:lnTo>
                <a:lnTo>
                  <a:pt x="422" y="1382"/>
                </a:lnTo>
                <a:lnTo>
                  <a:pt x="422" y="1380"/>
                </a:lnTo>
                <a:lnTo>
                  <a:pt x="422" y="1380"/>
                </a:lnTo>
                <a:lnTo>
                  <a:pt x="420" y="1380"/>
                </a:lnTo>
                <a:lnTo>
                  <a:pt x="420" y="1380"/>
                </a:lnTo>
                <a:lnTo>
                  <a:pt x="420" y="1380"/>
                </a:lnTo>
                <a:lnTo>
                  <a:pt x="420" y="1379"/>
                </a:lnTo>
                <a:lnTo>
                  <a:pt x="420" y="1379"/>
                </a:lnTo>
                <a:lnTo>
                  <a:pt x="422" y="1379"/>
                </a:lnTo>
                <a:lnTo>
                  <a:pt x="422" y="1377"/>
                </a:lnTo>
                <a:lnTo>
                  <a:pt x="422" y="1377"/>
                </a:lnTo>
                <a:lnTo>
                  <a:pt x="423" y="1377"/>
                </a:lnTo>
                <a:lnTo>
                  <a:pt x="427" y="1375"/>
                </a:lnTo>
                <a:lnTo>
                  <a:pt x="427" y="1375"/>
                </a:lnTo>
                <a:lnTo>
                  <a:pt x="429" y="1375"/>
                </a:lnTo>
                <a:lnTo>
                  <a:pt x="429" y="1375"/>
                </a:lnTo>
                <a:lnTo>
                  <a:pt x="429" y="1375"/>
                </a:lnTo>
                <a:lnTo>
                  <a:pt x="429" y="1375"/>
                </a:lnTo>
                <a:lnTo>
                  <a:pt x="430" y="1375"/>
                </a:lnTo>
                <a:lnTo>
                  <a:pt x="430" y="1377"/>
                </a:lnTo>
                <a:lnTo>
                  <a:pt x="430" y="1377"/>
                </a:lnTo>
                <a:lnTo>
                  <a:pt x="430" y="1377"/>
                </a:lnTo>
                <a:lnTo>
                  <a:pt x="430" y="1379"/>
                </a:lnTo>
                <a:lnTo>
                  <a:pt x="432" y="1379"/>
                </a:lnTo>
                <a:lnTo>
                  <a:pt x="432" y="1379"/>
                </a:lnTo>
                <a:lnTo>
                  <a:pt x="434" y="1380"/>
                </a:lnTo>
                <a:lnTo>
                  <a:pt x="434" y="1380"/>
                </a:lnTo>
                <a:lnTo>
                  <a:pt x="434" y="1380"/>
                </a:lnTo>
                <a:lnTo>
                  <a:pt x="434" y="1380"/>
                </a:lnTo>
                <a:lnTo>
                  <a:pt x="434" y="1380"/>
                </a:lnTo>
                <a:lnTo>
                  <a:pt x="434" y="1380"/>
                </a:lnTo>
                <a:lnTo>
                  <a:pt x="435" y="1380"/>
                </a:lnTo>
                <a:lnTo>
                  <a:pt x="435" y="1380"/>
                </a:lnTo>
                <a:lnTo>
                  <a:pt x="435" y="1380"/>
                </a:lnTo>
                <a:lnTo>
                  <a:pt x="437" y="1380"/>
                </a:lnTo>
                <a:lnTo>
                  <a:pt x="439" y="1380"/>
                </a:lnTo>
                <a:lnTo>
                  <a:pt x="439" y="1380"/>
                </a:lnTo>
                <a:lnTo>
                  <a:pt x="439" y="1380"/>
                </a:lnTo>
                <a:lnTo>
                  <a:pt x="439" y="1380"/>
                </a:lnTo>
                <a:lnTo>
                  <a:pt x="439" y="1382"/>
                </a:lnTo>
                <a:lnTo>
                  <a:pt x="439" y="1382"/>
                </a:lnTo>
                <a:lnTo>
                  <a:pt x="439" y="1382"/>
                </a:lnTo>
                <a:lnTo>
                  <a:pt x="439" y="1382"/>
                </a:lnTo>
                <a:lnTo>
                  <a:pt x="439" y="1384"/>
                </a:lnTo>
                <a:lnTo>
                  <a:pt x="440" y="1384"/>
                </a:lnTo>
                <a:lnTo>
                  <a:pt x="444" y="1382"/>
                </a:lnTo>
                <a:lnTo>
                  <a:pt x="444" y="1380"/>
                </a:lnTo>
                <a:lnTo>
                  <a:pt x="444" y="1380"/>
                </a:lnTo>
                <a:lnTo>
                  <a:pt x="444" y="1380"/>
                </a:lnTo>
                <a:lnTo>
                  <a:pt x="445" y="1380"/>
                </a:lnTo>
                <a:lnTo>
                  <a:pt x="445" y="1380"/>
                </a:lnTo>
                <a:lnTo>
                  <a:pt x="445" y="1380"/>
                </a:lnTo>
                <a:lnTo>
                  <a:pt x="445" y="1380"/>
                </a:lnTo>
                <a:lnTo>
                  <a:pt x="447" y="1380"/>
                </a:lnTo>
                <a:lnTo>
                  <a:pt x="447" y="1382"/>
                </a:lnTo>
                <a:lnTo>
                  <a:pt x="447" y="1382"/>
                </a:lnTo>
                <a:lnTo>
                  <a:pt x="447" y="1382"/>
                </a:lnTo>
                <a:lnTo>
                  <a:pt x="449" y="1382"/>
                </a:lnTo>
                <a:lnTo>
                  <a:pt x="449" y="1382"/>
                </a:lnTo>
                <a:lnTo>
                  <a:pt x="450" y="1382"/>
                </a:lnTo>
                <a:lnTo>
                  <a:pt x="452" y="1380"/>
                </a:lnTo>
                <a:lnTo>
                  <a:pt x="452" y="1380"/>
                </a:lnTo>
                <a:lnTo>
                  <a:pt x="452" y="1380"/>
                </a:lnTo>
                <a:lnTo>
                  <a:pt x="454" y="1379"/>
                </a:lnTo>
                <a:lnTo>
                  <a:pt x="454" y="1379"/>
                </a:lnTo>
                <a:lnTo>
                  <a:pt x="455" y="1379"/>
                </a:lnTo>
                <a:lnTo>
                  <a:pt x="455" y="1377"/>
                </a:lnTo>
                <a:lnTo>
                  <a:pt x="455" y="1375"/>
                </a:lnTo>
                <a:lnTo>
                  <a:pt x="455" y="1375"/>
                </a:lnTo>
                <a:lnTo>
                  <a:pt x="455" y="1375"/>
                </a:lnTo>
                <a:lnTo>
                  <a:pt x="455" y="1375"/>
                </a:lnTo>
                <a:lnTo>
                  <a:pt x="455" y="1375"/>
                </a:lnTo>
                <a:lnTo>
                  <a:pt x="457" y="1375"/>
                </a:lnTo>
                <a:lnTo>
                  <a:pt x="457" y="1375"/>
                </a:lnTo>
                <a:lnTo>
                  <a:pt x="459" y="1375"/>
                </a:lnTo>
                <a:lnTo>
                  <a:pt x="459" y="1375"/>
                </a:lnTo>
                <a:lnTo>
                  <a:pt x="459" y="1375"/>
                </a:lnTo>
                <a:lnTo>
                  <a:pt x="459" y="1374"/>
                </a:lnTo>
                <a:lnTo>
                  <a:pt x="459" y="1374"/>
                </a:lnTo>
                <a:lnTo>
                  <a:pt x="460" y="1374"/>
                </a:lnTo>
                <a:lnTo>
                  <a:pt x="460" y="1374"/>
                </a:lnTo>
                <a:lnTo>
                  <a:pt x="460" y="1374"/>
                </a:lnTo>
                <a:lnTo>
                  <a:pt x="462" y="1374"/>
                </a:lnTo>
                <a:lnTo>
                  <a:pt x="462" y="1374"/>
                </a:lnTo>
                <a:lnTo>
                  <a:pt x="462" y="1374"/>
                </a:lnTo>
                <a:lnTo>
                  <a:pt x="462" y="1374"/>
                </a:lnTo>
                <a:lnTo>
                  <a:pt x="462" y="1375"/>
                </a:lnTo>
                <a:lnTo>
                  <a:pt x="464" y="1377"/>
                </a:lnTo>
                <a:lnTo>
                  <a:pt x="464" y="1379"/>
                </a:lnTo>
                <a:lnTo>
                  <a:pt x="464" y="1380"/>
                </a:lnTo>
                <a:lnTo>
                  <a:pt x="464" y="1380"/>
                </a:lnTo>
                <a:lnTo>
                  <a:pt x="466" y="1382"/>
                </a:lnTo>
                <a:lnTo>
                  <a:pt x="466" y="1382"/>
                </a:lnTo>
                <a:lnTo>
                  <a:pt x="466" y="1382"/>
                </a:lnTo>
                <a:lnTo>
                  <a:pt x="464" y="1386"/>
                </a:lnTo>
                <a:lnTo>
                  <a:pt x="464" y="1387"/>
                </a:lnTo>
                <a:lnTo>
                  <a:pt x="464" y="1391"/>
                </a:lnTo>
                <a:lnTo>
                  <a:pt x="462" y="1391"/>
                </a:lnTo>
                <a:lnTo>
                  <a:pt x="462" y="1391"/>
                </a:lnTo>
                <a:lnTo>
                  <a:pt x="457" y="1397"/>
                </a:lnTo>
                <a:lnTo>
                  <a:pt x="457" y="1397"/>
                </a:lnTo>
                <a:lnTo>
                  <a:pt x="455" y="1399"/>
                </a:lnTo>
                <a:lnTo>
                  <a:pt x="447" y="1397"/>
                </a:lnTo>
                <a:lnTo>
                  <a:pt x="445" y="1397"/>
                </a:lnTo>
                <a:lnTo>
                  <a:pt x="442" y="1399"/>
                </a:lnTo>
                <a:lnTo>
                  <a:pt x="442" y="1399"/>
                </a:lnTo>
                <a:lnTo>
                  <a:pt x="440" y="1402"/>
                </a:lnTo>
                <a:lnTo>
                  <a:pt x="437" y="1404"/>
                </a:lnTo>
                <a:lnTo>
                  <a:pt x="439" y="1404"/>
                </a:lnTo>
                <a:lnTo>
                  <a:pt x="442" y="1406"/>
                </a:lnTo>
                <a:lnTo>
                  <a:pt x="442" y="1406"/>
                </a:lnTo>
                <a:lnTo>
                  <a:pt x="444" y="1406"/>
                </a:lnTo>
                <a:lnTo>
                  <a:pt x="444" y="1406"/>
                </a:lnTo>
                <a:lnTo>
                  <a:pt x="445" y="1404"/>
                </a:lnTo>
                <a:lnTo>
                  <a:pt x="445" y="1404"/>
                </a:lnTo>
                <a:lnTo>
                  <a:pt x="449" y="1406"/>
                </a:lnTo>
                <a:lnTo>
                  <a:pt x="452" y="1407"/>
                </a:lnTo>
                <a:lnTo>
                  <a:pt x="455" y="1409"/>
                </a:lnTo>
                <a:lnTo>
                  <a:pt x="457" y="1407"/>
                </a:lnTo>
                <a:lnTo>
                  <a:pt x="459" y="1407"/>
                </a:lnTo>
                <a:lnTo>
                  <a:pt x="457" y="1409"/>
                </a:lnTo>
                <a:lnTo>
                  <a:pt x="457" y="1412"/>
                </a:lnTo>
                <a:lnTo>
                  <a:pt x="460" y="1419"/>
                </a:lnTo>
                <a:lnTo>
                  <a:pt x="459" y="1421"/>
                </a:lnTo>
                <a:lnTo>
                  <a:pt x="459" y="1423"/>
                </a:lnTo>
                <a:lnTo>
                  <a:pt x="457" y="1426"/>
                </a:lnTo>
                <a:lnTo>
                  <a:pt x="455" y="1429"/>
                </a:lnTo>
                <a:lnTo>
                  <a:pt x="457" y="1431"/>
                </a:lnTo>
                <a:lnTo>
                  <a:pt x="457" y="1433"/>
                </a:lnTo>
                <a:lnTo>
                  <a:pt x="460" y="1436"/>
                </a:lnTo>
                <a:lnTo>
                  <a:pt x="460" y="1438"/>
                </a:lnTo>
                <a:lnTo>
                  <a:pt x="462" y="1438"/>
                </a:lnTo>
                <a:lnTo>
                  <a:pt x="464" y="1439"/>
                </a:lnTo>
                <a:lnTo>
                  <a:pt x="464" y="1439"/>
                </a:lnTo>
                <a:lnTo>
                  <a:pt x="466" y="1439"/>
                </a:lnTo>
                <a:lnTo>
                  <a:pt x="467" y="1441"/>
                </a:lnTo>
                <a:lnTo>
                  <a:pt x="467" y="1443"/>
                </a:lnTo>
                <a:lnTo>
                  <a:pt x="469" y="1444"/>
                </a:lnTo>
                <a:lnTo>
                  <a:pt x="471" y="1446"/>
                </a:lnTo>
                <a:lnTo>
                  <a:pt x="476" y="1449"/>
                </a:lnTo>
                <a:lnTo>
                  <a:pt x="476" y="1451"/>
                </a:lnTo>
                <a:lnTo>
                  <a:pt x="477" y="1451"/>
                </a:lnTo>
                <a:lnTo>
                  <a:pt x="476" y="1456"/>
                </a:lnTo>
                <a:lnTo>
                  <a:pt x="476" y="1456"/>
                </a:lnTo>
                <a:lnTo>
                  <a:pt x="474" y="1458"/>
                </a:lnTo>
                <a:lnTo>
                  <a:pt x="474" y="1460"/>
                </a:lnTo>
                <a:lnTo>
                  <a:pt x="476" y="1461"/>
                </a:lnTo>
                <a:lnTo>
                  <a:pt x="476" y="1463"/>
                </a:lnTo>
                <a:lnTo>
                  <a:pt x="476" y="1465"/>
                </a:lnTo>
                <a:lnTo>
                  <a:pt x="474" y="1468"/>
                </a:lnTo>
                <a:lnTo>
                  <a:pt x="474" y="1468"/>
                </a:lnTo>
                <a:lnTo>
                  <a:pt x="472" y="1470"/>
                </a:lnTo>
                <a:lnTo>
                  <a:pt x="472" y="1475"/>
                </a:lnTo>
                <a:lnTo>
                  <a:pt x="472" y="1475"/>
                </a:lnTo>
                <a:lnTo>
                  <a:pt x="471" y="1476"/>
                </a:lnTo>
                <a:lnTo>
                  <a:pt x="471" y="1478"/>
                </a:lnTo>
                <a:lnTo>
                  <a:pt x="469" y="1480"/>
                </a:lnTo>
                <a:lnTo>
                  <a:pt x="469" y="1480"/>
                </a:lnTo>
                <a:lnTo>
                  <a:pt x="467" y="1481"/>
                </a:lnTo>
                <a:lnTo>
                  <a:pt x="466" y="1480"/>
                </a:lnTo>
                <a:lnTo>
                  <a:pt x="464" y="1481"/>
                </a:lnTo>
                <a:lnTo>
                  <a:pt x="464" y="1481"/>
                </a:lnTo>
                <a:lnTo>
                  <a:pt x="464" y="1481"/>
                </a:lnTo>
                <a:lnTo>
                  <a:pt x="462" y="1483"/>
                </a:lnTo>
                <a:lnTo>
                  <a:pt x="460" y="1483"/>
                </a:lnTo>
                <a:lnTo>
                  <a:pt x="460" y="1483"/>
                </a:lnTo>
                <a:lnTo>
                  <a:pt x="459" y="1485"/>
                </a:lnTo>
                <a:lnTo>
                  <a:pt x="459" y="1486"/>
                </a:lnTo>
                <a:lnTo>
                  <a:pt x="459" y="1490"/>
                </a:lnTo>
                <a:lnTo>
                  <a:pt x="459" y="1490"/>
                </a:lnTo>
                <a:lnTo>
                  <a:pt x="457" y="1493"/>
                </a:lnTo>
                <a:lnTo>
                  <a:pt x="455" y="1493"/>
                </a:lnTo>
                <a:lnTo>
                  <a:pt x="455" y="1495"/>
                </a:lnTo>
                <a:lnTo>
                  <a:pt x="455" y="1496"/>
                </a:lnTo>
                <a:lnTo>
                  <a:pt x="455" y="1498"/>
                </a:lnTo>
                <a:lnTo>
                  <a:pt x="455" y="1500"/>
                </a:lnTo>
                <a:lnTo>
                  <a:pt x="457" y="1502"/>
                </a:lnTo>
                <a:lnTo>
                  <a:pt x="457" y="1502"/>
                </a:lnTo>
                <a:lnTo>
                  <a:pt x="459" y="1503"/>
                </a:lnTo>
                <a:lnTo>
                  <a:pt x="459" y="1503"/>
                </a:lnTo>
                <a:lnTo>
                  <a:pt x="460" y="1503"/>
                </a:lnTo>
                <a:lnTo>
                  <a:pt x="460" y="1505"/>
                </a:lnTo>
                <a:lnTo>
                  <a:pt x="460" y="1507"/>
                </a:lnTo>
                <a:lnTo>
                  <a:pt x="462" y="1507"/>
                </a:lnTo>
                <a:lnTo>
                  <a:pt x="462" y="1508"/>
                </a:lnTo>
                <a:lnTo>
                  <a:pt x="464" y="1510"/>
                </a:lnTo>
                <a:lnTo>
                  <a:pt x="464" y="1512"/>
                </a:lnTo>
                <a:lnTo>
                  <a:pt x="464" y="1513"/>
                </a:lnTo>
                <a:lnTo>
                  <a:pt x="460" y="1515"/>
                </a:lnTo>
                <a:lnTo>
                  <a:pt x="460" y="1515"/>
                </a:lnTo>
                <a:lnTo>
                  <a:pt x="459" y="1517"/>
                </a:lnTo>
                <a:lnTo>
                  <a:pt x="460" y="1522"/>
                </a:lnTo>
                <a:lnTo>
                  <a:pt x="459" y="1523"/>
                </a:lnTo>
                <a:lnTo>
                  <a:pt x="459" y="1523"/>
                </a:lnTo>
                <a:lnTo>
                  <a:pt x="459" y="1523"/>
                </a:lnTo>
                <a:lnTo>
                  <a:pt x="459" y="1525"/>
                </a:lnTo>
                <a:lnTo>
                  <a:pt x="460" y="1528"/>
                </a:lnTo>
                <a:lnTo>
                  <a:pt x="460" y="1530"/>
                </a:lnTo>
                <a:lnTo>
                  <a:pt x="460" y="1537"/>
                </a:lnTo>
                <a:lnTo>
                  <a:pt x="460" y="1539"/>
                </a:lnTo>
                <a:lnTo>
                  <a:pt x="462" y="1539"/>
                </a:lnTo>
                <a:lnTo>
                  <a:pt x="462" y="1540"/>
                </a:lnTo>
                <a:lnTo>
                  <a:pt x="464" y="1542"/>
                </a:lnTo>
                <a:lnTo>
                  <a:pt x="464" y="1544"/>
                </a:lnTo>
                <a:lnTo>
                  <a:pt x="464" y="1547"/>
                </a:lnTo>
                <a:lnTo>
                  <a:pt x="466" y="1550"/>
                </a:lnTo>
                <a:lnTo>
                  <a:pt x="466" y="1552"/>
                </a:lnTo>
                <a:lnTo>
                  <a:pt x="466" y="1554"/>
                </a:lnTo>
                <a:lnTo>
                  <a:pt x="466" y="1554"/>
                </a:lnTo>
                <a:lnTo>
                  <a:pt x="466" y="1554"/>
                </a:lnTo>
                <a:lnTo>
                  <a:pt x="466" y="1554"/>
                </a:lnTo>
                <a:lnTo>
                  <a:pt x="466" y="1554"/>
                </a:lnTo>
                <a:lnTo>
                  <a:pt x="467" y="1554"/>
                </a:lnTo>
                <a:lnTo>
                  <a:pt x="467" y="1554"/>
                </a:lnTo>
                <a:lnTo>
                  <a:pt x="467" y="1552"/>
                </a:lnTo>
                <a:lnTo>
                  <a:pt x="469" y="1550"/>
                </a:lnTo>
                <a:lnTo>
                  <a:pt x="469" y="1550"/>
                </a:lnTo>
                <a:lnTo>
                  <a:pt x="471" y="1550"/>
                </a:lnTo>
                <a:lnTo>
                  <a:pt x="476" y="1549"/>
                </a:lnTo>
                <a:lnTo>
                  <a:pt x="476" y="1549"/>
                </a:lnTo>
                <a:lnTo>
                  <a:pt x="477" y="1549"/>
                </a:lnTo>
                <a:lnTo>
                  <a:pt x="477" y="1547"/>
                </a:lnTo>
                <a:lnTo>
                  <a:pt x="477" y="1545"/>
                </a:lnTo>
                <a:lnTo>
                  <a:pt x="479" y="1545"/>
                </a:lnTo>
                <a:lnTo>
                  <a:pt x="479" y="1545"/>
                </a:lnTo>
                <a:lnTo>
                  <a:pt x="479" y="1545"/>
                </a:lnTo>
                <a:lnTo>
                  <a:pt x="481" y="1545"/>
                </a:lnTo>
                <a:lnTo>
                  <a:pt x="482" y="1545"/>
                </a:lnTo>
                <a:lnTo>
                  <a:pt x="482" y="1545"/>
                </a:lnTo>
                <a:lnTo>
                  <a:pt x="482" y="1544"/>
                </a:lnTo>
                <a:lnTo>
                  <a:pt x="482" y="1544"/>
                </a:lnTo>
                <a:lnTo>
                  <a:pt x="484" y="1544"/>
                </a:lnTo>
                <a:lnTo>
                  <a:pt x="487" y="1542"/>
                </a:lnTo>
                <a:lnTo>
                  <a:pt x="487" y="1542"/>
                </a:lnTo>
                <a:lnTo>
                  <a:pt x="487" y="1540"/>
                </a:lnTo>
                <a:lnTo>
                  <a:pt x="487" y="1539"/>
                </a:lnTo>
                <a:lnTo>
                  <a:pt x="487" y="1537"/>
                </a:lnTo>
                <a:lnTo>
                  <a:pt x="487" y="1537"/>
                </a:lnTo>
                <a:lnTo>
                  <a:pt x="487" y="1535"/>
                </a:lnTo>
                <a:lnTo>
                  <a:pt x="487" y="1535"/>
                </a:lnTo>
                <a:lnTo>
                  <a:pt x="487" y="1535"/>
                </a:lnTo>
                <a:lnTo>
                  <a:pt x="487" y="1535"/>
                </a:lnTo>
                <a:lnTo>
                  <a:pt x="487" y="1533"/>
                </a:lnTo>
                <a:lnTo>
                  <a:pt x="487" y="1533"/>
                </a:lnTo>
                <a:lnTo>
                  <a:pt x="487" y="1532"/>
                </a:lnTo>
                <a:lnTo>
                  <a:pt x="486" y="1532"/>
                </a:lnTo>
                <a:lnTo>
                  <a:pt x="486" y="1532"/>
                </a:lnTo>
                <a:lnTo>
                  <a:pt x="486" y="1532"/>
                </a:lnTo>
                <a:lnTo>
                  <a:pt x="484" y="1530"/>
                </a:lnTo>
                <a:lnTo>
                  <a:pt x="484" y="1530"/>
                </a:lnTo>
                <a:lnTo>
                  <a:pt x="482" y="1528"/>
                </a:lnTo>
                <a:lnTo>
                  <a:pt x="481" y="1527"/>
                </a:lnTo>
                <a:lnTo>
                  <a:pt x="481" y="1527"/>
                </a:lnTo>
                <a:lnTo>
                  <a:pt x="481" y="1525"/>
                </a:lnTo>
                <a:lnTo>
                  <a:pt x="482" y="1525"/>
                </a:lnTo>
                <a:lnTo>
                  <a:pt x="482" y="1523"/>
                </a:lnTo>
                <a:lnTo>
                  <a:pt x="482" y="1522"/>
                </a:lnTo>
                <a:lnTo>
                  <a:pt x="481" y="1522"/>
                </a:lnTo>
                <a:lnTo>
                  <a:pt x="481" y="1520"/>
                </a:lnTo>
                <a:lnTo>
                  <a:pt x="481" y="1520"/>
                </a:lnTo>
                <a:lnTo>
                  <a:pt x="481" y="1520"/>
                </a:lnTo>
                <a:lnTo>
                  <a:pt x="481" y="1520"/>
                </a:lnTo>
                <a:lnTo>
                  <a:pt x="481" y="1518"/>
                </a:lnTo>
                <a:lnTo>
                  <a:pt x="482" y="1518"/>
                </a:lnTo>
                <a:lnTo>
                  <a:pt x="482" y="1518"/>
                </a:lnTo>
                <a:lnTo>
                  <a:pt x="484" y="1518"/>
                </a:lnTo>
                <a:lnTo>
                  <a:pt x="484" y="1518"/>
                </a:lnTo>
                <a:lnTo>
                  <a:pt x="484" y="1518"/>
                </a:lnTo>
                <a:lnTo>
                  <a:pt x="486" y="1517"/>
                </a:lnTo>
                <a:lnTo>
                  <a:pt x="486" y="1517"/>
                </a:lnTo>
                <a:lnTo>
                  <a:pt x="486" y="1515"/>
                </a:lnTo>
                <a:lnTo>
                  <a:pt x="486" y="1515"/>
                </a:lnTo>
                <a:lnTo>
                  <a:pt x="486" y="1515"/>
                </a:lnTo>
                <a:lnTo>
                  <a:pt x="486" y="1513"/>
                </a:lnTo>
                <a:lnTo>
                  <a:pt x="486" y="1512"/>
                </a:lnTo>
                <a:lnTo>
                  <a:pt x="486" y="1510"/>
                </a:lnTo>
                <a:lnTo>
                  <a:pt x="486" y="1510"/>
                </a:lnTo>
                <a:lnTo>
                  <a:pt x="486" y="1508"/>
                </a:lnTo>
                <a:lnTo>
                  <a:pt x="486" y="1508"/>
                </a:lnTo>
                <a:lnTo>
                  <a:pt x="487" y="1508"/>
                </a:lnTo>
                <a:lnTo>
                  <a:pt x="487" y="1507"/>
                </a:lnTo>
                <a:lnTo>
                  <a:pt x="487" y="1507"/>
                </a:lnTo>
                <a:lnTo>
                  <a:pt x="489" y="1507"/>
                </a:lnTo>
                <a:lnTo>
                  <a:pt x="489" y="1507"/>
                </a:lnTo>
                <a:lnTo>
                  <a:pt x="487" y="1505"/>
                </a:lnTo>
                <a:lnTo>
                  <a:pt x="487" y="1503"/>
                </a:lnTo>
                <a:lnTo>
                  <a:pt x="489" y="1503"/>
                </a:lnTo>
                <a:lnTo>
                  <a:pt x="489" y="1502"/>
                </a:lnTo>
                <a:lnTo>
                  <a:pt x="491" y="1500"/>
                </a:lnTo>
                <a:lnTo>
                  <a:pt x="491" y="1500"/>
                </a:lnTo>
                <a:lnTo>
                  <a:pt x="492" y="1500"/>
                </a:lnTo>
                <a:lnTo>
                  <a:pt x="494" y="1498"/>
                </a:lnTo>
                <a:lnTo>
                  <a:pt x="494" y="1498"/>
                </a:lnTo>
                <a:lnTo>
                  <a:pt x="496" y="1498"/>
                </a:lnTo>
                <a:lnTo>
                  <a:pt x="496" y="1496"/>
                </a:lnTo>
                <a:lnTo>
                  <a:pt x="497" y="1495"/>
                </a:lnTo>
                <a:lnTo>
                  <a:pt x="497" y="1495"/>
                </a:lnTo>
                <a:lnTo>
                  <a:pt x="499" y="1495"/>
                </a:lnTo>
                <a:lnTo>
                  <a:pt x="499" y="1495"/>
                </a:lnTo>
                <a:lnTo>
                  <a:pt x="499" y="1495"/>
                </a:lnTo>
                <a:lnTo>
                  <a:pt x="501" y="1495"/>
                </a:lnTo>
                <a:lnTo>
                  <a:pt x="501" y="1495"/>
                </a:lnTo>
                <a:lnTo>
                  <a:pt x="502" y="1495"/>
                </a:lnTo>
                <a:lnTo>
                  <a:pt x="502" y="1493"/>
                </a:lnTo>
                <a:lnTo>
                  <a:pt x="502" y="1493"/>
                </a:lnTo>
                <a:lnTo>
                  <a:pt x="504" y="1493"/>
                </a:lnTo>
                <a:lnTo>
                  <a:pt x="504" y="1493"/>
                </a:lnTo>
                <a:lnTo>
                  <a:pt x="504" y="1495"/>
                </a:lnTo>
                <a:lnTo>
                  <a:pt x="504" y="1495"/>
                </a:lnTo>
                <a:lnTo>
                  <a:pt x="506" y="1495"/>
                </a:lnTo>
                <a:lnTo>
                  <a:pt x="506" y="1495"/>
                </a:lnTo>
                <a:lnTo>
                  <a:pt x="506" y="1495"/>
                </a:lnTo>
                <a:lnTo>
                  <a:pt x="506" y="1495"/>
                </a:lnTo>
                <a:lnTo>
                  <a:pt x="508" y="1495"/>
                </a:lnTo>
                <a:lnTo>
                  <a:pt x="508" y="1495"/>
                </a:lnTo>
                <a:lnTo>
                  <a:pt x="508" y="1493"/>
                </a:lnTo>
                <a:lnTo>
                  <a:pt x="508" y="1493"/>
                </a:lnTo>
                <a:lnTo>
                  <a:pt x="508" y="1493"/>
                </a:lnTo>
                <a:lnTo>
                  <a:pt x="508" y="1491"/>
                </a:lnTo>
                <a:lnTo>
                  <a:pt x="508" y="1490"/>
                </a:lnTo>
                <a:lnTo>
                  <a:pt x="508" y="1490"/>
                </a:lnTo>
                <a:lnTo>
                  <a:pt x="508" y="1490"/>
                </a:lnTo>
                <a:lnTo>
                  <a:pt x="508" y="1488"/>
                </a:lnTo>
                <a:lnTo>
                  <a:pt x="509" y="1488"/>
                </a:lnTo>
                <a:lnTo>
                  <a:pt x="509" y="1486"/>
                </a:lnTo>
                <a:lnTo>
                  <a:pt x="509" y="1486"/>
                </a:lnTo>
                <a:lnTo>
                  <a:pt x="511" y="1486"/>
                </a:lnTo>
                <a:lnTo>
                  <a:pt x="513" y="1486"/>
                </a:lnTo>
                <a:lnTo>
                  <a:pt x="516" y="1488"/>
                </a:lnTo>
                <a:lnTo>
                  <a:pt x="518" y="1488"/>
                </a:lnTo>
                <a:lnTo>
                  <a:pt x="518" y="1488"/>
                </a:lnTo>
                <a:lnTo>
                  <a:pt x="518" y="1486"/>
                </a:lnTo>
                <a:lnTo>
                  <a:pt x="519" y="1486"/>
                </a:lnTo>
                <a:lnTo>
                  <a:pt x="523" y="1486"/>
                </a:lnTo>
                <a:lnTo>
                  <a:pt x="523" y="1486"/>
                </a:lnTo>
                <a:lnTo>
                  <a:pt x="523" y="1488"/>
                </a:lnTo>
                <a:lnTo>
                  <a:pt x="523" y="1488"/>
                </a:lnTo>
                <a:lnTo>
                  <a:pt x="523" y="1490"/>
                </a:lnTo>
                <a:lnTo>
                  <a:pt x="523" y="1490"/>
                </a:lnTo>
                <a:lnTo>
                  <a:pt x="523" y="1490"/>
                </a:lnTo>
                <a:lnTo>
                  <a:pt x="524" y="1490"/>
                </a:lnTo>
                <a:lnTo>
                  <a:pt x="524" y="1490"/>
                </a:lnTo>
                <a:lnTo>
                  <a:pt x="524" y="1490"/>
                </a:lnTo>
                <a:lnTo>
                  <a:pt x="524" y="1490"/>
                </a:lnTo>
                <a:lnTo>
                  <a:pt x="526" y="1491"/>
                </a:lnTo>
                <a:lnTo>
                  <a:pt x="526" y="1491"/>
                </a:lnTo>
                <a:lnTo>
                  <a:pt x="528" y="1491"/>
                </a:lnTo>
                <a:lnTo>
                  <a:pt x="528" y="1491"/>
                </a:lnTo>
                <a:lnTo>
                  <a:pt x="528" y="1491"/>
                </a:lnTo>
                <a:lnTo>
                  <a:pt x="528" y="1493"/>
                </a:lnTo>
                <a:lnTo>
                  <a:pt x="529" y="1493"/>
                </a:lnTo>
                <a:lnTo>
                  <a:pt x="529" y="1493"/>
                </a:lnTo>
                <a:lnTo>
                  <a:pt x="531" y="1493"/>
                </a:lnTo>
                <a:lnTo>
                  <a:pt x="531" y="1493"/>
                </a:lnTo>
                <a:lnTo>
                  <a:pt x="533" y="1493"/>
                </a:lnTo>
                <a:lnTo>
                  <a:pt x="533" y="1493"/>
                </a:lnTo>
                <a:lnTo>
                  <a:pt x="533" y="1493"/>
                </a:lnTo>
                <a:lnTo>
                  <a:pt x="533" y="1493"/>
                </a:lnTo>
                <a:lnTo>
                  <a:pt x="533" y="1495"/>
                </a:lnTo>
                <a:lnTo>
                  <a:pt x="533" y="1495"/>
                </a:lnTo>
                <a:lnTo>
                  <a:pt x="533" y="1495"/>
                </a:lnTo>
                <a:lnTo>
                  <a:pt x="533" y="1495"/>
                </a:lnTo>
                <a:lnTo>
                  <a:pt x="533" y="1496"/>
                </a:lnTo>
                <a:lnTo>
                  <a:pt x="533" y="1496"/>
                </a:lnTo>
                <a:lnTo>
                  <a:pt x="533" y="1496"/>
                </a:lnTo>
                <a:lnTo>
                  <a:pt x="533" y="1496"/>
                </a:lnTo>
                <a:lnTo>
                  <a:pt x="531" y="1498"/>
                </a:lnTo>
                <a:lnTo>
                  <a:pt x="531" y="1498"/>
                </a:lnTo>
                <a:lnTo>
                  <a:pt x="533" y="1498"/>
                </a:lnTo>
                <a:lnTo>
                  <a:pt x="533" y="1500"/>
                </a:lnTo>
                <a:lnTo>
                  <a:pt x="533" y="1500"/>
                </a:lnTo>
                <a:lnTo>
                  <a:pt x="533" y="1500"/>
                </a:lnTo>
                <a:lnTo>
                  <a:pt x="531" y="1502"/>
                </a:lnTo>
                <a:lnTo>
                  <a:pt x="531" y="1502"/>
                </a:lnTo>
                <a:lnTo>
                  <a:pt x="531" y="1502"/>
                </a:lnTo>
                <a:lnTo>
                  <a:pt x="531" y="1503"/>
                </a:lnTo>
                <a:lnTo>
                  <a:pt x="531" y="1503"/>
                </a:lnTo>
                <a:lnTo>
                  <a:pt x="531" y="1503"/>
                </a:lnTo>
                <a:lnTo>
                  <a:pt x="533" y="1503"/>
                </a:lnTo>
                <a:lnTo>
                  <a:pt x="533" y="1503"/>
                </a:lnTo>
                <a:lnTo>
                  <a:pt x="536" y="1503"/>
                </a:lnTo>
                <a:lnTo>
                  <a:pt x="536" y="1503"/>
                </a:lnTo>
                <a:lnTo>
                  <a:pt x="536" y="1503"/>
                </a:lnTo>
                <a:lnTo>
                  <a:pt x="536" y="1502"/>
                </a:lnTo>
                <a:lnTo>
                  <a:pt x="536" y="1502"/>
                </a:lnTo>
                <a:lnTo>
                  <a:pt x="538" y="1502"/>
                </a:lnTo>
                <a:lnTo>
                  <a:pt x="539" y="1500"/>
                </a:lnTo>
                <a:lnTo>
                  <a:pt x="539" y="1498"/>
                </a:lnTo>
                <a:lnTo>
                  <a:pt x="539" y="1498"/>
                </a:lnTo>
                <a:lnTo>
                  <a:pt x="539" y="1498"/>
                </a:lnTo>
                <a:lnTo>
                  <a:pt x="539" y="1498"/>
                </a:lnTo>
                <a:lnTo>
                  <a:pt x="543" y="1496"/>
                </a:lnTo>
                <a:lnTo>
                  <a:pt x="543" y="1496"/>
                </a:lnTo>
                <a:lnTo>
                  <a:pt x="543" y="1496"/>
                </a:lnTo>
                <a:lnTo>
                  <a:pt x="545" y="1496"/>
                </a:lnTo>
                <a:lnTo>
                  <a:pt x="545" y="1496"/>
                </a:lnTo>
                <a:lnTo>
                  <a:pt x="545" y="1496"/>
                </a:lnTo>
                <a:lnTo>
                  <a:pt x="545" y="1496"/>
                </a:lnTo>
                <a:lnTo>
                  <a:pt x="545" y="1496"/>
                </a:lnTo>
                <a:lnTo>
                  <a:pt x="545" y="1496"/>
                </a:lnTo>
                <a:lnTo>
                  <a:pt x="546" y="1496"/>
                </a:lnTo>
                <a:lnTo>
                  <a:pt x="546" y="1496"/>
                </a:lnTo>
                <a:lnTo>
                  <a:pt x="548" y="1496"/>
                </a:lnTo>
                <a:lnTo>
                  <a:pt x="548" y="1495"/>
                </a:lnTo>
                <a:lnTo>
                  <a:pt x="550" y="1495"/>
                </a:lnTo>
                <a:lnTo>
                  <a:pt x="553" y="1493"/>
                </a:lnTo>
                <a:lnTo>
                  <a:pt x="553" y="1493"/>
                </a:lnTo>
                <a:lnTo>
                  <a:pt x="553" y="1495"/>
                </a:lnTo>
                <a:lnTo>
                  <a:pt x="553" y="1495"/>
                </a:lnTo>
                <a:lnTo>
                  <a:pt x="553" y="1495"/>
                </a:lnTo>
                <a:lnTo>
                  <a:pt x="553" y="1495"/>
                </a:lnTo>
                <a:lnTo>
                  <a:pt x="553" y="1496"/>
                </a:lnTo>
                <a:lnTo>
                  <a:pt x="551" y="1496"/>
                </a:lnTo>
                <a:lnTo>
                  <a:pt x="551" y="1496"/>
                </a:lnTo>
                <a:lnTo>
                  <a:pt x="551" y="1498"/>
                </a:lnTo>
                <a:lnTo>
                  <a:pt x="553" y="1498"/>
                </a:lnTo>
                <a:lnTo>
                  <a:pt x="553" y="1498"/>
                </a:lnTo>
                <a:lnTo>
                  <a:pt x="555" y="1498"/>
                </a:lnTo>
                <a:lnTo>
                  <a:pt x="556" y="1498"/>
                </a:lnTo>
                <a:lnTo>
                  <a:pt x="556" y="1498"/>
                </a:lnTo>
                <a:lnTo>
                  <a:pt x="558" y="1498"/>
                </a:lnTo>
                <a:lnTo>
                  <a:pt x="558" y="1498"/>
                </a:lnTo>
                <a:lnTo>
                  <a:pt x="558" y="1498"/>
                </a:lnTo>
                <a:lnTo>
                  <a:pt x="560" y="1502"/>
                </a:lnTo>
                <a:lnTo>
                  <a:pt x="560" y="1502"/>
                </a:lnTo>
                <a:lnTo>
                  <a:pt x="560" y="1502"/>
                </a:lnTo>
                <a:lnTo>
                  <a:pt x="561" y="1502"/>
                </a:lnTo>
                <a:lnTo>
                  <a:pt x="561" y="1502"/>
                </a:lnTo>
                <a:lnTo>
                  <a:pt x="561" y="1503"/>
                </a:lnTo>
                <a:lnTo>
                  <a:pt x="563" y="1503"/>
                </a:lnTo>
                <a:lnTo>
                  <a:pt x="565" y="1502"/>
                </a:lnTo>
                <a:lnTo>
                  <a:pt x="566" y="1502"/>
                </a:lnTo>
                <a:lnTo>
                  <a:pt x="568" y="1502"/>
                </a:lnTo>
                <a:lnTo>
                  <a:pt x="568" y="1502"/>
                </a:lnTo>
                <a:lnTo>
                  <a:pt x="568" y="1502"/>
                </a:lnTo>
                <a:lnTo>
                  <a:pt x="570" y="1502"/>
                </a:lnTo>
                <a:lnTo>
                  <a:pt x="570" y="1500"/>
                </a:lnTo>
                <a:lnTo>
                  <a:pt x="571" y="1498"/>
                </a:lnTo>
                <a:lnTo>
                  <a:pt x="571" y="1498"/>
                </a:lnTo>
                <a:lnTo>
                  <a:pt x="573" y="1496"/>
                </a:lnTo>
                <a:lnTo>
                  <a:pt x="573" y="1495"/>
                </a:lnTo>
                <a:lnTo>
                  <a:pt x="573" y="1495"/>
                </a:lnTo>
                <a:lnTo>
                  <a:pt x="573" y="1495"/>
                </a:lnTo>
                <a:lnTo>
                  <a:pt x="575" y="1495"/>
                </a:lnTo>
                <a:lnTo>
                  <a:pt x="576" y="1495"/>
                </a:lnTo>
                <a:lnTo>
                  <a:pt x="576" y="1496"/>
                </a:lnTo>
                <a:lnTo>
                  <a:pt x="578" y="1496"/>
                </a:lnTo>
                <a:lnTo>
                  <a:pt x="578" y="1496"/>
                </a:lnTo>
                <a:lnTo>
                  <a:pt x="578" y="1496"/>
                </a:lnTo>
                <a:lnTo>
                  <a:pt x="580" y="1498"/>
                </a:lnTo>
                <a:lnTo>
                  <a:pt x="580" y="1498"/>
                </a:lnTo>
                <a:lnTo>
                  <a:pt x="581" y="1498"/>
                </a:lnTo>
                <a:lnTo>
                  <a:pt x="585" y="1498"/>
                </a:lnTo>
                <a:lnTo>
                  <a:pt x="585" y="1498"/>
                </a:lnTo>
                <a:lnTo>
                  <a:pt x="587" y="1498"/>
                </a:lnTo>
                <a:lnTo>
                  <a:pt x="592" y="1496"/>
                </a:lnTo>
                <a:lnTo>
                  <a:pt x="592" y="1495"/>
                </a:lnTo>
                <a:lnTo>
                  <a:pt x="593" y="1495"/>
                </a:lnTo>
                <a:lnTo>
                  <a:pt x="593" y="1495"/>
                </a:lnTo>
                <a:lnTo>
                  <a:pt x="593" y="1493"/>
                </a:lnTo>
                <a:lnTo>
                  <a:pt x="593" y="1491"/>
                </a:lnTo>
                <a:lnTo>
                  <a:pt x="593" y="1491"/>
                </a:lnTo>
                <a:lnTo>
                  <a:pt x="595" y="1491"/>
                </a:lnTo>
                <a:lnTo>
                  <a:pt x="595" y="1490"/>
                </a:lnTo>
                <a:lnTo>
                  <a:pt x="597" y="1490"/>
                </a:lnTo>
                <a:lnTo>
                  <a:pt x="597" y="1490"/>
                </a:lnTo>
                <a:lnTo>
                  <a:pt x="598" y="1490"/>
                </a:lnTo>
                <a:lnTo>
                  <a:pt x="598" y="1491"/>
                </a:lnTo>
                <a:lnTo>
                  <a:pt x="598" y="1491"/>
                </a:lnTo>
                <a:lnTo>
                  <a:pt x="598" y="1490"/>
                </a:lnTo>
                <a:lnTo>
                  <a:pt x="600" y="1490"/>
                </a:lnTo>
                <a:lnTo>
                  <a:pt x="600" y="1490"/>
                </a:lnTo>
                <a:lnTo>
                  <a:pt x="600" y="1490"/>
                </a:lnTo>
                <a:lnTo>
                  <a:pt x="602" y="1490"/>
                </a:lnTo>
                <a:lnTo>
                  <a:pt x="602" y="1490"/>
                </a:lnTo>
                <a:lnTo>
                  <a:pt x="603" y="1490"/>
                </a:lnTo>
                <a:lnTo>
                  <a:pt x="603" y="1490"/>
                </a:lnTo>
                <a:lnTo>
                  <a:pt x="603" y="1490"/>
                </a:lnTo>
                <a:lnTo>
                  <a:pt x="605" y="1490"/>
                </a:lnTo>
                <a:lnTo>
                  <a:pt x="607" y="1485"/>
                </a:lnTo>
                <a:lnTo>
                  <a:pt x="610" y="1481"/>
                </a:lnTo>
                <a:lnTo>
                  <a:pt x="610" y="1481"/>
                </a:lnTo>
                <a:lnTo>
                  <a:pt x="610" y="1481"/>
                </a:lnTo>
                <a:lnTo>
                  <a:pt x="610" y="1481"/>
                </a:lnTo>
                <a:lnTo>
                  <a:pt x="610" y="1480"/>
                </a:lnTo>
                <a:lnTo>
                  <a:pt x="610" y="1480"/>
                </a:lnTo>
                <a:lnTo>
                  <a:pt x="612" y="1475"/>
                </a:lnTo>
                <a:lnTo>
                  <a:pt x="612" y="1475"/>
                </a:lnTo>
                <a:lnTo>
                  <a:pt x="612" y="1473"/>
                </a:lnTo>
                <a:lnTo>
                  <a:pt x="612" y="1473"/>
                </a:lnTo>
                <a:lnTo>
                  <a:pt x="612" y="1471"/>
                </a:lnTo>
                <a:lnTo>
                  <a:pt x="613" y="1471"/>
                </a:lnTo>
                <a:lnTo>
                  <a:pt x="613" y="1471"/>
                </a:lnTo>
                <a:lnTo>
                  <a:pt x="613" y="1471"/>
                </a:lnTo>
                <a:lnTo>
                  <a:pt x="615" y="1471"/>
                </a:lnTo>
                <a:lnTo>
                  <a:pt x="615" y="1471"/>
                </a:lnTo>
                <a:lnTo>
                  <a:pt x="615" y="1470"/>
                </a:lnTo>
                <a:lnTo>
                  <a:pt x="615" y="1468"/>
                </a:lnTo>
                <a:lnTo>
                  <a:pt x="615" y="1468"/>
                </a:lnTo>
                <a:lnTo>
                  <a:pt x="617" y="1466"/>
                </a:lnTo>
                <a:lnTo>
                  <a:pt x="617" y="1466"/>
                </a:lnTo>
                <a:lnTo>
                  <a:pt x="617" y="1465"/>
                </a:lnTo>
                <a:lnTo>
                  <a:pt x="618" y="1463"/>
                </a:lnTo>
                <a:lnTo>
                  <a:pt x="618" y="1463"/>
                </a:lnTo>
                <a:lnTo>
                  <a:pt x="618" y="1463"/>
                </a:lnTo>
                <a:lnTo>
                  <a:pt x="618" y="1463"/>
                </a:lnTo>
                <a:lnTo>
                  <a:pt x="617" y="1463"/>
                </a:lnTo>
                <a:lnTo>
                  <a:pt x="617" y="1461"/>
                </a:lnTo>
                <a:lnTo>
                  <a:pt x="615" y="1461"/>
                </a:lnTo>
                <a:lnTo>
                  <a:pt x="615" y="1461"/>
                </a:lnTo>
                <a:lnTo>
                  <a:pt x="615" y="1461"/>
                </a:lnTo>
                <a:lnTo>
                  <a:pt x="613" y="1461"/>
                </a:lnTo>
                <a:lnTo>
                  <a:pt x="613" y="1460"/>
                </a:lnTo>
                <a:lnTo>
                  <a:pt x="613" y="1460"/>
                </a:lnTo>
                <a:lnTo>
                  <a:pt x="613" y="1460"/>
                </a:lnTo>
                <a:lnTo>
                  <a:pt x="613" y="1458"/>
                </a:lnTo>
                <a:lnTo>
                  <a:pt x="613" y="1458"/>
                </a:lnTo>
                <a:lnTo>
                  <a:pt x="613" y="1458"/>
                </a:lnTo>
                <a:lnTo>
                  <a:pt x="613" y="1454"/>
                </a:lnTo>
                <a:lnTo>
                  <a:pt x="613" y="1454"/>
                </a:lnTo>
                <a:lnTo>
                  <a:pt x="613" y="1454"/>
                </a:lnTo>
                <a:lnTo>
                  <a:pt x="613" y="1453"/>
                </a:lnTo>
                <a:lnTo>
                  <a:pt x="612" y="1453"/>
                </a:lnTo>
                <a:lnTo>
                  <a:pt x="612" y="1453"/>
                </a:lnTo>
                <a:lnTo>
                  <a:pt x="612" y="1453"/>
                </a:lnTo>
                <a:lnTo>
                  <a:pt x="612" y="1451"/>
                </a:lnTo>
                <a:lnTo>
                  <a:pt x="613" y="1449"/>
                </a:lnTo>
                <a:lnTo>
                  <a:pt x="613" y="1449"/>
                </a:lnTo>
                <a:lnTo>
                  <a:pt x="613" y="1449"/>
                </a:lnTo>
                <a:lnTo>
                  <a:pt x="613" y="1448"/>
                </a:lnTo>
                <a:lnTo>
                  <a:pt x="613" y="1446"/>
                </a:lnTo>
                <a:lnTo>
                  <a:pt x="613" y="1446"/>
                </a:lnTo>
                <a:lnTo>
                  <a:pt x="613" y="1444"/>
                </a:lnTo>
                <a:lnTo>
                  <a:pt x="613" y="1439"/>
                </a:lnTo>
                <a:lnTo>
                  <a:pt x="613" y="1439"/>
                </a:lnTo>
                <a:lnTo>
                  <a:pt x="615" y="1439"/>
                </a:lnTo>
                <a:lnTo>
                  <a:pt x="615" y="1439"/>
                </a:lnTo>
                <a:lnTo>
                  <a:pt x="615" y="1438"/>
                </a:lnTo>
                <a:lnTo>
                  <a:pt x="617" y="1438"/>
                </a:lnTo>
                <a:lnTo>
                  <a:pt x="618" y="1438"/>
                </a:lnTo>
                <a:lnTo>
                  <a:pt x="618" y="1439"/>
                </a:lnTo>
                <a:lnTo>
                  <a:pt x="622" y="1439"/>
                </a:lnTo>
                <a:lnTo>
                  <a:pt x="622" y="1439"/>
                </a:lnTo>
                <a:lnTo>
                  <a:pt x="622" y="1439"/>
                </a:lnTo>
                <a:lnTo>
                  <a:pt x="622" y="1439"/>
                </a:lnTo>
                <a:lnTo>
                  <a:pt x="622" y="1439"/>
                </a:lnTo>
                <a:lnTo>
                  <a:pt x="624" y="1439"/>
                </a:lnTo>
                <a:lnTo>
                  <a:pt x="624" y="1439"/>
                </a:lnTo>
                <a:lnTo>
                  <a:pt x="624" y="1439"/>
                </a:lnTo>
                <a:lnTo>
                  <a:pt x="624" y="1439"/>
                </a:lnTo>
                <a:lnTo>
                  <a:pt x="625" y="1436"/>
                </a:lnTo>
                <a:lnTo>
                  <a:pt x="625" y="1436"/>
                </a:lnTo>
                <a:lnTo>
                  <a:pt x="625" y="1436"/>
                </a:lnTo>
                <a:lnTo>
                  <a:pt x="627" y="1436"/>
                </a:lnTo>
                <a:lnTo>
                  <a:pt x="627" y="1436"/>
                </a:lnTo>
                <a:lnTo>
                  <a:pt x="627" y="1438"/>
                </a:lnTo>
                <a:lnTo>
                  <a:pt x="627" y="1438"/>
                </a:lnTo>
                <a:lnTo>
                  <a:pt x="629" y="1438"/>
                </a:lnTo>
                <a:lnTo>
                  <a:pt x="629" y="1438"/>
                </a:lnTo>
                <a:lnTo>
                  <a:pt x="629" y="1438"/>
                </a:lnTo>
                <a:lnTo>
                  <a:pt x="630" y="1439"/>
                </a:lnTo>
                <a:lnTo>
                  <a:pt x="630" y="1439"/>
                </a:lnTo>
                <a:lnTo>
                  <a:pt x="630" y="1439"/>
                </a:lnTo>
                <a:lnTo>
                  <a:pt x="630" y="1439"/>
                </a:lnTo>
                <a:lnTo>
                  <a:pt x="630" y="1439"/>
                </a:lnTo>
                <a:lnTo>
                  <a:pt x="632" y="1439"/>
                </a:lnTo>
                <a:lnTo>
                  <a:pt x="632" y="1441"/>
                </a:lnTo>
                <a:lnTo>
                  <a:pt x="634" y="1441"/>
                </a:lnTo>
                <a:lnTo>
                  <a:pt x="634" y="1441"/>
                </a:lnTo>
                <a:lnTo>
                  <a:pt x="635" y="1441"/>
                </a:lnTo>
                <a:lnTo>
                  <a:pt x="639" y="1439"/>
                </a:lnTo>
                <a:lnTo>
                  <a:pt x="639" y="1438"/>
                </a:lnTo>
                <a:lnTo>
                  <a:pt x="639" y="1438"/>
                </a:lnTo>
                <a:lnTo>
                  <a:pt x="639" y="1438"/>
                </a:lnTo>
                <a:lnTo>
                  <a:pt x="639" y="1436"/>
                </a:lnTo>
                <a:lnTo>
                  <a:pt x="640" y="1436"/>
                </a:lnTo>
                <a:lnTo>
                  <a:pt x="640" y="1436"/>
                </a:lnTo>
                <a:lnTo>
                  <a:pt x="642" y="1434"/>
                </a:lnTo>
                <a:lnTo>
                  <a:pt x="642" y="1433"/>
                </a:lnTo>
                <a:lnTo>
                  <a:pt x="644" y="1431"/>
                </a:lnTo>
                <a:lnTo>
                  <a:pt x="644" y="1429"/>
                </a:lnTo>
                <a:lnTo>
                  <a:pt x="644" y="1429"/>
                </a:lnTo>
                <a:lnTo>
                  <a:pt x="644" y="1428"/>
                </a:lnTo>
                <a:lnTo>
                  <a:pt x="644" y="1428"/>
                </a:lnTo>
                <a:lnTo>
                  <a:pt x="644" y="1428"/>
                </a:lnTo>
                <a:lnTo>
                  <a:pt x="644" y="1428"/>
                </a:lnTo>
                <a:lnTo>
                  <a:pt x="645" y="1426"/>
                </a:lnTo>
                <a:lnTo>
                  <a:pt x="647" y="1426"/>
                </a:lnTo>
                <a:lnTo>
                  <a:pt x="647" y="1424"/>
                </a:lnTo>
                <a:lnTo>
                  <a:pt x="649" y="1423"/>
                </a:lnTo>
                <a:lnTo>
                  <a:pt x="649" y="1421"/>
                </a:lnTo>
                <a:lnTo>
                  <a:pt x="649" y="1421"/>
                </a:lnTo>
                <a:lnTo>
                  <a:pt x="650" y="1421"/>
                </a:lnTo>
                <a:lnTo>
                  <a:pt x="650" y="1423"/>
                </a:lnTo>
                <a:lnTo>
                  <a:pt x="650" y="1423"/>
                </a:lnTo>
                <a:lnTo>
                  <a:pt x="650" y="1423"/>
                </a:lnTo>
                <a:lnTo>
                  <a:pt x="650" y="1423"/>
                </a:lnTo>
                <a:lnTo>
                  <a:pt x="652" y="1421"/>
                </a:lnTo>
                <a:lnTo>
                  <a:pt x="652" y="1421"/>
                </a:lnTo>
                <a:lnTo>
                  <a:pt x="652" y="1419"/>
                </a:lnTo>
                <a:lnTo>
                  <a:pt x="654" y="1419"/>
                </a:lnTo>
                <a:lnTo>
                  <a:pt x="654" y="1419"/>
                </a:lnTo>
                <a:lnTo>
                  <a:pt x="654" y="1417"/>
                </a:lnTo>
                <a:lnTo>
                  <a:pt x="654" y="1417"/>
                </a:lnTo>
                <a:lnTo>
                  <a:pt x="655" y="1416"/>
                </a:lnTo>
                <a:lnTo>
                  <a:pt x="655" y="1416"/>
                </a:lnTo>
                <a:lnTo>
                  <a:pt x="655" y="1416"/>
                </a:lnTo>
                <a:lnTo>
                  <a:pt x="655" y="1416"/>
                </a:lnTo>
                <a:lnTo>
                  <a:pt x="655" y="1414"/>
                </a:lnTo>
                <a:lnTo>
                  <a:pt x="657" y="1414"/>
                </a:lnTo>
                <a:lnTo>
                  <a:pt x="657" y="1412"/>
                </a:lnTo>
                <a:lnTo>
                  <a:pt x="657" y="1411"/>
                </a:lnTo>
                <a:lnTo>
                  <a:pt x="657" y="1411"/>
                </a:lnTo>
                <a:lnTo>
                  <a:pt x="657" y="1411"/>
                </a:lnTo>
                <a:lnTo>
                  <a:pt x="657" y="1411"/>
                </a:lnTo>
                <a:lnTo>
                  <a:pt x="657" y="1409"/>
                </a:lnTo>
                <a:lnTo>
                  <a:pt x="657" y="1409"/>
                </a:lnTo>
                <a:lnTo>
                  <a:pt x="657" y="1409"/>
                </a:lnTo>
                <a:lnTo>
                  <a:pt x="657" y="1409"/>
                </a:lnTo>
                <a:lnTo>
                  <a:pt x="659" y="1407"/>
                </a:lnTo>
                <a:lnTo>
                  <a:pt x="659" y="1407"/>
                </a:lnTo>
                <a:lnTo>
                  <a:pt x="659" y="1407"/>
                </a:lnTo>
                <a:lnTo>
                  <a:pt x="659" y="1407"/>
                </a:lnTo>
                <a:lnTo>
                  <a:pt x="659" y="1407"/>
                </a:lnTo>
                <a:lnTo>
                  <a:pt x="661" y="1407"/>
                </a:lnTo>
                <a:lnTo>
                  <a:pt x="661" y="1407"/>
                </a:lnTo>
                <a:lnTo>
                  <a:pt x="661" y="1407"/>
                </a:lnTo>
                <a:lnTo>
                  <a:pt x="661" y="1407"/>
                </a:lnTo>
                <a:lnTo>
                  <a:pt x="661" y="1407"/>
                </a:lnTo>
                <a:lnTo>
                  <a:pt x="661" y="1404"/>
                </a:lnTo>
                <a:lnTo>
                  <a:pt x="661" y="1404"/>
                </a:lnTo>
                <a:lnTo>
                  <a:pt x="662" y="1402"/>
                </a:lnTo>
                <a:lnTo>
                  <a:pt x="662" y="1402"/>
                </a:lnTo>
                <a:lnTo>
                  <a:pt x="662" y="1402"/>
                </a:lnTo>
                <a:lnTo>
                  <a:pt x="662" y="1402"/>
                </a:lnTo>
                <a:lnTo>
                  <a:pt x="662" y="1401"/>
                </a:lnTo>
                <a:lnTo>
                  <a:pt x="664" y="1401"/>
                </a:lnTo>
                <a:lnTo>
                  <a:pt x="664" y="1401"/>
                </a:lnTo>
                <a:lnTo>
                  <a:pt x="664" y="1399"/>
                </a:lnTo>
                <a:lnTo>
                  <a:pt x="662" y="1399"/>
                </a:lnTo>
                <a:lnTo>
                  <a:pt x="662" y="1399"/>
                </a:lnTo>
                <a:lnTo>
                  <a:pt x="662" y="1397"/>
                </a:lnTo>
                <a:lnTo>
                  <a:pt x="662" y="1396"/>
                </a:lnTo>
                <a:lnTo>
                  <a:pt x="661" y="1396"/>
                </a:lnTo>
                <a:lnTo>
                  <a:pt x="661" y="1396"/>
                </a:lnTo>
                <a:lnTo>
                  <a:pt x="659" y="1396"/>
                </a:lnTo>
                <a:lnTo>
                  <a:pt x="659" y="1396"/>
                </a:lnTo>
                <a:lnTo>
                  <a:pt x="659" y="1396"/>
                </a:lnTo>
                <a:lnTo>
                  <a:pt x="659" y="1396"/>
                </a:lnTo>
                <a:lnTo>
                  <a:pt x="657" y="1396"/>
                </a:lnTo>
                <a:lnTo>
                  <a:pt x="657" y="1396"/>
                </a:lnTo>
                <a:lnTo>
                  <a:pt x="655" y="1396"/>
                </a:lnTo>
                <a:lnTo>
                  <a:pt x="655" y="1397"/>
                </a:lnTo>
                <a:lnTo>
                  <a:pt x="655" y="1397"/>
                </a:lnTo>
                <a:lnTo>
                  <a:pt x="655" y="1397"/>
                </a:lnTo>
                <a:lnTo>
                  <a:pt x="655" y="1396"/>
                </a:lnTo>
                <a:lnTo>
                  <a:pt x="654" y="1396"/>
                </a:lnTo>
                <a:lnTo>
                  <a:pt x="654" y="1396"/>
                </a:lnTo>
                <a:lnTo>
                  <a:pt x="654" y="1394"/>
                </a:lnTo>
                <a:lnTo>
                  <a:pt x="654" y="1394"/>
                </a:lnTo>
                <a:lnTo>
                  <a:pt x="657" y="1389"/>
                </a:lnTo>
                <a:lnTo>
                  <a:pt x="657" y="1389"/>
                </a:lnTo>
                <a:lnTo>
                  <a:pt x="657" y="1387"/>
                </a:lnTo>
                <a:lnTo>
                  <a:pt x="655" y="1387"/>
                </a:lnTo>
                <a:lnTo>
                  <a:pt x="654" y="1389"/>
                </a:lnTo>
                <a:lnTo>
                  <a:pt x="654" y="1389"/>
                </a:lnTo>
                <a:lnTo>
                  <a:pt x="654" y="1389"/>
                </a:lnTo>
                <a:lnTo>
                  <a:pt x="654" y="1389"/>
                </a:lnTo>
                <a:lnTo>
                  <a:pt x="654" y="1389"/>
                </a:lnTo>
                <a:lnTo>
                  <a:pt x="650" y="1387"/>
                </a:lnTo>
                <a:lnTo>
                  <a:pt x="650" y="1387"/>
                </a:lnTo>
                <a:lnTo>
                  <a:pt x="649" y="1387"/>
                </a:lnTo>
                <a:lnTo>
                  <a:pt x="647" y="1387"/>
                </a:lnTo>
                <a:lnTo>
                  <a:pt x="647" y="1387"/>
                </a:lnTo>
                <a:lnTo>
                  <a:pt x="647" y="1387"/>
                </a:lnTo>
                <a:lnTo>
                  <a:pt x="645" y="1387"/>
                </a:lnTo>
                <a:lnTo>
                  <a:pt x="645" y="1387"/>
                </a:lnTo>
                <a:lnTo>
                  <a:pt x="645" y="1389"/>
                </a:lnTo>
                <a:lnTo>
                  <a:pt x="645" y="1391"/>
                </a:lnTo>
                <a:lnTo>
                  <a:pt x="645" y="1391"/>
                </a:lnTo>
                <a:lnTo>
                  <a:pt x="644" y="1391"/>
                </a:lnTo>
                <a:lnTo>
                  <a:pt x="644" y="1391"/>
                </a:lnTo>
                <a:lnTo>
                  <a:pt x="642" y="1391"/>
                </a:lnTo>
                <a:lnTo>
                  <a:pt x="642" y="1391"/>
                </a:lnTo>
                <a:lnTo>
                  <a:pt x="642" y="1391"/>
                </a:lnTo>
                <a:lnTo>
                  <a:pt x="642" y="1392"/>
                </a:lnTo>
                <a:lnTo>
                  <a:pt x="642" y="1392"/>
                </a:lnTo>
                <a:lnTo>
                  <a:pt x="639" y="1391"/>
                </a:lnTo>
                <a:lnTo>
                  <a:pt x="637" y="1391"/>
                </a:lnTo>
                <a:lnTo>
                  <a:pt x="637" y="1391"/>
                </a:lnTo>
                <a:lnTo>
                  <a:pt x="635" y="1391"/>
                </a:lnTo>
                <a:lnTo>
                  <a:pt x="635" y="1391"/>
                </a:lnTo>
                <a:lnTo>
                  <a:pt x="634" y="1391"/>
                </a:lnTo>
                <a:lnTo>
                  <a:pt x="634" y="1391"/>
                </a:lnTo>
                <a:lnTo>
                  <a:pt x="630" y="1389"/>
                </a:lnTo>
                <a:lnTo>
                  <a:pt x="630" y="1389"/>
                </a:lnTo>
                <a:lnTo>
                  <a:pt x="629" y="1389"/>
                </a:lnTo>
                <a:lnTo>
                  <a:pt x="629" y="1389"/>
                </a:lnTo>
                <a:lnTo>
                  <a:pt x="629" y="1389"/>
                </a:lnTo>
                <a:lnTo>
                  <a:pt x="627" y="1391"/>
                </a:lnTo>
                <a:lnTo>
                  <a:pt x="625" y="1391"/>
                </a:lnTo>
                <a:lnTo>
                  <a:pt x="620" y="1392"/>
                </a:lnTo>
                <a:lnTo>
                  <a:pt x="620" y="1392"/>
                </a:lnTo>
                <a:lnTo>
                  <a:pt x="620" y="1392"/>
                </a:lnTo>
                <a:lnTo>
                  <a:pt x="620" y="1392"/>
                </a:lnTo>
                <a:lnTo>
                  <a:pt x="620" y="1391"/>
                </a:lnTo>
                <a:lnTo>
                  <a:pt x="618" y="1391"/>
                </a:lnTo>
                <a:lnTo>
                  <a:pt x="618" y="1391"/>
                </a:lnTo>
                <a:lnTo>
                  <a:pt x="620" y="1389"/>
                </a:lnTo>
                <a:lnTo>
                  <a:pt x="620" y="1389"/>
                </a:lnTo>
                <a:lnTo>
                  <a:pt x="620" y="1387"/>
                </a:lnTo>
                <a:lnTo>
                  <a:pt x="620" y="1387"/>
                </a:lnTo>
                <a:lnTo>
                  <a:pt x="620" y="1387"/>
                </a:lnTo>
                <a:lnTo>
                  <a:pt x="622" y="1387"/>
                </a:lnTo>
                <a:lnTo>
                  <a:pt x="622" y="1387"/>
                </a:lnTo>
                <a:lnTo>
                  <a:pt x="622" y="1386"/>
                </a:lnTo>
                <a:lnTo>
                  <a:pt x="622" y="1386"/>
                </a:lnTo>
                <a:lnTo>
                  <a:pt x="622" y="1386"/>
                </a:lnTo>
                <a:lnTo>
                  <a:pt x="622" y="1384"/>
                </a:lnTo>
                <a:lnTo>
                  <a:pt x="624" y="1384"/>
                </a:lnTo>
                <a:lnTo>
                  <a:pt x="624" y="1384"/>
                </a:lnTo>
                <a:lnTo>
                  <a:pt x="624" y="1384"/>
                </a:lnTo>
                <a:lnTo>
                  <a:pt x="625" y="1382"/>
                </a:lnTo>
                <a:lnTo>
                  <a:pt x="625" y="1382"/>
                </a:lnTo>
                <a:lnTo>
                  <a:pt x="625" y="1382"/>
                </a:lnTo>
                <a:lnTo>
                  <a:pt x="627" y="1382"/>
                </a:lnTo>
                <a:lnTo>
                  <a:pt x="627" y="1380"/>
                </a:lnTo>
                <a:lnTo>
                  <a:pt x="625" y="1380"/>
                </a:lnTo>
                <a:lnTo>
                  <a:pt x="625" y="1379"/>
                </a:lnTo>
                <a:lnTo>
                  <a:pt x="625" y="1379"/>
                </a:lnTo>
                <a:lnTo>
                  <a:pt x="625" y="1379"/>
                </a:lnTo>
                <a:lnTo>
                  <a:pt x="624" y="1379"/>
                </a:lnTo>
                <a:lnTo>
                  <a:pt x="624" y="1379"/>
                </a:lnTo>
                <a:lnTo>
                  <a:pt x="624" y="1377"/>
                </a:lnTo>
                <a:lnTo>
                  <a:pt x="622" y="1377"/>
                </a:lnTo>
                <a:lnTo>
                  <a:pt x="622" y="1377"/>
                </a:lnTo>
                <a:lnTo>
                  <a:pt x="620" y="1377"/>
                </a:lnTo>
                <a:lnTo>
                  <a:pt x="618" y="1375"/>
                </a:lnTo>
                <a:lnTo>
                  <a:pt x="617" y="1375"/>
                </a:lnTo>
                <a:lnTo>
                  <a:pt x="617" y="1375"/>
                </a:lnTo>
                <a:lnTo>
                  <a:pt x="617" y="1375"/>
                </a:lnTo>
                <a:lnTo>
                  <a:pt x="613" y="1377"/>
                </a:lnTo>
                <a:lnTo>
                  <a:pt x="613" y="1377"/>
                </a:lnTo>
                <a:lnTo>
                  <a:pt x="613" y="1377"/>
                </a:lnTo>
                <a:lnTo>
                  <a:pt x="612" y="1377"/>
                </a:lnTo>
                <a:lnTo>
                  <a:pt x="612" y="1375"/>
                </a:lnTo>
                <a:lnTo>
                  <a:pt x="612" y="1375"/>
                </a:lnTo>
                <a:lnTo>
                  <a:pt x="612" y="1375"/>
                </a:lnTo>
                <a:lnTo>
                  <a:pt x="612" y="1375"/>
                </a:lnTo>
                <a:lnTo>
                  <a:pt x="612" y="1374"/>
                </a:lnTo>
                <a:lnTo>
                  <a:pt x="610" y="1374"/>
                </a:lnTo>
                <a:lnTo>
                  <a:pt x="610" y="1374"/>
                </a:lnTo>
                <a:lnTo>
                  <a:pt x="608" y="1374"/>
                </a:lnTo>
                <a:lnTo>
                  <a:pt x="605" y="1372"/>
                </a:lnTo>
                <a:lnTo>
                  <a:pt x="605" y="1372"/>
                </a:lnTo>
                <a:lnTo>
                  <a:pt x="605" y="1372"/>
                </a:lnTo>
                <a:lnTo>
                  <a:pt x="605" y="1372"/>
                </a:lnTo>
                <a:lnTo>
                  <a:pt x="605" y="1372"/>
                </a:lnTo>
                <a:lnTo>
                  <a:pt x="605" y="1370"/>
                </a:lnTo>
                <a:lnTo>
                  <a:pt x="603" y="1370"/>
                </a:lnTo>
                <a:lnTo>
                  <a:pt x="603" y="1370"/>
                </a:lnTo>
                <a:lnTo>
                  <a:pt x="603" y="1369"/>
                </a:lnTo>
                <a:lnTo>
                  <a:pt x="605" y="1367"/>
                </a:lnTo>
                <a:lnTo>
                  <a:pt x="605" y="1364"/>
                </a:lnTo>
                <a:lnTo>
                  <a:pt x="605" y="1364"/>
                </a:lnTo>
                <a:lnTo>
                  <a:pt x="605" y="1364"/>
                </a:lnTo>
                <a:lnTo>
                  <a:pt x="607" y="1362"/>
                </a:lnTo>
                <a:lnTo>
                  <a:pt x="607" y="1360"/>
                </a:lnTo>
                <a:lnTo>
                  <a:pt x="607" y="1360"/>
                </a:lnTo>
                <a:lnTo>
                  <a:pt x="607" y="1359"/>
                </a:lnTo>
                <a:lnTo>
                  <a:pt x="607" y="1359"/>
                </a:lnTo>
                <a:lnTo>
                  <a:pt x="608" y="1359"/>
                </a:lnTo>
                <a:lnTo>
                  <a:pt x="610" y="1357"/>
                </a:lnTo>
                <a:lnTo>
                  <a:pt x="612" y="1357"/>
                </a:lnTo>
                <a:lnTo>
                  <a:pt x="612" y="1355"/>
                </a:lnTo>
                <a:lnTo>
                  <a:pt x="613" y="1354"/>
                </a:lnTo>
                <a:lnTo>
                  <a:pt x="613" y="1354"/>
                </a:lnTo>
                <a:lnTo>
                  <a:pt x="617" y="1352"/>
                </a:lnTo>
                <a:lnTo>
                  <a:pt x="618" y="1352"/>
                </a:lnTo>
                <a:lnTo>
                  <a:pt x="620" y="1352"/>
                </a:lnTo>
                <a:lnTo>
                  <a:pt x="622" y="1352"/>
                </a:lnTo>
                <a:lnTo>
                  <a:pt x="622" y="1352"/>
                </a:lnTo>
                <a:lnTo>
                  <a:pt x="625" y="1350"/>
                </a:lnTo>
                <a:lnTo>
                  <a:pt x="625" y="1350"/>
                </a:lnTo>
                <a:lnTo>
                  <a:pt x="627" y="1350"/>
                </a:lnTo>
                <a:lnTo>
                  <a:pt x="629" y="1350"/>
                </a:lnTo>
                <a:lnTo>
                  <a:pt x="629" y="1350"/>
                </a:lnTo>
                <a:lnTo>
                  <a:pt x="630" y="1347"/>
                </a:lnTo>
                <a:lnTo>
                  <a:pt x="632" y="1345"/>
                </a:lnTo>
                <a:lnTo>
                  <a:pt x="632" y="1345"/>
                </a:lnTo>
                <a:lnTo>
                  <a:pt x="632" y="1343"/>
                </a:lnTo>
                <a:lnTo>
                  <a:pt x="632" y="1343"/>
                </a:lnTo>
                <a:lnTo>
                  <a:pt x="632" y="1342"/>
                </a:lnTo>
                <a:lnTo>
                  <a:pt x="632" y="1342"/>
                </a:lnTo>
                <a:lnTo>
                  <a:pt x="634" y="1338"/>
                </a:lnTo>
                <a:lnTo>
                  <a:pt x="635" y="1338"/>
                </a:lnTo>
                <a:lnTo>
                  <a:pt x="635" y="1338"/>
                </a:lnTo>
                <a:lnTo>
                  <a:pt x="637" y="1338"/>
                </a:lnTo>
                <a:lnTo>
                  <a:pt x="639" y="1337"/>
                </a:lnTo>
                <a:lnTo>
                  <a:pt x="642" y="1335"/>
                </a:lnTo>
                <a:lnTo>
                  <a:pt x="642" y="1333"/>
                </a:lnTo>
                <a:lnTo>
                  <a:pt x="644" y="1332"/>
                </a:lnTo>
                <a:lnTo>
                  <a:pt x="644" y="1332"/>
                </a:lnTo>
                <a:lnTo>
                  <a:pt x="644" y="1330"/>
                </a:lnTo>
                <a:lnTo>
                  <a:pt x="642" y="1330"/>
                </a:lnTo>
                <a:lnTo>
                  <a:pt x="642" y="1328"/>
                </a:lnTo>
                <a:lnTo>
                  <a:pt x="642" y="1328"/>
                </a:lnTo>
                <a:lnTo>
                  <a:pt x="642" y="1328"/>
                </a:lnTo>
                <a:lnTo>
                  <a:pt x="642" y="1328"/>
                </a:lnTo>
                <a:lnTo>
                  <a:pt x="642" y="1327"/>
                </a:lnTo>
                <a:lnTo>
                  <a:pt x="644" y="1325"/>
                </a:lnTo>
                <a:lnTo>
                  <a:pt x="644" y="1325"/>
                </a:lnTo>
                <a:lnTo>
                  <a:pt x="644" y="1325"/>
                </a:lnTo>
                <a:lnTo>
                  <a:pt x="644" y="1323"/>
                </a:lnTo>
                <a:lnTo>
                  <a:pt x="644" y="1323"/>
                </a:lnTo>
                <a:lnTo>
                  <a:pt x="647" y="1322"/>
                </a:lnTo>
                <a:lnTo>
                  <a:pt x="647" y="1320"/>
                </a:lnTo>
                <a:lnTo>
                  <a:pt x="647" y="1320"/>
                </a:lnTo>
                <a:lnTo>
                  <a:pt x="649" y="1322"/>
                </a:lnTo>
                <a:lnTo>
                  <a:pt x="649" y="1322"/>
                </a:lnTo>
                <a:lnTo>
                  <a:pt x="650" y="1320"/>
                </a:lnTo>
                <a:lnTo>
                  <a:pt x="652" y="1320"/>
                </a:lnTo>
                <a:lnTo>
                  <a:pt x="652" y="1320"/>
                </a:lnTo>
                <a:lnTo>
                  <a:pt x="652" y="1320"/>
                </a:lnTo>
                <a:lnTo>
                  <a:pt x="654" y="1320"/>
                </a:lnTo>
                <a:lnTo>
                  <a:pt x="654" y="1320"/>
                </a:lnTo>
                <a:lnTo>
                  <a:pt x="654" y="1320"/>
                </a:lnTo>
                <a:lnTo>
                  <a:pt x="655" y="1322"/>
                </a:lnTo>
                <a:lnTo>
                  <a:pt x="655" y="1320"/>
                </a:lnTo>
                <a:lnTo>
                  <a:pt x="655" y="1320"/>
                </a:lnTo>
                <a:lnTo>
                  <a:pt x="657" y="1320"/>
                </a:lnTo>
                <a:lnTo>
                  <a:pt x="657" y="1320"/>
                </a:lnTo>
                <a:lnTo>
                  <a:pt x="657" y="1320"/>
                </a:lnTo>
                <a:lnTo>
                  <a:pt x="657" y="1322"/>
                </a:lnTo>
                <a:lnTo>
                  <a:pt x="657" y="1322"/>
                </a:lnTo>
                <a:lnTo>
                  <a:pt x="659" y="1322"/>
                </a:lnTo>
                <a:lnTo>
                  <a:pt x="659" y="1323"/>
                </a:lnTo>
                <a:lnTo>
                  <a:pt x="659" y="1323"/>
                </a:lnTo>
                <a:lnTo>
                  <a:pt x="659" y="1323"/>
                </a:lnTo>
                <a:lnTo>
                  <a:pt x="661" y="1323"/>
                </a:lnTo>
                <a:lnTo>
                  <a:pt x="661" y="1325"/>
                </a:lnTo>
                <a:lnTo>
                  <a:pt x="661" y="1325"/>
                </a:lnTo>
                <a:lnTo>
                  <a:pt x="659" y="1325"/>
                </a:lnTo>
                <a:lnTo>
                  <a:pt x="659" y="1325"/>
                </a:lnTo>
                <a:lnTo>
                  <a:pt x="659" y="1327"/>
                </a:lnTo>
                <a:lnTo>
                  <a:pt x="661" y="1328"/>
                </a:lnTo>
                <a:lnTo>
                  <a:pt x="661" y="1328"/>
                </a:lnTo>
                <a:lnTo>
                  <a:pt x="661" y="1328"/>
                </a:lnTo>
                <a:lnTo>
                  <a:pt x="661" y="1330"/>
                </a:lnTo>
                <a:lnTo>
                  <a:pt x="661" y="1330"/>
                </a:lnTo>
                <a:lnTo>
                  <a:pt x="661" y="1330"/>
                </a:lnTo>
                <a:lnTo>
                  <a:pt x="662" y="1330"/>
                </a:lnTo>
                <a:lnTo>
                  <a:pt x="662" y="1330"/>
                </a:lnTo>
                <a:lnTo>
                  <a:pt x="662" y="1330"/>
                </a:lnTo>
                <a:lnTo>
                  <a:pt x="664" y="1330"/>
                </a:lnTo>
                <a:lnTo>
                  <a:pt x="664" y="1330"/>
                </a:lnTo>
                <a:lnTo>
                  <a:pt x="664" y="1330"/>
                </a:lnTo>
                <a:lnTo>
                  <a:pt x="666" y="1332"/>
                </a:lnTo>
                <a:lnTo>
                  <a:pt x="666" y="1332"/>
                </a:lnTo>
                <a:lnTo>
                  <a:pt x="666" y="1332"/>
                </a:lnTo>
                <a:lnTo>
                  <a:pt x="666" y="1333"/>
                </a:lnTo>
                <a:lnTo>
                  <a:pt x="666" y="1333"/>
                </a:lnTo>
                <a:lnTo>
                  <a:pt x="666" y="1333"/>
                </a:lnTo>
                <a:lnTo>
                  <a:pt x="666" y="1335"/>
                </a:lnTo>
                <a:lnTo>
                  <a:pt x="666" y="1335"/>
                </a:lnTo>
                <a:lnTo>
                  <a:pt x="666" y="1335"/>
                </a:lnTo>
                <a:lnTo>
                  <a:pt x="666" y="1337"/>
                </a:lnTo>
                <a:lnTo>
                  <a:pt x="667" y="1337"/>
                </a:lnTo>
                <a:lnTo>
                  <a:pt x="667" y="1337"/>
                </a:lnTo>
                <a:lnTo>
                  <a:pt x="669" y="1337"/>
                </a:lnTo>
                <a:lnTo>
                  <a:pt x="669" y="1337"/>
                </a:lnTo>
                <a:lnTo>
                  <a:pt x="669" y="1337"/>
                </a:lnTo>
                <a:lnTo>
                  <a:pt x="669" y="1337"/>
                </a:lnTo>
                <a:lnTo>
                  <a:pt x="672" y="1335"/>
                </a:lnTo>
                <a:lnTo>
                  <a:pt x="672" y="1335"/>
                </a:lnTo>
                <a:lnTo>
                  <a:pt x="672" y="1335"/>
                </a:lnTo>
                <a:lnTo>
                  <a:pt x="674" y="1335"/>
                </a:lnTo>
                <a:lnTo>
                  <a:pt x="674" y="1333"/>
                </a:lnTo>
                <a:lnTo>
                  <a:pt x="674" y="1333"/>
                </a:lnTo>
                <a:lnTo>
                  <a:pt x="674" y="1333"/>
                </a:lnTo>
                <a:lnTo>
                  <a:pt x="674" y="1333"/>
                </a:lnTo>
                <a:lnTo>
                  <a:pt x="674" y="1333"/>
                </a:lnTo>
                <a:lnTo>
                  <a:pt x="676" y="1333"/>
                </a:lnTo>
                <a:lnTo>
                  <a:pt x="676" y="1333"/>
                </a:lnTo>
                <a:lnTo>
                  <a:pt x="676" y="1333"/>
                </a:lnTo>
                <a:lnTo>
                  <a:pt x="676" y="1333"/>
                </a:lnTo>
                <a:lnTo>
                  <a:pt x="676" y="1333"/>
                </a:lnTo>
                <a:lnTo>
                  <a:pt x="677" y="1335"/>
                </a:lnTo>
                <a:lnTo>
                  <a:pt x="677" y="1335"/>
                </a:lnTo>
                <a:lnTo>
                  <a:pt x="677" y="1335"/>
                </a:lnTo>
                <a:lnTo>
                  <a:pt x="677" y="1337"/>
                </a:lnTo>
                <a:lnTo>
                  <a:pt x="679" y="1337"/>
                </a:lnTo>
                <a:lnTo>
                  <a:pt x="677" y="1337"/>
                </a:lnTo>
                <a:lnTo>
                  <a:pt x="677" y="1338"/>
                </a:lnTo>
                <a:lnTo>
                  <a:pt x="677" y="1338"/>
                </a:lnTo>
                <a:lnTo>
                  <a:pt x="677" y="1338"/>
                </a:lnTo>
                <a:lnTo>
                  <a:pt x="677" y="1340"/>
                </a:lnTo>
                <a:lnTo>
                  <a:pt x="677" y="1340"/>
                </a:lnTo>
                <a:lnTo>
                  <a:pt x="676" y="1340"/>
                </a:lnTo>
                <a:lnTo>
                  <a:pt x="676" y="1340"/>
                </a:lnTo>
                <a:lnTo>
                  <a:pt x="674" y="1340"/>
                </a:lnTo>
                <a:lnTo>
                  <a:pt x="674" y="1340"/>
                </a:lnTo>
                <a:lnTo>
                  <a:pt x="674" y="1340"/>
                </a:lnTo>
                <a:lnTo>
                  <a:pt x="674" y="1340"/>
                </a:lnTo>
                <a:lnTo>
                  <a:pt x="674" y="1342"/>
                </a:lnTo>
                <a:lnTo>
                  <a:pt x="674" y="1342"/>
                </a:lnTo>
                <a:lnTo>
                  <a:pt x="674" y="1343"/>
                </a:lnTo>
                <a:lnTo>
                  <a:pt x="674" y="1343"/>
                </a:lnTo>
                <a:lnTo>
                  <a:pt x="674" y="1345"/>
                </a:lnTo>
                <a:lnTo>
                  <a:pt x="674" y="1349"/>
                </a:lnTo>
                <a:lnTo>
                  <a:pt x="674" y="1349"/>
                </a:lnTo>
                <a:lnTo>
                  <a:pt x="674" y="1349"/>
                </a:lnTo>
                <a:lnTo>
                  <a:pt x="674" y="1350"/>
                </a:lnTo>
                <a:lnTo>
                  <a:pt x="676" y="1350"/>
                </a:lnTo>
                <a:lnTo>
                  <a:pt x="677" y="1350"/>
                </a:lnTo>
                <a:lnTo>
                  <a:pt x="677" y="1350"/>
                </a:lnTo>
                <a:lnTo>
                  <a:pt x="677" y="1350"/>
                </a:lnTo>
                <a:lnTo>
                  <a:pt x="679" y="1350"/>
                </a:lnTo>
                <a:lnTo>
                  <a:pt x="679" y="1350"/>
                </a:lnTo>
                <a:lnTo>
                  <a:pt x="681" y="1352"/>
                </a:lnTo>
                <a:lnTo>
                  <a:pt x="681" y="1352"/>
                </a:lnTo>
                <a:lnTo>
                  <a:pt x="682" y="1352"/>
                </a:lnTo>
                <a:lnTo>
                  <a:pt x="682" y="1352"/>
                </a:lnTo>
                <a:lnTo>
                  <a:pt x="684" y="1352"/>
                </a:lnTo>
                <a:lnTo>
                  <a:pt x="689" y="1357"/>
                </a:lnTo>
                <a:lnTo>
                  <a:pt x="689" y="1357"/>
                </a:lnTo>
                <a:lnTo>
                  <a:pt x="691" y="1357"/>
                </a:lnTo>
                <a:lnTo>
                  <a:pt x="691" y="1357"/>
                </a:lnTo>
                <a:lnTo>
                  <a:pt x="691" y="1357"/>
                </a:lnTo>
                <a:lnTo>
                  <a:pt x="691" y="1357"/>
                </a:lnTo>
                <a:lnTo>
                  <a:pt x="692" y="1357"/>
                </a:lnTo>
                <a:lnTo>
                  <a:pt x="692" y="1357"/>
                </a:lnTo>
                <a:lnTo>
                  <a:pt x="692" y="1359"/>
                </a:lnTo>
                <a:lnTo>
                  <a:pt x="694" y="1359"/>
                </a:lnTo>
                <a:lnTo>
                  <a:pt x="694" y="1359"/>
                </a:lnTo>
                <a:lnTo>
                  <a:pt x="694" y="1360"/>
                </a:lnTo>
                <a:lnTo>
                  <a:pt x="692" y="1360"/>
                </a:lnTo>
                <a:lnTo>
                  <a:pt x="692" y="1360"/>
                </a:lnTo>
                <a:lnTo>
                  <a:pt x="692" y="1362"/>
                </a:lnTo>
                <a:lnTo>
                  <a:pt x="692" y="1362"/>
                </a:lnTo>
                <a:lnTo>
                  <a:pt x="694" y="1362"/>
                </a:lnTo>
                <a:lnTo>
                  <a:pt x="694" y="1362"/>
                </a:lnTo>
                <a:lnTo>
                  <a:pt x="694" y="1364"/>
                </a:lnTo>
                <a:lnTo>
                  <a:pt x="694" y="1364"/>
                </a:lnTo>
                <a:lnTo>
                  <a:pt x="694" y="1364"/>
                </a:lnTo>
                <a:lnTo>
                  <a:pt x="694" y="1365"/>
                </a:lnTo>
                <a:lnTo>
                  <a:pt x="692" y="1365"/>
                </a:lnTo>
                <a:lnTo>
                  <a:pt x="692" y="1365"/>
                </a:lnTo>
                <a:lnTo>
                  <a:pt x="692" y="1365"/>
                </a:lnTo>
                <a:lnTo>
                  <a:pt x="691" y="1365"/>
                </a:lnTo>
                <a:lnTo>
                  <a:pt x="691" y="1369"/>
                </a:lnTo>
                <a:lnTo>
                  <a:pt x="689" y="1370"/>
                </a:lnTo>
                <a:lnTo>
                  <a:pt x="689" y="1370"/>
                </a:lnTo>
                <a:lnTo>
                  <a:pt x="689" y="1370"/>
                </a:lnTo>
                <a:lnTo>
                  <a:pt x="687" y="1370"/>
                </a:lnTo>
                <a:lnTo>
                  <a:pt x="687" y="1370"/>
                </a:lnTo>
                <a:lnTo>
                  <a:pt x="686" y="1372"/>
                </a:lnTo>
                <a:lnTo>
                  <a:pt x="684" y="1372"/>
                </a:lnTo>
                <a:lnTo>
                  <a:pt x="684" y="1374"/>
                </a:lnTo>
                <a:lnTo>
                  <a:pt x="684" y="1374"/>
                </a:lnTo>
                <a:lnTo>
                  <a:pt x="682" y="1375"/>
                </a:lnTo>
                <a:lnTo>
                  <a:pt x="682" y="1375"/>
                </a:lnTo>
                <a:lnTo>
                  <a:pt x="682" y="1375"/>
                </a:lnTo>
                <a:lnTo>
                  <a:pt x="682" y="1379"/>
                </a:lnTo>
                <a:lnTo>
                  <a:pt x="682" y="1379"/>
                </a:lnTo>
                <a:lnTo>
                  <a:pt x="682" y="1380"/>
                </a:lnTo>
                <a:lnTo>
                  <a:pt x="682" y="1380"/>
                </a:lnTo>
                <a:lnTo>
                  <a:pt x="682" y="1380"/>
                </a:lnTo>
                <a:lnTo>
                  <a:pt x="684" y="1380"/>
                </a:lnTo>
                <a:lnTo>
                  <a:pt x="684" y="1380"/>
                </a:lnTo>
                <a:lnTo>
                  <a:pt x="686" y="1380"/>
                </a:lnTo>
                <a:lnTo>
                  <a:pt x="687" y="1380"/>
                </a:lnTo>
                <a:lnTo>
                  <a:pt x="687" y="1380"/>
                </a:lnTo>
                <a:lnTo>
                  <a:pt x="689" y="1380"/>
                </a:lnTo>
                <a:lnTo>
                  <a:pt x="689" y="1380"/>
                </a:lnTo>
                <a:lnTo>
                  <a:pt x="689" y="1380"/>
                </a:lnTo>
                <a:lnTo>
                  <a:pt x="691" y="1380"/>
                </a:lnTo>
                <a:lnTo>
                  <a:pt x="691" y="1382"/>
                </a:lnTo>
                <a:lnTo>
                  <a:pt x="691" y="1382"/>
                </a:lnTo>
                <a:lnTo>
                  <a:pt x="689" y="1387"/>
                </a:lnTo>
                <a:lnTo>
                  <a:pt x="689" y="1387"/>
                </a:lnTo>
                <a:lnTo>
                  <a:pt x="691" y="1387"/>
                </a:lnTo>
                <a:lnTo>
                  <a:pt x="691" y="1387"/>
                </a:lnTo>
                <a:lnTo>
                  <a:pt x="692" y="1389"/>
                </a:lnTo>
                <a:lnTo>
                  <a:pt x="692" y="1389"/>
                </a:lnTo>
                <a:lnTo>
                  <a:pt x="692" y="1389"/>
                </a:lnTo>
                <a:lnTo>
                  <a:pt x="689" y="1392"/>
                </a:lnTo>
                <a:lnTo>
                  <a:pt x="689" y="1392"/>
                </a:lnTo>
                <a:lnTo>
                  <a:pt x="689" y="1392"/>
                </a:lnTo>
                <a:lnTo>
                  <a:pt x="689" y="1394"/>
                </a:lnTo>
                <a:lnTo>
                  <a:pt x="691" y="1394"/>
                </a:lnTo>
                <a:lnTo>
                  <a:pt x="691" y="1394"/>
                </a:lnTo>
                <a:lnTo>
                  <a:pt x="692" y="1392"/>
                </a:lnTo>
                <a:lnTo>
                  <a:pt x="692" y="1392"/>
                </a:lnTo>
                <a:lnTo>
                  <a:pt x="692" y="1392"/>
                </a:lnTo>
                <a:lnTo>
                  <a:pt x="694" y="1392"/>
                </a:lnTo>
                <a:lnTo>
                  <a:pt x="694" y="1394"/>
                </a:lnTo>
                <a:lnTo>
                  <a:pt x="694" y="1394"/>
                </a:lnTo>
                <a:lnTo>
                  <a:pt x="694" y="1394"/>
                </a:lnTo>
                <a:lnTo>
                  <a:pt x="699" y="1392"/>
                </a:lnTo>
                <a:lnTo>
                  <a:pt x="701" y="1392"/>
                </a:lnTo>
                <a:lnTo>
                  <a:pt x="701" y="1392"/>
                </a:lnTo>
                <a:lnTo>
                  <a:pt x="703" y="1392"/>
                </a:lnTo>
                <a:lnTo>
                  <a:pt x="703" y="1392"/>
                </a:lnTo>
                <a:lnTo>
                  <a:pt x="703" y="1391"/>
                </a:lnTo>
                <a:lnTo>
                  <a:pt x="703" y="1391"/>
                </a:lnTo>
                <a:lnTo>
                  <a:pt x="706" y="1389"/>
                </a:lnTo>
                <a:lnTo>
                  <a:pt x="706" y="1387"/>
                </a:lnTo>
                <a:lnTo>
                  <a:pt x="706" y="1387"/>
                </a:lnTo>
                <a:lnTo>
                  <a:pt x="708" y="1387"/>
                </a:lnTo>
                <a:lnTo>
                  <a:pt x="709" y="1389"/>
                </a:lnTo>
                <a:lnTo>
                  <a:pt x="713" y="1389"/>
                </a:lnTo>
                <a:lnTo>
                  <a:pt x="714" y="1391"/>
                </a:lnTo>
                <a:lnTo>
                  <a:pt x="714" y="1391"/>
                </a:lnTo>
                <a:lnTo>
                  <a:pt x="716" y="1391"/>
                </a:lnTo>
                <a:lnTo>
                  <a:pt x="718" y="1391"/>
                </a:lnTo>
                <a:lnTo>
                  <a:pt x="718" y="1391"/>
                </a:lnTo>
                <a:lnTo>
                  <a:pt x="718" y="1389"/>
                </a:lnTo>
                <a:lnTo>
                  <a:pt x="718" y="1387"/>
                </a:lnTo>
                <a:lnTo>
                  <a:pt x="718" y="1386"/>
                </a:lnTo>
                <a:lnTo>
                  <a:pt x="718" y="1384"/>
                </a:lnTo>
                <a:lnTo>
                  <a:pt x="716" y="1382"/>
                </a:lnTo>
                <a:lnTo>
                  <a:pt x="718" y="1380"/>
                </a:lnTo>
                <a:lnTo>
                  <a:pt x="718" y="1379"/>
                </a:lnTo>
                <a:lnTo>
                  <a:pt x="718" y="1377"/>
                </a:lnTo>
                <a:lnTo>
                  <a:pt x="718" y="1374"/>
                </a:lnTo>
                <a:lnTo>
                  <a:pt x="718" y="1372"/>
                </a:lnTo>
                <a:lnTo>
                  <a:pt x="718" y="1370"/>
                </a:lnTo>
                <a:lnTo>
                  <a:pt x="718" y="1369"/>
                </a:lnTo>
                <a:lnTo>
                  <a:pt x="718" y="1367"/>
                </a:lnTo>
                <a:lnTo>
                  <a:pt x="719" y="1365"/>
                </a:lnTo>
                <a:lnTo>
                  <a:pt x="719" y="1365"/>
                </a:lnTo>
                <a:lnTo>
                  <a:pt x="719" y="1364"/>
                </a:lnTo>
                <a:lnTo>
                  <a:pt x="719" y="1362"/>
                </a:lnTo>
                <a:lnTo>
                  <a:pt x="718" y="1362"/>
                </a:lnTo>
                <a:lnTo>
                  <a:pt x="718" y="1360"/>
                </a:lnTo>
                <a:lnTo>
                  <a:pt x="718" y="1359"/>
                </a:lnTo>
                <a:lnTo>
                  <a:pt x="718" y="1355"/>
                </a:lnTo>
                <a:lnTo>
                  <a:pt x="718" y="1354"/>
                </a:lnTo>
                <a:lnTo>
                  <a:pt x="721" y="1342"/>
                </a:lnTo>
                <a:lnTo>
                  <a:pt x="723" y="1338"/>
                </a:lnTo>
                <a:lnTo>
                  <a:pt x="726" y="1335"/>
                </a:lnTo>
                <a:lnTo>
                  <a:pt x="726" y="1335"/>
                </a:lnTo>
                <a:lnTo>
                  <a:pt x="726" y="1333"/>
                </a:lnTo>
                <a:lnTo>
                  <a:pt x="728" y="1330"/>
                </a:lnTo>
                <a:lnTo>
                  <a:pt x="731" y="1323"/>
                </a:lnTo>
                <a:lnTo>
                  <a:pt x="731" y="1320"/>
                </a:lnTo>
                <a:lnTo>
                  <a:pt x="731" y="1317"/>
                </a:lnTo>
                <a:lnTo>
                  <a:pt x="731" y="1313"/>
                </a:lnTo>
                <a:lnTo>
                  <a:pt x="731" y="1313"/>
                </a:lnTo>
                <a:lnTo>
                  <a:pt x="733" y="1310"/>
                </a:lnTo>
                <a:lnTo>
                  <a:pt x="733" y="1310"/>
                </a:lnTo>
                <a:lnTo>
                  <a:pt x="740" y="1298"/>
                </a:lnTo>
                <a:lnTo>
                  <a:pt x="741" y="1295"/>
                </a:lnTo>
                <a:lnTo>
                  <a:pt x="743" y="1295"/>
                </a:lnTo>
                <a:lnTo>
                  <a:pt x="743" y="1293"/>
                </a:lnTo>
                <a:lnTo>
                  <a:pt x="743" y="1293"/>
                </a:lnTo>
                <a:lnTo>
                  <a:pt x="743" y="1291"/>
                </a:lnTo>
                <a:lnTo>
                  <a:pt x="743" y="1290"/>
                </a:lnTo>
                <a:lnTo>
                  <a:pt x="743" y="1290"/>
                </a:lnTo>
                <a:lnTo>
                  <a:pt x="743" y="1286"/>
                </a:lnTo>
                <a:lnTo>
                  <a:pt x="743" y="1286"/>
                </a:lnTo>
                <a:lnTo>
                  <a:pt x="743" y="1286"/>
                </a:lnTo>
                <a:lnTo>
                  <a:pt x="745" y="1283"/>
                </a:lnTo>
                <a:lnTo>
                  <a:pt x="746" y="1281"/>
                </a:lnTo>
                <a:lnTo>
                  <a:pt x="746" y="1280"/>
                </a:lnTo>
                <a:lnTo>
                  <a:pt x="746" y="1278"/>
                </a:lnTo>
                <a:close/>
                <a:moveTo>
                  <a:pt x="434" y="831"/>
                </a:moveTo>
                <a:lnTo>
                  <a:pt x="434" y="829"/>
                </a:lnTo>
                <a:lnTo>
                  <a:pt x="434" y="827"/>
                </a:lnTo>
                <a:lnTo>
                  <a:pt x="434" y="827"/>
                </a:lnTo>
                <a:lnTo>
                  <a:pt x="432" y="826"/>
                </a:lnTo>
                <a:lnTo>
                  <a:pt x="430" y="826"/>
                </a:lnTo>
                <a:lnTo>
                  <a:pt x="429" y="827"/>
                </a:lnTo>
                <a:lnTo>
                  <a:pt x="429" y="827"/>
                </a:lnTo>
                <a:lnTo>
                  <a:pt x="429" y="831"/>
                </a:lnTo>
                <a:lnTo>
                  <a:pt x="429" y="832"/>
                </a:lnTo>
                <a:lnTo>
                  <a:pt x="429" y="834"/>
                </a:lnTo>
                <a:lnTo>
                  <a:pt x="427" y="837"/>
                </a:lnTo>
                <a:lnTo>
                  <a:pt x="427" y="839"/>
                </a:lnTo>
                <a:lnTo>
                  <a:pt x="425" y="839"/>
                </a:lnTo>
                <a:lnTo>
                  <a:pt x="425" y="839"/>
                </a:lnTo>
                <a:lnTo>
                  <a:pt x="427" y="839"/>
                </a:lnTo>
                <a:lnTo>
                  <a:pt x="427" y="841"/>
                </a:lnTo>
                <a:lnTo>
                  <a:pt x="427" y="841"/>
                </a:lnTo>
                <a:lnTo>
                  <a:pt x="430" y="839"/>
                </a:lnTo>
                <a:lnTo>
                  <a:pt x="432" y="837"/>
                </a:lnTo>
                <a:lnTo>
                  <a:pt x="432" y="836"/>
                </a:lnTo>
                <a:lnTo>
                  <a:pt x="430" y="832"/>
                </a:lnTo>
                <a:lnTo>
                  <a:pt x="432" y="831"/>
                </a:lnTo>
                <a:lnTo>
                  <a:pt x="434" y="831"/>
                </a:lnTo>
                <a:close/>
                <a:moveTo>
                  <a:pt x="375" y="795"/>
                </a:moveTo>
                <a:lnTo>
                  <a:pt x="376" y="789"/>
                </a:lnTo>
                <a:lnTo>
                  <a:pt x="376" y="787"/>
                </a:lnTo>
                <a:lnTo>
                  <a:pt x="375" y="787"/>
                </a:lnTo>
                <a:lnTo>
                  <a:pt x="373" y="787"/>
                </a:lnTo>
                <a:lnTo>
                  <a:pt x="373" y="787"/>
                </a:lnTo>
                <a:lnTo>
                  <a:pt x="371" y="789"/>
                </a:lnTo>
                <a:lnTo>
                  <a:pt x="371" y="790"/>
                </a:lnTo>
                <a:lnTo>
                  <a:pt x="370" y="790"/>
                </a:lnTo>
                <a:lnTo>
                  <a:pt x="366" y="794"/>
                </a:lnTo>
                <a:lnTo>
                  <a:pt x="363" y="800"/>
                </a:lnTo>
                <a:lnTo>
                  <a:pt x="361" y="802"/>
                </a:lnTo>
                <a:lnTo>
                  <a:pt x="360" y="802"/>
                </a:lnTo>
                <a:lnTo>
                  <a:pt x="360" y="804"/>
                </a:lnTo>
                <a:lnTo>
                  <a:pt x="358" y="805"/>
                </a:lnTo>
                <a:lnTo>
                  <a:pt x="358" y="807"/>
                </a:lnTo>
                <a:lnTo>
                  <a:pt x="356" y="809"/>
                </a:lnTo>
                <a:lnTo>
                  <a:pt x="356" y="809"/>
                </a:lnTo>
                <a:lnTo>
                  <a:pt x="356" y="810"/>
                </a:lnTo>
                <a:lnTo>
                  <a:pt x="356" y="810"/>
                </a:lnTo>
                <a:lnTo>
                  <a:pt x="356" y="812"/>
                </a:lnTo>
                <a:lnTo>
                  <a:pt x="358" y="812"/>
                </a:lnTo>
                <a:lnTo>
                  <a:pt x="356" y="814"/>
                </a:lnTo>
                <a:lnTo>
                  <a:pt x="356" y="814"/>
                </a:lnTo>
                <a:lnTo>
                  <a:pt x="358" y="814"/>
                </a:lnTo>
                <a:lnTo>
                  <a:pt x="360" y="815"/>
                </a:lnTo>
                <a:lnTo>
                  <a:pt x="361" y="815"/>
                </a:lnTo>
                <a:lnTo>
                  <a:pt x="361" y="814"/>
                </a:lnTo>
                <a:lnTo>
                  <a:pt x="360" y="812"/>
                </a:lnTo>
                <a:lnTo>
                  <a:pt x="360" y="812"/>
                </a:lnTo>
                <a:lnTo>
                  <a:pt x="360" y="810"/>
                </a:lnTo>
                <a:lnTo>
                  <a:pt x="361" y="810"/>
                </a:lnTo>
                <a:lnTo>
                  <a:pt x="361" y="810"/>
                </a:lnTo>
                <a:lnTo>
                  <a:pt x="363" y="810"/>
                </a:lnTo>
                <a:lnTo>
                  <a:pt x="363" y="809"/>
                </a:lnTo>
                <a:lnTo>
                  <a:pt x="363" y="809"/>
                </a:lnTo>
                <a:lnTo>
                  <a:pt x="363" y="809"/>
                </a:lnTo>
                <a:lnTo>
                  <a:pt x="365" y="809"/>
                </a:lnTo>
                <a:lnTo>
                  <a:pt x="366" y="805"/>
                </a:lnTo>
                <a:lnTo>
                  <a:pt x="368" y="805"/>
                </a:lnTo>
                <a:lnTo>
                  <a:pt x="368" y="805"/>
                </a:lnTo>
                <a:lnTo>
                  <a:pt x="368" y="807"/>
                </a:lnTo>
                <a:lnTo>
                  <a:pt x="368" y="807"/>
                </a:lnTo>
                <a:lnTo>
                  <a:pt x="370" y="807"/>
                </a:lnTo>
                <a:lnTo>
                  <a:pt x="370" y="807"/>
                </a:lnTo>
                <a:lnTo>
                  <a:pt x="373" y="807"/>
                </a:lnTo>
                <a:lnTo>
                  <a:pt x="375" y="805"/>
                </a:lnTo>
                <a:lnTo>
                  <a:pt x="376" y="804"/>
                </a:lnTo>
                <a:lnTo>
                  <a:pt x="376" y="802"/>
                </a:lnTo>
                <a:lnTo>
                  <a:pt x="376" y="802"/>
                </a:lnTo>
                <a:lnTo>
                  <a:pt x="375" y="800"/>
                </a:lnTo>
                <a:lnTo>
                  <a:pt x="373" y="799"/>
                </a:lnTo>
                <a:lnTo>
                  <a:pt x="373" y="799"/>
                </a:lnTo>
                <a:lnTo>
                  <a:pt x="375" y="797"/>
                </a:lnTo>
                <a:lnTo>
                  <a:pt x="375" y="795"/>
                </a:lnTo>
                <a:close/>
                <a:moveTo>
                  <a:pt x="418" y="841"/>
                </a:moveTo>
                <a:lnTo>
                  <a:pt x="418" y="841"/>
                </a:lnTo>
                <a:lnTo>
                  <a:pt x="420" y="839"/>
                </a:lnTo>
                <a:lnTo>
                  <a:pt x="422" y="839"/>
                </a:lnTo>
                <a:lnTo>
                  <a:pt x="422" y="839"/>
                </a:lnTo>
                <a:lnTo>
                  <a:pt x="420" y="837"/>
                </a:lnTo>
                <a:lnTo>
                  <a:pt x="418" y="837"/>
                </a:lnTo>
                <a:lnTo>
                  <a:pt x="418" y="836"/>
                </a:lnTo>
                <a:lnTo>
                  <a:pt x="418" y="834"/>
                </a:lnTo>
                <a:lnTo>
                  <a:pt x="418" y="832"/>
                </a:lnTo>
                <a:lnTo>
                  <a:pt x="420" y="832"/>
                </a:lnTo>
                <a:lnTo>
                  <a:pt x="418" y="832"/>
                </a:lnTo>
                <a:lnTo>
                  <a:pt x="418" y="831"/>
                </a:lnTo>
                <a:lnTo>
                  <a:pt x="418" y="831"/>
                </a:lnTo>
                <a:lnTo>
                  <a:pt x="418" y="831"/>
                </a:lnTo>
                <a:lnTo>
                  <a:pt x="417" y="829"/>
                </a:lnTo>
                <a:lnTo>
                  <a:pt x="417" y="827"/>
                </a:lnTo>
                <a:lnTo>
                  <a:pt x="417" y="827"/>
                </a:lnTo>
                <a:lnTo>
                  <a:pt x="415" y="826"/>
                </a:lnTo>
                <a:lnTo>
                  <a:pt x="415" y="826"/>
                </a:lnTo>
                <a:lnTo>
                  <a:pt x="415" y="827"/>
                </a:lnTo>
                <a:lnTo>
                  <a:pt x="413" y="829"/>
                </a:lnTo>
                <a:lnTo>
                  <a:pt x="413" y="831"/>
                </a:lnTo>
                <a:lnTo>
                  <a:pt x="413" y="831"/>
                </a:lnTo>
                <a:lnTo>
                  <a:pt x="413" y="832"/>
                </a:lnTo>
                <a:lnTo>
                  <a:pt x="413" y="832"/>
                </a:lnTo>
                <a:lnTo>
                  <a:pt x="415" y="832"/>
                </a:lnTo>
                <a:lnTo>
                  <a:pt x="415" y="832"/>
                </a:lnTo>
                <a:lnTo>
                  <a:pt x="417" y="837"/>
                </a:lnTo>
                <a:lnTo>
                  <a:pt x="417" y="839"/>
                </a:lnTo>
                <a:lnTo>
                  <a:pt x="417" y="841"/>
                </a:lnTo>
                <a:lnTo>
                  <a:pt x="418" y="841"/>
                </a:lnTo>
                <a:close/>
                <a:moveTo>
                  <a:pt x="425" y="799"/>
                </a:moveTo>
                <a:lnTo>
                  <a:pt x="427" y="797"/>
                </a:lnTo>
                <a:lnTo>
                  <a:pt x="425" y="795"/>
                </a:lnTo>
                <a:lnTo>
                  <a:pt x="423" y="794"/>
                </a:lnTo>
                <a:lnTo>
                  <a:pt x="423" y="792"/>
                </a:lnTo>
                <a:lnTo>
                  <a:pt x="423" y="790"/>
                </a:lnTo>
                <a:lnTo>
                  <a:pt x="423" y="790"/>
                </a:lnTo>
                <a:lnTo>
                  <a:pt x="423" y="789"/>
                </a:lnTo>
                <a:lnTo>
                  <a:pt x="422" y="787"/>
                </a:lnTo>
                <a:lnTo>
                  <a:pt x="423" y="787"/>
                </a:lnTo>
                <a:lnTo>
                  <a:pt x="423" y="785"/>
                </a:lnTo>
                <a:lnTo>
                  <a:pt x="423" y="785"/>
                </a:lnTo>
                <a:lnTo>
                  <a:pt x="425" y="778"/>
                </a:lnTo>
                <a:lnTo>
                  <a:pt x="425" y="777"/>
                </a:lnTo>
                <a:lnTo>
                  <a:pt x="429" y="775"/>
                </a:lnTo>
                <a:lnTo>
                  <a:pt x="429" y="773"/>
                </a:lnTo>
                <a:lnTo>
                  <a:pt x="427" y="773"/>
                </a:lnTo>
                <a:lnTo>
                  <a:pt x="425" y="773"/>
                </a:lnTo>
                <a:lnTo>
                  <a:pt x="420" y="775"/>
                </a:lnTo>
                <a:lnTo>
                  <a:pt x="418" y="775"/>
                </a:lnTo>
                <a:lnTo>
                  <a:pt x="413" y="784"/>
                </a:lnTo>
                <a:lnTo>
                  <a:pt x="413" y="780"/>
                </a:lnTo>
                <a:lnTo>
                  <a:pt x="415" y="775"/>
                </a:lnTo>
                <a:lnTo>
                  <a:pt x="415" y="773"/>
                </a:lnTo>
                <a:lnTo>
                  <a:pt x="415" y="772"/>
                </a:lnTo>
                <a:lnTo>
                  <a:pt x="413" y="772"/>
                </a:lnTo>
                <a:lnTo>
                  <a:pt x="413" y="770"/>
                </a:lnTo>
                <a:lnTo>
                  <a:pt x="413" y="770"/>
                </a:lnTo>
                <a:lnTo>
                  <a:pt x="412" y="770"/>
                </a:lnTo>
                <a:lnTo>
                  <a:pt x="410" y="770"/>
                </a:lnTo>
                <a:lnTo>
                  <a:pt x="410" y="772"/>
                </a:lnTo>
                <a:lnTo>
                  <a:pt x="408" y="772"/>
                </a:lnTo>
                <a:lnTo>
                  <a:pt x="405" y="773"/>
                </a:lnTo>
                <a:lnTo>
                  <a:pt x="403" y="773"/>
                </a:lnTo>
                <a:lnTo>
                  <a:pt x="403" y="773"/>
                </a:lnTo>
                <a:lnTo>
                  <a:pt x="402" y="773"/>
                </a:lnTo>
                <a:lnTo>
                  <a:pt x="400" y="773"/>
                </a:lnTo>
                <a:lnTo>
                  <a:pt x="400" y="772"/>
                </a:lnTo>
                <a:lnTo>
                  <a:pt x="395" y="772"/>
                </a:lnTo>
                <a:lnTo>
                  <a:pt x="393" y="772"/>
                </a:lnTo>
                <a:lnTo>
                  <a:pt x="392" y="772"/>
                </a:lnTo>
                <a:lnTo>
                  <a:pt x="392" y="775"/>
                </a:lnTo>
                <a:lnTo>
                  <a:pt x="392" y="778"/>
                </a:lnTo>
                <a:lnTo>
                  <a:pt x="392" y="780"/>
                </a:lnTo>
                <a:lnTo>
                  <a:pt x="392" y="782"/>
                </a:lnTo>
                <a:lnTo>
                  <a:pt x="392" y="785"/>
                </a:lnTo>
                <a:lnTo>
                  <a:pt x="393" y="787"/>
                </a:lnTo>
                <a:lnTo>
                  <a:pt x="392" y="789"/>
                </a:lnTo>
                <a:lnTo>
                  <a:pt x="392" y="790"/>
                </a:lnTo>
                <a:lnTo>
                  <a:pt x="390" y="792"/>
                </a:lnTo>
                <a:lnTo>
                  <a:pt x="390" y="792"/>
                </a:lnTo>
                <a:lnTo>
                  <a:pt x="390" y="794"/>
                </a:lnTo>
                <a:lnTo>
                  <a:pt x="388" y="795"/>
                </a:lnTo>
                <a:lnTo>
                  <a:pt x="388" y="799"/>
                </a:lnTo>
                <a:lnTo>
                  <a:pt x="388" y="800"/>
                </a:lnTo>
                <a:lnTo>
                  <a:pt x="387" y="804"/>
                </a:lnTo>
                <a:lnTo>
                  <a:pt x="387" y="805"/>
                </a:lnTo>
                <a:lnTo>
                  <a:pt x="388" y="807"/>
                </a:lnTo>
                <a:lnTo>
                  <a:pt x="388" y="810"/>
                </a:lnTo>
                <a:lnTo>
                  <a:pt x="388" y="812"/>
                </a:lnTo>
                <a:lnTo>
                  <a:pt x="388" y="812"/>
                </a:lnTo>
                <a:lnTo>
                  <a:pt x="388" y="815"/>
                </a:lnTo>
                <a:lnTo>
                  <a:pt x="390" y="814"/>
                </a:lnTo>
                <a:lnTo>
                  <a:pt x="392" y="812"/>
                </a:lnTo>
                <a:lnTo>
                  <a:pt x="395" y="805"/>
                </a:lnTo>
                <a:lnTo>
                  <a:pt x="397" y="804"/>
                </a:lnTo>
                <a:lnTo>
                  <a:pt x="398" y="802"/>
                </a:lnTo>
                <a:lnTo>
                  <a:pt x="400" y="802"/>
                </a:lnTo>
                <a:lnTo>
                  <a:pt x="402" y="804"/>
                </a:lnTo>
                <a:lnTo>
                  <a:pt x="403" y="805"/>
                </a:lnTo>
                <a:lnTo>
                  <a:pt x="405" y="809"/>
                </a:lnTo>
                <a:lnTo>
                  <a:pt x="405" y="809"/>
                </a:lnTo>
                <a:lnTo>
                  <a:pt x="407" y="809"/>
                </a:lnTo>
                <a:lnTo>
                  <a:pt x="407" y="810"/>
                </a:lnTo>
                <a:lnTo>
                  <a:pt x="407" y="810"/>
                </a:lnTo>
                <a:lnTo>
                  <a:pt x="413" y="817"/>
                </a:lnTo>
                <a:lnTo>
                  <a:pt x="413" y="817"/>
                </a:lnTo>
                <a:lnTo>
                  <a:pt x="415" y="817"/>
                </a:lnTo>
                <a:lnTo>
                  <a:pt x="418" y="819"/>
                </a:lnTo>
                <a:lnTo>
                  <a:pt x="418" y="819"/>
                </a:lnTo>
                <a:lnTo>
                  <a:pt x="418" y="817"/>
                </a:lnTo>
                <a:lnTo>
                  <a:pt x="418" y="817"/>
                </a:lnTo>
                <a:lnTo>
                  <a:pt x="418" y="817"/>
                </a:lnTo>
                <a:lnTo>
                  <a:pt x="418" y="815"/>
                </a:lnTo>
                <a:lnTo>
                  <a:pt x="418" y="815"/>
                </a:lnTo>
                <a:lnTo>
                  <a:pt x="418" y="814"/>
                </a:lnTo>
                <a:lnTo>
                  <a:pt x="418" y="814"/>
                </a:lnTo>
                <a:lnTo>
                  <a:pt x="420" y="812"/>
                </a:lnTo>
                <a:lnTo>
                  <a:pt x="422" y="809"/>
                </a:lnTo>
                <a:lnTo>
                  <a:pt x="422" y="807"/>
                </a:lnTo>
                <a:lnTo>
                  <a:pt x="422" y="807"/>
                </a:lnTo>
                <a:lnTo>
                  <a:pt x="422" y="804"/>
                </a:lnTo>
                <a:lnTo>
                  <a:pt x="425" y="799"/>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3" name="Freeform 176">
            <a:extLst>
              <a:ext uri="{FF2B5EF4-FFF2-40B4-BE49-F238E27FC236}">
                <a16:creationId xmlns:a16="http://schemas.microsoft.com/office/drawing/2014/main" id="{CFE45081-C2CC-48B7-ACFB-909AA9E12676}"/>
              </a:ext>
            </a:extLst>
          </p:cNvPr>
          <p:cNvSpPr>
            <a:spLocks noEditPoints="1"/>
          </p:cNvSpPr>
          <p:nvPr/>
        </p:nvSpPr>
        <p:spPr bwMode="auto">
          <a:xfrm>
            <a:off x="9646249" y="4019714"/>
            <a:ext cx="720286" cy="1500436"/>
          </a:xfrm>
          <a:custGeom>
            <a:avLst/>
            <a:gdLst>
              <a:gd name="T0" fmla="*/ 731 w 746"/>
              <a:gd name="T1" fmla="*/ 1212 h 1554"/>
              <a:gd name="T2" fmla="*/ 687 w 746"/>
              <a:gd name="T3" fmla="*/ 1079 h 1554"/>
              <a:gd name="T4" fmla="*/ 694 w 746"/>
              <a:gd name="T5" fmla="*/ 950 h 1554"/>
              <a:gd name="T6" fmla="*/ 645 w 746"/>
              <a:gd name="T7" fmla="*/ 884 h 1554"/>
              <a:gd name="T8" fmla="*/ 550 w 746"/>
              <a:gd name="T9" fmla="*/ 817 h 1554"/>
              <a:gd name="T10" fmla="*/ 440 w 746"/>
              <a:gd name="T11" fmla="*/ 916 h 1554"/>
              <a:gd name="T12" fmla="*/ 427 w 746"/>
              <a:gd name="T13" fmla="*/ 846 h 1554"/>
              <a:gd name="T14" fmla="*/ 376 w 746"/>
              <a:gd name="T15" fmla="*/ 854 h 1554"/>
              <a:gd name="T16" fmla="*/ 321 w 746"/>
              <a:gd name="T17" fmla="*/ 782 h 1554"/>
              <a:gd name="T18" fmla="*/ 373 w 746"/>
              <a:gd name="T19" fmla="*/ 644 h 1554"/>
              <a:gd name="T20" fmla="*/ 437 w 746"/>
              <a:gd name="T21" fmla="*/ 493 h 1554"/>
              <a:gd name="T22" fmla="*/ 637 w 746"/>
              <a:gd name="T23" fmla="*/ 254 h 1554"/>
              <a:gd name="T24" fmla="*/ 671 w 746"/>
              <a:gd name="T25" fmla="*/ 177 h 1554"/>
              <a:gd name="T26" fmla="*/ 592 w 746"/>
              <a:gd name="T27" fmla="*/ 168 h 1554"/>
              <a:gd name="T28" fmla="*/ 602 w 746"/>
              <a:gd name="T29" fmla="*/ 106 h 1554"/>
              <a:gd name="T30" fmla="*/ 580 w 746"/>
              <a:gd name="T31" fmla="*/ 39 h 1554"/>
              <a:gd name="T32" fmla="*/ 511 w 746"/>
              <a:gd name="T33" fmla="*/ 12 h 1554"/>
              <a:gd name="T34" fmla="*/ 449 w 746"/>
              <a:gd name="T35" fmla="*/ 61 h 1554"/>
              <a:gd name="T36" fmla="*/ 407 w 746"/>
              <a:gd name="T37" fmla="*/ 49 h 1554"/>
              <a:gd name="T38" fmla="*/ 366 w 746"/>
              <a:gd name="T39" fmla="*/ 71 h 1554"/>
              <a:gd name="T40" fmla="*/ 297 w 746"/>
              <a:gd name="T41" fmla="*/ 55 h 1554"/>
              <a:gd name="T42" fmla="*/ 276 w 746"/>
              <a:gd name="T43" fmla="*/ 106 h 1554"/>
              <a:gd name="T44" fmla="*/ 247 w 746"/>
              <a:gd name="T45" fmla="*/ 188 h 1554"/>
              <a:gd name="T46" fmla="*/ 229 w 746"/>
              <a:gd name="T47" fmla="*/ 254 h 1554"/>
              <a:gd name="T48" fmla="*/ 254 w 746"/>
              <a:gd name="T49" fmla="*/ 321 h 1554"/>
              <a:gd name="T50" fmla="*/ 239 w 746"/>
              <a:gd name="T51" fmla="*/ 387 h 1554"/>
              <a:gd name="T52" fmla="*/ 150 w 746"/>
              <a:gd name="T53" fmla="*/ 444 h 1554"/>
              <a:gd name="T54" fmla="*/ 70 w 746"/>
              <a:gd name="T55" fmla="*/ 481 h 1554"/>
              <a:gd name="T56" fmla="*/ 37 w 746"/>
              <a:gd name="T57" fmla="*/ 545 h 1554"/>
              <a:gd name="T58" fmla="*/ 30 w 746"/>
              <a:gd name="T59" fmla="*/ 617 h 1554"/>
              <a:gd name="T60" fmla="*/ 44 w 746"/>
              <a:gd name="T61" fmla="*/ 652 h 1554"/>
              <a:gd name="T62" fmla="*/ 18 w 746"/>
              <a:gd name="T63" fmla="*/ 711 h 1554"/>
              <a:gd name="T64" fmla="*/ 55 w 746"/>
              <a:gd name="T65" fmla="*/ 747 h 1554"/>
              <a:gd name="T66" fmla="*/ 45 w 746"/>
              <a:gd name="T67" fmla="*/ 768 h 1554"/>
              <a:gd name="T68" fmla="*/ 81 w 746"/>
              <a:gd name="T69" fmla="*/ 841 h 1554"/>
              <a:gd name="T70" fmla="*/ 146 w 746"/>
              <a:gd name="T71" fmla="*/ 854 h 1554"/>
              <a:gd name="T72" fmla="*/ 94 w 746"/>
              <a:gd name="T73" fmla="*/ 930 h 1554"/>
              <a:gd name="T74" fmla="*/ 89 w 746"/>
              <a:gd name="T75" fmla="*/ 1009 h 1554"/>
              <a:gd name="T76" fmla="*/ 143 w 746"/>
              <a:gd name="T77" fmla="*/ 1053 h 1554"/>
              <a:gd name="T78" fmla="*/ 229 w 746"/>
              <a:gd name="T79" fmla="*/ 1011 h 1554"/>
              <a:gd name="T80" fmla="*/ 286 w 746"/>
              <a:gd name="T81" fmla="*/ 975 h 1554"/>
              <a:gd name="T82" fmla="*/ 321 w 746"/>
              <a:gd name="T83" fmla="*/ 1007 h 1554"/>
              <a:gd name="T84" fmla="*/ 302 w 746"/>
              <a:gd name="T85" fmla="*/ 1068 h 1554"/>
              <a:gd name="T86" fmla="*/ 272 w 746"/>
              <a:gd name="T87" fmla="*/ 1098 h 1554"/>
              <a:gd name="T88" fmla="*/ 218 w 746"/>
              <a:gd name="T89" fmla="*/ 1165 h 1554"/>
              <a:gd name="T90" fmla="*/ 180 w 746"/>
              <a:gd name="T91" fmla="*/ 1226 h 1554"/>
              <a:gd name="T92" fmla="*/ 183 w 746"/>
              <a:gd name="T93" fmla="*/ 1281 h 1554"/>
              <a:gd name="T94" fmla="*/ 227 w 746"/>
              <a:gd name="T95" fmla="*/ 1310 h 1554"/>
              <a:gd name="T96" fmla="*/ 249 w 746"/>
              <a:gd name="T97" fmla="*/ 1369 h 1554"/>
              <a:gd name="T98" fmla="*/ 301 w 746"/>
              <a:gd name="T99" fmla="*/ 1362 h 1554"/>
              <a:gd name="T100" fmla="*/ 413 w 746"/>
              <a:gd name="T101" fmla="*/ 1389 h 1554"/>
              <a:gd name="T102" fmla="*/ 462 w 746"/>
              <a:gd name="T103" fmla="*/ 1374 h 1554"/>
              <a:gd name="T104" fmla="*/ 462 w 746"/>
              <a:gd name="T105" fmla="*/ 1507 h 1554"/>
              <a:gd name="T106" fmla="*/ 487 w 746"/>
              <a:gd name="T107" fmla="*/ 1505 h 1554"/>
              <a:gd name="T108" fmla="*/ 538 w 746"/>
              <a:gd name="T109" fmla="*/ 1502 h 1554"/>
              <a:gd name="T110" fmla="*/ 612 w 746"/>
              <a:gd name="T111" fmla="*/ 1475 h 1554"/>
              <a:gd name="T112" fmla="*/ 647 w 746"/>
              <a:gd name="T113" fmla="*/ 1426 h 1554"/>
              <a:gd name="T114" fmla="*/ 637 w 746"/>
              <a:gd name="T115" fmla="*/ 1391 h 1554"/>
              <a:gd name="T116" fmla="*/ 632 w 746"/>
              <a:gd name="T117" fmla="*/ 1345 h 1554"/>
              <a:gd name="T118" fmla="*/ 677 w 746"/>
              <a:gd name="T119" fmla="*/ 1337 h 1554"/>
              <a:gd name="T120" fmla="*/ 691 w 746"/>
              <a:gd name="T121" fmla="*/ 1394 h 1554"/>
              <a:gd name="T122" fmla="*/ 376 w 746"/>
              <a:gd name="T123" fmla="*/ 789 h 1554"/>
              <a:gd name="T124" fmla="*/ 429 w 746"/>
              <a:gd name="T125" fmla="*/ 773 h 1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6" h="1554">
                <a:moveTo>
                  <a:pt x="439" y="802"/>
                </a:moveTo>
                <a:lnTo>
                  <a:pt x="439" y="802"/>
                </a:lnTo>
                <a:lnTo>
                  <a:pt x="439" y="802"/>
                </a:lnTo>
                <a:lnTo>
                  <a:pt x="440" y="804"/>
                </a:lnTo>
                <a:lnTo>
                  <a:pt x="440" y="802"/>
                </a:lnTo>
                <a:lnTo>
                  <a:pt x="440" y="802"/>
                </a:lnTo>
                <a:lnTo>
                  <a:pt x="442" y="800"/>
                </a:lnTo>
                <a:lnTo>
                  <a:pt x="440" y="802"/>
                </a:lnTo>
                <a:lnTo>
                  <a:pt x="439" y="802"/>
                </a:lnTo>
                <a:close/>
                <a:moveTo>
                  <a:pt x="496" y="792"/>
                </a:moveTo>
                <a:lnTo>
                  <a:pt x="496" y="792"/>
                </a:lnTo>
                <a:lnTo>
                  <a:pt x="494" y="792"/>
                </a:lnTo>
                <a:lnTo>
                  <a:pt x="494" y="794"/>
                </a:lnTo>
                <a:lnTo>
                  <a:pt x="494" y="794"/>
                </a:lnTo>
                <a:lnTo>
                  <a:pt x="496" y="794"/>
                </a:lnTo>
                <a:lnTo>
                  <a:pt x="496" y="792"/>
                </a:lnTo>
                <a:lnTo>
                  <a:pt x="496" y="790"/>
                </a:lnTo>
                <a:lnTo>
                  <a:pt x="496" y="790"/>
                </a:lnTo>
                <a:lnTo>
                  <a:pt x="496" y="790"/>
                </a:lnTo>
                <a:lnTo>
                  <a:pt x="496" y="792"/>
                </a:lnTo>
                <a:close/>
                <a:moveTo>
                  <a:pt x="746" y="1278"/>
                </a:moveTo>
                <a:lnTo>
                  <a:pt x="745" y="1276"/>
                </a:lnTo>
                <a:lnTo>
                  <a:pt x="745" y="1275"/>
                </a:lnTo>
                <a:lnTo>
                  <a:pt x="745" y="1273"/>
                </a:lnTo>
                <a:lnTo>
                  <a:pt x="743" y="1273"/>
                </a:lnTo>
                <a:lnTo>
                  <a:pt x="743" y="1271"/>
                </a:lnTo>
                <a:lnTo>
                  <a:pt x="743" y="1269"/>
                </a:lnTo>
                <a:lnTo>
                  <a:pt x="743" y="1268"/>
                </a:lnTo>
                <a:lnTo>
                  <a:pt x="740" y="1264"/>
                </a:lnTo>
                <a:lnTo>
                  <a:pt x="740" y="1259"/>
                </a:lnTo>
                <a:lnTo>
                  <a:pt x="738" y="1258"/>
                </a:lnTo>
                <a:lnTo>
                  <a:pt x="738" y="1254"/>
                </a:lnTo>
                <a:lnTo>
                  <a:pt x="738" y="1253"/>
                </a:lnTo>
                <a:lnTo>
                  <a:pt x="738" y="1251"/>
                </a:lnTo>
                <a:lnTo>
                  <a:pt x="738" y="1249"/>
                </a:lnTo>
                <a:lnTo>
                  <a:pt x="738" y="1249"/>
                </a:lnTo>
                <a:lnTo>
                  <a:pt x="738" y="1248"/>
                </a:lnTo>
                <a:lnTo>
                  <a:pt x="738" y="1248"/>
                </a:lnTo>
                <a:lnTo>
                  <a:pt x="738" y="1246"/>
                </a:lnTo>
                <a:lnTo>
                  <a:pt x="740" y="1243"/>
                </a:lnTo>
                <a:lnTo>
                  <a:pt x="741" y="1239"/>
                </a:lnTo>
                <a:lnTo>
                  <a:pt x="740" y="1238"/>
                </a:lnTo>
                <a:lnTo>
                  <a:pt x="741" y="1236"/>
                </a:lnTo>
                <a:lnTo>
                  <a:pt x="740" y="1233"/>
                </a:lnTo>
                <a:lnTo>
                  <a:pt x="740" y="1233"/>
                </a:lnTo>
                <a:lnTo>
                  <a:pt x="740" y="1233"/>
                </a:lnTo>
                <a:lnTo>
                  <a:pt x="738" y="1233"/>
                </a:lnTo>
                <a:lnTo>
                  <a:pt x="738" y="1233"/>
                </a:lnTo>
                <a:lnTo>
                  <a:pt x="738" y="1231"/>
                </a:lnTo>
                <a:lnTo>
                  <a:pt x="738" y="1231"/>
                </a:lnTo>
                <a:lnTo>
                  <a:pt x="738" y="1231"/>
                </a:lnTo>
                <a:lnTo>
                  <a:pt x="738" y="1231"/>
                </a:lnTo>
                <a:lnTo>
                  <a:pt x="736" y="1231"/>
                </a:lnTo>
                <a:lnTo>
                  <a:pt x="736" y="1233"/>
                </a:lnTo>
                <a:lnTo>
                  <a:pt x="734" y="1234"/>
                </a:lnTo>
                <a:lnTo>
                  <a:pt x="736" y="1236"/>
                </a:lnTo>
                <a:lnTo>
                  <a:pt x="736" y="1236"/>
                </a:lnTo>
                <a:lnTo>
                  <a:pt x="736" y="1238"/>
                </a:lnTo>
                <a:lnTo>
                  <a:pt x="734" y="1238"/>
                </a:lnTo>
                <a:lnTo>
                  <a:pt x="734" y="1236"/>
                </a:lnTo>
                <a:lnTo>
                  <a:pt x="734" y="1236"/>
                </a:lnTo>
                <a:lnTo>
                  <a:pt x="734" y="1236"/>
                </a:lnTo>
                <a:lnTo>
                  <a:pt x="733" y="1238"/>
                </a:lnTo>
                <a:lnTo>
                  <a:pt x="733" y="1238"/>
                </a:lnTo>
                <a:lnTo>
                  <a:pt x="733" y="1236"/>
                </a:lnTo>
                <a:lnTo>
                  <a:pt x="733" y="1236"/>
                </a:lnTo>
                <a:lnTo>
                  <a:pt x="733" y="1234"/>
                </a:lnTo>
                <a:lnTo>
                  <a:pt x="733" y="1234"/>
                </a:lnTo>
                <a:lnTo>
                  <a:pt x="731" y="1234"/>
                </a:lnTo>
                <a:lnTo>
                  <a:pt x="731" y="1234"/>
                </a:lnTo>
                <a:lnTo>
                  <a:pt x="729" y="1234"/>
                </a:lnTo>
                <a:lnTo>
                  <a:pt x="731" y="1234"/>
                </a:lnTo>
                <a:lnTo>
                  <a:pt x="733" y="1233"/>
                </a:lnTo>
                <a:lnTo>
                  <a:pt x="736" y="1229"/>
                </a:lnTo>
                <a:lnTo>
                  <a:pt x="736" y="1229"/>
                </a:lnTo>
                <a:lnTo>
                  <a:pt x="734" y="1227"/>
                </a:lnTo>
                <a:lnTo>
                  <a:pt x="734" y="1227"/>
                </a:lnTo>
                <a:lnTo>
                  <a:pt x="731" y="1227"/>
                </a:lnTo>
                <a:lnTo>
                  <a:pt x="731" y="1227"/>
                </a:lnTo>
                <a:lnTo>
                  <a:pt x="733" y="1226"/>
                </a:lnTo>
                <a:lnTo>
                  <a:pt x="734" y="1226"/>
                </a:lnTo>
                <a:lnTo>
                  <a:pt x="734" y="1226"/>
                </a:lnTo>
                <a:lnTo>
                  <a:pt x="734" y="1222"/>
                </a:lnTo>
                <a:lnTo>
                  <a:pt x="734" y="1222"/>
                </a:lnTo>
                <a:lnTo>
                  <a:pt x="734" y="1221"/>
                </a:lnTo>
                <a:lnTo>
                  <a:pt x="733" y="1219"/>
                </a:lnTo>
                <a:lnTo>
                  <a:pt x="733" y="1219"/>
                </a:lnTo>
                <a:lnTo>
                  <a:pt x="733" y="1217"/>
                </a:lnTo>
                <a:lnTo>
                  <a:pt x="733" y="1216"/>
                </a:lnTo>
                <a:lnTo>
                  <a:pt x="733" y="1216"/>
                </a:lnTo>
                <a:lnTo>
                  <a:pt x="731" y="1216"/>
                </a:lnTo>
                <a:lnTo>
                  <a:pt x="731" y="1216"/>
                </a:lnTo>
                <a:lnTo>
                  <a:pt x="731" y="1216"/>
                </a:lnTo>
                <a:lnTo>
                  <a:pt x="731" y="1216"/>
                </a:lnTo>
                <a:lnTo>
                  <a:pt x="731" y="1216"/>
                </a:lnTo>
                <a:lnTo>
                  <a:pt x="731" y="1217"/>
                </a:lnTo>
                <a:lnTo>
                  <a:pt x="731" y="1216"/>
                </a:lnTo>
                <a:lnTo>
                  <a:pt x="729" y="1216"/>
                </a:lnTo>
                <a:lnTo>
                  <a:pt x="729" y="1214"/>
                </a:lnTo>
                <a:lnTo>
                  <a:pt x="729" y="1214"/>
                </a:lnTo>
                <a:lnTo>
                  <a:pt x="731" y="1212"/>
                </a:lnTo>
                <a:lnTo>
                  <a:pt x="731" y="1211"/>
                </a:lnTo>
                <a:lnTo>
                  <a:pt x="731" y="1211"/>
                </a:lnTo>
                <a:lnTo>
                  <a:pt x="731" y="1209"/>
                </a:lnTo>
                <a:lnTo>
                  <a:pt x="729" y="1209"/>
                </a:lnTo>
                <a:lnTo>
                  <a:pt x="729" y="1211"/>
                </a:lnTo>
                <a:lnTo>
                  <a:pt x="729" y="1211"/>
                </a:lnTo>
                <a:lnTo>
                  <a:pt x="728" y="1211"/>
                </a:lnTo>
                <a:lnTo>
                  <a:pt x="728" y="1211"/>
                </a:lnTo>
                <a:lnTo>
                  <a:pt x="728" y="1209"/>
                </a:lnTo>
                <a:lnTo>
                  <a:pt x="733" y="1207"/>
                </a:lnTo>
                <a:lnTo>
                  <a:pt x="731" y="1206"/>
                </a:lnTo>
                <a:lnTo>
                  <a:pt x="731" y="1201"/>
                </a:lnTo>
                <a:lnTo>
                  <a:pt x="729" y="1197"/>
                </a:lnTo>
                <a:lnTo>
                  <a:pt x="729" y="1196"/>
                </a:lnTo>
                <a:lnTo>
                  <a:pt x="729" y="1192"/>
                </a:lnTo>
                <a:lnTo>
                  <a:pt x="729" y="1190"/>
                </a:lnTo>
                <a:lnTo>
                  <a:pt x="729" y="1190"/>
                </a:lnTo>
                <a:lnTo>
                  <a:pt x="731" y="1189"/>
                </a:lnTo>
                <a:lnTo>
                  <a:pt x="729" y="1189"/>
                </a:lnTo>
                <a:lnTo>
                  <a:pt x="729" y="1187"/>
                </a:lnTo>
                <a:lnTo>
                  <a:pt x="729" y="1187"/>
                </a:lnTo>
                <a:lnTo>
                  <a:pt x="729" y="1184"/>
                </a:lnTo>
                <a:lnTo>
                  <a:pt x="729" y="1182"/>
                </a:lnTo>
                <a:lnTo>
                  <a:pt x="728" y="1180"/>
                </a:lnTo>
                <a:lnTo>
                  <a:pt x="728" y="1179"/>
                </a:lnTo>
                <a:lnTo>
                  <a:pt x="726" y="1177"/>
                </a:lnTo>
                <a:lnTo>
                  <a:pt x="724" y="1175"/>
                </a:lnTo>
                <a:lnTo>
                  <a:pt x="724" y="1175"/>
                </a:lnTo>
                <a:lnTo>
                  <a:pt x="723" y="1174"/>
                </a:lnTo>
                <a:lnTo>
                  <a:pt x="723" y="1174"/>
                </a:lnTo>
                <a:lnTo>
                  <a:pt x="723" y="1169"/>
                </a:lnTo>
                <a:lnTo>
                  <a:pt x="723" y="1167"/>
                </a:lnTo>
                <a:lnTo>
                  <a:pt x="721" y="1165"/>
                </a:lnTo>
                <a:lnTo>
                  <a:pt x="721" y="1165"/>
                </a:lnTo>
                <a:lnTo>
                  <a:pt x="719" y="1165"/>
                </a:lnTo>
                <a:lnTo>
                  <a:pt x="718" y="1165"/>
                </a:lnTo>
                <a:lnTo>
                  <a:pt x="716" y="1165"/>
                </a:lnTo>
                <a:lnTo>
                  <a:pt x="713" y="1162"/>
                </a:lnTo>
                <a:lnTo>
                  <a:pt x="713" y="1160"/>
                </a:lnTo>
                <a:lnTo>
                  <a:pt x="713" y="1160"/>
                </a:lnTo>
                <a:lnTo>
                  <a:pt x="713" y="1159"/>
                </a:lnTo>
                <a:lnTo>
                  <a:pt x="713" y="1157"/>
                </a:lnTo>
                <a:lnTo>
                  <a:pt x="713" y="1155"/>
                </a:lnTo>
                <a:lnTo>
                  <a:pt x="713" y="1153"/>
                </a:lnTo>
                <a:lnTo>
                  <a:pt x="713" y="1152"/>
                </a:lnTo>
                <a:lnTo>
                  <a:pt x="713" y="1152"/>
                </a:lnTo>
                <a:lnTo>
                  <a:pt x="713" y="1150"/>
                </a:lnTo>
                <a:lnTo>
                  <a:pt x="714" y="1148"/>
                </a:lnTo>
                <a:lnTo>
                  <a:pt x="714" y="1148"/>
                </a:lnTo>
                <a:lnTo>
                  <a:pt x="716" y="1145"/>
                </a:lnTo>
                <a:lnTo>
                  <a:pt x="719" y="1140"/>
                </a:lnTo>
                <a:lnTo>
                  <a:pt x="719" y="1138"/>
                </a:lnTo>
                <a:lnTo>
                  <a:pt x="719" y="1137"/>
                </a:lnTo>
                <a:lnTo>
                  <a:pt x="718" y="1137"/>
                </a:lnTo>
                <a:lnTo>
                  <a:pt x="716" y="1138"/>
                </a:lnTo>
                <a:lnTo>
                  <a:pt x="716" y="1138"/>
                </a:lnTo>
                <a:lnTo>
                  <a:pt x="716" y="1140"/>
                </a:lnTo>
                <a:lnTo>
                  <a:pt x="716" y="1140"/>
                </a:lnTo>
                <a:lnTo>
                  <a:pt x="714" y="1140"/>
                </a:lnTo>
                <a:lnTo>
                  <a:pt x="711" y="1138"/>
                </a:lnTo>
                <a:lnTo>
                  <a:pt x="709" y="1137"/>
                </a:lnTo>
                <a:lnTo>
                  <a:pt x="709" y="1137"/>
                </a:lnTo>
                <a:lnTo>
                  <a:pt x="708" y="1135"/>
                </a:lnTo>
                <a:lnTo>
                  <a:pt x="708" y="1132"/>
                </a:lnTo>
                <a:lnTo>
                  <a:pt x="708" y="1130"/>
                </a:lnTo>
                <a:lnTo>
                  <a:pt x="706" y="1128"/>
                </a:lnTo>
                <a:lnTo>
                  <a:pt x="706" y="1127"/>
                </a:lnTo>
                <a:lnTo>
                  <a:pt x="704" y="1125"/>
                </a:lnTo>
                <a:lnTo>
                  <a:pt x="704" y="1125"/>
                </a:lnTo>
                <a:lnTo>
                  <a:pt x="704" y="1123"/>
                </a:lnTo>
                <a:lnTo>
                  <a:pt x="704" y="1122"/>
                </a:lnTo>
                <a:lnTo>
                  <a:pt x="704" y="1120"/>
                </a:lnTo>
                <a:lnTo>
                  <a:pt x="701" y="1118"/>
                </a:lnTo>
                <a:lnTo>
                  <a:pt x="701" y="1116"/>
                </a:lnTo>
                <a:lnTo>
                  <a:pt x="699" y="1115"/>
                </a:lnTo>
                <a:lnTo>
                  <a:pt x="699" y="1113"/>
                </a:lnTo>
                <a:lnTo>
                  <a:pt x="699" y="1113"/>
                </a:lnTo>
                <a:lnTo>
                  <a:pt x="699" y="1111"/>
                </a:lnTo>
                <a:lnTo>
                  <a:pt x="697" y="1111"/>
                </a:lnTo>
                <a:lnTo>
                  <a:pt x="694" y="1108"/>
                </a:lnTo>
                <a:lnTo>
                  <a:pt x="692" y="1106"/>
                </a:lnTo>
                <a:lnTo>
                  <a:pt x="691" y="1106"/>
                </a:lnTo>
                <a:lnTo>
                  <a:pt x="692" y="1103"/>
                </a:lnTo>
                <a:lnTo>
                  <a:pt x="692" y="1100"/>
                </a:lnTo>
                <a:lnTo>
                  <a:pt x="692" y="1098"/>
                </a:lnTo>
                <a:lnTo>
                  <a:pt x="692" y="1098"/>
                </a:lnTo>
                <a:lnTo>
                  <a:pt x="689" y="1095"/>
                </a:lnTo>
                <a:lnTo>
                  <a:pt x="689" y="1093"/>
                </a:lnTo>
                <a:lnTo>
                  <a:pt x="687" y="1093"/>
                </a:lnTo>
                <a:lnTo>
                  <a:pt x="687" y="1093"/>
                </a:lnTo>
                <a:lnTo>
                  <a:pt x="687" y="1091"/>
                </a:lnTo>
                <a:lnTo>
                  <a:pt x="687" y="1091"/>
                </a:lnTo>
                <a:lnTo>
                  <a:pt x="687" y="1090"/>
                </a:lnTo>
                <a:lnTo>
                  <a:pt x="687" y="1090"/>
                </a:lnTo>
                <a:lnTo>
                  <a:pt x="687" y="1090"/>
                </a:lnTo>
                <a:lnTo>
                  <a:pt x="687" y="1088"/>
                </a:lnTo>
                <a:lnTo>
                  <a:pt x="687" y="1086"/>
                </a:lnTo>
                <a:lnTo>
                  <a:pt x="687" y="1083"/>
                </a:lnTo>
                <a:lnTo>
                  <a:pt x="687" y="1083"/>
                </a:lnTo>
                <a:lnTo>
                  <a:pt x="687" y="1081"/>
                </a:lnTo>
                <a:lnTo>
                  <a:pt x="687" y="1079"/>
                </a:lnTo>
                <a:lnTo>
                  <a:pt x="687" y="1079"/>
                </a:lnTo>
                <a:lnTo>
                  <a:pt x="686" y="1078"/>
                </a:lnTo>
                <a:lnTo>
                  <a:pt x="686" y="1078"/>
                </a:lnTo>
                <a:lnTo>
                  <a:pt x="686" y="1076"/>
                </a:lnTo>
                <a:lnTo>
                  <a:pt x="687" y="1071"/>
                </a:lnTo>
                <a:lnTo>
                  <a:pt x="687" y="1071"/>
                </a:lnTo>
                <a:lnTo>
                  <a:pt x="689" y="1069"/>
                </a:lnTo>
                <a:lnTo>
                  <a:pt x="689" y="1069"/>
                </a:lnTo>
                <a:lnTo>
                  <a:pt x="691" y="1068"/>
                </a:lnTo>
                <a:lnTo>
                  <a:pt x="689" y="1066"/>
                </a:lnTo>
                <a:lnTo>
                  <a:pt x="689" y="1066"/>
                </a:lnTo>
                <a:lnTo>
                  <a:pt x="687" y="1064"/>
                </a:lnTo>
                <a:lnTo>
                  <a:pt x="687" y="1063"/>
                </a:lnTo>
                <a:lnTo>
                  <a:pt x="687" y="1063"/>
                </a:lnTo>
                <a:lnTo>
                  <a:pt x="689" y="1061"/>
                </a:lnTo>
                <a:lnTo>
                  <a:pt x="689" y="1059"/>
                </a:lnTo>
                <a:lnTo>
                  <a:pt x="687" y="1056"/>
                </a:lnTo>
                <a:lnTo>
                  <a:pt x="687" y="1056"/>
                </a:lnTo>
                <a:lnTo>
                  <a:pt x="686" y="1054"/>
                </a:lnTo>
                <a:lnTo>
                  <a:pt x="684" y="1053"/>
                </a:lnTo>
                <a:lnTo>
                  <a:pt x="684" y="1053"/>
                </a:lnTo>
                <a:lnTo>
                  <a:pt x="682" y="1048"/>
                </a:lnTo>
                <a:lnTo>
                  <a:pt x="682" y="1048"/>
                </a:lnTo>
                <a:lnTo>
                  <a:pt x="681" y="1046"/>
                </a:lnTo>
                <a:lnTo>
                  <a:pt x="681" y="1046"/>
                </a:lnTo>
                <a:lnTo>
                  <a:pt x="681" y="1046"/>
                </a:lnTo>
                <a:lnTo>
                  <a:pt x="681" y="1044"/>
                </a:lnTo>
                <a:lnTo>
                  <a:pt x="682" y="1042"/>
                </a:lnTo>
                <a:lnTo>
                  <a:pt x="682" y="1041"/>
                </a:lnTo>
                <a:lnTo>
                  <a:pt x="682" y="1041"/>
                </a:lnTo>
                <a:lnTo>
                  <a:pt x="681" y="1041"/>
                </a:lnTo>
                <a:lnTo>
                  <a:pt x="681" y="1039"/>
                </a:lnTo>
                <a:lnTo>
                  <a:pt x="679" y="1037"/>
                </a:lnTo>
                <a:lnTo>
                  <a:pt x="679" y="1036"/>
                </a:lnTo>
                <a:lnTo>
                  <a:pt x="681" y="1034"/>
                </a:lnTo>
                <a:lnTo>
                  <a:pt x="686" y="1032"/>
                </a:lnTo>
                <a:lnTo>
                  <a:pt x="686" y="1031"/>
                </a:lnTo>
                <a:lnTo>
                  <a:pt x="686" y="1031"/>
                </a:lnTo>
                <a:lnTo>
                  <a:pt x="686" y="1029"/>
                </a:lnTo>
                <a:lnTo>
                  <a:pt x="686" y="1027"/>
                </a:lnTo>
                <a:lnTo>
                  <a:pt x="686" y="1026"/>
                </a:lnTo>
                <a:lnTo>
                  <a:pt x="686" y="1024"/>
                </a:lnTo>
                <a:lnTo>
                  <a:pt x="686" y="1024"/>
                </a:lnTo>
                <a:lnTo>
                  <a:pt x="684" y="1024"/>
                </a:lnTo>
                <a:lnTo>
                  <a:pt x="682" y="1026"/>
                </a:lnTo>
                <a:lnTo>
                  <a:pt x="682" y="1026"/>
                </a:lnTo>
                <a:lnTo>
                  <a:pt x="681" y="1026"/>
                </a:lnTo>
                <a:lnTo>
                  <a:pt x="681" y="1024"/>
                </a:lnTo>
                <a:lnTo>
                  <a:pt x="679" y="1024"/>
                </a:lnTo>
                <a:lnTo>
                  <a:pt x="679" y="1022"/>
                </a:lnTo>
                <a:lnTo>
                  <a:pt x="681" y="1021"/>
                </a:lnTo>
                <a:lnTo>
                  <a:pt x="681" y="1021"/>
                </a:lnTo>
                <a:lnTo>
                  <a:pt x="681" y="1021"/>
                </a:lnTo>
                <a:lnTo>
                  <a:pt x="681" y="1021"/>
                </a:lnTo>
                <a:lnTo>
                  <a:pt x="684" y="1019"/>
                </a:lnTo>
                <a:lnTo>
                  <a:pt x="684" y="1019"/>
                </a:lnTo>
                <a:lnTo>
                  <a:pt x="684" y="1019"/>
                </a:lnTo>
                <a:lnTo>
                  <a:pt x="684" y="1019"/>
                </a:lnTo>
                <a:lnTo>
                  <a:pt x="684" y="1017"/>
                </a:lnTo>
                <a:lnTo>
                  <a:pt x="682" y="1012"/>
                </a:lnTo>
                <a:lnTo>
                  <a:pt x="681" y="1009"/>
                </a:lnTo>
                <a:lnTo>
                  <a:pt x="679" y="1007"/>
                </a:lnTo>
                <a:lnTo>
                  <a:pt x="679" y="1007"/>
                </a:lnTo>
                <a:lnTo>
                  <a:pt x="681" y="1007"/>
                </a:lnTo>
                <a:lnTo>
                  <a:pt x="682" y="1002"/>
                </a:lnTo>
                <a:lnTo>
                  <a:pt x="687" y="999"/>
                </a:lnTo>
                <a:lnTo>
                  <a:pt x="689" y="997"/>
                </a:lnTo>
                <a:lnTo>
                  <a:pt x="687" y="995"/>
                </a:lnTo>
                <a:lnTo>
                  <a:pt x="687" y="994"/>
                </a:lnTo>
                <a:lnTo>
                  <a:pt x="689" y="992"/>
                </a:lnTo>
                <a:lnTo>
                  <a:pt x="689" y="990"/>
                </a:lnTo>
                <a:lnTo>
                  <a:pt x="687" y="987"/>
                </a:lnTo>
                <a:lnTo>
                  <a:pt x="687" y="985"/>
                </a:lnTo>
                <a:lnTo>
                  <a:pt x="689" y="980"/>
                </a:lnTo>
                <a:lnTo>
                  <a:pt x="689" y="979"/>
                </a:lnTo>
                <a:lnTo>
                  <a:pt x="692" y="977"/>
                </a:lnTo>
                <a:lnTo>
                  <a:pt x="692" y="975"/>
                </a:lnTo>
                <a:lnTo>
                  <a:pt x="692" y="974"/>
                </a:lnTo>
                <a:lnTo>
                  <a:pt x="696" y="972"/>
                </a:lnTo>
                <a:lnTo>
                  <a:pt x="696" y="972"/>
                </a:lnTo>
                <a:lnTo>
                  <a:pt x="696" y="970"/>
                </a:lnTo>
                <a:lnTo>
                  <a:pt x="694" y="969"/>
                </a:lnTo>
                <a:lnTo>
                  <a:pt x="692" y="969"/>
                </a:lnTo>
                <a:lnTo>
                  <a:pt x="691" y="969"/>
                </a:lnTo>
                <a:lnTo>
                  <a:pt x="689" y="969"/>
                </a:lnTo>
                <a:lnTo>
                  <a:pt x="687" y="967"/>
                </a:lnTo>
                <a:lnTo>
                  <a:pt x="686" y="967"/>
                </a:lnTo>
                <a:lnTo>
                  <a:pt x="686" y="965"/>
                </a:lnTo>
                <a:lnTo>
                  <a:pt x="686" y="963"/>
                </a:lnTo>
                <a:lnTo>
                  <a:pt x="687" y="960"/>
                </a:lnTo>
                <a:lnTo>
                  <a:pt x="686" y="960"/>
                </a:lnTo>
                <a:lnTo>
                  <a:pt x="686" y="958"/>
                </a:lnTo>
                <a:lnTo>
                  <a:pt x="687" y="957"/>
                </a:lnTo>
                <a:lnTo>
                  <a:pt x="687" y="955"/>
                </a:lnTo>
                <a:lnTo>
                  <a:pt x="687" y="953"/>
                </a:lnTo>
                <a:lnTo>
                  <a:pt x="691" y="952"/>
                </a:lnTo>
                <a:lnTo>
                  <a:pt x="691" y="950"/>
                </a:lnTo>
                <a:lnTo>
                  <a:pt x="691" y="950"/>
                </a:lnTo>
                <a:lnTo>
                  <a:pt x="692" y="950"/>
                </a:lnTo>
                <a:lnTo>
                  <a:pt x="694" y="950"/>
                </a:lnTo>
                <a:lnTo>
                  <a:pt x="694" y="950"/>
                </a:lnTo>
                <a:lnTo>
                  <a:pt x="694" y="948"/>
                </a:lnTo>
                <a:lnTo>
                  <a:pt x="694" y="948"/>
                </a:lnTo>
                <a:lnTo>
                  <a:pt x="692" y="948"/>
                </a:lnTo>
                <a:lnTo>
                  <a:pt x="692" y="947"/>
                </a:lnTo>
                <a:lnTo>
                  <a:pt x="692" y="947"/>
                </a:lnTo>
                <a:lnTo>
                  <a:pt x="692" y="947"/>
                </a:lnTo>
                <a:lnTo>
                  <a:pt x="692" y="947"/>
                </a:lnTo>
                <a:lnTo>
                  <a:pt x="692" y="947"/>
                </a:lnTo>
                <a:lnTo>
                  <a:pt x="692" y="945"/>
                </a:lnTo>
                <a:lnTo>
                  <a:pt x="691" y="945"/>
                </a:lnTo>
                <a:lnTo>
                  <a:pt x="691" y="945"/>
                </a:lnTo>
                <a:lnTo>
                  <a:pt x="691" y="945"/>
                </a:lnTo>
                <a:lnTo>
                  <a:pt x="691" y="945"/>
                </a:lnTo>
                <a:lnTo>
                  <a:pt x="689" y="947"/>
                </a:lnTo>
                <a:lnTo>
                  <a:pt x="687" y="947"/>
                </a:lnTo>
                <a:lnTo>
                  <a:pt x="686" y="947"/>
                </a:lnTo>
                <a:lnTo>
                  <a:pt x="684" y="947"/>
                </a:lnTo>
                <a:lnTo>
                  <a:pt x="684" y="947"/>
                </a:lnTo>
                <a:lnTo>
                  <a:pt x="682" y="947"/>
                </a:lnTo>
                <a:lnTo>
                  <a:pt x="681" y="947"/>
                </a:lnTo>
                <a:lnTo>
                  <a:pt x="681" y="945"/>
                </a:lnTo>
                <a:lnTo>
                  <a:pt x="676" y="943"/>
                </a:lnTo>
                <a:lnTo>
                  <a:pt x="674" y="943"/>
                </a:lnTo>
                <a:lnTo>
                  <a:pt x="674" y="942"/>
                </a:lnTo>
                <a:lnTo>
                  <a:pt x="672" y="942"/>
                </a:lnTo>
                <a:lnTo>
                  <a:pt x="669" y="942"/>
                </a:lnTo>
                <a:lnTo>
                  <a:pt x="667" y="940"/>
                </a:lnTo>
                <a:lnTo>
                  <a:pt x="664" y="937"/>
                </a:lnTo>
                <a:lnTo>
                  <a:pt x="662" y="935"/>
                </a:lnTo>
                <a:lnTo>
                  <a:pt x="662" y="933"/>
                </a:lnTo>
                <a:lnTo>
                  <a:pt x="666" y="928"/>
                </a:lnTo>
                <a:lnTo>
                  <a:pt x="666" y="926"/>
                </a:lnTo>
                <a:lnTo>
                  <a:pt x="666" y="921"/>
                </a:lnTo>
                <a:lnTo>
                  <a:pt x="666" y="920"/>
                </a:lnTo>
                <a:lnTo>
                  <a:pt x="666" y="920"/>
                </a:lnTo>
                <a:lnTo>
                  <a:pt x="666" y="918"/>
                </a:lnTo>
                <a:lnTo>
                  <a:pt x="666" y="916"/>
                </a:lnTo>
                <a:lnTo>
                  <a:pt x="666" y="915"/>
                </a:lnTo>
                <a:lnTo>
                  <a:pt x="666" y="915"/>
                </a:lnTo>
                <a:lnTo>
                  <a:pt x="666" y="913"/>
                </a:lnTo>
                <a:lnTo>
                  <a:pt x="664" y="913"/>
                </a:lnTo>
                <a:lnTo>
                  <a:pt x="662" y="911"/>
                </a:lnTo>
                <a:lnTo>
                  <a:pt x="662" y="910"/>
                </a:lnTo>
                <a:lnTo>
                  <a:pt x="661" y="908"/>
                </a:lnTo>
                <a:lnTo>
                  <a:pt x="661" y="908"/>
                </a:lnTo>
                <a:lnTo>
                  <a:pt x="659" y="906"/>
                </a:lnTo>
                <a:lnTo>
                  <a:pt x="657" y="906"/>
                </a:lnTo>
                <a:lnTo>
                  <a:pt x="655" y="906"/>
                </a:lnTo>
                <a:lnTo>
                  <a:pt x="655" y="906"/>
                </a:lnTo>
                <a:lnTo>
                  <a:pt x="655" y="903"/>
                </a:lnTo>
                <a:lnTo>
                  <a:pt x="655" y="898"/>
                </a:lnTo>
                <a:lnTo>
                  <a:pt x="655" y="898"/>
                </a:lnTo>
                <a:lnTo>
                  <a:pt x="652" y="900"/>
                </a:lnTo>
                <a:lnTo>
                  <a:pt x="652" y="900"/>
                </a:lnTo>
                <a:lnTo>
                  <a:pt x="650" y="900"/>
                </a:lnTo>
                <a:lnTo>
                  <a:pt x="650" y="900"/>
                </a:lnTo>
                <a:lnTo>
                  <a:pt x="649" y="900"/>
                </a:lnTo>
                <a:lnTo>
                  <a:pt x="647" y="900"/>
                </a:lnTo>
                <a:lnTo>
                  <a:pt x="645" y="900"/>
                </a:lnTo>
                <a:lnTo>
                  <a:pt x="645" y="900"/>
                </a:lnTo>
                <a:lnTo>
                  <a:pt x="644" y="898"/>
                </a:lnTo>
                <a:lnTo>
                  <a:pt x="644" y="898"/>
                </a:lnTo>
                <a:lnTo>
                  <a:pt x="642" y="896"/>
                </a:lnTo>
                <a:lnTo>
                  <a:pt x="642" y="896"/>
                </a:lnTo>
                <a:lnTo>
                  <a:pt x="642" y="896"/>
                </a:lnTo>
                <a:lnTo>
                  <a:pt x="640" y="898"/>
                </a:lnTo>
                <a:lnTo>
                  <a:pt x="639" y="898"/>
                </a:lnTo>
                <a:lnTo>
                  <a:pt x="639" y="898"/>
                </a:lnTo>
                <a:lnTo>
                  <a:pt x="639" y="896"/>
                </a:lnTo>
                <a:lnTo>
                  <a:pt x="637" y="896"/>
                </a:lnTo>
                <a:lnTo>
                  <a:pt x="637" y="896"/>
                </a:lnTo>
                <a:lnTo>
                  <a:pt x="637" y="895"/>
                </a:lnTo>
                <a:lnTo>
                  <a:pt x="635" y="893"/>
                </a:lnTo>
                <a:lnTo>
                  <a:pt x="634" y="893"/>
                </a:lnTo>
                <a:lnTo>
                  <a:pt x="635" y="893"/>
                </a:lnTo>
                <a:lnTo>
                  <a:pt x="634" y="891"/>
                </a:lnTo>
                <a:lnTo>
                  <a:pt x="634" y="889"/>
                </a:lnTo>
                <a:lnTo>
                  <a:pt x="630" y="891"/>
                </a:lnTo>
                <a:lnTo>
                  <a:pt x="629" y="889"/>
                </a:lnTo>
                <a:lnTo>
                  <a:pt x="627" y="889"/>
                </a:lnTo>
                <a:lnTo>
                  <a:pt x="624" y="888"/>
                </a:lnTo>
                <a:lnTo>
                  <a:pt x="618" y="888"/>
                </a:lnTo>
                <a:lnTo>
                  <a:pt x="618" y="886"/>
                </a:lnTo>
                <a:lnTo>
                  <a:pt x="622" y="884"/>
                </a:lnTo>
                <a:lnTo>
                  <a:pt x="627" y="884"/>
                </a:lnTo>
                <a:lnTo>
                  <a:pt x="627" y="884"/>
                </a:lnTo>
                <a:lnTo>
                  <a:pt x="629" y="886"/>
                </a:lnTo>
                <a:lnTo>
                  <a:pt x="629" y="886"/>
                </a:lnTo>
                <a:lnTo>
                  <a:pt x="632" y="886"/>
                </a:lnTo>
                <a:lnTo>
                  <a:pt x="634" y="886"/>
                </a:lnTo>
                <a:lnTo>
                  <a:pt x="635" y="888"/>
                </a:lnTo>
                <a:lnTo>
                  <a:pt x="635" y="888"/>
                </a:lnTo>
                <a:lnTo>
                  <a:pt x="644" y="889"/>
                </a:lnTo>
                <a:lnTo>
                  <a:pt x="645" y="889"/>
                </a:lnTo>
                <a:lnTo>
                  <a:pt x="647" y="889"/>
                </a:lnTo>
                <a:lnTo>
                  <a:pt x="647" y="888"/>
                </a:lnTo>
                <a:lnTo>
                  <a:pt x="649" y="886"/>
                </a:lnTo>
                <a:lnTo>
                  <a:pt x="649" y="884"/>
                </a:lnTo>
                <a:lnTo>
                  <a:pt x="649" y="883"/>
                </a:lnTo>
                <a:lnTo>
                  <a:pt x="647" y="883"/>
                </a:lnTo>
                <a:lnTo>
                  <a:pt x="645" y="884"/>
                </a:lnTo>
                <a:lnTo>
                  <a:pt x="645" y="884"/>
                </a:lnTo>
                <a:lnTo>
                  <a:pt x="645" y="883"/>
                </a:lnTo>
                <a:lnTo>
                  <a:pt x="645" y="881"/>
                </a:lnTo>
                <a:lnTo>
                  <a:pt x="647" y="879"/>
                </a:lnTo>
                <a:lnTo>
                  <a:pt x="647" y="879"/>
                </a:lnTo>
                <a:lnTo>
                  <a:pt x="649" y="878"/>
                </a:lnTo>
                <a:lnTo>
                  <a:pt x="649" y="878"/>
                </a:lnTo>
                <a:lnTo>
                  <a:pt x="652" y="878"/>
                </a:lnTo>
                <a:lnTo>
                  <a:pt x="652" y="878"/>
                </a:lnTo>
                <a:lnTo>
                  <a:pt x="654" y="878"/>
                </a:lnTo>
                <a:lnTo>
                  <a:pt x="654" y="876"/>
                </a:lnTo>
                <a:lnTo>
                  <a:pt x="652" y="876"/>
                </a:lnTo>
                <a:lnTo>
                  <a:pt x="652" y="876"/>
                </a:lnTo>
                <a:lnTo>
                  <a:pt x="652" y="873"/>
                </a:lnTo>
                <a:lnTo>
                  <a:pt x="652" y="873"/>
                </a:lnTo>
                <a:lnTo>
                  <a:pt x="654" y="871"/>
                </a:lnTo>
                <a:lnTo>
                  <a:pt x="654" y="869"/>
                </a:lnTo>
                <a:lnTo>
                  <a:pt x="654" y="869"/>
                </a:lnTo>
                <a:lnTo>
                  <a:pt x="654" y="868"/>
                </a:lnTo>
                <a:lnTo>
                  <a:pt x="652" y="868"/>
                </a:lnTo>
                <a:lnTo>
                  <a:pt x="652" y="868"/>
                </a:lnTo>
                <a:lnTo>
                  <a:pt x="652" y="866"/>
                </a:lnTo>
                <a:lnTo>
                  <a:pt x="650" y="866"/>
                </a:lnTo>
                <a:lnTo>
                  <a:pt x="650" y="864"/>
                </a:lnTo>
                <a:lnTo>
                  <a:pt x="650" y="864"/>
                </a:lnTo>
                <a:lnTo>
                  <a:pt x="650" y="864"/>
                </a:lnTo>
                <a:lnTo>
                  <a:pt x="649" y="866"/>
                </a:lnTo>
                <a:lnTo>
                  <a:pt x="649" y="866"/>
                </a:lnTo>
                <a:lnTo>
                  <a:pt x="647" y="866"/>
                </a:lnTo>
                <a:lnTo>
                  <a:pt x="647" y="864"/>
                </a:lnTo>
                <a:lnTo>
                  <a:pt x="647" y="863"/>
                </a:lnTo>
                <a:lnTo>
                  <a:pt x="649" y="861"/>
                </a:lnTo>
                <a:lnTo>
                  <a:pt x="649" y="859"/>
                </a:lnTo>
                <a:lnTo>
                  <a:pt x="647" y="858"/>
                </a:lnTo>
                <a:lnTo>
                  <a:pt x="647" y="858"/>
                </a:lnTo>
                <a:lnTo>
                  <a:pt x="645" y="858"/>
                </a:lnTo>
                <a:lnTo>
                  <a:pt x="639" y="859"/>
                </a:lnTo>
                <a:lnTo>
                  <a:pt x="639" y="859"/>
                </a:lnTo>
                <a:lnTo>
                  <a:pt x="637" y="859"/>
                </a:lnTo>
                <a:lnTo>
                  <a:pt x="635" y="859"/>
                </a:lnTo>
                <a:lnTo>
                  <a:pt x="634" y="858"/>
                </a:lnTo>
                <a:lnTo>
                  <a:pt x="632" y="858"/>
                </a:lnTo>
                <a:lnTo>
                  <a:pt x="630" y="858"/>
                </a:lnTo>
                <a:lnTo>
                  <a:pt x="630" y="856"/>
                </a:lnTo>
                <a:lnTo>
                  <a:pt x="629" y="856"/>
                </a:lnTo>
                <a:lnTo>
                  <a:pt x="625" y="856"/>
                </a:lnTo>
                <a:lnTo>
                  <a:pt x="624" y="856"/>
                </a:lnTo>
                <a:lnTo>
                  <a:pt x="624" y="854"/>
                </a:lnTo>
                <a:lnTo>
                  <a:pt x="622" y="854"/>
                </a:lnTo>
                <a:lnTo>
                  <a:pt x="622" y="854"/>
                </a:lnTo>
                <a:lnTo>
                  <a:pt x="620" y="854"/>
                </a:lnTo>
                <a:lnTo>
                  <a:pt x="620" y="854"/>
                </a:lnTo>
                <a:lnTo>
                  <a:pt x="620" y="856"/>
                </a:lnTo>
                <a:lnTo>
                  <a:pt x="620" y="856"/>
                </a:lnTo>
                <a:lnTo>
                  <a:pt x="618" y="856"/>
                </a:lnTo>
                <a:lnTo>
                  <a:pt x="618" y="856"/>
                </a:lnTo>
                <a:lnTo>
                  <a:pt x="618" y="854"/>
                </a:lnTo>
                <a:lnTo>
                  <a:pt x="617" y="852"/>
                </a:lnTo>
                <a:lnTo>
                  <a:pt x="618" y="851"/>
                </a:lnTo>
                <a:lnTo>
                  <a:pt x="618" y="851"/>
                </a:lnTo>
                <a:lnTo>
                  <a:pt x="620" y="849"/>
                </a:lnTo>
                <a:lnTo>
                  <a:pt x="624" y="851"/>
                </a:lnTo>
                <a:lnTo>
                  <a:pt x="625" y="849"/>
                </a:lnTo>
                <a:lnTo>
                  <a:pt x="625" y="849"/>
                </a:lnTo>
                <a:lnTo>
                  <a:pt x="622" y="849"/>
                </a:lnTo>
                <a:lnTo>
                  <a:pt x="603" y="849"/>
                </a:lnTo>
                <a:lnTo>
                  <a:pt x="598" y="846"/>
                </a:lnTo>
                <a:lnTo>
                  <a:pt x="595" y="846"/>
                </a:lnTo>
                <a:lnTo>
                  <a:pt x="592" y="846"/>
                </a:lnTo>
                <a:lnTo>
                  <a:pt x="592" y="844"/>
                </a:lnTo>
                <a:lnTo>
                  <a:pt x="590" y="844"/>
                </a:lnTo>
                <a:lnTo>
                  <a:pt x="590" y="842"/>
                </a:lnTo>
                <a:lnTo>
                  <a:pt x="590" y="841"/>
                </a:lnTo>
                <a:lnTo>
                  <a:pt x="590" y="841"/>
                </a:lnTo>
                <a:lnTo>
                  <a:pt x="590" y="841"/>
                </a:lnTo>
                <a:lnTo>
                  <a:pt x="588" y="841"/>
                </a:lnTo>
                <a:lnTo>
                  <a:pt x="588" y="841"/>
                </a:lnTo>
                <a:lnTo>
                  <a:pt x="588" y="839"/>
                </a:lnTo>
                <a:lnTo>
                  <a:pt x="581" y="839"/>
                </a:lnTo>
                <a:lnTo>
                  <a:pt x="580" y="839"/>
                </a:lnTo>
                <a:lnTo>
                  <a:pt x="578" y="837"/>
                </a:lnTo>
                <a:lnTo>
                  <a:pt x="570" y="834"/>
                </a:lnTo>
                <a:lnTo>
                  <a:pt x="570" y="832"/>
                </a:lnTo>
                <a:lnTo>
                  <a:pt x="570" y="829"/>
                </a:lnTo>
                <a:lnTo>
                  <a:pt x="570" y="827"/>
                </a:lnTo>
                <a:lnTo>
                  <a:pt x="571" y="826"/>
                </a:lnTo>
                <a:lnTo>
                  <a:pt x="571" y="824"/>
                </a:lnTo>
                <a:lnTo>
                  <a:pt x="570" y="824"/>
                </a:lnTo>
                <a:lnTo>
                  <a:pt x="570" y="824"/>
                </a:lnTo>
                <a:lnTo>
                  <a:pt x="568" y="824"/>
                </a:lnTo>
                <a:lnTo>
                  <a:pt x="568" y="824"/>
                </a:lnTo>
                <a:lnTo>
                  <a:pt x="566" y="824"/>
                </a:lnTo>
                <a:lnTo>
                  <a:pt x="565" y="822"/>
                </a:lnTo>
                <a:lnTo>
                  <a:pt x="563" y="822"/>
                </a:lnTo>
                <a:lnTo>
                  <a:pt x="563" y="821"/>
                </a:lnTo>
                <a:lnTo>
                  <a:pt x="563" y="821"/>
                </a:lnTo>
                <a:lnTo>
                  <a:pt x="563" y="819"/>
                </a:lnTo>
                <a:lnTo>
                  <a:pt x="563" y="817"/>
                </a:lnTo>
                <a:lnTo>
                  <a:pt x="551" y="817"/>
                </a:lnTo>
                <a:lnTo>
                  <a:pt x="550" y="817"/>
                </a:lnTo>
                <a:lnTo>
                  <a:pt x="550" y="817"/>
                </a:lnTo>
                <a:lnTo>
                  <a:pt x="543" y="814"/>
                </a:lnTo>
                <a:lnTo>
                  <a:pt x="541" y="814"/>
                </a:lnTo>
                <a:lnTo>
                  <a:pt x="543" y="812"/>
                </a:lnTo>
                <a:lnTo>
                  <a:pt x="541" y="812"/>
                </a:lnTo>
                <a:lnTo>
                  <a:pt x="541" y="814"/>
                </a:lnTo>
                <a:lnTo>
                  <a:pt x="541" y="814"/>
                </a:lnTo>
                <a:lnTo>
                  <a:pt x="539" y="814"/>
                </a:lnTo>
                <a:lnTo>
                  <a:pt x="536" y="812"/>
                </a:lnTo>
                <a:lnTo>
                  <a:pt x="536" y="812"/>
                </a:lnTo>
                <a:lnTo>
                  <a:pt x="534" y="812"/>
                </a:lnTo>
                <a:lnTo>
                  <a:pt x="534" y="809"/>
                </a:lnTo>
                <a:lnTo>
                  <a:pt x="533" y="807"/>
                </a:lnTo>
                <a:lnTo>
                  <a:pt x="533" y="807"/>
                </a:lnTo>
                <a:lnTo>
                  <a:pt x="531" y="807"/>
                </a:lnTo>
                <a:lnTo>
                  <a:pt x="529" y="807"/>
                </a:lnTo>
                <a:lnTo>
                  <a:pt x="528" y="809"/>
                </a:lnTo>
                <a:lnTo>
                  <a:pt x="526" y="812"/>
                </a:lnTo>
                <a:lnTo>
                  <a:pt x="514" y="824"/>
                </a:lnTo>
                <a:lnTo>
                  <a:pt x="511" y="826"/>
                </a:lnTo>
                <a:lnTo>
                  <a:pt x="504" y="827"/>
                </a:lnTo>
                <a:lnTo>
                  <a:pt x="499" y="827"/>
                </a:lnTo>
                <a:lnTo>
                  <a:pt x="491" y="827"/>
                </a:lnTo>
                <a:lnTo>
                  <a:pt x="479" y="826"/>
                </a:lnTo>
                <a:lnTo>
                  <a:pt x="479" y="826"/>
                </a:lnTo>
                <a:lnTo>
                  <a:pt x="477" y="826"/>
                </a:lnTo>
                <a:lnTo>
                  <a:pt x="476" y="829"/>
                </a:lnTo>
                <a:lnTo>
                  <a:pt x="479" y="829"/>
                </a:lnTo>
                <a:lnTo>
                  <a:pt x="481" y="831"/>
                </a:lnTo>
                <a:lnTo>
                  <a:pt x="482" y="832"/>
                </a:lnTo>
                <a:lnTo>
                  <a:pt x="482" y="832"/>
                </a:lnTo>
                <a:lnTo>
                  <a:pt x="482" y="834"/>
                </a:lnTo>
                <a:lnTo>
                  <a:pt x="482" y="836"/>
                </a:lnTo>
                <a:lnTo>
                  <a:pt x="482" y="836"/>
                </a:lnTo>
                <a:lnTo>
                  <a:pt x="484" y="837"/>
                </a:lnTo>
                <a:lnTo>
                  <a:pt x="484" y="837"/>
                </a:lnTo>
                <a:lnTo>
                  <a:pt x="484" y="837"/>
                </a:lnTo>
                <a:lnTo>
                  <a:pt x="484" y="839"/>
                </a:lnTo>
                <a:lnTo>
                  <a:pt x="484" y="839"/>
                </a:lnTo>
                <a:lnTo>
                  <a:pt x="484" y="841"/>
                </a:lnTo>
                <a:lnTo>
                  <a:pt x="484" y="846"/>
                </a:lnTo>
                <a:lnTo>
                  <a:pt x="484" y="847"/>
                </a:lnTo>
                <a:lnTo>
                  <a:pt x="484" y="847"/>
                </a:lnTo>
                <a:lnTo>
                  <a:pt x="487" y="842"/>
                </a:lnTo>
                <a:lnTo>
                  <a:pt x="489" y="847"/>
                </a:lnTo>
                <a:lnTo>
                  <a:pt x="491" y="851"/>
                </a:lnTo>
                <a:lnTo>
                  <a:pt x="492" y="854"/>
                </a:lnTo>
                <a:lnTo>
                  <a:pt x="492" y="858"/>
                </a:lnTo>
                <a:lnTo>
                  <a:pt x="491" y="863"/>
                </a:lnTo>
                <a:lnTo>
                  <a:pt x="491" y="864"/>
                </a:lnTo>
                <a:lnTo>
                  <a:pt x="492" y="866"/>
                </a:lnTo>
                <a:lnTo>
                  <a:pt x="494" y="868"/>
                </a:lnTo>
                <a:lnTo>
                  <a:pt x="494" y="869"/>
                </a:lnTo>
                <a:lnTo>
                  <a:pt x="494" y="878"/>
                </a:lnTo>
                <a:lnTo>
                  <a:pt x="494" y="891"/>
                </a:lnTo>
                <a:lnTo>
                  <a:pt x="494" y="893"/>
                </a:lnTo>
                <a:lnTo>
                  <a:pt x="492" y="896"/>
                </a:lnTo>
                <a:lnTo>
                  <a:pt x="492" y="898"/>
                </a:lnTo>
                <a:lnTo>
                  <a:pt x="491" y="900"/>
                </a:lnTo>
                <a:lnTo>
                  <a:pt x="489" y="901"/>
                </a:lnTo>
                <a:lnTo>
                  <a:pt x="482" y="901"/>
                </a:lnTo>
                <a:lnTo>
                  <a:pt x="482" y="903"/>
                </a:lnTo>
                <a:lnTo>
                  <a:pt x="481" y="906"/>
                </a:lnTo>
                <a:lnTo>
                  <a:pt x="481" y="906"/>
                </a:lnTo>
                <a:lnTo>
                  <a:pt x="481" y="905"/>
                </a:lnTo>
                <a:lnTo>
                  <a:pt x="481" y="903"/>
                </a:lnTo>
                <a:lnTo>
                  <a:pt x="481" y="901"/>
                </a:lnTo>
                <a:lnTo>
                  <a:pt x="479" y="900"/>
                </a:lnTo>
                <a:lnTo>
                  <a:pt x="479" y="900"/>
                </a:lnTo>
                <a:lnTo>
                  <a:pt x="479" y="898"/>
                </a:lnTo>
                <a:lnTo>
                  <a:pt x="481" y="896"/>
                </a:lnTo>
                <a:lnTo>
                  <a:pt x="482" y="893"/>
                </a:lnTo>
                <a:lnTo>
                  <a:pt x="484" y="893"/>
                </a:lnTo>
                <a:lnTo>
                  <a:pt x="482" y="893"/>
                </a:lnTo>
                <a:lnTo>
                  <a:pt x="482" y="891"/>
                </a:lnTo>
                <a:lnTo>
                  <a:pt x="482" y="889"/>
                </a:lnTo>
                <a:lnTo>
                  <a:pt x="482" y="886"/>
                </a:lnTo>
                <a:lnTo>
                  <a:pt x="487" y="874"/>
                </a:lnTo>
                <a:lnTo>
                  <a:pt x="487" y="871"/>
                </a:lnTo>
                <a:lnTo>
                  <a:pt x="486" y="866"/>
                </a:lnTo>
                <a:lnTo>
                  <a:pt x="484" y="863"/>
                </a:lnTo>
                <a:lnTo>
                  <a:pt x="482" y="861"/>
                </a:lnTo>
                <a:lnTo>
                  <a:pt x="482" y="858"/>
                </a:lnTo>
                <a:lnTo>
                  <a:pt x="482" y="856"/>
                </a:lnTo>
                <a:lnTo>
                  <a:pt x="482" y="856"/>
                </a:lnTo>
                <a:lnTo>
                  <a:pt x="482" y="856"/>
                </a:lnTo>
                <a:lnTo>
                  <a:pt x="481" y="858"/>
                </a:lnTo>
                <a:lnTo>
                  <a:pt x="477" y="863"/>
                </a:lnTo>
                <a:lnTo>
                  <a:pt x="476" y="866"/>
                </a:lnTo>
                <a:lnTo>
                  <a:pt x="474" y="868"/>
                </a:lnTo>
                <a:lnTo>
                  <a:pt x="474" y="869"/>
                </a:lnTo>
                <a:lnTo>
                  <a:pt x="474" y="871"/>
                </a:lnTo>
                <a:lnTo>
                  <a:pt x="476" y="881"/>
                </a:lnTo>
                <a:lnTo>
                  <a:pt x="476" y="883"/>
                </a:lnTo>
                <a:lnTo>
                  <a:pt x="476" y="884"/>
                </a:lnTo>
                <a:lnTo>
                  <a:pt x="474" y="888"/>
                </a:lnTo>
                <a:lnTo>
                  <a:pt x="472" y="891"/>
                </a:lnTo>
                <a:lnTo>
                  <a:pt x="471" y="891"/>
                </a:lnTo>
                <a:lnTo>
                  <a:pt x="467" y="896"/>
                </a:lnTo>
                <a:lnTo>
                  <a:pt x="462" y="903"/>
                </a:lnTo>
                <a:lnTo>
                  <a:pt x="452" y="911"/>
                </a:lnTo>
                <a:lnTo>
                  <a:pt x="440" y="916"/>
                </a:lnTo>
                <a:lnTo>
                  <a:pt x="437" y="920"/>
                </a:lnTo>
                <a:lnTo>
                  <a:pt x="435" y="920"/>
                </a:lnTo>
                <a:lnTo>
                  <a:pt x="430" y="920"/>
                </a:lnTo>
                <a:lnTo>
                  <a:pt x="429" y="918"/>
                </a:lnTo>
                <a:lnTo>
                  <a:pt x="427" y="916"/>
                </a:lnTo>
                <a:lnTo>
                  <a:pt x="427" y="916"/>
                </a:lnTo>
                <a:lnTo>
                  <a:pt x="427" y="915"/>
                </a:lnTo>
                <a:lnTo>
                  <a:pt x="427" y="915"/>
                </a:lnTo>
                <a:lnTo>
                  <a:pt x="429" y="915"/>
                </a:lnTo>
                <a:lnTo>
                  <a:pt x="429" y="913"/>
                </a:lnTo>
                <a:lnTo>
                  <a:pt x="429" y="911"/>
                </a:lnTo>
                <a:lnTo>
                  <a:pt x="429" y="911"/>
                </a:lnTo>
                <a:lnTo>
                  <a:pt x="430" y="910"/>
                </a:lnTo>
                <a:lnTo>
                  <a:pt x="430" y="908"/>
                </a:lnTo>
                <a:lnTo>
                  <a:pt x="432" y="906"/>
                </a:lnTo>
                <a:lnTo>
                  <a:pt x="437" y="905"/>
                </a:lnTo>
                <a:lnTo>
                  <a:pt x="439" y="905"/>
                </a:lnTo>
                <a:lnTo>
                  <a:pt x="437" y="903"/>
                </a:lnTo>
                <a:lnTo>
                  <a:pt x="437" y="903"/>
                </a:lnTo>
                <a:lnTo>
                  <a:pt x="439" y="901"/>
                </a:lnTo>
                <a:lnTo>
                  <a:pt x="439" y="901"/>
                </a:lnTo>
                <a:lnTo>
                  <a:pt x="440" y="900"/>
                </a:lnTo>
                <a:lnTo>
                  <a:pt x="440" y="898"/>
                </a:lnTo>
                <a:lnTo>
                  <a:pt x="440" y="898"/>
                </a:lnTo>
                <a:lnTo>
                  <a:pt x="439" y="896"/>
                </a:lnTo>
                <a:lnTo>
                  <a:pt x="439" y="896"/>
                </a:lnTo>
                <a:lnTo>
                  <a:pt x="439" y="895"/>
                </a:lnTo>
                <a:lnTo>
                  <a:pt x="439" y="895"/>
                </a:lnTo>
                <a:lnTo>
                  <a:pt x="439" y="893"/>
                </a:lnTo>
                <a:lnTo>
                  <a:pt x="439" y="891"/>
                </a:lnTo>
                <a:lnTo>
                  <a:pt x="439" y="891"/>
                </a:lnTo>
                <a:lnTo>
                  <a:pt x="439" y="889"/>
                </a:lnTo>
                <a:lnTo>
                  <a:pt x="439" y="888"/>
                </a:lnTo>
                <a:lnTo>
                  <a:pt x="439" y="888"/>
                </a:lnTo>
                <a:lnTo>
                  <a:pt x="440" y="888"/>
                </a:lnTo>
                <a:lnTo>
                  <a:pt x="440" y="888"/>
                </a:lnTo>
                <a:lnTo>
                  <a:pt x="440" y="886"/>
                </a:lnTo>
                <a:lnTo>
                  <a:pt x="440" y="886"/>
                </a:lnTo>
                <a:lnTo>
                  <a:pt x="440" y="886"/>
                </a:lnTo>
                <a:lnTo>
                  <a:pt x="440" y="884"/>
                </a:lnTo>
                <a:lnTo>
                  <a:pt x="440" y="883"/>
                </a:lnTo>
                <a:lnTo>
                  <a:pt x="445" y="879"/>
                </a:lnTo>
                <a:lnTo>
                  <a:pt x="445" y="878"/>
                </a:lnTo>
                <a:lnTo>
                  <a:pt x="447" y="874"/>
                </a:lnTo>
                <a:lnTo>
                  <a:pt x="447" y="873"/>
                </a:lnTo>
                <a:lnTo>
                  <a:pt x="445" y="874"/>
                </a:lnTo>
                <a:lnTo>
                  <a:pt x="444" y="876"/>
                </a:lnTo>
                <a:lnTo>
                  <a:pt x="442" y="876"/>
                </a:lnTo>
                <a:lnTo>
                  <a:pt x="442" y="876"/>
                </a:lnTo>
                <a:lnTo>
                  <a:pt x="439" y="876"/>
                </a:lnTo>
                <a:lnTo>
                  <a:pt x="437" y="876"/>
                </a:lnTo>
                <a:lnTo>
                  <a:pt x="435" y="876"/>
                </a:lnTo>
                <a:lnTo>
                  <a:pt x="435" y="878"/>
                </a:lnTo>
                <a:lnTo>
                  <a:pt x="435" y="878"/>
                </a:lnTo>
                <a:lnTo>
                  <a:pt x="434" y="878"/>
                </a:lnTo>
                <a:lnTo>
                  <a:pt x="434" y="878"/>
                </a:lnTo>
                <a:lnTo>
                  <a:pt x="432" y="878"/>
                </a:lnTo>
                <a:lnTo>
                  <a:pt x="430" y="878"/>
                </a:lnTo>
                <a:lnTo>
                  <a:pt x="423" y="874"/>
                </a:lnTo>
                <a:lnTo>
                  <a:pt x="422" y="874"/>
                </a:lnTo>
                <a:lnTo>
                  <a:pt x="422" y="874"/>
                </a:lnTo>
                <a:lnTo>
                  <a:pt x="418" y="876"/>
                </a:lnTo>
                <a:lnTo>
                  <a:pt x="417" y="876"/>
                </a:lnTo>
                <a:lnTo>
                  <a:pt x="417" y="874"/>
                </a:lnTo>
                <a:lnTo>
                  <a:pt x="415" y="874"/>
                </a:lnTo>
                <a:lnTo>
                  <a:pt x="415" y="874"/>
                </a:lnTo>
                <a:lnTo>
                  <a:pt x="415" y="873"/>
                </a:lnTo>
                <a:lnTo>
                  <a:pt x="415" y="871"/>
                </a:lnTo>
                <a:lnTo>
                  <a:pt x="415" y="871"/>
                </a:lnTo>
                <a:lnTo>
                  <a:pt x="413" y="869"/>
                </a:lnTo>
                <a:lnTo>
                  <a:pt x="415" y="869"/>
                </a:lnTo>
                <a:lnTo>
                  <a:pt x="415" y="868"/>
                </a:lnTo>
                <a:lnTo>
                  <a:pt x="418" y="866"/>
                </a:lnTo>
                <a:lnTo>
                  <a:pt x="418" y="866"/>
                </a:lnTo>
                <a:lnTo>
                  <a:pt x="420" y="866"/>
                </a:lnTo>
                <a:lnTo>
                  <a:pt x="420" y="866"/>
                </a:lnTo>
                <a:lnTo>
                  <a:pt x="420" y="866"/>
                </a:lnTo>
                <a:lnTo>
                  <a:pt x="422" y="866"/>
                </a:lnTo>
                <a:lnTo>
                  <a:pt x="422" y="866"/>
                </a:lnTo>
                <a:lnTo>
                  <a:pt x="422" y="868"/>
                </a:lnTo>
                <a:lnTo>
                  <a:pt x="422" y="868"/>
                </a:lnTo>
                <a:lnTo>
                  <a:pt x="422" y="868"/>
                </a:lnTo>
                <a:lnTo>
                  <a:pt x="422" y="869"/>
                </a:lnTo>
                <a:lnTo>
                  <a:pt x="422" y="869"/>
                </a:lnTo>
                <a:lnTo>
                  <a:pt x="422" y="869"/>
                </a:lnTo>
                <a:lnTo>
                  <a:pt x="423" y="869"/>
                </a:lnTo>
                <a:lnTo>
                  <a:pt x="423" y="869"/>
                </a:lnTo>
                <a:lnTo>
                  <a:pt x="423" y="869"/>
                </a:lnTo>
                <a:lnTo>
                  <a:pt x="423" y="868"/>
                </a:lnTo>
                <a:lnTo>
                  <a:pt x="423" y="868"/>
                </a:lnTo>
                <a:lnTo>
                  <a:pt x="423" y="864"/>
                </a:lnTo>
                <a:lnTo>
                  <a:pt x="423" y="863"/>
                </a:lnTo>
                <a:lnTo>
                  <a:pt x="425" y="861"/>
                </a:lnTo>
                <a:lnTo>
                  <a:pt x="425" y="859"/>
                </a:lnTo>
                <a:lnTo>
                  <a:pt x="425" y="858"/>
                </a:lnTo>
                <a:lnTo>
                  <a:pt x="429" y="849"/>
                </a:lnTo>
                <a:lnTo>
                  <a:pt x="430" y="847"/>
                </a:lnTo>
                <a:lnTo>
                  <a:pt x="430" y="846"/>
                </a:lnTo>
                <a:lnTo>
                  <a:pt x="429" y="844"/>
                </a:lnTo>
                <a:lnTo>
                  <a:pt x="427" y="844"/>
                </a:lnTo>
                <a:lnTo>
                  <a:pt x="427" y="846"/>
                </a:lnTo>
                <a:lnTo>
                  <a:pt x="425" y="847"/>
                </a:lnTo>
                <a:lnTo>
                  <a:pt x="425" y="849"/>
                </a:lnTo>
                <a:lnTo>
                  <a:pt x="420" y="851"/>
                </a:lnTo>
                <a:lnTo>
                  <a:pt x="417" y="849"/>
                </a:lnTo>
                <a:lnTo>
                  <a:pt x="415" y="851"/>
                </a:lnTo>
                <a:lnTo>
                  <a:pt x="415" y="851"/>
                </a:lnTo>
                <a:lnTo>
                  <a:pt x="413" y="851"/>
                </a:lnTo>
                <a:lnTo>
                  <a:pt x="412" y="852"/>
                </a:lnTo>
                <a:lnTo>
                  <a:pt x="412" y="852"/>
                </a:lnTo>
                <a:lnTo>
                  <a:pt x="412" y="852"/>
                </a:lnTo>
                <a:lnTo>
                  <a:pt x="412" y="854"/>
                </a:lnTo>
                <a:lnTo>
                  <a:pt x="412" y="856"/>
                </a:lnTo>
                <a:lnTo>
                  <a:pt x="410" y="856"/>
                </a:lnTo>
                <a:lnTo>
                  <a:pt x="408" y="858"/>
                </a:lnTo>
                <a:lnTo>
                  <a:pt x="408" y="859"/>
                </a:lnTo>
                <a:lnTo>
                  <a:pt x="408" y="859"/>
                </a:lnTo>
                <a:lnTo>
                  <a:pt x="408" y="861"/>
                </a:lnTo>
                <a:lnTo>
                  <a:pt x="407" y="863"/>
                </a:lnTo>
                <a:lnTo>
                  <a:pt x="407" y="864"/>
                </a:lnTo>
                <a:lnTo>
                  <a:pt x="405" y="864"/>
                </a:lnTo>
                <a:lnTo>
                  <a:pt x="402" y="871"/>
                </a:lnTo>
                <a:lnTo>
                  <a:pt x="402" y="873"/>
                </a:lnTo>
                <a:lnTo>
                  <a:pt x="407" y="876"/>
                </a:lnTo>
                <a:lnTo>
                  <a:pt x="407" y="878"/>
                </a:lnTo>
                <a:lnTo>
                  <a:pt x="408" y="879"/>
                </a:lnTo>
                <a:lnTo>
                  <a:pt x="410" y="879"/>
                </a:lnTo>
                <a:lnTo>
                  <a:pt x="413" y="876"/>
                </a:lnTo>
                <a:lnTo>
                  <a:pt x="415" y="876"/>
                </a:lnTo>
                <a:lnTo>
                  <a:pt x="415" y="876"/>
                </a:lnTo>
                <a:lnTo>
                  <a:pt x="415" y="876"/>
                </a:lnTo>
                <a:lnTo>
                  <a:pt x="417" y="878"/>
                </a:lnTo>
                <a:lnTo>
                  <a:pt x="417" y="878"/>
                </a:lnTo>
                <a:lnTo>
                  <a:pt x="415" y="878"/>
                </a:lnTo>
                <a:lnTo>
                  <a:pt x="417" y="879"/>
                </a:lnTo>
                <a:lnTo>
                  <a:pt x="417" y="883"/>
                </a:lnTo>
                <a:lnTo>
                  <a:pt x="417" y="884"/>
                </a:lnTo>
                <a:lnTo>
                  <a:pt x="417" y="886"/>
                </a:lnTo>
                <a:lnTo>
                  <a:pt x="417" y="895"/>
                </a:lnTo>
                <a:lnTo>
                  <a:pt x="417" y="898"/>
                </a:lnTo>
                <a:lnTo>
                  <a:pt x="415" y="900"/>
                </a:lnTo>
                <a:lnTo>
                  <a:pt x="413" y="900"/>
                </a:lnTo>
                <a:lnTo>
                  <a:pt x="412" y="900"/>
                </a:lnTo>
                <a:lnTo>
                  <a:pt x="410" y="900"/>
                </a:lnTo>
                <a:lnTo>
                  <a:pt x="408" y="898"/>
                </a:lnTo>
                <a:lnTo>
                  <a:pt x="408" y="898"/>
                </a:lnTo>
                <a:lnTo>
                  <a:pt x="407" y="900"/>
                </a:lnTo>
                <a:lnTo>
                  <a:pt x="405" y="900"/>
                </a:lnTo>
                <a:lnTo>
                  <a:pt x="405" y="900"/>
                </a:lnTo>
                <a:lnTo>
                  <a:pt x="402" y="901"/>
                </a:lnTo>
                <a:lnTo>
                  <a:pt x="402" y="903"/>
                </a:lnTo>
                <a:lnTo>
                  <a:pt x="400" y="903"/>
                </a:lnTo>
                <a:lnTo>
                  <a:pt x="400" y="903"/>
                </a:lnTo>
                <a:lnTo>
                  <a:pt x="400" y="905"/>
                </a:lnTo>
                <a:lnTo>
                  <a:pt x="400" y="906"/>
                </a:lnTo>
                <a:lnTo>
                  <a:pt x="400" y="908"/>
                </a:lnTo>
                <a:lnTo>
                  <a:pt x="400" y="908"/>
                </a:lnTo>
                <a:lnTo>
                  <a:pt x="400" y="910"/>
                </a:lnTo>
                <a:lnTo>
                  <a:pt x="398" y="910"/>
                </a:lnTo>
                <a:lnTo>
                  <a:pt x="398" y="910"/>
                </a:lnTo>
                <a:lnTo>
                  <a:pt x="397" y="910"/>
                </a:lnTo>
                <a:lnTo>
                  <a:pt x="393" y="908"/>
                </a:lnTo>
                <a:lnTo>
                  <a:pt x="393" y="908"/>
                </a:lnTo>
                <a:lnTo>
                  <a:pt x="392" y="908"/>
                </a:lnTo>
                <a:lnTo>
                  <a:pt x="392" y="905"/>
                </a:lnTo>
                <a:lnTo>
                  <a:pt x="388" y="898"/>
                </a:lnTo>
                <a:lnTo>
                  <a:pt x="388" y="898"/>
                </a:lnTo>
                <a:lnTo>
                  <a:pt x="387" y="896"/>
                </a:lnTo>
                <a:lnTo>
                  <a:pt x="388" y="895"/>
                </a:lnTo>
                <a:lnTo>
                  <a:pt x="388" y="893"/>
                </a:lnTo>
                <a:lnTo>
                  <a:pt x="387" y="893"/>
                </a:lnTo>
                <a:lnTo>
                  <a:pt x="387" y="891"/>
                </a:lnTo>
                <a:lnTo>
                  <a:pt x="388" y="888"/>
                </a:lnTo>
                <a:lnTo>
                  <a:pt x="390" y="884"/>
                </a:lnTo>
                <a:lnTo>
                  <a:pt x="388" y="883"/>
                </a:lnTo>
                <a:lnTo>
                  <a:pt x="388" y="881"/>
                </a:lnTo>
                <a:lnTo>
                  <a:pt x="388" y="878"/>
                </a:lnTo>
                <a:lnTo>
                  <a:pt x="388" y="876"/>
                </a:lnTo>
                <a:lnTo>
                  <a:pt x="387" y="874"/>
                </a:lnTo>
                <a:lnTo>
                  <a:pt x="387" y="874"/>
                </a:lnTo>
                <a:lnTo>
                  <a:pt x="385" y="874"/>
                </a:lnTo>
                <a:lnTo>
                  <a:pt x="385" y="873"/>
                </a:lnTo>
                <a:lnTo>
                  <a:pt x="383" y="873"/>
                </a:lnTo>
                <a:lnTo>
                  <a:pt x="385" y="871"/>
                </a:lnTo>
                <a:lnTo>
                  <a:pt x="385" y="869"/>
                </a:lnTo>
                <a:lnTo>
                  <a:pt x="385" y="868"/>
                </a:lnTo>
                <a:lnTo>
                  <a:pt x="385" y="868"/>
                </a:lnTo>
                <a:lnTo>
                  <a:pt x="381" y="868"/>
                </a:lnTo>
                <a:lnTo>
                  <a:pt x="381" y="866"/>
                </a:lnTo>
                <a:lnTo>
                  <a:pt x="381" y="866"/>
                </a:lnTo>
                <a:lnTo>
                  <a:pt x="381" y="864"/>
                </a:lnTo>
                <a:lnTo>
                  <a:pt x="383" y="864"/>
                </a:lnTo>
                <a:lnTo>
                  <a:pt x="383" y="864"/>
                </a:lnTo>
                <a:lnTo>
                  <a:pt x="383" y="863"/>
                </a:lnTo>
                <a:lnTo>
                  <a:pt x="381" y="861"/>
                </a:lnTo>
                <a:lnTo>
                  <a:pt x="380" y="861"/>
                </a:lnTo>
                <a:lnTo>
                  <a:pt x="378" y="859"/>
                </a:lnTo>
                <a:lnTo>
                  <a:pt x="378" y="858"/>
                </a:lnTo>
                <a:lnTo>
                  <a:pt x="378" y="858"/>
                </a:lnTo>
                <a:lnTo>
                  <a:pt x="376" y="856"/>
                </a:lnTo>
                <a:lnTo>
                  <a:pt x="376" y="856"/>
                </a:lnTo>
                <a:lnTo>
                  <a:pt x="376" y="854"/>
                </a:lnTo>
                <a:lnTo>
                  <a:pt x="376" y="852"/>
                </a:lnTo>
                <a:lnTo>
                  <a:pt x="376" y="852"/>
                </a:lnTo>
                <a:lnTo>
                  <a:pt x="380" y="852"/>
                </a:lnTo>
                <a:lnTo>
                  <a:pt x="380" y="852"/>
                </a:lnTo>
                <a:lnTo>
                  <a:pt x="381" y="852"/>
                </a:lnTo>
                <a:lnTo>
                  <a:pt x="380" y="851"/>
                </a:lnTo>
                <a:lnTo>
                  <a:pt x="380" y="849"/>
                </a:lnTo>
                <a:lnTo>
                  <a:pt x="378" y="849"/>
                </a:lnTo>
                <a:lnTo>
                  <a:pt x="378" y="847"/>
                </a:lnTo>
                <a:lnTo>
                  <a:pt x="378" y="847"/>
                </a:lnTo>
                <a:lnTo>
                  <a:pt x="376" y="846"/>
                </a:lnTo>
                <a:lnTo>
                  <a:pt x="376" y="846"/>
                </a:lnTo>
                <a:lnTo>
                  <a:pt x="376" y="844"/>
                </a:lnTo>
                <a:lnTo>
                  <a:pt x="378" y="842"/>
                </a:lnTo>
                <a:lnTo>
                  <a:pt x="376" y="842"/>
                </a:lnTo>
                <a:lnTo>
                  <a:pt x="378" y="839"/>
                </a:lnTo>
                <a:lnTo>
                  <a:pt x="378" y="837"/>
                </a:lnTo>
                <a:lnTo>
                  <a:pt x="376" y="837"/>
                </a:lnTo>
                <a:lnTo>
                  <a:pt x="375" y="837"/>
                </a:lnTo>
                <a:lnTo>
                  <a:pt x="375" y="836"/>
                </a:lnTo>
                <a:lnTo>
                  <a:pt x="373" y="836"/>
                </a:lnTo>
                <a:lnTo>
                  <a:pt x="373" y="834"/>
                </a:lnTo>
                <a:lnTo>
                  <a:pt x="373" y="834"/>
                </a:lnTo>
                <a:lnTo>
                  <a:pt x="371" y="834"/>
                </a:lnTo>
                <a:lnTo>
                  <a:pt x="371" y="834"/>
                </a:lnTo>
                <a:lnTo>
                  <a:pt x="370" y="834"/>
                </a:lnTo>
                <a:lnTo>
                  <a:pt x="370" y="836"/>
                </a:lnTo>
                <a:lnTo>
                  <a:pt x="370" y="836"/>
                </a:lnTo>
                <a:lnTo>
                  <a:pt x="370" y="837"/>
                </a:lnTo>
                <a:lnTo>
                  <a:pt x="368" y="839"/>
                </a:lnTo>
                <a:lnTo>
                  <a:pt x="368" y="839"/>
                </a:lnTo>
                <a:lnTo>
                  <a:pt x="366" y="839"/>
                </a:lnTo>
                <a:lnTo>
                  <a:pt x="366" y="839"/>
                </a:lnTo>
                <a:lnTo>
                  <a:pt x="365" y="837"/>
                </a:lnTo>
                <a:lnTo>
                  <a:pt x="365" y="837"/>
                </a:lnTo>
                <a:lnTo>
                  <a:pt x="365" y="836"/>
                </a:lnTo>
                <a:lnTo>
                  <a:pt x="365" y="834"/>
                </a:lnTo>
                <a:lnTo>
                  <a:pt x="363" y="834"/>
                </a:lnTo>
                <a:lnTo>
                  <a:pt x="363" y="836"/>
                </a:lnTo>
                <a:lnTo>
                  <a:pt x="363" y="841"/>
                </a:lnTo>
                <a:lnTo>
                  <a:pt x="361" y="842"/>
                </a:lnTo>
                <a:lnTo>
                  <a:pt x="360" y="844"/>
                </a:lnTo>
                <a:lnTo>
                  <a:pt x="350" y="846"/>
                </a:lnTo>
                <a:lnTo>
                  <a:pt x="348" y="847"/>
                </a:lnTo>
                <a:lnTo>
                  <a:pt x="346" y="847"/>
                </a:lnTo>
                <a:lnTo>
                  <a:pt x="346" y="847"/>
                </a:lnTo>
                <a:lnTo>
                  <a:pt x="344" y="847"/>
                </a:lnTo>
                <a:lnTo>
                  <a:pt x="343" y="847"/>
                </a:lnTo>
                <a:lnTo>
                  <a:pt x="339" y="849"/>
                </a:lnTo>
                <a:lnTo>
                  <a:pt x="333" y="856"/>
                </a:lnTo>
                <a:lnTo>
                  <a:pt x="328" y="856"/>
                </a:lnTo>
                <a:lnTo>
                  <a:pt x="321" y="861"/>
                </a:lnTo>
                <a:lnTo>
                  <a:pt x="321" y="861"/>
                </a:lnTo>
                <a:lnTo>
                  <a:pt x="319" y="859"/>
                </a:lnTo>
                <a:lnTo>
                  <a:pt x="318" y="859"/>
                </a:lnTo>
                <a:lnTo>
                  <a:pt x="318" y="858"/>
                </a:lnTo>
                <a:lnTo>
                  <a:pt x="316" y="854"/>
                </a:lnTo>
                <a:lnTo>
                  <a:pt x="314" y="854"/>
                </a:lnTo>
                <a:lnTo>
                  <a:pt x="314" y="854"/>
                </a:lnTo>
                <a:lnTo>
                  <a:pt x="297" y="856"/>
                </a:lnTo>
                <a:lnTo>
                  <a:pt x="294" y="856"/>
                </a:lnTo>
                <a:lnTo>
                  <a:pt x="292" y="858"/>
                </a:lnTo>
                <a:lnTo>
                  <a:pt x="292" y="858"/>
                </a:lnTo>
                <a:lnTo>
                  <a:pt x="292" y="858"/>
                </a:lnTo>
                <a:lnTo>
                  <a:pt x="292" y="856"/>
                </a:lnTo>
                <a:lnTo>
                  <a:pt x="292" y="856"/>
                </a:lnTo>
                <a:lnTo>
                  <a:pt x="292" y="856"/>
                </a:lnTo>
                <a:lnTo>
                  <a:pt x="286" y="849"/>
                </a:lnTo>
                <a:lnTo>
                  <a:pt x="284" y="846"/>
                </a:lnTo>
                <a:lnTo>
                  <a:pt x="286" y="844"/>
                </a:lnTo>
                <a:lnTo>
                  <a:pt x="286" y="842"/>
                </a:lnTo>
                <a:lnTo>
                  <a:pt x="286" y="837"/>
                </a:lnTo>
                <a:lnTo>
                  <a:pt x="289" y="832"/>
                </a:lnTo>
                <a:lnTo>
                  <a:pt x="291" y="829"/>
                </a:lnTo>
                <a:lnTo>
                  <a:pt x="292" y="826"/>
                </a:lnTo>
                <a:lnTo>
                  <a:pt x="292" y="824"/>
                </a:lnTo>
                <a:lnTo>
                  <a:pt x="294" y="819"/>
                </a:lnTo>
                <a:lnTo>
                  <a:pt x="297" y="817"/>
                </a:lnTo>
                <a:lnTo>
                  <a:pt x="301" y="814"/>
                </a:lnTo>
                <a:lnTo>
                  <a:pt x="302" y="814"/>
                </a:lnTo>
                <a:lnTo>
                  <a:pt x="304" y="810"/>
                </a:lnTo>
                <a:lnTo>
                  <a:pt x="306" y="807"/>
                </a:lnTo>
                <a:lnTo>
                  <a:pt x="308" y="807"/>
                </a:lnTo>
                <a:lnTo>
                  <a:pt x="309" y="805"/>
                </a:lnTo>
                <a:lnTo>
                  <a:pt x="309" y="804"/>
                </a:lnTo>
                <a:lnTo>
                  <a:pt x="309" y="802"/>
                </a:lnTo>
                <a:lnTo>
                  <a:pt x="311" y="802"/>
                </a:lnTo>
                <a:lnTo>
                  <a:pt x="311" y="799"/>
                </a:lnTo>
                <a:lnTo>
                  <a:pt x="313" y="797"/>
                </a:lnTo>
                <a:lnTo>
                  <a:pt x="313" y="795"/>
                </a:lnTo>
                <a:lnTo>
                  <a:pt x="314" y="794"/>
                </a:lnTo>
                <a:lnTo>
                  <a:pt x="316" y="792"/>
                </a:lnTo>
                <a:lnTo>
                  <a:pt x="318" y="790"/>
                </a:lnTo>
                <a:lnTo>
                  <a:pt x="318" y="789"/>
                </a:lnTo>
                <a:lnTo>
                  <a:pt x="318" y="789"/>
                </a:lnTo>
                <a:lnTo>
                  <a:pt x="318" y="789"/>
                </a:lnTo>
                <a:lnTo>
                  <a:pt x="319" y="787"/>
                </a:lnTo>
                <a:lnTo>
                  <a:pt x="318" y="785"/>
                </a:lnTo>
                <a:lnTo>
                  <a:pt x="319" y="785"/>
                </a:lnTo>
                <a:lnTo>
                  <a:pt x="321" y="784"/>
                </a:lnTo>
                <a:lnTo>
                  <a:pt x="321" y="782"/>
                </a:lnTo>
                <a:lnTo>
                  <a:pt x="321" y="777"/>
                </a:lnTo>
                <a:lnTo>
                  <a:pt x="323" y="775"/>
                </a:lnTo>
                <a:lnTo>
                  <a:pt x="321" y="773"/>
                </a:lnTo>
                <a:lnTo>
                  <a:pt x="321" y="770"/>
                </a:lnTo>
                <a:lnTo>
                  <a:pt x="321" y="768"/>
                </a:lnTo>
                <a:lnTo>
                  <a:pt x="323" y="765"/>
                </a:lnTo>
                <a:lnTo>
                  <a:pt x="323" y="762"/>
                </a:lnTo>
                <a:lnTo>
                  <a:pt x="324" y="762"/>
                </a:lnTo>
                <a:lnTo>
                  <a:pt x="324" y="760"/>
                </a:lnTo>
                <a:lnTo>
                  <a:pt x="326" y="758"/>
                </a:lnTo>
                <a:lnTo>
                  <a:pt x="328" y="758"/>
                </a:lnTo>
                <a:lnTo>
                  <a:pt x="329" y="757"/>
                </a:lnTo>
                <a:lnTo>
                  <a:pt x="329" y="757"/>
                </a:lnTo>
                <a:lnTo>
                  <a:pt x="328" y="755"/>
                </a:lnTo>
                <a:lnTo>
                  <a:pt x="329" y="753"/>
                </a:lnTo>
                <a:lnTo>
                  <a:pt x="329" y="753"/>
                </a:lnTo>
                <a:lnTo>
                  <a:pt x="331" y="753"/>
                </a:lnTo>
                <a:lnTo>
                  <a:pt x="331" y="753"/>
                </a:lnTo>
                <a:lnTo>
                  <a:pt x="333" y="750"/>
                </a:lnTo>
                <a:lnTo>
                  <a:pt x="334" y="748"/>
                </a:lnTo>
                <a:lnTo>
                  <a:pt x="336" y="748"/>
                </a:lnTo>
                <a:lnTo>
                  <a:pt x="338" y="747"/>
                </a:lnTo>
                <a:lnTo>
                  <a:pt x="338" y="745"/>
                </a:lnTo>
                <a:lnTo>
                  <a:pt x="338" y="742"/>
                </a:lnTo>
                <a:lnTo>
                  <a:pt x="339" y="740"/>
                </a:lnTo>
                <a:lnTo>
                  <a:pt x="339" y="740"/>
                </a:lnTo>
                <a:lnTo>
                  <a:pt x="341" y="738"/>
                </a:lnTo>
                <a:lnTo>
                  <a:pt x="341" y="735"/>
                </a:lnTo>
                <a:lnTo>
                  <a:pt x="343" y="733"/>
                </a:lnTo>
                <a:lnTo>
                  <a:pt x="343" y="731"/>
                </a:lnTo>
                <a:lnTo>
                  <a:pt x="344" y="731"/>
                </a:lnTo>
                <a:lnTo>
                  <a:pt x="346" y="731"/>
                </a:lnTo>
                <a:lnTo>
                  <a:pt x="346" y="730"/>
                </a:lnTo>
                <a:lnTo>
                  <a:pt x="346" y="730"/>
                </a:lnTo>
                <a:lnTo>
                  <a:pt x="346" y="728"/>
                </a:lnTo>
                <a:lnTo>
                  <a:pt x="348" y="723"/>
                </a:lnTo>
                <a:lnTo>
                  <a:pt x="350" y="720"/>
                </a:lnTo>
                <a:lnTo>
                  <a:pt x="350" y="720"/>
                </a:lnTo>
                <a:lnTo>
                  <a:pt x="351" y="718"/>
                </a:lnTo>
                <a:lnTo>
                  <a:pt x="351" y="716"/>
                </a:lnTo>
                <a:lnTo>
                  <a:pt x="353" y="715"/>
                </a:lnTo>
                <a:lnTo>
                  <a:pt x="353" y="711"/>
                </a:lnTo>
                <a:lnTo>
                  <a:pt x="355" y="710"/>
                </a:lnTo>
                <a:lnTo>
                  <a:pt x="356" y="710"/>
                </a:lnTo>
                <a:lnTo>
                  <a:pt x="358" y="711"/>
                </a:lnTo>
                <a:lnTo>
                  <a:pt x="358" y="711"/>
                </a:lnTo>
                <a:lnTo>
                  <a:pt x="358" y="710"/>
                </a:lnTo>
                <a:lnTo>
                  <a:pt x="358" y="708"/>
                </a:lnTo>
                <a:lnTo>
                  <a:pt x="358" y="708"/>
                </a:lnTo>
                <a:lnTo>
                  <a:pt x="360" y="708"/>
                </a:lnTo>
                <a:lnTo>
                  <a:pt x="358" y="706"/>
                </a:lnTo>
                <a:lnTo>
                  <a:pt x="358" y="705"/>
                </a:lnTo>
                <a:lnTo>
                  <a:pt x="358" y="703"/>
                </a:lnTo>
                <a:lnTo>
                  <a:pt x="358" y="701"/>
                </a:lnTo>
                <a:lnTo>
                  <a:pt x="358" y="699"/>
                </a:lnTo>
                <a:lnTo>
                  <a:pt x="360" y="699"/>
                </a:lnTo>
                <a:lnTo>
                  <a:pt x="360" y="699"/>
                </a:lnTo>
                <a:lnTo>
                  <a:pt x="360" y="698"/>
                </a:lnTo>
                <a:lnTo>
                  <a:pt x="361" y="693"/>
                </a:lnTo>
                <a:lnTo>
                  <a:pt x="365" y="691"/>
                </a:lnTo>
                <a:lnTo>
                  <a:pt x="368" y="689"/>
                </a:lnTo>
                <a:lnTo>
                  <a:pt x="368" y="688"/>
                </a:lnTo>
                <a:lnTo>
                  <a:pt x="368" y="686"/>
                </a:lnTo>
                <a:lnTo>
                  <a:pt x="368" y="686"/>
                </a:lnTo>
                <a:lnTo>
                  <a:pt x="368" y="684"/>
                </a:lnTo>
                <a:lnTo>
                  <a:pt x="368" y="684"/>
                </a:lnTo>
                <a:lnTo>
                  <a:pt x="368" y="683"/>
                </a:lnTo>
                <a:lnTo>
                  <a:pt x="368" y="681"/>
                </a:lnTo>
                <a:lnTo>
                  <a:pt x="370" y="679"/>
                </a:lnTo>
                <a:lnTo>
                  <a:pt x="371" y="678"/>
                </a:lnTo>
                <a:lnTo>
                  <a:pt x="370" y="674"/>
                </a:lnTo>
                <a:lnTo>
                  <a:pt x="370" y="671"/>
                </a:lnTo>
                <a:lnTo>
                  <a:pt x="370" y="668"/>
                </a:lnTo>
                <a:lnTo>
                  <a:pt x="370" y="666"/>
                </a:lnTo>
                <a:lnTo>
                  <a:pt x="370" y="664"/>
                </a:lnTo>
                <a:lnTo>
                  <a:pt x="371" y="664"/>
                </a:lnTo>
                <a:lnTo>
                  <a:pt x="373" y="662"/>
                </a:lnTo>
                <a:lnTo>
                  <a:pt x="375" y="661"/>
                </a:lnTo>
                <a:lnTo>
                  <a:pt x="376" y="659"/>
                </a:lnTo>
                <a:lnTo>
                  <a:pt x="376" y="657"/>
                </a:lnTo>
                <a:lnTo>
                  <a:pt x="375" y="657"/>
                </a:lnTo>
                <a:lnTo>
                  <a:pt x="375" y="656"/>
                </a:lnTo>
                <a:lnTo>
                  <a:pt x="375" y="654"/>
                </a:lnTo>
                <a:lnTo>
                  <a:pt x="376" y="654"/>
                </a:lnTo>
                <a:lnTo>
                  <a:pt x="378" y="652"/>
                </a:lnTo>
                <a:lnTo>
                  <a:pt x="380" y="652"/>
                </a:lnTo>
                <a:lnTo>
                  <a:pt x="381" y="654"/>
                </a:lnTo>
                <a:lnTo>
                  <a:pt x="383" y="652"/>
                </a:lnTo>
                <a:lnTo>
                  <a:pt x="383" y="651"/>
                </a:lnTo>
                <a:lnTo>
                  <a:pt x="383" y="651"/>
                </a:lnTo>
                <a:lnTo>
                  <a:pt x="383" y="649"/>
                </a:lnTo>
                <a:lnTo>
                  <a:pt x="383" y="649"/>
                </a:lnTo>
                <a:lnTo>
                  <a:pt x="381" y="649"/>
                </a:lnTo>
                <a:lnTo>
                  <a:pt x="381" y="649"/>
                </a:lnTo>
                <a:lnTo>
                  <a:pt x="380" y="651"/>
                </a:lnTo>
                <a:lnTo>
                  <a:pt x="378" y="649"/>
                </a:lnTo>
                <a:lnTo>
                  <a:pt x="376" y="649"/>
                </a:lnTo>
                <a:lnTo>
                  <a:pt x="375" y="647"/>
                </a:lnTo>
                <a:lnTo>
                  <a:pt x="375" y="646"/>
                </a:lnTo>
                <a:lnTo>
                  <a:pt x="375" y="646"/>
                </a:lnTo>
                <a:lnTo>
                  <a:pt x="373" y="644"/>
                </a:lnTo>
                <a:lnTo>
                  <a:pt x="373" y="642"/>
                </a:lnTo>
                <a:lnTo>
                  <a:pt x="373" y="641"/>
                </a:lnTo>
                <a:lnTo>
                  <a:pt x="373" y="639"/>
                </a:lnTo>
                <a:lnTo>
                  <a:pt x="375" y="637"/>
                </a:lnTo>
                <a:lnTo>
                  <a:pt x="376" y="637"/>
                </a:lnTo>
                <a:lnTo>
                  <a:pt x="376" y="636"/>
                </a:lnTo>
                <a:lnTo>
                  <a:pt x="378" y="636"/>
                </a:lnTo>
                <a:lnTo>
                  <a:pt x="378" y="636"/>
                </a:lnTo>
                <a:lnTo>
                  <a:pt x="378" y="634"/>
                </a:lnTo>
                <a:lnTo>
                  <a:pt x="378" y="634"/>
                </a:lnTo>
                <a:lnTo>
                  <a:pt x="376" y="632"/>
                </a:lnTo>
                <a:lnTo>
                  <a:pt x="378" y="631"/>
                </a:lnTo>
                <a:lnTo>
                  <a:pt x="378" y="631"/>
                </a:lnTo>
                <a:lnTo>
                  <a:pt x="378" y="629"/>
                </a:lnTo>
                <a:lnTo>
                  <a:pt x="378" y="625"/>
                </a:lnTo>
                <a:lnTo>
                  <a:pt x="380" y="625"/>
                </a:lnTo>
                <a:lnTo>
                  <a:pt x="380" y="624"/>
                </a:lnTo>
                <a:lnTo>
                  <a:pt x="381" y="622"/>
                </a:lnTo>
                <a:lnTo>
                  <a:pt x="381" y="622"/>
                </a:lnTo>
                <a:lnTo>
                  <a:pt x="381" y="620"/>
                </a:lnTo>
                <a:lnTo>
                  <a:pt x="381" y="620"/>
                </a:lnTo>
                <a:lnTo>
                  <a:pt x="381" y="619"/>
                </a:lnTo>
                <a:lnTo>
                  <a:pt x="381" y="619"/>
                </a:lnTo>
                <a:lnTo>
                  <a:pt x="381" y="617"/>
                </a:lnTo>
                <a:lnTo>
                  <a:pt x="381" y="617"/>
                </a:lnTo>
                <a:lnTo>
                  <a:pt x="381" y="614"/>
                </a:lnTo>
                <a:lnTo>
                  <a:pt x="380" y="612"/>
                </a:lnTo>
                <a:lnTo>
                  <a:pt x="381" y="610"/>
                </a:lnTo>
                <a:lnTo>
                  <a:pt x="383" y="610"/>
                </a:lnTo>
                <a:lnTo>
                  <a:pt x="385" y="609"/>
                </a:lnTo>
                <a:lnTo>
                  <a:pt x="385" y="612"/>
                </a:lnTo>
                <a:lnTo>
                  <a:pt x="387" y="615"/>
                </a:lnTo>
                <a:lnTo>
                  <a:pt x="388" y="615"/>
                </a:lnTo>
                <a:lnTo>
                  <a:pt x="388" y="615"/>
                </a:lnTo>
                <a:lnTo>
                  <a:pt x="387" y="612"/>
                </a:lnTo>
                <a:lnTo>
                  <a:pt x="387" y="612"/>
                </a:lnTo>
                <a:lnTo>
                  <a:pt x="385" y="607"/>
                </a:lnTo>
                <a:lnTo>
                  <a:pt x="383" y="602"/>
                </a:lnTo>
                <a:lnTo>
                  <a:pt x="383" y="600"/>
                </a:lnTo>
                <a:lnTo>
                  <a:pt x="385" y="599"/>
                </a:lnTo>
                <a:lnTo>
                  <a:pt x="385" y="597"/>
                </a:lnTo>
                <a:lnTo>
                  <a:pt x="387" y="595"/>
                </a:lnTo>
                <a:lnTo>
                  <a:pt x="388" y="595"/>
                </a:lnTo>
                <a:lnTo>
                  <a:pt x="390" y="592"/>
                </a:lnTo>
                <a:lnTo>
                  <a:pt x="390" y="592"/>
                </a:lnTo>
                <a:lnTo>
                  <a:pt x="390" y="590"/>
                </a:lnTo>
                <a:lnTo>
                  <a:pt x="390" y="590"/>
                </a:lnTo>
                <a:lnTo>
                  <a:pt x="390" y="588"/>
                </a:lnTo>
                <a:lnTo>
                  <a:pt x="392" y="590"/>
                </a:lnTo>
                <a:lnTo>
                  <a:pt x="393" y="590"/>
                </a:lnTo>
                <a:lnTo>
                  <a:pt x="395" y="588"/>
                </a:lnTo>
                <a:lnTo>
                  <a:pt x="395" y="587"/>
                </a:lnTo>
                <a:lnTo>
                  <a:pt x="395" y="583"/>
                </a:lnTo>
                <a:lnTo>
                  <a:pt x="395" y="580"/>
                </a:lnTo>
                <a:lnTo>
                  <a:pt x="393" y="580"/>
                </a:lnTo>
                <a:lnTo>
                  <a:pt x="393" y="578"/>
                </a:lnTo>
                <a:lnTo>
                  <a:pt x="393" y="577"/>
                </a:lnTo>
                <a:lnTo>
                  <a:pt x="393" y="577"/>
                </a:lnTo>
                <a:lnTo>
                  <a:pt x="395" y="575"/>
                </a:lnTo>
                <a:lnTo>
                  <a:pt x="397" y="575"/>
                </a:lnTo>
                <a:lnTo>
                  <a:pt x="397" y="575"/>
                </a:lnTo>
                <a:lnTo>
                  <a:pt x="397" y="575"/>
                </a:lnTo>
                <a:lnTo>
                  <a:pt x="397" y="572"/>
                </a:lnTo>
                <a:lnTo>
                  <a:pt x="397" y="568"/>
                </a:lnTo>
                <a:lnTo>
                  <a:pt x="398" y="565"/>
                </a:lnTo>
                <a:lnTo>
                  <a:pt x="400" y="562"/>
                </a:lnTo>
                <a:lnTo>
                  <a:pt x="402" y="560"/>
                </a:lnTo>
                <a:lnTo>
                  <a:pt x="403" y="558"/>
                </a:lnTo>
                <a:lnTo>
                  <a:pt x="405" y="558"/>
                </a:lnTo>
                <a:lnTo>
                  <a:pt x="407" y="558"/>
                </a:lnTo>
                <a:lnTo>
                  <a:pt x="407" y="557"/>
                </a:lnTo>
                <a:lnTo>
                  <a:pt x="408" y="553"/>
                </a:lnTo>
                <a:lnTo>
                  <a:pt x="410" y="553"/>
                </a:lnTo>
                <a:lnTo>
                  <a:pt x="410" y="553"/>
                </a:lnTo>
                <a:lnTo>
                  <a:pt x="412" y="551"/>
                </a:lnTo>
                <a:lnTo>
                  <a:pt x="412" y="550"/>
                </a:lnTo>
                <a:lnTo>
                  <a:pt x="413" y="548"/>
                </a:lnTo>
                <a:lnTo>
                  <a:pt x="413" y="546"/>
                </a:lnTo>
                <a:lnTo>
                  <a:pt x="413" y="545"/>
                </a:lnTo>
                <a:lnTo>
                  <a:pt x="413" y="540"/>
                </a:lnTo>
                <a:lnTo>
                  <a:pt x="415" y="535"/>
                </a:lnTo>
                <a:lnTo>
                  <a:pt x="417" y="533"/>
                </a:lnTo>
                <a:lnTo>
                  <a:pt x="418" y="531"/>
                </a:lnTo>
                <a:lnTo>
                  <a:pt x="422" y="530"/>
                </a:lnTo>
                <a:lnTo>
                  <a:pt x="422" y="528"/>
                </a:lnTo>
                <a:lnTo>
                  <a:pt x="422" y="520"/>
                </a:lnTo>
                <a:lnTo>
                  <a:pt x="422" y="513"/>
                </a:lnTo>
                <a:lnTo>
                  <a:pt x="423" y="508"/>
                </a:lnTo>
                <a:lnTo>
                  <a:pt x="425" y="508"/>
                </a:lnTo>
                <a:lnTo>
                  <a:pt x="425" y="504"/>
                </a:lnTo>
                <a:lnTo>
                  <a:pt x="425" y="504"/>
                </a:lnTo>
                <a:lnTo>
                  <a:pt x="427" y="503"/>
                </a:lnTo>
                <a:lnTo>
                  <a:pt x="429" y="501"/>
                </a:lnTo>
                <a:lnTo>
                  <a:pt x="430" y="499"/>
                </a:lnTo>
                <a:lnTo>
                  <a:pt x="432" y="499"/>
                </a:lnTo>
                <a:lnTo>
                  <a:pt x="432" y="498"/>
                </a:lnTo>
                <a:lnTo>
                  <a:pt x="434" y="496"/>
                </a:lnTo>
                <a:lnTo>
                  <a:pt x="435" y="496"/>
                </a:lnTo>
                <a:lnTo>
                  <a:pt x="437" y="498"/>
                </a:lnTo>
                <a:lnTo>
                  <a:pt x="437" y="496"/>
                </a:lnTo>
                <a:lnTo>
                  <a:pt x="437" y="493"/>
                </a:lnTo>
                <a:lnTo>
                  <a:pt x="439" y="491"/>
                </a:lnTo>
                <a:lnTo>
                  <a:pt x="440" y="488"/>
                </a:lnTo>
                <a:lnTo>
                  <a:pt x="440" y="486"/>
                </a:lnTo>
                <a:lnTo>
                  <a:pt x="442" y="484"/>
                </a:lnTo>
                <a:lnTo>
                  <a:pt x="442" y="483"/>
                </a:lnTo>
                <a:lnTo>
                  <a:pt x="440" y="479"/>
                </a:lnTo>
                <a:lnTo>
                  <a:pt x="440" y="476"/>
                </a:lnTo>
                <a:lnTo>
                  <a:pt x="439" y="459"/>
                </a:lnTo>
                <a:lnTo>
                  <a:pt x="439" y="451"/>
                </a:lnTo>
                <a:lnTo>
                  <a:pt x="439" y="446"/>
                </a:lnTo>
                <a:lnTo>
                  <a:pt x="439" y="442"/>
                </a:lnTo>
                <a:lnTo>
                  <a:pt x="442" y="429"/>
                </a:lnTo>
                <a:lnTo>
                  <a:pt x="442" y="429"/>
                </a:lnTo>
                <a:lnTo>
                  <a:pt x="444" y="427"/>
                </a:lnTo>
                <a:lnTo>
                  <a:pt x="444" y="427"/>
                </a:lnTo>
                <a:lnTo>
                  <a:pt x="445" y="424"/>
                </a:lnTo>
                <a:lnTo>
                  <a:pt x="449" y="419"/>
                </a:lnTo>
                <a:lnTo>
                  <a:pt x="450" y="417"/>
                </a:lnTo>
                <a:lnTo>
                  <a:pt x="452" y="417"/>
                </a:lnTo>
                <a:lnTo>
                  <a:pt x="455" y="414"/>
                </a:lnTo>
                <a:lnTo>
                  <a:pt x="459" y="405"/>
                </a:lnTo>
                <a:lnTo>
                  <a:pt x="466" y="395"/>
                </a:lnTo>
                <a:lnTo>
                  <a:pt x="467" y="387"/>
                </a:lnTo>
                <a:lnTo>
                  <a:pt x="469" y="378"/>
                </a:lnTo>
                <a:lnTo>
                  <a:pt x="471" y="358"/>
                </a:lnTo>
                <a:lnTo>
                  <a:pt x="471" y="353"/>
                </a:lnTo>
                <a:lnTo>
                  <a:pt x="472" y="350"/>
                </a:lnTo>
                <a:lnTo>
                  <a:pt x="472" y="348"/>
                </a:lnTo>
                <a:lnTo>
                  <a:pt x="474" y="345"/>
                </a:lnTo>
                <a:lnTo>
                  <a:pt x="477" y="336"/>
                </a:lnTo>
                <a:lnTo>
                  <a:pt x="489" y="321"/>
                </a:lnTo>
                <a:lnTo>
                  <a:pt x="499" y="308"/>
                </a:lnTo>
                <a:lnTo>
                  <a:pt x="509" y="298"/>
                </a:lnTo>
                <a:lnTo>
                  <a:pt x="509" y="298"/>
                </a:lnTo>
                <a:lnTo>
                  <a:pt x="509" y="298"/>
                </a:lnTo>
                <a:lnTo>
                  <a:pt x="509" y="296"/>
                </a:lnTo>
                <a:lnTo>
                  <a:pt x="511" y="294"/>
                </a:lnTo>
                <a:lnTo>
                  <a:pt x="513" y="296"/>
                </a:lnTo>
                <a:lnTo>
                  <a:pt x="516" y="294"/>
                </a:lnTo>
                <a:lnTo>
                  <a:pt x="519" y="296"/>
                </a:lnTo>
                <a:lnTo>
                  <a:pt x="523" y="296"/>
                </a:lnTo>
                <a:lnTo>
                  <a:pt x="526" y="294"/>
                </a:lnTo>
                <a:lnTo>
                  <a:pt x="529" y="291"/>
                </a:lnTo>
                <a:lnTo>
                  <a:pt x="539" y="281"/>
                </a:lnTo>
                <a:lnTo>
                  <a:pt x="541" y="277"/>
                </a:lnTo>
                <a:lnTo>
                  <a:pt x="543" y="277"/>
                </a:lnTo>
                <a:lnTo>
                  <a:pt x="553" y="274"/>
                </a:lnTo>
                <a:lnTo>
                  <a:pt x="560" y="272"/>
                </a:lnTo>
                <a:lnTo>
                  <a:pt x="561" y="272"/>
                </a:lnTo>
                <a:lnTo>
                  <a:pt x="563" y="271"/>
                </a:lnTo>
                <a:lnTo>
                  <a:pt x="565" y="269"/>
                </a:lnTo>
                <a:lnTo>
                  <a:pt x="566" y="269"/>
                </a:lnTo>
                <a:lnTo>
                  <a:pt x="566" y="269"/>
                </a:lnTo>
                <a:lnTo>
                  <a:pt x="568" y="271"/>
                </a:lnTo>
                <a:lnTo>
                  <a:pt x="566" y="271"/>
                </a:lnTo>
                <a:lnTo>
                  <a:pt x="566" y="271"/>
                </a:lnTo>
                <a:lnTo>
                  <a:pt x="565" y="272"/>
                </a:lnTo>
                <a:lnTo>
                  <a:pt x="568" y="271"/>
                </a:lnTo>
                <a:lnTo>
                  <a:pt x="580" y="266"/>
                </a:lnTo>
                <a:lnTo>
                  <a:pt x="576" y="266"/>
                </a:lnTo>
                <a:lnTo>
                  <a:pt x="576" y="266"/>
                </a:lnTo>
                <a:lnTo>
                  <a:pt x="575" y="266"/>
                </a:lnTo>
                <a:lnTo>
                  <a:pt x="583" y="262"/>
                </a:lnTo>
                <a:lnTo>
                  <a:pt x="583" y="262"/>
                </a:lnTo>
                <a:lnTo>
                  <a:pt x="583" y="262"/>
                </a:lnTo>
                <a:lnTo>
                  <a:pt x="583" y="262"/>
                </a:lnTo>
                <a:lnTo>
                  <a:pt x="581" y="264"/>
                </a:lnTo>
                <a:lnTo>
                  <a:pt x="593" y="261"/>
                </a:lnTo>
                <a:lnTo>
                  <a:pt x="598" y="256"/>
                </a:lnTo>
                <a:lnTo>
                  <a:pt x="602" y="252"/>
                </a:lnTo>
                <a:lnTo>
                  <a:pt x="605" y="251"/>
                </a:lnTo>
                <a:lnTo>
                  <a:pt x="607" y="251"/>
                </a:lnTo>
                <a:lnTo>
                  <a:pt x="607" y="251"/>
                </a:lnTo>
                <a:lnTo>
                  <a:pt x="608" y="251"/>
                </a:lnTo>
                <a:lnTo>
                  <a:pt x="612" y="247"/>
                </a:lnTo>
                <a:lnTo>
                  <a:pt x="617" y="245"/>
                </a:lnTo>
                <a:lnTo>
                  <a:pt x="618" y="242"/>
                </a:lnTo>
                <a:lnTo>
                  <a:pt x="620" y="242"/>
                </a:lnTo>
                <a:lnTo>
                  <a:pt x="622" y="242"/>
                </a:lnTo>
                <a:lnTo>
                  <a:pt x="622" y="240"/>
                </a:lnTo>
                <a:lnTo>
                  <a:pt x="622" y="240"/>
                </a:lnTo>
                <a:lnTo>
                  <a:pt x="624" y="242"/>
                </a:lnTo>
                <a:lnTo>
                  <a:pt x="625" y="242"/>
                </a:lnTo>
                <a:lnTo>
                  <a:pt x="629" y="244"/>
                </a:lnTo>
                <a:lnTo>
                  <a:pt x="630" y="244"/>
                </a:lnTo>
                <a:lnTo>
                  <a:pt x="629" y="240"/>
                </a:lnTo>
                <a:lnTo>
                  <a:pt x="629" y="239"/>
                </a:lnTo>
                <a:lnTo>
                  <a:pt x="630" y="239"/>
                </a:lnTo>
                <a:lnTo>
                  <a:pt x="632" y="239"/>
                </a:lnTo>
                <a:lnTo>
                  <a:pt x="635" y="235"/>
                </a:lnTo>
                <a:lnTo>
                  <a:pt x="637" y="237"/>
                </a:lnTo>
                <a:lnTo>
                  <a:pt x="637" y="239"/>
                </a:lnTo>
                <a:lnTo>
                  <a:pt x="637" y="242"/>
                </a:lnTo>
                <a:lnTo>
                  <a:pt x="635" y="244"/>
                </a:lnTo>
                <a:lnTo>
                  <a:pt x="635" y="245"/>
                </a:lnTo>
                <a:lnTo>
                  <a:pt x="635" y="247"/>
                </a:lnTo>
                <a:lnTo>
                  <a:pt x="635" y="249"/>
                </a:lnTo>
                <a:lnTo>
                  <a:pt x="635" y="251"/>
                </a:lnTo>
                <a:lnTo>
                  <a:pt x="635" y="252"/>
                </a:lnTo>
                <a:lnTo>
                  <a:pt x="637" y="254"/>
                </a:lnTo>
                <a:lnTo>
                  <a:pt x="637" y="254"/>
                </a:lnTo>
                <a:lnTo>
                  <a:pt x="639" y="256"/>
                </a:lnTo>
                <a:lnTo>
                  <a:pt x="640" y="254"/>
                </a:lnTo>
                <a:lnTo>
                  <a:pt x="642" y="254"/>
                </a:lnTo>
                <a:lnTo>
                  <a:pt x="645" y="256"/>
                </a:lnTo>
                <a:lnTo>
                  <a:pt x="647" y="257"/>
                </a:lnTo>
                <a:lnTo>
                  <a:pt x="645" y="259"/>
                </a:lnTo>
                <a:lnTo>
                  <a:pt x="647" y="261"/>
                </a:lnTo>
                <a:lnTo>
                  <a:pt x="650" y="259"/>
                </a:lnTo>
                <a:lnTo>
                  <a:pt x="652" y="254"/>
                </a:lnTo>
                <a:lnTo>
                  <a:pt x="654" y="254"/>
                </a:lnTo>
                <a:lnTo>
                  <a:pt x="654" y="252"/>
                </a:lnTo>
                <a:lnTo>
                  <a:pt x="655" y="249"/>
                </a:lnTo>
                <a:lnTo>
                  <a:pt x="657" y="249"/>
                </a:lnTo>
                <a:lnTo>
                  <a:pt x="659" y="249"/>
                </a:lnTo>
                <a:lnTo>
                  <a:pt x="662" y="249"/>
                </a:lnTo>
                <a:lnTo>
                  <a:pt x="661" y="247"/>
                </a:lnTo>
                <a:lnTo>
                  <a:pt x="662" y="245"/>
                </a:lnTo>
                <a:lnTo>
                  <a:pt x="661" y="244"/>
                </a:lnTo>
                <a:lnTo>
                  <a:pt x="659" y="244"/>
                </a:lnTo>
                <a:lnTo>
                  <a:pt x="659" y="244"/>
                </a:lnTo>
                <a:lnTo>
                  <a:pt x="659" y="242"/>
                </a:lnTo>
                <a:lnTo>
                  <a:pt x="657" y="240"/>
                </a:lnTo>
                <a:lnTo>
                  <a:pt x="657" y="240"/>
                </a:lnTo>
                <a:lnTo>
                  <a:pt x="657" y="239"/>
                </a:lnTo>
                <a:lnTo>
                  <a:pt x="655" y="237"/>
                </a:lnTo>
                <a:lnTo>
                  <a:pt x="654" y="234"/>
                </a:lnTo>
                <a:lnTo>
                  <a:pt x="652" y="230"/>
                </a:lnTo>
                <a:lnTo>
                  <a:pt x="652" y="227"/>
                </a:lnTo>
                <a:lnTo>
                  <a:pt x="655" y="222"/>
                </a:lnTo>
                <a:lnTo>
                  <a:pt x="657" y="220"/>
                </a:lnTo>
                <a:lnTo>
                  <a:pt x="659" y="220"/>
                </a:lnTo>
                <a:lnTo>
                  <a:pt x="661" y="220"/>
                </a:lnTo>
                <a:lnTo>
                  <a:pt x="664" y="220"/>
                </a:lnTo>
                <a:lnTo>
                  <a:pt x="666" y="220"/>
                </a:lnTo>
                <a:lnTo>
                  <a:pt x="669" y="220"/>
                </a:lnTo>
                <a:lnTo>
                  <a:pt x="669" y="222"/>
                </a:lnTo>
                <a:lnTo>
                  <a:pt x="669" y="222"/>
                </a:lnTo>
                <a:lnTo>
                  <a:pt x="669" y="222"/>
                </a:lnTo>
                <a:lnTo>
                  <a:pt x="671" y="224"/>
                </a:lnTo>
                <a:lnTo>
                  <a:pt x="671" y="224"/>
                </a:lnTo>
                <a:lnTo>
                  <a:pt x="679" y="222"/>
                </a:lnTo>
                <a:lnTo>
                  <a:pt x="679" y="222"/>
                </a:lnTo>
                <a:lnTo>
                  <a:pt x="679" y="219"/>
                </a:lnTo>
                <a:lnTo>
                  <a:pt x="679" y="219"/>
                </a:lnTo>
                <a:lnTo>
                  <a:pt x="679" y="217"/>
                </a:lnTo>
                <a:lnTo>
                  <a:pt x="681" y="217"/>
                </a:lnTo>
                <a:lnTo>
                  <a:pt x="681" y="217"/>
                </a:lnTo>
                <a:lnTo>
                  <a:pt x="682" y="215"/>
                </a:lnTo>
                <a:lnTo>
                  <a:pt x="686" y="214"/>
                </a:lnTo>
                <a:lnTo>
                  <a:pt x="686" y="212"/>
                </a:lnTo>
                <a:lnTo>
                  <a:pt x="687" y="212"/>
                </a:lnTo>
                <a:lnTo>
                  <a:pt x="686" y="210"/>
                </a:lnTo>
                <a:lnTo>
                  <a:pt x="686" y="210"/>
                </a:lnTo>
                <a:lnTo>
                  <a:pt x="686" y="208"/>
                </a:lnTo>
                <a:lnTo>
                  <a:pt x="684" y="208"/>
                </a:lnTo>
                <a:lnTo>
                  <a:pt x="684" y="207"/>
                </a:lnTo>
                <a:lnTo>
                  <a:pt x="684" y="207"/>
                </a:lnTo>
                <a:lnTo>
                  <a:pt x="684" y="207"/>
                </a:lnTo>
                <a:lnTo>
                  <a:pt x="684" y="205"/>
                </a:lnTo>
                <a:lnTo>
                  <a:pt x="684" y="203"/>
                </a:lnTo>
                <a:lnTo>
                  <a:pt x="684" y="203"/>
                </a:lnTo>
                <a:lnTo>
                  <a:pt x="684" y="203"/>
                </a:lnTo>
                <a:lnTo>
                  <a:pt x="684" y="202"/>
                </a:lnTo>
                <a:lnTo>
                  <a:pt x="682" y="202"/>
                </a:lnTo>
                <a:lnTo>
                  <a:pt x="682" y="202"/>
                </a:lnTo>
                <a:lnTo>
                  <a:pt x="682" y="200"/>
                </a:lnTo>
                <a:lnTo>
                  <a:pt x="682" y="200"/>
                </a:lnTo>
                <a:lnTo>
                  <a:pt x="682" y="200"/>
                </a:lnTo>
                <a:lnTo>
                  <a:pt x="682" y="198"/>
                </a:lnTo>
                <a:lnTo>
                  <a:pt x="682" y="197"/>
                </a:lnTo>
                <a:lnTo>
                  <a:pt x="682" y="197"/>
                </a:lnTo>
                <a:lnTo>
                  <a:pt x="681" y="197"/>
                </a:lnTo>
                <a:lnTo>
                  <a:pt x="681" y="195"/>
                </a:lnTo>
                <a:lnTo>
                  <a:pt x="681" y="195"/>
                </a:lnTo>
                <a:lnTo>
                  <a:pt x="681" y="195"/>
                </a:lnTo>
                <a:lnTo>
                  <a:pt x="681" y="193"/>
                </a:lnTo>
                <a:lnTo>
                  <a:pt x="681" y="192"/>
                </a:lnTo>
                <a:lnTo>
                  <a:pt x="681" y="192"/>
                </a:lnTo>
                <a:lnTo>
                  <a:pt x="681" y="190"/>
                </a:lnTo>
                <a:lnTo>
                  <a:pt x="679" y="190"/>
                </a:lnTo>
                <a:lnTo>
                  <a:pt x="676" y="188"/>
                </a:lnTo>
                <a:lnTo>
                  <a:pt x="676" y="188"/>
                </a:lnTo>
                <a:lnTo>
                  <a:pt x="676" y="188"/>
                </a:lnTo>
                <a:lnTo>
                  <a:pt x="676" y="188"/>
                </a:lnTo>
                <a:lnTo>
                  <a:pt x="676" y="187"/>
                </a:lnTo>
                <a:lnTo>
                  <a:pt x="676" y="187"/>
                </a:lnTo>
                <a:lnTo>
                  <a:pt x="676" y="185"/>
                </a:lnTo>
                <a:lnTo>
                  <a:pt x="676" y="183"/>
                </a:lnTo>
                <a:lnTo>
                  <a:pt x="676" y="182"/>
                </a:lnTo>
                <a:lnTo>
                  <a:pt x="676" y="182"/>
                </a:lnTo>
                <a:lnTo>
                  <a:pt x="676" y="180"/>
                </a:lnTo>
                <a:lnTo>
                  <a:pt x="674" y="180"/>
                </a:lnTo>
                <a:lnTo>
                  <a:pt x="674" y="180"/>
                </a:lnTo>
                <a:lnTo>
                  <a:pt x="674" y="178"/>
                </a:lnTo>
                <a:lnTo>
                  <a:pt x="672" y="178"/>
                </a:lnTo>
                <a:lnTo>
                  <a:pt x="672" y="178"/>
                </a:lnTo>
                <a:lnTo>
                  <a:pt x="672" y="178"/>
                </a:lnTo>
                <a:lnTo>
                  <a:pt x="671" y="178"/>
                </a:lnTo>
                <a:lnTo>
                  <a:pt x="671" y="177"/>
                </a:lnTo>
                <a:lnTo>
                  <a:pt x="671" y="177"/>
                </a:lnTo>
                <a:lnTo>
                  <a:pt x="671" y="177"/>
                </a:lnTo>
                <a:lnTo>
                  <a:pt x="671" y="175"/>
                </a:lnTo>
                <a:lnTo>
                  <a:pt x="671" y="175"/>
                </a:lnTo>
                <a:lnTo>
                  <a:pt x="671" y="173"/>
                </a:lnTo>
                <a:lnTo>
                  <a:pt x="671" y="173"/>
                </a:lnTo>
                <a:lnTo>
                  <a:pt x="671" y="173"/>
                </a:lnTo>
                <a:lnTo>
                  <a:pt x="669" y="171"/>
                </a:lnTo>
                <a:lnTo>
                  <a:pt x="669" y="171"/>
                </a:lnTo>
                <a:lnTo>
                  <a:pt x="669" y="171"/>
                </a:lnTo>
                <a:lnTo>
                  <a:pt x="669" y="170"/>
                </a:lnTo>
                <a:lnTo>
                  <a:pt x="667" y="170"/>
                </a:lnTo>
                <a:lnTo>
                  <a:pt x="667" y="170"/>
                </a:lnTo>
                <a:lnTo>
                  <a:pt x="664" y="170"/>
                </a:lnTo>
                <a:lnTo>
                  <a:pt x="664" y="170"/>
                </a:lnTo>
                <a:lnTo>
                  <a:pt x="664" y="170"/>
                </a:lnTo>
                <a:lnTo>
                  <a:pt x="662" y="168"/>
                </a:lnTo>
                <a:lnTo>
                  <a:pt x="662" y="166"/>
                </a:lnTo>
                <a:lnTo>
                  <a:pt x="662" y="166"/>
                </a:lnTo>
                <a:lnTo>
                  <a:pt x="661" y="166"/>
                </a:lnTo>
                <a:lnTo>
                  <a:pt x="661" y="166"/>
                </a:lnTo>
                <a:lnTo>
                  <a:pt x="661" y="166"/>
                </a:lnTo>
                <a:lnTo>
                  <a:pt x="655" y="171"/>
                </a:lnTo>
                <a:lnTo>
                  <a:pt x="654" y="175"/>
                </a:lnTo>
                <a:lnTo>
                  <a:pt x="654" y="175"/>
                </a:lnTo>
                <a:lnTo>
                  <a:pt x="652" y="175"/>
                </a:lnTo>
                <a:lnTo>
                  <a:pt x="652" y="175"/>
                </a:lnTo>
                <a:lnTo>
                  <a:pt x="650" y="175"/>
                </a:lnTo>
                <a:lnTo>
                  <a:pt x="649" y="173"/>
                </a:lnTo>
                <a:lnTo>
                  <a:pt x="649" y="171"/>
                </a:lnTo>
                <a:lnTo>
                  <a:pt x="647" y="171"/>
                </a:lnTo>
                <a:lnTo>
                  <a:pt x="644" y="171"/>
                </a:lnTo>
                <a:lnTo>
                  <a:pt x="644" y="171"/>
                </a:lnTo>
                <a:lnTo>
                  <a:pt x="642" y="170"/>
                </a:lnTo>
                <a:lnTo>
                  <a:pt x="642" y="170"/>
                </a:lnTo>
                <a:lnTo>
                  <a:pt x="642" y="170"/>
                </a:lnTo>
                <a:lnTo>
                  <a:pt x="642" y="170"/>
                </a:lnTo>
                <a:lnTo>
                  <a:pt x="642" y="168"/>
                </a:lnTo>
                <a:lnTo>
                  <a:pt x="642" y="168"/>
                </a:lnTo>
                <a:lnTo>
                  <a:pt x="642" y="166"/>
                </a:lnTo>
                <a:lnTo>
                  <a:pt x="642" y="166"/>
                </a:lnTo>
                <a:lnTo>
                  <a:pt x="642" y="165"/>
                </a:lnTo>
                <a:lnTo>
                  <a:pt x="642" y="165"/>
                </a:lnTo>
                <a:lnTo>
                  <a:pt x="640" y="160"/>
                </a:lnTo>
                <a:lnTo>
                  <a:pt x="639" y="160"/>
                </a:lnTo>
                <a:lnTo>
                  <a:pt x="639" y="160"/>
                </a:lnTo>
                <a:lnTo>
                  <a:pt x="637" y="160"/>
                </a:lnTo>
                <a:lnTo>
                  <a:pt x="635" y="158"/>
                </a:lnTo>
                <a:lnTo>
                  <a:pt x="635" y="158"/>
                </a:lnTo>
                <a:lnTo>
                  <a:pt x="635" y="160"/>
                </a:lnTo>
                <a:lnTo>
                  <a:pt x="634" y="160"/>
                </a:lnTo>
                <a:lnTo>
                  <a:pt x="634" y="160"/>
                </a:lnTo>
                <a:lnTo>
                  <a:pt x="634" y="160"/>
                </a:lnTo>
                <a:lnTo>
                  <a:pt x="634" y="161"/>
                </a:lnTo>
                <a:lnTo>
                  <a:pt x="634" y="161"/>
                </a:lnTo>
                <a:lnTo>
                  <a:pt x="634" y="161"/>
                </a:lnTo>
                <a:lnTo>
                  <a:pt x="632" y="161"/>
                </a:lnTo>
                <a:lnTo>
                  <a:pt x="632" y="161"/>
                </a:lnTo>
                <a:lnTo>
                  <a:pt x="632" y="161"/>
                </a:lnTo>
                <a:lnTo>
                  <a:pt x="630" y="160"/>
                </a:lnTo>
                <a:lnTo>
                  <a:pt x="630" y="160"/>
                </a:lnTo>
                <a:lnTo>
                  <a:pt x="630" y="160"/>
                </a:lnTo>
                <a:lnTo>
                  <a:pt x="630" y="161"/>
                </a:lnTo>
                <a:lnTo>
                  <a:pt x="629" y="161"/>
                </a:lnTo>
                <a:lnTo>
                  <a:pt x="629" y="161"/>
                </a:lnTo>
                <a:lnTo>
                  <a:pt x="629" y="161"/>
                </a:lnTo>
                <a:lnTo>
                  <a:pt x="629" y="161"/>
                </a:lnTo>
                <a:lnTo>
                  <a:pt x="627" y="161"/>
                </a:lnTo>
                <a:lnTo>
                  <a:pt x="627" y="160"/>
                </a:lnTo>
                <a:lnTo>
                  <a:pt x="627" y="160"/>
                </a:lnTo>
                <a:lnTo>
                  <a:pt x="627" y="160"/>
                </a:lnTo>
                <a:lnTo>
                  <a:pt x="627" y="158"/>
                </a:lnTo>
                <a:lnTo>
                  <a:pt x="627" y="156"/>
                </a:lnTo>
                <a:lnTo>
                  <a:pt x="627" y="156"/>
                </a:lnTo>
                <a:lnTo>
                  <a:pt x="625" y="156"/>
                </a:lnTo>
                <a:lnTo>
                  <a:pt x="624" y="155"/>
                </a:lnTo>
                <a:lnTo>
                  <a:pt x="622" y="155"/>
                </a:lnTo>
                <a:lnTo>
                  <a:pt x="622" y="155"/>
                </a:lnTo>
                <a:lnTo>
                  <a:pt x="620" y="151"/>
                </a:lnTo>
                <a:lnTo>
                  <a:pt x="620" y="151"/>
                </a:lnTo>
                <a:lnTo>
                  <a:pt x="618" y="151"/>
                </a:lnTo>
                <a:lnTo>
                  <a:pt x="618" y="151"/>
                </a:lnTo>
                <a:lnTo>
                  <a:pt x="618" y="151"/>
                </a:lnTo>
                <a:lnTo>
                  <a:pt x="617" y="151"/>
                </a:lnTo>
                <a:lnTo>
                  <a:pt x="615" y="153"/>
                </a:lnTo>
                <a:lnTo>
                  <a:pt x="615" y="155"/>
                </a:lnTo>
                <a:lnTo>
                  <a:pt x="613" y="155"/>
                </a:lnTo>
                <a:lnTo>
                  <a:pt x="612" y="155"/>
                </a:lnTo>
                <a:lnTo>
                  <a:pt x="612" y="158"/>
                </a:lnTo>
                <a:lnTo>
                  <a:pt x="608" y="161"/>
                </a:lnTo>
                <a:lnTo>
                  <a:pt x="598" y="166"/>
                </a:lnTo>
                <a:lnTo>
                  <a:pt x="598" y="166"/>
                </a:lnTo>
                <a:lnTo>
                  <a:pt x="597" y="166"/>
                </a:lnTo>
                <a:lnTo>
                  <a:pt x="597" y="168"/>
                </a:lnTo>
                <a:lnTo>
                  <a:pt x="597" y="168"/>
                </a:lnTo>
                <a:lnTo>
                  <a:pt x="597" y="168"/>
                </a:lnTo>
                <a:lnTo>
                  <a:pt x="597" y="170"/>
                </a:lnTo>
                <a:lnTo>
                  <a:pt x="597" y="170"/>
                </a:lnTo>
                <a:lnTo>
                  <a:pt x="597" y="170"/>
                </a:lnTo>
                <a:lnTo>
                  <a:pt x="595" y="168"/>
                </a:lnTo>
                <a:lnTo>
                  <a:pt x="593" y="168"/>
                </a:lnTo>
                <a:lnTo>
                  <a:pt x="593" y="168"/>
                </a:lnTo>
                <a:lnTo>
                  <a:pt x="592" y="168"/>
                </a:lnTo>
                <a:lnTo>
                  <a:pt x="590" y="168"/>
                </a:lnTo>
                <a:lnTo>
                  <a:pt x="583" y="165"/>
                </a:lnTo>
                <a:lnTo>
                  <a:pt x="583" y="163"/>
                </a:lnTo>
                <a:lnTo>
                  <a:pt x="581" y="161"/>
                </a:lnTo>
                <a:lnTo>
                  <a:pt x="580" y="161"/>
                </a:lnTo>
                <a:lnTo>
                  <a:pt x="580" y="161"/>
                </a:lnTo>
                <a:lnTo>
                  <a:pt x="580" y="161"/>
                </a:lnTo>
                <a:lnTo>
                  <a:pt x="580" y="160"/>
                </a:lnTo>
                <a:lnTo>
                  <a:pt x="580" y="160"/>
                </a:lnTo>
                <a:lnTo>
                  <a:pt x="581" y="158"/>
                </a:lnTo>
                <a:lnTo>
                  <a:pt x="581" y="158"/>
                </a:lnTo>
                <a:lnTo>
                  <a:pt x="581" y="158"/>
                </a:lnTo>
                <a:lnTo>
                  <a:pt x="581" y="156"/>
                </a:lnTo>
                <a:lnTo>
                  <a:pt x="581" y="156"/>
                </a:lnTo>
                <a:lnTo>
                  <a:pt x="581" y="156"/>
                </a:lnTo>
                <a:lnTo>
                  <a:pt x="580" y="155"/>
                </a:lnTo>
                <a:lnTo>
                  <a:pt x="580" y="155"/>
                </a:lnTo>
                <a:lnTo>
                  <a:pt x="580" y="155"/>
                </a:lnTo>
                <a:lnTo>
                  <a:pt x="576" y="155"/>
                </a:lnTo>
                <a:lnTo>
                  <a:pt x="576" y="155"/>
                </a:lnTo>
                <a:lnTo>
                  <a:pt x="575" y="155"/>
                </a:lnTo>
                <a:lnTo>
                  <a:pt x="575" y="155"/>
                </a:lnTo>
                <a:lnTo>
                  <a:pt x="575" y="155"/>
                </a:lnTo>
                <a:lnTo>
                  <a:pt x="575" y="153"/>
                </a:lnTo>
                <a:lnTo>
                  <a:pt x="573" y="153"/>
                </a:lnTo>
                <a:lnTo>
                  <a:pt x="573" y="153"/>
                </a:lnTo>
                <a:lnTo>
                  <a:pt x="573" y="151"/>
                </a:lnTo>
                <a:lnTo>
                  <a:pt x="571" y="150"/>
                </a:lnTo>
                <a:lnTo>
                  <a:pt x="571" y="150"/>
                </a:lnTo>
                <a:lnTo>
                  <a:pt x="573" y="148"/>
                </a:lnTo>
                <a:lnTo>
                  <a:pt x="573" y="146"/>
                </a:lnTo>
                <a:lnTo>
                  <a:pt x="573" y="146"/>
                </a:lnTo>
                <a:lnTo>
                  <a:pt x="575" y="145"/>
                </a:lnTo>
                <a:lnTo>
                  <a:pt x="575" y="145"/>
                </a:lnTo>
                <a:lnTo>
                  <a:pt x="575" y="143"/>
                </a:lnTo>
                <a:lnTo>
                  <a:pt x="575" y="143"/>
                </a:lnTo>
                <a:lnTo>
                  <a:pt x="573" y="141"/>
                </a:lnTo>
                <a:lnTo>
                  <a:pt x="573" y="141"/>
                </a:lnTo>
                <a:lnTo>
                  <a:pt x="573" y="140"/>
                </a:lnTo>
                <a:lnTo>
                  <a:pt x="573" y="140"/>
                </a:lnTo>
                <a:lnTo>
                  <a:pt x="575" y="140"/>
                </a:lnTo>
                <a:lnTo>
                  <a:pt x="575" y="138"/>
                </a:lnTo>
                <a:lnTo>
                  <a:pt x="576" y="136"/>
                </a:lnTo>
                <a:lnTo>
                  <a:pt x="576" y="134"/>
                </a:lnTo>
                <a:lnTo>
                  <a:pt x="576" y="133"/>
                </a:lnTo>
                <a:lnTo>
                  <a:pt x="576" y="133"/>
                </a:lnTo>
                <a:lnTo>
                  <a:pt x="578" y="133"/>
                </a:lnTo>
                <a:lnTo>
                  <a:pt x="578" y="133"/>
                </a:lnTo>
                <a:lnTo>
                  <a:pt x="578" y="133"/>
                </a:lnTo>
                <a:lnTo>
                  <a:pt x="580" y="133"/>
                </a:lnTo>
                <a:lnTo>
                  <a:pt x="580" y="133"/>
                </a:lnTo>
                <a:lnTo>
                  <a:pt x="580" y="133"/>
                </a:lnTo>
                <a:lnTo>
                  <a:pt x="581" y="133"/>
                </a:lnTo>
                <a:lnTo>
                  <a:pt x="581" y="131"/>
                </a:lnTo>
                <a:lnTo>
                  <a:pt x="583" y="129"/>
                </a:lnTo>
                <a:lnTo>
                  <a:pt x="583" y="129"/>
                </a:lnTo>
                <a:lnTo>
                  <a:pt x="583" y="128"/>
                </a:lnTo>
                <a:lnTo>
                  <a:pt x="581" y="128"/>
                </a:lnTo>
                <a:lnTo>
                  <a:pt x="581" y="126"/>
                </a:lnTo>
                <a:lnTo>
                  <a:pt x="581" y="126"/>
                </a:lnTo>
                <a:lnTo>
                  <a:pt x="583" y="124"/>
                </a:lnTo>
                <a:lnTo>
                  <a:pt x="587" y="119"/>
                </a:lnTo>
                <a:lnTo>
                  <a:pt x="587" y="119"/>
                </a:lnTo>
                <a:lnTo>
                  <a:pt x="587" y="118"/>
                </a:lnTo>
                <a:lnTo>
                  <a:pt x="587" y="118"/>
                </a:lnTo>
                <a:lnTo>
                  <a:pt x="585" y="116"/>
                </a:lnTo>
                <a:lnTo>
                  <a:pt x="585" y="116"/>
                </a:lnTo>
                <a:lnTo>
                  <a:pt x="585" y="114"/>
                </a:lnTo>
                <a:lnTo>
                  <a:pt x="587" y="114"/>
                </a:lnTo>
                <a:lnTo>
                  <a:pt x="588" y="114"/>
                </a:lnTo>
                <a:lnTo>
                  <a:pt x="590" y="114"/>
                </a:lnTo>
                <a:lnTo>
                  <a:pt x="590" y="113"/>
                </a:lnTo>
                <a:lnTo>
                  <a:pt x="590" y="114"/>
                </a:lnTo>
                <a:lnTo>
                  <a:pt x="590" y="114"/>
                </a:lnTo>
                <a:lnTo>
                  <a:pt x="592" y="114"/>
                </a:lnTo>
                <a:lnTo>
                  <a:pt x="592" y="114"/>
                </a:lnTo>
                <a:lnTo>
                  <a:pt x="592" y="114"/>
                </a:lnTo>
                <a:lnTo>
                  <a:pt x="592" y="116"/>
                </a:lnTo>
                <a:lnTo>
                  <a:pt x="593" y="116"/>
                </a:lnTo>
                <a:lnTo>
                  <a:pt x="593" y="116"/>
                </a:lnTo>
                <a:lnTo>
                  <a:pt x="593" y="116"/>
                </a:lnTo>
                <a:lnTo>
                  <a:pt x="595" y="116"/>
                </a:lnTo>
                <a:lnTo>
                  <a:pt x="597" y="116"/>
                </a:lnTo>
                <a:lnTo>
                  <a:pt x="597" y="116"/>
                </a:lnTo>
                <a:lnTo>
                  <a:pt x="600" y="118"/>
                </a:lnTo>
                <a:lnTo>
                  <a:pt x="600" y="118"/>
                </a:lnTo>
                <a:lnTo>
                  <a:pt x="600" y="118"/>
                </a:lnTo>
                <a:lnTo>
                  <a:pt x="602" y="116"/>
                </a:lnTo>
                <a:lnTo>
                  <a:pt x="603" y="116"/>
                </a:lnTo>
                <a:lnTo>
                  <a:pt x="603" y="114"/>
                </a:lnTo>
                <a:lnTo>
                  <a:pt x="603" y="114"/>
                </a:lnTo>
                <a:lnTo>
                  <a:pt x="603" y="114"/>
                </a:lnTo>
                <a:lnTo>
                  <a:pt x="605" y="111"/>
                </a:lnTo>
                <a:lnTo>
                  <a:pt x="605" y="109"/>
                </a:lnTo>
                <a:lnTo>
                  <a:pt x="605" y="109"/>
                </a:lnTo>
                <a:lnTo>
                  <a:pt x="605" y="108"/>
                </a:lnTo>
                <a:lnTo>
                  <a:pt x="605" y="108"/>
                </a:lnTo>
                <a:lnTo>
                  <a:pt x="603" y="106"/>
                </a:lnTo>
                <a:lnTo>
                  <a:pt x="603" y="106"/>
                </a:lnTo>
                <a:lnTo>
                  <a:pt x="603" y="106"/>
                </a:lnTo>
                <a:lnTo>
                  <a:pt x="602" y="106"/>
                </a:lnTo>
                <a:lnTo>
                  <a:pt x="602" y="106"/>
                </a:lnTo>
                <a:lnTo>
                  <a:pt x="602" y="104"/>
                </a:lnTo>
                <a:lnTo>
                  <a:pt x="602" y="104"/>
                </a:lnTo>
                <a:lnTo>
                  <a:pt x="602" y="104"/>
                </a:lnTo>
                <a:lnTo>
                  <a:pt x="602" y="103"/>
                </a:lnTo>
                <a:lnTo>
                  <a:pt x="602" y="103"/>
                </a:lnTo>
                <a:lnTo>
                  <a:pt x="602" y="103"/>
                </a:lnTo>
                <a:lnTo>
                  <a:pt x="602" y="101"/>
                </a:lnTo>
                <a:lnTo>
                  <a:pt x="602" y="101"/>
                </a:lnTo>
                <a:lnTo>
                  <a:pt x="602" y="101"/>
                </a:lnTo>
                <a:lnTo>
                  <a:pt x="602" y="101"/>
                </a:lnTo>
                <a:lnTo>
                  <a:pt x="602" y="99"/>
                </a:lnTo>
                <a:lnTo>
                  <a:pt x="602" y="97"/>
                </a:lnTo>
                <a:lnTo>
                  <a:pt x="602" y="97"/>
                </a:lnTo>
                <a:lnTo>
                  <a:pt x="600" y="96"/>
                </a:lnTo>
                <a:lnTo>
                  <a:pt x="600" y="96"/>
                </a:lnTo>
                <a:lnTo>
                  <a:pt x="600" y="96"/>
                </a:lnTo>
                <a:lnTo>
                  <a:pt x="600" y="94"/>
                </a:lnTo>
                <a:lnTo>
                  <a:pt x="598" y="94"/>
                </a:lnTo>
                <a:lnTo>
                  <a:pt x="597" y="92"/>
                </a:lnTo>
                <a:lnTo>
                  <a:pt x="597" y="91"/>
                </a:lnTo>
                <a:lnTo>
                  <a:pt x="597" y="89"/>
                </a:lnTo>
                <a:lnTo>
                  <a:pt x="597" y="89"/>
                </a:lnTo>
                <a:lnTo>
                  <a:pt x="597" y="87"/>
                </a:lnTo>
                <a:lnTo>
                  <a:pt x="597" y="87"/>
                </a:lnTo>
                <a:lnTo>
                  <a:pt x="597" y="87"/>
                </a:lnTo>
                <a:lnTo>
                  <a:pt x="597" y="86"/>
                </a:lnTo>
                <a:lnTo>
                  <a:pt x="597" y="86"/>
                </a:lnTo>
                <a:lnTo>
                  <a:pt x="597" y="86"/>
                </a:lnTo>
                <a:lnTo>
                  <a:pt x="598" y="86"/>
                </a:lnTo>
                <a:lnTo>
                  <a:pt x="600" y="86"/>
                </a:lnTo>
                <a:lnTo>
                  <a:pt x="603" y="84"/>
                </a:lnTo>
                <a:lnTo>
                  <a:pt x="603" y="84"/>
                </a:lnTo>
                <a:lnTo>
                  <a:pt x="603" y="84"/>
                </a:lnTo>
                <a:lnTo>
                  <a:pt x="605" y="82"/>
                </a:lnTo>
                <a:lnTo>
                  <a:pt x="605" y="82"/>
                </a:lnTo>
                <a:lnTo>
                  <a:pt x="605" y="82"/>
                </a:lnTo>
                <a:lnTo>
                  <a:pt x="605" y="81"/>
                </a:lnTo>
                <a:lnTo>
                  <a:pt x="605" y="81"/>
                </a:lnTo>
                <a:lnTo>
                  <a:pt x="603" y="79"/>
                </a:lnTo>
                <a:lnTo>
                  <a:pt x="603" y="77"/>
                </a:lnTo>
                <a:lnTo>
                  <a:pt x="603" y="77"/>
                </a:lnTo>
                <a:lnTo>
                  <a:pt x="603" y="77"/>
                </a:lnTo>
                <a:lnTo>
                  <a:pt x="603" y="77"/>
                </a:lnTo>
                <a:lnTo>
                  <a:pt x="603" y="77"/>
                </a:lnTo>
                <a:lnTo>
                  <a:pt x="603" y="77"/>
                </a:lnTo>
                <a:lnTo>
                  <a:pt x="603" y="77"/>
                </a:lnTo>
                <a:lnTo>
                  <a:pt x="603" y="76"/>
                </a:lnTo>
                <a:lnTo>
                  <a:pt x="603" y="76"/>
                </a:lnTo>
                <a:lnTo>
                  <a:pt x="602" y="76"/>
                </a:lnTo>
                <a:lnTo>
                  <a:pt x="602" y="76"/>
                </a:lnTo>
                <a:lnTo>
                  <a:pt x="602" y="76"/>
                </a:lnTo>
                <a:lnTo>
                  <a:pt x="602" y="74"/>
                </a:lnTo>
                <a:lnTo>
                  <a:pt x="602" y="74"/>
                </a:lnTo>
                <a:lnTo>
                  <a:pt x="600" y="74"/>
                </a:lnTo>
                <a:lnTo>
                  <a:pt x="600" y="74"/>
                </a:lnTo>
                <a:lnTo>
                  <a:pt x="600" y="74"/>
                </a:lnTo>
                <a:lnTo>
                  <a:pt x="598" y="74"/>
                </a:lnTo>
                <a:lnTo>
                  <a:pt x="598" y="72"/>
                </a:lnTo>
                <a:lnTo>
                  <a:pt x="598" y="72"/>
                </a:lnTo>
                <a:lnTo>
                  <a:pt x="598" y="72"/>
                </a:lnTo>
                <a:lnTo>
                  <a:pt x="598" y="71"/>
                </a:lnTo>
                <a:lnTo>
                  <a:pt x="598" y="71"/>
                </a:lnTo>
                <a:lnTo>
                  <a:pt x="600" y="69"/>
                </a:lnTo>
                <a:lnTo>
                  <a:pt x="600" y="69"/>
                </a:lnTo>
                <a:lnTo>
                  <a:pt x="600" y="67"/>
                </a:lnTo>
                <a:lnTo>
                  <a:pt x="598" y="64"/>
                </a:lnTo>
                <a:lnTo>
                  <a:pt x="597" y="62"/>
                </a:lnTo>
                <a:lnTo>
                  <a:pt x="597" y="62"/>
                </a:lnTo>
                <a:lnTo>
                  <a:pt x="597" y="59"/>
                </a:lnTo>
                <a:lnTo>
                  <a:pt x="597" y="59"/>
                </a:lnTo>
                <a:lnTo>
                  <a:pt x="597" y="57"/>
                </a:lnTo>
                <a:lnTo>
                  <a:pt x="595" y="57"/>
                </a:lnTo>
                <a:lnTo>
                  <a:pt x="595" y="55"/>
                </a:lnTo>
                <a:lnTo>
                  <a:pt x="592" y="55"/>
                </a:lnTo>
                <a:lnTo>
                  <a:pt x="592" y="54"/>
                </a:lnTo>
                <a:lnTo>
                  <a:pt x="592" y="54"/>
                </a:lnTo>
                <a:lnTo>
                  <a:pt x="590" y="52"/>
                </a:lnTo>
                <a:lnTo>
                  <a:pt x="590" y="50"/>
                </a:lnTo>
                <a:lnTo>
                  <a:pt x="588" y="50"/>
                </a:lnTo>
                <a:lnTo>
                  <a:pt x="588" y="49"/>
                </a:lnTo>
                <a:lnTo>
                  <a:pt x="588" y="49"/>
                </a:lnTo>
                <a:lnTo>
                  <a:pt x="590" y="47"/>
                </a:lnTo>
                <a:lnTo>
                  <a:pt x="590" y="45"/>
                </a:lnTo>
                <a:lnTo>
                  <a:pt x="590" y="45"/>
                </a:lnTo>
                <a:lnTo>
                  <a:pt x="590" y="44"/>
                </a:lnTo>
                <a:lnTo>
                  <a:pt x="588" y="42"/>
                </a:lnTo>
                <a:lnTo>
                  <a:pt x="588" y="42"/>
                </a:lnTo>
                <a:lnTo>
                  <a:pt x="588" y="40"/>
                </a:lnTo>
                <a:lnTo>
                  <a:pt x="588" y="40"/>
                </a:lnTo>
                <a:lnTo>
                  <a:pt x="588" y="40"/>
                </a:lnTo>
                <a:lnTo>
                  <a:pt x="588" y="40"/>
                </a:lnTo>
                <a:lnTo>
                  <a:pt x="585" y="42"/>
                </a:lnTo>
                <a:lnTo>
                  <a:pt x="583" y="42"/>
                </a:lnTo>
                <a:lnTo>
                  <a:pt x="583" y="42"/>
                </a:lnTo>
                <a:lnTo>
                  <a:pt x="583" y="42"/>
                </a:lnTo>
                <a:lnTo>
                  <a:pt x="581" y="40"/>
                </a:lnTo>
                <a:lnTo>
                  <a:pt x="581" y="40"/>
                </a:lnTo>
                <a:lnTo>
                  <a:pt x="580" y="40"/>
                </a:lnTo>
                <a:lnTo>
                  <a:pt x="580" y="39"/>
                </a:lnTo>
                <a:lnTo>
                  <a:pt x="580" y="39"/>
                </a:lnTo>
                <a:lnTo>
                  <a:pt x="580" y="37"/>
                </a:lnTo>
                <a:lnTo>
                  <a:pt x="580" y="37"/>
                </a:lnTo>
                <a:lnTo>
                  <a:pt x="580" y="35"/>
                </a:lnTo>
                <a:lnTo>
                  <a:pt x="580" y="35"/>
                </a:lnTo>
                <a:lnTo>
                  <a:pt x="578" y="35"/>
                </a:lnTo>
                <a:lnTo>
                  <a:pt x="578" y="35"/>
                </a:lnTo>
                <a:lnTo>
                  <a:pt x="576" y="34"/>
                </a:lnTo>
                <a:lnTo>
                  <a:pt x="575" y="32"/>
                </a:lnTo>
                <a:lnTo>
                  <a:pt x="575" y="32"/>
                </a:lnTo>
                <a:lnTo>
                  <a:pt x="575" y="30"/>
                </a:lnTo>
                <a:lnTo>
                  <a:pt x="573" y="29"/>
                </a:lnTo>
                <a:lnTo>
                  <a:pt x="573" y="27"/>
                </a:lnTo>
                <a:lnTo>
                  <a:pt x="571" y="25"/>
                </a:lnTo>
                <a:lnTo>
                  <a:pt x="571" y="25"/>
                </a:lnTo>
                <a:lnTo>
                  <a:pt x="571" y="25"/>
                </a:lnTo>
                <a:lnTo>
                  <a:pt x="571" y="24"/>
                </a:lnTo>
                <a:lnTo>
                  <a:pt x="571" y="24"/>
                </a:lnTo>
                <a:lnTo>
                  <a:pt x="571" y="22"/>
                </a:lnTo>
                <a:lnTo>
                  <a:pt x="570" y="22"/>
                </a:lnTo>
                <a:lnTo>
                  <a:pt x="570" y="22"/>
                </a:lnTo>
                <a:lnTo>
                  <a:pt x="570" y="22"/>
                </a:lnTo>
                <a:lnTo>
                  <a:pt x="568" y="22"/>
                </a:lnTo>
                <a:lnTo>
                  <a:pt x="566" y="22"/>
                </a:lnTo>
                <a:lnTo>
                  <a:pt x="566" y="22"/>
                </a:lnTo>
                <a:lnTo>
                  <a:pt x="563" y="20"/>
                </a:lnTo>
                <a:lnTo>
                  <a:pt x="561" y="18"/>
                </a:lnTo>
                <a:lnTo>
                  <a:pt x="561" y="18"/>
                </a:lnTo>
                <a:lnTo>
                  <a:pt x="561" y="17"/>
                </a:lnTo>
                <a:lnTo>
                  <a:pt x="561" y="17"/>
                </a:lnTo>
                <a:lnTo>
                  <a:pt x="560" y="17"/>
                </a:lnTo>
                <a:lnTo>
                  <a:pt x="560" y="15"/>
                </a:lnTo>
                <a:lnTo>
                  <a:pt x="558" y="15"/>
                </a:lnTo>
                <a:lnTo>
                  <a:pt x="556" y="15"/>
                </a:lnTo>
                <a:lnTo>
                  <a:pt x="556" y="15"/>
                </a:lnTo>
                <a:lnTo>
                  <a:pt x="556" y="15"/>
                </a:lnTo>
                <a:lnTo>
                  <a:pt x="555" y="13"/>
                </a:lnTo>
                <a:lnTo>
                  <a:pt x="555" y="13"/>
                </a:lnTo>
                <a:lnTo>
                  <a:pt x="555" y="13"/>
                </a:lnTo>
                <a:lnTo>
                  <a:pt x="555" y="12"/>
                </a:lnTo>
                <a:lnTo>
                  <a:pt x="555" y="10"/>
                </a:lnTo>
                <a:lnTo>
                  <a:pt x="553" y="10"/>
                </a:lnTo>
                <a:lnTo>
                  <a:pt x="553" y="10"/>
                </a:lnTo>
                <a:lnTo>
                  <a:pt x="553" y="8"/>
                </a:lnTo>
                <a:lnTo>
                  <a:pt x="550" y="8"/>
                </a:lnTo>
                <a:lnTo>
                  <a:pt x="548" y="8"/>
                </a:lnTo>
                <a:lnTo>
                  <a:pt x="548" y="8"/>
                </a:lnTo>
                <a:lnTo>
                  <a:pt x="548" y="8"/>
                </a:lnTo>
                <a:lnTo>
                  <a:pt x="546" y="8"/>
                </a:lnTo>
                <a:lnTo>
                  <a:pt x="546" y="7"/>
                </a:lnTo>
                <a:lnTo>
                  <a:pt x="546" y="7"/>
                </a:lnTo>
                <a:lnTo>
                  <a:pt x="545" y="7"/>
                </a:lnTo>
                <a:lnTo>
                  <a:pt x="545" y="5"/>
                </a:lnTo>
                <a:lnTo>
                  <a:pt x="543" y="5"/>
                </a:lnTo>
                <a:lnTo>
                  <a:pt x="543" y="5"/>
                </a:lnTo>
                <a:lnTo>
                  <a:pt x="543" y="5"/>
                </a:lnTo>
                <a:lnTo>
                  <a:pt x="543" y="5"/>
                </a:lnTo>
                <a:lnTo>
                  <a:pt x="541" y="5"/>
                </a:lnTo>
                <a:lnTo>
                  <a:pt x="541" y="5"/>
                </a:lnTo>
                <a:lnTo>
                  <a:pt x="541" y="5"/>
                </a:lnTo>
                <a:lnTo>
                  <a:pt x="539" y="5"/>
                </a:lnTo>
                <a:lnTo>
                  <a:pt x="539" y="3"/>
                </a:lnTo>
                <a:lnTo>
                  <a:pt x="538" y="3"/>
                </a:lnTo>
                <a:lnTo>
                  <a:pt x="536" y="3"/>
                </a:lnTo>
                <a:lnTo>
                  <a:pt x="534" y="3"/>
                </a:lnTo>
                <a:lnTo>
                  <a:pt x="534" y="5"/>
                </a:lnTo>
                <a:lnTo>
                  <a:pt x="533" y="5"/>
                </a:lnTo>
                <a:lnTo>
                  <a:pt x="533" y="5"/>
                </a:lnTo>
                <a:lnTo>
                  <a:pt x="533" y="3"/>
                </a:lnTo>
                <a:lnTo>
                  <a:pt x="531" y="3"/>
                </a:lnTo>
                <a:lnTo>
                  <a:pt x="531" y="3"/>
                </a:lnTo>
                <a:lnTo>
                  <a:pt x="531" y="2"/>
                </a:lnTo>
                <a:lnTo>
                  <a:pt x="531" y="2"/>
                </a:lnTo>
                <a:lnTo>
                  <a:pt x="529" y="2"/>
                </a:lnTo>
                <a:lnTo>
                  <a:pt x="528" y="2"/>
                </a:lnTo>
                <a:lnTo>
                  <a:pt x="524" y="0"/>
                </a:lnTo>
                <a:lnTo>
                  <a:pt x="523" y="0"/>
                </a:lnTo>
                <a:lnTo>
                  <a:pt x="523" y="0"/>
                </a:lnTo>
                <a:lnTo>
                  <a:pt x="523" y="2"/>
                </a:lnTo>
                <a:lnTo>
                  <a:pt x="521" y="3"/>
                </a:lnTo>
                <a:lnTo>
                  <a:pt x="521" y="3"/>
                </a:lnTo>
                <a:lnTo>
                  <a:pt x="521" y="3"/>
                </a:lnTo>
                <a:lnTo>
                  <a:pt x="519" y="3"/>
                </a:lnTo>
                <a:lnTo>
                  <a:pt x="519" y="3"/>
                </a:lnTo>
                <a:lnTo>
                  <a:pt x="518" y="2"/>
                </a:lnTo>
                <a:lnTo>
                  <a:pt x="518" y="0"/>
                </a:lnTo>
                <a:lnTo>
                  <a:pt x="516" y="0"/>
                </a:lnTo>
                <a:lnTo>
                  <a:pt x="516" y="0"/>
                </a:lnTo>
                <a:lnTo>
                  <a:pt x="516" y="0"/>
                </a:lnTo>
                <a:lnTo>
                  <a:pt x="514" y="2"/>
                </a:lnTo>
                <a:lnTo>
                  <a:pt x="513" y="2"/>
                </a:lnTo>
                <a:lnTo>
                  <a:pt x="513" y="3"/>
                </a:lnTo>
                <a:lnTo>
                  <a:pt x="513" y="3"/>
                </a:lnTo>
                <a:lnTo>
                  <a:pt x="513" y="3"/>
                </a:lnTo>
                <a:lnTo>
                  <a:pt x="514" y="5"/>
                </a:lnTo>
                <a:lnTo>
                  <a:pt x="514" y="7"/>
                </a:lnTo>
                <a:lnTo>
                  <a:pt x="514" y="7"/>
                </a:lnTo>
                <a:lnTo>
                  <a:pt x="514" y="7"/>
                </a:lnTo>
                <a:lnTo>
                  <a:pt x="514" y="8"/>
                </a:lnTo>
                <a:lnTo>
                  <a:pt x="514" y="8"/>
                </a:lnTo>
                <a:lnTo>
                  <a:pt x="513" y="10"/>
                </a:lnTo>
                <a:lnTo>
                  <a:pt x="511" y="12"/>
                </a:lnTo>
                <a:lnTo>
                  <a:pt x="511" y="12"/>
                </a:lnTo>
                <a:lnTo>
                  <a:pt x="511" y="13"/>
                </a:lnTo>
                <a:lnTo>
                  <a:pt x="509" y="13"/>
                </a:lnTo>
                <a:lnTo>
                  <a:pt x="509" y="15"/>
                </a:lnTo>
                <a:lnTo>
                  <a:pt x="509" y="15"/>
                </a:lnTo>
                <a:lnTo>
                  <a:pt x="508" y="15"/>
                </a:lnTo>
                <a:lnTo>
                  <a:pt x="508" y="15"/>
                </a:lnTo>
                <a:lnTo>
                  <a:pt x="508" y="15"/>
                </a:lnTo>
                <a:lnTo>
                  <a:pt x="506" y="15"/>
                </a:lnTo>
                <a:lnTo>
                  <a:pt x="506" y="15"/>
                </a:lnTo>
                <a:lnTo>
                  <a:pt x="504" y="15"/>
                </a:lnTo>
                <a:lnTo>
                  <a:pt x="499" y="15"/>
                </a:lnTo>
                <a:lnTo>
                  <a:pt x="499" y="15"/>
                </a:lnTo>
                <a:lnTo>
                  <a:pt x="499" y="17"/>
                </a:lnTo>
                <a:lnTo>
                  <a:pt x="497" y="18"/>
                </a:lnTo>
                <a:lnTo>
                  <a:pt x="497" y="18"/>
                </a:lnTo>
                <a:lnTo>
                  <a:pt x="497" y="18"/>
                </a:lnTo>
                <a:lnTo>
                  <a:pt x="496" y="20"/>
                </a:lnTo>
                <a:lnTo>
                  <a:pt x="496" y="20"/>
                </a:lnTo>
                <a:lnTo>
                  <a:pt x="494" y="20"/>
                </a:lnTo>
                <a:lnTo>
                  <a:pt x="492" y="18"/>
                </a:lnTo>
                <a:lnTo>
                  <a:pt x="487" y="18"/>
                </a:lnTo>
                <a:lnTo>
                  <a:pt x="487" y="18"/>
                </a:lnTo>
                <a:lnTo>
                  <a:pt x="486" y="18"/>
                </a:lnTo>
                <a:lnTo>
                  <a:pt x="484" y="17"/>
                </a:lnTo>
                <a:lnTo>
                  <a:pt x="482" y="15"/>
                </a:lnTo>
                <a:lnTo>
                  <a:pt x="481" y="15"/>
                </a:lnTo>
                <a:lnTo>
                  <a:pt x="477" y="17"/>
                </a:lnTo>
                <a:lnTo>
                  <a:pt x="477" y="17"/>
                </a:lnTo>
                <a:lnTo>
                  <a:pt x="476" y="17"/>
                </a:lnTo>
                <a:lnTo>
                  <a:pt x="476" y="18"/>
                </a:lnTo>
                <a:lnTo>
                  <a:pt x="474" y="20"/>
                </a:lnTo>
                <a:lnTo>
                  <a:pt x="472" y="22"/>
                </a:lnTo>
                <a:lnTo>
                  <a:pt x="472" y="22"/>
                </a:lnTo>
                <a:lnTo>
                  <a:pt x="472" y="22"/>
                </a:lnTo>
                <a:lnTo>
                  <a:pt x="472" y="25"/>
                </a:lnTo>
                <a:lnTo>
                  <a:pt x="472" y="27"/>
                </a:lnTo>
                <a:lnTo>
                  <a:pt x="472" y="27"/>
                </a:lnTo>
                <a:lnTo>
                  <a:pt x="472" y="27"/>
                </a:lnTo>
                <a:lnTo>
                  <a:pt x="471" y="29"/>
                </a:lnTo>
                <a:lnTo>
                  <a:pt x="469" y="30"/>
                </a:lnTo>
                <a:lnTo>
                  <a:pt x="469" y="30"/>
                </a:lnTo>
                <a:lnTo>
                  <a:pt x="469" y="30"/>
                </a:lnTo>
                <a:lnTo>
                  <a:pt x="469" y="34"/>
                </a:lnTo>
                <a:lnTo>
                  <a:pt x="469" y="35"/>
                </a:lnTo>
                <a:lnTo>
                  <a:pt x="471" y="35"/>
                </a:lnTo>
                <a:lnTo>
                  <a:pt x="471" y="37"/>
                </a:lnTo>
                <a:lnTo>
                  <a:pt x="471" y="37"/>
                </a:lnTo>
                <a:lnTo>
                  <a:pt x="471" y="37"/>
                </a:lnTo>
                <a:lnTo>
                  <a:pt x="472" y="37"/>
                </a:lnTo>
                <a:lnTo>
                  <a:pt x="472" y="39"/>
                </a:lnTo>
                <a:lnTo>
                  <a:pt x="472" y="39"/>
                </a:lnTo>
                <a:lnTo>
                  <a:pt x="471" y="39"/>
                </a:lnTo>
                <a:lnTo>
                  <a:pt x="471" y="40"/>
                </a:lnTo>
                <a:lnTo>
                  <a:pt x="471" y="40"/>
                </a:lnTo>
                <a:lnTo>
                  <a:pt x="471" y="40"/>
                </a:lnTo>
                <a:lnTo>
                  <a:pt x="472" y="40"/>
                </a:lnTo>
                <a:lnTo>
                  <a:pt x="472" y="42"/>
                </a:lnTo>
                <a:lnTo>
                  <a:pt x="472" y="42"/>
                </a:lnTo>
                <a:lnTo>
                  <a:pt x="472" y="42"/>
                </a:lnTo>
                <a:lnTo>
                  <a:pt x="472" y="42"/>
                </a:lnTo>
                <a:lnTo>
                  <a:pt x="471" y="45"/>
                </a:lnTo>
                <a:lnTo>
                  <a:pt x="471" y="45"/>
                </a:lnTo>
                <a:lnTo>
                  <a:pt x="469" y="47"/>
                </a:lnTo>
                <a:lnTo>
                  <a:pt x="467" y="47"/>
                </a:lnTo>
                <a:lnTo>
                  <a:pt x="467" y="49"/>
                </a:lnTo>
                <a:lnTo>
                  <a:pt x="467" y="49"/>
                </a:lnTo>
                <a:lnTo>
                  <a:pt x="467" y="50"/>
                </a:lnTo>
                <a:lnTo>
                  <a:pt x="467" y="52"/>
                </a:lnTo>
                <a:lnTo>
                  <a:pt x="467" y="52"/>
                </a:lnTo>
                <a:lnTo>
                  <a:pt x="467" y="52"/>
                </a:lnTo>
                <a:lnTo>
                  <a:pt x="467" y="52"/>
                </a:lnTo>
                <a:lnTo>
                  <a:pt x="464" y="54"/>
                </a:lnTo>
                <a:lnTo>
                  <a:pt x="464" y="55"/>
                </a:lnTo>
                <a:lnTo>
                  <a:pt x="464" y="55"/>
                </a:lnTo>
                <a:lnTo>
                  <a:pt x="464" y="55"/>
                </a:lnTo>
                <a:lnTo>
                  <a:pt x="464" y="57"/>
                </a:lnTo>
                <a:lnTo>
                  <a:pt x="464" y="57"/>
                </a:lnTo>
                <a:lnTo>
                  <a:pt x="464" y="57"/>
                </a:lnTo>
                <a:lnTo>
                  <a:pt x="464" y="59"/>
                </a:lnTo>
                <a:lnTo>
                  <a:pt x="464" y="61"/>
                </a:lnTo>
                <a:lnTo>
                  <a:pt x="464" y="61"/>
                </a:lnTo>
                <a:lnTo>
                  <a:pt x="462" y="61"/>
                </a:lnTo>
                <a:lnTo>
                  <a:pt x="460" y="61"/>
                </a:lnTo>
                <a:lnTo>
                  <a:pt x="459" y="61"/>
                </a:lnTo>
                <a:lnTo>
                  <a:pt x="459" y="61"/>
                </a:lnTo>
                <a:lnTo>
                  <a:pt x="459" y="62"/>
                </a:lnTo>
                <a:lnTo>
                  <a:pt x="459" y="62"/>
                </a:lnTo>
                <a:lnTo>
                  <a:pt x="455" y="64"/>
                </a:lnTo>
                <a:lnTo>
                  <a:pt x="454" y="66"/>
                </a:lnTo>
                <a:lnTo>
                  <a:pt x="454" y="66"/>
                </a:lnTo>
                <a:lnTo>
                  <a:pt x="452" y="66"/>
                </a:lnTo>
                <a:lnTo>
                  <a:pt x="452" y="64"/>
                </a:lnTo>
                <a:lnTo>
                  <a:pt x="450" y="64"/>
                </a:lnTo>
                <a:lnTo>
                  <a:pt x="450" y="64"/>
                </a:lnTo>
                <a:lnTo>
                  <a:pt x="449" y="64"/>
                </a:lnTo>
                <a:lnTo>
                  <a:pt x="449" y="62"/>
                </a:lnTo>
                <a:lnTo>
                  <a:pt x="449" y="62"/>
                </a:lnTo>
                <a:lnTo>
                  <a:pt x="449" y="61"/>
                </a:lnTo>
                <a:lnTo>
                  <a:pt x="449" y="61"/>
                </a:lnTo>
                <a:lnTo>
                  <a:pt x="449" y="61"/>
                </a:lnTo>
                <a:lnTo>
                  <a:pt x="447" y="59"/>
                </a:lnTo>
                <a:lnTo>
                  <a:pt x="447" y="59"/>
                </a:lnTo>
                <a:lnTo>
                  <a:pt x="445" y="59"/>
                </a:lnTo>
                <a:lnTo>
                  <a:pt x="445" y="59"/>
                </a:lnTo>
                <a:lnTo>
                  <a:pt x="445" y="57"/>
                </a:lnTo>
                <a:lnTo>
                  <a:pt x="445" y="57"/>
                </a:lnTo>
                <a:lnTo>
                  <a:pt x="445" y="52"/>
                </a:lnTo>
                <a:lnTo>
                  <a:pt x="445" y="52"/>
                </a:lnTo>
                <a:lnTo>
                  <a:pt x="445" y="52"/>
                </a:lnTo>
                <a:lnTo>
                  <a:pt x="445" y="50"/>
                </a:lnTo>
                <a:lnTo>
                  <a:pt x="444" y="50"/>
                </a:lnTo>
                <a:lnTo>
                  <a:pt x="444" y="50"/>
                </a:lnTo>
                <a:lnTo>
                  <a:pt x="444" y="50"/>
                </a:lnTo>
                <a:lnTo>
                  <a:pt x="444" y="50"/>
                </a:lnTo>
                <a:lnTo>
                  <a:pt x="444" y="49"/>
                </a:lnTo>
                <a:lnTo>
                  <a:pt x="444" y="49"/>
                </a:lnTo>
                <a:lnTo>
                  <a:pt x="444" y="47"/>
                </a:lnTo>
                <a:lnTo>
                  <a:pt x="444" y="47"/>
                </a:lnTo>
                <a:lnTo>
                  <a:pt x="444" y="47"/>
                </a:lnTo>
                <a:lnTo>
                  <a:pt x="442" y="45"/>
                </a:lnTo>
                <a:lnTo>
                  <a:pt x="442" y="45"/>
                </a:lnTo>
                <a:lnTo>
                  <a:pt x="442" y="45"/>
                </a:lnTo>
                <a:lnTo>
                  <a:pt x="442" y="44"/>
                </a:lnTo>
                <a:lnTo>
                  <a:pt x="440" y="42"/>
                </a:lnTo>
                <a:lnTo>
                  <a:pt x="440" y="42"/>
                </a:lnTo>
                <a:lnTo>
                  <a:pt x="439" y="42"/>
                </a:lnTo>
                <a:lnTo>
                  <a:pt x="439" y="44"/>
                </a:lnTo>
                <a:lnTo>
                  <a:pt x="437" y="47"/>
                </a:lnTo>
                <a:lnTo>
                  <a:pt x="437" y="47"/>
                </a:lnTo>
                <a:lnTo>
                  <a:pt x="437" y="47"/>
                </a:lnTo>
                <a:lnTo>
                  <a:pt x="435" y="49"/>
                </a:lnTo>
                <a:lnTo>
                  <a:pt x="434" y="49"/>
                </a:lnTo>
                <a:lnTo>
                  <a:pt x="434" y="49"/>
                </a:lnTo>
                <a:lnTo>
                  <a:pt x="434" y="49"/>
                </a:lnTo>
                <a:lnTo>
                  <a:pt x="434" y="50"/>
                </a:lnTo>
                <a:lnTo>
                  <a:pt x="435" y="50"/>
                </a:lnTo>
                <a:lnTo>
                  <a:pt x="435" y="50"/>
                </a:lnTo>
                <a:lnTo>
                  <a:pt x="435" y="52"/>
                </a:lnTo>
                <a:lnTo>
                  <a:pt x="435" y="52"/>
                </a:lnTo>
                <a:lnTo>
                  <a:pt x="435" y="54"/>
                </a:lnTo>
                <a:lnTo>
                  <a:pt x="435" y="54"/>
                </a:lnTo>
                <a:lnTo>
                  <a:pt x="435" y="54"/>
                </a:lnTo>
                <a:lnTo>
                  <a:pt x="435" y="55"/>
                </a:lnTo>
                <a:lnTo>
                  <a:pt x="434" y="55"/>
                </a:lnTo>
                <a:lnTo>
                  <a:pt x="434" y="57"/>
                </a:lnTo>
                <a:lnTo>
                  <a:pt x="434" y="57"/>
                </a:lnTo>
                <a:lnTo>
                  <a:pt x="434" y="57"/>
                </a:lnTo>
                <a:lnTo>
                  <a:pt x="434" y="57"/>
                </a:lnTo>
                <a:lnTo>
                  <a:pt x="434" y="59"/>
                </a:lnTo>
                <a:lnTo>
                  <a:pt x="434" y="59"/>
                </a:lnTo>
                <a:lnTo>
                  <a:pt x="432" y="59"/>
                </a:lnTo>
                <a:lnTo>
                  <a:pt x="432" y="59"/>
                </a:lnTo>
                <a:lnTo>
                  <a:pt x="430" y="59"/>
                </a:lnTo>
                <a:lnTo>
                  <a:pt x="430" y="57"/>
                </a:lnTo>
                <a:lnTo>
                  <a:pt x="430" y="57"/>
                </a:lnTo>
                <a:lnTo>
                  <a:pt x="430" y="57"/>
                </a:lnTo>
                <a:lnTo>
                  <a:pt x="429" y="55"/>
                </a:lnTo>
                <a:lnTo>
                  <a:pt x="429" y="55"/>
                </a:lnTo>
                <a:lnTo>
                  <a:pt x="429" y="55"/>
                </a:lnTo>
                <a:lnTo>
                  <a:pt x="429" y="55"/>
                </a:lnTo>
                <a:lnTo>
                  <a:pt x="429" y="55"/>
                </a:lnTo>
                <a:lnTo>
                  <a:pt x="427" y="54"/>
                </a:lnTo>
                <a:lnTo>
                  <a:pt x="427" y="54"/>
                </a:lnTo>
                <a:lnTo>
                  <a:pt x="425" y="54"/>
                </a:lnTo>
                <a:lnTo>
                  <a:pt x="425" y="54"/>
                </a:lnTo>
                <a:lnTo>
                  <a:pt x="425" y="54"/>
                </a:lnTo>
                <a:lnTo>
                  <a:pt x="425" y="52"/>
                </a:lnTo>
                <a:lnTo>
                  <a:pt x="427" y="50"/>
                </a:lnTo>
                <a:lnTo>
                  <a:pt x="427" y="50"/>
                </a:lnTo>
                <a:lnTo>
                  <a:pt x="427" y="50"/>
                </a:lnTo>
                <a:lnTo>
                  <a:pt x="427" y="49"/>
                </a:lnTo>
                <a:lnTo>
                  <a:pt x="425" y="49"/>
                </a:lnTo>
                <a:lnTo>
                  <a:pt x="425" y="49"/>
                </a:lnTo>
                <a:lnTo>
                  <a:pt x="425" y="47"/>
                </a:lnTo>
                <a:lnTo>
                  <a:pt x="425" y="47"/>
                </a:lnTo>
                <a:lnTo>
                  <a:pt x="425" y="47"/>
                </a:lnTo>
                <a:lnTo>
                  <a:pt x="425" y="47"/>
                </a:lnTo>
                <a:lnTo>
                  <a:pt x="425" y="47"/>
                </a:lnTo>
                <a:lnTo>
                  <a:pt x="425" y="45"/>
                </a:lnTo>
                <a:lnTo>
                  <a:pt x="425" y="45"/>
                </a:lnTo>
                <a:lnTo>
                  <a:pt x="425" y="45"/>
                </a:lnTo>
                <a:lnTo>
                  <a:pt x="425" y="45"/>
                </a:lnTo>
                <a:lnTo>
                  <a:pt x="423" y="45"/>
                </a:lnTo>
                <a:lnTo>
                  <a:pt x="423" y="45"/>
                </a:lnTo>
                <a:lnTo>
                  <a:pt x="423" y="45"/>
                </a:lnTo>
                <a:lnTo>
                  <a:pt x="422" y="45"/>
                </a:lnTo>
                <a:lnTo>
                  <a:pt x="420" y="47"/>
                </a:lnTo>
                <a:lnTo>
                  <a:pt x="420" y="47"/>
                </a:lnTo>
                <a:lnTo>
                  <a:pt x="418" y="47"/>
                </a:lnTo>
                <a:lnTo>
                  <a:pt x="417" y="45"/>
                </a:lnTo>
                <a:lnTo>
                  <a:pt x="417" y="45"/>
                </a:lnTo>
                <a:lnTo>
                  <a:pt x="417" y="45"/>
                </a:lnTo>
                <a:lnTo>
                  <a:pt x="415" y="47"/>
                </a:lnTo>
                <a:lnTo>
                  <a:pt x="415" y="47"/>
                </a:lnTo>
                <a:lnTo>
                  <a:pt x="415" y="47"/>
                </a:lnTo>
                <a:lnTo>
                  <a:pt x="415" y="49"/>
                </a:lnTo>
                <a:lnTo>
                  <a:pt x="415" y="49"/>
                </a:lnTo>
                <a:lnTo>
                  <a:pt x="415" y="49"/>
                </a:lnTo>
                <a:lnTo>
                  <a:pt x="413" y="49"/>
                </a:lnTo>
                <a:lnTo>
                  <a:pt x="408" y="49"/>
                </a:lnTo>
                <a:lnTo>
                  <a:pt x="407" y="49"/>
                </a:lnTo>
                <a:lnTo>
                  <a:pt x="407" y="49"/>
                </a:lnTo>
                <a:lnTo>
                  <a:pt x="407" y="47"/>
                </a:lnTo>
                <a:lnTo>
                  <a:pt x="407" y="47"/>
                </a:lnTo>
                <a:lnTo>
                  <a:pt x="405" y="45"/>
                </a:lnTo>
                <a:lnTo>
                  <a:pt x="405" y="45"/>
                </a:lnTo>
                <a:lnTo>
                  <a:pt x="405" y="44"/>
                </a:lnTo>
                <a:lnTo>
                  <a:pt x="405" y="44"/>
                </a:lnTo>
                <a:lnTo>
                  <a:pt x="403" y="44"/>
                </a:lnTo>
                <a:lnTo>
                  <a:pt x="403" y="44"/>
                </a:lnTo>
                <a:lnTo>
                  <a:pt x="402" y="45"/>
                </a:lnTo>
                <a:lnTo>
                  <a:pt x="400" y="45"/>
                </a:lnTo>
                <a:lnTo>
                  <a:pt x="400" y="47"/>
                </a:lnTo>
                <a:lnTo>
                  <a:pt x="400" y="47"/>
                </a:lnTo>
                <a:lnTo>
                  <a:pt x="400" y="47"/>
                </a:lnTo>
                <a:lnTo>
                  <a:pt x="400" y="49"/>
                </a:lnTo>
                <a:lnTo>
                  <a:pt x="400" y="49"/>
                </a:lnTo>
                <a:lnTo>
                  <a:pt x="402" y="52"/>
                </a:lnTo>
                <a:lnTo>
                  <a:pt x="402" y="54"/>
                </a:lnTo>
                <a:lnTo>
                  <a:pt x="402" y="54"/>
                </a:lnTo>
                <a:lnTo>
                  <a:pt x="402" y="55"/>
                </a:lnTo>
                <a:lnTo>
                  <a:pt x="402" y="55"/>
                </a:lnTo>
                <a:lnTo>
                  <a:pt x="400" y="61"/>
                </a:lnTo>
                <a:lnTo>
                  <a:pt x="400" y="61"/>
                </a:lnTo>
                <a:lnTo>
                  <a:pt x="400" y="62"/>
                </a:lnTo>
                <a:lnTo>
                  <a:pt x="400" y="62"/>
                </a:lnTo>
                <a:lnTo>
                  <a:pt x="400" y="64"/>
                </a:lnTo>
                <a:lnTo>
                  <a:pt x="400" y="64"/>
                </a:lnTo>
                <a:lnTo>
                  <a:pt x="400" y="64"/>
                </a:lnTo>
                <a:lnTo>
                  <a:pt x="402" y="66"/>
                </a:lnTo>
                <a:lnTo>
                  <a:pt x="402" y="67"/>
                </a:lnTo>
                <a:lnTo>
                  <a:pt x="402" y="67"/>
                </a:lnTo>
                <a:lnTo>
                  <a:pt x="402" y="67"/>
                </a:lnTo>
                <a:lnTo>
                  <a:pt x="402" y="67"/>
                </a:lnTo>
                <a:lnTo>
                  <a:pt x="400" y="69"/>
                </a:lnTo>
                <a:lnTo>
                  <a:pt x="400" y="69"/>
                </a:lnTo>
                <a:lnTo>
                  <a:pt x="400" y="69"/>
                </a:lnTo>
                <a:lnTo>
                  <a:pt x="398" y="69"/>
                </a:lnTo>
                <a:lnTo>
                  <a:pt x="397" y="69"/>
                </a:lnTo>
                <a:lnTo>
                  <a:pt x="397" y="67"/>
                </a:lnTo>
                <a:lnTo>
                  <a:pt x="395" y="67"/>
                </a:lnTo>
                <a:lnTo>
                  <a:pt x="393" y="67"/>
                </a:lnTo>
                <a:lnTo>
                  <a:pt x="393" y="67"/>
                </a:lnTo>
                <a:lnTo>
                  <a:pt x="393" y="67"/>
                </a:lnTo>
                <a:lnTo>
                  <a:pt x="393" y="67"/>
                </a:lnTo>
                <a:lnTo>
                  <a:pt x="392" y="67"/>
                </a:lnTo>
                <a:lnTo>
                  <a:pt x="392" y="67"/>
                </a:lnTo>
                <a:lnTo>
                  <a:pt x="390" y="67"/>
                </a:lnTo>
                <a:lnTo>
                  <a:pt x="390" y="67"/>
                </a:lnTo>
                <a:lnTo>
                  <a:pt x="388" y="67"/>
                </a:lnTo>
                <a:lnTo>
                  <a:pt x="388" y="67"/>
                </a:lnTo>
                <a:lnTo>
                  <a:pt x="387" y="67"/>
                </a:lnTo>
                <a:lnTo>
                  <a:pt x="387" y="67"/>
                </a:lnTo>
                <a:lnTo>
                  <a:pt x="385" y="69"/>
                </a:lnTo>
                <a:lnTo>
                  <a:pt x="385" y="69"/>
                </a:lnTo>
                <a:lnTo>
                  <a:pt x="385" y="69"/>
                </a:lnTo>
                <a:lnTo>
                  <a:pt x="385" y="71"/>
                </a:lnTo>
                <a:lnTo>
                  <a:pt x="385" y="71"/>
                </a:lnTo>
                <a:lnTo>
                  <a:pt x="385" y="72"/>
                </a:lnTo>
                <a:lnTo>
                  <a:pt x="385" y="72"/>
                </a:lnTo>
                <a:lnTo>
                  <a:pt x="381" y="74"/>
                </a:lnTo>
                <a:lnTo>
                  <a:pt x="381" y="74"/>
                </a:lnTo>
                <a:lnTo>
                  <a:pt x="381" y="74"/>
                </a:lnTo>
                <a:lnTo>
                  <a:pt x="381" y="74"/>
                </a:lnTo>
                <a:lnTo>
                  <a:pt x="381" y="76"/>
                </a:lnTo>
                <a:lnTo>
                  <a:pt x="381" y="76"/>
                </a:lnTo>
                <a:lnTo>
                  <a:pt x="381" y="77"/>
                </a:lnTo>
                <a:lnTo>
                  <a:pt x="381" y="77"/>
                </a:lnTo>
                <a:lnTo>
                  <a:pt x="380" y="77"/>
                </a:lnTo>
                <a:lnTo>
                  <a:pt x="380" y="79"/>
                </a:lnTo>
                <a:lnTo>
                  <a:pt x="380" y="79"/>
                </a:lnTo>
                <a:lnTo>
                  <a:pt x="380" y="81"/>
                </a:lnTo>
                <a:lnTo>
                  <a:pt x="380" y="81"/>
                </a:lnTo>
                <a:lnTo>
                  <a:pt x="380" y="81"/>
                </a:lnTo>
                <a:lnTo>
                  <a:pt x="378" y="82"/>
                </a:lnTo>
                <a:lnTo>
                  <a:pt x="378" y="82"/>
                </a:lnTo>
                <a:lnTo>
                  <a:pt x="376" y="81"/>
                </a:lnTo>
                <a:lnTo>
                  <a:pt x="376" y="81"/>
                </a:lnTo>
                <a:lnTo>
                  <a:pt x="376" y="81"/>
                </a:lnTo>
                <a:lnTo>
                  <a:pt x="376" y="79"/>
                </a:lnTo>
                <a:lnTo>
                  <a:pt x="375" y="79"/>
                </a:lnTo>
                <a:lnTo>
                  <a:pt x="375" y="79"/>
                </a:lnTo>
                <a:lnTo>
                  <a:pt x="375" y="77"/>
                </a:lnTo>
                <a:lnTo>
                  <a:pt x="375" y="77"/>
                </a:lnTo>
                <a:lnTo>
                  <a:pt x="375" y="76"/>
                </a:lnTo>
                <a:lnTo>
                  <a:pt x="375" y="76"/>
                </a:lnTo>
                <a:lnTo>
                  <a:pt x="375" y="76"/>
                </a:lnTo>
                <a:lnTo>
                  <a:pt x="375" y="76"/>
                </a:lnTo>
                <a:lnTo>
                  <a:pt x="373" y="74"/>
                </a:lnTo>
                <a:lnTo>
                  <a:pt x="373" y="74"/>
                </a:lnTo>
                <a:lnTo>
                  <a:pt x="368" y="76"/>
                </a:lnTo>
                <a:lnTo>
                  <a:pt x="368" y="76"/>
                </a:lnTo>
                <a:lnTo>
                  <a:pt x="368" y="76"/>
                </a:lnTo>
                <a:lnTo>
                  <a:pt x="366" y="74"/>
                </a:lnTo>
                <a:lnTo>
                  <a:pt x="366" y="74"/>
                </a:lnTo>
                <a:lnTo>
                  <a:pt x="366" y="74"/>
                </a:lnTo>
                <a:lnTo>
                  <a:pt x="366" y="72"/>
                </a:lnTo>
                <a:lnTo>
                  <a:pt x="366" y="72"/>
                </a:lnTo>
                <a:lnTo>
                  <a:pt x="366" y="72"/>
                </a:lnTo>
                <a:lnTo>
                  <a:pt x="366" y="72"/>
                </a:lnTo>
                <a:lnTo>
                  <a:pt x="366" y="72"/>
                </a:lnTo>
                <a:lnTo>
                  <a:pt x="366" y="71"/>
                </a:lnTo>
                <a:lnTo>
                  <a:pt x="366" y="71"/>
                </a:lnTo>
                <a:lnTo>
                  <a:pt x="361" y="69"/>
                </a:lnTo>
                <a:lnTo>
                  <a:pt x="360" y="69"/>
                </a:lnTo>
                <a:lnTo>
                  <a:pt x="360" y="69"/>
                </a:lnTo>
                <a:lnTo>
                  <a:pt x="360" y="69"/>
                </a:lnTo>
                <a:lnTo>
                  <a:pt x="360" y="67"/>
                </a:lnTo>
                <a:lnTo>
                  <a:pt x="360" y="67"/>
                </a:lnTo>
                <a:lnTo>
                  <a:pt x="360" y="66"/>
                </a:lnTo>
                <a:lnTo>
                  <a:pt x="360" y="66"/>
                </a:lnTo>
                <a:lnTo>
                  <a:pt x="358" y="66"/>
                </a:lnTo>
                <a:lnTo>
                  <a:pt x="356" y="67"/>
                </a:lnTo>
                <a:lnTo>
                  <a:pt x="356" y="67"/>
                </a:lnTo>
                <a:lnTo>
                  <a:pt x="355" y="67"/>
                </a:lnTo>
                <a:lnTo>
                  <a:pt x="355" y="67"/>
                </a:lnTo>
                <a:lnTo>
                  <a:pt x="355" y="69"/>
                </a:lnTo>
                <a:lnTo>
                  <a:pt x="355" y="71"/>
                </a:lnTo>
                <a:lnTo>
                  <a:pt x="355" y="71"/>
                </a:lnTo>
                <a:lnTo>
                  <a:pt x="355" y="72"/>
                </a:lnTo>
                <a:lnTo>
                  <a:pt x="355" y="74"/>
                </a:lnTo>
                <a:lnTo>
                  <a:pt x="355" y="74"/>
                </a:lnTo>
                <a:lnTo>
                  <a:pt x="353" y="76"/>
                </a:lnTo>
                <a:lnTo>
                  <a:pt x="351" y="76"/>
                </a:lnTo>
                <a:lnTo>
                  <a:pt x="350" y="76"/>
                </a:lnTo>
                <a:lnTo>
                  <a:pt x="350" y="76"/>
                </a:lnTo>
                <a:lnTo>
                  <a:pt x="350" y="77"/>
                </a:lnTo>
                <a:lnTo>
                  <a:pt x="348" y="77"/>
                </a:lnTo>
                <a:lnTo>
                  <a:pt x="348" y="77"/>
                </a:lnTo>
                <a:lnTo>
                  <a:pt x="348" y="77"/>
                </a:lnTo>
                <a:lnTo>
                  <a:pt x="346" y="77"/>
                </a:lnTo>
                <a:lnTo>
                  <a:pt x="346" y="77"/>
                </a:lnTo>
                <a:lnTo>
                  <a:pt x="346" y="76"/>
                </a:lnTo>
                <a:lnTo>
                  <a:pt x="346" y="76"/>
                </a:lnTo>
                <a:lnTo>
                  <a:pt x="346" y="74"/>
                </a:lnTo>
                <a:lnTo>
                  <a:pt x="346" y="74"/>
                </a:lnTo>
                <a:lnTo>
                  <a:pt x="346" y="72"/>
                </a:lnTo>
                <a:lnTo>
                  <a:pt x="346" y="72"/>
                </a:lnTo>
                <a:lnTo>
                  <a:pt x="346" y="72"/>
                </a:lnTo>
                <a:lnTo>
                  <a:pt x="346" y="71"/>
                </a:lnTo>
                <a:lnTo>
                  <a:pt x="344" y="71"/>
                </a:lnTo>
                <a:lnTo>
                  <a:pt x="343" y="72"/>
                </a:lnTo>
                <a:lnTo>
                  <a:pt x="343" y="72"/>
                </a:lnTo>
                <a:lnTo>
                  <a:pt x="341" y="72"/>
                </a:lnTo>
                <a:lnTo>
                  <a:pt x="341" y="74"/>
                </a:lnTo>
                <a:lnTo>
                  <a:pt x="341" y="74"/>
                </a:lnTo>
                <a:lnTo>
                  <a:pt x="341" y="74"/>
                </a:lnTo>
                <a:lnTo>
                  <a:pt x="339" y="74"/>
                </a:lnTo>
                <a:lnTo>
                  <a:pt x="339" y="74"/>
                </a:lnTo>
                <a:lnTo>
                  <a:pt x="339" y="74"/>
                </a:lnTo>
                <a:lnTo>
                  <a:pt x="338" y="74"/>
                </a:lnTo>
                <a:lnTo>
                  <a:pt x="338" y="72"/>
                </a:lnTo>
                <a:lnTo>
                  <a:pt x="336" y="72"/>
                </a:lnTo>
                <a:lnTo>
                  <a:pt x="336" y="72"/>
                </a:lnTo>
                <a:lnTo>
                  <a:pt x="334" y="72"/>
                </a:lnTo>
                <a:lnTo>
                  <a:pt x="334" y="72"/>
                </a:lnTo>
                <a:lnTo>
                  <a:pt x="333" y="71"/>
                </a:lnTo>
                <a:lnTo>
                  <a:pt x="333" y="71"/>
                </a:lnTo>
                <a:lnTo>
                  <a:pt x="333" y="71"/>
                </a:lnTo>
                <a:lnTo>
                  <a:pt x="333" y="69"/>
                </a:lnTo>
                <a:lnTo>
                  <a:pt x="331" y="69"/>
                </a:lnTo>
                <a:lnTo>
                  <a:pt x="329" y="71"/>
                </a:lnTo>
                <a:lnTo>
                  <a:pt x="329" y="69"/>
                </a:lnTo>
                <a:lnTo>
                  <a:pt x="328" y="69"/>
                </a:lnTo>
                <a:lnTo>
                  <a:pt x="328" y="69"/>
                </a:lnTo>
                <a:lnTo>
                  <a:pt x="326" y="69"/>
                </a:lnTo>
                <a:lnTo>
                  <a:pt x="326" y="67"/>
                </a:lnTo>
                <a:lnTo>
                  <a:pt x="326" y="67"/>
                </a:lnTo>
                <a:lnTo>
                  <a:pt x="324" y="66"/>
                </a:lnTo>
                <a:lnTo>
                  <a:pt x="324" y="64"/>
                </a:lnTo>
                <a:lnTo>
                  <a:pt x="324" y="62"/>
                </a:lnTo>
                <a:lnTo>
                  <a:pt x="323" y="62"/>
                </a:lnTo>
                <a:lnTo>
                  <a:pt x="323" y="62"/>
                </a:lnTo>
                <a:lnTo>
                  <a:pt x="323" y="61"/>
                </a:lnTo>
                <a:lnTo>
                  <a:pt x="318" y="61"/>
                </a:lnTo>
                <a:lnTo>
                  <a:pt x="318" y="61"/>
                </a:lnTo>
                <a:lnTo>
                  <a:pt x="316" y="61"/>
                </a:lnTo>
                <a:lnTo>
                  <a:pt x="316" y="59"/>
                </a:lnTo>
                <a:lnTo>
                  <a:pt x="314" y="57"/>
                </a:lnTo>
                <a:lnTo>
                  <a:pt x="314" y="57"/>
                </a:lnTo>
                <a:lnTo>
                  <a:pt x="314" y="57"/>
                </a:lnTo>
                <a:lnTo>
                  <a:pt x="314" y="57"/>
                </a:lnTo>
                <a:lnTo>
                  <a:pt x="311" y="54"/>
                </a:lnTo>
                <a:lnTo>
                  <a:pt x="309" y="54"/>
                </a:lnTo>
                <a:lnTo>
                  <a:pt x="309" y="52"/>
                </a:lnTo>
                <a:lnTo>
                  <a:pt x="308" y="49"/>
                </a:lnTo>
                <a:lnTo>
                  <a:pt x="306" y="49"/>
                </a:lnTo>
                <a:lnTo>
                  <a:pt x="306" y="49"/>
                </a:lnTo>
                <a:lnTo>
                  <a:pt x="304" y="50"/>
                </a:lnTo>
                <a:lnTo>
                  <a:pt x="304" y="50"/>
                </a:lnTo>
                <a:lnTo>
                  <a:pt x="302" y="50"/>
                </a:lnTo>
                <a:lnTo>
                  <a:pt x="302" y="50"/>
                </a:lnTo>
                <a:lnTo>
                  <a:pt x="301" y="50"/>
                </a:lnTo>
                <a:lnTo>
                  <a:pt x="301" y="52"/>
                </a:lnTo>
                <a:lnTo>
                  <a:pt x="301" y="52"/>
                </a:lnTo>
                <a:lnTo>
                  <a:pt x="301" y="54"/>
                </a:lnTo>
                <a:lnTo>
                  <a:pt x="301" y="54"/>
                </a:lnTo>
                <a:lnTo>
                  <a:pt x="301" y="55"/>
                </a:lnTo>
                <a:lnTo>
                  <a:pt x="301" y="55"/>
                </a:lnTo>
                <a:lnTo>
                  <a:pt x="299" y="55"/>
                </a:lnTo>
                <a:lnTo>
                  <a:pt x="299" y="55"/>
                </a:lnTo>
                <a:lnTo>
                  <a:pt x="297" y="55"/>
                </a:lnTo>
                <a:lnTo>
                  <a:pt x="297" y="55"/>
                </a:lnTo>
                <a:lnTo>
                  <a:pt x="297" y="55"/>
                </a:lnTo>
                <a:lnTo>
                  <a:pt x="296" y="54"/>
                </a:lnTo>
                <a:lnTo>
                  <a:pt x="296" y="54"/>
                </a:lnTo>
                <a:lnTo>
                  <a:pt x="296" y="54"/>
                </a:lnTo>
                <a:lnTo>
                  <a:pt x="296" y="52"/>
                </a:lnTo>
                <a:lnTo>
                  <a:pt x="294" y="50"/>
                </a:lnTo>
                <a:lnTo>
                  <a:pt x="294" y="50"/>
                </a:lnTo>
                <a:lnTo>
                  <a:pt x="294" y="50"/>
                </a:lnTo>
                <a:lnTo>
                  <a:pt x="294" y="49"/>
                </a:lnTo>
                <a:lnTo>
                  <a:pt x="294" y="49"/>
                </a:lnTo>
                <a:lnTo>
                  <a:pt x="292" y="49"/>
                </a:lnTo>
                <a:lnTo>
                  <a:pt x="292" y="50"/>
                </a:lnTo>
                <a:lnTo>
                  <a:pt x="291" y="50"/>
                </a:lnTo>
                <a:lnTo>
                  <a:pt x="291" y="50"/>
                </a:lnTo>
                <a:lnTo>
                  <a:pt x="289" y="50"/>
                </a:lnTo>
                <a:lnTo>
                  <a:pt x="289" y="50"/>
                </a:lnTo>
                <a:lnTo>
                  <a:pt x="289" y="50"/>
                </a:lnTo>
                <a:lnTo>
                  <a:pt x="287" y="49"/>
                </a:lnTo>
                <a:lnTo>
                  <a:pt x="287" y="49"/>
                </a:lnTo>
                <a:lnTo>
                  <a:pt x="287" y="50"/>
                </a:lnTo>
                <a:lnTo>
                  <a:pt x="286" y="50"/>
                </a:lnTo>
                <a:lnTo>
                  <a:pt x="286" y="50"/>
                </a:lnTo>
                <a:lnTo>
                  <a:pt x="286" y="50"/>
                </a:lnTo>
                <a:lnTo>
                  <a:pt x="284" y="50"/>
                </a:lnTo>
                <a:lnTo>
                  <a:pt x="284" y="50"/>
                </a:lnTo>
                <a:lnTo>
                  <a:pt x="284" y="49"/>
                </a:lnTo>
                <a:lnTo>
                  <a:pt x="282" y="47"/>
                </a:lnTo>
                <a:lnTo>
                  <a:pt x="282" y="47"/>
                </a:lnTo>
                <a:lnTo>
                  <a:pt x="282" y="47"/>
                </a:lnTo>
                <a:lnTo>
                  <a:pt x="281" y="47"/>
                </a:lnTo>
                <a:lnTo>
                  <a:pt x="281" y="47"/>
                </a:lnTo>
                <a:lnTo>
                  <a:pt x="279" y="47"/>
                </a:lnTo>
                <a:lnTo>
                  <a:pt x="279" y="47"/>
                </a:lnTo>
                <a:lnTo>
                  <a:pt x="277" y="47"/>
                </a:lnTo>
                <a:lnTo>
                  <a:pt x="276" y="47"/>
                </a:lnTo>
                <a:lnTo>
                  <a:pt x="276" y="47"/>
                </a:lnTo>
                <a:lnTo>
                  <a:pt x="276" y="47"/>
                </a:lnTo>
                <a:lnTo>
                  <a:pt x="274" y="50"/>
                </a:lnTo>
                <a:lnTo>
                  <a:pt x="274" y="52"/>
                </a:lnTo>
                <a:lnTo>
                  <a:pt x="274" y="52"/>
                </a:lnTo>
                <a:lnTo>
                  <a:pt x="274" y="52"/>
                </a:lnTo>
                <a:lnTo>
                  <a:pt x="276" y="52"/>
                </a:lnTo>
                <a:lnTo>
                  <a:pt x="276" y="54"/>
                </a:lnTo>
                <a:lnTo>
                  <a:pt x="277" y="54"/>
                </a:lnTo>
                <a:lnTo>
                  <a:pt x="277" y="54"/>
                </a:lnTo>
                <a:lnTo>
                  <a:pt x="277" y="55"/>
                </a:lnTo>
                <a:lnTo>
                  <a:pt x="277" y="55"/>
                </a:lnTo>
                <a:lnTo>
                  <a:pt x="277" y="55"/>
                </a:lnTo>
                <a:lnTo>
                  <a:pt x="277" y="57"/>
                </a:lnTo>
                <a:lnTo>
                  <a:pt x="277" y="59"/>
                </a:lnTo>
                <a:lnTo>
                  <a:pt x="277" y="59"/>
                </a:lnTo>
                <a:lnTo>
                  <a:pt x="277" y="61"/>
                </a:lnTo>
                <a:lnTo>
                  <a:pt x="277" y="62"/>
                </a:lnTo>
                <a:lnTo>
                  <a:pt x="277" y="62"/>
                </a:lnTo>
                <a:lnTo>
                  <a:pt x="277" y="64"/>
                </a:lnTo>
                <a:lnTo>
                  <a:pt x="276" y="64"/>
                </a:lnTo>
                <a:lnTo>
                  <a:pt x="274" y="64"/>
                </a:lnTo>
                <a:lnTo>
                  <a:pt x="272" y="64"/>
                </a:lnTo>
                <a:lnTo>
                  <a:pt x="271" y="64"/>
                </a:lnTo>
                <a:lnTo>
                  <a:pt x="267" y="67"/>
                </a:lnTo>
                <a:lnTo>
                  <a:pt x="267" y="67"/>
                </a:lnTo>
                <a:lnTo>
                  <a:pt x="267" y="71"/>
                </a:lnTo>
                <a:lnTo>
                  <a:pt x="267" y="71"/>
                </a:lnTo>
                <a:lnTo>
                  <a:pt x="267" y="72"/>
                </a:lnTo>
                <a:lnTo>
                  <a:pt x="267" y="76"/>
                </a:lnTo>
                <a:lnTo>
                  <a:pt x="267" y="77"/>
                </a:lnTo>
                <a:lnTo>
                  <a:pt x="267" y="77"/>
                </a:lnTo>
                <a:lnTo>
                  <a:pt x="269" y="81"/>
                </a:lnTo>
                <a:lnTo>
                  <a:pt x="269" y="82"/>
                </a:lnTo>
                <a:lnTo>
                  <a:pt x="269" y="82"/>
                </a:lnTo>
                <a:lnTo>
                  <a:pt x="269" y="84"/>
                </a:lnTo>
                <a:lnTo>
                  <a:pt x="269" y="84"/>
                </a:lnTo>
                <a:lnTo>
                  <a:pt x="269" y="84"/>
                </a:lnTo>
                <a:lnTo>
                  <a:pt x="271" y="86"/>
                </a:lnTo>
                <a:lnTo>
                  <a:pt x="271" y="86"/>
                </a:lnTo>
                <a:lnTo>
                  <a:pt x="271" y="86"/>
                </a:lnTo>
                <a:lnTo>
                  <a:pt x="271" y="87"/>
                </a:lnTo>
                <a:lnTo>
                  <a:pt x="271" y="89"/>
                </a:lnTo>
                <a:lnTo>
                  <a:pt x="272" y="89"/>
                </a:lnTo>
                <a:lnTo>
                  <a:pt x="272" y="91"/>
                </a:lnTo>
                <a:lnTo>
                  <a:pt x="272" y="91"/>
                </a:lnTo>
                <a:lnTo>
                  <a:pt x="272" y="91"/>
                </a:lnTo>
                <a:lnTo>
                  <a:pt x="272" y="91"/>
                </a:lnTo>
                <a:lnTo>
                  <a:pt x="274" y="92"/>
                </a:lnTo>
                <a:lnTo>
                  <a:pt x="274" y="94"/>
                </a:lnTo>
                <a:lnTo>
                  <a:pt x="274" y="94"/>
                </a:lnTo>
                <a:lnTo>
                  <a:pt x="274" y="96"/>
                </a:lnTo>
                <a:lnTo>
                  <a:pt x="274" y="96"/>
                </a:lnTo>
                <a:lnTo>
                  <a:pt x="274" y="97"/>
                </a:lnTo>
                <a:lnTo>
                  <a:pt x="274" y="99"/>
                </a:lnTo>
                <a:lnTo>
                  <a:pt x="274" y="101"/>
                </a:lnTo>
                <a:lnTo>
                  <a:pt x="274" y="101"/>
                </a:lnTo>
                <a:lnTo>
                  <a:pt x="274" y="101"/>
                </a:lnTo>
                <a:lnTo>
                  <a:pt x="274" y="101"/>
                </a:lnTo>
                <a:lnTo>
                  <a:pt x="276" y="101"/>
                </a:lnTo>
                <a:lnTo>
                  <a:pt x="276" y="103"/>
                </a:lnTo>
                <a:lnTo>
                  <a:pt x="276" y="103"/>
                </a:lnTo>
                <a:lnTo>
                  <a:pt x="276" y="103"/>
                </a:lnTo>
                <a:lnTo>
                  <a:pt x="276" y="104"/>
                </a:lnTo>
                <a:lnTo>
                  <a:pt x="276" y="106"/>
                </a:lnTo>
                <a:lnTo>
                  <a:pt x="276" y="106"/>
                </a:lnTo>
                <a:lnTo>
                  <a:pt x="276" y="108"/>
                </a:lnTo>
                <a:lnTo>
                  <a:pt x="274" y="108"/>
                </a:lnTo>
                <a:lnTo>
                  <a:pt x="272" y="108"/>
                </a:lnTo>
                <a:lnTo>
                  <a:pt x="272" y="109"/>
                </a:lnTo>
                <a:lnTo>
                  <a:pt x="274" y="109"/>
                </a:lnTo>
                <a:lnTo>
                  <a:pt x="274" y="111"/>
                </a:lnTo>
                <a:lnTo>
                  <a:pt x="274" y="111"/>
                </a:lnTo>
                <a:lnTo>
                  <a:pt x="274" y="111"/>
                </a:lnTo>
                <a:lnTo>
                  <a:pt x="274" y="111"/>
                </a:lnTo>
                <a:lnTo>
                  <a:pt x="274" y="113"/>
                </a:lnTo>
                <a:lnTo>
                  <a:pt x="274" y="114"/>
                </a:lnTo>
                <a:lnTo>
                  <a:pt x="272" y="114"/>
                </a:lnTo>
                <a:lnTo>
                  <a:pt x="272" y="114"/>
                </a:lnTo>
                <a:lnTo>
                  <a:pt x="272" y="114"/>
                </a:lnTo>
                <a:lnTo>
                  <a:pt x="271" y="114"/>
                </a:lnTo>
                <a:lnTo>
                  <a:pt x="269" y="114"/>
                </a:lnTo>
                <a:lnTo>
                  <a:pt x="269" y="114"/>
                </a:lnTo>
                <a:lnTo>
                  <a:pt x="267" y="114"/>
                </a:lnTo>
                <a:lnTo>
                  <a:pt x="267" y="116"/>
                </a:lnTo>
                <a:lnTo>
                  <a:pt x="267" y="116"/>
                </a:lnTo>
                <a:lnTo>
                  <a:pt x="267" y="116"/>
                </a:lnTo>
                <a:lnTo>
                  <a:pt x="267" y="116"/>
                </a:lnTo>
                <a:lnTo>
                  <a:pt x="267" y="119"/>
                </a:lnTo>
                <a:lnTo>
                  <a:pt x="267" y="121"/>
                </a:lnTo>
                <a:lnTo>
                  <a:pt x="267" y="121"/>
                </a:lnTo>
                <a:lnTo>
                  <a:pt x="267" y="123"/>
                </a:lnTo>
                <a:lnTo>
                  <a:pt x="267" y="123"/>
                </a:lnTo>
                <a:lnTo>
                  <a:pt x="267" y="124"/>
                </a:lnTo>
                <a:lnTo>
                  <a:pt x="267" y="124"/>
                </a:lnTo>
                <a:lnTo>
                  <a:pt x="269" y="124"/>
                </a:lnTo>
                <a:lnTo>
                  <a:pt x="269" y="124"/>
                </a:lnTo>
                <a:lnTo>
                  <a:pt x="269" y="126"/>
                </a:lnTo>
                <a:lnTo>
                  <a:pt x="271" y="126"/>
                </a:lnTo>
                <a:lnTo>
                  <a:pt x="271" y="126"/>
                </a:lnTo>
                <a:lnTo>
                  <a:pt x="271" y="128"/>
                </a:lnTo>
                <a:lnTo>
                  <a:pt x="271" y="131"/>
                </a:lnTo>
                <a:lnTo>
                  <a:pt x="271" y="133"/>
                </a:lnTo>
                <a:lnTo>
                  <a:pt x="271" y="133"/>
                </a:lnTo>
                <a:lnTo>
                  <a:pt x="271" y="134"/>
                </a:lnTo>
                <a:lnTo>
                  <a:pt x="269" y="136"/>
                </a:lnTo>
                <a:lnTo>
                  <a:pt x="269" y="136"/>
                </a:lnTo>
                <a:lnTo>
                  <a:pt x="269" y="138"/>
                </a:lnTo>
                <a:lnTo>
                  <a:pt x="269" y="138"/>
                </a:lnTo>
                <a:lnTo>
                  <a:pt x="269" y="140"/>
                </a:lnTo>
                <a:lnTo>
                  <a:pt x="269" y="140"/>
                </a:lnTo>
                <a:lnTo>
                  <a:pt x="267" y="145"/>
                </a:lnTo>
                <a:lnTo>
                  <a:pt x="267" y="145"/>
                </a:lnTo>
                <a:lnTo>
                  <a:pt x="265" y="146"/>
                </a:lnTo>
                <a:lnTo>
                  <a:pt x="265" y="148"/>
                </a:lnTo>
                <a:lnTo>
                  <a:pt x="265" y="148"/>
                </a:lnTo>
                <a:lnTo>
                  <a:pt x="265" y="148"/>
                </a:lnTo>
                <a:lnTo>
                  <a:pt x="265" y="150"/>
                </a:lnTo>
                <a:lnTo>
                  <a:pt x="265" y="150"/>
                </a:lnTo>
                <a:lnTo>
                  <a:pt x="265" y="151"/>
                </a:lnTo>
                <a:lnTo>
                  <a:pt x="265" y="151"/>
                </a:lnTo>
                <a:lnTo>
                  <a:pt x="264" y="151"/>
                </a:lnTo>
                <a:lnTo>
                  <a:pt x="264" y="153"/>
                </a:lnTo>
                <a:lnTo>
                  <a:pt x="265" y="153"/>
                </a:lnTo>
                <a:lnTo>
                  <a:pt x="265" y="156"/>
                </a:lnTo>
                <a:lnTo>
                  <a:pt x="265" y="156"/>
                </a:lnTo>
                <a:lnTo>
                  <a:pt x="265" y="158"/>
                </a:lnTo>
                <a:lnTo>
                  <a:pt x="265" y="158"/>
                </a:lnTo>
                <a:lnTo>
                  <a:pt x="265" y="160"/>
                </a:lnTo>
                <a:lnTo>
                  <a:pt x="265" y="160"/>
                </a:lnTo>
                <a:lnTo>
                  <a:pt x="267" y="161"/>
                </a:lnTo>
                <a:lnTo>
                  <a:pt x="267" y="161"/>
                </a:lnTo>
                <a:lnTo>
                  <a:pt x="265" y="165"/>
                </a:lnTo>
                <a:lnTo>
                  <a:pt x="265" y="165"/>
                </a:lnTo>
                <a:lnTo>
                  <a:pt x="265" y="170"/>
                </a:lnTo>
                <a:lnTo>
                  <a:pt x="265" y="170"/>
                </a:lnTo>
                <a:lnTo>
                  <a:pt x="265" y="171"/>
                </a:lnTo>
                <a:lnTo>
                  <a:pt x="265" y="171"/>
                </a:lnTo>
                <a:lnTo>
                  <a:pt x="264" y="171"/>
                </a:lnTo>
                <a:lnTo>
                  <a:pt x="264" y="173"/>
                </a:lnTo>
                <a:lnTo>
                  <a:pt x="264" y="173"/>
                </a:lnTo>
                <a:lnTo>
                  <a:pt x="260" y="171"/>
                </a:lnTo>
                <a:lnTo>
                  <a:pt x="259" y="171"/>
                </a:lnTo>
                <a:lnTo>
                  <a:pt x="259" y="173"/>
                </a:lnTo>
                <a:lnTo>
                  <a:pt x="259" y="173"/>
                </a:lnTo>
                <a:lnTo>
                  <a:pt x="259" y="173"/>
                </a:lnTo>
                <a:lnTo>
                  <a:pt x="259" y="173"/>
                </a:lnTo>
                <a:lnTo>
                  <a:pt x="259" y="175"/>
                </a:lnTo>
                <a:lnTo>
                  <a:pt x="257" y="175"/>
                </a:lnTo>
                <a:lnTo>
                  <a:pt x="257" y="177"/>
                </a:lnTo>
                <a:lnTo>
                  <a:pt x="255" y="178"/>
                </a:lnTo>
                <a:lnTo>
                  <a:pt x="255" y="180"/>
                </a:lnTo>
                <a:lnTo>
                  <a:pt x="254" y="180"/>
                </a:lnTo>
                <a:lnTo>
                  <a:pt x="254" y="180"/>
                </a:lnTo>
                <a:lnTo>
                  <a:pt x="247" y="182"/>
                </a:lnTo>
                <a:lnTo>
                  <a:pt x="247" y="182"/>
                </a:lnTo>
                <a:lnTo>
                  <a:pt x="247" y="182"/>
                </a:lnTo>
                <a:lnTo>
                  <a:pt x="245" y="183"/>
                </a:lnTo>
                <a:lnTo>
                  <a:pt x="245" y="183"/>
                </a:lnTo>
                <a:lnTo>
                  <a:pt x="245" y="185"/>
                </a:lnTo>
                <a:lnTo>
                  <a:pt x="245" y="185"/>
                </a:lnTo>
                <a:lnTo>
                  <a:pt x="245" y="185"/>
                </a:lnTo>
                <a:lnTo>
                  <a:pt x="245" y="187"/>
                </a:lnTo>
                <a:lnTo>
                  <a:pt x="247" y="187"/>
                </a:lnTo>
                <a:lnTo>
                  <a:pt x="247" y="187"/>
                </a:lnTo>
                <a:lnTo>
                  <a:pt x="247" y="188"/>
                </a:lnTo>
                <a:lnTo>
                  <a:pt x="247" y="188"/>
                </a:lnTo>
                <a:lnTo>
                  <a:pt x="245" y="190"/>
                </a:lnTo>
                <a:lnTo>
                  <a:pt x="245" y="190"/>
                </a:lnTo>
                <a:lnTo>
                  <a:pt x="245" y="195"/>
                </a:lnTo>
                <a:lnTo>
                  <a:pt x="244" y="195"/>
                </a:lnTo>
                <a:lnTo>
                  <a:pt x="244" y="197"/>
                </a:lnTo>
                <a:lnTo>
                  <a:pt x="244" y="197"/>
                </a:lnTo>
                <a:lnTo>
                  <a:pt x="242" y="197"/>
                </a:lnTo>
                <a:lnTo>
                  <a:pt x="242" y="197"/>
                </a:lnTo>
                <a:lnTo>
                  <a:pt x="242" y="197"/>
                </a:lnTo>
                <a:lnTo>
                  <a:pt x="242" y="197"/>
                </a:lnTo>
                <a:lnTo>
                  <a:pt x="240" y="197"/>
                </a:lnTo>
                <a:lnTo>
                  <a:pt x="240" y="197"/>
                </a:lnTo>
                <a:lnTo>
                  <a:pt x="240" y="197"/>
                </a:lnTo>
                <a:lnTo>
                  <a:pt x="239" y="197"/>
                </a:lnTo>
                <a:lnTo>
                  <a:pt x="239" y="197"/>
                </a:lnTo>
                <a:lnTo>
                  <a:pt x="237" y="200"/>
                </a:lnTo>
                <a:lnTo>
                  <a:pt x="235" y="200"/>
                </a:lnTo>
                <a:lnTo>
                  <a:pt x="235" y="200"/>
                </a:lnTo>
                <a:lnTo>
                  <a:pt x="235" y="200"/>
                </a:lnTo>
                <a:lnTo>
                  <a:pt x="235" y="200"/>
                </a:lnTo>
                <a:lnTo>
                  <a:pt x="235" y="198"/>
                </a:lnTo>
                <a:lnTo>
                  <a:pt x="235" y="198"/>
                </a:lnTo>
                <a:lnTo>
                  <a:pt x="234" y="198"/>
                </a:lnTo>
                <a:lnTo>
                  <a:pt x="234" y="198"/>
                </a:lnTo>
                <a:lnTo>
                  <a:pt x="234" y="198"/>
                </a:lnTo>
                <a:lnTo>
                  <a:pt x="234" y="198"/>
                </a:lnTo>
                <a:lnTo>
                  <a:pt x="232" y="202"/>
                </a:lnTo>
                <a:lnTo>
                  <a:pt x="232" y="205"/>
                </a:lnTo>
                <a:lnTo>
                  <a:pt x="232" y="207"/>
                </a:lnTo>
                <a:lnTo>
                  <a:pt x="234" y="207"/>
                </a:lnTo>
                <a:lnTo>
                  <a:pt x="234" y="208"/>
                </a:lnTo>
                <a:lnTo>
                  <a:pt x="234" y="208"/>
                </a:lnTo>
                <a:lnTo>
                  <a:pt x="234" y="208"/>
                </a:lnTo>
                <a:lnTo>
                  <a:pt x="234" y="210"/>
                </a:lnTo>
                <a:lnTo>
                  <a:pt x="235" y="212"/>
                </a:lnTo>
                <a:lnTo>
                  <a:pt x="235" y="212"/>
                </a:lnTo>
                <a:lnTo>
                  <a:pt x="235" y="212"/>
                </a:lnTo>
                <a:lnTo>
                  <a:pt x="237" y="212"/>
                </a:lnTo>
                <a:lnTo>
                  <a:pt x="237" y="212"/>
                </a:lnTo>
                <a:lnTo>
                  <a:pt x="237" y="212"/>
                </a:lnTo>
                <a:lnTo>
                  <a:pt x="239" y="212"/>
                </a:lnTo>
                <a:lnTo>
                  <a:pt x="239" y="214"/>
                </a:lnTo>
                <a:lnTo>
                  <a:pt x="237" y="214"/>
                </a:lnTo>
                <a:lnTo>
                  <a:pt x="235" y="215"/>
                </a:lnTo>
                <a:lnTo>
                  <a:pt x="235" y="215"/>
                </a:lnTo>
                <a:lnTo>
                  <a:pt x="234" y="220"/>
                </a:lnTo>
                <a:lnTo>
                  <a:pt x="234" y="220"/>
                </a:lnTo>
                <a:lnTo>
                  <a:pt x="234" y="220"/>
                </a:lnTo>
                <a:lnTo>
                  <a:pt x="230" y="222"/>
                </a:lnTo>
                <a:lnTo>
                  <a:pt x="230" y="222"/>
                </a:lnTo>
                <a:lnTo>
                  <a:pt x="229" y="222"/>
                </a:lnTo>
                <a:lnTo>
                  <a:pt x="229" y="224"/>
                </a:lnTo>
                <a:lnTo>
                  <a:pt x="229" y="225"/>
                </a:lnTo>
                <a:lnTo>
                  <a:pt x="229" y="227"/>
                </a:lnTo>
                <a:lnTo>
                  <a:pt x="227" y="227"/>
                </a:lnTo>
                <a:lnTo>
                  <a:pt x="227" y="227"/>
                </a:lnTo>
                <a:lnTo>
                  <a:pt x="222" y="227"/>
                </a:lnTo>
                <a:lnTo>
                  <a:pt x="222" y="229"/>
                </a:lnTo>
                <a:lnTo>
                  <a:pt x="222" y="229"/>
                </a:lnTo>
                <a:lnTo>
                  <a:pt x="223" y="229"/>
                </a:lnTo>
                <a:lnTo>
                  <a:pt x="223" y="229"/>
                </a:lnTo>
                <a:lnTo>
                  <a:pt x="223" y="230"/>
                </a:lnTo>
                <a:lnTo>
                  <a:pt x="223" y="230"/>
                </a:lnTo>
                <a:lnTo>
                  <a:pt x="225" y="230"/>
                </a:lnTo>
                <a:lnTo>
                  <a:pt x="225" y="232"/>
                </a:lnTo>
                <a:lnTo>
                  <a:pt x="225" y="232"/>
                </a:lnTo>
                <a:lnTo>
                  <a:pt x="225" y="232"/>
                </a:lnTo>
                <a:lnTo>
                  <a:pt x="225" y="232"/>
                </a:lnTo>
                <a:lnTo>
                  <a:pt x="225" y="234"/>
                </a:lnTo>
                <a:lnTo>
                  <a:pt x="227" y="234"/>
                </a:lnTo>
                <a:lnTo>
                  <a:pt x="227" y="234"/>
                </a:lnTo>
                <a:lnTo>
                  <a:pt x="227" y="234"/>
                </a:lnTo>
                <a:lnTo>
                  <a:pt x="229" y="234"/>
                </a:lnTo>
                <a:lnTo>
                  <a:pt x="229" y="235"/>
                </a:lnTo>
                <a:lnTo>
                  <a:pt x="229" y="237"/>
                </a:lnTo>
                <a:lnTo>
                  <a:pt x="229" y="237"/>
                </a:lnTo>
                <a:lnTo>
                  <a:pt x="229" y="239"/>
                </a:lnTo>
                <a:lnTo>
                  <a:pt x="229" y="239"/>
                </a:lnTo>
                <a:lnTo>
                  <a:pt x="229" y="240"/>
                </a:lnTo>
                <a:lnTo>
                  <a:pt x="227" y="240"/>
                </a:lnTo>
                <a:lnTo>
                  <a:pt x="225" y="242"/>
                </a:lnTo>
                <a:lnTo>
                  <a:pt x="225" y="242"/>
                </a:lnTo>
                <a:lnTo>
                  <a:pt x="225" y="242"/>
                </a:lnTo>
                <a:lnTo>
                  <a:pt x="223" y="244"/>
                </a:lnTo>
                <a:lnTo>
                  <a:pt x="223" y="244"/>
                </a:lnTo>
                <a:lnTo>
                  <a:pt x="223" y="244"/>
                </a:lnTo>
                <a:lnTo>
                  <a:pt x="225" y="245"/>
                </a:lnTo>
                <a:lnTo>
                  <a:pt x="225" y="245"/>
                </a:lnTo>
                <a:lnTo>
                  <a:pt x="225" y="247"/>
                </a:lnTo>
                <a:lnTo>
                  <a:pt x="225" y="247"/>
                </a:lnTo>
                <a:lnTo>
                  <a:pt x="225" y="247"/>
                </a:lnTo>
                <a:lnTo>
                  <a:pt x="225" y="249"/>
                </a:lnTo>
                <a:lnTo>
                  <a:pt x="225" y="249"/>
                </a:lnTo>
                <a:lnTo>
                  <a:pt x="225" y="251"/>
                </a:lnTo>
                <a:lnTo>
                  <a:pt x="225" y="251"/>
                </a:lnTo>
                <a:lnTo>
                  <a:pt x="225" y="251"/>
                </a:lnTo>
                <a:lnTo>
                  <a:pt x="227" y="252"/>
                </a:lnTo>
                <a:lnTo>
                  <a:pt x="227" y="252"/>
                </a:lnTo>
                <a:lnTo>
                  <a:pt x="227" y="254"/>
                </a:lnTo>
                <a:lnTo>
                  <a:pt x="229" y="254"/>
                </a:lnTo>
                <a:lnTo>
                  <a:pt x="229" y="254"/>
                </a:lnTo>
                <a:lnTo>
                  <a:pt x="230" y="254"/>
                </a:lnTo>
                <a:lnTo>
                  <a:pt x="230" y="254"/>
                </a:lnTo>
                <a:lnTo>
                  <a:pt x="230" y="256"/>
                </a:lnTo>
                <a:lnTo>
                  <a:pt x="230" y="256"/>
                </a:lnTo>
                <a:lnTo>
                  <a:pt x="232" y="257"/>
                </a:lnTo>
                <a:lnTo>
                  <a:pt x="232" y="257"/>
                </a:lnTo>
                <a:lnTo>
                  <a:pt x="234" y="257"/>
                </a:lnTo>
                <a:lnTo>
                  <a:pt x="234" y="259"/>
                </a:lnTo>
                <a:lnTo>
                  <a:pt x="234" y="259"/>
                </a:lnTo>
                <a:lnTo>
                  <a:pt x="234" y="259"/>
                </a:lnTo>
                <a:lnTo>
                  <a:pt x="234" y="261"/>
                </a:lnTo>
                <a:lnTo>
                  <a:pt x="235" y="261"/>
                </a:lnTo>
                <a:lnTo>
                  <a:pt x="235" y="261"/>
                </a:lnTo>
                <a:lnTo>
                  <a:pt x="235" y="261"/>
                </a:lnTo>
                <a:lnTo>
                  <a:pt x="237" y="261"/>
                </a:lnTo>
                <a:lnTo>
                  <a:pt x="239" y="261"/>
                </a:lnTo>
                <a:lnTo>
                  <a:pt x="239" y="261"/>
                </a:lnTo>
                <a:lnTo>
                  <a:pt x="239" y="262"/>
                </a:lnTo>
                <a:lnTo>
                  <a:pt x="239" y="262"/>
                </a:lnTo>
                <a:lnTo>
                  <a:pt x="240" y="262"/>
                </a:lnTo>
                <a:lnTo>
                  <a:pt x="240" y="262"/>
                </a:lnTo>
                <a:lnTo>
                  <a:pt x="242" y="262"/>
                </a:lnTo>
                <a:lnTo>
                  <a:pt x="242" y="262"/>
                </a:lnTo>
                <a:lnTo>
                  <a:pt x="244" y="264"/>
                </a:lnTo>
                <a:lnTo>
                  <a:pt x="244" y="264"/>
                </a:lnTo>
                <a:lnTo>
                  <a:pt x="244" y="264"/>
                </a:lnTo>
                <a:lnTo>
                  <a:pt x="244" y="264"/>
                </a:lnTo>
                <a:lnTo>
                  <a:pt x="244" y="264"/>
                </a:lnTo>
                <a:lnTo>
                  <a:pt x="245" y="266"/>
                </a:lnTo>
                <a:lnTo>
                  <a:pt x="245" y="266"/>
                </a:lnTo>
                <a:lnTo>
                  <a:pt x="245" y="269"/>
                </a:lnTo>
                <a:lnTo>
                  <a:pt x="245" y="271"/>
                </a:lnTo>
                <a:lnTo>
                  <a:pt x="245" y="271"/>
                </a:lnTo>
                <a:lnTo>
                  <a:pt x="245" y="271"/>
                </a:lnTo>
                <a:lnTo>
                  <a:pt x="245" y="272"/>
                </a:lnTo>
                <a:lnTo>
                  <a:pt x="245" y="274"/>
                </a:lnTo>
                <a:lnTo>
                  <a:pt x="245" y="274"/>
                </a:lnTo>
                <a:lnTo>
                  <a:pt x="244" y="274"/>
                </a:lnTo>
                <a:lnTo>
                  <a:pt x="244" y="276"/>
                </a:lnTo>
                <a:lnTo>
                  <a:pt x="242" y="276"/>
                </a:lnTo>
                <a:lnTo>
                  <a:pt x="242" y="276"/>
                </a:lnTo>
                <a:lnTo>
                  <a:pt x="242" y="277"/>
                </a:lnTo>
                <a:lnTo>
                  <a:pt x="244" y="277"/>
                </a:lnTo>
                <a:lnTo>
                  <a:pt x="244" y="279"/>
                </a:lnTo>
                <a:lnTo>
                  <a:pt x="244" y="279"/>
                </a:lnTo>
                <a:lnTo>
                  <a:pt x="245" y="279"/>
                </a:lnTo>
                <a:lnTo>
                  <a:pt x="245" y="281"/>
                </a:lnTo>
                <a:lnTo>
                  <a:pt x="245" y="281"/>
                </a:lnTo>
                <a:lnTo>
                  <a:pt x="244" y="282"/>
                </a:lnTo>
                <a:lnTo>
                  <a:pt x="244" y="284"/>
                </a:lnTo>
                <a:lnTo>
                  <a:pt x="242" y="286"/>
                </a:lnTo>
                <a:lnTo>
                  <a:pt x="242" y="286"/>
                </a:lnTo>
                <a:lnTo>
                  <a:pt x="242" y="286"/>
                </a:lnTo>
                <a:lnTo>
                  <a:pt x="242" y="288"/>
                </a:lnTo>
                <a:lnTo>
                  <a:pt x="244" y="288"/>
                </a:lnTo>
                <a:lnTo>
                  <a:pt x="244" y="288"/>
                </a:lnTo>
                <a:lnTo>
                  <a:pt x="245" y="288"/>
                </a:lnTo>
                <a:lnTo>
                  <a:pt x="245" y="288"/>
                </a:lnTo>
                <a:lnTo>
                  <a:pt x="245" y="289"/>
                </a:lnTo>
                <a:lnTo>
                  <a:pt x="245" y="289"/>
                </a:lnTo>
                <a:lnTo>
                  <a:pt x="245" y="289"/>
                </a:lnTo>
                <a:lnTo>
                  <a:pt x="247" y="289"/>
                </a:lnTo>
                <a:lnTo>
                  <a:pt x="247" y="291"/>
                </a:lnTo>
                <a:lnTo>
                  <a:pt x="247" y="291"/>
                </a:lnTo>
                <a:lnTo>
                  <a:pt x="249" y="291"/>
                </a:lnTo>
                <a:lnTo>
                  <a:pt x="249" y="293"/>
                </a:lnTo>
                <a:lnTo>
                  <a:pt x="250" y="293"/>
                </a:lnTo>
                <a:lnTo>
                  <a:pt x="250" y="294"/>
                </a:lnTo>
                <a:lnTo>
                  <a:pt x="250" y="294"/>
                </a:lnTo>
                <a:lnTo>
                  <a:pt x="250" y="294"/>
                </a:lnTo>
                <a:lnTo>
                  <a:pt x="250" y="296"/>
                </a:lnTo>
                <a:lnTo>
                  <a:pt x="250" y="298"/>
                </a:lnTo>
                <a:lnTo>
                  <a:pt x="250" y="299"/>
                </a:lnTo>
                <a:lnTo>
                  <a:pt x="250" y="299"/>
                </a:lnTo>
                <a:lnTo>
                  <a:pt x="250" y="299"/>
                </a:lnTo>
                <a:lnTo>
                  <a:pt x="252" y="299"/>
                </a:lnTo>
                <a:lnTo>
                  <a:pt x="252" y="301"/>
                </a:lnTo>
                <a:lnTo>
                  <a:pt x="252" y="301"/>
                </a:lnTo>
                <a:lnTo>
                  <a:pt x="252" y="303"/>
                </a:lnTo>
                <a:lnTo>
                  <a:pt x="250" y="304"/>
                </a:lnTo>
                <a:lnTo>
                  <a:pt x="250" y="306"/>
                </a:lnTo>
                <a:lnTo>
                  <a:pt x="249" y="308"/>
                </a:lnTo>
                <a:lnTo>
                  <a:pt x="249" y="308"/>
                </a:lnTo>
                <a:lnTo>
                  <a:pt x="249" y="309"/>
                </a:lnTo>
                <a:lnTo>
                  <a:pt x="249" y="309"/>
                </a:lnTo>
                <a:lnTo>
                  <a:pt x="250" y="311"/>
                </a:lnTo>
                <a:lnTo>
                  <a:pt x="250" y="311"/>
                </a:lnTo>
                <a:lnTo>
                  <a:pt x="250" y="311"/>
                </a:lnTo>
                <a:lnTo>
                  <a:pt x="250" y="313"/>
                </a:lnTo>
                <a:lnTo>
                  <a:pt x="250" y="313"/>
                </a:lnTo>
                <a:lnTo>
                  <a:pt x="252" y="313"/>
                </a:lnTo>
                <a:lnTo>
                  <a:pt x="252" y="314"/>
                </a:lnTo>
                <a:lnTo>
                  <a:pt x="252" y="314"/>
                </a:lnTo>
                <a:lnTo>
                  <a:pt x="254" y="314"/>
                </a:lnTo>
                <a:lnTo>
                  <a:pt x="254" y="316"/>
                </a:lnTo>
                <a:lnTo>
                  <a:pt x="254" y="316"/>
                </a:lnTo>
                <a:lnTo>
                  <a:pt x="254" y="319"/>
                </a:lnTo>
                <a:lnTo>
                  <a:pt x="254" y="319"/>
                </a:lnTo>
                <a:lnTo>
                  <a:pt x="254" y="321"/>
                </a:lnTo>
                <a:lnTo>
                  <a:pt x="254" y="321"/>
                </a:lnTo>
                <a:lnTo>
                  <a:pt x="254" y="321"/>
                </a:lnTo>
                <a:lnTo>
                  <a:pt x="254" y="321"/>
                </a:lnTo>
                <a:lnTo>
                  <a:pt x="254" y="323"/>
                </a:lnTo>
                <a:lnTo>
                  <a:pt x="257" y="324"/>
                </a:lnTo>
                <a:lnTo>
                  <a:pt x="257" y="324"/>
                </a:lnTo>
                <a:lnTo>
                  <a:pt x="257" y="324"/>
                </a:lnTo>
                <a:lnTo>
                  <a:pt x="259" y="324"/>
                </a:lnTo>
                <a:lnTo>
                  <a:pt x="259" y="326"/>
                </a:lnTo>
                <a:lnTo>
                  <a:pt x="259" y="328"/>
                </a:lnTo>
                <a:lnTo>
                  <a:pt x="259" y="328"/>
                </a:lnTo>
                <a:lnTo>
                  <a:pt x="259" y="330"/>
                </a:lnTo>
                <a:lnTo>
                  <a:pt x="259" y="330"/>
                </a:lnTo>
                <a:lnTo>
                  <a:pt x="259" y="330"/>
                </a:lnTo>
                <a:lnTo>
                  <a:pt x="259" y="331"/>
                </a:lnTo>
                <a:lnTo>
                  <a:pt x="260" y="331"/>
                </a:lnTo>
                <a:lnTo>
                  <a:pt x="260" y="333"/>
                </a:lnTo>
                <a:lnTo>
                  <a:pt x="260" y="333"/>
                </a:lnTo>
                <a:lnTo>
                  <a:pt x="260" y="333"/>
                </a:lnTo>
                <a:lnTo>
                  <a:pt x="260" y="335"/>
                </a:lnTo>
                <a:lnTo>
                  <a:pt x="262" y="335"/>
                </a:lnTo>
                <a:lnTo>
                  <a:pt x="264" y="335"/>
                </a:lnTo>
                <a:lnTo>
                  <a:pt x="264" y="336"/>
                </a:lnTo>
                <a:lnTo>
                  <a:pt x="264" y="336"/>
                </a:lnTo>
                <a:lnTo>
                  <a:pt x="262" y="340"/>
                </a:lnTo>
                <a:lnTo>
                  <a:pt x="262" y="341"/>
                </a:lnTo>
                <a:lnTo>
                  <a:pt x="262" y="343"/>
                </a:lnTo>
                <a:lnTo>
                  <a:pt x="262" y="345"/>
                </a:lnTo>
                <a:lnTo>
                  <a:pt x="262" y="346"/>
                </a:lnTo>
                <a:lnTo>
                  <a:pt x="262" y="348"/>
                </a:lnTo>
                <a:lnTo>
                  <a:pt x="262" y="348"/>
                </a:lnTo>
                <a:lnTo>
                  <a:pt x="262" y="348"/>
                </a:lnTo>
                <a:lnTo>
                  <a:pt x="264" y="348"/>
                </a:lnTo>
                <a:lnTo>
                  <a:pt x="264" y="350"/>
                </a:lnTo>
                <a:lnTo>
                  <a:pt x="264" y="350"/>
                </a:lnTo>
                <a:lnTo>
                  <a:pt x="264" y="350"/>
                </a:lnTo>
                <a:lnTo>
                  <a:pt x="264" y="350"/>
                </a:lnTo>
                <a:lnTo>
                  <a:pt x="265" y="353"/>
                </a:lnTo>
                <a:lnTo>
                  <a:pt x="265" y="355"/>
                </a:lnTo>
                <a:lnTo>
                  <a:pt x="267" y="355"/>
                </a:lnTo>
                <a:lnTo>
                  <a:pt x="267" y="355"/>
                </a:lnTo>
                <a:lnTo>
                  <a:pt x="267" y="355"/>
                </a:lnTo>
                <a:lnTo>
                  <a:pt x="267" y="355"/>
                </a:lnTo>
                <a:lnTo>
                  <a:pt x="271" y="355"/>
                </a:lnTo>
                <a:lnTo>
                  <a:pt x="271" y="356"/>
                </a:lnTo>
                <a:lnTo>
                  <a:pt x="271" y="356"/>
                </a:lnTo>
                <a:lnTo>
                  <a:pt x="271" y="356"/>
                </a:lnTo>
                <a:lnTo>
                  <a:pt x="271" y="356"/>
                </a:lnTo>
                <a:lnTo>
                  <a:pt x="271" y="358"/>
                </a:lnTo>
                <a:lnTo>
                  <a:pt x="269" y="360"/>
                </a:lnTo>
                <a:lnTo>
                  <a:pt x="269" y="361"/>
                </a:lnTo>
                <a:lnTo>
                  <a:pt x="269" y="363"/>
                </a:lnTo>
                <a:lnTo>
                  <a:pt x="264" y="363"/>
                </a:lnTo>
                <a:lnTo>
                  <a:pt x="262" y="365"/>
                </a:lnTo>
                <a:lnTo>
                  <a:pt x="262" y="365"/>
                </a:lnTo>
                <a:lnTo>
                  <a:pt x="260" y="365"/>
                </a:lnTo>
                <a:lnTo>
                  <a:pt x="260" y="363"/>
                </a:lnTo>
                <a:lnTo>
                  <a:pt x="260" y="363"/>
                </a:lnTo>
                <a:lnTo>
                  <a:pt x="260" y="363"/>
                </a:lnTo>
                <a:lnTo>
                  <a:pt x="260" y="361"/>
                </a:lnTo>
                <a:lnTo>
                  <a:pt x="260" y="360"/>
                </a:lnTo>
                <a:lnTo>
                  <a:pt x="260" y="360"/>
                </a:lnTo>
                <a:lnTo>
                  <a:pt x="260" y="360"/>
                </a:lnTo>
                <a:lnTo>
                  <a:pt x="260" y="358"/>
                </a:lnTo>
                <a:lnTo>
                  <a:pt x="259" y="358"/>
                </a:lnTo>
                <a:lnTo>
                  <a:pt x="259" y="356"/>
                </a:lnTo>
                <a:lnTo>
                  <a:pt x="257" y="356"/>
                </a:lnTo>
                <a:lnTo>
                  <a:pt x="257" y="355"/>
                </a:lnTo>
                <a:lnTo>
                  <a:pt x="257" y="355"/>
                </a:lnTo>
                <a:lnTo>
                  <a:pt x="255" y="355"/>
                </a:lnTo>
                <a:lnTo>
                  <a:pt x="255" y="355"/>
                </a:lnTo>
                <a:lnTo>
                  <a:pt x="255" y="355"/>
                </a:lnTo>
                <a:lnTo>
                  <a:pt x="255" y="356"/>
                </a:lnTo>
                <a:lnTo>
                  <a:pt x="255" y="356"/>
                </a:lnTo>
                <a:lnTo>
                  <a:pt x="255" y="358"/>
                </a:lnTo>
                <a:lnTo>
                  <a:pt x="255" y="358"/>
                </a:lnTo>
                <a:lnTo>
                  <a:pt x="255" y="358"/>
                </a:lnTo>
                <a:lnTo>
                  <a:pt x="255" y="360"/>
                </a:lnTo>
                <a:lnTo>
                  <a:pt x="255" y="360"/>
                </a:lnTo>
                <a:lnTo>
                  <a:pt x="254" y="361"/>
                </a:lnTo>
                <a:lnTo>
                  <a:pt x="252" y="361"/>
                </a:lnTo>
                <a:lnTo>
                  <a:pt x="252" y="361"/>
                </a:lnTo>
                <a:lnTo>
                  <a:pt x="250" y="361"/>
                </a:lnTo>
                <a:lnTo>
                  <a:pt x="250" y="361"/>
                </a:lnTo>
                <a:lnTo>
                  <a:pt x="250" y="361"/>
                </a:lnTo>
                <a:lnTo>
                  <a:pt x="240" y="367"/>
                </a:lnTo>
                <a:lnTo>
                  <a:pt x="240" y="368"/>
                </a:lnTo>
                <a:lnTo>
                  <a:pt x="239" y="370"/>
                </a:lnTo>
                <a:lnTo>
                  <a:pt x="237" y="378"/>
                </a:lnTo>
                <a:lnTo>
                  <a:pt x="235" y="380"/>
                </a:lnTo>
                <a:lnTo>
                  <a:pt x="235" y="380"/>
                </a:lnTo>
                <a:lnTo>
                  <a:pt x="237" y="382"/>
                </a:lnTo>
                <a:lnTo>
                  <a:pt x="237" y="382"/>
                </a:lnTo>
                <a:lnTo>
                  <a:pt x="237" y="383"/>
                </a:lnTo>
                <a:lnTo>
                  <a:pt x="239" y="383"/>
                </a:lnTo>
                <a:lnTo>
                  <a:pt x="239" y="383"/>
                </a:lnTo>
                <a:lnTo>
                  <a:pt x="239" y="385"/>
                </a:lnTo>
                <a:lnTo>
                  <a:pt x="240" y="385"/>
                </a:lnTo>
                <a:lnTo>
                  <a:pt x="240" y="385"/>
                </a:lnTo>
                <a:lnTo>
                  <a:pt x="240" y="385"/>
                </a:lnTo>
                <a:lnTo>
                  <a:pt x="240" y="387"/>
                </a:lnTo>
                <a:lnTo>
                  <a:pt x="239" y="387"/>
                </a:lnTo>
                <a:lnTo>
                  <a:pt x="239" y="387"/>
                </a:lnTo>
                <a:lnTo>
                  <a:pt x="239" y="388"/>
                </a:lnTo>
                <a:lnTo>
                  <a:pt x="235" y="388"/>
                </a:lnTo>
                <a:lnTo>
                  <a:pt x="235" y="388"/>
                </a:lnTo>
                <a:lnTo>
                  <a:pt x="235" y="388"/>
                </a:lnTo>
                <a:lnTo>
                  <a:pt x="234" y="390"/>
                </a:lnTo>
                <a:lnTo>
                  <a:pt x="234" y="392"/>
                </a:lnTo>
                <a:lnTo>
                  <a:pt x="234" y="393"/>
                </a:lnTo>
                <a:lnTo>
                  <a:pt x="234" y="395"/>
                </a:lnTo>
                <a:lnTo>
                  <a:pt x="234" y="395"/>
                </a:lnTo>
                <a:lnTo>
                  <a:pt x="232" y="397"/>
                </a:lnTo>
                <a:lnTo>
                  <a:pt x="232" y="398"/>
                </a:lnTo>
                <a:lnTo>
                  <a:pt x="232" y="400"/>
                </a:lnTo>
                <a:lnTo>
                  <a:pt x="230" y="402"/>
                </a:lnTo>
                <a:lnTo>
                  <a:pt x="227" y="402"/>
                </a:lnTo>
                <a:lnTo>
                  <a:pt x="225" y="404"/>
                </a:lnTo>
                <a:lnTo>
                  <a:pt x="225" y="405"/>
                </a:lnTo>
                <a:lnTo>
                  <a:pt x="225" y="405"/>
                </a:lnTo>
                <a:lnTo>
                  <a:pt x="223" y="405"/>
                </a:lnTo>
                <a:lnTo>
                  <a:pt x="222" y="407"/>
                </a:lnTo>
                <a:lnTo>
                  <a:pt x="222" y="407"/>
                </a:lnTo>
                <a:lnTo>
                  <a:pt x="220" y="407"/>
                </a:lnTo>
                <a:lnTo>
                  <a:pt x="215" y="412"/>
                </a:lnTo>
                <a:lnTo>
                  <a:pt x="215" y="412"/>
                </a:lnTo>
                <a:lnTo>
                  <a:pt x="215" y="414"/>
                </a:lnTo>
                <a:lnTo>
                  <a:pt x="215" y="414"/>
                </a:lnTo>
                <a:lnTo>
                  <a:pt x="215" y="415"/>
                </a:lnTo>
                <a:lnTo>
                  <a:pt x="215" y="417"/>
                </a:lnTo>
                <a:lnTo>
                  <a:pt x="215" y="417"/>
                </a:lnTo>
                <a:lnTo>
                  <a:pt x="213" y="417"/>
                </a:lnTo>
                <a:lnTo>
                  <a:pt x="208" y="419"/>
                </a:lnTo>
                <a:lnTo>
                  <a:pt x="208" y="419"/>
                </a:lnTo>
                <a:lnTo>
                  <a:pt x="208" y="419"/>
                </a:lnTo>
                <a:lnTo>
                  <a:pt x="208" y="419"/>
                </a:lnTo>
                <a:lnTo>
                  <a:pt x="207" y="419"/>
                </a:lnTo>
                <a:lnTo>
                  <a:pt x="207" y="417"/>
                </a:lnTo>
                <a:lnTo>
                  <a:pt x="207" y="417"/>
                </a:lnTo>
                <a:lnTo>
                  <a:pt x="207" y="417"/>
                </a:lnTo>
                <a:lnTo>
                  <a:pt x="205" y="417"/>
                </a:lnTo>
                <a:lnTo>
                  <a:pt x="202" y="419"/>
                </a:lnTo>
                <a:lnTo>
                  <a:pt x="200" y="419"/>
                </a:lnTo>
                <a:lnTo>
                  <a:pt x="200" y="419"/>
                </a:lnTo>
                <a:lnTo>
                  <a:pt x="198" y="419"/>
                </a:lnTo>
                <a:lnTo>
                  <a:pt x="198" y="419"/>
                </a:lnTo>
                <a:lnTo>
                  <a:pt x="195" y="420"/>
                </a:lnTo>
                <a:lnTo>
                  <a:pt x="193" y="420"/>
                </a:lnTo>
                <a:lnTo>
                  <a:pt x="193" y="420"/>
                </a:lnTo>
                <a:lnTo>
                  <a:pt x="193" y="420"/>
                </a:lnTo>
                <a:lnTo>
                  <a:pt x="193" y="420"/>
                </a:lnTo>
                <a:lnTo>
                  <a:pt x="192" y="419"/>
                </a:lnTo>
                <a:lnTo>
                  <a:pt x="190" y="419"/>
                </a:lnTo>
                <a:lnTo>
                  <a:pt x="190" y="417"/>
                </a:lnTo>
                <a:lnTo>
                  <a:pt x="190" y="419"/>
                </a:lnTo>
                <a:lnTo>
                  <a:pt x="188" y="419"/>
                </a:lnTo>
                <a:lnTo>
                  <a:pt x="188" y="419"/>
                </a:lnTo>
                <a:lnTo>
                  <a:pt x="186" y="420"/>
                </a:lnTo>
                <a:lnTo>
                  <a:pt x="186" y="420"/>
                </a:lnTo>
                <a:lnTo>
                  <a:pt x="186" y="422"/>
                </a:lnTo>
                <a:lnTo>
                  <a:pt x="185" y="422"/>
                </a:lnTo>
                <a:lnTo>
                  <a:pt x="185" y="422"/>
                </a:lnTo>
                <a:lnTo>
                  <a:pt x="183" y="422"/>
                </a:lnTo>
                <a:lnTo>
                  <a:pt x="183" y="420"/>
                </a:lnTo>
                <a:lnTo>
                  <a:pt x="181" y="422"/>
                </a:lnTo>
                <a:lnTo>
                  <a:pt x="180" y="422"/>
                </a:lnTo>
                <a:lnTo>
                  <a:pt x="180" y="422"/>
                </a:lnTo>
                <a:lnTo>
                  <a:pt x="178" y="422"/>
                </a:lnTo>
                <a:lnTo>
                  <a:pt x="178" y="422"/>
                </a:lnTo>
                <a:lnTo>
                  <a:pt x="175" y="419"/>
                </a:lnTo>
                <a:lnTo>
                  <a:pt x="175" y="419"/>
                </a:lnTo>
                <a:lnTo>
                  <a:pt x="175" y="419"/>
                </a:lnTo>
                <a:lnTo>
                  <a:pt x="173" y="419"/>
                </a:lnTo>
                <a:lnTo>
                  <a:pt x="171" y="419"/>
                </a:lnTo>
                <a:lnTo>
                  <a:pt x="170" y="419"/>
                </a:lnTo>
                <a:lnTo>
                  <a:pt x="170" y="419"/>
                </a:lnTo>
                <a:lnTo>
                  <a:pt x="168" y="419"/>
                </a:lnTo>
                <a:lnTo>
                  <a:pt x="168" y="419"/>
                </a:lnTo>
                <a:lnTo>
                  <a:pt x="166" y="417"/>
                </a:lnTo>
                <a:lnTo>
                  <a:pt x="166" y="417"/>
                </a:lnTo>
                <a:lnTo>
                  <a:pt x="165" y="417"/>
                </a:lnTo>
                <a:lnTo>
                  <a:pt x="165" y="417"/>
                </a:lnTo>
                <a:lnTo>
                  <a:pt x="163" y="417"/>
                </a:lnTo>
                <a:lnTo>
                  <a:pt x="163" y="417"/>
                </a:lnTo>
                <a:lnTo>
                  <a:pt x="161" y="419"/>
                </a:lnTo>
                <a:lnTo>
                  <a:pt x="160" y="420"/>
                </a:lnTo>
                <a:lnTo>
                  <a:pt x="158" y="422"/>
                </a:lnTo>
                <a:lnTo>
                  <a:pt x="156" y="422"/>
                </a:lnTo>
                <a:lnTo>
                  <a:pt x="156" y="424"/>
                </a:lnTo>
                <a:lnTo>
                  <a:pt x="156" y="424"/>
                </a:lnTo>
                <a:lnTo>
                  <a:pt x="155" y="425"/>
                </a:lnTo>
                <a:lnTo>
                  <a:pt x="155" y="425"/>
                </a:lnTo>
                <a:lnTo>
                  <a:pt x="155" y="425"/>
                </a:lnTo>
                <a:lnTo>
                  <a:pt x="155" y="427"/>
                </a:lnTo>
                <a:lnTo>
                  <a:pt x="155" y="427"/>
                </a:lnTo>
                <a:lnTo>
                  <a:pt x="155" y="429"/>
                </a:lnTo>
                <a:lnTo>
                  <a:pt x="155" y="429"/>
                </a:lnTo>
                <a:lnTo>
                  <a:pt x="153" y="430"/>
                </a:lnTo>
                <a:lnTo>
                  <a:pt x="150" y="437"/>
                </a:lnTo>
                <a:lnTo>
                  <a:pt x="150" y="437"/>
                </a:lnTo>
                <a:lnTo>
                  <a:pt x="150" y="439"/>
                </a:lnTo>
                <a:lnTo>
                  <a:pt x="150" y="442"/>
                </a:lnTo>
                <a:lnTo>
                  <a:pt x="150" y="442"/>
                </a:lnTo>
                <a:lnTo>
                  <a:pt x="150" y="444"/>
                </a:lnTo>
                <a:lnTo>
                  <a:pt x="150" y="444"/>
                </a:lnTo>
                <a:lnTo>
                  <a:pt x="148" y="446"/>
                </a:lnTo>
                <a:lnTo>
                  <a:pt x="150" y="446"/>
                </a:lnTo>
                <a:lnTo>
                  <a:pt x="150" y="446"/>
                </a:lnTo>
                <a:lnTo>
                  <a:pt x="150" y="446"/>
                </a:lnTo>
                <a:lnTo>
                  <a:pt x="150" y="447"/>
                </a:lnTo>
                <a:lnTo>
                  <a:pt x="150" y="447"/>
                </a:lnTo>
                <a:lnTo>
                  <a:pt x="150" y="449"/>
                </a:lnTo>
                <a:lnTo>
                  <a:pt x="150" y="451"/>
                </a:lnTo>
                <a:lnTo>
                  <a:pt x="150" y="451"/>
                </a:lnTo>
                <a:lnTo>
                  <a:pt x="148" y="451"/>
                </a:lnTo>
                <a:lnTo>
                  <a:pt x="148" y="452"/>
                </a:lnTo>
                <a:lnTo>
                  <a:pt x="148" y="454"/>
                </a:lnTo>
                <a:lnTo>
                  <a:pt x="148" y="456"/>
                </a:lnTo>
                <a:lnTo>
                  <a:pt x="148" y="456"/>
                </a:lnTo>
                <a:lnTo>
                  <a:pt x="148" y="456"/>
                </a:lnTo>
                <a:lnTo>
                  <a:pt x="148" y="456"/>
                </a:lnTo>
                <a:lnTo>
                  <a:pt x="150" y="457"/>
                </a:lnTo>
                <a:lnTo>
                  <a:pt x="150" y="457"/>
                </a:lnTo>
                <a:lnTo>
                  <a:pt x="150" y="457"/>
                </a:lnTo>
                <a:lnTo>
                  <a:pt x="150" y="457"/>
                </a:lnTo>
                <a:lnTo>
                  <a:pt x="150" y="459"/>
                </a:lnTo>
                <a:lnTo>
                  <a:pt x="150" y="459"/>
                </a:lnTo>
                <a:lnTo>
                  <a:pt x="148" y="461"/>
                </a:lnTo>
                <a:lnTo>
                  <a:pt x="148" y="461"/>
                </a:lnTo>
                <a:lnTo>
                  <a:pt x="148" y="461"/>
                </a:lnTo>
                <a:lnTo>
                  <a:pt x="148" y="462"/>
                </a:lnTo>
                <a:lnTo>
                  <a:pt x="148" y="462"/>
                </a:lnTo>
                <a:lnTo>
                  <a:pt x="150" y="462"/>
                </a:lnTo>
                <a:lnTo>
                  <a:pt x="150" y="464"/>
                </a:lnTo>
                <a:lnTo>
                  <a:pt x="150" y="464"/>
                </a:lnTo>
                <a:lnTo>
                  <a:pt x="150" y="464"/>
                </a:lnTo>
                <a:lnTo>
                  <a:pt x="150" y="466"/>
                </a:lnTo>
                <a:lnTo>
                  <a:pt x="148" y="466"/>
                </a:lnTo>
                <a:lnTo>
                  <a:pt x="148" y="466"/>
                </a:lnTo>
                <a:lnTo>
                  <a:pt x="144" y="467"/>
                </a:lnTo>
                <a:lnTo>
                  <a:pt x="144" y="467"/>
                </a:lnTo>
                <a:lnTo>
                  <a:pt x="143" y="467"/>
                </a:lnTo>
                <a:lnTo>
                  <a:pt x="143" y="466"/>
                </a:lnTo>
                <a:lnTo>
                  <a:pt x="141" y="466"/>
                </a:lnTo>
                <a:lnTo>
                  <a:pt x="141" y="466"/>
                </a:lnTo>
                <a:lnTo>
                  <a:pt x="138" y="467"/>
                </a:lnTo>
                <a:lnTo>
                  <a:pt x="136" y="467"/>
                </a:lnTo>
                <a:lnTo>
                  <a:pt x="136" y="467"/>
                </a:lnTo>
                <a:lnTo>
                  <a:pt x="134" y="467"/>
                </a:lnTo>
                <a:lnTo>
                  <a:pt x="134" y="467"/>
                </a:lnTo>
                <a:lnTo>
                  <a:pt x="133" y="471"/>
                </a:lnTo>
                <a:lnTo>
                  <a:pt x="131" y="471"/>
                </a:lnTo>
                <a:lnTo>
                  <a:pt x="131" y="471"/>
                </a:lnTo>
                <a:lnTo>
                  <a:pt x="129" y="471"/>
                </a:lnTo>
                <a:lnTo>
                  <a:pt x="129" y="471"/>
                </a:lnTo>
                <a:lnTo>
                  <a:pt x="128" y="471"/>
                </a:lnTo>
                <a:lnTo>
                  <a:pt x="126" y="471"/>
                </a:lnTo>
                <a:lnTo>
                  <a:pt x="126" y="471"/>
                </a:lnTo>
                <a:lnTo>
                  <a:pt x="126" y="469"/>
                </a:lnTo>
                <a:lnTo>
                  <a:pt x="126" y="469"/>
                </a:lnTo>
                <a:lnTo>
                  <a:pt x="126" y="469"/>
                </a:lnTo>
                <a:lnTo>
                  <a:pt x="126" y="467"/>
                </a:lnTo>
                <a:lnTo>
                  <a:pt x="126" y="466"/>
                </a:lnTo>
                <a:lnTo>
                  <a:pt x="126" y="466"/>
                </a:lnTo>
                <a:lnTo>
                  <a:pt x="126" y="466"/>
                </a:lnTo>
                <a:lnTo>
                  <a:pt x="126" y="466"/>
                </a:lnTo>
                <a:lnTo>
                  <a:pt x="124" y="466"/>
                </a:lnTo>
                <a:lnTo>
                  <a:pt x="124" y="466"/>
                </a:lnTo>
                <a:lnTo>
                  <a:pt x="123" y="466"/>
                </a:lnTo>
                <a:lnTo>
                  <a:pt x="123" y="466"/>
                </a:lnTo>
                <a:lnTo>
                  <a:pt x="123" y="466"/>
                </a:lnTo>
                <a:lnTo>
                  <a:pt x="121" y="467"/>
                </a:lnTo>
                <a:lnTo>
                  <a:pt x="121" y="467"/>
                </a:lnTo>
                <a:lnTo>
                  <a:pt x="121" y="467"/>
                </a:lnTo>
                <a:lnTo>
                  <a:pt x="118" y="469"/>
                </a:lnTo>
                <a:lnTo>
                  <a:pt x="118" y="469"/>
                </a:lnTo>
                <a:lnTo>
                  <a:pt x="116" y="471"/>
                </a:lnTo>
                <a:lnTo>
                  <a:pt x="116" y="471"/>
                </a:lnTo>
                <a:lnTo>
                  <a:pt x="116" y="472"/>
                </a:lnTo>
                <a:lnTo>
                  <a:pt x="116" y="474"/>
                </a:lnTo>
                <a:lnTo>
                  <a:pt x="116" y="474"/>
                </a:lnTo>
                <a:lnTo>
                  <a:pt x="116" y="474"/>
                </a:lnTo>
                <a:lnTo>
                  <a:pt x="114" y="474"/>
                </a:lnTo>
                <a:lnTo>
                  <a:pt x="114" y="474"/>
                </a:lnTo>
                <a:lnTo>
                  <a:pt x="111" y="474"/>
                </a:lnTo>
                <a:lnTo>
                  <a:pt x="111" y="474"/>
                </a:lnTo>
                <a:lnTo>
                  <a:pt x="109" y="474"/>
                </a:lnTo>
                <a:lnTo>
                  <a:pt x="109" y="474"/>
                </a:lnTo>
                <a:lnTo>
                  <a:pt x="109" y="474"/>
                </a:lnTo>
                <a:lnTo>
                  <a:pt x="109" y="472"/>
                </a:lnTo>
                <a:lnTo>
                  <a:pt x="107" y="472"/>
                </a:lnTo>
                <a:lnTo>
                  <a:pt x="107" y="472"/>
                </a:lnTo>
                <a:lnTo>
                  <a:pt x="107" y="472"/>
                </a:lnTo>
                <a:lnTo>
                  <a:pt x="102" y="474"/>
                </a:lnTo>
                <a:lnTo>
                  <a:pt x="101" y="474"/>
                </a:lnTo>
                <a:lnTo>
                  <a:pt x="99" y="474"/>
                </a:lnTo>
                <a:lnTo>
                  <a:pt x="96" y="472"/>
                </a:lnTo>
                <a:lnTo>
                  <a:pt x="92" y="472"/>
                </a:lnTo>
                <a:lnTo>
                  <a:pt x="89" y="472"/>
                </a:lnTo>
                <a:lnTo>
                  <a:pt x="84" y="476"/>
                </a:lnTo>
                <a:lnTo>
                  <a:pt x="82" y="476"/>
                </a:lnTo>
                <a:lnTo>
                  <a:pt x="82" y="476"/>
                </a:lnTo>
                <a:lnTo>
                  <a:pt x="79" y="479"/>
                </a:lnTo>
                <a:lnTo>
                  <a:pt x="77" y="481"/>
                </a:lnTo>
                <a:lnTo>
                  <a:pt x="70" y="481"/>
                </a:lnTo>
                <a:lnTo>
                  <a:pt x="70" y="481"/>
                </a:lnTo>
                <a:lnTo>
                  <a:pt x="69" y="481"/>
                </a:lnTo>
                <a:lnTo>
                  <a:pt x="69" y="481"/>
                </a:lnTo>
                <a:lnTo>
                  <a:pt x="69" y="481"/>
                </a:lnTo>
                <a:lnTo>
                  <a:pt x="69" y="481"/>
                </a:lnTo>
                <a:lnTo>
                  <a:pt x="69" y="479"/>
                </a:lnTo>
                <a:lnTo>
                  <a:pt x="69" y="478"/>
                </a:lnTo>
                <a:lnTo>
                  <a:pt x="67" y="478"/>
                </a:lnTo>
                <a:lnTo>
                  <a:pt x="67" y="478"/>
                </a:lnTo>
                <a:lnTo>
                  <a:pt x="67" y="478"/>
                </a:lnTo>
                <a:lnTo>
                  <a:pt x="65" y="478"/>
                </a:lnTo>
                <a:lnTo>
                  <a:pt x="65" y="478"/>
                </a:lnTo>
                <a:lnTo>
                  <a:pt x="64" y="478"/>
                </a:lnTo>
                <a:lnTo>
                  <a:pt x="62" y="479"/>
                </a:lnTo>
                <a:lnTo>
                  <a:pt x="60" y="481"/>
                </a:lnTo>
                <a:lnTo>
                  <a:pt x="60" y="481"/>
                </a:lnTo>
                <a:lnTo>
                  <a:pt x="59" y="481"/>
                </a:lnTo>
                <a:lnTo>
                  <a:pt x="59" y="483"/>
                </a:lnTo>
                <a:lnTo>
                  <a:pt x="59" y="483"/>
                </a:lnTo>
                <a:lnTo>
                  <a:pt x="59" y="484"/>
                </a:lnTo>
                <a:lnTo>
                  <a:pt x="59" y="484"/>
                </a:lnTo>
                <a:lnTo>
                  <a:pt x="57" y="486"/>
                </a:lnTo>
                <a:lnTo>
                  <a:pt x="57" y="488"/>
                </a:lnTo>
                <a:lnTo>
                  <a:pt x="55" y="488"/>
                </a:lnTo>
                <a:lnTo>
                  <a:pt x="55" y="488"/>
                </a:lnTo>
                <a:lnTo>
                  <a:pt x="54" y="489"/>
                </a:lnTo>
                <a:lnTo>
                  <a:pt x="54" y="489"/>
                </a:lnTo>
                <a:lnTo>
                  <a:pt x="52" y="489"/>
                </a:lnTo>
                <a:lnTo>
                  <a:pt x="52" y="489"/>
                </a:lnTo>
                <a:lnTo>
                  <a:pt x="52" y="488"/>
                </a:lnTo>
                <a:lnTo>
                  <a:pt x="52" y="488"/>
                </a:lnTo>
                <a:lnTo>
                  <a:pt x="52" y="489"/>
                </a:lnTo>
                <a:lnTo>
                  <a:pt x="52" y="489"/>
                </a:lnTo>
                <a:lnTo>
                  <a:pt x="52" y="491"/>
                </a:lnTo>
                <a:lnTo>
                  <a:pt x="52" y="491"/>
                </a:lnTo>
                <a:lnTo>
                  <a:pt x="50" y="493"/>
                </a:lnTo>
                <a:lnTo>
                  <a:pt x="50" y="493"/>
                </a:lnTo>
                <a:lnTo>
                  <a:pt x="50" y="493"/>
                </a:lnTo>
                <a:lnTo>
                  <a:pt x="47" y="493"/>
                </a:lnTo>
                <a:lnTo>
                  <a:pt x="47" y="493"/>
                </a:lnTo>
                <a:lnTo>
                  <a:pt x="47" y="493"/>
                </a:lnTo>
                <a:lnTo>
                  <a:pt x="47" y="494"/>
                </a:lnTo>
                <a:lnTo>
                  <a:pt x="47" y="496"/>
                </a:lnTo>
                <a:lnTo>
                  <a:pt x="45" y="498"/>
                </a:lnTo>
                <a:lnTo>
                  <a:pt x="44" y="498"/>
                </a:lnTo>
                <a:lnTo>
                  <a:pt x="42" y="504"/>
                </a:lnTo>
                <a:lnTo>
                  <a:pt x="42" y="506"/>
                </a:lnTo>
                <a:lnTo>
                  <a:pt x="42" y="506"/>
                </a:lnTo>
                <a:lnTo>
                  <a:pt x="42" y="506"/>
                </a:lnTo>
                <a:lnTo>
                  <a:pt x="40" y="506"/>
                </a:lnTo>
                <a:lnTo>
                  <a:pt x="39" y="506"/>
                </a:lnTo>
                <a:lnTo>
                  <a:pt x="37" y="506"/>
                </a:lnTo>
                <a:lnTo>
                  <a:pt x="37" y="506"/>
                </a:lnTo>
                <a:lnTo>
                  <a:pt x="37" y="506"/>
                </a:lnTo>
                <a:lnTo>
                  <a:pt x="37" y="508"/>
                </a:lnTo>
                <a:lnTo>
                  <a:pt x="37" y="508"/>
                </a:lnTo>
                <a:lnTo>
                  <a:pt x="39" y="508"/>
                </a:lnTo>
                <a:lnTo>
                  <a:pt x="39" y="508"/>
                </a:lnTo>
                <a:lnTo>
                  <a:pt x="40" y="509"/>
                </a:lnTo>
                <a:lnTo>
                  <a:pt x="40" y="509"/>
                </a:lnTo>
                <a:lnTo>
                  <a:pt x="40" y="511"/>
                </a:lnTo>
                <a:lnTo>
                  <a:pt x="40" y="511"/>
                </a:lnTo>
                <a:lnTo>
                  <a:pt x="40" y="511"/>
                </a:lnTo>
                <a:lnTo>
                  <a:pt x="39" y="513"/>
                </a:lnTo>
                <a:lnTo>
                  <a:pt x="39" y="513"/>
                </a:lnTo>
                <a:lnTo>
                  <a:pt x="39" y="515"/>
                </a:lnTo>
                <a:lnTo>
                  <a:pt x="39" y="515"/>
                </a:lnTo>
                <a:lnTo>
                  <a:pt x="39" y="515"/>
                </a:lnTo>
                <a:lnTo>
                  <a:pt x="40" y="516"/>
                </a:lnTo>
                <a:lnTo>
                  <a:pt x="42" y="516"/>
                </a:lnTo>
                <a:lnTo>
                  <a:pt x="42" y="516"/>
                </a:lnTo>
                <a:lnTo>
                  <a:pt x="42" y="518"/>
                </a:lnTo>
                <a:lnTo>
                  <a:pt x="42" y="521"/>
                </a:lnTo>
                <a:lnTo>
                  <a:pt x="42" y="521"/>
                </a:lnTo>
                <a:lnTo>
                  <a:pt x="42" y="523"/>
                </a:lnTo>
                <a:lnTo>
                  <a:pt x="42" y="523"/>
                </a:lnTo>
                <a:lnTo>
                  <a:pt x="42" y="525"/>
                </a:lnTo>
                <a:lnTo>
                  <a:pt x="42" y="526"/>
                </a:lnTo>
                <a:lnTo>
                  <a:pt x="42" y="526"/>
                </a:lnTo>
                <a:lnTo>
                  <a:pt x="42" y="528"/>
                </a:lnTo>
                <a:lnTo>
                  <a:pt x="42" y="528"/>
                </a:lnTo>
                <a:lnTo>
                  <a:pt x="42" y="528"/>
                </a:lnTo>
                <a:lnTo>
                  <a:pt x="40" y="528"/>
                </a:lnTo>
                <a:lnTo>
                  <a:pt x="39" y="528"/>
                </a:lnTo>
                <a:lnTo>
                  <a:pt x="39" y="528"/>
                </a:lnTo>
                <a:lnTo>
                  <a:pt x="37" y="528"/>
                </a:lnTo>
                <a:lnTo>
                  <a:pt x="32" y="530"/>
                </a:lnTo>
                <a:lnTo>
                  <a:pt x="32" y="536"/>
                </a:lnTo>
                <a:lnTo>
                  <a:pt x="32" y="538"/>
                </a:lnTo>
                <a:lnTo>
                  <a:pt x="32" y="540"/>
                </a:lnTo>
                <a:lnTo>
                  <a:pt x="32" y="540"/>
                </a:lnTo>
                <a:lnTo>
                  <a:pt x="32" y="541"/>
                </a:lnTo>
                <a:lnTo>
                  <a:pt x="32" y="541"/>
                </a:lnTo>
                <a:lnTo>
                  <a:pt x="34" y="541"/>
                </a:lnTo>
                <a:lnTo>
                  <a:pt x="34" y="541"/>
                </a:lnTo>
                <a:lnTo>
                  <a:pt x="35" y="541"/>
                </a:lnTo>
                <a:lnTo>
                  <a:pt x="35" y="541"/>
                </a:lnTo>
                <a:lnTo>
                  <a:pt x="35" y="543"/>
                </a:lnTo>
                <a:lnTo>
                  <a:pt x="35" y="543"/>
                </a:lnTo>
                <a:lnTo>
                  <a:pt x="35" y="543"/>
                </a:lnTo>
                <a:lnTo>
                  <a:pt x="37" y="545"/>
                </a:lnTo>
                <a:lnTo>
                  <a:pt x="37" y="551"/>
                </a:lnTo>
                <a:lnTo>
                  <a:pt x="37" y="551"/>
                </a:lnTo>
                <a:lnTo>
                  <a:pt x="37" y="551"/>
                </a:lnTo>
                <a:lnTo>
                  <a:pt x="39" y="551"/>
                </a:lnTo>
                <a:lnTo>
                  <a:pt x="39" y="551"/>
                </a:lnTo>
                <a:lnTo>
                  <a:pt x="39" y="553"/>
                </a:lnTo>
                <a:lnTo>
                  <a:pt x="39" y="553"/>
                </a:lnTo>
                <a:lnTo>
                  <a:pt x="39" y="555"/>
                </a:lnTo>
                <a:lnTo>
                  <a:pt x="35" y="558"/>
                </a:lnTo>
                <a:lnTo>
                  <a:pt x="35" y="558"/>
                </a:lnTo>
                <a:lnTo>
                  <a:pt x="35" y="560"/>
                </a:lnTo>
                <a:lnTo>
                  <a:pt x="34" y="563"/>
                </a:lnTo>
                <a:lnTo>
                  <a:pt x="34" y="563"/>
                </a:lnTo>
                <a:lnTo>
                  <a:pt x="34" y="565"/>
                </a:lnTo>
                <a:lnTo>
                  <a:pt x="34" y="565"/>
                </a:lnTo>
                <a:lnTo>
                  <a:pt x="34" y="567"/>
                </a:lnTo>
                <a:lnTo>
                  <a:pt x="34" y="567"/>
                </a:lnTo>
                <a:lnTo>
                  <a:pt x="34" y="568"/>
                </a:lnTo>
                <a:lnTo>
                  <a:pt x="34" y="568"/>
                </a:lnTo>
                <a:lnTo>
                  <a:pt x="34" y="568"/>
                </a:lnTo>
                <a:lnTo>
                  <a:pt x="37" y="570"/>
                </a:lnTo>
                <a:lnTo>
                  <a:pt x="37" y="570"/>
                </a:lnTo>
                <a:lnTo>
                  <a:pt x="37" y="570"/>
                </a:lnTo>
                <a:lnTo>
                  <a:pt x="35" y="572"/>
                </a:lnTo>
                <a:lnTo>
                  <a:pt x="35" y="572"/>
                </a:lnTo>
                <a:lnTo>
                  <a:pt x="35" y="572"/>
                </a:lnTo>
                <a:lnTo>
                  <a:pt x="32" y="572"/>
                </a:lnTo>
                <a:lnTo>
                  <a:pt x="30" y="572"/>
                </a:lnTo>
                <a:lnTo>
                  <a:pt x="30" y="572"/>
                </a:lnTo>
                <a:lnTo>
                  <a:pt x="30" y="572"/>
                </a:lnTo>
                <a:lnTo>
                  <a:pt x="28" y="572"/>
                </a:lnTo>
                <a:lnTo>
                  <a:pt x="28" y="572"/>
                </a:lnTo>
                <a:lnTo>
                  <a:pt x="27" y="573"/>
                </a:lnTo>
                <a:lnTo>
                  <a:pt x="22" y="573"/>
                </a:lnTo>
                <a:lnTo>
                  <a:pt x="22" y="575"/>
                </a:lnTo>
                <a:lnTo>
                  <a:pt x="22" y="575"/>
                </a:lnTo>
                <a:lnTo>
                  <a:pt x="23" y="575"/>
                </a:lnTo>
                <a:lnTo>
                  <a:pt x="25" y="577"/>
                </a:lnTo>
                <a:lnTo>
                  <a:pt x="25" y="577"/>
                </a:lnTo>
                <a:lnTo>
                  <a:pt x="25" y="578"/>
                </a:lnTo>
                <a:lnTo>
                  <a:pt x="27" y="578"/>
                </a:lnTo>
                <a:lnTo>
                  <a:pt x="27" y="580"/>
                </a:lnTo>
                <a:lnTo>
                  <a:pt x="27" y="580"/>
                </a:lnTo>
                <a:lnTo>
                  <a:pt x="27" y="582"/>
                </a:lnTo>
                <a:lnTo>
                  <a:pt x="27" y="582"/>
                </a:lnTo>
                <a:lnTo>
                  <a:pt x="27" y="582"/>
                </a:lnTo>
                <a:lnTo>
                  <a:pt x="28" y="583"/>
                </a:lnTo>
                <a:lnTo>
                  <a:pt x="28" y="585"/>
                </a:lnTo>
                <a:lnTo>
                  <a:pt x="28" y="585"/>
                </a:lnTo>
                <a:lnTo>
                  <a:pt x="30" y="585"/>
                </a:lnTo>
                <a:lnTo>
                  <a:pt x="30" y="585"/>
                </a:lnTo>
                <a:lnTo>
                  <a:pt x="30" y="587"/>
                </a:lnTo>
                <a:lnTo>
                  <a:pt x="30" y="587"/>
                </a:lnTo>
                <a:lnTo>
                  <a:pt x="30" y="588"/>
                </a:lnTo>
                <a:lnTo>
                  <a:pt x="32" y="588"/>
                </a:lnTo>
                <a:lnTo>
                  <a:pt x="32" y="588"/>
                </a:lnTo>
                <a:lnTo>
                  <a:pt x="32" y="590"/>
                </a:lnTo>
                <a:lnTo>
                  <a:pt x="32" y="590"/>
                </a:lnTo>
                <a:lnTo>
                  <a:pt x="32" y="590"/>
                </a:lnTo>
                <a:lnTo>
                  <a:pt x="32" y="594"/>
                </a:lnTo>
                <a:lnTo>
                  <a:pt x="34" y="595"/>
                </a:lnTo>
                <a:lnTo>
                  <a:pt x="34" y="595"/>
                </a:lnTo>
                <a:lnTo>
                  <a:pt x="34" y="597"/>
                </a:lnTo>
                <a:lnTo>
                  <a:pt x="32" y="597"/>
                </a:lnTo>
                <a:lnTo>
                  <a:pt x="32" y="597"/>
                </a:lnTo>
                <a:lnTo>
                  <a:pt x="32" y="597"/>
                </a:lnTo>
                <a:lnTo>
                  <a:pt x="30" y="597"/>
                </a:lnTo>
                <a:lnTo>
                  <a:pt x="30" y="595"/>
                </a:lnTo>
                <a:lnTo>
                  <a:pt x="28" y="595"/>
                </a:lnTo>
                <a:lnTo>
                  <a:pt x="28" y="597"/>
                </a:lnTo>
                <a:lnTo>
                  <a:pt x="28" y="597"/>
                </a:lnTo>
                <a:lnTo>
                  <a:pt x="28" y="597"/>
                </a:lnTo>
                <a:lnTo>
                  <a:pt x="27" y="600"/>
                </a:lnTo>
                <a:lnTo>
                  <a:pt x="27" y="602"/>
                </a:lnTo>
                <a:lnTo>
                  <a:pt x="27" y="602"/>
                </a:lnTo>
                <a:lnTo>
                  <a:pt x="27" y="602"/>
                </a:lnTo>
                <a:lnTo>
                  <a:pt x="27" y="604"/>
                </a:lnTo>
                <a:lnTo>
                  <a:pt x="27" y="604"/>
                </a:lnTo>
                <a:lnTo>
                  <a:pt x="27" y="605"/>
                </a:lnTo>
                <a:lnTo>
                  <a:pt x="27" y="605"/>
                </a:lnTo>
                <a:lnTo>
                  <a:pt x="28" y="605"/>
                </a:lnTo>
                <a:lnTo>
                  <a:pt x="28" y="607"/>
                </a:lnTo>
                <a:lnTo>
                  <a:pt x="28" y="607"/>
                </a:lnTo>
                <a:lnTo>
                  <a:pt x="28" y="609"/>
                </a:lnTo>
                <a:lnTo>
                  <a:pt x="28" y="610"/>
                </a:lnTo>
                <a:lnTo>
                  <a:pt x="28" y="610"/>
                </a:lnTo>
                <a:lnTo>
                  <a:pt x="28" y="612"/>
                </a:lnTo>
                <a:lnTo>
                  <a:pt x="28" y="612"/>
                </a:lnTo>
                <a:lnTo>
                  <a:pt x="34" y="612"/>
                </a:lnTo>
                <a:lnTo>
                  <a:pt x="35" y="612"/>
                </a:lnTo>
                <a:lnTo>
                  <a:pt x="35" y="612"/>
                </a:lnTo>
                <a:lnTo>
                  <a:pt x="35" y="614"/>
                </a:lnTo>
                <a:lnTo>
                  <a:pt x="35" y="614"/>
                </a:lnTo>
                <a:lnTo>
                  <a:pt x="35" y="615"/>
                </a:lnTo>
                <a:lnTo>
                  <a:pt x="34" y="617"/>
                </a:lnTo>
                <a:lnTo>
                  <a:pt x="34" y="617"/>
                </a:lnTo>
                <a:lnTo>
                  <a:pt x="34" y="619"/>
                </a:lnTo>
                <a:lnTo>
                  <a:pt x="34" y="619"/>
                </a:lnTo>
                <a:lnTo>
                  <a:pt x="34" y="619"/>
                </a:lnTo>
                <a:lnTo>
                  <a:pt x="32" y="619"/>
                </a:lnTo>
                <a:lnTo>
                  <a:pt x="30" y="617"/>
                </a:lnTo>
                <a:lnTo>
                  <a:pt x="30" y="617"/>
                </a:lnTo>
                <a:lnTo>
                  <a:pt x="28" y="617"/>
                </a:lnTo>
                <a:lnTo>
                  <a:pt x="28" y="615"/>
                </a:lnTo>
                <a:lnTo>
                  <a:pt x="27" y="615"/>
                </a:lnTo>
                <a:lnTo>
                  <a:pt x="25" y="615"/>
                </a:lnTo>
                <a:lnTo>
                  <a:pt x="22" y="614"/>
                </a:lnTo>
                <a:lnTo>
                  <a:pt x="20" y="612"/>
                </a:lnTo>
                <a:lnTo>
                  <a:pt x="18" y="612"/>
                </a:lnTo>
                <a:lnTo>
                  <a:pt x="18" y="612"/>
                </a:lnTo>
                <a:lnTo>
                  <a:pt x="17" y="614"/>
                </a:lnTo>
                <a:lnTo>
                  <a:pt x="17" y="614"/>
                </a:lnTo>
                <a:lnTo>
                  <a:pt x="15" y="614"/>
                </a:lnTo>
                <a:lnTo>
                  <a:pt x="15" y="612"/>
                </a:lnTo>
                <a:lnTo>
                  <a:pt x="15" y="612"/>
                </a:lnTo>
                <a:lnTo>
                  <a:pt x="13" y="612"/>
                </a:lnTo>
                <a:lnTo>
                  <a:pt x="13" y="612"/>
                </a:lnTo>
                <a:lnTo>
                  <a:pt x="13" y="612"/>
                </a:lnTo>
                <a:lnTo>
                  <a:pt x="13" y="610"/>
                </a:lnTo>
                <a:lnTo>
                  <a:pt x="12" y="610"/>
                </a:lnTo>
                <a:lnTo>
                  <a:pt x="12" y="610"/>
                </a:lnTo>
                <a:lnTo>
                  <a:pt x="12" y="610"/>
                </a:lnTo>
                <a:lnTo>
                  <a:pt x="10" y="610"/>
                </a:lnTo>
                <a:lnTo>
                  <a:pt x="8" y="610"/>
                </a:lnTo>
                <a:lnTo>
                  <a:pt x="8" y="610"/>
                </a:lnTo>
                <a:lnTo>
                  <a:pt x="7" y="612"/>
                </a:lnTo>
                <a:lnTo>
                  <a:pt x="7" y="612"/>
                </a:lnTo>
                <a:lnTo>
                  <a:pt x="3" y="612"/>
                </a:lnTo>
                <a:lnTo>
                  <a:pt x="3" y="612"/>
                </a:lnTo>
                <a:lnTo>
                  <a:pt x="3" y="612"/>
                </a:lnTo>
                <a:lnTo>
                  <a:pt x="2" y="614"/>
                </a:lnTo>
                <a:lnTo>
                  <a:pt x="2" y="614"/>
                </a:lnTo>
                <a:lnTo>
                  <a:pt x="2" y="614"/>
                </a:lnTo>
                <a:lnTo>
                  <a:pt x="0" y="614"/>
                </a:lnTo>
                <a:lnTo>
                  <a:pt x="0" y="615"/>
                </a:lnTo>
                <a:lnTo>
                  <a:pt x="0" y="615"/>
                </a:lnTo>
                <a:lnTo>
                  <a:pt x="2" y="615"/>
                </a:lnTo>
                <a:lnTo>
                  <a:pt x="2" y="617"/>
                </a:lnTo>
                <a:lnTo>
                  <a:pt x="3" y="617"/>
                </a:lnTo>
                <a:lnTo>
                  <a:pt x="3" y="617"/>
                </a:lnTo>
                <a:lnTo>
                  <a:pt x="5" y="617"/>
                </a:lnTo>
                <a:lnTo>
                  <a:pt x="5" y="619"/>
                </a:lnTo>
                <a:lnTo>
                  <a:pt x="7" y="620"/>
                </a:lnTo>
                <a:lnTo>
                  <a:pt x="7" y="620"/>
                </a:lnTo>
                <a:lnTo>
                  <a:pt x="7" y="620"/>
                </a:lnTo>
                <a:lnTo>
                  <a:pt x="7" y="620"/>
                </a:lnTo>
                <a:lnTo>
                  <a:pt x="12" y="620"/>
                </a:lnTo>
                <a:lnTo>
                  <a:pt x="12" y="620"/>
                </a:lnTo>
                <a:lnTo>
                  <a:pt x="12" y="622"/>
                </a:lnTo>
                <a:lnTo>
                  <a:pt x="12" y="622"/>
                </a:lnTo>
                <a:lnTo>
                  <a:pt x="12" y="622"/>
                </a:lnTo>
                <a:lnTo>
                  <a:pt x="13" y="624"/>
                </a:lnTo>
                <a:lnTo>
                  <a:pt x="13" y="624"/>
                </a:lnTo>
                <a:lnTo>
                  <a:pt x="13" y="624"/>
                </a:lnTo>
                <a:lnTo>
                  <a:pt x="13" y="625"/>
                </a:lnTo>
                <a:lnTo>
                  <a:pt x="13" y="625"/>
                </a:lnTo>
                <a:lnTo>
                  <a:pt x="12" y="625"/>
                </a:lnTo>
                <a:lnTo>
                  <a:pt x="12" y="627"/>
                </a:lnTo>
                <a:lnTo>
                  <a:pt x="12" y="627"/>
                </a:lnTo>
                <a:lnTo>
                  <a:pt x="12" y="627"/>
                </a:lnTo>
                <a:lnTo>
                  <a:pt x="12" y="627"/>
                </a:lnTo>
                <a:lnTo>
                  <a:pt x="20" y="632"/>
                </a:lnTo>
                <a:lnTo>
                  <a:pt x="22" y="632"/>
                </a:lnTo>
                <a:lnTo>
                  <a:pt x="22" y="632"/>
                </a:lnTo>
                <a:lnTo>
                  <a:pt x="23" y="631"/>
                </a:lnTo>
                <a:lnTo>
                  <a:pt x="23" y="631"/>
                </a:lnTo>
                <a:lnTo>
                  <a:pt x="23" y="631"/>
                </a:lnTo>
                <a:lnTo>
                  <a:pt x="23" y="632"/>
                </a:lnTo>
                <a:lnTo>
                  <a:pt x="25" y="632"/>
                </a:lnTo>
                <a:lnTo>
                  <a:pt x="25" y="632"/>
                </a:lnTo>
                <a:lnTo>
                  <a:pt x="25" y="634"/>
                </a:lnTo>
                <a:lnTo>
                  <a:pt x="25" y="634"/>
                </a:lnTo>
                <a:lnTo>
                  <a:pt x="23" y="637"/>
                </a:lnTo>
                <a:lnTo>
                  <a:pt x="23" y="639"/>
                </a:lnTo>
                <a:lnTo>
                  <a:pt x="23" y="639"/>
                </a:lnTo>
                <a:lnTo>
                  <a:pt x="25" y="639"/>
                </a:lnTo>
                <a:lnTo>
                  <a:pt x="25" y="639"/>
                </a:lnTo>
                <a:lnTo>
                  <a:pt x="27" y="639"/>
                </a:lnTo>
                <a:lnTo>
                  <a:pt x="27" y="639"/>
                </a:lnTo>
                <a:lnTo>
                  <a:pt x="28" y="639"/>
                </a:lnTo>
                <a:lnTo>
                  <a:pt x="28" y="639"/>
                </a:lnTo>
                <a:lnTo>
                  <a:pt x="28" y="639"/>
                </a:lnTo>
                <a:lnTo>
                  <a:pt x="32" y="641"/>
                </a:lnTo>
                <a:lnTo>
                  <a:pt x="32" y="641"/>
                </a:lnTo>
                <a:lnTo>
                  <a:pt x="32" y="641"/>
                </a:lnTo>
                <a:lnTo>
                  <a:pt x="34" y="642"/>
                </a:lnTo>
                <a:lnTo>
                  <a:pt x="34" y="642"/>
                </a:lnTo>
                <a:lnTo>
                  <a:pt x="34" y="642"/>
                </a:lnTo>
                <a:lnTo>
                  <a:pt x="34" y="642"/>
                </a:lnTo>
                <a:lnTo>
                  <a:pt x="34" y="644"/>
                </a:lnTo>
                <a:lnTo>
                  <a:pt x="35" y="644"/>
                </a:lnTo>
                <a:lnTo>
                  <a:pt x="37" y="644"/>
                </a:lnTo>
                <a:lnTo>
                  <a:pt x="37" y="644"/>
                </a:lnTo>
                <a:lnTo>
                  <a:pt x="40" y="646"/>
                </a:lnTo>
                <a:lnTo>
                  <a:pt x="42" y="649"/>
                </a:lnTo>
                <a:lnTo>
                  <a:pt x="42" y="649"/>
                </a:lnTo>
                <a:lnTo>
                  <a:pt x="42" y="649"/>
                </a:lnTo>
                <a:lnTo>
                  <a:pt x="44" y="649"/>
                </a:lnTo>
                <a:lnTo>
                  <a:pt x="44" y="651"/>
                </a:lnTo>
                <a:lnTo>
                  <a:pt x="44" y="651"/>
                </a:lnTo>
                <a:lnTo>
                  <a:pt x="44" y="651"/>
                </a:lnTo>
                <a:lnTo>
                  <a:pt x="44" y="652"/>
                </a:lnTo>
                <a:lnTo>
                  <a:pt x="42" y="654"/>
                </a:lnTo>
                <a:lnTo>
                  <a:pt x="42" y="654"/>
                </a:lnTo>
                <a:lnTo>
                  <a:pt x="42" y="654"/>
                </a:lnTo>
                <a:lnTo>
                  <a:pt x="40" y="654"/>
                </a:lnTo>
                <a:lnTo>
                  <a:pt x="40" y="656"/>
                </a:lnTo>
                <a:lnTo>
                  <a:pt x="40" y="656"/>
                </a:lnTo>
                <a:lnTo>
                  <a:pt x="40" y="656"/>
                </a:lnTo>
                <a:lnTo>
                  <a:pt x="42" y="657"/>
                </a:lnTo>
                <a:lnTo>
                  <a:pt x="42" y="657"/>
                </a:lnTo>
                <a:lnTo>
                  <a:pt x="42" y="659"/>
                </a:lnTo>
                <a:lnTo>
                  <a:pt x="42" y="659"/>
                </a:lnTo>
                <a:lnTo>
                  <a:pt x="42" y="659"/>
                </a:lnTo>
                <a:lnTo>
                  <a:pt x="42" y="659"/>
                </a:lnTo>
                <a:lnTo>
                  <a:pt x="39" y="659"/>
                </a:lnTo>
                <a:lnTo>
                  <a:pt x="37" y="659"/>
                </a:lnTo>
                <a:lnTo>
                  <a:pt x="37" y="661"/>
                </a:lnTo>
                <a:lnTo>
                  <a:pt x="35" y="661"/>
                </a:lnTo>
                <a:lnTo>
                  <a:pt x="35" y="662"/>
                </a:lnTo>
                <a:lnTo>
                  <a:pt x="34" y="664"/>
                </a:lnTo>
                <a:lnTo>
                  <a:pt x="32" y="664"/>
                </a:lnTo>
                <a:lnTo>
                  <a:pt x="32" y="664"/>
                </a:lnTo>
                <a:lnTo>
                  <a:pt x="30" y="664"/>
                </a:lnTo>
                <a:lnTo>
                  <a:pt x="30" y="664"/>
                </a:lnTo>
                <a:lnTo>
                  <a:pt x="30" y="666"/>
                </a:lnTo>
                <a:lnTo>
                  <a:pt x="30" y="666"/>
                </a:lnTo>
                <a:lnTo>
                  <a:pt x="30" y="668"/>
                </a:lnTo>
                <a:lnTo>
                  <a:pt x="30" y="668"/>
                </a:lnTo>
                <a:lnTo>
                  <a:pt x="30" y="668"/>
                </a:lnTo>
                <a:lnTo>
                  <a:pt x="30" y="668"/>
                </a:lnTo>
                <a:lnTo>
                  <a:pt x="32" y="669"/>
                </a:lnTo>
                <a:lnTo>
                  <a:pt x="34" y="669"/>
                </a:lnTo>
                <a:lnTo>
                  <a:pt x="34" y="669"/>
                </a:lnTo>
                <a:lnTo>
                  <a:pt x="34" y="669"/>
                </a:lnTo>
                <a:lnTo>
                  <a:pt x="34" y="671"/>
                </a:lnTo>
                <a:lnTo>
                  <a:pt x="34" y="671"/>
                </a:lnTo>
                <a:lnTo>
                  <a:pt x="30" y="674"/>
                </a:lnTo>
                <a:lnTo>
                  <a:pt x="30" y="674"/>
                </a:lnTo>
                <a:lnTo>
                  <a:pt x="28" y="676"/>
                </a:lnTo>
                <a:lnTo>
                  <a:pt x="28" y="678"/>
                </a:lnTo>
                <a:lnTo>
                  <a:pt x="28" y="679"/>
                </a:lnTo>
                <a:lnTo>
                  <a:pt x="28" y="683"/>
                </a:lnTo>
                <a:lnTo>
                  <a:pt x="28" y="683"/>
                </a:lnTo>
                <a:lnTo>
                  <a:pt x="28" y="684"/>
                </a:lnTo>
                <a:lnTo>
                  <a:pt x="28" y="686"/>
                </a:lnTo>
                <a:lnTo>
                  <a:pt x="28" y="686"/>
                </a:lnTo>
                <a:lnTo>
                  <a:pt x="30" y="686"/>
                </a:lnTo>
                <a:lnTo>
                  <a:pt x="30" y="688"/>
                </a:lnTo>
                <a:lnTo>
                  <a:pt x="32" y="689"/>
                </a:lnTo>
                <a:lnTo>
                  <a:pt x="34" y="691"/>
                </a:lnTo>
                <a:lnTo>
                  <a:pt x="34" y="691"/>
                </a:lnTo>
                <a:lnTo>
                  <a:pt x="32" y="693"/>
                </a:lnTo>
                <a:lnTo>
                  <a:pt x="32" y="693"/>
                </a:lnTo>
                <a:lnTo>
                  <a:pt x="30" y="693"/>
                </a:lnTo>
                <a:lnTo>
                  <a:pt x="30" y="693"/>
                </a:lnTo>
                <a:lnTo>
                  <a:pt x="30" y="693"/>
                </a:lnTo>
                <a:lnTo>
                  <a:pt x="28" y="693"/>
                </a:lnTo>
                <a:lnTo>
                  <a:pt x="28" y="693"/>
                </a:lnTo>
                <a:lnTo>
                  <a:pt x="28" y="694"/>
                </a:lnTo>
                <a:lnTo>
                  <a:pt x="28" y="694"/>
                </a:lnTo>
                <a:lnTo>
                  <a:pt x="28" y="694"/>
                </a:lnTo>
                <a:lnTo>
                  <a:pt x="30" y="696"/>
                </a:lnTo>
                <a:lnTo>
                  <a:pt x="30" y="698"/>
                </a:lnTo>
                <a:lnTo>
                  <a:pt x="30" y="698"/>
                </a:lnTo>
                <a:lnTo>
                  <a:pt x="28" y="698"/>
                </a:lnTo>
                <a:lnTo>
                  <a:pt x="27" y="698"/>
                </a:lnTo>
                <a:lnTo>
                  <a:pt x="25" y="698"/>
                </a:lnTo>
                <a:lnTo>
                  <a:pt x="25" y="698"/>
                </a:lnTo>
                <a:lnTo>
                  <a:pt x="23" y="699"/>
                </a:lnTo>
                <a:lnTo>
                  <a:pt x="22" y="699"/>
                </a:lnTo>
                <a:lnTo>
                  <a:pt x="22" y="699"/>
                </a:lnTo>
                <a:lnTo>
                  <a:pt x="22" y="699"/>
                </a:lnTo>
                <a:lnTo>
                  <a:pt x="20" y="699"/>
                </a:lnTo>
                <a:lnTo>
                  <a:pt x="20" y="698"/>
                </a:lnTo>
                <a:lnTo>
                  <a:pt x="18" y="696"/>
                </a:lnTo>
                <a:lnTo>
                  <a:pt x="18" y="696"/>
                </a:lnTo>
                <a:lnTo>
                  <a:pt x="17" y="696"/>
                </a:lnTo>
                <a:lnTo>
                  <a:pt x="17" y="696"/>
                </a:lnTo>
                <a:lnTo>
                  <a:pt x="17" y="696"/>
                </a:lnTo>
                <a:lnTo>
                  <a:pt x="15" y="696"/>
                </a:lnTo>
                <a:lnTo>
                  <a:pt x="15" y="696"/>
                </a:lnTo>
                <a:lnTo>
                  <a:pt x="15" y="698"/>
                </a:lnTo>
                <a:lnTo>
                  <a:pt x="15" y="698"/>
                </a:lnTo>
                <a:lnTo>
                  <a:pt x="15" y="701"/>
                </a:lnTo>
                <a:lnTo>
                  <a:pt x="15" y="703"/>
                </a:lnTo>
                <a:lnTo>
                  <a:pt x="13" y="703"/>
                </a:lnTo>
                <a:lnTo>
                  <a:pt x="13" y="705"/>
                </a:lnTo>
                <a:lnTo>
                  <a:pt x="13" y="705"/>
                </a:lnTo>
                <a:lnTo>
                  <a:pt x="12" y="705"/>
                </a:lnTo>
                <a:lnTo>
                  <a:pt x="10" y="705"/>
                </a:lnTo>
                <a:lnTo>
                  <a:pt x="10" y="705"/>
                </a:lnTo>
                <a:lnTo>
                  <a:pt x="10" y="705"/>
                </a:lnTo>
                <a:lnTo>
                  <a:pt x="12" y="706"/>
                </a:lnTo>
                <a:lnTo>
                  <a:pt x="12" y="706"/>
                </a:lnTo>
                <a:lnTo>
                  <a:pt x="13" y="708"/>
                </a:lnTo>
                <a:lnTo>
                  <a:pt x="15" y="710"/>
                </a:lnTo>
                <a:lnTo>
                  <a:pt x="17" y="711"/>
                </a:lnTo>
                <a:lnTo>
                  <a:pt x="17" y="713"/>
                </a:lnTo>
                <a:lnTo>
                  <a:pt x="17" y="713"/>
                </a:lnTo>
                <a:lnTo>
                  <a:pt x="18" y="713"/>
                </a:lnTo>
                <a:lnTo>
                  <a:pt x="18" y="713"/>
                </a:lnTo>
                <a:lnTo>
                  <a:pt x="18" y="711"/>
                </a:lnTo>
                <a:lnTo>
                  <a:pt x="18" y="711"/>
                </a:lnTo>
                <a:lnTo>
                  <a:pt x="18" y="711"/>
                </a:lnTo>
                <a:lnTo>
                  <a:pt x="18" y="710"/>
                </a:lnTo>
                <a:lnTo>
                  <a:pt x="18" y="710"/>
                </a:lnTo>
                <a:lnTo>
                  <a:pt x="18" y="710"/>
                </a:lnTo>
                <a:lnTo>
                  <a:pt x="20" y="708"/>
                </a:lnTo>
                <a:lnTo>
                  <a:pt x="20" y="708"/>
                </a:lnTo>
                <a:lnTo>
                  <a:pt x="20" y="708"/>
                </a:lnTo>
                <a:lnTo>
                  <a:pt x="20" y="708"/>
                </a:lnTo>
                <a:lnTo>
                  <a:pt x="22" y="708"/>
                </a:lnTo>
                <a:lnTo>
                  <a:pt x="22" y="708"/>
                </a:lnTo>
                <a:lnTo>
                  <a:pt x="22" y="710"/>
                </a:lnTo>
                <a:lnTo>
                  <a:pt x="22" y="710"/>
                </a:lnTo>
                <a:lnTo>
                  <a:pt x="23" y="711"/>
                </a:lnTo>
                <a:lnTo>
                  <a:pt x="23" y="711"/>
                </a:lnTo>
                <a:lnTo>
                  <a:pt x="23" y="711"/>
                </a:lnTo>
                <a:lnTo>
                  <a:pt x="23" y="711"/>
                </a:lnTo>
                <a:lnTo>
                  <a:pt x="25" y="711"/>
                </a:lnTo>
                <a:lnTo>
                  <a:pt x="34" y="713"/>
                </a:lnTo>
                <a:lnTo>
                  <a:pt x="34" y="713"/>
                </a:lnTo>
                <a:lnTo>
                  <a:pt x="34" y="713"/>
                </a:lnTo>
                <a:lnTo>
                  <a:pt x="34" y="713"/>
                </a:lnTo>
                <a:lnTo>
                  <a:pt x="34" y="715"/>
                </a:lnTo>
                <a:lnTo>
                  <a:pt x="34" y="715"/>
                </a:lnTo>
                <a:lnTo>
                  <a:pt x="32" y="715"/>
                </a:lnTo>
                <a:lnTo>
                  <a:pt x="32" y="715"/>
                </a:lnTo>
                <a:lnTo>
                  <a:pt x="32" y="716"/>
                </a:lnTo>
                <a:lnTo>
                  <a:pt x="32" y="716"/>
                </a:lnTo>
                <a:lnTo>
                  <a:pt x="34" y="716"/>
                </a:lnTo>
                <a:lnTo>
                  <a:pt x="34" y="718"/>
                </a:lnTo>
                <a:lnTo>
                  <a:pt x="35" y="718"/>
                </a:lnTo>
                <a:lnTo>
                  <a:pt x="35" y="718"/>
                </a:lnTo>
                <a:lnTo>
                  <a:pt x="35" y="718"/>
                </a:lnTo>
                <a:lnTo>
                  <a:pt x="35" y="718"/>
                </a:lnTo>
                <a:lnTo>
                  <a:pt x="35" y="720"/>
                </a:lnTo>
                <a:lnTo>
                  <a:pt x="35" y="720"/>
                </a:lnTo>
                <a:lnTo>
                  <a:pt x="37" y="720"/>
                </a:lnTo>
                <a:lnTo>
                  <a:pt x="37" y="720"/>
                </a:lnTo>
                <a:lnTo>
                  <a:pt x="39" y="720"/>
                </a:lnTo>
                <a:lnTo>
                  <a:pt x="39" y="720"/>
                </a:lnTo>
                <a:lnTo>
                  <a:pt x="39" y="721"/>
                </a:lnTo>
                <a:lnTo>
                  <a:pt x="40" y="723"/>
                </a:lnTo>
                <a:lnTo>
                  <a:pt x="40" y="723"/>
                </a:lnTo>
                <a:lnTo>
                  <a:pt x="40" y="723"/>
                </a:lnTo>
                <a:lnTo>
                  <a:pt x="40" y="723"/>
                </a:lnTo>
                <a:lnTo>
                  <a:pt x="42" y="723"/>
                </a:lnTo>
                <a:lnTo>
                  <a:pt x="42" y="723"/>
                </a:lnTo>
                <a:lnTo>
                  <a:pt x="42" y="721"/>
                </a:lnTo>
                <a:lnTo>
                  <a:pt x="42" y="721"/>
                </a:lnTo>
                <a:lnTo>
                  <a:pt x="44" y="723"/>
                </a:lnTo>
                <a:lnTo>
                  <a:pt x="44" y="723"/>
                </a:lnTo>
                <a:lnTo>
                  <a:pt x="44" y="723"/>
                </a:lnTo>
                <a:lnTo>
                  <a:pt x="44" y="725"/>
                </a:lnTo>
                <a:lnTo>
                  <a:pt x="44" y="725"/>
                </a:lnTo>
                <a:lnTo>
                  <a:pt x="45" y="725"/>
                </a:lnTo>
                <a:lnTo>
                  <a:pt x="47" y="725"/>
                </a:lnTo>
                <a:lnTo>
                  <a:pt x="47" y="725"/>
                </a:lnTo>
                <a:lnTo>
                  <a:pt x="47" y="726"/>
                </a:lnTo>
                <a:lnTo>
                  <a:pt x="47" y="728"/>
                </a:lnTo>
                <a:lnTo>
                  <a:pt x="49" y="728"/>
                </a:lnTo>
                <a:lnTo>
                  <a:pt x="49" y="728"/>
                </a:lnTo>
                <a:lnTo>
                  <a:pt x="50" y="728"/>
                </a:lnTo>
                <a:lnTo>
                  <a:pt x="50" y="728"/>
                </a:lnTo>
                <a:lnTo>
                  <a:pt x="50" y="728"/>
                </a:lnTo>
                <a:lnTo>
                  <a:pt x="50" y="728"/>
                </a:lnTo>
                <a:lnTo>
                  <a:pt x="52" y="730"/>
                </a:lnTo>
                <a:lnTo>
                  <a:pt x="52" y="730"/>
                </a:lnTo>
                <a:lnTo>
                  <a:pt x="52" y="730"/>
                </a:lnTo>
                <a:lnTo>
                  <a:pt x="54" y="730"/>
                </a:lnTo>
                <a:lnTo>
                  <a:pt x="54" y="730"/>
                </a:lnTo>
                <a:lnTo>
                  <a:pt x="54" y="730"/>
                </a:lnTo>
                <a:lnTo>
                  <a:pt x="54" y="730"/>
                </a:lnTo>
                <a:lnTo>
                  <a:pt x="55" y="731"/>
                </a:lnTo>
                <a:lnTo>
                  <a:pt x="55" y="731"/>
                </a:lnTo>
                <a:lnTo>
                  <a:pt x="55" y="733"/>
                </a:lnTo>
                <a:lnTo>
                  <a:pt x="55" y="733"/>
                </a:lnTo>
                <a:lnTo>
                  <a:pt x="57" y="733"/>
                </a:lnTo>
                <a:lnTo>
                  <a:pt x="57" y="733"/>
                </a:lnTo>
                <a:lnTo>
                  <a:pt x="57" y="735"/>
                </a:lnTo>
                <a:lnTo>
                  <a:pt x="57" y="735"/>
                </a:lnTo>
                <a:lnTo>
                  <a:pt x="57" y="736"/>
                </a:lnTo>
                <a:lnTo>
                  <a:pt x="59" y="736"/>
                </a:lnTo>
                <a:lnTo>
                  <a:pt x="59" y="736"/>
                </a:lnTo>
                <a:lnTo>
                  <a:pt x="59" y="736"/>
                </a:lnTo>
                <a:lnTo>
                  <a:pt x="59" y="736"/>
                </a:lnTo>
                <a:lnTo>
                  <a:pt x="59" y="738"/>
                </a:lnTo>
                <a:lnTo>
                  <a:pt x="59" y="738"/>
                </a:lnTo>
                <a:lnTo>
                  <a:pt x="60" y="740"/>
                </a:lnTo>
                <a:lnTo>
                  <a:pt x="60" y="740"/>
                </a:lnTo>
                <a:lnTo>
                  <a:pt x="59" y="740"/>
                </a:lnTo>
                <a:lnTo>
                  <a:pt x="59" y="740"/>
                </a:lnTo>
                <a:lnTo>
                  <a:pt x="59" y="740"/>
                </a:lnTo>
                <a:lnTo>
                  <a:pt x="59" y="742"/>
                </a:lnTo>
                <a:lnTo>
                  <a:pt x="57" y="742"/>
                </a:lnTo>
                <a:lnTo>
                  <a:pt x="57" y="743"/>
                </a:lnTo>
                <a:lnTo>
                  <a:pt x="57" y="743"/>
                </a:lnTo>
                <a:lnTo>
                  <a:pt x="57" y="743"/>
                </a:lnTo>
                <a:lnTo>
                  <a:pt x="57" y="745"/>
                </a:lnTo>
                <a:lnTo>
                  <a:pt x="57" y="745"/>
                </a:lnTo>
                <a:lnTo>
                  <a:pt x="57" y="747"/>
                </a:lnTo>
                <a:lnTo>
                  <a:pt x="55" y="747"/>
                </a:lnTo>
                <a:lnTo>
                  <a:pt x="55" y="747"/>
                </a:lnTo>
                <a:lnTo>
                  <a:pt x="55" y="748"/>
                </a:lnTo>
                <a:lnTo>
                  <a:pt x="55" y="748"/>
                </a:lnTo>
                <a:lnTo>
                  <a:pt x="55" y="748"/>
                </a:lnTo>
                <a:lnTo>
                  <a:pt x="57" y="748"/>
                </a:lnTo>
                <a:lnTo>
                  <a:pt x="57" y="748"/>
                </a:lnTo>
                <a:lnTo>
                  <a:pt x="57" y="750"/>
                </a:lnTo>
                <a:lnTo>
                  <a:pt x="57" y="750"/>
                </a:lnTo>
                <a:lnTo>
                  <a:pt x="57" y="750"/>
                </a:lnTo>
                <a:lnTo>
                  <a:pt x="57" y="752"/>
                </a:lnTo>
                <a:lnTo>
                  <a:pt x="57" y="752"/>
                </a:lnTo>
                <a:lnTo>
                  <a:pt x="57" y="752"/>
                </a:lnTo>
                <a:lnTo>
                  <a:pt x="57" y="753"/>
                </a:lnTo>
                <a:lnTo>
                  <a:pt x="57" y="753"/>
                </a:lnTo>
                <a:lnTo>
                  <a:pt x="57" y="753"/>
                </a:lnTo>
                <a:lnTo>
                  <a:pt x="57" y="755"/>
                </a:lnTo>
                <a:lnTo>
                  <a:pt x="57" y="755"/>
                </a:lnTo>
                <a:lnTo>
                  <a:pt x="59" y="757"/>
                </a:lnTo>
                <a:lnTo>
                  <a:pt x="59" y="757"/>
                </a:lnTo>
                <a:lnTo>
                  <a:pt x="59" y="758"/>
                </a:lnTo>
                <a:lnTo>
                  <a:pt x="59" y="758"/>
                </a:lnTo>
                <a:lnTo>
                  <a:pt x="59" y="760"/>
                </a:lnTo>
                <a:lnTo>
                  <a:pt x="59" y="760"/>
                </a:lnTo>
                <a:lnTo>
                  <a:pt x="59" y="760"/>
                </a:lnTo>
                <a:lnTo>
                  <a:pt x="59" y="762"/>
                </a:lnTo>
                <a:lnTo>
                  <a:pt x="59" y="762"/>
                </a:lnTo>
                <a:lnTo>
                  <a:pt x="60" y="762"/>
                </a:lnTo>
                <a:lnTo>
                  <a:pt x="60" y="762"/>
                </a:lnTo>
                <a:lnTo>
                  <a:pt x="60" y="762"/>
                </a:lnTo>
                <a:lnTo>
                  <a:pt x="60" y="762"/>
                </a:lnTo>
                <a:lnTo>
                  <a:pt x="60" y="762"/>
                </a:lnTo>
                <a:lnTo>
                  <a:pt x="60" y="762"/>
                </a:lnTo>
                <a:lnTo>
                  <a:pt x="62" y="763"/>
                </a:lnTo>
                <a:lnTo>
                  <a:pt x="62" y="763"/>
                </a:lnTo>
                <a:lnTo>
                  <a:pt x="62" y="763"/>
                </a:lnTo>
                <a:lnTo>
                  <a:pt x="62" y="765"/>
                </a:lnTo>
                <a:lnTo>
                  <a:pt x="62" y="765"/>
                </a:lnTo>
                <a:lnTo>
                  <a:pt x="62" y="765"/>
                </a:lnTo>
                <a:lnTo>
                  <a:pt x="62" y="765"/>
                </a:lnTo>
                <a:lnTo>
                  <a:pt x="60" y="765"/>
                </a:lnTo>
                <a:lnTo>
                  <a:pt x="60" y="763"/>
                </a:lnTo>
                <a:lnTo>
                  <a:pt x="60" y="763"/>
                </a:lnTo>
                <a:lnTo>
                  <a:pt x="60" y="765"/>
                </a:lnTo>
                <a:lnTo>
                  <a:pt x="59" y="765"/>
                </a:lnTo>
                <a:lnTo>
                  <a:pt x="59" y="767"/>
                </a:lnTo>
                <a:lnTo>
                  <a:pt x="59" y="767"/>
                </a:lnTo>
                <a:lnTo>
                  <a:pt x="59" y="767"/>
                </a:lnTo>
                <a:lnTo>
                  <a:pt x="57" y="767"/>
                </a:lnTo>
                <a:lnTo>
                  <a:pt x="57" y="767"/>
                </a:lnTo>
                <a:lnTo>
                  <a:pt x="57" y="765"/>
                </a:lnTo>
                <a:lnTo>
                  <a:pt x="57" y="763"/>
                </a:lnTo>
                <a:lnTo>
                  <a:pt x="57" y="763"/>
                </a:lnTo>
                <a:lnTo>
                  <a:pt x="57" y="762"/>
                </a:lnTo>
                <a:lnTo>
                  <a:pt x="57" y="762"/>
                </a:lnTo>
                <a:lnTo>
                  <a:pt x="57" y="762"/>
                </a:lnTo>
                <a:lnTo>
                  <a:pt x="57" y="762"/>
                </a:lnTo>
                <a:lnTo>
                  <a:pt x="57" y="762"/>
                </a:lnTo>
                <a:lnTo>
                  <a:pt x="57" y="762"/>
                </a:lnTo>
                <a:lnTo>
                  <a:pt x="55" y="762"/>
                </a:lnTo>
                <a:lnTo>
                  <a:pt x="55" y="763"/>
                </a:lnTo>
                <a:lnTo>
                  <a:pt x="55" y="762"/>
                </a:lnTo>
                <a:lnTo>
                  <a:pt x="54" y="762"/>
                </a:lnTo>
                <a:lnTo>
                  <a:pt x="54" y="762"/>
                </a:lnTo>
                <a:lnTo>
                  <a:pt x="54" y="762"/>
                </a:lnTo>
                <a:lnTo>
                  <a:pt x="54" y="762"/>
                </a:lnTo>
                <a:lnTo>
                  <a:pt x="54" y="760"/>
                </a:lnTo>
                <a:lnTo>
                  <a:pt x="54" y="760"/>
                </a:lnTo>
                <a:lnTo>
                  <a:pt x="54" y="760"/>
                </a:lnTo>
                <a:lnTo>
                  <a:pt x="52" y="760"/>
                </a:lnTo>
                <a:lnTo>
                  <a:pt x="52" y="760"/>
                </a:lnTo>
                <a:lnTo>
                  <a:pt x="50" y="760"/>
                </a:lnTo>
                <a:lnTo>
                  <a:pt x="50" y="760"/>
                </a:lnTo>
                <a:lnTo>
                  <a:pt x="50" y="760"/>
                </a:lnTo>
                <a:lnTo>
                  <a:pt x="49" y="760"/>
                </a:lnTo>
                <a:lnTo>
                  <a:pt x="49" y="762"/>
                </a:lnTo>
                <a:lnTo>
                  <a:pt x="49" y="762"/>
                </a:lnTo>
                <a:lnTo>
                  <a:pt x="47" y="763"/>
                </a:lnTo>
                <a:lnTo>
                  <a:pt x="47" y="763"/>
                </a:lnTo>
                <a:lnTo>
                  <a:pt x="47" y="767"/>
                </a:lnTo>
                <a:lnTo>
                  <a:pt x="47" y="768"/>
                </a:lnTo>
                <a:lnTo>
                  <a:pt x="47" y="768"/>
                </a:lnTo>
                <a:lnTo>
                  <a:pt x="47" y="768"/>
                </a:lnTo>
                <a:lnTo>
                  <a:pt x="49" y="768"/>
                </a:lnTo>
                <a:lnTo>
                  <a:pt x="49" y="770"/>
                </a:lnTo>
                <a:lnTo>
                  <a:pt x="49" y="770"/>
                </a:lnTo>
                <a:lnTo>
                  <a:pt x="49" y="770"/>
                </a:lnTo>
                <a:lnTo>
                  <a:pt x="49" y="772"/>
                </a:lnTo>
                <a:lnTo>
                  <a:pt x="49" y="772"/>
                </a:lnTo>
                <a:lnTo>
                  <a:pt x="49" y="773"/>
                </a:lnTo>
                <a:lnTo>
                  <a:pt x="49" y="773"/>
                </a:lnTo>
                <a:lnTo>
                  <a:pt x="49" y="773"/>
                </a:lnTo>
                <a:lnTo>
                  <a:pt x="47" y="773"/>
                </a:lnTo>
                <a:lnTo>
                  <a:pt x="47" y="773"/>
                </a:lnTo>
                <a:lnTo>
                  <a:pt x="47" y="773"/>
                </a:lnTo>
                <a:lnTo>
                  <a:pt x="47" y="773"/>
                </a:lnTo>
                <a:lnTo>
                  <a:pt x="45" y="772"/>
                </a:lnTo>
                <a:lnTo>
                  <a:pt x="45" y="772"/>
                </a:lnTo>
                <a:lnTo>
                  <a:pt x="45" y="770"/>
                </a:lnTo>
                <a:lnTo>
                  <a:pt x="45" y="770"/>
                </a:lnTo>
                <a:lnTo>
                  <a:pt x="45" y="770"/>
                </a:lnTo>
                <a:lnTo>
                  <a:pt x="45" y="768"/>
                </a:lnTo>
                <a:lnTo>
                  <a:pt x="45" y="768"/>
                </a:lnTo>
                <a:lnTo>
                  <a:pt x="44" y="768"/>
                </a:lnTo>
                <a:lnTo>
                  <a:pt x="44" y="768"/>
                </a:lnTo>
                <a:lnTo>
                  <a:pt x="42" y="768"/>
                </a:lnTo>
                <a:lnTo>
                  <a:pt x="42" y="767"/>
                </a:lnTo>
                <a:lnTo>
                  <a:pt x="42" y="767"/>
                </a:lnTo>
                <a:lnTo>
                  <a:pt x="40" y="768"/>
                </a:lnTo>
                <a:lnTo>
                  <a:pt x="39" y="768"/>
                </a:lnTo>
                <a:lnTo>
                  <a:pt x="39" y="770"/>
                </a:lnTo>
                <a:lnTo>
                  <a:pt x="37" y="772"/>
                </a:lnTo>
                <a:lnTo>
                  <a:pt x="37" y="773"/>
                </a:lnTo>
                <a:lnTo>
                  <a:pt x="35" y="775"/>
                </a:lnTo>
                <a:lnTo>
                  <a:pt x="35" y="778"/>
                </a:lnTo>
                <a:lnTo>
                  <a:pt x="35" y="778"/>
                </a:lnTo>
                <a:lnTo>
                  <a:pt x="35" y="780"/>
                </a:lnTo>
                <a:lnTo>
                  <a:pt x="35" y="784"/>
                </a:lnTo>
                <a:lnTo>
                  <a:pt x="35" y="784"/>
                </a:lnTo>
                <a:lnTo>
                  <a:pt x="35" y="785"/>
                </a:lnTo>
                <a:lnTo>
                  <a:pt x="35" y="785"/>
                </a:lnTo>
                <a:lnTo>
                  <a:pt x="37" y="785"/>
                </a:lnTo>
                <a:lnTo>
                  <a:pt x="37" y="787"/>
                </a:lnTo>
                <a:lnTo>
                  <a:pt x="39" y="789"/>
                </a:lnTo>
                <a:lnTo>
                  <a:pt x="39" y="790"/>
                </a:lnTo>
                <a:lnTo>
                  <a:pt x="39" y="790"/>
                </a:lnTo>
                <a:lnTo>
                  <a:pt x="39" y="792"/>
                </a:lnTo>
                <a:lnTo>
                  <a:pt x="40" y="792"/>
                </a:lnTo>
                <a:lnTo>
                  <a:pt x="40" y="797"/>
                </a:lnTo>
                <a:lnTo>
                  <a:pt x="40" y="799"/>
                </a:lnTo>
                <a:lnTo>
                  <a:pt x="40" y="799"/>
                </a:lnTo>
                <a:lnTo>
                  <a:pt x="39" y="799"/>
                </a:lnTo>
                <a:lnTo>
                  <a:pt x="37" y="804"/>
                </a:lnTo>
                <a:lnTo>
                  <a:pt x="35" y="804"/>
                </a:lnTo>
                <a:lnTo>
                  <a:pt x="35" y="805"/>
                </a:lnTo>
                <a:lnTo>
                  <a:pt x="35" y="807"/>
                </a:lnTo>
                <a:lnTo>
                  <a:pt x="35" y="807"/>
                </a:lnTo>
                <a:lnTo>
                  <a:pt x="37" y="809"/>
                </a:lnTo>
                <a:lnTo>
                  <a:pt x="37" y="809"/>
                </a:lnTo>
                <a:lnTo>
                  <a:pt x="37" y="810"/>
                </a:lnTo>
                <a:lnTo>
                  <a:pt x="37" y="810"/>
                </a:lnTo>
                <a:lnTo>
                  <a:pt x="37" y="810"/>
                </a:lnTo>
                <a:lnTo>
                  <a:pt x="39" y="812"/>
                </a:lnTo>
                <a:lnTo>
                  <a:pt x="39" y="814"/>
                </a:lnTo>
                <a:lnTo>
                  <a:pt x="39" y="814"/>
                </a:lnTo>
                <a:lnTo>
                  <a:pt x="37" y="815"/>
                </a:lnTo>
                <a:lnTo>
                  <a:pt x="37" y="819"/>
                </a:lnTo>
                <a:lnTo>
                  <a:pt x="37" y="819"/>
                </a:lnTo>
                <a:lnTo>
                  <a:pt x="39" y="824"/>
                </a:lnTo>
                <a:lnTo>
                  <a:pt x="39" y="824"/>
                </a:lnTo>
                <a:lnTo>
                  <a:pt x="39" y="824"/>
                </a:lnTo>
                <a:lnTo>
                  <a:pt x="39" y="826"/>
                </a:lnTo>
                <a:lnTo>
                  <a:pt x="39" y="826"/>
                </a:lnTo>
                <a:lnTo>
                  <a:pt x="39" y="826"/>
                </a:lnTo>
                <a:lnTo>
                  <a:pt x="37" y="827"/>
                </a:lnTo>
                <a:lnTo>
                  <a:pt x="37" y="827"/>
                </a:lnTo>
                <a:lnTo>
                  <a:pt x="37" y="829"/>
                </a:lnTo>
                <a:lnTo>
                  <a:pt x="39" y="834"/>
                </a:lnTo>
                <a:lnTo>
                  <a:pt x="39" y="834"/>
                </a:lnTo>
                <a:lnTo>
                  <a:pt x="40" y="836"/>
                </a:lnTo>
                <a:lnTo>
                  <a:pt x="40" y="836"/>
                </a:lnTo>
                <a:lnTo>
                  <a:pt x="42" y="837"/>
                </a:lnTo>
                <a:lnTo>
                  <a:pt x="42" y="837"/>
                </a:lnTo>
                <a:lnTo>
                  <a:pt x="44" y="839"/>
                </a:lnTo>
                <a:lnTo>
                  <a:pt x="44" y="839"/>
                </a:lnTo>
                <a:lnTo>
                  <a:pt x="45" y="841"/>
                </a:lnTo>
                <a:lnTo>
                  <a:pt x="45" y="841"/>
                </a:lnTo>
                <a:lnTo>
                  <a:pt x="45" y="842"/>
                </a:lnTo>
                <a:lnTo>
                  <a:pt x="47" y="844"/>
                </a:lnTo>
                <a:lnTo>
                  <a:pt x="47" y="846"/>
                </a:lnTo>
                <a:lnTo>
                  <a:pt x="49" y="847"/>
                </a:lnTo>
                <a:lnTo>
                  <a:pt x="49" y="847"/>
                </a:lnTo>
                <a:lnTo>
                  <a:pt x="50" y="849"/>
                </a:lnTo>
                <a:lnTo>
                  <a:pt x="52" y="849"/>
                </a:lnTo>
                <a:lnTo>
                  <a:pt x="54" y="849"/>
                </a:lnTo>
                <a:lnTo>
                  <a:pt x="57" y="849"/>
                </a:lnTo>
                <a:lnTo>
                  <a:pt x="57" y="849"/>
                </a:lnTo>
                <a:lnTo>
                  <a:pt x="57" y="849"/>
                </a:lnTo>
                <a:lnTo>
                  <a:pt x="59" y="849"/>
                </a:lnTo>
                <a:lnTo>
                  <a:pt x="60" y="846"/>
                </a:lnTo>
                <a:lnTo>
                  <a:pt x="60" y="846"/>
                </a:lnTo>
                <a:lnTo>
                  <a:pt x="60" y="846"/>
                </a:lnTo>
                <a:lnTo>
                  <a:pt x="62" y="846"/>
                </a:lnTo>
                <a:lnTo>
                  <a:pt x="67" y="846"/>
                </a:lnTo>
                <a:lnTo>
                  <a:pt x="67" y="846"/>
                </a:lnTo>
                <a:lnTo>
                  <a:pt x="69" y="846"/>
                </a:lnTo>
                <a:lnTo>
                  <a:pt x="70" y="844"/>
                </a:lnTo>
                <a:lnTo>
                  <a:pt x="72" y="844"/>
                </a:lnTo>
                <a:lnTo>
                  <a:pt x="72" y="842"/>
                </a:lnTo>
                <a:lnTo>
                  <a:pt x="72" y="842"/>
                </a:lnTo>
                <a:lnTo>
                  <a:pt x="72" y="842"/>
                </a:lnTo>
                <a:lnTo>
                  <a:pt x="72" y="842"/>
                </a:lnTo>
                <a:lnTo>
                  <a:pt x="72" y="841"/>
                </a:lnTo>
                <a:lnTo>
                  <a:pt x="74" y="841"/>
                </a:lnTo>
                <a:lnTo>
                  <a:pt x="74" y="841"/>
                </a:lnTo>
                <a:lnTo>
                  <a:pt x="76" y="841"/>
                </a:lnTo>
                <a:lnTo>
                  <a:pt x="76" y="841"/>
                </a:lnTo>
                <a:lnTo>
                  <a:pt x="76" y="842"/>
                </a:lnTo>
                <a:lnTo>
                  <a:pt x="76" y="842"/>
                </a:lnTo>
                <a:lnTo>
                  <a:pt x="81" y="842"/>
                </a:lnTo>
                <a:lnTo>
                  <a:pt x="81" y="842"/>
                </a:lnTo>
                <a:lnTo>
                  <a:pt x="81" y="841"/>
                </a:lnTo>
                <a:lnTo>
                  <a:pt x="81" y="841"/>
                </a:lnTo>
                <a:lnTo>
                  <a:pt x="81" y="839"/>
                </a:lnTo>
                <a:lnTo>
                  <a:pt x="81" y="839"/>
                </a:lnTo>
                <a:lnTo>
                  <a:pt x="81" y="839"/>
                </a:lnTo>
                <a:lnTo>
                  <a:pt x="81" y="837"/>
                </a:lnTo>
                <a:lnTo>
                  <a:pt x="82" y="837"/>
                </a:lnTo>
                <a:lnTo>
                  <a:pt x="84" y="837"/>
                </a:lnTo>
                <a:lnTo>
                  <a:pt x="89" y="837"/>
                </a:lnTo>
                <a:lnTo>
                  <a:pt x="91" y="837"/>
                </a:lnTo>
                <a:lnTo>
                  <a:pt x="91" y="837"/>
                </a:lnTo>
                <a:lnTo>
                  <a:pt x="91" y="837"/>
                </a:lnTo>
                <a:lnTo>
                  <a:pt x="92" y="837"/>
                </a:lnTo>
                <a:lnTo>
                  <a:pt x="92" y="837"/>
                </a:lnTo>
                <a:lnTo>
                  <a:pt x="96" y="836"/>
                </a:lnTo>
                <a:lnTo>
                  <a:pt x="97" y="836"/>
                </a:lnTo>
                <a:lnTo>
                  <a:pt x="97" y="834"/>
                </a:lnTo>
                <a:lnTo>
                  <a:pt x="97" y="834"/>
                </a:lnTo>
                <a:lnTo>
                  <a:pt x="97" y="834"/>
                </a:lnTo>
                <a:lnTo>
                  <a:pt x="97" y="832"/>
                </a:lnTo>
                <a:lnTo>
                  <a:pt x="97" y="832"/>
                </a:lnTo>
                <a:lnTo>
                  <a:pt x="99" y="832"/>
                </a:lnTo>
                <a:lnTo>
                  <a:pt x="99" y="831"/>
                </a:lnTo>
                <a:lnTo>
                  <a:pt x="106" y="831"/>
                </a:lnTo>
                <a:lnTo>
                  <a:pt x="107" y="831"/>
                </a:lnTo>
                <a:lnTo>
                  <a:pt x="107" y="831"/>
                </a:lnTo>
                <a:lnTo>
                  <a:pt x="107" y="829"/>
                </a:lnTo>
                <a:lnTo>
                  <a:pt x="107" y="829"/>
                </a:lnTo>
                <a:lnTo>
                  <a:pt x="107" y="829"/>
                </a:lnTo>
                <a:lnTo>
                  <a:pt x="107" y="827"/>
                </a:lnTo>
                <a:lnTo>
                  <a:pt x="107" y="827"/>
                </a:lnTo>
                <a:lnTo>
                  <a:pt x="111" y="826"/>
                </a:lnTo>
                <a:lnTo>
                  <a:pt x="111" y="826"/>
                </a:lnTo>
                <a:lnTo>
                  <a:pt x="111" y="826"/>
                </a:lnTo>
                <a:lnTo>
                  <a:pt x="111" y="824"/>
                </a:lnTo>
                <a:lnTo>
                  <a:pt x="111" y="824"/>
                </a:lnTo>
                <a:lnTo>
                  <a:pt x="111" y="822"/>
                </a:lnTo>
                <a:lnTo>
                  <a:pt x="111" y="822"/>
                </a:lnTo>
                <a:lnTo>
                  <a:pt x="114" y="822"/>
                </a:lnTo>
                <a:lnTo>
                  <a:pt x="119" y="821"/>
                </a:lnTo>
                <a:lnTo>
                  <a:pt x="119" y="821"/>
                </a:lnTo>
                <a:lnTo>
                  <a:pt x="124" y="821"/>
                </a:lnTo>
                <a:lnTo>
                  <a:pt x="124" y="821"/>
                </a:lnTo>
                <a:lnTo>
                  <a:pt x="126" y="821"/>
                </a:lnTo>
                <a:lnTo>
                  <a:pt x="126" y="821"/>
                </a:lnTo>
                <a:lnTo>
                  <a:pt x="128" y="821"/>
                </a:lnTo>
                <a:lnTo>
                  <a:pt x="128" y="821"/>
                </a:lnTo>
                <a:lnTo>
                  <a:pt x="128" y="822"/>
                </a:lnTo>
                <a:lnTo>
                  <a:pt x="129" y="822"/>
                </a:lnTo>
                <a:lnTo>
                  <a:pt x="131" y="824"/>
                </a:lnTo>
                <a:lnTo>
                  <a:pt x="136" y="829"/>
                </a:lnTo>
                <a:lnTo>
                  <a:pt x="136" y="832"/>
                </a:lnTo>
                <a:lnTo>
                  <a:pt x="136" y="832"/>
                </a:lnTo>
                <a:lnTo>
                  <a:pt x="136" y="832"/>
                </a:lnTo>
                <a:lnTo>
                  <a:pt x="136" y="834"/>
                </a:lnTo>
                <a:lnTo>
                  <a:pt x="136" y="834"/>
                </a:lnTo>
                <a:lnTo>
                  <a:pt x="138" y="834"/>
                </a:lnTo>
                <a:lnTo>
                  <a:pt x="138" y="834"/>
                </a:lnTo>
                <a:lnTo>
                  <a:pt x="143" y="837"/>
                </a:lnTo>
                <a:lnTo>
                  <a:pt x="143" y="837"/>
                </a:lnTo>
                <a:lnTo>
                  <a:pt x="144" y="837"/>
                </a:lnTo>
                <a:lnTo>
                  <a:pt x="144" y="839"/>
                </a:lnTo>
                <a:lnTo>
                  <a:pt x="146" y="839"/>
                </a:lnTo>
                <a:lnTo>
                  <a:pt x="146" y="839"/>
                </a:lnTo>
                <a:lnTo>
                  <a:pt x="146" y="839"/>
                </a:lnTo>
                <a:lnTo>
                  <a:pt x="148" y="839"/>
                </a:lnTo>
                <a:lnTo>
                  <a:pt x="150" y="837"/>
                </a:lnTo>
                <a:lnTo>
                  <a:pt x="151" y="837"/>
                </a:lnTo>
                <a:lnTo>
                  <a:pt x="151" y="837"/>
                </a:lnTo>
                <a:lnTo>
                  <a:pt x="151" y="837"/>
                </a:lnTo>
                <a:lnTo>
                  <a:pt x="153" y="839"/>
                </a:lnTo>
                <a:lnTo>
                  <a:pt x="155" y="839"/>
                </a:lnTo>
                <a:lnTo>
                  <a:pt x="156" y="839"/>
                </a:lnTo>
                <a:lnTo>
                  <a:pt x="156" y="839"/>
                </a:lnTo>
                <a:lnTo>
                  <a:pt x="156" y="839"/>
                </a:lnTo>
                <a:lnTo>
                  <a:pt x="156" y="841"/>
                </a:lnTo>
                <a:lnTo>
                  <a:pt x="156" y="841"/>
                </a:lnTo>
                <a:lnTo>
                  <a:pt x="156" y="841"/>
                </a:lnTo>
                <a:lnTo>
                  <a:pt x="155" y="842"/>
                </a:lnTo>
                <a:lnTo>
                  <a:pt x="151" y="844"/>
                </a:lnTo>
                <a:lnTo>
                  <a:pt x="150" y="846"/>
                </a:lnTo>
                <a:lnTo>
                  <a:pt x="148" y="846"/>
                </a:lnTo>
                <a:lnTo>
                  <a:pt x="148" y="846"/>
                </a:lnTo>
                <a:lnTo>
                  <a:pt x="146" y="846"/>
                </a:lnTo>
                <a:lnTo>
                  <a:pt x="146" y="846"/>
                </a:lnTo>
                <a:lnTo>
                  <a:pt x="146" y="846"/>
                </a:lnTo>
                <a:lnTo>
                  <a:pt x="144" y="846"/>
                </a:lnTo>
                <a:lnTo>
                  <a:pt x="144" y="844"/>
                </a:lnTo>
                <a:lnTo>
                  <a:pt x="143" y="844"/>
                </a:lnTo>
                <a:lnTo>
                  <a:pt x="143" y="846"/>
                </a:lnTo>
                <a:lnTo>
                  <a:pt x="143" y="846"/>
                </a:lnTo>
                <a:lnTo>
                  <a:pt x="143" y="847"/>
                </a:lnTo>
                <a:lnTo>
                  <a:pt x="143" y="847"/>
                </a:lnTo>
                <a:lnTo>
                  <a:pt x="143" y="849"/>
                </a:lnTo>
                <a:lnTo>
                  <a:pt x="143" y="849"/>
                </a:lnTo>
                <a:lnTo>
                  <a:pt x="144" y="849"/>
                </a:lnTo>
                <a:lnTo>
                  <a:pt x="144" y="849"/>
                </a:lnTo>
                <a:lnTo>
                  <a:pt x="144" y="849"/>
                </a:lnTo>
                <a:lnTo>
                  <a:pt x="144" y="851"/>
                </a:lnTo>
                <a:lnTo>
                  <a:pt x="146" y="852"/>
                </a:lnTo>
                <a:lnTo>
                  <a:pt x="146" y="852"/>
                </a:lnTo>
                <a:lnTo>
                  <a:pt x="146" y="852"/>
                </a:lnTo>
                <a:lnTo>
                  <a:pt x="146" y="854"/>
                </a:lnTo>
                <a:lnTo>
                  <a:pt x="146" y="854"/>
                </a:lnTo>
                <a:lnTo>
                  <a:pt x="146" y="859"/>
                </a:lnTo>
                <a:lnTo>
                  <a:pt x="146" y="859"/>
                </a:lnTo>
                <a:lnTo>
                  <a:pt x="144" y="861"/>
                </a:lnTo>
                <a:lnTo>
                  <a:pt x="144" y="861"/>
                </a:lnTo>
                <a:lnTo>
                  <a:pt x="143" y="861"/>
                </a:lnTo>
                <a:lnTo>
                  <a:pt x="141" y="863"/>
                </a:lnTo>
                <a:lnTo>
                  <a:pt x="139" y="863"/>
                </a:lnTo>
                <a:lnTo>
                  <a:pt x="138" y="864"/>
                </a:lnTo>
                <a:lnTo>
                  <a:pt x="134" y="864"/>
                </a:lnTo>
                <a:lnTo>
                  <a:pt x="134" y="864"/>
                </a:lnTo>
                <a:lnTo>
                  <a:pt x="134" y="864"/>
                </a:lnTo>
                <a:lnTo>
                  <a:pt x="133" y="866"/>
                </a:lnTo>
                <a:lnTo>
                  <a:pt x="133" y="866"/>
                </a:lnTo>
                <a:lnTo>
                  <a:pt x="133" y="866"/>
                </a:lnTo>
                <a:lnTo>
                  <a:pt x="133" y="868"/>
                </a:lnTo>
                <a:lnTo>
                  <a:pt x="133" y="868"/>
                </a:lnTo>
                <a:lnTo>
                  <a:pt x="133" y="868"/>
                </a:lnTo>
                <a:lnTo>
                  <a:pt x="133" y="869"/>
                </a:lnTo>
                <a:lnTo>
                  <a:pt x="133" y="869"/>
                </a:lnTo>
                <a:lnTo>
                  <a:pt x="133" y="871"/>
                </a:lnTo>
                <a:lnTo>
                  <a:pt x="134" y="869"/>
                </a:lnTo>
                <a:lnTo>
                  <a:pt x="134" y="869"/>
                </a:lnTo>
                <a:lnTo>
                  <a:pt x="134" y="871"/>
                </a:lnTo>
                <a:lnTo>
                  <a:pt x="134" y="871"/>
                </a:lnTo>
                <a:lnTo>
                  <a:pt x="134" y="871"/>
                </a:lnTo>
                <a:lnTo>
                  <a:pt x="136" y="873"/>
                </a:lnTo>
                <a:lnTo>
                  <a:pt x="136" y="873"/>
                </a:lnTo>
                <a:lnTo>
                  <a:pt x="138" y="874"/>
                </a:lnTo>
                <a:lnTo>
                  <a:pt x="138" y="874"/>
                </a:lnTo>
                <a:lnTo>
                  <a:pt x="138" y="874"/>
                </a:lnTo>
                <a:lnTo>
                  <a:pt x="138" y="876"/>
                </a:lnTo>
                <a:lnTo>
                  <a:pt x="138" y="876"/>
                </a:lnTo>
                <a:lnTo>
                  <a:pt x="138" y="878"/>
                </a:lnTo>
                <a:lnTo>
                  <a:pt x="138" y="878"/>
                </a:lnTo>
                <a:lnTo>
                  <a:pt x="136" y="879"/>
                </a:lnTo>
                <a:lnTo>
                  <a:pt x="131" y="881"/>
                </a:lnTo>
                <a:lnTo>
                  <a:pt x="123" y="883"/>
                </a:lnTo>
                <a:lnTo>
                  <a:pt x="123" y="883"/>
                </a:lnTo>
                <a:lnTo>
                  <a:pt x="123" y="883"/>
                </a:lnTo>
                <a:lnTo>
                  <a:pt x="123" y="884"/>
                </a:lnTo>
                <a:lnTo>
                  <a:pt x="121" y="884"/>
                </a:lnTo>
                <a:lnTo>
                  <a:pt x="121" y="888"/>
                </a:lnTo>
                <a:lnTo>
                  <a:pt x="119" y="889"/>
                </a:lnTo>
                <a:lnTo>
                  <a:pt x="119" y="889"/>
                </a:lnTo>
                <a:lnTo>
                  <a:pt x="119" y="889"/>
                </a:lnTo>
                <a:lnTo>
                  <a:pt x="119" y="891"/>
                </a:lnTo>
                <a:lnTo>
                  <a:pt x="119" y="891"/>
                </a:lnTo>
                <a:lnTo>
                  <a:pt x="121" y="893"/>
                </a:lnTo>
                <a:lnTo>
                  <a:pt x="121" y="895"/>
                </a:lnTo>
                <a:lnTo>
                  <a:pt x="121" y="895"/>
                </a:lnTo>
                <a:lnTo>
                  <a:pt x="123" y="895"/>
                </a:lnTo>
                <a:lnTo>
                  <a:pt x="123" y="896"/>
                </a:lnTo>
                <a:lnTo>
                  <a:pt x="123" y="896"/>
                </a:lnTo>
                <a:lnTo>
                  <a:pt x="123" y="896"/>
                </a:lnTo>
                <a:lnTo>
                  <a:pt x="123" y="898"/>
                </a:lnTo>
                <a:lnTo>
                  <a:pt x="123" y="898"/>
                </a:lnTo>
                <a:lnTo>
                  <a:pt x="123" y="898"/>
                </a:lnTo>
                <a:lnTo>
                  <a:pt x="123" y="900"/>
                </a:lnTo>
                <a:lnTo>
                  <a:pt x="119" y="901"/>
                </a:lnTo>
                <a:lnTo>
                  <a:pt x="119" y="903"/>
                </a:lnTo>
                <a:lnTo>
                  <a:pt x="118" y="903"/>
                </a:lnTo>
                <a:lnTo>
                  <a:pt x="118" y="903"/>
                </a:lnTo>
                <a:lnTo>
                  <a:pt x="116" y="905"/>
                </a:lnTo>
                <a:lnTo>
                  <a:pt x="116" y="905"/>
                </a:lnTo>
                <a:lnTo>
                  <a:pt x="116" y="905"/>
                </a:lnTo>
                <a:lnTo>
                  <a:pt x="114" y="906"/>
                </a:lnTo>
                <a:lnTo>
                  <a:pt x="114" y="906"/>
                </a:lnTo>
                <a:lnTo>
                  <a:pt x="114" y="908"/>
                </a:lnTo>
                <a:lnTo>
                  <a:pt x="114" y="910"/>
                </a:lnTo>
                <a:lnTo>
                  <a:pt x="114" y="910"/>
                </a:lnTo>
                <a:lnTo>
                  <a:pt x="114" y="910"/>
                </a:lnTo>
                <a:lnTo>
                  <a:pt x="114" y="910"/>
                </a:lnTo>
                <a:lnTo>
                  <a:pt x="111" y="911"/>
                </a:lnTo>
                <a:lnTo>
                  <a:pt x="111" y="913"/>
                </a:lnTo>
                <a:lnTo>
                  <a:pt x="111" y="915"/>
                </a:lnTo>
                <a:lnTo>
                  <a:pt x="111" y="915"/>
                </a:lnTo>
                <a:lnTo>
                  <a:pt x="109" y="915"/>
                </a:lnTo>
                <a:lnTo>
                  <a:pt x="109" y="915"/>
                </a:lnTo>
                <a:lnTo>
                  <a:pt x="109" y="915"/>
                </a:lnTo>
                <a:lnTo>
                  <a:pt x="109" y="915"/>
                </a:lnTo>
                <a:lnTo>
                  <a:pt x="107" y="915"/>
                </a:lnTo>
                <a:lnTo>
                  <a:pt x="107" y="915"/>
                </a:lnTo>
                <a:lnTo>
                  <a:pt x="107" y="913"/>
                </a:lnTo>
                <a:lnTo>
                  <a:pt x="107" y="913"/>
                </a:lnTo>
                <a:lnTo>
                  <a:pt x="107" y="915"/>
                </a:lnTo>
                <a:lnTo>
                  <a:pt x="107" y="915"/>
                </a:lnTo>
                <a:lnTo>
                  <a:pt x="106" y="920"/>
                </a:lnTo>
                <a:lnTo>
                  <a:pt x="106" y="920"/>
                </a:lnTo>
                <a:lnTo>
                  <a:pt x="104" y="921"/>
                </a:lnTo>
                <a:lnTo>
                  <a:pt x="102" y="921"/>
                </a:lnTo>
                <a:lnTo>
                  <a:pt x="99" y="923"/>
                </a:lnTo>
                <a:lnTo>
                  <a:pt x="97" y="923"/>
                </a:lnTo>
                <a:lnTo>
                  <a:pt x="97" y="923"/>
                </a:lnTo>
                <a:lnTo>
                  <a:pt x="97" y="925"/>
                </a:lnTo>
                <a:lnTo>
                  <a:pt x="97" y="926"/>
                </a:lnTo>
                <a:lnTo>
                  <a:pt x="96" y="926"/>
                </a:lnTo>
                <a:lnTo>
                  <a:pt x="96" y="926"/>
                </a:lnTo>
                <a:lnTo>
                  <a:pt x="96" y="928"/>
                </a:lnTo>
                <a:lnTo>
                  <a:pt x="96" y="928"/>
                </a:lnTo>
                <a:lnTo>
                  <a:pt x="94" y="930"/>
                </a:lnTo>
                <a:lnTo>
                  <a:pt x="94" y="932"/>
                </a:lnTo>
                <a:lnTo>
                  <a:pt x="94" y="933"/>
                </a:lnTo>
                <a:lnTo>
                  <a:pt x="92" y="933"/>
                </a:lnTo>
                <a:lnTo>
                  <a:pt x="92" y="933"/>
                </a:lnTo>
                <a:lnTo>
                  <a:pt x="92" y="933"/>
                </a:lnTo>
                <a:lnTo>
                  <a:pt x="91" y="935"/>
                </a:lnTo>
                <a:lnTo>
                  <a:pt x="91" y="937"/>
                </a:lnTo>
                <a:lnTo>
                  <a:pt x="91" y="937"/>
                </a:lnTo>
                <a:lnTo>
                  <a:pt x="91" y="937"/>
                </a:lnTo>
                <a:lnTo>
                  <a:pt x="91" y="938"/>
                </a:lnTo>
                <a:lnTo>
                  <a:pt x="91" y="938"/>
                </a:lnTo>
                <a:lnTo>
                  <a:pt x="92" y="938"/>
                </a:lnTo>
                <a:lnTo>
                  <a:pt x="92" y="938"/>
                </a:lnTo>
                <a:lnTo>
                  <a:pt x="94" y="942"/>
                </a:lnTo>
                <a:lnTo>
                  <a:pt x="94" y="942"/>
                </a:lnTo>
                <a:lnTo>
                  <a:pt x="94" y="942"/>
                </a:lnTo>
                <a:lnTo>
                  <a:pt x="94" y="943"/>
                </a:lnTo>
                <a:lnTo>
                  <a:pt x="94" y="953"/>
                </a:lnTo>
                <a:lnTo>
                  <a:pt x="94" y="955"/>
                </a:lnTo>
                <a:lnTo>
                  <a:pt x="94" y="962"/>
                </a:lnTo>
                <a:lnTo>
                  <a:pt x="94" y="963"/>
                </a:lnTo>
                <a:lnTo>
                  <a:pt x="94" y="963"/>
                </a:lnTo>
                <a:lnTo>
                  <a:pt x="94" y="965"/>
                </a:lnTo>
                <a:lnTo>
                  <a:pt x="92" y="965"/>
                </a:lnTo>
                <a:lnTo>
                  <a:pt x="92" y="967"/>
                </a:lnTo>
                <a:lnTo>
                  <a:pt x="92" y="967"/>
                </a:lnTo>
                <a:lnTo>
                  <a:pt x="92" y="967"/>
                </a:lnTo>
                <a:lnTo>
                  <a:pt x="92" y="967"/>
                </a:lnTo>
                <a:lnTo>
                  <a:pt x="89" y="967"/>
                </a:lnTo>
                <a:lnTo>
                  <a:pt x="86" y="965"/>
                </a:lnTo>
                <a:lnTo>
                  <a:pt x="86" y="965"/>
                </a:lnTo>
                <a:lnTo>
                  <a:pt x="86" y="965"/>
                </a:lnTo>
                <a:lnTo>
                  <a:pt x="86" y="965"/>
                </a:lnTo>
                <a:lnTo>
                  <a:pt x="82" y="969"/>
                </a:lnTo>
                <a:lnTo>
                  <a:pt x="82" y="969"/>
                </a:lnTo>
                <a:lnTo>
                  <a:pt x="82" y="970"/>
                </a:lnTo>
                <a:lnTo>
                  <a:pt x="82" y="970"/>
                </a:lnTo>
                <a:lnTo>
                  <a:pt x="82" y="970"/>
                </a:lnTo>
                <a:lnTo>
                  <a:pt x="81" y="970"/>
                </a:lnTo>
                <a:lnTo>
                  <a:pt x="79" y="970"/>
                </a:lnTo>
                <a:lnTo>
                  <a:pt x="79" y="972"/>
                </a:lnTo>
                <a:lnTo>
                  <a:pt x="77" y="972"/>
                </a:lnTo>
                <a:lnTo>
                  <a:pt x="77" y="972"/>
                </a:lnTo>
                <a:lnTo>
                  <a:pt x="77" y="972"/>
                </a:lnTo>
                <a:lnTo>
                  <a:pt x="77" y="974"/>
                </a:lnTo>
                <a:lnTo>
                  <a:pt x="77" y="974"/>
                </a:lnTo>
                <a:lnTo>
                  <a:pt x="77" y="974"/>
                </a:lnTo>
                <a:lnTo>
                  <a:pt x="77" y="975"/>
                </a:lnTo>
                <a:lnTo>
                  <a:pt x="77" y="975"/>
                </a:lnTo>
                <a:lnTo>
                  <a:pt x="77" y="975"/>
                </a:lnTo>
                <a:lnTo>
                  <a:pt x="76" y="977"/>
                </a:lnTo>
                <a:lnTo>
                  <a:pt x="76" y="977"/>
                </a:lnTo>
                <a:lnTo>
                  <a:pt x="76" y="977"/>
                </a:lnTo>
                <a:lnTo>
                  <a:pt x="76" y="979"/>
                </a:lnTo>
                <a:lnTo>
                  <a:pt x="76" y="979"/>
                </a:lnTo>
                <a:lnTo>
                  <a:pt x="76" y="980"/>
                </a:lnTo>
                <a:lnTo>
                  <a:pt x="72" y="984"/>
                </a:lnTo>
                <a:lnTo>
                  <a:pt x="72" y="985"/>
                </a:lnTo>
                <a:lnTo>
                  <a:pt x="70" y="987"/>
                </a:lnTo>
                <a:lnTo>
                  <a:pt x="69" y="990"/>
                </a:lnTo>
                <a:lnTo>
                  <a:pt x="69" y="990"/>
                </a:lnTo>
                <a:lnTo>
                  <a:pt x="69" y="992"/>
                </a:lnTo>
                <a:lnTo>
                  <a:pt x="69" y="994"/>
                </a:lnTo>
                <a:lnTo>
                  <a:pt x="70" y="995"/>
                </a:lnTo>
                <a:lnTo>
                  <a:pt x="70" y="995"/>
                </a:lnTo>
                <a:lnTo>
                  <a:pt x="70" y="997"/>
                </a:lnTo>
                <a:lnTo>
                  <a:pt x="70" y="1000"/>
                </a:lnTo>
                <a:lnTo>
                  <a:pt x="72" y="1002"/>
                </a:lnTo>
                <a:lnTo>
                  <a:pt x="72" y="1002"/>
                </a:lnTo>
                <a:lnTo>
                  <a:pt x="72" y="1002"/>
                </a:lnTo>
                <a:lnTo>
                  <a:pt x="72" y="1004"/>
                </a:lnTo>
                <a:lnTo>
                  <a:pt x="72" y="1004"/>
                </a:lnTo>
                <a:lnTo>
                  <a:pt x="72" y="1004"/>
                </a:lnTo>
                <a:lnTo>
                  <a:pt x="70" y="1005"/>
                </a:lnTo>
                <a:lnTo>
                  <a:pt x="69" y="1007"/>
                </a:lnTo>
                <a:lnTo>
                  <a:pt x="69" y="1007"/>
                </a:lnTo>
                <a:lnTo>
                  <a:pt x="69" y="1007"/>
                </a:lnTo>
                <a:lnTo>
                  <a:pt x="69" y="1009"/>
                </a:lnTo>
                <a:lnTo>
                  <a:pt x="69" y="1009"/>
                </a:lnTo>
                <a:lnTo>
                  <a:pt x="69" y="1009"/>
                </a:lnTo>
                <a:lnTo>
                  <a:pt x="69" y="1011"/>
                </a:lnTo>
                <a:lnTo>
                  <a:pt x="70" y="1011"/>
                </a:lnTo>
                <a:lnTo>
                  <a:pt x="72" y="1012"/>
                </a:lnTo>
                <a:lnTo>
                  <a:pt x="72" y="1012"/>
                </a:lnTo>
                <a:lnTo>
                  <a:pt x="72" y="1012"/>
                </a:lnTo>
                <a:lnTo>
                  <a:pt x="74" y="1012"/>
                </a:lnTo>
                <a:lnTo>
                  <a:pt x="74" y="1012"/>
                </a:lnTo>
                <a:lnTo>
                  <a:pt x="76" y="1011"/>
                </a:lnTo>
                <a:lnTo>
                  <a:pt x="76" y="1011"/>
                </a:lnTo>
                <a:lnTo>
                  <a:pt x="76" y="1009"/>
                </a:lnTo>
                <a:lnTo>
                  <a:pt x="76" y="1009"/>
                </a:lnTo>
                <a:lnTo>
                  <a:pt x="77" y="1009"/>
                </a:lnTo>
                <a:lnTo>
                  <a:pt x="77" y="1011"/>
                </a:lnTo>
                <a:lnTo>
                  <a:pt x="79" y="1011"/>
                </a:lnTo>
                <a:lnTo>
                  <a:pt x="79" y="1011"/>
                </a:lnTo>
                <a:lnTo>
                  <a:pt x="81" y="1011"/>
                </a:lnTo>
                <a:lnTo>
                  <a:pt x="81" y="1009"/>
                </a:lnTo>
                <a:lnTo>
                  <a:pt x="82" y="1009"/>
                </a:lnTo>
                <a:lnTo>
                  <a:pt x="84" y="1009"/>
                </a:lnTo>
                <a:lnTo>
                  <a:pt x="86" y="1009"/>
                </a:lnTo>
                <a:lnTo>
                  <a:pt x="89" y="1009"/>
                </a:lnTo>
                <a:lnTo>
                  <a:pt x="92" y="1011"/>
                </a:lnTo>
                <a:lnTo>
                  <a:pt x="94" y="1009"/>
                </a:lnTo>
                <a:lnTo>
                  <a:pt x="94" y="1009"/>
                </a:lnTo>
                <a:lnTo>
                  <a:pt x="94" y="1011"/>
                </a:lnTo>
                <a:lnTo>
                  <a:pt x="96" y="1011"/>
                </a:lnTo>
                <a:lnTo>
                  <a:pt x="96" y="1012"/>
                </a:lnTo>
                <a:lnTo>
                  <a:pt x="96" y="1012"/>
                </a:lnTo>
                <a:lnTo>
                  <a:pt x="96" y="1012"/>
                </a:lnTo>
                <a:lnTo>
                  <a:pt x="97" y="1014"/>
                </a:lnTo>
                <a:lnTo>
                  <a:pt x="99" y="1014"/>
                </a:lnTo>
                <a:lnTo>
                  <a:pt x="101" y="1014"/>
                </a:lnTo>
                <a:lnTo>
                  <a:pt x="101" y="1012"/>
                </a:lnTo>
                <a:lnTo>
                  <a:pt x="102" y="1011"/>
                </a:lnTo>
                <a:lnTo>
                  <a:pt x="102" y="1011"/>
                </a:lnTo>
                <a:lnTo>
                  <a:pt x="102" y="1009"/>
                </a:lnTo>
                <a:lnTo>
                  <a:pt x="104" y="1009"/>
                </a:lnTo>
                <a:lnTo>
                  <a:pt x="107" y="1007"/>
                </a:lnTo>
                <a:lnTo>
                  <a:pt x="113" y="1007"/>
                </a:lnTo>
                <a:lnTo>
                  <a:pt x="114" y="1007"/>
                </a:lnTo>
                <a:lnTo>
                  <a:pt x="116" y="1007"/>
                </a:lnTo>
                <a:lnTo>
                  <a:pt x="118" y="1007"/>
                </a:lnTo>
                <a:lnTo>
                  <a:pt x="119" y="1007"/>
                </a:lnTo>
                <a:lnTo>
                  <a:pt x="119" y="1007"/>
                </a:lnTo>
                <a:lnTo>
                  <a:pt x="121" y="1005"/>
                </a:lnTo>
                <a:lnTo>
                  <a:pt x="124" y="1007"/>
                </a:lnTo>
                <a:lnTo>
                  <a:pt x="124" y="1007"/>
                </a:lnTo>
                <a:lnTo>
                  <a:pt x="126" y="1007"/>
                </a:lnTo>
                <a:lnTo>
                  <a:pt x="128" y="1007"/>
                </a:lnTo>
                <a:lnTo>
                  <a:pt x="128" y="1007"/>
                </a:lnTo>
                <a:lnTo>
                  <a:pt x="128" y="1009"/>
                </a:lnTo>
                <a:lnTo>
                  <a:pt x="128" y="1009"/>
                </a:lnTo>
                <a:lnTo>
                  <a:pt x="128" y="1011"/>
                </a:lnTo>
                <a:lnTo>
                  <a:pt x="128" y="1011"/>
                </a:lnTo>
                <a:lnTo>
                  <a:pt x="129" y="1012"/>
                </a:lnTo>
                <a:lnTo>
                  <a:pt x="129" y="1012"/>
                </a:lnTo>
                <a:lnTo>
                  <a:pt x="131" y="1014"/>
                </a:lnTo>
                <a:lnTo>
                  <a:pt x="131" y="1014"/>
                </a:lnTo>
                <a:lnTo>
                  <a:pt x="131" y="1014"/>
                </a:lnTo>
                <a:lnTo>
                  <a:pt x="131" y="1016"/>
                </a:lnTo>
                <a:lnTo>
                  <a:pt x="131" y="1016"/>
                </a:lnTo>
                <a:lnTo>
                  <a:pt x="131" y="1017"/>
                </a:lnTo>
                <a:lnTo>
                  <a:pt x="131" y="1017"/>
                </a:lnTo>
                <a:lnTo>
                  <a:pt x="131" y="1017"/>
                </a:lnTo>
                <a:lnTo>
                  <a:pt x="131" y="1017"/>
                </a:lnTo>
                <a:lnTo>
                  <a:pt x="133" y="1019"/>
                </a:lnTo>
                <a:lnTo>
                  <a:pt x="134" y="1019"/>
                </a:lnTo>
                <a:lnTo>
                  <a:pt x="134" y="1019"/>
                </a:lnTo>
                <a:lnTo>
                  <a:pt x="134" y="1019"/>
                </a:lnTo>
                <a:lnTo>
                  <a:pt x="136" y="1021"/>
                </a:lnTo>
                <a:lnTo>
                  <a:pt x="136" y="1021"/>
                </a:lnTo>
                <a:lnTo>
                  <a:pt x="136" y="1022"/>
                </a:lnTo>
                <a:lnTo>
                  <a:pt x="136" y="1022"/>
                </a:lnTo>
                <a:lnTo>
                  <a:pt x="136" y="1022"/>
                </a:lnTo>
                <a:lnTo>
                  <a:pt x="136" y="1022"/>
                </a:lnTo>
                <a:lnTo>
                  <a:pt x="136" y="1022"/>
                </a:lnTo>
                <a:lnTo>
                  <a:pt x="136" y="1027"/>
                </a:lnTo>
                <a:lnTo>
                  <a:pt x="136" y="1027"/>
                </a:lnTo>
                <a:lnTo>
                  <a:pt x="136" y="1027"/>
                </a:lnTo>
                <a:lnTo>
                  <a:pt x="136" y="1027"/>
                </a:lnTo>
                <a:lnTo>
                  <a:pt x="136" y="1029"/>
                </a:lnTo>
                <a:lnTo>
                  <a:pt x="136" y="1029"/>
                </a:lnTo>
                <a:lnTo>
                  <a:pt x="138" y="1029"/>
                </a:lnTo>
                <a:lnTo>
                  <a:pt x="138" y="1029"/>
                </a:lnTo>
                <a:lnTo>
                  <a:pt x="138" y="1029"/>
                </a:lnTo>
                <a:lnTo>
                  <a:pt x="138" y="1031"/>
                </a:lnTo>
                <a:lnTo>
                  <a:pt x="138" y="1031"/>
                </a:lnTo>
                <a:lnTo>
                  <a:pt x="138" y="1031"/>
                </a:lnTo>
                <a:lnTo>
                  <a:pt x="138" y="1032"/>
                </a:lnTo>
                <a:lnTo>
                  <a:pt x="138" y="1032"/>
                </a:lnTo>
                <a:lnTo>
                  <a:pt x="138" y="1032"/>
                </a:lnTo>
                <a:lnTo>
                  <a:pt x="139" y="1032"/>
                </a:lnTo>
                <a:lnTo>
                  <a:pt x="139" y="1034"/>
                </a:lnTo>
                <a:lnTo>
                  <a:pt x="139" y="1034"/>
                </a:lnTo>
                <a:lnTo>
                  <a:pt x="139" y="1034"/>
                </a:lnTo>
                <a:lnTo>
                  <a:pt x="139" y="1034"/>
                </a:lnTo>
                <a:lnTo>
                  <a:pt x="139" y="1034"/>
                </a:lnTo>
                <a:lnTo>
                  <a:pt x="143" y="1039"/>
                </a:lnTo>
                <a:lnTo>
                  <a:pt x="143" y="1039"/>
                </a:lnTo>
                <a:lnTo>
                  <a:pt x="143" y="1041"/>
                </a:lnTo>
                <a:lnTo>
                  <a:pt x="144" y="1041"/>
                </a:lnTo>
                <a:lnTo>
                  <a:pt x="144" y="1041"/>
                </a:lnTo>
                <a:lnTo>
                  <a:pt x="144" y="1042"/>
                </a:lnTo>
                <a:lnTo>
                  <a:pt x="144" y="1042"/>
                </a:lnTo>
                <a:lnTo>
                  <a:pt x="144" y="1044"/>
                </a:lnTo>
                <a:lnTo>
                  <a:pt x="144" y="1044"/>
                </a:lnTo>
                <a:lnTo>
                  <a:pt x="144" y="1044"/>
                </a:lnTo>
                <a:lnTo>
                  <a:pt x="144" y="1044"/>
                </a:lnTo>
                <a:lnTo>
                  <a:pt x="144" y="1046"/>
                </a:lnTo>
                <a:lnTo>
                  <a:pt x="144" y="1046"/>
                </a:lnTo>
                <a:lnTo>
                  <a:pt x="144" y="1048"/>
                </a:lnTo>
                <a:lnTo>
                  <a:pt x="146" y="1048"/>
                </a:lnTo>
                <a:lnTo>
                  <a:pt x="146" y="1048"/>
                </a:lnTo>
                <a:lnTo>
                  <a:pt x="146" y="1048"/>
                </a:lnTo>
                <a:lnTo>
                  <a:pt x="144" y="1049"/>
                </a:lnTo>
                <a:lnTo>
                  <a:pt x="144" y="1049"/>
                </a:lnTo>
                <a:lnTo>
                  <a:pt x="143" y="1051"/>
                </a:lnTo>
                <a:lnTo>
                  <a:pt x="143" y="1051"/>
                </a:lnTo>
                <a:lnTo>
                  <a:pt x="143" y="1051"/>
                </a:lnTo>
                <a:lnTo>
                  <a:pt x="143" y="1051"/>
                </a:lnTo>
                <a:lnTo>
                  <a:pt x="143" y="1053"/>
                </a:lnTo>
                <a:lnTo>
                  <a:pt x="143" y="1053"/>
                </a:lnTo>
                <a:lnTo>
                  <a:pt x="143" y="1053"/>
                </a:lnTo>
                <a:lnTo>
                  <a:pt x="144" y="1053"/>
                </a:lnTo>
                <a:lnTo>
                  <a:pt x="153" y="1049"/>
                </a:lnTo>
                <a:lnTo>
                  <a:pt x="155" y="1048"/>
                </a:lnTo>
                <a:lnTo>
                  <a:pt x="158" y="1048"/>
                </a:lnTo>
                <a:lnTo>
                  <a:pt x="158" y="1046"/>
                </a:lnTo>
                <a:lnTo>
                  <a:pt x="160" y="1046"/>
                </a:lnTo>
                <a:lnTo>
                  <a:pt x="160" y="1046"/>
                </a:lnTo>
                <a:lnTo>
                  <a:pt x="160" y="1044"/>
                </a:lnTo>
                <a:lnTo>
                  <a:pt x="161" y="1044"/>
                </a:lnTo>
                <a:lnTo>
                  <a:pt x="163" y="1044"/>
                </a:lnTo>
                <a:lnTo>
                  <a:pt x="165" y="1044"/>
                </a:lnTo>
                <a:lnTo>
                  <a:pt x="165" y="1046"/>
                </a:lnTo>
                <a:lnTo>
                  <a:pt x="165" y="1046"/>
                </a:lnTo>
                <a:lnTo>
                  <a:pt x="165" y="1046"/>
                </a:lnTo>
                <a:lnTo>
                  <a:pt x="165" y="1049"/>
                </a:lnTo>
                <a:lnTo>
                  <a:pt x="165" y="1049"/>
                </a:lnTo>
                <a:lnTo>
                  <a:pt x="165" y="1051"/>
                </a:lnTo>
                <a:lnTo>
                  <a:pt x="165" y="1051"/>
                </a:lnTo>
                <a:lnTo>
                  <a:pt x="165" y="1051"/>
                </a:lnTo>
                <a:lnTo>
                  <a:pt x="168" y="1053"/>
                </a:lnTo>
                <a:lnTo>
                  <a:pt x="168" y="1053"/>
                </a:lnTo>
                <a:lnTo>
                  <a:pt x="168" y="1053"/>
                </a:lnTo>
                <a:lnTo>
                  <a:pt x="170" y="1053"/>
                </a:lnTo>
                <a:lnTo>
                  <a:pt x="170" y="1053"/>
                </a:lnTo>
                <a:lnTo>
                  <a:pt x="170" y="1051"/>
                </a:lnTo>
                <a:lnTo>
                  <a:pt x="171" y="1051"/>
                </a:lnTo>
                <a:lnTo>
                  <a:pt x="171" y="1051"/>
                </a:lnTo>
                <a:lnTo>
                  <a:pt x="173" y="1051"/>
                </a:lnTo>
                <a:lnTo>
                  <a:pt x="175" y="1051"/>
                </a:lnTo>
                <a:lnTo>
                  <a:pt x="175" y="1051"/>
                </a:lnTo>
                <a:lnTo>
                  <a:pt x="175" y="1049"/>
                </a:lnTo>
                <a:lnTo>
                  <a:pt x="175" y="1049"/>
                </a:lnTo>
                <a:lnTo>
                  <a:pt x="175" y="1049"/>
                </a:lnTo>
                <a:lnTo>
                  <a:pt x="175" y="1048"/>
                </a:lnTo>
                <a:lnTo>
                  <a:pt x="175" y="1044"/>
                </a:lnTo>
                <a:lnTo>
                  <a:pt x="175" y="1042"/>
                </a:lnTo>
                <a:lnTo>
                  <a:pt x="176" y="1042"/>
                </a:lnTo>
                <a:lnTo>
                  <a:pt x="176" y="1042"/>
                </a:lnTo>
                <a:lnTo>
                  <a:pt x="176" y="1042"/>
                </a:lnTo>
                <a:lnTo>
                  <a:pt x="176" y="1041"/>
                </a:lnTo>
                <a:lnTo>
                  <a:pt x="176" y="1041"/>
                </a:lnTo>
                <a:lnTo>
                  <a:pt x="176" y="1041"/>
                </a:lnTo>
                <a:lnTo>
                  <a:pt x="180" y="1041"/>
                </a:lnTo>
                <a:lnTo>
                  <a:pt x="183" y="1039"/>
                </a:lnTo>
                <a:lnTo>
                  <a:pt x="185" y="1037"/>
                </a:lnTo>
                <a:lnTo>
                  <a:pt x="188" y="1036"/>
                </a:lnTo>
                <a:lnTo>
                  <a:pt x="190" y="1036"/>
                </a:lnTo>
                <a:lnTo>
                  <a:pt x="190" y="1036"/>
                </a:lnTo>
                <a:lnTo>
                  <a:pt x="190" y="1034"/>
                </a:lnTo>
                <a:lnTo>
                  <a:pt x="192" y="1034"/>
                </a:lnTo>
                <a:lnTo>
                  <a:pt x="192" y="1034"/>
                </a:lnTo>
                <a:lnTo>
                  <a:pt x="193" y="1034"/>
                </a:lnTo>
                <a:lnTo>
                  <a:pt x="193" y="1034"/>
                </a:lnTo>
                <a:lnTo>
                  <a:pt x="195" y="1034"/>
                </a:lnTo>
                <a:lnTo>
                  <a:pt x="202" y="1032"/>
                </a:lnTo>
                <a:lnTo>
                  <a:pt x="203" y="1031"/>
                </a:lnTo>
                <a:lnTo>
                  <a:pt x="203" y="1029"/>
                </a:lnTo>
                <a:lnTo>
                  <a:pt x="203" y="1029"/>
                </a:lnTo>
                <a:lnTo>
                  <a:pt x="203" y="1029"/>
                </a:lnTo>
                <a:lnTo>
                  <a:pt x="205" y="1029"/>
                </a:lnTo>
                <a:lnTo>
                  <a:pt x="207" y="1029"/>
                </a:lnTo>
                <a:lnTo>
                  <a:pt x="207" y="1029"/>
                </a:lnTo>
                <a:lnTo>
                  <a:pt x="208" y="1029"/>
                </a:lnTo>
                <a:lnTo>
                  <a:pt x="212" y="1027"/>
                </a:lnTo>
                <a:lnTo>
                  <a:pt x="212" y="1027"/>
                </a:lnTo>
                <a:lnTo>
                  <a:pt x="215" y="1027"/>
                </a:lnTo>
                <a:lnTo>
                  <a:pt x="215" y="1027"/>
                </a:lnTo>
                <a:lnTo>
                  <a:pt x="217" y="1027"/>
                </a:lnTo>
                <a:lnTo>
                  <a:pt x="217" y="1026"/>
                </a:lnTo>
                <a:lnTo>
                  <a:pt x="217" y="1026"/>
                </a:lnTo>
                <a:lnTo>
                  <a:pt x="217" y="1026"/>
                </a:lnTo>
                <a:lnTo>
                  <a:pt x="217" y="1022"/>
                </a:lnTo>
                <a:lnTo>
                  <a:pt x="218" y="1022"/>
                </a:lnTo>
                <a:lnTo>
                  <a:pt x="218" y="1021"/>
                </a:lnTo>
                <a:lnTo>
                  <a:pt x="218" y="1021"/>
                </a:lnTo>
                <a:lnTo>
                  <a:pt x="218" y="1021"/>
                </a:lnTo>
                <a:lnTo>
                  <a:pt x="218" y="1021"/>
                </a:lnTo>
                <a:lnTo>
                  <a:pt x="220" y="1021"/>
                </a:lnTo>
                <a:lnTo>
                  <a:pt x="220" y="1021"/>
                </a:lnTo>
                <a:lnTo>
                  <a:pt x="220" y="1021"/>
                </a:lnTo>
                <a:lnTo>
                  <a:pt x="222" y="1021"/>
                </a:lnTo>
                <a:lnTo>
                  <a:pt x="225" y="1017"/>
                </a:lnTo>
                <a:lnTo>
                  <a:pt x="225" y="1017"/>
                </a:lnTo>
                <a:lnTo>
                  <a:pt x="227" y="1017"/>
                </a:lnTo>
                <a:lnTo>
                  <a:pt x="229" y="1017"/>
                </a:lnTo>
                <a:lnTo>
                  <a:pt x="229" y="1017"/>
                </a:lnTo>
                <a:lnTo>
                  <a:pt x="229" y="1017"/>
                </a:lnTo>
                <a:lnTo>
                  <a:pt x="229" y="1017"/>
                </a:lnTo>
                <a:lnTo>
                  <a:pt x="230" y="1016"/>
                </a:lnTo>
                <a:lnTo>
                  <a:pt x="230" y="1016"/>
                </a:lnTo>
                <a:lnTo>
                  <a:pt x="230" y="1016"/>
                </a:lnTo>
                <a:lnTo>
                  <a:pt x="229" y="1014"/>
                </a:lnTo>
                <a:lnTo>
                  <a:pt x="229" y="1014"/>
                </a:lnTo>
                <a:lnTo>
                  <a:pt x="229" y="1014"/>
                </a:lnTo>
                <a:lnTo>
                  <a:pt x="229" y="1012"/>
                </a:lnTo>
                <a:lnTo>
                  <a:pt x="229" y="1012"/>
                </a:lnTo>
                <a:lnTo>
                  <a:pt x="229" y="1012"/>
                </a:lnTo>
                <a:lnTo>
                  <a:pt x="229" y="1012"/>
                </a:lnTo>
                <a:lnTo>
                  <a:pt x="229" y="1011"/>
                </a:lnTo>
                <a:lnTo>
                  <a:pt x="229" y="1011"/>
                </a:lnTo>
                <a:lnTo>
                  <a:pt x="229" y="1009"/>
                </a:lnTo>
                <a:lnTo>
                  <a:pt x="229" y="1009"/>
                </a:lnTo>
                <a:lnTo>
                  <a:pt x="229" y="1009"/>
                </a:lnTo>
                <a:lnTo>
                  <a:pt x="227" y="1007"/>
                </a:lnTo>
                <a:lnTo>
                  <a:pt x="227" y="1007"/>
                </a:lnTo>
                <a:lnTo>
                  <a:pt x="229" y="1005"/>
                </a:lnTo>
                <a:lnTo>
                  <a:pt x="229" y="1005"/>
                </a:lnTo>
                <a:lnTo>
                  <a:pt x="229" y="1004"/>
                </a:lnTo>
                <a:lnTo>
                  <a:pt x="229" y="1004"/>
                </a:lnTo>
                <a:lnTo>
                  <a:pt x="229" y="1002"/>
                </a:lnTo>
                <a:lnTo>
                  <a:pt x="230" y="1000"/>
                </a:lnTo>
                <a:lnTo>
                  <a:pt x="232" y="999"/>
                </a:lnTo>
                <a:lnTo>
                  <a:pt x="232" y="999"/>
                </a:lnTo>
                <a:lnTo>
                  <a:pt x="232" y="999"/>
                </a:lnTo>
                <a:lnTo>
                  <a:pt x="234" y="999"/>
                </a:lnTo>
                <a:lnTo>
                  <a:pt x="235" y="997"/>
                </a:lnTo>
                <a:lnTo>
                  <a:pt x="235" y="997"/>
                </a:lnTo>
                <a:lnTo>
                  <a:pt x="237" y="995"/>
                </a:lnTo>
                <a:lnTo>
                  <a:pt x="237" y="995"/>
                </a:lnTo>
                <a:lnTo>
                  <a:pt x="237" y="995"/>
                </a:lnTo>
                <a:lnTo>
                  <a:pt x="239" y="994"/>
                </a:lnTo>
                <a:lnTo>
                  <a:pt x="239" y="992"/>
                </a:lnTo>
                <a:lnTo>
                  <a:pt x="239" y="992"/>
                </a:lnTo>
                <a:lnTo>
                  <a:pt x="239" y="994"/>
                </a:lnTo>
                <a:lnTo>
                  <a:pt x="240" y="994"/>
                </a:lnTo>
                <a:lnTo>
                  <a:pt x="240" y="994"/>
                </a:lnTo>
                <a:lnTo>
                  <a:pt x="240" y="994"/>
                </a:lnTo>
                <a:lnTo>
                  <a:pt x="240" y="994"/>
                </a:lnTo>
                <a:lnTo>
                  <a:pt x="240" y="994"/>
                </a:lnTo>
                <a:lnTo>
                  <a:pt x="240" y="994"/>
                </a:lnTo>
                <a:lnTo>
                  <a:pt x="242" y="992"/>
                </a:lnTo>
                <a:lnTo>
                  <a:pt x="242" y="992"/>
                </a:lnTo>
                <a:lnTo>
                  <a:pt x="242" y="992"/>
                </a:lnTo>
                <a:lnTo>
                  <a:pt x="242" y="990"/>
                </a:lnTo>
                <a:lnTo>
                  <a:pt x="242" y="990"/>
                </a:lnTo>
                <a:lnTo>
                  <a:pt x="242" y="989"/>
                </a:lnTo>
                <a:lnTo>
                  <a:pt x="242" y="989"/>
                </a:lnTo>
                <a:lnTo>
                  <a:pt x="242" y="989"/>
                </a:lnTo>
                <a:lnTo>
                  <a:pt x="242" y="989"/>
                </a:lnTo>
                <a:lnTo>
                  <a:pt x="242" y="987"/>
                </a:lnTo>
                <a:lnTo>
                  <a:pt x="245" y="987"/>
                </a:lnTo>
                <a:lnTo>
                  <a:pt x="245" y="987"/>
                </a:lnTo>
                <a:lnTo>
                  <a:pt x="247" y="987"/>
                </a:lnTo>
                <a:lnTo>
                  <a:pt x="247" y="987"/>
                </a:lnTo>
                <a:lnTo>
                  <a:pt x="249" y="987"/>
                </a:lnTo>
                <a:lnTo>
                  <a:pt x="252" y="990"/>
                </a:lnTo>
                <a:lnTo>
                  <a:pt x="252" y="992"/>
                </a:lnTo>
                <a:lnTo>
                  <a:pt x="252" y="992"/>
                </a:lnTo>
                <a:lnTo>
                  <a:pt x="254" y="992"/>
                </a:lnTo>
                <a:lnTo>
                  <a:pt x="254" y="992"/>
                </a:lnTo>
                <a:lnTo>
                  <a:pt x="254" y="992"/>
                </a:lnTo>
                <a:lnTo>
                  <a:pt x="255" y="990"/>
                </a:lnTo>
                <a:lnTo>
                  <a:pt x="255" y="990"/>
                </a:lnTo>
                <a:lnTo>
                  <a:pt x="255" y="989"/>
                </a:lnTo>
                <a:lnTo>
                  <a:pt x="255" y="989"/>
                </a:lnTo>
                <a:lnTo>
                  <a:pt x="257" y="989"/>
                </a:lnTo>
                <a:lnTo>
                  <a:pt x="257" y="989"/>
                </a:lnTo>
                <a:lnTo>
                  <a:pt x="257" y="989"/>
                </a:lnTo>
                <a:lnTo>
                  <a:pt x="257" y="990"/>
                </a:lnTo>
                <a:lnTo>
                  <a:pt x="257" y="990"/>
                </a:lnTo>
                <a:lnTo>
                  <a:pt x="259" y="990"/>
                </a:lnTo>
                <a:lnTo>
                  <a:pt x="259" y="990"/>
                </a:lnTo>
                <a:lnTo>
                  <a:pt x="260" y="989"/>
                </a:lnTo>
                <a:lnTo>
                  <a:pt x="260" y="989"/>
                </a:lnTo>
                <a:lnTo>
                  <a:pt x="267" y="990"/>
                </a:lnTo>
                <a:lnTo>
                  <a:pt x="269" y="990"/>
                </a:lnTo>
                <a:lnTo>
                  <a:pt x="269" y="989"/>
                </a:lnTo>
                <a:lnTo>
                  <a:pt x="271" y="987"/>
                </a:lnTo>
                <a:lnTo>
                  <a:pt x="272" y="987"/>
                </a:lnTo>
                <a:lnTo>
                  <a:pt x="272" y="987"/>
                </a:lnTo>
                <a:lnTo>
                  <a:pt x="272" y="987"/>
                </a:lnTo>
                <a:lnTo>
                  <a:pt x="274" y="985"/>
                </a:lnTo>
                <a:lnTo>
                  <a:pt x="274" y="984"/>
                </a:lnTo>
                <a:lnTo>
                  <a:pt x="274" y="984"/>
                </a:lnTo>
                <a:lnTo>
                  <a:pt x="274" y="984"/>
                </a:lnTo>
                <a:lnTo>
                  <a:pt x="276" y="982"/>
                </a:lnTo>
                <a:lnTo>
                  <a:pt x="277" y="984"/>
                </a:lnTo>
                <a:lnTo>
                  <a:pt x="277" y="982"/>
                </a:lnTo>
                <a:lnTo>
                  <a:pt x="277" y="982"/>
                </a:lnTo>
                <a:lnTo>
                  <a:pt x="277" y="982"/>
                </a:lnTo>
                <a:lnTo>
                  <a:pt x="277" y="982"/>
                </a:lnTo>
                <a:lnTo>
                  <a:pt x="277" y="980"/>
                </a:lnTo>
                <a:lnTo>
                  <a:pt x="277" y="979"/>
                </a:lnTo>
                <a:lnTo>
                  <a:pt x="277" y="979"/>
                </a:lnTo>
                <a:lnTo>
                  <a:pt x="277" y="979"/>
                </a:lnTo>
                <a:lnTo>
                  <a:pt x="277" y="979"/>
                </a:lnTo>
                <a:lnTo>
                  <a:pt x="279" y="979"/>
                </a:lnTo>
                <a:lnTo>
                  <a:pt x="279" y="979"/>
                </a:lnTo>
                <a:lnTo>
                  <a:pt x="279" y="977"/>
                </a:lnTo>
                <a:lnTo>
                  <a:pt x="281" y="977"/>
                </a:lnTo>
                <a:lnTo>
                  <a:pt x="281" y="977"/>
                </a:lnTo>
                <a:lnTo>
                  <a:pt x="281" y="977"/>
                </a:lnTo>
                <a:lnTo>
                  <a:pt x="282" y="977"/>
                </a:lnTo>
                <a:lnTo>
                  <a:pt x="282" y="975"/>
                </a:lnTo>
                <a:lnTo>
                  <a:pt x="282" y="975"/>
                </a:lnTo>
                <a:lnTo>
                  <a:pt x="282" y="975"/>
                </a:lnTo>
                <a:lnTo>
                  <a:pt x="284" y="975"/>
                </a:lnTo>
                <a:lnTo>
                  <a:pt x="284" y="975"/>
                </a:lnTo>
                <a:lnTo>
                  <a:pt x="284" y="975"/>
                </a:lnTo>
                <a:lnTo>
                  <a:pt x="286" y="975"/>
                </a:lnTo>
                <a:lnTo>
                  <a:pt x="286" y="975"/>
                </a:lnTo>
                <a:lnTo>
                  <a:pt x="287" y="975"/>
                </a:lnTo>
                <a:lnTo>
                  <a:pt x="287" y="975"/>
                </a:lnTo>
                <a:lnTo>
                  <a:pt x="287" y="975"/>
                </a:lnTo>
                <a:lnTo>
                  <a:pt x="287" y="974"/>
                </a:lnTo>
                <a:lnTo>
                  <a:pt x="287" y="974"/>
                </a:lnTo>
                <a:lnTo>
                  <a:pt x="287" y="974"/>
                </a:lnTo>
                <a:lnTo>
                  <a:pt x="287" y="972"/>
                </a:lnTo>
                <a:lnTo>
                  <a:pt x="287" y="972"/>
                </a:lnTo>
                <a:lnTo>
                  <a:pt x="287" y="972"/>
                </a:lnTo>
                <a:lnTo>
                  <a:pt x="287" y="972"/>
                </a:lnTo>
                <a:lnTo>
                  <a:pt x="286" y="970"/>
                </a:lnTo>
                <a:lnTo>
                  <a:pt x="286" y="969"/>
                </a:lnTo>
                <a:lnTo>
                  <a:pt x="286" y="969"/>
                </a:lnTo>
                <a:lnTo>
                  <a:pt x="286" y="969"/>
                </a:lnTo>
                <a:lnTo>
                  <a:pt x="286" y="969"/>
                </a:lnTo>
                <a:lnTo>
                  <a:pt x="289" y="967"/>
                </a:lnTo>
                <a:lnTo>
                  <a:pt x="289" y="967"/>
                </a:lnTo>
                <a:lnTo>
                  <a:pt x="289" y="967"/>
                </a:lnTo>
                <a:lnTo>
                  <a:pt x="289" y="965"/>
                </a:lnTo>
                <a:lnTo>
                  <a:pt x="291" y="963"/>
                </a:lnTo>
                <a:lnTo>
                  <a:pt x="291" y="963"/>
                </a:lnTo>
                <a:lnTo>
                  <a:pt x="291" y="963"/>
                </a:lnTo>
                <a:lnTo>
                  <a:pt x="291" y="963"/>
                </a:lnTo>
                <a:lnTo>
                  <a:pt x="292" y="963"/>
                </a:lnTo>
                <a:lnTo>
                  <a:pt x="296" y="965"/>
                </a:lnTo>
                <a:lnTo>
                  <a:pt x="296" y="965"/>
                </a:lnTo>
                <a:lnTo>
                  <a:pt x="297" y="965"/>
                </a:lnTo>
                <a:lnTo>
                  <a:pt x="299" y="967"/>
                </a:lnTo>
                <a:lnTo>
                  <a:pt x="302" y="967"/>
                </a:lnTo>
                <a:lnTo>
                  <a:pt x="304" y="967"/>
                </a:lnTo>
                <a:lnTo>
                  <a:pt x="304" y="969"/>
                </a:lnTo>
                <a:lnTo>
                  <a:pt x="304" y="969"/>
                </a:lnTo>
                <a:lnTo>
                  <a:pt x="304" y="970"/>
                </a:lnTo>
                <a:lnTo>
                  <a:pt x="304" y="970"/>
                </a:lnTo>
                <a:lnTo>
                  <a:pt x="304" y="970"/>
                </a:lnTo>
                <a:lnTo>
                  <a:pt x="304" y="972"/>
                </a:lnTo>
                <a:lnTo>
                  <a:pt x="304" y="972"/>
                </a:lnTo>
                <a:lnTo>
                  <a:pt x="306" y="972"/>
                </a:lnTo>
                <a:lnTo>
                  <a:pt x="306" y="972"/>
                </a:lnTo>
                <a:lnTo>
                  <a:pt x="306" y="972"/>
                </a:lnTo>
                <a:lnTo>
                  <a:pt x="306" y="972"/>
                </a:lnTo>
                <a:lnTo>
                  <a:pt x="308" y="972"/>
                </a:lnTo>
                <a:lnTo>
                  <a:pt x="308" y="970"/>
                </a:lnTo>
                <a:lnTo>
                  <a:pt x="308" y="970"/>
                </a:lnTo>
                <a:lnTo>
                  <a:pt x="309" y="970"/>
                </a:lnTo>
                <a:lnTo>
                  <a:pt x="309" y="970"/>
                </a:lnTo>
                <a:lnTo>
                  <a:pt x="309" y="972"/>
                </a:lnTo>
                <a:lnTo>
                  <a:pt x="309" y="972"/>
                </a:lnTo>
                <a:lnTo>
                  <a:pt x="309" y="972"/>
                </a:lnTo>
                <a:lnTo>
                  <a:pt x="311" y="974"/>
                </a:lnTo>
                <a:lnTo>
                  <a:pt x="314" y="974"/>
                </a:lnTo>
                <a:lnTo>
                  <a:pt x="314" y="974"/>
                </a:lnTo>
                <a:lnTo>
                  <a:pt x="314" y="974"/>
                </a:lnTo>
                <a:lnTo>
                  <a:pt x="316" y="975"/>
                </a:lnTo>
                <a:lnTo>
                  <a:pt x="316" y="975"/>
                </a:lnTo>
                <a:lnTo>
                  <a:pt x="316" y="975"/>
                </a:lnTo>
                <a:lnTo>
                  <a:pt x="316" y="977"/>
                </a:lnTo>
                <a:lnTo>
                  <a:pt x="316" y="979"/>
                </a:lnTo>
                <a:lnTo>
                  <a:pt x="316" y="979"/>
                </a:lnTo>
                <a:lnTo>
                  <a:pt x="313" y="979"/>
                </a:lnTo>
                <a:lnTo>
                  <a:pt x="313" y="979"/>
                </a:lnTo>
                <a:lnTo>
                  <a:pt x="313" y="980"/>
                </a:lnTo>
                <a:lnTo>
                  <a:pt x="313" y="982"/>
                </a:lnTo>
                <a:lnTo>
                  <a:pt x="313" y="984"/>
                </a:lnTo>
                <a:lnTo>
                  <a:pt x="313" y="984"/>
                </a:lnTo>
                <a:lnTo>
                  <a:pt x="314" y="984"/>
                </a:lnTo>
                <a:lnTo>
                  <a:pt x="314" y="984"/>
                </a:lnTo>
                <a:lnTo>
                  <a:pt x="316" y="984"/>
                </a:lnTo>
                <a:lnTo>
                  <a:pt x="318" y="984"/>
                </a:lnTo>
                <a:lnTo>
                  <a:pt x="318" y="984"/>
                </a:lnTo>
                <a:lnTo>
                  <a:pt x="318" y="984"/>
                </a:lnTo>
                <a:lnTo>
                  <a:pt x="318" y="984"/>
                </a:lnTo>
                <a:lnTo>
                  <a:pt x="319" y="985"/>
                </a:lnTo>
                <a:lnTo>
                  <a:pt x="319" y="985"/>
                </a:lnTo>
                <a:lnTo>
                  <a:pt x="319" y="987"/>
                </a:lnTo>
                <a:lnTo>
                  <a:pt x="321" y="987"/>
                </a:lnTo>
                <a:lnTo>
                  <a:pt x="321" y="987"/>
                </a:lnTo>
                <a:lnTo>
                  <a:pt x="323" y="987"/>
                </a:lnTo>
                <a:lnTo>
                  <a:pt x="323" y="987"/>
                </a:lnTo>
                <a:lnTo>
                  <a:pt x="323" y="990"/>
                </a:lnTo>
                <a:lnTo>
                  <a:pt x="323" y="990"/>
                </a:lnTo>
                <a:lnTo>
                  <a:pt x="323" y="992"/>
                </a:lnTo>
                <a:lnTo>
                  <a:pt x="321" y="994"/>
                </a:lnTo>
                <a:lnTo>
                  <a:pt x="319" y="994"/>
                </a:lnTo>
                <a:lnTo>
                  <a:pt x="319" y="995"/>
                </a:lnTo>
                <a:lnTo>
                  <a:pt x="319" y="995"/>
                </a:lnTo>
                <a:lnTo>
                  <a:pt x="319" y="999"/>
                </a:lnTo>
                <a:lnTo>
                  <a:pt x="319" y="1000"/>
                </a:lnTo>
                <a:lnTo>
                  <a:pt x="319" y="1000"/>
                </a:lnTo>
                <a:lnTo>
                  <a:pt x="321" y="1002"/>
                </a:lnTo>
                <a:lnTo>
                  <a:pt x="321" y="1002"/>
                </a:lnTo>
                <a:lnTo>
                  <a:pt x="321" y="1002"/>
                </a:lnTo>
                <a:lnTo>
                  <a:pt x="323" y="1004"/>
                </a:lnTo>
                <a:lnTo>
                  <a:pt x="323" y="1004"/>
                </a:lnTo>
                <a:lnTo>
                  <a:pt x="323" y="1004"/>
                </a:lnTo>
                <a:lnTo>
                  <a:pt x="323" y="1004"/>
                </a:lnTo>
                <a:lnTo>
                  <a:pt x="323" y="1005"/>
                </a:lnTo>
                <a:lnTo>
                  <a:pt x="323" y="1005"/>
                </a:lnTo>
                <a:lnTo>
                  <a:pt x="321" y="1005"/>
                </a:lnTo>
                <a:lnTo>
                  <a:pt x="321" y="1005"/>
                </a:lnTo>
                <a:lnTo>
                  <a:pt x="321" y="1007"/>
                </a:lnTo>
                <a:lnTo>
                  <a:pt x="321" y="1007"/>
                </a:lnTo>
                <a:lnTo>
                  <a:pt x="321" y="1007"/>
                </a:lnTo>
                <a:lnTo>
                  <a:pt x="319" y="1007"/>
                </a:lnTo>
                <a:lnTo>
                  <a:pt x="319" y="1009"/>
                </a:lnTo>
                <a:lnTo>
                  <a:pt x="319" y="1009"/>
                </a:lnTo>
                <a:lnTo>
                  <a:pt x="319" y="1009"/>
                </a:lnTo>
                <a:lnTo>
                  <a:pt x="319" y="1011"/>
                </a:lnTo>
                <a:lnTo>
                  <a:pt x="319" y="1011"/>
                </a:lnTo>
                <a:lnTo>
                  <a:pt x="319" y="1011"/>
                </a:lnTo>
                <a:lnTo>
                  <a:pt x="319" y="1014"/>
                </a:lnTo>
                <a:lnTo>
                  <a:pt x="319" y="1014"/>
                </a:lnTo>
                <a:lnTo>
                  <a:pt x="318" y="1017"/>
                </a:lnTo>
                <a:lnTo>
                  <a:pt x="318" y="1019"/>
                </a:lnTo>
                <a:lnTo>
                  <a:pt x="316" y="1019"/>
                </a:lnTo>
                <a:lnTo>
                  <a:pt x="316" y="1021"/>
                </a:lnTo>
                <a:lnTo>
                  <a:pt x="316" y="1021"/>
                </a:lnTo>
                <a:lnTo>
                  <a:pt x="318" y="1021"/>
                </a:lnTo>
                <a:lnTo>
                  <a:pt x="318" y="1022"/>
                </a:lnTo>
                <a:lnTo>
                  <a:pt x="318" y="1022"/>
                </a:lnTo>
                <a:lnTo>
                  <a:pt x="318" y="1022"/>
                </a:lnTo>
                <a:lnTo>
                  <a:pt x="319" y="1024"/>
                </a:lnTo>
                <a:lnTo>
                  <a:pt x="319" y="1024"/>
                </a:lnTo>
                <a:lnTo>
                  <a:pt x="321" y="1024"/>
                </a:lnTo>
                <a:lnTo>
                  <a:pt x="321" y="1026"/>
                </a:lnTo>
                <a:lnTo>
                  <a:pt x="321" y="1026"/>
                </a:lnTo>
                <a:lnTo>
                  <a:pt x="319" y="1026"/>
                </a:lnTo>
                <a:lnTo>
                  <a:pt x="318" y="1026"/>
                </a:lnTo>
                <a:lnTo>
                  <a:pt x="318" y="1026"/>
                </a:lnTo>
                <a:lnTo>
                  <a:pt x="318" y="1027"/>
                </a:lnTo>
                <a:lnTo>
                  <a:pt x="318" y="1027"/>
                </a:lnTo>
                <a:lnTo>
                  <a:pt x="318" y="1029"/>
                </a:lnTo>
                <a:lnTo>
                  <a:pt x="319" y="1031"/>
                </a:lnTo>
                <a:lnTo>
                  <a:pt x="319" y="1032"/>
                </a:lnTo>
                <a:lnTo>
                  <a:pt x="319" y="1032"/>
                </a:lnTo>
                <a:lnTo>
                  <a:pt x="321" y="1032"/>
                </a:lnTo>
                <a:lnTo>
                  <a:pt x="321" y="1034"/>
                </a:lnTo>
                <a:lnTo>
                  <a:pt x="321" y="1034"/>
                </a:lnTo>
                <a:lnTo>
                  <a:pt x="324" y="1034"/>
                </a:lnTo>
                <a:lnTo>
                  <a:pt x="324" y="1034"/>
                </a:lnTo>
                <a:lnTo>
                  <a:pt x="324" y="1034"/>
                </a:lnTo>
                <a:lnTo>
                  <a:pt x="324" y="1034"/>
                </a:lnTo>
                <a:lnTo>
                  <a:pt x="323" y="1037"/>
                </a:lnTo>
                <a:lnTo>
                  <a:pt x="323" y="1037"/>
                </a:lnTo>
                <a:lnTo>
                  <a:pt x="323" y="1037"/>
                </a:lnTo>
                <a:lnTo>
                  <a:pt x="323" y="1037"/>
                </a:lnTo>
                <a:lnTo>
                  <a:pt x="323" y="1039"/>
                </a:lnTo>
                <a:lnTo>
                  <a:pt x="324" y="1039"/>
                </a:lnTo>
                <a:lnTo>
                  <a:pt x="324" y="1039"/>
                </a:lnTo>
                <a:lnTo>
                  <a:pt x="324" y="1039"/>
                </a:lnTo>
                <a:lnTo>
                  <a:pt x="328" y="1037"/>
                </a:lnTo>
                <a:lnTo>
                  <a:pt x="328" y="1037"/>
                </a:lnTo>
                <a:lnTo>
                  <a:pt x="329" y="1037"/>
                </a:lnTo>
                <a:lnTo>
                  <a:pt x="329" y="1039"/>
                </a:lnTo>
                <a:lnTo>
                  <a:pt x="329" y="1039"/>
                </a:lnTo>
                <a:lnTo>
                  <a:pt x="329" y="1041"/>
                </a:lnTo>
                <a:lnTo>
                  <a:pt x="331" y="1041"/>
                </a:lnTo>
                <a:lnTo>
                  <a:pt x="331" y="1041"/>
                </a:lnTo>
                <a:lnTo>
                  <a:pt x="331" y="1041"/>
                </a:lnTo>
                <a:lnTo>
                  <a:pt x="331" y="1042"/>
                </a:lnTo>
                <a:lnTo>
                  <a:pt x="331" y="1042"/>
                </a:lnTo>
                <a:lnTo>
                  <a:pt x="331" y="1044"/>
                </a:lnTo>
                <a:lnTo>
                  <a:pt x="331" y="1044"/>
                </a:lnTo>
                <a:lnTo>
                  <a:pt x="331" y="1046"/>
                </a:lnTo>
                <a:lnTo>
                  <a:pt x="331" y="1046"/>
                </a:lnTo>
                <a:lnTo>
                  <a:pt x="329" y="1048"/>
                </a:lnTo>
                <a:lnTo>
                  <a:pt x="329" y="1048"/>
                </a:lnTo>
                <a:lnTo>
                  <a:pt x="329" y="1048"/>
                </a:lnTo>
                <a:lnTo>
                  <a:pt x="329" y="1048"/>
                </a:lnTo>
                <a:lnTo>
                  <a:pt x="328" y="1049"/>
                </a:lnTo>
                <a:lnTo>
                  <a:pt x="328" y="1051"/>
                </a:lnTo>
                <a:lnTo>
                  <a:pt x="328" y="1051"/>
                </a:lnTo>
                <a:lnTo>
                  <a:pt x="328" y="1051"/>
                </a:lnTo>
                <a:lnTo>
                  <a:pt x="328" y="1053"/>
                </a:lnTo>
                <a:lnTo>
                  <a:pt x="328" y="1056"/>
                </a:lnTo>
                <a:lnTo>
                  <a:pt x="328" y="1058"/>
                </a:lnTo>
                <a:lnTo>
                  <a:pt x="328" y="1058"/>
                </a:lnTo>
                <a:lnTo>
                  <a:pt x="328" y="1058"/>
                </a:lnTo>
                <a:lnTo>
                  <a:pt x="329" y="1059"/>
                </a:lnTo>
                <a:lnTo>
                  <a:pt x="331" y="1059"/>
                </a:lnTo>
                <a:lnTo>
                  <a:pt x="331" y="1059"/>
                </a:lnTo>
                <a:lnTo>
                  <a:pt x="331" y="1059"/>
                </a:lnTo>
                <a:lnTo>
                  <a:pt x="331" y="1061"/>
                </a:lnTo>
                <a:lnTo>
                  <a:pt x="331" y="1061"/>
                </a:lnTo>
                <a:lnTo>
                  <a:pt x="331" y="1063"/>
                </a:lnTo>
                <a:lnTo>
                  <a:pt x="331" y="1064"/>
                </a:lnTo>
                <a:lnTo>
                  <a:pt x="329" y="1064"/>
                </a:lnTo>
                <a:lnTo>
                  <a:pt x="328" y="1066"/>
                </a:lnTo>
                <a:lnTo>
                  <a:pt x="326" y="1066"/>
                </a:lnTo>
                <a:lnTo>
                  <a:pt x="326" y="1066"/>
                </a:lnTo>
                <a:lnTo>
                  <a:pt x="324" y="1066"/>
                </a:lnTo>
                <a:lnTo>
                  <a:pt x="324" y="1066"/>
                </a:lnTo>
                <a:lnTo>
                  <a:pt x="323" y="1064"/>
                </a:lnTo>
                <a:lnTo>
                  <a:pt x="323" y="1064"/>
                </a:lnTo>
                <a:lnTo>
                  <a:pt x="321" y="1064"/>
                </a:lnTo>
                <a:lnTo>
                  <a:pt x="313" y="1068"/>
                </a:lnTo>
                <a:lnTo>
                  <a:pt x="313" y="1068"/>
                </a:lnTo>
                <a:lnTo>
                  <a:pt x="308" y="1066"/>
                </a:lnTo>
                <a:lnTo>
                  <a:pt x="306" y="1066"/>
                </a:lnTo>
                <a:lnTo>
                  <a:pt x="306" y="1066"/>
                </a:lnTo>
                <a:lnTo>
                  <a:pt x="302" y="1068"/>
                </a:lnTo>
                <a:lnTo>
                  <a:pt x="302" y="1068"/>
                </a:lnTo>
                <a:lnTo>
                  <a:pt x="302" y="1068"/>
                </a:lnTo>
                <a:lnTo>
                  <a:pt x="301" y="1068"/>
                </a:lnTo>
                <a:lnTo>
                  <a:pt x="301" y="1068"/>
                </a:lnTo>
                <a:lnTo>
                  <a:pt x="299" y="1068"/>
                </a:lnTo>
                <a:lnTo>
                  <a:pt x="299" y="1068"/>
                </a:lnTo>
                <a:lnTo>
                  <a:pt x="299" y="1068"/>
                </a:lnTo>
                <a:lnTo>
                  <a:pt x="299" y="1068"/>
                </a:lnTo>
                <a:lnTo>
                  <a:pt x="296" y="1066"/>
                </a:lnTo>
                <a:lnTo>
                  <a:pt x="294" y="1066"/>
                </a:lnTo>
                <a:lnTo>
                  <a:pt x="289" y="1069"/>
                </a:lnTo>
                <a:lnTo>
                  <a:pt x="289" y="1069"/>
                </a:lnTo>
                <a:lnTo>
                  <a:pt x="289" y="1069"/>
                </a:lnTo>
                <a:lnTo>
                  <a:pt x="287" y="1069"/>
                </a:lnTo>
                <a:lnTo>
                  <a:pt x="287" y="1069"/>
                </a:lnTo>
                <a:lnTo>
                  <a:pt x="287" y="1069"/>
                </a:lnTo>
                <a:lnTo>
                  <a:pt x="287" y="1068"/>
                </a:lnTo>
                <a:lnTo>
                  <a:pt x="286" y="1068"/>
                </a:lnTo>
                <a:lnTo>
                  <a:pt x="286" y="1068"/>
                </a:lnTo>
                <a:lnTo>
                  <a:pt x="286" y="1068"/>
                </a:lnTo>
                <a:lnTo>
                  <a:pt x="286" y="1068"/>
                </a:lnTo>
                <a:lnTo>
                  <a:pt x="284" y="1068"/>
                </a:lnTo>
                <a:lnTo>
                  <a:pt x="276" y="1069"/>
                </a:lnTo>
                <a:lnTo>
                  <a:pt x="276" y="1069"/>
                </a:lnTo>
                <a:lnTo>
                  <a:pt x="276" y="1069"/>
                </a:lnTo>
                <a:lnTo>
                  <a:pt x="274" y="1068"/>
                </a:lnTo>
                <a:lnTo>
                  <a:pt x="272" y="1068"/>
                </a:lnTo>
                <a:lnTo>
                  <a:pt x="271" y="1068"/>
                </a:lnTo>
                <a:lnTo>
                  <a:pt x="267" y="1068"/>
                </a:lnTo>
                <a:lnTo>
                  <a:pt x="267" y="1068"/>
                </a:lnTo>
                <a:lnTo>
                  <a:pt x="265" y="1066"/>
                </a:lnTo>
                <a:lnTo>
                  <a:pt x="265" y="1066"/>
                </a:lnTo>
                <a:lnTo>
                  <a:pt x="265" y="1066"/>
                </a:lnTo>
                <a:lnTo>
                  <a:pt x="265" y="1066"/>
                </a:lnTo>
                <a:lnTo>
                  <a:pt x="265" y="1066"/>
                </a:lnTo>
                <a:lnTo>
                  <a:pt x="265" y="1066"/>
                </a:lnTo>
                <a:lnTo>
                  <a:pt x="264" y="1066"/>
                </a:lnTo>
                <a:lnTo>
                  <a:pt x="262" y="1066"/>
                </a:lnTo>
                <a:lnTo>
                  <a:pt x="262" y="1066"/>
                </a:lnTo>
                <a:lnTo>
                  <a:pt x="260" y="1066"/>
                </a:lnTo>
                <a:lnTo>
                  <a:pt x="260" y="1066"/>
                </a:lnTo>
                <a:lnTo>
                  <a:pt x="260" y="1066"/>
                </a:lnTo>
                <a:lnTo>
                  <a:pt x="259" y="1066"/>
                </a:lnTo>
                <a:lnTo>
                  <a:pt x="259" y="1064"/>
                </a:lnTo>
                <a:lnTo>
                  <a:pt x="257" y="1064"/>
                </a:lnTo>
                <a:lnTo>
                  <a:pt x="257" y="1064"/>
                </a:lnTo>
                <a:lnTo>
                  <a:pt x="257" y="1064"/>
                </a:lnTo>
                <a:lnTo>
                  <a:pt x="255" y="1066"/>
                </a:lnTo>
                <a:lnTo>
                  <a:pt x="255" y="1066"/>
                </a:lnTo>
                <a:lnTo>
                  <a:pt x="255" y="1066"/>
                </a:lnTo>
                <a:lnTo>
                  <a:pt x="254" y="1068"/>
                </a:lnTo>
                <a:lnTo>
                  <a:pt x="252" y="1071"/>
                </a:lnTo>
                <a:lnTo>
                  <a:pt x="252" y="1071"/>
                </a:lnTo>
                <a:lnTo>
                  <a:pt x="252" y="1073"/>
                </a:lnTo>
                <a:lnTo>
                  <a:pt x="254" y="1073"/>
                </a:lnTo>
                <a:lnTo>
                  <a:pt x="254" y="1073"/>
                </a:lnTo>
                <a:lnTo>
                  <a:pt x="254" y="1073"/>
                </a:lnTo>
                <a:lnTo>
                  <a:pt x="254" y="1074"/>
                </a:lnTo>
                <a:lnTo>
                  <a:pt x="254" y="1074"/>
                </a:lnTo>
                <a:lnTo>
                  <a:pt x="254" y="1074"/>
                </a:lnTo>
                <a:lnTo>
                  <a:pt x="254" y="1076"/>
                </a:lnTo>
                <a:lnTo>
                  <a:pt x="254" y="1076"/>
                </a:lnTo>
                <a:lnTo>
                  <a:pt x="254" y="1078"/>
                </a:lnTo>
                <a:lnTo>
                  <a:pt x="255" y="1078"/>
                </a:lnTo>
                <a:lnTo>
                  <a:pt x="255" y="1078"/>
                </a:lnTo>
                <a:lnTo>
                  <a:pt x="255" y="1078"/>
                </a:lnTo>
                <a:lnTo>
                  <a:pt x="257" y="1078"/>
                </a:lnTo>
                <a:lnTo>
                  <a:pt x="257" y="1078"/>
                </a:lnTo>
                <a:lnTo>
                  <a:pt x="257" y="1079"/>
                </a:lnTo>
                <a:lnTo>
                  <a:pt x="257" y="1079"/>
                </a:lnTo>
                <a:lnTo>
                  <a:pt x="257" y="1079"/>
                </a:lnTo>
                <a:lnTo>
                  <a:pt x="259" y="1079"/>
                </a:lnTo>
                <a:lnTo>
                  <a:pt x="259" y="1079"/>
                </a:lnTo>
                <a:lnTo>
                  <a:pt x="259" y="1081"/>
                </a:lnTo>
                <a:lnTo>
                  <a:pt x="259" y="1083"/>
                </a:lnTo>
                <a:lnTo>
                  <a:pt x="259" y="1083"/>
                </a:lnTo>
                <a:lnTo>
                  <a:pt x="259" y="1083"/>
                </a:lnTo>
                <a:lnTo>
                  <a:pt x="259" y="1085"/>
                </a:lnTo>
                <a:lnTo>
                  <a:pt x="259" y="1086"/>
                </a:lnTo>
                <a:lnTo>
                  <a:pt x="259" y="1086"/>
                </a:lnTo>
                <a:lnTo>
                  <a:pt x="259" y="1086"/>
                </a:lnTo>
                <a:lnTo>
                  <a:pt x="259" y="1088"/>
                </a:lnTo>
                <a:lnTo>
                  <a:pt x="259" y="1088"/>
                </a:lnTo>
                <a:lnTo>
                  <a:pt x="260" y="1088"/>
                </a:lnTo>
                <a:lnTo>
                  <a:pt x="264" y="1090"/>
                </a:lnTo>
                <a:lnTo>
                  <a:pt x="264" y="1090"/>
                </a:lnTo>
                <a:lnTo>
                  <a:pt x="264" y="1090"/>
                </a:lnTo>
                <a:lnTo>
                  <a:pt x="264" y="1093"/>
                </a:lnTo>
                <a:lnTo>
                  <a:pt x="264" y="1093"/>
                </a:lnTo>
                <a:lnTo>
                  <a:pt x="264" y="1093"/>
                </a:lnTo>
                <a:lnTo>
                  <a:pt x="264" y="1095"/>
                </a:lnTo>
                <a:lnTo>
                  <a:pt x="265" y="1095"/>
                </a:lnTo>
                <a:lnTo>
                  <a:pt x="265" y="1095"/>
                </a:lnTo>
                <a:lnTo>
                  <a:pt x="265" y="1095"/>
                </a:lnTo>
                <a:lnTo>
                  <a:pt x="265" y="1095"/>
                </a:lnTo>
                <a:lnTo>
                  <a:pt x="265" y="1095"/>
                </a:lnTo>
                <a:lnTo>
                  <a:pt x="271" y="1096"/>
                </a:lnTo>
                <a:lnTo>
                  <a:pt x="272" y="1096"/>
                </a:lnTo>
                <a:lnTo>
                  <a:pt x="272" y="1096"/>
                </a:lnTo>
                <a:lnTo>
                  <a:pt x="272" y="1098"/>
                </a:lnTo>
                <a:lnTo>
                  <a:pt x="272" y="1098"/>
                </a:lnTo>
                <a:lnTo>
                  <a:pt x="272" y="1098"/>
                </a:lnTo>
                <a:lnTo>
                  <a:pt x="274" y="1100"/>
                </a:lnTo>
                <a:lnTo>
                  <a:pt x="274" y="1100"/>
                </a:lnTo>
                <a:lnTo>
                  <a:pt x="274" y="1100"/>
                </a:lnTo>
                <a:lnTo>
                  <a:pt x="274" y="1100"/>
                </a:lnTo>
                <a:lnTo>
                  <a:pt x="272" y="1101"/>
                </a:lnTo>
                <a:lnTo>
                  <a:pt x="271" y="1103"/>
                </a:lnTo>
                <a:lnTo>
                  <a:pt x="271" y="1105"/>
                </a:lnTo>
                <a:lnTo>
                  <a:pt x="271" y="1105"/>
                </a:lnTo>
                <a:lnTo>
                  <a:pt x="271" y="1106"/>
                </a:lnTo>
                <a:lnTo>
                  <a:pt x="269" y="1106"/>
                </a:lnTo>
                <a:lnTo>
                  <a:pt x="264" y="1110"/>
                </a:lnTo>
                <a:lnTo>
                  <a:pt x="264" y="1111"/>
                </a:lnTo>
                <a:lnTo>
                  <a:pt x="264" y="1111"/>
                </a:lnTo>
                <a:lnTo>
                  <a:pt x="264" y="1111"/>
                </a:lnTo>
                <a:lnTo>
                  <a:pt x="264" y="1113"/>
                </a:lnTo>
                <a:lnTo>
                  <a:pt x="262" y="1113"/>
                </a:lnTo>
                <a:lnTo>
                  <a:pt x="260" y="1111"/>
                </a:lnTo>
                <a:lnTo>
                  <a:pt x="260" y="1113"/>
                </a:lnTo>
                <a:lnTo>
                  <a:pt x="260" y="1113"/>
                </a:lnTo>
                <a:lnTo>
                  <a:pt x="259" y="1113"/>
                </a:lnTo>
                <a:lnTo>
                  <a:pt x="259" y="1115"/>
                </a:lnTo>
                <a:lnTo>
                  <a:pt x="257" y="1115"/>
                </a:lnTo>
                <a:lnTo>
                  <a:pt x="257" y="1115"/>
                </a:lnTo>
                <a:lnTo>
                  <a:pt x="257" y="1115"/>
                </a:lnTo>
                <a:lnTo>
                  <a:pt x="255" y="1115"/>
                </a:lnTo>
                <a:lnTo>
                  <a:pt x="255" y="1116"/>
                </a:lnTo>
                <a:lnTo>
                  <a:pt x="254" y="1116"/>
                </a:lnTo>
                <a:lnTo>
                  <a:pt x="254" y="1116"/>
                </a:lnTo>
                <a:lnTo>
                  <a:pt x="252" y="1116"/>
                </a:lnTo>
                <a:lnTo>
                  <a:pt x="252" y="1116"/>
                </a:lnTo>
                <a:lnTo>
                  <a:pt x="250" y="1118"/>
                </a:lnTo>
                <a:lnTo>
                  <a:pt x="250" y="1118"/>
                </a:lnTo>
                <a:lnTo>
                  <a:pt x="249" y="1118"/>
                </a:lnTo>
                <a:lnTo>
                  <a:pt x="245" y="1116"/>
                </a:lnTo>
                <a:lnTo>
                  <a:pt x="244" y="1118"/>
                </a:lnTo>
                <a:lnTo>
                  <a:pt x="244" y="1118"/>
                </a:lnTo>
                <a:lnTo>
                  <a:pt x="245" y="1118"/>
                </a:lnTo>
                <a:lnTo>
                  <a:pt x="245" y="1118"/>
                </a:lnTo>
                <a:lnTo>
                  <a:pt x="245" y="1120"/>
                </a:lnTo>
                <a:lnTo>
                  <a:pt x="244" y="1120"/>
                </a:lnTo>
                <a:lnTo>
                  <a:pt x="244" y="1120"/>
                </a:lnTo>
                <a:lnTo>
                  <a:pt x="244" y="1122"/>
                </a:lnTo>
                <a:lnTo>
                  <a:pt x="244" y="1122"/>
                </a:lnTo>
                <a:lnTo>
                  <a:pt x="244" y="1122"/>
                </a:lnTo>
                <a:lnTo>
                  <a:pt x="239" y="1127"/>
                </a:lnTo>
                <a:lnTo>
                  <a:pt x="239" y="1128"/>
                </a:lnTo>
                <a:lnTo>
                  <a:pt x="237" y="1128"/>
                </a:lnTo>
                <a:lnTo>
                  <a:pt x="237" y="1128"/>
                </a:lnTo>
                <a:lnTo>
                  <a:pt x="237" y="1130"/>
                </a:lnTo>
                <a:lnTo>
                  <a:pt x="235" y="1130"/>
                </a:lnTo>
                <a:lnTo>
                  <a:pt x="235" y="1130"/>
                </a:lnTo>
                <a:lnTo>
                  <a:pt x="235" y="1130"/>
                </a:lnTo>
                <a:lnTo>
                  <a:pt x="234" y="1130"/>
                </a:lnTo>
                <a:lnTo>
                  <a:pt x="234" y="1132"/>
                </a:lnTo>
                <a:lnTo>
                  <a:pt x="234" y="1133"/>
                </a:lnTo>
                <a:lnTo>
                  <a:pt x="234" y="1133"/>
                </a:lnTo>
                <a:lnTo>
                  <a:pt x="234" y="1133"/>
                </a:lnTo>
                <a:lnTo>
                  <a:pt x="234" y="1135"/>
                </a:lnTo>
                <a:lnTo>
                  <a:pt x="234" y="1135"/>
                </a:lnTo>
                <a:lnTo>
                  <a:pt x="234" y="1138"/>
                </a:lnTo>
                <a:lnTo>
                  <a:pt x="235" y="1142"/>
                </a:lnTo>
                <a:lnTo>
                  <a:pt x="235" y="1142"/>
                </a:lnTo>
                <a:lnTo>
                  <a:pt x="235" y="1142"/>
                </a:lnTo>
                <a:lnTo>
                  <a:pt x="234" y="1142"/>
                </a:lnTo>
                <a:lnTo>
                  <a:pt x="234" y="1142"/>
                </a:lnTo>
                <a:lnTo>
                  <a:pt x="234" y="1142"/>
                </a:lnTo>
                <a:lnTo>
                  <a:pt x="232" y="1142"/>
                </a:lnTo>
                <a:lnTo>
                  <a:pt x="232" y="1142"/>
                </a:lnTo>
                <a:lnTo>
                  <a:pt x="230" y="1142"/>
                </a:lnTo>
                <a:lnTo>
                  <a:pt x="229" y="1142"/>
                </a:lnTo>
                <a:lnTo>
                  <a:pt x="229" y="1143"/>
                </a:lnTo>
                <a:lnTo>
                  <a:pt x="229" y="1143"/>
                </a:lnTo>
                <a:lnTo>
                  <a:pt x="229" y="1143"/>
                </a:lnTo>
                <a:lnTo>
                  <a:pt x="229" y="1145"/>
                </a:lnTo>
                <a:lnTo>
                  <a:pt x="229" y="1145"/>
                </a:lnTo>
                <a:lnTo>
                  <a:pt x="230" y="1147"/>
                </a:lnTo>
                <a:lnTo>
                  <a:pt x="230" y="1148"/>
                </a:lnTo>
                <a:lnTo>
                  <a:pt x="230" y="1148"/>
                </a:lnTo>
                <a:lnTo>
                  <a:pt x="232" y="1150"/>
                </a:lnTo>
                <a:lnTo>
                  <a:pt x="232" y="1150"/>
                </a:lnTo>
                <a:lnTo>
                  <a:pt x="232" y="1150"/>
                </a:lnTo>
                <a:lnTo>
                  <a:pt x="232" y="1152"/>
                </a:lnTo>
                <a:lnTo>
                  <a:pt x="232" y="1152"/>
                </a:lnTo>
                <a:lnTo>
                  <a:pt x="229" y="1157"/>
                </a:lnTo>
                <a:lnTo>
                  <a:pt x="229" y="1157"/>
                </a:lnTo>
                <a:lnTo>
                  <a:pt x="227" y="1159"/>
                </a:lnTo>
                <a:lnTo>
                  <a:pt x="227" y="1159"/>
                </a:lnTo>
                <a:lnTo>
                  <a:pt x="227" y="1160"/>
                </a:lnTo>
                <a:lnTo>
                  <a:pt x="227" y="1160"/>
                </a:lnTo>
                <a:lnTo>
                  <a:pt x="227" y="1160"/>
                </a:lnTo>
                <a:lnTo>
                  <a:pt x="225" y="1160"/>
                </a:lnTo>
                <a:lnTo>
                  <a:pt x="223" y="1159"/>
                </a:lnTo>
                <a:lnTo>
                  <a:pt x="223" y="1159"/>
                </a:lnTo>
                <a:lnTo>
                  <a:pt x="223" y="1159"/>
                </a:lnTo>
                <a:lnTo>
                  <a:pt x="223" y="1159"/>
                </a:lnTo>
                <a:lnTo>
                  <a:pt x="218" y="1162"/>
                </a:lnTo>
                <a:lnTo>
                  <a:pt x="218" y="1164"/>
                </a:lnTo>
                <a:lnTo>
                  <a:pt x="218" y="1164"/>
                </a:lnTo>
                <a:lnTo>
                  <a:pt x="218" y="1164"/>
                </a:lnTo>
                <a:lnTo>
                  <a:pt x="218" y="1165"/>
                </a:lnTo>
                <a:lnTo>
                  <a:pt x="218" y="1165"/>
                </a:lnTo>
                <a:lnTo>
                  <a:pt x="217" y="1165"/>
                </a:lnTo>
                <a:lnTo>
                  <a:pt x="217" y="1165"/>
                </a:lnTo>
                <a:lnTo>
                  <a:pt x="217" y="1165"/>
                </a:lnTo>
                <a:lnTo>
                  <a:pt x="217" y="1165"/>
                </a:lnTo>
                <a:lnTo>
                  <a:pt x="215" y="1164"/>
                </a:lnTo>
                <a:lnTo>
                  <a:pt x="215" y="1164"/>
                </a:lnTo>
                <a:lnTo>
                  <a:pt x="215" y="1164"/>
                </a:lnTo>
                <a:lnTo>
                  <a:pt x="215" y="1164"/>
                </a:lnTo>
                <a:lnTo>
                  <a:pt x="215" y="1164"/>
                </a:lnTo>
                <a:lnTo>
                  <a:pt x="213" y="1165"/>
                </a:lnTo>
                <a:lnTo>
                  <a:pt x="212" y="1167"/>
                </a:lnTo>
                <a:lnTo>
                  <a:pt x="212" y="1167"/>
                </a:lnTo>
                <a:lnTo>
                  <a:pt x="212" y="1167"/>
                </a:lnTo>
                <a:lnTo>
                  <a:pt x="212" y="1169"/>
                </a:lnTo>
                <a:lnTo>
                  <a:pt x="212" y="1170"/>
                </a:lnTo>
                <a:lnTo>
                  <a:pt x="212" y="1170"/>
                </a:lnTo>
                <a:lnTo>
                  <a:pt x="210" y="1170"/>
                </a:lnTo>
                <a:lnTo>
                  <a:pt x="208" y="1170"/>
                </a:lnTo>
                <a:lnTo>
                  <a:pt x="208" y="1170"/>
                </a:lnTo>
                <a:lnTo>
                  <a:pt x="208" y="1170"/>
                </a:lnTo>
                <a:lnTo>
                  <a:pt x="207" y="1170"/>
                </a:lnTo>
                <a:lnTo>
                  <a:pt x="207" y="1170"/>
                </a:lnTo>
                <a:lnTo>
                  <a:pt x="207" y="1170"/>
                </a:lnTo>
                <a:lnTo>
                  <a:pt x="207" y="1170"/>
                </a:lnTo>
                <a:lnTo>
                  <a:pt x="205" y="1170"/>
                </a:lnTo>
                <a:lnTo>
                  <a:pt x="205" y="1172"/>
                </a:lnTo>
                <a:lnTo>
                  <a:pt x="205" y="1174"/>
                </a:lnTo>
                <a:lnTo>
                  <a:pt x="205" y="1174"/>
                </a:lnTo>
                <a:lnTo>
                  <a:pt x="205" y="1174"/>
                </a:lnTo>
                <a:lnTo>
                  <a:pt x="203" y="1175"/>
                </a:lnTo>
                <a:lnTo>
                  <a:pt x="203" y="1175"/>
                </a:lnTo>
                <a:lnTo>
                  <a:pt x="202" y="1179"/>
                </a:lnTo>
                <a:lnTo>
                  <a:pt x="202" y="1179"/>
                </a:lnTo>
                <a:lnTo>
                  <a:pt x="193" y="1182"/>
                </a:lnTo>
                <a:lnTo>
                  <a:pt x="185" y="1184"/>
                </a:lnTo>
                <a:lnTo>
                  <a:pt x="185" y="1184"/>
                </a:lnTo>
                <a:lnTo>
                  <a:pt x="185" y="1185"/>
                </a:lnTo>
                <a:lnTo>
                  <a:pt x="185" y="1185"/>
                </a:lnTo>
                <a:lnTo>
                  <a:pt x="186" y="1185"/>
                </a:lnTo>
                <a:lnTo>
                  <a:pt x="186" y="1187"/>
                </a:lnTo>
                <a:lnTo>
                  <a:pt x="186" y="1187"/>
                </a:lnTo>
                <a:lnTo>
                  <a:pt x="186" y="1189"/>
                </a:lnTo>
                <a:lnTo>
                  <a:pt x="185" y="1190"/>
                </a:lnTo>
                <a:lnTo>
                  <a:pt x="185" y="1190"/>
                </a:lnTo>
                <a:lnTo>
                  <a:pt x="185" y="1190"/>
                </a:lnTo>
                <a:lnTo>
                  <a:pt x="186" y="1192"/>
                </a:lnTo>
                <a:lnTo>
                  <a:pt x="186" y="1192"/>
                </a:lnTo>
                <a:lnTo>
                  <a:pt x="186" y="1194"/>
                </a:lnTo>
                <a:lnTo>
                  <a:pt x="186" y="1194"/>
                </a:lnTo>
                <a:lnTo>
                  <a:pt x="186" y="1194"/>
                </a:lnTo>
                <a:lnTo>
                  <a:pt x="186" y="1194"/>
                </a:lnTo>
                <a:lnTo>
                  <a:pt x="188" y="1196"/>
                </a:lnTo>
                <a:lnTo>
                  <a:pt x="188" y="1196"/>
                </a:lnTo>
                <a:lnTo>
                  <a:pt x="188" y="1196"/>
                </a:lnTo>
                <a:lnTo>
                  <a:pt x="188" y="1196"/>
                </a:lnTo>
                <a:lnTo>
                  <a:pt x="188" y="1197"/>
                </a:lnTo>
                <a:lnTo>
                  <a:pt x="188" y="1197"/>
                </a:lnTo>
                <a:lnTo>
                  <a:pt x="190" y="1197"/>
                </a:lnTo>
                <a:lnTo>
                  <a:pt x="190" y="1197"/>
                </a:lnTo>
                <a:lnTo>
                  <a:pt x="192" y="1197"/>
                </a:lnTo>
                <a:lnTo>
                  <a:pt x="192" y="1197"/>
                </a:lnTo>
                <a:lnTo>
                  <a:pt x="192" y="1197"/>
                </a:lnTo>
                <a:lnTo>
                  <a:pt x="192" y="1199"/>
                </a:lnTo>
                <a:lnTo>
                  <a:pt x="192" y="1199"/>
                </a:lnTo>
                <a:lnTo>
                  <a:pt x="192" y="1199"/>
                </a:lnTo>
                <a:lnTo>
                  <a:pt x="192" y="1199"/>
                </a:lnTo>
                <a:lnTo>
                  <a:pt x="192" y="1201"/>
                </a:lnTo>
                <a:lnTo>
                  <a:pt x="192" y="1201"/>
                </a:lnTo>
                <a:lnTo>
                  <a:pt x="193" y="1201"/>
                </a:lnTo>
                <a:lnTo>
                  <a:pt x="193" y="1201"/>
                </a:lnTo>
                <a:lnTo>
                  <a:pt x="193" y="1201"/>
                </a:lnTo>
                <a:lnTo>
                  <a:pt x="195" y="1202"/>
                </a:lnTo>
                <a:lnTo>
                  <a:pt x="198" y="1207"/>
                </a:lnTo>
                <a:lnTo>
                  <a:pt x="198" y="1209"/>
                </a:lnTo>
                <a:lnTo>
                  <a:pt x="198" y="1209"/>
                </a:lnTo>
                <a:lnTo>
                  <a:pt x="198" y="1209"/>
                </a:lnTo>
                <a:lnTo>
                  <a:pt x="198" y="1211"/>
                </a:lnTo>
                <a:lnTo>
                  <a:pt x="198" y="1211"/>
                </a:lnTo>
                <a:lnTo>
                  <a:pt x="198" y="1211"/>
                </a:lnTo>
                <a:lnTo>
                  <a:pt x="198" y="1212"/>
                </a:lnTo>
                <a:lnTo>
                  <a:pt x="197" y="1212"/>
                </a:lnTo>
                <a:lnTo>
                  <a:pt x="197" y="1212"/>
                </a:lnTo>
                <a:lnTo>
                  <a:pt x="197" y="1212"/>
                </a:lnTo>
                <a:lnTo>
                  <a:pt x="195" y="1212"/>
                </a:lnTo>
                <a:lnTo>
                  <a:pt x="195" y="1212"/>
                </a:lnTo>
                <a:lnTo>
                  <a:pt x="195" y="1212"/>
                </a:lnTo>
                <a:lnTo>
                  <a:pt x="192" y="1211"/>
                </a:lnTo>
                <a:lnTo>
                  <a:pt x="192" y="1211"/>
                </a:lnTo>
                <a:lnTo>
                  <a:pt x="190" y="1211"/>
                </a:lnTo>
                <a:lnTo>
                  <a:pt x="190" y="1211"/>
                </a:lnTo>
                <a:lnTo>
                  <a:pt x="188" y="1212"/>
                </a:lnTo>
                <a:lnTo>
                  <a:pt x="186" y="1214"/>
                </a:lnTo>
                <a:lnTo>
                  <a:pt x="186" y="1214"/>
                </a:lnTo>
                <a:lnTo>
                  <a:pt x="185" y="1217"/>
                </a:lnTo>
                <a:lnTo>
                  <a:pt x="185" y="1222"/>
                </a:lnTo>
                <a:lnTo>
                  <a:pt x="185" y="1224"/>
                </a:lnTo>
                <a:lnTo>
                  <a:pt x="185" y="1224"/>
                </a:lnTo>
                <a:lnTo>
                  <a:pt x="183" y="1226"/>
                </a:lnTo>
                <a:lnTo>
                  <a:pt x="183" y="1226"/>
                </a:lnTo>
                <a:lnTo>
                  <a:pt x="181" y="1226"/>
                </a:lnTo>
                <a:lnTo>
                  <a:pt x="180" y="1226"/>
                </a:lnTo>
                <a:lnTo>
                  <a:pt x="180" y="1226"/>
                </a:lnTo>
                <a:lnTo>
                  <a:pt x="178" y="1227"/>
                </a:lnTo>
                <a:lnTo>
                  <a:pt x="178" y="1227"/>
                </a:lnTo>
                <a:lnTo>
                  <a:pt x="178" y="1227"/>
                </a:lnTo>
                <a:lnTo>
                  <a:pt x="178" y="1229"/>
                </a:lnTo>
                <a:lnTo>
                  <a:pt x="178" y="1229"/>
                </a:lnTo>
                <a:lnTo>
                  <a:pt x="178" y="1231"/>
                </a:lnTo>
                <a:lnTo>
                  <a:pt x="178" y="1233"/>
                </a:lnTo>
                <a:lnTo>
                  <a:pt x="178" y="1233"/>
                </a:lnTo>
                <a:lnTo>
                  <a:pt x="178" y="1233"/>
                </a:lnTo>
                <a:lnTo>
                  <a:pt x="178" y="1234"/>
                </a:lnTo>
                <a:lnTo>
                  <a:pt x="176" y="1236"/>
                </a:lnTo>
                <a:lnTo>
                  <a:pt x="176" y="1236"/>
                </a:lnTo>
                <a:lnTo>
                  <a:pt x="176" y="1238"/>
                </a:lnTo>
                <a:lnTo>
                  <a:pt x="176" y="1238"/>
                </a:lnTo>
                <a:lnTo>
                  <a:pt x="176" y="1239"/>
                </a:lnTo>
                <a:lnTo>
                  <a:pt x="176" y="1239"/>
                </a:lnTo>
                <a:lnTo>
                  <a:pt x="178" y="1239"/>
                </a:lnTo>
                <a:lnTo>
                  <a:pt x="178" y="1241"/>
                </a:lnTo>
                <a:lnTo>
                  <a:pt x="176" y="1243"/>
                </a:lnTo>
                <a:lnTo>
                  <a:pt x="176" y="1246"/>
                </a:lnTo>
                <a:lnTo>
                  <a:pt x="176" y="1248"/>
                </a:lnTo>
                <a:lnTo>
                  <a:pt x="176" y="1248"/>
                </a:lnTo>
                <a:lnTo>
                  <a:pt x="176" y="1248"/>
                </a:lnTo>
                <a:lnTo>
                  <a:pt x="175" y="1249"/>
                </a:lnTo>
                <a:lnTo>
                  <a:pt x="173" y="1249"/>
                </a:lnTo>
                <a:lnTo>
                  <a:pt x="171" y="1251"/>
                </a:lnTo>
                <a:lnTo>
                  <a:pt x="171" y="1251"/>
                </a:lnTo>
                <a:lnTo>
                  <a:pt x="171" y="1251"/>
                </a:lnTo>
                <a:lnTo>
                  <a:pt x="170" y="1251"/>
                </a:lnTo>
                <a:lnTo>
                  <a:pt x="170" y="1253"/>
                </a:lnTo>
                <a:lnTo>
                  <a:pt x="170" y="1253"/>
                </a:lnTo>
                <a:lnTo>
                  <a:pt x="170" y="1253"/>
                </a:lnTo>
                <a:lnTo>
                  <a:pt x="170" y="1253"/>
                </a:lnTo>
                <a:lnTo>
                  <a:pt x="170" y="1256"/>
                </a:lnTo>
                <a:lnTo>
                  <a:pt x="170" y="1256"/>
                </a:lnTo>
                <a:lnTo>
                  <a:pt x="170" y="1256"/>
                </a:lnTo>
                <a:lnTo>
                  <a:pt x="170" y="1258"/>
                </a:lnTo>
                <a:lnTo>
                  <a:pt x="171" y="1258"/>
                </a:lnTo>
                <a:lnTo>
                  <a:pt x="171" y="1258"/>
                </a:lnTo>
                <a:lnTo>
                  <a:pt x="173" y="1258"/>
                </a:lnTo>
                <a:lnTo>
                  <a:pt x="173" y="1258"/>
                </a:lnTo>
                <a:lnTo>
                  <a:pt x="173" y="1258"/>
                </a:lnTo>
                <a:lnTo>
                  <a:pt x="175" y="1259"/>
                </a:lnTo>
                <a:lnTo>
                  <a:pt x="175" y="1261"/>
                </a:lnTo>
                <a:lnTo>
                  <a:pt x="176" y="1261"/>
                </a:lnTo>
                <a:lnTo>
                  <a:pt x="176" y="1261"/>
                </a:lnTo>
                <a:lnTo>
                  <a:pt x="176" y="1263"/>
                </a:lnTo>
                <a:lnTo>
                  <a:pt x="176" y="1263"/>
                </a:lnTo>
                <a:lnTo>
                  <a:pt x="176" y="1263"/>
                </a:lnTo>
                <a:lnTo>
                  <a:pt x="175" y="1263"/>
                </a:lnTo>
                <a:lnTo>
                  <a:pt x="175" y="1263"/>
                </a:lnTo>
                <a:lnTo>
                  <a:pt x="175" y="1264"/>
                </a:lnTo>
                <a:lnTo>
                  <a:pt x="175" y="1264"/>
                </a:lnTo>
                <a:lnTo>
                  <a:pt x="175" y="1264"/>
                </a:lnTo>
                <a:lnTo>
                  <a:pt x="173" y="1264"/>
                </a:lnTo>
                <a:lnTo>
                  <a:pt x="173" y="1269"/>
                </a:lnTo>
                <a:lnTo>
                  <a:pt x="173" y="1269"/>
                </a:lnTo>
                <a:lnTo>
                  <a:pt x="173" y="1271"/>
                </a:lnTo>
                <a:lnTo>
                  <a:pt x="173" y="1271"/>
                </a:lnTo>
                <a:lnTo>
                  <a:pt x="173" y="1273"/>
                </a:lnTo>
                <a:lnTo>
                  <a:pt x="173" y="1273"/>
                </a:lnTo>
                <a:lnTo>
                  <a:pt x="173" y="1273"/>
                </a:lnTo>
                <a:lnTo>
                  <a:pt x="171" y="1273"/>
                </a:lnTo>
                <a:lnTo>
                  <a:pt x="171" y="1275"/>
                </a:lnTo>
                <a:lnTo>
                  <a:pt x="171" y="1276"/>
                </a:lnTo>
                <a:lnTo>
                  <a:pt x="171" y="1276"/>
                </a:lnTo>
                <a:lnTo>
                  <a:pt x="171" y="1276"/>
                </a:lnTo>
                <a:lnTo>
                  <a:pt x="171" y="1278"/>
                </a:lnTo>
                <a:lnTo>
                  <a:pt x="173" y="1278"/>
                </a:lnTo>
                <a:lnTo>
                  <a:pt x="173" y="1278"/>
                </a:lnTo>
                <a:lnTo>
                  <a:pt x="173" y="1280"/>
                </a:lnTo>
                <a:lnTo>
                  <a:pt x="173" y="1280"/>
                </a:lnTo>
                <a:lnTo>
                  <a:pt x="173" y="1280"/>
                </a:lnTo>
                <a:lnTo>
                  <a:pt x="173" y="1280"/>
                </a:lnTo>
                <a:lnTo>
                  <a:pt x="171" y="1281"/>
                </a:lnTo>
                <a:lnTo>
                  <a:pt x="171" y="1281"/>
                </a:lnTo>
                <a:lnTo>
                  <a:pt x="171" y="1281"/>
                </a:lnTo>
                <a:lnTo>
                  <a:pt x="171" y="1283"/>
                </a:lnTo>
                <a:lnTo>
                  <a:pt x="171" y="1283"/>
                </a:lnTo>
                <a:lnTo>
                  <a:pt x="171" y="1283"/>
                </a:lnTo>
                <a:lnTo>
                  <a:pt x="171" y="1285"/>
                </a:lnTo>
                <a:lnTo>
                  <a:pt x="173" y="1285"/>
                </a:lnTo>
                <a:lnTo>
                  <a:pt x="173" y="1285"/>
                </a:lnTo>
                <a:lnTo>
                  <a:pt x="178" y="1288"/>
                </a:lnTo>
                <a:lnTo>
                  <a:pt x="178" y="1286"/>
                </a:lnTo>
                <a:lnTo>
                  <a:pt x="178" y="1286"/>
                </a:lnTo>
                <a:lnTo>
                  <a:pt x="178" y="1286"/>
                </a:lnTo>
                <a:lnTo>
                  <a:pt x="178" y="1285"/>
                </a:lnTo>
                <a:lnTo>
                  <a:pt x="178" y="1283"/>
                </a:lnTo>
                <a:lnTo>
                  <a:pt x="178" y="1283"/>
                </a:lnTo>
                <a:lnTo>
                  <a:pt x="176" y="1283"/>
                </a:lnTo>
                <a:lnTo>
                  <a:pt x="178" y="1281"/>
                </a:lnTo>
                <a:lnTo>
                  <a:pt x="178" y="1281"/>
                </a:lnTo>
                <a:lnTo>
                  <a:pt x="178" y="1281"/>
                </a:lnTo>
                <a:lnTo>
                  <a:pt x="178" y="1281"/>
                </a:lnTo>
                <a:lnTo>
                  <a:pt x="180" y="1281"/>
                </a:lnTo>
                <a:lnTo>
                  <a:pt x="181" y="1281"/>
                </a:lnTo>
                <a:lnTo>
                  <a:pt x="181" y="1281"/>
                </a:lnTo>
                <a:lnTo>
                  <a:pt x="181" y="1281"/>
                </a:lnTo>
                <a:lnTo>
                  <a:pt x="183" y="1281"/>
                </a:lnTo>
                <a:lnTo>
                  <a:pt x="185" y="1280"/>
                </a:lnTo>
                <a:lnTo>
                  <a:pt x="185" y="1280"/>
                </a:lnTo>
                <a:lnTo>
                  <a:pt x="185" y="1280"/>
                </a:lnTo>
                <a:lnTo>
                  <a:pt x="185" y="1280"/>
                </a:lnTo>
                <a:lnTo>
                  <a:pt x="185" y="1278"/>
                </a:lnTo>
                <a:lnTo>
                  <a:pt x="185" y="1278"/>
                </a:lnTo>
                <a:lnTo>
                  <a:pt x="185" y="1278"/>
                </a:lnTo>
                <a:lnTo>
                  <a:pt x="186" y="1278"/>
                </a:lnTo>
                <a:lnTo>
                  <a:pt x="186" y="1278"/>
                </a:lnTo>
                <a:lnTo>
                  <a:pt x="186" y="1278"/>
                </a:lnTo>
                <a:lnTo>
                  <a:pt x="188" y="1280"/>
                </a:lnTo>
                <a:lnTo>
                  <a:pt x="193" y="1285"/>
                </a:lnTo>
                <a:lnTo>
                  <a:pt x="193" y="1285"/>
                </a:lnTo>
                <a:lnTo>
                  <a:pt x="193" y="1285"/>
                </a:lnTo>
                <a:lnTo>
                  <a:pt x="193" y="1286"/>
                </a:lnTo>
                <a:lnTo>
                  <a:pt x="193" y="1286"/>
                </a:lnTo>
                <a:lnTo>
                  <a:pt x="193" y="1286"/>
                </a:lnTo>
                <a:lnTo>
                  <a:pt x="193" y="1288"/>
                </a:lnTo>
                <a:lnTo>
                  <a:pt x="193" y="1288"/>
                </a:lnTo>
                <a:lnTo>
                  <a:pt x="192" y="1291"/>
                </a:lnTo>
                <a:lnTo>
                  <a:pt x="192" y="1291"/>
                </a:lnTo>
                <a:lnTo>
                  <a:pt x="192" y="1291"/>
                </a:lnTo>
                <a:lnTo>
                  <a:pt x="188" y="1295"/>
                </a:lnTo>
                <a:lnTo>
                  <a:pt x="188" y="1295"/>
                </a:lnTo>
                <a:lnTo>
                  <a:pt x="188" y="1295"/>
                </a:lnTo>
                <a:lnTo>
                  <a:pt x="188" y="1295"/>
                </a:lnTo>
                <a:lnTo>
                  <a:pt x="188" y="1296"/>
                </a:lnTo>
                <a:lnTo>
                  <a:pt x="188" y="1296"/>
                </a:lnTo>
                <a:lnTo>
                  <a:pt x="188" y="1296"/>
                </a:lnTo>
                <a:lnTo>
                  <a:pt x="190" y="1298"/>
                </a:lnTo>
                <a:lnTo>
                  <a:pt x="190" y="1298"/>
                </a:lnTo>
                <a:lnTo>
                  <a:pt x="193" y="1298"/>
                </a:lnTo>
                <a:lnTo>
                  <a:pt x="193" y="1300"/>
                </a:lnTo>
                <a:lnTo>
                  <a:pt x="193" y="1300"/>
                </a:lnTo>
                <a:lnTo>
                  <a:pt x="193" y="1300"/>
                </a:lnTo>
                <a:lnTo>
                  <a:pt x="193" y="1300"/>
                </a:lnTo>
                <a:lnTo>
                  <a:pt x="193" y="1301"/>
                </a:lnTo>
                <a:lnTo>
                  <a:pt x="193" y="1301"/>
                </a:lnTo>
                <a:lnTo>
                  <a:pt x="193" y="1301"/>
                </a:lnTo>
                <a:lnTo>
                  <a:pt x="197" y="1301"/>
                </a:lnTo>
                <a:lnTo>
                  <a:pt x="197" y="1301"/>
                </a:lnTo>
                <a:lnTo>
                  <a:pt x="197" y="1301"/>
                </a:lnTo>
                <a:lnTo>
                  <a:pt x="198" y="1301"/>
                </a:lnTo>
                <a:lnTo>
                  <a:pt x="198" y="1300"/>
                </a:lnTo>
                <a:lnTo>
                  <a:pt x="198" y="1300"/>
                </a:lnTo>
                <a:lnTo>
                  <a:pt x="198" y="1300"/>
                </a:lnTo>
                <a:lnTo>
                  <a:pt x="198" y="1298"/>
                </a:lnTo>
                <a:lnTo>
                  <a:pt x="198" y="1298"/>
                </a:lnTo>
                <a:lnTo>
                  <a:pt x="198" y="1298"/>
                </a:lnTo>
                <a:lnTo>
                  <a:pt x="198" y="1298"/>
                </a:lnTo>
                <a:lnTo>
                  <a:pt x="200" y="1296"/>
                </a:lnTo>
                <a:lnTo>
                  <a:pt x="200" y="1296"/>
                </a:lnTo>
                <a:lnTo>
                  <a:pt x="200" y="1296"/>
                </a:lnTo>
                <a:lnTo>
                  <a:pt x="202" y="1296"/>
                </a:lnTo>
                <a:lnTo>
                  <a:pt x="202" y="1296"/>
                </a:lnTo>
                <a:lnTo>
                  <a:pt x="202" y="1296"/>
                </a:lnTo>
                <a:lnTo>
                  <a:pt x="203" y="1295"/>
                </a:lnTo>
                <a:lnTo>
                  <a:pt x="203" y="1295"/>
                </a:lnTo>
                <a:lnTo>
                  <a:pt x="203" y="1295"/>
                </a:lnTo>
                <a:lnTo>
                  <a:pt x="203" y="1295"/>
                </a:lnTo>
                <a:lnTo>
                  <a:pt x="205" y="1295"/>
                </a:lnTo>
                <a:lnTo>
                  <a:pt x="205" y="1298"/>
                </a:lnTo>
                <a:lnTo>
                  <a:pt x="207" y="1298"/>
                </a:lnTo>
                <a:lnTo>
                  <a:pt x="207" y="1298"/>
                </a:lnTo>
                <a:lnTo>
                  <a:pt x="207" y="1300"/>
                </a:lnTo>
                <a:lnTo>
                  <a:pt x="207" y="1301"/>
                </a:lnTo>
                <a:lnTo>
                  <a:pt x="208" y="1301"/>
                </a:lnTo>
                <a:lnTo>
                  <a:pt x="208" y="1301"/>
                </a:lnTo>
                <a:lnTo>
                  <a:pt x="208" y="1301"/>
                </a:lnTo>
                <a:lnTo>
                  <a:pt x="210" y="1301"/>
                </a:lnTo>
                <a:lnTo>
                  <a:pt x="210" y="1301"/>
                </a:lnTo>
                <a:lnTo>
                  <a:pt x="210" y="1301"/>
                </a:lnTo>
                <a:lnTo>
                  <a:pt x="210" y="1300"/>
                </a:lnTo>
                <a:lnTo>
                  <a:pt x="210" y="1300"/>
                </a:lnTo>
                <a:lnTo>
                  <a:pt x="210" y="1300"/>
                </a:lnTo>
                <a:lnTo>
                  <a:pt x="210" y="1300"/>
                </a:lnTo>
                <a:lnTo>
                  <a:pt x="212" y="1300"/>
                </a:lnTo>
                <a:lnTo>
                  <a:pt x="213" y="1298"/>
                </a:lnTo>
                <a:lnTo>
                  <a:pt x="213" y="1298"/>
                </a:lnTo>
                <a:lnTo>
                  <a:pt x="213" y="1298"/>
                </a:lnTo>
                <a:lnTo>
                  <a:pt x="213" y="1296"/>
                </a:lnTo>
                <a:lnTo>
                  <a:pt x="215" y="1296"/>
                </a:lnTo>
                <a:lnTo>
                  <a:pt x="215" y="1298"/>
                </a:lnTo>
                <a:lnTo>
                  <a:pt x="215" y="1298"/>
                </a:lnTo>
                <a:lnTo>
                  <a:pt x="217" y="1300"/>
                </a:lnTo>
                <a:lnTo>
                  <a:pt x="217" y="1301"/>
                </a:lnTo>
                <a:lnTo>
                  <a:pt x="217" y="1301"/>
                </a:lnTo>
                <a:lnTo>
                  <a:pt x="218" y="1303"/>
                </a:lnTo>
                <a:lnTo>
                  <a:pt x="218" y="1305"/>
                </a:lnTo>
                <a:lnTo>
                  <a:pt x="218" y="1305"/>
                </a:lnTo>
                <a:lnTo>
                  <a:pt x="220" y="1305"/>
                </a:lnTo>
                <a:lnTo>
                  <a:pt x="220" y="1305"/>
                </a:lnTo>
                <a:lnTo>
                  <a:pt x="222" y="1306"/>
                </a:lnTo>
                <a:lnTo>
                  <a:pt x="222" y="1306"/>
                </a:lnTo>
                <a:lnTo>
                  <a:pt x="222" y="1306"/>
                </a:lnTo>
                <a:lnTo>
                  <a:pt x="223" y="1308"/>
                </a:lnTo>
                <a:lnTo>
                  <a:pt x="223" y="1308"/>
                </a:lnTo>
                <a:lnTo>
                  <a:pt x="225" y="1310"/>
                </a:lnTo>
                <a:lnTo>
                  <a:pt x="227" y="1310"/>
                </a:lnTo>
                <a:lnTo>
                  <a:pt x="227" y="1310"/>
                </a:lnTo>
                <a:lnTo>
                  <a:pt x="227" y="1310"/>
                </a:lnTo>
                <a:lnTo>
                  <a:pt x="229" y="1310"/>
                </a:lnTo>
                <a:lnTo>
                  <a:pt x="229" y="1312"/>
                </a:lnTo>
                <a:lnTo>
                  <a:pt x="229" y="1312"/>
                </a:lnTo>
                <a:lnTo>
                  <a:pt x="229" y="1312"/>
                </a:lnTo>
                <a:lnTo>
                  <a:pt x="230" y="1313"/>
                </a:lnTo>
                <a:lnTo>
                  <a:pt x="229" y="1313"/>
                </a:lnTo>
                <a:lnTo>
                  <a:pt x="229" y="1313"/>
                </a:lnTo>
                <a:lnTo>
                  <a:pt x="229" y="1313"/>
                </a:lnTo>
                <a:lnTo>
                  <a:pt x="227" y="1313"/>
                </a:lnTo>
                <a:lnTo>
                  <a:pt x="227" y="1313"/>
                </a:lnTo>
                <a:lnTo>
                  <a:pt x="227" y="1315"/>
                </a:lnTo>
                <a:lnTo>
                  <a:pt x="227" y="1315"/>
                </a:lnTo>
                <a:lnTo>
                  <a:pt x="227" y="1315"/>
                </a:lnTo>
                <a:lnTo>
                  <a:pt x="227" y="1317"/>
                </a:lnTo>
                <a:lnTo>
                  <a:pt x="225" y="1318"/>
                </a:lnTo>
                <a:lnTo>
                  <a:pt x="225" y="1320"/>
                </a:lnTo>
                <a:lnTo>
                  <a:pt x="225" y="1320"/>
                </a:lnTo>
                <a:lnTo>
                  <a:pt x="225" y="1322"/>
                </a:lnTo>
                <a:lnTo>
                  <a:pt x="223" y="1322"/>
                </a:lnTo>
                <a:lnTo>
                  <a:pt x="223" y="1322"/>
                </a:lnTo>
                <a:lnTo>
                  <a:pt x="223" y="1323"/>
                </a:lnTo>
                <a:lnTo>
                  <a:pt x="223" y="1325"/>
                </a:lnTo>
                <a:lnTo>
                  <a:pt x="223" y="1325"/>
                </a:lnTo>
                <a:lnTo>
                  <a:pt x="225" y="1325"/>
                </a:lnTo>
                <a:lnTo>
                  <a:pt x="225" y="1325"/>
                </a:lnTo>
                <a:lnTo>
                  <a:pt x="225" y="1327"/>
                </a:lnTo>
                <a:lnTo>
                  <a:pt x="225" y="1327"/>
                </a:lnTo>
                <a:lnTo>
                  <a:pt x="225" y="1328"/>
                </a:lnTo>
                <a:lnTo>
                  <a:pt x="225" y="1328"/>
                </a:lnTo>
                <a:lnTo>
                  <a:pt x="225" y="1328"/>
                </a:lnTo>
                <a:lnTo>
                  <a:pt x="225" y="1328"/>
                </a:lnTo>
                <a:lnTo>
                  <a:pt x="225" y="1328"/>
                </a:lnTo>
                <a:lnTo>
                  <a:pt x="225" y="1330"/>
                </a:lnTo>
                <a:lnTo>
                  <a:pt x="225" y="1330"/>
                </a:lnTo>
                <a:lnTo>
                  <a:pt x="227" y="1330"/>
                </a:lnTo>
                <a:lnTo>
                  <a:pt x="229" y="1328"/>
                </a:lnTo>
                <a:lnTo>
                  <a:pt x="229" y="1328"/>
                </a:lnTo>
                <a:lnTo>
                  <a:pt x="229" y="1328"/>
                </a:lnTo>
                <a:lnTo>
                  <a:pt x="230" y="1328"/>
                </a:lnTo>
                <a:lnTo>
                  <a:pt x="230" y="1328"/>
                </a:lnTo>
                <a:lnTo>
                  <a:pt x="230" y="1328"/>
                </a:lnTo>
                <a:lnTo>
                  <a:pt x="230" y="1328"/>
                </a:lnTo>
                <a:lnTo>
                  <a:pt x="232" y="1328"/>
                </a:lnTo>
                <a:lnTo>
                  <a:pt x="232" y="1328"/>
                </a:lnTo>
                <a:lnTo>
                  <a:pt x="232" y="1328"/>
                </a:lnTo>
                <a:lnTo>
                  <a:pt x="234" y="1328"/>
                </a:lnTo>
                <a:lnTo>
                  <a:pt x="234" y="1328"/>
                </a:lnTo>
                <a:lnTo>
                  <a:pt x="234" y="1328"/>
                </a:lnTo>
                <a:lnTo>
                  <a:pt x="234" y="1328"/>
                </a:lnTo>
                <a:lnTo>
                  <a:pt x="235" y="1328"/>
                </a:lnTo>
                <a:lnTo>
                  <a:pt x="235" y="1330"/>
                </a:lnTo>
                <a:lnTo>
                  <a:pt x="237" y="1330"/>
                </a:lnTo>
                <a:lnTo>
                  <a:pt x="237" y="1332"/>
                </a:lnTo>
                <a:lnTo>
                  <a:pt x="237" y="1332"/>
                </a:lnTo>
                <a:lnTo>
                  <a:pt x="239" y="1332"/>
                </a:lnTo>
                <a:lnTo>
                  <a:pt x="239" y="1332"/>
                </a:lnTo>
                <a:lnTo>
                  <a:pt x="239" y="1333"/>
                </a:lnTo>
                <a:lnTo>
                  <a:pt x="239" y="1335"/>
                </a:lnTo>
                <a:lnTo>
                  <a:pt x="239" y="1335"/>
                </a:lnTo>
                <a:lnTo>
                  <a:pt x="239" y="1338"/>
                </a:lnTo>
                <a:lnTo>
                  <a:pt x="239" y="1338"/>
                </a:lnTo>
                <a:lnTo>
                  <a:pt x="240" y="1340"/>
                </a:lnTo>
                <a:lnTo>
                  <a:pt x="240" y="1342"/>
                </a:lnTo>
                <a:lnTo>
                  <a:pt x="240" y="1342"/>
                </a:lnTo>
                <a:lnTo>
                  <a:pt x="240" y="1343"/>
                </a:lnTo>
                <a:lnTo>
                  <a:pt x="240" y="1345"/>
                </a:lnTo>
                <a:lnTo>
                  <a:pt x="242" y="1345"/>
                </a:lnTo>
                <a:lnTo>
                  <a:pt x="242" y="1345"/>
                </a:lnTo>
                <a:lnTo>
                  <a:pt x="242" y="1345"/>
                </a:lnTo>
                <a:lnTo>
                  <a:pt x="242" y="1347"/>
                </a:lnTo>
                <a:lnTo>
                  <a:pt x="240" y="1347"/>
                </a:lnTo>
                <a:lnTo>
                  <a:pt x="239" y="1349"/>
                </a:lnTo>
                <a:lnTo>
                  <a:pt x="237" y="1349"/>
                </a:lnTo>
                <a:lnTo>
                  <a:pt x="235" y="1349"/>
                </a:lnTo>
                <a:lnTo>
                  <a:pt x="235" y="1350"/>
                </a:lnTo>
                <a:lnTo>
                  <a:pt x="235" y="1350"/>
                </a:lnTo>
                <a:lnTo>
                  <a:pt x="235" y="1350"/>
                </a:lnTo>
                <a:lnTo>
                  <a:pt x="235" y="1352"/>
                </a:lnTo>
                <a:lnTo>
                  <a:pt x="237" y="1352"/>
                </a:lnTo>
                <a:lnTo>
                  <a:pt x="237" y="1354"/>
                </a:lnTo>
                <a:lnTo>
                  <a:pt x="237" y="1354"/>
                </a:lnTo>
                <a:lnTo>
                  <a:pt x="237" y="1354"/>
                </a:lnTo>
                <a:lnTo>
                  <a:pt x="239" y="1354"/>
                </a:lnTo>
                <a:lnTo>
                  <a:pt x="239" y="1354"/>
                </a:lnTo>
                <a:lnTo>
                  <a:pt x="239" y="1354"/>
                </a:lnTo>
                <a:lnTo>
                  <a:pt x="240" y="1354"/>
                </a:lnTo>
                <a:lnTo>
                  <a:pt x="240" y="1354"/>
                </a:lnTo>
                <a:lnTo>
                  <a:pt x="242" y="1355"/>
                </a:lnTo>
                <a:lnTo>
                  <a:pt x="245" y="1355"/>
                </a:lnTo>
                <a:lnTo>
                  <a:pt x="245" y="1357"/>
                </a:lnTo>
                <a:lnTo>
                  <a:pt x="245" y="1357"/>
                </a:lnTo>
                <a:lnTo>
                  <a:pt x="245" y="1357"/>
                </a:lnTo>
                <a:lnTo>
                  <a:pt x="247" y="1359"/>
                </a:lnTo>
                <a:lnTo>
                  <a:pt x="247" y="1360"/>
                </a:lnTo>
                <a:lnTo>
                  <a:pt x="247" y="1362"/>
                </a:lnTo>
                <a:lnTo>
                  <a:pt x="247" y="1362"/>
                </a:lnTo>
                <a:lnTo>
                  <a:pt x="249" y="1364"/>
                </a:lnTo>
                <a:lnTo>
                  <a:pt x="249" y="1364"/>
                </a:lnTo>
                <a:lnTo>
                  <a:pt x="249" y="1364"/>
                </a:lnTo>
                <a:lnTo>
                  <a:pt x="249" y="1364"/>
                </a:lnTo>
                <a:lnTo>
                  <a:pt x="249" y="1369"/>
                </a:lnTo>
                <a:lnTo>
                  <a:pt x="249" y="1370"/>
                </a:lnTo>
                <a:lnTo>
                  <a:pt x="250" y="1370"/>
                </a:lnTo>
                <a:lnTo>
                  <a:pt x="250" y="1372"/>
                </a:lnTo>
                <a:lnTo>
                  <a:pt x="250" y="1372"/>
                </a:lnTo>
                <a:lnTo>
                  <a:pt x="250" y="1372"/>
                </a:lnTo>
                <a:lnTo>
                  <a:pt x="250" y="1374"/>
                </a:lnTo>
                <a:lnTo>
                  <a:pt x="250" y="1389"/>
                </a:lnTo>
                <a:lnTo>
                  <a:pt x="250" y="1389"/>
                </a:lnTo>
                <a:lnTo>
                  <a:pt x="252" y="1389"/>
                </a:lnTo>
                <a:lnTo>
                  <a:pt x="254" y="1391"/>
                </a:lnTo>
                <a:lnTo>
                  <a:pt x="254" y="1391"/>
                </a:lnTo>
                <a:lnTo>
                  <a:pt x="255" y="1391"/>
                </a:lnTo>
                <a:lnTo>
                  <a:pt x="255" y="1391"/>
                </a:lnTo>
                <a:lnTo>
                  <a:pt x="255" y="1389"/>
                </a:lnTo>
                <a:lnTo>
                  <a:pt x="257" y="1389"/>
                </a:lnTo>
                <a:lnTo>
                  <a:pt x="257" y="1387"/>
                </a:lnTo>
                <a:lnTo>
                  <a:pt x="260" y="1384"/>
                </a:lnTo>
                <a:lnTo>
                  <a:pt x="260" y="1384"/>
                </a:lnTo>
                <a:lnTo>
                  <a:pt x="260" y="1382"/>
                </a:lnTo>
                <a:lnTo>
                  <a:pt x="260" y="1382"/>
                </a:lnTo>
                <a:lnTo>
                  <a:pt x="260" y="1382"/>
                </a:lnTo>
                <a:lnTo>
                  <a:pt x="260" y="1382"/>
                </a:lnTo>
                <a:lnTo>
                  <a:pt x="260" y="1380"/>
                </a:lnTo>
                <a:lnTo>
                  <a:pt x="269" y="1377"/>
                </a:lnTo>
                <a:lnTo>
                  <a:pt x="269" y="1375"/>
                </a:lnTo>
                <a:lnTo>
                  <a:pt x="269" y="1375"/>
                </a:lnTo>
                <a:lnTo>
                  <a:pt x="269" y="1375"/>
                </a:lnTo>
                <a:lnTo>
                  <a:pt x="271" y="1375"/>
                </a:lnTo>
                <a:lnTo>
                  <a:pt x="271" y="1375"/>
                </a:lnTo>
                <a:lnTo>
                  <a:pt x="271" y="1375"/>
                </a:lnTo>
                <a:lnTo>
                  <a:pt x="272" y="1375"/>
                </a:lnTo>
                <a:lnTo>
                  <a:pt x="272" y="1375"/>
                </a:lnTo>
                <a:lnTo>
                  <a:pt x="274" y="1377"/>
                </a:lnTo>
                <a:lnTo>
                  <a:pt x="274" y="1377"/>
                </a:lnTo>
                <a:lnTo>
                  <a:pt x="274" y="1377"/>
                </a:lnTo>
                <a:lnTo>
                  <a:pt x="274" y="1377"/>
                </a:lnTo>
                <a:lnTo>
                  <a:pt x="276" y="1377"/>
                </a:lnTo>
                <a:lnTo>
                  <a:pt x="276" y="1377"/>
                </a:lnTo>
                <a:lnTo>
                  <a:pt x="276" y="1377"/>
                </a:lnTo>
                <a:lnTo>
                  <a:pt x="277" y="1377"/>
                </a:lnTo>
                <a:lnTo>
                  <a:pt x="277" y="1377"/>
                </a:lnTo>
                <a:lnTo>
                  <a:pt x="277" y="1377"/>
                </a:lnTo>
                <a:lnTo>
                  <a:pt x="279" y="1379"/>
                </a:lnTo>
                <a:lnTo>
                  <a:pt x="282" y="1379"/>
                </a:lnTo>
                <a:lnTo>
                  <a:pt x="282" y="1379"/>
                </a:lnTo>
                <a:lnTo>
                  <a:pt x="282" y="1379"/>
                </a:lnTo>
                <a:lnTo>
                  <a:pt x="282" y="1379"/>
                </a:lnTo>
                <a:lnTo>
                  <a:pt x="282" y="1377"/>
                </a:lnTo>
                <a:lnTo>
                  <a:pt x="282" y="1377"/>
                </a:lnTo>
                <a:lnTo>
                  <a:pt x="281" y="1375"/>
                </a:lnTo>
                <a:lnTo>
                  <a:pt x="281" y="1375"/>
                </a:lnTo>
                <a:lnTo>
                  <a:pt x="279" y="1374"/>
                </a:lnTo>
                <a:lnTo>
                  <a:pt x="279" y="1374"/>
                </a:lnTo>
                <a:lnTo>
                  <a:pt x="279" y="1374"/>
                </a:lnTo>
                <a:lnTo>
                  <a:pt x="279" y="1374"/>
                </a:lnTo>
                <a:lnTo>
                  <a:pt x="279" y="1372"/>
                </a:lnTo>
                <a:lnTo>
                  <a:pt x="279" y="1372"/>
                </a:lnTo>
                <a:lnTo>
                  <a:pt x="281" y="1370"/>
                </a:lnTo>
                <a:lnTo>
                  <a:pt x="281" y="1370"/>
                </a:lnTo>
                <a:lnTo>
                  <a:pt x="281" y="1370"/>
                </a:lnTo>
                <a:lnTo>
                  <a:pt x="281" y="1370"/>
                </a:lnTo>
                <a:lnTo>
                  <a:pt x="281" y="1369"/>
                </a:lnTo>
                <a:lnTo>
                  <a:pt x="281" y="1369"/>
                </a:lnTo>
                <a:lnTo>
                  <a:pt x="281" y="1367"/>
                </a:lnTo>
                <a:lnTo>
                  <a:pt x="279" y="1367"/>
                </a:lnTo>
                <a:lnTo>
                  <a:pt x="279" y="1367"/>
                </a:lnTo>
                <a:lnTo>
                  <a:pt x="279" y="1367"/>
                </a:lnTo>
                <a:lnTo>
                  <a:pt x="279" y="1367"/>
                </a:lnTo>
                <a:lnTo>
                  <a:pt x="279" y="1367"/>
                </a:lnTo>
                <a:lnTo>
                  <a:pt x="282" y="1365"/>
                </a:lnTo>
                <a:lnTo>
                  <a:pt x="282" y="1365"/>
                </a:lnTo>
                <a:lnTo>
                  <a:pt x="282" y="1364"/>
                </a:lnTo>
                <a:lnTo>
                  <a:pt x="282" y="1364"/>
                </a:lnTo>
                <a:lnTo>
                  <a:pt x="282" y="1364"/>
                </a:lnTo>
                <a:lnTo>
                  <a:pt x="281" y="1364"/>
                </a:lnTo>
                <a:lnTo>
                  <a:pt x="281" y="1362"/>
                </a:lnTo>
                <a:lnTo>
                  <a:pt x="281" y="1362"/>
                </a:lnTo>
                <a:lnTo>
                  <a:pt x="281" y="1362"/>
                </a:lnTo>
                <a:lnTo>
                  <a:pt x="281" y="1362"/>
                </a:lnTo>
                <a:lnTo>
                  <a:pt x="281" y="1360"/>
                </a:lnTo>
                <a:lnTo>
                  <a:pt x="281" y="1360"/>
                </a:lnTo>
                <a:lnTo>
                  <a:pt x="281" y="1359"/>
                </a:lnTo>
                <a:lnTo>
                  <a:pt x="281" y="1359"/>
                </a:lnTo>
                <a:lnTo>
                  <a:pt x="281" y="1359"/>
                </a:lnTo>
                <a:lnTo>
                  <a:pt x="282" y="1355"/>
                </a:lnTo>
                <a:lnTo>
                  <a:pt x="284" y="1355"/>
                </a:lnTo>
                <a:lnTo>
                  <a:pt x="286" y="1355"/>
                </a:lnTo>
                <a:lnTo>
                  <a:pt x="289" y="1355"/>
                </a:lnTo>
                <a:lnTo>
                  <a:pt x="292" y="1357"/>
                </a:lnTo>
                <a:lnTo>
                  <a:pt x="294" y="1357"/>
                </a:lnTo>
                <a:lnTo>
                  <a:pt x="294" y="1357"/>
                </a:lnTo>
                <a:lnTo>
                  <a:pt x="294" y="1357"/>
                </a:lnTo>
                <a:lnTo>
                  <a:pt x="299" y="1357"/>
                </a:lnTo>
                <a:lnTo>
                  <a:pt x="299" y="1359"/>
                </a:lnTo>
                <a:lnTo>
                  <a:pt x="301" y="1359"/>
                </a:lnTo>
                <a:lnTo>
                  <a:pt x="301" y="1360"/>
                </a:lnTo>
                <a:lnTo>
                  <a:pt x="301" y="1360"/>
                </a:lnTo>
                <a:lnTo>
                  <a:pt x="301" y="1360"/>
                </a:lnTo>
                <a:lnTo>
                  <a:pt x="301" y="1362"/>
                </a:lnTo>
                <a:lnTo>
                  <a:pt x="301" y="1362"/>
                </a:lnTo>
                <a:lnTo>
                  <a:pt x="301" y="1362"/>
                </a:lnTo>
                <a:lnTo>
                  <a:pt x="301" y="1364"/>
                </a:lnTo>
                <a:lnTo>
                  <a:pt x="301" y="1364"/>
                </a:lnTo>
                <a:lnTo>
                  <a:pt x="301" y="1365"/>
                </a:lnTo>
                <a:lnTo>
                  <a:pt x="301" y="1365"/>
                </a:lnTo>
                <a:lnTo>
                  <a:pt x="301" y="1365"/>
                </a:lnTo>
                <a:lnTo>
                  <a:pt x="301" y="1365"/>
                </a:lnTo>
                <a:lnTo>
                  <a:pt x="301" y="1367"/>
                </a:lnTo>
                <a:lnTo>
                  <a:pt x="302" y="1367"/>
                </a:lnTo>
                <a:lnTo>
                  <a:pt x="302" y="1367"/>
                </a:lnTo>
                <a:lnTo>
                  <a:pt x="302" y="1367"/>
                </a:lnTo>
                <a:lnTo>
                  <a:pt x="304" y="1367"/>
                </a:lnTo>
                <a:lnTo>
                  <a:pt x="306" y="1367"/>
                </a:lnTo>
                <a:lnTo>
                  <a:pt x="306" y="1367"/>
                </a:lnTo>
                <a:lnTo>
                  <a:pt x="309" y="1365"/>
                </a:lnTo>
                <a:lnTo>
                  <a:pt x="309" y="1365"/>
                </a:lnTo>
                <a:lnTo>
                  <a:pt x="309" y="1365"/>
                </a:lnTo>
                <a:lnTo>
                  <a:pt x="311" y="1362"/>
                </a:lnTo>
                <a:lnTo>
                  <a:pt x="313" y="1362"/>
                </a:lnTo>
                <a:lnTo>
                  <a:pt x="313" y="1362"/>
                </a:lnTo>
                <a:lnTo>
                  <a:pt x="313" y="1362"/>
                </a:lnTo>
                <a:lnTo>
                  <a:pt x="313" y="1362"/>
                </a:lnTo>
                <a:lnTo>
                  <a:pt x="314" y="1362"/>
                </a:lnTo>
                <a:lnTo>
                  <a:pt x="314" y="1362"/>
                </a:lnTo>
                <a:lnTo>
                  <a:pt x="314" y="1362"/>
                </a:lnTo>
                <a:lnTo>
                  <a:pt x="316" y="1362"/>
                </a:lnTo>
                <a:lnTo>
                  <a:pt x="316" y="1362"/>
                </a:lnTo>
                <a:lnTo>
                  <a:pt x="316" y="1362"/>
                </a:lnTo>
                <a:lnTo>
                  <a:pt x="318" y="1362"/>
                </a:lnTo>
                <a:lnTo>
                  <a:pt x="318" y="1362"/>
                </a:lnTo>
                <a:lnTo>
                  <a:pt x="321" y="1359"/>
                </a:lnTo>
                <a:lnTo>
                  <a:pt x="321" y="1355"/>
                </a:lnTo>
                <a:lnTo>
                  <a:pt x="323" y="1357"/>
                </a:lnTo>
                <a:lnTo>
                  <a:pt x="323" y="1357"/>
                </a:lnTo>
                <a:lnTo>
                  <a:pt x="323" y="1359"/>
                </a:lnTo>
                <a:lnTo>
                  <a:pt x="324" y="1359"/>
                </a:lnTo>
                <a:lnTo>
                  <a:pt x="326" y="1360"/>
                </a:lnTo>
                <a:lnTo>
                  <a:pt x="326" y="1360"/>
                </a:lnTo>
                <a:lnTo>
                  <a:pt x="326" y="1362"/>
                </a:lnTo>
                <a:lnTo>
                  <a:pt x="326" y="1362"/>
                </a:lnTo>
                <a:lnTo>
                  <a:pt x="326" y="1364"/>
                </a:lnTo>
                <a:lnTo>
                  <a:pt x="328" y="1364"/>
                </a:lnTo>
                <a:lnTo>
                  <a:pt x="328" y="1364"/>
                </a:lnTo>
                <a:lnTo>
                  <a:pt x="328" y="1364"/>
                </a:lnTo>
                <a:lnTo>
                  <a:pt x="328" y="1364"/>
                </a:lnTo>
                <a:lnTo>
                  <a:pt x="329" y="1364"/>
                </a:lnTo>
                <a:lnTo>
                  <a:pt x="331" y="1362"/>
                </a:lnTo>
                <a:lnTo>
                  <a:pt x="331" y="1362"/>
                </a:lnTo>
                <a:lnTo>
                  <a:pt x="333" y="1362"/>
                </a:lnTo>
                <a:lnTo>
                  <a:pt x="334" y="1362"/>
                </a:lnTo>
                <a:lnTo>
                  <a:pt x="336" y="1362"/>
                </a:lnTo>
                <a:lnTo>
                  <a:pt x="338" y="1362"/>
                </a:lnTo>
                <a:lnTo>
                  <a:pt x="339" y="1360"/>
                </a:lnTo>
                <a:lnTo>
                  <a:pt x="339" y="1362"/>
                </a:lnTo>
                <a:lnTo>
                  <a:pt x="341" y="1362"/>
                </a:lnTo>
                <a:lnTo>
                  <a:pt x="343" y="1362"/>
                </a:lnTo>
                <a:lnTo>
                  <a:pt x="344" y="1364"/>
                </a:lnTo>
                <a:lnTo>
                  <a:pt x="344" y="1364"/>
                </a:lnTo>
                <a:lnTo>
                  <a:pt x="344" y="1364"/>
                </a:lnTo>
                <a:lnTo>
                  <a:pt x="348" y="1362"/>
                </a:lnTo>
                <a:lnTo>
                  <a:pt x="351" y="1364"/>
                </a:lnTo>
                <a:lnTo>
                  <a:pt x="358" y="1377"/>
                </a:lnTo>
                <a:lnTo>
                  <a:pt x="360" y="1379"/>
                </a:lnTo>
                <a:lnTo>
                  <a:pt x="365" y="1389"/>
                </a:lnTo>
                <a:lnTo>
                  <a:pt x="366" y="1389"/>
                </a:lnTo>
                <a:lnTo>
                  <a:pt x="368" y="1389"/>
                </a:lnTo>
                <a:lnTo>
                  <a:pt x="392" y="1386"/>
                </a:lnTo>
                <a:lnTo>
                  <a:pt x="393" y="1386"/>
                </a:lnTo>
                <a:lnTo>
                  <a:pt x="393" y="1386"/>
                </a:lnTo>
                <a:lnTo>
                  <a:pt x="393" y="1386"/>
                </a:lnTo>
                <a:lnTo>
                  <a:pt x="393" y="1386"/>
                </a:lnTo>
                <a:lnTo>
                  <a:pt x="393" y="1387"/>
                </a:lnTo>
                <a:lnTo>
                  <a:pt x="393" y="1387"/>
                </a:lnTo>
                <a:lnTo>
                  <a:pt x="395" y="1387"/>
                </a:lnTo>
                <a:lnTo>
                  <a:pt x="395" y="1389"/>
                </a:lnTo>
                <a:lnTo>
                  <a:pt x="395" y="1389"/>
                </a:lnTo>
                <a:lnTo>
                  <a:pt x="395" y="1389"/>
                </a:lnTo>
                <a:lnTo>
                  <a:pt x="395" y="1389"/>
                </a:lnTo>
                <a:lnTo>
                  <a:pt x="397" y="1389"/>
                </a:lnTo>
                <a:lnTo>
                  <a:pt x="397" y="1389"/>
                </a:lnTo>
                <a:lnTo>
                  <a:pt x="397" y="1389"/>
                </a:lnTo>
                <a:lnTo>
                  <a:pt x="397" y="1391"/>
                </a:lnTo>
                <a:lnTo>
                  <a:pt x="397" y="1391"/>
                </a:lnTo>
                <a:lnTo>
                  <a:pt x="397" y="1391"/>
                </a:lnTo>
                <a:lnTo>
                  <a:pt x="400" y="1391"/>
                </a:lnTo>
                <a:lnTo>
                  <a:pt x="402" y="1392"/>
                </a:lnTo>
                <a:lnTo>
                  <a:pt x="403" y="1392"/>
                </a:lnTo>
                <a:lnTo>
                  <a:pt x="403" y="1392"/>
                </a:lnTo>
                <a:lnTo>
                  <a:pt x="403" y="1392"/>
                </a:lnTo>
                <a:lnTo>
                  <a:pt x="403" y="1392"/>
                </a:lnTo>
                <a:lnTo>
                  <a:pt x="405" y="1392"/>
                </a:lnTo>
                <a:lnTo>
                  <a:pt x="407" y="1391"/>
                </a:lnTo>
                <a:lnTo>
                  <a:pt x="407" y="1391"/>
                </a:lnTo>
                <a:lnTo>
                  <a:pt x="410" y="1391"/>
                </a:lnTo>
                <a:lnTo>
                  <a:pt x="410" y="1391"/>
                </a:lnTo>
                <a:lnTo>
                  <a:pt x="410" y="1391"/>
                </a:lnTo>
                <a:lnTo>
                  <a:pt x="412" y="1391"/>
                </a:lnTo>
                <a:lnTo>
                  <a:pt x="412" y="1391"/>
                </a:lnTo>
                <a:lnTo>
                  <a:pt x="412" y="1391"/>
                </a:lnTo>
                <a:lnTo>
                  <a:pt x="413" y="1389"/>
                </a:lnTo>
                <a:lnTo>
                  <a:pt x="413" y="1389"/>
                </a:lnTo>
                <a:lnTo>
                  <a:pt x="413" y="1389"/>
                </a:lnTo>
                <a:lnTo>
                  <a:pt x="413" y="1389"/>
                </a:lnTo>
                <a:lnTo>
                  <a:pt x="413" y="1389"/>
                </a:lnTo>
                <a:lnTo>
                  <a:pt x="415" y="1389"/>
                </a:lnTo>
                <a:lnTo>
                  <a:pt x="415" y="1387"/>
                </a:lnTo>
                <a:lnTo>
                  <a:pt x="417" y="1387"/>
                </a:lnTo>
                <a:lnTo>
                  <a:pt x="417" y="1386"/>
                </a:lnTo>
                <a:lnTo>
                  <a:pt x="417" y="1386"/>
                </a:lnTo>
                <a:lnTo>
                  <a:pt x="418" y="1386"/>
                </a:lnTo>
                <a:lnTo>
                  <a:pt x="418" y="1384"/>
                </a:lnTo>
                <a:lnTo>
                  <a:pt x="418" y="1384"/>
                </a:lnTo>
                <a:lnTo>
                  <a:pt x="418" y="1384"/>
                </a:lnTo>
                <a:lnTo>
                  <a:pt x="420" y="1384"/>
                </a:lnTo>
                <a:lnTo>
                  <a:pt x="420" y="1384"/>
                </a:lnTo>
                <a:lnTo>
                  <a:pt x="420" y="1384"/>
                </a:lnTo>
                <a:lnTo>
                  <a:pt x="420" y="1384"/>
                </a:lnTo>
                <a:lnTo>
                  <a:pt x="420" y="1384"/>
                </a:lnTo>
                <a:lnTo>
                  <a:pt x="422" y="1384"/>
                </a:lnTo>
                <a:lnTo>
                  <a:pt x="422" y="1384"/>
                </a:lnTo>
                <a:lnTo>
                  <a:pt x="422" y="1382"/>
                </a:lnTo>
                <a:lnTo>
                  <a:pt x="422" y="1380"/>
                </a:lnTo>
                <a:lnTo>
                  <a:pt x="422" y="1380"/>
                </a:lnTo>
                <a:lnTo>
                  <a:pt x="420" y="1380"/>
                </a:lnTo>
                <a:lnTo>
                  <a:pt x="420" y="1380"/>
                </a:lnTo>
                <a:lnTo>
                  <a:pt x="420" y="1380"/>
                </a:lnTo>
                <a:lnTo>
                  <a:pt x="420" y="1379"/>
                </a:lnTo>
                <a:lnTo>
                  <a:pt x="420" y="1379"/>
                </a:lnTo>
                <a:lnTo>
                  <a:pt x="422" y="1379"/>
                </a:lnTo>
                <a:lnTo>
                  <a:pt x="422" y="1377"/>
                </a:lnTo>
                <a:lnTo>
                  <a:pt x="422" y="1377"/>
                </a:lnTo>
                <a:lnTo>
                  <a:pt x="423" y="1377"/>
                </a:lnTo>
                <a:lnTo>
                  <a:pt x="427" y="1375"/>
                </a:lnTo>
                <a:lnTo>
                  <a:pt x="427" y="1375"/>
                </a:lnTo>
                <a:lnTo>
                  <a:pt x="429" y="1375"/>
                </a:lnTo>
                <a:lnTo>
                  <a:pt x="429" y="1375"/>
                </a:lnTo>
                <a:lnTo>
                  <a:pt x="429" y="1375"/>
                </a:lnTo>
                <a:lnTo>
                  <a:pt x="429" y="1375"/>
                </a:lnTo>
                <a:lnTo>
                  <a:pt x="430" y="1375"/>
                </a:lnTo>
                <a:lnTo>
                  <a:pt x="430" y="1377"/>
                </a:lnTo>
                <a:lnTo>
                  <a:pt x="430" y="1377"/>
                </a:lnTo>
                <a:lnTo>
                  <a:pt x="430" y="1377"/>
                </a:lnTo>
                <a:lnTo>
                  <a:pt x="430" y="1379"/>
                </a:lnTo>
                <a:lnTo>
                  <a:pt x="432" y="1379"/>
                </a:lnTo>
                <a:lnTo>
                  <a:pt x="432" y="1379"/>
                </a:lnTo>
                <a:lnTo>
                  <a:pt x="434" y="1380"/>
                </a:lnTo>
                <a:lnTo>
                  <a:pt x="434" y="1380"/>
                </a:lnTo>
                <a:lnTo>
                  <a:pt x="434" y="1380"/>
                </a:lnTo>
                <a:lnTo>
                  <a:pt x="434" y="1380"/>
                </a:lnTo>
                <a:lnTo>
                  <a:pt x="434" y="1380"/>
                </a:lnTo>
                <a:lnTo>
                  <a:pt x="434" y="1380"/>
                </a:lnTo>
                <a:lnTo>
                  <a:pt x="435" y="1380"/>
                </a:lnTo>
                <a:lnTo>
                  <a:pt x="435" y="1380"/>
                </a:lnTo>
                <a:lnTo>
                  <a:pt x="435" y="1380"/>
                </a:lnTo>
                <a:lnTo>
                  <a:pt x="437" y="1380"/>
                </a:lnTo>
                <a:lnTo>
                  <a:pt x="439" y="1380"/>
                </a:lnTo>
                <a:lnTo>
                  <a:pt x="439" y="1380"/>
                </a:lnTo>
                <a:lnTo>
                  <a:pt x="439" y="1380"/>
                </a:lnTo>
                <a:lnTo>
                  <a:pt x="439" y="1380"/>
                </a:lnTo>
                <a:lnTo>
                  <a:pt x="439" y="1382"/>
                </a:lnTo>
                <a:lnTo>
                  <a:pt x="439" y="1382"/>
                </a:lnTo>
                <a:lnTo>
                  <a:pt x="439" y="1382"/>
                </a:lnTo>
                <a:lnTo>
                  <a:pt x="439" y="1382"/>
                </a:lnTo>
                <a:lnTo>
                  <a:pt x="439" y="1384"/>
                </a:lnTo>
                <a:lnTo>
                  <a:pt x="440" y="1384"/>
                </a:lnTo>
                <a:lnTo>
                  <a:pt x="444" y="1382"/>
                </a:lnTo>
                <a:lnTo>
                  <a:pt x="444" y="1380"/>
                </a:lnTo>
                <a:lnTo>
                  <a:pt x="444" y="1380"/>
                </a:lnTo>
                <a:lnTo>
                  <a:pt x="444" y="1380"/>
                </a:lnTo>
                <a:lnTo>
                  <a:pt x="445" y="1380"/>
                </a:lnTo>
                <a:lnTo>
                  <a:pt x="445" y="1380"/>
                </a:lnTo>
                <a:lnTo>
                  <a:pt x="445" y="1380"/>
                </a:lnTo>
                <a:lnTo>
                  <a:pt x="445" y="1380"/>
                </a:lnTo>
                <a:lnTo>
                  <a:pt x="447" y="1380"/>
                </a:lnTo>
                <a:lnTo>
                  <a:pt x="447" y="1382"/>
                </a:lnTo>
                <a:lnTo>
                  <a:pt x="447" y="1382"/>
                </a:lnTo>
                <a:lnTo>
                  <a:pt x="447" y="1382"/>
                </a:lnTo>
                <a:lnTo>
                  <a:pt x="449" y="1382"/>
                </a:lnTo>
                <a:lnTo>
                  <a:pt x="449" y="1382"/>
                </a:lnTo>
                <a:lnTo>
                  <a:pt x="450" y="1382"/>
                </a:lnTo>
                <a:lnTo>
                  <a:pt x="452" y="1380"/>
                </a:lnTo>
                <a:lnTo>
                  <a:pt x="452" y="1380"/>
                </a:lnTo>
                <a:lnTo>
                  <a:pt x="452" y="1380"/>
                </a:lnTo>
                <a:lnTo>
                  <a:pt x="454" y="1379"/>
                </a:lnTo>
                <a:lnTo>
                  <a:pt x="454" y="1379"/>
                </a:lnTo>
                <a:lnTo>
                  <a:pt x="455" y="1379"/>
                </a:lnTo>
                <a:lnTo>
                  <a:pt x="455" y="1377"/>
                </a:lnTo>
                <a:lnTo>
                  <a:pt x="455" y="1375"/>
                </a:lnTo>
                <a:lnTo>
                  <a:pt x="455" y="1375"/>
                </a:lnTo>
                <a:lnTo>
                  <a:pt x="455" y="1375"/>
                </a:lnTo>
                <a:lnTo>
                  <a:pt x="455" y="1375"/>
                </a:lnTo>
                <a:lnTo>
                  <a:pt x="455" y="1375"/>
                </a:lnTo>
                <a:lnTo>
                  <a:pt x="457" y="1375"/>
                </a:lnTo>
                <a:lnTo>
                  <a:pt x="457" y="1375"/>
                </a:lnTo>
                <a:lnTo>
                  <a:pt x="459" y="1375"/>
                </a:lnTo>
                <a:lnTo>
                  <a:pt x="459" y="1375"/>
                </a:lnTo>
                <a:lnTo>
                  <a:pt x="459" y="1375"/>
                </a:lnTo>
                <a:lnTo>
                  <a:pt x="459" y="1374"/>
                </a:lnTo>
                <a:lnTo>
                  <a:pt x="459" y="1374"/>
                </a:lnTo>
                <a:lnTo>
                  <a:pt x="460" y="1374"/>
                </a:lnTo>
                <a:lnTo>
                  <a:pt x="460" y="1374"/>
                </a:lnTo>
                <a:lnTo>
                  <a:pt x="460" y="1374"/>
                </a:lnTo>
                <a:lnTo>
                  <a:pt x="462" y="1374"/>
                </a:lnTo>
                <a:lnTo>
                  <a:pt x="462" y="1374"/>
                </a:lnTo>
                <a:lnTo>
                  <a:pt x="462" y="1374"/>
                </a:lnTo>
                <a:lnTo>
                  <a:pt x="462" y="1374"/>
                </a:lnTo>
                <a:lnTo>
                  <a:pt x="462" y="1375"/>
                </a:lnTo>
                <a:lnTo>
                  <a:pt x="464" y="1377"/>
                </a:lnTo>
                <a:lnTo>
                  <a:pt x="464" y="1379"/>
                </a:lnTo>
                <a:lnTo>
                  <a:pt x="464" y="1380"/>
                </a:lnTo>
                <a:lnTo>
                  <a:pt x="464" y="1380"/>
                </a:lnTo>
                <a:lnTo>
                  <a:pt x="466" y="1382"/>
                </a:lnTo>
                <a:lnTo>
                  <a:pt x="466" y="1382"/>
                </a:lnTo>
                <a:lnTo>
                  <a:pt x="466" y="1382"/>
                </a:lnTo>
                <a:lnTo>
                  <a:pt x="464" y="1386"/>
                </a:lnTo>
                <a:lnTo>
                  <a:pt x="464" y="1387"/>
                </a:lnTo>
                <a:lnTo>
                  <a:pt x="464" y="1391"/>
                </a:lnTo>
                <a:lnTo>
                  <a:pt x="462" y="1391"/>
                </a:lnTo>
                <a:lnTo>
                  <a:pt x="462" y="1391"/>
                </a:lnTo>
                <a:lnTo>
                  <a:pt x="457" y="1397"/>
                </a:lnTo>
                <a:lnTo>
                  <a:pt x="457" y="1397"/>
                </a:lnTo>
                <a:lnTo>
                  <a:pt x="455" y="1399"/>
                </a:lnTo>
                <a:lnTo>
                  <a:pt x="447" y="1397"/>
                </a:lnTo>
                <a:lnTo>
                  <a:pt x="445" y="1397"/>
                </a:lnTo>
                <a:lnTo>
                  <a:pt x="442" y="1399"/>
                </a:lnTo>
                <a:lnTo>
                  <a:pt x="442" y="1399"/>
                </a:lnTo>
                <a:lnTo>
                  <a:pt x="440" y="1402"/>
                </a:lnTo>
                <a:lnTo>
                  <a:pt x="437" y="1404"/>
                </a:lnTo>
                <a:lnTo>
                  <a:pt x="439" y="1404"/>
                </a:lnTo>
                <a:lnTo>
                  <a:pt x="442" y="1406"/>
                </a:lnTo>
                <a:lnTo>
                  <a:pt x="442" y="1406"/>
                </a:lnTo>
                <a:lnTo>
                  <a:pt x="444" y="1406"/>
                </a:lnTo>
                <a:lnTo>
                  <a:pt x="444" y="1406"/>
                </a:lnTo>
                <a:lnTo>
                  <a:pt x="445" y="1404"/>
                </a:lnTo>
                <a:lnTo>
                  <a:pt x="445" y="1404"/>
                </a:lnTo>
                <a:lnTo>
                  <a:pt x="449" y="1406"/>
                </a:lnTo>
                <a:lnTo>
                  <a:pt x="452" y="1407"/>
                </a:lnTo>
                <a:lnTo>
                  <a:pt x="455" y="1409"/>
                </a:lnTo>
                <a:lnTo>
                  <a:pt x="457" y="1407"/>
                </a:lnTo>
                <a:lnTo>
                  <a:pt x="459" y="1407"/>
                </a:lnTo>
                <a:lnTo>
                  <a:pt x="457" y="1409"/>
                </a:lnTo>
                <a:lnTo>
                  <a:pt x="457" y="1412"/>
                </a:lnTo>
                <a:lnTo>
                  <a:pt x="460" y="1419"/>
                </a:lnTo>
                <a:lnTo>
                  <a:pt x="459" y="1421"/>
                </a:lnTo>
                <a:lnTo>
                  <a:pt x="459" y="1423"/>
                </a:lnTo>
                <a:lnTo>
                  <a:pt x="457" y="1426"/>
                </a:lnTo>
                <a:lnTo>
                  <a:pt x="455" y="1429"/>
                </a:lnTo>
                <a:lnTo>
                  <a:pt x="457" y="1431"/>
                </a:lnTo>
                <a:lnTo>
                  <a:pt x="457" y="1433"/>
                </a:lnTo>
                <a:lnTo>
                  <a:pt x="460" y="1436"/>
                </a:lnTo>
                <a:lnTo>
                  <a:pt x="460" y="1438"/>
                </a:lnTo>
                <a:lnTo>
                  <a:pt x="462" y="1438"/>
                </a:lnTo>
                <a:lnTo>
                  <a:pt x="464" y="1439"/>
                </a:lnTo>
                <a:lnTo>
                  <a:pt x="464" y="1439"/>
                </a:lnTo>
                <a:lnTo>
                  <a:pt x="466" y="1439"/>
                </a:lnTo>
                <a:lnTo>
                  <a:pt x="467" y="1441"/>
                </a:lnTo>
                <a:lnTo>
                  <a:pt x="467" y="1443"/>
                </a:lnTo>
                <a:lnTo>
                  <a:pt x="469" y="1444"/>
                </a:lnTo>
                <a:lnTo>
                  <a:pt x="471" y="1446"/>
                </a:lnTo>
                <a:lnTo>
                  <a:pt x="476" y="1449"/>
                </a:lnTo>
                <a:lnTo>
                  <a:pt x="476" y="1451"/>
                </a:lnTo>
                <a:lnTo>
                  <a:pt x="477" y="1451"/>
                </a:lnTo>
                <a:lnTo>
                  <a:pt x="476" y="1456"/>
                </a:lnTo>
                <a:lnTo>
                  <a:pt x="476" y="1456"/>
                </a:lnTo>
                <a:lnTo>
                  <a:pt x="474" y="1458"/>
                </a:lnTo>
                <a:lnTo>
                  <a:pt x="474" y="1460"/>
                </a:lnTo>
                <a:lnTo>
                  <a:pt x="476" y="1461"/>
                </a:lnTo>
                <a:lnTo>
                  <a:pt x="476" y="1463"/>
                </a:lnTo>
                <a:lnTo>
                  <a:pt x="476" y="1465"/>
                </a:lnTo>
                <a:lnTo>
                  <a:pt x="474" y="1468"/>
                </a:lnTo>
                <a:lnTo>
                  <a:pt x="474" y="1468"/>
                </a:lnTo>
                <a:lnTo>
                  <a:pt x="472" y="1470"/>
                </a:lnTo>
                <a:lnTo>
                  <a:pt x="472" y="1475"/>
                </a:lnTo>
                <a:lnTo>
                  <a:pt x="472" y="1475"/>
                </a:lnTo>
                <a:lnTo>
                  <a:pt x="471" y="1476"/>
                </a:lnTo>
                <a:lnTo>
                  <a:pt x="471" y="1478"/>
                </a:lnTo>
                <a:lnTo>
                  <a:pt x="469" y="1480"/>
                </a:lnTo>
                <a:lnTo>
                  <a:pt x="469" y="1480"/>
                </a:lnTo>
                <a:lnTo>
                  <a:pt x="467" y="1481"/>
                </a:lnTo>
                <a:lnTo>
                  <a:pt x="466" y="1480"/>
                </a:lnTo>
                <a:lnTo>
                  <a:pt x="464" y="1481"/>
                </a:lnTo>
                <a:lnTo>
                  <a:pt x="464" y="1481"/>
                </a:lnTo>
                <a:lnTo>
                  <a:pt x="464" y="1481"/>
                </a:lnTo>
                <a:lnTo>
                  <a:pt x="462" y="1483"/>
                </a:lnTo>
                <a:lnTo>
                  <a:pt x="460" y="1483"/>
                </a:lnTo>
                <a:lnTo>
                  <a:pt x="460" y="1483"/>
                </a:lnTo>
                <a:lnTo>
                  <a:pt x="459" y="1485"/>
                </a:lnTo>
                <a:lnTo>
                  <a:pt x="459" y="1486"/>
                </a:lnTo>
                <a:lnTo>
                  <a:pt x="459" y="1490"/>
                </a:lnTo>
                <a:lnTo>
                  <a:pt x="459" y="1490"/>
                </a:lnTo>
                <a:lnTo>
                  <a:pt x="457" y="1493"/>
                </a:lnTo>
                <a:lnTo>
                  <a:pt x="455" y="1493"/>
                </a:lnTo>
                <a:lnTo>
                  <a:pt x="455" y="1495"/>
                </a:lnTo>
                <a:lnTo>
                  <a:pt x="455" y="1496"/>
                </a:lnTo>
                <a:lnTo>
                  <a:pt x="455" y="1498"/>
                </a:lnTo>
                <a:lnTo>
                  <a:pt x="455" y="1500"/>
                </a:lnTo>
                <a:lnTo>
                  <a:pt x="457" y="1502"/>
                </a:lnTo>
                <a:lnTo>
                  <a:pt x="457" y="1502"/>
                </a:lnTo>
                <a:lnTo>
                  <a:pt x="459" y="1503"/>
                </a:lnTo>
                <a:lnTo>
                  <a:pt x="459" y="1503"/>
                </a:lnTo>
                <a:lnTo>
                  <a:pt x="460" y="1503"/>
                </a:lnTo>
                <a:lnTo>
                  <a:pt x="460" y="1505"/>
                </a:lnTo>
                <a:lnTo>
                  <a:pt x="460" y="1507"/>
                </a:lnTo>
                <a:lnTo>
                  <a:pt x="462" y="1507"/>
                </a:lnTo>
                <a:lnTo>
                  <a:pt x="462" y="1508"/>
                </a:lnTo>
                <a:lnTo>
                  <a:pt x="464" y="1510"/>
                </a:lnTo>
                <a:lnTo>
                  <a:pt x="464" y="1512"/>
                </a:lnTo>
                <a:lnTo>
                  <a:pt x="464" y="1513"/>
                </a:lnTo>
                <a:lnTo>
                  <a:pt x="460" y="1515"/>
                </a:lnTo>
                <a:lnTo>
                  <a:pt x="460" y="1515"/>
                </a:lnTo>
                <a:lnTo>
                  <a:pt x="459" y="1517"/>
                </a:lnTo>
                <a:lnTo>
                  <a:pt x="460" y="1522"/>
                </a:lnTo>
                <a:lnTo>
                  <a:pt x="459" y="1523"/>
                </a:lnTo>
                <a:lnTo>
                  <a:pt x="459" y="1523"/>
                </a:lnTo>
                <a:lnTo>
                  <a:pt x="459" y="1523"/>
                </a:lnTo>
                <a:lnTo>
                  <a:pt x="459" y="1525"/>
                </a:lnTo>
                <a:lnTo>
                  <a:pt x="460" y="1528"/>
                </a:lnTo>
                <a:lnTo>
                  <a:pt x="460" y="1530"/>
                </a:lnTo>
                <a:lnTo>
                  <a:pt x="460" y="1537"/>
                </a:lnTo>
                <a:lnTo>
                  <a:pt x="460" y="1539"/>
                </a:lnTo>
                <a:lnTo>
                  <a:pt x="462" y="1539"/>
                </a:lnTo>
                <a:lnTo>
                  <a:pt x="462" y="1540"/>
                </a:lnTo>
                <a:lnTo>
                  <a:pt x="464" y="1542"/>
                </a:lnTo>
                <a:lnTo>
                  <a:pt x="464" y="1544"/>
                </a:lnTo>
                <a:lnTo>
                  <a:pt x="464" y="1547"/>
                </a:lnTo>
                <a:lnTo>
                  <a:pt x="466" y="1550"/>
                </a:lnTo>
                <a:lnTo>
                  <a:pt x="466" y="1552"/>
                </a:lnTo>
                <a:lnTo>
                  <a:pt x="466" y="1554"/>
                </a:lnTo>
                <a:lnTo>
                  <a:pt x="466" y="1554"/>
                </a:lnTo>
                <a:lnTo>
                  <a:pt x="466" y="1554"/>
                </a:lnTo>
                <a:lnTo>
                  <a:pt x="466" y="1554"/>
                </a:lnTo>
                <a:lnTo>
                  <a:pt x="466" y="1554"/>
                </a:lnTo>
                <a:lnTo>
                  <a:pt x="467" y="1554"/>
                </a:lnTo>
                <a:lnTo>
                  <a:pt x="467" y="1554"/>
                </a:lnTo>
                <a:lnTo>
                  <a:pt x="467" y="1552"/>
                </a:lnTo>
                <a:lnTo>
                  <a:pt x="469" y="1550"/>
                </a:lnTo>
                <a:lnTo>
                  <a:pt x="469" y="1550"/>
                </a:lnTo>
                <a:lnTo>
                  <a:pt x="471" y="1550"/>
                </a:lnTo>
                <a:lnTo>
                  <a:pt x="476" y="1549"/>
                </a:lnTo>
                <a:lnTo>
                  <a:pt x="476" y="1549"/>
                </a:lnTo>
                <a:lnTo>
                  <a:pt x="477" y="1549"/>
                </a:lnTo>
                <a:lnTo>
                  <a:pt x="477" y="1547"/>
                </a:lnTo>
                <a:lnTo>
                  <a:pt x="477" y="1545"/>
                </a:lnTo>
                <a:lnTo>
                  <a:pt x="479" y="1545"/>
                </a:lnTo>
                <a:lnTo>
                  <a:pt x="479" y="1545"/>
                </a:lnTo>
                <a:lnTo>
                  <a:pt x="479" y="1545"/>
                </a:lnTo>
                <a:lnTo>
                  <a:pt x="481" y="1545"/>
                </a:lnTo>
                <a:lnTo>
                  <a:pt x="482" y="1545"/>
                </a:lnTo>
                <a:lnTo>
                  <a:pt x="482" y="1545"/>
                </a:lnTo>
                <a:lnTo>
                  <a:pt x="482" y="1544"/>
                </a:lnTo>
                <a:lnTo>
                  <a:pt x="482" y="1544"/>
                </a:lnTo>
                <a:lnTo>
                  <a:pt x="484" y="1544"/>
                </a:lnTo>
                <a:lnTo>
                  <a:pt x="487" y="1542"/>
                </a:lnTo>
                <a:lnTo>
                  <a:pt x="487" y="1542"/>
                </a:lnTo>
                <a:lnTo>
                  <a:pt x="487" y="1540"/>
                </a:lnTo>
                <a:lnTo>
                  <a:pt x="487" y="1539"/>
                </a:lnTo>
                <a:lnTo>
                  <a:pt x="487" y="1537"/>
                </a:lnTo>
                <a:lnTo>
                  <a:pt x="487" y="1537"/>
                </a:lnTo>
                <a:lnTo>
                  <a:pt x="487" y="1535"/>
                </a:lnTo>
                <a:lnTo>
                  <a:pt x="487" y="1535"/>
                </a:lnTo>
                <a:lnTo>
                  <a:pt x="487" y="1535"/>
                </a:lnTo>
                <a:lnTo>
                  <a:pt x="487" y="1535"/>
                </a:lnTo>
                <a:lnTo>
                  <a:pt x="487" y="1533"/>
                </a:lnTo>
                <a:lnTo>
                  <a:pt x="487" y="1533"/>
                </a:lnTo>
                <a:lnTo>
                  <a:pt x="487" y="1532"/>
                </a:lnTo>
                <a:lnTo>
                  <a:pt x="486" y="1532"/>
                </a:lnTo>
                <a:lnTo>
                  <a:pt x="486" y="1532"/>
                </a:lnTo>
                <a:lnTo>
                  <a:pt x="486" y="1532"/>
                </a:lnTo>
                <a:lnTo>
                  <a:pt x="484" y="1530"/>
                </a:lnTo>
                <a:lnTo>
                  <a:pt x="484" y="1530"/>
                </a:lnTo>
                <a:lnTo>
                  <a:pt x="482" y="1528"/>
                </a:lnTo>
                <a:lnTo>
                  <a:pt x="481" y="1527"/>
                </a:lnTo>
                <a:lnTo>
                  <a:pt x="481" y="1527"/>
                </a:lnTo>
                <a:lnTo>
                  <a:pt x="481" y="1525"/>
                </a:lnTo>
                <a:lnTo>
                  <a:pt x="482" y="1525"/>
                </a:lnTo>
                <a:lnTo>
                  <a:pt x="482" y="1523"/>
                </a:lnTo>
                <a:lnTo>
                  <a:pt x="482" y="1522"/>
                </a:lnTo>
                <a:lnTo>
                  <a:pt x="481" y="1522"/>
                </a:lnTo>
                <a:lnTo>
                  <a:pt x="481" y="1520"/>
                </a:lnTo>
                <a:lnTo>
                  <a:pt x="481" y="1520"/>
                </a:lnTo>
                <a:lnTo>
                  <a:pt x="481" y="1520"/>
                </a:lnTo>
                <a:lnTo>
                  <a:pt x="481" y="1520"/>
                </a:lnTo>
                <a:lnTo>
                  <a:pt x="481" y="1518"/>
                </a:lnTo>
                <a:lnTo>
                  <a:pt x="482" y="1518"/>
                </a:lnTo>
                <a:lnTo>
                  <a:pt x="482" y="1518"/>
                </a:lnTo>
                <a:lnTo>
                  <a:pt x="484" y="1518"/>
                </a:lnTo>
                <a:lnTo>
                  <a:pt x="484" y="1518"/>
                </a:lnTo>
                <a:lnTo>
                  <a:pt x="484" y="1518"/>
                </a:lnTo>
                <a:lnTo>
                  <a:pt x="486" y="1517"/>
                </a:lnTo>
                <a:lnTo>
                  <a:pt x="486" y="1517"/>
                </a:lnTo>
                <a:lnTo>
                  <a:pt x="486" y="1515"/>
                </a:lnTo>
                <a:lnTo>
                  <a:pt x="486" y="1515"/>
                </a:lnTo>
                <a:lnTo>
                  <a:pt x="486" y="1515"/>
                </a:lnTo>
                <a:lnTo>
                  <a:pt x="486" y="1513"/>
                </a:lnTo>
                <a:lnTo>
                  <a:pt x="486" y="1512"/>
                </a:lnTo>
                <a:lnTo>
                  <a:pt x="486" y="1510"/>
                </a:lnTo>
                <a:lnTo>
                  <a:pt x="486" y="1510"/>
                </a:lnTo>
                <a:lnTo>
                  <a:pt x="486" y="1508"/>
                </a:lnTo>
                <a:lnTo>
                  <a:pt x="486" y="1508"/>
                </a:lnTo>
                <a:lnTo>
                  <a:pt x="487" y="1508"/>
                </a:lnTo>
                <a:lnTo>
                  <a:pt x="487" y="1507"/>
                </a:lnTo>
                <a:lnTo>
                  <a:pt x="487" y="1507"/>
                </a:lnTo>
                <a:lnTo>
                  <a:pt x="489" y="1507"/>
                </a:lnTo>
                <a:lnTo>
                  <a:pt x="489" y="1507"/>
                </a:lnTo>
                <a:lnTo>
                  <a:pt x="487" y="1505"/>
                </a:lnTo>
                <a:lnTo>
                  <a:pt x="487" y="1503"/>
                </a:lnTo>
                <a:lnTo>
                  <a:pt x="489" y="1503"/>
                </a:lnTo>
                <a:lnTo>
                  <a:pt x="489" y="1502"/>
                </a:lnTo>
                <a:lnTo>
                  <a:pt x="491" y="1500"/>
                </a:lnTo>
                <a:lnTo>
                  <a:pt x="491" y="1500"/>
                </a:lnTo>
                <a:lnTo>
                  <a:pt x="492" y="1500"/>
                </a:lnTo>
                <a:lnTo>
                  <a:pt x="494" y="1498"/>
                </a:lnTo>
                <a:lnTo>
                  <a:pt x="494" y="1498"/>
                </a:lnTo>
                <a:lnTo>
                  <a:pt x="496" y="1498"/>
                </a:lnTo>
                <a:lnTo>
                  <a:pt x="496" y="1496"/>
                </a:lnTo>
                <a:lnTo>
                  <a:pt x="497" y="1495"/>
                </a:lnTo>
                <a:lnTo>
                  <a:pt x="497" y="1495"/>
                </a:lnTo>
                <a:lnTo>
                  <a:pt x="499" y="1495"/>
                </a:lnTo>
                <a:lnTo>
                  <a:pt x="499" y="1495"/>
                </a:lnTo>
                <a:lnTo>
                  <a:pt x="499" y="1495"/>
                </a:lnTo>
                <a:lnTo>
                  <a:pt x="501" y="1495"/>
                </a:lnTo>
                <a:lnTo>
                  <a:pt x="501" y="1495"/>
                </a:lnTo>
                <a:lnTo>
                  <a:pt x="502" y="1495"/>
                </a:lnTo>
                <a:lnTo>
                  <a:pt x="502" y="1493"/>
                </a:lnTo>
                <a:lnTo>
                  <a:pt x="502" y="1493"/>
                </a:lnTo>
                <a:lnTo>
                  <a:pt x="504" y="1493"/>
                </a:lnTo>
                <a:lnTo>
                  <a:pt x="504" y="1493"/>
                </a:lnTo>
                <a:lnTo>
                  <a:pt x="504" y="1495"/>
                </a:lnTo>
                <a:lnTo>
                  <a:pt x="504" y="1495"/>
                </a:lnTo>
                <a:lnTo>
                  <a:pt x="506" y="1495"/>
                </a:lnTo>
                <a:lnTo>
                  <a:pt x="506" y="1495"/>
                </a:lnTo>
                <a:lnTo>
                  <a:pt x="506" y="1495"/>
                </a:lnTo>
                <a:lnTo>
                  <a:pt x="506" y="1495"/>
                </a:lnTo>
                <a:lnTo>
                  <a:pt x="508" y="1495"/>
                </a:lnTo>
                <a:lnTo>
                  <a:pt x="508" y="1495"/>
                </a:lnTo>
                <a:lnTo>
                  <a:pt x="508" y="1493"/>
                </a:lnTo>
                <a:lnTo>
                  <a:pt x="508" y="1493"/>
                </a:lnTo>
                <a:lnTo>
                  <a:pt x="508" y="1493"/>
                </a:lnTo>
                <a:lnTo>
                  <a:pt x="508" y="1491"/>
                </a:lnTo>
                <a:lnTo>
                  <a:pt x="508" y="1490"/>
                </a:lnTo>
                <a:lnTo>
                  <a:pt x="508" y="1490"/>
                </a:lnTo>
                <a:lnTo>
                  <a:pt x="508" y="1490"/>
                </a:lnTo>
                <a:lnTo>
                  <a:pt x="508" y="1488"/>
                </a:lnTo>
                <a:lnTo>
                  <a:pt x="509" y="1488"/>
                </a:lnTo>
                <a:lnTo>
                  <a:pt x="509" y="1486"/>
                </a:lnTo>
                <a:lnTo>
                  <a:pt x="509" y="1486"/>
                </a:lnTo>
                <a:lnTo>
                  <a:pt x="511" y="1486"/>
                </a:lnTo>
                <a:lnTo>
                  <a:pt x="513" y="1486"/>
                </a:lnTo>
                <a:lnTo>
                  <a:pt x="516" y="1488"/>
                </a:lnTo>
                <a:lnTo>
                  <a:pt x="518" y="1488"/>
                </a:lnTo>
                <a:lnTo>
                  <a:pt x="518" y="1488"/>
                </a:lnTo>
                <a:lnTo>
                  <a:pt x="518" y="1486"/>
                </a:lnTo>
                <a:lnTo>
                  <a:pt x="519" y="1486"/>
                </a:lnTo>
                <a:lnTo>
                  <a:pt x="523" y="1486"/>
                </a:lnTo>
                <a:lnTo>
                  <a:pt x="523" y="1486"/>
                </a:lnTo>
                <a:lnTo>
                  <a:pt x="523" y="1488"/>
                </a:lnTo>
                <a:lnTo>
                  <a:pt x="523" y="1488"/>
                </a:lnTo>
                <a:lnTo>
                  <a:pt x="523" y="1490"/>
                </a:lnTo>
                <a:lnTo>
                  <a:pt x="523" y="1490"/>
                </a:lnTo>
                <a:lnTo>
                  <a:pt x="523" y="1490"/>
                </a:lnTo>
                <a:lnTo>
                  <a:pt x="524" y="1490"/>
                </a:lnTo>
                <a:lnTo>
                  <a:pt x="524" y="1490"/>
                </a:lnTo>
                <a:lnTo>
                  <a:pt x="524" y="1490"/>
                </a:lnTo>
                <a:lnTo>
                  <a:pt x="524" y="1490"/>
                </a:lnTo>
                <a:lnTo>
                  <a:pt x="526" y="1491"/>
                </a:lnTo>
                <a:lnTo>
                  <a:pt x="526" y="1491"/>
                </a:lnTo>
                <a:lnTo>
                  <a:pt x="528" y="1491"/>
                </a:lnTo>
                <a:lnTo>
                  <a:pt x="528" y="1491"/>
                </a:lnTo>
                <a:lnTo>
                  <a:pt x="528" y="1491"/>
                </a:lnTo>
                <a:lnTo>
                  <a:pt x="528" y="1493"/>
                </a:lnTo>
                <a:lnTo>
                  <a:pt x="529" y="1493"/>
                </a:lnTo>
                <a:lnTo>
                  <a:pt x="529" y="1493"/>
                </a:lnTo>
                <a:lnTo>
                  <a:pt x="531" y="1493"/>
                </a:lnTo>
                <a:lnTo>
                  <a:pt x="531" y="1493"/>
                </a:lnTo>
                <a:lnTo>
                  <a:pt x="533" y="1493"/>
                </a:lnTo>
                <a:lnTo>
                  <a:pt x="533" y="1493"/>
                </a:lnTo>
                <a:lnTo>
                  <a:pt x="533" y="1493"/>
                </a:lnTo>
                <a:lnTo>
                  <a:pt x="533" y="1493"/>
                </a:lnTo>
                <a:lnTo>
                  <a:pt x="533" y="1495"/>
                </a:lnTo>
                <a:lnTo>
                  <a:pt x="533" y="1495"/>
                </a:lnTo>
                <a:lnTo>
                  <a:pt x="533" y="1495"/>
                </a:lnTo>
                <a:lnTo>
                  <a:pt x="533" y="1495"/>
                </a:lnTo>
                <a:lnTo>
                  <a:pt x="533" y="1496"/>
                </a:lnTo>
                <a:lnTo>
                  <a:pt x="533" y="1496"/>
                </a:lnTo>
                <a:lnTo>
                  <a:pt x="533" y="1496"/>
                </a:lnTo>
                <a:lnTo>
                  <a:pt x="533" y="1496"/>
                </a:lnTo>
                <a:lnTo>
                  <a:pt x="531" y="1498"/>
                </a:lnTo>
                <a:lnTo>
                  <a:pt x="531" y="1498"/>
                </a:lnTo>
                <a:lnTo>
                  <a:pt x="533" y="1498"/>
                </a:lnTo>
                <a:lnTo>
                  <a:pt x="533" y="1500"/>
                </a:lnTo>
                <a:lnTo>
                  <a:pt x="533" y="1500"/>
                </a:lnTo>
                <a:lnTo>
                  <a:pt x="533" y="1500"/>
                </a:lnTo>
                <a:lnTo>
                  <a:pt x="531" y="1502"/>
                </a:lnTo>
                <a:lnTo>
                  <a:pt x="531" y="1502"/>
                </a:lnTo>
                <a:lnTo>
                  <a:pt x="531" y="1502"/>
                </a:lnTo>
                <a:lnTo>
                  <a:pt x="531" y="1503"/>
                </a:lnTo>
                <a:lnTo>
                  <a:pt x="531" y="1503"/>
                </a:lnTo>
                <a:lnTo>
                  <a:pt x="531" y="1503"/>
                </a:lnTo>
                <a:lnTo>
                  <a:pt x="533" y="1503"/>
                </a:lnTo>
                <a:lnTo>
                  <a:pt x="533" y="1503"/>
                </a:lnTo>
                <a:lnTo>
                  <a:pt x="536" y="1503"/>
                </a:lnTo>
                <a:lnTo>
                  <a:pt x="536" y="1503"/>
                </a:lnTo>
                <a:lnTo>
                  <a:pt x="536" y="1503"/>
                </a:lnTo>
                <a:lnTo>
                  <a:pt x="536" y="1502"/>
                </a:lnTo>
                <a:lnTo>
                  <a:pt x="536" y="1502"/>
                </a:lnTo>
                <a:lnTo>
                  <a:pt x="538" y="1502"/>
                </a:lnTo>
                <a:lnTo>
                  <a:pt x="539" y="1500"/>
                </a:lnTo>
                <a:lnTo>
                  <a:pt x="539" y="1498"/>
                </a:lnTo>
                <a:lnTo>
                  <a:pt x="539" y="1498"/>
                </a:lnTo>
                <a:lnTo>
                  <a:pt x="539" y="1498"/>
                </a:lnTo>
                <a:lnTo>
                  <a:pt x="539" y="1498"/>
                </a:lnTo>
                <a:lnTo>
                  <a:pt x="543" y="1496"/>
                </a:lnTo>
                <a:lnTo>
                  <a:pt x="543" y="1496"/>
                </a:lnTo>
                <a:lnTo>
                  <a:pt x="543" y="1496"/>
                </a:lnTo>
                <a:lnTo>
                  <a:pt x="545" y="1496"/>
                </a:lnTo>
                <a:lnTo>
                  <a:pt x="545" y="1496"/>
                </a:lnTo>
                <a:lnTo>
                  <a:pt x="545" y="1496"/>
                </a:lnTo>
                <a:lnTo>
                  <a:pt x="545" y="1496"/>
                </a:lnTo>
                <a:lnTo>
                  <a:pt x="545" y="1496"/>
                </a:lnTo>
                <a:lnTo>
                  <a:pt x="545" y="1496"/>
                </a:lnTo>
                <a:lnTo>
                  <a:pt x="546" y="1496"/>
                </a:lnTo>
                <a:lnTo>
                  <a:pt x="546" y="1496"/>
                </a:lnTo>
                <a:lnTo>
                  <a:pt x="548" y="1496"/>
                </a:lnTo>
                <a:lnTo>
                  <a:pt x="548" y="1495"/>
                </a:lnTo>
                <a:lnTo>
                  <a:pt x="550" y="1495"/>
                </a:lnTo>
                <a:lnTo>
                  <a:pt x="553" y="1493"/>
                </a:lnTo>
                <a:lnTo>
                  <a:pt x="553" y="1493"/>
                </a:lnTo>
                <a:lnTo>
                  <a:pt x="553" y="1495"/>
                </a:lnTo>
                <a:lnTo>
                  <a:pt x="553" y="1495"/>
                </a:lnTo>
                <a:lnTo>
                  <a:pt x="553" y="1495"/>
                </a:lnTo>
                <a:lnTo>
                  <a:pt x="553" y="1495"/>
                </a:lnTo>
                <a:lnTo>
                  <a:pt x="553" y="1496"/>
                </a:lnTo>
                <a:lnTo>
                  <a:pt x="551" y="1496"/>
                </a:lnTo>
                <a:lnTo>
                  <a:pt x="551" y="1496"/>
                </a:lnTo>
                <a:lnTo>
                  <a:pt x="551" y="1498"/>
                </a:lnTo>
                <a:lnTo>
                  <a:pt x="553" y="1498"/>
                </a:lnTo>
                <a:lnTo>
                  <a:pt x="553" y="1498"/>
                </a:lnTo>
                <a:lnTo>
                  <a:pt x="555" y="1498"/>
                </a:lnTo>
                <a:lnTo>
                  <a:pt x="556" y="1498"/>
                </a:lnTo>
                <a:lnTo>
                  <a:pt x="556" y="1498"/>
                </a:lnTo>
                <a:lnTo>
                  <a:pt x="558" y="1498"/>
                </a:lnTo>
                <a:lnTo>
                  <a:pt x="558" y="1498"/>
                </a:lnTo>
                <a:lnTo>
                  <a:pt x="558" y="1498"/>
                </a:lnTo>
                <a:lnTo>
                  <a:pt x="560" y="1502"/>
                </a:lnTo>
                <a:lnTo>
                  <a:pt x="560" y="1502"/>
                </a:lnTo>
                <a:lnTo>
                  <a:pt x="560" y="1502"/>
                </a:lnTo>
                <a:lnTo>
                  <a:pt x="561" y="1502"/>
                </a:lnTo>
                <a:lnTo>
                  <a:pt x="561" y="1502"/>
                </a:lnTo>
                <a:lnTo>
                  <a:pt x="561" y="1503"/>
                </a:lnTo>
                <a:lnTo>
                  <a:pt x="563" y="1503"/>
                </a:lnTo>
                <a:lnTo>
                  <a:pt x="565" y="1502"/>
                </a:lnTo>
                <a:lnTo>
                  <a:pt x="566" y="1502"/>
                </a:lnTo>
                <a:lnTo>
                  <a:pt x="568" y="1502"/>
                </a:lnTo>
                <a:lnTo>
                  <a:pt x="568" y="1502"/>
                </a:lnTo>
                <a:lnTo>
                  <a:pt x="568" y="1502"/>
                </a:lnTo>
                <a:lnTo>
                  <a:pt x="570" y="1502"/>
                </a:lnTo>
                <a:lnTo>
                  <a:pt x="570" y="1500"/>
                </a:lnTo>
                <a:lnTo>
                  <a:pt x="571" y="1498"/>
                </a:lnTo>
                <a:lnTo>
                  <a:pt x="571" y="1498"/>
                </a:lnTo>
                <a:lnTo>
                  <a:pt x="573" y="1496"/>
                </a:lnTo>
                <a:lnTo>
                  <a:pt x="573" y="1495"/>
                </a:lnTo>
                <a:lnTo>
                  <a:pt x="573" y="1495"/>
                </a:lnTo>
                <a:lnTo>
                  <a:pt x="573" y="1495"/>
                </a:lnTo>
                <a:lnTo>
                  <a:pt x="575" y="1495"/>
                </a:lnTo>
                <a:lnTo>
                  <a:pt x="576" y="1495"/>
                </a:lnTo>
                <a:lnTo>
                  <a:pt x="576" y="1496"/>
                </a:lnTo>
                <a:lnTo>
                  <a:pt x="578" y="1496"/>
                </a:lnTo>
                <a:lnTo>
                  <a:pt x="578" y="1496"/>
                </a:lnTo>
                <a:lnTo>
                  <a:pt x="578" y="1496"/>
                </a:lnTo>
                <a:lnTo>
                  <a:pt x="580" y="1498"/>
                </a:lnTo>
                <a:lnTo>
                  <a:pt x="580" y="1498"/>
                </a:lnTo>
                <a:lnTo>
                  <a:pt x="581" y="1498"/>
                </a:lnTo>
                <a:lnTo>
                  <a:pt x="585" y="1498"/>
                </a:lnTo>
                <a:lnTo>
                  <a:pt x="585" y="1498"/>
                </a:lnTo>
                <a:lnTo>
                  <a:pt x="587" y="1498"/>
                </a:lnTo>
                <a:lnTo>
                  <a:pt x="592" y="1496"/>
                </a:lnTo>
                <a:lnTo>
                  <a:pt x="592" y="1495"/>
                </a:lnTo>
                <a:lnTo>
                  <a:pt x="593" y="1495"/>
                </a:lnTo>
                <a:lnTo>
                  <a:pt x="593" y="1495"/>
                </a:lnTo>
                <a:lnTo>
                  <a:pt x="593" y="1493"/>
                </a:lnTo>
                <a:lnTo>
                  <a:pt x="593" y="1491"/>
                </a:lnTo>
                <a:lnTo>
                  <a:pt x="593" y="1491"/>
                </a:lnTo>
                <a:lnTo>
                  <a:pt x="595" y="1491"/>
                </a:lnTo>
                <a:lnTo>
                  <a:pt x="595" y="1490"/>
                </a:lnTo>
                <a:lnTo>
                  <a:pt x="597" y="1490"/>
                </a:lnTo>
                <a:lnTo>
                  <a:pt x="597" y="1490"/>
                </a:lnTo>
                <a:lnTo>
                  <a:pt x="598" y="1490"/>
                </a:lnTo>
                <a:lnTo>
                  <a:pt x="598" y="1491"/>
                </a:lnTo>
                <a:lnTo>
                  <a:pt x="598" y="1491"/>
                </a:lnTo>
                <a:lnTo>
                  <a:pt x="598" y="1490"/>
                </a:lnTo>
                <a:lnTo>
                  <a:pt x="600" y="1490"/>
                </a:lnTo>
                <a:lnTo>
                  <a:pt x="600" y="1490"/>
                </a:lnTo>
                <a:lnTo>
                  <a:pt x="600" y="1490"/>
                </a:lnTo>
                <a:lnTo>
                  <a:pt x="602" y="1490"/>
                </a:lnTo>
                <a:lnTo>
                  <a:pt x="602" y="1490"/>
                </a:lnTo>
                <a:lnTo>
                  <a:pt x="603" y="1490"/>
                </a:lnTo>
                <a:lnTo>
                  <a:pt x="603" y="1490"/>
                </a:lnTo>
                <a:lnTo>
                  <a:pt x="603" y="1490"/>
                </a:lnTo>
                <a:lnTo>
                  <a:pt x="605" y="1490"/>
                </a:lnTo>
                <a:lnTo>
                  <a:pt x="607" y="1485"/>
                </a:lnTo>
                <a:lnTo>
                  <a:pt x="610" y="1481"/>
                </a:lnTo>
                <a:lnTo>
                  <a:pt x="610" y="1481"/>
                </a:lnTo>
                <a:lnTo>
                  <a:pt x="610" y="1481"/>
                </a:lnTo>
                <a:lnTo>
                  <a:pt x="610" y="1481"/>
                </a:lnTo>
                <a:lnTo>
                  <a:pt x="610" y="1480"/>
                </a:lnTo>
                <a:lnTo>
                  <a:pt x="610" y="1480"/>
                </a:lnTo>
                <a:lnTo>
                  <a:pt x="612" y="1475"/>
                </a:lnTo>
                <a:lnTo>
                  <a:pt x="612" y="1475"/>
                </a:lnTo>
                <a:lnTo>
                  <a:pt x="612" y="1473"/>
                </a:lnTo>
                <a:lnTo>
                  <a:pt x="612" y="1473"/>
                </a:lnTo>
                <a:lnTo>
                  <a:pt x="612" y="1471"/>
                </a:lnTo>
                <a:lnTo>
                  <a:pt x="613" y="1471"/>
                </a:lnTo>
                <a:lnTo>
                  <a:pt x="613" y="1471"/>
                </a:lnTo>
                <a:lnTo>
                  <a:pt x="613" y="1471"/>
                </a:lnTo>
                <a:lnTo>
                  <a:pt x="615" y="1471"/>
                </a:lnTo>
                <a:lnTo>
                  <a:pt x="615" y="1471"/>
                </a:lnTo>
                <a:lnTo>
                  <a:pt x="615" y="1470"/>
                </a:lnTo>
                <a:lnTo>
                  <a:pt x="615" y="1468"/>
                </a:lnTo>
                <a:lnTo>
                  <a:pt x="615" y="1468"/>
                </a:lnTo>
                <a:lnTo>
                  <a:pt x="617" y="1466"/>
                </a:lnTo>
                <a:lnTo>
                  <a:pt x="617" y="1466"/>
                </a:lnTo>
                <a:lnTo>
                  <a:pt x="617" y="1465"/>
                </a:lnTo>
                <a:lnTo>
                  <a:pt x="618" y="1463"/>
                </a:lnTo>
                <a:lnTo>
                  <a:pt x="618" y="1463"/>
                </a:lnTo>
                <a:lnTo>
                  <a:pt x="618" y="1463"/>
                </a:lnTo>
                <a:lnTo>
                  <a:pt x="618" y="1463"/>
                </a:lnTo>
                <a:lnTo>
                  <a:pt x="617" y="1463"/>
                </a:lnTo>
                <a:lnTo>
                  <a:pt x="617" y="1461"/>
                </a:lnTo>
                <a:lnTo>
                  <a:pt x="615" y="1461"/>
                </a:lnTo>
                <a:lnTo>
                  <a:pt x="615" y="1461"/>
                </a:lnTo>
                <a:lnTo>
                  <a:pt x="615" y="1461"/>
                </a:lnTo>
                <a:lnTo>
                  <a:pt x="613" y="1461"/>
                </a:lnTo>
                <a:lnTo>
                  <a:pt x="613" y="1460"/>
                </a:lnTo>
                <a:lnTo>
                  <a:pt x="613" y="1460"/>
                </a:lnTo>
                <a:lnTo>
                  <a:pt x="613" y="1460"/>
                </a:lnTo>
                <a:lnTo>
                  <a:pt x="613" y="1458"/>
                </a:lnTo>
                <a:lnTo>
                  <a:pt x="613" y="1458"/>
                </a:lnTo>
                <a:lnTo>
                  <a:pt x="613" y="1458"/>
                </a:lnTo>
                <a:lnTo>
                  <a:pt x="613" y="1454"/>
                </a:lnTo>
                <a:lnTo>
                  <a:pt x="613" y="1454"/>
                </a:lnTo>
                <a:lnTo>
                  <a:pt x="613" y="1454"/>
                </a:lnTo>
                <a:lnTo>
                  <a:pt x="613" y="1453"/>
                </a:lnTo>
                <a:lnTo>
                  <a:pt x="612" y="1453"/>
                </a:lnTo>
                <a:lnTo>
                  <a:pt x="612" y="1453"/>
                </a:lnTo>
                <a:lnTo>
                  <a:pt x="612" y="1453"/>
                </a:lnTo>
                <a:lnTo>
                  <a:pt x="612" y="1451"/>
                </a:lnTo>
                <a:lnTo>
                  <a:pt x="613" y="1449"/>
                </a:lnTo>
                <a:lnTo>
                  <a:pt x="613" y="1449"/>
                </a:lnTo>
                <a:lnTo>
                  <a:pt x="613" y="1449"/>
                </a:lnTo>
                <a:lnTo>
                  <a:pt x="613" y="1448"/>
                </a:lnTo>
                <a:lnTo>
                  <a:pt x="613" y="1446"/>
                </a:lnTo>
                <a:lnTo>
                  <a:pt x="613" y="1446"/>
                </a:lnTo>
                <a:lnTo>
                  <a:pt x="613" y="1444"/>
                </a:lnTo>
                <a:lnTo>
                  <a:pt x="613" y="1439"/>
                </a:lnTo>
                <a:lnTo>
                  <a:pt x="613" y="1439"/>
                </a:lnTo>
                <a:lnTo>
                  <a:pt x="615" y="1439"/>
                </a:lnTo>
                <a:lnTo>
                  <a:pt x="615" y="1439"/>
                </a:lnTo>
                <a:lnTo>
                  <a:pt x="615" y="1438"/>
                </a:lnTo>
                <a:lnTo>
                  <a:pt x="617" y="1438"/>
                </a:lnTo>
                <a:lnTo>
                  <a:pt x="618" y="1438"/>
                </a:lnTo>
                <a:lnTo>
                  <a:pt x="618" y="1439"/>
                </a:lnTo>
                <a:lnTo>
                  <a:pt x="622" y="1439"/>
                </a:lnTo>
                <a:lnTo>
                  <a:pt x="622" y="1439"/>
                </a:lnTo>
                <a:lnTo>
                  <a:pt x="622" y="1439"/>
                </a:lnTo>
                <a:lnTo>
                  <a:pt x="622" y="1439"/>
                </a:lnTo>
                <a:lnTo>
                  <a:pt x="622" y="1439"/>
                </a:lnTo>
                <a:lnTo>
                  <a:pt x="624" y="1439"/>
                </a:lnTo>
                <a:lnTo>
                  <a:pt x="624" y="1439"/>
                </a:lnTo>
                <a:lnTo>
                  <a:pt x="624" y="1439"/>
                </a:lnTo>
                <a:lnTo>
                  <a:pt x="624" y="1439"/>
                </a:lnTo>
                <a:lnTo>
                  <a:pt x="625" y="1436"/>
                </a:lnTo>
                <a:lnTo>
                  <a:pt x="625" y="1436"/>
                </a:lnTo>
                <a:lnTo>
                  <a:pt x="625" y="1436"/>
                </a:lnTo>
                <a:lnTo>
                  <a:pt x="627" y="1436"/>
                </a:lnTo>
                <a:lnTo>
                  <a:pt x="627" y="1436"/>
                </a:lnTo>
                <a:lnTo>
                  <a:pt x="627" y="1438"/>
                </a:lnTo>
                <a:lnTo>
                  <a:pt x="627" y="1438"/>
                </a:lnTo>
                <a:lnTo>
                  <a:pt x="629" y="1438"/>
                </a:lnTo>
                <a:lnTo>
                  <a:pt x="629" y="1438"/>
                </a:lnTo>
                <a:lnTo>
                  <a:pt x="629" y="1438"/>
                </a:lnTo>
                <a:lnTo>
                  <a:pt x="630" y="1439"/>
                </a:lnTo>
                <a:lnTo>
                  <a:pt x="630" y="1439"/>
                </a:lnTo>
                <a:lnTo>
                  <a:pt x="630" y="1439"/>
                </a:lnTo>
                <a:lnTo>
                  <a:pt x="630" y="1439"/>
                </a:lnTo>
                <a:lnTo>
                  <a:pt x="630" y="1439"/>
                </a:lnTo>
                <a:lnTo>
                  <a:pt x="632" y="1439"/>
                </a:lnTo>
                <a:lnTo>
                  <a:pt x="632" y="1441"/>
                </a:lnTo>
                <a:lnTo>
                  <a:pt x="634" y="1441"/>
                </a:lnTo>
                <a:lnTo>
                  <a:pt x="634" y="1441"/>
                </a:lnTo>
                <a:lnTo>
                  <a:pt x="635" y="1441"/>
                </a:lnTo>
                <a:lnTo>
                  <a:pt x="639" y="1439"/>
                </a:lnTo>
                <a:lnTo>
                  <a:pt x="639" y="1438"/>
                </a:lnTo>
                <a:lnTo>
                  <a:pt x="639" y="1438"/>
                </a:lnTo>
                <a:lnTo>
                  <a:pt x="639" y="1438"/>
                </a:lnTo>
                <a:lnTo>
                  <a:pt x="639" y="1436"/>
                </a:lnTo>
                <a:lnTo>
                  <a:pt x="640" y="1436"/>
                </a:lnTo>
                <a:lnTo>
                  <a:pt x="640" y="1436"/>
                </a:lnTo>
                <a:lnTo>
                  <a:pt x="642" y="1434"/>
                </a:lnTo>
                <a:lnTo>
                  <a:pt x="642" y="1433"/>
                </a:lnTo>
                <a:lnTo>
                  <a:pt x="644" y="1431"/>
                </a:lnTo>
                <a:lnTo>
                  <a:pt x="644" y="1429"/>
                </a:lnTo>
                <a:lnTo>
                  <a:pt x="644" y="1429"/>
                </a:lnTo>
                <a:lnTo>
                  <a:pt x="644" y="1428"/>
                </a:lnTo>
                <a:lnTo>
                  <a:pt x="644" y="1428"/>
                </a:lnTo>
                <a:lnTo>
                  <a:pt x="644" y="1428"/>
                </a:lnTo>
                <a:lnTo>
                  <a:pt x="644" y="1428"/>
                </a:lnTo>
                <a:lnTo>
                  <a:pt x="645" y="1426"/>
                </a:lnTo>
                <a:lnTo>
                  <a:pt x="647" y="1426"/>
                </a:lnTo>
                <a:lnTo>
                  <a:pt x="647" y="1424"/>
                </a:lnTo>
                <a:lnTo>
                  <a:pt x="649" y="1423"/>
                </a:lnTo>
                <a:lnTo>
                  <a:pt x="649" y="1421"/>
                </a:lnTo>
                <a:lnTo>
                  <a:pt x="649" y="1421"/>
                </a:lnTo>
                <a:lnTo>
                  <a:pt x="650" y="1421"/>
                </a:lnTo>
                <a:lnTo>
                  <a:pt x="650" y="1423"/>
                </a:lnTo>
                <a:lnTo>
                  <a:pt x="650" y="1423"/>
                </a:lnTo>
                <a:lnTo>
                  <a:pt x="650" y="1423"/>
                </a:lnTo>
                <a:lnTo>
                  <a:pt x="650" y="1423"/>
                </a:lnTo>
                <a:lnTo>
                  <a:pt x="652" y="1421"/>
                </a:lnTo>
                <a:lnTo>
                  <a:pt x="652" y="1421"/>
                </a:lnTo>
                <a:lnTo>
                  <a:pt x="652" y="1419"/>
                </a:lnTo>
                <a:lnTo>
                  <a:pt x="654" y="1419"/>
                </a:lnTo>
                <a:lnTo>
                  <a:pt x="654" y="1419"/>
                </a:lnTo>
                <a:lnTo>
                  <a:pt x="654" y="1417"/>
                </a:lnTo>
                <a:lnTo>
                  <a:pt x="654" y="1417"/>
                </a:lnTo>
                <a:lnTo>
                  <a:pt x="655" y="1416"/>
                </a:lnTo>
                <a:lnTo>
                  <a:pt x="655" y="1416"/>
                </a:lnTo>
                <a:lnTo>
                  <a:pt x="655" y="1416"/>
                </a:lnTo>
                <a:lnTo>
                  <a:pt x="655" y="1416"/>
                </a:lnTo>
                <a:lnTo>
                  <a:pt x="655" y="1414"/>
                </a:lnTo>
                <a:lnTo>
                  <a:pt x="657" y="1414"/>
                </a:lnTo>
                <a:lnTo>
                  <a:pt x="657" y="1412"/>
                </a:lnTo>
                <a:lnTo>
                  <a:pt x="657" y="1411"/>
                </a:lnTo>
                <a:lnTo>
                  <a:pt x="657" y="1411"/>
                </a:lnTo>
                <a:lnTo>
                  <a:pt x="657" y="1411"/>
                </a:lnTo>
                <a:lnTo>
                  <a:pt x="657" y="1411"/>
                </a:lnTo>
                <a:lnTo>
                  <a:pt x="657" y="1409"/>
                </a:lnTo>
                <a:lnTo>
                  <a:pt x="657" y="1409"/>
                </a:lnTo>
                <a:lnTo>
                  <a:pt x="657" y="1409"/>
                </a:lnTo>
                <a:lnTo>
                  <a:pt x="657" y="1409"/>
                </a:lnTo>
                <a:lnTo>
                  <a:pt x="659" y="1407"/>
                </a:lnTo>
                <a:lnTo>
                  <a:pt x="659" y="1407"/>
                </a:lnTo>
                <a:lnTo>
                  <a:pt x="659" y="1407"/>
                </a:lnTo>
                <a:lnTo>
                  <a:pt x="659" y="1407"/>
                </a:lnTo>
                <a:lnTo>
                  <a:pt x="659" y="1407"/>
                </a:lnTo>
                <a:lnTo>
                  <a:pt x="661" y="1407"/>
                </a:lnTo>
                <a:lnTo>
                  <a:pt x="661" y="1407"/>
                </a:lnTo>
                <a:lnTo>
                  <a:pt x="661" y="1407"/>
                </a:lnTo>
                <a:lnTo>
                  <a:pt x="661" y="1407"/>
                </a:lnTo>
                <a:lnTo>
                  <a:pt x="661" y="1407"/>
                </a:lnTo>
                <a:lnTo>
                  <a:pt x="661" y="1404"/>
                </a:lnTo>
                <a:lnTo>
                  <a:pt x="661" y="1404"/>
                </a:lnTo>
                <a:lnTo>
                  <a:pt x="662" y="1402"/>
                </a:lnTo>
                <a:lnTo>
                  <a:pt x="662" y="1402"/>
                </a:lnTo>
                <a:lnTo>
                  <a:pt x="662" y="1402"/>
                </a:lnTo>
                <a:lnTo>
                  <a:pt x="662" y="1402"/>
                </a:lnTo>
                <a:lnTo>
                  <a:pt x="662" y="1401"/>
                </a:lnTo>
                <a:lnTo>
                  <a:pt x="664" y="1401"/>
                </a:lnTo>
                <a:lnTo>
                  <a:pt x="664" y="1401"/>
                </a:lnTo>
                <a:lnTo>
                  <a:pt x="664" y="1399"/>
                </a:lnTo>
                <a:lnTo>
                  <a:pt x="662" y="1399"/>
                </a:lnTo>
                <a:lnTo>
                  <a:pt x="662" y="1399"/>
                </a:lnTo>
                <a:lnTo>
                  <a:pt x="662" y="1397"/>
                </a:lnTo>
                <a:lnTo>
                  <a:pt x="662" y="1396"/>
                </a:lnTo>
                <a:lnTo>
                  <a:pt x="661" y="1396"/>
                </a:lnTo>
                <a:lnTo>
                  <a:pt x="661" y="1396"/>
                </a:lnTo>
                <a:lnTo>
                  <a:pt x="659" y="1396"/>
                </a:lnTo>
                <a:lnTo>
                  <a:pt x="659" y="1396"/>
                </a:lnTo>
                <a:lnTo>
                  <a:pt x="659" y="1396"/>
                </a:lnTo>
                <a:lnTo>
                  <a:pt x="659" y="1396"/>
                </a:lnTo>
                <a:lnTo>
                  <a:pt x="657" y="1396"/>
                </a:lnTo>
                <a:lnTo>
                  <a:pt x="657" y="1396"/>
                </a:lnTo>
                <a:lnTo>
                  <a:pt x="655" y="1396"/>
                </a:lnTo>
                <a:lnTo>
                  <a:pt x="655" y="1397"/>
                </a:lnTo>
                <a:lnTo>
                  <a:pt x="655" y="1397"/>
                </a:lnTo>
                <a:lnTo>
                  <a:pt x="655" y="1397"/>
                </a:lnTo>
                <a:lnTo>
                  <a:pt x="655" y="1396"/>
                </a:lnTo>
                <a:lnTo>
                  <a:pt x="654" y="1396"/>
                </a:lnTo>
                <a:lnTo>
                  <a:pt x="654" y="1396"/>
                </a:lnTo>
                <a:lnTo>
                  <a:pt x="654" y="1394"/>
                </a:lnTo>
                <a:lnTo>
                  <a:pt x="654" y="1394"/>
                </a:lnTo>
                <a:lnTo>
                  <a:pt x="657" y="1389"/>
                </a:lnTo>
                <a:lnTo>
                  <a:pt x="657" y="1389"/>
                </a:lnTo>
                <a:lnTo>
                  <a:pt x="657" y="1387"/>
                </a:lnTo>
                <a:lnTo>
                  <a:pt x="655" y="1387"/>
                </a:lnTo>
                <a:lnTo>
                  <a:pt x="654" y="1389"/>
                </a:lnTo>
                <a:lnTo>
                  <a:pt x="654" y="1389"/>
                </a:lnTo>
                <a:lnTo>
                  <a:pt x="654" y="1389"/>
                </a:lnTo>
                <a:lnTo>
                  <a:pt x="654" y="1389"/>
                </a:lnTo>
                <a:lnTo>
                  <a:pt x="654" y="1389"/>
                </a:lnTo>
                <a:lnTo>
                  <a:pt x="650" y="1387"/>
                </a:lnTo>
                <a:lnTo>
                  <a:pt x="650" y="1387"/>
                </a:lnTo>
                <a:lnTo>
                  <a:pt x="649" y="1387"/>
                </a:lnTo>
                <a:lnTo>
                  <a:pt x="647" y="1387"/>
                </a:lnTo>
                <a:lnTo>
                  <a:pt x="647" y="1387"/>
                </a:lnTo>
                <a:lnTo>
                  <a:pt x="647" y="1387"/>
                </a:lnTo>
                <a:lnTo>
                  <a:pt x="645" y="1387"/>
                </a:lnTo>
                <a:lnTo>
                  <a:pt x="645" y="1387"/>
                </a:lnTo>
                <a:lnTo>
                  <a:pt x="645" y="1389"/>
                </a:lnTo>
                <a:lnTo>
                  <a:pt x="645" y="1391"/>
                </a:lnTo>
                <a:lnTo>
                  <a:pt x="645" y="1391"/>
                </a:lnTo>
                <a:lnTo>
                  <a:pt x="644" y="1391"/>
                </a:lnTo>
                <a:lnTo>
                  <a:pt x="644" y="1391"/>
                </a:lnTo>
                <a:lnTo>
                  <a:pt x="642" y="1391"/>
                </a:lnTo>
                <a:lnTo>
                  <a:pt x="642" y="1391"/>
                </a:lnTo>
                <a:lnTo>
                  <a:pt x="642" y="1391"/>
                </a:lnTo>
                <a:lnTo>
                  <a:pt x="642" y="1392"/>
                </a:lnTo>
                <a:lnTo>
                  <a:pt x="642" y="1392"/>
                </a:lnTo>
                <a:lnTo>
                  <a:pt x="639" y="1391"/>
                </a:lnTo>
                <a:lnTo>
                  <a:pt x="637" y="1391"/>
                </a:lnTo>
                <a:lnTo>
                  <a:pt x="637" y="1391"/>
                </a:lnTo>
                <a:lnTo>
                  <a:pt x="635" y="1391"/>
                </a:lnTo>
                <a:lnTo>
                  <a:pt x="635" y="1391"/>
                </a:lnTo>
                <a:lnTo>
                  <a:pt x="634" y="1391"/>
                </a:lnTo>
                <a:lnTo>
                  <a:pt x="634" y="1391"/>
                </a:lnTo>
                <a:lnTo>
                  <a:pt x="630" y="1389"/>
                </a:lnTo>
                <a:lnTo>
                  <a:pt x="630" y="1389"/>
                </a:lnTo>
                <a:lnTo>
                  <a:pt x="629" y="1389"/>
                </a:lnTo>
                <a:lnTo>
                  <a:pt x="629" y="1389"/>
                </a:lnTo>
                <a:lnTo>
                  <a:pt x="629" y="1389"/>
                </a:lnTo>
                <a:lnTo>
                  <a:pt x="627" y="1391"/>
                </a:lnTo>
                <a:lnTo>
                  <a:pt x="625" y="1391"/>
                </a:lnTo>
                <a:lnTo>
                  <a:pt x="620" y="1392"/>
                </a:lnTo>
                <a:lnTo>
                  <a:pt x="620" y="1392"/>
                </a:lnTo>
                <a:lnTo>
                  <a:pt x="620" y="1392"/>
                </a:lnTo>
                <a:lnTo>
                  <a:pt x="620" y="1392"/>
                </a:lnTo>
                <a:lnTo>
                  <a:pt x="620" y="1391"/>
                </a:lnTo>
                <a:lnTo>
                  <a:pt x="618" y="1391"/>
                </a:lnTo>
                <a:lnTo>
                  <a:pt x="618" y="1391"/>
                </a:lnTo>
                <a:lnTo>
                  <a:pt x="620" y="1389"/>
                </a:lnTo>
                <a:lnTo>
                  <a:pt x="620" y="1389"/>
                </a:lnTo>
                <a:lnTo>
                  <a:pt x="620" y="1387"/>
                </a:lnTo>
                <a:lnTo>
                  <a:pt x="620" y="1387"/>
                </a:lnTo>
                <a:lnTo>
                  <a:pt x="620" y="1387"/>
                </a:lnTo>
                <a:lnTo>
                  <a:pt x="622" y="1387"/>
                </a:lnTo>
                <a:lnTo>
                  <a:pt x="622" y="1387"/>
                </a:lnTo>
                <a:lnTo>
                  <a:pt x="622" y="1386"/>
                </a:lnTo>
                <a:lnTo>
                  <a:pt x="622" y="1386"/>
                </a:lnTo>
                <a:lnTo>
                  <a:pt x="622" y="1386"/>
                </a:lnTo>
                <a:lnTo>
                  <a:pt x="622" y="1384"/>
                </a:lnTo>
                <a:lnTo>
                  <a:pt x="624" y="1384"/>
                </a:lnTo>
                <a:lnTo>
                  <a:pt x="624" y="1384"/>
                </a:lnTo>
                <a:lnTo>
                  <a:pt x="624" y="1384"/>
                </a:lnTo>
                <a:lnTo>
                  <a:pt x="625" y="1382"/>
                </a:lnTo>
                <a:lnTo>
                  <a:pt x="625" y="1382"/>
                </a:lnTo>
                <a:lnTo>
                  <a:pt x="625" y="1382"/>
                </a:lnTo>
                <a:lnTo>
                  <a:pt x="627" y="1382"/>
                </a:lnTo>
                <a:lnTo>
                  <a:pt x="627" y="1380"/>
                </a:lnTo>
                <a:lnTo>
                  <a:pt x="625" y="1380"/>
                </a:lnTo>
                <a:lnTo>
                  <a:pt x="625" y="1379"/>
                </a:lnTo>
                <a:lnTo>
                  <a:pt x="625" y="1379"/>
                </a:lnTo>
                <a:lnTo>
                  <a:pt x="625" y="1379"/>
                </a:lnTo>
                <a:lnTo>
                  <a:pt x="624" y="1379"/>
                </a:lnTo>
                <a:lnTo>
                  <a:pt x="624" y="1379"/>
                </a:lnTo>
                <a:lnTo>
                  <a:pt x="624" y="1377"/>
                </a:lnTo>
                <a:lnTo>
                  <a:pt x="622" y="1377"/>
                </a:lnTo>
                <a:lnTo>
                  <a:pt x="622" y="1377"/>
                </a:lnTo>
                <a:lnTo>
                  <a:pt x="620" y="1377"/>
                </a:lnTo>
                <a:lnTo>
                  <a:pt x="618" y="1375"/>
                </a:lnTo>
                <a:lnTo>
                  <a:pt x="617" y="1375"/>
                </a:lnTo>
                <a:lnTo>
                  <a:pt x="617" y="1375"/>
                </a:lnTo>
                <a:lnTo>
                  <a:pt x="617" y="1375"/>
                </a:lnTo>
                <a:lnTo>
                  <a:pt x="613" y="1377"/>
                </a:lnTo>
                <a:lnTo>
                  <a:pt x="613" y="1377"/>
                </a:lnTo>
                <a:lnTo>
                  <a:pt x="613" y="1377"/>
                </a:lnTo>
                <a:lnTo>
                  <a:pt x="612" y="1377"/>
                </a:lnTo>
                <a:lnTo>
                  <a:pt x="612" y="1375"/>
                </a:lnTo>
                <a:lnTo>
                  <a:pt x="612" y="1375"/>
                </a:lnTo>
                <a:lnTo>
                  <a:pt x="612" y="1375"/>
                </a:lnTo>
                <a:lnTo>
                  <a:pt x="612" y="1375"/>
                </a:lnTo>
                <a:lnTo>
                  <a:pt x="612" y="1374"/>
                </a:lnTo>
                <a:lnTo>
                  <a:pt x="610" y="1374"/>
                </a:lnTo>
                <a:lnTo>
                  <a:pt x="610" y="1374"/>
                </a:lnTo>
                <a:lnTo>
                  <a:pt x="608" y="1374"/>
                </a:lnTo>
                <a:lnTo>
                  <a:pt x="605" y="1372"/>
                </a:lnTo>
                <a:lnTo>
                  <a:pt x="605" y="1372"/>
                </a:lnTo>
                <a:lnTo>
                  <a:pt x="605" y="1372"/>
                </a:lnTo>
                <a:lnTo>
                  <a:pt x="605" y="1372"/>
                </a:lnTo>
                <a:lnTo>
                  <a:pt x="605" y="1372"/>
                </a:lnTo>
                <a:lnTo>
                  <a:pt x="605" y="1370"/>
                </a:lnTo>
                <a:lnTo>
                  <a:pt x="603" y="1370"/>
                </a:lnTo>
                <a:lnTo>
                  <a:pt x="603" y="1370"/>
                </a:lnTo>
                <a:lnTo>
                  <a:pt x="603" y="1369"/>
                </a:lnTo>
                <a:lnTo>
                  <a:pt x="605" y="1367"/>
                </a:lnTo>
                <a:lnTo>
                  <a:pt x="605" y="1364"/>
                </a:lnTo>
                <a:lnTo>
                  <a:pt x="605" y="1364"/>
                </a:lnTo>
                <a:lnTo>
                  <a:pt x="605" y="1364"/>
                </a:lnTo>
                <a:lnTo>
                  <a:pt x="607" y="1362"/>
                </a:lnTo>
                <a:lnTo>
                  <a:pt x="607" y="1360"/>
                </a:lnTo>
                <a:lnTo>
                  <a:pt x="607" y="1360"/>
                </a:lnTo>
                <a:lnTo>
                  <a:pt x="607" y="1359"/>
                </a:lnTo>
                <a:lnTo>
                  <a:pt x="607" y="1359"/>
                </a:lnTo>
                <a:lnTo>
                  <a:pt x="608" y="1359"/>
                </a:lnTo>
                <a:lnTo>
                  <a:pt x="610" y="1357"/>
                </a:lnTo>
                <a:lnTo>
                  <a:pt x="612" y="1357"/>
                </a:lnTo>
                <a:lnTo>
                  <a:pt x="612" y="1355"/>
                </a:lnTo>
                <a:lnTo>
                  <a:pt x="613" y="1354"/>
                </a:lnTo>
                <a:lnTo>
                  <a:pt x="613" y="1354"/>
                </a:lnTo>
                <a:lnTo>
                  <a:pt x="617" y="1352"/>
                </a:lnTo>
                <a:lnTo>
                  <a:pt x="618" y="1352"/>
                </a:lnTo>
                <a:lnTo>
                  <a:pt x="620" y="1352"/>
                </a:lnTo>
                <a:lnTo>
                  <a:pt x="622" y="1352"/>
                </a:lnTo>
                <a:lnTo>
                  <a:pt x="622" y="1352"/>
                </a:lnTo>
                <a:lnTo>
                  <a:pt x="625" y="1350"/>
                </a:lnTo>
                <a:lnTo>
                  <a:pt x="625" y="1350"/>
                </a:lnTo>
                <a:lnTo>
                  <a:pt x="627" y="1350"/>
                </a:lnTo>
                <a:lnTo>
                  <a:pt x="629" y="1350"/>
                </a:lnTo>
                <a:lnTo>
                  <a:pt x="629" y="1350"/>
                </a:lnTo>
                <a:lnTo>
                  <a:pt x="630" y="1347"/>
                </a:lnTo>
                <a:lnTo>
                  <a:pt x="632" y="1345"/>
                </a:lnTo>
                <a:lnTo>
                  <a:pt x="632" y="1345"/>
                </a:lnTo>
                <a:lnTo>
                  <a:pt x="632" y="1343"/>
                </a:lnTo>
                <a:lnTo>
                  <a:pt x="632" y="1343"/>
                </a:lnTo>
                <a:lnTo>
                  <a:pt x="632" y="1342"/>
                </a:lnTo>
                <a:lnTo>
                  <a:pt x="632" y="1342"/>
                </a:lnTo>
                <a:lnTo>
                  <a:pt x="634" y="1338"/>
                </a:lnTo>
                <a:lnTo>
                  <a:pt x="635" y="1338"/>
                </a:lnTo>
                <a:lnTo>
                  <a:pt x="635" y="1338"/>
                </a:lnTo>
                <a:lnTo>
                  <a:pt x="637" y="1338"/>
                </a:lnTo>
                <a:lnTo>
                  <a:pt x="639" y="1337"/>
                </a:lnTo>
                <a:lnTo>
                  <a:pt x="642" y="1335"/>
                </a:lnTo>
                <a:lnTo>
                  <a:pt x="642" y="1333"/>
                </a:lnTo>
                <a:lnTo>
                  <a:pt x="644" y="1332"/>
                </a:lnTo>
                <a:lnTo>
                  <a:pt x="644" y="1332"/>
                </a:lnTo>
                <a:lnTo>
                  <a:pt x="644" y="1330"/>
                </a:lnTo>
                <a:lnTo>
                  <a:pt x="642" y="1330"/>
                </a:lnTo>
                <a:lnTo>
                  <a:pt x="642" y="1328"/>
                </a:lnTo>
                <a:lnTo>
                  <a:pt x="642" y="1328"/>
                </a:lnTo>
                <a:lnTo>
                  <a:pt x="642" y="1328"/>
                </a:lnTo>
                <a:lnTo>
                  <a:pt x="642" y="1328"/>
                </a:lnTo>
                <a:lnTo>
                  <a:pt x="642" y="1327"/>
                </a:lnTo>
                <a:lnTo>
                  <a:pt x="644" y="1325"/>
                </a:lnTo>
                <a:lnTo>
                  <a:pt x="644" y="1325"/>
                </a:lnTo>
                <a:lnTo>
                  <a:pt x="644" y="1325"/>
                </a:lnTo>
                <a:lnTo>
                  <a:pt x="644" y="1323"/>
                </a:lnTo>
                <a:lnTo>
                  <a:pt x="644" y="1323"/>
                </a:lnTo>
                <a:lnTo>
                  <a:pt x="647" y="1322"/>
                </a:lnTo>
                <a:lnTo>
                  <a:pt x="647" y="1320"/>
                </a:lnTo>
                <a:lnTo>
                  <a:pt x="647" y="1320"/>
                </a:lnTo>
                <a:lnTo>
                  <a:pt x="649" y="1322"/>
                </a:lnTo>
                <a:lnTo>
                  <a:pt x="649" y="1322"/>
                </a:lnTo>
                <a:lnTo>
                  <a:pt x="650" y="1320"/>
                </a:lnTo>
                <a:lnTo>
                  <a:pt x="652" y="1320"/>
                </a:lnTo>
                <a:lnTo>
                  <a:pt x="652" y="1320"/>
                </a:lnTo>
                <a:lnTo>
                  <a:pt x="652" y="1320"/>
                </a:lnTo>
                <a:lnTo>
                  <a:pt x="654" y="1320"/>
                </a:lnTo>
                <a:lnTo>
                  <a:pt x="654" y="1320"/>
                </a:lnTo>
                <a:lnTo>
                  <a:pt x="654" y="1320"/>
                </a:lnTo>
                <a:lnTo>
                  <a:pt x="655" y="1322"/>
                </a:lnTo>
                <a:lnTo>
                  <a:pt x="655" y="1320"/>
                </a:lnTo>
                <a:lnTo>
                  <a:pt x="655" y="1320"/>
                </a:lnTo>
                <a:lnTo>
                  <a:pt x="657" y="1320"/>
                </a:lnTo>
                <a:lnTo>
                  <a:pt x="657" y="1320"/>
                </a:lnTo>
                <a:lnTo>
                  <a:pt x="657" y="1320"/>
                </a:lnTo>
                <a:lnTo>
                  <a:pt x="657" y="1322"/>
                </a:lnTo>
                <a:lnTo>
                  <a:pt x="657" y="1322"/>
                </a:lnTo>
                <a:lnTo>
                  <a:pt x="659" y="1322"/>
                </a:lnTo>
                <a:lnTo>
                  <a:pt x="659" y="1323"/>
                </a:lnTo>
                <a:lnTo>
                  <a:pt x="659" y="1323"/>
                </a:lnTo>
                <a:lnTo>
                  <a:pt x="659" y="1323"/>
                </a:lnTo>
                <a:lnTo>
                  <a:pt x="661" y="1323"/>
                </a:lnTo>
                <a:lnTo>
                  <a:pt x="661" y="1325"/>
                </a:lnTo>
                <a:lnTo>
                  <a:pt x="661" y="1325"/>
                </a:lnTo>
                <a:lnTo>
                  <a:pt x="659" y="1325"/>
                </a:lnTo>
                <a:lnTo>
                  <a:pt x="659" y="1325"/>
                </a:lnTo>
                <a:lnTo>
                  <a:pt x="659" y="1327"/>
                </a:lnTo>
                <a:lnTo>
                  <a:pt x="661" y="1328"/>
                </a:lnTo>
                <a:lnTo>
                  <a:pt x="661" y="1328"/>
                </a:lnTo>
                <a:lnTo>
                  <a:pt x="661" y="1328"/>
                </a:lnTo>
                <a:lnTo>
                  <a:pt x="661" y="1330"/>
                </a:lnTo>
                <a:lnTo>
                  <a:pt x="661" y="1330"/>
                </a:lnTo>
                <a:lnTo>
                  <a:pt x="661" y="1330"/>
                </a:lnTo>
                <a:lnTo>
                  <a:pt x="662" y="1330"/>
                </a:lnTo>
                <a:lnTo>
                  <a:pt x="662" y="1330"/>
                </a:lnTo>
                <a:lnTo>
                  <a:pt x="662" y="1330"/>
                </a:lnTo>
                <a:lnTo>
                  <a:pt x="664" y="1330"/>
                </a:lnTo>
                <a:lnTo>
                  <a:pt x="664" y="1330"/>
                </a:lnTo>
                <a:lnTo>
                  <a:pt x="664" y="1330"/>
                </a:lnTo>
                <a:lnTo>
                  <a:pt x="666" y="1332"/>
                </a:lnTo>
                <a:lnTo>
                  <a:pt x="666" y="1332"/>
                </a:lnTo>
                <a:lnTo>
                  <a:pt x="666" y="1332"/>
                </a:lnTo>
                <a:lnTo>
                  <a:pt x="666" y="1333"/>
                </a:lnTo>
                <a:lnTo>
                  <a:pt x="666" y="1333"/>
                </a:lnTo>
                <a:lnTo>
                  <a:pt x="666" y="1333"/>
                </a:lnTo>
                <a:lnTo>
                  <a:pt x="666" y="1335"/>
                </a:lnTo>
                <a:lnTo>
                  <a:pt x="666" y="1335"/>
                </a:lnTo>
                <a:lnTo>
                  <a:pt x="666" y="1335"/>
                </a:lnTo>
                <a:lnTo>
                  <a:pt x="666" y="1337"/>
                </a:lnTo>
                <a:lnTo>
                  <a:pt x="667" y="1337"/>
                </a:lnTo>
                <a:lnTo>
                  <a:pt x="667" y="1337"/>
                </a:lnTo>
                <a:lnTo>
                  <a:pt x="669" y="1337"/>
                </a:lnTo>
                <a:lnTo>
                  <a:pt x="669" y="1337"/>
                </a:lnTo>
                <a:lnTo>
                  <a:pt x="669" y="1337"/>
                </a:lnTo>
                <a:lnTo>
                  <a:pt x="669" y="1337"/>
                </a:lnTo>
                <a:lnTo>
                  <a:pt x="672" y="1335"/>
                </a:lnTo>
                <a:lnTo>
                  <a:pt x="672" y="1335"/>
                </a:lnTo>
                <a:lnTo>
                  <a:pt x="672" y="1335"/>
                </a:lnTo>
                <a:lnTo>
                  <a:pt x="674" y="1335"/>
                </a:lnTo>
                <a:lnTo>
                  <a:pt x="674" y="1333"/>
                </a:lnTo>
                <a:lnTo>
                  <a:pt x="674" y="1333"/>
                </a:lnTo>
                <a:lnTo>
                  <a:pt x="674" y="1333"/>
                </a:lnTo>
                <a:lnTo>
                  <a:pt x="674" y="1333"/>
                </a:lnTo>
                <a:lnTo>
                  <a:pt x="674" y="1333"/>
                </a:lnTo>
                <a:lnTo>
                  <a:pt x="676" y="1333"/>
                </a:lnTo>
                <a:lnTo>
                  <a:pt x="676" y="1333"/>
                </a:lnTo>
                <a:lnTo>
                  <a:pt x="676" y="1333"/>
                </a:lnTo>
                <a:lnTo>
                  <a:pt x="676" y="1333"/>
                </a:lnTo>
                <a:lnTo>
                  <a:pt x="676" y="1333"/>
                </a:lnTo>
                <a:lnTo>
                  <a:pt x="677" y="1335"/>
                </a:lnTo>
                <a:lnTo>
                  <a:pt x="677" y="1335"/>
                </a:lnTo>
                <a:lnTo>
                  <a:pt x="677" y="1335"/>
                </a:lnTo>
                <a:lnTo>
                  <a:pt x="677" y="1337"/>
                </a:lnTo>
                <a:lnTo>
                  <a:pt x="679" y="1337"/>
                </a:lnTo>
                <a:lnTo>
                  <a:pt x="677" y="1337"/>
                </a:lnTo>
                <a:lnTo>
                  <a:pt x="677" y="1338"/>
                </a:lnTo>
                <a:lnTo>
                  <a:pt x="677" y="1338"/>
                </a:lnTo>
                <a:lnTo>
                  <a:pt x="677" y="1338"/>
                </a:lnTo>
                <a:lnTo>
                  <a:pt x="677" y="1340"/>
                </a:lnTo>
                <a:lnTo>
                  <a:pt x="677" y="1340"/>
                </a:lnTo>
                <a:lnTo>
                  <a:pt x="676" y="1340"/>
                </a:lnTo>
                <a:lnTo>
                  <a:pt x="676" y="1340"/>
                </a:lnTo>
                <a:lnTo>
                  <a:pt x="674" y="1340"/>
                </a:lnTo>
                <a:lnTo>
                  <a:pt x="674" y="1340"/>
                </a:lnTo>
                <a:lnTo>
                  <a:pt x="674" y="1340"/>
                </a:lnTo>
                <a:lnTo>
                  <a:pt x="674" y="1340"/>
                </a:lnTo>
                <a:lnTo>
                  <a:pt x="674" y="1342"/>
                </a:lnTo>
                <a:lnTo>
                  <a:pt x="674" y="1342"/>
                </a:lnTo>
                <a:lnTo>
                  <a:pt x="674" y="1343"/>
                </a:lnTo>
                <a:lnTo>
                  <a:pt x="674" y="1343"/>
                </a:lnTo>
                <a:lnTo>
                  <a:pt x="674" y="1345"/>
                </a:lnTo>
                <a:lnTo>
                  <a:pt x="674" y="1349"/>
                </a:lnTo>
                <a:lnTo>
                  <a:pt x="674" y="1349"/>
                </a:lnTo>
                <a:lnTo>
                  <a:pt x="674" y="1349"/>
                </a:lnTo>
                <a:lnTo>
                  <a:pt x="674" y="1350"/>
                </a:lnTo>
                <a:lnTo>
                  <a:pt x="676" y="1350"/>
                </a:lnTo>
                <a:lnTo>
                  <a:pt x="677" y="1350"/>
                </a:lnTo>
                <a:lnTo>
                  <a:pt x="677" y="1350"/>
                </a:lnTo>
                <a:lnTo>
                  <a:pt x="677" y="1350"/>
                </a:lnTo>
                <a:lnTo>
                  <a:pt x="679" y="1350"/>
                </a:lnTo>
                <a:lnTo>
                  <a:pt x="679" y="1350"/>
                </a:lnTo>
                <a:lnTo>
                  <a:pt x="681" y="1352"/>
                </a:lnTo>
                <a:lnTo>
                  <a:pt x="681" y="1352"/>
                </a:lnTo>
                <a:lnTo>
                  <a:pt x="682" y="1352"/>
                </a:lnTo>
                <a:lnTo>
                  <a:pt x="682" y="1352"/>
                </a:lnTo>
                <a:lnTo>
                  <a:pt x="684" y="1352"/>
                </a:lnTo>
                <a:lnTo>
                  <a:pt x="689" y="1357"/>
                </a:lnTo>
                <a:lnTo>
                  <a:pt x="689" y="1357"/>
                </a:lnTo>
                <a:lnTo>
                  <a:pt x="691" y="1357"/>
                </a:lnTo>
                <a:lnTo>
                  <a:pt x="691" y="1357"/>
                </a:lnTo>
                <a:lnTo>
                  <a:pt x="691" y="1357"/>
                </a:lnTo>
                <a:lnTo>
                  <a:pt x="691" y="1357"/>
                </a:lnTo>
                <a:lnTo>
                  <a:pt x="692" y="1357"/>
                </a:lnTo>
                <a:lnTo>
                  <a:pt x="692" y="1357"/>
                </a:lnTo>
                <a:lnTo>
                  <a:pt x="692" y="1359"/>
                </a:lnTo>
                <a:lnTo>
                  <a:pt x="694" y="1359"/>
                </a:lnTo>
                <a:lnTo>
                  <a:pt x="694" y="1359"/>
                </a:lnTo>
                <a:lnTo>
                  <a:pt x="694" y="1360"/>
                </a:lnTo>
                <a:lnTo>
                  <a:pt x="692" y="1360"/>
                </a:lnTo>
                <a:lnTo>
                  <a:pt x="692" y="1360"/>
                </a:lnTo>
                <a:lnTo>
                  <a:pt x="692" y="1362"/>
                </a:lnTo>
                <a:lnTo>
                  <a:pt x="692" y="1362"/>
                </a:lnTo>
                <a:lnTo>
                  <a:pt x="694" y="1362"/>
                </a:lnTo>
                <a:lnTo>
                  <a:pt x="694" y="1362"/>
                </a:lnTo>
                <a:lnTo>
                  <a:pt x="694" y="1364"/>
                </a:lnTo>
                <a:lnTo>
                  <a:pt x="694" y="1364"/>
                </a:lnTo>
                <a:lnTo>
                  <a:pt x="694" y="1364"/>
                </a:lnTo>
                <a:lnTo>
                  <a:pt x="694" y="1365"/>
                </a:lnTo>
                <a:lnTo>
                  <a:pt x="692" y="1365"/>
                </a:lnTo>
                <a:lnTo>
                  <a:pt x="692" y="1365"/>
                </a:lnTo>
                <a:lnTo>
                  <a:pt x="692" y="1365"/>
                </a:lnTo>
                <a:lnTo>
                  <a:pt x="691" y="1365"/>
                </a:lnTo>
                <a:lnTo>
                  <a:pt x="691" y="1369"/>
                </a:lnTo>
                <a:lnTo>
                  <a:pt x="689" y="1370"/>
                </a:lnTo>
                <a:lnTo>
                  <a:pt x="689" y="1370"/>
                </a:lnTo>
                <a:lnTo>
                  <a:pt x="689" y="1370"/>
                </a:lnTo>
                <a:lnTo>
                  <a:pt x="687" y="1370"/>
                </a:lnTo>
                <a:lnTo>
                  <a:pt x="687" y="1370"/>
                </a:lnTo>
                <a:lnTo>
                  <a:pt x="686" y="1372"/>
                </a:lnTo>
                <a:lnTo>
                  <a:pt x="684" y="1372"/>
                </a:lnTo>
                <a:lnTo>
                  <a:pt x="684" y="1374"/>
                </a:lnTo>
                <a:lnTo>
                  <a:pt x="684" y="1374"/>
                </a:lnTo>
                <a:lnTo>
                  <a:pt x="682" y="1375"/>
                </a:lnTo>
                <a:lnTo>
                  <a:pt x="682" y="1375"/>
                </a:lnTo>
                <a:lnTo>
                  <a:pt x="682" y="1375"/>
                </a:lnTo>
                <a:lnTo>
                  <a:pt x="682" y="1379"/>
                </a:lnTo>
                <a:lnTo>
                  <a:pt x="682" y="1379"/>
                </a:lnTo>
                <a:lnTo>
                  <a:pt x="682" y="1380"/>
                </a:lnTo>
                <a:lnTo>
                  <a:pt x="682" y="1380"/>
                </a:lnTo>
                <a:lnTo>
                  <a:pt x="682" y="1380"/>
                </a:lnTo>
                <a:lnTo>
                  <a:pt x="684" y="1380"/>
                </a:lnTo>
                <a:lnTo>
                  <a:pt x="684" y="1380"/>
                </a:lnTo>
                <a:lnTo>
                  <a:pt x="686" y="1380"/>
                </a:lnTo>
                <a:lnTo>
                  <a:pt x="687" y="1380"/>
                </a:lnTo>
                <a:lnTo>
                  <a:pt x="687" y="1380"/>
                </a:lnTo>
                <a:lnTo>
                  <a:pt x="689" y="1380"/>
                </a:lnTo>
                <a:lnTo>
                  <a:pt x="689" y="1380"/>
                </a:lnTo>
                <a:lnTo>
                  <a:pt x="689" y="1380"/>
                </a:lnTo>
                <a:lnTo>
                  <a:pt x="691" y="1380"/>
                </a:lnTo>
                <a:lnTo>
                  <a:pt x="691" y="1382"/>
                </a:lnTo>
                <a:lnTo>
                  <a:pt x="691" y="1382"/>
                </a:lnTo>
                <a:lnTo>
                  <a:pt x="689" y="1387"/>
                </a:lnTo>
                <a:lnTo>
                  <a:pt x="689" y="1387"/>
                </a:lnTo>
                <a:lnTo>
                  <a:pt x="691" y="1387"/>
                </a:lnTo>
                <a:lnTo>
                  <a:pt x="691" y="1387"/>
                </a:lnTo>
                <a:lnTo>
                  <a:pt x="692" y="1389"/>
                </a:lnTo>
                <a:lnTo>
                  <a:pt x="692" y="1389"/>
                </a:lnTo>
                <a:lnTo>
                  <a:pt x="692" y="1389"/>
                </a:lnTo>
                <a:lnTo>
                  <a:pt x="689" y="1392"/>
                </a:lnTo>
                <a:lnTo>
                  <a:pt x="689" y="1392"/>
                </a:lnTo>
                <a:lnTo>
                  <a:pt x="689" y="1392"/>
                </a:lnTo>
                <a:lnTo>
                  <a:pt x="689" y="1394"/>
                </a:lnTo>
                <a:lnTo>
                  <a:pt x="691" y="1394"/>
                </a:lnTo>
                <a:lnTo>
                  <a:pt x="691" y="1394"/>
                </a:lnTo>
                <a:lnTo>
                  <a:pt x="692" y="1392"/>
                </a:lnTo>
                <a:lnTo>
                  <a:pt x="692" y="1392"/>
                </a:lnTo>
                <a:lnTo>
                  <a:pt x="692" y="1392"/>
                </a:lnTo>
                <a:lnTo>
                  <a:pt x="694" y="1392"/>
                </a:lnTo>
                <a:lnTo>
                  <a:pt x="694" y="1394"/>
                </a:lnTo>
                <a:lnTo>
                  <a:pt x="694" y="1394"/>
                </a:lnTo>
                <a:lnTo>
                  <a:pt x="694" y="1394"/>
                </a:lnTo>
                <a:lnTo>
                  <a:pt x="699" y="1392"/>
                </a:lnTo>
                <a:lnTo>
                  <a:pt x="701" y="1392"/>
                </a:lnTo>
                <a:lnTo>
                  <a:pt x="701" y="1392"/>
                </a:lnTo>
                <a:lnTo>
                  <a:pt x="703" y="1392"/>
                </a:lnTo>
                <a:lnTo>
                  <a:pt x="703" y="1392"/>
                </a:lnTo>
                <a:lnTo>
                  <a:pt x="703" y="1391"/>
                </a:lnTo>
                <a:lnTo>
                  <a:pt x="703" y="1391"/>
                </a:lnTo>
                <a:lnTo>
                  <a:pt x="706" y="1389"/>
                </a:lnTo>
                <a:lnTo>
                  <a:pt x="706" y="1387"/>
                </a:lnTo>
                <a:lnTo>
                  <a:pt x="706" y="1387"/>
                </a:lnTo>
                <a:lnTo>
                  <a:pt x="708" y="1387"/>
                </a:lnTo>
                <a:lnTo>
                  <a:pt x="709" y="1389"/>
                </a:lnTo>
                <a:lnTo>
                  <a:pt x="713" y="1389"/>
                </a:lnTo>
                <a:lnTo>
                  <a:pt x="714" y="1391"/>
                </a:lnTo>
                <a:lnTo>
                  <a:pt x="714" y="1391"/>
                </a:lnTo>
                <a:lnTo>
                  <a:pt x="716" y="1391"/>
                </a:lnTo>
                <a:lnTo>
                  <a:pt x="718" y="1391"/>
                </a:lnTo>
                <a:lnTo>
                  <a:pt x="718" y="1391"/>
                </a:lnTo>
                <a:lnTo>
                  <a:pt x="718" y="1389"/>
                </a:lnTo>
                <a:lnTo>
                  <a:pt x="718" y="1387"/>
                </a:lnTo>
                <a:lnTo>
                  <a:pt x="718" y="1386"/>
                </a:lnTo>
                <a:lnTo>
                  <a:pt x="718" y="1384"/>
                </a:lnTo>
                <a:lnTo>
                  <a:pt x="716" y="1382"/>
                </a:lnTo>
                <a:lnTo>
                  <a:pt x="718" y="1380"/>
                </a:lnTo>
                <a:lnTo>
                  <a:pt x="718" y="1379"/>
                </a:lnTo>
                <a:lnTo>
                  <a:pt x="718" y="1377"/>
                </a:lnTo>
                <a:lnTo>
                  <a:pt x="718" y="1374"/>
                </a:lnTo>
                <a:lnTo>
                  <a:pt x="718" y="1372"/>
                </a:lnTo>
                <a:lnTo>
                  <a:pt x="718" y="1370"/>
                </a:lnTo>
                <a:lnTo>
                  <a:pt x="718" y="1369"/>
                </a:lnTo>
                <a:lnTo>
                  <a:pt x="718" y="1367"/>
                </a:lnTo>
                <a:lnTo>
                  <a:pt x="719" y="1365"/>
                </a:lnTo>
                <a:lnTo>
                  <a:pt x="719" y="1365"/>
                </a:lnTo>
                <a:lnTo>
                  <a:pt x="719" y="1364"/>
                </a:lnTo>
                <a:lnTo>
                  <a:pt x="719" y="1362"/>
                </a:lnTo>
                <a:lnTo>
                  <a:pt x="718" y="1362"/>
                </a:lnTo>
                <a:lnTo>
                  <a:pt x="718" y="1360"/>
                </a:lnTo>
                <a:lnTo>
                  <a:pt x="718" y="1359"/>
                </a:lnTo>
                <a:lnTo>
                  <a:pt x="718" y="1355"/>
                </a:lnTo>
                <a:lnTo>
                  <a:pt x="718" y="1354"/>
                </a:lnTo>
                <a:lnTo>
                  <a:pt x="721" y="1342"/>
                </a:lnTo>
                <a:lnTo>
                  <a:pt x="723" y="1338"/>
                </a:lnTo>
                <a:lnTo>
                  <a:pt x="726" y="1335"/>
                </a:lnTo>
                <a:lnTo>
                  <a:pt x="726" y="1335"/>
                </a:lnTo>
                <a:lnTo>
                  <a:pt x="726" y="1333"/>
                </a:lnTo>
                <a:lnTo>
                  <a:pt x="728" y="1330"/>
                </a:lnTo>
                <a:lnTo>
                  <a:pt x="731" y="1323"/>
                </a:lnTo>
                <a:lnTo>
                  <a:pt x="731" y="1320"/>
                </a:lnTo>
                <a:lnTo>
                  <a:pt x="731" y="1317"/>
                </a:lnTo>
                <a:lnTo>
                  <a:pt x="731" y="1313"/>
                </a:lnTo>
                <a:lnTo>
                  <a:pt x="731" y="1313"/>
                </a:lnTo>
                <a:lnTo>
                  <a:pt x="733" y="1310"/>
                </a:lnTo>
                <a:lnTo>
                  <a:pt x="733" y="1310"/>
                </a:lnTo>
                <a:lnTo>
                  <a:pt x="740" y="1298"/>
                </a:lnTo>
                <a:lnTo>
                  <a:pt x="741" y="1295"/>
                </a:lnTo>
                <a:lnTo>
                  <a:pt x="743" y="1295"/>
                </a:lnTo>
                <a:lnTo>
                  <a:pt x="743" y="1293"/>
                </a:lnTo>
                <a:lnTo>
                  <a:pt x="743" y="1293"/>
                </a:lnTo>
                <a:lnTo>
                  <a:pt x="743" y="1291"/>
                </a:lnTo>
                <a:lnTo>
                  <a:pt x="743" y="1290"/>
                </a:lnTo>
                <a:lnTo>
                  <a:pt x="743" y="1290"/>
                </a:lnTo>
                <a:lnTo>
                  <a:pt x="743" y="1286"/>
                </a:lnTo>
                <a:lnTo>
                  <a:pt x="743" y="1286"/>
                </a:lnTo>
                <a:lnTo>
                  <a:pt x="743" y="1286"/>
                </a:lnTo>
                <a:lnTo>
                  <a:pt x="745" y="1283"/>
                </a:lnTo>
                <a:lnTo>
                  <a:pt x="746" y="1281"/>
                </a:lnTo>
                <a:lnTo>
                  <a:pt x="746" y="1280"/>
                </a:lnTo>
                <a:lnTo>
                  <a:pt x="746" y="1278"/>
                </a:lnTo>
                <a:close/>
                <a:moveTo>
                  <a:pt x="434" y="831"/>
                </a:moveTo>
                <a:lnTo>
                  <a:pt x="434" y="829"/>
                </a:lnTo>
                <a:lnTo>
                  <a:pt x="434" y="827"/>
                </a:lnTo>
                <a:lnTo>
                  <a:pt x="434" y="827"/>
                </a:lnTo>
                <a:lnTo>
                  <a:pt x="432" y="826"/>
                </a:lnTo>
                <a:lnTo>
                  <a:pt x="430" y="826"/>
                </a:lnTo>
                <a:lnTo>
                  <a:pt x="429" y="827"/>
                </a:lnTo>
                <a:lnTo>
                  <a:pt x="429" y="827"/>
                </a:lnTo>
                <a:lnTo>
                  <a:pt x="429" y="831"/>
                </a:lnTo>
                <a:lnTo>
                  <a:pt x="429" y="832"/>
                </a:lnTo>
                <a:lnTo>
                  <a:pt x="429" y="834"/>
                </a:lnTo>
                <a:lnTo>
                  <a:pt x="427" y="837"/>
                </a:lnTo>
                <a:lnTo>
                  <a:pt x="427" y="839"/>
                </a:lnTo>
                <a:lnTo>
                  <a:pt x="425" y="839"/>
                </a:lnTo>
                <a:lnTo>
                  <a:pt x="425" y="839"/>
                </a:lnTo>
                <a:lnTo>
                  <a:pt x="427" y="839"/>
                </a:lnTo>
                <a:lnTo>
                  <a:pt x="427" y="841"/>
                </a:lnTo>
                <a:lnTo>
                  <a:pt x="427" y="841"/>
                </a:lnTo>
                <a:lnTo>
                  <a:pt x="430" y="839"/>
                </a:lnTo>
                <a:lnTo>
                  <a:pt x="432" y="837"/>
                </a:lnTo>
                <a:lnTo>
                  <a:pt x="432" y="836"/>
                </a:lnTo>
                <a:lnTo>
                  <a:pt x="430" y="832"/>
                </a:lnTo>
                <a:lnTo>
                  <a:pt x="432" y="831"/>
                </a:lnTo>
                <a:lnTo>
                  <a:pt x="434" y="831"/>
                </a:lnTo>
                <a:close/>
                <a:moveTo>
                  <a:pt x="375" y="795"/>
                </a:moveTo>
                <a:lnTo>
                  <a:pt x="376" y="789"/>
                </a:lnTo>
                <a:lnTo>
                  <a:pt x="376" y="787"/>
                </a:lnTo>
                <a:lnTo>
                  <a:pt x="375" y="787"/>
                </a:lnTo>
                <a:lnTo>
                  <a:pt x="373" y="787"/>
                </a:lnTo>
                <a:lnTo>
                  <a:pt x="373" y="787"/>
                </a:lnTo>
                <a:lnTo>
                  <a:pt x="371" y="789"/>
                </a:lnTo>
                <a:lnTo>
                  <a:pt x="371" y="790"/>
                </a:lnTo>
                <a:lnTo>
                  <a:pt x="370" y="790"/>
                </a:lnTo>
                <a:lnTo>
                  <a:pt x="366" y="794"/>
                </a:lnTo>
                <a:lnTo>
                  <a:pt x="363" y="800"/>
                </a:lnTo>
                <a:lnTo>
                  <a:pt x="361" y="802"/>
                </a:lnTo>
                <a:lnTo>
                  <a:pt x="360" y="802"/>
                </a:lnTo>
                <a:lnTo>
                  <a:pt x="360" y="804"/>
                </a:lnTo>
                <a:lnTo>
                  <a:pt x="358" y="805"/>
                </a:lnTo>
                <a:lnTo>
                  <a:pt x="358" y="807"/>
                </a:lnTo>
                <a:lnTo>
                  <a:pt x="356" y="809"/>
                </a:lnTo>
                <a:lnTo>
                  <a:pt x="356" y="809"/>
                </a:lnTo>
                <a:lnTo>
                  <a:pt x="356" y="810"/>
                </a:lnTo>
                <a:lnTo>
                  <a:pt x="356" y="810"/>
                </a:lnTo>
                <a:lnTo>
                  <a:pt x="356" y="812"/>
                </a:lnTo>
                <a:lnTo>
                  <a:pt x="358" y="812"/>
                </a:lnTo>
                <a:lnTo>
                  <a:pt x="356" y="814"/>
                </a:lnTo>
                <a:lnTo>
                  <a:pt x="356" y="814"/>
                </a:lnTo>
                <a:lnTo>
                  <a:pt x="358" y="814"/>
                </a:lnTo>
                <a:lnTo>
                  <a:pt x="360" y="815"/>
                </a:lnTo>
                <a:lnTo>
                  <a:pt x="361" y="815"/>
                </a:lnTo>
                <a:lnTo>
                  <a:pt x="361" y="814"/>
                </a:lnTo>
                <a:lnTo>
                  <a:pt x="360" y="812"/>
                </a:lnTo>
                <a:lnTo>
                  <a:pt x="360" y="812"/>
                </a:lnTo>
                <a:lnTo>
                  <a:pt x="360" y="810"/>
                </a:lnTo>
                <a:lnTo>
                  <a:pt x="361" y="810"/>
                </a:lnTo>
                <a:lnTo>
                  <a:pt x="361" y="810"/>
                </a:lnTo>
                <a:lnTo>
                  <a:pt x="363" y="810"/>
                </a:lnTo>
                <a:lnTo>
                  <a:pt x="363" y="809"/>
                </a:lnTo>
                <a:lnTo>
                  <a:pt x="363" y="809"/>
                </a:lnTo>
                <a:lnTo>
                  <a:pt x="363" y="809"/>
                </a:lnTo>
                <a:lnTo>
                  <a:pt x="365" y="809"/>
                </a:lnTo>
                <a:lnTo>
                  <a:pt x="366" y="805"/>
                </a:lnTo>
                <a:lnTo>
                  <a:pt x="368" y="805"/>
                </a:lnTo>
                <a:lnTo>
                  <a:pt x="368" y="805"/>
                </a:lnTo>
                <a:lnTo>
                  <a:pt x="368" y="807"/>
                </a:lnTo>
                <a:lnTo>
                  <a:pt x="368" y="807"/>
                </a:lnTo>
                <a:lnTo>
                  <a:pt x="370" y="807"/>
                </a:lnTo>
                <a:lnTo>
                  <a:pt x="370" y="807"/>
                </a:lnTo>
                <a:lnTo>
                  <a:pt x="373" y="807"/>
                </a:lnTo>
                <a:lnTo>
                  <a:pt x="375" y="805"/>
                </a:lnTo>
                <a:lnTo>
                  <a:pt x="376" y="804"/>
                </a:lnTo>
                <a:lnTo>
                  <a:pt x="376" y="802"/>
                </a:lnTo>
                <a:lnTo>
                  <a:pt x="376" y="802"/>
                </a:lnTo>
                <a:lnTo>
                  <a:pt x="375" y="800"/>
                </a:lnTo>
                <a:lnTo>
                  <a:pt x="373" y="799"/>
                </a:lnTo>
                <a:lnTo>
                  <a:pt x="373" y="799"/>
                </a:lnTo>
                <a:lnTo>
                  <a:pt x="375" y="797"/>
                </a:lnTo>
                <a:lnTo>
                  <a:pt x="375" y="795"/>
                </a:lnTo>
                <a:close/>
                <a:moveTo>
                  <a:pt x="418" y="841"/>
                </a:moveTo>
                <a:lnTo>
                  <a:pt x="418" y="841"/>
                </a:lnTo>
                <a:lnTo>
                  <a:pt x="420" y="839"/>
                </a:lnTo>
                <a:lnTo>
                  <a:pt x="422" y="839"/>
                </a:lnTo>
                <a:lnTo>
                  <a:pt x="422" y="839"/>
                </a:lnTo>
                <a:lnTo>
                  <a:pt x="420" y="837"/>
                </a:lnTo>
                <a:lnTo>
                  <a:pt x="418" y="837"/>
                </a:lnTo>
                <a:lnTo>
                  <a:pt x="418" y="836"/>
                </a:lnTo>
                <a:lnTo>
                  <a:pt x="418" y="834"/>
                </a:lnTo>
                <a:lnTo>
                  <a:pt x="418" y="832"/>
                </a:lnTo>
                <a:lnTo>
                  <a:pt x="420" y="832"/>
                </a:lnTo>
                <a:lnTo>
                  <a:pt x="418" y="832"/>
                </a:lnTo>
                <a:lnTo>
                  <a:pt x="418" y="831"/>
                </a:lnTo>
                <a:lnTo>
                  <a:pt x="418" y="831"/>
                </a:lnTo>
                <a:lnTo>
                  <a:pt x="418" y="831"/>
                </a:lnTo>
                <a:lnTo>
                  <a:pt x="417" y="829"/>
                </a:lnTo>
                <a:lnTo>
                  <a:pt x="417" y="827"/>
                </a:lnTo>
                <a:lnTo>
                  <a:pt x="417" y="827"/>
                </a:lnTo>
                <a:lnTo>
                  <a:pt x="415" y="826"/>
                </a:lnTo>
                <a:lnTo>
                  <a:pt x="415" y="826"/>
                </a:lnTo>
                <a:lnTo>
                  <a:pt x="415" y="827"/>
                </a:lnTo>
                <a:lnTo>
                  <a:pt x="413" y="829"/>
                </a:lnTo>
                <a:lnTo>
                  <a:pt x="413" y="831"/>
                </a:lnTo>
                <a:lnTo>
                  <a:pt x="413" y="831"/>
                </a:lnTo>
                <a:lnTo>
                  <a:pt x="413" y="832"/>
                </a:lnTo>
                <a:lnTo>
                  <a:pt x="413" y="832"/>
                </a:lnTo>
                <a:lnTo>
                  <a:pt x="415" y="832"/>
                </a:lnTo>
                <a:lnTo>
                  <a:pt x="415" y="832"/>
                </a:lnTo>
                <a:lnTo>
                  <a:pt x="417" y="837"/>
                </a:lnTo>
                <a:lnTo>
                  <a:pt x="417" y="839"/>
                </a:lnTo>
                <a:lnTo>
                  <a:pt x="417" y="841"/>
                </a:lnTo>
                <a:lnTo>
                  <a:pt x="418" y="841"/>
                </a:lnTo>
                <a:close/>
                <a:moveTo>
                  <a:pt x="425" y="799"/>
                </a:moveTo>
                <a:lnTo>
                  <a:pt x="427" y="797"/>
                </a:lnTo>
                <a:lnTo>
                  <a:pt x="425" y="795"/>
                </a:lnTo>
                <a:lnTo>
                  <a:pt x="423" y="794"/>
                </a:lnTo>
                <a:lnTo>
                  <a:pt x="423" y="792"/>
                </a:lnTo>
                <a:lnTo>
                  <a:pt x="423" y="790"/>
                </a:lnTo>
                <a:lnTo>
                  <a:pt x="423" y="790"/>
                </a:lnTo>
                <a:lnTo>
                  <a:pt x="423" y="789"/>
                </a:lnTo>
                <a:lnTo>
                  <a:pt x="422" y="787"/>
                </a:lnTo>
                <a:lnTo>
                  <a:pt x="423" y="787"/>
                </a:lnTo>
                <a:lnTo>
                  <a:pt x="423" y="785"/>
                </a:lnTo>
                <a:lnTo>
                  <a:pt x="423" y="785"/>
                </a:lnTo>
                <a:lnTo>
                  <a:pt x="425" y="778"/>
                </a:lnTo>
                <a:lnTo>
                  <a:pt x="425" y="777"/>
                </a:lnTo>
                <a:lnTo>
                  <a:pt x="429" y="775"/>
                </a:lnTo>
                <a:lnTo>
                  <a:pt x="429" y="773"/>
                </a:lnTo>
                <a:lnTo>
                  <a:pt x="427" y="773"/>
                </a:lnTo>
                <a:lnTo>
                  <a:pt x="425" y="773"/>
                </a:lnTo>
                <a:lnTo>
                  <a:pt x="420" y="775"/>
                </a:lnTo>
                <a:lnTo>
                  <a:pt x="418" y="775"/>
                </a:lnTo>
                <a:lnTo>
                  <a:pt x="413" y="784"/>
                </a:lnTo>
                <a:lnTo>
                  <a:pt x="413" y="780"/>
                </a:lnTo>
                <a:lnTo>
                  <a:pt x="415" y="775"/>
                </a:lnTo>
                <a:lnTo>
                  <a:pt x="415" y="773"/>
                </a:lnTo>
                <a:lnTo>
                  <a:pt x="415" y="772"/>
                </a:lnTo>
                <a:lnTo>
                  <a:pt x="413" y="772"/>
                </a:lnTo>
                <a:lnTo>
                  <a:pt x="413" y="770"/>
                </a:lnTo>
                <a:lnTo>
                  <a:pt x="413" y="770"/>
                </a:lnTo>
                <a:lnTo>
                  <a:pt x="412" y="770"/>
                </a:lnTo>
                <a:lnTo>
                  <a:pt x="410" y="770"/>
                </a:lnTo>
                <a:lnTo>
                  <a:pt x="410" y="772"/>
                </a:lnTo>
                <a:lnTo>
                  <a:pt x="408" y="772"/>
                </a:lnTo>
                <a:lnTo>
                  <a:pt x="405" y="773"/>
                </a:lnTo>
                <a:lnTo>
                  <a:pt x="403" y="773"/>
                </a:lnTo>
                <a:lnTo>
                  <a:pt x="403" y="773"/>
                </a:lnTo>
                <a:lnTo>
                  <a:pt x="402" y="773"/>
                </a:lnTo>
                <a:lnTo>
                  <a:pt x="400" y="773"/>
                </a:lnTo>
                <a:lnTo>
                  <a:pt x="400" y="772"/>
                </a:lnTo>
                <a:lnTo>
                  <a:pt x="395" y="772"/>
                </a:lnTo>
                <a:lnTo>
                  <a:pt x="393" y="772"/>
                </a:lnTo>
                <a:lnTo>
                  <a:pt x="392" y="772"/>
                </a:lnTo>
                <a:lnTo>
                  <a:pt x="392" y="775"/>
                </a:lnTo>
                <a:lnTo>
                  <a:pt x="392" y="778"/>
                </a:lnTo>
                <a:lnTo>
                  <a:pt x="392" y="780"/>
                </a:lnTo>
                <a:lnTo>
                  <a:pt x="392" y="782"/>
                </a:lnTo>
                <a:lnTo>
                  <a:pt x="392" y="785"/>
                </a:lnTo>
                <a:lnTo>
                  <a:pt x="393" y="787"/>
                </a:lnTo>
                <a:lnTo>
                  <a:pt x="392" y="789"/>
                </a:lnTo>
                <a:lnTo>
                  <a:pt x="392" y="790"/>
                </a:lnTo>
                <a:lnTo>
                  <a:pt x="390" y="792"/>
                </a:lnTo>
                <a:lnTo>
                  <a:pt x="390" y="792"/>
                </a:lnTo>
                <a:lnTo>
                  <a:pt x="390" y="794"/>
                </a:lnTo>
                <a:lnTo>
                  <a:pt x="388" y="795"/>
                </a:lnTo>
                <a:lnTo>
                  <a:pt x="388" y="799"/>
                </a:lnTo>
                <a:lnTo>
                  <a:pt x="388" y="800"/>
                </a:lnTo>
                <a:lnTo>
                  <a:pt x="387" y="804"/>
                </a:lnTo>
                <a:lnTo>
                  <a:pt x="387" y="805"/>
                </a:lnTo>
                <a:lnTo>
                  <a:pt x="388" y="807"/>
                </a:lnTo>
                <a:lnTo>
                  <a:pt x="388" y="810"/>
                </a:lnTo>
                <a:lnTo>
                  <a:pt x="388" y="812"/>
                </a:lnTo>
                <a:lnTo>
                  <a:pt x="388" y="812"/>
                </a:lnTo>
                <a:lnTo>
                  <a:pt x="388" y="815"/>
                </a:lnTo>
                <a:lnTo>
                  <a:pt x="390" y="814"/>
                </a:lnTo>
                <a:lnTo>
                  <a:pt x="392" y="812"/>
                </a:lnTo>
                <a:lnTo>
                  <a:pt x="395" y="805"/>
                </a:lnTo>
                <a:lnTo>
                  <a:pt x="397" y="804"/>
                </a:lnTo>
                <a:lnTo>
                  <a:pt x="398" y="802"/>
                </a:lnTo>
                <a:lnTo>
                  <a:pt x="400" y="802"/>
                </a:lnTo>
                <a:lnTo>
                  <a:pt x="402" y="804"/>
                </a:lnTo>
                <a:lnTo>
                  <a:pt x="403" y="805"/>
                </a:lnTo>
                <a:lnTo>
                  <a:pt x="405" y="809"/>
                </a:lnTo>
                <a:lnTo>
                  <a:pt x="405" y="809"/>
                </a:lnTo>
                <a:lnTo>
                  <a:pt x="407" y="809"/>
                </a:lnTo>
                <a:lnTo>
                  <a:pt x="407" y="810"/>
                </a:lnTo>
                <a:lnTo>
                  <a:pt x="407" y="810"/>
                </a:lnTo>
                <a:lnTo>
                  <a:pt x="413" y="817"/>
                </a:lnTo>
                <a:lnTo>
                  <a:pt x="413" y="817"/>
                </a:lnTo>
                <a:lnTo>
                  <a:pt x="415" y="817"/>
                </a:lnTo>
                <a:lnTo>
                  <a:pt x="418" y="819"/>
                </a:lnTo>
                <a:lnTo>
                  <a:pt x="418" y="819"/>
                </a:lnTo>
                <a:lnTo>
                  <a:pt x="418" y="817"/>
                </a:lnTo>
                <a:lnTo>
                  <a:pt x="418" y="817"/>
                </a:lnTo>
                <a:lnTo>
                  <a:pt x="418" y="817"/>
                </a:lnTo>
                <a:lnTo>
                  <a:pt x="418" y="815"/>
                </a:lnTo>
                <a:lnTo>
                  <a:pt x="418" y="815"/>
                </a:lnTo>
                <a:lnTo>
                  <a:pt x="418" y="814"/>
                </a:lnTo>
                <a:lnTo>
                  <a:pt x="418" y="814"/>
                </a:lnTo>
                <a:lnTo>
                  <a:pt x="420" y="812"/>
                </a:lnTo>
                <a:lnTo>
                  <a:pt x="422" y="809"/>
                </a:lnTo>
                <a:lnTo>
                  <a:pt x="422" y="807"/>
                </a:lnTo>
                <a:lnTo>
                  <a:pt x="422" y="807"/>
                </a:lnTo>
                <a:lnTo>
                  <a:pt x="422" y="804"/>
                </a:lnTo>
                <a:lnTo>
                  <a:pt x="425" y="799"/>
                </a:lnTo>
                <a:close/>
              </a:path>
            </a:pathLst>
          </a:custGeom>
          <a:solidFill>
            <a:srgbClr val="E24956"/>
          </a:solid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294" name="Freeform 177">
            <a:extLst>
              <a:ext uri="{FF2B5EF4-FFF2-40B4-BE49-F238E27FC236}">
                <a16:creationId xmlns:a16="http://schemas.microsoft.com/office/drawing/2014/main" id="{FBF11712-12F2-4FBF-8260-9C8983ACD9D5}"/>
              </a:ext>
            </a:extLst>
          </p:cNvPr>
          <p:cNvSpPr>
            <a:spLocks noEditPoints="1"/>
          </p:cNvSpPr>
          <p:nvPr/>
        </p:nvSpPr>
        <p:spPr bwMode="auto">
          <a:xfrm>
            <a:off x="10278671" y="4686896"/>
            <a:ext cx="812011" cy="819736"/>
          </a:xfrm>
          <a:custGeom>
            <a:avLst/>
            <a:gdLst>
              <a:gd name="T0" fmla="*/ 579 w 841"/>
              <a:gd name="T1" fmla="*/ 846 h 849"/>
              <a:gd name="T2" fmla="*/ 695 w 841"/>
              <a:gd name="T3" fmla="*/ 557 h 849"/>
              <a:gd name="T4" fmla="*/ 691 w 841"/>
              <a:gd name="T5" fmla="*/ 585 h 849"/>
              <a:gd name="T6" fmla="*/ 720 w 841"/>
              <a:gd name="T7" fmla="*/ 518 h 849"/>
              <a:gd name="T8" fmla="*/ 604 w 841"/>
              <a:gd name="T9" fmla="*/ 804 h 849"/>
              <a:gd name="T10" fmla="*/ 646 w 841"/>
              <a:gd name="T11" fmla="*/ 621 h 849"/>
              <a:gd name="T12" fmla="*/ 612 w 841"/>
              <a:gd name="T13" fmla="*/ 644 h 849"/>
              <a:gd name="T14" fmla="*/ 601 w 841"/>
              <a:gd name="T15" fmla="*/ 683 h 849"/>
              <a:gd name="T16" fmla="*/ 590 w 841"/>
              <a:gd name="T17" fmla="*/ 733 h 849"/>
              <a:gd name="T18" fmla="*/ 604 w 841"/>
              <a:gd name="T19" fmla="*/ 716 h 849"/>
              <a:gd name="T20" fmla="*/ 636 w 841"/>
              <a:gd name="T21" fmla="*/ 651 h 849"/>
              <a:gd name="T22" fmla="*/ 782 w 841"/>
              <a:gd name="T23" fmla="*/ 141 h 849"/>
              <a:gd name="T24" fmla="*/ 569 w 841"/>
              <a:gd name="T25" fmla="*/ 846 h 849"/>
              <a:gd name="T26" fmla="*/ 560 w 841"/>
              <a:gd name="T27" fmla="*/ 760 h 849"/>
              <a:gd name="T28" fmla="*/ 540 w 841"/>
              <a:gd name="T29" fmla="*/ 797 h 849"/>
              <a:gd name="T30" fmla="*/ 542 w 841"/>
              <a:gd name="T31" fmla="*/ 837 h 849"/>
              <a:gd name="T32" fmla="*/ 552 w 841"/>
              <a:gd name="T33" fmla="*/ 785 h 849"/>
              <a:gd name="T34" fmla="*/ 345 w 841"/>
              <a:gd name="T35" fmla="*/ 689 h 849"/>
              <a:gd name="T36" fmla="*/ 320 w 841"/>
              <a:gd name="T37" fmla="*/ 644 h 849"/>
              <a:gd name="T38" fmla="*/ 313 w 841"/>
              <a:gd name="T39" fmla="*/ 659 h 849"/>
              <a:gd name="T40" fmla="*/ 290 w 841"/>
              <a:gd name="T41" fmla="*/ 634 h 849"/>
              <a:gd name="T42" fmla="*/ 232 w 841"/>
              <a:gd name="T43" fmla="*/ 572 h 849"/>
              <a:gd name="T44" fmla="*/ 229 w 841"/>
              <a:gd name="T45" fmla="*/ 449 h 849"/>
              <a:gd name="T46" fmla="*/ 290 w 841"/>
              <a:gd name="T47" fmla="*/ 449 h 849"/>
              <a:gd name="T48" fmla="*/ 316 w 841"/>
              <a:gd name="T49" fmla="*/ 456 h 849"/>
              <a:gd name="T50" fmla="*/ 172 w 841"/>
              <a:gd name="T51" fmla="*/ 291 h 849"/>
              <a:gd name="T52" fmla="*/ 153 w 841"/>
              <a:gd name="T53" fmla="*/ 267 h 849"/>
              <a:gd name="T54" fmla="*/ 145 w 841"/>
              <a:gd name="T55" fmla="*/ 257 h 849"/>
              <a:gd name="T56" fmla="*/ 120 w 841"/>
              <a:gd name="T57" fmla="*/ 229 h 849"/>
              <a:gd name="T58" fmla="*/ 110 w 841"/>
              <a:gd name="T59" fmla="*/ 190 h 849"/>
              <a:gd name="T60" fmla="*/ 116 w 841"/>
              <a:gd name="T61" fmla="*/ 204 h 849"/>
              <a:gd name="T62" fmla="*/ 74 w 841"/>
              <a:gd name="T63" fmla="*/ 124 h 849"/>
              <a:gd name="T64" fmla="*/ 63 w 841"/>
              <a:gd name="T65" fmla="*/ 111 h 849"/>
              <a:gd name="T66" fmla="*/ 58 w 841"/>
              <a:gd name="T67" fmla="*/ 98 h 849"/>
              <a:gd name="T68" fmla="*/ 24 w 841"/>
              <a:gd name="T69" fmla="*/ 49 h 849"/>
              <a:gd name="T70" fmla="*/ 14 w 841"/>
              <a:gd name="T71" fmla="*/ 64 h 849"/>
              <a:gd name="T72" fmla="*/ 39 w 841"/>
              <a:gd name="T73" fmla="*/ 108 h 849"/>
              <a:gd name="T74" fmla="*/ 37 w 841"/>
              <a:gd name="T75" fmla="*/ 121 h 849"/>
              <a:gd name="T76" fmla="*/ 29 w 841"/>
              <a:gd name="T77" fmla="*/ 135 h 849"/>
              <a:gd name="T78" fmla="*/ 24 w 841"/>
              <a:gd name="T79" fmla="*/ 173 h 849"/>
              <a:gd name="T80" fmla="*/ 39 w 841"/>
              <a:gd name="T81" fmla="*/ 219 h 849"/>
              <a:gd name="T82" fmla="*/ 54 w 841"/>
              <a:gd name="T83" fmla="*/ 276 h 849"/>
              <a:gd name="T84" fmla="*/ 95 w 841"/>
              <a:gd name="T85" fmla="*/ 311 h 849"/>
              <a:gd name="T86" fmla="*/ 118 w 841"/>
              <a:gd name="T87" fmla="*/ 373 h 849"/>
              <a:gd name="T88" fmla="*/ 150 w 841"/>
              <a:gd name="T89" fmla="*/ 436 h 849"/>
              <a:gd name="T90" fmla="*/ 172 w 841"/>
              <a:gd name="T91" fmla="*/ 516 h 849"/>
              <a:gd name="T92" fmla="*/ 214 w 841"/>
              <a:gd name="T93" fmla="*/ 617 h 849"/>
              <a:gd name="T94" fmla="*/ 254 w 841"/>
              <a:gd name="T95" fmla="*/ 723 h 849"/>
              <a:gd name="T96" fmla="*/ 273 w 841"/>
              <a:gd name="T97" fmla="*/ 691 h 849"/>
              <a:gd name="T98" fmla="*/ 323 w 841"/>
              <a:gd name="T99" fmla="*/ 668 h 849"/>
              <a:gd name="T100" fmla="*/ 347 w 841"/>
              <a:gd name="T101" fmla="*/ 705 h 849"/>
              <a:gd name="T102" fmla="*/ 811 w 841"/>
              <a:gd name="T103" fmla="*/ 155 h 849"/>
              <a:gd name="T104" fmla="*/ 804 w 841"/>
              <a:gd name="T105" fmla="*/ 165 h 849"/>
              <a:gd name="T106" fmla="*/ 806 w 841"/>
              <a:gd name="T107" fmla="*/ 188 h 849"/>
              <a:gd name="T108" fmla="*/ 802 w 841"/>
              <a:gd name="T109" fmla="*/ 227 h 849"/>
              <a:gd name="T110" fmla="*/ 816 w 841"/>
              <a:gd name="T111" fmla="*/ 45 h 849"/>
              <a:gd name="T112" fmla="*/ 802 w 841"/>
              <a:gd name="T113" fmla="*/ 86 h 849"/>
              <a:gd name="T114" fmla="*/ 831 w 841"/>
              <a:gd name="T115" fmla="*/ 64 h 849"/>
              <a:gd name="T116" fmla="*/ 839 w 841"/>
              <a:gd name="T117" fmla="*/ 10 h 849"/>
              <a:gd name="T118" fmla="*/ 727 w 841"/>
              <a:gd name="T119" fmla="*/ 489 h 849"/>
              <a:gd name="T120" fmla="*/ 785 w 841"/>
              <a:gd name="T121" fmla="*/ 29 h 849"/>
              <a:gd name="T122" fmla="*/ 762 w 841"/>
              <a:gd name="T123" fmla="*/ 441 h 849"/>
              <a:gd name="T124" fmla="*/ 787 w 841"/>
              <a:gd name="T125" fmla="*/ 336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1" h="849">
                <a:moveTo>
                  <a:pt x="585" y="834"/>
                </a:moveTo>
                <a:lnTo>
                  <a:pt x="585" y="832"/>
                </a:lnTo>
                <a:lnTo>
                  <a:pt x="585" y="831"/>
                </a:lnTo>
                <a:lnTo>
                  <a:pt x="584" y="831"/>
                </a:lnTo>
                <a:lnTo>
                  <a:pt x="584" y="832"/>
                </a:lnTo>
                <a:lnTo>
                  <a:pt x="582" y="832"/>
                </a:lnTo>
                <a:lnTo>
                  <a:pt x="580" y="832"/>
                </a:lnTo>
                <a:lnTo>
                  <a:pt x="579" y="834"/>
                </a:lnTo>
                <a:lnTo>
                  <a:pt x="577" y="836"/>
                </a:lnTo>
                <a:lnTo>
                  <a:pt x="579" y="837"/>
                </a:lnTo>
                <a:lnTo>
                  <a:pt x="580" y="837"/>
                </a:lnTo>
                <a:lnTo>
                  <a:pt x="580" y="837"/>
                </a:lnTo>
                <a:lnTo>
                  <a:pt x="580" y="837"/>
                </a:lnTo>
                <a:lnTo>
                  <a:pt x="582" y="839"/>
                </a:lnTo>
                <a:lnTo>
                  <a:pt x="582" y="839"/>
                </a:lnTo>
                <a:lnTo>
                  <a:pt x="584" y="839"/>
                </a:lnTo>
                <a:lnTo>
                  <a:pt x="585" y="836"/>
                </a:lnTo>
                <a:lnTo>
                  <a:pt x="585" y="834"/>
                </a:lnTo>
                <a:lnTo>
                  <a:pt x="585" y="834"/>
                </a:lnTo>
                <a:close/>
                <a:moveTo>
                  <a:pt x="580" y="841"/>
                </a:moveTo>
                <a:lnTo>
                  <a:pt x="580" y="841"/>
                </a:lnTo>
                <a:lnTo>
                  <a:pt x="580" y="842"/>
                </a:lnTo>
                <a:lnTo>
                  <a:pt x="580" y="842"/>
                </a:lnTo>
                <a:lnTo>
                  <a:pt x="580" y="842"/>
                </a:lnTo>
                <a:lnTo>
                  <a:pt x="580" y="842"/>
                </a:lnTo>
                <a:lnTo>
                  <a:pt x="580" y="844"/>
                </a:lnTo>
                <a:lnTo>
                  <a:pt x="579" y="842"/>
                </a:lnTo>
                <a:lnTo>
                  <a:pt x="579" y="844"/>
                </a:lnTo>
                <a:lnTo>
                  <a:pt x="579" y="844"/>
                </a:lnTo>
                <a:lnTo>
                  <a:pt x="579" y="846"/>
                </a:lnTo>
                <a:lnTo>
                  <a:pt x="579" y="846"/>
                </a:lnTo>
                <a:lnTo>
                  <a:pt x="579" y="846"/>
                </a:lnTo>
                <a:lnTo>
                  <a:pt x="579" y="846"/>
                </a:lnTo>
                <a:lnTo>
                  <a:pt x="579" y="846"/>
                </a:lnTo>
                <a:lnTo>
                  <a:pt x="579" y="846"/>
                </a:lnTo>
                <a:lnTo>
                  <a:pt x="580" y="844"/>
                </a:lnTo>
                <a:lnTo>
                  <a:pt x="580" y="844"/>
                </a:lnTo>
                <a:lnTo>
                  <a:pt x="580" y="844"/>
                </a:lnTo>
                <a:lnTo>
                  <a:pt x="580" y="844"/>
                </a:lnTo>
                <a:lnTo>
                  <a:pt x="580" y="842"/>
                </a:lnTo>
                <a:lnTo>
                  <a:pt x="582" y="842"/>
                </a:lnTo>
                <a:lnTo>
                  <a:pt x="582" y="842"/>
                </a:lnTo>
                <a:lnTo>
                  <a:pt x="582" y="842"/>
                </a:lnTo>
                <a:lnTo>
                  <a:pt x="580" y="841"/>
                </a:lnTo>
                <a:close/>
                <a:moveTo>
                  <a:pt x="711" y="518"/>
                </a:moveTo>
                <a:lnTo>
                  <a:pt x="710" y="521"/>
                </a:lnTo>
                <a:lnTo>
                  <a:pt x="708" y="525"/>
                </a:lnTo>
                <a:lnTo>
                  <a:pt x="705" y="526"/>
                </a:lnTo>
                <a:lnTo>
                  <a:pt x="705" y="528"/>
                </a:lnTo>
                <a:lnTo>
                  <a:pt x="703" y="530"/>
                </a:lnTo>
                <a:lnTo>
                  <a:pt x="706" y="531"/>
                </a:lnTo>
                <a:lnTo>
                  <a:pt x="706" y="531"/>
                </a:lnTo>
                <a:lnTo>
                  <a:pt x="706" y="533"/>
                </a:lnTo>
                <a:lnTo>
                  <a:pt x="705" y="535"/>
                </a:lnTo>
                <a:lnTo>
                  <a:pt x="705" y="535"/>
                </a:lnTo>
                <a:lnTo>
                  <a:pt x="703" y="536"/>
                </a:lnTo>
                <a:lnTo>
                  <a:pt x="701" y="536"/>
                </a:lnTo>
                <a:lnTo>
                  <a:pt x="701" y="536"/>
                </a:lnTo>
                <a:lnTo>
                  <a:pt x="698" y="540"/>
                </a:lnTo>
                <a:lnTo>
                  <a:pt x="696" y="548"/>
                </a:lnTo>
                <a:lnTo>
                  <a:pt x="695" y="553"/>
                </a:lnTo>
                <a:lnTo>
                  <a:pt x="695" y="557"/>
                </a:lnTo>
                <a:lnTo>
                  <a:pt x="695" y="560"/>
                </a:lnTo>
                <a:lnTo>
                  <a:pt x="691" y="563"/>
                </a:lnTo>
                <a:lnTo>
                  <a:pt x="688" y="565"/>
                </a:lnTo>
                <a:lnTo>
                  <a:pt x="688" y="567"/>
                </a:lnTo>
                <a:lnTo>
                  <a:pt x="688" y="568"/>
                </a:lnTo>
                <a:lnTo>
                  <a:pt x="688" y="572"/>
                </a:lnTo>
                <a:lnTo>
                  <a:pt x="688" y="572"/>
                </a:lnTo>
                <a:lnTo>
                  <a:pt x="686" y="573"/>
                </a:lnTo>
                <a:lnTo>
                  <a:pt x="686" y="573"/>
                </a:lnTo>
                <a:lnTo>
                  <a:pt x="686" y="573"/>
                </a:lnTo>
                <a:lnTo>
                  <a:pt x="686" y="575"/>
                </a:lnTo>
                <a:lnTo>
                  <a:pt x="686" y="575"/>
                </a:lnTo>
                <a:lnTo>
                  <a:pt x="686" y="578"/>
                </a:lnTo>
                <a:lnTo>
                  <a:pt x="686" y="580"/>
                </a:lnTo>
                <a:lnTo>
                  <a:pt x="686" y="580"/>
                </a:lnTo>
                <a:lnTo>
                  <a:pt x="686" y="582"/>
                </a:lnTo>
                <a:lnTo>
                  <a:pt x="686" y="582"/>
                </a:lnTo>
                <a:lnTo>
                  <a:pt x="686" y="584"/>
                </a:lnTo>
                <a:lnTo>
                  <a:pt x="685" y="585"/>
                </a:lnTo>
                <a:lnTo>
                  <a:pt x="686" y="589"/>
                </a:lnTo>
                <a:lnTo>
                  <a:pt x="686" y="592"/>
                </a:lnTo>
                <a:lnTo>
                  <a:pt x="685" y="592"/>
                </a:lnTo>
                <a:lnTo>
                  <a:pt x="685" y="594"/>
                </a:lnTo>
                <a:lnTo>
                  <a:pt x="690" y="590"/>
                </a:lnTo>
                <a:lnTo>
                  <a:pt x="691" y="590"/>
                </a:lnTo>
                <a:lnTo>
                  <a:pt x="691" y="589"/>
                </a:lnTo>
                <a:lnTo>
                  <a:pt x="691" y="589"/>
                </a:lnTo>
                <a:lnTo>
                  <a:pt x="691" y="587"/>
                </a:lnTo>
                <a:lnTo>
                  <a:pt x="691" y="587"/>
                </a:lnTo>
                <a:lnTo>
                  <a:pt x="691" y="585"/>
                </a:lnTo>
                <a:lnTo>
                  <a:pt x="691" y="585"/>
                </a:lnTo>
                <a:lnTo>
                  <a:pt x="693" y="587"/>
                </a:lnTo>
                <a:lnTo>
                  <a:pt x="695" y="585"/>
                </a:lnTo>
                <a:lnTo>
                  <a:pt x="696" y="582"/>
                </a:lnTo>
                <a:lnTo>
                  <a:pt x="698" y="577"/>
                </a:lnTo>
                <a:lnTo>
                  <a:pt x="700" y="568"/>
                </a:lnTo>
                <a:lnTo>
                  <a:pt x="701" y="567"/>
                </a:lnTo>
                <a:lnTo>
                  <a:pt x="703" y="565"/>
                </a:lnTo>
                <a:lnTo>
                  <a:pt x="703" y="563"/>
                </a:lnTo>
                <a:lnTo>
                  <a:pt x="703" y="562"/>
                </a:lnTo>
                <a:lnTo>
                  <a:pt x="705" y="562"/>
                </a:lnTo>
                <a:lnTo>
                  <a:pt x="706" y="560"/>
                </a:lnTo>
                <a:lnTo>
                  <a:pt x="708" y="560"/>
                </a:lnTo>
                <a:lnTo>
                  <a:pt x="708" y="558"/>
                </a:lnTo>
                <a:lnTo>
                  <a:pt x="710" y="555"/>
                </a:lnTo>
                <a:lnTo>
                  <a:pt x="710" y="553"/>
                </a:lnTo>
                <a:lnTo>
                  <a:pt x="711" y="550"/>
                </a:lnTo>
                <a:lnTo>
                  <a:pt x="711" y="550"/>
                </a:lnTo>
                <a:lnTo>
                  <a:pt x="711" y="548"/>
                </a:lnTo>
                <a:lnTo>
                  <a:pt x="713" y="547"/>
                </a:lnTo>
                <a:lnTo>
                  <a:pt x="713" y="547"/>
                </a:lnTo>
                <a:lnTo>
                  <a:pt x="711" y="547"/>
                </a:lnTo>
                <a:lnTo>
                  <a:pt x="710" y="543"/>
                </a:lnTo>
                <a:lnTo>
                  <a:pt x="711" y="540"/>
                </a:lnTo>
                <a:lnTo>
                  <a:pt x="711" y="538"/>
                </a:lnTo>
                <a:lnTo>
                  <a:pt x="713" y="536"/>
                </a:lnTo>
                <a:lnTo>
                  <a:pt x="715" y="533"/>
                </a:lnTo>
                <a:lnTo>
                  <a:pt x="717" y="531"/>
                </a:lnTo>
                <a:lnTo>
                  <a:pt x="717" y="528"/>
                </a:lnTo>
                <a:lnTo>
                  <a:pt x="718" y="525"/>
                </a:lnTo>
                <a:lnTo>
                  <a:pt x="718" y="521"/>
                </a:lnTo>
                <a:lnTo>
                  <a:pt x="720" y="518"/>
                </a:lnTo>
                <a:lnTo>
                  <a:pt x="722" y="515"/>
                </a:lnTo>
                <a:lnTo>
                  <a:pt x="717" y="518"/>
                </a:lnTo>
                <a:lnTo>
                  <a:pt x="711" y="518"/>
                </a:lnTo>
                <a:close/>
                <a:moveTo>
                  <a:pt x="614" y="789"/>
                </a:moveTo>
                <a:lnTo>
                  <a:pt x="612" y="790"/>
                </a:lnTo>
                <a:lnTo>
                  <a:pt x="612" y="790"/>
                </a:lnTo>
                <a:lnTo>
                  <a:pt x="611" y="790"/>
                </a:lnTo>
                <a:lnTo>
                  <a:pt x="609" y="790"/>
                </a:lnTo>
                <a:lnTo>
                  <a:pt x="609" y="790"/>
                </a:lnTo>
                <a:lnTo>
                  <a:pt x="607" y="789"/>
                </a:lnTo>
                <a:lnTo>
                  <a:pt x="607" y="790"/>
                </a:lnTo>
                <a:lnTo>
                  <a:pt x="606" y="790"/>
                </a:lnTo>
                <a:lnTo>
                  <a:pt x="606" y="792"/>
                </a:lnTo>
                <a:lnTo>
                  <a:pt x="604" y="792"/>
                </a:lnTo>
                <a:lnTo>
                  <a:pt x="604" y="792"/>
                </a:lnTo>
                <a:lnTo>
                  <a:pt x="599" y="799"/>
                </a:lnTo>
                <a:lnTo>
                  <a:pt x="599" y="799"/>
                </a:lnTo>
                <a:lnTo>
                  <a:pt x="596" y="800"/>
                </a:lnTo>
                <a:lnTo>
                  <a:pt x="596" y="802"/>
                </a:lnTo>
                <a:lnTo>
                  <a:pt x="597" y="802"/>
                </a:lnTo>
                <a:lnTo>
                  <a:pt x="597" y="804"/>
                </a:lnTo>
                <a:lnTo>
                  <a:pt x="599" y="805"/>
                </a:lnTo>
                <a:lnTo>
                  <a:pt x="599" y="807"/>
                </a:lnTo>
                <a:lnTo>
                  <a:pt x="599" y="807"/>
                </a:lnTo>
                <a:lnTo>
                  <a:pt x="601" y="807"/>
                </a:lnTo>
                <a:lnTo>
                  <a:pt x="602" y="807"/>
                </a:lnTo>
                <a:lnTo>
                  <a:pt x="604" y="807"/>
                </a:lnTo>
                <a:lnTo>
                  <a:pt x="604" y="807"/>
                </a:lnTo>
                <a:lnTo>
                  <a:pt x="604" y="805"/>
                </a:lnTo>
                <a:lnTo>
                  <a:pt x="606" y="804"/>
                </a:lnTo>
                <a:lnTo>
                  <a:pt x="604" y="804"/>
                </a:lnTo>
                <a:lnTo>
                  <a:pt x="606" y="804"/>
                </a:lnTo>
                <a:lnTo>
                  <a:pt x="606" y="802"/>
                </a:lnTo>
                <a:lnTo>
                  <a:pt x="607" y="802"/>
                </a:lnTo>
                <a:lnTo>
                  <a:pt x="607" y="800"/>
                </a:lnTo>
                <a:lnTo>
                  <a:pt x="607" y="800"/>
                </a:lnTo>
                <a:lnTo>
                  <a:pt x="609" y="800"/>
                </a:lnTo>
                <a:lnTo>
                  <a:pt x="609" y="799"/>
                </a:lnTo>
                <a:lnTo>
                  <a:pt x="609" y="799"/>
                </a:lnTo>
                <a:lnTo>
                  <a:pt x="609" y="797"/>
                </a:lnTo>
                <a:lnTo>
                  <a:pt x="609" y="797"/>
                </a:lnTo>
                <a:lnTo>
                  <a:pt x="609" y="797"/>
                </a:lnTo>
                <a:lnTo>
                  <a:pt x="611" y="797"/>
                </a:lnTo>
                <a:lnTo>
                  <a:pt x="611" y="795"/>
                </a:lnTo>
                <a:lnTo>
                  <a:pt x="612" y="795"/>
                </a:lnTo>
                <a:lnTo>
                  <a:pt x="612" y="794"/>
                </a:lnTo>
                <a:lnTo>
                  <a:pt x="614" y="794"/>
                </a:lnTo>
                <a:lnTo>
                  <a:pt x="614" y="792"/>
                </a:lnTo>
                <a:lnTo>
                  <a:pt x="614" y="790"/>
                </a:lnTo>
                <a:lnTo>
                  <a:pt x="614" y="789"/>
                </a:lnTo>
                <a:close/>
                <a:moveTo>
                  <a:pt x="658" y="624"/>
                </a:moveTo>
                <a:lnTo>
                  <a:pt x="658" y="622"/>
                </a:lnTo>
                <a:lnTo>
                  <a:pt x="658" y="622"/>
                </a:lnTo>
                <a:lnTo>
                  <a:pt x="658" y="621"/>
                </a:lnTo>
                <a:lnTo>
                  <a:pt x="658" y="619"/>
                </a:lnTo>
                <a:lnTo>
                  <a:pt x="659" y="617"/>
                </a:lnTo>
                <a:lnTo>
                  <a:pt x="658" y="615"/>
                </a:lnTo>
                <a:lnTo>
                  <a:pt x="654" y="615"/>
                </a:lnTo>
                <a:lnTo>
                  <a:pt x="651" y="615"/>
                </a:lnTo>
                <a:lnTo>
                  <a:pt x="649" y="615"/>
                </a:lnTo>
                <a:lnTo>
                  <a:pt x="646" y="621"/>
                </a:lnTo>
                <a:lnTo>
                  <a:pt x="646" y="621"/>
                </a:lnTo>
                <a:lnTo>
                  <a:pt x="644" y="621"/>
                </a:lnTo>
                <a:lnTo>
                  <a:pt x="644" y="621"/>
                </a:lnTo>
                <a:lnTo>
                  <a:pt x="644" y="622"/>
                </a:lnTo>
                <a:lnTo>
                  <a:pt x="644" y="624"/>
                </a:lnTo>
                <a:lnTo>
                  <a:pt x="644" y="624"/>
                </a:lnTo>
                <a:lnTo>
                  <a:pt x="643" y="624"/>
                </a:lnTo>
                <a:lnTo>
                  <a:pt x="643" y="626"/>
                </a:lnTo>
                <a:lnTo>
                  <a:pt x="643" y="626"/>
                </a:lnTo>
                <a:lnTo>
                  <a:pt x="643" y="627"/>
                </a:lnTo>
                <a:lnTo>
                  <a:pt x="641" y="629"/>
                </a:lnTo>
                <a:lnTo>
                  <a:pt x="641" y="632"/>
                </a:lnTo>
                <a:lnTo>
                  <a:pt x="641" y="632"/>
                </a:lnTo>
                <a:lnTo>
                  <a:pt x="641" y="634"/>
                </a:lnTo>
                <a:lnTo>
                  <a:pt x="641" y="636"/>
                </a:lnTo>
                <a:lnTo>
                  <a:pt x="639" y="636"/>
                </a:lnTo>
                <a:lnTo>
                  <a:pt x="639" y="639"/>
                </a:lnTo>
                <a:lnTo>
                  <a:pt x="638" y="642"/>
                </a:lnTo>
                <a:lnTo>
                  <a:pt x="636" y="646"/>
                </a:lnTo>
                <a:lnTo>
                  <a:pt x="624" y="654"/>
                </a:lnTo>
                <a:lnTo>
                  <a:pt x="622" y="654"/>
                </a:lnTo>
                <a:lnTo>
                  <a:pt x="621" y="654"/>
                </a:lnTo>
                <a:lnTo>
                  <a:pt x="619" y="652"/>
                </a:lnTo>
                <a:lnTo>
                  <a:pt x="619" y="652"/>
                </a:lnTo>
                <a:lnTo>
                  <a:pt x="619" y="652"/>
                </a:lnTo>
                <a:lnTo>
                  <a:pt x="619" y="651"/>
                </a:lnTo>
                <a:lnTo>
                  <a:pt x="617" y="649"/>
                </a:lnTo>
                <a:lnTo>
                  <a:pt x="617" y="649"/>
                </a:lnTo>
                <a:lnTo>
                  <a:pt x="614" y="647"/>
                </a:lnTo>
                <a:lnTo>
                  <a:pt x="614" y="646"/>
                </a:lnTo>
                <a:lnTo>
                  <a:pt x="612" y="644"/>
                </a:lnTo>
                <a:lnTo>
                  <a:pt x="612" y="644"/>
                </a:lnTo>
                <a:lnTo>
                  <a:pt x="611" y="642"/>
                </a:lnTo>
                <a:lnTo>
                  <a:pt x="611" y="644"/>
                </a:lnTo>
                <a:lnTo>
                  <a:pt x="611" y="646"/>
                </a:lnTo>
                <a:lnTo>
                  <a:pt x="609" y="647"/>
                </a:lnTo>
                <a:lnTo>
                  <a:pt x="609" y="649"/>
                </a:lnTo>
                <a:lnTo>
                  <a:pt x="609" y="651"/>
                </a:lnTo>
                <a:lnTo>
                  <a:pt x="611" y="652"/>
                </a:lnTo>
                <a:lnTo>
                  <a:pt x="611" y="654"/>
                </a:lnTo>
                <a:lnTo>
                  <a:pt x="612" y="654"/>
                </a:lnTo>
                <a:lnTo>
                  <a:pt x="612" y="658"/>
                </a:lnTo>
                <a:lnTo>
                  <a:pt x="614" y="659"/>
                </a:lnTo>
                <a:lnTo>
                  <a:pt x="614" y="659"/>
                </a:lnTo>
                <a:lnTo>
                  <a:pt x="616" y="659"/>
                </a:lnTo>
                <a:lnTo>
                  <a:pt x="616" y="661"/>
                </a:lnTo>
                <a:lnTo>
                  <a:pt x="616" y="661"/>
                </a:lnTo>
                <a:lnTo>
                  <a:pt x="611" y="666"/>
                </a:lnTo>
                <a:lnTo>
                  <a:pt x="611" y="668"/>
                </a:lnTo>
                <a:lnTo>
                  <a:pt x="609" y="669"/>
                </a:lnTo>
                <a:lnTo>
                  <a:pt x="609" y="676"/>
                </a:lnTo>
                <a:lnTo>
                  <a:pt x="607" y="678"/>
                </a:lnTo>
                <a:lnTo>
                  <a:pt x="607" y="679"/>
                </a:lnTo>
                <a:lnTo>
                  <a:pt x="606" y="681"/>
                </a:lnTo>
                <a:lnTo>
                  <a:pt x="604" y="679"/>
                </a:lnTo>
                <a:lnTo>
                  <a:pt x="602" y="679"/>
                </a:lnTo>
                <a:lnTo>
                  <a:pt x="602" y="679"/>
                </a:lnTo>
                <a:lnTo>
                  <a:pt x="601" y="679"/>
                </a:lnTo>
                <a:lnTo>
                  <a:pt x="601" y="681"/>
                </a:lnTo>
                <a:lnTo>
                  <a:pt x="601" y="681"/>
                </a:lnTo>
                <a:lnTo>
                  <a:pt x="601" y="681"/>
                </a:lnTo>
                <a:lnTo>
                  <a:pt x="601" y="683"/>
                </a:lnTo>
                <a:lnTo>
                  <a:pt x="601" y="683"/>
                </a:lnTo>
                <a:lnTo>
                  <a:pt x="602" y="686"/>
                </a:lnTo>
                <a:lnTo>
                  <a:pt x="602" y="688"/>
                </a:lnTo>
                <a:lnTo>
                  <a:pt x="602" y="689"/>
                </a:lnTo>
                <a:lnTo>
                  <a:pt x="602" y="691"/>
                </a:lnTo>
                <a:lnTo>
                  <a:pt x="602" y="691"/>
                </a:lnTo>
                <a:lnTo>
                  <a:pt x="601" y="695"/>
                </a:lnTo>
                <a:lnTo>
                  <a:pt x="599" y="698"/>
                </a:lnTo>
                <a:lnTo>
                  <a:pt x="594" y="703"/>
                </a:lnTo>
                <a:lnTo>
                  <a:pt x="594" y="706"/>
                </a:lnTo>
                <a:lnTo>
                  <a:pt x="596" y="708"/>
                </a:lnTo>
                <a:lnTo>
                  <a:pt x="594" y="710"/>
                </a:lnTo>
                <a:lnTo>
                  <a:pt x="592" y="710"/>
                </a:lnTo>
                <a:lnTo>
                  <a:pt x="590" y="710"/>
                </a:lnTo>
                <a:lnTo>
                  <a:pt x="587" y="711"/>
                </a:lnTo>
                <a:lnTo>
                  <a:pt x="589" y="713"/>
                </a:lnTo>
                <a:lnTo>
                  <a:pt x="590" y="715"/>
                </a:lnTo>
                <a:lnTo>
                  <a:pt x="592" y="713"/>
                </a:lnTo>
                <a:lnTo>
                  <a:pt x="596" y="713"/>
                </a:lnTo>
                <a:lnTo>
                  <a:pt x="596" y="716"/>
                </a:lnTo>
                <a:lnTo>
                  <a:pt x="597" y="716"/>
                </a:lnTo>
                <a:lnTo>
                  <a:pt x="596" y="721"/>
                </a:lnTo>
                <a:lnTo>
                  <a:pt x="596" y="723"/>
                </a:lnTo>
                <a:lnTo>
                  <a:pt x="594" y="725"/>
                </a:lnTo>
                <a:lnTo>
                  <a:pt x="592" y="725"/>
                </a:lnTo>
                <a:lnTo>
                  <a:pt x="589" y="725"/>
                </a:lnTo>
                <a:lnTo>
                  <a:pt x="587" y="726"/>
                </a:lnTo>
                <a:lnTo>
                  <a:pt x="589" y="728"/>
                </a:lnTo>
                <a:lnTo>
                  <a:pt x="590" y="728"/>
                </a:lnTo>
                <a:lnTo>
                  <a:pt x="592" y="730"/>
                </a:lnTo>
                <a:lnTo>
                  <a:pt x="592" y="732"/>
                </a:lnTo>
                <a:lnTo>
                  <a:pt x="590" y="733"/>
                </a:lnTo>
                <a:lnTo>
                  <a:pt x="590" y="733"/>
                </a:lnTo>
                <a:lnTo>
                  <a:pt x="589" y="733"/>
                </a:lnTo>
                <a:lnTo>
                  <a:pt x="587" y="732"/>
                </a:lnTo>
                <a:lnTo>
                  <a:pt x="587" y="730"/>
                </a:lnTo>
                <a:lnTo>
                  <a:pt x="585" y="730"/>
                </a:lnTo>
                <a:lnTo>
                  <a:pt x="585" y="732"/>
                </a:lnTo>
                <a:lnTo>
                  <a:pt x="587" y="733"/>
                </a:lnTo>
                <a:lnTo>
                  <a:pt x="587" y="735"/>
                </a:lnTo>
                <a:lnTo>
                  <a:pt x="589" y="737"/>
                </a:lnTo>
                <a:lnTo>
                  <a:pt x="589" y="737"/>
                </a:lnTo>
                <a:lnTo>
                  <a:pt x="587" y="738"/>
                </a:lnTo>
                <a:lnTo>
                  <a:pt x="587" y="740"/>
                </a:lnTo>
                <a:lnTo>
                  <a:pt x="587" y="742"/>
                </a:lnTo>
                <a:lnTo>
                  <a:pt x="587" y="743"/>
                </a:lnTo>
                <a:lnTo>
                  <a:pt x="587" y="745"/>
                </a:lnTo>
                <a:lnTo>
                  <a:pt x="587" y="747"/>
                </a:lnTo>
                <a:lnTo>
                  <a:pt x="589" y="747"/>
                </a:lnTo>
                <a:lnTo>
                  <a:pt x="590" y="745"/>
                </a:lnTo>
                <a:lnTo>
                  <a:pt x="592" y="745"/>
                </a:lnTo>
                <a:lnTo>
                  <a:pt x="594" y="745"/>
                </a:lnTo>
                <a:lnTo>
                  <a:pt x="594" y="743"/>
                </a:lnTo>
                <a:lnTo>
                  <a:pt x="594" y="742"/>
                </a:lnTo>
                <a:lnTo>
                  <a:pt x="594" y="740"/>
                </a:lnTo>
                <a:lnTo>
                  <a:pt x="594" y="738"/>
                </a:lnTo>
                <a:lnTo>
                  <a:pt x="596" y="735"/>
                </a:lnTo>
                <a:lnTo>
                  <a:pt x="597" y="730"/>
                </a:lnTo>
                <a:lnTo>
                  <a:pt x="599" y="730"/>
                </a:lnTo>
                <a:lnTo>
                  <a:pt x="602" y="726"/>
                </a:lnTo>
                <a:lnTo>
                  <a:pt x="604" y="721"/>
                </a:lnTo>
                <a:lnTo>
                  <a:pt x="604" y="718"/>
                </a:lnTo>
                <a:lnTo>
                  <a:pt x="604" y="716"/>
                </a:lnTo>
                <a:lnTo>
                  <a:pt x="606" y="710"/>
                </a:lnTo>
                <a:lnTo>
                  <a:pt x="611" y="705"/>
                </a:lnTo>
                <a:lnTo>
                  <a:pt x="612" y="700"/>
                </a:lnTo>
                <a:lnTo>
                  <a:pt x="612" y="698"/>
                </a:lnTo>
                <a:lnTo>
                  <a:pt x="612" y="696"/>
                </a:lnTo>
                <a:lnTo>
                  <a:pt x="612" y="696"/>
                </a:lnTo>
                <a:lnTo>
                  <a:pt x="612" y="693"/>
                </a:lnTo>
                <a:lnTo>
                  <a:pt x="612" y="691"/>
                </a:lnTo>
                <a:lnTo>
                  <a:pt x="614" y="691"/>
                </a:lnTo>
                <a:lnTo>
                  <a:pt x="614" y="689"/>
                </a:lnTo>
                <a:lnTo>
                  <a:pt x="612" y="689"/>
                </a:lnTo>
                <a:lnTo>
                  <a:pt x="611" y="688"/>
                </a:lnTo>
                <a:lnTo>
                  <a:pt x="611" y="686"/>
                </a:lnTo>
                <a:lnTo>
                  <a:pt x="611" y="684"/>
                </a:lnTo>
                <a:lnTo>
                  <a:pt x="614" y="681"/>
                </a:lnTo>
                <a:lnTo>
                  <a:pt x="616" y="683"/>
                </a:lnTo>
                <a:lnTo>
                  <a:pt x="617" y="684"/>
                </a:lnTo>
                <a:lnTo>
                  <a:pt x="619" y="684"/>
                </a:lnTo>
                <a:lnTo>
                  <a:pt x="619" y="684"/>
                </a:lnTo>
                <a:lnTo>
                  <a:pt x="621" y="683"/>
                </a:lnTo>
                <a:lnTo>
                  <a:pt x="621" y="683"/>
                </a:lnTo>
                <a:lnTo>
                  <a:pt x="622" y="681"/>
                </a:lnTo>
                <a:lnTo>
                  <a:pt x="624" y="681"/>
                </a:lnTo>
                <a:lnTo>
                  <a:pt x="626" y="679"/>
                </a:lnTo>
                <a:lnTo>
                  <a:pt x="627" y="676"/>
                </a:lnTo>
                <a:lnTo>
                  <a:pt x="629" y="674"/>
                </a:lnTo>
                <a:lnTo>
                  <a:pt x="629" y="671"/>
                </a:lnTo>
                <a:lnTo>
                  <a:pt x="631" y="668"/>
                </a:lnTo>
                <a:lnTo>
                  <a:pt x="632" y="661"/>
                </a:lnTo>
                <a:lnTo>
                  <a:pt x="634" y="654"/>
                </a:lnTo>
                <a:lnTo>
                  <a:pt x="636" y="651"/>
                </a:lnTo>
                <a:lnTo>
                  <a:pt x="639" y="647"/>
                </a:lnTo>
                <a:lnTo>
                  <a:pt x="644" y="644"/>
                </a:lnTo>
                <a:lnTo>
                  <a:pt x="646" y="642"/>
                </a:lnTo>
                <a:lnTo>
                  <a:pt x="649" y="637"/>
                </a:lnTo>
                <a:lnTo>
                  <a:pt x="649" y="636"/>
                </a:lnTo>
                <a:lnTo>
                  <a:pt x="653" y="634"/>
                </a:lnTo>
                <a:lnTo>
                  <a:pt x="658" y="632"/>
                </a:lnTo>
                <a:lnTo>
                  <a:pt x="659" y="631"/>
                </a:lnTo>
                <a:lnTo>
                  <a:pt x="659" y="631"/>
                </a:lnTo>
                <a:lnTo>
                  <a:pt x="661" y="629"/>
                </a:lnTo>
                <a:lnTo>
                  <a:pt x="663" y="626"/>
                </a:lnTo>
                <a:lnTo>
                  <a:pt x="661" y="624"/>
                </a:lnTo>
                <a:lnTo>
                  <a:pt x="658" y="624"/>
                </a:lnTo>
                <a:close/>
                <a:moveTo>
                  <a:pt x="587" y="821"/>
                </a:moveTo>
                <a:lnTo>
                  <a:pt x="587" y="821"/>
                </a:lnTo>
                <a:lnTo>
                  <a:pt x="585" y="821"/>
                </a:lnTo>
                <a:lnTo>
                  <a:pt x="585" y="821"/>
                </a:lnTo>
                <a:lnTo>
                  <a:pt x="585" y="822"/>
                </a:lnTo>
                <a:lnTo>
                  <a:pt x="585" y="822"/>
                </a:lnTo>
                <a:lnTo>
                  <a:pt x="584" y="822"/>
                </a:lnTo>
                <a:lnTo>
                  <a:pt x="584" y="824"/>
                </a:lnTo>
                <a:lnTo>
                  <a:pt x="584" y="824"/>
                </a:lnTo>
                <a:lnTo>
                  <a:pt x="589" y="822"/>
                </a:lnTo>
                <a:lnTo>
                  <a:pt x="589" y="821"/>
                </a:lnTo>
                <a:lnTo>
                  <a:pt x="589" y="821"/>
                </a:lnTo>
                <a:lnTo>
                  <a:pt x="587" y="821"/>
                </a:lnTo>
                <a:close/>
                <a:moveTo>
                  <a:pt x="777" y="143"/>
                </a:moveTo>
                <a:lnTo>
                  <a:pt x="779" y="143"/>
                </a:lnTo>
                <a:lnTo>
                  <a:pt x="780" y="145"/>
                </a:lnTo>
                <a:lnTo>
                  <a:pt x="782" y="143"/>
                </a:lnTo>
                <a:lnTo>
                  <a:pt x="782" y="141"/>
                </a:lnTo>
                <a:lnTo>
                  <a:pt x="782" y="140"/>
                </a:lnTo>
                <a:lnTo>
                  <a:pt x="782" y="138"/>
                </a:lnTo>
                <a:lnTo>
                  <a:pt x="780" y="136"/>
                </a:lnTo>
                <a:lnTo>
                  <a:pt x="779" y="136"/>
                </a:lnTo>
                <a:lnTo>
                  <a:pt x="777" y="138"/>
                </a:lnTo>
                <a:lnTo>
                  <a:pt x="775" y="140"/>
                </a:lnTo>
                <a:lnTo>
                  <a:pt x="775" y="140"/>
                </a:lnTo>
                <a:lnTo>
                  <a:pt x="775" y="141"/>
                </a:lnTo>
                <a:lnTo>
                  <a:pt x="777" y="143"/>
                </a:lnTo>
                <a:close/>
                <a:moveTo>
                  <a:pt x="16" y="57"/>
                </a:moveTo>
                <a:lnTo>
                  <a:pt x="16" y="57"/>
                </a:lnTo>
                <a:lnTo>
                  <a:pt x="14" y="57"/>
                </a:lnTo>
                <a:lnTo>
                  <a:pt x="14" y="59"/>
                </a:lnTo>
                <a:lnTo>
                  <a:pt x="14" y="59"/>
                </a:lnTo>
                <a:lnTo>
                  <a:pt x="16" y="57"/>
                </a:lnTo>
                <a:lnTo>
                  <a:pt x="16" y="57"/>
                </a:lnTo>
                <a:close/>
                <a:moveTo>
                  <a:pt x="572" y="846"/>
                </a:moveTo>
                <a:lnTo>
                  <a:pt x="572" y="846"/>
                </a:lnTo>
                <a:lnTo>
                  <a:pt x="572" y="846"/>
                </a:lnTo>
                <a:lnTo>
                  <a:pt x="572" y="846"/>
                </a:lnTo>
                <a:lnTo>
                  <a:pt x="572" y="844"/>
                </a:lnTo>
                <a:lnTo>
                  <a:pt x="572" y="844"/>
                </a:lnTo>
                <a:lnTo>
                  <a:pt x="570" y="844"/>
                </a:lnTo>
                <a:lnTo>
                  <a:pt x="570" y="846"/>
                </a:lnTo>
                <a:lnTo>
                  <a:pt x="570" y="846"/>
                </a:lnTo>
                <a:lnTo>
                  <a:pt x="569" y="846"/>
                </a:lnTo>
                <a:lnTo>
                  <a:pt x="569" y="846"/>
                </a:lnTo>
                <a:lnTo>
                  <a:pt x="569" y="846"/>
                </a:lnTo>
                <a:lnTo>
                  <a:pt x="567" y="846"/>
                </a:lnTo>
                <a:lnTo>
                  <a:pt x="567" y="848"/>
                </a:lnTo>
                <a:lnTo>
                  <a:pt x="569" y="846"/>
                </a:lnTo>
                <a:lnTo>
                  <a:pt x="570" y="848"/>
                </a:lnTo>
                <a:lnTo>
                  <a:pt x="570" y="848"/>
                </a:lnTo>
                <a:lnTo>
                  <a:pt x="570" y="848"/>
                </a:lnTo>
                <a:lnTo>
                  <a:pt x="570" y="848"/>
                </a:lnTo>
                <a:lnTo>
                  <a:pt x="570" y="848"/>
                </a:lnTo>
                <a:lnTo>
                  <a:pt x="570" y="848"/>
                </a:lnTo>
                <a:lnTo>
                  <a:pt x="570" y="849"/>
                </a:lnTo>
                <a:lnTo>
                  <a:pt x="570" y="849"/>
                </a:lnTo>
                <a:lnTo>
                  <a:pt x="570" y="849"/>
                </a:lnTo>
                <a:lnTo>
                  <a:pt x="570" y="848"/>
                </a:lnTo>
                <a:lnTo>
                  <a:pt x="572" y="848"/>
                </a:lnTo>
                <a:lnTo>
                  <a:pt x="572" y="848"/>
                </a:lnTo>
                <a:lnTo>
                  <a:pt x="572" y="848"/>
                </a:lnTo>
                <a:lnTo>
                  <a:pt x="574" y="848"/>
                </a:lnTo>
                <a:lnTo>
                  <a:pt x="574" y="846"/>
                </a:lnTo>
                <a:lnTo>
                  <a:pt x="572" y="846"/>
                </a:lnTo>
                <a:close/>
                <a:moveTo>
                  <a:pt x="569" y="762"/>
                </a:moveTo>
                <a:lnTo>
                  <a:pt x="570" y="762"/>
                </a:lnTo>
                <a:lnTo>
                  <a:pt x="572" y="762"/>
                </a:lnTo>
                <a:lnTo>
                  <a:pt x="572" y="760"/>
                </a:lnTo>
                <a:lnTo>
                  <a:pt x="572" y="760"/>
                </a:lnTo>
                <a:lnTo>
                  <a:pt x="572" y="760"/>
                </a:lnTo>
                <a:lnTo>
                  <a:pt x="572" y="758"/>
                </a:lnTo>
                <a:lnTo>
                  <a:pt x="572" y="758"/>
                </a:lnTo>
                <a:lnTo>
                  <a:pt x="572" y="757"/>
                </a:lnTo>
                <a:lnTo>
                  <a:pt x="572" y="757"/>
                </a:lnTo>
                <a:lnTo>
                  <a:pt x="572" y="753"/>
                </a:lnTo>
                <a:lnTo>
                  <a:pt x="570" y="753"/>
                </a:lnTo>
                <a:lnTo>
                  <a:pt x="567" y="757"/>
                </a:lnTo>
                <a:lnTo>
                  <a:pt x="562" y="760"/>
                </a:lnTo>
                <a:lnTo>
                  <a:pt x="560" y="760"/>
                </a:lnTo>
                <a:lnTo>
                  <a:pt x="555" y="760"/>
                </a:lnTo>
                <a:lnTo>
                  <a:pt x="553" y="760"/>
                </a:lnTo>
                <a:lnTo>
                  <a:pt x="553" y="760"/>
                </a:lnTo>
                <a:lnTo>
                  <a:pt x="548" y="758"/>
                </a:lnTo>
                <a:lnTo>
                  <a:pt x="548" y="758"/>
                </a:lnTo>
                <a:lnTo>
                  <a:pt x="547" y="758"/>
                </a:lnTo>
                <a:lnTo>
                  <a:pt x="545" y="760"/>
                </a:lnTo>
                <a:lnTo>
                  <a:pt x="545" y="763"/>
                </a:lnTo>
                <a:lnTo>
                  <a:pt x="545" y="770"/>
                </a:lnTo>
                <a:lnTo>
                  <a:pt x="543" y="770"/>
                </a:lnTo>
                <a:lnTo>
                  <a:pt x="543" y="772"/>
                </a:lnTo>
                <a:lnTo>
                  <a:pt x="543" y="774"/>
                </a:lnTo>
                <a:lnTo>
                  <a:pt x="545" y="775"/>
                </a:lnTo>
                <a:lnTo>
                  <a:pt x="545" y="775"/>
                </a:lnTo>
                <a:lnTo>
                  <a:pt x="543" y="777"/>
                </a:lnTo>
                <a:lnTo>
                  <a:pt x="545" y="779"/>
                </a:lnTo>
                <a:lnTo>
                  <a:pt x="545" y="779"/>
                </a:lnTo>
                <a:lnTo>
                  <a:pt x="545" y="779"/>
                </a:lnTo>
                <a:lnTo>
                  <a:pt x="545" y="780"/>
                </a:lnTo>
                <a:lnTo>
                  <a:pt x="545" y="780"/>
                </a:lnTo>
                <a:lnTo>
                  <a:pt x="543" y="782"/>
                </a:lnTo>
                <a:lnTo>
                  <a:pt x="542" y="784"/>
                </a:lnTo>
                <a:lnTo>
                  <a:pt x="542" y="785"/>
                </a:lnTo>
                <a:lnTo>
                  <a:pt x="542" y="787"/>
                </a:lnTo>
                <a:lnTo>
                  <a:pt x="542" y="789"/>
                </a:lnTo>
                <a:lnTo>
                  <a:pt x="542" y="790"/>
                </a:lnTo>
                <a:lnTo>
                  <a:pt x="542" y="790"/>
                </a:lnTo>
                <a:lnTo>
                  <a:pt x="542" y="792"/>
                </a:lnTo>
                <a:lnTo>
                  <a:pt x="540" y="794"/>
                </a:lnTo>
                <a:lnTo>
                  <a:pt x="540" y="795"/>
                </a:lnTo>
                <a:lnTo>
                  <a:pt x="540" y="797"/>
                </a:lnTo>
                <a:lnTo>
                  <a:pt x="538" y="799"/>
                </a:lnTo>
                <a:lnTo>
                  <a:pt x="538" y="799"/>
                </a:lnTo>
                <a:lnTo>
                  <a:pt x="540" y="802"/>
                </a:lnTo>
                <a:lnTo>
                  <a:pt x="540" y="804"/>
                </a:lnTo>
                <a:lnTo>
                  <a:pt x="540" y="805"/>
                </a:lnTo>
                <a:lnTo>
                  <a:pt x="538" y="807"/>
                </a:lnTo>
                <a:lnTo>
                  <a:pt x="538" y="807"/>
                </a:lnTo>
                <a:lnTo>
                  <a:pt x="538" y="809"/>
                </a:lnTo>
                <a:lnTo>
                  <a:pt x="538" y="811"/>
                </a:lnTo>
                <a:lnTo>
                  <a:pt x="535" y="817"/>
                </a:lnTo>
                <a:lnTo>
                  <a:pt x="533" y="819"/>
                </a:lnTo>
                <a:lnTo>
                  <a:pt x="533" y="819"/>
                </a:lnTo>
                <a:lnTo>
                  <a:pt x="532" y="822"/>
                </a:lnTo>
                <a:lnTo>
                  <a:pt x="532" y="824"/>
                </a:lnTo>
                <a:lnTo>
                  <a:pt x="532" y="826"/>
                </a:lnTo>
                <a:lnTo>
                  <a:pt x="530" y="827"/>
                </a:lnTo>
                <a:lnTo>
                  <a:pt x="530" y="827"/>
                </a:lnTo>
                <a:lnTo>
                  <a:pt x="530" y="829"/>
                </a:lnTo>
                <a:lnTo>
                  <a:pt x="530" y="829"/>
                </a:lnTo>
                <a:lnTo>
                  <a:pt x="530" y="831"/>
                </a:lnTo>
                <a:lnTo>
                  <a:pt x="532" y="831"/>
                </a:lnTo>
                <a:lnTo>
                  <a:pt x="532" y="831"/>
                </a:lnTo>
                <a:lnTo>
                  <a:pt x="532" y="831"/>
                </a:lnTo>
                <a:lnTo>
                  <a:pt x="533" y="834"/>
                </a:lnTo>
                <a:lnTo>
                  <a:pt x="535" y="837"/>
                </a:lnTo>
                <a:lnTo>
                  <a:pt x="537" y="836"/>
                </a:lnTo>
                <a:lnTo>
                  <a:pt x="538" y="834"/>
                </a:lnTo>
                <a:lnTo>
                  <a:pt x="542" y="834"/>
                </a:lnTo>
                <a:lnTo>
                  <a:pt x="542" y="836"/>
                </a:lnTo>
                <a:lnTo>
                  <a:pt x="542" y="836"/>
                </a:lnTo>
                <a:lnTo>
                  <a:pt x="542" y="837"/>
                </a:lnTo>
                <a:lnTo>
                  <a:pt x="542" y="837"/>
                </a:lnTo>
                <a:lnTo>
                  <a:pt x="543" y="839"/>
                </a:lnTo>
                <a:lnTo>
                  <a:pt x="543" y="839"/>
                </a:lnTo>
                <a:lnTo>
                  <a:pt x="543" y="839"/>
                </a:lnTo>
                <a:lnTo>
                  <a:pt x="543" y="839"/>
                </a:lnTo>
                <a:lnTo>
                  <a:pt x="542" y="832"/>
                </a:lnTo>
                <a:lnTo>
                  <a:pt x="538" y="826"/>
                </a:lnTo>
                <a:lnTo>
                  <a:pt x="538" y="824"/>
                </a:lnTo>
                <a:lnTo>
                  <a:pt x="540" y="821"/>
                </a:lnTo>
                <a:lnTo>
                  <a:pt x="540" y="819"/>
                </a:lnTo>
                <a:lnTo>
                  <a:pt x="542" y="817"/>
                </a:lnTo>
                <a:lnTo>
                  <a:pt x="545" y="816"/>
                </a:lnTo>
                <a:lnTo>
                  <a:pt x="545" y="814"/>
                </a:lnTo>
                <a:lnTo>
                  <a:pt x="545" y="814"/>
                </a:lnTo>
                <a:lnTo>
                  <a:pt x="547" y="812"/>
                </a:lnTo>
                <a:lnTo>
                  <a:pt x="547" y="811"/>
                </a:lnTo>
                <a:lnTo>
                  <a:pt x="547" y="809"/>
                </a:lnTo>
                <a:lnTo>
                  <a:pt x="547" y="807"/>
                </a:lnTo>
                <a:lnTo>
                  <a:pt x="545" y="805"/>
                </a:lnTo>
                <a:lnTo>
                  <a:pt x="547" y="804"/>
                </a:lnTo>
                <a:lnTo>
                  <a:pt x="547" y="804"/>
                </a:lnTo>
                <a:lnTo>
                  <a:pt x="548" y="804"/>
                </a:lnTo>
                <a:lnTo>
                  <a:pt x="548" y="802"/>
                </a:lnTo>
                <a:lnTo>
                  <a:pt x="548" y="802"/>
                </a:lnTo>
                <a:lnTo>
                  <a:pt x="547" y="799"/>
                </a:lnTo>
                <a:lnTo>
                  <a:pt x="547" y="799"/>
                </a:lnTo>
                <a:lnTo>
                  <a:pt x="548" y="795"/>
                </a:lnTo>
                <a:lnTo>
                  <a:pt x="548" y="794"/>
                </a:lnTo>
                <a:lnTo>
                  <a:pt x="552" y="787"/>
                </a:lnTo>
                <a:lnTo>
                  <a:pt x="552" y="785"/>
                </a:lnTo>
                <a:lnTo>
                  <a:pt x="552" y="785"/>
                </a:lnTo>
                <a:lnTo>
                  <a:pt x="553" y="785"/>
                </a:lnTo>
                <a:lnTo>
                  <a:pt x="553" y="784"/>
                </a:lnTo>
                <a:lnTo>
                  <a:pt x="553" y="784"/>
                </a:lnTo>
                <a:lnTo>
                  <a:pt x="553" y="782"/>
                </a:lnTo>
                <a:lnTo>
                  <a:pt x="553" y="782"/>
                </a:lnTo>
                <a:lnTo>
                  <a:pt x="553" y="780"/>
                </a:lnTo>
                <a:lnTo>
                  <a:pt x="553" y="780"/>
                </a:lnTo>
                <a:lnTo>
                  <a:pt x="553" y="780"/>
                </a:lnTo>
                <a:lnTo>
                  <a:pt x="553" y="779"/>
                </a:lnTo>
                <a:lnTo>
                  <a:pt x="555" y="779"/>
                </a:lnTo>
                <a:lnTo>
                  <a:pt x="559" y="775"/>
                </a:lnTo>
                <a:lnTo>
                  <a:pt x="559" y="775"/>
                </a:lnTo>
                <a:lnTo>
                  <a:pt x="560" y="775"/>
                </a:lnTo>
                <a:lnTo>
                  <a:pt x="562" y="774"/>
                </a:lnTo>
                <a:lnTo>
                  <a:pt x="564" y="772"/>
                </a:lnTo>
                <a:lnTo>
                  <a:pt x="564" y="772"/>
                </a:lnTo>
                <a:lnTo>
                  <a:pt x="565" y="769"/>
                </a:lnTo>
                <a:lnTo>
                  <a:pt x="565" y="767"/>
                </a:lnTo>
                <a:lnTo>
                  <a:pt x="565" y="763"/>
                </a:lnTo>
                <a:lnTo>
                  <a:pt x="565" y="763"/>
                </a:lnTo>
                <a:lnTo>
                  <a:pt x="565" y="763"/>
                </a:lnTo>
                <a:lnTo>
                  <a:pt x="567" y="762"/>
                </a:lnTo>
                <a:lnTo>
                  <a:pt x="569" y="762"/>
                </a:lnTo>
                <a:lnTo>
                  <a:pt x="569" y="762"/>
                </a:lnTo>
                <a:close/>
                <a:moveTo>
                  <a:pt x="347" y="703"/>
                </a:moveTo>
                <a:lnTo>
                  <a:pt x="347" y="703"/>
                </a:lnTo>
                <a:lnTo>
                  <a:pt x="347" y="701"/>
                </a:lnTo>
                <a:lnTo>
                  <a:pt x="343" y="696"/>
                </a:lnTo>
                <a:lnTo>
                  <a:pt x="343" y="695"/>
                </a:lnTo>
                <a:lnTo>
                  <a:pt x="343" y="691"/>
                </a:lnTo>
                <a:lnTo>
                  <a:pt x="345" y="689"/>
                </a:lnTo>
                <a:lnTo>
                  <a:pt x="343" y="686"/>
                </a:lnTo>
                <a:lnTo>
                  <a:pt x="343" y="686"/>
                </a:lnTo>
                <a:lnTo>
                  <a:pt x="343" y="686"/>
                </a:lnTo>
                <a:lnTo>
                  <a:pt x="343" y="684"/>
                </a:lnTo>
                <a:lnTo>
                  <a:pt x="345" y="684"/>
                </a:lnTo>
                <a:lnTo>
                  <a:pt x="345" y="683"/>
                </a:lnTo>
                <a:lnTo>
                  <a:pt x="345" y="683"/>
                </a:lnTo>
                <a:lnTo>
                  <a:pt x="343" y="681"/>
                </a:lnTo>
                <a:lnTo>
                  <a:pt x="343" y="679"/>
                </a:lnTo>
                <a:lnTo>
                  <a:pt x="343" y="679"/>
                </a:lnTo>
                <a:lnTo>
                  <a:pt x="345" y="676"/>
                </a:lnTo>
                <a:lnTo>
                  <a:pt x="343" y="676"/>
                </a:lnTo>
                <a:lnTo>
                  <a:pt x="342" y="676"/>
                </a:lnTo>
                <a:lnTo>
                  <a:pt x="340" y="676"/>
                </a:lnTo>
                <a:lnTo>
                  <a:pt x="342" y="674"/>
                </a:lnTo>
                <a:lnTo>
                  <a:pt x="340" y="671"/>
                </a:lnTo>
                <a:lnTo>
                  <a:pt x="337" y="668"/>
                </a:lnTo>
                <a:lnTo>
                  <a:pt x="333" y="663"/>
                </a:lnTo>
                <a:lnTo>
                  <a:pt x="333" y="663"/>
                </a:lnTo>
                <a:lnTo>
                  <a:pt x="333" y="663"/>
                </a:lnTo>
                <a:lnTo>
                  <a:pt x="333" y="661"/>
                </a:lnTo>
                <a:lnTo>
                  <a:pt x="333" y="661"/>
                </a:lnTo>
                <a:lnTo>
                  <a:pt x="333" y="661"/>
                </a:lnTo>
                <a:lnTo>
                  <a:pt x="332" y="659"/>
                </a:lnTo>
                <a:lnTo>
                  <a:pt x="330" y="658"/>
                </a:lnTo>
                <a:lnTo>
                  <a:pt x="328" y="656"/>
                </a:lnTo>
                <a:lnTo>
                  <a:pt x="327" y="651"/>
                </a:lnTo>
                <a:lnTo>
                  <a:pt x="325" y="647"/>
                </a:lnTo>
                <a:lnTo>
                  <a:pt x="323" y="646"/>
                </a:lnTo>
                <a:lnTo>
                  <a:pt x="322" y="644"/>
                </a:lnTo>
                <a:lnTo>
                  <a:pt x="320" y="644"/>
                </a:lnTo>
                <a:lnTo>
                  <a:pt x="320" y="646"/>
                </a:lnTo>
                <a:lnTo>
                  <a:pt x="320" y="646"/>
                </a:lnTo>
                <a:lnTo>
                  <a:pt x="320" y="647"/>
                </a:lnTo>
                <a:lnTo>
                  <a:pt x="318" y="649"/>
                </a:lnTo>
                <a:lnTo>
                  <a:pt x="315" y="651"/>
                </a:lnTo>
                <a:lnTo>
                  <a:pt x="313" y="651"/>
                </a:lnTo>
                <a:lnTo>
                  <a:pt x="308" y="649"/>
                </a:lnTo>
                <a:lnTo>
                  <a:pt x="306" y="649"/>
                </a:lnTo>
                <a:lnTo>
                  <a:pt x="305" y="651"/>
                </a:lnTo>
                <a:lnTo>
                  <a:pt x="306" y="652"/>
                </a:lnTo>
                <a:lnTo>
                  <a:pt x="306" y="654"/>
                </a:lnTo>
                <a:lnTo>
                  <a:pt x="308" y="654"/>
                </a:lnTo>
                <a:lnTo>
                  <a:pt x="308" y="654"/>
                </a:lnTo>
                <a:lnTo>
                  <a:pt x="310" y="654"/>
                </a:lnTo>
                <a:lnTo>
                  <a:pt x="311" y="654"/>
                </a:lnTo>
                <a:lnTo>
                  <a:pt x="311" y="654"/>
                </a:lnTo>
                <a:lnTo>
                  <a:pt x="313" y="654"/>
                </a:lnTo>
                <a:lnTo>
                  <a:pt x="316" y="654"/>
                </a:lnTo>
                <a:lnTo>
                  <a:pt x="318" y="654"/>
                </a:lnTo>
                <a:lnTo>
                  <a:pt x="320" y="654"/>
                </a:lnTo>
                <a:lnTo>
                  <a:pt x="320" y="654"/>
                </a:lnTo>
                <a:lnTo>
                  <a:pt x="322" y="656"/>
                </a:lnTo>
                <a:lnTo>
                  <a:pt x="322" y="658"/>
                </a:lnTo>
                <a:lnTo>
                  <a:pt x="320" y="658"/>
                </a:lnTo>
                <a:lnTo>
                  <a:pt x="320" y="659"/>
                </a:lnTo>
                <a:lnTo>
                  <a:pt x="318" y="659"/>
                </a:lnTo>
                <a:lnTo>
                  <a:pt x="316" y="658"/>
                </a:lnTo>
                <a:lnTo>
                  <a:pt x="316" y="658"/>
                </a:lnTo>
                <a:lnTo>
                  <a:pt x="315" y="659"/>
                </a:lnTo>
                <a:lnTo>
                  <a:pt x="313" y="658"/>
                </a:lnTo>
                <a:lnTo>
                  <a:pt x="313" y="659"/>
                </a:lnTo>
                <a:lnTo>
                  <a:pt x="311" y="659"/>
                </a:lnTo>
                <a:lnTo>
                  <a:pt x="311" y="661"/>
                </a:lnTo>
                <a:lnTo>
                  <a:pt x="310" y="661"/>
                </a:lnTo>
                <a:lnTo>
                  <a:pt x="310" y="661"/>
                </a:lnTo>
                <a:lnTo>
                  <a:pt x="308" y="661"/>
                </a:lnTo>
                <a:lnTo>
                  <a:pt x="308" y="659"/>
                </a:lnTo>
                <a:lnTo>
                  <a:pt x="305" y="656"/>
                </a:lnTo>
                <a:lnTo>
                  <a:pt x="305" y="656"/>
                </a:lnTo>
                <a:lnTo>
                  <a:pt x="305" y="656"/>
                </a:lnTo>
                <a:lnTo>
                  <a:pt x="303" y="656"/>
                </a:lnTo>
                <a:lnTo>
                  <a:pt x="301" y="656"/>
                </a:lnTo>
                <a:lnTo>
                  <a:pt x="301" y="654"/>
                </a:lnTo>
                <a:lnTo>
                  <a:pt x="301" y="652"/>
                </a:lnTo>
                <a:lnTo>
                  <a:pt x="301" y="651"/>
                </a:lnTo>
                <a:lnTo>
                  <a:pt x="303" y="651"/>
                </a:lnTo>
                <a:lnTo>
                  <a:pt x="305" y="649"/>
                </a:lnTo>
                <a:lnTo>
                  <a:pt x="305" y="649"/>
                </a:lnTo>
                <a:lnTo>
                  <a:pt x="303" y="647"/>
                </a:lnTo>
                <a:lnTo>
                  <a:pt x="303" y="649"/>
                </a:lnTo>
                <a:lnTo>
                  <a:pt x="303" y="651"/>
                </a:lnTo>
                <a:lnTo>
                  <a:pt x="301" y="651"/>
                </a:lnTo>
                <a:lnTo>
                  <a:pt x="301" y="649"/>
                </a:lnTo>
                <a:lnTo>
                  <a:pt x="300" y="649"/>
                </a:lnTo>
                <a:lnTo>
                  <a:pt x="301" y="649"/>
                </a:lnTo>
                <a:lnTo>
                  <a:pt x="301" y="647"/>
                </a:lnTo>
                <a:lnTo>
                  <a:pt x="300" y="647"/>
                </a:lnTo>
                <a:lnTo>
                  <a:pt x="298" y="646"/>
                </a:lnTo>
                <a:lnTo>
                  <a:pt x="298" y="644"/>
                </a:lnTo>
                <a:lnTo>
                  <a:pt x="293" y="639"/>
                </a:lnTo>
                <a:lnTo>
                  <a:pt x="290" y="636"/>
                </a:lnTo>
                <a:lnTo>
                  <a:pt x="290" y="634"/>
                </a:lnTo>
                <a:lnTo>
                  <a:pt x="288" y="631"/>
                </a:lnTo>
                <a:lnTo>
                  <a:pt x="288" y="629"/>
                </a:lnTo>
                <a:lnTo>
                  <a:pt x="285" y="624"/>
                </a:lnTo>
                <a:lnTo>
                  <a:pt x="283" y="622"/>
                </a:lnTo>
                <a:lnTo>
                  <a:pt x="283" y="622"/>
                </a:lnTo>
                <a:lnTo>
                  <a:pt x="273" y="615"/>
                </a:lnTo>
                <a:lnTo>
                  <a:pt x="271" y="614"/>
                </a:lnTo>
                <a:lnTo>
                  <a:pt x="266" y="614"/>
                </a:lnTo>
                <a:lnTo>
                  <a:pt x="264" y="614"/>
                </a:lnTo>
                <a:lnTo>
                  <a:pt x="263" y="614"/>
                </a:lnTo>
                <a:lnTo>
                  <a:pt x="261" y="614"/>
                </a:lnTo>
                <a:lnTo>
                  <a:pt x="261" y="614"/>
                </a:lnTo>
                <a:lnTo>
                  <a:pt x="261" y="614"/>
                </a:lnTo>
                <a:lnTo>
                  <a:pt x="259" y="614"/>
                </a:lnTo>
                <a:lnTo>
                  <a:pt x="261" y="612"/>
                </a:lnTo>
                <a:lnTo>
                  <a:pt x="261" y="612"/>
                </a:lnTo>
                <a:lnTo>
                  <a:pt x="251" y="604"/>
                </a:lnTo>
                <a:lnTo>
                  <a:pt x="248" y="600"/>
                </a:lnTo>
                <a:lnTo>
                  <a:pt x="241" y="592"/>
                </a:lnTo>
                <a:lnTo>
                  <a:pt x="236" y="582"/>
                </a:lnTo>
                <a:lnTo>
                  <a:pt x="234" y="580"/>
                </a:lnTo>
                <a:lnTo>
                  <a:pt x="234" y="580"/>
                </a:lnTo>
                <a:lnTo>
                  <a:pt x="234" y="577"/>
                </a:lnTo>
                <a:lnTo>
                  <a:pt x="232" y="573"/>
                </a:lnTo>
                <a:lnTo>
                  <a:pt x="232" y="573"/>
                </a:lnTo>
                <a:lnTo>
                  <a:pt x="232" y="573"/>
                </a:lnTo>
                <a:lnTo>
                  <a:pt x="232" y="573"/>
                </a:lnTo>
                <a:lnTo>
                  <a:pt x="232" y="573"/>
                </a:lnTo>
                <a:lnTo>
                  <a:pt x="231" y="573"/>
                </a:lnTo>
                <a:lnTo>
                  <a:pt x="232" y="572"/>
                </a:lnTo>
                <a:lnTo>
                  <a:pt x="232" y="572"/>
                </a:lnTo>
                <a:lnTo>
                  <a:pt x="232" y="572"/>
                </a:lnTo>
                <a:lnTo>
                  <a:pt x="229" y="557"/>
                </a:lnTo>
                <a:lnTo>
                  <a:pt x="229" y="550"/>
                </a:lnTo>
                <a:lnTo>
                  <a:pt x="227" y="536"/>
                </a:lnTo>
                <a:lnTo>
                  <a:pt x="226" y="523"/>
                </a:lnTo>
                <a:lnTo>
                  <a:pt x="226" y="506"/>
                </a:lnTo>
                <a:lnTo>
                  <a:pt x="224" y="501"/>
                </a:lnTo>
                <a:lnTo>
                  <a:pt x="226" y="494"/>
                </a:lnTo>
                <a:lnTo>
                  <a:pt x="224" y="491"/>
                </a:lnTo>
                <a:lnTo>
                  <a:pt x="222" y="488"/>
                </a:lnTo>
                <a:lnTo>
                  <a:pt x="221" y="483"/>
                </a:lnTo>
                <a:lnTo>
                  <a:pt x="219" y="481"/>
                </a:lnTo>
                <a:lnTo>
                  <a:pt x="219" y="478"/>
                </a:lnTo>
                <a:lnTo>
                  <a:pt x="219" y="474"/>
                </a:lnTo>
                <a:lnTo>
                  <a:pt x="219" y="471"/>
                </a:lnTo>
                <a:lnTo>
                  <a:pt x="219" y="468"/>
                </a:lnTo>
                <a:lnTo>
                  <a:pt x="222" y="461"/>
                </a:lnTo>
                <a:lnTo>
                  <a:pt x="222" y="459"/>
                </a:lnTo>
                <a:lnTo>
                  <a:pt x="231" y="451"/>
                </a:lnTo>
                <a:lnTo>
                  <a:pt x="246" y="444"/>
                </a:lnTo>
                <a:lnTo>
                  <a:pt x="246" y="444"/>
                </a:lnTo>
                <a:lnTo>
                  <a:pt x="244" y="444"/>
                </a:lnTo>
                <a:lnTo>
                  <a:pt x="231" y="449"/>
                </a:lnTo>
                <a:lnTo>
                  <a:pt x="231" y="449"/>
                </a:lnTo>
                <a:lnTo>
                  <a:pt x="229" y="451"/>
                </a:lnTo>
                <a:lnTo>
                  <a:pt x="229" y="451"/>
                </a:lnTo>
                <a:lnTo>
                  <a:pt x="227" y="451"/>
                </a:lnTo>
                <a:lnTo>
                  <a:pt x="227" y="451"/>
                </a:lnTo>
                <a:lnTo>
                  <a:pt x="227" y="451"/>
                </a:lnTo>
                <a:lnTo>
                  <a:pt x="227" y="449"/>
                </a:lnTo>
                <a:lnTo>
                  <a:pt x="229" y="449"/>
                </a:lnTo>
                <a:lnTo>
                  <a:pt x="227" y="449"/>
                </a:lnTo>
                <a:lnTo>
                  <a:pt x="227" y="449"/>
                </a:lnTo>
                <a:lnTo>
                  <a:pt x="227" y="449"/>
                </a:lnTo>
                <a:lnTo>
                  <a:pt x="227" y="449"/>
                </a:lnTo>
                <a:lnTo>
                  <a:pt x="224" y="449"/>
                </a:lnTo>
                <a:lnTo>
                  <a:pt x="222" y="447"/>
                </a:lnTo>
                <a:lnTo>
                  <a:pt x="222" y="446"/>
                </a:lnTo>
                <a:lnTo>
                  <a:pt x="222" y="446"/>
                </a:lnTo>
                <a:lnTo>
                  <a:pt x="224" y="444"/>
                </a:lnTo>
                <a:lnTo>
                  <a:pt x="229" y="442"/>
                </a:lnTo>
                <a:lnTo>
                  <a:pt x="231" y="442"/>
                </a:lnTo>
                <a:lnTo>
                  <a:pt x="232" y="442"/>
                </a:lnTo>
                <a:lnTo>
                  <a:pt x="234" y="444"/>
                </a:lnTo>
                <a:lnTo>
                  <a:pt x="236" y="444"/>
                </a:lnTo>
                <a:lnTo>
                  <a:pt x="236" y="444"/>
                </a:lnTo>
                <a:lnTo>
                  <a:pt x="249" y="441"/>
                </a:lnTo>
                <a:lnTo>
                  <a:pt x="248" y="442"/>
                </a:lnTo>
                <a:lnTo>
                  <a:pt x="248" y="442"/>
                </a:lnTo>
                <a:lnTo>
                  <a:pt x="249" y="442"/>
                </a:lnTo>
                <a:lnTo>
                  <a:pt x="266" y="439"/>
                </a:lnTo>
                <a:lnTo>
                  <a:pt x="269" y="439"/>
                </a:lnTo>
                <a:lnTo>
                  <a:pt x="273" y="441"/>
                </a:lnTo>
                <a:lnTo>
                  <a:pt x="283" y="444"/>
                </a:lnTo>
                <a:lnTo>
                  <a:pt x="285" y="446"/>
                </a:lnTo>
                <a:lnTo>
                  <a:pt x="285" y="446"/>
                </a:lnTo>
                <a:lnTo>
                  <a:pt x="286" y="447"/>
                </a:lnTo>
                <a:lnTo>
                  <a:pt x="286" y="447"/>
                </a:lnTo>
                <a:lnTo>
                  <a:pt x="288" y="449"/>
                </a:lnTo>
                <a:lnTo>
                  <a:pt x="288" y="449"/>
                </a:lnTo>
                <a:lnTo>
                  <a:pt x="290" y="449"/>
                </a:lnTo>
                <a:lnTo>
                  <a:pt x="290" y="449"/>
                </a:lnTo>
                <a:lnTo>
                  <a:pt x="293" y="451"/>
                </a:lnTo>
                <a:lnTo>
                  <a:pt x="295" y="451"/>
                </a:lnTo>
                <a:lnTo>
                  <a:pt x="296" y="451"/>
                </a:lnTo>
                <a:lnTo>
                  <a:pt x="298" y="451"/>
                </a:lnTo>
                <a:lnTo>
                  <a:pt x="298" y="451"/>
                </a:lnTo>
                <a:lnTo>
                  <a:pt x="301" y="452"/>
                </a:lnTo>
                <a:lnTo>
                  <a:pt x="301" y="452"/>
                </a:lnTo>
                <a:lnTo>
                  <a:pt x="303" y="452"/>
                </a:lnTo>
                <a:lnTo>
                  <a:pt x="315" y="461"/>
                </a:lnTo>
                <a:lnTo>
                  <a:pt x="316" y="462"/>
                </a:lnTo>
                <a:lnTo>
                  <a:pt x="318" y="466"/>
                </a:lnTo>
                <a:lnTo>
                  <a:pt x="318" y="468"/>
                </a:lnTo>
                <a:lnTo>
                  <a:pt x="320" y="469"/>
                </a:lnTo>
                <a:lnTo>
                  <a:pt x="322" y="471"/>
                </a:lnTo>
                <a:lnTo>
                  <a:pt x="322" y="473"/>
                </a:lnTo>
                <a:lnTo>
                  <a:pt x="323" y="473"/>
                </a:lnTo>
                <a:lnTo>
                  <a:pt x="327" y="473"/>
                </a:lnTo>
                <a:lnTo>
                  <a:pt x="327" y="471"/>
                </a:lnTo>
                <a:lnTo>
                  <a:pt x="325" y="471"/>
                </a:lnTo>
                <a:lnTo>
                  <a:pt x="325" y="469"/>
                </a:lnTo>
                <a:lnTo>
                  <a:pt x="323" y="469"/>
                </a:lnTo>
                <a:lnTo>
                  <a:pt x="322" y="468"/>
                </a:lnTo>
                <a:lnTo>
                  <a:pt x="320" y="464"/>
                </a:lnTo>
                <a:lnTo>
                  <a:pt x="320" y="462"/>
                </a:lnTo>
                <a:lnTo>
                  <a:pt x="320" y="462"/>
                </a:lnTo>
                <a:lnTo>
                  <a:pt x="320" y="461"/>
                </a:lnTo>
                <a:lnTo>
                  <a:pt x="318" y="461"/>
                </a:lnTo>
                <a:lnTo>
                  <a:pt x="318" y="459"/>
                </a:lnTo>
                <a:lnTo>
                  <a:pt x="316" y="457"/>
                </a:lnTo>
                <a:lnTo>
                  <a:pt x="316" y="456"/>
                </a:lnTo>
                <a:lnTo>
                  <a:pt x="316" y="456"/>
                </a:lnTo>
                <a:lnTo>
                  <a:pt x="315" y="456"/>
                </a:lnTo>
                <a:lnTo>
                  <a:pt x="313" y="454"/>
                </a:lnTo>
                <a:lnTo>
                  <a:pt x="298" y="449"/>
                </a:lnTo>
                <a:lnTo>
                  <a:pt x="295" y="447"/>
                </a:lnTo>
                <a:lnTo>
                  <a:pt x="293" y="446"/>
                </a:lnTo>
                <a:lnTo>
                  <a:pt x="281" y="434"/>
                </a:lnTo>
                <a:lnTo>
                  <a:pt x="271" y="420"/>
                </a:lnTo>
                <a:lnTo>
                  <a:pt x="269" y="419"/>
                </a:lnTo>
                <a:lnTo>
                  <a:pt x="269" y="414"/>
                </a:lnTo>
                <a:lnTo>
                  <a:pt x="268" y="414"/>
                </a:lnTo>
                <a:lnTo>
                  <a:pt x="263" y="409"/>
                </a:lnTo>
                <a:lnTo>
                  <a:pt x="261" y="407"/>
                </a:lnTo>
                <a:lnTo>
                  <a:pt x="259" y="407"/>
                </a:lnTo>
                <a:lnTo>
                  <a:pt x="259" y="405"/>
                </a:lnTo>
                <a:lnTo>
                  <a:pt x="256" y="399"/>
                </a:lnTo>
                <a:lnTo>
                  <a:pt x="254" y="397"/>
                </a:lnTo>
                <a:lnTo>
                  <a:pt x="251" y="394"/>
                </a:lnTo>
                <a:lnTo>
                  <a:pt x="249" y="392"/>
                </a:lnTo>
                <a:lnTo>
                  <a:pt x="246" y="388"/>
                </a:lnTo>
                <a:lnTo>
                  <a:pt x="239" y="380"/>
                </a:lnTo>
                <a:lnTo>
                  <a:pt x="229" y="370"/>
                </a:lnTo>
                <a:lnTo>
                  <a:pt x="221" y="363"/>
                </a:lnTo>
                <a:lnTo>
                  <a:pt x="217" y="360"/>
                </a:lnTo>
                <a:lnTo>
                  <a:pt x="204" y="338"/>
                </a:lnTo>
                <a:lnTo>
                  <a:pt x="197" y="328"/>
                </a:lnTo>
                <a:lnTo>
                  <a:pt x="184" y="308"/>
                </a:lnTo>
                <a:lnTo>
                  <a:pt x="172" y="291"/>
                </a:lnTo>
                <a:lnTo>
                  <a:pt x="170" y="288"/>
                </a:lnTo>
                <a:lnTo>
                  <a:pt x="167" y="286"/>
                </a:lnTo>
                <a:lnTo>
                  <a:pt x="169" y="288"/>
                </a:lnTo>
                <a:lnTo>
                  <a:pt x="172" y="291"/>
                </a:lnTo>
                <a:lnTo>
                  <a:pt x="172" y="293"/>
                </a:lnTo>
                <a:lnTo>
                  <a:pt x="170" y="294"/>
                </a:lnTo>
                <a:lnTo>
                  <a:pt x="170" y="293"/>
                </a:lnTo>
                <a:lnTo>
                  <a:pt x="170" y="293"/>
                </a:lnTo>
                <a:lnTo>
                  <a:pt x="170" y="293"/>
                </a:lnTo>
                <a:lnTo>
                  <a:pt x="169" y="293"/>
                </a:lnTo>
                <a:lnTo>
                  <a:pt x="169" y="293"/>
                </a:lnTo>
                <a:lnTo>
                  <a:pt x="169" y="291"/>
                </a:lnTo>
                <a:lnTo>
                  <a:pt x="169" y="291"/>
                </a:lnTo>
                <a:lnTo>
                  <a:pt x="169" y="291"/>
                </a:lnTo>
                <a:lnTo>
                  <a:pt x="169" y="291"/>
                </a:lnTo>
                <a:lnTo>
                  <a:pt x="169" y="289"/>
                </a:lnTo>
                <a:lnTo>
                  <a:pt x="167" y="288"/>
                </a:lnTo>
                <a:lnTo>
                  <a:pt x="167" y="288"/>
                </a:lnTo>
                <a:lnTo>
                  <a:pt x="165" y="288"/>
                </a:lnTo>
                <a:lnTo>
                  <a:pt x="165" y="288"/>
                </a:lnTo>
                <a:lnTo>
                  <a:pt x="165" y="288"/>
                </a:lnTo>
                <a:lnTo>
                  <a:pt x="165" y="288"/>
                </a:lnTo>
                <a:lnTo>
                  <a:pt x="164" y="288"/>
                </a:lnTo>
                <a:lnTo>
                  <a:pt x="164" y="286"/>
                </a:lnTo>
                <a:lnTo>
                  <a:pt x="164" y="286"/>
                </a:lnTo>
                <a:lnTo>
                  <a:pt x="162" y="286"/>
                </a:lnTo>
                <a:lnTo>
                  <a:pt x="160" y="286"/>
                </a:lnTo>
                <a:lnTo>
                  <a:pt x="160" y="286"/>
                </a:lnTo>
                <a:lnTo>
                  <a:pt x="162" y="283"/>
                </a:lnTo>
                <a:lnTo>
                  <a:pt x="162" y="283"/>
                </a:lnTo>
                <a:lnTo>
                  <a:pt x="164" y="283"/>
                </a:lnTo>
                <a:lnTo>
                  <a:pt x="165" y="284"/>
                </a:lnTo>
                <a:lnTo>
                  <a:pt x="160" y="274"/>
                </a:lnTo>
                <a:lnTo>
                  <a:pt x="158" y="271"/>
                </a:lnTo>
                <a:lnTo>
                  <a:pt x="153" y="267"/>
                </a:lnTo>
                <a:lnTo>
                  <a:pt x="152" y="266"/>
                </a:lnTo>
                <a:lnTo>
                  <a:pt x="150" y="264"/>
                </a:lnTo>
                <a:lnTo>
                  <a:pt x="150" y="262"/>
                </a:lnTo>
                <a:lnTo>
                  <a:pt x="148" y="262"/>
                </a:lnTo>
                <a:lnTo>
                  <a:pt x="148" y="262"/>
                </a:lnTo>
                <a:lnTo>
                  <a:pt x="148" y="264"/>
                </a:lnTo>
                <a:lnTo>
                  <a:pt x="148" y="267"/>
                </a:lnTo>
                <a:lnTo>
                  <a:pt x="150" y="267"/>
                </a:lnTo>
                <a:lnTo>
                  <a:pt x="150" y="267"/>
                </a:lnTo>
                <a:lnTo>
                  <a:pt x="152" y="271"/>
                </a:lnTo>
                <a:lnTo>
                  <a:pt x="152" y="272"/>
                </a:lnTo>
                <a:lnTo>
                  <a:pt x="153" y="274"/>
                </a:lnTo>
                <a:lnTo>
                  <a:pt x="152" y="274"/>
                </a:lnTo>
                <a:lnTo>
                  <a:pt x="150" y="274"/>
                </a:lnTo>
                <a:lnTo>
                  <a:pt x="148" y="274"/>
                </a:lnTo>
                <a:lnTo>
                  <a:pt x="148" y="276"/>
                </a:lnTo>
                <a:lnTo>
                  <a:pt x="147" y="276"/>
                </a:lnTo>
                <a:lnTo>
                  <a:pt x="147" y="274"/>
                </a:lnTo>
                <a:lnTo>
                  <a:pt x="145" y="274"/>
                </a:lnTo>
                <a:lnTo>
                  <a:pt x="145" y="274"/>
                </a:lnTo>
                <a:lnTo>
                  <a:pt x="145" y="271"/>
                </a:lnTo>
                <a:lnTo>
                  <a:pt x="145" y="271"/>
                </a:lnTo>
                <a:lnTo>
                  <a:pt x="145" y="269"/>
                </a:lnTo>
                <a:lnTo>
                  <a:pt x="143" y="267"/>
                </a:lnTo>
                <a:lnTo>
                  <a:pt x="143" y="267"/>
                </a:lnTo>
                <a:lnTo>
                  <a:pt x="143" y="266"/>
                </a:lnTo>
                <a:lnTo>
                  <a:pt x="143" y="264"/>
                </a:lnTo>
                <a:lnTo>
                  <a:pt x="143" y="261"/>
                </a:lnTo>
                <a:lnTo>
                  <a:pt x="143" y="259"/>
                </a:lnTo>
                <a:lnTo>
                  <a:pt x="143" y="257"/>
                </a:lnTo>
                <a:lnTo>
                  <a:pt x="145" y="257"/>
                </a:lnTo>
                <a:lnTo>
                  <a:pt x="143" y="254"/>
                </a:lnTo>
                <a:lnTo>
                  <a:pt x="137" y="249"/>
                </a:lnTo>
                <a:lnTo>
                  <a:pt x="133" y="244"/>
                </a:lnTo>
                <a:lnTo>
                  <a:pt x="133" y="246"/>
                </a:lnTo>
                <a:lnTo>
                  <a:pt x="133" y="246"/>
                </a:lnTo>
                <a:lnTo>
                  <a:pt x="135" y="247"/>
                </a:lnTo>
                <a:lnTo>
                  <a:pt x="133" y="247"/>
                </a:lnTo>
                <a:lnTo>
                  <a:pt x="133" y="247"/>
                </a:lnTo>
                <a:lnTo>
                  <a:pt x="132" y="247"/>
                </a:lnTo>
                <a:lnTo>
                  <a:pt x="132" y="247"/>
                </a:lnTo>
                <a:lnTo>
                  <a:pt x="130" y="246"/>
                </a:lnTo>
                <a:lnTo>
                  <a:pt x="130" y="246"/>
                </a:lnTo>
                <a:lnTo>
                  <a:pt x="130" y="244"/>
                </a:lnTo>
                <a:lnTo>
                  <a:pt x="128" y="244"/>
                </a:lnTo>
                <a:lnTo>
                  <a:pt x="128" y="244"/>
                </a:lnTo>
                <a:lnTo>
                  <a:pt x="127" y="241"/>
                </a:lnTo>
                <a:lnTo>
                  <a:pt x="125" y="241"/>
                </a:lnTo>
                <a:lnTo>
                  <a:pt x="127" y="241"/>
                </a:lnTo>
                <a:lnTo>
                  <a:pt x="127" y="239"/>
                </a:lnTo>
                <a:lnTo>
                  <a:pt x="127" y="237"/>
                </a:lnTo>
                <a:lnTo>
                  <a:pt x="125" y="237"/>
                </a:lnTo>
                <a:lnTo>
                  <a:pt x="125" y="235"/>
                </a:lnTo>
                <a:lnTo>
                  <a:pt x="123" y="235"/>
                </a:lnTo>
                <a:lnTo>
                  <a:pt x="123" y="234"/>
                </a:lnTo>
                <a:lnTo>
                  <a:pt x="123" y="234"/>
                </a:lnTo>
                <a:lnTo>
                  <a:pt x="123" y="232"/>
                </a:lnTo>
                <a:lnTo>
                  <a:pt x="121" y="230"/>
                </a:lnTo>
                <a:lnTo>
                  <a:pt x="121" y="230"/>
                </a:lnTo>
                <a:lnTo>
                  <a:pt x="120" y="230"/>
                </a:lnTo>
                <a:lnTo>
                  <a:pt x="120" y="229"/>
                </a:lnTo>
                <a:lnTo>
                  <a:pt x="120" y="229"/>
                </a:lnTo>
                <a:lnTo>
                  <a:pt x="118" y="227"/>
                </a:lnTo>
                <a:lnTo>
                  <a:pt x="118" y="225"/>
                </a:lnTo>
                <a:lnTo>
                  <a:pt x="118" y="225"/>
                </a:lnTo>
                <a:lnTo>
                  <a:pt x="120" y="225"/>
                </a:lnTo>
                <a:lnTo>
                  <a:pt x="121" y="227"/>
                </a:lnTo>
                <a:lnTo>
                  <a:pt x="121" y="227"/>
                </a:lnTo>
                <a:lnTo>
                  <a:pt x="118" y="220"/>
                </a:lnTo>
                <a:lnTo>
                  <a:pt x="118" y="215"/>
                </a:lnTo>
                <a:lnTo>
                  <a:pt x="116" y="214"/>
                </a:lnTo>
                <a:lnTo>
                  <a:pt x="116" y="214"/>
                </a:lnTo>
                <a:lnTo>
                  <a:pt x="116" y="212"/>
                </a:lnTo>
                <a:lnTo>
                  <a:pt x="116" y="212"/>
                </a:lnTo>
                <a:lnTo>
                  <a:pt x="116" y="210"/>
                </a:lnTo>
                <a:lnTo>
                  <a:pt x="115" y="210"/>
                </a:lnTo>
                <a:lnTo>
                  <a:pt x="115" y="209"/>
                </a:lnTo>
                <a:lnTo>
                  <a:pt x="115" y="209"/>
                </a:lnTo>
                <a:lnTo>
                  <a:pt x="113" y="210"/>
                </a:lnTo>
                <a:lnTo>
                  <a:pt x="113" y="210"/>
                </a:lnTo>
                <a:lnTo>
                  <a:pt x="111" y="210"/>
                </a:lnTo>
                <a:lnTo>
                  <a:pt x="111" y="209"/>
                </a:lnTo>
                <a:lnTo>
                  <a:pt x="113" y="205"/>
                </a:lnTo>
                <a:lnTo>
                  <a:pt x="111" y="204"/>
                </a:lnTo>
                <a:lnTo>
                  <a:pt x="111" y="200"/>
                </a:lnTo>
                <a:lnTo>
                  <a:pt x="111" y="197"/>
                </a:lnTo>
                <a:lnTo>
                  <a:pt x="111" y="193"/>
                </a:lnTo>
                <a:lnTo>
                  <a:pt x="111" y="190"/>
                </a:lnTo>
                <a:lnTo>
                  <a:pt x="111" y="190"/>
                </a:lnTo>
                <a:lnTo>
                  <a:pt x="111" y="190"/>
                </a:lnTo>
                <a:lnTo>
                  <a:pt x="110" y="190"/>
                </a:lnTo>
                <a:lnTo>
                  <a:pt x="110" y="190"/>
                </a:lnTo>
                <a:lnTo>
                  <a:pt x="110" y="190"/>
                </a:lnTo>
                <a:lnTo>
                  <a:pt x="110" y="190"/>
                </a:lnTo>
                <a:lnTo>
                  <a:pt x="111" y="188"/>
                </a:lnTo>
                <a:lnTo>
                  <a:pt x="111" y="188"/>
                </a:lnTo>
                <a:lnTo>
                  <a:pt x="110" y="187"/>
                </a:lnTo>
                <a:lnTo>
                  <a:pt x="110" y="187"/>
                </a:lnTo>
                <a:lnTo>
                  <a:pt x="110" y="187"/>
                </a:lnTo>
                <a:lnTo>
                  <a:pt x="110" y="185"/>
                </a:lnTo>
                <a:lnTo>
                  <a:pt x="110" y="185"/>
                </a:lnTo>
                <a:lnTo>
                  <a:pt x="111" y="185"/>
                </a:lnTo>
                <a:lnTo>
                  <a:pt x="111" y="185"/>
                </a:lnTo>
                <a:lnTo>
                  <a:pt x="111" y="185"/>
                </a:lnTo>
                <a:lnTo>
                  <a:pt x="111" y="187"/>
                </a:lnTo>
                <a:lnTo>
                  <a:pt x="113" y="187"/>
                </a:lnTo>
                <a:lnTo>
                  <a:pt x="113" y="188"/>
                </a:lnTo>
                <a:lnTo>
                  <a:pt x="113" y="195"/>
                </a:lnTo>
                <a:lnTo>
                  <a:pt x="113" y="195"/>
                </a:lnTo>
                <a:lnTo>
                  <a:pt x="115" y="197"/>
                </a:lnTo>
                <a:lnTo>
                  <a:pt x="115" y="197"/>
                </a:lnTo>
                <a:lnTo>
                  <a:pt x="115" y="198"/>
                </a:lnTo>
                <a:lnTo>
                  <a:pt x="115" y="198"/>
                </a:lnTo>
                <a:lnTo>
                  <a:pt x="115" y="198"/>
                </a:lnTo>
                <a:lnTo>
                  <a:pt x="113" y="198"/>
                </a:lnTo>
                <a:lnTo>
                  <a:pt x="113" y="200"/>
                </a:lnTo>
                <a:lnTo>
                  <a:pt x="113" y="202"/>
                </a:lnTo>
                <a:lnTo>
                  <a:pt x="113" y="202"/>
                </a:lnTo>
                <a:lnTo>
                  <a:pt x="115" y="202"/>
                </a:lnTo>
                <a:lnTo>
                  <a:pt x="115" y="204"/>
                </a:lnTo>
                <a:lnTo>
                  <a:pt x="115" y="205"/>
                </a:lnTo>
                <a:lnTo>
                  <a:pt x="116" y="209"/>
                </a:lnTo>
                <a:lnTo>
                  <a:pt x="116" y="205"/>
                </a:lnTo>
                <a:lnTo>
                  <a:pt x="116" y="204"/>
                </a:lnTo>
                <a:lnTo>
                  <a:pt x="116" y="200"/>
                </a:lnTo>
                <a:lnTo>
                  <a:pt x="116" y="197"/>
                </a:lnTo>
                <a:lnTo>
                  <a:pt x="116" y="195"/>
                </a:lnTo>
                <a:lnTo>
                  <a:pt x="113" y="185"/>
                </a:lnTo>
                <a:lnTo>
                  <a:pt x="113" y="183"/>
                </a:lnTo>
                <a:lnTo>
                  <a:pt x="113" y="182"/>
                </a:lnTo>
                <a:lnTo>
                  <a:pt x="110" y="175"/>
                </a:lnTo>
                <a:lnTo>
                  <a:pt x="108" y="170"/>
                </a:lnTo>
                <a:lnTo>
                  <a:pt x="106" y="168"/>
                </a:lnTo>
                <a:lnTo>
                  <a:pt x="106" y="167"/>
                </a:lnTo>
                <a:lnTo>
                  <a:pt x="106" y="163"/>
                </a:lnTo>
                <a:lnTo>
                  <a:pt x="105" y="161"/>
                </a:lnTo>
                <a:lnTo>
                  <a:pt x="103" y="160"/>
                </a:lnTo>
                <a:lnTo>
                  <a:pt x="103" y="158"/>
                </a:lnTo>
                <a:lnTo>
                  <a:pt x="101" y="156"/>
                </a:lnTo>
                <a:lnTo>
                  <a:pt x="100" y="153"/>
                </a:lnTo>
                <a:lnTo>
                  <a:pt x="98" y="148"/>
                </a:lnTo>
                <a:lnTo>
                  <a:pt x="96" y="146"/>
                </a:lnTo>
                <a:lnTo>
                  <a:pt x="95" y="146"/>
                </a:lnTo>
                <a:lnTo>
                  <a:pt x="95" y="145"/>
                </a:lnTo>
                <a:lnTo>
                  <a:pt x="91" y="140"/>
                </a:lnTo>
                <a:lnTo>
                  <a:pt x="91" y="138"/>
                </a:lnTo>
                <a:lnTo>
                  <a:pt x="88" y="135"/>
                </a:lnTo>
                <a:lnTo>
                  <a:pt x="86" y="131"/>
                </a:lnTo>
                <a:lnTo>
                  <a:pt x="79" y="123"/>
                </a:lnTo>
                <a:lnTo>
                  <a:pt x="78" y="121"/>
                </a:lnTo>
                <a:lnTo>
                  <a:pt x="78" y="121"/>
                </a:lnTo>
                <a:lnTo>
                  <a:pt x="76" y="121"/>
                </a:lnTo>
                <a:lnTo>
                  <a:pt x="76" y="121"/>
                </a:lnTo>
                <a:lnTo>
                  <a:pt x="74" y="124"/>
                </a:lnTo>
                <a:lnTo>
                  <a:pt x="74" y="124"/>
                </a:lnTo>
                <a:lnTo>
                  <a:pt x="74" y="124"/>
                </a:lnTo>
                <a:lnTo>
                  <a:pt x="74" y="124"/>
                </a:lnTo>
                <a:lnTo>
                  <a:pt x="73" y="124"/>
                </a:lnTo>
                <a:lnTo>
                  <a:pt x="73" y="123"/>
                </a:lnTo>
                <a:lnTo>
                  <a:pt x="74" y="123"/>
                </a:lnTo>
                <a:lnTo>
                  <a:pt x="74" y="121"/>
                </a:lnTo>
                <a:lnTo>
                  <a:pt x="73" y="121"/>
                </a:lnTo>
                <a:lnTo>
                  <a:pt x="73" y="119"/>
                </a:lnTo>
                <a:lnTo>
                  <a:pt x="73" y="119"/>
                </a:lnTo>
                <a:lnTo>
                  <a:pt x="73" y="119"/>
                </a:lnTo>
                <a:lnTo>
                  <a:pt x="71" y="119"/>
                </a:lnTo>
                <a:lnTo>
                  <a:pt x="71" y="119"/>
                </a:lnTo>
                <a:lnTo>
                  <a:pt x="69" y="119"/>
                </a:lnTo>
                <a:lnTo>
                  <a:pt x="69" y="118"/>
                </a:lnTo>
                <a:lnTo>
                  <a:pt x="69" y="116"/>
                </a:lnTo>
                <a:lnTo>
                  <a:pt x="71" y="116"/>
                </a:lnTo>
                <a:lnTo>
                  <a:pt x="71" y="116"/>
                </a:lnTo>
                <a:lnTo>
                  <a:pt x="73" y="116"/>
                </a:lnTo>
                <a:lnTo>
                  <a:pt x="73" y="116"/>
                </a:lnTo>
                <a:lnTo>
                  <a:pt x="71" y="114"/>
                </a:lnTo>
                <a:lnTo>
                  <a:pt x="71" y="114"/>
                </a:lnTo>
                <a:lnTo>
                  <a:pt x="71" y="113"/>
                </a:lnTo>
                <a:lnTo>
                  <a:pt x="69" y="113"/>
                </a:lnTo>
                <a:lnTo>
                  <a:pt x="69" y="111"/>
                </a:lnTo>
                <a:lnTo>
                  <a:pt x="68" y="109"/>
                </a:lnTo>
                <a:lnTo>
                  <a:pt x="68" y="109"/>
                </a:lnTo>
                <a:lnTo>
                  <a:pt x="66" y="113"/>
                </a:lnTo>
                <a:lnTo>
                  <a:pt x="66" y="113"/>
                </a:lnTo>
                <a:lnTo>
                  <a:pt x="64" y="113"/>
                </a:lnTo>
                <a:lnTo>
                  <a:pt x="63" y="111"/>
                </a:lnTo>
                <a:lnTo>
                  <a:pt x="63" y="111"/>
                </a:lnTo>
                <a:lnTo>
                  <a:pt x="61" y="111"/>
                </a:lnTo>
                <a:lnTo>
                  <a:pt x="63" y="111"/>
                </a:lnTo>
                <a:lnTo>
                  <a:pt x="63" y="109"/>
                </a:lnTo>
                <a:lnTo>
                  <a:pt x="63" y="109"/>
                </a:lnTo>
                <a:lnTo>
                  <a:pt x="63" y="108"/>
                </a:lnTo>
                <a:lnTo>
                  <a:pt x="63" y="109"/>
                </a:lnTo>
                <a:lnTo>
                  <a:pt x="64" y="108"/>
                </a:lnTo>
                <a:lnTo>
                  <a:pt x="64" y="108"/>
                </a:lnTo>
                <a:lnTo>
                  <a:pt x="64" y="106"/>
                </a:lnTo>
                <a:lnTo>
                  <a:pt x="64" y="106"/>
                </a:lnTo>
                <a:lnTo>
                  <a:pt x="61" y="106"/>
                </a:lnTo>
                <a:lnTo>
                  <a:pt x="59" y="106"/>
                </a:lnTo>
                <a:lnTo>
                  <a:pt x="61" y="106"/>
                </a:lnTo>
                <a:lnTo>
                  <a:pt x="61" y="104"/>
                </a:lnTo>
                <a:lnTo>
                  <a:pt x="61" y="104"/>
                </a:lnTo>
                <a:lnTo>
                  <a:pt x="61" y="104"/>
                </a:lnTo>
                <a:lnTo>
                  <a:pt x="59" y="103"/>
                </a:lnTo>
                <a:lnTo>
                  <a:pt x="59" y="103"/>
                </a:lnTo>
                <a:lnTo>
                  <a:pt x="58" y="103"/>
                </a:lnTo>
                <a:lnTo>
                  <a:pt x="58" y="101"/>
                </a:lnTo>
                <a:lnTo>
                  <a:pt x="56" y="101"/>
                </a:lnTo>
                <a:lnTo>
                  <a:pt x="53" y="98"/>
                </a:lnTo>
                <a:lnTo>
                  <a:pt x="51" y="96"/>
                </a:lnTo>
                <a:lnTo>
                  <a:pt x="51" y="96"/>
                </a:lnTo>
                <a:lnTo>
                  <a:pt x="49" y="94"/>
                </a:lnTo>
                <a:lnTo>
                  <a:pt x="48" y="93"/>
                </a:lnTo>
                <a:lnTo>
                  <a:pt x="48" y="91"/>
                </a:lnTo>
                <a:lnTo>
                  <a:pt x="49" y="91"/>
                </a:lnTo>
                <a:lnTo>
                  <a:pt x="53" y="94"/>
                </a:lnTo>
                <a:lnTo>
                  <a:pt x="58" y="99"/>
                </a:lnTo>
                <a:lnTo>
                  <a:pt x="58" y="98"/>
                </a:lnTo>
                <a:lnTo>
                  <a:pt x="54" y="96"/>
                </a:lnTo>
                <a:lnTo>
                  <a:pt x="51" y="91"/>
                </a:lnTo>
                <a:lnTo>
                  <a:pt x="51" y="91"/>
                </a:lnTo>
                <a:lnTo>
                  <a:pt x="49" y="89"/>
                </a:lnTo>
                <a:lnTo>
                  <a:pt x="49" y="87"/>
                </a:lnTo>
                <a:lnTo>
                  <a:pt x="48" y="87"/>
                </a:lnTo>
                <a:lnTo>
                  <a:pt x="46" y="87"/>
                </a:lnTo>
                <a:lnTo>
                  <a:pt x="44" y="89"/>
                </a:lnTo>
                <a:lnTo>
                  <a:pt x="44" y="87"/>
                </a:lnTo>
                <a:lnTo>
                  <a:pt x="44" y="87"/>
                </a:lnTo>
                <a:lnTo>
                  <a:pt x="44" y="86"/>
                </a:lnTo>
                <a:lnTo>
                  <a:pt x="44" y="86"/>
                </a:lnTo>
                <a:lnTo>
                  <a:pt x="44" y="86"/>
                </a:lnTo>
                <a:lnTo>
                  <a:pt x="46" y="86"/>
                </a:lnTo>
                <a:lnTo>
                  <a:pt x="46" y="86"/>
                </a:lnTo>
                <a:lnTo>
                  <a:pt x="46" y="84"/>
                </a:lnTo>
                <a:lnTo>
                  <a:pt x="46" y="84"/>
                </a:lnTo>
                <a:lnTo>
                  <a:pt x="44" y="77"/>
                </a:lnTo>
                <a:lnTo>
                  <a:pt x="44" y="77"/>
                </a:lnTo>
                <a:lnTo>
                  <a:pt x="44" y="72"/>
                </a:lnTo>
                <a:lnTo>
                  <a:pt x="44" y="71"/>
                </a:lnTo>
                <a:lnTo>
                  <a:pt x="44" y="69"/>
                </a:lnTo>
                <a:lnTo>
                  <a:pt x="44" y="67"/>
                </a:lnTo>
                <a:lnTo>
                  <a:pt x="42" y="64"/>
                </a:lnTo>
                <a:lnTo>
                  <a:pt x="42" y="62"/>
                </a:lnTo>
                <a:lnTo>
                  <a:pt x="39" y="61"/>
                </a:lnTo>
                <a:lnTo>
                  <a:pt x="32" y="56"/>
                </a:lnTo>
                <a:lnTo>
                  <a:pt x="29" y="54"/>
                </a:lnTo>
                <a:lnTo>
                  <a:pt x="27" y="52"/>
                </a:lnTo>
                <a:lnTo>
                  <a:pt x="26" y="51"/>
                </a:lnTo>
                <a:lnTo>
                  <a:pt x="24" y="49"/>
                </a:lnTo>
                <a:lnTo>
                  <a:pt x="22" y="49"/>
                </a:lnTo>
                <a:lnTo>
                  <a:pt x="22" y="49"/>
                </a:lnTo>
                <a:lnTo>
                  <a:pt x="21" y="47"/>
                </a:lnTo>
                <a:lnTo>
                  <a:pt x="21" y="45"/>
                </a:lnTo>
                <a:lnTo>
                  <a:pt x="19" y="45"/>
                </a:lnTo>
                <a:lnTo>
                  <a:pt x="17" y="44"/>
                </a:lnTo>
                <a:lnTo>
                  <a:pt x="17" y="45"/>
                </a:lnTo>
                <a:lnTo>
                  <a:pt x="16" y="45"/>
                </a:lnTo>
                <a:lnTo>
                  <a:pt x="16" y="45"/>
                </a:lnTo>
                <a:lnTo>
                  <a:pt x="16" y="47"/>
                </a:lnTo>
                <a:lnTo>
                  <a:pt x="17" y="49"/>
                </a:lnTo>
                <a:lnTo>
                  <a:pt x="17" y="49"/>
                </a:lnTo>
                <a:lnTo>
                  <a:pt x="19" y="51"/>
                </a:lnTo>
                <a:lnTo>
                  <a:pt x="19" y="51"/>
                </a:lnTo>
                <a:lnTo>
                  <a:pt x="17" y="52"/>
                </a:lnTo>
                <a:lnTo>
                  <a:pt x="17" y="54"/>
                </a:lnTo>
                <a:lnTo>
                  <a:pt x="17" y="54"/>
                </a:lnTo>
                <a:lnTo>
                  <a:pt x="17" y="56"/>
                </a:lnTo>
                <a:lnTo>
                  <a:pt x="17" y="56"/>
                </a:lnTo>
                <a:lnTo>
                  <a:pt x="19" y="57"/>
                </a:lnTo>
                <a:lnTo>
                  <a:pt x="19" y="57"/>
                </a:lnTo>
                <a:lnTo>
                  <a:pt x="19" y="59"/>
                </a:lnTo>
                <a:lnTo>
                  <a:pt x="19" y="61"/>
                </a:lnTo>
                <a:lnTo>
                  <a:pt x="19" y="61"/>
                </a:lnTo>
                <a:lnTo>
                  <a:pt x="17" y="59"/>
                </a:lnTo>
                <a:lnTo>
                  <a:pt x="17" y="59"/>
                </a:lnTo>
                <a:lnTo>
                  <a:pt x="16" y="61"/>
                </a:lnTo>
                <a:lnTo>
                  <a:pt x="17" y="62"/>
                </a:lnTo>
                <a:lnTo>
                  <a:pt x="17" y="64"/>
                </a:lnTo>
                <a:lnTo>
                  <a:pt x="16" y="64"/>
                </a:lnTo>
                <a:lnTo>
                  <a:pt x="14" y="64"/>
                </a:lnTo>
                <a:lnTo>
                  <a:pt x="14" y="62"/>
                </a:lnTo>
                <a:lnTo>
                  <a:pt x="14" y="61"/>
                </a:lnTo>
                <a:lnTo>
                  <a:pt x="12" y="61"/>
                </a:lnTo>
                <a:lnTo>
                  <a:pt x="14" y="59"/>
                </a:lnTo>
                <a:lnTo>
                  <a:pt x="14" y="59"/>
                </a:lnTo>
                <a:lnTo>
                  <a:pt x="12" y="59"/>
                </a:lnTo>
                <a:lnTo>
                  <a:pt x="11" y="62"/>
                </a:lnTo>
                <a:lnTo>
                  <a:pt x="11" y="64"/>
                </a:lnTo>
                <a:lnTo>
                  <a:pt x="6" y="64"/>
                </a:lnTo>
                <a:lnTo>
                  <a:pt x="4" y="64"/>
                </a:lnTo>
                <a:lnTo>
                  <a:pt x="2" y="64"/>
                </a:lnTo>
                <a:lnTo>
                  <a:pt x="0" y="64"/>
                </a:lnTo>
                <a:lnTo>
                  <a:pt x="0" y="64"/>
                </a:lnTo>
                <a:lnTo>
                  <a:pt x="6" y="66"/>
                </a:lnTo>
                <a:lnTo>
                  <a:pt x="7" y="66"/>
                </a:lnTo>
                <a:lnTo>
                  <a:pt x="9" y="67"/>
                </a:lnTo>
                <a:lnTo>
                  <a:pt x="11" y="69"/>
                </a:lnTo>
                <a:lnTo>
                  <a:pt x="14" y="72"/>
                </a:lnTo>
                <a:lnTo>
                  <a:pt x="16" y="74"/>
                </a:lnTo>
                <a:lnTo>
                  <a:pt x="21" y="77"/>
                </a:lnTo>
                <a:lnTo>
                  <a:pt x="26" y="79"/>
                </a:lnTo>
                <a:lnTo>
                  <a:pt x="31" y="82"/>
                </a:lnTo>
                <a:lnTo>
                  <a:pt x="34" y="86"/>
                </a:lnTo>
                <a:lnTo>
                  <a:pt x="36" y="87"/>
                </a:lnTo>
                <a:lnTo>
                  <a:pt x="37" y="93"/>
                </a:lnTo>
                <a:lnTo>
                  <a:pt x="37" y="96"/>
                </a:lnTo>
                <a:lnTo>
                  <a:pt x="37" y="103"/>
                </a:lnTo>
                <a:lnTo>
                  <a:pt x="37" y="106"/>
                </a:lnTo>
                <a:lnTo>
                  <a:pt x="37" y="108"/>
                </a:lnTo>
                <a:lnTo>
                  <a:pt x="37" y="108"/>
                </a:lnTo>
                <a:lnTo>
                  <a:pt x="39" y="108"/>
                </a:lnTo>
                <a:lnTo>
                  <a:pt x="41" y="106"/>
                </a:lnTo>
                <a:lnTo>
                  <a:pt x="41" y="106"/>
                </a:lnTo>
                <a:lnTo>
                  <a:pt x="41" y="101"/>
                </a:lnTo>
                <a:lnTo>
                  <a:pt x="39" y="96"/>
                </a:lnTo>
                <a:lnTo>
                  <a:pt x="39" y="93"/>
                </a:lnTo>
                <a:lnTo>
                  <a:pt x="42" y="94"/>
                </a:lnTo>
                <a:lnTo>
                  <a:pt x="42" y="96"/>
                </a:lnTo>
                <a:lnTo>
                  <a:pt x="44" y="98"/>
                </a:lnTo>
                <a:lnTo>
                  <a:pt x="46" y="101"/>
                </a:lnTo>
                <a:lnTo>
                  <a:pt x="46" y="101"/>
                </a:lnTo>
                <a:lnTo>
                  <a:pt x="48" y="103"/>
                </a:lnTo>
                <a:lnTo>
                  <a:pt x="48" y="103"/>
                </a:lnTo>
                <a:lnTo>
                  <a:pt x="48" y="104"/>
                </a:lnTo>
                <a:lnTo>
                  <a:pt x="46" y="111"/>
                </a:lnTo>
                <a:lnTo>
                  <a:pt x="44" y="111"/>
                </a:lnTo>
                <a:lnTo>
                  <a:pt x="44" y="111"/>
                </a:lnTo>
                <a:lnTo>
                  <a:pt x="41" y="109"/>
                </a:lnTo>
                <a:lnTo>
                  <a:pt x="41" y="109"/>
                </a:lnTo>
                <a:lnTo>
                  <a:pt x="39" y="109"/>
                </a:lnTo>
                <a:lnTo>
                  <a:pt x="39" y="111"/>
                </a:lnTo>
                <a:lnTo>
                  <a:pt x="39" y="111"/>
                </a:lnTo>
                <a:lnTo>
                  <a:pt x="37" y="111"/>
                </a:lnTo>
                <a:lnTo>
                  <a:pt x="36" y="111"/>
                </a:lnTo>
                <a:lnTo>
                  <a:pt x="36" y="111"/>
                </a:lnTo>
                <a:lnTo>
                  <a:pt x="34" y="113"/>
                </a:lnTo>
                <a:lnTo>
                  <a:pt x="34" y="114"/>
                </a:lnTo>
                <a:lnTo>
                  <a:pt x="34" y="116"/>
                </a:lnTo>
                <a:lnTo>
                  <a:pt x="36" y="118"/>
                </a:lnTo>
                <a:lnTo>
                  <a:pt x="37" y="119"/>
                </a:lnTo>
                <a:lnTo>
                  <a:pt x="37" y="119"/>
                </a:lnTo>
                <a:lnTo>
                  <a:pt x="37" y="121"/>
                </a:lnTo>
                <a:lnTo>
                  <a:pt x="37" y="121"/>
                </a:lnTo>
                <a:lnTo>
                  <a:pt x="39" y="123"/>
                </a:lnTo>
                <a:lnTo>
                  <a:pt x="39" y="123"/>
                </a:lnTo>
                <a:lnTo>
                  <a:pt x="39" y="119"/>
                </a:lnTo>
                <a:lnTo>
                  <a:pt x="41" y="119"/>
                </a:lnTo>
                <a:lnTo>
                  <a:pt x="44" y="118"/>
                </a:lnTo>
                <a:lnTo>
                  <a:pt x="46" y="119"/>
                </a:lnTo>
                <a:lnTo>
                  <a:pt x="48" y="121"/>
                </a:lnTo>
                <a:lnTo>
                  <a:pt x="48" y="121"/>
                </a:lnTo>
                <a:lnTo>
                  <a:pt x="48" y="121"/>
                </a:lnTo>
                <a:lnTo>
                  <a:pt x="46" y="121"/>
                </a:lnTo>
                <a:lnTo>
                  <a:pt x="46" y="123"/>
                </a:lnTo>
                <a:lnTo>
                  <a:pt x="44" y="126"/>
                </a:lnTo>
                <a:lnTo>
                  <a:pt x="44" y="126"/>
                </a:lnTo>
                <a:lnTo>
                  <a:pt x="44" y="131"/>
                </a:lnTo>
                <a:lnTo>
                  <a:pt x="44" y="133"/>
                </a:lnTo>
                <a:lnTo>
                  <a:pt x="42" y="138"/>
                </a:lnTo>
                <a:lnTo>
                  <a:pt x="41" y="138"/>
                </a:lnTo>
                <a:lnTo>
                  <a:pt x="39" y="140"/>
                </a:lnTo>
                <a:lnTo>
                  <a:pt x="37" y="141"/>
                </a:lnTo>
                <a:lnTo>
                  <a:pt x="36" y="141"/>
                </a:lnTo>
                <a:lnTo>
                  <a:pt x="36" y="143"/>
                </a:lnTo>
                <a:lnTo>
                  <a:pt x="34" y="143"/>
                </a:lnTo>
                <a:lnTo>
                  <a:pt x="32" y="141"/>
                </a:lnTo>
                <a:lnTo>
                  <a:pt x="31" y="141"/>
                </a:lnTo>
                <a:lnTo>
                  <a:pt x="31" y="140"/>
                </a:lnTo>
                <a:lnTo>
                  <a:pt x="29" y="140"/>
                </a:lnTo>
                <a:lnTo>
                  <a:pt x="29" y="138"/>
                </a:lnTo>
                <a:lnTo>
                  <a:pt x="29" y="138"/>
                </a:lnTo>
                <a:lnTo>
                  <a:pt x="29" y="136"/>
                </a:lnTo>
                <a:lnTo>
                  <a:pt x="29" y="135"/>
                </a:lnTo>
                <a:lnTo>
                  <a:pt x="29" y="135"/>
                </a:lnTo>
                <a:lnTo>
                  <a:pt x="27" y="133"/>
                </a:lnTo>
                <a:lnTo>
                  <a:pt x="27" y="133"/>
                </a:lnTo>
                <a:lnTo>
                  <a:pt x="26" y="131"/>
                </a:lnTo>
                <a:lnTo>
                  <a:pt x="26" y="131"/>
                </a:lnTo>
                <a:lnTo>
                  <a:pt x="26" y="130"/>
                </a:lnTo>
                <a:lnTo>
                  <a:pt x="21" y="136"/>
                </a:lnTo>
                <a:lnTo>
                  <a:pt x="17" y="141"/>
                </a:lnTo>
                <a:lnTo>
                  <a:pt x="14" y="141"/>
                </a:lnTo>
                <a:lnTo>
                  <a:pt x="14" y="143"/>
                </a:lnTo>
                <a:lnTo>
                  <a:pt x="12" y="148"/>
                </a:lnTo>
                <a:lnTo>
                  <a:pt x="9" y="151"/>
                </a:lnTo>
                <a:lnTo>
                  <a:pt x="7" y="153"/>
                </a:lnTo>
                <a:lnTo>
                  <a:pt x="11" y="155"/>
                </a:lnTo>
                <a:lnTo>
                  <a:pt x="11" y="155"/>
                </a:lnTo>
                <a:lnTo>
                  <a:pt x="12" y="156"/>
                </a:lnTo>
                <a:lnTo>
                  <a:pt x="12" y="156"/>
                </a:lnTo>
                <a:lnTo>
                  <a:pt x="12" y="156"/>
                </a:lnTo>
                <a:lnTo>
                  <a:pt x="12" y="158"/>
                </a:lnTo>
                <a:lnTo>
                  <a:pt x="12" y="160"/>
                </a:lnTo>
                <a:lnTo>
                  <a:pt x="14" y="161"/>
                </a:lnTo>
                <a:lnTo>
                  <a:pt x="17" y="165"/>
                </a:lnTo>
                <a:lnTo>
                  <a:pt x="17" y="165"/>
                </a:lnTo>
                <a:lnTo>
                  <a:pt x="17" y="167"/>
                </a:lnTo>
                <a:lnTo>
                  <a:pt x="17" y="167"/>
                </a:lnTo>
                <a:lnTo>
                  <a:pt x="17" y="168"/>
                </a:lnTo>
                <a:lnTo>
                  <a:pt x="19" y="168"/>
                </a:lnTo>
                <a:lnTo>
                  <a:pt x="19" y="170"/>
                </a:lnTo>
                <a:lnTo>
                  <a:pt x="19" y="170"/>
                </a:lnTo>
                <a:lnTo>
                  <a:pt x="22" y="172"/>
                </a:lnTo>
                <a:lnTo>
                  <a:pt x="24" y="173"/>
                </a:lnTo>
                <a:lnTo>
                  <a:pt x="26" y="175"/>
                </a:lnTo>
                <a:lnTo>
                  <a:pt x="26" y="175"/>
                </a:lnTo>
                <a:lnTo>
                  <a:pt x="26" y="177"/>
                </a:lnTo>
                <a:lnTo>
                  <a:pt x="27" y="177"/>
                </a:lnTo>
                <a:lnTo>
                  <a:pt x="27" y="178"/>
                </a:lnTo>
                <a:lnTo>
                  <a:pt x="29" y="178"/>
                </a:lnTo>
                <a:lnTo>
                  <a:pt x="29" y="182"/>
                </a:lnTo>
                <a:lnTo>
                  <a:pt x="29" y="185"/>
                </a:lnTo>
                <a:lnTo>
                  <a:pt x="29" y="185"/>
                </a:lnTo>
                <a:lnTo>
                  <a:pt x="29" y="187"/>
                </a:lnTo>
                <a:lnTo>
                  <a:pt x="29" y="188"/>
                </a:lnTo>
                <a:lnTo>
                  <a:pt x="31" y="188"/>
                </a:lnTo>
                <a:lnTo>
                  <a:pt x="31" y="190"/>
                </a:lnTo>
                <a:lnTo>
                  <a:pt x="31" y="192"/>
                </a:lnTo>
                <a:lnTo>
                  <a:pt x="31" y="192"/>
                </a:lnTo>
                <a:lnTo>
                  <a:pt x="31" y="193"/>
                </a:lnTo>
                <a:lnTo>
                  <a:pt x="31" y="195"/>
                </a:lnTo>
                <a:lnTo>
                  <a:pt x="31" y="195"/>
                </a:lnTo>
                <a:lnTo>
                  <a:pt x="32" y="197"/>
                </a:lnTo>
                <a:lnTo>
                  <a:pt x="32" y="197"/>
                </a:lnTo>
                <a:lnTo>
                  <a:pt x="32" y="198"/>
                </a:lnTo>
                <a:lnTo>
                  <a:pt x="34" y="202"/>
                </a:lnTo>
                <a:lnTo>
                  <a:pt x="34" y="204"/>
                </a:lnTo>
                <a:lnTo>
                  <a:pt x="36" y="210"/>
                </a:lnTo>
                <a:lnTo>
                  <a:pt x="37" y="214"/>
                </a:lnTo>
                <a:lnTo>
                  <a:pt x="37" y="217"/>
                </a:lnTo>
                <a:lnTo>
                  <a:pt x="37" y="217"/>
                </a:lnTo>
                <a:lnTo>
                  <a:pt x="39" y="217"/>
                </a:lnTo>
                <a:lnTo>
                  <a:pt x="39" y="217"/>
                </a:lnTo>
                <a:lnTo>
                  <a:pt x="39" y="219"/>
                </a:lnTo>
                <a:lnTo>
                  <a:pt x="39" y="219"/>
                </a:lnTo>
                <a:lnTo>
                  <a:pt x="39" y="220"/>
                </a:lnTo>
                <a:lnTo>
                  <a:pt x="39" y="220"/>
                </a:lnTo>
                <a:lnTo>
                  <a:pt x="39" y="222"/>
                </a:lnTo>
                <a:lnTo>
                  <a:pt x="39" y="222"/>
                </a:lnTo>
                <a:lnTo>
                  <a:pt x="39" y="224"/>
                </a:lnTo>
                <a:lnTo>
                  <a:pt x="41" y="227"/>
                </a:lnTo>
                <a:lnTo>
                  <a:pt x="41" y="229"/>
                </a:lnTo>
                <a:lnTo>
                  <a:pt x="39" y="230"/>
                </a:lnTo>
                <a:lnTo>
                  <a:pt x="37" y="237"/>
                </a:lnTo>
                <a:lnTo>
                  <a:pt x="37" y="239"/>
                </a:lnTo>
                <a:lnTo>
                  <a:pt x="37" y="239"/>
                </a:lnTo>
                <a:lnTo>
                  <a:pt x="37" y="241"/>
                </a:lnTo>
                <a:lnTo>
                  <a:pt x="37" y="241"/>
                </a:lnTo>
                <a:lnTo>
                  <a:pt x="37" y="244"/>
                </a:lnTo>
                <a:lnTo>
                  <a:pt x="39" y="244"/>
                </a:lnTo>
                <a:lnTo>
                  <a:pt x="41" y="246"/>
                </a:lnTo>
                <a:lnTo>
                  <a:pt x="41" y="246"/>
                </a:lnTo>
                <a:lnTo>
                  <a:pt x="42" y="247"/>
                </a:lnTo>
                <a:lnTo>
                  <a:pt x="42" y="252"/>
                </a:lnTo>
                <a:lnTo>
                  <a:pt x="46" y="254"/>
                </a:lnTo>
                <a:lnTo>
                  <a:pt x="48" y="257"/>
                </a:lnTo>
                <a:lnTo>
                  <a:pt x="48" y="257"/>
                </a:lnTo>
                <a:lnTo>
                  <a:pt x="46" y="259"/>
                </a:lnTo>
                <a:lnTo>
                  <a:pt x="46" y="261"/>
                </a:lnTo>
                <a:lnTo>
                  <a:pt x="46" y="261"/>
                </a:lnTo>
                <a:lnTo>
                  <a:pt x="46" y="262"/>
                </a:lnTo>
                <a:lnTo>
                  <a:pt x="48" y="264"/>
                </a:lnTo>
                <a:lnTo>
                  <a:pt x="48" y="266"/>
                </a:lnTo>
                <a:lnTo>
                  <a:pt x="49" y="267"/>
                </a:lnTo>
                <a:lnTo>
                  <a:pt x="53" y="272"/>
                </a:lnTo>
                <a:lnTo>
                  <a:pt x="54" y="276"/>
                </a:lnTo>
                <a:lnTo>
                  <a:pt x="53" y="279"/>
                </a:lnTo>
                <a:lnTo>
                  <a:pt x="56" y="281"/>
                </a:lnTo>
                <a:lnTo>
                  <a:pt x="61" y="281"/>
                </a:lnTo>
                <a:lnTo>
                  <a:pt x="64" y="283"/>
                </a:lnTo>
                <a:lnTo>
                  <a:pt x="66" y="286"/>
                </a:lnTo>
                <a:lnTo>
                  <a:pt x="66" y="286"/>
                </a:lnTo>
                <a:lnTo>
                  <a:pt x="68" y="288"/>
                </a:lnTo>
                <a:lnTo>
                  <a:pt x="68" y="288"/>
                </a:lnTo>
                <a:lnTo>
                  <a:pt x="68" y="289"/>
                </a:lnTo>
                <a:lnTo>
                  <a:pt x="68" y="289"/>
                </a:lnTo>
                <a:lnTo>
                  <a:pt x="66" y="289"/>
                </a:lnTo>
                <a:lnTo>
                  <a:pt x="66" y="289"/>
                </a:lnTo>
                <a:lnTo>
                  <a:pt x="64" y="289"/>
                </a:lnTo>
                <a:lnTo>
                  <a:pt x="59" y="289"/>
                </a:lnTo>
                <a:lnTo>
                  <a:pt x="61" y="291"/>
                </a:lnTo>
                <a:lnTo>
                  <a:pt x="69" y="293"/>
                </a:lnTo>
                <a:lnTo>
                  <a:pt x="73" y="294"/>
                </a:lnTo>
                <a:lnTo>
                  <a:pt x="74" y="296"/>
                </a:lnTo>
                <a:lnTo>
                  <a:pt x="74" y="296"/>
                </a:lnTo>
                <a:lnTo>
                  <a:pt x="76" y="296"/>
                </a:lnTo>
                <a:lnTo>
                  <a:pt x="78" y="296"/>
                </a:lnTo>
                <a:lnTo>
                  <a:pt x="78" y="296"/>
                </a:lnTo>
                <a:lnTo>
                  <a:pt x="78" y="296"/>
                </a:lnTo>
                <a:lnTo>
                  <a:pt x="79" y="298"/>
                </a:lnTo>
                <a:lnTo>
                  <a:pt x="78" y="298"/>
                </a:lnTo>
                <a:lnTo>
                  <a:pt x="79" y="299"/>
                </a:lnTo>
                <a:lnTo>
                  <a:pt x="79" y="299"/>
                </a:lnTo>
                <a:lnTo>
                  <a:pt x="90" y="304"/>
                </a:lnTo>
                <a:lnTo>
                  <a:pt x="91" y="306"/>
                </a:lnTo>
                <a:lnTo>
                  <a:pt x="91" y="308"/>
                </a:lnTo>
                <a:lnTo>
                  <a:pt x="95" y="311"/>
                </a:lnTo>
                <a:lnTo>
                  <a:pt x="98" y="313"/>
                </a:lnTo>
                <a:lnTo>
                  <a:pt x="100" y="314"/>
                </a:lnTo>
                <a:lnTo>
                  <a:pt x="100" y="314"/>
                </a:lnTo>
                <a:lnTo>
                  <a:pt x="100" y="314"/>
                </a:lnTo>
                <a:lnTo>
                  <a:pt x="100" y="314"/>
                </a:lnTo>
                <a:lnTo>
                  <a:pt x="101" y="314"/>
                </a:lnTo>
                <a:lnTo>
                  <a:pt x="101" y="316"/>
                </a:lnTo>
                <a:lnTo>
                  <a:pt x="101" y="318"/>
                </a:lnTo>
                <a:lnTo>
                  <a:pt x="101" y="318"/>
                </a:lnTo>
                <a:lnTo>
                  <a:pt x="101" y="320"/>
                </a:lnTo>
                <a:lnTo>
                  <a:pt x="110" y="326"/>
                </a:lnTo>
                <a:lnTo>
                  <a:pt x="111" y="328"/>
                </a:lnTo>
                <a:lnTo>
                  <a:pt x="111" y="330"/>
                </a:lnTo>
                <a:lnTo>
                  <a:pt x="113" y="333"/>
                </a:lnTo>
                <a:lnTo>
                  <a:pt x="113" y="336"/>
                </a:lnTo>
                <a:lnTo>
                  <a:pt x="113" y="340"/>
                </a:lnTo>
                <a:lnTo>
                  <a:pt x="113" y="343"/>
                </a:lnTo>
                <a:lnTo>
                  <a:pt x="111" y="350"/>
                </a:lnTo>
                <a:lnTo>
                  <a:pt x="111" y="351"/>
                </a:lnTo>
                <a:lnTo>
                  <a:pt x="113" y="353"/>
                </a:lnTo>
                <a:lnTo>
                  <a:pt x="113" y="353"/>
                </a:lnTo>
                <a:lnTo>
                  <a:pt x="113" y="353"/>
                </a:lnTo>
                <a:lnTo>
                  <a:pt x="113" y="355"/>
                </a:lnTo>
                <a:lnTo>
                  <a:pt x="113" y="357"/>
                </a:lnTo>
                <a:lnTo>
                  <a:pt x="113" y="358"/>
                </a:lnTo>
                <a:lnTo>
                  <a:pt x="113" y="358"/>
                </a:lnTo>
                <a:lnTo>
                  <a:pt x="115" y="358"/>
                </a:lnTo>
                <a:lnTo>
                  <a:pt x="115" y="360"/>
                </a:lnTo>
                <a:lnTo>
                  <a:pt x="116" y="365"/>
                </a:lnTo>
                <a:lnTo>
                  <a:pt x="116" y="370"/>
                </a:lnTo>
                <a:lnTo>
                  <a:pt x="118" y="373"/>
                </a:lnTo>
                <a:lnTo>
                  <a:pt x="118" y="375"/>
                </a:lnTo>
                <a:lnTo>
                  <a:pt x="120" y="377"/>
                </a:lnTo>
                <a:lnTo>
                  <a:pt x="120" y="378"/>
                </a:lnTo>
                <a:lnTo>
                  <a:pt x="120" y="380"/>
                </a:lnTo>
                <a:lnTo>
                  <a:pt x="120" y="382"/>
                </a:lnTo>
                <a:lnTo>
                  <a:pt x="127" y="388"/>
                </a:lnTo>
                <a:lnTo>
                  <a:pt x="128" y="388"/>
                </a:lnTo>
                <a:lnTo>
                  <a:pt x="130" y="392"/>
                </a:lnTo>
                <a:lnTo>
                  <a:pt x="132" y="392"/>
                </a:lnTo>
                <a:lnTo>
                  <a:pt x="132" y="394"/>
                </a:lnTo>
                <a:lnTo>
                  <a:pt x="133" y="395"/>
                </a:lnTo>
                <a:lnTo>
                  <a:pt x="133" y="397"/>
                </a:lnTo>
                <a:lnTo>
                  <a:pt x="133" y="399"/>
                </a:lnTo>
                <a:lnTo>
                  <a:pt x="137" y="402"/>
                </a:lnTo>
                <a:lnTo>
                  <a:pt x="142" y="414"/>
                </a:lnTo>
                <a:lnTo>
                  <a:pt x="143" y="417"/>
                </a:lnTo>
                <a:lnTo>
                  <a:pt x="143" y="419"/>
                </a:lnTo>
                <a:lnTo>
                  <a:pt x="143" y="420"/>
                </a:lnTo>
                <a:lnTo>
                  <a:pt x="145" y="424"/>
                </a:lnTo>
                <a:lnTo>
                  <a:pt x="145" y="424"/>
                </a:lnTo>
                <a:lnTo>
                  <a:pt x="145" y="425"/>
                </a:lnTo>
                <a:lnTo>
                  <a:pt x="145" y="427"/>
                </a:lnTo>
                <a:lnTo>
                  <a:pt x="145" y="427"/>
                </a:lnTo>
                <a:lnTo>
                  <a:pt x="147" y="427"/>
                </a:lnTo>
                <a:lnTo>
                  <a:pt x="147" y="429"/>
                </a:lnTo>
                <a:lnTo>
                  <a:pt x="147" y="429"/>
                </a:lnTo>
                <a:lnTo>
                  <a:pt x="147" y="431"/>
                </a:lnTo>
                <a:lnTo>
                  <a:pt x="147" y="431"/>
                </a:lnTo>
                <a:lnTo>
                  <a:pt x="147" y="431"/>
                </a:lnTo>
                <a:lnTo>
                  <a:pt x="148" y="434"/>
                </a:lnTo>
                <a:lnTo>
                  <a:pt x="150" y="436"/>
                </a:lnTo>
                <a:lnTo>
                  <a:pt x="152" y="439"/>
                </a:lnTo>
                <a:lnTo>
                  <a:pt x="153" y="444"/>
                </a:lnTo>
                <a:lnTo>
                  <a:pt x="155" y="447"/>
                </a:lnTo>
                <a:lnTo>
                  <a:pt x="155" y="449"/>
                </a:lnTo>
                <a:lnTo>
                  <a:pt x="157" y="452"/>
                </a:lnTo>
                <a:lnTo>
                  <a:pt x="158" y="457"/>
                </a:lnTo>
                <a:lnTo>
                  <a:pt x="160" y="462"/>
                </a:lnTo>
                <a:lnTo>
                  <a:pt x="160" y="466"/>
                </a:lnTo>
                <a:lnTo>
                  <a:pt x="160" y="468"/>
                </a:lnTo>
                <a:lnTo>
                  <a:pt x="160" y="471"/>
                </a:lnTo>
                <a:lnTo>
                  <a:pt x="162" y="474"/>
                </a:lnTo>
                <a:lnTo>
                  <a:pt x="162" y="479"/>
                </a:lnTo>
                <a:lnTo>
                  <a:pt x="165" y="486"/>
                </a:lnTo>
                <a:lnTo>
                  <a:pt x="167" y="486"/>
                </a:lnTo>
                <a:lnTo>
                  <a:pt x="167" y="488"/>
                </a:lnTo>
                <a:lnTo>
                  <a:pt x="167" y="491"/>
                </a:lnTo>
                <a:lnTo>
                  <a:pt x="167" y="494"/>
                </a:lnTo>
                <a:lnTo>
                  <a:pt x="167" y="498"/>
                </a:lnTo>
                <a:lnTo>
                  <a:pt x="170" y="499"/>
                </a:lnTo>
                <a:lnTo>
                  <a:pt x="170" y="501"/>
                </a:lnTo>
                <a:lnTo>
                  <a:pt x="170" y="505"/>
                </a:lnTo>
                <a:lnTo>
                  <a:pt x="170" y="506"/>
                </a:lnTo>
                <a:lnTo>
                  <a:pt x="170" y="508"/>
                </a:lnTo>
                <a:lnTo>
                  <a:pt x="172" y="511"/>
                </a:lnTo>
                <a:lnTo>
                  <a:pt x="172" y="511"/>
                </a:lnTo>
                <a:lnTo>
                  <a:pt x="170" y="513"/>
                </a:lnTo>
                <a:lnTo>
                  <a:pt x="170" y="513"/>
                </a:lnTo>
                <a:lnTo>
                  <a:pt x="170" y="515"/>
                </a:lnTo>
                <a:lnTo>
                  <a:pt x="172" y="515"/>
                </a:lnTo>
                <a:lnTo>
                  <a:pt x="172" y="516"/>
                </a:lnTo>
                <a:lnTo>
                  <a:pt x="172" y="516"/>
                </a:lnTo>
                <a:lnTo>
                  <a:pt x="172" y="518"/>
                </a:lnTo>
                <a:lnTo>
                  <a:pt x="172" y="518"/>
                </a:lnTo>
                <a:lnTo>
                  <a:pt x="172" y="520"/>
                </a:lnTo>
                <a:lnTo>
                  <a:pt x="172" y="521"/>
                </a:lnTo>
                <a:lnTo>
                  <a:pt x="170" y="526"/>
                </a:lnTo>
                <a:lnTo>
                  <a:pt x="170" y="530"/>
                </a:lnTo>
                <a:lnTo>
                  <a:pt x="174" y="533"/>
                </a:lnTo>
                <a:lnTo>
                  <a:pt x="179" y="538"/>
                </a:lnTo>
                <a:lnTo>
                  <a:pt x="195" y="552"/>
                </a:lnTo>
                <a:lnTo>
                  <a:pt x="199" y="557"/>
                </a:lnTo>
                <a:lnTo>
                  <a:pt x="200" y="557"/>
                </a:lnTo>
                <a:lnTo>
                  <a:pt x="207" y="570"/>
                </a:lnTo>
                <a:lnTo>
                  <a:pt x="209" y="573"/>
                </a:lnTo>
                <a:lnTo>
                  <a:pt x="209" y="573"/>
                </a:lnTo>
                <a:lnTo>
                  <a:pt x="214" y="584"/>
                </a:lnTo>
                <a:lnTo>
                  <a:pt x="216" y="585"/>
                </a:lnTo>
                <a:lnTo>
                  <a:pt x="216" y="587"/>
                </a:lnTo>
                <a:lnTo>
                  <a:pt x="214" y="592"/>
                </a:lnTo>
                <a:lnTo>
                  <a:pt x="212" y="594"/>
                </a:lnTo>
                <a:lnTo>
                  <a:pt x="212" y="595"/>
                </a:lnTo>
                <a:lnTo>
                  <a:pt x="214" y="602"/>
                </a:lnTo>
                <a:lnTo>
                  <a:pt x="214" y="604"/>
                </a:lnTo>
                <a:lnTo>
                  <a:pt x="214" y="605"/>
                </a:lnTo>
                <a:lnTo>
                  <a:pt x="214" y="605"/>
                </a:lnTo>
                <a:lnTo>
                  <a:pt x="214" y="607"/>
                </a:lnTo>
                <a:lnTo>
                  <a:pt x="214" y="609"/>
                </a:lnTo>
                <a:lnTo>
                  <a:pt x="214" y="609"/>
                </a:lnTo>
                <a:lnTo>
                  <a:pt x="214" y="610"/>
                </a:lnTo>
                <a:lnTo>
                  <a:pt x="214" y="610"/>
                </a:lnTo>
                <a:lnTo>
                  <a:pt x="214" y="612"/>
                </a:lnTo>
                <a:lnTo>
                  <a:pt x="214" y="617"/>
                </a:lnTo>
                <a:lnTo>
                  <a:pt x="214" y="619"/>
                </a:lnTo>
                <a:lnTo>
                  <a:pt x="217" y="627"/>
                </a:lnTo>
                <a:lnTo>
                  <a:pt x="219" y="631"/>
                </a:lnTo>
                <a:lnTo>
                  <a:pt x="221" y="632"/>
                </a:lnTo>
                <a:lnTo>
                  <a:pt x="222" y="634"/>
                </a:lnTo>
                <a:lnTo>
                  <a:pt x="222" y="636"/>
                </a:lnTo>
                <a:lnTo>
                  <a:pt x="224" y="636"/>
                </a:lnTo>
                <a:lnTo>
                  <a:pt x="224" y="637"/>
                </a:lnTo>
                <a:lnTo>
                  <a:pt x="224" y="637"/>
                </a:lnTo>
                <a:lnTo>
                  <a:pt x="226" y="641"/>
                </a:lnTo>
                <a:lnTo>
                  <a:pt x="226" y="642"/>
                </a:lnTo>
                <a:lnTo>
                  <a:pt x="226" y="642"/>
                </a:lnTo>
                <a:lnTo>
                  <a:pt x="231" y="646"/>
                </a:lnTo>
                <a:lnTo>
                  <a:pt x="232" y="647"/>
                </a:lnTo>
                <a:lnTo>
                  <a:pt x="234" y="651"/>
                </a:lnTo>
                <a:lnTo>
                  <a:pt x="236" y="652"/>
                </a:lnTo>
                <a:lnTo>
                  <a:pt x="236" y="654"/>
                </a:lnTo>
                <a:lnTo>
                  <a:pt x="237" y="658"/>
                </a:lnTo>
                <a:lnTo>
                  <a:pt x="237" y="659"/>
                </a:lnTo>
                <a:lnTo>
                  <a:pt x="239" y="688"/>
                </a:lnTo>
                <a:lnTo>
                  <a:pt x="241" y="695"/>
                </a:lnTo>
                <a:lnTo>
                  <a:pt x="241" y="696"/>
                </a:lnTo>
                <a:lnTo>
                  <a:pt x="241" y="698"/>
                </a:lnTo>
                <a:lnTo>
                  <a:pt x="239" y="700"/>
                </a:lnTo>
                <a:lnTo>
                  <a:pt x="241" y="700"/>
                </a:lnTo>
                <a:lnTo>
                  <a:pt x="241" y="701"/>
                </a:lnTo>
                <a:lnTo>
                  <a:pt x="241" y="705"/>
                </a:lnTo>
                <a:lnTo>
                  <a:pt x="246" y="711"/>
                </a:lnTo>
                <a:lnTo>
                  <a:pt x="248" y="715"/>
                </a:lnTo>
                <a:lnTo>
                  <a:pt x="253" y="721"/>
                </a:lnTo>
                <a:lnTo>
                  <a:pt x="254" y="723"/>
                </a:lnTo>
                <a:lnTo>
                  <a:pt x="263" y="737"/>
                </a:lnTo>
                <a:lnTo>
                  <a:pt x="264" y="742"/>
                </a:lnTo>
                <a:lnTo>
                  <a:pt x="266" y="743"/>
                </a:lnTo>
                <a:lnTo>
                  <a:pt x="271" y="745"/>
                </a:lnTo>
                <a:lnTo>
                  <a:pt x="274" y="748"/>
                </a:lnTo>
                <a:lnTo>
                  <a:pt x="274" y="748"/>
                </a:lnTo>
                <a:lnTo>
                  <a:pt x="276" y="748"/>
                </a:lnTo>
                <a:lnTo>
                  <a:pt x="278" y="748"/>
                </a:lnTo>
                <a:lnTo>
                  <a:pt x="278" y="748"/>
                </a:lnTo>
                <a:lnTo>
                  <a:pt x="278" y="745"/>
                </a:lnTo>
                <a:lnTo>
                  <a:pt x="276" y="742"/>
                </a:lnTo>
                <a:lnTo>
                  <a:pt x="276" y="740"/>
                </a:lnTo>
                <a:lnTo>
                  <a:pt x="279" y="738"/>
                </a:lnTo>
                <a:lnTo>
                  <a:pt x="279" y="737"/>
                </a:lnTo>
                <a:lnTo>
                  <a:pt x="279" y="737"/>
                </a:lnTo>
                <a:lnTo>
                  <a:pt x="279" y="735"/>
                </a:lnTo>
                <a:lnTo>
                  <a:pt x="279" y="733"/>
                </a:lnTo>
                <a:lnTo>
                  <a:pt x="278" y="733"/>
                </a:lnTo>
                <a:lnTo>
                  <a:pt x="278" y="732"/>
                </a:lnTo>
                <a:lnTo>
                  <a:pt x="278" y="728"/>
                </a:lnTo>
                <a:lnTo>
                  <a:pt x="278" y="726"/>
                </a:lnTo>
                <a:lnTo>
                  <a:pt x="278" y="726"/>
                </a:lnTo>
                <a:lnTo>
                  <a:pt x="278" y="725"/>
                </a:lnTo>
                <a:lnTo>
                  <a:pt x="278" y="723"/>
                </a:lnTo>
                <a:lnTo>
                  <a:pt x="276" y="723"/>
                </a:lnTo>
                <a:lnTo>
                  <a:pt x="274" y="716"/>
                </a:lnTo>
                <a:lnTo>
                  <a:pt x="274" y="713"/>
                </a:lnTo>
                <a:lnTo>
                  <a:pt x="274" y="713"/>
                </a:lnTo>
                <a:lnTo>
                  <a:pt x="274" y="711"/>
                </a:lnTo>
                <a:lnTo>
                  <a:pt x="274" y="705"/>
                </a:lnTo>
                <a:lnTo>
                  <a:pt x="273" y="691"/>
                </a:lnTo>
                <a:lnTo>
                  <a:pt x="273" y="683"/>
                </a:lnTo>
                <a:lnTo>
                  <a:pt x="276" y="678"/>
                </a:lnTo>
                <a:lnTo>
                  <a:pt x="279" y="673"/>
                </a:lnTo>
                <a:lnTo>
                  <a:pt x="281" y="671"/>
                </a:lnTo>
                <a:lnTo>
                  <a:pt x="283" y="671"/>
                </a:lnTo>
                <a:lnTo>
                  <a:pt x="283" y="671"/>
                </a:lnTo>
                <a:lnTo>
                  <a:pt x="283" y="669"/>
                </a:lnTo>
                <a:lnTo>
                  <a:pt x="283" y="669"/>
                </a:lnTo>
                <a:lnTo>
                  <a:pt x="285" y="669"/>
                </a:lnTo>
                <a:lnTo>
                  <a:pt x="285" y="669"/>
                </a:lnTo>
                <a:lnTo>
                  <a:pt x="286" y="671"/>
                </a:lnTo>
                <a:lnTo>
                  <a:pt x="290" y="676"/>
                </a:lnTo>
                <a:lnTo>
                  <a:pt x="291" y="678"/>
                </a:lnTo>
                <a:lnTo>
                  <a:pt x="293" y="678"/>
                </a:lnTo>
                <a:lnTo>
                  <a:pt x="295" y="678"/>
                </a:lnTo>
                <a:lnTo>
                  <a:pt x="298" y="674"/>
                </a:lnTo>
                <a:lnTo>
                  <a:pt x="300" y="674"/>
                </a:lnTo>
                <a:lnTo>
                  <a:pt x="301" y="674"/>
                </a:lnTo>
                <a:lnTo>
                  <a:pt x="303" y="674"/>
                </a:lnTo>
                <a:lnTo>
                  <a:pt x="308" y="673"/>
                </a:lnTo>
                <a:lnTo>
                  <a:pt x="313" y="669"/>
                </a:lnTo>
                <a:lnTo>
                  <a:pt x="315" y="669"/>
                </a:lnTo>
                <a:lnTo>
                  <a:pt x="315" y="669"/>
                </a:lnTo>
                <a:lnTo>
                  <a:pt x="316" y="671"/>
                </a:lnTo>
                <a:lnTo>
                  <a:pt x="318" y="671"/>
                </a:lnTo>
                <a:lnTo>
                  <a:pt x="320" y="671"/>
                </a:lnTo>
                <a:lnTo>
                  <a:pt x="322" y="673"/>
                </a:lnTo>
                <a:lnTo>
                  <a:pt x="323" y="673"/>
                </a:lnTo>
                <a:lnTo>
                  <a:pt x="323" y="673"/>
                </a:lnTo>
                <a:lnTo>
                  <a:pt x="320" y="669"/>
                </a:lnTo>
                <a:lnTo>
                  <a:pt x="323" y="668"/>
                </a:lnTo>
                <a:lnTo>
                  <a:pt x="325" y="668"/>
                </a:lnTo>
                <a:lnTo>
                  <a:pt x="327" y="669"/>
                </a:lnTo>
                <a:lnTo>
                  <a:pt x="328" y="673"/>
                </a:lnTo>
                <a:lnTo>
                  <a:pt x="328" y="673"/>
                </a:lnTo>
                <a:lnTo>
                  <a:pt x="327" y="673"/>
                </a:lnTo>
                <a:lnTo>
                  <a:pt x="327" y="673"/>
                </a:lnTo>
                <a:lnTo>
                  <a:pt x="325" y="673"/>
                </a:lnTo>
                <a:lnTo>
                  <a:pt x="325" y="674"/>
                </a:lnTo>
                <a:lnTo>
                  <a:pt x="327" y="676"/>
                </a:lnTo>
                <a:lnTo>
                  <a:pt x="328" y="676"/>
                </a:lnTo>
                <a:lnTo>
                  <a:pt x="328" y="678"/>
                </a:lnTo>
                <a:lnTo>
                  <a:pt x="328" y="681"/>
                </a:lnTo>
                <a:lnTo>
                  <a:pt x="333" y="684"/>
                </a:lnTo>
                <a:lnTo>
                  <a:pt x="333" y="686"/>
                </a:lnTo>
                <a:lnTo>
                  <a:pt x="340" y="693"/>
                </a:lnTo>
                <a:lnTo>
                  <a:pt x="340" y="695"/>
                </a:lnTo>
                <a:lnTo>
                  <a:pt x="342" y="696"/>
                </a:lnTo>
                <a:lnTo>
                  <a:pt x="342" y="696"/>
                </a:lnTo>
                <a:lnTo>
                  <a:pt x="342" y="698"/>
                </a:lnTo>
                <a:lnTo>
                  <a:pt x="342" y="700"/>
                </a:lnTo>
                <a:lnTo>
                  <a:pt x="343" y="700"/>
                </a:lnTo>
                <a:lnTo>
                  <a:pt x="343" y="701"/>
                </a:lnTo>
                <a:lnTo>
                  <a:pt x="343" y="703"/>
                </a:lnTo>
                <a:lnTo>
                  <a:pt x="343" y="705"/>
                </a:lnTo>
                <a:lnTo>
                  <a:pt x="345" y="706"/>
                </a:lnTo>
                <a:lnTo>
                  <a:pt x="345" y="708"/>
                </a:lnTo>
                <a:lnTo>
                  <a:pt x="347" y="708"/>
                </a:lnTo>
                <a:lnTo>
                  <a:pt x="347" y="708"/>
                </a:lnTo>
                <a:lnTo>
                  <a:pt x="347" y="706"/>
                </a:lnTo>
                <a:lnTo>
                  <a:pt x="347" y="706"/>
                </a:lnTo>
                <a:lnTo>
                  <a:pt x="347" y="705"/>
                </a:lnTo>
                <a:lnTo>
                  <a:pt x="347" y="703"/>
                </a:lnTo>
                <a:lnTo>
                  <a:pt x="347" y="703"/>
                </a:lnTo>
                <a:close/>
                <a:moveTo>
                  <a:pt x="787" y="219"/>
                </a:moveTo>
                <a:lnTo>
                  <a:pt x="787" y="219"/>
                </a:lnTo>
                <a:lnTo>
                  <a:pt x="789" y="219"/>
                </a:lnTo>
                <a:lnTo>
                  <a:pt x="789" y="219"/>
                </a:lnTo>
                <a:lnTo>
                  <a:pt x="790" y="219"/>
                </a:lnTo>
                <a:lnTo>
                  <a:pt x="790" y="217"/>
                </a:lnTo>
                <a:lnTo>
                  <a:pt x="792" y="217"/>
                </a:lnTo>
                <a:lnTo>
                  <a:pt x="792" y="215"/>
                </a:lnTo>
                <a:lnTo>
                  <a:pt x="792" y="215"/>
                </a:lnTo>
                <a:lnTo>
                  <a:pt x="790" y="214"/>
                </a:lnTo>
                <a:lnTo>
                  <a:pt x="790" y="214"/>
                </a:lnTo>
                <a:lnTo>
                  <a:pt x="785" y="215"/>
                </a:lnTo>
                <a:lnTo>
                  <a:pt x="785" y="215"/>
                </a:lnTo>
                <a:lnTo>
                  <a:pt x="785" y="217"/>
                </a:lnTo>
                <a:lnTo>
                  <a:pt x="785" y="217"/>
                </a:lnTo>
                <a:lnTo>
                  <a:pt x="787" y="219"/>
                </a:lnTo>
                <a:close/>
                <a:moveTo>
                  <a:pt x="817" y="165"/>
                </a:moveTo>
                <a:lnTo>
                  <a:pt x="817" y="163"/>
                </a:lnTo>
                <a:lnTo>
                  <a:pt x="817" y="163"/>
                </a:lnTo>
                <a:lnTo>
                  <a:pt x="817" y="161"/>
                </a:lnTo>
                <a:lnTo>
                  <a:pt x="816" y="160"/>
                </a:lnTo>
                <a:lnTo>
                  <a:pt x="816" y="160"/>
                </a:lnTo>
                <a:lnTo>
                  <a:pt x="816" y="160"/>
                </a:lnTo>
                <a:lnTo>
                  <a:pt x="816" y="160"/>
                </a:lnTo>
                <a:lnTo>
                  <a:pt x="814" y="158"/>
                </a:lnTo>
                <a:lnTo>
                  <a:pt x="814" y="158"/>
                </a:lnTo>
                <a:lnTo>
                  <a:pt x="812" y="158"/>
                </a:lnTo>
                <a:lnTo>
                  <a:pt x="812" y="156"/>
                </a:lnTo>
                <a:lnTo>
                  <a:pt x="811" y="155"/>
                </a:lnTo>
                <a:lnTo>
                  <a:pt x="809" y="153"/>
                </a:lnTo>
                <a:lnTo>
                  <a:pt x="811" y="151"/>
                </a:lnTo>
                <a:lnTo>
                  <a:pt x="809" y="151"/>
                </a:lnTo>
                <a:lnTo>
                  <a:pt x="809" y="150"/>
                </a:lnTo>
                <a:lnTo>
                  <a:pt x="811" y="146"/>
                </a:lnTo>
                <a:lnTo>
                  <a:pt x="811" y="145"/>
                </a:lnTo>
                <a:lnTo>
                  <a:pt x="811" y="143"/>
                </a:lnTo>
                <a:lnTo>
                  <a:pt x="809" y="140"/>
                </a:lnTo>
                <a:lnTo>
                  <a:pt x="809" y="138"/>
                </a:lnTo>
                <a:lnTo>
                  <a:pt x="807" y="140"/>
                </a:lnTo>
                <a:lnTo>
                  <a:pt x="807" y="140"/>
                </a:lnTo>
                <a:lnTo>
                  <a:pt x="806" y="140"/>
                </a:lnTo>
                <a:lnTo>
                  <a:pt x="804" y="140"/>
                </a:lnTo>
                <a:lnTo>
                  <a:pt x="804" y="140"/>
                </a:lnTo>
                <a:lnTo>
                  <a:pt x="804" y="143"/>
                </a:lnTo>
                <a:lnTo>
                  <a:pt x="802" y="145"/>
                </a:lnTo>
                <a:lnTo>
                  <a:pt x="802" y="145"/>
                </a:lnTo>
                <a:lnTo>
                  <a:pt x="802" y="145"/>
                </a:lnTo>
                <a:lnTo>
                  <a:pt x="802" y="146"/>
                </a:lnTo>
                <a:lnTo>
                  <a:pt x="802" y="146"/>
                </a:lnTo>
                <a:lnTo>
                  <a:pt x="804" y="148"/>
                </a:lnTo>
                <a:lnTo>
                  <a:pt x="804" y="148"/>
                </a:lnTo>
                <a:lnTo>
                  <a:pt x="804" y="148"/>
                </a:lnTo>
                <a:lnTo>
                  <a:pt x="804" y="151"/>
                </a:lnTo>
                <a:lnTo>
                  <a:pt x="804" y="153"/>
                </a:lnTo>
                <a:lnTo>
                  <a:pt x="804" y="155"/>
                </a:lnTo>
                <a:lnTo>
                  <a:pt x="804" y="156"/>
                </a:lnTo>
                <a:lnTo>
                  <a:pt x="804" y="158"/>
                </a:lnTo>
                <a:lnTo>
                  <a:pt x="804" y="160"/>
                </a:lnTo>
                <a:lnTo>
                  <a:pt x="804" y="161"/>
                </a:lnTo>
                <a:lnTo>
                  <a:pt x="804" y="165"/>
                </a:lnTo>
                <a:lnTo>
                  <a:pt x="804" y="167"/>
                </a:lnTo>
                <a:lnTo>
                  <a:pt x="804" y="168"/>
                </a:lnTo>
                <a:lnTo>
                  <a:pt x="806" y="170"/>
                </a:lnTo>
                <a:lnTo>
                  <a:pt x="807" y="172"/>
                </a:lnTo>
                <a:lnTo>
                  <a:pt x="807" y="172"/>
                </a:lnTo>
                <a:lnTo>
                  <a:pt x="807" y="172"/>
                </a:lnTo>
                <a:lnTo>
                  <a:pt x="807" y="173"/>
                </a:lnTo>
                <a:lnTo>
                  <a:pt x="807" y="173"/>
                </a:lnTo>
                <a:lnTo>
                  <a:pt x="812" y="172"/>
                </a:lnTo>
                <a:lnTo>
                  <a:pt x="814" y="172"/>
                </a:lnTo>
                <a:lnTo>
                  <a:pt x="814" y="172"/>
                </a:lnTo>
                <a:lnTo>
                  <a:pt x="814" y="172"/>
                </a:lnTo>
                <a:lnTo>
                  <a:pt x="814" y="170"/>
                </a:lnTo>
                <a:lnTo>
                  <a:pt x="814" y="170"/>
                </a:lnTo>
                <a:lnTo>
                  <a:pt x="816" y="168"/>
                </a:lnTo>
                <a:lnTo>
                  <a:pt x="816" y="168"/>
                </a:lnTo>
                <a:lnTo>
                  <a:pt x="816" y="168"/>
                </a:lnTo>
                <a:lnTo>
                  <a:pt x="816" y="168"/>
                </a:lnTo>
                <a:lnTo>
                  <a:pt x="817" y="167"/>
                </a:lnTo>
                <a:lnTo>
                  <a:pt x="817" y="165"/>
                </a:lnTo>
                <a:lnTo>
                  <a:pt x="817" y="165"/>
                </a:lnTo>
                <a:lnTo>
                  <a:pt x="817" y="165"/>
                </a:lnTo>
                <a:close/>
                <a:moveTo>
                  <a:pt x="812" y="183"/>
                </a:moveTo>
                <a:lnTo>
                  <a:pt x="811" y="183"/>
                </a:lnTo>
                <a:lnTo>
                  <a:pt x="809" y="185"/>
                </a:lnTo>
                <a:lnTo>
                  <a:pt x="807" y="185"/>
                </a:lnTo>
                <a:lnTo>
                  <a:pt x="806" y="185"/>
                </a:lnTo>
                <a:lnTo>
                  <a:pt x="806" y="187"/>
                </a:lnTo>
                <a:lnTo>
                  <a:pt x="804" y="187"/>
                </a:lnTo>
                <a:lnTo>
                  <a:pt x="806" y="187"/>
                </a:lnTo>
                <a:lnTo>
                  <a:pt x="806" y="188"/>
                </a:lnTo>
                <a:lnTo>
                  <a:pt x="809" y="190"/>
                </a:lnTo>
                <a:lnTo>
                  <a:pt x="811" y="192"/>
                </a:lnTo>
                <a:lnTo>
                  <a:pt x="812" y="192"/>
                </a:lnTo>
                <a:lnTo>
                  <a:pt x="812" y="190"/>
                </a:lnTo>
                <a:lnTo>
                  <a:pt x="812" y="188"/>
                </a:lnTo>
                <a:lnTo>
                  <a:pt x="814" y="188"/>
                </a:lnTo>
                <a:lnTo>
                  <a:pt x="816" y="187"/>
                </a:lnTo>
                <a:lnTo>
                  <a:pt x="814" y="185"/>
                </a:lnTo>
                <a:lnTo>
                  <a:pt x="812" y="183"/>
                </a:lnTo>
                <a:close/>
                <a:moveTo>
                  <a:pt x="804" y="212"/>
                </a:moveTo>
                <a:lnTo>
                  <a:pt x="802" y="212"/>
                </a:lnTo>
                <a:lnTo>
                  <a:pt x="801" y="214"/>
                </a:lnTo>
                <a:lnTo>
                  <a:pt x="799" y="215"/>
                </a:lnTo>
                <a:lnTo>
                  <a:pt x="801" y="217"/>
                </a:lnTo>
                <a:lnTo>
                  <a:pt x="799" y="219"/>
                </a:lnTo>
                <a:lnTo>
                  <a:pt x="801" y="219"/>
                </a:lnTo>
                <a:lnTo>
                  <a:pt x="801" y="220"/>
                </a:lnTo>
                <a:lnTo>
                  <a:pt x="801" y="220"/>
                </a:lnTo>
                <a:lnTo>
                  <a:pt x="801" y="224"/>
                </a:lnTo>
                <a:lnTo>
                  <a:pt x="801" y="224"/>
                </a:lnTo>
                <a:lnTo>
                  <a:pt x="797" y="229"/>
                </a:lnTo>
                <a:lnTo>
                  <a:pt x="797" y="230"/>
                </a:lnTo>
                <a:lnTo>
                  <a:pt x="799" y="232"/>
                </a:lnTo>
                <a:lnTo>
                  <a:pt x="799" y="232"/>
                </a:lnTo>
                <a:lnTo>
                  <a:pt x="801" y="232"/>
                </a:lnTo>
                <a:lnTo>
                  <a:pt x="801" y="232"/>
                </a:lnTo>
                <a:lnTo>
                  <a:pt x="802" y="230"/>
                </a:lnTo>
                <a:lnTo>
                  <a:pt x="802" y="230"/>
                </a:lnTo>
                <a:lnTo>
                  <a:pt x="802" y="229"/>
                </a:lnTo>
                <a:lnTo>
                  <a:pt x="802" y="227"/>
                </a:lnTo>
                <a:lnTo>
                  <a:pt x="802" y="227"/>
                </a:lnTo>
                <a:lnTo>
                  <a:pt x="802" y="225"/>
                </a:lnTo>
                <a:lnTo>
                  <a:pt x="806" y="219"/>
                </a:lnTo>
                <a:lnTo>
                  <a:pt x="806" y="217"/>
                </a:lnTo>
                <a:lnTo>
                  <a:pt x="806" y="215"/>
                </a:lnTo>
                <a:lnTo>
                  <a:pt x="806" y="214"/>
                </a:lnTo>
                <a:lnTo>
                  <a:pt x="804" y="212"/>
                </a:lnTo>
                <a:close/>
                <a:moveTo>
                  <a:pt x="831" y="34"/>
                </a:moveTo>
                <a:lnTo>
                  <a:pt x="831" y="34"/>
                </a:lnTo>
                <a:lnTo>
                  <a:pt x="831" y="30"/>
                </a:lnTo>
                <a:lnTo>
                  <a:pt x="829" y="30"/>
                </a:lnTo>
                <a:lnTo>
                  <a:pt x="829" y="29"/>
                </a:lnTo>
                <a:lnTo>
                  <a:pt x="827" y="29"/>
                </a:lnTo>
                <a:lnTo>
                  <a:pt x="826" y="29"/>
                </a:lnTo>
                <a:lnTo>
                  <a:pt x="826" y="27"/>
                </a:lnTo>
                <a:lnTo>
                  <a:pt x="826" y="27"/>
                </a:lnTo>
                <a:lnTo>
                  <a:pt x="826" y="25"/>
                </a:lnTo>
                <a:lnTo>
                  <a:pt x="824" y="24"/>
                </a:lnTo>
                <a:lnTo>
                  <a:pt x="822" y="20"/>
                </a:lnTo>
                <a:lnTo>
                  <a:pt x="821" y="20"/>
                </a:lnTo>
                <a:lnTo>
                  <a:pt x="819" y="19"/>
                </a:lnTo>
                <a:lnTo>
                  <a:pt x="817" y="19"/>
                </a:lnTo>
                <a:lnTo>
                  <a:pt x="817" y="20"/>
                </a:lnTo>
                <a:lnTo>
                  <a:pt x="816" y="22"/>
                </a:lnTo>
                <a:lnTo>
                  <a:pt x="814" y="24"/>
                </a:lnTo>
                <a:lnTo>
                  <a:pt x="812" y="30"/>
                </a:lnTo>
                <a:lnTo>
                  <a:pt x="812" y="32"/>
                </a:lnTo>
                <a:lnTo>
                  <a:pt x="812" y="34"/>
                </a:lnTo>
                <a:lnTo>
                  <a:pt x="814" y="37"/>
                </a:lnTo>
                <a:lnTo>
                  <a:pt x="814" y="39"/>
                </a:lnTo>
                <a:lnTo>
                  <a:pt x="814" y="42"/>
                </a:lnTo>
                <a:lnTo>
                  <a:pt x="816" y="45"/>
                </a:lnTo>
                <a:lnTo>
                  <a:pt x="816" y="47"/>
                </a:lnTo>
                <a:lnTo>
                  <a:pt x="816" y="49"/>
                </a:lnTo>
                <a:lnTo>
                  <a:pt x="816" y="49"/>
                </a:lnTo>
                <a:lnTo>
                  <a:pt x="816" y="51"/>
                </a:lnTo>
                <a:lnTo>
                  <a:pt x="816" y="56"/>
                </a:lnTo>
                <a:lnTo>
                  <a:pt x="816" y="57"/>
                </a:lnTo>
                <a:lnTo>
                  <a:pt x="814" y="59"/>
                </a:lnTo>
                <a:lnTo>
                  <a:pt x="812" y="61"/>
                </a:lnTo>
                <a:lnTo>
                  <a:pt x="812" y="61"/>
                </a:lnTo>
                <a:lnTo>
                  <a:pt x="811" y="61"/>
                </a:lnTo>
                <a:lnTo>
                  <a:pt x="809" y="61"/>
                </a:lnTo>
                <a:lnTo>
                  <a:pt x="809" y="62"/>
                </a:lnTo>
                <a:lnTo>
                  <a:pt x="809" y="62"/>
                </a:lnTo>
                <a:lnTo>
                  <a:pt x="809" y="64"/>
                </a:lnTo>
                <a:lnTo>
                  <a:pt x="809" y="64"/>
                </a:lnTo>
                <a:lnTo>
                  <a:pt x="806" y="66"/>
                </a:lnTo>
                <a:lnTo>
                  <a:pt x="804" y="67"/>
                </a:lnTo>
                <a:lnTo>
                  <a:pt x="802" y="69"/>
                </a:lnTo>
                <a:lnTo>
                  <a:pt x="802" y="71"/>
                </a:lnTo>
                <a:lnTo>
                  <a:pt x="802" y="74"/>
                </a:lnTo>
                <a:lnTo>
                  <a:pt x="802" y="76"/>
                </a:lnTo>
                <a:lnTo>
                  <a:pt x="799" y="76"/>
                </a:lnTo>
                <a:lnTo>
                  <a:pt x="797" y="77"/>
                </a:lnTo>
                <a:lnTo>
                  <a:pt x="796" y="79"/>
                </a:lnTo>
                <a:lnTo>
                  <a:pt x="796" y="81"/>
                </a:lnTo>
                <a:lnTo>
                  <a:pt x="796" y="82"/>
                </a:lnTo>
                <a:lnTo>
                  <a:pt x="797" y="82"/>
                </a:lnTo>
                <a:lnTo>
                  <a:pt x="801" y="84"/>
                </a:lnTo>
                <a:lnTo>
                  <a:pt x="801" y="84"/>
                </a:lnTo>
                <a:lnTo>
                  <a:pt x="802" y="86"/>
                </a:lnTo>
                <a:lnTo>
                  <a:pt x="802" y="86"/>
                </a:lnTo>
                <a:lnTo>
                  <a:pt x="804" y="87"/>
                </a:lnTo>
                <a:lnTo>
                  <a:pt x="804" y="89"/>
                </a:lnTo>
                <a:lnTo>
                  <a:pt x="804" y="89"/>
                </a:lnTo>
                <a:lnTo>
                  <a:pt x="804" y="91"/>
                </a:lnTo>
                <a:lnTo>
                  <a:pt x="804" y="93"/>
                </a:lnTo>
                <a:lnTo>
                  <a:pt x="804" y="93"/>
                </a:lnTo>
                <a:lnTo>
                  <a:pt x="804" y="94"/>
                </a:lnTo>
                <a:lnTo>
                  <a:pt x="806" y="96"/>
                </a:lnTo>
                <a:lnTo>
                  <a:pt x="806" y="96"/>
                </a:lnTo>
                <a:lnTo>
                  <a:pt x="807" y="98"/>
                </a:lnTo>
                <a:lnTo>
                  <a:pt x="807" y="96"/>
                </a:lnTo>
                <a:lnTo>
                  <a:pt x="809" y="96"/>
                </a:lnTo>
                <a:lnTo>
                  <a:pt x="809" y="94"/>
                </a:lnTo>
                <a:lnTo>
                  <a:pt x="812" y="94"/>
                </a:lnTo>
                <a:lnTo>
                  <a:pt x="814" y="94"/>
                </a:lnTo>
                <a:lnTo>
                  <a:pt x="816" y="94"/>
                </a:lnTo>
                <a:lnTo>
                  <a:pt x="816" y="96"/>
                </a:lnTo>
                <a:lnTo>
                  <a:pt x="816" y="98"/>
                </a:lnTo>
                <a:lnTo>
                  <a:pt x="817" y="98"/>
                </a:lnTo>
                <a:lnTo>
                  <a:pt x="817" y="96"/>
                </a:lnTo>
                <a:lnTo>
                  <a:pt x="817" y="93"/>
                </a:lnTo>
                <a:lnTo>
                  <a:pt x="817" y="86"/>
                </a:lnTo>
                <a:lnTo>
                  <a:pt x="817" y="84"/>
                </a:lnTo>
                <a:lnTo>
                  <a:pt x="819" y="79"/>
                </a:lnTo>
                <a:lnTo>
                  <a:pt x="821" y="77"/>
                </a:lnTo>
                <a:lnTo>
                  <a:pt x="827" y="72"/>
                </a:lnTo>
                <a:lnTo>
                  <a:pt x="829" y="72"/>
                </a:lnTo>
                <a:lnTo>
                  <a:pt x="829" y="67"/>
                </a:lnTo>
                <a:lnTo>
                  <a:pt x="829" y="67"/>
                </a:lnTo>
                <a:lnTo>
                  <a:pt x="829" y="66"/>
                </a:lnTo>
                <a:lnTo>
                  <a:pt x="831" y="64"/>
                </a:lnTo>
                <a:lnTo>
                  <a:pt x="831" y="64"/>
                </a:lnTo>
                <a:lnTo>
                  <a:pt x="831" y="62"/>
                </a:lnTo>
                <a:lnTo>
                  <a:pt x="831" y="62"/>
                </a:lnTo>
                <a:lnTo>
                  <a:pt x="831" y="57"/>
                </a:lnTo>
                <a:lnTo>
                  <a:pt x="831" y="52"/>
                </a:lnTo>
                <a:lnTo>
                  <a:pt x="831" y="51"/>
                </a:lnTo>
                <a:lnTo>
                  <a:pt x="831" y="49"/>
                </a:lnTo>
                <a:lnTo>
                  <a:pt x="831" y="49"/>
                </a:lnTo>
                <a:lnTo>
                  <a:pt x="833" y="47"/>
                </a:lnTo>
                <a:lnTo>
                  <a:pt x="831" y="47"/>
                </a:lnTo>
                <a:lnTo>
                  <a:pt x="831" y="45"/>
                </a:lnTo>
                <a:lnTo>
                  <a:pt x="831" y="45"/>
                </a:lnTo>
                <a:lnTo>
                  <a:pt x="831" y="44"/>
                </a:lnTo>
                <a:lnTo>
                  <a:pt x="829" y="44"/>
                </a:lnTo>
                <a:lnTo>
                  <a:pt x="829" y="42"/>
                </a:lnTo>
                <a:lnTo>
                  <a:pt x="829" y="42"/>
                </a:lnTo>
                <a:lnTo>
                  <a:pt x="829" y="40"/>
                </a:lnTo>
                <a:lnTo>
                  <a:pt x="831" y="40"/>
                </a:lnTo>
                <a:lnTo>
                  <a:pt x="831" y="40"/>
                </a:lnTo>
                <a:lnTo>
                  <a:pt x="831" y="39"/>
                </a:lnTo>
                <a:lnTo>
                  <a:pt x="833" y="39"/>
                </a:lnTo>
                <a:lnTo>
                  <a:pt x="833" y="39"/>
                </a:lnTo>
                <a:lnTo>
                  <a:pt x="833" y="37"/>
                </a:lnTo>
                <a:lnTo>
                  <a:pt x="833" y="37"/>
                </a:lnTo>
                <a:lnTo>
                  <a:pt x="833" y="35"/>
                </a:lnTo>
                <a:lnTo>
                  <a:pt x="831" y="34"/>
                </a:lnTo>
                <a:close/>
                <a:moveTo>
                  <a:pt x="839" y="19"/>
                </a:moveTo>
                <a:lnTo>
                  <a:pt x="839" y="17"/>
                </a:lnTo>
                <a:lnTo>
                  <a:pt x="839" y="14"/>
                </a:lnTo>
                <a:lnTo>
                  <a:pt x="839" y="12"/>
                </a:lnTo>
                <a:lnTo>
                  <a:pt x="839" y="10"/>
                </a:lnTo>
                <a:lnTo>
                  <a:pt x="839" y="8"/>
                </a:lnTo>
                <a:lnTo>
                  <a:pt x="839" y="7"/>
                </a:lnTo>
                <a:lnTo>
                  <a:pt x="839" y="7"/>
                </a:lnTo>
                <a:lnTo>
                  <a:pt x="838" y="5"/>
                </a:lnTo>
                <a:lnTo>
                  <a:pt x="838" y="3"/>
                </a:lnTo>
                <a:lnTo>
                  <a:pt x="836" y="2"/>
                </a:lnTo>
                <a:lnTo>
                  <a:pt x="834" y="2"/>
                </a:lnTo>
                <a:lnTo>
                  <a:pt x="833" y="0"/>
                </a:lnTo>
                <a:lnTo>
                  <a:pt x="831" y="2"/>
                </a:lnTo>
                <a:lnTo>
                  <a:pt x="829" y="3"/>
                </a:lnTo>
                <a:lnTo>
                  <a:pt x="829" y="5"/>
                </a:lnTo>
                <a:lnTo>
                  <a:pt x="827" y="7"/>
                </a:lnTo>
                <a:lnTo>
                  <a:pt x="827" y="10"/>
                </a:lnTo>
                <a:lnTo>
                  <a:pt x="826" y="12"/>
                </a:lnTo>
                <a:lnTo>
                  <a:pt x="824" y="14"/>
                </a:lnTo>
                <a:lnTo>
                  <a:pt x="824" y="15"/>
                </a:lnTo>
                <a:lnTo>
                  <a:pt x="824" y="17"/>
                </a:lnTo>
                <a:lnTo>
                  <a:pt x="824" y="19"/>
                </a:lnTo>
                <a:lnTo>
                  <a:pt x="826" y="20"/>
                </a:lnTo>
                <a:lnTo>
                  <a:pt x="827" y="22"/>
                </a:lnTo>
                <a:lnTo>
                  <a:pt x="829" y="24"/>
                </a:lnTo>
                <a:lnTo>
                  <a:pt x="831" y="24"/>
                </a:lnTo>
                <a:lnTo>
                  <a:pt x="833" y="24"/>
                </a:lnTo>
                <a:lnTo>
                  <a:pt x="834" y="24"/>
                </a:lnTo>
                <a:lnTo>
                  <a:pt x="836" y="24"/>
                </a:lnTo>
                <a:lnTo>
                  <a:pt x="836" y="22"/>
                </a:lnTo>
                <a:lnTo>
                  <a:pt x="838" y="22"/>
                </a:lnTo>
                <a:lnTo>
                  <a:pt x="839" y="22"/>
                </a:lnTo>
                <a:lnTo>
                  <a:pt x="841" y="20"/>
                </a:lnTo>
                <a:lnTo>
                  <a:pt x="839" y="19"/>
                </a:lnTo>
                <a:close/>
                <a:moveTo>
                  <a:pt x="727" y="489"/>
                </a:moveTo>
                <a:lnTo>
                  <a:pt x="727" y="489"/>
                </a:lnTo>
                <a:lnTo>
                  <a:pt x="725" y="489"/>
                </a:lnTo>
                <a:lnTo>
                  <a:pt x="723" y="488"/>
                </a:lnTo>
                <a:lnTo>
                  <a:pt x="723" y="489"/>
                </a:lnTo>
                <a:lnTo>
                  <a:pt x="723" y="491"/>
                </a:lnTo>
                <a:lnTo>
                  <a:pt x="723" y="491"/>
                </a:lnTo>
                <a:lnTo>
                  <a:pt x="723" y="491"/>
                </a:lnTo>
                <a:lnTo>
                  <a:pt x="725" y="491"/>
                </a:lnTo>
                <a:lnTo>
                  <a:pt x="727" y="491"/>
                </a:lnTo>
                <a:lnTo>
                  <a:pt x="728" y="491"/>
                </a:lnTo>
                <a:lnTo>
                  <a:pt x="727" y="491"/>
                </a:lnTo>
                <a:lnTo>
                  <a:pt x="727" y="489"/>
                </a:lnTo>
                <a:close/>
                <a:moveTo>
                  <a:pt x="780" y="377"/>
                </a:moveTo>
                <a:lnTo>
                  <a:pt x="779" y="375"/>
                </a:lnTo>
                <a:lnTo>
                  <a:pt x="777" y="375"/>
                </a:lnTo>
                <a:lnTo>
                  <a:pt x="775" y="377"/>
                </a:lnTo>
                <a:lnTo>
                  <a:pt x="774" y="377"/>
                </a:lnTo>
                <a:lnTo>
                  <a:pt x="774" y="378"/>
                </a:lnTo>
                <a:lnTo>
                  <a:pt x="775" y="380"/>
                </a:lnTo>
                <a:lnTo>
                  <a:pt x="777" y="382"/>
                </a:lnTo>
                <a:lnTo>
                  <a:pt x="780" y="382"/>
                </a:lnTo>
                <a:lnTo>
                  <a:pt x="782" y="380"/>
                </a:lnTo>
                <a:lnTo>
                  <a:pt x="782" y="378"/>
                </a:lnTo>
                <a:lnTo>
                  <a:pt x="780" y="377"/>
                </a:lnTo>
                <a:close/>
                <a:moveTo>
                  <a:pt x="797" y="27"/>
                </a:moveTo>
                <a:lnTo>
                  <a:pt x="794" y="22"/>
                </a:lnTo>
                <a:lnTo>
                  <a:pt x="790" y="20"/>
                </a:lnTo>
                <a:lnTo>
                  <a:pt x="785" y="20"/>
                </a:lnTo>
                <a:lnTo>
                  <a:pt x="782" y="24"/>
                </a:lnTo>
                <a:lnTo>
                  <a:pt x="782" y="27"/>
                </a:lnTo>
                <a:lnTo>
                  <a:pt x="785" y="29"/>
                </a:lnTo>
                <a:lnTo>
                  <a:pt x="787" y="30"/>
                </a:lnTo>
                <a:lnTo>
                  <a:pt x="789" y="30"/>
                </a:lnTo>
                <a:lnTo>
                  <a:pt x="792" y="30"/>
                </a:lnTo>
                <a:lnTo>
                  <a:pt x="794" y="29"/>
                </a:lnTo>
                <a:lnTo>
                  <a:pt x="796" y="27"/>
                </a:lnTo>
                <a:lnTo>
                  <a:pt x="797" y="27"/>
                </a:lnTo>
                <a:close/>
                <a:moveTo>
                  <a:pt x="775" y="399"/>
                </a:moveTo>
                <a:lnTo>
                  <a:pt x="774" y="399"/>
                </a:lnTo>
                <a:lnTo>
                  <a:pt x="774" y="400"/>
                </a:lnTo>
                <a:lnTo>
                  <a:pt x="772" y="402"/>
                </a:lnTo>
                <a:lnTo>
                  <a:pt x="772" y="402"/>
                </a:lnTo>
                <a:lnTo>
                  <a:pt x="772" y="402"/>
                </a:lnTo>
                <a:lnTo>
                  <a:pt x="772" y="400"/>
                </a:lnTo>
                <a:lnTo>
                  <a:pt x="772" y="400"/>
                </a:lnTo>
                <a:lnTo>
                  <a:pt x="772" y="399"/>
                </a:lnTo>
                <a:lnTo>
                  <a:pt x="772" y="399"/>
                </a:lnTo>
                <a:lnTo>
                  <a:pt x="770" y="404"/>
                </a:lnTo>
                <a:lnTo>
                  <a:pt x="769" y="415"/>
                </a:lnTo>
                <a:lnTo>
                  <a:pt x="765" y="422"/>
                </a:lnTo>
                <a:lnTo>
                  <a:pt x="765" y="425"/>
                </a:lnTo>
                <a:lnTo>
                  <a:pt x="765" y="431"/>
                </a:lnTo>
                <a:lnTo>
                  <a:pt x="764" y="432"/>
                </a:lnTo>
                <a:lnTo>
                  <a:pt x="759" y="436"/>
                </a:lnTo>
                <a:lnTo>
                  <a:pt x="757" y="437"/>
                </a:lnTo>
                <a:lnTo>
                  <a:pt x="759" y="437"/>
                </a:lnTo>
                <a:lnTo>
                  <a:pt x="759" y="439"/>
                </a:lnTo>
                <a:lnTo>
                  <a:pt x="759" y="439"/>
                </a:lnTo>
                <a:lnTo>
                  <a:pt x="759" y="441"/>
                </a:lnTo>
                <a:lnTo>
                  <a:pt x="760" y="441"/>
                </a:lnTo>
                <a:lnTo>
                  <a:pt x="760" y="441"/>
                </a:lnTo>
                <a:lnTo>
                  <a:pt x="762" y="441"/>
                </a:lnTo>
                <a:lnTo>
                  <a:pt x="764" y="441"/>
                </a:lnTo>
                <a:lnTo>
                  <a:pt x="765" y="441"/>
                </a:lnTo>
                <a:lnTo>
                  <a:pt x="767" y="437"/>
                </a:lnTo>
                <a:lnTo>
                  <a:pt x="769" y="434"/>
                </a:lnTo>
                <a:lnTo>
                  <a:pt x="769" y="432"/>
                </a:lnTo>
                <a:lnTo>
                  <a:pt x="769" y="431"/>
                </a:lnTo>
                <a:lnTo>
                  <a:pt x="770" y="429"/>
                </a:lnTo>
                <a:lnTo>
                  <a:pt x="770" y="427"/>
                </a:lnTo>
                <a:lnTo>
                  <a:pt x="770" y="425"/>
                </a:lnTo>
                <a:lnTo>
                  <a:pt x="772" y="424"/>
                </a:lnTo>
                <a:lnTo>
                  <a:pt x="772" y="420"/>
                </a:lnTo>
                <a:lnTo>
                  <a:pt x="772" y="420"/>
                </a:lnTo>
                <a:lnTo>
                  <a:pt x="772" y="420"/>
                </a:lnTo>
                <a:lnTo>
                  <a:pt x="772" y="419"/>
                </a:lnTo>
                <a:lnTo>
                  <a:pt x="772" y="419"/>
                </a:lnTo>
                <a:lnTo>
                  <a:pt x="772" y="417"/>
                </a:lnTo>
                <a:lnTo>
                  <a:pt x="774" y="414"/>
                </a:lnTo>
                <a:lnTo>
                  <a:pt x="774" y="412"/>
                </a:lnTo>
                <a:lnTo>
                  <a:pt x="774" y="409"/>
                </a:lnTo>
                <a:lnTo>
                  <a:pt x="774" y="407"/>
                </a:lnTo>
                <a:lnTo>
                  <a:pt x="777" y="399"/>
                </a:lnTo>
                <a:lnTo>
                  <a:pt x="775" y="399"/>
                </a:lnTo>
                <a:close/>
                <a:moveTo>
                  <a:pt x="792" y="331"/>
                </a:moveTo>
                <a:lnTo>
                  <a:pt x="790" y="330"/>
                </a:lnTo>
                <a:lnTo>
                  <a:pt x="790" y="328"/>
                </a:lnTo>
                <a:lnTo>
                  <a:pt x="789" y="328"/>
                </a:lnTo>
                <a:lnTo>
                  <a:pt x="787" y="330"/>
                </a:lnTo>
                <a:lnTo>
                  <a:pt x="787" y="331"/>
                </a:lnTo>
                <a:lnTo>
                  <a:pt x="787" y="333"/>
                </a:lnTo>
                <a:lnTo>
                  <a:pt x="787" y="335"/>
                </a:lnTo>
                <a:lnTo>
                  <a:pt x="787" y="336"/>
                </a:lnTo>
                <a:lnTo>
                  <a:pt x="789" y="336"/>
                </a:lnTo>
                <a:lnTo>
                  <a:pt x="789" y="338"/>
                </a:lnTo>
                <a:lnTo>
                  <a:pt x="790" y="340"/>
                </a:lnTo>
                <a:lnTo>
                  <a:pt x="790" y="338"/>
                </a:lnTo>
                <a:lnTo>
                  <a:pt x="790" y="338"/>
                </a:lnTo>
                <a:lnTo>
                  <a:pt x="792" y="336"/>
                </a:lnTo>
                <a:lnTo>
                  <a:pt x="792" y="336"/>
                </a:lnTo>
                <a:lnTo>
                  <a:pt x="792" y="335"/>
                </a:lnTo>
                <a:lnTo>
                  <a:pt x="792" y="333"/>
                </a:lnTo>
                <a:lnTo>
                  <a:pt x="792" y="331"/>
                </a:lnTo>
                <a:close/>
                <a:moveTo>
                  <a:pt x="790" y="304"/>
                </a:moveTo>
                <a:lnTo>
                  <a:pt x="792" y="304"/>
                </a:lnTo>
                <a:lnTo>
                  <a:pt x="792" y="303"/>
                </a:lnTo>
                <a:lnTo>
                  <a:pt x="792" y="303"/>
                </a:lnTo>
                <a:lnTo>
                  <a:pt x="790" y="303"/>
                </a:lnTo>
                <a:lnTo>
                  <a:pt x="790" y="301"/>
                </a:lnTo>
                <a:lnTo>
                  <a:pt x="787" y="299"/>
                </a:lnTo>
                <a:lnTo>
                  <a:pt x="787" y="299"/>
                </a:lnTo>
                <a:lnTo>
                  <a:pt x="785" y="299"/>
                </a:lnTo>
                <a:lnTo>
                  <a:pt x="782" y="301"/>
                </a:lnTo>
                <a:lnTo>
                  <a:pt x="784" y="303"/>
                </a:lnTo>
                <a:lnTo>
                  <a:pt x="785" y="304"/>
                </a:lnTo>
                <a:lnTo>
                  <a:pt x="787" y="306"/>
                </a:lnTo>
                <a:lnTo>
                  <a:pt x="789" y="306"/>
                </a:lnTo>
                <a:lnTo>
                  <a:pt x="790" y="30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 name="Freeform 178">
            <a:extLst>
              <a:ext uri="{FF2B5EF4-FFF2-40B4-BE49-F238E27FC236}">
                <a16:creationId xmlns:a16="http://schemas.microsoft.com/office/drawing/2014/main" id="{5B725ACA-DD22-45AC-B0BD-9B1BE913165C}"/>
              </a:ext>
            </a:extLst>
          </p:cNvPr>
          <p:cNvSpPr>
            <a:spLocks noEditPoints="1"/>
          </p:cNvSpPr>
          <p:nvPr/>
        </p:nvSpPr>
        <p:spPr bwMode="auto">
          <a:xfrm>
            <a:off x="10278671" y="4686896"/>
            <a:ext cx="812011" cy="819736"/>
          </a:xfrm>
          <a:custGeom>
            <a:avLst/>
            <a:gdLst>
              <a:gd name="T0" fmla="*/ 579 w 841"/>
              <a:gd name="T1" fmla="*/ 846 h 849"/>
              <a:gd name="T2" fmla="*/ 695 w 841"/>
              <a:gd name="T3" fmla="*/ 557 h 849"/>
              <a:gd name="T4" fmla="*/ 691 w 841"/>
              <a:gd name="T5" fmla="*/ 585 h 849"/>
              <a:gd name="T6" fmla="*/ 720 w 841"/>
              <a:gd name="T7" fmla="*/ 518 h 849"/>
              <a:gd name="T8" fmla="*/ 604 w 841"/>
              <a:gd name="T9" fmla="*/ 804 h 849"/>
              <a:gd name="T10" fmla="*/ 646 w 841"/>
              <a:gd name="T11" fmla="*/ 621 h 849"/>
              <a:gd name="T12" fmla="*/ 612 w 841"/>
              <a:gd name="T13" fmla="*/ 644 h 849"/>
              <a:gd name="T14" fmla="*/ 601 w 841"/>
              <a:gd name="T15" fmla="*/ 683 h 849"/>
              <a:gd name="T16" fmla="*/ 590 w 841"/>
              <a:gd name="T17" fmla="*/ 733 h 849"/>
              <a:gd name="T18" fmla="*/ 604 w 841"/>
              <a:gd name="T19" fmla="*/ 716 h 849"/>
              <a:gd name="T20" fmla="*/ 636 w 841"/>
              <a:gd name="T21" fmla="*/ 651 h 849"/>
              <a:gd name="T22" fmla="*/ 782 w 841"/>
              <a:gd name="T23" fmla="*/ 141 h 849"/>
              <a:gd name="T24" fmla="*/ 569 w 841"/>
              <a:gd name="T25" fmla="*/ 846 h 849"/>
              <a:gd name="T26" fmla="*/ 560 w 841"/>
              <a:gd name="T27" fmla="*/ 760 h 849"/>
              <a:gd name="T28" fmla="*/ 540 w 841"/>
              <a:gd name="T29" fmla="*/ 797 h 849"/>
              <a:gd name="T30" fmla="*/ 542 w 841"/>
              <a:gd name="T31" fmla="*/ 837 h 849"/>
              <a:gd name="T32" fmla="*/ 552 w 841"/>
              <a:gd name="T33" fmla="*/ 785 h 849"/>
              <a:gd name="T34" fmla="*/ 345 w 841"/>
              <a:gd name="T35" fmla="*/ 689 h 849"/>
              <a:gd name="T36" fmla="*/ 320 w 841"/>
              <a:gd name="T37" fmla="*/ 644 h 849"/>
              <a:gd name="T38" fmla="*/ 313 w 841"/>
              <a:gd name="T39" fmla="*/ 659 h 849"/>
              <a:gd name="T40" fmla="*/ 290 w 841"/>
              <a:gd name="T41" fmla="*/ 634 h 849"/>
              <a:gd name="T42" fmla="*/ 232 w 841"/>
              <a:gd name="T43" fmla="*/ 572 h 849"/>
              <a:gd name="T44" fmla="*/ 229 w 841"/>
              <a:gd name="T45" fmla="*/ 449 h 849"/>
              <a:gd name="T46" fmla="*/ 290 w 841"/>
              <a:gd name="T47" fmla="*/ 449 h 849"/>
              <a:gd name="T48" fmla="*/ 316 w 841"/>
              <a:gd name="T49" fmla="*/ 456 h 849"/>
              <a:gd name="T50" fmla="*/ 172 w 841"/>
              <a:gd name="T51" fmla="*/ 291 h 849"/>
              <a:gd name="T52" fmla="*/ 153 w 841"/>
              <a:gd name="T53" fmla="*/ 267 h 849"/>
              <a:gd name="T54" fmla="*/ 145 w 841"/>
              <a:gd name="T55" fmla="*/ 257 h 849"/>
              <a:gd name="T56" fmla="*/ 120 w 841"/>
              <a:gd name="T57" fmla="*/ 229 h 849"/>
              <a:gd name="T58" fmla="*/ 110 w 841"/>
              <a:gd name="T59" fmla="*/ 190 h 849"/>
              <a:gd name="T60" fmla="*/ 116 w 841"/>
              <a:gd name="T61" fmla="*/ 204 h 849"/>
              <a:gd name="T62" fmla="*/ 74 w 841"/>
              <a:gd name="T63" fmla="*/ 124 h 849"/>
              <a:gd name="T64" fmla="*/ 63 w 841"/>
              <a:gd name="T65" fmla="*/ 111 h 849"/>
              <a:gd name="T66" fmla="*/ 58 w 841"/>
              <a:gd name="T67" fmla="*/ 98 h 849"/>
              <a:gd name="T68" fmla="*/ 24 w 841"/>
              <a:gd name="T69" fmla="*/ 49 h 849"/>
              <a:gd name="T70" fmla="*/ 14 w 841"/>
              <a:gd name="T71" fmla="*/ 64 h 849"/>
              <a:gd name="T72" fmla="*/ 39 w 841"/>
              <a:gd name="T73" fmla="*/ 108 h 849"/>
              <a:gd name="T74" fmla="*/ 37 w 841"/>
              <a:gd name="T75" fmla="*/ 121 h 849"/>
              <a:gd name="T76" fmla="*/ 29 w 841"/>
              <a:gd name="T77" fmla="*/ 135 h 849"/>
              <a:gd name="T78" fmla="*/ 24 w 841"/>
              <a:gd name="T79" fmla="*/ 173 h 849"/>
              <a:gd name="T80" fmla="*/ 39 w 841"/>
              <a:gd name="T81" fmla="*/ 219 h 849"/>
              <a:gd name="T82" fmla="*/ 54 w 841"/>
              <a:gd name="T83" fmla="*/ 276 h 849"/>
              <a:gd name="T84" fmla="*/ 95 w 841"/>
              <a:gd name="T85" fmla="*/ 311 h 849"/>
              <a:gd name="T86" fmla="*/ 118 w 841"/>
              <a:gd name="T87" fmla="*/ 373 h 849"/>
              <a:gd name="T88" fmla="*/ 150 w 841"/>
              <a:gd name="T89" fmla="*/ 436 h 849"/>
              <a:gd name="T90" fmla="*/ 172 w 841"/>
              <a:gd name="T91" fmla="*/ 516 h 849"/>
              <a:gd name="T92" fmla="*/ 214 w 841"/>
              <a:gd name="T93" fmla="*/ 617 h 849"/>
              <a:gd name="T94" fmla="*/ 254 w 841"/>
              <a:gd name="T95" fmla="*/ 723 h 849"/>
              <a:gd name="T96" fmla="*/ 273 w 841"/>
              <a:gd name="T97" fmla="*/ 691 h 849"/>
              <a:gd name="T98" fmla="*/ 323 w 841"/>
              <a:gd name="T99" fmla="*/ 668 h 849"/>
              <a:gd name="T100" fmla="*/ 347 w 841"/>
              <a:gd name="T101" fmla="*/ 705 h 849"/>
              <a:gd name="T102" fmla="*/ 811 w 841"/>
              <a:gd name="T103" fmla="*/ 155 h 849"/>
              <a:gd name="T104" fmla="*/ 804 w 841"/>
              <a:gd name="T105" fmla="*/ 165 h 849"/>
              <a:gd name="T106" fmla="*/ 806 w 841"/>
              <a:gd name="T107" fmla="*/ 188 h 849"/>
              <a:gd name="T108" fmla="*/ 802 w 841"/>
              <a:gd name="T109" fmla="*/ 227 h 849"/>
              <a:gd name="T110" fmla="*/ 816 w 841"/>
              <a:gd name="T111" fmla="*/ 45 h 849"/>
              <a:gd name="T112" fmla="*/ 802 w 841"/>
              <a:gd name="T113" fmla="*/ 86 h 849"/>
              <a:gd name="T114" fmla="*/ 831 w 841"/>
              <a:gd name="T115" fmla="*/ 64 h 849"/>
              <a:gd name="T116" fmla="*/ 839 w 841"/>
              <a:gd name="T117" fmla="*/ 10 h 849"/>
              <a:gd name="T118" fmla="*/ 727 w 841"/>
              <a:gd name="T119" fmla="*/ 489 h 849"/>
              <a:gd name="T120" fmla="*/ 785 w 841"/>
              <a:gd name="T121" fmla="*/ 29 h 849"/>
              <a:gd name="T122" fmla="*/ 762 w 841"/>
              <a:gd name="T123" fmla="*/ 441 h 849"/>
              <a:gd name="T124" fmla="*/ 787 w 841"/>
              <a:gd name="T125" fmla="*/ 336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1" h="849">
                <a:moveTo>
                  <a:pt x="585" y="834"/>
                </a:moveTo>
                <a:lnTo>
                  <a:pt x="585" y="832"/>
                </a:lnTo>
                <a:lnTo>
                  <a:pt x="585" y="831"/>
                </a:lnTo>
                <a:lnTo>
                  <a:pt x="584" y="831"/>
                </a:lnTo>
                <a:lnTo>
                  <a:pt x="584" y="832"/>
                </a:lnTo>
                <a:lnTo>
                  <a:pt x="582" y="832"/>
                </a:lnTo>
                <a:lnTo>
                  <a:pt x="580" y="832"/>
                </a:lnTo>
                <a:lnTo>
                  <a:pt x="579" y="834"/>
                </a:lnTo>
                <a:lnTo>
                  <a:pt x="577" y="836"/>
                </a:lnTo>
                <a:lnTo>
                  <a:pt x="579" y="837"/>
                </a:lnTo>
                <a:lnTo>
                  <a:pt x="580" y="837"/>
                </a:lnTo>
                <a:lnTo>
                  <a:pt x="580" y="837"/>
                </a:lnTo>
                <a:lnTo>
                  <a:pt x="580" y="837"/>
                </a:lnTo>
                <a:lnTo>
                  <a:pt x="582" y="839"/>
                </a:lnTo>
                <a:lnTo>
                  <a:pt x="582" y="839"/>
                </a:lnTo>
                <a:lnTo>
                  <a:pt x="584" y="839"/>
                </a:lnTo>
                <a:lnTo>
                  <a:pt x="585" y="836"/>
                </a:lnTo>
                <a:lnTo>
                  <a:pt x="585" y="834"/>
                </a:lnTo>
                <a:lnTo>
                  <a:pt x="585" y="834"/>
                </a:lnTo>
                <a:close/>
                <a:moveTo>
                  <a:pt x="580" y="841"/>
                </a:moveTo>
                <a:lnTo>
                  <a:pt x="580" y="841"/>
                </a:lnTo>
                <a:lnTo>
                  <a:pt x="580" y="842"/>
                </a:lnTo>
                <a:lnTo>
                  <a:pt x="580" y="842"/>
                </a:lnTo>
                <a:lnTo>
                  <a:pt x="580" y="842"/>
                </a:lnTo>
                <a:lnTo>
                  <a:pt x="580" y="842"/>
                </a:lnTo>
                <a:lnTo>
                  <a:pt x="580" y="844"/>
                </a:lnTo>
                <a:lnTo>
                  <a:pt x="579" y="842"/>
                </a:lnTo>
                <a:lnTo>
                  <a:pt x="579" y="844"/>
                </a:lnTo>
                <a:lnTo>
                  <a:pt x="579" y="844"/>
                </a:lnTo>
                <a:lnTo>
                  <a:pt x="579" y="846"/>
                </a:lnTo>
                <a:lnTo>
                  <a:pt x="579" y="846"/>
                </a:lnTo>
                <a:lnTo>
                  <a:pt x="579" y="846"/>
                </a:lnTo>
                <a:lnTo>
                  <a:pt x="579" y="846"/>
                </a:lnTo>
                <a:lnTo>
                  <a:pt x="579" y="846"/>
                </a:lnTo>
                <a:lnTo>
                  <a:pt x="579" y="846"/>
                </a:lnTo>
                <a:lnTo>
                  <a:pt x="580" y="844"/>
                </a:lnTo>
                <a:lnTo>
                  <a:pt x="580" y="844"/>
                </a:lnTo>
                <a:lnTo>
                  <a:pt x="580" y="844"/>
                </a:lnTo>
                <a:lnTo>
                  <a:pt x="580" y="844"/>
                </a:lnTo>
                <a:lnTo>
                  <a:pt x="580" y="842"/>
                </a:lnTo>
                <a:lnTo>
                  <a:pt x="582" y="842"/>
                </a:lnTo>
                <a:lnTo>
                  <a:pt x="582" y="842"/>
                </a:lnTo>
                <a:lnTo>
                  <a:pt x="582" y="842"/>
                </a:lnTo>
                <a:lnTo>
                  <a:pt x="580" y="841"/>
                </a:lnTo>
                <a:close/>
                <a:moveTo>
                  <a:pt x="711" y="518"/>
                </a:moveTo>
                <a:lnTo>
                  <a:pt x="710" y="521"/>
                </a:lnTo>
                <a:lnTo>
                  <a:pt x="708" y="525"/>
                </a:lnTo>
                <a:lnTo>
                  <a:pt x="705" y="526"/>
                </a:lnTo>
                <a:lnTo>
                  <a:pt x="705" y="528"/>
                </a:lnTo>
                <a:lnTo>
                  <a:pt x="703" y="530"/>
                </a:lnTo>
                <a:lnTo>
                  <a:pt x="706" y="531"/>
                </a:lnTo>
                <a:lnTo>
                  <a:pt x="706" y="531"/>
                </a:lnTo>
                <a:lnTo>
                  <a:pt x="706" y="533"/>
                </a:lnTo>
                <a:lnTo>
                  <a:pt x="705" y="535"/>
                </a:lnTo>
                <a:lnTo>
                  <a:pt x="705" y="535"/>
                </a:lnTo>
                <a:lnTo>
                  <a:pt x="703" y="536"/>
                </a:lnTo>
                <a:lnTo>
                  <a:pt x="701" y="536"/>
                </a:lnTo>
                <a:lnTo>
                  <a:pt x="701" y="536"/>
                </a:lnTo>
                <a:lnTo>
                  <a:pt x="698" y="540"/>
                </a:lnTo>
                <a:lnTo>
                  <a:pt x="696" y="548"/>
                </a:lnTo>
                <a:lnTo>
                  <a:pt x="695" y="553"/>
                </a:lnTo>
                <a:lnTo>
                  <a:pt x="695" y="557"/>
                </a:lnTo>
                <a:lnTo>
                  <a:pt x="695" y="560"/>
                </a:lnTo>
                <a:lnTo>
                  <a:pt x="691" y="563"/>
                </a:lnTo>
                <a:lnTo>
                  <a:pt x="688" y="565"/>
                </a:lnTo>
                <a:lnTo>
                  <a:pt x="688" y="567"/>
                </a:lnTo>
                <a:lnTo>
                  <a:pt x="688" y="568"/>
                </a:lnTo>
                <a:lnTo>
                  <a:pt x="688" y="572"/>
                </a:lnTo>
                <a:lnTo>
                  <a:pt x="688" y="572"/>
                </a:lnTo>
                <a:lnTo>
                  <a:pt x="686" y="573"/>
                </a:lnTo>
                <a:lnTo>
                  <a:pt x="686" y="573"/>
                </a:lnTo>
                <a:lnTo>
                  <a:pt x="686" y="573"/>
                </a:lnTo>
                <a:lnTo>
                  <a:pt x="686" y="575"/>
                </a:lnTo>
                <a:lnTo>
                  <a:pt x="686" y="575"/>
                </a:lnTo>
                <a:lnTo>
                  <a:pt x="686" y="578"/>
                </a:lnTo>
                <a:lnTo>
                  <a:pt x="686" y="580"/>
                </a:lnTo>
                <a:lnTo>
                  <a:pt x="686" y="580"/>
                </a:lnTo>
                <a:lnTo>
                  <a:pt x="686" y="582"/>
                </a:lnTo>
                <a:lnTo>
                  <a:pt x="686" y="582"/>
                </a:lnTo>
                <a:lnTo>
                  <a:pt x="686" y="584"/>
                </a:lnTo>
                <a:lnTo>
                  <a:pt x="685" y="585"/>
                </a:lnTo>
                <a:lnTo>
                  <a:pt x="686" y="589"/>
                </a:lnTo>
                <a:lnTo>
                  <a:pt x="686" y="592"/>
                </a:lnTo>
                <a:lnTo>
                  <a:pt x="685" y="592"/>
                </a:lnTo>
                <a:lnTo>
                  <a:pt x="685" y="594"/>
                </a:lnTo>
                <a:lnTo>
                  <a:pt x="690" y="590"/>
                </a:lnTo>
                <a:lnTo>
                  <a:pt x="691" y="590"/>
                </a:lnTo>
                <a:lnTo>
                  <a:pt x="691" y="589"/>
                </a:lnTo>
                <a:lnTo>
                  <a:pt x="691" y="589"/>
                </a:lnTo>
                <a:lnTo>
                  <a:pt x="691" y="587"/>
                </a:lnTo>
                <a:lnTo>
                  <a:pt x="691" y="587"/>
                </a:lnTo>
                <a:lnTo>
                  <a:pt x="691" y="585"/>
                </a:lnTo>
                <a:lnTo>
                  <a:pt x="691" y="585"/>
                </a:lnTo>
                <a:lnTo>
                  <a:pt x="693" y="587"/>
                </a:lnTo>
                <a:lnTo>
                  <a:pt x="695" y="585"/>
                </a:lnTo>
                <a:lnTo>
                  <a:pt x="696" y="582"/>
                </a:lnTo>
                <a:lnTo>
                  <a:pt x="698" y="577"/>
                </a:lnTo>
                <a:lnTo>
                  <a:pt x="700" y="568"/>
                </a:lnTo>
                <a:lnTo>
                  <a:pt x="701" y="567"/>
                </a:lnTo>
                <a:lnTo>
                  <a:pt x="703" y="565"/>
                </a:lnTo>
                <a:lnTo>
                  <a:pt x="703" y="563"/>
                </a:lnTo>
                <a:lnTo>
                  <a:pt x="703" y="562"/>
                </a:lnTo>
                <a:lnTo>
                  <a:pt x="705" y="562"/>
                </a:lnTo>
                <a:lnTo>
                  <a:pt x="706" y="560"/>
                </a:lnTo>
                <a:lnTo>
                  <a:pt x="708" y="560"/>
                </a:lnTo>
                <a:lnTo>
                  <a:pt x="708" y="558"/>
                </a:lnTo>
                <a:lnTo>
                  <a:pt x="710" y="555"/>
                </a:lnTo>
                <a:lnTo>
                  <a:pt x="710" y="553"/>
                </a:lnTo>
                <a:lnTo>
                  <a:pt x="711" y="550"/>
                </a:lnTo>
                <a:lnTo>
                  <a:pt x="711" y="550"/>
                </a:lnTo>
                <a:lnTo>
                  <a:pt x="711" y="548"/>
                </a:lnTo>
                <a:lnTo>
                  <a:pt x="713" y="547"/>
                </a:lnTo>
                <a:lnTo>
                  <a:pt x="713" y="547"/>
                </a:lnTo>
                <a:lnTo>
                  <a:pt x="711" y="547"/>
                </a:lnTo>
                <a:lnTo>
                  <a:pt x="710" y="543"/>
                </a:lnTo>
                <a:lnTo>
                  <a:pt x="711" y="540"/>
                </a:lnTo>
                <a:lnTo>
                  <a:pt x="711" y="538"/>
                </a:lnTo>
                <a:lnTo>
                  <a:pt x="713" y="536"/>
                </a:lnTo>
                <a:lnTo>
                  <a:pt x="715" y="533"/>
                </a:lnTo>
                <a:lnTo>
                  <a:pt x="717" y="531"/>
                </a:lnTo>
                <a:lnTo>
                  <a:pt x="717" y="528"/>
                </a:lnTo>
                <a:lnTo>
                  <a:pt x="718" y="525"/>
                </a:lnTo>
                <a:lnTo>
                  <a:pt x="718" y="521"/>
                </a:lnTo>
                <a:lnTo>
                  <a:pt x="720" y="518"/>
                </a:lnTo>
                <a:lnTo>
                  <a:pt x="722" y="515"/>
                </a:lnTo>
                <a:lnTo>
                  <a:pt x="717" y="518"/>
                </a:lnTo>
                <a:lnTo>
                  <a:pt x="711" y="518"/>
                </a:lnTo>
                <a:close/>
                <a:moveTo>
                  <a:pt x="614" y="789"/>
                </a:moveTo>
                <a:lnTo>
                  <a:pt x="612" y="790"/>
                </a:lnTo>
                <a:lnTo>
                  <a:pt x="612" y="790"/>
                </a:lnTo>
                <a:lnTo>
                  <a:pt x="611" y="790"/>
                </a:lnTo>
                <a:lnTo>
                  <a:pt x="609" y="790"/>
                </a:lnTo>
                <a:lnTo>
                  <a:pt x="609" y="790"/>
                </a:lnTo>
                <a:lnTo>
                  <a:pt x="607" y="789"/>
                </a:lnTo>
                <a:lnTo>
                  <a:pt x="607" y="790"/>
                </a:lnTo>
                <a:lnTo>
                  <a:pt x="606" y="790"/>
                </a:lnTo>
                <a:lnTo>
                  <a:pt x="606" y="792"/>
                </a:lnTo>
                <a:lnTo>
                  <a:pt x="604" y="792"/>
                </a:lnTo>
                <a:lnTo>
                  <a:pt x="604" y="792"/>
                </a:lnTo>
                <a:lnTo>
                  <a:pt x="599" y="799"/>
                </a:lnTo>
                <a:lnTo>
                  <a:pt x="599" y="799"/>
                </a:lnTo>
                <a:lnTo>
                  <a:pt x="596" y="800"/>
                </a:lnTo>
                <a:lnTo>
                  <a:pt x="596" y="802"/>
                </a:lnTo>
                <a:lnTo>
                  <a:pt x="597" y="802"/>
                </a:lnTo>
                <a:lnTo>
                  <a:pt x="597" y="804"/>
                </a:lnTo>
                <a:lnTo>
                  <a:pt x="599" y="805"/>
                </a:lnTo>
                <a:lnTo>
                  <a:pt x="599" y="807"/>
                </a:lnTo>
                <a:lnTo>
                  <a:pt x="599" y="807"/>
                </a:lnTo>
                <a:lnTo>
                  <a:pt x="601" y="807"/>
                </a:lnTo>
                <a:lnTo>
                  <a:pt x="602" y="807"/>
                </a:lnTo>
                <a:lnTo>
                  <a:pt x="604" y="807"/>
                </a:lnTo>
                <a:lnTo>
                  <a:pt x="604" y="807"/>
                </a:lnTo>
                <a:lnTo>
                  <a:pt x="604" y="805"/>
                </a:lnTo>
                <a:lnTo>
                  <a:pt x="606" y="804"/>
                </a:lnTo>
                <a:lnTo>
                  <a:pt x="604" y="804"/>
                </a:lnTo>
                <a:lnTo>
                  <a:pt x="606" y="804"/>
                </a:lnTo>
                <a:lnTo>
                  <a:pt x="606" y="802"/>
                </a:lnTo>
                <a:lnTo>
                  <a:pt x="607" y="802"/>
                </a:lnTo>
                <a:lnTo>
                  <a:pt x="607" y="800"/>
                </a:lnTo>
                <a:lnTo>
                  <a:pt x="607" y="800"/>
                </a:lnTo>
                <a:lnTo>
                  <a:pt x="609" y="800"/>
                </a:lnTo>
                <a:lnTo>
                  <a:pt x="609" y="799"/>
                </a:lnTo>
                <a:lnTo>
                  <a:pt x="609" y="799"/>
                </a:lnTo>
                <a:lnTo>
                  <a:pt x="609" y="797"/>
                </a:lnTo>
                <a:lnTo>
                  <a:pt x="609" y="797"/>
                </a:lnTo>
                <a:lnTo>
                  <a:pt x="609" y="797"/>
                </a:lnTo>
                <a:lnTo>
                  <a:pt x="611" y="797"/>
                </a:lnTo>
                <a:lnTo>
                  <a:pt x="611" y="795"/>
                </a:lnTo>
                <a:lnTo>
                  <a:pt x="612" y="795"/>
                </a:lnTo>
                <a:lnTo>
                  <a:pt x="612" y="794"/>
                </a:lnTo>
                <a:lnTo>
                  <a:pt x="614" y="794"/>
                </a:lnTo>
                <a:lnTo>
                  <a:pt x="614" y="792"/>
                </a:lnTo>
                <a:lnTo>
                  <a:pt x="614" y="790"/>
                </a:lnTo>
                <a:lnTo>
                  <a:pt x="614" y="789"/>
                </a:lnTo>
                <a:close/>
                <a:moveTo>
                  <a:pt x="658" y="624"/>
                </a:moveTo>
                <a:lnTo>
                  <a:pt x="658" y="622"/>
                </a:lnTo>
                <a:lnTo>
                  <a:pt x="658" y="622"/>
                </a:lnTo>
                <a:lnTo>
                  <a:pt x="658" y="621"/>
                </a:lnTo>
                <a:lnTo>
                  <a:pt x="658" y="619"/>
                </a:lnTo>
                <a:lnTo>
                  <a:pt x="659" y="617"/>
                </a:lnTo>
                <a:lnTo>
                  <a:pt x="658" y="615"/>
                </a:lnTo>
                <a:lnTo>
                  <a:pt x="654" y="615"/>
                </a:lnTo>
                <a:lnTo>
                  <a:pt x="651" y="615"/>
                </a:lnTo>
                <a:lnTo>
                  <a:pt x="649" y="615"/>
                </a:lnTo>
                <a:lnTo>
                  <a:pt x="646" y="621"/>
                </a:lnTo>
                <a:lnTo>
                  <a:pt x="646" y="621"/>
                </a:lnTo>
                <a:lnTo>
                  <a:pt x="644" y="621"/>
                </a:lnTo>
                <a:lnTo>
                  <a:pt x="644" y="621"/>
                </a:lnTo>
                <a:lnTo>
                  <a:pt x="644" y="622"/>
                </a:lnTo>
                <a:lnTo>
                  <a:pt x="644" y="624"/>
                </a:lnTo>
                <a:lnTo>
                  <a:pt x="644" y="624"/>
                </a:lnTo>
                <a:lnTo>
                  <a:pt x="643" y="624"/>
                </a:lnTo>
                <a:lnTo>
                  <a:pt x="643" y="626"/>
                </a:lnTo>
                <a:lnTo>
                  <a:pt x="643" y="626"/>
                </a:lnTo>
                <a:lnTo>
                  <a:pt x="643" y="627"/>
                </a:lnTo>
                <a:lnTo>
                  <a:pt x="641" y="629"/>
                </a:lnTo>
                <a:lnTo>
                  <a:pt x="641" y="632"/>
                </a:lnTo>
                <a:lnTo>
                  <a:pt x="641" y="632"/>
                </a:lnTo>
                <a:lnTo>
                  <a:pt x="641" y="634"/>
                </a:lnTo>
                <a:lnTo>
                  <a:pt x="641" y="636"/>
                </a:lnTo>
                <a:lnTo>
                  <a:pt x="639" y="636"/>
                </a:lnTo>
                <a:lnTo>
                  <a:pt x="639" y="639"/>
                </a:lnTo>
                <a:lnTo>
                  <a:pt x="638" y="642"/>
                </a:lnTo>
                <a:lnTo>
                  <a:pt x="636" y="646"/>
                </a:lnTo>
                <a:lnTo>
                  <a:pt x="624" y="654"/>
                </a:lnTo>
                <a:lnTo>
                  <a:pt x="622" y="654"/>
                </a:lnTo>
                <a:lnTo>
                  <a:pt x="621" y="654"/>
                </a:lnTo>
                <a:lnTo>
                  <a:pt x="619" y="652"/>
                </a:lnTo>
                <a:lnTo>
                  <a:pt x="619" y="652"/>
                </a:lnTo>
                <a:lnTo>
                  <a:pt x="619" y="652"/>
                </a:lnTo>
                <a:lnTo>
                  <a:pt x="619" y="651"/>
                </a:lnTo>
                <a:lnTo>
                  <a:pt x="617" y="649"/>
                </a:lnTo>
                <a:lnTo>
                  <a:pt x="617" y="649"/>
                </a:lnTo>
                <a:lnTo>
                  <a:pt x="614" y="647"/>
                </a:lnTo>
                <a:lnTo>
                  <a:pt x="614" y="646"/>
                </a:lnTo>
                <a:lnTo>
                  <a:pt x="612" y="644"/>
                </a:lnTo>
                <a:lnTo>
                  <a:pt x="612" y="644"/>
                </a:lnTo>
                <a:lnTo>
                  <a:pt x="611" y="642"/>
                </a:lnTo>
                <a:lnTo>
                  <a:pt x="611" y="644"/>
                </a:lnTo>
                <a:lnTo>
                  <a:pt x="611" y="646"/>
                </a:lnTo>
                <a:lnTo>
                  <a:pt x="609" y="647"/>
                </a:lnTo>
                <a:lnTo>
                  <a:pt x="609" y="649"/>
                </a:lnTo>
                <a:lnTo>
                  <a:pt x="609" y="651"/>
                </a:lnTo>
                <a:lnTo>
                  <a:pt x="611" y="652"/>
                </a:lnTo>
                <a:lnTo>
                  <a:pt x="611" y="654"/>
                </a:lnTo>
                <a:lnTo>
                  <a:pt x="612" y="654"/>
                </a:lnTo>
                <a:lnTo>
                  <a:pt x="612" y="658"/>
                </a:lnTo>
                <a:lnTo>
                  <a:pt x="614" y="659"/>
                </a:lnTo>
                <a:lnTo>
                  <a:pt x="614" y="659"/>
                </a:lnTo>
                <a:lnTo>
                  <a:pt x="616" y="659"/>
                </a:lnTo>
                <a:lnTo>
                  <a:pt x="616" y="661"/>
                </a:lnTo>
                <a:lnTo>
                  <a:pt x="616" y="661"/>
                </a:lnTo>
                <a:lnTo>
                  <a:pt x="611" y="666"/>
                </a:lnTo>
                <a:lnTo>
                  <a:pt x="611" y="668"/>
                </a:lnTo>
                <a:lnTo>
                  <a:pt x="609" y="669"/>
                </a:lnTo>
                <a:lnTo>
                  <a:pt x="609" y="676"/>
                </a:lnTo>
                <a:lnTo>
                  <a:pt x="607" y="678"/>
                </a:lnTo>
                <a:lnTo>
                  <a:pt x="607" y="679"/>
                </a:lnTo>
                <a:lnTo>
                  <a:pt x="606" y="681"/>
                </a:lnTo>
                <a:lnTo>
                  <a:pt x="604" y="679"/>
                </a:lnTo>
                <a:lnTo>
                  <a:pt x="602" y="679"/>
                </a:lnTo>
                <a:lnTo>
                  <a:pt x="602" y="679"/>
                </a:lnTo>
                <a:lnTo>
                  <a:pt x="601" y="679"/>
                </a:lnTo>
                <a:lnTo>
                  <a:pt x="601" y="681"/>
                </a:lnTo>
                <a:lnTo>
                  <a:pt x="601" y="681"/>
                </a:lnTo>
                <a:lnTo>
                  <a:pt x="601" y="681"/>
                </a:lnTo>
                <a:lnTo>
                  <a:pt x="601" y="683"/>
                </a:lnTo>
                <a:lnTo>
                  <a:pt x="601" y="683"/>
                </a:lnTo>
                <a:lnTo>
                  <a:pt x="602" y="686"/>
                </a:lnTo>
                <a:lnTo>
                  <a:pt x="602" y="688"/>
                </a:lnTo>
                <a:lnTo>
                  <a:pt x="602" y="689"/>
                </a:lnTo>
                <a:lnTo>
                  <a:pt x="602" y="691"/>
                </a:lnTo>
                <a:lnTo>
                  <a:pt x="602" y="691"/>
                </a:lnTo>
                <a:lnTo>
                  <a:pt x="601" y="695"/>
                </a:lnTo>
                <a:lnTo>
                  <a:pt x="599" y="698"/>
                </a:lnTo>
                <a:lnTo>
                  <a:pt x="594" y="703"/>
                </a:lnTo>
                <a:lnTo>
                  <a:pt x="594" y="706"/>
                </a:lnTo>
                <a:lnTo>
                  <a:pt x="596" y="708"/>
                </a:lnTo>
                <a:lnTo>
                  <a:pt x="594" y="710"/>
                </a:lnTo>
                <a:lnTo>
                  <a:pt x="592" y="710"/>
                </a:lnTo>
                <a:lnTo>
                  <a:pt x="590" y="710"/>
                </a:lnTo>
                <a:lnTo>
                  <a:pt x="587" y="711"/>
                </a:lnTo>
                <a:lnTo>
                  <a:pt x="589" y="713"/>
                </a:lnTo>
                <a:lnTo>
                  <a:pt x="590" y="715"/>
                </a:lnTo>
                <a:lnTo>
                  <a:pt x="592" y="713"/>
                </a:lnTo>
                <a:lnTo>
                  <a:pt x="596" y="713"/>
                </a:lnTo>
                <a:lnTo>
                  <a:pt x="596" y="716"/>
                </a:lnTo>
                <a:lnTo>
                  <a:pt x="597" y="716"/>
                </a:lnTo>
                <a:lnTo>
                  <a:pt x="596" y="721"/>
                </a:lnTo>
                <a:lnTo>
                  <a:pt x="596" y="723"/>
                </a:lnTo>
                <a:lnTo>
                  <a:pt x="594" y="725"/>
                </a:lnTo>
                <a:lnTo>
                  <a:pt x="592" y="725"/>
                </a:lnTo>
                <a:lnTo>
                  <a:pt x="589" y="725"/>
                </a:lnTo>
                <a:lnTo>
                  <a:pt x="587" y="726"/>
                </a:lnTo>
                <a:lnTo>
                  <a:pt x="589" y="728"/>
                </a:lnTo>
                <a:lnTo>
                  <a:pt x="590" y="728"/>
                </a:lnTo>
                <a:lnTo>
                  <a:pt x="592" y="730"/>
                </a:lnTo>
                <a:lnTo>
                  <a:pt x="592" y="732"/>
                </a:lnTo>
                <a:lnTo>
                  <a:pt x="590" y="733"/>
                </a:lnTo>
                <a:lnTo>
                  <a:pt x="590" y="733"/>
                </a:lnTo>
                <a:lnTo>
                  <a:pt x="589" y="733"/>
                </a:lnTo>
                <a:lnTo>
                  <a:pt x="587" y="732"/>
                </a:lnTo>
                <a:lnTo>
                  <a:pt x="587" y="730"/>
                </a:lnTo>
                <a:lnTo>
                  <a:pt x="585" y="730"/>
                </a:lnTo>
                <a:lnTo>
                  <a:pt x="585" y="732"/>
                </a:lnTo>
                <a:lnTo>
                  <a:pt x="587" y="733"/>
                </a:lnTo>
                <a:lnTo>
                  <a:pt x="587" y="735"/>
                </a:lnTo>
                <a:lnTo>
                  <a:pt x="589" y="737"/>
                </a:lnTo>
                <a:lnTo>
                  <a:pt x="589" y="737"/>
                </a:lnTo>
                <a:lnTo>
                  <a:pt x="587" y="738"/>
                </a:lnTo>
                <a:lnTo>
                  <a:pt x="587" y="740"/>
                </a:lnTo>
                <a:lnTo>
                  <a:pt x="587" y="742"/>
                </a:lnTo>
                <a:lnTo>
                  <a:pt x="587" y="743"/>
                </a:lnTo>
                <a:lnTo>
                  <a:pt x="587" y="745"/>
                </a:lnTo>
                <a:lnTo>
                  <a:pt x="587" y="747"/>
                </a:lnTo>
                <a:lnTo>
                  <a:pt x="589" y="747"/>
                </a:lnTo>
                <a:lnTo>
                  <a:pt x="590" y="745"/>
                </a:lnTo>
                <a:lnTo>
                  <a:pt x="592" y="745"/>
                </a:lnTo>
                <a:lnTo>
                  <a:pt x="594" y="745"/>
                </a:lnTo>
                <a:lnTo>
                  <a:pt x="594" y="743"/>
                </a:lnTo>
                <a:lnTo>
                  <a:pt x="594" y="742"/>
                </a:lnTo>
                <a:lnTo>
                  <a:pt x="594" y="740"/>
                </a:lnTo>
                <a:lnTo>
                  <a:pt x="594" y="738"/>
                </a:lnTo>
                <a:lnTo>
                  <a:pt x="596" y="735"/>
                </a:lnTo>
                <a:lnTo>
                  <a:pt x="597" y="730"/>
                </a:lnTo>
                <a:lnTo>
                  <a:pt x="599" y="730"/>
                </a:lnTo>
                <a:lnTo>
                  <a:pt x="602" y="726"/>
                </a:lnTo>
                <a:lnTo>
                  <a:pt x="604" y="721"/>
                </a:lnTo>
                <a:lnTo>
                  <a:pt x="604" y="718"/>
                </a:lnTo>
                <a:lnTo>
                  <a:pt x="604" y="716"/>
                </a:lnTo>
                <a:lnTo>
                  <a:pt x="606" y="710"/>
                </a:lnTo>
                <a:lnTo>
                  <a:pt x="611" y="705"/>
                </a:lnTo>
                <a:lnTo>
                  <a:pt x="612" y="700"/>
                </a:lnTo>
                <a:lnTo>
                  <a:pt x="612" y="698"/>
                </a:lnTo>
                <a:lnTo>
                  <a:pt x="612" y="696"/>
                </a:lnTo>
                <a:lnTo>
                  <a:pt x="612" y="696"/>
                </a:lnTo>
                <a:lnTo>
                  <a:pt x="612" y="693"/>
                </a:lnTo>
                <a:lnTo>
                  <a:pt x="612" y="691"/>
                </a:lnTo>
                <a:lnTo>
                  <a:pt x="614" y="691"/>
                </a:lnTo>
                <a:lnTo>
                  <a:pt x="614" y="689"/>
                </a:lnTo>
                <a:lnTo>
                  <a:pt x="612" y="689"/>
                </a:lnTo>
                <a:lnTo>
                  <a:pt x="611" y="688"/>
                </a:lnTo>
                <a:lnTo>
                  <a:pt x="611" y="686"/>
                </a:lnTo>
                <a:lnTo>
                  <a:pt x="611" y="684"/>
                </a:lnTo>
                <a:lnTo>
                  <a:pt x="614" y="681"/>
                </a:lnTo>
                <a:lnTo>
                  <a:pt x="616" y="683"/>
                </a:lnTo>
                <a:lnTo>
                  <a:pt x="617" y="684"/>
                </a:lnTo>
                <a:lnTo>
                  <a:pt x="619" y="684"/>
                </a:lnTo>
                <a:lnTo>
                  <a:pt x="619" y="684"/>
                </a:lnTo>
                <a:lnTo>
                  <a:pt x="621" y="683"/>
                </a:lnTo>
                <a:lnTo>
                  <a:pt x="621" y="683"/>
                </a:lnTo>
                <a:lnTo>
                  <a:pt x="622" y="681"/>
                </a:lnTo>
                <a:lnTo>
                  <a:pt x="624" y="681"/>
                </a:lnTo>
                <a:lnTo>
                  <a:pt x="626" y="679"/>
                </a:lnTo>
                <a:lnTo>
                  <a:pt x="627" y="676"/>
                </a:lnTo>
                <a:lnTo>
                  <a:pt x="629" y="674"/>
                </a:lnTo>
                <a:lnTo>
                  <a:pt x="629" y="671"/>
                </a:lnTo>
                <a:lnTo>
                  <a:pt x="631" y="668"/>
                </a:lnTo>
                <a:lnTo>
                  <a:pt x="632" y="661"/>
                </a:lnTo>
                <a:lnTo>
                  <a:pt x="634" y="654"/>
                </a:lnTo>
                <a:lnTo>
                  <a:pt x="636" y="651"/>
                </a:lnTo>
                <a:lnTo>
                  <a:pt x="639" y="647"/>
                </a:lnTo>
                <a:lnTo>
                  <a:pt x="644" y="644"/>
                </a:lnTo>
                <a:lnTo>
                  <a:pt x="646" y="642"/>
                </a:lnTo>
                <a:lnTo>
                  <a:pt x="649" y="637"/>
                </a:lnTo>
                <a:lnTo>
                  <a:pt x="649" y="636"/>
                </a:lnTo>
                <a:lnTo>
                  <a:pt x="653" y="634"/>
                </a:lnTo>
                <a:lnTo>
                  <a:pt x="658" y="632"/>
                </a:lnTo>
                <a:lnTo>
                  <a:pt x="659" y="631"/>
                </a:lnTo>
                <a:lnTo>
                  <a:pt x="659" y="631"/>
                </a:lnTo>
                <a:lnTo>
                  <a:pt x="661" y="629"/>
                </a:lnTo>
                <a:lnTo>
                  <a:pt x="663" y="626"/>
                </a:lnTo>
                <a:lnTo>
                  <a:pt x="661" y="624"/>
                </a:lnTo>
                <a:lnTo>
                  <a:pt x="658" y="624"/>
                </a:lnTo>
                <a:close/>
                <a:moveTo>
                  <a:pt x="587" y="821"/>
                </a:moveTo>
                <a:lnTo>
                  <a:pt x="587" y="821"/>
                </a:lnTo>
                <a:lnTo>
                  <a:pt x="585" y="821"/>
                </a:lnTo>
                <a:lnTo>
                  <a:pt x="585" y="821"/>
                </a:lnTo>
                <a:lnTo>
                  <a:pt x="585" y="822"/>
                </a:lnTo>
                <a:lnTo>
                  <a:pt x="585" y="822"/>
                </a:lnTo>
                <a:lnTo>
                  <a:pt x="584" y="822"/>
                </a:lnTo>
                <a:lnTo>
                  <a:pt x="584" y="824"/>
                </a:lnTo>
                <a:lnTo>
                  <a:pt x="584" y="824"/>
                </a:lnTo>
                <a:lnTo>
                  <a:pt x="589" y="822"/>
                </a:lnTo>
                <a:lnTo>
                  <a:pt x="589" y="821"/>
                </a:lnTo>
                <a:lnTo>
                  <a:pt x="589" y="821"/>
                </a:lnTo>
                <a:lnTo>
                  <a:pt x="587" y="821"/>
                </a:lnTo>
                <a:close/>
                <a:moveTo>
                  <a:pt x="777" y="143"/>
                </a:moveTo>
                <a:lnTo>
                  <a:pt x="779" y="143"/>
                </a:lnTo>
                <a:lnTo>
                  <a:pt x="780" y="145"/>
                </a:lnTo>
                <a:lnTo>
                  <a:pt x="782" y="143"/>
                </a:lnTo>
                <a:lnTo>
                  <a:pt x="782" y="141"/>
                </a:lnTo>
                <a:lnTo>
                  <a:pt x="782" y="140"/>
                </a:lnTo>
                <a:lnTo>
                  <a:pt x="782" y="138"/>
                </a:lnTo>
                <a:lnTo>
                  <a:pt x="780" y="136"/>
                </a:lnTo>
                <a:lnTo>
                  <a:pt x="779" y="136"/>
                </a:lnTo>
                <a:lnTo>
                  <a:pt x="777" y="138"/>
                </a:lnTo>
                <a:lnTo>
                  <a:pt x="775" y="140"/>
                </a:lnTo>
                <a:lnTo>
                  <a:pt x="775" y="140"/>
                </a:lnTo>
                <a:lnTo>
                  <a:pt x="775" y="141"/>
                </a:lnTo>
                <a:lnTo>
                  <a:pt x="777" y="143"/>
                </a:lnTo>
                <a:close/>
                <a:moveTo>
                  <a:pt x="16" y="57"/>
                </a:moveTo>
                <a:lnTo>
                  <a:pt x="16" y="57"/>
                </a:lnTo>
                <a:lnTo>
                  <a:pt x="14" y="57"/>
                </a:lnTo>
                <a:lnTo>
                  <a:pt x="14" y="59"/>
                </a:lnTo>
                <a:lnTo>
                  <a:pt x="14" y="59"/>
                </a:lnTo>
                <a:lnTo>
                  <a:pt x="16" y="57"/>
                </a:lnTo>
                <a:lnTo>
                  <a:pt x="16" y="57"/>
                </a:lnTo>
                <a:close/>
                <a:moveTo>
                  <a:pt x="572" y="846"/>
                </a:moveTo>
                <a:lnTo>
                  <a:pt x="572" y="846"/>
                </a:lnTo>
                <a:lnTo>
                  <a:pt x="572" y="846"/>
                </a:lnTo>
                <a:lnTo>
                  <a:pt x="572" y="846"/>
                </a:lnTo>
                <a:lnTo>
                  <a:pt x="572" y="844"/>
                </a:lnTo>
                <a:lnTo>
                  <a:pt x="572" y="844"/>
                </a:lnTo>
                <a:lnTo>
                  <a:pt x="570" y="844"/>
                </a:lnTo>
                <a:lnTo>
                  <a:pt x="570" y="846"/>
                </a:lnTo>
                <a:lnTo>
                  <a:pt x="570" y="846"/>
                </a:lnTo>
                <a:lnTo>
                  <a:pt x="569" y="846"/>
                </a:lnTo>
                <a:lnTo>
                  <a:pt x="569" y="846"/>
                </a:lnTo>
                <a:lnTo>
                  <a:pt x="569" y="846"/>
                </a:lnTo>
                <a:lnTo>
                  <a:pt x="567" y="846"/>
                </a:lnTo>
                <a:lnTo>
                  <a:pt x="567" y="848"/>
                </a:lnTo>
                <a:lnTo>
                  <a:pt x="569" y="846"/>
                </a:lnTo>
                <a:lnTo>
                  <a:pt x="570" y="848"/>
                </a:lnTo>
                <a:lnTo>
                  <a:pt x="570" y="848"/>
                </a:lnTo>
                <a:lnTo>
                  <a:pt x="570" y="848"/>
                </a:lnTo>
                <a:lnTo>
                  <a:pt x="570" y="848"/>
                </a:lnTo>
                <a:lnTo>
                  <a:pt x="570" y="848"/>
                </a:lnTo>
                <a:lnTo>
                  <a:pt x="570" y="848"/>
                </a:lnTo>
                <a:lnTo>
                  <a:pt x="570" y="849"/>
                </a:lnTo>
                <a:lnTo>
                  <a:pt x="570" y="849"/>
                </a:lnTo>
                <a:lnTo>
                  <a:pt x="570" y="849"/>
                </a:lnTo>
                <a:lnTo>
                  <a:pt x="570" y="848"/>
                </a:lnTo>
                <a:lnTo>
                  <a:pt x="572" y="848"/>
                </a:lnTo>
                <a:lnTo>
                  <a:pt x="572" y="848"/>
                </a:lnTo>
                <a:lnTo>
                  <a:pt x="572" y="848"/>
                </a:lnTo>
                <a:lnTo>
                  <a:pt x="574" y="848"/>
                </a:lnTo>
                <a:lnTo>
                  <a:pt x="574" y="846"/>
                </a:lnTo>
                <a:lnTo>
                  <a:pt x="572" y="846"/>
                </a:lnTo>
                <a:close/>
                <a:moveTo>
                  <a:pt x="569" y="762"/>
                </a:moveTo>
                <a:lnTo>
                  <a:pt x="570" y="762"/>
                </a:lnTo>
                <a:lnTo>
                  <a:pt x="572" y="762"/>
                </a:lnTo>
                <a:lnTo>
                  <a:pt x="572" y="760"/>
                </a:lnTo>
                <a:lnTo>
                  <a:pt x="572" y="760"/>
                </a:lnTo>
                <a:lnTo>
                  <a:pt x="572" y="760"/>
                </a:lnTo>
                <a:lnTo>
                  <a:pt x="572" y="758"/>
                </a:lnTo>
                <a:lnTo>
                  <a:pt x="572" y="758"/>
                </a:lnTo>
                <a:lnTo>
                  <a:pt x="572" y="757"/>
                </a:lnTo>
                <a:lnTo>
                  <a:pt x="572" y="757"/>
                </a:lnTo>
                <a:lnTo>
                  <a:pt x="572" y="753"/>
                </a:lnTo>
                <a:lnTo>
                  <a:pt x="570" y="753"/>
                </a:lnTo>
                <a:lnTo>
                  <a:pt x="567" y="757"/>
                </a:lnTo>
                <a:lnTo>
                  <a:pt x="562" y="760"/>
                </a:lnTo>
                <a:lnTo>
                  <a:pt x="560" y="760"/>
                </a:lnTo>
                <a:lnTo>
                  <a:pt x="555" y="760"/>
                </a:lnTo>
                <a:lnTo>
                  <a:pt x="553" y="760"/>
                </a:lnTo>
                <a:lnTo>
                  <a:pt x="553" y="760"/>
                </a:lnTo>
                <a:lnTo>
                  <a:pt x="548" y="758"/>
                </a:lnTo>
                <a:lnTo>
                  <a:pt x="548" y="758"/>
                </a:lnTo>
                <a:lnTo>
                  <a:pt x="547" y="758"/>
                </a:lnTo>
                <a:lnTo>
                  <a:pt x="545" y="760"/>
                </a:lnTo>
                <a:lnTo>
                  <a:pt x="545" y="763"/>
                </a:lnTo>
                <a:lnTo>
                  <a:pt x="545" y="770"/>
                </a:lnTo>
                <a:lnTo>
                  <a:pt x="543" y="770"/>
                </a:lnTo>
                <a:lnTo>
                  <a:pt x="543" y="772"/>
                </a:lnTo>
                <a:lnTo>
                  <a:pt x="543" y="774"/>
                </a:lnTo>
                <a:lnTo>
                  <a:pt x="545" y="775"/>
                </a:lnTo>
                <a:lnTo>
                  <a:pt x="545" y="775"/>
                </a:lnTo>
                <a:lnTo>
                  <a:pt x="543" y="777"/>
                </a:lnTo>
                <a:lnTo>
                  <a:pt x="545" y="779"/>
                </a:lnTo>
                <a:lnTo>
                  <a:pt x="545" y="779"/>
                </a:lnTo>
                <a:lnTo>
                  <a:pt x="545" y="779"/>
                </a:lnTo>
                <a:lnTo>
                  <a:pt x="545" y="780"/>
                </a:lnTo>
                <a:lnTo>
                  <a:pt x="545" y="780"/>
                </a:lnTo>
                <a:lnTo>
                  <a:pt x="543" y="782"/>
                </a:lnTo>
                <a:lnTo>
                  <a:pt x="542" y="784"/>
                </a:lnTo>
                <a:lnTo>
                  <a:pt x="542" y="785"/>
                </a:lnTo>
                <a:lnTo>
                  <a:pt x="542" y="787"/>
                </a:lnTo>
                <a:lnTo>
                  <a:pt x="542" y="789"/>
                </a:lnTo>
                <a:lnTo>
                  <a:pt x="542" y="790"/>
                </a:lnTo>
                <a:lnTo>
                  <a:pt x="542" y="790"/>
                </a:lnTo>
                <a:lnTo>
                  <a:pt x="542" y="792"/>
                </a:lnTo>
                <a:lnTo>
                  <a:pt x="540" y="794"/>
                </a:lnTo>
                <a:lnTo>
                  <a:pt x="540" y="795"/>
                </a:lnTo>
                <a:lnTo>
                  <a:pt x="540" y="797"/>
                </a:lnTo>
                <a:lnTo>
                  <a:pt x="538" y="799"/>
                </a:lnTo>
                <a:lnTo>
                  <a:pt x="538" y="799"/>
                </a:lnTo>
                <a:lnTo>
                  <a:pt x="540" y="802"/>
                </a:lnTo>
                <a:lnTo>
                  <a:pt x="540" y="804"/>
                </a:lnTo>
                <a:lnTo>
                  <a:pt x="540" y="805"/>
                </a:lnTo>
                <a:lnTo>
                  <a:pt x="538" y="807"/>
                </a:lnTo>
                <a:lnTo>
                  <a:pt x="538" y="807"/>
                </a:lnTo>
                <a:lnTo>
                  <a:pt x="538" y="809"/>
                </a:lnTo>
                <a:lnTo>
                  <a:pt x="538" y="811"/>
                </a:lnTo>
                <a:lnTo>
                  <a:pt x="535" y="817"/>
                </a:lnTo>
                <a:lnTo>
                  <a:pt x="533" y="819"/>
                </a:lnTo>
                <a:lnTo>
                  <a:pt x="533" y="819"/>
                </a:lnTo>
                <a:lnTo>
                  <a:pt x="532" y="822"/>
                </a:lnTo>
                <a:lnTo>
                  <a:pt x="532" y="824"/>
                </a:lnTo>
                <a:lnTo>
                  <a:pt x="532" y="826"/>
                </a:lnTo>
                <a:lnTo>
                  <a:pt x="530" y="827"/>
                </a:lnTo>
                <a:lnTo>
                  <a:pt x="530" y="827"/>
                </a:lnTo>
                <a:lnTo>
                  <a:pt x="530" y="829"/>
                </a:lnTo>
                <a:lnTo>
                  <a:pt x="530" y="829"/>
                </a:lnTo>
                <a:lnTo>
                  <a:pt x="530" y="831"/>
                </a:lnTo>
                <a:lnTo>
                  <a:pt x="532" y="831"/>
                </a:lnTo>
                <a:lnTo>
                  <a:pt x="532" y="831"/>
                </a:lnTo>
                <a:lnTo>
                  <a:pt x="532" y="831"/>
                </a:lnTo>
                <a:lnTo>
                  <a:pt x="533" y="834"/>
                </a:lnTo>
                <a:lnTo>
                  <a:pt x="535" y="837"/>
                </a:lnTo>
                <a:lnTo>
                  <a:pt x="537" y="836"/>
                </a:lnTo>
                <a:lnTo>
                  <a:pt x="538" y="834"/>
                </a:lnTo>
                <a:lnTo>
                  <a:pt x="542" y="834"/>
                </a:lnTo>
                <a:lnTo>
                  <a:pt x="542" y="836"/>
                </a:lnTo>
                <a:lnTo>
                  <a:pt x="542" y="836"/>
                </a:lnTo>
                <a:lnTo>
                  <a:pt x="542" y="837"/>
                </a:lnTo>
                <a:lnTo>
                  <a:pt x="542" y="837"/>
                </a:lnTo>
                <a:lnTo>
                  <a:pt x="543" y="839"/>
                </a:lnTo>
                <a:lnTo>
                  <a:pt x="543" y="839"/>
                </a:lnTo>
                <a:lnTo>
                  <a:pt x="543" y="839"/>
                </a:lnTo>
                <a:lnTo>
                  <a:pt x="543" y="839"/>
                </a:lnTo>
                <a:lnTo>
                  <a:pt x="542" y="832"/>
                </a:lnTo>
                <a:lnTo>
                  <a:pt x="538" y="826"/>
                </a:lnTo>
                <a:lnTo>
                  <a:pt x="538" y="824"/>
                </a:lnTo>
                <a:lnTo>
                  <a:pt x="540" y="821"/>
                </a:lnTo>
                <a:lnTo>
                  <a:pt x="540" y="819"/>
                </a:lnTo>
                <a:lnTo>
                  <a:pt x="542" y="817"/>
                </a:lnTo>
                <a:lnTo>
                  <a:pt x="545" y="816"/>
                </a:lnTo>
                <a:lnTo>
                  <a:pt x="545" y="814"/>
                </a:lnTo>
                <a:lnTo>
                  <a:pt x="545" y="814"/>
                </a:lnTo>
                <a:lnTo>
                  <a:pt x="547" y="812"/>
                </a:lnTo>
                <a:lnTo>
                  <a:pt x="547" y="811"/>
                </a:lnTo>
                <a:lnTo>
                  <a:pt x="547" y="809"/>
                </a:lnTo>
                <a:lnTo>
                  <a:pt x="547" y="807"/>
                </a:lnTo>
                <a:lnTo>
                  <a:pt x="545" y="805"/>
                </a:lnTo>
                <a:lnTo>
                  <a:pt x="547" y="804"/>
                </a:lnTo>
                <a:lnTo>
                  <a:pt x="547" y="804"/>
                </a:lnTo>
                <a:lnTo>
                  <a:pt x="548" y="804"/>
                </a:lnTo>
                <a:lnTo>
                  <a:pt x="548" y="802"/>
                </a:lnTo>
                <a:lnTo>
                  <a:pt x="548" y="802"/>
                </a:lnTo>
                <a:lnTo>
                  <a:pt x="547" y="799"/>
                </a:lnTo>
                <a:lnTo>
                  <a:pt x="547" y="799"/>
                </a:lnTo>
                <a:lnTo>
                  <a:pt x="548" y="795"/>
                </a:lnTo>
                <a:lnTo>
                  <a:pt x="548" y="794"/>
                </a:lnTo>
                <a:lnTo>
                  <a:pt x="552" y="787"/>
                </a:lnTo>
                <a:lnTo>
                  <a:pt x="552" y="785"/>
                </a:lnTo>
                <a:lnTo>
                  <a:pt x="552" y="785"/>
                </a:lnTo>
                <a:lnTo>
                  <a:pt x="553" y="785"/>
                </a:lnTo>
                <a:lnTo>
                  <a:pt x="553" y="784"/>
                </a:lnTo>
                <a:lnTo>
                  <a:pt x="553" y="784"/>
                </a:lnTo>
                <a:lnTo>
                  <a:pt x="553" y="782"/>
                </a:lnTo>
                <a:lnTo>
                  <a:pt x="553" y="782"/>
                </a:lnTo>
                <a:lnTo>
                  <a:pt x="553" y="780"/>
                </a:lnTo>
                <a:lnTo>
                  <a:pt x="553" y="780"/>
                </a:lnTo>
                <a:lnTo>
                  <a:pt x="553" y="780"/>
                </a:lnTo>
                <a:lnTo>
                  <a:pt x="553" y="779"/>
                </a:lnTo>
                <a:lnTo>
                  <a:pt x="555" y="779"/>
                </a:lnTo>
                <a:lnTo>
                  <a:pt x="559" y="775"/>
                </a:lnTo>
                <a:lnTo>
                  <a:pt x="559" y="775"/>
                </a:lnTo>
                <a:lnTo>
                  <a:pt x="560" y="775"/>
                </a:lnTo>
                <a:lnTo>
                  <a:pt x="562" y="774"/>
                </a:lnTo>
                <a:lnTo>
                  <a:pt x="564" y="772"/>
                </a:lnTo>
                <a:lnTo>
                  <a:pt x="564" y="772"/>
                </a:lnTo>
                <a:lnTo>
                  <a:pt x="565" y="769"/>
                </a:lnTo>
                <a:lnTo>
                  <a:pt x="565" y="767"/>
                </a:lnTo>
                <a:lnTo>
                  <a:pt x="565" y="763"/>
                </a:lnTo>
                <a:lnTo>
                  <a:pt x="565" y="763"/>
                </a:lnTo>
                <a:lnTo>
                  <a:pt x="565" y="763"/>
                </a:lnTo>
                <a:lnTo>
                  <a:pt x="567" y="762"/>
                </a:lnTo>
                <a:lnTo>
                  <a:pt x="569" y="762"/>
                </a:lnTo>
                <a:lnTo>
                  <a:pt x="569" y="762"/>
                </a:lnTo>
                <a:close/>
                <a:moveTo>
                  <a:pt x="347" y="703"/>
                </a:moveTo>
                <a:lnTo>
                  <a:pt x="347" y="703"/>
                </a:lnTo>
                <a:lnTo>
                  <a:pt x="347" y="701"/>
                </a:lnTo>
                <a:lnTo>
                  <a:pt x="343" y="696"/>
                </a:lnTo>
                <a:lnTo>
                  <a:pt x="343" y="695"/>
                </a:lnTo>
                <a:lnTo>
                  <a:pt x="343" y="691"/>
                </a:lnTo>
                <a:lnTo>
                  <a:pt x="345" y="689"/>
                </a:lnTo>
                <a:lnTo>
                  <a:pt x="343" y="686"/>
                </a:lnTo>
                <a:lnTo>
                  <a:pt x="343" y="686"/>
                </a:lnTo>
                <a:lnTo>
                  <a:pt x="343" y="686"/>
                </a:lnTo>
                <a:lnTo>
                  <a:pt x="343" y="684"/>
                </a:lnTo>
                <a:lnTo>
                  <a:pt x="345" y="684"/>
                </a:lnTo>
                <a:lnTo>
                  <a:pt x="345" y="683"/>
                </a:lnTo>
                <a:lnTo>
                  <a:pt x="345" y="683"/>
                </a:lnTo>
                <a:lnTo>
                  <a:pt x="343" y="681"/>
                </a:lnTo>
                <a:lnTo>
                  <a:pt x="343" y="679"/>
                </a:lnTo>
                <a:lnTo>
                  <a:pt x="343" y="679"/>
                </a:lnTo>
                <a:lnTo>
                  <a:pt x="345" y="676"/>
                </a:lnTo>
                <a:lnTo>
                  <a:pt x="343" y="676"/>
                </a:lnTo>
                <a:lnTo>
                  <a:pt x="342" y="676"/>
                </a:lnTo>
                <a:lnTo>
                  <a:pt x="340" y="676"/>
                </a:lnTo>
                <a:lnTo>
                  <a:pt x="342" y="674"/>
                </a:lnTo>
                <a:lnTo>
                  <a:pt x="340" y="671"/>
                </a:lnTo>
                <a:lnTo>
                  <a:pt x="337" y="668"/>
                </a:lnTo>
                <a:lnTo>
                  <a:pt x="333" y="663"/>
                </a:lnTo>
                <a:lnTo>
                  <a:pt x="333" y="663"/>
                </a:lnTo>
                <a:lnTo>
                  <a:pt x="333" y="663"/>
                </a:lnTo>
                <a:lnTo>
                  <a:pt x="333" y="661"/>
                </a:lnTo>
                <a:lnTo>
                  <a:pt x="333" y="661"/>
                </a:lnTo>
                <a:lnTo>
                  <a:pt x="333" y="661"/>
                </a:lnTo>
                <a:lnTo>
                  <a:pt x="332" y="659"/>
                </a:lnTo>
                <a:lnTo>
                  <a:pt x="330" y="658"/>
                </a:lnTo>
                <a:lnTo>
                  <a:pt x="328" y="656"/>
                </a:lnTo>
                <a:lnTo>
                  <a:pt x="327" y="651"/>
                </a:lnTo>
                <a:lnTo>
                  <a:pt x="325" y="647"/>
                </a:lnTo>
                <a:lnTo>
                  <a:pt x="323" y="646"/>
                </a:lnTo>
                <a:lnTo>
                  <a:pt x="322" y="644"/>
                </a:lnTo>
                <a:lnTo>
                  <a:pt x="320" y="644"/>
                </a:lnTo>
                <a:lnTo>
                  <a:pt x="320" y="646"/>
                </a:lnTo>
                <a:lnTo>
                  <a:pt x="320" y="646"/>
                </a:lnTo>
                <a:lnTo>
                  <a:pt x="320" y="647"/>
                </a:lnTo>
                <a:lnTo>
                  <a:pt x="318" y="649"/>
                </a:lnTo>
                <a:lnTo>
                  <a:pt x="315" y="651"/>
                </a:lnTo>
                <a:lnTo>
                  <a:pt x="313" y="651"/>
                </a:lnTo>
                <a:lnTo>
                  <a:pt x="308" y="649"/>
                </a:lnTo>
                <a:lnTo>
                  <a:pt x="306" y="649"/>
                </a:lnTo>
                <a:lnTo>
                  <a:pt x="305" y="651"/>
                </a:lnTo>
                <a:lnTo>
                  <a:pt x="306" y="652"/>
                </a:lnTo>
                <a:lnTo>
                  <a:pt x="306" y="654"/>
                </a:lnTo>
                <a:lnTo>
                  <a:pt x="308" y="654"/>
                </a:lnTo>
                <a:lnTo>
                  <a:pt x="308" y="654"/>
                </a:lnTo>
                <a:lnTo>
                  <a:pt x="310" y="654"/>
                </a:lnTo>
                <a:lnTo>
                  <a:pt x="311" y="654"/>
                </a:lnTo>
                <a:lnTo>
                  <a:pt x="311" y="654"/>
                </a:lnTo>
                <a:lnTo>
                  <a:pt x="313" y="654"/>
                </a:lnTo>
                <a:lnTo>
                  <a:pt x="316" y="654"/>
                </a:lnTo>
                <a:lnTo>
                  <a:pt x="318" y="654"/>
                </a:lnTo>
                <a:lnTo>
                  <a:pt x="320" y="654"/>
                </a:lnTo>
                <a:lnTo>
                  <a:pt x="320" y="654"/>
                </a:lnTo>
                <a:lnTo>
                  <a:pt x="322" y="656"/>
                </a:lnTo>
                <a:lnTo>
                  <a:pt x="322" y="658"/>
                </a:lnTo>
                <a:lnTo>
                  <a:pt x="320" y="658"/>
                </a:lnTo>
                <a:lnTo>
                  <a:pt x="320" y="659"/>
                </a:lnTo>
                <a:lnTo>
                  <a:pt x="318" y="659"/>
                </a:lnTo>
                <a:lnTo>
                  <a:pt x="316" y="658"/>
                </a:lnTo>
                <a:lnTo>
                  <a:pt x="316" y="658"/>
                </a:lnTo>
                <a:lnTo>
                  <a:pt x="315" y="659"/>
                </a:lnTo>
                <a:lnTo>
                  <a:pt x="313" y="658"/>
                </a:lnTo>
                <a:lnTo>
                  <a:pt x="313" y="659"/>
                </a:lnTo>
                <a:lnTo>
                  <a:pt x="311" y="659"/>
                </a:lnTo>
                <a:lnTo>
                  <a:pt x="311" y="661"/>
                </a:lnTo>
                <a:lnTo>
                  <a:pt x="310" y="661"/>
                </a:lnTo>
                <a:lnTo>
                  <a:pt x="310" y="661"/>
                </a:lnTo>
                <a:lnTo>
                  <a:pt x="308" y="661"/>
                </a:lnTo>
                <a:lnTo>
                  <a:pt x="308" y="659"/>
                </a:lnTo>
                <a:lnTo>
                  <a:pt x="305" y="656"/>
                </a:lnTo>
                <a:lnTo>
                  <a:pt x="305" y="656"/>
                </a:lnTo>
                <a:lnTo>
                  <a:pt x="305" y="656"/>
                </a:lnTo>
                <a:lnTo>
                  <a:pt x="303" y="656"/>
                </a:lnTo>
                <a:lnTo>
                  <a:pt x="301" y="656"/>
                </a:lnTo>
                <a:lnTo>
                  <a:pt x="301" y="654"/>
                </a:lnTo>
                <a:lnTo>
                  <a:pt x="301" y="652"/>
                </a:lnTo>
                <a:lnTo>
                  <a:pt x="301" y="651"/>
                </a:lnTo>
                <a:lnTo>
                  <a:pt x="303" y="651"/>
                </a:lnTo>
                <a:lnTo>
                  <a:pt x="305" y="649"/>
                </a:lnTo>
                <a:lnTo>
                  <a:pt x="305" y="649"/>
                </a:lnTo>
                <a:lnTo>
                  <a:pt x="303" y="647"/>
                </a:lnTo>
                <a:lnTo>
                  <a:pt x="303" y="649"/>
                </a:lnTo>
                <a:lnTo>
                  <a:pt x="303" y="651"/>
                </a:lnTo>
                <a:lnTo>
                  <a:pt x="301" y="651"/>
                </a:lnTo>
                <a:lnTo>
                  <a:pt x="301" y="649"/>
                </a:lnTo>
                <a:lnTo>
                  <a:pt x="300" y="649"/>
                </a:lnTo>
                <a:lnTo>
                  <a:pt x="301" y="649"/>
                </a:lnTo>
                <a:lnTo>
                  <a:pt x="301" y="647"/>
                </a:lnTo>
                <a:lnTo>
                  <a:pt x="300" y="647"/>
                </a:lnTo>
                <a:lnTo>
                  <a:pt x="298" y="646"/>
                </a:lnTo>
                <a:lnTo>
                  <a:pt x="298" y="644"/>
                </a:lnTo>
                <a:lnTo>
                  <a:pt x="293" y="639"/>
                </a:lnTo>
                <a:lnTo>
                  <a:pt x="290" y="636"/>
                </a:lnTo>
                <a:lnTo>
                  <a:pt x="290" y="634"/>
                </a:lnTo>
                <a:lnTo>
                  <a:pt x="288" y="631"/>
                </a:lnTo>
                <a:lnTo>
                  <a:pt x="288" y="629"/>
                </a:lnTo>
                <a:lnTo>
                  <a:pt x="285" y="624"/>
                </a:lnTo>
                <a:lnTo>
                  <a:pt x="283" y="622"/>
                </a:lnTo>
                <a:lnTo>
                  <a:pt x="283" y="622"/>
                </a:lnTo>
                <a:lnTo>
                  <a:pt x="273" y="615"/>
                </a:lnTo>
                <a:lnTo>
                  <a:pt x="271" y="614"/>
                </a:lnTo>
                <a:lnTo>
                  <a:pt x="266" y="614"/>
                </a:lnTo>
                <a:lnTo>
                  <a:pt x="264" y="614"/>
                </a:lnTo>
                <a:lnTo>
                  <a:pt x="263" y="614"/>
                </a:lnTo>
                <a:lnTo>
                  <a:pt x="261" y="614"/>
                </a:lnTo>
                <a:lnTo>
                  <a:pt x="261" y="614"/>
                </a:lnTo>
                <a:lnTo>
                  <a:pt x="261" y="614"/>
                </a:lnTo>
                <a:lnTo>
                  <a:pt x="259" y="614"/>
                </a:lnTo>
                <a:lnTo>
                  <a:pt x="261" y="612"/>
                </a:lnTo>
                <a:lnTo>
                  <a:pt x="261" y="612"/>
                </a:lnTo>
                <a:lnTo>
                  <a:pt x="251" y="604"/>
                </a:lnTo>
                <a:lnTo>
                  <a:pt x="248" y="600"/>
                </a:lnTo>
                <a:lnTo>
                  <a:pt x="241" y="592"/>
                </a:lnTo>
                <a:lnTo>
                  <a:pt x="236" y="582"/>
                </a:lnTo>
                <a:lnTo>
                  <a:pt x="234" y="580"/>
                </a:lnTo>
                <a:lnTo>
                  <a:pt x="234" y="580"/>
                </a:lnTo>
                <a:lnTo>
                  <a:pt x="234" y="577"/>
                </a:lnTo>
                <a:lnTo>
                  <a:pt x="232" y="573"/>
                </a:lnTo>
                <a:lnTo>
                  <a:pt x="232" y="573"/>
                </a:lnTo>
                <a:lnTo>
                  <a:pt x="232" y="573"/>
                </a:lnTo>
                <a:lnTo>
                  <a:pt x="232" y="573"/>
                </a:lnTo>
                <a:lnTo>
                  <a:pt x="232" y="573"/>
                </a:lnTo>
                <a:lnTo>
                  <a:pt x="231" y="573"/>
                </a:lnTo>
                <a:lnTo>
                  <a:pt x="232" y="572"/>
                </a:lnTo>
                <a:lnTo>
                  <a:pt x="232" y="572"/>
                </a:lnTo>
                <a:lnTo>
                  <a:pt x="232" y="572"/>
                </a:lnTo>
                <a:lnTo>
                  <a:pt x="229" y="557"/>
                </a:lnTo>
                <a:lnTo>
                  <a:pt x="229" y="550"/>
                </a:lnTo>
                <a:lnTo>
                  <a:pt x="227" y="536"/>
                </a:lnTo>
                <a:lnTo>
                  <a:pt x="226" y="523"/>
                </a:lnTo>
                <a:lnTo>
                  <a:pt x="226" y="506"/>
                </a:lnTo>
                <a:lnTo>
                  <a:pt x="224" y="501"/>
                </a:lnTo>
                <a:lnTo>
                  <a:pt x="226" y="494"/>
                </a:lnTo>
                <a:lnTo>
                  <a:pt x="224" y="491"/>
                </a:lnTo>
                <a:lnTo>
                  <a:pt x="222" y="488"/>
                </a:lnTo>
                <a:lnTo>
                  <a:pt x="221" y="483"/>
                </a:lnTo>
                <a:lnTo>
                  <a:pt x="219" y="481"/>
                </a:lnTo>
                <a:lnTo>
                  <a:pt x="219" y="478"/>
                </a:lnTo>
                <a:lnTo>
                  <a:pt x="219" y="474"/>
                </a:lnTo>
                <a:lnTo>
                  <a:pt x="219" y="471"/>
                </a:lnTo>
                <a:lnTo>
                  <a:pt x="219" y="468"/>
                </a:lnTo>
                <a:lnTo>
                  <a:pt x="222" y="461"/>
                </a:lnTo>
                <a:lnTo>
                  <a:pt x="222" y="459"/>
                </a:lnTo>
                <a:lnTo>
                  <a:pt x="231" y="451"/>
                </a:lnTo>
                <a:lnTo>
                  <a:pt x="246" y="444"/>
                </a:lnTo>
                <a:lnTo>
                  <a:pt x="246" y="444"/>
                </a:lnTo>
                <a:lnTo>
                  <a:pt x="244" y="444"/>
                </a:lnTo>
                <a:lnTo>
                  <a:pt x="231" y="449"/>
                </a:lnTo>
                <a:lnTo>
                  <a:pt x="231" y="449"/>
                </a:lnTo>
                <a:lnTo>
                  <a:pt x="229" y="451"/>
                </a:lnTo>
                <a:lnTo>
                  <a:pt x="229" y="451"/>
                </a:lnTo>
                <a:lnTo>
                  <a:pt x="227" y="451"/>
                </a:lnTo>
                <a:lnTo>
                  <a:pt x="227" y="451"/>
                </a:lnTo>
                <a:lnTo>
                  <a:pt x="227" y="451"/>
                </a:lnTo>
                <a:lnTo>
                  <a:pt x="227" y="449"/>
                </a:lnTo>
                <a:lnTo>
                  <a:pt x="229" y="449"/>
                </a:lnTo>
                <a:lnTo>
                  <a:pt x="227" y="449"/>
                </a:lnTo>
                <a:lnTo>
                  <a:pt x="227" y="449"/>
                </a:lnTo>
                <a:lnTo>
                  <a:pt x="227" y="449"/>
                </a:lnTo>
                <a:lnTo>
                  <a:pt x="227" y="449"/>
                </a:lnTo>
                <a:lnTo>
                  <a:pt x="224" y="449"/>
                </a:lnTo>
                <a:lnTo>
                  <a:pt x="222" y="447"/>
                </a:lnTo>
                <a:lnTo>
                  <a:pt x="222" y="446"/>
                </a:lnTo>
                <a:lnTo>
                  <a:pt x="222" y="446"/>
                </a:lnTo>
                <a:lnTo>
                  <a:pt x="224" y="444"/>
                </a:lnTo>
                <a:lnTo>
                  <a:pt x="229" y="442"/>
                </a:lnTo>
                <a:lnTo>
                  <a:pt x="231" y="442"/>
                </a:lnTo>
                <a:lnTo>
                  <a:pt x="232" y="442"/>
                </a:lnTo>
                <a:lnTo>
                  <a:pt x="234" y="444"/>
                </a:lnTo>
                <a:lnTo>
                  <a:pt x="236" y="444"/>
                </a:lnTo>
                <a:lnTo>
                  <a:pt x="236" y="444"/>
                </a:lnTo>
                <a:lnTo>
                  <a:pt x="249" y="441"/>
                </a:lnTo>
                <a:lnTo>
                  <a:pt x="248" y="442"/>
                </a:lnTo>
                <a:lnTo>
                  <a:pt x="248" y="442"/>
                </a:lnTo>
                <a:lnTo>
                  <a:pt x="249" y="442"/>
                </a:lnTo>
                <a:lnTo>
                  <a:pt x="266" y="439"/>
                </a:lnTo>
                <a:lnTo>
                  <a:pt x="269" y="439"/>
                </a:lnTo>
                <a:lnTo>
                  <a:pt x="273" y="441"/>
                </a:lnTo>
                <a:lnTo>
                  <a:pt x="283" y="444"/>
                </a:lnTo>
                <a:lnTo>
                  <a:pt x="285" y="446"/>
                </a:lnTo>
                <a:lnTo>
                  <a:pt x="285" y="446"/>
                </a:lnTo>
                <a:lnTo>
                  <a:pt x="286" y="447"/>
                </a:lnTo>
                <a:lnTo>
                  <a:pt x="286" y="447"/>
                </a:lnTo>
                <a:lnTo>
                  <a:pt x="288" y="449"/>
                </a:lnTo>
                <a:lnTo>
                  <a:pt x="288" y="449"/>
                </a:lnTo>
                <a:lnTo>
                  <a:pt x="290" y="449"/>
                </a:lnTo>
                <a:lnTo>
                  <a:pt x="290" y="449"/>
                </a:lnTo>
                <a:lnTo>
                  <a:pt x="293" y="451"/>
                </a:lnTo>
                <a:lnTo>
                  <a:pt x="295" y="451"/>
                </a:lnTo>
                <a:lnTo>
                  <a:pt x="296" y="451"/>
                </a:lnTo>
                <a:lnTo>
                  <a:pt x="298" y="451"/>
                </a:lnTo>
                <a:lnTo>
                  <a:pt x="298" y="451"/>
                </a:lnTo>
                <a:lnTo>
                  <a:pt x="301" y="452"/>
                </a:lnTo>
                <a:lnTo>
                  <a:pt x="301" y="452"/>
                </a:lnTo>
                <a:lnTo>
                  <a:pt x="303" y="452"/>
                </a:lnTo>
                <a:lnTo>
                  <a:pt x="315" y="461"/>
                </a:lnTo>
                <a:lnTo>
                  <a:pt x="316" y="462"/>
                </a:lnTo>
                <a:lnTo>
                  <a:pt x="318" y="466"/>
                </a:lnTo>
                <a:lnTo>
                  <a:pt x="318" y="468"/>
                </a:lnTo>
                <a:lnTo>
                  <a:pt x="320" y="469"/>
                </a:lnTo>
                <a:lnTo>
                  <a:pt x="322" y="471"/>
                </a:lnTo>
                <a:lnTo>
                  <a:pt x="322" y="473"/>
                </a:lnTo>
                <a:lnTo>
                  <a:pt x="323" y="473"/>
                </a:lnTo>
                <a:lnTo>
                  <a:pt x="327" y="473"/>
                </a:lnTo>
                <a:lnTo>
                  <a:pt x="327" y="471"/>
                </a:lnTo>
                <a:lnTo>
                  <a:pt x="325" y="471"/>
                </a:lnTo>
                <a:lnTo>
                  <a:pt x="325" y="469"/>
                </a:lnTo>
                <a:lnTo>
                  <a:pt x="323" y="469"/>
                </a:lnTo>
                <a:lnTo>
                  <a:pt x="322" y="468"/>
                </a:lnTo>
                <a:lnTo>
                  <a:pt x="320" y="464"/>
                </a:lnTo>
                <a:lnTo>
                  <a:pt x="320" y="462"/>
                </a:lnTo>
                <a:lnTo>
                  <a:pt x="320" y="462"/>
                </a:lnTo>
                <a:lnTo>
                  <a:pt x="320" y="461"/>
                </a:lnTo>
                <a:lnTo>
                  <a:pt x="318" y="461"/>
                </a:lnTo>
                <a:lnTo>
                  <a:pt x="318" y="459"/>
                </a:lnTo>
                <a:lnTo>
                  <a:pt x="316" y="457"/>
                </a:lnTo>
                <a:lnTo>
                  <a:pt x="316" y="456"/>
                </a:lnTo>
                <a:lnTo>
                  <a:pt x="316" y="456"/>
                </a:lnTo>
                <a:lnTo>
                  <a:pt x="315" y="456"/>
                </a:lnTo>
                <a:lnTo>
                  <a:pt x="313" y="454"/>
                </a:lnTo>
                <a:lnTo>
                  <a:pt x="298" y="449"/>
                </a:lnTo>
                <a:lnTo>
                  <a:pt x="295" y="447"/>
                </a:lnTo>
                <a:lnTo>
                  <a:pt x="293" y="446"/>
                </a:lnTo>
                <a:lnTo>
                  <a:pt x="281" y="434"/>
                </a:lnTo>
                <a:lnTo>
                  <a:pt x="271" y="420"/>
                </a:lnTo>
                <a:lnTo>
                  <a:pt x="269" y="419"/>
                </a:lnTo>
                <a:lnTo>
                  <a:pt x="269" y="414"/>
                </a:lnTo>
                <a:lnTo>
                  <a:pt x="268" y="414"/>
                </a:lnTo>
                <a:lnTo>
                  <a:pt x="263" y="409"/>
                </a:lnTo>
                <a:lnTo>
                  <a:pt x="261" y="407"/>
                </a:lnTo>
                <a:lnTo>
                  <a:pt x="259" y="407"/>
                </a:lnTo>
                <a:lnTo>
                  <a:pt x="259" y="405"/>
                </a:lnTo>
                <a:lnTo>
                  <a:pt x="256" y="399"/>
                </a:lnTo>
                <a:lnTo>
                  <a:pt x="254" y="397"/>
                </a:lnTo>
                <a:lnTo>
                  <a:pt x="251" y="394"/>
                </a:lnTo>
                <a:lnTo>
                  <a:pt x="249" y="392"/>
                </a:lnTo>
                <a:lnTo>
                  <a:pt x="246" y="388"/>
                </a:lnTo>
                <a:lnTo>
                  <a:pt x="239" y="380"/>
                </a:lnTo>
                <a:lnTo>
                  <a:pt x="229" y="370"/>
                </a:lnTo>
                <a:lnTo>
                  <a:pt x="221" y="363"/>
                </a:lnTo>
                <a:lnTo>
                  <a:pt x="217" y="360"/>
                </a:lnTo>
                <a:lnTo>
                  <a:pt x="204" y="338"/>
                </a:lnTo>
                <a:lnTo>
                  <a:pt x="197" y="328"/>
                </a:lnTo>
                <a:lnTo>
                  <a:pt x="184" y="308"/>
                </a:lnTo>
                <a:lnTo>
                  <a:pt x="172" y="291"/>
                </a:lnTo>
                <a:lnTo>
                  <a:pt x="170" y="288"/>
                </a:lnTo>
                <a:lnTo>
                  <a:pt x="167" y="286"/>
                </a:lnTo>
                <a:lnTo>
                  <a:pt x="169" y="288"/>
                </a:lnTo>
                <a:lnTo>
                  <a:pt x="172" y="291"/>
                </a:lnTo>
                <a:lnTo>
                  <a:pt x="172" y="293"/>
                </a:lnTo>
                <a:lnTo>
                  <a:pt x="170" y="294"/>
                </a:lnTo>
                <a:lnTo>
                  <a:pt x="170" y="293"/>
                </a:lnTo>
                <a:lnTo>
                  <a:pt x="170" y="293"/>
                </a:lnTo>
                <a:lnTo>
                  <a:pt x="170" y="293"/>
                </a:lnTo>
                <a:lnTo>
                  <a:pt x="169" y="293"/>
                </a:lnTo>
                <a:lnTo>
                  <a:pt x="169" y="293"/>
                </a:lnTo>
                <a:lnTo>
                  <a:pt x="169" y="291"/>
                </a:lnTo>
                <a:lnTo>
                  <a:pt x="169" y="291"/>
                </a:lnTo>
                <a:lnTo>
                  <a:pt x="169" y="291"/>
                </a:lnTo>
                <a:lnTo>
                  <a:pt x="169" y="291"/>
                </a:lnTo>
                <a:lnTo>
                  <a:pt x="169" y="289"/>
                </a:lnTo>
                <a:lnTo>
                  <a:pt x="167" y="288"/>
                </a:lnTo>
                <a:lnTo>
                  <a:pt x="167" y="288"/>
                </a:lnTo>
                <a:lnTo>
                  <a:pt x="165" y="288"/>
                </a:lnTo>
                <a:lnTo>
                  <a:pt x="165" y="288"/>
                </a:lnTo>
                <a:lnTo>
                  <a:pt x="165" y="288"/>
                </a:lnTo>
                <a:lnTo>
                  <a:pt x="165" y="288"/>
                </a:lnTo>
                <a:lnTo>
                  <a:pt x="164" y="288"/>
                </a:lnTo>
                <a:lnTo>
                  <a:pt x="164" y="286"/>
                </a:lnTo>
                <a:lnTo>
                  <a:pt x="164" y="286"/>
                </a:lnTo>
                <a:lnTo>
                  <a:pt x="162" y="286"/>
                </a:lnTo>
                <a:lnTo>
                  <a:pt x="160" y="286"/>
                </a:lnTo>
                <a:lnTo>
                  <a:pt x="160" y="286"/>
                </a:lnTo>
                <a:lnTo>
                  <a:pt x="162" y="283"/>
                </a:lnTo>
                <a:lnTo>
                  <a:pt x="162" y="283"/>
                </a:lnTo>
                <a:lnTo>
                  <a:pt x="164" y="283"/>
                </a:lnTo>
                <a:lnTo>
                  <a:pt x="165" y="284"/>
                </a:lnTo>
                <a:lnTo>
                  <a:pt x="160" y="274"/>
                </a:lnTo>
                <a:lnTo>
                  <a:pt x="158" y="271"/>
                </a:lnTo>
                <a:lnTo>
                  <a:pt x="153" y="267"/>
                </a:lnTo>
                <a:lnTo>
                  <a:pt x="152" y="266"/>
                </a:lnTo>
                <a:lnTo>
                  <a:pt x="150" y="264"/>
                </a:lnTo>
                <a:lnTo>
                  <a:pt x="150" y="262"/>
                </a:lnTo>
                <a:lnTo>
                  <a:pt x="148" y="262"/>
                </a:lnTo>
                <a:lnTo>
                  <a:pt x="148" y="262"/>
                </a:lnTo>
                <a:lnTo>
                  <a:pt x="148" y="264"/>
                </a:lnTo>
                <a:lnTo>
                  <a:pt x="148" y="267"/>
                </a:lnTo>
                <a:lnTo>
                  <a:pt x="150" y="267"/>
                </a:lnTo>
                <a:lnTo>
                  <a:pt x="150" y="267"/>
                </a:lnTo>
                <a:lnTo>
                  <a:pt x="152" y="271"/>
                </a:lnTo>
                <a:lnTo>
                  <a:pt x="152" y="272"/>
                </a:lnTo>
                <a:lnTo>
                  <a:pt x="153" y="274"/>
                </a:lnTo>
                <a:lnTo>
                  <a:pt x="152" y="274"/>
                </a:lnTo>
                <a:lnTo>
                  <a:pt x="150" y="274"/>
                </a:lnTo>
                <a:lnTo>
                  <a:pt x="148" y="274"/>
                </a:lnTo>
                <a:lnTo>
                  <a:pt x="148" y="276"/>
                </a:lnTo>
                <a:lnTo>
                  <a:pt x="147" y="276"/>
                </a:lnTo>
                <a:lnTo>
                  <a:pt x="147" y="274"/>
                </a:lnTo>
                <a:lnTo>
                  <a:pt x="145" y="274"/>
                </a:lnTo>
                <a:lnTo>
                  <a:pt x="145" y="274"/>
                </a:lnTo>
                <a:lnTo>
                  <a:pt x="145" y="271"/>
                </a:lnTo>
                <a:lnTo>
                  <a:pt x="145" y="271"/>
                </a:lnTo>
                <a:lnTo>
                  <a:pt x="145" y="269"/>
                </a:lnTo>
                <a:lnTo>
                  <a:pt x="143" y="267"/>
                </a:lnTo>
                <a:lnTo>
                  <a:pt x="143" y="267"/>
                </a:lnTo>
                <a:lnTo>
                  <a:pt x="143" y="266"/>
                </a:lnTo>
                <a:lnTo>
                  <a:pt x="143" y="264"/>
                </a:lnTo>
                <a:lnTo>
                  <a:pt x="143" y="261"/>
                </a:lnTo>
                <a:lnTo>
                  <a:pt x="143" y="259"/>
                </a:lnTo>
                <a:lnTo>
                  <a:pt x="143" y="257"/>
                </a:lnTo>
                <a:lnTo>
                  <a:pt x="145" y="257"/>
                </a:lnTo>
                <a:lnTo>
                  <a:pt x="143" y="254"/>
                </a:lnTo>
                <a:lnTo>
                  <a:pt x="137" y="249"/>
                </a:lnTo>
                <a:lnTo>
                  <a:pt x="133" y="244"/>
                </a:lnTo>
                <a:lnTo>
                  <a:pt x="133" y="246"/>
                </a:lnTo>
                <a:lnTo>
                  <a:pt x="133" y="246"/>
                </a:lnTo>
                <a:lnTo>
                  <a:pt x="135" y="247"/>
                </a:lnTo>
                <a:lnTo>
                  <a:pt x="133" y="247"/>
                </a:lnTo>
                <a:lnTo>
                  <a:pt x="133" y="247"/>
                </a:lnTo>
                <a:lnTo>
                  <a:pt x="132" y="247"/>
                </a:lnTo>
                <a:lnTo>
                  <a:pt x="132" y="247"/>
                </a:lnTo>
                <a:lnTo>
                  <a:pt x="130" y="246"/>
                </a:lnTo>
                <a:lnTo>
                  <a:pt x="130" y="246"/>
                </a:lnTo>
                <a:lnTo>
                  <a:pt x="130" y="244"/>
                </a:lnTo>
                <a:lnTo>
                  <a:pt x="128" y="244"/>
                </a:lnTo>
                <a:lnTo>
                  <a:pt x="128" y="244"/>
                </a:lnTo>
                <a:lnTo>
                  <a:pt x="127" y="241"/>
                </a:lnTo>
                <a:lnTo>
                  <a:pt x="125" y="241"/>
                </a:lnTo>
                <a:lnTo>
                  <a:pt x="127" y="241"/>
                </a:lnTo>
                <a:lnTo>
                  <a:pt x="127" y="239"/>
                </a:lnTo>
                <a:lnTo>
                  <a:pt x="127" y="237"/>
                </a:lnTo>
                <a:lnTo>
                  <a:pt x="125" y="237"/>
                </a:lnTo>
                <a:lnTo>
                  <a:pt x="125" y="235"/>
                </a:lnTo>
                <a:lnTo>
                  <a:pt x="123" y="235"/>
                </a:lnTo>
                <a:lnTo>
                  <a:pt x="123" y="234"/>
                </a:lnTo>
                <a:lnTo>
                  <a:pt x="123" y="234"/>
                </a:lnTo>
                <a:lnTo>
                  <a:pt x="123" y="232"/>
                </a:lnTo>
                <a:lnTo>
                  <a:pt x="121" y="230"/>
                </a:lnTo>
                <a:lnTo>
                  <a:pt x="121" y="230"/>
                </a:lnTo>
                <a:lnTo>
                  <a:pt x="120" y="230"/>
                </a:lnTo>
                <a:lnTo>
                  <a:pt x="120" y="229"/>
                </a:lnTo>
                <a:lnTo>
                  <a:pt x="120" y="229"/>
                </a:lnTo>
                <a:lnTo>
                  <a:pt x="118" y="227"/>
                </a:lnTo>
                <a:lnTo>
                  <a:pt x="118" y="225"/>
                </a:lnTo>
                <a:lnTo>
                  <a:pt x="118" y="225"/>
                </a:lnTo>
                <a:lnTo>
                  <a:pt x="120" y="225"/>
                </a:lnTo>
                <a:lnTo>
                  <a:pt x="121" y="227"/>
                </a:lnTo>
                <a:lnTo>
                  <a:pt x="121" y="227"/>
                </a:lnTo>
                <a:lnTo>
                  <a:pt x="118" y="220"/>
                </a:lnTo>
                <a:lnTo>
                  <a:pt x="118" y="215"/>
                </a:lnTo>
                <a:lnTo>
                  <a:pt x="116" y="214"/>
                </a:lnTo>
                <a:lnTo>
                  <a:pt x="116" y="214"/>
                </a:lnTo>
                <a:lnTo>
                  <a:pt x="116" y="212"/>
                </a:lnTo>
                <a:lnTo>
                  <a:pt x="116" y="212"/>
                </a:lnTo>
                <a:lnTo>
                  <a:pt x="116" y="210"/>
                </a:lnTo>
                <a:lnTo>
                  <a:pt x="115" y="210"/>
                </a:lnTo>
                <a:lnTo>
                  <a:pt x="115" y="209"/>
                </a:lnTo>
                <a:lnTo>
                  <a:pt x="115" y="209"/>
                </a:lnTo>
                <a:lnTo>
                  <a:pt x="113" y="210"/>
                </a:lnTo>
                <a:lnTo>
                  <a:pt x="113" y="210"/>
                </a:lnTo>
                <a:lnTo>
                  <a:pt x="111" y="210"/>
                </a:lnTo>
                <a:lnTo>
                  <a:pt x="111" y="209"/>
                </a:lnTo>
                <a:lnTo>
                  <a:pt x="113" y="205"/>
                </a:lnTo>
                <a:lnTo>
                  <a:pt x="111" y="204"/>
                </a:lnTo>
                <a:lnTo>
                  <a:pt x="111" y="200"/>
                </a:lnTo>
                <a:lnTo>
                  <a:pt x="111" y="197"/>
                </a:lnTo>
                <a:lnTo>
                  <a:pt x="111" y="193"/>
                </a:lnTo>
                <a:lnTo>
                  <a:pt x="111" y="190"/>
                </a:lnTo>
                <a:lnTo>
                  <a:pt x="111" y="190"/>
                </a:lnTo>
                <a:lnTo>
                  <a:pt x="111" y="190"/>
                </a:lnTo>
                <a:lnTo>
                  <a:pt x="110" y="190"/>
                </a:lnTo>
                <a:lnTo>
                  <a:pt x="110" y="190"/>
                </a:lnTo>
                <a:lnTo>
                  <a:pt x="110" y="190"/>
                </a:lnTo>
                <a:lnTo>
                  <a:pt x="110" y="190"/>
                </a:lnTo>
                <a:lnTo>
                  <a:pt x="111" y="188"/>
                </a:lnTo>
                <a:lnTo>
                  <a:pt x="111" y="188"/>
                </a:lnTo>
                <a:lnTo>
                  <a:pt x="110" y="187"/>
                </a:lnTo>
                <a:lnTo>
                  <a:pt x="110" y="187"/>
                </a:lnTo>
                <a:lnTo>
                  <a:pt x="110" y="187"/>
                </a:lnTo>
                <a:lnTo>
                  <a:pt x="110" y="185"/>
                </a:lnTo>
                <a:lnTo>
                  <a:pt x="110" y="185"/>
                </a:lnTo>
                <a:lnTo>
                  <a:pt x="111" y="185"/>
                </a:lnTo>
                <a:lnTo>
                  <a:pt x="111" y="185"/>
                </a:lnTo>
                <a:lnTo>
                  <a:pt x="111" y="185"/>
                </a:lnTo>
                <a:lnTo>
                  <a:pt x="111" y="187"/>
                </a:lnTo>
                <a:lnTo>
                  <a:pt x="113" y="187"/>
                </a:lnTo>
                <a:lnTo>
                  <a:pt x="113" y="188"/>
                </a:lnTo>
                <a:lnTo>
                  <a:pt x="113" y="195"/>
                </a:lnTo>
                <a:lnTo>
                  <a:pt x="113" y="195"/>
                </a:lnTo>
                <a:lnTo>
                  <a:pt x="115" y="197"/>
                </a:lnTo>
                <a:lnTo>
                  <a:pt x="115" y="197"/>
                </a:lnTo>
                <a:lnTo>
                  <a:pt x="115" y="198"/>
                </a:lnTo>
                <a:lnTo>
                  <a:pt x="115" y="198"/>
                </a:lnTo>
                <a:lnTo>
                  <a:pt x="115" y="198"/>
                </a:lnTo>
                <a:lnTo>
                  <a:pt x="113" y="198"/>
                </a:lnTo>
                <a:lnTo>
                  <a:pt x="113" y="200"/>
                </a:lnTo>
                <a:lnTo>
                  <a:pt x="113" y="202"/>
                </a:lnTo>
                <a:lnTo>
                  <a:pt x="113" y="202"/>
                </a:lnTo>
                <a:lnTo>
                  <a:pt x="115" y="202"/>
                </a:lnTo>
                <a:lnTo>
                  <a:pt x="115" y="204"/>
                </a:lnTo>
                <a:lnTo>
                  <a:pt x="115" y="205"/>
                </a:lnTo>
                <a:lnTo>
                  <a:pt x="116" y="209"/>
                </a:lnTo>
                <a:lnTo>
                  <a:pt x="116" y="205"/>
                </a:lnTo>
                <a:lnTo>
                  <a:pt x="116" y="204"/>
                </a:lnTo>
                <a:lnTo>
                  <a:pt x="116" y="200"/>
                </a:lnTo>
                <a:lnTo>
                  <a:pt x="116" y="197"/>
                </a:lnTo>
                <a:lnTo>
                  <a:pt x="116" y="195"/>
                </a:lnTo>
                <a:lnTo>
                  <a:pt x="113" y="185"/>
                </a:lnTo>
                <a:lnTo>
                  <a:pt x="113" y="183"/>
                </a:lnTo>
                <a:lnTo>
                  <a:pt x="113" y="182"/>
                </a:lnTo>
                <a:lnTo>
                  <a:pt x="110" y="175"/>
                </a:lnTo>
                <a:lnTo>
                  <a:pt x="108" y="170"/>
                </a:lnTo>
                <a:lnTo>
                  <a:pt x="106" y="168"/>
                </a:lnTo>
                <a:lnTo>
                  <a:pt x="106" y="167"/>
                </a:lnTo>
                <a:lnTo>
                  <a:pt x="106" y="163"/>
                </a:lnTo>
                <a:lnTo>
                  <a:pt x="105" y="161"/>
                </a:lnTo>
                <a:lnTo>
                  <a:pt x="103" y="160"/>
                </a:lnTo>
                <a:lnTo>
                  <a:pt x="103" y="158"/>
                </a:lnTo>
                <a:lnTo>
                  <a:pt x="101" y="156"/>
                </a:lnTo>
                <a:lnTo>
                  <a:pt x="100" y="153"/>
                </a:lnTo>
                <a:lnTo>
                  <a:pt x="98" y="148"/>
                </a:lnTo>
                <a:lnTo>
                  <a:pt x="96" y="146"/>
                </a:lnTo>
                <a:lnTo>
                  <a:pt x="95" y="146"/>
                </a:lnTo>
                <a:lnTo>
                  <a:pt x="95" y="145"/>
                </a:lnTo>
                <a:lnTo>
                  <a:pt x="91" y="140"/>
                </a:lnTo>
                <a:lnTo>
                  <a:pt x="91" y="138"/>
                </a:lnTo>
                <a:lnTo>
                  <a:pt x="88" y="135"/>
                </a:lnTo>
                <a:lnTo>
                  <a:pt x="86" y="131"/>
                </a:lnTo>
                <a:lnTo>
                  <a:pt x="79" y="123"/>
                </a:lnTo>
                <a:lnTo>
                  <a:pt x="78" y="121"/>
                </a:lnTo>
                <a:lnTo>
                  <a:pt x="78" y="121"/>
                </a:lnTo>
                <a:lnTo>
                  <a:pt x="76" y="121"/>
                </a:lnTo>
                <a:lnTo>
                  <a:pt x="76" y="121"/>
                </a:lnTo>
                <a:lnTo>
                  <a:pt x="74" y="124"/>
                </a:lnTo>
                <a:lnTo>
                  <a:pt x="74" y="124"/>
                </a:lnTo>
                <a:lnTo>
                  <a:pt x="74" y="124"/>
                </a:lnTo>
                <a:lnTo>
                  <a:pt x="74" y="124"/>
                </a:lnTo>
                <a:lnTo>
                  <a:pt x="73" y="124"/>
                </a:lnTo>
                <a:lnTo>
                  <a:pt x="73" y="123"/>
                </a:lnTo>
                <a:lnTo>
                  <a:pt x="74" y="123"/>
                </a:lnTo>
                <a:lnTo>
                  <a:pt x="74" y="121"/>
                </a:lnTo>
                <a:lnTo>
                  <a:pt x="73" y="121"/>
                </a:lnTo>
                <a:lnTo>
                  <a:pt x="73" y="119"/>
                </a:lnTo>
                <a:lnTo>
                  <a:pt x="73" y="119"/>
                </a:lnTo>
                <a:lnTo>
                  <a:pt x="73" y="119"/>
                </a:lnTo>
                <a:lnTo>
                  <a:pt x="71" y="119"/>
                </a:lnTo>
                <a:lnTo>
                  <a:pt x="71" y="119"/>
                </a:lnTo>
                <a:lnTo>
                  <a:pt x="69" y="119"/>
                </a:lnTo>
                <a:lnTo>
                  <a:pt x="69" y="118"/>
                </a:lnTo>
                <a:lnTo>
                  <a:pt x="69" y="116"/>
                </a:lnTo>
                <a:lnTo>
                  <a:pt x="71" y="116"/>
                </a:lnTo>
                <a:lnTo>
                  <a:pt x="71" y="116"/>
                </a:lnTo>
                <a:lnTo>
                  <a:pt x="73" y="116"/>
                </a:lnTo>
                <a:lnTo>
                  <a:pt x="73" y="116"/>
                </a:lnTo>
                <a:lnTo>
                  <a:pt x="71" y="114"/>
                </a:lnTo>
                <a:lnTo>
                  <a:pt x="71" y="114"/>
                </a:lnTo>
                <a:lnTo>
                  <a:pt x="71" y="113"/>
                </a:lnTo>
                <a:lnTo>
                  <a:pt x="69" y="113"/>
                </a:lnTo>
                <a:lnTo>
                  <a:pt x="69" y="111"/>
                </a:lnTo>
                <a:lnTo>
                  <a:pt x="68" y="109"/>
                </a:lnTo>
                <a:lnTo>
                  <a:pt x="68" y="109"/>
                </a:lnTo>
                <a:lnTo>
                  <a:pt x="66" y="113"/>
                </a:lnTo>
                <a:lnTo>
                  <a:pt x="66" y="113"/>
                </a:lnTo>
                <a:lnTo>
                  <a:pt x="64" y="113"/>
                </a:lnTo>
                <a:lnTo>
                  <a:pt x="63" y="111"/>
                </a:lnTo>
                <a:lnTo>
                  <a:pt x="63" y="111"/>
                </a:lnTo>
                <a:lnTo>
                  <a:pt x="61" y="111"/>
                </a:lnTo>
                <a:lnTo>
                  <a:pt x="63" y="111"/>
                </a:lnTo>
                <a:lnTo>
                  <a:pt x="63" y="109"/>
                </a:lnTo>
                <a:lnTo>
                  <a:pt x="63" y="109"/>
                </a:lnTo>
                <a:lnTo>
                  <a:pt x="63" y="108"/>
                </a:lnTo>
                <a:lnTo>
                  <a:pt x="63" y="109"/>
                </a:lnTo>
                <a:lnTo>
                  <a:pt x="64" y="108"/>
                </a:lnTo>
                <a:lnTo>
                  <a:pt x="64" y="108"/>
                </a:lnTo>
                <a:lnTo>
                  <a:pt x="64" y="106"/>
                </a:lnTo>
                <a:lnTo>
                  <a:pt x="64" y="106"/>
                </a:lnTo>
                <a:lnTo>
                  <a:pt x="61" y="106"/>
                </a:lnTo>
                <a:lnTo>
                  <a:pt x="59" y="106"/>
                </a:lnTo>
                <a:lnTo>
                  <a:pt x="61" y="106"/>
                </a:lnTo>
                <a:lnTo>
                  <a:pt x="61" y="104"/>
                </a:lnTo>
                <a:lnTo>
                  <a:pt x="61" y="104"/>
                </a:lnTo>
                <a:lnTo>
                  <a:pt x="61" y="104"/>
                </a:lnTo>
                <a:lnTo>
                  <a:pt x="59" y="103"/>
                </a:lnTo>
                <a:lnTo>
                  <a:pt x="59" y="103"/>
                </a:lnTo>
                <a:lnTo>
                  <a:pt x="58" y="103"/>
                </a:lnTo>
                <a:lnTo>
                  <a:pt x="58" y="101"/>
                </a:lnTo>
                <a:lnTo>
                  <a:pt x="56" y="101"/>
                </a:lnTo>
                <a:lnTo>
                  <a:pt x="53" y="98"/>
                </a:lnTo>
                <a:lnTo>
                  <a:pt x="51" y="96"/>
                </a:lnTo>
                <a:lnTo>
                  <a:pt x="51" y="96"/>
                </a:lnTo>
                <a:lnTo>
                  <a:pt x="49" y="94"/>
                </a:lnTo>
                <a:lnTo>
                  <a:pt x="48" y="93"/>
                </a:lnTo>
                <a:lnTo>
                  <a:pt x="48" y="91"/>
                </a:lnTo>
                <a:lnTo>
                  <a:pt x="49" y="91"/>
                </a:lnTo>
                <a:lnTo>
                  <a:pt x="53" y="94"/>
                </a:lnTo>
                <a:lnTo>
                  <a:pt x="58" y="99"/>
                </a:lnTo>
                <a:lnTo>
                  <a:pt x="58" y="98"/>
                </a:lnTo>
                <a:lnTo>
                  <a:pt x="54" y="96"/>
                </a:lnTo>
                <a:lnTo>
                  <a:pt x="51" y="91"/>
                </a:lnTo>
                <a:lnTo>
                  <a:pt x="51" y="91"/>
                </a:lnTo>
                <a:lnTo>
                  <a:pt x="49" y="89"/>
                </a:lnTo>
                <a:lnTo>
                  <a:pt x="49" y="87"/>
                </a:lnTo>
                <a:lnTo>
                  <a:pt x="48" y="87"/>
                </a:lnTo>
                <a:lnTo>
                  <a:pt x="46" y="87"/>
                </a:lnTo>
                <a:lnTo>
                  <a:pt x="44" y="89"/>
                </a:lnTo>
                <a:lnTo>
                  <a:pt x="44" y="87"/>
                </a:lnTo>
                <a:lnTo>
                  <a:pt x="44" y="87"/>
                </a:lnTo>
                <a:lnTo>
                  <a:pt x="44" y="86"/>
                </a:lnTo>
                <a:lnTo>
                  <a:pt x="44" y="86"/>
                </a:lnTo>
                <a:lnTo>
                  <a:pt x="44" y="86"/>
                </a:lnTo>
                <a:lnTo>
                  <a:pt x="46" y="86"/>
                </a:lnTo>
                <a:lnTo>
                  <a:pt x="46" y="86"/>
                </a:lnTo>
                <a:lnTo>
                  <a:pt x="46" y="84"/>
                </a:lnTo>
                <a:lnTo>
                  <a:pt x="46" y="84"/>
                </a:lnTo>
                <a:lnTo>
                  <a:pt x="44" y="77"/>
                </a:lnTo>
                <a:lnTo>
                  <a:pt x="44" y="77"/>
                </a:lnTo>
                <a:lnTo>
                  <a:pt x="44" y="72"/>
                </a:lnTo>
                <a:lnTo>
                  <a:pt x="44" y="71"/>
                </a:lnTo>
                <a:lnTo>
                  <a:pt x="44" y="69"/>
                </a:lnTo>
                <a:lnTo>
                  <a:pt x="44" y="67"/>
                </a:lnTo>
                <a:lnTo>
                  <a:pt x="42" y="64"/>
                </a:lnTo>
                <a:lnTo>
                  <a:pt x="42" y="62"/>
                </a:lnTo>
                <a:lnTo>
                  <a:pt x="39" y="61"/>
                </a:lnTo>
                <a:lnTo>
                  <a:pt x="32" y="56"/>
                </a:lnTo>
                <a:lnTo>
                  <a:pt x="29" y="54"/>
                </a:lnTo>
                <a:lnTo>
                  <a:pt x="27" y="52"/>
                </a:lnTo>
                <a:lnTo>
                  <a:pt x="26" y="51"/>
                </a:lnTo>
                <a:lnTo>
                  <a:pt x="24" y="49"/>
                </a:lnTo>
                <a:lnTo>
                  <a:pt x="22" y="49"/>
                </a:lnTo>
                <a:lnTo>
                  <a:pt x="22" y="49"/>
                </a:lnTo>
                <a:lnTo>
                  <a:pt x="21" y="47"/>
                </a:lnTo>
                <a:lnTo>
                  <a:pt x="21" y="45"/>
                </a:lnTo>
                <a:lnTo>
                  <a:pt x="19" y="45"/>
                </a:lnTo>
                <a:lnTo>
                  <a:pt x="17" y="44"/>
                </a:lnTo>
                <a:lnTo>
                  <a:pt x="17" y="45"/>
                </a:lnTo>
                <a:lnTo>
                  <a:pt x="16" y="45"/>
                </a:lnTo>
                <a:lnTo>
                  <a:pt x="16" y="45"/>
                </a:lnTo>
                <a:lnTo>
                  <a:pt x="16" y="47"/>
                </a:lnTo>
                <a:lnTo>
                  <a:pt x="17" y="49"/>
                </a:lnTo>
                <a:lnTo>
                  <a:pt x="17" y="49"/>
                </a:lnTo>
                <a:lnTo>
                  <a:pt x="19" y="51"/>
                </a:lnTo>
                <a:lnTo>
                  <a:pt x="19" y="51"/>
                </a:lnTo>
                <a:lnTo>
                  <a:pt x="17" y="52"/>
                </a:lnTo>
                <a:lnTo>
                  <a:pt x="17" y="54"/>
                </a:lnTo>
                <a:lnTo>
                  <a:pt x="17" y="54"/>
                </a:lnTo>
                <a:lnTo>
                  <a:pt x="17" y="56"/>
                </a:lnTo>
                <a:lnTo>
                  <a:pt x="17" y="56"/>
                </a:lnTo>
                <a:lnTo>
                  <a:pt x="19" y="57"/>
                </a:lnTo>
                <a:lnTo>
                  <a:pt x="19" y="57"/>
                </a:lnTo>
                <a:lnTo>
                  <a:pt x="19" y="59"/>
                </a:lnTo>
                <a:lnTo>
                  <a:pt x="19" y="61"/>
                </a:lnTo>
                <a:lnTo>
                  <a:pt x="19" y="61"/>
                </a:lnTo>
                <a:lnTo>
                  <a:pt x="17" y="59"/>
                </a:lnTo>
                <a:lnTo>
                  <a:pt x="17" y="59"/>
                </a:lnTo>
                <a:lnTo>
                  <a:pt x="16" y="61"/>
                </a:lnTo>
                <a:lnTo>
                  <a:pt x="17" y="62"/>
                </a:lnTo>
                <a:lnTo>
                  <a:pt x="17" y="64"/>
                </a:lnTo>
                <a:lnTo>
                  <a:pt x="16" y="64"/>
                </a:lnTo>
                <a:lnTo>
                  <a:pt x="14" y="64"/>
                </a:lnTo>
                <a:lnTo>
                  <a:pt x="14" y="62"/>
                </a:lnTo>
                <a:lnTo>
                  <a:pt x="14" y="61"/>
                </a:lnTo>
                <a:lnTo>
                  <a:pt x="12" y="61"/>
                </a:lnTo>
                <a:lnTo>
                  <a:pt x="14" y="59"/>
                </a:lnTo>
                <a:lnTo>
                  <a:pt x="14" y="59"/>
                </a:lnTo>
                <a:lnTo>
                  <a:pt x="12" y="59"/>
                </a:lnTo>
                <a:lnTo>
                  <a:pt x="11" y="62"/>
                </a:lnTo>
                <a:lnTo>
                  <a:pt x="11" y="64"/>
                </a:lnTo>
                <a:lnTo>
                  <a:pt x="6" y="64"/>
                </a:lnTo>
                <a:lnTo>
                  <a:pt x="4" y="64"/>
                </a:lnTo>
                <a:lnTo>
                  <a:pt x="2" y="64"/>
                </a:lnTo>
                <a:lnTo>
                  <a:pt x="0" y="64"/>
                </a:lnTo>
                <a:lnTo>
                  <a:pt x="0" y="64"/>
                </a:lnTo>
                <a:lnTo>
                  <a:pt x="6" y="66"/>
                </a:lnTo>
                <a:lnTo>
                  <a:pt x="7" y="66"/>
                </a:lnTo>
                <a:lnTo>
                  <a:pt x="9" y="67"/>
                </a:lnTo>
                <a:lnTo>
                  <a:pt x="11" y="69"/>
                </a:lnTo>
                <a:lnTo>
                  <a:pt x="14" y="72"/>
                </a:lnTo>
                <a:lnTo>
                  <a:pt x="16" y="74"/>
                </a:lnTo>
                <a:lnTo>
                  <a:pt x="21" y="77"/>
                </a:lnTo>
                <a:lnTo>
                  <a:pt x="26" y="79"/>
                </a:lnTo>
                <a:lnTo>
                  <a:pt x="31" y="82"/>
                </a:lnTo>
                <a:lnTo>
                  <a:pt x="34" y="86"/>
                </a:lnTo>
                <a:lnTo>
                  <a:pt x="36" y="87"/>
                </a:lnTo>
                <a:lnTo>
                  <a:pt x="37" y="93"/>
                </a:lnTo>
                <a:lnTo>
                  <a:pt x="37" y="96"/>
                </a:lnTo>
                <a:lnTo>
                  <a:pt x="37" y="103"/>
                </a:lnTo>
                <a:lnTo>
                  <a:pt x="37" y="106"/>
                </a:lnTo>
                <a:lnTo>
                  <a:pt x="37" y="108"/>
                </a:lnTo>
                <a:lnTo>
                  <a:pt x="37" y="108"/>
                </a:lnTo>
                <a:lnTo>
                  <a:pt x="39" y="108"/>
                </a:lnTo>
                <a:lnTo>
                  <a:pt x="41" y="106"/>
                </a:lnTo>
                <a:lnTo>
                  <a:pt x="41" y="106"/>
                </a:lnTo>
                <a:lnTo>
                  <a:pt x="41" y="101"/>
                </a:lnTo>
                <a:lnTo>
                  <a:pt x="39" y="96"/>
                </a:lnTo>
                <a:lnTo>
                  <a:pt x="39" y="93"/>
                </a:lnTo>
                <a:lnTo>
                  <a:pt x="42" y="94"/>
                </a:lnTo>
                <a:lnTo>
                  <a:pt x="42" y="96"/>
                </a:lnTo>
                <a:lnTo>
                  <a:pt x="44" y="98"/>
                </a:lnTo>
                <a:lnTo>
                  <a:pt x="46" y="101"/>
                </a:lnTo>
                <a:lnTo>
                  <a:pt x="46" y="101"/>
                </a:lnTo>
                <a:lnTo>
                  <a:pt x="48" y="103"/>
                </a:lnTo>
                <a:lnTo>
                  <a:pt x="48" y="103"/>
                </a:lnTo>
                <a:lnTo>
                  <a:pt x="48" y="104"/>
                </a:lnTo>
                <a:lnTo>
                  <a:pt x="46" y="111"/>
                </a:lnTo>
                <a:lnTo>
                  <a:pt x="44" y="111"/>
                </a:lnTo>
                <a:lnTo>
                  <a:pt x="44" y="111"/>
                </a:lnTo>
                <a:lnTo>
                  <a:pt x="41" y="109"/>
                </a:lnTo>
                <a:lnTo>
                  <a:pt x="41" y="109"/>
                </a:lnTo>
                <a:lnTo>
                  <a:pt x="39" y="109"/>
                </a:lnTo>
                <a:lnTo>
                  <a:pt x="39" y="111"/>
                </a:lnTo>
                <a:lnTo>
                  <a:pt x="39" y="111"/>
                </a:lnTo>
                <a:lnTo>
                  <a:pt x="37" y="111"/>
                </a:lnTo>
                <a:lnTo>
                  <a:pt x="36" y="111"/>
                </a:lnTo>
                <a:lnTo>
                  <a:pt x="36" y="111"/>
                </a:lnTo>
                <a:lnTo>
                  <a:pt x="34" y="113"/>
                </a:lnTo>
                <a:lnTo>
                  <a:pt x="34" y="114"/>
                </a:lnTo>
                <a:lnTo>
                  <a:pt x="34" y="116"/>
                </a:lnTo>
                <a:lnTo>
                  <a:pt x="36" y="118"/>
                </a:lnTo>
                <a:lnTo>
                  <a:pt x="37" y="119"/>
                </a:lnTo>
                <a:lnTo>
                  <a:pt x="37" y="119"/>
                </a:lnTo>
                <a:lnTo>
                  <a:pt x="37" y="121"/>
                </a:lnTo>
                <a:lnTo>
                  <a:pt x="37" y="121"/>
                </a:lnTo>
                <a:lnTo>
                  <a:pt x="39" y="123"/>
                </a:lnTo>
                <a:lnTo>
                  <a:pt x="39" y="123"/>
                </a:lnTo>
                <a:lnTo>
                  <a:pt x="39" y="119"/>
                </a:lnTo>
                <a:lnTo>
                  <a:pt x="41" y="119"/>
                </a:lnTo>
                <a:lnTo>
                  <a:pt x="44" y="118"/>
                </a:lnTo>
                <a:lnTo>
                  <a:pt x="46" y="119"/>
                </a:lnTo>
                <a:lnTo>
                  <a:pt x="48" y="121"/>
                </a:lnTo>
                <a:lnTo>
                  <a:pt x="48" y="121"/>
                </a:lnTo>
                <a:lnTo>
                  <a:pt x="48" y="121"/>
                </a:lnTo>
                <a:lnTo>
                  <a:pt x="46" y="121"/>
                </a:lnTo>
                <a:lnTo>
                  <a:pt x="46" y="123"/>
                </a:lnTo>
                <a:lnTo>
                  <a:pt x="44" y="126"/>
                </a:lnTo>
                <a:lnTo>
                  <a:pt x="44" y="126"/>
                </a:lnTo>
                <a:lnTo>
                  <a:pt x="44" y="131"/>
                </a:lnTo>
                <a:lnTo>
                  <a:pt x="44" y="133"/>
                </a:lnTo>
                <a:lnTo>
                  <a:pt x="42" y="138"/>
                </a:lnTo>
                <a:lnTo>
                  <a:pt x="41" y="138"/>
                </a:lnTo>
                <a:lnTo>
                  <a:pt x="39" y="140"/>
                </a:lnTo>
                <a:lnTo>
                  <a:pt x="37" y="141"/>
                </a:lnTo>
                <a:lnTo>
                  <a:pt x="36" y="141"/>
                </a:lnTo>
                <a:lnTo>
                  <a:pt x="36" y="143"/>
                </a:lnTo>
                <a:lnTo>
                  <a:pt x="34" y="143"/>
                </a:lnTo>
                <a:lnTo>
                  <a:pt x="32" y="141"/>
                </a:lnTo>
                <a:lnTo>
                  <a:pt x="31" y="141"/>
                </a:lnTo>
                <a:lnTo>
                  <a:pt x="31" y="140"/>
                </a:lnTo>
                <a:lnTo>
                  <a:pt x="29" y="140"/>
                </a:lnTo>
                <a:lnTo>
                  <a:pt x="29" y="138"/>
                </a:lnTo>
                <a:lnTo>
                  <a:pt x="29" y="138"/>
                </a:lnTo>
                <a:lnTo>
                  <a:pt x="29" y="136"/>
                </a:lnTo>
                <a:lnTo>
                  <a:pt x="29" y="135"/>
                </a:lnTo>
                <a:lnTo>
                  <a:pt x="29" y="135"/>
                </a:lnTo>
                <a:lnTo>
                  <a:pt x="27" y="133"/>
                </a:lnTo>
                <a:lnTo>
                  <a:pt x="27" y="133"/>
                </a:lnTo>
                <a:lnTo>
                  <a:pt x="26" y="131"/>
                </a:lnTo>
                <a:lnTo>
                  <a:pt x="26" y="131"/>
                </a:lnTo>
                <a:lnTo>
                  <a:pt x="26" y="130"/>
                </a:lnTo>
                <a:lnTo>
                  <a:pt x="21" y="136"/>
                </a:lnTo>
                <a:lnTo>
                  <a:pt x="17" y="141"/>
                </a:lnTo>
                <a:lnTo>
                  <a:pt x="14" y="141"/>
                </a:lnTo>
                <a:lnTo>
                  <a:pt x="14" y="143"/>
                </a:lnTo>
                <a:lnTo>
                  <a:pt x="12" y="148"/>
                </a:lnTo>
                <a:lnTo>
                  <a:pt x="9" y="151"/>
                </a:lnTo>
                <a:lnTo>
                  <a:pt x="7" y="153"/>
                </a:lnTo>
                <a:lnTo>
                  <a:pt x="11" y="155"/>
                </a:lnTo>
                <a:lnTo>
                  <a:pt x="11" y="155"/>
                </a:lnTo>
                <a:lnTo>
                  <a:pt x="12" y="156"/>
                </a:lnTo>
                <a:lnTo>
                  <a:pt x="12" y="156"/>
                </a:lnTo>
                <a:lnTo>
                  <a:pt x="12" y="156"/>
                </a:lnTo>
                <a:lnTo>
                  <a:pt x="12" y="158"/>
                </a:lnTo>
                <a:lnTo>
                  <a:pt x="12" y="160"/>
                </a:lnTo>
                <a:lnTo>
                  <a:pt x="14" y="161"/>
                </a:lnTo>
                <a:lnTo>
                  <a:pt x="17" y="165"/>
                </a:lnTo>
                <a:lnTo>
                  <a:pt x="17" y="165"/>
                </a:lnTo>
                <a:lnTo>
                  <a:pt x="17" y="167"/>
                </a:lnTo>
                <a:lnTo>
                  <a:pt x="17" y="167"/>
                </a:lnTo>
                <a:lnTo>
                  <a:pt x="17" y="168"/>
                </a:lnTo>
                <a:lnTo>
                  <a:pt x="19" y="168"/>
                </a:lnTo>
                <a:lnTo>
                  <a:pt x="19" y="170"/>
                </a:lnTo>
                <a:lnTo>
                  <a:pt x="19" y="170"/>
                </a:lnTo>
                <a:lnTo>
                  <a:pt x="22" y="172"/>
                </a:lnTo>
                <a:lnTo>
                  <a:pt x="24" y="173"/>
                </a:lnTo>
                <a:lnTo>
                  <a:pt x="26" y="175"/>
                </a:lnTo>
                <a:lnTo>
                  <a:pt x="26" y="175"/>
                </a:lnTo>
                <a:lnTo>
                  <a:pt x="26" y="177"/>
                </a:lnTo>
                <a:lnTo>
                  <a:pt x="27" y="177"/>
                </a:lnTo>
                <a:lnTo>
                  <a:pt x="27" y="178"/>
                </a:lnTo>
                <a:lnTo>
                  <a:pt x="29" y="178"/>
                </a:lnTo>
                <a:lnTo>
                  <a:pt x="29" y="182"/>
                </a:lnTo>
                <a:lnTo>
                  <a:pt x="29" y="185"/>
                </a:lnTo>
                <a:lnTo>
                  <a:pt x="29" y="185"/>
                </a:lnTo>
                <a:lnTo>
                  <a:pt x="29" y="187"/>
                </a:lnTo>
                <a:lnTo>
                  <a:pt x="29" y="188"/>
                </a:lnTo>
                <a:lnTo>
                  <a:pt x="31" y="188"/>
                </a:lnTo>
                <a:lnTo>
                  <a:pt x="31" y="190"/>
                </a:lnTo>
                <a:lnTo>
                  <a:pt x="31" y="192"/>
                </a:lnTo>
                <a:lnTo>
                  <a:pt x="31" y="192"/>
                </a:lnTo>
                <a:lnTo>
                  <a:pt x="31" y="193"/>
                </a:lnTo>
                <a:lnTo>
                  <a:pt x="31" y="195"/>
                </a:lnTo>
                <a:lnTo>
                  <a:pt x="31" y="195"/>
                </a:lnTo>
                <a:lnTo>
                  <a:pt x="32" y="197"/>
                </a:lnTo>
                <a:lnTo>
                  <a:pt x="32" y="197"/>
                </a:lnTo>
                <a:lnTo>
                  <a:pt x="32" y="198"/>
                </a:lnTo>
                <a:lnTo>
                  <a:pt x="34" y="202"/>
                </a:lnTo>
                <a:lnTo>
                  <a:pt x="34" y="204"/>
                </a:lnTo>
                <a:lnTo>
                  <a:pt x="36" y="210"/>
                </a:lnTo>
                <a:lnTo>
                  <a:pt x="37" y="214"/>
                </a:lnTo>
                <a:lnTo>
                  <a:pt x="37" y="217"/>
                </a:lnTo>
                <a:lnTo>
                  <a:pt x="37" y="217"/>
                </a:lnTo>
                <a:lnTo>
                  <a:pt x="39" y="217"/>
                </a:lnTo>
                <a:lnTo>
                  <a:pt x="39" y="217"/>
                </a:lnTo>
                <a:lnTo>
                  <a:pt x="39" y="219"/>
                </a:lnTo>
                <a:lnTo>
                  <a:pt x="39" y="219"/>
                </a:lnTo>
                <a:lnTo>
                  <a:pt x="39" y="220"/>
                </a:lnTo>
                <a:lnTo>
                  <a:pt x="39" y="220"/>
                </a:lnTo>
                <a:lnTo>
                  <a:pt x="39" y="222"/>
                </a:lnTo>
                <a:lnTo>
                  <a:pt x="39" y="222"/>
                </a:lnTo>
                <a:lnTo>
                  <a:pt x="39" y="224"/>
                </a:lnTo>
                <a:lnTo>
                  <a:pt x="41" y="227"/>
                </a:lnTo>
                <a:lnTo>
                  <a:pt x="41" y="229"/>
                </a:lnTo>
                <a:lnTo>
                  <a:pt x="39" y="230"/>
                </a:lnTo>
                <a:lnTo>
                  <a:pt x="37" y="237"/>
                </a:lnTo>
                <a:lnTo>
                  <a:pt x="37" y="239"/>
                </a:lnTo>
                <a:lnTo>
                  <a:pt x="37" y="239"/>
                </a:lnTo>
                <a:lnTo>
                  <a:pt x="37" y="241"/>
                </a:lnTo>
                <a:lnTo>
                  <a:pt x="37" y="241"/>
                </a:lnTo>
                <a:lnTo>
                  <a:pt x="37" y="244"/>
                </a:lnTo>
                <a:lnTo>
                  <a:pt x="39" y="244"/>
                </a:lnTo>
                <a:lnTo>
                  <a:pt x="41" y="246"/>
                </a:lnTo>
                <a:lnTo>
                  <a:pt x="41" y="246"/>
                </a:lnTo>
                <a:lnTo>
                  <a:pt x="42" y="247"/>
                </a:lnTo>
                <a:lnTo>
                  <a:pt x="42" y="252"/>
                </a:lnTo>
                <a:lnTo>
                  <a:pt x="46" y="254"/>
                </a:lnTo>
                <a:lnTo>
                  <a:pt x="48" y="257"/>
                </a:lnTo>
                <a:lnTo>
                  <a:pt x="48" y="257"/>
                </a:lnTo>
                <a:lnTo>
                  <a:pt x="46" y="259"/>
                </a:lnTo>
                <a:lnTo>
                  <a:pt x="46" y="261"/>
                </a:lnTo>
                <a:lnTo>
                  <a:pt x="46" y="261"/>
                </a:lnTo>
                <a:lnTo>
                  <a:pt x="46" y="262"/>
                </a:lnTo>
                <a:lnTo>
                  <a:pt x="48" y="264"/>
                </a:lnTo>
                <a:lnTo>
                  <a:pt x="48" y="266"/>
                </a:lnTo>
                <a:lnTo>
                  <a:pt x="49" y="267"/>
                </a:lnTo>
                <a:lnTo>
                  <a:pt x="53" y="272"/>
                </a:lnTo>
                <a:lnTo>
                  <a:pt x="54" y="276"/>
                </a:lnTo>
                <a:lnTo>
                  <a:pt x="53" y="279"/>
                </a:lnTo>
                <a:lnTo>
                  <a:pt x="56" y="281"/>
                </a:lnTo>
                <a:lnTo>
                  <a:pt x="61" y="281"/>
                </a:lnTo>
                <a:lnTo>
                  <a:pt x="64" y="283"/>
                </a:lnTo>
                <a:lnTo>
                  <a:pt x="66" y="286"/>
                </a:lnTo>
                <a:lnTo>
                  <a:pt x="66" y="286"/>
                </a:lnTo>
                <a:lnTo>
                  <a:pt x="68" y="288"/>
                </a:lnTo>
                <a:lnTo>
                  <a:pt x="68" y="288"/>
                </a:lnTo>
                <a:lnTo>
                  <a:pt x="68" y="289"/>
                </a:lnTo>
                <a:lnTo>
                  <a:pt x="68" y="289"/>
                </a:lnTo>
                <a:lnTo>
                  <a:pt x="66" y="289"/>
                </a:lnTo>
                <a:lnTo>
                  <a:pt x="66" y="289"/>
                </a:lnTo>
                <a:lnTo>
                  <a:pt x="64" y="289"/>
                </a:lnTo>
                <a:lnTo>
                  <a:pt x="59" y="289"/>
                </a:lnTo>
                <a:lnTo>
                  <a:pt x="61" y="291"/>
                </a:lnTo>
                <a:lnTo>
                  <a:pt x="69" y="293"/>
                </a:lnTo>
                <a:lnTo>
                  <a:pt x="73" y="294"/>
                </a:lnTo>
                <a:lnTo>
                  <a:pt x="74" y="296"/>
                </a:lnTo>
                <a:lnTo>
                  <a:pt x="74" y="296"/>
                </a:lnTo>
                <a:lnTo>
                  <a:pt x="76" y="296"/>
                </a:lnTo>
                <a:lnTo>
                  <a:pt x="78" y="296"/>
                </a:lnTo>
                <a:lnTo>
                  <a:pt x="78" y="296"/>
                </a:lnTo>
                <a:lnTo>
                  <a:pt x="78" y="296"/>
                </a:lnTo>
                <a:lnTo>
                  <a:pt x="79" y="298"/>
                </a:lnTo>
                <a:lnTo>
                  <a:pt x="78" y="298"/>
                </a:lnTo>
                <a:lnTo>
                  <a:pt x="79" y="299"/>
                </a:lnTo>
                <a:lnTo>
                  <a:pt x="79" y="299"/>
                </a:lnTo>
                <a:lnTo>
                  <a:pt x="90" y="304"/>
                </a:lnTo>
                <a:lnTo>
                  <a:pt x="91" y="306"/>
                </a:lnTo>
                <a:lnTo>
                  <a:pt x="91" y="308"/>
                </a:lnTo>
                <a:lnTo>
                  <a:pt x="95" y="311"/>
                </a:lnTo>
                <a:lnTo>
                  <a:pt x="98" y="313"/>
                </a:lnTo>
                <a:lnTo>
                  <a:pt x="100" y="314"/>
                </a:lnTo>
                <a:lnTo>
                  <a:pt x="100" y="314"/>
                </a:lnTo>
                <a:lnTo>
                  <a:pt x="100" y="314"/>
                </a:lnTo>
                <a:lnTo>
                  <a:pt x="100" y="314"/>
                </a:lnTo>
                <a:lnTo>
                  <a:pt x="101" y="314"/>
                </a:lnTo>
                <a:lnTo>
                  <a:pt x="101" y="316"/>
                </a:lnTo>
                <a:lnTo>
                  <a:pt x="101" y="318"/>
                </a:lnTo>
                <a:lnTo>
                  <a:pt x="101" y="318"/>
                </a:lnTo>
                <a:lnTo>
                  <a:pt x="101" y="320"/>
                </a:lnTo>
                <a:lnTo>
                  <a:pt x="110" y="326"/>
                </a:lnTo>
                <a:lnTo>
                  <a:pt x="111" y="328"/>
                </a:lnTo>
                <a:lnTo>
                  <a:pt x="111" y="330"/>
                </a:lnTo>
                <a:lnTo>
                  <a:pt x="113" y="333"/>
                </a:lnTo>
                <a:lnTo>
                  <a:pt x="113" y="336"/>
                </a:lnTo>
                <a:lnTo>
                  <a:pt x="113" y="340"/>
                </a:lnTo>
                <a:lnTo>
                  <a:pt x="113" y="343"/>
                </a:lnTo>
                <a:lnTo>
                  <a:pt x="111" y="350"/>
                </a:lnTo>
                <a:lnTo>
                  <a:pt x="111" y="351"/>
                </a:lnTo>
                <a:lnTo>
                  <a:pt x="113" y="353"/>
                </a:lnTo>
                <a:lnTo>
                  <a:pt x="113" y="353"/>
                </a:lnTo>
                <a:lnTo>
                  <a:pt x="113" y="353"/>
                </a:lnTo>
                <a:lnTo>
                  <a:pt x="113" y="355"/>
                </a:lnTo>
                <a:lnTo>
                  <a:pt x="113" y="357"/>
                </a:lnTo>
                <a:lnTo>
                  <a:pt x="113" y="358"/>
                </a:lnTo>
                <a:lnTo>
                  <a:pt x="113" y="358"/>
                </a:lnTo>
                <a:lnTo>
                  <a:pt x="115" y="358"/>
                </a:lnTo>
                <a:lnTo>
                  <a:pt x="115" y="360"/>
                </a:lnTo>
                <a:lnTo>
                  <a:pt x="116" y="365"/>
                </a:lnTo>
                <a:lnTo>
                  <a:pt x="116" y="370"/>
                </a:lnTo>
                <a:lnTo>
                  <a:pt x="118" y="373"/>
                </a:lnTo>
                <a:lnTo>
                  <a:pt x="118" y="375"/>
                </a:lnTo>
                <a:lnTo>
                  <a:pt x="120" y="377"/>
                </a:lnTo>
                <a:lnTo>
                  <a:pt x="120" y="378"/>
                </a:lnTo>
                <a:lnTo>
                  <a:pt x="120" y="380"/>
                </a:lnTo>
                <a:lnTo>
                  <a:pt x="120" y="382"/>
                </a:lnTo>
                <a:lnTo>
                  <a:pt x="127" y="388"/>
                </a:lnTo>
                <a:lnTo>
                  <a:pt x="128" y="388"/>
                </a:lnTo>
                <a:lnTo>
                  <a:pt x="130" y="392"/>
                </a:lnTo>
                <a:lnTo>
                  <a:pt x="132" y="392"/>
                </a:lnTo>
                <a:lnTo>
                  <a:pt x="132" y="394"/>
                </a:lnTo>
                <a:lnTo>
                  <a:pt x="133" y="395"/>
                </a:lnTo>
                <a:lnTo>
                  <a:pt x="133" y="397"/>
                </a:lnTo>
                <a:lnTo>
                  <a:pt x="133" y="399"/>
                </a:lnTo>
                <a:lnTo>
                  <a:pt x="137" y="402"/>
                </a:lnTo>
                <a:lnTo>
                  <a:pt x="142" y="414"/>
                </a:lnTo>
                <a:lnTo>
                  <a:pt x="143" y="417"/>
                </a:lnTo>
                <a:lnTo>
                  <a:pt x="143" y="419"/>
                </a:lnTo>
                <a:lnTo>
                  <a:pt x="143" y="420"/>
                </a:lnTo>
                <a:lnTo>
                  <a:pt x="145" y="424"/>
                </a:lnTo>
                <a:lnTo>
                  <a:pt x="145" y="424"/>
                </a:lnTo>
                <a:lnTo>
                  <a:pt x="145" y="425"/>
                </a:lnTo>
                <a:lnTo>
                  <a:pt x="145" y="427"/>
                </a:lnTo>
                <a:lnTo>
                  <a:pt x="145" y="427"/>
                </a:lnTo>
                <a:lnTo>
                  <a:pt x="147" y="427"/>
                </a:lnTo>
                <a:lnTo>
                  <a:pt x="147" y="429"/>
                </a:lnTo>
                <a:lnTo>
                  <a:pt x="147" y="429"/>
                </a:lnTo>
                <a:lnTo>
                  <a:pt x="147" y="431"/>
                </a:lnTo>
                <a:lnTo>
                  <a:pt x="147" y="431"/>
                </a:lnTo>
                <a:lnTo>
                  <a:pt x="147" y="431"/>
                </a:lnTo>
                <a:lnTo>
                  <a:pt x="148" y="434"/>
                </a:lnTo>
                <a:lnTo>
                  <a:pt x="150" y="436"/>
                </a:lnTo>
                <a:lnTo>
                  <a:pt x="152" y="439"/>
                </a:lnTo>
                <a:lnTo>
                  <a:pt x="153" y="444"/>
                </a:lnTo>
                <a:lnTo>
                  <a:pt x="155" y="447"/>
                </a:lnTo>
                <a:lnTo>
                  <a:pt x="155" y="449"/>
                </a:lnTo>
                <a:lnTo>
                  <a:pt x="157" y="452"/>
                </a:lnTo>
                <a:lnTo>
                  <a:pt x="158" y="457"/>
                </a:lnTo>
                <a:lnTo>
                  <a:pt x="160" y="462"/>
                </a:lnTo>
                <a:lnTo>
                  <a:pt x="160" y="466"/>
                </a:lnTo>
                <a:lnTo>
                  <a:pt x="160" y="468"/>
                </a:lnTo>
                <a:lnTo>
                  <a:pt x="160" y="471"/>
                </a:lnTo>
                <a:lnTo>
                  <a:pt x="162" y="474"/>
                </a:lnTo>
                <a:lnTo>
                  <a:pt x="162" y="479"/>
                </a:lnTo>
                <a:lnTo>
                  <a:pt x="165" y="486"/>
                </a:lnTo>
                <a:lnTo>
                  <a:pt x="167" y="486"/>
                </a:lnTo>
                <a:lnTo>
                  <a:pt x="167" y="488"/>
                </a:lnTo>
                <a:lnTo>
                  <a:pt x="167" y="491"/>
                </a:lnTo>
                <a:lnTo>
                  <a:pt x="167" y="494"/>
                </a:lnTo>
                <a:lnTo>
                  <a:pt x="167" y="498"/>
                </a:lnTo>
                <a:lnTo>
                  <a:pt x="170" y="499"/>
                </a:lnTo>
                <a:lnTo>
                  <a:pt x="170" y="501"/>
                </a:lnTo>
                <a:lnTo>
                  <a:pt x="170" y="505"/>
                </a:lnTo>
                <a:lnTo>
                  <a:pt x="170" y="506"/>
                </a:lnTo>
                <a:lnTo>
                  <a:pt x="170" y="508"/>
                </a:lnTo>
                <a:lnTo>
                  <a:pt x="172" y="511"/>
                </a:lnTo>
                <a:lnTo>
                  <a:pt x="172" y="511"/>
                </a:lnTo>
                <a:lnTo>
                  <a:pt x="170" y="513"/>
                </a:lnTo>
                <a:lnTo>
                  <a:pt x="170" y="513"/>
                </a:lnTo>
                <a:lnTo>
                  <a:pt x="170" y="515"/>
                </a:lnTo>
                <a:lnTo>
                  <a:pt x="172" y="515"/>
                </a:lnTo>
                <a:lnTo>
                  <a:pt x="172" y="516"/>
                </a:lnTo>
                <a:lnTo>
                  <a:pt x="172" y="516"/>
                </a:lnTo>
                <a:lnTo>
                  <a:pt x="172" y="518"/>
                </a:lnTo>
                <a:lnTo>
                  <a:pt x="172" y="518"/>
                </a:lnTo>
                <a:lnTo>
                  <a:pt x="172" y="520"/>
                </a:lnTo>
                <a:lnTo>
                  <a:pt x="172" y="521"/>
                </a:lnTo>
                <a:lnTo>
                  <a:pt x="170" y="526"/>
                </a:lnTo>
                <a:lnTo>
                  <a:pt x="170" y="530"/>
                </a:lnTo>
                <a:lnTo>
                  <a:pt x="174" y="533"/>
                </a:lnTo>
                <a:lnTo>
                  <a:pt x="179" y="538"/>
                </a:lnTo>
                <a:lnTo>
                  <a:pt x="195" y="552"/>
                </a:lnTo>
                <a:lnTo>
                  <a:pt x="199" y="557"/>
                </a:lnTo>
                <a:lnTo>
                  <a:pt x="200" y="557"/>
                </a:lnTo>
                <a:lnTo>
                  <a:pt x="207" y="570"/>
                </a:lnTo>
                <a:lnTo>
                  <a:pt x="209" y="573"/>
                </a:lnTo>
                <a:lnTo>
                  <a:pt x="209" y="573"/>
                </a:lnTo>
                <a:lnTo>
                  <a:pt x="214" y="584"/>
                </a:lnTo>
                <a:lnTo>
                  <a:pt x="216" y="585"/>
                </a:lnTo>
                <a:lnTo>
                  <a:pt x="216" y="587"/>
                </a:lnTo>
                <a:lnTo>
                  <a:pt x="214" y="592"/>
                </a:lnTo>
                <a:lnTo>
                  <a:pt x="212" y="594"/>
                </a:lnTo>
                <a:lnTo>
                  <a:pt x="212" y="595"/>
                </a:lnTo>
                <a:lnTo>
                  <a:pt x="214" y="602"/>
                </a:lnTo>
                <a:lnTo>
                  <a:pt x="214" y="604"/>
                </a:lnTo>
                <a:lnTo>
                  <a:pt x="214" y="605"/>
                </a:lnTo>
                <a:lnTo>
                  <a:pt x="214" y="605"/>
                </a:lnTo>
                <a:lnTo>
                  <a:pt x="214" y="607"/>
                </a:lnTo>
                <a:lnTo>
                  <a:pt x="214" y="609"/>
                </a:lnTo>
                <a:lnTo>
                  <a:pt x="214" y="609"/>
                </a:lnTo>
                <a:lnTo>
                  <a:pt x="214" y="610"/>
                </a:lnTo>
                <a:lnTo>
                  <a:pt x="214" y="610"/>
                </a:lnTo>
                <a:lnTo>
                  <a:pt x="214" y="612"/>
                </a:lnTo>
                <a:lnTo>
                  <a:pt x="214" y="617"/>
                </a:lnTo>
                <a:lnTo>
                  <a:pt x="214" y="619"/>
                </a:lnTo>
                <a:lnTo>
                  <a:pt x="217" y="627"/>
                </a:lnTo>
                <a:lnTo>
                  <a:pt x="219" y="631"/>
                </a:lnTo>
                <a:lnTo>
                  <a:pt x="221" y="632"/>
                </a:lnTo>
                <a:lnTo>
                  <a:pt x="222" y="634"/>
                </a:lnTo>
                <a:lnTo>
                  <a:pt x="222" y="636"/>
                </a:lnTo>
                <a:lnTo>
                  <a:pt x="224" y="636"/>
                </a:lnTo>
                <a:lnTo>
                  <a:pt x="224" y="637"/>
                </a:lnTo>
                <a:lnTo>
                  <a:pt x="224" y="637"/>
                </a:lnTo>
                <a:lnTo>
                  <a:pt x="226" y="641"/>
                </a:lnTo>
                <a:lnTo>
                  <a:pt x="226" y="642"/>
                </a:lnTo>
                <a:lnTo>
                  <a:pt x="226" y="642"/>
                </a:lnTo>
                <a:lnTo>
                  <a:pt x="231" y="646"/>
                </a:lnTo>
                <a:lnTo>
                  <a:pt x="232" y="647"/>
                </a:lnTo>
                <a:lnTo>
                  <a:pt x="234" y="651"/>
                </a:lnTo>
                <a:lnTo>
                  <a:pt x="236" y="652"/>
                </a:lnTo>
                <a:lnTo>
                  <a:pt x="236" y="654"/>
                </a:lnTo>
                <a:lnTo>
                  <a:pt x="237" y="658"/>
                </a:lnTo>
                <a:lnTo>
                  <a:pt x="237" y="659"/>
                </a:lnTo>
                <a:lnTo>
                  <a:pt x="239" y="688"/>
                </a:lnTo>
                <a:lnTo>
                  <a:pt x="241" y="695"/>
                </a:lnTo>
                <a:lnTo>
                  <a:pt x="241" y="696"/>
                </a:lnTo>
                <a:lnTo>
                  <a:pt x="241" y="698"/>
                </a:lnTo>
                <a:lnTo>
                  <a:pt x="239" y="700"/>
                </a:lnTo>
                <a:lnTo>
                  <a:pt x="241" y="700"/>
                </a:lnTo>
                <a:lnTo>
                  <a:pt x="241" y="701"/>
                </a:lnTo>
                <a:lnTo>
                  <a:pt x="241" y="705"/>
                </a:lnTo>
                <a:lnTo>
                  <a:pt x="246" y="711"/>
                </a:lnTo>
                <a:lnTo>
                  <a:pt x="248" y="715"/>
                </a:lnTo>
                <a:lnTo>
                  <a:pt x="253" y="721"/>
                </a:lnTo>
                <a:lnTo>
                  <a:pt x="254" y="723"/>
                </a:lnTo>
                <a:lnTo>
                  <a:pt x="263" y="737"/>
                </a:lnTo>
                <a:lnTo>
                  <a:pt x="264" y="742"/>
                </a:lnTo>
                <a:lnTo>
                  <a:pt x="266" y="743"/>
                </a:lnTo>
                <a:lnTo>
                  <a:pt x="271" y="745"/>
                </a:lnTo>
                <a:lnTo>
                  <a:pt x="274" y="748"/>
                </a:lnTo>
                <a:lnTo>
                  <a:pt x="274" y="748"/>
                </a:lnTo>
                <a:lnTo>
                  <a:pt x="276" y="748"/>
                </a:lnTo>
                <a:lnTo>
                  <a:pt x="278" y="748"/>
                </a:lnTo>
                <a:lnTo>
                  <a:pt x="278" y="748"/>
                </a:lnTo>
                <a:lnTo>
                  <a:pt x="278" y="745"/>
                </a:lnTo>
                <a:lnTo>
                  <a:pt x="276" y="742"/>
                </a:lnTo>
                <a:lnTo>
                  <a:pt x="276" y="740"/>
                </a:lnTo>
                <a:lnTo>
                  <a:pt x="279" y="738"/>
                </a:lnTo>
                <a:lnTo>
                  <a:pt x="279" y="737"/>
                </a:lnTo>
                <a:lnTo>
                  <a:pt x="279" y="737"/>
                </a:lnTo>
                <a:lnTo>
                  <a:pt x="279" y="735"/>
                </a:lnTo>
                <a:lnTo>
                  <a:pt x="279" y="733"/>
                </a:lnTo>
                <a:lnTo>
                  <a:pt x="278" y="733"/>
                </a:lnTo>
                <a:lnTo>
                  <a:pt x="278" y="732"/>
                </a:lnTo>
                <a:lnTo>
                  <a:pt x="278" y="728"/>
                </a:lnTo>
                <a:lnTo>
                  <a:pt x="278" y="726"/>
                </a:lnTo>
                <a:lnTo>
                  <a:pt x="278" y="726"/>
                </a:lnTo>
                <a:lnTo>
                  <a:pt x="278" y="725"/>
                </a:lnTo>
                <a:lnTo>
                  <a:pt x="278" y="723"/>
                </a:lnTo>
                <a:lnTo>
                  <a:pt x="276" y="723"/>
                </a:lnTo>
                <a:lnTo>
                  <a:pt x="274" y="716"/>
                </a:lnTo>
                <a:lnTo>
                  <a:pt x="274" y="713"/>
                </a:lnTo>
                <a:lnTo>
                  <a:pt x="274" y="713"/>
                </a:lnTo>
                <a:lnTo>
                  <a:pt x="274" y="711"/>
                </a:lnTo>
                <a:lnTo>
                  <a:pt x="274" y="705"/>
                </a:lnTo>
                <a:lnTo>
                  <a:pt x="273" y="691"/>
                </a:lnTo>
                <a:lnTo>
                  <a:pt x="273" y="683"/>
                </a:lnTo>
                <a:lnTo>
                  <a:pt x="276" y="678"/>
                </a:lnTo>
                <a:lnTo>
                  <a:pt x="279" y="673"/>
                </a:lnTo>
                <a:lnTo>
                  <a:pt x="281" y="671"/>
                </a:lnTo>
                <a:lnTo>
                  <a:pt x="283" y="671"/>
                </a:lnTo>
                <a:lnTo>
                  <a:pt x="283" y="671"/>
                </a:lnTo>
                <a:lnTo>
                  <a:pt x="283" y="669"/>
                </a:lnTo>
                <a:lnTo>
                  <a:pt x="283" y="669"/>
                </a:lnTo>
                <a:lnTo>
                  <a:pt x="285" y="669"/>
                </a:lnTo>
                <a:lnTo>
                  <a:pt x="285" y="669"/>
                </a:lnTo>
                <a:lnTo>
                  <a:pt x="286" y="671"/>
                </a:lnTo>
                <a:lnTo>
                  <a:pt x="290" y="676"/>
                </a:lnTo>
                <a:lnTo>
                  <a:pt x="291" y="678"/>
                </a:lnTo>
                <a:lnTo>
                  <a:pt x="293" y="678"/>
                </a:lnTo>
                <a:lnTo>
                  <a:pt x="295" y="678"/>
                </a:lnTo>
                <a:lnTo>
                  <a:pt x="298" y="674"/>
                </a:lnTo>
                <a:lnTo>
                  <a:pt x="300" y="674"/>
                </a:lnTo>
                <a:lnTo>
                  <a:pt x="301" y="674"/>
                </a:lnTo>
                <a:lnTo>
                  <a:pt x="303" y="674"/>
                </a:lnTo>
                <a:lnTo>
                  <a:pt x="308" y="673"/>
                </a:lnTo>
                <a:lnTo>
                  <a:pt x="313" y="669"/>
                </a:lnTo>
                <a:lnTo>
                  <a:pt x="315" y="669"/>
                </a:lnTo>
                <a:lnTo>
                  <a:pt x="315" y="669"/>
                </a:lnTo>
                <a:lnTo>
                  <a:pt x="316" y="671"/>
                </a:lnTo>
                <a:lnTo>
                  <a:pt x="318" y="671"/>
                </a:lnTo>
                <a:lnTo>
                  <a:pt x="320" y="671"/>
                </a:lnTo>
                <a:lnTo>
                  <a:pt x="322" y="673"/>
                </a:lnTo>
                <a:lnTo>
                  <a:pt x="323" y="673"/>
                </a:lnTo>
                <a:lnTo>
                  <a:pt x="323" y="673"/>
                </a:lnTo>
                <a:lnTo>
                  <a:pt x="320" y="669"/>
                </a:lnTo>
                <a:lnTo>
                  <a:pt x="323" y="668"/>
                </a:lnTo>
                <a:lnTo>
                  <a:pt x="325" y="668"/>
                </a:lnTo>
                <a:lnTo>
                  <a:pt x="327" y="669"/>
                </a:lnTo>
                <a:lnTo>
                  <a:pt x="328" y="673"/>
                </a:lnTo>
                <a:lnTo>
                  <a:pt x="328" y="673"/>
                </a:lnTo>
                <a:lnTo>
                  <a:pt x="327" y="673"/>
                </a:lnTo>
                <a:lnTo>
                  <a:pt x="327" y="673"/>
                </a:lnTo>
                <a:lnTo>
                  <a:pt x="325" y="673"/>
                </a:lnTo>
                <a:lnTo>
                  <a:pt x="325" y="674"/>
                </a:lnTo>
                <a:lnTo>
                  <a:pt x="327" y="676"/>
                </a:lnTo>
                <a:lnTo>
                  <a:pt x="328" y="676"/>
                </a:lnTo>
                <a:lnTo>
                  <a:pt x="328" y="678"/>
                </a:lnTo>
                <a:lnTo>
                  <a:pt x="328" y="681"/>
                </a:lnTo>
                <a:lnTo>
                  <a:pt x="333" y="684"/>
                </a:lnTo>
                <a:lnTo>
                  <a:pt x="333" y="686"/>
                </a:lnTo>
                <a:lnTo>
                  <a:pt x="340" y="693"/>
                </a:lnTo>
                <a:lnTo>
                  <a:pt x="340" y="695"/>
                </a:lnTo>
                <a:lnTo>
                  <a:pt x="342" y="696"/>
                </a:lnTo>
                <a:lnTo>
                  <a:pt x="342" y="696"/>
                </a:lnTo>
                <a:lnTo>
                  <a:pt x="342" y="698"/>
                </a:lnTo>
                <a:lnTo>
                  <a:pt x="342" y="700"/>
                </a:lnTo>
                <a:lnTo>
                  <a:pt x="343" y="700"/>
                </a:lnTo>
                <a:lnTo>
                  <a:pt x="343" y="701"/>
                </a:lnTo>
                <a:lnTo>
                  <a:pt x="343" y="703"/>
                </a:lnTo>
                <a:lnTo>
                  <a:pt x="343" y="705"/>
                </a:lnTo>
                <a:lnTo>
                  <a:pt x="345" y="706"/>
                </a:lnTo>
                <a:lnTo>
                  <a:pt x="345" y="708"/>
                </a:lnTo>
                <a:lnTo>
                  <a:pt x="347" y="708"/>
                </a:lnTo>
                <a:lnTo>
                  <a:pt x="347" y="708"/>
                </a:lnTo>
                <a:lnTo>
                  <a:pt x="347" y="706"/>
                </a:lnTo>
                <a:lnTo>
                  <a:pt x="347" y="706"/>
                </a:lnTo>
                <a:lnTo>
                  <a:pt x="347" y="705"/>
                </a:lnTo>
                <a:lnTo>
                  <a:pt x="347" y="703"/>
                </a:lnTo>
                <a:lnTo>
                  <a:pt x="347" y="703"/>
                </a:lnTo>
                <a:close/>
                <a:moveTo>
                  <a:pt x="787" y="219"/>
                </a:moveTo>
                <a:lnTo>
                  <a:pt x="787" y="219"/>
                </a:lnTo>
                <a:lnTo>
                  <a:pt x="789" y="219"/>
                </a:lnTo>
                <a:lnTo>
                  <a:pt x="789" y="219"/>
                </a:lnTo>
                <a:lnTo>
                  <a:pt x="790" y="219"/>
                </a:lnTo>
                <a:lnTo>
                  <a:pt x="790" y="217"/>
                </a:lnTo>
                <a:lnTo>
                  <a:pt x="792" y="217"/>
                </a:lnTo>
                <a:lnTo>
                  <a:pt x="792" y="215"/>
                </a:lnTo>
                <a:lnTo>
                  <a:pt x="792" y="215"/>
                </a:lnTo>
                <a:lnTo>
                  <a:pt x="790" y="214"/>
                </a:lnTo>
                <a:lnTo>
                  <a:pt x="790" y="214"/>
                </a:lnTo>
                <a:lnTo>
                  <a:pt x="785" y="215"/>
                </a:lnTo>
                <a:lnTo>
                  <a:pt x="785" y="215"/>
                </a:lnTo>
                <a:lnTo>
                  <a:pt x="785" y="217"/>
                </a:lnTo>
                <a:lnTo>
                  <a:pt x="785" y="217"/>
                </a:lnTo>
                <a:lnTo>
                  <a:pt x="787" y="219"/>
                </a:lnTo>
                <a:close/>
                <a:moveTo>
                  <a:pt x="817" y="165"/>
                </a:moveTo>
                <a:lnTo>
                  <a:pt x="817" y="163"/>
                </a:lnTo>
                <a:lnTo>
                  <a:pt x="817" y="163"/>
                </a:lnTo>
                <a:lnTo>
                  <a:pt x="817" y="161"/>
                </a:lnTo>
                <a:lnTo>
                  <a:pt x="816" y="160"/>
                </a:lnTo>
                <a:lnTo>
                  <a:pt x="816" y="160"/>
                </a:lnTo>
                <a:lnTo>
                  <a:pt x="816" y="160"/>
                </a:lnTo>
                <a:lnTo>
                  <a:pt x="816" y="160"/>
                </a:lnTo>
                <a:lnTo>
                  <a:pt x="814" y="158"/>
                </a:lnTo>
                <a:lnTo>
                  <a:pt x="814" y="158"/>
                </a:lnTo>
                <a:lnTo>
                  <a:pt x="812" y="158"/>
                </a:lnTo>
                <a:lnTo>
                  <a:pt x="812" y="156"/>
                </a:lnTo>
                <a:lnTo>
                  <a:pt x="811" y="155"/>
                </a:lnTo>
                <a:lnTo>
                  <a:pt x="809" y="153"/>
                </a:lnTo>
                <a:lnTo>
                  <a:pt x="811" y="151"/>
                </a:lnTo>
                <a:lnTo>
                  <a:pt x="809" y="151"/>
                </a:lnTo>
                <a:lnTo>
                  <a:pt x="809" y="150"/>
                </a:lnTo>
                <a:lnTo>
                  <a:pt x="811" y="146"/>
                </a:lnTo>
                <a:lnTo>
                  <a:pt x="811" y="145"/>
                </a:lnTo>
                <a:lnTo>
                  <a:pt x="811" y="143"/>
                </a:lnTo>
                <a:lnTo>
                  <a:pt x="809" y="140"/>
                </a:lnTo>
                <a:lnTo>
                  <a:pt x="809" y="138"/>
                </a:lnTo>
                <a:lnTo>
                  <a:pt x="807" y="140"/>
                </a:lnTo>
                <a:lnTo>
                  <a:pt x="807" y="140"/>
                </a:lnTo>
                <a:lnTo>
                  <a:pt x="806" y="140"/>
                </a:lnTo>
                <a:lnTo>
                  <a:pt x="804" y="140"/>
                </a:lnTo>
                <a:lnTo>
                  <a:pt x="804" y="140"/>
                </a:lnTo>
                <a:lnTo>
                  <a:pt x="804" y="143"/>
                </a:lnTo>
                <a:lnTo>
                  <a:pt x="802" y="145"/>
                </a:lnTo>
                <a:lnTo>
                  <a:pt x="802" y="145"/>
                </a:lnTo>
                <a:lnTo>
                  <a:pt x="802" y="145"/>
                </a:lnTo>
                <a:lnTo>
                  <a:pt x="802" y="146"/>
                </a:lnTo>
                <a:lnTo>
                  <a:pt x="802" y="146"/>
                </a:lnTo>
                <a:lnTo>
                  <a:pt x="804" y="148"/>
                </a:lnTo>
                <a:lnTo>
                  <a:pt x="804" y="148"/>
                </a:lnTo>
                <a:lnTo>
                  <a:pt x="804" y="148"/>
                </a:lnTo>
                <a:lnTo>
                  <a:pt x="804" y="151"/>
                </a:lnTo>
                <a:lnTo>
                  <a:pt x="804" y="153"/>
                </a:lnTo>
                <a:lnTo>
                  <a:pt x="804" y="155"/>
                </a:lnTo>
                <a:lnTo>
                  <a:pt x="804" y="156"/>
                </a:lnTo>
                <a:lnTo>
                  <a:pt x="804" y="158"/>
                </a:lnTo>
                <a:lnTo>
                  <a:pt x="804" y="160"/>
                </a:lnTo>
                <a:lnTo>
                  <a:pt x="804" y="161"/>
                </a:lnTo>
                <a:lnTo>
                  <a:pt x="804" y="165"/>
                </a:lnTo>
                <a:lnTo>
                  <a:pt x="804" y="167"/>
                </a:lnTo>
                <a:lnTo>
                  <a:pt x="804" y="168"/>
                </a:lnTo>
                <a:lnTo>
                  <a:pt x="806" y="170"/>
                </a:lnTo>
                <a:lnTo>
                  <a:pt x="807" y="172"/>
                </a:lnTo>
                <a:lnTo>
                  <a:pt x="807" y="172"/>
                </a:lnTo>
                <a:lnTo>
                  <a:pt x="807" y="172"/>
                </a:lnTo>
                <a:lnTo>
                  <a:pt x="807" y="173"/>
                </a:lnTo>
                <a:lnTo>
                  <a:pt x="807" y="173"/>
                </a:lnTo>
                <a:lnTo>
                  <a:pt x="812" y="172"/>
                </a:lnTo>
                <a:lnTo>
                  <a:pt x="814" y="172"/>
                </a:lnTo>
                <a:lnTo>
                  <a:pt x="814" y="172"/>
                </a:lnTo>
                <a:lnTo>
                  <a:pt x="814" y="172"/>
                </a:lnTo>
                <a:lnTo>
                  <a:pt x="814" y="170"/>
                </a:lnTo>
                <a:lnTo>
                  <a:pt x="814" y="170"/>
                </a:lnTo>
                <a:lnTo>
                  <a:pt x="816" y="168"/>
                </a:lnTo>
                <a:lnTo>
                  <a:pt x="816" y="168"/>
                </a:lnTo>
                <a:lnTo>
                  <a:pt x="816" y="168"/>
                </a:lnTo>
                <a:lnTo>
                  <a:pt x="816" y="168"/>
                </a:lnTo>
                <a:lnTo>
                  <a:pt x="817" y="167"/>
                </a:lnTo>
                <a:lnTo>
                  <a:pt x="817" y="165"/>
                </a:lnTo>
                <a:lnTo>
                  <a:pt x="817" y="165"/>
                </a:lnTo>
                <a:lnTo>
                  <a:pt x="817" y="165"/>
                </a:lnTo>
                <a:close/>
                <a:moveTo>
                  <a:pt x="812" y="183"/>
                </a:moveTo>
                <a:lnTo>
                  <a:pt x="811" y="183"/>
                </a:lnTo>
                <a:lnTo>
                  <a:pt x="809" y="185"/>
                </a:lnTo>
                <a:lnTo>
                  <a:pt x="807" y="185"/>
                </a:lnTo>
                <a:lnTo>
                  <a:pt x="806" y="185"/>
                </a:lnTo>
                <a:lnTo>
                  <a:pt x="806" y="187"/>
                </a:lnTo>
                <a:lnTo>
                  <a:pt x="804" y="187"/>
                </a:lnTo>
                <a:lnTo>
                  <a:pt x="806" y="187"/>
                </a:lnTo>
                <a:lnTo>
                  <a:pt x="806" y="188"/>
                </a:lnTo>
                <a:lnTo>
                  <a:pt x="809" y="190"/>
                </a:lnTo>
                <a:lnTo>
                  <a:pt x="811" y="192"/>
                </a:lnTo>
                <a:lnTo>
                  <a:pt x="812" y="192"/>
                </a:lnTo>
                <a:lnTo>
                  <a:pt x="812" y="190"/>
                </a:lnTo>
                <a:lnTo>
                  <a:pt x="812" y="188"/>
                </a:lnTo>
                <a:lnTo>
                  <a:pt x="814" y="188"/>
                </a:lnTo>
                <a:lnTo>
                  <a:pt x="816" y="187"/>
                </a:lnTo>
                <a:lnTo>
                  <a:pt x="814" y="185"/>
                </a:lnTo>
                <a:lnTo>
                  <a:pt x="812" y="183"/>
                </a:lnTo>
                <a:close/>
                <a:moveTo>
                  <a:pt x="804" y="212"/>
                </a:moveTo>
                <a:lnTo>
                  <a:pt x="802" y="212"/>
                </a:lnTo>
                <a:lnTo>
                  <a:pt x="801" y="214"/>
                </a:lnTo>
                <a:lnTo>
                  <a:pt x="799" y="215"/>
                </a:lnTo>
                <a:lnTo>
                  <a:pt x="801" y="217"/>
                </a:lnTo>
                <a:lnTo>
                  <a:pt x="799" y="219"/>
                </a:lnTo>
                <a:lnTo>
                  <a:pt x="801" y="219"/>
                </a:lnTo>
                <a:lnTo>
                  <a:pt x="801" y="220"/>
                </a:lnTo>
                <a:lnTo>
                  <a:pt x="801" y="220"/>
                </a:lnTo>
                <a:lnTo>
                  <a:pt x="801" y="224"/>
                </a:lnTo>
                <a:lnTo>
                  <a:pt x="801" y="224"/>
                </a:lnTo>
                <a:lnTo>
                  <a:pt x="797" y="229"/>
                </a:lnTo>
                <a:lnTo>
                  <a:pt x="797" y="230"/>
                </a:lnTo>
                <a:lnTo>
                  <a:pt x="799" y="232"/>
                </a:lnTo>
                <a:lnTo>
                  <a:pt x="799" y="232"/>
                </a:lnTo>
                <a:lnTo>
                  <a:pt x="801" y="232"/>
                </a:lnTo>
                <a:lnTo>
                  <a:pt x="801" y="232"/>
                </a:lnTo>
                <a:lnTo>
                  <a:pt x="802" y="230"/>
                </a:lnTo>
                <a:lnTo>
                  <a:pt x="802" y="230"/>
                </a:lnTo>
                <a:lnTo>
                  <a:pt x="802" y="229"/>
                </a:lnTo>
                <a:lnTo>
                  <a:pt x="802" y="227"/>
                </a:lnTo>
                <a:lnTo>
                  <a:pt x="802" y="227"/>
                </a:lnTo>
                <a:lnTo>
                  <a:pt x="802" y="225"/>
                </a:lnTo>
                <a:lnTo>
                  <a:pt x="806" y="219"/>
                </a:lnTo>
                <a:lnTo>
                  <a:pt x="806" y="217"/>
                </a:lnTo>
                <a:lnTo>
                  <a:pt x="806" y="215"/>
                </a:lnTo>
                <a:lnTo>
                  <a:pt x="806" y="214"/>
                </a:lnTo>
                <a:lnTo>
                  <a:pt x="804" y="212"/>
                </a:lnTo>
                <a:close/>
                <a:moveTo>
                  <a:pt x="831" y="34"/>
                </a:moveTo>
                <a:lnTo>
                  <a:pt x="831" y="34"/>
                </a:lnTo>
                <a:lnTo>
                  <a:pt x="831" y="30"/>
                </a:lnTo>
                <a:lnTo>
                  <a:pt x="829" y="30"/>
                </a:lnTo>
                <a:lnTo>
                  <a:pt x="829" y="29"/>
                </a:lnTo>
                <a:lnTo>
                  <a:pt x="827" y="29"/>
                </a:lnTo>
                <a:lnTo>
                  <a:pt x="826" y="29"/>
                </a:lnTo>
                <a:lnTo>
                  <a:pt x="826" y="27"/>
                </a:lnTo>
                <a:lnTo>
                  <a:pt x="826" y="27"/>
                </a:lnTo>
                <a:lnTo>
                  <a:pt x="826" y="25"/>
                </a:lnTo>
                <a:lnTo>
                  <a:pt x="824" y="24"/>
                </a:lnTo>
                <a:lnTo>
                  <a:pt x="822" y="20"/>
                </a:lnTo>
                <a:lnTo>
                  <a:pt x="821" y="20"/>
                </a:lnTo>
                <a:lnTo>
                  <a:pt x="819" y="19"/>
                </a:lnTo>
                <a:lnTo>
                  <a:pt x="817" y="19"/>
                </a:lnTo>
                <a:lnTo>
                  <a:pt x="817" y="20"/>
                </a:lnTo>
                <a:lnTo>
                  <a:pt x="816" y="22"/>
                </a:lnTo>
                <a:lnTo>
                  <a:pt x="814" y="24"/>
                </a:lnTo>
                <a:lnTo>
                  <a:pt x="812" y="30"/>
                </a:lnTo>
                <a:lnTo>
                  <a:pt x="812" y="32"/>
                </a:lnTo>
                <a:lnTo>
                  <a:pt x="812" y="34"/>
                </a:lnTo>
                <a:lnTo>
                  <a:pt x="814" y="37"/>
                </a:lnTo>
                <a:lnTo>
                  <a:pt x="814" y="39"/>
                </a:lnTo>
                <a:lnTo>
                  <a:pt x="814" y="42"/>
                </a:lnTo>
                <a:lnTo>
                  <a:pt x="816" y="45"/>
                </a:lnTo>
                <a:lnTo>
                  <a:pt x="816" y="47"/>
                </a:lnTo>
                <a:lnTo>
                  <a:pt x="816" y="49"/>
                </a:lnTo>
                <a:lnTo>
                  <a:pt x="816" y="49"/>
                </a:lnTo>
                <a:lnTo>
                  <a:pt x="816" y="51"/>
                </a:lnTo>
                <a:lnTo>
                  <a:pt x="816" y="56"/>
                </a:lnTo>
                <a:lnTo>
                  <a:pt x="816" y="57"/>
                </a:lnTo>
                <a:lnTo>
                  <a:pt x="814" y="59"/>
                </a:lnTo>
                <a:lnTo>
                  <a:pt x="812" y="61"/>
                </a:lnTo>
                <a:lnTo>
                  <a:pt x="812" y="61"/>
                </a:lnTo>
                <a:lnTo>
                  <a:pt x="811" y="61"/>
                </a:lnTo>
                <a:lnTo>
                  <a:pt x="809" y="61"/>
                </a:lnTo>
                <a:lnTo>
                  <a:pt x="809" y="62"/>
                </a:lnTo>
                <a:lnTo>
                  <a:pt x="809" y="62"/>
                </a:lnTo>
                <a:lnTo>
                  <a:pt x="809" y="64"/>
                </a:lnTo>
                <a:lnTo>
                  <a:pt x="809" y="64"/>
                </a:lnTo>
                <a:lnTo>
                  <a:pt x="806" y="66"/>
                </a:lnTo>
                <a:lnTo>
                  <a:pt x="804" y="67"/>
                </a:lnTo>
                <a:lnTo>
                  <a:pt x="802" y="69"/>
                </a:lnTo>
                <a:lnTo>
                  <a:pt x="802" y="71"/>
                </a:lnTo>
                <a:lnTo>
                  <a:pt x="802" y="74"/>
                </a:lnTo>
                <a:lnTo>
                  <a:pt x="802" y="76"/>
                </a:lnTo>
                <a:lnTo>
                  <a:pt x="799" y="76"/>
                </a:lnTo>
                <a:lnTo>
                  <a:pt x="797" y="77"/>
                </a:lnTo>
                <a:lnTo>
                  <a:pt x="796" y="79"/>
                </a:lnTo>
                <a:lnTo>
                  <a:pt x="796" y="81"/>
                </a:lnTo>
                <a:lnTo>
                  <a:pt x="796" y="82"/>
                </a:lnTo>
                <a:lnTo>
                  <a:pt x="797" y="82"/>
                </a:lnTo>
                <a:lnTo>
                  <a:pt x="801" y="84"/>
                </a:lnTo>
                <a:lnTo>
                  <a:pt x="801" y="84"/>
                </a:lnTo>
                <a:lnTo>
                  <a:pt x="802" y="86"/>
                </a:lnTo>
                <a:lnTo>
                  <a:pt x="802" y="86"/>
                </a:lnTo>
                <a:lnTo>
                  <a:pt x="804" y="87"/>
                </a:lnTo>
                <a:lnTo>
                  <a:pt x="804" y="89"/>
                </a:lnTo>
                <a:lnTo>
                  <a:pt x="804" y="89"/>
                </a:lnTo>
                <a:lnTo>
                  <a:pt x="804" y="91"/>
                </a:lnTo>
                <a:lnTo>
                  <a:pt x="804" y="93"/>
                </a:lnTo>
                <a:lnTo>
                  <a:pt x="804" y="93"/>
                </a:lnTo>
                <a:lnTo>
                  <a:pt x="804" y="94"/>
                </a:lnTo>
                <a:lnTo>
                  <a:pt x="806" y="96"/>
                </a:lnTo>
                <a:lnTo>
                  <a:pt x="806" y="96"/>
                </a:lnTo>
                <a:lnTo>
                  <a:pt x="807" y="98"/>
                </a:lnTo>
                <a:lnTo>
                  <a:pt x="807" y="96"/>
                </a:lnTo>
                <a:lnTo>
                  <a:pt x="809" y="96"/>
                </a:lnTo>
                <a:lnTo>
                  <a:pt x="809" y="94"/>
                </a:lnTo>
                <a:lnTo>
                  <a:pt x="812" y="94"/>
                </a:lnTo>
                <a:lnTo>
                  <a:pt x="814" y="94"/>
                </a:lnTo>
                <a:lnTo>
                  <a:pt x="816" y="94"/>
                </a:lnTo>
                <a:lnTo>
                  <a:pt x="816" y="96"/>
                </a:lnTo>
                <a:lnTo>
                  <a:pt x="816" y="98"/>
                </a:lnTo>
                <a:lnTo>
                  <a:pt x="817" y="98"/>
                </a:lnTo>
                <a:lnTo>
                  <a:pt x="817" y="96"/>
                </a:lnTo>
                <a:lnTo>
                  <a:pt x="817" y="93"/>
                </a:lnTo>
                <a:lnTo>
                  <a:pt x="817" y="86"/>
                </a:lnTo>
                <a:lnTo>
                  <a:pt x="817" y="84"/>
                </a:lnTo>
                <a:lnTo>
                  <a:pt x="819" y="79"/>
                </a:lnTo>
                <a:lnTo>
                  <a:pt x="821" y="77"/>
                </a:lnTo>
                <a:lnTo>
                  <a:pt x="827" y="72"/>
                </a:lnTo>
                <a:lnTo>
                  <a:pt x="829" y="72"/>
                </a:lnTo>
                <a:lnTo>
                  <a:pt x="829" y="67"/>
                </a:lnTo>
                <a:lnTo>
                  <a:pt x="829" y="67"/>
                </a:lnTo>
                <a:lnTo>
                  <a:pt x="829" y="66"/>
                </a:lnTo>
                <a:lnTo>
                  <a:pt x="831" y="64"/>
                </a:lnTo>
                <a:lnTo>
                  <a:pt x="831" y="64"/>
                </a:lnTo>
                <a:lnTo>
                  <a:pt x="831" y="62"/>
                </a:lnTo>
                <a:lnTo>
                  <a:pt x="831" y="62"/>
                </a:lnTo>
                <a:lnTo>
                  <a:pt x="831" y="57"/>
                </a:lnTo>
                <a:lnTo>
                  <a:pt x="831" y="52"/>
                </a:lnTo>
                <a:lnTo>
                  <a:pt x="831" y="51"/>
                </a:lnTo>
                <a:lnTo>
                  <a:pt x="831" y="49"/>
                </a:lnTo>
                <a:lnTo>
                  <a:pt x="831" y="49"/>
                </a:lnTo>
                <a:lnTo>
                  <a:pt x="833" y="47"/>
                </a:lnTo>
                <a:lnTo>
                  <a:pt x="831" y="47"/>
                </a:lnTo>
                <a:lnTo>
                  <a:pt x="831" y="45"/>
                </a:lnTo>
                <a:lnTo>
                  <a:pt x="831" y="45"/>
                </a:lnTo>
                <a:lnTo>
                  <a:pt x="831" y="44"/>
                </a:lnTo>
                <a:lnTo>
                  <a:pt x="829" y="44"/>
                </a:lnTo>
                <a:lnTo>
                  <a:pt x="829" y="42"/>
                </a:lnTo>
                <a:lnTo>
                  <a:pt x="829" y="42"/>
                </a:lnTo>
                <a:lnTo>
                  <a:pt x="829" y="40"/>
                </a:lnTo>
                <a:lnTo>
                  <a:pt x="831" y="40"/>
                </a:lnTo>
                <a:lnTo>
                  <a:pt x="831" y="40"/>
                </a:lnTo>
                <a:lnTo>
                  <a:pt x="831" y="39"/>
                </a:lnTo>
                <a:lnTo>
                  <a:pt x="833" y="39"/>
                </a:lnTo>
                <a:lnTo>
                  <a:pt x="833" y="39"/>
                </a:lnTo>
                <a:lnTo>
                  <a:pt x="833" y="37"/>
                </a:lnTo>
                <a:lnTo>
                  <a:pt x="833" y="37"/>
                </a:lnTo>
                <a:lnTo>
                  <a:pt x="833" y="35"/>
                </a:lnTo>
                <a:lnTo>
                  <a:pt x="831" y="34"/>
                </a:lnTo>
                <a:close/>
                <a:moveTo>
                  <a:pt x="839" y="19"/>
                </a:moveTo>
                <a:lnTo>
                  <a:pt x="839" y="17"/>
                </a:lnTo>
                <a:lnTo>
                  <a:pt x="839" y="14"/>
                </a:lnTo>
                <a:lnTo>
                  <a:pt x="839" y="12"/>
                </a:lnTo>
                <a:lnTo>
                  <a:pt x="839" y="10"/>
                </a:lnTo>
                <a:lnTo>
                  <a:pt x="839" y="8"/>
                </a:lnTo>
                <a:lnTo>
                  <a:pt x="839" y="7"/>
                </a:lnTo>
                <a:lnTo>
                  <a:pt x="839" y="7"/>
                </a:lnTo>
                <a:lnTo>
                  <a:pt x="838" y="5"/>
                </a:lnTo>
                <a:lnTo>
                  <a:pt x="838" y="3"/>
                </a:lnTo>
                <a:lnTo>
                  <a:pt x="836" y="2"/>
                </a:lnTo>
                <a:lnTo>
                  <a:pt x="834" y="2"/>
                </a:lnTo>
                <a:lnTo>
                  <a:pt x="833" y="0"/>
                </a:lnTo>
                <a:lnTo>
                  <a:pt x="831" y="2"/>
                </a:lnTo>
                <a:lnTo>
                  <a:pt x="829" y="3"/>
                </a:lnTo>
                <a:lnTo>
                  <a:pt x="829" y="5"/>
                </a:lnTo>
                <a:lnTo>
                  <a:pt x="827" y="7"/>
                </a:lnTo>
                <a:lnTo>
                  <a:pt x="827" y="10"/>
                </a:lnTo>
                <a:lnTo>
                  <a:pt x="826" y="12"/>
                </a:lnTo>
                <a:lnTo>
                  <a:pt x="824" y="14"/>
                </a:lnTo>
                <a:lnTo>
                  <a:pt x="824" y="15"/>
                </a:lnTo>
                <a:lnTo>
                  <a:pt x="824" y="17"/>
                </a:lnTo>
                <a:lnTo>
                  <a:pt x="824" y="19"/>
                </a:lnTo>
                <a:lnTo>
                  <a:pt x="826" y="20"/>
                </a:lnTo>
                <a:lnTo>
                  <a:pt x="827" y="22"/>
                </a:lnTo>
                <a:lnTo>
                  <a:pt x="829" y="24"/>
                </a:lnTo>
                <a:lnTo>
                  <a:pt x="831" y="24"/>
                </a:lnTo>
                <a:lnTo>
                  <a:pt x="833" y="24"/>
                </a:lnTo>
                <a:lnTo>
                  <a:pt x="834" y="24"/>
                </a:lnTo>
                <a:lnTo>
                  <a:pt x="836" y="24"/>
                </a:lnTo>
                <a:lnTo>
                  <a:pt x="836" y="22"/>
                </a:lnTo>
                <a:lnTo>
                  <a:pt x="838" y="22"/>
                </a:lnTo>
                <a:lnTo>
                  <a:pt x="839" y="22"/>
                </a:lnTo>
                <a:lnTo>
                  <a:pt x="841" y="20"/>
                </a:lnTo>
                <a:lnTo>
                  <a:pt x="839" y="19"/>
                </a:lnTo>
                <a:close/>
                <a:moveTo>
                  <a:pt x="727" y="489"/>
                </a:moveTo>
                <a:lnTo>
                  <a:pt x="727" y="489"/>
                </a:lnTo>
                <a:lnTo>
                  <a:pt x="725" y="489"/>
                </a:lnTo>
                <a:lnTo>
                  <a:pt x="723" y="488"/>
                </a:lnTo>
                <a:lnTo>
                  <a:pt x="723" y="489"/>
                </a:lnTo>
                <a:lnTo>
                  <a:pt x="723" y="491"/>
                </a:lnTo>
                <a:lnTo>
                  <a:pt x="723" y="491"/>
                </a:lnTo>
                <a:lnTo>
                  <a:pt x="723" y="491"/>
                </a:lnTo>
                <a:lnTo>
                  <a:pt x="725" y="491"/>
                </a:lnTo>
                <a:lnTo>
                  <a:pt x="727" y="491"/>
                </a:lnTo>
                <a:lnTo>
                  <a:pt x="728" y="491"/>
                </a:lnTo>
                <a:lnTo>
                  <a:pt x="727" y="491"/>
                </a:lnTo>
                <a:lnTo>
                  <a:pt x="727" y="489"/>
                </a:lnTo>
                <a:close/>
                <a:moveTo>
                  <a:pt x="780" y="377"/>
                </a:moveTo>
                <a:lnTo>
                  <a:pt x="779" y="375"/>
                </a:lnTo>
                <a:lnTo>
                  <a:pt x="777" y="375"/>
                </a:lnTo>
                <a:lnTo>
                  <a:pt x="775" y="377"/>
                </a:lnTo>
                <a:lnTo>
                  <a:pt x="774" y="377"/>
                </a:lnTo>
                <a:lnTo>
                  <a:pt x="774" y="378"/>
                </a:lnTo>
                <a:lnTo>
                  <a:pt x="775" y="380"/>
                </a:lnTo>
                <a:lnTo>
                  <a:pt x="777" y="382"/>
                </a:lnTo>
                <a:lnTo>
                  <a:pt x="780" y="382"/>
                </a:lnTo>
                <a:lnTo>
                  <a:pt x="782" y="380"/>
                </a:lnTo>
                <a:lnTo>
                  <a:pt x="782" y="378"/>
                </a:lnTo>
                <a:lnTo>
                  <a:pt x="780" y="377"/>
                </a:lnTo>
                <a:close/>
                <a:moveTo>
                  <a:pt x="797" y="27"/>
                </a:moveTo>
                <a:lnTo>
                  <a:pt x="794" y="22"/>
                </a:lnTo>
                <a:lnTo>
                  <a:pt x="790" y="20"/>
                </a:lnTo>
                <a:lnTo>
                  <a:pt x="785" y="20"/>
                </a:lnTo>
                <a:lnTo>
                  <a:pt x="782" y="24"/>
                </a:lnTo>
                <a:lnTo>
                  <a:pt x="782" y="27"/>
                </a:lnTo>
                <a:lnTo>
                  <a:pt x="785" y="29"/>
                </a:lnTo>
                <a:lnTo>
                  <a:pt x="787" y="30"/>
                </a:lnTo>
                <a:lnTo>
                  <a:pt x="789" y="30"/>
                </a:lnTo>
                <a:lnTo>
                  <a:pt x="792" y="30"/>
                </a:lnTo>
                <a:lnTo>
                  <a:pt x="794" y="29"/>
                </a:lnTo>
                <a:lnTo>
                  <a:pt x="796" y="27"/>
                </a:lnTo>
                <a:lnTo>
                  <a:pt x="797" y="27"/>
                </a:lnTo>
                <a:close/>
                <a:moveTo>
                  <a:pt x="775" y="399"/>
                </a:moveTo>
                <a:lnTo>
                  <a:pt x="774" y="399"/>
                </a:lnTo>
                <a:lnTo>
                  <a:pt x="774" y="400"/>
                </a:lnTo>
                <a:lnTo>
                  <a:pt x="772" y="402"/>
                </a:lnTo>
                <a:lnTo>
                  <a:pt x="772" y="402"/>
                </a:lnTo>
                <a:lnTo>
                  <a:pt x="772" y="402"/>
                </a:lnTo>
                <a:lnTo>
                  <a:pt x="772" y="400"/>
                </a:lnTo>
                <a:lnTo>
                  <a:pt x="772" y="400"/>
                </a:lnTo>
                <a:lnTo>
                  <a:pt x="772" y="399"/>
                </a:lnTo>
                <a:lnTo>
                  <a:pt x="772" y="399"/>
                </a:lnTo>
                <a:lnTo>
                  <a:pt x="770" y="404"/>
                </a:lnTo>
                <a:lnTo>
                  <a:pt x="769" y="415"/>
                </a:lnTo>
                <a:lnTo>
                  <a:pt x="765" y="422"/>
                </a:lnTo>
                <a:lnTo>
                  <a:pt x="765" y="425"/>
                </a:lnTo>
                <a:lnTo>
                  <a:pt x="765" y="431"/>
                </a:lnTo>
                <a:lnTo>
                  <a:pt x="764" y="432"/>
                </a:lnTo>
                <a:lnTo>
                  <a:pt x="759" y="436"/>
                </a:lnTo>
                <a:lnTo>
                  <a:pt x="757" y="437"/>
                </a:lnTo>
                <a:lnTo>
                  <a:pt x="759" y="437"/>
                </a:lnTo>
                <a:lnTo>
                  <a:pt x="759" y="439"/>
                </a:lnTo>
                <a:lnTo>
                  <a:pt x="759" y="439"/>
                </a:lnTo>
                <a:lnTo>
                  <a:pt x="759" y="441"/>
                </a:lnTo>
                <a:lnTo>
                  <a:pt x="760" y="441"/>
                </a:lnTo>
                <a:lnTo>
                  <a:pt x="760" y="441"/>
                </a:lnTo>
                <a:lnTo>
                  <a:pt x="762" y="441"/>
                </a:lnTo>
                <a:lnTo>
                  <a:pt x="764" y="441"/>
                </a:lnTo>
                <a:lnTo>
                  <a:pt x="765" y="441"/>
                </a:lnTo>
                <a:lnTo>
                  <a:pt x="767" y="437"/>
                </a:lnTo>
                <a:lnTo>
                  <a:pt x="769" y="434"/>
                </a:lnTo>
                <a:lnTo>
                  <a:pt x="769" y="432"/>
                </a:lnTo>
                <a:lnTo>
                  <a:pt x="769" y="431"/>
                </a:lnTo>
                <a:lnTo>
                  <a:pt x="770" y="429"/>
                </a:lnTo>
                <a:lnTo>
                  <a:pt x="770" y="427"/>
                </a:lnTo>
                <a:lnTo>
                  <a:pt x="770" y="425"/>
                </a:lnTo>
                <a:lnTo>
                  <a:pt x="772" y="424"/>
                </a:lnTo>
                <a:lnTo>
                  <a:pt x="772" y="420"/>
                </a:lnTo>
                <a:lnTo>
                  <a:pt x="772" y="420"/>
                </a:lnTo>
                <a:lnTo>
                  <a:pt x="772" y="420"/>
                </a:lnTo>
                <a:lnTo>
                  <a:pt x="772" y="419"/>
                </a:lnTo>
                <a:lnTo>
                  <a:pt x="772" y="419"/>
                </a:lnTo>
                <a:lnTo>
                  <a:pt x="772" y="417"/>
                </a:lnTo>
                <a:lnTo>
                  <a:pt x="774" y="414"/>
                </a:lnTo>
                <a:lnTo>
                  <a:pt x="774" y="412"/>
                </a:lnTo>
                <a:lnTo>
                  <a:pt x="774" y="409"/>
                </a:lnTo>
                <a:lnTo>
                  <a:pt x="774" y="407"/>
                </a:lnTo>
                <a:lnTo>
                  <a:pt x="777" y="399"/>
                </a:lnTo>
                <a:lnTo>
                  <a:pt x="775" y="399"/>
                </a:lnTo>
                <a:close/>
                <a:moveTo>
                  <a:pt x="792" y="331"/>
                </a:moveTo>
                <a:lnTo>
                  <a:pt x="790" y="330"/>
                </a:lnTo>
                <a:lnTo>
                  <a:pt x="790" y="328"/>
                </a:lnTo>
                <a:lnTo>
                  <a:pt x="789" y="328"/>
                </a:lnTo>
                <a:lnTo>
                  <a:pt x="787" y="330"/>
                </a:lnTo>
                <a:lnTo>
                  <a:pt x="787" y="331"/>
                </a:lnTo>
                <a:lnTo>
                  <a:pt x="787" y="333"/>
                </a:lnTo>
                <a:lnTo>
                  <a:pt x="787" y="335"/>
                </a:lnTo>
                <a:lnTo>
                  <a:pt x="787" y="336"/>
                </a:lnTo>
                <a:lnTo>
                  <a:pt x="789" y="336"/>
                </a:lnTo>
                <a:lnTo>
                  <a:pt x="789" y="338"/>
                </a:lnTo>
                <a:lnTo>
                  <a:pt x="790" y="340"/>
                </a:lnTo>
                <a:lnTo>
                  <a:pt x="790" y="338"/>
                </a:lnTo>
                <a:lnTo>
                  <a:pt x="790" y="338"/>
                </a:lnTo>
                <a:lnTo>
                  <a:pt x="792" y="336"/>
                </a:lnTo>
                <a:lnTo>
                  <a:pt x="792" y="336"/>
                </a:lnTo>
                <a:lnTo>
                  <a:pt x="792" y="335"/>
                </a:lnTo>
                <a:lnTo>
                  <a:pt x="792" y="333"/>
                </a:lnTo>
                <a:lnTo>
                  <a:pt x="792" y="331"/>
                </a:lnTo>
                <a:close/>
                <a:moveTo>
                  <a:pt x="790" y="304"/>
                </a:moveTo>
                <a:lnTo>
                  <a:pt x="792" y="304"/>
                </a:lnTo>
                <a:lnTo>
                  <a:pt x="792" y="303"/>
                </a:lnTo>
                <a:lnTo>
                  <a:pt x="792" y="303"/>
                </a:lnTo>
                <a:lnTo>
                  <a:pt x="790" y="303"/>
                </a:lnTo>
                <a:lnTo>
                  <a:pt x="790" y="301"/>
                </a:lnTo>
                <a:lnTo>
                  <a:pt x="787" y="299"/>
                </a:lnTo>
                <a:lnTo>
                  <a:pt x="787" y="299"/>
                </a:lnTo>
                <a:lnTo>
                  <a:pt x="785" y="299"/>
                </a:lnTo>
                <a:lnTo>
                  <a:pt x="782" y="301"/>
                </a:lnTo>
                <a:lnTo>
                  <a:pt x="784" y="303"/>
                </a:lnTo>
                <a:lnTo>
                  <a:pt x="785" y="304"/>
                </a:lnTo>
                <a:lnTo>
                  <a:pt x="787" y="306"/>
                </a:lnTo>
                <a:lnTo>
                  <a:pt x="789" y="306"/>
                </a:lnTo>
                <a:lnTo>
                  <a:pt x="790" y="304"/>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6" name="Freeform 179">
            <a:extLst>
              <a:ext uri="{FF2B5EF4-FFF2-40B4-BE49-F238E27FC236}">
                <a16:creationId xmlns:a16="http://schemas.microsoft.com/office/drawing/2014/main" id="{D3B26008-AD00-4E4A-8E2A-E586645640E2}"/>
              </a:ext>
            </a:extLst>
          </p:cNvPr>
          <p:cNvSpPr>
            <a:spLocks noEditPoints="1"/>
          </p:cNvSpPr>
          <p:nvPr/>
        </p:nvSpPr>
        <p:spPr bwMode="auto">
          <a:xfrm>
            <a:off x="6438755" y="3235703"/>
            <a:ext cx="1031187" cy="1308295"/>
          </a:xfrm>
          <a:custGeom>
            <a:avLst/>
            <a:gdLst>
              <a:gd name="T0" fmla="*/ 520 w 1068"/>
              <a:gd name="T1" fmla="*/ 3 h 1355"/>
              <a:gd name="T2" fmla="*/ 727 w 1068"/>
              <a:gd name="T3" fmla="*/ 22 h 1355"/>
              <a:gd name="T4" fmla="*/ 742 w 1068"/>
              <a:gd name="T5" fmla="*/ 77 h 1355"/>
              <a:gd name="T6" fmla="*/ 370 w 1068"/>
              <a:gd name="T7" fmla="*/ 810 h 1355"/>
              <a:gd name="T8" fmla="*/ 374 w 1068"/>
              <a:gd name="T9" fmla="*/ 819 h 1355"/>
              <a:gd name="T10" fmla="*/ 308 w 1068"/>
              <a:gd name="T11" fmla="*/ 353 h 1355"/>
              <a:gd name="T12" fmla="*/ 1064 w 1068"/>
              <a:gd name="T13" fmla="*/ 1105 h 1355"/>
              <a:gd name="T14" fmla="*/ 996 w 1068"/>
              <a:gd name="T15" fmla="*/ 1056 h 1355"/>
              <a:gd name="T16" fmla="*/ 985 w 1068"/>
              <a:gd name="T17" fmla="*/ 977 h 1355"/>
              <a:gd name="T18" fmla="*/ 952 w 1068"/>
              <a:gd name="T19" fmla="*/ 878 h 1355"/>
              <a:gd name="T20" fmla="*/ 917 w 1068"/>
              <a:gd name="T21" fmla="*/ 785 h 1355"/>
              <a:gd name="T22" fmla="*/ 896 w 1068"/>
              <a:gd name="T23" fmla="*/ 728 h 1355"/>
              <a:gd name="T24" fmla="*/ 940 w 1068"/>
              <a:gd name="T25" fmla="*/ 669 h 1355"/>
              <a:gd name="T26" fmla="*/ 935 w 1068"/>
              <a:gd name="T27" fmla="*/ 592 h 1355"/>
              <a:gd name="T28" fmla="*/ 866 w 1068"/>
              <a:gd name="T29" fmla="*/ 566 h 1355"/>
              <a:gd name="T30" fmla="*/ 799 w 1068"/>
              <a:gd name="T31" fmla="*/ 514 h 1355"/>
              <a:gd name="T32" fmla="*/ 814 w 1068"/>
              <a:gd name="T33" fmla="*/ 462 h 1355"/>
              <a:gd name="T34" fmla="*/ 869 w 1068"/>
              <a:gd name="T35" fmla="*/ 432 h 1355"/>
              <a:gd name="T36" fmla="*/ 871 w 1068"/>
              <a:gd name="T37" fmla="*/ 393 h 1355"/>
              <a:gd name="T38" fmla="*/ 856 w 1068"/>
              <a:gd name="T39" fmla="*/ 279 h 1355"/>
              <a:gd name="T40" fmla="*/ 844 w 1068"/>
              <a:gd name="T41" fmla="*/ 228 h 1355"/>
              <a:gd name="T42" fmla="*/ 794 w 1068"/>
              <a:gd name="T43" fmla="*/ 183 h 1355"/>
              <a:gd name="T44" fmla="*/ 752 w 1068"/>
              <a:gd name="T45" fmla="*/ 311 h 1355"/>
              <a:gd name="T46" fmla="*/ 812 w 1068"/>
              <a:gd name="T47" fmla="*/ 353 h 1355"/>
              <a:gd name="T48" fmla="*/ 666 w 1068"/>
              <a:gd name="T49" fmla="*/ 286 h 1355"/>
              <a:gd name="T50" fmla="*/ 693 w 1068"/>
              <a:gd name="T51" fmla="*/ 170 h 1355"/>
              <a:gd name="T52" fmla="*/ 600 w 1068"/>
              <a:gd name="T53" fmla="*/ 250 h 1355"/>
              <a:gd name="T54" fmla="*/ 580 w 1068"/>
              <a:gd name="T55" fmla="*/ 518 h 1355"/>
              <a:gd name="T56" fmla="*/ 733 w 1068"/>
              <a:gd name="T57" fmla="*/ 646 h 1355"/>
              <a:gd name="T58" fmla="*/ 733 w 1068"/>
              <a:gd name="T59" fmla="*/ 743 h 1355"/>
              <a:gd name="T60" fmla="*/ 728 w 1068"/>
              <a:gd name="T61" fmla="*/ 758 h 1355"/>
              <a:gd name="T62" fmla="*/ 713 w 1068"/>
              <a:gd name="T63" fmla="*/ 644 h 1355"/>
              <a:gd name="T64" fmla="*/ 547 w 1068"/>
              <a:gd name="T65" fmla="*/ 795 h 1355"/>
              <a:gd name="T66" fmla="*/ 442 w 1068"/>
              <a:gd name="T67" fmla="*/ 866 h 1355"/>
              <a:gd name="T68" fmla="*/ 402 w 1068"/>
              <a:gd name="T69" fmla="*/ 814 h 1355"/>
              <a:gd name="T70" fmla="*/ 442 w 1068"/>
              <a:gd name="T71" fmla="*/ 795 h 1355"/>
              <a:gd name="T72" fmla="*/ 498 w 1068"/>
              <a:gd name="T73" fmla="*/ 728 h 1355"/>
              <a:gd name="T74" fmla="*/ 518 w 1068"/>
              <a:gd name="T75" fmla="*/ 548 h 1355"/>
              <a:gd name="T76" fmla="*/ 550 w 1068"/>
              <a:gd name="T77" fmla="*/ 378 h 1355"/>
              <a:gd name="T78" fmla="*/ 580 w 1068"/>
              <a:gd name="T79" fmla="*/ 176 h 1355"/>
              <a:gd name="T80" fmla="*/ 444 w 1068"/>
              <a:gd name="T81" fmla="*/ 97 h 1355"/>
              <a:gd name="T82" fmla="*/ 338 w 1068"/>
              <a:gd name="T83" fmla="*/ 257 h 1355"/>
              <a:gd name="T84" fmla="*/ 323 w 1068"/>
              <a:gd name="T85" fmla="*/ 397 h 1355"/>
              <a:gd name="T86" fmla="*/ 343 w 1068"/>
              <a:gd name="T87" fmla="*/ 474 h 1355"/>
              <a:gd name="T88" fmla="*/ 335 w 1068"/>
              <a:gd name="T89" fmla="*/ 629 h 1355"/>
              <a:gd name="T90" fmla="*/ 214 w 1068"/>
              <a:gd name="T91" fmla="*/ 484 h 1355"/>
              <a:gd name="T92" fmla="*/ 216 w 1068"/>
              <a:gd name="T93" fmla="*/ 541 h 1355"/>
              <a:gd name="T94" fmla="*/ 200 w 1068"/>
              <a:gd name="T95" fmla="*/ 615 h 1355"/>
              <a:gd name="T96" fmla="*/ 217 w 1068"/>
              <a:gd name="T97" fmla="*/ 674 h 1355"/>
              <a:gd name="T98" fmla="*/ 174 w 1068"/>
              <a:gd name="T99" fmla="*/ 733 h 1355"/>
              <a:gd name="T100" fmla="*/ 105 w 1068"/>
              <a:gd name="T101" fmla="*/ 777 h 1355"/>
              <a:gd name="T102" fmla="*/ 49 w 1068"/>
              <a:gd name="T103" fmla="*/ 825 h 1355"/>
              <a:gd name="T104" fmla="*/ 24 w 1068"/>
              <a:gd name="T105" fmla="*/ 930 h 1355"/>
              <a:gd name="T106" fmla="*/ 41 w 1068"/>
              <a:gd name="T107" fmla="*/ 1009 h 1355"/>
              <a:gd name="T108" fmla="*/ 197 w 1068"/>
              <a:gd name="T109" fmla="*/ 1029 h 1355"/>
              <a:gd name="T110" fmla="*/ 231 w 1068"/>
              <a:gd name="T111" fmla="*/ 1078 h 1355"/>
              <a:gd name="T112" fmla="*/ 365 w 1068"/>
              <a:gd name="T113" fmla="*/ 1081 h 1355"/>
              <a:gd name="T114" fmla="*/ 523 w 1068"/>
              <a:gd name="T115" fmla="*/ 1227 h 1355"/>
              <a:gd name="T116" fmla="*/ 701 w 1068"/>
              <a:gd name="T117" fmla="*/ 1296 h 1355"/>
              <a:gd name="T118" fmla="*/ 843 w 1068"/>
              <a:gd name="T119" fmla="*/ 1279 h 1355"/>
              <a:gd name="T120" fmla="*/ 979 w 1068"/>
              <a:gd name="T121" fmla="*/ 1337 h 1355"/>
              <a:gd name="T122" fmla="*/ 1039 w 1068"/>
              <a:gd name="T123" fmla="*/ 1274 h 1355"/>
              <a:gd name="T124" fmla="*/ 1027 w 1068"/>
              <a:gd name="T125" fmla="*/ 1207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8" h="1355">
                <a:moveTo>
                  <a:pt x="486" y="59"/>
                </a:moveTo>
                <a:lnTo>
                  <a:pt x="486" y="59"/>
                </a:lnTo>
                <a:lnTo>
                  <a:pt x="488" y="59"/>
                </a:lnTo>
                <a:lnTo>
                  <a:pt x="490" y="59"/>
                </a:lnTo>
                <a:lnTo>
                  <a:pt x="493" y="60"/>
                </a:lnTo>
                <a:lnTo>
                  <a:pt x="493" y="60"/>
                </a:lnTo>
                <a:lnTo>
                  <a:pt x="493" y="59"/>
                </a:lnTo>
                <a:lnTo>
                  <a:pt x="491" y="57"/>
                </a:lnTo>
                <a:lnTo>
                  <a:pt x="490" y="55"/>
                </a:lnTo>
                <a:lnTo>
                  <a:pt x="490" y="54"/>
                </a:lnTo>
                <a:lnTo>
                  <a:pt x="491" y="54"/>
                </a:lnTo>
                <a:lnTo>
                  <a:pt x="495" y="50"/>
                </a:lnTo>
                <a:lnTo>
                  <a:pt x="495" y="50"/>
                </a:lnTo>
                <a:lnTo>
                  <a:pt x="496" y="50"/>
                </a:lnTo>
                <a:lnTo>
                  <a:pt x="496" y="52"/>
                </a:lnTo>
                <a:lnTo>
                  <a:pt x="496" y="54"/>
                </a:lnTo>
                <a:lnTo>
                  <a:pt x="498" y="57"/>
                </a:lnTo>
                <a:lnTo>
                  <a:pt x="500" y="59"/>
                </a:lnTo>
                <a:lnTo>
                  <a:pt x="508" y="59"/>
                </a:lnTo>
                <a:lnTo>
                  <a:pt x="516" y="54"/>
                </a:lnTo>
                <a:lnTo>
                  <a:pt x="528" y="52"/>
                </a:lnTo>
                <a:lnTo>
                  <a:pt x="540" y="50"/>
                </a:lnTo>
                <a:lnTo>
                  <a:pt x="540" y="50"/>
                </a:lnTo>
                <a:lnTo>
                  <a:pt x="542" y="49"/>
                </a:lnTo>
                <a:lnTo>
                  <a:pt x="543" y="47"/>
                </a:lnTo>
                <a:lnTo>
                  <a:pt x="543" y="47"/>
                </a:lnTo>
                <a:lnTo>
                  <a:pt x="548" y="52"/>
                </a:lnTo>
                <a:lnTo>
                  <a:pt x="552" y="60"/>
                </a:lnTo>
                <a:lnTo>
                  <a:pt x="555" y="67"/>
                </a:lnTo>
                <a:lnTo>
                  <a:pt x="555" y="67"/>
                </a:lnTo>
                <a:lnTo>
                  <a:pt x="555" y="55"/>
                </a:lnTo>
                <a:lnTo>
                  <a:pt x="555" y="47"/>
                </a:lnTo>
                <a:lnTo>
                  <a:pt x="557" y="45"/>
                </a:lnTo>
                <a:lnTo>
                  <a:pt x="557" y="44"/>
                </a:lnTo>
                <a:lnTo>
                  <a:pt x="557" y="42"/>
                </a:lnTo>
                <a:lnTo>
                  <a:pt x="555" y="38"/>
                </a:lnTo>
                <a:lnTo>
                  <a:pt x="555" y="37"/>
                </a:lnTo>
                <a:lnTo>
                  <a:pt x="555" y="35"/>
                </a:lnTo>
                <a:lnTo>
                  <a:pt x="550" y="25"/>
                </a:lnTo>
                <a:lnTo>
                  <a:pt x="550" y="25"/>
                </a:lnTo>
                <a:lnTo>
                  <a:pt x="548" y="25"/>
                </a:lnTo>
                <a:lnTo>
                  <a:pt x="548" y="28"/>
                </a:lnTo>
                <a:lnTo>
                  <a:pt x="548" y="28"/>
                </a:lnTo>
                <a:lnTo>
                  <a:pt x="545" y="30"/>
                </a:lnTo>
                <a:lnTo>
                  <a:pt x="543" y="32"/>
                </a:lnTo>
                <a:lnTo>
                  <a:pt x="542" y="33"/>
                </a:lnTo>
                <a:lnTo>
                  <a:pt x="542" y="37"/>
                </a:lnTo>
                <a:lnTo>
                  <a:pt x="542" y="37"/>
                </a:lnTo>
                <a:lnTo>
                  <a:pt x="542" y="35"/>
                </a:lnTo>
                <a:lnTo>
                  <a:pt x="540" y="33"/>
                </a:lnTo>
                <a:lnTo>
                  <a:pt x="540" y="33"/>
                </a:lnTo>
                <a:lnTo>
                  <a:pt x="537" y="33"/>
                </a:lnTo>
                <a:lnTo>
                  <a:pt x="535" y="32"/>
                </a:lnTo>
                <a:lnTo>
                  <a:pt x="535" y="32"/>
                </a:lnTo>
                <a:lnTo>
                  <a:pt x="532" y="33"/>
                </a:lnTo>
                <a:lnTo>
                  <a:pt x="532" y="33"/>
                </a:lnTo>
                <a:lnTo>
                  <a:pt x="532" y="30"/>
                </a:lnTo>
                <a:lnTo>
                  <a:pt x="535" y="30"/>
                </a:lnTo>
                <a:lnTo>
                  <a:pt x="537" y="28"/>
                </a:lnTo>
                <a:lnTo>
                  <a:pt x="537" y="27"/>
                </a:lnTo>
                <a:lnTo>
                  <a:pt x="537" y="25"/>
                </a:lnTo>
                <a:lnTo>
                  <a:pt x="537" y="23"/>
                </a:lnTo>
                <a:lnTo>
                  <a:pt x="537" y="22"/>
                </a:lnTo>
                <a:lnTo>
                  <a:pt x="538" y="20"/>
                </a:lnTo>
                <a:lnTo>
                  <a:pt x="538" y="18"/>
                </a:lnTo>
                <a:lnTo>
                  <a:pt x="540" y="18"/>
                </a:lnTo>
                <a:lnTo>
                  <a:pt x="540" y="15"/>
                </a:lnTo>
                <a:lnTo>
                  <a:pt x="540" y="13"/>
                </a:lnTo>
                <a:lnTo>
                  <a:pt x="538" y="12"/>
                </a:lnTo>
                <a:lnTo>
                  <a:pt x="540" y="10"/>
                </a:lnTo>
                <a:lnTo>
                  <a:pt x="540" y="10"/>
                </a:lnTo>
                <a:lnTo>
                  <a:pt x="543" y="12"/>
                </a:lnTo>
                <a:lnTo>
                  <a:pt x="545" y="12"/>
                </a:lnTo>
                <a:lnTo>
                  <a:pt x="543" y="8"/>
                </a:lnTo>
                <a:lnTo>
                  <a:pt x="535" y="0"/>
                </a:lnTo>
                <a:lnTo>
                  <a:pt x="523" y="1"/>
                </a:lnTo>
                <a:lnTo>
                  <a:pt x="520" y="3"/>
                </a:lnTo>
                <a:lnTo>
                  <a:pt x="518" y="3"/>
                </a:lnTo>
                <a:lnTo>
                  <a:pt x="518" y="1"/>
                </a:lnTo>
                <a:lnTo>
                  <a:pt x="516" y="0"/>
                </a:lnTo>
                <a:lnTo>
                  <a:pt x="496" y="10"/>
                </a:lnTo>
                <a:lnTo>
                  <a:pt x="495" y="10"/>
                </a:lnTo>
                <a:lnTo>
                  <a:pt x="495" y="13"/>
                </a:lnTo>
                <a:lnTo>
                  <a:pt x="496" y="18"/>
                </a:lnTo>
                <a:lnTo>
                  <a:pt x="496" y="20"/>
                </a:lnTo>
                <a:lnTo>
                  <a:pt x="496" y="22"/>
                </a:lnTo>
                <a:lnTo>
                  <a:pt x="496" y="27"/>
                </a:lnTo>
                <a:lnTo>
                  <a:pt x="496" y="28"/>
                </a:lnTo>
                <a:lnTo>
                  <a:pt x="496" y="32"/>
                </a:lnTo>
                <a:lnTo>
                  <a:pt x="495" y="35"/>
                </a:lnTo>
                <a:lnTo>
                  <a:pt x="495" y="37"/>
                </a:lnTo>
                <a:lnTo>
                  <a:pt x="493" y="38"/>
                </a:lnTo>
                <a:lnTo>
                  <a:pt x="490" y="45"/>
                </a:lnTo>
                <a:lnTo>
                  <a:pt x="488" y="47"/>
                </a:lnTo>
                <a:lnTo>
                  <a:pt x="486" y="49"/>
                </a:lnTo>
                <a:lnTo>
                  <a:pt x="486" y="50"/>
                </a:lnTo>
                <a:lnTo>
                  <a:pt x="485" y="54"/>
                </a:lnTo>
                <a:lnTo>
                  <a:pt x="485" y="57"/>
                </a:lnTo>
                <a:lnTo>
                  <a:pt x="485" y="59"/>
                </a:lnTo>
                <a:lnTo>
                  <a:pt x="486" y="59"/>
                </a:lnTo>
                <a:close/>
                <a:moveTo>
                  <a:pt x="543" y="17"/>
                </a:moveTo>
                <a:lnTo>
                  <a:pt x="542" y="18"/>
                </a:lnTo>
                <a:lnTo>
                  <a:pt x="540" y="22"/>
                </a:lnTo>
                <a:lnTo>
                  <a:pt x="538" y="23"/>
                </a:lnTo>
                <a:lnTo>
                  <a:pt x="538" y="25"/>
                </a:lnTo>
                <a:lnTo>
                  <a:pt x="538" y="28"/>
                </a:lnTo>
                <a:lnTo>
                  <a:pt x="538" y="30"/>
                </a:lnTo>
                <a:lnTo>
                  <a:pt x="537" y="30"/>
                </a:lnTo>
                <a:lnTo>
                  <a:pt x="538" y="32"/>
                </a:lnTo>
                <a:lnTo>
                  <a:pt x="538" y="32"/>
                </a:lnTo>
                <a:lnTo>
                  <a:pt x="540" y="32"/>
                </a:lnTo>
                <a:lnTo>
                  <a:pt x="542" y="30"/>
                </a:lnTo>
                <a:lnTo>
                  <a:pt x="542" y="30"/>
                </a:lnTo>
                <a:lnTo>
                  <a:pt x="543" y="28"/>
                </a:lnTo>
                <a:lnTo>
                  <a:pt x="543" y="27"/>
                </a:lnTo>
                <a:lnTo>
                  <a:pt x="545" y="27"/>
                </a:lnTo>
                <a:lnTo>
                  <a:pt x="545" y="27"/>
                </a:lnTo>
                <a:lnTo>
                  <a:pt x="545" y="27"/>
                </a:lnTo>
                <a:lnTo>
                  <a:pt x="547" y="25"/>
                </a:lnTo>
                <a:lnTo>
                  <a:pt x="547" y="23"/>
                </a:lnTo>
                <a:lnTo>
                  <a:pt x="547" y="23"/>
                </a:lnTo>
                <a:lnTo>
                  <a:pt x="547" y="22"/>
                </a:lnTo>
                <a:lnTo>
                  <a:pt x="547" y="22"/>
                </a:lnTo>
                <a:lnTo>
                  <a:pt x="547" y="20"/>
                </a:lnTo>
                <a:lnTo>
                  <a:pt x="547" y="17"/>
                </a:lnTo>
                <a:lnTo>
                  <a:pt x="545" y="15"/>
                </a:lnTo>
                <a:lnTo>
                  <a:pt x="543" y="15"/>
                </a:lnTo>
                <a:lnTo>
                  <a:pt x="543" y="17"/>
                </a:lnTo>
                <a:close/>
                <a:moveTo>
                  <a:pt x="698" y="38"/>
                </a:moveTo>
                <a:lnTo>
                  <a:pt x="698" y="37"/>
                </a:lnTo>
                <a:lnTo>
                  <a:pt x="698" y="37"/>
                </a:lnTo>
                <a:lnTo>
                  <a:pt x="698" y="35"/>
                </a:lnTo>
                <a:lnTo>
                  <a:pt x="698" y="33"/>
                </a:lnTo>
                <a:lnTo>
                  <a:pt x="698" y="32"/>
                </a:lnTo>
                <a:lnTo>
                  <a:pt x="700" y="30"/>
                </a:lnTo>
                <a:lnTo>
                  <a:pt x="700" y="30"/>
                </a:lnTo>
                <a:lnTo>
                  <a:pt x="703" y="28"/>
                </a:lnTo>
                <a:lnTo>
                  <a:pt x="706" y="25"/>
                </a:lnTo>
                <a:lnTo>
                  <a:pt x="706" y="25"/>
                </a:lnTo>
                <a:lnTo>
                  <a:pt x="706" y="27"/>
                </a:lnTo>
                <a:lnTo>
                  <a:pt x="706" y="28"/>
                </a:lnTo>
                <a:lnTo>
                  <a:pt x="706" y="28"/>
                </a:lnTo>
                <a:lnTo>
                  <a:pt x="705" y="30"/>
                </a:lnTo>
                <a:lnTo>
                  <a:pt x="705" y="30"/>
                </a:lnTo>
                <a:lnTo>
                  <a:pt x="703" y="32"/>
                </a:lnTo>
                <a:lnTo>
                  <a:pt x="715" y="32"/>
                </a:lnTo>
                <a:lnTo>
                  <a:pt x="720" y="30"/>
                </a:lnTo>
                <a:lnTo>
                  <a:pt x="720" y="28"/>
                </a:lnTo>
                <a:lnTo>
                  <a:pt x="718" y="27"/>
                </a:lnTo>
                <a:lnTo>
                  <a:pt x="718" y="25"/>
                </a:lnTo>
                <a:lnTo>
                  <a:pt x="718" y="25"/>
                </a:lnTo>
                <a:lnTo>
                  <a:pt x="720" y="23"/>
                </a:lnTo>
                <a:lnTo>
                  <a:pt x="722" y="23"/>
                </a:lnTo>
                <a:lnTo>
                  <a:pt x="727" y="22"/>
                </a:lnTo>
                <a:lnTo>
                  <a:pt x="727" y="18"/>
                </a:lnTo>
                <a:lnTo>
                  <a:pt x="727" y="17"/>
                </a:lnTo>
                <a:lnTo>
                  <a:pt x="710" y="18"/>
                </a:lnTo>
                <a:lnTo>
                  <a:pt x="701" y="25"/>
                </a:lnTo>
                <a:lnTo>
                  <a:pt x="700" y="28"/>
                </a:lnTo>
                <a:lnTo>
                  <a:pt x="698" y="30"/>
                </a:lnTo>
                <a:lnTo>
                  <a:pt x="696" y="33"/>
                </a:lnTo>
                <a:lnTo>
                  <a:pt x="696" y="33"/>
                </a:lnTo>
                <a:lnTo>
                  <a:pt x="696" y="33"/>
                </a:lnTo>
                <a:lnTo>
                  <a:pt x="696" y="35"/>
                </a:lnTo>
                <a:lnTo>
                  <a:pt x="696" y="35"/>
                </a:lnTo>
                <a:lnTo>
                  <a:pt x="696" y="37"/>
                </a:lnTo>
                <a:lnTo>
                  <a:pt x="698" y="38"/>
                </a:lnTo>
                <a:close/>
                <a:moveTo>
                  <a:pt x="728" y="25"/>
                </a:moveTo>
                <a:lnTo>
                  <a:pt x="735" y="25"/>
                </a:lnTo>
                <a:lnTo>
                  <a:pt x="745" y="30"/>
                </a:lnTo>
                <a:lnTo>
                  <a:pt x="748" y="33"/>
                </a:lnTo>
                <a:lnTo>
                  <a:pt x="750" y="38"/>
                </a:lnTo>
                <a:lnTo>
                  <a:pt x="750" y="38"/>
                </a:lnTo>
                <a:lnTo>
                  <a:pt x="752" y="37"/>
                </a:lnTo>
                <a:lnTo>
                  <a:pt x="750" y="33"/>
                </a:lnTo>
                <a:lnTo>
                  <a:pt x="743" y="27"/>
                </a:lnTo>
                <a:lnTo>
                  <a:pt x="740" y="25"/>
                </a:lnTo>
                <a:lnTo>
                  <a:pt x="733" y="20"/>
                </a:lnTo>
                <a:lnTo>
                  <a:pt x="730" y="18"/>
                </a:lnTo>
                <a:lnTo>
                  <a:pt x="727" y="23"/>
                </a:lnTo>
                <a:lnTo>
                  <a:pt x="728" y="25"/>
                </a:lnTo>
                <a:close/>
                <a:moveTo>
                  <a:pt x="742" y="178"/>
                </a:moveTo>
                <a:lnTo>
                  <a:pt x="740" y="181"/>
                </a:lnTo>
                <a:lnTo>
                  <a:pt x="740" y="181"/>
                </a:lnTo>
                <a:lnTo>
                  <a:pt x="740" y="185"/>
                </a:lnTo>
                <a:lnTo>
                  <a:pt x="742" y="186"/>
                </a:lnTo>
                <a:lnTo>
                  <a:pt x="750" y="190"/>
                </a:lnTo>
                <a:lnTo>
                  <a:pt x="753" y="188"/>
                </a:lnTo>
                <a:lnTo>
                  <a:pt x="769" y="190"/>
                </a:lnTo>
                <a:lnTo>
                  <a:pt x="775" y="188"/>
                </a:lnTo>
                <a:lnTo>
                  <a:pt x="777" y="188"/>
                </a:lnTo>
                <a:lnTo>
                  <a:pt x="782" y="180"/>
                </a:lnTo>
                <a:lnTo>
                  <a:pt x="785" y="178"/>
                </a:lnTo>
                <a:lnTo>
                  <a:pt x="789" y="178"/>
                </a:lnTo>
                <a:lnTo>
                  <a:pt x="792" y="175"/>
                </a:lnTo>
                <a:lnTo>
                  <a:pt x="797" y="171"/>
                </a:lnTo>
                <a:lnTo>
                  <a:pt x="801" y="170"/>
                </a:lnTo>
                <a:lnTo>
                  <a:pt x="802" y="166"/>
                </a:lnTo>
                <a:lnTo>
                  <a:pt x="801" y="165"/>
                </a:lnTo>
                <a:lnTo>
                  <a:pt x="799" y="158"/>
                </a:lnTo>
                <a:lnTo>
                  <a:pt x="797" y="156"/>
                </a:lnTo>
                <a:lnTo>
                  <a:pt x="792" y="155"/>
                </a:lnTo>
                <a:lnTo>
                  <a:pt x="789" y="153"/>
                </a:lnTo>
                <a:lnTo>
                  <a:pt x="780" y="148"/>
                </a:lnTo>
                <a:lnTo>
                  <a:pt x="774" y="146"/>
                </a:lnTo>
                <a:lnTo>
                  <a:pt x="772" y="146"/>
                </a:lnTo>
                <a:lnTo>
                  <a:pt x="767" y="153"/>
                </a:lnTo>
                <a:lnTo>
                  <a:pt x="762" y="155"/>
                </a:lnTo>
                <a:lnTo>
                  <a:pt x="760" y="156"/>
                </a:lnTo>
                <a:lnTo>
                  <a:pt x="758" y="160"/>
                </a:lnTo>
                <a:lnTo>
                  <a:pt x="758" y="165"/>
                </a:lnTo>
                <a:lnTo>
                  <a:pt x="757" y="166"/>
                </a:lnTo>
                <a:lnTo>
                  <a:pt x="757" y="166"/>
                </a:lnTo>
                <a:lnTo>
                  <a:pt x="743" y="176"/>
                </a:lnTo>
                <a:lnTo>
                  <a:pt x="742" y="178"/>
                </a:lnTo>
                <a:close/>
                <a:moveTo>
                  <a:pt x="745" y="77"/>
                </a:moveTo>
                <a:lnTo>
                  <a:pt x="745" y="77"/>
                </a:lnTo>
                <a:lnTo>
                  <a:pt x="747" y="75"/>
                </a:lnTo>
                <a:lnTo>
                  <a:pt x="747" y="75"/>
                </a:lnTo>
                <a:lnTo>
                  <a:pt x="747" y="74"/>
                </a:lnTo>
                <a:lnTo>
                  <a:pt x="747" y="72"/>
                </a:lnTo>
                <a:lnTo>
                  <a:pt x="745" y="70"/>
                </a:lnTo>
                <a:lnTo>
                  <a:pt x="743" y="69"/>
                </a:lnTo>
                <a:lnTo>
                  <a:pt x="738" y="69"/>
                </a:lnTo>
                <a:lnTo>
                  <a:pt x="727" y="64"/>
                </a:lnTo>
                <a:lnTo>
                  <a:pt x="725" y="65"/>
                </a:lnTo>
                <a:lnTo>
                  <a:pt x="725" y="65"/>
                </a:lnTo>
                <a:lnTo>
                  <a:pt x="725" y="67"/>
                </a:lnTo>
                <a:lnTo>
                  <a:pt x="725" y="69"/>
                </a:lnTo>
                <a:lnTo>
                  <a:pt x="730" y="74"/>
                </a:lnTo>
                <a:lnTo>
                  <a:pt x="742" y="77"/>
                </a:lnTo>
                <a:lnTo>
                  <a:pt x="745" y="77"/>
                </a:lnTo>
                <a:close/>
                <a:moveTo>
                  <a:pt x="648" y="89"/>
                </a:moveTo>
                <a:lnTo>
                  <a:pt x="649" y="91"/>
                </a:lnTo>
                <a:lnTo>
                  <a:pt x="653" y="92"/>
                </a:lnTo>
                <a:lnTo>
                  <a:pt x="653" y="92"/>
                </a:lnTo>
                <a:lnTo>
                  <a:pt x="653" y="94"/>
                </a:lnTo>
                <a:lnTo>
                  <a:pt x="653" y="94"/>
                </a:lnTo>
                <a:lnTo>
                  <a:pt x="656" y="99"/>
                </a:lnTo>
                <a:lnTo>
                  <a:pt x="661" y="99"/>
                </a:lnTo>
                <a:lnTo>
                  <a:pt x="661" y="102"/>
                </a:lnTo>
                <a:lnTo>
                  <a:pt x="661" y="102"/>
                </a:lnTo>
                <a:lnTo>
                  <a:pt x="663" y="104"/>
                </a:lnTo>
                <a:lnTo>
                  <a:pt x="664" y="104"/>
                </a:lnTo>
                <a:lnTo>
                  <a:pt x="664" y="104"/>
                </a:lnTo>
                <a:lnTo>
                  <a:pt x="666" y="101"/>
                </a:lnTo>
                <a:lnTo>
                  <a:pt x="666" y="99"/>
                </a:lnTo>
                <a:lnTo>
                  <a:pt x="664" y="97"/>
                </a:lnTo>
                <a:lnTo>
                  <a:pt x="664" y="94"/>
                </a:lnTo>
                <a:lnTo>
                  <a:pt x="664" y="91"/>
                </a:lnTo>
                <a:lnTo>
                  <a:pt x="664" y="89"/>
                </a:lnTo>
                <a:lnTo>
                  <a:pt x="668" y="84"/>
                </a:lnTo>
                <a:lnTo>
                  <a:pt x="668" y="79"/>
                </a:lnTo>
                <a:lnTo>
                  <a:pt x="668" y="75"/>
                </a:lnTo>
                <a:lnTo>
                  <a:pt x="669" y="75"/>
                </a:lnTo>
                <a:lnTo>
                  <a:pt x="671" y="75"/>
                </a:lnTo>
                <a:lnTo>
                  <a:pt x="671" y="75"/>
                </a:lnTo>
                <a:lnTo>
                  <a:pt x="674" y="77"/>
                </a:lnTo>
                <a:lnTo>
                  <a:pt x="678" y="81"/>
                </a:lnTo>
                <a:lnTo>
                  <a:pt x="678" y="79"/>
                </a:lnTo>
                <a:lnTo>
                  <a:pt x="674" y="75"/>
                </a:lnTo>
                <a:lnTo>
                  <a:pt x="669" y="72"/>
                </a:lnTo>
                <a:lnTo>
                  <a:pt x="661" y="69"/>
                </a:lnTo>
                <a:lnTo>
                  <a:pt x="651" y="69"/>
                </a:lnTo>
                <a:lnTo>
                  <a:pt x="649" y="70"/>
                </a:lnTo>
                <a:lnTo>
                  <a:pt x="648" y="72"/>
                </a:lnTo>
                <a:lnTo>
                  <a:pt x="644" y="81"/>
                </a:lnTo>
                <a:lnTo>
                  <a:pt x="644" y="82"/>
                </a:lnTo>
                <a:lnTo>
                  <a:pt x="644" y="84"/>
                </a:lnTo>
                <a:lnTo>
                  <a:pt x="648" y="89"/>
                </a:lnTo>
                <a:close/>
                <a:moveTo>
                  <a:pt x="306" y="313"/>
                </a:moveTo>
                <a:lnTo>
                  <a:pt x="308" y="311"/>
                </a:lnTo>
                <a:lnTo>
                  <a:pt x="310" y="309"/>
                </a:lnTo>
                <a:lnTo>
                  <a:pt x="310" y="308"/>
                </a:lnTo>
                <a:lnTo>
                  <a:pt x="310" y="306"/>
                </a:lnTo>
                <a:lnTo>
                  <a:pt x="311" y="304"/>
                </a:lnTo>
                <a:lnTo>
                  <a:pt x="311" y="304"/>
                </a:lnTo>
                <a:lnTo>
                  <a:pt x="313" y="302"/>
                </a:lnTo>
                <a:lnTo>
                  <a:pt x="313" y="302"/>
                </a:lnTo>
                <a:lnTo>
                  <a:pt x="313" y="301"/>
                </a:lnTo>
                <a:lnTo>
                  <a:pt x="313" y="301"/>
                </a:lnTo>
                <a:lnTo>
                  <a:pt x="313" y="299"/>
                </a:lnTo>
                <a:lnTo>
                  <a:pt x="313" y="299"/>
                </a:lnTo>
                <a:lnTo>
                  <a:pt x="313" y="297"/>
                </a:lnTo>
                <a:lnTo>
                  <a:pt x="313" y="297"/>
                </a:lnTo>
                <a:lnTo>
                  <a:pt x="313" y="296"/>
                </a:lnTo>
                <a:lnTo>
                  <a:pt x="315" y="296"/>
                </a:lnTo>
                <a:lnTo>
                  <a:pt x="315" y="294"/>
                </a:lnTo>
                <a:lnTo>
                  <a:pt x="315" y="292"/>
                </a:lnTo>
                <a:lnTo>
                  <a:pt x="316" y="292"/>
                </a:lnTo>
                <a:lnTo>
                  <a:pt x="315" y="291"/>
                </a:lnTo>
                <a:lnTo>
                  <a:pt x="315" y="291"/>
                </a:lnTo>
                <a:lnTo>
                  <a:pt x="311" y="297"/>
                </a:lnTo>
                <a:lnTo>
                  <a:pt x="311" y="297"/>
                </a:lnTo>
                <a:lnTo>
                  <a:pt x="310" y="297"/>
                </a:lnTo>
                <a:lnTo>
                  <a:pt x="310" y="299"/>
                </a:lnTo>
                <a:lnTo>
                  <a:pt x="310" y="299"/>
                </a:lnTo>
                <a:lnTo>
                  <a:pt x="308" y="302"/>
                </a:lnTo>
                <a:lnTo>
                  <a:pt x="306" y="309"/>
                </a:lnTo>
                <a:lnTo>
                  <a:pt x="305" y="311"/>
                </a:lnTo>
                <a:lnTo>
                  <a:pt x="305" y="313"/>
                </a:lnTo>
                <a:lnTo>
                  <a:pt x="306" y="313"/>
                </a:lnTo>
                <a:close/>
                <a:moveTo>
                  <a:pt x="377" y="814"/>
                </a:moveTo>
                <a:lnTo>
                  <a:pt x="377" y="812"/>
                </a:lnTo>
                <a:lnTo>
                  <a:pt x="375" y="810"/>
                </a:lnTo>
                <a:lnTo>
                  <a:pt x="374" y="810"/>
                </a:lnTo>
                <a:lnTo>
                  <a:pt x="372" y="810"/>
                </a:lnTo>
                <a:lnTo>
                  <a:pt x="370" y="810"/>
                </a:lnTo>
                <a:lnTo>
                  <a:pt x="370" y="809"/>
                </a:lnTo>
                <a:lnTo>
                  <a:pt x="369" y="809"/>
                </a:lnTo>
                <a:lnTo>
                  <a:pt x="369" y="807"/>
                </a:lnTo>
                <a:lnTo>
                  <a:pt x="369" y="807"/>
                </a:lnTo>
                <a:lnTo>
                  <a:pt x="367" y="807"/>
                </a:lnTo>
                <a:lnTo>
                  <a:pt x="363" y="805"/>
                </a:lnTo>
                <a:lnTo>
                  <a:pt x="363" y="805"/>
                </a:lnTo>
                <a:lnTo>
                  <a:pt x="363" y="805"/>
                </a:lnTo>
                <a:lnTo>
                  <a:pt x="365" y="804"/>
                </a:lnTo>
                <a:lnTo>
                  <a:pt x="363" y="802"/>
                </a:lnTo>
                <a:lnTo>
                  <a:pt x="362" y="802"/>
                </a:lnTo>
                <a:lnTo>
                  <a:pt x="360" y="802"/>
                </a:lnTo>
                <a:lnTo>
                  <a:pt x="355" y="800"/>
                </a:lnTo>
                <a:lnTo>
                  <a:pt x="355" y="800"/>
                </a:lnTo>
                <a:lnTo>
                  <a:pt x="355" y="802"/>
                </a:lnTo>
                <a:lnTo>
                  <a:pt x="355" y="804"/>
                </a:lnTo>
                <a:lnTo>
                  <a:pt x="355" y="805"/>
                </a:lnTo>
                <a:lnTo>
                  <a:pt x="358" y="809"/>
                </a:lnTo>
                <a:lnTo>
                  <a:pt x="358" y="810"/>
                </a:lnTo>
                <a:lnTo>
                  <a:pt x="357" y="809"/>
                </a:lnTo>
                <a:lnTo>
                  <a:pt x="357" y="809"/>
                </a:lnTo>
                <a:lnTo>
                  <a:pt x="355" y="807"/>
                </a:lnTo>
                <a:lnTo>
                  <a:pt x="353" y="804"/>
                </a:lnTo>
                <a:lnTo>
                  <a:pt x="352" y="802"/>
                </a:lnTo>
                <a:lnTo>
                  <a:pt x="352" y="797"/>
                </a:lnTo>
                <a:lnTo>
                  <a:pt x="350" y="795"/>
                </a:lnTo>
                <a:lnTo>
                  <a:pt x="345" y="795"/>
                </a:lnTo>
                <a:lnTo>
                  <a:pt x="343" y="795"/>
                </a:lnTo>
                <a:lnTo>
                  <a:pt x="340" y="793"/>
                </a:lnTo>
                <a:lnTo>
                  <a:pt x="338" y="793"/>
                </a:lnTo>
                <a:lnTo>
                  <a:pt x="337" y="795"/>
                </a:lnTo>
                <a:lnTo>
                  <a:pt x="338" y="797"/>
                </a:lnTo>
                <a:lnTo>
                  <a:pt x="340" y="799"/>
                </a:lnTo>
                <a:lnTo>
                  <a:pt x="342" y="800"/>
                </a:lnTo>
                <a:lnTo>
                  <a:pt x="343" y="800"/>
                </a:lnTo>
                <a:lnTo>
                  <a:pt x="343" y="800"/>
                </a:lnTo>
                <a:lnTo>
                  <a:pt x="343" y="799"/>
                </a:lnTo>
                <a:lnTo>
                  <a:pt x="347" y="799"/>
                </a:lnTo>
                <a:lnTo>
                  <a:pt x="348" y="799"/>
                </a:lnTo>
                <a:lnTo>
                  <a:pt x="350" y="800"/>
                </a:lnTo>
                <a:lnTo>
                  <a:pt x="352" y="807"/>
                </a:lnTo>
                <a:lnTo>
                  <a:pt x="353" y="812"/>
                </a:lnTo>
                <a:lnTo>
                  <a:pt x="353" y="815"/>
                </a:lnTo>
                <a:lnTo>
                  <a:pt x="353" y="815"/>
                </a:lnTo>
                <a:lnTo>
                  <a:pt x="353" y="819"/>
                </a:lnTo>
                <a:lnTo>
                  <a:pt x="353" y="819"/>
                </a:lnTo>
                <a:lnTo>
                  <a:pt x="352" y="819"/>
                </a:lnTo>
                <a:lnTo>
                  <a:pt x="352" y="819"/>
                </a:lnTo>
                <a:lnTo>
                  <a:pt x="352" y="819"/>
                </a:lnTo>
                <a:lnTo>
                  <a:pt x="352" y="820"/>
                </a:lnTo>
                <a:lnTo>
                  <a:pt x="360" y="829"/>
                </a:lnTo>
                <a:lnTo>
                  <a:pt x="362" y="832"/>
                </a:lnTo>
                <a:lnTo>
                  <a:pt x="362" y="834"/>
                </a:lnTo>
                <a:lnTo>
                  <a:pt x="363" y="834"/>
                </a:lnTo>
                <a:lnTo>
                  <a:pt x="363" y="834"/>
                </a:lnTo>
                <a:lnTo>
                  <a:pt x="363" y="836"/>
                </a:lnTo>
                <a:lnTo>
                  <a:pt x="365" y="834"/>
                </a:lnTo>
                <a:lnTo>
                  <a:pt x="365" y="834"/>
                </a:lnTo>
                <a:lnTo>
                  <a:pt x="365" y="832"/>
                </a:lnTo>
                <a:lnTo>
                  <a:pt x="369" y="832"/>
                </a:lnTo>
                <a:lnTo>
                  <a:pt x="372" y="834"/>
                </a:lnTo>
                <a:lnTo>
                  <a:pt x="372" y="832"/>
                </a:lnTo>
                <a:lnTo>
                  <a:pt x="374" y="830"/>
                </a:lnTo>
                <a:lnTo>
                  <a:pt x="374" y="830"/>
                </a:lnTo>
                <a:lnTo>
                  <a:pt x="375" y="829"/>
                </a:lnTo>
                <a:lnTo>
                  <a:pt x="375" y="829"/>
                </a:lnTo>
                <a:lnTo>
                  <a:pt x="374" y="827"/>
                </a:lnTo>
                <a:lnTo>
                  <a:pt x="372" y="827"/>
                </a:lnTo>
                <a:lnTo>
                  <a:pt x="374" y="827"/>
                </a:lnTo>
                <a:lnTo>
                  <a:pt x="375" y="827"/>
                </a:lnTo>
                <a:lnTo>
                  <a:pt x="375" y="827"/>
                </a:lnTo>
                <a:lnTo>
                  <a:pt x="377" y="827"/>
                </a:lnTo>
                <a:lnTo>
                  <a:pt x="375" y="825"/>
                </a:lnTo>
                <a:lnTo>
                  <a:pt x="374" y="822"/>
                </a:lnTo>
                <a:lnTo>
                  <a:pt x="374" y="819"/>
                </a:lnTo>
                <a:lnTo>
                  <a:pt x="374" y="819"/>
                </a:lnTo>
                <a:lnTo>
                  <a:pt x="374" y="819"/>
                </a:lnTo>
                <a:lnTo>
                  <a:pt x="375" y="819"/>
                </a:lnTo>
                <a:lnTo>
                  <a:pt x="375" y="819"/>
                </a:lnTo>
                <a:lnTo>
                  <a:pt x="375" y="819"/>
                </a:lnTo>
                <a:lnTo>
                  <a:pt x="375" y="817"/>
                </a:lnTo>
                <a:lnTo>
                  <a:pt x="375" y="817"/>
                </a:lnTo>
                <a:lnTo>
                  <a:pt x="375" y="817"/>
                </a:lnTo>
                <a:lnTo>
                  <a:pt x="377" y="814"/>
                </a:lnTo>
                <a:close/>
                <a:moveTo>
                  <a:pt x="298" y="479"/>
                </a:moveTo>
                <a:lnTo>
                  <a:pt x="298" y="479"/>
                </a:lnTo>
                <a:lnTo>
                  <a:pt x="298" y="479"/>
                </a:lnTo>
                <a:lnTo>
                  <a:pt x="298" y="477"/>
                </a:lnTo>
                <a:lnTo>
                  <a:pt x="296" y="477"/>
                </a:lnTo>
                <a:lnTo>
                  <a:pt x="296" y="477"/>
                </a:lnTo>
                <a:lnTo>
                  <a:pt x="296" y="479"/>
                </a:lnTo>
                <a:lnTo>
                  <a:pt x="296" y="482"/>
                </a:lnTo>
                <a:lnTo>
                  <a:pt x="296" y="486"/>
                </a:lnTo>
                <a:lnTo>
                  <a:pt x="300" y="487"/>
                </a:lnTo>
                <a:lnTo>
                  <a:pt x="300" y="489"/>
                </a:lnTo>
                <a:lnTo>
                  <a:pt x="301" y="489"/>
                </a:lnTo>
                <a:lnTo>
                  <a:pt x="303" y="489"/>
                </a:lnTo>
                <a:lnTo>
                  <a:pt x="303" y="487"/>
                </a:lnTo>
                <a:lnTo>
                  <a:pt x="305" y="487"/>
                </a:lnTo>
                <a:lnTo>
                  <a:pt x="308" y="486"/>
                </a:lnTo>
                <a:lnTo>
                  <a:pt x="310" y="482"/>
                </a:lnTo>
                <a:lnTo>
                  <a:pt x="311" y="482"/>
                </a:lnTo>
                <a:lnTo>
                  <a:pt x="310" y="482"/>
                </a:lnTo>
                <a:lnTo>
                  <a:pt x="306" y="484"/>
                </a:lnTo>
                <a:lnTo>
                  <a:pt x="305" y="482"/>
                </a:lnTo>
                <a:lnTo>
                  <a:pt x="305" y="482"/>
                </a:lnTo>
                <a:lnTo>
                  <a:pt x="305" y="482"/>
                </a:lnTo>
                <a:lnTo>
                  <a:pt x="298" y="481"/>
                </a:lnTo>
                <a:lnTo>
                  <a:pt x="298" y="479"/>
                </a:lnTo>
                <a:close/>
                <a:moveTo>
                  <a:pt x="306" y="482"/>
                </a:moveTo>
                <a:lnTo>
                  <a:pt x="308" y="482"/>
                </a:lnTo>
                <a:lnTo>
                  <a:pt x="308" y="482"/>
                </a:lnTo>
                <a:lnTo>
                  <a:pt x="310" y="481"/>
                </a:lnTo>
                <a:lnTo>
                  <a:pt x="310" y="479"/>
                </a:lnTo>
                <a:lnTo>
                  <a:pt x="311" y="476"/>
                </a:lnTo>
                <a:lnTo>
                  <a:pt x="313" y="472"/>
                </a:lnTo>
                <a:lnTo>
                  <a:pt x="315" y="469"/>
                </a:lnTo>
                <a:lnTo>
                  <a:pt x="315" y="467"/>
                </a:lnTo>
                <a:lnTo>
                  <a:pt x="315" y="467"/>
                </a:lnTo>
                <a:lnTo>
                  <a:pt x="315" y="466"/>
                </a:lnTo>
                <a:lnTo>
                  <a:pt x="313" y="466"/>
                </a:lnTo>
                <a:lnTo>
                  <a:pt x="308" y="466"/>
                </a:lnTo>
                <a:lnTo>
                  <a:pt x="306" y="467"/>
                </a:lnTo>
                <a:lnTo>
                  <a:pt x="301" y="472"/>
                </a:lnTo>
                <a:lnTo>
                  <a:pt x="300" y="476"/>
                </a:lnTo>
                <a:lnTo>
                  <a:pt x="300" y="477"/>
                </a:lnTo>
                <a:lnTo>
                  <a:pt x="301" y="479"/>
                </a:lnTo>
                <a:lnTo>
                  <a:pt x="306" y="482"/>
                </a:lnTo>
                <a:close/>
                <a:moveTo>
                  <a:pt x="308" y="348"/>
                </a:moveTo>
                <a:lnTo>
                  <a:pt x="308" y="348"/>
                </a:lnTo>
                <a:lnTo>
                  <a:pt x="306" y="348"/>
                </a:lnTo>
                <a:lnTo>
                  <a:pt x="305" y="353"/>
                </a:lnTo>
                <a:lnTo>
                  <a:pt x="303" y="355"/>
                </a:lnTo>
                <a:lnTo>
                  <a:pt x="303" y="356"/>
                </a:lnTo>
                <a:lnTo>
                  <a:pt x="308" y="365"/>
                </a:lnTo>
                <a:lnTo>
                  <a:pt x="311" y="366"/>
                </a:lnTo>
                <a:lnTo>
                  <a:pt x="313" y="368"/>
                </a:lnTo>
                <a:lnTo>
                  <a:pt x="313" y="366"/>
                </a:lnTo>
                <a:lnTo>
                  <a:pt x="311" y="366"/>
                </a:lnTo>
                <a:lnTo>
                  <a:pt x="311" y="365"/>
                </a:lnTo>
                <a:lnTo>
                  <a:pt x="310" y="365"/>
                </a:lnTo>
                <a:lnTo>
                  <a:pt x="310" y="360"/>
                </a:lnTo>
                <a:lnTo>
                  <a:pt x="310" y="360"/>
                </a:lnTo>
                <a:lnTo>
                  <a:pt x="310" y="360"/>
                </a:lnTo>
                <a:lnTo>
                  <a:pt x="310" y="360"/>
                </a:lnTo>
                <a:lnTo>
                  <a:pt x="310" y="358"/>
                </a:lnTo>
                <a:lnTo>
                  <a:pt x="308" y="358"/>
                </a:lnTo>
                <a:lnTo>
                  <a:pt x="308" y="358"/>
                </a:lnTo>
                <a:lnTo>
                  <a:pt x="308" y="356"/>
                </a:lnTo>
                <a:lnTo>
                  <a:pt x="308" y="356"/>
                </a:lnTo>
                <a:lnTo>
                  <a:pt x="308" y="356"/>
                </a:lnTo>
                <a:lnTo>
                  <a:pt x="308" y="355"/>
                </a:lnTo>
                <a:lnTo>
                  <a:pt x="308" y="355"/>
                </a:lnTo>
                <a:lnTo>
                  <a:pt x="308" y="353"/>
                </a:lnTo>
                <a:lnTo>
                  <a:pt x="308" y="353"/>
                </a:lnTo>
                <a:lnTo>
                  <a:pt x="308" y="351"/>
                </a:lnTo>
                <a:lnTo>
                  <a:pt x="308" y="351"/>
                </a:lnTo>
                <a:lnTo>
                  <a:pt x="308" y="350"/>
                </a:lnTo>
                <a:lnTo>
                  <a:pt x="308" y="348"/>
                </a:lnTo>
                <a:close/>
                <a:moveTo>
                  <a:pt x="300" y="346"/>
                </a:moveTo>
                <a:lnTo>
                  <a:pt x="301" y="350"/>
                </a:lnTo>
                <a:lnTo>
                  <a:pt x="303" y="351"/>
                </a:lnTo>
                <a:lnTo>
                  <a:pt x="303" y="351"/>
                </a:lnTo>
                <a:lnTo>
                  <a:pt x="303" y="350"/>
                </a:lnTo>
                <a:lnTo>
                  <a:pt x="303" y="346"/>
                </a:lnTo>
                <a:lnTo>
                  <a:pt x="305" y="341"/>
                </a:lnTo>
                <a:lnTo>
                  <a:pt x="305" y="338"/>
                </a:lnTo>
                <a:lnTo>
                  <a:pt x="305" y="338"/>
                </a:lnTo>
                <a:lnTo>
                  <a:pt x="303" y="336"/>
                </a:lnTo>
                <a:lnTo>
                  <a:pt x="303" y="336"/>
                </a:lnTo>
                <a:lnTo>
                  <a:pt x="303" y="334"/>
                </a:lnTo>
                <a:lnTo>
                  <a:pt x="303" y="334"/>
                </a:lnTo>
                <a:lnTo>
                  <a:pt x="303" y="333"/>
                </a:lnTo>
                <a:lnTo>
                  <a:pt x="303" y="331"/>
                </a:lnTo>
                <a:lnTo>
                  <a:pt x="303" y="331"/>
                </a:lnTo>
                <a:lnTo>
                  <a:pt x="303" y="328"/>
                </a:lnTo>
                <a:lnTo>
                  <a:pt x="303" y="326"/>
                </a:lnTo>
                <a:lnTo>
                  <a:pt x="303" y="324"/>
                </a:lnTo>
                <a:lnTo>
                  <a:pt x="305" y="323"/>
                </a:lnTo>
                <a:lnTo>
                  <a:pt x="305" y="321"/>
                </a:lnTo>
                <a:lnTo>
                  <a:pt x="305" y="319"/>
                </a:lnTo>
                <a:lnTo>
                  <a:pt x="305" y="319"/>
                </a:lnTo>
                <a:lnTo>
                  <a:pt x="305" y="318"/>
                </a:lnTo>
                <a:lnTo>
                  <a:pt x="305" y="318"/>
                </a:lnTo>
                <a:lnTo>
                  <a:pt x="305" y="314"/>
                </a:lnTo>
                <a:lnTo>
                  <a:pt x="305" y="314"/>
                </a:lnTo>
                <a:lnTo>
                  <a:pt x="303" y="316"/>
                </a:lnTo>
                <a:lnTo>
                  <a:pt x="303" y="318"/>
                </a:lnTo>
                <a:lnTo>
                  <a:pt x="301" y="319"/>
                </a:lnTo>
                <a:lnTo>
                  <a:pt x="301" y="321"/>
                </a:lnTo>
                <a:lnTo>
                  <a:pt x="300" y="324"/>
                </a:lnTo>
                <a:lnTo>
                  <a:pt x="300" y="326"/>
                </a:lnTo>
                <a:lnTo>
                  <a:pt x="300" y="329"/>
                </a:lnTo>
                <a:lnTo>
                  <a:pt x="300" y="334"/>
                </a:lnTo>
                <a:lnTo>
                  <a:pt x="300" y="338"/>
                </a:lnTo>
                <a:lnTo>
                  <a:pt x="300" y="341"/>
                </a:lnTo>
                <a:lnTo>
                  <a:pt x="300" y="346"/>
                </a:lnTo>
                <a:close/>
                <a:moveTo>
                  <a:pt x="1068" y="1140"/>
                </a:moveTo>
                <a:lnTo>
                  <a:pt x="1068" y="1138"/>
                </a:lnTo>
                <a:lnTo>
                  <a:pt x="1068" y="1138"/>
                </a:lnTo>
                <a:lnTo>
                  <a:pt x="1068" y="1136"/>
                </a:lnTo>
                <a:lnTo>
                  <a:pt x="1068" y="1136"/>
                </a:lnTo>
                <a:lnTo>
                  <a:pt x="1066" y="1135"/>
                </a:lnTo>
                <a:lnTo>
                  <a:pt x="1064" y="1133"/>
                </a:lnTo>
                <a:lnTo>
                  <a:pt x="1064" y="1133"/>
                </a:lnTo>
                <a:lnTo>
                  <a:pt x="1064" y="1133"/>
                </a:lnTo>
                <a:lnTo>
                  <a:pt x="1064" y="1131"/>
                </a:lnTo>
                <a:lnTo>
                  <a:pt x="1064" y="1131"/>
                </a:lnTo>
                <a:lnTo>
                  <a:pt x="1064" y="1131"/>
                </a:lnTo>
                <a:lnTo>
                  <a:pt x="1064" y="1131"/>
                </a:lnTo>
                <a:lnTo>
                  <a:pt x="1064" y="1130"/>
                </a:lnTo>
                <a:lnTo>
                  <a:pt x="1064" y="1128"/>
                </a:lnTo>
                <a:lnTo>
                  <a:pt x="1064" y="1128"/>
                </a:lnTo>
                <a:lnTo>
                  <a:pt x="1064" y="1125"/>
                </a:lnTo>
                <a:lnTo>
                  <a:pt x="1064" y="1125"/>
                </a:lnTo>
                <a:lnTo>
                  <a:pt x="1064" y="1125"/>
                </a:lnTo>
                <a:lnTo>
                  <a:pt x="1064" y="1123"/>
                </a:lnTo>
                <a:lnTo>
                  <a:pt x="1061" y="1120"/>
                </a:lnTo>
                <a:lnTo>
                  <a:pt x="1061" y="1120"/>
                </a:lnTo>
                <a:lnTo>
                  <a:pt x="1061" y="1120"/>
                </a:lnTo>
                <a:lnTo>
                  <a:pt x="1061" y="1118"/>
                </a:lnTo>
                <a:lnTo>
                  <a:pt x="1061" y="1116"/>
                </a:lnTo>
                <a:lnTo>
                  <a:pt x="1061" y="1116"/>
                </a:lnTo>
                <a:lnTo>
                  <a:pt x="1061" y="1115"/>
                </a:lnTo>
                <a:lnTo>
                  <a:pt x="1061" y="1113"/>
                </a:lnTo>
                <a:lnTo>
                  <a:pt x="1061" y="1113"/>
                </a:lnTo>
                <a:lnTo>
                  <a:pt x="1063" y="1108"/>
                </a:lnTo>
                <a:lnTo>
                  <a:pt x="1064" y="1106"/>
                </a:lnTo>
                <a:lnTo>
                  <a:pt x="1064" y="1106"/>
                </a:lnTo>
                <a:lnTo>
                  <a:pt x="1064" y="1105"/>
                </a:lnTo>
                <a:lnTo>
                  <a:pt x="1064" y="1105"/>
                </a:lnTo>
                <a:lnTo>
                  <a:pt x="1063" y="1105"/>
                </a:lnTo>
                <a:lnTo>
                  <a:pt x="1061" y="1101"/>
                </a:lnTo>
                <a:lnTo>
                  <a:pt x="1059" y="1101"/>
                </a:lnTo>
                <a:lnTo>
                  <a:pt x="1059" y="1100"/>
                </a:lnTo>
                <a:lnTo>
                  <a:pt x="1059" y="1100"/>
                </a:lnTo>
                <a:lnTo>
                  <a:pt x="1059" y="1100"/>
                </a:lnTo>
                <a:lnTo>
                  <a:pt x="1059" y="1098"/>
                </a:lnTo>
                <a:lnTo>
                  <a:pt x="1061" y="1091"/>
                </a:lnTo>
                <a:lnTo>
                  <a:pt x="1063" y="1089"/>
                </a:lnTo>
                <a:lnTo>
                  <a:pt x="1063" y="1088"/>
                </a:lnTo>
                <a:lnTo>
                  <a:pt x="1063" y="1088"/>
                </a:lnTo>
                <a:lnTo>
                  <a:pt x="1063" y="1086"/>
                </a:lnTo>
                <a:lnTo>
                  <a:pt x="1061" y="1086"/>
                </a:lnTo>
                <a:lnTo>
                  <a:pt x="1061" y="1086"/>
                </a:lnTo>
                <a:lnTo>
                  <a:pt x="1061" y="1086"/>
                </a:lnTo>
                <a:lnTo>
                  <a:pt x="1061" y="1084"/>
                </a:lnTo>
                <a:lnTo>
                  <a:pt x="1051" y="1079"/>
                </a:lnTo>
                <a:lnTo>
                  <a:pt x="1049" y="1079"/>
                </a:lnTo>
                <a:lnTo>
                  <a:pt x="1048" y="1079"/>
                </a:lnTo>
                <a:lnTo>
                  <a:pt x="1046" y="1079"/>
                </a:lnTo>
                <a:lnTo>
                  <a:pt x="1044" y="1081"/>
                </a:lnTo>
                <a:lnTo>
                  <a:pt x="1043" y="1083"/>
                </a:lnTo>
                <a:lnTo>
                  <a:pt x="1043" y="1083"/>
                </a:lnTo>
                <a:lnTo>
                  <a:pt x="1039" y="1084"/>
                </a:lnTo>
                <a:lnTo>
                  <a:pt x="1031" y="1088"/>
                </a:lnTo>
                <a:lnTo>
                  <a:pt x="1031" y="1088"/>
                </a:lnTo>
                <a:lnTo>
                  <a:pt x="1029" y="1086"/>
                </a:lnTo>
                <a:lnTo>
                  <a:pt x="1029" y="1086"/>
                </a:lnTo>
                <a:lnTo>
                  <a:pt x="1029" y="1086"/>
                </a:lnTo>
                <a:lnTo>
                  <a:pt x="1029" y="1086"/>
                </a:lnTo>
                <a:lnTo>
                  <a:pt x="1029" y="1086"/>
                </a:lnTo>
                <a:lnTo>
                  <a:pt x="1027" y="1084"/>
                </a:lnTo>
                <a:lnTo>
                  <a:pt x="1027" y="1083"/>
                </a:lnTo>
                <a:lnTo>
                  <a:pt x="1027" y="1081"/>
                </a:lnTo>
                <a:lnTo>
                  <a:pt x="1027" y="1081"/>
                </a:lnTo>
                <a:lnTo>
                  <a:pt x="1027" y="1081"/>
                </a:lnTo>
                <a:lnTo>
                  <a:pt x="1024" y="1081"/>
                </a:lnTo>
                <a:lnTo>
                  <a:pt x="1022" y="1081"/>
                </a:lnTo>
                <a:lnTo>
                  <a:pt x="1022" y="1079"/>
                </a:lnTo>
                <a:lnTo>
                  <a:pt x="1021" y="1079"/>
                </a:lnTo>
                <a:lnTo>
                  <a:pt x="1021" y="1079"/>
                </a:lnTo>
                <a:lnTo>
                  <a:pt x="1021" y="1078"/>
                </a:lnTo>
                <a:lnTo>
                  <a:pt x="1019" y="1078"/>
                </a:lnTo>
                <a:lnTo>
                  <a:pt x="1019" y="1076"/>
                </a:lnTo>
                <a:lnTo>
                  <a:pt x="1021" y="1076"/>
                </a:lnTo>
                <a:lnTo>
                  <a:pt x="1021" y="1076"/>
                </a:lnTo>
                <a:lnTo>
                  <a:pt x="1021" y="1074"/>
                </a:lnTo>
                <a:lnTo>
                  <a:pt x="1021" y="1074"/>
                </a:lnTo>
                <a:lnTo>
                  <a:pt x="1022" y="1073"/>
                </a:lnTo>
                <a:lnTo>
                  <a:pt x="1022" y="1071"/>
                </a:lnTo>
                <a:lnTo>
                  <a:pt x="1022" y="1071"/>
                </a:lnTo>
                <a:lnTo>
                  <a:pt x="1022" y="1069"/>
                </a:lnTo>
                <a:lnTo>
                  <a:pt x="1022" y="1069"/>
                </a:lnTo>
                <a:lnTo>
                  <a:pt x="1021" y="1069"/>
                </a:lnTo>
                <a:lnTo>
                  <a:pt x="1021" y="1068"/>
                </a:lnTo>
                <a:lnTo>
                  <a:pt x="1021" y="1068"/>
                </a:lnTo>
                <a:lnTo>
                  <a:pt x="1016" y="1068"/>
                </a:lnTo>
                <a:lnTo>
                  <a:pt x="999" y="1071"/>
                </a:lnTo>
                <a:lnTo>
                  <a:pt x="992" y="1069"/>
                </a:lnTo>
                <a:lnTo>
                  <a:pt x="992" y="1069"/>
                </a:lnTo>
                <a:lnTo>
                  <a:pt x="990" y="1069"/>
                </a:lnTo>
                <a:lnTo>
                  <a:pt x="990" y="1069"/>
                </a:lnTo>
                <a:lnTo>
                  <a:pt x="990" y="1068"/>
                </a:lnTo>
                <a:lnTo>
                  <a:pt x="990" y="1066"/>
                </a:lnTo>
                <a:lnTo>
                  <a:pt x="990" y="1066"/>
                </a:lnTo>
                <a:lnTo>
                  <a:pt x="990" y="1066"/>
                </a:lnTo>
                <a:lnTo>
                  <a:pt x="990" y="1064"/>
                </a:lnTo>
                <a:lnTo>
                  <a:pt x="992" y="1064"/>
                </a:lnTo>
                <a:lnTo>
                  <a:pt x="992" y="1064"/>
                </a:lnTo>
                <a:lnTo>
                  <a:pt x="992" y="1063"/>
                </a:lnTo>
                <a:lnTo>
                  <a:pt x="996" y="1061"/>
                </a:lnTo>
                <a:lnTo>
                  <a:pt x="996" y="1061"/>
                </a:lnTo>
                <a:lnTo>
                  <a:pt x="996" y="1059"/>
                </a:lnTo>
                <a:lnTo>
                  <a:pt x="996" y="1057"/>
                </a:lnTo>
                <a:lnTo>
                  <a:pt x="996" y="1057"/>
                </a:lnTo>
                <a:lnTo>
                  <a:pt x="996" y="1056"/>
                </a:lnTo>
                <a:lnTo>
                  <a:pt x="996" y="1056"/>
                </a:lnTo>
                <a:lnTo>
                  <a:pt x="996" y="1056"/>
                </a:lnTo>
                <a:lnTo>
                  <a:pt x="996" y="1056"/>
                </a:lnTo>
                <a:lnTo>
                  <a:pt x="996" y="1054"/>
                </a:lnTo>
                <a:lnTo>
                  <a:pt x="994" y="1054"/>
                </a:lnTo>
                <a:lnTo>
                  <a:pt x="994" y="1052"/>
                </a:lnTo>
                <a:lnTo>
                  <a:pt x="994" y="1051"/>
                </a:lnTo>
                <a:lnTo>
                  <a:pt x="992" y="1051"/>
                </a:lnTo>
                <a:lnTo>
                  <a:pt x="992" y="1049"/>
                </a:lnTo>
                <a:lnTo>
                  <a:pt x="992" y="1049"/>
                </a:lnTo>
                <a:lnTo>
                  <a:pt x="994" y="1047"/>
                </a:lnTo>
                <a:lnTo>
                  <a:pt x="994" y="1046"/>
                </a:lnTo>
                <a:lnTo>
                  <a:pt x="996" y="1042"/>
                </a:lnTo>
                <a:lnTo>
                  <a:pt x="997" y="1041"/>
                </a:lnTo>
                <a:lnTo>
                  <a:pt x="997" y="1039"/>
                </a:lnTo>
                <a:lnTo>
                  <a:pt x="997" y="1039"/>
                </a:lnTo>
                <a:lnTo>
                  <a:pt x="999" y="1037"/>
                </a:lnTo>
                <a:lnTo>
                  <a:pt x="999" y="1037"/>
                </a:lnTo>
                <a:lnTo>
                  <a:pt x="1002" y="1037"/>
                </a:lnTo>
                <a:lnTo>
                  <a:pt x="1002" y="1037"/>
                </a:lnTo>
                <a:lnTo>
                  <a:pt x="1002" y="1037"/>
                </a:lnTo>
                <a:lnTo>
                  <a:pt x="1004" y="1036"/>
                </a:lnTo>
                <a:lnTo>
                  <a:pt x="1004" y="1032"/>
                </a:lnTo>
                <a:lnTo>
                  <a:pt x="1006" y="1032"/>
                </a:lnTo>
                <a:lnTo>
                  <a:pt x="1006" y="1032"/>
                </a:lnTo>
                <a:lnTo>
                  <a:pt x="1006" y="1031"/>
                </a:lnTo>
                <a:lnTo>
                  <a:pt x="1006" y="1029"/>
                </a:lnTo>
                <a:lnTo>
                  <a:pt x="1006" y="1027"/>
                </a:lnTo>
                <a:lnTo>
                  <a:pt x="1006" y="1027"/>
                </a:lnTo>
                <a:lnTo>
                  <a:pt x="1007" y="1026"/>
                </a:lnTo>
                <a:lnTo>
                  <a:pt x="1006" y="1026"/>
                </a:lnTo>
                <a:lnTo>
                  <a:pt x="1006" y="1024"/>
                </a:lnTo>
                <a:lnTo>
                  <a:pt x="1006" y="1024"/>
                </a:lnTo>
                <a:lnTo>
                  <a:pt x="1006" y="1022"/>
                </a:lnTo>
                <a:lnTo>
                  <a:pt x="1006" y="1020"/>
                </a:lnTo>
                <a:lnTo>
                  <a:pt x="1004" y="1020"/>
                </a:lnTo>
                <a:lnTo>
                  <a:pt x="1004" y="1019"/>
                </a:lnTo>
                <a:lnTo>
                  <a:pt x="1004" y="1019"/>
                </a:lnTo>
                <a:lnTo>
                  <a:pt x="1004" y="1019"/>
                </a:lnTo>
                <a:lnTo>
                  <a:pt x="1004" y="1017"/>
                </a:lnTo>
                <a:lnTo>
                  <a:pt x="1004" y="1015"/>
                </a:lnTo>
                <a:lnTo>
                  <a:pt x="1004" y="1015"/>
                </a:lnTo>
                <a:lnTo>
                  <a:pt x="1006" y="1014"/>
                </a:lnTo>
                <a:lnTo>
                  <a:pt x="1006" y="1014"/>
                </a:lnTo>
                <a:lnTo>
                  <a:pt x="1006" y="1012"/>
                </a:lnTo>
                <a:lnTo>
                  <a:pt x="1006" y="1012"/>
                </a:lnTo>
                <a:lnTo>
                  <a:pt x="1004" y="1009"/>
                </a:lnTo>
                <a:lnTo>
                  <a:pt x="1004" y="1005"/>
                </a:lnTo>
                <a:lnTo>
                  <a:pt x="1004" y="1005"/>
                </a:lnTo>
                <a:lnTo>
                  <a:pt x="1002" y="1004"/>
                </a:lnTo>
                <a:lnTo>
                  <a:pt x="1002" y="1002"/>
                </a:lnTo>
                <a:lnTo>
                  <a:pt x="1002" y="1000"/>
                </a:lnTo>
                <a:lnTo>
                  <a:pt x="1001" y="1000"/>
                </a:lnTo>
                <a:lnTo>
                  <a:pt x="1001" y="999"/>
                </a:lnTo>
                <a:lnTo>
                  <a:pt x="990" y="995"/>
                </a:lnTo>
                <a:lnTo>
                  <a:pt x="990" y="994"/>
                </a:lnTo>
                <a:lnTo>
                  <a:pt x="990" y="994"/>
                </a:lnTo>
                <a:lnTo>
                  <a:pt x="990" y="994"/>
                </a:lnTo>
                <a:lnTo>
                  <a:pt x="990" y="994"/>
                </a:lnTo>
                <a:lnTo>
                  <a:pt x="994" y="994"/>
                </a:lnTo>
                <a:lnTo>
                  <a:pt x="994" y="992"/>
                </a:lnTo>
                <a:lnTo>
                  <a:pt x="996" y="992"/>
                </a:lnTo>
                <a:lnTo>
                  <a:pt x="996" y="992"/>
                </a:lnTo>
                <a:lnTo>
                  <a:pt x="996" y="990"/>
                </a:lnTo>
                <a:lnTo>
                  <a:pt x="996" y="989"/>
                </a:lnTo>
                <a:lnTo>
                  <a:pt x="996" y="989"/>
                </a:lnTo>
                <a:lnTo>
                  <a:pt x="996" y="987"/>
                </a:lnTo>
                <a:lnTo>
                  <a:pt x="996" y="985"/>
                </a:lnTo>
                <a:lnTo>
                  <a:pt x="996" y="985"/>
                </a:lnTo>
                <a:lnTo>
                  <a:pt x="996" y="983"/>
                </a:lnTo>
                <a:lnTo>
                  <a:pt x="996" y="983"/>
                </a:lnTo>
                <a:lnTo>
                  <a:pt x="992" y="983"/>
                </a:lnTo>
                <a:lnTo>
                  <a:pt x="990" y="983"/>
                </a:lnTo>
                <a:lnTo>
                  <a:pt x="989" y="982"/>
                </a:lnTo>
                <a:lnTo>
                  <a:pt x="989" y="982"/>
                </a:lnTo>
                <a:lnTo>
                  <a:pt x="989" y="982"/>
                </a:lnTo>
                <a:lnTo>
                  <a:pt x="987" y="980"/>
                </a:lnTo>
                <a:lnTo>
                  <a:pt x="985" y="977"/>
                </a:lnTo>
                <a:lnTo>
                  <a:pt x="985" y="975"/>
                </a:lnTo>
                <a:lnTo>
                  <a:pt x="984" y="973"/>
                </a:lnTo>
                <a:lnTo>
                  <a:pt x="984" y="973"/>
                </a:lnTo>
                <a:lnTo>
                  <a:pt x="984" y="972"/>
                </a:lnTo>
                <a:lnTo>
                  <a:pt x="984" y="972"/>
                </a:lnTo>
                <a:lnTo>
                  <a:pt x="980" y="972"/>
                </a:lnTo>
                <a:lnTo>
                  <a:pt x="970" y="970"/>
                </a:lnTo>
                <a:lnTo>
                  <a:pt x="967" y="972"/>
                </a:lnTo>
                <a:lnTo>
                  <a:pt x="964" y="973"/>
                </a:lnTo>
                <a:lnTo>
                  <a:pt x="964" y="973"/>
                </a:lnTo>
                <a:lnTo>
                  <a:pt x="964" y="973"/>
                </a:lnTo>
                <a:lnTo>
                  <a:pt x="960" y="968"/>
                </a:lnTo>
                <a:lnTo>
                  <a:pt x="960" y="967"/>
                </a:lnTo>
                <a:lnTo>
                  <a:pt x="960" y="967"/>
                </a:lnTo>
                <a:lnTo>
                  <a:pt x="960" y="967"/>
                </a:lnTo>
                <a:lnTo>
                  <a:pt x="962" y="965"/>
                </a:lnTo>
                <a:lnTo>
                  <a:pt x="962" y="965"/>
                </a:lnTo>
                <a:lnTo>
                  <a:pt x="962" y="965"/>
                </a:lnTo>
                <a:lnTo>
                  <a:pt x="962" y="963"/>
                </a:lnTo>
                <a:lnTo>
                  <a:pt x="962" y="962"/>
                </a:lnTo>
                <a:lnTo>
                  <a:pt x="962" y="962"/>
                </a:lnTo>
                <a:lnTo>
                  <a:pt x="962" y="960"/>
                </a:lnTo>
                <a:lnTo>
                  <a:pt x="962" y="960"/>
                </a:lnTo>
                <a:lnTo>
                  <a:pt x="962" y="958"/>
                </a:lnTo>
                <a:lnTo>
                  <a:pt x="955" y="950"/>
                </a:lnTo>
                <a:lnTo>
                  <a:pt x="955" y="948"/>
                </a:lnTo>
                <a:lnTo>
                  <a:pt x="953" y="946"/>
                </a:lnTo>
                <a:lnTo>
                  <a:pt x="952" y="941"/>
                </a:lnTo>
                <a:lnTo>
                  <a:pt x="952" y="941"/>
                </a:lnTo>
                <a:lnTo>
                  <a:pt x="952" y="940"/>
                </a:lnTo>
                <a:lnTo>
                  <a:pt x="952" y="940"/>
                </a:lnTo>
                <a:lnTo>
                  <a:pt x="955" y="936"/>
                </a:lnTo>
                <a:lnTo>
                  <a:pt x="955" y="936"/>
                </a:lnTo>
                <a:lnTo>
                  <a:pt x="955" y="936"/>
                </a:lnTo>
                <a:lnTo>
                  <a:pt x="955" y="935"/>
                </a:lnTo>
                <a:lnTo>
                  <a:pt x="955" y="935"/>
                </a:lnTo>
                <a:lnTo>
                  <a:pt x="955" y="933"/>
                </a:lnTo>
                <a:lnTo>
                  <a:pt x="957" y="933"/>
                </a:lnTo>
                <a:lnTo>
                  <a:pt x="957" y="933"/>
                </a:lnTo>
                <a:lnTo>
                  <a:pt x="960" y="931"/>
                </a:lnTo>
                <a:lnTo>
                  <a:pt x="962" y="930"/>
                </a:lnTo>
                <a:lnTo>
                  <a:pt x="964" y="930"/>
                </a:lnTo>
                <a:lnTo>
                  <a:pt x="964" y="930"/>
                </a:lnTo>
                <a:lnTo>
                  <a:pt x="964" y="928"/>
                </a:lnTo>
                <a:lnTo>
                  <a:pt x="964" y="928"/>
                </a:lnTo>
                <a:lnTo>
                  <a:pt x="964" y="926"/>
                </a:lnTo>
                <a:lnTo>
                  <a:pt x="959" y="920"/>
                </a:lnTo>
                <a:lnTo>
                  <a:pt x="959" y="920"/>
                </a:lnTo>
                <a:lnTo>
                  <a:pt x="959" y="916"/>
                </a:lnTo>
                <a:lnTo>
                  <a:pt x="957" y="911"/>
                </a:lnTo>
                <a:lnTo>
                  <a:pt x="957" y="911"/>
                </a:lnTo>
                <a:lnTo>
                  <a:pt x="953" y="908"/>
                </a:lnTo>
                <a:lnTo>
                  <a:pt x="953" y="906"/>
                </a:lnTo>
                <a:lnTo>
                  <a:pt x="953" y="904"/>
                </a:lnTo>
                <a:lnTo>
                  <a:pt x="952" y="904"/>
                </a:lnTo>
                <a:lnTo>
                  <a:pt x="947" y="903"/>
                </a:lnTo>
                <a:lnTo>
                  <a:pt x="947" y="901"/>
                </a:lnTo>
                <a:lnTo>
                  <a:pt x="947" y="901"/>
                </a:lnTo>
                <a:lnTo>
                  <a:pt x="947" y="899"/>
                </a:lnTo>
                <a:lnTo>
                  <a:pt x="945" y="898"/>
                </a:lnTo>
                <a:lnTo>
                  <a:pt x="945" y="898"/>
                </a:lnTo>
                <a:lnTo>
                  <a:pt x="945" y="894"/>
                </a:lnTo>
                <a:lnTo>
                  <a:pt x="945" y="893"/>
                </a:lnTo>
                <a:lnTo>
                  <a:pt x="945" y="891"/>
                </a:lnTo>
                <a:lnTo>
                  <a:pt x="945" y="888"/>
                </a:lnTo>
                <a:lnTo>
                  <a:pt x="945" y="888"/>
                </a:lnTo>
                <a:lnTo>
                  <a:pt x="945" y="886"/>
                </a:lnTo>
                <a:lnTo>
                  <a:pt x="945" y="886"/>
                </a:lnTo>
                <a:lnTo>
                  <a:pt x="945" y="884"/>
                </a:lnTo>
                <a:lnTo>
                  <a:pt x="945" y="884"/>
                </a:lnTo>
                <a:lnTo>
                  <a:pt x="945" y="884"/>
                </a:lnTo>
                <a:lnTo>
                  <a:pt x="947" y="881"/>
                </a:lnTo>
                <a:lnTo>
                  <a:pt x="947" y="881"/>
                </a:lnTo>
                <a:lnTo>
                  <a:pt x="947" y="879"/>
                </a:lnTo>
                <a:lnTo>
                  <a:pt x="947" y="879"/>
                </a:lnTo>
                <a:lnTo>
                  <a:pt x="950" y="879"/>
                </a:lnTo>
                <a:lnTo>
                  <a:pt x="952" y="878"/>
                </a:lnTo>
                <a:lnTo>
                  <a:pt x="952" y="878"/>
                </a:lnTo>
                <a:lnTo>
                  <a:pt x="952" y="878"/>
                </a:lnTo>
                <a:lnTo>
                  <a:pt x="955" y="876"/>
                </a:lnTo>
                <a:lnTo>
                  <a:pt x="955" y="876"/>
                </a:lnTo>
                <a:lnTo>
                  <a:pt x="955" y="874"/>
                </a:lnTo>
                <a:lnTo>
                  <a:pt x="955" y="874"/>
                </a:lnTo>
                <a:lnTo>
                  <a:pt x="955" y="873"/>
                </a:lnTo>
                <a:lnTo>
                  <a:pt x="955" y="873"/>
                </a:lnTo>
                <a:lnTo>
                  <a:pt x="955" y="871"/>
                </a:lnTo>
                <a:lnTo>
                  <a:pt x="955" y="869"/>
                </a:lnTo>
                <a:lnTo>
                  <a:pt x="953" y="869"/>
                </a:lnTo>
                <a:lnTo>
                  <a:pt x="952" y="866"/>
                </a:lnTo>
                <a:lnTo>
                  <a:pt x="952" y="866"/>
                </a:lnTo>
                <a:lnTo>
                  <a:pt x="952" y="864"/>
                </a:lnTo>
                <a:lnTo>
                  <a:pt x="952" y="864"/>
                </a:lnTo>
                <a:lnTo>
                  <a:pt x="952" y="864"/>
                </a:lnTo>
                <a:lnTo>
                  <a:pt x="952" y="861"/>
                </a:lnTo>
                <a:lnTo>
                  <a:pt x="952" y="859"/>
                </a:lnTo>
                <a:lnTo>
                  <a:pt x="952" y="857"/>
                </a:lnTo>
                <a:lnTo>
                  <a:pt x="950" y="857"/>
                </a:lnTo>
                <a:lnTo>
                  <a:pt x="950" y="856"/>
                </a:lnTo>
                <a:lnTo>
                  <a:pt x="948" y="854"/>
                </a:lnTo>
                <a:lnTo>
                  <a:pt x="948" y="854"/>
                </a:lnTo>
                <a:lnTo>
                  <a:pt x="947" y="854"/>
                </a:lnTo>
                <a:lnTo>
                  <a:pt x="947" y="854"/>
                </a:lnTo>
                <a:lnTo>
                  <a:pt x="947" y="854"/>
                </a:lnTo>
                <a:lnTo>
                  <a:pt x="945" y="854"/>
                </a:lnTo>
                <a:lnTo>
                  <a:pt x="945" y="852"/>
                </a:lnTo>
                <a:lnTo>
                  <a:pt x="945" y="852"/>
                </a:lnTo>
                <a:lnTo>
                  <a:pt x="945" y="852"/>
                </a:lnTo>
                <a:lnTo>
                  <a:pt x="947" y="851"/>
                </a:lnTo>
                <a:lnTo>
                  <a:pt x="947" y="851"/>
                </a:lnTo>
                <a:lnTo>
                  <a:pt x="947" y="849"/>
                </a:lnTo>
                <a:lnTo>
                  <a:pt x="947" y="849"/>
                </a:lnTo>
                <a:lnTo>
                  <a:pt x="935" y="839"/>
                </a:lnTo>
                <a:lnTo>
                  <a:pt x="908" y="807"/>
                </a:lnTo>
                <a:lnTo>
                  <a:pt x="908" y="807"/>
                </a:lnTo>
                <a:lnTo>
                  <a:pt x="908" y="807"/>
                </a:lnTo>
                <a:lnTo>
                  <a:pt x="908" y="805"/>
                </a:lnTo>
                <a:lnTo>
                  <a:pt x="911" y="805"/>
                </a:lnTo>
                <a:lnTo>
                  <a:pt x="911" y="805"/>
                </a:lnTo>
                <a:lnTo>
                  <a:pt x="911" y="805"/>
                </a:lnTo>
                <a:lnTo>
                  <a:pt x="911" y="804"/>
                </a:lnTo>
                <a:lnTo>
                  <a:pt x="911" y="802"/>
                </a:lnTo>
                <a:lnTo>
                  <a:pt x="911" y="802"/>
                </a:lnTo>
                <a:lnTo>
                  <a:pt x="911" y="802"/>
                </a:lnTo>
                <a:lnTo>
                  <a:pt x="913" y="804"/>
                </a:lnTo>
                <a:lnTo>
                  <a:pt x="913" y="804"/>
                </a:lnTo>
                <a:lnTo>
                  <a:pt x="915" y="804"/>
                </a:lnTo>
                <a:lnTo>
                  <a:pt x="915" y="804"/>
                </a:lnTo>
                <a:lnTo>
                  <a:pt x="915" y="802"/>
                </a:lnTo>
                <a:lnTo>
                  <a:pt x="915" y="802"/>
                </a:lnTo>
                <a:lnTo>
                  <a:pt x="913" y="800"/>
                </a:lnTo>
                <a:lnTo>
                  <a:pt x="913" y="800"/>
                </a:lnTo>
                <a:lnTo>
                  <a:pt x="913" y="800"/>
                </a:lnTo>
                <a:lnTo>
                  <a:pt x="915" y="800"/>
                </a:lnTo>
                <a:lnTo>
                  <a:pt x="915" y="800"/>
                </a:lnTo>
                <a:lnTo>
                  <a:pt x="915" y="800"/>
                </a:lnTo>
                <a:lnTo>
                  <a:pt x="918" y="799"/>
                </a:lnTo>
                <a:lnTo>
                  <a:pt x="918" y="799"/>
                </a:lnTo>
                <a:lnTo>
                  <a:pt x="918" y="797"/>
                </a:lnTo>
                <a:lnTo>
                  <a:pt x="918" y="797"/>
                </a:lnTo>
                <a:lnTo>
                  <a:pt x="917" y="797"/>
                </a:lnTo>
                <a:lnTo>
                  <a:pt x="917" y="795"/>
                </a:lnTo>
                <a:lnTo>
                  <a:pt x="917" y="795"/>
                </a:lnTo>
                <a:lnTo>
                  <a:pt x="917" y="795"/>
                </a:lnTo>
                <a:lnTo>
                  <a:pt x="917" y="795"/>
                </a:lnTo>
                <a:lnTo>
                  <a:pt x="918" y="795"/>
                </a:lnTo>
                <a:lnTo>
                  <a:pt x="918" y="795"/>
                </a:lnTo>
                <a:lnTo>
                  <a:pt x="918" y="793"/>
                </a:lnTo>
                <a:lnTo>
                  <a:pt x="917" y="792"/>
                </a:lnTo>
                <a:lnTo>
                  <a:pt x="915" y="788"/>
                </a:lnTo>
                <a:lnTo>
                  <a:pt x="915" y="788"/>
                </a:lnTo>
                <a:lnTo>
                  <a:pt x="915" y="787"/>
                </a:lnTo>
                <a:lnTo>
                  <a:pt x="915" y="787"/>
                </a:lnTo>
                <a:lnTo>
                  <a:pt x="915" y="787"/>
                </a:lnTo>
                <a:lnTo>
                  <a:pt x="917" y="785"/>
                </a:lnTo>
                <a:lnTo>
                  <a:pt x="917" y="783"/>
                </a:lnTo>
                <a:lnTo>
                  <a:pt x="917" y="783"/>
                </a:lnTo>
                <a:lnTo>
                  <a:pt x="918" y="782"/>
                </a:lnTo>
                <a:lnTo>
                  <a:pt x="918" y="782"/>
                </a:lnTo>
                <a:lnTo>
                  <a:pt x="920" y="782"/>
                </a:lnTo>
                <a:lnTo>
                  <a:pt x="920" y="782"/>
                </a:lnTo>
                <a:lnTo>
                  <a:pt x="920" y="780"/>
                </a:lnTo>
                <a:lnTo>
                  <a:pt x="920" y="780"/>
                </a:lnTo>
                <a:lnTo>
                  <a:pt x="920" y="780"/>
                </a:lnTo>
                <a:lnTo>
                  <a:pt x="920" y="778"/>
                </a:lnTo>
                <a:lnTo>
                  <a:pt x="920" y="778"/>
                </a:lnTo>
                <a:lnTo>
                  <a:pt x="920" y="778"/>
                </a:lnTo>
                <a:lnTo>
                  <a:pt x="922" y="777"/>
                </a:lnTo>
                <a:lnTo>
                  <a:pt x="922" y="777"/>
                </a:lnTo>
                <a:lnTo>
                  <a:pt x="922" y="775"/>
                </a:lnTo>
                <a:lnTo>
                  <a:pt x="922" y="775"/>
                </a:lnTo>
                <a:lnTo>
                  <a:pt x="922" y="775"/>
                </a:lnTo>
                <a:lnTo>
                  <a:pt x="920" y="775"/>
                </a:lnTo>
                <a:lnTo>
                  <a:pt x="920" y="775"/>
                </a:lnTo>
                <a:lnTo>
                  <a:pt x="920" y="775"/>
                </a:lnTo>
                <a:lnTo>
                  <a:pt x="920" y="773"/>
                </a:lnTo>
                <a:lnTo>
                  <a:pt x="920" y="772"/>
                </a:lnTo>
                <a:lnTo>
                  <a:pt x="920" y="772"/>
                </a:lnTo>
                <a:lnTo>
                  <a:pt x="920" y="772"/>
                </a:lnTo>
                <a:lnTo>
                  <a:pt x="920" y="772"/>
                </a:lnTo>
                <a:lnTo>
                  <a:pt x="917" y="773"/>
                </a:lnTo>
                <a:lnTo>
                  <a:pt x="917" y="773"/>
                </a:lnTo>
                <a:lnTo>
                  <a:pt x="917" y="773"/>
                </a:lnTo>
                <a:lnTo>
                  <a:pt x="917" y="772"/>
                </a:lnTo>
                <a:lnTo>
                  <a:pt x="913" y="770"/>
                </a:lnTo>
                <a:lnTo>
                  <a:pt x="913" y="768"/>
                </a:lnTo>
                <a:lnTo>
                  <a:pt x="913" y="768"/>
                </a:lnTo>
                <a:lnTo>
                  <a:pt x="911" y="768"/>
                </a:lnTo>
                <a:lnTo>
                  <a:pt x="910" y="767"/>
                </a:lnTo>
                <a:lnTo>
                  <a:pt x="910" y="767"/>
                </a:lnTo>
                <a:lnTo>
                  <a:pt x="910" y="765"/>
                </a:lnTo>
                <a:lnTo>
                  <a:pt x="908" y="763"/>
                </a:lnTo>
                <a:lnTo>
                  <a:pt x="908" y="762"/>
                </a:lnTo>
                <a:lnTo>
                  <a:pt x="908" y="760"/>
                </a:lnTo>
                <a:lnTo>
                  <a:pt x="908" y="760"/>
                </a:lnTo>
                <a:lnTo>
                  <a:pt x="908" y="760"/>
                </a:lnTo>
                <a:lnTo>
                  <a:pt x="908" y="758"/>
                </a:lnTo>
                <a:lnTo>
                  <a:pt x="910" y="758"/>
                </a:lnTo>
                <a:lnTo>
                  <a:pt x="910" y="758"/>
                </a:lnTo>
                <a:lnTo>
                  <a:pt x="910" y="756"/>
                </a:lnTo>
                <a:lnTo>
                  <a:pt x="910" y="756"/>
                </a:lnTo>
                <a:lnTo>
                  <a:pt x="910" y="756"/>
                </a:lnTo>
                <a:lnTo>
                  <a:pt x="910" y="756"/>
                </a:lnTo>
                <a:lnTo>
                  <a:pt x="910" y="756"/>
                </a:lnTo>
                <a:lnTo>
                  <a:pt x="910" y="755"/>
                </a:lnTo>
                <a:lnTo>
                  <a:pt x="910" y="755"/>
                </a:lnTo>
                <a:lnTo>
                  <a:pt x="910" y="753"/>
                </a:lnTo>
                <a:lnTo>
                  <a:pt x="910" y="753"/>
                </a:lnTo>
                <a:lnTo>
                  <a:pt x="908" y="750"/>
                </a:lnTo>
                <a:lnTo>
                  <a:pt x="908" y="750"/>
                </a:lnTo>
                <a:lnTo>
                  <a:pt x="908" y="750"/>
                </a:lnTo>
                <a:lnTo>
                  <a:pt x="906" y="750"/>
                </a:lnTo>
                <a:lnTo>
                  <a:pt x="906" y="750"/>
                </a:lnTo>
                <a:lnTo>
                  <a:pt x="906" y="750"/>
                </a:lnTo>
                <a:lnTo>
                  <a:pt x="906" y="750"/>
                </a:lnTo>
                <a:lnTo>
                  <a:pt x="905" y="748"/>
                </a:lnTo>
                <a:lnTo>
                  <a:pt x="905" y="748"/>
                </a:lnTo>
                <a:lnTo>
                  <a:pt x="905" y="746"/>
                </a:lnTo>
                <a:lnTo>
                  <a:pt x="903" y="746"/>
                </a:lnTo>
                <a:lnTo>
                  <a:pt x="903" y="746"/>
                </a:lnTo>
                <a:lnTo>
                  <a:pt x="901" y="745"/>
                </a:lnTo>
                <a:lnTo>
                  <a:pt x="901" y="743"/>
                </a:lnTo>
                <a:lnTo>
                  <a:pt x="900" y="740"/>
                </a:lnTo>
                <a:lnTo>
                  <a:pt x="898" y="736"/>
                </a:lnTo>
                <a:lnTo>
                  <a:pt x="898" y="735"/>
                </a:lnTo>
                <a:lnTo>
                  <a:pt x="896" y="735"/>
                </a:lnTo>
                <a:lnTo>
                  <a:pt x="896" y="733"/>
                </a:lnTo>
                <a:lnTo>
                  <a:pt x="896" y="731"/>
                </a:lnTo>
                <a:lnTo>
                  <a:pt x="896" y="730"/>
                </a:lnTo>
                <a:lnTo>
                  <a:pt x="896" y="730"/>
                </a:lnTo>
                <a:lnTo>
                  <a:pt x="896" y="728"/>
                </a:lnTo>
                <a:lnTo>
                  <a:pt x="896" y="728"/>
                </a:lnTo>
                <a:lnTo>
                  <a:pt x="896" y="726"/>
                </a:lnTo>
                <a:lnTo>
                  <a:pt x="898" y="726"/>
                </a:lnTo>
                <a:lnTo>
                  <a:pt x="898" y="726"/>
                </a:lnTo>
                <a:lnTo>
                  <a:pt x="900" y="726"/>
                </a:lnTo>
                <a:lnTo>
                  <a:pt x="901" y="728"/>
                </a:lnTo>
                <a:lnTo>
                  <a:pt x="901" y="728"/>
                </a:lnTo>
                <a:lnTo>
                  <a:pt x="903" y="728"/>
                </a:lnTo>
                <a:lnTo>
                  <a:pt x="905" y="728"/>
                </a:lnTo>
                <a:lnTo>
                  <a:pt x="906" y="726"/>
                </a:lnTo>
                <a:lnTo>
                  <a:pt x="906" y="726"/>
                </a:lnTo>
                <a:lnTo>
                  <a:pt x="906" y="725"/>
                </a:lnTo>
                <a:lnTo>
                  <a:pt x="908" y="726"/>
                </a:lnTo>
                <a:lnTo>
                  <a:pt x="908" y="726"/>
                </a:lnTo>
                <a:lnTo>
                  <a:pt x="910" y="728"/>
                </a:lnTo>
                <a:lnTo>
                  <a:pt x="923" y="728"/>
                </a:lnTo>
                <a:lnTo>
                  <a:pt x="923" y="728"/>
                </a:lnTo>
                <a:lnTo>
                  <a:pt x="923" y="728"/>
                </a:lnTo>
                <a:lnTo>
                  <a:pt x="923" y="726"/>
                </a:lnTo>
                <a:lnTo>
                  <a:pt x="923" y="726"/>
                </a:lnTo>
                <a:lnTo>
                  <a:pt x="925" y="723"/>
                </a:lnTo>
                <a:lnTo>
                  <a:pt x="925" y="723"/>
                </a:lnTo>
                <a:lnTo>
                  <a:pt x="925" y="723"/>
                </a:lnTo>
                <a:lnTo>
                  <a:pt x="925" y="721"/>
                </a:lnTo>
                <a:lnTo>
                  <a:pt x="925" y="719"/>
                </a:lnTo>
                <a:lnTo>
                  <a:pt x="925" y="718"/>
                </a:lnTo>
                <a:lnTo>
                  <a:pt x="925" y="718"/>
                </a:lnTo>
                <a:lnTo>
                  <a:pt x="925" y="716"/>
                </a:lnTo>
                <a:lnTo>
                  <a:pt x="925" y="716"/>
                </a:lnTo>
                <a:lnTo>
                  <a:pt x="925" y="714"/>
                </a:lnTo>
                <a:lnTo>
                  <a:pt x="925" y="714"/>
                </a:lnTo>
                <a:lnTo>
                  <a:pt x="925" y="713"/>
                </a:lnTo>
                <a:lnTo>
                  <a:pt x="925" y="713"/>
                </a:lnTo>
                <a:lnTo>
                  <a:pt x="925" y="711"/>
                </a:lnTo>
                <a:lnTo>
                  <a:pt x="925" y="711"/>
                </a:lnTo>
                <a:lnTo>
                  <a:pt x="925" y="709"/>
                </a:lnTo>
                <a:lnTo>
                  <a:pt x="925" y="708"/>
                </a:lnTo>
                <a:lnTo>
                  <a:pt x="925" y="708"/>
                </a:lnTo>
                <a:lnTo>
                  <a:pt x="925" y="706"/>
                </a:lnTo>
                <a:lnTo>
                  <a:pt x="925" y="703"/>
                </a:lnTo>
                <a:lnTo>
                  <a:pt x="927" y="703"/>
                </a:lnTo>
                <a:lnTo>
                  <a:pt x="927" y="701"/>
                </a:lnTo>
                <a:lnTo>
                  <a:pt x="927" y="701"/>
                </a:lnTo>
                <a:lnTo>
                  <a:pt x="927" y="701"/>
                </a:lnTo>
                <a:lnTo>
                  <a:pt x="927" y="701"/>
                </a:lnTo>
                <a:lnTo>
                  <a:pt x="928" y="701"/>
                </a:lnTo>
                <a:lnTo>
                  <a:pt x="928" y="701"/>
                </a:lnTo>
                <a:lnTo>
                  <a:pt x="930" y="703"/>
                </a:lnTo>
                <a:lnTo>
                  <a:pt x="932" y="703"/>
                </a:lnTo>
                <a:lnTo>
                  <a:pt x="932" y="703"/>
                </a:lnTo>
                <a:lnTo>
                  <a:pt x="932" y="703"/>
                </a:lnTo>
                <a:lnTo>
                  <a:pt x="932" y="703"/>
                </a:lnTo>
                <a:lnTo>
                  <a:pt x="933" y="703"/>
                </a:lnTo>
                <a:lnTo>
                  <a:pt x="933" y="701"/>
                </a:lnTo>
                <a:lnTo>
                  <a:pt x="932" y="699"/>
                </a:lnTo>
                <a:lnTo>
                  <a:pt x="932" y="699"/>
                </a:lnTo>
                <a:lnTo>
                  <a:pt x="932" y="698"/>
                </a:lnTo>
                <a:lnTo>
                  <a:pt x="932" y="698"/>
                </a:lnTo>
                <a:lnTo>
                  <a:pt x="933" y="696"/>
                </a:lnTo>
                <a:lnTo>
                  <a:pt x="935" y="693"/>
                </a:lnTo>
                <a:lnTo>
                  <a:pt x="935" y="693"/>
                </a:lnTo>
                <a:lnTo>
                  <a:pt x="935" y="693"/>
                </a:lnTo>
                <a:lnTo>
                  <a:pt x="937" y="691"/>
                </a:lnTo>
                <a:lnTo>
                  <a:pt x="938" y="691"/>
                </a:lnTo>
                <a:lnTo>
                  <a:pt x="940" y="689"/>
                </a:lnTo>
                <a:lnTo>
                  <a:pt x="940" y="689"/>
                </a:lnTo>
                <a:lnTo>
                  <a:pt x="940" y="689"/>
                </a:lnTo>
                <a:lnTo>
                  <a:pt x="940" y="688"/>
                </a:lnTo>
                <a:lnTo>
                  <a:pt x="940" y="686"/>
                </a:lnTo>
                <a:lnTo>
                  <a:pt x="940" y="684"/>
                </a:lnTo>
                <a:lnTo>
                  <a:pt x="940" y="682"/>
                </a:lnTo>
                <a:lnTo>
                  <a:pt x="940" y="682"/>
                </a:lnTo>
                <a:lnTo>
                  <a:pt x="940" y="681"/>
                </a:lnTo>
                <a:lnTo>
                  <a:pt x="940" y="681"/>
                </a:lnTo>
                <a:lnTo>
                  <a:pt x="940" y="681"/>
                </a:lnTo>
                <a:lnTo>
                  <a:pt x="940" y="679"/>
                </a:lnTo>
                <a:lnTo>
                  <a:pt x="942" y="676"/>
                </a:lnTo>
                <a:lnTo>
                  <a:pt x="940" y="669"/>
                </a:lnTo>
                <a:lnTo>
                  <a:pt x="940" y="666"/>
                </a:lnTo>
                <a:lnTo>
                  <a:pt x="940" y="666"/>
                </a:lnTo>
                <a:lnTo>
                  <a:pt x="940" y="664"/>
                </a:lnTo>
                <a:lnTo>
                  <a:pt x="938" y="661"/>
                </a:lnTo>
                <a:lnTo>
                  <a:pt x="935" y="657"/>
                </a:lnTo>
                <a:lnTo>
                  <a:pt x="932" y="657"/>
                </a:lnTo>
                <a:lnTo>
                  <a:pt x="932" y="656"/>
                </a:lnTo>
                <a:lnTo>
                  <a:pt x="932" y="656"/>
                </a:lnTo>
                <a:lnTo>
                  <a:pt x="932" y="656"/>
                </a:lnTo>
                <a:lnTo>
                  <a:pt x="933" y="656"/>
                </a:lnTo>
                <a:lnTo>
                  <a:pt x="935" y="654"/>
                </a:lnTo>
                <a:lnTo>
                  <a:pt x="935" y="654"/>
                </a:lnTo>
                <a:lnTo>
                  <a:pt x="935" y="652"/>
                </a:lnTo>
                <a:lnTo>
                  <a:pt x="935" y="652"/>
                </a:lnTo>
                <a:lnTo>
                  <a:pt x="935" y="652"/>
                </a:lnTo>
                <a:lnTo>
                  <a:pt x="937" y="652"/>
                </a:lnTo>
                <a:lnTo>
                  <a:pt x="937" y="652"/>
                </a:lnTo>
                <a:lnTo>
                  <a:pt x="938" y="652"/>
                </a:lnTo>
                <a:lnTo>
                  <a:pt x="940" y="652"/>
                </a:lnTo>
                <a:lnTo>
                  <a:pt x="942" y="651"/>
                </a:lnTo>
                <a:lnTo>
                  <a:pt x="948" y="651"/>
                </a:lnTo>
                <a:lnTo>
                  <a:pt x="952" y="651"/>
                </a:lnTo>
                <a:lnTo>
                  <a:pt x="952" y="649"/>
                </a:lnTo>
                <a:lnTo>
                  <a:pt x="952" y="649"/>
                </a:lnTo>
                <a:lnTo>
                  <a:pt x="957" y="647"/>
                </a:lnTo>
                <a:lnTo>
                  <a:pt x="957" y="647"/>
                </a:lnTo>
                <a:lnTo>
                  <a:pt x="957" y="646"/>
                </a:lnTo>
                <a:lnTo>
                  <a:pt x="957" y="646"/>
                </a:lnTo>
                <a:lnTo>
                  <a:pt x="955" y="646"/>
                </a:lnTo>
                <a:lnTo>
                  <a:pt x="947" y="637"/>
                </a:lnTo>
                <a:lnTo>
                  <a:pt x="947" y="637"/>
                </a:lnTo>
                <a:lnTo>
                  <a:pt x="947" y="635"/>
                </a:lnTo>
                <a:lnTo>
                  <a:pt x="947" y="635"/>
                </a:lnTo>
                <a:lnTo>
                  <a:pt x="947" y="635"/>
                </a:lnTo>
                <a:lnTo>
                  <a:pt x="947" y="634"/>
                </a:lnTo>
                <a:lnTo>
                  <a:pt x="947" y="634"/>
                </a:lnTo>
                <a:lnTo>
                  <a:pt x="947" y="632"/>
                </a:lnTo>
                <a:lnTo>
                  <a:pt x="947" y="632"/>
                </a:lnTo>
                <a:lnTo>
                  <a:pt x="947" y="632"/>
                </a:lnTo>
                <a:lnTo>
                  <a:pt x="947" y="630"/>
                </a:lnTo>
                <a:lnTo>
                  <a:pt x="947" y="630"/>
                </a:lnTo>
                <a:lnTo>
                  <a:pt x="945" y="632"/>
                </a:lnTo>
                <a:lnTo>
                  <a:pt x="945" y="632"/>
                </a:lnTo>
                <a:lnTo>
                  <a:pt x="938" y="629"/>
                </a:lnTo>
                <a:lnTo>
                  <a:pt x="937" y="629"/>
                </a:lnTo>
                <a:lnTo>
                  <a:pt x="937" y="627"/>
                </a:lnTo>
                <a:lnTo>
                  <a:pt x="937" y="625"/>
                </a:lnTo>
                <a:lnTo>
                  <a:pt x="937" y="625"/>
                </a:lnTo>
                <a:lnTo>
                  <a:pt x="937" y="622"/>
                </a:lnTo>
                <a:lnTo>
                  <a:pt x="937" y="622"/>
                </a:lnTo>
                <a:lnTo>
                  <a:pt x="937" y="617"/>
                </a:lnTo>
                <a:lnTo>
                  <a:pt x="937" y="615"/>
                </a:lnTo>
                <a:lnTo>
                  <a:pt x="937" y="610"/>
                </a:lnTo>
                <a:lnTo>
                  <a:pt x="935" y="609"/>
                </a:lnTo>
                <a:lnTo>
                  <a:pt x="935" y="607"/>
                </a:lnTo>
                <a:lnTo>
                  <a:pt x="935" y="607"/>
                </a:lnTo>
                <a:lnTo>
                  <a:pt x="933" y="605"/>
                </a:lnTo>
                <a:lnTo>
                  <a:pt x="933" y="605"/>
                </a:lnTo>
                <a:lnTo>
                  <a:pt x="932" y="605"/>
                </a:lnTo>
                <a:lnTo>
                  <a:pt x="930" y="603"/>
                </a:lnTo>
                <a:lnTo>
                  <a:pt x="930" y="603"/>
                </a:lnTo>
                <a:lnTo>
                  <a:pt x="930" y="600"/>
                </a:lnTo>
                <a:lnTo>
                  <a:pt x="930" y="600"/>
                </a:lnTo>
                <a:lnTo>
                  <a:pt x="930" y="598"/>
                </a:lnTo>
                <a:lnTo>
                  <a:pt x="930" y="598"/>
                </a:lnTo>
                <a:lnTo>
                  <a:pt x="932" y="598"/>
                </a:lnTo>
                <a:lnTo>
                  <a:pt x="935" y="597"/>
                </a:lnTo>
                <a:lnTo>
                  <a:pt x="935" y="597"/>
                </a:lnTo>
                <a:lnTo>
                  <a:pt x="935" y="597"/>
                </a:lnTo>
                <a:lnTo>
                  <a:pt x="935" y="597"/>
                </a:lnTo>
                <a:lnTo>
                  <a:pt x="935" y="595"/>
                </a:lnTo>
                <a:lnTo>
                  <a:pt x="937" y="595"/>
                </a:lnTo>
                <a:lnTo>
                  <a:pt x="937" y="593"/>
                </a:lnTo>
                <a:lnTo>
                  <a:pt x="937" y="593"/>
                </a:lnTo>
                <a:lnTo>
                  <a:pt x="937" y="593"/>
                </a:lnTo>
                <a:lnTo>
                  <a:pt x="937" y="593"/>
                </a:lnTo>
                <a:lnTo>
                  <a:pt x="935" y="592"/>
                </a:lnTo>
                <a:lnTo>
                  <a:pt x="935" y="592"/>
                </a:lnTo>
                <a:lnTo>
                  <a:pt x="935" y="588"/>
                </a:lnTo>
                <a:lnTo>
                  <a:pt x="935" y="587"/>
                </a:lnTo>
                <a:lnTo>
                  <a:pt x="935" y="587"/>
                </a:lnTo>
                <a:lnTo>
                  <a:pt x="935" y="587"/>
                </a:lnTo>
                <a:lnTo>
                  <a:pt x="933" y="587"/>
                </a:lnTo>
                <a:lnTo>
                  <a:pt x="932" y="587"/>
                </a:lnTo>
                <a:lnTo>
                  <a:pt x="928" y="588"/>
                </a:lnTo>
                <a:lnTo>
                  <a:pt x="927" y="588"/>
                </a:lnTo>
                <a:lnTo>
                  <a:pt x="911" y="583"/>
                </a:lnTo>
                <a:lnTo>
                  <a:pt x="911" y="583"/>
                </a:lnTo>
                <a:lnTo>
                  <a:pt x="910" y="582"/>
                </a:lnTo>
                <a:lnTo>
                  <a:pt x="906" y="577"/>
                </a:lnTo>
                <a:lnTo>
                  <a:pt x="906" y="577"/>
                </a:lnTo>
                <a:lnTo>
                  <a:pt x="906" y="575"/>
                </a:lnTo>
                <a:lnTo>
                  <a:pt x="906" y="575"/>
                </a:lnTo>
                <a:lnTo>
                  <a:pt x="906" y="575"/>
                </a:lnTo>
                <a:lnTo>
                  <a:pt x="910" y="572"/>
                </a:lnTo>
                <a:lnTo>
                  <a:pt x="910" y="572"/>
                </a:lnTo>
                <a:lnTo>
                  <a:pt x="911" y="570"/>
                </a:lnTo>
                <a:lnTo>
                  <a:pt x="913" y="568"/>
                </a:lnTo>
                <a:lnTo>
                  <a:pt x="913" y="568"/>
                </a:lnTo>
                <a:lnTo>
                  <a:pt x="915" y="566"/>
                </a:lnTo>
                <a:lnTo>
                  <a:pt x="915" y="566"/>
                </a:lnTo>
                <a:lnTo>
                  <a:pt x="915" y="565"/>
                </a:lnTo>
                <a:lnTo>
                  <a:pt x="915" y="565"/>
                </a:lnTo>
                <a:lnTo>
                  <a:pt x="915" y="563"/>
                </a:lnTo>
                <a:lnTo>
                  <a:pt x="915" y="563"/>
                </a:lnTo>
                <a:lnTo>
                  <a:pt x="910" y="555"/>
                </a:lnTo>
                <a:lnTo>
                  <a:pt x="908" y="553"/>
                </a:lnTo>
                <a:lnTo>
                  <a:pt x="905" y="551"/>
                </a:lnTo>
                <a:lnTo>
                  <a:pt x="905" y="551"/>
                </a:lnTo>
                <a:lnTo>
                  <a:pt x="905" y="553"/>
                </a:lnTo>
                <a:lnTo>
                  <a:pt x="905" y="553"/>
                </a:lnTo>
                <a:lnTo>
                  <a:pt x="903" y="555"/>
                </a:lnTo>
                <a:lnTo>
                  <a:pt x="903" y="555"/>
                </a:lnTo>
                <a:lnTo>
                  <a:pt x="903" y="556"/>
                </a:lnTo>
                <a:lnTo>
                  <a:pt x="903" y="556"/>
                </a:lnTo>
                <a:lnTo>
                  <a:pt x="903" y="558"/>
                </a:lnTo>
                <a:lnTo>
                  <a:pt x="903" y="558"/>
                </a:lnTo>
                <a:lnTo>
                  <a:pt x="903" y="560"/>
                </a:lnTo>
                <a:lnTo>
                  <a:pt x="903" y="561"/>
                </a:lnTo>
                <a:lnTo>
                  <a:pt x="903" y="561"/>
                </a:lnTo>
                <a:lnTo>
                  <a:pt x="901" y="563"/>
                </a:lnTo>
                <a:lnTo>
                  <a:pt x="901" y="565"/>
                </a:lnTo>
                <a:lnTo>
                  <a:pt x="901" y="565"/>
                </a:lnTo>
                <a:lnTo>
                  <a:pt x="901" y="566"/>
                </a:lnTo>
                <a:lnTo>
                  <a:pt x="901" y="566"/>
                </a:lnTo>
                <a:lnTo>
                  <a:pt x="901" y="566"/>
                </a:lnTo>
                <a:lnTo>
                  <a:pt x="901" y="568"/>
                </a:lnTo>
                <a:lnTo>
                  <a:pt x="901" y="568"/>
                </a:lnTo>
                <a:lnTo>
                  <a:pt x="901" y="568"/>
                </a:lnTo>
                <a:lnTo>
                  <a:pt x="901" y="570"/>
                </a:lnTo>
                <a:lnTo>
                  <a:pt x="901" y="570"/>
                </a:lnTo>
                <a:lnTo>
                  <a:pt x="901" y="570"/>
                </a:lnTo>
                <a:lnTo>
                  <a:pt x="901" y="570"/>
                </a:lnTo>
                <a:lnTo>
                  <a:pt x="900" y="572"/>
                </a:lnTo>
                <a:lnTo>
                  <a:pt x="896" y="573"/>
                </a:lnTo>
                <a:lnTo>
                  <a:pt x="895" y="573"/>
                </a:lnTo>
                <a:lnTo>
                  <a:pt x="893" y="573"/>
                </a:lnTo>
                <a:lnTo>
                  <a:pt x="890" y="570"/>
                </a:lnTo>
                <a:lnTo>
                  <a:pt x="890" y="570"/>
                </a:lnTo>
                <a:lnTo>
                  <a:pt x="890" y="570"/>
                </a:lnTo>
                <a:lnTo>
                  <a:pt x="885" y="572"/>
                </a:lnTo>
                <a:lnTo>
                  <a:pt x="881" y="575"/>
                </a:lnTo>
                <a:lnTo>
                  <a:pt x="873" y="578"/>
                </a:lnTo>
                <a:lnTo>
                  <a:pt x="873" y="578"/>
                </a:lnTo>
                <a:lnTo>
                  <a:pt x="873" y="577"/>
                </a:lnTo>
                <a:lnTo>
                  <a:pt x="873" y="577"/>
                </a:lnTo>
                <a:lnTo>
                  <a:pt x="871" y="577"/>
                </a:lnTo>
                <a:lnTo>
                  <a:pt x="871" y="575"/>
                </a:lnTo>
                <a:lnTo>
                  <a:pt x="868" y="572"/>
                </a:lnTo>
                <a:lnTo>
                  <a:pt x="866" y="570"/>
                </a:lnTo>
                <a:lnTo>
                  <a:pt x="866" y="570"/>
                </a:lnTo>
                <a:lnTo>
                  <a:pt x="866" y="568"/>
                </a:lnTo>
                <a:lnTo>
                  <a:pt x="866" y="568"/>
                </a:lnTo>
                <a:lnTo>
                  <a:pt x="866" y="566"/>
                </a:lnTo>
                <a:lnTo>
                  <a:pt x="866" y="566"/>
                </a:lnTo>
                <a:lnTo>
                  <a:pt x="864" y="565"/>
                </a:lnTo>
                <a:lnTo>
                  <a:pt x="854" y="563"/>
                </a:lnTo>
                <a:lnTo>
                  <a:pt x="846" y="558"/>
                </a:lnTo>
                <a:lnTo>
                  <a:pt x="844" y="558"/>
                </a:lnTo>
                <a:lnTo>
                  <a:pt x="841" y="558"/>
                </a:lnTo>
                <a:lnTo>
                  <a:pt x="841" y="558"/>
                </a:lnTo>
                <a:lnTo>
                  <a:pt x="841" y="558"/>
                </a:lnTo>
                <a:lnTo>
                  <a:pt x="841" y="558"/>
                </a:lnTo>
                <a:lnTo>
                  <a:pt x="839" y="558"/>
                </a:lnTo>
                <a:lnTo>
                  <a:pt x="839" y="558"/>
                </a:lnTo>
                <a:lnTo>
                  <a:pt x="839" y="558"/>
                </a:lnTo>
                <a:lnTo>
                  <a:pt x="836" y="558"/>
                </a:lnTo>
                <a:lnTo>
                  <a:pt x="834" y="558"/>
                </a:lnTo>
                <a:lnTo>
                  <a:pt x="834" y="560"/>
                </a:lnTo>
                <a:lnTo>
                  <a:pt x="832" y="560"/>
                </a:lnTo>
                <a:lnTo>
                  <a:pt x="832" y="560"/>
                </a:lnTo>
                <a:lnTo>
                  <a:pt x="832" y="558"/>
                </a:lnTo>
                <a:lnTo>
                  <a:pt x="831" y="558"/>
                </a:lnTo>
                <a:lnTo>
                  <a:pt x="831" y="558"/>
                </a:lnTo>
                <a:lnTo>
                  <a:pt x="829" y="558"/>
                </a:lnTo>
                <a:lnTo>
                  <a:pt x="827" y="558"/>
                </a:lnTo>
                <a:lnTo>
                  <a:pt x="827" y="558"/>
                </a:lnTo>
                <a:lnTo>
                  <a:pt x="829" y="556"/>
                </a:lnTo>
                <a:lnTo>
                  <a:pt x="829" y="556"/>
                </a:lnTo>
                <a:lnTo>
                  <a:pt x="829" y="556"/>
                </a:lnTo>
                <a:lnTo>
                  <a:pt x="829" y="555"/>
                </a:lnTo>
                <a:lnTo>
                  <a:pt x="827" y="553"/>
                </a:lnTo>
                <a:lnTo>
                  <a:pt x="827" y="553"/>
                </a:lnTo>
                <a:lnTo>
                  <a:pt x="827" y="551"/>
                </a:lnTo>
                <a:lnTo>
                  <a:pt x="827" y="551"/>
                </a:lnTo>
                <a:lnTo>
                  <a:pt x="827" y="550"/>
                </a:lnTo>
                <a:lnTo>
                  <a:pt x="827" y="550"/>
                </a:lnTo>
                <a:lnTo>
                  <a:pt x="827" y="550"/>
                </a:lnTo>
                <a:lnTo>
                  <a:pt x="824" y="548"/>
                </a:lnTo>
                <a:lnTo>
                  <a:pt x="824" y="548"/>
                </a:lnTo>
                <a:lnTo>
                  <a:pt x="824" y="548"/>
                </a:lnTo>
                <a:lnTo>
                  <a:pt x="824" y="546"/>
                </a:lnTo>
                <a:lnTo>
                  <a:pt x="824" y="546"/>
                </a:lnTo>
                <a:lnTo>
                  <a:pt x="824" y="546"/>
                </a:lnTo>
                <a:lnTo>
                  <a:pt x="822" y="545"/>
                </a:lnTo>
                <a:lnTo>
                  <a:pt x="822" y="545"/>
                </a:lnTo>
                <a:lnTo>
                  <a:pt x="822" y="543"/>
                </a:lnTo>
                <a:lnTo>
                  <a:pt x="821" y="541"/>
                </a:lnTo>
                <a:lnTo>
                  <a:pt x="821" y="541"/>
                </a:lnTo>
                <a:lnTo>
                  <a:pt x="821" y="540"/>
                </a:lnTo>
                <a:lnTo>
                  <a:pt x="821" y="540"/>
                </a:lnTo>
                <a:lnTo>
                  <a:pt x="821" y="538"/>
                </a:lnTo>
                <a:lnTo>
                  <a:pt x="821" y="538"/>
                </a:lnTo>
                <a:lnTo>
                  <a:pt x="821" y="536"/>
                </a:lnTo>
                <a:lnTo>
                  <a:pt x="821" y="535"/>
                </a:lnTo>
                <a:lnTo>
                  <a:pt x="819" y="531"/>
                </a:lnTo>
                <a:lnTo>
                  <a:pt x="819" y="529"/>
                </a:lnTo>
                <a:lnTo>
                  <a:pt x="819" y="529"/>
                </a:lnTo>
                <a:lnTo>
                  <a:pt x="819" y="528"/>
                </a:lnTo>
                <a:lnTo>
                  <a:pt x="817" y="526"/>
                </a:lnTo>
                <a:lnTo>
                  <a:pt x="816" y="526"/>
                </a:lnTo>
                <a:lnTo>
                  <a:pt x="816" y="526"/>
                </a:lnTo>
                <a:lnTo>
                  <a:pt x="817" y="524"/>
                </a:lnTo>
                <a:lnTo>
                  <a:pt x="817" y="524"/>
                </a:lnTo>
                <a:lnTo>
                  <a:pt x="817" y="524"/>
                </a:lnTo>
                <a:lnTo>
                  <a:pt x="817" y="523"/>
                </a:lnTo>
                <a:lnTo>
                  <a:pt x="816" y="523"/>
                </a:lnTo>
                <a:lnTo>
                  <a:pt x="816" y="523"/>
                </a:lnTo>
                <a:lnTo>
                  <a:pt x="816" y="521"/>
                </a:lnTo>
                <a:lnTo>
                  <a:pt x="816" y="521"/>
                </a:lnTo>
                <a:lnTo>
                  <a:pt x="816" y="521"/>
                </a:lnTo>
                <a:lnTo>
                  <a:pt x="816" y="521"/>
                </a:lnTo>
                <a:lnTo>
                  <a:pt x="814" y="521"/>
                </a:lnTo>
                <a:lnTo>
                  <a:pt x="814" y="521"/>
                </a:lnTo>
                <a:lnTo>
                  <a:pt x="814" y="521"/>
                </a:lnTo>
                <a:lnTo>
                  <a:pt x="812" y="521"/>
                </a:lnTo>
                <a:lnTo>
                  <a:pt x="802" y="516"/>
                </a:lnTo>
                <a:lnTo>
                  <a:pt x="801" y="516"/>
                </a:lnTo>
                <a:lnTo>
                  <a:pt x="801" y="516"/>
                </a:lnTo>
                <a:lnTo>
                  <a:pt x="799" y="516"/>
                </a:lnTo>
                <a:lnTo>
                  <a:pt x="799" y="514"/>
                </a:lnTo>
                <a:lnTo>
                  <a:pt x="797" y="514"/>
                </a:lnTo>
                <a:lnTo>
                  <a:pt x="797" y="513"/>
                </a:lnTo>
                <a:lnTo>
                  <a:pt x="797" y="513"/>
                </a:lnTo>
                <a:lnTo>
                  <a:pt x="801" y="511"/>
                </a:lnTo>
                <a:lnTo>
                  <a:pt x="802" y="509"/>
                </a:lnTo>
                <a:lnTo>
                  <a:pt x="802" y="509"/>
                </a:lnTo>
                <a:lnTo>
                  <a:pt x="802" y="509"/>
                </a:lnTo>
                <a:lnTo>
                  <a:pt x="801" y="508"/>
                </a:lnTo>
                <a:lnTo>
                  <a:pt x="799" y="508"/>
                </a:lnTo>
                <a:lnTo>
                  <a:pt x="799" y="508"/>
                </a:lnTo>
                <a:lnTo>
                  <a:pt x="799" y="506"/>
                </a:lnTo>
                <a:lnTo>
                  <a:pt x="799" y="506"/>
                </a:lnTo>
                <a:lnTo>
                  <a:pt x="799" y="504"/>
                </a:lnTo>
                <a:lnTo>
                  <a:pt x="799" y="503"/>
                </a:lnTo>
                <a:lnTo>
                  <a:pt x="797" y="501"/>
                </a:lnTo>
                <a:lnTo>
                  <a:pt x="797" y="501"/>
                </a:lnTo>
                <a:lnTo>
                  <a:pt x="797" y="501"/>
                </a:lnTo>
                <a:lnTo>
                  <a:pt x="797" y="499"/>
                </a:lnTo>
                <a:lnTo>
                  <a:pt x="797" y="499"/>
                </a:lnTo>
                <a:lnTo>
                  <a:pt x="797" y="499"/>
                </a:lnTo>
                <a:lnTo>
                  <a:pt x="797" y="499"/>
                </a:lnTo>
                <a:lnTo>
                  <a:pt x="797" y="498"/>
                </a:lnTo>
                <a:lnTo>
                  <a:pt x="797" y="498"/>
                </a:lnTo>
                <a:lnTo>
                  <a:pt x="794" y="494"/>
                </a:lnTo>
                <a:lnTo>
                  <a:pt x="794" y="492"/>
                </a:lnTo>
                <a:lnTo>
                  <a:pt x="794" y="492"/>
                </a:lnTo>
                <a:lnTo>
                  <a:pt x="794" y="492"/>
                </a:lnTo>
                <a:lnTo>
                  <a:pt x="794" y="492"/>
                </a:lnTo>
                <a:lnTo>
                  <a:pt x="795" y="492"/>
                </a:lnTo>
                <a:lnTo>
                  <a:pt x="795" y="492"/>
                </a:lnTo>
                <a:lnTo>
                  <a:pt x="797" y="492"/>
                </a:lnTo>
                <a:lnTo>
                  <a:pt x="799" y="491"/>
                </a:lnTo>
                <a:lnTo>
                  <a:pt x="801" y="489"/>
                </a:lnTo>
                <a:lnTo>
                  <a:pt x="801" y="487"/>
                </a:lnTo>
                <a:lnTo>
                  <a:pt x="801" y="487"/>
                </a:lnTo>
                <a:lnTo>
                  <a:pt x="801" y="487"/>
                </a:lnTo>
                <a:lnTo>
                  <a:pt x="801" y="486"/>
                </a:lnTo>
                <a:lnTo>
                  <a:pt x="802" y="486"/>
                </a:lnTo>
                <a:lnTo>
                  <a:pt x="802" y="486"/>
                </a:lnTo>
                <a:lnTo>
                  <a:pt x="804" y="486"/>
                </a:lnTo>
                <a:lnTo>
                  <a:pt x="804" y="484"/>
                </a:lnTo>
                <a:lnTo>
                  <a:pt x="804" y="484"/>
                </a:lnTo>
                <a:lnTo>
                  <a:pt x="806" y="482"/>
                </a:lnTo>
                <a:lnTo>
                  <a:pt x="806" y="482"/>
                </a:lnTo>
                <a:lnTo>
                  <a:pt x="806" y="482"/>
                </a:lnTo>
                <a:lnTo>
                  <a:pt x="806" y="481"/>
                </a:lnTo>
                <a:lnTo>
                  <a:pt x="806" y="479"/>
                </a:lnTo>
                <a:lnTo>
                  <a:pt x="806" y="477"/>
                </a:lnTo>
                <a:lnTo>
                  <a:pt x="806" y="477"/>
                </a:lnTo>
                <a:lnTo>
                  <a:pt x="806" y="476"/>
                </a:lnTo>
                <a:lnTo>
                  <a:pt x="806" y="477"/>
                </a:lnTo>
                <a:lnTo>
                  <a:pt x="807" y="477"/>
                </a:lnTo>
                <a:lnTo>
                  <a:pt x="807" y="477"/>
                </a:lnTo>
                <a:lnTo>
                  <a:pt x="807" y="477"/>
                </a:lnTo>
                <a:lnTo>
                  <a:pt x="807" y="476"/>
                </a:lnTo>
                <a:lnTo>
                  <a:pt x="807" y="474"/>
                </a:lnTo>
                <a:lnTo>
                  <a:pt x="807" y="474"/>
                </a:lnTo>
                <a:lnTo>
                  <a:pt x="807" y="472"/>
                </a:lnTo>
                <a:lnTo>
                  <a:pt x="807" y="472"/>
                </a:lnTo>
                <a:lnTo>
                  <a:pt x="809" y="472"/>
                </a:lnTo>
                <a:lnTo>
                  <a:pt x="812" y="472"/>
                </a:lnTo>
                <a:lnTo>
                  <a:pt x="812" y="472"/>
                </a:lnTo>
                <a:lnTo>
                  <a:pt x="812" y="472"/>
                </a:lnTo>
                <a:lnTo>
                  <a:pt x="812" y="474"/>
                </a:lnTo>
                <a:lnTo>
                  <a:pt x="814" y="474"/>
                </a:lnTo>
                <a:lnTo>
                  <a:pt x="814" y="474"/>
                </a:lnTo>
                <a:lnTo>
                  <a:pt x="814" y="472"/>
                </a:lnTo>
                <a:lnTo>
                  <a:pt x="814" y="472"/>
                </a:lnTo>
                <a:lnTo>
                  <a:pt x="814" y="471"/>
                </a:lnTo>
                <a:lnTo>
                  <a:pt x="814" y="469"/>
                </a:lnTo>
                <a:lnTo>
                  <a:pt x="814" y="467"/>
                </a:lnTo>
                <a:lnTo>
                  <a:pt x="814" y="467"/>
                </a:lnTo>
                <a:lnTo>
                  <a:pt x="814" y="466"/>
                </a:lnTo>
                <a:lnTo>
                  <a:pt x="814" y="466"/>
                </a:lnTo>
                <a:lnTo>
                  <a:pt x="814" y="466"/>
                </a:lnTo>
                <a:lnTo>
                  <a:pt x="814" y="462"/>
                </a:lnTo>
                <a:lnTo>
                  <a:pt x="814" y="462"/>
                </a:lnTo>
                <a:lnTo>
                  <a:pt x="814" y="461"/>
                </a:lnTo>
                <a:lnTo>
                  <a:pt x="814" y="461"/>
                </a:lnTo>
                <a:lnTo>
                  <a:pt x="816" y="461"/>
                </a:lnTo>
                <a:lnTo>
                  <a:pt x="817" y="461"/>
                </a:lnTo>
                <a:lnTo>
                  <a:pt x="817" y="462"/>
                </a:lnTo>
                <a:lnTo>
                  <a:pt x="817" y="462"/>
                </a:lnTo>
                <a:lnTo>
                  <a:pt x="817" y="462"/>
                </a:lnTo>
                <a:lnTo>
                  <a:pt x="817" y="464"/>
                </a:lnTo>
                <a:lnTo>
                  <a:pt x="817" y="464"/>
                </a:lnTo>
                <a:lnTo>
                  <a:pt x="817" y="464"/>
                </a:lnTo>
                <a:lnTo>
                  <a:pt x="817" y="466"/>
                </a:lnTo>
                <a:lnTo>
                  <a:pt x="819" y="466"/>
                </a:lnTo>
                <a:lnTo>
                  <a:pt x="821" y="466"/>
                </a:lnTo>
                <a:lnTo>
                  <a:pt x="821" y="466"/>
                </a:lnTo>
                <a:lnTo>
                  <a:pt x="821" y="466"/>
                </a:lnTo>
                <a:lnTo>
                  <a:pt x="824" y="459"/>
                </a:lnTo>
                <a:lnTo>
                  <a:pt x="826" y="457"/>
                </a:lnTo>
                <a:lnTo>
                  <a:pt x="826" y="457"/>
                </a:lnTo>
                <a:lnTo>
                  <a:pt x="826" y="455"/>
                </a:lnTo>
                <a:lnTo>
                  <a:pt x="826" y="455"/>
                </a:lnTo>
                <a:lnTo>
                  <a:pt x="826" y="454"/>
                </a:lnTo>
                <a:lnTo>
                  <a:pt x="827" y="454"/>
                </a:lnTo>
                <a:lnTo>
                  <a:pt x="827" y="454"/>
                </a:lnTo>
                <a:lnTo>
                  <a:pt x="827" y="452"/>
                </a:lnTo>
                <a:lnTo>
                  <a:pt x="829" y="452"/>
                </a:lnTo>
                <a:lnTo>
                  <a:pt x="831" y="452"/>
                </a:lnTo>
                <a:lnTo>
                  <a:pt x="831" y="450"/>
                </a:lnTo>
                <a:lnTo>
                  <a:pt x="831" y="450"/>
                </a:lnTo>
                <a:lnTo>
                  <a:pt x="831" y="449"/>
                </a:lnTo>
                <a:lnTo>
                  <a:pt x="831" y="449"/>
                </a:lnTo>
                <a:lnTo>
                  <a:pt x="831" y="447"/>
                </a:lnTo>
                <a:lnTo>
                  <a:pt x="831" y="447"/>
                </a:lnTo>
                <a:lnTo>
                  <a:pt x="832" y="447"/>
                </a:lnTo>
                <a:lnTo>
                  <a:pt x="832" y="447"/>
                </a:lnTo>
                <a:lnTo>
                  <a:pt x="834" y="447"/>
                </a:lnTo>
                <a:lnTo>
                  <a:pt x="834" y="447"/>
                </a:lnTo>
                <a:lnTo>
                  <a:pt x="834" y="449"/>
                </a:lnTo>
                <a:lnTo>
                  <a:pt x="836" y="449"/>
                </a:lnTo>
                <a:lnTo>
                  <a:pt x="836" y="449"/>
                </a:lnTo>
                <a:lnTo>
                  <a:pt x="838" y="447"/>
                </a:lnTo>
                <a:lnTo>
                  <a:pt x="841" y="444"/>
                </a:lnTo>
                <a:lnTo>
                  <a:pt x="841" y="444"/>
                </a:lnTo>
                <a:lnTo>
                  <a:pt x="848" y="439"/>
                </a:lnTo>
                <a:lnTo>
                  <a:pt x="848" y="439"/>
                </a:lnTo>
                <a:lnTo>
                  <a:pt x="848" y="437"/>
                </a:lnTo>
                <a:lnTo>
                  <a:pt x="848" y="437"/>
                </a:lnTo>
                <a:lnTo>
                  <a:pt x="848" y="435"/>
                </a:lnTo>
                <a:lnTo>
                  <a:pt x="848" y="434"/>
                </a:lnTo>
                <a:lnTo>
                  <a:pt x="848" y="434"/>
                </a:lnTo>
                <a:lnTo>
                  <a:pt x="848" y="434"/>
                </a:lnTo>
                <a:lnTo>
                  <a:pt x="849" y="434"/>
                </a:lnTo>
                <a:lnTo>
                  <a:pt x="851" y="435"/>
                </a:lnTo>
                <a:lnTo>
                  <a:pt x="851" y="435"/>
                </a:lnTo>
                <a:lnTo>
                  <a:pt x="851" y="434"/>
                </a:lnTo>
                <a:lnTo>
                  <a:pt x="851" y="434"/>
                </a:lnTo>
                <a:lnTo>
                  <a:pt x="851" y="434"/>
                </a:lnTo>
                <a:lnTo>
                  <a:pt x="851" y="432"/>
                </a:lnTo>
                <a:lnTo>
                  <a:pt x="851" y="430"/>
                </a:lnTo>
                <a:lnTo>
                  <a:pt x="851" y="430"/>
                </a:lnTo>
                <a:lnTo>
                  <a:pt x="851" y="429"/>
                </a:lnTo>
                <a:lnTo>
                  <a:pt x="853" y="429"/>
                </a:lnTo>
                <a:lnTo>
                  <a:pt x="854" y="430"/>
                </a:lnTo>
                <a:lnTo>
                  <a:pt x="854" y="430"/>
                </a:lnTo>
                <a:lnTo>
                  <a:pt x="856" y="430"/>
                </a:lnTo>
                <a:lnTo>
                  <a:pt x="856" y="430"/>
                </a:lnTo>
                <a:lnTo>
                  <a:pt x="856" y="429"/>
                </a:lnTo>
                <a:lnTo>
                  <a:pt x="856" y="429"/>
                </a:lnTo>
                <a:lnTo>
                  <a:pt x="858" y="427"/>
                </a:lnTo>
                <a:lnTo>
                  <a:pt x="858" y="427"/>
                </a:lnTo>
                <a:lnTo>
                  <a:pt x="859" y="427"/>
                </a:lnTo>
                <a:lnTo>
                  <a:pt x="868" y="427"/>
                </a:lnTo>
                <a:lnTo>
                  <a:pt x="868" y="427"/>
                </a:lnTo>
                <a:lnTo>
                  <a:pt x="868" y="429"/>
                </a:lnTo>
                <a:lnTo>
                  <a:pt x="869" y="429"/>
                </a:lnTo>
                <a:lnTo>
                  <a:pt x="869" y="430"/>
                </a:lnTo>
                <a:lnTo>
                  <a:pt x="869" y="432"/>
                </a:lnTo>
                <a:lnTo>
                  <a:pt x="869" y="432"/>
                </a:lnTo>
                <a:lnTo>
                  <a:pt x="871" y="432"/>
                </a:lnTo>
                <a:lnTo>
                  <a:pt x="871" y="432"/>
                </a:lnTo>
                <a:lnTo>
                  <a:pt x="873" y="432"/>
                </a:lnTo>
                <a:lnTo>
                  <a:pt x="873" y="434"/>
                </a:lnTo>
                <a:lnTo>
                  <a:pt x="873" y="434"/>
                </a:lnTo>
                <a:lnTo>
                  <a:pt x="873" y="435"/>
                </a:lnTo>
                <a:lnTo>
                  <a:pt x="873" y="435"/>
                </a:lnTo>
                <a:lnTo>
                  <a:pt x="873" y="437"/>
                </a:lnTo>
                <a:lnTo>
                  <a:pt x="874" y="435"/>
                </a:lnTo>
                <a:lnTo>
                  <a:pt x="874" y="435"/>
                </a:lnTo>
                <a:lnTo>
                  <a:pt x="874" y="435"/>
                </a:lnTo>
                <a:lnTo>
                  <a:pt x="874" y="435"/>
                </a:lnTo>
                <a:lnTo>
                  <a:pt x="874" y="434"/>
                </a:lnTo>
                <a:lnTo>
                  <a:pt x="874" y="434"/>
                </a:lnTo>
                <a:lnTo>
                  <a:pt x="874" y="434"/>
                </a:lnTo>
                <a:lnTo>
                  <a:pt x="874" y="434"/>
                </a:lnTo>
                <a:lnTo>
                  <a:pt x="874" y="432"/>
                </a:lnTo>
                <a:lnTo>
                  <a:pt x="876" y="432"/>
                </a:lnTo>
                <a:lnTo>
                  <a:pt x="876" y="434"/>
                </a:lnTo>
                <a:lnTo>
                  <a:pt x="876" y="434"/>
                </a:lnTo>
                <a:lnTo>
                  <a:pt x="876" y="432"/>
                </a:lnTo>
                <a:lnTo>
                  <a:pt x="876" y="432"/>
                </a:lnTo>
                <a:lnTo>
                  <a:pt x="876" y="432"/>
                </a:lnTo>
                <a:lnTo>
                  <a:pt x="876" y="430"/>
                </a:lnTo>
                <a:lnTo>
                  <a:pt x="876" y="430"/>
                </a:lnTo>
                <a:lnTo>
                  <a:pt x="876" y="430"/>
                </a:lnTo>
                <a:lnTo>
                  <a:pt x="874" y="430"/>
                </a:lnTo>
                <a:lnTo>
                  <a:pt x="873" y="430"/>
                </a:lnTo>
                <a:lnTo>
                  <a:pt x="873" y="429"/>
                </a:lnTo>
                <a:lnTo>
                  <a:pt x="871" y="429"/>
                </a:lnTo>
                <a:lnTo>
                  <a:pt x="871" y="429"/>
                </a:lnTo>
                <a:lnTo>
                  <a:pt x="871" y="427"/>
                </a:lnTo>
                <a:lnTo>
                  <a:pt x="871" y="427"/>
                </a:lnTo>
                <a:lnTo>
                  <a:pt x="871" y="425"/>
                </a:lnTo>
                <a:lnTo>
                  <a:pt x="871" y="425"/>
                </a:lnTo>
                <a:lnTo>
                  <a:pt x="871" y="425"/>
                </a:lnTo>
                <a:lnTo>
                  <a:pt x="869" y="424"/>
                </a:lnTo>
                <a:lnTo>
                  <a:pt x="869" y="424"/>
                </a:lnTo>
                <a:lnTo>
                  <a:pt x="869" y="422"/>
                </a:lnTo>
                <a:lnTo>
                  <a:pt x="869" y="422"/>
                </a:lnTo>
                <a:lnTo>
                  <a:pt x="869" y="422"/>
                </a:lnTo>
                <a:lnTo>
                  <a:pt x="871" y="420"/>
                </a:lnTo>
                <a:lnTo>
                  <a:pt x="871" y="420"/>
                </a:lnTo>
                <a:lnTo>
                  <a:pt x="871" y="420"/>
                </a:lnTo>
                <a:lnTo>
                  <a:pt x="873" y="419"/>
                </a:lnTo>
                <a:lnTo>
                  <a:pt x="873" y="419"/>
                </a:lnTo>
                <a:lnTo>
                  <a:pt x="873" y="417"/>
                </a:lnTo>
                <a:lnTo>
                  <a:pt x="873" y="415"/>
                </a:lnTo>
                <a:lnTo>
                  <a:pt x="873" y="415"/>
                </a:lnTo>
                <a:lnTo>
                  <a:pt x="873" y="413"/>
                </a:lnTo>
                <a:lnTo>
                  <a:pt x="873" y="413"/>
                </a:lnTo>
                <a:lnTo>
                  <a:pt x="874" y="412"/>
                </a:lnTo>
                <a:lnTo>
                  <a:pt x="874" y="412"/>
                </a:lnTo>
                <a:lnTo>
                  <a:pt x="874" y="412"/>
                </a:lnTo>
                <a:lnTo>
                  <a:pt x="874" y="410"/>
                </a:lnTo>
                <a:lnTo>
                  <a:pt x="874" y="410"/>
                </a:lnTo>
                <a:lnTo>
                  <a:pt x="876" y="408"/>
                </a:lnTo>
                <a:lnTo>
                  <a:pt x="876" y="408"/>
                </a:lnTo>
                <a:lnTo>
                  <a:pt x="876" y="408"/>
                </a:lnTo>
                <a:lnTo>
                  <a:pt x="876" y="407"/>
                </a:lnTo>
                <a:lnTo>
                  <a:pt x="876" y="407"/>
                </a:lnTo>
                <a:lnTo>
                  <a:pt x="876" y="405"/>
                </a:lnTo>
                <a:lnTo>
                  <a:pt x="876" y="405"/>
                </a:lnTo>
                <a:lnTo>
                  <a:pt x="876" y="403"/>
                </a:lnTo>
                <a:lnTo>
                  <a:pt x="876" y="403"/>
                </a:lnTo>
                <a:lnTo>
                  <a:pt x="876" y="402"/>
                </a:lnTo>
                <a:lnTo>
                  <a:pt x="876" y="402"/>
                </a:lnTo>
                <a:lnTo>
                  <a:pt x="876" y="400"/>
                </a:lnTo>
                <a:lnTo>
                  <a:pt x="874" y="400"/>
                </a:lnTo>
                <a:lnTo>
                  <a:pt x="874" y="400"/>
                </a:lnTo>
                <a:lnTo>
                  <a:pt x="873" y="400"/>
                </a:lnTo>
                <a:lnTo>
                  <a:pt x="873" y="400"/>
                </a:lnTo>
                <a:lnTo>
                  <a:pt x="871" y="397"/>
                </a:lnTo>
                <a:lnTo>
                  <a:pt x="871" y="397"/>
                </a:lnTo>
                <a:lnTo>
                  <a:pt x="871" y="395"/>
                </a:lnTo>
                <a:lnTo>
                  <a:pt x="871" y="395"/>
                </a:lnTo>
                <a:lnTo>
                  <a:pt x="871" y="393"/>
                </a:lnTo>
                <a:lnTo>
                  <a:pt x="871" y="393"/>
                </a:lnTo>
                <a:lnTo>
                  <a:pt x="871" y="392"/>
                </a:lnTo>
                <a:lnTo>
                  <a:pt x="871" y="392"/>
                </a:lnTo>
                <a:lnTo>
                  <a:pt x="873" y="392"/>
                </a:lnTo>
                <a:lnTo>
                  <a:pt x="874" y="390"/>
                </a:lnTo>
                <a:lnTo>
                  <a:pt x="874" y="388"/>
                </a:lnTo>
                <a:lnTo>
                  <a:pt x="874" y="387"/>
                </a:lnTo>
                <a:lnTo>
                  <a:pt x="874" y="387"/>
                </a:lnTo>
                <a:lnTo>
                  <a:pt x="874" y="387"/>
                </a:lnTo>
                <a:lnTo>
                  <a:pt x="874" y="385"/>
                </a:lnTo>
                <a:lnTo>
                  <a:pt x="874" y="383"/>
                </a:lnTo>
                <a:lnTo>
                  <a:pt x="874" y="383"/>
                </a:lnTo>
                <a:lnTo>
                  <a:pt x="871" y="382"/>
                </a:lnTo>
                <a:lnTo>
                  <a:pt x="871" y="380"/>
                </a:lnTo>
                <a:lnTo>
                  <a:pt x="871" y="380"/>
                </a:lnTo>
                <a:lnTo>
                  <a:pt x="871" y="378"/>
                </a:lnTo>
                <a:lnTo>
                  <a:pt x="871" y="376"/>
                </a:lnTo>
                <a:lnTo>
                  <a:pt x="871" y="376"/>
                </a:lnTo>
                <a:lnTo>
                  <a:pt x="871" y="375"/>
                </a:lnTo>
                <a:lnTo>
                  <a:pt x="871" y="373"/>
                </a:lnTo>
                <a:lnTo>
                  <a:pt x="871" y="371"/>
                </a:lnTo>
                <a:lnTo>
                  <a:pt x="871" y="368"/>
                </a:lnTo>
                <a:lnTo>
                  <a:pt x="871" y="365"/>
                </a:lnTo>
                <a:lnTo>
                  <a:pt x="871" y="361"/>
                </a:lnTo>
                <a:lnTo>
                  <a:pt x="871" y="361"/>
                </a:lnTo>
                <a:lnTo>
                  <a:pt x="871" y="360"/>
                </a:lnTo>
                <a:lnTo>
                  <a:pt x="873" y="356"/>
                </a:lnTo>
                <a:lnTo>
                  <a:pt x="871" y="355"/>
                </a:lnTo>
                <a:lnTo>
                  <a:pt x="871" y="355"/>
                </a:lnTo>
                <a:lnTo>
                  <a:pt x="871" y="353"/>
                </a:lnTo>
                <a:lnTo>
                  <a:pt x="866" y="350"/>
                </a:lnTo>
                <a:lnTo>
                  <a:pt x="849" y="343"/>
                </a:lnTo>
                <a:lnTo>
                  <a:pt x="834" y="324"/>
                </a:lnTo>
                <a:lnTo>
                  <a:pt x="831" y="321"/>
                </a:lnTo>
                <a:lnTo>
                  <a:pt x="826" y="319"/>
                </a:lnTo>
                <a:lnTo>
                  <a:pt x="822" y="318"/>
                </a:lnTo>
                <a:lnTo>
                  <a:pt x="822" y="318"/>
                </a:lnTo>
                <a:lnTo>
                  <a:pt x="821" y="316"/>
                </a:lnTo>
                <a:lnTo>
                  <a:pt x="821" y="314"/>
                </a:lnTo>
                <a:lnTo>
                  <a:pt x="821" y="313"/>
                </a:lnTo>
                <a:lnTo>
                  <a:pt x="821" y="313"/>
                </a:lnTo>
                <a:lnTo>
                  <a:pt x="821" y="311"/>
                </a:lnTo>
                <a:lnTo>
                  <a:pt x="819" y="306"/>
                </a:lnTo>
                <a:lnTo>
                  <a:pt x="819" y="306"/>
                </a:lnTo>
                <a:lnTo>
                  <a:pt x="819" y="304"/>
                </a:lnTo>
                <a:lnTo>
                  <a:pt x="821" y="304"/>
                </a:lnTo>
                <a:lnTo>
                  <a:pt x="821" y="302"/>
                </a:lnTo>
                <a:lnTo>
                  <a:pt x="827" y="297"/>
                </a:lnTo>
                <a:lnTo>
                  <a:pt x="827" y="297"/>
                </a:lnTo>
                <a:lnTo>
                  <a:pt x="829" y="297"/>
                </a:lnTo>
                <a:lnTo>
                  <a:pt x="829" y="296"/>
                </a:lnTo>
                <a:lnTo>
                  <a:pt x="829" y="296"/>
                </a:lnTo>
                <a:lnTo>
                  <a:pt x="831" y="292"/>
                </a:lnTo>
                <a:lnTo>
                  <a:pt x="831" y="291"/>
                </a:lnTo>
                <a:lnTo>
                  <a:pt x="831" y="291"/>
                </a:lnTo>
                <a:lnTo>
                  <a:pt x="831" y="289"/>
                </a:lnTo>
                <a:lnTo>
                  <a:pt x="831" y="289"/>
                </a:lnTo>
                <a:lnTo>
                  <a:pt x="831" y="287"/>
                </a:lnTo>
                <a:lnTo>
                  <a:pt x="831" y="286"/>
                </a:lnTo>
                <a:lnTo>
                  <a:pt x="829" y="286"/>
                </a:lnTo>
                <a:lnTo>
                  <a:pt x="829" y="284"/>
                </a:lnTo>
                <a:lnTo>
                  <a:pt x="829" y="282"/>
                </a:lnTo>
                <a:lnTo>
                  <a:pt x="831" y="282"/>
                </a:lnTo>
                <a:lnTo>
                  <a:pt x="831" y="281"/>
                </a:lnTo>
                <a:lnTo>
                  <a:pt x="831" y="281"/>
                </a:lnTo>
                <a:lnTo>
                  <a:pt x="832" y="282"/>
                </a:lnTo>
                <a:lnTo>
                  <a:pt x="834" y="282"/>
                </a:lnTo>
                <a:lnTo>
                  <a:pt x="836" y="284"/>
                </a:lnTo>
                <a:lnTo>
                  <a:pt x="836" y="284"/>
                </a:lnTo>
                <a:lnTo>
                  <a:pt x="838" y="282"/>
                </a:lnTo>
                <a:lnTo>
                  <a:pt x="849" y="284"/>
                </a:lnTo>
                <a:lnTo>
                  <a:pt x="854" y="282"/>
                </a:lnTo>
                <a:lnTo>
                  <a:pt x="854" y="282"/>
                </a:lnTo>
                <a:lnTo>
                  <a:pt x="854" y="282"/>
                </a:lnTo>
                <a:lnTo>
                  <a:pt x="856" y="281"/>
                </a:lnTo>
                <a:lnTo>
                  <a:pt x="856" y="281"/>
                </a:lnTo>
                <a:lnTo>
                  <a:pt x="856" y="279"/>
                </a:lnTo>
                <a:lnTo>
                  <a:pt x="856" y="279"/>
                </a:lnTo>
                <a:lnTo>
                  <a:pt x="856" y="277"/>
                </a:lnTo>
                <a:lnTo>
                  <a:pt x="858" y="277"/>
                </a:lnTo>
                <a:lnTo>
                  <a:pt x="859" y="277"/>
                </a:lnTo>
                <a:lnTo>
                  <a:pt x="859" y="277"/>
                </a:lnTo>
                <a:lnTo>
                  <a:pt x="859" y="277"/>
                </a:lnTo>
                <a:lnTo>
                  <a:pt x="861" y="277"/>
                </a:lnTo>
                <a:lnTo>
                  <a:pt x="861" y="276"/>
                </a:lnTo>
                <a:lnTo>
                  <a:pt x="861" y="274"/>
                </a:lnTo>
                <a:lnTo>
                  <a:pt x="861" y="274"/>
                </a:lnTo>
                <a:lnTo>
                  <a:pt x="859" y="265"/>
                </a:lnTo>
                <a:lnTo>
                  <a:pt x="859" y="265"/>
                </a:lnTo>
                <a:lnTo>
                  <a:pt x="861" y="264"/>
                </a:lnTo>
                <a:lnTo>
                  <a:pt x="861" y="264"/>
                </a:lnTo>
                <a:lnTo>
                  <a:pt x="861" y="264"/>
                </a:lnTo>
                <a:lnTo>
                  <a:pt x="861" y="264"/>
                </a:lnTo>
                <a:lnTo>
                  <a:pt x="861" y="262"/>
                </a:lnTo>
                <a:lnTo>
                  <a:pt x="861" y="260"/>
                </a:lnTo>
                <a:lnTo>
                  <a:pt x="861" y="260"/>
                </a:lnTo>
                <a:lnTo>
                  <a:pt x="861" y="259"/>
                </a:lnTo>
                <a:lnTo>
                  <a:pt x="861" y="259"/>
                </a:lnTo>
                <a:lnTo>
                  <a:pt x="859" y="259"/>
                </a:lnTo>
                <a:lnTo>
                  <a:pt x="859" y="259"/>
                </a:lnTo>
                <a:lnTo>
                  <a:pt x="859" y="257"/>
                </a:lnTo>
                <a:lnTo>
                  <a:pt x="859" y="257"/>
                </a:lnTo>
                <a:lnTo>
                  <a:pt x="859" y="255"/>
                </a:lnTo>
                <a:lnTo>
                  <a:pt x="859" y="255"/>
                </a:lnTo>
                <a:lnTo>
                  <a:pt x="859" y="255"/>
                </a:lnTo>
                <a:lnTo>
                  <a:pt x="861" y="254"/>
                </a:lnTo>
                <a:lnTo>
                  <a:pt x="863" y="254"/>
                </a:lnTo>
                <a:lnTo>
                  <a:pt x="864" y="254"/>
                </a:lnTo>
                <a:lnTo>
                  <a:pt x="864" y="252"/>
                </a:lnTo>
                <a:lnTo>
                  <a:pt x="864" y="252"/>
                </a:lnTo>
                <a:lnTo>
                  <a:pt x="868" y="254"/>
                </a:lnTo>
                <a:lnTo>
                  <a:pt x="868" y="254"/>
                </a:lnTo>
                <a:lnTo>
                  <a:pt x="868" y="254"/>
                </a:lnTo>
                <a:lnTo>
                  <a:pt x="868" y="252"/>
                </a:lnTo>
                <a:lnTo>
                  <a:pt x="869" y="252"/>
                </a:lnTo>
                <a:lnTo>
                  <a:pt x="869" y="252"/>
                </a:lnTo>
                <a:lnTo>
                  <a:pt x="869" y="252"/>
                </a:lnTo>
                <a:lnTo>
                  <a:pt x="871" y="252"/>
                </a:lnTo>
                <a:lnTo>
                  <a:pt x="871" y="252"/>
                </a:lnTo>
                <a:lnTo>
                  <a:pt x="871" y="250"/>
                </a:lnTo>
                <a:lnTo>
                  <a:pt x="871" y="250"/>
                </a:lnTo>
                <a:lnTo>
                  <a:pt x="871" y="250"/>
                </a:lnTo>
                <a:lnTo>
                  <a:pt x="871" y="249"/>
                </a:lnTo>
                <a:lnTo>
                  <a:pt x="869" y="247"/>
                </a:lnTo>
                <a:lnTo>
                  <a:pt x="869" y="247"/>
                </a:lnTo>
                <a:lnTo>
                  <a:pt x="868" y="245"/>
                </a:lnTo>
                <a:lnTo>
                  <a:pt x="868" y="245"/>
                </a:lnTo>
                <a:lnTo>
                  <a:pt x="868" y="244"/>
                </a:lnTo>
                <a:lnTo>
                  <a:pt x="868" y="244"/>
                </a:lnTo>
                <a:lnTo>
                  <a:pt x="868" y="242"/>
                </a:lnTo>
                <a:lnTo>
                  <a:pt x="866" y="242"/>
                </a:lnTo>
                <a:lnTo>
                  <a:pt x="866" y="244"/>
                </a:lnTo>
                <a:lnTo>
                  <a:pt x="866" y="244"/>
                </a:lnTo>
                <a:lnTo>
                  <a:pt x="863" y="242"/>
                </a:lnTo>
                <a:lnTo>
                  <a:pt x="863" y="240"/>
                </a:lnTo>
                <a:lnTo>
                  <a:pt x="863" y="240"/>
                </a:lnTo>
                <a:lnTo>
                  <a:pt x="861" y="239"/>
                </a:lnTo>
                <a:lnTo>
                  <a:pt x="861" y="239"/>
                </a:lnTo>
                <a:lnTo>
                  <a:pt x="861" y="239"/>
                </a:lnTo>
                <a:lnTo>
                  <a:pt x="859" y="237"/>
                </a:lnTo>
                <a:lnTo>
                  <a:pt x="856" y="237"/>
                </a:lnTo>
                <a:lnTo>
                  <a:pt x="856" y="237"/>
                </a:lnTo>
                <a:lnTo>
                  <a:pt x="854" y="235"/>
                </a:lnTo>
                <a:lnTo>
                  <a:pt x="854" y="235"/>
                </a:lnTo>
                <a:lnTo>
                  <a:pt x="854" y="235"/>
                </a:lnTo>
                <a:lnTo>
                  <a:pt x="854" y="235"/>
                </a:lnTo>
                <a:lnTo>
                  <a:pt x="854" y="234"/>
                </a:lnTo>
                <a:lnTo>
                  <a:pt x="854" y="234"/>
                </a:lnTo>
                <a:lnTo>
                  <a:pt x="854" y="232"/>
                </a:lnTo>
                <a:lnTo>
                  <a:pt x="854" y="232"/>
                </a:lnTo>
                <a:lnTo>
                  <a:pt x="854" y="232"/>
                </a:lnTo>
                <a:lnTo>
                  <a:pt x="848" y="227"/>
                </a:lnTo>
                <a:lnTo>
                  <a:pt x="848" y="227"/>
                </a:lnTo>
                <a:lnTo>
                  <a:pt x="844" y="228"/>
                </a:lnTo>
                <a:lnTo>
                  <a:pt x="843" y="228"/>
                </a:lnTo>
                <a:lnTo>
                  <a:pt x="839" y="227"/>
                </a:lnTo>
                <a:lnTo>
                  <a:pt x="839" y="227"/>
                </a:lnTo>
                <a:lnTo>
                  <a:pt x="838" y="228"/>
                </a:lnTo>
                <a:lnTo>
                  <a:pt x="838" y="228"/>
                </a:lnTo>
                <a:lnTo>
                  <a:pt x="838" y="227"/>
                </a:lnTo>
                <a:lnTo>
                  <a:pt x="836" y="227"/>
                </a:lnTo>
                <a:lnTo>
                  <a:pt x="836" y="225"/>
                </a:lnTo>
                <a:lnTo>
                  <a:pt x="836" y="225"/>
                </a:lnTo>
                <a:lnTo>
                  <a:pt x="834" y="225"/>
                </a:lnTo>
                <a:lnTo>
                  <a:pt x="829" y="223"/>
                </a:lnTo>
                <a:lnTo>
                  <a:pt x="827" y="222"/>
                </a:lnTo>
                <a:lnTo>
                  <a:pt x="826" y="223"/>
                </a:lnTo>
                <a:lnTo>
                  <a:pt x="826" y="223"/>
                </a:lnTo>
                <a:lnTo>
                  <a:pt x="824" y="222"/>
                </a:lnTo>
                <a:lnTo>
                  <a:pt x="824" y="222"/>
                </a:lnTo>
                <a:lnTo>
                  <a:pt x="824" y="220"/>
                </a:lnTo>
                <a:lnTo>
                  <a:pt x="824" y="220"/>
                </a:lnTo>
                <a:lnTo>
                  <a:pt x="824" y="218"/>
                </a:lnTo>
                <a:lnTo>
                  <a:pt x="824" y="218"/>
                </a:lnTo>
                <a:lnTo>
                  <a:pt x="824" y="218"/>
                </a:lnTo>
                <a:lnTo>
                  <a:pt x="822" y="217"/>
                </a:lnTo>
                <a:lnTo>
                  <a:pt x="821" y="217"/>
                </a:lnTo>
                <a:lnTo>
                  <a:pt x="821" y="217"/>
                </a:lnTo>
                <a:lnTo>
                  <a:pt x="819" y="217"/>
                </a:lnTo>
                <a:lnTo>
                  <a:pt x="817" y="217"/>
                </a:lnTo>
                <a:lnTo>
                  <a:pt x="817" y="217"/>
                </a:lnTo>
                <a:lnTo>
                  <a:pt x="817" y="215"/>
                </a:lnTo>
                <a:lnTo>
                  <a:pt x="817" y="215"/>
                </a:lnTo>
                <a:lnTo>
                  <a:pt x="817" y="215"/>
                </a:lnTo>
                <a:lnTo>
                  <a:pt x="817" y="213"/>
                </a:lnTo>
                <a:lnTo>
                  <a:pt x="817" y="213"/>
                </a:lnTo>
                <a:lnTo>
                  <a:pt x="817" y="213"/>
                </a:lnTo>
                <a:lnTo>
                  <a:pt x="814" y="210"/>
                </a:lnTo>
                <a:lnTo>
                  <a:pt x="814" y="208"/>
                </a:lnTo>
                <a:lnTo>
                  <a:pt x="814" y="208"/>
                </a:lnTo>
                <a:lnTo>
                  <a:pt x="814" y="208"/>
                </a:lnTo>
                <a:lnTo>
                  <a:pt x="814" y="208"/>
                </a:lnTo>
                <a:lnTo>
                  <a:pt x="814" y="208"/>
                </a:lnTo>
                <a:lnTo>
                  <a:pt x="814" y="207"/>
                </a:lnTo>
                <a:lnTo>
                  <a:pt x="811" y="208"/>
                </a:lnTo>
                <a:lnTo>
                  <a:pt x="809" y="207"/>
                </a:lnTo>
                <a:lnTo>
                  <a:pt x="809" y="207"/>
                </a:lnTo>
                <a:lnTo>
                  <a:pt x="809" y="207"/>
                </a:lnTo>
                <a:lnTo>
                  <a:pt x="809" y="205"/>
                </a:lnTo>
                <a:lnTo>
                  <a:pt x="807" y="205"/>
                </a:lnTo>
                <a:lnTo>
                  <a:pt x="807" y="203"/>
                </a:lnTo>
                <a:lnTo>
                  <a:pt x="807" y="203"/>
                </a:lnTo>
                <a:lnTo>
                  <a:pt x="809" y="203"/>
                </a:lnTo>
                <a:lnTo>
                  <a:pt x="809" y="203"/>
                </a:lnTo>
                <a:lnTo>
                  <a:pt x="809" y="202"/>
                </a:lnTo>
                <a:lnTo>
                  <a:pt x="809" y="202"/>
                </a:lnTo>
                <a:lnTo>
                  <a:pt x="809" y="202"/>
                </a:lnTo>
                <a:lnTo>
                  <a:pt x="809" y="200"/>
                </a:lnTo>
                <a:lnTo>
                  <a:pt x="809" y="200"/>
                </a:lnTo>
                <a:lnTo>
                  <a:pt x="809" y="198"/>
                </a:lnTo>
                <a:lnTo>
                  <a:pt x="809" y="198"/>
                </a:lnTo>
                <a:lnTo>
                  <a:pt x="809" y="197"/>
                </a:lnTo>
                <a:lnTo>
                  <a:pt x="809" y="195"/>
                </a:lnTo>
                <a:lnTo>
                  <a:pt x="809" y="195"/>
                </a:lnTo>
                <a:lnTo>
                  <a:pt x="809" y="193"/>
                </a:lnTo>
                <a:lnTo>
                  <a:pt x="807" y="193"/>
                </a:lnTo>
                <a:lnTo>
                  <a:pt x="807" y="191"/>
                </a:lnTo>
                <a:lnTo>
                  <a:pt x="806" y="191"/>
                </a:lnTo>
                <a:lnTo>
                  <a:pt x="804" y="190"/>
                </a:lnTo>
                <a:lnTo>
                  <a:pt x="802" y="186"/>
                </a:lnTo>
                <a:lnTo>
                  <a:pt x="802" y="185"/>
                </a:lnTo>
                <a:lnTo>
                  <a:pt x="802" y="185"/>
                </a:lnTo>
                <a:lnTo>
                  <a:pt x="802" y="185"/>
                </a:lnTo>
                <a:lnTo>
                  <a:pt x="802" y="183"/>
                </a:lnTo>
                <a:lnTo>
                  <a:pt x="804" y="183"/>
                </a:lnTo>
                <a:lnTo>
                  <a:pt x="804" y="181"/>
                </a:lnTo>
                <a:lnTo>
                  <a:pt x="806" y="181"/>
                </a:lnTo>
                <a:lnTo>
                  <a:pt x="804" y="180"/>
                </a:lnTo>
                <a:lnTo>
                  <a:pt x="802" y="180"/>
                </a:lnTo>
                <a:lnTo>
                  <a:pt x="799" y="180"/>
                </a:lnTo>
                <a:lnTo>
                  <a:pt x="794" y="183"/>
                </a:lnTo>
                <a:lnTo>
                  <a:pt x="792" y="181"/>
                </a:lnTo>
                <a:lnTo>
                  <a:pt x="790" y="180"/>
                </a:lnTo>
                <a:lnTo>
                  <a:pt x="790" y="180"/>
                </a:lnTo>
                <a:lnTo>
                  <a:pt x="789" y="181"/>
                </a:lnTo>
                <a:lnTo>
                  <a:pt x="789" y="183"/>
                </a:lnTo>
                <a:lnTo>
                  <a:pt x="789" y="183"/>
                </a:lnTo>
                <a:lnTo>
                  <a:pt x="782" y="186"/>
                </a:lnTo>
                <a:lnTo>
                  <a:pt x="780" y="190"/>
                </a:lnTo>
                <a:lnTo>
                  <a:pt x="774" y="200"/>
                </a:lnTo>
                <a:lnTo>
                  <a:pt x="772" y="202"/>
                </a:lnTo>
                <a:lnTo>
                  <a:pt x="770" y="203"/>
                </a:lnTo>
                <a:lnTo>
                  <a:pt x="770" y="203"/>
                </a:lnTo>
                <a:lnTo>
                  <a:pt x="769" y="202"/>
                </a:lnTo>
                <a:lnTo>
                  <a:pt x="764" y="198"/>
                </a:lnTo>
                <a:lnTo>
                  <a:pt x="764" y="198"/>
                </a:lnTo>
                <a:lnTo>
                  <a:pt x="762" y="200"/>
                </a:lnTo>
                <a:lnTo>
                  <a:pt x="762" y="202"/>
                </a:lnTo>
                <a:lnTo>
                  <a:pt x="764" y="202"/>
                </a:lnTo>
                <a:lnTo>
                  <a:pt x="764" y="203"/>
                </a:lnTo>
                <a:lnTo>
                  <a:pt x="760" y="208"/>
                </a:lnTo>
                <a:lnTo>
                  <a:pt x="758" y="212"/>
                </a:lnTo>
                <a:lnTo>
                  <a:pt x="758" y="213"/>
                </a:lnTo>
                <a:lnTo>
                  <a:pt x="760" y="218"/>
                </a:lnTo>
                <a:lnTo>
                  <a:pt x="762" y="218"/>
                </a:lnTo>
                <a:lnTo>
                  <a:pt x="765" y="218"/>
                </a:lnTo>
                <a:lnTo>
                  <a:pt x="770" y="212"/>
                </a:lnTo>
                <a:lnTo>
                  <a:pt x="780" y="213"/>
                </a:lnTo>
                <a:lnTo>
                  <a:pt x="782" y="213"/>
                </a:lnTo>
                <a:lnTo>
                  <a:pt x="784" y="217"/>
                </a:lnTo>
                <a:lnTo>
                  <a:pt x="789" y="228"/>
                </a:lnTo>
                <a:lnTo>
                  <a:pt x="789" y="232"/>
                </a:lnTo>
                <a:lnTo>
                  <a:pt x="789" y="234"/>
                </a:lnTo>
                <a:lnTo>
                  <a:pt x="789" y="237"/>
                </a:lnTo>
                <a:lnTo>
                  <a:pt x="787" y="239"/>
                </a:lnTo>
                <a:lnTo>
                  <a:pt x="785" y="242"/>
                </a:lnTo>
                <a:lnTo>
                  <a:pt x="784" y="244"/>
                </a:lnTo>
                <a:lnTo>
                  <a:pt x="769" y="249"/>
                </a:lnTo>
                <a:lnTo>
                  <a:pt x="762" y="249"/>
                </a:lnTo>
                <a:lnTo>
                  <a:pt x="758" y="242"/>
                </a:lnTo>
                <a:lnTo>
                  <a:pt x="755" y="237"/>
                </a:lnTo>
                <a:lnTo>
                  <a:pt x="743" y="222"/>
                </a:lnTo>
                <a:lnTo>
                  <a:pt x="740" y="222"/>
                </a:lnTo>
                <a:lnTo>
                  <a:pt x="740" y="218"/>
                </a:lnTo>
                <a:lnTo>
                  <a:pt x="738" y="218"/>
                </a:lnTo>
                <a:lnTo>
                  <a:pt x="727" y="220"/>
                </a:lnTo>
                <a:lnTo>
                  <a:pt x="716" y="222"/>
                </a:lnTo>
                <a:lnTo>
                  <a:pt x="705" y="230"/>
                </a:lnTo>
                <a:lnTo>
                  <a:pt x="703" y="230"/>
                </a:lnTo>
                <a:lnTo>
                  <a:pt x="701" y="232"/>
                </a:lnTo>
                <a:lnTo>
                  <a:pt x="703" y="234"/>
                </a:lnTo>
                <a:lnTo>
                  <a:pt x="703" y="235"/>
                </a:lnTo>
                <a:lnTo>
                  <a:pt x="705" y="239"/>
                </a:lnTo>
                <a:lnTo>
                  <a:pt x="705" y="249"/>
                </a:lnTo>
                <a:lnTo>
                  <a:pt x="705" y="254"/>
                </a:lnTo>
                <a:lnTo>
                  <a:pt x="706" y="257"/>
                </a:lnTo>
                <a:lnTo>
                  <a:pt x="708" y="265"/>
                </a:lnTo>
                <a:lnTo>
                  <a:pt x="708" y="267"/>
                </a:lnTo>
                <a:lnTo>
                  <a:pt x="708" y="267"/>
                </a:lnTo>
                <a:lnTo>
                  <a:pt x="708" y="271"/>
                </a:lnTo>
                <a:lnTo>
                  <a:pt x="706" y="272"/>
                </a:lnTo>
                <a:lnTo>
                  <a:pt x="708" y="276"/>
                </a:lnTo>
                <a:lnTo>
                  <a:pt x="710" y="277"/>
                </a:lnTo>
                <a:lnTo>
                  <a:pt x="718" y="281"/>
                </a:lnTo>
                <a:lnTo>
                  <a:pt x="720" y="282"/>
                </a:lnTo>
                <a:lnTo>
                  <a:pt x="722" y="284"/>
                </a:lnTo>
                <a:lnTo>
                  <a:pt x="722" y="289"/>
                </a:lnTo>
                <a:lnTo>
                  <a:pt x="723" y="289"/>
                </a:lnTo>
                <a:lnTo>
                  <a:pt x="723" y="291"/>
                </a:lnTo>
                <a:lnTo>
                  <a:pt x="733" y="296"/>
                </a:lnTo>
                <a:lnTo>
                  <a:pt x="738" y="296"/>
                </a:lnTo>
                <a:lnTo>
                  <a:pt x="738" y="297"/>
                </a:lnTo>
                <a:lnTo>
                  <a:pt x="740" y="299"/>
                </a:lnTo>
                <a:lnTo>
                  <a:pt x="742" y="302"/>
                </a:lnTo>
                <a:lnTo>
                  <a:pt x="743" y="306"/>
                </a:lnTo>
                <a:lnTo>
                  <a:pt x="752" y="314"/>
                </a:lnTo>
                <a:lnTo>
                  <a:pt x="753" y="313"/>
                </a:lnTo>
                <a:lnTo>
                  <a:pt x="752" y="311"/>
                </a:lnTo>
                <a:lnTo>
                  <a:pt x="750" y="309"/>
                </a:lnTo>
                <a:lnTo>
                  <a:pt x="753" y="311"/>
                </a:lnTo>
                <a:lnTo>
                  <a:pt x="757" y="313"/>
                </a:lnTo>
                <a:lnTo>
                  <a:pt x="760" y="316"/>
                </a:lnTo>
                <a:lnTo>
                  <a:pt x="762" y="318"/>
                </a:lnTo>
                <a:lnTo>
                  <a:pt x="764" y="316"/>
                </a:lnTo>
                <a:lnTo>
                  <a:pt x="762" y="314"/>
                </a:lnTo>
                <a:lnTo>
                  <a:pt x="764" y="313"/>
                </a:lnTo>
                <a:lnTo>
                  <a:pt x="769" y="311"/>
                </a:lnTo>
                <a:lnTo>
                  <a:pt x="769" y="309"/>
                </a:lnTo>
                <a:lnTo>
                  <a:pt x="769" y="309"/>
                </a:lnTo>
                <a:lnTo>
                  <a:pt x="770" y="308"/>
                </a:lnTo>
                <a:lnTo>
                  <a:pt x="772" y="306"/>
                </a:lnTo>
                <a:lnTo>
                  <a:pt x="774" y="306"/>
                </a:lnTo>
                <a:lnTo>
                  <a:pt x="774" y="308"/>
                </a:lnTo>
                <a:lnTo>
                  <a:pt x="774" y="309"/>
                </a:lnTo>
                <a:lnTo>
                  <a:pt x="770" y="313"/>
                </a:lnTo>
                <a:lnTo>
                  <a:pt x="769" y="314"/>
                </a:lnTo>
                <a:lnTo>
                  <a:pt x="769" y="314"/>
                </a:lnTo>
                <a:lnTo>
                  <a:pt x="769" y="316"/>
                </a:lnTo>
                <a:lnTo>
                  <a:pt x="769" y="318"/>
                </a:lnTo>
                <a:lnTo>
                  <a:pt x="770" y="318"/>
                </a:lnTo>
                <a:lnTo>
                  <a:pt x="769" y="321"/>
                </a:lnTo>
                <a:lnTo>
                  <a:pt x="770" y="321"/>
                </a:lnTo>
                <a:lnTo>
                  <a:pt x="774" y="319"/>
                </a:lnTo>
                <a:lnTo>
                  <a:pt x="780" y="321"/>
                </a:lnTo>
                <a:lnTo>
                  <a:pt x="784" y="323"/>
                </a:lnTo>
                <a:lnTo>
                  <a:pt x="784" y="326"/>
                </a:lnTo>
                <a:lnTo>
                  <a:pt x="784" y="328"/>
                </a:lnTo>
                <a:lnTo>
                  <a:pt x="784" y="329"/>
                </a:lnTo>
                <a:lnTo>
                  <a:pt x="784" y="333"/>
                </a:lnTo>
                <a:lnTo>
                  <a:pt x="782" y="334"/>
                </a:lnTo>
                <a:lnTo>
                  <a:pt x="780" y="336"/>
                </a:lnTo>
                <a:lnTo>
                  <a:pt x="780" y="338"/>
                </a:lnTo>
                <a:lnTo>
                  <a:pt x="780" y="339"/>
                </a:lnTo>
                <a:lnTo>
                  <a:pt x="782" y="345"/>
                </a:lnTo>
                <a:lnTo>
                  <a:pt x="784" y="348"/>
                </a:lnTo>
                <a:lnTo>
                  <a:pt x="787" y="350"/>
                </a:lnTo>
                <a:lnTo>
                  <a:pt x="790" y="350"/>
                </a:lnTo>
                <a:lnTo>
                  <a:pt x="789" y="346"/>
                </a:lnTo>
                <a:lnTo>
                  <a:pt x="785" y="345"/>
                </a:lnTo>
                <a:lnTo>
                  <a:pt x="784" y="341"/>
                </a:lnTo>
                <a:lnTo>
                  <a:pt x="789" y="339"/>
                </a:lnTo>
                <a:lnTo>
                  <a:pt x="790" y="341"/>
                </a:lnTo>
                <a:lnTo>
                  <a:pt x="792" y="343"/>
                </a:lnTo>
                <a:lnTo>
                  <a:pt x="790" y="343"/>
                </a:lnTo>
                <a:lnTo>
                  <a:pt x="790" y="343"/>
                </a:lnTo>
                <a:lnTo>
                  <a:pt x="790" y="345"/>
                </a:lnTo>
                <a:lnTo>
                  <a:pt x="792" y="346"/>
                </a:lnTo>
                <a:lnTo>
                  <a:pt x="792" y="348"/>
                </a:lnTo>
                <a:lnTo>
                  <a:pt x="792" y="350"/>
                </a:lnTo>
                <a:lnTo>
                  <a:pt x="792" y="350"/>
                </a:lnTo>
                <a:lnTo>
                  <a:pt x="789" y="351"/>
                </a:lnTo>
                <a:lnTo>
                  <a:pt x="789" y="351"/>
                </a:lnTo>
                <a:lnTo>
                  <a:pt x="789" y="353"/>
                </a:lnTo>
                <a:lnTo>
                  <a:pt x="789" y="356"/>
                </a:lnTo>
                <a:lnTo>
                  <a:pt x="787" y="361"/>
                </a:lnTo>
                <a:lnTo>
                  <a:pt x="785" y="361"/>
                </a:lnTo>
                <a:lnTo>
                  <a:pt x="785" y="363"/>
                </a:lnTo>
                <a:lnTo>
                  <a:pt x="785" y="365"/>
                </a:lnTo>
                <a:lnTo>
                  <a:pt x="785" y="365"/>
                </a:lnTo>
                <a:lnTo>
                  <a:pt x="787" y="365"/>
                </a:lnTo>
                <a:lnTo>
                  <a:pt x="787" y="365"/>
                </a:lnTo>
                <a:lnTo>
                  <a:pt x="789" y="361"/>
                </a:lnTo>
                <a:lnTo>
                  <a:pt x="792" y="360"/>
                </a:lnTo>
                <a:lnTo>
                  <a:pt x="794" y="360"/>
                </a:lnTo>
                <a:lnTo>
                  <a:pt x="795" y="361"/>
                </a:lnTo>
                <a:lnTo>
                  <a:pt x="797" y="363"/>
                </a:lnTo>
                <a:lnTo>
                  <a:pt x="799" y="363"/>
                </a:lnTo>
                <a:lnTo>
                  <a:pt x="806" y="360"/>
                </a:lnTo>
                <a:lnTo>
                  <a:pt x="804" y="358"/>
                </a:lnTo>
                <a:lnTo>
                  <a:pt x="802" y="356"/>
                </a:lnTo>
                <a:lnTo>
                  <a:pt x="801" y="356"/>
                </a:lnTo>
                <a:lnTo>
                  <a:pt x="804" y="355"/>
                </a:lnTo>
                <a:lnTo>
                  <a:pt x="807" y="358"/>
                </a:lnTo>
                <a:lnTo>
                  <a:pt x="811" y="355"/>
                </a:lnTo>
                <a:lnTo>
                  <a:pt x="812" y="353"/>
                </a:lnTo>
                <a:lnTo>
                  <a:pt x="814" y="355"/>
                </a:lnTo>
                <a:lnTo>
                  <a:pt x="814" y="356"/>
                </a:lnTo>
                <a:lnTo>
                  <a:pt x="814" y="358"/>
                </a:lnTo>
                <a:lnTo>
                  <a:pt x="812" y="360"/>
                </a:lnTo>
                <a:lnTo>
                  <a:pt x="811" y="360"/>
                </a:lnTo>
                <a:lnTo>
                  <a:pt x="811" y="360"/>
                </a:lnTo>
                <a:lnTo>
                  <a:pt x="811" y="361"/>
                </a:lnTo>
                <a:lnTo>
                  <a:pt x="811" y="361"/>
                </a:lnTo>
                <a:lnTo>
                  <a:pt x="811" y="363"/>
                </a:lnTo>
                <a:lnTo>
                  <a:pt x="811" y="363"/>
                </a:lnTo>
                <a:lnTo>
                  <a:pt x="811" y="365"/>
                </a:lnTo>
                <a:lnTo>
                  <a:pt x="807" y="365"/>
                </a:lnTo>
                <a:lnTo>
                  <a:pt x="807" y="365"/>
                </a:lnTo>
                <a:lnTo>
                  <a:pt x="807" y="363"/>
                </a:lnTo>
                <a:lnTo>
                  <a:pt x="806" y="363"/>
                </a:lnTo>
                <a:lnTo>
                  <a:pt x="806" y="363"/>
                </a:lnTo>
                <a:lnTo>
                  <a:pt x="804" y="365"/>
                </a:lnTo>
                <a:lnTo>
                  <a:pt x="804" y="366"/>
                </a:lnTo>
                <a:lnTo>
                  <a:pt x="799" y="366"/>
                </a:lnTo>
                <a:lnTo>
                  <a:pt x="792" y="363"/>
                </a:lnTo>
                <a:lnTo>
                  <a:pt x="790" y="365"/>
                </a:lnTo>
                <a:lnTo>
                  <a:pt x="789" y="366"/>
                </a:lnTo>
                <a:lnTo>
                  <a:pt x="787" y="368"/>
                </a:lnTo>
                <a:lnTo>
                  <a:pt x="785" y="366"/>
                </a:lnTo>
                <a:lnTo>
                  <a:pt x="782" y="365"/>
                </a:lnTo>
                <a:lnTo>
                  <a:pt x="780" y="361"/>
                </a:lnTo>
                <a:lnTo>
                  <a:pt x="769" y="358"/>
                </a:lnTo>
                <a:lnTo>
                  <a:pt x="767" y="356"/>
                </a:lnTo>
                <a:lnTo>
                  <a:pt x="765" y="353"/>
                </a:lnTo>
                <a:lnTo>
                  <a:pt x="765" y="351"/>
                </a:lnTo>
                <a:lnTo>
                  <a:pt x="765" y="348"/>
                </a:lnTo>
                <a:lnTo>
                  <a:pt x="765" y="345"/>
                </a:lnTo>
                <a:lnTo>
                  <a:pt x="765" y="341"/>
                </a:lnTo>
                <a:lnTo>
                  <a:pt x="765" y="339"/>
                </a:lnTo>
                <a:lnTo>
                  <a:pt x="764" y="336"/>
                </a:lnTo>
                <a:lnTo>
                  <a:pt x="762" y="334"/>
                </a:lnTo>
                <a:lnTo>
                  <a:pt x="753" y="329"/>
                </a:lnTo>
                <a:lnTo>
                  <a:pt x="747" y="331"/>
                </a:lnTo>
                <a:lnTo>
                  <a:pt x="732" y="326"/>
                </a:lnTo>
                <a:lnTo>
                  <a:pt x="728" y="329"/>
                </a:lnTo>
                <a:lnTo>
                  <a:pt x="730" y="333"/>
                </a:lnTo>
                <a:lnTo>
                  <a:pt x="730" y="334"/>
                </a:lnTo>
                <a:lnTo>
                  <a:pt x="728" y="336"/>
                </a:lnTo>
                <a:lnTo>
                  <a:pt x="728" y="338"/>
                </a:lnTo>
                <a:lnTo>
                  <a:pt x="727" y="339"/>
                </a:lnTo>
                <a:lnTo>
                  <a:pt x="727" y="339"/>
                </a:lnTo>
                <a:lnTo>
                  <a:pt x="727" y="338"/>
                </a:lnTo>
                <a:lnTo>
                  <a:pt x="727" y="338"/>
                </a:lnTo>
                <a:lnTo>
                  <a:pt x="727" y="338"/>
                </a:lnTo>
                <a:lnTo>
                  <a:pt x="728" y="336"/>
                </a:lnTo>
                <a:lnTo>
                  <a:pt x="728" y="334"/>
                </a:lnTo>
                <a:lnTo>
                  <a:pt x="727" y="334"/>
                </a:lnTo>
                <a:lnTo>
                  <a:pt x="727" y="333"/>
                </a:lnTo>
                <a:lnTo>
                  <a:pt x="727" y="333"/>
                </a:lnTo>
                <a:lnTo>
                  <a:pt x="727" y="331"/>
                </a:lnTo>
                <a:lnTo>
                  <a:pt x="727" y="329"/>
                </a:lnTo>
                <a:lnTo>
                  <a:pt x="727" y="328"/>
                </a:lnTo>
                <a:lnTo>
                  <a:pt x="728" y="326"/>
                </a:lnTo>
                <a:lnTo>
                  <a:pt x="727" y="324"/>
                </a:lnTo>
                <a:lnTo>
                  <a:pt x="720" y="323"/>
                </a:lnTo>
                <a:lnTo>
                  <a:pt x="711" y="321"/>
                </a:lnTo>
                <a:lnTo>
                  <a:pt x="698" y="318"/>
                </a:lnTo>
                <a:lnTo>
                  <a:pt x="698" y="318"/>
                </a:lnTo>
                <a:lnTo>
                  <a:pt x="696" y="318"/>
                </a:lnTo>
                <a:lnTo>
                  <a:pt x="696" y="319"/>
                </a:lnTo>
                <a:lnTo>
                  <a:pt x="696" y="321"/>
                </a:lnTo>
                <a:lnTo>
                  <a:pt x="696" y="319"/>
                </a:lnTo>
                <a:lnTo>
                  <a:pt x="693" y="316"/>
                </a:lnTo>
                <a:lnTo>
                  <a:pt x="683" y="311"/>
                </a:lnTo>
                <a:lnTo>
                  <a:pt x="668" y="301"/>
                </a:lnTo>
                <a:lnTo>
                  <a:pt x="664" y="296"/>
                </a:lnTo>
                <a:lnTo>
                  <a:pt x="664" y="291"/>
                </a:lnTo>
                <a:lnTo>
                  <a:pt x="664" y="291"/>
                </a:lnTo>
                <a:lnTo>
                  <a:pt x="664" y="291"/>
                </a:lnTo>
                <a:lnTo>
                  <a:pt x="664" y="289"/>
                </a:lnTo>
                <a:lnTo>
                  <a:pt x="664" y="287"/>
                </a:lnTo>
                <a:lnTo>
                  <a:pt x="666" y="286"/>
                </a:lnTo>
                <a:lnTo>
                  <a:pt x="666" y="284"/>
                </a:lnTo>
                <a:lnTo>
                  <a:pt x="666" y="284"/>
                </a:lnTo>
                <a:lnTo>
                  <a:pt x="671" y="286"/>
                </a:lnTo>
                <a:lnTo>
                  <a:pt x="673" y="286"/>
                </a:lnTo>
                <a:lnTo>
                  <a:pt x="673" y="284"/>
                </a:lnTo>
                <a:lnTo>
                  <a:pt x="673" y="282"/>
                </a:lnTo>
                <a:lnTo>
                  <a:pt x="673" y="281"/>
                </a:lnTo>
                <a:lnTo>
                  <a:pt x="674" y="279"/>
                </a:lnTo>
                <a:lnTo>
                  <a:pt x="674" y="279"/>
                </a:lnTo>
                <a:lnTo>
                  <a:pt x="678" y="277"/>
                </a:lnTo>
                <a:lnTo>
                  <a:pt x="678" y="277"/>
                </a:lnTo>
                <a:lnTo>
                  <a:pt x="678" y="276"/>
                </a:lnTo>
                <a:lnTo>
                  <a:pt x="678" y="276"/>
                </a:lnTo>
                <a:lnTo>
                  <a:pt x="678" y="274"/>
                </a:lnTo>
                <a:lnTo>
                  <a:pt x="676" y="272"/>
                </a:lnTo>
                <a:lnTo>
                  <a:pt x="674" y="267"/>
                </a:lnTo>
                <a:lnTo>
                  <a:pt x="673" y="265"/>
                </a:lnTo>
                <a:lnTo>
                  <a:pt x="674" y="264"/>
                </a:lnTo>
                <a:lnTo>
                  <a:pt x="678" y="264"/>
                </a:lnTo>
                <a:lnTo>
                  <a:pt x="678" y="262"/>
                </a:lnTo>
                <a:lnTo>
                  <a:pt x="678" y="260"/>
                </a:lnTo>
                <a:lnTo>
                  <a:pt x="673" y="254"/>
                </a:lnTo>
                <a:lnTo>
                  <a:pt x="671" y="252"/>
                </a:lnTo>
                <a:lnTo>
                  <a:pt x="671" y="252"/>
                </a:lnTo>
                <a:lnTo>
                  <a:pt x="671" y="250"/>
                </a:lnTo>
                <a:lnTo>
                  <a:pt x="671" y="249"/>
                </a:lnTo>
                <a:lnTo>
                  <a:pt x="671" y="249"/>
                </a:lnTo>
                <a:lnTo>
                  <a:pt x="671" y="247"/>
                </a:lnTo>
                <a:lnTo>
                  <a:pt x="671" y="247"/>
                </a:lnTo>
                <a:lnTo>
                  <a:pt x="669" y="245"/>
                </a:lnTo>
                <a:lnTo>
                  <a:pt x="669" y="245"/>
                </a:lnTo>
                <a:lnTo>
                  <a:pt x="669" y="244"/>
                </a:lnTo>
                <a:lnTo>
                  <a:pt x="669" y="240"/>
                </a:lnTo>
                <a:lnTo>
                  <a:pt x="671" y="239"/>
                </a:lnTo>
                <a:lnTo>
                  <a:pt x="669" y="237"/>
                </a:lnTo>
                <a:lnTo>
                  <a:pt x="671" y="234"/>
                </a:lnTo>
                <a:lnTo>
                  <a:pt x="673" y="232"/>
                </a:lnTo>
                <a:lnTo>
                  <a:pt x="673" y="230"/>
                </a:lnTo>
                <a:lnTo>
                  <a:pt x="673" y="228"/>
                </a:lnTo>
                <a:lnTo>
                  <a:pt x="673" y="228"/>
                </a:lnTo>
                <a:lnTo>
                  <a:pt x="673" y="225"/>
                </a:lnTo>
                <a:lnTo>
                  <a:pt x="673" y="225"/>
                </a:lnTo>
                <a:lnTo>
                  <a:pt x="673" y="223"/>
                </a:lnTo>
                <a:lnTo>
                  <a:pt x="674" y="222"/>
                </a:lnTo>
                <a:lnTo>
                  <a:pt x="674" y="222"/>
                </a:lnTo>
                <a:lnTo>
                  <a:pt x="676" y="223"/>
                </a:lnTo>
                <a:lnTo>
                  <a:pt x="678" y="222"/>
                </a:lnTo>
                <a:lnTo>
                  <a:pt x="681" y="220"/>
                </a:lnTo>
                <a:lnTo>
                  <a:pt x="681" y="218"/>
                </a:lnTo>
                <a:lnTo>
                  <a:pt x="681" y="218"/>
                </a:lnTo>
                <a:lnTo>
                  <a:pt x="679" y="215"/>
                </a:lnTo>
                <a:lnTo>
                  <a:pt x="679" y="213"/>
                </a:lnTo>
                <a:lnTo>
                  <a:pt x="681" y="212"/>
                </a:lnTo>
                <a:lnTo>
                  <a:pt x="685" y="210"/>
                </a:lnTo>
                <a:lnTo>
                  <a:pt x="685" y="208"/>
                </a:lnTo>
                <a:lnTo>
                  <a:pt x="685" y="208"/>
                </a:lnTo>
                <a:lnTo>
                  <a:pt x="686" y="207"/>
                </a:lnTo>
                <a:lnTo>
                  <a:pt x="686" y="205"/>
                </a:lnTo>
                <a:lnTo>
                  <a:pt x="686" y="203"/>
                </a:lnTo>
                <a:lnTo>
                  <a:pt x="686" y="202"/>
                </a:lnTo>
                <a:lnTo>
                  <a:pt x="686" y="202"/>
                </a:lnTo>
                <a:lnTo>
                  <a:pt x="686" y="198"/>
                </a:lnTo>
                <a:lnTo>
                  <a:pt x="690" y="191"/>
                </a:lnTo>
                <a:lnTo>
                  <a:pt x="690" y="191"/>
                </a:lnTo>
                <a:lnTo>
                  <a:pt x="691" y="190"/>
                </a:lnTo>
                <a:lnTo>
                  <a:pt x="695" y="188"/>
                </a:lnTo>
                <a:lnTo>
                  <a:pt x="696" y="186"/>
                </a:lnTo>
                <a:lnTo>
                  <a:pt x="696" y="185"/>
                </a:lnTo>
                <a:lnTo>
                  <a:pt x="696" y="183"/>
                </a:lnTo>
                <a:lnTo>
                  <a:pt x="696" y="183"/>
                </a:lnTo>
                <a:lnTo>
                  <a:pt x="698" y="180"/>
                </a:lnTo>
                <a:lnTo>
                  <a:pt x="695" y="178"/>
                </a:lnTo>
                <a:lnTo>
                  <a:pt x="695" y="176"/>
                </a:lnTo>
                <a:lnTo>
                  <a:pt x="695" y="176"/>
                </a:lnTo>
                <a:lnTo>
                  <a:pt x="695" y="175"/>
                </a:lnTo>
                <a:lnTo>
                  <a:pt x="693" y="170"/>
                </a:lnTo>
                <a:lnTo>
                  <a:pt x="693" y="170"/>
                </a:lnTo>
                <a:lnTo>
                  <a:pt x="693" y="168"/>
                </a:lnTo>
                <a:lnTo>
                  <a:pt x="693" y="166"/>
                </a:lnTo>
                <a:lnTo>
                  <a:pt x="693" y="160"/>
                </a:lnTo>
                <a:lnTo>
                  <a:pt x="693" y="155"/>
                </a:lnTo>
                <a:lnTo>
                  <a:pt x="693" y="151"/>
                </a:lnTo>
                <a:lnTo>
                  <a:pt x="695" y="149"/>
                </a:lnTo>
                <a:lnTo>
                  <a:pt x="696" y="149"/>
                </a:lnTo>
                <a:lnTo>
                  <a:pt x="698" y="149"/>
                </a:lnTo>
                <a:lnTo>
                  <a:pt x="698" y="149"/>
                </a:lnTo>
                <a:lnTo>
                  <a:pt x="700" y="148"/>
                </a:lnTo>
                <a:lnTo>
                  <a:pt x="698" y="144"/>
                </a:lnTo>
                <a:lnTo>
                  <a:pt x="698" y="143"/>
                </a:lnTo>
                <a:lnTo>
                  <a:pt x="693" y="138"/>
                </a:lnTo>
                <a:lnTo>
                  <a:pt x="691" y="136"/>
                </a:lnTo>
                <a:lnTo>
                  <a:pt x="691" y="133"/>
                </a:lnTo>
                <a:lnTo>
                  <a:pt x="691" y="131"/>
                </a:lnTo>
                <a:lnTo>
                  <a:pt x="691" y="129"/>
                </a:lnTo>
                <a:lnTo>
                  <a:pt x="690" y="129"/>
                </a:lnTo>
                <a:lnTo>
                  <a:pt x="690" y="129"/>
                </a:lnTo>
                <a:lnTo>
                  <a:pt x="688" y="131"/>
                </a:lnTo>
                <a:lnTo>
                  <a:pt x="686" y="131"/>
                </a:lnTo>
                <a:lnTo>
                  <a:pt x="688" y="129"/>
                </a:lnTo>
                <a:lnTo>
                  <a:pt x="688" y="128"/>
                </a:lnTo>
                <a:lnTo>
                  <a:pt x="690" y="126"/>
                </a:lnTo>
                <a:lnTo>
                  <a:pt x="691" y="126"/>
                </a:lnTo>
                <a:lnTo>
                  <a:pt x="691" y="128"/>
                </a:lnTo>
                <a:lnTo>
                  <a:pt x="691" y="128"/>
                </a:lnTo>
                <a:lnTo>
                  <a:pt x="695" y="124"/>
                </a:lnTo>
                <a:lnTo>
                  <a:pt x="695" y="124"/>
                </a:lnTo>
                <a:lnTo>
                  <a:pt x="695" y="121"/>
                </a:lnTo>
                <a:lnTo>
                  <a:pt x="695" y="121"/>
                </a:lnTo>
                <a:lnTo>
                  <a:pt x="693" y="119"/>
                </a:lnTo>
                <a:lnTo>
                  <a:pt x="688" y="112"/>
                </a:lnTo>
                <a:lnTo>
                  <a:pt x="683" y="111"/>
                </a:lnTo>
                <a:lnTo>
                  <a:pt x="683" y="109"/>
                </a:lnTo>
                <a:lnTo>
                  <a:pt x="681" y="106"/>
                </a:lnTo>
                <a:lnTo>
                  <a:pt x="679" y="104"/>
                </a:lnTo>
                <a:lnTo>
                  <a:pt x="678" y="104"/>
                </a:lnTo>
                <a:lnTo>
                  <a:pt x="676" y="104"/>
                </a:lnTo>
                <a:lnTo>
                  <a:pt x="668" y="109"/>
                </a:lnTo>
                <a:lnTo>
                  <a:pt x="666" y="111"/>
                </a:lnTo>
                <a:lnTo>
                  <a:pt x="666" y="111"/>
                </a:lnTo>
                <a:lnTo>
                  <a:pt x="666" y="111"/>
                </a:lnTo>
                <a:lnTo>
                  <a:pt x="673" y="129"/>
                </a:lnTo>
                <a:lnTo>
                  <a:pt x="674" y="133"/>
                </a:lnTo>
                <a:lnTo>
                  <a:pt x="674" y="138"/>
                </a:lnTo>
                <a:lnTo>
                  <a:pt x="674" y="141"/>
                </a:lnTo>
                <a:lnTo>
                  <a:pt x="674" y="143"/>
                </a:lnTo>
                <a:lnTo>
                  <a:pt x="674" y="144"/>
                </a:lnTo>
                <a:lnTo>
                  <a:pt x="674" y="146"/>
                </a:lnTo>
                <a:lnTo>
                  <a:pt x="674" y="149"/>
                </a:lnTo>
                <a:lnTo>
                  <a:pt x="674" y="156"/>
                </a:lnTo>
                <a:lnTo>
                  <a:pt x="674" y="165"/>
                </a:lnTo>
                <a:lnTo>
                  <a:pt x="673" y="170"/>
                </a:lnTo>
                <a:lnTo>
                  <a:pt x="673" y="173"/>
                </a:lnTo>
                <a:lnTo>
                  <a:pt x="671" y="186"/>
                </a:lnTo>
                <a:lnTo>
                  <a:pt x="669" y="190"/>
                </a:lnTo>
                <a:lnTo>
                  <a:pt x="666" y="198"/>
                </a:lnTo>
                <a:lnTo>
                  <a:pt x="664" y="202"/>
                </a:lnTo>
                <a:lnTo>
                  <a:pt x="663" y="203"/>
                </a:lnTo>
                <a:lnTo>
                  <a:pt x="651" y="210"/>
                </a:lnTo>
                <a:lnTo>
                  <a:pt x="641" y="217"/>
                </a:lnTo>
                <a:lnTo>
                  <a:pt x="637" y="218"/>
                </a:lnTo>
                <a:lnTo>
                  <a:pt x="634" y="217"/>
                </a:lnTo>
                <a:lnTo>
                  <a:pt x="621" y="222"/>
                </a:lnTo>
                <a:lnTo>
                  <a:pt x="614" y="227"/>
                </a:lnTo>
                <a:lnTo>
                  <a:pt x="604" y="232"/>
                </a:lnTo>
                <a:lnTo>
                  <a:pt x="602" y="232"/>
                </a:lnTo>
                <a:lnTo>
                  <a:pt x="602" y="234"/>
                </a:lnTo>
                <a:lnTo>
                  <a:pt x="600" y="235"/>
                </a:lnTo>
                <a:lnTo>
                  <a:pt x="600" y="237"/>
                </a:lnTo>
                <a:lnTo>
                  <a:pt x="600" y="239"/>
                </a:lnTo>
                <a:lnTo>
                  <a:pt x="600" y="242"/>
                </a:lnTo>
                <a:lnTo>
                  <a:pt x="602" y="244"/>
                </a:lnTo>
                <a:lnTo>
                  <a:pt x="602" y="245"/>
                </a:lnTo>
                <a:lnTo>
                  <a:pt x="600" y="249"/>
                </a:lnTo>
                <a:lnTo>
                  <a:pt x="600" y="250"/>
                </a:lnTo>
                <a:lnTo>
                  <a:pt x="599" y="252"/>
                </a:lnTo>
                <a:lnTo>
                  <a:pt x="597" y="255"/>
                </a:lnTo>
                <a:lnTo>
                  <a:pt x="595" y="257"/>
                </a:lnTo>
                <a:lnTo>
                  <a:pt x="594" y="259"/>
                </a:lnTo>
                <a:lnTo>
                  <a:pt x="594" y="260"/>
                </a:lnTo>
                <a:lnTo>
                  <a:pt x="579" y="277"/>
                </a:lnTo>
                <a:lnTo>
                  <a:pt x="577" y="277"/>
                </a:lnTo>
                <a:lnTo>
                  <a:pt x="577" y="281"/>
                </a:lnTo>
                <a:lnTo>
                  <a:pt x="579" y="282"/>
                </a:lnTo>
                <a:lnTo>
                  <a:pt x="582" y="284"/>
                </a:lnTo>
                <a:lnTo>
                  <a:pt x="585" y="287"/>
                </a:lnTo>
                <a:lnTo>
                  <a:pt x="589" y="291"/>
                </a:lnTo>
                <a:lnTo>
                  <a:pt x="589" y="292"/>
                </a:lnTo>
                <a:lnTo>
                  <a:pt x="590" y="296"/>
                </a:lnTo>
                <a:lnTo>
                  <a:pt x="592" y="297"/>
                </a:lnTo>
                <a:lnTo>
                  <a:pt x="594" y="301"/>
                </a:lnTo>
                <a:lnTo>
                  <a:pt x="595" y="301"/>
                </a:lnTo>
                <a:lnTo>
                  <a:pt x="595" y="302"/>
                </a:lnTo>
                <a:lnTo>
                  <a:pt x="597" y="304"/>
                </a:lnTo>
                <a:lnTo>
                  <a:pt x="599" y="314"/>
                </a:lnTo>
                <a:lnTo>
                  <a:pt x="599" y="318"/>
                </a:lnTo>
                <a:lnTo>
                  <a:pt x="599" y="321"/>
                </a:lnTo>
                <a:lnTo>
                  <a:pt x="599" y="323"/>
                </a:lnTo>
                <a:lnTo>
                  <a:pt x="599" y="326"/>
                </a:lnTo>
                <a:lnTo>
                  <a:pt x="600" y="329"/>
                </a:lnTo>
                <a:lnTo>
                  <a:pt x="600" y="333"/>
                </a:lnTo>
                <a:lnTo>
                  <a:pt x="604" y="336"/>
                </a:lnTo>
                <a:lnTo>
                  <a:pt x="606" y="338"/>
                </a:lnTo>
                <a:lnTo>
                  <a:pt x="606" y="341"/>
                </a:lnTo>
                <a:lnTo>
                  <a:pt x="606" y="345"/>
                </a:lnTo>
                <a:lnTo>
                  <a:pt x="604" y="346"/>
                </a:lnTo>
                <a:lnTo>
                  <a:pt x="604" y="350"/>
                </a:lnTo>
                <a:lnTo>
                  <a:pt x="604" y="353"/>
                </a:lnTo>
                <a:lnTo>
                  <a:pt x="606" y="355"/>
                </a:lnTo>
                <a:lnTo>
                  <a:pt x="616" y="371"/>
                </a:lnTo>
                <a:lnTo>
                  <a:pt x="617" y="375"/>
                </a:lnTo>
                <a:lnTo>
                  <a:pt x="617" y="378"/>
                </a:lnTo>
                <a:lnTo>
                  <a:pt x="617" y="378"/>
                </a:lnTo>
                <a:lnTo>
                  <a:pt x="617" y="383"/>
                </a:lnTo>
                <a:lnTo>
                  <a:pt x="617" y="387"/>
                </a:lnTo>
                <a:lnTo>
                  <a:pt x="617" y="388"/>
                </a:lnTo>
                <a:lnTo>
                  <a:pt x="616" y="392"/>
                </a:lnTo>
                <a:lnTo>
                  <a:pt x="616" y="393"/>
                </a:lnTo>
                <a:lnTo>
                  <a:pt x="616" y="395"/>
                </a:lnTo>
                <a:lnTo>
                  <a:pt x="612" y="400"/>
                </a:lnTo>
                <a:lnTo>
                  <a:pt x="609" y="405"/>
                </a:lnTo>
                <a:lnTo>
                  <a:pt x="604" y="412"/>
                </a:lnTo>
                <a:lnTo>
                  <a:pt x="602" y="412"/>
                </a:lnTo>
                <a:lnTo>
                  <a:pt x="602" y="413"/>
                </a:lnTo>
                <a:lnTo>
                  <a:pt x="602" y="415"/>
                </a:lnTo>
                <a:lnTo>
                  <a:pt x="602" y="417"/>
                </a:lnTo>
                <a:lnTo>
                  <a:pt x="600" y="419"/>
                </a:lnTo>
                <a:lnTo>
                  <a:pt x="599" y="420"/>
                </a:lnTo>
                <a:lnTo>
                  <a:pt x="587" y="434"/>
                </a:lnTo>
                <a:lnTo>
                  <a:pt x="585" y="435"/>
                </a:lnTo>
                <a:lnTo>
                  <a:pt x="584" y="439"/>
                </a:lnTo>
                <a:lnTo>
                  <a:pt x="584" y="440"/>
                </a:lnTo>
                <a:lnTo>
                  <a:pt x="585" y="442"/>
                </a:lnTo>
                <a:lnTo>
                  <a:pt x="587" y="444"/>
                </a:lnTo>
                <a:lnTo>
                  <a:pt x="585" y="445"/>
                </a:lnTo>
                <a:lnTo>
                  <a:pt x="585" y="447"/>
                </a:lnTo>
                <a:lnTo>
                  <a:pt x="584" y="452"/>
                </a:lnTo>
                <a:lnTo>
                  <a:pt x="582" y="454"/>
                </a:lnTo>
                <a:lnTo>
                  <a:pt x="582" y="459"/>
                </a:lnTo>
                <a:lnTo>
                  <a:pt x="582" y="461"/>
                </a:lnTo>
                <a:lnTo>
                  <a:pt x="580" y="466"/>
                </a:lnTo>
                <a:lnTo>
                  <a:pt x="579" y="467"/>
                </a:lnTo>
                <a:lnTo>
                  <a:pt x="579" y="469"/>
                </a:lnTo>
                <a:lnTo>
                  <a:pt x="579" y="472"/>
                </a:lnTo>
                <a:lnTo>
                  <a:pt x="577" y="476"/>
                </a:lnTo>
                <a:lnTo>
                  <a:pt x="572" y="481"/>
                </a:lnTo>
                <a:lnTo>
                  <a:pt x="570" y="484"/>
                </a:lnTo>
                <a:lnTo>
                  <a:pt x="570" y="487"/>
                </a:lnTo>
                <a:lnTo>
                  <a:pt x="572" y="492"/>
                </a:lnTo>
                <a:lnTo>
                  <a:pt x="574" y="498"/>
                </a:lnTo>
                <a:lnTo>
                  <a:pt x="579" y="508"/>
                </a:lnTo>
                <a:lnTo>
                  <a:pt x="580" y="518"/>
                </a:lnTo>
                <a:lnTo>
                  <a:pt x="582" y="524"/>
                </a:lnTo>
                <a:lnTo>
                  <a:pt x="582" y="526"/>
                </a:lnTo>
                <a:lnTo>
                  <a:pt x="579" y="536"/>
                </a:lnTo>
                <a:lnTo>
                  <a:pt x="577" y="541"/>
                </a:lnTo>
                <a:lnTo>
                  <a:pt x="575" y="545"/>
                </a:lnTo>
                <a:lnTo>
                  <a:pt x="575" y="545"/>
                </a:lnTo>
                <a:lnTo>
                  <a:pt x="574" y="546"/>
                </a:lnTo>
                <a:lnTo>
                  <a:pt x="572" y="550"/>
                </a:lnTo>
                <a:lnTo>
                  <a:pt x="572" y="551"/>
                </a:lnTo>
                <a:lnTo>
                  <a:pt x="572" y="553"/>
                </a:lnTo>
                <a:lnTo>
                  <a:pt x="574" y="555"/>
                </a:lnTo>
                <a:lnTo>
                  <a:pt x="575" y="560"/>
                </a:lnTo>
                <a:lnTo>
                  <a:pt x="577" y="563"/>
                </a:lnTo>
                <a:lnTo>
                  <a:pt x="580" y="565"/>
                </a:lnTo>
                <a:lnTo>
                  <a:pt x="582" y="563"/>
                </a:lnTo>
                <a:lnTo>
                  <a:pt x="592" y="560"/>
                </a:lnTo>
                <a:lnTo>
                  <a:pt x="595" y="560"/>
                </a:lnTo>
                <a:lnTo>
                  <a:pt x="604" y="561"/>
                </a:lnTo>
                <a:lnTo>
                  <a:pt x="611" y="568"/>
                </a:lnTo>
                <a:lnTo>
                  <a:pt x="614" y="568"/>
                </a:lnTo>
                <a:lnTo>
                  <a:pt x="621" y="566"/>
                </a:lnTo>
                <a:lnTo>
                  <a:pt x="627" y="568"/>
                </a:lnTo>
                <a:lnTo>
                  <a:pt x="629" y="566"/>
                </a:lnTo>
                <a:lnTo>
                  <a:pt x="629" y="565"/>
                </a:lnTo>
                <a:lnTo>
                  <a:pt x="627" y="565"/>
                </a:lnTo>
                <a:lnTo>
                  <a:pt x="629" y="561"/>
                </a:lnTo>
                <a:lnTo>
                  <a:pt x="631" y="560"/>
                </a:lnTo>
                <a:lnTo>
                  <a:pt x="637" y="558"/>
                </a:lnTo>
                <a:lnTo>
                  <a:pt x="644" y="553"/>
                </a:lnTo>
                <a:lnTo>
                  <a:pt x="646" y="551"/>
                </a:lnTo>
                <a:lnTo>
                  <a:pt x="658" y="556"/>
                </a:lnTo>
                <a:lnTo>
                  <a:pt x="668" y="556"/>
                </a:lnTo>
                <a:lnTo>
                  <a:pt x="671" y="558"/>
                </a:lnTo>
                <a:lnTo>
                  <a:pt x="673" y="561"/>
                </a:lnTo>
                <a:lnTo>
                  <a:pt x="676" y="563"/>
                </a:lnTo>
                <a:lnTo>
                  <a:pt x="683" y="570"/>
                </a:lnTo>
                <a:lnTo>
                  <a:pt x="688" y="572"/>
                </a:lnTo>
                <a:lnTo>
                  <a:pt x="690" y="572"/>
                </a:lnTo>
                <a:lnTo>
                  <a:pt x="690" y="570"/>
                </a:lnTo>
                <a:lnTo>
                  <a:pt x="690" y="570"/>
                </a:lnTo>
                <a:lnTo>
                  <a:pt x="691" y="568"/>
                </a:lnTo>
                <a:lnTo>
                  <a:pt x="691" y="568"/>
                </a:lnTo>
                <a:lnTo>
                  <a:pt x="691" y="570"/>
                </a:lnTo>
                <a:lnTo>
                  <a:pt x="693" y="570"/>
                </a:lnTo>
                <a:lnTo>
                  <a:pt x="693" y="572"/>
                </a:lnTo>
                <a:lnTo>
                  <a:pt x="696" y="572"/>
                </a:lnTo>
                <a:lnTo>
                  <a:pt x="696" y="573"/>
                </a:lnTo>
                <a:lnTo>
                  <a:pt x="698" y="577"/>
                </a:lnTo>
                <a:lnTo>
                  <a:pt x="700" y="578"/>
                </a:lnTo>
                <a:lnTo>
                  <a:pt x="700" y="582"/>
                </a:lnTo>
                <a:lnTo>
                  <a:pt x="701" y="585"/>
                </a:lnTo>
                <a:lnTo>
                  <a:pt x="701" y="587"/>
                </a:lnTo>
                <a:lnTo>
                  <a:pt x="703" y="587"/>
                </a:lnTo>
                <a:lnTo>
                  <a:pt x="715" y="590"/>
                </a:lnTo>
                <a:lnTo>
                  <a:pt x="716" y="592"/>
                </a:lnTo>
                <a:lnTo>
                  <a:pt x="720" y="597"/>
                </a:lnTo>
                <a:lnTo>
                  <a:pt x="722" y="598"/>
                </a:lnTo>
                <a:lnTo>
                  <a:pt x="730" y="600"/>
                </a:lnTo>
                <a:lnTo>
                  <a:pt x="732" y="602"/>
                </a:lnTo>
                <a:lnTo>
                  <a:pt x="733" y="605"/>
                </a:lnTo>
                <a:lnTo>
                  <a:pt x="733" y="607"/>
                </a:lnTo>
                <a:lnTo>
                  <a:pt x="732" y="612"/>
                </a:lnTo>
                <a:lnTo>
                  <a:pt x="733" y="615"/>
                </a:lnTo>
                <a:lnTo>
                  <a:pt x="733" y="617"/>
                </a:lnTo>
                <a:lnTo>
                  <a:pt x="733" y="619"/>
                </a:lnTo>
                <a:lnTo>
                  <a:pt x="733" y="622"/>
                </a:lnTo>
                <a:lnTo>
                  <a:pt x="733" y="625"/>
                </a:lnTo>
                <a:lnTo>
                  <a:pt x="733" y="627"/>
                </a:lnTo>
                <a:lnTo>
                  <a:pt x="733" y="629"/>
                </a:lnTo>
                <a:lnTo>
                  <a:pt x="733" y="630"/>
                </a:lnTo>
                <a:lnTo>
                  <a:pt x="732" y="634"/>
                </a:lnTo>
                <a:lnTo>
                  <a:pt x="732" y="635"/>
                </a:lnTo>
                <a:lnTo>
                  <a:pt x="732" y="639"/>
                </a:lnTo>
                <a:lnTo>
                  <a:pt x="732" y="640"/>
                </a:lnTo>
                <a:lnTo>
                  <a:pt x="733" y="642"/>
                </a:lnTo>
                <a:lnTo>
                  <a:pt x="733" y="642"/>
                </a:lnTo>
                <a:lnTo>
                  <a:pt x="733" y="646"/>
                </a:lnTo>
                <a:lnTo>
                  <a:pt x="733" y="647"/>
                </a:lnTo>
                <a:lnTo>
                  <a:pt x="735" y="647"/>
                </a:lnTo>
                <a:lnTo>
                  <a:pt x="737" y="647"/>
                </a:lnTo>
                <a:lnTo>
                  <a:pt x="738" y="647"/>
                </a:lnTo>
                <a:lnTo>
                  <a:pt x="738" y="649"/>
                </a:lnTo>
                <a:lnTo>
                  <a:pt x="740" y="651"/>
                </a:lnTo>
                <a:lnTo>
                  <a:pt x="740" y="652"/>
                </a:lnTo>
                <a:lnTo>
                  <a:pt x="738" y="654"/>
                </a:lnTo>
                <a:lnTo>
                  <a:pt x="738" y="654"/>
                </a:lnTo>
                <a:lnTo>
                  <a:pt x="738" y="654"/>
                </a:lnTo>
                <a:lnTo>
                  <a:pt x="738" y="656"/>
                </a:lnTo>
                <a:lnTo>
                  <a:pt x="738" y="659"/>
                </a:lnTo>
                <a:lnTo>
                  <a:pt x="738" y="661"/>
                </a:lnTo>
                <a:lnTo>
                  <a:pt x="738" y="662"/>
                </a:lnTo>
                <a:lnTo>
                  <a:pt x="740" y="664"/>
                </a:lnTo>
                <a:lnTo>
                  <a:pt x="740" y="664"/>
                </a:lnTo>
                <a:lnTo>
                  <a:pt x="742" y="666"/>
                </a:lnTo>
                <a:lnTo>
                  <a:pt x="745" y="667"/>
                </a:lnTo>
                <a:lnTo>
                  <a:pt x="745" y="667"/>
                </a:lnTo>
                <a:lnTo>
                  <a:pt x="743" y="671"/>
                </a:lnTo>
                <a:lnTo>
                  <a:pt x="745" y="672"/>
                </a:lnTo>
                <a:lnTo>
                  <a:pt x="747" y="676"/>
                </a:lnTo>
                <a:lnTo>
                  <a:pt x="747" y="677"/>
                </a:lnTo>
                <a:lnTo>
                  <a:pt x="747" y="679"/>
                </a:lnTo>
                <a:lnTo>
                  <a:pt x="743" y="679"/>
                </a:lnTo>
                <a:lnTo>
                  <a:pt x="740" y="679"/>
                </a:lnTo>
                <a:lnTo>
                  <a:pt x="735" y="681"/>
                </a:lnTo>
                <a:lnTo>
                  <a:pt x="728" y="681"/>
                </a:lnTo>
                <a:lnTo>
                  <a:pt x="727" y="681"/>
                </a:lnTo>
                <a:lnTo>
                  <a:pt x="725" y="682"/>
                </a:lnTo>
                <a:lnTo>
                  <a:pt x="722" y="688"/>
                </a:lnTo>
                <a:lnTo>
                  <a:pt x="718" y="691"/>
                </a:lnTo>
                <a:lnTo>
                  <a:pt x="716" y="694"/>
                </a:lnTo>
                <a:lnTo>
                  <a:pt x="716" y="696"/>
                </a:lnTo>
                <a:lnTo>
                  <a:pt x="716" y="699"/>
                </a:lnTo>
                <a:lnTo>
                  <a:pt x="716" y="701"/>
                </a:lnTo>
                <a:lnTo>
                  <a:pt x="716" y="703"/>
                </a:lnTo>
                <a:lnTo>
                  <a:pt x="715" y="704"/>
                </a:lnTo>
                <a:lnTo>
                  <a:pt x="715" y="706"/>
                </a:lnTo>
                <a:lnTo>
                  <a:pt x="713" y="706"/>
                </a:lnTo>
                <a:lnTo>
                  <a:pt x="715" y="709"/>
                </a:lnTo>
                <a:lnTo>
                  <a:pt x="715" y="709"/>
                </a:lnTo>
                <a:lnTo>
                  <a:pt x="715" y="711"/>
                </a:lnTo>
                <a:lnTo>
                  <a:pt x="716" y="713"/>
                </a:lnTo>
                <a:lnTo>
                  <a:pt x="716" y="713"/>
                </a:lnTo>
                <a:lnTo>
                  <a:pt x="718" y="713"/>
                </a:lnTo>
                <a:lnTo>
                  <a:pt x="718" y="713"/>
                </a:lnTo>
                <a:lnTo>
                  <a:pt x="718" y="713"/>
                </a:lnTo>
                <a:lnTo>
                  <a:pt x="716" y="714"/>
                </a:lnTo>
                <a:lnTo>
                  <a:pt x="715" y="714"/>
                </a:lnTo>
                <a:lnTo>
                  <a:pt x="715" y="714"/>
                </a:lnTo>
                <a:lnTo>
                  <a:pt x="713" y="714"/>
                </a:lnTo>
                <a:lnTo>
                  <a:pt x="713" y="716"/>
                </a:lnTo>
                <a:lnTo>
                  <a:pt x="713" y="718"/>
                </a:lnTo>
                <a:lnTo>
                  <a:pt x="713" y="719"/>
                </a:lnTo>
                <a:lnTo>
                  <a:pt x="713" y="723"/>
                </a:lnTo>
                <a:lnTo>
                  <a:pt x="713" y="725"/>
                </a:lnTo>
                <a:lnTo>
                  <a:pt x="711" y="728"/>
                </a:lnTo>
                <a:lnTo>
                  <a:pt x="711" y="730"/>
                </a:lnTo>
                <a:lnTo>
                  <a:pt x="713" y="735"/>
                </a:lnTo>
                <a:lnTo>
                  <a:pt x="718" y="736"/>
                </a:lnTo>
                <a:lnTo>
                  <a:pt x="723" y="736"/>
                </a:lnTo>
                <a:lnTo>
                  <a:pt x="723" y="733"/>
                </a:lnTo>
                <a:lnTo>
                  <a:pt x="725" y="733"/>
                </a:lnTo>
                <a:lnTo>
                  <a:pt x="725" y="733"/>
                </a:lnTo>
                <a:lnTo>
                  <a:pt x="727" y="735"/>
                </a:lnTo>
                <a:lnTo>
                  <a:pt x="727" y="736"/>
                </a:lnTo>
                <a:lnTo>
                  <a:pt x="728" y="738"/>
                </a:lnTo>
                <a:lnTo>
                  <a:pt x="730" y="738"/>
                </a:lnTo>
                <a:lnTo>
                  <a:pt x="732" y="738"/>
                </a:lnTo>
                <a:lnTo>
                  <a:pt x="730" y="740"/>
                </a:lnTo>
                <a:lnTo>
                  <a:pt x="728" y="741"/>
                </a:lnTo>
                <a:lnTo>
                  <a:pt x="727" y="743"/>
                </a:lnTo>
                <a:lnTo>
                  <a:pt x="728" y="743"/>
                </a:lnTo>
                <a:lnTo>
                  <a:pt x="732" y="743"/>
                </a:lnTo>
                <a:lnTo>
                  <a:pt x="732" y="743"/>
                </a:lnTo>
                <a:lnTo>
                  <a:pt x="733" y="743"/>
                </a:lnTo>
                <a:lnTo>
                  <a:pt x="738" y="748"/>
                </a:lnTo>
                <a:lnTo>
                  <a:pt x="740" y="746"/>
                </a:lnTo>
                <a:lnTo>
                  <a:pt x="742" y="746"/>
                </a:lnTo>
                <a:lnTo>
                  <a:pt x="742" y="746"/>
                </a:lnTo>
                <a:lnTo>
                  <a:pt x="743" y="748"/>
                </a:lnTo>
                <a:lnTo>
                  <a:pt x="743" y="748"/>
                </a:lnTo>
                <a:lnTo>
                  <a:pt x="747" y="746"/>
                </a:lnTo>
                <a:lnTo>
                  <a:pt x="747" y="746"/>
                </a:lnTo>
                <a:lnTo>
                  <a:pt x="748" y="746"/>
                </a:lnTo>
                <a:lnTo>
                  <a:pt x="750" y="750"/>
                </a:lnTo>
                <a:lnTo>
                  <a:pt x="750" y="751"/>
                </a:lnTo>
                <a:lnTo>
                  <a:pt x="750" y="750"/>
                </a:lnTo>
                <a:lnTo>
                  <a:pt x="750" y="748"/>
                </a:lnTo>
                <a:lnTo>
                  <a:pt x="752" y="746"/>
                </a:lnTo>
                <a:lnTo>
                  <a:pt x="752" y="745"/>
                </a:lnTo>
                <a:lnTo>
                  <a:pt x="752" y="743"/>
                </a:lnTo>
                <a:lnTo>
                  <a:pt x="752" y="743"/>
                </a:lnTo>
                <a:lnTo>
                  <a:pt x="753" y="745"/>
                </a:lnTo>
                <a:lnTo>
                  <a:pt x="753" y="746"/>
                </a:lnTo>
                <a:lnTo>
                  <a:pt x="753" y="748"/>
                </a:lnTo>
                <a:lnTo>
                  <a:pt x="755" y="748"/>
                </a:lnTo>
                <a:lnTo>
                  <a:pt x="757" y="746"/>
                </a:lnTo>
                <a:lnTo>
                  <a:pt x="758" y="748"/>
                </a:lnTo>
                <a:lnTo>
                  <a:pt x="760" y="748"/>
                </a:lnTo>
                <a:lnTo>
                  <a:pt x="760" y="750"/>
                </a:lnTo>
                <a:lnTo>
                  <a:pt x="758" y="751"/>
                </a:lnTo>
                <a:lnTo>
                  <a:pt x="757" y="751"/>
                </a:lnTo>
                <a:lnTo>
                  <a:pt x="753" y="751"/>
                </a:lnTo>
                <a:lnTo>
                  <a:pt x="753" y="751"/>
                </a:lnTo>
                <a:lnTo>
                  <a:pt x="755" y="753"/>
                </a:lnTo>
                <a:lnTo>
                  <a:pt x="757" y="755"/>
                </a:lnTo>
                <a:lnTo>
                  <a:pt x="760" y="755"/>
                </a:lnTo>
                <a:lnTo>
                  <a:pt x="762" y="753"/>
                </a:lnTo>
                <a:lnTo>
                  <a:pt x="764" y="751"/>
                </a:lnTo>
                <a:lnTo>
                  <a:pt x="764" y="751"/>
                </a:lnTo>
                <a:lnTo>
                  <a:pt x="765" y="750"/>
                </a:lnTo>
                <a:lnTo>
                  <a:pt x="770" y="751"/>
                </a:lnTo>
                <a:lnTo>
                  <a:pt x="770" y="751"/>
                </a:lnTo>
                <a:lnTo>
                  <a:pt x="769" y="753"/>
                </a:lnTo>
                <a:lnTo>
                  <a:pt x="767" y="753"/>
                </a:lnTo>
                <a:lnTo>
                  <a:pt x="769" y="755"/>
                </a:lnTo>
                <a:lnTo>
                  <a:pt x="769" y="755"/>
                </a:lnTo>
                <a:lnTo>
                  <a:pt x="775" y="756"/>
                </a:lnTo>
                <a:lnTo>
                  <a:pt x="775" y="756"/>
                </a:lnTo>
                <a:lnTo>
                  <a:pt x="777" y="758"/>
                </a:lnTo>
                <a:lnTo>
                  <a:pt x="777" y="760"/>
                </a:lnTo>
                <a:lnTo>
                  <a:pt x="777" y="762"/>
                </a:lnTo>
                <a:lnTo>
                  <a:pt x="775" y="762"/>
                </a:lnTo>
                <a:lnTo>
                  <a:pt x="774" y="762"/>
                </a:lnTo>
                <a:lnTo>
                  <a:pt x="772" y="762"/>
                </a:lnTo>
                <a:lnTo>
                  <a:pt x="767" y="758"/>
                </a:lnTo>
                <a:lnTo>
                  <a:pt x="764" y="756"/>
                </a:lnTo>
                <a:lnTo>
                  <a:pt x="762" y="758"/>
                </a:lnTo>
                <a:lnTo>
                  <a:pt x="758" y="756"/>
                </a:lnTo>
                <a:lnTo>
                  <a:pt x="757" y="758"/>
                </a:lnTo>
                <a:lnTo>
                  <a:pt x="755" y="760"/>
                </a:lnTo>
                <a:lnTo>
                  <a:pt x="753" y="760"/>
                </a:lnTo>
                <a:lnTo>
                  <a:pt x="748" y="760"/>
                </a:lnTo>
                <a:lnTo>
                  <a:pt x="747" y="760"/>
                </a:lnTo>
                <a:lnTo>
                  <a:pt x="745" y="758"/>
                </a:lnTo>
                <a:lnTo>
                  <a:pt x="745" y="758"/>
                </a:lnTo>
                <a:lnTo>
                  <a:pt x="743" y="756"/>
                </a:lnTo>
                <a:lnTo>
                  <a:pt x="742" y="756"/>
                </a:lnTo>
                <a:lnTo>
                  <a:pt x="742" y="756"/>
                </a:lnTo>
                <a:lnTo>
                  <a:pt x="738" y="758"/>
                </a:lnTo>
                <a:lnTo>
                  <a:pt x="737" y="758"/>
                </a:lnTo>
                <a:lnTo>
                  <a:pt x="735" y="760"/>
                </a:lnTo>
                <a:lnTo>
                  <a:pt x="735" y="760"/>
                </a:lnTo>
                <a:lnTo>
                  <a:pt x="733" y="760"/>
                </a:lnTo>
                <a:lnTo>
                  <a:pt x="733" y="760"/>
                </a:lnTo>
                <a:lnTo>
                  <a:pt x="733" y="760"/>
                </a:lnTo>
                <a:lnTo>
                  <a:pt x="732" y="758"/>
                </a:lnTo>
                <a:lnTo>
                  <a:pt x="732" y="758"/>
                </a:lnTo>
                <a:lnTo>
                  <a:pt x="730" y="756"/>
                </a:lnTo>
                <a:lnTo>
                  <a:pt x="730" y="756"/>
                </a:lnTo>
                <a:lnTo>
                  <a:pt x="728" y="758"/>
                </a:lnTo>
                <a:lnTo>
                  <a:pt x="728" y="758"/>
                </a:lnTo>
                <a:lnTo>
                  <a:pt x="727" y="756"/>
                </a:lnTo>
                <a:lnTo>
                  <a:pt x="727" y="755"/>
                </a:lnTo>
                <a:lnTo>
                  <a:pt x="727" y="755"/>
                </a:lnTo>
                <a:lnTo>
                  <a:pt x="722" y="756"/>
                </a:lnTo>
                <a:lnTo>
                  <a:pt x="720" y="758"/>
                </a:lnTo>
                <a:lnTo>
                  <a:pt x="718" y="758"/>
                </a:lnTo>
                <a:lnTo>
                  <a:pt x="718" y="758"/>
                </a:lnTo>
                <a:lnTo>
                  <a:pt x="718" y="756"/>
                </a:lnTo>
                <a:lnTo>
                  <a:pt x="718" y="755"/>
                </a:lnTo>
                <a:lnTo>
                  <a:pt x="720" y="753"/>
                </a:lnTo>
                <a:lnTo>
                  <a:pt x="720" y="753"/>
                </a:lnTo>
                <a:lnTo>
                  <a:pt x="718" y="750"/>
                </a:lnTo>
                <a:lnTo>
                  <a:pt x="713" y="745"/>
                </a:lnTo>
                <a:lnTo>
                  <a:pt x="708" y="741"/>
                </a:lnTo>
                <a:lnTo>
                  <a:pt x="696" y="731"/>
                </a:lnTo>
                <a:lnTo>
                  <a:pt x="695" y="728"/>
                </a:lnTo>
                <a:lnTo>
                  <a:pt x="695" y="725"/>
                </a:lnTo>
                <a:lnTo>
                  <a:pt x="696" y="723"/>
                </a:lnTo>
                <a:lnTo>
                  <a:pt x="696" y="723"/>
                </a:lnTo>
                <a:lnTo>
                  <a:pt x="698" y="721"/>
                </a:lnTo>
                <a:lnTo>
                  <a:pt x="698" y="721"/>
                </a:lnTo>
                <a:lnTo>
                  <a:pt x="700" y="721"/>
                </a:lnTo>
                <a:lnTo>
                  <a:pt x="700" y="723"/>
                </a:lnTo>
                <a:lnTo>
                  <a:pt x="700" y="725"/>
                </a:lnTo>
                <a:lnTo>
                  <a:pt x="701" y="725"/>
                </a:lnTo>
                <a:lnTo>
                  <a:pt x="703" y="723"/>
                </a:lnTo>
                <a:lnTo>
                  <a:pt x="705" y="721"/>
                </a:lnTo>
                <a:lnTo>
                  <a:pt x="705" y="718"/>
                </a:lnTo>
                <a:lnTo>
                  <a:pt x="706" y="716"/>
                </a:lnTo>
                <a:lnTo>
                  <a:pt x="706" y="713"/>
                </a:lnTo>
                <a:lnTo>
                  <a:pt x="705" y="713"/>
                </a:lnTo>
                <a:lnTo>
                  <a:pt x="705" y="711"/>
                </a:lnTo>
                <a:lnTo>
                  <a:pt x="703" y="709"/>
                </a:lnTo>
                <a:lnTo>
                  <a:pt x="701" y="706"/>
                </a:lnTo>
                <a:lnTo>
                  <a:pt x="703" y="704"/>
                </a:lnTo>
                <a:lnTo>
                  <a:pt x="703" y="703"/>
                </a:lnTo>
                <a:lnTo>
                  <a:pt x="705" y="699"/>
                </a:lnTo>
                <a:lnTo>
                  <a:pt x="705" y="696"/>
                </a:lnTo>
                <a:lnTo>
                  <a:pt x="705" y="696"/>
                </a:lnTo>
                <a:lnTo>
                  <a:pt x="705" y="696"/>
                </a:lnTo>
                <a:lnTo>
                  <a:pt x="705" y="694"/>
                </a:lnTo>
                <a:lnTo>
                  <a:pt x="705" y="693"/>
                </a:lnTo>
                <a:lnTo>
                  <a:pt x="705" y="691"/>
                </a:lnTo>
                <a:lnTo>
                  <a:pt x="708" y="689"/>
                </a:lnTo>
                <a:lnTo>
                  <a:pt x="708" y="688"/>
                </a:lnTo>
                <a:lnTo>
                  <a:pt x="708" y="686"/>
                </a:lnTo>
                <a:lnTo>
                  <a:pt x="710" y="686"/>
                </a:lnTo>
                <a:lnTo>
                  <a:pt x="710" y="684"/>
                </a:lnTo>
                <a:lnTo>
                  <a:pt x="710" y="684"/>
                </a:lnTo>
                <a:lnTo>
                  <a:pt x="710" y="682"/>
                </a:lnTo>
                <a:lnTo>
                  <a:pt x="711" y="681"/>
                </a:lnTo>
                <a:lnTo>
                  <a:pt x="711" y="679"/>
                </a:lnTo>
                <a:lnTo>
                  <a:pt x="711" y="677"/>
                </a:lnTo>
                <a:lnTo>
                  <a:pt x="711" y="677"/>
                </a:lnTo>
                <a:lnTo>
                  <a:pt x="706" y="676"/>
                </a:lnTo>
                <a:lnTo>
                  <a:pt x="705" y="674"/>
                </a:lnTo>
                <a:lnTo>
                  <a:pt x="705" y="674"/>
                </a:lnTo>
                <a:lnTo>
                  <a:pt x="705" y="672"/>
                </a:lnTo>
                <a:lnTo>
                  <a:pt x="705" y="671"/>
                </a:lnTo>
                <a:lnTo>
                  <a:pt x="705" y="669"/>
                </a:lnTo>
                <a:lnTo>
                  <a:pt x="705" y="667"/>
                </a:lnTo>
                <a:lnTo>
                  <a:pt x="706" y="667"/>
                </a:lnTo>
                <a:lnTo>
                  <a:pt x="708" y="667"/>
                </a:lnTo>
                <a:lnTo>
                  <a:pt x="708" y="666"/>
                </a:lnTo>
                <a:lnTo>
                  <a:pt x="708" y="666"/>
                </a:lnTo>
                <a:lnTo>
                  <a:pt x="711" y="661"/>
                </a:lnTo>
                <a:lnTo>
                  <a:pt x="711" y="661"/>
                </a:lnTo>
                <a:lnTo>
                  <a:pt x="711" y="659"/>
                </a:lnTo>
                <a:lnTo>
                  <a:pt x="711" y="656"/>
                </a:lnTo>
                <a:lnTo>
                  <a:pt x="710" y="654"/>
                </a:lnTo>
                <a:lnTo>
                  <a:pt x="710" y="652"/>
                </a:lnTo>
                <a:lnTo>
                  <a:pt x="710" y="649"/>
                </a:lnTo>
                <a:lnTo>
                  <a:pt x="711" y="649"/>
                </a:lnTo>
                <a:lnTo>
                  <a:pt x="713" y="647"/>
                </a:lnTo>
                <a:lnTo>
                  <a:pt x="713" y="647"/>
                </a:lnTo>
                <a:lnTo>
                  <a:pt x="713" y="646"/>
                </a:lnTo>
                <a:lnTo>
                  <a:pt x="713" y="644"/>
                </a:lnTo>
                <a:lnTo>
                  <a:pt x="708" y="635"/>
                </a:lnTo>
                <a:lnTo>
                  <a:pt x="706" y="635"/>
                </a:lnTo>
                <a:lnTo>
                  <a:pt x="705" y="637"/>
                </a:lnTo>
                <a:lnTo>
                  <a:pt x="705" y="637"/>
                </a:lnTo>
                <a:lnTo>
                  <a:pt x="706" y="637"/>
                </a:lnTo>
                <a:lnTo>
                  <a:pt x="706" y="639"/>
                </a:lnTo>
                <a:lnTo>
                  <a:pt x="705" y="639"/>
                </a:lnTo>
                <a:lnTo>
                  <a:pt x="705" y="637"/>
                </a:lnTo>
                <a:lnTo>
                  <a:pt x="703" y="635"/>
                </a:lnTo>
                <a:lnTo>
                  <a:pt x="703" y="632"/>
                </a:lnTo>
                <a:lnTo>
                  <a:pt x="701" y="629"/>
                </a:lnTo>
                <a:lnTo>
                  <a:pt x="698" y="627"/>
                </a:lnTo>
                <a:lnTo>
                  <a:pt x="696" y="622"/>
                </a:lnTo>
                <a:lnTo>
                  <a:pt x="688" y="615"/>
                </a:lnTo>
                <a:lnTo>
                  <a:pt x="688" y="612"/>
                </a:lnTo>
                <a:lnTo>
                  <a:pt x="688" y="610"/>
                </a:lnTo>
                <a:lnTo>
                  <a:pt x="688" y="607"/>
                </a:lnTo>
                <a:lnTo>
                  <a:pt x="690" y="605"/>
                </a:lnTo>
                <a:lnTo>
                  <a:pt x="691" y="603"/>
                </a:lnTo>
                <a:lnTo>
                  <a:pt x="691" y="602"/>
                </a:lnTo>
                <a:lnTo>
                  <a:pt x="690" y="598"/>
                </a:lnTo>
                <a:lnTo>
                  <a:pt x="690" y="597"/>
                </a:lnTo>
                <a:lnTo>
                  <a:pt x="690" y="593"/>
                </a:lnTo>
                <a:lnTo>
                  <a:pt x="688" y="590"/>
                </a:lnTo>
                <a:lnTo>
                  <a:pt x="688" y="590"/>
                </a:lnTo>
                <a:lnTo>
                  <a:pt x="679" y="587"/>
                </a:lnTo>
                <a:lnTo>
                  <a:pt x="669" y="587"/>
                </a:lnTo>
                <a:lnTo>
                  <a:pt x="668" y="587"/>
                </a:lnTo>
                <a:lnTo>
                  <a:pt x="664" y="588"/>
                </a:lnTo>
                <a:lnTo>
                  <a:pt x="656" y="590"/>
                </a:lnTo>
                <a:lnTo>
                  <a:pt x="646" y="593"/>
                </a:lnTo>
                <a:lnTo>
                  <a:pt x="641" y="593"/>
                </a:lnTo>
                <a:lnTo>
                  <a:pt x="627" y="595"/>
                </a:lnTo>
                <a:lnTo>
                  <a:pt x="616" y="600"/>
                </a:lnTo>
                <a:lnTo>
                  <a:pt x="604" y="603"/>
                </a:lnTo>
                <a:lnTo>
                  <a:pt x="597" y="609"/>
                </a:lnTo>
                <a:lnTo>
                  <a:pt x="595" y="609"/>
                </a:lnTo>
                <a:lnTo>
                  <a:pt x="595" y="612"/>
                </a:lnTo>
                <a:lnTo>
                  <a:pt x="594" y="615"/>
                </a:lnTo>
                <a:lnTo>
                  <a:pt x="594" y="617"/>
                </a:lnTo>
                <a:lnTo>
                  <a:pt x="592" y="619"/>
                </a:lnTo>
                <a:lnTo>
                  <a:pt x="592" y="620"/>
                </a:lnTo>
                <a:lnTo>
                  <a:pt x="592" y="624"/>
                </a:lnTo>
                <a:lnTo>
                  <a:pt x="594" y="627"/>
                </a:lnTo>
                <a:lnTo>
                  <a:pt x="594" y="630"/>
                </a:lnTo>
                <a:lnTo>
                  <a:pt x="592" y="634"/>
                </a:lnTo>
                <a:lnTo>
                  <a:pt x="589" y="640"/>
                </a:lnTo>
                <a:lnTo>
                  <a:pt x="585" y="646"/>
                </a:lnTo>
                <a:lnTo>
                  <a:pt x="585" y="647"/>
                </a:lnTo>
                <a:lnTo>
                  <a:pt x="587" y="651"/>
                </a:lnTo>
                <a:lnTo>
                  <a:pt x="594" y="662"/>
                </a:lnTo>
                <a:lnTo>
                  <a:pt x="599" y="672"/>
                </a:lnTo>
                <a:lnTo>
                  <a:pt x="599" y="676"/>
                </a:lnTo>
                <a:lnTo>
                  <a:pt x="599" y="679"/>
                </a:lnTo>
                <a:lnTo>
                  <a:pt x="599" y="682"/>
                </a:lnTo>
                <a:lnTo>
                  <a:pt x="599" y="688"/>
                </a:lnTo>
                <a:lnTo>
                  <a:pt x="600" y="693"/>
                </a:lnTo>
                <a:lnTo>
                  <a:pt x="600" y="701"/>
                </a:lnTo>
                <a:lnTo>
                  <a:pt x="600" y="701"/>
                </a:lnTo>
                <a:lnTo>
                  <a:pt x="600" y="703"/>
                </a:lnTo>
                <a:lnTo>
                  <a:pt x="599" y="706"/>
                </a:lnTo>
                <a:lnTo>
                  <a:pt x="597" y="716"/>
                </a:lnTo>
                <a:lnTo>
                  <a:pt x="595" y="721"/>
                </a:lnTo>
                <a:lnTo>
                  <a:pt x="594" y="726"/>
                </a:lnTo>
                <a:lnTo>
                  <a:pt x="592" y="730"/>
                </a:lnTo>
                <a:lnTo>
                  <a:pt x="577" y="741"/>
                </a:lnTo>
                <a:lnTo>
                  <a:pt x="562" y="755"/>
                </a:lnTo>
                <a:lnTo>
                  <a:pt x="552" y="768"/>
                </a:lnTo>
                <a:lnTo>
                  <a:pt x="553" y="773"/>
                </a:lnTo>
                <a:lnTo>
                  <a:pt x="553" y="777"/>
                </a:lnTo>
                <a:lnTo>
                  <a:pt x="553" y="778"/>
                </a:lnTo>
                <a:lnTo>
                  <a:pt x="552" y="780"/>
                </a:lnTo>
                <a:lnTo>
                  <a:pt x="548" y="788"/>
                </a:lnTo>
                <a:lnTo>
                  <a:pt x="550" y="792"/>
                </a:lnTo>
                <a:lnTo>
                  <a:pt x="550" y="793"/>
                </a:lnTo>
                <a:lnTo>
                  <a:pt x="548" y="793"/>
                </a:lnTo>
                <a:lnTo>
                  <a:pt x="547" y="795"/>
                </a:lnTo>
                <a:lnTo>
                  <a:pt x="547" y="797"/>
                </a:lnTo>
                <a:lnTo>
                  <a:pt x="547" y="800"/>
                </a:lnTo>
                <a:lnTo>
                  <a:pt x="547" y="802"/>
                </a:lnTo>
                <a:lnTo>
                  <a:pt x="545" y="802"/>
                </a:lnTo>
                <a:lnTo>
                  <a:pt x="543" y="805"/>
                </a:lnTo>
                <a:lnTo>
                  <a:pt x="540" y="805"/>
                </a:lnTo>
                <a:lnTo>
                  <a:pt x="537" y="807"/>
                </a:lnTo>
                <a:lnTo>
                  <a:pt x="535" y="809"/>
                </a:lnTo>
                <a:lnTo>
                  <a:pt x="533" y="810"/>
                </a:lnTo>
                <a:lnTo>
                  <a:pt x="532" y="814"/>
                </a:lnTo>
                <a:lnTo>
                  <a:pt x="530" y="817"/>
                </a:lnTo>
                <a:lnTo>
                  <a:pt x="530" y="817"/>
                </a:lnTo>
                <a:lnTo>
                  <a:pt x="528" y="819"/>
                </a:lnTo>
                <a:lnTo>
                  <a:pt x="513" y="822"/>
                </a:lnTo>
                <a:lnTo>
                  <a:pt x="510" y="825"/>
                </a:lnTo>
                <a:lnTo>
                  <a:pt x="505" y="825"/>
                </a:lnTo>
                <a:lnTo>
                  <a:pt x="505" y="825"/>
                </a:lnTo>
                <a:lnTo>
                  <a:pt x="505" y="827"/>
                </a:lnTo>
                <a:lnTo>
                  <a:pt x="505" y="827"/>
                </a:lnTo>
                <a:lnTo>
                  <a:pt x="505" y="829"/>
                </a:lnTo>
                <a:lnTo>
                  <a:pt x="505" y="829"/>
                </a:lnTo>
                <a:lnTo>
                  <a:pt x="505" y="829"/>
                </a:lnTo>
                <a:lnTo>
                  <a:pt x="503" y="830"/>
                </a:lnTo>
                <a:lnTo>
                  <a:pt x="503" y="830"/>
                </a:lnTo>
                <a:lnTo>
                  <a:pt x="501" y="832"/>
                </a:lnTo>
                <a:lnTo>
                  <a:pt x="501" y="832"/>
                </a:lnTo>
                <a:lnTo>
                  <a:pt x="501" y="834"/>
                </a:lnTo>
                <a:lnTo>
                  <a:pt x="500" y="834"/>
                </a:lnTo>
                <a:lnTo>
                  <a:pt x="498" y="834"/>
                </a:lnTo>
                <a:lnTo>
                  <a:pt x="496" y="834"/>
                </a:lnTo>
                <a:lnTo>
                  <a:pt x="495" y="836"/>
                </a:lnTo>
                <a:lnTo>
                  <a:pt x="481" y="836"/>
                </a:lnTo>
                <a:lnTo>
                  <a:pt x="479" y="837"/>
                </a:lnTo>
                <a:lnTo>
                  <a:pt x="479" y="837"/>
                </a:lnTo>
                <a:lnTo>
                  <a:pt x="479" y="841"/>
                </a:lnTo>
                <a:lnTo>
                  <a:pt x="478" y="841"/>
                </a:lnTo>
                <a:lnTo>
                  <a:pt x="476" y="842"/>
                </a:lnTo>
                <a:lnTo>
                  <a:pt x="471" y="844"/>
                </a:lnTo>
                <a:lnTo>
                  <a:pt x="469" y="847"/>
                </a:lnTo>
                <a:lnTo>
                  <a:pt x="473" y="846"/>
                </a:lnTo>
                <a:lnTo>
                  <a:pt x="474" y="846"/>
                </a:lnTo>
                <a:lnTo>
                  <a:pt x="476" y="847"/>
                </a:lnTo>
                <a:lnTo>
                  <a:pt x="474" y="849"/>
                </a:lnTo>
                <a:lnTo>
                  <a:pt x="474" y="849"/>
                </a:lnTo>
                <a:lnTo>
                  <a:pt x="473" y="851"/>
                </a:lnTo>
                <a:lnTo>
                  <a:pt x="473" y="851"/>
                </a:lnTo>
                <a:lnTo>
                  <a:pt x="473" y="852"/>
                </a:lnTo>
                <a:lnTo>
                  <a:pt x="473" y="852"/>
                </a:lnTo>
                <a:lnTo>
                  <a:pt x="473" y="854"/>
                </a:lnTo>
                <a:lnTo>
                  <a:pt x="473" y="854"/>
                </a:lnTo>
                <a:lnTo>
                  <a:pt x="474" y="856"/>
                </a:lnTo>
                <a:lnTo>
                  <a:pt x="474" y="857"/>
                </a:lnTo>
                <a:lnTo>
                  <a:pt x="474" y="857"/>
                </a:lnTo>
                <a:lnTo>
                  <a:pt x="473" y="861"/>
                </a:lnTo>
                <a:lnTo>
                  <a:pt x="471" y="866"/>
                </a:lnTo>
                <a:lnTo>
                  <a:pt x="469" y="869"/>
                </a:lnTo>
                <a:lnTo>
                  <a:pt x="468" y="871"/>
                </a:lnTo>
                <a:lnTo>
                  <a:pt x="466" y="869"/>
                </a:lnTo>
                <a:lnTo>
                  <a:pt x="458" y="874"/>
                </a:lnTo>
                <a:lnTo>
                  <a:pt x="458" y="876"/>
                </a:lnTo>
                <a:lnTo>
                  <a:pt x="458" y="876"/>
                </a:lnTo>
                <a:lnTo>
                  <a:pt x="456" y="874"/>
                </a:lnTo>
                <a:lnTo>
                  <a:pt x="456" y="874"/>
                </a:lnTo>
                <a:lnTo>
                  <a:pt x="456" y="874"/>
                </a:lnTo>
                <a:lnTo>
                  <a:pt x="456" y="874"/>
                </a:lnTo>
                <a:lnTo>
                  <a:pt x="456" y="874"/>
                </a:lnTo>
                <a:lnTo>
                  <a:pt x="456" y="874"/>
                </a:lnTo>
                <a:lnTo>
                  <a:pt x="454" y="874"/>
                </a:lnTo>
                <a:lnTo>
                  <a:pt x="454" y="876"/>
                </a:lnTo>
                <a:lnTo>
                  <a:pt x="454" y="876"/>
                </a:lnTo>
                <a:lnTo>
                  <a:pt x="453" y="876"/>
                </a:lnTo>
                <a:lnTo>
                  <a:pt x="453" y="874"/>
                </a:lnTo>
                <a:lnTo>
                  <a:pt x="453" y="874"/>
                </a:lnTo>
                <a:lnTo>
                  <a:pt x="451" y="873"/>
                </a:lnTo>
                <a:lnTo>
                  <a:pt x="446" y="874"/>
                </a:lnTo>
                <a:lnTo>
                  <a:pt x="444" y="873"/>
                </a:lnTo>
                <a:lnTo>
                  <a:pt x="442" y="866"/>
                </a:lnTo>
                <a:lnTo>
                  <a:pt x="442" y="864"/>
                </a:lnTo>
                <a:lnTo>
                  <a:pt x="441" y="862"/>
                </a:lnTo>
                <a:lnTo>
                  <a:pt x="434" y="861"/>
                </a:lnTo>
                <a:lnTo>
                  <a:pt x="431" y="857"/>
                </a:lnTo>
                <a:lnTo>
                  <a:pt x="426" y="857"/>
                </a:lnTo>
                <a:lnTo>
                  <a:pt x="417" y="856"/>
                </a:lnTo>
                <a:lnTo>
                  <a:pt x="406" y="854"/>
                </a:lnTo>
                <a:lnTo>
                  <a:pt x="394" y="854"/>
                </a:lnTo>
                <a:lnTo>
                  <a:pt x="384" y="854"/>
                </a:lnTo>
                <a:lnTo>
                  <a:pt x="379" y="851"/>
                </a:lnTo>
                <a:lnTo>
                  <a:pt x="363" y="842"/>
                </a:lnTo>
                <a:lnTo>
                  <a:pt x="362" y="839"/>
                </a:lnTo>
                <a:lnTo>
                  <a:pt x="362" y="837"/>
                </a:lnTo>
                <a:lnTo>
                  <a:pt x="358" y="832"/>
                </a:lnTo>
                <a:lnTo>
                  <a:pt x="355" y="832"/>
                </a:lnTo>
                <a:lnTo>
                  <a:pt x="353" y="830"/>
                </a:lnTo>
                <a:lnTo>
                  <a:pt x="348" y="830"/>
                </a:lnTo>
                <a:lnTo>
                  <a:pt x="343" y="827"/>
                </a:lnTo>
                <a:lnTo>
                  <a:pt x="337" y="820"/>
                </a:lnTo>
                <a:lnTo>
                  <a:pt x="333" y="815"/>
                </a:lnTo>
                <a:lnTo>
                  <a:pt x="333" y="814"/>
                </a:lnTo>
                <a:lnTo>
                  <a:pt x="333" y="812"/>
                </a:lnTo>
                <a:lnTo>
                  <a:pt x="333" y="809"/>
                </a:lnTo>
                <a:lnTo>
                  <a:pt x="335" y="805"/>
                </a:lnTo>
                <a:lnTo>
                  <a:pt x="335" y="802"/>
                </a:lnTo>
                <a:lnTo>
                  <a:pt x="337" y="799"/>
                </a:lnTo>
                <a:lnTo>
                  <a:pt x="335" y="797"/>
                </a:lnTo>
                <a:lnTo>
                  <a:pt x="335" y="795"/>
                </a:lnTo>
                <a:lnTo>
                  <a:pt x="332" y="795"/>
                </a:lnTo>
                <a:lnTo>
                  <a:pt x="332" y="795"/>
                </a:lnTo>
                <a:lnTo>
                  <a:pt x="332" y="793"/>
                </a:lnTo>
                <a:lnTo>
                  <a:pt x="330" y="792"/>
                </a:lnTo>
                <a:lnTo>
                  <a:pt x="338" y="790"/>
                </a:lnTo>
                <a:lnTo>
                  <a:pt x="345" y="793"/>
                </a:lnTo>
                <a:lnTo>
                  <a:pt x="347" y="793"/>
                </a:lnTo>
                <a:lnTo>
                  <a:pt x="348" y="792"/>
                </a:lnTo>
                <a:lnTo>
                  <a:pt x="350" y="792"/>
                </a:lnTo>
                <a:lnTo>
                  <a:pt x="357" y="799"/>
                </a:lnTo>
                <a:lnTo>
                  <a:pt x="358" y="799"/>
                </a:lnTo>
                <a:lnTo>
                  <a:pt x="358" y="797"/>
                </a:lnTo>
                <a:lnTo>
                  <a:pt x="357" y="795"/>
                </a:lnTo>
                <a:lnTo>
                  <a:pt x="357" y="793"/>
                </a:lnTo>
                <a:lnTo>
                  <a:pt x="358" y="793"/>
                </a:lnTo>
                <a:lnTo>
                  <a:pt x="360" y="793"/>
                </a:lnTo>
                <a:lnTo>
                  <a:pt x="362" y="797"/>
                </a:lnTo>
                <a:lnTo>
                  <a:pt x="363" y="797"/>
                </a:lnTo>
                <a:lnTo>
                  <a:pt x="369" y="797"/>
                </a:lnTo>
                <a:lnTo>
                  <a:pt x="370" y="797"/>
                </a:lnTo>
                <a:lnTo>
                  <a:pt x="370" y="795"/>
                </a:lnTo>
                <a:lnTo>
                  <a:pt x="370" y="793"/>
                </a:lnTo>
                <a:lnTo>
                  <a:pt x="370" y="792"/>
                </a:lnTo>
                <a:lnTo>
                  <a:pt x="372" y="792"/>
                </a:lnTo>
                <a:lnTo>
                  <a:pt x="374" y="793"/>
                </a:lnTo>
                <a:lnTo>
                  <a:pt x="374" y="795"/>
                </a:lnTo>
                <a:lnTo>
                  <a:pt x="374" y="797"/>
                </a:lnTo>
                <a:lnTo>
                  <a:pt x="375" y="800"/>
                </a:lnTo>
                <a:lnTo>
                  <a:pt x="377" y="805"/>
                </a:lnTo>
                <a:lnTo>
                  <a:pt x="379" y="805"/>
                </a:lnTo>
                <a:lnTo>
                  <a:pt x="382" y="807"/>
                </a:lnTo>
                <a:lnTo>
                  <a:pt x="380" y="809"/>
                </a:lnTo>
                <a:lnTo>
                  <a:pt x="380" y="810"/>
                </a:lnTo>
                <a:lnTo>
                  <a:pt x="380" y="812"/>
                </a:lnTo>
                <a:lnTo>
                  <a:pt x="385" y="815"/>
                </a:lnTo>
                <a:lnTo>
                  <a:pt x="387" y="815"/>
                </a:lnTo>
                <a:lnTo>
                  <a:pt x="397" y="815"/>
                </a:lnTo>
                <a:lnTo>
                  <a:pt x="397" y="814"/>
                </a:lnTo>
                <a:lnTo>
                  <a:pt x="395" y="812"/>
                </a:lnTo>
                <a:lnTo>
                  <a:pt x="394" y="812"/>
                </a:lnTo>
                <a:lnTo>
                  <a:pt x="400" y="810"/>
                </a:lnTo>
                <a:lnTo>
                  <a:pt x="397" y="810"/>
                </a:lnTo>
                <a:lnTo>
                  <a:pt x="399" y="809"/>
                </a:lnTo>
                <a:lnTo>
                  <a:pt x="402" y="809"/>
                </a:lnTo>
                <a:lnTo>
                  <a:pt x="406" y="809"/>
                </a:lnTo>
                <a:lnTo>
                  <a:pt x="407" y="810"/>
                </a:lnTo>
                <a:lnTo>
                  <a:pt x="406" y="810"/>
                </a:lnTo>
                <a:lnTo>
                  <a:pt x="404" y="814"/>
                </a:lnTo>
                <a:lnTo>
                  <a:pt x="402" y="814"/>
                </a:lnTo>
                <a:lnTo>
                  <a:pt x="402" y="814"/>
                </a:lnTo>
                <a:lnTo>
                  <a:pt x="402" y="814"/>
                </a:lnTo>
                <a:lnTo>
                  <a:pt x="402" y="814"/>
                </a:lnTo>
                <a:lnTo>
                  <a:pt x="400" y="814"/>
                </a:lnTo>
                <a:lnTo>
                  <a:pt x="400" y="814"/>
                </a:lnTo>
                <a:lnTo>
                  <a:pt x="400" y="815"/>
                </a:lnTo>
                <a:lnTo>
                  <a:pt x="400" y="815"/>
                </a:lnTo>
                <a:lnTo>
                  <a:pt x="399" y="815"/>
                </a:lnTo>
                <a:lnTo>
                  <a:pt x="399" y="817"/>
                </a:lnTo>
                <a:lnTo>
                  <a:pt x="394" y="817"/>
                </a:lnTo>
                <a:lnTo>
                  <a:pt x="392" y="817"/>
                </a:lnTo>
                <a:lnTo>
                  <a:pt x="390" y="819"/>
                </a:lnTo>
                <a:lnTo>
                  <a:pt x="390" y="819"/>
                </a:lnTo>
                <a:lnTo>
                  <a:pt x="387" y="819"/>
                </a:lnTo>
                <a:lnTo>
                  <a:pt x="385" y="819"/>
                </a:lnTo>
                <a:lnTo>
                  <a:pt x="385" y="820"/>
                </a:lnTo>
                <a:lnTo>
                  <a:pt x="385" y="825"/>
                </a:lnTo>
                <a:lnTo>
                  <a:pt x="389" y="829"/>
                </a:lnTo>
                <a:lnTo>
                  <a:pt x="400" y="836"/>
                </a:lnTo>
                <a:lnTo>
                  <a:pt x="414" y="836"/>
                </a:lnTo>
                <a:lnTo>
                  <a:pt x="414" y="834"/>
                </a:lnTo>
                <a:lnTo>
                  <a:pt x="414" y="834"/>
                </a:lnTo>
                <a:lnTo>
                  <a:pt x="414" y="834"/>
                </a:lnTo>
                <a:lnTo>
                  <a:pt x="412" y="830"/>
                </a:lnTo>
                <a:lnTo>
                  <a:pt x="416" y="832"/>
                </a:lnTo>
                <a:lnTo>
                  <a:pt x="419" y="832"/>
                </a:lnTo>
                <a:lnTo>
                  <a:pt x="421" y="830"/>
                </a:lnTo>
                <a:lnTo>
                  <a:pt x="417" y="829"/>
                </a:lnTo>
                <a:lnTo>
                  <a:pt x="417" y="829"/>
                </a:lnTo>
                <a:lnTo>
                  <a:pt x="417" y="827"/>
                </a:lnTo>
                <a:lnTo>
                  <a:pt x="419" y="825"/>
                </a:lnTo>
                <a:lnTo>
                  <a:pt x="419" y="825"/>
                </a:lnTo>
                <a:lnTo>
                  <a:pt x="419" y="825"/>
                </a:lnTo>
                <a:lnTo>
                  <a:pt x="426" y="827"/>
                </a:lnTo>
                <a:lnTo>
                  <a:pt x="426" y="825"/>
                </a:lnTo>
                <a:lnTo>
                  <a:pt x="424" y="825"/>
                </a:lnTo>
                <a:lnTo>
                  <a:pt x="424" y="824"/>
                </a:lnTo>
                <a:lnTo>
                  <a:pt x="424" y="824"/>
                </a:lnTo>
                <a:lnTo>
                  <a:pt x="427" y="825"/>
                </a:lnTo>
                <a:lnTo>
                  <a:pt x="429" y="825"/>
                </a:lnTo>
                <a:lnTo>
                  <a:pt x="431" y="825"/>
                </a:lnTo>
                <a:lnTo>
                  <a:pt x="432" y="822"/>
                </a:lnTo>
                <a:lnTo>
                  <a:pt x="434" y="822"/>
                </a:lnTo>
                <a:lnTo>
                  <a:pt x="432" y="822"/>
                </a:lnTo>
                <a:lnTo>
                  <a:pt x="432" y="822"/>
                </a:lnTo>
                <a:lnTo>
                  <a:pt x="431" y="824"/>
                </a:lnTo>
                <a:lnTo>
                  <a:pt x="432" y="827"/>
                </a:lnTo>
                <a:lnTo>
                  <a:pt x="436" y="827"/>
                </a:lnTo>
                <a:lnTo>
                  <a:pt x="439" y="827"/>
                </a:lnTo>
                <a:lnTo>
                  <a:pt x="441" y="825"/>
                </a:lnTo>
                <a:lnTo>
                  <a:pt x="441" y="825"/>
                </a:lnTo>
                <a:lnTo>
                  <a:pt x="441" y="824"/>
                </a:lnTo>
                <a:lnTo>
                  <a:pt x="442" y="822"/>
                </a:lnTo>
                <a:lnTo>
                  <a:pt x="442" y="822"/>
                </a:lnTo>
                <a:lnTo>
                  <a:pt x="442" y="820"/>
                </a:lnTo>
                <a:lnTo>
                  <a:pt x="442" y="817"/>
                </a:lnTo>
                <a:lnTo>
                  <a:pt x="441" y="815"/>
                </a:lnTo>
                <a:lnTo>
                  <a:pt x="441" y="814"/>
                </a:lnTo>
                <a:lnTo>
                  <a:pt x="442" y="812"/>
                </a:lnTo>
                <a:lnTo>
                  <a:pt x="441" y="810"/>
                </a:lnTo>
                <a:lnTo>
                  <a:pt x="441" y="810"/>
                </a:lnTo>
                <a:lnTo>
                  <a:pt x="441" y="809"/>
                </a:lnTo>
                <a:lnTo>
                  <a:pt x="439" y="807"/>
                </a:lnTo>
                <a:lnTo>
                  <a:pt x="441" y="805"/>
                </a:lnTo>
                <a:lnTo>
                  <a:pt x="441" y="804"/>
                </a:lnTo>
                <a:lnTo>
                  <a:pt x="441" y="802"/>
                </a:lnTo>
                <a:lnTo>
                  <a:pt x="442" y="802"/>
                </a:lnTo>
                <a:lnTo>
                  <a:pt x="437" y="799"/>
                </a:lnTo>
                <a:lnTo>
                  <a:pt x="437" y="797"/>
                </a:lnTo>
                <a:lnTo>
                  <a:pt x="439" y="799"/>
                </a:lnTo>
                <a:lnTo>
                  <a:pt x="439" y="795"/>
                </a:lnTo>
                <a:lnTo>
                  <a:pt x="434" y="792"/>
                </a:lnTo>
                <a:lnTo>
                  <a:pt x="436" y="790"/>
                </a:lnTo>
                <a:lnTo>
                  <a:pt x="437" y="790"/>
                </a:lnTo>
                <a:lnTo>
                  <a:pt x="439" y="790"/>
                </a:lnTo>
                <a:lnTo>
                  <a:pt x="439" y="790"/>
                </a:lnTo>
                <a:lnTo>
                  <a:pt x="442" y="795"/>
                </a:lnTo>
                <a:lnTo>
                  <a:pt x="442" y="797"/>
                </a:lnTo>
                <a:lnTo>
                  <a:pt x="444" y="797"/>
                </a:lnTo>
                <a:lnTo>
                  <a:pt x="446" y="795"/>
                </a:lnTo>
                <a:lnTo>
                  <a:pt x="448" y="793"/>
                </a:lnTo>
                <a:lnTo>
                  <a:pt x="449" y="795"/>
                </a:lnTo>
                <a:lnTo>
                  <a:pt x="453" y="799"/>
                </a:lnTo>
                <a:lnTo>
                  <a:pt x="453" y="799"/>
                </a:lnTo>
                <a:lnTo>
                  <a:pt x="454" y="797"/>
                </a:lnTo>
                <a:lnTo>
                  <a:pt x="454" y="793"/>
                </a:lnTo>
                <a:lnTo>
                  <a:pt x="456" y="792"/>
                </a:lnTo>
                <a:lnTo>
                  <a:pt x="458" y="792"/>
                </a:lnTo>
                <a:lnTo>
                  <a:pt x="459" y="790"/>
                </a:lnTo>
                <a:lnTo>
                  <a:pt x="461" y="790"/>
                </a:lnTo>
                <a:lnTo>
                  <a:pt x="461" y="788"/>
                </a:lnTo>
                <a:lnTo>
                  <a:pt x="463" y="787"/>
                </a:lnTo>
                <a:lnTo>
                  <a:pt x="463" y="787"/>
                </a:lnTo>
                <a:lnTo>
                  <a:pt x="463" y="785"/>
                </a:lnTo>
                <a:lnTo>
                  <a:pt x="464" y="785"/>
                </a:lnTo>
                <a:lnTo>
                  <a:pt x="466" y="785"/>
                </a:lnTo>
                <a:lnTo>
                  <a:pt x="466" y="782"/>
                </a:lnTo>
                <a:lnTo>
                  <a:pt x="466" y="778"/>
                </a:lnTo>
                <a:lnTo>
                  <a:pt x="468" y="778"/>
                </a:lnTo>
                <a:lnTo>
                  <a:pt x="466" y="777"/>
                </a:lnTo>
                <a:lnTo>
                  <a:pt x="464" y="777"/>
                </a:lnTo>
                <a:lnTo>
                  <a:pt x="463" y="775"/>
                </a:lnTo>
                <a:lnTo>
                  <a:pt x="473" y="773"/>
                </a:lnTo>
                <a:lnTo>
                  <a:pt x="473" y="772"/>
                </a:lnTo>
                <a:lnTo>
                  <a:pt x="473" y="770"/>
                </a:lnTo>
                <a:lnTo>
                  <a:pt x="473" y="768"/>
                </a:lnTo>
                <a:lnTo>
                  <a:pt x="474" y="768"/>
                </a:lnTo>
                <a:lnTo>
                  <a:pt x="474" y="768"/>
                </a:lnTo>
                <a:lnTo>
                  <a:pt x="474" y="770"/>
                </a:lnTo>
                <a:lnTo>
                  <a:pt x="474" y="772"/>
                </a:lnTo>
                <a:lnTo>
                  <a:pt x="474" y="773"/>
                </a:lnTo>
                <a:lnTo>
                  <a:pt x="476" y="775"/>
                </a:lnTo>
                <a:lnTo>
                  <a:pt x="476" y="775"/>
                </a:lnTo>
                <a:lnTo>
                  <a:pt x="478" y="775"/>
                </a:lnTo>
                <a:lnTo>
                  <a:pt x="478" y="773"/>
                </a:lnTo>
                <a:lnTo>
                  <a:pt x="478" y="772"/>
                </a:lnTo>
                <a:lnTo>
                  <a:pt x="478" y="767"/>
                </a:lnTo>
                <a:lnTo>
                  <a:pt x="476" y="765"/>
                </a:lnTo>
                <a:lnTo>
                  <a:pt x="474" y="765"/>
                </a:lnTo>
                <a:lnTo>
                  <a:pt x="474" y="763"/>
                </a:lnTo>
                <a:lnTo>
                  <a:pt x="473" y="763"/>
                </a:lnTo>
                <a:lnTo>
                  <a:pt x="473" y="762"/>
                </a:lnTo>
                <a:lnTo>
                  <a:pt x="471" y="762"/>
                </a:lnTo>
                <a:lnTo>
                  <a:pt x="471" y="762"/>
                </a:lnTo>
                <a:lnTo>
                  <a:pt x="471" y="758"/>
                </a:lnTo>
                <a:lnTo>
                  <a:pt x="471" y="756"/>
                </a:lnTo>
                <a:lnTo>
                  <a:pt x="473" y="756"/>
                </a:lnTo>
                <a:lnTo>
                  <a:pt x="476" y="756"/>
                </a:lnTo>
                <a:lnTo>
                  <a:pt x="476" y="756"/>
                </a:lnTo>
                <a:lnTo>
                  <a:pt x="478" y="755"/>
                </a:lnTo>
                <a:lnTo>
                  <a:pt x="478" y="755"/>
                </a:lnTo>
                <a:lnTo>
                  <a:pt x="479" y="755"/>
                </a:lnTo>
                <a:lnTo>
                  <a:pt x="481" y="758"/>
                </a:lnTo>
                <a:lnTo>
                  <a:pt x="483" y="758"/>
                </a:lnTo>
                <a:lnTo>
                  <a:pt x="485" y="758"/>
                </a:lnTo>
                <a:lnTo>
                  <a:pt x="488" y="756"/>
                </a:lnTo>
                <a:lnTo>
                  <a:pt x="490" y="755"/>
                </a:lnTo>
                <a:lnTo>
                  <a:pt x="490" y="753"/>
                </a:lnTo>
                <a:lnTo>
                  <a:pt x="490" y="751"/>
                </a:lnTo>
                <a:lnTo>
                  <a:pt x="491" y="750"/>
                </a:lnTo>
                <a:lnTo>
                  <a:pt x="491" y="748"/>
                </a:lnTo>
                <a:lnTo>
                  <a:pt x="491" y="746"/>
                </a:lnTo>
                <a:lnTo>
                  <a:pt x="490" y="745"/>
                </a:lnTo>
                <a:lnTo>
                  <a:pt x="490" y="743"/>
                </a:lnTo>
                <a:lnTo>
                  <a:pt x="490" y="741"/>
                </a:lnTo>
                <a:lnTo>
                  <a:pt x="490" y="741"/>
                </a:lnTo>
                <a:lnTo>
                  <a:pt x="490" y="740"/>
                </a:lnTo>
                <a:lnTo>
                  <a:pt x="495" y="736"/>
                </a:lnTo>
                <a:lnTo>
                  <a:pt x="496" y="736"/>
                </a:lnTo>
                <a:lnTo>
                  <a:pt x="498" y="735"/>
                </a:lnTo>
                <a:lnTo>
                  <a:pt x="496" y="731"/>
                </a:lnTo>
                <a:lnTo>
                  <a:pt x="498" y="730"/>
                </a:lnTo>
                <a:lnTo>
                  <a:pt x="498" y="730"/>
                </a:lnTo>
                <a:lnTo>
                  <a:pt x="498" y="728"/>
                </a:lnTo>
                <a:lnTo>
                  <a:pt x="498" y="726"/>
                </a:lnTo>
                <a:lnTo>
                  <a:pt x="500" y="725"/>
                </a:lnTo>
                <a:lnTo>
                  <a:pt x="501" y="725"/>
                </a:lnTo>
                <a:lnTo>
                  <a:pt x="508" y="725"/>
                </a:lnTo>
                <a:lnTo>
                  <a:pt x="511" y="725"/>
                </a:lnTo>
                <a:lnTo>
                  <a:pt x="513" y="723"/>
                </a:lnTo>
                <a:lnTo>
                  <a:pt x="513" y="719"/>
                </a:lnTo>
                <a:lnTo>
                  <a:pt x="515" y="719"/>
                </a:lnTo>
                <a:lnTo>
                  <a:pt x="515" y="718"/>
                </a:lnTo>
                <a:lnTo>
                  <a:pt x="518" y="718"/>
                </a:lnTo>
                <a:lnTo>
                  <a:pt x="520" y="716"/>
                </a:lnTo>
                <a:lnTo>
                  <a:pt x="521" y="714"/>
                </a:lnTo>
                <a:lnTo>
                  <a:pt x="521" y="714"/>
                </a:lnTo>
                <a:lnTo>
                  <a:pt x="523" y="716"/>
                </a:lnTo>
                <a:lnTo>
                  <a:pt x="523" y="718"/>
                </a:lnTo>
                <a:lnTo>
                  <a:pt x="523" y="719"/>
                </a:lnTo>
                <a:lnTo>
                  <a:pt x="523" y="719"/>
                </a:lnTo>
                <a:lnTo>
                  <a:pt x="525" y="718"/>
                </a:lnTo>
                <a:lnTo>
                  <a:pt x="527" y="716"/>
                </a:lnTo>
                <a:lnTo>
                  <a:pt x="525" y="713"/>
                </a:lnTo>
                <a:lnTo>
                  <a:pt x="525" y="711"/>
                </a:lnTo>
                <a:lnTo>
                  <a:pt x="523" y="709"/>
                </a:lnTo>
                <a:lnTo>
                  <a:pt x="523" y="706"/>
                </a:lnTo>
                <a:lnTo>
                  <a:pt x="525" y="704"/>
                </a:lnTo>
                <a:lnTo>
                  <a:pt x="528" y="703"/>
                </a:lnTo>
                <a:lnTo>
                  <a:pt x="530" y="703"/>
                </a:lnTo>
                <a:lnTo>
                  <a:pt x="530" y="701"/>
                </a:lnTo>
                <a:lnTo>
                  <a:pt x="530" y="694"/>
                </a:lnTo>
                <a:lnTo>
                  <a:pt x="532" y="691"/>
                </a:lnTo>
                <a:lnTo>
                  <a:pt x="532" y="688"/>
                </a:lnTo>
                <a:lnTo>
                  <a:pt x="532" y="686"/>
                </a:lnTo>
                <a:lnTo>
                  <a:pt x="528" y="677"/>
                </a:lnTo>
                <a:lnTo>
                  <a:pt x="528" y="676"/>
                </a:lnTo>
                <a:lnTo>
                  <a:pt x="528" y="674"/>
                </a:lnTo>
                <a:lnTo>
                  <a:pt x="528" y="672"/>
                </a:lnTo>
                <a:lnTo>
                  <a:pt x="528" y="671"/>
                </a:lnTo>
                <a:lnTo>
                  <a:pt x="530" y="669"/>
                </a:lnTo>
                <a:lnTo>
                  <a:pt x="532" y="669"/>
                </a:lnTo>
                <a:lnTo>
                  <a:pt x="532" y="666"/>
                </a:lnTo>
                <a:lnTo>
                  <a:pt x="532" y="664"/>
                </a:lnTo>
                <a:lnTo>
                  <a:pt x="530" y="661"/>
                </a:lnTo>
                <a:lnTo>
                  <a:pt x="532" y="659"/>
                </a:lnTo>
                <a:lnTo>
                  <a:pt x="533" y="657"/>
                </a:lnTo>
                <a:lnTo>
                  <a:pt x="542" y="649"/>
                </a:lnTo>
                <a:lnTo>
                  <a:pt x="545" y="646"/>
                </a:lnTo>
                <a:lnTo>
                  <a:pt x="547" y="644"/>
                </a:lnTo>
                <a:lnTo>
                  <a:pt x="548" y="637"/>
                </a:lnTo>
                <a:lnTo>
                  <a:pt x="548" y="635"/>
                </a:lnTo>
                <a:lnTo>
                  <a:pt x="553" y="632"/>
                </a:lnTo>
                <a:lnTo>
                  <a:pt x="555" y="630"/>
                </a:lnTo>
                <a:lnTo>
                  <a:pt x="555" y="632"/>
                </a:lnTo>
                <a:lnTo>
                  <a:pt x="555" y="634"/>
                </a:lnTo>
                <a:lnTo>
                  <a:pt x="555" y="634"/>
                </a:lnTo>
                <a:lnTo>
                  <a:pt x="555" y="635"/>
                </a:lnTo>
                <a:lnTo>
                  <a:pt x="555" y="637"/>
                </a:lnTo>
                <a:lnTo>
                  <a:pt x="555" y="639"/>
                </a:lnTo>
                <a:lnTo>
                  <a:pt x="557" y="637"/>
                </a:lnTo>
                <a:lnTo>
                  <a:pt x="557" y="637"/>
                </a:lnTo>
                <a:lnTo>
                  <a:pt x="557" y="635"/>
                </a:lnTo>
                <a:lnTo>
                  <a:pt x="558" y="632"/>
                </a:lnTo>
                <a:lnTo>
                  <a:pt x="558" y="630"/>
                </a:lnTo>
                <a:lnTo>
                  <a:pt x="558" y="629"/>
                </a:lnTo>
                <a:lnTo>
                  <a:pt x="557" y="625"/>
                </a:lnTo>
                <a:lnTo>
                  <a:pt x="555" y="620"/>
                </a:lnTo>
                <a:lnTo>
                  <a:pt x="538" y="598"/>
                </a:lnTo>
                <a:lnTo>
                  <a:pt x="528" y="592"/>
                </a:lnTo>
                <a:lnTo>
                  <a:pt x="523" y="583"/>
                </a:lnTo>
                <a:lnTo>
                  <a:pt x="520" y="575"/>
                </a:lnTo>
                <a:lnTo>
                  <a:pt x="520" y="573"/>
                </a:lnTo>
                <a:lnTo>
                  <a:pt x="520" y="573"/>
                </a:lnTo>
                <a:lnTo>
                  <a:pt x="520" y="570"/>
                </a:lnTo>
                <a:lnTo>
                  <a:pt x="520" y="568"/>
                </a:lnTo>
                <a:lnTo>
                  <a:pt x="520" y="566"/>
                </a:lnTo>
                <a:lnTo>
                  <a:pt x="520" y="560"/>
                </a:lnTo>
                <a:lnTo>
                  <a:pt x="520" y="558"/>
                </a:lnTo>
                <a:lnTo>
                  <a:pt x="518" y="551"/>
                </a:lnTo>
                <a:lnTo>
                  <a:pt x="518" y="548"/>
                </a:lnTo>
                <a:lnTo>
                  <a:pt x="520" y="546"/>
                </a:lnTo>
                <a:lnTo>
                  <a:pt x="520" y="543"/>
                </a:lnTo>
                <a:lnTo>
                  <a:pt x="521" y="541"/>
                </a:lnTo>
                <a:lnTo>
                  <a:pt x="521" y="540"/>
                </a:lnTo>
                <a:lnTo>
                  <a:pt x="523" y="538"/>
                </a:lnTo>
                <a:lnTo>
                  <a:pt x="527" y="536"/>
                </a:lnTo>
                <a:lnTo>
                  <a:pt x="527" y="535"/>
                </a:lnTo>
                <a:lnTo>
                  <a:pt x="528" y="533"/>
                </a:lnTo>
                <a:lnTo>
                  <a:pt x="528" y="533"/>
                </a:lnTo>
                <a:lnTo>
                  <a:pt x="528" y="531"/>
                </a:lnTo>
                <a:lnTo>
                  <a:pt x="528" y="529"/>
                </a:lnTo>
                <a:lnTo>
                  <a:pt x="528" y="524"/>
                </a:lnTo>
                <a:lnTo>
                  <a:pt x="527" y="523"/>
                </a:lnTo>
                <a:lnTo>
                  <a:pt x="525" y="519"/>
                </a:lnTo>
                <a:lnTo>
                  <a:pt x="523" y="518"/>
                </a:lnTo>
                <a:lnTo>
                  <a:pt x="525" y="518"/>
                </a:lnTo>
                <a:lnTo>
                  <a:pt x="528" y="518"/>
                </a:lnTo>
                <a:lnTo>
                  <a:pt x="528" y="518"/>
                </a:lnTo>
                <a:lnTo>
                  <a:pt x="530" y="516"/>
                </a:lnTo>
                <a:lnTo>
                  <a:pt x="530" y="516"/>
                </a:lnTo>
                <a:lnTo>
                  <a:pt x="530" y="514"/>
                </a:lnTo>
                <a:lnTo>
                  <a:pt x="530" y="509"/>
                </a:lnTo>
                <a:lnTo>
                  <a:pt x="530" y="508"/>
                </a:lnTo>
                <a:lnTo>
                  <a:pt x="530" y="496"/>
                </a:lnTo>
                <a:lnTo>
                  <a:pt x="528" y="492"/>
                </a:lnTo>
                <a:lnTo>
                  <a:pt x="528" y="491"/>
                </a:lnTo>
                <a:lnTo>
                  <a:pt x="528" y="489"/>
                </a:lnTo>
                <a:lnTo>
                  <a:pt x="530" y="489"/>
                </a:lnTo>
                <a:lnTo>
                  <a:pt x="530" y="487"/>
                </a:lnTo>
                <a:lnTo>
                  <a:pt x="532" y="486"/>
                </a:lnTo>
                <a:lnTo>
                  <a:pt x="532" y="484"/>
                </a:lnTo>
                <a:lnTo>
                  <a:pt x="535" y="481"/>
                </a:lnTo>
                <a:lnTo>
                  <a:pt x="535" y="479"/>
                </a:lnTo>
                <a:lnTo>
                  <a:pt x="537" y="477"/>
                </a:lnTo>
                <a:lnTo>
                  <a:pt x="537" y="476"/>
                </a:lnTo>
                <a:lnTo>
                  <a:pt x="537" y="474"/>
                </a:lnTo>
                <a:lnTo>
                  <a:pt x="538" y="469"/>
                </a:lnTo>
                <a:lnTo>
                  <a:pt x="538" y="466"/>
                </a:lnTo>
                <a:lnTo>
                  <a:pt x="538" y="461"/>
                </a:lnTo>
                <a:lnTo>
                  <a:pt x="537" y="457"/>
                </a:lnTo>
                <a:lnTo>
                  <a:pt x="535" y="452"/>
                </a:lnTo>
                <a:lnTo>
                  <a:pt x="533" y="450"/>
                </a:lnTo>
                <a:lnTo>
                  <a:pt x="533" y="449"/>
                </a:lnTo>
                <a:lnTo>
                  <a:pt x="535" y="447"/>
                </a:lnTo>
                <a:lnTo>
                  <a:pt x="535" y="447"/>
                </a:lnTo>
                <a:lnTo>
                  <a:pt x="533" y="445"/>
                </a:lnTo>
                <a:lnTo>
                  <a:pt x="533" y="444"/>
                </a:lnTo>
                <a:lnTo>
                  <a:pt x="533" y="444"/>
                </a:lnTo>
                <a:lnTo>
                  <a:pt x="535" y="442"/>
                </a:lnTo>
                <a:lnTo>
                  <a:pt x="535" y="440"/>
                </a:lnTo>
                <a:lnTo>
                  <a:pt x="537" y="439"/>
                </a:lnTo>
                <a:lnTo>
                  <a:pt x="537" y="439"/>
                </a:lnTo>
                <a:lnTo>
                  <a:pt x="538" y="437"/>
                </a:lnTo>
                <a:lnTo>
                  <a:pt x="538" y="437"/>
                </a:lnTo>
                <a:lnTo>
                  <a:pt x="538" y="435"/>
                </a:lnTo>
                <a:lnTo>
                  <a:pt x="538" y="435"/>
                </a:lnTo>
                <a:lnTo>
                  <a:pt x="540" y="432"/>
                </a:lnTo>
                <a:lnTo>
                  <a:pt x="540" y="430"/>
                </a:lnTo>
                <a:lnTo>
                  <a:pt x="540" y="427"/>
                </a:lnTo>
                <a:lnTo>
                  <a:pt x="537" y="420"/>
                </a:lnTo>
                <a:lnTo>
                  <a:pt x="535" y="417"/>
                </a:lnTo>
                <a:lnTo>
                  <a:pt x="535" y="413"/>
                </a:lnTo>
                <a:lnTo>
                  <a:pt x="537" y="412"/>
                </a:lnTo>
                <a:lnTo>
                  <a:pt x="543" y="403"/>
                </a:lnTo>
                <a:lnTo>
                  <a:pt x="547" y="402"/>
                </a:lnTo>
                <a:lnTo>
                  <a:pt x="550" y="400"/>
                </a:lnTo>
                <a:lnTo>
                  <a:pt x="552" y="400"/>
                </a:lnTo>
                <a:lnTo>
                  <a:pt x="552" y="393"/>
                </a:lnTo>
                <a:lnTo>
                  <a:pt x="553" y="388"/>
                </a:lnTo>
                <a:lnTo>
                  <a:pt x="553" y="385"/>
                </a:lnTo>
                <a:lnTo>
                  <a:pt x="553" y="383"/>
                </a:lnTo>
                <a:lnTo>
                  <a:pt x="552" y="383"/>
                </a:lnTo>
                <a:lnTo>
                  <a:pt x="552" y="380"/>
                </a:lnTo>
                <a:lnTo>
                  <a:pt x="552" y="380"/>
                </a:lnTo>
                <a:lnTo>
                  <a:pt x="552" y="380"/>
                </a:lnTo>
                <a:lnTo>
                  <a:pt x="550" y="380"/>
                </a:lnTo>
                <a:lnTo>
                  <a:pt x="550" y="378"/>
                </a:lnTo>
                <a:lnTo>
                  <a:pt x="550" y="378"/>
                </a:lnTo>
                <a:lnTo>
                  <a:pt x="550" y="376"/>
                </a:lnTo>
                <a:lnTo>
                  <a:pt x="550" y="376"/>
                </a:lnTo>
                <a:lnTo>
                  <a:pt x="550" y="375"/>
                </a:lnTo>
                <a:lnTo>
                  <a:pt x="552" y="373"/>
                </a:lnTo>
                <a:lnTo>
                  <a:pt x="555" y="368"/>
                </a:lnTo>
                <a:lnTo>
                  <a:pt x="555" y="366"/>
                </a:lnTo>
                <a:lnTo>
                  <a:pt x="557" y="365"/>
                </a:lnTo>
                <a:lnTo>
                  <a:pt x="557" y="361"/>
                </a:lnTo>
                <a:lnTo>
                  <a:pt x="557" y="360"/>
                </a:lnTo>
                <a:lnTo>
                  <a:pt x="557" y="356"/>
                </a:lnTo>
                <a:lnTo>
                  <a:pt x="558" y="355"/>
                </a:lnTo>
                <a:lnTo>
                  <a:pt x="560" y="353"/>
                </a:lnTo>
                <a:lnTo>
                  <a:pt x="560" y="350"/>
                </a:lnTo>
                <a:lnTo>
                  <a:pt x="560" y="346"/>
                </a:lnTo>
                <a:lnTo>
                  <a:pt x="560" y="343"/>
                </a:lnTo>
                <a:lnTo>
                  <a:pt x="560" y="341"/>
                </a:lnTo>
                <a:lnTo>
                  <a:pt x="558" y="339"/>
                </a:lnTo>
                <a:lnTo>
                  <a:pt x="558" y="336"/>
                </a:lnTo>
                <a:lnTo>
                  <a:pt x="557" y="336"/>
                </a:lnTo>
                <a:lnTo>
                  <a:pt x="557" y="334"/>
                </a:lnTo>
                <a:lnTo>
                  <a:pt x="557" y="334"/>
                </a:lnTo>
                <a:lnTo>
                  <a:pt x="557" y="334"/>
                </a:lnTo>
                <a:lnTo>
                  <a:pt x="557" y="333"/>
                </a:lnTo>
                <a:lnTo>
                  <a:pt x="557" y="333"/>
                </a:lnTo>
                <a:lnTo>
                  <a:pt x="557" y="331"/>
                </a:lnTo>
                <a:lnTo>
                  <a:pt x="555" y="329"/>
                </a:lnTo>
                <a:lnTo>
                  <a:pt x="555" y="328"/>
                </a:lnTo>
                <a:lnTo>
                  <a:pt x="555" y="324"/>
                </a:lnTo>
                <a:lnTo>
                  <a:pt x="555" y="323"/>
                </a:lnTo>
                <a:lnTo>
                  <a:pt x="558" y="318"/>
                </a:lnTo>
                <a:lnTo>
                  <a:pt x="558" y="316"/>
                </a:lnTo>
                <a:lnTo>
                  <a:pt x="557" y="313"/>
                </a:lnTo>
                <a:lnTo>
                  <a:pt x="555" y="309"/>
                </a:lnTo>
                <a:lnTo>
                  <a:pt x="538" y="291"/>
                </a:lnTo>
                <a:lnTo>
                  <a:pt x="533" y="276"/>
                </a:lnTo>
                <a:lnTo>
                  <a:pt x="532" y="274"/>
                </a:lnTo>
                <a:lnTo>
                  <a:pt x="530" y="271"/>
                </a:lnTo>
                <a:lnTo>
                  <a:pt x="530" y="269"/>
                </a:lnTo>
                <a:lnTo>
                  <a:pt x="530" y="265"/>
                </a:lnTo>
                <a:lnTo>
                  <a:pt x="532" y="260"/>
                </a:lnTo>
                <a:lnTo>
                  <a:pt x="532" y="259"/>
                </a:lnTo>
                <a:lnTo>
                  <a:pt x="537" y="255"/>
                </a:lnTo>
                <a:lnTo>
                  <a:pt x="538" y="254"/>
                </a:lnTo>
                <a:lnTo>
                  <a:pt x="538" y="254"/>
                </a:lnTo>
                <a:lnTo>
                  <a:pt x="538" y="254"/>
                </a:lnTo>
                <a:lnTo>
                  <a:pt x="540" y="255"/>
                </a:lnTo>
                <a:lnTo>
                  <a:pt x="540" y="255"/>
                </a:lnTo>
                <a:lnTo>
                  <a:pt x="547" y="252"/>
                </a:lnTo>
                <a:lnTo>
                  <a:pt x="548" y="250"/>
                </a:lnTo>
                <a:lnTo>
                  <a:pt x="550" y="247"/>
                </a:lnTo>
                <a:lnTo>
                  <a:pt x="550" y="244"/>
                </a:lnTo>
                <a:lnTo>
                  <a:pt x="550" y="242"/>
                </a:lnTo>
                <a:lnTo>
                  <a:pt x="550" y="242"/>
                </a:lnTo>
                <a:lnTo>
                  <a:pt x="552" y="240"/>
                </a:lnTo>
                <a:lnTo>
                  <a:pt x="555" y="240"/>
                </a:lnTo>
                <a:lnTo>
                  <a:pt x="557" y="237"/>
                </a:lnTo>
                <a:lnTo>
                  <a:pt x="557" y="230"/>
                </a:lnTo>
                <a:lnTo>
                  <a:pt x="557" y="225"/>
                </a:lnTo>
                <a:lnTo>
                  <a:pt x="558" y="220"/>
                </a:lnTo>
                <a:lnTo>
                  <a:pt x="560" y="218"/>
                </a:lnTo>
                <a:lnTo>
                  <a:pt x="564" y="217"/>
                </a:lnTo>
                <a:lnTo>
                  <a:pt x="565" y="213"/>
                </a:lnTo>
                <a:lnTo>
                  <a:pt x="567" y="212"/>
                </a:lnTo>
                <a:lnTo>
                  <a:pt x="567" y="210"/>
                </a:lnTo>
                <a:lnTo>
                  <a:pt x="569" y="207"/>
                </a:lnTo>
                <a:lnTo>
                  <a:pt x="569" y="202"/>
                </a:lnTo>
                <a:lnTo>
                  <a:pt x="570" y="198"/>
                </a:lnTo>
                <a:lnTo>
                  <a:pt x="570" y="197"/>
                </a:lnTo>
                <a:lnTo>
                  <a:pt x="575" y="191"/>
                </a:lnTo>
                <a:lnTo>
                  <a:pt x="577" y="190"/>
                </a:lnTo>
                <a:lnTo>
                  <a:pt x="577" y="190"/>
                </a:lnTo>
                <a:lnTo>
                  <a:pt x="577" y="188"/>
                </a:lnTo>
                <a:lnTo>
                  <a:pt x="577" y="185"/>
                </a:lnTo>
                <a:lnTo>
                  <a:pt x="579" y="181"/>
                </a:lnTo>
                <a:lnTo>
                  <a:pt x="579" y="180"/>
                </a:lnTo>
                <a:lnTo>
                  <a:pt x="580" y="176"/>
                </a:lnTo>
                <a:lnTo>
                  <a:pt x="582" y="175"/>
                </a:lnTo>
                <a:lnTo>
                  <a:pt x="584" y="173"/>
                </a:lnTo>
                <a:lnTo>
                  <a:pt x="585" y="171"/>
                </a:lnTo>
                <a:lnTo>
                  <a:pt x="585" y="170"/>
                </a:lnTo>
                <a:lnTo>
                  <a:pt x="585" y="168"/>
                </a:lnTo>
                <a:lnTo>
                  <a:pt x="587" y="166"/>
                </a:lnTo>
                <a:lnTo>
                  <a:pt x="585" y="166"/>
                </a:lnTo>
                <a:lnTo>
                  <a:pt x="585" y="165"/>
                </a:lnTo>
                <a:lnTo>
                  <a:pt x="585" y="161"/>
                </a:lnTo>
                <a:lnTo>
                  <a:pt x="585" y="155"/>
                </a:lnTo>
                <a:lnTo>
                  <a:pt x="585" y="153"/>
                </a:lnTo>
                <a:lnTo>
                  <a:pt x="585" y="146"/>
                </a:lnTo>
                <a:lnTo>
                  <a:pt x="585" y="144"/>
                </a:lnTo>
                <a:lnTo>
                  <a:pt x="587" y="143"/>
                </a:lnTo>
                <a:lnTo>
                  <a:pt x="589" y="141"/>
                </a:lnTo>
                <a:lnTo>
                  <a:pt x="589" y="139"/>
                </a:lnTo>
                <a:lnTo>
                  <a:pt x="587" y="136"/>
                </a:lnTo>
                <a:lnTo>
                  <a:pt x="585" y="134"/>
                </a:lnTo>
                <a:lnTo>
                  <a:pt x="585" y="129"/>
                </a:lnTo>
                <a:lnTo>
                  <a:pt x="585" y="126"/>
                </a:lnTo>
                <a:lnTo>
                  <a:pt x="587" y="124"/>
                </a:lnTo>
                <a:lnTo>
                  <a:pt x="589" y="124"/>
                </a:lnTo>
                <a:lnTo>
                  <a:pt x="589" y="123"/>
                </a:lnTo>
                <a:lnTo>
                  <a:pt x="589" y="121"/>
                </a:lnTo>
                <a:lnTo>
                  <a:pt x="589" y="121"/>
                </a:lnTo>
                <a:lnTo>
                  <a:pt x="587" y="119"/>
                </a:lnTo>
                <a:lnTo>
                  <a:pt x="587" y="119"/>
                </a:lnTo>
                <a:lnTo>
                  <a:pt x="587" y="119"/>
                </a:lnTo>
                <a:lnTo>
                  <a:pt x="587" y="116"/>
                </a:lnTo>
                <a:lnTo>
                  <a:pt x="592" y="116"/>
                </a:lnTo>
                <a:lnTo>
                  <a:pt x="585" y="111"/>
                </a:lnTo>
                <a:lnTo>
                  <a:pt x="580" y="104"/>
                </a:lnTo>
                <a:lnTo>
                  <a:pt x="572" y="102"/>
                </a:lnTo>
                <a:lnTo>
                  <a:pt x="567" y="96"/>
                </a:lnTo>
                <a:lnTo>
                  <a:pt x="557" y="99"/>
                </a:lnTo>
                <a:lnTo>
                  <a:pt x="557" y="99"/>
                </a:lnTo>
                <a:lnTo>
                  <a:pt x="557" y="97"/>
                </a:lnTo>
                <a:lnTo>
                  <a:pt x="555" y="97"/>
                </a:lnTo>
                <a:lnTo>
                  <a:pt x="553" y="97"/>
                </a:lnTo>
                <a:lnTo>
                  <a:pt x="555" y="96"/>
                </a:lnTo>
                <a:lnTo>
                  <a:pt x="557" y="96"/>
                </a:lnTo>
                <a:lnTo>
                  <a:pt x="558" y="96"/>
                </a:lnTo>
                <a:lnTo>
                  <a:pt x="558" y="96"/>
                </a:lnTo>
                <a:lnTo>
                  <a:pt x="560" y="96"/>
                </a:lnTo>
                <a:lnTo>
                  <a:pt x="562" y="96"/>
                </a:lnTo>
                <a:lnTo>
                  <a:pt x="562" y="92"/>
                </a:lnTo>
                <a:lnTo>
                  <a:pt x="550" y="87"/>
                </a:lnTo>
                <a:lnTo>
                  <a:pt x="547" y="82"/>
                </a:lnTo>
                <a:lnTo>
                  <a:pt x="547" y="82"/>
                </a:lnTo>
                <a:lnTo>
                  <a:pt x="545" y="82"/>
                </a:lnTo>
                <a:lnTo>
                  <a:pt x="542" y="82"/>
                </a:lnTo>
                <a:lnTo>
                  <a:pt x="538" y="82"/>
                </a:lnTo>
                <a:lnTo>
                  <a:pt x="535" y="82"/>
                </a:lnTo>
                <a:lnTo>
                  <a:pt x="527" y="81"/>
                </a:lnTo>
                <a:lnTo>
                  <a:pt x="511" y="81"/>
                </a:lnTo>
                <a:lnTo>
                  <a:pt x="493" y="75"/>
                </a:lnTo>
                <a:lnTo>
                  <a:pt x="483" y="77"/>
                </a:lnTo>
                <a:lnTo>
                  <a:pt x="471" y="75"/>
                </a:lnTo>
                <a:lnTo>
                  <a:pt x="469" y="74"/>
                </a:lnTo>
                <a:lnTo>
                  <a:pt x="469" y="72"/>
                </a:lnTo>
                <a:lnTo>
                  <a:pt x="469" y="70"/>
                </a:lnTo>
                <a:lnTo>
                  <a:pt x="471" y="70"/>
                </a:lnTo>
                <a:lnTo>
                  <a:pt x="479" y="69"/>
                </a:lnTo>
                <a:lnTo>
                  <a:pt x="479" y="69"/>
                </a:lnTo>
                <a:lnTo>
                  <a:pt x="479" y="65"/>
                </a:lnTo>
                <a:lnTo>
                  <a:pt x="479" y="64"/>
                </a:lnTo>
                <a:lnTo>
                  <a:pt x="468" y="62"/>
                </a:lnTo>
                <a:lnTo>
                  <a:pt x="466" y="64"/>
                </a:lnTo>
                <a:lnTo>
                  <a:pt x="463" y="65"/>
                </a:lnTo>
                <a:lnTo>
                  <a:pt x="461" y="67"/>
                </a:lnTo>
                <a:lnTo>
                  <a:pt x="459" y="74"/>
                </a:lnTo>
                <a:lnTo>
                  <a:pt x="458" y="79"/>
                </a:lnTo>
                <a:lnTo>
                  <a:pt x="456" y="82"/>
                </a:lnTo>
                <a:lnTo>
                  <a:pt x="453" y="86"/>
                </a:lnTo>
                <a:lnTo>
                  <a:pt x="444" y="94"/>
                </a:lnTo>
                <a:lnTo>
                  <a:pt x="444" y="96"/>
                </a:lnTo>
                <a:lnTo>
                  <a:pt x="444" y="97"/>
                </a:lnTo>
                <a:lnTo>
                  <a:pt x="444" y="97"/>
                </a:lnTo>
                <a:lnTo>
                  <a:pt x="446" y="99"/>
                </a:lnTo>
                <a:lnTo>
                  <a:pt x="446" y="101"/>
                </a:lnTo>
                <a:lnTo>
                  <a:pt x="446" y="101"/>
                </a:lnTo>
                <a:lnTo>
                  <a:pt x="444" y="101"/>
                </a:lnTo>
                <a:lnTo>
                  <a:pt x="442" y="101"/>
                </a:lnTo>
                <a:lnTo>
                  <a:pt x="442" y="102"/>
                </a:lnTo>
                <a:lnTo>
                  <a:pt x="441" y="104"/>
                </a:lnTo>
                <a:lnTo>
                  <a:pt x="439" y="107"/>
                </a:lnTo>
                <a:lnTo>
                  <a:pt x="439" y="111"/>
                </a:lnTo>
                <a:lnTo>
                  <a:pt x="437" y="112"/>
                </a:lnTo>
                <a:lnTo>
                  <a:pt x="437" y="114"/>
                </a:lnTo>
                <a:lnTo>
                  <a:pt x="436" y="116"/>
                </a:lnTo>
                <a:lnTo>
                  <a:pt x="436" y="118"/>
                </a:lnTo>
                <a:lnTo>
                  <a:pt x="436" y="119"/>
                </a:lnTo>
                <a:lnTo>
                  <a:pt x="437" y="123"/>
                </a:lnTo>
                <a:lnTo>
                  <a:pt x="436" y="123"/>
                </a:lnTo>
                <a:lnTo>
                  <a:pt x="434" y="123"/>
                </a:lnTo>
                <a:lnTo>
                  <a:pt x="434" y="124"/>
                </a:lnTo>
                <a:lnTo>
                  <a:pt x="434" y="124"/>
                </a:lnTo>
                <a:lnTo>
                  <a:pt x="434" y="126"/>
                </a:lnTo>
                <a:lnTo>
                  <a:pt x="434" y="128"/>
                </a:lnTo>
                <a:lnTo>
                  <a:pt x="432" y="131"/>
                </a:lnTo>
                <a:lnTo>
                  <a:pt x="431" y="134"/>
                </a:lnTo>
                <a:lnTo>
                  <a:pt x="431" y="136"/>
                </a:lnTo>
                <a:lnTo>
                  <a:pt x="431" y="136"/>
                </a:lnTo>
                <a:lnTo>
                  <a:pt x="431" y="138"/>
                </a:lnTo>
                <a:lnTo>
                  <a:pt x="431" y="139"/>
                </a:lnTo>
                <a:lnTo>
                  <a:pt x="431" y="141"/>
                </a:lnTo>
                <a:lnTo>
                  <a:pt x="429" y="144"/>
                </a:lnTo>
                <a:lnTo>
                  <a:pt x="427" y="146"/>
                </a:lnTo>
                <a:lnTo>
                  <a:pt x="427" y="148"/>
                </a:lnTo>
                <a:lnTo>
                  <a:pt x="426" y="148"/>
                </a:lnTo>
                <a:lnTo>
                  <a:pt x="426" y="151"/>
                </a:lnTo>
                <a:lnTo>
                  <a:pt x="424" y="156"/>
                </a:lnTo>
                <a:lnTo>
                  <a:pt x="421" y="163"/>
                </a:lnTo>
                <a:lnTo>
                  <a:pt x="421" y="165"/>
                </a:lnTo>
                <a:lnTo>
                  <a:pt x="421" y="166"/>
                </a:lnTo>
                <a:lnTo>
                  <a:pt x="419" y="168"/>
                </a:lnTo>
                <a:lnTo>
                  <a:pt x="419" y="168"/>
                </a:lnTo>
                <a:lnTo>
                  <a:pt x="419" y="170"/>
                </a:lnTo>
                <a:lnTo>
                  <a:pt x="419" y="171"/>
                </a:lnTo>
                <a:lnTo>
                  <a:pt x="419" y="175"/>
                </a:lnTo>
                <a:lnTo>
                  <a:pt x="417" y="176"/>
                </a:lnTo>
                <a:lnTo>
                  <a:pt x="414" y="181"/>
                </a:lnTo>
                <a:lnTo>
                  <a:pt x="412" y="183"/>
                </a:lnTo>
                <a:lnTo>
                  <a:pt x="412" y="188"/>
                </a:lnTo>
                <a:lnTo>
                  <a:pt x="412" y="190"/>
                </a:lnTo>
                <a:lnTo>
                  <a:pt x="411" y="191"/>
                </a:lnTo>
                <a:lnTo>
                  <a:pt x="411" y="191"/>
                </a:lnTo>
                <a:lnTo>
                  <a:pt x="409" y="193"/>
                </a:lnTo>
                <a:lnTo>
                  <a:pt x="409" y="195"/>
                </a:lnTo>
                <a:lnTo>
                  <a:pt x="407" y="202"/>
                </a:lnTo>
                <a:lnTo>
                  <a:pt x="406" y="202"/>
                </a:lnTo>
                <a:lnTo>
                  <a:pt x="406" y="203"/>
                </a:lnTo>
                <a:lnTo>
                  <a:pt x="399" y="213"/>
                </a:lnTo>
                <a:lnTo>
                  <a:pt x="397" y="215"/>
                </a:lnTo>
                <a:lnTo>
                  <a:pt x="397" y="217"/>
                </a:lnTo>
                <a:lnTo>
                  <a:pt x="397" y="217"/>
                </a:lnTo>
                <a:lnTo>
                  <a:pt x="399" y="218"/>
                </a:lnTo>
                <a:lnTo>
                  <a:pt x="399" y="220"/>
                </a:lnTo>
                <a:lnTo>
                  <a:pt x="397" y="217"/>
                </a:lnTo>
                <a:lnTo>
                  <a:pt x="395" y="218"/>
                </a:lnTo>
                <a:lnTo>
                  <a:pt x="384" y="230"/>
                </a:lnTo>
                <a:lnTo>
                  <a:pt x="380" y="235"/>
                </a:lnTo>
                <a:lnTo>
                  <a:pt x="379" y="237"/>
                </a:lnTo>
                <a:lnTo>
                  <a:pt x="377" y="237"/>
                </a:lnTo>
                <a:lnTo>
                  <a:pt x="375" y="237"/>
                </a:lnTo>
                <a:lnTo>
                  <a:pt x="370" y="242"/>
                </a:lnTo>
                <a:lnTo>
                  <a:pt x="367" y="244"/>
                </a:lnTo>
                <a:lnTo>
                  <a:pt x="363" y="244"/>
                </a:lnTo>
                <a:lnTo>
                  <a:pt x="363" y="245"/>
                </a:lnTo>
                <a:lnTo>
                  <a:pt x="363" y="247"/>
                </a:lnTo>
                <a:lnTo>
                  <a:pt x="358" y="249"/>
                </a:lnTo>
                <a:lnTo>
                  <a:pt x="350" y="254"/>
                </a:lnTo>
                <a:lnTo>
                  <a:pt x="345" y="254"/>
                </a:lnTo>
                <a:lnTo>
                  <a:pt x="338" y="257"/>
                </a:lnTo>
                <a:lnTo>
                  <a:pt x="335" y="257"/>
                </a:lnTo>
                <a:lnTo>
                  <a:pt x="333" y="257"/>
                </a:lnTo>
                <a:lnTo>
                  <a:pt x="333" y="259"/>
                </a:lnTo>
                <a:lnTo>
                  <a:pt x="330" y="265"/>
                </a:lnTo>
                <a:lnTo>
                  <a:pt x="328" y="267"/>
                </a:lnTo>
                <a:lnTo>
                  <a:pt x="328" y="271"/>
                </a:lnTo>
                <a:lnTo>
                  <a:pt x="327" y="272"/>
                </a:lnTo>
                <a:lnTo>
                  <a:pt x="318" y="282"/>
                </a:lnTo>
                <a:lnTo>
                  <a:pt x="316" y="284"/>
                </a:lnTo>
                <a:lnTo>
                  <a:pt x="316" y="287"/>
                </a:lnTo>
                <a:lnTo>
                  <a:pt x="316" y="291"/>
                </a:lnTo>
                <a:lnTo>
                  <a:pt x="318" y="291"/>
                </a:lnTo>
                <a:lnTo>
                  <a:pt x="321" y="291"/>
                </a:lnTo>
                <a:lnTo>
                  <a:pt x="323" y="289"/>
                </a:lnTo>
                <a:lnTo>
                  <a:pt x="321" y="289"/>
                </a:lnTo>
                <a:lnTo>
                  <a:pt x="321" y="286"/>
                </a:lnTo>
                <a:lnTo>
                  <a:pt x="323" y="284"/>
                </a:lnTo>
                <a:lnTo>
                  <a:pt x="323" y="284"/>
                </a:lnTo>
                <a:lnTo>
                  <a:pt x="325" y="284"/>
                </a:lnTo>
                <a:lnTo>
                  <a:pt x="325" y="281"/>
                </a:lnTo>
                <a:lnTo>
                  <a:pt x="327" y="281"/>
                </a:lnTo>
                <a:lnTo>
                  <a:pt x="327" y="281"/>
                </a:lnTo>
                <a:lnTo>
                  <a:pt x="328" y="282"/>
                </a:lnTo>
                <a:lnTo>
                  <a:pt x="328" y="284"/>
                </a:lnTo>
                <a:lnTo>
                  <a:pt x="328" y="284"/>
                </a:lnTo>
                <a:lnTo>
                  <a:pt x="327" y="284"/>
                </a:lnTo>
                <a:lnTo>
                  <a:pt x="327" y="286"/>
                </a:lnTo>
                <a:lnTo>
                  <a:pt x="325" y="287"/>
                </a:lnTo>
                <a:lnTo>
                  <a:pt x="325" y="287"/>
                </a:lnTo>
                <a:lnTo>
                  <a:pt x="325" y="287"/>
                </a:lnTo>
                <a:lnTo>
                  <a:pt x="325" y="289"/>
                </a:lnTo>
                <a:lnTo>
                  <a:pt x="325" y="291"/>
                </a:lnTo>
                <a:lnTo>
                  <a:pt x="325" y="292"/>
                </a:lnTo>
                <a:lnTo>
                  <a:pt x="321" y="297"/>
                </a:lnTo>
                <a:lnTo>
                  <a:pt x="320" y="299"/>
                </a:lnTo>
                <a:lnTo>
                  <a:pt x="315" y="302"/>
                </a:lnTo>
                <a:lnTo>
                  <a:pt x="315" y="304"/>
                </a:lnTo>
                <a:lnTo>
                  <a:pt x="313" y="306"/>
                </a:lnTo>
                <a:lnTo>
                  <a:pt x="313" y="308"/>
                </a:lnTo>
                <a:lnTo>
                  <a:pt x="313" y="311"/>
                </a:lnTo>
                <a:lnTo>
                  <a:pt x="315" y="313"/>
                </a:lnTo>
                <a:lnTo>
                  <a:pt x="313" y="319"/>
                </a:lnTo>
                <a:lnTo>
                  <a:pt x="315" y="319"/>
                </a:lnTo>
                <a:lnTo>
                  <a:pt x="318" y="318"/>
                </a:lnTo>
                <a:lnTo>
                  <a:pt x="328" y="316"/>
                </a:lnTo>
                <a:lnTo>
                  <a:pt x="332" y="314"/>
                </a:lnTo>
                <a:lnTo>
                  <a:pt x="333" y="314"/>
                </a:lnTo>
                <a:lnTo>
                  <a:pt x="338" y="316"/>
                </a:lnTo>
                <a:lnTo>
                  <a:pt x="338" y="319"/>
                </a:lnTo>
                <a:lnTo>
                  <a:pt x="338" y="323"/>
                </a:lnTo>
                <a:lnTo>
                  <a:pt x="338" y="326"/>
                </a:lnTo>
                <a:lnTo>
                  <a:pt x="338" y="328"/>
                </a:lnTo>
                <a:lnTo>
                  <a:pt x="338" y="331"/>
                </a:lnTo>
                <a:lnTo>
                  <a:pt x="335" y="334"/>
                </a:lnTo>
                <a:lnTo>
                  <a:pt x="335" y="336"/>
                </a:lnTo>
                <a:lnTo>
                  <a:pt x="330" y="350"/>
                </a:lnTo>
                <a:lnTo>
                  <a:pt x="330" y="353"/>
                </a:lnTo>
                <a:lnTo>
                  <a:pt x="330" y="355"/>
                </a:lnTo>
                <a:lnTo>
                  <a:pt x="332" y="358"/>
                </a:lnTo>
                <a:lnTo>
                  <a:pt x="332" y="360"/>
                </a:lnTo>
                <a:lnTo>
                  <a:pt x="330" y="360"/>
                </a:lnTo>
                <a:lnTo>
                  <a:pt x="330" y="361"/>
                </a:lnTo>
                <a:lnTo>
                  <a:pt x="328" y="363"/>
                </a:lnTo>
                <a:lnTo>
                  <a:pt x="330" y="366"/>
                </a:lnTo>
                <a:lnTo>
                  <a:pt x="327" y="366"/>
                </a:lnTo>
                <a:lnTo>
                  <a:pt x="325" y="370"/>
                </a:lnTo>
                <a:lnTo>
                  <a:pt x="323" y="378"/>
                </a:lnTo>
                <a:lnTo>
                  <a:pt x="321" y="380"/>
                </a:lnTo>
                <a:lnTo>
                  <a:pt x="320" y="383"/>
                </a:lnTo>
                <a:lnTo>
                  <a:pt x="318" y="385"/>
                </a:lnTo>
                <a:lnTo>
                  <a:pt x="318" y="388"/>
                </a:lnTo>
                <a:lnTo>
                  <a:pt x="318" y="390"/>
                </a:lnTo>
                <a:lnTo>
                  <a:pt x="318" y="392"/>
                </a:lnTo>
                <a:lnTo>
                  <a:pt x="320" y="395"/>
                </a:lnTo>
                <a:lnTo>
                  <a:pt x="323" y="398"/>
                </a:lnTo>
                <a:lnTo>
                  <a:pt x="323" y="398"/>
                </a:lnTo>
                <a:lnTo>
                  <a:pt x="323" y="397"/>
                </a:lnTo>
                <a:lnTo>
                  <a:pt x="323" y="393"/>
                </a:lnTo>
                <a:lnTo>
                  <a:pt x="323" y="392"/>
                </a:lnTo>
                <a:lnTo>
                  <a:pt x="325" y="393"/>
                </a:lnTo>
                <a:lnTo>
                  <a:pt x="325" y="395"/>
                </a:lnTo>
                <a:lnTo>
                  <a:pt x="325" y="398"/>
                </a:lnTo>
                <a:lnTo>
                  <a:pt x="325" y="400"/>
                </a:lnTo>
                <a:lnTo>
                  <a:pt x="323" y="400"/>
                </a:lnTo>
                <a:lnTo>
                  <a:pt x="323" y="402"/>
                </a:lnTo>
                <a:lnTo>
                  <a:pt x="323" y="402"/>
                </a:lnTo>
                <a:lnTo>
                  <a:pt x="323" y="403"/>
                </a:lnTo>
                <a:lnTo>
                  <a:pt x="323" y="405"/>
                </a:lnTo>
                <a:lnTo>
                  <a:pt x="323" y="403"/>
                </a:lnTo>
                <a:lnTo>
                  <a:pt x="325" y="403"/>
                </a:lnTo>
                <a:lnTo>
                  <a:pt x="325" y="403"/>
                </a:lnTo>
                <a:lnTo>
                  <a:pt x="323" y="408"/>
                </a:lnTo>
                <a:lnTo>
                  <a:pt x="320" y="413"/>
                </a:lnTo>
                <a:lnTo>
                  <a:pt x="318" y="415"/>
                </a:lnTo>
                <a:lnTo>
                  <a:pt x="315" y="417"/>
                </a:lnTo>
                <a:lnTo>
                  <a:pt x="311" y="417"/>
                </a:lnTo>
                <a:lnTo>
                  <a:pt x="310" y="419"/>
                </a:lnTo>
                <a:lnTo>
                  <a:pt x="310" y="419"/>
                </a:lnTo>
                <a:lnTo>
                  <a:pt x="308" y="417"/>
                </a:lnTo>
                <a:lnTo>
                  <a:pt x="308" y="413"/>
                </a:lnTo>
                <a:lnTo>
                  <a:pt x="308" y="412"/>
                </a:lnTo>
                <a:lnTo>
                  <a:pt x="310" y="412"/>
                </a:lnTo>
                <a:lnTo>
                  <a:pt x="310" y="410"/>
                </a:lnTo>
                <a:lnTo>
                  <a:pt x="310" y="410"/>
                </a:lnTo>
                <a:lnTo>
                  <a:pt x="310" y="407"/>
                </a:lnTo>
                <a:lnTo>
                  <a:pt x="310" y="407"/>
                </a:lnTo>
                <a:lnTo>
                  <a:pt x="310" y="407"/>
                </a:lnTo>
                <a:lnTo>
                  <a:pt x="308" y="407"/>
                </a:lnTo>
                <a:lnTo>
                  <a:pt x="308" y="408"/>
                </a:lnTo>
                <a:lnTo>
                  <a:pt x="306" y="410"/>
                </a:lnTo>
                <a:lnTo>
                  <a:pt x="305" y="412"/>
                </a:lnTo>
                <a:lnTo>
                  <a:pt x="305" y="413"/>
                </a:lnTo>
                <a:lnTo>
                  <a:pt x="298" y="434"/>
                </a:lnTo>
                <a:lnTo>
                  <a:pt x="296" y="437"/>
                </a:lnTo>
                <a:lnTo>
                  <a:pt x="295" y="440"/>
                </a:lnTo>
                <a:lnTo>
                  <a:pt x="295" y="442"/>
                </a:lnTo>
                <a:lnTo>
                  <a:pt x="295" y="445"/>
                </a:lnTo>
                <a:lnTo>
                  <a:pt x="295" y="447"/>
                </a:lnTo>
                <a:lnTo>
                  <a:pt x="295" y="449"/>
                </a:lnTo>
                <a:lnTo>
                  <a:pt x="293" y="454"/>
                </a:lnTo>
                <a:lnTo>
                  <a:pt x="293" y="457"/>
                </a:lnTo>
                <a:lnTo>
                  <a:pt x="293" y="459"/>
                </a:lnTo>
                <a:lnTo>
                  <a:pt x="293" y="461"/>
                </a:lnTo>
                <a:lnTo>
                  <a:pt x="293" y="462"/>
                </a:lnTo>
                <a:lnTo>
                  <a:pt x="295" y="467"/>
                </a:lnTo>
                <a:lnTo>
                  <a:pt x="296" y="469"/>
                </a:lnTo>
                <a:lnTo>
                  <a:pt x="298" y="467"/>
                </a:lnTo>
                <a:lnTo>
                  <a:pt x="296" y="459"/>
                </a:lnTo>
                <a:lnTo>
                  <a:pt x="296" y="455"/>
                </a:lnTo>
                <a:lnTo>
                  <a:pt x="296" y="455"/>
                </a:lnTo>
                <a:lnTo>
                  <a:pt x="300" y="455"/>
                </a:lnTo>
                <a:lnTo>
                  <a:pt x="301" y="455"/>
                </a:lnTo>
                <a:lnTo>
                  <a:pt x="303" y="454"/>
                </a:lnTo>
                <a:lnTo>
                  <a:pt x="303" y="454"/>
                </a:lnTo>
                <a:lnTo>
                  <a:pt x="303" y="452"/>
                </a:lnTo>
                <a:lnTo>
                  <a:pt x="303" y="452"/>
                </a:lnTo>
                <a:lnTo>
                  <a:pt x="303" y="450"/>
                </a:lnTo>
                <a:lnTo>
                  <a:pt x="301" y="450"/>
                </a:lnTo>
                <a:lnTo>
                  <a:pt x="305" y="449"/>
                </a:lnTo>
                <a:lnTo>
                  <a:pt x="308" y="450"/>
                </a:lnTo>
                <a:lnTo>
                  <a:pt x="315" y="459"/>
                </a:lnTo>
                <a:lnTo>
                  <a:pt x="320" y="461"/>
                </a:lnTo>
                <a:lnTo>
                  <a:pt x="325" y="466"/>
                </a:lnTo>
                <a:lnTo>
                  <a:pt x="327" y="467"/>
                </a:lnTo>
                <a:lnTo>
                  <a:pt x="328" y="471"/>
                </a:lnTo>
                <a:lnTo>
                  <a:pt x="333" y="477"/>
                </a:lnTo>
                <a:lnTo>
                  <a:pt x="338" y="481"/>
                </a:lnTo>
                <a:lnTo>
                  <a:pt x="342" y="481"/>
                </a:lnTo>
                <a:lnTo>
                  <a:pt x="342" y="479"/>
                </a:lnTo>
                <a:lnTo>
                  <a:pt x="342" y="477"/>
                </a:lnTo>
                <a:lnTo>
                  <a:pt x="342" y="477"/>
                </a:lnTo>
                <a:lnTo>
                  <a:pt x="342" y="476"/>
                </a:lnTo>
                <a:lnTo>
                  <a:pt x="343" y="474"/>
                </a:lnTo>
                <a:lnTo>
                  <a:pt x="343" y="474"/>
                </a:lnTo>
                <a:lnTo>
                  <a:pt x="345" y="474"/>
                </a:lnTo>
                <a:lnTo>
                  <a:pt x="345" y="474"/>
                </a:lnTo>
                <a:lnTo>
                  <a:pt x="345" y="476"/>
                </a:lnTo>
                <a:lnTo>
                  <a:pt x="345" y="476"/>
                </a:lnTo>
                <a:lnTo>
                  <a:pt x="345" y="477"/>
                </a:lnTo>
                <a:lnTo>
                  <a:pt x="345" y="479"/>
                </a:lnTo>
                <a:lnTo>
                  <a:pt x="345" y="481"/>
                </a:lnTo>
                <a:lnTo>
                  <a:pt x="343" y="482"/>
                </a:lnTo>
                <a:lnTo>
                  <a:pt x="343" y="484"/>
                </a:lnTo>
                <a:lnTo>
                  <a:pt x="343" y="486"/>
                </a:lnTo>
                <a:lnTo>
                  <a:pt x="343" y="487"/>
                </a:lnTo>
                <a:lnTo>
                  <a:pt x="343" y="489"/>
                </a:lnTo>
                <a:lnTo>
                  <a:pt x="342" y="489"/>
                </a:lnTo>
                <a:lnTo>
                  <a:pt x="342" y="492"/>
                </a:lnTo>
                <a:lnTo>
                  <a:pt x="342" y="494"/>
                </a:lnTo>
                <a:lnTo>
                  <a:pt x="338" y="496"/>
                </a:lnTo>
                <a:lnTo>
                  <a:pt x="338" y="499"/>
                </a:lnTo>
                <a:lnTo>
                  <a:pt x="338" y="501"/>
                </a:lnTo>
                <a:lnTo>
                  <a:pt x="338" y="506"/>
                </a:lnTo>
                <a:lnTo>
                  <a:pt x="340" y="513"/>
                </a:lnTo>
                <a:lnTo>
                  <a:pt x="347" y="533"/>
                </a:lnTo>
                <a:lnTo>
                  <a:pt x="348" y="535"/>
                </a:lnTo>
                <a:lnTo>
                  <a:pt x="348" y="541"/>
                </a:lnTo>
                <a:lnTo>
                  <a:pt x="348" y="543"/>
                </a:lnTo>
                <a:lnTo>
                  <a:pt x="350" y="545"/>
                </a:lnTo>
                <a:lnTo>
                  <a:pt x="357" y="551"/>
                </a:lnTo>
                <a:lnTo>
                  <a:pt x="362" y="553"/>
                </a:lnTo>
                <a:lnTo>
                  <a:pt x="367" y="550"/>
                </a:lnTo>
                <a:lnTo>
                  <a:pt x="372" y="550"/>
                </a:lnTo>
                <a:lnTo>
                  <a:pt x="372" y="550"/>
                </a:lnTo>
                <a:lnTo>
                  <a:pt x="372" y="551"/>
                </a:lnTo>
                <a:lnTo>
                  <a:pt x="380" y="551"/>
                </a:lnTo>
                <a:lnTo>
                  <a:pt x="379" y="551"/>
                </a:lnTo>
                <a:lnTo>
                  <a:pt x="375" y="553"/>
                </a:lnTo>
                <a:lnTo>
                  <a:pt x="374" y="553"/>
                </a:lnTo>
                <a:lnTo>
                  <a:pt x="375" y="555"/>
                </a:lnTo>
                <a:lnTo>
                  <a:pt x="374" y="555"/>
                </a:lnTo>
                <a:lnTo>
                  <a:pt x="370" y="555"/>
                </a:lnTo>
                <a:lnTo>
                  <a:pt x="369" y="556"/>
                </a:lnTo>
                <a:lnTo>
                  <a:pt x="367" y="556"/>
                </a:lnTo>
                <a:lnTo>
                  <a:pt x="369" y="558"/>
                </a:lnTo>
                <a:lnTo>
                  <a:pt x="370" y="558"/>
                </a:lnTo>
                <a:lnTo>
                  <a:pt x="374" y="560"/>
                </a:lnTo>
                <a:lnTo>
                  <a:pt x="374" y="561"/>
                </a:lnTo>
                <a:lnTo>
                  <a:pt x="372" y="565"/>
                </a:lnTo>
                <a:lnTo>
                  <a:pt x="372" y="566"/>
                </a:lnTo>
                <a:lnTo>
                  <a:pt x="369" y="566"/>
                </a:lnTo>
                <a:lnTo>
                  <a:pt x="369" y="566"/>
                </a:lnTo>
                <a:lnTo>
                  <a:pt x="369" y="570"/>
                </a:lnTo>
                <a:lnTo>
                  <a:pt x="369" y="570"/>
                </a:lnTo>
                <a:lnTo>
                  <a:pt x="369" y="570"/>
                </a:lnTo>
                <a:lnTo>
                  <a:pt x="369" y="572"/>
                </a:lnTo>
                <a:lnTo>
                  <a:pt x="369" y="572"/>
                </a:lnTo>
                <a:lnTo>
                  <a:pt x="367" y="575"/>
                </a:lnTo>
                <a:lnTo>
                  <a:pt x="367" y="577"/>
                </a:lnTo>
                <a:lnTo>
                  <a:pt x="363" y="580"/>
                </a:lnTo>
                <a:lnTo>
                  <a:pt x="363" y="582"/>
                </a:lnTo>
                <a:lnTo>
                  <a:pt x="363" y="583"/>
                </a:lnTo>
                <a:lnTo>
                  <a:pt x="362" y="587"/>
                </a:lnTo>
                <a:lnTo>
                  <a:pt x="352" y="600"/>
                </a:lnTo>
                <a:lnTo>
                  <a:pt x="348" y="603"/>
                </a:lnTo>
                <a:lnTo>
                  <a:pt x="347" y="607"/>
                </a:lnTo>
                <a:lnTo>
                  <a:pt x="347" y="609"/>
                </a:lnTo>
                <a:lnTo>
                  <a:pt x="345" y="610"/>
                </a:lnTo>
                <a:lnTo>
                  <a:pt x="342" y="614"/>
                </a:lnTo>
                <a:lnTo>
                  <a:pt x="342" y="614"/>
                </a:lnTo>
                <a:lnTo>
                  <a:pt x="342" y="617"/>
                </a:lnTo>
                <a:lnTo>
                  <a:pt x="342" y="619"/>
                </a:lnTo>
                <a:lnTo>
                  <a:pt x="343" y="620"/>
                </a:lnTo>
                <a:lnTo>
                  <a:pt x="345" y="620"/>
                </a:lnTo>
                <a:lnTo>
                  <a:pt x="343" y="620"/>
                </a:lnTo>
                <a:lnTo>
                  <a:pt x="342" y="620"/>
                </a:lnTo>
                <a:lnTo>
                  <a:pt x="340" y="622"/>
                </a:lnTo>
                <a:lnTo>
                  <a:pt x="340" y="622"/>
                </a:lnTo>
                <a:lnTo>
                  <a:pt x="337" y="625"/>
                </a:lnTo>
                <a:lnTo>
                  <a:pt x="337" y="627"/>
                </a:lnTo>
                <a:lnTo>
                  <a:pt x="335" y="629"/>
                </a:lnTo>
                <a:lnTo>
                  <a:pt x="332" y="629"/>
                </a:lnTo>
                <a:lnTo>
                  <a:pt x="328" y="632"/>
                </a:lnTo>
                <a:lnTo>
                  <a:pt x="327" y="634"/>
                </a:lnTo>
                <a:lnTo>
                  <a:pt x="327" y="632"/>
                </a:lnTo>
                <a:lnTo>
                  <a:pt x="327" y="630"/>
                </a:lnTo>
                <a:lnTo>
                  <a:pt x="327" y="630"/>
                </a:lnTo>
                <a:lnTo>
                  <a:pt x="327" y="629"/>
                </a:lnTo>
                <a:lnTo>
                  <a:pt x="327" y="627"/>
                </a:lnTo>
                <a:lnTo>
                  <a:pt x="327" y="625"/>
                </a:lnTo>
                <a:lnTo>
                  <a:pt x="325" y="625"/>
                </a:lnTo>
                <a:lnTo>
                  <a:pt x="323" y="625"/>
                </a:lnTo>
                <a:lnTo>
                  <a:pt x="323" y="625"/>
                </a:lnTo>
                <a:lnTo>
                  <a:pt x="325" y="624"/>
                </a:lnTo>
                <a:lnTo>
                  <a:pt x="325" y="624"/>
                </a:lnTo>
                <a:lnTo>
                  <a:pt x="325" y="620"/>
                </a:lnTo>
                <a:lnTo>
                  <a:pt x="328" y="617"/>
                </a:lnTo>
                <a:lnTo>
                  <a:pt x="328" y="614"/>
                </a:lnTo>
                <a:lnTo>
                  <a:pt x="327" y="609"/>
                </a:lnTo>
                <a:lnTo>
                  <a:pt x="325" y="609"/>
                </a:lnTo>
                <a:lnTo>
                  <a:pt x="325" y="607"/>
                </a:lnTo>
                <a:lnTo>
                  <a:pt x="325" y="605"/>
                </a:lnTo>
                <a:lnTo>
                  <a:pt x="323" y="605"/>
                </a:lnTo>
                <a:lnTo>
                  <a:pt x="321" y="603"/>
                </a:lnTo>
                <a:lnTo>
                  <a:pt x="316" y="598"/>
                </a:lnTo>
                <a:lnTo>
                  <a:pt x="315" y="597"/>
                </a:lnTo>
                <a:lnTo>
                  <a:pt x="313" y="597"/>
                </a:lnTo>
                <a:lnTo>
                  <a:pt x="311" y="597"/>
                </a:lnTo>
                <a:lnTo>
                  <a:pt x="308" y="592"/>
                </a:lnTo>
                <a:lnTo>
                  <a:pt x="313" y="593"/>
                </a:lnTo>
                <a:lnTo>
                  <a:pt x="305" y="580"/>
                </a:lnTo>
                <a:lnTo>
                  <a:pt x="298" y="572"/>
                </a:lnTo>
                <a:lnTo>
                  <a:pt x="298" y="570"/>
                </a:lnTo>
                <a:lnTo>
                  <a:pt x="296" y="568"/>
                </a:lnTo>
                <a:lnTo>
                  <a:pt x="295" y="566"/>
                </a:lnTo>
                <a:lnTo>
                  <a:pt x="291" y="566"/>
                </a:lnTo>
                <a:lnTo>
                  <a:pt x="291" y="566"/>
                </a:lnTo>
                <a:lnTo>
                  <a:pt x="291" y="565"/>
                </a:lnTo>
                <a:lnTo>
                  <a:pt x="290" y="561"/>
                </a:lnTo>
                <a:lnTo>
                  <a:pt x="290" y="560"/>
                </a:lnTo>
                <a:lnTo>
                  <a:pt x="286" y="556"/>
                </a:lnTo>
                <a:lnTo>
                  <a:pt x="286" y="555"/>
                </a:lnTo>
                <a:lnTo>
                  <a:pt x="288" y="551"/>
                </a:lnTo>
                <a:lnTo>
                  <a:pt x="288" y="551"/>
                </a:lnTo>
                <a:lnTo>
                  <a:pt x="291" y="550"/>
                </a:lnTo>
                <a:lnTo>
                  <a:pt x="290" y="548"/>
                </a:lnTo>
                <a:lnTo>
                  <a:pt x="286" y="545"/>
                </a:lnTo>
                <a:lnTo>
                  <a:pt x="273" y="540"/>
                </a:lnTo>
                <a:lnTo>
                  <a:pt x="263" y="531"/>
                </a:lnTo>
                <a:lnTo>
                  <a:pt x="261" y="529"/>
                </a:lnTo>
                <a:lnTo>
                  <a:pt x="258" y="524"/>
                </a:lnTo>
                <a:lnTo>
                  <a:pt x="254" y="523"/>
                </a:lnTo>
                <a:lnTo>
                  <a:pt x="253" y="519"/>
                </a:lnTo>
                <a:lnTo>
                  <a:pt x="253" y="519"/>
                </a:lnTo>
                <a:lnTo>
                  <a:pt x="249" y="518"/>
                </a:lnTo>
                <a:lnTo>
                  <a:pt x="247" y="516"/>
                </a:lnTo>
                <a:lnTo>
                  <a:pt x="242" y="514"/>
                </a:lnTo>
                <a:lnTo>
                  <a:pt x="239" y="513"/>
                </a:lnTo>
                <a:lnTo>
                  <a:pt x="237" y="511"/>
                </a:lnTo>
                <a:lnTo>
                  <a:pt x="236" y="511"/>
                </a:lnTo>
                <a:lnTo>
                  <a:pt x="236" y="509"/>
                </a:lnTo>
                <a:lnTo>
                  <a:pt x="236" y="506"/>
                </a:lnTo>
                <a:lnTo>
                  <a:pt x="236" y="506"/>
                </a:lnTo>
                <a:lnTo>
                  <a:pt x="236" y="506"/>
                </a:lnTo>
                <a:lnTo>
                  <a:pt x="236" y="506"/>
                </a:lnTo>
                <a:lnTo>
                  <a:pt x="237" y="508"/>
                </a:lnTo>
                <a:lnTo>
                  <a:pt x="237" y="508"/>
                </a:lnTo>
                <a:lnTo>
                  <a:pt x="239" y="506"/>
                </a:lnTo>
                <a:lnTo>
                  <a:pt x="239" y="506"/>
                </a:lnTo>
                <a:lnTo>
                  <a:pt x="239" y="508"/>
                </a:lnTo>
                <a:lnTo>
                  <a:pt x="239" y="509"/>
                </a:lnTo>
                <a:lnTo>
                  <a:pt x="244" y="509"/>
                </a:lnTo>
                <a:lnTo>
                  <a:pt x="246" y="509"/>
                </a:lnTo>
                <a:lnTo>
                  <a:pt x="244" y="508"/>
                </a:lnTo>
                <a:lnTo>
                  <a:pt x="242" y="506"/>
                </a:lnTo>
                <a:lnTo>
                  <a:pt x="227" y="498"/>
                </a:lnTo>
                <a:lnTo>
                  <a:pt x="216" y="484"/>
                </a:lnTo>
                <a:lnTo>
                  <a:pt x="214" y="484"/>
                </a:lnTo>
                <a:lnTo>
                  <a:pt x="214" y="484"/>
                </a:lnTo>
                <a:lnTo>
                  <a:pt x="214" y="486"/>
                </a:lnTo>
                <a:lnTo>
                  <a:pt x="212" y="487"/>
                </a:lnTo>
                <a:lnTo>
                  <a:pt x="211" y="491"/>
                </a:lnTo>
                <a:lnTo>
                  <a:pt x="211" y="491"/>
                </a:lnTo>
                <a:lnTo>
                  <a:pt x="211" y="491"/>
                </a:lnTo>
                <a:lnTo>
                  <a:pt x="211" y="491"/>
                </a:lnTo>
                <a:lnTo>
                  <a:pt x="209" y="492"/>
                </a:lnTo>
                <a:lnTo>
                  <a:pt x="207" y="494"/>
                </a:lnTo>
                <a:lnTo>
                  <a:pt x="202" y="498"/>
                </a:lnTo>
                <a:lnTo>
                  <a:pt x="202" y="498"/>
                </a:lnTo>
                <a:lnTo>
                  <a:pt x="200" y="498"/>
                </a:lnTo>
                <a:lnTo>
                  <a:pt x="200" y="498"/>
                </a:lnTo>
                <a:lnTo>
                  <a:pt x="199" y="498"/>
                </a:lnTo>
                <a:lnTo>
                  <a:pt x="199" y="498"/>
                </a:lnTo>
                <a:lnTo>
                  <a:pt x="199" y="499"/>
                </a:lnTo>
                <a:lnTo>
                  <a:pt x="195" y="504"/>
                </a:lnTo>
                <a:lnTo>
                  <a:pt x="190" y="508"/>
                </a:lnTo>
                <a:lnTo>
                  <a:pt x="189" y="508"/>
                </a:lnTo>
                <a:lnTo>
                  <a:pt x="187" y="508"/>
                </a:lnTo>
                <a:lnTo>
                  <a:pt x="187" y="509"/>
                </a:lnTo>
                <a:lnTo>
                  <a:pt x="187" y="509"/>
                </a:lnTo>
                <a:lnTo>
                  <a:pt x="187" y="509"/>
                </a:lnTo>
                <a:lnTo>
                  <a:pt x="187" y="511"/>
                </a:lnTo>
                <a:lnTo>
                  <a:pt x="185" y="511"/>
                </a:lnTo>
                <a:lnTo>
                  <a:pt x="185" y="511"/>
                </a:lnTo>
                <a:lnTo>
                  <a:pt x="185" y="511"/>
                </a:lnTo>
                <a:lnTo>
                  <a:pt x="185" y="513"/>
                </a:lnTo>
                <a:lnTo>
                  <a:pt x="185" y="513"/>
                </a:lnTo>
                <a:lnTo>
                  <a:pt x="187" y="514"/>
                </a:lnTo>
                <a:lnTo>
                  <a:pt x="187" y="516"/>
                </a:lnTo>
                <a:lnTo>
                  <a:pt x="187" y="518"/>
                </a:lnTo>
                <a:lnTo>
                  <a:pt x="187" y="518"/>
                </a:lnTo>
                <a:lnTo>
                  <a:pt x="187" y="519"/>
                </a:lnTo>
                <a:lnTo>
                  <a:pt x="187" y="519"/>
                </a:lnTo>
                <a:lnTo>
                  <a:pt x="187" y="519"/>
                </a:lnTo>
                <a:lnTo>
                  <a:pt x="185" y="521"/>
                </a:lnTo>
                <a:lnTo>
                  <a:pt x="184" y="523"/>
                </a:lnTo>
                <a:lnTo>
                  <a:pt x="184" y="523"/>
                </a:lnTo>
                <a:lnTo>
                  <a:pt x="185" y="526"/>
                </a:lnTo>
                <a:lnTo>
                  <a:pt x="185" y="526"/>
                </a:lnTo>
                <a:lnTo>
                  <a:pt x="185" y="528"/>
                </a:lnTo>
                <a:lnTo>
                  <a:pt x="187" y="528"/>
                </a:lnTo>
                <a:lnTo>
                  <a:pt x="189" y="528"/>
                </a:lnTo>
                <a:lnTo>
                  <a:pt x="192" y="529"/>
                </a:lnTo>
                <a:lnTo>
                  <a:pt x="192" y="529"/>
                </a:lnTo>
                <a:lnTo>
                  <a:pt x="192" y="529"/>
                </a:lnTo>
                <a:lnTo>
                  <a:pt x="194" y="529"/>
                </a:lnTo>
                <a:lnTo>
                  <a:pt x="194" y="528"/>
                </a:lnTo>
                <a:lnTo>
                  <a:pt x="194" y="528"/>
                </a:lnTo>
                <a:lnTo>
                  <a:pt x="194" y="528"/>
                </a:lnTo>
                <a:lnTo>
                  <a:pt x="194" y="526"/>
                </a:lnTo>
                <a:lnTo>
                  <a:pt x="194" y="526"/>
                </a:lnTo>
                <a:lnTo>
                  <a:pt x="194" y="526"/>
                </a:lnTo>
                <a:lnTo>
                  <a:pt x="195" y="526"/>
                </a:lnTo>
                <a:lnTo>
                  <a:pt x="195" y="526"/>
                </a:lnTo>
                <a:lnTo>
                  <a:pt x="197" y="528"/>
                </a:lnTo>
                <a:lnTo>
                  <a:pt x="197" y="529"/>
                </a:lnTo>
                <a:lnTo>
                  <a:pt x="199" y="529"/>
                </a:lnTo>
                <a:lnTo>
                  <a:pt x="199" y="529"/>
                </a:lnTo>
                <a:lnTo>
                  <a:pt x="199" y="529"/>
                </a:lnTo>
                <a:lnTo>
                  <a:pt x="200" y="529"/>
                </a:lnTo>
                <a:lnTo>
                  <a:pt x="200" y="531"/>
                </a:lnTo>
                <a:lnTo>
                  <a:pt x="202" y="533"/>
                </a:lnTo>
                <a:lnTo>
                  <a:pt x="202" y="535"/>
                </a:lnTo>
                <a:lnTo>
                  <a:pt x="204" y="535"/>
                </a:lnTo>
                <a:lnTo>
                  <a:pt x="205" y="538"/>
                </a:lnTo>
                <a:lnTo>
                  <a:pt x="205" y="538"/>
                </a:lnTo>
                <a:lnTo>
                  <a:pt x="205" y="538"/>
                </a:lnTo>
                <a:lnTo>
                  <a:pt x="207" y="538"/>
                </a:lnTo>
                <a:lnTo>
                  <a:pt x="211" y="538"/>
                </a:lnTo>
                <a:lnTo>
                  <a:pt x="211" y="538"/>
                </a:lnTo>
                <a:lnTo>
                  <a:pt x="212" y="540"/>
                </a:lnTo>
                <a:lnTo>
                  <a:pt x="212" y="540"/>
                </a:lnTo>
                <a:lnTo>
                  <a:pt x="214" y="540"/>
                </a:lnTo>
                <a:lnTo>
                  <a:pt x="214" y="540"/>
                </a:lnTo>
                <a:lnTo>
                  <a:pt x="216" y="541"/>
                </a:lnTo>
                <a:lnTo>
                  <a:pt x="216" y="541"/>
                </a:lnTo>
                <a:lnTo>
                  <a:pt x="216" y="543"/>
                </a:lnTo>
                <a:lnTo>
                  <a:pt x="216" y="543"/>
                </a:lnTo>
                <a:lnTo>
                  <a:pt x="214" y="548"/>
                </a:lnTo>
                <a:lnTo>
                  <a:pt x="214" y="548"/>
                </a:lnTo>
                <a:lnTo>
                  <a:pt x="214" y="548"/>
                </a:lnTo>
                <a:lnTo>
                  <a:pt x="214" y="550"/>
                </a:lnTo>
                <a:lnTo>
                  <a:pt x="214" y="550"/>
                </a:lnTo>
                <a:lnTo>
                  <a:pt x="214" y="550"/>
                </a:lnTo>
                <a:lnTo>
                  <a:pt x="214" y="550"/>
                </a:lnTo>
                <a:lnTo>
                  <a:pt x="217" y="550"/>
                </a:lnTo>
                <a:lnTo>
                  <a:pt x="217" y="550"/>
                </a:lnTo>
                <a:lnTo>
                  <a:pt x="217" y="550"/>
                </a:lnTo>
                <a:lnTo>
                  <a:pt x="217" y="550"/>
                </a:lnTo>
                <a:lnTo>
                  <a:pt x="217" y="553"/>
                </a:lnTo>
                <a:lnTo>
                  <a:pt x="217" y="553"/>
                </a:lnTo>
                <a:lnTo>
                  <a:pt x="217" y="553"/>
                </a:lnTo>
                <a:lnTo>
                  <a:pt x="216" y="555"/>
                </a:lnTo>
                <a:lnTo>
                  <a:pt x="216" y="555"/>
                </a:lnTo>
                <a:lnTo>
                  <a:pt x="216" y="555"/>
                </a:lnTo>
                <a:lnTo>
                  <a:pt x="216" y="556"/>
                </a:lnTo>
                <a:lnTo>
                  <a:pt x="216" y="556"/>
                </a:lnTo>
                <a:lnTo>
                  <a:pt x="216" y="558"/>
                </a:lnTo>
                <a:lnTo>
                  <a:pt x="216" y="558"/>
                </a:lnTo>
                <a:lnTo>
                  <a:pt x="216" y="558"/>
                </a:lnTo>
                <a:lnTo>
                  <a:pt x="217" y="560"/>
                </a:lnTo>
                <a:lnTo>
                  <a:pt x="217" y="560"/>
                </a:lnTo>
                <a:lnTo>
                  <a:pt x="217" y="563"/>
                </a:lnTo>
                <a:lnTo>
                  <a:pt x="219" y="565"/>
                </a:lnTo>
                <a:lnTo>
                  <a:pt x="219" y="566"/>
                </a:lnTo>
                <a:lnTo>
                  <a:pt x="219" y="566"/>
                </a:lnTo>
                <a:lnTo>
                  <a:pt x="219" y="566"/>
                </a:lnTo>
                <a:lnTo>
                  <a:pt x="219" y="568"/>
                </a:lnTo>
                <a:lnTo>
                  <a:pt x="219" y="568"/>
                </a:lnTo>
                <a:lnTo>
                  <a:pt x="222" y="568"/>
                </a:lnTo>
                <a:lnTo>
                  <a:pt x="222" y="570"/>
                </a:lnTo>
                <a:lnTo>
                  <a:pt x="224" y="570"/>
                </a:lnTo>
                <a:lnTo>
                  <a:pt x="224" y="572"/>
                </a:lnTo>
                <a:lnTo>
                  <a:pt x="224" y="572"/>
                </a:lnTo>
                <a:lnTo>
                  <a:pt x="224" y="572"/>
                </a:lnTo>
                <a:lnTo>
                  <a:pt x="224" y="573"/>
                </a:lnTo>
                <a:lnTo>
                  <a:pt x="222" y="573"/>
                </a:lnTo>
                <a:lnTo>
                  <a:pt x="222" y="575"/>
                </a:lnTo>
                <a:lnTo>
                  <a:pt x="221" y="575"/>
                </a:lnTo>
                <a:lnTo>
                  <a:pt x="221" y="577"/>
                </a:lnTo>
                <a:lnTo>
                  <a:pt x="221" y="578"/>
                </a:lnTo>
                <a:lnTo>
                  <a:pt x="221" y="578"/>
                </a:lnTo>
                <a:lnTo>
                  <a:pt x="219" y="580"/>
                </a:lnTo>
                <a:lnTo>
                  <a:pt x="217" y="582"/>
                </a:lnTo>
                <a:lnTo>
                  <a:pt x="216" y="583"/>
                </a:lnTo>
                <a:lnTo>
                  <a:pt x="214" y="585"/>
                </a:lnTo>
                <a:lnTo>
                  <a:pt x="214" y="585"/>
                </a:lnTo>
                <a:lnTo>
                  <a:pt x="212" y="587"/>
                </a:lnTo>
                <a:lnTo>
                  <a:pt x="211" y="588"/>
                </a:lnTo>
                <a:lnTo>
                  <a:pt x="211" y="590"/>
                </a:lnTo>
                <a:lnTo>
                  <a:pt x="211" y="590"/>
                </a:lnTo>
                <a:lnTo>
                  <a:pt x="209" y="592"/>
                </a:lnTo>
                <a:lnTo>
                  <a:pt x="209" y="592"/>
                </a:lnTo>
                <a:lnTo>
                  <a:pt x="209" y="593"/>
                </a:lnTo>
                <a:lnTo>
                  <a:pt x="205" y="597"/>
                </a:lnTo>
                <a:lnTo>
                  <a:pt x="205" y="598"/>
                </a:lnTo>
                <a:lnTo>
                  <a:pt x="204" y="600"/>
                </a:lnTo>
                <a:lnTo>
                  <a:pt x="204" y="600"/>
                </a:lnTo>
                <a:lnTo>
                  <a:pt x="204" y="602"/>
                </a:lnTo>
                <a:lnTo>
                  <a:pt x="202" y="602"/>
                </a:lnTo>
                <a:lnTo>
                  <a:pt x="202" y="602"/>
                </a:lnTo>
                <a:lnTo>
                  <a:pt x="202" y="602"/>
                </a:lnTo>
                <a:lnTo>
                  <a:pt x="200" y="605"/>
                </a:lnTo>
                <a:lnTo>
                  <a:pt x="200" y="605"/>
                </a:lnTo>
                <a:lnTo>
                  <a:pt x="200" y="607"/>
                </a:lnTo>
                <a:lnTo>
                  <a:pt x="200" y="607"/>
                </a:lnTo>
                <a:lnTo>
                  <a:pt x="200" y="609"/>
                </a:lnTo>
                <a:lnTo>
                  <a:pt x="200" y="610"/>
                </a:lnTo>
                <a:lnTo>
                  <a:pt x="200" y="610"/>
                </a:lnTo>
                <a:lnTo>
                  <a:pt x="200" y="610"/>
                </a:lnTo>
                <a:lnTo>
                  <a:pt x="200" y="612"/>
                </a:lnTo>
                <a:lnTo>
                  <a:pt x="200" y="615"/>
                </a:lnTo>
                <a:lnTo>
                  <a:pt x="200" y="615"/>
                </a:lnTo>
                <a:lnTo>
                  <a:pt x="199" y="615"/>
                </a:lnTo>
                <a:lnTo>
                  <a:pt x="200" y="620"/>
                </a:lnTo>
                <a:lnTo>
                  <a:pt x="200" y="622"/>
                </a:lnTo>
                <a:lnTo>
                  <a:pt x="200" y="622"/>
                </a:lnTo>
                <a:lnTo>
                  <a:pt x="197" y="629"/>
                </a:lnTo>
                <a:lnTo>
                  <a:pt x="197" y="630"/>
                </a:lnTo>
                <a:lnTo>
                  <a:pt x="197" y="630"/>
                </a:lnTo>
                <a:lnTo>
                  <a:pt x="197" y="630"/>
                </a:lnTo>
                <a:lnTo>
                  <a:pt x="197" y="632"/>
                </a:lnTo>
                <a:lnTo>
                  <a:pt x="199" y="634"/>
                </a:lnTo>
                <a:lnTo>
                  <a:pt x="199" y="635"/>
                </a:lnTo>
                <a:lnTo>
                  <a:pt x="199" y="637"/>
                </a:lnTo>
                <a:lnTo>
                  <a:pt x="199" y="637"/>
                </a:lnTo>
                <a:lnTo>
                  <a:pt x="199" y="639"/>
                </a:lnTo>
                <a:lnTo>
                  <a:pt x="200" y="640"/>
                </a:lnTo>
                <a:lnTo>
                  <a:pt x="200" y="642"/>
                </a:lnTo>
                <a:lnTo>
                  <a:pt x="200" y="642"/>
                </a:lnTo>
                <a:lnTo>
                  <a:pt x="207" y="640"/>
                </a:lnTo>
                <a:lnTo>
                  <a:pt x="214" y="644"/>
                </a:lnTo>
                <a:lnTo>
                  <a:pt x="216" y="644"/>
                </a:lnTo>
                <a:lnTo>
                  <a:pt x="219" y="642"/>
                </a:lnTo>
                <a:lnTo>
                  <a:pt x="221" y="640"/>
                </a:lnTo>
                <a:lnTo>
                  <a:pt x="222" y="640"/>
                </a:lnTo>
                <a:lnTo>
                  <a:pt x="222" y="640"/>
                </a:lnTo>
                <a:lnTo>
                  <a:pt x="224" y="644"/>
                </a:lnTo>
                <a:lnTo>
                  <a:pt x="226" y="646"/>
                </a:lnTo>
                <a:lnTo>
                  <a:pt x="226" y="646"/>
                </a:lnTo>
                <a:lnTo>
                  <a:pt x="227" y="646"/>
                </a:lnTo>
                <a:lnTo>
                  <a:pt x="227" y="646"/>
                </a:lnTo>
                <a:lnTo>
                  <a:pt x="229" y="646"/>
                </a:lnTo>
                <a:lnTo>
                  <a:pt x="229" y="646"/>
                </a:lnTo>
                <a:lnTo>
                  <a:pt x="229" y="646"/>
                </a:lnTo>
                <a:lnTo>
                  <a:pt x="229" y="647"/>
                </a:lnTo>
                <a:lnTo>
                  <a:pt x="229" y="649"/>
                </a:lnTo>
                <a:lnTo>
                  <a:pt x="227" y="649"/>
                </a:lnTo>
                <a:lnTo>
                  <a:pt x="226" y="651"/>
                </a:lnTo>
                <a:lnTo>
                  <a:pt x="226" y="652"/>
                </a:lnTo>
                <a:lnTo>
                  <a:pt x="226" y="652"/>
                </a:lnTo>
                <a:lnTo>
                  <a:pt x="226" y="654"/>
                </a:lnTo>
                <a:lnTo>
                  <a:pt x="226" y="654"/>
                </a:lnTo>
                <a:lnTo>
                  <a:pt x="226" y="656"/>
                </a:lnTo>
                <a:lnTo>
                  <a:pt x="226" y="656"/>
                </a:lnTo>
                <a:lnTo>
                  <a:pt x="224" y="659"/>
                </a:lnTo>
                <a:lnTo>
                  <a:pt x="222" y="659"/>
                </a:lnTo>
                <a:lnTo>
                  <a:pt x="222" y="661"/>
                </a:lnTo>
                <a:lnTo>
                  <a:pt x="222" y="661"/>
                </a:lnTo>
                <a:lnTo>
                  <a:pt x="224" y="661"/>
                </a:lnTo>
                <a:lnTo>
                  <a:pt x="224" y="661"/>
                </a:lnTo>
                <a:lnTo>
                  <a:pt x="224" y="662"/>
                </a:lnTo>
                <a:lnTo>
                  <a:pt x="224" y="662"/>
                </a:lnTo>
                <a:lnTo>
                  <a:pt x="226" y="662"/>
                </a:lnTo>
                <a:lnTo>
                  <a:pt x="226" y="662"/>
                </a:lnTo>
                <a:lnTo>
                  <a:pt x="226" y="664"/>
                </a:lnTo>
                <a:lnTo>
                  <a:pt x="227" y="664"/>
                </a:lnTo>
                <a:lnTo>
                  <a:pt x="227" y="664"/>
                </a:lnTo>
                <a:lnTo>
                  <a:pt x="227" y="664"/>
                </a:lnTo>
                <a:lnTo>
                  <a:pt x="229" y="667"/>
                </a:lnTo>
                <a:lnTo>
                  <a:pt x="229" y="669"/>
                </a:lnTo>
                <a:lnTo>
                  <a:pt x="229" y="669"/>
                </a:lnTo>
                <a:lnTo>
                  <a:pt x="229" y="669"/>
                </a:lnTo>
                <a:lnTo>
                  <a:pt x="229" y="672"/>
                </a:lnTo>
                <a:lnTo>
                  <a:pt x="229" y="672"/>
                </a:lnTo>
                <a:lnTo>
                  <a:pt x="229" y="672"/>
                </a:lnTo>
                <a:lnTo>
                  <a:pt x="227" y="674"/>
                </a:lnTo>
                <a:lnTo>
                  <a:pt x="227" y="676"/>
                </a:lnTo>
                <a:lnTo>
                  <a:pt x="226" y="677"/>
                </a:lnTo>
                <a:lnTo>
                  <a:pt x="224" y="677"/>
                </a:lnTo>
                <a:lnTo>
                  <a:pt x="224" y="677"/>
                </a:lnTo>
                <a:lnTo>
                  <a:pt x="222" y="677"/>
                </a:lnTo>
                <a:lnTo>
                  <a:pt x="222" y="677"/>
                </a:lnTo>
                <a:lnTo>
                  <a:pt x="221" y="676"/>
                </a:lnTo>
                <a:lnTo>
                  <a:pt x="221" y="674"/>
                </a:lnTo>
                <a:lnTo>
                  <a:pt x="219" y="674"/>
                </a:lnTo>
                <a:lnTo>
                  <a:pt x="219" y="672"/>
                </a:lnTo>
                <a:lnTo>
                  <a:pt x="219" y="674"/>
                </a:lnTo>
                <a:lnTo>
                  <a:pt x="217" y="674"/>
                </a:lnTo>
                <a:lnTo>
                  <a:pt x="214" y="674"/>
                </a:lnTo>
                <a:lnTo>
                  <a:pt x="212" y="674"/>
                </a:lnTo>
                <a:lnTo>
                  <a:pt x="212" y="676"/>
                </a:lnTo>
                <a:lnTo>
                  <a:pt x="212" y="676"/>
                </a:lnTo>
                <a:lnTo>
                  <a:pt x="211" y="677"/>
                </a:lnTo>
                <a:lnTo>
                  <a:pt x="211" y="677"/>
                </a:lnTo>
                <a:lnTo>
                  <a:pt x="211" y="679"/>
                </a:lnTo>
                <a:lnTo>
                  <a:pt x="212" y="679"/>
                </a:lnTo>
                <a:lnTo>
                  <a:pt x="212" y="679"/>
                </a:lnTo>
                <a:lnTo>
                  <a:pt x="212" y="681"/>
                </a:lnTo>
                <a:lnTo>
                  <a:pt x="212" y="681"/>
                </a:lnTo>
                <a:lnTo>
                  <a:pt x="211" y="681"/>
                </a:lnTo>
                <a:lnTo>
                  <a:pt x="209" y="682"/>
                </a:lnTo>
                <a:lnTo>
                  <a:pt x="209" y="682"/>
                </a:lnTo>
                <a:lnTo>
                  <a:pt x="209" y="684"/>
                </a:lnTo>
                <a:lnTo>
                  <a:pt x="209" y="684"/>
                </a:lnTo>
                <a:lnTo>
                  <a:pt x="209" y="686"/>
                </a:lnTo>
                <a:lnTo>
                  <a:pt x="209" y="686"/>
                </a:lnTo>
                <a:lnTo>
                  <a:pt x="211" y="686"/>
                </a:lnTo>
                <a:lnTo>
                  <a:pt x="216" y="686"/>
                </a:lnTo>
                <a:lnTo>
                  <a:pt x="219" y="684"/>
                </a:lnTo>
                <a:lnTo>
                  <a:pt x="219" y="686"/>
                </a:lnTo>
                <a:lnTo>
                  <a:pt x="219" y="686"/>
                </a:lnTo>
                <a:lnTo>
                  <a:pt x="219" y="686"/>
                </a:lnTo>
                <a:lnTo>
                  <a:pt x="219" y="686"/>
                </a:lnTo>
                <a:lnTo>
                  <a:pt x="221" y="691"/>
                </a:lnTo>
                <a:lnTo>
                  <a:pt x="221" y="691"/>
                </a:lnTo>
                <a:lnTo>
                  <a:pt x="221" y="693"/>
                </a:lnTo>
                <a:lnTo>
                  <a:pt x="221" y="693"/>
                </a:lnTo>
                <a:lnTo>
                  <a:pt x="221" y="694"/>
                </a:lnTo>
                <a:lnTo>
                  <a:pt x="221" y="694"/>
                </a:lnTo>
                <a:lnTo>
                  <a:pt x="221" y="696"/>
                </a:lnTo>
                <a:lnTo>
                  <a:pt x="221" y="696"/>
                </a:lnTo>
                <a:lnTo>
                  <a:pt x="219" y="698"/>
                </a:lnTo>
                <a:lnTo>
                  <a:pt x="214" y="703"/>
                </a:lnTo>
                <a:lnTo>
                  <a:pt x="212" y="704"/>
                </a:lnTo>
                <a:lnTo>
                  <a:pt x="211" y="704"/>
                </a:lnTo>
                <a:lnTo>
                  <a:pt x="205" y="704"/>
                </a:lnTo>
                <a:lnTo>
                  <a:pt x="205" y="704"/>
                </a:lnTo>
                <a:lnTo>
                  <a:pt x="202" y="703"/>
                </a:lnTo>
                <a:lnTo>
                  <a:pt x="202" y="703"/>
                </a:lnTo>
                <a:lnTo>
                  <a:pt x="200" y="703"/>
                </a:lnTo>
                <a:lnTo>
                  <a:pt x="200" y="703"/>
                </a:lnTo>
                <a:lnTo>
                  <a:pt x="200" y="704"/>
                </a:lnTo>
                <a:lnTo>
                  <a:pt x="199" y="704"/>
                </a:lnTo>
                <a:lnTo>
                  <a:pt x="199" y="706"/>
                </a:lnTo>
                <a:lnTo>
                  <a:pt x="199" y="706"/>
                </a:lnTo>
                <a:lnTo>
                  <a:pt x="200" y="708"/>
                </a:lnTo>
                <a:lnTo>
                  <a:pt x="200" y="709"/>
                </a:lnTo>
                <a:lnTo>
                  <a:pt x="200" y="709"/>
                </a:lnTo>
                <a:lnTo>
                  <a:pt x="197" y="711"/>
                </a:lnTo>
                <a:lnTo>
                  <a:pt x="197" y="711"/>
                </a:lnTo>
                <a:lnTo>
                  <a:pt x="195" y="713"/>
                </a:lnTo>
                <a:lnTo>
                  <a:pt x="194" y="713"/>
                </a:lnTo>
                <a:lnTo>
                  <a:pt x="194" y="713"/>
                </a:lnTo>
                <a:lnTo>
                  <a:pt x="194" y="714"/>
                </a:lnTo>
                <a:lnTo>
                  <a:pt x="192" y="716"/>
                </a:lnTo>
                <a:lnTo>
                  <a:pt x="192" y="716"/>
                </a:lnTo>
                <a:lnTo>
                  <a:pt x="190" y="716"/>
                </a:lnTo>
                <a:lnTo>
                  <a:pt x="185" y="719"/>
                </a:lnTo>
                <a:lnTo>
                  <a:pt x="185" y="721"/>
                </a:lnTo>
                <a:lnTo>
                  <a:pt x="184" y="721"/>
                </a:lnTo>
                <a:lnTo>
                  <a:pt x="180" y="721"/>
                </a:lnTo>
                <a:lnTo>
                  <a:pt x="180" y="721"/>
                </a:lnTo>
                <a:lnTo>
                  <a:pt x="177" y="726"/>
                </a:lnTo>
                <a:lnTo>
                  <a:pt x="175" y="726"/>
                </a:lnTo>
                <a:lnTo>
                  <a:pt x="175" y="726"/>
                </a:lnTo>
                <a:lnTo>
                  <a:pt x="174" y="726"/>
                </a:lnTo>
                <a:lnTo>
                  <a:pt x="174" y="726"/>
                </a:lnTo>
                <a:lnTo>
                  <a:pt x="174" y="726"/>
                </a:lnTo>
                <a:lnTo>
                  <a:pt x="174" y="728"/>
                </a:lnTo>
                <a:lnTo>
                  <a:pt x="174" y="730"/>
                </a:lnTo>
                <a:lnTo>
                  <a:pt x="174" y="730"/>
                </a:lnTo>
                <a:lnTo>
                  <a:pt x="174" y="731"/>
                </a:lnTo>
                <a:lnTo>
                  <a:pt x="174" y="731"/>
                </a:lnTo>
                <a:lnTo>
                  <a:pt x="174" y="733"/>
                </a:lnTo>
                <a:lnTo>
                  <a:pt x="174" y="733"/>
                </a:lnTo>
                <a:lnTo>
                  <a:pt x="174" y="733"/>
                </a:lnTo>
                <a:lnTo>
                  <a:pt x="174" y="735"/>
                </a:lnTo>
                <a:lnTo>
                  <a:pt x="174" y="735"/>
                </a:lnTo>
                <a:lnTo>
                  <a:pt x="172" y="735"/>
                </a:lnTo>
                <a:lnTo>
                  <a:pt x="172" y="735"/>
                </a:lnTo>
                <a:lnTo>
                  <a:pt x="170" y="735"/>
                </a:lnTo>
                <a:lnTo>
                  <a:pt x="168" y="735"/>
                </a:lnTo>
                <a:lnTo>
                  <a:pt x="167" y="735"/>
                </a:lnTo>
                <a:lnTo>
                  <a:pt x="167" y="736"/>
                </a:lnTo>
                <a:lnTo>
                  <a:pt x="167" y="736"/>
                </a:lnTo>
                <a:lnTo>
                  <a:pt x="167" y="738"/>
                </a:lnTo>
                <a:lnTo>
                  <a:pt x="167" y="738"/>
                </a:lnTo>
                <a:lnTo>
                  <a:pt x="167" y="740"/>
                </a:lnTo>
                <a:lnTo>
                  <a:pt x="167" y="740"/>
                </a:lnTo>
                <a:lnTo>
                  <a:pt x="167" y="740"/>
                </a:lnTo>
                <a:lnTo>
                  <a:pt x="167" y="740"/>
                </a:lnTo>
                <a:lnTo>
                  <a:pt x="167" y="741"/>
                </a:lnTo>
                <a:lnTo>
                  <a:pt x="167" y="741"/>
                </a:lnTo>
                <a:lnTo>
                  <a:pt x="167" y="743"/>
                </a:lnTo>
                <a:lnTo>
                  <a:pt x="167" y="745"/>
                </a:lnTo>
                <a:lnTo>
                  <a:pt x="167" y="748"/>
                </a:lnTo>
                <a:lnTo>
                  <a:pt x="165" y="751"/>
                </a:lnTo>
                <a:lnTo>
                  <a:pt x="165" y="751"/>
                </a:lnTo>
                <a:lnTo>
                  <a:pt x="165" y="753"/>
                </a:lnTo>
                <a:lnTo>
                  <a:pt x="165" y="753"/>
                </a:lnTo>
                <a:lnTo>
                  <a:pt x="163" y="755"/>
                </a:lnTo>
                <a:lnTo>
                  <a:pt x="160" y="755"/>
                </a:lnTo>
                <a:lnTo>
                  <a:pt x="160" y="755"/>
                </a:lnTo>
                <a:lnTo>
                  <a:pt x="158" y="755"/>
                </a:lnTo>
                <a:lnTo>
                  <a:pt x="157" y="755"/>
                </a:lnTo>
                <a:lnTo>
                  <a:pt x="157" y="755"/>
                </a:lnTo>
                <a:lnTo>
                  <a:pt x="153" y="756"/>
                </a:lnTo>
                <a:lnTo>
                  <a:pt x="153" y="756"/>
                </a:lnTo>
                <a:lnTo>
                  <a:pt x="152" y="756"/>
                </a:lnTo>
                <a:lnTo>
                  <a:pt x="148" y="758"/>
                </a:lnTo>
                <a:lnTo>
                  <a:pt x="148" y="758"/>
                </a:lnTo>
                <a:lnTo>
                  <a:pt x="140" y="758"/>
                </a:lnTo>
                <a:lnTo>
                  <a:pt x="140" y="758"/>
                </a:lnTo>
                <a:lnTo>
                  <a:pt x="140" y="760"/>
                </a:lnTo>
                <a:lnTo>
                  <a:pt x="138" y="760"/>
                </a:lnTo>
                <a:lnTo>
                  <a:pt x="138" y="762"/>
                </a:lnTo>
                <a:lnTo>
                  <a:pt x="138" y="762"/>
                </a:lnTo>
                <a:lnTo>
                  <a:pt x="138" y="762"/>
                </a:lnTo>
                <a:lnTo>
                  <a:pt x="138" y="763"/>
                </a:lnTo>
                <a:lnTo>
                  <a:pt x="138" y="763"/>
                </a:lnTo>
                <a:lnTo>
                  <a:pt x="137" y="763"/>
                </a:lnTo>
                <a:lnTo>
                  <a:pt x="137" y="765"/>
                </a:lnTo>
                <a:lnTo>
                  <a:pt x="137" y="765"/>
                </a:lnTo>
                <a:lnTo>
                  <a:pt x="137" y="765"/>
                </a:lnTo>
                <a:lnTo>
                  <a:pt x="137" y="767"/>
                </a:lnTo>
                <a:lnTo>
                  <a:pt x="137" y="767"/>
                </a:lnTo>
                <a:lnTo>
                  <a:pt x="135" y="767"/>
                </a:lnTo>
                <a:lnTo>
                  <a:pt x="135" y="767"/>
                </a:lnTo>
                <a:lnTo>
                  <a:pt x="133" y="767"/>
                </a:lnTo>
                <a:lnTo>
                  <a:pt x="133" y="765"/>
                </a:lnTo>
                <a:lnTo>
                  <a:pt x="133" y="765"/>
                </a:lnTo>
                <a:lnTo>
                  <a:pt x="132" y="767"/>
                </a:lnTo>
                <a:lnTo>
                  <a:pt x="130" y="767"/>
                </a:lnTo>
                <a:lnTo>
                  <a:pt x="128" y="768"/>
                </a:lnTo>
                <a:lnTo>
                  <a:pt x="126" y="770"/>
                </a:lnTo>
                <a:lnTo>
                  <a:pt x="126" y="770"/>
                </a:lnTo>
                <a:lnTo>
                  <a:pt x="126" y="772"/>
                </a:lnTo>
                <a:lnTo>
                  <a:pt x="125" y="772"/>
                </a:lnTo>
                <a:lnTo>
                  <a:pt x="125" y="772"/>
                </a:lnTo>
                <a:lnTo>
                  <a:pt x="121" y="770"/>
                </a:lnTo>
                <a:lnTo>
                  <a:pt x="115" y="772"/>
                </a:lnTo>
                <a:lnTo>
                  <a:pt x="113" y="770"/>
                </a:lnTo>
                <a:lnTo>
                  <a:pt x="111" y="770"/>
                </a:lnTo>
                <a:lnTo>
                  <a:pt x="111" y="770"/>
                </a:lnTo>
                <a:lnTo>
                  <a:pt x="110" y="770"/>
                </a:lnTo>
                <a:lnTo>
                  <a:pt x="108" y="773"/>
                </a:lnTo>
                <a:lnTo>
                  <a:pt x="108" y="773"/>
                </a:lnTo>
                <a:lnTo>
                  <a:pt x="106" y="775"/>
                </a:lnTo>
                <a:lnTo>
                  <a:pt x="106" y="775"/>
                </a:lnTo>
                <a:lnTo>
                  <a:pt x="105" y="775"/>
                </a:lnTo>
                <a:lnTo>
                  <a:pt x="105" y="775"/>
                </a:lnTo>
                <a:lnTo>
                  <a:pt x="105" y="777"/>
                </a:lnTo>
                <a:lnTo>
                  <a:pt x="103" y="777"/>
                </a:lnTo>
                <a:lnTo>
                  <a:pt x="103" y="778"/>
                </a:lnTo>
                <a:lnTo>
                  <a:pt x="103" y="778"/>
                </a:lnTo>
                <a:lnTo>
                  <a:pt x="101" y="780"/>
                </a:lnTo>
                <a:lnTo>
                  <a:pt x="101" y="780"/>
                </a:lnTo>
                <a:lnTo>
                  <a:pt x="96" y="782"/>
                </a:lnTo>
                <a:lnTo>
                  <a:pt x="96" y="782"/>
                </a:lnTo>
                <a:lnTo>
                  <a:pt x="95" y="782"/>
                </a:lnTo>
                <a:lnTo>
                  <a:pt x="95" y="782"/>
                </a:lnTo>
                <a:lnTo>
                  <a:pt x="95" y="782"/>
                </a:lnTo>
                <a:lnTo>
                  <a:pt x="93" y="783"/>
                </a:lnTo>
                <a:lnTo>
                  <a:pt x="91" y="783"/>
                </a:lnTo>
                <a:lnTo>
                  <a:pt x="88" y="785"/>
                </a:lnTo>
                <a:lnTo>
                  <a:pt x="86" y="785"/>
                </a:lnTo>
                <a:lnTo>
                  <a:pt x="86" y="785"/>
                </a:lnTo>
                <a:lnTo>
                  <a:pt x="84" y="783"/>
                </a:lnTo>
                <a:lnTo>
                  <a:pt x="83" y="783"/>
                </a:lnTo>
                <a:lnTo>
                  <a:pt x="83" y="783"/>
                </a:lnTo>
                <a:lnTo>
                  <a:pt x="83" y="783"/>
                </a:lnTo>
                <a:lnTo>
                  <a:pt x="83" y="785"/>
                </a:lnTo>
                <a:lnTo>
                  <a:pt x="83" y="785"/>
                </a:lnTo>
                <a:lnTo>
                  <a:pt x="83" y="785"/>
                </a:lnTo>
                <a:lnTo>
                  <a:pt x="81" y="787"/>
                </a:lnTo>
                <a:lnTo>
                  <a:pt x="79" y="790"/>
                </a:lnTo>
                <a:lnTo>
                  <a:pt x="78" y="790"/>
                </a:lnTo>
                <a:lnTo>
                  <a:pt x="76" y="792"/>
                </a:lnTo>
                <a:lnTo>
                  <a:pt x="76" y="792"/>
                </a:lnTo>
                <a:lnTo>
                  <a:pt x="76" y="792"/>
                </a:lnTo>
                <a:lnTo>
                  <a:pt x="74" y="793"/>
                </a:lnTo>
                <a:lnTo>
                  <a:pt x="74" y="793"/>
                </a:lnTo>
                <a:lnTo>
                  <a:pt x="74" y="795"/>
                </a:lnTo>
                <a:lnTo>
                  <a:pt x="74" y="795"/>
                </a:lnTo>
                <a:lnTo>
                  <a:pt x="73" y="799"/>
                </a:lnTo>
                <a:lnTo>
                  <a:pt x="71" y="799"/>
                </a:lnTo>
                <a:lnTo>
                  <a:pt x="71" y="800"/>
                </a:lnTo>
                <a:lnTo>
                  <a:pt x="73" y="802"/>
                </a:lnTo>
                <a:lnTo>
                  <a:pt x="73" y="804"/>
                </a:lnTo>
                <a:lnTo>
                  <a:pt x="73" y="805"/>
                </a:lnTo>
                <a:lnTo>
                  <a:pt x="73" y="805"/>
                </a:lnTo>
                <a:lnTo>
                  <a:pt x="73" y="805"/>
                </a:lnTo>
                <a:lnTo>
                  <a:pt x="73" y="807"/>
                </a:lnTo>
                <a:lnTo>
                  <a:pt x="73" y="807"/>
                </a:lnTo>
                <a:lnTo>
                  <a:pt x="73" y="807"/>
                </a:lnTo>
                <a:lnTo>
                  <a:pt x="73" y="809"/>
                </a:lnTo>
                <a:lnTo>
                  <a:pt x="73" y="809"/>
                </a:lnTo>
                <a:lnTo>
                  <a:pt x="71" y="809"/>
                </a:lnTo>
                <a:lnTo>
                  <a:pt x="71" y="809"/>
                </a:lnTo>
                <a:lnTo>
                  <a:pt x="71" y="809"/>
                </a:lnTo>
                <a:lnTo>
                  <a:pt x="69" y="807"/>
                </a:lnTo>
                <a:lnTo>
                  <a:pt x="68" y="805"/>
                </a:lnTo>
                <a:lnTo>
                  <a:pt x="68" y="805"/>
                </a:lnTo>
                <a:lnTo>
                  <a:pt x="66" y="805"/>
                </a:lnTo>
                <a:lnTo>
                  <a:pt x="64" y="805"/>
                </a:lnTo>
                <a:lnTo>
                  <a:pt x="63" y="807"/>
                </a:lnTo>
                <a:lnTo>
                  <a:pt x="59" y="810"/>
                </a:lnTo>
                <a:lnTo>
                  <a:pt x="59" y="810"/>
                </a:lnTo>
                <a:lnTo>
                  <a:pt x="58" y="812"/>
                </a:lnTo>
                <a:lnTo>
                  <a:pt x="58" y="812"/>
                </a:lnTo>
                <a:lnTo>
                  <a:pt x="58" y="814"/>
                </a:lnTo>
                <a:lnTo>
                  <a:pt x="58" y="814"/>
                </a:lnTo>
                <a:lnTo>
                  <a:pt x="58" y="814"/>
                </a:lnTo>
                <a:lnTo>
                  <a:pt x="56" y="814"/>
                </a:lnTo>
                <a:lnTo>
                  <a:pt x="56" y="815"/>
                </a:lnTo>
                <a:lnTo>
                  <a:pt x="56" y="815"/>
                </a:lnTo>
                <a:lnTo>
                  <a:pt x="56" y="817"/>
                </a:lnTo>
                <a:lnTo>
                  <a:pt x="56" y="819"/>
                </a:lnTo>
                <a:lnTo>
                  <a:pt x="54" y="819"/>
                </a:lnTo>
                <a:lnTo>
                  <a:pt x="54" y="819"/>
                </a:lnTo>
                <a:lnTo>
                  <a:pt x="54" y="820"/>
                </a:lnTo>
                <a:lnTo>
                  <a:pt x="51" y="822"/>
                </a:lnTo>
                <a:lnTo>
                  <a:pt x="49" y="822"/>
                </a:lnTo>
                <a:lnTo>
                  <a:pt x="49" y="824"/>
                </a:lnTo>
                <a:lnTo>
                  <a:pt x="49" y="824"/>
                </a:lnTo>
                <a:lnTo>
                  <a:pt x="49" y="824"/>
                </a:lnTo>
                <a:lnTo>
                  <a:pt x="49" y="825"/>
                </a:lnTo>
                <a:lnTo>
                  <a:pt x="49" y="825"/>
                </a:lnTo>
                <a:lnTo>
                  <a:pt x="49" y="825"/>
                </a:lnTo>
                <a:lnTo>
                  <a:pt x="47" y="827"/>
                </a:lnTo>
                <a:lnTo>
                  <a:pt x="47" y="829"/>
                </a:lnTo>
                <a:lnTo>
                  <a:pt x="46" y="829"/>
                </a:lnTo>
                <a:lnTo>
                  <a:pt x="46" y="829"/>
                </a:lnTo>
                <a:lnTo>
                  <a:pt x="47" y="829"/>
                </a:lnTo>
                <a:lnTo>
                  <a:pt x="47" y="832"/>
                </a:lnTo>
                <a:lnTo>
                  <a:pt x="49" y="832"/>
                </a:lnTo>
                <a:lnTo>
                  <a:pt x="49" y="832"/>
                </a:lnTo>
                <a:lnTo>
                  <a:pt x="47" y="834"/>
                </a:lnTo>
                <a:lnTo>
                  <a:pt x="44" y="837"/>
                </a:lnTo>
                <a:lnTo>
                  <a:pt x="44" y="837"/>
                </a:lnTo>
                <a:lnTo>
                  <a:pt x="44" y="837"/>
                </a:lnTo>
                <a:lnTo>
                  <a:pt x="44" y="839"/>
                </a:lnTo>
                <a:lnTo>
                  <a:pt x="44" y="839"/>
                </a:lnTo>
                <a:lnTo>
                  <a:pt x="44" y="841"/>
                </a:lnTo>
                <a:lnTo>
                  <a:pt x="46" y="842"/>
                </a:lnTo>
                <a:lnTo>
                  <a:pt x="46" y="842"/>
                </a:lnTo>
                <a:lnTo>
                  <a:pt x="46" y="842"/>
                </a:lnTo>
                <a:lnTo>
                  <a:pt x="46" y="844"/>
                </a:lnTo>
                <a:lnTo>
                  <a:pt x="44" y="844"/>
                </a:lnTo>
                <a:lnTo>
                  <a:pt x="44" y="844"/>
                </a:lnTo>
                <a:lnTo>
                  <a:pt x="39" y="844"/>
                </a:lnTo>
                <a:lnTo>
                  <a:pt x="37" y="844"/>
                </a:lnTo>
                <a:lnTo>
                  <a:pt x="29" y="844"/>
                </a:lnTo>
                <a:lnTo>
                  <a:pt x="29" y="846"/>
                </a:lnTo>
                <a:lnTo>
                  <a:pt x="10" y="852"/>
                </a:lnTo>
                <a:lnTo>
                  <a:pt x="10" y="852"/>
                </a:lnTo>
                <a:lnTo>
                  <a:pt x="9" y="852"/>
                </a:lnTo>
                <a:lnTo>
                  <a:pt x="4" y="852"/>
                </a:lnTo>
                <a:lnTo>
                  <a:pt x="14" y="866"/>
                </a:lnTo>
                <a:lnTo>
                  <a:pt x="14" y="866"/>
                </a:lnTo>
                <a:lnTo>
                  <a:pt x="14" y="867"/>
                </a:lnTo>
                <a:lnTo>
                  <a:pt x="14" y="867"/>
                </a:lnTo>
                <a:lnTo>
                  <a:pt x="14" y="869"/>
                </a:lnTo>
                <a:lnTo>
                  <a:pt x="14" y="873"/>
                </a:lnTo>
                <a:lnTo>
                  <a:pt x="14" y="873"/>
                </a:lnTo>
                <a:lnTo>
                  <a:pt x="14" y="874"/>
                </a:lnTo>
                <a:lnTo>
                  <a:pt x="14" y="874"/>
                </a:lnTo>
                <a:lnTo>
                  <a:pt x="14" y="874"/>
                </a:lnTo>
                <a:lnTo>
                  <a:pt x="17" y="878"/>
                </a:lnTo>
                <a:lnTo>
                  <a:pt x="17" y="879"/>
                </a:lnTo>
                <a:lnTo>
                  <a:pt x="17" y="879"/>
                </a:lnTo>
                <a:lnTo>
                  <a:pt x="16" y="881"/>
                </a:lnTo>
                <a:lnTo>
                  <a:pt x="14" y="884"/>
                </a:lnTo>
                <a:lnTo>
                  <a:pt x="14" y="884"/>
                </a:lnTo>
                <a:lnTo>
                  <a:pt x="14" y="884"/>
                </a:lnTo>
                <a:lnTo>
                  <a:pt x="14" y="886"/>
                </a:lnTo>
                <a:lnTo>
                  <a:pt x="14" y="886"/>
                </a:lnTo>
                <a:lnTo>
                  <a:pt x="16" y="893"/>
                </a:lnTo>
                <a:lnTo>
                  <a:pt x="17" y="896"/>
                </a:lnTo>
                <a:lnTo>
                  <a:pt x="17" y="898"/>
                </a:lnTo>
                <a:lnTo>
                  <a:pt x="29" y="904"/>
                </a:lnTo>
                <a:lnTo>
                  <a:pt x="31" y="904"/>
                </a:lnTo>
                <a:lnTo>
                  <a:pt x="31" y="906"/>
                </a:lnTo>
                <a:lnTo>
                  <a:pt x="31" y="906"/>
                </a:lnTo>
                <a:lnTo>
                  <a:pt x="29" y="908"/>
                </a:lnTo>
                <a:lnTo>
                  <a:pt x="29" y="908"/>
                </a:lnTo>
                <a:lnTo>
                  <a:pt x="29" y="909"/>
                </a:lnTo>
                <a:lnTo>
                  <a:pt x="29" y="909"/>
                </a:lnTo>
                <a:lnTo>
                  <a:pt x="29" y="911"/>
                </a:lnTo>
                <a:lnTo>
                  <a:pt x="29" y="913"/>
                </a:lnTo>
                <a:lnTo>
                  <a:pt x="29" y="913"/>
                </a:lnTo>
                <a:lnTo>
                  <a:pt x="27" y="915"/>
                </a:lnTo>
                <a:lnTo>
                  <a:pt x="27" y="915"/>
                </a:lnTo>
                <a:lnTo>
                  <a:pt x="27" y="918"/>
                </a:lnTo>
                <a:lnTo>
                  <a:pt x="27" y="918"/>
                </a:lnTo>
                <a:lnTo>
                  <a:pt x="26" y="920"/>
                </a:lnTo>
                <a:lnTo>
                  <a:pt x="26" y="920"/>
                </a:lnTo>
                <a:lnTo>
                  <a:pt x="26" y="921"/>
                </a:lnTo>
                <a:lnTo>
                  <a:pt x="26" y="923"/>
                </a:lnTo>
                <a:lnTo>
                  <a:pt x="26" y="923"/>
                </a:lnTo>
                <a:lnTo>
                  <a:pt x="26" y="923"/>
                </a:lnTo>
                <a:lnTo>
                  <a:pt x="26" y="925"/>
                </a:lnTo>
                <a:lnTo>
                  <a:pt x="26" y="925"/>
                </a:lnTo>
                <a:lnTo>
                  <a:pt x="24" y="928"/>
                </a:lnTo>
                <a:lnTo>
                  <a:pt x="24" y="928"/>
                </a:lnTo>
                <a:lnTo>
                  <a:pt x="24" y="930"/>
                </a:lnTo>
                <a:lnTo>
                  <a:pt x="24" y="931"/>
                </a:lnTo>
                <a:lnTo>
                  <a:pt x="22" y="935"/>
                </a:lnTo>
                <a:lnTo>
                  <a:pt x="22" y="936"/>
                </a:lnTo>
                <a:lnTo>
                  <a:pt x="19" y="941"/>
                </a:lnTo>
                <a:lnTo>
                  <a:pt x="19" y="941"/>
                </a:lnTo>
                <a:lnTo>
                  <a:pt x="17" y="943"/>
                </a:lnTo>
                <a:lnTo>
                  <a:pt x="16" y="943"/>
                </a:lnTo>
                <a:lnTo>
                  <a:pt x="16" y="943"/>
                </a:lnTo>
                <a:lnTo>
                  <a:pt x="16" y="945"/>
                </a:lnTo>
                <a:lnTo>
                  <a:pt x="16" y="946"/>
                </a:lnTo>
                <a:lnTo>
                  <a:pt x="16" y="946"/>
                </a:lnTo>
                <a:lnTo>
                  <a:pt x="14" y="948"/>
                </a:lnTo>
                <a:lnTo>
                  <a:pt x="16" y="948"/>
                </a:lnTo>
                <a:lnTo>
                  <a:pt x="16" y="948"/>
                </a:lnTo>
                <a:lnTo>
                  <a:pt x="19" y="952"/>
                </a:lnTo>
                <a:lnTo>
                  <a:pt x="19" y="952"/>
                </a:lnTo>
                <a:lnTo>
                  <a:pt x="19" y="952"/>
                </a:lnTo>
                <a:lnTo>
                  <a:pt x="19" y="953"/>
                </a:lnTo>
                <a:lnTo>
                  <a:pt x="19" y="955"/>
                </a:lnTo>
                <a:lnTo>
                  <a:pt x="19" y="957"/>
                </a:lnTo>
                <a:lnTo>
                  <a:pt x="19" y="957"/>
                </a:lnTo>
                <a:lnTo>
                  <a:pt x="19" y="957"/>
                </a:lnTo>
                <a:lnTo>
                  <a:pt x="19" y="958"/>
                </a:lnTo>
                <a:lnTo>
                  <a:pt x="17" y="958"/>
                </a:lnTo>
                <a:lnTo>
                  <a:pt x="17" y="958"/>
                </a:lnTo>
                <a:lnTo>
                  <a:pt x="17" y="960"/>
                </a:lnTo>
                <a:lnTo>
                  <a:pt x="17" y="963"/>
                </a:lnTo>
                <a:lnTo>
                  <a:pt x="17" y="963"/>
                </a:lnTo>
                <a:lnTo>
                  <a:pt x="17" y="965"/>
                </a:lnTo>
                <a:lnTo>
                  <a:pt x="14" y="967"/>
                </a:lnTo>
                <a:lnTo>
                  <a:pt x="14" y="968"/>
                </a:lnTo>
                <a:lnTo>
                  <a:pt x="5" y="972"/>
                </a:lnTo>
                <a:lnTo>
                  <a:pt x="5" y="972"/>
                </a:lnTo>
                <a:lnTo>
                  <a:pt x="5" y="972"/>
                </a:lnTo>
                <a:lnTo>
                  <a:pt x="5" y="973"/>
                </a:lnTo>
                <a:lnTo>
                  <a:pt x="5" y="975"/>
                </a:lnTo>
                <a:lnTo>
                  <a:pt x="4" y="975"/>
                </a:lnTo>
                <a:lnTo>
                  <a:pt x="4" y="977"/>
                </a:lnTo>
                <a:lnTo>
                  <a:pt x="4" y="977"/>
                </a:lnTo>
                <a:lnTo>
                  <a:pt x="2" y="978"/>
                </a:lnTo>
                <a:lnTo>
                  <a:pt x="2" y="978"/>
                </a:lnTo>
                <a:lnTo>
                  <a:pt x="0" y="980"/>
                </a:lnTo>
                <a:lnTo>
                  <a:pt x="0" y="980"/>
                </a:lnTo>
                <a:lnTo>
                  <a:pt x="2" y="980"/>
                </a:lnTo>
                <a:lnTo>
                  <a:pt x="5" y="985"/>
                </a:lnTo>
                <a:lnTo>
                  <a:pt x="5" y="987"/>
                </a:lnTo>
                <a:lnTo>
                  <a:pt x="7" y="989"/>
                </a:lnTo>
                <a:lnTo>
                  <a:pt x="7" y="989"/>
                </a:lnTo>
                <a:lnTo>
                  <a:pt x="10" y="989"/>
                </a:lnTo>
                <a:lnTo>
                  <a:pt x="14" y="989"/>
                </a:lnTo>
                <a:lnTo>
                  <a:pt x="14" y="989"/>
                </a:lnTo>
                <a:lnTo>
                  <a:pt x="14" y="990"/>
                </a:lnTo>
                <a:lnTo>
                  <a:pt x="16" y="992"/>
                </a:lnTo>
                <a:lnTo>
                  <a:pt x="16" y="992"/>
                </a:lnTo>
                <a:lnTo>
                  <a:pt x="16" y="992"/>
                </a:lnTo>
                <a:lnTo>
                  <a:pt x="17" y="992"/>
                </a:lnTo>
                <a:lnTo>
                  <a:pt x="19" y="990"/>
                </a:lnTo>
                <a:lnTo>
                  <a:pt x="19" y="990"/>
                </a:lnTo>
                <a:lnTo>
                  <a:pt x="31" y="990"/>
                </a:lnTo>
                <a:lnTo>
                  <a:pt x="31" y="990"/>
                </a:lnTo>
                <a:lnTo>
                  <a:pt x="32" y="990"/>
                </a:lnTo>
                <a:lnTo>
                  <a:pt x="36" y="995"/>
                </a:lnTo>
                <a:lnTo>
                  <a:pt x="36" y="997"/>
                </a:lnTo>
                <a:lnTo>
                  <a:pt x="37" y="997"/>
                </a:lnTo>
                <a:lnTo>
                  <a:pt x="37" y="997"/>
                </a:lnTo>
                <a:lnTo>
                  <a:pt x="37" y="999"/>
                </a:lnTo>
                <a:lnTo>
                  <a:pt x="39" y="999"/>
                </a:lnTo>
                <a:lnTo>
                  <a:pt x="41" y="999"/>
                </a:lnTo>
                <a:lnTo>
                  <a:pt x="41" y="999"/>
                </a:lnTo>
                <a:lnTo>
                  <a:pt x="41" y="999"/>
                </a:lnTo>
                <a:lnTo>
                  <a:pt x="41" y="1000"/>
                </a:lnTo>
                <a:lnTo>
                  <a:pt x="41" y="1000"/>
                </a:lnTo>
                <a:lnTo>
                  <a:pt x="41" y="1004"/>
                </a:lnTo>
                <a:lnTo>
                  <a:pt x="41" y="1004"/>
                </a:lnTo>
                <a:lnTo>
                  <a:pt x="41" y="1007"/>
                </a:lnTo>
                <a:lnTo>
                  <a:pt x="41" y="1007"/>
                </a:lnTo>
                <a:lnTo>
                  <a:pt x="41" y="1009"/>
                </a:lnTo>
                <a:lnTo>
                  <a:pt x="41" y="1009"/>
                </a:lnTo>
                <a:lnTo>
                  <a:pt x="36" y="1010"/>
                </a:lnTo>
                <a:lnTo>
                  <a:pt x="36" y="1012"/>
                </a:lnTo>
                <a:lnTo>
                  <a:pt x="36" y="1012"/>
                </a:lnTo>
                <a:lnTo>
                  <a:pt x="36" y="1012"/>
                </a:lnTo>
                <a:lnTo>
                  <a:pt x="37" y="1015"/>
                </a:lnTo>
                <a:lnTo>
                  <a:pt x="37" y="1017"/>
                </a:lnTo>
                <a:lnTo>
                  <a:pt x="37" y="1017"/>
                </a:lnTo>
                <a:lnTo>
                  <a:pt x="39" y="1017"/>
                </a:lnTo>
                <a:lnTo>
                  <a:pt x="39" y="1017"/>
                </a:lnTo>
                <a:lnTo>
                  <a:pt x="41" y="1017"/>
                </a:lnTo>
                <a:lnTo>
                  <a:pt x="41" y="1019"/>
                </a:lnTo>
                <a:lnTo>
                  <a:pt x="42" y="1019"/>
                </a:lnTo>
                <a:lnTo>
                  <a:pt x="42" y="1020"/>
                </a:lnTo>
                <a:lnTo>
                  <a:pt x="51" y="1020"/>
                </a:lnTo>
                <a:lnTo>
                  <a:pt x="54" y="1020"/>
                </a:lnTo>
                <a:lnTo>
                  <a:pt x="56" y="1020"/>
                </a:lnTo>
                <a:lnTo>
                  <a:pt x="56" y="1020"/>
                </a:lnTo>
                <a:lnTo>
                  <a:pt x="56" y="1020"/>
                </a:lnTo>
                <a:lnTo>
                  <a:pt x="58" y="1020"/>
                </a:lnTo>
                <a:lnTo>
                  <a:pt x="58" y="1020"/>
                </a:lnTo>
                <a:lnTo>
                  <a:pt x="58" y="1019"/>
                </a:lnTo>
                <a:lnTo>
                  <a:pt x="58" y="1019"/>
                </a:lnTo>
                <a:lnTo>
                  <a:pt x="58" y="1017"/>
                </a:lnTo>
                <a:lnTo>
                  <a:pt x="58" y="1017"/>
                </a:lnTo>
                <a:lnTo>
                  <a:pt x="61" y="1015"/>
                </a:lnTo>
                <a:lnTo>
                  <a:pt x="63" y="1015"/>
                </a:lnTo>
                <a:lnTo>
                  <a:pt x="63" y="1015"/>
                </a:lnTo>
                <a:lnTo>
                  <a:pt x="63" y="1015"/>
                </a:lnTo>
                <a:lnTo>
                  <a:pt x="63" y="1014"/>
                </a:lnTo>
                <a:lnTo>
                  <a:pt x="83" y="1019"/>
                </a:lnTo>
                <a:lnTo>
                  <a:pt x="84" y="1019"/>
                </a:lnTo>
                <a:lnTo>
                  <a:pt x="86" y="1017"/>
                </a:lnTo>
                <a:lnTo>
                  <a:pt x="89" y="1012"/>
                </a:lnTo>
                <a:lnTo>
                  <a:pt x="91" y="1012"/>
                </a:lnTo>
                <a:lnTo>
                  <a:pt x="93" y="1012"/>
                </a:lnTo>
                <a:lnTo>
                  <a:pt x="96" y="1014"/>
                </a:lnTo>
                <a:lnTo>
                  <a:pt x="98" y="1014"/>
                </a:lnTo>
                <a:lnTo>
                  <a:pt x="110" y="1012"/>
                </a:lnTo>
                <a:lnTo>
                  <a:pt x="111" y="1012"/>
                </a:lnTo>
                <a:lnTo>
                  <a:pt x="118" y="1015"/>
                </a:lnTo>
                <a:lnTo>
                  <a:pt x="118" y="1015"/>
                </a:lnTo>
                <a:lnTo>
                  <a:pt x="118" y="1015"/>
                </a:lnTo>
                <a:lnTo>
                  <a:pt x="125" y="1009"/>
                </a:lnTo>
                <a:lnTo>
                  <a:pt x="126" y="1007"/>
                </a:lnTo>
                <a:lnTo>
                  <a:pt x="130" y="1005"/>
                </a:lnTo>
                <a:lnTo>
                  <a:pt x="130" y="1004"/>
                </a:lnTo>
                <a:lnTo>
                  <a:pt x="145" y="1007"/>
                </a:lnTo>
                <a:lnTo>
                  <a:pt x="147" y="1007"/>
                </a:lnTo>
                <a:lnTo>
                  <a:pt x="147" y="1007"/>
                </a:lnTo>
                <a:lnTo>
                  <a:pt x="147" y="1009"/>
                </a:lnTo>
                <a:lnTo>
                  <a:pt x="148" y="1009"/>
                </a:lnTo>
                <a:lnTo>
                  <a:pt x="152" y="1009"/>
                </a:lnTo>
                <a:lnTo>
                  <a:pt x="153" y="1009"/>
                </a:lnTo>
                <a:lnTo>
                  <a:pt x="153" y="1009"/>
                </a:lnTo>
                <a:lnTo>
                  <a:pt x="157" y="1007"/>
                </a:lnTo>
                <a:lnTo>
                  <a:pt x="158" y="1007"/>
                </a:lnTo>
                <a:lnTo>
                  <a:pt x="163" y="1009"/>
                </a:lnTo>
                <a:lnTo>
                  <a:pt x="175" y="1019"/>
                </a:lnTo>
                <a:lnTo>
                  <a:pt x="177" y="1019"/>
                </a:lnTo>
                <a:lnTo>
                  <a:pt x="177" y="1019"/>
                </a:lnTo>
                <a:lnTo>
                  <a:pt x="177" y="1019"/>
                </a:lnTo>
                <a:lnTo>
                  <a:pt x="179" y="1019"/>
                </a:lnTo>
                <a:lnTo>
                  <a:pt x="179" y="1017"/>
                </a:lnTo>
                <a:lnTo>
                  <a:pt x="185" y="1017"/>
                </a:lnTo>
                <a:lnTo>
                  <a:pt x="187" y="1017"/>
                </a:lnTo>
                <a:lnTo>
                  <a:pt x="195" y="1022"/>
                </a:lnTo>
                <a:lnTo>
                  <a:pt x="197" y="1024"/>
                </a:lnTo>
                <a:lnTo>
                  <a:pt x="197" y="1026"/>
                </a:lnTo>
                <a:lnTo>
                  <a:pt x="197" y="1026"/>
                </a:lnTo>
                <a:lnTo>
                  <a:pt x="197" y="1026"/>
                </a:lnTo>
                <a:lnTo>
                  <a:pt x="197" y="1027"/>
                </a:lnTo>
                <a:lnTo>
                  <a:pt x="197" y="1027"/>
                </a:lnTo>
                <a:lnTo>
                  <a:pt x="197" y="1027"/>
                </a:lnTo>
                <a:lnTo>
                  <a:pt x="197" y="1029"/>
                </a:lnTo>
                <a:lnTo>
                  <a:pt x="197" y="1029"/>
                </a:lnTo>
                <a:lnTo>
                  <a:pt x="197" y="1029"/>
                </a:lnTo>
                <a:lnTo>
                  <a:pt x="197" y="1029"/>
                </a:lnTo>
                <a:lnTo>
                  <a:pt x="197" y="1031"/>
                </a:lnTo>
                <a:lnTo>
                  <a:pt x="197" y="1031"/>
                </a:lnTo>
                <a:lnTo>
                  <a:pt x="197" y="1031"/>
                </a:lnTo>
                <a:lnTo>
                  <a:pt x="195" y="1034"/>
                </a:lnTo>
                <a:lnTo>
                  <a:pt x="194" y="1034"/>
                </a:lnTo>
                <a:lnTo>
                  <a:pt x="194" y="1036"/>
                </a:lnTo>
                <a:lnTo>
                  <a:pt x="194" y="1036"/>
                </a:lnTo>
                <a:lnTo>
                  <a:pt x="194" y="1036"/>
                </a:lnTo>
                <a:lnTo>
                  <a:pt x="194" y="1037"/>
                </a:lnTo>
                <a:lnTo>
                  <a:pt x="194" y="1037"/>
                </a:lnTo>
                <a:lnTo>
                  <a:pt x="194" y="1037"/>
                </a:lnTo>
                <a:lnTo>
                  <a:pt x="192" y="1039"/>
                </a:lnTo>
                <a:lnTo>
                  <a:pt x="189" y="1041"/>
                </a:lnTo>
                <a:lnTo>
                  <a:pt x="189" y="1041"/>
                </a:lnTo>
                <a:lnTo>
                  <a:pt x="189" y="1042"/>
                </a:lnTo>
                <a:lnTo>
                  <a:pt x="189" y="1042"/>
                </a:lnTo>
                <a:lnTo>
                  <a:pt x="189" y="1044"/>
                </a:lnTo>
                <a:lnTo>
                  <a:pt x="189" y="1044"/>
                </a:lnTo>
                <a:lnTo>
                  <a:pt x="189" y="1044"/>
                </a:lnTo>
                <a:lnTo>
                  <a:pt x="189" y="1044"/>
                </a:lnTo>
                <a:lnTo>
                  <a:pt x="187" y="1046"/>
                </a:lnTo>
                <a:lnTo>
                  <a:pt x="187" y="1046"/>
                </a:lnTo>
                <a:lnTo>
                  <a:pt x="187" y="1047"/>
                </a:lnTo>
                <a:lnTo>
                  <a:pt x="187" y="1049"/>
                </a:lnTo>
                <a:lnTo>
                  <a:pt x="187" y="1051"/>
                </a:lnTo>
                <a:lnTo>
                  <a:pt x="187" y="1052"/>
                </a:lnTo>
                <a:lnTo>
                  <a:pt x="190" y="1056"/>
                </a:lnTo>
                <a:lnTo>
                  <a:pt x="197" y="1059"/>
                </a:lnTo>
                <a:lnTo>
                  <a:pt x="199" y="1061"/>
                </a:lnTo>
                <a:lnTo>
                  <a:pt x="202" y="1063"/>
                </a:lnTo>
                <a:lnTo>
                  <a:pt x="202" y="1063"/>
                </a:lnTo>
                <a:lnTo>
                  <a:pt x="202" y="1063"/>
                </a:lnTo>
                <a:lnTo>
                  <a:pt x="202" y="1064"/>
                </a:lnTo>
                <a:lnTo>
                  <a:pt x="202" y="1064"/>
                </a:lnTo>
                <a:lnTo>
                  <a:pt x="202" y="1066"/>
                </a:lnTo>
                <a:lnTo>
                  <a:pt x="202" y="1066"/>
                </a:lnTo>
                <a:lnTo>
                  <a:pt x="202" y="1066"/>
                </a:lnTo>
                <a:lnTo>
                  <a:pt x="204" y="1066"/>
                </a:lnTo>
                <a:lnTo>
                  <a:pt x="205" y="1068"/>
                </a:lnTo>
                <a:lnTo>
                  <a:pt x="205" y="1068"/>
                </a:lnTo>
                <a:lnTo>
                  <a:pt x="205" y="1068"/>
                </a:lnTo>
                <a:lnTo>
                  <a:pt x="205" y="1069"/>
                </a:lnTo>
                <a:lnTo>
                  <a:pt x="205" y="1069"/>
                </a:lnTo>
                <a:lnTo>
                  <a:pt x="205" y="1069"/>
                </a:lnTo>
                <a:lnTo>
                  <a:pt x="205" y="1071"/>
                </a:lnTo>
                <a:lnTo>
                  <a:pt x="205" y="1071"/>
                </a:lnTo>
                <a:lnTo>
                  <a:pt x="205" y="1071"/>
                </a:lnTo>
                <a:lnTo>
                  <a:pt x="207" y="1071"/>
                </a:lnTo>
                <a:lnTo>
                  <a:pt x="212" y="1071"/>
                </a:lnTo>
                <a:lnTo>
                  <a:pt x="212" y="1071"/>
                </a:lnTo>
                <a:lnTo>
                  <a:pt x="212" y="1071"/>
                </a:lnTo>
                <a:lnTo>
                  <a:pt x="214" y="1071"/>
                </a:lnTo>
                <a:lnTo>
                  <a:pt x="214" y="1073"/>
                </a:lnTo>
                <a:lnTo>
                  <a:pt x="214" y="1073"/>
                </a:lnTo>
                <a:lnTo>
                  <a:pt x="214" y="1074"/>
                </a:lnTo>
                <a:lnTo>
                  <a:pt x="214" y="1074"/>
                </a:lnTo>
                <a:lnTo>
                  <a:pt x="214" y="1074"/>
                </a:lnTo>
                <a:lnTo>
                  <a:pt x="214" y="1074"/>
                </a:lnTo>
                <a:lnTo>
                  <a:pt x="214" y="1074"/>
                </a:lnTo>
                <a:lnTo>
                  <a:pt x="216" y="1073"/>
                </a:lnTo>
                <a:lnTo>
                  <a:pt x="216" y="1073"/>
                </a:lnTo>
                <a:lnTo>
                  <a:pt x="216" y="1073"/>
                </a:lnTo>
                <a:lnTo>
                  <a:pt x="217" y="1073"/>
                </a:lnTo>
                <a:lnTo>
                  <a:pt x="217" y="1074"/>
                </a:lnTo>
                <a:lnTo>
                  <a:pt x="219" y="1074"/>
                </a:lnTo>
                <a:lnTo>
                  <a:pt x="219" y="1074"/>
                </a:lnTo>
                <a:lnTo>
                  <a:pt x="224" y="1074"/>
                </a:lnTo>
                <a:lnTo>
                  <a:pt x="224" y="1074"/>
                </a:lnTo>
                <a:lnTo>
                  <a:pt x="226" y="1076"/>
                </a:lnTo>
                <a:lnTo>
                  <a:pt x="227" y="1079"/>
                </a:lnTo>
                <a:lnTo>
                  <a:pt x="229" y="1081"/>
                </a:lnTo>
                <a:lnTo>
                  <a:pt x="229" y="1081"/>
                </a:lnTo>
                <a:lnTo>
                  <a:pt x="229" y="1081"/>
                </a:lnTo>
                <a:lnTo>
                  <a:pt x="229" y="1079"/>
                </a:lnTo>
                <a:lnTo>
                  <a:pt x="231" y="1079"/>
                </a:lnTo>
                <a:lnTo>
                  <a:pt x="231" y="1078"/>
                </a:lnTo>
                <a:lnTo>
                  <a:pt x="234" y="1076"/>
                </a:lnTo>
                <a:lnTo>
                  <a:pt x="234" y="1076"/>
                </a:lnTo>
                <a:lnTo>
                  <a:pt x="236" y="1074"/>
                </a:lnTo>
                <a:lnTo>
                  <a:pt x="236" y="1073"/>
                </a:lnTo>
                <a:lnTo>
                  <a:pt x="236" y="1073"/>
                </a:lnTo>
                <a:lnTo>
                  <a:pt x="236" y="1073"/>
                </a:lnTo>
                <a:lnTo>
                  <a:pt x="241" y="1073"/>
                </a:lnTo>
                <a:lnTo>
                  <a:pt x="249" y="1068"/>
                </a:lnTo>
                <a:lnTo>
                  <a:pt x="249" y="1068"/>
                </a:lnTo>
                <a:lnTo>
                  <a:pt x="249" y="1068"/>
                </a:lnTo>
                <a:lnTo>
                  <a:pt x="249" y="1066"/>
                </a:lnTo>
                <a:lnTo>
                  <a:pt x="249" y="1066"/>
                </a:lnTo>
                <a:lnTo>
                  <a:pt x="249" y="1066"/>
                </a:lnTo>
                <a:lnTo>
                  <a:pt x="251" y="1066"/>
                </a:lnTo>
                <a:lnTo>
                  <a:pt x="253" y="1064"/>
                </a:lnTo>
                <a:lnTo>
                  <a:pt x="263" y="1057"/>
                </a:lnTo>
                <a:lnTo>
                  <a:pt x="263" y="1057"/>
                </a:lnTo>
                <a:lnTo>
                  <a:pt x="273" y="1064"/>
                </a:lnTo>
                <a:lnTo>
                  <a:pt x="278" y="1069"/>
                </a:lnTo>
                <a:lnTo>
                  <a:pt x="279" y="1069"/>
                </a:lnTo>
                <a:lnTo>
                  <a:pt x="279" y="1069"/>
                </a:lnTo>
                <a:lnTo>
                  <a:pt x="281" y="1069"/>
                </a:lnTo>
                <a:lnTo>
                  <a:pt x="281" y="1069"/>
                </a:lnTo>
                <a:lnTo>
                  <a:pt x="281" y="1069"/>
                </a:lnTo>
                <a:lnTo>
                  <a:pt x="281" y="1068"/>
                </a:lnTo>
                <a:lnTo>
                  <a:pt x="281" y="1068"/>
                </a:lnTo>
                <a:lnTo>
                  <a:pt x="283" y="1064"/>
                </a:lnTo>
                <a:lnTo>
                  <a:pt x="283" y="1064"/>
                </a:lnTo>
                <a:lnTo>
                  <a:pt x="283" y="1064"/>
                </a:lnTo>
                <a:lnTo>
                  <a:pt x="283" y="1064"/>
                </a:lnTo>
                <a:lnTo>
                  <a:pt x="286" y="1061"/>
                </a:lnTo>
                <a:lnTo>
                  <a:pt x="288" y="1059"/>
                </a:lnTo>
                <a:lnTo>
                  <a:pt x="288" y="1059"/>
                </a:lnTo>
                <a:lnTo>
                  <a:pt x="288" y="1059"/>
                </a:lnTo>
                <a:lnTo>
                  <a:pt x="288" y="1057"/>
                </a:lnTo>
                <a:lnTo>
                  <a:pt x="288" y="1056"/>
                </a:lnTo>
                <a:lnTo>
                  <a:pt x="284" y="1047"/>
                </a:lnTo>
                <a:lnTo>
                  <a:pt x="284" y="1047"/>
                </a:lnTo>
                <a:lnTo>
                  <a:pt x="284" y="1047"/>
                </a:lnTo>
                <a:lnTo>
                  <a:pt x="284" y="1046"/>
                </a:lnTo>
                <a:lnTo>
                  <a:pt x="284" y="1046"/>
                </a:lnTo>
                <a:lnTo>
                  <a:pt x="286" y="1046"/>
                </a:lnTo>
                <a:lnTo>
                  <a:pt x="291" y="1044"/>
                </a:lnTo>
                <a:lnTo>
                  <a:pt x="293" y="1044"/>
                </a:lnTo>
                <a:lnTo>
                  <a:pt x="295" y="1044"/>
                </a:lnTo>
                <a:lnTo>
                  <a:pt x="295" y="1046"/>
                </a:lnTo>
                <a:lnTo>
                  <a:pt x="295" y="1046"/>
                </a:lnTo>
                <a:lnTo>
                  <a:pt x="296" y="1046"/>
                </a:lnTo>
                <a:lnTo>
                  <a:pt x="298" y="1046"/>
                </a:lnTo>
                <a:lnTo>
                  <a:pt x="301" y="1046"/>
                </a:lnTo>
                <a:lnTo>
                  <a:pt x="301" y="1046"/>
                </a:lnTo>
                <a:lnTo>
                  <a:pt x="301" y="1046"/>
                </a:lnTo>
                <a:lnTo>
                  <a:pt x="303" y="1049"/>
                </a:lnTo>
                <a:lnTo>
                  <a:pt x="305" y="1052"/>
                </a:lnTo>
                <a:lnTo>
                  <a:pt x="306" y="1052"/>
                </a:lnTo>
                <a:lnTo>
                  <a:pt x="306" y="1054"/>
                </a:lnTo>
                <a:lnTo>
                  <a:pt x="306" y="1054"/>
                </a:lnTo>
                <a:lnTo>
                  <a:pt x="306" y="1054"/>
                </a:lnTo>
                <a:lnTo>
                  <a:pt x="308" y="1056"/>
                </a:lnTo>
                <a:lnTo>
                  <a:pt x="321" y="1056"/>
                </a:lnTo>
                <a:lnTo>
                  <a:pt x="323" y="1057"/>
                </a:lnTo>
                <a:lnTo>
                  <a:pt x="325" y="1059"/>
                </a:lnTo>
                <a:lnTo>
                  <a:pt x="325" y="1061"/>
                </a:lnTo>
                <a:lnTo>
                  <a:pt x="327" y="1063"/>
                </a:lnTo>
                <a:lnTo>
                  <a:pt x="333" y="1068"/>
                </a:lnTo>
                <a:lnTo>
                  <a:pt x="338" y="1068"/>
                </a:lnTo>
                <a:lnTo>
                  <a:pt x="340" y="1068"/>
                </a:lnTo>
                <a:lnTo>
                  <a:pt x="342" y="1066"/>
                </a:lnTo>
                <a:lnTo>
                  <a:pt x="343" y="1066"/>
                </a:lnTo>
                <a:lnTo>
                  <a:pt x="345" y="1066"/>
                </a:lnTo>
                <a:lnTo>
                  <a:pt x="345" y="1066"/>
                </a:lnTo>
                <a:lnTo>
                  <a:pt x="348" y="1066"/>
                </a:lnTo>
                <a:lnTo>
                  <a:pt x="353" y="1076"/>
                </a:lnTo>
                <a:lnTo>
                  <a:pt x="355" y="1078"/>
                </a:lnTo>
                <a:lnTo>
                  <a:pt x="363" y="1079"/>
                </a:lnTo>
                <a:lnTo>
                  <a:pt x="363" y="1081"/>
                </a:lnTo>
                <a:lnTo>
                  <a:pt x="365" y="1081"/>
                </a:lnTo>
                <a:lnTo>
                  <a:pt x="367" y="1086"/>
                </a:lnTo>
                <a:lnTo>
                  <a:pt x="367" y="1088"/>
                </a:lnTo>
                <a:lnTo>
                  <a:pt x="367" y="1089"/>
                </a:lnTo>
                <a:lnTo>
                  <a:pt x="367" y="1091"/>
                </a:lnTo>
                <a:lnTo>
                  <a:pt x="367" y="1093"/>
                </a:lnTo>
                <a:lnTo>
                  <a:pt x="365" y="1094"/>
                </a:lnTo>
                <a:lnTo>
                  <a:pt x="355" y="1103"/>
                </a:lnTo>
                <a:lnTo>
                  <a:pt x="355" y="1103"/>
                </a:lnTo>
                <a:lnTo>
                  <a:pt x="355" y="1105"/>
                </a:lnTo>
                <a:lnTo>
                  <a:pt x="355" y="1105"/>
                </a:lnTo>
                <a:lnTo>
                  <a:pt x="355" y="1108"/>
                </a:lnTo>
                <a:lnTo>
                  <a:pt x="357" y="1111"/>
                </a:lnTo>
                <a:lnTo>
                  <a:pt x="357" y="1111"/>
                </a:lnTo>
                <a:lnTo>
                  <a:pt x="357" y="1111"/>
                </a:lnTo>
                <a:lnTo>
                  <a:pt x="357" y="1113"/>
                </a:lnTo>
                <a:lnTo>
                  <a:pt x="357" y="1113"/>
                </a:lnTo>
                <a:lnTo>
                  <a:pt x="357" y="1115"/>
                </a:lnTo>
                <a:lnTo>
                  <a:pt x="357" y="1115"/>
                </a:lnTo>
                <a:lnTo>
                  <a:pt x="357" y="1116"/>
                </a:lnTo>
                <a:lnTo>
                  <a:pt x="360" y="1118"/>
                </a:lnTo>
                <a:lnTo>
                  <a:pt x="360" y="1120"/>
                </a:lnTo>
                <a:lnTo>
                  <a:pt x="362" y="1121"/>
                </a:lnTo>
                <a:lnTo>
                  <a:pt x="363" y="1125"/>
                </a:lnTo>
                <a:lnTo>
                  <a:pt x="363" y="1125"/>
                </a:lnTo>
                <a:lnTo>
                  <a:pt x="363" y="1125"/>
                </a:lnTo>
                <a:lnTo>
                  <a:pt x="363" y="1126"/>
                </a:lnTo>
                <a:lnTo>
                  <a:pt x="365" y="1135"/>
                </a:lnTo>
                <a:lnTo>
                  <a:pt x="365" y="1136"/>
                </a:lnTo>
                <a:lnTo>
                  <a:pt x="365" y="1138"/>
                </a:lnTo>
                <a:lnTo>
                  <a:pt x="367" y="1140"/>
                </a:lnTo>
                <a:lnTo>
                  <a:pt x="367" y="1140"/>
                </a:lnTo>
                <a:lnTo>
                  <a:pt x="370" y="1140"/>
                </a:lnTo>
                <a:lnTo>
                  <a:pt x="372" y="1140"/>
                </a:lnTo>
                <a:lnTo>
                  <a:pt x="375" y="1140"/>
                </a:lnTo>
                <a:lnTo>
                  <a:pt x="379" y="1140"/>
                </a:lnTo>
                <a:lnTo>
                  <a:pt x="387" y="1143"/>
                </a:lnTo>
                <a:lnTo>
                  <a:pt x="389" y="1143"/>
                </a:lnTo>
                <a:lnTo>
                  <a:pt x="392" y="1150"/>
                </a:lnTo>
                <a:lnTo>
                  <a:pt x="394" y="1153"/>
                </a:lnTo>
                <a:lnTo>
                  <a:pt x="394" y="1155"/>
                </a:lnTo>
                <a:lnTo>
                  <a:pt x="394" y="1157"/>
                </a:lnTo>
                <a:lnTo>
                  <a:pt x="390" y="1195"/>
                </a:lnTo>
                <a:lnTo>
                  <a:pt x="400" y="1194"/>
                </a:lnTo>
                <a:lnTo>
                  <a:pt x="404" y="1195"/>
                </a:lnTo>
                <a:lnTo>
                  <a:pt x="407" y="1197"/>
                </a:lnTo>
                <a:lnTo>
                  <a:pt x="409" y="1197"/>
                </a:lnTo>
                <a:lnTo>
                  <a:pt x="409" y="1195"/>
                </a:lnTo>
                <a:lnTo>
                  <a:pt x="417" y="1189"/>
                </a:lnTo>
                <a:lnTo>
                  <a:pt x="417" y="1187"/>
                </a:lnTo>
                <a:lnTo>
                  <a:pt x="417" y="1187"/>
                </a:lnTo>
                <a:lnTo>
                  <a:pt x="441" y="1192"/>
                </a:lnTo>
                <a:lnTo>
                  <a:pt x="442" y="1192"/>
                </a:lnTo>
                <a:lnTo>
                  <a:pt x="449" y="1187"/>
                </a:lnTo>
                <a:lnTo>
                  <a:pt x="451" y="1187"/>
                </a:lnTo>
                <a:lnTo>
                  <a:pt x="451" y="1185"/>
                </a:lnTo>
                <a:lnTo>
                  <a:pt x="454" y="1182"/>
                </a:lnTo>
                <a:lnTo>
                  <a:pt x="463" y="1179"/>
                </a:lnTo>
                <a:lnTo>
                  <a:pt x="468" y="1185"/>
                </a:lnTo>
                <a:lnTo>
                  <a:pt x="466" y="1185"/>
                </a:lnTo>
                <a:lnTo>
                  <a:pt x="468" y="1189"/>
                </a:lnTo>
                <a:lnTo>
                  <a:pt x="469" y="1192"/>
                </a:lnTo>
                <a:lnTo>
                  <a:pt x="471" y="1195"/>
                </a:lnTo>
                <a:lnTo>
                  <a:pt x="471" y="1197"/>
                </a:lnTo>
                <a:lnTo>
                  <a:pt x="471" y="1199"/>
                </a:lnTo>
                <a:lnTo>
                  <a:pt x="471" y="1202"/>
                </a:lnTo>
                <a:lnTo>
                  <a:pt x="473" y="1204"/>
                </a:lnTo>
                <a:lnTo>
                  <a:pt x="476" y="1205"/>
                </a:lnTo>
                <a:lnTo>
                  <a:pt x="476" y="1207"/>
                </a:lnTo>
                <a:lnTo>
                  <a:pt x="478" y="1207"/>
                </a:lnTo>
                <a:lnTo>
                  <a:pt x="479" y="1207"/>
                </a:lnTo>
                <a:lnTo>
                  <a:pt x="479" y="1207"/>
                </a:lnTo>
                <a:lnTo>
                  <a:pt x="481" y="1207"/>
                </a:lnTo>
                <a:lnTo>
                  <a:pt x="513" y="1214"/>
                </a:lnTo>
                <a:lnTo>
                  <a:pt x="513" y="1214"/>
                </a:lnTo>
                <a:lnTo>
                  <a:pt x="518" y="1221"/>
                </a:lnTo>
                <a:lnTo>
                  <a:pt x="521" y="1226"/>
                </a:lnTo>
                <a:lnTo>
                  <a:pt x="523" y="1227"/>
                </a:lnTo>
                <a:lnTo>
                  <a:pt x="523" y="1227"/>
                </a:lnTo>
                <a:lnTo>
                  <a:pt x="543" y="1231"/>
                </a:lnTo>
                <a:lnTo>
                  <a:pt x="543" y="1231"/>
                </a:lnTo>
                <a:lnTo>
                  <a:pt x="548" y="1229"/>
                </a:lnTo>
                <a:lnTo>
                  <a:pt x="548" y="1229"/>
                </a:lnTo>
                <a:lnTo>
                  <a:pt x="550" y="1229"/>
                </a:lnTo>
                <a:lnTo>
                  <a:pt x="553" y="1229"/>
                </a:lnTo>
                <a:lnTo>
                  <a:pt x="553" y="1229"/>
                </a:lnTo>
                <a:lnTo>
                  <a:pt x="558" y="1229"/>
                </a:lnTo>
                <a:lnTo>
                  <a:pt x="558" y="1227"/>
                </a:lnTo>
                <a:lnTo>
                  <a:pt x="560" y="1227"/>
                </a:lnTo>
                <a:lnTo>
                  <a:pt x="565" y="1226"/>
                </a:lnTo>
                <a:lnTo>
                  <a:pt x="570" y="1227"/>
                </a:lnTo>
                <a:lnTo>
                  <a:pt x="575" y="1229"/>
                </a:lnTo>
                <a:lnTo>
                  <a:pt x="580" y="1229"/>
                </a:lnTo>
                <a:lnTo>
                  <a:pt x="582" y="1229"/>
                </a:lnTo>
                <a:lnTo>
                  <a:pt x="584" y="1227"/>
                </a:lnTo>
                <a:lnTo>
                  <a:pt x="585" y="1227"/>
                </a:lnTo>
                <a:lnTo>
                  <a:pt x="587" y="1227"/>
                </a:lnTo>
                <a:lnTo>
                  <a:pt x="589" y="1229"/>
                </a:lnTo>
                <a:lnTo>
                  <a:pt x="589" y="1229"/>
                </a:lnTo>
                <a:lnTo>
                  <a:pt x="590" y="1229"/>
                </a:lnTo>
                <a:lnTo>
                  <a:pt x="590" y="1231"/>
                </a:lnTo>
                <a:lnTo>
                  <a:pt x="590" y="1232"/>
                </a:lnTo>
                <a:lnTo>
                  <a:pt x="592" y="1232"/>
                </a:lnTo>
                <a:lnTo>
                  <a:pt x="604" y="1239"/>
                </a:lnTo>
                <a:lnTo>
                  <a:pt x="606" y="1239"/>
                </a:lnTo>
                <a:lnTo>
                  <a:pt x="606" y="1244"/>
                </a:lnTo>
                <a:lnTo>
                  <a:pt x="606" y="1244"/>
                </a:lnTo>
                <a:lnTo>
                  <a:pt x="606" y="1244"/>
                </a:lnTo>
                <a:lnTo>
                  <a:pt x="606" y="1244"/>
                </a:lnTo>
                <a:lnTo>
                  <a:pt x="606" y="1246"/>
                </a:lnTo>
                <a:lnTo>
                  <a:pt x="606" y="1246"/>
                </a:lnTo>
                <a:lnTo>
                  <a:pt x="606" y="1246"/>
                </a:lnTo>
                <a:lnTo>
                  <a:pt x="606" y="1247"/>
                </a:lnTo>
                <a:lnTo>
                  <a:pt x="607" y="1247"/>
                </a:lnTo>
                <a:lnTo>
                  <a:pt x="607" y="1247"/>
                </a:lnTo>
                <a:lnTo>
                  <a:pt x="609" y="1246"/>
                </a:lnTo>
                <a:lnTo>
                  <a:pt x="622" y="1239"/>
                </a:lnTo>
                <a:lnTo>
                  <a:pt x="624" y="1239"/>
                </a:lnTo>
                <a:lnTo>
                  <a:pt x="626" y="1239"/>
                </a:lnTo>
                <a:lnTo>
                  <a:pt x="627" y="1241"/>
                </a:lnTo>
                <a:lnTo>
                  <a:pt x="631" y="1246"/>
                </a:lnTo>
                <a:lnTo>
                  <a:pt x="632" y="1246"/>
                </a:lnTo>
                <a:lnTo>
                  <a:pt x="636" y="1246"/>
                </a:lnTo>
                <a:lnTo>
                  <a:pt x="641" y="1247"/>
                </a:lnTo>
                <a:lnTo>
                  <a:pt x="641" y="1247"/>
                </a:lnTo>
                <a:lnTo>
                  <a:pt x="641" y="1249"/>
                </a:lnTo>
                <a:lnTo>
                  <a:pt x="641" y="1249"/>
                </a:lnTo>
                <a:lnTo>
                  <a:pt x="641" y="1249"/>
                </a:lnTo>
                <a:lnTo>
                  <a:pt x="643" y="1251"/>
                </a:lnTo>
                <a:lnTo>
                  <a:pt x="643" y="1254"/>
                </a:lnTo>
                <a:lnTo>
                  <a:pt x="643" y="1254"/>
                </a:lnTo>
                <a:lnTo>
                  <a:pt x="643" y="1256"/>
                </a:lnTo>
                <a:lnTo>
                  <a:pt x="643" y="1256"/>
                </a:lnTo>
                <a:lnTo>
                  <a:pt x="643" y="1256"/>
                </a:lnTo>
                <a:lnTo>
                  <a:pt x="643" y="1258"/>
                </a:lnTo>
                <a:lnTo>
                  <a:pt x="643" y="1259"/>
                </a:lnTo>
                <a:lnTo>
                  <a:pt x="644" y="1264"/>
                </a:lnTo>
                <a:lnTo>
                  <a:pt x="644" y="1266"/>
                </a:lnTo>
                <a:lnTo>
                  <a:pt x="646" y="1268"/>
                </a:lnTo>
                <a:lnTo>
                  <a:pt x="649" y="1273"/>
                </a:lnTo>
                <a:lnTo>
                  <a:pt x="653" y="1276"/>
                </a:lnTo>
                <a:lnTo>
                  <a:pt x="678" y="1295"/>
                </a:lnTo>
                <a:lnTo>
                  <a:pt x="678" y="1295"/>
                </a:lnTo>
                <a:lnTo>
                  <a:pt x="678" y="1295"/>
                </a:lnTo>
                <a:lnTo>
                  <a:pt x="679" y="1298"/>
                </a:lnTo>
                <a:lnTo>
                  <a:pt x="679" y="1301"/>
                </a:lnTo>
                <a:lnTo>
                  <a:pt x="679" y="1303"/>
                </a:lnTo>
                <a:lnTo>
                  <a:pt x="679" y="1303"/>
                </a:lnTo>
                <a:lnTo>
                  <a:pt x="681" y="1303"/>
                </a:lnTo>
                <a:lnTo>
                  <a:pt x="681" y="1305"/>
                </a:lnTo>
                <a:lnTo>
                  <a:pt x="683" y="1305"/>
                </a:lnTo>
                <a:lnTo>
                  <a:pt x="683" y="1305"/>
                </a:lnTo>
                <a:lnTo>
                  <a:pt x="683" y="1305"/>
                </a:lnTo>
                <a:lnTo>
                  <a:pt x="688" y="1301"/>
                </a:lnTo>
                <a:lnTo>
                  <a:pt x="701" y="1296"/>
                </a:lnTo>
                <a:lnTo>
                  <a:pt x="708" y="1296"/>
                </a:lnTo>
                <a:lnTo>
                  <a:pt x="711" y="1295"/>
                </a:lnTo>
                <a:lnTo>
                  <a:pt x="720" y="1293"/>
                </a:lnTo>
                <a:lnTo>
                  <a:pt x="769" y="1298"/>
                </a:lnTo>
                <a:lnTo>
                  <a:pt x="770" y="1298"/>
                </a:lnTo>
                <a:lnTo>
                  <a:pt x="770" y="1296"/>
                </a:lnTo>
                <a:lnTo>
                  <a:pt x="774" y="1290"/>
                </a:lnTo>
                <a:lnTo>
                  <a:pt x="774" y="1288"/>
                </a:lnTo>
                <a:lnTo>
                  <a:pt x="774" y="1288"/>
                </a:lnTo>
                <a:lnTo>
                  <a:pt x="774" y="1288"/>
                </a:lnTo>
                <a:lnTo>
                  <a:pt x="774" y="1286"/>
                </a:lnTo>
                <a:lnTo>
                  <a:pt x="774" y="1284"/>
                </a:lnTo>
                <a:lnTo>
                  <a:pt x="774" y="1284"/>
                </a:lnTo>
                <a:lnTo>
                  <a:pt x="774" y="1283"/>
                </a:lnTo>
                <a:lnTo>
                  <a:pt x="775" y="1281"/>
                </a:lnTo>
                <a:lnTo>
                  <a:pt x="775" y="1281"/>
                </a:lnTo>
                <a:lnTo>
                  <a:pt x="775" y="1279"/>
                </a:lnTo>
                <a:lnTo>
                  <a:pt x="775" y="1279"/>
                </a:lnTo>
                <a:lnTo>
                  <a:pt x="775" y="1279"/>
                </a:lnTo>
                <a:lnTo>
                  <a:pt x="777" y="1276"/>
                </a:lnTo>
                <a:lnTo>
                  <a:pt x="782" y="1276"/>
                </a:lnTo>
                <a:lnTo>
                  <a:pt x="784" y="1276"/>
                </a:lnTo>
                <a:lnTo>
                  <a:pt x="787" y="1273"/>
                </a:lnTo>
                <a:lnTo>
                  <a:pt x="790" y="1271"/>
                </a:lnTo>
                <a:lnTo>
                  <a:pt x="794" y="1268"/>
                </a:lnTo>
                <a:lnTo>
                  <a:pt x="794" y="1268"/>
                </a:lnTo>
                <a:lnTo>
                  <a:pt x="794" y="1268"/>
                </a:lnTo>
                <a:lnTo>
                  <a:pt x="794" y="1268"/>
                </a:lnTo>
                <a:lnTo>
                  <a:pt x="794" y="1266"/>
                </a:lnTo>
                <a:lnTo>
                  <a:pt x="794" y="1266"/>
                </a:lnTo>
                <a:lnTo>
                  <a:pt x="795" y="1266"/>
                </a:lnTo>
                <a:lnTo>
                  <a:pt x="797" y="1266"/>
                </a:lnTo>
                <a:lnTo>
                  <a:pt x="799" y="1264"/>
                </a:lnTo>
                <a:lnTo>
                  <a:pt x="801" y="1264"/>
                </a:lnTo>
                <a:lnTo>
                  <a:pt x="801" y="1263"/>
                </a:lnTo>
                <a:lnTo>
                  <a:pt x="802" y="1261"/>
                </a:lnTo>
                <a:lnTo>
                  <a:pt x="802" y="1261"/>
                </a:lnTo>
                <a:lnTo>
                  <a:pt x="804" y="1259"/>
                </a:lnTo>
                <a:lnTo>
                  <a:pt x="806" y="1259"/>
                </a:lnTo>
                <a:lnTo>
                  <a:pt x="807" y="1259"/>
                </a:lnTo>
                <a:lnTo>
                  <a:pt x="807" y="1259"/>
                </a:lnTo>
                <a:lnTo>
                  <a:pt x="807" y="1259"/>
                </a:lnTo>
                <a:lnTo>
                  <a:pt x="807" y="1259"/>
                </a:lnTo>
                <a:lnTo>
                  <a:pt x="807" y="1258"/>
                </a:lnTo>
                <a:lnTo>
                  <a:pt x="807" y="1258"/>
                </a:lnTo>
                <a:lnTo>
                  <a:pt x="807" y="1258"/>
                </a:lnTo>
                <a:lnTo>
                  <a:pt x="809" y="1256"/>
                </a:lnTo>
                <a:lnTo>
                  <a:pt x="809" y="1256"/>
                </a:lnTo>
                <a:lnTo>
                  <a:pt x="809" y="1254"/>
                </a:lnTo>
                <a:lnTo>
                  <a:pt x="809" y="1254"/>
                </a:lnTo>
                <a:lnTo>
                  <a:pt x="809" y="1254"/>
                </a:lnTo>
                <a:lnTo>
                  <a:pt x="809" y="1253"/>
                </a:lnTo>
                <a:lnTo>
                  <a:pt x="809" y="1253"/>
                </a:lnTo>
                <a:lnTo>
                  <a:pt x="809" y="1251"/>
                </a:lnTo>
                <a:lnTo>
                  <a:pt x="809" y="1251"/>
                </a:lnTo>
                <a:lnTo>
                  <a:pt x="809" y="1251"/>
                </a:lnTo>
                <a:lnTo>
                  <a:pt x="811" y="1251"/>
                </a:lnTo>
                <a:lnTo>
                  <a:pt x="817" y="1249"/>
                </a:lnTo>
                <a:lnTo>
                  <a:pt x="832" y="1249"/>
                </a:lnTo>
                <a:lnTo>
                  <a:pt x="834" y="1249"/>
                </a:lnTo>
                <a:lnTo>
                  <a:pt x="834" y="1249"/>
                </a:lnTo>
                <a:lnTo>
                  <a:pt x="834" y="1251"/>
                </a:lnTo>
                <a:lnTo>
                  <a:pt x="834" y="1251"/>
                </a:lnTo>
                <a:lnTo>
                  <a:pt x="834" y="1253"/>
                </a:lnTo>
                <a:lnTo>
                  <a:pt x="834" y="1256"/>
                </a:lnTo>
                <a:lnTo>
                  <a:pt x="834" y="1256"/>
                </a:lnTo>
                <a:lnTo>
                  <a:pt x="834" y="1258"/>
                </a:lnTo>
                <a:lnTo>
                  <a:pt x="836" y="1264"/>
                </a:lnTo>
                <a:lnTo>
                  <a:pt x="836" y="1266"/>
                </a:lnTo>
                <a:lnTo>
                  <a:pt x="836" y="1266"/>
                </a:lnTo>
                <a:lnTo>
                  <a:pt x="841" y="1273"/>
                </a:lnTo>
                <a:lnTo>
                  <a:pt x="843" y="1274"/>
                </a:lnTo>
                <a:lnTo>
                  <a:pt x="843" y="1274"/>
                </a:lnTo>
                <a:lnTo>
                  <a:pt x="843" y="1276"/>
                </a:lnTo>
                <a:lnTo>
                  <a:pt x="843" y="1279"/>
                </a:lnTo>
                <a:lnTo>
                  <a:pt x="843" y="1279"/>
                </a:lnTo>
                <a:lnTo>
                  <a:pt x="843" y="1279"/>
                </a:lnTo>
                <a:lnTo>
                  <a:pt x="843" y="1281"/>
                </a:lnTo>
                <a:lnTo>
                  <a:pt x="854" y="1286"/>
                </a:lnTo>
                <a:lnTo>
                  <a:pt x="854" y="1286"/>
                </a:lnTo>
                <a:lnTo>
                  <a:pt x="854" y="1288"/>
                </a:lnTo>
                <a:lnTo>
                  <a:pt x="854" y="1288"/>
                </a:lnTo>
                <a:lnTo>
                  <a:pt x="854" y="1288"/>
                </a:lnTo>
                <a:lnTo>
                  <a:pt x="854" y="1290"/>
                </a:lnTo>
                <a:lnTo>
                  <a:pt x="856" y="1290"/>
                </a:lnTo>
                <a:lnTo>
                  <a:pt x="863" y="1296"/>
                </a:lnTo>
                <a:lnTo>
                  <a:pt x="864" y="1296"/>
                </a:lnTo>
                <a:lnTo>
                  <a:pt x="864" y="1295"/>
                </a:lnTo>
                <a:lnTo>
                  <a:pt x="871" y="1288"/>
                </a:lnTo>
                <a:lnTo>
                  <a:pt x="876" y="1284"/>
                </a:lnTo>
                <a:lnTo>
                  <a:pt x="880" y="1284"/>
                </a:lnTo>
                <a:lnTo>
                  <a:pt x="880" y="1284"/>
                </a:lnTo>
                <a:lnTo>
                  <a:pt x="881" y="1284"/>
                </a:lnTo>
                <a:lnTo>
                  <a:pt x="885" y="1286"/>
                </a:lnTo>
                <a:lnTo>
                  <a:pt x="886" y="1288"/>
                </a:lnTo>
                <a:lnTo>
                  <a:pt x="888" y="1288"/>
                </a:lnTo>
                <a:lnTo>
                  <a:pt x="891" y="1290"/>
                </a:lnTo>
                <a:lnTo>
                  <a:pt x="895" y="1288"/>
                </a:lnTo>
                <a:lnTo>
                  <a:pt x="908" y="1291"/>
                </a:lnTo>
                <a:lnTo>
                  <a:pt x="908" y="1291"/>
                </a:lnTo>
                <a:lnTo>
                  <a:pt x="908" y="1291"/>
                </a:lnTo>
                <a:lnTo>
                  <a:pt x="910" y="1293"/>
                </a:lnTo>
                <a:lnTo>
                  <a:pt x="908" y="1293"/>
                </a:lnTo>
                <a:lnTo>
                  <a:pt x="908" y="1298"/>
                </a:lnTo>
                <a:lnTo>
                  <a:pt x="908" y="1300"/>
                </a:lnTo>
                <a:lnTo>
                  <a:pt x="908" y="1300"/>
                </a:lnTo>
                <a:lnTo>
                  <a:pt x="910" y="1301"/>
                </a:lnTo>
                <a:lnTo>
                  <a:pt x="920" y="1308"/>
                </a:lnTo>
                <a:lnTo>
                  <a:pt x="920" y="1310"/>
                </a:lnTo>
                <a:lnTo>
                  <a:pt x="920" y="1310"/>
                </a:lnTo>
                <a:lnTo>
                  <a:pt x="920" y="1310"/>
                </a:lnTo>
                <a:lnTo>
                  <a:pt x="920" y="1310"/>
                </a:lnTo>
                <a:lnTo>
                  <a:pt x="920" y="1311"/>
                </a:lnTo>
                <a:lnTo>
                  <a:pt x="920" y="1311"/>
                </a:lnTo>
                <a:lnTo>
                  <a:pt x="920" y="1311"/>
                </a:lnTo>
                <a:lnTo>
                  <a:pt x="920" y="1313"/>
                </a:lnTo>
                <a:lnTo>
                  <a:pt x="920" y="1313"/>
                </a:lnTo>
                <a:lnTo>
                  <a:pt x="920" y="1313"/>
                </a:lnTo>
                <a:lnTo>
                  <a:pt x="920" y="1315"/>
                </a:lnTo>
                <a:lnTo>
                  <a:pt x="920" y="1315"/>
                </a:lnTo>
                <a:lnTo>
                  <a:pt x="920" y="1315"/>
                </a:lnTo>
                <a:lnTo>
                  <a:pt x="932" y="1323"/>
                </a:lnTo>
                <a:lnTo>
                  <a:pt x="933" y="1323"/>
                </a:lnTo>
                <a:lnTo>
                  <a:pt x="938" y="1320"/>
                </a:lnTo>
                <a:lnTo>
                  <a:pt x="945" y="1316"/>
                </a:lnTo>
                <a:lnTo>
                  <a:pt x="945" y="1316"/>
                </a:lnTo>
                <a:lnTo>
                  <a:pt x="945" y="1318"/>
                </a:lnTo>
                <a:lnTo>
                  <a:pt x="945" y="1318"/>
                </a:lnTo>
                <a:lnTo>
                  <a:pt x="945" y="1320"/>
                </a:lnTo>
                <a:lnTo>
                  <a:pt x="947" y="1320"/>
                </a:lnTo>
                <a:lnTo>
                  <a:pt x="947" y="1320"/>
                </a:lnTo>
                <a:lnTo>
                  <a:pt x="948" y="1318"/>
                </a:lnTo>
                <a:lnTo>
                  <a:pt x="955" y="1313"/>
                </a:lnTo>
                <a:lnTo>
                  <a:pt x="955" y="1313"/>
                </a:lnTo>
                <a:lnTo>
                  <a:pt x="957" y="1313"/>
                </a:lnTo>
                <a:lnTo>
                  <a:pt x="957" y="1313"/>
                </a:lnTo>
                <a:lnTo>
                  <a:pt x="957" y="1315"/>
                </a:lnTo>
                <a:lnTo>
                  <a:pt x="964" y="1321"/>
                </a:lnTo>
                <a:lnTo>
                  <a:pt x="964" y="1323"/>
                </a:lnTo>
                <a:lnTo>
                  <a:pt x="964" y="1325"/>
                </a:lnTo>
                <a:lnTo>
                  <a:pt x="964" y="1325"/>
                </a:lnTo>
                <a:lnTo>
                  <a:pt x="965" y="1328"/>
                </a:lnTo>
                <a:lnTo>
                  <a:pt x="965" y="1330"/>
                </a:lnTo>
                <a:lnTo>
                  <a:pt x="965" y="1330"/>
                </a:lnTo>
                <a:lnTo>
                  <a:pt x="967" y="1332"/>
                </a:lnTo>
                <a:lnTo>
                  <a:pt x="970" y="1333"/>
                </a:lnTo>
                <a:lnTo>
                  <a:pt x="970" y="1333"/>
                </a:lnTo>
                <a:lnTo>
                  <a:pt x="975" y="1333"/>
                </a:lnTo>
                <a:lnTo>
                  <a:pt x="977" y="1333"/>
                </a:lnTo>
                <a:lnTo>
                  <a:pt x="977" y="1333"/>
                </a:lnTo>
                <a:lnTo>
                  <a:pt x="977" y="1333"/>
                </a:lnTo>
                <a:lnTo>
                  <a:pt x="977" y="1335"/>
                </a:lnTo>
                <a:lnTo>
                  <a:pt x="977" y="1335"/>
                </a:lnTo>
                <a:lnTo>
                  <a:pt x="979" y="1337"/>
                </a:lnTo>
                <a:lnTo>
                  <a:pt x="979" y="1337"/>
                </a:lnTo>
                <a:lnTo>
                  <a:pt x="979" y="1338"/>
                </a:lnTo>
                <a:lnTo>
                  <a:pt x="979" y="1338"/>
                </a:lnTo>
                <a:lnTo>
                  <a:pt x="979" y="1340"/>
                </a:lnTo>
                <a:lnTo>
                  <a:pt x="979" y="1342"/>
                </a:lnTo>
                <a:lnTo>
                  <a:pt x="979" y="1342"/>
                </a:lnTo>
                <a:lnTo>
                  <a:pt x="979" y="1343"/>
                </a:lnTo>
                <a:lnTo>
                  <a:pt x="979" y="1343"/>
                </a:lnTo>
                <a:lnTo>
                  <a:pt x="979" y="1343"/>
                </a:lnTo>
                <a:lnTo>
                  <a:pt x="979" y="1345"/>
                </a:lnTo>
                <a:lnTo>
                  <a:pt x="984" y="1348"/>
                </a:lnTo>
                <a:lnTo>
                  <a:pt x="984" y="1348"/>
                </a:lnTo>
                <a:lnTo>
                  <a:pt x="984" y="1348"/>
                </a:lnTo>
                <a:lnTo>
                  <a:pt x="984" y="1348"/>
                </a:lnTo>
                <a:lnTo>
                  <a:pt x="985" y="1350"/>
                </a:lnTo>
                <a:lnTo>
                  <a:pt x="985" y="1352"/>
                </a:lnTo>
                <a:lnTo>
                  <a:pt x="985" y="1352"/>
                </a:lnTo>
                <a:lnTo>
                  <a:pt x="985" y="1353"/>
                </a:lnTo>
                <a:lnTo>
                  <a:pt x="985" y="1355"/>
                </a:lnTo>
                <a:lnTo>
                  <a:pt x="987" y="1352"/>
                </a:lnTo>
                <a:lnTo>
                  <a:pt x="1001" y="1332"/>
                </a:lnTo>
                <a:lnTo>
                  <a:pt x="1004" y="1332"/>
                </a:lnTo>
                <a:lnTo>
                  <a:pt x="1006" y="1330"/>
                </a:lnTo>
                <a:lnTo>
                  <a:pt x="1007" y="1327"/>
                </a:lnTo>
                <a:lnTo>
                  <a:pt x="1007" y="1327"/>
                </a:lnTo>
                <a:lnTo>
                  <a:pt x="1009" y="1325"/>
                </a:lnTo>
                <a:lnTo>
                  <a:pt x="1009" y="1323"/>
                </a:lnTo>
                <a:lnTo>
                  <a:pt x="1009" y="1323"/>
                </a:lnTo>
                <a:lnTo>
                  <a:pt x="1009" y="1321"/>
                </a:lnTo>
                <a:lnTo>
                  <a:pt x="1009" y="1321"/>
                </a:lnTo>
                <a:lnTo>
                  <a:pt x="1009" y="1320"/>
                </a:lnTo>
                <a:lnTo>
                  <a:pt x="1009" y="1320"/>
                </a:lnTo>
                <a:lnTo>
                  <a:pt x="1009" y="1320"/>
                </a:lnTo>
                <a:lnTo>
                  <a:pt x="1009" y="1318"/>
                </a:lnTo>
                <a:lnTo>
                  <a:pt x="1009" y="1318"/>
                </a:lnTo>
                <a:lnTo>
                  <a:pt x="1011" y="1316"/>
                </a:lnTo>
                <a:lnTo>
                  <a:pt x="1011" y="1316"/>
                </a:lnTo>
                <a:lnTo>
                  <a:pt x="1011" y="1315"/>
                </a:lnTo>
                <a:lnTo>
                  <a:pt x="1011" y="1315"/>
                </a:lnTo>
                <a:lnTo>
                  <a:pt x="1012" y="1313"/>
                </a:lnTo>
                <a:lnTo>
                  <a:pt x="1012" y="1313"/>
                </a:lnTo>
                <a:lnTo>
                  <a:pt x="1014" y="1313"/>
                </a:lnTo>
                <a:lnTo>
                  <a:pt x="1014" y="1311"/>
                </a:lnTo>
                <a:lnTo>
                  <a:pt x="1016" y="1310"/>
                </a:lnTo>
                <a:lnTo>
                  <a:pt x="1016" y="1310"/>
                </a:lnTo>
                <a:lnTo>
                  <a:pt x="1017" y="1310"/>
                </a:lnTo>
                <a:lnTo>
                  <a:pt x="1019" y="1308"/>
                </a:lnTo>
                <a:lnTo>
                  <a:pt x="1019" y="1308"/>
                </a:lnTo>
                <a:lnTo>
                  <a:pt x="1019" y="1308"/>
                </a:lnTo>
                <a:lnTo>
                  <a:pt x="1019" y="1306"/>
                </a:lnTo>
                <a:lnTo>
                  <a:pt x="1019" y="1306"/>
                </a:lnTo>
                <a:lnTo>
                  <a:pt x="1019" y="1306"/>
                </a:lnTo>
                <a:lnTo>
                  <a:pt x="1019" y="1305"/>
                </a:lnTo>
                <a:lnTo>
                  <a:pt x="1019" y="1305"/>
                </a:lnTo>
                <a:lnTo>
                  <a:pt x="1019" y="1303"/>
                </a:lnTo>
                <a:lnTo>
                  <a:pt x="1021" y="1301"/>
                </a:lnTo>
                <a:lnTo>
                  <a:pt x="1021" y="1301"/>
                </a:lnTo>
                <a:lnTo>
                  <a:pt x="1022" y="1301"/>
                </a:lnTo>
                <a:lnTo>
                  <a:pt x="1022" y="1300"/>
                </a:lnTo>
                <a:lnTo>
                  <a:pt x="1022" y="1300"/>
                </a:lnTo>
                <a:lnTo>
                  <a:pt x="1022" y="1300"/>
                </a:lnTo>
                <a:lnTo>
                  <a:pt x="1022" y="1298"/>
                </a:lnTo>
                <a:lnTo>
                  <a:pt x="1022" y="1298"/>
                </a:lnTo>
                <a:lnTo>
                  <a:pt x="1026" y="1291"/>
                </a:lnTo>
                <a:lnTo>
                  <a:pt x="1031" y="1284"/>
                </a:lnTo>
                <a:lnTo>
                  <a:pt x="1031" y="1284"/>
                </a:lnTo>
                <a:lnTo>
                  <a:pt x="1031" y="1284"/>
                </a:lnTo>
                <a:lnTo>
                  <a:pt x="1036" y="1284"/>
                </a:lnTo>
                <a:lnTo>
                  <a:pt x="1038" y="1283"/>
                </a:lnTo>
                <a:lnTo>
                  <a:pt x="1039" y="1281"/>
                </a:lnTo>
                <a:lnTo>
                  <a:pt x="1039" y="1279"/>
                </a:lnTo>
                <a:lnTo>
                  <a:pt x="1041" y="1278"/>
                </a:lnTo>
                <a:lnTo>
                  <a:pt x="1039" y="1278"/>
                </a:lnTo>
                <a:lnTo>
                  <a:pt x="1039" y="1276"/>
                </a:lnTo>
                <a:lnTo>
                  <a:pt x="1039" y="1274"/>
                </a:lnTo>
                <a:lnTo>
                  <a:pt x="1039" y="1274"/>
                </a:lnTo>
                <a:lnTo>
                  <a:pt x="1039" y="1274"/>
                </a:lnTo>
                <a:lnTo>
                  <a:pt x="1039" y="1273"/>
                </a:lnTo>
                <a:lnTo>
                  <a:pt x="1039" y="1273"/>
                </a:lnTo>
                <a:lnTo>
                  <a:pt x="1039" y="1273"/>
                </a:lnTo>
                <a:lnTo>
                  <a:pt x="1039" y="1271"/>
                </a:lnTo>
                <a:lnTo>
                  <a:pt x="1043" y="1268"/>
                </a:lnTo>
                <a:lnTo>
                  <a:pt x="1043" y="1268"/>
                </a:lnTo>
                <a:lnTo>
                  <a:pt x="1044" y="1266"/>
                </a:lnTo>
                <a:lnTo>
                  <a:pt x="1044" y="1264"/>
                </a:lnTo>
                <a:lnTo>
                  <a:pt x="1044" y="1264"/>
                </a:lnTo>
                <a:lnTo>
                  <a:pt x="1044" y="1264"/>
                </a:lnTo>
                <a:lnTo>
                  <a:pt x="1043" y="1263"/>
                </a:lnTo>
                <a:lnTo>
                  <a:pt x="1041" y="1263"/>
                </a:lnTo>
                <a:lnTo>
                  <a:pt x="1041" y="1263"/>
                </a:lnTo>
                <a:lnTo>
                  <a:pt x="1041" y="1261"/>
                </a:lnTo>
                <a:lnTo>
                  <a:pt x="1039" y="1259"/>
                </a:lnTo>
                <a:lnTo>
                  <a:pt x="1039" y="1259"/>
                </a:lnTo>
                <a:lnTo>
                  <a:pt x="1039" y="1258"/>
                </a:lnTo>
                <a:lnTo>
                  <a:pt x="1039" y="1258"/>
                </a:lnTo>
                <a:lnTo>
                  <a:pt x="1039" y="1258"/>
                </a:lnTo>
                <a:lnTo>
                  <a:pt x="1039" y="1256"/>
                </a:lnTo>
                <a:lnTo>
                  <a:pt x="1039" y="1251"/>
                </a:lnTo>
                <a:lnTo>
                  <a:pt x="1041" y="1249"/>
                </a:lnTo>
                <a:lnTo>
                  <a:pt x="1041" y="1249"/>
                </a:lnTo>
                <a:lnTo>
                  <a:pt x="1041" y="1249"/>
                </a:lnTo>
                <a:lnTo>
                  <a:pt x="1043" y="1247"/>
                </a:lnTo>
                <a:lnTo>
                  <a:pt x="1043" y="1247"/>
                </a:lnTo>
                <a:lnTo>
                  <a:pt x="1041" y="1246"/>
                </a:lnTo>
                <a:lnTo>
                  <a:pt x="1043" y="1244"/>
                </a:lnTo>
                <a:lnTo>
                  <a:pt x="1043" y="1244"/>
                </a:lnTo>
                <a:lnTo>
                  <a:pt x="1043" y="1244"/>
                </a:lnTo>
                <a:lnTo>
                  <a:pt x="1046" y="1239"/>
                </a:lnTo>
                <a:lnTo>
                  <a:pt x="1048" y="1237"/>
                </a:lnTo>
                <a:lnTo>
                  <a:pt x="1048" y="1236"/>
                </a:lnTo>
                <a:lnTo>
                  <a:pt x="1049" y="1234"/>
                </a:lnTo>
                <a:lnTo>
                  <a:pt x="1048" y="1232"/>
                </a:lnTo>
                <a:lnTo>
                  <a:pt x="1041" y="1232"/>
                </a:lnTo>
                <a:lnTo>
                  <a:pt x="1039" y="1234"/>
                </a:lnTo>
                <a:lnTo>
                  <a:pt x="1038" y="1234"/>
                </a:lnTo>
                <a:lnTo>
                  <a:pt x="1038" y="1234"/>
                </a:lnTo>
                <a:lnTo>
                  <a:pt x="1038" y="1236"/>
                </a:lnTo>
                <a:lnTo>
                  <a:pt x="1038" y="1236"/>
                </a:lnTo>
                <a:lnTo>
                  <a:pt x="1036" y="1236"/>
                </a:lnTo>
                <a:lnTo>
                  <a:pt x="1036" y="1234"/>
                </a:lnTo>
                <a:lnTo>
                  <a:pt x="1036" y="1232"/>
                </a:lnTo>
                <a:lnTo>
                  <a:pt x="1036" y="1232"/>
                </a:lnTo>
                <a:lnTo>
                  <a:pt x="1036" y="1231"/>
                </a:lnTo>
                <a:lnTo>
                  <a:pt x="1034" y="1229"/>
                </a:lnTo>
                <a:lnTo>
                  <a:pt x="1034" y="1229"/>
                </a:lnTo>
                <a:lnTo>
                  <a:pt x="1036" y="1227"/>
                </a:lnTo>
                <a:lnTo>
                  <a:pt x="1036" y="1226"/>
                </a:lnTo>
                <a:lnTo>
                  <a:pt x="1036" y="1224"/>
                </a:lnTo>
                <a:lnTo>
                  <a:pt x="1036" y="1224"/>
                </a:lnTo>
                <a:lnTo>
                  <a:pt x="1034" y="1221"/>
                </a:lnTo>
                <a:lnTo>
                  <a:pt x="1032" y="1219"/>
                </a:lnTo>
                <a:lnTo>
                  <a:pt x="1032" y="1217"/>
                </a:lnTo>
                <a:lnTo>
                  <a:pt x="1031" y="1217"/>
                </a:lnTo>
                <a:lnTo>
                  <a:pt x="1027" y="1219"/>
                </a:lnTo>
                <a:lnTo>
                  <a:pt x="1027" y="1219"/>
                </a:lnTo>
                <a:lnTo>
                  <a:pt x="1027" y="1216"/>
                </a:lnTo>
                <a:lnTo>
                  <a:pt x="1026" y="1216"/>
                </a:lnTo>
                <a:lnTo>
                  <a:pt x="1022" y="1216"/>
                </a:lnTo>
                <a:lnTo>
                  <a:pt x="1022" y="1214"/>
                </a:lnTo>
                <a:lnTo>
                  <a:pt x="1021" y="1214"/>
                </a:lnTo>
                <a:lnTo>
                  <a:pt x="1021" y="1212"/>
                </a:lnTo>
                <a:lnTo>
                  <a:pt x="1021" y="1210"/>
                </a:lnTo>
                <a:lnTo>
                  <a:pt x="1019" y="1210"/>
                </a:lnTo>
                <a:lnTo>
                  <a:pt x="1019" y="1210"/>
                </a:lnTo>
                <a:lnTo>
                  <a:pt x="1021" y="1209"/>
                </a:lnTo>
                <a:lnTo>
                  <a:pt x="1021" y="1209"/>
                </a:lnTo>
                <a:lnTo>
                  <a:pt x="1022" y="1207"/>
                </a:lnTo>
                <a:lnTo>
                  <a:pt x="1022" y="1207"/>
                </a:lnTo>
                <a:lnTo>
                  <a:pt x="1022" y="1209"/>
                </a:lnTo>
                <a:lnTo>
                  <a:pt x="1024" y="1209"/>
                </a:lnTo>
                <a:lnTo>
                  <a:pt x="1026" y="1209"/>
                </a:lnTo>
                <a:lnTo>
                  <a:pt x="1027" y="1209"/>
                </a:lnTo>
                <a:lnTo>
                  <a:pt x="1027" y="1209"/>
                </a:lnTo>
                <a:lnTo>
                  <a:pt x="1027" y="1207"/>
                </a:lnTo>
                <a:lnTo>
                  <a:pt x="1029" y="1205"/>
                </a:lnTo>
                <a:lnTo>
                  <a:pt x="1031" y="1204"/>
                </a:lnTo>
                <a:lnTo>
                  <a:pt x="1031" y="1204"/>
                </a:lnTo>
                <a:lnTo>
                  <a:pt x="1034" y="1199"/>
                </a:lnTo>
                <a:lnTo>
                  <a:pt x="1034" y="1199"/>
                </a:lnTo>
                <a:lnTo>
                  <a:pt x="1034" y="1197"/>
                </a:lnTo>
                <a:lnTo>
                  <a:pt x="1034" y="1195"/>
                </a:lnTo>
                <a:lnTo>
                  <a:pt x="1034" y="1195"/>
                </a:lnTo>
                <a:lnTo>
                  <a:pt x="1034" y="1195"/>
                </a:lnTo>
                <a:lnTo>
                  <a:pt x="1034" y="1195"/>
                </a:lnTo>
                <a:lnTo>
                  <a:pt x="1034" y="1194"/>
                </a:lnTo>
                <a:lnTo>
                  <a:pt x="1034" y="1194"/>
                </a:lnTo>
                <a:lnTo>
                  <a:pt x="1034" y="1192"/>
                </a:lnTo>
                <a:lnTo>
                  <a:pt x="1036" y="1190"/>
                </a:lnTo>
                <a:lnTo>
                  <a:pt x="1036" y="1190"/>
                </a:lnTo>
                <a:lnTo>
                  <a:pt x="1036" y="1189"/>
                </a:lnTo>
                <a:lnTo>
                  <a:pt x="1036" y="1189"/>
                </a:lnTo>
                <a:lnTo>
                  <a:pt x="1036" y="1187"/>
                </a:lnTo>
                <a:lnTo>
                  <a:pt x="1038" y="1184"/>
                </a:lnTo>
                <a:lnTo>
                  <a:pt x="1039" y="1182"/>
                </a:lnTo>
                <a:lnTo>
                  <a:pt x="1039" y="1182"/>
                </a:lnTo>
                <a:lnTo>
                  <a:pt x="1039" y="1180"/>
                </a:lnTo>
                <a:lnTo>
                  <a:pt x="1041" y="1179"/>
                </a:lnTo>
                <a:lnTo>
                  <a:pt x="1043" y="1177"/>
                </a:lnTo>
                <a:lnTo>
                  <a:pt x="1043" y="1175"/>
                </a:lnTo>
                <a:lnTo>
                  <a:pt x="1044" y="1175"/>
                </a:lnTo>
                <a:lnTo>
                  <a:pt x="1044" y="1173"/>
                </a:lnTo>
                <a:lnTo>
                  <a:pt x="1046" y="1173"/>
                </a:lnTo>
                <a:lnTo>
                  <a:pt x="1048" y="1172"/>
                </a:lnTo>
                <a:lnTo>
                  <a:pt x="1051" y="1168"/>
                </a:lnTo>
                <a:lnTo>
                  <a:pt x="1051" y="1168"/>
                </a:lnTo>
                <a:lnTo>
                  <a:pt x="1064" y="1162"/>
                </a:lnTo>
                <a:lnTo>
                  <a:pt x="1064" y="1162"/>
                </a:lnTo>
                <a:lnTo>
                  <a:pt x="1064" y="1162"/>
                </a:lnTo>
                <a:lnTo>
                  <a:pt x="1064" y="1160"/>
                </a:lnTo>
                <a:lnTo>
                  <a:pt x="1064" y="1160"/>
                </a:lnTo>
                <a:lnTo>
                  <a:pt x="1064" y="1158"/>
                </a:lnTo>
                <a:lnTo>
                  <a:pt x="1064" y="1158"/>
                </a:lnTo>
                <a:lnTo>
                  <a:pt x="1064" y="1157"/>
                </a:lnTo>
                <a:lnTo>
                  <a:pt x="1064" y="1157"/>
                </a:lnTo>
                <a:lnTo>
                  <a:pt x="1064" y="1157"/>
                </a:lnTo>
                <a:lnTo>
                  <a:pt x="1064" y="1157"/>
                </a:lnTo>
                <a:lnTo>
                  <a:pt x="1063" y="1155"/>
                </a:lnTo>
                <a:lnTo>
                  <a:pt x="1063" y="1155"/>
                </a:lnTo>
                <a:lnTo>
                  <a:pt x="1064" y="1155"/>
                </a:lnTo>
                <a:lnTo>
                  <a:pt x="1064" y="1153"/>
                </a:lnTo>
                <a:lnTo>
                  <a:pt x="1064" y="1152"/>
                </a:lnTo>
                <a:lnTo>
                  <a:pt x="1066" y="1150"/>
                </a:lnTo>
                <a:lnTo>
                  <a:pt x="1066" y="1150"/>
                </a:lnTo>
                <a:lnTo>
                  <a:pt x="1066" y="1148"/>
                </a:lnTo>
                <a:lnTo>
                  <a:pt x="1066" y="1148"/>
                </a:lnTo>
                <a:lnTo>
                  <a:pt x="1066" y="1147"/>
                </a:lnTo>
                <a:lnTo>
                  <a:pt x="1068" y="1143"/>
                </a:lnTo>
                <a:lnTo>
                  <a:pt x="1068" y="1143"/>
                </a:lnTo>
                <a:lnTo>
                  <a:pt x="1068" y="1142"/>
                </a:lnTo>
                <a:lnTo>
                  <a:pt x="1068" y="1142"/>
                </a:lnTo>
                <a:lnTo>
                  <a:pt x="1068" y="1140"/>
                </a:lnTo>
                <a:lnTo>
                  <a:pt x="1068" y="1140"/>
                </a:lnTo>
                <a:lnTo>
                  <a:pt x="1068" y="1140"/>
                </a:lnTo>
                <a:close/>
              </a:path>
            </a:pathLst>
          </a:custGeom>
          <a:solidFill>
            <a:srgbClr val="41404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 name="Freeform 180">
            <a:extLst>
              <a:ext uri="{FF2B5EF4-FFF2-40B4-BE49-F238E27FC236}">
                <a16:creationId xmlns:a16="http://schemas.microsoft.com/office/drawing/2014/main" id="{4ED8B972-EBDC-44D2-8A3D-E3C6EF2942B0}"/>
              </a:ext>
            </a:extLst>
          </p:cNvPr>
          <p:cNvSpPr>
            <a:spLocks noEditPoints="1"/>
          </p:cNvSpPr>
          <p:nvPr/>
        </p:nvSpPr>
        <p:spPr bwMode="auto">
          <a:xfrm>
            <a:off x="6438755" y="3235703"/>
            <a:ext cx="1031187" cy="1308295"/>
          </a:xfrm>
          <a:custGeom>
            <a:avLst/>
            <a:gdLst>
              <a:gd name="T0" fmla="*/ 520 w 1068"/>
              <a:gd name="T1" fmla="*/ 3 h 1355"/>
              <a:gd name="T2" fmla="*/ 727 w 1068"/>
              <a:gd name="T3" fmla="*/ 22 h 1355"/>
              <a:gd name="T4" fmla="*/ 742 w 1068"/>
              <a:gd name="T5" fmla="*/ 77 h 1355"/>
              <a:gd name="T6" fmla="*/ 370 w 1068"/>
              <a:gd name="T7" fmla="*/ 810 h 1355"/>
              <a:gd name="T8" fmla="*/ 374 w 1068"/>
              <a:gd name="T9" fmla="*/ 819 h 1355"/>
              <a:gd name="T10" fmla="*/ 308 w 1068"/>
              <a:gd name="T11" fmla="*/ 353 h 1355"/>
              <a:gd name="T12" fmla="*/ 1064 w 1068"/>
              <a:gd name="T13" fmla="*/ 1105 h 1355"/>
              <a:gd name="T14" fmla="*/ 996 w 1068"/>
              <a:gd name="T15" fmla="*/ 1056 h 1355"/>
              <a:gd name="T16" fmla="*/ 985 w 1068"/>
              <a:gd name="T17" fmla="*/ 977 h 1355"/>
              <a:gd name="T18" fmla="*/ 952 w 1068"/>
              <a:gd name="T19" fmla="*/ 878 h 1355"/>
              <a:gd name="T20" fmla="*/ 917 w 1068"/>
              <a:gd name="T21" fmla="*/ 785 h 1355"/>
              <a:gd name="T22" fmla="*/ 896 w 1068"/>
              <a:gd name="T23" fmla="*/ 728 h 1355"/>
              <a:gd name="T24" fmla="*/ 940 w 1068"/>
              <a:gd name="T25" fmla="*/ 669 h 1355"/>
              <a:gd name="T26" fmla="*/ 935 w 1068"/>
              <a:gd name="T27" fmla="*/ 592 h 1355"/>
              <a:gd name="T28" fmla="*/ 866 w 1068"/>
              <a:gd name="T29" fmla="*/ 566 h 1355"/>
              <a:gd name="T30" fmla="*/ 799 w 1068"/>
              <a:gd name="T31" fmla="*/ 514 h 1355"/>
              <a:gd name="T32" fmla="*/ 814 w 1068"/>
              <a:gd name="T33" fmla="*/ 462 h 1355"/>
              <a:gd name="T34" fmla="*/ 869 w 1068"/>
              <a:gd name="T35" fmla="*/ 432 h 1355"/>
              <a:gd name="T36" fmla="*/ 871 w 1068"/>
              <a:gd name="T37" fmla="*/ 393 h 1355"/>
              <a:gd name="T38" fmla="*/ 856 w 1068"/>
              <a:gd name="T39" fmla="*/ 279 h 1355"/>
              <a:gd name="T40" fmla="*/ 844 w 1068"/>
              <a:gd name="T41" fmla="*/ 228 h 1355"/>
              <a:gd name="T42" fmla="*/ 794 w 1068"/>
              <a:gd name="T43" fmla="*/ 183 h 1355"/>
              <a:gd name="T44" fmla="*/ 752 w 1068"/>
              <a:gd name="T45" fmla="*/ 311 h 1355"/>
              <a:gd name="T46" fmla="*/ 812 w 1068"/>
              <a:gd name="T47" fmla="*/ 353 h 1355"/>
              <a:gd name="T48" fmla="*/ 666 w 1068"/>
              <a:gd name="T49" fmla="*/ 286 h 1355"/>
              <a:gd name="T50" fmla="*/ 693 w 1068"/>
              <a:gd name="T51" fmla="*/ 170 h 1355"/>
              <a:gd name="T52" fmla="*/ 600 w 1068"/>
              <a:gd name="T53" fmla="*/ 250 h 1355"/>
              <a:gd name="T54" fmla="*/ 580 w 1068"/>
              <a:gd name="T55" fmla="*/ 518 h 1355"/>
              <a:gd name="T56" fmla="*/ 733 w 1068"/>
              <a:gd name="T57" fmla="*/ 646 h 1355"/>
              <a:gd name="T58" fmla="*/ 733 w 1068"/>
              <a:gd name="T59" fmla="*/ 743 h 1355"/>
              <a:gd name="T60" fmla="*/ 728 w 1068"/>
              <a:gd name="T61" fmla="*/ 758 h 1355"/>
              <a:gd name="T62" fmla="*/ 713 w 1068"/>
              <a:gd name="T63" fmla="*/ 644 h 1355"/>
              <a:gd name="T64" fmla="*/ 547 w 1068"/>
              <a:gd name="T65" fmla="*/ 795 h 1355"/>
              <a:gd name="T66" fmla="*/ 442 w 1068"/>
              <a:gd name="T67" fmla="*/ 866 h 1355"/>
              <a:gd name="T68" fmla="*/ 402 w 1068"/>
              <a:gd name="T69" fmla="*/ 814 h 1355"/>
              <a:gd name="T70" fmla="*/ 442 w 1068"/>
              <a:gd name="T71" fmla="*/ 795 h 1355"/>
              <a:gd name="T72" fmla="*/ 498 w 1068"/>
              <a:gd name="T73" fmla="*/ 728 h 1355"/>
              <a:gd name="T74" fmla="*/ 518 w 1068"/>
              <a:gd name="T75" fmla="*/ 548 h 1355"/>
              <a:gd name="T76" fmla="*/ 550 w 1068"/>
              <a:gd name="T77" fmla="*/ 378 h 1355"/>
              <a:gd name="T78" fmla="*/ 580 w 1068"/>
              <a:gd name="T79" fmla="*/ 176 h 1355"/>
              <a:gd name="T80" fmla="*/ 444 w 1068"/>
              <a:gd name="T81" fmla="*/ 97 h 1355"/>
              <a:gd name="T82" fmla="*/ 338 w 1068"/>
              <a:gd name="T83" fmla="*/ 257 h 1355"/>
              <a:gd name="T84" fmla="*/ 323 w 1068"/>
              <a:gd name="T85" fmla="*/ 397 h 1355"/>
              <a:gd name="T86" fmla="*/ 343 w 1068"/>
              <a:gd name="T87" fmla="*/ 474 h 1355"/>
              <a:gd name="T88" fmla="*/ 335 w 1068"/>
              <a:gd name="T89" fmla="*/ 629 h 1355"/>
              <a:gd name="T90" fmla="*/ 214 w 1068"/>
              <a:gd name="T91" fmla="*/ 484 h 1355"/>
              <a:gd name="T92" fmla="*/ 216 w 1068"/>
              <a:gd name="T93" fmla="*/ 541 h 1355"/>
              <a:gd name="T94" fmla="*/ 200 w 1068"/>
              <a:gd name="T95" fmla="*/ 615 h 1355"/>
              <a:gd name="T96" fmla="*/ 217 w 1068"/>
              <a:gd name="T97" fmla="*/ 674 h 1355"/>
              <a:gd name="T98" fmla="*/ 174 w 1068"/>
              <a:gd name="T99" fmla="*/ 733 h 1355"/>
              <a:gd name="T100" fmla="*/ 105 w 1068"/>
              <a:gd name="T101" fmla="*/ 777 h 1355"/>
              <a:gd name="T102" fmla="*/ 49 w 1068"/>
              <a:gd name="T103" fmla="*/ 825 h 1355"/>
              <a:gd name="T104" fmla="*/ 24 w 1068"/>
              <a:gd name="T105" fmla="*/ 930 h 1355"/>
              <a:gd name="T106" fmla="*/ 41 w 1068"/>
              <a:gd name="T107" fmla="*/ 1009 h 1355"/>
              <a:gd name="T108" fmla="*/ 197 w 1068"/>
              <a:gd name="T109" fmla="*/ 1029 h 1355"/>
              <a:gd name="T110" fmla="*/ 231 w 1068"/>
              <a:gd name="T111" fmla="*/ 1078 h 1355"/>
              <a:gd name="T112" fmla="*/ 365 w 1068"/>
              <a:gd name="T113" fmla="*/ 1081 h 1355"/>
              <a:gd name="T114" fmla="*/ 523 w 1068"/>
              <a:gd name="T115" fmla="*/ 1227 h 1355"/>
              <a:gd name="T116" fmla="*/ 701 w 1068"/>
              <a:gd name="T117" fmla="*/ 1296 h 1355"/>
              <a:gd name="T118" fmla="*/ 843 w 1068"/>
              <a:gd name="T119" fmla="*/ 1279 h 1355"/>
              <a:gd name="T120" fmla="*/ 979 w 1068"/>
              <a:gd name="T121" fmla="*/ 1337 h 1355"/>
              <a:gd name="T122" fmla="*/ 1039 w 1068"/>
              <a:gd name="T123" fmla="*/ 1274 h 1355"/>
              <a:gd name="T124" fmla="*/ 1027 w 1068"/>
              <a:gd name="T125" fmla="*/ 1207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8" h="1355">
                <a:moveTo>
                  <a:pt x="486" y="59"/>
                </a:moveTo>
                <a:lnTo>
                  <a:pt x="486" y="59"/>
                </a:lnTo>
                <a:lnTo>
                  <a:pt x="488" y="59"/>
                </a:lnTo>
                <a:lnTo>
                  <a:pt x="490" y="59"/>
                </a:lnTo>
                <a:lnTo>
                  <a:pt x="493" y="60"/>
                </a:lnTo>
                <a:lnTo>
                  <a:pt x="493" y="60"/>
                </a:lnTo>
                <a:lnTo>
                  <a:pt x="493" y="59"/>
                </a:lnTo>
                <a:lnTo>
                  <a:pt x="491" y="57"/>
                </a:lnTo>
                <a:lnTo>
                  <a:pt x="490" y="55"/>
                </a:lnTo>
                <a:lnTo>
                  <a:pt x="490" y="54"/>
                </a:lnTo>
                <a:lnTo>
                  <a:pt x="491" y="54"/>
                </a:lnTo>
                <a:lnTo>
                  <a:pt x="495" y="50"/>
                </a:lnTo>
                <a:lnTo>
                  <a:pt x="495" y="50"/>
                </a:lnTo>
                <a:lnTo>
                  <a:pt x="496" y="50"/>
                </a:lnTo>
                <a:lnTo>
                  <a:pt x="496" y="52"/>
                </a:lnTo>
                <a:lnTo>
                  <a:pt x="496" y="54"/>
                </a:lnTo>
                <a:lnTo>
                  <a:pt x="498" y="57"/>
                </a:lnTo>
                <a:lnTo>
                  <a:pt x="500" y="59"/>
                </a:lnTo>
                <a:lnTo>
                  <a:pt x="508" y="59"/>
                </a:lnTo>
                <a:lnTo>
                  <a:pt x="516" y="54"/>
                </a:lnTo>
                <a:lnTo>
                  <a:pt x="528" y="52"/>
                </a:lnTo>
                <a:lnTo>
                  <a:pt x="540" y="50"/>
                </a:lnTo>
                <a:lnTo>
                  <a:pt x="540" y="50"/>
                </a:lnTo>
                <a:lnTo>
                  <a:pt x="542" y="49"/>
                </a:lnTo>
                <a:lnTo>
                  <a:pt x="543" y="47"/>
                </a:lnTo>
                <a:lnTo>
                  <a:pt x="543" y="47"/>
                </a:lnTo>
                <a:lnTo>
                  <a:pt x="548" y="52"/>
                </a:lnTo>
                <a:lnTo>
                  <a:pt x="552" y="60"/>
                </a:lnTo>
                <a:lnTo>
                  <a:pt x="555" y="67"/>
                </a:lnTo>
                <a:lnTo>
                  <a:pt x="555" y="67"/>
                </a:lnTo>
                <a:lnTo>
                  <a:pt x="555" y="55"/>
                </a:lnTo>
                <a:lnTo>
                  <a:pt x="555" y="47"/>
                </a:lnTo>
                <a:lnTo>
                  <a:pt x="557" y="45"/>
                </a:lnTo>
                <a:lnTo>
                  <a:pt x="557" y="44"/>
                </a:lnTo>
                <a:lnTo>
                  <a:pt x="557" y="42"/>
                </a:lnTo>
                <a:lnTo>
                  <a:pt x="555" y="38"/>
                </a:lnTo>
                <a:lnTo>
                  <a:pt x="555" y="37"/>
                </a:lnTo>
                <a:lnTo>
                  <a:pt x="555" y="35"/>
                </a:lnTo>
                <a:lnTo>
                  <a:pt x="550" y="25"/>
                </a:lnTo>
                <a:lnTo>
                  <a:pt x="550" y="25"/>
                </a:lnTo>
                <a:lnTo>
                  <a:pt x="548" y="25"/>
                </a:lnTo>
                <a:lnTo>
                  <a:pt x="548" y="28"/>
                </a:lnTo>
                <a:lnTo>
                  <a:pt x="548" y="28"/>
                </a:lnTo>
                <a:lnTo>
                  <a:pt x="545" y="30"/>
                </a:lnTo>
                <a:lnTo>
                  <a:pt x="543" y="32"/>
                </a:lnTo>
                <a:lnTo>
                  <a:pt x="542" y="33"/>
                </a:lnTo>
                <a:lnTo>
                  <a:pt x="542" y="37"/>
                </a:lnTo>
                <a:lnTo>
                  <a:pt x="542" y="37"/>
                </a:lnTo>
                <a:lnTo>
                  <a:pt x="542" y="35"/>
                </a:lnTo>
                <a:lnTo>
                  <a:pt x="540" y="33"/>
                </a:lnTo>
                <a:lnTo>
                  <a:pt x="540" y="33"/>
                </a:lnTo>
                <a:lnTo>
                  <a:pt x="537" y="33"/>
                </a:lnTo>
                <a:lnTo>
                  <a:pt x="535" y="32"/>
                </a:lnTo>
                <a:lnTo>
                  <a:pt x="535" y="32"/>
                </a:lnTo>
                <a:lnTo>
                  <a:pt x="532" y="33"/>
                </a:lnTo>
                <a:lnTo>
                  <a:pt x="532" y="33"/>
                </a:lnTo>
                <a:lnTo>
                  <a:pt x="532" y="30"/>
                </a:lnTo>
                <a:lnTo>
                  <a:pt x="535" y="30"/>
                </a:lnTo>
                <a:lnTo>
                  <a:pt x="537" y="28"/>
                </a:lnTo>
                <a:lnTo>
                  <a:pt x="537" y="27"/>
                </a:lnTo>
                <a:lnTo>
                  <a:pt x="537" y="25"/>
                </a:lnTo>
                <a:lnTo>
                  <a:pt x="537" y="23"/>
                </a:lnTo>
                <a:lnTo>
                  <a:pt x="537" y="22"/>
                </a:lnTo>
                <a:lnTo>
                  <a:pt x="538" y="20"/>
                </a:lnTo>
                <a:lnTo>
                  <a:pt x="538" y="18"/>
                </a:lnTo>
                <a:lnTo>
                  <a:pt x="540" y="18"/>
                </a:lnTo>
                <a:lnTo>
                  <a:pt x="540" y="15"/>
                </a:lnTo>
                <a:lnTo>
                  <a:pt x="540" y="13"/>
                </a:lnTo>
                <a:lnTo>
                  <a:pt x="538" y="12"/>
                </a:lnTo>
                <a:lnTo>
                  <a:pt x="540" y="10"/>
                </a:lnTo>
                <a:lnTo>
                  <a:pt x="540" y="10"/>
                </a:lnTo>
                <a:lnTo>
                  <a:pt x="543" y="12"/>
                </a:lnTo>
                <a:lnTo>
                  <a:pt x="545" y="12"/>
                </a:lnTo>
                <a:lnTo>
                  <a:pt x="543" y="8"/>
                </a:lnTo>
                <a:lnTo>
                  <a:pt x="535" y="0"/>
                </a:lnTo>
                <a:lnTo>
                  <a:pt x="523" y="1"/>
                </a:lnTo>
                <a:lnTo>
                  <a:pt x="520" y="3"/>
                </a:lnTo>
                <a:lnTo>
                  <a:pt x="518" y="3"/>
                </a:lnTo>
                <a:lnTo>
                  <a:pt x="518" y="1"/>
                </a:lnTo>
                <a:lnTo>
                  <a:pt x="516" y="0"/>
                </a:lnTo>
                <a:lnTo>
                  <a:pt x="496" y="10"/>
                </a:lnTo>
                <a:lnTo>
                  <a:pt x="495" y="10"/>
                </a:lnTo>
                <a:lnTo>
                  <a:pt x="495" y="13"/>
                </a:lnTo>
                <a:lnTo>
                  <a:pt x="496" y="18"/>
                </a:lnTo>
                <a:lnTo>
                  <a:pt x="496" y="20"/>
                </a:lnTo>
                <a:lnTo>
                  <a:pt x="496" y="22"/>
                </a:lnTo>
                <a:lnTo>
                  <a:pt x="496" y="27"/>
                </a:lnTo>
                <a:lnTo>
                  <a:pt x="496" y="28"/>
                </a:lnTo>
                <a:lnTo>
                  <a:pt x="496" y="32"/>
                </a:lnTo>
                <a:lnTo>
                  <a:pt x="495" y="35"/>
                </a:lnTo>
                <a:lnTo>
                  <a:pt x="495" y="37"/>
                </a:lnTo>
                <a:lnTo>
                  <a:pt x="493" y="38"/>
                </a:lnTo>
                <a:lnTo>
                  <a:pt x="490" y="45"/>
                </a:lnTo>
                <a:lnTo>
                  <a:pt x="488" y="47"/>
                </a:lnTo>
                <a:lnTo>
                  <a:pt x="486" y="49"/>
                </a:lnTo>
                <a:lnTo>
                  <a:pt x="486" y="50"/>
                </a:lnTo>
                <a:lnTo>
                  <a:pt x="485" y="54"/>
                </a:lnTo>
                <a:lnTo>
                  <a:pt x="485" y="57"/>
                </a:lnTo>
                <a:lnTo>
                  <a:pt x="485" y="59"/>
                </a:lnTo>
                <a:lnTo>
                  <a:pt x="486" y="59"/>
                </a:lnTo>
                <a:close/>
                <a:moveTo>
                  <a:pt x="543" y="17"/>
                </a:moveTo>
                <a:lnTo>
                  <a:pt x="542" y="18"/>
                </a:lnTo>
                <a:lnTo>
                  <a:pt x="540" y="22"/>
                </a:lnTo>
                <a:lnTo>
                  <a:pt x="538" y="23"/>
                </a:lnTo>
                <a:lnTo>
                  <a:pt x="538" y="25"/>
                </a:lnTo>
                <a:lnTo>
                  <a:pt x="538" y="28"/>
                </a:lnTo>
                <a:lnTo>
                  <a:pt x="538" y="30"/>
                </a:lnTo>
                <a:lnTo>
                  <a:pt x="537" y="30"/>
                </a:lnTo>
                <a:lnTo>
                  <a:pt x="538" y="32"/>
                </a:lnTo>
                <a:lnTo>
                  <a:pt x="538" y="32"/>
                </a:lnTo>
                <a:lnTo>
                  <a:pt x="540" y="32"/>
                </a:lnTo>
                <a:lnTo>
                  <a:pt x="542" y="30"/>
                </a:lnTo>
                <a:lnTo>
                  <a:pt x="542" y="30"/>
                </a:lnTo>
                <a:lnTo>
                  <a:pt x="543" y="28"/>
                </a:lnTo>
                <a:lnTo>
                  <a:pt x="543" y="27"/>
                </a:lnTo>
                <a:lnTo>
                  <a:pt x="545" y="27"/>
                </a:lnTo>
                <a:lnTo>
                  <a:pt x="545" y="27"/>
                </a:lnTo>
                <a:lnTo>
                  <a:pt x="545" y="27"/>
                </a:lnTo>
                <a:lnTo>
                  <a:pt x="547" y="25"/>
                </a:lnTo>
                <a:lnTo>
                  <a:pt x="547" y="23"/>
                </a:lnTo>
                <a:lnTo>
                  <a:pt x="547" y="23"/>
                </a:lnTo>
                <a:lnTo>
                  <a:pt x="547" y="22"/>
                </a:lnTo>
                <a:lnTo>
                  <a:pt x="547" y="22"/>
                </a:lnTo>
                <a:lnTo>
                  <a:pt x="547" y="20"/>
                </a:lnTo>
                <a:lnTo>
                  <a:pt x="547" y="17"/>
                </a:lnTo>
                <a:lnTo>
                  <a:pt x="545" y="15"/>
                </a:lnTo>
                <a:lnTo>
                  <a:pt x="543" y="15"/>
                </a:lnTo>
                <a:lnTo>
                  <a:pt x="543" y="17"/>
                </a:lnTo>
                <a:close/>
                <a:moveTo>
                  <a:pt x="698" y="38"/>
                </a:moveTo>
                <a:lnTo>
                  <a:pt x="698" y="37"/>
                </a:lnTo>
                <a:lnTo>
                  <a:pt x="698" y="37"/>
                </a:lnTo>
                <a:lnTo>
                  <a:pt x="698" y="35"/>
                </a:lnTo>
                <a:lnTo>
                  <a:pt x="698" y="33"/>
                </a:lnTo>
                <a:lnTo>
                  <a:pt x="698" y="32"/>
                </a:lnTo>
                <a:lnTo>
                  <a:pt x="700" y="30"/>
                </a:lnTo>
                <a:lnTo>
                  <a:pt x="700" y="30"/>
                </a:lnTo>
                <a:lnTo>
                  <a:pt x="703" y="28"/>
                </a:lnTo>
                <a:lnTo>
                  <a:pt x="706" y="25"/>
                </a:lnTo>
                <a:lnTo>
                  <a:pt x="706" y="25"/>
                </a:lnTo>
                <a:lnTo>
                  <a:pt x="706" y="27"/>
                </a:lnTo>
                <a:lnTo>
                  <a:pt x="706" y="28"/>
                </a:lnTo>
                <a:lnTo>
                  <a:pt x="706" y="28"/>
                </a:lnTo>
                <a:lnTo>
                  <a:pt x="705" y="30"/>
                </a:lnTo>
                <a:lnTo>
                  <a:pt x="705" y="30"/>
                </a:lnTo>
                <a:lnTo>
                  <a:pt x="703" y="32"/>
                </a:lnTo>
                <a:lnTo>
                  <a:pt x="715" y="32"/>
                </a:lnTo>
                <a:lnTo>
                  <a:pt x="720" y="30"/>
                </a:lnTo>
                <a:lnTo>
                  <a:pt x="720" y="28"/>
                </a:lnTo>
                <a:lnTo>
                  <a:pt x="718" y="27"/>
                </a:lnTo>
                <a:lnTo>
                  <a:pt x="718" y="25"/>
                </a:lnTo>
                <a:lnTo>
                  <a:pt x="718" y="25"/>
                </a:lnTo>
                <a:lnTo>
                  <a:pt x="720" y="23"/>
                </a:lnTo>
                <a:lnTo>
                  <a:pt x="722" y="23"/>
                </a:lnTo>
                <a:lnTo>
                  <a:pt x="727" y="22"/>
                </a:lnTo>
                <a:lnTo>
                  <a:pt x="727" y="18"/>
                </a:lnTo>
                <a:lnTo>
                  <a:pt x="727" y="17"/>
                </a:lnTo>
                <a:lnTo>
                  <a:pt x="710" y="18"/>
                </a:lnTo>
                <a:lnTo>
                  <a:pt x="701" y="25"/>
                </a:lnTo>
                <a:lnTo>
                  <a:pt x="700" y="28"/>
                </a:lnTo>
                <a:lnTo>
                  <a:pt x="698" y="30"/>
                </a:lnTo>
                <a:lnTo>
                  <a:pt x="696" y="33"/>
                </a:lnTo>
                <a:lnTo>
                  <a:pt x="696" y="33"/>
                </a:lnTo>
                <a:lnTo>
                  <a:pt x="696" y="33"/>
                </a:lnTo>
                <a:lnTo>
                  <a:pt x="696" y="35"/>
                </a:lnTo>
                <a:lnTo>
                  <a:pt x="696" y="35"/>
                </a:lnTo>
                <a:lnTo>
                  <a:pt x="696" y="37"/>
                </a:lnTo>
                <a:lnTo>
                  <a:pt x="698" y="38"/>
                </a:lnTo>
                <a:close/>
                <a:moveTo>
                  <a:pt x="728" y="25"/>
                </a:moveTo>
                <a:lnTo>
                  <a:pt x="735" y="25"/>
                </a:lnTo>
                <a:lnTo>
                  <a:pt x="745" y="30"/>
                </a:lnTo>
                <a:lnTo>
                  <a:pt x="748" y="33"/>
                </a:lnTo>
                <a:lnTo>
                  <a:pt x="750" y="38"/>
                </a:lnTo>
                <a:lnTo>
                  <a:pt x="750" y="38"/>
                </a:lnTo>
                <a:lnTo>
                  <a:pt x="752" y="37"/>
                </a:lnTo>
                <a:lnTo>
                  <a:pt x="750" y="33"/>
                </a:lnTo>
                <a:lnTo>
                  <a:pt x="743" y="27"/>
                </a:lnTo>
                <a:lnTo>
                  <a:pt x="740" y="25"/>
                </a:lnTo>
                <a:lnTo>
                  <a:pt x="733" y="20"/>
                </a:lnTo>
                <a:lnTo>
                  <a:pt x="730" y="18"/>
                </a:lnTo>
                <a:lnTo>
                  <a:pt x="727" y="23"/>
                </a:lnTo>
                <a:lnTo>
                  <a:pt x="728" y="25"/>
                </a:lnTo>
                <a:close/>
                <a:moveTo>
                  <a:pt x="742" y="178"/>
                </a:moveTo>
                <a:lnTo>
                  <a:pt x="740" y="181"/>
                </a:lnTo>
                <a:lnTo>
                  <a:pt x="740" y="181"/>
                </a:lnTo>
                <a:lnTo>
                  <a:pt x="740" y="185"/>
                </a:lnTo>
                <a:lnTo>
                  <a:pt x="742" y="186"/>
                </a:lnTo>
                <a:lnTo>
                  <a:pt x="750" y="190"/>
                </a:lnTo>
                <a:lnTo>
                  <a:pt x="753" y="188"/>
                </a:lnTo>
                <a:lnTo>
                  <a:pt x="769" y="190"/>
                </a:lnTo>
                <a:lnTo>
                  <a:pt x="775" y="188"/>
                </a:lnTo>
                <a:lnTo>
                  <a:pt x="777" y="188"/>
                </a:lnTo>
                <a:lnTo>
                  <a:pt x="782" y="180"/>
                </a:lnTo>
                <a:lnTo>
                  <a:pt x="785" y="178"/>
                </a:lnTo>
                <a:lnTo>
                  <a:pt x="789" y="178"/>
                </a:lnTo>
                <a:lnTo>
                  <a:pt x="792" y="175"/>
                </a:lnTo>
                <a:lnTo>
                  <a:pt x="797" y="171"/>
                </a:lnTo>
                <a:lnTo>
                  <a:pt x="801" y="170"/>
                </a:lnTo>
                <a:lnTo>
                  <a:pt x="802" y="166"/>
                </a:lnTo>
                <a:lnTo>
                  <a:pt x="801" y="165"/>
                </a:lnTo>
                <a:lnTo>
                  <a:pt x="799" y="158"/>
                </a:lnTo>
                <a:lnTo>
                  <a:pt x="797" y="156"/>
                </a:lnTo>
                <a:lnTo>
                  <a:pt x="792" y="155"/>
                </a:lnTo>
                <a:lnTo>
                  <a:pt x="789" y="153"/>
                </a:lnTo>
                <a:lnTo>
                  <a:pt x="780" y="148"/>
                </a:lnTo>
                <a:lnTo>
                  <a:pt x="774" y="146"/>
                </a:lnTo>
                <a:lnTo>
                  <a:pt x="772" y="146"/>
                </a:lnTo>
                <a:lnTo>
                  <a:pt x="767" y="153"/>
                </a:lnTo>
                <a:lnTo>
                  <a:pt x="762" y="155"/>
                </a:lnTo>
                <a:lnTo>
                  <a:pt x="760" y="156"/>
                </a:lnTo>
                <a:lnTo>
                  <a:pt x="758" y="160"/>
                </a:lnTo>
                <a:lnTo>
                  <a:pt x="758" y="165"/>
                </a:lnTo>
                <a:lnTo>
                  <a:pt x="757" y="166"/>
                </a:lnTo>
                <a:lnTo>
                  <a:pt x="757" y="166"/>
                </a:lnTo>
                <a:lnTo>
                  <a:pt x="743" y="176"/>
                </a:lnTo>
                <a:lnTo>
                  <a:pt x="742" y="178"/>
                </a:lnTo>
                <a:close/>
                <a:moveTo>
                  <a:pt x="745" y="77"/>
                </a:moveTo>
                <a:lnTo>
                  <a:pt x="745" y="77"/>
                </a:lnTo>
                <a:lnTo>
                  <a:pt x="747" y="75"/>
                </a:lnTo>
                <a:lnTo>
                  <a:pt x="747" y="75"/>
                </a:lnTo>
                <a:lnTo>
                  <a:pt x="747" y="74"/>
                </a:lnTo>
                <a:lnTo>
                  <a:pt x="747" y="72"/>
                </a:lnTo>
                <a:lnTo>
                  <a:pt x="745" y="70"/>
                </a:lnTo>
                <a:lnTo>
                  <a:pt x="743" y="69"/>
                </a:lnTo>
                <a:lnTo>
                  <a:pt x="738" y="69"/>
                </a:lnTo>
                <a:lnTo>
                  <a:pt x="727" y="64"/>
                </a:lnTo>
                <a:lnTo>
                  <a:pt x="725" y="65"/>
                </a:lnTo>
                <a:lnTo>
                  <a:pt x="725" y="65"/>
                </a:lnTo>
                <a:lnTo>
                  <a:pt x="725" y="67"/>
                </a:lnTo>
                <a:lnTo>
                  <a:pt x="725" y="69"/>
                </a:lnTo>
                <a:lnTo>
                  <a:pt x="730" y="74"/>
                </a:lnTo>
                <a:lnTo>
                  <a:pt x="742" y="77"/>
                </a:lnTo>
                <a:lnTo>
                  <a:pt x="745" y="77"/>
                </a:lnTo>
                <a:close/>
                <a:moveTo>
                  <a:pt x="648" y="89"/>
                </a:moveTo>
                <a:lnTo>
                  <a:pt x="649" y="91"/>
                </a:lnTo>
                <a:lnTo>
                  <a:pt x="653" y="92"/>
                </a:lnTo>
                <a:lnTo>
                  <a:pt x="653" y="92"/>
                </a:lnTo>
                <a:lnTo>
                  <a:pt x="653" y="94"/>
                </a:lnTo>
                <a:lnTo>
                  <a:pt x="653" y="94"/>
                </a:lnTo>
                <a:lnTo>
                  <a:pt x="656" y="99"/>
                </a:lnTo>
                <a:lnTo>
                  <a:pt x="661" y="99"/>
                </a:lnTo>
                <a:lnTo>
                  <a:pt x="661" y="102"/>
                </a:lnTo>
                <a:lnTo>
                  <a:pt x="661" y="102"/>
                </a:lnTo>
                <a:lnTo>
                  <a:pt x="663" y="104"/>
                </a:lnTo>
                <a:lnTo>
                  <a:pt x="664" y="104"/>
                </a:lnTo>
                <a:lnTo>
                  <a:pt x="664" y="104"/>
                </a:lnTo>
                <a:lnTo>
                  <a:pt x="666" y="101"/>
                </a:lnTo>
                <a:lnTo>
                  <a:pt x="666" y="99"/>
                </a:lnTo>
                <a:lnTo>
                  <a:pt x="664" y="97"/>
                </a:lnTo>
                <a:lnTo>
                  <a:pt x="664" y="94"/>
                </a:lnTo>
                <a:lnTo>
                  <a:pt x="664" y="91"/>
                </a:lnTo>
                <a:lnTo>
                  <a:pt x="664" y="89"/>
                </a:lnTo>
                <a:lnTo>
                  <a:pt x="668" y="84"/>
                </a:lnTo>
                <a:lnTo>
                  <a:pt x="668" y="79"/>
                </a:lnTo>
                <a:lnTo>
                  <a:pt x="668" y="75"/>
                </a:lnTo>
                <a:lnTo>
                  <a:pt x="669" y="75"/>
                </a:lnTo>
                <a:lnTo>
                  <a:pt x="671" y="75"/>
                </a:lnTo>
                <a:lnTo>
                  <a:pt x="671" y="75"/>
                </a:lnTo>
                <a:lnTo>
                  <a:pt x="674" y="77"/>
                </a:lnTo>
                <a:lnTo>
                  <a:pt x="678" y="81"/>
                </a:lnTo>
                <a:lnTo>
                  <a:pt x="678" y="79"/>
                </a:lnTo>
                <a:lnTo>
                  <a:pt x="674" y="75"/>
                </a:lnTo>
                <a:lnTo>
                  <a:pt x="669" y="72"/>
                </a:lnTo>
                <a:lnTo>
                  <a:pt x="661" y="69"/>
                </a:lnTo>
                <a:lnTo>
                  <a:pt x="651" y="69"/>
                </a:lnTo>
                <a:lnTo>
                  <a:pt x="649" y="70"/>
                </a:lnTo>
                <a:lnTo>
                  <a:pt x="648" y="72"/>
                </a:lnTo>
                <a:lnTo>
                  <a:pt x="644" y="81"/>
                </a:lnTo>
                <a:lnTo>
                  <a:pt x="644" y="82"/>
                </a:lnTo>
                <a:lnTo>
                  <a:pt x="644" y="84"/>
                </a:lnTo>
                <a:lnTo>
                  <a:pt x="648" y="89"/>
                </a:lnTo>
                <a:close/>
                <a:moveTo>
                  <a:pt x="306" y="313"/>
                </a:moveTo>
                <a:lnTo>
                  <a:pt x="308" y="311"/>
                </a:lnTo>
                <a:lnTo>
                  <a:pt x="310" y="309"/>
                </a:lnTo>
                <a:lnTo>
                  <a:pt x="310" y="308"/>
                </a:lnTo>
                <a:lnTo>
                  <a:pt x="310" y="306"/>
                </a:lnTo>
                <a:lnTo>
                  <a:pt x="311" y="304"/>
                </a:lnTo>
                <a:lnTo>
                  <a:pt x="311" y="304"/>
                </a:lnTo>
                <a:lnTo>
                  <a:pt x="313" y="302"/>
                </a:lnTo>
                <a:lnTo>
                  <a:pt x="313" y="302"/>
                </a:lnTo>
                <a:lnTo>
                  <a:pt x="313" y="301"/>
                </a:lnTo>
                <a:lnTo>
                  <a:pt x="313" y="301"/>
                </a:lnTo>
                <a:lnTo>
                  <a:pt x="313" y="299"/>
                </a:lnTo>
                <a:lnTo>
                  <a:pt x="313" y="299"/>
                </a:lnTo>
                <a:lnTo>
                  <a:pt x="313" y="297"/>
                </a:lnTo>
                <a:lnTo>
                  <a:pt x="313" y="297"/>
                </a:lnTo>
                <a:lnTo>
                  <a:pt x="313" y="296"/>
                </a:lnTo>
                <a:lnTo>
                  <a:pt x="315" y="296"/>
                </a:lnTo>
                <a:lnTo>
                  <a:pt x="315" y="294"/>
                </a:lnTo>
                <a:lnTo>
                  <a:pt x="315" y="292"/>
                </a:lnTo>
                <a:lnTo>
                  <a:pt x="316" y="292"/>
                </a:lnTo>
                <a:lnTo>
                  <a:pt x="315" y="291"/>
                </a:lnTo>
                <a:lnTo>
                  <a:pt x="315" y="291"/>
                </a:lnTo>
                <a:lnTo>
                  <a:pt x="311" y="297"/>
                </a:lnTo>
                <a:lnTo>
                  <a:pt x="311" y="297"/>
                </a:lnTo>
                <a:lnTo>
                  <a:pt x="310" y="297"/>
                </a:lnTo>
                <a:lnTo>
                  <a:pt x="310" y="299"/>
                </a:lnTo>
                <a:lnTo>
                  <a:pt x="310" y="299"/>
                </a:lnTo>
                <a:lnTo>
                  <a:pt x="308" y="302"/>
                </a:lnTo>
                <a:lnTo>
                  <a:pt x="306" y="309"/>
                </a:lnTo>
                <a:lnTo>
                  <a:pt x="305" y="311"/>
                </a:lnTo>
                <a:lnTo>
                  <a:pt x="305" y="313"/>
                </a:lnTo>
                <a:lnTo>
                  <a:pt x="306" y="313"/>
                </a:lnTo>
                <a:close/>
                <a:moveTo>
                  <a:pt x="377" y="814"/>
                </a:moveTo>
                <a:lnTo>
                  <a:pt x="377" y="812"/>
                </a:lnTo>
                <a:lnTo>
                  <a:pt x="375" y="810"/>
                </a:lnTo>
                <a:lnTo>
                  <a:pt x="374" y="810"/>
                </a:lnTo>
                <a:lnTo>
                  <a:pt x="372" y="810"/>
                </a:lnTo>
                <a:lnTo>
                  <a:pt x="370" y="810"/>
                </a:lnTo>
                <a:lnTo>
                  <a:pt x="370" y="809"/>
                </a:lnTo>
                <a:lnTo>
                  <a:pt x="369" y="809"/>
                </a:lnTo>
                <a:lnTo>
                  <a:pt x="369" y="807"/>
                </a:lnTo>
                <a:lnTo>
                  <a:pt x="369" y="807"/>
                </a:lnTo>
                <a:lnTo>
                  <a:pt x="367" y="807"/>
                </a:lnTo>
                <a:lnTo>
                  <a:pt x="363" y="805"/>
                </a:lnTo>
                <a:lnTo>
                  <a:pt x="363" y="805"/>
                </a:lnTo>
                <a:lnTo>
                  <a:pt x="363" y="805"/>
                </a:lnTo>
                <a:lnTo>
                  <a:pt x="365" y="804"/>
                </a:lnTo>
                <a:lnTo>
                  <a:pt x="363" y="802"/>
                </a:lnTo>
                <a:lnTo>
                  <a:pt x="362" y="802"/>
                </a:lnTo>
                <a:lnTo>
                  <a:pt x="360" y="802"/>
                </a:lnTo>
                <a:lnTo>
                  <a:pt x="355" y="800"/>
                </a:lnTo>
                <a:lnTo>
                  <a:pt x="355" y="800"/>
                </a:lnTo>
                <a:lnTo>
                  <a:pt x="355" y="802"/>
                </a:lnTo>
                <a:lnTo>
                  <a:pt x="355" y="804"/>
                </a:lnTo>
                <a:lnTo>
                  <a:pt x="355" y="805"/>
                </a:lnTo>
                <a:lnTo>
                  <a:pt x="358" y="809"/>
                </a:lnTo>
                <a:lnTo>
                  <a:pt x="358" y="810"/>
                </a:lnTo>
                <a:lnTo>
                  <a:pt x="357" y="809"/>
                </a:lnTo>
                <a:lnTo>
                  <a:pt x="357" y="809"/>
                </a:lnTo>
                <a:lnTo>
                  <a:pt x="355" y="807"/>
                </a:lnTo>
                <a:lnTo>
                  <a:pt x="353" y="804"/>
                </a:lnTo>
                <a:lnTo>
                  <a:pt x="352" y="802"/>
                </a:lnTo>
                <a:lnTo>
                  <a:pt x="352" y="797"/>
                </a:lnTo>
                <a:lnTo>
                  <a:pt x="350" y="795"/>
                </a:lnTo>
                <a:lnTo>
                  <a:pt x="345" y="795"/>
                </a:lnTo>
                <a:lnTo>
                  <a:pt x="343" y="795"/>
                </a:lnTo>
                <a:lnTo>
                  <a:pt x="340" y="793"/>
                </a:lnTo>
                <a:lnTo>
                  <a:pt x="338" y="793"/>
                </a:lnTo>
                <a:lnTo>
                  <a:pt x="337" y="795"/>
                </a:lnTo>
                <a:lnTo>
                  <a:pt x="338" y="797"/>
                </a:lnTo>
                <a:lnTo>
                  <a:pt x="340" y="799"/>
                </a:lnTo>
                <a:lnTo>
                  <a:pt x="342" y="800"/>
                </a:lnTo>
                <a:lnTo>
                  <a:pt x="343" y="800"/>
                </a:lnTo>
                <a:lnTo>
                  <a:pt x="343" y="800"/>
                </a:lnTo>
                <a:lnTo>
                  <a:pt x="343" y="799"/>
                </a:lnTo>
                <a:lnTo>
                  <a:pt x="347" y="799"/>
                </a:lnTo>
                <a:lnTo>
                  <a:pt x="348" y="799"/>
                </a:lnTo>
                <a:lnTo>
                  <a:pt x="350" y="800"/>
                </a:lnTo>
                <a:lnTo>
                  <a:pt x="352" y="807"/>
                </a:lnTo>
                <a:lnTo>
                  <a:pt x="353" y="812"/>
                </a:lnTo>
                <a:lnTo>
                  <a:pt x="353" y="815"/>
                </a:lnTo>
                <a:lnTo>
                  <a:pt x="353" y="815"/>
                </a:lnTo>
                <a:lnTo>
                  <a:pt x="353" y="819"/>
                </a:lnTo>
                <a:lnTo>
                  <a:pt x="353" y="819"/>
                </a:lnTo>
                <a:lnTo>
                  <a:pt x="352" y="819"/>
                </a:lnTo>
                <a:lnTo>
                  <a:pt x="352" y="819"/>
                </a:lnTo>
                <a:lnTo>
                  <a:pt x="352" y="819"/>
                </a:lnTo>
                <a:lnTo>
                  <a:pt x="352" y="820"/>
                </a:lnTo>
                <a:lnTo>
                  <a:pt x="360" y="829"/>
                </a:lnTo>
                <a:lnTo>
                  <a:pt x="362" y="832"/>
                </a:lnTo>
                <a:lnTo>
                  <a:pt x="362" y="834"/>
                </a:lnTo>
                <a:lnTo>
                  <a:pt x="363" y="834"/>
                </a:lnTo>
                <a:lnTo>
                  <a:pt x="363" y="834"/>
                </a:lnTo>
                <a:lnTo>
                  <a:pt x="363" y="836"/>
                </a:lnTo>
                <a:lnTo>
                  <a:pt x="365" y="834"/>
                </a:lnTo>
                <a:lnTo>
                  <a:pt x="365" y="834"/>
                </a:lnTo>
                <a:lnTo>
                  <a:pt x="365" y="832"/>
                </a:lnTo>
                <a:lnTo>
                  <a:pt x="369" y="832"/>
                </a:lnTo>
                <a:lnTo>
                  <a:pt x="372" y="834"/>
                </a:lnTo>
                <a:lnTo>
                  <a:pt x="372" y="832"/>
                </a:lnTo>
                <a:lnTo>
                  <a:pt x="374" y="830"/>
                </a:lnTo>
                <a:lnTo>
                  <a:pt x="374" y="830"/>
                </a:lnTo>
                <a:lnTo>
                  <a:pt x="375" y="829"/>
                </a:lnTo>
                <a:lnTo>
                  <a:pt x="375" y="829"/>
                </a:lnTo>
                <a:lnTo>
                  <a:pt x="374" y="827"/>
                </a:lnTo>
                <a:lnTo>
                  <a:pt x="372" y="827"/>
                </a:lnTo>
                <a:lnTo>
                  <a:pt x="374" y="827"/>
                </a:lnTo>
                <a:lnTo>
                  <a:pt x="375" y="827"/>
                </a:lnTo>
                <a:lnTo>
                  <a:pt x="375" y="827"/>
                </a:lnTo>
                <a:lnTo>
                  <a:pt x="377" y="827"/>
                </a:lnTo>
                <a:lnTo>
                  <a:pt x="375" y="825"/>
                </a:lnTo>
                <a:lnTo>
                  <a:pt x="374" y="822"/>
                </a:lnTo>
                <a:lnTo>
                  <a:pt x="374" y="819"/>
                </a:lnTo>
                <a:lnTo>
                  <a:pt x="374" y="819"/>
                </a:lnTo>
                <a:lnTo>
                  <a:pt x="374" y="819"/>
                </a:lnTo>
                <a:lnTo>
                  <a:pt x="375" y="819"/>
                </a:lnTo>
                <a:lnTo>
                  <a:pt x="375" y="819"/>
                </a:lnTo>
                <a:lnTo>
                  <a:pt x="375" y="819"/>
                </a:lnTo>
                <a:lnTo>
                  <a:pt x="375" y="817"/>
                </a:lnTo>
                <a:lnTo>
                  <a:pt x="375" y="817"/>
                </a:lnTo>
                <a:lnTo>
                  <a:pt x="375" y="817"/>
                </a:lnTo>
                <a:lnTo>
                  <a:pt x="377" y="814"/>
                </a:lnTo>
                <a:close/>
                <a:moveTo>
                  <a:pt x="298" y="479"/>
                </a:moveTo>
                <a:lnTo>
                  <a:pt x="298" y="479"/>
                </a:lnTo>
                <a:lnTo>
                  <a:pt x="298" y="479"/>
                </a:lnTo>
                <a:lnTo>
                  <a:pt x="298" y="477"/>
                </a:lnTo>
                <a:lnTo>
                  <a:pt x="296" y="477"/>
                </a:lnTo>
                <a:lnTo>
                  <a:pt x="296" y="477"/>
                </a:lnTo>
                <a:lnTo>
                  <a:pt x="296" y="479"/>
                </a:lnTo>
                <a:lnTo>
                  <a:pt x="296" y="482"/>
                </a:lnTo>
                <a:lnTo>
                  <a:pt x="296" y="486"/>
                </a:lnTo>
                <a:lnTo>
                  <a:pt x="300" y="487"/>
                </a:lnTo>
                <a:lnTo>
                  <a:pt x="300" y="489"/>
                </a:lnTo>
                <a:lnTo>
                  <a:pt x="301" y="489"/>
                </a:lnTo>
                <a:lnTo>
                  <a:pt x="303" y="489"/>
                </a:lnTo>
                <a:lnTo>
                  <a:pt x="303" y="487"/>
                </a:lnTo>
                <a:lnTo>
                  <a:pt x="305" y="487"/>
                </a:lnTo>
                <a:lnTo>
                  <a:pt x="308" y="486"/>
                </a:lnTo>
                <a:lnTo>
                  <a:pt x="310" y="482"/>
                </a:lnTo>
                <a:lnTo>
                  <a:pt x="311" y="482"/>
                </a:lnTo>
                <a:lnTo>
                  <a:pt x="310" y="482"/>
                </a:lnTo>
                <a:lnTo>
                  <a:pt x="306" y="484"/>
                </a:lnTo>
                <a:lnTo>
                  <a:pt x="305" y="482"/>
                </a:lnTo>
                <a:lnTo>
                  <a:pt x="305" y="482"/>
                </a:lnTo>
                <a:lnTo>
                  <a:pt x="305" y="482"/>
                </a:lnTo>
                <a:lnTo>
                  <a:pt x="298" y="481"/>
                </a:lnTo>
                <a:lnTo>
                  <a:pt x="298" y="479"/>
                </a:lnTo>
                <a:close/>
                <a:moveTo>
                  <a:pt x="306" y="482"/>
                </a:moveTo>
                <a:lnTo>
                  <a:pt x="308" y="482"/>
                </a:lnTo>
                <a:lnTo>
                  <a:pt x="308" y="482"/>
                </a:lnTo>
                <a:lnTo>
                  <a:pt x="310" y="481"/>
                </a:lnTo>
                <a:lnTo>
                  <a:pt x="310" y="479"/>
                </a:lnTo>
                <a:lnTo>
                  <a:pt x="311" y="476"/>
                </a:lnTo>
                <a:lnTo>
                  <a:pt x="313" y="472"/>
                </a:lnTo>
                <a:lnTo>
                  <a:pt x="315" y="469"/>
                </a:lnTo>
                <a:lnTo>
                  <a:pt x="315" y="467"/>
                </a:lnTo>
                <a:lnTo>
                  <a:pt x="315" y="467"/>
                </a:lnTo>
                <a:lnTo>
                  <a:pt x="315" y="466"/>
                </a:lnTo>
                <a:lnTo>
                  <a:pt x="313" y="466"/>
                </a:lnTo>
                <a:lnTo>
                  <a:pt x="308" y="466"/>
                </a:lnTo>
                <a:lnTo>
                  <a:pt x="306" y="467"/>
                </a:lnTo>
                <a:lnTo>
                  <a:pt x="301" y="472"/>
                </a:lnTo>
                <a:lnTo>
                  <a:pt x="300" y="476"/>
                </a:lnTo>
                <a:lnTo>
                  <a:pt x="300" y="477"/>
                </a:lnTo>
                <a:lnTo>
                  <a:pt x="301" y="479"/>
                </a:lnTo>
                <a:lnTo>
                  <a:pt x="306" y="482"/>
                </a:lnTo>
                <a:close/>
                <a:moveTo>
                  <a:pt x="308" y="348"/>
                </a:moveTo>
                <a:lnTo>
                  <a:pt x="308" y="348"/>
                </a:lnTo>
                <a:lnTo>
                  <a:pt x="306" y="348"/>
                </a:lnTo>
                <a:lnTo>
                  <a:pt x="305" y="353"/>
                </a:lnTo>
                <a:lnTo>
                  <a:pt x="303" y="355"/>
                </a:lnTo>
                <a:lnTo>
                  <a:pt x="303" y="356"/>
                </a:lnTo>
                <a:lnTo>
                  <a:pt x="308" y="365"/>
                </a:lnTo>
                <a:lnTo>
                  <a:pt x="311" y="366"/>
                </a:lnTo>
                <a:lnTo>
                  <a:pt x="313" y="368"/>
                </a:lnTo>
                <a:lnTo>
                  <a:pt x="313" y="366"/>
                </a:lnTo>
                <a:lnTo>
                  <a:pt x="311" y="366"/>
                </a:lnTo>
                <a:lnTo>
                  <a:pt x="311" y="365"/>
                </a:lnTo>
                <a:lnTo>
                  <a:pt x="310" y="365"/>
                </a:lnTo>
                <a:lnTo>
                  <a:pt x="310" y="360"/>
                </a:lnTo>
                <a:lnTo>
                  <a:pt x="310" y="360"/>
                </a:lnTo>
                <a:lnTo>
                  <a:pt x="310" y="360"/>
                </a:lnTo>
                <a:lnTo>
                  <a:pt x="310" y="360"/>
                </a:lnTo>
                <a:lnTo>
                  <a:pt x="310" y="358"/>
                </a:lnTo>
                <a:lnTo>
                  <a:pt x="308" y="358"/>
                </a:lnTo>
                <a:lnTo>
                  <a:pt x="308" y="358"/>
                </a:lnTo>
                <a:lnTo>
                  <a:pt x="308" y="356"/>
                </a:lnTo>
                <a:lnTo>
                  <a:pt x="308" y="356"/>
                </a:lnTo>
                <a:lnTo>
                  <a:pt x="308" y="356"/>
                </a:lnTo>
                <a:lnTo>
                  <a:pt x="308" y="355"/>
                </a:lnTo>
                <a:lnTo>
                  <a:pt x="308" y="355"/>
                </a:lnTo>
                <a:lnTo>
                  <a:pt x="308" y="353"/>
                </a:lnTo>
                <a:lnTo>
                  <a:pt x="308" y="353"/>
                </a:lnTo>
                <a:lnTo>
                  <a:pt x="308" y="351"/>
                </a:lnTo>
                <a:lnTo>
                  <a:pt x="308" y="351"/>
                </a:lnTo>
                <a:lnTo>
                  <a:pt x="308" y="350"/>
                </a:lnTo>
                <a:lnTo>
                  <a:pt x="308" y="348"/>
                </a:lnTo>
                <a:close/>
                <a:moveTo>
                  <a:pt x="300" y="346"/>
                </a:moveTo>
                <a:lnTo>
                  <a:pt x="301" y="350"/>
                </a:lnTo>
                <a:lnTo>
                  <a:pt x="303" y="351"/>
                </a:lnTo>
                <a:lnTo>
                  <a:pt x="303" y="351"/>
                </a:lnTo>
                <a:lnTo>
                  <a:pt x="303" y="350"/>
                </a:lnTo>
                <a:lnTo>
                  <a:pt x="303" y="346"/>
                </a:lnTo>
                <a:lnTo>
                  <a:pt x="305" y="341"/>
                </a:lnTo>
                <a:lnTo>
                  <a:pt x="305" y="338"/>
                </a:lnTo>
                <a:lnTo>
                  <a:pt x="305" y="338"/>
                </a:lnTo>
                <a:lnTo>
                  <a:pt x="303" y="336"/>
                </a:lnTo>
                <a:lnTo>
                  <a:pt x="303" y="336"/>
                </a:lnTo>
                <a:lnTo>
                  <a:pt x="303" y="334"/>
                </a:lnTo>
                <a:lnTo>
                  <a:pt x="303" y="334"/>
                </a:lnTo>
                <a:lnTo>
                  <a:pt x="303" y="333"/>
                </a:lnTo>
                <a:lnTo>
                  <a:pt x="303" y="331"/>
                </a:lnTo>
                <a:lnTo>
                  <a:pt x="303" y="331"/>
                </a:lnTo>
                <a:lnTo>
                  <a:pt x="303" y="328"/>
                </a:lnTo>
                <a:lnTo>
                  <a:pt x="303" y="326"/>
                </a:lnTo>
                <a:lnTo>
                  <a:pt x="303" y="324"/>
                </a:lnTo>
                <a:lnTo>
                  <a:pt x="305" y="323"/>
                </a:lnTo>
                <a:lnTo>
                  <a:pt x="305" y="321"/>
                </a:lnTo>
                <a:lnTo>
                  <a:pt x="305" y="319"/>
                </a:lnTo>
                <a:lnTo>
                  <a:pt x="305" y="319"/>
                </a:lnTo>
                <a:lnTo>
                  <a:pt x="305" y="318"/>
                </a:lnTo>
                <a:lnTo>
                  <a:pt x="305" y="318"/>
                </a:lnTo>
                <a:lnTo>
                  <a:pt x="305" y="314"/>
                </a:lnTo>
                <a:lnTo>
                  <a:pt x="305" y="314"/>
                </a:lnTo>
                <a:lnTo>
                  <a:pt x="303" y="316"/>
                </a:lnTo>
                <a:lnTo>
                  <a:pt x="303" y="318"/>
                </a:lnTo>
                <a:lnTo>
                  <a:pt x="301" y="319"/>
                </a:lnTo>
                <a:lnTo>
                  <a:pt x="301" y="321"/>
                </a:lnTo>
                <a:lnTo>
                  <a:pt x="300" y="324"/>
                </a:lnTo>
                <a:lnTo>
                  <a:pt x="300" y="326"/>
                </a:lnTo>
                <a:lnTo>
                  <a:pt x="300" y="329"/>
                </a:lnTo>
                <a:lnTo>
                  <a:pt x="300" y="334"/>
                </a:lnTo>
                <a:lnTo>
                  <a:pt x="300" y="338"/>
                </a:lnTo>
                <a:lnTo>
                  <a:pt x="300" y="341"/>
                </a:lnTo>
                <a:lnTo>
                  <a:pt x="300" y="346"/>
                </a:lnTo>
                <a:close/>
                <a:moveTo>
                  <a:pt x="1068" y="1140"/>
                </a:moveTo>
                <a:lnTo>
                  <a:pt x="1068" y="1138"/>
                </a:lnTo>
                <a:lnTo>
                  <a:pt x="1068" y="1138"/>
                </a:lnTo>
                <a:lnTo>
                  <a:pt x="1068" y="1136"/>
                </a:lnTo>
                <a:lnTo>
                  <a:pt x="1068" y="1136"/>
                </a:lnTo>
                <a:lnTo>
                  <a:pt x="1066" y="1135"/>
                </a:lnTo>
                <a:lnTo>
                  <a:pt x="1064" y="1133"/>
                </a:lnTo>
                <a:lnTo>
                  <a:pt x="1064" y="1133"/>
                </a:lnTo>
                <a:lnTo>
                  <a:pt x="1064" y="1133"/>
                </a:lnTo>
                <a:lnTo>
                  <a:pt x="1064" y="1131"/>
                </a:lnTo>
                <a:lnTo>
                  <a:pt x="1064" y="1131"/>
                </a:lnTo>
                <a:lnTo>
                  <a:pt x="1064" y="1131"/>
                </a:lnTo>
                <a:lnTo>
                  <a:pt x="1064" y="1131"/>
                </a:lnTo>
                <a:lnTo>
                  <a:pt x="1064" y="1130"/>
                </a:lnTo>
                <a:lnTo>
                  <a:pt x="1064" y="1128"/>
                </a:lnTo>
                <a:lnTo>
                  <a:pt x="1064" y="1128"/>
                </a:lnTo>
                <a:lnTo>
                  <a:pt x="1064" y="1125"/>
                </a:lnTo>
                <a:lnTo>
                  <a:pt x="1064" y="1125"/>
                </a:lnTo>
                <a:lnTo>
                  <a:pt x="1064" y="1125"/>
                </a:lnTo>
                <a:lnTo>
                  <a:pt x="1064" y="1123"/>
                </a:lnTo>
                <a:lnTo>
                  <a:pt x="1061" y="1120"/>
                </a:lnTo>
                <a:lnTo>
                  <a:pt x="1061" y="1120"/>
                </a:lnTo>
                <a:lnTo>
                  <a:pt x="1061" y="1120"/>
                </a:lnTo>
                <a:lnTo>
                  <a:pt x="1061" y="1118"/>
                </a:lnTo>
                <a:lnTo>
                  <a:pt x="1061" y="1116"/>
                </a:lnTo>
                <a:lnTo>
                  <a:pt x="1061" y="1116"/>
                </a:lnTo>
                <a:lnTo>
                  <a:pt x="1061" y="1115"/>
                </a:lnTo>
                <a:lnTo>
                  <a:pt x="1061" y="1113"/>
                </a:lnTo>
                <a:lnTo>
                  <a:pt x="1061" y="1113"/>
                </a:lnTo>
                <a:lnTo>
                  <a:pt x="1063" y="1108"/>
                </a:lnTo>
                <a:lnTo>
                  <a:pt x="1064" y="1106"/>
                </a:lnTo>
                <a:lnTo>
                  <a:pt x="1064" y="1106"/>
                </a:lnTo>
                <a:lnTo>
                  <a:pt x="1064" y="1105"/>
                </a:lnTo>
                <a:lnTo>
                  <a:pt x="1064" y="1105"/>
                </a:lnTo>
                <a:lnTo>
                  <a:pt x="1063" y="1105"/>
                </a:lnTo>
                <a:lnTo>
                  <a:pt x="1061" y="1101"/>
                </a:lnTo>
                <a:lnTo>
                  <a:pt x="1059" y="1101"/>
                </a:lnTo>
                <a:lnTo>
                  <a:pt x="1059" y="1100"/>
                </a:lnTo>
                <a:lnTo>
                  <a:pt x="1059" y="1100"/>
                </a:lnTo>
                <a:lnTo>
                  <a:pt x="1059" y="1100"/>
                </a:lnTo>
                <a:lnTo>
                  <a:pt x="1059" y="1098"/>
                </a:lnTo>
                <a:lnTo>
                  <a:pt x="1061" y="1091"/>
                </a:lnTo>
                <a:lnTo>
                  <a:pt x="1063" y="1089"/>
                </a:lnTo>
                <a:lnTo>
                  <a:pt x="1063" y="1088"/>
                </a:lnTo>
                <a:lnTo>
                  <a:pt x="1063" y="1088"/>
                </a:lnTo>
                <a:lnTo>
                  <a:pt x="1063" y="1086"/>
                </a:lnTo>
                <a:lnTo>
                  <a:pt x="1061" y="1086"/>
                </a:lnTo>
                <a:lnTo>
                  <a:pt x="1061" y="1086"/>
                </a:lnTo>
                <a:lnTo>
                  <a:pt x="1061" y="1086"/>
                </a:lnTo>
                <a:lnTo>
                  <a:pt x="1061" y="1084"/>
                </a:lnTo>
                <a:lnTo>
                  <a:pt x="1051" y="1079"/>
                </a:lnTo>
                <a:lnTo>
                  <a:pt x="1049" y="1079"/>
                </a:lnTo>
                <a:lnTo>
                  <a:pt x="1048" y="1079"/>
                </a:lnTo>
                <a:lnTo>
                  <a:pt x="1046" y="1079"/>
                </a:lnTo>
                <a:lnTo>
                  <a:pt x="1044" y="1081"/>
                </a:lnTo>
                <a:lnTo>
                  <a:pt x="1043" y="1083"/>
                </a:lnTo>
                <a:lnTo>
                  <a:pt x="1043" y="1083"/>
                </a:lnTo>
                <a:lnTo>
                  <a:pt x="1039" y="1084"/>
                </a:lnTo>
                <a:lnTo>
                  <a:pt x="1031" y="1088"/>
                </a:lnTo>
                <a:lnTo>
                  <a:pt x="1031" y="1088"/>
                </a:lnTo>
                <a:lnTo>
                  <a:pt x="1029" y="1086"/>
                </a:lnTo>
                <a:lnTo>
                  <a:pt x="1029" y="1086"/>
                </a:lnTo>
                <a:lnTo>
                  <a:pt x="1029" y="1086"/>
                </a:lnTo>
                <a:lnTo>
                  <a:pt x="1029" y="1086"/>
                </a:lnTo>
                <a:lnTo>
                  <a:pt x="1029" y="1086"/>
                </a:lnTo>
                <a:lnTo>
                  <a:pt x="1027" y="1084"/>
                </a:lnTo>
                <a:lnTo>
                  <a:pt x="1027" y="1083"/>
                </a:lnTo>
                <a:lnTo>
                  <a:pt x="1027" y="1081"/>
                </a:lnTo>
                <a:lnTo>
                  <a:pt x="1027" y="1081"/>
                </a:lnTo>
                <a:lnTo>
                  <a:pt x="1027" y="1081"/>
                </a:lnTo>
                <a:lnTo>
                  <a:pt x="1024" y="1081"/>
                </a:lnTo>
                <a:lnTo>
                  <a:pt x="1022" y="1081"/>
                </a:lnTo>
                <a:lnTo>
                  <a:pt x="1022" y="1079"/>
                </a:lnTo>
                <a:lnTo>
                  <a:pt x="1021" y="1079"/>
                </a:lnTo>
                <a:lnTo>
                  <a:pt x="1021" y="1079"/>
                </a:lnTo>
                <a:lnTo>
                  <a:pt x="1021" y="1078"/>
                </a:lnTo>
                <a:lnTo>
                  <a:pt x="1019" y="1078"/>
                </a:lnTo>
                <a:lnTo>
                  <a:pt x="1019" y="1076"/>
                </a:lnTo>
                <a:lnTo>
                  <a:pt x="1021" y="1076"/>
                </a:lnTo>
                <a:lnTo>
                  <a:pt x="1021" y="1076"/>
                </a:lnTo>
                <a:lnTo>
                  <a:pt x="1021" y="1074"/>
                </a:lnTo>
                <a:lnTo>
                  <a:pt x="1021" y="1074"/>
                </a:lnTo>
                <a:lnTo>
                  <a:pt x="1022" y="1073"/>
                </a:lnTo>
                <a:lnTo>
                  <a:pt x="1022" y="1071"/>
                </a:lnTo>
                <a:lnTo>
                  <a:pt x="1022" y="1071"/>
                </a:lnTo>
                <a:lnTo>
                  <a:pt x="1022" y="1069"/>
                </a:lnTo>
                <a:lnTo>
                  <a:pt x="1022" y="1069"/>
                </a:lnTo>
                <a:lnTo>
                  <a:pt x="1021" y="1069"/>
                </a:lnTo>
                <a:lnTo>
                  <a:pt x="1021" y="1068"/>
                </a:lnTo>
                <a:lnTo>
                  <a:pt x="1021" y="1068"/>
                </a:lnTo>
                <a:lnTo>
                  <a:pt x="1016" y="1068"/>
                </a:lnTo>
                <a:lnTo>
                  <a:pt x="999" y="1071"/>
                </a:lnTo>
                <a:lnTo>
                  <a:pt x="992" y="1069"/>
                </a:lnTo>
                <a:lnTo>
                  <a:pt x="992" y="1069"/>
                </a:lnTo>
                <a:lnTo>
                  <a:pt x="990" y="1069"/>
                </a:lnTo>
                <a:lnTo>
                  <a:pt x="990" y="1069"/>
                </a:lnTo>
                <a:lnTo>
                  <a:pt x="990" y="1068"/>
                </a:lnTo>
                <a:lnTo>
                  <a:pt x="990" y="1066"/>
                </a:lnTo>
                <a:lnTo>
                  <a:pt x="990" y="1066"/>
                </a:lnTo>
                <a:lnTo>
                  <a:pt x="990" y="1066"/>
                </a:lnTo>
                <a:lnTo>
                  <a:pt x="990" y="1064"/>
                </a:lnTo>
                <a:lnTo>
                  <a:pt x="992" y="1064"/>
                </a:lnTo>
                <a:lnTo>
                  <a:pt x="992" y="1064"/>
                </a:lnTo>
                <a:lnTo>
                  <a:pt x="992" y="1063"/>
                </a:lnTo>
                <a:lnTo>
                  <a:pt x="996" y="1061"/>
                </a:lnTo>
                <a:lnTo>
                  <a:pt x="996" y="1061"/>
                </a:lnTo>
                <a:lnTo>
                  <a:pt x="996" y="1059"/>
                </a:lnTo>
                <a:lnTo>
                  <a:pt x="996" y="1057"/>
                </a:lnTo>
                <a:lnTo>
                  <a:pt x="996" y="1057"/>
                </a:lnTo>
                <a:lnTo>
                  <a:pt x="996" y="1056"/>
                </a:lnTo>
                <a:lnTo>
                  <a:pt x="996" y="1056"/>
                </a:lnTo>
                <a:lnTo>
                  <a:pt x="996" y="1056"/>
                </a:lnTo>
                <a:lnTo>
                  <a:pt x="996" y="1056"/>
                </a:lnTo>
                <a:lnTo>
                  <a:pt x="996" y="1054"/>
                </a:lnTo>
                <a:lnTo>
                  <a:pt x="994" y="1054"/>
                </a:lnTo>
                <a:lnTo>
                  <a:pt x="994" y="1052"/>
                </a:lnTo>
                <a:lnTo>
                  <a:pt x="994" y="1051"/>
                </a:lnTo>
                <a:lnTo>
                  <a:pt x="992" y="1051"/>
                </a:lnTo>
                <a:lnTo>
                  <a:pt x="992" y="1049"/>
                </a:lnTo>
                <a:lnTo>
                  <a:pt x="992" y="1049"/>
                </a:lnTo>
                <a:lnTo>
                  <a:pt x="994" y="1047"/>
                </a:lnTo>
                <a:lnTo>
                  <a:pt x="994" y="1046"/>
                </a:lnTo>
                <a:lnTo>
                  <a:pt x="996" y="1042"/>
                </a:lnTo>
                <a:lnTo>
                  <a:pt x="997" y="1041"/>
                </a:lnTo>
                <a:lnTo>
                  <a:pt x="997" y="1039"/>
                </a:lnTo>
                <a:lnTo>
                  <a:pt x="997" y="1039"/>
                </a:lnTo>
                <a:lnTo>
                  <a:pt x="999" y="1037"/>
                </a:lnTo>
                <a:lnTo>
                  <a:pt x="999" y="1037"/>
                </a:lnTo>
                <a:lnTo>
                  <a:pt x="1002" y="1037"/>
                </a:lnTo>
                <a:lnTo>
                  <a:pt x="1002" y="1037"/>
                </a:lnTo>
                <a:lnTo>
                  <a:pt x="1002" y="1037"/>
                </a:lnTo>
                <a:lnTo>
                  <a:pt x="1004" y="1036"/>
                </a:lnTo>
                <a:lnTo>
                  <a:pt x="1004" y="1032"/>
                </a:lnTo>
                <a:lnTo>
                  <a:pt x="1006" y="1032"/>
                </a:lnTo>
                <a:lnTo>
                  <a:pt x="1006" y="1032"/>
                </a:lnTo>
                <a:lnTo>
                  <a:pt x="1006" y="1031"/>
                </a:lnTo>
                <a:lnTo>
                  <a:pt x="1006" y="1029"/>
                </a:lnTo>
                <a:lnTo>
                  <a:pt x="1006" y="1027"/>
                </a:lnTo>
                <a:lnTo>
                  <a:pt x="1006" y="1027"/>
                </a:lnTo>
                <a:lnTo>
                  <a:pt x="1007" y="1026"/>
                </a:lnTo>
                <a:lnTo>
                  <a:pt x="1006" y="1026"/>
                </a:lnTo>
                <a:lnTo>
                  <a:pt x="1006" y="1024"/>
                </a:lnTo>
                <a:lnTo>
                  <a:pt x="1006" y="1024"/>
                </a:lnTo>
                <a:lnTo>
                  <a:pt x="1006" y="1022"/>
                </a:lnTo>
                <a:lnTo>
                  <a:pt x="1006" y="1020"/>
                </a:lnTo>
                <a:lnTo>
                  <a:pt x="1004" y="1020"/>
                </a:lnTo>
                <a:lnTo>
                  <a:pt x="1004" y="1019"/>
                </a:lnTo>
                <a:lnTo>
                  <a:pt x="1004" y="1019"/>
                </a:lnTo>
                <a:lnTo>
                  <a:pt x="1004" y="1019"/>
                </a:lnTo>
                <a:lnTo>
                  <a:pt x="1004" y="1017"/>
                </a:lnTo>
                <a:lnTo>
                  <a:pt x="1004" y="1015"/>
                </a:lnTo>
                <a:lnTo>
                  <a:pt x="1004" y="1015"/>
                </a:lnTo>
                <a:lnTo>
                  <a:pt x="1006" y="1014"/>
                </a:lnTo>
                <a:lnTo>
                  <a:pt x="1006" y="1014"/>
                </a:lnTo>
                <a:lnTo>
                  <a:pt x="1006" y="1012"/>
                </a:lnTo>
                <a:lnTo>
                  <a:pt x="1006" y="1012"/>
                </a:lnTo>
                <a:lnTo>
                  <a:pt x="1004" y="1009"/>
                </a:lnTo>
                <a:lnTo>
                  <a:pt x="1004" y="1005"/>
                </a:lnTo>
                <a:lnTo>
                  <a:pt x="1004" y="1005"/>
                </a:lnTo>
                <a:lnTo>
                  <a:pt x="1002" y="1004"/>
                </a:lnTo>
                <a:lnTo>
                  <a:pt x="1002" y="1002"/>
                </a:lnTo>
                <a:lnTo>
                  <a:pt x="1002" y="1000"/>
                </a:lnTo>
                <a:lnTo>
                  <a:pt x="1001" y="1000"/>
                </a:lnTo>
                <a:lnTo>
                  <a:pt x="1001" y="999"/>
                </a:lnTo>
                <a:lnTo>
                  <a:pt x="990" y="995"/>
                </a:lnTo>
                <a:lnTo>
                  <a:pt x="990" y="994"/>
                </a:lnTo>
                <a:lnTo>
                  <a:pt x="990" y="994"/>
                </a:lnTo>
                <a:lnTo>
                  <a:pt x="990" y="994"/>
                </a:lnTo>
                <a:lnTo>
                  <a:pt x="990" y="994"/>
                </a:lnTo>
                <a:lnTo>
                  <a:pt x="994" y="994"/>
                </a:lnTo>
                <a:lnTo>
                  <a:pt x="994" y="992"/>
                </a:lnTo>
                <a:lnTo>
                  <a:pt x="996" y="992"/>
                </a:lnTo>
                <a:lnTo>
                  <a:pt x="996" y="992"/>
                </a:lnTo>
                <a:lnTo>
                  <a:pt x="996" y="990"/>
                </a:lnTo>
                <a:lnTo>
                  <a:pt x="996" y="989"/>
                </a:lnTo>
                <a:lnTo>
                  <a:pt x="996" y="989"/>
                </a:lnTo>
                <a:lnTo>
                  <a:pt x="996" y="987"/>
                </a:lnTo>
                <a:lnTo>
                  <a:pt x="996" y="985"/>
                </a:lnTo>
                <a:lnTo>
                  <a:pt x="996" y="985"/>
                </a:lnTo>
                <a:lnTo>
                  <a:pt x="996" y="983"/>
                </a:lnTo>
                <a:lnTo>
                  <a:pt x="996" y="983"/>
                </a:lnTo>
                <a:lnTo>
                  <a:pt x="992" y="983"/>
                </a:lnTo>
                <a:lnTo>
                  <a:pt x="990" y="983"/>
                </a:lnTo>
                <a:lnTo>
                  <a:pt x="989" y="982"/>
                </a:lnTo>
                <a:lnTo>
                  <a:pt x="989" y="982"/>
                </a:lnTo>
                <a:lnTo>
                  <a:pt x="989" y="982"/>
                </a:lnTo>
                <a:lnTo>
                  <a:pt x="987" y="980"/>
                </a:lnTo>
                <a:lnTo>
                  <a:pt x="985" y="977"/>
                </a:lnTo>
                <a:lnTo>
                  <a:pt x="985" y="975"/>
                </a:lnTo>
                <a:lnTo>
                  <a:pt x="984" y="973"/>
                </a:lnTo>
                <a:lnTo>
                  <a:pt x="984" y="973"/>
                </a:lnTo>
                <a:lnTo>
                  <a:pt x="984" y="972"/>
                </a:lnTo>
                <a:lnTo>
                  <a:pt x="984" y="972"/>
                </a:lnTo>
                <a:lnTo>
                  <a:pt x="980" y="972"/>
                </a:lnTo>
                <a:lnTo>
                  <a:pt x="970" y="970"/>
                </a:lnTo>
                <a:lnTo>
                  <a:pt x="967" y="972"/>
                </a:lnTo>
                <a:lnTo>
                  <a:pt x="964" y="973"/>
                </a:lnTo>
                <a:lnTo>
                  <a:pt x="964" y="973"/>
                </a:lnTo>
                <a:lnTo>
                  <a:pt x="964" y="973"/>
                </a:lnTo>
                <a:lnTo>
                  <a:pt x="960" y="968"/>
                </a:lnTo>
                <a:lnTo>
                  <a:pt x="960" y="967"/>
                </a:lnTo>
                <a:lnTo>
                  <a:pt x="960" y="967"/>
                </a:lnTo>
                <a:lnTo>
                  <a:pt x="960" y="967"/>
                </a:lnTo>
                <a:lnTo>
                  <a:pt x="962" y="965"/>
                </a:lnTo>
                <a:lnTo>
                  <a:pt x="962" y="965"/>
                </a:lnTo>
                <a:lnTo>
                  <a:pt x="962" y="965"/>
                </a:lnTo>
                <a:lnTo>
                  <a:pt x="962" y="963"/>
                </a:lnTo>
                <a:lnTo>
                  <a:pt x="962" y="962"/>
                </a:lnTo>
                <a:lnTo>
                  <a:pt x="962" y="962"/>
                </a:lnTo>
                <a:lnTo>
                  <a:pt x="962" y="960"/>
                </a:lnTo>
                <a:lnTo>
                  <a:pt x="962" y="960"/>
                </a:lnTo>
                <a:lnTo>
                  <a:pt x="962" y="958"/>
                </a:lnTo>
                <a:lnTo>
                  <a:pt x="955" y="950"/>
                </a:lnTo>
                <a:lnTo>
                  <a:pt x="955" y="948"/>
                </a:lnTo>
                <a:lnTo>
                  <a:pt x="953" y="946"/>
                </a:lnTo>
                <a:lnTo>
                  <a:pt x="952" y="941"/>
                </a:lnTo>
                <a:lnTo>
                  <a:pt x="952" y="941"/>
                </a:lnTo>
                <a:lnTo>
                  <a:pt x="952" y="940"/>
                </a:lnTo>
                <a:lnTo>
                  <a:pt x="952" y="940"/>
                </a:lnTo>
                <a:lnTo>
                  <a:pt x="955" y="936"/>
                </a:lnTo>
                <a:lnTo>
                  <a:pt x="955" y="936"/>
                </a:lnTo>
                <a:lnTo>
                  <a:pt x="955" y="936"/>
                </a:lnTo>
                <a:lnTo>
                  <a:pt x="955" y="935"/>
                </a:lnTo>
                <a:lnTo>
                  <a:pt x="955" y="935"/>
                </a:lnTo>
                <a:lnTo>
                  <a:pt x="955" y="933"/>
                </a:lnTo>
                <a:lnTo>
                  <a:pt x="957" y="933"/>
                </a:lnTo>
                <a:lnTo>
                  <a:pt x="957" y="933"/>
                </a:lnTo>
                <a:lnTo>
                  <a:pt x="960" y="931"/>
                </a:lnTo>
                <a:lnTo>
                  <a:pt x="962" y="930"/>
                </a:lnTo>
                <a:lnTo>
                  <a:pt x="964" y="930"/>
                </a:lnTo>
                <a:lnTo>
                  <a:pt x="964" y="930"/>
                </a:lnTo>
                <a:lnTo>
                  <a:pt x="964" y="928"/>
                </a:lnTo>
                <a:lnTo>
                  <a:pt x="964" y="928"/>
                </a:lnTo>
                <a:lnTo>
                  <a:pt x="964" y="926"/>
                </a:lnTo>
                <a:lnTo>
                  <a:pt x="959" y="920"/>
                </a:lnTo>
                <a:lnTo>
                  <a:pt x="959" y="920"/>
                </a:lnTo>
                <a:lnTo>
                  <a:pt x="959" y="916"/>
                </a:lnTo>
                <a:lnTo>
                  <a:pt x="957" y="911"/>
                </a:lnTo>
                <a:lnTo>
                  <a:pt x="957" y="911"/>
                </a:lnTo>
                <a:lnTo>
                  <a:pt x="953" y="908"/>
                </a:lnTo>
                <a:lnTo>
                  <a:pt x="953" y="906"/>
                </a:lnTo>
                <a:lnTo>
                  <a:pt x="953" y="904"/>
                </a:lnTo>
                <a:lnTo>
                  <a:pt x="952" y="904"/>
                </a:lnTo>
                <a:lnTo>
                  <a:pt x="947" y="903"/>
                </a:lnTo>
                <a:lnTo>
                  <a:pt x="947" y="901"/>
                </a:lnTo>
                <a:lnTo>
                  <a:pt x="947" y="901"/>
                </a:lnTo>
                <a:lnTo>
                  <a:pt x="947" y="899"/>
                </a:lnTo>
                <a:lnTo>
                  <a:pt x="945" y="898"/>
                </a:lnTo>
                <a:lnTo>
                  <a:pt x="945" y="898"/>
                </a:lnTo>
                <a:lnTo>
                  <a:pt x="945" y="894"/>
                </a:lnTo>
                <a:lnTo>
                  <a:pt x="945" y="893"/>
                </a:lnTo>
                <a:lnTo>
                  <a:pt x="945" y="891"/>
                </a:lnTo>
                <a:lnTo>
                  <a:pt x="945" y="888"/>
                </a:lnTo>
                <a:lnTo>
                  <a:pt x="945" y="888"/>
                </a:lnTo>
                <a:lnTo>
                  <a:pt x="945" y="886"/>
                </a:lnTo>
                <a:lnTo>
                  <a:pt x="945" y="886"/>
                </a:lnTo>
                <a:lnTo>
                  <a:pt x="945" y="884"/>
                </a:lnTo>
                <a:lnTo>
                  <a:pt x="945" y="884"/>
                </a:lnTo>
                <a:lnTo>
                  <a:pt x="945" y="884"/>
                </a:lnTo>
                <a:lnTo>
                  <a:pt x="947" y="881"/>
                </a:lnTo>
                <a:lnTo>
                  <a:pt x="947" y="881"/>
                </a:lnTo>
                <a:lnTo>
                  <a:pt x="947" y="879"/>
                </a:lnTo>
                <a:lnTo>
                  <a:pt x="947" y="879"/>
                </a:lnTo>
                <a:lnTo>
                  <a:pt x="950" y="879"/>
                </a:lnTo>
                <a:lnTo>
                  <a:pt x="952" y="878"/>
                </a:lnTo>
                <a:lnTo>
                  <a:pt x="952" y="878"/>
                </a:lnTo>
                <a:lnTo>
                  <a:pt x="952" y="878"/>
                </a:lnTo>
                <a:lnTo>
                  <a:pt x="955" y="876"/>
                </a:lnTo>
                <a:lnTo>
                  <a:pt x="955" y="876"/>
                </a:lnTo>
                <a:lnTo>
                  <a:pt x="955" y="874"/>
                </a:lnTo>
                <a:lnTo>
                  <a:pt x="955" y="874"/>
                </a:lnTo>
                <a:lnTo>
                  <a:pt x="955" y="873"/>
                </a:lnTo>
                <a:lnTo>
                  <a:pt x="955" y="873"/>
                </a:lnTo>
                <a:lnTo>
                  <a:pt x="955" y="871"/>
                </a:lnTo>
                <a:lnTo>
                  <a:pt x="955" y="869"/>
                </a:lnTo>
                <a:lnTo>
                  <a:pt x="953" y="869"/>
                </a:lnTo>
                <a:lnTo>
                  <a:pt x="952" y="866"/>
                </a:lnTo>
                <a:lnTo>
                  <a:pt x="952" y="866"/>
                </a:lnTo>
                <a:lnTo>
                  <a:pt x="952" y="864"/>
                </a:lnTo>
                <a:lnTo>
                  <a:pt x="952" y="864"/>
                </a:lnTo>
                <a:lnTo>
                  <a:pt x="952" y="864"/>
                </a:lnTo>
                <a:lnTo>
                  <a:pt x="952" y="861"/>
                </a:lnTo>
                <a:lnTo>
                  <a:pt x="952" y="859"/>
                </a:lnTo>
                <a:lnTo>
                  <a:pt x="952" y="857"/>
                </a:lnTo>
                <a:lnTo>
                  <a:pt x="950" y="857"/>
                </a:lnTo>
                <a:lnTo>
                  <a:pt x="950" y="856"/>
                </a:lnTo>
                <a:lnTo>
                  <a:pt x="948" y="854"/>
                </a:lnTo>
                <a:lnTo>
                  <a:pt x="948" y="854"/>
                </a:lnTo>
                <a:lnTo>
                  <a:pt x="947" y="854"/>
                </a:lnTo>
                <a:lnTo>
                  <a:pt x="947" y="854"/>
                </a:lnTo>
                <a:lnTo>
                  <a:pt x="947" y="854"/>
                </a:lnTo>
                <a:lnTo>
                  <a:pt x="945" y="854"/>
                </a:lnTo>
                <a:lnTo>
                  <a:pt x="945" y="852"/>
                </a:lnTo>
                <a:lnTo>
                  <a:pt x="945" y="852"/>
                </a:lnTo>
                <a:lnTo>
                  <a:pt x="945" y="852"/>
                </a:lnTo>
                <a:lnTo>
                  <a:pt x="947" y="851"/>
                </a:lnTo>
                <a:lnTo>
                  <a:pt x="947" y="851"/>
                </a:lnTo>
                <a:lnTo>
                  <a:pt x="947" y="849"/>
                </a:lnTo>
                <a:lnTo>
                  <a:pt x="947" y="849"/>
                </a:lnTo>
                <a:lnTo>
                  <a:pt x="935" y="839"/>
                </a:lnTo>
                <a:lnTo>
                  <a:pt x="908" y="807"/>
                </a:lnTo>
                <a:lnTo>
                  <a:pt x="908" y="807"/>
                </a:lnTo>
                <a:lnTo>
                  <a:pt x="908" y="807"/>
                </a:lnTo>
                <a:lnTo>
                  <a:pt x="908" y="805"/>
                </a:lnTo>
                <a:lnTo>
                  <a:pt x="911" y="805"/>
                </a:lnTo>
                <a:lnTo>
                  <a:pt x="911" y="805"/>
                </a:lnTo>
                <a:lnTo>
                  <a:pt x="911" y="805"/>
                </a:lnTo>
                <a:lnTo>
                  <a:pt x="911" y="804"/>
                </a:lnTo>
                <a:lnTo>
                  <a:pt x="911" y="802"/>
                </a:lnTo>
                <a:lnTo>
                  <a:pt x="911" y="802"/>
                </a:lnTo>
                <a:lnTo>
                  <a:pt x="911" y="802"/>
                </a:lnTo>
                <a:lnTo>
                  <a:pt x="913" y="804"/>
                </a:lnTo>
                <a:lnTo>
                  <a:pt x="913" y="804"/>
                </a:lnTo>
                <a:lnTo>
                  <a:pt x="915" y="804"/>
                </a:lnTo>
                <a:lnTo>
                  <a:pt x="915" y="804"/>
                </a:lnTo>
                <a:lnTo>
                  <a:pt x="915" y="802"/>
                </a:lnTo>
                <a:lnTo>
                  <a:pt x="915" y="802"/>
                </a:lnTo>
                <a:lnTo>
                  <a:pt x="913" y="800"/>
                </a:lnTo>
                <a:lnTo>
                  <a:pt x="913" y="800"/>
                </a:lnTo>
                <a:lnTo>
                  <a:pt x="913" y="800"/>
                </a:lnTo>
                <a:lnTo>
                  <a:pt x="915" y="800"/>
                </a:lnTo>
                <a:lnTo>
                  <a:pt x="915" y="800"/>
                </a:lnTo>
                <a:lnTo>
                  <a:pt x="915" y="800"/>
                </a:lnTo>
                <a:lnTo>
                  <a:pt x="918" y="799"/>
                </a:lnTo>
                <a:lnTo>
                  <a:pt x="918" y="799"/>
                </a:lnTo>
                <a:lnTo>
                  <a:pt x="918" y="797"/>
                </a:lnTo>
                <a:lnTo>
                  <a:pt x="918" y="797"/>
                </a:lnTo>
                <a:lnTo>
                  <a:pt x="917" y="797"/>
                </a:lnTo>
                <a:lnTo>
                  <a:pt x="917" y="795"/>
                </a:lnTo>
                <a:lnTo>
                  <a:pt x="917" y="795"/>
                </a:lnTo>
                <a:lnTo>
                  <a:pt x="917" y="795"/>
                </a:lnTo>
                <a:lnTo>
                  <a:pt x="917" y="795"/>
                </a:lnTo>
                <a:lnTo>
                  <a:pt x="918" y="795"/>
                </a:lnTo>
                <a:lnTo>
                  <a:pt x="918" y="795"/>
                </a:lnTo>
                <a:lnTo>
                  <a:pt x="918" y="793"/>
                </a:lnTo>
                <a:lnTo>
                  <a:pt x="917" y="792"/>
                </a:lnTo>
                <a:lnTo>
                  <a:pt x="915" y="788"/>
                </a:lnTo>
                <a:lnTo>
                  <a:pt x="915" y="788"/>
                </a:lnTo>
                <a:lnTo>
                  <a:pt x="915" y="787"/>
                </a:lnTo>
                <a:lnTo>
                  <a:pt x="915" y="787"/>
                </a:lnTo>
                <a:lnTo>
                  <a:pt x="915" y="787"/>
                </a:lnTo>
                <a:lnTo>
                  <a:pt x="917" y="785"/>
                </a:lnTo>
                <a:lnTo>
                  <a:pt x="917" y="783"/>
                </a:lnTo>
                <a:lnTo>
                  <a:pt x="917" y="783"/>
                </a:lnTo>
                <a:lnTo>
                  <a:pt x="918" y="782"/>
                </a:lnTo>
                <a:lnTo>
                  <a:pt x="918" y="782"/>
                </a:lnTo>
                <a:lnTo>
                  <a:pt x="920" y="782"/>
                </a:lnTo>
                <a:lnTo>
                  <a:pt x="920" y="782"/>
                </a:lnTo>
                <a:lnTo>
                  <a:pt x="920" y="780"/>
                </a:lnTo>
                <a:lnTo>
                  <a:pt x="920" y="780"/>
                </a:lnTo>
                <a:lnTo>
                  <a:pt x="920" y="780"/>
                </a:lnTo>
                <a:lnTo>
                  <a:pt x="920" y="778"/>
                </a:lnTo>
                <a:lnTo>
                  <a:pt x="920" y="778"/>
                </a:lnTo>
                <a:lnTo>
                  <a:pt x="920" y="778"/>
                </a:lnTo>
                <a:lnTo>
                  <a:pt x="922" y="777"/>
                </a:lnTo>
                <a:lnTo>
                  <a:pt x="922" y="777"/>
                </a:lnTo>
                <a:lnTo>
                  <a:pt x="922" y="775"/>
                </a:lnTo>
                <a:lnTo>
                  <a:pt x="922" y="775"/>
                </a:lnTo>
                <a:lnTo>
                  <a:pt x="922" y="775"/>
                </a:lnTo>
                <a:lnTo>
                  <a:pt x="920" y="775"/>
                </a:lnTo>
                <a:lnTo>
                  <a:pt x="920" y="775"/>
                </a:lnTo>
                <a:lnTo>
                  <a:pt x="920" y="775"/>
                </a:lnTo>
                <a:lnTo>
                  <a:pt x="920" y="773"/>
                </a:lnTo>
                <a:lnTo>
                  <a:pt x="920" y="772"/>
                </a:lnTo>
                <a:lnTo>
                  <a:pt x="920" y="772"/>
                </a:lnTo>
                <a:lnTo>
                  <a:pt x="920" y="772"/>
                </a:lnTo>
                <a:lnTo>
                  <a:pt x="920" y="772"/>
                </a:lnTo>
                <a:lnTo>
                  <a:pt x="917" y="773"/>
                </a:lnTo>
                <a:lnTo>
                  <a:pt x="917" y="773"/>
                </a:lnTo>
                <a:lnTo>
                  <a:pt x="917" y="773"/>
                </a:lnTo>
                <a:lnTo>
                  <a:pt x="917" y="772"/>
                </a:lnTo>
                <a:lnTo>
                  <a:pt x="913" y="770"/>
                </a:lnTo>
                <a:lnTo>
                  <a:pt x="913" y="768"/>
                </a:lnTo>
                <a:lnTo>
                  <a:pt x="913" y="768"/>
                </a:lnTo>
                <a:lnTo>
                  <a:pt x="911" y="768"/>
                </a:lnTo>
                <a:lnTo>
                  <a:pt x="910" y="767"/>
                </a:lnTo>
                <a:lnTo>
                  <a:pt x="910" y="767"/>
                </a:lnTo>
                <a:lnTo>
                  <a:pt x="910" y="765"/>
                </a:lnTo>
                <a:lnTo>
                  <a:pt x="908" y="763"/>
                </a:lnTo>
                <a:lnTo>
                  <a:pt x="908" y="762"/>
                </a:lnTo>
                <a:lnTo>
                  <a:pt x="908" y="760"/>
                </a:lnTo>
                <a:lnTo>
                  <a:pt x="908" y="760"/>
                </a:lnTo>
                <a:lnTo>
                  <a:pt x="908" y="760"/>
                </a:lnTo>
                <a:lnTo>
                  <a:pt x="908" y="758"/>
                </a:lnTo>
                <a:lnTo>
                  <a:pt x="910" y="758"/>
                </a:lnTo>
                <a:lnTo>
                  <a:pt x="910" y="758"/>
                </a:lnTo>
                <a:lnTo>
                  <a:pt x="910" y="756"/>
                </a:lnTo>
                <a:lnTo>
                  <a:pt x="910" y="756"/>
                </a:lnTo>
                <a:lnTo>
                  <a:pt x="910" y="756"/>
                </a:lnTo>
                <a:lnTo>
                  <a:pt x="910" y="756"/>
                </a:lnTo>
                <a:lnTo>
                  <a:pt x="910" y="756"/>
                </a:lnTo>
                <a:lnTo>
                  <a:pt x="910" y="755"/>
                </a:lnTo>
                <a:lnTo>
                  <a:pt x="910" y="755"/>
                </a:lnTo>
                <a:lnTo>
                  <a:pt x="910" y="753"/>
                </a:lnTo>
                <a:lnTo>
                  <a:pt x="910" y="753"/>
                </a:lnTo>
                <a:lnTo>
                  <a:pt x="908" y="750"/>
                </a:lnTo>
                <a:lnTo>
                  <a:pt x="908" y="750"/>
                </a:lnTo>
                <a:lnTo>
                  <a:pt x="908" y="750"/>
                </a:lnTo>
                <a:lnTo>
                  <a:pt x="906" y="750"/>
                </a:lnTo>
                <a:lnTo>
                  <a:pt x="906" y="750"/>
                </a:lnTo>
                <a:lnTo>
                  <a:pt x="906" y="750"/>
                </a:lnTo>
                <a:lnTo>
                  <a:pt x="906" y="750"/>
                </a:lnTo>
                <a:lnTo>
                  <a:pt x="905" y="748"/>
                </a:lnTo>
                <a:lnTo>
                  <a:pt x="905" y="748"/>
                </a:lnTo>
                <a:lnTo>
                  <a:pt x="905" y="746"/>
                </a:lnTo>
                <a:lnTo>
                  <a:pt x="903" y="746"/>
                </a:lnTo>
                <a:lnTo>
                  <a:pt x="903" y="746"/>
                </a:lnTo>
                <a:lnTo>
                  <a:pt x="901" y="745"/>
                </a:lnTo>
                <a:lnTo>
                  <a:pt x="901" y="743"/>
                </a:lnTo>
                <a:lnTo>
                  <a:pt x="900" y="740"/>
                </a:lnTo>
                <a:lnTo>
                  <a:pt x="898" y="736"/>
                </a:lnTo>
                <a:lnTo>
                  <a:pt x="898" y="735"/>
                </a:lnTo>
                <a:lnTo>
                  <a:pt x="896" y="735"/>
                </a:lnTo>
                <a:lnTo>
                  <a:pt x="896" y="733"/>
                </a:lnTo>
                <a:lnTo>
                  <a:pt x="896" y="731"/>
                </a:lnTo>
                <a:lnTo>
                  <a:pt x="896" y="730"/>
                </a:lnTo>
                <a:lnTo>
                  <a:pt x="896" y="730"/>
                </a:lnTo>
                <a:lnTo>
                  <a:pt x="896" y="728"/>
                </a:lnTo>
                <a:lnTo>
                  <a:pt x="896" y="728"/>
                </a:lnTo>
                <a:lnTo>
                  <a:pt x="896" y="726"/>
                </a:lnTo>
                <a:lnTo>
                  <a:pt x="898" y="726"/>
                </a:lnTo>
                <a:lnTo>
                  <a:pt x="898" y="726"/>
                </a:lnTo>
                <a:lnTo>
                  <a:pt x="900" y="726"/>
                </a:lnTo>
                <a:lnTo>
                  <a:pt x="901" y="728"/>
                </a:lnTo>
                <a:lnTo>
                  <a:pt x="901" y="728"/>
                </a:lnTo>
                <a:lnTo>
                  <a:pt x="903" y="728"/>
                </a:lnTo>
                <a:lnTo>
                  <a:pt x="905" y="728"/>
                </a:lnTo>
                <a:lnTo>
                  <a:pt x="906" y="726"/>
                </a:lnTo>
                <a:lnTo>
                  <a:pt x="906" y="726"/>
                </a:lnTo>
                <a:lnTo>
                  <a:pt x="906" y="725"/>
                </a:lnTo>
                <a:lnTo>
                  <a:pt x="908" y="726"/>
                </a:lnTo>
                <a:lnTo>
                  <a:pt x="908" y="726"/>
                </a:lnTo>
                <a:lnTo>
                  <a:pt x="910" y="728"/>
                </a:lnTo>
                <a:lnTo>
                  <a:pt x="923" y="728"/>
                </a:lnTo>
                <a:lnTo>
                  <a:pt x="923" y="728"/>
                </a:lnTo>
                <a:lnTo>
                  <a:pt x="923" y="728"/>
                </a:lnTo>
                <a:lnTo>
                  <a:pt x="923" y="726"/>
                </a:lnTo>
                <a:lnTo>
                  <a:pt x="923" y="726"/>
                </a:lnTo>
                <a:lnTo>
                  <a:pt x="925" y="723"/>
                </a:lnTo>
                <a:lnTo>
                  <a:pt x="925" y="723"/>
                </a:lnTo>
                <a:lnTo>
                  <a:pt x="925" y="723"/>
                </a:lnTo>
                <a:lnTo>
                  <a:pt x="925" y="721"/>
                </a:lnTo>
                <a:lnTo>
                  <a:pt x="925" y="719"/>
                </a:lnTo>
                <a:lnTo>
                  <a:pt x="925" y="718"/>
                </a:lnTo>
                <a:lnTo>
                  <a:pt x="925" y="718"/>
                </a:lnTo>
                <a:lnTo>
                  <a:pt x="925" y="716"/>
                </a:lnTo>
                <a:lnTo>
                  <a:pt x="925" y="716"/>
                </a:lnTo>
                <a:lnTo>
                  <a:pt x="925" y="714"/>
                </a:lnTo>
                <a:lnTo>
                  <a:pt x="925" y="714"/>
                </a:lnTo>
                <a:lnTo>
                  <a:pt x="925" y="713"/>
                </a:lnTo>
                <a:lnTo>
                  <a:pt x="925" y="713"/>
                </a:lnTo>
                <a:lnTo>
                  <a:pt x="925" y="711"/>
                </a:lnTo>
                <a:lnTo>
                  <a:pt x="925" y="711"/>
                </a:lnTo>
                <a:lnTo>
                  <a:pt x="925" y="709"/>
                </a:lnTo>
                <a:lnTo>
                  <a:pt x="925" y="708"/>
                </a:lnTo>
                <a:lnTo>
                  <a:pt x="925" y="708"/>
                </a:lnTo>
                <a:lnTo>
                  <a:pt x="925" y="706"/>
                </a:lnTo>
                <a:lnTo>
                  <a:pt x="925" y="703"/>
                </a:lnTo>
                <a:lnTo>
                  <a:pt x="927" y="703"/>
                </a:lnTo>
                <a:lnTo>
                  <a:pt x="927" y="701"/>
                </a:lnTo>
                <a:lnTo>
                  <a:pt x="927" y="701"/>
                </a:lnTo>
                <a:lnTo>
                  <a:pt x="927" y="701"/>
                </a:lnTo>
                <a:lnTo>
                  <a:pt x="927" y="701"/>
                </a:lnTo>
                <a:lnTo>
                  <a:pt x="928" y="701"/>
                </a:lnTo>
                <a:lnTo>
                  <a:pt x="928" y="701"/>
                </a:lnTo>
                <a:lnTo>
                  <a:pt x="930" y="703"/>
                </a:lnTo>
                <a:lnTo>
                  <a:pt x="932" y="703"/>
                </a:lnTo>
                <a:lnTo>
                  <a:pt x="932" y="703"/>
                </a:lnTo>
                <a:lnTo>
                  <a:pt x="932" y="703"/>
                </a:lnTo>
                <a:lnTo>
                  <a:pt x="932" y="703"/>
                </a:lnTo>
                <a:lnTo>
                  <a:pt x="933" y="703"/>
                </a:lnTo>
                <a:lnTo>
                  <a:pt x="933" y="701"/>
                </a:lnTo>
                <a:lnTo>
                  <a:pt x="932" y="699"/>
                </a:lnTo>
                <a:lnTo>
                  <a:pt x="932" y="699"/>
                </a:lnTo>
                <a:lnTo>
                  <a:pt x="932" y="698"/>
                </a:lnTo>
                <a:lnTo>
                  <a:pt x="932" y="698"/>
                </a:lnTo>
                <a:lnTo>
                  <a:pt x="933" y="696"/>
                </a:lnTo>
                <a:lnTo>
                  <a:pt x="935" y="693"/>
                </a:lnTo>
                <a:lnTo>
                  <a:pt x="935" y="693"/>
                </a:lnTo>
                <a:lnTo>
                  <a:pt x="935" y="693"/>
                </a:lnTo>
                <a:lnTo>
                  <a:pt x="937" y="691"/>
                </a:lnTo>
                <a:lnTo>
                  <a:pt x="938" y="691"/>
                </a:lnTo>
                <a:lnTo>
                  <a:pt x="940" y="689"/>
                </a:lnTo>
                <a:lnTo>
                  <a:pt x="940" y="689"/>
                </a:lnTo>
                <a:lnTo>
                  <a:pt x="940" y="689"/>
                </a:lnTo>
                <a:lnTo>
                  <a:pt x="940" y="688"/>
                </a:lnTo>
                <a:lnTo>
                  <a:pt x="940" y="686"/>
                </a:lnTo>
                <a:lnTo>
                  <a:pt x="940" y="684"/>
                </a:lnTo>
                <a:lnTo>
                  <a:pt x="940" y="682"/>
                </a:lnTo>
                <a:lnTo>
                  <a:pt x="940" y="682"/>
                </a:lnTo>
                <a:lnTo>
                  <a:pt x="940" y="681"/>
                </a:lnTo>
                <a:lnTo>
                  <a:pt x="940" y="681"/>
                </a:lnTo>
                <a:lnTo>
                  <a:pt x="940" y="681"/>
                </a:lnTo>
                <a:lnTo>
                  <a:pt x="940" y="679"/>
                </a:lnTo>
                <a:lnTo>
                  <a:pt x="942" y="676"/>
                </a:lnTo>
                <a:lnTo>
                  <a:pt x="940" y="669"/>
                </a:lnTo>
                <a:lnTo>
                  <a:pt x="940" y="666"/>
                </a:lnTo>
                <a:lnTo>
                  <a:pt x="940" y="666"/>
                </a:lnTo>
                <a:lnTo>
                  <a:pt x="940" y="664"/>
                </a:lnTo>
                <a:lnTo>
                  <a:pt x="938" y="661"/>
                </a:lnTo>
                <a:lnTo>
                  <a:pt x="935" y="657"/>
                </a:lnTo>
                <a:lnTo>
                  <a:pt x="932" y="657"/>
                </a:lnTo>
                <a:lnTo>
                  <a:pt x="932" y="656"/>
                </a:lnTo>
                <a:lnTo>
                  <a:pt x="932" y="656"/>
                </a:lnTo>
                <a:lnTo>
                  <a:pt x="932" y="656"/>
                </a:lnTo>
                <a:lnTo>
                  <a:pt x="933" y="656"/>
                </a:lnTo>
                <a:lnTo>
                  <a:pt x="935" y="654"/>
                </a:lnTo>
                <a:lnTo>
                  <a:pt x="935" y="654"/>
                </a:lnTo>
                <a:lnTo>
                  <a:pt x="935" y="652"/>
                </a:lnTo>
                <a:lnTo>
                  <a:pt x="935" y="652"/>
                </a:lnTo>
                <a:lnTo>
                  <a:pt x="935" y="652"/>
                </a:lnTo>
                <a:lnTo>
                  <a:pt x="937" y="652"/>
                </a:lnTo>
                <a:lnTo>
                  <a:pt x="937" y="652"/>
                </a:lnTo>
                <a:lnTo>
                  <a:pt x="938" y="652"/>
                </a:lnTo>
                <a:lnTo>
                  <a:pt x="940" y="652"/>
                </a:lnTo>
                <a:lnTo>
                  <a:pt x="942" y="651"/>
                </a:lnTo>
                <a:lnTo>
                  <a:pt x="948" y="651"/>
                </a:lnTo>
                <a:lnTo>
                  <a:pt x="952" y="651"/>
                </a:lnTo>
                <a:lnTo>
                  <a:pt x="952" y="649"/>
                </a:lnTo>
                <a:lnTo>
                  <a:pt x="952" y="649"/>
                </a:lnTo>
                <a:lnTo>
                  <a:pt x="957" y="647"/>
                </a:lnTo>
                <a:lnTo>
                  <a:pt x="957" y="647"/>
                </a:lnTo>
                <a:lnTo>
                  <a:pt x="957" y="646"/>
                </a:lnTo>
                <a:lnTo>
                  <a:pt x="957" y="646"/>
                </a:lnTo>
                <a:lnTo>
                  <a:pt x="955" y="646"/>
                </a:lnTo>
                <a:lnTo>
                  <a:pt x="947" y="637"/>
                </a:lnTo>
                <a:lnTo>
                  <a:pt x="947" y="637"/>
                </a:lnTo>
                <a:lnTo>
                  <a:pt x="947" y="635"/>
                </a:lnTo>
                <a:lnTo>
                  <a:pt x="947" y="635"/>
                </a:lnTo>
                <a:lnTo>
                  <a:pt x="947" y="635"/>
                </a:lnTo>
                <a:lnTo>
                  <a:pt x="947" y="634"/>
                </a:lnTo>
                <a:lnTo>
                  <a:pt x="947" y="634"/>
                </a:lnTo>
                <a:lnTo>
                  <a:pt x="947" y="632"/>
                </a:lnTo>
                <a:lnTo>
                  <a:pt x="947" y="632"/>
                </a:lnTo>
                <a:lnTo>
                  <a:pt x="947" y="632"/>
                </a:lnTo>
                <a:lnTo>
                  <a:pt x="947" y="630"/>
                </a:lnTo>
                <a:lnTo>
                  <a:pt x="947" y="630"/>
                </a:lnTo>
                <a:lnTo>
                  <a:pt x="945" y="632"/>
                </a:lnTo>
                <a:lnTo>
                  <a:pt x="945" y="632"/>
                </a:lnTo>
                <a:lnTo>
                  <a:pt x="938" y="629"/>
                </a:lnTo>
                <a:lnTo>
                  <a:pt x="937" y="629"/>
                </a:lnTo>
                <a:lnTo>
                  <a:pt x="937" y="627"/>
                </a:lnTo>
                <a:lnTo>
                  <a:pt x="937" y="625"/>
                </a:lnTo>
                <a:lnTo>
                  <a:pt x="937" y="625"/>
                </a:lnTo>
                <a:lnTo>
                  <a:pt x="937" y="622"/>
                </a:lnTo>
                <a:lnTo>
                  <a:pt x="937" y="622"/>
                </a:lnTo>
                <a:lnTo>
                  <a:pt x="937" y="617"/>
                </a:lnTo>
                <a:lnTo>
                  <a:pt x="937" y="615"/>
                </a:lnTo>
                <a:lnTo>
                  <a:pt x="937" y="610"/>
                </a:lnTo>
                <a:lnTo>
                  <a:pt x="935" y="609"/>
                </a:lnTo>
                <a:lnTo>
                  <a:pt x="935" y="607"/>
                </a:lnTo>
                <a:lnTo>
                  <a:pt x="935" y="607"/>
                </a:lnTo>
                <a:lnTo>
                  <a:pt x="933" y="605"/>
                </a:lnTo>
                <a:lnTo>
                  <a:pt x="933" y="605"/>
                </a:lnTo>
                <a:lnTo>
                  <a:pt x="932" y="605"/>
                </a:lnTo>
                <a:lnTo>
                  <a:pt x="930" y="603"/>
                </a:lnTo>
                <a:lnTo>
                  <a:pt x="930" y="603"/>
                </a:lnTo>
                <a:lnTo>
                  <a:pt x="930" y="600"/>
                </a:lnTo>
                <a:lnTo>
                  <a:pt x="930" y="600"/>
                </a:lnTo>
                <a:lnTo>
                  <a:pt x="930" y="598"/>
                </a:lnTo>
                <a:lnTo>
                  <a:pt x="930" y="598"/>
                </a:lnTo>
                <a:lnTo>
                  <a:pt x="932" y="598"/>
                </a:lnTo>
                <a:lnTo>
                  <a:pt x="935" y="597"/>
                </a:lnTo>
                <a:lnTo>
                  <a:pt x="935" y="597"/>
                </a:lnTo>
                <a:lnTo>
                  <a:pt x="935" y="597"/>
                </a:lnTo>
                <a:lnTo>
                  <a:pt x="935" y="597"/>
                </a:lnTo>
                <a:lnTo>
                  <a:pt x="935" y="595"/>
                </a:lnTo>
                <a:lnTo>
                  <a:pt x="937" y="595"/>
                </a:lnTo>
                <a:lnTo>
                  <a:pt x="937" y="593"/>
                </a:lnTo>
                <a:lnTo>
                  <a:pt x="937" y="593"/>
                </a:lnTo>
                <a:lnTo>
                  <a:pt x="937" y="593"/>
                </a:lnTo>
                <a:lnTo>
                  <a:pt x="937" y="593"/>
                </a:lnTo>
                <a:lnTo>
                  <a:pt x="935" y="592"/>
                </a:lnTo>
                <a:lnTo>
                  <a:pt x="935" y="592"/>
                </a:lnTo>
                <a:lnTo>
                  <a:pt x="935" y="588"/>
                </a:lnTo>
                <a:lnTo>
                  <a:pt x="935" y="587"/>
                </a:lnTo>
                <a:lnTo>
                  <a:pt x="935" y="587"/>
                </a:lnTo>
                <a:lnTo>
                  <a:pt x="935" y="587"/>
                </a:lnTo>
                <a:lnTo>
                  <a:pt x="933" y="587"/>
                </a:lnTo>
                <a:lnTo>
                  <a:pt x="932" y="587"/>
                </a:lnTo>
                <a:lnTo>
                  <a:pt x="928" y="588"/>
                </a:lnTo>
                <a:lnTo>
                  <a:pt x="927" y="588"/>
                </a:lnTo>
                <a:lnTo>
                  <a:pt x="911" y="583"/>
                </a:lnTo>
                <a:lnTo>
                  <a:pt x="911" y="583"/>
                </a:lnTo>
                <a:lnTo>
                  <a:pt x="910" y="582"/>
                </a:lnTo>
                <a:lnTo>
                  <a:pt x="906" y="577"/>
                </a:lnTo>
                <a:lnTo>
                  <a:pt x="906" y="577"/>
                </a:lnTo>
                <a:lnTo>
                  <a:pt x="906" y="575"/>
                </a:lnTo>
                <a:lnTo>
                  <a:pt x="906" y="575"/>
                </a:lnTo>
                <a:lnTo>
                  <a:pt x="906" y="575"/>
                </a:lnTo>
                <a:lnTo>
                  <a:pt x="910" y="572"/>
                </a:lnTo>
                <a:lnTo>
                  <a:pt x="910" y="572"/>
                </a:lnTo>
                <a:lnTo>
                  <a:pt x="911" y="570"/>
                </a:lnTo>
                <a:lnTo>
                  <a:pt x="913" y="568"/>
                </a:lnTo>
                <a:lnTo>
                  <a:pt x="913" y="568"/>
                </a:lnTo>
                <a:lnTo>
                  <a:pt x="915" y="566"/>
                </a:lnTo>
                <a:lnTo>
                  <a:pt x="915" y="566"/>
                </a:lnTo>
                <a:lnTo>
                  <a:pt x="915" y="565"/>
                </a:lnTo>
                <a:lnTo>
                  <a:pt x="915" y="565"/>
                </a:lnTo>
                <a:lnTo>
                  <a:pt x="915" y="563"/>
                </a:lnTo>
                <a:lnTo>
                  <a:pt x="915" y="563"/>
                </a:lnTo>
                <a:lnTo>
                  <a:pt x="910" y="555"/>
                </a:lnTo>
                <a:lnTo>
                  <a:pt x="908" y="553"/>
                </a:lnTo>
                <a:lnTo>
                  <a:pt x="905" y="551"/>
                </a:lnTo>
                <a:lnTo>
                  <a:pt x="905" y="551"/>
                </a:lnTo>
                <a:lnTo>
                  <a:pt x="905" y="553"/>
                </a:lnTo>
                <a:lnTo>
                  <a:pt x="905" y="553"/>
                </a:lnTo>
                <a:lnTo>
                  <a:pt x="903" y="555"/>
                </a:lnTo>
                <a:lnTo>
                  <a:pt x="903" y="555"/>
                </a:lnTo>
                <a:lnTo>
                  <a:pt x="903" y="556"/>
                </a:lnTo>
                <a:lnTo>
                  <a:pt x="903" y="556"/>
                </a:lnTo>
                <a:lnTo>
                  <a:pt x="903" y="558"/>
                </a:lnTo>
                <a:lnTo>
                  <a:pt x="903" y="558"/>
                </a:lnTo>
                <a:lnTo>
                  <a:pt x="903" y="560"/>
                </a:lnTo>
                <a:lnTo>
                  <a:pt x="903" y="561"/>
                </a:lnTo>
                <a:lnTo>
                  <a:pt x="903" y="561"/>
                </a:lnTo>
                <a:lnTo>
                  <a:pt x="901" y="563"/>
                </a:lnTo>
                <a:lnTo>
                  <a:pt x="901" y="565"/>
                </a:lnTo>
                <a:lnTo>
                  <a:pt x="901" y="565"/>
                </a:lnTo>
                <a:lnTo>
                  <a:pt x="901" y="566"/>
                </a:lnTo>
                <a:lnTo>
                  <a:pt x="901" y="566"/>
                </a:lnTo>
                <a:lnTo>
                  <a:pt x="901" y="566"/>
                </a:lnTo>
                <a:lnTo>
                  <a:pt x="901" y="568"/>
                </a:lnTo>
                <a:lnTo>
                  <a:pt x="901" y="568"/>
                </a:lnTo>
                <a:lnTo>
                  <a:pt x="901" y="568"/>
                </a:lnTo>
                <a:lnTo>
                  <a:pt x="901" y="570"/>
                </a:lnTo>
                <a:lnTo>
                  <a:pt x="901" y="570"/>
                </a:lnTo>
                <a:lnTo>
                  <a:pt x="901" y="570"/>
                </a:lnTo>
                <a:lnTo>
                  <a:pt x="901" y="570"/>
                </a:lnTo>
                <a:lnTo>
                  <a:pt x="900" y="572"/>
                </a:lnTo>
                <a:lnTo>
                  <a:pt x="896" y="573"/>
                </a:lnTo>
                <a:lnTo>
                  <a:pt x="895" y="573"/>
                </a:lnTo>
                <a:lnTo>
                  <a:pt x="893" y="573"/>
                </a:lnTo>
                <a:lnTo>
                  <a:pt x="890" y="570"/>
                </a:lnTo>
                <a:lnTo>
                  <a:pt x="890" y="570"/>
                </a:lnTo>
                <a:lnTo>
                  <a:pt x="890" y="570"/>
                </a:lnTo>
                <a:lnTo>
                  <a:pt x="885" y="572"/>
                </a:lnTo>
                <a:lnTo>
                  <a:pt x="881" y="575"/>
                </a:lnTo>
                <a:lnTo>
                  <a:pt x="873" y="578"/>
                </a:lnTo>
                <a:lnTo>
                  <a:pt x="873" y="578"/>
                </a:lnTo>
                <a:lnTo>
                  <a:pt x="873" y="577"/>
                </a:lnTo>
                <a:lnTo>
                  <a:pt x="873" y="577"/>
                </a:lnTo>
                <a:lnTo>
                  <a:pt x="871" y="577"/>
                </a:lnTo>
                <a:lnTo>
                  <a:pt x="871" y="575"/>
                </a:lnTo>
                <a:lnTo>
                  <a:pt x="868" y="572"/>
                </a:lnTo>
                <a:lnTo>
                  <a:pt x="866" y="570"/>
                </a:lnTo>
                <a:lnTo>
                  <a:pt x="866" y="570"/>
                </a:lnTo>
                <a:lnTo>
                  <a:pt x="866" y="568"/>
                </a:lnTo>
                <a:lnTo>
                  <a:pt x="866" y="568"/>
                </a:lnTo>
                <a:lnTo>
                  <a:pt x="866" y="566"/>
                </a:lnTo>
                <a:lnTo>
                  <a:pt x="866" y="566"/>
                </a:lnTo>
                <a:lnTo>
                  <a:pt x="864" y="565"/>
                </a:lnTo>
                <a:lnTo>
                  <a:pt x="854" y="563"/>
                </a:lnTo>
                <a:lnTo>
                  <a:pt x="846" y="558"/>
                </a:lnTo>
                <a:lnTo>
                  <a:pt x="844" y="558"/>
                </a:lnTo>
                <a:lnTo>
                  <a:pt x="841" y="558"/>
                </a:lnTo>
                <a:lnTo>
                  <a:pt x="841" y="558"/>
                </a:lnTo>
                <a:lnTo>
                  <a:pt x="841" y="558"/>
                </a:lnTo>
                <a:lnTo>
                  <a:pt x="841" y="558"/>
                </a:lnTo>
                <a:lnTo>
                  <a:pt x="839" y="558"/>
                </a:lnTo>
                <a:lnTo>
                  <a:pt x="839" y="558"/>
                </a:lnTo>
                <a:lnTo>
                  <a:pt x="839" y="558"/>
                </a:lnTo>
                <a:lnTo>
                  <a:pt x="836" y="558"/>
                </a:lnTo>
                <a:lnTo>
                  <a:pt x="834" y="558"/>
                </a:lnTo>
                <a:lnTo>
                  <a:pt x="834" y="560"/>
                </a:lnTo>
                <a:lnTo>
                  <a:pt x="832" y="560"/>
                </a:lnTo>
                <a:lnTo>
                  <a:pt x="832" y="560"/>
                </a:lnTo>
                <a:lnTo>
                  <a:pt x="832" y="558"/>
                </a:lnTo>
                <a:lnTo>
                  <a:pt x="831" y="558"/>
                </a:lnTo>
                <a:lnTo>
                  <a:pt x="831" y="558"/>
                </a:lnTo>
                <a:lnTo>
                  <a:pt x="829" y="558"/>
                </a:lnTo>
                <a:lnTo>
                  <a:pt x="827" y="558"/>
                </a:lnTo>
                <a:lnTo>
                  <a:pt x="827" y="558"/>
                </a:lnTo>
                <a:lnTo>
                  <a:pt x="829" y="556"/>
                </a:lnTo>
                <a:lnTo>
                  <a:pt x="829" y="556"/>
                </a:lnTo>
                <a:lnTo>
                  <a:pt x="829" y="556"/>
                </a:lnTo>
                <a:lnTo>
                  <a:pt x="829" y="555"/>
                </a:lnTo>
                <a:lnTo>
                  <a:pt x="827" y="553"/>
                </a:lnTo>
                <a:lnTo>
                  <a:pt x="827" y="553"/>
                </a:lnTo>
                <a:lnTo>
                  <a:pt x="827" y="551"/>
                </a:lnTo>
                <a:lnTo>
                  <a:pt x="827" y="551"/>
                </a:lnTo>
                <a:lnTo>
                  <a:pt x="827" y="550"/>
                </a:lnTo>
                <a:lnTo>
                  <a:pt x="827" y="550"/>
                </a:lnTo>
                <a:lnTo>
                  <a:pt x="827" y="550"/>
                </a:lnTo>
                <a:lnTo>
                  <a:pt x="824" y="548"/>
                </a:lnTo>
                <a:lnTo>
                  <a:pt x="824" y="548"/>
                </a:lnTo>
                <a:lnTo>
                  <a:pt x="824" y="548"/>
                </a:lnTo>
                <a:lnTo>
                  <a:pt x="824" y="546"/>
                </a:lnTo>
                <a:lnTo>
                  <a:pt x="824" y="546"/>
                </a:lnTo>
                <a:lnTo>
                  <a:pt x="824" y="546"/>
                </a:lnTo>
                <a:lnTo>
                  <a:pt x="822" y="545"/>
                </a:lnTo>
                <a:lnTo>
                  <a:pt x="822" y="545"/>
                </a:lnTo>
                <a:lnTo>
                  <a:pt x="822" y="543"/>
                </a:lnTo>
                <a:lnTo>
                  <a:pt x="821" y="541"/>
                </a:lnTo>
                <a:lnTo>
                  <a:pt x="821" y="541"/>
                </a:lnTo>
                <a:lnTo>
                  <a:pt x="821" y="540"/>
                </a:lnTo>
                <a:lnTo>
                  <a:pt x="821" y="540"/>
                </a:lnTo>
                <a:lnTo>
                  <a:pt x="821" y="538"/>
                </a:lnTo>
                <a:lnTo>
                  <a:pt x="821" y="538"/>
                </a:lnTo>
                <a:lnTo>
                  <a:pt x="821" y="536"/>
                </a:lnTo>
                <a:lnTo>
                  <a:pt x="821" y="535"/>
                </a:lnTo>
                <a:lnTo>
                  <a:pt x="819" y="531"/>
                </a:lnTo>
                <a:lnTo>
                  <a:pt x="819" y="529"/>
                </a:lnTo>
                <a:lnTo>
                  <a:pt x="819" y="529"/>
                </a:lnTo>
                <a:lnTo>
                  <a:pt x="819" y="528"/>
                </a:lnTo>
                <a:lnTo>
                  <a:pt x="817" y="526"/>
                </a:lnTo>
                <a:lnTo>
                  <a:pt x="816" y="526"/>
                </a:lnTo>
                <a:lnTo>
                  <a:pt x="816" y="526"/>
                </a:lnTo>
                <a:lnTo>
                  <a:pt x="817" y="524"/>
                </a:lnTo>
                <a:lnTo>
                  <a:pt x="817" y="524"/>
                </a:lnTo>
                <a:lnTo>
                  <a:pt x="817" y="524"/>
                </a:lnTo>
                <a:lnTo>
                  <a:pt x="817" y="523"/>
                </a:lnTo>
                <a:lnTo>
                  <a:pt x="816" y="523"/>
                </a:lnTo>
                <a:lnTo>
                  <a:pt x="816" y="523"/>
                </a:lnTo>
                <a:lnTo>
                  <a:pt x="816" y="521"/>
                </a:lnTo>
                <a:lnTo>
                  <a:pt x="816" y="521"/>
                </a:lnTo>
                <a:lnTo>
                  <a:pt x="816" y="521"/>
                </a:lnTo>
                <a:lnTo>
                  <a:pt x="816" y="521"/>
                </a:lnTo>
                <a:lnTo>
                  <a:pt x="814" y="521"/>
                </a:lnTo>
                <a:lnTo>
                  <a:pt x="814" y="521"/>
                </a:lnTo>
                <a:lnTo>
                  <a:pt x="814" y="521"/>
                </a:lnTo>
                <a:lnTo>
                  <a:pt x="812" y="521"/>
                </a:lnTo>
                <a:lnTo>
                  <a:pt x="802" y="516"/>
                </a:lnTo>
                <a:lnTo>
                  <a:pt x="801" y="516"/>
                </a:lnTo>
                <a:lnTo>
                  <a:pt x="801" y="516"/>
                </a:lnTo>
                <a:lnTo>
                  <a:pt x="799" y="516"/>
                </a:lnTo>
                <a:lnTo>
                  <a:pt x="799" y="514"/>
                </a:lnTo>
                <a:lnTo>
                  <a:pt x="797" y="514"/>
                </a:lnTo>
                <a:lnTo>
                  <a:pt x="797" y="513"/>
                </a:lnTo>
                <a:lnTo>
                  <a:pt x="797" y="513"/>
                </a:lnTo>
                <a:lnTo>
                  <a:pt x="801" y="511"/>
                </a:lnTo>
                <a:lnTo>
                  <a:pt x="802" y="509"/>
                </a:lnTo>
                <a:lnTo>
                  <a:pt x="802" y="509"/>
                </a:lnTo>
                <a:lnTo>
                  <a:pt x="802" y="509"/>
                </a:lnTo>
                <a:lnTo>
                  <a:pt x="801" y="508"/>
                </a:lnTo>
                <a:lnTo>
                  <a:pt x="799" y="508"/>
                </a:lnTo>
                <a:lnTo>
                  <a:pt x="799" y="508"/>
                </a:lnTo>
                <a:lnTo>
                  <a:pt x="799" y="506"/>
                </a:lnTo>
                <a:lnTo>
                  <a:pt x="799" y="506"/>
                </a:lnTo>
                <a:lnTo>
                  <a:pt x="799" y="504"/>
                </a:lnTo>
                <a:lnTo>
                  <a:pt x="799" y="503"/>
                </a:lnTo>
                <a:lnTo>
                  <a:pt x="797" y="501"/>
                </a:lnTo>
                <a:lnTo>
                  <a:pt x="797" y="501"/>
                </a:lnTo>
                <a:lnTo>
                  <a:pt x="797" y="501"/>
                </a:lnTo>
                <a:lnTo>
                  <a:pt x="797" y="499"/>
                </a:lnTo>
                <a:lnTo>
                  <a:pt x="797" y="499"/>
                </a:lnTo>
                <a:lnTo>
                  <a:pt x="797" y="499"/>
                </a:lnTo>
                <a:lnTo>
                  <a:pt x="797" y="499"/>
                </a:lnTo>
                <a:lnTo>
                  <a:pt x="797" y="498"/>
                </a:lnTo>
                <a:lnTo>
                  <a:pt x="797" y="498"/>
                </a:lnTo>
                <a:lnTo>
                  <a:pt x="794" y="494"/>
                </a:lnTo>
                <a:lnTo>
                  <a:pt x="794" y="492"/>
                </a:lnTo>
                <a:lnTo>
                  <a:pt x="794" y="492"/>
                </a:lnTo>
                <a:lnTo>
                  <a:pt x="794" y="492"/>
                </a:lnTo>
                <a:lnTo>
                  <a:pt x="794" y="492"/>
                </a:lnTo>
                <a:lnTo>
                  <a:pt x="795" y="492"/>
                </a:lnTo>
                <a:lnTo>
                  <a:pt x="795" y="492"/>
                </a:lnTo>
                <a:lnTo>
                  <a:pt x="797" y="492"/>
                </a:lnTo>
                <a:lnTo>
                  <a:pt x="799" y="491"/>
                </a:lnTo>
                <a:lnTo>
                  <a:pt x="801" y="489"/>
                </a:lnTo>
                <a:lnTo>
                  <a:pt x="801" y="487"/>
                </a:lnTo>
                <a:lnTo>
                  <a:pt x="801" y="487"/>
                </a:lnTo>
                <a:lnTo>
                  <a:pt x="801" y="487"/>
                </a:lnTo>
                <a:lnTo>
                  <a:pt x="801" y="486"/>
                </a:lnTo>
                <a:lnTo>
                  <a:pt x="802" y="486"/>
                </a:lnTo>
                <a:lnTo>
                  <a:pt x="802" y="486"/>
                </a:lnTo>
                <a:lnTo>
                  <a:pt x="804" y="486"/>
                </a:lnTo>
                <a:lnTo>
                  <a:pt x="804" y="484"/>
                </a:lnTo>
                <a:lnTo>
                  <a:pt x="804" y="484"/>
                </a:lnTo>
                <a:lnTo>
                  <a:pt x="806" y="482"/>
                </a:lnTo>
                <a:lnTo>
                  <a:pt x="806" y="482"/>
                </a:lnTo>
                <a:lnTo>
                  <a:pt x="806" y="482"/>
                </a:lnTo>
                <a:lnTo>
                  <a:pt x="806" y="481"/>
                </a:lnTo>
                <a:lnTo>
                  <a:pt x="806" y="479"/>
                </a:lnTo>
                <a:lnTo>
                  <a:pt x="806" y="477"/>
                </a:lnTo>
                <a:lnTo>
                  <a:pt x="806" y="477"/>
                </a:lnTo>
                <a:lnTo>
                  <a:pt x="806" y="476"/>
                </a:lnTo>
                <a:lnTo>
                  <a:pt x="806" y="477"/>
                </a:lnTo>
                <a:lnTo>
                  <a:pt x="807" y="477"/>
                </a:lnTo>
                <a:lnTo>
                  <a:pt x="807" y="477"/>
                </a:lnTo>
                <a:lnTo>
                  <a:pt x="807" y="477"/>
                </a:lnTo>
                <a:lnTo>
                  <a:pt x="807" y="476"/>
                </a:lnTo>
                <a:lnTo>
                  <a:pt x="807" y="474"/>
                </a:lnTo>
                <a:lnTo>
                  <a:pt x="807" y="474"/>
                </a:lnTo>
                <a:lnTo>
                  <a:pt x="807" y="472"/>
                </a:lnTo>
                <a:lnTo>
                  <a:pt x="807" y="472"/>
                </a:lnTo>
                <a:lnTo>
                  <a:pt x="809" y="472"/>
                </a:lnTo>
                <a:lnTo>
                  <a:pt x="812" y="472"/>
                </a:lnTo>
                <a:lnTo>
                  <a:pt x="812" y="472"/>
                </a:lnTo>
                <a:lnTo>
                  <a:pt x="812" y="472"/>
                </a:lnTo>
                <a:lnTo>
                  <a:pt x="812" y="474"/>
                </a:lnTo>
                <a:lnTo>
                  <a:pt x="814" y="474"/>
                </a:lnTo>
                <a:lnTo>
                  <a:pt x="814" y="474"/>
                </a:lnTo>
                <a:lnTo>
                  <a:pt x="814" y="472"/>
                </a:lnTo>
                <a:lnTo>
                  <a:pt x="814" y="472"/>
                </a:lnTo>
                <a:lnTo>
                  <a:pt x="814" y="471"/>
                </a:lnTo>
                <a:lnTo>
                  <a:pt x="814" y="469"/>
                </a:lnTo>
                <a:lnTo>
                  <a:pt x="814" y="467"/>
                </a:lnTo>
                <a:lnTo>
                  <a:pt x="814" y="467"/>
                </a:lnTo>
                <a:lnTo>
                  <a:pt x="814" y="466"/>
                </a:lnTo>
                <a:lnTo>
                  <a:pt x="814" y="466"/>
                </a:lnTo>
                <a:lnTo>
                  <a:pt x="814" y="466"/>
                </a:lnTo>
                <a:lnTo>
                  <a:pt x="814" y="462"/>
                </a:lnTo>
                <a:lnTo>
                  <a:pt x="814" y="462"/>
                </a:lnTo>
                <a:lnTo>
                  <a:pt x="814" y="461"/>
                </a:lnTo>
                <a:lnTo>
                  <a:pt x="814" y="461"/>
                </a:lnTo>
                <a:lnTo>
                  <a:pt x="816" y="461"/>
                </a:lnTo>
                <a:lnTo>
                  <a:pt x="817" y="461"/>
                </a:lnTo>
                <a:lnTo>
                  <a:pt x="817" y="462"/>
                </a:lnTo>
                <a:lnTo>
                  <a:pt x="817" y="462"/>
                </a:lnTo>
                <a:lnTo>
                  <a:pt x="817" y="462"/>
                </a:lnTo>
                <a:lnTo>
                  <a:pt x="817" y="464"/>
                </a:lnTo>
                <a:lnTo>
                  <a:pt x="817" y="464"/>
                </a:lnTo>
                <a:lnTo>
                  <a:pt x="817" y="464"/>
                </a:lnTo>
                <a:lnTo>
                  <a:pt x="817" y="466"/>
                </a:lnTo>
                <a:lnTo>
                  <a:pt x="819" y="466"/>
                </a:lnTo>
                <a:lnTo>
                  <a:pt x="821" y="466"/>
                </a:lnTo>
                <a:lnTo>
                  <a:pt x="821" y="466"/>
                </a:lnTo>
                <a:lnTo>
                  <a:pt x="821" y="466"/>
                </a:lnTo>
                <a:lnTo>
                  <a:pt x="824" y="459"/>
                </a:lnTo>
                <a:lnTo>
                  <a:pt x="826" y="457"/>
                </a:lnTo>
                <a:lnTo>
                  <a:pt x="826" y="457"/>
                </a:lnTo>
                <a:lnTo>
                  <a:pt x="826" y="455"/>
                </a:lnTo>
                <a:lnTo>
                  <a:pt x="826" y="455"/>
                </a:lnTo>
                <a:lnTo>
                  <a:pt x="826" y="454"/>
                </a:lnTo>
                <a:lnTo>
                  <a:pt x="827" y="454"/>
                </a:lnTo>
                <a:lnTo>
                  <a:pt x="827" y="454"/>
                </a:lnTo>
                <a:lnTo>
                  <a:pt x="827" y="452"/>
                </a:lnTo>
                <a:lnTo>
                  <a:pt x="829" y="452"/>
                </a:lnTo>
                <a:lnTo>
                  <a:pt x="831" y="452"/>
                </a:lnTo>
                <a:lnTo>
                  <a:pt x="831" y="450"/>
                </a:lnTo>
                <a:lnTo>
                  <a:pt x="831" y="450"/>
                </a:lnTo>
                <a:lnTo>
                  <a:pt x="831" y="449"/>
                </a:lnTo>
                <a:lnTo>
                  <a:pt x="831" y="449"/>
                </a:lnTo>
                <a:lnTo>
                  <a:pt x="831" y="447"/>
                </a:lnTo>
                <a:lnTo>
                  <a:pt x="831" y="447"/>
                </a:lnTo>
                <a:lnTo>
                  <a:pt x="832" y="447"/>
                </a:lnTo>
                <a:lnTo>
                  <a:pt x="832" y="447"/>
                </a:lnTo>
                <a:lnTo>
                  <a:pt x="834" y="447"/>
                </a:lnTo>
                <a:lnTo>
                  <a:pt x="834" y="447"/>
                </a:lnTo>
                <a:lnTo>
                  <a:pt x="834" y="449"/>
                </a:lnTo>
                <a:lnTo>
                  <a:pt x="836" y="449"/>
                </a:lnTo>
                <a:lnTo>
                  <a:pt x="836" y="449"/>
                </a:lnTo>
                <a:lnTo>
                  <a:pt x="838" y="447"/>
                </a:lnTo>
                <a:lnTo>
                  <a:pt x="841" y="444"/>
                </a:lnTo>
                <a:lnTo>
                  <a:pt x="841" y="444"/>
                </a:lnTo>
                <a:lnTo>
                  <a:pt x="848" y="439"/>
                </a:lnTo>
                <a:lnTo>
                  <a:pt x="848" y="439"/>
                </a:lnTo>
                <a:lnTo>
                  <a:pt x="848" y="437"/>
                </a:lnTo>
                <a:lnTo>
                  <a:pt x="848" y="437"/>
                </a:lnTo>
                <a:lnTo>
                  <a:pt x="848" y="435"/>
                </a:lnTo>
                <a:lnTo>
                  <a:pt x="848" y="434"/>
                </a:lnTo>
                <a:lnTo>
                  <a:pt x="848" y="434"/>
                </a:lnTo>
                <a:lnTo>
                  <a:pt x="848" y="434"/>
                </a:lnTo>
                <a:lnTo>
                  <a:pt x="849" y="434"/>
                </a:lnTo>
                <a:lnTo>
                  <a:pt x="851" y="435"/>
                </a:lnTo>
                <a:lnTo>
                  <a:pt x="851" y="435"/>
                </a:lnTo>
                <a:lnTo>
                  <a:pt x="851" y="434"/>
                </a:lnTo>
                <a:lnTo>
                  <a:pt x="851" y="434"/>
                </a:lnTo>
                <a:lnTo>
                  <a:pt x="851" y="434"/>
                </a:lnTo>
                <a:lnTo>
                  <a:pt x="851" y="432"/>
                </a:lnTo>
                <a:lnTo>
                  <a:pt x="851" y="430"/>
                </a:lnTo>
                <a:lnTo>
                  <a:pt x="851" y="430"/>
                </a:lnTo>
                <a:lnTo>
                  <a:pt x="851" y="429"/>
                </a:lnTo>
                <a:lnTo>
                  <a:pt x="853" y="429"/>
                </a:lnTo>
                <a:lnTo>
                  <a:pt x="854" y="430"/>
                </a:lnTo>
                <a:lnTo>
                  <a:pt x="854" y="430"/>
                </a:lnTo>
                <a:lnTo>
                  <a:pt x="856" y="430"/>
                </a:lnTo>
                <a:lnTo>
                  <a:pt x="856" y="430"/>
                </a:lnTo>
                <a:lnTo>
                  <a:pt x="856" y="429"/>
                </a:lnTo>
                <a:lnTo>
                  <a:pt x="856" y="429"/>
                </a:lnTo>
                <a:lnTo>
                  <a:pt x="858" y="427"/>
                </a:lnTo>
                <a:lnTo>
                  <a:pt x="858" y="427"/>
                </a:lnTo>
                <a:lnTo>
                  <a:pt x="859" y="427"/>
                </a:lnTo>
                <a:lnTo>
                  <a:pt x="868" y="427"/>
                </a:lnTo>
                <a:lnTo>
                  <a:pt x="868" y="427"/>
                </a:lnTo>
                <a:lnTo>
                  <a:pt x="868" y="429"/>
                </a:lnTo>
                <a:lnTo>
                  <a:pt x="869" y="429"/>
                </a:lnTo>
                <a:lnTo>
                  <a:pt x="869" y="430"/>
                </a:lnTo>
                <a:lnTo>
                  <a:pt x="869" y="432"/>
                </a:lnTo>
                <a:lnTo>
                  <a:pt x="869" y="432"/>
                </a:lnTo>
                <a:lnTo>
                  <a:pt x="871" y="432"/>
                </a:lnTo>
                <a:lnTo>
                  <a:pt x="871" y="432"/>
                </a:lnTo>
                <a:lnTo>
                  <a:pt x="873" y="432"/>
                </a:lnTo>
                <a:lnTo>
                  <a:pt x="873" y="434"/>
                </a:lnTo>
                <a:lnTo>
                  <a:pt x="873" y="434"/>
                </a:lnTo>
                <a:lnTo>
                  <a:pt x="873" y="435"/>
                </a:lnTo>
                <a:lnTo>
                  <a:pt x="873" y="435"/>
                </a:lnTo>
                <a:lnTo>
                  <a:pt x="873" y="437"/>
                </a:lnTo>
                <a:lnTo>
                  <a:pt x="874" y="435"/>
                </a:lnTo>
                <a:lnTo>
                  <a:pt x="874" y="435"/>
                </a:lnTo>
                <a:lnTo>
                  <a:pt x="874" y="435"/>
                </a:lnTo>
                <a:lnTo>
                  <a:pt x="874" y="435"/>
                </a:lnTo>
                <a:lnTo>
                  <a:pt x="874" y="434"/>
                </a:lnTo>
                <a:lnTo>
                  <a:pt x="874" y="434"/>
                </a:lnTo>
                <a:lnTo>
                  <a:pt x="874" y="434"/>
                </a:lnTo>
                <a:lnTo>
                  <a:pt x="874" y="434"/>
                </a:lnTo>
                <a:lnTo>
                  <a:pt x="874" y="432"/>
                </a:lnTo>
                <a:lnTo>
                  <a:pt x="876" y="432"/>
                </a:lnTo>
                <a:lnTo>
                  <a:pt x="876" y="434"/>
                </a:lnTo>
                <a:lnTo>
                  <a:pt x="876" y="434"/>
                </a:lnTo>
                <a:lnTo>
                  <a:pt x="876" y="432"/>
                </a:lnTo>
                <a:lnTo>
                  <a:pt x="876" y="432"/>
                </a:lnTo>
                <a:lnTo>
                  <a:pt x="876" y="432"/>
                </a:lnTo>
                <a:lnTo>
                  <a:pt x="876" y="430"/>
                </a:lnTo>
                <a:lnTo>
                  <a:pt x="876" y="430"/>
                </a:lnTo>
                <a:lnTo>
                  <a:pt x="876" y="430"/>
                </a:lnTo>
                <a:lnTo>
                  <a:pt x="874" y="430"/>
                </a:lnTo>
                <a:lnTo>
                  <a:pt x="873" y="430"/>
                </a:lnTo>
                <a:lnTo>
                  <a:pt x="873" y="429"/>
                </a:lnTo>
                <a:lnTo>
                  <a:pt x="871" y="429"/>
                </a:lnTo>
                <a:lnTo>
                  <a:pt x="871" y="429"/>
                </a:lnTo>
                <a:lnTo>
                  <a:pt x="871" y="427"/>
                </a:lnTo>
                <a:lnTo>
                  <a:pt x="871" y="427"/>
                </a:lnTo>
                <a:lnTo>
                  <a:pt x="871" y="425"/>
                </a:lnTo>
                <a:lnTo>
                  <a:pt x="871" y="425"/>
                </a:lnTo>
                <a:lnTo>
                  <a:pt x="871" y="425"/>
                </a:lnTo>
                <a:lnTo>
                  <a:pt x="869" y="424"/>
                </a:lnTo>
                <a:lnTo>
                  <a:pt x="869" y="424"/>
                </a:lnTo>
                <a:lnTo>
                  <a:pt x="869" y="422"/>
                </a:lnTo>
                <a:lnTo>
                  <a:pt x="869" y="422"/>
                </a:lnTo>
                <a:lnTo>
                  <a:pt x="869" y="422"/>
                </a:lnTo>
                <a:lnTo>
                  <a:pt x="871" y="420"/>
                </a:lnTo>
                <a:lnTo>
                  <a:pt x="871" y="420"/>
                </a:lnTo>
                <a:lnTo>
                  <a:pt x="871" y="420"/>
                </a:lnTo>
                <a:lnTo>
                  <a:pt x="873" y="419"/>
                </a:lnTo>
                <a:lnTo>
                  <a:pt x="873" y="419"/>
                </a:lnTo>
                <a:lnTo>
                  <a:pt x="873" y="417"/>
                </a:lnTo>
                <a:lnTo>
                  <a:pt x="873" y="415"/>
                </a:lnTo>
                <a:lnTo>
                  <a:pt x="873" y="415"/>
                </a:lnTo>
                <a:lnTo>
                  <a:pt x="873" y="413"/>
                </a:lnTo>
                <a:lnTo>
                  <a:pt x="873" y="413"/>
                </a:lnTo>
                <a:lnTo>
                  <a:pt x="874" y="412"/>
                </a:lnTo>
                <a:lnTo>
                  <a:pt x="874" y="412"/>
                </a:lnTo>
                <a:lnTo>
                  <a:pt x="874" y="412"/>
                </a:lnTo>
                <a:lnTo>
                  <a:pt x="874" y="410"/>
                </a:lnTo>
                <a:lnTo>
                  <a:pt x="874" y="410"/>
                </a:lnTo>
                <a:lnTo>
                  <a:pt x="876" y="408"/>
                </a:lnTo>
                <a:lnTo>
                  <a:pt x="876" y="408"/>
                </a:lnTo>
                <a:lnTo>
                  <a:pt x="876" y="408"/>
                </a:lnTo>
                <a:lnTo>
                  <a:pt x="876" y="407"/>
                </a:lnTo>
                <a:lnTo>
                  <a:pt x="876" y="407"/>
                </a:lnTo>
                <a:lnTo>
                  <a:pt x="876" y="405"/>
                </a:lnTo>
                <a:lnTo>
                  <a:pt x="876" y="405"/>
                </a:lnTo>
                <a:lnTo>
                  <a:pt x="876" y="403"/>
                </a:lnTo>
                <a:lnTo>
                  <a:pt x="876" y="403"/>
                </a:lnTo>
                <a:lnTo>
                  <a:pt x="876" y="402"/>
                </a:lnTo>
                <a:lnTo>
                  <a:pt x="876" y="402"/>
                </a:lnTo>
                <a:lnTo>
                  <a:pt x="876" y="400"/>
                </a:lnTo>
                <a:lnTo>
                  <a:pt x="874" y="400"/>
                </a:lnTo>
                <a:lnTo>
                  <a:pt x="874" y="400"/>
                </a:lnTo>
                <a:lnTo>
                  <a:pt x="873" y="400"/>
                </a:lnTo>
                <a:lnTo>
                  <a:pt x="873" y="400"/>
                </a:lnTo>
                <a:lnTo>
                  <a:pt x="871" y="397"/>
                </a:lnTo>
                <a:lnTo>
                  <a:pt x="871" y="397"/>
                </a:lnTo>
                <a:lnTo>
                  <a:pt x="871" y="395"/>
                </a:lnTo>
                <a:lnTo>
                  <a:pt x="871" y="395"/>
                </a:lnTo>
                <a:lnTo>
                  <a:pt x="871" y="393"/>
                </a:lnTo>
                <a:lnTo>
                  <a:pt x="871" y="393"/>
                </a:lnTo>
                <a:lnTo>
                  <a:pt x="871" y="392"/>
                </a:lnTo>
                <a:lnTo>
                  <a:pt x="871" y="392"/>
                </a:lnTo>
                <a:lnTo>
                  <a:pt x="873" y="392"/>
                </a:lnTo>
                <a:lnTo>
                  <a:pt x="874" y="390"/>
                </a:lnTo>
                <a:lnTo>
                  <a:pt x="874" y="388"/>
                </a:lnTo>
                <a:lnTo>
                  <a:pt x="874" y="387"/>
                </a:lnTo>
                <a:lnTo>
                  <a:pt x="874" y="387"/>
                </a:lnTo>
                <a:lnTo>
                  <a:pt x="874" y="387"/>
                </a:lnTo>
                <a:lnTo>
                  <a:pt x="874" y="385"/>
                </a:lnTo>
                <a:lnTo>
                  <a:pt x="874" y="383"/>
                </a:lnTo>
                <a:lnTo>
                  <a:pt x="874" y="383"/>
                </a:lnTo>
                <a:lnTo>
                  <a:pt x="871" y="382"/>
                </a:lnTo>
                <a:lnTo>
                  <a:pt x="871" y="380"/>
                </a:lnTo>
                <a:lnTo>
                  <a:pt x="871" y="380"/>
                </a:lnTo>
                <a:lnTo>
                  <a:pt x="871" y="378"/>
                </a:lnTo>
                <a:lnTo>
                  <a:pt x="871" y="376"/>
                </a:lnTo>
                <a:lnTo>
                  <a:pt x="871" y="376"/>
                </a:lnTo>
                <a:lnTo>
                  <a:pt x="871" y="375"/>
                </a:lnTo>
                <a:lnTo>
                  <a:pt x="871" y="373"/>
                </a:lnTo>
                <a:lnTo>
                  <a:pt x="871" y="371"/>
                </a:lnTo>
                <a:lnTo>
                  <a:pt x="871" y="368"/>
                </a:lnTo>
                <a:lnTo>
                  <a:pt x="871" y="365"/>
                </a:lnTo>
                <a:lnTo>
                  <a:pt x="871" y="361"/>
                </a:lnTo>
                <a:lnTo>
                  <a:pt x="871" y="361"/>
                </a:lnTo>
                <a:lnTo>
                  <a:pt x="871" y="360"/>
                </a:lnTo>
                <a:lnTo>
                  <a:pt x="873" y="356"/>
                </a:lnTo>
                <a:lnTo>
                  <a:pt x="871" y="355"/>
                </a:lnTo>
                <a:lnTo>
                  <a:pt x="871" y="355"/>
                </a:lnTo>
                <a:lnTo>
                  <a:pt x="871" y="353"/>
                </a:lnTo>
                <a:lnTo>
                  <a:pt x="866" y="350"/>
                </a:lnTo>
                <a:lnTo>
                  <a:pt x="849" y="343"/>
                </a:lnTo>
                <a:lnTo>
                  <a:pt x="834" y="324"/>
                </a:lnTo>
                <a:lnTo>
                  <a:pt x="831" y="321"/>
                </a:lnTo>
                <a:lnTo>
                  <a:pt x="826" y="319"/>
                </a:lnTo>
                <a:lnTo>
                  <a:pt x="822" y="318"/>
                </a:lnTo>
                <a:lnTo>
                  <a:pt x="822" y="318"/>
                </a:lnTo>
                <a:lnTo>
                  <a:pt x="821" y="316"/>
                </a:lnTo>
                <a:lnTo>
                  <a:pt x="821" y="314"/>
                </a:lnTo>
                <a:lnTo>
                  <a:pt x="821" y="313"/>
                </a:lnTo>
                <a:lnTo>
                  <a:pt x="821" y="313"/>
                </a:lnTo>
                <a:lnTo>
                  <a:pt x="821" y="311"/>
                </a:lnTo>
                <a:lnTo>
                  <a:pt x="819" y="306"/>
                </a:lnTo>
                <a:lnTo>
                  <a:pt x="819" y="306"/>
                </a:lnTo>
                <a:lnTo>
                  <a:pt x="819" y="304"/>
                </a:lnTo>
                <a:lnTo>
                  <a:pt x="821" y="304"/>
                </a:lnTo>
                <a:lnTo>
                  <a:pt x="821" y="302"/>
                </a:lnTo>
                <a:lnTo>
                  <a:pt x="827" y="297"/>
                </a:lnTo>
                <a:lnTo>
                  <a:pt x="827" y="297"/>
                </a:lnTo>
                <a:lnTo>
                  <a:pt x="829" y="297"/>
                </a:lnTo>
                <a:lnTo>
                  <a:pt x="829" y="296"/>
                </a:lnTo>
                <a:lnTo>
                  <a:pt x="829" y="296"/>
                </a:lnTo>
                <a:lnTo>
                  <a:pt x="831" y="292"/>
                </a:lnTo>
                <a:lnTo>
                  <a:pt x="831" y="291"/>
                </a:lnTo>
                <a:lnTo>
                  <a:pt x="831" y="291"/>
                </a:lnTo>
                <a:lnTo>
                  <a:pt x="831" y="289"/>
                </a:lnTo>
                <a:lnTo>
                  <a:pt x="831" y="289"/>
                </a:lnTo>
                <a:lnTo>
                  <a:pt x="831" y="287"/>
                </a:lnTo>
                <a:lnTo>
                  <a:pt x="831" y="286"/>
                </a:lnTo>
                <a:lnTo>
                  <a:pt x="829" y="286"/>
                </a:lnTo>
                <a:lnTo>
                  <a:pt x="829" y="284"/>
                </a:lnTo>
                <a:lnTo>
                  <a:pt x="829" y="282"/>
                </a:lnTo>
                <a:lnTo>
                  <a:pt x="831" y="282"/>
                </a:lnTo>
                <a:lnTo>
                  <a:pt x="831" y="281"/>
                </a:lnTo>
                <a:lnTo>
                  <a:pt x="831" y="281"/>
                </a:lnTo>
                <a:lnTo>
                  <a:pt x="832" y="282"/>
                </a:lnTo>
                <a:lnTo>
                  <a:pt x="834" y="282"/>
                </a:lnTo>
                <a:lnTo>
                  <a:pt x="836" y="284"/>
                </a:lnTo>
                <a:lnTo>
                  <a:pt x="836" y="284"/>
                </a:lnTo>
                <a:lnTo>
                  <a:pt x="838" y="282"/>
                </a:lnTo>
                <a:lnTo>
                  <a:pt x="849" y="284"/>
                </a:lnTo>
                <a:lnTo>
                  <a:pt x="854" y="282"/>
                </a:lnTo>
                <a:lnTo>
                  <a:pt x="854" y="282"/>
                </a:lnTo>
                <a:lnTo>
                  <a:pt x="854" y="282"/>
                </a:lnTo>
                <a:lnTo>
                  <a:pt x="856" y="281"/>
                </a:lnTo>
                <a:lnTo>
                  <a:pt x="856" y="281"/>
                </a:lnTo>
                <a:lnTo>
                  <a:pt x="856" y="279"/>
                </a:lnTo>
                <a:lnTo>
                  <a:pt x="856" y="279"/>
                </a:lnTo>
                <a:lnTo>
                  <a:pt x="856" y="277"/>
                </a:lnTo>
                <a:lnTo>
                  <a:pt x="858" y="277"/>
                </a:lnTo>
                <a:lnTo>
                  <a:pt x="859" y="277"/>
                </a:lnTo>
                <a:lnTo>
                  <a:pt x="859" y="277"/>
                </a:lnTo>
                <a:lnTo>
                  <a:pt x="859" y="277"/>
                </a:lnTo>
                <a:lnTo>
                  <a:pt x="861" y="277"/>
                </a:lnTo>
                <a:lnTo>
                  <a:pt x="861" y="276"/>
                </a:lnTo>
                <a:lnTo>
                  <a:pt x="861" y="274"/>
                </a:lnTo>
                <a:lnTo>
                  <a:pt x="861" y="274"/>
                </a:lnTo>
                <a:lnTo>
                  <a:pt x="859" y="265"/>
                </a:lnTo>
                <a:lnTo>
                  <a:pt x="859" y="265"/>
                </a:lnTo>
                <a:lnTo>
                  <a:pt x="861" y="264"/>
                </a:lnTo>
                <a:lnTo>
                  <a:pt x="861" y="264"/>
                </a:lnTo>
                <a:lnTo>
                  <a:pt x="861" y="264"/>
                </a:lnTo>
                <a:lnTo>
                  <a:pt x="861" y="264"/>
                </a:lnTo>
                <a:lnTo>
                  <a:pt x="861" y="262"/>
                </a:lnTo>
                <a:lnTo>
                  <a:pt x="861" y="260"/>
                </a:lnTo>
                <a:lnTo>
                  <a:pt x="861" y="260"/>
                </a:lnTo>
                <a:lnTo>
                  <a:pt x="861" y="259"/>
                </a:lnTo>
                <a:lnTo>
                  <a:pt x="861" y="259"/>
                </a:lnTo>
                <a:lnTo>
                  <a:pt x="859" y="259"/>
                </a:lnTo>
                <a:lnTo>
                  <a:pt x="859" y="259"/>
                </a:lnTo>
                <a:lnTo>
                  <a:pt x="859" y="257"/>
                </a:lnTo>
                <a:lnTo>
                  <a:pt x="859" y="257"/>
                </a:lnTo>
                <a:lnTo>
                  <a:pt x="859" y="255"/>
                </a:lnTo>
                <a:lnTo>
                  <a:pt x="859" y="255"/>
                </a:lnTo>
                <a:lnTo>
                  <a:pt x="859" y="255"/>
                </a:lnTo>
                <a:lnTo>
                  <a:pt x="861" y="254"/>
                </a:lnTo>
                <a:lnTo>
                  <a:pt x="863" y="254"/>
                </a:lnTo>
                <a:lnTo>
                  <a:pt x="864" y="254"/>
                </a:lnTo>
                <a:lnTo>
                  <a:pt x="864" y="252"/>
                </a:lnTo>
                <a:lnTo>
                  <a:pt x="864" y="252"/>
                </a:lnTo>
                <a:lnTo>
                  <a:pt x="868" y="254"/>
                </a:lnTo>
                <a:lnTo>
                  <a:pt x="868" y="254"/>
                </a:lnTo>
                <a:lnTo>
                  <a:pt x="868" y="254"/>
                </a:lnTo>
                <a:lnTo>
                  <a:pt x="868" y="252"/>
                </a:lnTo>
                <a:lnTo>
                  <a:pt x="869" y="252"/>
                </a:lnTo>
                <a:lnTo>
                  <a:pt x="869" y="252"/>
                </a:lnTo>
                <a:lnTo>
                  <a:pt x="869" y="252"/>
                </a:lnTo>
                <a:lnTo>
                  <a:pt x="871" y="252"/>
                </a:lnTo>
                <a:lnTo>
                  <a:pt x="871" y="252"/>
                </a:lnTo>
                <a:lnTo>
                  <a:pt x="871" y="250"/>
                </a:lnTo>
                <a:lnTo>
                  <a:pt x="871" y="250"/>
                </a:lnTo>
                <a:lnTo>
                  <a:pt x="871" y="250"/>
                </a:lnTo>
                <a:lnTo>
                  <a:pt x="871" y="249"/>
                </a:lnTo>
                <a:lnTo>
                  <a:pt x="869" y="247"/>
                </a:lnTo>
                <a:lnTo>
                  <a:pt x="869" y="247"/>
                </a:lnTo>
                <a:lnTo>
                  <a:pt x="868" y="245"/>
                </a:lnTo>
                <a:lnTo>
                  <a:pt x="868" y="245"/>
                </a:lnTo>
                <a:lnTo>
                  <a:pt x="868" y="244"/>
                </a:lnTo>
                <a:lnTo>
                  <a:pt x="868" y="244"/>
                </a:lnTo>
                <a:lnTo>
                  <a:pt x="868" y="242"/>
                </a:lnTo>
                <a:lnTo>
                  <a:pt x="866" y="242"/>
                </a:lnTo>
                <a:lnTo>
                  <a:pt x="866" y="244"/>
                </a:lnTo>
                <a:lnTo>
                  <a:pt x="866" y="244"/>
                </a:lnTo>
                <a:lnTo>
                  <a:pt x="863" y="242"/>
                </a:lnTo>
                <a:lnTo>
                  <a:pt x="863" y="240"/>
                </a:lnTo>
                <a:lnTo>
                  <a:pt x="863" y="240"/>
                </a:lnTo>
                <a:lnTo>
                  <a:pt x="861" y="239"/>
                </a:lnTo>
                <a:lnTo>
                  <a:pt x="861" y="239"/>
                </a:lnTo>
                <a:lnTo>
                  <a:pt x="861" y="239"/>
                </a:lnTo>
                <a:lnTo>
                  <a:pt x="859" y="237"/>
                </a:lnTo>
                <a:lnTo>
                  <a:pt x="856" y="237"/>
                </a:lnTo>
                <a:lnTo>
                  <a:pt x="856" y="237"/>
                </a:lnTo>
                <a:lnTo>
                  <a:pt x="854" y="235"/>
                </a:lnTo>
                <a:lnTo>
                  <a:pt x="854" y="235"/>
                </a:lnTo>
                <a:lnTo>
                  <a:pt x="854" y="235"/>
                </a:lnTo>
                <a:lnTo>
                  <a:pt x="854" y="235"/>
                </a:lnTo>
                <a:lnTo>
                  <a:pt x="854" y="234"/>
                </a:lnTo>
                <a:lnTo>
                  <a:pt x="854" y="234"/>
                </a:lnTo>
                <a:lnTo>
                  <a:pt x="854" y="232"/>
                </a:lnTo>
                <a:lnTo>
                  <a:pt x="854" y="232"/>
                </a:lnTo>
                <a:lnTo>
                  <a:pt x="854" y="232"/>
                </a:lnTo>
                <a:lnTo>
                  <a:pt x="848" y="227"/>
                </a:lnTo>
                <a:lnTo>
                  <a:pt x="848" y="227"/>
                </a:lnTo>
                <a:lnTo>
                  <a:pt x="844" y="228"/>
                </a:lnTo>
                <a:lnTo>
                  <a:pt x="843" y="228"/>
                </a:lnTo>
                <a:lnTo>
                  <a:pt x="839" y="227"/>
                </a:lnTo>
                <a:lnTo>
                  <a:pt x="839" y="227"/>
                </a:lnTo>
                <a:lnTo>
                  <a:pt x="838" y="228"/>
                </a:lnTo>
                <a:lnTo>
                  <a:pt x="838" y="228"/>
                </a:lnTo>
                <a:lnTo>
                  <a:pt x="838" y="227"/>
                </a:lnTo>
                <a:lnTo>
                  <a:pt x="836" y="227"/>
                </a:lnTo>
                <a:lnTo>
                  <a:pt x="836" y="225"/>
                </a:lnTo>
                <a:lnTo>
                  <a:pt x="836" y="225"/>
                </a:lnTo>
                <a:lnTo>
                  <a:pt x="834" y="225"/>
                </a:lnTo>
                <a:lnTo>
                  <a:pt x="829" y="223"/>
                </a:lnTo>
                <a:lnTo>
                  <a:pt x="827" y="222"/>
                </a:lnTo>
                <a:lnTo>
                  <a:pt x="826" y="223"/>
                </a:lnTo>
                <a:lnTo>
                  <a:pt x="826" y="223"/>
                </a:lnTo>
                <a:lnTo>
                  <a:pt x="824" y="222"/>
                </a:lnTo>
                <a:lnTo>
                  <a:pt x="824" y="222"/>
                </a:lnTo>
                <a:lnTo>
                  <a:pt x="824" y="220"/>
                </a:lnTo>
                <a:lnTo>
                  <a:pt x="824" y="220"/>
                </a:lnTo>
                <a:lnTo>
                  <a:pt x="824" y="218"/>
                </a:lnTo>
                <a:lnTo>
                  <a:pt x="824" y="218"/>
                </a:lnTo>
                <a:lnTo>
                  <a:pt x="824" y="218"/>
                </a:lnTo>
                <a:lnTo>
                  <a:pt x="822" y="217"/>
                </a:lnTo>
                <a:lnTo>
                  <a:pt x="821" y="217"/>
                </a:lnTo>
                <a:lnTo>
                  <a:pt x="821" y="217"/>
                </a:lnTo>
                <a:lnTo>
                  <a:pt x="819" y="217"/>
                </a:lnTo>
                <a:lnTo>
                  <a:pt x="817" y="217"/>
                </a:lnTo>
                <a:lnTo>
                  <a:pt x="817" y="217"/>
                </a:lnTo>
                <a:lnTo>
                  <a:pt x="817" y="215"/>
                </a:lnTo>
                <a:lnTo>
                  <a:pt x="817" y="215"/>
                </a:lnTo>
                <a:lnTo>
                  <a:pt x="817" y="215"/>
                </a:lnTo>
                <a:lnTo>
                  <a:pt x="817" y="213"/>
                </a:lnTo>
                <a:lnTo>
                  <a:pt x="817" y="213"/>
                </a:lnTo>
                <a:lnTo>
                  <a:pt x="817" y="213"/>
                </a:lnTo>
                <a:lnTo>
                  <a:pt x="814" y="210"/>
                </a:lnTo>
                <a:lnTo>
                  <a:pt x="814" y="208"/>
                </a:lnTo>
                <a:lnTo>
                  <a:pt x="814" y="208"/>
                </a:lnTo>
                <a:lnTo>
                  <a:pt x="814" y="208"/>
                </a:lnTo>
                <a:lnTo>
                  <a:pt x="814" y="208"/>
                </a:lnTo>
                <a:lnTo>
                  <a:pt x="814" y="208"/>
                </a:lnTo>
                <a:lnTo>
                  <a:pt x="814" y="207"/>
                </a:lnTo>
                <a:lnTo>
                  <a:pt x="811" y="208"/>
                </a:lnTo>
                <a:lnTo>
                  <a:pt x="809" y="207"/>
                </a:lnTo>
                <a:lnTo>
                  <a:pt x="809" y="207"/>
                </a:lnTo>
                <a:lnTo>
                  <a:pt x="809" y="207"/>
                </a:lnTo>
                <a:lnTo>
                  <a:pt x="809" y="205"/>
                </a:lnTo>
                <a:lnTo>
                  <a:pt x="807" y="205"/>
                </a:lnTo>
                <a:lnTo>
                  <a:pt x="807" y="203"/>
                </a:lnTo>
                <a:lnTo>
                  <a:pt x="807" y="203"/>
                </a:lnTo>
                <a:lnTo>
                  <a:pt x="809" y="203"/>
                </a:lnTo>
                <a:lnTo>
                  <a:pt x="809" y="203"/>
                </a:lnTo>
                <a:lnTo>
                  <a:pt x="809" y="202"/>
                </a:lnTo>
                <a:lnTo>
                  <a:pt x="809" y="202"/>
                </a:lnTo>
                <a:lnTo>
                  <a:pt x="809" y="202"/>
                </a:lnTo>
                <a:lnTo>
                  <a:pt x="809" y="200"/>
                </a:lnTo>
                <a:lnTo>
                  <a:pt x="809" y="200"/>
                </a:lnTo>
                <a:lnTo>
                  <a:pt x="809" y="198"/>
                </a:lnTo>
                <a:lnTo>
                  <a:pt x="809" y="198"/>
                </a:lnTo>
                <a:lnTo>
                  <a:pt x="809" y="197"/>
                </a:lnTo>
                <a:lnTo>
                  <a:pt x="809" y="195"/>
                </a:lnTo>
                <a:lnTo>
                  <a:pt x="809" y="195"/>
                </a:lnTo>
                <a:lnTo>
                  <a:pt x="809" y="193"/>
                </a:lnTo>
                <a:lnTo>
                  <a:pt x="807" y="193"/>
                </a:lnTo>
                <a:lnTo>
                  <a:pt x="807" y="191"/>
                </a:lnTo>
                <a:lnTo>
                  <a:pt x="806" y="191"/>
                </a:lnTo>
                <a:lnTo>
                  <a:pt x="804" y="190"/>
                </a:lnTo>
                <a:lnTo>
                  <a:pt x="802" y="186"/>
                </a:lnTo>
                <a:lnTo>
                  <a:pt x="802" y="185"/>
                </a:lnTo>
                <a:lnTo>
                  <a:pt x="802" y="185"/>
                </a:lnTo>
                <a:lnTo>
                  <a:pt x="802" y="185"/>
                </a:lnTo>
                <a:lnTo>
                  <a:pt x="802" y="183"/>
                </a:lnTo>
                <a:lnTo>
                  <a:pt x="804" y="183"/>
                </a:lnTo>
                <a:lnTo>
                  <a:pt x="804" y="181"/>
                </a:lnTo>
                <a:lnTo>
                  <a:pt x="806" y="181"/>
                </a:lnTo>
                <a:lnTo>
                  <a:pt x="804" y="180"/>
                </a:lnTo>
                <a:lnTo>
                  <a:pt x="802" y="180"/>
                </a:lnTo>
                <a:lnTo>
                  <a:pt x="799" y="180"/>
                </a:lnTo>
                <a:lnTo>
                  <a:pt x="794" y="183"/>
                </a:lnTo>
                <a:lnTo>
                  <a:pt x="792" y="181"/>
                </a:lnTo>
                <a:lnTo>
                  <a:pt x="790" y="180"/>
                </a:lnTo>
                <a:lnTo>
                  <a:pt x="790" y="180"/>
                </a:lnTo>
                <a:lnTo>
                  <a:pt x="789" y="181"/>
                </a:lnTo>
                <a:lnTo>
                  <a:pt x="789" y="183"/>
                </a:lnTo>
                <a:lnTo>
                  <a:pt x="789" y="183"/>
                </a:lnTo>
                <a:lnTo>
                  <a:pt x="782" y="186"/>
                </a:lnTo>
                <a:lnTo>
                  <a:pt x="780" y="190"/>
                </a:lnTo>
                <a:lnTo>
                  <a:pt x="774" y="200"/>
                </a:lnTo>
                <a:lnTo>
                  <a:pt x="772" y="202"/>
                </a:lnTo>
                <a:lnTo>
                  <a:pt x="770" y="203"/>
                </a:lnTo>
                <a:lnTo>
                  <a:pt x="770" y="203"/>
                </a:lnTo>
                <a:lnTo>
                  <a:pt x="769" y="202"/>
                </a:lnTo>
                <a:lnTo>
                  <a:pt x="764" y="198"/>
                </a:lnTo>
                <a:lnTo>
                  <a:pt x="764" y="198"/>
                </a:lnTo>
                <a:lnTo>
                  <a:pt x="762" y="200"/>
                </a:lnTo>
                <a:lnTo>
                  <a:pt x="762" y="202"/>
                </a:lnTo>
                <a:lnTo>
                  <a:pt x="764" y="202"/>
                </a:lnTo>
                <a:lnTo>
                  <a:pt x="764" y="203"/>
                </a:lnTo>
                <a:lnTo>
                  <a:pt x="760" y="208"/>
                </a:lnTo>
                <a:lnTo>
                  <a:pt x="758" y="212"/>
                </a:lnTo>
                <a:lnTo>
                  <a:pt x="758" y="213"/>
                </a:lnTo>
                <a:lnTo>
                  <a:pt x="760" y="218"/>
                </a:lnTo>
                <a:lnTo>
                  <a:pt x="762" y="218"/>
                </a:lnTo>
                <a:lnTo>
                  <a:pt x="765" y="218"/>
                </a:lnTo>
                <a:lnTo>
                  <a:pt x="770" y="212"/>
                </a:lnTo>
                <a:lnTo>
                  <a:pt x="780" y="213"/>
                </a:lnTo>
                <a:lnTo>
                  <a:pt x="782" y="213"/>
                </a:lnTo>
                <a:lnTo>
                  <a:pt x="784" y="217"/>
                </a:lnTo>
                <a:lnTo>
                  <a:pt x="789" y="228"/>
                </a:lnTo>
                <a:lnTo>
                  <a:pt x="789" y="232"/>
                </a:lnTo>
                <a:lnTo>
                  <a:pt x="789" y="234"/>
                </a:lnTo>
                <a:lnTo>
                  <a:pt x="789" y="237"/>
                </a:lnTo>
                <a:lnTo>
                  <a:pt x="787" y="239"/>
                </a:lnTo>
                <a:lnTo>
                  <a:pt x="785" y="242"/>
                </a:lnTo>
                <a:lnTo>
                  <a:pt x="784" y="244"/>
                </a:lnTo>
                <a:lnTo>
                  <a:pt x="769" y="249"/>
                </a:lnTo>
                <a:lnTo>
                  <a:pt x="762" y="249"/>
                </a:lnTo>
                <a:lnTo>
                  <a:pt x="758" y="242"/>
                </a:lnTo>
                <a:lnTo>
                  <a:pt x="755" y="237"/>
                </a:lnTo>
                <a:lnTo>
                  <a:pt x="743" y="222"/>
                </a:lnTo>
                <a:lnTo>
                  <a:pt x="740" y="222"/>
                </a:lnTo>
                <a:lnTo>
                  <a:pt x="740" y="218"/>
                </a:lnTo>
                <a:lnTo>
                  <a:pt x="738" y="218"/>
                </a:lnTo>
                <a:lnTo>
                  <a:pt x="727" y="220"/>
                </a:lnTo>
                <a:lnTo>
                  <a:pt x="716" y="222"/>
                </a:lnTo>
                <a:lnTo>
                  <a:pt x="705" y="230"/>
                </a:lnTo>
                <a:lnTo>
                  <a:pt x="703" y="230"/>
                </a:lnTo>
                <a:lnTo>
                  <a:pt x="701" y="232"/>
                </a:lnTo>
                <a:lnTo>
                  <a:pt x="703" y="234"/>
                </a:lnTo>
                <a:lnTo>
                  <a:pt x="703" y="235"/>
                </a:lnTo>
                <a:lnTo>
                  <a:pt x="705" y="239"/>
                </a:lnTo>
                <a:lnTo>
                  <a:pt x="705" y="249"/>
                </a:lnTo>
                <a:lnTo>
                  <a:pt x="705" y="254"/>
                </a:lnTo>
                <a:lnTo>
                  <a:pt x="706" y="257"/>
                </a:lnTo>
                <a:lnTo>
                  <a:pt x="708" y="265"/>
                </a:lnTo>
                <a:lnTo>
                  <a:pt x="708" y="267"/>
                </a:lnTo>
                <a:lnTo>
                  <a:pt x="708" y="267"/>
                </a:lnTo>
                <a:lnTo>
                  <a:pt x="708" y="271"/>
                </a:lnTo>
                <a:lnTo>
                  <a:pt x="706" y="272"/>
                </a:lnTo>
                <a:lnTo>
                  <a:pt x="708" y="276"/>
                </a:lnTo>
                <a:lnTo>
                  <a:pt x="710" y="277"/>
                </a:lnTo>
                <a:lnTo>
                  <a:pt x="718" y="281"/>
                </a:lnTo>
                <a:lnTo>
                  <a:pt x="720" y="282"/>
                </a:lnTo>
                <a:lnTo>
                  <a:pt x="722" y="284"/>
                </a:lnTo>
                <a:lnTo>
                  <a:pt x="722" y="289"/>
                </a:lnTo>
                <a:lnTo>
                  <a:pt x="723" y="289"/>
                </a:lnTo>
                <a:lnTo>
                  <a:pt x="723" y="291"/>
                </a:lnTo>
                <a:lnTo>
                  <a:pt x="733" y="296"/>
                </a:lnTo>
                <a:lnTo>
                  <a:pt x="738" y="296"/>
                </a:lnTo>
                <a:lnTo>
                  <a:pt x="738" y="297"/>
                </a:lnTo>
                <a:lnTo>
                  <a:pt x="740" y="299"/>
                </a:lnTo>
                <a:lnTo>
                  <a:pt x="742" y="302"/>
                </a:lnTo>
                <a:lnTo>
                  <a:pt x="743" y="306"/>
                </a:lnTo>
                <a:lnTo>
                  <a:pt x="752" y="314"/>
                </a:lnTo>
                <a:lnTo>
                  <a:pt x="753" y="313"/>
                </a:lnTo>
                <a:lnTo>
                  <a:pt x="752" y="311"/>
                </a:lnTo>
                <a:lnTo>
                  <a:pt x="750" y="309"/>
                </a:lnTo>
                <a:lnTo>
                  <a:pt x="753" y="311"/>
                </a:lnTo>
                <a:lnTo>
                  <a:pt x="757" y="313"/>
                </a:lnTo>
                <a:lnTo>
                  <a:pt x="760" y="316"/>
                </a:lnTo>
                <a:lnTo>
                  <a:pt x="762" y="318"/>
                </a:lnTo>
                <a:lnTo>
                  <a:pt x="764" y="316"/>
                </a:lnTo>
                <a:lnTo>
                  <a:pt x="762" y="314"/>
                </a:lnTo>
                <a:lnTo>
                  <a:pt x="764" y="313"/>
                </a:lnTo>
                <a:lnTo>
                  <a:pt x="769" y="311"/>
                </a:lnTo>
                <a:lnTo>
                  <a:pt x="769" y="309"/>
                </a:lnTo>
                <a:lnTo>
                  <a:pt x="769" y="309"/>
                </a:lnTo>
                <a:lnTo>
                  <a:pt x="770" y="308"/>
                </a:lnTo>
                <a:lnTo>
                  <a:pt x="772" y="306"/>
                </a:lnTo>
                <a:lnTo>
                  <a:pt x="774" y="306"/>
                </a:lnTo>
                <a:lnTo>
                  <a:pt x="774" y="308"/>
                </a:lnTo>
                <a:lnTo>
                  <a:pt x="774" y="309"/>
                </a:lnTo>
                <a:lnTo>
                  <a:pt x="770" y="313"/>
                </a:lnTo>
                <a:lnTo>
                  <a:pt x="769" y="314"/>
                </a:lnTo>
                <a:lnTo>
                  <a:pt x="769" y="314"/>
                </a:lnTo>
                <a:lnTo>
                  <a:pt x="769" y="316"/>
                </a:lnTo>
                <a:lnTo>
                  <a:pt x="769" y="318"/>
                </a:lnTo>
                <a:lnTo>
                  <a:pt x="770" y="318"/>
                </a:lnTo>
                <a:lnTo>
                  <a:pt x="769" y="321"/>
                </a:lnTo>
                <a:lnTo>
                  <a:pt x="770" y="321"/>
                </a:lnTo>
                <a:lnTo>
                  <a:pt x="774" y="319"/>
                </a:lnTo>
                <a:lnTo>
                  <a:pt x="780" y="321"/>
                </a:lnTo>
                <a:lnTo>
                  <a:pt x="784" y="323"/>
                </a:lnTo>
                <a:lnTo>
                  <a:pt x="784" y="326"/>
                </a:lnTo>
                <a:lnTo>
                  <a:pt x="784" y="328"/>
                </a:lnTo>
                <a:lnTo>
                  <a:pt x="784" y="329"/>
                </a:lnTo>
                <a:lnTo>
                  <a:pt x="784" y="333"/>
                </a:lnTo>
                <a:lnTo>
                  <a:pt x="782" y="334"/>
                </a:lnTo>
                <a:lnTo>
                  <a:pt x="780" y="336"/>
                </a:lnTo>
                <a:lnTo>
                  <a:pt x="780" y="338"/>
                </a:lnTo>
                <a:lnTo>
                  <a:pt x="780" y="339"/>
                </a:lnTo>
                <a:lnTo>
                  <a:pt x="782" y="345"/>
                </a:lnTo>
                <a:lnTo>
                  <a:pt x="784" y="348"/>
                </a:lnTo>
                <a:lnTo>
                  <a:pt x="787" y="350"/>
                </a:lnTo>
                <a:lnTo>
                  <a:pt x="790" y="350"/>
                </a:lnTo>
                <a:lnTo>
                  <a:pt x="789" y="346"/>
                </a:lnTo>
                <a:lnTo>
                  <a:pt x="785" y="345"/>
                </a:lnTo>
                <a:lnTo>
                  <a:pt x="784" y="341"/>
                </a:lnTo>
                <a:lnTo>
                  <a:pt x="789" y="339"/>
                </a:lnTo>
                <a:lnTo>
                  <a:pt x="790" y="341"/>
                </a:lnTo>
                <a:lnTo>
                  <a:pt x="792" y="343"/>
                </a:lnTo>
                <a:lnTo>
                  <a:pt x="790" y="343"/>
                </a:lnTo>
                <a:lnTo>
                  <a:pt x="790" y="343"/>
                </a:lnTo>
                <a:lnTo>
                  <a:pt x="790" y="345"/>
                </a:lnTo>
                <a:lnTo>
                  <a:pt x="792" y="346"/>
                </a:lnTo>
                <a:lnTo>
                  <a:pt x="792" y="348"/>
                </a:lnTo>
                <a:lnTo>
                  <a:pt x="792" y="350"/>
                </a:lnTo>
                <a:lnTo>
                  <a:pt x="792" y="350"/>
                </a:lnTo>
                <a:lnTo>
                  <a:pt x="789" y="351"/>
                </a:lnTo>
                <a:lnTo>
                  <a:pt x="789" y="351"/>
                </a:lnTo>
                <a:lnTo>
                  <a:pt x="789" y="353"/>
                </a:lnTo>
                <a:lnTo>
                  <a:pt x="789" y="356"/>
                </a:lnTo>
                <a:lnTo>
                  <a:pt x="787" y="361"/>
                </a:lnTo>
                <a:lnTo>
                  <a:pt x="785" y="361"/>
                </a:lnTo>
                <a:lnTo>
                  <a:pt x="785" y="363"/>
                </a:lnTo>
                <a:lnTo>
                  <a:pt x="785" y="365"/>
                </a:lnTo>
                <a:lnTo>
                  <a:pt x="785" y="365"/>
                </a:lnTo>
                <a:lnTo>
                  <a:pt x="787" y="365"/>
                </a:lnTo>
                <a:lnTo>
                  <a:pt x="787" y="365"/>
                </a:lnTo>
                <a:lnTo>
                  <a:pt x="789" y="361"/>
                </a:lnTo>
                <a:lnTo>
                  <a:pt x="792" y="360"/>
                </a:lnTo>
                <a:lnTo>
                  <a:pt x="794" y="360"/>
                </a:lnTo>
                <a:lnTo>
                  <a:pt x="795" y="361"/>
                </a:lnTo>
                <a:lnTo>
                  <a:pt x="797" y="363"/>
                </a:lnTo>
                <a:lnTo>
                  <a:pt x="799" y="363"/>
                </a:lnTo>
                <a:lnTo>
                  <a:pt x="806" y="360"/>
                </a:lnTo>
                <a:lnTo>
                  <a:pt x="804" y="358"/>
                </a:lnTo>
                <a:lnTo>
                  <a:pt x="802" y="356"/>
                </a:lnTo>
                <a:lnTo>
                  <a:pt x="801" y="356"/>
                </a:lnTo>
                <a:lnTo>
                  <a:pt x="804" y="355"/>
                </a:lnTo>
                <a:lnTo>
                  <a:pt x="807" y="358"/>
                </a:lnTo>
                <a:lnTo>
                  <a:pt x="811" y="355"/>
                </a:lnTo>
                <a:lnTo>
                  <a:pt x="812" y="353"/>
                </a:lnTo>
                <a:lnTo>
                  <a:pt x="814" y="355"/>
                </a:lnTo>
                <a:lnTo>
                  <a:pt x="814" y="356"/>
                </a:lnTo>
                <a:lnTo>
                  <a:pt x="814" y="358"/>
                </a:lnTo>
                <a:lnTo>
                  <a:pt x="812" y="360"/>
                </a:lnTo>
                <a:lnTo>
                  <a:pt x="811" y="360"/>
                </a:lnTo>
                <a:lnTo>
                  <a:pt x="811" y="360"/>
                </a:lnTo>
                <a:lnTo>
                  <a:pt x="811" y="361"/>
                </a:lnTo>
                <a:lnTo>
                  <a:pt x="811" y="361"/>
                </a:lnTo>
                <a:lnTo>
                  <a:pt x="811" y="363"/>
                </a:lnTo>
                <a:lnTo>
                  <a:pt x="811" y="363"/>
                </a:lnTo>
                <a:lnTo>
                  <a:pt x="811" y="365"/>
                </a:lnTo>
                <a:lnTo>
                  <a:pt x="807" y="365"/>
                </a:lnTo>
                <a:lnTo>
                  <a:pt x="807" y="365"/>
                </a:lnTo>
                <a:lnTo>
                  <a:pt x="807" y="363"/>
                </a:lnTo>
                <a:lnTo>
                  <a:pt x="806" y="363"/>
                </a:lnTo>
                <a:lnTo>
                  <a:pt x="806" y="363"/>
                </a:lnTo>
                <a:lnTo>
                  <a:pt x="804" y="365"/>
                </a:lnTo>
                <a:lnTo>
                  <a:pt x="804" y="366"/>
                </a:lnTo>
                <a:lnTo>
                  <a:pt x="799" y="366"/>
                </a:lnTo>
                <a:lnTo>
                  <a:pt x="792" y="363"/>
                </a:lnTo>
                <a:lnTo>
                  <a:pt x="790" y="365"/>
                </a:lnTo>
                <a:lnTo>
                  <a:pt x="789" y="366"/>
                </a:lnTo>
                <a:lnTo>
                  <a:pt x="787" y="368"/>
                </a:lnTo>
                <a:lnTo>
                  <a:pt x="785" y="366"/>
                </a:lnTo>
                <a:lnTo>
                  <a:pt x="782" y="365"/>
                </a:lnTo>
                <a:lnTo>
                  <a:pt x="780" y="361"/>
                </a:lnTo>
                <a:lnTo>
                  <a:pt x="769" y="358"/>
                </a:lnTo>
                <a:lnTo>
                  <a:pt x="767" y="356"/>
                </a:lnTo>
                <a:lnTo>
                  <a:pt x="765" y="353"/>
                </a:lnTo>
                <a:lnTo>
                  <a:pt x="765" y="351"/>
                </a:lnTo>
                <a:lnTo>
                  <a:pt x="765" y="348"/>
                </a:lnTo>
                <a:lnTo>
                  <a:pt x="765" y="345"/>
                </a:lnTo>
                <a:lnTo>
                  <a:pt x="765" y="341"/>
                </a:lnTo>
                <a:lnTo>
                  <a:pt x="765" y="339"/>
                </a:lnTo>
                <a:lnTo>
                  <a:pt x="764" y="336"/>
                </a:lnTo>
                <a:lnTo>
                  <a:pt x="762" y="334"/>
                </a:lnTo>
                <a:lnTo>
                  <a:pt x="753" y="329"/>
                </a:lnTo>
                <a:lnTo>
                  <a:pt x="747" y="331"/>
                </a:lnTo>
                <a:lnTo>
                  <a:pt x="732" y="326"/>
                </a:lnTo>
                <a:lnTo>
                  <a:pt x="728" y="329"/>
                </a:lnTo>
                <a:lnTo>
                  <a:pt x="730" y="333"/>
                </a:lnTo>
                <a:lnTo>
                  <a:pt x="730" y="334"/>
                </a:lnTo>
                <a:lnTo>
                  <a:pt x="728" y="336"/>
                </a:lnTo>
                <a:lnTo>
                  <a:pt x="728" y="338"/>
                </a:lnTo>
                <a:lnTo>
                  <a:pt x="727" y="339"/>
                </a:lnTo>
                <a:lnTo>
                  <a:pt x="727" y="339"/>
                </a:lnTo>
                <a:lnTo>
                  <a:pt x="727" y="338"/>
                </a:lnTo>
                <a:lnTo>
                  <a:pt x="727" y="338"/>
                </a:lnTo>
                <a:lnTo>
                  <a:pt x="727" y="338"/>
                </a:lnTo>
                <a:lnTo>
                  <a:pt x="728" y="336"/>
                </a:lnTo>
                <a:lnTo>
                  <a:pt x="728" y="334"/>
                </a:lnTo>
                <a:lnTo>
                  <a:pt x="727" y="334"/>
                </a:lnTo>
                <a:lnTo>
                  <a:pt x="727" y="333"/>
                </a:lnTo>
                <a:lnTo>
                  <a:pt x="727" y="333"/>
                </a:lnTo>
                <a:lnTo>
                  <a:pt x="727" y="331"/>
                </a:lnTo>
                <a:lnTo>
                  <a:pt x="727" y="329"/>
                </a:lnTo>
                <a:lnTo>
                  <a:pt x="727" y="328"/>
                </a:lnTo>
                <a:lnTo>
                  <a:pt x="728" y="326"/>
                </a:lnTo>
                <a:lnTo>
                  <a:pt x="727" y="324"/>
                </a:lnTo>
                <a:lnTo>
                  <a:pt x="720" y="323"/>
                </a:lnTo>
                <a:lnTo>
                  <a:pt x="711" y="321"/>
                </a:lnTo>
                <a:lnTo>
                  <a:pt x="698" y="318"/>
                </a:lnTo>
                <a:lnTo>
                  <a:pt x="698" y="318"/>
                </a:lnTo>
                <a:lnTo>
                  <a:pt x="696" y="318"/>
                </a:lnTo>
                <a:lnTo>
                  <a:pt x="696" y="319"/>
                </a:lnTo>
                <a:lnTo>
                  <a:pt x="696" y="321"/>
                </a:lnTo>
                <a:lnTo>
                  <a:pt x="696" y="319"/>
                </a:lnTo>
                <a:lnTo>
                  <a:pt x="693" y="316"/>
                </a:lnTo>
                <a:lnTo>
                  <a:pt x="683" y="311"/>
                </a:lnTo>
                <a:lnTo>
                  <a:pt x="668" y="301"/>
                </a:lnTo>
                <a:lnTo>
                  <a:pt x="664" y="296"/>
                </a:lnTo>
                <a:lnTo>
                  <a:pt x="664" y="291"/>
                </a:lnTo>
                <a:lnTo>
                  <a:pt x="664" y="291"/>
                </a:lnTo>
                <a:lnTo>
                  <a:pt x="664" y="291"/>
                </a:lnTo>
                <a:lnTo>
                  <a:pt x="664" y="289"/>
                </a:lnTo>
                <a:lnTo>
                  <a:pt x="664" y="287"/>
                </a:lnTo>
                <a:lnTo>
                  <a:pt x="666" y="286"/>
                </a:lnTo>
                <a:lnTo>
                  <a:pt x="666" y="284"/>
                </a:lnTo>
                <a:lnTo>
                  <a:pt x="666" y="284"/>
                </a:lnTo>
                <a:lnTo>
                  <a:pt x="671" y="286"/>
                </a:lnTo>
                <a:lnTo>
                  <a:pt x="673" y="286"/>
                </a:lnTo>
                <a:lnTo>
                  <a:pt x="673" y="284"/>
                </a:lnTo>
                <a:lnTo>
                  <a:pt x="673" y="282"/>
                </a:lnTo>
                <a:lnTo>
                  <a:pt x="673" y="281"/>
                </a:lnTo>
                <a:lnTo>
                  <a:pt x="674" y="279"/>
                </a:lnTo>
                <a:lnTo>
                  <a:pt x="674" y="279"/>
                </a:lnTo>
                <a:lnTo>
                  <a:pt x="678" y="277"/>
                </a:lnTo>
                <a:lnTo>
                  <a:pt x="678" y="277"/>
                </a:lnTo>
                <a:lnTo>
                  <a:pt x="678" y="276"/>
                </a:lnTo>
                <a:lnTo>
                  <a:pt x="678" y="276"/>
                </a:lnTo>
                <a:lnTo>
                  <a:pt x="678" y="274"/>
                </a:lnTo>
                <a:lnTo>
                  <a:pt x="676" y="272"/>
                </a:lnTo>
                <a:lnTo>
                  <a:pt x="674" y="267"/>
                </a:lnTo>
                <a:lnTo>
                  <a:pt x="673" y="265"/>
                </a:lnTo>
                <a:lnTo>
                  <a:pt x="674" y="264"/>
                </a:lnTo>
                <a:lnTo>
                  <a:pt x="678" y="264"/>
                </a:lnTo>
                <a:lnTo>
                  <a:pt x="678" y="262"/>
                </a:lnTo>
                <a:lnTo>
                  <a:pt x="678" y="260"/>
                </a:lnTo>
                <a:lnTo>
                  <a:pt x="673" y="254"/>
                </a:lnTo>
                <a:lnTo>
                  <a:pt x="671" y="252"/>
                </a:lnTo>
                <a:lnTo>
                  <a:pt x="671" y="252"/>
                </a:lnTo>
                <a:lnTo>
                  <a:pt x="671" y="250"/>
                </a:lnTo>
                <a:lnTo>
                  <a:pt x="671" y="249"/>
                </a:lnTo>
                <a:lnTo>
                  <a:pt x="671" y="249"/>
                </a:lnTo>
                <a:lnTo>
                  <a:pt x="671" y="247"/>
                </a:lnTo>
                <a:lnTo>
                  <a:pt x="671" y="247"/>
                </a:lnTo>
                <a:lnTo>
                  <a:pt x="669" y="245"/>
                </a:lnTo>
                <a:lnTo>
                  <a:pt x="669" y="245"/>
                </a:lnTo>
                <a:lnTo>
                  <a:pt x="669" y="244"/>
                </a:lnTo>
                <a:lnTo>
                  <a:pt x="669" y="240"/>
                </a:lnTo>
                <a:lnTo>
                  <a:pt x="671" y="239"/>
                </a:lnTo>
                <a:lnTo>
                  <a:pt x="669" y="237"/>
                </a:lnTo>
                <a:lnTo>
                  <a:pt x="671" y="234"/>
                </a:lnTo>
                <a:lnTo>
                  <a:pt x="673" y="232"/>
                </a:lnTo>
                <a:lnTo>
                  <a:pt x="673" y="230"/>
                </a:lnTo>
                <a:lnTo>
                  <a:pt x="673" y="228"/>
                </a:lnTo>
                <a:lnTo>
                  <a:pt x="673" y="228"/>
                </a:lnTo>
                <a:lnTo>
                  <a:pt x="673" y="225"/>
                </a:lnTo>
                <a:lnTo>
                  <a:pt x="673" y="225"/>
                </a:lnTo>
                <a:lnTo>
                  <a:pt x="673" y="223"/>
                </a:lnTo>
                <a:lnTo>
                  <a:pt x="674" y="222"/>
                </a:lnTo>
                <a:lnTo>
                  <a:pt x="674" y="222"/>
                </a:lnTo>
                <a:lnTo>
                  <a:pt x="676" y="223"/>
                </a:lnTo>
                <a:lnTo>
                  <a:pt x="678" y="222"/>
                </a:lnTo>
                <a:lnTo>
                  <a:pt x="681" y="220"/>
                </a:lnTo>
                <a:lnTo>
                  <a:pt x="681" y="218"/>
                </a:lnTo>
                <a:lnTo>
                  <a:pt x="681" y="218"/>
                </a:lnTo>
                <a:lnTo>
                  <a:pt x="679" y="215"/>
                </a:lnTo>
                <a:lnTo>
                  <a:pt x="679" y="213"/>
                </a:lnTo>
                <a:lnTo>
                  <a:pt x="681" y="212"/>
                </a:lnTo>
                <a:lnTo>
                  <a:pt x="685" y="210"/>
                </a:lnTo>
                <a:lnTo>
                  <a:pt x="685" y="208"/>
                </a:lnTo>
                <a:lnTo>
                  <a:pt x="685" y="208"/>
                </a:lnTo>
                <a:lnTo>
                  <a:pt x="686" y="207"/>
                </a:lnTo>
                <a:lnTo>
                  <a:pt x="686" y="205"/>
                </a:lnTo>
                <a:lnTo>
                  <a:pt x="686" y="203"/>
                </a:lnTo>
                <a:lnTo>
                  <a:pt x="686" y="202"/>
                </a:lnTo>
                <a:lnTo>
                  <a:pt x="686" y="202"/>
                </a:lnTo>
                <a:lnTo>
                  <a:pt x="686" y="198"/>
                </a:lnTo>
                <a:lnTo>
                  <a:pt x="690" y="191"/>
                </a:lnTo>
                <a:lnTo>
                  <a:pt x="690" y="191"/>
                </a:lnTo>
                <a:lnTo>
                  <a:pt x="691" y="190"/>
                </a:lnTo>
                <a:lnTo>
                  <a:pt x="695" y="188"/>
                </a:lnTo>
                <a:lnTo>
                  <a:pt x="696" y="186"/>
                </a:lnTo>
                <a:lnTo>
                  <a:pt x="696" y="185"/>
                </a:lnTo>
                <a:lnTo>
                  <a:pt x="696" y="183"/>
                </a:lnTo>
                <a:lnTo>
                  <a:pt x="696" y="183"/>
                </a:lnTo>
                <a:lnTo>
                  <a:pt x="698" y="180"/>
                </a:lnTo>
                <a:lnTo>
                  <a:pt x="695" y="178"/>
                </a:lnTo>
                <a:lnTo>
                  <a:pt x="695" y="176"/>
                </a:lnTo>
                <a:lnTo>
                  <a:pt x="695" y="176"/>
                </a:lnTo>
                <a:lnTo>
                  <a:pt x="695" y="175"/>
                </a:lnTo>
                <a:lnTo>
                  <a:pt x="693" y="170"/>
                </a:lnTo>
                <a:lnTo>
                  <a:pt x="693" y="170"/>
                </a:lnTo>
                <a:lnTo>
                  <a:pt x="693" y="168"/>
                </a:lnTo>
                <a:lnTo>
                  <a:pt x="693" y="166"/>
                </a:lnTo>
                <a:lnTo>
                  <a:pt x="693" y="160"/>
                </a:lnTo>
                <a:lnTo>
                  <a:pt x="693" y="155"/>
                </a:lnTo>
                <a:lnTo>
                  <a:pt x="693" y="151"/>
                </a:lnTo>
                <a:lnTo>
                  <a:pt x="695" y="149"/>
                </a:lnTo>
                <a:lnTo>
                  <a:pt x="696" y="149"/>
                </a:lnTo>
                <a:lnTo>
                  <a:pt x="698" y="149"/>
                </a:lnTo>
                <a:lnTo>
                  <a:pt x="698" y="149"/>
                </a:lnTo>
                <a:lnTo>
                  <a:pt x="700" y="148"/>
                </a:lnTo>
                <a:lnTo>
                  <a:pt x="698" y="144"/>
                </a:lnTo>
                <a:lnTo>
                  <a:pt x="698" y="143"/>
                </a:lnTo>
                <a:lnTo>
                  <a:pt x="693" y="138"/>
                </a:lnTo>
                <a:lnTo>
                  <a:pt x="691" y="136"/>
                </a:lnTo>
                <a:lnTo>
                  <a:pt x="691" y="133"/>
                </a:lnTo>
                <a:lnTo>
                  <a:pt x="691" y="131"/>
                </a:lnTo>
                <a:lnTo>
                  <a:pt x="691" y="129"/>
                </a:lnTo>
                <a:lnTo>
                  <a:pt x="690" y="129"/>
                </a:lnTo>
                <a:lnTo>
                  <a:pt x="690" y="129"/>
                </a:lnTo>
                <a:lnTo>
                  <a:pt x="688" y="131"/>
                </a:lnTo>
                <a:lnTo>
                  <a:pt x="686" y="131"/>
                </a:lnTo>
                <a:lnTo>
                  <a:pt x="688" y="129"/>
                </a:lnTo>
                <a:lnTo>
                  <a:pt x="688" y="128"/>
                </a:lnTo>
                <a:lnTo>
                  <a:pt x="690" y="126"/>
                </a:lnTo>
                <a:lnTo>
                  <a:pt x="691" y="126"/>
                </a:lnTo>
                <a:lnTo>
                  <a:pt x="691" y="128"/>
                </a:lnTo>
                <a:lnTo>
                  <a:pt x="691" y="128"/>
                </a:lnTo>
                <a:lnTo>
                  <a:pt x="695" y="124"/>
                </a:lnTo>
                <a:lnTo>
                  <a:pt x="695" y="124"/>
                </a:lnTo>
                <a:lnTo>
                  <a:pt x="695" y="121"/>
                </a:lnTo>
                <a:lnTo>
                  <a:pt x="695" y="121"/>
                </a:lnTo>
                <a:lnTo>
                  <a:pt x="693" y="119"/>
                </a:lnTo>
                <a:lnTo>
                  <a:pt x="688" y="112"/>
                </a:lnTo>
                <a:lnTo>
                  <a:pt x="683" y="111"/>
                </a:lnTo>
                <a:lnTo>
                  <a:pt x="683" y="109"/>
                </a:lnTo>
                <a:lnTo>
                  <a:pt x="681" y="106"/>
                </a:lnTo>
                <a:lnTo>
                  <a:pt x="679" y="104"/>
                </a:lnTo>
                <a:lnTo>
                  <a:pt x="678" y="104"/>
                </a:lnTo>
                <a:lnTo>
                  <a:pt x="676" y="104"/>
                </a:lnTo>
                <a:lnTo>
                  <a:pt x="668" y="109"/>
                </a:lnTo>
                <a:lnTo>
                  <a:pt x="666" y="111"/>
                </a:lnTo>
                <a:lnTo>
                  <a:pt x="666" y="111"/>
                </a:lnTo>
                <a:lnTo>
                  <a:pt x="666" y="111"/>
                </a:lnTo>
                <a:lnTo>
                  <a:pt x="673" y="129"/>
                </a:lnTo>
                <a:lnTo>
                  <a:pt x="674" y="133"/>
                </a:lnTo>
                <a:lnTo>
                  <a:pt x="674" y="138"/>
                </a:lnTo>
                <a:lnTo>
                  <a:pt x="674" y="141"/>
                </a:lnTo>
                <a:lnTo>
                  <a:pt x="674" y="143"/>
                </a:lnTo>
                <a:lnTo>
                  <a:pt x="674" y="144"/>
                </a:lnTo>
                <a:lnTo>
                  <a:pt x="674" y="146"/>
                </a:lnTo>
                <a:lnTo>
                  <a:pt x="674" y="149"/>
                </a:lnTo>
                <a:lnTo>
                  <a:pt x="674" y="156"/>
                </a:lnTo>
                <a:lnTo>
                  <a:pt x="674" y="165"/>
                </a:lnTo>
                <a:lnTo>
                  <a:pt x="673" y="170"/>
                </a:lnTo>
                <a:lnTo>
                  <a:pt x="673" y="173"/>
                </a:lnTo>
                <a:lnTo>
                  <a:pt x="671" y="186"/>
                </a:lnTo>
                <a:lnTo>
                  <a:pt x="669" y="190"/>
                </a:lnTo>
                <a:lnTo>
                  <a:pt x="666" y="198"/>
                </a:lnTo>
                <a:lnTo>
                  <a:pt x="664" y="202"/>
                </a:lnTo>
                <a:lnTo>
                  <a:pt x="663" y="203"/>
                </a:lnTo>
                <a:lnTo>
                  <a:pt x="651" y="210"/>
                </a:lnTo>
                <a:lnTo>
                  <a:pt x="641" y="217"/>
                </a:lnTo>
                <a:lnTo>
                  <a:pt x="637" y="218"/>
                </a:lnTo>
                <a:lnTo>
                  <a:pt x="634" y="217"/>
                </a:lnTo>
                <a:lnTo>
                  <a:pt x="621" y="222"/>
                </a:lnTo>
                <a:lnTo>
                  <a:pt x="614" y="227"/>
                </a:lnTo>
                <a:lnTo>
                  <a:pt x="604" y="232"/>
                </a:lnTo>
                <a:lnTo>
                  <a:pt x="602" y="232"/>
                </a:lnTo>
                <a:lnTo>
                  <a:pt x="602" y="234"/>
                </a:lnTo>
                <a:lnTo>
                  <a:pt x="600" y="235"/>
                </a:lnTo>
                <a:lnTo>
                  <a:pt x="600" y="237"/>
                </a:lnTo>
                <a:lnTo>
                  <a:pt x="600" y="239"/>
                </a:lnTo>
                <a:lnTo>
                  <a:pt x="600" y="242"/>
                </a:lnTo>
                <a:lnTo>
                  <a:pt x="602" y="244"/>
                </a:lnTo>
                <a:lnTo>
                  <a:pt x="602" y="245"/>
                </a:lnTo>
                <a:lnTo>
                  <a:pt x="600" y="249"/>
                </a:lnTo>
                <a:lnTo>
                  <a:pt x="600" y="250"/>
                </a:lnTo>
                <a:lnTo>
                  <a:pt x="599" y="252"/>
                </a:lnTo>
                <a:lnTo>
                  <a:pt x="597" y="255"/>
                </a:lnTo>
                <a:lnTo>
                  <a:pt x="595" y="257"/>
                </a:lnTo>
                <a:lnTo>
                  <a:pt x="594" y="259"/>
                </a:lnTo>
                <a:lnTo>
                  <a:pt x="594" y="260"/>
                </a:lnTo>
                <a:lnTo>
                  <a:pt x="579" y="277"/>
                </a:lnTo>
                <a:lnTo>
                  <a:pt x="577" y="277"/>
                </a:lnTo>
                <a:lnTo>
                  <a:pt x="577" y="281"/>
                </a:lnTo>
                <a:lnTo>
                  <a:pt x="579" y="282"/>
                </a:lnTo>
                <a:lnTo>
                  <a:pt x="582" y="284"/>
                </a:lnTo>
                <a:lnTo>
                  <a:pt x="585" y="287"/>
                </a:lnTo>
                <a:lnTo>
                  <a:pt x="589" y="291"/>
                </a:lnTo>
                <a:lnTo>
                  <a:pt x="589" y="292"/>
                </a:lnTo>
                <a:lnTo>
                  <a:pt x="590" y="296"/>
                </a:lnTo>
                <a:lnTo>
                  <a:pt x="592" y="297"/>
                </a:lnTo>
                <a:lnTo>
                  <a:pt x="594" y="301"/>
                </a:lnTo>
                <a:lnTo>
                  <a:pt x="595" y="301"/>
                </a:lnTo>
                <a:lnTo>
                  <a:pt x="595" y="302"/>
                </a:lnTo>
                <a:lnTo>
                  <a:pt x="597" y="304"/>
                </a:lnTo>
                <a:lnTo>
                  <a:pt x="599" y="314"/>
                </a:lnTo>
                <a:lnTo>
                  <a:pt x="599" y="318"/>
                </a:lnTo>
                <a:lnTo>
                  <a:pt x="599" y="321"/>
                </a:lnTo>
                <a:lnTo>
                  <a:pt x="599" y="323"/>
                </a:lnTo>
                <a:lnTo>
                  <a:pt x="599" y="326"/>
                </a:lnTo>
                <a:lnTo>
                  <a:pt x="600" y="329"/>
                </a:lnTo>
                <a:lnTo>
                  <a:pt x="600" y="333"/>
                </a:lnTo>
                <a:lnTo>
                  <a:pt x="604" y="336"/>
                </a:lnTo>
                <a:lnTo>
                  <a:pt x="606" y="338"/>
                </a:lnTo>
                <a:lnTo>
                  <a:pt x="606" y="341"/>
                </a:lnTo>
                <a:lnTo>
                  <a:pt x="606" y="345"/>
                </a:lnTo>
                <a:lnTo>
                  <a:pt x="604" y="346"/>
                </a:lnTo>
                <a:lnTo>
                  <a:pt x="604" y="350"/>
                </a:lnTo>
                <a:lnTo>
                  <a:pt x="604" y="353"/>
                </a:lnTo>
                <a:lnTo>
                  <a:pt x="606" y="355"/>
                </a:lnTo>
                <a:lnTo>
                  <a:pt x="616" y="371"/>
                </a:lnTo>
                <a:lnTo>
                  <a:pt x="617" y="375"/>
                </a:lnTo>
                <a:lnTo>
                  <a:pt x="617" y="378"/>
                </a:lnTo>
                <a:lnTo>
                  <a:pt x="617" y="378"/>
                </a:lnTo>
                <a:lnTo>
                  <a:pt x="617" y="383"/>
                </a:lnTo>
                <a:lnTo>
                  <a:pt x="617" y="387"/>
                </a:lnTo>
                <a:lnTo>
                  <a:pt x="617" y="388"/>
                </a:lnTo>
                <a:lnTo>
                  <a:pt x="616" y="392"/>
                </a:lnTo>
                <a:lnTo>
                  <a:pt x="616" y="393"/>
                </a:lnTo>
                <a:lnTo>
                  <a:pt x="616" y="395"/>
                </a:lnTo>
                <a:lnTo>
                  <a:pt x="612" y="400"/>
                </a:lnTo>
                <a:lnTo>
                  <a:pt x="609" y="405"/>
                </a:lnTo>
                <a:lnTo>
                  <a:pt x="604" y="412"/>
                </a:lnTo>
                <a:lnTo>
                  <a:pt x="602" y="412"/>
                </a:lnTo>
                <a:lnTo>
                  <a:pt x="602" y="413"/>
                </a:lnTo>
                <a:lnTo>
                  <a:pt x="602" y="415"/>
                </a:lnTo>
                <a:lnTo>
                  <a:pt x="602" y="417"/>
                </a:lnTo>
                <a:lnTo>
                  <a:pt x="600" y="419"/>
                </a:lnTo>
                <a:lnTo>
                  <a:pt x="599" y="420"/>
                </a:lnTo>
                <a:lnTo>
                  <a:pt x="587" y="434"/>
                </a:lnTo>
                <a:lnTo>
                  <a:pt x="585" y="435"/>
                </a:lnTo>
                <a:lnTo>
                  <a:pt x="584" y="439"/>
                </a:lnTo>
                <a:lnTo>
                  <a:pt x="584" y="440"/>
                </a:lnTo>
                <a:lnTo>
                  <a:pt x="585" y="442"/>
                </a:lnTo>
                <a:lnTo>
                  <a:pt x="587" y="444"/>
                </a:lnTo>
                <a:lnTo>
                  <a:pt x="585" y="445"/>
                </a:lnTo>
                <a:lnTo>
                  <a:pt x="585" y="447"/>
                </a:lnTo>
                <a:lnTo>
                  <a:pt x="584" y="452"/>
                </a:lnTo>
                <a:lnTo>
                  <a:pt x="582" y="454"/>
                </a:lnTo>
                <a:lnTo>
                  <a:pt x="582" y="459"/>
                </a:lnTo>
                <a:lnTo>
                  <a:pt x="582" y="461"/>
                </a:lnTo>
                <a:lnTo>
                  <a:pt x="580" y="466"/>
                </a:lnTo>
                <a:lnTo>
                  <a:pt x="579" y="467"/>
                </a:lnTo>
                <a:lnTo>
                  <a:pt x="579" y="469"/>
                </a:lnTo>
                <a:lnTo>
                  <a:pt x="579" y="472"/>
                </a:lnTo>
                <a:lnTo>
                  <a:pt x="577" y="476"/>
                </a:lnTo>
                <a:lnTo>
                  <a:pt x="572" y="481"/>
                </a:lnTo>
                <a:lnTo>
                  <a:pt x="570" y="484"/>
                </a:lnTo>
                <a:lnTo>
                  <a:pt x="570" y="487"/>
                </a:lnTo>
                <a:lnTo>
                  <a:pt x="572" y="492"/>
                </a:lnTo>
                <a:lnTo>
                  <a:pt x="574" y="498"/>
                </a:lnTo>
                <a:lnTo>
                  <a:pt x="579" y="508"/>
                </a:lnTo>
                <a:lnTo>
                  <a:pt x="580" y="518"/>
                </a:lnTo>
                <a:lnTo>
                  <a:pt x="582" y="524"/>
                </a:lnTo>
                <a:lnTo>
                  <a:pt x="582" y="526"/>
                </a:lnTo>
                <a:lnTo>
                  <a:pt x="579" y="536"/>
                </a:lnTo>
                <a:lnTo>
                  <a:pt x="577" y="541"/>
                </a:lnTo>
                <a:lnTo>
                  <a:pt x="575" y="545"/>
                </a:lnTo>
                <a:lnTo>
                  <a:pt x="575" y="545"/>
                </a:lnTo>
                <a:lnTo>
                  <a:pt x="574" y="546"/>
                </a:lnTo>
                <a:lnTo>
                  <a:pt x="572" y="550"/>
                </a:lnTo>
                <a:lnTo>
                  <a:pt x="572" y="551"/>
                </a:lnTo>
                <a:lnTo>
                  <a:pt x="572" y="553"/>
                </a:lnTo>
                <a:lnTo>
                  <a:pt x="574" y="555"/>
                </a:lnTo>
                <a:lnTo>
                  <a:pt x="575" y="560"/>
                </a:lnTo>
                <a:lnTo>
                  <a:pt x="577" y="563"/>
                </a:lnTo>
                <a:lnTo>
                  <a:pt x="580" y="565"/>
                </a:lnTo>
                <a:lnTo>
                  <a:pt x="582" y="563"/>
                </a:lnTo>
                <a:lnTo>
                  <a:pt x="592" y="560"/>
                </a:lnTo>
                <a:lnTo>
                  <a:pt x="595" y="560"/>
                </a:lnTo>
                <a:lnTo>
                  <a:pt x="604" y="561"/>
                </a:lnTo>
                <a:lnTo>
                  <a:pt x="611" y="568"/>
                </a:lnTo>
                <a:lnTo>
                  <a:pt x="614" y="568"/>
                </a:lnTo>
                <a:lnTo>
                  <a:pt x="621" y="566"/>
                </a:lnTo>
                <a:lnTo>
                  <a:pt x="627" y="568"/>
                </a:lnTo>
                <a:lnTo>
                  <a:pt x="629" y="566"/>
                </a:lnTo>
                <a:lnTo>
                  <a:pt x="629" y="565"/>
                </a:lnTo>
                <a:lnTo>
                  <a:pt x="627" y="565"/>
                </a:lnTo>
                <a:lnTo>
                  <a:pt x="629" y="561"/>
                </a:lnTo>
                <a:lnTo>
                  <a:pt x="631" y="560"/>
                </a:lnTo>
                <a:lnTo>
                  <a:pt x="637" y="558"/>
                </a:lnTo>
                <a:lnTo>
                  <a:pt x="644" y="553"/>
                </a:lnTo>
                <a:lnTo>
                  <a:pt x="646" y="551"/>
                </a:lnTo>
                <a:lnTo>
                  <a:pt x="658" y="556"/>
                </a:lnTo>
                <a:lnTo>
                  <a:pt x="668" y="556"/>
                </a:lnTo>
                <a:lnTo>
                  <a:pt x="671" y="558"/>
                </a:lnTo>
                <a:lnTo>
                  <a:pt x="673" y="561"/>
                </a:lnTo>
                <a:lnTo>
                  <a:pt x="676" y="563"/>
                </a:lnTo>
                <a:lnTo>
                  <a:pt x="683" y="570"/>
                </a:lnTo>
                <a:lnTo>
                  <a:pt x="688" y="572"/>
                </a:lnTo>
                <a:lnTo>
                  <a:pt x="690" y="572"/>
                </a:lnTo>
                <a:lnTo>
                  <a:pt x="690" y="570"/>
                </a:lnTo>
                <a:lnTo>
                  <a:pt x="690" y="570"/>
                </a:lnTo>
                <a:lnTo>
                  <a:pt x="691" y="568"/>
                </a:lnTo>
                <a:lnTo>
                  <a:pt x="691" y="568"/>
                </a:lnTo>
                <a:lnTo>
                  <a:pt x="691" y="570"/>
                </a:lnTo>
                <a:lnTo>
                  <a:pt x="693" y="570"/>
                </a:lnTo>
                <a:lnTo>
                  <a:pt x="693" y="572"/>
                </a:lnTo>
                <a:lnTo>
                  <a:pt x="696" y="572"/>
                </a:lnTo>
                <a:lnTo>
                  <a:pt x="696" y="573"/>
                </a:lnTo>
                <a:lnTo>
                  <a:pt x="698" y="577"/>
                </a:lnTo>
                <a:lnTo>
                  <a:pt x="700" y="578"/>
                </a:lnTo>
                <a:lnTo>
                  <a:pt x="700" y="582"/>
                </a:lnTo>
                <a:lnTo>
                  <a:pt x="701" y="585"/>
                </a:lnTo>
                <a:lnTo>
                  <a:pt x="701" y="587"/>
                </a:lnTo>
                <a:lnTo>
                  <a:pt x="703" y="587"/>
                </a:lnTo>
                <a:lnTo>
                  <a:pt x="715" y="590"/>
                </a:lnTo>
                <a:lnTo>
                  <a:pt x="716" y="592"/>
                </a:lnTo>
                <a:lnTo>
                  <a:pt x="720" y="597"/>
                </a:lnTo>
                <a:lnTo>
                  <a:pt x="722" y="598"/>
                </a:lnTo>
                <a:lnTo>
                  <a:pt x="730" y="600"/>
                </a:lnTo>
                <a:lnTo>
                  <a:pt x="732" y="602"/>
                </a:lnTo>
                <a:lnTo>
                  <a:pt x="733" y="605"/>
                </a:lnTo>
                <a:lnTo>
                  <a:pt x="733" y="607"/>
                </a:lnTo>
                <a:lnTo>
                  <a:pt x="732" y="612"/>
                </a:lnTo>
                <a:lnTo>
                  <a:pt x="733" y="615"/>
                </a:lnTo>
                <a:lnTo>
                  <a:pt x="733" y="617"/>
                </a:lnTo>
                <a:lnTo>
                  <a:pt x="733" y="619"/>
                </a:lnTo>
                <a:lnTo>
                  <a:pt x="733" y="622"/>
                </a:lnTo>
                <a:lnTo>
                  <a:pt x="733" y="625"/>
                </a:lnTo>
                <a:lnTo>
                  <a:pt x="733" y="627"/>
                </a:lnTo>
                <a:lnTo>
                  <a:pt x="733" y="629"/>
                </a:lnTo>
                <a:lnTo>
                  <a:pt x="733" y="630"/>
                </a:lnTo>
                <a:lnTo>
                  <a:pt x="732" y="634"/>
                </a:lnTo>
                <a:lnTo>
                  <a:pt x="732" y="635"/>
                </a:lnTo>
                <a:lnTo>
                  <a:pt x="732" y="639"/>
                </a:lnTo>
                <a:lnTo>
                  <a:pt x="732" y="640"/>
                </a:lnTo>
                <a:lnTo>
                  <a:pt x="733" y="642"/>
                </a:lnTo>
                <a:lnTo>
                  <a:pt x="733" y="642"/>
                </a:lnTo>
                <a:lnTo>
                  <a:pt x="733" y="646"/>
                </a:lnTo>
                <a:lnTo>
                  <a:pt x="733" y="647"/>
                </a:lnTo>
                <a:lnTo>
                  <a:pt x="735" y="647"/>
                </a:lnTo>
                <a:lnTo>
                  <a:pt x="737" y="647"/>
                </a:lnTo>
                <a:lnTo>
                  <a:pt x="738" y="647"/>
                </a:lnTo>
                <a:lnTo>
                  <a:pt x="738" y="649"/>
                </a:lnTo>
                <a:lnTo>
                  <a:pt x="740" y="651"/>
                </a:lnTo>
                <a:lnTo>
                  <a:pt x="740" y="652"/>
                </a:lnTo>
                <a:lnTo>
                  <a:pt x="738" y="654"/>
                </a:lnTo>
                <a:lnTo>
                  <a:pt x="738" y="654"/>
                </a:lnTo>
                <a:lnTo>
                  <a:pt x="738" y="654"/>
                </a:lnTo>
                <a:lnTo>
                  <a:pt x="738" y="656"/>
                </a:lnTo>
                <a:lnTo>
                  <a:pt x="738" y="659"/>
                </a:lnTo>
                <a:lnTo>
                  <a:pt x="738" y="661"/>
                </a:lnTo>
                <a:lnTo>
                  <a:pt x="738" y="662"/>
                </a:lnTo>
                <a:lnTo>
                  <a:pt x="740" y="664"/>
                </a:lnTo>
                <a:lnTo>
                  <a:pt x="740" y="664"/>
                </a:lnTo>
                <a:lnTo>
                  <a:pt x="742" y="666"/>
                </a:lnTo>
                <a:lnTo>
                  <a:pt x="745" y="667"/>
                </a:lnTo>
                <a:lnTo>
                  <a:pt x="745" y="667"/>
                </a:lnTo>
                <a:lnTo>
                  <a:pt x="743" y="671"/>
                </a:lnTo>
                <a:lnTo>
                  <a:pt x="745" y="672"/>
                </a:lnTo>
                <a:lnTo>
                  <a:pt x="747" y="676"/>
                </a:lnTo>
                <a:lnTo>
                  <a:pt x="747" y="677"/>
                </a:lnTo>
                <a:lnTo>
                  <a:pt x="747" y="679"/>
                </a:lnTo>
                <a:lnTo>
                  <a:pt x="743" y="679"/>
                </a:lnTo>
                <a:lnTo>
                  <a:pt x="740" y="679"/>
                </a:lnTo>
                <a:lnTo>
                  <a:pt x="735" y="681"/>
                </a:lnTo>
                <a:lnTo>
                  <a:pt x="728" y="681"/>
                </a:lnTo>
                <a:lnTo>
                  <a:pt x="727" y="681"/>
                </a:lnTo>
                <a:lnTo>
                  <a:pt x="725" y="682"/>
                </a:lnTo>
                <a:lnTo>
                  <a:pt x="722" y="688"/>
                </a:lnTo>
                <a:lnTo>
                  <a:pt x="718" y="691"/>
                </a:lnTo>
                <a:lnTo>
                  <a:pt x="716" y="694"/>
                </a:lnTo>
                <a:lnTo>
                  <a:pt x="716" y="696"/>
                </a:lnTo>
                <a:lnTo>
                  <a:pt x="716" y="699"/>
                </a:lnTo>
                <a:lnTo>
                  <a:pt x="716" y="701"/>
                </a:lnTo>
                <a:lnTo>
                  <a:pt x="716" y="703"/>
                </a:lnTo>
                <a:lnTo>
                  <a:pt x="715" y="704"/>
                </a:lnTo>
                <a:lnTo>
                  <a:pt x="715" y="706"/>
                </a:lnTo>
                <a:lnTo>
                  <a:pt x="713" y="706"/>
                </a:lnTo>
                <a:lnTo>
                  <a:pt x="715" y="709"/>
                </a:lnTo>
                <a:lnTo>
                  <a:pt x="715" y="709"/>
                </a:lnTo>
                <a:lnTo>
                  <a:pt x="715" y="711"/>
                </a:lnTo>
                <a:lnTo>
                  <a:pt x="716" y="713"/>
                </a:lnTo>
                <a:lnTo>
                  <a:pt x="716" y="713"/>
                </a:lnTo>
                <a:lnTo>
                  <a:pt x="718" y="713"/>
                </a:lnTo>
                <a:lnTo>
                  <a:pt x="718" y="713"/>
                </a:lnTo>
                <a:lnTo>
                  <a:pt x="718" y="713"/>
                </a:lnTo>
                <a:lnTo>
                  <a:pt x="716" y="714"/>
                </a:lnTo>
                <a:lnTo>
                  <a:pt x="715" y="714"/>
                </a:lnTo>
                <a:lnTo>
                  <a:pt x="715" y="714"/>
                </a:lnTo>
                <a:lnTo>
                  <a:pt x="713" y="714"/>
                </a:lnTo>
                <a:lnTo>
                  <a:pt x="713" y="716"/>
                </a:lnTo>
                <a:lnTo>
                  <a:pt x="713" y="718"/>
                </a:lnTo>
                <a:lnTo>
                  <a:pt x="713" y="719"/>
                </a:lnTo>
                <a:lnTo>
                  <a:pt x="713" y="723"/>
                </a:lnTo>
                <a:lnTo>
                  <a:pt x="713" y="725"/>
                </a:lnTo>
                <a:lnTo>
                  <a:pt x="711" y="728"/>
                </a:lnTo>
                <a:lnTo>
                  <a:pt x="711" y="730"/>
                </a:lnTo>
                <a:lnTo>
                  <a:pt x="713" y="735"/>
                </a:lnTo>
                <a:lnTo>
                  <a:pt x="718" y="736"/>
                </a:lnTo>
                <a:lnTo>
                  <a:pt x="723" y="736"/>
                </a:lnTo>
                <a:lnTo>
                  <a:pt x="723" y="733"/>
                </a:lnTo>
                <a:lnTo>
                  <a:pt x="725" y="733"/>
                </a:lnTo>
                <a:lnTo>
                  <a:pt x="725" y="733"/>
                </a:lnTo>
                <a:lnTo>
                  <a:pt x="727" y="735"/>
                </a:lnTo>
                <a:lnTo>
                  <a:pt x="727" y="736"/>
                </a:lnTo>
                <a:lnTo>
                  <a:pt x="728" y="738"/>
                </a:lnTo>
                <a:lnTo>
                  <a:pt x="730" y="738"/>
                </a:lnTo>
                <a:lnTo>
                  <a:pt x="732" y="738"/>
                </a:lnTo>
                <a:lnTo>
                  <a:pt x="730" y="740"/>
                </a:lnTo>
                <a:lnTo>
                  <a:pt x="728" y="741"/>
                </a:lnTo>
                <a:lnTo>
                  <a:pt x="727" y="743"/>
                </a:lnTo>
                <a:lnTo>
                  <a:pt x="728" y="743"/>
                </a:lnTo>
                <a:lnTo>
                  <a:pt x="732" y="743"/>
                </a:lnTo>
                <a:lnTo>
                  <a:pt x="732" y="743"/>
                </a:lnTo>
                <a:lnTo>
                  <a:pt x="733" y="743"/>
                </a:lnTo>
                <a:lnTo>
                  <a:pt x="738" y="748"/>
                </a:lnTo>
                <a:lnTo>
                  <a:pt x="740" y="746"/>
                </a:lnTo>
                <a:lnTo>
                  <a:pt x="742" y="746"/>
                </a:lnTo>
                <a:lnTo>
                  <a:pt x="742" y="746"/>
                </a:lnTo>
                <a:lnTo>
                  <a:pt x="743" y="748"/>
                </a:lnTo>
                <a:lnTo>
                  <a:pt x="743" y="748"/>
                </a:lnTo>
                <a:lnTo>
                  <a:pt x="747" y="746"/>
                </a:lnTo>
                <a:lnTo>
                  <a:pt x="747" y="746"/>
                </a:lnTo>
                <a:lnTo>
                  <a:pt x="748" y="746"/>
                </a:lnTo>
                <a:lnTo>
                  <a:pt x="750" y="750"/>
                </a:lnTo>
                <a:lnTo>
                  <a:pt x="750" y="751"/>
                </a:lnTo>
                <a:lnTo>
                  <a:pt x="750" y="750"/>
                </a:lnTo>
                <a:lnTo>
                  <a:pt x="750" y="748"/>
                </a:lnTo>
                <a:lnTo>
                  <a:pt x="752" y="746"/>
                </a:lnTo>
                <a:lnTo>
                  <a:pt x="752" y="745"/>
                </a:lnTo>
                <a:lnTo>
                  <a:pt x="752" y="743"/>
                </a:lnTo>
                <a:lnTo>
                  <a:pt x="752" y="743"/>
                </a:lnTo>
                <a:lnTo>
                  <a:pt x="753" y="745"/>
                </a:lnTo>
                <a:lnTo>
                  <a:pt x="753" y="746"/>
                </a:lnTo>
                <a:lnTo>
                  <a:pt x="753" y="748"/>
                </a:lnTo>
                <a:lnTo>
                  <a:pt x="755" y="748"/>
                </a:lnTo>
                <a:lnTo>
                  <a:pt x="757" y="746"/>
                </a:lnTo>
                <a:lnTo>
                  <a:pt x="758" y="748"/>
                </a:lnTo>
                <a:lnTo>
                  <a:pt x="760" y="748"/>
                </a:lnTo>
                <a:lnTo>
                  <a:pt x="760" y="750"/>
                </a:lnTo>
                <a:lnTo>
                  <a:pt x="758" y="751"/>
                </a:lnTo>
                <a:lnTo>
                  <a:pt x="757" y="751"/>
                </a:lnTo>
                <a:lnTo>
                  <a:pt x="753" y="751"/>
                </a:lnTo>
                <a:lnTo>
                  <a:pt x="753" y="751"/>
                </a:lnTo>
                <a:lnTo>
                  <a:pt x="755" y="753"/>
                </a:lnTo>
                <a:lnTo>
                  <a:pt x="757" y="755"/>
                </a:lnTo>
                <a:lnTo>
                  <a:pt x="760" y="755"/>
                </a:lnTo>
                <a:lnTo>
                  <a:pt x="762" y="753"/>
                </a:lnTo>
                <a:lnTo>
                  <a:pt x="764" y="751"/>
                </a:lnTo>
                <a:lnTo>
                  <a:pt x="764" y="751"/>
                </a:lnTo>
                <a:lnTo>
                  <a:pt x="765" y="750"/>
                </a:lnTo>
                <a:lnTo>
                  <a:pt x="770" y="751"/>
                </a:lnTo>
                <a:lnTo>
                  <a:pt x="770" y="751"/>
                </a:lnTo>
                <a:lnTo>
                  <a:pt x="769" y="753"/>
                </a:lnTo>
                <a:lnTo>
                  <a:pt x="767" y="753"/>
                </a:lnTo>
                <a:lnTo>
                  <a:pt x="769" y="755"/>
                </a:lnTo>
                <a:lnTo>
                  <a:pt x="769" y="755"/>
                </a:lnTo>
                <a:lnTo>
                  <a:pt x="775" y="756"/>
                </a:lnTo>
                <a:lnTo>
                  <a:pt x="775" y="756"/>
                </a:lnTo>
                <a:lnTo>
                  <a:pt x="777" y="758"/>
                </a:lnTo>
                <a:lnTo>
                  <a:pt x="777" y="760"/>
                </a:lnTo>
                <a:lnTo>
                  <a:pt x="777" y="762"/>
                </a:lnTo>
                <a:lnTo>
                  <a:pt x="775" y="762"/>
                </a:lnTo>
                <a:lnTo>
                  <a:pt x="774" y="762"/>
                </a:lnTo>
                <a:lnTo>
                  <a:pt x="772" y="762"/>
                </a:lnTo>
                <a:lnTo>
                  <a:pt x="767" y="758"/>
                </a:lnTo>
                <a:lnTo>
                  <a:pt x="764" y="756"/>
                </a:lnTo>
                <a:lnTo>
                  <a:pt x="762" y="758"/>
                </a:lnTo>
                <a:lnTo>
                  <a:pt x="758" y="756"/>
                </a:lnTo>
                <a:lnTo>
                  <a:pt x="757" y="758"/>
                </a:lnTo>
                <a:lnTo>
                  <a:pt x="755" y="760"/>
                </a:lnTo>
                <a:lnTo>
                  <a:pt x="753" y="760"/>
                </a:lnTo>
                <a:lnTo>
                  <a:pt x="748" y="760"/>
                </a:lnTo>
                <a:lnTo>
                  <a:pt x="747" y="760"/>
                </a:lnTo>
                <a:lnTo>
                  <a:pt x="745" y="758"/>
                </a:lnTo>
                <a:lnTo>
                  <a:pt x="745" y="758"/>
                </a:lnTo>
                <a:lnTo>
                  <a:pt x="743" y="756"/>
                </a:lnTo>
                <a:lnTo>
                  <a:pt x="742" y="756"/>
                </a:lnTo>
                <a:lnTo>
                  <a:pt x="742" y="756"/>
                </a:lnTo>
                <a:lnTo>
                  <a:pt x="738" y="758"/>
                </a:lnTo>
                <a:lnTo>
                  <a:pt x="737" y="758"/>
                </a:lnTo>
                <a:lnTo>
                  <a:pt x="735" y="760"/>
                </a:lnTo>
                <a:lnTo>
                  <a:pt x="735" y="760"/>
                </a:lnTo>
                <a:lnTo>
                  <a:pt x="733" y="760"/>
                </a:lnTo>
                <a:lnTo>
                  <a:pt x="733" y="760"/>
                </a:lnTo>
                <a:lnTo>
                  <a:pt x="733" y="760"/>
                </a:lnTo>
                <a:lnTo>
                  <a:pt x="732" y="758"/>
                </a:lnTo>
                <a:lnTo>
                  <a:pt x="732" y="758"/>
                </a:lnTo>
                <a:lnTo>
                  <a:pt x="730" y="756"/>
                </a:lnTo>
                <a:lnTo>
                  <a:pt x="730" y="756"/>
                </a:lnTo>
                <a:lnTo>
                  <a:pt x="728" y="758"/>
                </a:lnTo>
                <a:lnTo>
                  <a:pt x="728" y="758"/>
                </a:lnTo>
                <a:lnTo>
                  <a:pt x="727" y="756"/>
                </a:lnTo>
                <a:lnTo>
                  <a:pt x="727" y="755"/>
                </a:lnTo>
                <a:lnTo>
                  <a:pt x="727" y="755"/>
                </a:lnTo>
                <a:lnTo>
                  <a:pt x="722" y="756"/>
                </a:lnTo>
                <a:lnTo>
                  <a:pt x="720" y="758"/>
                </a:lnTo>
                <a:lnTo>
                  <a:pt x="718" y="758"/>
                </a:lnTo>
                <a:lnTo>
                  <a:pt x="718" y="758"/>
                </a:lnTo>
                <a:lnTo>
                  <a:pt x="718" y="756"/>
                </a:lnTo>
                <a:lnTo>
                  <a:pt x="718" y="755"/>
                </a:lnTo>
                <a:lnTo>
                  <a:pt x="720" y="753"/>
                </a:lnTo>
                <a:lnTo>
                  <a:pt x="720" y="753"/>
                </a:lnTo>
                <a:lnTo>
                  <a:pt x="718" y="750"/>
                </a:lnTo>
                <a:lnTo>
                  <a:pt x="713" y="745"/>
                </a:lnTo>
                <a:lnTo>
                  <a:pt x="708" y="741"/>
                </a:lnTo>
                <a:lnTo>
                  <a:pt x="696" y="731"/>
                </a:lnTo>
                <a:lnTo>
                  <a:pt x="695" y="728"/>
                </a:lnTo>
                <a:lnTo>
                  <a:pt x="695" y="725"/>
                </a:lnTo>
                <a:lnTo>
                  <a:pt x="696" y="723"/>
                </a:lnTo>
                <a:lnTo>
                  <a:pt x="696" y="723"/>
                </a:lnTo>
                <a:lnTo>
                  <a:pt x="698" y="721"/>
                </a:lnTo>
                <a:lnTo>
                  <a:pt x="698" y="721"/>
                </a:lnTo>
                <a:lnTo>
                  <a:pt x="700" y="721"/>
                </a:lnTo>
                <a:lnTo>
                  <a:pt x="700" y="723"/>
                </a:lnTo>
                <a:lnTo>
                  <a:pt x="700" y="725"/>
                </a:lnTo>
                <a:lnTo>
                  <a:pt x="701" y="725"/>
                </a:lnTo>
                <a:lnTo>
                  <a:pt x="703" y="723"/>
                </a:lnTo>
                <a:lnTo>
                  <a:pt x="705" y="721"/>
                </a:lnTo>
                <a:lnTo>
                  <a:pt x="705" y="718"/>
                </a:lnTo>
                <a:lnTo>
                  <a:pt x="706" y="716"/>
                </a:lnTo>
                <a:lnTo>
                  <a:pt x="706" y="713"/>
                </a:lnTo>
                <a:lnTo>
                  <a:pt x="705" y="713"/>
                </a:lnTo>
                <a:lnTo>
                  <a:pt x="705" y="711"/>
                </a:lnTo>
                <a:lnTo>
                  <a:pt x="703" y="709"/>
                </a:lnTo>
                <a:lnTo>
                  <a:pt x="701" y="706"/>
                </a:lnTo>
                <a:lnTo>
                  <a:pt x="703" y="704"/>
                </a:lnTo>
                <a:lnTo>
                  <a:pt x="703" y="703"/>
                </a:lnTo>
                <a:lnTo>
                  <a:pt x="705" y="699"/>
                </a:lnTo>
                <a:lnTo>
                  <a:pt x="705" y="696"/>
                </a:lnTo>
                <a:lnTo>
                  <a:pt x="705" y="696"/>
                </a:lnTo>
                <a:lnTo>
                  <a:pt x="705" y="696"/>
                </a:lnTo>
                <a:lnTo>
                  <a:pt x="705" y="694"/>
                </a:lnTo>
                <a:lnTo>
                  <a:pt x="705" y="693"/>
                </a:lnTo>
                <a:lnTo>
                  <a:pt x="705" y="691"/>
                </a:lnTo>
                <a:lnTo>
                  <a:pt x="708" y="689"/>
                </a:lnTo>
                <a:lnTo>
                  <a:pt x="708" y="688"/>
                </a:lnTo>
                <a:lnTo>
                  <a:pt x="708" y="686"/>
                </a:lnTo>
                <a:lnTo>
                  <a:pt x="710" y="686"/>
                </a:lnTo>
                <a:lnTo>
                  <a:pt x="710" y="684"/>
                </a:lnTo>
                <a:lnTo>
                  <a:pt x="710" y="684"/>
                </a:lnTo>
                <a:lnTo>
                  <a:pt x="710" y="682"/>
                </a:lnTo>
                <a:lnTo>
                  <a:pt x="711" y="681"/>
                </a:lnTo>
                <a:lnTo>
                  <a:pt x="711" y="679"/>
                </a:lnTo>
                <a:lnTo>
                  <a:pt x="711" y="677"/>
                </a:lnTo>
                <a:lnTo>
                  <a:pt x="711" y="677"/>
                </a:lnTo>
                <a:lnTo>
                  <a:pt x="706" y="676"/>
                </a:lnTo>
                <a:lnTo>
                  <a:pt x="705" y="674"/>
                </a:lnTo>
                <a:lnTo>
                  <a:pt x="705" y="674"/>
                </a:lnTo>
                <a:lnTo>
                  <a:pt x="705" y="672"/>
                </a:lnTo>
                <a:lnTo>
                  <a:pt x="705" y="671"/>
                </a:lnTo>
                <a:lnTo>
                  <a:pt x="705" y="669"/>
                </a:lnTo>
                <a:lnTo>
                  <a:pt x="705" y="667"/>
                </a:lnTo>
                <a:lnTo>
                  <a:pt x="706" y="667"/>
                </a:lnTo>
                <a:lnTo>
                  <a:pt x="708" y="667"/>
                </a:lnTo>
                <a:lnTo>
                  <a:pt x="708" y="666"/>
                </a:lnTo>
                <a:lnTo>
                  <a:pt x="708" y="666"/>
                </a:lnTo>
                <a:lnTo>
                  <a:pt x="711" y="661"/>
                </a:lnTo>
                <a:lnTo>
                  <a:pt x="711" y="661"/>
                </a:lnTo>
                <a:lnTo>
                  <a:pt x="711" y="659"/>
                </a:lnTo>
                <a:lnTo>
                  <a:pt x="711" y="656"/>
                </a:lnTo>
                <a:lnTo>
                  <a:pt x="710" y="654"/>
                </a:lnTo>
                <a:lnTo>
                  <a:pt x="710" y="652"/>
                </a:lnTo>
                <a:lnTo>
                  <a:pt x="710" y="649"/>
                </a:lnTo>
                <a:lnTo>
                  <a:pt x="711" y="649"/>
                </a:lnTo>
                <a:lnTo>
                  <a:pt x="713" y="647"/>
                </a:lnTo>
                <a:lnTo>
                  <a:pt x="713" y="647"/>
                </a:lnTo>
                <a:lnTo>
                  <a:pt x="713" y="646"/>
                </a:lnTo>
                <a:lnTo>
                  <a:pt x="713" y="644"/>
                </a:lnTo>
                <a:lnTo>
                  <a:pt x="708" y="635"/>
                </a:lnTo>
                <a:lnTo>
                  <a:pt x="706" y="635"/>
                </a:lnTo>
                <a:lnTo>
                  <a:pt x="705" y="637"/>
                </a:lnTo>
                <a:lnTo>
                  <a:pt x="705" y="637"/>
                </a:lnTo>
                <a:lnTo>
                  <a:pt x="706" y="637"/>
                </a:lnTo>
                <a:lnTo>
                  <a:pt x="706" y="639"/>
                </a:lnTo>
                <a:lnTo>
                  <a:pt x="705" y="639"/>
                </a:lnTo>
                <a:lnTo>
                  <a:pt x="705" y="637"/>
                </a:lnTo>
                <a:lnTo>
                  <a:pt x="703" y="635"/>
                </a:lnTo>
                <a:lnTo>
                  <a:pt x="703" y="632"/>
                </a:lnTo>
                <a:lnTo>
                  <a:pt x="701" y="629"/>
                </a:lnTo>
                <a:lnTo>
                  <a:pt x="698" y="627"/>
                </a:lnTo>
                <a:lnTo>
                  <a:pt x="696" y="622"/>
                </a:lnTo>
                <a:lnTo>
                  <a:pt x="688" y="615"/>
                </a:lnTo>
                <a:lnTo>
                  <a:pt x="688" y="612"/>
                </a:lnTo>
                <a:lnTo>
                  <a:pt x="688" y="610"/>
                </a:lnTo>
                <a:lnTo>
                  <a:pt x="688" y="607"/>
                </a:lnTo>
                <a:lnTo>
                  <a:pt x="690" y="605"/>
                </a:lnTo>
                <a:lnTo>
                  <a:pt x="691" y="603"/>
                </a:lnTo>
                <a:lnTo>
                  <a:pt x="691" y="602"/>
                </a:lnTo>
                <a:lnTo>
                  <a:pt x="690" y="598"/>
                </a:lnTo>
                <a:lnTo>
                  <a:pt x="690" y="597"/>
                </a:lnTo>
                <a:lnTo>
                  <a:pt x="690" y="593"/>
                </a:lnTo>
                <a:lnTo>
                  <a:pt x="688" y="590"/>
                </a:lnTo>
                <a:lnTo>
                  <a:pt x="688" y="590"/>
                </a:lnTo>
                <a:lnTo>
                  <a:pt x="679" y="587"/>
                </a:lnTo>
                <a:lnTo>
                  <a:pt x="669" y="587"/>
                </a:lnTo>
                <a:lnTo>
                  <a:pt x="668" y="587"/>
                </a:lnTo>
                <a:lnTo>
                  <a:pt x="664" y="588"/>
                </a:lnTo>
                <a:lnTo>
                  <a:pt x="656" y="590"/>
                </a:lnTo>
                <a:lnTo>
                  <a:pt x="646" y="593"/>
                </a:lnTo>
                <a:lnTo>
                  <a:pt x="641" y="593"/>
                </a:lnTo>
                <a:lnTo>
                  <a:pt x="627" y="595"/>
                </a:lnTo>
                <a:lnTo>
                  <a:pt x="616" y="600"/>
                </a:lnTo>
                <a:lnTo>
                  <a:pt x="604" y="603"/>
                </a:lnTo>
                <a:lnTo>
                  <a:pt x="597" y="609"/>
                </a:lnTo>
                <a:lnTo>
                  <a:pt x="595" y="609"/>
                </a:lnTo>
                <a:lnTo>
                  <a:pt x="595" y="612"/>
                </a:lnTo>
                <a:lnTo>
                  <a:pt x="594" y="615"/>
                </a:lnTo>
                <a:lnTo>
                  <a:pt x="594" y="617"/>
                </a:lnTo>
                <a:lnTo>
                  <a:pt x="592" y="619"/>
                </a:lnTo>
                <a:lnTo>
                  <a:pt x="592" y="620"/>
                </a:lnTo>
                <a:lnTo>
                  <a:pt x="592" y="624"/>
                </a:lnTo>
                <a:lnTo>
                  <a:pt x="594" y="627"/>
                </a:lnTo>
                <a:lnTo>
                  <a:pt x="594" y="630"/>
                </a:lnTo>
                <a:lnTo>
                  <a:pt x="592" y="634"/>
                </a:lnTo>
                <a:lnTo>
                  <a:pt x="589" y="640"/>
                </a:lnTo>
                <a:lnTo>
                  <a:pt x="585" y="646"/>
                </a:lnTo>
                <a:lnTo>
                  <a:pt x="585" y="647"/>
                </a:lnTo>
                <a:lnTo>
                  <a:pt x="587" y="651"/>
                </a:lnTo>
                <a:lnTo>
                  <a:pt x="594" y="662"/>
                </a:lnTo>
                <a:lnTo>
                  <a:pt x="599" y="672"/>
                </a:lnTo>
                <a:lnTo>
                  <a:pt x="599" y="676"/>
                </a:lnTo>
                <a:lnTo>
                  <a:pt x="599" y="679"/>
                </a:lnTo>
                <a:lnTo>
                  <a:pt x="599" y="682"/>
                </a:lnTo>
                <a:lnTo>
                  <a:pt x="599" y="688"/>
                </a:lnTo>
                <a:lnTo>
                  <a:pt x="600" y="693"/>
                </a:lnTo>
                <a:lnTo>
                  <a:pt x="600" y="701"/>
                </a:lnTo>
                <a:lnTo>
                  <a:pt x="600" y="701"/>
                </a:lnTo>
                <a:lnTo>
                  <a:pt x="600" y="703"/>
                </a:lnTo>
                <a:lnTo>
                  <a:pt x="599" y="706"/>
                </a:lnTo>
                <a:lnTo>
                  <a:pt x="597" y="716"/>
                </a:lnTo>
                <a:lnTo>
                  <a:pt x="595" y="721"/>
                </a:lnTo>
                <a:lnTo>
                  <a:pt x="594" y="726"/>
                </a:lnTo>
                <a:lnTo>
                  <a:pt x="592" y="730"/>
                </a:lnTo>
                <a:lnTo>
                  <a:pt x="577" y="741"/>
                </a:lnTo>
                <a:lnTo>
                  <a:pt x="562" y="755"/>
                </a:lnTo>
                <a:lnTo>
                  <a:pt x="552" y="768"/>
                </a:lnTo>
                <a:lnTo>
                  <a:pt x="553" y="773"/>
                </a:lnTo>
                <a:lnTo>
                  <a:pt x="553" y="777"/>
                </a:lnTo>
                <a:lnTo>
                  <a:pt x="553" y="778"/>
                </a:lnTo>
                <a:lnTo>
                  <a:pt x="552" y="780"/>
                </a:lnTo>
                <a:lnTo>
                  <a:pt x="548" y="788"/>
                </a:lnTo>
                <a:lnTo>
                  <a:pt x="550" y="792"/>
                </a:lnTo>
                <a:lnTo>
                  <a:pt x="550" y="793"/>
                </a:lnTo>
                <a:lnTo>
                  <a:pt x="548" y="793"/>
                </a:lnTo>
                <a:lnTo>
                  <a:pt x="547" y="795"/>
                </a:lnTo>
                <a:lnTo>
                  <a:pt x="547" y="797"/>
                </a:lnTo>
                <a:lnTo>
                  <a:pt x="547" y="800"/>
                </a:lnTo>
                <a:lnTo>
                  <a:pt x="547" y="802"/>
                </a:lnTo>
                <a:lnTo>
                  <a:pt x="545" y="802"/>
                </a:lnTo>
                <a:lnTo>
                  <a:pt x="543" y="805"/>
                </a:lnTo>
                <a:lnTo>
                  <a:pt x="540" y="805"/>
                </a:lnTo>
                <a:lnTo>
                  <a:pt x="537" y="807"/>
                </a:lnTo>
                <a:lnTo>
                  <a:pt x="535" y="809"/>
                </a:lnTo>
                <a:lnTo>
                  <a:pt x="533" y="810"/>
                </a:lnTo>
                <a:lnTo>
                  <a:pt x="532" y="814"/>
                </a:lnTo>
                <a:lnTo>
                  <a:pt x="530" y="817"/>
                </a:lnTo>
                <a:lnTo>
                  <a:pt x="530" y="817"/>
                </a:lnTo>
                <a:lnTo>
                  <a:pt x="528" y="819"/>
                </a:lnTo>
                <a:lnTo>
                  <a:pt x="513" y="822"/>
                </a:lnTo>
                <a:lnTo>
                  <a:pt x="510" y="825"/>
                </a:lnTo>
                <a:lnTo>
                  <a:pt x="505" y="825"/>
                </a:lnTo>
                <a:lnTo>
                  <a:pt x="505" y="825"/>
                </a:lnTo>
                <a:lnTo>
                  <a:pt x="505" y="827"/>
                </a:lnTo>
                <a:lnTo>
                  <a:pt x="505" y="827"/>
                </a:lnTo>
                <a:lnTo>
                  <a:pt x="505" y="829"/>
                </a:lnTo>
                <a:lnTo>
                  <a:pt x="505" y="829"/>
                </a:lnTo>
                <a:lnTo>
                  <a:pt x="505" y="829"/>
                </a:lnTo>
                <a:lnTo>
                  <a:pt x="503" y="830"/>
                </a:lnTo>
                <a:lnTo>
                  <a:pt x="503" y="830"/>
                </a:lnTo>
                <a:lnTo>
                  <a:pt x="501" y="832"/>
                </a:lnTo>
                <a:lnTo>
                  <a:pt x="501" y="832"/>
                </a:lnTo>
                <a:lnTo>
                  <a:pt x="501" y="834"/>
                </a:lnTo>
                <a:lnTo>
                  <a:pt x="500" y="834"/>
                </a:lnTo>
                <a:lnTo>
                  <a:pt x="498" y="834"/>
                </a:lnTo>
                <a:lnTo>
                  <a:pt x="496" y="834"/>
                </a:lnTo>
                <a:lnTo>
                  <a:pt x="495" y="836"/>
                </a:lnTo>
                <a:lnTo>
                  <a:pt x="481" y="836"/>
                </a:lnTo>
                <a:lnTo>
                  <a:pt x="479" y="837"/>
                </a:lnTo>
                <a:lnTo>
                  <a:pt x="479" y="837"/>
                </a:lnTo>
                <a:lnTo>
                  <a:pt x="479" y="841"/>
                </a:lnTo>
                <a:lnTo>
                  <a:pt x="478" y="841"/>
                </a:lnTo>
                <a:lnTo>
                  <a:pt x="476" y="842"/>
                </a:lnTo>
                <a:lnTo>
                  <a:pt x="471" y="844"/>
                </a:lnTo>
                <a:lnTo>
                  <a:pt x="469" y="847"/>
                </a:lnTo>
                <a:lnTo>
                  <a:pt x="473" y="846"/>
                </a:lnTo>
                <a:lnTo>
                  <a:pt x="474" y="846"/>
                </a:lnTo>
                <a:lnTo>
                  <a:pt x="476" y="847"/>
                </a:lnTo>
                <a:lnTo>
                  <a:pt x="474" y="849"/>
                </a:lnTo>
                <a:lnTo>
                  <a:pt x="474" y="849"/>
                </a:lnTo>
                <a:lnTo>
                  <a:pt x="473" y="851"/>
                </a:lnTo>
                <a:lnTo>
                  <a:pt x="473" y="851"/>
                </a:lnTo>
                <a:lnTo>
                  <a:pt x="473" y="852"/>
                </a:lnTo>
                <a:lnTo>
                  <a:pt x="473" y="852"/>
                </a:lnTo>
                <a:lnTo>
                  <a:pt x="473" y="854"/>
                </a:lnTo>
                <a:lnTo>
                  <a:pt x="473" y="854"/>
                </a:lnTo>
                <a:lnTo>
                  <a:pt x="474" y="856"/>
                </a:lnTo>
                <a:lnTo>
                  <a:pt x="474" y="857"/>
                </a:lnTo>
                <a:lnTo>
                  <a:pt x="474" y="857"/>
                </a:lnTo>
                <a:lnTo>
                  <a:pt x="473" y="861"/>
                </a:lnTo>
                <a:lnTo>
                  <a:pt x="471" y="866"/>
                </a:lnTo>
                <a:lnTo>
                  <a:pt x="469" y="869"/>
                </a:lnTo>
                <a:lnTo>
                  <a:pt x="468" y="871"/>
                </a:lnTo>
                <a:lnTo>
                  <a:pt x="466" y="869"/>
                </a:lnTo>
                <a:lnTo>
                  <a:pt x="458" y="874"/>
                </a:lnTo>
                <a:lnTo>
                  <a:pt x="458" y="876"/>
                </a:lnTo>
                <a:lnTo>
                  <a:pt x="458" y="876"/>
                </a:lnTo>
                <a:lnTo>
                  <a:pt x="456" y="874"/>
                </a:lnTo>
                <a:lnTo>
                  <a:pt x="456" y="874"/>
                </a:lnTo>
                <a:lnTo>
                  <a:pt x="456" y="874"/>
                </a:lnTo>
                <a:lnTo>
                  <a:pt x="456" y="874"/>
                </a:lnTo>
                <a:lnTo>
                  <a:pt x="456" y="874"/>
                </a:lnTo>
                <a:lnTo>
                  <a:pt x="456" y="874"/>
                </a:lnTo>
                <a:lnTo>
                  <a:pt x="454" y="874"/>
                </a:lnTo>
                <a:lnTo>
                  <a:pt x="454" y="876"/>
                </a:lnTo>
                <a:lnTo>
                  <a:pt x="454" y="876"/>
                </a:lnTo>
                <a:lnTo>
                  <a:pt x="453" y="876"/>
                </a:lnTo>
                <a:lnTo>
                  <a:pt x="453" y="874"/>
                </a:lnTo>
                <a:lnTo>
                  <a:pt x="453" y="874"/>
                </a:lnTo>
                <a:lnTo>
                  <a:pt x="451" y="873"/>
                </a:lnTo>
                <a:lnTo>
                  <a:pt x="446" y="874"/>
                </a:lnTo>
                <a:lnTo>
                  <a:pt x="444" y="873"/>
                </a:lnTo>
                <a:lnTo>
                  <a:pt x="442" y="866"/>
                </a:lnTo>
                <a:lnTo>
                  <a:pt x="442" y="864"/>
                </a:lnTo>
                <a:lnTo>
                  <a:pt x="441" y="862"/>
                </a:lnTo>
                <a:lnTo>
                  <a:pt x="434" y="861"/>
                </a:lnTo>
                <a:lnTo>
                  <a:pt x="431" y="857"/>
                </a:lnTo>
                <a:lnTo>
                  <a:pt x="426" y="857"/>
                </a:lnTo>
                <a:lnTo>
                  <a:pt x="417" y="856"/>
                </a:lnTo>
                <a:lnTo>
                  <a:pt x="406" y="854"/>
                </a:lnTo>
                <a:lnTo>
                  <a:pt x="394" y="854"/>
                </a:lnTo>
                <a:lnTo>
                  <a:pt x="384" y="854"/>
                </a:lnTo>
                <a:lnTo>
                  <a:pt x="379" y="851"/>
                </a:lnTo>
                <a:lnTo>
                  <a:pt x="363" y="842"/>
                </a:lnTo>
                <a:lnTo>
                  <a:pt x="362" y="839"/>
                </a:lnTo>
                <a:lnTo>
                  <a:pt x="362" y="837"/>
                </a:lnTo>
                <a:lnTo>
                  <a:pt x="358" y="832"/>
                </a:lnTo>
                <a:lnTo>
                  <a:pt x="355" y="832"/>
                </a:lnTo>
                <a:lnTo>
                  <a:pt x="353" y="830"/>
                </a:lnTo>
                <a:lnTo>
                  <a:pt x="348" y="830"/>
                </a:lnTo>
                <a:lnTo>
                  <a:pt x="343" y="827"/>
                </a:lnTo>
                <a:lnTo>
                  <a:pt x="337" y="820"/>
                </a:lnTo>
                <a:lnTo>
                  <a:pt x="333" y="815"/>
                </a:lnTo>
                <a:lnTo>
                  <a:pt x="333" y="814"/>
                </a:lnTo>
                <a:lnTo>
                  <a:pt x="333" y="812"/>
                </a:lnTo>
                <a:lnTo>
                  <a:pt x="333" y="809"/>
                </a:lnTo>
                <a:lnTo>
                  <a:pt x="335" y="805"/>
                </a:lnTo>
                <a:lnTo>
                  <a:pt x="335" y="802"/>
                </a:lnTo>
                <a:lnTo>
                  <a:pt x="337" y="799"/>
                </a:lnTo>
                <a:lnTo>
                  <a:pt x="335" y="797"/>
                </a:lnTo>
                <a:lnTo>
                  <a:pt x="335" y="795"/>
                </a:lnTo>
                <a:lnTo>
                  <a:pt x="332" y="795"/>
                </a:lnTo>
                <a:lnTo>
                  <a:pt x="332" y="795"/>
                </a:lnTo>
                <a:lnTo>
                  <a:pt x="332" y="793"/>
                </a:lnTo>
                <a:lnTo>
                  <a:pt x="330" y="792"/>
                </a:lnTo>
                <a:lnTo>
                  <a:pt x="338" y="790"/>
                </a:lnTo>
                <a:lnTo>
                  <a:pt x="345" y="793"/>
                </a:lnTo>
                <a:lnTo>
                  <a:pt x="347" y="793"/>
                </a:lnTo>
                <a:lnTo>
                  <a:pt x="348" y="792"/>
                </a:lnTo>
                <a:lnTo>
                  <a:pt x="350" y="792"/>
                </a:lnTo>
                <a:lnTo>
                  <a:pt x="357" y="799"/>
                </a:lnTo>
                <a:lnTo>
                  <a:pt x="358" y="799"/>
                </a:lnTo>
                <a:lnTo>
                  <a:pt x="358" y="797"/>
                </a:lnTo>
                <a:lnTo>
                  <a:pt x="357" y="795"/>
                </a:lnTo>
                <a:lnTo>
                  <a:pt x="357" y="793"/>
                </a:lnTo>
                <a:lnTo>
                  <a:pt x="358" y="793"/>
                </a:lnTo>
                <a:lnTo>
                  <a:pt x="360" y="793"/>
                </a:lnTo>
                <a:lnTo>
                  <a:pt x="362" y="797"/>
                </a:lnTo>
                <a:lnTo>
                  <a:pt x="363" y="797"/>
                </a:lnTo>
                <a:lnTo>
                  <a:pt x="369" y="797"/>
                </a:lnTo>
                <a:lnTo>
                  <a:pt x="370" y="797"/>
                </a:lnTo>
                <a:lnTo>
                  <a:pt x="370" y="795"/>
                </a:lnTo>
                <a:lnTo>
                  <a:pt x="370" y="793"/>
                </a:lnTo>
                <a:lnTo>
                  <a:pt x="370" y="792"/>
                </a:lnTo>
                <a:lnTo>
                  <a:pt x="372" y="792"/>
                </a:lnTo>
                <a:lnTo>
                  <a:pt x="374" y="793"/>
                </a:lnTo>
                <a:lnTo>
                  <a:pt x="374" y="795"/>
                </a:lnTo>
                <a:lnTo>
                  <a:pt x="374" y="797"/>
                </a:lnTo>
                <a:lnTo>
                  <a:pt x="375" y="800"/>
                </a:lnTo>
                <a:lnTo>
                  <a:pt x="377" y="805"/>
                </a:lnTo>
                <a:lnTo>
                  <a:pt x="379" y="805"/>
                </a:lnTo>
                <a:lnTo>
                  <a:pt x="382" y="807"/>
                </a:lnTo>
                <a:lnTo>
                  <a:pt x="380" y="809"/>
                </a:lnTo>
                <a:lnTo>
                  <a:pt x="380" y="810"/>
                </a:lnTo>
                <a:lnTo>
                  <a:pt x="380" y="812"/>
                </a:lnTo>
                <a:lnTo>
                  <a:pt x="385" y="815"/>
                </a:lnTo>
                <a:lnTo>
                  <a:pt x="387" y="815"/>
                </a:lnTo>
                <a:lnTo>
                  <a:pt x="397" y="815"/>
                </a:lnTo>
                <a:lnTo>
                  <a:pt x="397" y="814"/>
                </a:lnTo>
                <a:lnTo>
                  <a:pt x="395" y="812"/>
                </a:lnTo>
                <a:lnTo>
                  <a:pt x="394" y="812"/>
                </a:lnTo>
                <a:lnTo>
                  <a:pt x="400" y="810"/>
                </a:lnTo>
                <a:lnTo>
                  <a:pt x="397" y="810"/>
                </a:lnTo>
                <a:lnTo>
                  <a:pt x="399" y="809"/>
                </a:lnTo>
                <a:lnTo>
                  <a:pt x="402" y="809"/>
                </a:lnTo>
                <a:lnTo>
                  <a:pt x="406" y="809"/>
                </a:lnTo>
                <a:lnTo>
                  <a:pt x="407" y="810"/>
                </a:lnTo>
                <a:lnTo>
                  <a:pt x="406" y="810"/>
                </a:lnTo>
                <a:lnTo>
                  <a:pt x="404" y="814"/>
                </a:lnTo>
                <a:lnTo>
                  <a:pt x="402" y="814"/>
                </a:lnTo>
                <a:lnTo>
                  <a:pt x="402" y="814"/>
                </a:lnTo>
                <a:lnTo>
                  <a:pt x="402" y="814"/>
                </a:lnTo>
                <a:lnTo>
                  <a:pt x="402" y="814"/>
                </a:lnTo>
                <a:lnTo>
                  <a:pt x="400" y="814"/>
                </a:lnTo>
                <a:lnTo>
                  <a:pt x="400" y="814"/>
                </a:lnTo>
                <a:lnTo>
                  <a:pt x="400" y="815"/>
                </a:lnTo>
                <a:lnTo>
                  <a:pt x="400" y="815"/>
                </a:lnTo>
                <a:lnTo>
                  <a:pt x="399" y="815"/>
                </a:lnTo>
                <a:lnTo>
                  <a:pt x="399" y="817"/>
                </a:lnTo>
                <a:lnTo>
                  <a:pt x="394" y="817"/>
                </a:lnTo>
                <a:lnTo>
                  <a:pt x="392" y="817"/>
                </a:lnTo>
                <a:lnTo>
                  <a:pt x="390" y="819"/>
                </a:lnTo>
                <a:lnTo>
                  <a:pt x="390" y="819"/>
                </a:lnTo>
                <a:lnTo>
                  <a:pt x="387" y="819"/>
                </a:lnTo>
                <a:lnTo>
                  <a:pt x="385" y="819"/>
                </a:lnTo>
                <a:lnTo>
                  <a:pt x="385" y="820"/>
                </a:lnTo>
                <a:lnTo>
                  <a:pt x="385" y="825"/>
                </a:lnTo>
                <a:lnTo>
                  <a:pt x="389" y="829"/>
                </a:lnTo>
                <a:lnTo>
                  <a:pt x="400" y="836"/>
                </a:lnTo>
                <a:lnTo>
                  <a:pt x="414" y="836"/>
                </a:lnTo>
                <a:lnTo>
                  <a:pt x="414" y="834"/>
                </a:lnTo>
                <a:lnTo>
                  <a:pt x="414" y="834"/>
                </a:lnTo>
                <a:lnTo>
                  <a:pt x="414" y="834"/>
                </a:lnTo>
                <a:lnTo>
                  <a:pt x="412" y="830"/>
                </a:lnTo>
                <a:lnTo>
                  <a:pt x="416" y="832"/>
                </a:lnTo>
                <a:lnTo>
                  <a:pt x="419" y="832"/>
                </a:lnTo>
                <a:lnTo>
                  <a:pt x="421" y="830"/>
                </a:lnTo>
                <a:lnTo>
                  <a:pt x="417" y="829"/>
                </a:lnTo>
                <a:lnTo>
                  <a:pt x="417" y="829"/>
                </a:lnTo>
                <a:lnTo>
                  <a:pt x="417" y="827"/>
                </a:lnTo>
                <a:lnTo>
                  <a:pt x="419" y="825"/>
                </a:lnTo>
                <a:lnTo>
                  <a:pt x="419" y="825"/>
                </a:lnTo>
                <a:lnTo>
                  <a:pt x="419" y="825"/>
                </a:lnTo>
                <a:lnTo>
                  <a:pt x="426" y="827"/>
                </a:lnTo>
                <a:lnTo>
                  <a:pt x="426" y="825"/>
                </a:lnTo>
                <a:lnTo>
                  <a:pt x="424" y="825"/>
                </a:lnTo>
                <a:lnTo>
                  <a:pt x="424" y="824"/>
                </a:lnTo>
                <a:lnTo>
                  <a:pt x="424" y="824"/>
                </a:lnTo>
                <a:lnTo>
                  <a:pt x="427" y="825"/>
                </a:lnTo>
                <a:lnTo>
                  <a:pt x="429" y="825"/>
                </a:lnTo>
                <a:lnTo>
                  <a:pt x="431" y="825"/>
                </a:lnTo>
                <a:lnTo>
                  <a:pt x="432" y="822"/>
                </a:lnTo>
                <a:lnTo>
                  <a:pt x="434" y="822"/>
                </a:lnTo>
                <a:lnTo>
                  <a:pt x="432" y="822"/>
                </a:lnTo>
                <a:lnTo>
                  <a:pt x="432" y="822"/>
                </a:lnTo>
                <a:lnTo>
                  <a:pt x="431" y="824"/>
                </a:lnTo>
                <a:lnTo>
                  <a:pt x="432" y="827"/>
                </a:lnTo>
                <a:lnTo>
                  <a:pt x="436" y="827"/>
                </a:lnTo>
                <a:lnTo>
                  <a:pt x="439" y="827"/>
                </a:lnTo>
                <a:lnTo>
                  <a:pt x="441" y="825"/>
                </a:lnTo>
                <a:lnTo>
                  <a:pt x="441" y="825"/>
                </a:lnTo>
                <a:lnTo>
                  <a:pt x="441" y="824"/>
                </a:lnTo>
                <a:lnTo>
                  <a:pt x="442" y="822"/>
                </a:lnTo>
                <a:lnTo>
                  <a:pt x="442" y="822"/>
                </a:lnTo>
                <a:lnTo>
                  <a:pt x="442" y="820"/>
                </a:lnTo>
                <a:lnTo>
                  <a:pt x="442" y="817"/>
                </a:lnTo>
                <a:lnTo>
                  <a:pt x="441" y="815"/>
                </a:lnTo>
                <a:lnTo>
                  <a:pt x="441" y="814"/>
                </a:lnTo>
                <a:lnTo>
                  <a:pt x="442" y="812"/>
                </a:lnTo>
                <a:lnTo>
                  <a:pt x="441" y="810"/>
                </a:lnTo>
                <a:lnTo>
                  <a:pt x="441" y="810"/>
                </a:lnTo>
                <a:lnTo>
                  <a:pt x="441" y="809"/>
                </a:lnTo>
                <a:lnTo>
                  <a:pt x="439" y="807"/>
                </a:lnTo>
                <a:lnTo>
                  <a:pt x="441" y="805"/>
                </a:lnTo>
                <a:lnTo>
                  <a:pt x="441" y="804"/>
                </a:lnTo>
                <a:lnTo>
                  <a:pt x="441" y="802"/>
                </a:lnTo>
                <a:lnTo>
                  <a:pt x="442" y="802"/>
                </a:lnTo>
                <a:lnTo>
                  <a:pt x="437" y="799"/>
                </a:lnTo>
                <a:lnTo>
                  <a:pt x="437" y="797"/>
                </a:lnTo>
                <a:lnTo>
                  <a:pt x="439" y="799"/>
                </a:lnTo>
                <a:lnTo>
                  <a:pt x="439" y="795"/>
                </a:lnTo>
                <a:lnTo>
                  <a:pt x="434" y="792"/>
                </a:lnTo>
                <a:lnTo>
                  <a:pt x="436" y="790"/>
                </a:lnTo>
                <a:lnTo>
                  <a:pt x="437" y="790"/>
                </a:lnTo>
                <a:lnTo>
                  <a:pt x="439" y="790"/>
                </a:lnTo>
                <a:lnTo>
                  <a:pt x="439" y="790"/>
                </a:lnTo>
                <a:lnTo>
                  <a:pt x="442" y="795"/>
                </a:lnTo>
                <a:lnTo>
                  <a:pt x="442" y="797"/>
                </a:lnTo>
                <a:lnTo>
                  <a:pt x="444" y="797"/>
                </a:lnTo>
                <a:lnTo>
                  <a:pt x="446" y="795"/>
                </a:lnTo>
                <a:lnTo>
                  <a:pt x="448" y="793"/>
                </a:lnTo>
                <a:lnTo>
                  <a:pt x="449" y="795"/>
                </a:lnTo>
                <a:lnTo>
                  <a:pt x="453" y="799"/>
                </a:lnTo>
                <a:lnTo>
                  <a:pt x="453" y="799"/>
                </a:lnTo>
                <a:lnTo>
                  <a:pt x="454" y="797"/>
                </a:lnTo>
                <a:lnTo>
                  <a:pt x="454" y="793"/>
                </a:lnTo>
                <a:lnTo>
                  <a:pt x="456" y="792"/>
                </a:lnTo>
                <a:lnTo>
                  <a:pt x="458" y="792"/>
                </a:lnTo>
                <a:lnTo>
                  <a:pt x="459" y="790"/>
                </a:lnTo>
                <a:lnTo>
                  <a:pt x="461" y="790"/>
                </a:lnTo>
                <a:lnTo>
                  <a:pt x="461" y="788"/>
                </a:lnTo>
                <a:lnTo>
                  <a:pt x="463" y="787"/>
                </a:lnTo>
                <a:lnTo>
                  <a:pt x="463" y="787"/>
                </a:lnTo>
                <a:lnTo>
                  <a:pt x="463" y="785"/>
                </a:lnTo>
                <a:lnTo>
                  <a:pt x="464" y="785"/>
                </a:lnTo>
                <a:lnTo>
                  <a:pt x="466" y="785"/>
                </a:lnTo>
                <a:lnTo>
                  <a:pt x="466" y="782"/>
                </a:lnTo>
                <a:lnTo>
                  <a:pt x="466" y="778"/>
                </a:lnTo>
                <a:lnTo>
                  <a:pt x="468" y="778"/>
                </a:lnTo>
                <a:lnTo>
                  <a:pt x="466" y="777"/>
                </a:lnTo>
                <a:lnTo>
                  <a:pt x="464" y="777"/>
                </a:lnTo>
                <a:lnTo>
                  <a:pt x="463" y="775"/>
                </a:lnTo>
                <a:lnTo>
                  <a:pt x="473" y="773"/>
                </a:lnTo>
                <a:lnTo>
                  <a:pt x="473" y="772"/>
                </a:lnTo>
                <a:lnTo>
                  <a:pt x="473" y="770"/>
                </a:lnTo>
                <a:lnTo>
                  <a:pt x="473" y="768"/>
                </a:lnTo>
                <a:lnTo>
                  <a:pt x="474" y="768"/>
                </a:lnTo>
                <a:lnTo>
                  <a:pt x="474" y="768"/>
                </a:lnTo>
                <a:lnTo>
                  <a:pt x="474" y="770"/>
                </a:lnTo>
                <a:lnTo>
                  <a:pt x="474" y="772"/>
                </a:lnTo>
                <a:lnTo>
                  <a:pt x="474" y="773"/>
                </a:lnTo>
                <a:lnTo>
                  <a:pt x="476" y="775"/>
                </a:lnTo>
                <a:lnTo>
                  <a:pt x="476" y="775"/>
                </a:lnTo>
                <a:lnTo>
                  <a:pt x="478" y="775"/>
                </a:lnTo>
                <a:lnTo>
                  <a:pt x="478" y="773"/>
                </a:lnTo>
                <a:lnTo>
                  <a:pt x="478" y="772"/>
                </a:lnTo>
                <a:lnTo>
                  <a:pt x="478" y="767"/>
                </a:lnTo>
                <a:lnTo>
                  <a:pt x="476" y="765"/>
                </a:lnTo>
                <a:lnTo>
                  <a:pt x="474" y="765"/>
                </a:lnTo>
                <a:lnTo>
                  <a:pt x="474" y="763"/>
                </a:lnTo>
                <a:lnTo>
                  <a:pt x="473" y="763"/>
                </a:lnTo>
                <a:lnTo>
                  <a:pt x="473" y="762"/>
                </a:lnTo>
                <a:lnTo>
                  <a:pt x="471" y="762"/>
                </a:lnTo>
                <a:lnTo>
                  <a:pt x="471" y="762"/>
                </a:lnTo>
                <a:lnTo>
                  <a:pt x="471" y="758"/>
                </a:lnTo>
                <a:lnTo>
                  <a:pt x="471" y="756"/>
                </a:lnTo>
                <a:lnTo>
                  <a:pt x="473" y="756"/>
                </a:lnTo>
                <a:lnTo>
                  <a:pt x="476" y="756"/>
                </a:lnTo>
                <a:lnTo>
                  <a:pt x="476" y="756"/>
                </a:lnTo>
                <a:lnTo>
                  <a:pt x="478" y="755"/>
                </a:lnTo>
                <a:lnTo>
                  <a:pt x="478" y="755"/>
                </a:lnTo>
                <a:lnTo>
                  <a:pt x="479" y="755"/>
                </a:lnTo>
                <a:lnTo>
                  <a:pt x="481" y="758"/>
                </a:lnTo>
                <a:lnTo>
                  <a:pt x="483" y="758"/>
                </a:lnTo>
                <a:lnTo>
                  <a:pt x="485" y="758"/>
                </a:lnTo>
                <a:lnTo>
                  <a:pt x="488" y="756"/>
                </a:lnTo>
                <a:lnTo>
                  <a:pt x="490" y="755"/>
                </a:lnTo>
                <a:lnTo>
                  <a:pt x="490" y="753"/>
                </a:lnTo>
                <a:lnTo>
                  <a:pt x="490" y="751"/>
                </a:lnTo>
                <a:lnTo>
                  <a:pt x="491" y="750"/>
                </a:lnTo>
                <a:lnTo>
                  <a:pt x="491" y="748"/>
                </a:lnTo>
                <a:lnTo>
                  <a:pt x="491" y="746"/>
                </a:lnTo>
                <a:lnTo>
                  <a:pt x="490" y="745"/>
                </a:lnTo>
                <a:lnTo>
                  <a:pt x="490" y="743"/>
                </a:lnTo>
                <a:lnTo>
                  <a:pt x="490" y="741"/>
                </a:lnTo>
                <a:lnTo>
                  <a:pt x="490" y="741"/>
                </a:lnTo>
                <a:lnTo>
                  <a:pt x="490" y="740"/>
                </a:lnTo>
                <a:lnTo>
                  <a:pt x="495" y="736"/>
                </a:lnTo>
                <a:lnTo>
                  <a:pt x="496" y="736"/>
                </a:lnTo>
                <a:lnTo>
                  <a:pt x="498" y="735"/>
                </a:lnTo>
                <a:lnTo>
                  <a:pt x="496" y="731"/>
                </a:lnTo>
                <a:lnTo>
                  <a:pt x="498" y="730"/>
                </a:lnTo>
                <a:lnTo>
                  <a:pt x="498" y="730"/>
                </a:lnTo>
                <a:lnTo>
                  <a:pt x="498" y="728"/>
                </a:lnTo>
                <a:lnTo>
                  <a:pt x="498" y="726"/>
                </a:lnTo>
                <a:lnTo>
                  <a:pt x="500" y="725"/>
                </a:lnTo>
                <a:lnTo>
                  <a:pt x="501" y="725"/>
                </a:lnTo>
                <a:lnTo>
                  <a:pt x="508" y="725"/>
                </a:lnTo>
                <a:lnTo>
                  <a:pt x="511" y="725"/>
                </a:lnTo>
                <a:lnTo>
                  <a:pt x="513" y="723"/>
                </a:lnTo>
                <a:lnTo>
                  <a:pt x="513" y="719"/>
                </a:lnTo>
                <a:lnTo>
                  <a:pt x="515" y="719"/>
                </a:lnTo>
                <a:lnTo>
                  <a:pt x="515" y="718"/>
                </a:lnTo>
                <a:lnTo>
                  <a:pt x="518" y="718"/>
                </a:lnTo>
                <a:lnTo>
                  <a:pt x="520" y="716"/>
                </a:lnTo>
                <a:lnTo>
                  <a:pt x="521" y="714"/>
                </a:lnTo>
                <a:lnTo>
                  <a:pt x="521" y="714"/>
                </a:lnTo>
                <a:lnTo>
                  <a:pt x="523" y="716"/>
                </a:lnTo>
                <a:lnTo>
                  <a:pt x="523" y="718"/>
                </a:lnTo>
                <a:lnTo>
                  <a:pt x="523" y="719"/>
                </a:lnTo>
                <a:lnTo>
                  <a:pt x="523" y="719"/>
                </a:lnTo>
                <a:lnTo>
                  <a:pt x="525" y="718"/>
                </a:lnTo>
                <a:lnTo>
                  <a:pt x="527" y="716"/>
                </a:lnTo>
                <a:lnTo>
                  <a:pt x="525" y="713"/>
                </a:lnTo>
                <a:lnTo>
                  <a:pt x="525" y="711"/>
                </a:lnTo>
                <a:lnTo>
                  <a:pt x="523" y="709"/>
                </a:lnTo>
                <a:lnTo>
                  <a:pt x="523" y="706"/>
                </a:lnTo>
                <a:lnTo>
                  <a:pt x="525" y="704"/>
                </a:lnTo>
                <a:lnTo>
                  <a:pt x="528" y="703"/>
                </a:lnTo>
                <a:lnTo>
                  <a:pt x="530" y="703"/>
                </a:lnTo>
                <a:lnTo>
                  <a:pt x="530" y="701"/>
                </a:lnTo>
                <a:lnTo>
                  <a:pt x="530" y="694"/>
                </a:lnTo>
                <a:lnTo>
                  <a:pt x="532" y="691"/>
                </a:lnTo>
                <a:lnTo>
                  <a:pt x="532" y="688"/>
                </a:lnTo>
                <a:lnTo>
                  <a:pt x="532" y="686"/>
                </a:lnTo>
                <a:lnTo>
                  <a:pt x="528" y="677"/>
                </a:lnTo>
                <a:lnTo>
                  <a:pt x="528" y="676"/>
                </a:lnTo>
                <a:lnTo>
                  <a:pt x="528" y="674"/>
                </a:lnTo>
                <a:lnTo>
                  <a:pt x="528" y="672"/>
                </a:lnTo>
                <a:lnTo>
                  <a:pt x="528" y="671"/>
                </a:lnTo>
                <a:lnTo>
                  <a:pt x="530" y="669"/>
                </a:lnTo>
                <a:lnTo>
                  <a:pt x="532" y="669"/>
                </a:lnTo>
                <a:lnTo>
                  <a:pt x="532" y="666"/>
                </a:lnTo>
                <a:lnTo>
                  <a:pt x="532" y="664"/>
                </a:lnTo>
                <a:lnTo>
                  <a:pt x="530" y="661"/>
                </a:lnTo>
                <a:lnTo>
                  <a:pt x="532" y="659"/>
                </a:lnTo>
                <a:lnTo>
                  <a:pt x="533" y="657"/>
                </a:lnTo>
                <a:lnTo>
                  <a:pt x="542" y="649"/>
                </a:lnTo>
                <a:lnTo>
                  <a:pt x="545" y="646"/>
                </a:lnTo>
                <a:lnTo>
                  <a:pt x="547" y="644"/>
                </a:lnTo>
                <a:lnTo>
                  <a:pt x="548" y="637"/>
                </a:lnTo>
                <a:lnTo>
                  <a:pt x="548" y="635"/>
                </a:lnTo>
                <a:lnTo>
                  <a:pt x="553" y="632"/>
                </a:lnTo>
                <a:lnTo>
                  <a:pt x="555" y="630"/>
                </a:lnTo>
                <a:lnTo>
                  <a:pt x="555" y="632"/>
                </a:lnTo>
                <a:lnTo>
                  <a:pt x="555" y="634"/>
                </a:lnTo>
                <a:lnTo>
                  <a:pt x="555" y="634"/>
                </a:lnTo>
                <a:lnTo>
                  <a:pt x="555" y="635"/>
                </a:lnTo>
                <a:lnTo>
                  <a:pt x="555" y="637"/>
                </a:lnTo>
                <a:lnTo>
                  <a:pt x="555" y="639"/>
                </a:lnTo>
                <a:lnTo>
                  <a:pt x="557" y="637"/>
                </a:lnTo>
                <a:lnTo>
                  <a:pt x="557" y="637"/>
                </a:lnTo>
                <a:lnTo>
                  <a:pt x="557" y="635"/>
                </a:lnTo>
                <a:lnTo>
                  <a:pt x="558" y="632"/>
                </a:lnTo>
                <a:lnTo>
                  <a:pt x="558" y="630"/>
                </a:lnTo>
                <a:lnTo>
                  <a:pt x="558" y="629"/>
                </a:lnTo>
                <a:lnTo>
                  <a:pt x="557" y="625"/>
                </a:lnTo>
                <a:lnTo>
                  <a:pt x="555" y="620"/>
                </a:lnTo>
                <a:lnTo>
                  <a:pt x="538" y="598"/>
                </a:lnTo>
                <a:lnTo>
                  <a:pt x="528" y="592"/>
                </a:lnTo>
                <a:lnTo>
                  <a:pt x="523" y="583"/>
                </a:lnTo>
                <a:lnTo>
                  <a:pt x="520" y="575"/>
                </a:lnTo>
                <a:lnTo>
                  <a:pt x="520" y="573"/>
                </a:lnTo>
                <a:lnTo>
                  <a:pt x="520" y="573"/>
                </a:lnTo>
                <a:lnTo>
                  <a:pt x="520" y="570"/>
                </a:lnTo>
                <a:lnTo>
                  <a:pt x="520" y="568"/>
                </a:lnTo>
                <a:lnTo>
                  <a:pt x="520" y="566"/>
                </a:lnTo>
                <a:lnTo>
                  <a:pt x="520" y="560"/>
                </a:lnTo>
                <a:lnTo>
                  <a:pt x="520" y="558"/>
                </a:lnTo>
                <a:lnTo>
                  <a:pt x="518" y="551"/>
                </a:lnTo>
                <a:lnTo>
                  <a:pt x="518" y="548"/>
                </a:lnTo>
                <a:lnTo>
                  <a:pt x="520" y="546"/>
                </a:lnTo>
                <a:lnTo>
                  <a:pt x="520" y="543"/>
                </a:lnTo>
                <a:lnTo>
                  <a:pt x="521" y="541"/>
                </a:lnTo>
                <a:lnTo>
                  <a:pt x="521" y="540"/>
                </a:lnTo>
                <a:lnTo>
                  <a:pt x="523" y="538"/>
                </a:lnTo>
                <a:lnTo>
                  <a:pt x="527" y="536"/>
                </a:lnTo>
                <a:lnTo>
                  <a:pt x="527" y="535"/>
                </a:lnTo>
                <a:lnTo>
                  <a:pt x="528" y="533"/>
                </a:lnTo>
                <a:lnTo>
                  <a:pt x="528" y="533"/>
                </a:lnTo>
                <a:lnTo>
                  <a:pt x="528" y="531"/>
                </a:lnTo>
                <a:lnTo>
                  <a:pt x="528" y="529"/>
                </a:lnTo>
                <a:lnTo>
                  <a:pt x="528" y="524"/>
                </a:lnTo>
                <a:lnTo>
                  <a:pt x="527" y="523"/>
                </a:lnTo>
                <a:lnTo>
                  <a:pt x="525" y="519"/>
                </a:lnTo>
                <a:lnTo>
                  <a:pt x="523" y="518"/>
                </a:lnTo>
                <a:lnTo>
                  <a:pt x="525" y="518"/>
                </a:lnTo>
                <a:lnTo>
                  <a:pt x="528" y="518"/>
                </a:lnTo>
                <a:lnTo>
                  <a:pt x="528" y="518"/>
                </a:lnTo>
                <a:lnTo>
                  <a:pt x="530" y="516"/>
                </a:lnTo>
                <a:lnTo>
                  <a:pt x="530" y="516"/>
                </a:lnTo>
                <a:lnTo>
                  <a:pt x="530" y="514"/>
                </a:lnTo>
                <a:lnTo>
                  <a:pt x="530" y="509"/>
                </a:lnTo>
                <a:lnTo>
                  <a:pt x="530" y="508"/>
                </a:lnTo>
                <a:lnTo>
                  <a:pt x="530" y="496"/>
                </a:lnTo>
                <a:lnTo>
                  <a:pt x="528" y="492"/>
                </a:lnTo>
                <a:lnTo>
                  <a:pt x="528" y="491"/>
                </a:lnTo>
                <a:lnTo>
                  <a:pt x="528" y="489"/>
                </a:lnTo>
                <a:lnTo>
                  <a:pt x="530" y="489"/>
                </a:lnTo>
                <a:lnTo>
                  <a:pt x="530" y="487"/>
                </a:lnTo>
                <a:lnTo>
                  <a:pt x="532" y="486"/>
                </a:lnTo>
                <a:lnTo>
                  <a:pt x="532" y="484"/>
                </a:lnTo>
                <a:lnTo>
                  <a:pt x="535" y="481"/>
                </a:lnTo>
                <a:lnTo>
                  <a:pt x="535" y="479"/>
                </a:lnTo>
                <a:lnTo>
                  <a:pt x="537" y="477"/>
                </a:lnTo>
                <a:lnTo>
                  <a:pt x="537" y="476"/>
                </a:lnTo>
                <a:lnTo>
                  <a:pt x="537" y="474"/>
                </a:lnTo>
                <a:lnTo>
                  <a:pt x="538" y="469"/>
                </a:lnTo>
                <a:lnTo>
                  <a:pt x="538" y="466"/>
                </a:lnTo>
                <a:lnTo>
                  <a:pt x="538" y="461"/>
                </a:lnTo>
                <a:lnTo>
                  <a:pt x="537" y="457"/>
                </a:lnTo>
                <a:lnTo>
                  <a:pt x="535" y="452"/>
                </a:lnTo>
                <a:lnTo>
                  <a:pt x="533" y="450"/>
                </a:lnTo>
                <a:lnTo>
                  <a:pt x="533" y="449"/>
                </a:lnTo>
                <a:lnTo>
                  <a:pt x="535" y="447"/>
                </a:lnTo>
                <a:lnTo>
                  <a:pt x="535" y="447"/>
                </a:lnTo>
                <a:lnTo>
                  <a:pt x="533" y="445"/>
                </a:lnTo>
                <a:lnTo>
                  <a:pt x="533" y="444"/>
                </a:lnTo>
                <a:lnTo>
                  <a:pt x="533" y="444"/>
                </a:lnTo>
                <a:lnTo>
                  <a:pt x="535" y="442"/>
                </a:lnTo>
                <a:lnTo>
                  <a:pt x="535" y="440"/>
                </a:lnTo>
                <a:lnTo>
                  <a:pt x="537" y="439"/>
                </a:lnTo>
                <a:lnTo>
                  <a:pt x="537" y="439"/>
                </a:lnTo>
                <a:lnTo>
                  <a:pt x="538" y="437"/>
                </a:lnTo>
                <a:lnTo>
                  <a:pt x="538" y="437"/>
                </a:lnTo>
                <a:lnTo>
                  <a:pt x="538" y="435"/>
                </a:lnTo>
                <a:lnTo>
                  <a:pt x="538" y="435"/>
                </a:lnTo>
                <a:lnTo>
                  <a:pt x="540" y="432"/>
                </a:lnTo>
                <a:lnTo>
                  <a:pt x="540" y="430"/>
                </a:lnTo>
                <a:lnTo>
                  <a:pt x="540" y="427"/>
                </a:lnTo>
                <a:lnTo>
                  <a:pt x="537" y="420"/>
                </a:lnTo>
                <a:lnTo>
                  <a:pt x="535" y="417"/>
                </a:lnTo>
                <a:lnTo>
                  <a:pt x="535" y="413"/>
                </a:lnTo>
                <a:lnTo>
                  <a:pt x="537" y="412"/>
                </a:lnTo>
                <a:lnTo>
                  <a:pt x="543" y="403"/>
                </a:lnTo>
                <a:lnTo>
                  <a:pt x="547" y="402"/>
                </a:lnTo>
                <a:lnTo>
                  <a:pt x="550" y="400"/>
                </a:lnTo>
                <a:lnTo>
                  <a:pt x="552" y="400"/>
                </a:lnTo>
                <a:lnTo>
                  <a:pt x="552" y="393"/>
                </a:lnTo>
                <a:lnTo>
                  <a:pt x="553" y="388"/>
                </a:lnTo>
                <a:lnTo>
                  <a:pt x="553" y="385"/>
                </a:lnTo>
                <a:lnTo>
                  <a:pt x="553" y="383"/>
                </a:lnTo>
                <a:lnTo>
                  <a:pt x="552" y="383"/>
                </a:lnTo>
                <a:lnTo>
                  <a:pt x="552" y="380"/>
                </a:lnTo>
                <a:lnTo>
                  <a:pt x="552" y="380"/>
                </a:lnTo>
                <a:lnTo>
                  <a:pt x="552" y="380"/>
                </a:lnTo>
                <a:lnTo>
                  <a:pt x="550" y="380"/>
                </a:lnTo>
                <a:lnTo>
                  <a:pt x="550" y="378"/>
                </a:lnTo>
                <a:lnTo>
                  <a:pt x="550" y="378"/>
                </a:lnTo>
                <a:lnTo>
                  <a:pt x="550" y="376"/>
                </a:lnTo>
                <a:lnTo>
                  <a:pt x="550" y="376"/>
                </a:lnTo>
                <a:lnTo>
                  <a:pt x="550" y="375"/>
                </a:lnTo>
                <a:lnTo>
                  <a:pt x="552" y="373"/>
                </a:lnTo>
                <a:lnTo>
                  <a:pt x="555" y="368"/>
                </a:lnTo>
                <a:lnTo>
                  <a:pt x="555" y="366"/>
                </a:lnTo>
                <a:lnTo>
                  <a:pt x="557" y="365"/>
                </a:lnTo>
                <a:lnTo>
                  <a:pt x="557" y="361"/>
                </a:lnTo>
                <a:lnTo>
                  <a:pt x="557" y="360"/>
                </a:lnTo>
                <a:lnTo>
                  <a:pt x="557" y="356"/>
                </a:lnTo>
                <a:lnTo>
                  <a:pt x="558" y="355"/>
                </a:lnTo>
                <a:lnTo>
                  <a:pt x="560" y="353"/>
                </a:lnTo>
                <a:lnTo>
                  <a:pt x="560" y="350"/>
                </a:lnTo>
                <a:lnTo>
                  <a:pt x="560" y="346"/>
                </a:lnTo>
                <a:lnTo>
                  <a:pt x="560" y="343"/>
                </a:lnTo>
                <a:lnTo>
                  <a:pt x="560" y="341"/>
                </a:lnTo>
                <a:lnTo>
                  <a:pt x="558" y="339"/>
                </a:lnTo>
                <a:lnTo>
                  <a:pt x="558" y="336"/>
                </a:lnTo>
                <a:lnTo>
                  <a:pt x="557" y="336"/>
                </a:lnTo>
                <a:lnTo>
                  <a:pt x="557" y="334"/>
                </a:lnTo>
                <a:lnTo>
                  <a:pt x="557" y="334"/>
                </a:lnTo>
                <a:lnTo>
                  <a:pt x="557" y="334"/>
                </a:lnTo>
                <a:lnTo>
                  <a:pt x="557" y="333"/>
                </a:lnTo>
                <a:lnTo>
                  <a:pt x="557" y="333"/>
                </a:lnTo>
                <a:lnTo>
                  <a:pt x="557" y="331"/>
                </a:lnTo>
                <a:lnTo>
                  <a:pt x="555" y="329"/>
                </a:lnTo>
                <a:lnTo>
                  <a:pt x="555" y="328"/>
                </a:lnTo>
                <a:lnTo>
                  <a:pt x="555" y="324"/>
                </a:lnTo>
                <a:lnTo>
                  <a:pt x="555" y="323"/>
                </a:lnTo>
                <a:lnTo>
                  <a:pt x="558" y="318"/>
                </a:lnTo>
                <a:lnTo>
                  <a:pt x="558" y="316"/>
                </a:lnTo>
                <a:lnTo>
                  <a:pt x="557" y="313"/>
                </a:lnTo>
                <a:lnTo>
                  <a:pt x="555" y="309"/>
                </a:lnTo>
                <a:lnTo>
                  <a:pt x="538" y="291"/>
                </a:lnTo>
                <a:lnTo>
                  <a:pt x="533" y="276"/>
                </a:lnTo>
                <a:lnTo>
                  <a:pt x="532" y="274"/>
                </a:lnTo>
                <a:lnTo>
                  <a:pt x="530" y="271"/>
                </a:lnTo>
                <a:lnTo>
                  <a:pt x="530" y="269"/>
                </a:lnTo>
                <a:lnTo>
                  <a:pt x="530" y="265"/>
                </a:lnTo>
                <a:lnTo>
                  <a:pt x="532" y="260"/>
                </a:lnTo>
                <a:lnTo>
                  <a:pt x="532" y="259"/>
                </a:lnTo>
                <a:lnTo>
                  <a:pt x="537" y="255"/>
                </a:lnTo>
                <a:lnTo>
                  <a:pt x="538" y="254"/>
                </a:lnTo>
                <a:lnTo>
                  <a:pt x="538" y="254"/>
                </a:lnTo>
                <a:lnTo>
                  <a:pt x="538" y="254"/>
                </a:lnTo>
                <a:lnTo>
                  <a:pt x="540" y="255"/>
                </a:lnTo>
                <a:lnTo>
                  <a:pt x="540" y="255"/>
                </a:lnTo>
                <a:lnTo>
                  <a:pt x="547" y="252"/>
                </a:lnTo>
                <a:lnTo>
                  <a:pt x="548" y="250"/>
                </a:lnTo>
                <a:lnTo>
                  <a:pt x="550" y="247"/>
                </a:lnTo>
                <a:lnTo>
                  <a:pt x="550" y="244"/>
                </a:lnTo>
                <a:lnTo>
                  <a:pt x="550" y="242"/>
                </a:lnTo>
                <a:lnTo>
                  <a:pt x="550" y="242"/>
                </a:lnTo>
                <a:lnTo>
                  <a:pt x="552" y="240"/>
                </a:lnTo>
                <a:lnTo>
                  <a:pt x="555" y="240"/>
                </a:lnTo>
                <a:lnTo>
                  <a:pt x="557" y="237"/>
                </a:lnTo>
                <a:lnTo>
                  <a:pt x="557" y="230"/>
                </a:lnTo>
                <a:lnTo>
                  <a:pt x="557" y="225"/>
                </a:lnTo>
                <a:lnTo>
                  <a:pt x="558" y="220"/>
                </a:lnTo>
                <a:lnTo>
                  <a:pt x="560" y="218"/>
                </a:lnTo>
                <a:lnTo>
                  <a:pt x="564" y="217"/>
                </a:lnTo>
                <a:lnTo>
                  <a:pt x="565" y="213"/>
                </a:lnTo>
                <a:lnTo>
                  <a:pt x="567" y="212"/>
                </a:lnTo>
                <a:lnTo>
                  <a:pt x="567" y="210"/>
                </a:lnTo>
                <a:lnTo>
                  <a:pt x="569" y="207"/>
                </a:lnTo>
                <a:lnTo>
                  <a:pt x="569" y="202"/>
                </a:lnTo>
                <a:lnTo>
                  <a:pt x="570" y="198"/>
                </a:lnTo>
                <a:lnTo>
                  <a:pt x="570" y="197"/>
                </a:lnTo>
                <a:lnTo>
                  <a:pt x="575" y="191"/>
                </a:lnTo>
                <a:lnTo>
                  <a:pt x="577" y="190"/>
                </a:lnTo>
                <a:lnTo>
                  <a:pt x="577" y="190"/>
                </a:lnTo>
                <a:lnTo>
                  <a:pt x="577" y="188"/>
                </a:lnTo>
                <a:lnTo>
                  <a:pt x="577" y="185"/>
                </a:lnTo>
                <a:lnTo>
                  <a:pt x="579" y="181"/>
                </a:lnTo>
                <a:lnTo>
                  <a:pt x="579" y="180"/>
                </a:lnTo>
                <a:lnTo>
                  <a:pt x="580" y="176"/>
                </a:lnTo>
                <a:lnTo>
                  <a:pt x="582" y="175"/>
                </a:lnTo>
                <a:lnTo>
                  <a:pt x="584" y="173"/>
                </a:lnTo>
                <a:lnTo>
                  <a:pt x="585" y="171"/>
                </a:lnTo>
                <a:lnTo>
                  <a:pt x="585" y="170"/>
                </a:lnTo>
                <a:lnTo>
                  <a:pt x="585" y="168"/>
                </a:lnTo>
                <a:lnTo>
                  <a:pt x="587" y="166"/>
                </a:lnTo>
                <a:lnTo>
                  <a:pt x="585" y="166"/>
                </a:lnTo>
                <a:lnTo>
                  <a:pt x="585" y="165"/>
                </a:lnTo>
                <a:lnTo>
                  <a:pt x="585" y="161"/>
                </a:lnTo>
                <a:lnTo>
                  <a:pt x="585" y="155"/>
                </a:lnTo>
                <a:lnTo>
                  <a:pt x="585" y="153"/>
                </a:lnTo>
                <a:lnTo>
                  <a:pt x="585" y="146"/>
                </a:lnTo>
                <a:lnTo>
                  <a:pt x="585" y="144"/>
                </a:lnTo>
                <a:lnTo>
                  <a:pt x="587" y="143"/>
                </a:lnTo>
                <a:lnTo>
                  <a:pt x="589" y="141"/>
                </a:lnTo>
                <a:lnTo>
                  <a:pt x="589" y="139"/>
                </a:lnTo>
                <a:lnTo>
                  <a:pt x="587" y="136"/>
                </a:lnTo>
                <a:lnTo>
                  <a:pt x="585" y="134"/>
                </a:lnTo>
                <a:lnTo>
                  <a:pt x="585" y="129"/>
                </a:lnTo>
                <a:lnTo>
                  <a:pt x="585" y="126"/>
                </a:lnTo>
                <a:lnTo>
                  <a:pt x="587" y="124"/>
                </a:lnTo>
                <a:lnTo>
                  <a:pt x="589" y="124"/>
                </a:lnTo>
                <a:lnTo>
                  <a:pt x="589" y="123"/>
                </a:lnTo>
                <a:lnTo>
                  <a:pt x="589" y="121"/>
                </a:lnTo>
                <a:lnTo>
                  <a:pt x="589" y="121"/>
                </a:lnTo>
                <a:lnTo>
                  <a:pt x="587" y="119"/>
                </a:lnTo>
                <a:lnTo>
                  <a:pt x="587" y="119"/>
                </a:lnTo>
                <a:lnTo>
                  <a:pt x="587" y="119"/>
                </a:lnTo>
                <a:lnTo>
                  <a:pt x="587" y="116"/>
                </a:lnTo>
                <a:lnTo>
                  <a:pt x="592" y="116"/>
                </a:lnTo>
                <a:lnTo>
                  <a:pt x="585" y="111"/>
                </a:lnTo>
                <a:lnTo>
                  <a:pt x="580" y="104"/>
                </a:lnTo>
                <a:lnTo>
                  <a:pt x="572" y="102"/>
                </a:lnTo>
                <a:lnTo>
                  <a:pt x="567" y="96"/>
                </a:lnTo>
                <a:lnTo>
                  <a:pt x="557" y="99"/>
                </a:lnTo>
                <a:lnTo>
                  <a:pt x="557" y="99"/>
                </a:lnTo>
                <a:lnTo>
                  <a:pt x="557" y="97"/>
                </a:lnTo>
                <a:lnTo>
                  <a:pt x="555" y="97"/>
                </a:lnTo>
                <a:lnTo>
                  <a:pt x="553" y="97"/>
                </a:lnTo>
                <a:lnTo>
                  <a:pt x="555" y="96"/>
                </a:lnTo>
                <a:lnTo>
                  <a:pt x="557" y="96"/>
                </a:lnTo>
                <a:lnTo>
                  <a:pt x="558" y="96"/>
                </a:lnTo>
                <a:lnTo>
                  <a:pt x="558" y="96"/>
                </a:lnTo>
                <a:lnTo>
                  <a:pt x="560" y="96"/>
                </a:lnTo>
                <a:lnTo>
                  <a:pt x="562" y="96"/>
                </a:lnTo>
                <a:lnTo>
                  <a:pt x="562" y="92"/>
                </a:lnTo>
                <a:lnTo>
                  <a:pt x="550" y="87"/>
                </a:lnTo>
                <a:lnTo>
                  <a:pt x="547" y="82"/>
                </a:lnTo>
                <a:lnTo>
                  <a:pt x="547" y="82"/>
                </a:lnTo>
                <a:lnTo>
                  <a:pt x="545" y="82"/>
                </a:lnTo>
                <a:lnTo>
                  <a:pt x="542" y="82"/>
                </a:lnTo>
                <a:lnTo>
                  <a:pt x="538" y="82"/>
                </a:lnTo>
                <a:lnTo>
                  <a:pt x="535" y="82"/>
                </a:lnTo>
                <a:lnTo>
                  <a:pt x="527" y="81"/>
                </a:lnTo>
                <a:lnTo>
                  <a:pt x="511" y="81"/>
                </a:lnTo>
                <a:lnTo>
                  <a:pt x="493" y="75"/>
                </a:lnTo>
                <a:lnTo>
                  <a:pt x="483" y="77"/>
                </a:lnTo>
                <a:lnTo>
                  <a:pt x="471" y="75"/>
                </a:lnTo>
                <a:lnTo>
                  <a:pt x="469" y="74"/>
                </a:lnTo>
                <a:lnTo>
                  <a:pt x="469" y="72"/>
                </a:lnTo>
                <a:lnTo>
                  <a:pt x="469" y="70"/>
                </a:lnTo>
                <a:lnTo>
                  <a:pt x="471" y="70"/>
                </a:lnTo>
                <a:lnTo>
                  <a:pt x="479" y="69"/>
                </a:lnTo>
                <a:lnTo>
                  <a:pt x="479" y="69"/>
                </a:lnTo>
                <a:lnTo>
                  <a:pt x="479" y="65"/>
                </a:lnTo>
                <a:lnTo>
                  <a:pt x="479" y="64"/>
                </a:lnTo>
                <a:lnTo>
                  <a:pt x="468" y="62"/>
                </a:lnTo>
                <a:lnTo>
                  <a:pt x="466" y="64"/>
                </a:lnTo>
                <a:lnTo>
                  <a:pt x="463" y="65"/>
                </a:lnTo>
                <a:lnTo>
                  <a:pt x="461" y="67"/>
                </a:lnTo>
                <a:lnTo>
                  <a:pt x="459" y="74"/>
                </a:lnTo>
                <a:lnTo>
                  <a:pt x="458" y="79"/>
                </a:lnTo>
                <a:lnTo>
                  <a:pt x="456" y="82"/>
                </a:lnTo>
                <a:lnTo>
                  <a:pt x="453" y="86"/>
                </a:lnTo>
                <a:lnTo>
                  <a:pt x="444" y="94"/>
                </a:lnTo>
                <a:lnTo>
                  <a:pt x="444" y="96"/>
                </a:lnTo>
                <a:lnTo>
                  <a:pt x="444" y="97"/>
                </a:lnTo>
                <a:lnTo>
                  <a:pt x="444" y="97"/>
                </a:lnTo>
                <a:lnTo>
                  <a:pt x="446" y="99"/>
                </a:lnTo>
                <a:lnTo>
                  <a:pt x="446" y="101"/>
                </a:lnTo>
                <a:lnTo>
                  <a:pt x="446" y="101"/>
                </a:lnTo>
                <a:lnTo>
                  <a:pt x="444" y="101"/>
                </a:lnTo>
                <a:lnTo>
                  <a:pt x="442" y="101"/>
                </a:lnTo>
                <a:lnTo>
                  <a:pt x="442" y="102"/>
                </a:lnTo>
                <a:lnTo>
                  <a:pt x="441" y="104"/>
                </a:lnTo>
                <a:lnTo>
                  <a:pt x="439" y="107"/>
                </a:lnTo>
                <a:lnTo>
                  <a:pt x="439" y="111"/>
                </a:lnTo>
                <a:lnTo>
                  <a:pt x="437" y="112"/>
                </a:lnTo>
                <a:lnTo>
                  <a:pt x="437" y="114"/>
                </a:lnTo>
                <a:lnTo>
                  <a:pt x="436" y="116"/>
                </a:lnTo>
                <a:lnTo>
                  <a:pt x="436" y="118"/>
                </a:lnTo>
                <a:lnTo>
                  <a:pt x="436" y="119"/>
                </a:lnTo>
                <a:lnTo>
                  <a:pt x="437" y="123"/>
                </a:lnTo>
                <a:lnTo>
                  <a:pt x="436" y="123"/>
                </a:lnTo>
                <a:lnTo>
                  <a:pt x="434" y="123"/>
                </a:lnTo>
                <a:lnTo>
                  <a:pt x="434" y="124"/>
                </a:lnTo>
                <a:lnTo>
                  <a:pt x="434" y="124"/>
                </a:lnTo>
                <a:lnTo>
                  <a:pt x="434" y="126"/>
                </a:lnTo>
                <a:lnTo>
                  <a:pt x="434" y="128"/>
                </a:lnTo>
                <a:lnTo>
                  <a:pt x="432" y="131"/>
                </a:lnTo>
                <a:lnTo>
                  <a:pt x="431" y="134"/>
                </a:lnTo>
                <a:lnTo>
                  <a:pt x="431" y="136"/>
                </a:lnTo>
                <a:lnTo>
                  <a:pt x="431" y="136"/>
                </a:lnTo>
                <a:lnTo>
                  <a:pt x="431" y="138"/>
                </a:lnTo>
                <a:lnTo>
                  <a:pt x="431" y="139"/>
                </a:lnTo>
                <a:lnTo>
                  <a:pt x="431" y="141"/>
                </a:lnTo>
                <a:lnTo>
                  <a:pt x="429" y="144"/>
                </a:lnTo>
                <a:lnTo>
                  <a:pt x="427" y="146"/>
                </a:lnTo>
                <a:lnTo>
                  <a:pt x="427" y="148"/>
                </a:lnTo>
                <a:lnTo>
                  <a:pt x="426" y="148"/>
                </a:lnTo>
                <a:lnTo>
                  <a:pt x="426" y="151"/>
                </a:lnTo>
                <a:lnTo>
                  <a:pt x="424" y="156"/>
                </a:lnTo>
                <a:lnTo>
                  <a:pt x="421" y="163"/>
                </a:lnTo>
                <a:lnTo>
                  <a:pt x="421" y="165"/>
                </a:lnTo>
                <a:lnTo>
                  <a:pt x="421" y="166"/>
                </a:lnTo>
                <a:lnTo>
                  <a:pt x="419" y="168"/>
                </a:lnTo>
                <a:lnTo>
                  <a:pt x="419" y="168"/>
                </a:lnTo>
                <a:lnTo>
                  <a:pt x="419" y="170"/>
                </a:lnTo>
                <a:lnTo>
                  <a:pt x="419" y="171"/>
                </a:lnTo>
                <a:lnTo>
                  <a:pt x="419" y="175"/>
                </a:lnTo>
                <a:lnTo>
                  <a:pt x="417" y="176"/>
                </a:lnTo>
                <a:lnTo>
                  <a:pt x="414" y="181"/>
                </a:lnTo>
                <a:lnTo>
                  <a:pt x="412" y="183"/>
                </a:lnTo>
                <a:lnTo>
                  <a:pt x="412" y="188"/>
                </a:lnTo>
                <a:lnTo>
                  <a:pt x="412" y="190"/>
                </a:lnTo>
                <a:lnTo>
                  <a:pt x="411" y="191"/>
                </a:lnTo>
                <a:lnTo>
                  <a:pt x="411" y="191"/>
                </a:lnTo>
                <a:lnTo>
                  <a:pt x="409" y="193"/>
                </a:lnTo>
                <a:lnTo>
                  <a:pt x="409" y="195"/>
                </a:lnTo>
                <a:lnTo>
                  <a:pt x="407" y="202"/>
                </a:lnTo>
                <a:lnTo>
                  <a:pt x="406" y="202"/>
                </a:lnTo>
                <a:lnTo>
                  <a:pt x="406" y="203"/>
                </a:lnTo>
                <a:lnTo>
                  <a:pt x="399" y="213"/>
                </a:lnTo>
                <a:lnTo>
                  <a:pt x="397" y="215"/>
                </a:lnTo>
                <a:lnTo>
                  <a:pt x="397" y="217"/>
                </a:lnTo>
                <a:lnTo>
                  <a:pt x="397" y="217"/>
                </a:lnTo>
                <a:lnTo>
                  <a:pt x="399" y="218"/>
                </a:lnTo>
                <a:lnTo>
                  <a:pt x="399" y="220"/>
                </a:lnTo>
                <a:lnTo>
                  <a:pt x="397" y="217"/>
                </a:lnTo>
                <a:lnTo>
                  <a:pt x="395" y="218"/>
                </a:lnTo>
                <a:lnTo>
                  <a:pt x="384" y="230"/>
                </a:lnTo>
                <a:lnTo>
                  <a:pt x="380" y="235"/>
                </a:lnTo>
                <a:lnTo>
                  <a:pt x="379" y="237"/>
                </a:lnTo>
                <a:lnTo>
                  <a:pt x="377" y="237"/>
                </a:lnTo>
                <a:lnTo>
                  <a:pt x="375" y="237"/>
                </a:lnTo>
                <a:lnTo>
                  <a:pt x="370" y="242"/>
                </a:lnTo>
                <a:lnTo>
                  <a:pt x="367" y="244"/>
                </a:lnTo>
                <a:lnTo>
                  <a:pt x="363" y="244"/>
                </a:lnTo>
                <a:lnTo>
                  <a:pt x="363" y="245"/>
                </a:lnTo>
                <a:lnTo>
                  <a:pt x="363" y="247"/>
                </a:lnTo>
                <a:lnTo>
                  <a:pt x="358" y="249"/>
                </a:lnTo>
                <a:lnTo>
                  <a:pt x="350" y="254"/>
                </a:lnTo>
                <a:lnTo>
                  <a:pt x="345" y="254"/>
                </a:lnTo>
                <a:lnTo>
                  <a:pt x="338" y="257"/>
                </a:lnTo>
                <a:lnTo>
                  <a:pt x="335" y="257"/>
                </a:lnTo>
                <a:lnTo>
                  <a:pt x="333" y="257"/>
                </a:lnTo>
                <a:lnTo>
                  <a:pt x="333" y="259"/>
                </a:lnTo>
                <a:lnTo>
                  <a:pt x="330" y="265"/>
                </a:lnTo>
                <a:lnTo>
                  <a:pt x="328" y="267"/>
                </a:lnTo>
                <a:lnTo>
                  <a:pt x="328" y="271"/>
                </a:lnTo>
                <a:lnTo>
                  <a:pt x="327" y="272"/>
                </a:lnTo>
                <a:lnTo>
                  <a:pt x="318" y="282"/>
                </a:lnTo>
                <a:lnTo>
                  <a:pt x="316" y="284"/>
                </a:lnTo>
                <a:lnTo>
                  <a:pt x="316" y="287"/>
                </a:lnTo>
                <a:lnTo>
                  <a:pt x="316" y="291"/>
                </a:lnTo>
                <a:lnTo>
                  <a:pt x="318" y="291"/>
                </a:lnTo>
                <a:lnTo>
                  <a:pt x="321" y="291"/>
                </a:lnTo>
                <a:lnTo>
                  <a:pt x="323" y="289"/>
                </a:lnTo>
                <a:lnTo>
                  <a:pt x="321" y="289"/>
                </a:lnTo>
                <a:lnTo>
                  <a:pt x="321" y="286"/>
                </a:lnTo>
                <a:lnTo>
                  <a:pt x="323" y="284"/>
                </a:lnTo>
                <a:lnTo>
                  <a:pt x="323" y="284"/>
                </a:lnTo>
                <a:lnTo>
                  <a:pt x="325" y="284"/>
                </a:lnTo>
                <a:lnTo>
                  <a:pt x="325" y="281"/>
                </a:lnTo>
                <a:lnTo>
                  <a:pt x="327" y="281"/>
                </a:lnTo>
                <a:lnTo>
                  <a:pt x="327" y="281"/>
                </a:lnTo>
                <a:lnTo>
                  <a:pt x="328" y="282"/>
                </a:lnTo>
                <a:lnTo>
                  <a:pt x="328" y="284"/>
                </a:lnTo>
                <a:lnTo>
                  <a:pt x="328" y="284"/>
                </a:lnTo>
                <a:lnTo>
                  <a:pt x="327" y="284"/>
                </a:lnTo>
                <a:lnTo>
                  <a:pt x="327" y="286"/>
                </a:lnTo>
                <a:lnTo>
                  <a:pt x="325" y="287"/>
                </a:lnTo>
                <a:lnTo>
                  <a:pt x="325" y="287"/>
                </a:lnTo>
                <a:lnTo>
                  <a:pt x="325" y="287"/>
                </a:lnTo>
                <a:lnTo>
                  <a:pt x="325" y="289"/>
                </a:lnTo>
                <a:lnTo>
                  <a:pt x="325" y="291"/>
                </a:lnTo>
                <a:lnTo>
                  <a:pt x="325" y="292"/>
                </a:lnTo>
                <a:lnTo>
                  <a:pt x="321" y="297"/>
                </a:lnTo>
                <a:lnTo>
                  <a:pt x="320" y="299"/>
                </a:lnTo>
                <a:lnTo>
                  <a:pt x="315" y="302"/>
                </a:lnTo>
                <a:lnTo>
                  <a:pt x="315" y="304"/>
                </a:lnTo>
                <a:lnTo>
                  <a:pt x="313" y="306"/>
                </a:lnTo>
                <a:lnTo>
                  <a:pt x="313" y="308"/>
                </a:lnTo>
                <a:lnTo>
                  <a:pt x="313" y="311"/>
                </a:lnTo>
                <a:lnTo>
                  <a:pt x="315" y="313"/>
                </a:lnTo>
                <a:lnTo>
                  <a:pt x="313" y="319"/>
                </a:lnTo>
                <a:lnTo>
                  <a:pt x="315" y="319"/>
                </a:lnTo>
                <a:lnTo>
                  <a:pt x="318" y="318"/>
                </a:lnTo>
                <a:lnTo>
                  <a:pt x="328" y="316"/>
                </a:lnTo>
                <a:lnTo>
                  <a:pt x="332" y="314"/>
                </a:lnTo>
                <a:lnTo>
                  <a:pt x="333" y="314"/>
                </a:lnTo>
                <a:lnTo>
                  <a:pt x="338" y="316"/>
                </a:lnTo>
                <a:lnTo>
                  <a:pt x="338" y="319"/>
                </a:lnTo>
                <a:lnTo>
                  <a:pt x="338" y="323"/>
                </a:lnTo>
                <a:lnTo>
                  <a:pt x="338" y="326"/>
                </a:lnTo>
                <a:lnTo>
                  <a:pt x="338" y="328"/>
                </a:lnTo>
                <a:lnTo>
                  <a:pt x="338" y="331"/>
                </a:lnTo>
                <a:lnTo>
                  <a:pt x="335" y="334"/>
                </a:lnTo>
                <a:lnTo>
                  <a:pt x="335" y="336"/>
                </a:lnTo>
                <a:lnTo>
                  <a:pt x="330" y="350"/>
                </a:lnTo>
                <a:lnTo>
                  <a:pt x="330" y="353"/>
                </a:lnTo>
                <a:lnTo>
                  <a:pt x="330" y="355"/>
                </a:lnTo>
                <a:lnTo>
                  <a:pt x="332" y="358"/>
                </a:lnTo>
                <a:lnTo>
                  <a:pt x="332" y="360"/>
                </a:lnTo>
                <a:lnTo>
                  <a:pt x="330" y="360"/>
                </a:lnTo>
                <a:lnTo>
                  <a:pt x="330" y="361"/>
                </a:lnTo>
                <a:lnTo>
                  <a:pt x="328" y="363"/>
                </a:lnTo>
                <a:lnTo>
                  <a:pt x="330" y="366"/>
                </a:lnTo>
                <a:lnTo>
                  <a:pt x="327" y="366"/>
                </a:lnTo>
                <a:lnTo>
                  <a:pt x="325" y="370"/>
                </a:lnTo>
                <a:lnTo>
                  <a:pt x="323" y="378"/>
                </a:lnTo>
                <a:lnTo>
                  <a:pt x="321" y="380"/>
                </a:lnTo>
                <a:lnTo>
                  <a:pt x="320" y="383"/>
                </a:lnTo>
                <a:lnTo>
                  <a:pt x="318" y="385"/>
                </a:lnTo>
                <a:lnTo>
                  <a:pt x="318" y="388"/>
                </a:lnTo>
                <a:lnTo>
                  <a:pt x="318" y="390"/>
                </a:lnTo>
                <a:lnTo>
                  <a:pt x="318" y="392"/>
                </a:lnTo>
                <a:lnTo>
                  <a:pt x="320" y="395"/>
                </a:lnTo>
                <a:lnTo>
                  <a:pt x="323" y="398"/>
                </a:lnTo>
                <a:lnTo>
                  <a:pt x="323" y="398"/>
                </a:lnTo>
                <a:lnTo>
                  <a:pt x="323" y="397"/>
                </a:lnTo>
                <a:lnTo>
                  <a:pt x="323" y="393"/>
                </a:lnTo>
                <a:lnTo>
                  <a:pt x="323" y="392"/>
                </a:lnTo>
                <a:lnTo>
                  <a:pt x="325" y="393"/>
                </a:lnTo>
                <a:lnTo>
                  <a:pt x="325" y="395"/>
                </a:lnTo>
                <a:lnTo>
                  <a:pt x="325" y="398"/>
                </a:lnTo>
                <a:lnTo>
                  <a:pt x="325" y="400"/>
                </a:lnTo>
                <a:lnTo>
                  <a:pt x="323" y="400"/>
                </a:lnTo>
                <a:lnTo>
                  <a:pt x="323" y="402"/>
                </a:lnTo>
                <a:lnTo>
                  <a:pt x="323" y="402"/>
                </a:lnTo>
                <a:lnTo>
                  <a:pt x="323" y="403"/>
                </a:lnTo>
                <a:lnTo>
                  <a:pt x="323" y="405"/>
                </a:lnTo>
                <a:lnTo>
                  <a:pt x="323" y="403"/>
                </a:lnTo>
                <a:lnTo>
                  <a:pt x="325" y="403"/>
                </a:lnTo>
                <a:lnTo>
                  <a:pt x="325" y="403"/>
                </a:lnTo>
                <a:lnTo>
                  <a:pt x="323" y="408"/>
                </a:lnTo>
                <a:lnTo>
                  <a:pt x="320" y="413"/>
                </a:lnTo>
                <a:lnTo>
                  <a:pt x="318" y="415"/>
                </a:lnTo>
                <a:lnTo>
                  <a:pt x="315" y="417"/>
                </a:lnTo>
                <a:lnTo>
                  <a:pt x="311" y="417"/>
                </a:lnTo>
                <a:lnTo>
                  <a:pt x="310" y="419"/>
                </a:lnTo>
                <a:lnTo>
                  <a:pt x="310" y="419"/>
                </a:lnTo>
                <a:lnTo>
                  <a:pt x="308" y="417"/>
                </a:lnTo>
                <a:lnTo>
                  <a:pt x="308" y="413"/>
                </a:lnTo>
                <a:lnTo>
                  <a:pt x="308" y="412"/>
                </a:lnTo>
                <a:lnTo>
                  <a:pt x="310" y="412"/>
                </a:lnTo>
                <a:lnTo>
                  <a:pt x="310" y="410"/>
                </a:lnTo>
                <a:lnTo>
                  <a:pt x="310" y="410"/>
                </a:lnTo>
                <a:lnTo>
                  <a:pt x="310" y="407"/>
                </a:lnTo>
                <a:lnTo>
                  <a:pt x="310" y="407"/>
                </a:lnTo>
                <a:lnTo>
                  <a:pt x="310" y="407"/>
                </a:lnTo>
                <a:lnTo>
                  <a:pt x="308" y="407"/>
                </a:lnTo>
                <a:lnTo>
                  <a:pt x="308" y="408"/>
                </a:lnTo>
                <a:lnTo>
                  <a:pt x="306" y="410"/>
                </a:lnTo>
                <a:lnTo>
                  <a:pt x="305" y="412"/>
                </a:lnTo>
                <a:lnTo>
                  <a:pt x="305" y="413"/>
                </a:lnTo>
                <a:lnTo>
                  <a:pt x="298" y="434"/>
                </a:lnTo>
                <a:lnTo>
                  <a:pt x="296" y="437"/>
                </a:lnTo>
                <a:lnTo>
                  <a:pt x="295" y="440"/>
                </a:lnTo>
                <a:lnTo>
                  <a:pt x="295" y="442"/>
                </a:lnTo>
                <a:lnTo>
                  <a:pt x="295" y="445"/>
                </a:lnTo>
                <a:lnTo>
                  <a:pt x="295" y="447"/>
                </a:lnTo>
                <a:lnTo>
                  <a:pt x="295" y="449"/>
                </a:lnTo>
                <a:lnTo>
                  <a:pt x="293" y="454"/>
                </a:lnTo>
                <a:lnTo>
                  <a:pt x="293" y="457"/>
                </a:lnTo>
                <a:lnTo>
                  <a:pt x="293" y="459"/>
                </a:lnTo>
                <a:lnTo>
                  <a:pt x="293" y="461"/>
                </a:lnTo>
                <a:lnTo>
                  <a:pt x="293" y="462"/>
                </a:lnTo>
                <a:lnTo>
                  <a:pt x="295" y="467"/>
                </a:lnTo>
                <a:lnTo>
                  <a:pt x="296" y="469"/>
                </a:lnTo>
                <a:lnTo>
                  <a:pt x="298" y="467"/>
                </a:lnTo>
                <a:lnTo>
                  <a:pt x="296" y="459"/>
                </a:lnTo>
                <a:lnTo>
                  <a:pt x="296" y="455"/>
                </a:lnTo>
                <a:lnTo>
                  <a:pt x="296" y="455"/>
                </a:lnTo>
                <a:lnTo>
                  <a:pt x="300" y="455"/>
                </a:lnTo>
                <a:lnTo>
                  <a:pt x="301" y="455"/>
                </a:lnTo>
                <a:lnTo>
                  <a:pt x="303" y="454"/>
                </a:lnTo>
                <a:lnTo>
                  <a:pt x="303" y="454"/>
                </a:lnTo>
                <a:lnTo>
                  <a:pt x="303" y="452"/>
                </a:lnTo>
                <a:lnTo>
                  <a:pt x="303" y="452"/>
                </a:lnTo>
                <a:lnTo>
                  <a:pt x="303" y="450"/>
                </a:lnTo>
                <a:lnTo>
                  <a:pt x="301" y="450"/>
                </a:lnTo>
                <a:lnTo>
                  <a:pt x="305" y="449"/>
                </a:lnTo>
                <a:lnTo>
                  <a:pt x="308" y="450"/>
                </a:lnTo>
                <a:lnTo>
                  <a:pt x="315" y="459"/>
                </a:lnTo>
                <a:lnTo>
                  <a:pt x="320" y="461"/>
                </a:lnTo>
                <a:lnTo>
                  <a:pt x="325" y="466"/>
                </a:lnTo>
                <a:lnTo>
                  <a:pt x="327" y="467"/>
                </a:lnTo>
                <a:lnTo>
                  <a:pt x="328" y="471"/>
                </a:lnTo>
                <a:lnTo>
                  <a:pt x="333" y="477"/>
                </a:lnTo>
                <a:lnTo>
                  <a:pt x="338" y="481"/>
                </a:lnTo>
                <a:lnTo>
                  <a:pt x="342" y="481"/>
                </a:lnTo>
                <a:lnTo>
                  <a:pt x="342" y="479"/>
                </a:lnTo>
                <a:lnTo>
                  <a:pt x="342" y="477"/>
                </a:lnTo>
                <a:lnTo>
                  <a:pt x="342" y="477"/>
                </a:lnTo>
                <a:lnTo>
                  <a:pt x="342" y="476"/>
                </a:lnTo>
                <a:lnTo>
                  <a:pt x="343" y="474"/>
                </a:lnTo>
                <a:lnTo>
                  <a:pt x="343" y="474"/>
                </a:lnTo>
                <a:lnTo>
                  <a:pt x="345" y="474"/>
                </a:lnTo>
                <a:lnTo>
                  <a:pt x="345" y="474"/>
                </a:lnTo>
                <a:lnTo>
                  <a:pt x="345" y="476"/>
                </a:lnTo>
                <a:lnTo>
                  <a:pt x="345" y="476"/>
                </a:lnTo>
                <a:lnTo>
                  <a:pt x="345" y="477"/>
                </a:lnTo>
                <a:lnTo>
                  <a:pt x="345" y="479"/>
                </a:lnTo>
                <a:lnTo>
                  <a:pt x="345" y="481"/>
                </a:lnTo>
                <a:lnTo>
                  <a:pt x="343" y="482"/>
                </a:lnTo>
                <a:lnTo>
                  <a:pt x="343" y="484"/>
                </a:lnTo>
                <a:lnTo>
                  <a:pt x="343" y="486"/>
                </a:lnTo>
                <a:lnTo>
                  <a:pt x="343" y="487"/>
                </a:lnTo>
                <a:lnTo>
                  <a:pt x="343" y="489"/>
                </a:lnTo>
                <a:lnTo>
                  <a:pt x="342" y="489"/>
                </a:lnTo>
                <a:lnTo>
                  <a:pt x="342" y="492"/>
                </a:lnTo>
                <a:lnTo>
                  <a:pt x="342" y="494"/>
                </a:lnTo>
                <a:lnTo>
                  <a:pt x="338" y="496"/>
                </a:lnTo>
                <a:lnTo>
                  <a:pt x="338" y="499"/>
                </a:lnTo>
                <a:lnTo>
                  <a:pt x="338" y="501"/>
                </a:lnTo>
                <a:lnTo>
                  <a:pt x="338" y="506"/>
                </a:lnTo>
                <a:lnTo>
                  <a:pt x="340" y="513"/>
                </a:lnTo>
                <a:lnTo>
                  <a:pt x="347" y="533"/>
                </a:lnTo>
                <a:lnTo>
                  <a:pt x="348" y="535"/>
                </a:lnTo>
                <a:lnTo>
                  <a:pt x="348" y="541"/>
                </a:lnTo>
                <a:lnTo>
                  <a:pt x="348" y="543"/>
                </a:lnTo>
                <a:lnTo>
                  <a:pt x="350" y="545"/>
                </a:lnTo>
                <a:lnTo>
                  <a:pt x="357" y="551"/>
                </a:lnTo>
                <a:lnTo>
                  <a:pt x="362" y="553"/>
                </a:lnTo>
                <a:lnTo>
                  <a:pt x="367" y="550"/>
                </a:lnTo>
                <a:lnTo>
                  <a:pt x="372" y="550"/>
                </a:lnTo>
                <a:lnTo>
                  <a:pt x="372" y="550"/>
                </a:lnTo>
                <a:lnTo>
                  <a:pt x="372" y="551"/>
                </a:lnTo>
                <a:lnTo>
                  <a:pt x="380" y="551"/>
                </a:lnTo>
                <a:lnTo>
                  <a:pt x="379" y="551"/>
                </a:lnTo>
                <a:lnTo>
                  <a:pt x="375" y="553"/>
                </a:lnTo>
                <a:lnTo>
                  <a:pt x="374" y="553"/>
                </a:lnTo>
                <a:lnTo>
                  <a:pt x="375" y="555"/>
                </a:lnTo>
                <a:lnTo>
                  <a:pt x="374" y="555"/>
                </a:lnTo>
                <a:lnTo>
                  <a:pt x="370" y="555"/>
                </a:lnTo>
                <a:lnTo>
                  <a:pt x="369" y="556"/>
                </a:lnTo>
                <a:lnTo>
                  <a:pt x="367" y="556"/>
                </a:lnTo>
                <a:lnTo>
                  <a:pt x="369" y="558"/>
                </a:lnTo>
                <a:lnTo>
                  <a:pt x="370" y="558"/>
                </a:lnTo>
                <a:lnTo>
                  <a:pt x="374" y="560"/>
                </a:lnTo>
                <a:lnTo>
                  <a:pt x="374" y="561"/>
                </a:lnTo>
                <a:lnTo>
                  <a:pt x="372" y="565"/>
                </a:lnTo>
                <a:lnTo>
                  <a:pt x="372" y="566"/>
                </a:lnTo>
                <a:lnTo>
                  <a:pt x="369" y="566"/>
                </a:lnTo>
                <a:lnTo>
                  <a:pt x="369" y="566"/>
                </a:lnTo>
                <a:lnTo>
                  <a:pt x="369" y="570"/>
                </a:lnTo>
                <a:lnTo>
                  <a:pt x="369" y="570"/>
                </a:lnTo>
                <a:lnTo>
                  <a:pt x="369" y="570"/>
                </a:lnTo>
                <a:lnTo>
                  <a:pt x="369" y="572"/>
                </a:lnTo>
                <a:lnTo>
                  <a:pt x="369" y="572"/>
                </a:lnTo>
                <a:lnTo>
                  <a:pt x="367" y="575"/>
                </a:lnTo>
                <a:lnTo>
                  <a:pt x="367" y="577"/>
                </a:lnTo>
                <a:lnTo>
                  <a:pt x="363" y="580"/>
                </a:lnTo>
                <a:lnTo>
                  <a:pt x="363" y="582"/>
                </a:lnTo>
                <a:lnTo>
                  <a:pt x="363" y="583"/>
                </a:lnTo>
                <a:lnTo>
                  <a:pt x="362" y="587"/>
                </a:lnTo>
                <a:lnTo>
                  <a:pt x="352" y="600"/>
                </a:lnTo>
                <a:lnTo>
                  <a:pt x="348" y="603"/>
                </a:lnTo>
                <a:lnTo>
                  <a:pt x="347" y="607"/>
                </a:lnTo>
                <a:lnTo>
                  <a:pt x="347" y="609"/>
                </a:lnTo>
                <a:lnTo>
                  <a:pt x="345" y="610"/>
                </a:lnTo>
                <a:lnTo>
                  <a:pt x="342" y="614"/>
                </a:lnTo>
                <a:lnTo>
                  <a:pt x="342" y="614"/>
                </a:lnTo>
                <a:lnTo>
                  <a:pt x="342" y="617"/>
                </a:lnTo>
                <a:lnTo>
                  <a:pt x="342" y="619"/>
                </a:lnTo>
                <a:lnTo>
                  <a:pt x="343" y="620"/>
                </a:lnTo>
                <a:lnTo>
                  <a:pt x="345" y="620"/>
                </a:lnTo>
                <a:lnTo>
                  <a:pt x="343" y="620"/>
                </a:lnTo>
                <a:lnTo>
                  <a:pt x="342" y="620"/>
                </a:lnTo>
                <a:lnTo>
                  <a:pt x="340" y="622"/>
                </a:lnTo>
                <a:lnTo>
                  <a:pt x="340" y="622"/>
                </a:lnTo>
                <a:lnTo>
                  <a:pt x="337" y="625"/>
                </a:lnTo>
                <a:lnTo>
                  <a:pt x="337" y="627"/>
                </a:lnTo>
                <a:lnTo>
                  <a:pt x="335" y="629"/>
                </a:lnTo>
                <a:lnTo>
                  <a:pt x="332" y="629"/>
                </a:lnTo>
                <a:lnTo>
                  <a:pt x="328" y="632"/>
                </a:lnTo>
                <a:lnTo>
                  <a:pt x="327" y="634"/>
                </a:lnTo>
                <a:lnTo>
                  <a:pt x="327" y="632"/>
                </a:lnTo>
                <a:lnTo>
                  <a:pt x="327" y="630"/>
                </a:lnTo>
                <a:lnTo>
                  <a:pt x="327" y="630"/>
                </a:lnTo>
                <a:lnTo>
                  <a:pt x="327" y="629"/>
                </a:lnTo>
                <a:lnTo>
                  <a:pt x="327" y="627"/>
                </a:lnTo>
                <a:lnTo>
                  <a:pt x="327" y="625"/>
                </a:lnTo>
                <a:lnTo>
                  <a:pt x="325" y="625"/>
                </a:lnTo>
                <a:lnTo>
                  <a:pt x="323" y="625"/>
                </a:lnTo>
                <a:lnTo>
                  <a:pt x="323" y="625"/>
                </a:lnTo>
                <a:lnTo>
                  <a:pt x="325" y="624"/>
                </a:lnTo>
                <a:lnTo>
                  <a:pt x="325" y="624"/>
                </a:lnTo>
                <a:lnTo>
                  <a:pt x="325" y="620"/>
                </a:lnTo>
                <a:lnTo>
                  <a:pt x="328" y="617"/>
                </a:lnTo>
                <a:lnTo>
                  <a:pt x="328" y="614"/>
                </a:lnTo>
                <a:lnTo>
                  <a:pt x="327" y="609"/>
                </a:lnTo>
                <a:lnTo>
                  <a:pt x="325" y="609"/>
                </a:lnTo>
                <a:lnTo>
                  <a:pt x="325" y="607"/>
                </a:lnTo>
                <a:lnTo>
                  <a:pt x="325" y="605"/>
                </a:lnTo>
                <a:lnTo>
                  <a:pt x="323" y="605"/>
                </a:lnTo>
                <a:lnTo>
                  <a:pt x="321" y="603"/>
                </a:lnTo>
                <a:lnTo>
                  <a:pt x="316" y="598"/>
                </a:lnTo>
                <a:lnTo>
                  <a:pt x="315" y="597"/>
                </a:lnTo>
                <a:lnTo>
                  <a:pt x="313" y="597"/>
                </a:lnTo>
                <a:lnTo>
                  <a:pt x="311" y="597"/>
                </a:lnTo>
                <a:lnTo>
                  <a:pt x="308" y="592"/>
                </a:lnTo>
                <a:lnTo>
                  <a:pt x="313" y="593"/>
                </a:lnTo>
                <a:lnTo>
                  <a:pt x="305" y="580"/>
                </a:lnTo>
                <a:lnTo>
                  <a:pt x="298" y="572"/>
                </a:lnTo>
                <a:lnTo>
                  <a:pt x="298" y="570"/>
                </a:lnTo>
                <a:lnTo>
                  <a:pt x="296" y="568"/>
                </a:lnTo>
                <a:lnTo>
                  <a:pt x="295" y="566"/>
                </a:lnTo>
                <a:lnTo>
                  <a:pt x="291" y="566"/>
                </a:lnTo>
                <a:lnTo>
                  <a:pt x="291" y="566"/>
                </a:lnTo>
                <a:lnTo>
                  <a:pt x="291" y="565"/>
                </a:lnTo>
                <a:lnTo>
                  <a:pt x="290" y="561"/>
                </a:lnTo>
                <a:lnTo>
                  <a:pt x="290" y="560"/>
                </a:lnTo>
                <a:lnTo>
                  <a:pt x="286" y="556"/>
                </a:lnTo>
                <a:lnTo>
                  <a:pt x="286" y="555"/>
                </a:lnTo>
                <a:lnTo>
                  <a:pt x="288" y="551"/>
                </a:lnTo>
                <a:lnTo>
                  <a:pt x="288" y="551"/>
                </a:lnTo>
                <a:lnTo>
                  <a:pt x="291" y="550"/>
                </a:lnTo>
                <a:lnTo>
                  <a:pt x="290" y="548"/>
                </a:lnTo>
                <a:lnTo>
                  <a:pt x="286" y="545"/>
                </a:lnTo>
                <a:lnTo>
                  <a:pt x="273" y="540"/>
                </a:lnTo>
                <a:lnTo>
                  <a:pt x="263" y="531"/>
                </a:lnTo>
                <a:lnTo>
                  <a:pt x="261" y="529"/>
                </a:lnTo>
                <a:lnTo>
                  <a:pt x="258" y="524"/>
                </a:lnTo>
                <a:lnTo>
                  <a:pt x="254" y="523"/>
                </a:lnTo>
                <a:lnTo>
                  <a:pt x="253" y="519"/>
                </a:lnTo>
                <a:lnTo>
                  <a:pt x="253" y="519"/>
                </a:lnTo>
                <a:lnTo>
                  <a:pt x="249" y="518"/>
                </a:lnTo>
                <a:lnTo>
                  <a:pt x="247" y="516"/>
                </a:lnTo>
                <a:lnTo>
                  <a:pt x="242" y="514"/>
                </a:lnTo>
                <a:lnTo>
                  <a:pt x="239" y="513"/>
                </a:lnTo>
                <a:lnTo>
                  <a:pt x="237" y="511"/>
                </a:lnTo>
                <a:lnTo>
                  <a:pt x="236" y="511"/>
                </a:lnTo>
                <a:lnTo>
                  <a:pt x="236" y="509"/>
                </a:lnTo>
                <a:lnTo>
                  <a:pt x="236" y="506"/>
                </a:lnTo>
                <a:lnTo>
                  <a:pt x="236" y="506"/>
                </a:lnTo>
                <a:lnTo>
                  <a:pt x="236" y="506"/>
                </a:lnTo>
                <a:lnTo>
                  <a:pt x="236" y="506"/>
                </a:lnTo>
                <a:lnTo>
                  <a:pt x="237" y="508"/>
                </a:lnTo>
                <a:lnTo>
                  <a:pt x="237" y="508"/>
                </a:lnTo>
                <a:lnTo>
                  <a:pt x="239" y="506"/>
                </a:lnTo>
                <a:lnTo>
                  <a:pt x="239" y="506"/>
                </a:lnTo>
                <a:lnTo>
                  <a:pt x="239" y="508"/>
                </a:lnTo>
                <a:lnTo>
                  <a:pt x="239" y="509"/>
                </a:lnTo>
                <a:lnTo>
                  <a:pt x="244" y="509"/>
                </a:lnTo>
                <a:lnTo>
                  <a:pt x="246" y="509"/>
                </a:lnTo>
                <a:lnTo>
                  <a:pt x="244" y="508"/>
                </a:lnTo>
                <a:lnTo>
                  <a:pt x="242" y="506"/>
                </a:lnTo>
                <a:lnTo>
                  <a:pt x="227" y="498"/>
                </a:lnTo>
                <a:lnTo>
                  <a:pt x="216" y="484"/>
                </a:lnTo>
                <a:lnTo>
                  <a:pt x="214" y="484"/>
                </a:lnTo>
                <a:lnTo>
                  <a:pt x="214" y="484"/>
                </a:lnTo>
                <a:lnTo>
                  <a:pt x="214" y="486"/>
                </a:lnTo>
                <a:lnTo>
                  <a:pt x="212" y="487"/>
                </a:lnTo>
                <a:lnTo>
                  <a:pt x="211" y="491"/>
                </a:lnTo>
                <a:lnTo>
                  <a:pt x="211" y="491"/>
                </a:lnTo>
                <a:lnTo>
                  <a:pt x="211" y="491"/>
                </a:lnTo>
                <a:lnTo>
                  <a:pt x="211" y="491"/>
                </a:lnTo>
                <a:lnTo>
                  <a:pt x="209" y="492"/>
                </a:lnTo>
                <a:lnTo>
                  <a:pt x="207" y="494"/>
                </a:lnTo>
                <a:lnTo>
                  <a:pt x="202" y="498"/>
                </a:lnTo>
                <a:lnTo>
                  <a:pt x="202" y="498"/>
                </a:lnTo>
                <a:lnTo>
                  <a:pt x="200" y="498"/>
                </a:lnTo>
                <a:lnTo>
                  <a:pt x="200" y="498"/>
                </a:lnTo>
                <a:lnTo>
                  <a:pt x="199" y="498"/>
                </a:lnTo>
                <a:lnTo>
                  <a:pt x="199" y="498"/>
                </a:lnTo>
                <a:lnTo>
                  <a:pt x="199" y="499"/>
                </a:lnTo>
                <a:lnTo>
                  <a:pt x="195" y="504"/>
                </a:lnTo>
                <a:lnTo>
                  <a:pt x="190" y="508"/>
                </a:lnTo>
                <a:lnTo>
                  <a:pt x="189" y="508"/>
                </a:lnTo>
                <a:lnTo>
                  <a:pt x="187" y="508"/>
                </a:lnTo>
                <a:lnTo>
                  <a:pt x="187" y="509"/>
                </a:lnTo>
                <a:lnTo>
                  <a:pt x="187" y="509"/>
                </a:lnTo>
                <a:lnTo>
                  <a:pt x="187" y="509"/>
                </a:lnTo>
                <a:lnTo>
                  <a:pt x="187" y="511"/>
                </a:lnTo>
                <a:lnTo>
                  <a:pt x="185" y="511"/>
                </a:lnTo>
                <a:lnTo>
                  <a:pt x="185" y="511"/>
                </a:lnTo>
                <a:lnTo>
                  <a:pt x="185" y="511"/>
                </a:lnTo>
                <a:lnTo>
                  <a:pt x="185" y="513"/>
                </a:lnTo>
                <a:lnTo>
                  <a:pt x="185" y="513"/>
                </a:lnTo>
                <a:lnTo>
                  <a:pt x="187" y="514"/>
                </a:lnTo>
                <a:lnTo>
                  <a:pt x="187" y="516"/>
                </a:lnTo>
                <a:lnTo>
                  <a:pt x="187" y="518"/>
                </a:lnTo>
                <a:lnTo>
                  <a:pt x="187" y="518"/>
                </a:lnTo>
                <a:lnTo>
                  <a:pt x="187" y="519"/>
                </a:lnTo>
                <a:lnTo>
                  <a:pt x="187" y="519"/>
                </a:lnTo>
                <a:lnTo>
                  <a:pt x="187" y="519"/>
                </a:lnTo>
                <a:lnTo>
                  <a:pt x="185" y="521"/>
                </a:lnTo>
                <a:lnTo>
                  <a:pt x="184" y="523"/>
                </a:lnTo>
                <a:lnTo>
                  <a:pt x="184" y="523"/>
                </a:lnTo>
                <a:lnTo>
                  <a:pt x="185" y="526"/>
                </a:lnTo>
                <a:lnTo>
                  <a:pt x="185" y="526"/>
                </a:lnTo>
                <a:lnTo>
                  <a:pt x="185" y="528"/>
                </a:lnTo>
                <a:lnTo>
                  <a:pt x="187" y="528"/>
                </a:lnTo>
                <a:lnTo>
                  <a:pt x="189" y="528"/>
                </a:lnTo>
                <a:lnTo>
                  <a:pt x="192" y="529"/>
                </a:lnTo>
                <a:lnTo>
                  <a:pt x="192" y="529"/>
                </a:lnTo>
                <a:lnTo>
                  <a:pt x="192" y="529"/>
                </a:lnTo>
                <a:lnTo>
                  <a:pt x="194" y="529"/>
                </a:lnTo>
                <a:lnTo>
                  <a:pt x="194" y="528"/>
                </a:lnTo>
                <a:lnTo>
                  <a:pt x="194" y="528"/>
                </a:lnTo>
                <a:lnTo>
                  <a:pt x="194" y="528"/>
                </a:lnTo>
                <a:lnTo>
                  <a:pt x="194" y="526"/>
                </a:lnTo>
                <a:lnTo>
                  <a:pt x="194" y="526"/>
                </a:lnTo>
                <a:lnTo>
                  <a:pt x="194" y="526"/>
                </a:lnTo>
                <a:lnTo>
                  <a:pt x="195" y="526"/>
                </a:lnTo>
                <a:lnTo>
                  <a:pt x="195" y="526"/>
                </a:lnTo>
                <a:lnTo>
                  <a:pt x="197" y="528"/>
                </a:lnTo>
                <a:lnTo>
                  <a:pt x="197" y="529"/>
                </a:lnTo>
                <a:lnTo>
                  <a:pt x="199" y="529"/>
                </a:lnTo>
                <a:lnTo>
                  <a:pt x="199" y="529"/>
                </a:lnTo>
                <a:lnTo>
                  <a:pt x="199" y="529"/>
                </a:lnTo>
                <a:lnTo>
                  <a:pt x="200" y="529"/>
                </a:lnTo>
                <a:lnTo>
                  <a:pt x="200" y="531"/>
                </a:lnTo>
                <a:lnTo>
                  <a:pt x="202" y="533"/>
                </a:lnTo>
                <a:lnTo>
                  <a:pt x="202" y="535"/>
                </a:lnTo>
                <a:lnTo>
                  <a:pt x="204" y="535"/>
                </a:lnTo>
                <a:lnTo>
                  <a:pt x="205" y="538"/>
                </a:lnTo>
                <a:lnTo>
                  <a:pt x="205" y="538"/>
                </a:lnTo>
                <a:lnTo>
                  <a:pt x="205" y="538"/>
                </a:lnTo>
                <a:lnTo>
                  <a:pt x="207" y="538"/>
                </a:lnTo>
                <a:lnTo>
                  <a:pt x="211" y="538"/>
                </a:lnTo>
                <a:lnTo>
                  <a:pt x="211" y="538"/>
                </a:lnTo>
                <a:lnTo>
                  <a:pt x="212" y="540"/>
                </a:lnTo>
                <a:lnTo>
                  <a:pt x="212" y="540"/>
                </a:lnTo>
                <a:lnTo>
                  <a:pt x="214" y="540"/>
                </a:lnTo>
                <a:lnTo>
                  <a:pt x="214" y="540"/>
                </a:lnTo>
                <a:lnTo>
                  <a:pt x="216" y="541"/>
                </a:lnTo>
                <a:lnTo>
                  <a:pt x="216" y="541"/>
                </a:lnTo>
                <a:lnTo>
                  <a:pt x="216" y="543"/>
                </a:lnTo>
                <a:lnTo>
                  <a:pt x="216" y="543"/>
                </a:lnTo>
                <a:lnTo>
                  <a:pt x="214" y="548"/>
                </a:lnTo>
                <a:lnTo>
                  <a:pt x="214" y="548"/>
                </a:lnTo>
                <a:lnTo>
                  <a:pt x="214" y="548"/>
                </a:lnTo>
                <a:lnTo>
                  <a:pt x="214" y="550"/>
                </a:lnTo>
                <a:lnTo>
                  <a:pt x="214" y="550"/>
                </a:lnTo>
                <a:lnTo>
                  <a:pt x="214" y="550"/>
                </a:lnTo>
                <a:lnTo>
                  <a:pt x="214" y="550"/>
                </a:lnTo>
                <a:lnTo>
                  <a:pt x="217" y="550"/>
                </a:lnTo>
                <a:lnTo>
                  <a:pt x="217" y="550"/>
                </a:lnTo>
                <a:lnTo>
                  <a:pt x="217" y="550"/>
                </a:lnTo>
                <a:lnTo>
                  <a:pt x="217" y="550"/>
                </a:lnTo>
                <a:lnTo>
                  <a:pt x="217" y="553"/>
                </a:lnTo>
                <a:lnTo>
                  <a:pt x="217" y="553"/>
                </a:lnTo>
                <a:lnTo>
                  <a:pt x="217" y="553"/>
                </a:lnTo>
                <a:lnTo>
                  <a:pt x="216" y="555"/>
                </a:lnTo>
                <a:lnTo>
                  <a:pt x="216" y="555"/>
                </a:lnTo>
                <a:lnTo>
                  <a:pt x="216" y="555"/>
                </a:lnTo>
                <a:lnTo>
                  <a:pt x="216" y="556"/>
                </a:lnTo>
                <a:lnTo>
                  <a:pt x="216" y="556"/>
                </a:lnTo>
                <a:lnTo>
                  <a:pt x="216" y="558"/>
                </a:lnTo>
                <a:lnTo>
                  <a:pt x="216" y="558"/>
                </a:lnTo>
                <a:lnTo>
                  <a:pt x="216" y="558"/>
                </a:lnTo>
                <a:lnTo>
                  <a:pt x="217" y="560"/>
                </a:lnTo>
                <a:lnTo>
                  <a:pt x="217" y="560"/>
                </a:lnTo>
                <a:lnTo>
                  <a:pt x="217" y="563"/>
                </a:lnTo>
                <a:lnTo>
                  <a:pt x="219" y="565"/>
                </a:lnTo>
                <a:lnTo>
                  <a:pt x="219" y="566"/>
                </a:lnTo>
                <a:lnTo>
                  <a:pt x="219" y="566"/>
                </a:lnTo>
                <a:lnTo>
                  <a:pt x="219" y="566"/>
                </a:lnTo>
                <a:lnTo>
                  <a:pt x="219" y="568"/>
                </a:lnTo>
                <a:lnTo>
                  <a:pt x="219" y="568"/>
                </a:lnTo>
                <a:lnTo>
                  <a:pt x="222" y="568"/>
                </a:lnTo>
                <a:lnTo>
                  <a:pt x="222" y="570"/>
                </a:lnTo>
                <a:lnTo>
                  <a:pt x="224" y="570"/>
                </a:lnTo>
                <a:lnTo>
                  <a:pt x="224" y="572"/>
                </a:lnTo>
                <a:lnTo>
                  <a:pt x="224" y="572"/>
                </a:lnTo>
                <a:lnTo>
                  <a:pt x="224" y="572"/>
                </a:lnTo>
                <a:lnTo>
                  <a:pt x="224" y="573"/>
                </a:lnTo>
                <a:lnTo>
                  <a:pt x="222" y="573"/>
                </a:lnTo>
                <a:lnTo>
                  <a:pt x="222" y="575"/>
                </a:lnTo>
                <a:lnTo>
                  <a:pt x="221" y="575"/>
                </a:lnTo>
                <a:lnTo>
                  <a:pt x="221" y="577"/>
                </a:lnTo>
                <a:lnTo>
                  <a:pt x="221" y="578"/>
                </a:lnTo>
                <a:lnTo>
                  <a:pt x="221" y="578"/>
                </a:lnTo>
                <a:lnTo>
                  <a:pt x="219" y="580"/>
                </a:lnTo>
                <a:lnTo>
                  <a:pt x="217" y="582"/>
                </a:lnTo>
                <a:lnTo>
                  <a:pt x="216" y="583"/>
                </a:lnTo>
                <a:lnTo>
                  <a:pt x="214" y="585"/>
                </a:lnTo>
                <a:lnTo>
                  <a:pt x="214" y="585"/>
                </a:lnTo>
                <a:lnTo>
                  <a:pt x="212" y="587"/>
                </a:lnTo>
                <a:lnTo>
                  <a:pt x="211" y="588"/>
                </a:lnTo>
                <a:lnTo>
                  <a:pt x="211" y="590"/>
                </a:lnTo>
                <a:lnTo>
                  <a:pt x="211" y="590"/>
                </a:lnTo>
                <a:lnTo>
                  <a:pt x="209" y="592"/>
                </a:lnTo>
                <a:lnTo>
                  <a:pt x="209" y="592"/>
                </a:lnTo>
                <a:lnTo>
                  <a:pt x="209" y="593"/>
                </a:lnTo>
                <a:lnTo>
                  <a:pt x="205" y="597"/>
                </a:lnTo>
                <a:lnTo>
                  <a:pt x="205" y="598"/>
                </a:lnTo>
                <a:lnTo>
                  <a:pt x="204" y="600"/>
                </a:lnTo>
                <a:lnTo>
                  <a:pt x="204" y="600"/>
                </a:lnTo>
                <a:lnTo>
                  <a:pt x="204" y="602"/>
                </a:lnTo>
                <a:lnTo>
                  <a:pt x="202" y="602"/>
                </a:lnTo>
                <a:lnTo>
                  <a:pt x="202" y="602"/>
                </a:lnTo>
                <a:lnTo>
                  <a:pt x="202" y="602"/>
                </a:lnTo>
                <a:lnTo>
                  <a:pt x="200" y="605"/>
                </a:lnTo>
                <a:lnTo>
                  <a:pt x="200" y="605"/>
                </a:lnTo>
                <a:lnTo>
                  <a:pt x="200" y="607"/>
                </a:lnTo>
                <a:lnTo>
                  <a:pt x="200" y="607"/>
                </a:lnTo>
                <a:lnTo>
                  <a:pt x="200" y="609"/>
                </a:lnTo>
                <a:lnTo>
                  <a:pt x="200" y="610"/>
                </a:lnTo>
                <a:lnTo>
                  <a:pt x="200" y="610"/>
                </a:lnTo>
                <a:lnTo>
                  <a:pt x="200" y="610"/>
                </a:lnTo>
                <a:lnTo>
                  <a:pt x="200" y="612"/>
                </a:lnTo>
                <a:lnTo>
                  <a:pt x="200" y="615"/>
                </a:lnTo>
                <a:lnTo>
                  <a:pt x="200" y="615"/>
                </a:lnTo>
                <a:lnTo>
                  <a:pt x="199" y="615"/>
                </a:lnTo>
                <a:lnTo>
                  <a:pt x="200" y="620"/>
                </a:lnTo>
                <a:lnTo>
                  <a:pt x="200" y="622"/>
                </a:lnTo>
                <a:lnTo>
                  <a:pt x="200" y="622"/>
                </a:lnTo>
                <a:lnTo>
                  <a:pt x="197" y="629"/>
                </a:lnTo>
                <a:lnTo>
                  <a:pt x="197" y="630"/>
                </a:lnTo>
                <a:lnTo>
                  <a:pt x="197" y="630"/>
                </a:lnTo>
                <a:lnTo>
                  <a:pt x="197" y="630"/>
                </a:lnTo>
                <a:lnTo>
                  <a:pt x="197" y="632"/>
                </a:lnTo>
                <a:lnTo>
                  <a:pt x="199" y="634"/>
                </a:lnTo>
                <a:lnTo>
                  <a:pt x="199" y="635"/>
                </a:lnTo>
                <a:lnTo>
                  <a:pt x="199" y="637"/>
                </a:lnTo>
                <a:lnTo>
                  <a:pt x="199" y="637"/>
                </a:lnTo>
                <a:lnTo>
                  <a:pt x="199" y="639"/>
                </a:lnTo>
                <a:lnTo>
                  <a:pt x="200" y="640"/>
                </a:lnTo>
                <a:lnTo>
                  <a:pt x="200" y="642"/>
                </a:lnTo>
                <a:lnTo>
                  <a:pt x="200" y="642"/>
                </a:lnTo>
                <a:lnTo>
                  <a:pt x="207" y="640"/>
                </a:lnTo>
                <a:lnTo>
                  <a:pt x="214" y="644"/>
                </a:lnTo>
                <a:lnTo>
                  <a:pt x="216" y="644"/>
                </a:lnTo>
                <a:lnTo>
                  <a:pt x="219" y="642"/>
                </a:lnTo>
                <a:lnTo>
                  <a:pt x="221" y="640"/>
                </a:lnTo>
                <a:lnTo>
                  <a:pt x="222" y="640"/>
                </a:lnTo>
                <a:lnTo>
                  <a:pt x="222" y="640"/>
                </a:lnTo>
                <a:lnTo>
                  <a:pt x="224" y="644"/>
                </a:lnTo>
                <a:lnTo>
                  <a:pt x="226" y="646"/>
                </a:lnTo>
                <a:lnTo>
                  <a:pt x="226" y="646"/>
                </a:lnTo>
                <a:lnTo>
                  <a:pt x="227" y="646"/>
                </a:lnTo>
                <a:lnTo>
                  <a:pt x="227" y="646"/>
                </a:lnTo>
                <a:lnTo>
                  <a:pt x="229" y="646"/>
                </a:lnTo>
                <a:lnTo>
                  <a:pt x="229" y="646"/>
                </a:lnTo>
                <a:lnTo>
                  <a:pt x="229" y="646"/>
                </a:lnTo>
                <a:lnTo>
                  <a:pt x="229" y="647"/>
                </a:lnTo>
                <a:lnTo>
                  <a:pt x="229" y="649"/>
                </a:lnTo>
                <a:lnTo>
                  <a:pt x="227" y="649"/>
                </a:lnTo>
                <a:lnTo>
                  <a:pt x="226" y="651"/>
                </a:lnTo>
                <a:lnTo>
                  <a:pt x="226" y="652"/>
                </a:lnTo>
                <a:lnTo>
                  <a:pt x="226" y="652"/>
                </a:lnTo>
                <a:lnTo>
                  <a:pt x="226" y="654"/>
                </a:lnTo>
                <a:lnTo>
                  <a:pt x="226" y="654"/>
                </a:lnTo>
                <a:lnTo>
                  <a:pt x="226" y="656"/>
                </a:lnTo>
                <a:lnTo>
                  <a:pt x="226" y="656"/>
                </a:lnTo>
                <a:lnTo>
                  <a:pt x="224" y="659"/>
                </a:lnTo>
                <a:lnTo>
                  <a:pt x="222" y="659"/>
                </a:lnTo>
                <a:lnTo>
                  <a:pt x="222" y="661"/>
                </a:lnTo>
                <a:lnTo>
                  <a:pt x="222" y="661"/>
                </a:lnTo>
                <a:lnTo>
                  <a:pt x="224" y="661"/>
                </a:lnTo>
                <a:lnTo>
                  <a:pt x="224" y="661"/>
                </a:lnTo>
                <a:lnTo>
                  <a:pt x="224" y="662"/>
                </a:lnTo>
                <a:lnTo>
                  <a:pt x="224" y="662"/>
                </a:lnTo>
                <a:lnTo>
                  <a:pt x="226" y="662"/>
                </a:lnTo>
                <a:lnTo>
                  <a:pt x="226" y="662"/>
                </a:lnTo>
                <a:lnTo>
                  <a:pt x="226" y="664"/>
                </a:lnTo>
                <a:lnTo>
                  <a:pt x="227" y="664"/>
                </a:lnTo>
                <a:lnTo>
                  <a:pt x="227" y="664"/>
                </a:lnTo>
                <a:lnTo>
                  <a:pt x="227" y="664"/>
                </a:lnTo>
                <a:lnTo>
                  <a:pt x="229" y="667"/>
                </a:lnTo>
                <a:lnTo>
                  <a:pt x="229" y="669"/>
                </a:lnTo>
                <a:lnTo>
                  <a:pt x="229" y="669"/>
                </a:lnTo>
                <a:lnTo>
                  <a:pt x="229" y="669"/>
                </a:lnTo>
                <a:lnTo>
                  <a:pt x="229" y="672"/>
                </a:lnTo>
                <a:lnTo>
                  <a:pt x="229" y="672"/>
                </a:lnTo>
                <a:lnTo>
                  <a:pt x="229" y="672"/>
                </a:lnTo>
                <a:lnTo>
                  <a:pt x="227" y="674"/>
                </a:lnTo>
                <a:lnTo>
                  <a:pt x="227" y="676"/>
                </a:lnTo>
                <a:lnTo>
                  <a:pt x="226" y="677"/>
                </a:lnTo>
                <a:lnTo>
                  <a:pt x="224" y="677"/>
                </a:lnTo>
                <a:lnTo>
                  <a:pt x="224" y="677"/>
                </a:lnTo>
                <a:lnTo>
                  <a:pt x="222" y="677"/>
                </a:lnTo>
                <a:lnTo>
                  <a:pt x="222" y="677"/>
                </a:lnTo>
                <a:lnTo>
                  <a:pt x="221" y="676"/>
                </a:lnTo>
                <a:lnTo>
                  <a:pt x="221" y="674"/>
                </a:lnTo>
                <a:lnTo>
                  <a:pt x="219" y="674"/>
                </a:lnTo>
                <a:lnTo>
                  <a:pt x="219" y="672"/>
                </a:lnTo>
                <a:lnTo>
                  <a:pt x="219" y="674"/>
                </a:lnTo>
                <a:lnTo>
                  <a:pt x="217" y="674"/>
                </a:lnTo>
                <a:lnTo>
                  <a:pt x="214" y="674"/>
                </a:lnTo>
                <a:lnTo>
                  <a:pt x="212" y="674"/>
                </a:lnTo>
                <a:lnTo>
                  <a:pt x="212" y="676"/>
                </a:lnTo>
                <a:lnTo>
                  <a:pt x="212" y="676"/>
                </a:lnTo>
                <a:lnTo>
                  <a:pt x="211" y="677"/>
                </a:lnTo>
                <a:lnTo>
                  <a:pt x="211" y="677"/>
                </a:lnTo>
                <a:lnTo>
                  <a:pt x="211" y="679"/>
                </a:lnTo>
                <a:lnTo>
                  <a:pt x="212" y="679"/>
                </a:lnTo>
                <a:lnTo>
                  <a:pt x="212" y="679"/>
                </a:lnTo>
                <a:lnTo>
                  <a:pt x="212" y="681"/>
                </a:lnTo>
                <a:lnTo>
                  <a:pt x="212" y="681"/>
                </a:lnTo>
                <a:lnTo>
                  <a:pt x="211" y="681"/>
                </a:lnTo>
                <a:lnTo>
                  <a:pt x="209" y="682"/>
                </a:lnTo>
                <a:lnTo>
                  <a:pt x="209" y="682"/>
                </a:lnTo>
                <a:lnTo>
                  <a:pt x="209" y="684"/>
                </a:lnTo>
                <a:lnTo>
                  <a:pt x="209" y="684"/>
                </a:lnTo>
                <a:lnTo>
                  <a:pt x="209" y="686"/>
                </a:lnTo>
                <a:lnTo>
                  <a:pt x="209" y="686"/>
                </a:lnTo>
                <a:lnTo>
                  <a:pt x="211" y="686"/>
                </a:lnTo>
                <a:lnTo>
                  <a:pt x="216" y="686"/>
                </a:lnTo>
                <a:lnTo>
                  <a:pt x="219" y="684"/>
                </a:lnTo>
                <a:lnTo>
                  <a:pt x="219" y="686"/>
                </a:lnTo>
                <a:lnTo>
                  <a:pt x="219" y="686"/>
                </a:lnTo>
                <a:lnTo>
                  <a:pt x="219" y="686"/>
                </a:lnTo>
                <a:lnTo>
                  <a:pt x="219" y="686"/>
                </a:lnTo>
                <a:lnTo>
                  <a:pt x="221" y="691"/>
                </a:lnTo>
                <a:lnTo>
                  <a:pt x="221" y="691"/>
                </a:lnTo>
                <a:lnTo>
                  <a:pt x="221" y="693"/>
                </a:lnTo>
                <a:lnTo>
                  <a:pt x="221" y="693"/>
                </a:lnTo>
                <a:lnTo>
                  <a:pt x="221" y="694"/>
                </a:lnTo>
                <a:lnTo>
                  <a:pt x="221" y="694"/>
                </a:lnTo>
                <a:lnTo>
                  <a:pt x="221" y="696"/>
                </a:lnTo>
                <a:lnTo>
                  <a:pt x="221" y="696"/>
                </a:lnTo>
                <a:lnTo>
                  <a:pt x="219" y="698"/>
                </a:lnTo>
                <a:lnTo>
                  <a:pt x="214" y="703"/>
                </a:lnTo>
                <a:lnTo>
                  <a:pt x="212" y="704"/>
                </a:lnTo>
                <a:lnTo>
                  <a:pt x="211" y="704"/>
                </a:lnTo>
                <a:lnTo>
                  <a:pt x="205" y="704"/>
                </a:lnTo>
                <a:lnTo>
                  <a:pt x="205" y="704"/>
                </a:lnTo>
                <a:lnTo>
                  <a:pt x="202" y="703"/>
                </a:lnTo>
                <a:lnTo>
                  <a:pt x="202" y="703"/>
                </a:lnTo>
                <a:lnTo>
                  <a:pt x="200" y="703"/>
                </a:lnTo>
                <a:lnTo>
                  <a:pt x="200" y="703"/>
                </a:lnTo>
                <a:lnTo>
                  <a:pt x="200" y="704"/>
                </a:lnTo>
                <a:lnTo>
                  <a:pt x="199" y="704"/>
                </a:lnTo>
                <a:lnTo>
                  <a:pt x="199" y="706"/>
                </a:lnTo>
                <a:lnTo>
                  <a:pt x="199" y="706"/>
                </a:lnTo>
                <a:lnTo>
                  <a:pt x="200" y="708"/>
                </a:lnTo>
                <a:lnTo>
                  <a:pt x="200" y="709"/>
                </a:lnTo>
                <a:lnTo>
                  <a:pt x="200" y="709"/>
                </a:lnTo>
                <a:lnTo>
                  <a:pt x="197" y="711"/>
                </a:lnTo>
                <a:lnTo>
                  <a:pt x="197" y="711"/>
                </a:lnTo>
                <a:lnTo>
                  <a:pt x="195" y="713"/>
                </a:lnTo>
                <a:lnTo>
                  <a:pt x="194" y="713"/>
                </a:lnTo>
                <a:lnTo>
                  <a:pt x="194" y="713"/>
                </a:lnTo>
                <a:lnTo>
                  <a:pt x="194" y="714"/>
                </a:lnTo>
                <a:lnTo>
                  <a:pt x="192" y="716"/>
                </a:lnTo>
                <a:lnTo>
                  <a:pt x="192" y="716"/>
                </a:lnTo>
                <a:lnTo>
                  <a:pt x="190" y="716"/>
                </a:lnTo>
                <a:lnTo>
                  <a:pt x="185" y="719"/>
                </a:lnTo>
                <a:lnTo>
                  <a:pt x="185" y="721"/>
                </a:lnTo>
                <a:lnTo>
                  <a:pt x="184" y="721"/>
                </a:lnTo>
                <a:lnTo>
                  <a:pt x="180" y="721"/>
                </a:lnTo>
                <a:lnTo>
                  <a:pt x="180" y="721"/>
                </a:lnTo>
                <a:lnTo>
                  <a:pt x="177" y="726"/>
                </a:lnTo>
                <a:lnTo>
                  <a:pt x="175" y="726"/>
                </a:lnTo>
                <a:lnTo>
                  <a:pt x="175" y="726"/>
                </a:lnTo>
                <a:lnTo>
                  <a:pt x="174" y="726"/>
                </a:lnTo>
                <a:lnTo>
                  <a:pt x="174" y="726"/>
                </a:lnTo>
                <a:lnTo>
                  <a:pt x="174" y="726"/>
                </a:lnTo>
                <a:lnTo>
                  <a:pt x="174" y="728"/>
                </a:lnTo>
                <a:lnTo>
                  <a:pt x="174" y="730"/>
                </a:lnTo>
                <a:lnTo>
                  <a:pt x="174" y="730"/>
                </a:lnTo>
                <a:lnTo>
                  <a:pt x="174" y="731"/>
                </a:lnTo>
                <a:lnTo>
                  <a:pt x="174" y="731"/>
                </a:lnTo>
                <a:lnTo>
                  <a:pt x="174" y="733"/>
                </a:lnTo>
                <a:lnTo>
                  <a:pt x="174" y="733"/>
                </a:lnTo>
                <a:lnTo>
                  <a:pt x="174" y="733"/>
                </a:lnTo>
                <a:lnTo>
                  <a:pt x="174" y="735"/>
                </a:lnTo>
                <a:lnTo>
                  <a:pt x="174" y="735"/>
                </a:lnTo>
                <a:lnTo>
                  <a:pt x="172" y="735"/>
                </a:lnTo>
                <a:lnTo>
                  <a:pt x="172" y="735"/>
                </a:lnTo>
                <a:lnTo>
                  <a:pt x="170" y="735"/>
                </a:lnTo>
                <a:lnTo>
                  <a:pt x="168" y="735"/>
                </a:lnTo>
                <a:lnTo>
                  <a:pt x="167" y="735"/>
                </a:lnTo>
                <a:lnTo>
                  <a:pt x="167" y="736"/>
                </a:lnTo>
                <a:lnTo>
                  <a:pt x="167" y="736"/>
                </a:lnTo>
                <a:lnTo>
                  <a:pt x="167" y="738"/>
                </a:lnTo>
                <a:lnTo>
                  <a:pt x="167" y="738"/>
                </a:lnTo>
                <a:lnTo>
                  <a:pt x="167" y="740"/>
                </a:lnTo>
                <a:lnTo>
                  <a:pt x="167" y="740"/>
                </a:lnTo>
                <a:lnTo>
                  <a:pt x="167" y="740"/>
                </a:lnTo>
                <a:lnTo>
                  <a:pt x="167" y="740"/>
                </a:lnTo>
                <a:lnTo>
                  <a:pt x="167" y="741"/>
                </a:lnTo>
                <a:lnTo>
                  <a:pt x="167" y="741"/>
                </a:lnTo>
                <a:lnTo>
                  <a:pt x="167" y="743"/>
                </a:lnTo>
                <a:lnTo>
                  <a:pt x="167" y="745"/>
                </a:lnTo>
                <a:lnTo>
                  <a:pt x="167" y="748"/>
                </a:lnTo>
                <a:lnTo>
                  <a:pt x="165" y="751"/>
                </a:lnTo>
                <a:lnTo>
                  <a:pt x="165" y="751"/>
                </a:lnTo>
                <a:lnTo>
                  <a:pt x="165" y="753"/>
                </a:lnTo>
                <a:lnTo>
                  <a:pt x="165" y="753"/>
                </a:lnTo>
                <a:lnTo>
                  <a:pt x="163" y="755"/>
                </a:lnTo>
                <a:lnTo>
                  <a:pt x="160" y="755"/>
                </a:lnTo>
                <a:lnTo>
                  <a:pt x="160" y="755"/>
                </a:lnTo>
                <a:lnTo>
                  <a:pt x="158" y="755"/>
                </a:lnTo>
                <a:lnTo>
                  <a:pt x="157" y="755"/>
                </a:lnTo>
                <a:lnTo>
                  <a:pt x="157" y="755"/>
                </a:lnTo>
                <a:lnTo>
                  <a:pt x="153" y="756"/>
                </a:lnTo>
                <a:lnTo>
                  <a:pt x="153" y="756"/>
                </a:lnTo>
                <a:lnTo>
                  <a:pt x="152" y="756"/>
                </a:lnTo>
                <a:lnTo>
                  <a:pt x="148" y="758"/>
                </a:lnTo>
                <a:lnTo>
                  <a:pt x="148" y="758"/>
                </a:lnTo>
                <a:lnTo>
                  <a:pt x="140" y="758"/>
                </a:lnTo>
                <a:lnTo>
                  <a:pt x="140" y="758"/>
                </a:lnTo>
                <a:lnTo>
                  <a:pt x="140" y="760"/>
                </a:lnTo>
                <a:lnTo>
                  <a:pt x="138" y="760"/>
                </a:lnTo>
                <a:lnTo>
                  <a:pt x="138" y="762"/>
                </a:lnTo>
                <a:lnTo>
                  <a:pt x="138" y="762"/>
                </a:lnTo>
                <a:lnTo>
                  <a:pt x="138" y="762"/>
                </a:lnTo>
                <a:lnTo>
                  <a:pt x="138" y="763"/>
                </a:lnTo>
                <a:lnTo>
                  <a:pt x="138" y="763"/>
                </a:lnTo>
                <a:lnTo>
                  <a:pt x="137" y="763"/>
                </a:lnTo>
                <a:lnTo>
                  <a:pt x="137" y="765"/>
                </a:lnTo>
                <a:lnTo>
                  <a:pt x="137" y="765"/>
                </a:lnTo>
                <a:lnTo>
                  <a:pt x="137" y="765"/>
                </a:lnTo>
                <a:lnTo>
                  <a:pt x="137" y="767"/>
                </a:lnTo>
                <a:lnTo>
                  <a:pt x="137" y="767"/>
                </a:lnTo>
                <a:lnTo>
                  <a:pt x="135" y="767"/>
                </a:lnTo>
                <a:lnTo>
                  <a:pt x="135" y="767"/>
                </a:lnTo>
                <a:lnTo>
                  <a:pt x="133" y="767"/>
                </a:lnTo>
                <a:lnTo>
                  <a:pt x="133" y="765"/>
                </a:lnTo>
                <a:lnTo>
                  <a:pt x="133" y="765"/>
                </a:lnTo>
                <a:lnTo>
                  <a:pt x="132" y="767"/>
                </a:lnTo>
                <a:lnTo>
                  <a:pt x="130" y="767"/>
                </a:lnTo>
                <a:lnTo>
                  <a:pt x="128" y="768"/>
                </a:lnTo>
                <a:lnTo>
                  <a:pt x="126" y="770"/>
                </a:lnTo>
                <a:lnTo>
                  <a:pt x="126" y="770"/>
                </a:lnTo>
                <a:lnTo>
                  <a:pt x="126" y="772"/>
                </a:lnTo>
                <a:lnTo>
                  <a:pt x="125" y="772"/>
                </a:lnTo>
                <a:lnTo>
                  <a:pt x="125" y="772"/>
                </a:lnTo>
                <a:lnTo>
                  <a:pt x="121" y="770"/>
                </a:lnTo>
                <a:lnTo>
                  <a:pt x="115" y="772"/>
                </a:lnTo>
                <a:lnTo>
                  <a:pt x="113" y="770"/>
                </a:lnTo>
                <a:lnTo>
                  <a:pt x="111" y="770"/>
                </a:lnTo>
                <a:lnTo>
                  <a:pt x="111" y="770"/>
                </a:lnTo>
                <a:lnTo>
                  <a:pt x="110" y="770"/>
                </a:lnTo>
                <a:lnTo>
                  <a:pt x="108" y="773"/>
                </a:lnTo>
                <a:lnTo>
                  <a:pt x="108" y="773"/>
                </a:lnTo>
                <a:lnTo>
                  <a:pt x="106" y="775"/>
                </a:lnTo>
                <a:lnTo>
                  <a:pt x="106" y="775"/>
                </a:lnTo>
                <a:lnTo>
                  <a:pt x="105" y="775"/>
                </a:lnTo>
                <a:lnTo>
                  <a:pt x="105" y="775"/>
                </a:lnTo>
                <a:lnTo>
                  <a:pt x="105" y="777"/>
                </a:lnTo>
                <a:lnTo>
                  <a:pt x="103" y="777"/>
                </a:lnTo>
                <a:lnTo>
                  <a:pt x="103" y="778"/>
                </a:lnTo>
                <a:lnTo>
                  <a:pt x="103" y="778"/>
                </a:lnTo>
                <a:lnTo>
                  <a:pt x="101" y="780"/>
                </a:lnTo>
                <a:lnTo>
                  <a:pt x="101" y="780"/>
                </a:lnTo>
                <a:lnTo>
                  <a:pt x="96" y="782"/>
                </a:lnTo>
                <a:lnTo>
                  <a:pt x="96" y="782"/>
                </a:lnTo>
                <a:lnTo>
                  <a:pt x="95" y="782"/>
                </a:lnTo>
                <a:lnTo>
                  <a:pt x="95" y="782"/>
                </a:lnTo>
                <a:lnTo>
                  <a:pt x="95" y="782"/>
                </a:lnTo>
                <a:lnTo>
                  <a:pt x="93" y="783"/>
                </a:lnTo>
                <a:lnTo>
                  <a:pt x="91" y="783"/>
                </a:lnTo>
                <a:lnTo>
                  <a:pt x="88" y="785"/>
                </a:lnTo>
                <a:lnTo>
                  <a:pt x="86" y="785"/>
                </a:lnTo>
                <a:lnTo>
                  <a:pt x="86" y="785"/>
                </a:lnTo>
                <a:lnTo>
                  <a:pt x="84" y="783"/>
                </a:lnTo>
                <a:lnTo>
                  <a:pt x="83" y="783"/>
                </a:lnTo>
                <a:lnTo>
                  <a:pt x="83" y="783"/>
                </a:lnTo>
                <a:lnTo>
                  <a:pt x="83" y="783"/>
                </a:lnTo>
                <a:lnTo>
                  <a:pt x="83" y="785"/>
                </a:lnTo>
                <a:lnTo>
                  <a:pt x="83" y="785"/>
                </a:lnTo>
                <a:lnTo>
                  <a:pt x="83" y="785"/>
                </a:lnTo>
                <a:lnTo>
                  <a:pt x="81" y="787"/>
                </a:lnTo>
                <a:lnTo>
                  <a:pt x="79" y="790"/>
                </a:lnTo>
                <a:lnTo>
                  <a:pt x="78" y="790"/>
                </a:lnTo>
                <a:lnTo>
                  <a:pt x="76" y="792"/>
                </a:lnTo>
                <a:lnTo>
                  <a:pt x="76" y="792"/>
                </a:lnTo>
                <a:lnTo>
                  <a:pt x="76" y="792"/>
                </a:lnTo>
                <a:lnTo>
                  <a:pt x="74" y="793"/>
                </a:lnTo>
                <a:lnTo>
                  <a:pt x="74" y="793"/>
                </a:lnTo>
                <a:lnTo>
                  <a:pt x="74" y="795"/>
                </a:lnTo>
                <a:lnTo>
                  <a:pt x="74" y="795"/>
                </a:lnTo>
                <a:lnTo>
                  <a:pt x="73" y="799"/>
                </a:lnTo>
                <a:lnTo>
                  <a:pt x="71" y="799"/>
                </a:lnTo>
                <a:lnTo>
                  <a:pt x="71" y="800"/>
                </a:lnTo>
                <a:lnTo>
                  <a:pt x="73" y="802"/>
                </a:lnTo>
                <a:lnTo>
                  <a:pt x="73" y="804"/>
                </a:lnTo>
                <a:lnTo>
                  <a:pt x="73" y="805"/>
                </a:lnTo>
                <a:lnTo>
                  <a:pt x="73" y="805"/>
                </a:lnTo>
                <a:lnTo>
                  <a:pt x="73" y="805"/>
                </a:lnTo>
                <a:lnTo>
                  <a:pt x="73" y="807"/>
                </a:lnTo>
                <a:lnTo>
                  <a:pt x="73" y="807"/>
                </a:lnTo>
                <a:lnTo>
                  <a:pt x="73" y="807"/>
                </a:lnTo>
                <a:lnTo>
                  <a:pt x="73" y="809"/>
                </a:lnTo>
                <a:lnTo>
                  <a:pt x="73" y="809"/>
                </a:lnTo>
                <a:lnTo>
                  <a:pt x="71" y="809"/>
                </a:lnTo>
                <a:lnTo>
                  <a:pt x="71" y="809"/>
                </a:lnTo>
                <a:lnTo>
                  <a:pt x="71" y="809"/>
                </a:lnTo>
                <a:lnTo>
                  <a:pt x="69" y="807"/>
                </a:lnTo>
                <a:lnTo>
                  <a:pt x="68" y="805"/>
                </a:lnTo>
                <a:lnTo>
                  <a:pt x="68" y="805"/>
                </a:lnTo>
                <a:lnTo>
                  <a:pt x="66" y="805"/>
                </a:lnTo>
                <a:lnTo>
                  <a:pt x="64" y="805"/>
                </a:lnTo>
                <a:lnTo>
                  <a:pt x="63" y="807"/>
                </a:lnTo>
                <a:lnTo>
                  <a:pt x="59" y="810"/>
                </a:lnTo>
                <a:lnTo>
                  <a:pt x="59" y="810"/>
                </a:lnTo>
                <a:lnTo>
                  <a:pt x="58" y="812"/>
                </a:lnTo>
                <a:lnTo>
                  <a:pt x="58" y="812"/>
                </a:lnTo>
                <a:lnTo>
                  <a:pt x="58" y="814"/>
                </a:lnTo>
                <a:lnTo>
                  <a:pt x="58" y="814"/>
                </a:lnTo>
                <a:lnTo>
                  <a:pt x="58" y="814"/>
                </a:lnTo>
                <a:lnTo>
                  <a:pt x="56" y="814"/>
                </a:lnTo>
                <a:lnTo>
                  <a:pt x="56" y="815"/>
                </a:lnTo>
                <a:lnTo>
                  <a:pt x="56" y="815"/>
                </a:lnTo>
                <a:lnTo>
                  <a:pt x="56" y="817"/>
                </a:lnTo>
                <a:lnTo>
                  <a:pt x="56" y="819"/>
                </a:lnTo>
                <a:lnTo>
                  <a:pt x="54" y="819"/>
                </a:lnTo>
                <a:lnTo>
                  <a:pt x="54" y="819"/>
                </a:lnTo>
                <a:lnTo>
                  <a:pt x="54" y="820"/>
                </a:lnTo>
                <a:lnTo>
                  <a:pt x="51" y="822"/>
                </a:lnTo>
                <a:lnTo>
                  <a:pt x="49" y="822"/>
                </a:lnTo>
                <a:lnTo>
                  <a:pt x="49" y="824"/>
                </a:lnTo>
                <a:lnTo>
                  <a:pt x="49" y="824"/>
                </a:lnTo>
                <a:lnTo>
                  <a:pt x="49" y="824"/>
                </a:lnTo>
                <a:lnTo>
                  <a:pt x="49" y="825"/>
                </a:lnTo>
                <a:lnTo>
                  <a:pt x="49" y="825"/>
                </a:lnTo>
                <a:lnTo>
                  <a:pt x="49" y="825"/>
                </a:lnTo>
                <a:lnTo>
                  <a:pt x="47" y="827"/>
                </a:lnTo>
                <a:lnTo>
                  <a:pt x="47" y="829"/>
                </a:lnTo>
                <a:lnTo>
                  <a:pt x="46" y="829"/>
                </a:lnTo>
                <a:lnTo>
                  <a:pt x="46" y="829"/>
                </a:lnTo>
                <a:lnTo>
                  <a:pt x="47" y="829"/>
                </a:lnTo>
                <a:lnTo>
                  <a:pt x="47" y="832"/>
                </a:lnTo>
                <a:lnTo>
                  <a:pt x="49" y="832"/>
                </a:lnTo>
                <a:lnTo>
                  <a:pt x="49" y="832"/>
                </a:lnTo>
                <a:lnTo>
                  <a:pt x="47" y="834"/>
                </a:lnTo>
                <a:lnTo>
                  <a:pt x="44" y="837"/>
                </a:lnTo>
                <a:lnTo>
                  <a:pt x="44" y="837"/>
                </a:lnTo>
                <a:lnTo>
                  <a:pt x="44" y="837"/>
                </a:lnTo>
                <a:lnTo>
                  <a:pt x="44" y="839"/>
                </a:lnTo>
                <a:lnTo>
                  <a:pt x="44" y="839"/>
                </a:lnTo>
                <a:lnTo>
                  <a:pt x="44" y="841"/>
                </a:lnTo>
                <a:lnTo>
                  <a:pt x="46" y="842"/>
                </a:lnTo>
                <a:lnTo>
                  <a:pt x="46" y="842"/>
                </a:lnTo>
                <a:lnTo>
                  <a:pt x="46" y="842"/>
                </a:lnTo>
                <a:lnTo>
                  <a:pt x="46" y="844"/>
                </a:lnTo>
                <a:lnTo>
                  <a:pt x="44" y="844"/>
                </a:lnTo>
                <a:lnTo>
                  <a:pt x="44" y="844"/>
                </a:lnTo>
                <a:lnTo>
                  <a:pt x="39" y="844"/>
                </a:lnTo>
                <a:lnTo>
                  <a:pt x="37" y="844"/>
                </a:lnTo>
                <a:lnTo>
                  <a:pt x="29" y="844"/>
                </a:lnTo>
                <a:lnTo>
                  <a:pt x="29" y="846"/>
                </a:lnTo>
                <a:lnTo>
                  <a:pt x="10" y="852"/>
                </a:lnTo>
                <a:lnTo>
                  <a:pt x="10" y="852"/>
                </a:lnTo>
                <a:lnTo>
                  <a:pt x="9" y="852"/>
                </a:lnTo>
                <a:lnTo>
                  <a:pt x="4" y="852"/>
                </a:lnTo>
                <a:lnTo>
                  <a:pt x="14" y="866"/>
                </a:lnTo>
                <a:lnTo>
                  <a:pt x="14" y="866"/>
                </a:lnTo>
                <a:lnTo>
                  <a:pt x="14" y="867"/>
                </a:lnTo>
                <a:lnTo>
                  <a:pt x="14" y="867"/>
                </a:lnTo>
                <a:lnTo>
                  <a:pt x="14" y="869"/>
                </a:lnTo>
                <a:lnTo>
                  <a:pt x="14" y="873"/>
                </a:lnTo>
                <a:lnTo>
                  <a:pt x="14" y="873"/>
                </a:lnTo>
                <a:lnTo>
                  <a:pt x="14" y="874"/>
                </a:lnTo>
                <a:lnTo>
                  <a:pt x="14" y="874"/>
                </a:lnTo>
                <a:lnTo>
                  <a:pt x="14" y="874"/>
                </a:lnTo>
                <a:lnTo>
                  <a:pt x="17" y="878"/>
                </a:lnTo>
                <a:lnTo>
                  <a:pt x="17" y="879"/>
                </a:lnTo>
                <a:lnTo>
                  <a:pt x="17" y="879"/>
                </a:lnTo>
                <a:lnTo>
                  <a:pt x="16" y="881"/>
                </a:lnTo>
                <a:lnTo>
                  <a:pt x="14" y="884"/>
                </a:lnTo>
                <a:lnTo>
                  <a:pt x="14" y="884"/>
                </a:lnTo>
                <a:lnTo>
                  <a:pt x="14" y="884"/>
                </a:lnTo>
                <a:lnTo>
                  <a:pt x="14" y="886"/>
                </a:lnTo>
                <a:lnTo>
                  <a:pt x="14" y="886"/>
                </a:lnTo>
                <a:lnTo>
                  <a:pt x="16" y="893"/>
                </a:lnTo>
                <a:lnTo>
                  <a:pt x="17" y="896"/>
                </a:lnTo>
                <a:lnTo>
                  <a:pt x="17" y="898"/>
                </a:lnTo>
                <a:lnTo>
                  <a:pt x="29" y="904"/>
                </a:lnTo>
                <a:lnTo>
                  <a:pt x="31" y="904"/>
                </a:lnTo>
                <a:lnTo>
                  <a:pt x="31" y="906"/>
                </a:lnTo>
                <a:lnTo>
                  <a:pt x="31" y="906"/>
                </a:lnTo>
                <a:lnTo>
                  <a:pt x="29" y="908"/>
                </a:lnTo>
                <a:lnTo>
                  <a:pt x="29" y="908"/>
                </a:lnTo>
                <a:lnTo>
                  <a:pt x="29" y="909"/>
                </a:lnTo>
                <a:lnTo>
                  <a:pt x="29" y="909"/>
                </a:lnTo>
                <a:lnTo>
                  <a:pt x="29" y="911"/>
                </a:lnTo>
                <a:lnTo>
                  <a:pt x="29" y="913"/>
                </a:lnTo>
                <a:lnTo>
                  <a:pt x="29" y="913"/>
                </a:lnTo>
                <a:lnTo>
                  <a:pt x="27" y="915"/>
                </a:lnTo>
                <a:lnTo>
                  <a:pt x="27" y="915"/>
                </a:lnTo>
                <a:lnTo>
                  <a:pt x="27" y="918"/>
                </a:lnTo>
                <a:lnTo>
                  <a:pt x="27" y="918"/>
                </a:lnTo>
                <a:lnTo>
                  <a:pt x="26" y="920"/>
                </a:lnTo>
                <a:lnTo>
                  <a:pt x="26" y="920"/>
                </a:lnTo>
                <a:lnTo>
                  <a:pt x="26" y="921"/>
                </a:lnTo>
                <a:lnTo>
                  <a:pt x="26" y="923"/>
                </a:lnTo>
                <a:lnTo>
                  <a:pt x="26" y="923"/>
                </a:lnTo>
                <a:lnTo>
                  <a:pt x="26" y="923"/>
                </a:lnTo>
                <a:lnTo>
                  <a:pt x="26" y="925"/>
                </a:lnTo>
                <a:lnTo>
                  <a:pt x="26" y="925"/>
                </a:lnTo>
                <a:lnTo>
                  <a:pt x="24" y="928"/>
                </a:lnTo>
                <a:lnTo>
                  <a:pt x="24" y="928"/>
                </a:lnTo>
                <a:lnTo>
                  <a:pt x="24" y="930"/>
                </a:lnTo>
                <a:lnTo>
                  <a:pt x="24" y="931"/>
                </a:lnTo>
                <a:lnTo>
                  <a:pt x="22" y="935"/>
                </a:lnTo>
                <a:lnTo>
                  <a:pt x="22" y="936"/>
                </a:lnTo>
                <a:lnTo>
                  <a:pt x="19" y="941"/>
                </a:lnTo>
                <a:lnTo>
                  <a:pt x="19" y="941"/>
                </a:lnTo>
                <a:lnTo>
                  <a:pt x="17" y="943"/>
                </a:lnTo>
                <a:lnTo>
                  <a:pt x="16" y="943"/>
                </a:lnTo>
                <a:lnTo>
                  <a:pt x="16" y="943"/>
                </a:lnTo>
                <a:lnTo>
                  <a:pt x="16" y="945"/>
                </a:lnTo>
                <a:lnTo>
                  <a:pt x="16" y="946"/>
                </a:lnTo>
                <a:lnTo>
                  <a:pt x="16" y="946"/>
                </a:lnTo>
                <a:lnTo>
                  <a:pt x="14" y="948"/>
                </a:lnTo>
                <a:lnTo>
                  <a:pt x="16" y="948"/>
                </a:lnTo>
                <a:lnTo>
                  <a:pt x="16" y="948"/>
                </a:lnTo>
                <a:lnTo>
                  <a:pt x="19" y="952"/>
                </a:lnTo>
                <a:lnTo>
                  <a:pt x="19" y="952"/>
                </a:lnTo>
                <a:lnTo>
                  <a:pt x="19" y="952"/>
                </a:lnTo>
                <a:lnTo>
                  <a:pt x="19" y="953"/>
                </a:lnTo>
                <a:lnTo>
                  <a:pt x="19" y="955"/>
                </a:lnTo>
                <a:lnTo>
                  <a:pt x="19" y="957"/>
                </a:lnTo>
                <a:lnTo>
                  <a:pt x="19" y="957"/>
                </a:lnTo>
                <a:lnTo>
                  <a:pt x="19" y="957"/>
                </a:lnTo>
                <a:lnTo>
                  <a:pt x="19" y="958"/>
                </a:lnTo>
                <a:lnTo>
                  <a:pt x="17" y="958"/>
                </a:lnTo>
                <a:lnTo>
                  <a:pt x="17" y="958"/>
                </a:lnTo>
                <a:lnTo>
                  <a:pt x="17" y="960"/>
                </a:lnTo>
                <a:lnTo>
                  <a:pt x="17" y="963"/>
                </a:lnTo>
                <a:lnTo>
                  <a:pt x="17" y="963"/>
                </a:lnTo>
                <a:lnTo>
                  <a:pt x="17" y="965"/>
                </a:lnTo>
                <a:lnTo>
                  <a:pt x="14" y="967"/>
                </a:lnTo>
                <a:lnTo>
                  <a:pt x="14" y="968"/>
                </a:lnTo>
                <a:lnTo>
                  <a:pt x="5" y="972"/>
                </a:lnTo>
                <a:lnTo>
                  <a:pt x="5" y="972"/>
                </a:lnTo>
                <a:lnTo>
                  <a:pt x="5" y="972"/>
                </a:lnTo>
                <a:lnTo>
                  <a:pt x="5" y="973"/>
                </a:lnTo>
                <a:lnTo>
                  <a:pt x="5" y="975"/>
                </a:lnTo>
                <a:lnTo>
                  <a:pt x="4" y="975"/>
                </a:lnTo>
                <a:lnTo>
                  <a:pt x="4" y="977"/>
                </a:lnTo>
                <a:lnTo>
                  <a:pt x="4" y="977"/>
                </a:lnTo>
                <a:lnTo>
                  <a:pt x="2" y="978"/>
                </a:lnTo>
                <a:lnTo>
                  <a:pt x="2" y="978"/>
                </a:lnTo>
                <a:lnTo>
                  <a:pt x="0" y="980"/>
                </a:lnTo>
                <a:lnTo>
                  <a:pt x="0" y="980"/>
                </a:lnTo>
                <a:lnTo>
                  <a:pt x="2" y="980"/>
                </a:lnTo>
                <a:lnTo>
                  <a:pt x="5" y="985"/>
                </a:lnTo>
                <a:lnTo>
                  <a:pt x="5" y="987"/>
                </a:lnTo>
                <a:lnTo>
                  <a:pt x="7" y="989"/>
                </a:lnTo>
                <a:lnTo>
                  <a:pt x="7" y="989"/>
                </a:lnTo>
                <a:lnTo>
                  <a:pt x="10" y="989"/>
                </a:lnTo>
                <a:lnTo>
                  <a:pt x="14" y="989"/>
                </a:lnTo>
                <a:lnTo>
                  <a:pt x="14" y="989"/>
                </a:lnTo>
                <a:lnTo>
                  <a:pt x="14" y="990"/>
                </a:lnTo>
                <a:lnTo>
                  <a:pt x="16" y="992"/>
                </a:lnTo>
                <a:lnTo>
                  <a:pt x="16" y="992"/>
                </a:lnTo>
                <a:lnTo>
                  <a:pt x="16" y="992"/>
                </a:lnTo>
                <a:lnTo>
                  <a:pt x="17" y="992"/>
                </a:lnTo>
                <a:lnTo>
                  <a:pt x="19" y="990"/>
                </a:lnTo>
                <a:lnTo>
                  <a:pt x="19" y="990"/>
                </a:lnTo>
                <a:lnTo>
                  <a:pt x="31" y="990"/>
                </a:lnTo>
                <a:lnTo>
                  <a:pt x="31" y="990"/>
                </a:lnTo>
                <a:lnTo>
                  <a:pt x="32" y="990"/>
                </a:lnTo>
                <a:lnTo>
                  <a:pt x="36" y="995"/>
                </a:lnTo>
                <a:lnTo>
                  <a:pt x="36" y="997"/>
                </a:lnTo>
                <a:lnTo>
                  <a:pt x="37" y="997"/>
                </a:lnTo>
                <a:lnTo>
                  <a:pt x="37" y="997"/>
                </a:lnTo>
                <a:lnTo>
                  <a:pt x="37" y="999"/>
                </a:lnTo>
                <a:lnTo>
                  <a:pt x="39" y="999"/>
                </a:lnTo>
                <a:lnTo>
                  <a:pt x="41" y="999"/>
                </a:lnTo>
                <a:lnTo>
                  <a:pt x="41" y="999"/>
                </a:lnTo>
                <a:lnTo>
                  <a:pt x="41" y="999"/>
                </a:lnTo>
                <a:lnTo>
                  <a:pt x="41" y="1000"/>
                </a:lnTo>
                <a:lnTo>
                  <a:pt x="41" y="1000"/>
                </a:lnTo>
                <a:lnTo>
                  <a:pt x="41" y="1004"/>
                </a:lnTo>
                <a:lnTo>
                  <a:pt x="41" y="1004"/>
                </a:lnTo>
                <a:lnTo>
                  <a:pt x="41" y="1007"/>
                </a:lnTo>
                <a:lnTo>
                  <a:pt x="41" y="1007"/>
                </a:lnTo>
                <a:lnTo>
                  <a:pt x="41" y="1009"/>
                </a:lnTo>
                <a:lnTo>
                  <a:pt x="41" y="1009"/>
                </a:lnTo>
                <a:lnTo>
                  <a:pt x="36" y="1010"/>
                </a:lnTo>
                <a:lnTo>
                  <a:pt x="36" y="1012"/>
                </a:lnTo>
                <a:lnTo>
                  <a:pt x="36" y="1012"/>
                </a:lnTo>
                <a:lnTo>
                  <a:pt x="36" y="1012"/>
                </a:lnTo>
                <a:lnTo>
                  <a:pt x="37" y="1015"/>
                </a:lnTo>
                <a:lnTo>
                  <a:pt x="37" y="1017"/>
                </a:lnTo>
                <a:lnTo>
                  <a:pt x="37" y="1017"/>
                </a:lnTo>
                <a:lnTo>
                  <a:pt x="39" y="1017"/>
                </a:lnTo>
                <a:lnTo>
                  <a:pt x="39" y="1017"/>
                </a:lnTo>
                <a:lnTo>
                  <a:pt x="41" y="1017"/>
                </a:lnTo>
                <a:lnTo>
                  <a:pt x="41" y="1019"/>
                </a:lnTo>
                <a:lnTo>
                  <a:pt x="42" y="1019"/>
                </a:lnTo>
                <a:lnTo>
                  <a:pt x="42" y="1020"/>
                </a:lnTo>
                <a:lnTo>
                  <a:pt x="51" y="1020"/>
                </a:lnTo>
                <a:lnTo>
                  <a:pt x="54" y="1020"/>
                </a:lnTo>
                <a:lnTo>
                  <a:pt x="56" y="1020"/>
                </a:lnTo>
                <a:lnTo>
                  <a:pt x="56" y="1020"/>
                </a:lnTo>
                <a:lnTo>
                  <a:pt x="56" y="1020"/>
                </a:lnTo>
                <a:lnTo>
                  <a:pt x="58" y="1020"/>
                </a:lnTo>
                <a:lnTo>
                  <a:pt x="58" y="1020"/>
                </a:lnTo>
                <a:lnTo>
                  <a:pt x="58" y="1019"/>
                </a:lnTo>
                <a:lnTo>
                  <a:pt x="58" y="1019"/>
                </a:lnTo>
                <a:lnTo>
                  <a:pt x="58" y="1017"/>
                </a:lnTo>
                <a:lnTo>
                  <a:pt x="58" y="1017"/>
                </a:lnTo>
                <a:lnTo>
                  <a:pt x="61" y="1015"/>
                </a:lnTo>
                <a:lnTo>
                  <a:pt x="63" y="1015"/>
                </a:lnTo>
                <a:lnTo>
                  <a:pt x="63" y="1015"/>
                </a:lnTo>
                <a:lnTo>
                  <a:pt x="63" y="1015"/>
                </a:lnTo>
                <a:lnTo>
                  <a:pt x="63" y="1014"/>
                </a:lnTo>
                <a:lnTo>
                  <a:pt x="83" y="1019"/>
                </a:lnTo>
                <a:lnTo>
                  <a:pt x="84" y="1019"/>
                </a:lnTo>
                <a:lnTo>
                  <a:pt x="86" y="1017"/>
                </a:lnTo>
                <a:lnTo>
                  <a:pt x="89" y="1012"/>
                </a:lnTo>
                <a:lnTo>
                  <a:pt x="91" y="1012"/>
                </a:lnTo>
                <a:lnTo>
                  <a:pt x="93" y="1012"/>
                </a:lnTo>
                <a:lnTo>
                  <a:pt x="96" y="1014"/>
                </a:lnTo>
                <a:lnTo>
                  <a:pt x="98" y="1014"/>
                </a:lnTo>
                <a:lnTo>
                  <a:pt x="110" y="1012"/>
                </a:lnTo>
                <a:lnTo>
                  <a:pt x="111" y="1012"/>
                </a:lnTo>
                <a:lnTo>
                  <a:pt x="118" y="1015"/>
                </a:lnTo>
                <a:lnTo>
                  <a:pt x="118" y="1015"/>
                </a:lnTo>
                <a:lnTo>
                  <a:pt x="118" y="1015"/>
                </a:lnTo>
                <a:lnTo>
                  <a:pt x="125" y="1009"/>
                </a:lnTo>
                <a:lnTo>
                  <a:pt x="126" y="1007"/>
                </a:lnTo>
                <a:lnTo>
                  <a:pt x="130" y="1005"/>
                </a:lnTo>
                <a:lnTo>
                  <a:pt x="130" y="1004"/>
                </a:lnTo>
                <a:lnTo>
                  <a:pt x="145" y="1007"/>
                </a:lnTo>
                <a:lnTo>
                  <a:pt x="147" y="1007"/>
                </a:lnTo>
                <a:lnTo>
                  <a:pt x="147" y="1007"/>
                </a:lnTo>
                <a:lnTo>
                  <a:pt x="147" y="1009"/>
                </a:lnTo>
                <a:lnTo>
                  <a:pt x="148" y="1009"/>
                </a:lnTo>
                <a:lnTo>
                  <a:pt x="152" y="1009"/>
                </a:lnTo>
                <a:lnTo>
                  <a:pt x="153" y="1009"/>
                </a:lnTo>
                <a:lnTo>
                  <a:pt x="153" y="1009"/>
                </a:lnTo>
                <a:lnTo>
                  <a:pt x="157" y="1007"/>
                </a:lnTo>
                <a:lnTo>
                  <a:pt x="158" y="1007"/>
                </a:lnTo>
                <a:lnTo>
                  <a:pt x="163" y="1009"/>
                </a:lnTo>
                <a:lnTo>
                  <a:pt x="175" y="1019"/>
                </a:lnTo>
                <a:lnTo>
                  <a:pt x="177" y="1019"/>
                </a:lnTo>
                <a:lnTo>
                  <a:pt x="177" y="1019"/>
                </a:lnTo>
                <a:lnTo>
                  <a:pt x="177" y="1019"/>
                </a:lnTo>
                <a:lnTo>
                  <a:pt x="179" y="1019"/>
                </a:lnTo>
                <a:lnTo>
                  <a:pt x="179" y="1017"/>
                </a:lnTo>
                <a:lnTo>
                  <a:pt x="185" y="1017"/>
                </a:lnTo>
                <a:lnTo>
                  <a:pt x="187" y="1017"/>
                </a:lnTo>
                <a:lnTo>
                  <a:pt x="195" y="1022"/>
                </a:lnTo>
                <a:lnTo>
                  <a:pt x="197" y="1024"/>
                </a:lnTo>
                <a:lnTo>
                  <a:pt x="197" y="1026"/>
                </a:lnTo>
                <a:lnTo>
                  <a:pt x="197" y="1026"/>
                </a:lnTo>
                <a:lnTo>
                  <a:pt x="197" y="1026"/>
                </a:lnTo>
                <a:lnTo>
                  <a:pt x="197" y="1027"/>
                </a:lnTo>
                <a:lnTo>
                  <a:pt x="197" y="1027"/>
                </a:lnTo>
                <a:lnTo>
                  <a:pt x="197" y="1027"/>
                </a:lnTo>
                <a:lnTo>
                  <a:pt x="197" y="1029"/>
                </a:lnTo>
                <a:lnTo>
                  <a:pt x="197" y="1029"/>
                </a:lnTo>
                <a:lnTo>
                  <a:pt x="197" y="1029"/>
                </a:lnTo>
                <a:lnTo>
                  <a:pt x="197" y="1029"/>
                </a:lnTo>
                <a:lnTo>
                  <a:pt x="197" y="1031"/>
                </a:lnTo>
                <a:lnTo>
                  <a:pt x="197" y="1031"/>
                </a:lnTo>
                <a:lnTo>
                  <a:pt x="197" y="1031"/>
                </a:lnTo>
                <a:lnTo>
                  <a:pt x="195" y="1034"/>
                </a:lnTo>
                <a:lnTo>
                  <a:pt x="194" y="1034"/>
                </a:lnTo>
                <a:lnTo>
                  <a:pt x="194" y="1036"/>
                </a:lnTo>
                <a:lnTo>
                  <a:pt x="194" y="1036"/>
                </a:lnTo>
                <a:lnTo>
                  <a:pt x="194" y="1036"/>
                </a:lnTo>
                <a:lnTo>
                  <a:pt x="194" y="1037"/>
                </a:lnTo>
                <a:lnTo>
                  <a:pt x="194" y="1037"/>
                </a:lnTo>
                <a:lnTo>
                  <a:pt x="194" y="1037"/>
                </a:lnTo>
                <a:lnTo>
                  <a:pt x="192" y="1039"/>
                </a:lnTo>
                <a:lnTo>
                  <a:pt x="189" y="1041"/>
                </a:lnTo>
                <a:lnTo>
                  <a:pt x="189" y="1041"/>
                </a:lnTo>
                <a:lnTo>
                  <a:pt x="189" y="1042"/>
                </a:lnTo>
                <a:lnTo>
                  <a:pt x="189" y="1042"/>
                </a:lnTo>
                <a:lnTo>
                  <a:pt x="189" y="1044"/>
                </a:lnTo>
                <a:lnTo>
                  <a:pt x="189" y="1044"/>
                </a:lnTo>
                <a:lnTo>
                  <a:pt x="189" y="1044"/>
                </a:lnTo>
                <a:lnTo>
                  <a:pt x="189" y="1044"/>
                </a:lnTo>
                <a:lnTo>
                  <a:pt x="187" y="1046"/>
                </a:lnTo>
                <a:lnTo>
                  <a:pt x="187" y="1046"/>
                </a:lnTo>
                <a:lnTo>
                  <a:pt x="187" y="1047"/>
                </a:lnTo>
                <a:lnTo>
                  <a:pt x="187" y="1049"/>
                </a:lnTo>
                <a:lnTo>
                  <a:pt x="187" y="1051"/>
                </a:lnTo>
                <a:lnTo>
                  <a:pt x="187" y="1052"/>
                </a:lnTo>
                <a:lnTo>
                  <a:pt x="190" y="1056"/>
                </a:lnTo>
                <a:lnTo>
                  <a:pt x="197" y="1059"/>
                </a:lnTo>
                <a:lnTo>
                  <a:pt x="199" y="1061"/>
                </a:lnTo>
                <a:lnTo>
                  <a:pt x="202" y="1063"/>
                </a:lnTo>
                <a:lnTo>
                  <a:pt x="202" y="1063"/>
                </a:lnTo>
                <a:lnTo>
                  <a:pt x="202" y="1063"/>
                </a:lnTo>
                <a:lnTo>
                  <a:pt x="202" y="1064"/>
                </a:lnTo>
                <a:lnTo>
                  <a:pt x="202" y="1064"/>
                </a:lnTo>
                <a:lnTo>
                  <a:pt x="202" y="1066"/>
                </a:lnTo>
                <a:lnTo>
                  <a:pt x="202" y="1066"/>
                </a:lnTo>
                <a:lnTo>
                  <a:pt x="202" y="1066"/>
                </a:lnTo>
                <a:lnTo>
                  <a:pt x="204" y="1066"/>
                </a:lnTo>
                <a:lnTo>
                  <a:pt x="205" y="1068"/>
                </a:lnTo>
                <a:lnTo>
                  <a:pt x="205" y="1068"/>
                </a:lnTo>
                <a:lnTo>
                  <a:pt x="205" y="1068"/>
                </a:lnTo>
                <a:lnTo>
                  <a:pt x="205" y="1069"/>
                </a:lnTo>
                <a:lnTo>
                  <a:pt x="205" y="1069"/>
                </a:lnTo>
                <a:lnTo>
                  <a:pt x="205" y="1069"/>
                </a:lnTo>
                <a:lnTo>
                  <a:pt x="205" y="1071"/>
                </a:lnTo>
                <a:lnTo>
                  <a:pt x="205" y="1071"/>
                </a:lnTo>
                <a:lnTo>
                  <a:pt x="205" y="1071"/>
                </a:lnTo>
                <a:lnTo>
                  <a:pt x="207" y="1071"/>
                </a:lnTo>
                <a:lnTo>
                  <a:pt x="212" y="1071"/>
                </a:lnTo>
                <a:lnTo>
                  <a:pt x="212" y="1071"/>
                </a:lnTo>
                <a:lnTo>
                  <a:pt x="212" y="1071"/>
                </a:lnTo>
                <a:lnTo>
                  <a:pt x="214" y="1071"/>
                </a:lnTo>
                <a:lnTo>
                  <a:pt x="214" y="1073"/>
                </a:lnTo>
                <a:lnTo>
                  <a:pt x="214" y="1073"/>
                </a:lnTo>
                <a:lnTo>
                  <a:pt x="214" y="1074"/>
                </a:lnTo>
                <a:lnTo>
                  <a:pt x="214" y="1074"/>
                </a:lnTo>
                <a:lnTo>
                  <a:pt x="214" y="1074"/>
                </a:lnTo>
                <a:lnTo>
                  <a:pt x="214" y="1074"/>
                </a:lnTo>
                <a:lnTo>
                  <a:pt x="214" y="1074"/>
                </a:lnTo>
                <a:lnTo>
                  <a:pt x="216" y="1073"/>
                </a:lnTo>
                <a:lnTo>
                  <a:pt x="216" y="1073"/>
                </a:lnTo>
                <a:lnTo>
                  <a:pt x="216" y="1073"/>
                </a:lnTo>
                <a:lnTo>
                  <a:pt x="217" y="1073"/>
                </a:lnTo>
                <a:lnTo>
                  <a:pt x="217" y="1074"/>
                </a:lnTo>
                <a:lnTo>
                  <a:pt x="219" y="1074"/>
                </a:lnTo>
                <a:lnTo>
                  <a:pt x="219" y="1074"/>
                </a:lnTo>
                <a:lnTo>
                  <a:pt x="224" y="1074"/>
                </a:lnTo>
                <a:lnTo>
                  <a:pt x="224" y="1074"/>
                </a:lnTo>
                <a:lnTo>
                  <a:pt x="226" y="1076"/>
                </a:lnTo>
                <a:lnTo>
                  <a:pt x="227" y="1079"/>
                </a:lnTo>
                <a:lnTo>
                  <a:pt x="229" y="1081"/>
                </a:lnTo>
                <a:lnTo>
                  <a:pt x="229" y="1081"/>
                </a:lnTo>
                <a:lnTo>
                  <a:pt x="229" y="1081"/>
                </a:lnTo>
                <a:lnTo>
                  <a:pt x="229" y="1079"/>
                </a:lnTo>
                <a:lnTo>
                  <a:pt x="231" y="1079"/>
                </a:lnTo>
                <a:lnTo>
                  <a:pt x="231" y="1078"/>
                </a:lnTo>
                <a:lnTo>
                  <a:pt x="234" y="1076"/>
                </a:lnTo>
                <a:lnTo>
                  <a:pt x="234" y="1076"/>
                </a:lnTo>
                <a:lnTo>
                  <a:pt x="236" y="1074"/>
                </a:lnTo>
                <a:lnTo>
                  <a:pt x="236" y="1073"/>
                </a:lnTo>
                <a:lnTo>
                  <a:pt x="236" y="1073"/>
                </a:lnTo>
                <a:lnTo>
                  <a:pt x="236" y="1073"/>
                </a:lnTo>
                <a:lnTo>
                  <a:pt x="241" y="1073"/>
                </a:lnTo>
                <a:lnTo>
                  <a:pt x="249" y="1068"/>
                </a:lnTo>
                <a:lnTo>
                  <a:pt x="249" y="1068"/>
                </a:lnTo>
                <a:lnTo>
                  <a:pt x="249" y="1068"/>
                </a:lnTo>
                <a:lnTo>
                  <a:pt x="249" y="1066"/>
                </a:lnTo>
                <a:lnTo>
                  <a:pt x="249" y="1066"/>
                </a:lnTo>
                <a:lnTo>
                  <a:pt x="249" y="1066"/>
                </a:lnTo>
                <a:lnTo>
                  <a:pt x="251" y="1066"/>
                </a:lnTo>
                <a:lnTo>
                  <a:pt x="253" y="1064"/>
                </a:lnTo>
                <a:lnTo>
                  <a:pt x="263" y="1057"/>
                </a:lnTo>
                <a:lnTo>
                  <a:pt x="263" y="1057"/>
                </a:lnTo>
                <a:lnTo>
                  <a:pt x="273" y="1064"/>
                </a:lnTo>
                <a:lnTo>
                  <a:pt x="278" y="1069"/>
                </a:lnTo>
                <a:lnTo>
                  <a:pt x="279" y="1069"/>
                </a:lnTo>
                <a:lnTo>
                  <a:pt x="279" y="1069"/>
                </a:lnTo>
                <a:lnTo>
                  <a:pt x="281" y="1069"/>
                </a:lnTo>
                <a:lnTo>
                  <a:pt x="281" y="1069"/>
                </a:lnTo>
                <a:lnTo>
                  <a:pt x="281" y="1069"/>
                </a:lnTo>
                <a:lnTo>
                  <a:pt x="281" y="1068"/>
                </a:lnTo>
                <a:lnTo>
                  <a:pt x="281" y="1068"/>
                </a:lnTo>
                <a:lnTo>
                  <a:pt x="283" y="1064"/>
                </a:lnTo>
                <a:lnTo>
                  <a:pt x="283" y="1064"/>
                </a:lnTo>
                <a:lnTo>
                  <a:pt x="283" y="1064"/>
                </a:lnTo>
                <a:lnTo>
                  <a:pt x="283" y="1064"/>
                </a:lnTo>
                <a:lnTo>
                  <a:pt x="286" y="1061"/>
                </a:lnTo>
                <a:lnTo>
                  <a:pt x="288" y="1059"/>
                </a:lnTo>
                <a:lnTo>
                  <a:pt x="288" y="1059"/>
                </a:lnTo>
                <a:lnTo>
                  <a:pt x="288" y="1059"/>
                </a:lnTo>
                <a:lnTo>
                  <a:pt x="288" y="1057"/>
                </a:lnTo>
                <a:lnTo>
                  <a:pt x="288" y="1056"/>
                </a:lnTo>
                <a:lnTo>
                  <a:pt x="284" y="1047"/>
                </a:lnTo>
                <a:lnTo>
                  <a:pt x="284" y="1047"/>
                </a:lnTo>
                <a:lnTo>
                  <a:pt x="284" y="1047"/>
                </a:lnTo>
                <a:lnTo>
                  <a:pt x="284" y="1046"/>
                </a:lnTo>
                <a:lnTo>
                  <a:pt x="284" y="1046"/>
                </a:lnTo>
                <a:lnTo>
                  <a:pt x="286" y="1046"/>
                </a:lnTo>
                <a:lnTo>
                  <a:pt x="291" y="1044"/>
                </a:lnTo>
                <a:lnTo>
                  <a:pt x="293" y="1044"/>
                </a:lnTo>
                <a:lnTo>
                  <a:pt x="295" y="1044"/>
                </a:lnTo>
                <a:lnTo>
                  <a:pt x="295" y="1046"/>
                </a:lnTo>
                <a:lnTo>
                  <a:pt x="295" y="1046"/>
                </a:lnTo>
                <a:lnTo>
                  <a:pt x="296" y="1046"/>
                </a:lnTo>
                <a:lnTo>
                  <a:pt x="298" y="1046"/>
                </a:lnTo>
                <a:lnTo>
                  <a:pt x="301" y="1046"/>
                </a:lnTo>
                <a:lnTo>
                  <a:pt x="301" y="1046"/>
                </a:lnTo>
                <a:lnTo>
                  <a:pt x="301" y="1046"/>
                </a:lnTo>
                <a:lnTo>
                  <a:pt x="303" y="1049"/>
                </a:lnTo>
                <a:lnTo>
                  <a:pt x="305" y="1052"/>
                </a:lnTo>
                <a:lnTo>
                  <a:pt x="306" y="1052"/>
                </a:lnTo>
                <a:lnTo>
                  <a:pt x="306" y="1054"/>
                </a:lnTo>
                <a:lnTo>
                  <a:pt x="306" y="1054"/>
                </a:lnTo>
                <a:lnTo>
                  <a:pt x="306" y="1054"/>
                </a:lnTo>
                <a:lnTo>
                  <a:pt x="308" y="1056"/>
                </a:lnTo>
                <a:lnTo>
                  <a:pt x="321" y="1056"/>
                </a:lnTo>
                <a:lnTo>
                  <a:pt x="323" y="1057"/>
                </a:lnTo>
                <a:lnTo>
                  <a:pt x="325" y="1059"/>
                </a:lnTo>
                <a:lnTo>
                  <a:pt x="325" y="1061"/>
                </a:lnTo>
                <a:lnTo>
                  <a:pt x="327" y="1063"/>
                </a:lnTo>
                <a:lnTo>
                  <a:pt x="333" y="1068"/>
                </a:lnTo>
                <a:lnTo>
                  <a:pt x="338" y="1068"/>
                </a:lnTo>
                <a:lnTo>
                  <a:pt x="340" y="1068"/>
                </a:lnTo>
                <a:lnTo>
                  <a:pt x="342" y="1066"/>
                </a:lnTo>
                <a:lnTo>
                  <a:pt x="343" y="1066"/>
                </a:lnTo>
                <a:lnTo>
                  <a:pt x="345" y="1066"/>
                </a:lnTo>
                <a:lnTo>
                  <a:pt x="345" y="1066"/>
                </a:lnTo>
                <a:lnTo>
                  <a:pt x="348" y="1066"/>
                </a:lnTo>
                <a:lnTo>
                  <a:pt x="353" y="1076"/>
                </a:lnTo>
                <a:lnTo>
                  <a:pt x="355" y="1078"/>
                </a:lnTo>
                <a:lnTo>
                  <a:pt x="363" y="1079"/>
                </a:lnTo>
                <a:lnTo>
                  <a:pt x="363" y="1081"/>
                </a:lnTo>
                <a:lnTo>
                  <a:pt x="365" y="1081"/>
                </a:lnTo>
                <a:lnTo>
                  <a:pt x="367" y="1086"/>
                </a:lnTo>
                <a:lnTo>
                  <a:pt x="367" y="1088"/>
                </a:lnTo>
                <a:lnTo>
                  <a:pt x="367" y="1089"/>
                </a:lnTo>
                <a:lnTo>
                  <a:pt x="367" y="1091"/>
                </a:lnTo>
                <a:lnTo>
                  <a:pt x="367" y="1093"/>
                </a:lnTo>
                <a:lnTo>
                  <a:pt x="365" y="1094"/>
                </a:lnTo>
                <a:lnTo>
                  <a:pt x="355" y="1103"/>
                </a:lnTo>
                <a:lnTo>
                  <a:pt x="355" y="1103"/>
                </a:lnTo>
                <a:lnTo>
                  <a:pt x="355" y="1105"/>
                </a:lnTo>
                <a:lnTo>
                  <a:pt x="355" y="1105"/>
                </a:lnTo>
                <a:lnTo>
                  <a:pt x="355" y="1108"/>
                </a:lnTo>
                <a:lnTo>
                  <a:pt x="357" y="1111"/>
                </a:lnTo>
                <a:lnTo>
                  <a:pt x="357" y="1111"/>
                </a:lnTo>
                <a:lnTo>
                  <a:pt x="357" y="1111"/>
                </a:lnTo>
                <a:lnTo>
                  <a:pt x="357" y="1113"/>
                </a:lnTo>
                <a:lnTo>
                  <a:pt x="357" y="1113"/>
                </a:lnTo>
                <a:lnTo>
                  <a:pt x="357" y="1115"/>
                </a:lnTo>
                <a:lnTo>
                  <a:pt x="357" y="1115"/>
                </a:lnTo>
                <a:lnTo>
                  <a:pt x="357" y="1116"/>
                </a:lnTo>
                <a:lnTo>
                  <a:pt x="360" y="1118"/>
                </a:lnTo>
                <a:lnTo>
                  <a:pt x="360" y="1120"/>
                </a:lnTo>
                <a:lnTo>
                  <a:pt x="362" y="1121"/>
                </a:lnTo>
                <a:lnTo>
                  <a:pt x="363" y="1125"/>
                </a:lnTo>
                <a:lnTo>
                  <a:pt x="363" y="1125"/>
                </a:lnTo>
                <a:lnTo>
                  <a:pt x="363" y="1125"/>
                </a:lnTo>
                <a:lnTo>
                  <a:pt x="363" y="1126"/>
                </a:lnTo>
                <a:lnTo>
                  <a:pt x="365" y="1135"/>
                </a:lnTo>
                <a:lnTo>
                  <a:pt x="365" y="1136"/>
                </a:lnTo>
                <a:lnTo>
                  <a:pt x="365" y="1138"/>
                </a:lnTo>
                <a:lnTo>
                  <a:pt x="367" y="1140"/>
                </a:lnTo>
                <a:lnTo>
                  <a:pt x="367" y="1140"/>
                </a:lnTo>
                <a:lnTo>
                  <a:pt x="370" y="1140"/>
                </a:lnTo>
                <a:lnTo>
                  <a:pt x="372" y="1140"/>
                </a:lnTo>
                <a:lnTo>
                  <a:pt x="375" y="1140"/>
                </a:lnTo>
                <a:lnTo>
                  <a:pt x="379" y="1140"/>
                </a:lnTo>
                <a:lnTo>
                  <a:pt x="387" y="1143"/>
                </a:lnTo>
                <a:lnTo>
                  <a:pt x="389" y="1143"/>
                </a:lnTo>
                <a:lnTo>
                  <a:pt x="392" y="1150"/>
                </a:lnTo>
                <a:lnTo>
                  <a:pt x="394" y="1153"/>
                </a:lnTo>
                <a:lnTo>
                  <a:pt x="394" y="1155"/>
                </a:lnTo>
                <a:lnTo>
                  <a:pt x="394" y="1157"/>
                </a:lnTo>
                <a:lnTo>
                  <a:pt x="390" y="1195"/>
                </a:lnTo>
                <a:lnTo>
                  <a:pt x="400" y="1194"/>
                </a:lnTo>
                <a:lnTo>
                  <a:pt x="404" y="1195"/>
                </a:lnTo>
                <a:lnTo>
                  <a:pt x="407" y="1197"/>
                </a:lnTo>
                <a:lnTo>
                  <a:pt x="409" y="1197"/>
                </a:lnTo>
                <a:lnTo>
                  <a:pt x="409" y="1195"/>
                </a:lnTo>
                <a:lnTo>
                  <a:pt x="417" y="1189"/>
                </a:lnTo>
                <a:lnTo>
                  <a:pt x="417" y="1187"/>
                </a:lnTo>
                <a:lnTo>
                  <a:pt x="417" y="1187"/>
                </a:lnTo>
                <a:lnTo>
                  <a:pt x="441" y="1192"/>
                </a:lnTo>
                <a:lnTo>
                  <a:pt x="442" y="1192"/>
                </a:lnTo>
                <a:lnTo>
                  <a:pt x="449" y="1187"/>
                </a:lnTo>
                <a:lnTo>
                  <a:pt x="451" y="1187"/>
                </a:lnTo>
                <a:lnTo>
                  <a:pt x="451" y="1185"/>
                </a:lnTo>
                <a:lnTo>
                  <a:pt x="454" y="1182"/>
                </a:lnTo>
                <a:lnTo>
                  <a:pt x="463" y="1179"/>
                </a:lnTo>
                <a:lnTo>
                  <a:pt x="468" y="1185"/>
                </a:lnTo>
                <a:lnTo>
                  <a:pt x="466" y="1185"/>
                </a:lnTo>
                <a:lnTo>
                  <a:pt x="468" y="1189"/>
                </a:lnTo>
                <a:lnTo>
                  <a:pt x="469" y="1192"/>
                </a:lnTo>
                <a:lnTo>
                  <a:pt x="471" y="1195"/>
                </a:lnTo>
                <a:lnTo>
                  <a:pt x="471" y="1197"/>
                </a:lnTo>
                <a:lnTo>
                  <a:pt x="471" y="1199"/>
                </a:lnTo>
                <a:lnTo>
                  <a:pt x="471" y="1202"/>
                </a:lnTo>
                <a:lnTo>
                  <a:pt x="473" y="1204"/>
                </a:lnTo>
                <a:lnTo>
                  <a:pt x="476" y="1205"/>
                </a:lnTo>
                <a:lnTo>
                  <a:pt x="476" y="1207"/>
                </a:lnTo>
                <a:lnTo>
                  <a:pt x="478" y="1207"/>
                </a:lnTo>
                <a:lnTo>
                  <a:pt x="479" y="1207"/>
                </a:lnTo>
                <a:lnTo>
                  <a:pt x="479" y="1207"/>
                </a:lnTo>
                <a:lnTo>
                  <a:pt x="481" y="1207"/>
                </a:lnTo>
                <a:lnTo>
                  <a:pt x="513" y="1214"/>
                </a:lnTo>
                <a:lnTo>
                  <a:pt x="513" y="1214"/>
                </a:lnTo>
                <a:lnTo>
                  <a:pt x="518" y="1221"/>
                </a:lnTo>
                <a:lnTo>
                  <a:pt x="521" y="1226"/>
                </a:lnTo>
                <a:lnTo>
                  <a:pt x="523" y="1227"/>
                </a:lnTo>
                <a:lnTo>
                  <a:pt x="523" y="1227"/>
                </a:lnTo>
                <a:lnTo>
                  <a:pt x="543" y="1231"/>
                </a:lnTo>
                <a:lnTo>
                  <a:pt x="543" y="1231"/>
                </a:lnTo>
                <a:lnTo>
                  <a:pt x="548" y="1229"/>
                </a:lnTo>
                <a:lnTo>
                  <a:pt x="548" y="1229"/>
                </a:lnTo>
                <a:lnTo>
                  <a:pt x="550" y="1229"/>
                </a:lnTo>
                <a:lnTo>
                  <a:pt x="553" y="1229"/>
                </a:lnTo>
                <a:lnTo>
                  <a:pt x="553" y="1229"/>
                </a:lnTo>
                <a:lnTo>
                  <a:pt x="558" y="1229"/>
                </a:lnTo>
                <a:lnTo>
                  <a:pt x="558" y="1227"/>
                </a:lnTo>
                <a:lnTo>
                  <a:pt x="560" y="1227"/>
                </a:lnTo>
                <a:lnTo>
                  <a:pt x="565" y="1226"/>
                </a:lnTo>
                <a:lnTo>
                  <a:pt x="570" y="1227"/>
                </a:lnTo>
                <a:lnTo>
                  <a:pt x="575" y="1229"/>
                </a:lnTo>
                <a:lnTo>
                  <a:pt x="580" y="1229"/>
                </a:lnTo>
                <a:lnTo>
                  <a:pt x="582" y="1229"/>
                </a:lnTo>
                <a:lnTo>
                  <a:pt x="584" y="1227"/>
                </a:lnTo>
                <a:lnTo>
                  <a:pt x="585" y="1227"/>
                </a:lnTo>
                <a:lnTo>
                  <a:pt x="587" y="1227"/>
                </a:lnTo>
                <a:lnTo>
                  <a:pt x="589" y="1229"/>
                </a:lnTo>
                <a:lnTo>
                  <a:pt x="589" y="1229"/>
                </a:lnTo>
                <a:lnTo>
                  <a:pt x="590" y="1229"/>
                </a:lnTo>
                <a:lnTo>
                  <a:pt x="590" y="1231"/>
                </a:lnTo>
                <a:lnTo>
                  <a:pt x="590" y="1232"/>
                </a:lnTo>
                <a:lnTo>
                  <a:pt x="592" y="1232"/>
                </a:lnTo>
                <a:lnTo>
                  <a:pt x="604" y="1239"/>
                </a:lnTo>
                <a:lnTo>
                  <a:pt x="606" y="1239"/>
                </a:lnTo>
                <a:lnTo>
                  <a:pt x="606" y="1244"/>
                </a:lnTo>
                <a:lnTo>
                  <a:pt x="606" y="1244"/>
                </a:lnTo>
                <a:lnTo>
                  <a:pt x="606" y="1244"/>
                </a:lnTo>
                <a:lnTo>
                  <a:pt x="606" y="1244"/>
                </a:lnTo>
                <a:lnTo>
                  <a:pt x="606" y="1246"/>
                </a:lnTo>
                <a:lnTo>
                  <a:pt x="606" y="1246"/>
                </a:lnTo>
                <a:lnTo>
                  <a:pt x="606" y="1246"/>
                </a:lnTo>
                <a:lnTo>
                  <a:pt x="606" y="1247"/>
                </a:lnTo>
                <a:lnTo>
                  <a:pt x="607" y="1247"/>
                </a:lnTo>
                <a:lnTo>
                  <a:pt x="607" y="1247"/>
                </a:lnTo>
                <a:lnTo>
                  <a:pt x="609" y="1246"/>
                </a:lnTo>
                <a:lnTo>
                  <a:pt x="622" y="1239"/>
                </a:lnTo>
                <a:lnTo>
                  <a:pt x="624" y="1239"/>
                </a:lnTo>
                <a:lnTo>
                  <a:pt x="626" y="1239"/>
                </a:lnTo>
                <a:lnTo>
                  <a:pt x="627" y="1241"/>
                </a:lnTo>
                <a:lnTo>
                  <a:pt x="631" y="1246"/>
                </a:lnTo>
                <a:lnTo>
                  <a:pt x="632" y="1246"/>
                </a:lnTo>
                <a:lnTo>
                  <a:pt x="636" y="1246"/>
                </a:lnTo>
                <a:lnTo>
                  <a:pt x="641" y="1247"/>
                </a:lnTo>
                <a:lnTo>
                  <a:pt x="641" y="1247"/>
                </a:lnTo>
                <a:lnTo>
                  <a:pt x="641" y="1249"/>
                </a:lnTo>
                <a:lnTo>
                  <a:pt x="641" y="1249"/>
                </a:lnTo>
                <a:lnTo>
                  <a:pt x="641" y="1249"/>
                </a:lnTo>
                <a:lnTo>
                  <a:pt x="643" y="1251"/>
                </a:lnTo>
                <a:lnTo>
                  <a:pt x="643" y="1254"/>
                </a:lnTo>
                <a:lnTo>
                  <a:pt x="643" y="1254"/>
                </a:lnTo>
                <a:lnTo>
                  <a:pt x="643" y="1256"/>
                </a:lnTo>
                <a:lnTo>
                  <a:pt x="643" y="1256"/>
                </a:lnTo>
                <a:lnTo>
                  <a:pt x="643" y="1256"/>
                </a:lnTo>
                <a:lnTo>
                  <a:pt x="643" y="1258"/>
                </a:lnTo>
                <a:lnTo>
                  <a:pt x="643" y="1259"/>
                </a:lnTo>
                <a:lnTo>
                  <a:pt x="644" y="1264"/>
                </a:lnTo>
                <a:lnTo>
                  <a:pt x="644" y="1266"/>
                </a:lnTo>
                <a:lnTo>
                  <a:pt x="646" y="1268"/>
                </a:lnTo>
                <a:lnTo>
                  <a:pt x="649" y="1273"/>
                </a:lnTo>
                <a:lnTo>
                  <a:pt x="653" y="1276"/>
                </a:lnTo>
                <a:lnTo>
                  <a:pt x="678" y="1295"/>
                </a:lnTo>
                <a:lnTo>
                  <a:pt x="678" y="1295"/>
                </a:lnTo>
                <a:lnTo>
                  <a:pt x="678" y="1295"/>
                </a:lnTo>
                <a:lnTo>
                  <a:pt x="679" y="1298"/>
                </a:lnTo>
                <a:lnTo>
                  <a:pt x="679" y="1301"/>
                </a:lnTo>
                <a:lnTo>
                  <a:pt x="679" y="1303"/>
                </a:lnTo>
                <a:lnTo>
                  <a:pt x="679" y="1303"/>
                </a:lnTo>
                <a:lnTo>
                  <a:pt x="681" y="1303"/>
                </a:lnTo>
                <a:lnTo>
                  <a:pt x="681" y="1305"/>
                </a:lnTo>
                <a:lnTo>
                  <a:pt x="683" y="1305"/>
                </a:lnTo>
                <a:lnTo>
                  <a:pt x="683" y="1305"/>
                </a:lnTo>
                <a:lnTo>
                  <a:pt x="683" y="1305"/>
                </a:lnTo>
                <a:lnTo>
                  <a:pt x="688" y="1301"/>
                </a:lnTo>
                <a:lnTo>
                  <a:pt x="701" y="1296"/>
                </a:lnTo>
                <a:lnTo>
                  <a:pt x="708" y="1296"/>
                </a:lnTo>
                <a:lnTo>
                  <a:pt x="711" y="1295"/>
                </a:lnTo>
                <a:lnTo>
                  <a:pt x="720" y="1293"/>
                </a:lnTo>
                <a:lnTo>
                  <a:pt x="769" y="1298"/>
                </a:lnTo>
                <a:lnTo>
                  <a:pt x="770" y="1298"/>
                </a:lnTo>
                <a:lnTo>
                  <a:pt x="770" y="1296"/>
                </a:lnTo>
                <a:lnTo>
                  <a:pt x="774" y="1290"/>
                </a:lnTo>
                <a:lnTo>
                  <a:pt x="774" y="1288"/>
                </a:lnTo>
                <a:lnTo>
                  <a:pt x="774" y="1288"/>
                </a:lnTo>
                <a:lnTo>
                  <a:pt x="774" y="1288"/>
                </a:lnTo>
                <a:lnTo>
                  <a:pt x="774" y="1286"/>
                </a:lnTo>
                <a:lnTo>
                  <a:pt x="774" y="1284"/>
                </a:lnTo>
                <a:lnTo>
                  <a:pt x="774" y="1284"/>
                </a:lnTo>
                <a:lnTo>
                  <a:pt x="774" y="1283"/>
                </a:lnTo>
                <a:lnTo>
                  <a:pt x="775" y="1281"/>
                </a:lnTo>
                <a:lnTo>
                  <a:pt x="775" y="1281"/>
                </a:lnTo>
                <a:lnTo>
                  <a:pt x="775" y="1279"/>
                </a:lnTo>
                <a:lnTo>
                  <a:pt x="775" y="1279"/>
                </a:lnTo>
                <a:lnTo>
                  <a:pt x="775" y="1279"/>
                </a:lnTo>
                <a:lnTo>
                  <a:pt x="777" y="1276"/>
                </a:lnTo>
                <a:lnTo>
                  <a:pt x="782" y="1276"/>
                </a:lnTo>
                <a:lnTo>
                  <a:pt x="784" y="1276"/>
                </a:lnTo>
                <a:lnTo>
                  <a:pt x="787" y="1273"/>
                </a:lnTo>
                <a:lnTo>
                  <a:pt x="790" y="1271"/>
                </a:lnTo>
                <a:lnTo>
                  <a:pt x="794" y="1268"/>
                </a:lnTo>
                <a:lnTo>
                  <a:pt x="794" y="1268"/>
                </a:lnTo>
                <a:lnTo>
                  <a:pt x="794" y="1268"/>
                </a:lnTo>
                <a:lnTo>
                  <a:pt x="794" y="1268"/>
                </a:lnTo>
                <a:lnTo>
                  <a:pt x="794" y="1266"/>
                </a:lnTo>
                <a:lnTo>
                  <a:pt x="794" y="1266"/>
                </a:lnTo>
                <a:lnTo>
                  <a:pt x="795" y="1266"/>
                </a:lnTo>
                <a:lnTo>
                  <a:pt x="797" y="1266"/>
                </a:lnTo>
                <a:lnTo>
                  <a:pt x="799" y="1264"/>
                </a:lnTo>
                <a:lnTo>
                  <a:pt x="801" y="1264"/>
                </a:lnTo>
                <a:lnTo>
                  <a:pt x="801" y="1263"/>
                </a:lnTo>
                <a:lnTo>
                  <a:pt x="802" y="1261"/>
                </a:lnTo>
                <a:lnTo>
                  <a:pt x="802" y="1261"/>
                </a:lnTo>
                <a:lnTo>
                  <a:pt x="804" y="1259"/>
                </a:lnTo>
                <a:lnTo>
                  <a:pt x="806" y="1259"/>
                </a:lnTo>
                <a:lnTo>
                  <a:pt x="807" y="1259"/>
                </a:lnTo>
                <a:lnTo>
                  <a:pt x="807" y="1259"/>
                </a:lnTo>
                <a:lnTo>
                  <a:pt x="807" y="1259"/>
                </a:lnTo>
                <a:lnTo>
                  <a:pt x="807" y="1259"/>
                </a:lnTo>
                <a:lnTo>
                  <a:pt x="807" y="1258"/>
                </a:lnTo>
                <a:lnTo>
                  <a:pt x="807" y="1258"/>
                </a:lnTo>
                <a:lnTo>
                  <a:pt x="807" y="1258"/>
                </a:lnTo>
                <a:lnTo>
                  <a:pt x="809" y="1256"/>
                </a:lnTo>
                <a:lnTo>
                  <a:pt x="809" y="1256"/>
                </a:lnTo>
                <a:lnTo>
                  <a:pt x="809" y="1254"/>
                </a:lnTo>
                <a:lnTo>
                  <a:pt x="809" y="1254"/>
                </a:lnTo>
                <a:lnTo>
                  <a:pt x="809" y="1254"/>
                </a:lnTo>
                <a:lnTo>
                  <a:pt x="809" y="1253"/>
                </a:lnTo>
                <a:lnTo>
                  <a:pt x="809" y="1253"/>
                </a:lnTo>
                <a:lnTo>
                  <a:pt x="809" y="1251"/>
                </a:lnTo>
                <a:lnTo>
                  <a:pt x="809" y="1251"/>
                </a:lnTo>
                <a:lnTo>
                  <a:pt x="809" y="1251"/>
                </a:lnTo>
                <a:lnTo>
                  <a:pt x="811" y="1251"/>
                </a:lnTo>
                <a:lnTo>
                  <a:pt x="817" y="1249"/>
                </a:lnTo>
                <a:lnTo>
                  <a:pt x="832" y="1249"/>
                </a:lnTo>
                <a:lnTo>
                  <a:pt x="834" y="1249"/>
                </a:lnTo>
                <a:lnTo>
                  <a:pt x="834" y="1249"/>
                </a:lnTo>
                <a:lnTo>
                  <a:pt x="834" y="1251"/>
                </a:lnTo>
                <a:lnTo>
                  <a:pt x="834" y="1251"/>
                </a:lnTo>
                <a:lnTo>
                  <a:pt x="834" y="1253"/>
                </a:lnTo>
                <a:lnTo>
                  <a:pt x="834" y="1256"/>
                </a:lnTo>
                <a:lnTo>
                  <a:pt x="834" y="1256"/>
                </a:lnTo>
                <a:lnTo>
                  <a:pt x="834" y="1258"/>
                </a:lnTo>
                <a:lnTo>
                  <a:pt x="836" y="1264"/>
                </a:lnTo>
                <a:lnTo>
                  <a:pt x="836" y="1266"/>
                </a:lnTo>
                <a:lnTo>
                  <a:pt x="836" y="1266"/>
                </a:lnTo>
                <a:lnTo>
                  <a:pt x="841" y="1273"/>
                </a:lnTo>
                <a:lnTo>
                  <a:pt x="843" y="1274"/>
                </a:lnTo>
                <a:lnTo>
                  <a:pt x="843" y="1274"/>
                </a:lnTo>
                <a:lnTo>
                  <a:pt x="843" y="1276"/>
                </a:lnTo>
                <a:lnTo>
                  <a:pt x="843" y="1279"/>
                </a:lnTo>
                <a:lnTo>
                  <a:pt x="843" y="1279"/>
                </a:lnTo>
                <a:lnTo>
                  <a:pt x="843" y="1279"/>
                </a:lnTo>
                <a:lnTo>
                  <a:pt x="843" y="1281"/>
                </a:lnTo>
                <a:lnTo>
                  <a:pt x="854" y="1286"/>
                </a:lnTo>
                <a:lnTo>
                  <a:pt x="854" y="1286"/>
                </a:lnTo>
                <a:lnTo>
                  <a:pt x="854" y="1288"/>
                </a:lnTo>
                <a:lnTo>
                  <a:pt x="854" y="1288"/>
                </a:lnTo>
                <a:lnTo>
                  <a:pt x="854" y="1288"/>
                </a:lnTo>
                <a:lnTo>
                  <a:pt x="854" y="1290"/>
                </a:lnTo>
                <a:lnTo>
                  <a:pt x="856" y="1290"/>
                </a:lnTo>
                <a:lnTo>
                  <a:pt x="863" y="1296"/>
                </a:lnTo>
                <a:lnTo>
                  <a:pt x="864" y="1296"/>
                </a:lnTo>
                <a:lnTo>
                  <a:pt x="864" y="1295"/>
                </a:lnTo>
                <a:lnTo>
                  <a:pt x="871" y="1288"/>
                </a:lnTo>
                <a:lnTo>
                  <a:pt x="876" y="1284"/>
                </a:lnTo>
                <a:lnTo>
                  <a:pt x="880" y="1284"/>
                </a:lnTo>
                <a:lnTo>
                  <a:pt x="880" y="1284"/>
                </a:lnTo>
                <a:lnTo>
                  <a:pt x="881" y="1284"/>
                </a:lnTo>
                <a:lnTo>
                  <a:pt x="885" y="1286"/>
                </a:lnTo>
                <a:lnTo>
                  <a:pt x="886" y="1288"/>
                </a:lnTo>
                <a:lnTo>
                  <a:pt x="888" y="1288"/>
                </a:lnTo>
                <a:lnTo>
                  <a:pt x="891" y="1290"/>
                </a:lnTo>
                <a:lnTo>
                  <a:pt x="895" y="1288"/>
                </a:lnTo>
                <a:lnTo>
                  <a:pt x="908" y="1291"/>
                </a:lnTo>
                <a:lnTo>
                  <a:pt x="908" y="1291"/>
                </a:lnTo>
                <a:lnTo>
                  <a:pt x="908" y="1291"/>
                </a:lnTo>
                <a:lnTo>
                  <a:pt x="910" y="1293"/>
                </a:lnTo>
                <a:lnTo>
                  <a:pt x="908" y="1293"/>
                </a:lnTo>
                <a:lnTo>
                  <a:pt x="908" y="1298"/>
                </a:lnTo>
                <a:lnTo>
                  <a:pt x="908" y="1300"/>
                </a:lnTo>
                <a:lnTo>
                  <a:pt x="908" y="1300"/>
                </a:lnTo>
                <a:lnTo>
                  <a:pt x="910" y="1301"/>
                </a:lnTo>
                <a:lnTo>
                  <a:pt x="920" y="1308"/>
                </a:lnTo>
                <a:lnTo>
                  <a:pt x="920" y="1310"/>
                </a:lnTo>
                <a:lnTo>
                  <a:pt x="920" y="1310"/>
                </a:lnTo>
                <a:lnTo>
                  <a:pt x="920" y="1310"/>
                </a:lnTo>
                <a:lnTo>
                  <a:pt x="920" y="1310"/>
                </a:lnTo>
                <a:lnTo>
                  <a:pt x="920" y="1311"/>
                </a:lnTo>
                <a:lnTo>
                  <a:pt x="920" y="1311"/>
                </a:lnTo>
                <a:lnTo>
                  <a:pt x="920" y="1311"/>
                </a:lnTo>
                <a:lnTo>
                  <a:pt x="920" y="1313"/>
                </a:lnTo>
                <a:lnTo>
                  <a:pt x="920" y="1313"/>
                </a:lnTo>
                <a:lnTo>
                  <a:pt x="920" y="1313"/>
                </a:lnTo>
                <a:lnTo>
                  <a:pt x="920" y="1315"/>
                </a:lnTo>
                <a:lnTo>
                  <a:pt x="920" y="1315"/>
                </a:lnTo>
                <a:lnTo>
                  <a:pt x="920" y="1315"/>
                </a:lnTo>
                <a:lnTo>
                  <a:pt x="932" y="1323"/>
                </a:lnTo>
                <a:lnTo>
                  <a:pt x="933" y="1323"/>
                </a:lnTo>
                <a:lnTo>
                  <a:pt x="938" y="1320"/>
                </a:lnTo>
                <a:lnTo>
                  <a:pt x="945" y="1316"/>
                </a:lnTo>
                <a:lnTo>
                  <a:pt x="945" y="1316"/>
                </a:lnTo>
                <a:lnTo>
                  <a:pt x="945" y="1318"/>
                </a:lnTo>
                <a:lnTo>
                  <a:pt x="945" y="1318"/>
                </a:lnTo>
                <a:lnTo>
                  <a:pt x="945" y="1320"/>
                </a:lnTo>
                <a:lnTo>
                  <a:pt x="947" y="1320"/>
                </a:lnTo>
                <a:lnTo>
                  <a:pt x="947" y="1320"/>
                </a:lnTo>
                <a:lnTo>
                  <a:pt x="948" y="1318"/>
                </a:lnTo>
                <a:lnTo>
                  <a:pt x="955" y="1313"/>
                </a:lnTo>
                <a:lnTo>
                  <a:pt x="955" y="1313"/>
                </a:lnTo>
                <a:lnTo>
                  <a:pt x="957" y="1313"/>
                </a:lnTo>
                <a:lnTo>
                  <a:pt x="957" y="1313"/>
                </a:lnTo>
                <a:lnTo>
                  <a:pt x="957" y="1315"/>
                </a:lnTo>
                <a:lnTo>
                  <a:pt x="964" y="1321"/>
                </a:lnTo>
                <a:lnTo>
                  <a:pt x="964" y="1323"/>
                </a:lnTo>
                <a:lnTo>
                  <a:pt x="964" y="1325"/>
                </a:lnTo>
                <a:lnTo>
                  <a:pt x="964" y="1325"/>
                </a:lnTo>
                <a:lnTo>
                  <a:pt x="965" y="1328"/>
                </a:lnTo>
                <a:lnTo>
                  <a:pt x="965" y="1330"/>
                </a:lnTo>
                <a:lnTo>
                  <a:pt x="965" y="1330"/>
                </a:lnTo>
                <a:lnTo>
                  <a:pt x="967" y="1332"/>
                </a:lnTo>
                <a:lnTo>
                  <a:pt x="970" y="1333"/>
                </a:lnTo>
                <a:lnTo>
                  <a:pt x="970" y="1333"/>
                </a:lnTo>
                <a:lnTo>
                  <a:pt x="975" y="1333"/>
                </a:lnTo>
                <a:lnTo>
                  <a:pt x="977" y="1333"/>
                </a:lnTo>
                <a:lnTo>
                  <a:pt x="977" y="1333"/>
                </a:lnTo>
                <a:lnTo>
                  <a:pt x="977" y="1333"/>
                </a:lnTo>
                <a:lnTo>
                  <a:pt x="977" y="1335"/>
                </a:lnTo>
                <a:lnTo>
                  <a:pt x="977" y="1335"/>
                </a:lnTo>
                <a:lnTo>
                  <a:pt x="979" y="1337"/>
                </a:lnTo>
                <a:lnTo>
                  <a:pt x="979" y="1337"/>
                </a:lnTo>
                <a:lnTo>
                  <a:pt x="979" y="1338"/>
                </a:lnTo>
                <a:lnTo>
                  <a:pt x="979" y="1338"/>
                </a:lnTo>
                <a:lnTo>
                  <a:pt x="979" y="1340"/>
                </a:lnTo>
                <a:lnTo>
                  <a:pt x="979" y="1342"/>
                </a:lnTo>
                <a:lnTo>
                  <a:pt x="979" y="1342"/>
                </a:lnTo>
                <a:lnTo>
                  <a:pt x="979" y="1343"/>
                </a:lnTo>
                <a:lnTo>
                  <a:pt x="979" y="1343"/>
                </a:lnTo>
                <a:lnTo>
                  <a:pt x="979" y="1343"/>
                </a:lnTo>
                <a:lnTo>
                  <a:pt x="979" y="1345"/>
                </a:lnTo>
                <a:lnTo>
                  <a:pt x="984" y="1348"/>
                </a:lnTo>
                <a:lnTo>
                  <a:pt x="984" y="1348"/>
                </a:lnTo>
                <a:lnTo>
                  <a:pt x="984" y="1348"/>
                </a:lnTo>
                <a:lnTo>
                  <a:pt x="984" y="1348"/>
                </a:lnTo>
                <a:lnTo>
                  <a:pt x="985" y="1350"/>
                </a:lnTo>
                <a:lnTo>
                  <a:pt x="985" y="1352"/>
                </a:lnTo>
                <a:lnTo>
                  <a:pt x="985" y="1352"/>
                </a:lnTo>
                <a:lnTo>
                  <a:pt x="985" y="1353"/>
                </a:lnTo>
                <a:lnTo>
                  <a:pt x="985" y="1355"/>
                </a:lnTo>
                <a:lnTo>
                  <a:pt x="987" y="1352"/>
                </a:lnTo>
                <a:lnTo>
                  <a:pt x="1001" y="1332"/>
                </a:lnTo>
                <a:lnTo>
                  <a:pt x="1004" y="1332"/>
                </a:lnTo>
                <a:lnTo>
                  <a:pt x="1006" y="1330"/>
                </a:lnTo>
                <a:lnTo>
                  <a:pt x="1007" y="1327"/>
                </a:lnTo>
                <a:lnTo>
                  <a:pt x="1007" y="1327"/>
                </a:lnTo>
                <a:lnTo>
                  <a:pt x="1009" y="1325"/>
                </a:lnTo>
                <a:lnTo>
                  <a:pt x="1009" y="1323"/>
                </a:lnTo>
                <a:lnTo>
                  <a:pt x="1009" y="1323"/>
                </a:lnTo>
                <a:lnTo>
                  <a:pt x="1009" y="1321"/>
                </a:lnTo>
                <a:lnTo>
                  <a:pt x="1009" y="1321"/>
                </a:lnTo>
                <a:lnTo>
                  <a:pt x="1009" y="1320"/>
                </a:lnTo>
                <a:lnTo>
                  <a:pt x="1009" y="1320"/>
                </a:lnTo>
                <a:lnTo>
                  <a:pt x="1009" y="1320"/>
                </a:lnTo>
                <a:lnTo>
                  <a:pt x="1009" y="1318"/>
                </a:lnTo>
                <a:lnTo>
                  <a:pt x="1009" y="1318"/>
                </a:lnTo>
                <a:lnTo>
                  <a:pt x="1011" y="1316"/>
                </a:lnTo>
                <a:lnTo>
                  <a:pt x="1011" y="1316"/>
                </a:lnTo>
                <a:lnTo>
                  <a:pt x="1011" y="1315"/>
                </a:lnTo>
                <a:lnTo>
                  <a:pt x="1011" y="1315"/>
                </a:lnTo>
                <a:lnTo>
                  <a:pt x="1012" y="1313"/>
                </a:lnTo>
                <a:lnTo>
                  <a:pt x="1012" y="1313"/>
                </a:lnTo>
                <a:lnTo>
                  <a:pt x="1014" y="1313"/>
                </a:lnTo>
                <a:lnTo>
                  <a:pt x="1014" y="1311"/>
                </a:lnTo>
                <a:lnTo>
                  <a:pt x="1016" y="1310"/>
                </a:lnTo>
                <a:lnTo>
                  <a:pt x="1016" y="1310"/>
                </a:lnTo>
                <a:lnTo>
                  <a:pt x="1017" y="1310"/>
                </a:lnTo>
                <a:lnTo>
                  <a:pt x="1019" y="1308"/>
                </a:lnTo>
                <a:lnTo>
                  <a:pt x="1019" y="1308"/>
                </a:lnTo>
                <a:lnTo>
                  <a:pt x="1019" y="1308"/>
                </a:lnTo>
                <a:lnTo>
                  <a:pt x="1019" y="1306"/>
                </a:lnTo>
                <a:lnTo>
                  <a:pt x="1019" y="1306"/>
                </a:lnTo>
                <a:lnTo>
                  <a:pt x="1019" y="1306"/>
                </a:lnTo>
                <a:lnTo>
                  <a:pt x="1019" y="1305"/>
                </a:lnTo>
                <a:lnTo>
                  <a:pt x="1019" y="1305"/>
                </a:lnTo>
                <a:lnTo>
                  <a:pt x="1019" y="1303"/>
                </a:lnTo>
                <a:lnTo>
                  <a:pt x="1021" y="1301"/>
                </a:lnTo>
                <a:lnTo>
                  <a:pt x="1021" y="1301"/>
                </a:lnTo>
                <a:lnTo>
                  <a:pt x="1022" y="1301"/>
                </a:lnTo>
                <a:lnTo>
                  <a:pt x="1022" y="1300"/>
                </a:lnTo>
                <a:lnTo>
                  <a:pt x="1022" y="1300"/>
                </a:lnTo>
                <a:lnTo>
                  <a:pt x="1022" y="1300"/>
                </a:lnTo>
                <a:lnTo>
                  <a:pt x="1022" y="1298"/>
                </a:lnTo>
                <a:lnTo>
                  <a:pt x="1022" y="1298"/>
                </a:lnTo>
                <a:lnTo>
                  <a:pt x="1026" y="1291"/>
                </a:lnTo>
                <a:lnTo>
                  <a:pt x="1031" y="1284"/>
                </a:lnTo>
                <a:lnTo>
                  <a:pt x="1031" y="1284"/>
                </a:lnTo>
                <a:lnTo>
                  <a:pt x="1031" y="1284"/>
                </a:lnTo>
                <a:lnTo>
                  <a:pt x="1036" y="1284"/>
                </a:lnTo>
                <a:lnTo>
                  <a:pt x="1038" y="1283"/>
                </a:lnTo>
                <a:lnTo>
                  <a:pt x="1039" y="1281"/>
                </a:lnTo>
                <a:lnTo>
                  <a:pt x="1039" y="1279"/>
                </a:lnTo>
                <a:lnTo>
                  <a:pt x="1041" y="1278"/>
                </a:lnTo>
                <a:lnTo>
                  <a:pt x="1039" y="1278"/>
                </a:lnTo>
                <a:lnTo>
                  <a:pt x="1039" y="1276"/>
                </a:lnTo>
                <a:lnTo>
                  <a:pt x="1039" y="1274"/>
                </a:lnTo>
                <a:lnTo>
                  <a:pt x="1039" y="1274"/>
                </a:lnTo>
                <a:lnTo>
                  <a:pt x="1039" y="1274"/>
                </a:lnTo>
                <a:lnTo>
                  <a:pt x="1039" y="1273"/>
                </a:lnTo>
                <a:lnTo>
                  <a:pt x="1039" y="1273"/>
                </a:lnTo>
                <a:lnTo>
                  <a:pt x="1039" y="1273"/>
                </a:lnTo>
                <a:lnTo>
                  <a:pt x="1039" y="1271"/>
                </a:lnTo>
                <a:lnTo>
                  <a:pt x="1043" y="1268"/>
                </a:lnTo>
                <a:lnTo>
                  <a:pt x="1043" y="1268"/>
                </a:lnTo>
                <a:lnTo>
                  <a:pt x="1044" y="1266"/>
                </a:lnTo>
                <a:lnTo>
                  <a:pt x="1044" y="1264"/>
                </a:lnTo>
                <a:lnTo>
                  <a:pt x="1044" y="1264"/>
                </a:lnTo>
                <a:lnTo>
                  <a:pt x="1044" y="1264"/>
                </a:lnTo>
                <a:lnTo>
                  <a:pt x="1043" y="1263"/>
                </a:lnTo>
                <a:lnTo>
                  <a:pt x="1041" y="1263"/>
                </a:lnTo>
                <a:lnTo>
                  <a:pt x="1041" y="1263"/>
                </a:lnTo>
                <a:lnTo>
                  <a:pt x="1041" y="1261"/>
                </a:lnTo>
                <a:lnTo>
                  <a:pt x="1039" y="1259"/>
                </a:lnTo>
                <a:lnTo>
                  <a:pt x="1039" y="1259"/>
                </a:lnTo>
                <a:lnTo>
                  <a:pt x="1039" y="1258"/>
                </a:lnTo>
                <a:lnTo>
                  <a:pt x="1039" y="1258"/>
                </a:lnTo>
                <a:lnTo>
                  <a:pt x="1039" y="1258"/>
                </a:lnTo>
                <a:lnTo>
                  <a:pt x="1039" y="1256"/>
                </a:lnTo>
                <a:lnTo>
                  <a:pt x="1039" y="1251"/>
                </a:lnTo>
                <a:lnTo>
                  <a:pt x="1041" y="1249"/>
                </a:lnTo>
                <a:lnTo>
                  <a:pt x="1041" y="1249"/>
                </a:lnTo>
                <a:lnTo>
                  <a:pt x="1041" y="1249"/>
                </a:lnTo>
                <a:lnTo>
                  <a:pt x="1043" y="1247"/>
                </a:lnTo>
                <a:lnTo>
                  <a:pt x="1043" y="1247"/>
                </a:lnTo>
                <a:lnTo>
                  <a:pt x="1041" y="1246"/>
                </a:lnTo>
                <a:lnTo>
                  <a:pt x="1043" y="1244"/>
                </a:lnTo>
                <a:lnTo>
                  <a:pt x="1043" y="1244"/>
                </a:lnTo>
                <a:lnTo>
                  <a:pt x="1043" y="1244"/>
                </a:lnTo>
                <a:lnTo>
                  <a:pt x="1046" y="1239"/>
                </a:lnTo>
                <a:lnTo>
                  <a:pt x="1048" y="1237"/>
                </a:lnTo>
                <a:lnTo>
                  <a:pt x="1048" y="1236"/>
                </a:lnTo>
                <a:lnTo>
                  <a:pt x="1049" y="1234"/>
                </a:lnTo>
                <a:lnTo>
                  <a:pt x="1048" y="1232"/>
                </a:lnTo>
                <a:lnTo>
                  <a:pt x="1041" y="1232"/>
                </a:lnTo>
                <a:lnTo>
                  <a:pt x="1039" y="1234"/>
                </a:lnTo>
                <a:lnTo>
                  <a:pt x="1038" y="1234"/>
                </a:lnTo>
                <a:lnTo>
                  <a:pt x="1038" y="1234"/>
                </a:lnTo>
                <a:lnTo>
                  <a:pt x="1038" y="1236"/>
                </a:lnTo>
                <a:lnTo>
                  <a:pt x="1038" y="1236"/>
                </a:lnTo>
                <a:lnTo>
                  <a:pt x="1036" y="1236"/>
                </a:lnTo>
                <a:lnTo>
                  <a:pt x="1036" y="1234"/>
                </a:lnTo>
                <a:lnTo>
                  <a:pt x="1036" y="1232"/>
                </a:lnTo>
                <a:lnTo>
                  <a:pt x="1036" y="1232"/>
                </a:lnTo>
                <a:lnTo>
                  <a:pt x="1036" y="1231"/>
                </a:lnTo>
                <a:lnTo>
                  <a:pt x="1034" y="1229"/>
                </a:lnTo>
                <a:lnTo>
                  <a:pt x="1034" y="1229"/>
                </a:lnTo>
                <a:lnTo>
                  <a:pt x="1036" y="1227"/>
                </a:lnTo>
                <a:lnTo>
                  <a:pt x="1036" y="1226"/>
                </a:lnTo>
                <a:lnTo>
                  <a:pt x="1036" y="1224"/>
                </a:lnTo>
                <a:lnTo>
                  <a:pt x="1036" y="1224"/>
                </a:lnTo>
                <a:lnTo>
                  <a:pt x="1034" y="1221"/>
                </a:lnTo>
                <a:lnTo>
                  <a:pt x="1032" y="1219"/>
                </a:lnTo>
                <a:lnTo>
                  <a:pt x="1032" y="1217"/>
                </a:lnTo>
                <a:lnTo>
                  <a:pt x="1031" y="1217"/>
                </a:lnTo>
                <a:lnTo>
                  <a:pt x="1027" y="1219"/>
                </a:lnTo>
                <a:lnTo>
                  <a:pt x="1027" y="1219"/>
                </a:lnTo>
                <a:lnTo>
                  <a:pt x="1027" y="1216"/>
                </a:lnTo>
                <a:lnTo>
                  <a:pt x="1026" y="1216"/>
                </a:lnTo>
                <a:lnTo>
                  <a:pt x="1022" y="1216"/>
                </a:lnTo>
                <a:lnTo>
                  <a:pt x="1022" y="1214"/>
                </a:lnTo>
                <a:lnTo>
                  <a:pt x="1021" y="1214"/>
                </a:lnTo>
                <a:lnTo>
                  <a:pt x="1021" y="1212"/>
                </a:lnTo>
                <a:lnTo>
                  <a:pt x="1021" y="1210"/>
                </a:lnTo>
                <a:lnTo>
                  <a:pt x="1019" y="1210"/>
                </a:lnTo>
                <a:lnTo>
                  <a:pt x="1019" y="1210"/>
                </a:lnTo>
                <a:lnTo>
                  <a:pt x="1021" y="1209"/>
                </a:lnTo>
                <a:lnTo>
                  <a:pt x="1021" y="1209"/>
                </a:lnTo>
                <a:lnTo>
                  <a:pt x="1022" y="1207"/>
                </a:lnTo>
                <a:lnTo>
                  <a:pt x="1022" y="1207"/>
                </a:lnTo>
                <a:lnTo>
                  <a:pt x="1022" y="1209"/>
                </a:lnTo>
                <a:lnTo>
                  <a:pt x="1024" y="1209"/>
                </a:lnTo>
                <a:lnTo>
                  <a:pt x="1026" y="1209"/>
                </a:lnTo>
                <a:lnTo>
                  <a:pt x="1027" y="1209"/>
                </a:lnTo>
                <a:lnTo>
                  <a:pt x="1027" y="1209"/>
                </a:lnTo>
                <a:lnTo>
                  <a:pt x="1027" y="1207"/>
                </a:lnTo>
                <a:lnTo>
                  <a:pt x="1029" y="1205"/>
                </a:lnTo>
                <a:lnTo>
                  <a:pt x="1031" y="1204"/>
                </a:lnTo>
                <a:lnTo>
                  <a:pt x="1031" y="1204"/>
                </a:lnTo>
                <a:lnTo>
                  <a:pt x="1034" y="1199"/>
                </a:lnTo>
                <a:lnTo>
                  <a:pt x="1034" y="1199"/>
                </a:lnTo>
                <a:lnTo>
                  <a:pt x="1034" y="1197"/>
                </a:lnTo>
                <a:lnTo>
                  <a:pt x="1034" y="1195"/>
                </a:lnTo>
                <a:lnTo>
                  <a:pt x="1034" y="1195"/>
                </a:lnTo>
                <a:lnTo>
                  <a:pt x="1034" y="1195"/>
                </a:lnTo>
                <a:lnTo>
                  <a:pt x="1034" y="1195"/>
                </a:lnTo>
                <a:lnTo>
                  <a:pt x="1034" y="1194"/>
                </a:lnTo>
                <a:lnTo>
                  <a:pt x="1034" y="1194"/>
                </a:lnTo>
                <a:lnTo>
                  <a:pt x="1034" y="1192"/>
                </a:lnTo>
                <a:lnTo>
                  <a:pt x="1036" y="1190"/>
                </a:lnTo>
                <a:lnTo>
                  <a:pt x="1036" y="1190"/>
                </a:lnTo>
                <a:lnTo>
                  <a:pt x="1036" y="1189"/>
                </a:lnTo>
                <a:lnTo>
                  <a:pt x="1036" y="1189"/>
                </a:lnTo>
                <a:lnTo>
                  <a:pt x="1036" y="1187"/>
                </a:lnTo>
                <a:lnTo>
                  <a:pt x="1038" y="1184"/>
                </a:lnTo>
                <a:lnTo>
                  <a:pt x="1039" y="1182"/>
                </a:lnTo>
                <a:lnTo>
                  <a:pt x="1039" y="1182"/>
                </a:lnTo>
                <a:lnTo>
                  <a:pt x="1039" y="1180"/>
                </a:lnTo>
                <a:lnTo>
                  <a:pt x="1041" y="1179"/>
                </a:lnTo>
                <a:lnTo>
                  <a:pt x="1043" y="1177"/>
                </a:lnTo>
                <a:lnTo>
                  <a:pt x="1043" y="1175"/>
                </a:lnTo>
                <a:lnTo>
                  <a:pt x="1044" y="1175"/>
                </a:lnTo>
                <a:lnTo>
                  <a:pt x="1044" y="1173"/>
                </a:lnTo>
                <a:lnTo>
                  <a:pt x="1046" y="1173"/>
                </a:lnTo>
                <a:lnTo>
                  <a:pt x="1048" y="1172"/>
                </a:lnTo>
                <a:lnTo>
                  <a:pt x="1051" y="1168"/>
                </a:lnTo>
                <a:lnTo>
                  <a:pt x="1051" y="1168"/>
                </a:lnTo>
                <a:lnTo>
                  <a:pt x="1064" y="1162"/>
                </a:lnTo>
                <a:lnTo>
                  <a:pt x="1064" y="1162"/>
                </a:lnTo>
                <a:lnTo>
                  <a:pt x="1064" y="1162"/>
                </a:lnTo>
                <a:lnTo>
                  <a:pt x="1064" y="1160"/>
                </a:lnTo>
                <a:lnTo>
                  <a:pt x="1064" y="1160"/>
                </a:lnTo>
                <a:lnTo>
                  <a:pt x="1064" y="1158"/>
                </a:lnTo>
                <a:lnTo>
                  <a:pt x="1064" y="1158"/>
                </a:lnTo>
                <a:lnTo>
                  <a:pt x="1064" y="1157"/>
                </a:lnTo>
                <a:lnTo>
                  <a:pt x="1064" y="1157"/>
                </a:lnTo>
                <a:lnTo>
                  <a:pt x="1064" y="1157"/>
                </a:lnTo>
                <a:lnTo>
                  <a:pt x="1064" y="1157"/>
                </a:lnTo>
                <a:lnTo>
                  <a:pt x="1063" y="1155"/>
                </a:lnTo>
                <a:lnTo>
                  <a:pt x="1063" y="1155"/>
                </a:lnTo>
                <a:lnTo>
                  <a:pt x="1064" y="1155"/>
                </a:lnTo>
                <a:lnTo>
                  <a:pt x="1064" y="1153"/>
                </a:lnTo>
                <a:lnTo>
                  <a:pt x="1064" y="1152"/>
                </a:lnTo>
                <a:lnTo>
                  <a:pt x="1066" y="1150"/>
                </a:lnTo>
                <a:lnTo>
                  <a:pt x="1066" y="1150"/>
                </a:lnTo>
                <a:lnTo>
                  <a:pt x="1066" y="1148"/>
                </a:lnTo>
                <a:lnTo>
                  <a:pt x="1066" y="1148"/>
                </a:lnTo>
                <a:lnTo>
                  <a:pt x="1066" y="1147"/>
                </a:lnTo>
                <a:lnTo>
                  <a:pt x="1068" y="1143"/>
                </a:lnTo>
                <a:lnTo>
                  <a:pt x="1068" y="1143"/>
                </a:lnTo>
                <a:lnTo>
                  <a:pt x="1068" y="1142"/>
                </a:lnTo>
                <a:lnTo>
                  <a:pt x="1068" y="1142"/>
                </a:lnTo>
                <a:lnTo>
                  <a:pt x="1068" y="1140"/>
                </a:lnTo>
                <a:lnTo>
                  <a:pt x="1068" y="1140"/>
                </a:lnTo>
                <a:lnTo>
                  <a:pt x="1068" y="1140"/>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298" name="Freeform 181">
            <a:extLst>
              <a:ext uri="{FF2B5EF4-FFF2-40B4-BE49-F238E27FC236}">
                <a16:creationId xmlns:a16="http://schemas.microsoft.com/office/drawing/2014/main" id="{574F4331-99D8-4F78-A79C-4A68D57DD1F1}"/>
              </a:ext>
            </a:extLst>
          </p:cNvPr>
          <p:cNvSpPr>
            <a:spLocks noEditPoints="1"/>
          </p:cNvSpPr>
          <p:nvPr/>
        </p:nvSpPr>
        <p:spPr bwMode="auto">
          <a:xfrm>
            <a:off x="5268532" y="1911959"/>
            <a:ext cx="1698369" cy="2456312"/>
          </a:xfrm>
          <a:custGeom>
            <a:avLst/>
            <a:gdLst>
              <a:gd name="T0" fmla="*/ 1569 w 1759"/>
              <a:gd name="T1" fmla="*/ 192 h 2544"/>
              <a:gd name="T2" fmla="*/ 1624 w 1759"/>
              <a:gd name="T3" fmla="*/ 12 h 2544"/>
              <a:gd name="T4" fmla="*/ 1496 w 1759"/>
              <a:gd name="T5" fmla="*/ 184 h 2544"/>
              <a:gd name="T6" fmla="*/ 1559 w 1759"/>
              <a:gd name="T7" fmla="*/ 337 h 2544"/>
              <a:gd name="T8" fmla="*/ 1649 w 1759"/>
              <a:gd name="T9" fmla="*/ 243 h 2544"/>
              <a:gd name="T10" fmla="*/ 1555 w 1759"/>
              <a:gd name="T11" fmla="*/ 271 h 2544"/>
              <a:gd name="T12" fmla="*/ 1712 w 1759"/>
              <a:gd name="T13" fmla="*/ 51 h 2544"/>
              <a:gd name="T14" fmla="*/ 1429 w 1759"/>
              <a:gd name="T15" fmla="*/ 216 h 2544"/>
              <a:gd name="T16" fmla="*/ 1488 w 1759"/>
              <a:gd name="T17" fmla="*/ 283 h 2544"/>
              <a:gd name="T18" fmla="*/ 485 w 1759"/>
              <a:gd name="T19" fmla="*/ 1937 h 2544"/>
              <a:gd name="T20" fmla="*/ 431 w 1759"/>
              <a:gd name="T21" fmla="*/ 1912 h 2544"/>
              <a:gd name="T22" fmla="*/ 243 w 1759"/>
              <a:gd name="T23" fmla="*/ 2055 h 2544"/>
              <a:gd name="T24" fmla="*/ 169 w 1759"/>
              <a:gd name="T25" fmla="*/ 1993 h 2544"/>
              <a:gd name="T26" fmla="*/ 132 w 1759"/>
              <a:gd name="T27" fmla="*/ 2040 h 2544"/>
              <a:gd name="T28" fmla="*/ 11 w 1759"/>
              <a:gd name="T29" fmla="*/ 2069 h 2544"/>
              <a:gd name="T30" fmla="*/ 32 w 1759"/>
              <a:gd name="T31" fmla="*/ 2220 h 2544"/>
              <a:gd name="T32" fmla="*/ 6 w 1759"/>
              <a:gd name="T33" fmla="*/ 2314 h 2544"/>
              <a:gd name="T34" fmla="*/ 17 w 1759"/>
              <a:gd name="T35" fmla="*/ 2393 h 2544"/>
              <a:gd name="T36" fmla="*/ 91 w 1759"/>
              <a:gd name="T37" fmla="*/ 2423 h 2544"/>
              <a:gd name="T38" fmla="*/ 158 w 1759"/>
              <a:gd name="T39" fmla="*/ 2435 h 2544"/>
              <a:gd name="T40" fmla="*/ 216 w 1759"/>
              <a:gd name="T41" fmla="*/ 2469 h 2544"/>
              <a:gd name="T42" fmla="*/ 377 w 1759"/>
              <a:gd name="T43" fmla="*/ 2497 h 2544"/>
              <a:gd name="T44" fmla="*/ 451 w 1759"/>
              <a:gd name="T45" fmla="*/ 2529 h 2544"/>
              <a:gd name="T46" fmla="*/ 466 w 1759"/>
              <a:gd name="T47" fmla="*/ 2398 h 2544"/>
              <a:gd name="T48" fmla="*/ 567 w 1759"/>
              <a:gd name="T49" fmla="*/ 2203 h 2544"/>
              <a:gd name="T50" fmla="*/ 1009 w 1759"/>
              <a:gd name="T51" fmla="*/ 1517 h 2544"/>
              <a:gd name="T52" fmla="*/ 996 w 1759"/>
              <a:gd name="T53" fmla="*/ 1529 h 2544"/>
              <a:gd name="T54" fmla="*/ 1705 w 1759"/>
              <a:gd name="T55" fmla="*/ 192 h 2544"/>
              <a:gd name="T56" fmla="*/ 1658 w 1759"/>
              <a:gd name="T57" fmla="*/ 888 h 2544"/>
              <a:gd name="T58" fmla="*/ 1525 w 1759"/>
              <a:gd name="T59" fmla="*/ 945 h 2544"/>
              <a:gd name="T60" fmla="*/ 1431 w 1759"/>
              <a:gd name="T61" fmla="*/ 961 h 2544"/>
              <a:gd name="T62" fmla="*/ 1271 w 1759"/>
              <a:gd name="T63" fmla="*/ 1053 h 2544"/>
              <a:gd name="T64" fmla="*/ 1233 w 1759"/>
              <a:gd name="T65" fmla="*/ 1085 h 2544"/>
              <a:gd name="T66" fmla="*/ 1207 w 1759"/>
              <a:gd name="T67" fmla="*/ 1147 h 2544"/>
              <a:gd name="T68" fmla="*/ 1118 w 1759"/>
              <a:gd name="T69" fmla="*/ 1199 h 2544"/>
              <a:gd name="T70" fmla="*/ 1187 w 1759"/>
              <a:gd name="T71" fmla="*/ 1282 h 2544"/>
              <a:gd name="T72" fmla="*/ 1256 w 1759"/>
              <a:gd name="T73" fmla="*/ 1243 h 2544"/>
              <a:gd name="T74" fmla="*/ 1298 w 1759"/>
              <a:gd name="T75" fmla="*/ 1203 h 2544"/>
              <a:gd name="T76" fmla="*/ 1347 w 1759"/>
              <a:gd name="T77" fmla="*/ 1135 h 2544"/>
              <a:gd name="T78" fmla="*/ 1404 w 1759"/>
              <a:gd name="T79" fmla="*/ 1092 h 2544"/>
              <a:gd name="T80" fmla="*/ 1527 w 1759"/>
              <a:gd name="T81" fmla="*/ 1038 h 2544"/>
              <a:gd name="T82" fmla="*/ 1133 w 1759"/>
              <a:gd name="T83" fmla="*/ 1630 h 2544"/>
              <a:gd name="T84" fmla="*/ 1076 w 1759"/>
              <a:gd name="T85" fmla="*/ 1307 h 2544"/>
              <a:gd name="T86" fmla="*/ 1033 w 1759"/>
              <a:gd name="T87" fmla="*/ 1371 h 2544"/>
              <a:gd name="T88" fmla="*/ 962 w 1759"/>
              <a:gd name="T89" fmla="*/ 1435 h 2544"/>
              <a:gd name="T90" fmla="*/ 1012 w 1759"/>
              <a:gd name="T91" fmla="*/ 1483 h 2544"/>
              <a:gd name="T92" fmla="*/ 1044 w 1759"/>
              <a:gd name="T93" fmla="*/ 1520 h 2544"/>
              <a:gd name="T94" fmla="*/ 1014 w 1759"/>
              <a:gd name="T95" fmla="*/ 1564 h 2544"/>
              <a:gd name="T96" fmla="*/ 1071 w 1759"/>
              <a:gd name="T97" fmla="*/ 1608 h 2544"/>
              <a:gd name="T98" fmla="*/ 1117 w 1759"/>
              <a:gd name="T99" fmla="*/ 1625 h 2544"/>
              <a:gd name="T100" fmla="*/ 1133 w 1759"/>
              <a:gd name="T101" fmla="*/ 1620 h 2544"/>
              <a:gd name="T102" fmla="*/ 1112 w 1759"/>
              <a:gd name="T103" fmla="*/ 1448 h 2544"/>
              <a:gd name="T104" fmla="*/ 1155 w 1759"/>
              <a:gd name="T105" fmla="*/ 1347 h 2544"/>
              <a:gd name="T106" fmla="*/ 1278 w 1759"/>
              <a:gd name="T107" fmla="*/ 248 h 2544"/>
              <a:gd name="T108" fmla="*/ 1263 w 1759"/>
              <a:gd name="T109" fmla="*/ 137 h 2544"/>
              <a:gd name="T110" fmla="*/ 1443 w 1759"/>
              <a:gd name="T111" fmla="*/ 165 h 2544"/>
              <a:gd name="T112" fmla="*/ 1360 w 1759"/>
              <a:gd name="T113" fmla="*/ 234 h 2544"/>
              <a:gd name="T114" fmla="*/ 1417 w 1759"/>
              <a:gd name="T115" fmla="*/ 204 h 2544"/>
              <a:gd name="T116" fmla="*/ 1491 w 1759"/>
              <a:gd name="T117" fmla="*/ 100 h 2544"/>
              <a:gd name="T118" fmla="*/ 1349 w 1759"/>
              <a:gd name="T119" fmla="*/ 68 h 2544"/>
              <a:gd name="T120" fmla="*/ 1211 w 1759"/>
              <a:gd name="T121" fmla="*/ 197 h 2544"/>
              <a:gd name="T122" fmla="*/ 1355 w 1759"/>
              <a:gd name="T123" fmla="*/ 162 h 2544"/>
              <a:gd name="T124" fmla="*/ 1301 w 1759"/>
              <a:gd name="T125" fmla="*/ 137 h 2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9" h="2544">
                <a:moveTo>
                  <a:pt x="1552" y="135"/>
                </a:moveTo>
                <a:lnTo>
                  <a:pt x="1552" y="138"/>
                </a:lnTo>
                <a:lnTo>
                  <a:pt x="1547" y="140"/>
                </a:lnTo>
                <a:lnTo>
                  <a:pt x="1545" y="142"/>
                </a:lnTo>
                <a:lnTo>
                  <a:pt x="1545" y="143"/>
                </a:lnTo>
                <a:lnTo>
                  <a:pt x="1545" y="147"/>
                </a:lnTo>
                <a:lnTo>
                  <a:pt x="1554" y="162"/>
                </a:lnTo>
                <a:lnTo>
                  <a:pt x="1555" y="165"/>
                </a:lnTo>
                <a:lnTo>
                  <a:pt x="1562" y="165"/>
                </a:lnTo>
                <a:lnTo>
                  <a:pt x="1564" y="162"/>
                </a:lnTo>
                <a:lnTo>
                  <a:pt x="1564" y="158"/>
                </a:lnTo>
                <a:lnTo>
                  <a:pt x="1569" y="153"/>
                </a:lnTo>
                <a:lnTo>
                  <a:pt x="1569" y="150"/>
                </a:lnTo>
                <a:lnTo>
                  <a:pt x="1562" y="142"/>
                </a:lnTo>
                <a:lnTo>
                  <a:pt x="1555" y="133"/>
                </a:lnTo>
                <a:lnTo>
                  <a:pt x="1554" y="133"/>
                </a:lnTo>
                <a:lnTo>
                  <a:pt x="1552" y="135"/>
                </a:lnTo>
                <a:close/>
                <a:moveTo>
                  <a:pt x="1557" y="108"/>
                </a:moveTo>
                <a:lnTo>
                  <a:pt x="1555" y="108"/>
                </a:lnTo>
                <a:lnTo>
                  <a:pt x="1552" y="110"/>
                </a:lnTo>
                <a:lnTo>
                  <a:pt x="1549" y="108"/>
                </a:lnTo>
                <a:lnTo>
                  <a:pt x="1547" y="110"/>
                </a:lnTo>
                <a:lnTo>
                  <a:pt x="1540" y="110"/>
                </a:lnTo>
                <a:lnTo>
                  <a:pt x="1539" y="111"/>
                </a:lnTo>
                <a:lnTo>
                  <a:pt x="1535" y="113"/>
                </a:lnTo>
                <a:lnTo>
                  <a:pt x="1530" y="113"/>
                </a:lnTo>
                <a:lnTo>
                  <a:pt x="1528" y="113"/>
                </a:lnTo>
                <a:lnTo>
                  <a:pt x="1527" y="116"/>
                </a:lnTo>
                <a:lnTo>
                  <a:pt x="1537" y="127"/>
                </a:lnTo>
                <a:lnTo>
                  <a:pt x="1545" y="127"/>
                </a:lnTo>
                <a:lnTo>
                  <a:pt x="1549" y="125"/>
                </a:lnTo>
                <a:lnTo>
                  <a:pt x="1552" y="118"/>
                </a:lnTo>
                <a:lnTo>
                  <a:pt x="1560" y="115"/>
                </a:lnTo>
                <a:lnTo>
                  <a:pt x="1559" y="111"/>
                </a:lnTo>
                <a:lnTo>
                  <a:pt x="1557" y="108"/>
                </a:lnTo>
                <a:close/>
                <a:moveTo>
                  <a:pt x="1522" y="162"/>
                </a:moveTo>
                <a:lnTo>
                  <a:pt x="1522" y="164"/>
                </a:lnTo>
                <a:lnTo>
                  <a:pt x="1522" y="164"/>
                </a:lnTo>
                <a:lnTo>
                  <a:pt x="1523" y="167"/>
                </a:lnTo>
                <a:lnTo>
                  <a:pt x="1527" y="170"/>
                </a:lnTo>
                <a:lnTo>
                  <a:pt x="1528" y="174"/>
                </a:lnTo>
                <a:lnTo>
                  <a:pt x="1537" y="179"/>
                </a:lnTo>
                <a:lnTo>
                  <a:pt x="1539" y="177"/>
                </a:lnTo>
                <a:lnTo>
                  <a:pt x="1542" y="172"/>
                </a:lnTo>
                <a:lnTo>
                  <a:pt x="1550" y="169"/>
                </a:lnTo>
                <a:lnTo>
                  <a:pt x="1552" y="169"/>
                </a:lnTo>
                <a:lnTo>
                  <a:pt x="1545" y="162"/>
                </a:lnTo>
                <a:lnTo>
                  <a:pt x="1540" y="157"/>
                </a:lnTo>
                <a:lnTo>
                  <a:pt x="1539" y="150"/>
                </a:lnTo>
                <a:lnTo>
                  <a:pt x="1539" y="150"/>
                </a:lnTo>
                <a:lnTo>
                  <a:pt x="1539" y="147"/>
                </a:lnTo>
                <a:lnTo>
                  <a:pt x="1539" y="147"/>
                </a:lnTo>
                <a:lnTo>
                  <a:pt x="1530" y="137"/>
                </a:lnTo>
                <a:lnTo>
                  <a:pt x="1527" y="137"/>
                </a:lnTo>
                <a:lnTo>
                  <a:pt x="1522" y="132"/>
                </a:lnTo>
                <a:lnTo>
                  <a:pt x="1520" y="128"/>
                </a:lnTo>
                <a:lnTo>
                  <a:pt x="1518" y="127"/>
                </a:lnTo>
                <a:lnTo>
                  <a:pt x="1517" y="123"/>
                </a:lnTo>
                <a:lnTo>
                  <a:pt x="1503" y="121"/>
                </a:lnTo>
                <a:lnTo>
                  <a:pt x="1502" y="118"/>
                </a:lnTo>
                <a:lnTo>
                  <a:pt x="1502" y="118"/>
                </a:lnTo>
                <a:lnTo>
                  <a:pt x="1502" y="118"/>
                </a:lnTo>
                <a:lnTo>
                  <a:pt x="1500" y="120"/>
                </a:lnTo>
                <a:lnTo>
                  <a:pt x="1500" y="121"/>
                </a:lnTo>
                <a:lnTo>
                  <a:pt x="1498" y="123"/>
                </a:lnTo>
                <a:lnTo>
                  <a:pt x="1500" y="123"/>
                </a:lnTo>
                <a:lnTo>
                  <a:pt x="1508" y="132"/>
                </a:lnTo>
                <a:lnTo>
                  <a:pt x="1515" y="140"/>
                </a:lnTo>
                <a:lnTo>
                  <a:pt x="1515" y="142"/>
                </a:lnTo>
                <a:lnTo>
                  <a:pt x="1517" y="142"/>
                </a:lnTo>
                <a:lnTo>
                  <a:pt x="1518" y="142"/>
                </a:lnTo>
                <a:lnTo>
                  <a:pt x="1518" y="143"/>
                </a:lnTo>
                <a:lnTo>
                  <a:pt x="1517" y="145"/>
                </a:lnTo>
                <a:lnTo>
                  <a:pt x="1517" y="147"/>
                </a:lnTo>
                <a:lnTo>
                  <a:pt x="1517" y="148"/>
                </a:lnTo>
                <a:lnTo>
                  <a:pt x="1517" y="150"/>
                </a:lnTo>
                <a:lnTo>
                  <a:pt x="1517" y="152"/>
                </a:lnTo>
                <a:lnTo>
                  <a:pt x="1518" y="153"/>
                </a:lnTo>
                <a:lnTo>
                  <a:pt x="1522" y="153"/>
                </a:lnTo>
                <a:lnTo>
                  <a:pt x="1523" y="155"/>
                </a:lnTo>
                <a:lnTo>
                  <a:pt x="1523" y="158"/>
                </a:lnTo>
                <a:lnTo>
                  <a:pt x="1522" y="162"/>
                </a:lnTo>
                <a:close/>
                <a:moveTo>
                  <a:pt x="1564" y="199"/>
                </a:moveTo>
                <a:lnTo>
                  <a:pt x="1567" y="195"/>
                </a:lnTo>
                <a:lnTo>
                  <a:pt x="1569" y="192"/>
                </a:lnTo>
                <a:lnTo>
                  <a:pt x="1569" y="192"/>
                </a:lnTo>
                <a:lnTo>
                  <a:pt x="1569" y="192"/>
                </a:lnTo>
                <a:lnTo>
                  <a:pt x="1569" y="189"/>
                </a:lnTo>
                <a:lnTo>
                  <a:pt x="1569" y="185"/>
                </a:lnTo>
                <a:lnTo>
                  <a:pt x="1569" y="182"/>
                </a:lnTo>
                <a:lnTo>
                  <a:pt x="1569" y="180"/>
                </a:lnTo>
                <a:lnTo>
                  <a:pt x="1564" y="175"/>
                </a:lnTo>
                <a:lnTo>
                  <a:pt x="1555" y="177"/>
                </a:lnTo>
                <a:lnTo>
                  <a:pt x="1547" y="177"/>
                </a:lnTo>
                <a:lnTo>
                  <a:pt x="1540" y="182"/>
                </a:lnTo>
                <a:lnTo>
                  <a:pt x="1539" y="182"/>
                </a:lnTo>
                <a:lnTo>
                  <a:pt x="1537" y="182"/>
                </a:lnTo>
                <a:lnTo>
                  <a:pt x="1535" y="184"/>
                </a:lnTo>
                <a:lnTo>
                  <a:pt x="1533" y="185"/>
                </a:lnTo>
                <a:lnTo>
                  <a:pt x="1533" y="189"/>
                </a:lnTo>
                <a:lnTo>
                  <a:pt x="1535" y="190"/>
                </a:lnTo>
                <a:lnTo>
                  <a:pt x="1540" y="190"/>
                </a:lnTo>
                <a:lnTo>
                  <a:pt x="1542" y="192"/>
                </a:lnTo>
                <a:lnTo>
                  <a:pt x="1549" y="200"/>
                </a:lnTo>
                <a:lnTo>
                  <a:pt x="1552" y="200"/>
                </a:lnTo>
                <a:lnTo>
                  <a:pt x="1557" y="197"/>
                </a:lnTo>
                <a:lnTo>
                  <a:pt x="1560" y="197"/>
                </a:lnTo>
                <a:lnTo>
                  <a:pt x="1564" y="199"/>
                </a:lnTo>
                <a:lnTo>
                  <a:pt x="1564" y="199"/>
                </a:lnTo>
                <a:close/>
                <a:moveTo>
                  <a:pt x="1577" y="93"/>
                </a:moveTo>
                <a:lnTo>
                  <a:pt x="1577" y="93"/>
                </a:lnTo>
                <a:lnTo>
                  <a:pt x="1575" y="95"/>
                </a:lnTo>
                <a:lnTo>
                  <a:pt x="1575" y="98"/>
                </a:lnTo>
                <a:lnTo>
                  <a:pt x="1575" y="98"/>
                </a:lnTo>
                <a:lnTo>
                  <a:pt x="1577" y="98"/>
                </a:lnTo>
                <a:lnTo>
                  <a:pt x="1579" y="98"/>
                </a:lnTo>
                <a:lnTo>
                  <a:pt x="1579" y="101"/>
                </a:lnTo>
                <a:lnTo>
                  <a:pt x="1591" y="108"/>
                </a:lnTo>
                <a:lnTo>
                  <a:pt x="1596" y="106"/>
                </a:lnTo>
                <a:lnTo>
                  <a:pt x="1597" y="108"/>
                </a:lnTo>
                <a:lnTo>
                  <a:pt x="1599" y="106"/>
                </a:lnTo>
                <a:lnTo>
                  <a:pt x="1601" y="103"/>
                </a:lnTo>
                <a:lnTo>
                  <a:pt x="1601" y="100"/>
                </a:lnTo>
                <a:lnTo>
                  <a:pt x="1601" y="96"/>
                </a:lnTo>
                <a:lnTo>
                  <a:pt x="1599" y="93"/>
                </a:lnTo>
                <a:lnTo>
                  <a:pt x="1597" y="91"/>
                </a:lnTo>
                <a:lnTo>
                  <a:pt x="1597" y="90"/>
                </a:lnTo>
                <a:lnTo>
                  <a:pt x="1596" y="88"/>
                </a:lnTo>
                <a:lnTo>
                  <a:pt x="1594" y="86"/>
                </a:lnTo>
                <a:lnTo>
                  <a:pt x="1584" y="88"/>
                </a:lnTo>
                <a:lnTo>
                  <a:pt x="1579" y="93"/>
                </a:lnTo>
                <a:lnTo>
                  <a:pt x="1577" y="93"/>
                </a:lnTo>
                <a:close/>
                <a:moveTo>
                  <a:pt x="1621" y="157"/>
                </a:moveTo>
                <a:lnTo>
                  <a:pt x="1614" y="158"/>
                </a:lnTo>
                <a:lnTo>
                  <a:pt x="1612" y="162"/>
                </a:lnTo>
                <a:lnTo>
                  <a:pt x="1611" y="164"/>
                </a:lnTo>
                <a:lnTo>
                  <a:pt x="1606" y="165"/>
                </a:lnTo>
                <a:lnTo>
                  <a:pt x="1604" y="167"/>
                </a:lnTo>
                <a:lnTo>
                  <a:pt x="1606" y="170"/>
                </a:lnTo>
                <a:lnTo>
                  <a:pt x="1609" y="174"/>
                </a:lnTo>
                <a:lnTo>
                  <a:pt x="1611" y="179"/>
                </a:lnTo>
                <a:lnTo>
                  <a:pt x="1619" y="182"/>
                </a:lnTo>
                <a:lnTo>
                  <a:pt x="1629" y="187"/>
                </a:lnTo>
                <a:lnTo>
                  <a:pt x="1639" y="179"/>
                </a:lnTo>
                <a:lnTo>
                  <a:pt x="1649" y="170"/>
                </a:lnTo>
                <a:lnTo>
                  <a:pt x="1651" y="169"/>
                </a:lnTo>
                <a:lnTo>
                  <a:pt x="1653" y="167"/>
                </a:lnTo>
                <a:lnTo>
                  <a:pt x="1653" y="165"/>
                </a:lnTo>
                <a:lnTo>
                  <a:pt x="1653" y="164"/>
                </a:lnTo>
                <a:lnTo>
                  <a:pt x="1653" y="162"/>
                </a:lnTo>
                <a:lnTo>
                  <a:pt x="1653" y="160"/>
                </a:lnTo>
                <a:lnTo>
                  <a:pt x="1654" y="158"/>
                </a:lnTo>
                <a:lnTo>
                  <a:pt x="1654" y="158"/>
                </a:lnTo>
                <a:lnTo>
                  <a:pt x="1656" y="158"/>
                </a:lnTo>
                <a:lnTo>
                  <a:pt x="1656" y="157"/>
                </a:lnTo>
                <a:lnTo>
                  <a:pt x="1646" y="155"/>
                </a:lnTo>
                <a:lnTo>
                  <a:pt x="1636" y="155"/>
                </a:lnTo>
                <a:lnTo>
                  <a:pt x="1624" y="153"/>
                </a:lnTo>
                <a:lnTo>
                  <a:pt x="1621" y="157"/>
                </a:lnTo>
                <a:close/>
                <a:moveTo>
                  <a:pt x="1589" y="24"/>
                </a:moveTo>
                <a:lnTo>
                  <a:pt x="1599" y="24"/>
                </a:lnTo>
                <a:lnTo>
                  <a:pt x="1609" y="24"/>
                </a:lnTo>
                <a:lnTo>
                  <a:pt x="1619" y="24"/>
                </a:lnTo>
                <a:lnTo>
                  <a:pt x="1619" y="22"/>
                </a:lnTo>
                <a:lnTo>
                  <a:pt x="1621" y="19"/>
                </a:lnTo>
                <a:lnTo>
                  <a:pt x="1621" y="19"/>
                </a:lnTo>
                <a:lnTo>
                  <a:pt x="1619" y="16"/>
                </a:lnTo>
                <a:lnTo>
                  <a:pt x="1623" y="12"/>
                </a:lnTo>
                <a:lnTo>
                  <a:pt x="1623" y="12"/>
                </a:lnTo>
                <a:lnTo>
                  <a:pt x="1624" y="12"/>
                </a:lnTo>
                <a:lnTo>
                  <a:pt x="1624" y="7"/>
                </a:lnTo>
                <a:lnTo>
                  <a:pt x="1621" y="5"/>
                </a:lnTo>
                <a:lnTo>
                  <a:pt x="1619" y="2"/>
                </a:lnTo>
                <a:lnTo>
                  <a:pt x="1609" y="2"/>
                </a:lnTo>
                <a:lnTo>
                  <a:pt x="1601" y="2"/>
                </a:lnTo>
                <a:lnTo>
                  <a:pt x="1591" y="0"/>
                </a:lnTo>
                <a:lnTo>
                  <a:pt x="1587" y="2"/>
                </a:lnTo>
                <a:lnTo>
                  <a:pt x="1584" y="2"/>
                </a:lnTo>
                <a:lnTo>
                  <a:pt x="1582" y="4"/>
                </a:lnTo>
                <a:lnTo>
                  <a:pt x="1584" y="7"/>
                </a:lnTo>
                <a:lnTo>
                  <a:pt x="1586" y="9"/>
                </a:lnTo>
                <a:lnTo>
                  <a:pt x="1587" y="10"/>
                </a:lnTo>
                <a:lnTo>
                  <a:pt x="1582" y="12"/>
                </a:lnTo>
                <a:lnTo>
                  <a:pt x="1581" y="14"/>
                </a:lnTo>
                <a:lnTo>
                  <a:pt x="1581" y="16"/>
                </a:lnTo>
                <a:lnTo>
                  <a:pt x="1581" y="17"/>
                </a:lnTo>
                <a:lnTo>
                  <a:pt x="1579" y="17"/>
                </a:lnTo>
                <a:lnTo>
                  <a:pt x="1579" y="17"/>
                </a:lnTo>
                <a:lnTo>
                  <a:pt x="1579" y="19"/>
                </a:lnTo>
                <a:lnTo>
                  <a:pt x="1579" y="19"/>
                </a:lnTo>
                <a:lnTo>
                  <a:pt x="1577" y="21"/>
                </a:lnTo>
                <a:lnTo>
                  <a:pt x="1577" y="22"/>
                </a:lnTo>
                <a:lnTo>
                  <a:pt x="1579" y="26"/>
                </a:lnTo>
                <a:lnTo>
                  <a:pt x="1589" y="24"/>
                </a:lnTo>
                <a:close/>
                <a:moveTo>
                  <a:pt x="1612" y="111"/>
                </a:moveTo>
                <a:lnTo>
                  <a:pt x="1612" y="113"/>
                </a:lnTo>
                <a:lnTo>
                  <a:pt x="1612" y="113"/>
                </a:lnTo>
                <a:lnTo>
                  <a:pt x="1619" y="120"/>
                </a:lnTo>
                <a:lnTo>
                  <a:pt x="1626" y="125"/>
                </a:lnTo>
                <a:lnTo>
                  <a:pt x="1628" y="125"/>
                </a:lnTo>
                <a:lnTo>
                  <a:pt x="1631" y="123"/>
                </a:lnTo>
                <a:lnTo>
                  <a:pt x="1631" y="121"/>
                </a:lnTo>
                <a:lnTo>
                  <a:pt x="1631" y="121"/>
                </a:lnTo>
                <a:lnTo>
                  <a:pt x="1631" y="120"/>
                </a:lnTo>
                <a:lnTo>
                  <a:pt x="1631" y="118"/>
                </a:lnTo>
                <a:lnTo>
                  <a:pt x="1631" y="116"/>
                </a:lnTo>
                <a:lnTo>
                  <a:pt x="1618" y="110"/>
                </a:lnTo>
                <a:lnTo>
                  <a:pt x="1612" y="111"/>
                </a:lnTo>
                <a:close/>
                <a:moveTo>
                  <a:pt x="1587" y="121"/>
                </a:moveTo>
                <a:lnTo>
                  <a:pt x="1586" y="123"/>
                </a:lnTo>
                <a:lnTo>
                  <a:pt x="1584" y="123"/>
                </a:lnTo>
                <a:lnTo>
                  <a:pt x="1584" y="125"/>
                </a:lnTo>
                <a:lnTo>
                  <a:pt x="1594" y="130"/>
                </a:lnTo>
                <a:lnTo>
                  <a:pt x="1604" y="135"/>
                </a:lnTo>
                <a:lnTo>
                  <a:pt x="1604" y="135"/>
                </a:lnTo>
                <a:lnTo>
                  <a:pt x="1604" y="133"/>
                </a:lnTo>
                <a:lnTo>
                  <a:pt x="1604" y="133"/>
                </a:lnTo>
                <a:lnTo>
                  <a:pt x="1604" y="132"/>
                </a:lnTo>
                <a:lnTo>
                  <a:pt x="1604" y="130"/>
                </a:lnTo>
                <a:lnTo>
                  <a:pt x="1596" y="127"/>
                </a:lnTo>
                <a:lnTo>
                  <a:pt x="1587" y="121"/>
                </a:lnTo>
                <a:close/>
                <a:moveTo>
                  <a:pt x="1496" y="180"/>
                </a:moveTo>
                <a:lnTo>
                  <a:pt x="1485" y="180"/>
                </a:lnTo>
                <a:lnTo>
                  <a:pt x="1475" y="179"/>
                </a:lnTo>
                <a:lnTo>
                  <a:pt x="1473" y="180"/>
                </a:lnTo>
                <a:lnTo>
                  <a:pt x="1473" y="182"/>
                </a:lnTo>
                <a:lnTo>
                  <a:pt x="1471" y="184"/>
                </a:lnTo>
                <a:lnTo>
                  <a:pt x="1468" y="182"/>
                </a:lnTo>
                <a:lnTo>
                  <a:pt x="1466" y="182"/>
                </a:lnTo>
                <a:lnTo>
                  <a:pt x="1465" y="184"/>
                </a:lnTo>
                <a:lnTo>
                  <a:pt x="1463" y="184"/>
                </a:lnTo>
                <a:lnTo>
                  <a:pt x="1463" y="185"/>
                </a:lnTo>
                <a:lnTo>
                  <a:pt x="1463" y="187"/>
                </a:lnTo>
                <a:lnTo>
                  <a:pt x="1470" y="189"/>
                </a:lnTo>
                <a:lnTo>
                  <a:pt x="1468" y="190"/>
                </a:lnTo>
                <a:lnTo>
                  <a:pt x="1465" y="194"/>
                </a:lnTo>
                <a:lnTo>
                  <a:pt x="1465" y="197"/>
                </a:lnTo>
                <a:lnTo>
                  <a:pt x="1468" y="199"/>
                </a:lnTo>
                <a:lnTo>
                  <a:pt x="1470" y="200"/>
                </a:lnTo>
                <a:lnTo>
                  <a:pt x="1470" y="202"/>
                </a:lnTo>
                <a:lnTo>
                  <a:pt x="1485" y="202"/>
                </a:lnTo>
                <a:lnTo>
                  <a:pt x="1485" y="206"/>
                </a:lnTo>
                <a:lnTo>
                  <a:pt x="1485" y="206"/>
                </a:lnTo>
                <a:lnTo>
                  <a:pt x="1483" y="207"/>
                </a:lnTo>
                <a:lnTo>
                  <a:pt x="1493" y="206"/>
                </a:lnTo>
                <a:lnTo>
                  <a:pt x="1502" y="206"/>
                </a:lnTo>
                <a:lnTo>
                  <a:pt x="1503" y="204"/>
                </a:lnTo>
                <a:lnTo>
                  <a:pt x="1503" y="202"/>
                </a:lnTo>
                <a:lnTo>
                  <a:pt x="1503" y="200"/>
                </a:lnTo>
                <a:lnTo>
                  <a:pt x="1503" y="200"/>
                </a:lnTo>
                <a:lnTo>
                  <a:pt x="1505" y="199"/>
                </a:lnTo>
                <a:lnTo>
                  <a:pt x="1503" y="192"/>
                </a:lnTo>
                <a:lnTo>
                  <a:pt x="1500" y="187"/>
                </a:lnTo>
                <a:lnTo>
                  <a:pt x="1496" y="185"/>
                </a:lnTo>
                <a:lnTo>
                  <a:pt x="1496" y="184"/>
                </a:lnTo>
                <a:lnTo>
                  <a:pt x="1498" y="182"/>
                </a:lnTo>
                <a:lnTo>
                  <a:pt x="1496" y="180"/>
                </a:lnTo>
                <a:close/>
                <a:moveTo>
                  <a:pt x="1584" y="49"/>
                </a:moveTo>
                <a:lnTo>
                  <a:pt x="1587" y="51"/>
                </a:lnTo>
                <a:lnTo>
                  <a:pt x="1592" y="49"/>
                </a:lnTo>
                <a:lnTo>
                  <a:pt x="1594" y="47"/>
                </a:lnTo>
                <a:lnTo>
                  <a:pt x="1594" y="46"/>
                </a:lnTo>
                <a:lnTo>
                  <a:pt x="1596" y="44"/>
                </a:lnTo>
                <a:lnTo>
                  <a:pt x="1594" y="44"/>
                </a:lnTo>
                <a:lnTo>
                  <a:pt x="1594" y="42"/>
                </a:lnTo>
                <a:lnTo>
                  <a:pt x="1594" y="41"/>
                </a:lnTo>
                <a:lnTo>
                  <a:pt x="1594" y="41"/>
                </a:lnTo>
                <a:lnTo>
                  <a:pt x="1592" y="41"/>
                </a:lnTo>
                <a:lnTo>
                  <a:pt x="1587" y="41"/>
                </a:lnTo>
                <a:lnTo>
                  <a:pt x="1587" y="42"/>
                </a:lnTo>
                <a:lnTo>
                  <a:pt x="1586" y="44"/>
                </a:lnTo>
                <a:lnTo>
                  <a:pt x="1584" y="44"/>
                </a:lnTo>
                <a:lnTo>
                  <a:pt x="1582" y="46"/>
                </a:lnTo>
                <a:lnTo>
                  <a:pt x="1582" y="46"/>
                </a:lnTo>
                <a:lnTo>
                  <a:pt x="1582" y="47"/>
                </a:lnTo>
                <a:lnTo>
                  <a:pt x="1584" y="49"/>
                </a:lnTo>
                <a:lnTo>
                  <a:pt x="1584" y="49"/>
                </a:lnTo>
                <a:close/>
                <a:moveTo>
                  <a:pt x="1428" y="221"/>
                </a:moveTo>
                <a:lnTo>
                  <a:pt x="1426" y="222"/>
                </a:lnTo>
                <a:lnTo>
                  <a:pt x="1423" y="224"/>
                </a:lnTo>
                <a:lnTo>
                  <a:pt x="1423" y="226"/>
                </a:lnTo>
                <a:lnTo>
                  <a:pt x="1421" y="229"/>
                </a:lnTo>
                <a:lnTo>
                  <a:pt x="1419" y="231"/>
                </a:lnTo>
                <a:lnTo>
                  <a:pt x="1419" y="232"/>
                </a:lnTo>
                <a:lnTo>
                  <a:pt x="1417" y="232"/>
                </a:lnTo>
                <a:lnTo>
                  <a:pt x="1417" y="232"/>
                </a:lnTo>
                <a:lnTo>
                  <a:pt x="1417" y="234"/>
                </a:lnTo>
                <a:lnTo>
                  <a:pt x="1417" y="234"/>
                </a:lnTo>
                <a:lnTo>
                  <a:pt x="1421" y="236"/>
                </a:lnTo>
                <a:lnTo>
                  <a:pt x="1428" y="236"/>
                </a:lnTo>
                <a:lnTo>
                  <a:pt x="1429" y="236"/>
                </a:lnTo>
                <a:lnTo>
                  <a:pt x="1429" y="234"/>
                </a:lnTo>
                <a:lnTo>
                  <a:pt x="1429" y="232"/>
                </a:lnTo>
                <a:lnTo>
                  <a:pt x="1431" y="232"/>
                </a:lnTo>
                <a:lnTo>
                  <a:pt x="1431" y="231"/>
                </a:lnTo>
                <a:lnTo>
                  <a:pt x="1431" y="231"/>
                </a:lnTo>
                <a:lnTo>
                  <a:pt x="1433" y="231"/>
                </a:lnTo>
                <a:lnTo>
                  <a:pt x="1433" y="229"/>
                </a:lnTo>
                <a:lnTo>
                  <a:pt x="1433" y="229"/>
                </a:lnTo>
                <a:lnTo>
                  <a:pt x="1431" y="227"/>
                </a:lnTo>
                <a:lnTo>
                  <a:pt x="1431" y="226"/>
                </a:lnTo>
                <a:lnTo>
                  <a:pt x="1431" y="222"/>
                </a:lnTo>
                <a:lnTo>
                  <a:pt x="1431" y="221"/>
                </a:lnTo>
                <a:lnTo>
                  <a:pt x="1431" y="221"/>
                </a:lnTo>
                <a:lnTo>
                  <a:pt x="1428" y="219"/>
                </a:lnTo>
                <a:lnTo>
                  <a:pt x="1428" y="221"/>
                </a:lnTo>
                <a:close/>
                <a:moveTo>
                  <a:pt x="1560" y="335"/>
                </a:moveTo>
                <a:lnTo>
                  <a:pt x="1560" y="333"/>
                </a:lnTo>
                <a:lnTo>
                  <a:pt x="1560" y="332"/>
                </a:lnTo>
                <a:lnTo>
                  <a:pt x="1560" y="332"/>
                </a:lnTo>
                <a:lnTo>
                  <a:pt x="1560" y="330"/>
                </a:lnTo>
                <a:lnTo>
                  <a:pt x="1562" y="328"/>
                </a:lnTo>
                <a:lnTo>
                  <a:pt x="1562" y="327"/>
                </a:lnTo>
                <a:lnTo>
                  <a:pt x="1560" y="325"/>
                </a:lnTo>
                <a:lnTo>
                  <a:pt x="1560" y="323"/>
                </a:lnTo>
                <a:lnTo>
                  <a:pt x="1555" y="320"/>
                </a:lnTo>
                <a:lnTo>
                  <a:pt x="1554" y="317"/>
                </a:lnTo>
                <a:lnTo>
                  <a:pt x="1542" y="322"/>
                </a:lnTo>
                <a:lnTo>
                  <a:pt x="1530" y="325"/>
                </a:lnTo>
                <a:lnTo>
                  <a:pt x="1528" y="327"/>
                </a:lnTo>
                <a:lnTo>
                  <a:pt x="1528" y="328"/>
                </a:lnTo>
                <a:lnTo>
                  <a:pt x="1528" y="330"/>
                </a:lnTo>
                <a:lnTo>
                  <a:pt x="1533" y="337"/>
                </a:lnTo>
                <a:lnTo>
                  <a:pt x="1537" y="343"/>
                </a:lnTo>
                <a:lnTo>
                  <a:pt x="1537" y="343"/>
                </a:lnTo>
                <a:lnTo>
                  <a:pt x="1537" y="345"/>
                </a:lnTo>
                <a:lnTo>
                  <a:pt x="1537" y="345"/>
                </a:lnTo>
                <a:lnTo>
                  <a:pt x="1537" y="347"/>
                </a:lnTo>
                <a:lnTo>
                  <a:pt x="1542" y="350"/>
                </a:lnTo>
                <a:lnTo>
                  <a:pt x="1542" y="350"/>
                </a:lnTo>
                <a:lnTo>
                  <a:pt x="1544" y="348"/>
                </a:lnTo>
                <a:lnTo>
                  <a:pt x="1545" y="347"/>
                </a:lnTo>
                <a:lnTo>
                  <a:pt x="1545" y="347"/>
                </a:lnTo>
                <a:lnTo>
                  <a:pt x="1547" y="348"/>
                </a:lnTo>
                <a:lnTo>
                  <a:pt x="1554" y="347"/>
                </a:lnTo>
                <a:lnTo>
                  <a:pt x="1559" y="342"/>
                </a:lnTo>
                <a:lnTo>
                  <a:pt x="1560" y="342"/>
                </a:lnTo>
                <a:lnTo>
                  <a:pt x="1560" y="340"/>
                </a:lnTo>
                <a:lnTo>
                  <a:pt x="1560" y="338"/>
                </a:lnTo>
                <a:lnTo>
                  <a:pt x="1559" y="337"/>
                </a:lnTo>
                <a:lnTo>
                  <a:pt x="1559" y="335"/>
                </a:lnTo>
                <a:lnTo>
                  <a:pt x="1560" y="335"/>
                </a:lnTo>
                <a:close/>
                <a:moveTo>
                  <a:pt x="1644" y="195"/>
                </a:moveTo>
                <a:lnTo>
                  <a:pt x="1643" y="199"/>
                </a:lnTo>
                <a:lnTo>
                  <a:pt x="1643" y="199"/>
                </a:lnTo>
                <a:lnTo>
                  <a:pt x="1643" y="200"/>
                </a:lnTo>
                <a:lnTo>
                  <a:pt x="1628" y="200"/>
                </a:lnTo>
                <a:lnTo>
                  <a:pt x="1612" y="202"/>
                </a:lnTo>
                <a:lnTo>
                  <a:pt x="1606" y="206"/>
                </a:lnTo>
                <a:lnTo>
                  <a:pt x="1606" y="206"/>
                </a:lnTo>
                <a:lnTo>
                  <a:pt x="1606" y="206"/>
                </a:lnTo>
                <a:lnTo>
                  <a:pt x="1606" y="206"/>
                </a:lnTo>
                <a:lnTo>
                  <a:pt x="1606" y="204"/>
                </a:lnTo>
                <a:lnTo>
                  <a:pt x="1606" y="204"/>
                </a:lnTo>
                <a:lnTo>
                  <a:pt x="1604" y="202"/>
                </a:lnTo>
                <a:lnTo>
                  <a:pt x="1596" y="200"/>
                </a:lnTo>
                <a:lnTo>
                  <a:pt x="1597" y="199"/>
                </a:lnTo>
                <a:lnTo>
                  <a:pt x="1604" y="199"/>
                </a:lnTo>
                <a:lnTo>
                  <a:pt x="1604" y="195"/>
                </a:lnTo>
                <a:lnTo>
                  <a:pt x="1602" y="194"/>
                </a:lnTo>
                <a:lnTo>
                  <a:pt x="1592" y="194"/>
                </a:lnTo>
                <a:lnTo>
                  <a:pt x="1592" y="195"/>
                </a:lnTo>
                <a:lnTo>
                  <a:pt x="1591" y="195"/>
                </a:lnTo>
                <a:lnTo>
                  <a:pt x="1589" y="194"/>
                </a:lnTo>
                <a:lnTo>
                  <a:pt x="1589" y="194"/>
                </a:lnTo>
                <a:lnTo>
                  <a:pt x="1584" y="197"/>
                </a:lnTo>
                <a:lnTo>
                  <a:pt x="1582" y="199"/>
                </a:lnTo>
                <a:lnTo>
                  <a:pt x="1582" y="200"/>
                </a:lnTo>
                <a:lnTo>
                  <a:pt x="1581" y="206"/>
                </a:lnTo>
                <a:lnTo>
                  <a:pt x="1577" y="207"/>
                </a:lnTo>
                <a:lnTo>
                  <a:pt x="1574" y="211"/>
                </a:lnTo>
                <a:lnTo>
                  <a:pt x="1574" y="212"/>
                </a:lnTo>
                <a:lnTo>
                  <a:pt x="1574" y="212"/>
                </a:lnTo>
                <a:lnTo>
                  <a:pt x="1572" y="214"/>
                </a:lnTo>
                <a:lnTo>
                  <a:pt x="1570" y="216"/>
                </a:lnTo>
                <a:lnTo>
                  <a:pt x="1570" y="217"/>
                </a:lnTo>
                <a:lnTo>
                  <a:pt x="1570" y="217"/>
                </a:lnTo>
                <a:lnTo>
                  <a:pt x="1570" y="219"/>
                </a:lnTo>
                <a:lnTo>
                  <a:pt x="1567" y="222"/>
                </a:lnTo>
                <a:lnTo>
                  <a:pt x="1567" y="222"/>
                </a:lnTo>
                <a:lnTo>
                  <a:pt x="1567" y="224"/>
                </a:lnTo>
                <a:lnTo>
                  <a:pt x="1567" y="229"/>
                </a:lnTo>
                <a:lnTo>
                  <a:pt x="1565" y="232"/>
                </a:lnTo>
                <a:lnTo>
                  <a:pt x="1565" y="236"/>
                </a:lnTo>
                <a:lnTo>
                  <a:pt x="1567" y="237"/>
                </a:lnTo>
                <a:lnTo>
                  <a:pt x="1569" y="239"/>
                </a:lnTo>
                <a:lnTo>
                  <a:pt x="1567" y="241"/>
                </a:lnTo>
                <a:lnTo>
                  <a:pt x="1565" y="243"/>
                </a:lnTo>
                <a:lnTo>
                  <a:pt x="1564" y="243"/>
                </a:lnTo>
                <a:lnTo>
                  <a:pt x="1564" y="243"/>
                </a:lnTo>
                <a:lnTo>
                  <a:pt x="1562" y="244"/>
                </a:lnTo>
                <a:lnTo>
                  <a:pt x="1569" y="254"/>
                </a:lnTo>
                <a:lnTo>
                  <a:pt x="1570" y="264"/>
                </a:lnTo>
                <a:lnTo>
                  <a:pt x="1570" y="266"/>
                </a:lnTo>
                <a:lnTo>
                  <a:pt x="1581" y="264"/>
                </a:lnTo>
                <a:lnTo>
                  <a:pt x="1582" y="263"/>
                </a:lnTo>
                <a:lnTo>
                  <a:pt x="1586" y="263"/>
                </a:lnTo>
                <a:lnTo>
                  <a:pt x="1587" y="261"/>
                </a:lnTo>
                <a:lnTo>
                  <a:pt x="1587" y="259"/>
                </a:lnTo>
                <a:lnTo>
                  <a:pt x="1587" y="258"/>
                </a:lnTo>
                <a:lnTo>
                  <a:pt x="1592" y="258"/>
                </a:lnTo>
                <a:lnTo>
                  <a:pt x="1597" y="268"/>
                </a:lnTo>
                <a:lnTo>
                  <a:pt x="1609" y="278"/>
                </a:lnTo>
                <a:lnTo>
                  <a:pt x="1611" y="278"/>
                </a:lnTo>
                <a:lnTo>
                  <a:pt x="1614" y="274"/>
                </a:lnTo>
                <a:lnTo>
                  <a:pt x="1618" y="273"/>
                </a:lnTo>
                <a:lnTo>
                  <a:pt x="1619" y="271"/>
                </a:lnTo>
                <a:lnTo>
                  <a:pt x="1621" y="268"/>
                </a:lnTo>
                <a:lnTo>
                  <a:pt x="1623" y="266"/>
                </a:lnTo>
                <a:lnTo>
                  <a:pt x="1623" y="266"/>
                </a:lnTo>
                <a:lnTo>
                  <a:pt x="1623" y="264"/>
                </a:lnTo>
                <a:lnTo>
                  <a:pt x="1621" y="263"/>
                </a:lnTo>
                <a:lnTo>
                  <a:pt x="1621" y="261"/>
                </a:lnTo>
                <a:lnTo>
                  <a:pt x="1631" y="261"/>
                </a:lnTo>
                <a:lnTo>
                  <a:pt x="1631" y="256"/>
                </a:lnTo>
                <a:lnTo>
                  <a:pt x="1633" y="254"/>
                </a:lnTo>
                <a:lnTo>
                  <a:pt x="1634" y="253"/>
                </a:lnTo>
                <a:lnTo>
                  <a:pt x="1634" y="253"/>
                </a:lnTo>
                <a:lnTo>
                  <a:pt x="1636" y="251"/>
                </a:lnTo>
                <a:lnTo>
                  <a:pt x="1636" y="249"/>
                </a:lnTo>
                <a:lnTo>
                  <a:pt x="1636" y="249"/>
                </a:lnTo>
                <a:lnTo>
                  <a:pt x="1648" y="249"/>
                </a:lnTo>
                <a:lnTo>
                  <a:pt x="1649" y="248"/>
                </a:lnTo>
                <a:lnTo>
                  <a:pt x="1651" y="244"/>
                </a:lnTo>
                <a:lnTo>
                  <a:pt x="1649" y="243"/>
                </a:lnTo>
                <a:lnTo>
                  <a:pt x="1648" y="239"/>
                </a:lnTo>
                <a:lnTo>
                  <a:pt x="1654" y="231"/>
                </a:lnTo>
                <a:lnTo>
                  <a:pt x="1656" y="229"/>
                </a:lnTo>
                <a:lnTo>
                  <a:pt x="1658" y="227"/>
                </a:lnTo>
                <a:lnTo>
                  <a:pt x="1660" y="224"/>
                </a:lnTo>
                <a:lnTo>
                  <a:pt x="1660" y="219"/>
                </a:lnTo>
                <a:lnTo>
                  <a:pt x="1660" y="217"/>
                </a:lnTo>
                <a:lnTo>
                  <a:pt x="1660" y="217"/>
                </a:lnTo>
                <a:lnTo>
                  <a:pt x="1660" y="214"/>
                </a:lnTo>
                <a:lnTo>
                  <a:pt x="1660" y="212"/>
                </a:lnTo>
                <a:lnTo>
                  <a:pt x="1658" y="200"/>
                </a:lnTo>
                <a:lnTo>
                  <a:pt x="1644" y="195"/>
                </a:lnTo>
                <a:lnTo>
                  <a:pt x="1644" y="195"/>
                </a:lnTo>
                <a:close/>
                <a:moveTo>
                  <a:pt x="1678" y="74"/>
                </a:moveTo>
                <a:lnTo>
                  <a:pt x="1685" y="79"/>
                </a:lnTo>
                <a:lnTo>
                  <a:pt x="1688" y="78"/>
                </a:lnTo>
                <a:lnTo>
                  <a:pt x="1688" y="76"/>
                </a:lnTo>
                <a:lnTo>
                  <a:pt x="1688" y="74"/>
                </a:lnTo>
                <a:lnTo>
                  <a:pt x="1688" y="73"/>
                </a:lnTo>
                <a:lnTo>
                  <a:pt x="1686" y="71"/>
                </a:lnTo>
                <a:lnTo>
                  <a:pt x="1685" y="68"/>
                </a:lnTo>
                <a:lnTo>
                  <a:pt x="1681" y="68"/>
                </a:lnTo>
                <a:lnTo>
                  <a:pt x="1676" y="64"/>
                </a:lnTo>
                <a:lnTo>
                  <a:pt x="1675" y="66"/>
                </a:lnTo>
                <a:lnTo>
                  <a:pt x="1676" y="68"/>
                </a:lnTo>
                <a:lnTo>
                  <a:pt x="1678" y="74"/>
                </a:lnTo>
                <a:close/>
                <a:moveTo>
                  <a:pt x="1426" y="263"/>
                </a:moveTo>
                <a:lnTo>
                  <a:pt x="1426" y="263"/>
                </a:lnTo>
                <a:lnTo>
                  <a:pt x="1428" y="263"/>
                </a:lnTo>
                <a:lnTo>
                  <a:pt x="1428" y="264"/>
                </a:lnTo>
                <a:lnTo>
                  <a:pt x="1428" y="266"/>
                </a:lnTo>
                <a:lnTo>
                  <a:pt x="1429" y="268"/>
                </a:lnTo>
                <a:lnTo>
                  <a:pt x="1434" y="268"/>
                </a:lnTo>
                <a:lnTo>
                  <a:pt x="1434" y="266"/>
                </a:lnTo>
                <a:lnTo>
                  <a:pt x="1436" y="264"/>
                </a:lnTo>
                <a:lnTo>
                  <a:pt x="1441" y="263"/>
                </a:lnTo>
                <a:lnTo>
                  <a:pt x="1443" y="263"/>
                </a:lnTo>
                <a:lnTo>
                  <a:pt x="1444" y="261"/>
                </a:lnTo>
                <a:lnTo>
                  <a:pt x="1444" y="259"/>
                </a:lnTo>
                <a:lnTo>
                  <a:pt x="1444" y="258"/>
                </a:lnTo>
                <a:lnTo>
                  <a:pt x="1444" y="258"/>
                </a:lnTo>
                <a:lnTo>
                  <a:pt x="1446" y="256"/>
                </a:lnTo>
                <a:lnTo>
                  <a:pt x="1446" y="254"/>
                </a:lnTo>
                <a:lnTo>
                  <a:pt x="1446" y="254"/>
                </a:lnTo>
                <a:lnTo>
                  <a:pt x="1443" y="251"/>
                </a:lnTo>
                <a:lnTo>
                  <a:pt x="1443" y="251"/>
                </a:lnTo>
                <a:lnTo>
                  <a:pt x="1443" y="249"/>
                </a:lnTo>
                <a:lnTo>
                  <a:pt x="1441" y="249"/>
                </a:lnTo>
                <a:lnTo>
                  <a:pt x="1433" y="253"/>
                </a:lnTo>
                <a:lnTo>
                  <a:pt x="1433" y="254"/>
                </a:lnTo>
                <a:lnTo>
                  <a:pt x="1433" y="256"/>
                </a:lnTo>
                <a:lnTo>
                  <a:pt x="1433" y="256"/>
                </a:lnTo>
                <a:lnTo>
                  <a:pt x="1434" y="256"/>
                </a:lnTo>
                <a:lnTo>
                  <a:pt x="1434" y="258"/>
                </a:lnTo>
                <a:lnTo>
                  <a:pt x="1434" y="258"/>
                </a:lnTo>
                <a:lnTo>
                  <a:pt x="1429" y="259"/>
                </a:lnTo>
                <a:lnTo>
                  <a:pt x="1429" y="259"/>
                </a:lnTo>
                <a:lnTo>
                  <a:pt x="1429" y="259"/>
                </a:lnTo>
                <a:lnTo>
                  <a:pt x="1428" y="259"/>
                </a:lnTo>
                <a:lnTo>
                  <a:pt x="1428" y="259"/>
                </a:lnTo>
                <a:lnTo>
                  <a:pt x="1428" y="259"/>
                </a:lnTo>
                <a:lnTo>
                  <a:pt x="1426" y="259"/>
                </a:lnTo>
                <a:lnTo>
                  <a:pt x="1426" y="259"/>
                </a:lnTo>
                <a:lnTo>
                  <a:pt x="1426" y="261"/>
                </a:lnTo>
                <a:lnTo>
                  <a:pt x="1426" y="261"/>
                </a:lnTo>
                <a:lnTo>
                  <a:pt x="1426" y="261"/>
                </a:lnTo>
                <a:lnTo>
                  <a:pt x="1426" y="263"/>
                </a:lnTo>
                <a:lnTo>
                  <a:pt x="1426" y="263"/>
                </a:lnTo>
                <a:lnTo>
                  <a:pt x="1426" y="263"/>
                </a:lnTo>
                <a:close/>
                <a:moveTo>
                  <a:pt x="1518" y="283"/>
                </a:moveTo>
                <a:lnTo>
                  <a:pt x="1520" y="280"/>
                </a:lnTo>
                <a:lnTo>
                  <a:pt x="1520" y="280"/>
                </a:lnTo>
                <a:lnTo>
                  <a:pt x="1522" y="280"/>
                </a:lnTo>
                <a:lnTo>
                  <a:pt x="1522" y="278"/>
                </a:lnTo>
                <a:lnTo>
                  <a:pt x="1527" y="278"/>
                </a:lnTo>
                <a:lnTo>
                  <a:pt x="1528" y="274"/>
                </a:lnTo>
                <a:lnTo>
                  <a:pt x="1530" y="274"/>
                </a:lnTo>
                <a:lnTo>
                  <a:pt x="1533" y="278"/>
                </a:lnTo>
                <a:lnTo>
                  <a:pt x="1535" y="276"/>
                </a:lnTo>
                <a:lnTo>
                  <a:pt x="1535" y="273"/>
                </a:lnTo>
                <a:lnTo>
                  <a:pt x="1545" y="276"/>
                </a:lnTo>
                <a:lnTo>
                  <a:pt x="1555" y="280"/>
                </a:lnTo>
                <a:lnTo>
                  <a:pt x="1555" y="278"/>
                </a:lnTo>
                <a:lnTo>
                  <a:pt x="1555" y="274"/>
                </a:lnTo>
                <a:lnTo>
                  <a:pt x="1555" y="271"/>
                </a:lnTo>
                <a:lnTo>
                  <a:pt x="1555" y="271"/>
                </a:lnTo>
                <a:lnTo>
                  <a:pt x="1549" y="259"/>
                </a:lnTo>
                <a:lnTo>
                  <a:pt x="1545" y="259"/>
                </a:lnTo>
                <a:lnTo>
                  <a:pt x="1544" y="256"/>
                </a:lnTo>
                <a:lnTo>
                  <a:pt x="1540" y="254"/>
                </a:lnTo>
                <a:lnTo>
                  <a:pt x="1537" y="249"/>
                </a:lnTo>
                <a:lnTo>
                  <a:pt x="1527" y="246"/>
                </a:lnTo>
                <a:lnTo>
                  <a:pt x="1517" y="243"/>
                </a:lnTo>
                <a:lnTo>
                  <a:pt x="1505" y="239"/>
                </a:lnTo>
                <a:lnTo>
                  <a:pt x="1495" y="236"/>
                </a:lnTo>
                <a:lnTo>
                  <a:pt x="1500" y="248"/>
                </a:lnTo>
                <a:lnTo>
                  <a:pt x="1500" y="251"/>
                </a:lnTo>
                <a:lnTo>
                  <a:pt x="1500" y="254"/>
                </a:lnTo>
                <a:lnTo>
                  <a:pt x="1496" y="259"/>
                </a:lnTo>
                <a:lnTo>
                  <a:pt x="1496" y="261"/>
                </a:lnTo>
                <a:lnTo>
                  <a:pt x="1496" y="264"/>
                </a:lnTo>
                <a:lnTo>
                  <a:pt x="1496" y="266"/>
                </a:lnTo>
                <a:lnTo>
                  <a:pt x="1496" y="268"/>
                </a:lnTo>
                <a:lnTo>
                  <a:pt x="1495" y="271"/>
                </a:lnTo>
                <a:lnTo>
                  <a:pt x="1495" y="273"/>
                </a:lnTo>
                <a:lnTo>
                  <a:pt x="1495" y="276"/>
                </a:lnTo>
                <a:lnTo>
                  <a:pt x="1493" y="278"/>
                </a:lnTo>
                <a:lnTo>
                  <a:pt x="1491" y="280"/>
                </a:lnTo>
                <a:lnTo>
                  <a:pt x="1491" y="281"/>
                </a:lnTo>
                <a:lnTo>
                  <a:pt x="1493" y="285"/>
                </a:lnTo>
                <a:lnTo>
                  <a:pt x="1493" y="286"/>
                </a:lnTo>
                <a:lnTo>
                  <a:pt x="1491" y="290"/>
                </a:lnTo>
                <a:lnTo>
                  <a:pt x="1491" y="291"/>
                </a:lnTo>
                <a:lnTo>
                  <a:pt x="1491" y="293"/>
                </a:lnTo>
                <a:lnTo>
                  <a:pt x="1491" y="298"/>
                </a:lnTo>
                <a:lnTo>
                  <a:pt x="1493" y="300"/>
                </a:lnTo>
                <a:lnTo>
                  <a:pt x="1493" y="301"/>
                </a:lnTo>
                <a:lnTo>
                  <a:pt x="1496" y="301"/>
                </a:lnTo>
                <a:lnTo>
                  <a:pt x="1496" y="301"/>
                </a:lnTo>
                <a:lnTo>
                  <a:pt x="1500" y="308"/>
                </a:lnTo>
                <a:lnTo>
                  <a:pt x="1508" y="310"/>
                </a:lnTo>
                <a:lnTo>
                  <a:pt x="1510" y="308"/>
                </a:lnTo>
                <a:lnTo>
                  <a:pt x="1508" y="306"/>
                </a:lnTo>
                <a:lnTo>
                  <a:pt x="1508" y="305"/>
                </a:lnTo>
                <a:lnTo>
                  <a:pt x="1510" y="303"/>
                </a:lnTo>
                <a:lnTo>
                  <a:pt x="1510" y="301"/>
                </a:lnTo>
                <a:lnTo>
                  <a:pt x="1510" y="300"/>
                </a:lnTo>
                <a:lnTo>
                  <a:pt x="1508" y="298"/>
                </a:lnTo>
                <a:lnTo>
                  <a:pt x="1508" y="296"/>
                </a:lnTo>
                <a:lnTo>
                  <a:pt x="1510" y="295"/>
                </a:lnTo>
                <a:lnTo>
                  <a:pt x="1510" y="293"/>
                </a:lnTo>
                <a:lnTo>
                  <a:pt x="1512" y="293"/>
                </a:lnTo>
                <a:lnTo>
                  <a:pt x="1515" y="293"/>
                </a:lnTo>
                <a:lnTo>
                  <a:pt x="1515" y="293"/>
                </a:lnTo>
                <a:lnTo>
                  <a:pt x="1515" y="293"/>
                </a:lnTo>
                <a:lnTo>
                  <a:pt x="1515" y="295"/>
                </a:lnTo>
                <a:lnTo>
                  <a:pt x="1515" y="296"/>
                </a:lnTo>
                <a:lnTo>
                  <a:pt x="1515" y="296"/>
                </a:lnTo>
                <a:lnTo>
                  <a:pt x="1515" y="296"/>
                </a:lnTo>
                <a:lnTo>
                  <a:pt x="1517" y="298"/>
                </a:lnTo>
                <a:lnTo>
                  <a:pt x="1520" y="296"/>
                </a:lnTo>
                <a:lnTo>
                  <a:pt x="1523" y="301"/>
                </a:lnTo>
                <a:lnTo>
                  <a:pt x="1525" y="300"/>
                </a:lnTo>
                <a:lnTo>
                  <a:pt x="1525" y="298"/>
                </a:lnTo>
                <a:lnTo>
                  <a:pt x="1525" y="298"/>
                </a:lnTo>
                <a:lnTo>
                  <a:pt x="1527" y="295"/>
                </a:lnTo>
                <a:lnTo>
                  <a:pt x="1527" y="293"/>
                </a:lnTo>
                <a:lnTo>
                  <a:pt x="1528" y="290"/>
                </a:lnTo>
                <a:lnTo>
                  <a:pt x="1527" y="290"/>
                </a:lnTo>
                <a:lnTo>
                  <a:pt x="1518" y="286"/>
                </a:lnTo>
                <a:lnTo>
                  <a:pt x="1517" y="285"/>
                </a:lnTo>
                <a:lnTo>
                  <a:pt x="1518" y="283"/>
                </a:lnTo>
                <a:lnTo>
                  <a:pt x="1518" y="283"/>
                </a:lnTo>
                <a:close/>
                <a:moveTo>
                  <a:pt x="1700" y="61"/>
                </a:moveTo>
                <a:lnTo>
                  <a:pt x="1700" y="64"/>
                </a:lnTo>
                <a:lnTo>
                  <a:pt x="1702" y="66"/>
                </a:lnTo>
                <a:lnTo>
                  <a:pt x="1703" y="69"/>
                </a:lnTo>
                <a:lnTo>
                  <a:pt x="1710" y="74"/>
                </a:lnTo>
                <a:lnTo>
                  <a:pt x="1717" y="78"/>
                </a:lnTo>
                <a:lnTo>
                  <a:pt x="1720" y="76"/>
                </a:lnTo>
                <a:lnTo>
                  <a:pt x="1723" y="79"/>
                </a:lnTo>
                <a:lnTo>
                  <a:pt x="1732" y="76"/>
                </a:lnTo>
                <a:lnTo>
                  <a:pt x="1733" y="74"/>
                </a:lnTo>
                <a:lnTo>
                  <a:pt x="1735" y="71"/>
                </a:lnTo>
                <a:lnTo>
                  <a:pt x="1737" y="68"/>
                </a:lnTo>
                <a:lnTo>
                  <a:pt x="1733" y="61"/>
                </a:lnTo>
                <a:lnTo>
                  <a:pt x="1722" y="58"/>
                </a:lnTo>
                <a:lnTo>
                  <a:pt x="1710" y="53"/>
                </a:lnTo>
                <a:lnTo>
                  <a:pt x="1710" y="53"/>
                </a:lnTo>
                <a:lnTo>
                  <a:pt x="1712" y="51"/>
                </a:lnTo>
                <a:lnTo>
                  <a:pt x="1707" y="49"/>
                </a:lnTo>
                <a:lnTo>
                  <a:pt x="1703" y="53"/>
                </a:lnTo>
                <a:lnTo>
                  <a:pt x="1702" y="49"/>
                </a:lnTo>
                <a:lnTo>
                  <a:pt x="1695" y="51"/>
                </a:lnTo>
                <a:lnTo>
                  <a:pt x="1693" y="53"/>
                </a:lnTo>
                <a:lnTo>
                  <a:pt x="1693" y="53"/>
                </a:lnTo>
                <a:lnTo>
                  <a:pt x="1690" y="54"/>
                </a:lnTo>
                <a:lnTo>
                  <a:pt x="1690" y="56"/>
                </a:lnTo>
                <a:lnTo>
                  <a:pt x="1702" y="61"/>
                </a:lnTo>
                <a:lnTo>
                  <a:pt x="1700" y="61"/>
                </a:lnTo>
                <a:close/>
                <a:moveTo>
                  <a:pt x="1518" y="350"/>
                </a:moveTo>
                <a:lnTo>
                  <a:pt x="1522" y="352"/>
                </a:lnTo>
                <a:lnTo>
                  <a:pt x="1523" y="352"/>
                </a:lnTo>
                <a:lnTo>
                  <a:pt x="1523" y="352"/>
                </a:lnTo>
                <a:lnTo>
                  <a:pt x="1525" y="350"/>
                </a:lnTo>
                <a:lnTo>
                  <a:pt x="1525" y="348"/>
                </a:lnTo>
                <a:lnTo>
                  <a:pt x="1525" y="347"/>
                </a:lnTo>
                <a:lnTo>
                  <a:pt x="1523" y="347"/>
                </a:lnTo>
                <a:lnTo>
                  <a:pt x="1523" y="347"/>
                </a:lnTo>
                <a:lnTo>
                  <a:pt x="1522" y="343"/>
                </a:lnTo>
                <a:lnTo>
                  <a:pt x="1522" y="338"/>
                </a:lnTo>
                <a:lnTo>
                  <a:pt x="1522" y="337"/>
                </a:lnTo>
                <a:lnTo>
                  <a:pt x="1522" y="337"/>
                </a:lnTo>
                <a:lnTo>
                  <a:pt x="1522" y="335"/>
                </a:lnTo>
                <a:lnTo>
                  <a:pt x="1522" y="335"/>
                </a:lnTo>
                <a:lnTo>
                  <a:pt x="1522" y="335"/>
                </a:lnTo>
                <a:lnTo>
                  <a:pt x="1508" y="338"/>
                </a:lnTo>
                <a:lnTo>
                  <a:pt x="1508" y="340"/>
                </a:lnTo>
                <a:lnTo>
                  <a:pt x="1517" y="342"/>
                </a:lnTo>
                <a:lnTo>
                  <a:pt x="1518" y="343"/>
                </a:lnTo>
                <a:lnTo>
                  <a:pt x="1518" y="347"/>
                </a:lnTo>
                <a:lnTo>
                  <a:pt x="1518" y="348"/>
                </a:lnTo>
                <a:lnTo>
                  <a:pt x="1518" y="350"/>
                </a:lnTo>
                <a:close/>
                <a:moveTo>
                  <a:pt x="1540" y="66"/>
                </a:moveTo>
                <a:lnTo>
                  <a:pt x="1547" y="69"/>
                </a:lnTo>
                <a:lnTo>
                  <a:pt x="1552" y="69"/>
                </a:lnTo>
                <a:lnTo>
                  <a:pt x="1554" y="73"/>
                </a:lnTo>
                <a:lnTo>
                  <a:pt x="1555" y="73"/>
                </a:lnTo>
                <a:lnTo>
                  <a:pt x="1555" y="74"/>
                </a:lnTo>
                <a:lnTo>
                  <a:pt x="1554" y="78"/>
                </a:lnTo>
                <a:lnTo>
                  <a:pt x="1555" y="78"/>
                </a:lnTo>
                <a:lnTo>
                  <a:pt x="1557" y="78"/>
                </a:lnTo>
                <a:lnTo>
                  <a:pt x="1559" y="83"/>
                </a:lnTo>
                <a:lnTo>
                  <a:pt x="1565" y="84"/>
                </a:lnTo>
                <a:lnTo>
                  <a:pt x="1574" y="86"/>
                </a:lnTo>
                <a:lnTo>
                  <a:pt x="1577" y="84"/>
                </a:lnTo>
                <a:lnTo>
                  <a:pt x="1581" y="83"/>
                </a:lnTo>
                <a:lnTo>
                  <a:pt x="1582" y="81"/>
                </a:lnTo>
                <a:lnTo>
                  <a:pt x="1582" y="78"/>
                </a:lnTo>
                <a:lnTo>
                  <a:pt x="1581" y="69"/>
                </a:lnTo>
                <a:lnTo>
                  <a:pt x="1574" y="66"/>
                </a:lnTo>
                <a:lnTo>
                  <a:pt x="1567" y="64"/>
                </a:lnTo>
                <a:lnTo>
                  <a:pt x="1565" y="61"/>
                </a:lnTo>
                <a:lnTo>
                  <a:pt x="1567" y="61"/>
                </a:lnTo>
                <a:lnTo>
                  <a:pt x="1567" y="59"/>
                </a:lnTo>
                <a:lnTo>
                  <a:pt x="1567" y="58"/>
                </a:lnTo>
                <a:lnTo>
                  <a:pt x="1567" y="56"/>
                </a:lnTo>
                <a:lnTo>
                  <a:pt x="1567" y="54"/>
                </a:lnTo>
                <a:lnTo>
                  <a:pt x="1567" y="54"/>
                </a:lnTo>
                <a:lnTo>
                  <a:pt x="1567" y="53"/>
                </a:lnTo>
                <a:lnTo>
                  <a:pt x="1567" y="51"/>
                </a:lnTo>
                <a:lnTo>
                  <a:pt x="1567" y="47"/>
                </a:lnTo>
                <a:lnTo>
                  <a:pt x="1560" y="47"/>
                </a:lnTo>
                <a:lnTo>
                  <a:pt x="1559" y="49"/>
                </a:lnTo>
                <a:lnTo>
                  <a:pt x="1559" y="49"/>
                </a:lnTo>
                <a:lnTo>
                  <a:pt x="1559" y="49"/>
                </a:lnTo>
                <a:lnTo>
                  <a:pt x="1559" y="51"/>
                </a:lnTo>
                <a:lnTo>
                  <a:pt x="1557" y="53"/>
                </a:lnTo>
                <a:lnTo>
                  <a:pt x="1545" y="47"/>
                </a:lnTo>
                <a:lnTo>
                  <a:pt x="1542" y="51"/>
                </a:lnTo>
                <a:lnTo>
                  <a:pt x="1544" y="53"/>
                </a:lnTo>
                <a:lnTo>
                  <a:pt x="1544" y="53"/>
                </a:lnTo>
                <a:lnTo>
                  <a:pt x="1544" y="53"/>
                </a:lnTo>
                <a:lnTo>
                  <a:pt x="1542" y="56"/>
                </a:lnTo>
                <a:lnTo>
                  <a:pt x="1540" y="58"/>
                </a:lnTo>
                <a:lnTo>
                  <a:pt x="1537" y="59"/>
                </a:lnTo>
                <a:lnTo>
                  <a:pt x="1535" y="59"/>
                </a:lnTo>
                <a:lnTo>
                  <a:pt x="1533" y="61"/>
                </a:lnTo>
                <a:lnTo>
                  <a:pt x="1533" y="63"/>
                </a:lnTo>
                <a:lnTo>
                  <a:pt x="1540" y="66"/>
                </a:lnTo>
                <a:close/>
                <a:moveTo>
                  <a:pt x="1438" y="212"/>
                </a:moveTo>
                <a:lnTo>
                  <a:pt x="1433" y="212"/>
                </a:lnTo>
                <a:lnTo>
                  <a:pt x="1431" y="212"/>
                </a:lnTo>
                <a:lnTo>
                  <a:pt x="1429" y="214"/>
                </a:lnTo>
                <a:lnTo>
                  <a:pt x="1429" y="216"/>
                </a:lnTo>
                <a:lnTo>
                  <a:pt x="1433" y="224"/>
                </a:lnTo>
                <a:lnTo>
                  <a:pt x="1436" y="227"/>
                </a:lnTo>
                <a:lnTo>
                  <a:pt x="1438" y="226"/>
                </a:lnTo>
                <a:lnTo>
                  <a:pt x="1439" y="224"/>
                </a:lnTo>
                <a:lnTo>
                  <a:pt x="1441" y="222"/>
                </a:lnTo>
                <a:lnTo>
                  <a:pt x="1441" y="222"/>
                </a:lnTo>
                <a:lnTo>
                  <a:pt x="1441" y="222"/>
                </a:lnTo>
                <a:lnTo>
                  <a:pt x="1441" y="221"/>
                </a:lnTo>
                <a:lnTo>
                  <a:pt x="1441" y="219"/>
                </a:lnTo>
                <a:lnTo>
                  <a:pt x="1441" y="219"/>
                </a:lnTo>
                <a:lnTo>
                  <a:pt x="1438" y="212"/>
                </a:lnTo>
                <a:close/>
                <a:moveTo>
                  <a:pt x="1436" y="241"/>
                </a:moveTo>
                <a:lnTo>
                  <a:pt x="1438" y="241"/>
                </a:lnTo>
                <a:lnTo>
                  <a:pt x="1441" y="241"/>
                </a:lnTo>
                <a:lnTo>
                  <a:pt x="1443" y="239"/>
                </a:lnTo>
                <a:lnTo>
                  <a:pt x="1443" y="239"/>
                </a:lnTo>
                <a:lnTo>
                  <a:pt x="1443" y="237"/>
                </a:lnTo>
                <a:lnTo>
                  <a:pt x="1443" y="236"/>
                </a:lnTo>
                <a:lnTo>
                  <a:pt x="1444" y="234"/>
                </a:lnTo>
                <a:lnTo>
                  <a:pt x="1444" y="234"/>
                </a:lnTo>
                <a:lnTo>
                  <a:pt x="1444" y="232"/>
                </a:lnTo>
                <a:lnTo>
                  <a:pt x="1444" y="231"/>
                </a:lnTo>
                <a:lnTo>
                  <a:pt x="1443" y="231"/>
                </a:lnTo>
                <a:lnTo>
                  <a:pt x="1439" y="232"/>
                </a:lnTo>
                <a:lnTo>
                  <a:pt x="1439" y="232"/>
                </a:lnTo>
                <a:lnTo>
                  <a:pt x="1438" y="232"/>
                </a:lnTo>
                <a:lnTo>
                  <a:pt x="1436" y="232"/>
                </a:lnTo>
                <a:lnTo>
                  <a:pt x="1434" y="234"/>
                </a:lnTo>
                <a:lnTo>
                  <a:pt x="1434" y="234"/>
                </a:lnTo>
                <a:lnTo>
                  <a:pt x="1434" y="236"/>
                </a:lnTo>
                <a:lnTo>
                  <a:pt x="1434" y="236"/>
                </a:lnTo>
                <a:lnTo>
                  <a:pt x="1436" y="237"/>
                </a:lnTo>
                <a:lnTo>
                  <a:pt x="1436" y="237"/>
                </a:lnTo>
                <a:lnTo>
                  <a:pt x="1436" y="239"/>
                </a:lnTo>
                <a:lnTo>
                  <a:pt x="1436" y="239"/>
                </a:lnTo>
                <a:lnTo>
                  <a:pt x="1436" y="241"/>
                </a:lnTo>
                <a:close/>
                <a:moveTo>
                  <a:pt x="1488" y="276"/>
                </a:moveTo>
                <a:lnTo>
                  <a:pt x="1490" y="274"/>
                </a:lnTo>
                <a:lnTo>
                  <a:pt x="1491" y="269"/>
                </a:lnTo>
                <a:lnTo>
                  <a:pt x="1491" y="268"/>
                </a:lnTo>
                <a:lnTo>
                  <a:pt x="1493" y="261"/>
                </a:lnTo>
                <a:lnTo>
                  <a:pt x="1491" y="258"/>
                </a:lnTo>
                <a:lnTo>
                  <a:pt x="1483" y="254"/>
                </a:lnTo>
                <a:lnTo>
                  <a:pt x="1481" y="256"/>
                </a:lnTo>
                <a:lnTo>
                  <a:pt x="1481" y="259"/>
                </a:lnTo>
                <a:lnTo>
                  <a:pt x="1478" y="261"/>
                </a:lnTo>
                <a:lnTo>
                  <a:pt x="1471" y="258"/>
                </a:lnTo>
                <a:lnTo>
                  <a:pt x="1465" y="253"/>
                </a:lnTo>
                <a:lnTo>
                  <a:pt x="1461" y="254"/>
                </a:lnTo>
                <a:lnTo>
                  <a:pt x="1459" y="254"/>
                </a:lnTo>
                <a:lnTo>
                  <a:pt x="1459" y="256"/>
                </a:lnTo>
                <a:lnTo>
                  <a:pt x="1459" y="258"/>
                </a:lnTo>
                <a:lnTo>
                  <a:pt x="1459" y="259"/>
                </a:lnTo>
                <a:lnTo>
                  <a:pt x="1459" y="261"/>
                </a:lnTo>
                <a:lnTo>
                  <a:pt x="1458" y="263"/>
                </a:lnTo>
                <a:lnTo>
                  <a:pt x="1458" y="264"/>
                </a:lnTo>
                <a:lnTo>
                  <a:pt x="1456" y="268"/>
                </a:lnTo>
                <a:lnTo>
                  <a:pt x="1456" y="269"/>
                </a:lnTo>
                <a:lnTo>
                  <a:pt x="1456" y="271"/>
                </a:lnTo>
                <a:lnTo>
                  <a:pt x="1456" y="271"/>
                </a:lnTo>
                <a:lnTo>
                  <a:pt x="1456" y="273"/>
                </a:lnTo>
                <a:lnTo>
                  <a:pt x="1454" y="276"/>
                </a:lnTo>
                <a:lnTo>
                  <a:pt x="1456" y="276"/>
                </a:lnTo>
                <a:lnTo>
                  <a:pt x="1456" y="278"/>
                </a:lnTo>
                <a:lnTo>
                  <a:pt x="1454" y="281"/>
                </a:lnTo>
                <a:lnTo>
                  <a:pt x="1441" y="291"/>
                </a:lnTo>
                <a:lnTo>
                  <a:pt x="1443" y="293"/>
                </a:lnTo>
                <a:lnTo>
                  <a:pt x="1448" y="298"/>
                </a:lnTo>
                <a:lnTo>
                  <a:pt x="1458" y="301"/>
                </a:lnTo>
                <a:lnTo>
                  <a:pt x="1466" y="305"/>
                </a:lnTo>
                <a:lnTo>
                  <a:pt x="1476" y="308"/>
                </a:lnTo>
                <a:lnTo>
                  <a:pt x="1481" y="306"/>
                </a:lnTo>
                <a:lnTo>
                  <a:pt x="1483" y="305"/>
                </a:lnTo>
                <a:lnTo>
                  <a:pt x="1485" y="300"/>
                </a:lnTo>
                <a:lnTo>
                  <a:pt x="1483" y="300"/>
                </a:lnTo>
                <a:lnTo>
                  <a:pt x="1483" y="296"/>
                </a:lnTo>
                <a:lnTo>
                  <a:pt x="1483" y="293"/>
                </a:lnTo>
                <a:lnTo>
                  <a:pt x="1483" y="291"/>
                </a:lnTo>
                <a:lnTo>
                  <a:pt x="1486" y="290"/>
                </a:lnTo>
                <a:lnTo>
                  <a:pt x="1486" y="290"/>
                </a:lnTo>
                <a:lnTo>
                  <a:pt x="1488" y="286"/>
                </a:lnTo>
                <a:lnTo>
                  <a:pt x="1488" y="285"/>
                </a:lnTo>
                <a:lnTo>
                  <a:pt x="1488" y="285"/>
                </a:lnTo>
                <a:lnTo>
                  <a:pt x="1488" y="285"/>
                </a:lnTo>
                <a:lnTo>
                  <a:pt x="1488" y="283"/>
                </a:lnTo>
                <a:lnTo>
                  <a:pt x="1488" y="280"/>
                </a:lnTo>
                <a:lnTo>
                  <a:pt x="1488" y="276"/>
                </a:lnTo>
                <a:close/>
                <a:moveTo>
                  <a:pt x="1574" y="310"/>
                </a:moveTo>
                <a:lnTo>
                  <a:pt x="1572" y="310"/>
                </a:lnTo>
                <a:lnTo>
                  <a:pt x="1567" y="310"/>
                </a:lnTo>
                <a:lnTo>
                  <a:pt x="1567" y="310"/>
                </a:lnTo>
                <a:lnTo>
                  <a:pt x="1567" y="311"/>
                </a:lnTo>
                <a:lnTo>
                  <a:pt x="1569" y="317"/>
                </a:lnTo>
                <a:lnTo>
                  <a:pt x="1574" y="318"/>
                </a:lnTo>
                <a:lnTo>
                  <a:pt x="1574" y="318"/>
                </a:lnTo>
                <a:lnTo>
                  <a:pt x="1575" y="317"/>
                </a:lnTo>
                <a:lnTo>
                  <a:pt x="1575" y="317"/>
                </a:lnTo>
                <a:lnTo>
                  <a:pt x="1575" y="313"/>
                </a:lnTo>
                <a:lnTo>
                  <a:pt x="1574" y="310"/>
                </a:lnTo>
                <a:close/>
                <a:moveTo>
                  <a:pt x="4" y="2351"/>
                </a:moveTo>
                <a:lnTo>
                  <a:pt x="4" y="2349"/>
                </a:lnTo>
                <a:lnTo>
                  <a:pt x="4" y="2349"/>
                </a:lnTo>
                <a:lnTo>
                  <a:pt x="2" y="2349"/>
                </a:lnTo>
                <a:lnTo>
                  <a:pt x="2" y="2349"/>
                </a:lnTo>
                <a:lnTo>
                  <a:pt x="2" y="2349"/>
                </a:lnTo>
                <a:lnTo>
                  <a:pt x="2" y="2349"/>
                </a:lnTo>
                <a:lnTo>
                  <a:pt x="0" y="2351"/>
                </a:lnTo>
                <a:lnTo>
                  <a:pt x="0" y="2351"/>
                </a:lnTo>
                <a:lnTo>
                  <a:pt x="0" y="2353"/>
                </a:lnTo>
                <a:lnTo>
                  <a:pt x="2" y="2353"/>
                </a:lnTo>
                <a:lnTo>
                  <a:pt x="4" y="2354"/>
                </a:lnTo>
                <a:lnTo>
                  <a:pt x="6" y="2354"/>
                </a:lnTo>
                <a:lnTo>
                  <a:pt x="6" y="2354"/>
                </a:lnTo>
                <a:lnTo>
                  <a:pt x="6" y="2353"/>
                </a:lnTo>
                <a:lnTo>
                  <a:pt x="6" y="2353"/>
                </a:lnTo>
                <a:lnTo>
                  <a:pt x="4" y="2351"/>
                </a:lnTo>
                <a:close/>
                <a:moveTo>
                  <a:pt x="675" y="2176"/>
                </a:moveTo>
                <a:lnTo>
                  <a:pt x="673" y="2175"/>
                </a:lnTo>
                <a:lnTo>
                  <a:pt x="671" y="2171"/>
                </a:lnTo>
                <a:lnTo>
                  <a:pt x="666" y="2127"/>
                </a:lnTo>
                <a:lnTo>
                  <a:pt x="664" y="2126"/>
                </a:lnTo>
                <a:lnTo>
                  <a:pt x="664" y="2124"/>
                </a:lnTo>
                <a:lnTo>
                  <a:pt x="663" y="2122"/>
                </a:lnTo>
                <a:lnTo>
                  <a:pt x="638" y="2121"/>
                </a:lnTo>
                <a:lnTo>
                  <a:pt x="636" y="2121"/>
                </a:lnTo>
                <a:lnTo>
                  <a:pt x="636" y="2119"/>
                </a:lnTo>
                <a:lnTo>
                  <a:pt x="638" y="2117"/>
                </a:lnTo>
                <a:lnTo>
                  <a:pt x="643" y="2102"/>
                </a:lnTo>
                <a:lnTo>
                  <a:pt x="666" y="2030"/>
                </a:lnTo>
                <a:lnTo>
                  <a:pt x="631" y="2017"/>
                </a:lnTo>
                <a:lnTo>
                  <a:pt x="629" y="2017"/>
                </a:lnTo>
                <a:lnTo>
                  <a:pt x="629" y="2017"/>
                </a:lnTo>
                <a:lnTo>
                  <a:pt x="629" y="2017"/>
                </a:lnTo>
                <a:lnTo>
                  <a:pt x="627" y="2018"/>
                </a:lnTo>
                <a:lnTo>
                  <a:pt x="626" y="2020"/>
                </a:lnTo>
                <a:lnTo>
                  <a:pt x="626" y="2022"/>
                </a:lnTo>
                <a:lnTo>
                  <a:pt x="624" y="2022"/>
                </a:lnTo>
                <a:lnTo>
                  <a:pt x="621" y="2022"/>
                </a:lnTo>
                <a:lnTo>
                  <a:pt x="621" y="2022"/>
                </a:lnTo>
                <a:lnTo>
                  <a:pt x="617" y="2023"/>
                </a:lnTo>
                <a:lnTo>
                  <a:pt x="607" y="2030"/>
                </a:lnTo>
                <a:lnTo>
                  <a:pt x="606" y="2032"/>
                </a:lnTo>
                <a:lnTo>
                  <a:pt x="606" y="2033"/>
                </a:lnTo>
                <a:lnTo>
                  <a:pt x="606" y="2033"/>
                </a:lnTo>
                <a:lnTo>
                  <a:pt x="606" y="2033"/>
                </a:lnTo>
                <a:lnTo>
                  <a:pt x="604" y="2038"/>
                </a:lnTo>
                <a:lnTo>
                  <a:pt x="604" y="2038"/>
                </a:lnTo>
                <a:lnTo>
                  <a:pt x="604" y="2040"/>
                </a:lnTo>
                <a:lnTo>
                  <a:pt x="604" y="2040"/>
                </a:lnTo>
                <a:lnTo>
                  <a:pt x="604" y="2040"/>
                </a:lnTo>
                <a:lnTo>
                  <a:pt x="604" y="2042"/>
                </a:lnTo>
                <a:lnTo>
                  <a:pt x="604" y="2042"/>
                </a:lnTo>
                <a:lnTo>
                  <a:pt x="602" y="2042"/>
                </a:lnTo>
                <a:lnTo>
                  <a:pt x="602" y="2042"/>
                </a:lnTo>
                <a:lnTo>
                  <a:pt x="602" y="2043"/>
                </a:lnTo>
                <a:lnTo>
                  <a:pt x="601" y="2043"/>
                </a:lnTo>
                <a:lnTo>
                  <a:pt x="599" y="2043"/>
                </a:lnTo>
                <a:lnTo>
                  <a:pt x="589" y="2037"/>
                </a:lnTo>
                <a:lnTo>
                  <a:pt x="577" y="2035"/>
                </a:lnTo>
                <a:lnTo>
                  <a:pt x="575" y="2033"/>
                </a:lnTo>
                <a:lnTo>
                  <a:pt x="550" y="2001"/>
                </a:lnTo>
                <a:lnTo>
                  <a:pt x="532" y="1988"/>
                </a:lnTo>
                <a:lnTo>
                  <a:pt x="530" y="1988"/>
                </a:lnTo>
                <a:lnTo>
                  <a:pt x="527" y="1988"/>
                </a:lnTo>
                <a:lnTo>
                  <a:pt x="498" y="1959"/>
                </a:lnTo>
                <a:lnTo>
                  <a:pt x="496" y="1959"/>
                </a:lnTo>
                <a:lnTo>
                  <a:pt x="496" y="1958"/>
                </a:lnTo>
                <a:lnTo>
                  <a:pt x="486" y="1946"/>
                </a:lnTo>
                <a:lnTo>
                  <a:pt x="485" y="1937"/>
                </a:lnTo>
                <a:lnTo>
                  <a:pt x="485" y="1937"/>
                </a:lnTo>
                <a:lnTo>
                  <a:pt x="481" y="1932"/>
                </a:lnTo>
                <a:lnTo>
                  <a:pt x="480" y="1931"/>
                </a:lnTo>
                <a:lnTo>
                  <a:pt x="476" y="1931"/>
                </a:lnTo>
                <a:lnTo>
                  <a:pt x="476" y="1929"/>
                </a:lnTo>
                <a:lnTo>
                  <a:pt x="474" y="1931"/>
                </a:lnTo>
                <a:lnTo>
                  <a:pt x="473" y="1932"/>
                </a:lnTo>
                <a:lnTo>
                  <a:pt x="471" y="1934"/>
                </a:lnTo>
                <a:lnTo>
                  <a:pt x="468" y="1937"/>
                </a:lnTo>
                <a:lnTo>
                  <a:pt x="464" y="1943"/>
                </a:lnTo>
                <a:lnTo>
                  <a:pt x="463" y="1949"/>
                </a:lnTo>
                <a:lnTo>
                  <a:pt x="461" y="1954"/>
                </a:lnTo>
                <a:lnTo>
                  <a:pt x="461" y="1956"/>
                </a:lnTo>
                <a:lnTo>
                  <a:pt x="461" y="1961"/>
                </a:lnTo>
                <a:lnTo>
                  <a:pt x="461" y="1963"/>
                </a:lnTo>
                <a:lnTo>
                  <a:pt x="459" y="1964"/>
                </a:lnTo>
                <a:lnTo>
                  <a:pt x="456" y="1969"/>
                </a:lnTo>
                <a:lnTo>
                  <a:pt x="456" y="1973"/>
                </a:lnTo>
                <a:lnTo>
                  <a:pt x="456" y="1974"/>
                </a:lnTo>
                <a:lnTo>
                  <a:pt x="456" y="1978"/>
                </a:lnTo>
                <a:lnTo>
                  <a:pt x="456" y="1981"/>
                </a:lnTo>
                <a:lnTo>
                  <a:pt x="453" y="1986"/>
                </a:lnTo>
                <a:lnTo>
                  <a:pt x="454" y="1983"/>
                </a:lnTo>
                <a:lnTo>
                  <a:pt x="453" y="1974"/>
                </a:lnTo>
                <a:lnTo>
                  <a:pt x="453" y="1969"/>
                </a:lnTo>
                <a:lnTo>
                  <a:pt x="453" y="1968"/>
                </a:lnTo>
                <a:lnTo>
                  <a:pt x="453" y="1966"/>
                </a:lnTo>
                <a:lnTo>
                  <a:pt x="454" y="1966"/>
                </a:lnTo>
                <a:lnTo>
                  <a:pt x="454" y="1964"/>
                </a:lnTo>
                <a:lnTo>
                  <a:pt x="454" y="1964"/>
                </a:lnTo>
                <a:lnTo>
                  <a:pt x="456" y="1963"/>
                </a:lnTo>
                <a:lnTo>
                  <a:pt x="456" y="1961"/>
                </a:lnTo>
                <a:lnTo>
                  <a:pt x="454" y="1958"/>
                </a:lnTo>
                <a:lnTo>
                  <a:pt x="454" y="1954"/>
                </a:lnTo>
                <a:lnTo>
                  <a:pt x="453" y="1951"/>
                </a:lnTo>
                <a:lnTo>
                  <a:pt x="451" y="1948"/>
                </a:lnTo>
                <a:lnTo>
                  <a:pt x="451" y="1948"/>
                </a:lnTo>
                <a:lnTo>
                  <a:pt x="448" y="1948"/>
                </a:lnTo>
                <a:lnTo>
                  <a:pt x="446" y="1946"/>
                </a:lnTo>
                <a:lnTo>
                  <a:pt x="444" y="1946"/>
                </a:lnTo>
                <a:lnTo>
                  <a:pt x="444" y="1946"/>
                </a:lnTo>
                <a:lnTo>
                  <a:pt x="443" y="1948"/>
                </a:lnTo>
                <a:lnTo>
                  <a:pt x="441" y="1948"/>
                </a:lnTo>
                <a:lnTo>
                  <a:pt x="439" y="1948"/>
                </a:lnTo>
                <a:lnTo>
                  <a:pt x="437" y="1948"/>
                </a:lnTo>
                <a:lnTo>
                  <a:pt x="436" y="1948"/>
                </a:lnTo>
                <a:lnTo>
                  <a:pt x="434" y="1948"/>
                </a:lnTo>
                <a:lnTo>
                  <a:pt x="434" y="1948"/>
                </a:lnTo>
                <a:lnTo>
                  <a:pt x="431" y="1949"/>
                </a:lnTo>
                <a:lnTo>
                  <a:pt x="427" y="1953"/>
                </a:lnTo>
                <a:lnTo>
                  <a:pt x="429" y="1953"/>
                </a:lnTo>
                <a:lnTo>
                  <a:pt x="432" y="1956"/>
                </a:lnTo>
                <a:lnTo>
                  <a:pt x="432" y="1958"/>
                </a:lnTo>
                <a:lnTo>
                  <a:pt x="432" y="1959"/>
                </a:lnTo>
                <a:lnTo>
                  <a:pt x="429" y="1964"/>
                </a:lnTo>
                <a:lnTo>
                  <a:pt x="429" y="1961"/>
                </a:lnTo>
                <a:lnTo>
                  <a:pt x="429" y="1958"/>
                </a:lnTo>
                <a:lnTo>
                  <a:pt x="429" y="1956"/>
                </a:lnTo>
                <a:lnTo>
                  <a:pt x="427" y="1956"/>
                </a:lnTo>
                <a:lnTo>
                  <a:pt x="426" y="1956"/>
                </a:lnTo>
                <a:lnTo>
                  <a:pt x="426" y="1954"/>
                </a:lnTo>
                <a:lnTo>
                  <a:pt x="426" y="1953"/>
                </a:lnTo>
                <a:lnTo>
                  <a:pt x="426" y="1951"/>
                </a:lnTo>
                <a:lnTo>
                  <a:pt x="424" y="1949"/>
                </a:lnTo>
                <a:lnTo>
                  <a:pt x="426" y="1948"/>
                </a:lnTo>
                <a:lnTo>
                  <a:pt x="427" y="1948"/>
                </a:lnTo>
                <a:lnTo>
                  <a:pt x="429" y="1948"/>
                </a:lnTo>
                <a:lnTo>
                  <a:pt x="429" y="1948"/>
                </a:lnTo>
                <a:lnTo>
                  <a:pt x="431" y="1948"/>
                </a:lnTo>
                <a:lnTo>
                  <a:pt x="432" y="1946"/>
                </a:lnTo>
                <a:lnTo>
                  <a:pt x="432" y="1944"/>
                </a:lnTo>
                <a:lnTo>
                  <a:pt x="436" y="1943"/>
                </a:lnTo>
                <a:lnTo>
                  <a:pt x="437" y="1943"/>
                </a:lnTo>
                <a:lnTo>
                  <a:pt x="446" y="1941"/>
                </a:lnTo>
                <a:lnTo>
                  <a:pt x="448" y="1939"/>
                </a:lnTo>
                <a:lnTo>
                  <a:pt x="448" y="1936"/>
                </a:lnTo>
                <a:lnTo>
                  <a:pt x="448" y="1934"/>
                </a:lnTo>
                <a:lnTo>
                  <a:pt x="444" y="1929"/>
                </a:lnTo>
                <a:lnTo>
                  <a:pt x="443" y="1927"/>
                </a:lnTo>
                <a:lnTo>
                  <a:pt x="439" y="1926"/>
                </a:lnTo>
                <a:lnTo>
                  <a:pt x="437" y="1924"/>
                </a:lnTo>
                <a:lnTo>
                  <a:pt x="437" y="1921"/>
                </a:lnTo>
                <a:lnTo>
                  <a:pt x="439" y="1916"/>
                </a:lnTo>
                <a:lnTo>
                  <a:pt x="437" y="1914"/>
                </a:lnTo>
                <a:lnTo>
                  <a:pt x="436" y="1912"/>
                </a:lnTo>
                <a:lnTo>
                  <a:pt x="431" y="1912"/>
                </a:lnTo>
                <a:lnTo>
                  <a:pt x="422" y="1909"/>
                </a:lnTo>
                <a:lnTo>
                  <a:pt x="414" y="1909"/>
                </a:lnTo>
                <a:lnTo>
                  <a:pt x="406" y="1907"/>
                </a:lnTo>
                <a:lnTo>
                  <a:pt x="407" y="1906"/>
                </a:lnTo>
                <a:lnTo>
                  <a:pt x="412" y="1904"/>
                </a:lnTo>
                <a:lnTo>
                  <a:pt x="412" y="1902"/>
                </a:lnTo>
                <a:lnTo>
                  <a:pt x="412" y="1900"/>
                </a:lnTo>
                <a:lnTo>
                  <a:pt x="402" y="1890"/>
                </a:lnTo>
                <a:lnTo>
                  <a:pt x="397" y="1885"/>
                </a:lnTo>
                <a:lnTo>
                  <a:pt x="394" y="1885"/>
                </a:lnTo>
                <a:lnTo>
                  <a:pt x="392" y="1887"/>
                </a:lnTo>
                <a:lnTo>
                  <a:pt x="384" y="1895"/>
                </a:lnTo>
                <a:lnTo>
                  <a:pt x="374" y="1904"/>
                </a:lnTo>
                <a:lnTo>
                  <a:pt x="360" y="1912"/>
                </a:lnTo>
                <a:lnTo>
                  <a:pt x="360" y="1912"/>
                </a:lnTo>
                <a:lnTo>
                  <a:pt x="360" y="1912"/>
                </a:lnTo>
                <a:lnTo>
                  <a:pt x="358" y="1914"/>
                </a:lnTo>
                <a:lnTo>
                  <a:pt x="358" y="1914"/>
                </a:lnTo>
                <a:lnTo>
                  <a:pt x="355" y="1914"/>
                </a:lnTo>
                <a:lnTo>
                  <a:pt x="352" y="1916"/>
                </a:lnTo>
                <a:lnTo>
                  <a:pt x="350" y="1916"/>
                </a:lnTo>
                <a:lnTo>
                  <a:pt x="350" y="1917"/>
                </a:lnTo>
                <a:lnTo>
                  <a:pt x="348" y="1919"/>
                </a:lnTo>
                <a:lnTo>
                  <a:pt x="347" y="1919"/>
                </a:lnTo>
                <a:lnTo>
                  <a:pt x="345" y="1919"/>
                </a:lnTo>
                <a:lnTo>
                  <a:pt x="342" y="1921"/>
                </a:lnTo>
                <a:lnTo>
                  <a:pt x="332" y="1919"/>
                </a:lnTo>
                <a:lnTo>
                  <a:pt x="327" y="1921"/>
                </a:lnTo>
                <a:lnTo>
                  <a:pt x="316" y="1919"/>
                </a:lnTo>
                <a:lnTo>
                  <a:pt x="313" y="1919"/>
                </a:lnTo>
                <a:lnTo>
                  <a:pt x="308" y="1922"/>
                </a:lnTo>
                <a:lnTo>
                  <a:pt x="296" y="1931"/>
                </a:lnTo>
                <a:lnTo>
                  <a:pt x="285" y="1937"/>
                </a:lnTo>
                <a:lnTo>
                  <a:pt x="273" y="1939"/>
                </a:lnTo>
                <a:lnTo>
                  <a:pt x="269" y="1939"/>
                </a:lnTo>
                <a:lnTo>
                  <a:pt x="261" y="1941"/>
                </a:lnTo>
                <a:lnTo>
                  <a:pt x="256" y="1946"/>
                </a:lnTo>
                <a:lnTo>
                  <a:pt x="254" y="1948"/>
                </a:lnTo>
                <a:lnTo>
                  <a:pt x="254" y="1948"/>
                </a:lnTo>
                <a:lnTo>
                  <a:pt x="253" y="1951"/>
                </a:lnTo>
                <a:lnTo>
                  <a:pt x="251" y="1954"/>
                </a:lnTo>
                <a:lnTo>
                  <a:pt x="249" y="1956"/>
                </a:lnTo>
                <a:lnTo>
                  <a:pt x="248" y="1961"/>
                </a:lnTo>
                <a:lnTo>
                  <a:pt x="248" y="1963"/>
                </a:lnTo>
                <a:lnTo>
                  <a:pt x="248" y="1966"/>
                </a:lnTo>
                <a:lnTo>
                  <a:pt x="248" y="1969"/>
                </a:lnTo>
                <a:lnTo>
                  <a:pt x="249" y="1976"/>
                </a:lnTo>
                <a:lnTo>
                  <a:pt x="251" y="2000"/>
                </a:lnTo>
                <a:lnTo>
                  <a:pt x="253" y="2001"/>
                </a:lnTo>
                <a:lnTo>
                  <a:pt x="256" y="2006"/>
                </a:lnTo>
                <a:lnTo>
                  <a:pt x="256" y="2008"/>
                </a:lnTo>
                <a:lnTo>
                  <a:pt x="256" y="2010"/>
                </a:lnTo>
                <a:lnTo>
                  <a:pt x="256" y="2011"/>
                </a:lnTo>
                <a:lnTo>
                  <a:pt x="256" y="2011"/>
                </a:lnTo>
                <a:lnTo>
                  <a:pt x="256" y="2013"/>
                </a:lnTo>
                <a:lnTo>
                  <a:pt x="256" y="2017"/>
                </a:lnTo>
                <a:lnTo>
                  <a:pt x="256" y="2018"/>
                </a:lnTo>
                <a:lnTo>
                  <a:pt x="256" y="2020"/>
                </a:lnTo>
                <a:lnTo>
                  <a:pt x="254" y="2030"/>
                </a:lnTo>
                <a:lnTo>
                  <a:pt x="254" y="2032"/>
                </a:lnTo>
                <a:lnTo>
                  <a:pt x="254" y="2033"/>
                </a:lnTo>
                <a:lnTo>
                  <a:pt x="256" y="2035"/>
                </a:lnTo>
                <a:lnTo>
                  <a:pt x="256" y="2037"/>
                </a:lnTo>
                <a:lnTo>
                  <a:pt x="256" y="2038"/>
                </a:lnTo>
                <a:lnTo>
                  <a:pt x="256" y="2037"/>
                </a:lnTo>
                <a:lnTo>
                  <a:pt x="254" y="2037"/>
                </a:lnTo>
                <a:lnTo>
                  <a:pt x="254" y="2037"/>
                </a:lnTo>
                <a:lnTo>
                  <a:pt x="251" y="2037"/>
                </a:lnTo>
                <a:lnTo>
                  <a:pt x="251" y="2037"/>
                </a:lnTo>
                <a:lnTo>
                  <a:pt x="251" y="2038"/>
                </a:lnTo>
                <a:lnTo>
                  <a:pt x="251" y="2040"/>
                </a:lnTo>
                <a:lnTo>
                  <a:pt x="251" y="2040"/>
                </a:lnTo>
                <a:lnTo>
                  <a:pt x="251" y="2042"/>
                </a:lnTo>
                <a:lnTo>
                  <a:pt x="251" y="2042"/>
                </a:lnTo>
                <a:lnTo>
                  <a:pt x="251" y="2043"/>
                </a:lnTo>
                <a:lnTo>
                  <a:pt x="249" y="2050"/>
                </a:lnTo>
                <a:lnTo>
                  <a:pt x="249" y="2052"/>
                </a:lnTo>
                <a:lnTo>
                  <a:pt x="249" y="2053"/>
                </a:lnTo>
                <a:lnTo>
                  <a:pt x="249" y="2055"/>
                </a:lnTo>
                <a:lnTo>
                  <a:pt x="249" y="2057"/>
                </a:lnTo>
                <a:lnTo>
                  <a:pt x="249" y="2059"/>
                </a:lnTo>
                <a:lnTo>
                  <a:pt x="248" y="2060"/>
                </a:lnTo>
                <a:lnTo>
                  <a:pt x="246" y="2059"/>
                </a:lnTo>
                <a:lnTo>
                  <a:pt x="243" y="2057"/>
                </a:lnTo>
                <a:lnTo>
                  <a:pt x="243" y="2055"/>
                </a:lnTo>
                <a:lnTo>
                  <a:pt x="241" y="2055"/>
                </a:lnTo>
                <a:lnTo>
                  <a:pt x="236" y="2053"/>
                </a:lnTo>
                <a:lnTo>
                  <a:pt x="234" y="2052"/>
                </a:lnTo>
                <a:lnTo>
                  <a:pt x="232" y="2050"/>
                </a:lnTo>
                <a:lnTo>
                  <a:pt x="232" y="2047"/>
                </a:lnTo>
                <a:lnTo>
                  <a:pt x="231" y="2043"/>
                </a:lnTo>
                <a:lnTo>
                  <a:pt x="226" y="2037"/>
                </a:lnTo>
                <a:lnTo>
                  <a:pt x="224" y="2035"/>
                </a:lnTo>
                <a:lnTo>
                  <a:pt x="222" y="2035"/>
                </a:lnTo>
                <a:lnTo>
                  <a:pt x="222" y="2037"/>
                </a:lnTo>
                <a:lnTo>
                  <a:pt x="219" y="2040"/>
                </a:lnTo>
                <a:lnTo>
                  <a:pt x="219" y="2042"/>
                </a:lnTo>
                <a:lnTo>
                  <a:pt x="221" y="2042"/>
                </a:lnTo>
                <a:lnTo>
                  <a:pt x="222" y="2042"/>
                </a:lnTo>
                <a:lnTo>
                  <a:pt x="224" y="2042"/>
                </a:lnTo>
                <a:lnTo>
                  <a:pt x="224" y="2043"/>
                </a:lnTo>
                <a:lnTo>
                  <a:pt x="224" y="2043"/>
                </a:lnTo>
                <a:lnTo>
                  <a:pt x="221" y="2043"/>
                </a:lnTo>
                <a:lnTo>
                  <a:pt x="219" y="2043"/>
                </a:lnTo>
                <a:lnTo>
                  <a:pt x="217" y="2043"/>
                </a:lnTo>
                <a:lnTo>
                  <a:pt x="216" y="2043"/>
                </a:lnTo>
                <a:lnTo>
                  <a:pt x="216" y="2045"/>
                </a:lnTo>
                <a:lnTo>
                  <a:pt x="214" y="2045"/>
                </a:lnTo>
                <a:lnTo>
                  <a:pt x="207" y="2043"/>
                </a:lnTo>
                <a:lnTo>
                  <a:pt x="204" y="2037"/>
                </a:lnTo>
                <a:lnTo>
                  <a:pt x="202" y="2033"/>
                </a:lnTo>
                <a:lnTo>
                  <a:pt x="200" y="2032"/>
                </a:lnTo>
                <a:lnTo>
                  <a:pt x="200" y="2030"/>
                </a:lnTo>
                <a:lnTo>
                  <a:pt x="200" y="2028"/>
                </a:lnTo>
                <a:lnTo>
                  <a:pt x="197" y="2028"/>
                </a:lnTo>
                <a:lnTo>
                  <a:pt x="194" y="2025"/>
                </a:lnTo>
                <a:lnTo>
                  <a:pt x="190" y="2018"/>
                </a:lnTo>
                <a:lnTo>
                  <a:pt x="187" y="2013"/>
                </a:lnTo>
                <a:lnTo>
                  <a:pt x="185" y="2011"/>
                </a:lnTo>
                <a:lnTo>
                  <a:pt x="184" y="2011"/>
                </a:lnTo>
                <a:lnTo>
                  <a:pt x="180" y="2008"/>
                </a:lnTo>
                <a:lnTo>
                  <a:pt x="177" y="2005"/>
                </a:lnTo>
                <a:lnTo>
                  <a:pt x="172" y="2001"/>
                </a:lnTo>
                <a:lnTo>
                  <a:pt x="172" y="1998"/>
                </a:lnTo>
                <a:lnTo>
                  <a:pt x="170" y="1996"/>
                </a:lnTo>
                <a:lnTo>
                  <a:pt x="170" y="1996"/>
                </a:lnTo>
                <a:lnTo>
                  <a:pt x="169" y="1998"/>
                </a:lnTo>
                <a:lnTo>
                  <a:pt x="169" y="1998"/>
                </a:lnTo>
                <a:lnTo>
                  <a:pt x="170" y="2001"/>
                </a:lnTo>
                <a:lnTo>
                  <a:pt x="170" y="2003"/>
                </a:lnTo>
                <a:lnTo>
                  <a:pt x="169" y="2005"/>
                </a:lnTo>
                <a:lnTo>
                  <a:pt x="167" y="2005"/>
                </a:lnTo>
                <a:lnTo>
                  <a:pt x="165" y="2001"/>
                </a:lnTo>
                <a:lnTo>
                  <a:pt x="164" y="2001"/>
                </a:lnTo>
                <a:lnTo>
                  <a:pt x="160" y="2001"/>
                </a:lnTo>
                <a:lnTo>
                  <a:pt x="158" y="2001"/>
                </a:lnTo>
                <a:lnTo>
                  <a:pt x="157" y="2001"/>
                </a:lnTo>
                <a:lnTo>
                  <a:pt x="155" y="2001"/>
                </a:lnTo>
                <a:lnTo>
                  <a:pt x="155" y="2001"/>
                </a:lnTo>
                <a:lnTo>
                  <a:pt x="153" y="2003"/>
                </a:lnTo>
                <a:lnTo>
                  <a:pt x="153" y="2005"/>
                </a:lnTo>
                <a:lnTo>
                  <a:pt x="153" y="2006"/>
                </a:lnTo>
                <a:lnTo>
                  <a:pt x="152" y="2006"/>
                </a:lnTo>
                <a:lnTo>
                  <a:pt x="150" y="2006"/>
                </a:lnTo>
                <a:lnTo>
                  <a:pt x="148" y="2006"/>
                </a:lnTo>
                <a:lnTo>
                  <a:pt x="148" y="2006"/>
                </a:lnTo>
                <a:lnTo>
                  <a:pt x="147" y="2006"/>
                </a:lnTo>
                <a:lnTo>
                  <a:pt x="147" y="2006"/>
                </a:lnTo>
                <a:lnTo>
                  <a:pt x="147" y="2005"/>
                </a:lnTo>
                <a:lnTo>
                  <a:pt x="150" y="2005"/>
                </a:lnTo>
                <a:lnTo>
                  <a:pt x="150" y="2005"/>
                </a:lnTo>
                <a:lnTo>
                  <a:pt x="152" y="2003"/>
                </a:lnTo>
                <a:lnTo>
                  <a:pt x="152" y="2003"/>
                </a:lnTo>
                <a:lnTo>
                  <a:pt x="152" y="2003"/>
                </a:lnTo>
                <a:lnTo>
                  <a:pt x="150" y="1996"/>
                </a:lnTo>
                <a:lnTo>
                  <a:pt x="152" y="1995"/>
                </a:lnTo>
                <a:lnTo>
                  <a:pt x="153" y="1993"/>
                </a:lnTo>
                <a:lnTo>
                  <a:pt x="155" y="1993"/>
                </a:lnTo>
                <a:lnTo>
                  <a:pt x="157" y="1995"/>
                </a:lnTo>
                <a:lnTo>
                  <a:pt x="160" y="1996"/>
                </a:lnTo>
                <a:lnTo>
                  <a:pt x="162" y="1996"/>
                </a:lnTo>
                <a:lnTo>
                  <a:pt x="164" y="1995"/>
                </a:lnTo>
                <a:lnTo>
                  <a:pt x="165" y="1996"/>
                </a:lnTo>
                <a:lnTo>
                  <a:pt x="165" y="2000"/>
                </a:lnTo>
                <a:lnTo>
                  <a:pt x="167" y="2000"/>
                </a:lnTo>
                <a:lnTo>
                  <a:pt x="167" y="2000"/>
                </a:lnTo>
                <a:lnTo>
                  <a:pt x="167" y="1998"/>
                </a:lnTo>
                <a:lnTo>
                  <a:pt x="167" y="1996"/>
                </a:lnTo>
                <a:lnTo>
                  <a:pt x="169" y="1995"/>
                </a:lnTo>
                <a:lnTo>
                  <a:pt x="169" y="1993"/>
                </a:lnTo>
                <a:lnTo>
                  <a:pt x="169" y="1991"/>
                </a:lnTo>
                <a:lnTo>
                  <a:pt x="164" y="1991"/>
                </a:lnTo>
                <a:lnTo>
                  <a:pt x="158" y="1990"/>
                </a:lnTo>
                <a:lnTo>
                  <a:pt x="155" y="1986"/>
                </a:lnTo>
                <a:lnTo>
                  <a:pt x="148" y="1974"/>
                </a:lnTo>
                <a:lnTo>
                  <a:pt x="147" y="1969"/>
                </a:lnTo>
                <a:lnTo>
                  <a:pt x="147" y="1968"/>
                </a:lnTo>
                <a:lnTo>
                  <a:pt x="147" y="1966"/>
                </a:lnTo>
                <a:lnTo>
                  <a:pt x="148" y="1964"/>
                </a:lnTo>
                <a:lnTo>
                  <a:pt x="147" y="1961"/>
                </a:lnTo>
                <a:lnTo>
                  <a:pt x="145" y="1959"/>
                </a:lnTo>
                <a:lnTo>
                  <a:pt x="143" y="1958"/>
                </a:lnTo>
                <a:lnTo>
                  <a:pt x="142" y="1954"/>
                </a:lnTo>
                <a:lnTo>
                  <a:pt x="138" y="1949"/>
                </a:lnTo>
                <a:lnTo>
                  <a:pt x="137" y="1948"/>
                </a:lnTo>
                <a:lnTo>
                  <a:pt x="133" y="1943"/>
                </a:lnTo>
                <a:lnTo>
                  <a:pt x="130" y="1939"/>
                </a:lnTo>
                <a:lnTo>
                  <a:pt x="127" y="1937"/>
                </a:lnTo>
                <a:lnTo>
                  <a:pt x="125" y="1936"/>
                </a:lnTo>
                <a:lnTo>
                  <a:pt x="123" y="1936"/>
                </a:lnTo>
                <a:lnTo>
                  <a:pt x="121" y="1936"/>
                </a:lnTo>
                <a:lnTo>
                  <a:pt x="120" y="1936"/>
                </a:lnTo>
                <a:lnTo>
                  <a:pt x="116" y="1936"/>
                </a:lnTo>
                <a:lnTo>
                  <a:pt x="116" y="1937"/>
                </a:lnTo>
                <a:lnTo>
                  <a:pt x="116" y="1939"/>
                </a:lnTo>
                <a:lnTo>
                  <a:pt x="115" y="1943"/>
                </a:lnTo>
                <a:lnTo>
                  <a:pt x="115" y="1944"/>
                </a:lnTo>
                <a:lnTo>
                  <a:pt x="111" y="1948"/>
                </a:lnTo>
                <a:lnTo>
                  <a:pt x="111" y="1948"/>
                </a:lnTo>
                <a:lnTo>
                  <a:pt x="110" y="1951"/>
                </a:lnTo>
                <a:lnTo>
                  <a:pt x="108" y="1953"/>
                </a:lnTo>
                <a:lnTo>
                  <a:pt x="108" y="1954"/>
                </a:lnTo>
                <a:lnTo>
                  <a:pt x="106" y="1954"/>
                </a:lnTo>
                <a:lnTo>
                  <a:pt x="103" y="1954"/>
                </a:lnTo>
                <a:lnTo>
                  <a:pt x="100" y="1954"/>
                </a:lnTo>
                <a:lnTo>
                  <a:pt x="98" y="1956"/>
                </a:lnTo>
                <a:lnTo>
                  <a:pt x="96" y="1954"/>
                </a:lnTo>
                <a:lnTo>
                  <a:pt x="95" y="1953"/>
                </a:lnTo>
                <a:lnTo>
                  <a:pt x="93" y="1949"/>
                </a:lnTo>
                <a:lnTo>
                  <a:pt x="91" y="1951"/>
                </a:lnTo>
                <a:lnTo>
                  <a:pt x="90" y="1954"/>
                </a:lnTo>
                <a:lnTo>
                  <a:pt x="90" y="1956"/>
                </a:lnTo>
                <a:lnTo>
                  <a:pt x="90" y="1959"/>
                </a:lnTo>
                <a:lnTo>
                  <a:pt x="93" y="1963"/>
                </a:lnTo>
                <a:lnTo>
                  <a:pt x="91" y="1963"/>
                </a:lnTo>
                <a:lnTo>
                  <a:pt x="90" y="1961"/>
                </a:lnTo>
                <a:lnTo>
                  <a:pt x="90" y="1961"/>
                </a:lnTo>
                <a:lnTo>
                  <a:pt x="90" y="1964"/>
                </a:lnTo>
                <a:lnTo>
                  <a:pt x="90" y="1964"/>
                </a:lnTo>
                <a:lnTo>
                  <a:pt x="88" y="1968"/>
                </a:lnTo>
                <a:lnTo>
                  <a:pt x="88" y="1969"/>
                </a:lnTo>
                <a:lnTo>
                  <a:pt x="88" y="1973"/>
                </a:lnTo>
                <a:lnTo>
                  <a:pt x="91" y="1974"/>
                </a:lnTo>
                <a:lnTo>
                  <a:pt x="93" y="1976"/>
                </a:lnTo>
                <a:lnTo>
                  <a:pt x="93" y="1980"/>
                </a:lnTo>
                <a:lnTo>
                  <a:pt x="93" y="1985"/>
                </a:lnTo>
                <a:lnTo>
                  <a:pt x="93" y="1990"/>
                </a:lnTo>
                <a:lnTo>
                  <a:pt x="96" y="2008"/>
                </a:lnTo>
                <a:lnTo>
                  <a:pt x="98" y="2015"/>
                </a:lnTo>
                <a:lnTo>
                  <a:pt x="103" y="2022"/>
                </a:lnTo>
                <a:lnTo>
                  <a:pt x="105" y="2023"/>
                </a:lnTo>
                <a:lnTo>
                  <a:pt x="106" y="2023"/>
                </a:lnTo>
                <a:lnTo>
                  <a:pt x="111" y="2022"/>
                </a:lnTo>
                <a:lnTo>
                  <a:pt x="113" y="2023"/>
                </a:lnTo>
                <a:lnTo>
                  <a:pt x="115" y="2023"/>
                </a:lnTo>
                <a:lnTo>
                  <a:pt x="116" y="2025"/>
                </a:lnTo>
                <a:lnTo>
                  <a:pt x="118" y="2025"/>
                </a:lnTo>
                <a:lnTo>
                  <a:pt x="120" y="2025"/>
                </a:lnTo>
                <a:lnTo>
                  <a:pt x="120" y="2023"/>
                </a:lnTo>
                <a:lnTo>
                  <a:pt x="123" y="2022"/>
                </a:lnTo>
                <a:lnTo>
                  <a:pt x="127" y="2022"/>
                </a:lnTo>
                <a:lnTo>
                  <a:pt x="127" y="2023"/>
                </a:lnTo>
                <a:lnTo>
                  <a:pt x="128" y="2025"/>
                </a:lnTo>
                <a:lnTo>
                  <a:pt x="127" y="2025"/>
                </a:lnTo>
                <a:lnTo>
                  <a:pt x="125" y="2028"/>
                </a:lnTo>
                <a:lnTo>
                  <a:pt x="127" y="2032"/>
                </a:lnTo>
                <a:lnTo>
                  <a:pt x="132" y="2033"/>
                </a:lnTo>
                <a:lnTo>
                  <a:pt x="130" y="2033"/>
                </a:lnTo>
                <a:lnTo>
                  <a:pt x="130" y="2033"/>
                </a:lnTo>
                <a:lnTo>
                  <a:pt x="130" y="2033"/>
                </a:lnTo>
                <a:lnTo>
                  <a:pt x="128" y="2033"/>
                </a:lnTo>
                <a:lnTo>
                  <a:pt x="128" y="2035"/>
                </a:lnTo>
                <a:lnTo>
                  <a:pt x="130" y="2037"/>
                </a:lnTo>
                <a:lnTo>
                  <a:pt x="132" y="2038"/>
                </a:lnTo>
                <a:lnTo>
                  <a:pt x="132" y="2040"/>
                </a:lnTo>
                <a:lnTo>
                  <a:pt x="132" y="2040"/>
                </a:lnTo>
                <a:lnTo>
                  <a:pt x="130" y="2042"/>
                </a:lnTo>
                <a:lnTo>
                  <a:pt x="125" y="2042"/>
                </a:lnTo>
                <a:lnTo>
                  <a:pt x="123" y="2043"/>
                </a:lnTo>
                <a:lnTo>
                  <a:pt x="123" y="2047"/>
                </a:lnTo>
                <a:lnTo>
                  <a:pt x="125" y="2048"/>
                </a:lnTo>
                <a:lnTo>
                  <a:pt x="127" y="2052"/>
                </a:lnTo>
                <a:lnTo>
                  <a:pt x="127" y="2053"/>
                </a:lnTo>
                <a:lnTo>
                  <a:pt x="127" y="2055"/>
                </a:lnTo>
                <a:lnTo>
                  <a:pt x="125" y="2065"/>
                </a:lnTo>
                <a:lnTo>
                  <a:pt x="123" y="2067"/>
                </a:lnTo>
                <a:lnTo>
                  <a:pt x="121" y="2069"/>
                </a:lnTo>
                <a:lnTo>
                  <a:pt x="116" y="2074"/>
                </a:lnTo>
                <a:lnTo>
                  <a:pt x="115" y="2074"/>
                </a:lnTo>
                <a:lnTo>
                  <a:pt x="113" y="2074"/>
                </a:lnTo>
                <a:lnTo>
                  <a:pt x="110" y="2075"/>
                </a:lnTo>
                <a:lnTo>
                  <a:pt x="106" y="2075"/>
                </a:lnTo>
                <a:lnTo>
                  <a:pt x="103" y="2074"/>
                </a:lnTo>
                <a:lnTo>
                  <a:pt x="100" y="2072"/>
                </a:lnTo>
                <a:lnTo>
                  <a:pt x="96" y="2074"/>
                </a:lnTo>
                <a:lnTo>
                  <a:pt x="96" y="2075"/>
                </a:lnTo>
                <a:lnTo>
                  <a:pt x="96" y="2077"/>
                </a:lnTo>
                <a:lnTo>
                  <a:pt x="95" y="2080"/>
                </a:lnTo>
                <a:lnTo>
                  <a:pt x="90" y="2080"/>
                </a:lnTo>
                <a:lnTo>
                  <a:pt x="86" y="2079"/>
                </a:lnTo>
                <a:lnTo>
                  <a:pt x="81" y="2074"/>
                </a:lnTo>
                <a:lnTo>
                  <a:pt x="79" y="2074"/>
                </a:lnTo>
                <a:lnTo>
                  <a:pt x="79" y="2072"/>
                </a:lnTo>
                <a:lnTo>
                  <a:pt x="79" y="2072"/>
                </a:lnTo>
                <a:lnTo>
                  <a:pt x="79" y="2070"/>
                </a:lnTo>
                <a:lnTo>
                  <a:pt x="79" y="2070"/>
                </a:lnTo>
                <a:lnTo>
                  <a:pt x="79" y="2067"/>
                </a:lnTo>
                <a:lnTo>
                  <a:pt x="79" y="2065"/>
                </a:lnTo>
                <a:lnTo>
                  <a:pt x="78" y="2064"/>
                </a:lnTo>
                <a:lnTo>
                  <a:pt x="71" y="2062"/>
                </a:lnTo>
                <a:lnTo>
                  <a:pt x="71" y="2060"/>
                </a:lnTo>
                <a:lnTo>
                  <a:pt x="71" y="2057"/>
                </a:lnTo>
                <a:lnTo>
                  <a:pt x="69" y="2057"/>
                </a:lnTo>
                <a:lnTo>
                  <a:pt x="69" y="2057"/>
                </a:lnTo>
                <a:lnTo>
                  <a:pt x="68" y="2057"/>
                </a:lnTo>
                <a:lnTo>
                  <a:pt x="66" y="2057"/>
                </a:lnTo>
                <a:lnTo>
                  <a:pt x="64" y="2057"/>
                </a:lnTo>
                <a:lnTo>
                  <a:pt x="64" y="2053"/>
                </a:lnTo>
                <a:lnTo>
                  <a:pt x="64" y="2053"/>
                </a:lnTo>
                <a:lnTo>
                  <a:pt x="63" y="2052"/>
                </a:lnTo>
                <a:lnTo>
                  <a:pt x="59" y="2053"/>
                </a:lnTo>
                <a:lnTo>
                  <a:pt x="59" y="2052"/>
                </a:lnTo>
                <a:lnTo>
                  <a:pt x="59" y="2050"/>
                </a:lnTo>
                <a:lnTo>
                  <a:pt x="58" y="2048"/>
                </a:lnTo>
                <a:lnTo>
                  <a:pt x="58" y="2048"/>
                </a:lnTo>
                <a:lnTo>
                  <a:pt x="56" y="2047"/>
                </a:lnTo>
                <a:lnTo>
                  <a:pt x="56" y="2045"/>
                </a:lnTo>
                <a:lnTo>
                  <a:pt x="54" y="2045"/>
                </a:lnTo>
                <a:lnTo>
                  <a:pt x="54" y="2045"/>
                </a:lnTo>
                <a:lnTo>
                  <a:pt x="54" y="2045"/>
                </a:lnTo>
                <a:lnTo>
                  <a:pt x="53" y="2047"/>
                </a:lnTo>
                <a:lnTo>
                  <a:pt x="53" y="2047"/>
                </a:lnTo>
                <a:lnTo>
                  <a:pt x="53" y="2047"/>
                </a:lnTo>
                <a:lnTo>
                  <a:pt x="53" y="2048"/>
                </a:lnTo>
                <a:lnTo>
                  <a:pt x="51" y="2050"/>
                </a:lnTo>
                <a:lnTo>
                  <a:pt x="51" y="2050"/>
                </a:lnTo>
                <a:lnTo>
                  <a:pt x="51" y="2052"/>
                </a:lnTo>
                <a:lnTo>
                  <a:pt x="49" y="2055"/>
                </a:lnTo>
                <a:lnTo>
                  <a:pt x="49" y="2059"/>
                </a:lnTo>
                <a:lnTo>
                  <a:pt x="48" y="2060"/>
                </a:lnTo>
                <a:lnTo>
                  <a:pt x="48" y="2060"/>
                </a:lnTo>
                <a:lnTo>
                  <a:pt x="48" y="2060"/>
                </a:lnTo>
                <a:lnTo>
                  <a:pt x="48" y="2062"/>
                </a:lnTo>
                <a:lnTo>
                  <a:pt x="48" y="2064"/>
                </a:lnTo>
                <a:lnTo>
                  <a:pt x="48" y="2064"/>
                </a:lnTo>
                <a:lnTo>
                  <a:pt x="48" y="2064"/>
                </a:lnTo>
                <a:lnTo>
                  <a:pt x="48" y="2065"/>
                </a:lnTo>
                <a:lnTo>
                  <a:pt x="48" y="2065"/>
                </a:lnTo>
                <a:lnTo>
                  <a:pt x="48" y="2065"/>
                </a:lnTo>
                <a:lnTo>
                  <a:pt x="46" y="2067"/>
                </a:lnTo>
                <a:lnTo>
                  <a:pt x="42" y="2070"/>
                </a:lnTo>
                <a:lnTo>
                  <a:pt x="41" y="2072"/>
                </a:lnTo>
                <a:lnTo>
                  <a:pt x="39" y="2072"/>
                </a:lnTo>
                <a:lnTo>
                  <a:pt x="37" y="2074"/>
                </a:lnTo>
                <a:lnTo>
                  <a:pt x="36" y="2074"/>
                </a:lnTo>
                <a:lnTo>
                  <a:pt x="34" y="2074"/>
                </a:lnTo>
                <a:lnTo>
                  <a:pt x="14" y="2069"/>
                </a:lnTo>
                <a:lnTo>
                  <a:pt x="11" y="2069"/>
                </a:lnTo>
                <a:lnTo>
                  <a:pt x="11" y="2069"/>
                </a:lnTo>
                <a:lnTo>
                  <a:pt x="11" y="2069"/>
                </a:lnTo>
                <a:lnTo>
                  <a:pt x="11" y="2070"/>
                </a:lnTo>
                <a:lnTo>
                  <a:pt x="11" y="2072"/>
                </a:lnTo>
                <a:lnTo>
                  <a:pt x="12" y="2082"/>
                </a:lnTo>
                <a:lnTo>
                  <a:pt x="12" y="2084"/>
                </a:lnTo>
                <a:lnTo>
                  <a:pt x="12" y="2085"/>
                </a:lnTo>
                <a:lnTo>
                  <a:pt x="17" y="2090"/>
                </a:lnTo>
                <a:lnTo>
                  <a:pt x="17" y="2092"/>
                </a:lnTo>
                <a:lnTo>
                  <a:pt x="17" y="2092"/>
                </a:lnTo>
                <a:lnTo>
                  <a:pt x="17" y="2094"/>
                </a:lnTo>
                <a:lnTo>
                  <a:pt x="17" y="2094"/>
                </a:lnTo>
                <a:lnTo>
                  <a:pt x="17" y="2097"/>
                </a:lnTo>
                <a:lnTo>
                  <a:pt x="16" y="2101"/>
                </a:lnTo>
                <a:lnTo>
                  <a:pt x="16" y="2102"/>
                </a:lnTo>
                <a:lnTo>
                  <a:pt x="16" y="2102"/>
                </a:lnTo>
                <a:lnTo>
                  <a:pt x="16" y="2104"/>
                </a:lnTo>
                <a:lnTo>
                  <a:pt x="16" y="2104"/>
                </a:lnTo>
                <a:lnTo>
                  <a:pt x="14" y="2106"/>
                </a:lnTo>
                <a:lnTo>
                  <a:pt x="12" y="2111"/>
                </a:lnTo>
                <a:lnTo>
                  <a:pt x="12" y="2112"/>
                </a:lnTo>
                <a:lnTo>
                  <a:pt x="14" y="2112"/>
                </a:lnTo>
                <a:lnTo>
                  <a:pt x="16" y="2114"/>
                </a:lnTo>
                <a:lnTo>
                  <a:pt x="17" y="2116"/>
                </a:lnTo>
                <a:lnTo>
                  <a:pt x="17" y="2116"/>
                </a:lnTo>
                <a:lnTo>
                  <a:pt x="17" y="2116"/>
                </a:lnTo>
                <a:lnTo>
                  <a:pt x="17" y="2117"/>
                </a:lnTo>
                <a:lnTo>
                  <a:pt x="17" y="2117"/>
                </a:lnTo>
                <a:lnTo>
                  <a:pt x="17" y="2117"/>
                </a:lnTo>
                <a:lnTo>
                  <a:pt x="14" y="2119"/>
                </a:lnTo>
                <a:lnTo>
                  <a:pt x="12" y="2119"/>
                </a:lnTo>
                <a:lnTo>
                  <a:pt x="11" y="2119"/>
                </a:lnTo>
                <a:lnTo>
                  <a:pt x="11" y="2121"/>
                </a:lnTo>
                <a:lnTo>
                  <a:pt x="11" y="2122"/>
                </a:lnTo>
                <a:lnTo>
                  <a:pt x="11" y="2122"/>
                </a:lnTo>
                <a:lnTo>
                  <a:pt x="9" y="2122"/>
                </a:lnTo>
                <a:lnTo>
                  <a:pt x="6" y="2127"/>
                </a:lnTo>
                <a:lnTo>
                  <a:pt x="6" y="2127"/>
                </a:lnTo>
                <a:lnTo>
                  <a:pt x="4" y="2129"/>
                </a:lnTo>
                <a:lnTo>
                  <a:pt x="4" y="2129"/>
                </a:lnTo>
                <a:lnTo>
                  <a:pt x="4" y="2131"/>
                </a:lnTo>
                <a:lnTo>
                  <a:pt x="4" y="2131"/>
                </a:lnTo>
                <a:lnTo>
                  <a:pt x="4" y="2131"/>
                </a:lnTo>
                <a:lnTo>
                  <a:pt x="4" y="2133"/>
                </a:lnTo>
                <a:lnTo>
                  <a:pt x="4" y="2134"/>
                </a:lnTo>
                <a:lnTo>
                  <a:pt x="4" y="2134"/>
                </a:lnTo>
                <a:lnTo>
                  <a:pt x="6" y="2146"/>
                </a:lnTo>
                <a:lnTo>
                  <a:pt x="6" y="2154"/>
                </a:lnTo>
                <a:lnTo>
                  <a:pt x="9" y="2163"/>
                </a:lnTo>
                <a:lnTo>
                  <a:pt x="11" y="2164"/>
                </a:lnTo>
                <a:lnTo>
                  <a:pt x="12" y="2170"/>
                </a:lnTo>
                <a:lnTo>
                  <a:pt x="24" y="2181"/>
                </a:lnTo>
                <a:lnTo>
                  <a:pt x="24" y="2181"/>
                </a:lnTo>
                <a:lnTo>
                  <a:pt x="24" y="2183"/>
                </a:lnTo>
                <a:lnTo>
                  <a:pt x="26" y="2183"/>
                </a:lnTo>
                <a:lnTo>
                  <a:pt x="27" y="2183"/>
                </a:lnTo>
                <a:lnTo>
                  <a:pt x="27" y="2183"/>
                </a:lnTo>
                <a:lnTo>
                  <a:pt x="29" y="2183"/>
                </a:lnTo>
                <a:lnTo>
                  <a:pt x="29" y="2183"/>
                </a:lnTo>
                <a:lnTo>
                  <a:pt x="31" y="2181"/>
                </a:lnTo>
                <a:lnTo>
                  <a:pt x="32" y="2181"/>
                </a:lnTo>
                <a:lnTo>
                  <a:pt x="37" y="2183"/>
                </a:lnTo>
                <a:lnTo>
                  <a:pt x="39" y="2185"/>
                </a:lnTo>
                <a:lnTo>
                  <a:pt x="41" y="2186"/>
                </a:lnTo>
                <a:lnTo>
                  <a:pt x="42" y="2190"/>
                </a:lnTo>
                <a:lnTo>
                  <a:pt x="42" y="2191"/>
                </a:lnTo>
                <a:lnTo>
                  <a:pt x="42" y="2193"/>
                </a:lnTo>
                <a:lnTo>
                  <a:pt x="41" y="2195"/>
                </a:lnTo>
                <a:lnTo>
                  <a:pt x="41" y="2198"/>
                </a:lnTo>
                <a:lnTo>
                  <a:pt x="41" y="2198"/>
                </a:lnTo>
                <a:lnTo>
                  <a:pt x="39" y="2200"/>
                </a:lnTo>
                <a:lnTo>
                  <a:pt x="39" y="2203"/>
                </a:lnTo>
                <a:lnTo>
                  <a:pt x="39" y="2203"/>
                </a:lnTo>
                <a:lnTo>
                  <a:pt x="39" y="2205"/>
                </a:lnTo>
                <a:lnTo>
                  <a:pt x="39" y="2207"/>
                </a:lnTo>
                <a:lnTo>
                  <a:pt x="39" y="2207"/>
                </a:lnTo>
                <a:lnTo>
                  <a:pt x="39" y="2208"/>
                </a:lnTo>
                <a:lnTo>
                  <a:pt x="37" y="2210"/>
                </a:lnTo>
                <a:lnTo>
                  <a:pt x="37" y="2210"/>
                </a:lnTo>
                <a:lnTo>
                  <a:pt x="37" y="2212"/>
                </a:lnTo>
                <a:lnTo>
                  <a:pt x="37" y="2212"/>
                </a:lnTo>
                <a:lnTo>
                  <a:pt x="36" y="2215"/>
                </a:lnTo>
                <a:lnTo>
                  <a:pt x="34" y="2215"/>
                </a:lnTo>
                <a:lnTo>
                  <a:pt x="34" y="2215"/>
                </a:lnTo>
                <a:lnTo>
                  <a:pt x="34" y="2218"/>
                </a:lnTo>
                <a:lnTo>
                  <a:pt x="32" y="2218"/>
                </a:lnTo>
                <a:lnTo>
                  <a:pt x="32" y="2220"/>
                </a:lnTo>
                <a:lnTo>
                  <a:pt x="31" y="2220"/>
                </a:lnTo>
                <a:lnTo>
                  <a:pt x="31" y="2222"/>
                </a:lnTo>
                <a:lnTo>
                  <a:pt x="29" y="2222"/>
                </a:lnTo>
                <a:lnTo>
                  <a:pt x="29" y="2223"/>
                </a:lnTo>
                <a:lnTo>
                  <a:pt x="27" y="2223"/>
                </a:lnTo>
                <a:lnTo>
                  <a:pt x="27" y="2223"/>
                </a:lnTo>
                <a:lnTo>
                  <a:pt x="27" y="2223"/>
                </a:lnTo>
                <a:lnTo>
                  <a:pt x="26" y="2223"/>
                </a:lnTo>
                <a:lnTo>
                  <a:pt x="26" y="2223"/>
                </a:lnTo>
                <a:lnTo>
                  <a:pt x="26" y="2223"/>
                </a:lnTo>
                <a:lnTo>
                  <a:pt x="26" y="2225"/>
                </a:lnTo>
                <a:lnTo>
                  <a:pt x="24" y="2225"/>
                </a:lnTo>
                <a:lnTo>
                  <a:pt x="22" y="2227"/>
                </a:lnTo>
                <a:lnTo>
                  <a:pt x="22" y="2227"/>
                </a:lnTo>
                <a:lnTo>
                  <a:pt x="22" y="2227"/>
                </a:lnTo>
                <a:lnTo>
                  <a:pt x="22" y="2228"/>
                </a:lnTo>
                <a:lnTo>
                  <a:pt x="22" y="2228"/>
                </a:lnTo>
                <a:lnTo>
                  <a:pt x="21" y="2230"/>
                </a:lnTo>
                <a:lnTo>
                  <a:pt x="21" y="2230"/>
                </a:lnTo>
                <a:lnTo>
                  <a:pt x="21" y="2230"/>
                </a:lnTo>
                <a:lnTo>
                  <a:pt x="22" y="2232"/>
                </a:lnTo>
                <a:lnTo>
                  <a:pt x="22" y="2232"/>
                </a:lnTo>
                <a:lnTo>
                  <a:pt x="22" y="2232"/>
                </a:lnTo>
                <a:lnTo>
                  <a:pt x="26" y="2232"/>
                </a:lnTo>
                <a:lnTo>
                  <a:pt x="34" y="2235"/>
                </a:lnTo>
                <a:lnTo>
                  <a:pt x="34" y="2237"/>
                </a:lnTo>
                <a:lnTo>
                  <a:pt x="34" y="2237"/>
                </a:lnTo>
                <a:lnTo>
                  <a:pt x="34" y="2238"/>
                </a:lnTo>
                <a:lnTo>
                  <a:pt x="32" y="2242"/>
                </a:lnTo>
                <a:lnTo>
                  <a:pt x="32" y="2244"/>
                </a:lnTo>
                <a:lnTo>
                  <a:pt x="32" y="2244"/>
                </a:lnTo>
                <a:lnTo>
                  <a:pt x="32" y="2245"/>
                </a:lnTo>
                <a:lnTo>
                  <a:pt x="32" y="2245"/>
                </a:lnTo>
                <a:lnTo>
                  <a:pt x="32" y="2247"/>
                </a:lnTo>
                <a:lnTo>
                  <a:pt x="32" y="2247"/>
                </a:lnTo>
                <a:lnTo>
                  <a:pt x="32" y="2249"/>
                </a:lnTo>
                <a:lnTo>
                  <a:pt x="31" y="2250"/>
                </a:lnTo>
                <a:lnTo>
                  <a:pt x="31" y="2254"/>
                </a:lnTo>
                <a:lnTo>
                  <a:pt x="29" y="2257"/>
                </a:lnTo>
                <a:lnTo>
                  <a:pt x="29" y="2257"/>
                </a:lnTo>
                <a:lnTo>
                  <a:pt x="31" y="2259"/>
                </a:lnTo>
                <a:lnTo>
                  <a:pt x="34" y="2262"/>
                </a:lnTo>
                <a:lnTo>
                  <a:pt x="34" y="2262"/>
                </a:lnTo>
                <a:lnTo>
                  <a:pt x="32" y="2264"/>
                </a:lnTo>
                <a:lnTo>
                  <a:pt x="32" y="2265"/>
                </a:lnTo>
                <a:lnTo>
                  <a:pt x="32" y="2265"/>
                </a:lnTo>
                <a:lnTo>
                  <a:pt x="32" y="2265"/>
                </a:lnTo>
                <a:lnTo>
                  <a:pt x="32" y="2265"/>
                </a:lnTo>
                <a:lnTo>
                  <a:pt x="32" y="2267"/>
                </a:lnTo>
                <a:lnTo>
                  <a:pt x="32" y="2267"/>
                </a:lnTo>
                <a:lnTo>
                  <a:pt x="31" y="2269"/>
                </a:lnTo>
                <a:lnTo>
                  <a:pt x="31" y="2269"/>
                </a:lnTo>
                <a:lnTo>
                  <a:pt x="31" y="2269"/>
                </a:lnTo>
                <a:lnTo>
                  <a:pt x="29" y="2270"/>
                </a:lnTo>
                <a:lnTo>
                  <a:pt x="29" y="2272"/>
                </a:lnTo>
                <a:lnTo>
                  <a:pt x="27" y="2272"/>
                </a:lnTo>
                <a:lnTo>
                  <a:pt x="26" y="2277"/>
                </a:lnTo>
                <a:lnTo>
                  <a:pt x="22" y="2280"/>
                </a:lnTo>
                <a:lnTo>
                  <a:pt x="22" y="2280"/>
                </a:lnTo>
                <a:lnTo>
                  <a:pt x="22" y="2282"/>
                </a:lnTo>
                <a:lnTo>
                  <a:pt x="22" y="2282"/>
                </a:lnTo>
                <a:lnTo>
                  <a:pt x="22" y="2284"/>
                </a:lnTo>
                <a:lnTo>
                  <a:pt x="22" y="2284"/>
                </a:lnTo>
                <a:lnTo>
                  <a:pt x="22" y="2284"/>
                </a:lnTo>
                <a:lnTo>
                  <a:pt x="21" y="2286"/>
                </a:lnTo>
                <a:lnTo>
                  <a:pt x="21" y="2286"/>
                </a:lnTo>
                <a:lnTo>
                  <a:pt x="19" y="2286"/>
                </a:lnTo>
                <a:lnTo>
                  <a:pt x="16" y="2287"/>
                </a:lnTo>
                <a:lnTo>
                  <a:pt x="16" y="2287"/>
                </a:lnTo>
                <a:lnTo>
                  <a:pt x="14" y="2287"/>
                </a:lnTo>
                <a:lnTo>
                  <a:pt x="14" y="2287"/>
                </a:lnTo>
                <a:lnTo>
                  <a:pt x="14" y="2289"/>
                </a:lnTo>
                <a:lnTo>
                  <a:pt x="12" y="2294"/>
                </a:lnTo>
                <a:lnTo>
                  <a:pt x="9" y="2301"/>
                </a:lnTo>
                <a:lnTo>
                  <a:pt x="9" y="2304"/>
                </a:lnTo>
                <a:lnTo>
                  <a:pt x="9" y="2304"/>
                </a:lnTo>
                <a:lnTo>
                  <a:pt x="9" y="2306"/>
                </a:lnTo>
                <a:lnTo>
                  <a:pt x="9" y="2306"/>
                </a:lnTo>
                <a:lnTo>
                  <a:pt x="9" y="2306"/>
                </a:lnTo>
                <a:lnTo>
                  <a:pt x="9" y="2307"/>
                </a:lnTo>
                <a:lnTo>
                  <a:pt x="7" y="2309"/>
                </a:lnTo>
                <a:lnTo>
                  <a:pt x="6" y="2311"/>
                </a:lnTo>
                <a:lnTo>
                  <a:pt x="6" y="2311"/>
                </a:lnTo>
                <a:lnTo>
                  <a:pt x="6" y="2311"/>
                </a:lnTo>
                <a:lnTo>
                  <a:pt x="6" y="2314"/>
                </a:lnTo>
                <a:lnTo>
                  <a:pt x="6" y="2316"/>
                </a:lnTo>
                <a:lnTo>
                  <a:pt x="6" y="2316"/>
                </a:lnTo>
                <a:lnTo>
                  <a:pt x="6" y="2317"/>
                </a:lnTo>
                <a:lnTo>
                  <a:pt x="6" y="2317"/>
                </a:lnTo>
                <a:lnTo>
                  <a:pt x="6" y="2319"/>
                </a:lnTo>
                <a:lnTo>
                  <a:pt x="6" y="2319"/>
                </a:lnTo>
                <a:lnTo>
                  <a:pt x="6" y="2321"/>
                </a:lnTo>
                <a:lnTo>
                  <a:pt x="6" y="2321"/>
                </a:lnTo>
                <a:lnTo>
                  <a:pt x="6" y="2323"/>
                </a:lnTo>
                <a:lnTo>
                  <a:pt x="4" y="2323"/>
                </a:lnTo>
                <a:lnTo>
                  <a:pt x="4" y="2324"/>
                </a:lnTo>
                <a:lnTo>
                  <a:pt x="4" y="2324"/>
                </a:lnTo>
                <a:lnTo>
                  <a:pt x="4" y="2326"/>
                </a:lnTo>
                <a:lnTo>
                  <a:pt x="4" y="2328"/>
                </a:lnTo>
                <a:lnTo>
                  <a:pt x="6" y="2328"/>
                </a:lnTo>
                <a:lnTo>
                  <a:pt x="6" y="2329"/>
                </a:lnTo>
                <a:lnTo>
                  <a:pt x="6" y="2329"/>
                </a:lnTo>
                <a:lnTo>
                  <a:pt x="4" y="2331"/>
                </a:lnTo>
                <a:lnTo>
                  <a:pt x="4" y="2333"/>
                </a:lnTo>
                <a:lnTo>
                  <a:pt x="6" y="2334"/>
                </a:lnTo>
                <a:lnTo>
                  <a:pt x="6" y="2334"/>
                </a:lnTo>
                <a:lnTo>
                  <a:pt x="6" y="2334"/>
                </a:lnTo>
                <a:lnTo>
                  <a:pt x="4" y="2338"/>
                </a:lnTo>
                <a:lnTo>
                  <a:pt x="4" y="2338"/>
                </a:lnTo>
                <a:lnTo>
                  <a:pt x="4" y="2339"/>
                </a:lnTo>
                <a:lnTo>
                  <a:pt x="4" y="2339"/>
                </a:lnTo>
                <a:lnTo>
                  <a:pt x="4" y="2339"/>
                </a:lnTo>
                <a:lnTo>
                  <a:pt x="6" y="2341"/>
                </a:lnTo>
                <a:lnTo>
                  <a:pt x="7" y="2341"/>
                </a:lnTo>
                <a:lnTo>
                  <a:pt x="9" y="2341"/>
                </a:lnTo>
                <a:lnTo>
                  <a:pt x="9" y="2341"/>
                </a:lnTo>
                <a:lnTo>
                  <a:pt x="9" y="2341"/>
                </a:lnTo>
                <a:lnTo>
                  <a:pt x="9" y="2341"/>
                </a:lnTo>
                <a:lnTo>
                  <a:pt x="12" y="2344"/>
                </a:lnTo>
                <a:lnTo>
                  <a:pt x="12" y="2344"/>
                </a:lnTo>
                <a:lnTo>
                  <a:pt x="12" y="2344"/>
                </a:lnTo>
                <a:lnTo>
                  <a:pt x="12" y="2346"/>
                </a:lnTo>
                <a:lnTo>
                  <a:pt x="11" y="2346"/>
                </a:lnTo>
                <a:lnTo>
                  <a:pt x="11" y="2346"/>
                </a:lnTo>
                <a:lnTo>
                  <a:pt x="9" y="2348"/>
                </a:lnTo>
                <a:lnTo>
                  <a:pt x="9" y="2349"/>
                </a:lnTo>
                <a:lnTo>
                  <a:pt x="9" y="2349"/>
                </a:lnTo>
                <a:lnTo>
                  <a:pt x="9" y="2349"/>
                </a:lnTo>
                <a:lnTo>
                  <a:pt x="9" y="2351"/>
                </a:lnTo>
                <a:lnTo>
                  <a:pt x="9" y="2354"/>
                </a:lnTo>
                <a:lnTo>
                  <a:pt x="9" y="2354"/>
                </a:lnTo>
                <a:lnTo>
                  <a:pt x="9" y="2356"/>
                </a:lnTo>
                <a:lnTo>
                  <a:pt x="7" y="2356"/>
                </a:lnTo>
                <a:lnTo>
                  <a:pt x="7" y="2356"/>
                </a:lnTo>
                <a:lnTo>
                  <a:pt x="6" y="2358"/>
                </a:lnTo>
                <a:lnTo>
                  <a:pt x="6" y="2358"/>
                </a:lnTo>
                <a:lnTo>
                  <a:pt x="6" y="2360"/>
                </a:lnTo>
                <a:lnTo>
                  <a:pt x="6" y="2360"/>
                </a:lnTo>
                <a:lnTo>
                  <a:pt x="6" y="2360"/>
                </a:lnTo>
                <a:lnTo>
                  <a:pt x="6" y="2361"/>
                </a:lnTo>
                <a:lnTo>
                  <a:pt x="6" y="2363"/>
                </a:lnTo>
                <a:lnTo>
                  <a:pt x="6" y="2365"/>
                </a:lnTo>
                <a:lnTo>
                  <a:pt x="6" y="2365"/>
                </a:lnTo>
                <a:lnTo>
                  <a:pt x="6" y="2365"/>
                </a:lnTo>
                <a:lnTo>
                  <a:pt x="6" y="2366"/>
                </a:lnTo>
                <a:lnTo>
                  <a:pt x="7" y="2366"/>
                </a:lnTo>
                <a:lnTo>
                  <a:pt x="7" y="2366"/>
                </a:lnTo>
                <a:lnTo>
                  <a:pt x="9" y="2366"/>
                </a:lnTo>
                <a:lnTo>
                  <a:pt x="9" y="2368"/>
                </a:lnTo>
                <a:lnTo>
                  <a:pt x="11" y="2368"/>
                </a:lnTo>
                <a:lnTo>
                  <a:pt x="11" y="2368"/>
                </a:lnTo>
                <a:lnTo>
                  <a:pt x="11" y="2368"/>
                </a:lnTo>
                <a:lnTo>
                  <a:pt x="12" y="2366"/>
                </a:lnTo>
                <a:lnTo>
                  <a:pt x="12" y="2365"/>
                </a:lnTo>
                <a:lnTo>
                  <a:pt x="12" y="2365"/>
                </a:lnTo>
                <a:lnTo>
                  <a:pt x="14" y="2365"/>
                </a:lnTo>
                <a:lnTo>
                  <a:pt x="14" y="2365"/>
                </a:lnTo>
                <a:lnTo>
                  <a:pt x="14" y="2366"/>
                </a:lnTo>
                <a:lnTo>
                  <a:pt x="12" y="2373"/>
                </a:lnTo>
                <a:lnTo>
                  <a:pt x="12" y="2373"/>
                </a:lnTo>
                <a:lnTo>
                  <a:pt x="11" y="2378"/>
                </a:lnTo>
                <a:lnTo>
                  <a:pt x="11" y="2378"/>
                </a:lnTo>
                <a:lnTo>
                  <a:pt x="11" y="2380"/>
                </a:lnTo>
                <a:lnTo>
                  <a:pt x="17" y="2383"/>
                </a:lnTo>
                <a:lnTo>
                  <a:pt x="17" y="2383"/>
                </a:lnTo>
                <a:lnTo>
                  <a:pt x="17" y="2383"/>
                </a:lnTo>
                <a:lnTo>
                  <a:pt x="17" y="2385"/>
                </a:lnTo>
                <a:lnTo>
                  <a:pt x="17" y="2391"/>
                </a:lnTo>
                <a:lnTo>
                  <a:pt x="17" y="2391"/>
                </a:lnTo>
                <a:lnTo>
                  <a:pt x="17" y="2393"/>
                </a:lnTo>
                <a:lnTo>
                  <a:pt x="24" y="2395"/>
                </a:lnTo>
                <a:lnTo>
                  <a:pt x="24" y="2395"/>
                </a:lnTo>
                <a:lnTo>
                  <a:pt x="26" y="2393"/>
                </a:lnTo>
                <a:lnTo>
                  <a:pt x="26" y="2393"/>
                </a:lnTo>
                <a:lnTo>
                  <a:pt x="26" y="2393"/>
                </a:lnTo>
                <a:lnTo>
                  <a:pt x="27" y="2391"/>
                </a:lnTo>
                <a:lnTo>
                  <a:pt x="29" y="2390"/>
                </a:lnTo>
                <a:lnTo>
                  <a:pt x="31" y="2391"/>
                </a:lnTo>
                <a:lnTo>
                  <a:pt x="31" y="2391"/>
                </a:lnTo>
                <a:lnTo>
                  <a:pt x="32" y="2391"/>
                </a:lnTo>
                <a:lnTo>
                  <a:pt x="32" y="2391"/>
                </a:lnTo>
                <a:lnTo>
                  <a:pt x="34" y="2390"/>
                </a:lnTo>
                <a:lnTo>
                  <a:pt x="34" y="2390"/>
                </a:lnTo>
                <a:lnTo>
                  <a:pt x="34" y="2390"/>
                </a:lnTo>
                <a:lnTo>
                  <a:pt x="34" y="2393"/>
                </a:lnTo>
                <a:lnTo>
                  <a:pt x="34" y="2393"/>
                </a:lnTo>
                <a:lnTo>
                  <a:pt x="36" y="2395"/>
                </a:lnTo>
                <a:lnTo>
                  <a:pt x="36" y="2395"/>
                </a:lnTo>
                <a:lnTo>
                  <a:pt x="36" y="2397"/>
                </a:lnTo>
                <a:lnTo>
                  <a:pt x="36" y="2398"/>
                </a:lnTo>
                <a:lnTo>
                  <a:pt x="36" y="2400"/>
                </a:lnTo>
                <a:lnTo>
                  <a:pt x="37" y="2402"/>
                </a:lnTo>
                <a:lnTo>
                  <a:pt x="39" y="2405"/>
                </a:lnTo>
                <a:lnTo>
                  <a:pt x="39" y="2408"/>
                </a:lnTo>
                <a:lnTo>
                  <a:pt x="39" y="2407"/>
                </a:lnTo>
                <a:lnTo>
                  <a:pt x="41" y="2407"/>
                </a:lnTo>
                <a:lnTo>
                  <a:pt x="41" y="2405"/>
                </a:lnTo>
                <a:lnTo>
                  <a:pt x="41" y="2405"/>
                </a:lnTo>
                <a:lnTo>
                  <a:pt x="41" y="2405"/>
                </a:lnTo>
                <a:lnTo>
                  <a:pt x="41" y="2403"/>
                </a:lnTo>
                <a:lnTo>
                  <a:pt x="41" y="2403"/>
                </a:lnTo>
                <a:lnTo>
                  <a:pt x="41" y="2402"/>
                </a:lnTo>
                <a:lnTo>
                  <a:pt x="41" y="2402"/>
                </a:lnTo>
                <a:lnTo>
                  <a:pt x="41" y="2402"/>
                </a:lnTo>
                <a:lnTo>
                  <a:pt x="41" y="2402"/>
                </a:lnTo>
                <a:lnTo>
                  <a:pt x="46" y="2405"/>
                </a:lnTo>
                <a:lnTo>
                  <a:pt x="46" y="2405"/>
                </a:lnTo>
                <a:lnTo>
                  <a:pt x="46" y="2407"/>
                </a:lnTo>
                <a:lnTo>
                  <a:pt x="48" y="2407"/>
                </a:lnTo>
                <a:lnTo>
                  <a:pt x="48" y="2407"/>
                </a:lnTo>
                <a:lnTo>
                  <a:pt x="48" y="2407"/>
                </a:lnTo>
                <a:lnTo>
                  <a:pt x="48" y="2408"/>
                </a:lnTo>
                <a:lnTo>
                  <a:pt x="48" y="2408"/>
                </a:lnTo>
                <a:lnTo>
                  <a:pt x="48" y="2408"/>
                </a:lnTo>
                <a:lnTo>
                  <a:pt x="49" y="2408"/>
                </a:lnTo>
                <a:lnTo>
                  <a:pt x="49" y="2408"/>
                </a:lnTo>
                <a:lnTo>
                  <a:pt x="51" y="2408"/>
                </a:lnTo>
                <a:lnTo>
                  <a:pt x="51" y="2407"/>
                </a:lnTo>
                <a:lnTo>
                  <a:pt x="51" y="2407"/>
                </a:lnTo>
                <a:lnTo>
                  <a:pt x="51" y="2407"/>
                </a:lnTo>
                <a:lnTo>
                  <a:pt x="53" y="2407"/>
                </a:lnTo>
                <a:lnTo>
                  <a:pt x="61" y="2408"/>
                </a:lnTo>
                <a:lnTo>
                  <a:pt x="63" y="2407"/>
                </a:lnTo>
                <a:lnTo>
                  <a:pt x="63" y="2407"/>
                </a:lnTo>
                <a:lnTo>
                  <a:pt x="63" y="2408"/>
                </a:lnTo>
                <a:lnTo>
                  <a:pt x="64" y="2408"/>
                </a:lnTo>
                <a:lnTo>
                  <a:pt x="64" y="2408"/>
                </a:lnTo>
                <a:lnTo>
                  <a:pt x="64" y="2410"/>
                </a:lnTo>
                <a:lnTo>
                  <a:pt x="64" y="2410"/>
                </a:lnTo>
                <a:lnTo>
                  <a:pt x="68" y="2410"/>
                </a:lnTo>
                <a:lnTo>
                  <a:pt x="68" y="2410"/>
                </a:lnTo>
                <a:lnTo>
                  <a:pt x="68" y="2410"/>
                </a:lnTo>
                <a:lnTo>
                  <a:pt x="69" y="2412"/>
                </a:lnTo>
                <a:lnTo>
                  <a:pt x="69" y="2412"/>
                </a:lnTo>
                <a:lnTo>
                  <a:pt x="69" y="2413"/>
                </a:lnTo>
                <a:lnTo>
                  <a:pt x="71" y="2418"/>
                </a:lnTo>
                <a:lnTo>
                  <a:pt x="73" y="2420"/>
                </a:lnTo>
                <a:lnTo>
                  <a:pt x="73" y="2420"/>
                </a:lnTo>
                <a:lnTo>
                  <a:pt x="73" y="2422"/>
                </a:lnTo>
                <a:lnTo>
                  <a:pt x="73" y="2422"/>
                </a:lnTo>
                <a:lnTo>
                  <a:pt x="74" y="2422"/>
                </a:lnTo>
                <a:lnTo>
                  <a:pt x="74" y="2422"/>
                </a:lnTo>
                <a:lnTo>
                  <a:pt x="76" y="2422"/>
                </a:lnTo>
                <a:lnTo>
                  <a:pt x="78" y="2422"/>
                </a:lnTo>
                <a:lnTo>
                  <a:pt x="78" y="2422"/>
                </a:lnTo>
                <a:lnTo>
                  <a:pt x="79" y="2420"/>
                </a:lnTo>
                <a:lnTo>
                  <a:pt x="79" y="2420"/>
                </a:lnTo>
                <a:lnTo>
                  <a:pt x="79" y="2422"/>
                </a:lnTo>
                <a:lnTo>
                  <a:pt x="85" y="2423"/>
                </a:lnTo>
                <a:lnTo>
                  <a:pt x="85" y="2423"/>
                </a:lnTo>
                <a:lnTo>
                  <a:pt x="85" y="2423"/>
                </a:lnTo>
                <a:lnTo>
                  <a:pt x="86" y="2423"/>
                </a:lnTo>
                <a:lnTo>
                  <a:pt x="86" y="2423"/>
                </a:lnTo>
                <a:lnTo>
                  <a:pt x="88" y="2423"/>
                </a:lnTo>
                <a:lnTo>
                  <a:pt x="91" y="2423"/>
                </a:lnTo>
                <a:lnTo>
                  <a:pt x="95" y="2423"/>
                </a:lnTo>
                <a:lnTo>
                  <a:pt x="95" y="2423"/>
                </a:lnTo>
                <a:lnTo>
                  <a:pt x="96" y="2423"/>
                </a:lnTo>
                <a:lnTo>
                  <a:pt x="96" y="2423"/>
                </a:lnTo>
                <a:lnTo>
                  <a:pt x="96" y="2422"/>
                </a:lnTo>
                <a:lnTo>
                  <a:pt x="96" y="2422"/>
                </a:lnTo>
                <a:lnTo>
                  <a:pt x="96" y="2422"/>
                </a:lnTo>
                <a:lnTo>
                  <a:pt x="96" y="2420"/>
                </a:lnTo>
                <a:lnTo>
                  <a:pt x="96" y="2420"/>
                </a:lnTo>
                <a:lnTo>
                  <a:pt x="96" y="2420"/>
                </a:lnTo>
                <a:lnTo>
                  <a:pt x="98" y="2418"/>
                </a:lnTo>
                <a:lnTo>
                  <a:pt x="98" y="2418"/>
                </a:lnTo>
                <a:lnTo>
                  <a:pt x="98" y="2418"/>
                </a:lnTo>
                <a:lnTo>
                  <a:pt x="100" y="2418"/>
                </a:lnTo>
                <a:lnTo>
                  <a:pt x="100" y="2418"/>
                </a:lnTo>
                <a:lnTo>
                  <a:pt x="100" y="2418"/>
                </a:lnTo>
                <a:lnTo>
                  <a:pt x="101" y="2420"/>
                </a:lnTo>
                <a:lnTo>
                  <a:pt x="103" y="2422"/>
                </a:lnTo>
                <a:lnTo>
                  <a:pt x="103" y="2423"/>
                </a:lnTo>
                <a:lnTo>
                  <a:pt x="103" y="2425"/>
                </a:lnTo>
                <a:lnTo>
                  <a:pt x="103" y="2427"/>
                </a:lnTo>
                <a:lnTo>
                  <a:pt x="103" y="2427"/>
                </a:lnTo>
                <a:lnTo>
                  <a:pt x="105" y="2427"/>
                </a:lnTo>
                <a:lnTo>
                  <a:pt x="106" y="2427"/>
                </a:lnTo>
                <a:lnTo>
                  <a:pt x="108" y="2427"/>
                </a:lnTo>
                <a:lnTo>
                  <a:pt x="108" y="2427"/>
                </a:lnTo>
                <a:lnTo>
                  <a:pt x="110" y="2425"/>
                </a:lnTo>
                <a:lnTo>
                  <a:pt x="110" y="2425"/>
                </a:lnTo>
                <a:lnTo>
                  <a:pt x="110" y="2425"/>
                </a:lnTo>
                <a:lnTo>
                  <a:pt x="111" y="2425"/>
                </a:lnTo>
                <a:lnTo>
                  <a:pt x="113" y="2425"/>
                </a:lnTo>
                <a:lnTo>
                  <a:pt x="113" y="2425"/>
                </a:lnTo>
                <a:lnTo>
                  <a:pt x="113" y="2425"/>
                </a:lnTo>
                <a:lnTo>
                  <a:pt x="113" y="2425"/>
                </a:lnTo>
                <a:lnTo>
                  <a:pt x="115" y="2425"/>
                </a:lnTo>
                <a:lnTo>
                  <a:pt x="115" y="2425"/>
                </a:lnTo>
                <a:lnTo>
                  <a:pt x="115" y="2425"/>
                </a:lnTo>
                <a:lnTo>
                  <a:pt x="115" y="2425"/>
                </a:lnTo>
                <a:lnTo>
                  <a:pt x="115" y="2427"/>
                </a:lnTo>
                <a:lnTo>
                  <a:pt x="115" y="2427"/>
                </a:lnTo>
                <a:lnTo>
                  <a:pt x="113" y="2427"/>
                </a:lnTo>
                <a:lnTo>
                  <a:pt x="113" y="2428"/>
                </a:lnTo>
                <a:lnTo>
                  <a:pt x="113" y="2428"/>
                </a:lnTo>
                <a:lnTo>
                  <a:pt x="115" y="2430"/>
                </a:lnTo>
                <a:lnTo>
                  <a:pt x="115" y="2430"/>
                </a:lnTo>
                <a:lnTo>
                  <a:pt x="115" y="2430"/>
                </a:lnTo>
                <a:lnTo>
                  <a:pt x="115" y="2432"/>
                </a:lnTo>
                <a:lnTo>
                  <a:pt x="115" y="2432"/>
                </a:lnTo>
                <a:lnTo>
                  <a:pt x="123" y="2440"/>
                </a:lnTo>
                <a:lnTo>
                  <a:pt x="123" y="2440"/>
                </a:lnTo>
                <a:lnTo>
                  <a:pt x="123" y="2442"/>
                </a:lnTo>
                <a:lnTo>
                  <a:pt x="123" y="2442"/>
                </a:lnTo>
                <a:lnTo>
                  <a:pt x="132" y="2445"/>
                </a:lnTo>
                <a:lnTo>
                  <a:pt x="133" y="2444"/>
                </a:lnTo>
                <a:lnTo>
                  <a:pt x="135" y="2445"/>
                </a:lnTo>
                <a:lnTo>
                  <a:pt x="137" y="2447"/>
                </a:lnTo>
                <a:lnTo>
                  <a:pt x="137" y="2447"/>
                </a:lnTo>
                <a:lnTo>
                  <a:pt x="137" y="2447"/>
                </a:lnTo>
                <a:lnTo>
                  <a:pt x="138" y="2447"/>
                </a:lnTo>
                <a:lnTo>
                  <a:pt x="138" y="2445"/>
                </a:lnTo>
                <a:lnTo>
                  <a:pt x="138" y="2445"/>
                </a:lnTo>
                <a:lnTo>
                  <a:pt x="138" y="2444"/>
                </a:lnTo>
                <a:lnTo>
                  <a:pt x="138" y="2444"/>
                </a:lnTo>
                <a:lnTo>
                  <a:pt x="140" y="2440"/>
                </a:lnTo>
                <a:lnTo>
                  <a:pt x="140" y="2440"/>
                </a:lnTo>
                <a:lnTo>
                  <a:pt x="142" y="2440"/>
                </a:lnTo>
                <a:lnTo>
                  <a:pt x="143" y="2439"/>
                </a:lnTo>
                <a:lnTo>
                  <a:pt x="145" y="2435"/>
                </a:lnTo>
                <a:lnTo>
                  <a:pt x="145" y="2435"/>
                </a:lnTo>
                <a:lnTo>
                  <a:pt x="145" y="2434"/>
                </a:lnTo>
                <a:lnTo>
                  <a:pt x="145" y="2432"/>
                </a:lnTo>
                <a:lnTo>
                  <a:pt x="145" y="2430"/>
                </a:lnTo>
                <a:lnTo>
                  <a:pt x="145" y="2430"/>
                </a:lnTo>
                <a:lnTo>
                  <a:pt x="147" y="2428"/>
                </a:lnTo>
                <a:lnTo>
                  <a:pt x="147" y="2428"/>
                </a:lnTo>
                <a:lnTo>
                  <a:pt x="153" y="2427"/>
                </a:lnTo>
                <a:lnTo>
                  <a:pt x="155" y="2427"/>
                </a:lnTo>
                <a:lnTo>
                  <a:pt x="158" y="2430"/>
                </a:lnTo>
                <a:lnTo>
                  <a:pt x="160" y="2430"/>
                </a:lnTo>
                <a:lnTo>
                  <a:pt x="160" y="2432"/>
                </a:lnTo>
                <a:lnTo>
                  <a:pt x="158" y="2432"/>
                </a:lnTo>
                <a:lnTo>
                  <a:pt x="158" y="2434"/>
                </a:lnTo>
                <a:lnTo>
                  <a:pt x="158" y="2434"/>
                </a:lnTo>
                <a:lnTo>
                  <a:pt x="158" y="2435"/>
                </a:lnTo>
                <a:lnTo>
                  <a:pt x="158" y="2435"/>
                </a:lnTo>
                <a:lnTo>
                  <a:pt x="160" y="2435"/>
                </a:lnTo>
                <a:lnTo>
                  <a:pt x="160" y="2435"/>
                </a:lnTo>
                <a:lnTo>
                  <a:pt x="160" y="2437"/>
                </a:lnTo>
                <a:lnTo>
                  <a:pt x="162" y="2435"/>
                </a:lnTo>
                <a:lnTo>
                  <a:pt x="162" y="2435"/>
                </a:lnTo>
                <a:lnTo>
                  <a:pt x="164" y="2435"/>
                </a:lnTo>
                <a:lnTo>
                  <a:pt x="165" y="2434"/>
                </a:lnTo>
                <a:lnTo>
                  <a:pt x="165" y="2432"/>
                </a:lnTo>
                <a:lnTo>
                  <a:pt x="167" y="2432"/>
                </a:lnTo>
                <a:lnTo>
                  <a:pt x="167" y="2432"/>
                </a:lnTo>
                <a:lnTo>
                  <a:pt x="169" y="2432"/>
                </a:lnTo>
                <a:lnTo>
                  <a:pt x="170" y="2432"/>
                </a:lnTo>
                <a:lnTo>
                  <a:pt x="170" y="2432"/>
                </a:lnTo>
                <a:lnTo>
                  <a:pt x="170" y="2434"/>
                </a:lnTo>
                <a:lnTo>
                  <a:pt x="170" y="2434"/>
                </a:lnTo>
                <a:lnTo>
                  <a:pt x="172" y="2434"/>
                </a:lnTo>
                <a:lnTo>
                  <a:pt x="172" y="2434"/>
                </a:lnTo>
                <a:lnTo>
                  <a:pt x="172" y="2434"/>
                </a:lnTo>
                <a:lnTo>
                  <a:pt x="172" y="2432"/>
                </a:lnTo>
                <a:lnTo>
                  <a:pt x="174" y="2432"/>
                </a:lnTo>
                <a:lnTo>
                  <a:pt x="174" y="2432"/>
                </a:lnTo>
                <a:lnTo>
                  <a:pt x="174" y="2434"/>
                </a:lnTo>
                <a:lnTo>
                  <a:pt x="174" y="2434"/>
                </a:lnTo>
                <a:lnTo>
                  <a:pt x="174" y="2435"/>
                </a:lnTo>
                <a:lnTo>
                  <a:pt x="174" y="2435"/>
                </a:lnTo>
                <a:lnTo>
                  <a:pt x="174" y="2435"/>
                </a:lnTo>
                <a:lnTo>
                  <a:pt x="174" y="2435"/>
                </a:lnTo>
                <a:lnTo>
                  <a:pt x="174" y="2437"/>
                </a:lnTo>
                <a:lnTo>
                  <a:pt x="174" y="2437"/>
                </a:lnTo>
                <a:lnTo>
                  <a:pt x="172" y="2437"/>
                </a:lnTo>
                <a:lnTo>
                  <a:pt x="170" y="2437"/>
                </a:lnTo>
                <a:lnTo>
                  <a:pt x="170" y="2437"/>
                </a:lnTo>
                <a:lnTo>
                  <a:pt x="170" y="2437"/>
                </a:lnTo>
                <a:lnTo>
                  <a:pt x="170" y="2439"/>
                </a:lnTo>
                <a:lnTo>
                  <a:pt x="170" y="2439"/>
                </a:lnTo>
                <a:lnTo>
                  <a:pt x="170" y="2439"/>
                </a:lnTo>
                <a:lnTo>
                  <a:pt x="170" y="2440"/>
                </a:lnTo>
                <a:lnTo>
                  <a:pt x="172" y="2440"/>
                </a:lnTo>
                <a:lnTo>
                  <a:pt x="172" y="2442"/>
                </a:lnTo>
                <a:lnTo>
                  <a:pt x="174" y="2442"/>
                </a:lnTo>
                <a:lnTo>
                  <a:pt x="174" y="2442"/>
                </a:lnTo>
                <a:lnTo>
                  <a:pt x="175" y="2442"/>
                </a:lnTo>
                <a:lnTo>
                  <a:pt x="189" y="2454"/>
                </a:lnTo>
                <a:lnTo>
                  <a:pt x="190" y="2455"/>
                </a:lnTo>
                <a:lnTo>
                  <a:pt x="190" y="2455"/>
                </a:lnTo>
                <a:lnTo>
                  <a:pt x="194" y="2454"/>
                </a:lnTo>
                <a:lnTo>
                  <a:pt x="194" y="2454"/>
                </a:lnTo>
                <a:lnTo>
                  <a:pt x="194" y="2454"/>
                </a:lnTo>
                <a:lnTo>
                  <a:pt x="195" y="2455"/>
                </a:lnTo>
                <a:lnTo>
                  <a:pt x="195" y="2455"/>
                </a:lnTo>
                <a:lnTo>
                  <a:pt x="197" y="2455"/>
                </a:lnTo>
                <a:lnTo>
                  <a:pt x="197" y="2455"/>
                </a:lnTo>
                <a:lnTo>
                  <a:pt x="197" y="2455"/>
                </a:lnTo>
                <a:lnTo>
                  <a:pt x="197" y="2454"/>
                </a:lnTo>
                <a:lnTo>
                  <a:pt x="199" y="2454"/>
                </a:lnTo>
                <a:lnTo>
                  <a:pt x="199" y="2454"/>
                </a:lnTo>
                <a:lnTo>
                  <a:pt x="199" y="2452"/>
                </a:lnTo>
                <a:lnTo>
                  <a:pt x="199" y="2452"/>
                </a:lnTo>
                <a:lnTo>
                  <a:pt x="199" y="2452"/>
                </a:lnTo>
                <a:lnTo>
                  <a:pt x="199" y="2452"/>
                </a:lnTo>
                <a:lnTo>
                  <a:pt x="202" y="2450"/>
                </a:lnTo>
                <a:lnTo>
                  <a:pt x="202" y="2450"/>
                </a:lnTo>
                <a:lnTo>
                  <a:pt x="204" y="2450"/>
                </a:lnTo>
                <a:lnTo>
                  <a:pt x="209" y="2454"/>
                </a:lnTo>
                <a:lnTo>
                  <a:pt x="211" y="2454"/>
                </a:lnTo>
                <a:lnTo>
                  <a:pt x="211" y="2454"/>
                </a:lnTo>
                <a:lnTo>
                  <a:pt x="212" y="2454"/>
                </a:lnTo>
                <a:lnTo>
                  <a:pt x="214" y="2459"/>
                </a:lnTo>
                <a:lnTo>
                  <a:pt x="214" y="2459"/>
                </a:lnTo>
                <a:lnTo>
                  <a:pt x="214" y="2459"/>
                </a:lnTo>
                <a:lnTo>
                  <a:pt x="214" y="2460"/>
                </a:lnTo>
                <a:lnTo>
                  <a:pt x="214" y="2460"/>
                </a:lnTo>
                <a:lnTo>
                  <a:pt x="212" y="2462"/>
                </a:lnTo>
                <a:lnTo>
                  <a:pt x="212" y="2462"/>
                </a:lnTo>
                <a:lnTo>
                  <a:pt x="212" y="2462"/>
                </a:lnTo>
                <a:lnTo>
                  <a:pt x="214" y="2462"/>
                </a:lnTo>
                <a:lnTo>
                  <a:pt x="214" y="2462"/>
                </a:lnTo>
                <a:lnTo>
                  <a:pt x="214" y="2462"/>
                </a:lnTo>
                <a:lnTo>
                  <a:pt x="214" y="2462"/>
                </a:lnTo>
                <a:lnTo>
                  <a:pt x="216" y="2462"/>
                </a:lnTo>
                <a:lnTo>
                  <a:pt x="216" y="2462"/>
                </a:lnTo>
                <a:lnTo>
                  <a:pt x="216" y="2464"/>
                </a:lnTo>
                <a:lnTo>
                  <a:pt x="216" y="2465"/>
                </a:lnTo>
                <a:lnTo>
                  <a:pt x="214" y="2467"/>
                </a:lnTo>
                <a:lnTo>
                  <a:pt x="216" y="2469"/>
                </a:lnTo>
                <a:lnTo>
                  <a:pt x="217" y="2469"/>
                </a:lnTo>
                <a:lnTo>
                  <a:pt x="217" y="2469"/>
                </a:lnTo>
                <a:lnTo>
                  <a:pt x="219" y="2469"/>
                </a:lnTo>
                <a:lnTo>
                  <a:pt x="219" y="2469"/>
                </a:lnTo>
                <a:lnTo>
                  <a:pt x="224" y="2464"/>
                </a:lnTo>
                <a:lnTo>
                  <a:pt x="224" y="2464"/>
                </a:lnTo>
                <a:lnTo>
                  <a:pt x="226" y="2464"/>
                </a:lnTo>
                <a:lnTo>
                  <a:pt x="226" y="2464"/>
                </a:lnTo>
                <a:lnTo>
                  <a:pt x="226" y="2465"/>
                </a:lnTo>
                <a:lnTo>
                  <a:pt x="227" y="2465"/>
                </a:lnTo>
                <a:lnTo>
                  <a:pt x="227" y="2467"/>
                </a:lnTo>
                <a:lnTo>
                  <a:pt x="241" y="2474"/>
                </a:lnTo>
                <a:lnTo>
                  <a:pt x="241" y="2474"/>
                </a:lnTo>
                <a:lnTo>
                  <a:pt x="241" y="2474"/>
                </a:lnTo>
                <a:lnTo>
                  <a:pt x="241" y="2472"/>
                </a:lnTo>
                <a:lnTo>
                  <a:pt x="243" y="2469"/>
                </a:lnTo>
                <a:lnTo>
                  <a:pt x="243" y="2467"/>
                </a:lnTo>
                <a:lnTo>
                  <a:pt x="243" y="2467"/>
                </a:lnTo>
                <a:lnTo>
                  <a:pt x="244" y="2467"/>
                </a:lnTo>
                <a:lnTo>
                  <a:pt x="244" y="2465"/>
                </a:lnTo>
                <a:lnTo>
                  <a:pt x="251" y="2465"/>
                </a:lnTo>
                <a:lnTo>
                  <a:pt x="254" y="2467"/>
                </a:lnTo>
                <a:lnTo>
                  <a:pt x="254" y="2465"/>
                </a:lnTo>
                <a:lnTo>
                  <a:pt x="256" y="2465"/>
                </a:lnTo>
                <a:lnTo>
                  <a:pt x="256" y="2465"/>
                </a:lnTo>
                <a:lnTo>
                  <a:pt x="254" y="2464"/>
                </a:lnTo>
                <a:lnTo>
                  <a:pt x="254" y="2464"/>
                </a:lnTo>
                <a:lnTo>
                  <a:pt x="256" y="2464"/>
                </a:lnTo>
                <a:lnTo>
                  <a:pt x="256" y="2464"/>
                </a:lnTo>
                <a:lnTo>
                  <a:pt x="256" y="2462"/>
                </a:lnTo>
                <a:lnTo>
                  <a:pt x="258" y="2460"/>
                </a:lnTo>
                <a:lnTo>
                  <a:pt x="259" y="2459"/>
                </a:lnTo>
                <a:lnTo>
                  <a:pt x="261" y="2455"/>
                </a:lnTo>
                <a:lnTo>
                  <a:pt x="261" y="2455"/>
                </a:lnTo>
                <a:lnTo>
                  <a:pt x="261" y="2455"/>
                </a:lnTo>
                <a:lnTo>
                  <a:pt x="261" y="2454"/>
                </a:lnTo>
                <a:lnTo>
                  <a:pt x="263" y="2454"/>
                </a:lnTo>
                <a:lnTo>
                  <a:pt x="264" y="2455"/>
                </a:lnTo>
                <a:lnTo>
                  <a:pt x="264" y="2455"/>
                </a:lnTo>
                <a:lnTo>
                  <a:pt x="264" y="2455"/>
                </a:lnTo>
                <a:lnTo>
                  <a:pt x="266" y="2455"/>
                </a:lnTo>
                <a:lnTo>
                  <a:pt x="266" y="2455"/>
                </a:lnTo>
                <a:lnTo>
                  <a:pt x="266" y="2457"/>
                </a:lnTo>
                <a:lnTo>
                  <a:pt x="268" y="2455"/>
                </a:lnTo>
                <a:lnTo>
                  <a:pt x="268" y="2455"/>
                </a:lnTo>
                <a:lnTo>
                  <a:pt x="269" y="2455"/>
                </a:lnTo>
                <a:lnTo>
                  <a:pt x="271" y="2455"/>
                </a:lnTo>
                <a:lnTo>
                  <a:pt x="273" y="2455"/>
                </a:lnTo>
                <a:lnTo>
                  <a:pt x="273" y="2455"/>
                </a:lnTo>
                <a:lnTo>
                  <a:pt x="274" y="2455"/>
                </a:lnTo>
                <a:lnTo>
                  <a:pt x="274" y="2455"/>
                </a:lnTo>
                <a:lnTo>
                  <a:pt x="274" y="2454"/>
                </a:lnTo>
                <a:lnTo>
                  <a:pt x="274" y="2454"/>
                </a:lnTo>
                <a:lnTo>
                  <a:pt x="276" y="2454"/>
                </a:lnTo>
                <a:lnTo>
                  <a:pt x="278" y="2454"/>
                </a:lnTo>
                <a:lnTo>
                  <a:pt x="281" y="2455"/>
                </a:lnTo>
                <a:lnTo>
                  <a:pt x="281" y="2455"/>
                </a:lnTo>
                <a:lnTo>
                  <a:pt x="281" y="2457"/>
                </a:lnTo>
                <a:lnTo>
                  <a:pt x="281" y="2457"/>
                </a:lnTo>
                <a:lnTo>
                  <a:pt x="278" y="2464"/>
                </a:lnTo>
                <a:lnTo>
                  <a:pt x="278" y="2465"/>
                </a:lnTo>
                <a:lnTo>
                  <a:pt x="279" y="2467"/>
                </a:lnTo>
                <a:lnTo>
                  <a:pt x="290" y="2472"/>
                </a:lnTo>
                <a:lnTo>
                  <a:pt x="323" y="2489"/>
                </a:lnTo>
                <a:lnTo>
                  <a:pt x="338" y="2464"/>
                </a:lnTo>
                <a:lnTo>
                  <a:pt x="338" y="2464"/>
                </a:lnTo>
                <a:lnTo>
                  <a:pt x="340" y="2464"/>
                </a:lnTo>
                <a:lnTo>
                  <a:pt x="355" y="2472"/>
                </a:lnTo>
                <a:lnTo>
                  <a:pt x="358" y="2474"/>
                </a:lnTo>
                <a:lnTo>
                  <a:pt x="358" y="2474"/>
                </a:lnTo>
                <a:lnTo>
                  <a:pt x="358" y="2476"/>
                </a:lnTo>
                <a:lnTo>
                  <a:pt x="353" y="2484"/>
                </a:lnTo>
                <a:lnTo>
                  <a:pt x="355" y="2487"/>
                </a:lnTo>
                <a:lnTo>
                  <a:pt x="357" y="2489"/>
                </a:lnTo>
                <a:lnTo>
                  <a:pt x="374" y="2501"/>
                </a:lnTo>
                <a:lnTo>
                  <a:pt x="375" y="2501"/>
                </a:lnTo>
                <a:lnTo>
                  <a:pt x="375" y="2501"/>
                </a:lnTo>
                <a:lnTo>
                  <a:pt x="375" y="2499"/>
                </a:lnTo>
                <a:lnTo>
                  <a:pt x="375" y="2499"/>
                </a:lnTo>
                <a:lnTo>
                  <a:pt x="377" y="2499"/>
                </a:lnTo>
                <a:lnTo>
                  <a:pt x="377" y="2497"/>
                </a:lnTo>
                <a:lnTo>
                  <a:pt x="377" y="2497"/>
                </a:lnTo>
                <a:lnTo>
                  <a:pt x="377" y="2497"/>
                </a:lnTo>
                <a:lnTo>
                  <a:pt x="377" y="2497"/>
                </a:lnTo>
                <a:lnTo>
                  <a:pt x="377" y="2497"/>
                </a:lnTo>
                <a:lnTo>
                  <a:pt x="380" y="2499"/>
                </a:lnTo>
                <a:lnTo>
                  <a:pt x="380" y="2499"/>
                </a:lnTo>
                <a:lnTo>
                  <a:pt x="380" y="2499"/>
                </a:lnTo>
                <a:lnTo>
                  <a:pt x="382" y="2497"/>
                </a:lnTo>
                <a:lnTo>
                  <a:pt x="382" y="2497"/>
                </a:lnTo>
                <a:lnTo>
                  <a:pt x="382" y="2497"/>
                </a:lnTo>
                <a:lnTo>
                  <a:pt x="382" y="2497"/>
                </a:lnTo>
                <a:lnTo>
                  <a:pt x="382" y="2497"/>
                </a:lnTo>
                <a:lnTo>
                  <a:pt x="384" y="2497"/>
                </a:lnTo>
                <a:lnTo>
                  <a:pt x="384" y="2497"/>
                </a:lnTo>
                <a:lnTo>
                  <a:pt x="385" y="2497"/>
                </a:lnTo>
                <a:lnTo>
                  <a:pt x="385" y="2497"/>
                </a:lnTo>
                <a:lnTo>
                  <a:pt x="385" y="2497"/>
                </a:lnTo>
                <a:lnTo>
                  <a:pt x="385" y="2497"/>
                </a:lnTo>
                <a:lnTo>
                  <a:pt x="385" y="2496"/>
                </a:lnTo>
                <a:lnTo>
                  <a:pt x="387" y="2496"/>
                </a:lnTo>
                <a:lnTo>
                  <a:pt x="387" y="2496"/>
                </a:lnTo>
                <a:lnTo>
                  <a:pt x="387" y="2496"/>
                </a:lnTo>
                <a:lnTo>
                  <a:pt x="387" y="2496"/>
                </a:lnTo>
                <a:lnTo>
                  <a:pt x="387" y="2496"/>
                </a:lnTo>
                <a:lnTo>
                  <a:pt x="387" y="2496"/>
                </a:lnTo>
                <a:lnTo>
                  <a:pt x="389" y="2497"/>
                </a:lnTo>
                <a:lnTo>
                  <a:pt x="389" y="2497"/>
                </a:lnTo>
                <a:lnTo>
                  <a:pt x="389" y="2499"/>
                </a:lnTo>
                <a:lnTo>
                  <a:pt x="389" y="2499"/>
                </a:lnTo>
                <a:lnTo>
                  <a:pt x="389" y="2501"/>
                </a:lnTo>
                <a:lnTo>
                  <a:pt x="389" y="2502"/>
                </a:lnTo>
                <a:lnTo>
                  <a:pt x="389" y="2502"/>
                </a:lnTo>
                <a:lnTo>
                  <a:pt x="390" y="2504"/>
                </a:lnTo>
                <a:lnTo>
                  <a:pt x="395" y="2506"/>
                </a:lnTo>
                <a:lnTo>
                  <a:pt x="395" y="2507"/>
                </a:lnTo>
                <a:lnTo>
                  <a:pt x="395" y="2507"/>
                </a:lnTo>
                <a:lnTo>
                  <a:pt x="395" y="2507"/>
                </a:lnTo>
                <a:lnTo>
                  <a:pt x="394" y="2514"/>
                </a:lnTo>
                <a:lnTo>
                  <a:pt x="394" y="2514"/>
                </a:lnTo>
                <a:lnTo>
                  <a:pt x="394" y="2514"/>
                </a:lnTo>
                <a:lnTo>
                  <a:pt x="394" y="2516"/>
                </a:lnTo>
                <a:lnTo>
                  <a:pt x="401" y="2518"/>
                </a:lnTo>
                <a:lnTo>
                  <a:pt x="401" y="2519"/>
                </a:lnTo>
                <a:lnTo>
                  <a:pt x="401" y="2519"/>
                </a:lnTo>
                <a:lnTo>
                  <a:pt x="401" y="2521"/>
                </a:lnTo>
                <a:lnTo>
                  <a:pt x="401" y="2521"/>
                </a:lnTo>
                <a:lnTo>
                  <a:pt x="406" y="2524"/>
                </a:lnTo>
                <a:lnTo>
                  <a:pt x="407" y="2524"/>
                </a:lnTo>
                <a:lnTo>
                  <a:pt x="407" y="2524"/>
                </a:lnTo>
                <a:lnTo>
                  <a:pt x="407" y="2523"/>
                </a:lnTo>
                <a:lnTo>
                  <a:pt x="407" y="2523"/>
                </a:lnTo>
                <a:lnTo>
                  <a:pt x="409" y="2519"/>
                </a:lnTo>
                <a:lnTo>
                  <a:pt x="411" y="2516"/>
                </a:lnTo>
                <a:lnTo>
                  <a:pt x="411" y="2516"/>
                </a:lnTo>
                <a:lnTo>
                  <a:pt x="411" y="2516"/>
                </a:lnTo>
                <a:lnTo>
                  <a:pt x="412" y="2514"/>
                </a:lnTo>
                <a:lnTo>
                  <a:pt x="412" y="2514"/>
                </a:lnTo>
                <a:lnTo>
                  <a:pt x="412" y="2514"/>
                </a:lnTo>
                <a:lnTo>
                  <a:pt x="416" y="2513"/>
                </a:lnTo>
                <a:lnTo>
                  <a:pt x="417" y="2513"/>
                </a:lnTo>
                <a:lnTo>
                  <a:pt x="417" y="2513"/>
                </a:lnTo>
                <a:lnTo>
                  <a:pt x="417" y="2513"/>
                </a:lnTo>
                <a:lnTo>
                  <a:pt x="417" y="2511"/>
                </a:lnTo>
                <a:lnTo>
                  <a:pt x="417" y="2511"/>
                </a:lnTo>
                <a:lnTo>
                  <a:pt x="417" y="2511"/>
                </a:lnTo>
                <a:lnTo>
                  <a:pt x="419" y="2509"/>
                </a:lnTo>
                <a:lnTo>
                  <a:pt x="419" y="2507"/>
                </a:lnTo>
                <a:lnTo>
                  <a:pt x="419" y="2507"/>
                </a:lnTo>
                <a:lnTo>
                  <a:pt x="421" y="2507"/>
                </a:lnTo>
                <a:lnTo>
                  <a:pt x="432" y="2513"/>
                </a:lnTo>
                <a:lnTo>
                  <a:pt x="436" y="2513"/>
                </a:lnTo>
                <a:lnTo>
                  <a:pt x="437" y="2513"/>
                </a:lnTo>
                <a:lnTo>
                  <a:pt x="439" y="2514"/>
                </a:lnTo>
                <a:lnTo>
                  <a:pt x="439" y="2514"/>
                </a:lnTo>
                <a:lnTo>
                  <a:pt x="439" y="2516"/>
                </a:lnTo>
                <a:lnTo>
                  <a:pt x="439" y="2516"/>
                </a:lnTo>
                <a:lnTo>
                  <a:pt x="443" y="2518"/>
                </a:lnTo>
                <a:lnTo>
                  <a:pt x="444" y="2518"/>
                </a:lnTo>
                <a:lnTo>
                  <a:pt x="446" y="2519"/>
                </a:lnTo>
                <a:lnTo>
                  <a:pt x="449" y="2523"/>
                </a:lnTo>
                <a:lnTo>
                  <a:pt x="449" y="2523"/>
                </a:lnTo>
                <a:lnTo>
                  <a:pt x="449" y="2523"/>
                </a:lnTo>
                <a:lnTo>
                  <a:pt x="453" y="2523"/>
                </a:lnTo>
                <a:lnTo>
                  <a:pt x="453" y="2523"/>
                </a:lnTo>
                <a:lnTo>
                  <a:pt x="453" y="2523"/>
                </a:lnTo>
                <a:lnTo>
                  <a:pt x="453" y="2524"/>
                </a:lnTo>
                <a:lnTo>
                  <a:pt x="453" y="2524"/>
                </a:lnTo>
                <a:lnTo>
                  <a:pt x="453" y="2528"/>
                </a:lnTo>
                <a:lnTo>
                  <a:pt x="451" y="2529"/>
                </a:lnTo>
                <a:lnTo>
                  <a:pt x="451" y="2529"/>
                </a:lnTo>
                <a:lnTo>
                  <a:pt x="451" y="2531"/>
                </a:lnTo>
                <a:lnTo>
                  <a:pt x="451" y="2533"/>
                </a:lnTo>
                <a:lnTo>
                  <a:pt x="451" y="2534"/>
                </a:lnTo>
                <a:lnTo>
                  <a:pt x="453" y="2536"/>
                </a:lnTo>
                <a:lnTo>
                  <a:pt x="469" y="2544"/>
                </a:lnTo>
                <a:lnTo>
                  <a:pt x="471" y="2541"/>
                </a:lnTo>
                <a:lnTo>
                  <a:pt x="473" y="2536"/>
                </a:lnTo>
                <a:lnTo>
                  <a:pt x="474" y="2533"/>
                </a:lnTo>
                <a:lnTo>
                  <a:pt x="474" y="2531"/>
                </a:lnTo>
                <a:lnTo>
                  <a:pt x="476" y="2531"/>
                </a:lnTo>
                <a:lnTo>
                  <a:pt x="478" y="2529"/>
                </a:lnTo>
                <a:lnTo>
                  <a:pt x="478" y="2528"/>
                </a:lnTo>
                <a:lnTo>
                  <a:pt x="480" y="2528"/>
                </a:lnTo>
                <a:lnTo>
                  <a:pt x="500" y="2524"/>
                </a:lnTo>
                <a:lnTo>
                  <a:pt x="501" y="2524"/>
                </a:lnTo>
                <a:lnTo>
                  <a:pt x="501" y="2528"/>
                </a:lnTo>
                <a:lnTo>
                  <a:pt x="510" y="2524"/>
                </a:lnTo>
                <a:lnTo>
                  <a:pt x="515" y="2526"/>
                </a:lnTo>
                <a:lnTo>
                  <a:pt x="518" y="2528"/>
                </a:lnTo>
                <a:lnTo>
                  <a:pt x="520" y="2528"/>
                </a:lnTo>
                <a:lnTo>
                  <a:pt x="522" y="2526"/>
                </a:lnTo>
                <a:lnTo>
                  <a:pt x="522" y="2526"/>
                </a:lnTo>
                <a:lnTo>
                  <a:pt x="533" y="2504"/>
                </a:lnTo>
                <a:lnTo>
                  <a:pt x="533" y="2502"/>
                </a:lnTo>
                <a:lnTo>
                  <a:pt x="540" y="2491"/>
                </a:lnTo>
                <a:lnTo>
                  <a:pt x="538" y="2487"/>
                </a:lnTo>
                <a:lnTo>
                  <a:pt x="537" y="2486"/>
                </a:lnTo>
                <a:lnTo>
                  <a:pt x="525" y="2479"/>
                </a:lnTo>
                <a:lnTo>
                  <a:pt x="525" y="2474"/>
                </a:lnTo>
                <a:lnTo>
                  <a:pt x="543" y="2439"/>
                </a:lnTo>
                <a:lnTo>
                  <a:pt x="545" y="2437"/>
                </a:lnTo>
                <a:lnTo>
                  <a:pt x="545" y="2437"/>
                </a:lnTo>
                <a:lnTo>
                  <a:pt x="545" y="2437"/>
                </a:lnTo>
                <a:lnTo>
                  <a:pt x="545" y="2437"/>
                </a:lnTo>
                <a:lnTo>
                  <a:pt x="547" y="2437"/>
                </a:lnTo>
                <a:lnTo>
                  <a:pt x="547" y="2437"/>
                </a:lnTo>
                <a:lnTo>
                  <a:pt x="547" y="2437"/>
                </a:lnTo>
                <a:lnTo>
                  <a:pt x="547" y="2437"/>
                </a:lnTo>
                <a:lnTo>
                  <a:pt x="547" y="2435"/>
                </a:lnTo>
                <a:lnTo>
                  <a:pt x="547" y="2435"/>
                </a:lnTo>
                <a:lnTo>
                  <a:pt x="548" y="2434"/>
                </a:lnTo>
                <a:lnTo>
                  <a:pt x="548" y="2434"/>
                </a:lnTo>
                <a:lnTo>
                  <a:pt x="548" y="2434"/>
                </a:lnTo>
                <a:lnTo>
                  <a:pt x="550" y="2435"/>
                </a:lnTo>
                <a:lnTo>
                  <a:pt x="552" y="2435"/>
                </a:lnTo>
                <a:lnTo>
                  <a:pt x="552" y="2435"/>
                </a:lnTo>
                <a:lnTo>
                  <a:pt x="552" y="2435"/>
                </a:lnTo>
                <a:lnTo>
                  <a:pt x="553" y="2435"/>
                </a:lnTo>
                <a:lnTo>
                  <a:pt x="553" y="2435"/>
                </a:lnTo>
                <a:lnTo>
                  <a:pt x="584" y="2378"/>
                </a:lnTo>
                <a:lnTo>
                  <a:pt x="552" y="2361"/>
                </a:lnTo>
                <a:lnTo>
                  <a:pt x="545" y="2360"/>
                </a:lnTo>
                <a:lnTo>
                  <a:pt x="540" y="2368"/>
                </a:lnTo>
                <a:lnTo>
                  <a:pt x="540" y="2370"/>
                </a:lnTo>
                <a:lnTo>
                  <a:pt x="538" y="2370"/>
                </a:lnTo>
                <a:lnTo>
                  <a:pt x="537" y="2370"/>
                </a:lnTo>
                <a:lnTo>
                  <a:pt x="527" y="2363"/>
                </a:lnTo>
                <a:lnTo>
                  <a:pt x="525" y="2365"/>
                </a:lnTo>
                <a:lnTo>
                  <a:pt x="523" y="2365"/>
                </a:lnTo>
                <a:lnTo>
                  <a:pt x="511" y="2386"/>
                </a:lnTo>
                <a:lnTo>
                  <a:pt x="511" y="2386"/>
                </a:lnTo>
                <a:lnTo>
                  <a:pt x="511" y="2388"/>
                </a:lnTo>
                <a:lnTo>
                  <a:pt x="511" y="2388"/>
                </a:lnTo>
                <a:lnTo>
                  <a:pt x="511" y="2390"/>
                </a:lnTo>
                <a:lnTo>
                  <a:pt x="511" y="2391"/>
                </a:lnTo>
                <a:lnTo>
                  <a:pt x="511" y="2391"/>
                </a:lnTo>
                <a:lnTo>
                  <a:pt x="513" y="2393"/>
                </a:lnTo>
                <a:lnTo>
                  <a:pt x="513" y="2395"/>
                </a:lnTo>
                <a:lnTo>
                  <a:pt x="513" y="2395"/>
                </a:lnTo>
                <a:lnTo>
                  <a:pt x="511" y="2400"/>
                </a:lnTo>
                <a:lnTo>
                  <a:pt x="510" y="2402"/>
                </a:lnTo>
                <a:lnTo>
                  <a:pt x="510" y="2402"/>
                </a:lnTo>
                <a:lnTo>
                  <a:pt x="508" y="2402"/>
                </a:lnTo>
                <a:lnTo>
                  <a:pt x="506" y="2402"/>
                </a:lnTo>
                <a:lnTo>
                  <a:pt x="485" y="2393"/>
                </a:lnTo>
                <a:lnTo>
                  <a:pt x="480" y="2395"/>
                </a:lnTo>
                <a:lnTo>
                  <a:pt x="476" y="2403"/>
                </a:lnTo>
                <a:lnTo>
                  <a:pt x="476" y="2405"/>
                </a:lnTo>
                <a:lnTo>
                  <a:pt x="474" y="2405"/>
                </a:lnTo>
                <a:lnTo>
                  <a:pt x="473" y="2405"/>
                </a:lnTo>
                <a:lnTo>
                  <a:pt x="468" y="2403"/>
                </a:lnTo>
                <a:lnTo>
                  <a:pt x="466" y="2402"/>
                </a:lnTo>
                <a:lnTo>
                  <a:pt x="466" y="2400"/>
                </a:lnTo>
                <a:lnTo>
                  <a:pt x="466" y="2398"/>
                </a:lnTo>
                <a:lnTo>
                  <a:pt x="469" y="2391"/>
                </a:lnTo>
                <a:lnTo>
                  <a:pt x="469" y="2388"/>
                </a:lnTo>
                <a:lnTo>
                  <a:pt x="464" y="2385"/>
                </a:lnTo>
                <a:lnTo>
                  <a:pt x="463" y="2383"/>
                </a:lnTo>
                <a:lnTo>
                  <a:pt x="463" y="2380"/>
                </a:lnTo>
                <a:lnTo>
                  <a:pt x="471" y="2360"/>
                </a:lnTo>
                <a:lnTo>
                  <a:pt x="471" y="2358"/>
                </a:lnTo>
                <a:lnTo>
                  <a:pt x="473" y="2356"/>
                </a:lnTo>
                <a:lnTo>
                  <a:pt x="473" y="2353"/>
                </a:lnTo>
                <a:lnTo>
                  <a:pt x="471" y="2346"/>
                </a:lnTo>
                <a:lnTo>
                  <a:pt x="473" y="2333"/>
                </a:lnTo>
                <a:lnTo>
                  <a:pt x="473" y="2333"/>
                </a:lnTo>
                <a:lnTo>
                  <a:pt x="473" y="2333"/>
                </a:lnTo>
                <a:lnTo>
                  <a:pt x="480" y="2331"/>
                </a:lnTo>
                <a:lnTo>
                  <a:pt x="490" y="2326"/>
                </a:lnTo>
                <a:lnTo>
                  <a:pt x="491" y="2326"/>
                </a:lnTo>
                <a:lnTo>
                  <a:pt x="493" y="2326"/>
                </a:lnTo>
                <a:lnTo>
                  <a:pt x="496" y="2321"/>
                </a:lnTo>
                <a:lnTo>
                  <a:pt x="498" y="2321"/>
                </a:lnTo>
                <a:lnTo>
                  <a:pt x="498" y="2321"/>
                </a:lnTo>
                <a:lnTo>
                  <a:pt x="500" y="2319"/>
                </a:lnTo>
                <a:lnTo>
                  <a:pt x="503" y="2312"/>
                </a:lnTo>
                <a:lnTo>
                  <a:pt x="503" y="2311"/>
                </a:lnTo>
                <a:lnTo>
                  <a:pt x="503" y="2311"/>
                </a:lnTo>
                <a:lnTo>
                  <a:pt x="503" y="2309"/>
                </a:lnTo>
                <a:lnTo>
                  <a:pt x="498" y="2307"/>
                </a:lnTo>
                <a:lnTo>
                  <a:pt x="496" y="2306"/>
                </a:lnTo>
                <a:lnTo>
                  <a:pt x="496" y="2306"/>
                </a:lnTo>
                <a:lnTo>
                  <a:pt x="495" y="2302"/>
                </a:lnTo>
                <a:lnTo>
                  <a:pt x="493" y="2299"/>
                </a:lnTo>
                <a:lnTo>
                  <a:pt x="491" y="2299"/>
                </a:lnTo>
                <a:lnTo>
                  <a:pt x="486" y="2294"/>
                </a:lnTo>
                <a:lnTo>
                  <a:pt x="485" y="2292"/>
                </a:lnTo>
                <a:lnTo>
                  <a:pt x="485" y="2291"/>
                </a:lnTo>
                <a:lnTo>
                  <a:pt x="486" y="2289"/>
                </a:lnTo>
                <a:lnTo>
                  <a:pt x="486" y="2289"/>
                </a:lnTo>
                <a:lnTo>
                  <a:pt x="485" y="2287"/>
                </a:lnTo>
                <a:lnTo>
                  <a:pt x="483" y="2284"/>
                </a:lnTo>
                <a:lnTo>
                  <a:pt x="483" y="2282"/>
                </a:lnTo>
                <a:lnTo>
                  <a:pt x="483" y="2280"/>
                </a:lnTo>
                <a:lnTo>
                  <a:pt x="483" y="2280"/>
                </a:lnTo>
                <a:lnTo>
                  <a:pt x="483" y="2279"/>
                </a:lnTo>
                <a:lnTo>
                  <a:pt x="485" y="2279"/>
                </a:lnTo>
                <a:lnTo>
                  <a:pt x="485" y="2277"/>
                </a:lnTo>
                <a:lnTo>
                  <a:pt x="486" y="2277"/>
                </a:lnTo>
                <a:lnTo>
                  <a:pt x="486" y="2275"/>
                </a:lnTo>
                <a:lnTo>
                  <a:pt x="486" y="2275"/>
                </a:lnTo>
                <a:lnTo>
                  <a:pt x="486" y="2275"/>
                </a:lnTo>
                <a:lnTo>
                  <a:pt x="486" y="2274"/>
                </a:lnTo>
                <a:lnTo>
                  <a:pt x="486" y="2274"/>
                </a:lnTo>
                <a:lnTo>
                  <a:pt x="486" y="2272"/>
                </a:lnTo>
                <a:lnTo>
                  <a:pt x="486" y="2272"/>
                </a:lnTo>
                <a:lnTo>
                  <a:pt x="486" y="2272"/>
                </a:lnTo>
                <a:lnTo>
                  <a:pt x="488" y="2270"/>
                </a:lnTo>
                <a:lnTo>
                  <a:pt x="488" y="2270"/>
                </a:lnTo>
                <a:lnTo>
                  <a:pt x="488" y="2269"/>
                </a:lnTo>
                <a:lnTo>
                  <a:pt x="491" y="2267"/>
                </a:lnTo>
                <a:lnTo>
                  <a:pt x="493" y="2265"/>
                </a:lnTo>
                <a:lnTo>
                  <a:pt x="493" y="2264"/>
                </a:lnTo>
                <a:lnTo>
                  <a:pt x="493" y="2264"/>
                </a:lnTo>
                <a:lnTo>
                  <a:pt x="493" y="2262"/>
                </a:lnTo>
                <a:lnTo>
                  <a:pt x="495" y="2257"/>
                </a:lnTo>
                <a:lnTo>
                  <a:pt x="495" y="2254"/>
                </a:lnTo>
                <a:lnTo>
                  <a:pt x="495" y="2252"/>
                </a:lnTo>
                <a:lnTo>
                  <a:pt x="491" y="2240"/>
                </a:lnTo>
                <a:lnTo>
                  <a:pt x="491" y="2240"/>
                </a:lnTo>
                <a:lnTo>
                  <a:pt x="480" y="2220"/>
                </a:lnTo>
                <a:lnTo>
                  <a:pt x="466" y="2210"/>
                </a:lnTo>
                <a:lnTo>
                  <a:pt x="461" y="2207"/>
                </a:lnTo>
                <a:lnTo>
                  <a:pt x="458" y="2203"/>
                </a:lnTo>
                <a:lnTo>
                  <a:pt x="454" y="2198"/>
                </a:lnTo>
                <a:lnTo>
                  <a:pt x="449" y="2190"/>
                </a:lnTo>
                <a:lnTo>
                  <a:pt x="448" y="2188"/>
                </a:lnTo>
                <a:lnTo>
                  <a:pt x="444" y="2178"/>
                </a:lnTo>
                <a:lnTo>
                  <a:pt x="444" y="2176"/>
                </a:lnTo>
                <a:lnTo>
                  <a:pt x="446" y="2175"/>
                </a:lnTo>
                <a:lnTo>
                  <a:pt x="456" y="2173"/>
                </a:lnTo>
                <a:lnTo>
                  <a:pt x="466" y="2171"/>
                </a:lnTo>
                <a:lnTo>
                  <a:pt x="471" y="2173"/>
                </a:lnTo>
                <a:lnTo>
                  <a:pt x="488" y="2181"/>
                </a:lnTo>
                <a:lnTo>
                  <a:pt x="501" y="2178"/>
                </a:lnTo>
                <a:lnTo>
                  <a:pt x="569" y="2198"/>
                </a:lnTo>
                <a:lnTo>
                  <a:pt x="569" y="2200"/>
                </a:lnTo>
                <a:lnTo>
                  <a:pt x="569" y="2201"/>
                </a:lnTo>
                <a:lnTo>
                  <a:pt x="567" y="2203"/>
                </a:lnTo>
                <a:lnTo>
                  <a:pt x="567" y="2205"/>
                </a:lnTo>
                <a:lnTo>
                  <a:pt x="567" y="2207"/>
                </a:lnTo>
                <a:lnTo>
                  <a:pt x="567" y="2210"/>
                </a:lnTo>
                <a:lnTo>
                  <a:pt x="569" y="2212"/>
                </a:lnTo>
                <a:lnTo>
                  <a:pt x="570" y="2213"/>
                </a:lnTo>
                <a:lnTo>
                  <a:pt x="577" y="2215"/>
                </a:lnTo>
                <a:lnTo>
                  <a:pt x="579" y="2215"/>
                </a:lnTo>
                <a:lnTo>
                  <a:pt x="580" y="2213"/>
                </a:lnTo>
                <a:lnTo>
                  <a:pt x="585" y="2205"/>
                </a:lnTo>
                <a:lnTo>
                  <a:pt x="585" y="2205"/>
                </a:lnTo>
                <a:lnTo>
                  <a:pt x="585" y="2203"/>
                </a:lnTo>
                <a:lnTo>
                  <a:pt x="599" y="2208"/>
                </a:lnTo>
                <a:lnTo>
                  <a:pt x="601" y="2208"/>
                </a:lnTo>
                <a:lnTo>
                  <a:pt x="607" y="2198"/>
                </a:lnTo>
                <a:lnTo>
                  <a:pt x="609" y="2196"/>
                </a:lnTo>
                <a:lnTo>
                  <a:pt x="609" y="2196"/>
                </a:lnTo>
                <a:lnTo>
                  <a:pt x="631" y="2207"/>
                </a:lnTo>
                <a:lnTo>
                  <a:pt x="632" y="2205"/>
                </a:lnTo>
                <a:lnTo>
                  <a:pt x="632" y="2205"/>
                </a:lnTo>
                <a:lnTo>
                  <a:pt x="639" y="2196"/>
                </a:lnTo>
                <a:lnTo>
                  <a:pt x="639" y="2196"/>
                </a:lnTo>
                <a:lnTo>
                  <a:pt x="641" y="2195"/>
                </a:lnTo>
                <a:lnTo>
                  <a:pt x="643" y="2195"/>
                </a:lnTo>
                <a:lnTo>
                  <a:pt x="668" y="2213"/>
                </a:lnTo>
                <a:lnTo>
                  <a:pt x="669" y="2213"/>
                </a:lnTo>
                <a:lnTo>
                  <a:pt x="671" y="2212"/>
                </a:lnTo>
                <a:lnTo>
                  <a:pt x="673" y="2212"/>
                </a:lnTo>
                <a:lnTo>
                  <a:pt x="685" y="2186"/>
                </a:lnTo>
                <a:lnTo>
                  <a:pt x="685" y="2186"/>
                </a:lnTo>
                <a:lnTo>
                  <a:pt x="675" y="2176"/>
                </a:lnTo>
                <a:close/>
                <a:moveTo>
                  <a:pt x="419" y="1877"/>
                </a:moveTo>
                <a:lnTo>
                  <a:pt x="421" y="1879"/>
                </a:lnTo>
                <a:lnTo>
                  <a:pt x="421" y="1879"/>
                </a:lnTo>
                <a:lnTo>
                  <a:pt x="422" y="1877"/>
                </a:lnTo>
                <a:lnTo>
                  <a:pt x="422" y="1875"/>
                </a:lnTo>
                <a:lnTo>
                  <a:pt x="424" y="1874"/>
                </a:lnTo>
                <a:lnTo>
                  <a:pt x="424" y="1870"/>
                </a:lnTo>
                <a:lnTo>
                  <a:pt x="422" y="1869"/>
                </a:lnTo>
                <a:lnTo>
                  <a:pt x="422" y="1867"/>
                </a:lnTo>
                <a:lnTo>
                  <a:pt x="421" y="1865"/>
                </a:lnTo>
                <a:lnTo>
                  <a:pt x="419" y="1865"/>
                </a:lnTo>
                <a:lnTo>
                  <a:pt x="417" y="1865"/>
                </a:lnTo>
                <a:lnTo>
                  <a:pt x="414" y="1867"/>
                </a:lnTo>
                <a:lnTo>
                  <a:pt x="414" y="1869"/>
                </a:lnTo>
                <a:lnTo>
                  <a:pt x="416" y="1872"/>
                </a:lnTo>
                <a:lnTo>
                  <a:pt x="419" y="1877"/>
                </a:lnTo>
                <a:close/>
                <a:moveTo>
                  <a:pt x="239" y="2035"/>
                </a:moveTo>
                <a:lnTo>
                  <a:pt x="241" y="2035"/>
                </a:lnTo>
                <a:lnTo>
                  <a:pt x="241" y="2037"/>
                </a:lnTo>
                <a:lnTo>
                  <a:pt x="243" y="2040"/>
                </a:lnTo>
                <a:lnTo>
                  <a:pt x="243" y="2043"/>
                </a:lnTo>
                <a:lnTo>
                  <a:pt x="243" y="2045"/>
                </a:lnTo>
                <a:lnTo>
                  <a:pt x="243" y="2047"/>
                </a:lnTo>
                <a:lnTo>
                  <a:pt x="244" y="2048"/>
                </a:lnTo>
                <a:lnTo>
                  <a:pt x="246" y="2048"/>
                </a:lnTo>
                <a:lnTo>
                  <a:pt x="246" y="2048"/>
                </a:lnTo>
                <a:lnTo>
                  <a:pt x="248" y="2047"/>
                </a:lnTo>
                <a:lnTo>
                  <a:pt x="248" y="2045"/>
                </a:lnTo>
                <a:lnTo>
                  <a:pt x="249" y="2042"/>
                </a:lnTo>
                <a:lnTo>
                  <a:pt x="249" y="2038"/>
                </a:lnTo>
                <a:lnTo>
                  <a:pt x="249" y="2035"/>
                </a:lnTo>
                <a:lnTo>
                  <a:pt x="249" y="2033"/>
                </a:lnTo>
                <a:lnTo>
                  <a:pt x="244" y="2030"/>
                </a:lnTo>
                <a:lnTo>
                  <a:pt x="239" y="2028"/>
                </a:lnTo>
                <a:lnTo>
                  <a:pt x="236" y="2030"/>
                </a:lnTo>
                <a:lnTo>
                  <a:pt x="236" y="2030"/>
                </a:lnTo>
                <a:lnTo>
                  <a:pt x="237" y="2032"/>
                </a:lnTo>
                <a:lnTo>
                  <a:pt x="239" y="2035"/>
                </a:lnTo>
                <a:close/>
                <a:moveTo>
                  <a:pt x="232" y="2032"/>
                </a:moveTo>
                <a:lnTo>
                  <a:pt x="232" y="2030"/>
                </a:lnTo>
                <a:lnTo>
                  <a:pt x="231" y="2030"/>
                </a:lnTo>
                <a:lnTo>
                  <a:pt x="231" y="2032"/>
                </a:lnTo>
                <a:lnTo>
                  <a:pt x="232" y="2032"/>
                </a:lnTo>
                <a:lnTo>
                  <a:pt x="232" y="2032"/>
                </a:lnTo>
                <a:close/>
                <a:moveTo>
                  <a:pt x="1002" y="1527"/>
                </a:moveTo>
                <a:lnTo>
                  <a:pt x="1004" y="1527"/>
                </a:lnTo>
                <a:lnTo>
                  <a:pt x="1004" y="1527"/>
                </a:lnTo>
                <a:lnTo>
                  <a:pt x="1004" y="1526"/>
                </a:lnTo>
                <a:lnTo>
                  <a:pt x="1006" y="1526"/>
                </a:lnTo>
                <a:lnTo>
                  <a:pt x="1004" y="1524"/>
                </a:lnTo>
                <a:lnTo>
                  <a:pt x="1006" y="1524"/>
                </a:lnTo>
                <a:lnTo>
                  <a:pt x="1006" y="1522"/>
                </a:lnTo>
                <a:lnTo>
                  <a:pt x="1007" y="1520"/>
                </a:lnTo>
                <a:lnTo>
                  <a:pt x="1009" y="1519"/>
                </a:lnTo>
                <a:lnTo>
                  <a:pt x="1009" y="1517"/>
                </a:lnTo>
                <a:lnTo>
                  <a:pt x="1009" y="1515"/>
                </a:lnTo>
                <a:lnTo>
                  <a:pt x="1009" y="1515"/>
                </a:lnTo>
                <a:lnTo>
                  <a:pt x="1011" y="1514"/>
                </a:lnTo>
                <a:lnTo>
                  <a:pt x="1011" y="1514"/>
                </a:lnTo>
                <a:lnTo>
                  <a:pt x="1011" y="1512"/>
                </a:lnTo>
                <a:lnTo>
                  <a:pt x="1011" y="1510"/>
                </a:lnTo>
                <a:lnTo>
                  <a:pt x="1012" y="1509"/>
                </a:lnTo>
                <a:lnTo>
                  <a:pt x="1011" y="1509"/>
                </a:lnTo>
                <a:lnTo>
                  <a:pt x="1011" y="1507"/>
                </a:lnTo>
                <a:lnTo>
                  <a:pt x="1009" y="1505"/>
                </a:lnTo>
                <a:lnTo>
                  <a:pt x="1009" y="1505"/>
                </a:lnTo>
                <a:lnTo>
                  <a:pt x="1007" y="1507"/>
                </a:lnTo>
                <a:lnTo>
                  <a:pt x="1007" y="1507"/>
                </a:lnTo>
                <a:lnTo>
                  <a:pt x="1007" y="1507"/>
                </a:lnTo>
                <a:lnTo>
                  <a:pt x="1009" y="1509"/>
                </a:lnTo>
                <a:lnTo>
                  <a:pt x="1009" y="1509"/>
                </a:lnTo>
                <a:lnTo>
                  <a:pt x="1009" y="1509"/>
                </a:lnTo>
                <a:lnTo>
                  <a:pt x="1007" y="1510"/>
                </a:lnTo>
                <a:lnTo>
                  <a:pt x="1006" y="1509"/>
                </a:lnTo>
                <a:lnTo>
                  <a:pt x="997" y="1497"/>
                </a:lnTo>
                <a:lnTo>
                  <a:pt x="997" y="1495"/>
                </a:lnTo>
                <a:lnTo>
                  <a:pt x="999" y="1497"/>
                </a:lnTo>
                <a:lnTo>
                  <a:pt x="1001" y="1497"/>
                </a:lnTo>
                <a:lnTo>
                  <a:pt x="1002" y="1495"/>
                </a:lnTo>
                <a:lnTo>
                  <a:pt x="1001" y="1494"/>
                </a:lnTo>
                <a:lnTo>
                  <a:pt x="999" y="1490"/>
                </a:lnTo>
                <a:lnTo>
                  <a:pt x="997" y="1489"/>
                </a:lnTo>
                <a:lnTo>
                  <a:pt x="999" y="1489"/>
                </a:lnTo>
                <a:lnTo>
                  <a:pt x="1001" y="1490"/>
                </a:lnTo>
                <a:lnTo>
                  <a:pt x="1002" y="1494"/>
                </a:lnTo>
                <a:lnTo>
                  <a:pt x="1002" y="1495"/>
                </a:lnTo>
                <a:lnTo>
                  <a:pt x="1002" y="1497"/>
                </a:lnTo>
                <a:lnTo>
                  <a:pt x="1002" y="1499"/>
                </a:lnTo>
                <a:lnTo>
                  <a:pt x="1004" y="1504"/>
                </a:lnTo>
                <a:lnTo>
                  <a:pt x="1006" y="1504"/>
                </a:lnTo>
                <a:lnTo>
                  <a:pt x="1006" y="1502"/>
                </a:lnTo>
                <a:lnTo>
                  <a:pt x="1006" y="1500"/>
                </a:lnTo>
                <a:lnTo>
                  <a:pt x="1004" y="1499"/>
                </a:lnTo>
                <a:lnTo>
                  <a:pt x="1004" y="1499"/>
                </a:lnTo>
                <a:lnTo>
                  <a:pt x="1004" y="1497"/>
                </a:lnTo>
                <a:lnTo>
                  <a:pt x="1004" y="1494"/>
                </a:lnTo>
                <a:lnTo>
                  <a:pt x="1004" y="1492"/>
                </a:lnTo>
                <a:lnTo>
                  <a:pt x="1004" y="1490"/>
                </a:lnTo>
                <a:lnTo>
                  <a:pt x="999" y="1485"/>
                </a:lnTo>
                <a:lnTo>
                  <a:pt x="997" y="1485"/>
                </a:lnTo>
                <a:lnTo>
                  <a:pt x="997" y="1485"/>
                </a:lnTo>
                <a:lnTo>
                  <a:pt x="996" y="1487"/>
                </a:lnTo>
                <a:lnTo>
                  <a:pt x="996" y="1489"/>
                </a:lnTo>
                <a:lnTo>
                  <a:pt x="997" y="1492"/>
                </a:lnTo>
                <a:lnTo>
                  <a:pt x="996" y="1492"/>
                </a:lnTo>
                <a:lnTo>
                  <a:pt x="996" y="1490"/>
                </a:lnTo>
                <a:lnTo>
                  <a:pt x="996" y="1489"/>
                </a:lnTo>
                <a:lnTo>
                  <a:pt x="994" y="1487"/>
                </a:lnTo>
                <a:lnTo>
                  <a:pt x="991" y="1485"/>
                </a:lnTo>
                <a:lnTo>
                  <a:pt x="989" y="1485"/>
                </a:lnTo>
                <a:lnTo>
                  <a:pt x="989" y="1485"/>
                </a:lnTo>
                <a:lnTo>
                  <a:pt x="987" y="1487"/>
                </a:lnTo>
                <a:lnTo>
                  <a:pt x="985" y="1485"/>
                </a:lnTo>
                <a:lnTo>
                  <a:pt x="984" y="1485"/>
                </a:lnTo>
                <a:lnTo>
                  <a:pt x="984" y="1487"/>
                </a:lnTo>
                <a:lnTo>
                  <a:pt x="979" y="1487"/>
                </a:lnTo>
                <a:lnTo>
                  <a:pt x="977" y="1487"/>
                </a:lnTo>
                <a:lnTo>
                  <a:pt x="977" y="1489"/>
                </a:lnTo>
                <a:lnTo>
                  <a:pt x="975" y="1492"/>
                </a:lnTo>
                <a:lnTo>
                  <a:pt x="975" y="1494"/>
                </a:lnTo>
                <a:lnTo>
                  <a:pt x="975" y="1495"/>
                </a:lnTo>
                <a:lnTo>
                  <a:pt x="979" y="1500"/>
                </a:lnTo>
                <a:lnTo>
                  <a:pt x="982" y="1502"/>
                </a:lnTo>
                <a:lnTo>
                  <a:pt x="985" y="1502"/>
                </a:lnTo>
                <a:lnTo>
                  <a:pt x="987" y="1502"/>
                </a:lnTo>
                <a:lnTo>
                  <a:pt x="987" y="1504"/>
                </a:lnTo>
                <a:lnTo>
                  <a:pt x="989" y="1505"/>
                </a:lnTo>
                <a:lnTo>
                  <a:pt x="989" y="1507"/>
                </a:lnTo>
                <a:lnTo>
                  <a:pt x="989" y="1510"/>
                </a:lnTo>
                <a:lnTo>
                  <a:pt x="989" y="1510"/>
                </a:lnTo>
                <a:lnTo>
                  <a:pt x="992" y="1514"/>
                </a:lnTo>
                <a:lnTo>
                  <a:pt x="992" y="1514"/>
                </a:lnTo>
                <a:lnTo>
                  <a:pt x="992" y="1515"/>
                </a:lnTo>
                <a:lnTo>
                  <a:pt x="991" y="1519"/>
                </a:lnTo>
                <a:lnTo>
                  <a:pt x="991" y="1519"/>
                </a:lnTo>
                <a:lnTo>
                  <a:pt x="991" y="1520"/>
                </a:lnTo>
                <a:lnTo>
                  <a:pt x="991" y="1522"/>
                </a:lnTo>
                <a:lnTo>
                  <a:pt x="991" y="1524"/>
                </a:lnTo>
                <a:lnTo>
                  <a:pt x="994" y="1529"/>
                </a:lnTo>
                <a:lnTo>
                  <a:pt x="996" y="1529"/>
                </a:lnTo>
                <a:lnTo>
                  <a:pt x="996" y="1531"/>
                </a:lnTo>
                <a:lnTo>
                  <a:pt x="996" y="1532"/>
                </a:lnTo>
                <a:lnTo>
                  <a:pt x="996" y="1536"/>
                </a:lnTo>
                <a:lnTo>
                  <a:pt x="996" y="1537"/>
                </a:lnTo>
                <a:lnTo>
                  <a:pt x="994" y="1541"/>
                </a:lnTo>
                <a:lnTo>
                  <a:pt x="996" y="1541"/>
                </a:lnTo>
                <a:lnTo>
                  <a:pt x="999" y="1541"/>
                </a:lnTo>
                <a:lnTo>
                  <a:pt x="1001" y="1539"/>
                </a:lnTo>
                <a:lnTo>
                  <a:pt x="999" y="1537"/>
                </a:lnTo>
                <a:lnTo>
                  <a:pt x="999" y="1536"/>
                </a:lnTo>
                <a:lnTo>
                  <a:pt x="997" y="1532"/>
                </a:lnTo>
                <a:lnTo>
                  <a:pt x="999" y="1529"/>
                </a:lnTo>
                <a:lnTo>
                  <a:pt x="1001" y="1527"/>
                </a:lnTo>
                <a:lnTo>
                  <a:pt x="1001" y="1527"/>
                </a:lnTo>
                <a:lnTo>
                  <a:pt x="1002" y="1527"/>
                </a:lnTo>
                <a:lnTo>
                  <a:pt x="1002" y="1527"/>
                </a:lnTo>
                <a:lnTo>
                  <a:pt x="1002" y="1527"/>
                </a:lnTo>
                <a:close/>
                <a:moveTo>
                  <a:pt x="224" y="2035"/>
                </a:moveTo>
                <a:lnTo>
                  <a:pt x="226" y="2035"/>
                </a:lnTo>
                <a:lnTo>
                  <a:pt x="227" y="2037"/>
                </a:lnTo>
                <a:lnTo>
                  <a:pt x="227" y="2038"/>
                </a:lnTo>
                <a:lnTo>
                  <a:pt x="231" y="2040"/>
                </a:lnTo>
                <a:lnTo>
                  <a:pt x="232" y="2042"/>
                </a:lnTo>
                <a:lnTo>
                  <a:pt x="232" y="2042"/>
                </a:lnTo>
                <a:lnTo>
                  <a:pt x="234" y="2043"/>
                </a:lnTo>
                <a:lnTo>
                  <a:pt x="234" y="2047"/>
                </a:lnTo>
                <a:lnTo>
                  <a:pt x="234" y="2048"/>
                </a:lnTo>
                <a:lnTo>
                  <a:pt x="234" y="2052"/>
                </a:lnTo>
                <a:lnTo>
                  <a:pt x="241" y="2053"/>
                </a:lnTo>
                <a:lnTo>
                  <a:pt x="244" y="2057"/>
                </a:lnTo>
                <a:lnTo>
                  <a:pt x="246" y="2057"/>
                </a:lnTo>
                <a:lnTo>
                  <a:pt x="246" y="2055"/>
                </a:lnTo>
                <a:lnTo>
                  <a:pt x="246" y="2055"/>
                </a:lnTo>
                <a:lnTo>
                  <a:pt x="246" y="2055"/>
                </a:lnTo>
                <a:lnTo>
                  <a:pt x="246" y="2053"/>
                </a:lnTo>
                <a:lnTo>
                  <a:pt x="246" y="2053"/>
                </a:lnTo>
                <a:lnTo>
                  <a:pt x="246" y="2052"/>
                </a:lnTo>
                <a:lnTo>
                  <a:pt x="246" y="2050"/>
                </a:lnTo>
                <a:lnTo>
                  <a:pt x="244" y="2048"/>
                </a:lnTo>
                <a:lnTo>
                  <a:pt x="243" y="2047"/>
                </a:lnTo>
                <a:lnTo>
                  <a:pt x="241" y="2043"/>
                </a:lnTo>
                <a:lnTo>
                  <a:pt x="243" y="2042"/>
                </a:lnTo>
                <a:lnTo>
                  <a:pt x="243" y="2040"/>
                </a:lnTo>
                <a:lnTo>
                  <a:pt x="241" y="2038"/>
                </a:lnTo>
                <a:lnTo>
                  <a:pt x="239" y="2038"/>
                </a:lnTo>
                <a:lnTo>
                  <a:pt x="239" y="2037"/>
                </a:lnTo>
                <a:lnTo>
                  <a:pt x="236" y="2037"/>
                </a:lnTo>
                <a:lnTo>
                  <a:pt x="234" y="2037"/>
                </a:lnTo>
                <a:lnTo>
                  <a:pt x="232" y="2035"/>
                </a:lnTo>
                <a:lnTo>
                  <a:pt x="232" y="2033"/>
                </a:lnTo>
                <a:lnTo>
                  <a:pt x="232" y="2033"/>
                </a:lnTo>
                <a:lnTo>
                  <a:pt x="227" y="2033"/>
                </a:lnTo>
                <a:lnTo>
                  <a:pt x="226" y="2033"/>
                </a:lnTo>
                <a:lnTo>
                  <a:pt x="224" y="2033"/>
                </a:lnTo>
                <a:lnTo>
                  <a:pt x="224" y="2035"/>
                </a:lnTo>
                <a:lnTo>
                  <a:pt x="224" y="2035"/>
                </a:lnTo>
                <a:lnTo>
                  <a:pt x="224" y="2035"/>
                </a:lnTo>
                <a:close/>
                <a:moveTo>
                  <a:pt x="1759" y="192"/>
                </a:moveTo>
                <a:lnTo>
                  <a:pt x="1759" y="190"/>
                </a:lnTo>
                <a:lnTo>
                  <a:pt x="1759" y="187"/>
                </a:lnTo>
                <a:lnTo>
                  <a:pt x="1757" y="175"/>
                </a:lnTo>
                <a:lnTo>
                  <a:pt x="1757" y="174"/>
                </a:lnTo>
                <a:lnTo>
                  <a:pt x="1749" y="160"/>
                </a:lnTo>
                <a:lnTo>
                  <a:pt x="1745" y="160"/>
                </a:lnTo>
                <a:lnTo>
                  <a:pt x="1744" y="157"/>
                </a:lnTo>
                <a:lnTo>
                  <a:pt x="1735" y="158"/>
                </a:lnTo>
                <a:lnTo>
                  <a:pt x="1730" y="162"/>
                </a:lnTo>
                <a:lnTo>
                  <a:pt x="1730" y="164"/>
                </a:lnTo>
                <a:lnTo>
                  <a:pt x="1728" y="165"/>
                </a:lnTo>
                <a:lnTo>
                  <a:pt x="1727" y="169"/>
                </a:lnTo>
                <a:lnTo>
                  <a:pt x="1727" y="170"/>
                </a:lnTo>
                <a:lnTo>
                  <a:pt x="1725" y="170"/>
                </a:lnTo>
                <a:lnTo>
                  <a:pt x="1725" y="172"/>
                </a:lnTo>
                <a:lnTo>
                  <a:pt x="1723" y="175"/>
                </a:lnTo>
                <a:lnTo>
                  <a:pt x="1723" y="177"/>
                </a:lnTo>
                <a:lnTo>
                  <a:pt x="1725" y="179"/>
                </a:lnTo>
                <a:lnTo>
                  <a:pt x="1725" y="179"/>
                </a:lnTo>
                <a:lnTo>
                  <a:pt x="1725" y="182"/>
                </a:lnTo>
                <a:lnTo>
                  <a:pt x="1725" y="182"/>
                </a:lnTo>
                <a:lnTo>
                  <a:pt x="1723" y="184"/>
                </a:lnTo>
                <a:lnTo>
                  <a:pt x="1723" y="187"/>
                </a:lnTo>
                <a:lnTo>
                  <a:pt x="1723" y="189"/>
                </a:lnTo>
                <a:lnTo>
                  <a:pt x="1722" y="190"/>
                </a:lnTo>
                <a:lnTo>
                  <a:pt x="1717" y="194"/>
                </a:lnTo>
                <a:lnTo>
                  <a:pt x="1705" y="192"/>
                </a:lnTo>
                <a:lnTo>
                  <a:pt x="1691" y="190"/>
                </a:lnTo>
                <a:lnTo>
                  <a:pt x="1688" y="194"/>
                </a:lnTo>
                <a:lnTo>
                  <a:pt x="1683" y="200"/>
                </a:lnTo>
                <a:lnTo>
                  <a:pt x="1681" y="202"/>
                </a:lnTo>
                <a:lnTo>
                  <a:pt x="1678" y="204"/>
                </a:lnTo>
                <a:lnTo>
                  <a:pt x="1670" y="211"/>
                </a:lnTo>
                <a:lnTo>
                  <a:pt x="1670" y="211"/>
                </a:lnTo>
                <a:lnTo>
                  <a:pt x="1668" y="212"/>
                </a:lnTo>
                <a:lnTo>
                  <a:pt x="1668" y="214"/>
                </a:lnTo>
                <a:lnTo>
                  <a:pt x="1668" y="216"/>
                </a:lnTo>
                <a:lnTo>
                  <a:pt x="1668" y="217"/>
                </a:lnTo>
                <a:lnTo>
                  <a:pt x="1670" y="219"/>
                </a:lnTo>
                <a:lnTo>
                  <a:pt x="1675" y="231"/>
                </a:lnTo>
                <a:lnTo>
                  <a:pt x="1680" y="243"/>
                </a:lnTo>
                <a:lnTo>
                  <a:pt x="1690" y="241"/>
                </a:lnTo>
                <a:lnTo>
                  <a:pt x="1698" y="237"/>
                </a:lnTo>
                <a:lnTo>
                  <a:pt x="1700" y="241"/>
                </a:lnTo>
                <a:lnTo>
                  <a:pt x="1710" y="241"/>
                </a:lnTo>
                <a:lnTo>
                  <a:pt x="1720" y="239"/>
                </a:lnTo>
                <a:lnTo>
                  <a:pt x="1722" y="237"/>
                </a:lnTo>
                <a:lnTo>
                  <a:pt x="1725" y="239"/>
                </a:lnTo>
                <a:lnTo>
                  <a:pt x="1728" y="236"/>
                </a:lnTo>
                <a:lnTo>
                  <a:pt x="1739" y="231"/>
                </a:lnTo>
                <a:lnTo>
                  <a:pt x="1740" y="231"/>
                </a:lnTo>
                <a:lnTo>
                  <a:pt x="1740" y="229"/>
                </a:lnTo>
                <a:lnTo>
                  <a:pt x="1742" y="227"/>
                </a:lnTo>
                <a:lnTo>
                  <a:pt x="1742" y="226"/>
                </a:lnTo>
                <a:lnTo>
                  <a:pt x="1744" y="224"/>
                </a:lnTo>
                <a:lnTo>
                  <a:pt x="1755" y="214"/>
                </a:lnTo>
                <a:lnTo>
                  <a:pt x="1755" y="212"/>
                </a:lnTo>
                <a:lnTo>
                  <a:pt x="1757" y="211"/>
                </a:lnTo>
                <a:lnTo>
                  <a:pt x="1757" y="207"/>
                </a:lnTo>
                <a:lnTo>
                  <a:pt x="1757" y="204"/>
                </a:lnTo>
                <a:lnTo>
                  <a:pt x="1755" y="200"/>
                </a:lnTo>
                <a:lnTo>
                  <a:pt x="1755" y="200"/>
                </a:lnTo>
                <a:lnTo>
                  <a:pt x="1754" y="199"/>
                </a:lnTo>
                <a:lnTo>
                  <a:pt x="1759" y="195"/>
                </a:lnTo>
                <a:lnTo>
                  <a:pt x="1759" y="192"/>
                </a:lnTo>
                <a:close/>
                <a:moveTo>
                  <a:pt x="1744" y="915"/>
                </a:moveTo>
                <a:lnTo>
                  <a:pt x="1744" y="913"/>
                </a:lnTo>
                <a:lnTo>
                  <a:pt x="1744" y="910"/>
                </a:lnTo>
                <a:lnTo>
                  <a:pt x="1744" y="908"/>
                </a:lnTo>
                <a:lnTo>
                  <a:pt x="1745" y="905"/>
                </a:lnTo>
                <a:lnTo>
                  <a:pt x="1744" y="903"/>
                </a:lnTo>
                <a:lnTo>
                  <a:pt x="1740" y="900"/>
                </a:lnTo>
                <a:lnTo>
                  <a:pt x="1740" y="898"/>
                </a:lnTo>
                <a:lnTo>
                  <a:pt x="1740" y="895"/>
                </a:lnTo>
                <a:lnTo>
                  <a:pt x="1742" y="893"/>
                </a:lnTo>
                <a:lnTo>
                  <a:pt x="1744" y="892"/>
                </a:lnTo>
                <a:lnTo>
                  <a:pt x="1742" y="890"/>
                </a:lnTo>
                <a:lnTo>
                  <a:pt x="1742" y="890"/>
                </a:lnTo>
                <a:lnTo>
                  <a:pt x="1739" y="890"/>
                </a:lnTo>
                <a:lnTo>
                  <a:pt x="1739" y="890"/>
                </a:lnTo>
                <a:lnTo>
                  <a:pt x="1737" y="887"/>
                </a:lnTo>
                <a:lnTo>
                  <a:pt x="1737" y="883"/>
                </a:lnTo>
                <a:lnTo>
                  <a:pt x="1737" y="881"/>
                </a:lnTo>
                <a:lnTo>
                  <a:pt x="1733" y="881"/>
                </a:lnTo>
                <a:lnTo>
                  <a:pt x="1733" y="881"/>
                </a:lnTo>
                <a:lnTo>
                  <a:pt x="1733" y="880"/>
                </a:lnTo>
                <a:lnTo>
                  <a:pt x="1735" y="878"/>
                </a:lnTo>
                <a:lnTo>
                  <a:pt x="1733" y="875"/>
                </a:lnTo>
                <a:lnTo>
                  <a:pt x="1728" y="876"/>
                </a:lnTo>
                <a:lnTo>
                  <a:pt x="1723" y="873"/>
                </a:lnTo>
                <a:lnTo>
                  <a:pt x="1720" y="868"/>
                </a:lnTo>
                <a:lnTo>
                  <a:pt x="1705" y="863"/>
                </a:lnTo>
                <a:lnTo>
                  <a:pt x="1702" y="865"/>
                </a:lnTo>
                <a:lnTo>
                  <a:pt x="1698" y="866"/>
                </a:lnTo>
                <a:lnTo>
                  <a:pt x="1697" y="866"/>
                </a:lnTo>
                <a:lnTo>
                  <a:pt x="1691" y="870"/>
                </a:lnTo>
                <a:lnTo>
                  <a:pt x="1683" y="870"/>
                </a:lnTo>
                <a:lnTo>
                  <a:pt x="1681" y="870"/>
                </a:lnTo>
                <a:lnTo>
                  <a:pt x="1680" y="873"/>
                </a:lnTo>
                <a:lnTo>
                  <a:pt x="1671" y="875"/>
                </a:lnTo>
                <a:lnTo>
                  <a:pt x="1671" y="875"/>
                </a:lnTo>
                <a:lnTo>
                  <a:pt x="1671" y="876"/>
                </a:lnTo>
                <a:lnTo>
                  <a:pt x="1670" y="878"/>
                </a:lnTo>
                <a:lnTo>
                  <a:pt x="1670" y="878"/>
                </a:lnTo>
                <a:lnTo>
                  <a:pt x="1668" y="880"/>
                </a:lnTo>
                <a:lnTo>
                  <a:pt x="1665" y="880"/>
                </a:lnTo>
                <a:lnTo>
                  <a:pt x="1661" y="881"/>
                </a:lnTo>
                <a:lnTo>
                  <a:pt x="1661" y="881"/>
                </a:lnTo>
                <a:lnTo>
                  <a:pt x="1661" y="883"/>
                </a:lnTo>
                <a:lnTo>
                  <a:pt x="1660" y="885"/>
                </a:lnTo>
                <a:lnTo>
                  <a:pt x="1658" y="887"/>
                </a:lnTo>
                <a:lnTo>
                  <a:pt x="1658" y="888"/>
                </a:lnTo>
                <a:lnTo>
                  <a:pt x="1656" y="887"/>
                </a:lnTo>
                <a:lnTo>
                  <a:pt x="1654" y="888"/>
                </a:lnTo>
                <a:lnTo>
                  <a:pt x="1651" y="892"/>
                </a:lnTo>
                <a:lnTo>
                  <a:pt x="1649" y="893"/>
                </a:lnTo>
                <a:lnTo>
                  <a:pt x="1643" y="893"/>
                </a:lnTo>
                <a:lnTo>
                  <a:pt x="1641" y="893"/>
                </a:lnTo>
                <a:lnTo>
                  <a:pt x="1638" y="898"/>
                </a:lnTo>
                <a:lnTo>
                  <a:pt x="1636" y="898"/>
                </a:lnTo>
                <a:lnTo>
                  <a:pt x="1636" y="900"/>
                </a:lnTo>
                <a:lnTo>
                  <a:pt x="1636" y="902"/>
                </a:lnTo>
                <a:lnTo>
                  <a:pt x="1636" y="903"/>
                </a:lnTo>
                <a:lnTo>
                  <a:pt x="1638" y="907"/>
                </a:lnTo>
                <a:lnTo>
                  <a:pt x="1638" y="908"/>
                </a:lnTo>
                <a:lnTo>
                  <a:pt x="1639" y="912"/>
                </a:lnTo>
                <a:lnTo>
                  <a:pt x="1639" y="913"/>
                </a:lnTo>
                <a:lnTo>
                  <a:pt x="1639" y="917"/>
                </a:lnTo>
                <a:lnTo>
                  <a:pt x="1639" y="917"/>
                </a:lnTo>
                <a:lnTo>
                  <a:pt x="1639" y="918"/>
                </a:lnTo>
                <a:lnTo>
                  <a:pt x="1639" y="918"/>
                </a:lnTo>
                <a:lnTo>
                  <a:pt x="1641" y="920"/>
                </a:lnTo>
                <a:lnTo>
                  <a:pt x="1641" y="922"/>
                </a:lnTo>
                <a:lnTo>
                  <a:pt x="1641" y="924"/>
                </a:lnTo>
                <a:lnTo>
                  <a:pt x="1639" y="925"/>
                </a:lnTo>
                <a:lnTo>
                  <a:pt x="1639" y="925"/>
                </a:lnTo>
                <a:lnTo>
                  <a:pt x="1628" y="915"/>
                </a:lnTo>
                <a:lnTo>
                  <a:pt x="1623" y="915"/>
                </a:lnTo>
                <a:lnTo>
                  <a:pt x="1619" y="917"/>
                </a:lnTo>
                <a:lnTo>
                  <a:pt x="1619" y="918"/>
                </a:lnTo>
                <a:lnTo>
                  <a:pt x="1618" y="922"/>
                </a:lnTo>
                <a:lnTo>
                  <a:pt x="1616" y="924"/>
                </a:lnTo>
                <a:lnTo>
                  <a:pt x="1612" y="925"/>
                </a:lnTo>
                <a:lnTo>
                  <a:pt x="1609" y="929"/>
                </a:lnTo>
                <a:lnTo>
                  <a:pt x="1609" y="929"/>
                </a:lnTo>
                <a:lnTo>
                  <a:pt x="1607" y="929"/>
                </a:lnTo>
                <a:lnTo>
                  <a:pt x="1606" y="927"/>
                </a:lnTo>
                <a:lnTo>
                  <a:pt x="1607" y="924"/>
                </a:lnTo>
                <a:lnTo>
                  <a:pt x="1606" y="924"/>
                </a:lnTo>
                <a:lnTo>
                  <a:pt x="1604" y="924"/>
                </a:lnTo>
                <a:lnTo>
                  <a:pt x="1599" y="924"/>
                </a:lnTo>
                <a:lnTo>
                  <a:pt x="1597" y="925"/>
                </a:lnTo>
                <a:lnTo>
                  <a:pt x="1597" y="927"/>
                </a:lnTo>
                <a:lnTo>
                  <a:pt x="1597" y="929"/>
                </a:lnTo>
                <a:lnTo>
                  <a:pt x="1594" y="929"/>
                </a:lnTo>
                <a:lnTo>
                  <a:pt x="1594" y="929"/>
                </a:lnTo>
                <a:lnTo>
                  <a:pt x="1592" y="930"/>
                </a:lnTo>
                <a:lnTo>
                  <a:pt x="1591" y="932"/>
                </a:lnTo>
                <a:lnTo>
                  <a:pt x="1591" y="935"/>
                </a:lnTo>
                <a:lnTo>
                  <a:pt x="1591" y="937"/>
                </a:lnTo>
                <a:lnTo>
                  <a:pt x="1591" y="939"/>
                </a:lnTo>
                <a:lnTo>
                  <a:pt x="1589" y="939"/>
                </a:lnTo>
                <a:lnTo>
                  <a:pt x="1586" y="934"/>
                </a:lnTo>
                <a:lnTo>
                  <a:pt x="1584" y="934"/>
                </a:lnTo>
                <a:lnTo>
                  <a:pt x="1584" y="935"/>
                </a:lnTo>
                <a:lnTo>
                  <a:pt x="1582" y="939"/>
                </a:lnTo>
                <a:lnTo>
                  <a:pt x="1582" y="939"/>
                </a:lnTo>
                <a:lnTo>
                  <a:pt x="1581" y="940"/>
                </a:lnTo>
                <a:lnTo>
                  <a:pt x="1577" y="939"/>
                </a:lnTo>
                <a:lnTo>
                  <a:pt x="1575" y="939"/>
                </a:lnTo>
                <a:lnTo>
                  <a:pt x="1570" y="944"/>
                </a:lnTo>
                <a:lnTo>
                  <a:pt x="1569" y="944"/>
                </a:lnTo>
                <a:lnTo>
                  <a:pt x="1567" y="944"/>
                </a:lnTo>
                <a:lnTo>
                  <a:pt x="1567" y="944"/>
                </a:lnTo>
                <a:lnTo>
                  <a:pt x="1565" y="942"/>
                </a:lnTo>
                <a:lnTo>
                  <a:pt x="1565" y="939"/>
                </a:lnTo>
                <a:lnTo>
                  <a:pt x="1565" y="937"/>
                </a:lnTo>
                <a:lnTo>
                  <a:pt x="1565" y="935"/>
                </a:lnTo>
                <a:lnTo>
                  <a:pt x="1564" y="935"/>
                </a:lnTo>
                <a:lnTo>
                  <a:pt x="1562" y="939"/>
                </a:lnTo>
                <a:lnTo>
                  <a:pt x="1557" y="937"/>
                </a:lnTo>
                <a:lnTo>
                  <a:pt x="1555" y="937"/>
                </a:lnTo>
                <a:lnTo>
                  <a:pt x="1555" y="937"/>
                </a:lnTo>
                <a:lnTo>
                  <a:pt x="1554" y="939"/>
                </a:lnTo>
                <a:lnTo>
                  <a:pt x="1552" y="939"/>
                </a:lnTo>
                <a:lnTo>
                  <a:pt x="1550" y="939"/>
                </a:lnTo>
                <a:lnTo>
                  <a:pt x="1549" y="940"/>
                </a:lnTo>
                <a:lnTo>
                  <a:pt x="1547" y="944"/>
                </a:lnTo>
                <a:lnTo>
                  <a:pt x="1547" y="944"/>
                </a:lnTo>
                <a:lnTo>
                  <a:pt x="1537" y="945"/>
                </a:lnTo>
                <a:lnTo>
                  <a:pt x="1535" y="947"/>
                </a:lnTo>
                <a:lnTo>
                  <a:pt x="1527" y="952"/>
                </a:lnTo>
                <a:lnTo>
                  <a:pt x="1525" y="949"/>
                </a:lnTo>
                <a:lnTo>
                  <a:pt x="1527" y="947"/>
                </a:lnTo>
                <a:lnTo>
                  <a:pt x="1523" y="947"/>
                </a:lnTo>
                <a:lnTo>
                  <a:pt x="1523" y="947"/>
                </a:lnTo>
                <a:lnTo>
                  <a:pt x="1525" y="945"/>
                </a:lnTo>
                <a:lnTo>
                  <a:pt x="1525" y="942"/>
                </a:lnTo>
                <a:lnTo>
                  <a:pt x="1523" y="942"/>
                </a:lnTo>
                <a:lnTo>
                  <a:pt x="1522" y="940"/>
                </a:lnTo>
                <a:lnTo>
                  <a:pt x="1518" y="944"/>
                </a:lnTo>
                <a:lnTo>
                  <a:pt x="1517" y="945"/>
                </a:lnTo>
                <a:lnTo>
                  <a:pt x="1517" y="949"/>
                </a:lnTo>
                <a:lnTo>
                  <a:pt x="1515" y="949"/>
                </a:lnTo>
                <a:lnTo>
                  <a:pt x="1513" y="947"/>
                </a:lnTo>
                <a:lnTo>
                  <a:pt x="1513" y="947"/>
                </a:lnTo>
                <a:lnTo>
                  <a:pt x="1513" y="947"/>
                </a:lnTo>
                <a:lnTo>
                  <a:pt x="1512" y="949"/>
                </a:lnTo>
                <a:lnTo>
                  <a:pt x="1512" y="949"/>
                </a:lnTo>
                <a:lnTo>
                  <a:pt x="1510" y="950"/>
                </a:lnTo>
                <a:lnTo>
                  <a:pt x="1510" y="952"/>
                </a:lnTo>
                <a:lnTo>
                  <a:pt x="1510" y="950"/>
                </a:lnTo>
                <a:lnTo>
                  <a:pt x="1508" y="950"/>
                </a:lnTo>
                <a:lnTo>
                  <a:pt x="1507" y="949"/>
                </a:lnTo>
                <a:lnTo>
                  <a:pt x="1507" y="945"/>
                </a:lnTo>
                <a:lnTo>
                  <a:pt x="1508" y="944"/>
                </a:lnTo>
                <a:lnTo>
                  <a:pt x="1508" y="942"/>
                </a:lnTo>
                <a:lnTo>
                  <a:pt x="1508" y="940"/>
                </a:lnTo>
                <a:lnTo>
                  <a:pt x="1510" y="939"/>
                </a:lnTo>
                <a:lnTo>
                  <a:pt x="1508" y="939"/>
                </a:lnTo>
                <a:lnTo>
                  <a:pt x="1498" y="939"/>
                </a:lnTo>
                <a:lnTo>
                  <a:pt x="1495" y="935"/>
                </a:lnTo>
                <a:lnTo>
                  <a:pt x="1495" y="930"/>
                </a:lnTo>
                <a:lnTo>
                  <a:pt x="1493" y="932"/>
                </a:lnTo>
                <a:lnTo>
                  <a:pt x="1488" y="930"/>
                </a:lnTo>
                <a:lnTo>
                  <a:pt x="1488" y="930"/>
                </a:lnTo>
                <a:lnTo>
                  <a:pt x="1488" y="927"/>
                </a:lnTo>
                <a:lnTo>
                  <a:pt x="1486" y="927"/>
                </a:lnTo>
                <a:lnTo>
                  <a:pt x="1486" y="927"/>
                </a:lnTo>
                <a:lnTo>
                  <a:pt x="1485" y="927"/>
                </a:lnTo>
                <a:lnTo>
                  <a:pt x="1485" y="927"/>
                </a:lnTo>
                <a:lnTo>
                  <a:pt x="1483" y="929"/>
                </a:lnTo>
                <a:lnTo>
                  <a:pt x="1483" y="930"/>
                </a:lnTo>
                <a:lnTo>
                  <a:pt x="1481" y="930"/>
                </a:lnTo>
                <a:lnTo>
                  <a:pt x="1480" y="929"/>
                </a:lnTo>
                <a:lnTo>
                  <a:pt x="1468" y="929"/>
                </a:lnTo>
                <a:lnTo>
                  <a:pt x="1465" y="927"/>
                </a:lnTo>
                <a:lnTo>
                  <a:pt x="1463" y="927"/>
                </a:lnTo>
                <a:lnTo>
                  <a:pt x="1463" y="929"/>
                </a:lnTo>
                <a:lnTo>
                  <a:pt x="1461" y="932"/>
                </a:lnTo>
                <a:lnTo>
                  <a:pt x="1461" y="934"/>
                </a:lnTo>
                <a:lnTo>
                  <a:pt x="1461" y="935"/>
                </a:lnTo>
                <a:lnTo>
                  <a:pt x="1459" y="937"/>
                </a:lnTo>
                <a:lnTo>
                  <a:pt x="1456" y="940"/>
                </a:lnTo>
                <a:lnTo>
                  <a:pt x="1454" y="944"/>
                </a:lnTo>
                <a:lnTo>
                  <a:pt x="1454" y="945"/>
                </a:lnTo>
                <a:lnTo>
                  <a:pt x="1456" y="945"/>
                </a:lnTo>
                <a:lnTo>
                  <a:pt x="1463" y="945"/>
                </a:lnTo>
                <a:lnTo>
                  <a:pt x="1463" y="947"/>
                </a:lnTo>
                <a:lnTo>
                  <a:pt x="1463" y="949"/>
                </a:lnTo>
                <a:lnTo>
                  <a:pt x="1461" y="950"/>
                </a:lnTo>
                <a:lnTo>
                  <a:pt x="1459" y="954"/>
                </a:lnTo>
                <a:lnTo>
                  <a:pt x="1459" y="955"/>
                </a:lnTo>
                <a:lnTo>
                  <a:pt x="1454" y="957"/>
                </a:lnTo>
                <a:lnTo>
                  <a:pt x="1451" y="955"/>
                </a:lnTo>
                <a:lnTo>
                  <a:pt x="1449" y="957"/>
                </a:lnTo>
                <a:lnTo>
                  <a:pt x="1448" y="957"/>
                </a:lnTo>
                <a:lnTo>
                  <a:pt x="1448" y="957"/>
                </a:lnTo>
                <a:lnTo>
                  <a:pt x="1448" y="961"/>
                </a:lnTo>
                <a:lnTo>
                  <a:pt x="1446" y="961"/>
                </a:lnTo>
                <a:lnTo>
                  <a:pt x="1444" y="964"/>
                </a:lnTo>
                <a:lnTo>
                  <a:pt x="1441" y="964"/>
                </a:lnTo>
                <a:lnTo>
                  <a:pt x="1439" y="964"/>
                </a:lnTo>
                <a:lnTo>
                  <a:pt x="1438" y="961"/>
                </a:lnTo>
                <a:lnTo>
                  <a:pt x="1439" y="961"/>
                </a:lnTo>
                <a:lnTo>
                  <a:pt x="1438" y="961"/>
                </a:lnTo>
                <a:lnTo>
                  <a:pt x="1436" y="961"/>
                </a:lnTo>
                <a:lnTo>
                  <a:pt x="1436" y="959"/>
                </a:lnTo>
                <a:lnTo>
                  <a:pt x="1449" y="949"/>
                </a:lnTo>
                <a:lnTo>
                  <a:pt x="1449" y="949"/>
                </a:lnTo>
                <a:lnTo>
                  <a:pt x="1451" y="949"/>
                </a:lnTo>
                <a:lnTo>
                  <a:pt x="1451" y="947"/>
                </a:lnTo>
                <a:lnTo>
                  <a:pt x="1441" y="947"/>
                </a:lnTo>
                <a:lnTo>
                  <a:pt x="1431" y="945"/>
                </a:lnTo>
                <a:lnTo>
                  <a:pt x="1424" y="949"/>
                </a:lnTo>
                <a:lnTo>
                  <a:pt x="1423" y="950"/>
                </a:lnTo>
                <a:lnTo>
                  <a:pt x="1423" y="952"/>
                </a:lnTo>
                <a:lnTo>
                  <a:pt x="1423" y="954"/>
                </a:lnTo>
                <a:lnTo>
                  <a:pt x="1431" y="957"/>
                </a:lnTo>
                <a:lnTo>
                  <a:pt x="1431" y="957"/>
                </a:lnTo>
                <a:lnTo>
                  <a:pt x="1431" y="959"/>
                </a:lnTo>
                <a:lnTo>
                  <a:pt x="1431" y="961"/>
                </a:lnTo>
                <a:lnTo>
                  <a:pt x="1429" y="961"/>
                </a:lnTo>
                <a:lnTo>
                  <a:pt x="1421" y="961"/>
                </a:lnTo>
                <a:lnTo>
                  <a:pt x="1419" y="961"/>
                </a:lnTo>
                <a:lnTo>
                  <a:pt x="1414" y="964"/>
                </a:lnTo>
                <a:lnTo>
                  <a:pt x="1411" y="964"/>
                </a:lnTo>
                <a:lnTo>
                  <a:pt x="1409" y="966"/>
                </a:lnTo>
                <a:lnTo>
                  <a:pt x="1407" y="966"/>
                </a:lnTo>
                <a:lnTo>
                  <a:pt x="1396" y="962"/>
                </a:lnTo>
                <a:lnTo>
                  <a:pt x="1396" y="962"/>
                </a:lnTo>
                <a:lnTo>
                  <a:pt x="1396" y="964"/>
                </a:lnTo>
                <a:lnTo>
                  <a:pt x="1394" y="964"/>
                </a:lnTo>
                <a:lnTo>
                  <a:pt x="1394" y="966"/>
                </a:lnTo>
                <a:lnTo>
                  <a:pt x="1394" y="966"/>
                </a:lnTo>
                <a:lnTo>
                  <a:pt x="1394" y="967"/>
                </a:lnTo>
                <a:lnTo>
                  <a:pt x="1394" y="967"/>
                </a:lnTo>
                <a:lnTo>
                  <a:pt x="1392" y="969"/>
                </a:lnTo>
                <a:lnTo>
                  <a:pt x="1392" y="969"/>
                </a:lnTo>
                <a:lnTo>
                  <a:pt x="1389" y="967"/>
                </a:lnTo>
                <a:lnTo>
                  <a:pt x="1389" y="969"/>
                </a:lnTo>
                <a:lnTo>
                  <a:pt x="1386" y="971"/>
                </a:lnTo>
                <a:lnTo>
                  <a:pt x="1377" y="969"/>
                </a:lnTo>
                <a:lnTo>
                  <a:pt x="1370" y="972"/>
                </a:lnTo>
                <a:lnTo>
                  <a:pt x="1369" y="974"/>
                </a:lnTo>
                <a:lnTo>
                  <a:pt x="1369" y="976"/>
                </a:lnTo>
                <a:lnTo>
                  <a:pt x="1369" y="977"/>
                </a:lnTo>
                <a:lnTo>
                  <a:pt x="1364" y="977"/>
                </a:lnTo>
                <a:lnTo>
                  <a:pt x="1362" y="979"/>
                </a:lnTo>
                <a:lnTo>
                  <a:pt x="1360" y="981"/>
                </a:lnTo>
                <a:lnTo>
                  <a:pt x="1362" y="982"/>
                </a:lnTo>
                <a:lnTo>
                  <a:pt x="1362" y="984"/>
                </a:lnTo>
                <a:lnTo>
                  <a:pt x="1357" y="984"/>
                </a:lnTo>
                <a:lnTo>
                  <a:pt x="1354" y="986"/>
                </a:lnTo>
                <a:lnTo>
                  <a:pt x="1350" y="986"/>
                </a:lnTo>
                <a:lnTo>
                  <a:pt x="1349" y="987"/>
                </a:lnTo>
                <a:lnTo>
                  <a:pt x="1340" y="987"/>
                </a:lnTo>
                <a:lnTo>
                  <a:pt x="1338" y="987"/>
                </a:lnTo>
                <a:lnTo>
                  <a:pt x="1337" y="989"/>
                </a:lnTo>
                <a:lnTo>
                  <a:pt x="1335" y="992"/>
                </a:lnTo>
                <a:lnTo>
                  <a:pt x="1335" y="994"/>
                </a:lnTo>
                <a:lnTo>
                  <a:pt x="1344" y="996"/>
                </a:lnTo>
                <a:lnTo>
                  <a:pt x="1344" y="996"/>
                </a:lnTo>
                <a:lnTo>
                  <a:pt x="1344" y="999"/>
                </a:lnTo>
                <a:lnTo>
                  <a:pt x="1344" y="1001"/>
                </a:lnTo>
                <a:lnTo>
                  <a:pt x="1342" y="1003"/>
                </a:lnTo>
                <a:lnTo>
                  <a:pt x="1340" y="1003"/>
                </a:lnTo>
                <a:lnTo>
                  <a:pt x="1338" y="1001"/>
                </a:lnTo>
                <a:lnTo>
                  <a:pt x="1318" y="1006"/>
                </a:lnTo>
                <a:lnTo>
                  <a:pt x="1317" y="1008"/>
                </a:lnTo>
                <a:lnTo>
                  <a:pt x="1317" y="1011"/>
                </a:lnTo>
                <a:lnTo>
                  <a:pt x="1317" y="1013"/>
                </a:lnTo>
                <a:lnTo>
                  <a:pt x="1315" y="1014"/>
                </a:lnTo>
                <a:lnTo>
                  <a:pt x="1317" y="1016"/>
                </a:lnTo>
                <a:lnTo>
                  <a:pt x="1318" y="1016"/>
                </a:lnTo>
                <a:lnTo>
                  <a:pt x="1318" y="1018"/>
                </a:lnTo>
                <a:lnTo>
                  <a:pt x="1318" y="1021"/>
                </a:lnTo>
                <a:lnTo>
                  <a:pt x="1318" y="1021"/>
                </a:lnTo>
                <a:lnTo>
                  <a:pt x="1318" y="1026"/>
                </a:lnTo>
                <a:lnTo>
                  <a:pt x="1318" y="1026"/>
                </a:lnTo>
                <a:lnTo>
                  <a:pt x="1318" y="1029"/>
                </a:lnTo>
                <a:lnTo>
                  <a:pt x="1318" y="1029"/>
                </a:lnTo>
                <a:lnTo>
                  <a:pt x="1318" y="1029"/>
                </a:lnTo>
                <a:lnTo>
                  <a:pt x="1318" y="1031"/>
                </a:lnTo>
                <a:lnTo>
                  <a:pt x="1318" y="1031"/>
                </a:lnTo>
                <a:lnTo>
                  <a:pt x="1318" y="1033"/>
                </a:lnTo>
                <a:lnTo>
                  <a:pt x="1318" y="1033"/>
                </a:lnTo>
                <a:lnTo>
                  <a:pt x="1312" y="1031"/>
                </a:lnTo>
                <a:lnTo>
                  <a:pt x="1310" y="1028"/>
                </a:lnTo>
                <a:lnTo>
                  <a:pt x="1308" y="1026"/>
                </a:lnTo>
                <a:lnTo>
                  <a:pt x="1308" y="1026"/>
                </a:lnTo>
                <a:lnTo>
                  <a:pt x="1308" y="1024"/>
                </a:lnTo>
                <a:lnTo>
                  <a:pt x="1300" y="1021"/>
                </a:lnTo>
                <a:lnTo>
                  <a:pt x="1298" y="1018"/>
                </a:lnTo>
                <a:lnTo>
                  <a:pt x="1296" y="1018"/>
                </a:lnTo>
                <a:lnTo>
                  <a:pt x="1288" y="1021"/>
                </a:lnTo>
                <a:lnTo>
                  <a:pt x="1283" y="1026"/>
                </a:lnTo>
                <a:lnTo>
                  <a:pt x="1283" y="1028"/>
                </a:lnTo>
                <a:lnTo>
                  <a:pt x="1283" y="1029"/>
                </a:lnTo>
                <a:lnTo>
                  <a:pt x="1286" y="1031"/>
                </a:lnTo>
                <a:lnTo>
                  <a:pt x="1286" y="1033"/>
                </a:lnTo>
                <a:lnTo>
                  <a:pt x="1286" y="1036"/>
                </a:lnTo>
                <a:lnTo>
                  <a:pt x="1286" y="1038"/>
                </a:lnTo>
                <a:lnTo>
                  <a:pt x="1285" y="1040"/>
                </a:lnTo>
                <a:lnTo>
                  <a:pt x="1285" y="1040"/>
                </a:lnTo>
                <a:lnTo>
                  <a:pt x="1281" y="1043"/>
                </a:lnTo>
                <a:lnTo>
                  <a:pt x="1271" y="1053"/>
                </a:lnTo>
                <a:lnTo>
                  <a:pt x="1268" y="1056"/>
                </a:lnTo>
                <a:lnTo>
                  <a:pt x="1265" y="1056"/>
                </a:lnTo>
                <a:lnTo>
                  <a:pt x="1266" y="1055"/>
                </a:lnTo>
                <a:lnTo>
                  <a:pt x="1266" y="1050"/>
                </a:lnTo>
                <a:lnTo>
                  <a:pt x="1266" y="1041"/>
                </a:lnTo>
                <a:lnTo>
                  <a:pt x="1266" y="1041"/>
                </a:lnTo>
                <a:lnTo>
                  <a:pt x="1266" y="1040"/>
                </a:lnTo>
                <a:lnTo>
                  <a:pt x="1265" y="1040"/>
                </a:lnTo>
                <a:lnTo>
                  <a:pt x="1265" y="1040"/>
                </a:lnTo>
                <a:lnTo>
                  <a:pt x="1263" y="1041"/>
                </a:lnTo>
                <a:lnTo>
                  <a:pt x="1259" y="1043"/>
                </a:lnTo>
                <a:lnTo>
                  <a:pt x="1258" y="1043"/>
                </a:lnTo>
                <a:lnTo>
                  <a:pt x="1256" y="1041"/>
                </a:lnTo>
                <a:lnTo>
                  <a:pt x="1258" y="1041"/>
                </a:lnTo>
                <a:lnTo>
                  <a:pt x="1259" y="1040"/>
                </a:lnTo>
                <a:lnTo>
                  <a:pt x="1261" y="1038"/>
                </a:lnTo>
                <a:lnTo>
                  <a:pt x="1259" y="1038"/>
                </a:lnTo>
                <a:lnTo>
                  <a:pt x="1258" y="1038"/>
                </a:lnTo>
                <a:lnTo>
                  <a:pt x="1256" y="1038"/>
                </a:lnTo>
                <a:lnTo>
                  <a:pt x="1256" y="1036"/>
                </a:lnTo>
                <a:lnTo>
                  <a:pt x="1256" y="1036"/>
                </a:lnTo>
                <a:lnTo>
                  <a:pt x="1256" y="1035"/>
                </a:lnTo>
                <a:lnTo>
                  <a:pt x="1258" y="1035"/>
                </a:lnTo>
                <a:lnTo>
                  <a:pt x="1256" y="1033"/>
                </a:lnTo>
                <a:lnTo>
                  <a:pt x="1254" y="1033"/>
                </a:lnTo>
                <a:lnTo>
                  <a:pt x="1251" y="1035"/>
                </a:lnTo>
                <a:lnTo>
                  <a:pt x="1249" y="1035"/>
                </a:lnTo>
                <a:lnTo>
                  <a:pt x="1248" y="1038"/>
                </a:lnTo>
                <a:lnTo>
                  <a:pt x="1248" y="1038"/>
                </a:lnTo>
                <a:lnTo>
                  <a:pt x="1246" y="1040"/>
                </a:lnTo>
                <a:lnTo>
                  <a:pt x="1246" y="1038"/>
                </a:lnTo>
                <a:lnTo>
                  <a:pt x="1244" y="1040"/>
                </a:lnTo>
                <a:lnTo>
                  <a:pt x="1244" y="1040"/>
                </a:lnTo>
                <a:lnTo>
                  <a:pt x="1244" y="1041"/>
                </a:lnTo>
                <a:lnTo>
                  <a:pt x="1243" y="1043"/>
                </a:lnTo>
                <a:lnTo>
                  <a:pt x="1243" y="1043"/>
                </a:lnTo>
                <a:lnTo>
                  <a:pt x="1241" y="1045"/>
                </a:lnTo>
                <a:lnTo>
                  <a:pt x="1241" y="1045"/>
                </a:lnTo>
                <a:lnTo>
                  <a:pt x="1241" y="1046"/>
                </a:lnTo>
                <a:lnTo>
                  <a:pt x="1241" y="1046"/>
                </a:lnTo>
                <a:lnTo>
                  <a:pt x="1239" y="1048"/>
                </a:lnTo>
                <a:lnTo>
                  <a:pt x="1239" y="1048"/>
                </a:lnTo>
                <a:lnTo>
                  <a:pt x="1239" y="1050"/>
                </a:lnTo>
                <a:lnTo>
                  <a:pt x="1243" y="1048"/>
                </a:lnTo>
                <a:lnTo>
                  <a:pt x="1246" y="1050"/>
                </a:lnTo>
                <a:lnTo>
                  <a:pt x="1246" y="1050"/>
                </a:lnTo>
                <a:lnTo>
                  <a:pt x="1246" y="1051"/>
                </a:lnTo>
                <a:lnTo>
                  <a:pt x="1246" y="1051"/>
                </a:lnTo>
                <a:lnTo>
                  <a:pt x="1243" y="1056"/>
                </a:lnTo>
                <a:lnTo>
                  <a:pt x="1243" y="1058"/>
                </a:lnTo>
                <a:lnTo>
                  <a:pt x="1241" y="1060"/>
                </a:lnTo>
                <a:lnTo>
                  <a:pt x="1241" y="1061"/>
                </a:lnTo>
                <a:lnTo>
                  <a:pt x="1243" y="1063"/>
                </a:lnTo>
                <a:lnTo>
                  <a:pt x="1248" y="1063"/>
                </a:lnTo>
                <a:lnTo>
                  <a:pt x="1253" y="1061"/>
                </a:lnTo>
                <a:lnTo>
                  <a:pt x="1259" y="1061"/>
                </a:lnTo>
                <a:lnTo>
                  <a:pt x="1261" y="1061"/>
                </a:lnTo>
                <a:lnTo>
                  <a:pt x="1263" y="1061"/>
                </a:lnTo>
                <a:lnTo>
                  <a:pt x="1263" y="1061"/>
                </a:lnTo>
                <a:lnTo>
                  <a:pt x="1263" y="1063"/>
                </a:lnTo>
                <a:lnTo>
                  <a:pt x="1263" y="1065"/>
                </a:lnTo>
                <a:lnTo>
                  <a:pt x="1261" y="1065"/>
                </a:lnTo>
                <a:lnTo>
                  <a:pt x="1259" y="1066"/>
                </a:lnTo>
                <a:lnTo>
                  <a:pt x="1256" y="1070"/>
                </a:lnTo>
                <a:lnTo>
                  <a:pt x="1254" y="1070"/>
                </a:lnTo>
                <a:lnTo>
                  <a:pt x="1258" y="1070"/>
                </a:lnTo>
                <a:lnTo>
                  <a:pt x="1256" y="1073"/>
                </a:lnTo>
                <a:lnTo>
                  <a:pt x="1256" y="1073"/>
                </a:lnTo>
                <a:lnTo>
                  <a:pt x="1259" y="1072"/>
                </a:lnTo>
                <a:lnTo>
                  <a:pt x="1259" y="1072"/>
                </a:lnTo>
                <a:lnTo>
                  <a:pt x="1263" y="1073"/>
                </a:lnTo>
                <a:lnTo>
                  <a:pt x="1263" y="1073"/>
                </a:lnTo>
                <a:lnTo>
                  <a:pt x="1266" y="1072"/>
                </a:lnTo>
                <a:lnTo>
                  <a:pt x="1268" y="1072"/>
                </a:lnTo>
                <a:lnTo>
                  <a:pt x="1268" y="1073"/>
                </a:lnTo>
                <a:lnTo>
                  <a:pt x="1268" y="1073"/>
                </a:lnTo>
                <a:lnTo>
                  <a:pt x="1268" y="1075"/>
                </a:lnTo>
                <a:lnTo>
                  <a:pt x="1268" y="1075"/>
                </a:lnTo>
                <a:lnTo>
                  <a:pt x="1266" y="1075"/>
                </a:lnTo>
                <a:lnTo>
                  <a:pt x="1265" y="1075"/>
                </a:lnTo>
                <a:lnTo>
                  <a:pt x="1263" y="1077"/>
                </a:lnTo>
                <a:lnTo>
                  <a:pt x="1249" y="1080"/>
                </a:lnTo>
                <a:lnTo>
                  <a:pt x="1236" y="1082"/>
                </a:lnTo>
                <a:lnTo>
                  <a:pt x="1234" y="1083"/>
                </a:lnTo>
                <a:lnTo>
                  <a:pt x="1233" y="1085"/>
                </a:lnTo>
                <a:lnTo>
                  <a:pt x="1233" y="1087"/>
                </a:lnTo>
                <a:lnTo>
                  <a:pt x="1233" y="1087"/>
                </a:lnTo>
                <a:lnTo>
                  <a:pt x="1234" y="1090"/>
                </a:lnTo>
                <a:lnTo>
                  <a:pt x="1236" y="1092"/>
                </a:lnTo>
                <a:lnTo>
                  <a:pt x="1246" y="1092"/>
                </a:lnTo>
                <a:lnTo>
                  <a:pt x="1254" y="1093"/>
                </a:lnTo>
                <a:lnTo>
                  <a:pt x="1256" y="1095"/>
                </a:lnTo>
                <a:lnTo>
                  <a:pt x="1253" y="1098"/>
                </a:lnTo>
                <a:lnTo>
                  <a:pt x="1251" y="1098"/>
                </a:lnTo>
                <a:lnTo>
                  <a:pt x="1253" y="1100"/>
                </a:lnTo>
                <a:lnTo>
                  <a:pt x="1253" y="1100"/>
                </a:lnTo>
                <a:lnTo>
                  <a:pt x="1254" y="1100"/>
                </a:lnTo>
                <a:lnTo>
                  <a:pt x="1254" y="1100"/>
                </a:lnTo>
                <a:lnTo>
                  <a:pt x="1256" y="1102"/>
                </a:lnTo>
                <a:lnTo>
                  <a:pt x="1256" y="1102"/>
                </a:lnTo>
                <a:lnTo>
                  <a:pt x="1256" y="1103"/>
                </a:lnTo>
                <a:lnTo>
                  <a:pt x="1256" y="1107"/>
                </a:lnTo>
                <a:lnTo>
                  <a:pt x="1256" y="1108"/>
                </a:lnTo>
                <a:lnTo>
                  <a:pt x="1258" y="1108"/>
                </a:lnTo>
                <a:lnTo>
                  <a:pt x="1259" y="1108"/>
                </a:lnTo>
                <a:lnTo>
                  <a:pt x="1261" y="1110"/>
                </a:lnTo>
                <a:lnTo>
                  <a:pt x="1263" y="1110"/>
                </a:lnTo>
                <a:lnTo>
                  <a:pt x="1265" y="1108"/>
                </a:lnTo>
                <a:lnTo>
                  <a:pt x="1268" y="1108"/>
                </a:lnTo>
                <a:lnTo>
                  <a:pt x="1270" y="1110"/>
                </a:lnTo>
                <a:lnTo>
                  <a:pt x="1270" y="1112"/>
                </a:lnTo>
                <a:lnTo>
                  <a:pt x="1270" y="1114"/>
                </a:lnTo>
                <a:lnTo>
                  <a:pt x="1254" y="1110"/>
                </a:lnTo>
                <a:lnTo>
                  <a:pt x="1251" y="1107"/>
                </a:lnTo>
                <a:lnTo>
                  <a:pt x="1249" y="1105"/>
                </a:lnTo>
                <a:lnTo>
                  <a:pt x="1251" y="1103"/>
                </a:lnTo>
                <a:lnTo>
                  <a:pt x="1249" y="1103"/>
                </a:lnTo>
                <a:lnTo>
                  <a:pt x="1231" y="1107"/>
                </a:lnTo>
                <a:lnTo>
                  <a:pt x="1229" y="1105"/>
                </a:lnTo>
                <a:lnTo>
                  <a:pt x="1229" y="1105"/>
                </a:lnTo>
                <a:lnTo>
                  <a:pt x="1231" y="1103"/>
                </a:lnTo>
                <a:lnTo>
                  <a:pt x="1226" y="1102"/>
                </a:lnTo>
                <a:lnTo>
                  <a:pt x="1224" y="1102"/>
                </a:lnTo>
                <a:lnTo>
                  <a:pt x="1221" y="1102"/>
                </a:lnTo>
                <a:lnTo>
                  <a:pt x="1217" y="1103"/>
                </a:lnTo>
                <a:lnTo>
                  <a:pt x="1216" y="1105"/>
                </a:lnTo>
                <a:lnTo>
                  <a:pt x="1216" y="1107"/>
                </a:lnTo>
                <a:lnTo>
                  <a:pt x="1216" y="1107"/>
                </a:lnTo>
                <a:lnTo>
                  <a:pt x="1216" y="1108"/>
                </a:lnTo>
                <a:lnTo>
                  <a:pt x="1217" y="1108"/>
                </a:lnTo>
                <a:lnTo>
                  <a:pt x="1217" y="1110"/>
                </a:lnTo>
                <a:lnTo>
                  <a:pt x="1212" y="1115"/>
                </a:lnTo>
                <a:lnTo>
                  <a:pt x="1219" y="1115"/>
                </a:lnTo>
                <a:lnTo>
                  <a:pt x="1219" y="1117"/>
                </a:lnTo>
                <a:lnTo>
                  <a:pt x="1219" y="1119"/>
                </a:lnTo>
                <a:lnTo>
                  <a:pt x="1219" y="1120"/>
                </a:lnTo>
                <a:lnTo>
                  <a:pt x="1219" y="1120"/>
                </a:lnTo>
                <a:lnTo>
                  <a:pt x="1217" y="1124"/>
                </a:lnTo>
                <a:lnTo>
                  <a:pt x="1219" y="1124"/>
                </a:lnTo>
                <a:lnTo>
                  <a:pt x="1222" y="1120"/>
                </a:lnTo>
                <a:lnTo>
                  <a:pt x="1226" y="1120"/>
                </a:lnTo>
                <a:lnTo>
                  <a:pt x="1229" y="1122"/>
                </a:lnTo>
                <a:lnTo>
                  <a:pt x="1233" y="1127"/>
                </a:lnTo>
                <a:lnTo>
                  <a:pt x="1231" y="1127"/>
                </a:lnTo>
                <a:lnTo>
                  <a:pt x="1231" y="1129"/>
                </a:lnTo>
                <a:lnTo>
                  <a:pt x="1229" y="1129"/>
                </a:lnTo>
                <a:lnTo>
                  <a:pt x="1229" y="1130"/>
                </a:lnTo>
                <a:lnTo>
                  <a:pt x="1234" y="1130"/>
                </a:lnTo>
                <a:lnTo>
                  <a:pt x="1236" y="1130"/>
                </a:lnTo>
                <a:lnTo>
                  <a:pt x="1238" y="1130"/>
                </a:lnTo>
                <a:lnTo>
                  <a:pt x="1238" y="1132"/>
                </a:lnTo>
                <a:lnTo>
                  <a:pt x="1238" y="1132"/>
                </a:lnTo>
                <a:lnTo>
                  <a:pt x="1238" y="1134"/>
                </a:lnTo>
                <a:lnTo>
                  <a:pt x="1238" y="1134"/>
                </a:lnTo>
                <a:lnTo>
                  <a:pt x="1231" y="1134"/>
                </a:lnTo>
                <a:lnTo>
                  <a:pt x="1228" y="1134"/>
                </a:lnTo>
                <a:lnTo>
                  <a:pt x="1226" y="1132"/>
                </a:lnTo>
                <a:lnTo>
                  <a:pt x="1226" y="1132"/>
                </a:lnTo>
                <a:lnTo>
                  <a:pt x="1222" y="1134"/>
                </a:lnTo>
                <a:lnTo>
                  <a:pt x="1214" y="1132"/>
                </a:lnTo>
                <a:lnTo>
                  <a:pt x="1214" y="1130"/>
                </a:lnTo>
                <a:lnTo>
                  <a:pt x="1209" y="1132"/>
                </a:lnTo>
                <a:lnTo>
                  <a:pt x="1204" y="1130"/>
                </a:lnTo>
                <a:lnTo>
                  <a:pt x="1202" y="1132"/>
                </a:lnTo>
                <a:lnTo>
                  <a:pt x="1197" y="1139"/>
                </a:lnTo>
                <a:lnTo>
                  <a:pt x="1197" y="1140"/>
                </a:lnTo>
                <a:lnTo>
                  <a:pt x="1197" y="1142"/>
                </a:lnTo>
                <a:lnTo>
                  <a:pt x="1204" y="1144"/>
                </a:lnTo>
                <a:lnTo>
                  <a:pt x="1206" y="1145"/>
                </a:lnTo>
                <a:lnTo>
                  <a:pt x="1207" y="1147"/>
                </a:lnTo>
                <a:lnTo>
                  <a:pt x="1207" y="1149"/>
                </a:lnTo>
                <a:lnTo>
                  <a:pt x="1207" y="1149"/>
                </a:lnTo>
                <a:lnTo>
                  <a:pt x="1209" y="1147"/>
                </a:lnTo>
                <a:lnTo>
                  <a:pt x="1209" y="1147"/>
                </a:lnTo>
                <a:lnTo>
                  <a:pt x="1211" y="1149"/>
                </a:lnTo>
                <a:lnTo>
                  <a:pt x="1212" y="1152"/>
                </a:lnTo>
                <a:lnTo>
                  <a:pt x="1212" y="1154"/>
                </a:lnTo>
                <a:lnTo>
                  <a:pt x="1211" y="1156"/>
                </a:lnTo>
                <a:lnTo>
                  <a:pt x="1209" y="1157"/>
                </a:lnTo>
                <a:lnTo>
                  <a:pt x="1209" y="1156"/>
                </a:lnTo>
                <a:lnTo>
                  <a:pt x="1209" y="1152"/>
                </a:lnTo>
                <a:lnTo>
                  <a:pt x="1207" y="1151"/>
                </a:lnTo>
                <a:lnTo>
                  <a:pt x="1206" y="1152"/>
                </a:lnTo>
                <a:lnTo>
                  <a:pt x="1204" y="1154"/>
                </a:lnTo>
                <a:lnTo>
                  <a:pt x="1199" y="1152"/>
                </a:lnTo>
                <a:lnTo>
                  <a:pt x="1194" y="1152"/>
                </a:lnTo>
                <a:lnTo>
                  <a:pt x="1194" y="1151"/>
                </a:lnTo>
                <a:lnTo>
                  <a:pt x="1194" y="1151"/>
                </a:lnTo>
                <a:lnTo>
                  <a:pt x="1194" y="1151"/>
                </a:lnTo>
                <a:lnTo>
                  <a:pt x="1194" y="1149"/>
                </a:lnTo>
                <a:lnTo>
                  <a:pt x="1194" y="1147"/>
                </a:lnTo>
                <a:lnTo>
                  <a:pt x="1194" y="1147"/>
                </a:lnTo>
                <a:lnTo>
                  <a:pt x="1192" y="1147"/>
                </a:lnTo>
                <a:lnTo>
                  <a:pt x="1192" y="1149"/>
                </a:lnTo>
                <a:lnTo>
                  <a:pt x="1191" y="1149"/>
                </a:lnTo>
                <a:lnTo>
                  <a:pt x="1191" y="1149"/>
                </a:lnTo>
                <a:lnTo>
                  <a:pt x="1191" y="1151"/>
                </a:lnTo>
                <a:lnTo>
                  <a:pt x="1189" y="1151"/>
                </a:lnTo>
                <a:lnTo>
                  <a:pt x="1189" y="1151"/>
                </a:lnTo>
                <a:lnTo>
                  <a:pt x="1189" y="1151"/>
                </a:lnTo>
                <a:lnTo>
                  <a:pt x="1187" y="1151"/>
                </a:lnTo>
                <a:lnTo>
                  <a:pt x="1187" y="1151"/>
                </a:lnTo>
                <a:lnTo>
                  <a:pt x="1187" y="1152"/>
                </a:lnTo>
                <a:lnTo>
                  <a:pt x="1187" y="1154"/>
                </a:lnTo>
                <a:lnTo>
                  <a:pt x="1189" y="1154"/>
                </a:lnTo>
                <a:lnTo>
                  <a:pt x="1189" y="1156"/>
                </a:lnTo>
                <a:lnTo>
                  <a:pt x="1192" y="1156"/>
                </a:lnTo>
                <a:lnTo>
                  <a:pt x="1204" y="1166"/>
                </a:lnTo>
                <a:lnTo>
                  <a:pt x="1202" y="1171"/>
                </a:lnTo>
                <a:lnTo>
                  <a:pt x="1204" y="1172"/>
                </a:lnTo>
                <a:lnTo>
                  <a:pt x="1207" y="1174"/>
                </a:lnTo>
                <a:lnTo>
                  <a:pt x="1211" y="1177"/>
                </a:lnTo>
                <a:lnTo>
                  <a:pt x="1211" y="1177"/>
                </a:lnTo>
                <a:lnTo>
                  <a:pt x="1209" y="1179"/>
                </a:lnTo>
                <a:lnTo>
                  <a:pt x="1209" y="1181"/>
                </a:lnTo>
                <a:lnTo>
                  <a:pt x="1207" y="1181"/>
                </a:lnTo>
                <a:lnTo>
                  <a:pt x="1197" y="1171"/>
                </a:lnTo>
                <a:lnTo>
                  <a:pt x="1194" y="1171"/>
                </a:lnTo>
                <a:lnTo>
                  <a:pt x="1191" y="1167"/>
                </a:lnTo>
                <a:lnTo>
                  <a:pt x="1189" y="1167"/>
                </a:lnTo>
                <a:lnTo>
                  <a:pt x="1189" y="1164"/>
                </a:lnTo>
                <a:lnTo>
                  <a:pt x="1187" y="1162"/>
                </a:lnTo>
                <a:lnTo>
                  <a:pt x="1187" y="1162"/>
                </a:lnTo>
                <a:lnTo>
                  <a:pt x="1182" y="1162"/>
                </a:lnTo>
                <a:lnTo>
                  <a:pt x="1167" y="1172"/>
                </a:lnTo>
                <a:lnTo>
                  <a:pt x="1167" y="1172"/>
                </a:lnTo>
                <a:lnTo>
                  <a:pt x="1165" y="1172"/>
                </a:lnTo>
                <a:lnTo>
                  <a:pt x="1162" y="1179"/>
                </a:lnTo>
                <a:lnTo>
                  <a:pt x="1160" y="1179"/>
                </a:lnTo>
                <a:lnTo>
                  <a:pt x="1160" y="1179"/>
                </a:lnTo>
                <a:lnTo>
                  <a:pt x="1160" y="1181"/>
                </a:lnTo>
                <a:lnTo>
                  <a:pt x="1162" y="1181"/>
                </a:lnTo>
                <a:lnTo>
                  <a:pt x="1164" y="1181"/>
                </a:lnTo>
                <a:lnTo>
                  <a:pt x="1167" y="1184"/>
                </a:lnTo>
                <a:lnTo>
                  <a:pt x="1167" y="1186"/>
                </a:lnTo>
                <a:lnTo>
                  <a:pt x="1167" y="1188"/>
                </a:lnTo>
                <a:lnTo>
                  <a:pt x="1165" y="1188"/>
                </a:lnTo>
                <a:lnTo>
                  <a:pt x="1164" y="1186"/>
                </a:lnTo>
                <a:lnTo>
                  <a:pt x="1160" y="1188"/>
                </a:lnTo>
                <a:lnTo>
                  <a:pt x="1154" y="1186"/>
                </a:lnTo>
                <a:lnTo>
                  <a:pt x="1147" y="1188"/>
                </a:lnTo>
                <a:lnTo>
                  <a:pt x="1145" y="1189"/>
                </a:lnTo>
                <a:lnTo>
                  <a:pt x="1140" y="1193"/>
                </a:lnTo>
                <a:lnTo>
                  <a:pt x="1138" y="1193"/>
                </a:lnTo>
                <a:lnTo>
                  <a:pt x="1137" y="1194"/>
                </a:lnTo>
                <a:lnTo>
                  <a:pt x="1135" y="1196"/>
                </a:lnTo>
                <a:lnTo>
                  <a:pt x="1135" y="1198"/>
                </a:lnTo>
                <a:lnTo>
                  <a:pt x="1127" y="1203"/>
                </a:lnTo>
                <a:lnTo>
                  <a:pt x="1123" y="1203"/>
                </a:lnTo>
                <a:lnTo>
                  <a:pt x="1122" y="1201"/>
                </a:lnTo>
                <a:lnTo>
                  <a:pt x="1122" y="1199"/>
                </a:lnTo>
                <a:lnTo>
                  <a:pt x="1120" y="1196"/>
                </a:lnTo>
                <a:lnTo>
                  <a:pt x="1120" y="1196"/>
                </a:lnTo>
                <a:lnTo>
                  <a:pt x="1118" y="1198"/>
                </a:lnTo>
                <a:lnTo>
                  <a:pt x="1118" y="1199"/>
                </a:lnTo>
                <a:lnTo>
                  <a:pt x="1117" y="1201"/>
                </a:lnTo>
                <a:lnTo>
                  <a:pt x="1117" y="1203"/>
                </a:lnTo>
                <a:lnTo>
                  <a:pt x="1117" y="1204"/>
                </a:lnTo>
                <a:lnTo>
                  <a:pt x="1117" y="1206"/>
                </a:lnTo>
                <a:lnTo>
                  <a:pt x="1120" y="1208"/>
                </a:lnTo>
                <a:lnTo>
                  <a:pt x="1120" y="1209"/>
                </a:lnTo>
                <a:lnTo>
                  <a:pt x="1122" y="1214"/>
                </a:lnTo>
                <a:lnTo>
                  <a:pt x="1122" y="1218"/>
                </a:lnTo>
                <a:lnTo>
                  <a:pt x="1122" y="1218"/>
                </a:lnTo>
                <a:lnTo>
                  <a:pt x="1123" y="1218"/>
                </a:lnTo>
                <a:lnTo>
                  <a:pt x="1123" y="1219"/>
                </a:lnTo>
                <a:lnTo>
                  <a:pt x="1125" y="1219"/>
                </a:lnTo>
                <a:lnTo>
                  <a:pt x="1123" y="1221"/>
                </a:lnTo>
                <a:lnTo>
                  <a:pt x="1123" y="1221"/>
                </a:lnTo>
                <a:lnTo>
                  <a:pt x="1123" y="1223"/>
                </a:lnTo>
                <a:lnTo>
                  <a:pt x="1123" y="1223"/>
                </a:lnTo>
                <a:lnTo>
                  <a:pt x="1125" y="1225"/>
                </a:lnTo>
                <a:lnTo>
                  <a:pt x="1127" y="1226"/>
                </a:lnTo>
                <a:lnTo>
                  <a:pt x="1127" y="1226"/>
                </a:lnTo>
                <a:lnTo>
                  <a:pt x="1128" y="1226"/>
                </a:lnTo>
                <a:lnTo>
                  <a:pt x="1135" y="1230"/>
                </a:lnTo>
                <a:lnTo>
                  <a:pt x="1135" y="1230"/>
                </a:lnTo>
                <a:lnTo>
                  <a:pt x="1133" y="1228"/>
                </a:lnTo>
                <a:lnTo>
                  <a:pt x="1135" y="1226"/>
                </a:lnTo>
                <a:lnTo>
                  <a:pt x="1138" y="1226"/>
                </a:lnTo>
                <a:lnTo>
                  <a:pt x="1140" y="1226"/>
                </a:lnTo>
                <a:lnTo>
                  <a:pt x="1142" y="1223"/>
                </a:lnTo>
                <a:lnTo>
                  <a:pt x="1143" y="1221"/>
                </a:lnTo>
                <a:lnTo>
                  <a:pt x="1145" y="1219"/>
                </a:lnTo>
                <a:lnTo>
                  <a:pt x="1147" y="1219"/>
                </a:lnTo>
                <a:lnTo>
                  <a:pt x="1152" y="1219"/>
                </a:lnTo>
                <a:lnTo>
                  <a:pt x="1155" y="1219"/>
                </a:lnTo>
                <a:lnTo>
                  <a:pt x="1157" y="1219"/>
                </a:lnTo>
                <a:lnTo>
                  <a:pt x="1159" y="1219"/>
                </a:lnTo>
                <a:lnTo>
                  <a:pt x="1160" y="1218"/>
                </a:lnTo>
                <a:lnTo>
                  <a:pt x="1160" y="1219"/>
                </a:lnTo>
                <a:lnTo>
                  <a:pt x="1160" y="1219"/>
                </a:lnTo>
                <a:lnTo>
                  <a:pt x="1157" y="1223"/>
                </a:lnTo>
                <a:lnTo>
                  <a:pt x="1159" y="1225"/>
                </a:lnTo>
                <a:lnTo>
                  <a:pt x="1159" y="1225"/>
                </a:lnTo>
                <a:lnTo>
                  <a:pt x="1162" y="1223"/>
                </a:lnTo>
                <a:lnTo>
                  <a:pt x="1164" y="1221"/>
                </a:lnTo>
                <a:lnTo>
                  <a:pt x="1174" y="1225"/>
                </a:lnTo>
                <a:lnTo>
                  <a:pt x="1175" y="1223"/>
                </a:lnTo>
                <a:lnTo>
                  <a:pt x="1177" y="1225"/>
                </a:lnTo>
                <a:lnTo>
                  <a:pt x="1177" y="1225"/>
                </a:lnTo>
                <a:lnTo>
                  <a:pt x="1167" y="1225"/>
                </a:lnTo>
                <a:lnTo>
                  <a:pt x="1165" y="1225"/>
                </a:lnTo>
                <a:lnTo>
                  <a:pt x="1160" y="1228"/>
                </a:lnTo>
                <a:lnTo>
                  <a:pt x="1155" y="1228"/>
                </a:lnTo>
                <a:lnTo>
                  <a:pt x="1152" y="1230"/>
                </a:lnTo>
                <a:lnTo>
                  <a:pt x="1150" y="1230"/>
                </a:lnTo>
                <a:lnTo>
                  <a:pt x="1147" y="1231"/>
                </a:lnTo>
                <a:lnTo>
                  <a:pt x="1143" y="1231"/>
                </a:lnTo>
                <a:lnTo>
                  <a:pt x="1128" y="1241"/>
                </a:lnTo>
                <a:lnTo>
                  <a:pt x="1127" y="1243"/>
                </a:lnTo>
                <a:lnTo>
                  <a:pt x="1130" y="1246"/>
                </a:lnTo>
                <a:lnTo>
                  <a:pt x="1132" y="1246"/>
                </a:lnTo>
                <a:lnTo>
                  <a:pt x="1135" y="1246"/>
                </a:lnTo>
                <a:lnTo>
                  <a:pt x="1132" y="1248"/>
                </a:lnTo>
                <a:lnTo>
                  <a:pt x="1130" y="1250"/>
                </a:lnTo>
                <a:lnTo>
                  <a:pt x="1130" y="1250"/>
                </a:lnTo>
                <a:lnTo>
                  <a:pt x="1130" y="1250"/>
                </a:lnTo>
                <a:lnTo>
                  <a:pt x="1128" y="1251"/>
                </a:lnTo>
                <a:lnTo>
                  <a:pt x="1128" y="1251"/>
                </a:lnTo>
                <a:lnTo>
                  <a:pt x="1128" y="1253"/>
                </a:lnTo>
                <a:lnTo>
                  <a:pt x="1128" y="1253"/>
                </a:lnTo>
                <a:lnTo>
                  <a:pt x="1122" y="1253"/>
                </a:lnTo>
                <a:lnTo>
                  <a:pt x="1120" y="1253"/>
                </a:lnTo>
                <a:lnTo>
                  <a:pt x="1117" y="1256"/>
                </a:lnTo>
                <a:lnTo>
                  <a:pt x="1123" y="1265"/>
                </a:lnTo>
                <a:lnTo>
                  <a:pt x="1125" y="1263"/>
                </a:lnTo>
                <a:lnTo>
                  <a:pt x="1133" y="1258"/>
                </a:lnTo>
                <a:lnTo>
                  <a:pt x="1138" y="1256"/>
                </a:lnTo>
                <a:lnTo>
                  <a:pt x="1142" y="1258"/>
                </a:lnTo>
                <a:lnTo>
                  <a:pt x="1147" y="1256"/>
                </a:lnTo>
                <a:lnTo>
                  <a:pt x="1152" y="1255"/>
                </a:lnTo>
                <a:lnTo>
                  <a:pt x="1155" y="1256"/>
                </a:lnTo>
                <a:lnTo>
                  <a:pt x="1167" y="1275"/>
                </a:lnTo>
                <a:lnTo>
                  <a:pt x="1180" y="1277"/>
                </a:lnTo>
                <a:lnTo>
                  <a:pt x="1182" y="1278"/>
                </a:lnTo>
                <a:lnTo>
                  <a:pt x="1184" y="1282"/>
                </a:lnTo>
                <a:lnTo>
                  <a:pt x="1184" y="1283"/>
                </a:lnTo>
                <a:lnTo>
                  <a:pt x="1186" y="1282"/>
                </a:lnTo>
                <a:lnTo>
                  <a:pt x="1187" y="1282"/>
                </a:lnTo>
                <a:lnTo>
                  <a:pt x="1187" y="1282"/>
                </a:lnTo>
                <a:lnTo>
                  <a:pt x="1187" y="1282"/>
                </a:lnTo>
                <a:lnTo>
                  <a:pt x="1187" y="1278"/>
                </a:lnTo>
                <a:lnTo>
                  <a:pt x="1189" y="1275"/>
                </a:lnTo>
                <a:lnTo>
                  <a:pt x="1189" y="1275"/>
                </a:lnTo>
                <a:lnTo>
                  <a:pt x="1189" y="1272"/>
                </a:lnTo>
                <a:lnTo>
                  <a:pt x="1189" y="1270"/>
                </a:lnTo>
                <a:lnTo>
                  <a:pt x="1187" y="1267"/>
                </a:lnTo>
                <a:lnTo>
                  <a:pt x="1189" y="1265"/>
                </a:lnTo>
                <a:lnTo>
                  <a:pt x="1191" y="1267"/>
                </a:lnTo>
                <a:lnTo>
                  <a:pt x="1191" y="1272"/>
                </a:lnTo>
                <a:lnTo>
                  <a:pt x="1191" y="1277"/>
                </a:lnTo>
                <a:lnTo>
                  <a:pt x="1189" y="1282"/>
                </a:lnTo>
                <a:lnTo>
                  <a:pt x="1189" y="1285"/>
                </a:lnTo>
                <a:lnTo>
                  <a:pt x="1191" y="1288"/>
                </a:lnTo>
                <a:lnTo>
                  <a:pt x="1207" y="1295"/>
                </a:lnTo>
                <a:lnTo>
                  <a:pt x="1209" y="1299"/>
                </a:lnTo>
                <a:lnTo>
                  <a:pt x="1211" y="1299"/>
                </a:lnTo>
                <a:lnTo>
                  <a:pt x="1211" y="1300"/>
                </a:lnTo>
                <a:lnTo>
                  <a:pt x="1212" y="1299"/>
                </a:lnTo>
                <a:lnTo>
                  <a:pt x="1212" y="1299"/>
                </a:lnTo>
                <a:lnTo>
                  <a:pt x="1212" y="1297"/>
                </a:lnTo>
                <a:lnTo>
                  <a:pt x="1212" y="1295"/>
                </a:lnTo>
                <a:lnTo>
                  <a:pt x="1212" y="1295"/>
                </a:lnTo>
                <a:lnTo>
                  <a:pt x="1214" y="1293"/>
                </a:lnTo>
                <a:lnTo>
                  <a:pt x="1216" y="1290"/>
                </a:lnTo>
                <a:lnTo>
                  <a:pt x="1216" y="1288"/>
                </a:lnTo>
                <a:lnTo>
                  <a:pt x="1216" y="1288"/>
                </a:lnTo>
                <a:lnTo>
                  <a:pt x="1216" y="1287"/>
                </a:lnTo>
                <a:lnTo>
                  <a:pt x="1216" y="1285"/>
                </a:lnTo>
                <a:lnTo>
                  <a:pt x="1217" y="1285"/>
                </a:lnTo>
                <a:lnTo>
                  <a:pt x="1217" y="1285"/>
                </a:lnTo>
                <a:lnTo>
                  <a:pt x="1219" y="1285"/>
                </a:lnTo>
                <a:lnTo>
                  <a:pt x="1219" y="1288"/>
                </a:lnTo>
                <a:lnTo>
                  <a:pt x="1219" y="1290"/>
                </a:lnTo>
                <a:lnTo>
                  <a:pt x="1219" y="1292"/>
                </a:lnTo>
                <a:lnTo>
                  <a:pt x="1219" y="1292"/>
                </a:lnTo>
                <a:lnTo>
                  <a:pt x="1221" y="1292"/>
                </a:lnTo>
                <a:lnTo>
                  <a:pt x="1222" y="1290"/>
                </a:lnTo>
                <a:lnTo>
                  <a:pt x="1234" y="1280"/>
                </a:lnTo>
                <a:lnTo>
                  <a:pt x="1234" y="1278"/>
                </a:lnTo>
                <a:lnTo>
                  <a:pt x="1236" y="1277"/>
                </a:lnTo>
                <a:lnTo>
                  <a:pt x="1238" y="1277"/>
                </a:lnTo>
                <a:lnTo>
                  <a:pt x="1238" y="1277"/>
                </a:lnTo>
                <a:lnTo>
                  <a:pt x="1238" y="1275"/>
                </a:lnTo>
                <a:lnTo>
                  <a:pt x="1238" y="1275"/>
                </a:lnTo>
                <a:lnTo>
                  <a:pt x="1239" y="1273"/>
                </a:lnTo>
                <a:lnTo>
                  <a:pt x="1239" y="1273"/>
                </a:lnTo>
                <a:lnTo>
                  <a:pt x="1239" y="1272"/>
                </a:lnTo>
                <a:lnTo>
                  <a:pt x="1239" y="1270"/>
                </a:lnTo>
                <a:lnTo>
                  <a:pt x="1238" y="1268"/>
                </a:lnTo>
                <a:lnTo>
                  <a:pt x="1234" y="1265"/>
                </a:lnTo>
                <a:lnTo>
                  <a:pt x="1231" y="1256"/>
                </a:lnTo>
                <a:lnTo>
                  <a:pt x="1229" y="1255"/>
                </a:lnTo>
                <a:lnTo>
                  <a:pt x="1226" y="1255"/>
                </a:lnTo>
                <a:lnTo>
                  <a:pt x="1224" y="1253"/>
                </a:lnTo>
                <a:lnTo>
                  <a:pt x="1226" y="1253"/>
                </a:lnTo>
                <a:lnTo>
                  <a:pt x="1228" y="1253"/>
                </a:lnTo>
                <a:lnTo>
                  <a:pt x="1228" y="1253"/>
                </a:lnTo>
                <a:lnTo>
                  <a:pt x="1228" y="1251"/>
                </a:lnTo>
                <a:lnTo>
                  <a:pt x="1226" y="1248"/>
                </a:lnTo>
                <a:lnTo>
                  <a:pt x="1226" y="1245"/>
                </a:lnTo>
                <a:lnTo>
                  <a:pt x="1226" y="1243"/>
                </a:lnTo>
                <a:lnTo>
                  <a:pt x="1228" y="1243"/>
                </a:lnTo>
                <a:lnTo>
                  <a:pt x="1228" y="1245"/>
                </a:lnTo>
                <a:lnTo>
                  <a:pt x="1234" y="1258"/>
                </a:lnTo>
                <a:lnTo>
                  <a:pt x="1244" y="1265"/>
                </a:lnTo>
                <a:lnTo>
                  <a:pt x="1244" y="1263"/>
                </a:lnTo>
                <a:lnTo>
                  <a:pt x="1244" y="1263"/>
                </a:lnTo>
                <a:lnTo>
                  <a:pt x="1254" y="1262"/>
                </a:lnTo>
                <a:lnTo>
                  <a:pt x="1254" y="1260"/>
                </a:lnTo>
                <a:lnTo>
                  <a:pt x="1256" y="1260"/>
                </a:lnTo>
                <a:lnTo>
                  <a:pt x="1256" y="1258"/>
                </a:lnTo>
                <a:lnTo>
                  <a:pt x="1256" y="1256"/>
                </a:lnTo>
                <a:lnTo>
                  <a:pt x="1256" y="1256"/>
                </a:lnTo>
                <a:lnTo>
                  <a:pt x="1258" y="1255"/>
                </a:lnTo>
                <a:lnTo>
                  <a:pt x="1258" y="1253"/>
                </a:lnTo>
                <a:lnTo>
                  <a:pt x="1258" y="1253"/>
                </a:lnTo>
                <a:lnTo>
                  <a:pt x="1258" y="1251"/>
                </a:lnTo>
                <a:lnTo>
                  <a:pt x="1258" y="1251"/>
                </a:lnTo>
                <a:lnTo>
                  <a:pt x="1258" y="1250"/>
                </a:lnTo>
                <a:lnTo>
                  <a:pt x="1258" y="1248"/>
                </a:lnTo>
                <a:lnTo>
                  <a:pt x="1258" y="1248"/>
                </a:lnTo>
                <a:lnTo>
                  <a:pt x="1256" y="1245"/>
                </a:lnTo>
                <a:lnTo>
                  <a:pt x="1256" y="1243"/>
                </a:lnTo>
                <a:lnTo>
                  <a:pt x="1256" y="1241"/>
                </a:lnTo>
                <a:lnTo>
                  <a:pt x="1256" y="1241"/>
                </a:lnTo>
                <a:lnTo>
                  <a:pt x="1254" y="1235"/>
                </a:lnTo>
                <a:lnTo>
                  <a:pt x="1254" y="1233"/>
                </a:lnTo>
                <a:lnTo>
                  <a:pt x="1253" y="1230"/>
                </a:lnTo>
                <a:lnTo>
                  <a:pt x="1249" y="1230"/>
                </a:lnTo>
                <a:lnTo>
                  <a:pt x="1248" y="1228"/>
                </a:lnTo>
                <a:lnTo>
                  <a:pt x="1244" y="1228"/>
                </a:lnTo>
                <a:lnTo>
                  <a:pt x="1239" y="1223"/>
                </a:lnTo>
                <a:lnTo>
                  <a:pt x="1229" y="1219"/>
                </a:lnTo>
                <a:lnTo>
                  <a:pt x="1228" y="1214"/>
                </a:lnTo>
                <a:lnTo>
                  <a:pt x="1241" y="1221"/>
                </a:lnTo>
                <a:lnTo>
                  <a:pt x="1256" y="1228"/>
                </a:lnTo>
                <a:lnTo>
                  <a:pt x="1258" y="1233"/>
                </a:lnTo>
                <a:lnTo>
                  <a:pt x="1259" y="1236"/>
                </a:lnTo>
                <a:lnTo>
                  <a:pt x="1261" y="1238"/>
                </a:lnTo>
                <a:lnTo>
                  <a:pt x="1261" y="1240"/>
                </a:lnTo>
                <a:lnTo>
                  <a:pt x="1261" y="1243"/>
                </a:lnTo>
                <a:lnTo>
                  <a:pt x="1261" y="1243"/>
                </a:lnTo>
                <a:lnTo>
                  <a:pt x="1263" y="1246"/>
                </a:lnTo>
                <a:lnTo>
                  <a:pt x="1263" y="1246"/>
                </a:lnTo>
                <a:lnTo>
                  <a:pt x="1265" y="1246"/>
                </a:lnTo>
                <a:lnTo>
                  <a:pt x="1275" y="1238"/>
                </a:lnTo>
                <a:lnTo>
                  <a:pt x="1275" y="1238"/>
                </a:lnTo>
                <a:lnTo>
                  <a:pt x="1275" y="1236"/>
                </a:lnTo>
                <a:lnTo>
                  <a:pt x="1275" y="1235"/>
                </a:lnTo>
                <a:lnTo>
                  <a:pt x="1275" y="1233"/>
                </a:lnTo>
                <a:lnTo>
                  <a:pt x="1275" y="1233"/>
                </a:lnTo>
                <a:lnTo>
                  <a:pt x="1275" y="1231"/>
                </a:lnTo>
                <a:lnTo>
                  <a:pt x="1275" y="1230"/>
                </a:lnTo>
                <a:lnTo>
                  <a:pt x="1275" y="1230"/>
                </a:lnTo>
                <a:lnTo>
                  <a:pt x="1275" y="1228"/>
                </a:lnTo>
                <a:lnTo>
                  <a:pt x="1273" y="1226"/>
                </a:lnTo>
                <a:lnTo>
                  <a:pt x="1273" y="1226"/>
                </a:lnTo>
                <a:lnTo>
                  <a:pt x="1273" y="1225"/>
                </a:lnTo>
                <a:lnTo>
                  <a:pt x="1275" y="1225"/>
                </a:lnTo>
                <a:lnTo>
                  <a:pt x="1276" y="1225"/>
                </a:lnTo>
                <a:lnTo>
                  <a:pt x="1276" y="1221"/>
                </a:lnTo>
                <a:lnTo>
                  <a:pt x="1270" y="1206"/>
                </a:lnTo>
                <a:lnTo>
                  <a:pt x="1270" y="1203"/>
                </a:lnTo>
                <a:lnTo>
                  <a:pt x="1268" y="1201"/>
                </a:lnTo>
                <a:lnTo>
                  <a:pt x="1268" y="1201"/>
                </a:lnTo>
                <a:lnTo>
                  <a:pt x="1259" y="1196"/>
                </a:lnTo>
                <a:lnTo>
                  <a:pt x="1261" y="1196"/>
                </a:lnTo>
                <a:lnTo>
                  <a:pt x="1266" y="1199"/>
                </a:lnTo>
                <a:lnTo>
                  <a:pt x="1270" y="1198"/>
                </a:lnTo>
                <a:lnTo>
                  <a:pt x="1270" y="1193"/>
                </a:lnTo>
                <a:lnTo>
                  <a:pt x="1270" y="1189"/>
                </a:lnTo>
                <a:lnTo>
                  <a:pt x="1268" y="1184"/>
                </a:lnTo>
                <a:lnTo>
                  <a:pt x="1271" y="1184"/>
                </a:lnTo>
                <a:lnTo>
                  <a:pt x="1273" y="1184"/>
                </a:lnTo>
                <a:lnTo>
                  <a:pt x="1273" y="1186"/>
                </a:lnTo>
                <a:lnTo>
                  <a:pt x="1273" y="1194"/>
                </a:lnTo>
                <a:lnTo>
                  <a:pt x="1275" y="1204"/>
                </a:lnTo>
                <a:lnTo>
                  <a:pt x="1275" y="1204"/>
                </a:lnTo>
                <a:lnTo>
                  <a:pt x="1276" y="1204"/>
                </a:lnTo>
                <a:lnTo>
                  <a:pt x="1278" y="1206"/>
                </a:lnTo>
                <a:lnTo>
                  <a:pt x="1281" y="1211"/>
                </a:lnTo>
                <a:lnTo>
                  <a:pt x="1285" y="1213"/>
                </a:lnTo>
                <a:lnTo>
                  <a:pt x="1286" y="1216"/>
                </a:lnTo>
                <a:lnTo>
                  <a:pt x="1286" y="1216"/>
                </a:lnTo>
                <a:lnTo>
                  <a:pt x="1290" y="1214"/>
                </a:lnTo>
                <a:lnTo>
                  <a:pt x="1290" y="1214"/>
                </a:lnTo>
                <a:lnTo>
                  <a:pt x="1290" y="1214"/>
                </a:lnTo>
                <a:lnTo>
                  <a:pt x="1291" y="1214"/>
                </a:lnTo>
                <a:lnTo>
                  <a:pt x="1291" y="1213"/>
                </a:lnTo>
                <a:lnTo>
                  <a:pt x="1291" y="1211"/>
                </a:lnTo>
                <a:lnTo>
                  <a:pt x="1291" y="1209"/>
                </a:lnTo>
                <a:lnTo>
                  <a:pt x="1290" y="1208"/>
                </a:lnTo>
                <a:lnTo>
                  <a:pt x="1288" y="1206"/>
                </a:lnTo>
                <a:lnTo>
                  <a:pt x="1291" y="1203"/>
                </a:lnTo>
                <a:lnTo>
                  <a:pt x="1293" y="1201"/>
                </a:lnTo>
                <a:lnTo>
                  <a:pt x="1293" y="1199"/>
                </a:lnTo>
                <a:lnTo>
                  <a:pt x="1293" y="1199"/>
                </a:lnTo>
                <a:lnTo>
                  <a:pt x="1293" y="1198"/>
                </a:lnTo>
                <a:lnTo>
                  <a:pt x="1293" y="1196"/>
                </a:lnTo>
                <a:lnTo>
                  <a:pt x="1293" y="1196"/>
                </a:lnTo>
                <a:lnTo>
                  <a:pt x="1295" y="1196"/>
                </a:lnTo>
                <a:lnTo>
                  <a:pt x="1296" y="1199"/>
                </a:lnTo>
                <a:lnTo>
                  <a:pt x="1296" y="1203"/>
                </a:lnTo>
                <a:lnTo>
                  <a:pt x="1296" y="1204"/>
                </a:lnTo>
                <a:lnTo>
                  <a:pt x="1296" y="1204"/>
                </a:lnTo>
                <a:lnTo>
                  <a:pt x="1298" y="1204"/>
                </a:lnTo>
                <a:lnTo>
                  <a:pt x="1298" y="1204"/>
                </a:lnTo>
                <a:lnTo>
                  <a:pt x="1298" y="1203"/>
                </a:lnTo>
                <a:lnTo>
                  <a:pt x="1300" y="1201"/>
                </a:lnTo>
                <a:lnTo>
                  <a:pt x="1300" y="1199"/>
                </a:lnTo>
                <a:lnTo>
                  <a:pt x="1301" y="1199"/>
                </a:lnTo>
                <a:lnTo>
                  <a:pt x="1305" y="1201"/>
                </a:lnTo>
                <a:lnTo>
                  <a:pt x="1307" y="1199"/>
                </a:lnTo>
                <a:lnTo>
                  <a:pt x="1301" y="1198"/>
                </a:lnTo>
                <a:lnTo>
                  <a:pt x="1298" y="1194"/>
                </a:lnTo>
                <a:lnTo>
                  <a:pt x="1298" y="1191"/>
                </a:lnTo>
                <a:lnTo>
                  <a:pt x="1300" y="1189"/>
                </a:lnTo>
                <a:lnTo>
                  <a:pt x="1300" y="1188"/>
                </a:lnTo>
                <a:lnTo>
                  <a:pt x="1301" y="1186"/>
                </a:lnTo>
                <a:lnTo>
                  <a:pt x="1301" y="1188"/>
                </a:lnTo>
                <a:lnTo>
                  <a:pt x="1301" y="1191"/>
                </a:lnTo>
                <a:lnTo>
                  <a:pt x="1301" y="1191"/>
                </a:lnTo>
                <a:lnTo>
                  <a:pt x="1303" y="1191"/>
                </a:lnTo>
                <a:lnTo>
                  <a:pt x="1303" y="1191"/>
                </a:lnTo>
                <a:lnTo>
                  <a:pt x="1305" y="1193"/>
                </a:lnTo>
                <a:lnTo>
                  <a:pt x="1305" y="1194"/>
                </a:lnTo>
                <a:lnTo>
                  <a:pt x="1307" y="1196"/>
                </a:lnTo>
                <a:lnTo>
                  <a:pt x="1308" y="1196"/>
                </a:lnTo>
                <a:lnTo>
                  <a:pt x="1308" y="1196"/>
                </a:lnTo>
                <a:lnTo>
                  <a:pt x="1310" y="1194"/>
                </a:lnTo>
                <a:lnTo>
                  <a:pt x="1310" y="1193"/>
                </a:lnTo>
                <a:lnTo>
                  <a:pt x="1308" y="1193"/>
                </a:lnTo>
                <a:lnTo>
                  <a:pt x="1308" y="1191"/>
                </a:lnTo>
                <a:lnTo>
                  <a:pt x="1308" y="1189"/>
                </a:lnTo>
                <a:lnTo>
                  <a:pt x="1313" y="1191"/>
                </a:lnTo>
                <a:lnTo>
                  <a:pt x="1313" y="1189"/>
                </a:lnTo>
                <a:lnTo>
                  <a:pt x="1310" y="1188"/>
                </a:lnTo>
                <a:lnTo>
                  <a:pt x="1317" y="1189"/>
                </a:lnTo>
                <a:lnTo>
                  <a:pt x="1317" y="1188"/>
                </a:lnTo>
                <a:lnTo>
                  <a:pt x="1317" y="1188"/>
                </a:lnTo>
                <a:lnTo>
                  <a:pt x="1317" y="1186"/>
                </a:lnTo>
                <a:lnTo>
                  <a:pt x="1315" y="1186"/>
                </a:lnTo>
                <a:lnTo>
                  <a:pt x="1317" y="1186"/>
                </a:lnTo>
                <a:lnTo>
                  <a:pt x="1318" y="1184"/>
                </a:lnTo>
                <a:lnTo>
                  <a:pt x="1318" y="1184"/>
                </a:lnTo>
                <a:lnTo>
                  <a:pt x="1318" y="1182"/>
                </a:lnTo>
                <a:lnTo>
                  <a:pt x="1318" y="1181"/>
                </a:lnTo>
                <a:lnTo>
                  <a:pt x="1318" y="1179"/>
                </a:lnTo>
                <a:lnTo>
                  <a:pt x="1317" y="1179"/>
                </a:lnTo>
                <a:lnTo>
                  <a:pt x="1317" y="1177"/>
                </a:lnTo>
                <a:lnTo>
                  <a:pt x="1318" y="1174"/>
                </a:lnTo>
                <a:lnTo>
                  <a:pt x="1317" y="1171"/>
                </a:lnTo>
                <a:lnTo>
                  <a:pt x="1317" y="1167"/>
                </a:lnTo>
                <a:lnTo>
                  <a:pt x="1318" y="1164"/>
                </a:lnTo>
                <a:lnTo>
                  <a:pt x="1320" y="1164"/>
                </a:lnTo>
                <a:lnTo>
                  <a:pt x="1315" y="1156"/>
                </a:lnTo>
                <a:lnTo>
                  <a:pt x="1315" y="1152"/>
                </a:lnTo>
                <a:lnTo>
                  <a:pt x="1315" y="1151"/>
                </a:lnTo>
                <a:lnTo>
                  <a:pt x="1315" y="1151"/>
                </a:lnTo>
                <a:lnTo>
                  <a:pt x="1315" y="1149"/>
                </a:lnTo>
                <a:lnTo>
                  <a:pt x="1315" y="1149"/>
                </a:lnTo>
                <a:lnTo>
                  <a:pt x="1310" y="1145"/>
                </a:lnTo>
                <a:lnTo>
                  <a:pt x="1308" y="1140"/>
                </a:lnTo>
                <a:lnTo>
                  <a:pt x="1308" y="1140"/>
                </a:lnTo>
                <a:lnTo>
                  <a:pt x="1308" y="1139"/>
                </a:lnTo>
                <a:lnTo>
                  <a:pt x="1308" y="1139"/>
                </a:lnTo>
                <a:lnTo>
                  <a:pt x="1317" y="1145"/>
                </a:lnTo>
                <a:lnTo>
                  <a:pt x="1325" y="1154"/>
                </a:lnTo>
                <a:lnTo>
                  <a:pt x="1325" y="1154"/>
                </a:lnTo>
                <a:lnTo>
                  <a:pt x="1325" y="1156"/>
                </a:lnTo>
                <a:lnTo>
                  <a:pt x="1325" y="1157"/>
                </a:lnTo>
                <a:lnTo>
                  <a:pt x="1325" y="1157"/>
                </a:lnTo>
                <a:lnTo>
                  <a:pt x="1328" y="1161"/>
                </a:lnTo>
                <a:lnTo>
                  <a:pt x="1338" y="1166"/>
                </a:lnTo>
                <a:lnTo>
                  <a:pt x="1338" y="1164"/>
                </a:lnTo>
                <a:lnTo>
                  <a:pt x="1338" y="1162"/>
                </a:lnTo>
                <a:lnTo>
                  <a:pt x="1338" y="1161"/>
                </a:lnTo>
                <a:lnTo>
                  <a:pt x="1338" y="1161"/>
                </a:lnTo>
                <a:lnTo>
                  <a:pt x="1338" y="1159"/>
                </a:lnTo>
                <a:lnTo>
                  <a:pt x="1338" y="1157"/>
                </a:lnTo>
                <a:lnTo>
                  <a:pt x="1338" y="1156"/>
                </a:lnTo>
                <a:lnTo>
                  <a:pt x="1342" y="1154"/>
                </a:lnTo>
                <a:lnTo>
                  <a:pt x="1340" y="1152"/>
                </a:lnTo>
                <a:lnTo>
                  <a:pt x="1342" y="1151"/>
                </a:lnTo>
                <a:lnTo>
                  <a:pt x="1344" y="1149"/>
                </a:lnTo>
                <a:lnTo>
                  <a:pt x="1344" y="1147"/>
                </a:lnTo>
                <a:lnTo>
                  <a:pt x="1345" y="1144"/>
                </a:lnTo>
                <a:lnTo>
                  <a:pt x="1347" y="1142"/>
                </a:lnTo>
                <a:lnTo>
                  <a:pt x="1347" y="1140"/>
                </a:lnTo>
                <a:lnTo>
                  <a:pt x="1344" y="1137"/>
                </a:lnTo>
                <a:lnTo>
                  <a:pt x="1344" y="1135"/>
                </a:lnTo>
                <a:lnTo>
                  <a:pt x="1345" y="1135"/>
                </a:lnTo>
                <a:lnTo>
                  <a:pt x="1347" y="1135"/>
                </a:lnTo>
                <a:lnTo>
                  <a:pt x="1347" y="1137"/>
                </a:lnTo>
                <a:lnTo>
                  <a:pt x="1347" y="1139"/>
                </a:lnTo>
                <a:lnTo>
                  <a:pt x="1349" y="1139"/>
                </a:lnTo>
                <a:lnTo>
                  <a:pt x="1350" y="1139"/>
                </a:lnTo>
                <a:lnTo>
                  <a:pt x="1350" y="1137"/>
                </a:lnTo>
                <a:lnTo>
                  <a:pt x="1349" y="1134"/>
                </a:lnTo>
                <a:lnTo>
                  <a:pt x="1347" y="1127"/>
                </a:lnTo>
                <a:lnTo>
                  <a:pt x="1345" y="1125"/>
                </a:lnTo>
                <a:lnTo>
                  <a:pt x="1347" y="1124"/>
                </a:lnTo>
                <a:lnTo>
                  <a:pt x="1349" y="1125"/>
                </a:lnTo>
                <a:lnTo>
                  <a:pt x="1350" y="1130"/>
                </a:lnTo>
                <a:lnTo>
                  <a:pt x="1352" y="1134"/>
                </a:lnTo>
                <a:lnTo>
                  <a:pt x="1354" y="1137"/>
                </a:lnTo>
                <a:lnTo>
                  <a:pt x="1355" y="1139"/>
                </a:lnTo>
                <a:lnTo>
                  <a:pt x="1357" y="1144"/>
                </a:lnTo>
                <a:lnTo>
                  <a:pt x="1360" y="1149"/>
                </a:lnTo>
                <a:lnTo>
                  <a:pt x="1364" y="1151"/>
                </a:lnTo>
                <a:lnTo>
                  <a:pt x="1365" y="1151"/>
                </a:lnTo>
                <a:lnTo>
                  <a:pt x="1365" y="1151"/>
                </a:lnTo>
                <a:lnTo>
                  <a:pt x="1367" y="1149"/>
                </a:lnTo>
                <a:lnTo>
                  <a:pt x="1367" y="1147"/>
                </a:lnTo>
                <a:lnTo>
                  <a:pt x="1369" y="1147"/>
                </a:lnTo>
                <a:lnTo>
                  <a:pt x="1370" y="1147"/>
                </a:lnTo>
                <a:lnTo>
                  <a:pt x="1370" y="1145"/>
                </a:lnTo>
                <a:lnTo>
                  <a:pt x="1370" y="1144"/>
                </a:lnTo>
                <a:lnTo>
                  <a:pt x="1372" y="1140"/>
                </a:lnTo>
                <a:lnTo>
                  <a:pt x="1372" y="1140"/>
                </a:lnTo>
                <a:lnTo>
                  <a:pt x="1372" y="1137"/>
                </a:lnTo>
                <a:lnTo>
                  <a:pt x="1370" y="1137"/>
                </a:lnTo>
                <a:lnTo>
                  <a:pt x="1370" y="1135"/>
                </a:lnTo>
                <a:lnTo>
                  <a:pt x="1370" y="1135"/>
                </a:lnTo>
                <a:lnTo>
                  <a:pt x="1370" y="1134"/>
                </a:lnTo>
                <a:lnTo>
                  <a:pt x="1370" y="1134"/>
                </a:lnTo>
                <a:lnTo>
                  <a:pt x="1370" y="1134"/>
                </a:lnTo>
                <a:lnTo>
                  <a:pt x="1370" y="1132"/>
                </a:lnTo>
                <a:lnTo>
                  <a:pt x="1365" y="1130"/>
                </a:lnTo>
                <a:lnTo>
                  <a:pt x="1365" y="1130"/>
                </a:lnTo>
                <a:lnTo>
                  <a:pt x="1364" y="1127"/>
                </a:lnTo>
                <a:lnTo>
                  <a:pt x="1364" y="1122"/>
                </a:lnTo>
                <a:lnTo>
                  <a:pt x="1362" y="1120"/>
                </a:lnTo>
                <a:lnTo>
                  <a:pt x="1364" y="1122"/>
                </a:lnTo>
                <a:lnTo>
                  <a:pt x="1367" y="1125"/>
                </a:lnTo>
                <a:lnTo>
                  <a:pt x="1367" y="1129"/>
                </a:lnTo>
                <a:lnTo>
                  <a:pt x="1369" y="1130"/>
                </a:lnTo>
                <a:lnTo>
                  <a:pt x="1372" y="1130"/>
                </a:lnTo>
                <a:lnTo>
                  <a:pt x="1372" y="1130"/>
                </a:lnTo>
                <a:lnTo>
                  <a:pt x="1374" y="1134"/>
                </a:lnTo>
                <a:lnTo>
                  <a:pt x="1375" y="1134"/>
                </a:lnTo>
                <a:lnTo>
                  <a:pt x="1389" y="1134"/>
                </a:lnTo>
                <a:lnTo>
                  <a:pt x="1391" y="1132"/>
                </a:lnTo>
                <a:lnTo>
                  <a:pt x="1394" y="1129"/>
                </a:lnTo>
                <a:lnTo>
                  <a:pt x="1392" y="1127"/>
                </a:lnTo>
                <a:lnTo>
                  <a:pt x="1392" y="1125"/>
                </a:lnTo>
                <a:lnTo>
                  <a:pt x="1391" y="1124"/>
                </a:lnTo>
                <a:lnTo>
                  <a:pt x="1391" y="1124"/>
                </a:lnTo>
                <a:lnTo>
                  <a:pt x="1391" y="1124"/>
                </a:lnTo>
                <a:lnTo>
                  <a:pt x="1389" y="1122"/>
                </a:lnTo>
                <a:lnTo>
                  <a:pt x="1389" y="1120"/>
                </a:lnTo>
                <a:lnTo>
                  <a:pt x="1389" y="1119"/>
                </a:lnTo>
                <a:lnTo>
                  <a:pt x="1391" y="1117"/>
                </a:lnTo>
                <a:lnTo>
                  <a:pt x="1394" y="1120"/>
                </a:lnTo>
                <a:lnTo>
                  <a:pt x="1402" y="1120"/>
                </a:lnTo>
                <a:lnTo>
                  <a:pt x="1404" y="1119"/>
                </a:lnTo>
                <a:lnTo>
                  <a:pt x="1407" y="1114"/>
                </a:lnTo>
                <a:lnTo>
                  <a:pt x="1409" y="1114"/>
                </a:lnTo>
                <a:lnTo>
                  <a:pt x="1407" y="1107"/>
                </a:lnTo>
                <a:lnTo>
                  <a:pt x="1397" y="1103"/>
                </a:lnTo>
                <a:lnTo>
                  <a:pt x="1386" y="1100"/>
                </a:lnTo>
                <a:lnTo>
                  <a:pt x="1384" y="1098"/>
                </a:lnTo>
                <a:lnTo>
                  <a:pt x="1384" y="1095"/>
                </a:lnTo>
                <a:lnTo>
                  <a:pt x="1391" y="1098"/>
                </a:lnTo>
                <a:lnTo>
                  <a:pt x="1396" y="1097"/>
                </a:lnTo>
                <a:lnTo>
                  <a:pt x="1396" y="1098"/>
                </a:lnTo>
                <a:lnTo>
                  <a:pt x="1396" y="1098"/>
                </a:lnTo>
                <a:lnTo>
                  <a:pt x="1394" y="1100"/>
                </a:lnTo>
                <a:lnTo>
                  <a:pt x="1396" y="1100"/>
                </a:lnTo>
                <a:lnTo>
                  <a:pt x="1402" y="1098"/>
                </a:lnTo>
                <a:lnTo>
                  <a:pt x="1402" y="1098"/>
                </a:lnTo>
                <a:lnTo>
                  <a:pt x="1404" y="1097"/>
                </a:lnTo>
                <a:lnTo>
                  <a:pt x="1404" y="1095"/>
                </a:lnTo>
                <a:lnTo>
                  <a:pt x="1404" y="1093"/>
                </a:lnTo>
                <a:lnTo>
                  <a:pt x="1404" y="1093"/>
                </a:lnTo>
                <a:lnTo>
                  <a:pt x="1404" y="1093"/>
                </a:lnTo>
                <a:lnTo>
                  <a:pt x="1404" y="1092"/>
                </a:lnTo>
                <a:lnTo>
                  <a:pt x="1404" y="1092"/>
                </a:lnTo>
                <a:lnTo>
                  <a:pt x="1407" y="1088"/>
                </a:lnTo>
                <a:lnTo>
                  <a:pt x="1407" y="1087"/>
                </a:lnTo>
                <a:lnTo>
                  <a:pt x="1407" y="1087"/>
                </a:lnTo>
                <a:lnTo>
                  <a:pt x="1407" y="1085"/>
                </a:lnTo>
                <a:lnTo>
                  <a:pt x="1411" y="1085"/>
                </a:lnTo>
                <a:lnTo>
                  <a:pt x="1411" y="1087"/>
                </a:lnTo>
                <a:lnTo>
                  <a:pt x="1411" y="1088"/>
                </a:lnTo>
                <a:lnTo>
                  <a:pt x="1411" y="1090"/>
                </a:lnTo>
                <a:lnTo>
                  <a:pt x="1409" y="1092"/>
                </a:lnTo>
                <a:lnTo>
                  <a:pt x="1409" y="1093"/>
                </a:lnTo>
                <a:lnTo>
                  <a:pt x="1407" y="1095"/>
                </a:lnTo>
                <a:lnTo>
                  <a:pt x="1409" y="1097"/>
                </a:lnTo>
                <a:lnTo>
                  <a:pt x="1409" y="1098"/>
                </a:lnTo>
                <a:lnTo>
                  <a:pt x="1412" y="1100"/>
                </a:lnTo>
                <a:lnTo>
                  <a:pt x="1414" y="1098"/>
                </a:lnTo>
                <a:lnTo>
                  <a:pt x="1416" y="1097"/>
                </a:lnTo>
                <a:lnTo>
                  <a:pt x="1416" y="1095"/>
                </a:lnTo>
                <a:lnTo>
                  <a:pt x="1417" y="1092"/>
                </a:lnTo>
                <a:lnTo>
                  <a:pt x="1417" y="1092"/>
                </a:lnTo>
                <a:lnTo>
                  <a:pt x="1417" y="1090"/>
                </a:lnTo>
                <a:lnTo>
                  <a:pt x="1416" y="1088"/>
                </a:lnTo>
                <a:lnTo>
                  <a:pt x="1417" y="1088"/>
                </a:lnTo>
                <a:lnTo>
                  <a:pt x="1419" y="1087"/>
                </a:lnTo>
                <a:lnTo>
                  <a:pt x="1419" y="1083"/>
                </a:lnTo>
                <a:lnTo>
                  <a:pt x="1421" y="1083"/>
                </a:lnTo>
                <a:lnTo>
                  <a:pt x="1426" y="1082"/>
                </a:lnTo>
                <a:lnTo>
                  <a:pt x="1429" y="1080"/>
                </a:lnTo>
                <a:lnTo>
                  <a:pt x="1431" y="1078"/>
                </a:lnTo>
                <a:lnTo>
                  <a:pt x="1439" y="1072"/>
                </a:lnTo>
                <a:lnTo>
                  <a:pt x="1441" y="1070"/>
                </a:lnTo>
                <a:lnTo>
                  <a:pt x="1441" y="1066"/>
                </a:lnTo>
                <a:lnTo>
                  <a:pt x="1441" y="1063"/>
                </a:lnTo>
                <a:lnTo>
                  <a:pt x="1446" y="1063"/>
                </a:lnTo>
                <a:lnTo>
                  <a:pt x="1444" y="1063"/>
                </a:lnTo>
                <a:lnTo>
                  <a:pt x="1444" y="1065"/>
                </a:lnTo>
                <a:lnTo>
                  <a:pt x="1444" y="1066"/>
                </a:lnTo>
                <a:lnTo>
                  <a:pt x="1444" y="1066"/>
                </a:lnTo>
                <a:lnTo>
                  <a:pt x="1444" y="1068"/>
                </a:lnTo>
                <a:lnTo>
                  <a:pt x="1444" y="1070"/>
                </a:lnTo>
                <a:lnTo>
                  <a:pt x="1444" y="1072"/>
                </a:lnTo>
                <a:lnTo>
                  <a:pt x="1443" y="1073"/>
                </a:lnTo>
                <a:lnTo>
                  <a:pt x="1443" y="1077"/>
                </a:lnTo>
                <a:lnTo>
                  <a:pt x="1444" y="1078"/>
                </a:lnTo>
                <a:lnTo>
                  <a:pt x="1446" y="1078"/>
                </a:lnTo>
                <a:lnTo>
                  <a:pt x="1448" y="1078"/>
                </a:lnTo>
                <a:lnTo>
                  <a:pt x="1448" y="1077"/>
                </a:lnTo>
                <a:lnTo>
                  <a:pt x="1448" y="1075"/>
                </a:lnTo>
                <a:lnTo>
                  <a:pt x="1449" y="1075"/>
                </a:lnTo>
                <a:lnTo>
                  <a:pt x="1449" y="1073"/>
                </a:lnTo>
                <a:lnTo>
                  <a:pt x="1451" y="1072"/>
                </a:lnTo>
                <a:lnTo>
                  <a:pt x="1451" y="1072"/>
                </a:lnTo>
                <a:lnTo>
                  <a:pt x="1453" y="1072"/>
                </a:lnTo>
                <a:lnTo>
                  <a:pt x="1453" y="1070"/>
                </a:lnTo>
                <a:lnTo>
                  <a:pt x="1453" y="1070"/>
                </a:lnTo>
                <a:lnTo>
                  <a:pt x="1453" y="1070"/>
                </a:lnTo>
                <a:lnTo>
                  <a:pt x="1454" y="1068"/>
                </a:lnTo>
                <a:lnTo>
                  <a:pt x="1454" y="1068"/>
                </a:lnTo>
                <a:lnTo>
                  <a:pt x="1456" y="1068"/>
                </a:lnTo>
                <a:lnTo>
                  <a:pt x="1454" y="1066"/>
                </a:lnTo>
                <a:lnTo>
                  <a:pt x="1454" y="1065"/>
                </a:lnTo>
                <a:lnTo>
                  <a:pt x="1458" y="1063"/>
                </a:lnTo>
                <a:lnTo>
                  <a:pt x="1458" y="1061"/>
                </a:lnTo>
                <a:lnTo>
                  <a:pt x="1458" y="1060"/>
                </a:lnTo>
                <a:lnTo>
                  <a:pt x="1459" y="1058"/>
                </a:lnTo>
                <a:lnTo>
                  <a:pt x="1461" y="1063"/>
                </a:lnTo>
                <a:lnTo>
                  <a:pt x="1463" y="1061"/>
                </a:lnTo>
                <a:lnTo>
                  <a:pt x="1463" y="1060"/>
                </a:lnTo>
                <a:lnTo>
                  <a:pt x="1470" y="1055"/>
                </a:lnTo>
                <a:lnTo>
                  <a:pt x="1471" y="1053"/>
                </a:lnTo>
                <a:lnTo>
                  <a:pt x="1471" y="1051"/>
                </a:lnTo>
                <a:lnTo>
                  <a:pt x="1473" y="1051"/>
                </a:lnTo>
                <a:lnTo>
                  <a:pt x="1473" y="1053"/>
                </a:lnTo>
                <a:lnTo>
                  <a:pt x="1475" y="1053"/>
                </a:lnTo>
                <a:lnTo>
                  <a:pt x="1476" y="1051"/>
                </a:lnTo>
                <a:lnTo>
                  <a:pt x="1478" y="1055"/>
                </a:lnTo>
                <a:lnTo>
                  <a:pt x="1480" y="1055"/>
                </a:lnTo>
                <a:lnTo>
                  <a:pt x="1495" y="1046"/>
                </a:lnTo>
                <a:lnTo>
                  <a:pt x="1498" y="1046"/>
                </a:lnTo>
                <a:lnTo>
                  <a:pt x="1510" y="1040"/>
                </a:lnTo>
                <a:lnTo>
                  <a:pt x="1512" y="1040"/>
                </a:lnTo>
                <a:lnTo>
                  <a:pt x="1515" y="1041"/>
                </a:lnTo>
                <a:lnTo>
                  <a:pt x="1517" y="1041"/>
                </a:lnTo>
                <a:lnTo>
                  <a:pt x="1520" y="1041"/>
                </a:lnTo>
                <a:lnTo>
                  <a:pt x="1527" y="1038"/>
                </a:lnTo>
                <a:lnTo>
                  <a:pt x="1527" y="1038"/>
                </a:lnTo>
                <a:lnTo>
                  <a:pt x="1528" y="1036"/>
                </a:lnTo>
                <a:lnTo>
                  <a:pt x="1533" y="1031"/>
                </a:lnTo>
                <a:lnTo>
                  <a:pt x="1533" y="1029"/>
                </a:lnTo>
                <a:lnTo>
                  <a:pt x="1533" y="1028"/>
                </a:lnTo>
                <a:lnTo>
                  <a:pt x="1533" y="1026"/>
                </a:lnTo>
                <a:lnTo>
                  <a:pt x="1532" y="1026"/>
                </a:lnTo>
                <a:lnTo>
                  <a:pt x="1535" y="1026"/>
                </a:lnTo>
                <a:lnTo>
                  <a:pt x="1537" y="1026"/>
                </a:lnTo>
                <a:lnTo>
                  <a:pt x="1537" y="1028"/>
                </a:lnTo>
                <a:lnTo>
                  <a:pt x="1535" y="1029"/>
                </a:lnTo>
                <a:lnTo>
                  <a:pt x="1535" y="1031"/>
                </a:lnTo>
                <a:lnTo>
                  <a:pt x="1537" y="1031"/>
                </a:lnTo>
                <a:lnTo>
                  <a:pt x="1537" y="1031"/>
                </a:lnTo>
                <a:lnTo>
                  <a:pt x="1537" y="1033"/>
                </a:lnTo>
                <a:lnTo>
                  <a:pt x="1537" y="1035"/>
                </a:lnTo>
                <a:lnTo>
                  <a:pt x="1537" y="1036"/>
                </a:lnTo>
                <a:lnTo>
                  <a:pt x="1535" y="1038"/>
                </a:lnTo>
                <a:lnTo>
                  <a:pt x="1539" y="1038"/>
                </a:lnTo>
                <a:lnTo>
                  <a:pt x="1542" y="1035"/>
                </a:lnTo>
                <a:lnTo>
                  <a:pt x="1549" y="1031"/>
                </a:lnTo>
                <a:lnTo>
                  <a:pt x="1550" y="1029"/>
                </a:lnTo>
                <a:lnTo>
                  <a:pt x="1552" y="1029"/>
                </a:lnTo>
                <a:lnTo>
                  <a:pt x="1559" y="1029"/>
                </a:lnTo>
                <a:lnTo>
                  <a:pt x="1570" y="1026"/>
                </a:lnTo>
                <a:lnTo>
                  <a:pt x="1582" y="1021"/>
                </a:lnTo>
                <a:lnTo>
                  <a:pt x="1586" y="1023"/>
                </a:lnTo>
                <a:lnTo>
                  <a:pt x="1587" y="1023"/>
                </a:lnTo>
                <a:lnTo>
                  <a:pt x="1591" y="1021"/>
                </a:lnTo>
                <a:lnTo>
                  <a:pt x="1594" y="1018"/>
                </a:lnTo>
                <a:lnTo>
                  <a:pt x="1612" y="1013"/>
                </a:lnTo>
                <a:lnTo>
                  <a:pt x="1631" y="1008"/>
                </a:lnTo>
                <a:lnTo>
                  <a:pt x="1633" y="1008"/>
                </a:lnTo>
                <a:lnTo>
                  <a:pt x="1634" y="1004"/>
                </a:lnTo>
                <a:lnTo>
                  <a:pt x="1639" y="1004"/>
                </a:lnTo>
                <a:lnTo>
                  <a:pt x="1644" y="1001"/>
                </a:lnTo>
                <a:lnTo>
                  <a:pt x="1648" y="1001"/>
                </a:lnTo>
                <a:lnTo>
                  <a:pt x="1651" y="998"/>
                </a:lnTo>
                <a:lnTo>
                  <a:pt x="1654" y="998"/>
                </a:lnTo>
                <a:lnTo>
                  <a:pt x="1661" y="994"/>
                </a:lnTo>
                <a:lnTo>
                  <a:pt x="1668" y="994"/>
                </a:lnTo>
                <a:lnTo>
                  <a:pt x="1676" y="986"/>
                </a:lnTo>
                <a:lnTo>
                  <a:pt x="1683" y="982"/>
                </a:lnTo>
                <a:lnTo>
                  <a:pt x="1685" y="982"/>
                </a:lnTo>
                <a:lnTo>
                  <a:pt x="1698" y="976"/>
                </a:lnTo>
                <a:lnTo>
                  <a:pt x="1712" y="976"/>
                </a:lnTo>
                <a:lnTo>
                  <a:pt x="1713" y="974"/>
                </a:lnTo>
                <a:lnTo>
                  <a:pt x="1712" y="972"/>
                </a:lnTo>
                <a:lnTo>
                  <a:pt x="1710" y="971"/>
                </a:lnTo>
                <a:lnTo>
                  <a:pt x="1708" y="969"/>
                </a:lnTo>
                <a:lnTo>
                  <a:pt x="1708" y="969"/>
                </a:lnTo>
                <a:lnTo>
                  <a:pt x="1710" y="967"/>
                </a:lnTo>
                <a:lnTo>
                  <a:pt x="1715" y="966"/>
                </a:lnTo>
                <a:lnTo>
                  <a:pt x="1717" y="964"/>
                </a:lnTo>
                <a:lnTo>
                  <a:pt x="1718" y="959"/>
                </a:lnTo>
                <a:lnTo>
                  <a:pt x="1718" y="959"/>
                </a:lnTo>
                <a:lnTo>
                  <a:pt x="1718" y="959"/>
                </a:lnTo>
                <a:lnTo>
                  <a:pt x="1718" y="957"/>
                </a:lnTo>
                <a:lnTo>
                  <a:pt x="1718" y="955"/>
                </a:lnTo>
                <a:lnTo>
                  <a:pt x="1720" y="955"/>
                </a:lnTo>
                <a:lnTo>
                  <a:pt x="1722" y="955"/>
                </a:lnTo>
                <a:lnTo>
                  <a:pt x="1723" y="955"/>
                </a:lnTo>
                <a:lnTo>
                  <a:pt x="1727" y="952"/>
                </a:lnTo>
                <a:lnTo>
                  <a:pt x="1732" y="944"/>
                </a:lnTo>
                <a:lnTo>
                  <a:pt x="1739" y="939"/>
                </a:lnTo>
                <a:lnTo>
                  <a:pt x="1740" y="937"/>
                </a:lnTo>
                <a:lnTo>
                  <a:pt x="1739" y="935"/>
                </a:lnTo>
                <a:lnTo>
                  <a:pt x="1735" y="934"/>
                </a:lnTo>
                <a:lnTo>
                  <a:pt x="1739" y="929"/>
                </a:lnTo>
                <a:lnTo>
                  <a:pt x="1739" y="927"/>
                </a:lnTo>
                <a:lnTo>
                  <a:pt x="1739" y="925"/>
                </a:lnTo>
                <a:lnTo>
                  <a:pt x="1740" y="924"/>
                </a:lnTo>
                <a:lnTo>
                  <a:pt x="1742" y="920"/>
                </a:lnTo>
                <a:lnTo>
                  <a:pt x="1747" y="917"/>
                </a:lnTo>
                <a:lnTo>
                  <a:pt x="1745" y="915"/>
                </a:lnTo>
                <a:lnTo>
                  <a:pt x="1744" y="915"/>
                </a:lnTo>
                <a:close/>
                <a:moveTo>
                  <a:pt x="1142" y="1633"/>
                </a:moveTo>
                <a:lnTo>
                  <a:pt x="1138" y="1633"/>
                </a:lnTo>
                <a:lnTo>
                  <a:pt x="1138" y="1633"/>
                </a:lnTo>
                <a:lnTo>
                  <a:pt x="1138" y="1630"/>
                </a:lnTo>
                <a:lnTo>
                  <a:pt x="1137" y="1630"/>
                </a:lnTo>
                <a:lnTo>
                  <a:pt x="1135" y="1628"/>
                </a:lnTo>
                <a:lnTo>
                  <a:pt x="1132" y="1625"/>
                </a:lnTo>
                <a:lnTo>
                  <a:pt x="1132" y="1626"/>
                </a:lnTo>
                <a:lnTo>
                  <a:pt x="1133" y="1628"/>
                </a:lnTo>
                <a:lnTo>
                  <a:pt x="1133" y="1630"/>
                </a:lnTo>
                <a:lnTo>
                  <a:pt x="1133" y="1630"/>
                </a:lnTo>
                <a:lnTo>
                  <a:pt x="1133" y="1630"/>
                </a:lnTo>
                <a:lnTo>
                  <a:pt x="1132" y="1631"/>
                </a:lnTo>
                <a:lnTo>
                  <a:pt x="1133" y="1635"/>
                </a:lnTo>
                <a:lnTo>
                  <a:pt x="1137" y="1638"/>
                </a:lnTo>
                <a:lnTo>
                  <a:pt x="1140" y="1640"/>
                </a:lnTo>
                <a:lnTo>
                  <a:pt x="1140" y="1638"/>
                </a:lnTo>
                <a:lnTo>
                  <a:pt x="1138" y="1636"/>
                </a:lnTo>
                <a:lnTo>
                  <a:pt x="1137" y="1633"/>
                </a:lnTo>
                <a:lnTo>
                  <a:pt x="1138" y="1635"/>
                </a:lnTo>
                <a:lnTo>
                  <a:pt x="1140" y="1636"/>
                </a:lnTo>
                <a:lnTo>
                  <a:pt x="1142" y="1640"/>
                </a:lnTo>
                <a:lnTo>
                  <a:pt x="1143" y="1640"/>
                </a:lnTo>
                <a:lnTo>
                  <a:pt x="1143" y="1638"/>
                </a:lnTo>
                <a:lnTo>
                  <a:pt x="1143" y="1636"/>
                </a:lnTo>
                <a:lnTo>
                  <a:pt x="1142" y="1633"/>
                </a:lnTo>
                <a:close/>
                <a:moveTo>
                  <a:pt x="1201" y="1304"/>
                </a:moveTo>
                <a:lnTo>
                  <a:pt x="1201" y="1302"/>
                </a:lnTo>
                <a:lnTo>
                  <a:pt x="1201" y="1300"/>
                </a:lnTo>
                <a:lnTo>
                  <a:pt x="1201" y="1300"/>
                </a:lnTo>
                <a:lnTo>
                  <a:pt x="1201" y="1299"/>
                </a:lnTo>
                <a:lnTo>
                  <a:pt x="1191" y="1292"/>
                </a:lnTo>
                <a:lnTo>
                  <a:pt x="1179" y="1285"/>
                </a:lnTo>
                <a:lnTo>
                  <a:pt x="1179" y="1285"/>
                </a:lnTo>
                <a:lnTo>
                  <a:pt x="1179" y="1283"/>
                </a:lnTo>
                <a:lnTo>
                  <a:pt x="1180" y="1282"/>
                </a:lnTo>
                <a:lnTo>
                  <a:pt x="1180" y="1282"/>
                </a:lnTo>
                <a:lnTo>
                  <a:pt x="1179" y="1280"/>
                </a:lnTo>
                <a:lnTo>
                  <a:pt x="1169" y="1278"/>
                </a:lnTo>
                <a:lnTo>
                  <a:pt x="1162" y="1273"/>
                </a:lnTo>
                <a:lnTo>
                  <a:pt x="1159" y="1265"/>
                </a:lnTo>
                <a:lnTo>
                  <a:pt x="1152" y="1258"/>
                </a:lnTo>
                <a:lnTo>
                  <a:pt x="1150" y="1258"/>
                </a:lnTo>
                <a:lnTo>
                  <a:pt x="1147" y="1260"/>
                </a:lnTo>
                <a:lnTo>
                  <a:pt x="1145" y="1258"/>
                </a:lnTo>
                <a:lnTo>
                  <a:pt x="1142" y="1260"/>
                </a:lnTo>
                <a:lnTo>
                  <a:pt x="1138" y="1260"/>
                </a:lnTo>
                <a:lnTo>
                  <a:pt x="1135" y="1262"/>
                </a:lnTo>
                <a:lnTo>
                  <a:pt x="1132" y="1265"/>
                </a:lnTo>
                <a:lnTo>
                  <a:pt x="1130" y="1267"/>
                </a:lnTo>
                <a:lnTo>
                  <a:pt x="1128" y="1267"/>
                </a:lnTo>
                <a:lnTo>
                  <a:pt x="1125" y="1268"/>
                </a:lnTo>
                <a:lnTo>
                  <a:pt x="1120" y="1270"/>
                </a:lnTo>
                <a:lnTo>
                  <a:pt x="1115" y="1270"/>
                </a:lnTo>
                <a:lnTo>
                  <a:pt x="1108" y="1263"/>
                </a:lnTo>
                <a:lnTo>
                  <a:pt x="1105" y="1263"/>
                </a:lnTo>
                <a:lnTo>
                  <a:pt x="1100" y="1265"/>
                </a:lnTo>
                <a:lnTo>
                  <a:pt x="1095" y="1268"/>
                </a:lnTo>
                <a:lnTo>
                  <a:pt x="1093" y="1270"/>
                </a:lnTo>
                <a:lnTo>
                  <a:pt x="1091" y="1267"/>
                </a:lnTo>
                <a:lnTo>
                  <a:pt x="1090" y="1267"/>
                </a:lnTo>
                <a:lnTo>
                  <a:pt x="1088" y="1268"/>
                </a:lnTo>
                <a:lnTo>
                  <a:pt x="1086" y="1268"/>
                </a:lnTo>
                <a:lnTo>
                  <a:pt x="1080" y="1273"/>
                </a:lnTo>
                <a:lnTo>
                  <a:pt x="1078" y="1273"/>
                </a:lnTo>
                <a:lnTo>
                  <a:pt x="1076" y="1275"/>
                </a:lnTo>
                <a:lnTo>
                  <a:pt x="1076" y="1275"/>
                </a:lnTo>
                <a:lnTo>
                  <a:pt x="1076" y="1277"/>
                </a:lnTo>
                <a:lnTo>
                  <a:pt x="1076" y="1278"/>
                </a:lnTo>
                <a:lnTo>
                  <a:pt x="1076" y="1280"/>
                </a:lnTo>
                <a:lnTo>
                  <a:pt x="1075" y="1282"/>
                </a:lnTo>
                <a:lnTo>
                  <a:pt x="1075" y="1282"/>
                </a:lnTo>
                <a:lnTo>
                  <a:pt x="1075" y="1283"/>
                </a:lnTo>
                <a:lnTo>
                  <a:pt x="1075" y="1285"/>
                </a:lnTo>
                <a:lnTo>
                  <a:pt x="1078" y="1287"/>
                </a:lnTo>
                <a:lnTo>
                  <a:pt x="1078" y="1288"/>
                </a:lnTo>
                <a:lnTo>
                  <a:pt x="1078" y="1288"/>
                </a:lnTo>
                <a:lnTo>
                  <a:pt x="1078" y="1290"/>
                </a:lnTo>
                <a:lnTo>
                  <a:pt x="1078" y="1292"/>
                </a:lnTo>
                <a:lnTo>
                  <a:pt x="1078" y="1293"/>
                </a:lnTo>
                <a:lnTo>
                  <a:pt x="1080" y="1293"/>
                </a:lnTo>
                <a:lnTo>
                  <a:pt x="1080" y="1295"/>
                </a:lnTo>
                <a:lnTo>
                  <a:pt x="1073" y="1292"/>
                </a:lnTo>
                <a:lnTo>
                  <a:pt x="1071" y="1292"/>
                </a:lnTo>
                <a:lnTo>
                  <a:pt x="1071" y="1293"/>
                </a:lnTo>
                <a:lnTo>
                  <a:pt x="1071" y="1293"/>
                </a:lnTo>
                <a:lnTo>
                  <a:pt x="1071" y="1295"/>
                </a:lnTo>
                <a:lnTo>
                  <a:pt x="1071" y="1295"/>
                </a:lnTo>
                <a:lnTo>
                  <a:pt x="1070" y="1297"/>
                </a:lnTo>
                <a:lnTo>
                  <a:pt x="1070" y="1299"/>
                </a:lnTo>
                <a:lnTo>
                  <a:pt x="1070" y="1300"/>
                </a:lnTo>
                <a:lnTo>
                  <a:pt x="1071" y="1304"/>
                </a:lnTo>
                <a:lnTo>
                  <a:pt x="1076" y="1304"/>
                </a:lnTo>
                <a:lnTo>
                  <a:pt x="1078" y="1305"/>
                </a:lnTo>
                <a:lnTo>
                  <a:pt x="1076" y="1307"/>
                </a:lnTo>
                <a:lnTo>
                  <a:pt x="1076" y="1307"/>
                </a:lnTo>
                <a:lnTo>
                  <a:pt x="1076" y="1309"/>
                </a:lnTo>
                <a:lnTo>
                  <a:pt x="1075" y="1307"/>
                </a:lnTo>
                <a:lnTo>
                  <a:pt x="1073" y="1307"/>
                </a:lnTo>
                <a:lnTo>
                  <a:pt x="1075" y="1309"/>
                </a:lnTo>
                <a:lnTo>
                  <a:pt x="1076" y="1310"/>
                </a:lnTo>
                <a:lnTo>
                  <a:pt x="1075" y="1312"/>
                </a:lnTo>
                <a:lnTo>
                  <a:pt x="1073" y="1312"/>
                </a:lnTo>
                <a:lnTo>
                  <a:pt x="1064" y="1302"/>
                </a:lnTo>
                <a:lnTo>
                  <a:pt x="1046" y="1305"/>
                </a:lnTo>
                <a:lnTo>
                  <a:pt x="1046" y="1307"/>
                </a:lnTo>
                <a:lnTo>
                  <a:pt x="1043" y="1310"/>
                </a:lnTo>
                <a:lnTo>
                  <a:pt x="1041" y="1312"/>
                </a:lnTo>
                <a:lnTo>
                  <a:pt x="1039" y="1312"/>
                </a:lnTo>
                <a:lnTo>
                  <a:pt x="1039" y="1314"/>
                </a:lnTo>
                <a:lnTo>
                  <a:pt x="1038" y="1315"/>
                </a:lnTo>
                <a:lnTo>
                  <a:pt x="1038" y="1317"/>
                </a:lnTo>
                <a:lnTo>
                  <a:pt x="1036" y="1317"/>
                </a:lnTo>
                <a:lnTo>
                  <a:pt x="1036" y="1317"/>
                </a:lnTo>
                <a:lnTo>
                  <a:pt x="1034" y="1317"/>
                </a:lnTo>
                <a:lnTo>
                  <a:pt x="1033" y="1320"/>
                </a:lnTo>
                <a:lnTo>
                  <a:pt x="1033" y="1322"/>
                </a:lnTo>
                <a:lnTo>
                  <a:pt x="1034" y="1322"/>
                </a:lnTo>
                <a:lnTo>
                  <a:pt x="1036" y="1324"/>
                </a:lnTo>
                <a:lnTo>
                  <a:pt x="1036" y="1324"/>
                </a:lnTo>
                <a:lnTo>
                  <a:pt x="1038" y="1327"/>
                </a:lnTo>
                <a:lnTo>
                  <a:pt x="1038" y="1329"/>
                </a:lnTo>
                <a:lnTo>
                  <a:pt x="1038" y="1329"/>
                </a:lnTo>
                <a:lnTo>
                  <a:pt x="1044" y="1330"/>
                </a:lnTo>
                <a:lnTo>
                  <a:pt x="1046" y="1330"/>
                </a:lnTo>
                <a:lnTo>
                  <a:pt x="1054" y="1332"/>
                </a:lnTo>
                <a:lnTo>
                  <a:pt x="1056" y="1335"/>
                </a:lnTo>
                <a:lnTo>
                  <a:pt x="1061" y="1337"/>
                </a:lnTo>
                <a:lnTo>
                  <a:pt x="1061" y="1339"/>
                </a:lnTo>
                <a:lnTo>
                  <a:pt x="1058" y="1337"/>
                </a:lnTo>
                <a:lnTo>
                  <a:pt x="1054" y="1334"/>
                </a:lnTo>
                <a:lnTo>
                  <a:pt x="1053" y="1332"/>
                </a:lnTo>
                <a:lnTo>
                  <a:pt x="1044" y="1334"/>
                </a:lnTo>
                <a:lnTo>
                  <a:pt x="1044" y="1335"/>
                </a:lnTo>
                <a:lnTo>
                  <a:pt x="1043" y="1337"/>
                </a:lnTo>
                <a:lnTo>
                  <a:pt x="1044" y="1337"/>
                </a:lnTo>
                <a:lnTo>
                  <a:pt x="1044" y="1337"/>
                </a:lnTo>
                <a:lnTo>
                  <a:pt x="1044" y="1339"/>
                </a:lnTo>
                <a:lnTo>
                  <a:pt x="1044" y="1339"/>
                </a:lnTo>
                <a:lnTo>
                  <a:pt x="1044" y="1339"/>
                </a:lnTo>
                <a:lnTo>
                  <a:pt x="1043" y="1339"/>
                </a:lnTo>
                <a:lnTo>
                  <a:pt x="1043" y="1341"/>
                </a:lnTo>
                <a:lnTo>
                  <a:pt x="1041" y="1342"/>
                </a:lnTo>
                <a:lnTo>
                  <a:pt x="1039" y="1344"/>
                </a:lnTo>
                <a:lnTo>
                  <a:pt x="1041" y="1346"/>
                </a:lnTo>
                <a:lnTo>
                  <a:pt x="1048" y="1342"/>
                </a:lnTo>
                <a:lnTo>
                  <a:pt x="1054" y="1344"/>
                </a:lnTo>
                <a:lnTo>
                  <a:pt x="1054" y="1344"/>
                </a:lnTo>
                <a:lnTo>
                  <a:pt x="1051" y="1344"/>
                </a:lnTo>
                <a:lnTo>
                  <a:pt x="1049" y="1346"/>
                </a:lnTo>
                <a:lnTo>
                  <a:pt x="1048" y="1346"/>
                </a:lnTo>
                <a:lnTo>
                  <a:pt x="1048" y="1347"/>
                </a:lnTo>
                <a:lnTo>
                  <a:pt x="1048" y="1347"/>
                </a:lnTo>
                <a:lnTo>
                  <a:pt x="1044" y="1347"/>
                </a:lnTo>
                <a:lnTo>
                  <a:pt x="1044" y="1349"/>
                </a:lnTo>
                <a:lnTo>
                  <a:pt x="1044" y="1351"/>
                </a:lnTo>
                <a:lnTo>
                  <a:pt x="1043" y="1352"/>
                </a:lnTo>
                <a:lnTo>
                  <a:pt x="1039" y="1352"/>
                </a:lnTo>
                <a:lnTo>
                  <a:pt x="1039" y="1351"/>
                </a:lnTo>
                <a:lnTo>
                  <a:pt x="1038" y="1351"/>
                </a:lnTo>
                <a:lnTo>
                  <a:pt x="1038" y="1351"/>
                </a:lnTo>
                <a:lnTo>
                  <a:pt x="1036" y="1352"/>
                </a:lnTo>
                <a:lnTo>
                  <a:pt x="1036" y="1352"/>
                </a:lnTo>
                <a:lnTo>
                  <a:pt x="1034" y="1354"/>
                </a:lnTo>
                <a:lnTo>
                  <a:pt x="1034" y="1356"/>
                </a:lnTo>
                <a:lnTo>
                  <a:pt x="1038" y="1354"/>
                </a:lnTo>
                <a:lnTo>
                  <a:pt x="1038" y="1356"/>
                </a:lnTo>
                <a:lnTo>
                  <a:pt x="1039" y="1359"/>
                </a:lnTo>
                <a:lnTo>
                  <a:pt x="1038" y="1359"/>
                </a:lnTo>
                <a:lnTo>
                  <a:pt x="1034" y="1357"/>
                </a:lnTo>
                <a:lnTo>
                  <a:pt x="1033" y="1361"/>
                </a:lnTo>
                <a:lnTo>
                  <a:pt x="1033" y="1362"/>
                </a:lnTo>
                <a:lnTo>
                  <a:pt x="1033" y="1364"/>
                </a:lnTo>
                <a:lnTo>
                  <a:pt x="1033" y="1366"/>
                </a:lnTo>
                <a:lnTo>
                  <a:pt x="1031" y="1367"/>
                </a:lnTo>
                <a:lnTo>
                  <a:pt x="1033" y="1369"/>
                </a:lnTo>
                <a:lnTo>
                  <a:pt x="1034" y="1371"/>
                </a:lnTo>
                <a:lnTo>
                  <a:pt x="1038" y="1371"/>
                </a:lnTo>
                <a:lnTo>
                  <a:pt x="1038" y="1372"/>
                </a:lnTo>
                <a:lnTo>
                  <a:pt x="1033" y="1371"/>
                </a:lnTo>
                <a:lnTo>
                  <a:pt x="1029" y="1369"/>
                </a:lnTo>
                <a:lnTo>
                  <a:pt x="1028" y="1366"/>
                </a:lnTo>
                <a:lnTo>
                  <a:pt x="1028" y="1369"/>
                </a:lnTo>
                <a:lnTo>
                  <a:pt x="1029" y="1371"/>
                </a:lnTo>
                <a:lnTo>
                  <a:pt x="1029" y="1374"/>
                </a:lnTo>
                <a:lnTo>
                  <a:pt x="1029" y="1376"/>
                </a:lnTo>
                <a:lnTo>
                  <a:pt x="1026" y="1376"/>
                </a:lnTo>
                <a:lnTo>
                  <a:pt x="1024" y="1378"/>
                </a:lnTo>
                <a:lnTo>
                  <a:pt x="1024" y="1378"/>
                </a:lnTo>
                <a:lnTo>
                  <a:pt x="1024" y="1379"/>
                </a:lnTo>
                <a:lnTo>
                  <a:pt x="1024" y="1379"/>
                </a:lnTo>
                <a:lnTo>
                  <a:pt x="1022" y="1379"/>
                </a:lnTo>
                <a:lnTo>
                  <a:pt x="1019" y="1378"/>
                </a:lnTo>
                <a:lnTo>
                  <a:pt x="1019" y="1374"/>
                </a:lnTo>
                <a:lnTo>
                  <a:pt x="1019" y="1374"/>
                </a:lnTo>
                <a:lnTo>
                  <a:pt x="1017" y="1376"/>
                </a:lnTo>
                <a:lnTo>
                  <a:pt x="1017" y="1378"/>
                </a:lnTo>
                <a:lnTo>
                  <a:pt x="1017" y="1378"/>
                </a:lnTo>
                <a:lnTo>
                  <a:pt x="1019" y="1378"/>
                </a:lnTo>
                <a:lnTo>
                  <a:pt x="1019" y="1379"/>
                </a:lnTo>
                <a:lnTo>
                  <a:pt x="1019" y="1379"/>
                </a:lnTo>
                <a:lnTo>
                  <a:pt x="1019" y="1381"/>
                </a:lnTo>
                <a:lnTo>
                  <a:pt x="1019" y="1381"/>
                </a:lnTo>
                <a:lnTo>
                  <a:pt x="1019" y="1383"/>
                </a:lnTo>
                <a:lnTo>
                  <a:pt x="1017" y="1383"/>
                </a:lnTo>
                <a:lnTo>
                  <a:pt x="1017" y="1384"/>
                </a:lnTo>
                <a:lnTo>
                  <a:pt x="1017" y="1386"/>
                </a:lnTo>
                <a:lnTo>
                  <a:pt x="1017" y="1383"/>
                </a:lnTo>
                <a:lnTo>
                  <a:pt x="1016" y="1383"/>
                </a:lnTo>
                <a:lnTo>
                  <a:pt x="1016" y="1383"/>
                </a:lnTo>
                <a:lnTo>
                  <a:pt x="1017" y="1389"/>
                </a:lnTo>
                <a:lnTo>
                  <a:pt x="1016" y="1391"/>
                </a:lnTo>
                <a:lnTo>
                  <a:pt x="1016" y="1391"/>
                </a:lnTo>
                <a:lnTo>
                  <a:pt x="1016" y="1391"/>
                </a:lnTo>
                <a:lnTo>
                  <a:pt x="1014" y="1389"/>
                </a:lnTo>
                <a:lnTo>
                  <a:pt x="1012" y="1389"/>
                </a:lnTo>
                <a:lnTo>
                  <a:pt x="1012" y="1389"/>
                </a:lnTo>
                <a:lnTo>
                  <a:pt x="1012" y="1391"/>
                </a:lnTo>
                <a:lnTo>
                  <a:pt x="1012" y="1393"/>
                </a:lnTo>
                <a:lnTo>
                  <a:pt x="1012" y="1393"/>
                </a:lnTo>
                <a:lnTo>
                  <a:pt x="1012" y="1394"/>
                </a:lnTo>
                <a:lnTo>
                  <a:pt x="1011" y="1396"/>
                </a:lnTo>
                <a:lnTo>
                  <a:pt x="1011" y="1396"/>
                </a:lnTo>
                <a:lnTo>
                  <a:pt x="1011" y="1398"/>
                </a:lnTo>
                <a:lnTo>
                  <a:pt x="1011" y="1399"/>
                </a:lnTo>
                <a:lnTo>
                  <a:pt x="1009" y="1401"/>
                </a:lnTo>
                <a:lnTo>
                  <a:pt x="1007" y="1401"/>
                </a:lnTo>
                <a:lnTo>
                  <a:pt x="1006" y="1399"/>
                </a:lnTo>
                <a:lnTo>
                  <a:pt x="1006" y="1398"/>
                </a:lnTo>
                <a:lnTo>
                  <a:pt x="1004" y="1396"/>
                </a:lnTo>
                <a:lnTo>
                  <a:pt x="1004" y="1398"/>
                </a:lnTo>
                <a:lnTo>
                  <a:pt x="1002" y="1398"/>
                </a:lnTo>
                <a:lnTo>
                  <a:pt x="1002" y="1396"/>
                </a:lnTo>
                <a:lnTo>
                  <a:pt x="1002" y="1394"/>
                </a:lnTo>
                <a:lnTo>
                  <a:pt x="1004" y="1394"/>
                </a:lnTo>
                <a:lnTo>
                  <a:pt x="1004" y="1393"/>
                </a:lnTo>
                <a:lnTo>
                  <a:pt x="1004" y="1391"/>
                </a:lnTo>
                <a:lnTo>
                  <a:pt x="1002" y="1393"/>
                </a:lnTo>
                <a:lnTo>
                  <a:pt x="1001" y="1393"/>
                </a:lnTo>
                <a:lnTo>
                  <a:pt x="999" y="1398"/>
                </a:lnTo>
                <a:lnTo>
                  <a:pt x="997" y="1398"/>
                </a:lnTo>
                <a:lnTo>
                  <a:pt x="997" y="1396"/>
                </a:lnTo>
                <a:lnTo>
                  <a:pt x="999" y="1393"/>
                </a:lnTo>
                <a:lnTo>
                  <a:pt x="996" y="1393"/>
                </a:lnTo>
                <a:lnTo>
                  <a:pt x="996" y="1391"/>
                </a:lnTo>
                <a:lnTo>
                  <a:pt x="994" y="1391"/>
                </a:lnTo>
                <a:lnTo>
                  <a:pt x="992" y="1384"/>
                </a:lnTo>
                <a:lnTo>
                  <a:pt x="992" y="1384"/>
                </a:lnTo>
                <a:lnTo>
                  <a:pt x="987" y="1388"/>
                </a:lnTo>
                <a:lnTo>
                  <a:pt x="980" y="1389"/>
                </a:lnTo>
                <a:lnTo>
                  <a:pt x="977" y="1394"/>
                </a:lnTo>
                <a:lnTo>
                  <a:pt x="977" y="1394"/>
                </a:lnTo>
                <a:lnTo>
                  <a:pt x="974" y="1399"/>
                </a:lnTo>
                <a:lnTo>
                  <a:pt x="969" y="1406"/>
                </a:lnTo>
                <a:lnTo>
                  <a:pt x="965" y="1415"/>
                </a:lnTo>
                <a:lnTo>
                  <a:pt x="964" y="1423"/>
                </a:lnTo>
                <a:lnTo>
                  <a:pt x="962" y="1425"/>
                </a:lnTo>
                <a:lnTo>
                  <a:pt x="962" y="1426"/>
                </a:lnTo>
                <a:lnTo>
                  <a:pt x="960" y="1430"/>
                </a:lnTo>
                <a:lnTo>
                  <a:pt x="960" y="1431"/>
                </a:lnTo>
                <a:lnTo>
                  <a:pt x="960" y="1431"/>
                </a:lnTo>
                <a:lnTo>
                  <a:pt x="962" y="1431"/>
                </a:lnTo>
                <a:lnTo>
                  <a:pt x="962" y="1433"/>
                </a:lnTo>
                <a:lnTo>
                  <a:pt x="962" y="1435"/>
                </a:lnTo>
                <a:lnTo>
                  <a:pt x="962" y="1435"/>
                </a:lnTo>
                <a:lnTo>
                  <a:pt x="960" y="1435"/>
                </a:lnTo>
                <a:lnTo>
                  <a:pt x="960" y="1436"/>
                </a:lnTo>
                <a:lnTo>
                  <a:pt x="962" y="1443"/>
                </a:lnTo>
                <a:lnTo>
                  <a:pt x="960" y="1445"/>
                </a:lnTo>
                <a:lnTo>
                  <a:pt x="960" y="1445"/>
                </a:lnTo>
                <a:lnTo>
                  <a:pt x="960" y="1446"/>
                </a:lnTo>
                <a:lnTo>
                  <a:pt x="960" y="1448"/>
                </a:lnTo>
                <a:lnTo>
                  <a:pt x="960" y="1450"/>
                </a:lnTo>
                <a:lnTo>
                  <a:pt x="959" y="1452"/>
                </a:lnTo>
                <a:lnTo>
                  <a:pt x="959" y="1453"/>
                </a:lnTo>
                <a:lnTo>
                  <a:pt x="959" y="1453"/>
                </a:lnTo>
                <a:lnTo>
                  <a:pt x="960" y="1457"/>
                </a:lnTo>
                <a:lnTo>
                  <a:pt x="964" y="1458"/>
                </a:lnTo>
                <a:lnTo>
                  <a:pt x="964" y="1460"/>
                </a:lnTo>
                <a:lnTo>
                  <a:pt x="965" y="1465"/>
                </a:lnTo>
                <a:lnTo>
                  <a:pt x="965" y="1467"/>
                </a:lnTo>
                <a:lnTo>
                  <a:pt x="965" y="1467"/>
                </a:lnTo>
                <a:lnTo>
                  <a:pt x="965" y="1468"/>
                </a:lnTo>
                <a:lnTo>
                  <a:pt x="967" y="1468"/>
                </a:lnTo>
                <a:lnTo>
                  <a:pt x="967" y="1470"/>
                </a:lnTo>
                <a:lnTo>
                  <a:pt x="970" y="1468"/>
                </a:lnTo>
                <a:lnTo>
                  <a:pt x="972" y="1468"/>
                </a:lnTo>
                <a:lnTo>
                  <a:pt x="975" y="1468"/>
                </a:lnTo>
                <a:lnTo>
                  <a:pt x="979" y="1468"/>
                </a:lnTo>
                <a:lnTo>
                  <a:pt x="984" y="1472"/>
                </a:lnTo>
                <a:lnTo>
                  <a:pt x="984" y="1470"/>
                </a:lnTo>
                <a:lnTo>
                  <a:pt x="982" y="1468"/>
                </a:lnTo>
                <a:lnTo>
                  <a:pt x="980" y="1465"/>
                </a:lnTo>
                <a:lnTo>
                  <a:pt x="980" y="1462"/>
                </a:lnTo>
                <a:lnTo>
                  <a:pt x="982" y="1462"/>
                </a:lnTo>
                <a:lnTo>
                  <a:pt x="984" y="1462"/>
                </a:lnTo>
                <a:lnTo>
                  <a:pt x="987" y="1458"/>
                </a:lnTo>
                <a:lnTo>
                  <a:pt x="987" y="1458"/>
                </a:lnTo>
                <a:lnTo>
                  <a:pt x="987" y="1460"/>
                </a:lnTo>
                <a:lnTo>
                  <a:pt x="985" y="1463"/>
                </a:lnTo>
                <a:lnTo>
                  <a:pt x="985" y="1467"/>
                </a:lnTo>
                <a:lnTo>
                  <a:pt x="987" y="1470"/>
                </a:lnTo>
                <a:lnTo>
                  <a:pt x="987" y="1472"/>
                </a:lnTo>
                <a:lnTo>
                  <a:pt x="989" y="1473"/>
                </a:lnTo>
                <a:lnTo>
                  <a:pt x="989" y="1472"/>
                </a:lnTo>
                <a:lnTo>
                  <a:pt x="989" y="1470"/>
                </a:lnTo>
                <a:lnTo>
                  <a:pt x="989" y="1468"/>
                </a:lnTo>
                <a:lnTo>
                  <a:pt x="989" y="1465"/>
                </a:lnTo>
                <a:lnTo>
                  <a:pt x="991" y="1465"/>
                </a:lnTo>
                <a:lnTo>
                  <a:pt x="994" y="1465"/>
                </a:lnTo>
                <a:lnTo>
                  <a:pt x="996" y="1463"/>
                </a:lnTo>
                <a:lnTo>
                  <a:pt x="997" y="1462"/>
                </a:lnTo>
                <a:lnTo>
                  <a:pt x="997" y="1458"/>
                </a:lnTo>
                <a:lnTo>
                  <a:pt x="999" y="1457"/>
                </a:lnTo>
                <a:lnTo>
                  <a:pt x="999" y="1455"/>
                </a:lnTo>
                <a:lnTo>
                  <a:pt x="1001" y="1457"/>
                </a:lnTo>
                <a:lnTo>
                  <a:pt x="999" y="1462"/>
                </a:lnTo>
                <a:lnTo>
                  <a:pt x="999" y="1463"/>
                </a:lnTo>
                <a:lnTo>
                  <a:pt x="1001" y="1465"/>
                </a:lnTo>
                <a:lnTo>
                  <a:pt x="1001" y="1467"/>
                </a:lnTo>
                <a:lnTo>
                  <a:pt x="999" y="1470"/>
                </a:lnTo>
                <a:lnTo>
                  <a:pt x="999" y="1472"/>
                </a:lnTo>
                <a:lnTo>
                  <a:pt x="997" y="1475"/>
                </a:lnTo>
                <a:lnTo>
                  <a:pt x="996" y="1477"/>
                </a:lnTo>
                <a:lnTo>
                  <a:pt x="997" y="1477"/>
                </a:lnTo>
                <a:lnTo>
                  <a:pt x="1001" y="1475"/>
                </a:lnTo>
                <a:lnTo>
                  <a:pt x="1001" y="1475"/>
                </a:lnTo>
                <a:lnTo>
                  <a:pt x="1001" y="1478"/>
                </a:lnTo>
                <a:lnTo>
                  <a:pt x="1001" y="1482"/>
                </a:lnTo>
                <a:lnTo>
                  <a:pt x="1001" y="1482"/>
                </a:lnTo>
                <a:lnTo>
                  <a:pt x="1002" y="1483"/>
                </a:lnTo>
                <a:lnTo>
                  <a:pt x="1004" y="1478"/>
                </a:lnTo>
                <a:lnTo>
                  <a:pt x="1004" y="1478"/>
                </a:lnTo>
                <a:lnTo>
                  <a:pt x="1006" y="1480"/>
                </a:lnTo>
                <a:lnTo>
                  <a:pt x="1006" y="1483"/>
                </a:lnTo>
                <a:lnTo>
                  <a:pt x="1004" y="1483"/>
                </a:lnTo>
                <a:lnTo>
                  <a:pt x="1004" y="1485"/>
                </a:lnTo>
                <a:lnTo>
                  <a:pt x="1004" y="1487"/>
                </a:lnTo>
                <a:lnTo>
                  <a:pt x="1004" y="1489"/>
                </a:lnTo>
                <a:lnTo>
                  <a:pt x="1004" y="1489"/>
                </a:lnTo>
                <a:lnTo>
                  <a:pt x="1006" y="1487"/>
                </a:lnTo>
                <a:lnTo>
                  <a:pt x="1007" y="1487"/>
                </a:lnTo>
                <a:lnTo>
                  <a:pt x="1007" y="1489"/>
                </a:lnTo>
                <a:lnTo>
                  <a:pt x="1007" y="1487"/>
                </a:lnTo>
                <a:lnTo>
                  <a:pt x="1009" y="1485"/>
                </a:lnTo>
                <a:lnTo>
                  <a:pt x="1009" y="1483"/>
                </a:lnTo>
                <a:lnTo>
                  <a:pt x="1011" y="1483"/>
                </a:lnTo>
                <a:lnTo>
                  <a:pt x="1011" y="1483"/>
                </a:lnTo>
                <a:lnTo>
                  <a:pt x="1012" y="1483"/>
                </a:lnTo>
                <a:lnTo>
                  <a:pt x="1012" y="1483"/>
                </a:lnTo>
                <a:lnTo>
                  <a:pt x="1012" y="1482"/>
                </a:lnTo>
                <a:lnTo>
                  <a:pt x="1012" y="1480"/>
                </a:lnTo>
                <a:lnTo>
                  <a:pt x="1012" y="1478"/>
                </a:lnTo>
                <a:lnTo>
                  <a:pt x="1012" y="1478"/>
                </a:lnTo>
                <a:lnTo>
                  <a:pt x="1014" y="1477"/>
                </a:lnTo>
                <a:lnTo>
                  <a:pt x="1014" y="1477"/>
                </a:lnTo>
                <a:lnTo>
                  <a:pt x="1014" y="1478"/>
                </a:lnTo>
                <a:lnTo>
                  <a:pt x="1014" y="1480"/>
                </a:lnTo>
                <a:lnTo>
                  <a:pt x="1014" y="1482"/>
                </a:lnTo>
                <a:lnTo>
                  <a:pt x="1014" y="1483"/>
                </a:lnTo>
                <a:lnTo>
                  <a:pt x="1014" y="1487"/>
                </a:lnTo>
                <a:lnTo>
                  <a:pt x="1014" y="1487"/>
                </a:lnTo>
                <a:lnTo>
                  <a:pt x="1014" y="1487"/>
                </a:lnTo>
                <a:lnTo>
                  <a:pt x="1016" y="1485"/>
                </a:lnTo>
                <a:lnTo>
                  <a:pt x="1016" y="1483"/>
                </a:lnTo>
                <a:lnTo>
                  <a:pt x="1019" y="1480"/>
                </a:lnTo>
                <a:lnTo>
                  <a:pt x="1021" y="1478"/>
                </a:lnTo>
                <a:lnTo>
                  <a:pt x="1028" y="1473"/>
                </a:lnTo>
                <a:lnTo>
                  <a:pt x="1029" y="1473"/>
                </a:lnTo>
                <a:lnTo>
                  <a:pt x="1031" y="1477"/>
                </a:lnTo>
                <a:lnTo>
                  <a:pt x="1026" y="1478"/>
                </a:lnTo>
                <a:lnTo>
                  <a:pt x="1024" y="1482"/>
                </a:lnTo>
                <a:lnTo>
                  <a:pt x="1024" y="1482"/>
                </a:lnTo>
                <a:lnTo>
                  <a:pt x="1024" y="1482"/>
                </a:lnTo>
                <a:lnTo>
                  <a:pt x="1024" y="1483"/>
                </a:lnTo>
                <a:lnTo>
                  <a:pt x="1024" y="1483"/>
                </a:lnTo>
                <a:lnTo>
                  <a:pt x="1022" y="1483"/>
                </a:lnTo>
                <a:lnTo>
                  <a:pt x="1021" y="1485"/>
                </a:lnTo>
                <a:lnTo>
                  <a:pt x="1021" y="1485"/>
                </a:lnTo>
                <a:lnTo>
                  <a:pt x="1021" y="1494"/>
                </a:lnTo>
                <a:lnTo>
                  <a:pt x="1021" y="1497"/>
                </a:lnTo>
                <a:lnTo>
                  <a:pt x="1021" y="1497"/>
                </a:lnTo>
                <a:lnTo>
                  <a:pt x="1021" y="1500"/>
                </a:lnTo>
                <a:lnTo>
                  <a:pt x="1021" y="1500"/>
                </a:lnTo>
                <a:lnTo>
                  <a:pt x="1021" y="1504"/>
                </a:lnTo>
                <a:lnTo>
                  <a:pt x="1024" y="1505"/>
                </a:lnTo>
                <a:lnTo>
                  <a:pt x="1028" y="1505"/>
                </a:lnTo>
                <a:lnTo>
                  <a:pt x="1028" y="1500"/>
                </a:lnTo>
                <a:lnTo>
                  <a:pt x="1029" y="1497"/>
                </a:lnTo>
                <a:lnTo>
                  <a:pt x="1031" y="1497"/>
                </a:lnTo>
                <a:lnTo>
                  <a:pt x="1041" y="1494"/>
                </a:lnTo>
                <a:lnTo>
                  <a:pt x="1044" y="1490"/>
                </a:lnTo>
                <a:lnTo>
                  <a:pt x="1046" y="1490"/>
                </a:lnTo>
                <a:lnTo>
                  <a:pt x="1046" y="1490"/>
                </a:lnTo>
                <a:lnTo>
                  <a:pt x="1048" y="1492"/>
                </a:lnTo>
                <a:lnTo>
                  <a:pt x="1046" y="1495"/>
                </a:lnTo>
                <a:lnTo>
                  <a:pt x="1044" y="1495"/>
                </a:lnTo>
                <a:lnTo>
                  <a:pt x="1038" y="1495"/>
                </a:lnTo>
                <a:lnTo>
                  <a:pt x="1034" y="1497"/>
                </a:lnTo>
                <a:lnTo>
                  <a:pt x="1033" y="1500"/>
                </a:lnTo>
                <a:lnTo>
                  <a:pt x="1033" y="1502"/>
                </a:lnTo>
                <a:lnTo>
                  <a:pt x="1029" y="1505"/>
                </a:lnTo>
                <a:lnTo>
                  <a:pt x="1028" y="1507"/>
                </a:lnTo>
                <a:lnTo>
                  <a:pt x="1028" y="1509"/>
                </a:lnTo>
                <a:lnTo>
                  <a:pt x="1021" y="1510"/>
                </a:lnTo>
                <a:lnTo>
                  <a:pt x="1021" y="1512"/>
                </a:lnTo>
                <a:lnTo>
                  <a:pt x="1022" y="1515"/>
                </a:lnTo>
                <a:lnTo>
                  <a:pt x="1022" y="1517"/>
                </a:lnTo>
                <a:lnTo>
                  <a:pt x="1024" y="1519"/>
                </a:lnTo>
                <a:lnTo>
                  <a:pt x="1024" y="1519"/>
                </a:lnTo>
                <a:lnTo>
                  <a:pt x="1026" y="1519"/>
                </a:lnTo>
                <a:lnTo>
                  <a:pt x="1028" y="1519"/>
                </a:lnTo>
                <a:lnTo>
                  <a:pt x="1028" y="1520"/>
                </a:lnTo>
                <a:lnTo>
                  <a:pt x="1029" y="1520"/>
                </a:lnTo>
                <a:lnTo>
                  <a:pt x="1029" y="1522"/>
                </a:lnTo>
                <a:lnTo>
                  <a:pt x="1029" y="1522"/>
                </a:lnTo>
                <a:lnTo>
                  <a:pt x="1028" y="1524"/>
                </a:lnTo>
                <a:lnTo>
                  <a:pt x="1029" y="1524"/>
                </a:lnTo>
                <a:lnTo>
                  <a:pt x="1031" y="1527"/>
                </a:lnTo>
                <a:lnTo>
                  <a:pt x="1033" y="1527"/>
                </a:lnTo>
                <a:lnTo>
                  <a:pt x="1033" y="1526"/>
                </a:lnTo>
                <a:lnTo>
                  <a:pt x="1033" y="1524"/>
                </a:lnTo>
                <a:lnTo>
                  <a:pt x="1033" y="1522"/>
                </a:lnTo>
                <a:lnTo>
                  <a:pt x="1033" y="1520"/>
                </a:lnTo>
                <a:lnTo>
                  <a:pt x="1034" y="1522"/>
                </a:lnTo>
                <a:lnTo>
                  <a:pt x="1036" y="1522"/>
                </a:lnTo>
                <a:lnTo>
                  <a:pt x="1036" y="1524"/>
                </a:lnTo>
                <a:lnTo>
                  <a:pt x="1036" y="1526"/>
                </a:lnTo>
                <a:lnTo>
                  <a:pt x="1038" y="1526"/>
                </a:lnTo>
                <a:lnTo>
                  <a:pt x="1039" y="1526"/>
                </a:lnTo>
                <a:lnTo>
                  <a:pt x="1039" y="1524"/>
                </a:lnTo>
                <a:lnTo>
                  <a:pt x="1043" y="1522"/>
                </a:lnTo>
                <a:lnTo>
                  <a:pt x="1043" y="1520"/>
                </a:lnTo>
                <a:lnTo>
                  <a:pt x="1044" y="1520"/>
                </a:lnTo>
                <a:lnTo>
                  <a:pt x="1044" y="1520"/>
                </a:lnTo>
                <a:lnTo>
                  <a:pt x="1046" y="1524"/>
                </a:lnTo>
                <a:lnTo>
                  <a:pt x="1048" y="1524"/>
                </a:lnTo>
                <a:lnTo>
                  <a:pt x="1046" y="1524"/>
                </a:lnTo>
                <a:lnTo>
                  <a:pt x="1044" y="1524"/>
                </a:lnTo>
                <a:lnTo>
                  <a:pt x="1043" y="1524"/>
                </a:lnTo>
                <a:lnTo>
                  <a:pt x="1044" y="1526"/>
                </a:lnTo>
                <a:lnTo>
                  <a:pt x="1041" y="1526"/>
                </a:lnTo>
                <a:lnTo>
                  <a:pt x="1041" y="1526"/>
                </a:lnTo>
                <a:lnTo>
                  <a:pt x="1041" y="1527"/>
                </a:lnTo>
                <a:lnTo>
                  <a:pt x="1039" y="1527"/>
                </a:lnTo>
                <a:lnTo>
                  <a:pt x="1039" y="1529"/>
                </a:lnTo>
                <a:lnTo>
                  <a:pt x="1039" y="1529"/>
                </a:lnTo>
                <a:lnTo>
                  <a:pt x="1039" y="1531"/>
                </a:lnTo>
                <a:lnTo>
                  <a:pt x="1041" y="1532"/>
                </a:lnTo>
                <a:lnTo>
                  <a:pt x="1043" y="1534"/>
                </a:lnTo>
                <a:lnTo>
                  <a:pt x="1044" y="1534"/>
                </a:lnTo>
                <a:lnTo>
                  <a:pt x="1046" y="1534"/>
                </a:lnTo>
                <a:lnTo>
                  <a:pt x="1046" y="1534"/>
                </a:lnTo>
                <a:lnTo>
                  <a:pt x="1046" y="1534"/>
                </a:lnTo>
                <a:lnTo>
                  <a:pt x="1048" y="1536"/>
                </a:lnTo>
                <a:lnTo>
                  <a:pt x="1048" y="1536"/>
                </a:lnTo>
                <a:lnTo>
                  <a:pt x="1046" y="1536"/>
                </a:lnTo>
                <a:lnTo>
                  <a:pt x="1039" y="1537"/>
                </a:lnTo>
                <a:lnTo>
                  <a:pt x="1038" y="1536"/>
                </a:lnTo>
                <a:lnTo>
                  <a:pt x="1034" y="1536"/>
                </a:lnTo>
                <a:lnTo>
                  <a:pt x="1034" y="1534"/>
                </a:lnTo>
                <a:lnTo>
                  <a:pt x="1036" y="1532"/>
                </a:lnTo>
                <a:lnTo>
                  <a:pt x="1038" y="1532"/>
                </a:lnTo>
                <a:lnTo>
                  <a:pt x="1041" y="1534"/>
                </a:lnTo>
                <a:lnTo>
                  <a:pt x="1039" y="1531"/>
                </a:lnTo>
                <a:lnTo>
                  <a:pt x="1036" y="1531"/>
                </a:lnTo>
                <a:lnTo>
                  <a:pt x="1031" y="1529"/>
                </a:lnTo>
                <a:lnTo>
                  <a:pt x="1031" y="1532"/>
                </a:lnTo>
                <a:lnTo>
                  <a:pt x="1033" y="1541"/>
                </a:lnTo>
                <a:lnTo>
                  <a:pt x="1031" y="1541"/>
                </a:lnTo>
                <a:lnTo>
                  <a:pt x="1029" y="1536"/>
                </a:lnTo>
                <a:lnTo>
                  <a:pt x="1028" y="1536"/>
                </a:lnTo>
                <a:lnTo>
                  <a:pt x="1026" y="1536"/>
                </a:lnTo>
                <a:lnTo>
                  <a:pt x="1026" y="1534"/>
                </a:lnTo>
                <a:lnTo>
                  <a:pt x="1026" y="1532"/>
                </a:lnTo>
                <a:lnTo>
                  <a:pt x="1024" y="1532"/>
                </a:lnTo>
                <a:lnTo>
                  <a:pt x="1024" y="1532"/>
                </a:lnTo>
                <a:lnTo>
                  <a:pt x="1024" y="1536"/>
                </a:lnTo>
                <a:lnTo>
                  <a:pt x="1021" y="1534"/>
                </a:lnTo>
                <a:lnTo>
                  <a:pt x="1019" y="1532"/>
                </a:lnTo>
                <a:lnTo>
                  <a:pt x="1017" y="1531"/>
                </a:lnTo>
                <a:lnTo>
                  <a:pt x="1017" y="1532"/>
                </a:lnTo>
                <a:lnTo>
                  <a:pt x="1016" y="1534"/>
                </a:lnTo>
                <a:lnTo>
                  <a:pt x="1017" y="1537"/>
                </a:lnTo>
                <a:lnTo>
                  <a:pt x="1021" y="1544"/>
                </a:lnTo>
                <a:lnTo>
                  <a:pt x="1022" y="1549"/>
                </a:lnTo>
                <a:lnTo>
                  <a:pt x="1022" y="1551"/>
                </a:lnTo>
                <a:lnTo>
                  <a:pt x="1021" y="1552"/>
                </a:lnTo>
                <a:lnTo>
                  <a:pt x="1019" y="1554"/>
                </a:lnTo>
                <a:lnTo>
                  <a:pt x="1017" y="1556"/>
                </a:lnTo>
                <a:lnTo>
                  <a:pt x="1017" y="1557"/>
                </a:lnTo>
                <a:lnTo>
                  <a:pt x="1017" y="1559"/>
                </a:lnTo>
                <a:lnTo>
                  <a:pt x="1016" y="1561"/>
                </a:lnTo>
                <a:lnTo>
                  <a:pt x="1017" y="1562"/>
                </a:lnTo>
                <a:lnTo>
                  <a:pt x="1016" y="1564"/>
                </a:lnTo>
                <a:lnTo>
                  <a:pt x="1016" y="1564"/>
                </a:lnTo>
                <a:lnTo>
                  <a:pt x="1014" y="1562"/>
                </a:lnTo>
                <a:lnTo>
                  <a:pt x="1014" y="1557"/>
                </a:lnTo>
                <a:lnTo>
                  <a:pt x="1014" y="1556"/>
                </a:lnTo>
                <a:lnTo>
                  <a:pt x="1012" y="1556"/>
                </a:lnTo>
                <a:lnTo>
                  <a:pt x="1012" y="1557"/>
                </a:lnTo>
                <a:lnTo>
                  <a:pt x="1011" y="1557"/>
                </a:lnTo>
                <a:lnTo>
                  <a:pt x="1011" y="1557"/>
                </a:lnTo>
                <a:lnTo>
                  <a:pt x="1011" y="1557"/>
                </a:lnTo>
                <a:lnTo>
                  <a:pt x="1009" y="1557"/>
                </a:lnTo>
                <a:lnTo>
                  <a:pt x="1002" y="1556"/>
                </a:lnTo>
                <a:lnTo>
                  <a:pt x="1004" y="1557"/>
                </a:lnTo>
                <a:lnTo>
                  <a:pt x="1006" y="1559"/>
                </a:lnTo>
                <a:lnTo>
                  <a:pt x="1007" y="1562"/>
                </a:lnTo>
                <a:lnTo>
                  <a:pt x="1009" y="1564"/>
                </a:lnTo>
                <a:lnTo>
                  <a:pt x="1009" y="1566"/>
                </a:lnTo>
                <a:lnTo>
                  <a:pt x="1009" y="1564"/>
                </a:lnTo>
                <a:lnTo>
                  <a:pt x="1011" y="1562"/>
                </a:lnTo>
                <a:lnTo>
                  <a:pt x="1011" y="1561"/>
                </a:lnTo>
                <a:lnTo>
                  <a:pt x="1011" y="1561"/>
                </a:lnTo>
                <a:lnTo>
                  <a:pt x="1012" y="1561"/>
                </a:lnTo>
                <a:lnTo>
                  <a:pt x="1011" y="1561"/>
                </a:lnTo>
                <a:lnTo>
                  <a:pt x="1011" y="1562"/>
                </a:lnTo>
                <a:lnTo>
                  <a:pt x="1012" y="1562"/>
                </a:lnTo>
                <a:lnTo>
                  <a:pt x="1014" y="1564"/>
                </a:lnTo>
                <a:lnTo>
                  <a:pt x="1014" y="1566"/>
                </a:lnTo>
                <a:lnTo>
                  <a:pt x="1016" y="1568"/>
                </a:lnTo>
                <a:lnTo>
                  <a:pt x="1016" y="1569"/>
                </a:lnTo>
                <a:lnTo>
                  <a:pt x="1017" y="1569"/>
                </a:lnTo>
                <a:lnTo>
                  <a:pt x="1019" y="1569"/>
                </a:lnTo>
                <a:lnTo>
                  <a:pt x="1019" y="1569"/>
                </a:lnTo>
                <a:lnTo>
                  <a:pt x="1021" y="1571"/>
                </a:lnTo>
                <a:lnTo>
                  <a:pt x="1021" y="1573"/>
                </a:lnTo>
                <a:lnTo>
                  <a:pt x="1022" y="1573"/>
                </a:lnTo>
                <a:lnTo>
                  <a:pt x="1021" y="1569"/>
                </a:lnTo>
                <a:lnTo>
                  <a:pt x="1021" y="1568"/>
                </a:lnTo>
                <a:lnTo>
                  <a:pt x="1021" y="1568"/>
                </a:lnTo>
                <a:lnTo>
                  <a:pt x="1022" y="1568"/>
                </a:lnTo>
                <a:lnTo>
                  <a:pt x="1026" y="1576"/>
                </a:lnTo>
                <a:lnTo>
                  <a:pt x="1028" y="1578"/>
                </a:lnTo>
                <a:lnTo>
                  <a:pt x="1028" y="1579"/>
                </a:lnTo>
                <a:lnTo>
                  <a:pt x="1031" y="1578"/>
                </a:lnTo>
                <a:lnTo>
                  <a:pt x="1031" y="1579"/>
                </a:lnTo>
                <a:lnTo>
                  <a:pt x="1033" y="1581"/>
                </a:lnTo>
                <a:lnTo>
                  <a:pt x="1033" y="1583"/>
                </a:lnTo>
                <a:lnTo>
                  <a:pt x="1034" y="1583"/>
                </a:lnTo>
                <a:lnTo>
                  <a:pt x="1036" y="1581"/>
                </a:lnTo>
                <a:lnTo>
                  <a:pt x="1036" y="1579"/>
                </a:lnTo>
                <a:lnTo>
                  <a:pt x="1036" y="1579"/>
                </a:lnTo>
                <a:lnTo>
                  <a:pt x="1036" y="1578"/>
                </a:lnTo>
                <a:lnTo>
                  <a:pt x="1038" y="1578"/>
                </a:lnTo>
                <a:lnTo>
                  <a:pt x="1038" y="1578"/>
                </a:lnTo>
                <a:lnTo>
                  <a:pt x="1041" y="1586"/>
                </a:lnTo>
                <a:lnTo>
                  <a:pt x="1043" y="1588"/>
                </a:lnTo>
                <a:lnTo>
                  <a:pt x="1044" y="1588"/>
                </a:lnTo>
                <a:lnTo>
                  <a:pt x="1044" y="1589"/>
                </a:lnTo>
                <a:lnTo>
                  <a:pt x="1044" y="1591"/>
                </a:lnTo>
                <a:lnTo>
                  <a:pt x="1044" y="1593"/>
                </a:lnTo>
                <a:lnTo>
                  <a:pt x="1048" y="1594"/>
                </a:lnTo>
                <a:lnTo>
                  <a:pt x="1051" y="1598"/>
                </a:lnTo>
                <a:lnTo>
                  <a:pt x="1051" y="1594"/>
                </a:lnTo>
                <a:lnTo>
                  <a:pt x="1049" y="1594"/>
                </a:lnTo>
                <a:lnTo>
                  <a:pt x="1049" y="1593"/>
                </a:lnTo>
                <a:lnTo>
                  <a:pt x="1048" y="1591"/>
                </a:lnTo>
                <a:lnTo>
                  <a:pt x="1048" y="1591"/>
                </a:lnTo>
                <a:lnTo>
                  <a:pt x="1048" y="1591"/>
                </a:lnTo>
                <a:lnTo>
                  <a:pt x="1049" y="1591"/>
                </a:lnTo>
                <a:lnTo>
                  <a:pt x="1043" y="1584"/>
                </a:lnTo>
                <a:lnTo>
                  <a:pt x="1044" y="1583"/>
                </a:lnTo>
                <a:lnTo>
                  <a:pt x="1044" y="1581"/>
                </a:lnTo>
                <a:lnTo>
                  <a:pt x="1046" y="1579"/>
                </a:lnTo>
                <a:lnTo>
                  <a:pt x="1046" y="1578"/>
                </a:lnTo>
                <a:lnTo>
                  <a:pt x="1048" y="1581"/>
                </a:lnTo>
                <a:lnTo>
                  <a:pt x="1048" y="1579"/>
                </a:lnTo>
                <a:lnTo>
                  <a:pt x="1048" y="1576"/>
                </a:lnTo>
                <a:lnTo>
                  <a:pt x="1048" y="1574"/>
                </a:lnTo>
                <a:lnTo>
                  <a:pt x="1048" y="1576"/>
                </a:lnTo>
                <a:lnTo>
                  <a:pt x="1048" y="1578"/>
                </a:lnTo>
                <a:lnTo>
                  <a:pt x="1049" y="1581"/>
                </a:lnTo>
                <a:lnTo>
                  <a:pt x="1053" y="1583"/>
                </a:lnTo>
                <a:lnTo>
                  <a:pt x="1053" y="1584"/>
                </a:lnTo>
                <a:lnTo>
                  <a:pt x="1053" y="1586"/>
                </a:lnTo>
                <a:lnTo>
                  <a:pt x="1053" y="1588"/>
                </a:lnTo>
                <a:lnTo>
                  <a:pt x="1051" y="1588"/>
                </a:lnTo>
                <a:lnTo>
                  <a:pt x="1053" y="1591"/>
                </a:lnTo>
                <a:lnTo>
                  <a:pt x="1053" y="1593"/>
                </a:lnTo>
                <a:lnTo>
                  <a:pt x="1053" y="1594"/>
                </a:lnTo>
                <a:lnTo>
                  <a:pt x="1053" y="1594"/>
                </a:lnTo>
                <a:lnTo>
                  <a:pt x="1054" y="1596"/>
                </a:lnTo>
                <a:lnTo>
                  <a:pt x="1056" y="1598"/>
                </a:lnTo>
                <a:lnTo>
                  <a:pt x="1056" y="1598"/>
                </a:lnTo>
                <a:lnTo>
                  <a:pt x="1056" y="1599"/>
                </a:lnTo>
                <a:lnTo>
                  <a:pt x="1058" y="1599"/>
                </a:lnTo>
                <a:lnTo>
                  <a:pt x="1058" y="1601"/>
                </a:lnTo>
                <a:lnTo>
                  <a:pt x="1059" y="1601"/>
                </a:lnTo>
                <a:lnTo>
                  <a:pt x="1059" y="1601"/>
                </a:lnTo>
                <a:lnTo>
                  <a:pt x="1059" y="1603"/>
                </a:lnTo>
                <a:lnTo>
                  <a:pt x="1059" y="1603"/>
                </a:lnTo>
                <a:lnTo>
                  <a:pt x="1059" y="1605"/>
                </a:lnTo>
                <a:lnTo>
                  <a:pt x="1061" y="1606"/>
                </a:lnTo>
                <a:lnTo>
                  <a:pt x="1063" y="1611"/>
                </a:lnTo>
                <a:lnTo>
                  <a:pt x="1064" y="1613"/>
                </a:lnTo>
                <a:lnTo>
                  <a:pt x="1066" y="1613"/>
                </a:lnTo>
                <a:lnTo>
                  <a:pt x="1066" y="1611"/>
                </a:lnTo>
                <a:lnTo>
                  <a:pt x="1068" y="1610"/>
                </a:lnTo>
                <a:lnTo>
                  <a:pt x="1070" y="1611"/>
                </a:lnTo>
                <a:lnTo>
                  <a:pt x="1070" y="1610"/>
                </a:lnTo>
                <a:lnTo>
                  <a:pt x="1070" y="1608"/>
                </a:lnTo>
                <a:lnTo>
                  <a:pt x="1071" y="1608"/>
                </a:lnTo>
                <a:lnTo>
                  <a:pt x="1071" y="1608"/>
                </a:lnTo>
                <a:lnTo>
                  <a:pt x="1071" y="1606"/>
                </a:lnTo>
                <a:lnTo>
                  <a:pt x="1070" y="1603"/>
                </a:lnTo>
                <a:lnTo>
                  <a:pt x="1071" y="1601"/>
                </a:lnTo>
                <a:lnTo>
                  <a:pt x="1071" y="1599"/>
                </a:lnTo>
                <a:lnTo>
                  <a:pt x="1073" y="1599"/>
                </a:lnTo>
                <a:lnTo>
                  <a:pt x="1073" y="1598"/>
                </a:lnTo>
                <a:lnTo>
                  <a:pt x="1076" y="1599"/>
                </a:lnTo>
                <a:lnTo>
                  <a:pt x="1078" y="1599"/>
                </a:lnTo>
                <a:lnTo>
                  <a:pt x="1078" y="1599"/>
                </a:lnTo>
                <a:lnTo>
                  <a:pt x="1078" y="1601"/>
                </a:lnTo>
                <a:lnTo>
                  <a:pt x="1080" y="1605"/>
                </a:lnTo>
                <a:lnTo>
                  <a:pt x="1080" y="1605"/>
                </a:lnTo>
                <a:lnTo>
                  <a:pt x="1080" y="1601"/>
                </a:lnTo>
                <a:lnTo>
                  <a:pt x="1080" y="1599"/>
                </a:lnTo>
                <a:lnTo>
                  <a:pt x="1078" y="1598"/>
                </a:lnTo>
                <a:lnTo>
                  <a:pt x="1076" y="1598"/>
                </a:lnTo>
                <a:lnTo>
                  <a:pt x="1078" y="1596"/>
                </a:lnTo>
                <a:lnTo>
                  <a:pt x="1080" y="1594"/>
                </a:lnTo>
                <a:lnTo>
                  <a:pt x="1080" y="1593"/>
                </a:lnTo>
                <a:lnTo>
                  <a:pt x="1081" y="1593"/>
                </a:lnTo>
                <a:lnTo>
                  <a:pt x="1081" y="1594"/>
                </a:lnTo>
                <a:lnTo>
                  <a:pt x="1081" y="1596"/>
                </a:lnTo>
                <a:lnTo>
                  <a:pt x="1083" y="1598"/>
                </a:lnTo>
                <a:lnTo>
                  <a:pt x="1088" y="1603"/>
                </a:lnTo>
                <a:lnTo>
                  <a:pt x="1090" y="1605"/>
                </a:lnTo>
                <a:lnTo>
                  <a:pt x="1090" y="1608"/>
                </a:lnTo>
                <a:lnTo>
                  <a:pt x="1090" y="1605"/>
                </a:lnTo>
                <a:lnTo>
                  <a:pt x="1090" y="1601"/>
                </a:lnTo>
                <a:lnTo>
                  <a:pt x="1088" y="1599"/>
                </a:lnTo>
                <a:lnTo>
                  <a:pt x="1086" y="1599"/>
                </a:lnTo>
                <a:lnTo>
                  <a:pt x="1086" y="1598"/>
                </a:lnTo>
                <a:lnTo>
                  <a:pt x="1088" y="1596"/>
                </a:lnTo>
                <a:lnTo>
                  <a:pt x="1088" y="1596"/>
                </a:lnTo>
                <a:lnTo>
                  <a:pt x="1090" y="1599"/>
                </a:lnTo>
                <a:lnTo>
                  <a:pt x="1091" y="1601"/>
                </a:lnTo>
                <a:lnTo>
                  <a:pt x="1091" y="1603"/>
                </a:lnTo>
                <a:lnTo>
                  <a:pt x="1091" y="1606"/>
                </a:lnTo>
                <a:lnTo>
                  <a:pt x="1091" y="1610"/>
                </a:lnTo>
                <a:lnTo>
                  <a:pt x="1091" y="1610"/>
                </a:lnTo>
                <a:lnTo>
                  <a:pt x="1090" y="1610"/>
                </a:lnTo>
                <a:lnTo>
                  <a:pt x="1088" y="1608"/>
                </a:lnTo>
                <a:lnTo>
                  <a:pt x="1088" y="1611"/>
                </a:lnTo>
                <a:lnTo>
                  <a:pt x="1088" y="1611"/>
                </a:lnTo>
                <a:lnTo>
                  <a:pt x="1086" y="1610"/>
                </a:lnTo>
                <a:lnTo>
                  <a:pt x="1085" y="1608"/>
                </a:lnTo>
                <a:lnTo>
                  <a:pt x="1085" y="1606"/>
                </a:lnTo>
                <a:lnTo>
                  <a:pt x="1085" y="1608"/>
                </a:lnTo>
                <a:lnTo>
                  <a:pt x="1088" y="1613"/>
                </a:lnTo>
                <a:lnTo>
                  <a:pt x="1090" y="1613"/>
                </a:lnTo>
                <a:lnTo>
                  <a:pt x="1091" y="1613"/>
                </a:lnTo>
                <a:lnTo>
                  <a:pt x="1093" y="1615"/>
                </a:lnTo>
                <a:lnTo>
                  <a:pt x="1093" y="1615"/>
                </a:lnTo>
                <a:lnTo>
                  <a:pt x="1093" y="1616"/>
                </a:lnTo>
                <a:lnTo>
                  <a:pt x="1093" y="1616"/>
                </a:lnTo>
                <a:lnTo>
                  <a:pt x="1093" y="1616"/>
                </a:lnTo>
                <a:lnTo>
                  <a:pt x="1095" y="1618"/>
                </a:lnTo>
                <a:lnTo>
                  <a:pt x="1096" y="1616"/>
                </a:lnTo>
                <a:lnTo>
                  <a:pt x="1096" y="1616"/>
                </a:lnTo>
                <a:lnTo>
                  <a:pt x="1096" y="1618"/>
                </a:lnTo>
                <a:lnTo>
                  <a:pt x="1098" y="1620"/>
                </a:lnTo>
                <a:lnTo>
                  <a:pt x="1098" y="1620"/>
                </a:lnTo>
                <a:lnTo>
                  <a:pt x="1100" y="1618"/>
                </a:lnTo>
                <a:lnTo>
                  <a:pt x="1098" y="1615"/>
                </a:lnTo>
                <a:lnTo>
                  <a:pt x="1095" y="1610"/>
                </a:lnTo>
                <a:lnTo>
                  <a:pt x="1095" y="1603"/>
                </a:lnTo>
                <a:lnTo>
                  <a:pt x="1095" y="1605"/>
                </a:lnTo>
                <a:lnTo>
                  <a:pt x="1098" y="1608"/>
                </a:lnTo>
                <a:lnTo>
                  <a:pt x="1100" y="1610"/>
                </a:lnTo>
                <a:lnTo>
                  <a:pt x="1101" y="1615"/>
                </a:lnTo>
                <a:lnTo>
                  <a:pt x="1103" y="1618"/>
                </a:lnTo>
                <a:lnTo>
                  <a:pt x="1105" y="1620"/>
                </a:lnTo>
                <a:lnTo>
                  <a:pt x="1107" y="1618"/>
                </a:lnTo>
                <a:lnTo>
                  <a:pt x="1105" y="1615"/>
                </a:lnTo>
                <a:lnTo>
                  <a:pt x="1101" y="1611"/>
                </a:lnTo>
                <a:lnTo>
                  <a:pt x="1105" y="1610"/>
                </a:lnTo>
                <a:lnTo>
                  <a:pt x="1107" y="1611"/>
                </a:lnTo>
                <a:lnTo>
                  <a:pt x="1110" y="1618"/>
                </a:lnTo>
                <a:lnTo>
                  <a:pt x="1112" y="1620"/>
                </a:lnTo>
                <a:lnTo>
                  <a:pt x="1115" y="1621"/>
                </a:lnTo>
                <a:lnTo>
                  <a:pt x="1118" y="1621"/>
                </a:lnTo>
                <a:lnTo>
                  <a:pt x="1120" y="1623"/>
                </a:lnTo>
                <a:lnTo>
                  <a:pt x="1120" y="1625"/>
                </a:lnTo>
                <a:lnTo>
                  <a:pt x="1118" y="1625"/>
                </a:lnTo>
                <a:lnTo>
                  <a:pt x="1118" y="1625"/>
                </a:lnTo>
                <a:lnTo>
                  <a:pt x="1117" y="1625"/>
                </a:lnTo>
                <a:lnTo>
                  <a:pt x="1117" y="1623"/>
                </a:lnTo>
                <a:lnTo>
                  <a:pt x="1117" y="1625"/>
                </a:lnTo>
                <a:lnTo>
                  <a:pt x="1117" y="1626"/>
                </a:lnTo>
                <a:lnTo>
                  <a:pt x="1113" y="1625"/>
                </a:lnTo>
                <a:lnTo>
                  <a:pt x="1115" y="1628"/>
                </a:lnTo>
                <a:lnTo>
                  <a:pt x="1117" y="1628"/>
                </a:lnTo>
                <a:lnTo>
                  <a:pt x="1118" y="1628"/>
                </a:lnTo>
                <a:lnTo>
                  <a:pt x="1122" y="1626"/>
                </a:lnTo>
                <a:lnTo>
                  <a:pt x="1123" y="1626"/>
                </a:lnTo>
                <a:lnTo>
                  <a:pt x="1123" y="1625"/>
                </a:lnTo>
                <a:lnTo>
                  <a:pt x="1123" y="1625"/>
                </a:lnTo>
                <a:lnTo>
                  <a:pt x="1123" y="1623"/>
                </a:lnTo>
                <a:lnTo>
                  <a:pt x="1122" y="1621"/>
                </a:lnTo>
                <a:lnTo>
                  <a:pt x="1117" y="1618"/>
                </a:lnTo>
                <a:lnTo>
                  <a:pt x="1118" y="1616"/>
                </a:lnTo>
                <a:lnTo>
                  <a:pt x="1118" y="1616"/>
                </a:lnTo>
                <a:lnTo>
                  <a:pt x="1120" y="1618"/>
                </a:lnTo>
                <a:lnTo>
                  <a:pt x="1120" y="1615"/>
                </a:lnTo>
                <a:lnTo>
                  <a:pt x="1118" y="1611"/>
                </a:lnTo>
                <a:lnTo>
                  <a:pt x="1113" y="1610"/>
                </a:lnTo>
                <a:lnTo>
                  <a:pt x="1115" y="1611"/>
                </a:lnTo>
                <a:lnTo>
                  <a:pt x="1115" y="1613"/>
                </a:lnTo>
                <a:lnTo>
                  <a:pt x="1115" y="1613"/>
                </a:lnTo>
                <a:lnTo>
                  <a:pt x="1115" y="1615"/>
                </a:lnTo>
                <a:lnTo>
                  <a:pt x="1115" y="1615"/>
                </a:lnTo>
                <a:lnTo>
                  <a:pt x="1110" y="1613"/>
                </a:lnTo>
                <a:lnTo>
                  <a:pt x="1110" y="1613"/>
                </a:lnTo>
                <a:lnTo>
                  <a:pt x="1110" y="1611"/>
                </a:lnTo>
                <a:lnTo>
                  <a:pt x="1112" y="1611"/>
                </a:lnTo>
                <a:lnTo>
                  <a:pt x="1112" y="1611"/>
                </a:lnTo>
                <a:lnTo>
                  <a:pt x="1113" y="1610"/>
                </a:lnTo>
                <a:lnTo>
                  <a:pt x="1112" y="1608"/>
                </a:lnTo>
                <a:lnTo>
                  <a:pt x="1110" y="1608"/>
                </a:lnTo>
                <a:lnTo>
                  <a:pt x="1110" y="1606"/>
                </a:lnTo>
                <a:lnTo>
                  <a:pt x="1115" y="1608"/>
                </a:lnTo>
                <a:lnTo>
                  <a:pt x="1115" y="1606"/>
                </a:lnTo>
                <a:lnTo>
                  <a:pt x="1113" y="1606"/>
                </a:lnTo>
                <a:lnTo>
                  <a:pt x="1112" y="1605"/>
                </a:lnTo>
                <a:lnTo>
                  <a:pt x="1112" y="1605"/>
                </a:lnTo>
                <a:lnTo>
                  <a:pt x="1112" y="1603"/>
                </a:lnTo>
                <a:lnTo>
                  <a:pt x="1112" y="1603"/>
                </a:lnTo>
                <a:lnTo>
                  <a:pt x="1112" y="1603"/>
                </a:lnTo>
                <a:lnTo>
                  <a:pt x="1113" y="1603"/>
                </a:lnTo>
                <a:lnTo>
                  <a:pt x="1113" y="1603"/>
                </a:lnTo>
                <a:lnTo>
                  <a:pt x="1115" y="1605"/>
                </a:lnTo>
                <a:lnTo>
                  <a:pt x="1118" y="1608"/>
                </a:lnTo>
                <a:lnTo>
                  <a:pt x="1118" y="1608"/>
                </a:lnTo>
                <a:lnTo>
                  <a:pt x="1120" y="1606"/>
                </a:lnTo>
                <a:lnTo>
                  <a:pt x="1120" y="1605"/>
                </a:lnTo>
                <a:lnTo>
                  <a:pt x="1122" y="1605"/>
                </a:lnTo>
                <a:lnTo>
                  <a:pt x="1122" y="1603"/>
                </a:lnTo>
                <a:lnTo>
                  <a:pt x="1125" y="1605"/>
                </a:lnTo>
                <a:lnTo>
                  <a:pt x="1125" y="1605"/>
                </a:lnTo>
                <a:lnTo>
                  <a:pt x="1125" y="1606"/>
                </a:lnTo>
                <a:lnTo>
                  <a:pt x="1125" y="1606"/>
                </a:lnTo>
                <a:lnTo>
                  <a:pt x="1123" y="1606"/>
                </a:lnTo>
                <a:lnTo>
                  <a:pt x="1123" y="1606"/>
                </a:lnTo>
                <a:lnTo>
                  <a:pt x="1122" y="1610"/>
                </a:lnTo>
                <a:lnTo>
                  <a:pt x="1122" y="1610"/>
                </a:lnTo>
                <a:lnTo>
                  <a:pt x="1122" y="1615"/>
                </a:lnTo>
                <a:lnTo>
                  <a:pt x="1123" y="1618"/>
                </a:lnTo>
                <a:lnTo>
                  <a:pt x="1125" y="1620"/>
                </a:lnTo>
                <a:lnTo>
                  <a:pt x="1127" y="1620"/>
                </a:lnTo>
                <a:lnTo>
                  <a:pt x="1125" y="1618"/>
                </a:lnTo>
                <a:lnTo>
                  <a:pt x="1125" y="1616"/>
                </a:lnTo>
                <a:lnTo>
                  <a:pt x="1125" y="1615"/>
                </a:lnTo>
                <a:lnTo>
                  <a:pt x="1125" y="1615"/>
                </a:lnTo>
                <a:lnTo>
                  <a:pt x="1128" y="1620"/>
                </a:lnTo>
                <a:lnTo>
                  <a:pt x="1138" y="1626"/>
                </a:lnTo>
                <a:lnTo>
                  <a:pt x="1149" y="1635"/>
                </a:lnTo>
                <a:lnTo>
                  <a:pt x="1149" y="1635"/>
                </a:lnTo>
                <a:lnTo>
                  <a:pt x="1150" y="1633"/>
                </a:lnTo>
                <a:lnTo>
                  <a:pt x="1149" y="1631"/>
                </a:lnTo>
                <a:lnTo>
                  <a:pt x="1147" y="1630"/>
                </a:lnTo>
                <a:lnTo>
                  <a:pt x="1145" y="1626"/>
                </a:lnTo>
                <a:lnTo>
                  <a:pt x="1145" y="1626"/>
                </a:lnTo>
                <a:lnTo>
                  <a:pt x="1145" y="1626"/>
                </a:lnTo>
                <a:lnTo>
                  <a:pt x="1145" y="1625"/>
                </a:lnTo>
                <a:lnTo>
                  <a:pt x="1145" y="1625"/>
                </a:lnTo>
                <a:lnTo>
                  <a:pt x="1145" y="1623"/>
                </a:lnTo>
                <a:lnTo>
                  <a:pt x="1145" y="1623"/>
                </a:lnTo>
                <a:lnTo>
                  <a:pt x="1143" y="1623"/>
                </a:lnTo>
                <a:lnTo>
                  <a:pt x="1142" y="1625"/>
                </a:lnTo>
                <a:lnTo>
                  <a:pt x="1140" y="1625"/>
                </a:lnTo>
                <a:lnTo>
                  <a:pt x="1133" y="1620"/>
                </a:lnTo>
                <a:lnTo>
                  <a:pt x="1133" y="1620"/>
                </a:lnTo>
                <a:lnTo>
                  <a:pt x="1132" y="1616"/>
                </a:lnTo>
                <a:lnTo>
                  <a:pt x="1132" y="1615"/>
                </a:lnTo>
                <a:lnTo>
                  <a:pt x="1130" y="1613"/>
                </a:lnTo>
                <a:lnTo>
                  <a:pt x="1130" y="1611"/>
                </a:lnTo>
                <a:lnTo>
                  <a:pt x="1132" y="1611"/>
                </a:lnTo>
                <a:lnTo>
                  <a:pt x="1133" y="1613"/>
                </a:lnTo>
                <a:lnTo>
                  <a:pt x="1137" y="1618"/>
                </a:lnTo>
                <a:lnTo>
                  <a:pt x="1138" y="1620"/>
                </a:lnTo>
                <a:lnTo>
                  <a:pt x="1138" y="1620"/>
                </a:lnTo>
                <a:lnTo>
                  <a:pt x="1140" y="1618"/>
                </a:lnTo>
                <a:lnTo>
                  <a:pt x="1140" y="1618"/>
                </a:lnTo>
                <a:lnTo>
                  <a:pt x="1142" y="1618"/>
                </a:lnTo>
                <a:lnTo>
                  <a:pt x="1143" y="1620"/>
                </a:lnTo>
                <a:lnTo>
                  <a:pt x="1149" y="1626"/>
                </a:lnTo>
                <a:lnTo>
                  <a:pt x="1155" y="1631"/>
                </a:lnTo>
                <a:lnTo>
                  <a:pt x="1155" y="1630"/>
                </a:lnTo>
                <a:lnTo>
                  <a:pt x="1155" y="1628"/>
                </a:lnTo>
                <a:lnTo>
                  <a:pt x="1155" y="1628"/>
                </a:lnTo>
                <a:lnTo>
                  <a:pt x="1154" y="1628"/>
                </a:lnTo>
                <a:lnTo>
                  <a:pt x="1154" y="1628"/>
                </a:lnTo>
                <a:lnTo>
                  <a:pt x="1155" y="1628"/>
                </a:lnTo>
                <a:lnTo>
                  <a:pt x="1155" y="1628"/>
                </a:lnTo>
                <a:lnTo>
                  <a:pt x="1157" y="1626"/>
                </a:lnTo>
                <a:lnTo>
                  <a:pt x="1159" y="1626"/>
                </a:lnTo>
                <a:lnTo>
                  <a:pt x="1159" y="1625"/>
                </a:lnTo>
                <a:lnTo>
                  <a:pt x="1159" y="1623"/>
                </a:lnTo>
                <a:lnTo>
                  <a:pt x="1160" y="1623"/>
                </a:lnTo>
                <a:lnTo>
                  <a:pt x="1162" y="1620"/>
                </a:lnTo>
                <a:lnTo>
                  <a:pt x="1160" y="1618"/>
                </a:lnTo>
                <a:lnTo>
                  <a:pt x="1160" y="1616"/>
                </a:lnTo>
                <a:lnTo>
                  <a:pt x="1159" y="1615"/>
                </a:lnTo>
                <a:lnTo>
                  <a:pt x="1160" y="1615"/>
                </a:lnTo>
                <a:lnTo>
                  <a:pt x="1160" y="1615"/>
                </a:lnTo>
                <a:lnTo>
                  <a:pt x="1162" y="1616"/>
                </a:lnTo>
                <a:lnTo>
                  <a:pt x="1164" y="1618"/>
                </a:lnTo>
                <a:lnTo>
                  <a:pt x="1167" y="1618"/>
                </a:lnTo>
                <a:lnTo>
                  <a:pt x="1162" y="1610"/>
                </a:lnTo>
                <a:lnTo>
                  <a:pt x="1162" y="1606"/>
                </a:lnTo>
                <a:lnTo>
                  <a:pt x="1157" y="1605"/>
                </a:lnTo>
                <a:lnTo>
                  <a:pt x="1155" y="1603"/>
                </a:lnTo>
                <a:lnTo>
                  <a:pt x="1154" y="1601"/>
                </a:lnTo>
                <a:lnTo>
                  <a:pt x="1150" y="1598"/>
                </a:lnTo>
                <a:lnTo>
                  <a:pt x="1149" y="1596"/>
                </a:lnTo>
                <a:lnTo>
                  <a:pt x="1147" y="1594"/>
                </a:lnTo>
                <a:lnTo>
                  <a:pt x="1145" y="1591"/>
                </a:lnTo>
                <a:lnTo>
                  <a:pt x="1145" y="1589"/>
                </a:lnTo>
                <a:lnTo>
                  <a:pt x="1143" y="1589"/>
                </a:lnTo>
                <a:lnTo>
                  <a:pt x="1143" y="1584"/>
                </a:lnTo>
                <a:lnTo>
                  <a:pt x="1143" y="1584"/>
                </a:lnTo>
                <a:lnTo>
                  <a:pt x="1142" y="1583"/>
                </a:lnTo>
                <a:lnTo>
                  <a:pt x="1140" y="1581"/>
                </a:lnTo>
                <a:lnTo>
                  <a:pt x="1137" y="1574"/>
                </a:lnTo>
                <a:lnTo>
                  <a:pt x="1135" y="1568"/>
                </a:lnTo>
                <a:lnTo>
                  <a:pt x="1130" y="1554"/>
                </a:lnTo>
                <a:lnTo>
                  <a:pt x="1123" y="1539"/>
                </a:lnTo>
                <a:lnTo>
                  <a:pt x="1123" y="1536"/>
                </a:lnTo>
                <a:lnTo>
                  <a:pt x="1123" y="1534"/>
                </a:lnTo>
                <a:lnTo>
                  <a:pt x="1123" y="1531"/>
                </a:lnTo>
                <a:lnTo>
                  <a:pt x="1123" y="1526"/>
                </a:lnTo>
                <a:lnTo>
                  <a:pt x="1123" y="1522"/>
                </a:lnTo>
                <a:lnTo>
                  <a:pt x="1123" y="1520"/>
                </a:lnTo>
                <a:lnTo>
                  <a:pt x="1122" y="1517"/>
                </a:lnTo>
                <a:lnTo>
                  <a:pt x="1122" y="1514"/>
                </a:lnTo>
                <a:lnTo>
                  <a:pt x="1122" y="1505"/>
                </a:lnTo>
                <a:lnTo>
                  <a:pt x="1120" y="1504"/>
                </a:lnTo>
                <a:lnTo>
                  <a:pt x="1120" y="1500"/>
                </a:lnTo>
                <a:lnTo>
                  <a:pt x="1118" y="1492"/>
                </a:lnTo>
                <a:lnTo>
                  <a:pt x="1118" y="1483"/>
                </a:lnTo>
                <a:lnTo>
                  <a:pt x="1118" y="1475"/>
                </a:lnTo>
                <a:lnTo>
                  <a:pt x="1118" y="1470"/>
                </a:lnTo>
                <a:lnTo>
                  <a:pt x="1120" y="1463"/>
                </a:lnTo>
                <a:lnTo>
                  <a:pt x="1120" y="1462"/>
                </a:lnTo>
                <a:lnTo>
                  <a:pt x="1120" y="1462"/>
                </a:lnTo>
                <a:lnTo>
                  <a:pt x="1122" y="1460"/>
                </a:lnTo>
                <a:lnTo>
                  <a:pt x="1122" y="1457"/>
                </a:lnTo>
                <a:lnTo>
                  <a:pt x="1122" y="1457"/>
                </a:lnTo>
                <a:lnTo>
                  <a:pt x="1122" y="1457"/>
                </a:lnTo>
                <a:lnTo>
                  <a:pt x="1122" y="1455"/>
                </a:lnTo>
                <a:lnTo>
                  <a:pt x="1122" y="1455"/>
                </a:lnTo>
                <a:lnTo>
                  <a:pt x="1120" y="1453"/>
                </a:lnTo>
                <a:lnTo>
                  <a:pt x="1118" y="1452"/>
                </a:lnTo>
                <a:lnTo>
                  <a:pt x="1118" y="1452"/>
                </a:lnTo>
                <a:lnTo>
                  <a:pt x="1112" y="1448"/>
                </a:lnTo>
                <a:lnTo>
                  <a:pt x="1112" y="1448"/>
                </a:lnTo>
                <a:lnTo>
                  <a:pt x="1112" y="1448"/>
                </a:lnTo>
                <a:lnTo>
                  <a:pt x="1113" y="1448"/>
                </a:lnTo>
                <a:lnTo>
                  <a:pt x="1113" y="1446"/>
                </a:lnTo>
                <a:lnTo>
                  <a:pt x="1117" y="1448"/>
                </a:lnTo>
                <a:lnTo>
                  <a:pt x="1118" y="1448"/>
                </a:lnTo>
                <a:lnTo>
                  <a:pt x="1118" y="1446"/>
                </a:lnTo>
                <a:lnTo>
                  <a:pt x="1118" y="1446"/>
                </a:lnTo>
                <a:lnTo>
                  <a:pt x="1118" y="1445"/>
                </a:lnTo>
                <a:lnTo>
                  <a:pt x="1118" y="1445"/>
                </a:lnTo>
                <a:lnTo>
                  <a:pt x="1118" y="1443"/>
                </a:lnTo>
                <a:lnTo>
                  <a:pt x="1120" y="1441"/>
                </a:lnTo>
                <a:lnTo>
                  <a:pt x="1120" y="1441"/>
                </a:lnTo>
                <a:lnTo>
                  <a:pt x="1120" y="1440"/>
                </a:lnTo>
                <a:lnTo>
                  <a:pt x="1122" y="1438"/>
                </a:lnTo>
                <a:lnTo>
                  <a:pt x="1123" y="1436"/>
                </a:lnTo>
                <a:lnTo>
                  <a:pt x="1125" y="1435"/>
                </a:lnTo>
                <a:lnTo>
                  <a:pt x="1123" y="1435"/>
                </a:lnTo>
                <a:lnTo>
                  <a:pt x="1120" y="1433"/>
                </a:lnTo>
                <a:lnTo>
                  <a:pt x="1122" y="1431"/>
                </a:lnTo>
                <a:lnTo>
                  <a:pt x="1123" y="1428"/>
                </a:lnTo>
                <a:lnTo>
                  <a:pt x="1125" y="1428"/>
                </a:lnTo>
                <a:lnTo>
                  <a:pt x="1125" y="1428"/>
                </a:lnTo>
                <a:lnTo>
                  <a:pt x="1130" y="1423"/>
                </a:lnTo>
                <a:lnTo>
                  <a:pt x="1132" y="1423"/>
                </a:lnTo>
                <a:lnTo>
                  <a:pt x="1133" y="1421"/>
                </a:lnTo>
                <a:lnTo>
                  <a:pt x="1133" y="1420"/>
                </a:lnTo>
                <a:lnTo>
                  <a:pt x="1133" y="1418"/>
                </a:lnTo>
                <a:lnTo>
                  <a:pt x="1133" y="1415"/>
                </a:lnTo>
                <a:lnTo>
                  <a:pt x="1133" y="1411"/>
                </a:lnTo>
                <a:lnTo>
                  <a:pt x="1130" y="1406"/>
                </a:lnTo>
                <a:lnTo>
                  <a:pt x="1130" y="1404"/>
                </a:lnTo>
                <a:lnTo>
                  <a:pt x="1130" y="1403"/>
                </a:lnTo>
                <a:lnTo>
                  <a:pt x="1135" y="1399"/>
                </a:lnTo>
                <a:lnTo>
                  <a:pt x="1135" y="1398"/>
                </a:lnTo>
                <a:lnTo>
                  <a:pt x="1135" y="1398"/>
                </a:lnTo>
                <a:lnTo>
                  <a:pt x="1137" y="1396"/>
                </a:lnTo>
                <a:lnTo>
                  <a:pt x="1137" y="1394"/>
                </a:lnTo>
                <a:lnTo>
                  <a:pt x="1137" y="1393"/>
                </a:lnTo>
                <a:lnTo>
                  <a:pt x="1137" y="1391"/>
                </a:lnTo>
                <a:lnTo>
                  <a:pt x="1137" y="1389"/>
                </a:lnTo>
                <a:lnTo>
                  <a:pt x="1137" y="1389"/>
                </a:lnTo>
                <a:lnTo>
                  <a:pt x="1137" y="1388"/>
                </a:lnTo>
                <a:lnTo>
                  <a:pt x="1135" y="1388"/>
                </a:lnTo>
                <a:lnTo>
                  <a:pt x="1133" y="1388"/>
                </a:lnTo>
                <a:lnTo>
                  <a:pt x="1132" y="1386"/>
                </a:lnTo>
                <a:lnTo>
                  <a:pt x="1125" y="1384"/>
                </a:lnTo>
                <a:lnTo>
                  <a:pt x="1127" y="1383"/>
                </a:lnTo>
                <a:lnTo>
                  <a:pt x="1133" y="1384"/>
                </a:lnTo>
                <a:lnTo>
                  <a:pt x="1135" y="1384"/>
                </a:lnTo>
                <a:lnTo>
                  <a:pt x="1135" y="1386"/>
                </a:lnTo>
                <a:lnTo>
                  <a:pt x="1137" y="1384"/>
                </a:lnTo>
                <a:lnTo>
                  <a:pt x="1140" y="1384"/>
                </a:lnTo>
                <a:lnTo>
                  <a:pt x="1142" y="1384"/>
                </a:lnTo>
                <a:lnTo>
                  <a:pt x="1142" y="1384"/>
                </a:lnTo>
                <a:lnTo>
                  <a:pt x="1142" y="1383"/>
                </a:lnTo>
                <a:lnTo>
                  <a:pt x="1142" y="1383"/>
                </a:lnTo>
                <a:lnTo>
                  <a:pt x="1143" y="1381"/>
                </a:lnTo>
                <a:lnTo>
                  <a:pt x="1143" y="1379"/>
                </a:lnTo>
                <a:lnTo>
                  <a:pt x="1143" y="1378"/>
                </a:lnTo>
                <a:lnTo>
                  <a:pt x="1142" y="1378"/>
                </a:lnTo>
                <a:lnTo>
                  <a:pt x="1142" y="1376"/>
                </a:lnTo>
                <a:lnTo>
                  <a:pt x="1142" y="1372"/>
                </a:lnTo>
                <a:lnTo>
                  <a:pt x="1135" y="1367"/>
                </a:lnTo>
                <a:lnTo>
                  <a:pt x="1142" y="1371"/>
                </a:lnTo>
                <a:lnTo>
                  <a:pt x="1143" y="1372"/>
                </a:lnTo>
                <a:lnTo>
                  <a:pt x="1143" y="1376"/>
                </a:lnTo>
                <a:lnTo>
                  <a:pt x="1145" y="1376"/>
                </a:lnTo>
                <a:lnTo>
                  <a:pt x="1147" y="1378"/>
                </a:lnTo>
                <a:lnTo>
                  <a:pt x="1147" y="1378"/>
                </a:lnTo>
                <a:lnTo>
                  <a:pt x="1150" y="1376"/>
                </a:lnTo>
                <a:lnTo>
                  <a:pt x="1150" y="1374"/>
                </a:lnTo>
                <a:lnTo>
                  <a:pt x="1150" y="1371"/>
                </a:lnTo>
                <a:lnTo>
                  <a:pt x="1150" y="1369"/>
                </a:lnTo>
                <a:lnTo>
                  <a:pt x="1150" y="1367"/>
                </a:lnTo>
                <a:lnTo>
                  <a:pt x="1152" y="1367"/>
                </a:lnTo>
                <a:lnTo>
                  <a:pt x="1154" y="1366"/>
                </a:lnTo>
                <a:lnTo>
                  <a:pt x="1154" y="1364"/>
                </a:lnTo>
                <a:lnTo>
                  <a:pt x="1152" y="1357"/>
                </a:lnTo>
                <a:lnTo>
                  <a:pt x="1154" y="1357"/>
                </a:lnTo>
                <a:lnTo>
                  <a:pt x="1157" y="1362"/>
                </a:lnTo>
                <a:lnTo>
                  <a:pt x="1164" y="1364"/>
                </a:lnTo>
                <a:lnTo>
                  <a:pt x="1162" y="1356"/>
                </a:lnTo>
                <a:lnTo>
                  <a:pt x="1162" y="1352"/>
                </a:lnTo>
                <a:lnTo>
                  <a:pt x="1157" y="1352"/>
                </a:lnTo>
                <a:lnTo>
                  <a:pt x="1155" y="1347"/>
                </a:lnTo>
                <a:lnTo>
                  <a:pt x="1149" y="1346"/>
                </a:lnTo>
                <a:lnTo>
                  <a:pt x="1150" y="1342"/>
                </a:lnTo>
                <a:lnTo>
                  <a:pt x="1152" y="1342"/>
                </a:lnTo>
                <a:lnTo>
                  <a:pt x="1157" y="1347"/>
                </a:lnTo>
                <a:lnTo>
                  <a:pt x="1160" y="1347"/>
                </a:lnTo>
                <a:lnTo>
                  <a:pt x="1165" y="1347"/>
                </a:lnTo>
                <a:lnTo>
                  <a:pt x="1172" y="1352"/>
                </a:lnTo>
                <a:lnTo>
                  <a:pt x="1174" y="1352"/>
                </a:lnTo>
                <a:lnTo>
                  <a:pt x="1177" y="1349"/>
                </a:lnTo>
                <a:lnTo>
                  <a:pt x="1177" y="1349"/>
                </a:lnTo>
                <a:lnTo>
                  <a:pt x="1179" y="1347"/>
                </a:lnTo>
                <a:lnTo>
                  <a:pt x="1179" y="1347"/>
                </a:lnTo>
                <a:lnTo>
                  <a:pt x="1179" y="1347"/>
                </a:lnTo>
                <a:lnTo>
                  <a:pt x="1179" y="1346"/>
                </a:lnTo>
                <a:lnTo>
                  <a:pt x="1180" y="1344"/>
                </a:lnTo>
                <a:lnTo>
                  <a:pt x="1182" y="1341"/>
                </a:lnTo>
                <a:lnTo>
                  <a:pt x="1182" y="1339"/>
                </a:lnTo>
                <a:lnTo>
                  <a:pt x="1182" y="1337"/>
                </a:lnTo>
                <a:lnTo>
                  <a:pt x="1184" y="1330"/>
                </a:lnTo>
                <a:lnTo>
                  <a:pt x="1186" y="1329"/>
                </a:lnTo>
                <a:lnTo>
                  <a:pt x="1184" y="1329"/>
                </a:lnTo>
                <a:lnTo>
                  <a:pt x="1180" y="1329"/>
                </a:lnTo>
                <a:lnTo>
                  <a:pt x="1174" y="1330"/>
                </a:lnTo>
                <a:lnTo>
                  <a:pt x="1169" y="1327"/>
                </a:lnTo>
                <a:lnTo>
                  <a:pt x="1164" y="1327"/>
                </a:lnTo>
                <a:lnTo>
                  <a:pt x="1164" y="1327"/>
                </a:lnTo>
                <a:lnTo>
                  <a:pt x="1162" y="1324"/>
                </a:lnTo>
                <a:lnTo>
                  <a:pt x="1160" y="1324"/>
                </a:lnTo>
                <a:lnTo>
                  <a:pt x="1162" y="1324"/>
                </a:lnTo>
                <a:lnTo>
                  <a:pt x="1170" y="1325"/>
                </a:lnTo>
                <a:lnTo>
                  <a:pt x="1174" y="1324"/>
                </a:lnTo>
                <a:lnTo>
                  <a:pt x="1186" y="1324"/>
                </a:lnTo>
                <a:lnTo>
                  <a:pt x="1189" y="1327"/>
                </a:lnTo>
                <a:lnTo>
                  <a:pt x="1191" y="1327"/>
                </a:lnTo>
                <a:lnTo>
                  <a:pt x="1194" y="1324"/>
                </a:lnTo>
                <a:lnTo>
                  <a:pt x="1196" y="1322"/>
                </a:lnTo>
                <a:lnTo>
                  <a:pt x="1192" y="1319"/>
                </a:lnTo>
                <a:lnTo>
                  <a:pt x="1182" y="1317"/>
                </a:lnTo>
                <a:lnTo>
                  <a:pt x="1172" y="1315"/>
                </a:lnTo>
                <a:lnTo>
                  <a:pt x="1172" y="1314"/>
                </a:lnTo>
                <a:lnTo>
                  <a:pt x="1186" y="1314"/>
                </a:lnTo>
                <a:lnTo>
                  <a:pt x="1201" y="1314"/>
                </a:lnTo>
                <a:lnTo>
                  <a:pt x="1202" y="1312"/>
                </a:lnTo>
                <a:lnTo>
                  <a:pt x="1202" y="1310"/>
                </a:lnTo>
                <a:lnTo>
                  <a:pt x="1202" y="1309"/>
                </a:lnTo>
                <a:lnTo>
                  <a:pt x="1201" y="1304"/>
                </a:lnTo>
                <a:close/>
                <a:moveTo>
                  <a:pt x="1014" y="1499"/>
                </a:moveTo>
                <a:lnTo>
                  <a:pt x="1014" y="1499"/>
                </a:lnTo>
                <a:lnTo>
                  <a:pt x="1014" y="1502"/>
                </a:lnTo>
                <a:lnTo>
                  <a:pt x="1014" y="1502"/>
                </a:lnTo>
                <a:lnTo>
                  <a:pt x="1017" y="1507"/>
                </a:lnTo>
                <a:lnTo>
                  <a:pt x="1019" y="1507"/>
                </a:lnTo>
                <a:lnTo>
                  <a:pt x="1019" y="1507"/>
                </a:lnTo>
                <a:lnTo>
                  <a:pt x="1019" y="1507"/>
                </a:lnTo>
                <a:lnTo>
                  <a:pt x="1019" y="1507"/>
                </a:lnTo>
                <a:lnTo>
                  <a:pt x="1019" y="1505"/>
                </a:lnTo>
                <a:lnTo>
                  <a:pt x="1016" y="1497"/>
                </a:lnTo>
                <a:lnTo>
                  <a:pt x="1016" y="1497"/>
                </a:lnTo>
                <a:lnTo>
                  <a:pt x="1014" y="1497"/>
                </a:lnTo>
                <a:lnTo>
                  <a:pt x="1014" y="1497"/>
                </a:lnTo>
                <a:lnTo>
                  <a:pt x="1014" y="1495"/>
                </a:lnTo>
                <a:lnTo>
                  <a:pt x="1014" y="1497"/>
                </a:lnTo>
                <a:lnTo>
                  <a:pt x="1014" y="1497"/>
                </a:lnTo>
                <a:lnTo>
                  <a:pt x="1014" y="1499"/>
                </a:lnTo>
                <a:close/>
                <a:moveTo>
                  <a:pt x="1290" y="236"/>
                </a:moveTo>
                <a:lnTo>
                  <a:pt x="1290" y="234"/>
                </a:lnTo>
                <a:lnTo>
                  <a:pt x="1291" y="231"/>
                </a:lnTo>
                <a:lnTo>
                  <a:pt x="1290" y="226"/>
                </a:lnTo>
                <a:lnTo>
                  <a:pt x="1281" y="221"/>
                </a:lnTo>
                <a:lnTo>
                  <a:pt x="1280" y="222"/>
                </a:lnTo>
                <a:lnTo>
                  <a:pt x="1278" y="224"/>
                </a:lnTo>
                <a:lnTo>
                  <a:pt x="1268" y="227"/>
                </a:lnTo>
                <a:lnTo>
                  <a:pt x="1266" y="231"/>
                </a:lnTo>
                <a:lnTo>
                  <a:pt x="1266" y="232"/>
                </a:lnTo>
                <a:lnTo>
                  <a:pt x="1266" y="234"/>
                </a:lnTo>
                <a:lnTo>
                  <a:pt x="1268" y="236"/>
                </a:lnTo>
                <a:lnTo>
                  <a:pt x="1270" y="241"/>
                </a:lnTo>
                <a:lnTo>
                  <a:pt x="1270" y="243"/>
                </a:lnTo>
                <a:lnTo>
                  <a:pt x="1271" y="248"/>
                </a:lnTo>
                <a:lnTo>
                  <a:pt x="1275" y="251"/>
                </a:lnTo>
                <a:lnTo>
                  <a:pt x="1275" y="251"/>
                </a:lnTo>
                <a:lnTo>
                  <a:pt x="1276" y="251"/>
                </a:lnTo>
                <a:lnTo>
                  <a:pt x="1278" y="249"/>
                </a:lnTo>
                <a:lnTo>
                  <a:pt x="1278" y="249"/>
                </a:lnTo>
                <a:lnTo>
                  <a:pt x="1278" y="248"/>
                </a:lnTo>
                <a:lnTo>
                  <a:pt x="1276" y="248"/>
                </a:lnTo>
                <a:lnTo>
                  <a:pt x="1278" y="246"/>
                </a:lnTo>
                <a:lnTo>
                  <a:pt x="1278" y="246"/>
                </a:lnTo>
                <a:lnTo>
                  <a:pt x="1278" y="244"/>
                </a:lnTo>
                <a:lnTo>
                  <a:pt x="1280" y="244"/>
                </a:lnTo>
                <a:lnTo>
                  <a:pt x="1280" y="243"/>
                </a:lnTo>
                <a:lnTo>
                  <a:pt x="1283" y="239"/>
                </a:lnTo>
                <a:lnTo>
                  <a:pt x="1290" y="236"/>
                </a:lnTo>
                <a:close/>
                <a:moveTo>
                  <a:pt x="1170" y="116"/>
                </a:moveTo>
                <a:lnTo>
                  <a:pt x="1172" y="121"/>
                </a:lnTo>
                <a:lnTo>
                  <a:pt x="1174" y="123"/>
                </a:lnTo>
                <a:lnTo>
                  <a:pt x="1174" y="125"/>
                </a:lnTo>
                <a:lnTo>
                  <a:pt x="1172" y="128"/>
                </a:lnTo>
                <a:lnTo>
                  <a:pt x="1172" y="130"/>
                </a:lnTo>
                <a:lnTo>
                  <a:pt x="1174" y="132"/>
                </a:lnTo>
                <a:lnTo>
                  <a:pt x="1177" y="130"/>
                </a:lnTo>
                <a:lnTo>
                  <a:pt x="1179" y="128"/>
                </a:lnTo>
                <a:lnTo>
                  <a:pt x="1180" y="128"/>
                </a:lnTo>
                <a:lnTo>
                  <a:pt x="1182" y="127"/>
                </a:lnTo>
                <a:lnTo>
                  <a:pt x="1182" y="127"/>
                </a:lnTo>
                <a:lnTo>
                  <a:pt x="1182" y="127"/>
                </a:lnTo>
                <a:lnTo>
                  <a:pt x="1182" y="128"/>
                </a:lnTo>
                <a:lnTo>
                  <a:pt x="1182" y="128"/>
                </a:lnTo>
                <a:lnTo>
                  <a:pt x="1184" y="128"/>
                </a:lnTo>
                <a:lnTo>
                  <a:pt x="1191" y="127"/>
                </a:lnTo>
                <a:lnTo>
                  <a:pt x="1191" y="127"/>
                </a:lnTo>
                <a:lnTo>
                  <a:pt x="1191" y="128"/>
                </a:lnTo>
                <a:lnTo>
                  <a:pt x="1191" y="130"/>
                </a:lnTo>
                <a:lnTo>
                  <a:pt x="1191" y="132"/>
                </a:lnTo>
                <a:lnTo>
                  <a:pt x="1187" y="135"/>
                </a:lnTo>
                <a:lnTo>
                  <a:pt x="1187" y="137"/>
                </a:lnTo>
                <a:lnTo>
                  <a:pt x="1186" y="142"/>
                </a:lnTo>
                <a:lnTo>
                  <a:pt x="1184" y="145"/>
                </a:lnTo>
                <a:lnTo>
                  <a:pt x="1184" y="148"/>
                </a:lnTo>
                <a:lnTo>
                  <a:pt x="1184" y="150"/>
                </a:lnTo>
                <a:lnTo>
                  <a:pt x="1197" y="150"/>
                </a:lnTo>
                <a:lnTo>
                  <a:pt x="1199" y="148"/>
                </a:lnTo>
                <a:lnTo>
                  <a:pt x="1199" y="147"/>
                </a:lnTo>
                <a:lnTo>
                  <a:pt x="1199" y="143"/>
                </a:lnTo>
                <a:lnTo>
                  <a:pt x="1201" y="142"/>
                </a:lnTo>
                <a:lnTo>
                  <a:pt x="1202" y="140"/>
                </a:lnTo>
                <a:lnTo>
                  <a:pt x="1204" y="142"/>
                </a:lnTo>
                <a:lnTo>
                  <a:pt x="1204" y="143"/>
                </a:lnTo>
                <a:lnTo>
                  <a:pt x="1206" y="143"/>
                </a:lnTo>
                <a:lnTo>
                  <a:pt x="1206" y="142"/>
                </a:lnTo>
                <a:lnTo>
                  <a:pt x="1206" y="137"/>
                </a:lnTo>
                <a:lnTo>
                  <a:pt x="1207" y="135"/>
                </a:lnTo>
                <a:lnTo>
                  <a:pt x="1216" y="140"/>
                </a:lnTo>
                <a:lnTo>
                  <a:pt x="1217" y="140"/>
                </a:lnTo>
                <a:lnTo>
                  <a:pt x="1217" y="138"/>
                </a:lnTo>
                <a:lnTo>
                  <a:pt x="1219" y="137"/>
                </a:lnTo>
                <a:lnTo>
                  <a:pt x="1219" y="135"/>
                </a:lnTo>
                <a:lnTo>
                  <a:pt x="1221" y="133"/>
                </a:lnTo>
                <a:lnTo>
                  <a:pt x="1222" y="132"/>
                </a:lnTo>
                <a:lnTo>
                  <a:pt x="1224" y="132"/>
                </a:lnTo>
                <a:lnTo>
                  <a:pt x="1226" y="130"/>
                </a:lnTo>
                <a:lnTo>
                  <a:pt x="1229" y="137"/>
                </a:lnTo>
                <a:lnTo>
                  <a:pt x="1231" y="137"/>
                </a:lnTo>
                <a:lnTo>
                  <a:pt x="1231" y="137"/>
                </a:lnTo>
                <a:lnTo>
                  <a:pt x="1233" y="135"/>
                </a:lnTo>
                <a:lnTo>
                  <a:pt x="1231" y="127"/>
                </a:lnTo>
                <a:lnTo>
                  <a:pt x="1234" y="120"/>
                </a:lnTo>
                <a:lnTo>
                  <a:pt x="1236" y="121"/>
                </a:lnTo>
                <a:lnTo>
                  <a:pt x="1238" y="125"/>
                </a:lnTo>
                <a:lnTo>
                  <a:pt x="1239" y="123"/>
                </a:lnTo>
                <a:lnTo>
                  <a:pt x="1239" y="121"/>
                </a:lnTo>
                <a:lnTo>
                  <a:pt x="1239" y="116"/>
                </a:lnTo>
                <a:lnTo>
                  <a:pt x="1241" y="113"/>
                </a:lnTo>
                <a:lnTo>
                  <a:pt x="1241" y="113"/>
                </a:lnTo>
                <a:lnTo>
                  <a:pt x="1241" y="115"/>
                </a:lnTo>
                <a:lnTo>
                  <a:pt x="1244" y="116"/>
                </a:lnTo>
                <a:lnTo>
                  <a:pt x="1243" y="115"/>
                </a:lnTo>
                <a:lnTo>
                  <a:pt x="1243" y="113"/>
                </a:lnTo>
                <a:lnTo>
                  <a:pt x="1243" y="111"/>
                </a:lnTo>
                <a:lnTo>
                  <a:pt x="1246" y="111"/>
                </a:lnTo>
                <a:lnTo>
                  <a:pt x="1249" y="110"/>
                </a:lnTo>
                <a:lnTo>
                  <a:pt x="1249" y="110"/>
                </a:lnTo>
                <a:lnTo>
                  <a:pt x="1251" y="111"/>
                </a:lnTo>
                <a:lnTo>
                  <a:pt x="1251" y="121"/>
                </a:lnTo>
                <a:lnTo>
                  <a:pt x="1251" y="123"/>
                </a:lnTo>
                <a:lnTo>
                  <a:pt x="1253" y="123"/>
                </a:lnTo>
                <a:lnTo>
                  <a:pt x="1253" y="125"/>
                </a:lnTo>
                <a:lnTo>
                  <a:pt x="1251" y="128"/>
                </a:lnTo>
                <a:lnTo>
                  <a:pt x="1253" y="132"/>
                </a:lnTo>
                <a:lnTo>
                  <a:pt x="1263" y="137"/>
                </a:lnTo>
                <a:lnTo>
                  <a:pt x="1263" y="137"/>
                </a:lnTo>
                <a:lnTo>
                  <a:pt x="1263" y="140"/>
                </a:lnTo>
                <a:lnTo>
                  <a:pt x="1266" y="143"/>
                </a:lnTo>
                <a:lnTo>
                  <a:pt x="1268" y="145"/>
                </a:lnTo>
                <a:lnTo>
                  <a:pt x="1268" y="147"/>
                </a:lnTo>
                <a:lnTo>
                  <a:pt x="1270" y="145"/>
                </a:lnTo>
                <a:lnTo>
                  <a:pt x="1270" y="143"/>
                </a:lnTo>
                <a:lnTo>
                  <a:pt x="1270" y="142"/>
                </a:lnTo>
                <a:lnTo>
                  <a:pt x="1271" y="140"/>
                </a:lnTo>
                <a:lnTo>
                  <a:pt x="1271" y="138"/>
                </a:lnTo>
                <a:lnTo>
                  <a:pt x="1270" y="135"/>
                </a:lnTo>
                <a:lnTo>
                  <a:pt x="1270" y="133"/>
                </a:lnTo>
                <a:lnTo>
                  <a:pt x="1270" y="130"/>
                </a:lnTo>
                <a:lnTo>
                  <a:pt x="1268" y="123"/>
                </a:lnTo>
                <a:lnTo>
                  <a:pt x="1270" y="120"/>
                </a:lnTo>
                <a:lnTo>
                  <a:pt x="1273" y="121"/>
                </a:lnTo>
                <a:lnTo>
                  <a:pt x="1275" y="121"/>
                </a:lnTo>
                <a:lnTo>
                  <a:pt x="1273" y="111"/>
                </a:lnTo>
                <a:lnTo>
                  <a:pt x="1268" y="105"/>
                </a:lnTo>
                <a:lnTo>
                  <a:pt x="1259" y="106"/>
                </a:lnTo>
                <a:lnTo>
                  <a:pt x="1256" y="103"/>
                </a:lnTo>
                <a:lnTo>
                  <a:pt x="1249" y="93"/>
                </a:lnTo>
                <a:lnTo>
                  <a:pt x="1238" y="91"/>
                </a:lnTo>
                <a:lnTo>
                  <a:pt x="1236" y="93"/>
                </a:lnTo>
                <a:lnTo>
                  <a:pt x="1236" y="95"/>
                </a:lnTo>
                <a:lnTo>
                  <a:pt x="1238" y="98"/>
                </a:lnTo>
                <a:lnTo>
                  <a:pt x="1236" y="100"/>
                </a:lnTo>
                <a:lnTo>
                  <a:pt x="1233" y="101"/>
                </a:lnTo>
                <a:lnTo>
                  <a:pt x="1229" y="105"/>
                </a:lnTo>
                <a:lnTo>
                  <a:pt x="1226" y="106"/>
                </a:lnTo>
                <a:lnTo>
                  <a:pt x="1212" y="101"/>
                </a:lnTo>
                <a:lnTo>
                  <a:pt x="1211" y="101"/>
                </a:lnTo>
                <a:lnTo>
                  <a:pt x="1211" y="103"/>
                </a:lnTo>
                <a:lnTo>
                  <a:pt x="1212" y="105"/>
                </a:lnTo>
                <a:lnTo>
                  <a:pt x="1212" y="106"/>
                </a:lnTo>
                <a:lnTo>
                  <a:pt x="1212" y="106"/>
                </a:lnTo>
                <a:lnTo>
                  <a:pt x="1199" y="106"/>
                </a:lnTo>
                <a:lnTo>
                  <a:pt x="1184" y="106"/>
                </a:lnTo>
                <a:lnTo>
                  <a:pt x="1169" y="105"/>
                </a:lnTo>
                <a:lnTo>
                  <a:pt x="1165" y="106"/>
                </a:lnTo>
                <a:lnTo>
                  <a:pt x="1164" y="106"/>
                </a:lnTo>
                <a:lnTo>
                  <a:pt x="1162" y="106"/>
                </a:lnTo>
                <a:lnTo>
                  <a:pt x="1160" y="108"/>
                </a:lnTo>
                <a:lnTo>
                  <a:pt x="1160" y="111"/>
                </a:lnTo>
                <a:lnTo>
                  <a:pt x="1170" y="116"/>
                </a:lnTo>
                <a:close/>
                <a:moveTo>
                  <a:pt x="1401" y="266"/>
                </a:moveTo>
                <a:lnTo>
                  <a:pt x="1402" y="264"/>
                </a:lnTo>
                <a:lnTo>
                  <a:pt x="1402" y="264"/>
                </a:lnTo>
                <a:lnTo>
                  <a:pt x="1402" y="264"/>
                </a:lnTo>
                <a:lnTo>
                  <a:pt x="1406" y="264"/>
                </a:lnTo>
                <a:lnTo>
                  <a:pt x="1407" y="263"/>
                </a:lnTo>
                <a:lnTo>
                  <a:pt x="1409" y="261"/>
                </a:lnTo>
                <a:lnTo>
                  <a:pt x="1411" y="259"/>
                </a:lnTo>
                <a:lnTo>
                  <a:pt x="1411" y="256"/>
                </a:lnTo>
                <a:lnTo>
                  <a:pt x="1411" y="256"/>
                </a:lnTo>
                <a:lnTo>
                  <a:pt x="1411" y="254"/>
                </a:lnTo>
                <a:lnTo>
                  <a:pt x="1412" y="254"/>
                </a:lnTo>
                <a:lnTo>
                  <a:pt x="1412" y="253"/>
                </a:lnTo>
                <a:lnTo>
                  <a:pt x="1412" y="253"/>
                </a:lnTo>
                <a:lnTo>
                  <a:pt x="1412" y="251"/>
                </a:lnTo>
                <a:lnTo>
                  <a:pt x="1412" y="249"/>
                </a:lnTo>
                <a:lnTo>
                  <a:pt x="1411" y="246"/>
                </a:lnTo>
                <a:lnTo>
                  <a:pt x="1409" y="246"/>
                </a:lnTo>
                <a:lnTo>
                  <a:pt x="1407" y="246"/>
                </a:lnTo>
                <a:lnTo>
                  <a:pt x="1406" y="248"/>
                </a:lnTo>
                <a:lnTo>
                  <a:pt x="1404" y="248"/>
                </a:lnTo>
                <a:lnTo>
                  <a:pt x="1402" y="251"/>
                </a:lnTo>
                <a:lnTo>
                  <a:pt x="1402" y="253"/>
                </a:lnTo>
                <a:lnTo>
                  <a:pt x="1402" y="254"/>
                </a:lnTo>
                <a:lnTo>
                  <a:pt x="1402" y="254"/>
                </a:lnTo>
                <a:lnTo>
                  <a:pt x="1402" y="256"/>
                </a:lnTo>
                <a:lnTo>
                  <a:pt x="1404" y="258"/>
                </a:lnTo>
                <a:lnTo>
                  <a:pt x="1402" y="258"/>
                </a:lnTo>
                <a:lnTo>
                  <a:pt x="1402" y="259"/>
                </a:lnTo>
                <a:lnTo>
                  <a:pt x="1402" y="261"/>
                </a:lnTo>
                <a:lnTo>
                  <a:pt x="1402" y="261"/>
                </a:lnTo>
                <a:lnTo>
                  <a:pt x="1401" y="263"/>
                </a:lnTo>
                <a:lnTo>
                  <a:pt x="1401" y="263"/>
                </a:lnTo>
                <a:lnTo>
                  <a:pt x="1401" y="264"/>
                </a:lnTo>
                <a:lnTo>
                  <a:pt x="1401" y="264"/>
                </a:lnTo>
                <a:lnTo>
                  <a:pt x="1401" y="264"/>
                </a:lnTo>
                <a:lnTo>
                  <a:pt x="1401" y="266"/>
                </a:lnTo>
                <a:close/>
                <a:moveTo>
                  <a:pt x="1433" y="164"/>
                </a:moveTo>
                <a:lnTo>
                  <a:pt x="1441" y="167"/>
                </a:lnTo>
                <a:lnTo>
                  <a:pt x="1443" y="165"/>
                </a:lnTo>
                <a:lnTo>
                  <a:pt x="1444" y="165"/>
                </a:lnTo>
                <a:lnTo>
                  <a:pt x="1444" y="167"/>
                </a:lnTo>
                <a:lnTo>
                  <a:pt x="1444" y="169"/>
                </a:lnTo>
                <a:lnTo>
                  <a:pt x="1443" y="170"/>
                </a:lnTo>
                <a:lnTo>
                  <a:pt x="1443" y="172"/>
                </a:lnTo>
                <a:lnTo>
                  <a:pt x="1441" y="174"/>
                </a:lnTo>
                <a:lnTo>
                  <a:pt x="1446" y="179"/>
                </a:lnTo>
                <a:lnTo>
                  <a:pt x="1461" y="177"/>
                </a:lnTo>
                <a:lnTo>
                  <a:pt x="1475" y="175"/>
                </a:lnTo>
                <a:lnTo>
                  <a:pt x="1480" y="175"/>
                </a:lnTo>
                <a:lnTo>
                  <a:pt x="1481" y="174"/>
                </a:lnTo>
                <a:lnTo>
                  <a:pt x="1475" y="165"/>
                </a:lnTo>
                <a:lnTo>
                  <a:pt x="1468" y="158"/>
                </a:lnTo>
                <a:lnTo>
                  <a:pt x="1466" y="152"/>
                </a:lnTo>
                <a:lnTo>
                  <a:pt x="1461" y="148"/>
                </a:lnTo>
                <a:lnTo>
                  <a:pt x="1459" y="148"/>
                </a:lnTo>
                <a:lnTo>
                  <a:pt x="1458" y="150"/>
                </a:lnTo>
                <a:lnTo>
                  <a:pt x="1456" y="152"/>
                </a:lnTo>
                <a:lnTo>
                  <a:pt x="1453" y="157"/>
                </a:lnTo>
                <a:lnTo>
                  <a:pt x="1453" y="158"/>
                </a:lnTo>
                <a:lnTo>
                  <a:pt x="1451" y="158"/>
                </a:lnTo>
                <a:lnTo>
                  <a:pt x="1449" y="157"/>
                </a:lnTo>
                <a:lnTo>
                  <a:pt x="1451" y="155"/>
                </a:lnTo>
                <a:lnTo>
                  <a:pt x="1451" y="153"/>
                </a:lnTo>
                <a:lnTo>
                  <a:pt x="1451" y="152"/>
                </a:lnTo>
                <a:lnTo>
                  <a:pt x="1449" y="152"/>
                </a:lnTo>
                <a:lnTo>
                  <a:pt x="1439" y="152"/>
                </a:lnTo>
                <a:lnTo>
                  <a:pt x="1438" y="150"/>
                </a:lnTo>
                <a:lnTo>
                  <a:pt x="1431" y="150"/>
                </a:lnTo>
                <a:lnTo>
                  <a:pt x="1428" y="153"/>
                </a:lnTo>
                <a:lnTo>
                  <a:pt x="1426" y="155"/>
                </a:lnTo>
                <a:lnTo>
                  <a:pt x="1426" y="158"/>
                </a:lnTo>
                <a:lnTo>
                  <a:pt x="1426" y="158"/>
                </a:lnTo>
                <a:lnTo>
                  <a:pt x="1433" y="164"/>
                </a:lnTo>
                <a:close/>
                <a:moveTo>
                  <a:pt x="1350" y="232"/>
                </a:moveTo>
                <a:lnTo>
                  <a:pt x="1349" y="232"/>
                </a:lnTo>
                <a:lnTo>
                  <a:pt x="1349" y="234"/>
                </a:lnTo>
                <a:lnTo>
                  <a:pt x="1349" y="244"/>
                </a:lnTo>
                <a:lnTo>
                  <a:pt x="1350" y="248"/>
                </a:lnTo>
                <a:lnTo>
                  <a:pt x="1357" y="251"/>
                </a:lnTo>
                <a:lnTo>
                  <a:pt x="1357" y="253"/>
                </a:lnTo>
                <a:lnTo>
                  <a:pt x="1357" y="256"/>
                </a:lnTo>
                <a:lnTo>
                  <a:pt x="1369" y="259"/>
                </a:lnTo>
                <a:lnTo>
                  <a:pt x="1380" y="263"/>
                </a:lnTo>
                <a:lnTo>
                  <a:pt x="1382" y="261"/>
                </a:lnTo>
                <a:lnTo>
                  <a:pt x="1382" y="259"/>
                </a:lnTo>
                <a:lnTo>
                  <a:pt x="1384" y="256"/>
                </a:lnTo>
                <a:lnTo>
                  <a:pt x="1384" y="254"/>
                </a:lnTo>
                <a:lnTo>
                  <a:pt x="1386" y="253"/>
                </a:lnTo>
                <a:lnTo>
                  <a:pt x="1387" y="251"/>
                </a:lnTo>
                <a:lnTo>
                  <a:pt x="1387" y="251"/>
                </a:lnTo>
                <a:lnTo>
                  <a:pt x="1389" y="251"/>
                </a:lnTo>
                <a:lnTo>
                  <a:pt x="1389" y="251"/>
                </a:lnTo>
                <a:lnTo>
                  <a:pt x="1389" y="253"/>
                </a:lnTo>
                <a:lnTo>
                  <a:pt x="1389" y="254"/>
                </a:lnTo>
                <a:lnTo>
                  <a:pt x="1389" y="256"/>
                </a:lnTo>
                <a:lnTo>
                  <a:pt x="1391" y="256"/>
                </a:lnTo>
                <a:lnTo>
                  <a:pt x="1391" y="256"/>
                </a:lnTo>
                <a:lnTo>
                  <a:pt x="1394" y="254"/>
                </a:lnTo>
                <a:lnTo>
                  <a:pt x="1396" y="251"/>
                </a:lnTo>
                <a:lnTo>
                  <a:pt x="1396" y="249"/>
                </a:lnTo>
                <a:lnTo>
                  <a:pt x="1396" y="248"/>
                </a:lnTo>
                <a:lnTo>
                  <a:pt x="1389" y="239"/>
                </a:lnTo>
                <a:lnTo>
                  <a:pt x="1386" y="229"/>
                </a:lnTo>
                <a:lnTo>
                  <a:pt x="1386" y="226"/>
                </a:lnTo>
                <a:lnTo>
                  <a:pt x="1387" y="222"/>
                </a:lnTo>
                <a:lnTo>
                  <a:pt x="1387" y="221"/>
                </a:lnTo>
                <a:lnTo>
                  <a:pt x="1382" y="219"/>
                </a:lnTo>
                <a:lnTo>
                  <a:pt x="1379" y="221"/>
                </a:lnTo>
                <a:lnTo>
                  <a:pt x="1379" y="221"/>
                </a:lnTo>
                <a:lnTo>
                  <a:pt x="1377" y="217"/>
                </a:lnTo>
                <a:lnTo>
                  <a:pt x="1375" y="217"/>
                </a:lnTo>
                <a:lnTo>
                  <a:pt x="1374" y="217"/>
                </a:lnTo>
                <a:lnTo>
                  <a:pt x="1370" y="221"/>
                </a:lnTo>
                <a:lnTo>
                  <a:pt x="1367" y="222"/>
                </a:lnTo>
                <a:lnTo>
                  <a:pt x="1367" y="224"/>
                </a:lnTo>
                <a:lnTo>
                  <a:pt x="1365" y="227"/>
                </a:lnTo>
                <a:lnTo>
                  <a:pt x="1365" y="227"/>
                </a:lnTo>
                <a:lnTo>
                  <a:pt x="1365" y="229"/>
                </a:lnTo>
                <a:lnTo>
                  <a:pt x="1367" y="229"/>
                </a:lnTo>
                <a:lnTo>
                  <a:pt x="1367" y="231"/>
                </a:lnTo>
                <a:lnTo>
                  <a:pt x="1365" y="231"/>
                </a:lnTo>
                <a:lnTo>
                  <a:pt x="1362" y="231"/>
                </a:lnTo>
                <a:lnTo>
                  <a:pt x="1362" y="232"/>
                </a:lnTo>
                <a:lnTo>
                  <a:pt x="1360" y="234"/>
                </a:lnTo>
                <a:lnTo>
                  <a:pt x="1360" y="234"/>
                </a:lnTo>
                <a:lnTo>
                  <a:pt x="1352" y="232"/>
                </a:lnTo>
                <a:lnTo>
                  <a:pt x="1350" y="232"/>
                </a:lnTo>
                <a:close/>
                <a:moveTo>
                  <a:pt x="1451" y="128"/>
                </a:moveTo>
                <a:lnTo>
                  <a:pt x="1459" y="130"/>
                </a:lnTo>
                <a:lnTo>
                  <a:pt x="1459" y="130"/>
                </a:lnTo>
                <a:lnTo>
                  <a:pt x="1459" y="132"/>
                </a:lnTo>
                <a:lnTo>
                  <a:pt x="1459" y="132"/>
                </a:lnTo>
                <a:lnTo>
                  <a:pt x="1459" y="133"/>
                </a:lnTo>
                <a:lnTo>
                  <a:pt x="1459" y="137"/>
                </a:lnTo>
                <a:lnTo>
                  <a:pt x="1461" y="140"/>
                </a:lnTo>
                <a:lnTo>
                  <a:pt x="1468" y="140"/>
                </a:lnTo>
                <a:lnTo>
                  <a:pt x="1471" y="138"/>
                </a:lnTo>
                <a:lnTo>
                  <a:pt x="1473" y="140"/>
                </a:lnTo>
                <a:lnTo>
                  <a:pt x="1473" y="140"/>
                </a:lnTo>
                <a:lnTo>
                  <a:pt x="1473" y="142"/>
                </a:lnTo>
                <a:lnTo>
                  <a:pt x="1473" y="142"/>
                </a:lnTo>
                <a:lnTo>
                  <a:pt x="1471" y="145"/>
                </a:lnTo>
                <a:lnTo>
                  <a:pt x="1475" y="153"/>
                </a:lnTo>
                <a:lnTo>
                  <a:pt x="1480" y="155"/>
                </a:lnTo>
                <a:lnTo>
                  <a:pt x="1480" y="157"/>
                </a:lnTo>
                <a:lnTo>
                  <a:pt x="1480" y="158"/>
                </a:lnTo>
                <a:lnTo>
                  <a:pt x="1480" y="160"/>
                </a:lnTo>
                <a:lnTo>
                  <a:pt x="1478" y="162"/>
                </a:lnTo>
                <a:lnTo>
                  <a:pt x="1480" y="164"/>
                </a:lnTo>
                <a:lnTo>
                  <a:pt x="1490" y="170"/>
                </a:lnTo>
                <a:lnTo>
                  <a:pt x="1502" y="177"/>
                </a:lnTo>
                <a:lnTo>
                  <a:pt x="1502" y="179"/>
                </a:lnTo>
                <a:lnTo>
                  <a:pt x="1502" y="180"/>
                </a:lnTo>
                <a:lnTo>
                  <a:pt x="1502" y="180"/>
                </a:lnTo>
                <a:lnTo>
                  <a:pt x="1502" y="182"/>
                </a:lnTo>
                <a:lnTo>
                  <a:pt x="1502" y="182"/>
                </a:lnTo>
                <a:lnTo>
                  <a:pt x="1502" y="184"/>
                </a:lnTo>
                <a:lnTo>
                  <a:pt x="1505" y="187"/>
                </a:lnTo>
                <a:lnTo>
                  <a:pt x="1507" y="199"/>
                </a:lnTo>
                <a:lnTo>
                  <a:pt x="1507" y="200"/>
                </a:lnTo>
                <a:lnTo>
                  <a:pt x="1515" y="197"/>
                </a:lnTo>
                <a:lnTo>
                  <a:pt x="1523" y="194"/>
                </a:lnTo>
                <a:lnTo>
                  <a:pt x="1527" y="190"/>
                </a:lnTo>
                <a:lnTo>
                  <a:pt x="1528" y="190"/>
                </a:lnTo>
                <a:lnTo>
                  <a:pt x="1530" y="189"/>
                </a:lnTo>
                <a:lnTo>
                  <a:pt x="1530" y="187"/>
                </a:lnTo>
                <a:lnTo>
                  <a:pt x="1530" y="185"/>
                </a:lnTo>
                <a:lnTo>
                  <a:pt x="1530" y="184"/>
                </a:lnTo>
                <a:lnTo>
                  <a:pt x="1523" y="174"/>
                </a:lnTo>
                <a:lnTo>
                  <a:pt x="1515" y="164"/>
                </a:lnTo>
                <a:lnTo>
                  <a:pt x="1507" y="153"/>
                </a:lnTo>
                <a:lnTo>
                  <a:pt x="1508" y="147"/>
                </a:lnTo>
                <a:lnTo>
                  <a:pt x="1502" y="138"/>
                </a:lnTo>
                <a:lnTo>
                  <a:pt x="1495" y="130"/>
                </a:lnTo>
                <a:lnTo>
                  <a:pt x="1480" y="133"/>
                </a:lnTo>
                <a:lnTo>
                  <a:pt x="1478" y="133"/>
                </a:lnTo>
                <a:lnTo>
                  <a:pt x="1475" y="125"/>
                </a:lnTo>
                <a:lnTo>
                  <a:pt x="1465" y="115"/>
                </a:lnTo>
                <a:lnTo>
                  <a:pt x="1461" y="108"/>
                </a:lnTo>
                <a:lnTo>
                  <a:pt x="1461" y="106"/>
                </a:lnTo>
                <a:lnTo>
                  <a:pt x="1459" y="106"/>
                </a:lnTo>
                <a:lnTo>
                  <a:pt x="1454" y="113"/>
                </a:lnTo>
                <a:lnTo>
                  <a:pt x="1454" y="115"/>
                </a:lnTo>
                <a:lnTo>
                  <a:pt x="1454" y="116"/>
                </a:lnTo>
                <a:lnTo>
                  <a:pt x="1453" y="116"/>
                </a:lnTo>
                <a:lnTo>
                  <a:pt x="1453" y="116"/>
                </a:lnTo>
                <a:lnTo>
                  <a:pt x="1451" y="118"/>
                </a:lnTo>
                <a:lnTo>
                  <a:pt x="1449" y="121"/>
                </a:lnTo>
                <a:lnTo>
                  <a:pt x="1449" y="121"/>
                </a:lnTo>
                <a:lnTo>
                  <a:pt x="1448" y="125"/>
                </a:lnTo>
                <a:lnTo>
                  <a:pt x="1448" y="127"/>
                </a:lnTo>
                <a:lnTo>
                  <a:pt x="1451" y="128"/>
                </a:lnTo>
                <a:close/>
                <a:moveTo>
                  <a:pt x="1416" y="227"/>
                </a:moveTo>
                <a:lnTo>
                  <a:pt x="1417" y="226"/>
                </a:lnTo>
                <a:lnTo>
                  <a:pt x="1417" y="224"/>
                </a:lnTo>
                <a:lnTo>
                  <a:pt x="1419" y="222"/>
                </a:lnTo>
                <a:lnTo>
                  <a:pt x="1419" y="221"/>
                </a:lnTo>
                <a:lnTo>
                  <a:pt x="1421" y="221"/>
                </a:lnTo>
                <a:lnTo>
                  <a:pt x="1421" y="221"/>
                </a:lnTo>
                <a:lnTo>
                  <a:pt x="1423" y="221"/>
                </a:lnTo>
                <a:lnTo>
                  <a:pt x="1423" y="219"/>
                </a:lnTo>
                <a:lnTo>
                  <a:pt x="1424" y="217"/>
                </a:lnTo>
                <a:lnTo>
                  <a:pt x="1424" y="217"/>
                </a:lnTo>
                <a:lnTo>
                  <a:pt x="1424" y="216"/>
                </a:lnTo>
                <a:lnTo>
                  <a:pt x="1424" y="214"/>
                </a:lnTo>
                <a:lnTo>
                  <a:pt x="1423" y="211"/>
                </a:lnTo>
                <a:lnTo>
                  <a:pt x="1424" y="209"/>
                </a:lnTo>
                <a:lnTo>
                  <a:pt x="1424" y="207"/>
                </a:lnTo>
                <a:lnTo>
                  <a:pt x="1417" y="204"/>
                </a:lnTo>
                <a:lnTo>
                  <a:pt x="1417" y="202"/>
                </a:lnTo>
                <a:lnTo>
                  <a:pt x="1419" y="199"/>
                </a:lnTo>
                <a:lnTo>
                  <a:pt x="1421" y="199"/>
                </a:lnTo>
                <a:lnTo>
                  <a:pt x="1424" y="200"/>
                </a:lnTo>
                <a:lnTo>
                  <a:pt x="1423" y="197"/>
                </a:lnTo>
                <a:lnTo>
                  <a:pt x="1414" y="190"/>
                </a:lnTo>
                <a:lnTo>
                  <a:pt x="1412" y="192"/>
                </a:lnTo>
                <a:lnTo>
                  <a:pt x="1411" y="197"/>
                </a:lnTo>
                <a:lnTo>
                  <a:pt x="1409" y="200"/>
                </a:lnTo>
                <a:lnTo>
                  <a:pt x="1411" y="204"/>
                </a:lnTo>
                <a:lnTo>
                  <a:pt x="1412" y="206"/>
                </a:lnTo>
                <a:lnTo>
                  <a:pt x="1409" y="207"/>
                </a:lnTo>
                <a:lnTo>
                  <a:pt x="1407" y="207"/>
                </a:lnTo>
                <a:lnTo>
                  <a:pt x="1407" y="207"/>
                </a:lnTo>
                <a:lnTo>
                  <a:pt x="1407" y="209"/>
                </a:lnTo>
                <a:lnTo>
                  <a:pt x="1406" y="212"/>
                </a:lnTo>
                <a:lnTo>
                  <a:pt x="1404" y="214"/>
                </a:lnTo>
                <a:lnTo>
                  <a:pt x="1414" y="226"/>
                </a:lnTo>
                <a:lnTo>
                  <a:pt x="1416" y="227"/>
                </a:lnTo>
                <a:close/>
                <a:moveTo>
                  <a:pt x="1389" y="955"/>
                </a:moveTo>
                <a:lnTo>
                  <a:pt x="1386" y="955"/>
                </a:lnTo>
                <a:lnTo>
                  <a:pt x="1384" y="955"/>
                </a:lnTo>
                <a:lnTo>
                  <a:pt x="1382" y="957"/>
                </a:lnTo>
                <a:lnTo>
                  <a:pt x="1372" y="961"/>
                </a:lnTo>
                <a:lnTo>
                  <a:pt x="1370" y="961"/>
                </a:lnTo>
                <a:lnTo>
                  <a:pt x="1372" y="962"/>
                </a:lnTo>
                <a:lnTo>
                  <a:pt x="1375" y="962"/>
                </a:lnTo>
                <a:lnTo>
                  <a:pt x="1377" y="961"/>
                </a:lnTo>
                <a:lnTo>
                  <a:pt x="1380" y="961"/>
                </a:lnTo>
                <a:lnTo>
                  <a:pt x="1384" y="961"/>
                </a:lnTo>
                <a:lnTo>
                  <a:pt x="1386" y="961"/>
                </a:lnTo>
                <a:lnTo>
                  <a:pt x="1389" y="959"/>
                </a:lnTo>
                <a:lnTo>
                  <a:pt x="1389" y="961"/>
                </a:lnTo>
                <a:lnTo>
                  <a:pt x="1391" y="959"/>
                </a:lnTo>
                <a:lnTo>
                  <a:pt x="1392" y="957"/>
                </a:lnTo>
                <a:lnTo>
                  <a:pt x="1392" y="955"/>
                </a:lnTo>
                <a:lnTo>
                  <a:pt x="1392" y="954"/>
                </a:lnTo>
                <a:lnTo>
                  <a:pt x="1391" y="954"/>
                </a:lnTo>
                <a:lnTo>
                  <a:pt x="1389" y="955"/>
                </a:lnTo>
                <a:close/>
                <a:moveTo>
                  <a:pt x="1296" y="281"/>
                </a:moveTo>
                <a:lnTo>
                  <a:pt x="1308" y="288"/>
                </a:lnTo>
                <a:lnTo>
                  <a:pt x="1310" y="288"/>
                </a:lnTo>
                <a:lnTo>
                  <a:pt x="1312" y="286"/>
                </a:lnTo>
                <a:lnTo>
                  <a:pt x="1312" y="283"/>
                </a:lnTo>
                <a:lnTo>
                  <a:pt x="1308" y="281"/>
                </a:lnTo>
                <a:lnTo>
                  <a:pt x="1308" y="281"/>
                </a:lnTo>
                <a:lnTo>
                  <a:pt x="1308" y="280"/>
                </a:lnTo>
                <a:lnTo>
                  <a:pt x="1310" y="280"/>
                </a:lnTo>
                <a:lnTo>
                  <a:pt x="1308" y="276"/>
                </a:lnTo>
                <a:lnTo>
                  <a:pt x="1307" y="274"/>
                </a:lnTo>
                <a:lnTo>
                  <a:pt x="1307" y="273"/>
                </a:lnTo>
                <a:lnTo>
                  <a:pt x="1307" y="271"/>
                </a:lnTo>
                <a:lnTo>
                  <a:pt x="1307" y="269"/>
                </a:lnTo>
                <a:lnTo>
                  <a:pt x="1307" y="268"/>
                </a:lnTo>
                <a:lnTo>
                  <a:pt x="1308" y="266"/>
                </a:lnTo>
                <a:lnTo>
                  <a:pt x="1308" y="264"/>
                </a:lnTo>
                <a:lnTo>
                  <a:pt x="1310" y="264"/>
                </a:lnTo>
                <a:lnTo>
                  <a:pt x="1310" y="263"/>
                </a:lnTo>
                <a:lnTo>
                  <a:pt x="1307" y="261"/>
                </a:lnTo>
                <a:lnTo>
                  <a:pt x="1305" y="258"/>
                </a:lnTo>
                <a:lnTo>
                  <a:pt x="1305" y="256"/>
                </a:lnTo>
                <a:lnTo>
                  <a:pt x="1305" y="253"/>
                </a:lnTo>
                <a:lnTo>
                  <a:pt x="1305" y="253"/>
                </a:lnTo>
                <a:lnTo>
                  <a:pt x="1300" y="258"/>
                </a:lnTo>
                <a:lnTo>
                  <a:pt x="1293" y="258"/>
                </a:lnTo>
                <a:lnTo>
                  <a:pt x="1293" y="259"/>
                </a:lnTo>
                <a:lnTo>
                  <a:pt x="1291" y="261"/>
                </a:lnTo>
                <a:lnTo>
                  <a:pt x="1288" y="268"/>
                </a:lnTo>
                <a:lnTo>
                  <a:pt x="1286" y="268"/>
                </a:lnTo>
                <a:lnTo>
                  <a:pt x="1278" y="264"/>
                </a:lnTo>
                <a:lnTo>
                  <a:pt x="1271" y="264"/>
                </a:lnTo>
                <a:lnTo>
                  <a:pt x="1271" y="266"/>
                </a:lnTo>
                <a:lnTo>
                  <a:pt x="1271" y="266"/>
                </a:lnTo>
                <a:lnTo>
                  <a:pt x="1283" y="273"/>
                </a:lnTo>
                <a:lnTo>
                  <a:pt x="1296" y="281"/>
                </a:lnTo>
                <a:close/>
                <a:moveTo>
                  <a:pt x="1493" y="86"/>
                </a:moveTo>
                <a:lnTo>
                  <a:pt x="1493" y="88"/>
                </a:lnTo>
                <a:lnTo>
                  <a:pt x="1493" y="90"/>
                </a:lnTo>
                <a:lnTo>
                  <a:pt x="1491" y="91"/>
                </a:lnTo>
                <a:lnTo>
                  <a:pt x="1491" y="93"/>
                </a:lnTo>
                <a:lnTo>
                  <a:pt x="1491" y="93"/>
                </a:lnTo>
                <a:lnTo>
                  <a:pt x="1490" y="95"/>
                </a:lnTo>
                <a:lnTo>
                  <a:pt x="1490" y="96"/>
                </a:lnTo>
                <a:lnTo>
                  <a:pt x="1491" y="100"/>
                </a:lnTo>
                <a:lnTo>
                  <a:pt x="1491" y="100"/>
                </a:lnTo>
                <a:lnTo>
                  <a:pt x="1495" y="100"/>
                </a:lnTo>
                <a:lnTo>
                  <a:pt x="1496" y="103"/>
                </a:lnTo>
                <a:lnTo>
                  <a:pt x="1510" y="100"/>
                </a:lnTo>
                <a:lnTo>
                  <a:pt x="1512" y="101"/>
                </a:lnTo>
                <a:lnTo>
                  <a:pt x="1512" y="105"/>
                </a:lnTo>
                <a:lnTo>
                  <a:pt x="1512" y="108"/>
                </a:lnTo>
                <a:lnTo>
                  <a:pt x="1512" y="110"/>
                </a:lnTo>
                <a:lnTo>
                  <a:pt x="1517" y="111"/>
                </a:lnTo>
                <a:lnTo>
                  <a:pt x="1522" y="106"/>
                </a:lnTo>
                <a:lnTo>
                  <a:pt x="1533" y="100"/>
                </a:lnTo>
                <a:lnTo>
                  <a:pt x="1544" y="101"/>
                </a:lnTo>
                <a:lnTo>
                  <a:pt x="1555" y="101"/>
                </a:lnTo>
                <a:lnTo>
                  <a:pt x="1559" y="98"/>
                </a:lnTo>
                <a:lnTo>
                  <a:pt x="1554" y="91"/>
                </a:lnTo>
                <a:lnTo>
                  <a:pt x="1552" y="90"/>
                </a:lnTo>
                <a:lnTo>
                  <a:pt x="1549" y="93"/>
                </a:lnTo>
                <a:lnTo>
                  <a:pt x="1547" y="91"/>
                </a:lnTo>
                <a:lnTo>
                  <a:pt x="1547" y="91"/>
                </a:lnTo>
                <a:lnTo>
                  <a:pt x="1547" y="88"/>
                </a:lnTo>
                <a:lnTo>
                  <a:pt x="1547" y="86"/>
                </a:lnTo>
                <a:lnTo>
                  <a:pt x="1540" y="81"/>
                </a:lnTo>
                <a:lnTo>
                  <a:pt x="1535" y="76"/>
                </a:lnTo>
                <a:lnTo>
                  <a:pt x="1532" y="78"/>
                </a:lnTo>
                <a:lnTo>
                  <a:pt x="1532" y="78"/>
                </a:lnTo>
                <a:lnTo>
                  <a:pt x="1530" y="76"/>
                </a:lnTo>
                <a:lnTo>
                  <a:pt x="1532" y="74"/>
                </a:lnTo>
                <a:lnTo>
                  <a:pt x="1530" y="71"/>
                </a:lnTo>
                <a:lnTo>
                  <a:pt x="1520" y="71"/>
                </a:lnTo>
                <a:lnTo>
                  <a:pt x="1518" y="73"/>
                </a:lnTo>
                <a:lnTo>
                  <a:pt x="1520" y="73"/>
                </a:lnTo>
                <a:lnTo>
                  <a:pt x="1520" y="73"/>
                </a:lnTo>
                <a:lnTo>
                  <a:pt x="1518" y="78"/>
                </a:lnTo>
                <a:lnTo>
                  <a:pt x="1518" y="78"/>
                </a:lnTo>
                <a:lnTo>
                  <a:pt x="1520" y="79"/>
                </a:lnTo>
                <a:lnTo>
                  <a:pt x="1520" y="81"/>
                </a:lnTo>
                <a:lnTo>
                  <a:pt x="1518" y="83"/>
                </a:lnTo>
                <a:lnTo>
                  <a:pt x="1518" y="84"/>
                </a:lnTo>
                <a:lnTo>
                  <a:pt x="1518" y="90"/>
                </a:lnTo>
                <a:lnTo>
                  <a:pt x="1520" y="95"/>
                </a:lnTo>
                <a:lnTo>
                  <a:pt x="1522" y="95"/>
                </a:lnTo>
                <a:lnTo>
                  <a:pt x="1522" y="96"/>
                </a:lnTo>
                <a:lnTo>
                  <a:pt x="1518" y="96"/>
                </a:lnTo>
                <a:lnTo>
                  <a:pt x="1512" y="90"/>
                </a:lnTo>
                <a:lnTo>
                  <a:pt x="1508" y="84"/>
                </a:lnTo>
                <a:lnTo>
                  <a:pt x="1505" y="84"/>
                </a:lnTo>
                <a:lnTo>
                  <a:pt x="1503" y="81"/>
                </a:lnTo>
                <a:lnTo>
                  <a:pt x="1503" y="81"/>
                </a:lnTo>
                <a:lnTo>
                  <a:pt x="1503" y="81"/>
                </a:lnTo>
                <a:lnTo>
                  <a:pt x="1503" y="79"/>
                </a:lnTo>
                <a:lnTo>
                  <a:pt x="1503" y="79"/>
                </a:lnTo>
                <a:lnTo>
                  <a:pt x="1503" y="78"/>
                </a:lnTo>
                <a:lnTo>
                  <a:pt x="1500" y="79"/>
                </a:lnTo>
                <a:lnTo>
                  <a:pt x="1500" y="79"/>
                </a:lnTo>
                <a:lnTo>
                  <a:pt x="1500" y="78"/>
                </a:lnTo>
                <a:lnTo>
                  <a:pt x="1500" y="76"/>
                </a:lnTo>
                <a:lnTo>
                  <a:pt x="1495" y="78"/>
                </a:lnTo>
                <a:lnTo>
                  <a:pt x="1493" y="76"/>
                </a:lnTo>
                <a:lnTo>
                  <a:pt x="1493" y="78"/>
                </a:lnTo>
                <a:lnTo>
                  <a:pt x="1493" y="79"/>
                </a:lnTo>
                <a:lnTo>
                  <a:pt x="1493" y="81"/>
                </a:lnTo>
                <a:lnTo>
                  <a:pt x="1491" y="83"/>
                </a:lnTo>
                <a:lnTo>
                  <a:pt x="1491" y="83"/>
                </a:lnTo>
                <a:lnTo>
                  <a:pt x="1490" y="83"/>
                </a:lnTo>
                <a:lnTo>
                  <a:pt x="1490" y="84"/>
                </a:lnTo>
                <a:lnTo>
                  <a:pt x="1495" y="86"/>
                </a:lnTo>
                <a:lnTo>
                  <a:pt x="1493" y="86"/>
                </a:lnTo>
                <a:close/>
                <a:moveTo>
                  <a:pt x="1338" y="91"/>
                </a:moveTo>
                <a:lnTo>
                  <a:pt x="1344" y="86"/>
                </a:lnTo>
                <a:lnTo>
                  <a:pt x="1349" y="90"/>
                </a:lnTo>
                <a:lnTo>
                  <a:pt x="1349" y="90"/>
                </a:lnTo>
                <a:lnTo>
                  <a:pt x="1350" y="88"/>
                </a:lnTo>
                <a:lnTo>
                  <a:pt x="1350" y="86"/>
                </a:lnTo>
                <a:lnTo>
                  <a:pt x="1350" y="84"/>
                </a:lnTo>
                <a:lnTo>
                  <a:pt x="1350" y="83"/>
                </a:lnTo>
                <a:lnTo>
                  <a:pt x="1352" y="81"/>
                </a:lnTo>
                <a:lnTo>
                  <a:pt x="1355" y="81"/>
                </a:lnTo>
                <a:lnTo>
                  <a:pt x="1357" y="81"/>
                </a:lnTo>
                <a:lnTo>
                  <a:pt x="1359" y="79"/>
                </a:lnTo>
                <a:lnTo>
                  <a:pt x="1359" y="76"/>
                </a:lnTo>
                <a:lnTo>
                  <a:pt x="1359" y="73"/>
                </a:lnTo>
                <a:lnTo>
                  <a:pt x="1357" y="68"/>
                </a:lnTo>
                <a:lnTo>
                  <a:pt x="1355" y="66"/>
                </a:lnTo>
                <a:lnTo>
                  <a:pt x="1349" y="64"/>
                </a:lnTo>
                <a:lnTo>
                  <a:pt x="1347" y="66"/>
                </a:lnTo>
                <a:lnTo>
                  <a:pt x="1349" y="68"/>
                </a:lnTo>
                <a:lnTo>
                  <a:pt x="1347" y="69"/>
                </a:lnTo>
                <a:lnTo>
                  <a:pt x="1347" y="71"/>
                </a:lnTo>
                <a:lnTo>
                  <a:pt x="1345" y="73"/>
                </a:lnTo>
                <a:lnTo>
                  <a:pt x="1342" y="71"/>
                </a:lnTo>
                <a:lnTo>
                  <a:pt x="1342" y="71"/>
                </a:lnTo>
                <a:lnTo>
                  <a:pt x="1342" y="74"/>
                </a:lnTo>
                <a:lnTo>
                  <a:pt x="1342" y="74"/>
                </a:lnTo>
                <a:lnTo>
                  <a:pt x="1340" y="76"/>
                </a:lnTo>
                <a:lnTo>
                  <a:pt x="1342" y="81"/>
                </a:lnTo>
                <a:lnTo>
                  <a:pt x="1342" y="83"/>
                </a:lnTo>
                <a:lnTo>
                  <a:pt x="1340" y="84"/>
                </a:lnTo>
                <a:lnTo>
                  <a:pt x="1338" y="86"/>
                </a:lnTo>
                <a:lnTo>
                  <a:pt x="1338" y="86"/>
                </a:lnTo>
                <a:lnTo>
                  <a:pt x="1337" y="88"/>
                </a:lnTo>
                <a:lnTo>
                  <a:pt x="1337" y="88"/>
                </a:lnTo>
                <a:lnTo>
                  <a:pt x="1337" y="90"/>
                </a:lnTo>
                <a:lnTo>
                  <a:pt x="1337" y="91"/>
                </a:lnTo>
                <a:lnTo>
                  <a:pt x="1338" y="91"/>
                </a:lnTo>
                <a:close/>
                <a:moveTo>
                  <a:pt x="1270" y="162"/>
                </a:moveTo>
                <a:lnTo>
                  <a:pt x="1268" y="162"/>
                </a:lnTo>
                <a:lnTo>
                  <a:pt x="1266" y="165"/>
                </a:lnTo>
                <a:lnTo>
                  <a:pt x="1265" y="167"/>
                </a:lnTo>
                <a:lnTo>
                  <a:pt x="1263" y="165"/>
                </a:lnTo>
                <a:lnTo>
                  <a:pt x="1263" y="162"/>
                </a:lnTo>
                <a:lnTo>
                  <a:pt x="1258" y="164"/>
                </a:lnTo>
                <a:lnTo>
                  <a:pt x="1258" y="160"/>
                </a:lnTo>
                <a:lnTo>
                  <a:pt x="1258" y="160"/>
                </a:lnTo>
                <a:lnTo>
                  <a:pt x="1259" y="157"/>
                </a:lnTo>
                <a:lnTo>
                  <a:pt x="1259" y="157"/>
                </a:lnTo>
                <a:lnTo>
                  <a:pt x="1259" y="155"/>
                </a:lnTo>
                <a:lnTo>
                  <a:pt x="1258" y="150"/>
                </a:lnTo>
                <a:lnTo>
                  <a:pt x="1256" y="150"/>
                </a:lnTo>
                <a:lnTo>
                  <a:pt x="1253" y="150"/>
                </a:lnTo>
                <a:lnTo>
                  <a:pt x="1249" y="153"/>
                </a:lnTo>
                <a:lnTo>
                  <a:pt x="1248" y="155"/>
                </a:lnTo>
                <a:lnTo>
                  <a:pt x="1244" y="150"/>
                </a:lnTo>
                <a:lnTo>
                  <a:pt x="1234" y="155"/>
                </a:lnTo>
                <a:lnTo>
                  <a:pt x="1222" y="158"/>
                </a:lnTo>
                <a:lnTo>
                  <a:pt x="1221" y="160"/>
                </a:lnTo>
                <a:lnTo>
                  <a:pt x="1222" y="164"/>
                </a:lnTo>
                <a:lnTo>
                  <a:pt x="1234" y="160"/>
                </a:lnTo>
                <a:lnTo>
                  <a:pt x="1239" y="164"/>
                </a:lnTo>
                <a:lnTo>
                  <a:pt x="1243" y="164"/>
                </a:lnTo>
                <a:lnTo>
                  <a:pt x="1244" y="165"/>
                </a:lnTo>
                <a:lnTo>
                  <a:pt x="1243" y="167"/>
                </a:lnTo>
                <a:lnTo>
                  <a:pt x="1241" y="169"/>
                </a:lnTo>
                <a:lnTo>
                  <a:pt x="1241" y="170"/>
                </a:lnTo>
                <a:lnTo>
                  <a:pt x="1243" y="172"/>
                </a:lnTo>
                <a:lnTo>
                  <a:pt x="1244" y="174"/>
                </a:lnTo>
                <a:lnTo>
                  <a:pt x="1243" y="175"/>
                </a:lnTo>
                <a:lnTo>
                  <a:pt x="1234" y="174"/>
                </a:lnTo>
                <a:lnTo>
                  <a:pt x="1226" y="170"/>
                </a:lnTo>
                <a:lnTo>
                  <a:pt x="1224" y="174"/>
                </a:lnTo>
                <a:lnTo>
                  <a:pt x="1224" y="175"/>
                </a:lnTo>
                <a:lnTo>
                  <a:pt x="1226" y="177"/>
                </a:lnTo>
                <a:lnTo>
                  <a:pt x="1231" y="180"/>
                </a:lnTo>
                <a:lnTo>
                  <a:pt x="1234" y="185"/>
                </a:lnTo>
                <a:lnTo>
                  <a:pt x="1238" y="187"/>
                </a:lnTo>
                <a:lnTo>
                  <a:pt x="1238" y="187"/>
                </a:lnTo>
                <a:lnTo>
                  <a:pt x="1236" y="189"/>
                </a:lnTo>
                <a:lnTo>
                  <a:pt x="1231" y="189"/>
                </a:lnTo>
                <a:lnTo>
                  <a:pt x="1231" y="190"/>
                </a:lnTo>
                <a:lnTo>
                  <a:pt x="1221" y="185"/>
                </a:lnTo>
                <a:lnTo>
                  <a:pt x="1217" y="187"/>
                </a:lnTo>
                <a:lnTo>
                  <a:pt x="1216" y="184"/>
                </a:lnTo>
                <a:lnTo>
                  <a:pt x="1209" y="184"/>
                </a:lnTo>
                <a:lnTo>
                  <a:pt x="1207" y="180"/>
                </a:lnTo>
                <a:lnTo>
                  <a:pt x="1209" y="177"/>
                </a:lnTo>
                <a:lnTo>
                  <a:pt x="1209" y="175"/>
                </a:lnTo>
                <a:lnTo>
                  <a:pt x="1209" y="172"/>
                </a:lnTo>
                <a:lnTo>
                  <a:pt x="1209" y="172"/>
                </a:lnTo>
                <a:lnTo>
                  <a:pt x="1192" y="177"/>
                </a:lnTo>
                <a:lnTo>
                  <a:pt x="1191" y="180"/>
                </a:lnTo>
                <a:lnTo>
                  <a:pt x="1191" y="184"/>
                </a:lnTo>
                <a:lnTo>
                  <a:pt x="1196" y="192"/>
                </a:lnTo>
                <a:lnTo>
                  <a:pt x="1196" y="194"/>
                </a:lnTo>
                <a:lnTo>
                  <a:pt x="1194" y="195"/>
                </a:lnTo>
                <a:lnTo>
                  <a:pt x="1194" y="197"/>
                </a:lnTo>
                <a:lnTo>
                  <a:pt x="1192" y="200"/>
                </a:lnTo>
                <a:lnTo>
                  <a:pt x="1197" y="206"/>
                </a:lnTo>
                <a:lnTo>
                  <a:pt x="1202" y="204"/>
                </a:lnTo>
                <a:lnTo>
                  <a:pt x="1206" y="206"/>
                </a:lnTo>
                <a:lnTo>
                  <a:pt x="1206" y="204"/>
                </a:lnTo>
                <a:lnTo>
                  <a:pt x="1207" y="200"/>
                </a:lnTo>
                <a:lnTo>
                  <a:pt x="1211" y="197"/>
                </a:lnTo>
                <a:lnTo>
                  <a:pt x="1216" y="199"/>
                </a:lnTo>
                <a:lnTo>
                  <a:pt x="1217" y="199"/>
                </a:lnTo>
                <a:lnTo>
                  <a:pt x="1226" y="200"/>
                </a:lnTo>
                <a:lnTo>
                  <a:pt x="1226" y="202"/>
                </a:lnTo>
                <a:lnTo>
                  <a:pt x="1224" y="204"/>
                </a:lnTo>
                <a:lnTo>
                  <a:pt x="1222" y="204"/>
                </a:lnTo>
                <a:lnTo>
                  <a:pt x="1221" y="206"/>
                </a:lnTo>
                <a:lnTo>
                  <a:pt x="1222" y="207"/>
                </a:lnTo>
                <a:lnTo>
                  <a:pt x="1228" y="209"/>
                </a:lnTo>
                <a:lnTo>
                  <a:pt x="1226" y="211"/>
                </a:lnTo>
                <a:lnTo>
                  <a:pt x="1217" y="211"/>
                </a:lnTo>
                <a:lnTo>
                  <a:pt x="1216" y="212"/>
                </a:lnTo>
                <a:lnTo>
                  <a:pt x="1209" y="219"/>
                </a:lnTo>
                <a:lnTo>
                  <a:pt x="1209" y="222"/>
                </a:lnTo>
                <a:lnTo>
                  <a:pt x="1207" y="224"/>
                </a:lnTo>
                <a:lnTo>
                  <a:pt x="1207" y="226"/>
                </a:lnTo>
                <a:lnTo>
                  <a:pt x="1207" y="227"/>
                </a:lnTo>
                <a:lnTo>
                  <a:pt x="1207" y="227"/>
                </a:lnTo>
                <a:lnTo>
                  <a:pt x="1219" y="227"/>
                </a:lnTo>
                <a:lnTo>
                  <a:pt x="1219" y="227"/>
                </a:lnTo>
                <a:lnTo>
                  <a:pt x="1221" y="226"/>
                </a:lnTo>
                <a:lnTo>
                  <a:pt x="1221" y="226"/>
                </a:lnTo>
                <a:lnTo>
                  <a:pt x="1221" y="224"/>
                </a:lnTo>
                <a:lnTo>
                  <a:pt x="1221" y="224"/>
                </a:lnTo>
                <a:lnTo>
                  <a:pt x="1222" y="221"/>
                </a:lnTo>
                <a:lnTo>
                  <a:pt x="1224" y="221"/>
                </a:lnTo>
                <a:lnTo>
                  <a:pt x="1226" y="221"/>
                </a:lnTo>
                <a:lnTo>
                  <a:pt x="1228" y="222"/>
                </a:lnTo>
                <a:lnTo>
                  <a:pt x="1228" y="226"/>
                </a:lnTo>
                <a:lnTo>
                  <a:pt x="1228" y="229"/>
                </a:lnTo>
                <a:lnTo>
                  <a:pt x="1229" y="231"/>
                </a:lnTo>
                <a:lnTo>
                  <a:pt x="1233" y="229"/>
                </a:lnTo>
                <a:lnTo>
                  <a:pt x="1234" y="226"/>
                </a:lnTo>
                <a:lnTo>
                  <a:pt x="1238" y="221"/>
                </a:lnTo>
                <a:lnTo>
                  <a:pt x="1238" y="219"/>
                </a:lnTo>
                <a:lnTo>
                  <a:pt x="1238" y="216"/>
                </a:lnTo>
                <a:lnTo>
                  <a:pt x="1241" y="212"/>
                </a:lnTo>
                <a:lnTo>
                  <a:pt x="1241" y="214"/>
                </a:lnTo>
                <a:lnTo>
                  <a:pt x="1243" y="222"/>
                </a:lnTo>
                <a:lnTo>
                  <a:pt x="1249" y="226"/>
                </a:lnTo>
                <a:lnTo>
                  <a:pt x="1249" y="226"/>
                </a:lnTo>
                <a:lnTo>
                  <a:pt x="1251" y="226"/>
                </a:lnTo>
                <a:lnTo>
                  <a:pt x="1251" y="224"/>
                </a:lnTo>
                <a:lnTo>
                  <a:pt x="1251" y="224"/>
                </a:lnTo>
                <a:lnTo>
                  <a:pt x="1251" y="224"/>
                </a:lnTo>
                <a:lnTo>
                  <a:pt x="1253" y="224"/>
                </a:lnTo>
                <a:lnTo>
                  <a:pt x="1254" y="224"/>
                </a:lnTo>
                <a:lnTo>
                  <a:pt x="1256" y="221"/>
                </a:lnTo>
                <a:lnTo>
                  <a:pt x="1254" y="219"/>
                </a:lnTo>
                <a:lnTo>
                  <a:pt x="1253" y="216"/>
                </a:lnTo>
                <a:lnTo>
                  <a:pt x="1254" y="216"/>
                </a:lnTo>
                <a:lnTo>
                  <a:pt x="1256" y="214"/>
                </a:lnTo>
                <a:lnTo>
                  <a:pt x="1256" y="212"/>
                </a:lnTo>
                <a:lnTo>
                  <a:pt x="1256" y="206"/>
                </a:lnTo>
                <a:lnTo>
                  <a:pt x="1254" y="204"/>
                </a:lnTo>
                <a:lnTo>
                  <a:pt x="1249" y="200"/>
                </a:lnTo>
                <a:lnTo>
                  <a:pt x="1248" y="199"/>
                </a:lnTo>
                <a:lnTo>
                  <a:pt x="1249" y="195"/>
                </a:lnTo>
                <a:lnTo>
                  <a:pt x="1256" y="192"/>
                </a:lnTo>
                <a:lnTo>
                  <a:pt x="1256" y="189"/>
                </a:lnTo>
                <a:lnTo>
                  <a:pt x="1256" y="189"/>
                </a:lnTo>
                <a:lnTo>
                  <a:pt x="1259" y="185"/>
                </a:lnTo>
                <a:lnTo>
                  <a:pt x="1268" y="190"/>
                </a:lnTo>
                <a:lnTo>
                  <a:pt x="1276" y="195"/>
                </a:lnTo>
                <a:lnTo>
                  <a:pt x="1288" y="192"/>
                </a:lnTo>
                <a:lnTo>
                  <a:pt x="1288" y="190"/>
                </a:lnTo>
                <a:lnTo>
                  <a:pt x="1288" y="189"/>
                </a:lnTo>
                <a:lnTo>
                  <a:pt x="1288" y="189"/>
                </a:lnTo>
                <a:lnTo>
                  <a:pt x="1288" y="187"/>
                </a:lnTo>
                <a:lnTo>
                  <a:pt x="1288" y="187"/>
                </a:lnTo>
                <a:lnTo>
                  <a:pt x="1290" y="184"/>
                </a:lnTo>
                <a:lnTo>
                  <a:pt x="1290" y="180"/>
                </a:lnTo>
                <a:lnTo>
                  <a:pt x="1288" y="179"/>
                </a:lnTo>
                <a:lnTo>
                  <a:pt x="1288" y="177"/>
                </a:lnTo>
                <a:lnTo>
                  <a:pt x="1290" y="175"/>
                </a:lnTo>
                <a:lnTo>
                  <a:pt x="1300" y="177"/>
                </a:lnTo>
                <a:lnTo>
                  <a:pt x="1301" y="175"/>
                </a:lnTo>
                <a:lnTo>
                  <a:pt x="1303" y="174"/>
                </a:lnTo>
                <a:lnTo>
                  <a:pt x="1315" y="175"/>
                </a:lnTo>
                <a:lnTo>
                  <a:pt x="1327" y="179"/>
                </a:lnTo>
                <a:lnTo>
                  <a:pt x="1328" y="177"/>
                </a:lnTo>
                <a:lnTo>
                  <a:pt x="1335" y="169"/>
                </a:lnTo>
                <a:lnTo>
                  <a:pt x="1337" y="167"/>
                </a:lnTo>
                <a:lnTo>
                  <a:pt x="1347" y="164"/>
                </a:lnTo>
                <a:lnTo>
                  <a:pt x="1355" y="162"/>
                </a:lnTo>
                <a:lnTo>
                  <a:pt x="1357" y="158"/>
                </a:lnTo>
                <a:lnTo>
                  <a:pt x="1357" y="157"/>
                </a:lnTo>
                <a:lnTo>
                  <a:pt x="1357" y="157"/>
                </a:lnTo>
                <a:lnTo>
                  <a:pt x="1359" y="155"/>
                </a:lnTo>
                <a:lnTo>
                  <a:pt x="1359" y="155"/>
                </a:lnTo>
                <a:lnTo>
                  <a:pt x="1359" y="153"/>
                </a:lnTo>
                <a:lnTo>
                  <a:pt x="1359" y="152"/>
                </a:lnTo>
                <a:lnTo>
                  <a:pt x="1357" y="152"/>
                </a:lnTo>
                <a:lnTo>
                  <a:pt x="1352" y="148"/>
                </a:lnTo>
                <a:lnTo>
                  <a:pt x="1352" y="148"/>
                </a:lnTo>
                <a:lnTo>
                  <a:pt x="1350" y="143"/>
                </a:lnTo>
                <a:lnTo>
                  <a:pt x="1350" y="142"/>
                </a:lnTo>
                <a:lnTo>
                  <a:pt x="1349" y="140"/>
                </a:lnTo>
                <a:lnTo>
                  <a:pt x="1350" y="140"/>
                </a:lnTo>
                <a:lnTo>
                  <a:pt x="1350" y="138"/>
                </a:lnTo>
                <a:lnTo>
                  <a:pt x="1345" y="140"/>
                </a:lnTo>
                <a:lnTo>
                  <a:pt x="1344" y="140"/>
                </a:lnTo>
                <a:lnTo>
                  <a:pt x="1344" y="143"/>
                </a:lnTo>
                <a:lnTo>
                  <a:pt x="1342" y="143"/>
                </a:lnTo>
                <a:lnTo>
                  <a:pt x="1342" y="143"/>
                </a:lnTo>
                <a:lnTo>
                  <a:pt x="1342" y="140"/>
                </a:lnTo>
                <a:lnTo>
                  <a:pt x="1342" y="138"/>
                </a:lnTo>
                <a:lnTo>
                  <a:pt x="1342" y="138"/>
                </a:lnTo>
                <a:lnTo>
                  <a:pt x="1337" y="137"/>
                </a:lnTo>
                <a:lnTo>
                  <a:pt x="1337" y="138"/>
                </a:lnTo>
                <a:lnTo>
                  <a:pt x="1333" y="142"/>
                </a:lnTo>
                <a:lnTo>
                  <a:pt x="1332" y="142"/>
                </a:lnTo>
                <a:lnTo>
                  <a:pt x="1332" y="140"/>
                </a:lnTo>
                <a:lnTo>
                  <a:pt x="1332" y="137"/>
                </a:lnTo>
                <a:lnTo>
                  <a:pt x="1330" y="137"/>
                </a:lnTo>
                <a:lnTo>
                  <a:pt x="1320" y="143"/>
                </a:lnTo>
                <a:lnTo>
                  <a:pt x="1318" y="143"/>
                </a:lnTo>
                <a:lnTo>
                  <a:pt x="1318" y="142"/>
                </a:lnTo>
                <a:lnTo>
                  <a:pt x="1318" y="138"/>
                </a:lnTo>
                <a:lnTo>
                  <a:pt x="1318" y="138"/>
                </a:lnTo>
                <a:lnTo>
                  <a:pt x="1318" y="137"/>
                </a:lnTo>
                <a:lnTo>
                  <a:pt x="1320" y="135"/>
                </a:lnTo>
                <a:lnTo>
                  <a:pt x="1322" y="133"/>
                </a:lnTo>
                <a:lnTo>
                  <a:pt x="1327" y="133"/>
                </a:lnTo>
                <a:lnTo>
                  <a:pt x="1328" y="132"/>
                </a:lnTo>
                <a:lnTo>
                  <a:pt x="1328" y="130"/>
                </a:lnTo>
                <a:lnTo>
                  <a:pt x="1327" y="128"/>
                </a:lnTo>
                <a:lnTo>
                  <a:pt x="1328" y="127"/>
                </a:lnTo>
                <a:lnTo>
                  <a:pt x="1333" y="128"/>
                </a:lnTo>
                <a:lnTo>
                  <a:pt x="1338" y="127"/>
                </a:lnTo>
                <a:lnTo>
                  <a:pt x="1344" y="128"/>
                </a:lnTo>
                <a:lnTo>
                  <a:pt x="1345" y="127"/>
                </a:lnTo>
                <a:lnTo>
                  <a:pt x="1345" y="125"/>
                </a:lnTo>
                <a:lnTo>
                  <a:pt x="1345" y="118"/>
                </a:lnTo>
                <a:lnTo>
                  <a:pt x="1345" y="113"/>
                </a:lnTo>
                <a:lnTo>
                  <a:pt x="1344" y="111"/>
                </a:lnTo>
                <a:lnTo>
                  <a:pt x="1344" y="111"/>
                </a:lnTo>
                <a:lnTo>
                  <a:pt x="1340" y="115"/>
                </a:lnTo>
                <a:lnTo>
                  <a:pt x="1328" y="115"/>
                </a:lnTo>
                <a:lnTo>
                  <a:pt x="1318" y="115"/>
                </a:lnTo>
                <a:lnTo>
                  <a:pt x="1318" y="113"/>
                </a:lnTo>
                <a:lnTo>
                  <a:pt x="1318" y="113"/>
                </a:lnTo>
                <a:lnTo>
                  <a:pt x="1320" y="111"/>
                </a:lnTo>
                <a:lnTo>
                  <a:pt x="1323" y="110"/>
                </a:lnTo>
                <a:lnTo>
                  <a:pt x="1332" y="110"/>
                </a:lnTo>
                <a:lnTo>
                  <a:pt x="1333" y="110"/>
                </a:lnTo>
                <a:lnTo>
                  <a:pt x="1332" y="108"/>
                </a:lnTo>
                <a:lnTo>
                  <a:pt x="1330" y="106"/>
                </a:lnTo>
                <a:lnTo>
                  <a:pt x="1328" y="103"/>
                </a:lnTo>
                <a:lnTo>
                  <a:pt x="1313" y="106"/>
                </a:lnTo>
                <a:lnTo>
                  <a:pt x="1312" y="108"/>
                </a:lnTo>
                <a:lnTo>
                  <a:pt x="1308" y="113"/>
                </a:lnTo>
                <a:lnTo>
                  <a:pt x="1296" y="116"/>
                </a:lnTo>
                <a:lnTo>
                  <a:pt x="1285" y="120"/>
                </a:lnTo>
                <a:lnTo>
                  <a:pt x="1288" y="121"/>
                </a:lnTo>
                <a:lnTo>
                  <a:pt x="1288" y="123"/>
                </a:lnTo>
                <a:lnTo>
                  <a:pt x="1286" y="123"/>
                </a:lnTo>
                <a:lnTo>
                  <a:pt x="1283" y="125"/>
                </a:lnTo>
                <a:lnTo>
                  <a:pt x="1281" y="127"/>
                </a:lnTo>
                <a:lnTo>
                  <a:pt x="1281" y="130"/>
                </a:lnTo>
                <a:lnTo>
                  <a:pt x="1283" y="132"/>
                </a:lnTo>
                <a:lnTo>
                  <a:pt x="1290" y="128"/>
                </a:lnTo>
                <a:lnTo>
                  <a:pt x="1291" y="128"/>
                </a:lnTo>
                <a:lnTo>
                  <a:pt x="1291" y="130"/>
                </a:lnTo>
                <a:lnTo>
                  <a:pt x="1291" y="130"/>
                </a:lnTo>
                <a:lnTo>
                  <a:pt x="1290" y="132"/>
                </a:lnTo>
                <a:lnTo>
                  <a:pt x="1288" y="133"/>
                </a:lnTo>
                <a:lnTo>
                  <a:pt x="1286" y="137"/>
                </a:lnTo>
                <a:lnTo>
                  <a:pt x="1300" y="133"/>
                </a:lnTo>
                <a:lnTo>
                  <a:pt x="1301" y="137"/>
                </a:lnTo>
                <a:lnTo>
                  <a:pt x="1296" y="142"/>
                </a:lnTo>
                <a:lnTo>
                  <a:pt x="1298" y="142"/>
                </a:lnTo>
                <a:lnTo>
                  <a:pt x="1298" y="142"/>
                </a:lnTo>
                <a:lnTo>
                  <a:pt x="1298" y="142"/>
                </a:lnTo>
                <a:lnTo>
                  <a:pt x="1298" y="143"/>
                </a:lnTo>
                <a:lnTo>
                  <a:pt x="1296" y="145"/>
                </a:lnTo>
                <a:lnTo>
                  <a:pt x="1296" y="145"/>
                </a:lnTo>
                <a:lnTo>
                  <a:pt x="1296" y="147"/>
                </a:lnTo>
                <a:lnTo>
                  <a:pt x="1296" y="147"/>
                </a:lnTo>
                <a:lnTo>
                  <a:pt x="1295" y="150"/>
                </a:lnTo>
                <a:lnTo>
                  <a:pt x="1290" y="145"/>
                </a:lnTo>
                <a:lnTo>
                  <a:pt x="1286" y="145"/>
                </a:lnTo>
                <a:lnTo>
                  <a:pt x="1285" y="148"/>
                </a:lnTo>
                <a:lnTo>
                  <a:pt x="1286" y="150"/>
                </a:lnTo>
                <a:lnTo>
                  <a:pt x="1286" y="152"/>
                </a:lnTo>
                <a:lnTo>
                  <a:pt x="1288" y="152"/>
                </a:lnTo>
                <a:lnTo>
                  <a:pt x="1286" y="155"/>
                </a:lnTo>
                <a:lnTo>
                  <a:pt x="1285" y="157"/>
                </a:lnTo>
                <a:lnTo>
                  <a:pt x="1281" y="157"/>
                </a:lnTo>
                <a:lnTo>
                  <a:pt x="1281" y="157"/>
                </a:lnTo>
                <a:lnTo>
                  <a:pt x="1281" y="157"/>
                </a:lnTo>
                <a:lnTo>
                  <a:pt x="1280" y="158"/>
                </a:lnTo>
                <a:lnTo>
                  <a:pt x="1280" y="158"/>
                </a:lnTo>
                <a:lnTo>
                  <a:pt x="1278" y="158"/>
                </a:lnTo>
                <a:lnTo>
                  <a:pt x="1278" y="160"/>
                </a:lnTo>
                <a:lnTo>
                  <a:pt x="1278" y="162"/>
                </a:lnTo>
                <a:lnTo>
                  <a:pt x="1278" y="164"/>
                </a:lnTo>
                <a:lnTo>
                  <a:pt x="1276" y="165"/>
                </a:lnTo>
                <a:lnTo>
                  <a:pt x="1275" y="167"/>
                </a:lnTo>
                <a:lnTo>
                  <a:pt x="1270" y="162"/>
                </a:lnTo>
                <a:lnTo>
                  <a:pt x="1270" y="162"/>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chemeClr val="bg1">
                  <a:lumMod val="50000"/>
                </a:schemeClr>
              </a:solidFill>
            </a:endParaRPr>
          </a:p>
        </p:txBody>
      </p:sp>
      <p:sp>
        <p:nvSpPr>
          <p:cNvPr id="300" name="Freeform 183">
            <a:extLst>
              <a:ext uri="{FF2B5EF4-FFF2-40B4-BE49-F238E27FC236}">
                <a16:creationId xmlns:a16="http://schemas.microsoft.com/office/drawing/2014/main" id="{4E5960EF-3D1E-471B-9B69-E5D76265AC1C}"/>
              </a:ext>
            </a:extLst>
          </p:cNvPr>
          <p:cNvSpPr>
            <a:spLocks noEditPoints="1"/>
          </p:cNvSpPr>
          <p:nvPr/>
        </p:nvSpPr>
        <p:spPr bwMode="auto">
          <a:xfrm>
            <a:off x="7205387" y="2113755"/>
            <a:ext cx="1314087" cy="1908856"/>
          </a:xfrm>
          <a:custGeom>
            <a:avLst/>
            <a:gdLst>
              <a:gd name="T0" fmla="*/ 660 w 1361"/>
              <a:gd name="T1" fmla="*/ 773 h 1977"/>
              <a:gd name="T2" fmla="*/ 518 w 1361"/>
              <a:gd name="T3" fmla="*/ 291 h 1977"/>
              <a:gd name="T4" fmla="*/ 702 w 1361"/>
              <a:gd name="T5" fmla="*/ 820 h 1977"/>
              <a:gd name="T6" fmla="*/ 1232 w 1361"/>
              <a:gd name="T7" fmla="*/ 736 h 1977"/>
              <a:gd name="T8" fmla="*/ 1049 w 1361"/>
              <a:gd name="T9" fmla="*/ 632 h 1977"/>
              <a:gd name="T10" fmla="*/ 676 w 1361"/>
              <a:gd name="T11" fmla="*/ 832 h 1977"/>
              <a:gd name="T12" fmla="*/ 943 w 1361"/>
              <a:gd name="T13" fmla="*/ 422 h 1977"/>
              <a:gd name="T14" fmla="*/ 857 w 1361"/>
              <a:gd name="T15" fmla="*/ 356 h 1977"/>
              <a:gd name="T16" fmla="*/ 805 w 1361"/>
              <a:gd name="T17" fmla="*/ 427 h 1977"/>
              <a:gd name="T18" fmla="*/ 773 w 1361"/>
              <a:gd name="T19" fmla="*/ 279 h 1977"/>
              <a:gd name="T20" fmla="*/ 565 w 1361"/>
              <a:gd name="T21" fmla="*/ 318 h 1977"/>
              <a:gd name="T22" fmla="*/ 701 w 1361"/>
              <a:gd name="T23" fmla="*/ 427 h 1977"/>
              <a:gd name="T24" fmla="*/ 746 w 1361"/>
              <a:gd name="T25" fmla="*/ 234 h 1977"/>
              <a:gd name="T26" fmla="*/ 444 w 1361"/>
              <a:gd name="T27" fmla="*/ 674 h 1977"/>
              <a:gd name="T28" fmla="*/ 170 w 1361"/>
              <a:gd name="T29" fmla="*/ 970 h 1977"/>
              <a:gd name="T30" fmla="*/ 188 w 1361"/>
              <a:gd name="T31" fmla="*/ 1128 h 1977"/>
              <a:gd name="T32" fmla="*/ 23 w 1361"/>
              <a:gd name="T33" fmla="*/ 1291 h 1977"/>
              <a:gd name="T34" fmla="*/ 1284 w 1361"/>
              <a:gd name="T35" fmla="*/ 1301 h 1977"/>
              <a:gd name="T36" fmla="*/ 1247 w 1361"/>
              <a:gd name="T37" fmla="*/ 1199 h 1977"/>
              <a:gd name="T38" fmla="*/ 1153 w 1361"/>
              <a:gd name="T39" fmla="*/ 1192 h 1977"/>
              <a:gd name="T40" fmla="*/ 1094 w 1361"/>
              <a:gd name="T41" fmla="*/ 1184 h 1977"/>
              <a:gd name="T42" fmla="*/ 1254 w 1361"/>
              <a:gd name="T43" fmla="*/ 979 h 1977"/>
              <a:gd name="T44" fmla="*/ 1249 w 1361"/>
              <a:gd name="T45" fmla="*/ 822 h 1977"/>
              <a:gd name="T46" fmla="*/ 1257 w 1361"/>
              <a:gd name="T47" fmla="*/ 780 h 1977"/>
              <a:gd name="T48" fmla="*/ 1119 w 1361"/>
              <a:gd name="T49" fmla="*/ 709 h 1977"/>
              <a:gd name="T50" fmla="*/ 1034 w 1361"/>
              <a:gd name="T51" fmla="*/ 684 h 1977"/>
              <a:gd name="T52" fmla="*/ 986 w 1361"/>
              <a:gd name="T53" fmla="*/ 610 h 1977"/>
              <a:gd name="T54" fmla="*/ 839 w 1361"/>
              <a:gd name="T55" fmla="*/ 763 h 1977"/>
              <a:gd name="T56" fmla="*/ 798 w 1361"/>
              <a:gd name="T57" fmla="*/ 863 h 1977"/>
              <a:gd name="T58" fmla="*/ 711 w 1361"/>
              <a:gd name="T59" fmla="*/ 857 h 1977"/>
              <a:gd name="T60" fmla="*/ 612 w 1361"/>
              <a:gd name="T61" fmla="*/ 854 h 1977"/>
              <a:gd name="T62" fmla="*/ 600 w 1361"/>
              <a:gd name="T63" fmla="*/ 879 h 1977"/>
              <a:gd name="T64" fmla="*/ 381 w 1361"/>
              <a:gd name="T65" fmla="*/ 997 h 1977"/>
              <a:gd name="T66" fmla="*/ 326 w 1361"/>
              <a:gd name="T67" fmla="*/ 1049 h 1977"/>
              <a:gd name="T68" fmla="*/ 344 w 1361"/>
              <a:gd name="T69" fmla="*/ 1096 h 1977"/>
              <a:gd name="T70" fmla="*/ 356 w 1361"/>
              <a:gd name="T71" fmla="*/ 1192 h 1977"/>
              <a:gd name="T72" fmla="*/ 262 w 1361"/>
              <a:gd name="T73" fmla="*/ 1177 h 1977"/>
              <a:gd name="T74" fmla="*/ 97 w 1361"/>
              <a:gd name="T75" fmla="*/ 1328 h 1977"/>
              <a:gd name="T76" fmla="*/ 195 w 1361"/>
              <a:gd name="T77" fmla="*/ 1547 h 1977"/>
              <a:gd name="T78" fmla="*/ 170 w 1361"/>
              <a:gd name="T79" fmla="*/ 1540 h 1977"/>
              <a:gd name="T80" fmla="*/ 149 w 1361"/>
              <a:gd name="T81" fmla="*/ 1510 h 1977"/>
              <a:gd name="T82" fmla="*/ 15 w 1361"/>
              <a:gd name="T83" fmla="*/ 1360 h 1977"/>
              <a:gd name="T84" fmla="*/ 65 w 1361"/>
              <a:gd name="T85" fmla="*/ 1419 h 1977"/>
              <a:gd name="T86" fmla="*/ 82 w 1361"/>
              <a:gd name="T87" fmla="*/ 1562 h 1977"/>
              <a:gd name="T88" fmla="*/ 40 w 1361"/>
              <a:gd name="T89" fmla="*/ 1609 h 1977"/>
              <a:gd name="T90" fmla="*/ 3 w 1361"/>
              <a:gd name="T91" fmla="*/ 1675 h 1977"/>
              <a:gd name="T92" fmla="*/ 107 w 1361"/>
              <a:gd name="T93" fmla="*/ 1727 h 1977"/>
              <a:gd name="T94" fmla="*/ 141 w 1361"/>
              <a:gd name="T95" fmla="*/ 1814 h 1977"/>
              <a:gd name="T96" fmla="*/ 178 w 1361"/>
              <a:gd name="T97" fmla="*/ 1905 h 1977"/>
              <a:gd name="T98" fmla="*/ 245 w 1361"/>
              <a:gd name="T99" fmla="*/ 1964 h 1977"/>
              <a:gd name="T100" fmla="*/ 311 w 1361"/>
              <a:gd name="T101" fmla="*/ 1893 h 1977"/>
              <a:gd name="T102" fmla="*/ 528 w 1361"/>
              <a:gd name="T103" fmla="*/ 1937 h 1977"/>
              <a:gd name="T104" fmla="*/ 662 w 1361"/>
              <a:gd name="T105" fmla="*/ 1771 h 1977"/>
              <a:gd name="T106" fmla="*/ 855 w 1361"/>
              <a:gd name="T107" fmla="*/ 1654 h 1977"/>
              <a:gd name="T108" fmla="*/ 1022 w 1361"/>
              <a:gd name="T109" fmla="*/ 1702 h 1977"/>
              <a:gd name="T110" fmla="*/ 1192 w 1361"/>
              <a:gd name="T111" fmla="*/ 1646 h 1977"/>
              <a:gd name="T112" fmla="*/ 1264 w 1361"/>
              <a:gd name="T113" fmla="*/ 1549 h 1977"/>
              <a:gd name="T114" fmla="*/ 1345 w 1361"/>
              <a:gd name="T115" fmla="*/ 1458 h 1977"/>
              <a:gd name="T116" fmla="*/ 523 w 1361"/>
              <a:gd name="T117" fmla="*/ 198 h 1977"/>
              <a:gd name="T118" fmla="*/ 657 w 1361"/>
              <a:gd name="T119" fmla="*/ 64 h 1977"/>
              <a:gd name="T120" fmla="*/ 524 w 1361"/>
              <a:gd name="T121" fmla="*/ 145 h 1977"/>
              <a:gd name="T122" fmla="*/ 343 w 1361"/>
              <a:gd name="T123" fmla="*/ 1024 h 1977"/>
              <a:gd name="T124" fmla="*/ 217 w 1361"/>
              <a:gd name="T125" fmla="*/ 1132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1" h="1977">
                <a:moveTo>
                  <a:pt x="704" y="863"/>
                </a:moveTo>
                <a:lnTo>
                  <a:pt x="709" y="856"/>
                </a:lnTo>
                <a:lnTo>
                  <a:pt x="713" y="851"/>
                </a:lnTo>
                <a:lnTo>
                  <a:pt x="714" y="847"/>
                </a:lnTo>
                <a:lnTo>
                  <a:pt x="714" y="847"/>
                </a:lnTo>
                <a:lnTo>
                  <a:pt x="713" y="849"/>
                </a:lnTo>
                <a:lnTo>
                  <a:pt x="707" y="851"/>
                </a:lnTo>
                <a:lnTo>
                  <a:pt x="694" y="859"/>
                </a:lnTo>
                <a:lnTo>
                  <a:pt x="692" y="861"/>
                </a:lnTo>
                <a:lnTo>
                  <a:pt x="692" y="864"/>
                </a:lnTo>
                <a:lnTo>
                  <a:pt x="694" y="866"/>
                </a:lnTo>
                <a:lnTo>
                  <a:pt x="704" y="863"/>
                </a:lnTo>
                <a:close/>
                <a:moveTo>
                  <a:pt x="716" y="777"/>
                </a:moveTo>
                <a:lnTo>
                  <a:pt x="718" y="777"/>
                </a:lnTo>
                <a:lnTo>
                  <a:pt x="719" y="773"/>
                </a:lnTo>
                <a:lnTo>
                  <a:pt x="716" y="772"/>
                </a:lnTo>
                <a:lnTo>
                  <a:pt x="714" y="770"/>
                </a:lnTo>
                <a:lnTo>
                  <a:pt x="714" y="767"/>
                </a:lnTo>
                <a:lnTo>
                  <a:pt x="714" y="763"/>
                </a:lnTo>
                <a:lnTo>
                  <a:pt x="714" y="760"/>
                </a:lnTo>
                <a:lnTo>
                  <a:pt x="713" y="757"/>
                </a:lnTo>
                <a:lnTo>
                  <a:pt x="713" y="757"/>
                </a:lnTo>
                <a:lnTo>
                  <a:pt x="711" y="758"/>
                </a:lnTo>
                <a:lnTo>
                  <a:pt x="709" y="760"/>
                </a:lnTo>
                <a:lnTo>
                  <a:pt x="707" y="762"/>
                </a:lnTo>
                <a:lnTo>
                  <a:pt x="707" y="762"/>
                </a:lnTo>
                <a:lnTo>
                  <a:pt x="711" y="763"/>
                </a:lnTo>
                <a:lnTo>
                  <a:pt x="711" y="763"/>
                </a:lnTo>
                <a:lnTo>
                  <a:pt x="711" y="765"/>
                </a:lnTo>
                <a:lnTo>
                  <a:pt x="711" y="765"/>
                </a:lnTo>
                <a:lnTo>
                  <a:pt x="711" y="767"/>
                </a:lnTo>
                <a:lnTo>
                  <a:pt x="711" y="770"/>
                </a:lnTo>
                <a:lnTo>
                  <a:pt x="711" y="772"/>
                </a:lnTo>
                <a:lnTo>
                  <a:pt x="709" y="773"/>
                </a:lnTo>
                <a:lnTo>
                  <a:pt x="711" y="775"/>
                </a:lnTo>
                <a:lnTo>
                  <a:pt x="713" y="775"/>
                </a:lnTo>
                <a:lnTo>
                  <a:pt x="716" y="777"/>
                </a:lnTo>
                <a:lnTo>
                  <a:pt x="716" y="777"/>
                </a:lnTo>
                <a:close/>
                <a:moveTo>
                  <a:pt x="529" y="340"/>
                </a:moveTo>
                <a:lnTo>
                  <a:pt x="528" y="338"/>
                </a:lnTo>
                <a:lnTo>
                  <a:pt x="528" y="338"/>
                </a:lnTo>
                <a:lnTo>
                  <a:pt x="528" y="336"/>
                </a:lnTo>
                <a:lnTo>
                  <a:pt x="529" y="336"/>
                </a:lnTo>
                <a:lnTo>
                  <a:pt x="531" y="335"/>
                </a:lnTo>
                <a:lnTo>
                  <a:pt x="533" y="335"/>
                </a:lnTo>
                <a:lnTo>
                  <a:pt x="534" y="333"/>
                </a:lnTo>
                <a:lnTo>
                  <a:pt x="529" y="329"/>
                </a:lnTo>
                <a:lnTo>
                  <a:pt x="526" y="329"/>
                </a:lnTo>
                <a:lnTo>
                  <a:pt x="526" y="329"/>
                </a:lnTo>
                <a:lnTo>
                  <a:pt x="523" y="335"/>
                </a:lnTo>
                <a:lnTo>
                  <a:pt x="523" y="336"/>
                </a:lnTo>
                <a:lnTo>
                  <a:pt x="521" y="336"/>
                </a:lnTo>
                <a:lnTo>
                  <a:pt x="518" y="335"/>
                </a:lnTo>
                <a:lnTo>
                  <a:pt x="512" y="335"/>
                </a:lnTo>
                <a:lnTo>
                  <a:pt x="528" y="341"/>
                </a:lnTo>
                <a:lnTo>
                  <a:pt x="529" y="340"/>
                </a:lnTo>
                <a:close/>
                <a:moveTo>
                  <a:pt x="645" y="770"/>
                </a:moveTo>
                <a:lnTo>
                  <a:pt x="647" y="770"/>
                </a:lnTo>
                <a:lnTo>
                  <a:pt x="654" y="770"/>
                </a:lnTo>
                <a:lnTo>
                  <a:pt x="657" y="767"/>
                </a:lnTo>
                <a:lnTo>
                  <a:pt x="657" y="765"/>
                </a:lnTo>
                <a:lnTo>
                  <a:pt x="657" y="763"/>
                </a:lnTo>
                <a:lnTo>
                  <a:pt x="654" y="763"/>
                </a:lnTo>
                <a:lnTo>
                  <a:pt x="654" y="763"/>
                </a:lnTo>
                <a:lnTo>
                  <a:pt x="652" y="765"/>
                </a:lnTo>
                <a:lnTo>
                  <a:pt x="652" y="767"/>
                </a:lnTo>
                <a:lnTo>
                  <a:pt x="650" y="767"/>
                </a:lnTo>
                <a:lnTo>
                  <a:pt x="650" y="767"/>
                </a:lnTo>
                <a:lnTo>
                  <a:pt x="649" y="762"/>
                </a:lnTo>
                <a:lnTo>
                  <a:pt x="647" y="760"/>
                </a:lnTo>
                <a:lnTo>
                  <a:pt x="645" y="760"/>
                </a:lnTo>
                <a:lnTo>
                  <a:pt x="644" y="762"/>
                </a:lnTo>
                <a:lnTo>
                  <a:pt x="644" y="765"/>
                </a:lnTo>
                <a:lnTo>
                  <a:pt x="644" y="765"/>
                </a:lnTo>
                <a:lnTo>
                  <a:pt x="644" y="767"/>
                </a:lnTo>
                <a:lnTo>
                  <a:pt x="645" y="770"/>
                </a:lnTo>
                <a:close/>
                <a:moveTo>
                  <a:pt x="691" y="820"/>
                </a:moveTo>
                <a:lnTo>
                  <a:pt x="691" y="820"/>
                </a:lnTo>
                <a:lnTo>
                  <a:pt x="691" y="819"/>
                </a:lnTo>
                <a:lnTo>
                  <a:pt x="691" y="819"/>
                </a:lnTo>
                <a:lnTo>
                  <a:pt x="691" y="817"/>
                </a:lnTo>
                <a:lnTo>
                  <a:pt x="691" y="817"/>
                </a:lnTo>
                <a:lnTo>
                  <a:pt x="692" y="815"/>
                </a:lnTo>
                <a:lnTo>
                  <a:pt x="692" y="815"/>
                </a:lnTo>
                <a:lnTo>
                  <a:pt x="691" y="814"/>
                </a:lnTo>
                <a:lnTo>
                  <a:pt x="686" y="814"/>
                </a:lnTo>
                <a:lnTo>
                  <a:pt x="681" y="814"/>
                </a:lnTo>
                <a:lnTo>
                  <a:pt x="679" y="815"/>
                </a:lnTo>
                <a:lnTo>
                  <a:pt x="681" y="817"/>
                </a:lnTo>
                <a:lnTo>
                  <a:pt x="687" y="817"/>
                </a:lnTo>
                <a:lnTo>
                  <a:pt x="687" y="817"/>
                </a:lnTo>
                <a:lnTo>
                  <a:pt x="689" y="820"/>
                </a:lnTo>
                <a:lnTo>
                  <a:pt x="691" y="820"/>
                </a:lnTo>
                <a:close/>
                <a:moveTo>
                  <a:pt x="679" y="763"/>
                </a:moveTo>
                <a:lnTo>
                  <a:pt x="679" y="760"/>
                </a:lnTo>
                <a:lnTo>
                  <a:pt x="679" y="760"/>
                </a:lnTo>
                <a:lnTo>
                  <a:pt x="677" y="760"/>
                </a:lnTo>
                <a:lnTo>
                  <a:pt x="676" y="760"/>
                </a:lnTo>
                <a:lnTo>
                  <a:pt x="674" y="762"/>
                </a:lnTo>
                <a:lnTo>
                  <a:pt x="670" y="760"/>
                </a:lnTo>
                <a:lnTo>
                  <a:pt x="670" y="760"/>
                </a:lnTo>
                <a:lnTo>
                  <a:pt x="670" y="763"/>
                </a:lnTo>
                <a:lnTo>
                  <a:pt x="667" y="767"/>
                </a:lnTo>
                <a:lnTo>
                  <a:pt x="664" y="765"/>
                </a:lnTo>
                <a:lnTo>
                  <a:pt x="662" y="765"/>
                </a:lnTo>
                <a:lnTo>
                  <a:pt x="660" y="767"/>
                </a:lnTo>
                <a:lnTo>
                  <a:pt x="660" y="770"/>
                </a:lnTo>
                <a:lnTo>
                  <a:pt x="660" y="770"/>
                </a:lnTo>
                <a:lnTo>
                  <a:pt x="660" y="772"/>
                </a:lnTo>
                <a:lnTo>
                  <a:pt x="660" y="773"/>
                </a:lnTo>
                <a:lnTo>
                  <a:pt x="660" y="775"/>
                </a:lnTo>
                <a:lnTo>
                  <a:pt x="662" y="775"/>
                </a:lnTo>
                <a:lnTo>
                  <a:pt x="662" y="775"/>
                </a:lnTo>
                <a:lnTo>
                  <a:pt x="664" y="773"/>
                </a:lnTo>
                <a:lnTo>
                  <a:pt x="664" y="773"/>
                </a:lnTo>
                <a:lnTo>
                  <a:pt x="667" y="775"/>
                </a:lnTo>
                <a:lnTo>
                  <a:pt x="669" y="773"/>
                </a:lnTo>
                <a:lnTo>
                  <a:pt x="672" y="773"/>
                </a:lnTo>
                <a:lnTo>
                  <a:pt x="674" y="773"/>
                </a:lnTo>
                <a:lnTo>
                  <a:pt x="676" y="772"/>
                </a:lnTo>
                <a:lnTo>
                  <a:pt x="677" y="770"/>
                </a:lnTo>
                <a:lnTo>
                  <a:pt x="676" y="767"/>
                </a:lnTo>
                <a:lnTo>
                  <a:pt x="677" y="765"/>
                </a:lnTo>
                <a:lnTo>
                  <a:pt x="679" y="763"/>
                </a:lnTo>
                <a:close/>
                <a:moveTo>
                  <a:pt x="719" y="752"/>
                </a:moveTo>
                <a:lnTo>
                  <a:pt x="719" y="752"/>
                </a:lnTo>
                <a:lnTo>
                  <a:pt x="719" y="752"/>
                </a:lnTo>
                <a:lnTo>
                  <a:pt x="719" y="750"/>
                </a:lnTo>
                <a:lnTo>
                  <a:pt x="719" y="750"/>
                </a:lnTo>
                <a:lnTo>
                  <a:pt x="719" y="750"/>
                </a:lnTo>
                <a:lnTo>
                  <a:pt x="719" y="748"/>
                </a:lnTo>
                <a:lnTo>
                  <a:pt x="714" y="748"/>
                </a:lnTo>
                <a:lnTo>
                  <a:pt x="714" y="750"/>
                </a:lnTo>
                <a:lnTo>
                  <a:pt x="702" y="752"/>
                </a:lnTo>
                <a:lnTo>
                  <a:pt x="702" y="753"/>
                </a:lnTo>
                <a:lnTo>
                  <a:pt x="713" y="753"/>
                </a:lnTo>
                <a:lnTo>
                  <a:pt x="713" y="753"/>
                </a:lnTo>
                <a:lnTo>
                  <a:pt x="713" y="755"/>
                </a:lnTo>
                <a:lnTo>
                  <a:pt x="713" y="755"/>
                </a:lnTo>
                <a:lnTo>
                  <a:pt x="713" y="755"/>
                </a:lnTo>
                <a:lnTo>
                  <a:pt x="713" y="757"/>
                </a:lnTo>
                <a:lnTo>
                  <a:pt x="713" y="757"/>
                </a:lnTo>
                <a:lnTo>
                  <a:pt x="716" y="753"/>
                </a:lnTo>
                <a:lnTo>
                  <a:pt x="716" y="752"/>
                </a:lnTo>
                <a:lnTo>
                  <a:pt x="718" y="752"/>
                </a:lnTo>
                <a:lnTo>
                  <a:pt x="719" y="753"/>
                </a:lnTo>
                <a:lnTo>
                  <a:pt x="719" y="753"/>
                </a:lnTo>
                <a:lnTo>
                  <a:pt x="719" y="752"/>
                </a:lnTo>
                <a:close/>
                <a:moveTo>
                  <a:pt x="499" y="328"/>
                </a:moveTo>
                <a:lnTo>
                  <a:pt x="501" y="328"/>
                </a:lnTo>
                <a:lnTo>
                  <a:pt x="502" y="328"/>
                </a:lnTo>
                <a:lnTo>
                  <a:pt x="506" y="331"/>
                </a:lnTo>
                <a:lnTo>
                  <a:pt x="501" y="324"/>
                </a:lnTo>
                <a:lnTo>
                  <a:pt x="492" y="316"/>
                </a:lnTo>
                <a:lnTo>
                  <a:pt x="482" y="311"/>
                </a:lnTo>
                <a:lnTo>
                  <a:pt x="482" y="313"/>
                </a:lnTo>
                <a:lnTo>
                  <a:pt x="494" y="319"/>
                </a:lnTo>
                <a:lnTo>
                  <a:pt x="499" y="324"/>
                </a:lnTo>
                <a:lnTo>
                  <a:pt x="499" y="326"/>
                </a:lnTo>
                <a:lnTo>
                  <a:pt x="499" y="326"/>
                </a:lnTo>
                <a:lnTo>
                  <a:pt x="499" y="328"/>
                </a:lnTo>
                <a:close/>
                <a:moveTo>
                  <a:pt x="654" y="716"/>
                </a:moveTo>
                <a:lnTo>
                  <a:pt x="657" y="713"/>
                </a:lnTo>
                <a:lnTo>
                  <a:pt x="659" y="713"/>
                </a:lnTo>
                <a:lnTo>
                  <a:pt x="659" y="715"/>
                </a:lnTo>
                <a:lnTo>
                  <a:pt x="659" y="716"/>
                </a:lnTo>
                <a:lnTo>
                  <a:pt x="654" y="718"/>
                </a:lnTo>
                <a:lnTo>
                  <a:pt x="654" y="720"/>
                </a:lnTo>
                <a:lnTo>
                  <a:pt x="654" y="721"/>
                </a:lnTo>
                <a:lnTo>
                  <a:pt x="652" y="721"/>
                </a:lnTo>
                <a:lnTo>
                  <a:pt x="652" y="725"/>
                </a:lnTo>
                <a:lnTo>
                  <a:pt x="650" y="725"/>
                </a:lnTo>
                <a:lnTo>
                  <a:pt x="662" y="720"/>
                </a:lnTo>
                <a:lnTo>
                  <a:pt x="664" y="716"/>
                </a:lnTo>
                <a:lnTo>
                  <a:pt x="665" y="716"/>
                </a:lnTo>
                <a:lnTo>
                  <a:pt x="667" y="718"/>
                </a:lnTo>
                <a:lnTo>
                  <a:pt x="669" y="718"/>
                </a:lnTo>
                <a:lnTo>
                  <a:pt x="670" y="716"/>
                </a:lnTo>
                <a:lnTo>
                  <a:pt x="672" y="715"/>
                </a:lnTo>
                <a:lnTo>
                  <a:pt x="670" y="715"/>
                </a:lnTo>
                <a:lnTo>
                  <a:pt x="670" y="715"/>
                </a:lnTo>
                <a:lnTo>
                  <a:pt x="670" y="713"/>
                </a:lnTo>
                <a:lnTo>
                  <a:pt x="670" y="711"/>
                </a:lnTo>
                <a:lnTo>
                  <a:pt x="672" y="709"/>
                </a:lnTo>
                <a:lnTo>
                  <a:pt x="674" y="708"/>
                </a:lnTo>
                <a:lnTo>
                  <a:pt x="676" y="706"/>
                </a:lnTo>
                <a:lnTo>
                  <a:pt x="677" y="704"/>
                </a:lnTo>
                <a:lnTo>
                  <a:pt x="681" y="694"/>
                </a:lnTo>
                <a:lnTo>
                  <a:pt x="679" y="693"/>
                </a:lnTo>
                <a:lnTo>
                  <a:pt x="679" y="688"/>
                </a:lnTo>
                <a:lnTo>
                  <a:pt x="677" y="686"/>
                </a:lnTo>
                <a:lnTo>
                  <a:pt x="676" y="684"/>
                </a:lnTo>
                <a:lnTo>
                  <a:pt x="676" y="684"/>
                </a:lnTo>
                <a:lnTo>
                  <a:pt x="670" y="693"/>
                </a:lnTo>
                <a:lnTo>
                  <a:pt x="660" y="699"/>
                </a:lnTo>
                <a:lnTo>
                  <a:pt x="650" y="706"/>
                </a:lnTo>
                <a:lnTo>
                  <a:pt x="647" y="706"/>
                </a:lnTo>
                <a:lnTo>
                  <a:pt x="642" y="709"/>
                </a:lnTo>
                <a:lnTo>
                  <a:pt x="640" y="713"/>
                </a:lnTo>
                <a:lnTo>
                  <a:pt x="637" y="715"/>
                </a:lnTo>
                <a:lnTo>
                  <a:pt x="635" y="716"/>
                </a:lnTo>
                <a:lnTo>
                  <a:pt x="635" y="718"/>
                </a:lnTo>
                <a:lnTo>
                  <a:pt x="637" y="720"/>
                </a:lnTo>
                <a:lnTo>
                  <a:pt x="645" y="718"/>
                </a:lnTo>
                <a:lnTo>
                  <a:pt x="654" y="716"/>
                </a:lnTo>
                <a:close/>
                <a:moveTo>
                  <a:pt x="521" y="269"/>
                </a:moveTo>
                <a:lnTo>
                  <a:pt x="528" y="276"/>
                </a:lnTo>
                <a:lnTo>
                  <a:pt x="529" y="277"/>
                </a:lnTo>
                <a:lnTo>
                  <a:pt x="529" y="281"/>
                </a:lnTo>
                <a:lnTo>
                  <a:pt x="529" y="284"/>
                </a:lnTo>
                <a:lnTo>
                  <a:pt x="528" y="284"/>
                </a:lnTo>
                <a:lnTo>
                  <a:pt x="528" y="286"/>
                </a:lnTo>
                <a:lnTo>
                  <a:pt x="524" y="282"/>
                </a:lnTo>
                <a:lnTo>
                  <a:pt x="523" y="281"/>
                </a:lnTo>
                <a:lnTo>
                  <a:pt x="518" y="284"/>
                </a:lnTo>
                <a:lnTo>
                  <a:pt x="516" y="286"/>
                </a:lnTo>
                <a:lnTo>
                  <a:pt x="516" y="286"/>
                </a:lnTo>
                <a:lnTo>
                  <a:pt x="518" y="289"/>
                </a:lnTo>
                <a:lnTo>
                  <a:pt x="518" y="289"/>
                </a:lnTo>
                <a:lnTo>
                  <a:pt x="518" y="291"/>
                </a:lnTo>
                <a:lnTo>
                  <a:pt x="518" y="291"/>
                </a:lnTo>
                <a:lnTo>
                  <a:pt x="516" y="291"/>
                </a:lnTo>
                <a:lnTo>
                  <a:pt x="528" y="291"/>
                </a:lnTo>
                <a:lnTo>
                  <a:pt x="538" y="292"/>
                </a:lnTo>
                <a:lnTo>
                  <a:pt x="551" y="284"/>
                </a:lnTo>
                <a:lnTo>
                  <a:pt x="558" y="276"/>
                </a:lnTo>
                <a:lnTo>
                  <a:pt x="560" y="274"/>
                </a:lnTo>
                <a:lnTo>
                  <a:pt x="563" y="269"/>
                </a:lnTo>
                <a:lnTo>
                  <a:pt x="570" y="264"/>
                </a:lnTo>
                <a:lnTo>
                  <a:pt x="571" y="259"/>
                </a:lnTo>
                <a:lnTo>
                  <a:pt x="573" y="255"/>
                </a:lnTo>
                <a:lnTo>
                  <a:pt x="573" y="252"/>
                </a:lnTo>
                <a:lnTo>
                  <a:pt x="571" y="249"/>
                </a:lnTo>
                <a:lnTo>
                  <a:pt x="571" y="247"/>
                </a:lnTo>
                <a:lnTo>
                  <a:pt x="568" y="245"/>
                </a:lnTo>
                <a:lnTo>
                  <a:pt x="553" y="242"/>
                </a:lnTo>
                <a:lnTo>
                  <a:pt x="538" y="239"/>
                </a:lnTo>
                <a:lnTo>
                  <a:pt x="531" y="230"/>
                </a:lnTo>
                <a:lnTo>
                  <a:pt x="519" y="229"/>
                </a:lnTo>
                <a:lnTo>
                  <a:pt x="511" y="225"/>
                </a:lnTo>
                <a:lnTo>
                  <a:pt x="506" y="229"/>
                </a:lnTo>
                <a:lnTo>
                  <a:pt x="496" y="227"/>
                </a:lnTo>
                <a:lnTo>
                  <a:pt x="484" y="224"/>
                </a:lnTo>
                <a:lnTo>
                  <a:pt x="484" y="225"/>
                </a:lnTo>
                <a:lnTo>
                  <a:pt x="484" y="227"/>
                </a:lnTo>
                <a:lnTo>
                  <a:pt x="487" y="225"/>
                </a:lnTo>
                <a:lnTo>
                  <a:pt x="491" y="227"/>
                </a:lnTo>
                <a:lnTo>
                  <a:pt x="491" y="227"/>
                </a:lnTo>
                <a:lnTo>
                  <a:pt x="492" y="229"/>
                </a:lnTo>
                <a:lnTo>
                  <a:pt x="492" y="232"/>
                </a:lnTo>
                <a:lnTo>
                  <a:pt x="494" y="234"/>
                </a:lnTo>
                <a:lnTo>
                  <a:pt x="494" y="237"/>
                </a:lnTo>
                <a:lnTo>
                  <a:pt x="492" y="239"/>
                </a:lnTo>
                <a:lnTo>
                  <a:pt x="489" y="242"/>
                </a:lnTo>
                <a:lnTo>
                  <a:pt x="489" y="242"/>
                </a:lnTo>
                <a:lnTo>
                  <a:pt x="491" y="244"/>
                </a:lnTo>
                <a:lnTo>
                  <a:pt x="496" y="245"/>
                </a:lnTo>
                <a:lnTo>
                  <a:pt x="497" y="250"/>
                </a:lnTo>
                <a:lnTo>
                  <a:pt x="496" y="252"/>
                </a:lnTo>
                <a:lnTo>
                  <a:pt x="492" y="254"/>
                </a:lnTo>
                <a:lnTo>
                  <a:pt x="491" y="255"/>
                </a:lnTo>
                <a:lnTo>
                  <a:pt x="491" y="257"/>
                </a:lnTo>
                <a:lnTo>
                  <a:pt x="489" y="261"/>
                </a:lnTo>
                <a:lnTo>
                  <a:pt x="491" y="262"/>
                </a:lnTo>
                <a:lnTo>
                  <a:pt x="501" y="264"/>
                </a:lnTo>
                <a:lnTo>
                  <a:pt x="511" y="266"/>
                </a:lnTo>
                <a:lnTo>
                  <a:pt x="521" y="269"/>
                </a:lnTo>
                <a:close/>
                <a:moveTo>
                  <a:pt x="549" y="338"/>
                </a:moveTo>
                <a:lnTo>
                  <a:pt x="549" y="335"/>
                </a:lnTo>
                <a:lnTo>
                  <a:pt x="548" y="331"/>
                </a:lnTo>
                <a:lnTo>
                  <a:pt x="544" y="331"/>
                </a:lnTo>
                <a:lnTo>
                  <a:pt x="539" y="335"/>
                </a:lnTo>
                <a:lnTo>
                  <a:pt x="538" y="335"/>
                </a:lnTo>
                <a:lnTo>
                  <a:pt x="538" y="336"/>
                </a:lnTo>
                <a:lnTo>
                  <a:pt x="538" y="336"/>
                </a:lnTo>
                <a:lnTo>
                  <a:pt x="538" y="338"/>
                </a:lnTo>
                <a:lnTo>
                  <a:pt x="538" y="338"/>
                </a:lnTo>
                <a:lnTo>
                  <a:pt x="539" y="338"/>
                </a:lnTo>
                <a:lnTo>
                  <a:pt x="541" y="340"/>
                </a:lnTo>
                <a:lnTo>
                  <a:pt x="544" y="341"/>
                </a:lnTo>
                <a:lnTo>
                  <a:pt x="544" y="340"/>
                </a:lnTo>
                <a:lnTo>
                  <a:pt x="544" y="338"/>
                </a:lnTo>
                <a:lnTo>
                  <a:pt x="548" y="338"/>
                </a:lnTo>
                <a:lnTo>
                  <a:pt x="549" y="338"/>
                </a:lnTo>
                <a:close/>
                <a:moveTo>
                  <a:pt x="593" y="777"/>
                </a:moveTo>
                <a:lnTo>
                  <a:pt x="591" y="780"/>
                </a:lnTo>
                <a:lnTo>
                  <a:pt x="591" y="782"/>
                </a:lnTo>
                <a:lnTo>
                  <a:pt x="608" y="783"/>
                </a:lnTo>
                <a:lnTo>
                  <a:pt x="607" y="780"/>
                </a:lnTo>
                <a:lnTo>
                  <a:pt x="602" y="780"/>
                </a:lnTo>
                <a:lnTo>
                  <a:pt x="593" y="777"/>
                </a:lnTo>
                <a:close/>
                <a:moveTo>
                  <a:pt x="583" y="536"/>
                </a:moveTo>
                <a:lnTo>
                  <a:pt x="581" y="535"/>
                </a:lnTo>
                <a:lnTo>
                  <a:pt x="581" y="533"/>
                </a:lnTo>
                <a:lnTo>
                  <a:pt x="580" y="533"/>
                </a:lnTo>
                <a:lnTo>
                  <a:pt x="578" y="533"/>
                </a:lnTo>
                <a:lnTo>
                  <a:pt x="576" y="535"/>
                </a:lnTo>
                <a:lnTo>
                  <a:pt x="575" y="536"/>
                </a:lnTo>
                <a:lnTo>
                  <a:pt x="575" y="538"/>
                </a:lnTo>
                <a:lnTo>
                  <a:pt x="576" y="541"/>
                </a:lnTo>
                <a:lnTo>
                  <a:pt x="578" y="541"/>
                </a:lnTo>
                <a:lnTo>
                  <a:pt x="580" y="543"/>
                </a:lnTo>
                <a:lnTo>
                  <a:pt x="581" y="543"/>
                </a:lnTo>
                <a:lnTo>
                  <a:pt x="583" y="543"/>
                </a:lnTo>
                <a:lnTo>
                  <a:pt x="585" y="541"/>
                </a:lnTo>
                <a:lnTo>
                  <a:pt x="585" y="538"/>
                </a:lnTo>
                <a:lnTo>
                  <a:pt x="585" y="538"/>
                </a:lnTo>
                <a:lnTo>
                  <a:pt x="583" y="536"/>
                </a:lnTo>
                <a:close/>
                <a:moveTo>
                  <a:pt x="692" y="832"/>
                </a:moveTo>
                <a:lnTo>
                  <a:pt x="692" y="834"/>
                </a:lnTo>
                <a:lnTo>
                  <a:pt x="692" y="834"/>
                </a:lnTo>
                <a:lnTo>
                  <a:pt x="692" y="837"/>
                </a:lnTo>
                <a:lnTo>
                  <a:pt x="692" y="837"/>
                </a:lnTo>
                <a:lnTo>
                  <a:pt x="692" y="839"/>
                </a:lnTo>
                <a:lnTo>
                  <a:pt x="694" y="837"/>
                </a:lnTo>
                <a:lnTo>
                  <a:pt x="699" y="831"/>
                </a:lnTo>
                <a:lnTo>
                  <a:pt x="699" y="831"/>
                </a:lnTo>
                <a:lnTo>
                  <a:pt x="702" y="831"/>
                </a:lnTo>
                <a:lnTo>
                  <a:pt x="702" y="829"/>
                </a:lnTo>
                <a:lnTo>
                  <a:pt x="699" y="826"/>
                </a:lnTo>
                <a:lnTo>
                  <a:pt x="697" y="826"/>
                </a:lnTo>
                <a:lnTo>
                  <a:pt x="696" y="831"/>
                </a:lnTo>
                <a:lnTo>
                  <a:pt x="696" y="832"/>
                </a:lnTo>
                <a:lnTo>
                  <a:pt x="694" y="832"/>
                </a:lnTo>
                <a:lnTo>
                  <a:pt x="694" y="831"/>
                </a:lnTo>
                <a:lnTo>
                  <a:pt x="696" y="827"/>
                </a:lnTo>
                <a:lnTo>
                  <a:pt x="696" y="824"/>
                </a:lnTo>
                <a:lnTo>
                  <a:pt x="697" y="822"/>
                </a:lnTo>
                <a:lnTo>
                  <a:pt x="701" y="822"/>
                </a:lnTo>
                <a:lnTo>
                  <a:pt x="702" y="820"/>
                </a:lnTo>
                <a:lnTo>
                  <a:pt x="704" y="819"/>
                </a:lnTo>
                <a:lnTo>
                  <a:pt x="702" y="817"/>
                </a:lnTo>
                <a:lnTo>
                  <a:pt x="702" y="817"/>
                </a:lnTo>
                <a:lnTo>
                  <a:pt x="702" y="815"/>
                </a:lnTo>
                <a:lnTo>
                  <a:pt x="701" y="814"/>
                </a:lnTo>
                <a:lnTo>
                  <a:pt x="701" y="814"/>
                </a:lnTo>
                <a:lnTo>
                  <a:pt x="699" y="814"/>
                </a:lnTo>
                <a:lnTo>
                  <a:pt x="696" y="812"/>
                </a:lnTo>
                <a:lnTo>
                  <a:pt x="696" y="812"/>
                </a:lnTo>
                <a:lnTo>
                  <a:pt x="694" y="814"/>
                </a:lnTo>
                <a:lnTo>
                  <a:pt x="696" y="815"/>
                </a:lnTo>
                <a:lnTo>
                  <a:pt x="696" y="817"/>
                </a:lnTo>
                <a:lnTo>
                  <a:pt x="694" y="819"/>
                </a:lnTo>
                <a:lnTo>
                  <a:pt x="694" y="822"/>
                </a:lnTo>
                <a:lnTo>
                  <a:pt x="692" y="824"/>
                </a:lnTo>
                <a:lnTo>
                  <a:pt x="692" y="826"/>
                </a:lnTo>
                <a:lnTo>
                  <a:pt x="692" y="827"/>
                </a:lnTo>
                <a:lnTo>
                  <a:pt x="692" y="829"/>
                </a:lnTo>
                <a:lnTo>
                  <a:pt x="692" y="832"/>
                </a:lnTo>
                <a:close/>
                <a:moveTo>
                  <a:pt x="1022" y="617"/>
                </a:moveTo>
                <a:lnTo>
                  <a:pt x="1023" y="615"/>
                </a:lnTo>
                <a:lnTo>
                  <a:pt x="1022" y="614"/>
                </a:lnTo>
                <a:lnTo>
                  <a:pt x="1020" y="614"/>
                </a:lnTo>
                <a:lnTo>
                  <a:pt x="1018" y="614"/>
                </a:lnTo>
                <a:lnTo>
                  <a:pt x="1015" y="614"/>
                </a:lnTo>
                <a:lnTo>
                  <a:pt x="1013" y="617"/>
                </a:lnTo>
                <a:lnTo>
                  <a:pt x="1013" y="619"/>
                </a:lnTo>
                <a:lnTo>
                  <a:pt x="1013" y="619"/>
                </a:lnTo>
                <a:lnTo>
                  <a:pt x="1012" y="619"/>
                </a:lnTo>
                <a:lnTo>
                  <a:pt x="1010" y="620"/>
                </a:lnTo>
                <a:lnTo>
                  <a:pt x="1010" y="622"/>
                </a:lnTo>
                <a:lnTo>
                  <a:pt x="1010" y="625"/>
                </a:lnTo>
                <a:lnTo>
                  <a:pt x="1010" y="627"/>
                </a:lnTo>
                <a:lnTo>
                  <a:pt x="1015" y="629"/>
                </a:lnTo>
                <a:lnTo>
                  <a:pt x="1017" y="627"/>
                </a:lnTo>
                <a:lnTo>
                  <a:pt x="1017" y="624"/>
                </a:lnTo>
                <a:lnTo>
                  <a:pt x="1017" y="622"/>
                </a:lnTo>
                <a:lnTo>
                  <a:pt x="1017" y="620"/>
                </a:lnTo>
                <a:lnTo>
                  <a:pt x="1018" y="620"/>
                </a:lnTo>
                <a:lnTo>
                  <a:pt x="1020" y="622"/>
                </a:lnTo>
                <a:lnTo>
                  <a:pt x="1020" y="622"/>
                </a:lnTo>
                <a:lnTo>
                  <a:pt x="1022" y="620"/>
                </a:lnTo>
                <a:lnTo>
                  <a:pt x="1022" y="619"/>
                </a:lnTo>
                <a:lnTo>
                  <a:pt x="1020" y="617"/>
                </a:lnTo>
                <a:lnTo>
                  <a:pt x="1020" y="617"/>
                </a:lnTo>
                <a:lnTo>
                  <a:pt x="1022" y="617"/>
                </a:lnTo>
                <a:close/>
                <a:moveTo>
                  <a:pt x="630" y="829"/>
                </a:moveTo>
                <a:lnTo>
                  <a:pt x="632" y="827"/>
                </a:lnTo>
                <a:lnTo>
                  <a:pt x="630" y="827"/>
                </a:lnTo>
                <a:lnTo>
                  <a:pt x="630" y="826"/>
                </a:lnTo>
                <a:lnTo>
                  <a:pt x="628" y="824"/>
                </a:lnTo>
                <a:lnTo>
                  <a:pt x="628" y="824"/>
                </a:lnTo>
                <a:lnTo>
                  <a:pt x="628" y="824"/>
                </a:lnTo>
                <a:lnTo>
                  <a:pt x="628" y="826"/>
                </a:lnTo>
                <a:lnTo>
                  <a:pt x="628" y="826"/>
                </a:lnTo>
                <a:lnTo>
                  <a:pt x="625" y="829"/>
                </a:lnTo>
                <a:lnTo>
                  <a:pt x="623" y="829"/>
                </a:lnTo>
                <a:lnTo>
                  <a:pt x="623" y="829"/>
                </a:lnTo>
                <a:lnTo>
                  <a:pt x="622" y="831"/>
                </a:lnTo>
                <a:lnTo>
                  <a:pt x="623" y="831"/>
                </a:lnTo>
                <a:lnTo>
                  <a:pt x="623" y="832"/>
                </a:lnTo>
                <a:lnTo>
                  <a:pt x="625" y="834"/>
                </a:lnTo>
                <a:lnTo>
                  <a:pt x="625" y="836"/>
                </a:lnTo>
                <a:lnTo>
                  <a:pt x="623" y="836"/>
                </a:lnTo>
                <a:lnTo>
                  <a:pt x="613" y="832"/>
                </a:lnTo>
                <a:lnTo>
                  <a:pt x="613" y="832"/>
                </a:lnTo>
                <a:lnTo>
                  <a:pt x="612" y="836"/>
                </a:lnTo>
                <a:lnTo>
                  <a:pt x="612" y="837"/>
                </a:lnTo>
                <a:lnTo>
                  <a:pt x="613" y="839"/>
                </a:lnTo>
                <a:lnTo>
                  <a:pt x="615" y="839"/>
                </a:lnTo>
                <a:lnTo>
                  <a:pt x="615" y="839"/>
                </a:lnTo>
                <a:lnTo>
                  <a:pt x="617" y="837"/>
                </a:lnTo>
                <a:lnTo>
                  <a:pt x="617" y="837"/>
                </a:lnTo>
                <a:lnTo>
                  <a:pt x="618" y="839"/>
                </a:lnTo>
                <a:lnTo>
                  <a:pt x="625" y="841"/>
                </a:lnTo>
                <a:lnTo>
                  <a:pt x="627" y="839"/>
                </a:lnTo>
                <a:lnTo>
                  <a:pt x="628" y="836"/>
                </a:lnTo>
                <a:lnTo>
                  <a:pt x="628" y="834"/>
                </a:lnTo>
                <a:lnTo>
                  <a:pt x="627" y="834"/>
                </a:lnTo>
                <a:lnTo>
                  <a:pt x="627" y="832"/>
                </a:lnTo>
                <a:lnTo>
                  <a:pt x="628" y="831"/>
                </a:lnTo>
                <a:lnTo>
                  <a:pt x="630" y="829"/>
                </a:lnTo>
                <a:close/>
                <a:moveTo>
                  <a:pt x="1007" y="637"/>
                </a:moveTo>
                <a:lnTo>
                  <a:pt x="1007" y="639"/>
                </a:lnTo>
                <a:lnTo>
                  <a:pt x="1005" y="639"/>
                </a:lnTo>
                <a:lnTo>
                  <a:pt x="1007" y="641"/>
                </a:lnTo>
                <a:lnTo>
                  <a:pt x="1007" y="641"/>
                </a:lnTo>
                <a:lnTo>
                  <a:pt x="1008" y="641"/>
                </a:lnTo>
                <a:lnTo>
                  <a:pt x="1008" y="639"/>
                </a:lnTo>
                <a:lnTo>
                  <a:pt x="1008" y="637"/>
                </a:lnTo>
                <a:lnTo>
                  <a:pt x="1007" y="637"/>
                </a:lnTo>
                <a:lnTo>
                  <a:pt x="1007" y="637"/>
                </a:lnTo>
                <a:close/>
                <a:moveTo>
                  <a:pt x="1210" y="716"/>
                </a:moveTo>
                <a:lnTo>
                  <a:pt x="1212" y="716"/>
                </a:lnTo>
                <a:lnTo>
                  <a:pt x="1212" y="716"/>
                </a:lnTo>
                <a:lnTo>
                  <a:pt x="1212" y="716"/>
                </a:lnTo>
                <a:lnTo>
                  <a:pt x="1212" y="716"/>
                </a:lnTo>
                <a:lnTo>
                  <a:pt x="1210" y="718"/>
                </a:lnTo>
                <a:lnTo>
                  <a:pt x="1210" y="718"/>
                </a:lnTo>
                <a:lnTo>
                  <a:pt x="1213" y="720"/>
                </a:lnTo>
                <a:lnTo>
                  <a:pt x="1215" y="721"/>
                </a:lnTo>
                <a:lnTo>
                  <a:pt x="1215" y="723"/>
                </a:lnTo>
                <a:lnTo>
                  <a:pt x="1217" y="725"/>
                </a:lnTo>
                <a:lnTo>
                  <a:pt x="1217" y="725"/>
                </a:lnTo>
                <a:lnTo>
                  <a:pt x="1222" y="725"/>
                </a:lnTo>
                <a:lnTo>
                  <a:pt x="1224" y="726"/>
                </a:lnTo>
                <a:lnTo>
                  <a:pt x="1227" y="730"/>
                </a:lnTo>
                <a:lnTo>
                  <a:pt x="1229" y="733"/>
                </a:lnTo>
                <a:lnTo>
                  <a:pt x="1230" y="735"/>
                </a:lnTo>
                <a:lnTo>
                  <a:pt x="1232" y="736"/>
                </a:lnTo>
                <a:lnTo>
                  <a:pt x="1235" y="738"/>
                </a:lnTo>
                <a:lnTo>
                  <a:pt x="1235" y="738"/>
                </a:lnTo>
                <a:lnTo>
                  <a:pt x="1237" y="735"/>
                </a:lnTo>
                <a:lnTo>
                  <a:pt x="1235" y="733"/>
                </a:lnTo>
                <a:lnTo>
                  <a:pt x="1235" y="731"/>
                </a:lnTo>
                <a:lnTo>
                  <a:pt x="1234" y="730"/>
                </a:lnTo>
                <a:lnTo>
                  <a:pt x="1234" y="730"/>
                </a:lnTo>
                <a:lnTo>
                  <a:pt x="1234" y="728"/>
                </a:lnTo>
                <a:lnTo>
                  <a:pt x="1237" y="728"/>
                </a:lnTo>
                <a:lnTo>
                  <a:pt x="1237" y="728"/>
                </a:lnTo>
                <a:lnTo>
                  <a:pt x="1239" y="726"/>
                </a:lnTo>
                <a:lnTo>
                  <a:pt x="1239" y="726"/>
                </a:lnTo>
                <a:lnTo>
                  <a:pt x="1237" y="725"/>
                </a:lnTo>
                <a:lnTo>
                  <a:pt x="1235" y="725"/>
                </a:lnTo>
                <a:lnTo>
                  <a:pt x="1232" y="726"/>
                </a:lnTo>
                <a:lnTo>
                  <a:pt x="1230" y="725"/>
                </a:lnTo>
                <a:lnTo>
                  <a:pt x="1230" y="723"/>
                </a:lnTo>
                <a:lnTo>
                  <a:pt x="1232" y="723"/>
                </a:lnTo>
                <a:lnTo>
                  <a:pt x="1232" y="721"/>
                </a:lnTo>
                <a:lnTo>
                  <a:pt x="1232" y="721"/>
                </a:lnTo>
                <a:lnTo>
                  <a:pt x="1230" y="720"/>
                </a:lnTo>
                <a:lnTo>
                  <a:pt x="1230" y="720"/>
                </a:lnTo>
                <a:lnTo>
                  <a:pt x="1230" y="720"/>
                </a:lnTo>
                <a:lnTo>
                  <a:pt x="1230" y="718"/>
                </a:lnTo>
                <a:lnTo>
                  <a:pt x="1230" y="718"/>
                </a:lnTo>
                <a:lnTo>
                  <a:pt x="1229" y="716"/>
                </a:lnTo>
                <a:lnTo>
                  <a:pt x="1229" y="715"/>
                </a:lnTo>
                <a:lnTo>
                  <a:pt x="1229" y="715"/>
                </a:lnTo>
                <a:lnTo>
                  <a:pt x="1229" y="713"/>
                </a:lnTo>
                <a:lnTo>
                  <a:pt x="1229" y="711"/>
                </a:lnTo>
                <a:lnTo>
                  <a:pt x="1229" y="711"/>
                </a:lnTo>
                <a:lnTo>
                  <a:pt x="1225" y="711"/>
                </a:lnTo>
                <a:lnTo>
                  <a:pt x="1224" y="708"/>
                </a:lnTo>
                <a:lnTo>
                  <a:pt x="1224" y="708"/>
                </a:lnTo>
                <a:lnTo>
                  <a:pt x="1222" y="708"/>
                </a:lnTo>
                <a:lnTo>
                  <a:pt x="1222" y="708"/>
                </a:lnTo>
                <a:lnTo>
                  <a:pt x="1222" y="709"/>
                </a:lnTo>
                <a:lnTo>
                  <a:pt x="1222" y="711"/>
                </a:lnTo>
                <a:lnTo>
                  <a:pt x="1222" y="713"/>
                </a:lnTo>
                <a:lnTo>
                  <a:pt x="1220" y="715"/>
                </a:lnTo>
                <a:lnTo>
                  <a:pt x="1215" y="711"/>
                </a:lnTo>
                <a:lnTo>
                  <a:pt x="1210" y="715"/>
                </a:lnTo>
                <a:lnTo>
                  <a:pt x="1210" y="715"/>
                </a:lnTo>
                <a:lnTo>
                  <a:pt x="1210" y="716"/>
                </a:lnTo>
                <a:close/>
                <a:moveTo>
                  <a:pt x="1262" y="745"/>
                </a:moveTo>
                <a:lnTo>
                  <a:pt x="1266" y="745"/>
                </a:lnTo>
                <a:lnTo>
                  <a:pt x="1267" y="743"/>
                </a:lnTo>
                <a:lnTo>
                  <a:pt x="1266" y="741"/>
                </a:lnTo>
                <a:lnTo>
                  <a:pt x="1262" y="741"/>
                </a:lnTo>
                <a:lnTo>
                  <a:pt x="1260" y="740"/>
                </a:lnTo>
                <a:lnTo>
                  <a:pt x="1260" y="740"/>
                </a:lnTo>
                <a:lnTo>
                  <a:pt x="1260" y="736"/>
                </a:lnTo>
                <a:lnTo>
                  <a:pt x="1259" y="733"/>
                </a:lnTo>
                <a:lnTo>
                  <a:pt x="1257" y="735"/>
                </a:lnTo>
                <a:lnTo>
                  <a:pt x="1255" y="740"/>
                </a:lnTo>
                <a:lnTo>
                  <a:pt x="1255" y="745"/>
                </a:lnTo>
                <a:lnTo>
                  <a:pt x="1257" y="745"/>
                </a:lnTo>
                <a:lnTo>
                  <a:pt x="1262" y="745"/>
                </a:lnTo>
                <a:close/>
                <a:moveTo>
                  <a:pt x="978" y="503"/>
                </a:moveTo>
                <a:lnTo>
                  <a:pt x="980" y="503"/>
                </a:lnTo>
                <a:lnTo>
                  <a:pt x="983" y="504"/>
                </a:lnTo>
                <a:lnTo>
                  <a:pt x="983" y="504"/>
                </a:lnTo>
                <a:lnTo>
                  <a:pt x="993" y="496"/>
                </a:lnTo>
                <a:lnTo>
                  <a:pt x="993" y="493"/>
                </a:lnTo>
                <a:lnTo>
                  <a:pt x="992" y="494"/>
                </a:lnTo>
                <a:lnTo>
                  <a:pt x="992" y="494"/>
                </a:lnTo>
                <a:lnTo>
                  <a:pt x="990" y="493"/>
                </a:lnTo>
                <a:lnTo>
                  <a:pt x="995" y="488"/>
                </a:lnTo>
                <a:lnTo>
                  <a:pt x="997" y="489"/>
                </a:lnTo>
                <a:lnTo>
                  <a:pt x="997" y="491"/>
                </a:lnTo>
                <a:lnTo>
                  <a:pt x="998" y="491"/>
                </a:lnTo>
                <a:lnTo>
                  <a:pt x="998" y="491"/>
                </a:lnTo>
                <a:lnTo>
                  <a:pt x="1000" y="491"/>
                </a:lnTo>
                <a:lnTo>
                  <a:pt x="1000" y="489"/>
                </a:lnTo>
                <a:lnTo>
                  <a:pt x="1000" y="486"/>
                </a:lnTo>
                <a:lnTo>
                  <a:pt x="1000" y="484"/>
                </a:lnTo>
                <a:lnTo>
                  <a:pt x="998" y="482"/>
                </a:lnTo>
                <a:lnTo>
                  <a:pt x="997" y="482"/>
                </a:lnTo>
                <a:lnTo>
                  <a:pt x="995" y="481"/>
                </a:lnTo>
                <a:lnTo>
                  <a:pt x="993" y="479"/>
                </a:lnTo>
                <a:lnTo>
                  <a:pt x="990" y="479"/>
                </a:lnTo>
                <a:lnTo>
                  <a:pt x="988" y="482"/>
                </a:lnTo>
                <a:lnTo>
                  <a:pt x="988" y="488"/>
                </a:lnTo>
                <a:lnTo>
                  <a:pt x="988" y="488"/>
                </a:lnTo>
                <a:lnTo>
                  <a:pt x="986" y="493"/>
                </a:lnTo>
                <a:lnTo>
                  <a:pt x="985" y="493"/>
                </a:lnTo>
                <a:lnTo>
                  <a:pt x="978" y="493"/>
                </a:lnTo>
                <a:lnTo>
                  <a:pt x="978" y="493"/>
                </a:lnTo>
                <a:lnTo>
                  <a:pt x="976" y="494"/>
                </a:lnTo>
                <a:lnTo>
                  <a:pt x="976" y="499"/>
                </a:lnTo>
                <a:lnTo>
                  <a:pt x="976" y="501"/>
                </a:lnTo>
                <a:lnTo>
                  <a:pt x="978" y="503"/>
                </a:lnTo>
                <a:close/>
                <a:moveTo>
                  <a:pt x="1037" y="649"/>
                </a:moveTo>
                <a:lnTo>
                  <a:pt x="1037" y="647"/>
                </a:lnTo>
                <a:lnTo>
                  <a:pt x="1039" y="647"/>
                </a:lnTo>
                <a:lnTo>
                  <a:pt x="1040" y="647"/>
                </a:lnTo>
                <a:lnTo>
                  <a:pt x="1049" y="641"/>
                </a:lnTo>
                <a:lnTo>
                  <a:pt x="1052" y="641"/>
                </a:lnTo>
                <a:lnTo>
                  <a:pt x="1052" y="641"/>
                </a:lnTo>
                <a:lnTo>
                  <a:pt x="1052" y="639"/>
                </a:lnTo>
                <a:lnTo>
                  <a:pt x="1052" y="639"/>
                </a:lnTo>
                <a:lnTo>
                  <a:pt x="1052" y="637"/>
                </a:lnTo>
                <a:lnTo>
                  <a:pt x="1052" y="636"/>
                </a:lnTo>
                <a:lnTo>
                  <a:pt x="1052" y="636"/>
                </a:lnTo>
                <a:lnTo>
                  <a:pt x="1052" y="634"/>
                </a:lnTo>
                <a:lnTo>
                  <a:pt x="1052" y="632"/>
                </a:lnTo>
                <a:lnTo>
                  <a:pt x="1052" y="630"/>
                </a:lnTo>
                <a:lnTo>
                  <a:pt x="1050" y="630"/>
                </a:lnTo>
                <a:lnTo>
                  <a:pt x="1049" y="630"/>
                </a:lnTo>
                <a:lnTo>
                  <a:pt x="1049" y="632"/>
                </a:lnTo>
                <a:lnTo>
                  <a:pt x="1049" y="632"/>
                </a:lnTo>
                <a:lnTo>
                  <a:pt x="1047" y="632"/>
                </a:lnTo>
                <a:lnTo>
                  <a:pt x="1047" y="632"/>
                </a:lnTo>
                <a:lnTo>
                  <a:pt x="1044" y="630"/>
                </a:lnTo>
                <a:lnTo>
                  <a:pt x="1042" y="630"/>
                </a:lnTo>
                <a:lnTo>
                  <a:pt x="1042" y="629"/>
                </a:lnTo>
                <a:lnTo>
                  <a:pt x="1040" y="629"/>
                </a:lnTo>
                <a:lnTo>
                  <a:pt x="1039" y="630"/>
                </a:lnTo>
                <a:lnTo>
                  <a:pt x="1037" y="637"/>
                </a:lnTo>
                <a:lnTo>
                  <a:pt x="1039" y="639"/>
                </a:lnTo>
                <a:lnTo>
                  <a:pt x="1042" y="639"/>
                </a:lnTo>
                <a:lnTo>
                  <a:pt x="1044" y="641"/>
                </a:lnTo>
                <a:lnTo>
                  <a:pt x="1042" y="642"/>
                </a:lnTo>
                <a:lnTo>
                  <a:pt x="1037" y="646"/>
                </a:lnTo>
                <a:lnTo>
                  <a:pt x="1037" y="646"/>
                </a:lnTo>
                <a:lnTo>
                  <a:pt x="1035" y="647"/>
                </a:lnTo>
                <a:lnTo>
                  <a:pt x="1035" y="649"/>
                </a:lnTo>
                <a:lnTo>
                  <a:pt x="1037" y="649"/>
                </a:lnTo>
                <a:close/>
                <a:moveTo>
                  <a:pt x="993" y="509"/>
                </a:moveTo>
                <a:lnTo>
                  <a:pt x="992" y="513"/>
                </a:lnTo>
                <a:lnTo>
                  <a:pt x="1005" y="516"/>
                </a:lnTo>
                <a:lnTo>
                  <a:pt x="1018" y="518"/>
                </a:lnTo>
                <a:lnTo>
                  <a:pt x="1023" y="513"/>
                </a:lnTo>
                <a:lnTo>
                  <a:pt x="1025" y="514"/>
                </a:lnTo>
                <a:lnTo>
                  <a:pt x="1025" y="516"/>
                </a:lnTo>
                <a:lnTo>
                  <a:pt x="1025" y="518"/>
                </a:lnTo>
                <a:lnTo>
                  <a:pt x="1027" y="519"/>
                </a:lnTo>
                <a:lnTo>
                  <a:pt x="1027" y="521"/>
                </a:lnTo>
                <a:lnTo>
                  <a:pt x="1030" y="518"/>
                </a:lnTo>
                <a:lnTo>
                  <a:pt x="1032" y="516"/>
                </a:lnTo>
                <a:lnTo>
                  <a:pt x="1034" y="509"/>
                </a:lnTo>
                <a:lnTo>
                  <a:pt x="1034" y="506"/>
                </a:lnTo>
                <a:lnTo>
                  <a:pt x="1034" y="504"/>
                </a:lnTo>
                <a:lnTo>
                  <a:pt x="1032" y="504"/>
                </a:lnTo>
                <a:lnTo>
                  <a:pt x="1030" y="504"/>
                </a:lnTo>
                <a:lnTo>
                  <a:pt x="1032" y="503"/>
                </a:lnTo>
                <a:lnTo>
                  <a:pt x="1030" y="501"/>
                </a:lnTo>
                <a:lnTo>
                  <a:pt x="1029" y="499"/>
                </a:lnTo>
                <a:lnTo>
                  <a:pt x="1020" y="499"/>
                </a:lnTo>
                <a:lnTo>
                  <a:pt x="1020" y="501"/>
                </a:lnTo>
                <a:lnTo>
                  <a:pt x="1020" y="501"/>
                </a:lnTo>
                <a:lnTo>
                  <a:pt x="1018" y="503"/>
                </a:lnTo>
                <a:lnTo>
                  <a:pt x="1018" y="503"/>
                </a:lnTo>
                <a:lnTo>
                  <a:pt x="1018" y="504"/>
                </a:lnTo>
                <a:lnTo>
                  <a:pt x="1018" y="504"/>
                </a:lnTo>
                <a:lnTo>
                  <a:pt x="1018" y="504"/>
                </a:lnTo>
                <a:lnTo>
                  <a:pt x="1017" y="504"/>
                </a:lnTo>
                <a:lnTo>
                  <a:pt x="1017" y="503"/>
                </a:lnTo>
                <a:lnTo>
                  <a:pt x="1008" y="504"/>
                </a:lnTo>
                <a:lnTo>
                  <a:pt x="1008" y="503"/>
                </a:lnTo>
                <a:lnTo>
                  <a:pt x="1008" y="503"/>
                </a:lnTo>
                <a:lnTo>
                  <a:pt x="1007" y="504"/>
                </a:lnTo>
                <a:lnTo>
                  <a:pt x="993" y="508"/>
                </a:lnTo>
                <a:lnTo>
                  <a:pt x="993" y="509"/>
                </a:lnTo>
                <a:close/>
                <a:moveTo>
                  <a:pt x="687" y="832"/>
                </a:moveTo>
                <a:lnTo>
                  <a:pt x="689" y="831"/>
                </a:lnTo>
                <a:lnTo>
                  <a:pt x="689" y="827"/>
                </a:lnTo>
                <a:lnTo>
                  <a:pt x="689" y="826"/>
                </a:lnTo>
                <a:lnTo>
                  <a:pt x="687" y="826"/>
                </a:lnTo>
                <a:lnTo>
                  <a:pt x="676" y="819"/>
                </a:lnTo>
                <a:lnTo>
                  <a:pt x="674" y="820"/>
                </a:lnTo>
                <a:lnTo>
                  <a:pt x="672" y="824"/>
                </a:lnTo>
                <a:lnTo>
                  <a:pt x="672" y="829"/>
                </a:lnTo>
                <a:lnTo>
                  <a:pt x="670" y="831"/>
                </a:lnTo>
                <a:lnTo>
                  <a:pt x="670" y="831"/>
                </a:lnTo>
                <a:lnTo>
                  <a:pt x="669" y="831"/>
                </a:lnTo>
                <a:lnTo>
                  <a:pt x="669" y="829"/>
                </a:lnTo>
                <a:lnTo>
                  <a:pt x="669" y="827"/>
                </a:lnTo>
                <a:lnTo>
                  <a:pt x="669" y="824"/>
                </a:lnTo>
                <a:lnTo>
                  <a:pt x="667" y="824"/>
                </a:lnTo>
                <a:lnTo>
                  <a:pt x="662" y="824"/>
                </a:lnTo>
                <a:lnTo>
                  <a:pt x="660" y="822"/>
                </a:lnTo>
                <a:lnTo>
                  <a:pt x="659" y="820"/>
                </a:lnTo>
                <a:lnTo>
                  <a:pt x="659" y="822"/>
                </a:lnTo>
                <a:lnTo>
                  <a:pt x="657" y="824"/>
                </a:lnTo>
                <a:lnTo>
                  <a:pt x="654" y="831"/>
                </a:lnTo>
                <a:lnTo>
                  <a:pt x="652" y="831"/>
                </a:lnTo>
                <a:lnTo>
                  <a:pt x="650" y="831"/>
                </a:lnTo>
                <a:lnTo>
                  <a:pt x="650" y="829"/>
                </a:lnTo>
                <a:lnTo>
                  <a:pt x="649" y="826"/>
                </a:lnTo>
                <a:lnTo>
                  <a:pt x="647" y="824"/>
                </a:lnTo>
                <a:lnTo>
                  <a:pt x="644" y="824"/>
                </a:lnTo>
                <a:lnTo>
                  <a:pt x="642" y="824"/>
                </a:lnTo>
                <a:lnTo>
                  <a:pt x="642" y="826"/>
                </a:lnTo>
                <a:lnTo>
                  <a:pt x="642" y="827"/>
                </a:lnTo>
                <a:lnTo>
                  <a:pt x="642" y="829"/>
                </a:lnTo>
                <a:lnTo>
                  <a:pt x="642" y="831"/>
                </a:lnTo>
                <a:lnTo>
                  <a:pt x="644" y="831"/>
                </a:lnTo>
                <a:lnTo>
                  <a:pt x="642" y="832"/>
                </a:lnTo>
                <a:lnTo>
                  <a:pt x="640" y="834"/>
                </a:lnTo>
                <a:lnTo>
                  <a:pt x="642" y="837"/>
                </a:lnTo>
                <a:lnTo>
                  <a:pt x="655" y="837"/>
                </a:lnTo>
                <a:lnTo>
                  <a:pt x="655" y="837"/>
                </a:lnTo>
                <a:lnTo>
                  <a:pt x="657" y="841"/>
                </a:lnTo>
                <a:lnTo>
                  <a:pt x="664" y="842"/>
                </a:lnTo>
                <a:lnTo>
                  <a:pt x="674" y="842"/>
                </a:lnTo>
                <a:lnTo>
                  <a:pt x="677" y="849"/>
                </a:lnTo>
                <a:lnTo>
                  <a:pt x="679" y="849"/>
                </a:lnTo>
                <a:lnTo>
                  <a:pt x="681" y="847"/>
                </a:lnTo>
                <a:lnTo>
                  <a:pt x="681" y="847"/>
                </a:lnTo>
                <a:lnTo>
                  <a:pt x="679" y="847"/>
                </a:lnTo>
                <a:lnTo>
                  <a:pt x="679" y="844"/>
                </a:lnTo>
                <a:lnTo>
                  <a:pt x="679" y="844"/>
                </a:lnTo>
                <a:lnTo>
                  <a:pt x="681" y="844"/>
                </a:lnTo>
                <a:lnTo>
                  <a:pt x="681" y="842"/>
                </a:lnTo>
                <a:lnTo>
                  <a:pt x="681" y="839"/>
                </a:lnTo>
                <a:lnTo>
                  <a:pt x="679" y="837"/>
                </a:lnTo>
                <a:lnTo>
                  <a:pt x="677" y="836"/>
                </a:lnTo>
                <a:lnTo>
                  <a:pt x="676" y="836"/>
                </a:lnTo>
                <a:lnTo>
                  <a:pt x="676" y="832"/>
                </a:lnTo>
                <a:lnTo>
                  <a:pt x="681" y="834"/>
                </a:lnTo>
                <a:lnTo>
                  <a:pt x="682" y="834"/>
                </a:lnTo>
                <a:lnTo>
                  <a:pt x="681" y="832"/>
                </a:lnTo>
                <a:lnTo>
                  <a:pt x="679" y="829"/>
                </a:lnTo>
                <a:lnTo>
                  <a:pt x="679" y="827"/>
                </a:lnTo>
                <a:lnTo>
                  <a:pt x="679" y="826"/>
                </a:lnTo>
                <a:lnTo>
                  <a:pt x="681" y="824"/>
                </a:lnTo>
                <a:lnTo>
                  <a:pt x="681" y="824"/>
                </a:lnTo>
                <a:lnTo>
                  <a:pt x="682" y="826"/>
                </a:lnTo>
                <a:lnTo>
                  <a:pt x="682" y="826"/>
                </a:lnTo>
                <a:lnTo>
                  <a:pt x="686" y="831"/>
                </a:lnTo>
                <a:lnTo>
                  <a:pt x="686" y="832"/>
                </a:lnTo>
                <a:lnTo>
                  <a:pt x="686" y="834"/>
                </a:lnTo>
                <a:lnTo>
                  <a:pt x="686" y="836"/>
                </a:lnTo>
                <a:lnTo>
                  <a:pt x="686" y="839"/>
                </a:lnTo>
                <a:lnTo>
                  <a:pt x="686" y="841"/>
                </a:lnTo>
                <a:lnTo>
                  <a:pt x="687" y="841"/>
                </a:lnTo>
                <a:lnTo>
                  <a:pt x="687" y="841"/>
                </a:lnTo>
                <a:lnTo>
                  <a:pt x="687" y="839"/>
                </a:lnTo>
                <a:lnTo>
                  <a:pt x="687" y="837"/>
                </a:lnTo>
                <a:lnTo>
                  <a:pt x="687" y="836"/>
                </a:lnTo>
                <a:lnTo>
                  <a:pt x="687" y="834"/>
                </a:lnTo>
                <a:lnTo>
                  <a:pt x="687" y="832"/>
                </a:lnTo>
                <a:close/>
                <a:moveTo>
                  <a:pt x="770" y="526"/>
                </a:moveTo>
                <a:lnTo>
                  <a:pt x="768" y="528"/>
                </a:lnTo>
                <a:lnTo>
                  <a:pt x="768" y="530"/>
                </a:lnTo>
                <a:lnTo>
                  <a:pt x="768" y="533"/>
                </a:lnTo>
                <a:lnTo>
                  <a:pt x="766" y="540"/>
                </a:lnTo>
                <a:lnTo>
                  <a:pt x="766" y="545"/>
                </a:lnTo>
                <a:lnTo>
                  <a:pt x="765" y="546"/>
                </a:lnTo>
                <a:lnTo>
                  <a:pt x="761" y="548"/>
                </a:lnTo>
                <a:lnTo>
                  <a:pt x="761" y="550"/>
                </a:lnTo>
                <a:lnTo>
                  <a:pt x="761" y="551"/>
                </a:lnTo>
                <a:lnTo>
                  <a:pt x="763" y="553"/>
                </a:lnTo>
                <a:lnTo>
                  <a:pt x="763" y="555"/>
                </a:lnTo>
                <a:lnTo>
                  <a:pt x="765" y="556"/>
                </a:lnTo>
                <a:lnTo>
                  <a:pt x="766" y="556"/>
                </a:lnTo>
                <a:lnTo>
                  <a:pt x="766" y="558"/>
                </a:lnTo>
                <a:lnTo>
                  <a:pt x="766" y="560"/>
                </a:lnTo>
                <a:lnTo>
                  <a:pt x="765" y="562"/>
                </a:lnTo>
                <a:lnTo>
                  <a:pt x="765" y="563"/>
                </a:lnTo>
                <a:lnTo>
                  <a:pt x="768" y="563"/>
                </a:lnTo>
                <a:lnTo>
                  <a:pt x="770" y="565"/>
                </a:lnTo>
                <a:lnTo>
                  <a:pt x="771" y="565"/>
                </a:lnTo>
                <a:lnTo>
                  <a:pt x="775" y="562"/>
                </a:lnTo>
                <a:lnTo>
                  <a:pt x="781" y="563"/>
                </a:lnTo>
                <a:lnTo>
                  <a:pt x="786" y="562"/>
                </a:lnTo>
                <a:lnTo>
                  <a:pt x="797" y="550"/>
                </a:lnTo>
                <a:lnTo>
                  <a:pt x="800" y="550"/>
                </a:lnTo>
                <a:lnTo>
                  <a:pt x="803" y="543"/>
                </a:lnTo>
                <a:lnTo>
                  <a:pt x="817" y="531"/>
                </a:lnTo>
                <a:lnTo>
                  <a:pt x="820" y="523"/>
                </a:lnTo>
                <a:lnTo>
                  <a:pt x="822" y="521"/>
                </a:lnTo>
                <a:lnTo>
                  <a:pt x="835" y="521"/>
                </a:lnTo>
                <a:lnTo>
                  <a:pt x="847" y="516"/>
                </a:lnTo>
                <a:lnTo>
                  <a:pt x="847" y="516"/>
                </a:lnTo>
                <a:lnTo>
                  <a:pt x="849" y="519"/>
                </a:lnTo>
                <a:lnTo>
                  <a:pt x="849" y="519"/>
                </a:lnTo>
                <a:lnTo>
                  <a:pt x="849" y="519"/>
                </a:lnTo>
                <a:lnTo>
                  <a:pt x="850" y="518"/>
                </a:lnTo>
                <a:lnTo>
                  <a:pt x="854" y="516"/>
                </a:lnTo>
                <a:lnTo>
                  <a:pt x="855" y="514"/>
                </a:lnTo>
                <a:lnTo>
                  <a:pt x="867" y="511"/>
                </a:lnTo>
                <a:lnTo>
                  <a:pt x="869" y="513"/>
                </a:lnTo>
                <a:lnTo>
                  <a:pt x="869" y="514"/>
                </a:lnTo>
                <a:lnTo>
                  <a:pt x="871" y="516"/>
                </a:lnTo>
                <a:lnTo>
                  <a:pt x="871" y="518"/>
                </a:lnTo>
                <a:lnTo>
                  <a:pt x="871" y="519"/>
                </a:lnTo>
                <a:lnTo>
                  <a:pt x="869" y="521"/>
                </a:lnTo>
                <a:lnTo>
                  <a:pt x="876" y="518"/>
                </a:lnTo>
                <a:lnTo>
                  <a:pt x="876" y="516"/>
                </a:lnTo>
                <a:lnTo>
                  <a:pt x="877" y="514"/>
                </a:lnTo>
                <a:lnTo>
                  <a:pt x="876" y="514"/>
                </a:lnTo>
                <a:lnTo>
                  <a:pt x="876" y="513"/>
                </a:lnTo>
                <a:lnTo>
                  <a:pt x="876" y="513"/>
                </a:lnTo>
                <a:lnTo>
                  <a:pt x="879" y="508"/>
                </a:lnTo>
                <a:lnTo>
                  <a:pt x="881" y="506"/>
                </a:lnTo>
                <a:lnTo>
                  <a:pt x="884" y="508"/>
                </a:lnTo>
                <a:lnTo>
                  <a:pt x="889" y="506"/>
                </a:lnTo>
                <a:lnTo>
                  <a:pt x="902" y="503"/>
                </a:lnTo>
                <a:lnTo>
                  <a:pt x="911" y="498"/>
                </a:lnTo>
                <a:lnTo>
                  <a:pt x="913" y="494"/>
                </a:lnTo>
                <a:lnTo>
                  <a:pt x="914" y="493"/>
                </a:lnTo>
                <a:lnTo>
                  <a:pt x="916" y="491"/>
                </a:lnTo>
                <a:lnTo>
                  <a:pt x="919" y="489"/>
                </a:lnTo>
                <a:lnTo>
                  <a:pt x="921" y="488"/>
                </a:lnTo>
                <a:lnTo>
                  <a:pt x="929" y="486"/>
                </a:lnTo>
                <a:lnTo>
                  <a:pt x="929" y="484"/>
                </a:lnTo>
                <a:lnTo>
                  <a:pt x="931" y="484"/>
                </a:lnTo>
                <a:lnTo>
                  <a:pt x="934" y="488"/>
                </a:lnTo>
                <a:lnTo>
                  <a:pt x="934" y="488"/>
                </a:lnTo>
                <a:lnTo>
                  <a:pt x="936" y="488"/>
                </a:lnTo>
                <a:lnTo>
                  <a:pt x="941" y="474"/>
                </a:lnTo>
                <a:lnTo>
                  <a:pt x="946" y="464"/>
                </a:lnTo>
                <a:lnTo>
                  <a:pt x="950" y="461"/>
                </a:lnTo>
                <a:lnTo>
                  <a:pt x="951" y="457"/>
                </a:lnTo>
                <a:lnTo>
                  <a:pt x="951" y="452"/>
                </a:lnTo>
                <a:lnTo>
                  <a:pt x="950" y="452"/>
                </a:lnTo>
                <a:lnTo>
                  <a:pt x="951" y="447"/>
                </a:lnTo>
                <a:lnTo>
                  <a:pt x="951" y="445"/>
                </a:lnTo>
                <a:lnTo>
                  <a:pt x="950" y="442"/>
                </a:lnTo>
                <a:lnTo>
                  <a:pt x="950" y="442"/>
                </a:lnTo>
                <a:lnTo>
                  <a:pt x="948" y="442"/>
                </a:lnTo>
                <a:lnTo>
                  <a:pt x="948" y="439"/>
                </a:lnTo>
                <a:lnTo>
                  <a:pt x="948" y="435"/>
                </a:lnTo>
                <a:lnTo>
                  <a:pt x="946" y="434"/>
                </a:lnTo>
                <a:lnTo>
                  <a:pt x="944" y="429"/>
                </a:lnTo>
                <a:lnTo>
                  <a:pt x="944" y="427"/>
                </a:lnTo>
                <a:lnTo>
                  <a:pt x="943" y="425"/>
                </a:lnTo>
                <a:lnTo>
                  <a:pt x="943" y="422"/>
                </a:lnTo>
                <a:lnTo>
                  <a:pt x="943" y="420"/>
                </a:lnTo>
                <a:lnTo>
                  <a:pt x="943" y="419"/>
                </a:lnTo>
                <a:lnTo>
                  <a:pt x="939" y="410"/>
                </a:lnTo>
                <a:lnTo>
                  <a:pt x="939" y="409"/>
                </a:lnTo>
                <a:lnTo>
                  <a:pt x="934" y="403"/>
                </a:lnTo>
                <a:lnTo>
                  <a:pt x="929" y="402"/>
                </a:lnTo>
                <a:lnTo>
                  <a:pt x="926" y="403"/>
                </a:lnTo>
                <a:lnTo>
                  <a:pt x="924" y="405"/>
                </a:lnTo>
                <a:lnTo>
                  <a:pt x="924" y="407"/>
                </a:lnTo>
                <a:lnTo>
                  <a:pt x="926" y="409"/>
                </a:lnTo>
                <a:lnTo>
                  <a:pt x="926" y="409"/>
                </a:lnTo>
                <a:lnTo>
                  <a:pt x="926" y="412"/>
                </a:lnTo>
                <a:lnTo>
                  <a:pt x="926" y="414"/>
                </a:lnTo>
                <a:lnTo>
                  <a:pt x="926" y="414"/>
                </a:lnTo>
                <a:lnTo>
                  <a:pt x="923" y="417"/>
                </a:lnTo>
                <a:lnTo>
                  <a:pt x="921" y="417"/>
                </a:lnTo>
                <a:lnTo>
                  <a:pt x="923" y="415"/>
                </a:lnTo>
                <a:lnTo>
                  <a:pt x="923" y="414"/>
                </a:lnTo>
                <a:lnTo>
                  <a:pt x="923" y="412"/>
                </a:lnTo>
                <a:lnTo>
                  <a:pt x="923" y="410"/>
                </a:lnTo>
                <a:lnTo>
                  <a:pt x="923" y="410"/>
                </a:lnTo>
                <a:lnTo>
                  <a:pt x="923" y="410"/>
                </a:lnTo>
                <a:lnTo>
                  <a:pt x="923" y="409"/>
                </a:lnTo>
                <a:lnTo>
                  <a:pt x="923" y="407"/>
                </a:lnTo>
                <a:lnTo>
                  <a:pt x="921" y="405"/>
                </a:lnTo>
                <a:lnTo>
                  <a:pt x="913" y="405"/>
                </a:lnTo>
                <a:lnTo>
                  <a:pt x="914" y="403"/>
                </a:lnTo>
                <a:lnTo>
                  <a:pt x="916" y="403"/>
                </a:lnTo>
                <a:lnTo>
                  <a:pt x="918" y="403"/>
                </a:lnTo>
                <a:lnTo>
                  <a:pt x="918" y="400"/>
                </a:lnTo>
                <a:lnTo>
                  <a:pt x="916" y="398"/>
                </a:lnTo>
                <a:lnTo>
                  <a:pt x="916" y="398"/>
                </a:lnTo>
                <a:lnTo>
                  <a:pt x="916" y="393"/>
                </a:lnTo>
                <a:lnTo>
                  <a:pt x="914" y="387"/>
                </a:lnTo>
                <a:lnTo>
                  <a:pt x="911" y="383"/>
                </a:lnTo>
                <a:lnTo>
                  <a:pt x="901" y="382"/>
                </a:lnTo>
                <a:lnTo>
                  <a:pt x="901" y="380"/>
                </a:lnTo>
                <a:lnTo>
                  <a:pt x="901" y="377"/>
                </a:lnTo>
                <a:lnTo>
                  <a:pt x="899" y="375"/>
                </a:lnTo>
                <a:lnTo>
                  <a:pt x="897" y="372"/>
                </a:lnTo>
                <a:lnTo>
                  <a:pt x="897" y="370"/>
                </a:lnTo>
                <a:lnTo>
                  <a:pt x="897" y="368"/>
                </a:lnTo>
                <a:lnTo>
                  <a:pt x="897" y="366"/>
                </a:lnTo>
                <a:lnTo>
                  <a:pt x="897" y="365"/>
                </a:lnTo>
                <a:lnTo>
                  <a:pt x="897" y="363"/>
                </a:lnTo>
                <a:lnTo>
                  <a:pt x="896" y="361"/>
                </a:lnTo>
                <a:lnTo>
                  <a:pt x="896" y="361"/>
                </a:lnTo>
                <a:lnTo>
                  <a:pt x="891" y="360"/>
                </a:lnTo>
                <a:lnTo>
                  <a:pt x="891" y="358"/>
                </a:lnTo>
                <a:lnTo>
                  <a:pt x="886" y="360"/>
                </a:lnTo>
                <a:lnTo>
                  <a:pt x="884" y="361"/>
                </a:lnTo>
                <a:lnTo>
                  <a:pt x="884" y="360"/>
                </a:lnTo>
                <a:lnTo>
                  <a:pt x="884" y="358"/>
                </a:lnTo>
                <a:lnTo>
                  <a:pt x="884" y="356"/>
                </a:lnTo>
                <a:lnTo>
                  <a:pt x="884" y="355"/>
                </a:lnTo>
                <a:lnTo>
                  <a:pt x="882" y="355"/>
                </a:lnTo>
                <a:lnTo>
                  <a:pt x="882" y="356"/>
                </a:lnTo>
                <a:lnTo>
                  <a:pt x="881" y="358"/>
                </a:lnTo>
                <a:lnTo>
                  <a:pt x="881" y="358"/>
                </a:lnTo>
                <a:lnTo>
                  <a:pt x="881" y="360"/>
                </a:lnTo>
                <a:lnTo>
                  <a:pt x="881" y="360"/>
                </a:lnTo>
                <a:lnTo>
                  <a:pt x="881" y="361"/>
                </a:lnTo>
                <a:lnTo>
                  <a:pt x="882" y="361"/>
                </a:lnTo>
                <a:lnTo>
                  <a:pt x="881" y="363"/>
                </a:lnTo>
                <a:lnTo>
                  <a:pt x="881" y="365"/>
                </a:lnTo>
                <a:lnTo>
                  <a:pt x="876" y="365"/>
                </a:lnTo>
                <a:lnTo>
                  <a:pt x="876" y="368"/>
                </a:lnTo>
                <a:lnTo>
                  <a:pt x="876" y="368"/>
                </a:lnTo>
                <a:lnTo>
                  <a:pt x="874" y="372"/>
                </a:lnTo>
                <a:lnTo>
                  <a:pt x="871" y="375"/>
                </a:lnTo>
                <a:lnTo>
                  <a:pt x="865" y="375"/>
                </a:lnTo>
                <a:lnTo>
                  <a:pt x="864" y="377"/>
                </a:lnTo>
                <a:lnTo>
                  <a:pt x="864" y="378"/>
                </a:lnTo>
                <a:lnTo>
                  <a:pt x="862" y="380"/>
                </a:lnTo>
                <a:lnTo>
                  <a:pt x="862" y="388"/>
                </a:lnTo>
                <a:lnTo>
                  <a:pt x="862" y="393"/>
                </a:lnTo>
                <a:lnTo>
                  <a:pt x="860" y="397"/>
                </a:lnTo>
                <a:lnTo>
                  <a:pt x="859" y="400"/>
                </a:lnTo>
                <a:lnTo>
                  <a:pt x="859" y="402"/>
                </a:lnTo>
                <a:lnTo>
                  <a:pt x="859" y="403"/>
                </a:lnTo>
                <a:lnTo>
                  <a:pt x="859" y="403"/>
                </a:lnTo>
                <a:lnTo>
                  <a:pt x="855" y="412"/>
                </a:lnTo>
                <a:lnTo>
                  <a:pt x="852" y="415"/>
                </a:lnTo>
                <a:lnTo>
                  <a:pt x="850" y="417"/>
                </a:lnTo>
                <a:lnTo>
                  <a:pt x="850" y="415"/>
                </a:lnTo>
                <a:lnTo>
                  <a:pt x="850" y="414"/>
                </a:lnTo>
                <a:lnTo>
                  <a:pt x="850" y="414"/>
                </a:lnTo>
                <a:lnTo>
                  <a:pt x="850" y="412"/>
                </a:lnTo>
                <a:lnTo>
                  <a:pt x="852" y="405"/>
                </a:lnTo>
                <a:lnTo>
                  <a:pt x="854" y="393"/>
                </a:lnTo>
                <a:lnTo>
                  <a:pt x="855" y="392"/>
                </a:lnTo>
                <a:lnTo>
                  <a:pt x="855" y="388"/>
                </a:lnTo>
                <a:lnTo>
                  <a:pt x="855" y="388"/>
                </a:lnTo>
                <a:lnTo>
                  <a:pt x="855" y="387"/>
                </a:lnTo>
                <a:lnTo>
                  <a:pt x="855" y="387"/>
                </a:lnTo>
                <a:lnTo>
                  <a:pt x="855" y="385"/>
                </a:lnTo>
                <a:lnTo>
                  <a:pt x="855" y="385"/>
                </a:lnTo>
                <a:lnTo>
                  <a:pt x="857" y="382"/>
                </a:lnTo>
                <a:lnTo>
                  <a:pt x="857" y="380"/>
                </a:lnTo>
                <a:lnTo>
                  <a:pt x="857" y="378"/>
                </a:lnTo>
                <a:lnTo>
                  <a:pt x="857" y="377"/>
                </a:lnTo>
                <a:lnTo>
                  <a:pt x="855" y="375"/>
                </a:lnTo>
                <a:lnTo>
                  <a:pt x="855" y="373"/>
                </a:lnTo>
                <a:lnTo>
                  <a:pt x="857" y="372"/>
                </a:lnTo>
                <a:lnTo>
                  <a:pt x="859" y="366"/>
                </a:lnTo>
                <a:lnTo>
                  <a:pt x="859" y="363"/>
                </a:lnTo>
                <a:lnTo>
                  <a:pt x="857" y="361"/>
                </a:lnTo>
                <a:lnTo>
                  <a:pt x="857" y="360"/>
                </a:lnTo>
                <a:lnTo>
                  <a:pt x="857" y="360"/>
                </a:lnTo>
                <a:lnTo>
                  <a:pt x="857" y="356"/>
                </a:lnTo>
                <a:lnTo>
                  <a:pt x="859" y="353"/>
                </a:lnTo>
                <a:lnTo>
                  <a:pt x="859" y="350"/>
                </a:lnTo>
                <a:lnTo>
                  <a:pt x="859" y="350"/>
                </a:lnTo>
                <a:lnTo>
                  <a:pt x="859" y="348"/>
                </a:lnTo>
                <a:lnTo>
                  <a:pt x="860" y="340"/>
                </a:lnTo>
                <a:lnTo>
                  <a:pt x="862" y="340"/>
                </a:lnTo>
                <a:lnTo>
                  <a:pt x="864" y="338"/>
                </a:lnTo>
                <a:lnTo>
                  <a:pt x="865" y="336"/>
                </a:lnTo>
                <a:lnTo>
                  <a:pt x="867" y="336"/>
                </a:lnTo>
                <a:lnTo>
                  <a:pt x="867" y="333"/>
                </a:lnTo>
                <a:lnTo>
                  <a:pt x="865" y="331"/>
                </a:lnTo>
                <a:lnTo>
                  <a:pt x="860" y="329"/>
                </a:lnTo>
                <a:lnTo>
                  <a:pt x="859" y="328"/>
                </a:lnTo>
                <a:lnTo>
                  <a:pt x="859" y="323"/>
                </a:lnTo>
                <a:lnTo>
                  <a:pt x="857" y="323"/>
                </a:lnTo>
                <a:lnTo>
                  <a:pt x="854" y="321"/>
                </a:lnTo>
                <a:lnTo>
                  <a:pt x="849" y="318"/>
                </a:lnTo>
                <a:lnTo>
                  <a:pt x="845" y="318"/>
                </a:lnTo>
                <a:lnTo>
                  <a:pt x="842" y="316"/>
                </a:lnTo>
                <a:lnTo>
                  <a:pt x="839" y="316"/>
                </a:lnTo>
                <a:lnTo>
                  <a:pt x="837" y="318"/>
                </a:lnTo>
                <a:lnTo>
                  <a:pt x="835" y="319"/>
                </a:lnTo>
                <a:lnTo>
                  <a:pt x="835" y="321"/>
                </a:lnTo>
                <a:lnTo>
                  <a:pt x="835" y="323"/>
                </a:lnTo>
                <a:lnTo>
                  <a:pt x="835" y="323"/>
                </a:lnTo>
                <a:lnTo>
                  <a:pt x="835" y="324"/>
                </a:lnTo>
                <a:lnTo>
                  <a:pt x="835" y="324"/>
                </a:lnTo>
                <a:lnTo>
                  <a:pt x="835" y="326"/>
                </a:lnTo>
                <a:lnTo>
                  <a:pt x="835" y="326"/>
                </a:lnTo>
                <a:lnTo>
                  <a:pt x="835" y="328"/>
                </a:lnTo>
                <a:lnTo>
                  <a:pt x="835" y="329"/>
                </a:lnTo>
                <a:lnTo>
                  <a:pt x="835" y="331"/>
                </a:lnTo>
                <a:lnTo>
                  <a:pt x="835" y="336"/>
                </a:lnTo>
                <a:lnTo>
                  <a:pt x="837" y="338"/>
                </a:lnTo>
                <a:lnTo>
                  <a:pt x="837" y="340"/>
                </a:lnTo>
                <a:lnTo>
                  <a:pt x="837" y="340"/>
                </a:lnTo>
                <a:lnTo>
                  <a:pt x="840" y="345"/>
                </a:lnTo>
                <a:lnTo>
                  <a:pt x="840" y="346"/>
                </a:lnTo>
                <a:lnTo>
                  <a:pt x="840" y="348"/>
                </a:lnTo>
                <a:lnTo>
                  <a:pt x="834" y="345"/>
                </a:lnTo>
                <a:lnTo>
                  <a:pt x="832" y="346"/>
                </a:lnTo>
                <a:lnTo>
                  <a:pt x="830" y="345"/>
                </a:lnTo>
                <a:lnTo>
                  <a:pt x="830" y="345"/>
                </a:lnTo>
                <a:lnTo>
                  <a:pt x="830" y="341"/>
                </a:lnTo>
                <a:lnTo>
                  <a:pt x="830" y="340"/>
                </a:lnTo>
                <a:lnTo>
                  <a:pt x="830" y="338"/>
                </a:lnTo>
                <a:lnTo>
                  <a:pt x="828" y="338"/>
                </a:lnTo>
                <a:lnTo>
                  <a:pt x="828" y="336"/>
                </a:lnTo>
                <a:lnTo>
                  <a:pt x="827" y="335"/>
                </a:lnTo>
                <a:lnTo>
                  <a:pt x="825" y="328"/>
                </a:lnTo>
                <a:lnTo>
                  <a:pt x="825" y="328"/>
                </a:lnTo>
                <a:lnTo>
                  <a:pt x="820" y="329"/>
                </a:lnTo>
                <a:lnTo>
                  <a:pt x="817" y="331"/>
                </a:lnTo>
                <a:lnTo>
                  <a:pt x="817" y="333"/>
                </a:lnTo>
                <a:lnTo>
                  <a:pt x="817" y="335"/>
                </a:lnTo>
                <a:lnTo>
                  <a:pt x="817" y="336"/>
                </a:lnTo>
                <a:lnTo>
                  <a:pt x="817" y="336"/>
                </a:lnTo>
                <a:lnTo>
                  <a:pt x="817" y="338"/>
                </a:lnTo>
                <a:lnTo>
                  <a:pt x="817" y="340"/>
                </a:lnTo>
                <a:lnTo>
                  <a:pt x="817" y="340"/>
                </a:lnTo>
                <a:lnTo>
                  <a:pt x="817" y="340"/>
                </a:lnTo>
                <a:lnTo>
                  <a:pt x="818" y="341"/>
                </a:lnTo>
                <a:lnTo>
                  <a:pt x="817" y="345"/>
                </a:lnTo>
                <a:lnTo>
                  <a:pt x="817" y="346"/>
                </a:lnTo>
                <a:lnTo>
                  <a:pt x="818" y="348"/>
                </a:lnTo>
                <a:lnTo>
                  <a:pt x="817" y="350"/>
                </a:lnTo>
                <a:lnTo>
                  <a:pt x="812" y="350"/>
                </a:lnTo>
                <a:lnTo>
                  <a:pt x="810" y="351"/>
                </a:lnTo>
                <a:lnTo>
                  <a:pt x="808" y="356"/>
                </a:lnTo>
                <a:lnTo>
                  <a:pt x="807" y="358"/>
                </a:lnTo>
                <a:lnTo>
                  <a:pt x="807" y="360"/>
                </a:lnTo>
                <a:lnTo>
                  <a:pt x="807" y="361"/>
                </a:lnTo>
                <a:lnTo>
                  <a:pt x="807" y="361"/>
                </a:lnTo>
                <a:lnTo>
                  <a:pt x="807" y="361"/>
                </a:lnTo>
                <a:lnTo>
                  <a:pt x="807" y="363"/>
                </a:lnTo>
                <a:lnTo>
                  <a:pt x="807" y="363"/>
                </a:lnTo>
                <a:lnTo>
                  <a:pt x="807" y="365"/>
                </a:lnTo>
                <a:lnTo>
                  <a:pt x="808" y="366"/>
                </a:lnTo>
                <a:lnTo>
                  <a:pt x="805" y="368"/>
                </a:lnTo>
                <a:lnTo>
                  <a:pt x="803" y="370"/>
                </a:lnTo>
                <a:lnTo>
                  <a:pt x="803" y="372"/>
                </a:lnTo>
                <a:lnTo>
                  <a:pt x="803" y="377"/>
                </a:lnTo>
                <a:lnTo>
                  <a:pt x="803" y="378"/>
                </a:lnTo>
                <a:lnTo>
                  <a:pt x="803" y="382"/>
                </a:lnTo>
                <a:lnTo>
                  <a:pt x="812" y="383"/>
                </a:lnTo>
                <a:lnTo>
                  <a:pt x="817" y="388"/>
                </a:lnTo>
                <a:lnTo>
                  <a:pt x="823" y="392"/>
                </a:lnTo>
                <a:lnTo>
                  <a:pt x="823" y="392"/>
                </a:lnTo>
                <a:lnTo>
                  <a:pt x="823" y="393"/>
                </a:lnTo>
                <a:lnTo>
                  <a:pt x="815" y="390"/>
                </a:lnTo>
                <a:lnTo>
                  <a:pt x="807" y="385"/>
                </a:lnTo>
                <a:lnTo>
                  <a:pt x="805" y="387"/>
                </a:lnTo>
                <a:lnTo>
                  <a:pt x="803" y="388"/>
                </a:lnTo>
                <a:lnTo>
                  <a:pt x="803" y="390"/>
                </a:lnTo>
                <a:lnTo>
                  <a:pt x="802" y="393"/>
                </a:lnTo>
                <a:lnTo>
                  <a:pt x="802" y="395"/>
                </a:lnTo>
                <a:lnTo>
                  <a:pt x="802" y="397"/>
                </a:lnTo>
                <a:lnTo>
                  <a:pt x="802" y="398"/>
                </a:lnTo>
                <a:lnTo>
                  <a:pt x="802" y="400"/>
                </a:lnTo>
                <a:lnTo>
                  <a:pt x="800" y="403"/>
                </a:lnTo>
                <a:lnTo>
                  <a:pt x="800" y="407"/>
                </a:lnTo>
                <a:lnTo>
                  <a:pt x="798" y="409"/>
                </a:lnTo>
                <a:lnTo>
                  <a:pt x="800" y="414"/>
                </a:lnTo>
                <a:lnTo>
                  <a:pt x="800" y="414"/>
                </a:lnTo>
                <a:lnTo>
                  <a:pt x="800" y="417"/>
                </a:lnTo>
                <a:lnTo>
                  <a:pt x="802" y="419"/>
                </a:lnTo>
                <a:lnTo>
                  <a:pt x="802" y="419"/>
                </a:lnTo>
                <a:lnTo>
                  <a:pt x="802" y="424"/>
                </a:lnTo>
                <a:lnTo>
                  <a:pt x="803" y="425"/>
                </a:lnTo>
                <a:lnTo>
                  <a:pt x="805" y="427"/>
                </a:lnTo>
                <a:lnTo>
                  <a:pt x="810" y="427"/>
                </a:lnTo>
                <a:lnTo>
                  <a:pt x="812" y="427"/>
                </a:lnTo>
                <a:lnTo>
                  <a:pt x="813" y="430"/>
                </a:lnTo>
                <a:lnTo>
                  <a:pt x="812" y="432"/>
                </a:lnTo>
                <a:lnTo>
                  <a:pt x="810" y="432"/>
                </a:lnTo>
                <a:lnTo>
                  <a:pt x="808" y="434"/>
                </a:lnTo>
                <a:lnTo>
                  <a:pt x="808" y="432"/>
                </a:lnTo>
                <a:lnTo>
                  <a:pt x="808" y="432"/>
                </a:lnTo>
                <a:lnTo>
                  <a:pt x="808" y="430"/>
                </a:lnTo>
                <a:lnTo>
                  <a:pt x="807" y="430"/>
                </a:lnTo>
                <a:lnTo>
                  <a:pt x="798" y="429"/>
                </a:lnTo>
                <a:lnTo>
                  <a:pt x="795" y="425"/>
                </a:lnTo>
                <a:lnTo>
                  <a:pt x="795" y="425"/>
                </a:lnTo>
                <a:lnTo>
                  <a:pt x="793" y="425"/>
                </a:lnTo>
                <a:lnTo>
                  <a:pt x="788" y="432"/>
                </a:lnTo>
                <a:lnTo>
                  <a:pt x="788" y="434"/>
                </a:lnTo>
                <a:lnTo>
                  <a:pt x="788" y="435"/>
                </a:lnTo>
                <a:lnTo>
                  <a:pt x="788" y="435"/>
                </a:lnTo>
                <a:lnTo>
                  <a:pt x="788" y="440"/>
                </a:lnTo>
                <a:lnTo>
                  <a:pt x="788" y="440"/>
                </a:lnTo>
                <a:lnTo>
                  <a:pt x="786" y="444"/>
                </a:lnTo>
                <a:lnTo>
                  <a:pt x="785" y="447"/>
                </a:lnTo>
                <a:lnTo>
                  <a:pt x="785" y="451"/>
                </a:lnTo>
                <a:lnTo>
                  <a:pt x="786" y="452"/>
                </a:lnTo>
                <a:lnTo>
                  <a:pt x="785" y="452"/>
                </a:lnTo>
                <a:lnTo>
                  <a:pt x="786" y="454"/>
                </a:lnTo>
                <a:lnTo>
                  <a:pt x="786" y="456"/>
                </a:lnTo>
                <a:lnTo>
                  <a:pt x="786" y="457"/>
                </a:lnTo>
                <a:lnTo>
                  <a:pt x="786" y="459"/>
                </a:lnTo>
                <a:lnTo>
                  <a:pt x="786" y="462"/>
                </a:lnTo>
                <a:lnTo>
                  <a:pt x="785" y="467"/>
                </a:lnTo>
                <a:lnTo>
                  <a:pt x="785" y="469"/>
                </a:lnTo>
                <a:lnTo>
                  <a:pt x="785" y="471"/>
                </a:lnTo>
                <a:lnTo>
                  <a:pt x="785" y="471"/>
                </a:lnTo>
                <a:lnTo>
                  <a:pt x="785" y="472"/>
                </a:lnTo>
                <a:lnTo>
                  <a:pt x="783" y="472"/>
                </a:lnTo>
                <a:lnTo>
                  <a:pt x="783" y="474"/>
                </a:lnTo>
                <a:lnTo>
                  <a:pt x="783" y="474"/>
                </a:lnTo>
                <a:lnTo>
                  <a:pt x="785" y="477"/>
                </a:lnTo>
                <a:lnTo>
                  <a:pt x="783" y="479"/>
                </a:lnTo>
                <a:lnTo>
                  <a:pt x="783" y="481"/>
                </a:lnTo>
                <a:lnTo>
                  <a:pt x="783" y="482"/>
                </a:lnTo>
                <a:lnTo>
                  <a:pt x="783" y="486"/>
                </a:lnTo>
                <a:lnTo>
                  <a:pt x="781" y="488"/>
                </a:lnTo>
                <a:lnTo>
                  <a:pt x="780" y="489"/>
                </a:lnTo>
                <a:lnTo>
                  <a:pt x="781" y="491"/>
                </a:lnTo>
                <a:lnTo>
                  <a:pt x="780" y="494"/>
                </a:lnTo>
                <a:lnTo>
                  <a:pt x="781" y="496"/>
                </a:lnTo>
                <a:lnTo>
                  <a:pt x="781" y="498"/>
                </a:lnTo>
                <a:lnTo>
                  <a:pt x="783" y="501"/>
                </a:lnTo>
                <a:lnTo>
                  <a:pt x="783" y="501"/>
                </a:lnTo>
                <a:lnTo>
                  <a:pt x="780" y="503"/>
                </a:lnTo>
                <a:lnTo>
                  <a:pt x="776" y="513"/>
                </a:lnTo>
                <a:lnTo>
                  <a:pt x="775" y="514"/>
                </a:lnTo>
                <a:lnTo>
                  <a:pt x="770" y="525"/>
                </a:lnTo>
                <a:lnTo>
                  <a:pt x="770" y="526"/>
                </a:lnTo>
                <a:close/>
                <a:moveTo>
                  <a:pt x="640" y="768"/>
                </a:moveTo>
                <a:lnTo>
                  <a:pt x="640" y="768"/>
                </a:lnTo>
                <a:lnTo>
                  <a:pt x="639" y="768"/>
                </a:lnTo>
                <a:lnTo>
                  <a:pt x="635" y="765"/>
                </a:lnTo>
                <a:lnTo>
                  <a:pt x="635" y="763"/>
                </a:lnTo>
                <a:lnTo>
                  <a:pt x="634" y="762"/>
                </a:lnTo>
                <a:lnTo>
                  <a:pt x="634" y="763"/>
                </a:lnTo>
                <a:lnTo>
                  <a:pt x="634" y="762"/>
                </a:lnTo>
                <a:lnTo>
                  <a:pt x="634" y="762"/>
                </a:lnTo>
                <a:lnTo>
                  <a:pt x="634" y="760"/>
                </a:lnTo>
                <a:lnTo>
                  <a:pt x="632" y="765"/>
                </a:lnTo>
                <a:lnTo>
                  <a:pt x="632" y="767"/>
                </a:lnTo>
                <a:lnTo>
                  <a:pt x="630" y="767"/>
                </a:lnTo>
                <a:lnTo>
                  <a:pt x="630" y="767"/>
                </a:lnTo>
                <a:lnTo>
                  <a:pt x="625" y="768"/>
                </a:lnTo>
                <a:lnTo>
                  <a:pt x="623" y="768"/>
                </a:lnTo>
                <a:lnTo>
                  <a:pt x="623" y="770"/>
                </a:lnTo>
                <a:lnTo>
                  <a:pt x="623" y="772"/>
                </a:lnTo>
                <a:lnTo>
                  <a:pt x="623" y="773"/>
                </a:lnTo>
                <a:lnTo>
                  <a:pt x="634" y="770"/>
                </a:lnTo>
                <a:lnTo>
                  <a:pt x="637" y="772"/>
                </a:lnTo>
                <a:lnTo>
                  <a:pt x="639" y="772"/>
                </a:lnTo>
                <a:lnTo>
                  <a:pt x="640" y="768"/>
                </a:lnTo>
                <a:close/>
                <a:moveTo>
                  <a:pt x="637" y="837"/>
                </a:moveTo>
                <a:lnTo>
                  <a:pt x="635" y="834"/>
                </a:lnTo>
                <a:lnTo>
                  <a:pt x="635" y="834"/>
                </a:lnTo>
                <a:lnTo>
                  <a:pt x="634" y="837"/>
                </a:lnTo>
                <a:lnTo>
                  <a:pt x="634" y="839"/>
                </a:lnTo>
                <a:lnTo>
                  <a:pt x="632" y="841"/>
                </a:lnTo>
                <a:lnTo>
                  <a:pt x="634" y="842"/>
                </a:lnTo>
                <a:lnTo>
                  <a:pt x="635" y="844"/>
                </a:lnTo>
                <a:lnTo>
                  <a:pt x="637" y="844"/>
                </a:lnTo>
                <a:lnTo>
                  <a:pt x="639" y="842"/>
                </a:lnTo>
                <a:lnTo>
                  <a:pt x="639" y="842"/>
                </a:lnTo>
                <a:lnTo>
                  <a:pt x="639" y="841"/>
                </a:lnTo>
                <a:lnTo>
                  <a:pt x="639" y="839"/>
                </a:lnTo>
                <a:lnTo>
                  <a:pt x="637" y="837"/>
                </a:lnTo>
                <a:close/>
                <a:moveTo>
                  <a:pt x="765" y="276"/>
                </a:moveTo>
                <a:lnTo>
                  <a:pt x="763" y="277"/>
                </a:lnTo>
                <a:lnTo>
                  <a:pt x="763" y="279"/>
                </a:lnTo>
                <a:lnTo>
                  <a:pt x="763" y="281"/>
                </a:lnTo>
                <a:lnTo>
                  <a:pt x="763" y="282"/>
                </a:lnTo>
                <a:lnTo>
                  <a:pt x="763" y="284"/>
                </a:lnTo>
                <a:lnTo>
                  <a:pt x="763" y="286"/>
                </a:lnTo>
                <a:lnTo>
                  <a:pt x="763" y="287"/>
                </a:lnTo>
                <a:lnTo>
                  <a:pt x="763" y="289"/>
                </a:lnTo>
                <a:lnTo>
                  <a:pt x="763" y="291"/>
                </a:lnTo>
                <a:lnTo>
                  <a:pt x="763" y="292"/>
                </a:lnTo>
                <a:lnTo>
                  <a:pt x="763" y="294"/>
                </a:lnTo>
                <a:lnTo>
                  <a:pt x="765" y="292"/>
                </a:lnTo>
                <a:lnTo>
                  <a:pt x="766" y="286"/>
                </a:lnTo>
                <a:lnTo>
                  <a:pt x="770" y="282"/>
                </a:lnTo>
                <a:lnTo>
                  <a:pt x="773" y="281"/>
                </a:lnTo>
                <a:lnTo>
                  <a:pt x="773" y="279"/>
                </a:lnTo>
                <a:lnTo>
                  <a:pt x="771" y="279"/>
                </a:lnTo>
                <a:lnTo>
                  <a:pt x="770" y="279"/>
                </a:lnTo>
                <a:lnTo>
                  <a:pt x="766" y="279"/>
                </a:lnTo>
                <a:lnTo>
                  <a:pt x="766" y="276"/>
                </a:lnTo>
                <a:lnTo>
                  <a:pt x="765" y="276"/>
                </a:lnTo>
                <a:close/>
                <a:moveTo>
                  <a:pt x="686" y="198"/>
                </a:moveTo>
                <a:lnTo>
                  <a:pt x="672" y="203"/>
                </a:lnTo>
                <a:lnTo>
                  <a:pt x="665" y="207"/>
                </a:lnTo>
                <a:lnTo>
                  <a:pt x="660" y="210"/>
                </a:lnTo>
                <a:lnTo>
                  <a:pt x="659" y="210"/>
                </a:lnTo>
                <a:lnTo>
                  <a:pt x="657" y="207"/>
                </a:lnTo>
                <a:lnTo>
                  <a:pt x="657" y="207"/>
                </a:lnTo>
                <a:lnTo>
                  <a:pt x="655" y="207"/>
                </a:lnTo>
                <a:lnTo>
                  <a:pt x="655" y="208"/>
                </a:lnTo>
                <a:lnTo>
                  <a:pt x="654" y="212"/>
                </a:lnTo>
                <a:lnTo>
                  <a:pt x="654" y="212"/>
                </a:lnTo>
                <a:lnTo>
                  <a:pt x="649" y="213"/>
                </a:lnTo>
                <a:lnTo>
                  <a:pt x="649" y="213"/>
                </a:lnTo>
                <a:lnTo>
                  <a:pt x="647" y="212"/>
                </a:lnTo>
                <a:lnTo>
                  <a:pt x="647" y="210"/>
                </a:lnTo>
                <a:lnTo>
                  <a:pt x="645" y="212"/>
                </a:lnTo>
                <a:lnTo>
                  <a:pt x="644" y="215"/>
                </a:lnTo>
                <a:lnTo>
                  <a:pt x="644" y="215"/>
                </a:lnTo>
                <a:lnTo>
                  <a:pt x="642" y="215"/>
                </a:lnTo>
                <a:lnTo>
                  <a:pt x="642" y="215"/>
                </a:lnTo>
                <a:lnTo>
                  <a:pt x="642" y="213"/>
                </a:lnTo>
                <a:lnTo>
                  <a:pt x="642" y="212"/>
                </a:lnTo>
                <a:lnTo>
                  <a:pt x="632" y="213"/>
                </a:lnTo>
                <a:lnTo>
                  <a:pt x="623" y="213"/>
                </a:lnTo>
                <a:lnTo>
                  <a:pt x="620" y="217"/>
                </a:lnTo>
                <a:lnTo>
                  <a:pt x="620" y="217"/>
                </a:lnTo>
                <a:lnTo>
                  <a:pt x="620" y="218"/>
                </a:lnTo>
                <a:lnTo>
                  <a:pt x="618" y="220"/>
                </a:lnTo>
                <a:lnTo>
                  <a:pt x="620" y="225"/>
                </a:lnTo>
                <a:lnTo>
                  <a:pt x="618" y="227"/>
                </a:lnTo>
                <a:lnTo>
                  <a:pt x="618" y="227"/>
                </a:lnTo>
                <a:lnTo>
                  <a:pt x="617" y="229"/>
                </a:lnTo>
                <a:lnTo>
                  <a:pt x="615" y="229"/>
                </a:lnTo>
                <a:lnTo>
                  <a:pt x="615" y="225"/>
                </a:lnTo>
                <a:lnTo>
                  <a:pt x="612" y="224"/>
                </a:lnTo>
                <a:lnTo>
                  <a:pt x="612" y="224"/>
                </a:lnTo>
                <a:lnTo>
                  <a:pt x="612" y="222"/>
                </a:lnTo>
                <a:lnTo>
                  <a:pt x="612" y="220"/>
                </a:lnTo>
                <a:lnTo>
                  <a:pt x="608" y="215"/>
                </a:lnTo>
                <a:lnTo>
                  <a:pt x="607" y="215"/>
                </a:lnTo>
                <a:lnTo>
                  <a:pt x="605" y="217"/>
                </a:lnTo>
                <a:lnTo>
                  <a:pt x="607" y="220"/>
                </a:lnTo>
                <a:lnTo>
                  <a:pt x="605" y="224"/>
                </a:lnTo>
                <a:lnTo>
                  <a:pt x="603" y="225"/>
                </a:lnTo>
                <a:lnTo>
                  <a:pt x="602" y="225"/>
                </a:lnTo>
                <a:lnTo>
                  <a:pt x="603" y="227"/>
                </a:lnTo>
                <a:lnTo>
                  <a:pt x="603" y="229"/>
                </a:lnTo>
                <a:lnTo>
                  <a:pt x="602" y="232"/>
                </a:lnTo>
                <a:lnTo>
                  <a:pt x="593" y="239"/>
                </a:lnTo>
                <a:lnTo>
                  <a:pt x="590" y="239"/>
                </a:lnTo>
                <a:lnTo>
                  <a:pt x="590" y="237"/>
                </a:lnTo>
                <a:lnTo>
                  <a:pt x="588" y="240"/>
                </a:lnTo>
                <a:lnTo>
                  <a:pt x="590" y="242"/>
                </a:lnTo>
                <a:lnTo>
                  <a:pt x="590" y="244"/>
                </a:lnTo>
                <a:lnTo>
                  <a:pt x="590" y="245"/>
                </a:lnTo>
                <a:lnTo>
                  <a:pt x="588" y="247"/>
                </a:lnTo>
                <a:lnTo>
                  <a:pt x="586" y="249"/>
                </a:lnTo>
                <a:lnTo>
                  <a:pt x="586" y="252"/>
                </a:lnTo>
                <a:lnTo>
                  <a:pt x="588" y="252"/>
                </a:lnTo>
                <a:lnTo>
                  <a:pt x="588" y="252"/>
                </a:lnTo>
                <a:lnTo>
                  <a:pt x="590" y="254"/>
                </a:lnTo>
                <a:lnTo>
                  <a:pt x="590" y="257"/>
                </a:lnTo>
                <a:lnTo>
                  <a:pt x="591" y="259"/>
                </a:lnTo>
                <a:lnTo>
                  <a:pt x="595" y="259"/>
                </a:lnTo>
                <a:lnTo>
                  <a:pt x="597" y="261"/>
                </a:lnTo>
                <a:lnTo>
                  <a:pt x="598" y="262"/>
                </a:lnTo>
                <a:lnTo>
                  <a:pt x="600" y="264"/>
                </a:lnTo>
                <a:lnTo>
                  <a:pt x="600" y="266"/>
                </a:lnTo>
                <a:lnTo>
                  <a:pt x="593" y="269"/>
                </a:lnTo>
                <a:lnTo>
                  <a:pt x="585" y="272"/>
                </a:lnTo>
                <a:lnTo>
                  <a:pt x="575" y="284"/>
                </a:lnTo>
                <a:lnTo>
                  <a:pt x="575" y="287"/>
                </a:lnTo>
                <a:lnTo>
                  <a:pt x="573" y="294"/>
                </a:lnTo>
                <a:lnTo>
                  <a:pt x="573" y="294"/>
                </a:lnTo>
                <a:lnTo>
                  <a:pt x="571" y="298"/>
                </a:lnTo>
                <a:lnTo>
                  <a:pt x="570" y="301"/>
                </a:lnTo>
                <a:lnTo>
                  <a:pt x="568" y="301"/>
                </a:lnTo>
                <a:lnTo>
                  <a:pt x="566" y="303"/>
                </a:lnTo>
                <a:lnTo>
                  <a:pt x="560" y="313"/>
                </a:lnTo>
                <a:lnTo>
                  <a:pt x="554" y="314"/>
                </a:lnTo>
                <a:lnTo>
                  <a:pt x="549" y="309"/>
                </a:lnTo>
                <a:lnTo>
                  <a:pt x="548" y="308"/>
                </a:lnTo>
                <a:lnTo>
                  <a:pt x="546" y="311"/>
                </a:lnTo>
                <a:lnTo>
                  <a:pt x="551" y="314"/>
                </a:lnTo>
                <a:lnTo>
                  <a:pt x="551" y="316"/>
                </a:lnTo>
                <a:lnTo>
                  <a:pt x="551" y="318"/>
                </a:lnTo>
                <a:lnTo>
                  <a:pt x="553" y="318"/>
                </a:lnTo>
                <a:lnTo>
                  <a:pt x="556" y="316"/>
                </a:lnTo>
                <a:lnTo>
                  <a:pt x="560" y="318"/>
                </a:lnTo>
                <a:lnTo>
                  <a:pt x="560" y="321"/>
                </a:lnTo>
                <a:lnTo>
                  <a:pt x="560" y="323"/>
                </a:lnTo>
                <a:lnTo>
                  <a:pt x="556" y="323"/>
                </a:lnTo>
                <a:lnTo>
                  <a:pt x="554" y="326"/>
                </a:lnTo>
                <a:lnTo>
                  <a:pt x="556" y="329"/>
                </a:lnTo>
                <a:lnTo>
                  <a:pt x="558" y="331"/>
                </a:lnTo>
                <a:lnTo>
                  <a:pt x="560" y="329"/>
                </a:lnTo>
                <a:lnTo>
                  <a:pt x="561" y="328"/>
                </a:lnTo>
                <a:lnTo>
                  <a:pt x="561" y="326"/>
                </a:lnTo>
                <a:lnTo>
                  <a:pt x="563" y="324"/>
                </a:lnTo>
                <a:lnTo>
                  <a:pt x="565" y="324"/>
                </a:lnTo>
                <a:lnTo>
                  <a:pt x="566" y="323"/>
                </a:lnTo>
                <a:lnTo>
                  <a:pt x="566" y="323"/>
                </a:lnTo>
                <a:lnTo>
                  <a:pt x="565" y="321"/>
                </a:lnTo>
                <a:lnTo>
                  <a:pt x="565" y="321"/>
                </a:lnTo>
                <a:lnTo>
                  <a:pt x="565" y="318"/>
                </a:lnTo>
                <a:lnTo>
                  <a:pt x="565" y="316"/>
                </a:lnTo>
                <a:lnTo>
                  <a:pt x="566" y="314"/>
                </a:lnTo>
                <a:lnTo>
                  <a:pt x="566" y="313"/>
                </a:lnTo>
                <a:lnTo>
                  <a:pt x="568" y="313"/>
                </a:lnTo>
                <a:lnTo>
                  <a:pt x="568" y="311"/>
                </a:lnTo>
                <a:lnTo>
                  <a:pt x="570" y="311"/>
                </a:lnTo>
                <a:lnTo>
                  <a:pt x="571" y="309"/>
                </a:lnTo>
                <a:lnTo>
                  <a:pt x="571" y="308"/>
                </a:lnTo>
                <a:lnTo>
                  <a:pt x="571" y="306"/>
                </a:lnTo>
                <a:lnTo>
                  <a:pt x="571" y="304"/>
                </a:lnTo>
                <a:lnTo>
                  <a:pt x="573" y="303"/>
                </a:lnTo>
                <a:lnTo>
                  <a:pt x="573" y="303"/>
                </a:lnTo>
                <a:lnTo>
                  <a:pt x="576" y="303"/>
                </a:lnTo>
                <a:lnTo>
                  <a:pt x="576" y="304"/>
                </a:lnTo>
                <a:lnTo>
                  <a:pt x="575" y="309"/>
                </a:lnTo>
                <a:lnTo>
                  <a:pt x="575" y="311"/>
                </a:lnTo>
                <a:lnTo>
                  <a:pt x="571" y="313"/>
                </a:lnTo>
                <a:lnTo>
                  <a:pt x="573" y="313"/>
                </a:lnTo>
                <a:lnTo>
                  <a:pt x="573" y="314"/>
                </a:lnTo>
                <a:lnTo>
                  <a:pt x="575" y="316"/>
                </a:lnTo>
                <a:lnTo>
                  <a:pt x="575" y="316"/>
                </a:lnTo>
                <a:lnTo>
                  <a:pt x="576" y="318"/>
                </a:lnTo>
                <a:lnTo>
                  <a:pt x="580" y="319"/>
                </a:lnTo>
                <a:lnTo>
                  <a:pt x="581" y="321"/>
                </a:lnTo>
                <a:lnTo>
                  <a:pt x="580" y="324"/>
                </a:lnTo>
                <a:lnTo>
                  <a:pt x="575" y="324"/>
                </a:lnTo>
                <a:lnTo>
                  <a:pt x="571" y="328"/>
                </a:lnTo>
                <a:lnTo>
                  <a:pt x="573" y="329"/>
                </a:lnTo>
                <a:lnTo>
                  <a:pt x="581" y="333"/>
                </a:lnTo>
                <a:lnTo>
                  <a:pt x="583" y="333"/>
                </a:lnTo>
                <a:lnTo>
                  <a:pt x="585" y="329"/>
                </a:lnTo>
                <a:lnTo>
                  <a:pt x="583" y="326"/>
                </a:lnTo>
                <a:lnTo>
                  <a:pt x="583" y="324"/>
                </a:lnTo>
                <a:lnTo>
                  <a:pt x="588" y="323"/>
                </a:lnTo>
                <a:lnTo>
                  <a:pt x="591" y="323"/>
                </a:lnTo>
                <a:lnTo>
                  <a:pt x="593" y="329"/>
                </a:lnTo>
                <a:lnTo>
                  <a:pt x="593" y="333"/>
                </a:lnTo>
                <a:lnTo>
                  <a:pt x="591" y="336"/>
                </a:lnTo>
                <a:lnTo>
                  <a:pt x="591" y="338"/>
                </a:lnTo>
                <a:lnTo>
                  <a:pt x="591" y="340"/>
                </a:lnTo>
                <a:lnTo>
                  <a:pt x="591" y="341"/>
                </a:lnTo>
                <a:lnTo>
                  <a:pt x="591" y="343"/>
                </a:lnTo>
                <a:lnTo>
                  <a:pt x="591" y="345"/>
                </a:lnTo>
                <a:lnTo>
                  <a:pt x="593" y="348"/>
                </a:lnTo>
                <a:lnTo>
                  <a:pt x="593" y="350"/>
                </a:lnTo>
                <a:lnTo>
                  <a:pt x="593" y="351"/>
                </a:lnTo>
                <a:lnTo>
                  <a:pt x="593" y="355"/>
                </a:lnTo>
                <a:lnTo>
                  <a:pt x="593" y="356"/>
                </a:lnTo>
                <a:lnTo>
                  <a:pt x="593" y="360"/>
                </a:lnTo>
                <a:lnTo>
                  <a:pt x="593" y="361"/>
                </a:lnTo>
                <a:lnTo>
                  <a:pt x="593" y="365"/>
                </a:lnTo>
                <a:lnTo>
                  <a:pt x="602" y="370"/>
                </a:lnTo>
                <a:lnTo>
                  <a:pt x="603" y="373"/>
                </a:lnTo>
                <a:lnTo>
                  <a:pt x="603" y="375"/>
                </a:lnTo>
                <a:lnTo>
                  <a:pt x="603" y="378"/>
                </a:lnTo>
                <a:lnTo>
                  <a:pt x="603" y="380"/>
                </a:lnTo>
                <a:lnTo>
                  <a:pt x="603" y="382"/>
                </a:lnTo>
                <a:lnTo>
                  <a:pt x="610" y="392"/>
                </a:lnTo>
                <a:lnTo>
                  <a:pt x="610" y="393"/>
                </a:lnTo>
                <a:lnTo>
                  <a:pt x="613" y="392"/>
                </a:lnTo>
                <a:lnTo>
                  <a:pt x="615" y="392"/>
                </a:lnTo>
                <a:lnTo>
                  <a:pt x="615" y="393"/>
                </a:lnTo>
                <a:lnTo>
                  <a:pt x="615" y="397"/>
                </a:lnTo>
                <a:lnTo>
                  <a:pt x="617" y="397"/>
                </a:lnTo>
                <a:lnTo>
                  <a:pt x="620" y="393"/>
                </a:lnTo>
                <a:lnTo>
                  <a:pt x="622" y="392"/>
                </a:lnTo>
                <a:lnTo>
                  <a:pt x="623" y="390"/>
                </a:lnTo>
                <a:lnTo>
                  <a:pt x="628" y="385"/>
                </a:lnTo>
                <a:lnTo>
                  <a:pt x="628" y="383"/>
                </a:lnTo>
                <a:lnTo>
                  <a:pt x="632" y="383"/>
                </a:lnTo>
                <a:lnTo>
                  <a:pt x="632" y="385"/>
                </a:lnTo>
                <a:lnTo>
                  <a:pt x="632" y="387"/>
                </a:lnTo>
                <a:lnTo>
                  <a:pt x="634" y="388"/>
                </a:lnTo>
                <a:lnTo>
                  <a:pt x="634" y="388"/>
                </a:lnTo>
                <a:lnTo>
                  <a:pt x="635" y="390"/>
                </a:lnTo>
                <a:lnTo>
                  <a:pt x="635" y="390"/>
                </a:lnTo>
                <a:lnTo>
                  <a:pt x="635" y="392"/>
                </a:lnTo>
                <a:lnTo>
                  <a:pt x="635" y="393"/>
                </a:lnTo>
                <a:lnTo>
                  <a:pt x="635" y="395"/>
                </a:lnTo>
                <a:lnTo>
                  <a:pt x="635" y="397"/>
                </a:lnTo>
                <a:lnTo>
                  <a:pt x="635" y="398"/>
                </a:lnTo>
                <a:lnTo>
                  <a:pt x="635" y="400"/>
                </a:lnTo>
                <a:lnTo>
                  <a:pt x="637" y="402"/>
                </a:lnTo>
                <a:lnTo>
                  <a:pt x="637" y="402"/>
                </a:lnTo>
                <a:lnTo>
                  <a:pt x="642" y="402"/>
                </a:lnTo>
                <a:lnTo>
                  <a:pt x="645" y="403"/>
                </a:lnTo>
                <a:lnTo>
                  <a:pt x="659" y="397"/>
                </a:lnTo>
                <a:lnTo>
                  <a:pt x="659" y="400"/>
                </a:lnTo>
                <a:lnTo>
                  <a:pt x="657" y="400"/>
                </a:lnTo>
                <a:lnTo>
                  <a:pt x="657" y="402"/>
                </a:lnTo>
                <a:lnTo>
                  <a:pt x="655" y="402"/>
                </a:lnTo>
                <a:lnTo>
                  <a:pt x="664" y="402"/>
                </a:lnTo>
                <a:lnTo>
                  <a:pt x="672" y="402"/>
                </a:lnTo>
                <a:lnTo>
                  <a:pt x="674" y="405"/>
                </a:lnTo>
                <a:lnTo>
                  <a:pt x="674" y="409"/>
                </a:lnTo>
                <a:lnTo>
                  <a:pt x="674" y="409"/>
                </a:lnTo>
                <a:lnTo>
                  <a:pt x="676" y="410"/>
                </a:lnTo>
                <a:lnTo>
                  <a:pt x="676" y="410"/>
                </a:lnTo>
                <a:lnTo>
                  <a:pt x="684" y="419"/>
                </a:lnTo>
                <a:lnTo>
                  <a:pt x="686" y="420"/>
                </a:lnTo>
                <a:lnTo>
                  <a:pt x="687" y="420"/>
                </a:lnTo>
                <a:lnTo>
                  <a:pt x="687" y="422"/>
                </a:lnTo>
                <a:lnTo>
                  <a:pt x="687" y="424"/>
                </a:lnTo>
                <a:lnTo>
                  <a:pt x="697" y="424"/>
                </a:lnTo>
                <a:lnTo>
                  <a:pt x="699" y="425"/>
                </a:lnTo>
                <a:lnTo>
                  <a:pt x="697" y="427"/>
                </a:lnTo>
                <a:lnTo>
                  <a:pt x="694" y="425"/>
                </a:lnTo>
                <a:lnTo>
                  <a:pt x="692" y="427"/>
                </a:lnTo>
                <a:lnTo>
                  <a:pt x="694" y="429"/>
                </a:lnTo>
                <a:lnTo>
                  <a:pt x="701" y="427"/>
                </a:lnTo>
                <a:lnTo>
                  <a:pt x="704" y="429"/>
                </a:lnTo>
                <a:lnTo>
                  <a:pt x="704" y="429"/>
                </a:lnTo>
                <a:lnTo>
                  <a:pt x="704" y="430"/>
                </a:lnTo>
                <a:lnTo>
                  <a:pt x="711" y="430"/>
                </a:lnTo>
                <a:lnTo>
                  <a:pt x="714" y="427"/>
                </a:lnTo>
                <a:lnTo>
                  <a:pt x="716" y="429"/>
                </a:lnTo>
                <a:lnTo>
                  <a:pt x="714" y="429"/>
                </a:lnTo>
                <a:lnTo>
                  <a:pt x="719" y="429"/>
                </a:lnTo>
                <a:lnTo>
                  <a:pt x="723" y="432"/>
                </a:lnTo>
                <a:lnTo>
                  <a:pt x="731" y="432"/>
                </a:lnTo>
                <a:lnTo>
                  <a:pt x="731" y="432"/>
                </a:lnTo>
                <a:lnTo>
                  <a:pt x="731" y="430"/>
                </a:lnTo>
                <a:lnTo>
                  <a:pt x="731" y="430"/>
                </a:lnTo>
                <a:lnTo>
                  <a:pt x="729" y="429"/>
                </a:lnTo>
                <a:lnTo>
                  <a:pt x="731" y="427"/>
                </a:lnTo>
                <a:lnTo>
                  <a:pt x="741" y="429"/>
                </a:lnTo>
                <a:lnTo>
                  <a:pt x="748" y="424"/>
                </a:lnTo>
                <a:lnTo>
                  <a:pt x="756" y="424"/>
                </a:lnTo>
                <a:lnTo>
                  <a:pt x="758" y="424"/>
                </a:lnTo>
                <a:lnTo>
                  <a:pt x="761" y="419"/>
                </a:lnTo>
                <a:lnTo>
                  <a:pt x="763" y="417"/>
                </a:lnTo>
                <a:lnTo>
                  <a:pt x="765" y="412"/>
                </a:lnTo>
                <a:lnTo>
                  <a:pt x="770" y="405"/>
                </a:lnTo>
                <a:lnTo>
                  <a:pt x="771" y="403"/>
                </a:lnTo>
                <a:lnTo>
                  <a:pt x="771" y="398"/>
                </a:lnTo>
                <a:lnTo>
                  <a:pt x="770" y="393"/>
                </a:lnTo>
                <a:lnTo>
                  <a:pt x="768" y="390"/>
                </a:lnTo>
                <a:lnTo>
                  <a:pt x="768" y="387"/>
                </a:lnTo>
                <a:lnTo>
                  <a:pt x="768" y="385"/>
                </a:lnTo>
                <a:lnTo>
                  <a:pt x="768" y="380"/>
                </a:lnTo>
                <a:lnTo>
                  <a:pt x="768" y="380"/>
                </a:lnTo>
                <a:lnTo>
                  <a:pt x="766" y="378"/>
                </a:lnTo>
                <a:lnTo>
                  <a:pt x="766" y="378"/>
                </a:lnTo>
                <a:lnTo>
                  <a:pt x="756" y="375"/>
                </a:lnTo>
                <a:lnTo>
                  <a:pt x="755" y="372"/>
                </a:lnTo>
                <a:lnTo>
                  <a:pt x="756" y="372"/>
                </a:lnTo>
                <a:lnTo>
                  <a:pt x="758" y="370"/>
                </a:lnTo>
                <a:lnTo>
                  <a:pt x="758" y="368"/>
                </a:lnTo>
                <a:lnTo>
                  <a:pt x="758" y="366"/>
                </a:lnTo>
                <a:lnTo>
                  <a:pt x="749" y="358"/>
                </a:lnTo>
                <a:lnTo>
                  <a:pt x="739" y="350"/>
                </a:lnTo>
                <a:lnTo>
                  <a:pt x="739" y="346"/>
                </a:lnTo>
                <a:lnTo>
                  <a:pt x="741" y="345"/>
                </a:lnTo>
                <a:lnTo>
                  <a:pt x="743" y="345"/>
                </a:lnTo>
                <a:lnTo>
                  <a:pt x="751" y="351"/>
                </a:lnTo>
                <a:lnTo>
                  <a:pt x="753" y="355"/>
                </a:lnTo>
                <a:lnTo>
                  <a:pt x="753" y="353"/>
                </a:lnTo>
                <a:lnTo>
                  <a:pt x="753" y="351"/>
                </a:lnTo>
                <a:lnTo>
                  <a:pt x="753" y="350"/>
                </a:lnTo>
                <a:lnTo>
                  <a:pt x="756" y="350"/>
                </a:lnTo>
                <a:lnTo>
                  <a:pt x="756" y="350"/>
                </a:lnTo>
                <a:lnTo>
                  <a:pt x="756" y="348"/>
                </a:lnTo>
                <a:lnTo>
                  <a:pt x="756" y="346"/>
                </a:lnTo>
                <a:lnTo>
                  <a:pt x="756" y="346"/>
                </a:lnTo>
                <a:lnTo>
                  <a:pt x="758" y="343"/>
                </a:lnTo>
                <a:lnTo>
                  <a:pt x="760" y="341"/>
                </a:lnTo>
                <a:lnTo>
                  <a:pt x="760" y="335"/>
                </a:lnTo>
                <a:lnTo>
                  <a:pt x="761" y="335"/>
                </a:lnTo>
                <a:lnTo>
                  <a:pt x="760" y="331"/>
                </a:lnTo>
                <a:lnTo>
                  <a:pt x="758" y="329"/>
                </a:lnTo>
                <a:lnTo>
                  <a:pt x="758" y="328"/>
                </a:lnTo>
                <a:lnTo>
                  <a:pt x="758" y="326"/>
                </a:lnTo>
                <a:lnTo>
                  <a:pt x="760" y="324"/>
                </a:lnTo>
                <a:lnTo>
                  <a:pt x="758" y="321"/>
                </a:lnTo>
                <a:lnTo>
                  <a:pt x="758" y="318"/>
                </a:lnTo>
                <a:lnTo>
                  <a:pt x="758" y="316"/>
                </a:lnTo>
                <a:lnTo>
                  <a:pt x="758" y="313"/>
                </a:lnTo>
                <a:lnTo>
                  <a:pt x="760" y="309"/>
                </a:lnTo>
                <a:lnTo>
                  <a:pt x="760" y="308"/>
                </a:lnTo>
                <a:lnTo>
                  <a:pt x="760" y="304"/>
                </a:lnTo>
                <a:lnTo>
                  <a:pt x="758" y="303"/>
                </a:lnTo>
                <a:lnTo>
                  <a:pt x="756" y="299"/>
                </a:lnTo>
                <a:lnTo>
                  <a:pt x="758" y="298"/>
                </a:lnTo>
                <a:lnTo>
                  <a:pt x="758" y="296"/>
                </a:lnTo>
                <a:lnTo>
                  <a:pt x="758" y="292"/>
                </a:lnTo>
                <a:lnTo>
                  <a:pt x="758" y="289"/>
                </a:lnTo>
                <a:lnTo>
                  <a:pt x="758" y="287"/>
                </a:lnTo>
                <a:lnTo>
                  <a:pt x="758" y="286"/>
                </a:lnTo>
                <a:lnTo>
                  <a:pt x="758" y="284"/>
                </a:lnTo>
                <a:lnTo>
                  <a:pt x="760" y="281"/>
                </a:lnTo>
                <a:lnTo>
                  <a:pt x="761" y="277"/>
                </a:lnTo>
                <a:lnTo>
                  <a:pt x="760" y="274"/>
                </a:lnTo>
                <a:lnTo>
                  <a:pt x="760" y="272"/>
                </a:lnTo>
                <a:lnTo>
                  <a:pt x="758" y="269"/>
                </a:lnTo>
                <a:lnTo>
                  <a:pt x="758" y="269"/>
                </a:lnTo>
                <a:lnTo>
                  <a:pt x="761" y="269"/>
                </a:lnTo>
                <a:lnTo>
                  <a:pt x="763" y="267"/>
                </a:lnTo>
                <a:lnTo>
                  <a:pt x="765" y="264"/>
                </a:lnTo>
                <a:lnTo>
                  <a:pt x="765" y="262"/>
                </a:lnTo>
                <a:lnTo>
                  <a:pt x="763" y="261"/>
                </a:lnTo>
                <a:lnTo>
                  <a:pt x="763" y="259"/>
                </a:lnTo>
                <a:lnTo>
                  <a:pt x="763" y="255"/>
                </a:lnTo>
                <a:lnTo>
                  <a:pt x="761" y="250"/>
                </a:lnTo>
                <a:lnTo>
                  <a:pt x="760" y="250"/>
                </a:lnTo>
                <a:lnTo>
                  <a:pt x="758" y="249"/>
                </a:lnTo>
                <a:lnTo>
                  <a:pt x="758" y="249"/>
                </a:lnTo>
                <a:lnTo>
                  <a:pt x="756" y="245"/>
                </a:lnTo>
                <a:lnTo>
                  <a:pt x="756" y="245"/>
                </a:lnTo>
                <a:lnTo>
                  <a:pt x="756" y="245"/>
                </a:lnTo>
                <a:lnTo>
                  <a:pt x="756" y="245"/>
                </a:lnTo>
                <a:lnTo>
                  <a:pt x="756" y="244"/>
                </a:lnTo>
                <a:lnTo>
                  <a:pt x="756" y="244"/>
                </a:lnTo>
                <a:lnTo>
                  <a:pt x="756" y="242"/>
                </a:lnTo>
                <a:lnTo>
                  <a:pt x="756" y="242"/>
                </a:lnTo>
                <a:lnTo>
                  <a:pt x="755" y="242"/>
                </a:lnTo>
                <a:lnTo>
                  <a:pt x="753" y="239"/>
                </a:lnTo>
                <a:lnTo>
                  <a:pt x="751" y="237"/>
                </a:lnTo>
                <a:lnTo>
                  <a:pt x="746" y="237"/>
                </a:lnTo>
                <a:lnTo>
                  <a:pt x="746" y="234"/>
                </a:lnTo>
                <a:lnTo>
                  <a:pt x="746" y="234"/>
                </a:lnTo>
                <a:lnTo>
                  <a:pt x="746" y="234"/>
                </a:lnTo>
                <a:lnTo>
                  <a:pt x="746" y="232"/>
                </a:lnTo>
                <a:lnTo>
                  <a:pt x="748" y="232"/>
                </a:lnTo>
                <a:lnTo>
                  <a:pt x="741" y="229"/>
                </a:lnTo>
                <a:lnTo>
                  <a:pt x="741" y="229"/>
                </a:lnTo>
                <a:lnTo>
                  <a:pt x="741" y="225"/>
                </a:lnTo>
                <a:lnTo>
                  <a:pt x="741" y="224"/>
                </a:lnTo>
                <a:lnTo>
                  <a:pt x="739" y="222"/>
                </a:lnTo>
                <a:lnTo>
                  <a:pt x="739" y="222"/>
                </a:lnTo>
                <a:lnTo>
                  <a:pt x="736" y="225"/>
                </a:lnTo>
                <a:lnTo>
                  <a:pt x="736" y="225"/>
                </a:lnTo>
                <a:lnTo>
                  <a:pt x="734" y="224"/>
                </a:lnTo>
                <a:lnTo>
                  <a:pt x="734" y="222"/>
                </a:lnTo>
                <a:lnTo>
                  <a:pt x="736" y="222"/>
                </a:lnTo>
                <a:lnTo>
                  <a:pt x="736" y="220"/>
                </a:lnTo>
                <a:lnTo>
                  <a:pt x="734" y="217"/>
                </a:lnTo>
                <a:lnTo>
                  <a:pt x="723" y="220"/>
                </a:lnTo>
                <a:lnTo>
                  <a:pt x="716" y="217"/>
                </a:lnTo>
                <a:lnTo>
                  <a:pt x="714" y="218"/>
                </a:lnTo>
                <a:lnTo>
                  <a:pt x="714" y="222"/>
                </a:lnTo>
                <a:lnTo>
                  <a:pt x="713" y="225"/>
                </a:lnTo>
                <a:lnTo>
                  <a:pt x="714" y="229"/>
                </a:lnTo>
                <a:lnTo>
                  <a:pt x="718" y="230"/>
                </a:lnTo>
                <a:lnTo>
                  <a:pt x="718" y="232"/>
                </a:lnTo>
                <a:lnTo>
                  <a:pt x="718" y="232"/>
                </a:lnTo>
                <a:lnTo>
                  <a:pt x="714" y="235"/>
                </a:lnTo>
                <a:lnTo>
                  <a:pt x="714" y="237"/>
                </a:lnTo>
                <a:lnTo>
                  <a:pt x="714" y="239"/>
                </a:lnTo>
                <a:lnTo>
                  <a:pt x="714" y="239"/>
                </a:lnTo>
                <a:lnTo>
                  <a:pt x="714" y="240"/>
                </a:lnTo>
                <a:lnTo>
                  <a:pt x="713" y="242"/>
                </a:lnTo>
                <a:lnTo>
                  <a:pt x="714" y="242"/>
                </a:lnTo>
                <a:lnTo>
                  <a:pt x="714" y="242"/>
                </a:lnTo>
                <a:lnTo>
                  <a:pt x="714" y="244"/>
                </a:lnTo>
                <a:lnTo>
                  <a:pt x="714" y="244"/>
                </a:lnTo>
                <a:lnTo>
                  <a:pt x="713" y="247"/>
                </a:lnTo>
                <a:lnTo>
                  <a:pt x="713" y="249"/>
                </a:lnTo>
                <a:lnTo>
                  <a:pt x="711" y="250"/>
                </a:lnTo>
                <a:lnTo>
                  <a:pt x="709" y="250"/>
                </a:lnTo>
                <a:lnTo>
                  <a:pt x="702" y="245"/>
                </a:lnTo>
                <a:lnTo>
                  <a:pt x="699" y="245"/>
                </a:lnTo>
                <a:lnTo>
                  <a:pt x="697" y="247"/>
                </a:lnTo>
                <a:lnTo>
                  <a:pt x="697" y="250"/>
                </a:lnTo>
                <a:lnTo>
                  <a:pt x="699" y="254"/>
                </a:lnTo>
                <a:lnTo>
                  <a:pt x="697" y="255"/>
                </a:lnTo>
                <a:lnTo>
                  <a:pt x="697" y="257"/>
                </a:lnTo>
                <a:lnTo>
                  <a:pt x="697" y="257"/>
                </a:lnTo>
                <a:lnTo>
                  <a:pt x="694" y="262"/>
                </a:lnTo>
                <a:lnTo>
                  <a:pt x="694" y="262"/>
                </a:lnTo>
                <a:lnTo>
                  <a:pt x="694" y="262"/>
                </a:lnTo>
                <a:lnTo>
                  <a:pt x="692" y="264"/>
                </a:lnTo>
                <a:lnTo>
                  <a:pt x="694" y="269"/>
                </a:lnTo>
                <a:lnTo>
                  <a:pt x="692" y="271"/>
                </a:lnTo>
                <a:lnTo>
                  <a:pt x="682" y="279"/>
                </a:lnTo>
                <a:lnTo>
                  <a:pt x="681" y="281"/>
                </a:lnTo>
                <a:lnTo>
                  <a:pt x="679" y="282"/>
                </a:lnTo>
                <a:lnTo>
                  <a:pt x="679" y="282"/>
                </a:lnTo>
                <a:lnTo>
                  <a:pt x="677" y="281"/>
                </a:lnTo>
                <a:lnTo>
                  <a:pt x="679" y="279"/>
                </a:lnTo>
                <a:lnTo>
                  <a:pt x="686" y="274"/>
                </a:lnTo>
                <a:lnTo>
                  <a:pt x="687" y="271"/>
                </a:lnTo>
                <a:lnTo>
                  <a:pt x="689" y="269"/>
                </a:lnTo>
                <a:lnTo>
                  <a:pt x="691" y="267"/>
                </a:lnTo>
                <a:lnTo>
                  <a:pt x="691" y="266"/>
                </a:lnTo>
                <a:lnTo>
                  <a:pt x="689" y="264"/>
                </a:lnTo>
                <a:lnTo>
                  <a:pt x="687" y="264"/>
                </a:lnTo>
                <a:lnTo>
                  <a:pt x="687" y="262"/>
                </a:lnTo>
                <a:lnTo>
                  <a:pt x="687" y="261"/>
                </a:lnTo>
                <a:lnTo>
                  <a:pt x="691" y="261"/>
                </a:lnTo>
                <a:lnTo>
                  <a:pt x="691" y="259"/>
                </a:lnTo>
                <a:lnTo>
                  <a:pt x="691" y="257"/>
                </a:lnTo>
                <a:lnTo>
                  <a:pt x="689" y="254"/>
                </a:lnTo>
                <a:lnTo>
                  <a:pt x="689" y="254"/>
                </a:lnTo>
                <a:lnTo>
                  <a:pt x="694" y="249"/>
                </a:lnTo>
                <a:lnTo>
                  <a:pt x="694" y="247"/>
                </a:lnTo>
                <a:lnTo>
                  <a:pt x="694" y="244"/>
                </a:lnTo>
                <a:lnTo>
                  <a:pt x="696" y="240"/>
                </a:lnTo>
                <a:lnTo>
                  <a:pt x="694" y="239"/>
                </a:lnTo>
                <a:lnTo>
                  <a:pt x="692" y="239"/>
                </a:lnTo>
                <a:lnTo>
                  <a:pt x="696" y="234"/>
                </a:lnTo>
                <a:lnTo>
                  <a:pt x="696" y="234"/>
                </a:lnTo>
                <a:lnTo>
                  <a:pt x="696" y="232"/>
                </a:lnTo>
                <a:lnTo>
                  <a:pt x="696" y="230"/>
                </a:lnTo>
                <a:lnTo>
                  <a:pt x="694" y="230"/>
                </a:lnTo>
                <a:lnTo>
                  <a:pt x="696" y="230"/>
                </a:lnTo>
                <a:lnTo>
                  <a:pt x="696" y="229"/>
                </a:lnTo>
                <a:lnTo>
                  <a:pt x="697" y="229"/>
                </a:lnTo>
                <a:lnTo>
                  <a:pt x="699" y="227"/>
                </a:lnTo>
                <a:lnTo>
                  <a:pt x="701" y="224"/>
                </a:lnTo>
                <a:lnTo>
                  <a:pt x="702" y="218"/>
                </a:lnTo>
                <a:lnTo>
                  <a:pt x="701" y="217"/>
                </a:lnTo>
                <a:lnTo>
                  <a:pt x="697" y="215"/>
                </a:lnTo>
                <a:lnTo>
                  <a:pt x="696" y="212"/>
                </a:lnTo>
                <a:lnTo>
                  <a:pt x="696" y="210"/>
                </a:lnTo>
                <a:lnTo>
                  <a:pt x="694" y="207"/>
                </a:lnTo>
                <a:lnTo>
                  <a:pt x="692" y="207"/>
                </a:lnTo>
                <a:lnTo>
                  <a:pt x="692" y="205"/>
                </a:lnTo>
                <a:lnTo>
                  <a:pt x="692" y="207"/>
                </a:lnTo>
                <a:lnTo>
                  <a:pt x="691" y="207"/>
                </a:lnTo>
                <a:lnTo>
                  <a:pt x="691" y="205"/>
                </a:lnTo>
                <a:lnTo>
                  <a:pt x="691" y="203"/>
                </a:lnTo>
                <a:lnTo>
                  <a:pt x="686" y="198"/>
                </a:lnTo>
                <a:close/>
                <a:moveTo>
                  <a:pt x="433" y="699"/>
                </a:moveTo>
                <a:lnTo>
                  <a:pt x="440" y="701"/>
                </a:lnTo>
                <a:lnTo>
                  <a:pt x="449" y="696"/>
                </a:lnTo>
                <a:lnTo>
                  <a:pt x="452" y="689"/>
                </a:lnTo>
                <a:lnTo>
                  <a:pt x="449" y="684"/>
                </a:lnTo>
                <a:lnTo>
                  <a:pt x="447" y="679"/>
                </a:lnTo>
                <a:lnTo>
                  <a:pt x="445" y="676"/>
                </a:lnTo>
                <a:lnTo>
                  <a:pt x="444" y="674"/>
                </a:lnTo>
                <a:lnTo>
                  <a:pt x="433" y="674"/>
                </a:lnTo>
                <a:lnTo>
                  <a:pt x="433" y="676"/>
                </a:lnTo>
                <a:lnTo>
                  <a:pt x="430" y="679"/>
                </a:lnTo>
                <a:lnTo>
                  <a:pt x="428" y="684"/>
                </a:lnTo>
                <a:lnTo>
                  <a:pt x="428" y="689"/>
                </a:lnTo>
                <a:lnTo>
                  <a:pt x="430" y="693"/>
                </a:lnTo>
                <a:lnTo>
                  <a:pt x="433" y="699"/>
                </a:lnTo>
                <a:close/>
                <a:moveTo>
                  <a:pt x="32" y="287"/>
                </a:moveTo>
                <a:lnTo>
                  <a:pt x="44" y="294"/>
                </a:lnTo>
                <a:lnTo>
                  <a:pt x="44" y="294"/>
                </a:lnTo>
                <a:lnTo>
                  <a:pt x="44" y="292"/>
                </a:lnTo>
                <a:lnTo>
                  <a:pt x="45" y="292"/>
                </a:lnTo>
                <a:lnTo>
                  <a:pt x="45" y="292"/>
                </a:lnTo>
                <a:lnTo>
                  <a:pt x="47" y="296"/>
                </a:lnTo>
                <a:lnTo>
                  <a:pt x="47" y="298"/>
                </a:lnTo>
                <a:lnTo>
                  <a:pt x="47" y="299"/>
                </a:lnTo>
                <a:lnTo>
                  <a:pt x="45" y="301"/>
                </a:lnTo>
                <a:lnTo>
                  <a:pt x="45" y="303"/>
                </a:lnTo>
                <a:lnTo>
                  <a:pt x="47" y="304"/>
                </a:lnTo>
                <a:lnTo>
                  <a:pt x="60" y="304"/>
                </a:lnTo>
                <a:lnTo>
                  <a:pt x="74" y="304"/>
                </a:lnTo>
                <a:lnTo>
                  <a:pt x="74" y="304"/>
                </a:lnTo>
                <a:lnTo>
                  <a:pt x="75" y="303"/>
                </a:lnTo>
                <a:lnTo>
                  <a:pt x="75" y="301"/>
                </a:lnTo>
                <a:lnTo>
                  <a:pt x="75" y="298"/>
                </a:lnTo>
                <a:lnTo>
                  <a:pt x="64" y="291"/>
                </a:lnTo>
                <a:lnTo>
                  <a:pt x="54" y="284"/>
                </a:lnTo>
                <a:lnTo>
                  <a:pt x="42" y="276"/>
                </a:lnTo>
                <a:lnTo>
                  <a:pt x="40" y="277"/>
                </a:lnTo>
                <a:lnTo>
                  <a:pt x="40" y="281"/>
                </a:lnTo>
                <a:lnTo>
                  <a:pt x="35" y="282"/>
                </a:lnTo>
                <a:lnTo>
                  <a:pt x="33" y="281"/>
                </a:lnTo>
                <a:lnTo>
                  <a:pt x="32" y="276"/>
                </a:lnTo>
                <a:lnTo>
                  <a:pt x="33" y="276"/>
                </a:lnTo>
                <a:lnTo>
                  <a:pt x="37" y="276"/>
                </a:lnTo>
                <a:lnTo>
                  <a:pt x="35" y="272"/>
                </a:lnTo>
                <a:lnTo>
                  <a:pt x="33" y="272"/>
                </a:lnTo>
                <a:lnTo>
                  <a:pt x="32" y="272"/>
                </a:lnTo>
                <a:lnTo>
                  <a:pt x="30" y="274"/>
                </a:lnTo>
                <a:lnTo>
                  <a:pt x="28" y="277"/>
                </a:lnTo>
                <a:lnTo>
                  <a:pt x="30" y="281"/>
                </a:lnTo>
                <a:lnTo>
                  <a:pt x="32" y="287"/>
                </a:lnTo>
                <a:close/>
                <a:moveTo>
                  <a:pt x="165" y="871"/>
                </a:moveTo>
                <a:lnTo>
                  <a:pt x="163" y="871"/>
                </a:lnTo>
                <a:lnTo>
                  <a:pt x="163" y="869"/>
                </a:lnTo>
                <a:lnTo>
                  <a:pt x="163" y="869"/>
                </a:lnTo>
                <a:lnTo>
                  <a:pt x="163" y="869"/>
                </a:lnTo>
                <a:lnTo>
                  <a:pt x="161" y="869"/>
                </a:lnTo>
                <a:lnTo>
                  <a:pt x="159" y="871"/>
                </a:lnTo>
                <a:lnTo>
                  <a:pt x="161" y="873"/>
                </a:lnTo>
                <a:lnTo>
                  <a:pt x="165" y="873"/>
                </a:lnTo>
                <a:lnTo>
                  <a:pt x="168" y="876"/>
                </a:lnTo>
                <a:lnTo>
                  <a:pt x="183" y="883"/>
                </a:lnTo>
                <a:lnTo>
                  <a:pt x="185" y="879"/>
                </a:lnTo>
                <a:lnTo>
                  <a:pt x="183" y="878"/>
                </a:lnTo>
                <a:lnTo>
                  <a:pt x="180" y="878"/>
                </a:lnTo>
                <a:lnTo>
                  <a:pt x="165" y="871"/>
                </a:lnTo>
                <a:close/>
                <a:moveTo>
                  <a:pt x="65" y="1047"/>
                </a:moveTo>
                <a:lnTo>
                  <a:pt x="67" y="1046"/>
                </a:lnTo>
                <a:lnTo>
                  <a:pt x="67" y="1046"/>
                </a:lnTo>
                <a:lnTo>
                  <a:pt x="67" y="1046"/>
                </a:lnTo>
                <a:lnTo>
                  <a:pt x="67" y="1044"/>
                </a:lnTo>
                <a:lnTo>
                  <a:pt x="64" y="1044"/>
                </a:lnTo>
                <a:lnTo>
                  <a:pt x="64" y="1044"/>
                </a:lnTo>
                <a:lnTo>
                  <a:pt x="62" y="1047"/>
                </a:lnTo>
                <a:lnTo>
                  <a:pt x="65" y="1049"/>
                </a:lnTo>
                <a:lnTo>
                  <a:pt x="67" y="1051"/>
                </a:lnTo>
                <a:lnTo>
                  <a:pt x="67" y="1053"/>
                </a:lnTo>
                <a:lnTo>
                  <a:pt x="65" y="1054"/>
                </a:lnTo>
                <a:lnTo>
                  <a:pt x="64" y="1053"/>
                </a:lnTo>
                <a:lnTo>
                  <a:pt x="62" y="1051"/>
                </a:lnTo>
                <a:lnTo>
                  <a:pt x="60" y="1051"/>
                </a:lnTo>
                <a:lnTo>
                  <a:pt x="60" y="1051"/>
                </a:lnTo>
                <a:lnTo>
                  <a:pt x="62" y="1053"/>
                </a:lnTo>
                <a:lnTo>
                  <a:pt x="70" y="1063"/>
                </a:lnTo>
                <a:lnTo>
                  <a:pt x="72" y="1064"/>
                </a:lnTo>
                <a:lnTo>
                  <a:pt x="74" y="1063"/>
                </a:lnTo>
                <a:lnTo>
                  <a:pt x="74" y="1059"/>
                </a:lnTo>
                <a:lnTo>
                  <a:pt x="74" y="1056"/>
                </a:lnTo>
                <a:lnTo>
                  <a:pt x="75" y="1054"/>
                </a:lnTo>
                <a:lnTo>
                  <a:pt x="77" y="1053"/>
                </a:lnTo>
                <a:lnTo>
                  <a:pt x="77" y="1053"/>
                </a:lnTo>
                <a:lnTo>
                  <a:pt x="75" y="1051"/>
                </a:lnTo>
                <a:lnTo>
                  <a:pt x="67" y="1049"/>
                </a:lnTo>
                <a:lnTo>
                  <a:pt x="65" y="1047"/>
                </a:lnTo>
                <a:close/>
                <a:moveTo>
                  <a:pt x="141" y="79"/>
                </a:moveTo>
                <a:lnTo>
                  <a:pt x="153" y="77"/>
                </a:lnTo>
                <a:lnTo>
                  <a:pt x="165" y="74"/>
                </a:lnTo>
                <a:lnTo>
                  <a:pt x="176" y="72"/>
                </a:lnTo>
                <a:lnTo>
                  <a:pt x="178" y="69"/>
                </a:lnTo>
                <a:lnTo>
                  <a:pt x="178" y="67"/>
                </a:lnTo>
                <a:lnTo>
                  <a:pt x="180" y="64"/>
                </a:lnTo>
                <a:lnTo>
                  <a:pt x="181" y="57"/>
                </a:lnTo>
                <a:lnTo>
                  <a:pt x="171" y="54"/>
                </a:lnTo>
                <a:lnTo>
                  <a:pt x="163" y="50"/>
                </a:lnTo>
                <a:lnTo>
                  <a:pt x="161" y="49"/>
                </a:lnTo>
                <a:lnTo>
                  <a:pt x="146" y="52"/>
                </a:lnTo>
                <a:lnTo>
                  <a:pt x="146" y="50"/>
                </a:lnTo>
                <a:lnTo>
                  <a:pt x="146" y="50"/>
                </a:lnTo>
                <a:lnTo>
                  <a:pt x="144" y="52"/>
                </a:lnTo>
                <a:lnTo>
                  <a:pt x="143" y="55"/>
                </a:lnTo>
                <a:lnTo>
                  <a:pt x="143" y="57"/>
                </a:lnTo>
                <a:lnTo>
                  <a:pt x="141" y="62"/>
                </a:lnTo>
                <a:lnTo>
                  <a:pt x="138" y="69"/>
                </a:lnTo>
                <a:lnTo>
                  <a:pt x="136" y="72"/>
                </a:lnTo>
                <a:lnTo>
                  <a:pt x="138" y="76"/>
                </a:lnTo>
                <a:lnTo>
                  <a:pt x="141" y="79"/>
                </a:lnTo>
                <a:close/>
                <a:moveTo>
                  <a:pt x="170" y="973"/>
                </a:moveTo>
                <a:lnTo>
                  <a:pt x="170" y="972"/>
                </a:lnTo>
                <a:lnTo>
                  <a:pt x="170" y="970"/>
                </a:lnTo>
                <a:lnTo>
                  <a:pt x="170" y="970"/>
                </a:lnTo>
                <a:lnTo>
                  <a:pt x="170" y="968"/>
                </a:lnTo>
                <a:lnTo>
                  <a:pt x="171" y="968"/>
                </a:lnTo>
                <a:lnTo>
                  <a:pt x="171" y="968"/>
                </a:lnTo>
                <a:lnTo>
                  <a:pt x="171" y="968"/>
                </a:lnTo>
                <a:lnTo>
                  <a:pt x="171" y="967"/>
                </a:lnTo>
                <a:lnTo>
                  <a:pt x="171" y="963"/>
                </a:lnTo>
                <a:lnTo>
                  <a:pt x="171" y="963"/>
                </a:lnTo>
                <a:lnTo>
                  <a:pt x="173" y="962"/>
                </a:lnTo>
                <a:lnTo>
                  <a:pt x="173" y="960"/>
                </a:lnTo>
                <a:lnTo>
                  <a:pt x="173" y="958"/>
                </a:lnTo>
                <a:lnTo>
                  <a:pt x="173" y="957"/>
                </a:lnTo>
                <a:lnTo>
                  <a:pt x="173" y="957"/>
                </a:lnTo>
                <a:lnTo>
                  <a:pt x="173" y="955"/>
                </a:lnTo>
                <a:lnTo>
                  <a:pt x="180" y="957"/>
                </a:lnTo>
                <a:lnTo>
                  <a:pt x="181" y="957"/>
                </a:lnTo>
                <a:lnTo>
                  <a:pt x="181" y="955"/>
                </a:lnTo>
                <a:lnTo>
                  <a:pt x="180" y="953"/>
                </a:lnTo>
                <a:lnTo>
                  <a:pt x="180" y="952"/>
                </a:lnTo>
                <a:lnTo>
                  <a:pt x="180" y="950"/>
                </a:lnTo>
                <a:lnTo>
                  <a:pt x="180" y="948"/>
                </a:lnTo>
                <a:lnTo>
                  <a:pt x="180" y="947"/>
                </a:lnTo>
                <a:lnTo>
                  <a:pt x="178" y="945"/>
                </a:lnTo>
                <a:lnTo>
                  <a:pt x="176" y="945"/>
                </a:lnTo>
                <a:lnTo>
                  <a:pt x="175" y="945"/>
                </a:lnTo>
                <a:lnTo>
                  <a:pt x="173" y="945"/>
                </a:lnTo>
                <a:lnTo>
                  <a:pt x="173" y="942"/>
                </a:lnTo>
                <a:lnTo>
                  <a:pt x="176" y="943"/>
                </a:lnTo>
                <a:lnTo>
                  <a:pt x="178" y="942"/>
                </a:lnTo>
                <a:lnTo>
                  <a:pt x="176" y="942"/>
                </a:lnTo>
                <a:lnTo>
                  <a:pt x="176" y="940"/>
                </a:lnTo>
                <a:lnTo>
                  <a:pt x="178" y="933"/>
                </a:lnTo>
                <a:lnTo>
                  <a:pt x="178" y="933"/>
                </a:lnTo>
                <a:lnTo>
                  <a:pt x="178" y="931"/>
                </a:lnTo>
                <a:lnTo>
                  <a:pt x="178" y="931"/>
                </a:lnTo>
                <a:lnTo>
                  <a:pt x="178" y="930"/>
                </a:lnTo>
                <a:lnTo>
                  <a:pt x="171" y="931"/>
                </a:lnTo>
                <a:lnTo>
                  <a:pt x="168" y="933"/>
                </a:lnTo>
                <a:lnTo>
                  <a:pt x="170" y="935"/>
                </a:lnTo>
                <a:lnTo>
                  <a:pt x="170" y="935"/>
                </a:lnTo>
                <a:lnTo>
                  <a:pt x="170" y="936"/>
                </a:lnTo>
                <a:lnTo>
                  <a:pt x="170" y="938"/>
                </a:lnTo>
                <a:lnTo>
                  <a:pt x="170" y="938"/>
                </a:lnTo>
                <a:lnTo>
                  <a:pt x="168" y="940"/>
                </a:lnTo>
                <a:lnTo>
                  <a:pt x="166" y="940"/>
                </a:lnTo>
                <a:lnTo>
                  <a:pt x="168" y="942"/>
                </a:lnTo>
                <a:lnTo>
                  <a:pt x="170" y="942"/>
                </a:lnTo>
                <a:lnTo>
                  <a:pt x="170" y="945"/>
                </a:lnTo>
                <a:lnTo>
                  <a:pt x="170" y="947"/>
                </a:lnTo>
                <a:lnTo>
                  <a:pt x="170" y="948"/>
                </a:lnTo>
                <a:lnTo>
                  <a:pt x="163" y="950"/>
                </a:lnTo>
                <a:lnTo>
                  <a:pt x="161" y="950"/>
                </a:lnTo>
                <a:lnTo>
                  <a:pt x="163" y="947"/>
                </a:lnTo>
                <a:lnTo>
                  <a:pt x="161" y="945"/>
                </a:lnTo>
                <a:lnTo>
                  <a:pt x="163" y="943"/>
                </a:lnTo>
                <a:lnTo>
                  <a:pt x="163" y="940"/>
                </a:lnTo>
                <a:lnTo>
                  <a:pt x="165" y="938"/>
                </a:lnTo>
                <a:lnTo>
                  <a:pt x="163" y="938"/>
                </a:lnTo>
                <a:lnTo>
                  <a:pt x="161" y="938"/>
                </a:lnTo>
                <a:lnTo>
                  <a:pt x="154" y="948"/>
                </a:lnTo>
                <a:lnTo>
                  <a:pt x="153" y="952"/>
                </a:lnTo>
                <a:lnTo>
                  <a:pt x="153" y="953"/>
                </a:lnTo>
                <a:lnTo>
                  <a:pt x="154" y="953"/>
                </a:lnTo>
                <a:lnTo>
                  <a:pt x="156" y="953"/>
                </a:lnTo>
                <a:lnTo>
                  <a:pt x="156" y="955"/>
                </a:lnTo>
                <a:lnTo>
                  <a:pt x="154" y="957"/>
                </a:lnTo>
                <a:lnTo>
                  <a:pt x="158" y="962"/>
                </a:lnTo>
                <a:lnTo>
                  <a:pt x="159" y="963"/>
                </a:lnTo>
                <a:lnTo>
                  <a:pt x="161" y="963"/>
                </a:lnTo>
                <a:lnTo>
                  <a:pt x="161" y="962"/>
                </a:lnTo>
                <a:lnTo>
                  <a:pt x="159" y="962"/>
                </a:lnTo>
                <a:lnTo>
                  <a:pt x="159" y="958"/>
                </a:lnTo>
                <a:lnTo>
                  <a:pt x="161" y="960"/>
                </a:lnTo>
                <a:lnTo>
                  <a:pt x="161" y="962"/>
                </a:lnTo>
                <a:lnTo>
                  <a:pt x="165" y="962"/>
                </a:lnTo>
                <a:lnTo>
                  <a:pt x="163" y="958"/>
                </a:lnTo>
                <a:lnTo>
                  <a:pt x="165" y="958"/>
                </a:lnTo>
                <a:lnTo>
                  <a:pt x="165" y="958"/>
                </a:lnTo>
                <a:lnTo>
                  <a:pt x="166" y="958"/>
                </a:lnTo>
                <a:lnTo>
                  <a:pt x="166" y="965"/>
                </a:lnTo>
                <a:lnTo>
                  <a:pt x="166" y="968"/>
                </a:lnTo>
                <a:lnTo>
                  <a:pt x="166" y="970"/>
                </a:lnTo>
                <a:lnTo>
                  <a:pt x="166" y="972"/>
                </a:lnTo>
                <a:lnTo>
                  <a:pt x="166" y="973"/>
                </a:lnTo>
                <a:lnTo>
                  <a:pt x="166" y="977"/>
                </a:lnTo>
                <a:lnTo>
                  <a:pt x="168" y="979"/>
                </a:lnTo>
                <a:lnTo>
                  <a:pt x="170" y="979"/>
                </a:lnTo>
                <a:lnTo>
                  <a:pt x="170" y="979"/>
                </a:lnTo>
                <a:lnTo>
                  <a:pt x="170" y="979"/>
                </a:lnTo>
                <a:lnTo>
                  <a:pt x="170" y="975"/>
                </a:lnTo>
                <a:lnTo>
                  <a:pt x="170" y="973"/>
                </a:lnTo>
                <a:close/>
                <a:moveTo>
                  <a:pt x="175" y="990"/>
                </a:moveTo>
                <a:lnTo>
                  <a:pt x="175" y="989"/>
                </a:lnTo>
                <a:lnTo>
                  <a:pt x="175" y="987"/>
                </a:lnTo>
                <a:lnTo>
                  <a:pt x="175" y="985"/>
                </a:lnTo>
                <a:lnTo>
                  <a:pt x="175" y="984"/>
                </a:lnTo>
                <a:lnTo>
                  <a:pt x="173" y="982"/>
                </a:lnTo>
                <a:lnTo>
                  <a:pt x="173" y="982"/>
                </a:lnTo>
                <a:lnTo>
                  <a:pt x="171" y="984"/>
                </a:lnTo>
                <a:lnTo>
                  <a:pt x="170" y="985"/>
                </a:lnTo>
                <a:lnTo>
                  <a:pt x="171" y="987"/>
                </a:lnTo>
                <a:lnTo>
                  <a:pt x="175" y="990"/>
                </a:lnTo>
                <a:close/>
                <a:moveTo>
                  <a:pt x="173" y="1130"/>
                </a:moveTo>
                <a:lnTo>
                  <a:pt x="173" y="1130"/>
                </a:lnTo>
                <a:lnTo>
                  <a:pt x="181" y="1132"/>
                </a:lnTo>
                <a:lnTo>
                  <a:pt x="181" y="1135"/>
                </a:lnTo>
                <a:lnTo>
                  <a:pt x="183" y="1135"/>
                </a:lnTo>
                <a:lnTo>
                  <a:pt x="185" y="1133"/>
                </a:lnTo>
                <a:lnTo>
                  <a:pt x="186" y="1130"/>
                </a:lnTo>
                <a:lnTo>
                  <a:pt x="188" y="1128"/>
                </a:lnTo>
                <a:lnTo>
                  <a:pt x="181" y="1120"/>
                </a:lnTo>
                <a:lnTo>
                  <a:pt x="178" y="1120"/>
                </a:lnTo>
                <a:lnTo>
                  <a:pt x="176" y="1121"/>
                </a:lnTo>
                <a:lnTo>
                  <a:pt x="173" y="1123"/>
                </a:lnTo>
                <a:lnTo>
                  <a:pt x="173" y="1123"/>
                </a:lnTo>
                <a:lnTo>
                  <a:pt x="173" y="1125"/>
                </a:lnTo>
                <a:lnTo>
                  <a:pt x="173" y="1125"/>
                </a:lnTo>
                <a:lnTo>
                  <a:pt x="173" y="1128"/>
                </a:lnTo>
                <a:lnTo>
                  <a:pt x="173" y="1130"/>
                </a:lnTo>
                <a:close/>
                <a:moveTo>
                  <a:pt x="988" y="647"/>
                </a:moveTo>
                <a:lnTo>
                  <a:pt x="988" y="649"/>
                </a:lnTo>
                <a:lnTo>
                  <a:pt x="990" y="651"/>
                </a:lnTo>
                <a:lnTo>
                  <a:pt x="990" y="651"/>
                </a:lnTo>
                <a:lnTo>
                  <a:pt x="992" y="647"/>
                </a:lnTo>
                <a:lnTo>
                  <a:pt x="995" y="647"/>
                </a:lnTo>
                <a:lnTo>
                  <a:pt x="995" y="646"/>
                </a:lnTo>
                <a:lnTo>
                  <a:pt x="993" y="642"/>
                </a:lnTo>
                <a:lnTo>
                  <a:pt x="992" y="644"/>
                </a:lnTo>
                <a:lnTo>
                  <a:pt x="988" y="647"/>
                </a:lnTo>
                <a:close/>
                <a:moveTo>
                  <a:pt x="1245" y="1086"/>
                </a:moveTo>
                <a:lnTo>
                  <a:pt x="1247" y="1084"/>
                </a:lnTo>
                <a:lnTo>
                  <a:pt x="1250" y="1086"/>
                </a:lnTo>
                <a:lnTo>
                  <a:pt x="1250" y="1086"/>
                </a:lnTo>
                <a:lnTo>
                  <a:pt x="1252" y="1084"/>
                </a:lnTo>
                <a:lnTo>
                  <a:pt x="1255" y="1083"/>
                </a:lnTo>
                <a:lnTo>
                  <a:pt x="1257" y="1083"/>
                </a:lnTo>
                <a:lnTo>
                  <a:pt x="1257" y="1079"/>
                </a:lnTo>
                <a:lnTo>
                  <a:pt x="1257" y="1078"/>
                </a:lnTo>
                <a:lnTo>
                  <a:pt x="1255" y="1078"/>
                </a:lnTo>
                <a:lnTo>
                  <a:pt x="1242" y="1081"/>
                </a:lnTo>
                <a:lnTo>
                  <a:pt x="1240" y="1083"/>
                </a:lnTo>
                <a:lnTo>
                  <a:pt x="1240" y="1084"/>
                </a:lnTo>
                <a:lnTo>
                  <a:pt x="1239" y="1086"/>
                </a:lnTo>
                <a:lnTo>
                  <a:pt x="1239" y="1090"/>
                </a:lnTo>
                <a:lnTo>
                  <a:pt x="1240" y="1091"/>
                </a:lnTo>
                <a:lnTo>
                  <a:pt x="1240" y="1091"/>
                </a:lnTo>
                <a:lnTo>
                  <a:pt x="1242" y="1093"/>
                </a:lnTo>
                <a:lnTo>
                  <a:pt x="1240" y="1096"/>
                </a:lnTo>
                <a:lnTo>
                  <a:pt x="1239" y="1100"/>
                </a:lnTo>
                <a:lnTo>
                  <a:pt x="1237" y="1100"/>
                </a:lnTo>
                <a:lnTo>
                  <a:pt x="1235" y="1100"/>
                </a:lnTo>
                <a:lnTo>
                  <a:pt x="1230" y="1095"/>
                </a:lnTo>
                <a:lnTo>
                  <a:pt x="1230" y="1095"/>
                </a:lnTo>
                <a:lnTo>
                  <a:pt x="1227" y="1095"/>
                </a:lnTo>
                <a:lnTo>
                  <a:pt x="1222" y="1091"/>
                </a:lnTo>
                <a:lnTo>
                  <a:pt x="1210" y="1090"/>
                </a:lnTo>
                <a:lnTo>
                  <a:pt x="1200" y="1091"/>
                </a:lnTo>
                <a:lnTo>
                  <a:pt x="1198" y="1093"/>
                </a:lnTo>
                <a:lnTo>
                  <a:pt x="1197" y="1096"/>
                </a:lnTo>
                <a:lnTo>
                  <a:pt x="1197" y="1100"/>
                </a:lnTo>
                <a:lnTo>
                  <a:pt x="1197" y="1101"/>
                </a:lnTo>
                <a:lnTo>
                  <a:pt x="1197" y="1105"/>
                </a:lnTo>
                <a:lnTo>
                  <a:pt x="1197" y="1108"/>
                </a:lnTo>
                <a:lnTo>
                  <a:pt x="1195" y="1110"/>
                </a:lnTo>
                <a:lnTo>
                  <a:pt x="1192" y="1115"/>
                </a:lnTo>
                <a:lnTo>
                  <a:pt x="1187" y="1118"/>
                </a:lnTo>
                <a:lnTo>
                  <a:pt x="1187" y="1120"/>
                </a:lnTo>
                <a:lnTo>
                  <a:pt x="1187" y="1123"/>
                </a:lnTo>
                <a:lnTo>
                  <a:pt x="1187" y="1125"/>
                </a:lnTo>
                <a:lnTo>
                  <a:pt x="1188" y="1126"/>
                </a:lnTo>
                <a:lnTo>
                  <a:pt x="1188" y="1128"/>
                </a:lnTo>
                <a:lnTo>
                  <a:pt x="1192" y="1133"/>
                </a:lnTo>
                <a:lnTo>
                  <a:pt x="1195" y="1138"/>
                </a:lnTo>
                <a:lnTo>
                  <a:pt x="1197" y="1140"/>
                </a:lnTo>
                <a:lnTo>
                  <a:pt x="1198" y="1138"/>
                </a:lnTo>
                <a:lnTo>
                  <a:pt x="1198" y="1137"/>
                </a:lnTo>
                <a:lnTo>
                  <a:pt x="1198" y="1137"/>
                </a:lnTo>
                <a:lnTo>
                  <a:pt x="1197" y="1137"/>
                </a:lnTo>
                <a:lnTo>
                  <a:pt x="1197" y="1137"/>
                </a:lnTo>
                <a:lnTo>
                  <a:pt x="1198" y="1133"/>
                </a:lnTo>
                <a:lnTo>
                  <a:pt x="1217" y="1130"/>
                </a:lnTo>
                <a:lnTo>
                  <a:pt x="1229" y="1118"/>
                </a:lnTo>
                <a:lnTo>
                  <a:pt x="1230" y="1118"/>
                </a:lnTo>
                <a:lnTo>
                  <a:pt x="1230" y="1118"/>
                </a:lnTo>
                <a:lnTo>
                  <a:pt x="1237" y="1118"/>
                </a:lnTo>
                <a:lnTo>
                  <a:pt x="1239" y="1116"/>
                </a:lnTo>
                <a:lnTo>
                  <a:pt x="1240" y="1113"/>
                </a:lnTo>
                <a:lnTo>
                  <a:pt x="1250" y="1105"/>
                </a:lnTo>
                <a:lnTo>
                  <a:pt x="1250" y="1103"/>
                </a:lnTo>
                <a:lnTo>
                  <a:pt x="1244" y="1090"/>
                </a:lnTo>
                <a:lnTo>
                  <a:pt x="1245" y="1086"/>
                </a:lnTo>
                <a:lnTo>
                  <a:pt x="1245" y="1086"/>
                </a:lnTo>
                <a:close/>
                <a:moveTo>
                  <a:pt x="338" y="1194"/>
                </a:moveTo>
                <a:lnTo>
                  <a:pt x="339" y="1190"/>
                </a:lnTo>
                <a:lnTo>
                  <a:pt x="341" y="1189"/>
                </a:lnTo>
                <a:lnTo>
                  <a:pt x="341" y="1189"/>
                </a:lnTo>
                <a:lnTo>
                  <a:pt x="339" y="1189"/>
                </a:lnTo>
                <a:lnTo>
                  <a:pt x="333" y="1194"/>
                </a:lnTo>
                <a:lnTo>
                  <a:pt x="329" y="1195"/>
                </a:lnTo>
                <a:lnTo>
                  <a:pt x="326" y="1195"/>
                </a:lnTo>
                <a:lnTo>
                  <a:pt x="326" y="1199"/>
                </a:lnTo>
                <a:lnTo>
                  <a:pt x="324" y="1199"/>
                </a:lnTo>
                <a:lnTo>
                  <a:pt x="323" y="1202"/>
                </a:lnTo>
                <a:lnTo>
                  <a:pt x="336" y="1202"/>
                </a:lnTo>
                <a:lnTo>
                  <a:pt x="336" y="1200"/>
                </a:lnTo>
                <a:lnTo>
                  <a:pt x="336" y="1200"/>
                </a:lnTo>
                <a:lnTo>
                  <a:pt x="338" y="1199"/>
                </a:lnTo>
                <a:lnTo>
                  <a:pt x="336" y="1197"/>
                </a:lnTo>
                <a:lnTo>
                  <a:pt x="336" y="1195"/>
                </a:lnTo>
                <a:lnTo>
                  <a:pt x="338" y="1194"/>
                </a:lnTo>
                <a:close/>
                <a:moveTo>
                  <a:pt x="20" y="1290"/>
                </a:moveTo>
                <a:lnTo>
                  <a:pt x="20" y="1288"/>
                </a:lnTo>
                <a:lnTo>
                  <a:pt x="20" y="1286"/>
                </a:lnTo>
                <a:lnTo>
                  <a:pt x="20" y="1285"/>
                </a:lnTo>
                <a:lnTo>
                  <a:pt x="20" y="1285"/>
                </a:lnTo>
                <a:lnTo>
                  <a:pt x="22" y="1283"/>
                </a:lnTo>
                <a:lnTo>
                  <a:pt x="22" y="1285"/>
                </a:lnTo>
                <a:lnTo>
                  <a:pt x="22" y="1286"/>
                </a:lnTo>
                <a:lnTo>
                  <a:pt x="22" y="1290"/>
                </a:lnTo>
                <a:lnTo>
                  <a:pt x="23" y="1291"/>
                </a:lnTo>
                <a:lnTo>
                  <a:pt x="27" y="1293"/>
                </a:lnTo>
                <a:lnTo>
                  <a:pt x="30" y="1298"/>
                </a:lnTo>
                <a:lnTo>
                  <a:pt x="30" y="1298"/>
                </a:lnTo>
                <a:lnTo>
                  <a:pt x="33" y="1298"/>
                </a:lnTo>
                <a:lnTo>
                  <a:pt x="49" y="1305"/>
                </a:lnTo>
                <a:lnTo>
                  <a:pt x="54" y="1303"/>
                </a:lnTo>
                <a:lnTo>
                  <a:pt x="55" y="1301"/>
                </a:lnTo>
                <a:lnTo>
                  <a:pt x="55" y="1296"/>
                </a:lnTo>
                <a:lnTo>
                  <a:pt x="55" y="1296"/>
                </a:lnTo>
                <a:lnTo>
                  <a:pt x="55" y="1296"/>
                </a:lnTo>
                <a:lnTo>
                  <a:pt x="55" y="1295"/>
                </a:lnTo>
                <a:lnTo>
                  <a:pt x="55" y="1293"/>
                </a:lnTo>
                <a:lnTo>
                  <a:pt x="55" y="1293"/>
                </a:lnTo>
                <a:lnTo>
                  <a:pt x="55" y="1293"/>
                </a:lnTo>
                <a:lnTo>
                  <a:pt x="55" y="1291"/>
                </a:lnTo>
                <a:lnTo>
                  <a:pt x="55" y="1291"/>
                </a:lnTo>
                <a:lnTo>
                  <a:pt x="55" y="1290"/>
                </a:lnTo>
                <a:lnTo>
                  <a:pt x="55" y="1288"/>
                </a:lnTo>
                <a:lnTo>
                  <a:pt x="55" y="1288"/>
                </a:lnTo>
                <a:lnTo>
                  <a:pt x="55" y="1286"/>
                </a:lnTo>
                <a:lnTo>
                  <a:pt x="55" y="1285"/>
                </a:lnTo>
                <a:lnTo>
                  <a:pt x="55" y="1281"/>
                </a:lnTo>
                <a:lnTo>
                  <a:pt x="55" y="1280"/>
                </a:lnTo>
                <a:lnTo>
                  <a:pt x="55" y="1278"/>
                </a:lnTo>
                <a:lnTo>
                  <a:pt x="55" y="1278"/>
                </a:lnTo>
                <a:lnTo>
                  <a:pt x="55" y="1278"/>
                </a:lnTo>
                <a:lnTo>
                  <a:pt x="57" y="1278"/>
                </a:lnTo>
                <a:lnTo>
                  <a:pt x="57" y="1280"/>
                </a:lnTo>
                <a:lnTo>
                  <a:pt x="57" y="1276"/>
                </a:lnTo>
                <a:lnTo>
                  <a:pt x="54" y="1271"/>
                </a:lnTo>
                <a:lnTo>
                  <a:pt x="52" y="1268"/>
                </a:lnTo>
                <a:lnTo>
                  <a:pt x="52" y="1268"/>
                </a:lnTo>
                <a:lnTo>
                  <a:pt x="52" y="1266"/>
                </a:lnTo>
                <a:lnTo>
                  <a:pt x="52" y="1264"/>
                </a:lnTo>
                <a:lnTo>
                  <a:pt x="52" y="1264"/>
                </a:lnTo>
                <a:lnTo>
                  <a:pt x="52" y="1263"/>
                </a:lnTo>
                <a:lnTo>
                  <a:pt x="52" y="1261"/>
                </a:lnTo>
                <a:lnTo>
                  <a:pt x="50" y="1259"/>
                </a:lnTo>
                <a:lnTo>
                  <a:pt x="47" y="1254"/>
                </a:lnTo>
                <a:lnTo>
                  <a:pt x="45" y="1253"/>
                </a:lnTo>
                <a:lnTo>
                  <a:pt x="45" y="1253"/>
                </a:lnTo>
                <a:lnTo>
                  <a:pt x="44" y="1253"/>
                </a:lnTo>
                <a:lnTo>
                  <a:pt x="33" y="1266"/>
                </a:lnTo>
                <a:lnTo>
                  <a:pt x="23" y="1278"/>
                </a:lnTo>
                <a:lnTo>
                  <a:pt x="22" y="1278"/>
                </a:lnTo>
                <a:lnTo>
                  <a:pt x="20" y="1280"/>
                </a:lnTo>
                <a:lnTo>
                  <a:pt x="20" y="1281"/>
                </a:lnTo>
                <a:lnTo>
                  <a:pt x="20" y="1285"/>
                </a:lnTo>
                <a:lnTo>
                  <a:pt x="20" y="1288"/>
                </a:lnTo>
                <a:lnTo>
                  <a:pt x="20" y="1290"/>
                </a:lnTo>
                <a:close/>
                <a:moveTo>
                  <a:pt x="1361" y="1427"/>
                </a:moveTo>
                <a:lnTo>
                  <a:pt x="1361" y="1427"/>
                </a:lnTo>
                <a:lnTo>
                  <a:pt x="1360" y="1427"/>
                </a:lnTo>
                <a:lnTo>
                  <a:pt x="1360" y="1427"/>
                </a:lnTo>
                <a:lnTo>
                  <a:pt x="1358" y="1426"/>
                </a:lnTo>
                <a:lnTo>
                  <a:pt x="1358" y="1426"/>
                </a:lnTo>
                <a:lnTo>
                  <a:pt x="1358" y="1426"/>
                </a:lnTo>
                <a:lnTo>
                  <a:pt x="1358" y="1424"/>
                </a:lnTo>
                <a:lnTo>
                  <a:pt x="1358" y="1424"/>
                </a:lnTo>
                <a:lnTo>
                  <a:pt x="1358" y="1424"/>
                </a:lnTo>
                <a:lnTo>
                  <a:pt x="1356" y="1424"/>
                </a:lnTo>
                <a:lnTo>
                  <a:pt x="1356" y="1424"/>
                </a:lnTo>
                <a:lnTo>
                  <a:pt x="1356" y="1424"/>
                </a:lnTo>
                <a:lnTo>
                  <a:pt x="1353" y="1426"/>
                </a:lnTo>
                <a:lnTo>
                  <a:pt x="1353" y="1427"/>
                </a:lnTo>
                <a:lnTo>
                  <a:pt x="1351" y="1426"/>
                </a:lnTo>
                <a:lnTo>
                  <a:pt x="1351" y="1426"/>
                </a:lnTo>
                <a:lnTo>
                  <a:pt x="1351" y="1426"/>
                </a:lnTo>
                <a:lnTo>
                  <a:pt x="1351" y="1426"/>
                </a:lnTo>
                <a:lnTo>
                  <a:pt x="1351" y="1424"/>
                </a:lnTo>
                <a:lnTo>
                  <a:pt x="1348" y="1424"/>
                </a:lnTo>
                <a:lnTo>
                  <a:pt x="1348" y="1424"/>
                </a:lnTo>
                <a:lnTo>
                  <a:pt x="1346" y="1421"/>
                </a:lnTo>
                <a:lnTo>
                  <a:pt x="1345" y="1419"/>
                </a:lnTo>
                <a:lnTo>
                  <a:pt x="1329" y="1412"/>
                </a:lnTo>
                <a:lnTo>
                  <a:pt x="1329" y="1412"/>
                </a:lnTo>
                <a:lnTo>
                  <a:pt x="1329" y="1412"/>
                </a:lnTo>
                <a:lnTo>
                  <a:pt x="1314" y="1323"/>
                </a:lnTo>
                <a:lnTo>
                  <a:pt x="1308" y="1323"/>
                </a:lnTo>
                <a:lnTo>
                  <a:pt x="1306" y="1323"/>
                </a:lnTo>
                <a:lnTo>
                  <a:pt x="1304" y="1323"/>
                </a:lnTo>
                <a:lnTo>
                  <a:pt x="1304" y="1322"/>
                </a:lnTo>
                <a:lnTo>
                  <a:pt x="1304" y="1322"/>
                </a:lnTo>
                <a:lnTo>
                  <a:pt x="1304" y="1322"/>
                </a:lnTo>
                <a:lnTo>
                  <a:pt x="1304" y="1320"/>
                </a:lnTo>
                <a:lnTo>
                  <a:pt x="1303" y="1320"/>
                </a:lnTo>
                <a:lnTo>
                  <a:pt x="1303" y="1318"/>
                </a:lnTo>
                <a:lnTo>
                  <a:pt x="1303" y="1318"/>
                </a:lnTo>
                <a:lnTo>
                  <a:pt x="1303" y="1318"/>
                </a:lnTo>
                <a:lnTo>
                  <a:pt x="1303" y="1317"/>
                </a:lnTo>
                <a:lnTo>
                  <a:pt x="1303" y="1317"/>
                </a:lnTo>
                <a:lnTo>
                  <a:pt x="1303" y="1315"/>
                </a:lnTo>
                <a:lnTo>
                  <a:pt x="1299" y="1315"/>
                </a:lnTo>
                <a:lnTo>
                  <a:pt x="1297" y="1315"/>
                </a:lnTo>
                <a:lnTo>
                  <a:pt x="1297" y="1315"/>
                </a:lnTo>
                <a:lnTo>
                  <a:pt x="1297" y="1311"/>
                </a:lnTo>
                <a:lnTo>
                  <a:pt x="1297" y="1311"/>
                </a:lnTo>
                <a:lnTo>
                  <a:pt x="1297" y="1310"/>
                </a:lnTo>
                <a:lnTo>
                  <a:pt x="1297" y="1308"/>
                </a:lnTo>
                <a:lnTo>
                  <a:pt x="1297" y="1308"/>
                </a:lnTo>
                <a:lnTo>
                  <a:pt x="1297" y="1308"/>
                </a:lnTo>
                <a:lnTo>
                  <a:pt x="1297" y="1306"/>
                </a:lnTo>
                <a:lnTo>
                  <a:pt x="1294" y="1303"/>
                </a:lnTo>
                <a:lnTo>
                  <a:pt x="1294" y="1303"/>
                </a:lnTo>
                <a:lnTo>
                  <a:pt x="1292" y="1301"/>
                </a:lnTo>
                <a:lnTo>
                  <a:pt x="1287" y="1303"/>
                </a:lnTo>
                <a:lnTo>
                  <a:pt x="1284" y="1303"/>
                </a:lnTo>
                <a:lnTo>
                  <a:pt x="1284" y="1303"/>
                </a:lnTo>
                <a:lnTo>
                  <a:pt x="1284" y="1301"/>
                </a:lnTo>
                <a:lnTo>
                  <a:pt x="1284" y="1301"/>
                </a:lnTo>
                <a:lnTo>
                  <a:pt x="1274" y="1298"/>
                </a:lnTo>
                <a:lnTo>
                  <a:pt x="1274" y="1298"/>
                </a:lnTo>
                <a:lnTo>
                  <a:pt x="1272" y="1298"/>
                </a:lnTo>
                <a:lnTo>
                  <a:pt x="1272" y="1296"/>
                </a:lnTo>
                <a:lnTo>
                  <a:pt x="1272" y="1296"/>
                </a:lnTo>
                <a:lnTo>
                  <a:pt x="1272" y="1296"/>
                </a:lnTo>
                <a:lnTo>
                  <a:pt x="1272" y="1295"/>
                </a:lnTo>
                <a:lnTo>
                  <a:pt x="1272" y="1295"/>
                </a:lnTo>
                <a:lnTo>
                  <a:pt x="1272" y="1293"/>
                </a:lnTo>
                <a:lnTo>
                  <a:pt x="1274" y="1291"/>
                </a:lnTo>
                <a:lnTo>
                  <a:pt x="1276" y="1290"/>
                </a:lnTo>
                <a:lnTo>
                  <a:pt x="1276" y="1290"/>
                </a:lnTo>
                <a:lnTo>
                  <a:pt x="1276" y="1290"/>
                </a:lnTo>
                <a:lnTo>
                  <a:pt x="1276" y="1288"/>
                </a:lnTo>
                <a:lnTo>
                  <a:pt x="1276" y="1286"/>
                </a:lnTo>
                <a:lnTo>
                  <a:pt x="1279" y="1283"/>
                </a:lnTo>
                <a:lnTo>
                  <a:pt x="1279" y="1283"/>
                </a:lnTo>
                <a:lnTo>
                  <a:pt x="1279" y="1283"/>
                </a:lnTo>
                <a:lnTo>
                  <a:pt x="1279" y="1281"/>
                </a:lnTo>
                <a:lnTo>
                  <a:pt x="1279" y="1281"/>
                </a:lnTo>
                <a:lnTo>
                  <a:pt x="1279" y="1280"/>
                </a:lnTo>
                <a:lnTo>
                  <a:pt x="1279" y="1280"/>
                </a:lnTo>
                <a:lnTo>
                  <a:pt x="1277" y="1278"/>
                </a:lnTo>
                <a:lnTo>
                  <a:pt x="1277" y="1276"/>
                </a:lnTo>
                <a:lnTo>
                  <a:pt x="1276" y="1276"/>
                </a:lnTo>
                <a:lnTo>
                  <a:pt x="1267" y="1273"/>
                </a:lnTo>
                <a:lnTo>
                  <a:pt x="1266" y="1273"/>
                </a:lnTo>
                <a:lnTo>
                  <a:pt x="1266" y="1274"/>
                </a:lnTo>
                <a:lnTo>
                  <a:pt x="1264" y="1274"/>
                </a:lnTo>
                <a:lnTo>
                  <a:pt x="1262" y="1273"/>
                </a:lnTo>
                <a:lnTo>
                  <a:pt x="1262" y="1273"/>
                </a:lnTo>
                <a:lnTo>
                  <a:pt x="1262" y="1273"/>
                </a:lnTo>
                <a:lnTo>
                  <a:pt x="1262" y="1271"/>
                </a:lnTo>
                <a:lnTo>
                  <a:pt x="1262" y="1271"/>
                </a:lnTo>
                <a:lnTo>
                  <a:pt x="1262" y="1269"/>
                </a:lnTo>
                <a:lnTo>
                  <a:pt x="1262" y="1269"/>
                </a:lnTo>
                <a:lnTo>
                  <a:pt x="1262" y="1268"/>
                </a:lnTo>
                <a:lnTo>
                  <a:pt x="1262" y="1268"/>
                </a:lnTo>
                <a:lnTo>
                  <a:pt x="1262" y="1266"/>
                </a:lnTo>
                <a:lnTo>
                  <a:pt x="1260" y="1266"/>
                </a:lnTo>
                <a:lnTo>
                  <a:pt x="1255" y="1266"/>
                </a:lnTo>
                <a:lnTo>
                  <a:pt x="1255" y="1266"/>
                </a:lnTo>
                <a:lnTo>
                  <a:pt x="1254" y="1266"/>
                </a:lnTo>
                <a:lnTo>
                  <a:pt x="1254" y="1264"/>
                </a:lnTo>
                <a:lnTo>
                  <a:pt x="1252" y="1264"/>
                </a:lnTo>
                <a:lnTo>
                  <a:pt x="1252" y="1263"/>
                </a:lnTo>
                <a:lnTo>
                  <a:pt x="1252" y="1261"/>
                </a:lnTo>
                <a:lnTo>
                  <a:pt x="1252" y="1261"/>
                </a:lnTo>
                <a:lnTo>
                  <a:pt x="1250" y="1261"/>
                </a:lnTo>
                <a:lnTo>
                  <a:pt x="1250" y="1259"/>
                </a:lnTo>
                <a:lnTo>
                  <a:pt x="1250" y="1259"/>
                </a:lnTo>
                <a:lnTo>
                  <a:pt x="1250" y="1259"/>
                </a:lnTo>
                <a:lnTo>
                  <a:pt x="1250" y="1258"/>
                </a:lnTo>
                <a:lnTo>
                  <a:pt x="1250" y="1258"/>
                </a:lnTo>
                <a:lnTo>
                  <a:pt x="1250" y="1256"/>
                </a:lnTo>
                <a:lnTo>
                  <a:pt x="1249" y="1253"/>
                </a:lnTo>
                <a:lnTo>
                  <a:pt x="1249" y="1253"/>
                </a:lnTo>
                <a:lnTo>
                  <a:pt x="1247" y="1249"/>
                </a:lnTo>
                <a:lnTo>
                  <a:pt x="1247" y="1249"/>
                </a:lnTo>
                <a:lnTo>
                  <a:pt x="1247" y="1248"/>
                </a:lnTo>
                <a:lnTo>
                  <a:pt x="1247" y="1248"/>
                </a:lnTo>
                <a:lnTo>
                  <a:pt x="1247" y="1246"/>
                </a:lnTo>
                <a:lnTo>
                  <a:pt x="1249" y="1244"/>
                </a:lnTo>
                <a:lnTo>
                  <a:pt x="1250" y="1244"/>
                </a:lnTo>
                <a:lnTo>
                  <a:pt x="1250" y="1243"/>
                </a:lnTo>
                <a:lnTo>
                  <a:pt x="1249" y="1241"/>
                </a:lnTo>
                <a:lnTo>
                  <a:pt x="1249" y="1241"/>
                </a:lnTo>
                <a:lnTo>
                  <a:pt x="1247" y="1239"/>
                </a:lnTo>
                <a:lnTo>
                  <a:pt x="1247" y="1239"/>
                </a:lnTo>
                <a:lnTo>
                  <a:pt x="1247" y="1239"/>
                </a:lnTo>
                <a:lnTo>
                  <a:pt x="1247" y="1237"/>
                </a:lnTo>
                <a:lnTo>
                  <a:pt x="1247" y="1237"/>
                </a:lnTo>
                <a:lnTo>
                  <a:pt x="1245" y="1236"/>
                </a:lnTo>
                <a:lnTo>
                  <a:pt x="1245" y="1236"/>
                </a:lnTo>
                <a:lnTo>
                  <a:pt x="1245" y="1234"/>
                </a:lnTo>
                <a:lnTo>
                  <a:pt x="1245" y="1234"/>
                </a:lnTo>
                <a:lnTo>
                  <a:pt x="1247" y="1234"/>
                </a:lnTo>
                <a:lnTo>
                  <a:pt x="1250" y="1231"/>
                </a:lnTo>
                <a:lnTo>
                  <a:pt x="1252" y="1227"/>
                </a:lnTo>
                <a:lnTo>
                  <a:pt x="1252" y="1226"/>
                </a:lnTo>
                <a:lnTo>
                  <a:pt x="1252" y="1226"/>
                </a:lnTo>
                <a:lnTo>
                  <a:pt x="1252" y="1226"/>
                </a:lnTo>
                <a:lnTo>
                  <a:pt x="1250" y="1226"/>
                </a:lnTo>
                <a:lnTo>
                  <a:pt x="1250" y="1224"/>
                </a:lnTo>
                <a:lnTo>
                  <a:pt x="1250" y="1222"/>
                </a:lnTo>
                <a:lnTo>
                  <a:pt x="1249" y="1222"/>
                </a:lnTo>
                <a:lnTo>
                  <a:pt x="1249" y="1221"/>
                </a:lnTo>
                <a:lnTo>
                  <a:pt x="1249" y="1221"/>
                </a:lnTo>
                <a:lnTo>
                  <a:pt x="1249" y="1221"/>
                </a:lnTo>
                <a:lnTo>
                  <a:pt x="1249" y="1221"/>
                </a:lnTo>
                <a:lnTo>
                  <a:pt x="1249" y="1219"/>
                </a:lnTo>
                <a:lnTo>
                  <a:pt x="1249" y="1219"/>
                </a:lnTo>
                <a:lnTo>
                  <a:pt x="1252" y="1216"/>
                </a:lnTo>
                <a:lnTo>
                  <a:pt x="1254" y="1216"/>
                </a:lnTo>
                <a:lnTo>
                  <a:pt x="1254" y="1216"/>
                </a:lnTo>
                <a:lnTo>
                  <a:pt x="1254" y="1214"/>
                </a:lnTo>
                <a:lnTo>
                  <a:pt x="1254" y="1212"/>
                </a:lnTo>
                <a:lnTo>
                  <a:pt x="1252" y="1212"/>
                </a:lnTo>
                <a:lnTo>
                  <a:pt x="1250" y="1211"/>
                </a:lnTo>
                <a:lnTo>
                  <a:pt x="1250" y="1209"/>
                </a:lnTo>
                <a:lnTo>
                  <a:pt x="1250" y="1209"/>
                </a:lnTo>
                <a:lnTo>
                  <a:pt x="1249" y="1209"/>
                </a:lnTo>
                <a:lnTo>
                  <a:pt x="1249" y="1207"/>
                </a:lnTo>
                <a:lnTo>
                  <a:pt x="1249" y="1207"/>
                </a:lnTo>
                <a:lnTo>
                  <a:pt x="1249" y="1206"/>
                </a:lnTo>
                <a:lnTo>
                  <a:pt x="1249" y="1204"/>
                </a:lnTo>
                <a:lnTo>
                  <a:pt x="1247" y="1202"/>
                </a:lnTo>
                <a:lnTo>
                  <a:pt x="1247" y="1200"/>
                </a:lnTo>
                <a:lnTo>
                  <a:pt x="1247" y="1200"/>
                </a:lnTo>
                <a:lnTo>
                  <a:pt x="1247" y="1199"/>
                </a:lnTo>
                <a:lnTo>
                  <a:pt x="1245" y="1199"/>
                </a:lnTo>
                <a:lnTo>
                  <a:pt x="1245" y="1197"/>
                </a:lnTo>
                <a:lnTo>
                  <a:pt x="1245" y="1197"/>
                </a:lnTo>
                <a:lnTo>
                  <a:pt x="1232" y="1199"/>
                </a:lnTo>
                <a:lnTo>
                  <a:pt x="1232" y="1197"/>
                </a:lnTo>
                <a:lnTo>
                  <a:pt x="1230" y="1197"/>
                </a:lnTo>
                <a:lnTo>
                  <a:pt x="1230" y="1197"/>
                </a:lnTo>
                <a:lnTo>
                  <a:pt x="1230" y="1195"/>
                </a:lnTo>
                <a:lnTo>
                  <a:pt x="1232" y="1195"/>
                </a:lnTo>
                <a:lnTo>
                  <a:pt x="1237" y="1189"/>
                </a:lnTo>
                <a:lnTo>
                  <a:pt x="1237" y="1187"/>
                </a:lnTo>
                <a:lnTo>
                  <a:pt x="1237" y="1187"/>
                </a:lnTo>
                <a:lnTo>
                  <a:pt x="1237" y="1185"/>
                </a:lnTo>
                <a:lnTo>
                  <a:pt x="1237" y="1185"/>
                </a:lnTo>
                <a:lnTo>
                  <a:pt x="1237" y="1184"/>
                </a:lnTo>
                <a:lnTo>
                  <a:pt x="1235" y="1182"/>
                </a:lnTo>
                <a:lnTo>
                  <a:pt x="1234" y="1180"/>
                </a:lnTo>
                <a:lnTo>
                  <a:pt x="1232" y="1179"/>
                </a:lnTo>
                <a:lnTo>
                  <a:pt x="1229" y="1179"/>
                </a:lnTo>
                <a:lnTo>
                  <a:pt x="1218" y="1174"/>
                </a:lnTo>
                <a:lnTo>
                  <a:pt x="1218" y="1172"/>
                </a:lnTo>
                <a:lnTo>
                  <a:pt x="1218" y="1172"/>
                </a:lnTo>
                <a:lnTo>
                  <a:pt x="1218" y="1172"/>
                </a:lnTo>
                <a:lnTo>
                  <a:pt x="1232" y="1169"/>
                </a:lnTo>
                <a:lnTo>
                  <a:pt x="1232" y="1169"/>
                </a:lnTo>
                <a:lnTo>
                  <a:pt x="1234" y="1167"/>
                </a:lnTo>
                <a:lnTo>
                  <a:pt x="1234" y="1165"/>
                </a:lnTo>
                <a:lnTo>
                  <a:pt x="1235" y="1162"/>
                </a:lnTo>
                <a:lnTo>
                  <a:pt x="1235" y="1158"/>
                </a:lnTo>
                <a:lnTo>
                  <a:pt x="1237" y="1157"/>
                </a:lnTo>
                <a:lnTo>
                  <a:pt x="1237" y="1155"/>
                </a:lnTo>
                <a:lnTo>
                  <a:pt x="1239" y="1153"/>
                </a:lnTo>
                <a:lnTo>
                  <a:pt x="1239" y="1152"/>
                </a:lnTo>
                <a:lnTo>
                  <a:pt x="1239" y="1147"/>
                </a:lnTo>
                <a:lnTo>
                  <a:pt x="1239" y="1147"/>
                </a:lnTo>
                <a:lnTo>
                  <a:pt x="1240" y="1145"/>
                </a:lnTo>
                <a:lnTo>
                  <a:pt x="1245" y="1145"/>
                </a:lnTo>
                <a:lnTo>
                  <a:pt x="1247" y="1145"/>
                </a:lnTo>
                <a:lnTo>
                  <a:pt x="1249" y="1142"/>
                </a:lnTo>
                <a:lnTo>
                  <a:pt x="1249" y="1142"/>
                </a:lnTo>
                <a:lnTo>
                  <a:pt x="1249" y="1140"/>
                </a:lnTo>
                <a:lnTo>
                  <a:pt x="1249" y="1140"/>
                </a:lnTo>
                <a:lnTo>
                  <a:pt x="1249" y="1140"/>
                </a:lnTo>
                <a:lnTo>
                  <a:pt x="1249" y="1138"/>
                </a:lnTo>
                <a:lnTo>
                  <a:pt x="1249" y="1137"/>
                </a:lnTo>
                <a:lnTo>
                  <a:pt x="1249" y="1135"/>
                </a:lnTo>
                <a:lnTo>
                  <a:pt x="1249" y="1135"/>
                </a:lnTo>
                <a:lnTo>
                  <a:pt x="1249" y="1135"/>
                </a:lnTo>
                <a:lnTo>
                  <a:pt x="1240" y="1130"/>
                </a:lnTo>
                <a:lnTo>
                  <a:pt x="1240" y="1128"/>
                </a:lnTo>
                <a:lnTo>
                  <a:pt x="1240" y="1128"/>
                </a:lnTo>
                <a:lnTo>
                  <a:pt x="1240" y="1128"/>
                </a:lnTo>
                <a:lnTo>
                  <a:pt x="1240" y="1130"/>
                </a:lnTo>
                <a:lnTo>
                  <a:pt x="1229" y="1137"/>
                </a:lnTo>
                <a:lnTo>
                  <a:pt x="1225" y="1137"/>
                </a:lnTo>
                <a:lnTo>
                  <a:pt x="1224" y="1138"/>
                </a:lnTo>
                <a:lnTo>
                  <a:pt x="1222" y="1142"/>
                </a:lnTo>
                <a:lnTo>
                  <a:pt x="1224" y="1143"/>
                </a:lnTo>
                <a:lnTo>
                  <a:pt x="1217" y="1147"/>
                </a:lnTo>
                <a:lnTo>
                  <a:pt x="1215" y="1147"/>
                </a:lnTo>
                <a:lnTo>
                  <a:pt x="1213" y="1148"/>
                </a:lnTo>
                <a:lnTo>
                  <a:pt x="1212" y="1152"/>
                </a:lnTo>
                <a:lnTo>
                  <a:pt x="1213" y="1150"/>
                </a:lnTo>
                <a:lnTo>
                  <a:pt x="1213" y="1152"/>
                </a:lnTo>
                <a:lnTo>
                  <a:pt x="1215" y="1152"/>
                </a:lnTo>
                <a:lnTo>
                  <a:pt x="1215" y="1155"/>
                </a:lnTo>
                <a:lnTo>
                  <a:pt x="1213" y="1157"/>
                </a:lnTo>
                <a:lnTo>
                  <a:pt x="1210" y="1158"/>
                </a:lnTo>
                <a:lnTo>
                  <a:pt x="1205" y="1163"/>
                </a:lnTo>
                <a:lnTo>
                  <a:pt x="1200" y="1167"/>
                </a:lnTo>
                <a:lnTo>
                  <a:pt x="1195" y="1169"/>
                </a:lnTo>
                <a:lnTo>
                  <a:pt x="1193" y="1167"/>
                </a:lnTo>
                <a:lnTo>
                  <a:pt x="1190" y="1167"/>
                </a:lnTo>
                <a:lnTo>
                  <a:pt x="1187" y="1162"/>
                </a:lnTo>
                <a:lnTo>
                  <a:pt x="1183" y="1160"/>
                </a:lnTo>
                <a:lnTo>
                  <a:pt x="1183" y="1160"/>
                </a:lnTo>
                <a:lnTo>
                  <a:pt x="1181" y="1158"/>
                </a:lnTo>
                <a:lnTo>
                  <a:pt x="1180" y="1158"/>
                </a:lnTo>
                <a:lnTo>
                  <a:pt x="1178" y="1157"/>
                </a:lnTo>
                <a:lnTo>
                  <a:pt x="1178" y="1158"/>
                </a:lnTo>
                <a:lnTo>
                  <a:pt x="1178" y="1160"/>
                </a:lnTo>
                <a:lnTo>
                  <a:pt x="1180" y="1160"/>
                </a:lnTo>
                <a:lnTo>
                  <a:pt x="1180" y="1162"/>
                </a:lnTo>
                <a:lnTo>
                  <a:pt x="1180" y="1163"/>
                </a:lnTo>
                <a:lnTo>
                  <a:pt x="1181" y="1163"/>
                </a:lnTo>
                <a:lnTo>
                  <a:pt x="1183" y="1163"/>
                </a:lnTo>
                <a:lnTo>
                  <a:pt x="1185" y="1165"/>
                </a:lnTo>
                <a:lnTo>
                  <a:pt x="1188" y="1169"/>
                </a:lnTo>
                <a:lnTo>
                  <a:pt x="1188" y="1169"/>
                </a:lnTo>
                <a:lnTo>
                  <a:pt x="1190" y="1169"/>
                </a:lnTo>
                <a:lnTo>
                  <a:pt x="1190" y="1170"/>
                </a:lnTo>
                <a:lnTo>
                  <a:pt x="1190" y="1172"/>
                </a:lnTo>
                <a:lnTo>
                  <a:pt x="1190" y="1174"/>
                </a:lnTo>
                <a:lnTo>
                  <a:pt x="1190" y="1174"/>
                </a:lnTo>
                <a:lnTo>
                  <a:pt x="1188" y="1174"/>
                </a:lnTo>
                <a:lnTo>
                  <a:pt x="1187" y="1172"/>
                </a:lnTo>
                <a:lnTo>
                  <a:pt x="1181" y="1167"/>
                </a:lnTo>
                <a:lnTo>
                  <a:pt x="1181" y="1169"/>
                </a:lnTo>
                <a:lnTo>
                  <a:pt x="1181" y="1169"/>
                </a:lnTo>
                <a:lnTo>
                  <a:pt x="1181" y="1172"/>
                </a:lnTo>
                <a:lnTo>
                  <a:pt x="1181" y="1172"/>
                </a:lnTo>
                <a:lnTo>
                  <a:pt x="1183" y="1174"/>
                </a:lnTo>
                <a:lnTo>
                  <a:pt x="1183" y="1174"/>
                </a:lnTo>
                <a:lnTo>
                  <a:pt x="1183" y="1177"/>
                </a:lnTo>
                <a:lnTo>
                  <a:pt x="1183" y="1179"/>
                </a:lnTo>
                <a:lnTo>
                  <a:pt x="1178" y="1180"/>
                </a:lnTo>
                <a:lnTo>
                  <a:pt x="1173" y="1185"/>
                </a:lnTo>
                <a:lnTo>
                  <a:pt x="1163" y="1187"/>
                </a:lnTo>
                <a:lnTo>
                  <a:pt x="1160" y="1192"/>
                </a:lnTo>
                <a:lnTo>
                  <a:pt x="1153" y="1192"/>
                </a:lnTo>
                <a:lnTo>
                  <a:pt x="1148" y="1195"/>
                </a:lnTo>
                <a:lnTo>
                  <a:pt x="1146" y="1199"/>
                </a:lnTo>
                <a:lnTo>
                  <a:pt x="1148" y="1199"/>
                </a:lnTo>
                <a:lnTo>
                  <a:pt x="1153" y="1197"/>
                </a:lnTo>
                <a:lnTo>
                  <a:pt x="1155" y="1200"/>
                </a:lnTo>
                <a:lnTo>
                  <a:pt x="1155" y="1204"/>
                </a:lnTo>
                <a:lnTo>
                  <a:pt x="1153" y="1206"/>
                </a:lnTo>
                <a:lnTo>
                  <a:pt x="1150" y="1206"/>
                </a:lnTo>
                <a:lnTo>
                  <a:pt x="1145" y="1204"/>
                </a:lnTo>
                <a:lnTo>
                  <a:pt x="1143" y="1202"/>
                </a:lnTo>
                <a:lnTo>
                  <a:pt x="1139" y="1206"/>
                </a:lnTo>
                <a:lnTo>
                  <a:pt x="1134" y="1212"/>
                </a:lnTo>
                <a:lnTo>
                  <a:pt x="1131" y="1216"/>
                </a:lnTo>
                <a:lnTo>
                  <a:pt x="1123" y="1216"/>
                </a:lnTo>
                <a:lnTo>
                  <a:pt x="1116" y="1219"/>
                </a:lnTo>
                <a:lnTo>
                  <a:pt x="1104" y="1217"/>
                </a:lnTo>
                <a:lnTo>
                  <a:pt x="1101" y="1222"/>
                </a:lnTo>
                <a:lnTo>
                  <a:pt x="1097" y="1222"/>
                </a:lnTo>
                <a:lnTo>
                  <a:pt x="1096" y="1224"/>
                </a:lnTo>
                <a:lnTo>
                  <a:pt x="1079" y="1219"/>
                </a:lnTo>
                <a:lnTo>
                  <a:pt x="1077" y="1219"/>
                </a:lnTo>
                <a:lnTo>
                  <a:pt x="1077" y="1221"/>
                </a:lnTo>
                <a:lnTo>
                  <a:pt x="1077" y="1222"/>
                </a:lnTo>
                <a:lnTo>
                  <a:pt x="1077" y="1224"/>
                </a:lnTo>
                <a:lnTo>
                  <a:pt x="1076" y="1226"/>
                </a:lnTo>
                <a:lnTo>
                  <a:pt x="1076" y="1226"/>
                </a:lnTo>
                <a:lnTo>
                  <a:pt x="1074" y="1226"/>
                </a:lnTo>
                <a:lnTo>
                  <a:pt x="1074" y="1227"/>
                </a:lnTo>
                <a:lnTo>
                  <a:pt x="1074" y="1229"/>
                </a:lnTo>
                <a:lnTo>
                  <a:pt x="1074" y="1231"/>
                </a:lnTo>
                <a:lnTo>
                  <a:pt x="1074" y="1232"/>
                </a:lnTo>
                <a:lnTo>
                  <a:pt x="1074" y="1234"/>
                </a:lnTo>
                <a:lnTo>
                  <a:pt x="1074" y="1236"/>
                </a:lnTo>
                <a:lnTo>
                  <a:pt x="1074" y="1237"/>
                </a:lnTo>
                <a:lnTo>
                  <a:pt x="1076" y="1239"/>
                </a:lnTo>
                <a:lnTo>
                  <a:pt x="1076" y="1243"/>
                </a:lnTo>
                <a:lnTo>
                  <a:pt x="1076" y="1244"/>
                </a:lnTo>
                <a:lnTo>
                  <a:pt x="1077" y="1246"/>
                </a:lnTo>
                <a:lnTo>
                  <a:pt x="1077" y="1248"/>
                </a:lnTo>
                <a:lnTo>
                  <a:pt x="1079" y="1249"/>
                </a:lnTo>
                <a:lnTo>
                  <a:pt x="1081" y="1249"/>
                </a:lnTo>
                <a:lnTo>
                  <a:pt x="1089" y="1253"/>
                </a:lnTo>
                <a:lnTo>
                  <a:pt x="1094" y="1256"/>
                </a:lnTo>
                <a:lnTo>
                  <a:pt x="1099" y="1256"/>
                </a:lnTo>
                <a:lnTo>
                  <a:pt x="1102" y="1258"/>
                </a:lnTo>
                <a:lnTo>
                  <a:pt x="1108" y="1256"/>
                </a:lnTo>
                <a:lnTo>
                  <a:pt x="1111" y="1256"/>
                </a:lnTo>
                <a:lnTo>
                  <a:pt x="1113" y="1259"/>
                </a:lnTo>
                <a:lnTo>
                  <a:pt x="1109" y="1261"/>
                </a:lnTo>
                <a:lnTo>
                  <a:pt x="1102" y="1264"/>
                </a:lnTo>
                <a:lnTo>
                  <a:pt x="1096" y="1264"/>
                </a:lnTo>
                <a:lnTo>
                  <a:pt x="1094" y="1261"/>
                </a:lnTo>
                <a:lnTo>
                  <a:pt x="1092" y="1259"/>
                </a:lnTo>
                <a:lnTo>
                  <a:pt x="1086" y="1259"/>
                </a:lnTo>
                <a:lnTo>
                  <a:pt x="1081" y="1258"/>
                </a:lnTo>
                <a:lnTo>
                  <a:pt x="1079" y="1258"/>
                </a:lnTo>
                <a:lnTo>
                  <a:pt x="1076" y="1256"/>
                </a:lnTo>
                <a:lnTo>
                  <a:pt x="1074" y="1253"/>
                </a:lnTo>
                <a:lnTo>
                  <a:pt x="1071" y="1251"/>
                </a:lnTo>
                <a:lnTo>
                  <a:pt x="1069" y="1253"/>
                </a:lnTo>
                <a:lnTo>
                  <a:pt x="1069" y="1256"/>
                </a:lnTo>
                <a:lnTo>
                  <a:pt x="1069" y="1258"/>
                </a:lnTo>
                <a:lnTo>
                  <a:pt x="1069" y="1259"/>
                </a:lnTo>
                <a:lnTo>
                  <a:pt x="1067" y="1261"/>
                </a:lnTo>
                <a:lnTo>
                  <a:pt x="1064" y="1263"/>
                </a:lnTo>
                <a:lnTo>
                  <a:pt x="1062" y="1263"/>
                </a:lnTo>
                <a:lnTo>
                  <a:pt x="1060" y="1264"/>
                </a:lnTo>
                <a:lnTo>
                  <a:pt x="1059" y="1271"/>
                </a:lnTo>
                <a:lnTo>
                  <a:pt x="1059" y="1271"/>
                </a:lnTo>
                <a:lnTo>
                  <a:pt x="1057" y="1271"/>
                </a:lnTo>
                <a:lnTo>
                  <a:pt x="1055" y="1273"/>
                </a:lnTo>
                <a:lnTo>
                  <a:pt x="1054" y="1276"/>
                </a:lnTo>
                <a:lnTo>
                  <a:pt x="1052" y="1278"/>
                </a:lnTo>
                <a:lnTo>
                  <a:pt x="1039" y="1278"/>
                </a:lnTo>
                <a:lnTo>
                  <a:pt x="1037" y="1280"/>
                </a:lnTo>
                <a:lnTo>
                  <a:pt x="1035" y="1278"/>
                </a:lnTo>
                <a:lnTo>
                  <a:pt x="1044" y="1274"/>
                </a:lnTo>
                <a:lnTo>
                  <a:pt x="1047" y="1269"/>
                </a:lnTo>
                <a:lnTo>
                  <a:pt x="1052" y="1264"/>
                </a:lnTo>
                <a:lnTo>
                  <a:pt x="1054" y="1263"/>
                </a:lnTo>
                <a:lnTo>
                  <a:pt x="1055" y="1259"/>
                </a:lnTo>
                <a:lnTo>
                  <a:pt x="1057" y="1259"/>
                </a:lnTo>
                <a:lnTo>
                  <a:pt x="1057" y="1256"/>
                </a:lnTo>
                <a:lnTo>
                  <a:pt x="1059" y="1249"/>
                </a:lnTo>
                <a:lnTo>
                  <a:pt x="1062" y="1246"/>
                </a:lnTo>
                <a:lnTo>
                  <a:pt x="1062" y="1244"/>
                </a:lnTo>
                <a:lnTo>
                  <a:pt x="1062" y="1243"/>
                </a:lnTo>
                <a:lnTo>
                  <a:pt x="1062" y="1239"/>
                </a:lnTo>
                <a:lnTo>
                  <a:pt x="1062" y="1236"/>
                </a:lnTo>
                <a:lnTo>
                  <a:pt x="1060" y="1234"/>
                </a:lnTo>
                <a:lnTo>
                  <a:pt x="1062" y="1231"/>
                </a:lnTo>
                <a:lnTo>
                  <a:pt x="1065" y="1226"/>
                </a:lnTo>
                <a:lnTo>
                  <a:pt x="1067" y="1222"/>
                </a:lnTo>
                <a:lnTo>
                  <a:pt x="1067" y="1219"/>
                </a:lnTo>
                <a:lnTo>
                  <a:pt x="1067" y="1217"/>
                </a:lnTo>
                <a:lnTo>
                  <a:pt x="1067" y="1216"/>
                </a:lnTo>
                <a:lnTo>
                  <a:pt x="1065" y="1214"/>
                </a:lnTo>
                <a:lnTo>
                  <a:pt x="1065" y="1212"/>
                </a:lnTo>
                <a:lnTo>
                  <a:pt x="1065" y="1209"/>
                </a:lnTo>
                <a:lnTo>
                  <a:pt x="1072" y="1202"/>
                </a:lnTo>
                <a:lnTo>
                  <a:pt x="1079" y="1202"/>
                </a:lnTo>
                <a:lnTo>
                  <a:pt x="1082" y="1200"/>
                </a:lnTo>
                <a:lnTo>
                  <a:pt x="1082" y="1200"/>
                </a:lnTo>
                <a:lnTo>
                  <a:pt x="1086" y="1202"/>
                </a:lnTo>
                <a:lnTo>
                  <a:pt x="1087" y="1202"/>
                </a:lnTo>
                <a:lnTo>
                  <a:pt x="1092" y="1197"/>
                </a:lnTo>
                <a:lnTo>
                  <a:pt x="1092" y="1195"/>
                </a:lnTo>
                <a:lnTo>
                  <a:pt x="1094" y="1192"/>
                </a:lnTo>
                <a:lnTo>
                  <a:pt x="1094" y="1185"/>
                </a:lnTo>
                <a:lnTo>
                  <a:pt x="1094" y="1184"/>
                </a:lnTo>
                <a:lnTo>
                  <a:pt x="1094" y="1184"/>
                </a:lnTo>
                <a:lnTo>
                  <a:pt x="1094" y="1182"/>
                </a:lnTo>
                <a:lnTo>
                  <a:pt x="1096" y="1182"/>
                </a:lnTo>
                <a:lnTo>
                  <a:pt x="1096" y="1179"/>
                </a:lnTo>
                <a:lnTo>
                  <a:pt x="1102" y="1170"/>
                </a:lnTo>
                <a:lnTo>
                  <a:pt x="1102" y="1167"/>
                </a:lnTo>
                <a:lnTo>
                  <a:pt x="1102" y="1167"/>
                </a:lnTo>
                <a:lnTo>
                  <a:pt x="1102" y="1165"/>
                </a:lnTo>
                <a:lnTo>
                  <a:pt x="1101" y="1165"/>
                </a:lnTo>
                <a:lnTo>
                  <a:pt x="1101" y="1165"/>
                </a:lnTo>
                <a:lnTo>
                  <a:pt x="1101" y="1160"/>
                </a:lnTo>
                <a:lnTo>
                  <a:pt x="1101" y="1158"/>
                </a:lnTo>
                <a:lnTo>
                  <a:pt x="1102" y="1158"/>
                </a:lnTo>
                <a:lnTo>
                  <a:pt x="1108" y="1157"/>
                </a:lnTo>
                <a:lnTo>
                  <a:pt x="1108" y="1157"/>
                </a:lnTo>
                <a:lnTo>
                  <a:pt x="1109" y="1155"/>
                </a:lnTo>
                <a:lnTo>
                  <a:pt x="1109" y="1155"/>
                </a:lnTo>
                <a:lnTo>
                  <a:pt x="1121" y="1155"/>
                </a:lnTo>
                <a:lnTo>
                  <a:pt x="1124" y="1157"/>
                </a:lnTo>
                <a:lnTo>
                  <a:pt x="1124" y="1157"/>
                </a:lnTo>
                <a:lnTo>
                  <a:pt x="1131" y="1148"/>
                </a:lnTo>
                <a:lnTo>
                  <a:pt x="1133" y="1147"/>
                </a:lnTo>
                <a:lnTo>
                  <a:pt x="1136" y="1148"/>
                </a:lnTo>
                <a:lnTo>
                  <a:pt x="1136" y="1148"/>
                </a:lnTo>
                <a:lnTo>
                  <a:pt x="1136" y="1150"/>
                </a:lnTo>
                <a:lnTo>
                  <a:pt x="1134" y="1150"/>
                </a:lnTo>
                <a:lnTo>
                  <a:pt x="1134" y="1152"/>
                </a:lnTo>
                <a:lnTo>
                  <a:pt x="1145" y="1135"/>
                </a:lnTo>
                <a:lnTo>
                  <a:pt x="1148" y="1132"/>
                </a:lnTo>
                <a:lnTo>
                  <a:pt x="1148" y="1132"/>
                </a:lnTo>
                <a:lnTo>
                  <a:pt x="1148" y="1130"/>
                </a:lnTo>
                <a:lnTo>
                  <a:pt x="1146" y="1126"/>
                </a:lnTo>
                <a:lnTo>
                  <a:pt x="1146" y="1125"/>
                </a:lnTo>
                <a:lnTo>
                  <a:pt x="1148" y="1126"/>
                </a:lnTo>
                <a:lnTo>
                  <a:pt x="1150" y="1126"/>
                </a:lnTo>
                <a:lnTo>
                  <a:pt x="1150" y="1126"/>
                </a:lnTo>
                <a:lnTo>
                  <a:pt x="1150" y="1125"/>
                </a:lnTo>
                <a:lnTo>
                  <a:pt x="1151" y="1120"/>
                </a:lnTo>
                <a:lnTo>
                  <a:pt x="1151" y="1118"/>
                </a:lnTo>
                <a:lnTo>
                  <a:pt x="1151" y="1118"/>
                </a:lnTo>
                <a:lnTo>
                  <a:pt x="1153" y="1115"/>
                </a:lnTo>
                <a:lnTo>
                  <a:pt x="1156" y="1108"/>
                </a:lnTo>
                <a:lnTo>
                  <a:pt x="1158" y="1105"/>
                </a:lnTo>
                <a:lnTo>
                  <a:pt x="1160" y="1103"/>
                </a:lnTo>
                <a:lnTo>
                  <a:pt x="1160" y="1103"/>
                </a:lnTo>
                <a:lnTo>
                  <a:pt x="1161" y="1100"/>
                </a:lnTo>
                <a:lnTo>
                  <a:pt x="1163" y="1096"/>
                </a:lnTo>
                <a:lnTo>
                  <a:pt x="1168" y="1090"/>
                </a:lnTo>
                <a:lnTo>
                  <a:pt x="1180" y="1086"/>
                </a:lnTo>
                <a:lnTo>
                  <a:pt x="1183" y="1079"/>
                </a:lnTo>
                <a:lnTo>
                  <a:pt x="1188" y="1073"/>
                </a:lnTo>
                <a:lnTo>
                  <a:pt x="1192" y="1068"/>
                </a:lnTo>
                <a:lnTo>
                  <a:pt x="1192" y="1066"/>
                </a:lnTo>
                <a:lnTo>
                  <a:pt x="1193" y="1063"/>
                </a:lnTo>
                <a:lnTo>
                  <a:pt x="1193" y="1054"/>
                </a:lnTo>
                <a:lnTo>
                  <a:pt x="1193" y="1053"/>
                </a:lnTo>
                <a:lnTo>
                  <a:pt x="1192" y="1053"/>
                </a:lnTo>
                <a:lnTo>
                  <a:pt x="1192" y="1053"/>
                </a:lnTo>
                <a:lnTo>
                  <a:pt x="1183" y="1056"/>
                </a:lnTo>
                <a:lnTo>
                  <a:pt x="1181" y="1056"/>
                </a:lnTo>
                <a:lnTo>
                  <a:pt x="1176" y="1053"/>
                </a:lnTo>
                <a:lnTo>
                  <a:pt x="1178" y="1053"/>
                </a:lnTo>
                <a:lnTo>
                  <a:pt x="1180" y="1051"/>
                </a:lnTo>
                <a:lnTo>
                  <a:pt x="1181" y="1053"/>
                </a:lnTo>
                <a:lnTo>
                  <a:pt x="1185" y="1051"/>
                </a:lnTo>
                <a:lnTo>
                  <a:pt x="1185" y="1051"/>
                </a:lnTo>
                <a:lnTo>
                  <a:pt x="1185" y="1051"/>
                </a:lnTo>
                <a:lnTo>
                  <a:pt x="1187" y="1053"/>
                </a:lnTo>
                <a:lnTo>
                  <a:pt x="1187" y="1051"/>
                </a:lnTo>
                <a:lnTo>
                  <a:pt x="1187" y="1051"/>
                </a:lnTo>
                <a:lnTo>
                  <a:pt x="1187" y="1051"/>
                </a:lnTo>
                <a:lnTo>
                  <a:pt x="1190" y="1049"/>
                </a:lnTo>
                <a:lnTo>
                  <a:pt x="1192" y="1047"/>
                </a:lnTo>
                <a:lnTo>
                  <a:pt x="1192" y="1046"/>
                </a:lnTo>
                <a:lnTo>
                  <a:pt x="1192" y="1042"/>
                </a:lnTo>
                <a:lnTo>
                  <a:pt x="1200" y="1042"/>
                </a:lnTo>
                <a:lnTo>
                  <a:pt x="1203" y="1037"/>
                </a:lnTo>
                <a:lnTo>
                  <a:pt x="1205" y="1034"/>
                </a:lnTo>
                <a:lnTo>
                  <a:pt x="1205" y="1031"/>
                </a:lnTo>
                <a:lnTo>
                  <a:pt x="1203" y="1029"/>
                </a:lnTo>
                <a:lnTo>
                  <a:pt x="1203" y="1027"/>
                </a:lnTo>
                <a:lnTo>
                  <a:pt x="1203" y="1027"/>
                </a:lnTo>
                <a:lnTo>
                  <a:pt x="1200" y="1027"/>
                </a:lnTo>
                <a:lnTo>
                  <a:pt x="1202" y="1024"/>
                </a:lnTo>
                <a:lnTo>
                  <a:pt x="1203" y="1024"/>
                </a:lnTo>
                <a:lnTo>
                  <a:pt x="1208" y="1026"/>
                </a:lnTo>
                <a:lnTo>
                  <a:pt x="1210" y="1026"/>
                </a:lnTo>
                <a:lnTo>
                  <a:pt x="1217" y="1019"/>
                </a:lnTo>
                <a:lnTo>
                  <a:pt x="1218" y="1016"/>
                </a:lnTo>
                <a:lnTo>
                  <a:pt x="1224" y="1014"/>
                </a:lnTo>
                <a:lnTo>
                  <a:pt x="1225" y="1010"/>
                </a:lnTo>
                <a:lnTo>
                  <a:pt x="1225" y="1009"/>
                </a:lnTo>
                <a:lnTo>
                  <a:pt x="1225" y="1009"/>
                </a:lnTo>
                <a:lnTo>
                  <a:pt x="1224" y="1007"/>
                </a:lnTo>
                <a:lnTo>
                  <a:pt x="1224" y="1005"/>
                </a:lnTo>
                <a:lnTo>
                  <a:pt x="1227" y="1005"/>
                </a:lnTo>
                <a:lnTo>
                  <a:pt x="1227" y="1004"/>
                </a:lnTo>
                <a:lnTo>
                  <a:pt x="1235" y="992"/>
                </a:lnTo>
                <a:lnTo>
                  <a:pt x="1239" y="990"/>
                </a:lnTo>
                <a:lnTo>
                  <a:pt x="1249" y="994"/>
                </a:lnTo>
                <a:lnTo>
                  <a:pt x="1250" y="992"/>
                </a:lnTo>
                <a:lnTo>
                  <a:pt x="1250" y="989"/>
                </a:lnTo>
                <a:lnTo>
                  <a:pt x="1252" y="987"/>
                </a:lnTo>
                <a:lnTo>
                  <a:pt x="1254" y="984"/>
                </a:lnTo>
                <a:lnTo>
                  <a:pt x="1255" y="982"/>
                </a:lnTo>
                <a:lnTo>
                  <a:pt x="1254" y="982"/>
                </a:lnTo>
                <a:lnTo>
                  <a:pt x="1254" y="982"/>
                </a:lnTo>
                <a:lnTo>
                  <a:pt x="1254" y="982"/>
                </a:lnTo>
                <a:lnTo>
                  <a:pt x="1254" y="980"/>
                </a:lnTo>
                <a:lnTo>
                  <a:pt x="1254" y="979"/>
                </a:lnTo>
                <a:lnTo>
                  <a:pt x="1254" y="977"/>
                </a:lnTo>
                <a:lnTo>
                  <a:pt x="1255" y="977"/>
                </a:lnTo>
                <a:lnTo>
                  <a:pt x="1257" y="975"/>
                </a:lnTo>
                <a:lnTo>
                  <a:pt x="1257" y="973"/>
                </a:lnTo>
                <a:lnTo>
                  <a:pt x="1257" y="968"/>
                </a:lnTo>
                <a:lnTo>
                  <a:pt x="1257" y="965"/>
                </a:lnTo>
                <a:lnTo>
                  <a:pt x="1259" y="962"/>
                </a:lnTo>
                <a:lnTo>
                  <a:pt x="1267" y="953"/>
                </a:lnTo>
                <a:lnTo>
                  <a:pt x="1271" y="953"/>
                </a:lnTo>
                <a:lnTo>
                  <a:pt x="1282" y="942"/>
                </a:lnTo>
                <a:lnTo>
                  <a:pt x="1284" y="933"/>
                </a:lnTo>
                <a:lnTo>
                  <a:pt x="1286" y="931"/>
                </a:lnTo>
                <a:lnTo>
                  <a:pt x="1284" y="930"/>
                </a:lnTo>
                <a:lnTo>
                  <a:pt x="1287" y="926"/>
                </a:lnTo>
                <a:lnTo>
                  <a:pt x="1287" y="925"/>
                </a:lnTo>
                <a:lnTo>
                  <a:pt x="1289" y="921"/>
                </a:lnTo>
                <a:lnTo>
                  <a:pt x="1294" y="911"/>
                </a:lnTo>
                <a:lnTo>
                  <a:pt x="1299" y="898"/>
                </a:lnTo>
                <a:lnTo>
                  <a:pt x="1301" y="896"/>
                </a:lnTo>
                <a:lnTo>
                  <a:pt x="1301" y="894"/>
                </a:lnTo>
                <a:lnTo>
                  <a:pt x="1301" y="894"/>
                </a:lnTo>
                <a:lnTo>
                  <a:pt x="1301" y="893"/>
                </a:lnTo>
                <a:lnTo>
                  <a:pt x="1301" y="891"/>
                </a:lnTo>
                <a:lnTo>
                  <a:pt x="1301" y="886"/>
                </a:lnTo>
                <a:lnTo>
                  <a:pt x="1301" y="884"/>
                </a:lnTo>
                <a:lnTo>
                  <a:pt x="1299" y="883"/>
                </a:lnTo>
                <a:lnTo>
                  <a:pt x="1296" y="883"/>
                </a:lnTo>
                <a:lnTo>
                  <a:pt x="1296" y="883"/>
                </a:lnTo>
                <a:lnTo>
                  <a:pt x="1296" y="879"/>
                </a:lnTo>
                <a:lnTo>
                  <a:pt x="1296" y="878"/>
                </a:lnTo>
                <a:lnTo>
                  <a:pt x="1297" y="878"/>
                </a:lnTo>
                <a:lnTo>
                  <a:pt x="1299" y="878"/>
                </a:lnTo>
                <a:lnTo>
                  <a:pt x="1301" y="878"/>
                </a:lnTo>
                <a:lnTo>
                  <a:pt x="1301" y="876"/>
                </a:lnTo>
                <a:lnTo>
                  <a:pt x="1299" y="871"/>
                </a:lnTo>
                <a:lnTo>
                  <a:pt x="1299" y="869"/>
                </a:lnTo>
                <a:lnTo>
                  <a:pt x="1299" y="869"/>
                </a:lnTo>
                <a:lnTo>
                  <a:pt x="1297" y="868"/>
                </a:lnTo>
                <a:lnTo>
                  <a:pt x="1297" y="866"/>
                </a:lnTo>
                <a:lnTo>
                  <a:pt x="1297" y="866"/>
                </a:lnTo>
                <a:lnTo>
                  <a:pt x="1297" y="864"/>
                </a:lnTo>
                <a:lnTo>
                  <a:pt x="1296" y="863"/>
                </a:lnTo>
                <a:lnTo>
                  <a:pt x="1296" y="863"/>
                </a:lnTo>
                <a:lnTo>
                  <a:pt x="1294" y="866"/>
                </a:lnTo>
                <a:lnTo>
                  <a:pt x="1292" y="866"/>
                </a:lnTo>
                <a:lnTo>
                  <a:pt x="1284" y="863"/>
                </a:lnTo>
                <a:lnTo>
                  <a:pt x="1282" y="861"/>
                </a:lnTo>
                <a:lnTo>
                  <a:pt x="1281" y="857"/>
                </a:lnTo>
                <a:lnTo>
                  <a:pt x="1281" y="856"/>
                </a:lnTo>
                <a:lnTo>
                  <a:pt x="1281" y="854"/>
                </a:lnTo>
                <a:lnTo>
                  <a:pt x="1281" y="852"/>
                </a:lnTo>
                <a:lnTo>
                  <a:pt x="1282" y="852"/>
                </a:lnTo>
                <a:lnTo>
                  <a:pt x="1281" y="851"/>
                </a:lnTo>
                <a:lnTo>
                  <a:pt x="1281" y="849"/>
                </a:lnTo>
                <a:lnTo>
                  <a:pt x="1281" y="847"/>
                </a:lnTo>
                <a:lnTo>
                  <a:pt x="1279" y="847"/>
                </a:lnTo>
                <a:lnTo>
                  <a:pt x="1277" y="847"/>
                </a:lnTo>
                <a:lnTo>
                  <a:pt x="1271" y="852"/>
                </a:lnTo>
                <a:lnTo>
                  <a:pt x="1271" y="854"/>
                </a:lnTo>
                <a:lnTo>
                  <a:pt x="1271" y="857"/>
                </a:lnTo>
                <a:lnTo>
                  <a:pt x="1272" y="861"/>
                </a:lnTo>
                <a:lnTo>
                  <a:pt x="1274" y="863"/>
                </a:lnTo>
                <a:lnTo>
                  <a:pt x="1272" y="863"/>
                </a:lnTo>
                <a:lnTo>
                  <a:pt x="1269" y="864"/>
                </a:lnTo>
                <a:lnTo>
                  <a:pt x="1266" y="863"/>
                </a:lnTo>
                <a:lnTo>
                  <a:pt x="1264" y="859"/>
                </a:lnTo>
                <a:lnTo>
                  <a:pt x="1264" y="856"/>
                </a:lnTo>
                <a:lnTo>
                  <a:pt x="1266" y="854"/>
                </a:lnTo>
                <a:lnTo>
                  <a:pt x="1266" y="852"/>
                </a:lnTo>
                <a:lnTo>
                  <a:pt x="1266" y="851"/>
                </a:lnTo>
                <a:lnTo>
                  <a:pt x="1266" y="849"/>
                </a:lnTo>
                <a:lnTo>
                  <a:pt x="1264" y="847"/>
                </a:lnTo>
                <a:lnTo>
                  <a:pt x="1262" y="846"/>
                </a:lnTo>
                <a:lnTo>
                  <a:pt x="1262" y="844"/>
                </a:lnTo>
                <a:lnTo>
                  <a:pt x="1260" y="844"/>
                </a:lnTo>
                <a:lnTo>
                  <a:pt x="1260" y="844"/>
                </a:lnTo>
                <a:lnTo>
                  <a:pt x="1260" y="844"/>
                </a:lnTo>
                <a:lnTo>
                  <a:pt x="1260" y="842"/>
                </a:lnTo>
                <a:lnTo>
                  <a:pt x="1262" y="844"/>
                </a:lnTo>
                <a:lnTo>
                  <a:pt x="1262" y="844"/>
                </a:lnTo>
                <a:lnTo>
                  <a:pt x="1262" y="844"/>
                </a:lnTo>
                <a:lnTo>
                  <a:pt x="1264" y="844"/>
                </a:lnTo>
                <a:lnTo>
                  <a:pt x="1264" y="842"/>
                </a:lnTo>
                <a:lnTo>
                  <a:pt x="1264" y="842"/>
                </a:lnTo>
                <a:lnTo>
                  <a:pt x="1264" y="842"/>
                </a:lnTo>
                <a:lnTo>
                  <a:pt x="1264" y="842"/>
                </a:lnTo>
                <a:lnTo>
                  <a:pt x="1264" y="842"/>
                </a:lnTo>
                <a:lnTo>
                  <a:pt x="1264" y="841"/>
                </a:lnTo>
                <a:lnTo>
                  <a:pt x="1264" y="841"/>
                </a:lnTo>
                <a:lnTo>
                  <a:pt x="1262" y="839"/>
                </a:lnTo>
                <a:lnTo>
                  <a:pt x="1262" y="839"/>
                </a:lnTo>
                <a:lnTo>
                  <a:pt x="1262" y="837"/>
                </a:lnTo>
                <a:lnTo>
                  <a:pt x="1260" y="837"/>
                </a:lnTo>
                <a:lnTo>
                  <a:pt x="1259" y="837"/>
                </a:lnTo>
                <a:lnTo>
                  <a:pt x="1255" y="834"/>
                </a:lnTo>
                <a:lnTo>
                  <a:pt x="1254" y="834"/>
                </a:lnTo>
                <a:lnTo>
                  <a:pt x="1254" y="836"/>
                </a:lnTo>
                <a:lnTo>
                  <a:pt x="1250" y="834"/>
                </a:lnTo>
                <a:lnTo>
                  <a:pt x="1249" y="834"/>
                </a:lnTo>
                <a:lnTo>
                  <a:pt x="1249" y="832"/>
                </a:lnTo>
                <a:lnTo>
                  <a:pt x="1247" y="831"/>
                </a:lnTo>
                <a:lnTo>
                  <a:pt x="1247" y="829"/>
                </a:lnTo>
                <a:lnTo>
                  <a:pt x="1247" y="827"/>
                </a:lnTo>
                <a:lnTo>
                  <a:pt x="1245" y="827"/>
                </a:lnTo>
                <a:lnTo>
                  <a:pt x="1245" y="826"/>
                </a:lnTo>
                <a:lnTo>
                  <a:pt x="1244" y="826"/>
                </a:lnTo>
                <a:lnTo>
                  <a:pt x="1242" y="826"/>
                </a:lnTo>
                <a:lnTo>
                  <a:pt x="1242" y="826"/>
                </a:lnTo>
                <a:lnTo>
                  <a:pt x="1242" y="824"/>
                </a:lnTo>
                <a:lnTo>
                  <a:pt x="1249" y="822"/>
                </a:lnTo>
                <a:lnTo>
                  <a:pt x="1260" y="831"/>
                </a:lnTo>
                <a:lnTo>
                  <a:pt x="1272" y="837"/>
                </a:lnTo>
                <a:lnTo>
                  <a:pt x="1274" y="839"/>
                </a:lnTo>
                <a:lnTo>
                  <a:pt x="1274" y="842"/>
                </a:lnTo>
                <a:lnTo>
                  <a:pt x="1272" y="842"/>
                </a:lnTo>
                <a:lnTo>
                  <a:pt x="1271" y="844"/>
                </a:lnTo>
                <a:lnTo>
                  <a:pt x="1277" y="841"/>
                </a:lnTo>
                <a:lnTo>
                  <a:pt x="1291" y="844"/>
                </a:lnTo>
                <a:lnTo>
                  <a:pt x="1291" y="847"/>
                </a:lnTo>
                <a:lnTo>
                  <a:pt x="1291" y="849"/>
                </a:lnTo>
                <a:lnTo>
                  <a:pt x="1291" y="852"/>
                </a:lnTo>
                <a:lnTo>
                  <a:pt x="1287" y="859"/>
                </a:lnTo>
                <a:lnTo>
                  <a:pt x="1287" y="861"/>
                </a:lnTo>
                <a:lnTo>
                  <a:pt x="1292" y="861"/>
                </a:lnTo>
                <a:lnTo>
                  <a:pt x="1292" y="857"/>
                </a:lnTo>
                <a:lnTo>
                  <a:pt x="1296" y="852"/>
                </a:lnTo>
                <a:lnTo>
                  <a:pt x="1296" y="849"/>
                </a:lnTo>
                <a:lnTo>
                  <a:pt x="1294" y="842"/>
                </a:lnTo>
                <a:lnTo>
                  <a:pt x="1294" y="841"/>
                </a:lnTo>
                <a:lnTo>
                  <a:pt x="1294" y="841"/>
                </a:lnTo>
                <a:lnTo>
                  <a:pt x="1296" y="839"/>
                </a:lnTo>
                <a:lnTo>
                  <a:pt x="1296" y="837"/>
                </a:lnTo>
                <a:lnTo>
                  <a:pt x="1296" y="837"/>
                </a:lnTo>
                <a:lnTo>
                  <a:pt x="1294" y="836"/>
                </a:lnTo>
                <a:lnTo>
                  <a:pt x="1294" y="836"/>
                </a:lnTo>
                <a:lnTo>
                  <a:pt x="1294" y="834"/>
                </a:lnTo>
                <a:lnTo>
                  <a:pt x="1296" y="829"/>
                </a:lnTo>
                <a:lnTo>
                  <a:pt x="1296" y="826"/>
                </a:lnTo>
                <a:lnTo>
                  <a:pt x="1296" y="826"/>
                </a:lnTo>
                <a:lnTo>
                  <a:pt x="1296" y="822"/>
                </a:lnTo>
                <a:lnTo>
                  <a:pt x="1296" y="819"/>
                </a:lnTo>
                <a:lnTo>
                  <a:pt x="1296" y="814"/>
                </a:lnTo>
                <a:lnTo>
                  <a:pt x="1292" y="809"/>
                </a:lnTo>
                <a:lnTo>
                  <a:pt x="1292" y="807"/>
                </a:lnTo>
                <a:lnTo>
                  <a:pt x="1292" y="805"/>
                </a:lnTo>
                <a:lnTo>
                  <a:pt x="1291" y="804"/>
                </a:lnTo>
                <a:lnTo>
                  <a:pt x="1289" y="804"/>
                </a:lnTo>
                <a:lnTo>
                  <a:pt x="1289" y="805"/>
                </a:lnTo>
                <a:lnTo>
                  <a:pt x="1289" y="805"/>
                </a:lnTo>
                <a:lnTo>
                  <a:pt x="1287" y="805"/>
                </a:lnTo>
                <a:lnTo>
                  <a:pt x="1286" y="805"/>
                </a:lnTo>
                <a:lnTo>
                  <a:pt x="1284" y="805"/>
                </a:lnTo>
                <a:lnTo>
                  <a:pt x="1286" y="810"/>
                </a:lnTo>
                <a:lnTo>
                  <a:pt x="1286" y="812"/>
                </a:lnTo>
                <a:lnTo>
                  <a:pt x="1287" y="812"/>
                </a:lnTo>
                <a:lnTo>
                  <a:pt x="1286" y="815"/>
                </a:lnTo>
                <a:lnTo>
                  <a:pt x="1282" y="817"/>
                </a:lnTo>
                <a:lnTo>
                  <a:pt x="1281" y="817"/>
                </a:lnTo>
                <a:lnTo>
                  <a:pt x="1281" y="815"/>
                </a:lnTo>
                <a:lnTo>
                  <a:pt x="1282" y="815"/>
                </a:lnTo>
                <a:lnTo>
                  <a:pt x="1282" y="815"/>
                </a:lnTo>
                <a:lnTo>
                  <a:pt x="1284" y="814"/>
                </a:lnTo>
                <a:lnTo>
                  <a:pt x="1282" y="812"/>
                </a:lnTo>
                <a:lnTo>
                  <a:pt x="1282" y="812"/>
                </a:lnTo>
                <a:lnTo>
                  <a:pt x="1282" y="810"/>
                </a:lnTo>
                <a:lnTo>
                  <a:pt x="1284" y="810"/>
                </a:lnTo>
                <a:lnTo>
                  <a:pt x="1282" y="809"/>
                </a:lnTo>
                <a:lnTo>
                  <a:pt x="1282" y="809"/>
                </a:lnTo>
                <a:lnTo>
                  <a:pt x="1281" y="807"/>
                </a:lnTo>
                <a:lnTo>
                  <a:pt x="1281" y="805"/>
                </a:lnTo>
                <a:lnTo>
                  <a:pt x="1281" y="805"/>
                </a:lnTo>
                <a:lnTo>
                  <a:pt x="1279" y="805"/>
                </a:lnTo>
                <a:lnTo>
                  <a:pt x="1277" y="804"/>
                </a:lnTo>
                <a:lnTo>
                  <a:pt x="1279" y="804"/>
                </a:lnTo>
                <a:lnTo>
                  <a:pt x="1279" y="804"/>
                </a:lnTo>
                <a:lnTo>
                  <a:pt x="1281" y="802"/>
                </a:lnTo>
                <a:lnTo>
                  <a:pt x="1281" y="800"/>
                </a:lnTo>
                <a:lnTo>
                  <a:pt x="1281" y="799"/>
                </a:lnTo>
                <a:lnTo>
                  <a:pt x="1279" y="799"/>
                </a:lnTo>
                <a:lnTo>
                  <a:pt x="1279" y="799"/>
                </a:lnTo>
                <a:lnTo>
                  <a:pt x="1279" y="799"/>
                </a:lnTo>
                <a:lnTo>
                  <a:pt x="1279" y="797"/>
                </a:lnTo>
                <a:lnTo>
                  <a:pt x="1279" y="792"/>
                </a:lnTo>
                <a:lnTo>
                  <a:pt x="1279" y="792"/>
                </a:lnTo>
                <a:lnTo>
                  <a:pt x="1277" y="792"/>
                </a:lnTo>
                <a:lnTo>
                  <a:pt x="1276" y="790"/>
                </a:lnTo>
                <a:lnTo>
                  <a:pt x="1274" y="787"/>
                </a:lnTo>
                <a:lnTo>
                  <a:pt x="1274" y="783"/>
                </a:lnTo>
                <a:lnTo>
                  <a:pt x="1274" y="782"/>
                </a:lnTo>
                <a:lnTo>
                  <a:pt x="1274" y="780"/>
                </a:lnTo>
                <a:lnTo>
                  <a:pt x="1274" y="777"/>
                </a:lnTo>
                <a:lnTo>
                  <a:pt x="1274" y="775"/>
                </a:lnTo>
                <a:lnTo>
                  <a:pt x="1267" y="767"/>
                </a:lnTo>
                <a:lnTo>
                  <a:pt x="1267" y="767"/>
                </a:lnTo>
                <a:lnTo>
                  <a:pt x="1264" y="768"/>
                </a:lnTo>
                <a:lnTo>
                  <a:pt x="1264" y="767"/>
                </a:lnTo>
                <a:lnTo>
                  <a:pt x="1264" y="767"/>
                </a:lnTo>
                <a:lnTo>
                  <a:pt x="1264" y="765"/>
                </a:lnTo>
                <a:lnTo>
                  <a:pt x="1264" y="763"/>
                </a:lnTo>
                <a:lnTo>
                  <a:pt x="1266" y="762"/>
                </a:lnTo>
                <a:lnTo>
                  <a:pt x="1264" y="760"/>
                </a:lnTo>
                <a:lnTo>
                  <a:pt x="1262" y="760"/>
                </a:lnTo>
                <a:lnTo>
                  <a:pt x="1259" y="762"/>
                </a:lnTo>
                <a:lnTo>
                  <a:pt x="1252" y="762"/>
                </a:lnTo>
                <a:lnTo>
                  <a:pt x="1252" y="763"/>
                </a:lnTo>
                <a:lnTo>
                  <a:pt x="1254" y="767"/>
                </a:lnTo>
                <a:lnTo>
                  <a:pt x="1254" y="767"/>
                </a:lnTo>
                <a:lnTo>
                  <a:pt x="1257" y="768"/>
                </a:lnTo>
                <a:lnTo>
                  <a:pt x="1260" y="770"/>
                </a:lnTo>
                <a:lnTo>
                  <a:pt x="1264" y="772"/>
                </a:lnTo>
                <a:lnTo>
                  <a:pt x="1267" y="773"/>
                </a:lnTo>
                <a:lnTo>
                  <a:pt x="1266" y="775"/>
                </a:lnTo>
                <a:lnTo>
                  <a:pt x="1267" y="777"/>
                </a:lnTo>
                <a:lnTo>
                  <a:pt x="1267" y="778"/>
                </a:lnTo>
                <a:lnTo>
                  <a:pt x="1269" y="780"/>
                </a:lnTo>
                <a:lnTo>
                  <a:pt x="1266" y="777"/>
                </a:lnTo>
                <a:lnTo>
                  <a:pt x="1262" y="775"/>
                </a:lnTo>
                <a:lnTo>
                  <a:pt x="1259" y="775"/>
                </a:lnTo>
                <a:lnTo>
                  <a:pt x="1257" y="778"/>
                </a:lnTo>
                <a:lnTo>
                  <a:pt x="1257" y="780"/>
                </a:lnTo>
                <a:lnTo>
                  <a:pt x="1259" y="782"/>
                </a:lnTo>
                <a:lnTo>
                  <a:pt x="1259" y="782"/>
                </a:lnTo>
                <a:lnTo>
                  <a:pt x="1260" y="785"/>
                </a:lnTo>
                <a:lnTo>
                  <a:pt x="1260" y="787"/>
                </a:lnTo>
                <a:lnTo>
                  <a:pt x="1259" y="787"/>
                </a:lnTo>
                <a:lnTo>
                  <a:pt x="1259" y="790"/>
                </a:lnTo>
                <a:lnTo>
                  <a:pt x="1247" y="795"/>
                </a:lnTo>
                <a:lnTo>
                  <a:pt x="1245" y="795"/>
                </a:lnTo>
                <a:lnTo>
                  <a:pt x="1245" y="794"/>
                </a:lnTo>
                <a:lnTo>
                  <a:pt x="1249" y="794"/>
                </a:lnTo>
                <a:lnTo>
                  <a:pt x="1250" y="790"/>
                </a:lnTo>
                <a:lnTo>
                  <a:pt x="1252" y="789"/>
                </a:lnTo>
                <a:lnTo>
                  <a:pt x="1252" y="780"/>
                </a:lnTo>
                <a:lnTo>
                  <a:pt x="1250" y="775"/>
                </a:lnTo>
                <a:lnTo>
                  <a:pt x="1249" y="773"/>
                </a:lnTo>
                <a:lnTo>
                  <a:pt x="1247" y="772"/>
                </a:lnTo>
                <a:lnTo>
                  <a:pt x="1244" y="773"/>
                </a:lnTo>
                <a:lnTo>
                  <a:pt x="1242" y="772"/>
                </a:lnTo>
                <a:lnTo>
                  <a:pt x="1240" y="770"/>
                </a:lnTo>
                <a:lnTo>
                  <a:pt x="1239" y="768"/>
                </a:lnTo>
                <a:lnTo>
                  <a:pt x="1239" y="767"/>
                </a:lnTo>
                <a:lnTo>
                  <a:pt x="1239" y="767"/>
                </a:lnTo>
                <a:lnTo>
                  <a:pt x="1242" y="770"/>
                </a:lnTo>
                <a:lnTo>
                  <a:pt x="1242" y="770"/>
                </a:lnTo>
                <a:lnTo>
                  <a:pt x="1244" y="768"/>
                </a:lnTo>
                <a:lnTo>
                  <a:pt x="1245" y="768"/>
                </a:lnTo>
                <a:lnTo>
                  <a:pt x="1244" y="767"/>
                </a:lnTo>
                <a:lnTo>
                  <a:pt x="1244" y="767"/>
                </a:lnTo>
                <a:lnTo>
                  <a:pt x="1244" y="765"/>
                </a:lnTo>
                <a:lnTo>
                  <a:pt x="1244" y="765"/>
                </a:lnTo>
                <a:lnTo>
                  <a:pt x="1245" y="762"/>
                </a:lnTo>
                <a:lnTo>
                  <a:pt x="1244" y="760"/>
                </a:lnTo>
                <a:lnTo>
                  <a:pt x="1244" y="758"/>
                </a:lnTo>
                <a:lnTo>
                  <a:pt x="1240" y="755"/>
                </a:lnTo>
                <a:lnTo>
                  <a:pt x="1244" y="753"/>
                </a:lnTo>
                <a:lnTo>
                  <a:pt x="1244" y="752"/>
                </a:lnTo>
                <a:lnTo>
                  <a:pt x="1244" y="752"/>
                </a:lnTo>
                <a:lnTo>
                  <a:pt x="1240" y="748"/>
                </a:lnTo>
                <a:lnTo>
                  <a:pt x="1225" y="738"/>
                </a:lnTo>
                <a:lnTo>
                  <a:pt x="1224" y="738"/>
                </a:lnTo>
                <a:lnTo>
                  <a:pt x="1224" y="738"/>
                </a:lnTo>
                <a:lnTo>
                  <a:pt x="1222" y="741"/>
                </a:lnTo>
                <a:lnTo>
                  <a:pt x="1218" y="746"/>
                </a:lnTo>
                <a:lnTo>
                  <a:pt x="1218" y="750"/>
                </a:lnTo>
                <a:lnTo>
                  <a:pt x="1217" y="750"/>
                </a:lnTo>
                <a:lnTo>
                  <a:pt x="1217" y="752"/>
                </a:lnTo>
                <a:lnTo>
                  <a:pt x="1213" y="755"/>
                </a:lnTo>
                <a:lnTo>
                  <a:pt x="1212" y="757"/>
                </a:lnTo>
                <a:lnTo>
                  <a:pt x="1213" y="753"/>
                </a:lnTo>
                <a:lnTo>
                  <a:pt x="1222" y="736"/>
                </a:lnTo>
                <a:lnTo>
                  <a:pt x="1220" y="733"/>
                </a:lnTo>
                <a:lnTo>
                  <a:pt x="1207" y="720"/>
                </a:lnTo>
                <a:lnTo>
                  <a:pt x="1200" y="716"/>
                </a:lnTo>
                <a:lnTo>
                  <a:pt x="1195" y="720"/>
                </a:lnTo>
                <a:lnTo>
                  <a:pt x="1192" y="716"/>
                </a:lnTo>
                <a:lnTo>
                  <a:pt x="1193" y="716"/>
                </a:lnTo>
                <a:lnTo>
                  <a:pt x="1193" y="715"/>
                </a:lnTo>
                <a:lnTo>
                  <a:pt x="1195" y="713"/>
                </a:lnTo>
                <a:lnTo>
                  <a:pt x="1195" y="713"/>
                </a:lnTo>
                <a:lnTo>
                  <a:pt x="1195" y="713"/>
                </a:lnTo>
                <a:lnTo>
                  <a:pt x="1193" y="711"/>
                </a:lnTo>
                <a:lnTo>
                  <a:pt x="1193" y="711"/>
                </a:lnTo>
                <a:lnTo>
                  <a:pt x="1193" y="709"/>
                </a:lnTo>
                <a:lnTo>
                  <a:pt x="1193" y="709"/>
                </a:lnTo>
                <a:lnTo>
                  <a:pt x="1195" y="708"/>
                </a:lnTo>
                <a:lnTo>
                  <a:pt x="1181" y="706"/>
                </a:lnTo>
                <a:lnTo>
                  <a:pt x="1181" y="708"/>
                </a:lnTo>
                <a:lnTo>
                  <a:pt x="1180" y="709"/>
                </a:lnTo>
                <a:lnTo>
                  <a:pt x="1180" y="711"/>
                </a:lnTo>
                <a:lnTo>
                  <a:pt x="1180" y="709"/>
                </a:lnTo>
                <a:lnTo>
                  <a:pt x="1178" y="708"/>
                </a:lnTo>
                <a:lnTo>
                  <a:pt x="1176" y="706"/>
                </a:lnTo>
                <a:lnTo>
                  <a:pt x="1178" y="704"/>
                </a:lnTo>
                <a:lnTo>
                  <a:pt x="1178" y="703"/>
                </a:lnTo>
                <a:lnTo>
                  <a:pt x="1178" y="701"/>
                </a:lnTo>
                <a:lnTo>
                  <a:pt x="1178" y="701"/>
                </a:lnTo>
                <a:lnTo>
                  <a:pt x="1176" y="699"/>
                </a:lnTo>
                <a:lnTo>
                  <a:pt x="1175" y="699"/>
                </a:lnTo>
                <a:lnTo>
                  <a:pt x="1171" y="699"/>
                </a:lnTo>
                <a:lnTo>
                  <a:pt x="1171" y="701"/>
                </a:lnTo>
                <a:lnTo>
                  <a:pt x="1171" y="703"/>
                </a:lnTo>
                <a:lnTo>
                  <a:pt x="1171" y="703"/>
                </a:lnTo>
                <a:lnTo>
                  <a:pt x="1171" y="703"/>
                </a:lnTo>
                <a:lnTo>
                  <a:pt x="1173" y="704"/>
                </a:lnTo>
                <a:lnTo>
                  <a:pt x="1171" y="704"/>
                </a:lnTo>
                <a:lnTo>
                  <a:pt x="1168" y="704"/>
                </a:lnTo>
                <a:lnTo>
                  <a:pt x="1165" y="706"/>
                </a:lnTo>
                <a:lnTo>
                  <a:pt x="1163" y="706"/>
                </a:lnTo>
                <a:lnTo>
                  <a:pt x="1161" y="706"/>
                </a:lnTo>
                <a:lnTo>
                  <a:pt x="1161" y="703"/>
                </a:lnTo>
                <a:lnTo>
                  <a:pt x="1160" y="703"/>
                </a:lnTo>
                <a:lnTo>
                  <a:pt x="1153" y="704"/>
                </a:lnTo>
                <a:lnTo>
                  <a:pt x="1145" y="716"/>
                </a:lnTo>
                <a:lnTo>
                  <a:pt x="1143" y="716"/>
                </a:lnTo>
                <a:lnTo>
                  <a:pt x="1139" y="715"/>
                </a:lnTo>
                <a:lnTo>
                  <a:pt x="1138" y="715"/>
                </a:lnTo>
                <a:lnTo>
                  <a:pt x="1136" y="713"/>
                </a:lnTo>
                <a:lnTo>
                  <a:pt x="1136" y="713"/>
                </a:lnTo>
                <a:lnTo>
                  <a:pt x="1133" y="715"/>
                </a:lnTo>
                <a:lnTo>
                  <a:pt x="1129" y="713"/>
                </a:lnTo>
                <a:lnTo>
                  <a:pt x="1128" y="713"/>
                </a:lnTo>
                <a:lnTo>
                  <a:pt x="1128" y="711"/>
                </a:lnTo>
                <a:lnTo>
                  <a:pt x="1128" y="711"/>
                </a:lnTo>
                <a:lnTo>
                  <a:pt x="1128" y="711"/>
                </a:lnTo>
                <a:lnTo>
                  <a:pt x="1121" y="711"/>
                </a:lnTo>
                <a:lnTo>
                  <a:pt x="1121" y="711"/>
                </a:lnTo>
                <a:lnTo>
                  <a:pt x="1121" y="711"/>
                </a:lnTo>
                <a:lnTo>
                  <a:pt x="1121" y="709"/>
                </a:lnTo>
                <a:lnTo>
                  <a:pt x="1119" y="709"/>
                </a:lnTo>
                <a:lnTo>
                  <a:pt x="1119" y="709"/>
                </a:lnTo>
                <a:lnTo>
                  <a:pt x="1118" y="709"/>
                </a:lnTo>
                <a:lnTo>
                  <a:pt x="1114" y="715"/>
                </a:lnTo>
                <a:lnTo>
                  <a:pt x="1108" y="713"/>
                </a:lnTo>
                <a:lnTo>
                  <a:pt x="1096" y="718"/>
                </a:lnTo>
                <a:lnTo>
                  <a:pt x="1091" y="718"/>
                </a:lnTo>
                <a:lnTo>
                  <a:pt x="1082" y="723"/>
                </a:lnTo>
                <a:lnTo>
                  <a:pt x="1084" y="721"/>
                </a:lnTo>
                <a:lnTo>
                  <a:pt x="1084" y="720"/>
                </a:lnTo>
                <a:lnTo>
                  <a:pt x="1081" y="718"/>
                </a:lnTo>
                <a:lnTo>
                  <a:pt x="1077" y="720"/>
                </a:lnTo>
                <a:lnTo>
                  <a:pt x="1072" y="718"/>
                </a:lnTo>
                <a:lnTo>
                  <a:pt x="1071" y="720"/>
                </a:lnTo>
                <a:lnTo>
                  <a:pt x="1071" y="721"/>
                </a:lnTo>
                <a:lnTo>
                  <a:pt x="1071" y="723"/>
                </a:lnTo>
                <a:lnTo>
                  <a:pt x="1071" y="725"/>
                </a:lnTo>
                <a:lnTo>
                  <a:pt x="1071" y="730"/>
                </a:lnTo>
                <a:lnTo>
                  <a:pt x="1074" y="731"/>
                </a:lnTo>
                <a:lnTo>
                  <a:pt x="1074" y="731"/>
                </a:lnTo>
                <a:lnTo>
                  <a:pt x="1074" y="736"/>
                </a:lnTo>
                <a:lnTo>
                  <a:pt x="1074" y="738"/>
                </a:lnTo>
                <a:lnTo>
                  <a:pt x="1072" y="746"/>
                </a:lnTo>
                <a:lnTo>
                  <a:pt x="1072" y="748"/>
                </a:lnTo>
                <a:lnTo>
                  <a:pt x="1072" y="750"/>
                </a:lnTo>
                <a:lnTo>
                  <a:pt x="1064" y="755"/>
                </a:lnTo>
                <a:lnTo>
                  <a:pt x="1052" y="752"/>
                </a:lnTo>
                <a:lnTo>
                  <a:pt x="1044" y="757"/>
                </a:lnTo>
                <a:lnTo>
                  <a:pt x="1040" y="758"/>
                </a:lnTo>
                <a:lnTo>
                  <a:pt x="1039" y="758"/>
                </a:lnTo>
                <a:lnTo>
                  <a:pt x="1039" y="762"/>
                </a:lnTo>
                <a:lnTo>
                  <a:pt x="1039" y="763"/>
                </a:lnTo>
                <a:lnTo>
                  <a:pt x="1037" y="763"/>
                </a:lnTo>
                <a:lnTo>
                  <a:pt x="1037" y="763"/>
                </a:lnTo>
                <a:lnTo>
                  <a:pt x="1035" y="760"/>
                </a:lnTo>
                <a:lnTo>
                  <a:pt x="1034" y="760"/>
                </a:lnTo>
                <a:lnTo>
                  <a:pt x="1025" y="760"/>
                </a:lnTo>
                <a:lnTo>
                  <a:pt x="1023" y="760"/>
                </a:lnTo>
                <a:lnTo>
                  <a:pt x="1022" y="758"/>
                </a:lnTo>
                <a:lnTo>
                  <a:pt x="1022" y="757"/>
                </a:lnTo>
                <a:lnTo>
                  <a:pt x="1022" y="753"/>
                </a:lnTo>
                <a:lnTo>
                  <a:pt x="1020" y="750"/>
                </a:lnTo>
                <a:lnTo>
                  <a:pt x="1020" y="750"/>
                </a:lnTo>
                <a:lnTo>
                  <a:pt x="1020" y="746"/>
                </a:lnTo>
                <a:lnTo>
                  <a:pt x="1022" y="745"/>
                </a:lnTo>
                <a:lnTo>
                  <a:pt x="1025" y="746"/>
                </a:lnTo>
                <a:lnTo>
                  <a:pt x="1027" y="748"/>
                </a:lnTo>
                <a:lnTo>
                  <a:pt x="1027" y="750"/>
                </a:lnTo>
                <a:lnTo>
                  <a:pt x="1027" y="752"/>
                </a:lnTo>
                <a:lnTo>
                  <a:pt x="1027" y="752"/>
                </a:lnTo>
                <a:lnTo>
                  <a:pt x="1029" y="752"/>
                </a:lnTo>
                <a:lnTo>
                  <a:pt x="1029" y="752"/>
                </a:lnTo>
                <a:lnTo>
                  <a:pt x="1029" y="752"/>
                </a:lnTo>
                <a:lnTo>
                  <a:pt x="1029" y="750"/>
                </a:lnTo>
                <a:lnTo>
                  <a:pt x="1030" y="748"/>
                </a:lnTo>
                <a:lnTo>
                  <a:pt x="1030" y="746"/>
                </a:lnTo>
                <a:lnTo>
                  <a:pt x="1030" y="746"/>
                </a:lnTo>
                <a:lnTo>
                  <a:pt x="1030" y="746"/>
                </a:lnTo>
                <a:lnTo>
                  <a:pt x="1030" y="746"/>
                </a:lnTo>
                <a:lnTo>
                  <a:pt x="1030" y="745"/>
                </a:lnTo>
                <a:lnTo>
                  <a:pt x="1030" y="745"/>
                </a:lnTo>
                <a:lnTo>
                  <a:pt x="1032" y="743"/>
                </a:lnTo>
                <a:lnTo>
                  <a:pt x="1032" y="741"/>
                </a:lnTo>
                <a:lnTo>
                  <a:pt x="1032" y="740"/>
                </a:lnTo>
                <a:lnTo>
                  <a:pt x="1034" y="736"/>
                </a:lnTo>
                <a:lnTo>
                  <a:pt x="1034" y="733"/>
                </a:lnTo>
                <a:lnTo>
                  <a:pt x="1032" y="731"/>
                </a:lnTo>
                <a:lnTo>
                  <a:pt x="1030" y="728"/>
                </a:lnTo>
                <a:lnTo>
                  <a:pt x="1032" y="726"/>
                </a:lnTo>
                <a:lnTo>
                  <a:pt x="1032" y="726"/>
                </a:lnTo>
                <a:lnTo>
                  <a:pt x="1034" y="728"/>
                </a:lnTo>
                <a:lnTo>
                  <a:pt x="1037" y="728"/>
                </a:lnTo>
                <a:lnTo>
                  <a:pt x="1037" y="726"/>
                </a:lnTo>
                <a:lnTo>
                  <a:pt x="1039" y="723"/>
                </a:lnTo>
                <a:lnTo>
                  <a:pt x="1039" y="721"/>
                </a:lnTo>
                <a:lnTo>
                  <a:pt x="1040" y="721"/>
                </a:lnTo>
                <a:lnTo>
                  <a:pt x="1040" y="720"/>
                </a:lnTo>
                <a:lnTo>
                  <a:pt x="1040" y="716"/>
                </a:lnTo>
                <a:lnTo>
                  <a:pt x="1040" y="715"/>
                </a:lnTo>
                <a:lnTo>
                  <a:pt x="1040" y="713"/>
                </a:lnTo>
                <a:lnTo>
                  <a:pt x="1040" y="711"/>
                </a:lnTo>
                <a:lnTo>
                  <a:pt x="1044" y="713"/>
                </a:lnTo>
                <a:lnTo>
                  <a:pt x="1044" y="713"/>
                </a:lnTo>
                <a:lnTo>
                  <a:pt x="1045" y="713"/>
                </a:lnTo>
                <a:lnTo>
                  <a:pt x="1047" y="708"/>
                </a:lnTo>
                <a:lnTo>
                  <a:pt x="1045" y="706"/>
                </a:lnTo>
                <a:lnTo>
                  <a:pt x="1044" y="708"/>
                </a:lnTo>
                <a:lnTo>
                  <a:pt x="1044" y="704"/>
                </a:lnTo>
                <a:lnTo>
                  <a:pt x="1047" y="703"/>
                </a:lnTo>
                <a:lnTo>
                  <a:pt x="1049" y="703"/>
                </a:lnTo>
                <a:lnTo>
                  <a:pt x="1047" y="701"/>
                </a:lnTo>
                <a:lnTo>
                  <a:pt x="1045" y="701"/>
                </a:lnTo>
                <a:lnTo>
                  <a:pt x="1045" y="699"/>
                </a:lnTo>
                <a:lnTo>
                  <a:pt x="1052" y="696"/>
                </a:lnTo>
                <a:lnTo>
                  <a:pt x="1052" y="694"/>
                </a:lnTo>
                <a:lnTo>
                  <a:pt x="1052" y="693"/>
                </a:lnTo>
                <a:lnTo>
                  <a:pt x="1050" y="693"/>
                </a:lnTo>
                <a:lnTo>
                  <a:pt x="1047" y="691"/>
                </a:lnTo>
                <a:lnTo>
                  <a:pt x="1047" y="689"/>
                </a:lnTo>
                <a:lnTo>
                  <a:pt x="1045" y="688"/>
                </a:lnTo>
                <a:lnTo>
                  <a:pt x="1045" y="688"/>
                </a:lnTo>
                <a:lnTo>
                  <a:pt x="1044" y="686"/>
                </a:lnTo>
                <a:lnTo>
                  <a:pt x="1042" y="684"/>
                </a:lnTo>
                <a:lnTo>
                  <a:pt x="1042" y="683"/>
                </a:lnTo>
                <a:lnTo>
                  <a:pt x="1042" y="683"/>
                </a:lnTo>
                <a:lnTo>
                  <a:pt x="1042" y="681"/>
                </a:lnTo>
                <a:lnTo>
                  <a:pt x="1042" y="681"/>
                </a:lnTo>
                <a:lnTo>
                  <a:pt x="1044" y="679"/>
                </a:lnTo>
                <a:lnTo>
                  <a:pt x="1039" y="681"/>
                </a:lnTo>
                <a:lnTo>
                  <a:pt x="1037" y="681"/>
                </a:lnTo>
                <a:lnTo>
                  <a:pt x="1037" y="681"/>
                </a:lnTo>
                <a:lnTo>
                  <a:pt x="1034" y="684"/>
                </a:lnTo>
                <a:lnTo>
                  <a:pt x="1032" y="683"/>
                </a:lnTo>
                <a:lnTo>
                  <a:pt x="1034" y="681"/>
                </a:lnTo>
                <a:lnTo>
                  <a:pt x="1032" y="679"/>
                </a:lnTo>
                <a:lnTo>
                  <a:pt x="1027" y="678"/>
                </a:lnTo>
                <a:lnTo>
                  <a:pt x="1027" y="678"/>
                </a:lnTo>
                <a:lnTo>
                  <a:pt x="1025" y="681"/>
                </a:lnTo>
                <a:lnTo>
                  <a:pt x="1023" y="681"/>
                </a:lnTo>
                <a:lnTo>
                  <a:pt x="1022" y="681"/>
                </a:lnTo>
                <a:lnTo>
                  <a:pt x="1022" y="683"/>
                </a:lnTo>
                <a:lnTo>
                  <a:pt x="1023" y="683"/>
                </a:lnTo>
                <a:lnTo>
                  <a:pt x="1025" y="683"/>
                </a:lnTo>
                <a:lnTo>
                  <a:pt x="1027" y="684"/>
                </a:lnTo>
                <a:lnTo>
                  <a:pt x="1025" y="686"/>
                </a:lnTo>
                <a:lnTo>
                  <a:pt x="1022" y="686"/>
                </a:lnTo>
                <a:lnTo>
                  <a:pt x="1020" y="684"/>
                </a:lnTo>
                <a:lnTo>
                  <a:pt x="1020" y="684"/>
                </a:lnTo>
                <a:lnTo>
                  <a:pt x="1018" y="684"/>
                </a:lnTo>
                <a:lnTo>
                  <a:pt x="1017" y="683"/>
                </a:lnTo>
                <a:lnTo>
                  <a:pt x="1015" y="681"/>
                </a:lnTo>
                <a:lnTo>
                  <a:pt x="1015" y="681"/>
                </a:lnTo>
                <a:lnTo>
                  <a:pt x="1012" y="681"/>
                </a:lnTo>
                <a:lnTo>
                  <a:pt x="1008" y="678"/>
                </a:lnTo>
                <a:lnTo>
                  <a:pt x="1005" y="679"/>
                </a:lnTo>
                <a:lnTo>
                  <a:pt x="1005" y="679"/>
                </a:lnTo>
                <a:lnTo>
                  <a:pt x="998" y="689"/>
                </a:lnTo>
                <a:lnTo>
                  <a:pt x="997" y="689"/>
                </a:lnTo>
                <a:lnTo>
                  <a:pt x="993" y="689"/>
                </a:lnTo>
                <a:lnTo>
                  <a:pt x="988" y="693"/>
                </a:lnTo>
                <a:lnTo>
                  <a:pt x="986" y="693"/>
                </a:lnTo>
                <a:lnTo>
                  <a:pt x="985" y="691"/>
                </a:lnTo>
                <a:lnTo>
                  <a:pt x="985" y="693"/>
                </a:lnTo>
                <a:lnTo>
                  <a:pt x="983" y="693"/>
                </a:lnTo>
                <a:lnTo>
                  <a:pt x="981" y="693"/>
                </a:lnTo>
                <a:lnTo>
                  <a:pt x="981" y="691"/>
                </a:lnTo>
                <a:lnTo>
                  <a:pt x="981" y="686"/>
                </a:lnTo>
                <a:lnTo>
                  <a:pt x="990" y="684"/>
                </a:lnTo>
                <a:lnTo>
                  <a:pt x="992" y="683"/>
                </a:lnTo>
                <a:lnTo>
                  <a:pt x="992" y="683"/>
                </a:lnTo>
                <a:lnTo>
                  <a:pt x="992" y="681"/>
                </a:lnTo>
                <a:lnTo>
                  <a:pt x="990" y="681"/>
                </a:lnTo>
                <a:lnTo>
                  <a:pt x="990" y="678"/>
                </a:lnTo>
                <a:lnTo>
                  <a:pt x="993" y="676"/>
                </a:lnTo>
                <a:lnTo>
                  <a:pt x="995" y="674"/>
                </a:lnTo>
                <a:lnTo>
                  <a:pt x="995" y="669"/>
                </a:lnTo>
                <a:lnTo>
                  <a:pt x="995" y="669"/>
                </a:lnTo>
                <a:lnTo>
                  <a:pt x="995" y="669"/>
                </a:lnTo>
                <a:lnTo>
                  <a:pt x="995" y="667"/>
                </a:lnTo>
                <a:lnTo>
                  <a:pt x="995" y="667"/>
                </a:lnTo>
                <a:lnTo>
                  <a:pt x="995" y="667"/>
                </a:lnTo>
                <a:lnTo>
                  <a:pt x="993" y="667"/>
                </a:lnTo>
                <a:lnTo>
                  <a:pt x="993" y="667"/>
                </a:lnTo>
                <a:lnTo>
                  <a:pt x="993" y="667"/>
                </a:lnTo>
                <a:lnTo>
                  <a:pt x="993" y="669"/>
                </a:lnTo>
                <a:lnTo>
                  <a:pt x="993" y="669"/>
                </a:lnTo>
                <a:lnTo>
                  <a:pt x="992" y="672"/>
                </a:lnTo>
                <a:lnTo>
                  <a:pt x="992" y="672"/>
                </a:lnTo>
                <a:lnTo>
                  <a:pt x="985" y="672"/>
                </a:lnTo>
                <a:lnTo>
                  <a:pt x="976" y="678"/>
                </a:lnTo>
                <a:lnTo>
                  <a:pt x="971" y="676"/>
                </a:lnTo>
                <a:lnTo>
                  <a:pt x="970" y="676"/>
                </a:lnTo>
                <a:lnTo>
                  <a:pt x="968" y="678"/>
                </a:lnTo>
                <a:lnTo>
                  <a:pt x="966" y="679"/>
                </a:lnTo>
                <a:lnTo>
                  <a:pt x="960" y="679"/>
                </a:lnTo>
                <a:lnTo>
                  <a:pt x="958" y="679"/>
                </a:lnTo>
                <a:lnTo>
                  <a:pt x="956" y="678"/>
                </a:lnTo>
                <a:lnTo>
                  <a:pt x="956" y="676"/>
                </a:lnTo>
                <a:lnTo>
                  <a:pt x="941" y="683"/>
                </a:lnTo>
                <a:lnTo>
                  <a:pt x="938" y="681"/>
                </a:lnTo>
                <a:lnTo>
                  <a:pt x="936" y="683"/>
                </a:lnTo>
                <a:lnTo>
                  <a:pt x="936" y="683"/>
                </a:lnTo>
                <a:lnTo>
                  <a:pt x="934" y="681"/>
                </a:lnTo>
                <a:lnTo>
                  <a:pt x="936" y="679"/>
                </a:lnTo>
                <a:lnTo>
                  <a:pt x="941" y="674"/>
                </a:lnTo>
                <a:lnTo>
                  <a:pt x="946" y="676"/>
                </a:lnTo>
                <a:lnTo>
                  <a:pt x="948" y="674"/>
                </a:lnTo>
                <a:lnTo>
                  <a:pt x="950" y="671"/>
                </a:lnTo>
                <a:lnTo>
                  <a:pt x="956" y="667"/>
                </a:lnTo>
                <a:lnTo>
                  <a:pt x="960" y="667"/>
                </a:lnTo>
                <a:lnTo>
                  <a:pt x="963" y="664"/>
                </a:lnTo>
                <a:lnTo>
                  <a:pt x="970" y="662"/>
                </a:lnTo>
                <a:lnTo>
                  <a:pt x="971" y="661"/>
                </a:lnTo>
                <a:lnTo>
                  <a:pt x="973" y="657"/>
                </a:lnTo>
                <a:lnTo>
                  <a:pt x="973" y="657"/>
                </a:lnTo>
                <a:lnTo>
                  <a:pt x="978" y="654"/>
                </a:lnTo>
                <a:lnTo>
                  <a:pt x="978" y="652"/>
                </a:lnTo>
                <a:lnTo>
                  <a:pt x="980" y="651"/>
                </a:lnTo>
                <a:lnTo>
                  <a:pt x="978" y="649"/>
                </a:lnTo>
                <a:lnTo>
                  <a:pt x="976" y="649"/>
                </a:lnTo>
                <a:lnTo>
                  <a:pt x="976" y="647"/>
                </a:lnTo>
                <a:lnTo>
                  <a:pt x="980" y="646"/>
                </a:lnTo>
                <a:lnTo>
                  <a:pt x="981" y="644"/>
                </a:lnTo>
                <a:lnTo>
                  <a:pt x="985" y="639"/>
                </a:lnTo>
                <a:lnTo>
                  <a:pt x="985" y="636"/>
                </a:lnTo>
                <a:lnTo>
                  <a:pt x="985" y="634"/>
                </a:lnTo>
                <a:lnTo>
                  <a:pt x="986" y="632"/>
                </a:lnTo>
                <a:lnTo>
                  <a:pt x="1000" y="634"/>
                </a:lnTo>
                <a:lnTo>
                  <a:pt x="1003" y="632"/>
                </a:lnTo>
                <a:lnTo>
                  <a:pt x="1002" y="629"/>
                </a:lnTo>
                <a:lnTo>
                  <a:pt x="998" y="627"/>
                </a:lnTo>
                <a:lnTo>
                  <a:pt x="997" y="627"/>
                </a:lnTo>
                <a:lnTo>
                  <a:pt x="995" y="625"/>
                </a:lnTo>
                <a:lnTo>
                  <a:pt x="992" y="625"/>
                </a:lnTo>
                <a:lnTo>
                  <a:pt x="992" y="624"/>
                </a:lnTo>
                <a:lnTo>
                  <a:pt x="992" y="624"/>
                </a:lnTo>
                <a:lnTo>
                  <a:pt x="992" y="622"/>
                </a:lnTo>
                <a:lnTo>
                  <a:pt x="988" y="619"/>
                </a:lnTo>
                <a:lnTo>
                  <a:pt x="988" y="617"/>
                </a:lnTo>
                <a:lnTo>
                  <a:pt x="988" y="614"/>
                </a:lnTo>
                <a:lnTo>
                  <a:pt x="988" y="612"/>
                </a:lnTo>
                <a:lnTo>
                  <a:pt x="986" y="610"/>
                </a:lnTo>
                <a:lnTo>
                  <a:pt x="986" y="609"/>
                </a:lnTo>
                <a:lnTo>
                  <a:pt x="986" y="609"/>
                </a:lnTo>
                <a:lnTo>
                  <a:pt x="985" y="609"/>
                </a:lnTo>
                <a:lnTo>
                  <a:pt x="985" y="607"/>
                </a:lnTo>
                <a:lnTo>
                  <a:pt x="985" y="605"/>
                </a:lnTo>
                <a:lnTo>
                  <a:pt x="985" y="604"/>
                </a:lnTo>
                <a:lnTo>
                  <a:pt x="985" y="604"/>
                </a:lnTo>
                <a:lnTo>
                  <a:pt x="976" y="605"/>
                </a:lnTo>
                <a:lnTo>
                  <a:pt x="968" y="609"/>
                </a:lnTo>
                <a:lnTo>
                  <a:pt x="965" y="605"/>
                </a:lnTo>
                <a:lnTo>
                  <a:pt x="955" y="604"/>
                </a:lnTo>
                <a:lnTo>
                  <a:pt x="951" y="600"/>
                </a:lnTo>
                <a:lnTo>
                  <a:pt x="950" y="597"/>
                </a:lnTo>
                <a:lnTo>
                  <a:pt x="948" y="593"/>
                </a:lnTo>
                <a:lnTo>
                  <a:pt x="948" y="592"/>
                </a:lnTo>
                <a:lnTo>
                  <a:pt x="946" y="587"/>
                </a:lnTo>
                <a:lnTo>
                  <a:pt x="943" y="585"/>
                </a:lnTo>
                <a:lnTo>
                  <a:pt x="933" y="593"/>
                </a:lnTo>
                <a:lnTo>
                  <a:pt x="931" y="593"/>
                </a:lnTo>
                <a:lnTo>
                  <a:pt x="929" y="592"/>
                </a:lnTo>
                <a:lnTo>
                  <a:pt x="929" y="588"/>
                </a:lnTo>
                <a:lnTo>
                  <a:pt x="931" y="585"/>
                </a:lnTo>
                <a:lnTo>
                  <a:pt x="931" y="583"/>
                </a:lnTo>
                <a:lnTo>
                  <a:pt x="929" y="583"/>
                </a:lnTo>
                <a:lnTo>
                  <a:pt x="926" y="585"/>
                </a:lnTo>
                <a:lnTo>
                  <a:pt x="923" y="583"/>
                </a:lnTo>
                <a:lnTo>
                  <a:pt x="921" y="585"/>
                </a:lnTo>
                <a:lnTo>
                  <a:pt x="916" y="590"/>
                </a:lnTo>
                <a:lnTo>
                  <a:pt x="914" y="593"/>
                </a:lnTo>
                <a:lnTo>
                  <a:pt x="913" y="595"/>
                </a:lnTo>
                <a:lnTo>
                  <a:pt x="909" y="602"/>
                </a:lnTo>
                <a:lnTo>
                  <a:pt x="901" y="604"/>
                </a:lnTo>
                <a:lnTo>
                  <a:pt x="899" y="604"/>
                </a:lnTo>
                <a:lnTo>
                  <a:pt x="899" y="602"/>
                </a:lnTo>
                <a:lnTo>
                  <a:pt x="899" y="600"/>
                </a:lnTo>
                <a:lnTo>
                  <a:pt x="897" y="599"/>
                </a:lnTo>
                <a:lnTo>
                  <a:pt x="896" y="599"/>
                </a:lnTo>
                <a:lnTo>
                  <a:pt x="887" y="610"/>
                </a:lnTo>
                <a:lnTo>
                  <a:pt x="886" y="612"/>
                </a:lnTo>
                <a:lnTo>
                  <a:pt x="887" y="615"/>
                </a:lnTo>
                <a:lnTo>
                  <a:pt x="887" y="615"/>
                </a:lnTo>
                <a:lnTo>
                  <a:pt x="887" y="617"/>
                </a:lnTo>
                <a:lnTo>
                  <a:pt x="877" y="625"/>
                </a:lnTo>
                <a:lnTo>
                  <a:pt x="874" y="630"/>
                </a:lnTo>
                <a:lnTo>
                  <a:pt x="872" y="637"/>
                </a:lnTo>
                <a:lnTo>
                  <a:pt x="871" y="639"/>
                </a:lnTo>
                <a:lnTo>
                  <a:pt x="869" y="641"/>
                </a:lnTo>
                <a:lnTo>
                  <a:pt x="869" y="644"/>
                </a:lnTo>
                <a:lnTo>
                  <a:pt x="869" y="644"/>
                </a:lnTo>
                <a:lnTo>
                  <a:pt x="867" y="646"/>
                </a:lnTo>
                <a:lnTo>
                  <a:pt x="867" y="646"/>
                </a:lnTo>
                <a:lnTo>
                  <a:pt x="867" y="644"/>
                </a:lnTo>
                <a:lnTo>
                  <a:pt x="867" y="642"/>
                </a:lnTo>
                <a:lnTo>
                  <a:pt x="865" y="642"/>
                </a:lnTo>
                <a:lnTo>
                  <a:pt x="865" y="642"/>
                </a:lnTo>
                <a:lnTo>
                  <a:pt x="864" y="642"/>
                </a:lnTo>
                <a:lnTo>
                  <a:pt x="862" y="644"/>
                </a:lnTo>
                <a:lnTo>
                  <a:pt x="860" y="646"/>
                </a:lnTo>
                <a:lnTo>
                  <a:pt x="860" y="647"/>
                </a:lnTo>
                <a:lnTo>
                  <a:pt x="854" y="662"/>
                </a:lnTo>
                <a:lnTo>
                  <a:pt x="847" y="671"/>
                </a:lnTo>
                <a:lnTo>
                  <a:pt x="844" y="681"/>
                </a:lnTo>
                <a:lnTo>
                  <a:pt x="837" y="691"/>
                </a:lnTo>
                <a:lnTo>
                  <a:pt x="835" y="693"/>
                </a:lnTo>
                <a:lnTo>
                  <a:pt x="835" y="696"/>
                </a:lnTo>
                <a:lnTo>
                  <a:pt x="837" y="696"/>
                </a:lnTo>
                <a:lnTo>
                  <a:pt x="839" y="698"/>
                </a:lnTo>
                <a:lnTo>
                  <a:pt x="839" y="698"/>
                </a:lnTo>
                <a:lnTo>
                  <a:pt x="839" y="699"/>
                </a:lnTo>
                <a:lnTo>
                  <a:pt x="839" y="699"/>
                </a:lnTo>
                <a:lnTo>
                  <a:pt x="839" y="701"/>
                </a:lnTo>
                <a:lnTo>
                  <a:pt x="839" y="703"/>
                </a:lnTo>
                <a:lnTo>
                  <a:pt x="839" y="703"/>
                </a:lnTo>
                <a:lnTo>
                  <a:pt x="839" y="704"/>
                </a:lnTo>
                <a:lnTo>
                  <a:pt x="839" y="708"/>
                </a:lnTo>
                <a:lnTo>
                  <a:pt x="837" y="708"/>
                </a:lnTo>
                <a:lnTo>
                  <a:pt x="832" y="708"/>
                </a:lnTo>
                <a:lnTo>
                  <a:pt x="830" y="708"/>
                </a:lnTo>
                <a:lnTo>
                  <a:pt x="828" y="709"/>
                </a:lnTo>
                <a:lnTo>
                  <a:pt x="828" y="713"/>
                </a:lnTo>
                <a:lnTo>
                  <a:pt x="828" y="721"/>
                </a:lnTo>
                <a:lnTo>
                  <a:pt x="827" y="726"/>
                </a:lnTo>
                <a:lnTo>
                  <a:pt x="828" y="726"/>
                </a:lnTo>
                <a:lnTo>
                  <a:pt x="828" y="728"/>
                </a:lnTo>
                <a:lnTo>
                  <a:pt x="828" y="728"/>
                </a:lnTo>
                <a:lnTo>
                  <a:pt x="828" y="730"/>
                </a:lnTo>
                <a:lnTo>
                  <a:pt x="828" y="730"/>
                </a:lnTo>
                <a:lnTo>
                  <a:pt x="828" y="731"/>
                </a:lnTo>
                <a:lnTo>
                  <a:pt x="828" y="731"/>
                </a:lnTo>
                <a:lnTo>
                  <a:pt x="830" y="733"/>
                </a:lnTo>
                <a:lnTo>
                  <a:pt x="830" y="735"/>
                </a:lnTo>
                <a:lnTo>
                  <a:pt x="834" y="738"/>
                </a:lnTo>
                <a:lnTo>
                  <a:pt x="835" y="740"/>
                </a:lnTo>
                <a:lnTo>
                  <a:pt x="840" y="740"/>
                </a:lnTo>
                <a:lnTo>
                  <a:pt x="842" y="740"/>
                </a:lnTo>
                <a:lnTo>
                  <a:pt x="842" y="743"/>
                </a:lnTo>
                <a:lnTo>
                  <a:pt x="840" y="745"/>
                </a:lnTo>
                <a:lnTo>
                  <a:pt x="840" y="746"/>
                </a:lnTo>
                <a:lnTo>
                  <a:pt x="839" y="746"/>
                </a:lnTo>
                <a:lnTo>
                  <a:pt x="839" y="748"/>
                </a:lnTo>
                <a:lnTo>
                  <a:pt x="839" y="750"/>
                </a:lnTo>
                <a:lnTo>
                  <a:pt x="839" y="752"/>
                </a:lnTo>
                <a:lnTo>
                  <a:pt x="839" y="753"/>
                </a:lnTo>
                <a:lnTo>
                  <a:pt x="839" y="753"/>
                </a:lnTo>
                <a:lnTo>
                  <a:pt x="839" y="757"/>
                </a:lnTo>
                <a:lnTo>
                  <a:pt x="839" y="758"/>
                </a:lnTo>
                <a:lnTo>
                  <a:pt x="839" y="760"/>
                </a:lnTo>
                <a:lnTo>
                  <a:pt x="839" y="762"/>
                </a:lnTo>
                <a:lnTo>
                  <a:pt x="839" y="762"/>
                </a:lnTo>
                <a:lnTo>
                  <a:pt x="839" y="763"/>
                </a:lnTo>
                <a:lnTo>
                  <a:pt x="839" y="763"/>
                </a:lnTo>
                <a:lnTo>
                  <a:pt x="837" y="768"/>
                </a:lnTo>
                <a:lnTo>
                  <a:pt x="837" y="770"/>
                </a:lnTo>
                <a:lnTo>
                  <a:pt x="834" y="772"/>
                </a:lnTo>
                <a:lnTo>
                  <a:pt x="832" y="773"/>
                </a:lnTo>
                <a:lnTo>
                  <a:pt x="834" y="773"/>
                </a:lnTo>
                <a:lnTo>
                  <a:pt x="839" y="777"/>
                </a:lnTo>
                <a:lnTo>
                  <a:pt x="850" y="777"/>
                </a:lnTo>
                <a:lnTo>
                  <a:pt x="855" y="780"/>
                </a:lnTo>
                <a:lnTo>
                  <a:pt x="855" y="780"/>
                </a:lnTo>
                <a:lnTo>
                  <a:pt x="855" y="782"/>
                </a:lnTo>
                <a:lnTo>
                  <a:pt x="857" y="783"/>
                </a:lnTo>
                <a:lnTo>
                  <a:pt x="864" y="783"/>
                </a:lnTo>
                <a:lnTo>
                  <a:pt x="869" y="785"/>
                </a:lnTo>
                <a:lnTo>
                  <a:pt x="871" y="787"/>
                </a:lnTo>
                <a:lnTo>
                  <a:pt x="876" y="789"/>
                </a:lnTo>
                <a:lnTo>
                  <a:pt x="877" y="789"/>
                </a:lnTo>
                <a:lnTo>
                  <a:pt x="879" y="790"/>
                </a:lnTo>
                <a:lnTo>
                  <a:pt x="879" y="790"/>
                </a:lnTo>
                <a:lnTo>
                  <a:pt x="882" y="794"/>
                </a:lnTo>
                <a:lnTo>
                  <a:pt x="869" y="792"/>
                </a:lnTo>
                <a:lnTo>
                  <a:pt x="867" y="792"/>
                </a:lnTo>
                <a:lnTo>
                  <a:pt x="865" y="790"/>
                </a:lnTo>
                <a:lnTo>
                  <a:pt x="865" y="787"/>
                </a:lnTo>
                <a:lnTo>
                  <a:pt x="864" y="785"/>
                </a:lnTo>
                <a:lnTo>
                  <a:pt x="852" y="785"/>
                </a:lnTo>
                <a:lnTo>
                  <a:pt x="849" y="782"/>
                </a:lnTo>
                <a:lnTo>
                  <a:pt x="847" y="782"/>
                </a:lnTo>
                <a:lnTo>
                  <a:pt x="847" y="783"/>
                </a:lnTo>
                <a:lnTo>
                  <a:pt x="839" y="787"/>
                </a:lnTo>
                <a:lnTo>
                  <a:pt x="839" y="785"/>
                </a:lnTo>
                <a:lnTo>
                  <a:pt x="839" y="783"/>
                </a:lnTo>
                <a:lnTo>
                  <a:pt x="839" y="782"/>
                </a:lnTo>
                <a:lnTo>
                  <a:pt x="839" y="780"/>
                </a:lnTo>
                <a:lnTo>
                  <a:pt x="835" y="780"/>
                </a:lnTo>
                <a:lnTo>
                  <a:pt x="834" y="777"/>
                </a:lnTo>
                <a:lnTo>
                  <a:pt x="832" y="775"/>
                </a:lnTo>
                <a:lnTo>
                  <a:pt x="830" y="777"/>
                </a:lnTo>
                <a:lnTo>
                  <a:pt x="827" y="780"/>
                </a:lnTo>
                <a:lnTo>
                  <a:pt x="813" y="789"/>
                </a:lnTo>
                <a:lnTo>
                  <a:pt x="812" y="787"/>
                </a:lnTo>
                <a:lnTo>
                  <a:pt x="810" y="783"/>
                </a:lnTo>
                <a:lnTo>
                  <a:pt x="800" y="785"/>
                </a:lnTo>
                <a:lnTo>
                  <a:pt x="795" y="787"/>
                </a:lnTo>
                <a:lnTo>
                  <a:pt x="786" y="789"/>
                </a:lnTo>
                <a:lnTo>
                  <a:pt x="775" y="787"/>
                </a:lnTo>
                <a:lnTo>
                  <a:pt x="763" y="783"/>
                </a:lnTo>
                <a:lnTo>
                  <a:pt x="763" y="783"/>
                </a:lnTo>
                <a:lnTo>
                  <a:pt x="763" y="785"/>
                </a:lnTo>
                <a:lnTo>
                  <a:pt x="763" y="787"/>
                </a:lnTo>
                <a:lnTo>
                  <a:pt x="763" y="787"/>
                </a:lnTo>
                <a:lnTo>
                  <a:pt x="761" y="787"/>
                </a:lnTo>
                <a:lnTo>
                  <a:pt x="761" y="789"/>
                </a:lnTo>
                <a:lnTo>
                  <a:pt x="763" y="790"/>
                </a:lnTo>
                <a:lnTo>
                  <a:pt x="763" y="790"/>
                </a:lnTo>
                <a:lnTo>
                  <a:pt x="763" y="792"/>
                </a:lnTo>
                <a:lnTo>
                  <a:pt x="766" y="794"/>
                </a:lnTo>
                <a:lnTo>
                  <a:pt x="766" y="795"/>
                </a:lnTo>
                <a:lnTo>
                  <a:pt x="768" y="799"/>
                </a:lnTo>
                <a:lnTo>
                  <a:pt x="770" y="800"/>
                </a:lnTo>
                <a:lnTo>
                  <a:pt x="770" y="800"/>
                </a:lnTo>
                <a:lnTo>
                  <a:pt x="770" y="802"/>
                </a:lnTo>
                <a:lnTo>
                  <a:pt x="770" y="805"/>
                </a:lnTo>
                <a:lnTo>
                  <a:pt x="771" y="807"/>
                </a:lnTo>
                <a:lnTo>
                  <a:pt x="780" y="807"/>
                </a:lnTo>
                <a:lnTo>
                  <a:pt x="781" y="809"/>
                </a:lnTo>
                <a:lnTo>
                  <a:pt x="783" y="812"/>
                </a:lnTo>
                <a:lnTo>
                  <a:pt x="783" y="815"/>
                </a:lnTo>
                <a:lnTo>
                  <a:pt x="783" y="817"/>
                </a:lnTo>
                <a:lnTo>
                  <a:pt x="785" y="817"/>
                </a:lnTo>
                <a:lnTo>
                  <a:pt x="790" y="817"/>
                </a:lnTo>
                <a:lnTo>
                  <a:pt x="792" y="817"/>
                </a:lnTo>
                <a:lnTo>
                  <a:pt x="792" y="820"/>
                </a:lnTo>
                <a:lnTo>
                  <a:pt x="793" y="826"/>
                </a:lnTo>
                <a:lnTo>
                  <a:pt x="793" y="829"/>
                </a:lnTo>
                <a:lnTo>
                  <a:pt x="795" y="831"/>
                </a:lnTo>
                <a:lnTo>
                  <a:pt x="798" y="834"/>
                </a:lnTo>
                <a:lnTo>
                  <a:pt x="800" y="834"/>
                </a:lnTo>
                <a:lnTo>
                  <a:pt x="800" y="836"/>
                </a:lnTo>
                <a:lnTo>
                  <a:pt x="800" y="836"/>
                </a:lnTo>
                <a:lnTo>
                  <a:pt x="800" y="839"/>
                </a:lnTo>
                <a:lnTo>
                  <a:pt x="802" y="839"/>
                </a:lnTo>
                <a:lnTo>
                  <a:pt x="802" y="841"/>
                </a:lnTo>
                <a:lnTo>
                  <a:pt x="803" y="842"/>
                </a:lnTo>
                <a:lnTo>
                  <a:pt x="803" y="847"/>
                </a:lnTo>
                <a:lnTo>
                  <a:pt x="802" y="851"/>
                </a:lnTo>
                <a:lnTo>
                  <a:pt x="802" y="854"/>
                </a:lnTo>
                <a:lnTo>
                  <a:pt x="803" y="856"/>
                </a:lnTo>
                <a:lnTo>
                  <a:pt x="803" y="857"/>
                </a:lnTo>
                <a:lnTo>
                  <a:pt x="805" y="861"/>
                </a:lnTo>
                <a:lnTo>
                  <a:pt x="805" y="864"/>
                </a:lnTo>
                <a:lnTo>
                  <a:pt x="805" y="868"/>
                </a:lnTo>
                <a:lnTo>
                  <a:pt x="805" y="871"/>
                </a:lnTo>
                <a:lnTo>
                  <a:pt x="800" y="878"/>
                </a:lnTo>
                <a:lnTo>
                  <a:pt x="798" y="881"/>
                </a:lnTo>
                <a:lnTo>
                  <a:pt x="798" y="884"/>
                </a:lnTo>
                <a:lnTo>
                  <a:pt x="797" y="888"/>
                </a:lnTo>
                <a:lnTo>
                  <a:pt x="795" y="889"/>
                </a:lnTo>
                <a:lnTo>
                  <a:pt x="790" y="888"/>
                </a:lnTo>
                <a:lnTo>
                  <a:pt x="795" y="884"/>
                </a:lnTo>
                <a:lnTo>
                  <a:pt x="797" y="881"/>
                </a:lnTo>
                <a:lnTo>
                  <a:pt x="798" y="876"/>
                </a:lnTo>
                <a:lnTo>
                  <a:pt x="798" y="874"/>
                </a:lnTo>
                <a:lnTo>
                  <a:pt x="798" y="873"/>
                </a:lnTo>
                <a:lnTo>
                  <a:pt x="798" y="871"/>
                </a:lnTo>
                <a:lnTo>
                  <a:pt x="798" y="869"/>
                </a:lnTo>
                <a:lnTo>
                  <a:pt x="798" y="869"/>
                </a:lnTo>
                <a:lnTo>
                  <a:pt x="798" y="868"/>
                </a:lnTo>
                <a:lnTo>
                  <a:pt x="798" y="864"/>
                </a:lnTo>
                <a:lnTo>
                  <a:pt x="798" y="863"/>
                </a:lnTo>
                <a:lnTo>
                  <a:pt x="798" y="863"/>
                </a:lnTo>
                <a:lnTo>
                  <a:pt x="798" y="861"/>
                </a:lnTo>
                <a:lnTo>
                  <a:pt x="798" y="859"/>
                </a:lnTo>
                <a:lnTo>
                  <a:pt x="798" y="857"/>
                </a:lnTo>
                <a:lnTo>
                  <a:pt x="800" y="856"/>
                </a:lnTo>
                <a:lnTo>
                  <a:pt x="800" y="852"/>
                </a:lnTo>
                <a:lnTo>
                  <a:pt x="800" y="851"/>
                </a:lnTo>
                <a:lnTo>
                  <a:pt x="797" y="846"/>
                </a:lnTo>
                <a:lnTo>
                  <a:pt x="795" y="846"/>
                </a:lnTo>
                <a:lnTo>
                  <a:pt x="795" y="846"/>
                </a:lnTo>
                <a:lnTo>
                  <a:pt x="795" y="846"/>
                </a:lnTo>
                <a:lnTo>
                  <a:pt x="793" y="847"/>
                </a:lnTo>
                <a:lnTo>
                  <a:pt x="793" y="847"/>
                </a:lnTo>
                <a:lnTo>
                  <a:pt x="793" y="849"/>
                </a:lnTo>
                <a:lnTo>
                  <a:pt x="792" y="847"/>
                </a:lnTo>
                <a:lnTo>
                  <a:pt x="793" y="846"/>
                </a:lnTo>
                <a:lnTo>
                  <a:pt x="792" y="846"/>
                </a:lnTo>
                <a:lnTo>
                  <a:pt x="790" y="846"/>
                </a:lnTo>
                <a:lnTo>
                  <a:pt x="790" y="844"/>
                </a:lnTo>
                <a:lnTo>
                  <a:pt x="788" y="842"/>
                </a:lnTo>
                <a:lnTo>
                  <a:pt x="793" y="839"/>
                </a:lnTo>
                <a:lnTo>
                  <a:pt x="793" y="839"/>
                </a:lnTo>
                <a:lnTo>
                  <a:pt x="793" y="837"/>
                </a:lnTo>
                <a:lnTo>
                  <a:pt x="792" y="836"/>
                </a:lnTo>
                <a:lnTo>
                  <a:pt x="792" y="836"/>
                </a:lnTo>
                <a:lnTo>
                  <a:pt x="790" y="836"/>
                </a:lnTo>
                <a:lnTo>
                  <a:pt x="786" y="837"/>
                </a:lnTo>
                <a:lnTo>
                  <a:pt x="781" y="839"/>
                </a:lnTo>
                <a:lnTo>
                  <a:pt x="780" y="839"/>
                </a:lnTo>
                <a:lnTo>
                  <a:pt x="778" y="839"/>
                </a:lnTo>
                <a:lnTo>
                  <a:pt x="775" y="836"/>
                </a:lnTo>
                <a:lnTo>
                  <a:pt x="780" y="834"/>
                </a:lnTo>
                <a:lnTo>
                  <a:pt x="778" y="832"/>
                </a:lnTo>
                <a:lnTo>
                  <a:pt x="780" y="831"/>
                </a:lnTo>
                <a:lnTo>
                  <a:pt x="780" y="829"/>
                </a:lnTo>
                <a:lnTo>
                  <a:pt x="781" y="829"/>
                </a:lnTo>
                <a:lnTo>
                  <a:pt x="781" y="827"/>
                </a:lnTo>
                <a:lnTo>
                  <a:pt x="780" y="826"/>
                </a:lnTo>
                <a:lnTo>
                  <a:pt x="778" y="826"/>
                </a:lnTo>
                <a:lnTo>
                  <a:pt x="776" y="827"/>
                </a:lnTo>
                <a:lnTo>
                  <a:pt x="776" y="827"/>
                </a:lnTo>
                <a:lnTo>
                  <a:pt x="768" y="827"/>
                </a:lnTo>
                <a:lnTo>
                  <a:pt x="768" y="827"/>
                </a:lnTo>
                <a:lnTo>
                  <a:pt x="766" y="831"/>
                </a:lnTo>
                <a:lnTo>
                  <a:pt x="766" y="831"/>
                </a:lnTo>
                <a:lnTo>
                  <a:pt x="763" y="831"/>
                </a:lnTo>
                <a:lnTo>
                  <a:pt x="761" y="831"/>
                </a:lnTo>
                <a:lnTo>
                  <a:pt x="761" y="829"/>
                </a:lnTo>
                <a:lnTo>
                  <a:pt x="763" y="827"/>
                </a:lnTo>
                <a:lnTo>
                  <a:pt x="763" y="826"/>
                </a:lnTo>
                <a:lnTo>
                  <a:pt x="763" y="824"/>
                </a:lnTo>
                <a:lnTo>
                  <a:pt x="763" y="824"/>
                </a:lnTo>
                <a:lnTo>
                  <a:pt x="765" y="822"/>
                </a:lnTo>
                <a:lnTo>
                  <a:pt x="765" y="820"/>
                </a:lnTo>
                <a:lnTo>
                  <a:pt x="756" y="826"/>
                </a:lnTo>
                <a:lnTo>
                  <a:pt x="751" y="834"/>
                </a:lnTo>
                <a:lnTo>
                  <a:pt x="748" y="834"/>
                </a:lnTo>
                <a:lnTo>
                  <a:pt x="743" y="836"/>
                </a:lnTo>
                <a:lnTo>
                  <a:pt x="743" y="836"/>
                </a:lnTo>
                <a:lnTo>
                  <a:pt x="741" y="837"/>
                </a:lnTo>
                <a:lnTo>
                  <a:pt x="741" y="839"/>
                </a:lnTo>
                <a:lnTo>
                  <a:pt x="741" y="839"/>
                </a:lnTo>
                <a:lnTo>
                  <a:pt x="741" y="841"/>
                </a:lnTo>
                <a:lnTo>
                  <a:pt x="739" y="839"/>
                </a:lnTo>
                <a:lnTo>
                  <a:pt x="738" y="839"/>
                </a:lnTo>
                <a:lnTo>
                  <a:pt x="736" y="841"/>
                </a:lnTo>
                <a:lnTo>
                  <a:pt x="734" y="844"/>
                </a:lnTo>
                <a:lnTo>
                  <a:pt x="738" y="846"/>
                </a:lnTo>
                <a:lnTo>
                  <a:pt x="744" y="846"/>
                </a:lnTo>
                <a:lnTo>
                  <a:pt x="744" y="846"/>
                </a:lnTo>
                <a:lnTo>
                  <a:pt x="743" y="847"/>
                </a:lnTo>
                <a:lnTo>
                  <a:pt x="743" y="847"/>
                </a:lnTo>
                <a:lnTo>
                  <a:pt x="741" y="849"/>
                </a:lnTo>
                <a:lnTo>
                  <a:pt x="736" y="852"/>
                </a:lnTo>
                <a:lnTo>
                  <a:pt x="734" y="852"/>
                </a:lnTo>
                <a:lnTo>
                  <a:pt x="733" y="852"/>
                </a:lnTo>
                <a:lnTo>
                  <a:pt x="733" y="851"/>
                </a:lnTo>
                <a:lnTo>
                  <a:pt x="731" y="847"/>
                </a:lnTo>
                <a:lnTo>
                  <a:pt x="728" y="847"/>
                </a:lnTo>
                <a:lnTo>
                  <a:pt x="724" y="851"/>
                </a:lnTo>
                <a:lnTo>
                  <a:pt x="723" y="854"/>
                </a:lnTo>
                <a:lnTo>
                  <a:pt x="723" y="856"/>
                </a:lnTo>
                <a:lnTo>
                  <a:pt x="726" y="854"/>
                </a:lnTo>
                <a:lnTo>
                  <a:pt x="728" y="854"/>
                </a:lnTo>
                <a:lnTo>
                  <a:pt x="731" y="859"/>
                </a:lnTo>
                <a:lnTo>
                  <a:pt x="733" y="861"/>
                </a:lnTo>
                <a:lnTo>
                  <a:pt x="733" y="863"/>
                </a:lnTo>
                <a:lnTo>
                  <a:pt x="733" y="864"/>
                </a:lnTo>
                <a:lnTo>
                  <a:pt x="728" y="866"/>
                </a:lnTo>
                <a:lnTo>
                  <a:pt x="728" y="864"/>
                </a:lnTo>
                <a:lnTo>
                  <a:pt x="726" y="864"/>
                </a:lnTo>
                <a:lnTo>
                  <a:pt x="721" y="864"/>
                </a:lnTo>
                <a:lnTo>
                  <a:pt x="719" y="864"/>
                </a:lnTo>
                <a:lnTo>
                  <a:pt x="718" y="864"/>
                </a:lnTo>
                <a:lnTo>
                  <a:pt x="716" y="864"/>
                </a:lnTo>
                <a:lnTo>
                  <a:pt x="714" y="868"/>
                </a:lnTo>
                <a:lnTo>
                  <a:pt x="714" y="869"/>
                </a:lnTo>
                <a:lnTo>
                  <a:pt x="716" y="871"/>
                </a:lnTo>
                <a:lnTo>
                  <a:pt x="714" y="873"/>
                </a:lnTo>
                <a:lnTo>
                  <a:pt x="711" y="873"/>
                </a:lnTo>
                <a:lnTo>
                  <a:pt x="711" y="873"/>
                </a:lnTo>
                <a:lnTo>
                  <a:pt x="711" y="871"/>
                </a:lnTo>
                <a:lnTo>
                  <a:pt x="711" y="871"/>
                </a:lnTo>
                <a:lnTo>
                  <a:pt x="713" y="869"/>
                </a:lnTo>
                <a:lnTo>
                  <a:pt x="711" y="866"/>
                </a:lnTo>
                <a:lnTo>
                  <a:pt x="711" y="866"/>
                </a:lnTo>
                <a:lnTo>
                  <a:pt x="711" y="864"/>
                </a:lnTo>
                <a:lnTo>
                  <a:pt x="716" y="856"/>
                </a:lnTo>
                <a:lnTo>
                  <a:pt x="711" y="856"/>
                </a:lnTo>
                <a:lnTo>
                  <a:pt x="711" y="857"/>
                </a:lnTo>
                <a:lnTo>
                  <a:pt x="706" y="866"/>
                </a:lnTo>
                <a:lnTo>
                  <a:pt x="704" y="868"/>
                </a:lnTo>
                <a:lnTo>
                  <a:pt x="702" y="868"/>
                </a:lnTo>
                <a:lnTo>
                  <a:pt x="702" y="869"/>
                </a:lnTo>
                <a:lnTo>
                  <a:pt x="702" y="873"/>
                </a:lnTo>
                <a:lnTo>
                  <a:pt x="701" y="873"/>
                </a:lnTo>
                <a:lnTo>
                  <a:pt x="699" y="874"/>
                </a:lnTo>
                <a:lnTo>
                  <a:pt x="697" y="876"/>
                </a:lnTo>
                <a:lnTo>
                  <a:pt x="697" y="879"/>
                </a:lnTo>
                <a:lnTo>
                  <a:pt x="696" y="879"/>
                </a:lnTo>
                <a:lnTo>
                  <a:pt x="692" y="878"/>
                </a:lnTo>
                <a:lnTo>
                  <a:pt x="691" y="878"/>
                </a:lnTo>
                <a:lnTo>
                  <a:pt x="689" y="881"/>
                </a:lnTo>
                <a:lnTo>
                  <a:pt x="686" y="883"/>
                </a:lnTo>
                <a:lnTo>
                  <a:pt x="684" y="883"/>
                </a:lnTo>
                <a:lnTo>
                  <a:pt x="686" y="881"/>
                </a:lnTo>
                <a:lnTo>
                  <a:pt x="689" y="873"/>
                </a:lnTo>
                <a:lnTo>
                  <a:pt x="691" y="869"/>
                </a:lnTo>
                <a:lnTo>
                  <a:pt x="692" y="869"/>
                </a:lnTo>
                <a:lnTo>
                  <a:pt x="691" y="866"/>
                </a:lnTo>
                <a:lnTo>
                  <a:pt x="689" y="866"/>
                </a:lnTo>
                <a:lnTo>
                  <a:pt x="686" y="868"/>
                </a:lnTo>
                <a:lnTo>
                  <a:pt x="686" y="866"/>
                </a:lnTo>
                <a:lnTo>
                  <a:pt x="686" y="864"/>
                </a:lnTo>
                <a:lnTo>
                  <a:pt x="687" y="864"/>
                </a:lnTo>
                <a:lnTo>
                  <a:pt x="687" y="863"/>
                </a:lnTo>
                <a:lnTo>
                  <a:pt x="686" y="863"/>
                </a:lnTo>
                <a:lnTo>
                  <a:pt x="686" y="863"/>
                </a:lnTo>
                <a:lnTo>
                  <a:pt x="684" y="863"/>
                </a:lnTo>
                <a:lnTo>
                  <a:pt x="682" y="864"/>
                </a:lnTo>
                <a:lnTo>
                  <a:pt x="681" y="866"/>
                </a:lnTo>
                <a:lnTo>
                  <a:pt x="679" y="864"/>
                </a:lnTo>
                <a:lnTo>
                  <a:pt x="677" y="866"/>
                </a:lnTo>
                <a:lnTo>
                  <a:pt x="679" y="868"/>
                </a:lnTo>
                <a:lnTo>
                  <a:pt x="679" y="868"/>
                </a:lnTo>
                <a:lnTo>
                  <a:pt x="679" y="868"/>
                </a:lnTo>
                <a:lnTo>
                  <a:pt x="681" y="869"/>
                </a:lnTo>
                <a:lnTo>
                  <a:pt x="679" y="871"/>
                </a:lnTo>
                <a:lnTo>
                  <a:pt x="674" y="873"/>
                </a:lnTo>
                <a:lnTo>
                  <a:pt x="672" y="871"/>
                </a:lnTo>
                <a:lnTo>
                  <a:pt x="672" y="871"/>
                </a:lnTo>
                <a:lnTo>
                  <a:pt x="670" y="871"/>
                </a:lnTo>
                <a:lnTo>
                  <a:pt x="669" y="873"/>
                </a:lnTo>
                <a:lnTo>
                  <a:pt x="665" y="873"/>
                </a:lnTo>
                <a:lnTo>
                  <a:pt x="665" y="874"/>
                </a:lnTo>
                <a:lnTo>
                  <a:pt x="664" y="876"/>
                </a:lnTo>
                <a:lnTo>
                  <a:pt x="662" y="878"/>
                </a:lnTo>
                <a:lnTo>
                  <a:pt x="662" y="881"/>
                </a:lnTo>
                <a:lnTo>
                  <a:pt x="660" y="883"/>
                </a:lnTo>
                <a:lnTo>
                  <a:pt x="660" y="884"/>
                </a:lnTo>
                <a:lnTo>
                  <a:pt x="660" y="886"/>
                </a:lnTo>
                <a:lnTo>
                  <a:pt x="657" y="886"/>
                </a:lnTo>
                <a:lnTo>
                  <a:pt x="654" y="881"/>
                </a:lnTo>
                <a:lnTo>
                  <a:pt x="655" y="881"/>
                </a:lnTo>
                <a:lnTo>
                  <a:pt x="657" y="881"/>
                </a:lnTo>
                <a:lnTo>
                  <a:pt x="659" y="879"/>
                </a:lnTo>
                <a:lnTo>
                  <a:pt x="664" y="869"/>
                </a:lnTo>
                <a:lnTo>
                  <a:pt x="665" y="868"/>
                </a:lnTo>
                <a:lnTo>
                  <a:pt x="667" y="866"/>
                </a:lnTo>
                <a:lnTo>
                  <a:pt x="667" y="866"/>
                </a:lnTo>
                <a:lnTo>
                  <a:pt x="669" y="866"/>
                </a:lnTo>
                <a:lnTo>
                  <a:pt x="669" y="864"/>
                </a:lnTo>
                <a:lnTo>
                  <a:pt x="669" y="864"/>
                </a:lnTo>
                <a:lnTo>
                  <a:pt x="667" y="861"/>
                </a:lnTo>
                <a:lnTo>
                  <a:pt x="669" y="857"/>
                </a:lnTo>
                <a:lnTo>
                  <a:pt x="670" y="857"/>
                </a:lnTo>
                <a:lnTo>
                  <a:pt x="670" y="856"/>
                </a:lnTo>
                <a:lnTo>
                  <a:pt x="669" y="856"/>
                </a:lnTo>
                <a:lnTo>
                  <a:pt x="667" y="856"/>
                </a:lnTo>
                <a:lnTo>
                  <a:pt x="669" y="852"/>
                </a:lnTo>
                <a:lnTo>
                  <a:pt x="672" y="854"/>
                </a:lnTo>
                <a:lnTo>
                  <a:pt x="674" y="852"/>
                </a:lnTo>
                <a:lnTo>
                  <a:pt x="674" y="852"/>
                </a:lnTo>
                <a:lnTo>
                  <a:pt x="674" y="851"/>
                </a:lnTo>
                <a:lnTo>
                  <a:pt x="672" y="849"/>
                </a:lnTo>
                <a:lnTo>
                  <a:pt x="670" y="849"/>
                </a:lnTo>
                <a:lnTo>
                  <a:pt x="669" y="849"/>
                </a:lnTo>
                <a:lnTo>
                  <a:pt x="667" y="849"/>
                </a:lnTo>
                <a:lnTo>
                  <a:pt x="662" y="846"/>
                </a:lnTo>
                <a:lnTo>
                  <a:pt x="645" y="842"/>
                </a:lnTo>
                <a:lnTo>
                  <a:pt x="644" y="844"/>
                </a:lnTo>
                <a:lnTo>
                  <a:pt x="642" y="849"/>
                </a:lnTo>
                <a:lnTo>
                  <a:pt x="637" y="847"/>
                </a:lnTo>
                <a:lnTo>
                  <a:pt x="634" y="851"/>
                </a:lnTo>
                <a:lnTo>
                  <a:pt x="630" y="851"/>
                </a:lnTo>
                <a:lnTo>
                  <a:pt x="628" y="849"/>
                </a:lnTo>
                <a:lnTo>
                  <a:pt x="628" y="849"/>
                </a:lnTo>
                <a:lnTo>
                  <a:pt x="627" y="846"/>
                </a:lnTo>
                <a:lnTo>
                  <a:pt x="627" y="846"/>
                </a:lnTo>
                <a:lnTo>
                  <a:pt x="617" y="844"/>
                </a:lnTo>
                <a:lnTo>
                  <a:pt x="617" y="846"/>
                </a:lnTo>
                <a:lnTo>
                  <a:pt x="620" y="846"/>
                </a:lnTo>
                <a:lnTo>
                  <a:pt x="622" y="847"/>
                </a:lnTo>
                <a:lnTo>
                  <a:pt x="623" y="851"/>
                </a:lnTo>
                <a:lnTo>
                  <a:pt x="620" y="851"/>
                </a:lnTo>
                <a:lnTo>
                  <a:pt x="618" y="852"/>
                </a:lnTo>
                <a:lnTo>
                  <a:pt x="618" y="854"/>
                </a:lnTo>
                <a:lnTo>
                  <a:pt x="618" y="854"/>
                </a:lnTo>
                <a:lnTo>
                  <a:pt x="618" y="856"/>
                </a:lnTo>
                <a:lnTo>
                  <a:pt x="618" y="857"/>
                </a:lnTo>
                <a:lnTo>
                  <a:pt x="618" y="857"/>
                </a:lnTo>
                <a:lnTo>
                  <a:pt x="617" y="857"/>
                </a:lnTo>
                <a:lnTo>
                  <a:pt x="615" y="859"/>
                </a:lnTo>
                <a:lnTo>
                  <a:pt x="613" y="859"/>
                </a:lnTo>
                <a:lnTo>
                  <a:pt x="613" y="857"/>
                </a:lnTo>
                <a:lnTo>
                  <a:pt x="613" y="856"/>
                </a:lnTo>
                <a:lnTo>
                  <a:pt x="613" y="854"/>
                </a:lnTo>
                <a:lnTo>
                  <a:pt x="612" y="854"/>
                </a:lnTo>
                <a:lnTo>
                  <a:pt x="612" y="854"/>
                </a:lnTo>
                <a:lnTo>
                  <a:pt x="612" y="854"/>
                </a:lnTo>
                <a:lnTo>
                  <a:pt x="612" y="851"/>
                </a:lnTo>
                <a:lnTo>
                  <a:pt x="612" y="851"/>
                </a:lnTo>
                <a:lnTo>
                  <a:pt x="610" y="849"/>
                </a:lnTo>
                <a:lnTo>
                  <a:pt x="608" y="849"/>
                </a:lnTo>
                <a:lnTo>
                  <a:pt x="607" y="851"/>
                </a:lnTo>
                <a:lnTo>
                  <a:pt x="607" y="851"/>
                </a:lnTo>
                <a:lnTo>
                  <a:pt x="605" y="852"/>
                </a:lnTo>
                <a:lnTo>
                  <a:pt x="602" y="849"/>
                </a:lnTo>
                <a:lnTo>
                  <a:pt x="586" y="849"/>
                </a:lnTo>
                <a:lnTo>
                  <a:pt x="585" y="851"/>
                </a:lnTo>
                <a:lnTo>
                  <a:pt x="585" y="851"/>
                </a:lnTo>
                <a:lnTo>
                  <a:pt x="586" y="854"/>
                </a:lnTo>
                <a:lnTo>
                  <a:pt x="586" y="854"/>
                </a:lnTo>
                <a:lnTo>
                  <a:pt x="590" y="852"/>
                </a:lnTo>
                <a:lnTo>
                  <a:pt x="591" y="854"/>
                </a:lnTo>
                <a:lnTo>
                  <a:pt x="593" y="856"/>
                </a:lnTo>
                <a:lnTo>
                  <a:pt x="593" y="857"/>
                </a:lnTo>
                <a:lnTo>
                  <a:pt x="595" y="856"/>
                </a:lnTo>
                <a:lnTo>
                  <a:pt x="597" y="857"/>
                </a:lnTo>
                <a:lnTo>
                  <a:pt x="598" y="859"/>
                </a:lnTo>
                <a:lnTo>
                  <a:pt x="597" y="861"/>
                </a:lnTo>
                <a:lnTo>
                  <a:pt x="591" y="861"/>
                </a:lnTo>
                <a:lnTo>
                  <a:pt x="591" y="861"/>
                </a:lnTo>
                <a:lnTo>
                  <a:pt x="590" y="863"/>
                </a:lnTo>
                <a:lnTo>
                  <a:pt x="590" y="863"/>
                </a:lnTo>
                <a:lnTo>
                  <a:pt x="588" y="861"/>
                </a:lnTo>
                <a:lnTo>
                  <a:pt x="588" y="859"/>
                </a:lnTo>
                <a:lnTo>
                  <a:pt x="586" y="859"/>
                </a:lnTo>
                <a:lnTo>
                  <a:pt x="586" y="859"/>
                </a:lnTo>
                <a:lnTo>
                  <a:pt x="585" y="861"/>
                </a:lnTo>
                <a:lnTo>
                  <a:pt x="581" y="861"/>
                </a:lnTo>
                <a:lnTo>
                  <a:pt x="581" y="861"/>
                </a:lnTo>
                <a:lnTo>
                  <a:pt x="580" y="866"/>
                </a:lnTo>
                <a:lnTo>
                  <a:pt x="578" y="866"/>
                </a:lnTo>
                <a:lnTo>
                  <a:pt x="576" y="866"/>
                </a:lnTo>
                <a:lnTo>
                  <a:pt x="578" y="863"/>
                </a:lnTo>
                <a:lnTo>
                  <a:pt x="578" y="861"/>
                </a:lnTo>
                <a:lnTo>
                  <a:pt x="576" y="861"/>
                </a:lnTo>
                <a:lnTo>
                  <a:pt x="575" y="861"/>
                </a:lnTo>
                <a:lnTo>
                  <a:pt x="575" y="859"/>
                </a:lnTo>
                <a:lnTo>
                  <a:pt x="575" y="857"/>
                </a:lnTo>
                <a:lnTo>
                  <a:pt x="578" y="854"/>
                </a:lnTo>
                <a:lnTo>
                  <a:pt x="578" y="852"/>
                </a:lnTo>
                <a:lnTo>
                  <a:pt x="573" y="852"/>
                </a:lnTo>
                <a:lnTo>
                  <a:pt x="571" y="854"/>
                </a:lnTo>
                <a:lnTo>
                  <a:pt x="566" y="854"/>
                </a:lnTo>
                <a:lnTo>
                  <a:pt x="568" y="856"/>
                </a:lnTo>
                <a:lnTo>
                  <a:pt x="570" y="857"/>
                </a:lnTo>
                <a:lnTo>
                  <a:pt x="571" y="861"/>
                </a:lnTo>
                <a:lnTo>
                  <a:pt x="570" y="863"/>
                </a:lnTo>
                <a:lnTo>
                  <a:pt x="566" y="866"/>
                </a:lnTo>
                <a:lnTo>
                  <a:pt x="566" y="866"/>
                </a:lnTo>
                <a:lnTo>
                  <a:pt x="566" y="864"/>
                </a:lnTo>
                <a:lnTo>
                  <a:pt x="565" y="859"/>
                </a:lnTo>
                <a:lnTo>
                  <a:pt x="565" y="857"/>
                </a:lnTo>
                <a:lnTo>
                  <a:pt x="563" y="857"/>
                </a:lnTo>
                <a:lnTo>
                  <a:pt x="563" y="857"/>
                </a:lnTo>
                <a:lnTo>
                  <a:pt x="561" y="859"/>
                </a:lnTo>
                <a:lnTo>
                  <a:pt x="560" y="861"/>
                </a:lnTo>
                <a:lnTo>
                  <a:pt x="560" y="864"/>
                </a:lnTo>
                <a:lnTo>
                  <a:pt x="560" y="864"/>
                </a:lnTo>
                <a:lnTo>
                  <a:pt x="560" y="866"/>
                </a:lnTo>
                <a:lnTo>
                  <a:pt x="560" y="868"/>
                </a:lnTo>
                <a:lnTo>
                  <a:pt x="560" y="869"/>
                </a:lnTo>
                <a:lnTo>
                  <a:pt x="558" y="873"/>
                </a:lnTo>
                <a:lnTo>
                  <a:pt x="556" y="874"/>
                </a:lnTo>
                <a:lnTo>
                  <a:pt x="558" y="876"/>
                </a:lnTo>
                <a:lnTo>
                  <a:pt x="560" y="878"/>
                </a:lnTo>
                <a:lnTo>
                  <a:pt x="560" y="881"/>
                </a:lnTo>
                <a:lnTo>
                  <a:pt x="560" y="883"/>
                </a:lnTo>
                <a:lnTo>
                  <a:pt x="560" y="884"/>
                </a:lnTo>
                <a:lnTo>
                  <a:pt x="563" y="884"/>
                </a:lnTo>
                <a:lnTo>
                  <a:pt x="566" y="884"/>
                </a:lnTo>
                <a:lnTo>
                  <a:pt x="566" y="881"/>
                </a:lnTo>
                <a:lnTo>
                  <a:pt x="566" y="881"/>
                </a:lnTo>
                <a:lnTo>
                  <a:pt x="563" y="879"/>
                </a:lnTo>
                <a:lnTo>
                  <a:pt x="561" y="879"/>
                </a:lnTo>
                <a:lnTo>
                  <a:pt x="563" y="876"/>
                </a:lnTo>
                <a:lnTo>
                  <a:pt x="568" y="874"/>
                </a:lnTo>
                <a:lnTo>
                  <a:pt x="571" y="871"/>
                </a:lnTo>
                <a:lnTo>
                  <a:pt x="573" y="871"/>
                </a:lnTo>
                <a:lnTo>
                  <a:pt x="575" y="873"/>
                </a:lnTo>
                <a:lnTo>
                  <a:pt x="573" y="874"/>
                </a:lnTo>
                <a:lnTo>
                  <a:pt x="571" y="876"/>
                </a:lnTo>
                <a:lnTo>
                  <a:pt x="573" y="876"/>
                </a:lnTo>
                <a:lnTo>
                  <a:pt x="573" y="878"/>
                </a:lnTo>
                <a:lnTo>
                  <a:pt x="575" y="878"/>
                </a:lnTo>
                <a:lnTo>
                  <a:pt x="575" y="878"/>
                </a:lnTo>
                <a:lnTo>
                  <a:pt x="576" y="883"/>
                </a:lnTo>
                <a:lnTo>
                  <a:pt x="576" y="884"/>
                </a:lnTo>
                <a:lnTo>
                  <a:pt x="578" y="886"/>
                </a:lnTo>
                <a:lnTo>
                  <a:pt x="580" y="886"/>
                </a:lnTo>
                <a:lnTo>
                  <a:pt x="580" y="883"/>
                </a:lnTo>
                <a:lnTo>
                  <a:pt x="580" y="883"/>
                </a:lnTo>
                <a:lnTo>
                  <a:pt x="578" y="881"/>
                </a:lnTo>
                <a:lnTo>
                  <a:pt x="580" y="879"/>
                </a:lnTo>
                <a:lnTo>
                  <a:pt x="581" y="876"/>
                </a:lnTo>
                <a:lnTo>
                  <a:pt x="581" y="874"/>
                </a:lnTo>
                <a:lnTo>
                  <a:pt x="583" y="876"/>
                </a:lnTo>
                <a:lnTo>
                  <a:pt x="585" y="878"/>
                </a:lnTo>
                <a:lnTo>
                  <a:pt x="585" y="881"/>
                </a:lnTo>
                <a:lnTo>
                  <a:pt x="586" y="883"/>
                </a:lnTo>
                <a:lnTo>
                  <a:pt x="590" y="883"/>
                </a:lnTo>
                <a:lnTo>
                  <a:pt x="600" y="878"/>
                </a:lnTo>
                <a:lnTo>
                  <a:pt x="602" y="876"/>
                </a:lnTo>
                <a:lnTo>
                  <a:pt x="602" y="874"/>
                </a:lnTo>
                <a:lnTo>
                  <a:pt x="603" y="874"/>
                </a:lnTo>
                <a:lnTo>
                  <a:pt x="603" y="876"/>
                </a:lnTo>
                <a:lnTo>
                  <a:pt x="603" y="876"/>
                </a:lnTo>
                <a:lnTo>
                  <a:pt x="600" y="879"/>
                </a:lnTo>
                <a:lnTo>
                  <a:pt x="591" y="884"/>
                </a:lnTo>
                <a:lnTo>
                  <a:pt x="583" y="889"/>
                </a:lnTo>
                <a:lnTo>
                  <a:pt x="570" y="893"/>
                </a:lnTo>
                <a:lnTo>
                  <a:pt x="558" y="898"/>
                </a:lnTo>
                <a:lnTo>
                  <a:pt x="546" y="901"/>
                </a:lnTo>
                <a:lnTo>
                  <a:pt x="541" y="906"/>
                </a:lnTo>
                <a:lnTo>
                  <a:pt x="536" y="905"/>
                </a:lnTo>
                <a:lnTo>
                  <a:pt x="531" y="908"/>
                </a:lnTo>
                <a:lnTo>
                  <a:pt x="529" y="910"/>
                </a:lnTo>
                <a:lnTo>
                  <a:pt x="524" y="908"/>
                </a:lnTo>
                <a:lnTo>
                  <a:pt x="521" y="910"/>
                </a:lnTo>
                <a:lnTo>
                  <a:pt x="521" y="910"/>
                </a:lnTo>
                <a:lnTo>
                  <a:pt x="519" y="908"/>
                </a:lnTo>
                <a:lnTo>
                  <a:pt x="518" y="908"/>
                </a:lnTo>
                <a:lnTo>
                  <a:pt x="516" y="910"/>
                </a:lnTo>
                <a:lnTo>
                  <a:pt x="514" y="913"/>
                </a:lnTo>
                <a:lnTo>
                  <a:pt x="516" y="915"/>
                </a:lnTo>
                <a:lnTo>
                  <a:pt x="516" y="918"/>
                </a:lnTo>
                <a:lnTo>
                  <a:pt x="516" y="920"/>
                </a:lnTo>
                <a:lnTo>
                  <a:pt x="514" y="921"/>
                </a:lnTo>
                <a:lnTo>
                  <a:pt x="514" y="921"/>
                </a:lnTo>
                <a:lnTo>
                  <a:pt x="509" y="920"/>
                </a:lnTo>
                <a:lnTo>
                  <a:pt x="504" y="923"/>
                </a:lnTo>
                <a:lnTo>
                  <a:pt x="501" y="923"/>
                </a:lnTo>
                <a:lnTo>
                  <a:pt x="499" y="921"/>
                </a:lnTo>
                <a:lnTo>
                  <a:pt x="499" y="918"/>
                </a:lnTo>
                <a:lnTo>
                  <a:pt x="497" y="918"/>
                </a:lnTo>
                <a:lnTo>
                  <a:pt x="497" y="918"/>
                </a:lnTo>
                <a:lnTo>
                  <a:pt x="494" y="923"/>
                </a:lnTo>
                <a:lnTo>
                  <a:pt x="494" y="923"/>
                </a:lnTo>
                <a:lnTo>
                  <a:pt x="492" y="925"/>
                </a:lnTo>
                <a:lnTo>
                  <a:pt x="491" y="923"/>
                </a:lnTo>
                <a:lnTo>
                  <a:pt x="491" y="921"/>
                </a:lnTo>
                <a:lnTo>
                  <a:pt x="491" y="920"/>
                </a:lnTo>
                <a:lnTo>
                  <a:pt x="489" y="918"/>
                </a:lnTo>
                <a:lnTo>
                  <a:pt x="489" y="918"/>
                </a:lnTo>
                <a:lnTo>
                  <a:pt x="489" y="918"/>
                </a:lnTo>
                <a:lnTo>
                  <a:pt x="487" y="918"/>
                </a:lnTo>
                <a:lnTo>
                  <a:pt x="487" y="920"/>
                </a:lnTo>
                <a:lnTo>
                  <a:pt x="484" y="920"/>
                </a:lnTo>
                <a:lnTo>
                  <a:pt x="479" y="926"/>
                </a:lnTo>
                <a:lnTo>
                  <a:pt x="469" y="928"/>
                </a:lnTo>
                <a:lnTo>
                  <a:pt x="455" y="931"/>
                </a:lnTo>
                <a:lnTo>
                  <a:pt x="454" y="933"/>
                </a:lnTo>
                <a:lnTo>
                  <a:pt x="455" y="935"/>
                </a:lnTo>
                <a:lnTo>
                  <a:pt x="457" y="935"/>
                </a:lnTo>
                <a:lnTo>
                  <a:pt x="459" y="935"/>
                </a:lnTo>
                <a:lnTo>
                  <a:pt x="459" y="938"/>
                </a:lnTo>
                <a:lnTo>
                  <a:pt x="452" y="940"/>
                </a:lnTo>
                <a:lnTo>
                  <a:pt x="445" y="942"/>
                </a:lnTo>
                <a:lnTo>
                  <a:pt x="444" y="943"/>
                </a:lnTo>
                <a:lnTo>
                  <a:pt x="444" y="945"/>
                </a:lnTo>
                <a:lnTo>
                  <a:pt x="447" y="947"/>
                </a:lnTo>
                <a:lnTo>
                  <a:pt x="447" y="948"/>
                </a:lnTo>
                <a:lnTo>
                  <a:pt x="447" y="950"/>
                </a:lnTo>
                <a:lnTo>
                  <a:pt x="445" y="950"/>
                </a:lnTo>
                <a:lnTo>
                  <a:pt x="445" y="950"/>
                </a:lnTo>
                <a:lnTo>
                  <a:pt x="444" y="948"/>
                </a:lnTo>
                <a:lnTo>
                  <a:pt x="444" y="948"/>
                </a:lnTo>
                <a:lnTo>
                  <a:pt x="442" y="950"/>
                </a:lnTo>
                <a:lnTo>
                  <a:pt x="440" y="950"/>
                </a:lnTo>
                <a:lnTo>
                  <a:pt x="435" y="948"/>
                </a:lnTo>
                <a:lnTo>
                  <a:pt x="435" y="947"/>
                </a:lnTo>
                <a:lnTo>
                  <a:pt x="435" y="947"/>
                </a:lnTo>
                <a:lnTo>
                  <a:pt x="433" y="945"/>
                </a:lnTo>
                <a:lnTo>
                  <a:pt x="432" y="942"/>
                </a:lnTo>
                <a:lnTo>
                  <a:pt x="430" y="942"/>
                </a:lnTo>
                <a:lnTo>
                  <a:pt x="430" y="942"/>
                </a:lnTo>
                <a:lnTo>
                  <a:pt x="428" y="947"/>
                </a:lnTo>
                <a:lnTo>
                  <a:pt x="428" y="947"/>
                </a:lnTo>
                <a:lnTo>
                  <a:pt x="427" y="948"/>
                </a:lnTo>
                <a:lnTo>
                  <a:pt x="427" y="948"/>
                </a:lnTo>
                <a:lnTo>
                  <a:pt x="422" y="948"/>
                </a:lnTo>
                <a:lnTo>
                  <a:pt x="420" y="950"/>
                </a:lnTo>
                <a:lnTo>
                  <a:pt x="413" y="953"/>
                </a:lnTo>
                <a:lnTo>
                  <a:pt x="412" y="955"/>
                </a:lnTo>
                <a:lnTo>
                  <a:pt x="422" y="952"/>
                </a:lnTo>
                <a:lnTo>
                  <a:pt x="423" y="952"/>
                </a:lnTo>
                <a:lnTo>
                  <a:pt x="425" y="955"/>
                </a:lnTo>
                <a:lnTo>
                  <a:pt x="422" y="953"/>
                </a:lnTo>
                <a:lnTo>
                  <a:pt x="418" y="953"/>
                </a:lnTo>
                <a:lnTo>
                  <a:pt x="417" y="957"/>
                </a:lnTo>
                <a:lnTo>
                  <a:pt x="413" y="960"/>
                </a:lnTo>
                <a:lnTo>
                  <a:pt x="415" y="962"/>
                </a:lnTo>
                <a:lnTo>
                  <a:pt x="413" y="963"/>
                </a:lnTo>
                <a:lnTo>
                  <a:pt x="408" y="963"/>
                </a:lnTo>
                <a:lnTo>
                  <a:pt x="405" y="968"/>
                </a:lnTo>
                <a:lnTo>
                  <a:pt x="407" y="970"/>
                </a:lnTo>
                <a:lnTo>
                  <a:pt x="408" y="972"/>
                </a:lnTo>
                <a:lnTo>
                  <a:pt x="408" y="975"/>
                </a:lnTo>
                <a:lnTo>
                  <a:pt x="405" y="972"/>
                </a:lnTo>
                <a:lnTo>
                  <a:pt x="403" y="973"/>
                </a:lnTo>
                <a:lnTo>
                  <a:pt x="398" y="977"/>
                </a:lnTo>
                <a:lnTo>
                  <a:pt x="398" y="979"/>
                </a:lnTo>
                <a:lnTo>
                  <a:pt x="396" y="979"/>
                </a:lnTo>
                <a:lnTo>
                  <a:pt x="396" y="980"/>
                </a:lnTo>
                <a:lnTo>
                  <a:pt x="396" y="982"/>
                </a:lnTo>
                <a:lnTo>
                  <a:pt x="396" y="985"/>
                </a:lnTo>
                <a:lnTo>
                  <a:pt x="396" y="987"/>
                </a:lnTo>
                <a:lnTo>
                  <a:pt x="396" y="987"/>
                </a:lnTo>
                <a:lnTo>
                  <a:pt x="396" y="989"/>
                </a:lnTo>
                <a:lnTo>
                  <a:pt x="395" y="989"/>
                </a:lnTo>
                <a:lnTo>
                  <a:pt x="393" y="990"/>
                </a:lnTo>
                <a:lnTo>
                  <a:pt x="391" y="990"/>
                </a:lnTo>
                <a:lnTo>
                  <a:pt x="390" y="994"/>
                </a:lnTo>
                <a:lnTo>
                  <a:pt x="390" y="992"/>
                </a:lnTo>
                <a:lnTo>
                  <a:pt x="388" y="992"/>
                </a:lnTo>
                <a:lnTo>
                  <a:pt x="385" y="997"/>
                </a:lnTo>
                <a:lnTo>
                  <a:pt x="383" y="997"/>
                </a:lnTo>
                <a:lnTo>
                  <a:pt x="381" y="997"/>
                </a:lnTo>
                <a:lnTo>
                  <a:pt x="370" y="992"/>
                </a:lnTo>
                <a:lnTo>
                  <a:pt x="368" y="992"/>
                </a:lnTo>
                <a:lnTo>
                  <a:pt x="356" y="987"/>
                </a:lnTo>
                <a:lnTo>
                  <a:pt x="349" y="989"/>
                </a:lnTo>
                <a:lnTo>
                  <a:pt x="349" y="990"/>
                </a:lnTo>
                <a:lnTo>
                  <a:pt x="346" y="994"/>
                </a:lnTo>
                <a:lnTo>
                  <a:pt x="346" y="995"/>
                </a:lnTo>
                <a:lnTo>
                  <a:pt x="346" y="999"/>
                </a:lnTo>
                <a:lnTo>
                  <a:pt x="346" y="1000"/>
                </a:lnTo>
                <a:lnTo>
                  <a:pt x="346" y="1000"/>
                </a:lnTo>
                <a:lnTo>
                  <a:pt x="349" y="999"/>
                </a:lnTo>
                <a:lnTo>
                  <a:pt x="351" y="999"/>
                </a:lnTo>
                <a:lnTo>
                  <a:pt x="358" y="1000"/>
                </a:lnTo>
                <a:lnTo>
                  <a:pt x="361" y="1002"/>
                </a:lnTo>
                <a:lnTo>
                  <a:pt x="361" y="1005"/>
                </a:lnTo>
                <a:lnTo>
                  <a:pt x="363" y="1005"/>
                </a:lnTo>
                <a:lnTo>
                  <a:pt x="363" y="1005"/>
                </a:lnTo>
                <a:lnTo>
                  <a:pt x="365" y="1005"/>
                </a:lnTo>
                <a:lnTo>
                  <a:pt x="365" y="1005"/>
                </a:lnTo>
                <a:lnTo>
                  <a:pt x="365" y="1005"/>
                </a:lnTo>
                <a:lnTo>
                  <a:pt x="375" y="1005"/>
                </a:lnTo>
                <a:lnTo>
                  <a:pt x="378" y="1009"/>
                </a:lnTo>
                <a:lnTo>
                  <a:pt x="376" y="1009"/>
                </a:lnTo>
                <a:lnTo>
                  <a:pt x="375" y="1010"/>
                </a:lnTo>
                <a:lnTo>
                  <a:pt x="373" y="1010"/>
                </a:lnTo>
                <a:lnTo>
                  <a:pt x="375" y="1010"/>
                </a:lnTo>
                <a:lnTo>
                  <a:pt x="375" y="1012"/>
                </a:lnTo>
                <a:lnTo>
                  <a:pt x="373" y="1014"/>
                </a:lnTo>
                <a:lnTo>
                  <a:pt x="371" y="1016"/>
                </a:lnTo>
                <a:lnTo>
                  <a:pt x="370" y="1017"/>
                </a:lnTo>
                <a:lnTo>
                  <a:pt x="370" y="1017"/>
                </a:lnTo>
                <a:lnTo>
                  <a:pt x="370" y="1021"/>
                </a:lnTo>
                <a:lnTo>
                  <a:pt x="370" y="1021"/>
                </a:lnTo>
                <a:lnTo>
                  <a:pt x="368" y="1021"/>
                </a:lnTo>
                <a:lnTo>
                  <a:pt x="366" y="1019"/>
                </a:lnTo>
                <a:lnTo>
                  <a:pt x="366" y="1019"/>
                </a:lnTo>
                <a:lnTo>
                  <a:pt x="365" y="1017"/>
                </a:lnTo>
                <a:lnTo>
                  <a:pt x="365" y="1016"/>
                </a:lnTo>
                <a:lnTo>
                  <a:pt x="365" y="1016"/>
                </a:lnTo>
                <a:lnTo>
                  <a:pt x="366" y="1014"/>
                </a:lnTo>
                <a:lnTo>
                  <a:pt x="366" y="1014"/>
                </a:lnTo>
                <a:lnTo>
                  <a:pt x="365" y="1012"/>
                </a:lnTo>
                <a:lnTo>
                  <a:pt x="365" y="1010"/>
                </a:lnTo>
                <a:lnTo>
                  <a:pt x="365" y="1010"/>
                </a:lnTo>
                <a:lnTo>
                  <a:pt x="363" y="1010"/>
                </a:lnTo>
                <a:lnTo>
                  <a:pt x="363" y="1010"/>
                </a:lnTo>
                <a:lnTo>
                  <a:pt x="361" y="1009"/>
                </a:lnTo>
                <a:lnTo>
                  <a:pt x="358" y="1010"/>
                </a:lnTo>
                <a:lnTo>
                  <a:pt x="356" y="1010"/>
                </a:lnTo>
                <a:lnTo>
                  <a:pt x="354" y="1014"/>
                </a:lnTo>
                <a:lnTo>
                  <a:pt x="358" y="1017"/>
                </a:lnTo>
                <a:lnTo>
                  <a:pt x="358" y="1017"/>
                </a:lnTo>
                <a:lnTo>
                  <a:pt x="361" y="1017"/>
                </a:lnTo>
                <a:lnTo>
                  <a:pt x="361" y="1017"/>
                </a:lnTo>
                <a:lnTo>
                  <a:pt x="363" y="1019"/>
                </a:lnTo>
                <a:lnTo>
                  <a:pt x="361" y="1021"/>
                </a:lnTo>
                <a:lnTo>
                  <a:pt x="360" y="1022"/>
                </a:lnTo>
                <a:lnTo>
                  <a:pt x="358" y="1024"/>
                </a:lnTo>
                <a:lnTo>
                  <a:pt x="351" y="1031"/>
                </a:lnTo>
                <a:lnTo>
                  <a:pt x="351" y="1034"/>
                </a:lnTo>
                <a:lnTo>
                  <a:pt x="349" y="1039"/>
                </a:lnTo>
                <a:lnTo>
                  <a:pt x="349" y="1041"/>
                </a:lnTo>
                <a:lnTo>
                  <a:pt x="351" y="1042"/>
                </a:lnTo>
                <a:lnTo>
                  <a:pt x="351" y="1042"/>
                </a:lnTo>
                <a:lnTo>
                  <a:pt x="351" y="1046"/>
                </a:lnTo>
                <a:lnTo>
                  <a:pt x="351" y="1046"/>
                </a:lnTo>
                <a:lnTo>
                  <a:pt x="351" y="1049"/>
                </a:lnTo>
                <a:lnTo>
                  <a:pt x="349" y="1049"/>
                </a:lnTo>
                <a:lnTo>
                  <a:pt x="349" y="1049"/>
                </a:lnTo>
                <a:lnTo>
                  <a:pt x="349" y="1049"/>
                </a:lnTo>
                <a:lnTo>
                  <a:pt x="349" y="1049"/>
                </a:lnTo>
                <a:lnTo>
                  <a:pt x="348" y="1047"/>
                </a:lnTo>
                <a:lnTo>
                  <a:pt x="346" y="1046"/>
                </a:lnTo>
                <a:lnTo>
                  <a:pt x="344" y="1044"/>
                </a:lnTo>
                <a:lnTo>
                  <a:pt x="343" y="1046"/>
                </a:lnTo>
                <a:lnTo>
                  <a:pt x="341" y="1049"/>
                </a:lnTo>
                <a:lnTo>
                  <a:pt x="341" y="1051"/>
                </a:lnTo>
                <a:lnTo>
                  <a:pt x="341" y="1051"/>
                </a:lnTo>
                <a:lnTo>
                  <a:pt x="339" y="1051"/>
                </a:lnTo>
                <a:lnTo>
                  <a:pt x="339" y="1053"/>
                </a:lnTo>
                <a:lnTo>
                  <a:pt x="341" y="1054"/>
                </a:lnTo>
                <a:lnTo>
                  <a:pt x="344" y="1054"/>
                </a:lnTo>
                <a:lnTo>
                  <a:pt x="346" y="1056"/>
                </a:lnTo>
                <a:lnTo>
                  <a:pt x="344" y="1058"/>
                </a:lnTo>
                <a:lnTo>
                  <a:pt x="344" y="1058"/>
                </a:lnTo>
                <a:lnTo>
                  <a:pt x="344" y="1059"/>
                </a:lnTo>
                <a:lnTo>
                  <a:pt x="344" y="1061"/>
                </a:lnTo>
                <a:lnTo>
                  <a:pt x="346" y="1063"/>
                </a:lnTo>
                <a:lnTo>
                  <a:pt x="346" y="1063"/>
                </a:lnTo>
                <a:lnTo>
                  <a:pt x="346" y="1064"/>
                </a:lnTo>
                <a:lnTo>
                  <a:pt x="346" y="1066"/>
                </a:lnTo>
                <a:lnTo>
                  <a:pt x="346" y="1066"/>
                </a:lnTo>
                <a:lnTo>
                  <a:pt x="343" y="1063"/>
                </a:lnTo>
                <a:lnTo>
                  <a:pt x="341" y="1063"/>
                </a:lnTo>
                <a:lnTo>
                  <a:pt x="341" y="1063"/>
                </a:lnTo>
                <a:lnTo>
                  <a:pt x="339" y="1063"/>
                </a:lnTo>
                <a:lnTo>
                  <a:pt x="338" y="1064"/>
                </a:lnTo>
                <a:lnTo>
                  <a:pt x="336" y="1063"/>
                </a:lnTo>
                <a:lnTo>
                  <a:pt x="336" y="1061"/>
                </a:lnTo>
                <a:lnTo>
                  <a:pt x="336" y="1059"/>
                </a:lnTo>
                <a:lnTo>
                  <a:pt x="336" y="1059"/>
                </a:lnTo>
                <a:lnTo>
                  <a:pt x="334" y="1059"/>
                </a:lnTo>
                <a:lnTo>
                  <a:pt x="334" y="1059"/>
                </a:lnTo>
                <a:lnTo>
                  <a:pt x="333" y="1058"/>
                </a:lnTo>
                <a:lnTo>
                  <a:pt x="333" y="1056"/>
                </a:lnTo>
                <a:lnTo>
                  <a:pt x="334" y="1054"/>
                </a:lnTo>
                <a:lnTo>
                  <a:pt x="334" y="1053"/>
                </a:lnTo>
                <a:lnTo>
                  <a:pt x="329" y="1049"/>
                </a:lnTo>
                <a:lnTo>
                  <a:pt x="326" y="1049"/>
                </a:lnTo>
                <a:lnTo>
                  <a:pt x="326" y="1049"/>
                </a:lnTo>
                <a:lnTo>
                  <a:pt x="324" y="1049"/>
                </a:lnTo>
                <a:lnTo>
                  <a:pt x="324" y="1051"/>
                </a:lnTo>
                <a:lnTo>
                  <a:pt x="324" y="1051"/>
                </a:lnTo>
                <a:lnTo>
                  <a:pt x="324" y="1051"/>
                </a:lnTo>
                <a:lnTo>
                  <a:pt x="323" y="1051"/>
                </a:lnTo>
                <a:lnTo>
                  <a:pt x="323" y="1047"/>
                </a:lnTo>
                <a:lnTo>
                  <a:pt x="319" y="1044"/>
                </a:lnTo>
                <a:lnTo>
                  <a:pt x="319" y="1042"/>
                </a:lnTo>
                <a:lnTo>
                  <a:pt x="326" y="1044"/>
                </a:lnTo>
                <a:lnTo>
                  <a:pt x="324" y="1042"/>
                </a:lnTo>
                <a:lnTo>
                  <a:pt x="324" y="1041"/>
                </a:lnTo>
                <a:lnTo>
                  <a:pt x="323" y="1041"/>
                </a:lnTo>
                <a:lnTo>
                  <a:pt x="323" y="1041"/>
                </a:lnTo>
                <a:lnTo>
                  <a:pt x="319" y="1037"/>
                </a:lnTo>
                <a:lnTo>
                  <a:pt x="319" y="1037"/>
                </a:lnTo>
                <a:lnTo>
                  <a:pt x="316" y="1037"/>
                </a:lnTo>
                <a:lnTo>
                  <a:pt x="316" y="1037"/>
                </a:lnTo>
                <a:lnTo>
                  <a:pt x="316" y="1036"/>
                </a:lnTo>
                <a:lnTo>
                  <a:pt x="316" y="1036"/>
                </a:lnTo>
                <a:lnTo>
                  <a:pt x="316" y="1036"/>
                </a:lnTo>
                <a:lnTo>
                  <a:pt x="314" y="1036"/>
                </a:lnTo>
                <a:lnTo>
                  <a:pt x="314" y="1036"/>
                </a:lnTo>
                <a:lnTo>
                  <a:pt x="312" y="1036"/>
                </a:lnTo>
                <a:lnTo>
                  <a:pt x="316" y="1039"/>
                </a:lnTo>
                <a:lnTo>
                  <a:pt x="316" y="1042"/>
                </a:lnTo>
                <a:lnTo>
                  <a:pt x="316" y="1044"/>
                </a:lnTo>
                <a:lnTo>
                  <a:pt x="316" y="1047"/>
                </a:lnTo>
                <a:lnTo>
                  <a:pt x="314" y="1049"/>
                </a:lnTo>
                <a:lnTo>
                  <a:pt x="314" y="1049"/>
                </a:lnTo>
                <a:lnTo>
                  <a:pt x="312" y="1049"/>
                </a:lnTo>
                <a:lnTo>
                  <a:pt x="309" y="1047"/>
                </a:lnTo>
                <a:lnTo>
                  <a:pt x="307" y="1049"/>
                </a:lnTo>
                <a:lnTo>
                  <a:pt x="306" y="1051"/>
                </a:lnTo>
                <a:lnTo>
                  <a:pt x="306" y="1054"/>
                </a:lnTo>
                <a:lnTo>
                  <a:pt x="306" y="1056"/>
                </a:lnTo>
                <a:lnTo>
                  <a:pt x="304" y="1058"/>
                </a:lnTo>
                <a:lnTo>
                  <a:pt x="302" y="1058"/>
                </a:lnTo>
                <a:lnTo>
                  <a:pt x="301" y="1061"/>
                </a:lnTo>
                <a:lnTo>
                  <a:pt x="317" y="1063"/>
                </a:lnTo>
                <a:lnTo>
                  <a:pt x="321" y="1064"/>
                </a:lnTo>
                <a:lnTo>
                  <a:pt x="323" y="1066"/>
                </a:lnTo>
                <a:lnTo>
                  <a:pt x="323" y="1066"/>
                </a:lnTo>
                <a:lnTo>
                  <a:pt x="324" y="1068"/>
                </a:lnTo>
                <a:lnTo>
                  <a:pt x="324" y="1069"/>
                </a:lnTo>
                <a:lnTo>
                  <a:pt x="328" y="1069"/>
                </a:lnTo>
                <a:lnTo>
                  <a:pt x="328" y="1069"/>
                </a:lnTo>
                <a:lnTo>
                  <a:pt x="328" y="1071"/>
                </a:lnTo>
                <a:lnTo>
                  <a:pt x="329" y="1071"/>
                </a:lnTo>
                <a:lnTo>
                  <a:pt x="339" y="1073"/>
                </a:lnTo>
                <a:lnTo>
                  <a:pt x="338" y="1074"/>
                </a:lnTo>
                <a:lnTo>
                  <a:pt x="331" y="1076"/>
                </a:lnTo>
                <a:lnTo>
                  <a:pt x="331" y="1078"/>
                </a:lnTo>
                <a:lnTo>
                  <a:pt x="331" y="1079"/>
                </a:lnTo>
                <a:lnTo>
                  <a:pt x="333" y="1079"/>
                </a:lnTo>
                <a:lnTo>
                  <a:pt x="333" y="1079"/>
                </a:lnTo>
                <a:lnTo>
                  <a:pt x="333" y="1083"/>
                </a:lnTo>
                <a:lnTo>
                  <a:pt x="334" y="1083"/>
                </a:lnTo>
                <a:lnTo>
                  <a:pt x="334" y="1083"/>
                </a:lnTo>
                <a:lnTo>
                  <a:pt x="336" y="1083"/>
                </a:lnTo>
                <a:lnTo>
                  <a:pt x="336" y="1084"/>
                </a:lnTo>
                <a:lnTo>
                  <a:pt x="336" y="1086"/>
                </a:lnTo>
                <a:lnTo>
                  <a:pt x="336" y="1086"/>
                </a:lnTo>
                <a:lnTo>
                  <a:pt x="336" y="1088"/>
                </a:lnTo>
                <a:lnTo>
                  <a:pt x="338" y="1088"/>
                </a:lnTo>
                <a:lnTo>
                  <a:pt x="338" y="1088"/>
                </a:lnTo>
                <a:lnTo>
                  <a:pt x="339" y="1088"/>
                </a:lnTo>
                <a:lnTo>
                  <a:pt x="339" y="1091"/>
                </a:lnTo>
                <a:lnTo>
                  <a:pt x="339" y="1091"/>
                </a:lnTo>
                <a:lnTo>
                  <a:pt x="349" y="1088"/>
                </a:lnTo>
                <a:lnTo>
                  <a:pt x="349" y="1088"/>
                </a:lnTo>
                <a:lnTo>
                  <a:pt x="351" y="1090"/>
                </a:lnTo>
                <a:lnTo>
                  <a:pt x="349" y="1091"/>
                </a:lnTo>
                <a:lnTo>
                  <a:pt x="349" y="1093"/>
                </a:lnTo>
                <a:lnTo>
                  <a:pt x="349" y="1095"/>
                </a:lnTo>
                <a:lnTo>
                  <a:pt x="349" y="1096"/>
                </a:lnTo>
                <a:lnTo>
                  <a:pt x="351" y="1096"/>
                </a:lnTo>
                <a:lnTo>
                  <a:pt x="351" y="1098"/>
                </a:lnTo>
                <a:lnTo>
                  <a:pt x="356" y="1100"/>
                </a:lnTo>
                <a:lnTo>
                  <a:pt x="356" y="1101"/>
                </a:lnTo>
                <a:lnTo>
                  <a:pt x="351" y="1101"/>
                </a:lnTo>
                <a:lnTo>
                  <a:pt x="349" y="1100"/>
                </a:lnTo>
                <a:lnTo>
                  <a:pt x="348" y="1098"/>
                </a:lnTo>
                <a:lnTo>
                  <a:pt x="346" y="1100"/>
                </a:lnTo>
                <a:lnTo>
                  <a:pt x="348" y="1101"/>
                </a:lnTo>
                <a:lnTo>
                  <a:pt x="348" y="1105"/>
                </a:lnTo>
                <a:lnTo>
                  <a:pt x="348" y="1106"/>
                </a:lnTo>
                <a:lnTo>
                  <a:pt x="348" y="1110"/>
                </a:lnTo>
                <a:lnTo>
                  <a:pt x="348" y="1111"/>
                </a:lnTo>
                <a:lnTo>
                  <a:pt x="346" y="1111"/>
                </a:lnTo>
                <a:lnTo>
                  <a:pt x="346" y="1111"/>
                </a:lnTo>
                <a:lnTo>
                  <a:pt x="346" y="1110"/>
                </a:lnTo>
                <a:lnTo>
                  <a:pt x="346" y="1108"/>
                </a:lnTo>
                <a:lnTo>
                  <a:pt x="346" y="1106"/>
                </a:lnTo>
                <a:lnTo>
                  <a:pt x="344" y="1103"/>
                </a:lnTo>
                <a:lnTo>
                  <a:pt x="344" y="1101"/>
                </a:lnTo>
                <a:lnTo>
                  <a:pt x="344" y="1103"/>
                </a:lnTo>
                <a:lnTo>
                  <a:pt x="343" y="1103"/>
                </a:lnTo>
                <a:lnTo>
                  <a:pt x="341" y="1106"/>
                </a:lnTo>
                <a:lnTo>
                  <a:pt x="341" y="1108"/>
                </a:lnTo>
                <a:lnTo>
                  <a:pt x="338" y="1106"/>
                </a:lnTo>
                <a:lnTo>
                  <a:pt x="338" y="1108"/>
                </a:lnTo>
                <a:lnTo>
                  <a:pt x="336" y="1108"/>
                </a:lnTo>
                <a:lnTo>
                  <a:pt x="336" y="1106"/>
                </a:lnTo>
                <a:lnTo>
                  <a:pt x="336" y="1105"/>
                </a:lnTo>
                <a:lnTo>
                  <a:pt x="336" y="1105"/>
                </a:lnTo>
                <a:lnTo>
                  <a:pt x="339" y="1103"/>
                </a:lnTo>
                <a:lnTo>
                  <a:pt x="343" y="1101"/>
                </a:lnTo>
                <a:lnTo>
                  <a:pt x="344" y="1100"/>
                </a:lnTo>
                <a:lnTo>
                  <a:pt x="344" y="1096"/>
                </a:lnTo>
                <a:lnTo>
                  <a:pt x="344" y="1096"/>
                </a:lnTo>
                <a:lnTo>
                  <a:pt x="343" y="1095"/>
                </a:lnTo>
                <a:lnTo>
                  <a:pt x="341" y="1095"/>
                </a:lnTo>
                <a:lnTo>
                  <a:pt x="339" y="1096"/>
                </a:lnTo>
                <a:lnTo>
                  <a:pt x="339" y="1096"/>
                </a:lnTo>
                <a:lnTo>
                  <a:pt x="336" y="1095"/>
                </a:lnTo>
                <a:lnTo>
                  <a:pt x="336" y="1095"/>
                </a:lnTo>
                <a:lnTo>
                  <a:pt x="334" y="1096"/>
                </a:lnTo>
                <a:lnTo>
                  <a:pt x="333" y="1096"/>
                </a:lnTo>
                <a:lnTo>
                  <a:pt x="333" y="1095"/>
                </a:lnTo>
                <a:lnTo>
                  <a:pt x="333" y="1095"/>
                </a:lnTo>
                <a:lnTo>
                  <a:pt x="334" y="1093"/>
                </a:lnTo>
                <a:lnTo>
                  <a:pt x="333" y="1093"/>
                </a:lnTo>
                <a:lnTo>
                  <a:pt x="333" y="1091"/>
                </a:lnTo>
                <a:lnTo>
                  <a:pt x="333" y="1090"/>
                </a:lnTo>
                <a:lnTo>
                  <a:pt x="333" y="1088"/>
                </a:lnTo>
                <a:lnTo>
                  <a:pt x="331" y="1088"/>
                </a:lnTo>
                <a:lnTo>
                  <a:pt x="328" y="1086"/>
                </a:lnTo>
                <a:lnTo>
                  <a:pt x="323" y="1088"/>
                </a:lnTo>
                <a:lnTo>
                  <a:pt x="321" y="1090"/>
                </a:lnTo>
                <a:lnTo>
                  <a:pt x="319" y="1091"/>
                </a:lnTo>
                <a:lnTo>
                  <a:pt x="317" y="1090"/>
                </a:lnTo>
                <a:lnTo>
                  <a:pt x="316" y="1090"/>
                </a:lnTo>
                <a:lnTo>
                  <a:pt x="314" y="1090"/>
                </a:lnTo>
                <a:lnTo>
                  <a:pt x="312" y="1090"/>
                </a:lnTo>
                <a:lnTo>
                  <a:pt x="312" y="1091"/>
                </a:lnTo>
                <a:lnTo>
                  <a:pt x="312" y="1093"/>
                </a:lnTo>
                <a:lnTo>
                  <a:pt x="314" y="1093"/>
                </a:lnTo>
                <a:lnTo>
                  <a:pt x="317" y="1093"/>
                </a:lnTo>
                <a:lnTo>
                  <a:pt x="319" y="1095"/>
                </a:lnTo>
                <a:lnTo>
                  <a:pt x="319" y="1095"/>
                </a:lnTo>
                <a:lnTo>
                  <a:pt x="319" y="1096"/>
                </a:lnTo>
                <a:lnTo>
                  <a:pt x="321" y="1101"/>
                </a:lnTo>
                <a:lnTo>
                  <a:pt x="321" y="1101"/>
                </a:lnTo>
                <a:lnTo>
                  <a:pt x="321" y="1101"/>
                </a:lnTo>
                <a:lnTo>
                  <a:pt x="321" y="1101"/>
                </a:lnTo>
                <a:lnTo>
                  <a:pt x="321" y="1103"/>
                </a:lnTo>
                <a:lnTo>
                  <a:pt x="321" y="1105"/>
                </a:lnTo>
                <a:lnTo>
                  <a:pt x="321" y="1105"/>
                </a:lnTo>
                <a:lnTo>
                  <a:pt x="321" y="1105"/>
                </a:lnTo>
                <a:lnTo>
                  <a:pt x="319" y="1103"/>
                </a:lnTo>
                <a:lnTo>
                  <a:pt x="316" y="1100"/>
                </a:lnTo>
                <a:lnTo>
                  <a:pt x="307" y="1098"/>
                </a:lnTo>
                <a:lnTo>
                  <a:pt x="306" y="1100"/>
                </a:lnTo>
                <a:lnTo>
                  <a:pt x="306" y="1101"/>
                </a:lnTo>
                <a:lnTo>
                  <a:pt x="307" y="1103"/>
                </a:lnTo>
                <a:lnTo>
                  <a:pt x="307" y="1103"/>
                </a:lnTo>
                <a:lnTo>
                  <a:pt x="307" y="1105"/>
                </a:lnTo>
                <a:lnTo>
                  <a:pt x="307" y="1106"/>
                </a:lnTo>
                <a:lnTo>
                  <a:pt x="307" y="1106"/>
                </a:lnTo>
                <a:lnTo>
                  <a:pt x="307" y="1108"/>
                </a:lnTo>
                <a:lnTo>
                  <a:pt x="309" y="1110"/>
                </a:lnTo>
                <a:lnTo>
                  <a:pt x="311" y="1111"/>
                </a:lnTo>
                <a:lnTo>
                  <a:pt x="328" y="1113"/>
                </a:lnTo>
                <a:lnTo>
                  <a:pt x="334" y="1116"/>
                </a:lnTo>
                <a:lnTo>
                  <a:pt x="336" y="1118"/>
                </a:lnTo>
                <a:lnTo>
                  <a:pt x="338" y="1120"/>
                </a:lnTo>
                <a:lnTo>
                  <a:pt x="339" y="1123"/>
                </a:lnTo>
                <a:lnTo>
                  <a:pt x="336" y="1128"/>
                </a:lnTo>
                <a:lnTo>
                  <a:pt x="336" y="1130"/>
                </a:lnTo>
                <a:lnTo>
                  <a:pt x="336" y="1132"/>
                </a:lnTo>
                <a:lnTo>
                  <a:pt x="341" y="1133"/>
                </a:lnTo>
                <a:lnTo>
                  <a:pt x="341" y="1133"/>
                </a:lnTo>
                <a:lnTo>
                  <a:pt x="341" y="1135"/>
                </a:lnTo>
                <a:lnTo>
                  <a:pt x="341" y="1137"/>
                </a:lnTo>
                <a:lnTo>
                  <a:pt x="341" y="1137"/>
                </a:lnTo>
                <a:lnTo>
                  <a:pt x="343" y="1138"/>
                </a:lnTo>
                <a:lnTo>
                  <a:pt x="356" y="1140"/>
                </a:lnTo>
                <a:lnTo>
                  <a:pt x="360" y="1142"/>
                </a:lnTo>
                <a:lnTo>
                  <a:pt x="361" y="1147"/>
                </a:lnTo>
                <a:lnTo>
                  <a:pt x="360" y="1147"/>
                </a:lnTo>
                <a:lnTo>
                  <a:pt x="354" y="1143"/>
                </a:lnTo>
                <a:lnTo>
                  <a:pt x="346" y="1142"/>
                </a:lnTo>
                <a:lnTo>
                  <a:pt x="343" y="1143"/>
                </a:lnTo>
                <a:lnTo>
                  <a:pt x="344" y="1147"/>
                </a:lnTo>
                <a:lnTo>
                  <a:pt x="348" y="1150"/>
                </a:lnTo>
                <a:lnTo>
                  <a:pt x="348" y="1153"/>
                </a:lnTo>
                <a:lnTo>
                  <a:pt x="349" y="1155"/>
                </a:lnTo>
                <a:lnTo>
                  <a:pt x="349" y="1155"/>
                </a:lnTo>
                <a:lnTo>
                  <a:pt x="351" y="1158"/>
                </a:lnTo>
                <a:lnTo>
                  <a:pt x="351" y="1158"/>
                </a:lnTo>
                <a:lnTo>
                  <a:pt x="351" y="1160"/>
                </a:lnTo>
                <a:lnTo>
                  <a:pt x="351" y="1162"/>
                </a:lnTo>
                <a:lnTo>
                  <a:pt x="351" y="1162"/>
                </a:lnTo>
                <a:lnTo>
                  <a:pt x="353" y="1163"/>
                </a:lnTo>
                <a:lnTo>
                  <a:pt x="354" y="1167"/>
                </a:lnTo>
                <a:lnTo>
                  <a:pt x="356" y="1170"/>
                </a:lnTo>
                <a:lnTo>
                  <a:pt x="358" y="1172"/>
                </a:lnTo>
                <a:lnTo>
                  <a:pt x="361" y="1174"/>
                </a:lnTo>
                <a:lnTo>
                  <a:pt x="363" y="1172"/>
                </a:lnTo>
                <a:lnTo>
                  <a:pt x="363" y="1172"/>
                </a:lnTo>
                <a:lnTo>
                  <a:pt x="365" y="1169"/>
                </a:lnTo>
                <a:lnTo>
                  <a:pt x="365" y="1167"/>
                </a:lnTo>
                <a:lnTo>
                  <a:pt x="365" y="1163"/>
                </a:lnTo>
                <a:lnTo>
                  <a:pt x="365" y="1162"/>
                </a:lnTo>
                <a:lnTo>
                  <a:pt x="366" y="1160"/>
                </a:lnTo>
                <a:lnTo>
                  <a:pt x="366" y="1160"/>
                </a:lnTo>
                <a:lnTo>
                  <a:pt x="368" y="1160"/>
                </a:lnTo>
                <a:lnTo>
                  <a:pt x="370" y="1162"/>
                </a:lnTo>
                <a:lnTo>
                  <a:pt x="370" y="1163"/>
                </a:lnTo>
                <a:lnTo>
                  <a:pt x="370" y="1167"/>
                </a:lnTo>
                <a:lnTo>
                  <a:pt x="370" y="1169"/>
                </a:lnTo>
                <a:lnTo>
                  <a:pt x="368" y="1174"/>
                </a:lnTo>
                <a:lnTo>
                  <a:pt x="366" y="1175"/>
                </a:lnTo>
                <a:lnTo>
                  <a:pt x="358" y="1182"/>
                </a:lnTo>
                <a:lnTo>
                  <a:pt x="354" y="1185"/>
                </a:lnTo>
                <a:lnTo>
                  <a:pt x="354" y="1190"/>
                </a:lnTo>
                <a:lnTo>
                  <a:pt x="354" y="1190"/>
                </a:lnTo>
                <a:lnTo>
                  <a:pt x="356" y="1189"/>
                </a:lnTo>
                <a:lnTo>
                  <a:pt x="358" y="1189"/>
                </a:lnTo>
                <a:lnTo>
                  <a:pt x="356" y="1192"/>
                </a:lnTo>
                <a:lnTo>
                  <a:pt x="353" y="1195"/>
                </a:lnTo>
                <a:lnTo>
                  <a:pt x="353" y="1199"/>
                </a:lnTo>
                <a:lnTo>
                  <a:pt x="351" y="1200"/>
                </a:lnTo>
                <a:lnTo>
                  <a:pt x="348" y="1202"/>
                </a:lnTo>
                <a:lnTo>
                  <a:pt x="339" y="1200"/>
                </a:lnTo>
                <a:lnTo>
                  <a:pt x="336" y="1204"/>
                </a:lnTo>
                <a:lnTo>
                  <a:pt x="324" y="1206"/>
                </a:lnTo>
                <a:lnTo>
                  <a:pt x="314" y="1207"/>
                </a:lnTo>
                <a:lnTo>
                  <a:pt x="309" y="1211"/>
                </a:lnTo>
                <a:lnTo>
                  <a:pt x="306" y="1212"/>
                </a:lnTo>
                <a:lnTo>
                  <a:pt x="302" y="1216"/>
                </a:lnTo>
                <a:lnTo>
                  <a:pt x="301" y="1222"/>
                </a:lnTo>
                <a:lnTo>
                  <a:pt x="301" y="1222"/>
                </a:lnTo>
                <a:lnTo>
                  <a:pt x="301" y="1224"/>
                </a:lnTo>
                <a:lnTo>
                  <a:pt x="301" y="1224"/>
                </a:lnTo>
                <a:lnTo>
                  <a:pt x="301" y="1226"/>
                </a:lnTo>
                <a:lnTo>
                  <a:pt x="301" y="1227"/>
                </a:lnTo>
                <a:lnTo>
                  <a:pt x="301" y="1227"/>
                </a:lnTo>
                <a:lnTo>
                  <a:pt x="301" y="1231"/>
                </a:lnTo>
                <a:lnTo>
                  <a:pt x="301" y="1231"/>
                </a:lnTo>
                <a:lnTo>
                  <a:pt x="301" y="1232"/>
                </a:lnTo>
                <a:lnTo>
                  <a:pt x="302" y="1236"/>
                </a:lnTo>
                <a:lnTo>
                  <a:pt x="302" y="1237"/>
                </a:lnTo>
                <a:lnTo>
                  <a:pt x="314" y="1244"/>
                </a:lnTo>
                <a:lnTo>
                  <a:pt x="319" y="1249"/>
                </a:lnTo>
                <a:lnTo>
                  <a:pt x="321" y="1251"/>
                </a:lnTo>
                <a:lnTo>
                  <a:pt x="323" y="1254"/>
                </a:lnTo>
                <a:lnTo>
                  <a:pt x="324" y="1256"/>
                </a:lnTo>
                <a:lnTo>
                  <a:pt x="324" y="1258"/>
                </a:lnTo>
                <a:lnTo>
                  <a:pt x="328" y="1258"/>
                </a:lnTo>
                <a:lnTo>
                  <a:pt x="329" y="1259"/>
                </a:lnTo>
                <a:lnTo>
                  <a:pt x="329" y="1261"/>
                </a:lnTo>
                <a:lnTo>
                  <a:pt x="333" y="1268"/>
                </a:lnTo>
                <a:lnTo>
                  <a:pt x="334" y="1271"/>
                </a:lnTo>
                <a:lnTo>
                  <a:pt x="334" y="1273"/>
                </a:lnTo>
                <a:lnTo>
                  <a:pt x="334" y="1274"/>
                </a:lnTo>
                <a:lnTo>
                  <a:pt x="334" y="1281"/>
                </a:lnTo>
                <a:lnTo>
                  <a:pt x="334" y="1281"/>
                </a:lnTo>
                <a:lnTo>
                  <a:pt x="333" y="1280"/>
                </a:lnTo>
                <a:lnTo>
                  <a:pt x="333" y="1278"/>
                </a:lnTo>
                <a:lnTo>
                  <a:pt x="333" y="1278"/>
                </a:lnTo>
                <a:lnTo>
                  <a:pt x="333" y="1276"/>
                </a:lnTo>
                <a:lnTo>
                  <a:pt x="333" y="1273"/>
                </a:lnTo>
                <a:lnTo>
                  <a:pt x="333" y="1271"/>
                </a:lnTo>
                <a:lnTo>
                  <a:pt x="333" y="1271"/>
                </a:lnTo>
                <a:lnTo>
                  <a:pt x="331" y="1268"/>
                </a:lnTo>
                <a:lnTo>
                  <a:pt x="331" y="1266"/>
                </a:lnTo>
                <a:lnTo>
                  <a:pt x="329" y="1264"/>
                </a:lnTo>
                <a:lnTo>
                  <a:pt x="329" y="1264"/>
                </a:lnTo>
                <a:lnTo>
                  <a:pt x="328" y="1263"/>
                </a:lnTo>
                <a:lnTo>
                  <a:pt x="324" y="1259"/>
                </a:lnTo>
                <a:lnTo>
                  <a:pt x="317" y="1258"/>
                </a:lnTo>
                <a:lnTo>
                  <a:pt x="314" y="1251"/>
                </a:lnTo>
                <a:lnTo>
                  <a:pt x="314" y="1251"/>
                </a:lnTo>
                <a:lnTo>
                  <a:pt x="314" y="1249"/>
                </a:lnTo>
                <a:lnTo>
                  <a:pt x="314" y="1248"/>
                </a:lnTo>
                <a:lnTo>
                  <a:pt x="302" y="1239"/>
                </a:lnTo>
                <a:lnTo>
                  <a:pt x="299" y="1237"/>
                </a:lnTo>
                <a:lnTo>
                  <a:pt x="299" y="1237"/>
                </a:lnTo>
                <a:lnTo>
                  <a:pt x="299" y="1236"/>
                </a:lnTo>
                <a:lnTo>
                  <a:pt x="299" y="1234"/>
                </a:lnTo>
                <a:lnTo>
                  <a:pt x="297" y="1232"/>
                </a:lnTo>
                <a:lnTo>
                  <a:pt x="297" y="1231"/>
                </a:lnTo>
                <a:lnTo>
                  <a:pt x="299" y="1229"/>
                </a:lnTo>
                <a:lnTo>
                  <a:pt x="299" y="1227"/>
                </a:lnTo>
                <a:lnTo>
                  <a:pt x="297" y="1221"/>
                </a:lnTo>
                <a:lnTo>
                  <a:pt x="297" y="1217"/>
                </a:lnTo>
                <a:lnTo>
                  <a:pt x="299" y="1216"/>
                </a:lnTo>
                <a:lnTo>
                  <a:pt x="301" y="1216"/>
                </a:lnTo>
                <a:lnTo>
                  <a:pt x="302" y="1212"/>
                </a:lnTo>
                <a:lnTo>
                  <a:pt x="306" y="1211"/>
                </a:lnTo>
                <a:lnTo>
                  <a:pt x="311" y="1202"/>
                </a:lnTo>
                <a:lnTo>
                  <a:pt x="317" y="1202"/>
                </a:lnTo>
                <a:lnTo>
                  <a:pt x="323" y="1199"/>
                </a:lnTo>
                <a:lnTo>
                  <a:pt x="326" y="1192"/>
                </a:lnTo>
                <a:lnTo>
                  <a:pt x="331" y="1190"/>
                </a:lnTo>
                <a:lnTo>
                  <a:pt x="333" y="1189"/>
                </a:lnTo>
                <a:lnTo>
                  <a:pt x="334" y="1189"/>
                </a:lnTo>
                <a:lnTo>
                  <a:pt x="336" y="1187"/>
                </a:lnTo>
                <a:lnTo>
                  <a:pt x="338" y="1182"/>
                </a:lnTo>
                <a:lnTo>
                  <a:pt x="339" y="1180"/>
                </a:lnTo>
                <a:lnTo>
                  <a:pt x="346" y="1179"/>
                </a:lnTo>
                <a:lnTo>
                  <a:pt x="346" y="1177"/>
                </a:lnTo>
                <a:lnTo>
                  <a:pt x="346" y="1177"/>
                </a:lnTo>
                <a:lnTo>
                  <a:pt x="348" y="1174"/>
                </a:lnTo>
                <a:lnTo>
                  <a:pt x="348" y="1174"/>
                </a:lnTo>
                <a:lnTo>
                  <a:pt x="349" y="1170"/>
                </a:lnTo>
                <a:lnTo>
                  <a:pt x="349" y="1170"/>
                </a:lnTo>
                <a:lnTo>
                  <a:pt x="349" y="1167"/>
                </a:lnTo>
                <a:lnTo>
                  <a:pt x="348" y="1165"/>
                </a:lnTo>
                <a:lnTo>
                  <a:pt x="338" y="1162"/>
                </a:lnTo>
                <a:lnTo>
                  <a:pt x="323" y="1163"/>
                </a:lnTo>
                <a:lnTo>
                  <a:pt x="309" y="1165"/>
                </a:lnTo>
                <a:lnTo>
                  <a:pt x="302" y="1172"/>
                </a:lnTo>
                <a:lnTo>
                  <a:pt x="292" y="1172"/>
                </a:lnTo>
                <a:lnTo>
                  <a:pt x="292" y="1172"/>
                </a:lnTo>
                <a:lnTo>
                  <a:pt x="292" y="1172"/>
                </a:lnTo>
                <a:lnTo>
                  <a:pt x="289" y="1175"/>
                </a:lnTo>
                <a:lnTo>
                  <a:pt x="287" y="1179"/>
                </a:lnTo>
                <a:lnTo>
                  <a:pt x="287" y="1179"/>
                </a:lnTo>
                <a:lnTo>
                  <a:pt x="287" y="1180"/>
                </a:lnTo>
                <a:lnTo>
                  <a:pt x="289" y="1182"/>
                </a:lnTo>
                <a:lnTo>
                  <a:pt x="289" y="1182"/>
                </a:lnTo>
                <a:lnTo>
                  <a:pt x="287" y="1185"/>
                </a:lnTo>
                <a:lnTo>
                  <a:pt x="286" y="1185"/>
                </a:lnTo>
                <a:lnTo>
                  <a:pt x="274" y="1184"/>
                </a:lnTo>
                <a:lnTo>
                  <a:pt x="270" y="1185"/>
                </a:lnTo>
                <a:lnTo>
                  <a:pt x="270" y="1185"/>
                </a:lnTo>
                <a:lnTo>
                  <a:pt x="267" y="1182"/>
                </a:lnTo>
                <a:lnTo>
                  <a:pt x="262" y="1177"/>
                </a:lnTo>
                <a:lnTo>
                  <a:pt x="254" y="1179"/>
                </a:lnTo>
                <a:lnTo>
                  <a:pt x="245" y="1184"/>
                </a:lnTo>
                <a:lnTo>
                  <a:pt x="233" y="1185"/>
                </a:lnTo>
                <a:lnTo>
                  <a:pt x="222" y="1185"/>
                </a:lnTo>
                <a:lnTo>
                  <a:pt x="212" y="1190"/>
                </a:lnTo>
                <a:lnTo>
                  <a:pt x="196" y="1189"/>
                </a:lnTo>
                <a:lnTo>
                  <a:pt x="178" y="1187"/>
                </a:lnTo>
                <a:lnTo>
                  <a:pt x="168" y="1187"/>
                </a:lnTo>
                <a:lnTo>
                  <a:pt x="154" y="1185"/>
                </a:lnTo>
                <a:lnTo>
                  <a:pt x="139" y="1187"/>
                </a:lnTo>
                <a:lnTo>
                  <a:pt x="131" y="1189"/>
                </a:lnTo>
                <a:lnTo>
                  <a:pt x="128" y="1192"/>
                </a:lnTo>
                <a:lnTo>
                  <a:pt x="116" y="1194"/>
                </a:lnTo>
                <a:lnTo>
                  <a:pt x="112" y="1195"/>
                </a:lnTo>
                <a:lnTo>
                  <a:pt x="102" y="1192"/>
                </a:lnTo>
                <a:lnTo>
                  <a:pt x="101" y="1194"/>
                </a:lnTo>
                <a:lnTo>
                  <a:pt x="101" y="1195"/>
                </a:lnTo>
                <a:lnTo>
                  <a:pt x="99" y="1197"/>
                </a:lnTo>
                <a:lnTo>
                  <a:pt x="99" y="1202"/>
                </a:lnTo>
                <a:lnTo>
                  <a:pt x="99" y="1204"/>
                </a:lnTo>
                <a:lnTo>
                  <a:pt x="101" y="1206"/>
                </a:lnTo>
                <a:lnTo>
                  <a:pt x="104" y="1202"/>
                </a:lnTo>
                <a:lnTo>
                  <a:pt x="106" y="1204"/>
                </a:lnTo>
                <a:lnTo>
                  <a:pt x="106" y="1204"/>
                </a:lnTo>
                <a:lnTo>
                  <a:pt x="104" y="1206"/>
                </a:lnTo>
                <a:lnTo>
                  <a:pt x="104" y="1206"/>
                </a:lnTo>
                <a:lnTo>
                  <a:pt x="102" y="1207"/>
                </a:lnTo>
                <a:lnTo>
                  <a:pt x="102" y="1209"/>
                </a:lnTo>
                <a:lnTo>
                  <a:pt x="102" y="1211"/>
                </a:lnTo>
                <a:lnTo>
                  <a:pt x="102" y="1212"/>
                </a:lnTo>
                <a:lnTo>
                  <a:pt x="102" y="1212"/>
                </a:lnTo>
                <a:lnTo>
                  <a:pt x="101" y="1214"/>
                </a:lnTo>
                <a:lnTo>
                  <a:pt x="97" y="1214"/>
                </a:lnTo>
                <a:lnTo>
                  <a:pt x="97" y="1214"/>
                </a:lnTo>
                <a:lnTo>
                  <a:pt x="96" y="1221"/>
                </a:lnTo>
                <a:lnTo>
                  <a:pt x="94" y="1221"/>
                </a:lnTo>
                <a:lnTo>
                  <a:pt x="94" y="1219"/>
                </a:lnTo>
                <a:lnTo>
                  <a:pt x="94" y="1219"/>
                </a:lnTo>
                <a:lnTo>
                  <a:pt x="92" y="1219"/>
                </a:lnTo>
                <a:lnTo>
                  <a:pt x="92" y="1219"/>
                </a:lnTo>
                <a:lnTo>
                  <a:pt x="92" y="1221"/>
                </a:lnTo>
                <a:lnTo>
                  <a:pt x="91" y="1222"/>
                </a:lnTo>
                <a:lnTo>
                  <a:pt x="89" y="1224"/>
                </a:lnTo>
                <a:lnTo>
                  <a:pt x="87" y="1226"/>
                </a:lnTo>
                <a:lnTo>
                  <a:pt x="89" y="1229"/>
                </a:lnTo>
                <a:lnTo>
                  <a:pt x="91" y="1231"/>
                </a:lnTo>
                <a:lnTo>
                  <a:pt x="94" y="1231"/>
                </a:lnTo>
                <a:lnTo>
                  <a:pt x="97" y="1232"/>
                </a:lnTo>
                <a:lnTo>
                  <a:pt x="99" y="1239"/>
                </a:lnTo>
                <a:lnTo>
                  <a:pt x="99" y="1241"/>
                </a:lnTo>
                <a:lnTo>
                  <a:pt x="97" y="1241"/>
                </a:lnTo>
                <a:lnTo>
                  <a:pt x="97" y="1241"/>
                </a:lnTo>
                <a:lnTo>
                  <a:pt x="96" y="1243"/>
                </a:lnTo>
                <a:lnTo>
                  <a:pt x="94" y="1243"/>
                </a:lnTo>
                <a:lnTo>
                  <a:pt x="89" y="1243"/>
                </a:lnTo>
                <a:lnTo>
                  <a:pt x="87" y="1244"/>
                </a:lnTo>
                <a:lnTo>
                  <a:pt x="86" y="1246"/>
                </a:lnTo>
                <a:lnTo>
                  <a:pt x="87" y="1246"/>
                </a:lnTo>
                <a:lnTo>
                  <a:pt x="89" y="1244"/>
                </a:lnTo>
                <a:lnTo>
                  <a:pt x="89" y="1246"/>
                </a:lnTo>
                <a:lnTo>
                  <a:pt x="92" y="1248"/>
                </a:lnTo>
                <a:lnTo>
                  <a:pt x="96" y="1249"/>
                </a:lnTo>
                <a:lnTo>
                  <a:pt x="97" y="1251"/>
                </a:lnTo>
                <a:lnTo>
                  <a:pt x="99" y="1254"/>
                </a:lnTo>
                <a:lnTo>
                  <a:pt x="96" y="1254"/>
                </a:lnTo>
                <a:lnTo>
                  <a:pt x="94" y="1256"/>
                </a:lnTo>
                <a:lnTo>
                  <a:pt x="92" y="1256"/>
                </a:lnTo>
                <a:lnTo>
                  <a:pt x="94" y="1258"/>
                </a:lnTo>
                <a:lnTo>
                  <a:pt x="96" y="1259"/>
                </a:lnTo>
                <a:lnTo>
                  <a:pt x="101" y="1261"/>
                </a:lnTo>
                <a:lnTo>
                  <a:pt x="102" y="1263"/>
                </a:lnTo>
                <a:lnTo>
                  <a:pt x="104" y="1266"/>
                </a:lnTo>
                <a:lnTo>
                  <a:pt x="104" y="1266"/>
                </a:lnTo>
                <a:lnTo>
                  <a:pt x="104" y="1268"/>
                </a:lnTo>
                <a:lnTo>
                  <a:pt x="104" y="1269"/>
                </a:lnTo>
                <a:lnTo>
                  <a:pt x="104" y="1269"/>
                </a:lnTo>
                <a:lnTo>
                  <a:pt x="106" y="1271"/>
                </a:lnTo>
                <a:lnTo>
                  <a:pt x="106" y="1271"/>
                </a:lnTo>
                <a:lnTo>
                  <a:pt x="106" y="1274"/>
                </a:lnTo>
                <a:lnTo>
                  <a:pt x="106" y="1278"/>
                </a:lnTo>
                <a:lnTo>
                  <a:pt x="106" y="1281"/>
                </a:lnTo>
                <a:lnTo>
                  <a:pt x="106" y="1288"/>
                </a:lnTo>
                <a:lnTo>
                  <a:pt x="104" y="1290"/>
                </a:lnTo>
                <a:lnTo>
                  <a:pt x="104" y="1293"/>
                </a:lnTo>
                <a:lnTo>
                  <a:pt x="104" y="1293"/>
                </a:lnTo>
                <a:lnTo>
                  <a:pt x="102" y="1293"/>
                </a:lnTo>
                <a:lnTo>
                  <a:pt x="102" y="1293"/>
                </a:lnTo>
                <a:lnTo>
                  <a:pt x="102" y="1293"/>
                </a:lnTo>
                <a:lnTo>
                  <a:pt x="102" y="1295"/>
                </a:lnTo>
                <a:lnTo>
                  <a:pt x="102" y="1296"/>
                </a:lnTo>
                <a:lnTo>
                  <a:pt x="102" y="1296"/>
                </a:lnTo>
                <a:lnTo>
                  <a:pt x="99" y="1301"/>
                </a:lnTo>
                <a:lnTo>
                  <a:pt x="97" y="1303"/>
                </a:lnTo>
                <a:lnTo>
                  <a:pt x="97" y="1305"/>
                </a:lnTo>
                <a:lnTo>
                  <a:pt x="96" y="1306"/>
                </a:lnTo>
                <a:lnTo>
                  <a:pt x="96" y="1308"/>
                </a:lnTo>
                <a:lnTo>
                  <a:pt x="97" y="1311"/>
                </a:lnTo>
                <a:lnTo>
                  <a:pt x="97" y="1313"/>
                </a:lnTo>
                <a:lnTo>
                  <a:pt x="97" y="1317"/>
                </a:lnTo>
                <a:lnTo>
                  <a:pt x="102" y="1318"/>
                </a:lnTo>
                <a:lnTo>
                  <a:pt x="104" y="1320"/>
                </a:lnTo>
                <a:lnTo>
                  <a:pt x="102" y="1322"/>
                </a:lnTo>
                <a:lnTo>
                  <a:pt x="102" y="1322"/>
                </a:lnTo>
                <a:lnTo>
                  <a:pt x="102" y="1322"/>
                </a:lnTo>
                <a:lnTo>
                  <a:pt x="101" y="1323"/>
                </a:lnTo>
                <a:lnTo>
                  <a:pt x="101" y="1323"/>
                </a:lnTo>
                <a:lnTo>
                  <a:pt x="101" y="1325"/>
                </a:lnTo>
                <a:lnTo>
                  <a:pt x="101" y="1325"/>
                </a:lnTo>
                <a:lnTo>
                  <a:pt x="99" y="1328"/>
                </a:lnTo>
                <a:lnTo>
                  <a:pt x="97" y="1328"/>
                </a:lnTo>
                <a:lnTo>
                  <a:pt x="101" y="1335"/>
                </a:lnTo>
                <a:lnTo>
                  <a:pt x="102" y="1338"/>
                </a:lnTo>
                <a:lnTo>
                  <a:pt x="102" y="1340"/>
                </a:lnTo>
                <a:lnTo>
                  <a:pt x="104" y="1342"/>
                </a:lnTo>
                <a:lnTo>
                  <a:pt x="114" y="1353"/>
                </a:lnTo>
                <a:lnTo>
                  <a:pt x="116" y="1355"/>
                </a:lnTo>
                <a:lnTo>
                  <a:pt x="131" y="1357"/>
                </a:lnTo>
                <a:lnTo>
                  <a:pt x="141" y="1362"/>
                </a:lnTo>
                <a:lnTo>
                  <a:pt x="144" y="1365"/>
                </a:lnTo>
                <a:lnTo>
                  <a:pt x="151" y="1367"/>
                </a:lnTo>
                <a:lnTo>
                  <a:pt x="151" y="1367"/>
                </a:lnTo>
                <a:lnTo>
                  <a:pt x="153" y="1367"/>
                </a:lnTo>
                <a:lnTo>
                  <a:pt x="153" y="1367"/>
                </a:lnTo>
                <a:lnTo>
                  <a:pt x="153" y="1367"/>
                </a:lnTo>
                <a:lnTo>
                  <a:pt x="153" y="1367"/>
                </a:lnTo>
                <a:lnTo>
                  <a:pt x="154" y="1369"/>
                </a:lnTo>
                <a:lnTo>
                  <a:pt x="154" y="1370"/>
                </a:lnTo>
                <a:lnTo>
                  <a:pt x="154" y="1370"/>
                </a:lnTo>
                <a:lnTo>
                  <a:pt x="156" y="1372"/>
                </a:lnTo>
                <a:lnTo>
                  <a:pt x="156" y="1374"/>
                </a:lnTo>
                <a:lnTo>
                  <a:pt x="156" y="1375"/>
                </a:lnTo>
                <a:lnTo>
                  <a:pt x="156" y="1377"/>
                </a:lnTo>
                <a:lnTo>
                  <a:pt x="156" y="1380"/>
                </a:lnTo>
                <a:lnTo>
                  <a:pt x="156" y="1385"/>
                </a:lnTo>
                <a:lnTo>
                  <a:pt x="154" y="1387"/>
                </a:lnTo>
                <a:lnTo>
                  <a:pt x="153" y="1389"/>
                </a:lnTo>
                <a:lnTo>
                  <a:pt x="151" y="1390"/>
                </a:lnTo>
                <a:lnTo>
                  <a:pt x="154" y="1392"/>
                </a:lnTo>
                <a:lnTo>
                  <a:pt x="156" y="1394"/>
                </a:lnTo>
                <a:lnTo>
                  <a:pt x="159" y="1397"/>
                </a:lnTo>
                <a:lnTo>
                  <a:pt x="161" y="1401"/>
                </a:lnTo>
                <a:lnTo>
                  <a:pt x="163" y="1401"/>
                </a:lnTo>
                <a:lnTo>
                  <a:pt x="166" y="1409"/>
                </a:lnTo>
                <a:lnTo>
                  <a:pt x="168" y="1411"/>
                </a:lnTo>
                <a:lnTo>
                  <a:pt x="168" y="1414"/>
                </a:lnTo>
                <a:lnTo>
                  <a:pt x="168" y="1416"/>
                </a:lnTo>
                <a:lnTo>
                  <a:pt x="168" y="1417"/>
                </a:lnTo>
                <a:lnTo>
                  <a:pt x="168" y="1419"/>
                </a:lnTo>
                <a:lnTo>
                  <a:pt x="170" y="1419"/>
                </a:lnTo>
                <a:lnTo>
                  <a:pt x="170" y="1419"/>
                </a:lnTo>
                <a:lnTo>
                  <a:pt x="171" y="1419"/>
                </a:lnTo>
                <a:lnTo>
                  <a:pt x="171" y="1417"/>
                </a:lnTo>
                <a:lnTo>
                  <a:pt x="173" y="1416"/>
                </a:lnTo>
                <a:lnTo>
                  <a:pt x="173" y="1416"/>
                </a:lnTo>
                <a:lnTo>
                  <a:pt x="181" y="1417"/>
                </a:lnTo>
                <a:lnTo>
                  <a:pt x="183" y="1419"/>
                </a:lnTo>
                <a:lnTo>
                  <a:pt x="188" y="1419"/>
                </a:lnTo>
                <a:lnTo>
                  <a:pt x="191" y="1422"/>
                </a:lnTo>
                <a:lnTo>
                  <a:pt x="196" y="1426"/>
                </a:lnTo>
                <a:lnTo>
                  <a:pt x="196" y="1427"/>
                </a:lnTo>
                <a:lnTo>
                  <a:pt x="198" y="1429"/>
                </a:lnTo>
                <a:lnTo>
                  <a:pt x="198" y="1431"/>
                </a:lnTo>
                <a:lnTo>
                  <a:pt x="198" y="1433"/>
                </a:lnTo>
                <a:lnTo>
                  <a:pt x="198" y="1433"/>
                </a:lnTo>
                <a:lnTo>
                  <a:pt x="198" y="1434"/>
                </a:lnTo>
                <a:lnTo>
                  <a:pt x="196" y="1434"/>
                </a:lnTo>
                <a:lnTo>
                  <a:pt x="196" y="1436"/>
                </a:lnTo>
                <a:lnTo>
                  <a:pt x="196" y="1436"/>
                </a:lnTo>
                <a:lnTo>
                  <a:pt x="198" y="1438"/>
                </a:lnTo>
                <a:lnTo>
                  <a:pt x="198" y="1438"/>
                </a:lnTo>
                <a:lnTo>
                  <a:pt x="202" y="1443"/>
                </a:lnTo>
                <a:lnTo>
                  <a:pt x="202" y="1444"/>
                </a:lnTo>
                <a:lnTo>
                  <a:pt x="202" y="1444"/>
                </a:lnTo>
                <a:lnTo>
                  <a:pt x="202" y="1446"/>
                </a:lnTo>
                <a:lnTo>
                  <a:pt x="202" y="1446"/>
                </a:lnTo>
                <a:lnTo>
                  <a:pt x="202" y="1448"/>
                </a:lnTo>
                <a:lnTo>
                  <a:pt x="203" y="1448"/>
                </a:lnTo>
                <a:lnTo>
                  <a:pt x="203" y="1451"/>
                </a:lnTo>
                <a:lnTo>
                  <a:pt x="205" y="1453"/>
                </a:lnTo>
                <a:lnTo>
                  <a:pt x="205" y="1454"/>
                </a:lnTo>
                <a:lnTo>
                  <a:pt x="205" y="1459"/>
                </a:lnTo>
                <a:lnTo>
                  <a:pt x="205" y="1461"/>
                </a:lnTo>
                <a:lnTo>
                  <a:pt x="202" y="1468"/>
                </a:lnTo>
                <a:lnTo>
                  <a:pt x="202" y="1470"/>
                </a:lnTo>
                <a:lnTo>
                  <a:pt x="198" y="1471"/>
                </a:lnTo>
                <a:lnTo>
                  <a:pt x="196" y="1471"/>
                </a:lnTo>
                <a:lnTo>
                  <a:pt x="196" y="1471"/>
                </a:lnTo>
                <a:lnTo>
                  <a:pt x="195" y="1471"/>
                </a:lnTo>
                <a:lnTo>
                  <a:pt x="195" y="1473"/>
                </a:lnTo>
                <a:lnTo>
                  <a:pt x="193" y="1475"/>
                </a:lnTo>
                <a:lnTo>
                  <a:pt x="193" y="1478"/>
                </a:lnTo>
                <a:lnTo>
                  <a:pt x="193" y="1480"/>
                </a:lnTo>
                <a:lnTo>
                  <a:pt x="193" y="1483"/>
                </a:lnTo>
                <a:lnTo>
                  <a:pt x="193" y="1485"/>
                </a:lnTo>
                <a:lnTo>
                  <a:pt x="191" y="1486"/>
                </a:lnTo>
                <a:lnTo>
                  <a:pt x="190" y="1493"/>
                </a:lnTo>
                <a:lnTo>
                  <a:pt x="188" y="1495"/>
                </a:lnTo>
                <a:lnTo>
                  <a:pt x="186" y="1496"/>
                </a:lnTo>
                <a:lnTo>
                  <a:pt x="185" y="1498"/>
                </a:lnTo>
                <a:lnTo>
                  <a:pt x="185" y="1498"/>
                </a:lnTo>
                <a:lnTo>
                  <a:pt x="183" y="1500"/>
                </a:lnTo>
                <a:lnTo>
                  <a:pt x="183" y="1501"/>
                </a:lnTo>
                <a:lnTo>
                  <a:pt x="186" y="1507"/>
                </a:lnTo>
                <a:lnTo>
                  <a:pt x="186" y="1513"/>
                </a:lnTo>
                <a:lnTo>
                  <a:pt x="186" y="1515"/>
                </a:lnTo>
                <a:lnTo>
                  <a:pt x="186" y="1517"/>
                </a:lnTo>
                <a:lnTo>
                  <a:pt x="181" y="1515"/>
                </a:lnTo>
                <a:lnTo>
                  <a:pt x="181" y="1518"/>
                </a:lnTo>
                <a:lnTo>
                  <a:pt x="183" y="1518"/>
                </a:lnTo>
                <a:lnTo>
                  <a:pt x="183" y="1520"/>
                </a:lnTo>
                <a:lnTo>
                  <a:pt x="190" y="1522"/>
                </a:lnTo>
                <a:lnTo>
                  <a:pt x="190" y="1523"/>
                </a:lnTo>
                <a:lnTo>
                  <a:pt x="191" y="1527"/>
                </a:lnTo>
                <a:lnTo>
                  <a:pt x="191" y="1530"/>
                </a:lnTo>
                <a:lnTo>
                  <a:pt x="191" y="1533"/>
                </a:lnTo>
                <a:lnTo>
                  <a:pt x="191" y="1535"/>
                </a:lnTo>
                <a:lnTo>
                  <a:pt x="193" y="1538"/>
                </a:lnTo>
                <a:lnTo>
                  <a:pt x="195" y="1540"/>
                </a:lnTo>
                <a:lnTo>
                  <a:pt x="195" y="1544"/>
                </a:lnTo>
                <a:lnTo>
                  <a:pt x="195" y="1547"/>
                </a:lnTo>
                <a:lnTo>
                  <a:pt x="196" y="1550"/>
                </a:lnTo>
                <a:lnTo>
                  <a:pt x="195" y="1550"/>
                </a:lnTo>
                <a:lnTo>
                  <a:pt x="196" y="1555"/>
                </a:lnTo>
                <a:lnTo>
                  <a:pt x="196" y="1557"/>
                </a:lnTo>
                <a:lnTo>
                  <a:pt x="196" y="1557"/>
                </a:lnTo>
                <a:lnTo>
                  <a:pt x="198" y="1557"/>
                </a:lnTo>
                <a:lnTo>
                  <a:pt x="198" y="1559"/>
                </a:lnTo>
                <a:lnTo>
                  <a:pt x="198" y="1560"/>
                </a:lnTo>
                <a:lnTo>
                  <a:pt x="198" y="1562"/>
                </a:lnTo>
                <a:lnTo>
                  <a:pt x="198" y="1564"/>
                </a:lnTo>
                <a:lnTo>
                  <a:pt x="198" y="1565"/>
                </a:lnTo>
                <a:lnTo>
                  <a:pt x="198" y="1567"/>
                </a:lnTo>
                <a:lnTo>
                  <a:pt x="198" y="1569"/>
                </a:lnTo>
                <a:lnTo>
                  <a:pt x="200" y="1570"/>
                </a:lnTo>
                <a:lnTo>
                  <a:pt x="200" y="1572"/>
                </a:lnTo>
                <a:lnTo>
                  <a:pt x="202" y="1574"/>
                </a:lnTo>
                <a:lnTo>
                  <a:pt x="202" y="1577"/>
                </a:lnTo>
                <a:lnTo>
                  <a:pt x="202" y="1579"/>
                </a:lnTo>
                <a:lnTo>
                  <a:pt x="203" y="1584"/>
                </a:lnTo>
                <a:lnTo>
                  <a:pt x="203" y="1587"/>
                </a:lnTo>
                <a:lnTo>
                  <a:pt x="203" y="1589"/>
                </a:lnTo>
                <a:lnTo>
                  <a:pt x="203" y="1592"/>
                </a:lnTo>
                <a:lnTo>
                  <a:pt x="203" y="1596"/>
                </a:lnTo>
                <a:lnTo>
                  <a:pt x="198" y="1604"/>
                </a:lnTo>
                <a:lnTo>
                  <a:pt x="196" y="1606"/>
                </a:lnTo>
                <a:lnTo>
                  <a:pt x="195" y="1607"/>
                </a:lnTo>
                <a:lnTo>
                  <a:pt x="195" y="1609"/>
                </a:lnTo>
                <a:lnTo>
                  <a:pt x="195" y="1609"/>
                </a:lnTo>
                <a:lnTo>
                  <a:pt x="193" y="1609"/>
                </a:lnTo>
                <a:lnTo>
                  <a:pt x="193" y="1609"/>
                </a:lnTo>
                <a:lnTo>
                  <a:pt x="193" y="1611"/>
                </a:lnTo>
                <a:lnTo>
                  <a:pt x="193" y="1612"/>
                </a:lnTo>
                <a:lnTo>
                  <a:pt x="193" y="1612"/>
                </a:lnTo>
                <a:lnTo>
                  <a:pt x="193" y="1612"/>
                </a:lnTo>
                <a:lnTo>
                  <a:pt x="191" y="1612"/>
                </a:lnTo>
                <a:lnTo>
                  <a:pt x="185" y="1614"/>
                </a:lnTo>
                <a:lnTo>
                  <a:pt x="180" y="1614"/>
                </a:lnTo>
                <a:lnTo>
                  <a:pt x="171" y="1611"/>
                </a:lnTo>
                <a:lnTo>
                  <a:pt x="170" y="1612"/>
                </a:lnTo>
                <a:lnTo>
                  <a:pt x="170" y="1614"/>
                </a:lnTo>
                <a:lnTo>
                  <a:pt x="171" y="1616"/>
                </a:lnTo>
                <a:lnTo>
                  <a:pt x="173" y="1619"/>
                </a:lnTo>
                <a:lnTo>
                  <a:pt x="173" y="1623"/>
                </a:lnTo>
                <a:lnTo>
                  <a:pt x="175" y="1624"/>
                </a:lnTo>
                <a:lnTo>
                  <a:pt x="175" y="1626"/>
                </a:lnTo>
                <a:lnTo>
                  <a:pt x="176" y="1626"/>
                </a:lnTo>
                <a:lnTo>
                  <a:pt x="178" y="1634"/>
                </a:lnTo>
                <a:lnTo>
                  <a:pt x="178" y="1636"/>
                </a:lnTo>
                <a:lnTo>
                  <a:pt x="178" y="1638"/>
                </a:lnTo>
                <a:lnTo>
                  <a:pt x="176" y="1639"/>
                </a:lnTo>
                <a:lnTo>
                  <a:pt x="178" y="1641"/>
                </a:lnTo>
                <a:lnTo>
                  <a:pt x="178" y="1641"/>
                </a:lnTo>
                <a:lnTo>
                  <a:pt x="176" y="1643"/>
                </a:lnTo>
                <a:lnTo>
                  <a:pt x="175" y="1643"/>
                </a:lnTo>
                <a:lnTo>
                  <a:pt x="173" y="1643"/>
                </a:lnTo>
                <a:lnTo>
                  <a:pt x="170" y="1641"/>
                </a:lnTo>
                <a:lnTo>
                  <a:pt x="166" y="1641"/>
                </a:lnTo>
                <a:lnTo>
                  <a:pt x="165" y="1639"/>
                </a:lnTo>
                <a:lnTo>
                  <a:pt x="161" y="1634"/>
                </a:lnTo>
                <a:lnTo>
                  <a:pt x="158" y="1631"/>
                </a:lnTo>
                <a:lnTo>
                  <a:pt x="156" y="1629"/>
                </a:lnTo>
                <a:lnTo>
                  <a:pt x="158" y="1628"/>
                </a:lnTo>
                <a:lnTo>
                  <a:pt x="158" y="1626"/>
                </a:lnTo>
                <a:lnTo>
                  <a:pt x="156" y="1624"/>
                </a:lnTo>
                <a:lnTo>
                  <a:pt x="156" y="1623"/>
                </a:lnTo>
                <a:lnTo>
                  <a:pt x="156" y="1621"/>
                </a:lnTo>
                <a:lnTo>
                  <a:pt x="158" y="1619"/>
                </a:lnTo>
                <a:lnTo>
                  <a:pt x="166" y="1606"/>
                </a:lnTo>
                <a:lnTo>
                  <a:pt x="171" y="1602"/>
                </a:lnTo>
                <a:lnTo>
                  <a:pt x="173" y="1599"/>
                </a:lnTo>
                <a:lnTo>
                  <a:pt x="175" y="1592"/>
                </a:lnTo>
                <a:lnTo>
                  <a:pt x="175" y="1592"/>
                </a:lnTo>
                <a:lnTo>
                  <a:pt x="175" y="1591"/>
                </a:lnTo>
                <a:lnTo>
                  <a:pt x="175" y="1589"/>
                </a:lnTo>
                <a:lnTo>
                  <a:pt x="175" y="1589"/>
                </a:lnTo>
                <a:lnTo>
                  <a:pt x="175" y="1587"/>
                </a:lnTo>
                <a:lnTo>
                  <a:pt x="173" y="1587"/>
                </a:lnTo>
                <a:lnTo>
                  <a:pt x="173" y="1584"/>
                </a:lnTo>
                <a:lnTo>
                  <a:pt x="173" y="1584"/>
                </a:lnTo>
                <a:lnTo>
                  <a:pt x="173" y="1582"/>
                </a:lnTo>
                <a:lnTo>
                  <a:pt x="173" y="1582"/>
                </a:lnTo>
                <a:lnTo>
                  <a:pt x="175" y="1581"/>
                </a:lnTo>
                <a:lnTo>
                  <a:pt x="176" y="1579"/>
                </a:lnTo>
                <a:lnTo>
                  <a:pt x="176" y="1577"/>
                </a:lnTo>
                <a:lnTo>
                  <a:pt x="176" y="1575"/>
                </a:lnTo>
                <a:lnTo>
                  <a:pt x="176" y="1572"/>
                </a:lnTo>
                <a:lnTo>
                  <a:pt x="176" y="1570"/>
                </a:lnTo>
                <a:lnTo>
                  <a:pt x="176" y="1567"/>
                </a:lnTo>
                <a:lnTo>
                  <a:pt x="178" y="1564"/>
                </a:lnTo>
                <a:lnTo>
                  <a:pt x="178" y="1560"/>
                </a:lnTo>
                <a:lnTo>
                  <a:pt x="180" y="1559"/>
                </a:lnTo>
                <a:lnTo>
                  <a:pt x="180" y="1555"/>
                </a:lnTo>
                <a:lnTo>
                  <a:pt x="180" y="1554"/>
                </a:lnTo>
                <a:lnTo>
                  <a:pt x="180" y="1550"/>
                </a:lnTo>
                <a:lnTo>
                  <a:pt x="181" y="1549"/>
                </a:lnTo>
                <a:lnTo>
                  <a:pt x="181" y="1544"/>
                </a:lnTo>
                <a:lnTo>
                  <a:pt x="180" y="1542"/>
                </a:lnTo>
                <a:lnTo>
                  <a:pt x="176" y="1542"/>
                </a:lnTo>
                <a:lnTo>
                  <a:pt x="175" y="1537"/>
                </a:lnTo>
                <a:lnTo>
                  <a:pt x="173" y="1535"/>
                </a:lnTo>
                <a:lnTo>
                  <a:pt x="173" y="1533"/>
                </a:lnTo>
                <a:lnTo>
                  <a:pt x="173" y="1530"/>
                </a:lnTo>
                <a:lnTo>
                  <a:pt x="171" y="1528"/>
                </a:lnTo>
                <a:lnTo>
                  <a:pt x="171" y="1528"/>
                </a:lnTo>
                <a:lnTo>
                  <a:pt x="171" y="1530"/>
                </a:lnTo>
                <a:lnTo>
                  <a:pt x="171" y="1530"/>
                </a:lnTo>
                <a:lnTo>
                  <a:pt x="171" y="1535"/>
                </a:lnTo>
                <a:lnTo>
                  <a:pt x="171" y="1537"/>
                </a:lnTo>
                <a:lnTo>
                  <a:pt x="171" y="1538"/>
                </a:lnTo>
                <a:lnTo>
                  <a:pt x="170" y="1540"/>
                </a:lnTo>
                <a:lnTo>
                  <a:pt x="170" y="1538"/>
                </a:lnTo>
                <a:lnTo>
                  <a:pt x="170" y="1538"/>
                </a:lnTo>
                <a:lnTo>
                  <a:pt x="170" y="1537"/>
                </a:lnTo>
                <a:lnTo>
                  <a:pt x="170" y="1535"/>
                </a:lnTo>
                <a:lnTo>
                  <a:pt x="165" y="1533"/>
                </a:lnTo>
                <a:lnTo>
                  <a:pt x="163" y="1533"/>
                </a:lnTo>
                <a:lnTo>
                  <a:pt x="161" y="1537"/>
                </a:lnTo>
                <a:lnTo>
                  <a:pt x="159" y="1538"/>
                </a:lnTo>
                <a:lnTo>
                  <a:pt x="158" y="1540"/>
                </a:lnTo>
                <a:lnTo>
                  <a:pt x="158" y="1540"/>
                </a:lnTo>
                <a:lnTo>
                  <a:pt x="158" y="1542"/>
                </a:lnTo>
                <a:lnTo>
                  <a:pt x="158" y="1544"/>
                </a:lnTo>
                <a:lnTo>
                  <a:pt x="158" y="1545"/>
                </a:lnTo>
                <a:lnTo>
                  <a:pt x="158" y="1547"/>
                </a:lnTo>
                <a:lnTo>
                  <a:pt x="154" y="1550"/>
                </a:lnTo>
                <a:lnTo>
                  <a:pt x="153" y="1552"/>
                </a:lnTo>
                <a:lnTo>
                  <a:pt x="154" y="1554"/>
                </a:lnTo>
                <a:lnTo>
                  <a:pt x="154" y="1555"/>
                </a:lnTo>
                <a:lnTo>
                  <a:pt x="156" y="1555"/>
                </a:lnTo>
                <a:lnTo>
                  <a:pt x="156" y="1557"/>
                </a:lnTo>
                <a:lnTo>
                  <a:pt x="156" y="1557"/>
                </a:lnTo>
                <a:lnTo>
                  <a:pt x="156" y="1559"/>
                </a:lnTo>
                <a:lnTo>
                  <a:pt x="154" y="1559"/>
                </a:lnTo>
                <a:lnTo>
                  <a:pt x="154" y="1559"/>
                </a:lnTo>
                <a:lnTo>
                  <a:pt x="154" y="1560"/>
                </a:lnTo>
                <a:lnTo>
                  <a:pt x="154" y="1562"/>
                </a:lnTo>
                <a:lnTo>
                  <a:pt x="154" y="1562"/>
                </a:lnTo>
                <a:lnTo>
                  <a:pt x="153" y="1564"/>
                </a:lnTo>
                <a:lnTo>
                  <a:pt x="153" y="1565"/>
                </a:lnTo>
                <a:lnTo>
                  <a:pt x="151" y="1565"/>
                </a:lnTo>
                <a:lnTo>
                  <a:pt x="151" y="1565"/>
                </a:lnTo>
                <a:lnTo>
                  <a:pt x="151" y="1565"/>
                </a:lnTo>
                <a:lnTo>
                  <a:pt x="151" y="1567"/>
                </a:lnTo>
                <a:lnTo>
                  <a:pt x="151" y="1567"/>
                </a:lnTo>
                <a:lnTo>
                  <a:pt x="151" y="1567"/>
                </a:lnTo>
                <a:lnTo>
                  <a:pt x="151" y="1569"/>
                </a:lnTo>
                <a:lnTo>
                  <a:pt x="151" y="1570"/>
                </a:lnTo>
                <a:lnTo>
                  <a:pt x="151" y="1572"/>
                </a:lnTo>
                <a:lnTo>
                  <a:pt x="153" y="1574"/>
                </a:lnTo>
                <a:lnTo>
                  <a:pt x="151" y="1575"/>
                </a:lnTo>
                <a:lnTo>
                  <a:pt x="151" y="1577"/>
                </a:lnTo>
                <a:lnTo>
                  <a:pt x="144" y="1577"/>
                </a:lnTo>
                <a:lnTo>
                  <a:pt x="143" y="1577"/>
                </a:lnTo>
                <a:lnTo>
                  <a:pt x="141" y="1577"/>
                </a:lnTo>
                <a:lnTo>
                  <a:pt x="139" y="1579"/>
                </a:lnTo>
                <a:lnTo>
                  <a:pt x="139" y="1581"/>
                </a:lnTo>
                <a:lnTo>
                  <a:pt x="139" y="1582"/>
                </a:lnTo>
                <a:lnTo>
                  <a:pt x="141" y="1587"/>
                </a:lnTo>
                <a:lnTo>
                  <a:pt x="141" y="1589"/>
                </a:lnTo>
                <a:lnTo>
                  <a:pt x="141" y="1591"/>
                </a:lnTo>
                <a:lnTo>
                  <a:pt x="141" y="1594"/>
                </a:lnTo>
                <a:lnTo>
                  <a:pt x="141" y="1597"/>
                </a:lnTo>
                <a:lnTo>
                  <a:pt x="141" y="1604"/>
                </a:lnTo>
                <a:lnTo>
                  <a:pt x="143" y="1614"/>
                </a:lnTo>
                <a:lnTo>
                  <a:pt x="143" y="1614"/>
                </a:lnTo>
                <a:lnTo>
                  <a:pt x="144" y="1619"/>
                </a:lnTo>
                <a:lnTo>
                  <a:pt x="144" y="1623"/>
                </a:lnTo>
                <a:lnTo>
                  <a:pt x="144" y="1626"/>
                </a:lnTo>
                <a:lnTo>
                  <a:pt x="144" y="1624"/>
                </a:lnTo>
                <a:lnTo>
                  <a:pt x="143" y="1621"/>
                </a:lnTo>
                <a:lnTo>
                  <a:pt x="141" y="1617"/>
                </a:lnTo>
                <a:lnTo>
                  <a:pt x="139" y="1616"/>
                </a:lnTo>
                <a:lnTo>
                  <a:pt x="139" y="1614"/>
                </a:lnTo>
                <a:lnTo>
                  <a:pt x="141" y="1612"/>
                </a:lnTo>
                <a:lnTo>
                  <a:pt x="139" y="1611"/>
                </a:lnTo>
                <a:lnTo>
                  <a:pt x="139" y="1609"/>
                </a:lnTo>
                <a:lnTo>
                  <a:pt x="139" y="1609"/>
                </a:lnTo>
                <a:lnTo>
                  <a:pt x="139" y="1607"/>
                </a:lnTo>
                <a:lnTo>
                  <a:pt x="139" y="1602"/>
                </a:lnTo>
                <a:lnTo>
                  <a:pt x="139" y="1597"/>
                </a:lnTo>
                <a:lnTo>
                  <a:pt x="139" y="1594"/>
                </a:lnTo>
                <a:lnTo>
                  <a:pt x="138" y="1592"/>
                </a:lnTo>
                <a:lnTo>
                  <a:pt x="138" y="1591"/>
                </a:lnTo>
                <a:lnTo>
                  <a:pt x="138" y="1589"/>
                </a:lnTo>
                <a:lnTo>
                  <a:pt x="138" y="1587"/>
                </a:lnTo>
                <a:lnTo>
                  <a:pt x="138" y="1587"/>
                </a:lnTo>
                <a:lnTo>
                  <a:pt x="138" y="1586"/>
                </a:lnTo>
                <a:lnTo>
                  <a:pt x="136" y="1582"/>
                </a:lnTo>
                <a:lnTo>
                  <a:pt x="136" y="1581"/>
                </a:lnTo>
                <a:lnTo>
                  <a:pt x="136" y="1579"/>
                </a:lnTo>
                <a:lnTo>
                  <a:pt x="136" y="1577"/>
                </a:lnTo>
                <a:lnTo>
                  <a:pt x="139" y="1575"/>
                </a:lnTo>
                <a:lnTo>
                  <a:pt x="141" y="1574"/>
                </a:lnTo>
                <a:lnTo>
                  <a:pt x="141" y="1572"/>
                </a:lnTo>
                <a:lnTo>
                  <a:pt x="141" y="1570"/>
                </a:lnTo>
                <a:lnTo>
                  <a:pt x="141" y="1570"/>
                </a:lnTo>
                <a:lnTo>
                  <a:pt x="141" y="1570"/>
                </a:lnTo>
                <a:lnTo>
                  <a:pt x="141" y="1569"/>
                </a:lnTo>
                <a:lnTo>
                  <a:pt x="143" y="1565"/>
                </a:lnTo>
                <a:lnTo>
                  <a:pt x="149" y="1560"/>
                </a:lnTo>
                <a:lnTo>
                  <a:pt x="151" y="1557"/>
                </a:lnTo>
                <a:lnTo>
                  <a:pt x="151" y="1555"/>
                </a:lnTo>
                <a:lnTo>
                  <a:pt x="151" y="1554"/>
                </a:lnTo>
                <a:lnTo>
                  <a:pt x="148" y="1550"/>
                </a:lnTo>
                <a:lnTo>
                  <a:pt x="148" y="1549"/>
                </a:lnTo>
                <a:lnTo>
                  <a:pt x="148" y="1549"/>
                </a:lnTo>
                <a:lnTo>
                  <a:pt x="148" y="1547"/>
                </a:lnTo>
                <a:lnTo>
                  <a:pt x="148" y="1545"/>
                </a:lnTo>
                <a:lnTo>
                  <a:pt x="148" y="1544"/>
                </a:lnTo>
                <a:lnTo>
                  <a:pt x="148" y="1542"/>
                </a:lnTo>
                <a:lnTo>
                  <a:pt x="148" y="1540"/>
                </a:lnTo>
                <a:lnTo>
                  <a:pt x="148" y="1538"/>
                </a:lnTo>
                <a:lnTo>
                  <a:pt x="144" y="1530"/>
                </a:lnTo>
                <a:lnTo>
                  <a:pt x="144" y="1525"/>
                </a:lnTo>
                <a:lnTo>
                  <a:pt x="146" y="1523"/>
                </a:lnTo>
                <a:lnTo>
                  <a:pt x="149" y="1520"/>
                </a:lnTo>
                <a:lnTo>
                  <a:pt x="149" y="1518"/>
                </a:lnTo>
                <a:lnTo>
                  <a:pt x="151" y="1517"/>
                </a:lnTo>
                <a:lnTo>
                  <a:pt x="151" y="1513"/>
                </a:lnTo>
                <a:lnTo>
                  <a:pt x="149" y="1510"/>
                </a:lnTo>
                <a:lnTo>
                  <a:pt x="149" y="1508"/>
                </a:lnTo>
                <a:lnTo>
                  <a:pt x="149" y="1507"/>
                </a:lnTo>
                <a:lnTo>
                  <a:pt x="148" y="1507"/>
                </a:lnTo>
                <a:lnTo>
                  <a:pt x="148" y="1505"/>
                </a:lnTo>
                <a:lnTo>
                  <a:pt x="149" y="1501"/>
                </a:lnTo>
                <a:lnTo>
                  <a:pt x="149" y="1500"/>
                </a:lnTo>
                <a:lnTo>
                  <a:pt x="148" y="1500"/>
                </a:lnTo>
                <a:lnTo>
                  <a:pt x="148" y="1498"/>
                </a:lnTo>
                <a:lnTo>
                  <a:pt x="148" y="1496"/>
                </a:lnTo>
                <a:lnTo>
                  <a:pt x="148" y="1495"/>
                </a:lnTo>
                <a:lnTo>
                  <a:pt x="149" y="1493"/>
                </a:lnTo>
                <a:lnTo>
                  <a:pt x="149" y="1493"/>
                </a:lnTo>
                <a:lnTo>
                  <a:pt x="161" y="1486"/>
                </a:lnTo>
                <a:lnTo>
                  <a:pt x="171" y="1481"/>
                </a:lnTo>
                <a:lnTo>
                  <a:pt x="176" y="1480"/>
                </a:lnTo>
                <a:lnTo>
                  <a:pt x="178" y="1478"/>
                </a:lnTo>
                <a:lnTo>
                  <a:pt x="181" y="1478"/>
                </a:lnTo>
                <a:lnTo>
                  <a:pt x="180" y="1476"/>
                </a:lnTo>
                <a:lnTo>
                  <a:pt x="180" y="1475"/>
                </a:lnTo>
                <a:lnTo>
                  <a:pt x="180" y="1475"/>
                </a:lnTo>
                <a:lnTo>
                  <a:pt x="178" y="1473"/>
                </a:lnTo>
                <a:lnTo>
                  <a:pt x="178" y="1471"/>
                </a:lnTo>
                <a:lnTo>
                  <a:pt x="178" y="1471"/>
                </a:lnTo>
                <a:lnTo>
                  <a:pt x="180" y="1468"/>
                </a:lnTo>
                <a:lnTo>
                  <a:pt x="180" y="1464"/>
                </a:lnTo>
                <a:lnTo>
                  <a:pt x="181" y="1461"/>
                </a:lnTo>
                <a:lnTo>
                  <a:pt x="181" y="1459"/>
                </a:lnTo>
                <a:lnTo>
                  <a:pt x="185" y="1459"/>
                </a:lnTo>
                <a:lnTo>
                  <a:pt x="186" y="1458"/>
                </a:lnTo>
                <a:lnTo>
                  <a:pt x="190" y="1453"/>
                </a:lnTo>
                <a:lnTo>
                  <a:pt x="191" y="1449"/>
                </a:lnTo>
                <a:lnTo>
                  <a:pt x="193" y="1448"/>
                </a:lnTo>
                <a:lnTo>
                  <a:pt x="193" y="1446"/>
                </a:lnTo>
                <a:lnTo>
                  <a:pt x="193" y="1444"/>
                </a:lnTo>
                <a:lnTo>
                  <a:pt x="193" y="1444"/>
                </a:lnTo>
                <a:lnTo>
                  <a:pt x="193" y="1443"/>
                </a:lnTo>
                <a:lnTo>
                  <a:pt x="191" y="1439"/>
                </a:lnTo>
                <a:lnTo>
                  <a:pt x="188" y="1438"/>
                </a:lnTo>
                <a:lnTo>
                  <a:pt x="186" y="1438"/>
                </a:lnTo>
                <a:lnTo>
                  <a:pt x="181" y="1439"/>
                </a:lnTo>
                <a:lnTo>
                  <a:pt x="180" y="1438"/>
                </a:lnTo>
                <a:lnTo>
                  <a:pt x="180" y="1438"/>
                </a:lnTo>
                <a:lnTo>
                  <a:pt x="180" y="1438"/>
                </a:lnTo>
                <a:lnTo>
                  <a:pt x="180" y="1436"/>
                </a:lnTo>
                <a:lnTo>
                  <a:pt x="178" y="1434"/>
                </a:lnTo>
                <a:lnTo>
                  <a:pt x="178" y="1434"/>
                </a:lnTo>
                <a:lnTo>
                  <a:pt x="178" y="1433"/>
                </a:lnTo>
                <a:lnTo>
                  <a:pt x="176" y="1431"/>
                </a:lnTo>
                <a:lnTo>
                  <a:pt x="161" y="1434"/>
                </a:lnTo>
                <a:lnTo>
                  <a:pt x="158" y="1436"/>
                </a:lnTo>
                <a:lnTo>
                  <a:pt x="153" y="1438"/>
                </a:lnTo>
                <a:lnTo>
                  <a:pt x="149" y="1439"/>
                </a:lnTo>
                <a:lnTo>
                  <a:pt x="131" y="1439"/>
                </a:lnTo>
                <a:lnTo>
                  <a:pt x="124" y="1434"/>
                </a:lnTo>
                <a:lnTo>
                  <a:pt x="116" y="1431"/>
                </a:lnTo>
                <a:lnTo>
                  <a:pt x="114" y="1429"/>
                </a:lnTo>
                <a:lnTo>
                  <a:pt x="114" y="1426"/>
                </a:lnTo>
                <a:lnTo>
                  <a:pt x="112" y="1422"/>
                </a:lnTo>
                <a:lnTo>
                  <a:pt x="112" y="1422"/>
                </a:lnTo>
                <a:lnTo>
                  <a:pt x="112" y="1421"/>
                </a:lnTo>
                <a:lnTo>
                  <a:pt x="114" y="1421"/>
                </a:lnTo>
                <a:lnTo>
                  <a:pt x="114" y="1419"/>
                </a:lnTo>
                <a:lnTo>
                  <a:pt x="112" y="1419"/>
                </a:lnTo>
                <a:lnTo>
                  <a:pt x="112" y="1417"/>
                </a:lnTo>
                <a:lnTo>
                  <a:pt x="102" y="1406"/>
                </a:lnTo>
                <a:lnTo>
                  <a:pt x="91" y="1394"/>
                </a:lnTo>
                <a:lnTo>
                  <a:pt x="91" y="1392"/>
                </a:lnTo>
                <a:lnTo>
                  <a:pt x="91" y="1390"/>
                </a:lnTo>
                <a:lnTo>
                  <a:pt x="92" y="1389"/>
                </a:lnTo>
                <a:lnTo>
                  <a:pt x="94" y="1389"/>
                </a:lnTo>
                <a:lnTo>
                  <a:pt x="97" y="1389"/>
                </a:lnTo>
                <a:lnTo>
                  <a:pt x="97" y="1390"/>
                </a:lnTo>
                <a:lnTo>
                  <a:pt x="96" y="1392"/>
                </a:lnTo>
                <a:lnTo>
                  <a:pt x="94" y="1394"/>
                </a:lnTo>
                <a:lnTo>
                  <a:pt x="97" y="1396"/>
                </a:lnTo>
                <a:lnTo>
                  <a:pt x="97" y="1396"/>
                </a:lnTo>
                <a:lnTo>
                  <a:pt x="99" y="1396"/>
                </a:lnTo>
                <a:lnTo>
                  <a:pt x="99" y="1394"/>
                </a:lnTo>
                <a:lnTo>
                  <a:pt x="99" y="1392"/>
                </a:lnTo>
                <a:lnTo>
                  <a:pt x="99" y="1390"/>
                </a:lnTo>
                <a:lnTo>
                  <a:pt x="99" y="1389"/>
                </a:lnTo>
                <a:lnTo>
                  <a:pt x="86" y="1379"/>
                </a:lnTo>
                <a:lnTo>
                  <a:pt x="67" y="1370"/>
                </a:lnTo>
                <a:lnTo>
                  <a:pt x="59" y="1362"/>
                </a:lnTo>
                <a:lnTo>
                  <a:pt x="50" y="1348"/>
                </a:lnTo>
                <a:lnTo>
                  <a:pt x="45" y="1345"/>
                </a:lnTo>
                <a:lnTo>
                  <a:pt x="38" y="1345"/>
                </a:lnTo>
                <a:lnTo>
                  <a:pt x="30" y="1345"/>
                </a:lnTo>
                <a:lnTo>
                  <a:pt x="20" y="1343"/>
                </a:lnTo>
                <a:lnTo>
                  <a:pt x="12" y="1340"/>
                </a:lnTo>
                <a:lnTo>
                  <a:pt x="12" y="1340"/>
                </a:lnTo>
                <a:lnTo>
                  <a:pt x="12" y="1342"/>
                </a:lnTo>
                <a:lnTo>
                  <a:pt x="12" y="1343"/>
                </a:lnTo>
                <a:lnTo>
                  <a:pt x="12" y="1343"/>
                </a:lnTo>
                <a:lnTo>
                  <a:pt x="10" y="1343"/>
                </a:lnTo>
                <a:lnTo>
                  <a:pt x="10" y="1345"/>
                </a:lnTo>
                <a:lnTo>
                  <a:pt x="8" y="1345"/>
                </a:lnTo>
                <a:lnTo>
                  <a:pt x="8" y="1347"/>
                </a:lnTo>
                <a:lnTo>
                  <a:pt x="8" y="1347"/>
                </a:lnTo>
                <a:lnTo>
                  <a:pt x="8" y="1347"/>
                </a:lnTo>
                <a:lnTo>
                  <a:pt x="8" y="1348"/>
                </a:lnTo>
                <a:lnTo>
                  <a:pt x="10" y="1352"/>
                </a:lnTo>
                <a:lnTo>
                  <a:pt x="12" y="1353"/>
                </a:lnTo>
                <a:lnTo>
                  <a:pt x="13" y="1353"/>
                </a:lnTo>
                <a:lnTo>
                  <a:pt x="13" y="1355"/>
                </a:lnTo>
                <a:lnTo>
                  <a:pt x="15" y="1355"/>
                </a:lnTo>
                <a:lnTo>
                  <a:pt x="15" y="1357"/>
                </a:lnTo>
                <a:lnTo>
                  <a:pt x="15" y="1357"/>
                </a:lnTo>
                <a:lnTo>
                  <a:pt x="15" y="1359"/>
                </a:lnTo>
                <a:lnTo>
                  <a:pt x="15" y="1360"/>
                </a:lnTo>
                <a:lnTo>
                  <a:pt x="15" y="1360"/>
                </a:lnTo>
                <a:lnTo>
                  <a:pt x="15" y="1362"/>
                </a:lnTo>
                <a:lnTo>
                  <a:pt x="15" y="1362"/>
                </a:lnTo>
                <a:lnTo>
                  <a:pt x="15" y="1364"/>
                </a:lnTo>
                <a:lnTo>
                  <a:pt x="15" y="1364"/>
                </a:lnTo>
                <a:lnTo>
                  <a:pt x="15" y="1364"/>
                </a:lnTo>
                <a:lnTo>
                  <a:pt x="15" y="1365"/>
                </a:lnTo>
                <a:lnTo>
                  <a:pt x="15" y="1365"/>
                </a:lnTo>
                <a:lnTo>
                  <a:pt x="13" y="1365"/>
                </a:lnTo>
                <a:lnTo>
                  <a:pt x="13" y="1365"/>
                </a:lnTo>
                <a:lnTo>
                  <a:pt x="13" y="1367"/>
                </a:lnTo>
                <a:lnTo>
                  <a:pt x="15" y="1367"/>
                </a:lnTo>
                <a:lnTo>
                  <a:pt x="15" y="1369"/>
                </a:lnTo>
                <a:lnTo>
                  <a:pt x="15" y="1369"/>
                </a:lnTo>
                <a:lnTo>
                  <a:pt x="15" y="1369"/>
                </a:lnTo>
                <a:lnTo>
                  <a:pt x="17" y="1370"/>
                </a:lnTo>
                <a:lnTo>
                  <a:pt x="20" y="1369"/>
                </a:lnTo>
                <a:lnTo>
                  <a:pt x="20" y="1370"/>
                </a:lnTo>
                <a:lnTo>
                  <a:pt x="20" y="1370"/>
                </a:lnTo>
                <a:lnTo>
                  <a:pt x="20" y="1370"/>
                </a:lnTo>
                <a:lnTo>
                  <a:pt x="20" y="1370"/>
                </a:lnTo>
                <a:lnTo>
                  <a:pt x="20" y="1370"/>
                </a:lnTo>
                <a:lnTo>
                  <a:pt x="20" y="1372"/>
                </a:lnTo>
                <a:lnTo>
                  <a:pt x="23" y="1375"/>
                </a:lnTo>
                <a:lnTo>
                  <a:pt x="23" y="1375"/>
                </a:lnTo>
                <a:lnTo>
                  <a:pt x="23" y="1375"/>
                </a:lnTo>
                <a:lnTo>
                  <a:pt x="23" y="1377"/>
                </a:lnTo>
                <a:lnTo>
                  <a:pt x="23" y="1377"/>
                </a:lnTo>
                <a:lnTo>
                  <a:pt x="23" y="1377"/>
                </a:lnTo>
                <a:lnTo>
                  <a:pt x="23" y="1379"/>
                </a:lnTo>
                <a:lnTo>
                  <a:pt x="23" y="1379"/>
                </a:lnTo>
                <a:lnTo>
                  <a:pt x="25" y="1379"/>
                </a:lnTo>
                <a:lnTo>
                  <a:pt x="27" y="1379"/>
                </a:lnTo>
                <a:lnTo>
                  <a:pt x="27" y="1379"/>
                </a:lnTo>
                <a:lnTo>
                  <a:pt x="28" y="1379"/>
                </a:lnTo>
                <a:lnTo>
                  <a:pt x="30" y="1380"/>
                </a:lnTo>
                <a:lnTo>
                  <a:pt x="30" y="1380"/>
                </a:lnTo>
                <a:lnTo>
                  <a:pt x="30" y="1380"/>
                </a:lnTo>
                <a:lnTo>
                  <a:pt x="30" y="1382"/>
                </a:lnTo>
                <a:lnTo>
                  <a:pt x="30" y="1382"/>
                </a:lnTo>
                <a:lnTo>
                  <a:pt x="30" y="1384"/>
                </a:lnTo>
                <a:lnTo>
                  <a:pt x="30" y="1384"/>
                </a:lnTo>
                <a:lnTo>
                  <a:pt x="32" y="1385"/>
                </a:lnTo>
                <a:lnTo>
                  <a:pt x="32" y="1385"/>
                </a:lnTo>
                <a:lnTo>
                  <a:pt x="33" y="1384"/>
                </a:lnTo>
                <a:lnTo>
                  <a:pt x="35" y="1385"/>
                </a:lnTo>
                <a:lnTo>
                  <a:pt x="40" y="1387"/>
                </a:lnTo>
                <a:lnTo>
                  <a:pt x="42" y="1387"/>
                </a:lnTo>
                <a:lnTo>
                  <a:pt x="42" y="1387"/>
                </a:lnTo>
                <a:lnTo>
                  <a:pt x="42" y="1389"/>
                </a:lnTo>
                <a:lnTo>
                  <a:pt x="44" y="1389"/>
                </a:lnTo>
                <a:lnTo>
                  <a:pt x="44" y="1390"/>
                </a:lnTo>
                <a:lnTo>
                  <a:pt x="44" y="1390"/>
                </a:lnTo>
                <a:lnTo>
                  <a:pt x="45" y="1389"/>
                </a:lnTo>
                <a:lnTo>
                  <a:pt x="45" y="1389"/>
                </a:lnTo>
                <a:lnTo>
                  <a:pt x="49" y="1390"/>
                </a:lnTo>
                <a:lnTo>
                  <a:pt x="50" y="1390"/>
                </a:lnTo>
                <a:lnTo>
                  <a:pt x="54" y="1389"/>
                </a:lnTo>
                <a:lnTo>
                  <a:pt x="54" y="1389"/>
                </a:lnTo>
                <a:lnTo>
                  <a:pt x="60" y="1394"/>
                </a:lnTo>
                <a:lnTo>
                  <a:pt x="60" y="1394"/>
                </a:lnTo>
                <a:lnTo>
                  <a:pt x="60" y="1394"/>
                </a:lnTo>
                <a:lnTo>
                  <a:pt x="60" y="1396"/>
                </a:lnTo>
                <a:lnTo>
                  <a:pt x="60" y="1396"/>
                </a:lnTo>
                <a:lnTo>
                  <a:pt x="60" y="1397"/>
                </a:lnTo>
                <a:lnTo>
                  <a:pt x="60" y="1397"/>
                </a:lnTo>
                <a:lnTo>
                  <a:pt x="60" y="1397"/>
                </a:lnTo>
                <a:lnTo>
                  <a:pt x="60" y="1397"/>
                </a:lnTo>
                <a:lnTo>
                  <a:pt x="62" y="1399"/>
                </a:lnTo>
                <a:lnTo>
                  <a:pt x="62" y="1399"/>
                </a:lnTo>
                <a:lnTo>
                  <a:pt x="65" y="1399"/>
                </a:lnTo>
                <a:lnTo>
                  <a:pt x="67" y="1401"/>
                </a:lnTo>
                <a:lnTo>
                  <a:pt x="67" y="1401"/>
                </a:lnTo>
                <a:lnTo>
                  <a:pt x="67" y="1401"/>
                </a:lnTo>
                <a:lnTo>
                  <a:pt x="69" y="1402"/>
                </a:lnTo>
                <a:lnTo>
                  <a:pt x="69" y="1402"/>
                </a:lnTo>
                <a:lnTo>
                  <a:pt x="69" y="1404"/>
                </a:lnTo>
                <a:lnTo>
                  <a:pt x="72" y="1406"/>
                </a:lnTo>
                <a:lnTo>
                  <a:pt x="72" y="1406"/>
                </a:lnTo>
                <a:lnTo>
                  <a:pt x="72" y="1404"/>
                </a:lnTo>
                <a:lnTo>
                  <a:pt x="74" y="1404"/>
                </a:lnTo>
                <a:lnTo>
                  <a:pt x="74" y="1406"/>
                </a:lnTo>
                <a:lnTo>
                  <a:pt x="74" y="1406"/>
                </a:lnTo>
                <a:lnTo>
                  <a:pt x="74" y="1407"/>
                </a:lnTo>
                <a:lnTo>
                  <a:pt x="74" y="1407"/>
                </a:lnTo>
                <a:lnTo>
                  <a:pt x="75" y="1409"/>
                </a:lnTo>
                <a:lnTo>
                  <a:pt x="75" y="1409"/>
                </a:lnTo>
                <a:lnTo>
                  <a:pt x="77" y="1411"/>
                </a:lnTo>
                <a:lnTo>
                  <a:pt x="77" y="1412"/>
                </a:lnTo>
                <a:lnTo>
                  <a:pt x="77" y="1412"/>
                </a:lnTo>
                <a:lnTo>
                  <a:pt x="77" y="1412"/>
                </a:lnTo>
                <a:lnTo>
                  <a:pt x="77" y="1414"/>
                </a:lnTo>
                <a:lnTo>
                  <a:pt x="77" y="1414"/>
                </a:lnTo>
                <a:lnTo>
                  <a:pt x="75" y="1414"/>
                </a:lnTo>
                <a:lnTo>
                  <a:pt x="75" y="1414"/>
                </a:lnTo>
                <a:lnTo>
                  <a:pt x="75" y="1414"/>
                </a:lnTo>
                <a:lnTo>
                  <a:pt x="74" y="1414"/>
                </a:lnTo>
                <a:lnTo>
                  <a:pt x="74" y="1416"/>
                </a:lnTo>
                <a:lnTo>
                  <a:pt x="74" y="1416"/>
                </a:lnTo>
                <a:lnTo>
                  <a:pt x="74" y="1416"/>
                </a:lnTo>
                <a:lnTo>
                  <a:pt x="70" y="1414"/>
                </a:lnTo>
                <a:lnTo>
                  <a:pt x="70" y="1414"/>
                </a:lnTo>
                <a:lnTo>
                  <a:pt x="70" y="1416"/>
                </a:lnTo>
                <a:lnTo>
                  <a:pt x="69" y="1416"/>
                </a:lnTo>
                <a:lnTo>
                  <a:pt x="67" y="1416"/>
                </a:lnTo>
                <a:lnTo>
                  <a:pt x="65" y="1417"/>
                </a:lnTo>
                <a:lnTo>
                  <a:pt x="65" y="1417"/>
                </a:lnTo>
                <a:lnTo>
                  <a:pt x="65" y="1417"/>
                </a:lnTo>
                <a:lnTo>
                  <a:pt x="65" y="1419"/>
                </a:lnTo>
                <a:lnTo>
                  <a:pt x="65" y="1419"/>
                </a:lnTo>
                <a:lnTo>
                  <a:pt x="65" y="1421"/>
                </a:lnTo>
                <a:lnTo>
                  <a:pt x="65" y="1421"/>
                </a:lnTo>
                <a:lnTo>
                  <a:pt x="67" y="1421"/>
                </a:lnTo>
                <a:lnTo>
                  <a:pt x="67" y="1421"/>
                </a:lnTo>
                <a:lnTo>
                  <a:pt x="67" y="1422"/>
                </a:lnTo>
                <a:lnTo>
                  <a:pt x="67" y="1422"/>
                </a:lnTo>
                <a:lnTo>
                  <a:pt x="67" y="1424"/>
                </a:lnTo>
                <a:lnTo>
                  <a:pt x="67" y="1426"/>
                </a:lnTo>
                <a:lnTo>
                  <a:pt x="67" y="1426"/>
                </a:lnTo>
                <a:lnTo>
                  <a:pt x="67" y="1426"/>
                </a:lnTo>
                <a:lnTo>
                  <a:pt x="67" y="1426"/>
                </a:lnTo>
                <a:lnTo>
                  <a:pt x="65" y="1427"/>
                </a:lnTo>
                <a:lnTo>
                  <a:pt x="65" y="1427"/>
                </a:lnTo>
                <a:lnTo>
                  <a:pt x="67" y="1436"/>
                </a:lnTo>
                <a:lnTo>
                  <a:pt x="67" y="1436"/>
                </a:lnTo>
                <a:lnTo>
                  <a:pt x="67" y="1438"/>
                </a:lnTo>
                <a:lnTo>
                  <a:pt x="67" y="1439"/>
                </a:lnTo>
                <a:lnTo>
                  <a:pt x="65" y="1439"/>
                </a:lnTo>
                <a:lnTo>
                  <a:pt x="65" y="1439"/>
                </a:lnTo>
                <a:lnTo>
                  <a:pt x="65" y="1439"/>
                </a:lnTo>
                <a:lnTo>
                  <a:pt x="64" y="1439"/>
                </a:lnTo>
                <a:lnTo>
                  <a:pt x="62" y="1439"/>
                </a:lnTo>
                <a:lnTo>
                  <a:pt x="62" y="1441"/>
                </a:lnTo>
                <a:lnTo>
                  <a:pt x="62" y="1441"/>
                </a:lnTo>
                <a:lnTo>
                  <a:pt x="62" y="1443"/>
                </a:lnTo>
                <a:lnTo>
                  <a:pt x="62" y="1443"/>
                </a:lnTo>
                <a:lnTo>
                  <a:pt x="60" y="1444"/>
                </a:lnTo>
                <a:lnTo>
                  <a:pt x="60" y="1444"/>
                </a:lnTo>
                <a:lnTo>
                  <a:pt x="60" y="1444"/>
                </a:lnTo>
                <a:lnTo>
                  <a:pt x="55" y="1446"/>
                </a:lnTo>
                <a:lnTo>
                  <a:pt x="44" y="1444"/>
                </a:lnTo>
                <a:lnTo>
                  <a:pt x="42" y="1446"/>
                </a:lnTo>
                <a:lnTo>
                  <a:pt x="42" y="1446"/>
                </a:lnTo>
                <a:lnTo>
                  <a:pt x="40" y="1444"/>
                </a:lnTo>
                <a:lnTo>
                  <a:pt x="38" y="1444"/>
                </a:lnTo>
                <a:lnTo>
                  <a:pt x="37" y="1443"/>
                </a:lnTo>
                <a:lnTo>
                  <a:pt x="37" y="1443"/>
                </a:lnTo>
                <a:lnTo>
                  <a:pt x="37" y="1444"/>
                </a:lnTo>
                <a:lnTo>
                  <a:pt x="35" y="1444"/>
                </a:lnTo>
                <a:lnTo>
                  <a:pt x="35" y="1446"/>
                </a:lnTo>
                <a:lnTo>
                  <a:pt x="35" y="1448"/>
                </a:lnTo>
                <a:lnTo>
                  <a:pt x="37" y="1448"/>
                </a:lnTo>
                <a:lnTo>
                  <a:pt x="37" y="1449"/>
                </a:lnTo>
                <a:lnTo>
                  <a:pt x="37" y="1451"/>
                </a:lnTo>
                <a:lnTo>
                  <a:pt x="37" y="1451"/>
                </a:lnTo>
                <a:lnTo>
                  <a:pt x="37" y="1453"/>
                </a:lnTo>
                <a:lnTo>
                  <a:pt x="37" y="1453"/>
                </a:lnTo>
                <a:lnTo>
                  <a:pt x="37" y="1454"/>
                </a:lnTo>
                <a:lnTo>
                  <a:pt x="35" y="1458"/>
                </a:lnTo>
                <a:lnTo>
                  <a:pt x="35" y="1458"/>
                </a:lnTo>
                <a:lnTo>
                  <a:pt x="35" y="1459"/>
                </a:lnTo>
                <a:lnTo>
                  <a:pt x="33" y="1459"/>
                </a:lnTo>
                <a:lnTo>
                  <a:pt x="33" y="1459"/>
                </a:lnTo>
                <a:lnTo>
                  <a:pt x="27" y="1464"/>
                </a:lnTo>
                <a:lnTo>
                  <a:pt x="27" y="1466"/>
                </a:lnTo>
                <a:lnTo>
                  <a:pt x="25" y="1466"/>
                </a:lnTo>
                <a:lnTo>
                  <a:pt x="25" y="1468"/>
                </a:lnTo>
                <a:lnTo>
                  <a:pt x="25" y="1468"/>
                </a:lnTo>
                <a:lnTo>
                  <a:pt x="27" y="1473"/>
                </a:lnTo>
                <a:lnTo>
                  <a:pt x="27" y="1475"/>
                </a:lnTo>
                <a:lnTo>
                  <a:pt x="27" y="1475"/>
                </a:lnTo>
                <a:lnTo>
                  <a:pt x="27" y="1476"/>
                </a:lnTo>
                <a:lnTo>
                  <a:pt x="27" y="1478"/>
                </a:lnTo>
                <a:lnTo>
                  <a:pt x="28" y="1480"/>
                </a:lnTo>
                <a:lnTo>
                  <a:pt x="28" y="1480"/>
                </a:lnTo>
                <a:lnTo>
                  <a:pt x="32" y="1481"/>
                </a:lnTo>
                <a:lnTo>
                  <a:pt x="37" y="1483"/>
                </a:lnTo>
                <a:lnTo>
                  <a:pt x="40" y="1486"/>
                </a:lnTo>
                <a:lnTo>
                  <a:pt x="55" y="1505"/>
                </a:lnTo>
                <a:lnTo>
                  <a:pt x="72" y="1512"/>
                </a:lnTo>
                <a:lnTo>
                  <a:pt x="77" y="1515"/>
                </a:lnTo>
                <a:lnTo>
                  <a:pt x="77" y="1517"/>
                </a:lnTo>
                <a:lnTo>
                  <a:pt x="77" y="1517"/>
                </a:lnTo>
                <a:lnTo>
                  <a:pt x="79" y="1518"/>
                </a:lnTo>
                <a:lnTo>
                  <a:pt x="77" y="1522"/>
                </a:lnTo>
                <a:lnTo>
                  <a:pt x="77" y="1523"/>
                </a:lnTo>
                <a:lnTo>
                  <a:pt x="77" y="1523"/>
                </a:lnTo>
                <a:lnTo>
                  <a:pt x="77" y="1527"/>
                </a:lnTo>
                <a:lnTo>
                  <a:pt x="77" y="1530"/>
                </a:lnTo>
                <a:lnTo>
                  <a:pt x="77" y="1533"/>
                </a:lnTo>
                <a:lnTo>
                  <a:pt x="77" y="1535"/>
                </a:lnTo>
                <a:lnTo>
                  <a:pt x="77" y="1537"/>
                </a:lnTo>
                <a:lnTo>
                  <a:pt x="77" y="1538"/>
                </a:lnTo>
                <a:lnTo>
                  <a:pt x="77" y="1538"/>
                </a:lnTo>
                <a:lnTo>
                  <a:pt x="77" y="1540"/>
                </a:lnTo>
                <a:lnTo>
                  <a:pt x="77" y="1542"/>
                </a:lnTo>
                <a:lnTo>
                  <a:pt x="77" y="1542"/>
                </a:lnTo>
                <a:lnTo>
                  <a:pt x="77" y="1544"/>
                </a:lnTo>
                <a:lnTo>
                  <a:pt x="80" y="1545"/>
                </a:lnTo>
                <a:lnTo>
                  <a:pt x="80" y="1545"/>
                </a:lnTo>
                <a:lnTo>
                  <a:pt x="80" y="1547"/>
                </a:lnTo>
                <a:lnTo>
                  <a:pt x="80" y="1549"/>
                </a:lnTo>
                <a:lnTo>
                  <a:pt x="80" y="1549"/>
                </a:lnTo>
                <a:lnTo>
                  <a:pt x="80" y="1549"/>
                </a:lnTo>
                <a:lnTo>
                  <a:pt x="80" y="1550"/>
                </a:lnTo>
                <a:lnTo>
                  <a:pt x="80" y="1552"/>
                </a:lnTo>
                <a:lnTo>
                  <a:pt x="79" y="1554"/>
                </a:lnTo>
                <a:lnTo>
                  <a:pt x="77" y="1554"/>
                </a:lnTo>
                <a:lnTo>
                  <a:pt x="77" y="1554"/>
                </a:lnTo>
                <a:lnTo>
                  <a:pt x="77" y="1555"/>
                </a:lnTo>
                <a:lnTo>
                  <a:pt x="77" y="1555"/>
                </a:lnTo>
                <a:lnTo>
                  <a:pt x="77" y="1557"/>
                </a:lnTo>
                <a:lnTo>
                  <a:pt x="77" y="1557"/>
                </a:lnTo>
                <a:lnTo>
                  <a:pt x="77" y="1559"/>
                </a:lnTo>
                <a:lnTo>
                  <a:pt x="77" y="1559"/>
                </a:lnTo>
                <a:lnTo>
                  <a:pt x="79" y="1562"/>
                </a:lnTo>
                <a:lnTo>
                  <a:pt x="79" y="1562"/>
                </a:lnTo>
                <a:lnTo>
                  <a:pt x="80" y="1562"/>
                </a:lnTo>
                <a:lnTo>
                  <a:pt x="80" y="1562"/>
                </a:lnTo>
                <a:lnTo>
                  <a:pt x="82" y="1562"/>
                </a:lnTo>
                <a:lnTo>
                  <a:pt x="82" y="1564"/>
                </a:lnTo>
                <a:lnTo>
                  <a:pt x="82" y="1564"/>
                </a:lnTo>
                <a:lnTo>
                  <a:pt x="82" y="1565"/>
                </a:lnTo>
                <a:lnTo>
                  <a:pt x="82" y="1565"/>
                </a:lnTo>
                <a:lnTo>
                  <a:pt x="82" y="1567"/>
                </a:lnTo>
                <a:lnTo>
                  <a:pt x="82" y="1567"/>
                </a:lnTo>
                <a:lnTo>
                  <a:pt x="82" y="1569"/>
                </a:lnTo>
                <a:lnTo>
                  <a:pt x="82" y="1569"/>
                </a:lnTo>
                <a:lnTo>
                  <a:pt x="82" y="1570"/>
                </a:lnTo>
                <a:lnTo>
                  <a:pt x="82" y="1570"/>
                </a:lnTo>
                <a:lnTo>
                  <a:pt x="82" y="1570"/>
                </a:lnTo>
                <a:lnTo>
                  <a:pt x="80" y="1572"/>
                </a:lnTo>
                <a:lnTo>
                  <a:pt x="80" y="1572"/>
                </a:lnTo>
                <a:lnTo>
                  <a:pt x="80" y="1574"/>
                </a:lnTo>
                <a:lnTo>
                  <a:pt x="80" y="1574"/>
                </a:lnTo>
                <a:lnTo>
                  <a:pt x="80" y="1574"/>
                </a:lnTo>
                <a:lnTo>
                  <a:pt x="79" y="1575"/>
                </a:lnTo>
                <a:lnTo>
                  <a:pt x="79" y="1575"/>
                </a:lnTo>
                <a:lnTo>
                  <a:pt x="79" y="1577"/>
                </a:lnTo>
                <a:lnTo>
                  <a:pt x="79" y="1577"/>
                </a:lnTo>
                <a:lnTo>
                  <a:pt x="79" y="1579"/>
                </a:lnTo>
                <a:lnTo>
                  <a:pt x="79" y="1581"/>
                </a:lnTo>
                <a:lnTo>
                  <a:pt x="79" y="1581"/>
                </a:lnTo>
                <a:lnTo>
                  <a:pt x="77" y="1582"/>
                </a:lnTo>
                <a:lnTo>
                  <a:pt x="77" y="1582"/>
                </a:lnTo>
                <a:lnTo>
                  <a:pt x="77" y="1582"/>
                </a:lnTo>
                <a:lnTo>
                  <a:pt x="75" y="1584"/>
                </a:lnTo>
                <a:lnTo>
                  <a:pt x="75" y="1584"/>
                </a:lnTo>
                <a:lnTo>
                  <a:pt x="75" y="1584"/>
                </a:lnTo>
                <a:lnTo>
                  <a:pt x="75" y="1586"/>
                </a:lnTo>
                <a:lnTo>
                  <a:pt x="75" y="1586"/>
                </a:lnTo>
                <a:lnTo>
                  <a:pt x="77" y="1587"/>
                </a:lnTo>
                <a:lnTo>
                  <a:pt x="77" y="1587"/>
                </a:lnTo>
                <a:lnTo>
                  <a:pt x="77" y="1587"/>
                </a:lnTo>
                <a:lnTo>
                  <a:pt x="77" y="1589"/>
                </a:lnTo>
                <a:lnTo>
                  <a:pt x="77" y="1589"/>
                </a:lnTo>
                <a:lnTo>
                  <a:pt x="77" y="1591"/>
                </a:lnTo>
                <a:lnTo>
                  <a:pt x="77" y="1591"/>
                </a:lnTo>
                <a:lnTo>
                  <a:pt x="79" y="1591"/>
                </a:lnTo>
                <a:lnTo>
                  <a:pt x="79" y="1592"/>
                </a:lnTo>
                <a:lnTo>
                  <a:pt x="80" y="1592"/>
                </a:lnTo>
                <a:lnTo>
                  <a:pt x="82" y="1592"/>
                </a:lnTo>
                <a:lnTo>
                  <a:pt x="82" y="1592"/>
                </a:lnTo>
                <a:lnTo>
                  <a:pt x="82" y="1592"/>
                </a:lnTo>
                <a:lnTo>
                  <a:pt x="82" y="1594"/>
                </a:lnTo>
                <a:lnTo>
                  <a:pt x="82" y="1594"/>
                </a:lnTo>
                <a:lnTo>
                  <a:pt x="82" y="1594"/>
                </a:lnTo>
                <a:lnTo>
                  <a:pt x="82" y="1596"/>
                </a:lnTo>
                <a:lnTo>
                  <a:pt x="82" y="1596"/>
                </a:lnTo>
                <a:lnTo>
                  <a:pt x="82" y="1594"/>
                </a:lnTo>
                <a:lnTo>
                  <a:pt x="80" y="1594"/>
                </a:lnTo>
                <a:lnTo>
                  <a:pt x="80" y="1596"/>
                </a:lnTo>
                <a:lnTo>
                  <a:pt x="80" y="1596"/>
                </a:lnTo>
                <a:lnTo>
                  <a:pt x="80" y="1596"/>
                </a:lnTo>
                <a:lnTo>
                  <a:pt x="80" y="1596"/>
                </a:lnTo>
                <a:lnTo>
                  <a:pt x="80" y="1597"/>
                </a:lnTo>
                <a:lnTo>
                  <a:pt x="80" y="1597"/>
                </a:lnTo>
                <a:lnTo>
                  <a:pt x="80" y="1597"/>
                </a:lnTo>
                <a:lnTo>
                  <a:pt x="80" y="1597"/>
                </a:lnTo>
                <a:lnTo>
                  <a:pt x="79" y="1599"/>
                </a:lnTo>
                <a:lnTo>
                  <a:pt x="79" y="1597"/>
                </a:lnTo>
                <a:lnTo>
                  <a:pt x="79" y="1597"/>
                </a:lnTo>
                <a:lnTo>
                  <a:pt x="79" y="1596"/>
                </a:lnTo>
                <a:lnTo>
                  <a:pt x="79" y="1596"/>
                </a:lnTo>
                <a:lnTo>
                  <a:pt x="79" y="1594"/>
                </a:lnTo>
                <a:lnTo>
                  <a:pt x="77" y="1594"/>
                </a:lnTo>
                <a:lnTo>
                  <a:pt x="77" y="1594"/>
                </a:lnTo>
                <a:lnTo>
                  <a:pt x="75" y="1594"/>
                </a:lnTo>
                <a:lnTo>
                  <a:pt x="75" y="1594"/>
                </a:lnTo>
                <a:lnTo>
                  <a:pt x="75" y="1592"/>
                </a:lnTo>
                <a:lnTo>
                  <a:pt x="75" y="1591"/>
                </a:lnTo>
                <a:lnTo>
                  <a:pt x="74" y="1591"/>
                </a:lnTo>
                <a:lnTo>
                  <a:pt x="74" y="1589"/>
                </a:lnTo>
                <a:lnTo>
                  <a:pt x="74" y="1589"/>
                </a:lnTo>
                <a:lnTo>
                  <a:pt x="65" y="1589"/>
                </a:lnTo>
                <a:lnTo>
                  <a:pt x="64" y="1589"/>
                </a:lnTo>
                <a:lnTo>
                  <a:pt x="64" y="1589"/>
                </a:lnTo>
                <a:lnTo>
                  <a:pt x="62" y="1591"/>
                </a:lnTo>
                <a:lnTo>
                  <a:pt x="62" y="1591"/>
                </a:lnTo>
                <a:lnTo>
                  <a:pt x="62" y="1592"/>
                </a:lnTo>
                <a:lnTo>
                  <a:pt x="62" y="1592"/>
                </a:lnTo>
                <a:lnTo>
                  <a:pt x="60" y="1592"/>
                </a:lnTo>
                <a:lnTo>
                  <a:pt x="60" y="1592"/>
                </a:lnTo>
                <a:lnTo>
                  <a:pt x="59" y="1591"/>
                </a:lnTo>
                <a:lnTo>
                  <a:pt x="57" y="1591"/>
                </a:lnTo>
                <a:lnTo>
                  <a:pt x="57" y="1592"/>
                </a:lnTo>
                <a:lnTo>
                  <a:pt x="57" y="1592"/>
                </a:lnTo>
                <a:lnTo>
                  <a:pt x="57" y="1594"/>
                </a:lnTo>
                <a:lnTo>
                  <a:pt x="57" y="1596"/>
                </a:lnTo>
                <a:lnTo>
                  <a:pt x="57" y="1596"/>
                </a:lnTo>
                <a:lnTo>
                  <a:pt x="57" y="1596"/>
                </a:lnTo>
                <a:lnTo>
                  <a:pt x="57" y="1597"/>
                </a:lnTo>
                <a:lnTo>
                  <a:pt x="57" y="1597"/>
                </a:lnTo>
                <a:lnTo>
                  <a:pt x="55" y="1596"/>
                </a:lnTo>
                <a:lnTo>
                  <a:pt x="54" y="1596"/>
                </a:lnTo>
                <a:lnTo>
                  <a:pt x="54" y="1596"/>
                </a:lnTo>
                <a:lnTo>
                  <a:pt x="54" y="1596"/>
                </a:lnTo>
                <a:lnTo>
                  <a:pt x="54" y="1597"/>
                </a:lnTo>
                <a:lnTo>
                  <a:pt x="54" y="1599"/>
                </a:lnTo>
                <a:lnTo>
                  <a:pt x="54" y="1599"/>
                </a:lnTo>
                <a:lnTo>
                  <a:pt x="54" y="1601"/>
                </a:lnTo>
                <a:lnTo>
                  <a:pt x="54" y="1601"/>
                </a:lnTo>
                <a:lnTo>
                  <a:pt x="47" y="1606"/>
                </a:lnTo>
                <a:lnTo>
                  <a:pt x="47" y="1606"/>
                </a:lnTo>
                <a:lnTo>
                  <a:pt x="44" y="1609"/>
                </a:lnTo>
                <a:lnTo>
                  <a:pt x="42" y="1611"/>
                </a:lnTo>
                <a:lnTo>
                  <a:pt x="42" y="1611"/>
                </a:lnTo>
                <a:lnTo>
                  <a:pt x="40" y="1611"/>
                </a:lnTo>
                <a:lnTo>
                  <a:pt x="40" y="1609"/>
                </a:lnTo>
                <a:lnTo>
                  <a:pt x="40" y="1609"/>
                </a:lnTo>
                <a:lnTo>
                  <a:pt x="38" y="1609"/>
                </a:lnTo>
                <a:lnTo>
                  <a:pt x="38" y="1609"/>
                </a:lnTo>
                <a:lnTo>
                  <a:pt x="37" y="1609"/>
                </a:lnTo>
                <a:lnTo>
                  <a:pt x="37" y="1609"/>
                </a:lnTo>
                <a:lnTo>
                  <a:pt x="37" y="1611"/>
                </a:lnTo>
                <a:lnTo>
                  <a:pt x="37" y="1611"/>
                </a:lnTo>
                <a:lnTo>
                  <a:pt x="37" y="1612"/>
                </a:lnTo>
                <a:lnTo>
                  <a:pt x="37" y="1612"/>
                </a:lnTo>
                <a:lnTo>
                  <a:pt x="37" y="1614"/>
                </a:lnTo>
                <a:lnTo>
                  <a:pt x="35" y="1614"/>
                </a:lnTo>
                <a:lnTo>
                  <a:pt x="33" y="1614"/>
                </a:lnTo>
                <a:lnTo>
                  <a:pt x="33" y="1616"/>
                </a:lnTo>
                <a:lnTo>
                  <a:pt x="33" y="1616"/>
                </a:lnTo>
                <a:lnTo>
                  <a:pt x="32" y="1616"/>
                </a:lnTo>
                <a:lnTo>
                  <a:pt x="32" y="1617"/>
                </a:lnTo>
                <a:lnTo>
                  <a:pt x="32" y="1617"/>
                </a:lnTo>
                <a:lnTo>
                  <a:pt x="32" y="1619"/>
                </a:lnTo>
                <a:lnTo>
                  <a:pt x="32" y="1619"/>
                </a:lnTo>
                <a:lnTo>
                  <a:pt x="30" y="1621"/>
                </a:lnTo>
                <a:lnTo>
                  <a:pt x="27" y="1628"/>
                </a:lnTo>
                <a:lnTo>
                  <a:pt x="27" y="1628"/>
                </a:lnTo>
                <a:lnTo>
                  <a:pt x="27" y="1628"/>
                </a:lnTo>
                <a:lnTo>
                  <a:pt x="25" y="1628"/>
                </a:lnTo>
                <a:lnTo>
                  <a:pt x="23" y="1628"/>
                </a:lnTo>
                <a:lnTo>
                  <a:pt x="23" y="1626"/>
                </a:lnTo>
                <a:lnTo>
                  <a:pt x="23" y="1626"/>
                </a:lnTo>
                <a:lnTo>
                  <a:pt x="23" y="1626"/>
                </a:lnTo>
                <a:lnTo>
                  <a:pt x="23" y="1624"/>
                </a:lnTo>
                <a:lnTo>
                  <a:pt x="23" y="1624"/>
                </a:lnTo>
                <a:lnTo>
                  <a:pt x="23" y="1624"/>
                </a:lnTo>
                <a:lnTo>
                  <a:pt x="23" y="1623"/>
                </a:lnTo>
                <a:lnTo>
                  <a:pt x="22" y="1623"/>
                </a:lnTo>
                <a:lnTo>
                  <a:pt x="20" y="1623"/>
                </a:lnTo>
                <a:lnTo>
                  <a:pt x="20" y="1623"/>
                </a:lnTo>
                <a:lnTo>
                  <a:pt x="20" y="1624"/>
                </a:lnTo>
                <a:lnTo>
                  <a:pt x="20" y="1624"/>
                </a:lnTo>
                <a:lnTo>
                  <a:pt x="20" y="1628"/>
                </a:lnTo>
                <a:lnTo>
                  <a:pt x="20" y="1628"/>
                </a:lnTo>
                <a:lnTo>
                  <a:pt x="20" y="1628"/>
                </a:lnTo>
                <a:lnTo>
                  <a:pt x="20" y="1629"/>
                </a:lnTo>
                <a:lnTo>
                  <a:pt x="20" y="1629"/>
                </a:lnTo>
                <a:lnTo>
                  <a:pt x="20" y="1631"/>
                </a:lnTo>
                <a:lnTo>
                  <a:pt x="20" y="1633"/>
                </a:lnTo>
                <a:lnTo>
                  <a:pt x="20" y="1634"/>
                </a:lnTo>
                <a:lnTo>
                  <a:pt x="20" y="1634"/>
                </a:lnTo>
                <a:lnTo>
                  <a:pt x="20" y="1636"/>
                </a:lnTo>
                <a:lnTo>
                  <a:pt x="20" y="1636"/>
                </a:lnTo>
                <a:lnTo>
                  <a:pt x="18" y="1636"/>
                </a:lnTo>
                <a:lnTo>
                  <a:pt x="18" y="1634"/>
                </a:lnTo>
                <a:lnTo>
                  <a:pt x="18" y="1634"/>
                </a:lnTo>
                <a:lnTo>
                  <a:pt x="18" y="1634"/>
                </a:lnTo>
                <a:lnTo>
                  <a:pt x="15" y="1634"/>
                </a:lnTo>
                <a:lnTo>
                  <a:pt x="13" y="1634"/>
                </a:lnTo>
                <a:lnTo>
                  <a:pt x="13" y="1634"/>
                </a:lnTo>
                <a:lnTo>
                  <a:pt x="13" y="1636"/>
                </a:lnTo>
                <a:lnTo>
                  <a:pt x="13" y="1636"/>
                </a:lnTo>
                <a:lnTo>
                  <a:pt x="13" y="1638"/>
                </a:lnTo>
                <a:lnTo>
                  <a:pt x="13" y="1639"/>
                </a:lnTo>
                <a:lnTo>
                  <a:pt x="13" y="1639"/>
                </a:lnTo>
                <a:lnTo>
                  <a:pt x="13" y="1639"/>
                </a:lnTo>
                <a:lnTo>
                  <a:pt x="12" y="1639"/>
                </a:lnTo>
                <a:lnTo>
                  <a:pt x="12" y="1638"/>
                </a:lnTo>
                <a:lnTo>
                  <a:pt x="12" y="1639"/>
                </a:lnTo>
                <a:lnTo>
                  <a:pt x="12" y="1639"/>
                </a:lnTo>
                <a:lnTo>
                  <a:pt x="12" y="1641"/>
                </a:lnTo>
                <a:lnTo>
                  <a:pt x="12" y="1643"/>
                </a:lnTo>
                <a:lnTo>
                  <a:pt x="12" y="1644"/>
                </a:lnTo>
                <a:lnTo>
                  <a:pt x="12" y="1644"/>
                </a:lnTo>
                <a:lnTo>
                  <a:pt x="12" y="1644"/>
                </a:lnTo>
                <a:lnTo>
                  <a:pt x="10" y="1646"/>
                </a:lnTo>
                <a:lnTo>
                  <a:pt x="10" y="1646"/>
                </a:lnTo>
                <a:lnTo>
                  <a:pt x="10" y="1648"/>
                </a:lnTo>
                <a:lnTo>
                  <a:pt x="8" y="1648"/>
                </a:lnTo>
                <a:lnTo>
                  <a:pt x="8" y="1648"/>
                </a:lnTo>
                <a:lnTo>
                  <a:pt x="7" y="1648"/>
                </a:lnTo>
                <a:lnTo>
                  <a:pt x="7" y="1649"/>
                </a:lnTo>
                <a:lnTo>
                  <a:pt x="7" y="1649"/>
                </a:lnTo>
                <a:lnTo>
                  <a:pt x="7" y="1649"/>
                </a:lnTo>
                <a:lnTo>
                  <a:pt x="7" y="1651"/>
                </a:lnTo>
                <a:lnTo>
                  <a:pt x="5" y="1653"/>
                </a:lnTo>
                <a:lnTo>
                  <a:pt x="3" y="1654"/>
                </a:lnTo>
                <a:lnTo>
                  <a:pt x="1" y="1654"/>
                </a:lnTo>
                <a:lnTo>
                  <a:pt x="1" y="1654"/>
                </a:lnTo>
                <a:lnTo>
                  <a:pt x="0" y="1654"/>
                </a:lnTo>
                <a:lnTo>
                  <a:pt x="0" y="1654"/>
                </a:lnTo>
                <a:lnTo>
                  <a:pt x="0" y="1654"/>
                </a:lnTo>
                <a:lnTo>
                  <a:pt x="0" y="1654"/>
                </a:lnTo>
                <a:lnTo>
                  <a:pt x="0" y="1656"/>
                </a:lnTo>
                <a:lnTo>
                  <a:pt x="3" y="1660"/>
                </a:lnTo>
                <a:lnTo>
                  <a:pt x="3" y="1660"/>
                </a:lnTo>
                <a:lnTo>
                  <a:pt x="3" y="1661"/>
                </a:lnTo>
                <a:lnTo>
                  <a:pt x="3" y="1661"/>
                </a:lnTo>
                <a:lnTo>
                  <a:pt x="3" y="1661"/>
                </a:lnTo>
                <a:lnTo>
                  <a:pt x="3" y="1661"/>
                </a:lnTo>
                <a:lnTo>
                  <a:pt x="3" y="1663"/>
                </a:lnTo>
                <a:lnTo>
                  <a:pt x="3" y="1663"/>
                </a:lnTo>
                <a:lnTo>
                  <a:pt x="3" y="1663"/>
                </a:lnTo>
                <a:lnTo>
                  <a:pt x="5" y="1665"/>
                </a:lnTo>
                <a:lnTo>
                  <a:pt x="5" y="1666"/>
                </a:lnTo>
                <a:lnTo>
                  <a:pt x="5" y="1668"/>
                </a:lnTo>
                <a:lnTo>
                  <a:pt x="5" y="1668"/>
                </a:lnTo>
                <a:lnTo>
                  <a:pt x="5" y="1670"/>
                </a:lnTo>
                <a:lnTo>
                  <a:pt x="5" y="1670"/>
                </a:lnTo>
                <a:lnTo>
                  <a:pt x="7" y="1670"/>
                </a:lnTo>
                <a:lnTo>
                  <a:pt x="8" y="1671"/>
                </a:lnTo>
                <a:lnTo>
                  <a:pt x="8" y="1671"/>
                </a:lnTo>
                <a:lnTo>
                  <a:pt x="8" y="1671"/>
                </a:lnTo>
                <a:lnTo>
                  <a:pt x="7" y="1673"/>
                </a:lnTo>
                <a:lnTo>
                  <a:pt x="3" y="1675"/>
                </a:lnTo>
                <a:lnTo>
                  <a:pt x="3" y="1675"/>
                </a:lnTo>
                <a:lnTo>
                  <a:pt x="3" y="1676"/>
                </a:lnTo>
                <a:lnTo>
                  <a:pt x="5" y="1676"/>
                </a:lnTo>
                <a:lnTo>
                  <a:pt x="5" y="1678"/>
                </a:lnTo>
                <a:lnTo>
                  <a:pt x="7" y="1678"/>
                </a:lnTo>
                <a:lnTo>
                  <a:pt x="7" y="1678"/>
                </a:lnTo>
                <a:lnTo>
                  <a:pt x="8" y="1678"/>
                </a:lnTo>
                <a:lnTo>
                  <a:pt x="18" y="1683"/>
                </a:lnTo>
                <a:lnTo>
                  <a:pt x="20" y="1683"/>
                </a:lnTo>
                <a:lnTo>
                  <a:pt x="20" y="1683"/>
                </a:lnTo>
                <a:lnTo>
                  <a:pt x="20" y="1683"/>
                </a:lnTo>
                <a:lnTo>
                  <a:pt x="22" y="1683"/>
                </a:lnTo>
                <a:lnTo>
                  <a:pt x="22" y="1683"/>
                </a:lnTo>
                <a:lnTo>
                  <a:pt x="22" y="1683"/>
                </a:lnTo>
                <a:lnTo>
                  <a:pt x="22" y="1683"/>
                </a:lnTo>
                <a:lnTo>
                  <a:pt x="22" y="1685"/>
                </a:lnTo>
                <a:lnTo>
                  <a:pt x="22" y="1685"/>
                </a:lnTo>
                <a:lnTo>
                  <a:pt x="23" y="1685"/>
                </a:lnTo>
                <a:lnTo>
                  <a:pt x="23" y="1686"/>
                </a:lnTo>
                <a:lnTo>
                  <a:pt x="23" y="1686"/>
                </a:lnTo>
                <a:lnTo>
                  <a:pt x="23" y="1686"/>
                </a:lnTo>
                <a:lnTo>
                  <a:pt x="22" y="1688"/>
                </a:lnTo>
                <a:lnTo>
                  <a:pt x="22" y="1688"/>
                </a:lnTo>
                <a:lnTo>
                  <a:pt x="23" y="1688"/>
                </a:lnTo>
                <a:lnTo>
                  <a:pt x="25" y="1690"/>
                </a:lnTo>
                <a:lnTo>
                  <a:pt x="25" y="1691"/>
                </a:lnTo>
                <a:lnTo>
                  <a:pt x="25" y="1691"/>
                </a:lnTo>
                <a:lnTo>
                  <a:pt x="25" y="1693"/>
                </a:lnTo>
                <a:lnTo>
                  <a:pt x="27" y="1697"/>
                </a:lnTo>
                <a:lnTo>
                  <a:pt x="27" y="1698"/>
                </a:lnTo>
                <a:lnTo>
                  <a:pt x="27" y="1700"/>
                </a:lnTo>
                <a:lnTo>
                  <a:pt x="27" y="1700"/>
                </a:lnTo>
                <a:lnTo>
                  <a:pt x="27" y="1702"/>
                </a:lnTo>
                <a:lnTo>
                  <a:pt x="27" y="1702"/>
                </a:lnTo>
                <a:lnTo>
                  <a:pt x="27" y="1703"/>
                </a:lnTo>
                <a:lnTo>
                  <a:pt x="27" y="1703"/>
                </a:lnTo>
                <a:lnTo>
                  <a:pt x="28" y="1705"/>
                </a:lnTo>
                <a:lnTo>
                  <a:pt x="28" y="1707"/>
                </a:lnTo>
                <a:lnTo>
                  <a:pt x="28" y="1707"/>
                </a:lnTo>
                <a:lnTo>
                  <a:pt x="30" y="1708"/>
                </a:lnTo>
                <a:lnTo>
                  <a:pt x="30" y="1708"/>
                </a:lnTo>
                <a:lnTo>
                  <a:pt x="30" y="1708"/>
                </a:lnTo>
                <a:lnTo>
                  <a:pt x="30" y="1710"/>
                </a:lnTo>
                <a:lnTo>
                  <a:pt x="30" y="1710"/>
                </a:lnTo>
                <a:lnTo>
                  <a:pt x="30" y="1710"/>
                </a:lnTo>
                <a:lnTo>
                  <a:pt x="33" y="1712"/>
                </a:lnTo>
                <a:lnTo>
                  <a:pt x="33" y="1712"/>
                </a:lnTo>
                <a:lnTo>
                  <a:pt x="33" y="1712"/>
                </a:lnTo>
                <a:lnTo>
                  <a:pt x="33" y="1713"/>
                </a:lnTo>
                <a:lnTo>
                  <a:pt x="33" y="1713"/>
                </a:lnTo>
                <a:lnTo>
                  <a:pt x="33" y="1715"/>
                </a:lnTo>
                <a:lnTo>
                  <a:pt x="33" y="1715"/>
                </a:lnTo>
                <a:lnTo>
                  <a:pt x="35" y="1717"/>
                </a:lnTo>
                <a:lnTo>
                  <a:pt x="35" y="1718"/>
                </a:lnTo>
                <a:lnTo>
                  <a:pt x="35" y="1718"/>
                </a:lnTo>
                <a:lnTo>
                  <a:pt x="35" y="1718"/>
                </a:lnTo>
                <a:lnTo>
                  <a:pt x="33" y="1720"/>
                </a:lnTo>
                <a:lnTo>
                  <a:pt x="33" y="1720"/>
                </a:lnTo>
                <a:lnTo>
                  <a:pt x="35" y="1720"/>
                </a:lnTo>
                <a:lnTo>
                  <a:pt x="37" y="1720"/>
                </a:lnTo>
                <a:lnTo>
                  <a:pt x="37" y="1720"/>
                </a:lnTo>
                <a:lnTo>
                  <a:pt x="38" y="1720"/>
                </a:lnTo>
                <a:lnTo>
                  <a:pt x="38" y="1722"/>
                </a:lnTo>
                <a:lnTo>
                  <a:pt x="38" y="1722"/>
                </a:lnTo>
                <a:lnTo>
                  <a:pt x="40" y="1722"/>
                </a:lnTo>
                <a:lnTo>
                  <a:pt x="40" y="1720"/>
                </a:lnTo>
                <a:lnTo>
                  <a:pt x="42" y="1720"/>
                </a:lnTo>
                <a:lnTo>
                  <a:pt x="45" y="1720"/>
                </a:lnTo>
                <a:lnTo>
                  <a:pt x="45" y="1720"/>
                </a:lnTo>
                <a:lnTo>
                  <a:pt x="45" y="1720"/>
                </a:lnTo>
                <a:lnTo>
                  <a:pt x="47" y="1720"/>
                </a:lnTo>
                <a:lnTo>
                  <a:pt x="47" y="1720"/>
                </a:lnTo>
                <a:lnTo>
                  <a:pt x="47" y="1720"/>
                </a:lnTo>
                <a:lnTo>
                  <a:pt x="47" y="1720"/>
                </a:lnTo>
                <a:lnTo>
                  <a:pt x="50" y="1720"/>
                </a:lnTo>
                <a:lnTo>
                  <a:pt x="52" y="1720"/>
                </a:lnTo>
                <a:lnTo>
                  <a:pt x="60" y="1725"/>
                </a:lnTo>
                <a:lnTo>
                  <a:pt x="70" y="1727"/>
                </a:lnTo>
                <a:lnTo>
                  <a:pt x="72" y="1728"/>
                </a:lnTo>
                <a:lnTo>
                  <a:pt x="72" y="1728"/>
                </a:lnTo>
                <a:lnTo>
                  <a:pt x="72" y="1730"/>
                </a:lnTo>
                <a:lnTo>
                  <a:pt x="72" y="1730"/>
                </a:lnTo>
                <a:lnTo>
                  <a:pt x="72" y="1732"/>
                </a:lnTo>
                <a:lnTo>
                  <a:pt x="72" y="1732"/>
                </a:lnTo>
                <a:lnTo>
                  <a:pt x="74" y="1734"/>
                </a:lnTo>
                <a:lnTo>
                  <a:pt x="77" y="1737"/>
                </a:lnTo>
                <a:lnTo>
                  <a:pt x="77" y="1739"/>
                </a:lnTo>
                <a:lnTo>
                  <a:pt x="79" y="1739"/>
                </a:lnTo>
                <a:lnTo>
                  <a:pt x="79" y="1739"/>
                </a:lnTo>
                <a:lnTo>
                  <a:pt x="79" y="1740"/>
                </a:lnTo>
                <a:lnTo>
                  <a:pt x="79" y="1740"/>
                </a:lnTo>
                <a:lnTo>
                  <a:pt x="87" y="1737"/>
                </a:lnTo>
                <a:lnTo>
                  <a:pt x="91" y="1734"/>
                </a:lnTo>
                <a:lnTo>
                  <a:pt x="96" y="1732"/>
                </a:lnTo>
                <a:lnTo>
                  <a:pt x="96" y="1732"/>
                </a:lnTo>
                <a:lnTo>
                  <a:pt x="96" y="1732"/>
                </a:lnTo>
                <a:lnTo>
                  <a:pt x="99" y="1735"/>
                </a:lnTo>
                <a:lnTo>
                  <a:pt x="101" y="1735"/>
                </a:lnTo>
                <a:lnTo>
                  <a:pt x="102" y="1735"/>
                </a:lnTo>
                <a:lnTo>
                  <a:pt x="106" y="1734"/>
                </a:lnTo>
                <a:lnTo>
                  <a:pt x="107" y="1732"/>
                </a:lnTo>
                <a:lnTo>
                  <a:pt x="107" y="1732"/>
                </a:lnTo>
                <a:lnTo>
                  <a:pt x="107" y="1732"/>
                </a:lnTo>
                <a:lnTo>
                  <a:pt x="107" y="1732"/>
                </a:lnTo>
                <a:lnTo>
                  <a:pt x="107" y="1730"/>
                </a:lnTo>
                <a:lnTo>
                  <a:pt x="107" y="1730"/>
                </a:lnTo>
                <a:lnTo>
                  <a:pt x="107" y="1730"/>
                </a:lnTo>
                <a:lnTo>
                  <a:pt x="107" y="1728"/>
                </a:lnTo>
                <a:lnTo>
                  <a:pt x="107" y="1728"/>
                </a:lnTo>
                <a:lnTo>
                  <a:pt x="107" y="1728"/>
                </a:lnTo>
                <a:lnTo>
                  <a:pt x="107" y="1727"/>
                </a:lnTo>
                <a:lnTo>
                  <a:pt x="107" y="1727"/>
                </a:lnTo>
                <a:lnTo>
                  <a:pt x="107" y="1725"/>
                </a:lnTo>
                <a:lnTo>
                  <a:pt x="109" y="1723"/>
                </a:lnTo>
                <a:lnTo>
                  <a:pt x="109" y="1723"/>
                </a:lnTo>
                <a:lnTo>
                  <a:pt x="109" y="1722"/>
                </a:lnTo>
                <a:lnTo>
                  <a:pt x="109" y="1720"/>
                </a:lnTo>
                <a:lnTo>
                  <a:pt x="109" y="1720"/>
                </a:lnTo>
                <a:lnTo>
                  <a:pt x="109" y="1718"/>
                </a:lnTo>
                <a:lnTo>
                  <a:pt x="109" y="1718"/>
                </a:lnTo>
                <a:lnTo>
                  <a:pt x="109" y="1717"/>
                </a:lnTo>
                <a:lnTo>
                  <a:pt x="109" y="1717"/>
                </a:lnTo>
                <a:lnTo>
                  <a:pt x="111" y="1715"/>
                </a:lnTo>
                <a:lnTo>
                  <a:pt x="111" y="1715"/>
                </a:lnTo>
                <a:lnTo>
                  <a:pt x="111" y="1713"/>
                </a:lnTo>
                <a:lnTo>
                  <a:pt x="111" y="1713"/>
                </a:lnTo>
                <a:lnTo>
                  <a:pt x="114" y="1715"/>
                </a:lnTo>
                <a:lnTo>
                  <a:pt x="116" y="1717"/>
                </a:lnTo>
                <a:lnTo>
                  <a:pt x="121" y="1725"/>
                </a:lnTo>
                <a:lnTo>
                  <a:pt x="121" y="1725"/>
                </a:lnTo>
                <a:lnTo>
                  <a:pt x="121" y="1727"/>
                </a:lnTo>
                <a:lnTo>
                  <a:pt x="121" y="1727"/>
                </a:lnTo>
                <a:lnTo>
                  <a:pt x="121" y="1728"/>
                </a:lnTo>
                <a:lnTo>
                  <a:pt x="121" y="1728"/>
                </a:lnTo>
                <a:lnTo>
                  <a:pt x="119" y="1730"/>
                </a:lnTo>
                <a:lnTo>
                  <a:pt x="119" y="1730"/>
                </a:lnTo>
                <a:lnTo>
                  <a:pt x="117" y="1732"/>
                </a:lnTo>
                <a:lnTo>
                  <a:pt x="116" y="1734"/>
                </a:lnTo>
                <a:lnTo>
                  <a:pt x="116" y="1734"/>
                </a:lnTo>
                <a:lnTo>
                  <a:pt x="112" y="1737"/>
                </a:lnTo>
                <a:lnTo>
                  <a:pt x="112" y="1737"/>
                </a:lnTo>
                <a:lnTo>
                  <a:pt x="112" y="1737"/>
                </a:lnTo>
                <a:lnTo>
                  <a:pt x="112" y="1739"/>
                </a:lnTo>
                <a:lnTo>
                  <a:pt x="112" y="1739"/>
                </a:lnTo>
                <a:lnTo>
                  <a:pt x="116" y="1744"/>
                </a:lnTo>
                <a:lnTo>
                  <a:pt x="117" y="1745"/>
                </a:lnTo>
                <a:lnTo>
                  <a:pt x="117" y="1745"/>
                </a:lnTo>
                <a:lnTo>
                  <a:pt x="133" y="1750"/>
                </a:lnTo>
                <a:lnTo>
                  <a:pt x="134" y="1750"/>
                </a:lnTo>
                <a:lnTo>
                  <a:pt x="138" y="1749"/>
                </a:lnTo>
                <a:lnTo>
                  <a:pt x="139" y="1749"/>
                </a:lnTo>
                <a:lnTo>
                  <a:pt x="141" y="1749"/>
                </a:lnTo>
                <a:lnTo>
                  <a:pt x="141" y="1749"/>
                </a:lnTo>
                <a:lnTo>
                  <a:pt x="141" y="1749"/>
                </a:lnTo>
                <a:lnTo>
                  <a:pt x="141" y="1750"/>
                </a:lnTo>
                <a:lnTo>
                  <a:pt x="141" y="1754"/>
                </a:lnTo>
                <a:lnTo>
                  <a:pt x="141" y="1754"/>
                </a:lnTo>
                <a:lnTo>
                  <a:pt x="143" y="1755"/>
                </a:lnTo>
                <a:lnTo>
                  <a:pt x="143" y="1755"/>
                </a:lnTo>
                <a:lnTo>
                  <a:pt x="143" y="1755"/>
                </a:lnTo>
                <a:lnTo>
                  <a:pt x="143" y="1755"/>
                </a:lnTo>
                <a:lnTo>
                  <a:pt x="143" y="1757"/>
                </a:lnTo>
                <a:lnTo>
                  <a:pt x="141" y="1757"/>
                </a:lnTo>
                <a:lnTo>
                  <a:pt x="141" y="1759"/>
                </a:lnTo>
                <a:lnTo>
                  <a:pt x="141" y="1759"/>
                </a:lnTo>
                <a:lnTo>
                  <a:pt x="141" y="1759"/>
                </a:lnTo>
                <a:lnTo>
                  <a:pt x="141" y="1759"/>
                </a:lnTo>
                <a:lnTo>
                  <a:pt x="138" y="1760"/>
                </a:lnTo>
                <a:lnTo>
                  <a:pt x="136" y="1760"/>
                </a:lnTo>
                <a:lnTo>
                  <a:pt x="136" y="1760"/>
                </a:lnTo>
                <a:lnTo>
                  <a:pt x="136" y="1762"/>
                </a:lnTo>
                <a:lnTo>
                  <a:pt x="136" y="1762"/>
                </a:lnTo>
                <a:lnTo>
                  <a:pt x="136" y="1765"/>
                </a:lnTo>
                <a:lnTo>
                  <a:pt x="136" y="1765"/>
                </a:lnTo>
                <a:lnTo>
                  <a:pt x="138" y="1767"/>
                </a:lnTo>
                <a:lnTo>
                  <a:pt x="139" y="1767"/>
                </a:lnTo>
                <a:lnTo>
                  <a:pt x="139" y="1767"/>
                </a:lnTo>
                <a:lnTo>
                  <a:pt x="141" y="1769"/>
                </a:lnTo>
                <a:lnTo>
                  <a:pt x="141" y="1769"/>
                </a:lnTo>
                <a:lnTo>
                  <a:pt x="141" y="1771"/>
                </a:lnTo>
                <a:lnTo>
                  <a:pt x="143" y="1772"/>
                </a:lnTo>
                <a:lnTo>
                  <a:pt x="143" y="1777"/>
                </a:lnTo>
                <a:lnTo>
                  <a:pt x="143" y="1779"/>
                </a:lnTo>
                <a:lnTo>
                  <a:pt x="143" y="1784"/>
                </a:lnTo>
                <a:lnTo>
                  <a:pt x="143" y="1784"/>
                </a:lnTo>
                <a:lnTo>
                  <a:pt x="143" y="1787"/>
                </a:lnTo>
                <a:lnTo>
                  <a:pt x="143" y="1787"/>
                </a:lnTo>
                <a:lnTo>
                  <a:pt x="143" y="1789"/>
                </a:lnTo>
                <a:lnTo>
                  <a:pt x="143" y="1791"/>
                </a:lnTo>
                <a:lnTo>
                  <a:pt x="144" y="1791"/>
                </a:lnTo>
                <a:lnTo>
                  <a:pt x="151" y="1794"/>
                </a:lnTo>
                <a:lnTo>
                  <a:pt x="151" y="1794"/>
                </a:lnTo>
                <a:lnTo>
                  <a:pt x="153" y="1792"/>
                </a:lnTo>
                <a:lnTo>
                  <a:pt x="153" y="1792"/>
                </a:lnTo>
                <a:lnTo>
                  <a:pt x="153" y="1794"/>
                </a:lnTo>
                <a:lnTo>
                  <a:pt x="153" y="1794"/>
                </a:lnTo>
                <a:lnTo>
                  <a:pt x="153" y="1794"/>
                </a:lnTo>
                <a:lnTo>
                  <a:pt x="153" y="1796"/>
                </a:lnTo>
                <a:lnTo>
                  <a:pt x="153" y="1796"/>
                </a:lnTo>
                <a:lnTo>
                  <a:pt x="153" y="1796"/>
                </a:lnTo>
                <a:lnTo>
                  <a:pt x="153" y="1797"/>
                </a:lnTo>
                <a:lnTo>
                  <a:pt x="153" y="1797"/>
                </a:lnTo>
                <a:lnTo>
                  <a:pt x="153" y="1799"/>
                </a:lnTo>
                <a:lnTo>
                  <a:pt x="153" y="1799"/>
                </a:lnTo>
                <a:lnTo>
                  <a:pt x="161" y="1808"/>
                </a:lnTo>
                <a:lnTo>
                  <a:pt x="163" y="1808"/>
                </a:lnTo>
                <a:lnTo>
                  <a:pt x="163" y="1808"/>
                </a:lnTo>
                <a:lnTo>
                  <a:pt x="163" y="1809"/>
                </a:lnTo>
                <a:lnTo>
                  <a:pt x="163" y="1809"/>
                </a:lnTo>
                <a:lnTo>
                  <a:pt x="158" y="1811"/>
                </a:lnTo>
                <a:lnTo>
                  <a:pt x="158" y="1811"/>
                </a:lnTo>
                <a:lnTo>
                  <a:pt x="158" y="1813"/>
                </a:lnTo>
                <a:lnTo>
                  <a:pt x="154" y="1813"/>
                </a:lnTo>
                <a:lnTo>
                  <a:pt x="148" y="1813"/>
                </a:lnTo>
                <a:lnTo>
                  <a:pt x="146" y="1814"/>
                </a:lnTo>
                <a:lnTo>
                  <a:pt x="144" y="1814"/>
                </a:lnTo>
                <a:lnTo>
                  <a:pt x="143" y="1814"/>
                </a:lnTo>
                <a:lnTo>
                  <a:pt x="143" y="1814"/>
                </a:lnTo>
                <a:lnTo>
                  <a:pt x="141" y="1814"/>
                </a:lnTo>
                <a:lnTo>
                  <a:pt x="141" y="1814"/>
                </a:lnTo>
                <a:lnTo>
                  <a:pt x="141" y="1814"/>
                </a:lnTo>
                <a:lnTo>
                  <a:pt x="141" y="1816"/>
                </a:lnTo>
                <a:lnTo>
                  <a:pt x="141" y="1816"/>
                </a:lnTo>
                <a:lnTo>
                  <a:pt x="139" y="1818"/>
                </a:lnTo>
                <a:lnTo>
                  <a:pt x="138" y="1818"/>
                </a:lnTo>
                <a:lnTo>
                  <a:pt x="138" y="1818"/>
                </a:lnTo>
                <a:lnTo>
                  <a:pt x="138" y="1818"/>
                </a:lnTo>
                <a:lnTo>
                  <a:pt x="138" y="1819"/>
                </a:lnTo>
                <a:lnTo>
                  <a:pt x="141" y="1819"/>
                </a:lnTo>
                <a:lnTo>
                  <a:pt x="144" y="1823"/>
                </a:lnTo>
                <a:lnTo>
                  <a:pt x="146" y="1826"/>
                </a:lnTo>
                <a:lnTo>
                  <a:pt x="146" y="1828"/>
                </a:lnTo>
                <a:lnTo>
                  <a:pt x="146" y="1828"/>
                </a:lnTo>
                <a:lnTo>
                  <a:pt x="146" y="1831"/>
                </a:lnTo>
                <a:lnTo>
                  <a:pt x="148" y="1838"/>
                </a:lnTo>
                <a:lnTo>
                  <a:pt x="158" y="1850"/>
                </a:lnTo>
                <a:lnTo>
                  <a:pt x="165" y="1853"/>
                </a:lnTo>
                <a:lnTo>
                  <a:pt x="166" y="1855"/>
                </a:lnTo>
                <a:lnTo>
                  <a:pt x="166" y="1855"/>
                </a:lnTo>
                <a:lnTo>
                  <a:pt x="166" y="1855"/>
                </a:lnTo>
                <a:lnTo>
                  <a:pt x="166" y="1856"/>
                </a:lnTo>
                <a:lnTo>
                  <a:pt x="166" y="1856"/>
                </a:lnTo>
                <a:lnTo>
                  <a:pt x="166" y="1858"/>
                </a:lnTo>
                <a:lnTo>
                  <a:pt x="166" y="1858"/>
                </a:lnTo>
                <a:lnTo>
                  <a:pt x="165" y="1861"/>
                </a:lnTo>
                <a:lnTo>
                  <a:pt x="165" y="1861"/>
                </a:lnTo>
                <a:lnTo>
                  <a:pt x="165" y="1863"/>
                </a:lnTo>
                <a:lnTo>
                  <a:pt x="165" y="1863"/>
                </a:lnTo>
                <a:lnTo>
                  <a:pt x="165" y="1863"/>
                </a:lnTo>
                <a:lnTo>
                  <a:pt x="166" y="1863"/>
                </a:lnTo>
                <a:lnTo>
                  <a:pt x="168" y="1863"/>
                </a:lnTo>
                <a:lnTo>
                  <a:pt x="168" y="1865"/>
                </a:lnTo>
                <a:lnTo>
                  <a:pt x="170" y="1865"/>
                </a:lnTo>
                <a:lnTo>
                  <a:pt x="170" y="1866"/>
                </a:lnTo>
                <a:lnTo>
                  <a:pt x="170" y="1866"/>
                </a:lnTo>
                <a:lnTo>
                  <a:pt x="171" y="1868"/>
                </a:lnTo>
                <a:lnTo>
                  <a:pt x="173" y="1871"/>
                </a:lnTo>
                <a:lnTo>
                  <a:pt x="173" y="1873"/>
                </a:lnTo>
                <a:lnTo>
                  <a:pt x="173" y="1873"/>
                </a:lnTo>
                <a:lnTo>
                  <a:pt x="173" y="1875"/>
                </a:lnTo>
                <a:lnTo>
                  <a:pt x="171" y="1875"/>
                </a:lnTo>
                <a:lnTo>
                  <a:pt x="171" y="1876"/>
                </a:lnTo>
                <a:lnTo>
                  <a:pt x="171" y="1876"/>
                </a:lnTo>
                <a:lnTo>
                  <a:pt x="170" y="1876"/>
                </a:lnTo>
                <a:lnTo>
                  <a:pt x="170" y="1878"/>
                </a:lnTo>
                <a:lnTo>
                  <a:pt x="170" y="1878"/>
                </a:lnTo>
                <a:lnTo>
                  <a:pt x="168" y="1878"/>
                </a:lnTo>
                <a:lnTo>
                  <a:pt x="168" y="1880"/>
                </a:lnTo>
                <a:lnTo>
                  <a:pt x="166" y="1880"/>
                </a:lnTo>
                <a:lnTo>
                  <a:pt x="166" y="1880"/>
                </a:lnTo>
                <a:lnTo>
                  <a:pt x="165" y="1880"/>
                </a:lnTo>
                <a:lnTo>
                  <a:pt x="166" y="1880"/>
                </a:lnTo>
                <a:lnTo>
                  <a:pt x="166" y="1881"/>
                </a:lnTo>
                <a:lnTo>
                  <a:pt x="166" y="1881"/>
                </a:lnTo>
                <a:lnTo>
                  <a:pt x="166" y="1881"/>
                </a:lnTo>
                <a:lnTo>
                  <a:pt x="165" y="1881"/>
                </a:lnTo>
                <a:lnTo>
                  <a:pt x="163" y="1881"/>
                </a:lnTo>
                <a:lnTo>
                  <a:pt x="163" y="1881"/>
                </a:lnTo>
                <a:lnTo>
                  <a:pt x="163" y="1881"/>
                </a:lnTo>
                <a:lnTo>
                  <a:pt x="163" y="1883"/>
                </a:lnTo>
                <a:lnTo>
                  <a:pt x="163" y="1885"/>
                </a:lnTo>
                <a:lnTo>
                  <a:pt x="163" y="1885"/>
                </a:lnTo>
                <a:lnTo>
                  <a:pt x="163" y="1887"/>
                </a:lnTo>
                <a:lnTo>
                  <a:pt x="163" y="1887"/>
                </a:lnTo>
                <a:lnTo>
                  <a:pt x="163" y="1887"/>
                </a:lnTo>
                <a:lnTo>
                  <a:pt x="163" y="1888"/>
                </a:lnTo>
                <a:lnTo>
                  <a:pt x="163" y="1888"/>
                </a:lnTo>
                <a:lnTo>
                  <a:pt x="163" y="1890"/>
                </a:lnTo>
                <a:lnTo>
                  <a:pt x="165" y="1890"/>
                </a:lnTo>
                <a:lnTo>
                  <a:pt x="165" y="1890"/>
                </a:lnTo>
                <a:lnTo>
                  <a:pt x="165" y="1888"/>
                </a:lnTo>
                <a:lnTo>
                  <a:pt x="165" y="1888"/>
                </a:lnTo>
                <a:lnTo>
                  <a:pt x="166" y="1888"/>
                </a:lnTo>
                <a:lnTo>
                  <a:pt x="166" y="1888"/>
                </a:lnTo>
                <a:lnTo>
                  <a:pt x="166" y="1888"/>
                </a:lnTo>
                <a:lnTo>
                  <a:pt x="166" y="1888"/>
                </a:lnTo>
                <a:lnTo>
                  <a:pt x="168" y="1888"/>
                </a:lnTo>
                <a:lnTo>
                  <a:pt x="168" y="1888"/>
                </a:lnTo>
                <a:lnTo>
                  <a:pt x="168" y="1888"/>
                </a:lnTo>
                <a:lnTo>
                  <a:pt x="168" y="1888"/>
                </a:lnTo>
                <a:lnTo>
                  <a:pt x="168" y="1887"/>
                </a:lnTo>
                <a:lnTo>
                  <a:pt x="171" y="1888"/>
                </a:lnTo>
                <a:lnTo>
                  <a:pt x="171" y="1887"/>
                </a:lnTo>
                <a:lnTo>
                  <a:pt x="173" y="1888"/>
                </a:lnTo>
                <a:lnTo>
                  <a:pt x="173" y="1888"/>
                </a:lnTo>
                <a:lnTo>
                  <a:pt x="173" y="1888"/>
                </a:lnTo>
                <a:lnTo>
                  <a:pt x="173" y="1892"/>
                </a:lnTo>
                <a:lnTo>
                  <a:pt x="173" y="1892"/>
                </a:lnTo>
                <a:lnTo>
                  <a:pt x="173" y="1892"/>
                </a:lnTo>
                <a:lnTo>
                  <a:pt x="173" y="1893"/>
                </a:lnTo>
                <a:lnTo>
                  <a:pt x="173" y="1893"/>
                </a:lnTo>
                <a:lnTo>
                  <a:pt x="173" y="1895"/>
                </a:lnTo>
                <a:lnTo>
                  <a:pt x="173" y="1895"/>
                </a:lnTo>
                <a:lnTo>
                  <a:pt x="173" y="1897"/>
                </a:lnTo>
                <a:lnTo>
                  <a:pt x="175" y="1897"/>
                </a:lnTo>
                <a:lnTo>
                  <a:pt x="175" y="1897"/>
                </a:lnTo>
                <a:lnTo>
                  <a:pt x="176" y="1895"/>
                </a:lnTo>
                <a:lnTo>
                  <a:pt x="176" y="1895"/>
                </a:lnTo>
                <a:lnTo>
                  <a:pt x="176" y="1895"/>
                </a:lnTo>
                <a:lnTo>
                  <a:pt x="178" y="1897"/>
                </a:lnTo>
                <a:lnTo>
                  <a:pt x="178" y="1897"/>
                </a:lnTo>
                <a:lnTo>
                  <a:pt x="178" y="1897"/>
                </a:lnTo>
                <a:lnTo>
                  <a:pt x="178" y="1898"/>
                </a:lnTo>
                <a:lnTo>
                  <a:pt x="178" y="1898"/>
                </a:lnTo>
                <a:lnTo>
                  <a:pt x="178" y="1898"/>
                </a:lnTo>
                <a:lnTo>
                  <a:pt x="176" y="1900"/>
                </a:lnTo>
                <a:lnTo>
                  <a:pt x="176" y="1902"/>
                </a:lnTo>
                <a:lnTo>
                  <a:pt x="176" y="1902"/>
                </a:lnTo>
                <a:lnTo>
                  <a:pt x="176" y="1903"/>
                </a:lnTo>
                <a:lnTo>
                  <a:pt x="176" y="1903"/>
                </a:lnTo>
                <a:lnTo>
                  <a:pt x="178" y="1905"/>
                </a:lnTo>
                <a:lnTo>
                  <a:pt x="178" y="1905"/>
                </a:lnTo>
                <a:lnTo>
                  <a:pt x="180" y="1907"/>
                </a:lnTo>
                <a:lnTo>
                  <a:pt x="180" y="1907"/>
                </a:lnTo>
                <a:lnTo>
                  <a:pt x="181" y="1907"/>
                </a:lnTo>
                <a:lnTo>
                  <a:pt x="183" y="1907"/>
                </a:lnTo>
                <a:lnTo>
                  <a:pt x="183" y="1907"/>
                </a:lnTo>
                <a:lnTo>
                  <a:pt x="183" y="1908"/>
                </a:lnTo>
                <a:lnTo>
                  <a:pt x="185" y="1908"/>
                </a:lnTo>
                <a:lnTo>
                  <a:pt x="185" y="1910"/>
                </a:lnTo>
                <a:lnTo>
                  <a:pt x="186" y="1912"/>
                </a:lnTo>
                <a:lnTo>
                  <a:pt x="186" y="1913"/>
                </a:lnTo>
                <a:lnTo>
                  <a:pt x="186" y="1913"/>
                </a:lnTo>
                <a:lnTo>
                  <a:pt x="186" y="1915"/>
                </a:lnTo>
                <a:lnTo>
                  <a:pt x="186" y="1915"/>
                </a:lnTo>
                <a:lnTo>
                  <a:pt x="188" y="1917"/>
                </a:lnTo>
                <a:lnTo>
                  <a:pt x="188" y="1918"/>
                </a:lnTo>
                <a:lnTo>
                  <a:pt x="188" y="1920"/>
                </a:lnTo>
                <a:lnTo>
                  <a:pt x="188" y="1922"/>
                </a:lnTo>
                <a:lnTo>
                  <a:pt x="188" y="1922"/>
                </a:lnTo>
                <a:lnTo>
                  <a:pt x="188" y="1924"/>
                </a:lnTo>
                <a:lnTo>
                  <a:pt x="188" y="1927"/>
                </a:lnTo>
                <a:lnTo>
                  <a:pt x="188" y="1927"/>
                </a:lnTo>
                <a:lnTo>
                  <a:pt x="188" y="1929"/>
                </a:lnTo>
                <a:lnTo>
                  <a:pt x="188" y="1929"/>
                </a:lnTo>
                <a:lnTo>
                  <a:pt x="188" y="1930"/>
                </a:lnTo>
                <a:lnTo>
                  <a:pt x="188" y="1930"/>
                </a:lnTo>
                <a:lnTo>
                  <a:pt x="190" y="1930"/>
                </a:lnTo>
                <a:lnTo>
                  <a:pt x="190" y="1930"/>
                </a:lnTo>
                <a:lnTo>
                  <a:pt x="191" y="1929"/>
                </a:lnTo>
                <a:lnTo>
                  <a:pt x="193" y="1929"/>
                </a:lnTo>
                <a:lnTo>
                  <a:pt x="193" y="1929"/>
                </a:lnTo>
                <a:lnTo>
                  <a:pt x="196" y="1930"/>
                </a:lnTo>
                <a:lnTo>
                  <a:pt x="196" y="1929"/>
                </a:lnTo>
                <a:lnTo>
                  <a:pt x="198" y="1929"/>
                </a:lnTo>
                <a:lnTo>
                  <a:pt x="200" y="1930"/>
                </a:lnTo>
                <a:lnTo>
                  <a:pt x="202" y="1930"/>
                </a:lnTo>
                <a:lnTo>
                  <a:pt x="205" y="1934"/>
                </a:lnTo>
                <a:lnTo>
                  <a:pt x="205" y="1935"/>
                </a:lnTo>
                <a:lnTo>
                  <a:pt x="207" y="1939"/>
                </a:lnTo>
                <a:lnTo>
                  <a:pt x="207" y="1939"/>
                </a:lnTo>
                <a:lnTo>
                  <a:pt x="207" y="1940"/>
                </a:lnTo>
                <a:lnTo>
                  <a:pt x="207" y="1942"/>
                </a:lnTo>
                <a:lnTo>
                  <a:pt x="208" y="1944"/>
                </a:lnTo>
                <a:lnTo>
                  <a:pt x="208" y="1944"/>
                </a:lnTo>
                <a:lnTo>
                  <a:pt x="208" y="1944"/>
                </a:lnTo>
                <a:lnTo>
                  <a:pt x="213" y="1945"/>
                </a:lnTo>
                <a:lnTo>
                  <a:pt x="215" y="1947"/>
                </a:lnTo>
                <a:lnTo>
                  <a:pt x="215" y="1947"/>
                </a:lnTo>
                <a:lnTo>
                  <a:pt x="215" y="1947"/>
                </a:lnTo>
                <a:lnTo>
                  <a:pt x="215" y="1947"/>
                </a:lnTo>
                <a:lnTo>
                  <a:pt x="215" y="1949"/>
                </a:lnTo>
                <a:lnTo>
                  <a:pt x="215" y="1949"/>
                </a:lnTo>
                <a:lnTo>
                  <a:pt x="215" y="1950"/>
                </a:lnTo>
                <a:lnTo>
                  <a:pt x="215" y="1950"/>
                </a:lnTo>
                <a:lnTo>
                  <a:pt x="215" y="1950"/>
                </a:lnTo>
                <a:lnTo>
                  <a:pt x="215" y="1952"/>
                </a:lnTo>
                <a:lnTo>
                  <a:pt x="215" y="1952"/>
                </a:lnTo>
                <a:lnTo>
                  <a:pt x="213" y="1952"/>
                </a:lnTo>
                <a:lnTo>
                  <a:pt x="213" y="1952"/>
                </a:lnTo>
                <a:lnTo>
                  <a:pt x="213" y="1952"/>
                </a:lnTo>
                <a:lnTo>
                  <a:pt x="213" y="1954"/>
                </a:lnTo>
                <a:lnTo>
                  <a:pt x="213" y="1954"/>
                </a:lnTo>
                <a:lnTo>
                  <a:pt x="213" y="1954"/>
                </a:lnTo>
                <a:lnTo>
                  <a:pt x="213" y="1955"/>
                </a:lnTo>
                <a:lnTo>
                  <a:pt x="213" y="1957"/>
                </a:lnTo>
                <a:lnTo>
                  <a:pt x="215" y="1957"/>
                </a:lnTo>
                <a:lnTo>
                  <a:pt x="215" y="1959"/>
                </a:lnTo>
                <a:lnTo>
                  <a:pt x="215" y="1961"/>
                </a:lnTo>
                <a:lnTo>
                  <a:pt x="215" y="1961"/>
                </a:lnTo>
                <a:lnTo>
                  <a:pt x="215" y="1962"/>
                </a:lnTo>
                <a:lnTo>
                  <a:pt x="217" y="1962"/>
                </a:lnTo>
                <a:lnTo>
                  <a:pt x="218" y="1962"/>
                </a:lnTo>
                <a:lnTo>
                  <a:pt x="220" y="1962"/>
                </a:lnTo>
                <a:lnTo>
                  <a:pt x="220" y="1962"/>
                </a:lnTo>
                <a:lnTo>
                  <a:pt x="220" y="1962"/>
                </a:lnTo>
                <a:lnTo>
                  <a:pt x="222" y="1962"/>
                </a:lnTo>
                <a:lnTo>
                  <a:pt x="222" y="1962"/>
                </a:lnTo>
                <a:lnTo>
                  <a:pt x="225" y="1967"/>
                </a:lnTo>
                <a:lnTo>
                  <a:pt x="225" y="1967"/>
                </a:lnTo>
                <a:lnTo>
                  <a:pt x="225" y="1967"/>
                </a:lnTo>
                <a:lnTo>
                  <a:pt x="225" y="1969"/>
                </a:lnTo>
                <a:lnTo>
                  <a:pt x="225" y="1972"/>
                </a:lnTo>
                <a:lnTo>
                  <a:pt x="225" y="1972"/>
                </a:lnTo>
                <a:lnTo>
                  <a:pt x="225" y="1972"/>
                </a:lnTo>
                <a:lnTo>
                  <a:pt x="225" y="1974"/>
                </a:lnTo>
                <a:lnTo>
                  <a:pt x="225" y="1974"/>
                </a:lnTo>
                <a:lnTo>
                  <a:pt x="225" y="1974"/>
                </a:lnTo>
                <a:lnTo>
                  <a:pt x="225" y="1976"/>
                </a:lnTo>
                <a:lnTo>
                  <a:pt x="227" y="1976"/>
                </a:lnTo>
                <a:lnTo>
                  <a:pt x="228" y="1977"/>
                </a:lnTo>
                <a:lnTo>
                  <a:pt x="232" y="1977"/>
                </a:lnTo>
                <a:lnTo>
                  <a:pt x="232" y="1977"/>
                </a:lnTo>
                <a:lnTo>
                  <a:pt x="232" y="1977"/>
                </a:lnTo>
                <a:lnTo>
                  <a:pt x="232" y="1977"/>
                </a:lnTo>
                <a:lnTo>
                  <a:pt x="233" y="1976"/>
                </a:lnTo>
                <a:lnTo>
                  <a:pt x="235" y="1976"/>
                </a:lnTo>
                <a:lnTo>
                  <a:pt x="235" y="1976"/>
                </a:lnTo>
                <a:lnTo>
                  <a:pt x="235" y="1974"/>
                </a:lnTo>
                <a:lnTo>
                  <a:pt x="235" y="1974"/>
                </a:lnTo>
                <a:lnTo>
                  <a:pt x="237" y="1972"/>
                </a:lnTo>
                <a:lnTo>
                  <a:pt x="240" y="1971"/>
                </a:lnTo>
                <a:lnTo>
                  <a:pt x="240" y="1971"/>
                </a:lnTo>
                <a:lnTo>
                  <a:pt x="240" y="1971"/>
                </a:lnTo>
                <a:lnTo>
                  <a:pt x="240" y="1969"/>
                </a:lnTo>
                <a:lnTo>
                  <a:pt x="240" y="1967"/>
                </a:lnTo>
                <a:lnTo>
                  <a:pt x="240" y="1967"/>
                </a:lnTo>
                <a:lnTo>
                  <a:pt x="244" y="1966"/>
                </a:lnTo>
                <a:lnTo>
                  <a:pt x="244" y="1966"/>
                </a:lnTo>
                <a:lnTo>
                  <a:pt x="245" y="1964"/>
                </a:lnTo>
                <a:lnTo>
                  <a:pt x="245" y="1964"/>
                </a:lnTo>
                <a:lnTo>
                  <a:pt x="244" y="1962"/>
                </a:lnTo>
                <a:lnTo>
                  <a:pt x="244" y="1962"/>
                </a:lnTo>
                <a:lnTo>
                  <a:pt x="238" y="1962"/>
                </a:lnTo>
                <a:lnTo>
                  <a:pt x="237" y="1962"/>
                </a:lnTo>
                <a:lnTo>
                  <a:pt x="237" y="1961"/>
                </a:lnTo>
                <a:lnTo>
                  <a:pt x="237" y="1961"/>
                </a:lnTo>
                <a:lnTo>
                  <a:pt x="237" y="1959"/>
                </a:lnTo>
                <a:lnTo>
                  <a:pt x="237" y="1959"/>
                </a:lnTo>
                <a:lnTo>
                  <a:pt x="237" y="1959"/>
                </a:lnTo>
                <a:lnTo>
                  <a:pt x="237" y="1957"/>
                </a:lnTo>
                <a:lnTo>
                  <a:pt x="237" y="1955"/>
                </a:lnTo>
                <a:lnTo>
                  <a:pt x="238" y="1955"/>
                </a:lnTo>
                <a:lnTo>
                  <a:pt x="238" y="1955"/>
                </a:lnTo>
                <a:lnTo>
                  <a:pt x="238" y="1955"/>
                </a:lnTo>
                <a:lnTo>
                  <a:pt x="240" y="1955"/>
                </a:lnTo>
                <a:lnTo>
                  <a:pt x="240" y="1955"/>
                </a:lnTo>
                <a:lnTo>
                  <a:pt x="240" y="1954"/>
                </a:lnTo>
                <a:lnTo>
                  <a:pt x="240" y="1954"/>
                </a:lnTo>
                <a:lnTo>
                  <a:pt x="240" y="1952"/>
                </a:lnTo>
                <a:lnTo>
                  <a:pt x="240" y="1952"/>
                </a:lnTo>
                <a:lnTo>
                  <a:pt x="240" y="1952"/>
                </a:lnTo>
                <a:lnTo>
                  <a:pt x="242" y="1950"/>
                </a:lnTo>
                <a:lnTo>
                  <a:pt x="244" y="1949"/>
                </a:lnTo>
                <a:lnTo>
                  <a:pt x="244" y="1949"/>
                </a:lnTo>
                <a:lnTo>
                  <a:pt x="244" y="1949"/>
                </a:lnTo>
                <a:lnTo>
                  <a:pt x="244" y="1947"/>
                </a:lnTo>
                <a:lnTo>
                  <a:pt x="244" y="1947"/>
                </a:lnTo>
                <a:lnTo>
                  <a:pt x="244" y="1945"/>
                </a:lnTo>
                <a:lnTo>
                  <a:pt x="244" y="1945"/>
                </a:lnTo>
                <a:lnTo>
                  <a:pt x="244" y="1944"/>
                </a:lnTo>
                <a:lnTo>
                  <a:pt x="250" y="1942"/>
                </a:lnTo>
                <a:lnTo>
                  <a:pt x="250" y="1940"/>
                </a:lnTo>
                <a:lnTo>
                  <a:pt x="250" y="1940"/>
                </a:lnTo>
                <a:lnTo>
                  <a:pt x="250" y="1940"/>
                </a:lnTo>
                <a:lnTo>
                  <a:pt x="250" y="1939"/>
                </a:lnTo>
                <a:lnTo>
                  <a:pt x="250" y="1939"/>
                </a:lnTo>
                <a:lnTo>
                  <a:pt x="250" y="1939"/>
                </a:lnTo>
                <a:lnTo>
                  <a:pt x="250" y="1939"/>
                </a:lnTo>
                <a:lnTo>
                  <a:pt x="252" y="1940"/>
                </a:lnTo>
                <a:lnTo>
                  <a:pt x="252" y="1940"/>
                </a:lnTo>
                <a:lnTo>
                  <a:pt x="252" y="1940"/>
                </a:lnTo>
                <a:lnTo>
                  <a:pt x="254" y="1940"/>
                </a:lnTo>
                <a:lnTo>
                  <a:pt x="254" y="1940"/>
                </a:lnTo>
                <a:lnTo>
                  <a:pt x="254" y="1939"/>
                </a:lnTo>
                <a:lnTo>
                  <a:pt x="255" y="1937"/>
                </a:lnTo>
                <a:lnTo>
                  <a:pt x="255" y="1937"/>
                </a:lnTo>
                <a:lnTo>
                  <a:pt x="257" y="1934"/>
                </a:lnTo>
                <a:lnTo>
                  <a:pt x="257" y="1932"/>
                </a:lnTo>
                <a:lnTo>
                  <a:pt x="257" y="1932"/>
                </a:lnTo>
                <a:lnTo>
                  <a:pt x="255" y="1930"/>
                </a:lnTo>
                <a:lnTo>
                  <a:pt x="255" y="1930"/>
                </a:lnTo>
                <a:lnTo>
                  <a:pt x="255" y="1930"/>
                </a:lnTo>
                <a:lnTo>
                  <a:pt x="254" y="1930"/>
                </a:lnTo>
                <a:lnTo>
                  <a:pt x="254" y="1930"/>
                </a:lnTo>
                <a:lnTo>
                  <a:pt x="254" y="1932"/>
                </a:lnTo>
                <a:lnTo>
                  <a:pt x="252" y="1930"/>
                </a:lnTo>
                <a:lnTo>
                  <a:pt x="252" y="1930"/>
                </a:lnTo>
                <a:lnTo>
                  <a:pt x="252" y="1930"/>
                </a:lnTo>
                <a:lnTo>
                  <a:pt x="252" y="1929"/>
                </a:lnTo>
                <a:lnTo>
                  <a:pt x="250" y="1927"/>
                </a:lnTo>
                <a:lnTo>
                  <a:pt x="249" y="1925"/>
                </a:lnTo>
                <a:lnTo>
                  <a:pt x="249" y="1925"/>
                </a:lnTo>
                <a:lnTo>
                  <a:pt x="247" y="1924"/>
                </a:lnTo>
                <a:lnTo>
                  <a:pt x="247" y="1924"/>
                </a:lnTo>
                <a:lnTo>
                  <a:pt x="249" y="1924"/>
                </a:lnTo>
                <a:lnTo>
                  <a:pt x="249" y="1924"/>
                </a:lnTo>
                <a:lnTo>
                  <a:pt x="252" y="1922"/>
                </a:lnTo>
                <a:lnTo>
                  <a:pt x="252" y="1922"/>
                </a:lnTo>
                <a:lnTo>
                  <a:pt x="252" y="1920"/>
                </a:lnTo>
                <a:lnTo>
                  <a:pt x="254" y="1918"/>
                </a:lnTo>
                <a:lnTo>
                  <a:pt x="254" y="1918"/>
                </a:lnTo>
                <a:lnTo>
                  <a:pt x="255" y="1917"/>
                </a:lnTo>
                <a:lnTo>
                  <a:pt x="257" y="1913"/>
                </a:lnTo>
                <a:lnTo>
                  <a:pt x="257" y="1913"/>
                </a:lnTo>
                <a:lnTo>
                  <a:pt x="257" y="1913"/>
                </a:lnTo>
                <a:lnTo>
                  <a:pt x="260" y="1912"/>
                </a:lnTo>
                <a:lnTo>
                  <a:pt x="260" y="1912"/>
                </a:lnTo>
                <a:lnTo>
                  <a:pt x="260" y="1910"/>
                </a:lnTo>
                <a:lnTo>
                  <a:pt x="264" y="1905"/>
                </a:lnTo>
                <a:lnTo>
                  <a:pt x="264" y="1903"/>
                </a:lnTo>
                <a:lnTo>
                  <a:pt x="265" y="1903"/>
                </a:lnTo>
                <a:lnTo>
                  <a:pt x="267" y="1902"/>
                </a:lnTo>
                <a:lnTo>
                  <a:pt x="269" y="1898"/>
                </a:lnTo>
                <a:lnTo>
                  <a:pt x="269" y="1898"/>
                </a:lnTo>
                <a:lnTo>
                  <a:pt x="270" y="1898"/>
                </a:lnTo>
                <a:lnTo>
                  <a:pt x="270" y="1898"/>
                </a:lnTo>
                <a:lnTo>
                  <a:pt x="272" y="1897"/>
                </a:lnTo>
                <a:lnTo>
                  <a:pt x="272" y="1895"/>
                </a:lnTo>
                <a:lnTo>
                  <a:pt x="272" y="1893"/>
                </a:lnTo>
                <a:lnTo>
                  <a:pt x="272" y="1893"/>
                </a:lnTo>
                <a:lnTo>
                  <a:pt x="272" y="1893"/>
                </a:lnTo>
                <a:lnTo>
                  <a:pt x="272" y="1892"/>
                </a:lnTo>
                <a:lnTo>
                  <a:pt x="272" y="1890"/>
                </a:lnTo>
                <a:lnTo>
                  <a:pt x="272" y="1890"/>
                </a:lnTo>
                <a:lnTo>
                  <a:pt x="274" y="1885"/>
                </a:lnTo>
                <a:lnTo>
                  <a:pt x="274" y="1883"/>
                </a:lnTo>
                <a:lnTo>
                  <a:pt x="275" y="1881"/>
                </a:lnTo>
                <a:lnTo>
                  <a:pt x="301" y="1878"/>
                </a:lnTo>
                <a:lnTo>
                  <a:pt x="307" y="1880"/>
                </a:lnTo>
                <a:lnTo>
                  <a:pt x="307" y="1880"/>
                </a:lnTo>
                <a:lnTo>
                  <a:pt x="307" y="1880"/>
                </a:lnTo>
                <a:lnTo>
                  <a:pt x="309" y="1881"/>
                </a:lnTo>
                <a:lnTo>
                  <a:pt x="309" y="1885"/>
                </a:lnTo>
                <a:lnTo>
                  <a:pt x="309" y="1885"/>
                </a:lnTo>
                <a:lnTo>
                  <a:pt x="309" y="1887"/>
                </a:lnTo>
                <a:lnTo>
                  <a:pt x="309" y="1887"/>
                </a:lnTo>
                <a:lnTo>
                  <a:pt x="309" y="1888"/>
                </a:lnTo>
                <a:lnTo>
                  <a:pt x="309" y="1890"/>
                </a:lnTo>
                <a:lnTo>
                  <a:pt x="311" y="1892"/>
                </a:lnTo>
                <a:lnTo>
                  <a:pt x="311" y="1893"/>
                </a:lnTo>
                <a:lnTo>
                  <a:pt x="316" y="1920"/>
                </a:lnTo>
                <a:lnTo>
                  <a:pt x="317" y="1929"/>
                </a:lnTo>
                <a:lnTo>
                  <a:pt x="317" y="1929"/>
                </a:lnTo>
                <a:lnTo>
                  <a:pt x="317" y="1929"/>
                </a:lnTo>
                <a:lnTo>
                  <a:pt x="317" y="1930"/>
                </a:lnTo>
                <a:lnTo>
                  <a:pt x="317" y="1930"/>
                </a:lnTo>
                <a:lnTo>
                  <a:pt x="321" y="1937"/>
                </a:lnTo>
                <a:lnTo>
                  <a:pt x="323" y="1939"/>
                </a:lnTo>
                <a:lnTo>
                  <a:pt x="341" y="1967"/>
                </a:lnTo>
                <a:lnTo>
                  <a:pt x="343" y="1967"/>
                </a:lnTo>
                <a:lnTo>
                  <a:pt x="344" y="1969"/>
                </a:lnTo>
                <a:lnTo>
                  <a:pt x="365" y="1964"/>
                </a:lnTo>
                <a:lnTo>
                  <a:pt x="365" y="1962"/>
                </a:lnTo>
                <a:lnTo>
                  <a:pt x="365" y="1962"/>
                </a:lnTo>
                <a:lnTo>
                  <a:pt x="366" y="1962"/>
                </a:lnTo>
                <a:lnTo>
                  <a:pt x="366" y="1959"/>
                </a:lnTo>
                <a:lnTo>
                  <a:pt x="366" y="1957"/>
                </a:lnTo>
                <a:lnTo>
                  <a:pt x="366" y="1957"/>
                </a:lnTo>
                <a:lnTo>
                  <a:pt x="366" y="1957"/>
                </a:lnTo>
                <a:lnTo>
                  <a:pt x="368" y="1955"/>
                </a:lnTo>
                <a:lnTo>
                  <a:pt x="368" y="1955"/>
                </a:lnTo>
                <a:lnTo>
                  <a:pt x="370" y="1955"/>
                </a:lnTo>
                <a:lnTo>
                  <a:pt x="370" y="1955"/>
                </a:lnTo>
                <a:lnTo>
                  <a:pt x="370" y="1955"/>
                </a:lnTo>
                <a:lnTo>
                  <a:pt x="371" y="1955"/>
                </a:lnTo>
                <a:lnTo>
                  <a:pt x="371" y="1955"/>
                </a:lnTo>
                <a:lnTo>
                  <a:pt x="371" y="1957"/>
                </a:lnTo>
                <a:lnTo>
                  <a:pt x="371" y="1957"/>
                </a:lnTo>
                <a:lnTo>
                  <a:pt x="373" y="1957"/>
                </a:lnTo>
                <a:lnTo>
                  <a:pt x="373" y="1959"/>
                </a:lnTo>
                <a:lnTo>
                  <a:pt x="385" y="1955"/>
                </a:lnTo>
                <a:lnTo>
                  <a:pt x="386" y="1955"/>
                </a:lnTo>
                <a:lnTo>
                  <a:pt x="390" y="1957"/>
                </a:lnTo>
                <a:lnTo>
                  <a:pt x="391" y="1959"/>
                </a:lnTo>
                <a:lnTo>
                  <a:pt x="393" y="1961"/>
                </a:lnTo>
                <a:lnTo>
                  <a:pt x="393" y="1961"/>
                </a:lnTo>
                <a:lnTo>
                  <a:pt x="395" y="1961"/>
                </a:lnTo>
                <a:lnTo>
                  <a:pt x="396" y="1961"/>
                </a:lnTo>
                <a:lnTo>
                  <a:pt x="410" y="1964"/>
                </a:lnTo>
                <a:lnTo>
                  <a:pt x="412" y="1964"/>
                </a:lnTo>
                <a:lnTo>
                  <a:pt x="415" y="1962"/>
                </a:lnTo>
                <a:lnTo>
                  <a:pt x="417" y="1961"/>
                </a:lnTo>
                <a:lnTo>
                  <a:pt x="418" y="1959"/>
                </a:lnTo>
                <a:lnTo>
                  <a:pt x="418" y="1959"/>
                </a:lnTo>
                <a:lnTo>
                  <a:pt x="420" y="1954"/>
                </a:lnTo>
                <a:lnTo>
                  <a:pt x="420" y="1952"/>
                </a:lnTo>
                <a:lnTo>
                  <a:pt x="422" y="1947"/>
                </a:lnTo>
                <a:lnTo>
                  <a:pt x="423" y="1947"/>
                </a:lnTo>
                <a:lnTo>
                  <a:pt x="423" y="1945"/>
                </a:lnTo>
                <a:lnTo>
                  <a:pt x="425" y="1945"/>
                </a:lnTo>
                <a:lnTo>
                  <a:pt x="427" y="1945"/>
                </a:lnTo>
                <a:lnTo>
                  <a:pt x="427" y="1945"/>
                </a:lnTo>
                <a:lnTo>
                  <a:pt x="427" y="1945"/>
                </a:lnTo>
                <a:lnTo>
                  <a:pt x="427" y="1947"/>
                </a:lnTo>
                <a:lnTo>
                  <a:pt x="427" y="1949"/>
                </a:lnTo>
                <a:lnTo>
                  <a:pt x="427" y="1949"/>
                </a:lnTo>
                <a:lnTo>
                  <a:pt x="430" y="1950"/>
                </a:lnTo>
                <a:lnTo>
                  <a:pt x="430" y="1950"/>
                </a:lnTo>
                <a:lnTo>
                  <a:pt x="432" y="1952"/>
                </a:lnTo>
                <a:lnTo>
                  <a:pt x="432" y="1952"/>
                </a:lnTo>
                <a:lnTo>
                  <a:pt x="432" y="1952"/>
                </a:lnTo>
                <a:lnTo>
                  <a:pt x="432" y="1954"/>
                </a:lnTo>
                <a:lnTo>
                  <a:pt x="432" y="1954"/>
                </a:lnTo>
                <a:lnTo>
                  <a:pt x="432" y="1955"/>
                </a:lnTo>
                <a:lnTo>
                  <a:pt x="432" y="1957"/>
                </a:lnTo>
                <a:lnTo>
                  <a:pt x="432" y="1957"/>
                </a:lnTo>
                <a:lnTo>
                  <a:pt x="432" y="1957"/>
                </a:lnTo>
                <a:lnTo>
                  <a:pt x="432" y="1959"/>
                </a:lnTo>
                <a:lnTo>
                  <a:pt x="433" y="1959"/>
                </a:lnTo>
                <a:lnTo>
                  <a:pt x="433" y="1959"/>
                </a:lnTo>
                <a:lnTo>
                  <a:pt x="435" y="1961"/>
                </a:lnTo>
                <a:lnTo>
                  <a:pt x="435" y="1961"/>
                </a:lnTo>
                <a:lnTo>
                  <a:pt x="439" y="1957"/>
                </a:lnTo>
                <a:lnTo>
                  <a:pt x="444" y="1954"/>
                </a:lnTo>
                <a:lnTo>
                  <a:pt x="445" y="1954"/>
                </a:lnTo>
                <a:lnTo>
                  <a:pt x="449" y="1955"/>
                </a:lnTo>
                <a:lnTo>
                  <a:pt x="449" y="1955"/>
                </a:lnTo>
                <a:lnTo>
                  <a:pt x="449" y="1955"/>
                </a:lnTo>
                <a:lnTo>
                  <a:pt x="457" y="1950"/>
                </a:lnTo>
                <a:lnTo>
                  <a:pt x="459" y="1950"/>
                </a:lnTo>
                <a:lnTo>
                  <a:pt x="459" y="1950"/>
                </a:lnTo>
                <a:lnTo>
                  <a:pt x="459" y="1952"/>
                </a:lnTo>
                <a:lnTo>
                  <a:pt x="459" y="1952"/>
                </a:lnTo>
                <a:lnTo>
                  <a:pt x="460" y="1952"/>
                </a:lnTo>
                <a:lnTo>
                  <a:pt x="460" y="1954"/>
                </a:lnTo>
                <a:lnTo>
                  <a:pt x="462" y="1955"/>
                </a:lnTo>
                <a:lnTo>
                  <a:pt x="462" y="1957"/>
                </a:lnTo>
                <a:lnTo>
                  <a:pt x="464" y="1957"/>
                </a:lnTo>
                <a:lnTo>
                  <a:pt x="464" y="1959"/>
                </a:lnTo>
                <a:lnTo>
                  <a:pt x="479" y="1962"/>
                </a:lnTo>
                <a:lnTo>
                  <a:pt x="481" y="1962"/>
                </a:lnTo>
                <a:lnTo>
                  <a:pt x="481" y="1961"/>
                </a:lnTo>
                <a:lnTo>
                  <a:pt x="482" y="1961"/>
                </a:lnTo>
                <a:lnTo>
                  <a:pt x="489" y="1955"/>
                </a:lnTo>
                <a:lnTo>
                  <a:pt x="496" y="1955"/>
                </a:lnTo>
                <a:lnTo>
                  <a:pt x="499" y="1954"/>
                </a:lnTo>
                <a:lnTo>
                  <a:pt x="502" y="1949"/>
                </a:lnTo>
                <a:lnTo>
                  <a:pt x="504" y="1947"/>
                </a:lnTo>
                <a:lnTo>
                  <a:pt x="506" y="1947"/>
                </a:lnTo>
                <a:lnTo>
                  <a:pt x="511" y="1950"/>
                </a:lnTo>
                <a:lnTo>
                  <a:pt x="512" y="1950"/>
                </a:lnTo>
                <a:lnTo>
                  <a:pt x="516" y="1950"/>
                </a:lnTo>
                <a:lnTo>
                  <a:pt x="516" y="1950"/>
                </a:lnTo>
                <a:lnTo>
                  <a:pt x="518" y="1950"/>
                </a:lnTo>
                <a:lnTo>
                  <a:pt x="519" y="1947"/>
                </a:lnTo>
                <a:lnTo>
                  <a:pt x="519" y="1947"/>
                </a:lnTo>
                <a:lnTo>
                  <a:pt x="519" y="1945"/>
                </a:lnTo>
                <a:lnTo>
                  <a:pt x="521" y="1945"/>
                </a:lnTo>
                <a:lnTo>
                  <a:pt x="523" y="1944"/>
                </a:lnTo>
                <a:lnTo>
                  <a:pt x="528" y="1937"/>
                </a:lnTo>
                <a:lnTo>
                  <a:pt x="529" y="1934"/>
                </a:lnTo>
                <a:lnTo>
                  <a:pt x="531" y="1932"/>
                </a:lnTo>
                <a:lnTo>
                  <a:pt x="534" y="1922"/>
                </a:lnTo>
                <a:lnTo>
                  <a:pt x="538" y="1918"/>
                </a:lnTo>
                <a:lnTo>
                  <a:pt x="538" y="1917"/>
                </a:lnTo>
                <a:lnTo>
                  <a:pt x="538" y="1915"/>
                </a:lnTo>
                <a:lnTo>
                  <a:pt x="538" y="1913"/>
                </a:lnTo>
                <a:lnTo>
                  <a:pt x="539" y="1910"/>
                </a:lnTo>
                <a:lnTo>
                  <a:pt x="541" y="1910"/>
                </a:lnTo>
                <a:lnTo>
                  <a:pt x="571" y="1880"/>
                </a:lnTo>
                <a:lnTo>
                  <a:pt x="573" y="1878"/>
                </a:lnTo>
                <a:lnTo>
                  <a:pt x="573" y="1876"/>
                </a:lnTo>
                <a:lnTo>
                  <a:pt x="576" y="1871"/>
                </a:lnTo>
                <a:lnTo>
                  <a:pt x="576" y="1871"/>
                </a:lnTo>
                <a:lnTo>
                  <a:pt x="576" y="1870"/>
                </a:lnTo>
                <a:lnTo>
                  <a:pt x="576" y="1870"/>
                </a:lnTo>
                <a:lnTo>
                  <a:pt x="576" y="1866"/>
                </a:lnTo>
                <a:lnTo>
                  <a:pt x="576" y="1863"/>
                </a:lnTo>
                <a:lnTo>
                  <a:pt x="576" y="1863"/>
                </a:lnTo>
                <a:lnTo>
                  <a:pt x="576" y="1861"/>
                </a:lnTo>
                <a:lnTo>
                  <a:pt x="576" y="1861"/>
                </a:lnTo>
                <a:lnTo>
                  <a:pt x="576" y="1860"/>
                </a:lnTo>
                <a:lnTo>
                  <a:pt x="578" y="1858"/>
                </a:lnTo>
                <a:lnTo>
                  <a:pt x="578" y="1856"/>
                </a:lnTo>
                <a:lnTo>
                  <a:pt x="578" y="1856"/>
                </a:lnTo>
                <a:lnTo>
                  <a:pt x="583" y="1853"/>
                </a:lnTo>
                <a:lnTo>
                  <a:pt x="583" y="1853"/>
                </a:lnTo>
                <a:lnTo>
                  <a:pt x="583" y="1851"/>
                </a:lnTo>
                <a:lnTo>
                  <a:pt x="583" y="1851"/>
                </a:lnTo>
                <a:lnTo>
                  <a:pt x="585" y="1846"/>
                </a:lnTo>
                <a:lnTo>
                  <a:pt x="585" y="1846"/>
                </a:lnTo>
                <a:lnTo>
                  <a:pt x="586" y="1844"/>
                </a:lnTo>
                <a:lnTo>
                  <a:pt x="590" y="1841"/>
                </a:lnTo>
                <a:lnTo>
                  <a:pt x="590" y="1839"/>
                </a:lnTo>
                <a:lnTo>
                  <a:pt x="620" y="1844"/>
                </a:lnTo>
                <a:lnTo>
                  <a:pt x="628" y="1848"/>
                </a:lnTo>
                <a:lnTo>
                  <a:pt x="634" y="1848"/>
                </a:lnTo>
                <a:lnTo>
                  <a:pt x="635" y="1846"/>
                </a:lnTo>
                <a:lnTo>
                  <a:pt x="635" y="1846"/>
                </a:lnTo>
                <a:lnTo>
                  <a:pt x="635" y="1846"/>
                </a:lnTo>
                <a:lnTo>
                  <a:pt x="635" y="1844"/>
                </a:lnTo>
                <a:lnTo>
                  <a:pt x="635" y="1844"/>
                </a:lnTo>
                <a:lnTo>
                  <a:pt x="635" y="1844"/>
                </a:lnTo>
                <a:lnTo>
                  <a:pt x="637" y="1839"/>
                </a:lnTo>
                <a:lnTo>
                  <a:pt x="639" y="1836"/>
                </a:lnTo>
                <a:lnTo>
                  <a:pt x="639" y="1834"/>
                </a:lnTo>
                <a:lnTo>
                  <a:pt x="639" y="1834"/>
                </a:lnTo>
                <a:lnTo>
                  <a:pt x="639" y="1834"/>
                </a:lnTo>
                <a:lnTo>
                  <a:pt x="639" y="1833"/>
                </a:lnTo>
                <a:lnTo>
                  <a:pt x="639" y="1833"/>
                </a:lnTo>
                <a:lnTo>
                  <a:pt x="637" y="1831"/>
                </a:lnTo>
                <a:lnTo>
                  <a:pt x="635" y="1828"/>
                </a:lnTo>
                <a:lnTo>
                  <a:pt x="635" y="1828"/>
                </a:lnTo>
                <a:lnTo>
                  <a:pt x="635" y="1826"/>
                </a:lnTo>
                <a:lnTo>
                  <a:pt x="634" y="1824"/>
                </a:lnTo>
                <a:lnTo>
                  <a:pt x="634" y="1823"/>
                </a:lnTo>
                <a:lnTo>
                  <a:pt x="635" y="1821"/>
                </a:lnTo>
                <a:lnTo>
                  <a:pt x="637" y="1813"/>
                </a:lnTo>
                <a:lnTo>
                  <a:pt x="639" y="1811"/>
                </a:lnTo>
                <a:lnTo>
                  <a:pt x="639" y="1811"/>
                </a:lnTo>
                <a:lnTo>
                  <a:pt x="642" y="1808"/>
                </a:lnTo>
                <a:lnTo>
                  <a:pt x="642" y="1808"/>
                </a:lnTo>
                <a:lnTo>
                  <a:pt x="642" y="1806"/>
                </a:lnTo>
                <a:lnTo>
                  <a:pt x="642" y="1804"/>
                </a:lnTo>
                <a:lnTo>
                  <a:pt x="642" y="1804"/>
                </a:lnTo>
                <a:lnTo>
                  <a:pt x="642" y="1802"/>
                </a:lnTo>
                <a:lnTo>
                  <a:pt x="642" y="1802"/>
                </a:lnTo>
                <a:lnTo>
                  <a:pt x="644" y="1802"/>
                </a:lnTo>
                <a:lnTo>
                  <a:pt x="644" y="1801"/>
                </a:lnTo>
                <a:lnTo>
                  <a:pt x="645" y="1801"/>
                </a:lnTo>
                <a:lnTo>
                  <a:pt x="645" y="1801"/>
                </a:lnTo>
                <a:lnTo>
                  <a:pt x="645" y="1801"/>
                </a:lnTo>
                <a:lnTo>
                  <a:pt x="645" y="1799"/>
                </a:lnTo>
                <a:lnTo>
                  <a:pt x="645" y="1799"/>
                </a:lnTo>
                <a:lnTo>
                  <a:pt x="645" y="1797"/>
                </a:lnTo>
                <a:lnTo>
                  <a:pt x="645" y="1797"/>
                </a:lnTo>
                <a:lnTo>
                  <a:pt x="645" y="1797"/>
                </a:lnTo>
                <a:lnTo>
                  <a:pt x="649" y="1797"/>
                </a:lnTo>
                <a:lnTo>
                  <a:pt x="649" y="1796"/>
                </a:lnTo>
                <a:lnTo>
                  <a:pt x="649" y="1796"/>
                </a:lnTo>
                <a:lnTo>
                  <a:pt x="649" y="1796"/>
                </a:lnTo>
                <a:lnTo>
                  <a:pt x="649" y="1794"/>
                </a:lnTo>
                <a:lnTo>
                  <a:pt x="649" y="1794"/>
                </a:lnTo>
                <a:lnTo>
                  <a:pt x="649" y="1792"/>
                </a:lnTo>
                <a:lnTo>
                  <a:pt x="649" y="1792"/>
                </a:lnTo>
                <a:lnTo>
                  <a:pt x="650" y="1791"/>
                </a:lnTo>
                <a:lnTo>
                  <a:pt x="652" y="1791"/>
                </a:lnTo>
                <a:lnTo>
                  <a:pt x="652" y="1787"/>
                </a:lnTo>
                <a:lnTo>
                  <a:pt x="652" y="1787"/>
                </a:lnTo>
                <a:lnTo>
                  <a:pt x="654" y="1786"/>
                </a:lnTo>
                <a:lnTo>
                  <a:pt x="654" y="1786"/>
                </a:lnTo>
                <a:lnTo>
                  <a:pt x="654" y="1784"/>
                </a:lnTo>
                <a:lnTo>
                  <a:pt x="654" y="1784"/>
                </a:lnTo>
                <a:lnTo>
                  <a:pt x="654" y="1782"/>
                </a:lnTo>
                <a:lnTo>
                  <a:pt x="654" y="1782"/>
                </a:lnTo>
                <a:lnTo>
                  <a:pt x="655" y="1781"/>
                </a:lnTo>
                <a:lnTo>
                  <a:pt x="655" y="1781"/>
                </a:lnTo>
                <a:lnTo>
                  <a:pt x="664" y="1779"/>
                </a:lnTo>
                <a:lnTo>
                  <a:pt x="665" y="1779"/>
                </a:lnTo>
                <a:lnTo>
                  <a:pt x="665" y="1777"/>
                </a:lnTo>
                <a:lnTo>
                  <a:pt x="665" y="1777"/>
                </a:lnTo>
                <a:lnTo>
                  <a:pt x="665" y="1776"/>
                </a:lnTo>
                <a:lnTo>
                  <a:pt x="665" y="1776"/>
                </a:lnTo>
                <a:lnTo>
                  <a:pt x="665" y="1774"/>
                </a:lnTo>
                <a:lnTo>
                  <a:pt x="665" y="1774"/>
                </a:lnTo>
                <a:lnTo>
                  <a:pt x="665" y="1774"/>
                </a:lnTo>
                <a:lnTo>
                  <a:pt x="664" y="1772"/>
                </a:lnTo>
                <a:lnTo>
                  <a:pt x="662" y="1771"/>
                </a:lnTo>
                <a:lnTo>
                  <a:pt x="662" y="1771"/>
                </a:lnTo>
                <a:lnTo>
                  <a:pt x="662" y="1771"/>
                </a:lnTo>
                <a:lnTo>
                  <a:pt x="662" y="1769"/>
                </a:lnTo>
                <a:lnTo>
                  <a:pt x="662" y="1769"/>
                </a:lnTo>
                <a:lnTo>
                  <a:pt x="662" y="1769"/>
                </a:lnTo>
                <a:lnTo>
                  <a:pt x="660" y="1767"/>
                </a:lnTo>
                <a:lnTo>
                  <a:pt x="659" y="1765"/>
                </a:lnTo>
                <a:lnTo>
                  <a:pt x="659" y="1765"/>
                </a:lnTo>
                <a:lnTo>
                  <a:pt x="659" y="1764"/>
                </a:lnTo>
                <a:lnTo>
                  <a:pt x="659" y="1764"/>
                </a:lnTo>
                <a:lnTo>
                  <a:pt x="659" y="1764"/>
                </a:lnTo>
                <a:lnTo>
                  <a:pt x="660" y="1760"/>
                </a:lnTo>
                <a:lnTo>
                  <a:pt x="662" y="1760"/>
                </a:lnTo>
                <a:lnTo>
                  <a:pt x="667" y="1757"/>
                </a:lnTo>
                <a:lnTo>
                  <a:pt x="669" y="1757"/>
                </a:lnTo>
                <a:lnTo>
                  <a:pt x="669" y="1755"/>
                </a:lnTo>
                <a:lnTo>
                  <a:pt x="669" y="1755"/>
                </a:lnTo>
                <a:lnTo>
                  <a:pt x="669" y="1754"/>
                </a:lnTo>
                <a:lnTo>
                  <a:pt x="669" y="1754"/>
                </a:lnTo>
                <a:lnTo>
                  <a:pt x="669" y="1754"/>
                </a:lnTo>
                <a:lnTo>
                  <a:pt x="669" y="1752"/>
                </a:lnTo>
                <a:lnTo>
                  <a:pt x="669" y="1750"/>
                </a:lnTo>
                <a:lnTo>
                  <a:pt x="669" y="1750"/>
                </a:lnTo>
                <a:lnTo>
                  <a:pt x="669" y="1749"/>
                </a:lnTo>
                <a:lnTo>
                  <a:pt x="669" y="1749"/>
                </a:lnTo>
                <a:lnTo>
                  <a:pt x="670" y="1747"/>
                </a:lnTo>
                <a:lnTo>
                  <a:pt x="679" y="1740"/>
                </a:lnTo>
                <a:lnTo>
                  <a:pt x="716" y="1723"/>
                </a:lnTo>
                <a:lnTo>
                  <a:pt x="724" y="1717"/>
                </a:lnTo>
                <a:lnTo>
                  <a:pt x="724" y="1717"/>
                </a:lnTo>
                <a:lnTo>
                  <a:pt x="728" y="1715"/>
                </a:lnTo>
                <a:lnTo>
                  <a:pt x="729" y="1715"/>
                </a:lnTo>
                <a:lnTo>
                  <a:pt x="731" y="1715"/>
                </a:lnTo>
                <a:lnTo>
                  <a:pt x="731" y="1713"/>
                </a:lnTo>
                <a:lnTo>
                  <a:pt x="731" y="1713"/>
                </a:lnTo>
                <a:lnTo>
                  <a:pt x="731" y="1712"/>
                </a:lnTo>
                <a:lnTo>
                  <a:pt x="733" y="1710"/>
                </a:lnTo>
                <a:lnTo>
                  <a:pt x="733" y="1710"/>
                </a:lnTo>
                <a:lnTo>
                  <a:pt x="733" y="1708"/>
                </a:lnTo>
                <a:lnTo>
                  <a:pt x="733" y="1708"/>
                </a:lnTo>
                <a:lnTo>
                  <a:pt x="733" y="1707"/>
                </a:lnTo>
                <a:lnTo>
                  <a:pt x="733" y="1707"/>
                </a:lnTo>
                <a:lnTo>
                  <a:pt x="734" y="1705"/>
                </a:lnTo>
                <a:lnTo>
                  <a:pt x="734" y="1703"/>
                </a:lnTo>
                <a:lnTo>
                  <a:pt x="736" y="1703"/>
                </a:lnTo>
                <a:lnTo>
                  <a:pt x="738" y="1702"/>
                </a:lnTo>
                <a:lnTo>
                  <a:pt x="743" y="1702"/>
                </a:lnTo>
                <a:lnTo>
                  <a:pt x="748" y="1703"/>
                </a:lnTo>
                <a:lnTo>
                  <a:pt x="749" y="1703"/>
                </a:lnTo>
                <a:lnTo>
                  <a:pt x="755" y="1698"/>
                </a:lnTo>
                <a:lnTo>
                  <a:pt x="755" y="1697"/>
                </a:lnTo>
                <a:lnTo>
                  <a:pt x="755" y="1697"/>
                </a:lnTo>
                <a:lnTo>
                  <a:pt x="755" y="1695"/>
                </a:lnTo>
                <a:lnTo>
                  <a:pt x="755" y="1695"/>
                </a:lnTo>
                <a:lnTo>
                  <a:pt x="755" y="1693"/>
                </a:lnTo>
                <a:lnTo>
                  <a:pt x="756" y="1691"/>
                </a:lnTo>
                <a:lnTo>
                  <a:pt x="756" y="1691"/>
                </a:lnTo>
                <a:lnTo>
                  <a:pt x="756" y="1690"/>
                </a:lnTo>
                <a:lnTo>
                  <a:pt x="758" y="1688"/>
                </a:lnTo>
                <a:lnTo>
                  <a:pt x="758" y="1688"/>
                </a:lnTo>
                <a:lnTo>
                  <a:pt x="761" y="1688"/>
                </a:lnTo>
                <a:lnTo>
                  <a:pt x="763" y="1686"/>
                </a:lnTo>
                <a:lnTo>
                  <a:pt x="765" y="1685"/>
                </a:lnTo>
                <a:lnTo>
                  <a:pt x="765" y="1685"/>
                </a:lnTo>
                <a:lnTo>
                  <a:pt x="765" y="1685"/>
                </a:lnTo>
                <a:lnTo>
                  <a:pt x="776" y="1688"/>
                </a:lnTo>
                <a:lnTo>
                  <a:pt x="776" y="1688"/>
                </a:lnTo>
                <a:lnTo>
                  <a:pt x="778" y="1686"/>
                </a:lnTo>
                <a:lnTo>
                  <a:pt x="783" y="1681"/>
                </a:lnTo>
                <a:lnTo>
                  <a:pt x="786" y="1675"/>
                </a:lnTo>
                <a:lnTo>
                  <a:pt x="788" y="1673"/>
                </a:lnTo>
                <a:lnTo>
                  <a:pt x="788" y="1673"/>
                </a:lnTo>
                <a:lnTo>
                  <a:pt x="797" y="1671"/>
                </a:lnTo>
                <a:lnTo>
                  <a:pt x="798" y="1671"/>
                </a:lnTo>
                <a:lnTo>
                  <a:pt x="808" y="1678"/>
                </a:lnTo>
                <a:lnTo>
                  <a:pt x="810" y="1678"/>
                </a:lnTo>
                <a:lnTo>
                  <a:pt x="815" y="1676"/>
                </a:lnTo>
                <a:lnTo>
                  <a:pt x="825" y="1676"/>
                </a:lnTo>
                <a:lnTo>
                  <a:pt x="828" y="1675"/>
                </a:lnTo>
                <a:lnTo>
                  <a:pt x="830" y="1675"/>
                </a:lnTo>
                <a:lnTo>
                  <a:pt x="837" y="1676"/>
                </a:lnTo>
                <a:lnTo>
                  <a:pt x="839" y="1676"/>
                </a:lnTo>
                <a:lnTo>
                  <a:pt x="840" y="1676"/>
                </a:lnTo>
                <a:lnTo>
                  <a:pt x="842" y="1675"/>
                </a:lnTo>
                <a:lnTo>
                  <a:pt x="842" y="1675"/>
                </a:lnTo>
                <a:lnTo>
                  <a:pt x="842" y="1675"/>
                </a:lnTo>
                <a:lnTo>
                  <a:pt x="842" y="1673"/>
                </a:lnTo>
                <a:lnTo>
                  <a:pt x="842" y="1673"/>
                </a:lnTo>
                <a:lnTo>
                  <a:pt x="842" y="1673"/>
                </a:lnTo>
                <a:lnTo>
                  <a:pt x="842" y="1671"/>
                </a:lnTo>
                <a:lnTo>
                  <a:pt x="840" y="1671"/>
                </a:lnTo>
                <a:lnTo>
                  <a:pt x="840" y="1670"/>
                </a:lnTo>
                <a:lnTo>
                  <a:pt x="840" y="1670"/>
                </a:lnTo>
                <a:lnTo>
                  <a:pt x="840" y="1668"/>
                </a:lnTo>
                <a:lnTo>
                  <a:pt x="839" y="1668"/>
                </a:lnTo>
                <a:lnTo>
                  <a:pt x="840" y="1668"/>
                </a:lnTo>
                <a:lnTo>
                  <a:pt x="840" y="1666"/>
                </a:lnTo>
                <a:lnTo>
                  <a:pt x="840" y="1666"/>
                </a:lnTo>
                <a:lnTo>
                  <a:pt x="842" y="1663"/>
                </a:lnTo>
                <a:lnTo>
                  <a:pt x="842" y="1661"/>
                </a:lnTo>
                <a:lnTo>
                  <a:pt x="842" y="1661"/>
                </a:lnTo>
                <a:lnTo>
                  <a:pt x="842" y="1661"/>
                </a:lnTo>
                <a:lnTo>
                  <a:pt x="840" y="1661"/>
                </a:lnTo>
                <a:lnTo>
                  <a:pt x="840" y="1660"/>
                </a:lnTo>
                <a:lnTo>
                  <a:pt x="840" y="1660"/>
                </a:lnTo>
                <a:lnTo>
                  <a:pt x="842" y="1658"/>
                </a:lnTo>
                <a:lnTo>
                  <a:pt x="842" y="1658"/>
                </a:lnTo>
                <a:lnTo>
                  <a:pt x="842" y="1656"/>
                </a:lnTo>
                <a:lnTo>
                  <a:pt x="842" y="1656"/>
                </a:lnTo>
                <a:lnTo>
                  <a:pt x="842" y="1654"/>
                </a:lnTo>
                <a:lnTo>
                  <a:pt x="845" y="1654"/>
                </a:lnTo>
                <a:lnTo>
                  <a:pt x="855" y="1654"/>
                </a:lnTo>
                <a:lnTo>
                  <a:pt x="855" y="1654"/>
                </a:lnTo>
                <a:lnTo>
                  <a:pt x="857" y="1656"/>
                </a:lnTo>
                <a:lnTo>
                  <a:pt x="860" y="1658"/>
                </a:lnTo>
                <a:lnTo>
                  <a:pt x="867" y="1656"/>
                </a:lnTo>
                <a:lnTo>
                  <a:pt x="867" y="1656"/>
                </a:lnTo>
                <a:lnTo>
                  <a:pt x="869" y="1656"/>
                </a:lnTo>
                <a:lnTo>
                  <a:pt x="871" y="1658"/>
                </a:lnTo>
                <a:lnTo>
                  <a:pt x="879" y="1661"/>
                </a:lnTo>
                <a:lnTo>
                  <a:pt x="882" y="1663"/>
                </a:lnTo>
                <a:lnTo>
                  <a:pt x="884" y="1663"/>
                </a:lnTo>
                <a:lnTo>
                  <a:pt x="884" y="1663"/>
                </a:lnTo>
                <a:lnTo>
                  <a:pt x="884" y="1665"/>
                </a:lnTo>
                <a:lnTo>
                  <a:pt x="884" y="1665"/>
                </a:lnTo>
                <a:lnTo>
                  <a:pt x="884" y="1665"/>
                </a:lnTo>
                <a:lnTo>
                  <a:pt x="884" y="1666"/>
                </a:lnTo>
                <a:lnTo>
                  <a:pt x="884" y="1666"/>
                </a:lnTo>
                <a:lnTo>
                  <a:pt x="884" y="1666"/>
                </a:lnTo>
                <a:lnTo>
                  <a:pt x="882" y="1668"/>
                </a:lnTo>
                <a:lnTo>
                  <a:pt x="882" y="1668"/>
                </a:lnTo>
                <a:lnTo>
                  <a:pt x="882" y="1670"/>
                </a:lnTo>
                <a:lnTo>
                  <a:pt x="882" y="1670"/>
                </a:lnTo>
                <a:lnTo>
                  <a:pt x="882" y="1670"/>
                </a:lnTo>
                <a:lnTo>
                  <a:pt x="882" y="1670"/>
                </a:lnTo>
                <a:lnTo>
                  <a:pt x="884" y="1671"/>
                </a:lnTo>
                <a:lnTo>
                  <a:pt x="886" y="1671"/>
                </a:lnTo>
                <a:lnTo>
                  <a:pt x="887" y="1671"/>
                </a:lnTo>
                <a:lnTo>
                  <a:pt x="887" y="1671"/>
                </a:lnTo>
                <a:lnTo>
                  <a:pt x="887" y="1673"/>
                </a:lnTo>
                <a:lnTo>
                  <a:pt x="887" y="1673"/>
                </a:lnTo>
                <a:lnTo>
                  <a:pt x="887" y="1675"/>
                </a:lnTo>
                <a:lnTo>
                  <a:pt x="887" y="1675"/>
                </a:lnTo>
                <a:lnTo>
                  <a:pt x="887" y="1676"/>
                </a:lnTo>
                <a:lnTo>
                  <a:pt x="889" y="1676"/>
                </a:lnTo>
                <a:lnTo>
                  <a:pt x="889" y="1676"/>
                </a:lnTo>
                <a:lnTo>
                  <a:pt x="889" y="1676"/>
                </a:lnTo>
                <a:lnTo>
                  <a:pt x="889" y="1678"/>
                </a:lnTo>
                <a:lnTo>
                  <a:pt x="889" y="1678"/>
                </a:lnTo>
                <a:lnTo>
                  <a:pt x="889" y="1678"/>
                </a:lnTo>
                <a:lnTo>
                  <a:pt x="889" y="1680"/>
                </a:lnTo>
                <a:lnTo>
                  <a:pt x="889" y="1680"/>
                </a:lnTo>
                <a:lnTo>
                  <a:pt x="887" y="1681"/>
                </a:lnTo>
                <a:lnTo>
                  <a:pt x="887" y="1681"/>
                </a:lnTo>
                <a:lnTo>
                  <a:pt x="887" y="1683"/>
                </a:lnTo>
                <a:lnTo>
                  <a:pt x="887" y="1683"/>
                </a:lnTo>
                <a:lnTo>
                  <a:pt x="887" y="1685"/>
                </a:lnTo>
                <a:lnTo>
                  <a:pt x="887" y="1685"/>
                </a:lnTo>
                <a:lnTo>
                  <a:pt x="887" y="1685"/>
                </a:lnTo>
                <a:lnTo>
                  <a:pt x="887" y="1686"/>
                </a:lnTo>
                <a:lnTo>
                  <a:pt x="887" y="1686"/>
                </a:lnTo>
                <a:lnTo>
                  <a:pt x="887" y="1686"/>
                </a:lnTo>
                <a:lnTo>
                  <a:pt x="887" y="1688"/>
                </a:lnTo>
                <a:lnTo>
                  <a:pt x="887" y="1688"/>
                </a:lnTo>
                <a:lnTo>
                  <a:pt x="889" y="1690"/>
                </a:lnTo>
                <a:lnTo>
                  <a:pt x="892" y="1693"/>
                </a:lnTo>
                <a:lnTo>
                  <a:pt x="892" y="1695"/>
                </a:lnTo>
                <a:lnTo>
                  <a:pt x="894" y="1695"/>
                </a:lnTo>
                <a:lnTo>
                  <a:pt x="894" y="1695"/>
                </a:lnTo>
                <a:lnTo>
                  <a:pt x="896" y="1695"/>
                </a:lnTo>
                <a:lnTo>
                  <a:pt x="896" y="1695"/>
                </a:lnTo>
                <a:lnTo>
                  <a:pt x="896" y="1693"/>
                </a:lnTo>
                <a:lnTo>
                  <a:pt x="896" y="1693"/>
                </a:lnTo>
                <a:lnTo>
                  <a:pt x="896" y="1691"/>
                </a:lnTo>
                <a:lnTo>
                  <a:pt x="897" y="1691"/>
                </a:lnTo>
                <a:lnTo>
                  <a:pt x="897" y="1690"/>
                </a:lnTo>
                <a:lnTo>
                  <a:pt x="901" y="1688"/>
                </a:lnTo>
                <a:lnTo>
                  <a:pt x="901" y="1686"/>
                </a:lnTo>
                <a:lnTo>
                  <a:pt x="901" y="1686"/>
                </a:lnTo>
                <a:lnTo>
                  <a:pt x="901" y="1685"/>
                </a:lnTo>
                <a:lnTo>
                  <a:pt x="902" y="1683"/>
                </a:lnTo>
                <a:lnTo>
                  <a:pt x="904" y="1681"/>
                </a:lnTo>
                <a:lnTo>
                  <a:pt x="904" y="1681"/>
                </a:lnTo>
                <a:lnTo>
                  <a:pt x="906" y="1681"/>
                </a:lnTo>
                <a:lnTo>
                  <a:pt x="906" y="1681"/>
                </a:lnTo>
                <a:lnTo>
                  <a:pt x="907" y="1683"/>
                </a:lnTo>
                <a:lnTo>
                  <a:pt x="911" y="1685"/>
                </a:lnTo>
                <a:lnTo>
                  <a:pt x="923" y="1686"/>
                </a:lnTo>
                <a:lnTo>
                  <a:pt x="928" y="1688"/>
                </a:lnTo>
                <a:lnTo>
                  <a:pt x="929" y="1688"/>
                </a:lnTo>
                <a:lnTo>
                  <a:pt x="939" y="1686"/>
                </a:lnTo>
                <a:lnTo>
                  <a:pt x="939" y="1686"/>
                </a:lnTo>
                <a:lnTo>
                  <a:pt x="944" y="1683"/>
                </a:lnTo>
                <a:lnTo>
                  <a:pt x="944" y="1683"/>
                </a:lnTo>
                <a:lnTo>
                  <a:pt x="956" y="1686"/>
                </a:lnTo>
                <a:lnTo>
                  <a:pt x="958" y="1688"/>
                </a:lnTo>
                <a:lnTo>
                  <a:pt x="961" y="1691"/>
                </a:lnTo>
                <a:lnTo>
                  <a:pt x="963" y="1691"/>
                </a:lnTo>
                <a:lnTo>
                  <a:pt x="965" y="1691"/>
                </a:lnTo>
                <a:lnTo>
                  <a:pt x="965" y="1693"/>
                </a:lnTo>
                <a:lnTo>
                  <a:pt x="965" y="1693"/>
                </a:lnTo>
                <a:lnTo>
                  <a:pt x="965" y="1695"/>
                </a:lnTo>
                <a:lnTo>
                  <a:pt x="965" y="1695"/>
                </a:lnTo>
                <a:lnTo>
                  <a:pt x="963" y="1697"/>
                </a:lnTo>
                <a:lnTo>
                  <a:pt x="963" y="1697"/>
                </a:lnTo>
                <a:lnTo>
                  <a:pt x="963" y="1697"/>
                </a:lnTo>
                <a:lnTo>
                  <a:pt x="963" y="1698"/>
                </a:lnTo>
                <a:lnTo>
                  <a:pt x="963" y="1698"/>
                </a:lnTo>
                <a:lnTo>
                  <a:pt x="985" y="1707"/>
                </a:lnTo>
                <a:lnTo>
                  <a:pt x="986" y="1708"/>
                </a:lnTo>
                <a:lnTo>
                  <a:pt x="995" y="1710"/>
                </a:lnTo>
                <a:lnTo>
                  <a:pt x="997" y="1710"/>
                </a:lnTo>
                <a:lnTo>
                  <a:pt x="997" y="1708"/>
                </a:lnTo>
                <a:lnTo>
                  <a:pt x="998" y="1707"/>
                </a:lnTo>
                <a:lnTo>
                  <a:pt x="1003" y="1702"/>
                </a:lnTo>
                <a:lnTo>
                  <a:pt x="1005" y="1702"/>
                </a:lnTo>
                <a:lnTo>
                  <a:pt x="1005" y="1702"/>
                </a:lnTo>
                <a:lnTo>
                  <a:pt x="1007" y="1703"/>
                </a:lnTo>
                <a:lnTo>
                  <a:pt x="1020" y="1702"/>
                </a:lnTo>
                <a:lnTo>
                  <a:pt x="1020" y="1702"/>
                </a:lnTo>
                <a:lnTo>
                  <a:pt x="1020" y="1702"/>
                </a:lnTo>
                <a:lnTo>
                  <a:pt x="1022" y="1702"/>
                </a:lnTo>
                <a:lnTo>
                  <a:pt x="1022" y="1702"/>
                </a:lnTo>
                <a:lnTo>
                  <a:pt x="1022" y="1703"/>
                </a:lnTo>
                <a:lnTo>
                  <a:pt x="1022" y="1705"/>
                </a:lnTo>
                <a:lnTo>
                  <a:pt x="1022" y="1705"/>
                </a:lnTo>
                <a:lnTo>
                  <a:pt x="1022" y="1707"/>
                </a:lnTo>
                <a:lnTo>
                  <a:pt x="1025" y="1708"/>
                </a:lnTo>
                <a:lnTo>
                  <a:pt x="1027" y="1710"/>
                </a:lnTo>
                <a:lnTo>
                  <a:pt x="1029" y="1712"/>
                </a:lnTo>
                <a:lnTo>
                  <a:pt x="1029" y="1712"/>
                </a:lnTo>
                <a:lnTo>
                  <a:pt x="1030" y="1713"/>
                </a:lnTo>
                <a:lnTo>
                  <a:pt x="1035" y="1713"/>
                </a:lnTo>
                <a:lnTo>
                  <a:pt x="1037" y="1713"/>
                </a:lnTo>
                <a:lnTo>
                  <a:pt x="1037" y="1713"/>
                </a:lnTo>
                <a:lnTo>
                  <a:pt x="1039" y="1712"/>
                </a:lnTo>
                <a:lnTo>
                  <a:pt x="1040" y="1708"/>
                </a:lnTo>
                <a:lnTo>
                  <a:pt x="1044" y="1703"/>
                </a:lnTo>
                <a:lnTo>
                  <a:pt x="1044" y="1703"/>
                </a:lnTo>
                <a:lnTo>
                  <a:pt x="1045" y="1702"/>
                </a:lnTo>
                <a:lnTo>
                  <a:pt x="1045" y="1703"/>
                </a:lnTo>
                <a:lnTo>
                  <a:pt x="1047" y="1705"/>
                </a:lnTo>
                <a:lnTo>
                  <a:pt x="1049" y="1705"/>
                </a:lnTo>
                <a:lnTo>
                  <a:pt x="1050" y="1705"/>
                </a:lnTo>
                <a:lnTo>
                  <a:pt x="1050" y="1705"/>
                </a:lnTo>
                <a:lnTo>
                  <a:pt x="1054" y="1702"/>
                </a:lnTo>
                <a:lnTo>
                  <a:pt x="1054" y="1700"/>
                </a:lnTo>
                <a:lnTo>
                  <a:pt x="1055" y="1697"/>
                </a:lnTo>
                <a:lnTo>
                  <a:pt x="1055" y="1697"/>
                </a:lnTo>
                <a:lnTo>
                  <a:pt x="1055" y="1697"/>
                </a:lnTo>
                <a:lnTo>
                  <a:pt x="1055" y="1695"/>
                </a:lnTo>
                <a:lnTo>
                  <a:pt x="1055" y="1695"/>
                </a:lnTo>
                <a:lnTo>
                  <a:pt x="1055" y="1693"/>
                </a:lnTo>
                <a:lnTo>
                  <a:pt x="1055" y="1693"/>
                </a:lnTo>
                <a:lnTo>
                  <a:pt x="1054" y="1693"/>
                </a:lnTo>
                <a:lnTo>
                  <a:pt x="1054" y="1691"/>
                </a:lnTo>
                <a:lnTo>
                  <a:pt x="1054" y="1691"/>
                </a:lnTo>
                <a:lnTo>
                  <a:pt x="1055" y="1690"/>
                </a:lnTo>
                <a:lnTo>
                  <a:pt x="1055" y="1690"/>
                </a:lnTo>
                <a:lnTo>
                  <a:pt x="1055" y="1690"/>
                </a:lnTo>
                <a:lnTo>
                  <a:pt x="1059" y="1691"/>
                </a:lnTo>
                <a:lnTo>
                  <a:pt x="1076" y="1688"/>
                </a:lnTo>
                <a:lnTo>
                  <a:pt x="1077" y="1688"/>
                </a:lnTo>
                <a:lnTo>
                  <a:pt x="1077" y="1690"/>
                </a:lnTo>
                <a:lnTo>
                  <a:pt x="1079" y="1691"/>
                </a:lnTo>
                <a:lnTo>
                  <a:pt x="1081" y="1691"/>
                </a:lnTo>
                <a:lnTo>
                  <a:pt x="1087" y="1691"/>
                </a:lnTo>
                <a:lnTo>
                  <a:pt x="1089" y="1691"/>
                </a:lnTo>
                <a:lnTo>
                  <a:pt x="1089" y="1691"/>
                </a:lnTo>
                <a:lnTo>
                  <a:pt x="1089" y="1693"/>
                </a:lnTo>
                <a:lnTo>
                  <a:pt x="1089" y="1693"/>
                </a:lnTo>
                <a:lnTo>
                  <a:pt x="1091" y="1695"/>
                </a:lnTo>
                <a:lnTo>
                  <a:pt x="1091" y="1695"/>
                </a:lnTo>
                <a:lnTo>
                  <a:pt x="1091" y="1697"/>
                </a:lnTo>
                <a:lnTo>
                  <a:pt x="1091" y="1697"/>
                </a:lnTo>
                <a:lnTo>
                  <a:pt x="1091" y="1698"/>
                </a:lnTo>
                <a:lnTo>
                  <a:pt x="1091" y="1698"/>
                </a:lnTo>
                <a:lnTo>
                  <a:pt x="1091" y="1698"/>
                </a:lnTo>
                <a:lnTo>
                  <a:pt x="1091" y="1700"/>
                </a:lnTo>
                <a:lnTo>
                  <a:pt x="1091" y="1700"/>
                </a:lnTo>
                <a:lnTo>
                  <a:pt x="1092" y="1700"/>
                </a:lnTo>
                <a:lnTo>
                  <a:pt x="1092" y="1700"/>
                </a:lnTo>
                <a:lnTo>
                  <a:pt x="1094" y="1700"/>
                </a:lnTo>
                <a:lnTo>
                  <a:pt x="1096" y="1700"/>
                </a:lnTo>
                <a:lnTo>
                  <a:pt x="1097" y="1698"/>
                </a:lnTo>
                <a:lnTo>
                  <a:pt x="1104" y="1697"/>
                </a:lnTo>
                <a:lnTo>
                  <a:pt x="1108" y="1695"/>
                </a:lnTo>
                <a:lnTo>
                  <a:pt x="1108" y="1695"/>
                </a:lnTo>
                <a:lnTo>
                  <a:pt x="1109" y="1693"/>
                </a:lnTo>
                <a:lnTo>
                  <a:pt x="1111" y="1690"/>
                </a:lnTo>
                <a:lnTo>
                  <a:pt x="1113" y="1688"/>
                </a:lnTo>
                <a:lnTo>
                  <a:pt x="1113" y="1686"/>
                </a:lnTo>
                <a:lnTo>
                  <a:pt x="1113" y="1686"/>
                </a:lnTo>
                <a:lnTo>
                  <a:pt x="1114" y="1685"/>
                </a:lnTo>
                <a:lnTo>
                  <a:pt x="1114" y="1685"/>
                </a:lnTo>
                <a:lnTo>
                  <a:pt x="1113" y="1683"/>
                </a:lnTo>
                <a:lnTo>
                  <a:pt x="1113" y="1683"/>
                </a:lnTo>
                <a:lnTo>
                  <a:pt x="1111" y="1681"/>
                </a:lnTo>
                <a:lnTo>
                  <a:pt x="1111" y="1681"/>
                </a:lnTo>
                <a:lnTo>
                  <a:pt x="1111" y="1680"/>
                </a:lnTo>
                <a:lnTo>
                  <a:pt x="1111" y="1680"/>
                </a:lnTo>
                <a:lnTo>
                  <a:pt x="1121" y="1676"/>
                </a:lnTo>
                <a:lnTo>
                  <a:pt x="1121" y="1676"/>
                </a:lnTo>
                <a:lnTo>
                  <a:pt x="1121" y="1675"/>
                </a:lnTo>
                <a:lnTo>
                  <a:pt x="1123" y="1675"/>
                </a:lnTo>
                <a:lnTo>
                  <a:pt x="1123" y="1675"/>
                </a:lnTo>
                <a:lnTo>
                  <a:pt x="1123" y="1673"/>
                </a:lnTo>
                <a:lnTo>
                  <a:pt x="1123" y="1673"/>
                </a:lnTo>
                <a:lnTo>
                  <a:pt x="1123" y="1673"/>
                </a:lnTo>
                <a:lnTo>
                  <a:pt x="1124" y="1671"/>
                </a:lnTo>
                <a:lnTo>
                  <a:pt x="1126" y="1671"/>
                </a:lnTo>
                <a:lnTo>
                  <a:pt x="1126" y="1671"/>
                </a:lnTo>
                <a:lnTo>
                  <a:pt x="1128" y="1673"/>
                </a:lnTo>
                <a:lnTo>
                  <a:pt x="1129" y="1673"/>
                </a:lnTo>
                <a:lnTo>
                  <a:pt x="1136" y="1671"/>
                </a:lnTo>
                <a:lnTo>
                  <a:pt x="1138" y="1668"/>
                </a:lnTo>
                <a:lnTo>
                  <a:pt x="1139" y="1668"/>
                </a:lnTo>
                <a:lnTo>
                  <a:pt x="1141" y="1668"/>
                </a:lnTo>
                <a:lnTo>
                  <a:pt x="1141" y="1668"/>
                </a:lnTo>
                <a:lnTo>
                  <a:pt x="1143" y="1670"/>
                </a:lnTo>
                <a:lnTo>
                  <a:pt x="1143" y="1670"/>
                </a:lnTo>
                <a:lnTo>
                  <a:pt x="1145" y="1670"/>
                </a:lnTo>
                <a:lnTo>
                  <a:pt x="1145" y="1671"/>
                </a:lnTo>
                <a:lnTo>
                  <a:pt x="1145" y="1671"/>
                </a:lnTo>
                <a:lnTo>
                  <a:pt x="1145" y="1673"/>
                </a:lnTo>
                <a:lnTo>
                  <a:pt x="1146" y="1673"/>
                </a:lnTo>
                <a:lnTo>
                  <a:pt x="1146" y="1673"/>
                </a:lnTo>
                <a:lnTo>
                  <a:pt x="1156" y="1671"/>
                </a:lnTo>
                <a:lnTo>
                  <a:pt x="1156" y="1671"/>
                </a:lnTo>
                <a:lnTo>
                  <a:pt x="1160" y="1668"/>
                </a:lnTo>
                <a:lnTo>
                  <a:pt x="1166" y="1661"/>
                </a:lnTo>
                <a:lnTo>
                  <a:pt x="1192" y="1646"/>
                </a:lnTo>
                <a:lnTo>
                  <a:pt x="1193" y="1646"/>
                </a:lnTo>
                <a:lnTo>
                  <a:pt x="1197" y="1646"/>
                </a:lnTo>
                <a:lnTo>
                  <a:pt x="1198" y="1646"/>
                </a:lnTo>
                <a:lnTo>
                  <a:pt x="1202" y="1643"/>
                </a:lnTo>
                <a:lnTo>
                  <a:pt x="1202" y="1643"/>
                </a:lnTo>
                <a:lnTo>
                  <a:pt x="1202" y="1643"/>
                </a:lnTo>
                <a:lnTo>
                  <a:pt x="1202" y="1641"/>
                </a:lnTo>
                <a:lnTo>
                  <a:pt x="1202" y="1641"/>
                </a:lnTo>
                <a:lnTo>
                  <a:pt x="1202" y="1641"/>
                </a:lnTo>
                <a:lnTo>
                  <a:pt x="1200" y="1639"/>
                </a:lnTo>
                <a:lnTo>
                  <a:pt x="1200" y="1639"/>
                </a:lnTo>
                <a:lnTo>
                  <a:pt x="1200" y="1639"/>
                </a:lnTo>
                <a:lnTo>
                  <a:pt x="1200" y="1638"/>
                </a:lnTo>
                <a:lnTo>
                  <a:pt x="1200" y="1638"/>
                </a:lnTo>
                <a:lnTo>
                  <a:pt x="1200" y="1636"/>
                </a:lnTo>
                <a:lnTo>
                  <a:pt x="1202" y="1636"/>
                </a:lnTo>
                <a:lnTo>
                  <a:pt x="1202" y="1634"/>
                </a:lnTo>
                <a:lnTo>
                  <a:pt x="1205" y="1628"/>
                </a:lnTo>
                <a:lnTo>
                  <a:pt x="1208" y="1624"/>
                </a:lnTo>
                <a:lnTo>
                  <a:pt x="1210" y="1623"/>
                </a:lnTo>
                <a:lnTo>
                  <a:pt x="1217" y="1623"/>
                </a:lnTo>
                <a:lnTo>
                  <a:pt x="1224" y="1624"/>
                </a:lnTo>
                <a:lnTo>
                  <a:pt x="1234" y="1623"/>
                </a:lnTo>
                <a:lnTo>
                  <a:pt x="1235" y="1623"/>
                </a:lnTo>
                <a:lnTo>
                  <a:pt x="1235" y="1623"/>
                </a:lnTo>
                <a:lnTo>
                  <a:pt x="1237" y="1626"/>
                </a:lnTo>
                <a:lnTo>
                  <a:pt x="1237" y="1628"/>
                </a:lnTo>
                <a:lnTo>
                  <a:pt x="1237" y="1628"/>
                </a:lnTo>
                <a:lnTo>
                  <a:pt x="1242" y="1629"/>
                </a:lnTo>
                <a:lnTo>
                  <a:pt x="1245" y="1629"/>
                </a:lnTo>
                <a:lnTo>
                  <a:pt x="1249" y="1628"/>
                </a:lnTo>
                <a:lnTo>
                  <a:pt x="1250" y="1628"/>
                </a:lnTo>
                <a:lnTo>
                  <a:pt x="1250" y="1626"/>
                </a:lnTo>
                <a:lnTo>
                  <a:pt x="1252" y="1624"/>
                </a:lnTo>
                <a:lnTo>
                  <a:pt x="1252" y="1623"/>
                </a:lnTo>
                <a:lnTo>
                  <a:pt x="1254" y="1621"/>
                </a:lnTo>
                <a:lnTo>
                  <a:pt x="1254" y="1619"/>
                </a:lnTo>
                <a:lnTo>
                  <a:pt x="1254" y="1619"/>
                </a:lnTo>
                <a:lnTo>
                  <a:pt x="1254" y="1617"/>
                </a:lnTo>
                <a:lnTo>
                  <a:pt x="1254" y="1617"/>
                </a:lnTo>
                <a:lnTo>
                  <a:pt x="1254" y="1616"/>
                </a:lnTo>
                <a:lnTo>
                  <a:pt x="1255" y="1612"/>
                </a:lnTo>
                <a:lnTo>
                  <a:pt x="1255" y="1612"/>
                </a:lnTo>
                <a:lnTo>
                  <a:pt x="1255" y="1612"/>
                </a:lnTo>
                <a:lnTo>
                  <a:pt x="1254" y="1611"/>
                </a:lnTo>
                <a:lnTo>
                  <a:pt x="1254" y="1611"/>
                </a:lnTo>
                <a:lnTo>
                  <a:pt x="1254" y="1611"/>
                </a:lnTo>
                <a:lnTo>
                  <a:pt x="1254" y="1609"/>
                </a:lnTo>
                <a:lnTo>
                  <a:pt x="1254" y="1609"/>
                </a:lnTo>
                <a:lnTo>
                  <a:pt x="1254" y="1609"/>
                </a:lnTo>
                <a:lnTo>
                  <a:pt x="1254" y="1607"/>
                </a:lnTo>
                <a:lnTo>
                  <a:pt x="1254" y="1604"/>
                </a:lnTo>
                <a:lnTo>
                  <a:pt x="1254" y="1602"/>
                </a:lnTo>
                <a:lnTo>
                  <a:pt x="1255" y="1602"/>
                </a:lnTo>
                <a:lnTo>
                  <a:pt x="1255" y="1601"/>
                </a:lnTo>
                <a:lnTo>
                  <a:pt x="1255" y="1601"/>
                </a:lnTo>
                <a:lnTo>
                  <a:pt x="1255" y="1599"/>
                </a:lnTo>
                <a:lnTo>
                  <a:pt x="1257" y="1599"/>
                </a:lnTo>
                <a:lnTo>
                  <a:pt x="1257" y="1599"/>
                </a:lnTo>
                <a:lnTo>
                  <a:pt x="1257" y="1596"/>
                </a:lnTo>
                <a:lnTo>
                  <a:pt x="1257" y="1596"/>
                </a:lnTo>
                <a:lnTo>
                  <a:pt x="1257" y="1596"/>
                </a:lnTo>
                <a:lnTo>
                  <a:pt x="1257" y="1594"/>
                </a:lnTo>
                <a:lnTo>
                  <a:pt x="1257" y="1594"/>
                </a:lnTo>
                <a:lnTo>
                  <a:pt x="1255" y="1594"/>
                </a:lnTo>
                <a:lnTo>
                  <a:pt x="1254" y="1594"/>
                </a:lnTo>
                <a:lnTo>
                  <a:pt x="1252" y="1594"/>
                </a:lnTo>
                <a:lnTo>
                  <a:pt x="1252" y="1594"/>
                </a:lnTo>
                <a:lnTo>
                  <a:pt x="1250" y="1592"/>
                </a:lnTo>
                <a:lnTo>
                  <a:pt x="1249" y="1591"/>
                </a:lnTo>
                <a:lnTo>
                  <a:pt x="1249" y="1591"/>
                </a:lnTo>
                <a:lnTo>
                  <a:pt x="1249" y="1591"/>
                </a:lnTo>
                <a:lnTo>
                  <a:pt x="1249" y="1589"/>
                </a:lnTo>
                <a:lnTo>
                  <a:pt x="1249" y="1589"/>
                </a:lnTo>
                <a:lnTo>
                  <a:pt x="1249" y="1589"/>
                </a:lnTo>
                <a:lnTo>
                  <a:pt x="1249" y="1587"/>
                </a:lnTo>
                <a:lnTo>
                  <a:pt x="1249" y="1587"/>
                </a:lnTo>
                <a:lnTo>
                  <a:pt x="1249" y="1586"/>
                </a:lnTo>
                <a:lnTo>
                  <a:pt x="1247" y="1584"/>
                </a:lnTo>
                <a:lnTo>
                  <a:pt x="1245" y="1582"/>
                </a:lnTo>
                <a:lnTo>
                  <a:pt x="1245" y="1581"/>
                </a:lnTo>
                <a:lnTo>
                  <a:pt x="1244" y="1579"/>
                </a:lnTo>
                <a:lnTo>
                  <a:pt x="1244" y="1579"/>
                </a:lnTo>
                <a:lnTo>
                  <a:pt x="1244" y="1579"/>
                </a:lnTo>
                <a:lnTo>
                  <a:pt x="1244" y="1577"/>
                </a:lnTo>
                <a:lnTo>
                  <a:pt x="1244" y="1575"/>
                </a:lnTo>
                <a:lnTo>
                  <a:pt x="1244" y="1575"/>
                </a:lnTo>
                <a:lnTo>
                  <a:pt x="1244" y="1574"/>
                </a:lnTo>
                <a:lnTo>
                  <a:pt x="1245" y="1574"/>
                </a:lnTo>
                <a:lnTo>
                  <a:pt x="1245" y="1574"/>
                </a:lnTo>
                <a:lnTo>
                  <a:pt x="1247" y="1572"/>
                </a:lnTo>
                <a:lnTo>
                  <a:pt x="1254" y="1567"/>
                </a:lnTo>
                <a:lnTo>
                  <a:pt x="1254" y="1565"/>
                </a:lnTo>
                <a:lnTo>
                  <a:pt x="1254" y="1565"/>
                </a:lnTo>
                <a:lnTo>
                  <a:pt x="1255" y="1562"/>
                </a:lnTo>
                <a:lnTo>
                  <a:pt x="1255" y="1562"/>
                </a:lnTo>
                <a:lnTo>
                  <a:pt x="1255" y="1560"/>
                </a:lnTo>
                <a:lnTo>
                  <a:pt x="1255" y="1559"/>
                </a:lnTo>
                <a:lnTo>
                  <a:pt x="1255" y="1559"/>
                </a:lnTo>
                <a:lnTo>
                  <a:pt x="1254" y="1559"/>
                </a:lnTo>
                <a:lnTo>
                  <a:pt x="1252" y="1557"/>
                </a:lnTo>
                <a:lnTo>
                  <a:pt x="1252" y="1557"/>
                </a:lnTo>
                <a:lnTo>
                  <a:pt x="1252" y="1555"/>
                </a:lnTo>
                <a:lnTo>
                  <a:pt x="1254" y="1555"/>
                </a:lnTo>
                <a:lnTo>
                  <a:pt x="1254" y="1554"/>
                </a:lnTo>
                <a:lnTo>
                  <a:pt x="1255" y="1554"/>
                </a:lnTo>
                <a:lnTo>
                  <a:pt x="1255" y="1552"/>
                </a:lnTo>
                <a:lnTo>
                  <a:pt x="1257" y="1552"/>
                </a:lnTo>
                <a:lnTo>
                  <a:pt x="1262" y="1549"/>
                </a:lnTo>
                <a:lnTo>
                  <a:pt x="1264" y="1549"/>
                </a:lnTo>
                <a:lnTo>
                  <a:pt x="1266" y="1549"/>
                </a:lnTo>
                <a:lnTo>
                  <a:pt x="1269" y="1547"/>
                </a:lnTo>
                <a:lnTo>
                  <a:pt x="1269" y="1547"/>
                </a:lnTo>
                <a:lnTo>
                  <a:pt x="1272" y="1547"/>
                </a:lnTo>
                <a:lnTo>
                  <a:pt x="1276" y="1545"/>
                </a:lnTo>
                <a:lnTo>
                  <a:pt x="1279" y="1545"/>
                </a:lnTo>
                <a:lnTo>
                  <a:pt x="1279" y="1544"/>
                </a:lnTo>
                <a:lnTo>
                  <a:pt x="1281" y="1544"/>
                </a:lnTo>
                <a:lnTo>
                  <a:pt x="1281" y="1542"/>
                </a:lnTo>
                <a:lnTo>
                  <a:pt x="1281" y="1542"/>
                </a:lnTo>
                <a:lnTo>
                  <a:pt x="1281" y="1542"/>
                </a:lnTo>
                <a:lnTo>
                  <a:pt x="1281" y="1540"/>
                </a:lnTo>
                <a:lnTo>
                  <a:pt x="1279" y="1540"/>
                </a:lnTo>
                <a:lnTo>
                  <a:pt x="1279" y="1540"/>
                </a:lnTo>
                <a:lnTo>
                  <a:pt x="1274" y="1538"/>
                </a:lnTo>
                <a:lnTo>
                  <a:pt x="1272" y="1538"/>
                </a:lnTo>
                <a:lnTo>
                  <a:pt x="1272" y="1537"/>
                </a:lnTo>
                <a:lnTo>
                  <a:pt x="1272" y="1537"/>
                </a:lnTo>
                <a:lnTo>
                  <a:pt x="1272" y="1535"/>
                </a:lnTo>
                <a:lnTo>
                  <a:pt x="1272" y="1535"/>
                </a:lnTo>
                <a:lnTo>
                  <a:pt x="1272" y="1533"/>
                </a:lnTo>
                <a:lnTo>
                  <a:pt x="1272" y="1533"/>
                </a:lnTo>
                <a:lnTo>
                  <a:pt x="1272" y="1533"/>
                </a:lnTo>
                <a:lnTo>
                  <a:pt x="1272" y="1532"/>
                </a:lnTo>
                <a:lnTo>
                  <a:pt x="1272" y="1532"/>
                </a:lnTo>
                <a:lnTo>
                  <a:pt x="1271" y="1530"/>
                </a:lnTo>
                <a:lnTo>
                  <a:pt x="1269" y="1530"/>
                </a:lnTo>
                <a:lnTo>
                  <a:pt x="1269" y="1530"/>
                </a:lnTo>
                <a:lnTo>
                  <a:pt x="1271" y="1528"/>
                </a:lnTo>
                <a:lnTo>
                  <a:pt x="1272" y="1528"/>
                </a:lnTo>
                <a:lnTo>
                  <a:pt x="1272" y="1528"/>
                </a:lnTo>
                <a:lnTo>
                  <a:pt x="1272" y="1528"/>
                </a:lnTo>
                <a:lnTo>
                  <a:pt x="1272" y="1528"/>
                </a:lnTo>
                <a:lnTo>
                  <a:pt x="1272" y="1527"/>
                </a:lnTo>
                <a:lnTo>
                  <a:pt x="1271" y="1525"/>
                </a:lnTo>
                <a:lnTo>
                  <a:pt x="1271" y="1525"/>
                </a:lnTo>
                <a:lnTo>
                  <a:pt x="1271" y="1523"/>
                </a:lnTo>
                <a:lnTo>
                  <a:pt x="1271" y="1523"/>
                </a:lnTo>
                <a:lnTo>
                  <a:pt x="1271" y="1523"/>
                </a:lnTo>
                <a:lnTo>
                  <a:pt x="1271" y="1522"/>
                </a:lnTo>
                <a:lnTo>
                  <a:pt x="1271" y="1522"/>
                </a:lnTo>
                <a:lnTo>
                  <a:pt x="1269" y="1520"/>
                </a:lnTo>
                <a:lnTo>
                  <a:pt x="1269" y="1520"/>
                </a:lnTo>
                <a:lnTo>
                  <a:pt x="1272" y="1515"/>
                </a:lnTo>
                <a:lnTo>
                  <a:pt x="1274" y="1513"/>
                </a:lnTo>
                <a:lnTo>
                  <a:pt x="1276" y="1513"/>
                </a:lnTo>
                <a:lnTo>
                  <a:pt x="1276" y="1513"/>
                </a:lnTo>
                <a:lnTo>
                  <a:pt x="1276" y="1512"/>
                </a:lnTo>
                <a:lnTo>
                  <a:pt x="1276" y="1512"/>
                </a:lnTo>
                <a:lnTo>
                  <a:pt x="1276" y="1510"/>
                </a:lnTo>
                <a:lnTo>
                  <a:pt x="1277" y="1510"/>
                </a:lnTo>
                <a:lnTo>
                  <a:pt x="1281" y="1508"/>
                </a:lnTo>
                <a:lnTo>
                  <a:pt x="1282" y="1507"/>
                </a:lnTo>
                <a:lnTo>
                  <a:pt x="1284" y="1507"/>
                </a:lnTo>
                <a:lnTo>
                  <a:pt x="1284" y="1507"/>
                </a:lnTo>
                <a:lnTo>
                  <a:pt x="1284" y="1505"/>
                </a:lnTo>
                <a:lnTo>
                  <a:pt x="1282" y="1505"/>
                </a:lnTo>
                <a:lnTo>
                  <a:pt x="1282" y="1505"/>
                </a:lnTo>
                <a:lnTo>
                  <a:pt x="1282" y="1503"/>
                </a:lnTo>
                <a:lnTo>
                  <a:pt x="1282" y="1501"/>
                </a:lnTo>
                <a:lnTo>
                  <a:pt x="1282" y="1501"/>
                </a:lnTo>
                <a:lnTo>
                  <a:pt x="1282" y="1500"/>
                </a:lnTo>
                <a:lnTo>
                  <a:pt x="1282" y="1500"/>
                </a:lnTo>
                <a:lnTo>
                  <a:pt x="1282" y="1498"/>
                </a:lnTo>
                <a:lnTo>
                  <a:pt x="1284" y="1496"/>
                </a:lnTo>
                <a:lnTo>
                  <a:pt x="1284" y="1496"/>
                </a:lnTo>
                <a:lnTo>
                  <a:pt x="1286" y="1496"/>
                </a:lnTo>
                <a:lnTo>
                  <a:pt x="1287" y="1496"/>
                </a:lnTo>
                <a:lnTo>
                  <a:pt x="1289" y="1496"/>
                </a:lnTo>
                <a:lnTo>
                  <a:pt x="1289" y="1495"/>
                </a:lnTo>
                <a:lnTo>
                  <a:pt x="1291" y="1495"/>
                </a:lnTo>
                <a:lnTo>
                  <a:pt x="1291" y="1493"/>
                </a:lnTo>
                <a:lnTo>
                  <a:pt x="1292" y="1493"/>
                </a:lnTo>
                <a:lnTo>
                  <a:pt x="1292" y="1493"/>
                </a:lnTo>
                <a:lnTo>
                  <a:pt x="1292" y="1495"/>
                </a:lnTo>
                <a:lnTo>
                  <a:pt x="1294" y="1495"/>
                </a:lnTo>
                <a:lnTo>
                  <a:pt x="1294" y="1495"/>
                </a:lnTo>
                <a:lnTo>
                  <a:pt x="1297" y="1495"/>
                </a:lnTo>
                <a:lnTo>
                  <a:pt x="1297" y="1493"/>
                </a:lnTo>
                <a:lnTo>
                  <a:pt x="1301" y="1490"/>
                </a:lnTo>
                <a:lnTo>
                  <a:pt x="1304" y="1488"/>
                </a:lnTo>
                <a:lnTo>
                  <a:pt x="1314" y="1485"/>
                </a:lnTo>
                <a:lnTo>
                  <a:pt x="1316" y="1485"/>
                </a:lnTo>
                <a:lnTo>
                  <a:pt x="1316" y="1483"/>
                </a:lnTo>
                <a:lnTo>
                  <a:pt x="1316" y="1483"/>
                </a:lnTo>
                <a:lnTo>
                  <a:pt x="1316" y="1481"/>
                </a:lnTo>
                <a:lnTo>
                  <a:pt x="1316" y="1480"/>
                </a:lnTo>
                <a:lnTo>
                  <a:pt x="1318" y="1478"/>
                </a:lnTo>
                <a:lnTo>
                  <a:pt x="1319" y="1475"/>
                </a:lnTo>
                <a:lnTo>
                  <a:pt x="1321" y="1473"/>
                </a:lnTo>
                <a:lnTo>
                  <a:pt x="1336" y="1464"/>
                </a:lnTo>
                <a:lnTo>
                  <a:pt x="1338" y="1464"/>
                </a:lnTo>
                <a:lnTo>
                  <a:pt x="1338" y="1463"/>
                </a:lnTo>
                <a:lnTo>
                  <a:pt x="1338" y="1463"/>
                </a:lnTo>
                <a:lnTo>
                  <a:pt x="1338" y="1463"/>
                </a:lnTo>
                <a:lnTo>
                  <a:pt x="1338" y="1461"/>
                </a:lnTo>
                <a:lnTo>
                  <a:pt x="1338" y="1461"/>
                </a:lnTo>
                <a:lnTo>
                  <a:pt x="1338" y="1458"/>
                </a:lnTo>
                <a:lnTo>
                  <a:pt x="1338" y="1458"/>
                </a:lnTo>
                <a:lnTo>
                  <a:pt x="1338" y="1456"/>
                </a:lnTo>
                <a:lnTo>
                  <a:pt x="1339" y="1456"/>
                </a:lnTo>
                <a:lnTo>
                  <a:pt x="1339" y="1454"/>
                </a:lnTo>
                <a:lnTo>
                  <a:pt x="1339" y="1454"/>
                </a:lnTo>
                <a:lnTo>
                  <a:pt x="1341" y="1454"/>
                </a:lnTo>
                <a:lnTo>
                  <a:pt x="1341" y="1454"/>
                </a:lnTo>
                <a:lnTo>
                  <a:pt x="1343" y="1456"/>
                </a:lnTo>
                <a:lnTo>
                  <a:pt x="1343" y="1456"/>
                </a:lnTo>
                <a:lnTo>
                  <a:pt x="1343" y="1456"/>
                </a:lnTo>
                <a:lnTo>
                  <a:pt x="1343" y="1456"/>
                </a:lnTo>
                <a:lnTo>
                  <a:pt x="1345" y="1458"/>
                </a:lnTo>
                <a:lnTo>
                  <a:pt x="1345" y="1458"/>
                </a:lnTo>
                <a:lnTo>
                  <a:pt x="1345" y="1459"/>
                </a:lnTo>
                <a:lnTo>
                  <a:pt x="1345" y="1459"/>
                </a:lnTo>
                <a:lnTo>
                  <a:pt x="1345" y="1461"/>
                </a:lnTo>
                <a:lnTo>
                  <a:pt x="1346" y="1461"/>
                </a:lnTo>
                <a:lnTo>
                  <a:pt x="1346" y="1461"/>
                </a:lnTo>
                <a:lnTo>
                  <a:pt x="1346" y="1461"/>
                </a:lnTo>
                <a:lnTo>
                  <a:pt x="1348" y="1461"/>
                </a:lnTo>
                <a:lnTo>
                  <a:pt x="1348" y="1459"/>
                </a:lnTo>
                <a:lnTo>
                  <a:pt x="1350" y="1459"/>
                </a:lnTo>
                <a:lnTo>
                  <a:pt x="1351" y="1454"/>
                </a:lnTo>
                <a:lnTo>
                  <a:pt x="1351" y="1453"/>
                </a:lnTo>
                <a:lnTo>
                  <a:pt x="1351" y="1453"/>
                </a:lnTo>
                <a:lnTo>
                  <a:pt x="1353" y="1453"/>
                </a:lnTo>
                <a:lnTo>
                  <a:pt x="1355" y="1453"/>
                </a:lnTo>
                <a:lnTo>
                  <a:pt x="1356" y="1451"/>
                </a:lnTo>
                <a:lnTo>
                  <a:pt x="1358" y="1448"/>
                </a:lnTo>
                <a:lnTo>
                  <a:pt x="1358" y="1446"/>
                </a:lnTo>
                <a:lnTo>
                  <a:pt x="1358" y="1444"/>
                </a:lnTo>
                <a:lnTo>
                  <a:pt x="1356" y="1441"/>
                </a:lnTo>
                <a:lnTo>
                  <a:pt x="1355" y="1441"/>
                </a:lnTo>
                <a:lnTo>
                  <a:pt x="1355" y="1441"/>
                </a:lnTo>
                <a:lnTo>
                  <a:pt x="1355" y="1439"/>
                </a:lnTo>
                <a:lnTo>
                  <a:pt x="1356" y="1438"/>
                </a:lnTo>
                <a:lnTo>
                  <a:pt x="1356" y="1438"/>
                </a:lnTo>
                <a:lnTo>
                  <a:pt x="1360" y="1434"/>
                </a:lnTo>
                <a:lnTo>
                  <a:pt x="1361" y="1433"/>
                </a:lnTo>
                <a:lnTo>
                  <a:pt x="1361" y="1431"/>
                </a:lnTo>
                <a:lnTo>
                  <a:pt x="1361" y="1429"/>
                </a:lnTo>
                <a:lnTo>
                  <a:pt x="1361" y="1427"/>
                </a:lnTo>
                <a:close/>
                <a:moveTo>
                  <a:pt x="185" y="1579"/>
                </a:moveTo>
                <a:lnTo>
                  <a:pt x="186" y="1574"/>
                </a:lnTo>
                <a:lnTo>
                  <a:pt x="188" y="1572"/>
                </a:lnTo>
                <a:lnTo>
                  <a:pt x="191" y="1569"/>
                </a:lnTo>
                <a:lnTo>
                  <a:pt x="193" y="1562"/>
                </a:lnTo>
                <a:lnTo>
                  <a:pt x="190" y="1557"/>
                </a:lnTo>
                <a:lnTo>
                  <a:pt x="186" y="1554"/>
                </a:lnTo>
                <a:lnTo>
                  <a:pt x="185" y="1555"/>
                </a:lnTo>
                <a:lnTo>
                  <a:pt x="183" y="1559"/>
                </a:lnTo>
                <a:lnTo>
                  <a:pt x="183" y="1564"/>
                </a:lnTo>
                <a:lnTo>
                  <a:pt x="183" y="1569"/>
                </a:lnTo>
                <a:lnTo>
                  <a:pt x="180" y="1572"/>
                </a:lnTo>
                <a:lnTo>
                  <a:pt x="178" y="1577"/>
                </a:lnTo>
                <a:lnTo>
                  <a:pt x="178" y="1582"/>
                </a:lnTo>
                <a:lnTo>
                  <a:pt x="178" y="1589"/>
                </a:lnTo>
                <a:lnTo>
                  <a:pt x="178" y="1594"/>
                </a:lnTo>
                <a:lnTo>
                  <a:pt x="178" y="1599"/>
                </a:lnTo>
                <a:lnTo>
                  <a:pt x="176" y="1604"/>
                </a:lnTo>
                <a:lnTo>
                  <a:pt x="175" y="1607"/>
                </a:lnTo>
                <a:lnTo>
                  <a:pt x="175" y="1607"/>
                </a:lnTo>
                <a:lnTo>
                  <a:pt x="180" y="1606"/>
                </a:lnTo>
                <a:lnTo>
                  <a:pt x="183" y="1601"/>
                </a:lnTo>
                <a:lnTo>
                  <a:pt x="185" y="1599"/>
                </a:lnTo>
                <a:lnTo>
                  <a:pt x="185" y="1594"/>
                </a:lnTo>
                <a:lnTo>
                  <a:pt x="183" y="1591"/>
                </a:lnTo>
                <a:lnTo>
                  <a:pt x="183" y="1586"/>
                </a:lnTo>
                <a:lnTo>
                  <a:pt x="185" y="1579"/>
                </a:lnTo>
                <a:close/>
                <a:moveTo>
                  <a:pt x="297" y="1073"/>
                </a:moveTo>
                <a:lnTo>
                  <a:pt x="297" y="1073"/>
                </a:lnTo>
                <a:lnTo>
                  <a:pt x="294" y="1069"/>
                </a:lnTo>
                <a:lnTo>
                  <a:pt x="294" y="1069"/>
                </a:lnTo>
                <a:lnTo>
                  <a:pt x="282" y="1068"/>
                </a:lnTo>
                <a:lnTo>
                  <a:pt x="281" y="1069"/>
                </a:lnTo>
                <a:lnTo>
                  <a:pt x="279" y="1073"/>
                </a:lnTo>
                <a:lnTo>
                  <a:pt x="281" y="1076"/>
                </a:lnTo>
                <a:lnTo>
                  <a:pt x="281" y="1079"/>
                </a:lnTo>
                <a:lnTo>
                  <a:pt x="282" y="1081"/>
                </a:lnTo>
                <a:lnTo>
                  <a:pt x="286" y="1083"/>
                </a:lnTo>
                <a:lnTo>
                  <a:pt x="292" y="1084"/>
                </a:lnTo>
                <a:lnTo>
                  <a:pt x="292" y="1079"/>
                </a:lnTo>
                <a:lnTo>
                  <a:pt x="297" y="1078"/>
                </a:lnTo>
                <a:lnTo>
                  <a:pt x="297" y="1073"/>
                </a:lnTo>
                <a:close/>
                <a:moveTo>
                  <a:pt x="501" y="182"/>
                </a:moveTo>
                <a:lnTo>
                  <a:pt x="502" y="182"/>
                </a:lnTo>
                <a:lnTo>
                  <a:pt x="506" y="180"/>
                </a:lnTo>
                <a:lnTo>
                  <a:pt x="506" y="182"/>
                </a:lnTo>
                <a:lnTo>
                  <a:pt x="504" y="183"/>
                </a:lnTo>
                <a:lnTo>
                  <a:pt x="504" y="185"/>
                </a:lnTo>
                <a:lnTo>
                  <a:pt x="516" y="183"/>
                </a:lnTo>
                <a:lnTo>
                  <a:pt x="528" y="182"/>
                </a:lnTo>
                <a:lnTo>
                  <a:pt x="539" y="180"/>
                </a:lnTo>
                <a:lnTo>
                  <a:pt x="541" y="180"/>
                </a:lnTo>
                <a:lnTo>
                  <a:pt x="553" y="180"/>
                </a:lnTo>
                <a:lnTo>
                  <a:pt x="554" y="180"/>
                </a:lnTo>
                <a:lnTo>
                  <a:pt x="556" y="183"/>
                </a:lnTo>
                <a:lnTo>
                  <a:pt x="556" y="185"/>
                </a:lnTo>
                <a:lnTo>
                  <a:pt x="556" y="187"/>
                </a:lnTo>
                <a:lnTo>
                  <a:pt x="556" y="188"/>
                </a:lnTo>
                <a:lnTo>
                  <a:pt x="543" y="183"/>
                </a:lnTo>
                <a:lnTo>
                  <a:pt x="541" y="183"/>
                </a:lnTo>
                <a:lnTo>
                  <a:pt x="539" y="183"/>
                </a:lnTo>
                <a:lnTo>
                  <a:pt x="538" y="183"/>
                </a:lnTo>
                <a:lnTo>
                  <a:pt x="529" y="183"/>
                </a:lnTo>
                <a:lnTo>
                  <a:pt x="521" y="185"/>
                </a:lnTo>
                <a:lnTo>
                  <a:pt x="521" y="187"/>
                </a:lnTo>
                <a:lnTo>
                  <a:pt x="524" y="188"/>
                </a:lnTo>
                <a:lnTo>
                  <a:pt x="524" y="192"/>
                </a:lnTo>
                <a:lnTo>
                  <a:pt x="524" y="193"/>
                </a:lnTo>
                <a:lnTo>
                  <a:pt x="526" y="195"/>
                </a:lnTo>
                <a:lnTo>
                  <a:pt x="528" y="195"/>
                </a:lnTo>
                <a:lnTo>
                  <a:pt x="531" y="198"/>
                </a:lnTo>
                <a:lnTo>
                  <a:pt x="538" y="200"/>
                </a:lnTo>
                <a:lnTo>
                  <a:pt x="541" y="202"/>
                </a:lnTo>
                <a:lnTo>
                  <a:pt x="543" y="202"/>
                </a:lnTo>
                <a:lnTo>
                  <a:pt x="544" y="205"/>
                </a:lnTo>
                <a:lnTo>
                  <a:pt x="543" y="207"/>
                </a:lnTo>
                <a:lnTo>
                  <a:pt x="533" y="203"/>
                </a:lnTo>
                <a:lnTo>
                  <a:pt x="524" y="200"/>
                </a:lnTo>
                <a:lnTo>
                  <a:pt x="524" y="200"/>
                </a:lnTo>
                <a:lnTo>
                  <a:pt x="523" y="198"/>
                </a:lnTo>
                <a:lnTo>
                  <a:pt x="523" y="198"/>
                </a:lnTo>
                <a:lnTo>
                  <a:pt x="523" y="200"/>
                </a:lnTo>
                <a:lnTo>
                  <a:pt x="523" y="200"/>
                </a:lnTo>
                <a:lnTo>
                  <a:pt x="523" y="202"/>
                </a:lnTo>
                <a:lnTo>
                  <a:pt x="523" y="202"/>
                </a:lnTo>
                <a:lnTo>
                  <a:pt x="523" y="203"/>
                </a:lnTo>
                <a:lnTo>
                  <a:pt x="521" y="203"/>
                </a:lnTo>
                <a:lnTo>
                  <a:pt x="519" y="205"/>
                </a:lnTo>
                <a:lnTo>
                  <a:pt x="529" y="208"/>
                </a:lnTo>
                <a:lnTo>
                  <a:pt x="533" y="208"/>
                </a:lnTo>
                <a:lnTo>
                  <a:pt x="546" y="215"/>
                </a:lnTo>
                <a:lnTo>
                  <a:pt x="548" y="217"/>
                </a:lnTo>
                <a:lnTo>
                  <a:pt x="548" y="218"/>
                </a:lnTo>
                <a:lnTo>
                  <a:pt x="558" y="227"/>
                </a:lnTo>
                <a:lnTo>
                  <a:pt x="570" y="235"/>
                </a:lnTo>
                <a:lnTo>
                  <a:pt x="571" y="235"/>
                </a:lnTo>
                <a:lnTo>
                  <a:pt x="575" y="230"/>
                </a:lnTo>
                <a:lnTo>
                  <a:pt x="583" y="227"/>
                </a:lnTo>
                <a:lnTo>
                  <a:pt x="591" y="217"/>
                </a:lnTo>
                <a:lnTo>
                  <a:pt x="591" y="215"/>
                </a:lnTo>
                <a:lnTo>
                  <a:pt x="593" y="213"/>
                </a:lnTo>
                <a:lnTo>
                  <a:pt x="593" y="212"/>
                </a:lnTo>
                <a:lnTo>
                  <a:pt x="593" y="210"/>
                </a:lnTo>
                <a:lnTo>
                  <a:pt x="600" y="213"/>
                </a:lnTo>
                <a:lnTo>
                  <a:pt x="600" y="212"/>
                </a:lnTo>
                <a:lnTo>
                  <a:pt x="602" y="208"/>
                </a:lnTo>
                <a:lnTo>
                  <a:pt x="603" y="207"/>
                </a:lnTo>
                <a:lnTo>
                  <a:pt x="608" y="208"/>
                </a:lnTo>
                <a:lnTo>
                  <a:pt x="622" y="205"/>
                </a:lnTo>
                <a:lnTo>
                  <a:pt x="635" y="202"/>
                </a:lnTo>
                <a:lnTo>
                  <a:pt x="647" y="197"/>
                </a:lnTo>
                <a:lnTo>
                  <a:pt x="660" y="193"/>
                </a:lnTo>
                <a:lnTo>
                  <a:pt x="672" y="190"/>
                </a:lnTo>
                <a:lnTo>
                  <a:pt x="674" y="187"/>
                </a:lnTo>
                <a:lnTo>
                  <a:pt x="674" y="187"/>
                </a:lnTo>
                <a:lnTo>
                  <a:pt x="674" y="185"/>
                </a:lnTo>
                <a:lnTo>
                  <a:pt x="674" y="183"/>
                </a:lnTo>
                <a:lnTo>
                  <a:pt x="677" y="178"/>
                </a:lnTo>
                <a:lnTo>
                  <a:pt x="679" y="178"/>
                </a:lnTo>
                <a:lnTo>
                  <a:pt x="679" y="176"/>
                </a:lnTo>
                <a:lnTo>
                  <a:pt x="679" y="175"/>
                </a:lnTo>
                <a:lnTo>
                  <a:pt x="679" y="173"/>
                </a:lnTo>
                <a:lnTo>
                  <a:pt x="679" y="171"/>
                </a:lnTo>
                <a:lnTo>
                  <a:pt x="676" y="170"/>
                </a:lnTo>
                <a:lnTo>
                  <a:pt x="674" y="170"/>
                </a:lnTo>
                <a:lnTo>
                  <a:pt x="672" y="170"/>
                </a:lnTo>
                <a:lnTo>
                  <a:pt x="672" y="168"/>
                </a:lnTo>
                <a:lnTo>
                  <a:pt x="672" y="165"/>
                </a:lnTo>
                <a:lnTo>
                  <a:pt x="672" y="161"/>
                </a:lnTo>
                <a:lnTo>
                  <a:pt x="672" y="160"/>
                </a:lnTo>
                <a:lnTo>
                  <a:pt x="672" y="158"/>
                </a:lnTo>
                <a:lnTo>
                  <a:pt x="672" y="156"/>
                </a:lnTo>
                <a:lnTo>
                  <a:pt x="672" y="155"/>
                </a:lnTo>
                <a:lnTo>
                  <a:pt x="670" y="153"/>
                </a:lnTo>
                <a:lnTo>
                  <a:pt x="670" y="151"/>
                </a:lnTo>
                <a:lnTo>
                  <a:pt x="670" y="151"/>
                </a:lnTo>
                <a:lnTo>
                  <a:pt x="669" y="150"/>
                </a:lnTo>
                <a:lnTo>
                  <a:pt x="669" y="148"/>
                </a:lnTo>
                <a:lnTo>
                  <a:pt x="669" y="145"/>
                </a:lnTo>
                <a:lnTo>
                  <a:pt x="669" y="143"/>
                </a:lnTo>
                <a:lnTo>
                  <a:pt x="665" y="138"/>
                </a:lnTo>
                <a:lnTo>
                  <a:pt x="665" y="136"/>
                </a:lnTo>
                <a:lnTo>
                  <a:pt x="665" y="134"/>
                </a:lnTo>
                <a:lnTo>
                  <a:pt x="665" y="133"/>
                </a:lnTo>
                <a:lnTo>
                  <a:pt x="665" y="131"/>
                </a:lnTo>
                <a:lnTo>
                  <a:pt x="665" y="131"/>
                </a:lnTo>
                <a:lnTo>
                  <a:pt x="665" y="129"/>
                </a:lnTo>
                <a:lnTo>
                  <a:pt x="665" y="129"/>
                </a:lnTo>
                <a:lnTo>
                  <a:pt x="665" y="128"/>
                </a:lnTo>
                <a:lnTo>
                  <a:pt x="665" y="124"/>
                </a:lnTo>
                <a:lnTo>
                  <a:pt x="669" y="119"/>
                </a:lnTo>
                <a:lnTo>
                  <a:pt x="669" y="116"/>
                </a:lnTo>
                <a:lnTo>
                  <a:pt x="669" y="114"/>
                </a:lnTo>
                <a:lnTo>
                  <a:pt x="667" y="114"/>
                </a:lnTo>
                <a:lnTo>
                  <a:pt x="667" y="113"/>
                </a:lnTo>
                <a:lnTo>
                  <a:pt x="672" y="111"/>
                </a:lnTo>
                <a:lnTo>
                  <a:pt x="672" y="113"/>
                </a:lnTo>
                <a:lnTo>
                  <a:pt x="672" y="114"/>
                </a:lnTo>
                <a:lnTo>
                  <a:pt x="674" y="114"/>
                </a:lnTo>
                <a:lnTo>
                  <a:pt x="679" y="109"/>
                </a:lnTo>
                <a:lnTo>
                  <a:pt x="682" y="109"/>
                </a:lnTo>
                <a:lnTo>
                  <a:pt x="684" y="111"/>
                </a:lnTo>
                <a:lnTo>
                  <a:pt x="684" y="111"/>
                </a:lnTo>
                <a:lnTo>
                  <a:pt x="684" y="111"/>
                </a:lnTo>
                <a:lnTo>
                  <a:pt x="686" y="108"/>
                </a:lnTo>
                <a:lnTo>
                  <a:pt x="686" y="106"/>
                </a:lnTo>
                <a:lnTo>
                  <a:pt x="686" y="106"/>
                </a:lnTo>
                <a:lnTo>
                  <a:pt x="689" y="106"/>
                </a:lnTo>
                <a:lnTo>
                  <a:pt x="691" y="104"/>
                </a:lnTo>
                <a:lnTo>
                  <a:pt x="691" y="101"/>
                </a:lnTo>
                <a:lnTo>
                  <a:pt x="689" y="97"/>
                </a:lnTo>
                <a:lnTo>
                  <a:pt x="686" y="99"/>
                </a:lnTo>
                <a:lnTo>
                  <a:pt x="684" y="97"/>
                </a:lnTo>
                <a:lnTo>
                  <a:pt x="686" y="96"/>
                </a:lnTo>
                <a:lnTo>
                  <a:pt x="687" y="94"/>
                </a:lnTo>
                <a:lnTo>
                  <a:pt x="687" y="92"/>
                </a:lnTo>
                <a:lnTo>
                  <a:pt x="686" y="89"/>
                </a:lnTo>
                <a:lnTo>
                  <a:pt x="684" y="87"/>
                </a:lnTo>
                <a:lnTo>
                  <a:pt x="684" y="87"/>
                </a:lnTo>
                <a:lnTo>
                  <a:pt x="684" y="86"/>
                </a:lnTo>
                <a:lnTo>
                  <a:pt x="684" y="84"/>
                </a:lnTo>
                <a:lnTo>
                  <a:pt x="684" y="81"/>
                </a:lnTo>
                <a:lnTo>
                  <a:pt x="681" y="82"/>
                </a:lnTo>
                <a:lnTo>
                  <a:pt x="677" y="79"/>
                </a:lnTo>
                <a:lnTo>
                  <a:pt x="674" y="81"/>
                </a:lnTo>
                <a:lnTo>
                  <a:pt x="674" y="79"/>
                </a:lnTo>
                <a:lnTo>
                  <a:pt x="674" y="77"/>
                </a:lnTo>
                <a:lnTo>
                  <a:pt x="660" y="69"/>
                </a:lnTo>
                <a:lnTo>
                  <a:pt x="659" y="67"/>
                </a:lnTo>
                <a:lnTo>
                  <a:pt x="657" y="64"/>
                </a:lnTo>
                <a:lnTo>
                  <a:pt x="657" y="62"/>
                </a:lnTo>
                <a:lnTo>
                  <a:pt x="654" y="60"/>
                </a:lnTo>
                <a:lnTo>
                  <a:pt x="652" y="57"/>
                </a:lnTo>
                <a:lnTo>
                  <a:pt x="652" y="57"/>
                </a:lnTo>
                <a:lnTo>
                  <a:pt x="652" y="57"/>
                </a:lnTo>
                <a:lnTo>
                  <a:pt x="650" y="55"/>
                </a:lnTo>
                <a:lnTo>
                  <a:pt x="650" y="55"/>
                </a:lnTo>
                <a:lnTo>
                  <a:pt x="650" y="54"/>
                </a:lnTo>
                <a:lnTo>
                  <a:pt x="650" y="52"/>
                </a:lnTo>
                <a:lnTo>
                  <a:pt x="652" y="52"/>
                </a:lnTo>
                <a:lnTo>
                  <a:pt x="652" y="50"/>
                </a:lnTo>
                <a:lnTo>
                  <a:pt x="647" y="47"/>
                </a:lnTo>
                <a:lnTo>
                  <a:pt x="647" y="47"/>
                </a:lnTo>
                <a:lnTo>
                  <a:pt x="645" y="44"/>
                </a:lnTo>
                <a:lnTo>
                  <a:pt x="645" y="40"/>
                </a:lnTo>
                <a:lnTo>
                  <a:pt x="647" y="37"/>
                </a:lnTo>
                <a:lnTo>
                  <a:pt x="639" y="27"/>
                </a:lnTo>
                <a:lnTo>
                  <a:pt x="639" y="25"/>
                </a:lnTo>
                <a:lnTo>
                  <a:pt x="637" y="23"/>
                </a:lnTo>
                <a:lnTo>
                  <a:pt x="637" y="22"/>
                </a:lnTo>
                <a:lnTo>
                  <a:pt x="637" y="22"/>
                </a:lnTo>
                <a:lnTo>
                  <a:pt x="635" y="20"/>
                </a:lnTo>
                <a:lnTo>
                  <a:pt x="634" y="18"/>
                </a:lnTo>
                <a:lnTo>
                  <a:pt x="634" y="17"/>
                </a:lnTo>
                <a:lnTo>
                  <a:pt x="634" y="15"/>
                </a:lnTo>
                <a:lnTo>
                  <a:pt x="628" y="15"/>
                </a:lnTo>
                <a:lnTo>
                  <a:pt x="628" y="15"/>
                </a:lnTo>
                <a:lnTo>
                  <a:pt x="628" y="13"/>
                </a:lnTo>
                <a:lnTo>
                  <a:pt x="628" y="12"/>
                </a:lnTo>
                <a:lnTo>
                  <a:pt x="630" y="8"/>
                </a:lnTo>
                <a:lnTo>
                  <a:pt x="628" y="8"/>
                </a:lnTo>
                <a:lnTo>
                  <a:pt x="625" y="7"/>
                </a:lnTo>
                <a:lnTo>
                  <a:pt x="623" y="2"/>
                </a:lnTo>
                <a:lnTo>
                  <a:pt x="622" y="0"/>
                </a:lnTo>
                <a:lnTo>
                  <a:pt x="613" y="2"/>
                </a:lnTo>
                <a:lnTo>
                  <a:pt x="603" y="3"/>
                </a:lnTo>
                <a:lnTo>
                  <a:pt x="602" y="8"/>
                </a:lnTo>
                <a:lnTo>
                  <a:pt x="602" y="8"/>
                </a:lnTo>
                <a:lnTo>
                  <a:pt x="615" y="10"/>
                </a:lnTo>
                <a:lnTo>
                  <a:pt x="617" y="12"/>
                </a:lnTo>
                <a:lnTo>
                  <a:pt x="607" y="13"/>
                </a:lnTo>
                <a:lnTo>
                  <a:pt x="603" y="17"/>
                </a:lnTo>
                <a:lnTo>
                  <a:pt x="602" y="18"/>
                </a:lnTo>
                <a:lnTo>
                  <a:pt x="598" y="27"/>
                </a:lnTo>
                <a:lnTo>
                  <a:pt x="588" y="35"/>
                </a:lnTo>
                <a:lnTo>
                  <a:pt x="583" y="34"/>
                </a:lnTo>
                <a:lnTo>
                  <a:pt x="578" y="37"/>
                </a:lnTo>
                <a:lnTo>
                  <a:pt x="575" y="42"/>
                </a:lnTo>
                <a:lnTo>
                  <a:pt x="565" y="45"/>
                </a:lnTo>
                <a:lnTo>
                  <a:pt x="563" y="45"/>
                </a:lnTo>
                <a:lnTo>
                  <a:pt x="563" y="47"/>
                </a:lnTo>
                <a:lnTo>
                  <a:pt x="563" y="47"/>
                </a:lnTo>
                <a:lnTo>
                  <a:pt x="563" y="49"/>
                </a:lnTo>
                <a:lnTo>
                  <a:pt x="563" y="49"/>
                </a:lnTo>
                <a:lnTo>
                  <a:pt x="563" y="49"/>
                </a:lnTo>
                <a:lnTo>
                  <a:pt x="558" y="47"/>
                </a:lnTo>
                <a:lnTo>
                  <a:pt x="546" y="57"/>
                </a:lnTo>
                <a:lnTo>
                  <a:pt x="546" y="57"/>
                </a:lnTo>
                <a:lnTo>
                  <a:pt x="546" y="57"/>
                </a:lnTo>
                <a:lnTo>
                  <a:pt x="546" y="60"/>
                </a:lnTo>
                <a:lnTo>
                  <a:pt x="548" y="64"/>
                </a:lnTo>
                <a:lnTo>
                  <a:pt x="549" y="65"/>
                </a:lnTo>
                <a:lnTo>
                  <a:pt x="549" y="69"/>
                </a:lnTo>
                <a:lnTo>
                  <a:pt x="548" y="71"/>
                </a:lnTo>
                <a:lnTo>
                  <a:pt x="541" y="72"/>
                </a:lnTo>
                <a:lnTo>
                  <a:pt x="539" y="76"/>
                </a:lnTo>
                <a:lnTo>
                  <a:pt x="536" y="76"/>
                </a:lnTo>
                <a:lnTo>
                  <a:pt x="536" y="77"/>
                </a:lnTo>
                <a:lnTo>
                  <a:pt x="536" y="79"/>
                </a:lnTo>
                <a:lnTo>
                  <a:pt x="536" y="79"/>
                </a:lnTo>
                <a:lnTo>
                  <a:pt x="536" y="81"/>
                </a:lnTo>
                <a:lnTo>
                  <a:pt x="538" y="82"/>
                </a:lnTo>
                <a:lnTo>
                  <a:pt x="536" y="82"/>
                </a:lnTo>
                <a:lnTo>
                  <a:pt x="536" y="84"/>
                </a:lnTo>
                <a:lnTo>
                  <a:pt x="536" y="84"/>
                </a:lnTo>
                <a:lnTo>
                  <a:pt x="536" y="86"/>
                </a:lnTo>
                <a:lnTo>
                  <a:pt x="534" y="91"/>
                </a:lnTo>
                <a:lnTo>
                  <a:pt x="534" y="91"/>
                </a:lnTo>
                <a:lnTo>
                  <a:pt x="533" y="92"/>
                </a:lnTo>
                <a:lnTo>
                  <a:pt x="531" y="94"/>
                </a:lnTo>
                <a:lnTo>
                  <a:pt x="531" y="97"/>
                </a:lnTo>
                <a:lnTo>
                  <a:pt x="531" y="101"/>
                </a:lnTo>
                <a:lnTo>
                  <a:pt x="531" y="101"/>
                </a:lnTo>
                <a:lnTo>
                  <a:pt x="536" y="101"/>
                </a:lnTo>
                <a:lnTo>
                  <a:pt x="536" y="101"/>
                </a:lnTo>
                <a:lnTo>
                  <a:pt x="538" y="97"/>
                </a:lnTo>
                <a:lnTo>
                  <a:pt x="538" y="97"/>
                </a:lnTo>
                <a:lnTo>
                  <a:pt x="543" y="99"/>
                </a:lnTo>
                <a:lnTo>
                  <a:pt x="553" y="92"/>
                </a:lnTo>
                <a:lnTo>
                  <a:pt x="553" y="96"/>
                </a:lnTo>
                <a:lnTo>
                  <a:pt x="553" y="97"/>
                </a:lnTo>
                <a:lnTo>
                  <a:pt x="543" y="114"/>
                </a:lnTo>
                <a:lnTo>
                  <a:pt x="541" y="119"/>
                </a:lnTo>
                <a:lnTo>
                  <a:pt x="541" y="126"/>
                </a:lnTo>
                <a:lnTo>
                  <a:pt x="539" y="128"/>
                </a:lnTo>
                <a:lnTo>
                  <a:pt x="539" y="128"/>
                </a:lnTo>
                <a:lnTo>
                  <a:pt x="539" y="129"/>
                </a:lnTo>
                <a:lnTo>
                  <a:pt x="539" y="129"/>
                </a:lnTo>
                <a:lnTo>
                  <a:pt x="539" y="129"/>
                </a:lnTo>
                <a:lnTo>
                  <a:pt x="541" y="131"/>
                </a:lnTo>
                <a:lnTo>
                  <a:pt x="541" y="131"/>
                </a:lnTo>
                <a:lnTo>
                  <a:pt x="541" y="133"/>
                </a:lnTo>
                <a:lnTo>
                  <a:pt x="541" y="136"/>
                </a:lnTo>
                <a:lnTo>
                  <a:pt x="539" y="138"/>
                </a:lnTo>
                <a:lnTo>
                  <a:pt x="539" y="139"/>
                </a:lnTo>
                <a:lnTo>
                  <a:pt x="539" y="141"/>
                </a:lnTo>
                <a:lnTo>
                  <a:pt x="539" y="141"/>
                </a:lnTo>
                <a:lnTo>
                  <a:pt x="539" y="145"/>
                </a:lnTo>
                <a:lnTo>
                  <a:pt x="539" y="145"/>
                </a:lnTo>
                <a:lnTo>
                  <a:pt x="524" y="145"/>
                </a:lnTo>
                <a:lnTo>
                  <a:pt x="514" y="153"/>
                </a:lnTo>
                <a:lnTo>
                  <a:pt x="514" y="155"/>
                </a:lnTo>
                <a:lnTo>
                  <a:pt x="514" y="156"/>
                </a:lnTo>
                <a:lnTo>
                  <a:pt x="518" y="158"/>
                </a:lnTo>
                <a:lnTo>
                  <a:pt x="519" y="161"/>
                </a:lnTo>
                <a:lnTo>
                  <a:pt x="528" y="165"/>
                </a:lnTo>
                <a:lnTo>
                  <a:pt x="536" y="166"/>
                </a:lnTo>
                <a:lnTo>
                  <a:pt x="534" y="168"/>
                </a:lnTo>
                <a:lnTo>
                  <a:pt x="519" y="165"/>
                </a:lnTo>
                <a:lnTo>
                  <a:pt x="521" y="165"/>
                </a:lnTo>
                <a:lnTo>
                  <a:pt x="521" y="165"/>
                </a:lnTo>
                <a:lnTo>
                  <a:pt x="519" y="166"/>
                </a:lnTo>
                <a:lnTo>
                  <a:pt x="519" y="166"/>
                </a:lnTo>
                <a:lnTo>
                  <a:pt x="518" y="166"/>
                </a:lnTo>
                <a:lnTo>
                  <a:pt x="516" y="165"/>
                </a:lnTo>
                <a:lnTo>
                  <a:pt x="507" y="168"/>
                </a:lnTo>
                <a:lnTo>
                  <a:pt x="507" y="170"/>
                </a:lnTo>
                <a:lnTo>
                  <a:pt x="507" y="170"/>
                </a:lnTo>
                <a:lnTo>
                  <a:pt x="506" y="173"/>
                </a:lnTo>
                <a:lnTo>
                  <a:pt x="504" y="173"/>
                </a:lnTo>
                <a:lnTo>
                  <a:pt x="501" y="175"/>
                </a:lnTo>
                <a:lnTo>
                  <a:pt x="501" y="182"/>
                </a:lnTo>
                <a:close/>
                <a:moveTo>
                  <a:pt x="455" y="27"/>
                </a:moveTo>
                <a:lnTo>
                  <a:pt x="455" y="28"/>
                </a:lnTo>
                <a:lnTo>
                  <a:pt x="455" y="32"/>
                </a:lnTo>
                <a:lnTo>
                  <a:pt x="455" y="32"/>
                </a:lnTo>
                <a:lnTo>
                  <a:pt x="457" y="37"/>
                </a:lnTo>
                <a:lnTo>
                  <a:pt x="457" y="37"/>
                </a:lnTo>
                <a:lnTo>
                  <a:pt x="469" y="40"/>
                </a:lnTo>
                <a:lnTo>
                  <a:pt x="481" y="44"/>
                </a:lnTo>
                <a:lnTo>
                  <a:pt x="492" y="45"/>
                </a:lnTo>
                <a:lnTo>
                  <a:pt x="496" y="42"/>
                </a:lnTo>
                <a:lnTo>
                  <a:pt x="496" y="39"/>
                </a:lnTo>
                <a:lnTo>
                  <a:pt x="497" y="37"/>
                </a:lnTo>
                <a:lnTo>
                  <a:pt x="502" y="32"/>
                </a:lnTo>
                <a:lnTo>
                  <a:pt x="502" y="32"/>
                </a:lnTo>
                <a:lnTo>
                  <a:pt x="502" y="30"/>
                </a:lnTo>
                <a:lnTo>
                  <a:pt x="502" y="28"/>
                </a:lnTo>
                <a:lnTo>
                  <a:pt x="499" y="20"/>
                </a:lnTo>
                <a:lnTo>
                  <a:pt x="486" y="20"/>
                </a:lnTo>
                <a:lnTo>
                  <a:pt x="472" y="18"/>
                </a:lnTo>
                <a:lnTo>
                  <a:pt x="460" y="17"/>
                </a:lnTo>
                <a:lnTo>
                  <a:pt x="459" y="18"/>
                </a:lnTo>
                <a:lnTo>
                  <a:pt x="459" y="18"/>
                </a:lnTo>
                <a:lnTo>
                  <a:pt x="455" y="23"/>
                </a:lnTo>
                <a:lnTo>
                  <a:pt x="454" y="25"/>
                </a:lnTo>
                <a:lnTo>
                  <a:pt x="455" y="25"/>
                </a:lnTo>
                <a:lnTo>
                  <a:pt x="455" y="27"/>
                </a:lnTo>
                <a:close/>
                <a:moveTo>
                  <a:pt x="417" y="725"/>
                </a:moveTo>
                <a:lnTo>
                  <a:pt x="420" y="725"/>
                </a:lnTo>
                <a:lnTo>
                  <a:pt x="423" y="723"/>
                </a:lnTo>
                <a:lnTo>
                  <a:pt x="423" y="720"/>
                </a:lnTo>
                <a:lnTo>
                  <a:pt x="422" y="716"/>
                </a:lnTo>
                <a:lnTo>
                  <a:pt x="425" y="709"/>
                </a:lnTo>
                <a:lnTo>
                  <a:pt x="427" y="706"/>
                </a:lnTo>
                <a:lnTo>
                  <a:pt x="428" y="703"/>
                </a:lnTo>
                <a:lnTo>
                  <a:pt x="425" y="701"/>
                </a:lnTo>
                <a:lnTo>
                  <a:pt x="417" y="703"/>
                </a:lnTo>
                <a:lnTo>
                  <a:pt x="412" y="709"/>
                </a:lnTo>
                <a:lnTo>
                  <a:pt x="413" y="716"/>
                </a:lnTo>
                <a:lnTo>
                  <a:pt x="417" y="725"/>
                </a:lnTo>
                <a:close/>
                <a:moveTo>
                  <a:pt x="536" y="392"/>
                </a:moveTo>
                <a:lnTo>
                  <a:pt x="543" y="392"/>
                </a:lnTo>
                <a:lnTo>
                  <a:pt x="541" y="390"/>
                </a:lnTo>
                <a:lnTo>
                  <a:pt x="534" y="387"/>
                </a:lnTo>
                <a:lnTo>
                  <a:pt x="528" y="382"/>
                </a:lnTo>
                <a:lnTo>
                  <a:pt x="526" y="383"/>
                </a:lnTo>
                <a:lnTo>
                  <a:pt x="526" y="383"/>
                </a:lnTo>
                <a:lnTo>
                  <a:pt x="528" y="387"/>
                </a:lnTo>
                <a:lnTo>
                  <a:pt x="536" y="392"/>
                </a:lnTo>
                <a:close/>
                <a:moveTo>
                  <a:pt x="588" y="230"/>
                </a:moveTo>
                <a:lnTo>
                  <a:pt x="588" y="229"/>
                </a:lnTo>
                <a:lnTo>
                  <a:pt x="586" y="227"/>
                </a:lnTo>
                <a:lnTo>
                  <a:pt x="586" y="227"/>
                </a:lnTo>
                <a:lnTo>
                  <a:pt x="583" y="230"/>
                </a:lnTo>
                <a:lnTo>
                  <a:pt x="578" y="232"/>
                </a:lnTo>
                <a:lnTo>
                  <a:pt x="578" y="232"/>
                </a:lnTo>
                <a:lnTo>
                  <a:pt x="578" y="234"/>
                </a:lnTo>
                <a:lnTo>
                  <a:pt x="576" y="239"/>
                </a:lnTo>
                <a:lnTo>
                  <a:pt x="578" y="240"/>
                </a:lnTo>
                <a:lnTo>
                  <a:pt x="578" y="240"/>
                </a:lnTo>
                <a:lnTo>
                  <a:pt x="583" y="237"/>
                </a:lnTo>
                <a:lnTo>
                  <a:pt x="585" y="235"/>
                </a:lnTo>
                <a:lnTo>
                  <a:pt x="585" y="234"/>
                </a:lnTo>
                <a:lnTo>
                  <a:pt x="583" y="234"/>
                </a:lnTo>
                <a:lnTo>
                  <a:pt x="583" y="234"/>
                </a:lnTo>
                <a:lnTo>
                  <a:pt x="583" y="232"/>
                </a:lnTo>
                <a:lnTo>
                  <a:pt x="586" y="232"/>
                </a:lnTo>
                <a:lnTo>
                  <a:pt x="588" y="230"/>
                </a:lnTo>
                <a:close/>
                <a:moveTo>
                  <a:pt x="323" y="1027"/>
                </a:moveTo>
                <a:lnTo>
                  <a:pt x="323" y="1029"/>
                </a:lnTo>
                <a:lnTo>
                  <a:pt x="323" y="1031"/>
                </a:lnTo>
                <a:lnTo>
                  <a:pt x="324" y="1031"/>
                </a:lnTo>
                <a:lnTo>
                  <a:pt x="326" y="1032"/>
                </a:lnTo>
                <a:lnTo>
                  <a:pt x="329" y="1031"/>
                </a:lnTo>
                <a:lnTo>
                  <a:pt x="329" y="1031"/>
                </a:lnTo>
                <a:lnTo>
                  <a:pt x="331" y="1032"/>
                </a:lnTo>
                <a:lnTo>
                  <a:pt x="333" y="1032"/>
                </a:lnTo>
                <a:lnTo>
                  <a:pt x="339" y="1032"/>
                </a:lnTo>
                <a:lnTo>
                  <a:pt x="343" y="1036"/>
                </a:lnTo>
                <a:lnTo>
                  <a:pt x="346" y="1036"/>
                </a:lnTo>
                <a:lnTo>
                  <a:pt x="346" y="1034"/>
                </a:lnTo>
                <a:lnTo>
                  <a:pt x="343" y="1032"/>
                </a:lnTo>
                <a:lnTo>
                  <a:pt x="341" y="1029"/>
                </a:lnTo>
                <a:lnTo>
                  <a:pt x="339" y="1029"/>
                </a:lnTo>
                <a:lnTo>
                  <a:pt x="338" y="1027"/>
                </a:lnTo>
                <a:lnTo>
                  <a:pt x="338" y="1026"/>
                </a:lnTo>
                <a:lnTo>
                  <a:pt x="338" y="1024"/>
                </a:lnTo>
                <a:lnTo>
                  <a:pt x="339" y="1022"/>
                </a:lnTo>
                <a:lnTo>
                  <a:pt x="343" y="1024"/>
                </a:lnTo>
                <a:lnTo>
                  <a:pt x="346" y="1027"/>
                </a:lnTo>
                <a:lnTo>
                  <a:pt x="346" y="1027"/>
                </a:lnTo>
                <a:lnTo>
                  <a:pt x="348" y="1027"/>
                </a:lnTo>
                <a:lnTo>
                  <a:pt x="351" y="1026"/>
                </a:lnTo>
                <a:lnTo>
                  <a:pt x="351" y="1026"/>
                </a:lnTo>
                <a:lnTo>
                  <a:pt x="353" y="1021"/>
                </a:lnTo>
                <a:lnTo>
                  <a:pt x="353" y="1021"/>
                </a:lnTo>
                <a:lnTo>
                  <a:pt x="353" y="1017"/>
                </a:lnTo>
                <a:lnTo>
                  <a:pt x="349" y="1012"/>
                </a:lnTo>
                <a:lnTo>
                  <a:pt x="346" y="1012"/>
                </a:lnTo>
                <a:lnTo>
                  <a:pt x="338" y="1017"/>
                </a:lnTo>
                <a:lnTo>
                  <a:pt x="334" y="1017"/>
                </a:lnTo>
                <a:lnTo>
                  <a:pt x="334" y="1017"/>
                </a:lnTo>
                <a:lnTo>
                  <a:pt x="336" y="1014"/>
                </a:lnTo>
                <a:lnTo>
                  <a:pt x="331" y="1012"/>
                </a:lnTo>
                <a:lnTo>
                  <a:pt x="331" y="1014"/>
                </a:lnTo>
                <a:lnTo>
                  <a:pt x="331" y="1016"/>
                </a:lnTo>
                <a:lnTo>
                  <a:pt x="331" y="1017"/>
                </a:lnTo>
                <a:lnTo>
                  <a:pt x="331" y="1021"/>
                </a:lnTo>
                <a:lnTo>
                  <a:pt x="333" y="1022"/>
                </a:lnTo>
                <a:lnTo>
                  <a:pt x="334" y="1022"/>
                </a:lnTo>
                <a:lnTo>
                  <a:pt x="333" y="1026"/>
                </a:lnTo>
                <a:lnTo>
                  <a:pt x="331" y="1026"/>
                </a:lnTo>
                <a:lnTo>
                  <a:pt x="324" y="1024"/>
                </a:lnTo>
                <a:lnTo>
                  <a:pt x="323" y="1024"/>
                </a:lnTo>
                <a:lnTo>
                  <a:pt x="323" y="1022"/>
                </a:lnTo>
                <a:lnTo>
                  <a:pt x="321" y="1022"/>
                </a:lnTo>
                <a:lnTo>
                  <a:pt x="321" y="1022"/>
                </a:lnTo>
                <a:lnTo>
                  <a:pt x="319" y="1024"/>
                </a:lnTo>
                <a:lnTo>
                  <a:pt x="321" y="1026"/>
                </a:lnTo>
                <a:lnTo>
                  <a:pt x="323" y="1027"/>
                </a:lnTo>
                <a:close/>
                <a:moveTo>
                  <a:pt x="230" y="1145"/>
                </a:moveTo>
                <a:lnTo>
                  <a:pt x="240" y="1147"/>
                </a:lnTo>
                <a:lnTo>
                  <a:pt x="242" y="1150"/>
                </a:lnTo>
                <a:lnTo>
                  <a:pt x="247" y="1152"/>
                </a:lnTo>
                <a:lnTo>
                  <a:pt x="247" y="1152"/>
                </a:lnTo>
                <a:lnTo>
                  <a:pt x="249" y="1150"/>
                </a:lnTo>
                <a:lnTo>
                  <a:pt x="247" y="1145"/>
                </a:lnTo>
                <a:lnTo>
                  <a:pt x="247" y="1143"/>
                </a:lnTo>
                <a:lnTo>
                  <a:pt x="247" y="1143"/>
                </a:lnTo>
                <a:lnTo>
                  <a:pt x="249" y="1143"/>
                </a:lnTo>
                <a:lnTo>
                  <a:pt x="249" y="1142"/>
                </a:lnTo>
                <a:lnTo>
                  <a:pt x="250" y="1140"/>
                </a:lnTo>
                <a:lnTo>
                  <a:pt x="249" y="1138"/>
                </a:lnTo>
                <a:lnTo>
                  <a:pt x="249" y="1138"/>
                </a:lnTo>
                <a:lnTo>
                  <a:pt x="244" y="1142"/>
                </a:lnTo>
                <a:lnTo>
                  <a:pt x="240" y="1142"/>
                </a:lnTo>
                <a:lnTo>
                  <a:pt x="235" y="1140"/>
                </a:lnTo>
                <a:lnTo>
                  <a:pt x="233" y="1140"/>
                </a:lnTo>
                <a:lnTo>
                  <a:pt x="233" y="1142"/>
                </a:lnTo>
                <a:lnTo>
                  <a:pt x="230" y="1142"/>
                </a:lnTo>
                <a:lnTo>
                  <a:pt x="230" y="1142"/>
                </a:lnTo>
                <a:lnTo>
                  <a:pt x="230" y="1143"/>
                </a:lnTo>
                <a:lnTo>
                  <a:pt x="230" y="1145"/>
                </a:lnTo>
                <a:lnTo>
                  <a:pt x="230" y="1145"/>
                </a:lnTo>
                <a:close/>
                <a:moveTo>
                  <a:pt x="299" y="1081"/>
                </a:moveTo>
                <a:lnTo>
                  <a:pt x="297" y="1083"/>
                </a:lnTo>
                <a:lnTo>
                  <a:pt x="299" y="1084"/>
                </a:lnTo>
                <a:lnTo>
                  <a:pt x="302" y="1088"/>
                </a:lnTo>
                <a:lnTo>
                  <a:pt x="306" y="1086"/>
                </a:lnTo>
                <a:lnTo>
                  <a:pt x="307" y="1084"/>
                </a:lnTo>
                <a:lnTo>
                  <a:pt x="309" y="1083"/>
                </a:lnTo>
                <a:lnTo>
                  <a:pt x="311" y="1083"/>
                </a:lnTo>
                <a:lnTo>
                  <a:pt x="311" y="1081"/>
                </a:lnTo>
                <a:lnTo>
                  <a:pt x="311" y="1081"/>
                </a:lnTo>
                <a:lnTo>
                  <a:pt x="309" y="1079"/>
                </a:lnTo>
                <a:lnTo>
                  <a:pt x="309" y="1079"/>
                </a:lnTo>
                <a:lnTo>
                  <a:pt x="309" y="1078"/>
                </a:lnTo>
                <a:lnTo>
                  <a:pt x="311" y="1078"/>
                </a:lnTo>
                <a:lnTo>
                  <a:pt x="312" y="1078"/>
                </a:lnTo>
                <a:lnTo>
                  <a:pt x="314" y="1078"/>
                </a:lnTo>
                <a:lnTo>
                  <a:pt x="314" y="1079"/>
                </a:lnTo>
                <a:lnTo>
                  <a:pt x="314" y="1081"/>
                </a:lnTo>
                <a:lnTo>
                  <a:pt x="316" y="1081"/>
                </a:lnTo>
                <a:lnTo>
                  <a:pt x="317" y="1078"/>
                </a:lnTo>
                <a:lnTo>
                  <a:pt x="317" y="1074"/>
                </a:lnTo>
                <a:lnTo>
                  <a:pt x="316" y="1073"/>
                </a:lnTo>
                <a:lnTo>
                  <a:pt x="314" y="1073"/>
                </a:lnTo>
                <a:lnTo>
                  <a:pt x="311" y="1069"/>
                </a:lnTo>
                <a:lnTo>
                  <a:pt x="309" y="1068"/>
                </a:lnTo>
                <a:lnTo>
                  <a:pt x="306" y="1069"/>
                </a:lnTo>
                <a:lnTo>
                  <a:pt x="304" y="1068"/>
                </a:lnTo>
                <a:lnTo>
                  <a:pt x="304" y="1069"/>
                </a:lnTo>
                <a:lnTo>
                  <a:pt x="302" y="1069"/>
                </a:lnTo>
                <a:lnTo>
                  <a:pt x="301" y="1076"/>
                </a:lnTo>
                <a:lnTo>
                  <a:pt x="301" y="1078"/>
                </a:lnTo>
                <a:lnTo>
                  <a:pt x="301" y="1079"/>
                </a:lnTo>
                <a:lnTo>
                  <a:pt x="299" y="1081"/>
                </a:lnTo>
                <a:close/>
                <a:moveTo>
                  <a:pt x="218" y="1133"/>
                </a:moveTo>
                <a:lnTo>
                  <a:pt x="220" y="1133"/>
                </a:lnTo>
                <a:lnTo>
                  <a:pt x="220" y="1132"/>
                </a:lnTo>
                <a:lnTo>
                  <a:pt x="220" y="1130"/>
                </a:lnTo>
                <a:lnTo>
                  <a:pt x="218" y="1128"/>
                </a:lnTo>
                <a:lnTo>
                  <a:pt x="218" y="1128"/>
                </a:lnTo>
                <a:lnTo>
                  <a:pt x="217" y="1128"/>
                </a:lnTo>
                <a:lnTo>
                  <a:pt x="205" y="1121"/>
                </a:lnTo>
                <a:lnTo>
                  <a:pt x="200" y="1125"/>
                </a:lnTo>
                <a:lnTo>
                  <a:pt x="195" y="1125"/>
                </a:lnTo>
                <a:lnTo>
                  <a:pt x="193" y="1126"/>
                </a:lnTo>
                <a:lnTo>
                  <a:pt x="190" y="1130"/>
                </a:lnTo>
                <a:lnTo>
                  <a:pt x="191" y="1130"/>
                </a:lnTo>
                <a:lnTo>
                  <a:pt x="191" y="1132"/>
                </a:lnTo>
                <a:lnTo>
                  <a:pt x="200" y="1132"/>
                </a:lnTo>
                <a:lnTo>
                  <a:pt x="212" y="1138"/>
                </a:lnTo>
                <a:lnTo>
                  <a:pt x="213" y="1138"/>
                </a:lnTo>
                <a:lnTo>
                  <a:pt x="215" y="1137"/>
                </a:lnTo>
                <a:lnTo>
                  <a:pt x="213" y="1137"/>
                </a:lnTo>
                <a:lnTo>
                  <a:pt x="212" y="1135"/>
                </a:lnTo>
                <a:lnTo>
                  <a:pt x="212" y="1133"/>
                </a:lnTo>
                <a:lnTo>
                  <a:pt x="217" y="1132"/>
                </a:lnTo>
                <a:lnTo>
                  <a:pt x="217" y="1133"/>
                </a:lnTo>
                <a:lnTo>
                  <a:pt x="217" y="1135"/>
                </a:lnTo>
                <a:lnTo>
                  <a:pt x="218" y="1133"/>
                </a:lnTo>
                <a:close/>
                <a:moveTo>
                  <a:pt x="188" y="869"/>
                </a:moveTo>
                <a:lnTo>
                  <a:pt x="190" y="871"/>
                </a:lnTo>
                <a:lnTo>
                  <a:pt x="195" y="869"/>
                </a:lnTo>
                <a:lnTo>
                  <a:pt x="202" y="871"/>
                </a:lnTo>
                <a:lnTo>
                  <a:pt x="205" y="869"/>
                </a:lnTo>
                <a:lnTo>
                  <a:pt x="207" y="871"/>
                </a:lnTo>
                <a:lnTo>
                  <a:pt x="205" y="874"/>
                </a:lnTo>
                <a:lnTo>
                  <a:pt x="207" y="874"/>
                </a:lnTo>
                <a:lnTo>
                  <a:pt x="208" y="876"/>
                </a:lnTo>
                <a:lnTo>
                  <a:pt x="212" y="873"/>
                </a:lnTo>
                <a:lnTo>
                  <a:pt x="213" y="873"/>
                </a:lnTo>
                <a:lnTo>
                  <a:pt x="217" y="876"/>
                </a:lnTo>
                <a:lnTo>
                  <a:pt x="218" y="876"/>
                </a:lnTo>
                <a:lnTo>
                  <a:pt x="220" y="874"/>
                </a:lnTo>
                <a:lnTo>
                  <a:pt x="222" y="873"/>
                </a:lnTo>
                <a:lnTo>
                  <a:pt x="222" y="871"/>
                </a:lnTo>
                <a:lnTo>
                  <a:pt x="220" y="869"/>
                </a:lnTo>
                <a:lnTo>
                  <a:pt x="210" y="866"/>
                </a:lnTo>
                <a:lnTo>
                  <a:pt x="202" y="864"/>
                </a:lnTo>
                <a:lnTo>
                  <a:pt x="200" y="863"/>
                </a:lnTo>
                <a:lnTo>
                  <a:pt x="196" y="863"/>
                </a:lnTo>
                <a:lnTo>
                  <a:pt x="195" y="863"/>
                </a:lnTo>
                <a:lnTo>
                  <a:pt x="193" y="866"/>
                </a:lnTo>
                <a:lnTo>
                  <a:pt x="191" y="868"/>
                </a:lnTo>
                <a:lnTo>
                  <a:pt x="185" y="866"/>
                </a:lnTo>
                <a:lnTo>
                  <a:pt x="186" y="868"/>
                </a:lnTo>
                <a:lnTo>
                  <a:pt x="188" y="869"/>
                </a:lnTo>
                <a:close/>
                <a:moveTo>
                  <a:pt x="252" y="1088"/>
                </a:moveTo>
                <a:lnTo>
                  <a:pt x="264" y="1093"/>
                </a:lnTo>
                <a:lnTo>
                  <a:pt x="265" y="1090"/>
                </a:lnTo>
                <a:lnTo>
                  <a:pt x="257" y="1083"/>
                </a:lnTo>
                <a:lnTo>
                  <a:pt x="259" y="1081"/>
                </a:lnTo>
                <a:lnTo>
                  <a:pt x="262" y="1081"/>
                </a:lnTo>
                <a:lnTo>
                  <a:pt x="269" y="1083"/>
                </a:lnTo>
                <a:lnTo>
                  <a:pt x="270" y="1083"/>
                </a:lnTo>
                <a:lnTo>
                  <a:pt x="270" y="1081"/>
                </a:lnTo>
                <a:lnTo>
                  <a:pt x="270" y="1079"/>
                </a:lnTo>
                <a:lnTo>
                  <a:pt x="270" y="1078"/>
                </a:lnTo>
                <a:lnTo>
                  <a:pt x="269" y="1078"/>
                </a:lnTo>
                <a:lnTo>
                  <a:pt x="259" y="1078"/>
                </a:lnTo>
                <a:lnTo>
                  <a:pt x="252" y="1081"/>
                </a:lnTo>
                <a:lnTo>
                  <a:pt x="250" y="1083"/>
                </a:lnTo>
                <a:lnTo>
                  <a:pt x="252" y="1086"/>
                </a:lnTo>
                <a:lnTo>
                  <a:pt x="252" y="1088"/>
                </a:lnTo>
                <a:close/>
                <a:moveTo>
                  <a:pt x="521" y="629"/>
                </a:moveTo>
                <a:lnTo>
                  <a:pt x="524" y="632"/>
                </a:lnTo>
                <a:lnTo>
                  <a:pt x="526" y="630"/>
                </a:lnTo>
                <a:lnTo>
                  <a:pt x="528" y="629"/>
                </a:lnTo>
                <a:lnTo>
                  <a:pt x="528" y="627"/>
                </a:lnTo>
                <a:lnTo>
                  <a:pt x="528" y="625"/>
                </a:lnTo>
                <a:lnTo>
                  <a:pt x="526" y="625"/>
                </a:lnTo>
                <a:lnTo>
                  <a:pt x="526" y="625"/>
                </a:lnTo>
                <a:lnTo>
                  <a:pt x="523" y="622"/>
                </a:lnTo>
                <a:lnTo>
                  <a:pt x="521" y="624"/>
                </a:lnTo>
                <a:lnTo>
                  <a:pt x="519" y="625"/>
                </a:lnTo>
                <a:lnTo>
                  <a:pt x="519" y="627"/>
                </a:lnTo>
                <a:lnTo>
                  <a:pt x="521" y="629"/>
                </a:lnTo>
                <a:close/>
                <a:moveTo>
                  <a:pt x="284" y="1044"/>
                </a:moveTo>
                <a:lnTo>
                  <a:pt x="289" y="1044"/>
                </a:lnTo>
                <a:lnTo>
                  <a:pt x="291" y="1044"/>
                </a:lnTo>
                <a:lnTo>
                  <a:pt x="292" y="1046"/>
                </a:lnTo>
                <a:lnTo>
                  <a:pt x="292" y="1047"/>
                </a:lnTo>
                <a:lnTo>
                  <a:pt x="294" y="1049"/>
                </a:lnTo>
                <a:lnTo>
                  <a:pt x="297" y="1046"/>
                </a:lnTo>
                <a:lnTo>
                  <a:pt x="299" y="1047"/>
                </a:lnTo>
                <a:lnTo>
                  <a:pt x="299" y="1047"/>
                </a:lnTo>
                <a:lnTo>
                  <a:pt x="301" y="1047"/>
                </a:lnTo>
                <a:lnTo>
                  <a:pt x="301" y="1046"/>
                </a:lnTo>
                <a:lnTo>
                  <a:pt x="299" y="1044"/>
                </a:lnTo>
                <a:lnTo>
                  <a:pt x="299" y="1042"/>
                </a:lnTo>
                <a:lnTo>
                  <a:pt x="299" y="1039"/>
                </a:lnTo>
                <a:lnTo>
                  <a:pt x="299" y="1037"/>
                </a:lnTo>
                <a:lnTo>
                  <a:pt x="297" y="1037"/>
                </a:lnTo>
                <a:lnTo>
                  <a:pt x="296" y="1037"/>
                </a:lnTo>
                <a:lnTo>
                  <a:pt x="296" y="1037"/>
                </a:lnTo>
                <a:lnTo>
                  <a:pt x="294" y="1036"/>
                </a:lnTo>
                <a:lnTo>
                  <a:pt x="292" y="1036"/>
                </a:lnTo>
                <a:lnTo>
                  <a:pt x="291" y="1039"/>
                </a:lnTo>
                <a:lnTo>
                  <a:pt x="287" y="1041"/>
                </a:lnTo>
                <a:lnTo>
                  <a:pt x="279" y="1042"/>
                </a:lnTo>
                <a:lnTo>
                  <a:pt x="279" y="1042"/>
                </a:lnTo>
                <a:lnTo>
                  <a:pt x="279" y="1044"/>
                </a:lnTo>
                <a:lnTo>
                  <a:pt x="284" y="1044"/>
                </a:lnTo>
                <a:close/>
              </a:path>
            </a:pathLst>
          </a:custGeom>
          <a:solidFill>
            <a:srgbClr val="FF912B"/>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1" name="Freeform 184">
            <a:extLst>
              <a:ext uri="{FF2B5EF4-FFF2-40B4-BE49-F238E27FC236}">
                <a16:creationId xmlns:a16="http://schemas.microsoft.com/office/drawing/2014/main" id="{4E646AA0-1286-4C80-843D-06856CB5CC1C}"/>
              </a:ext>
            </a:extLst>
          </p:cNvPr>
          <p:cNvSpPr>
            <a:spLocks noEditPoints="1"/>
          </p:cNvSpPr>
          <p:nvPr/>
        </p:nvSpPr>
        <p:spPr bwMode="auto">
          <a:xfrm>
            <a:off x="7205387" y="2113755"/>
            <a:ext cx="1314087" cy="1908856"/>
          </a:xfrm>
          <a:custGeom>
            <a:avLst/>
            <a:gdLst>
              <a:gd name="T0" fmla="*/ 660 w 1361"/>
              <a:gd name="T1" fmla="*/ 773 h 1977"/>
              <a:gd name="T2" fmla="*/ 518 w 1361"/>
              <a:gd name="T3" fmla="*/ 291 h 1977"/>
              <a:gd name="T4" fmla="*/ 702 w 1361"/>
              <a:gd name="T5" fmla="*/ 820 h 1977"/>
              <a:gd name="T6" fmla="*/ 1232 w 1361"/>
              <a:gd name="T7" fmla="*/ 736 h 1977"/>
              <a:gd name="T8" fmla="*/ 1049 w 1361"/>
              <a:gd name="T9" fmla="*/ 632 h 1977"/>
              <a:gd name="T10" fmla="*/ 676 w 1361"/>
              <a:gd name="T11" fmla="*/ 832 h 1977"/>
              <a:gd name="T12" fmla="*/ 943 w 1361"/>
              <a:gd name="T13" fmla="*/ 422 h 1977"/>
              <a:gd name="T14" fmla="*/ 857 w 1361"/>
              <a:gd name="T15" fmla="*/ 356 h 1977"/>
              <a:gd name="T16" fmla="*/ 805 w 1361"/>
              <a:gd name="T17" fmla="*/ 427 h 1977"/>
              <a:gd name="T18" fmla="*/ 773 w 1361"/>
              <a:gd name="T19" fmla="*/ 279 h 1977"/>
              <a:gd name="T20" fmla="*/ 565 w 1361"/>
              <a:gd name="T21" fmla="*/ 318 h 1977"/>
              <a:gd name="T22" fmla="*/ 701 w 1361"/>
              <a:gd name="T23" fmla="*/ 427 h 1977"/>
              <a:gd name="T24" fmla="*/ 746 w 1361"/>
              <a:gd name="T25" fmla="*/ 234 h 1977"/>
              <a:gd name="T26" fmla="*/ 444 w 1361"/>
              <a:gd name="T27" fmla="*/ 674 h 1977"/>
              <a:gd name="T28" fmla="*/ 170 w 1361"/>
              <a:gd name="T29" fmla="*/ 970 h 1977"/>
              <a:gd name="T30" fmla="*/ 188 w 1361"/>
              <a:gd name="T31" fmla="*/ 1128 h 1977"/>
              <a:gd name="T32" fmla="*/ 23 w 1361"/>
              <a:gd name="T33" fmla="*/ 1291 h 1977"/>
              <a:gd name="T34" fmla="*/ 1284 w 1361"/>
              <a:gd name="T35" fmla="*/ 1301 h 1977"/>
              <a:gd name="T36" fmla="*/ 1247 w 1361"/>
              <a:gd name="T37" fmla="*/ 1199 h 1977"/>
              <a:gd name="T38" fmla="*/ 1153 w 1361"/>
              <a:gd name="T39" fmla="*/ 1192 h 1977"/>
              <a:gd name="T40" fmla="*/ 1094 w 1361"/>
              <a:gd name="T41" fmla="*/ 1184 h 1977"/>
              <a:gd name="T42" fmla="*/ 1254 w 1361"/>
              <a:gd name="T43" fmla="*/ 979 h 1977"/>
              <a:gd name="T44" fmla="*/ 1249 w 1361"/>
              <a:gd name="T45" fmla="*/ 822 h 1977"/>
              <a:gd name="T46" fmla="*/ 1257 w 1361"/>
              <a:gd name="T47" fmla="*/ 780 h 1977"/>
              <a:gd name="T48" fmla="*/ 1119 w 1361"/>
              <a:gd name="T49" fmla="*/ 709 h 1977"/>
              <a:gd name="T50" fmla="*/ 1034 w 1361"/>
              <a:gd name="T51" fmla="*/ 684 h 1977"/>
              <a:gd name="T52" fmla="*/ 986 w 1361"/>
              <a:gd name="T53" fmla="*/ 610 h 1977"/>
              <a:gd name="T54" fmla="*/ 839 w 1361"/>
              <a:gd name="T55" fmla="*/ 763 h 1977"/>
              <a:gd name="T56" fmla="*/ 798 w 1361"/>
              <a:gd name="T57" fmla="*/ 863 h 1977"/>
              <a:gd name="T58" fmla="*/ 711 w 1361"/>
              <a:gd name="T59" fmla="*/ 857 h 1977"/>
              <a:gd name="T60" fmla="*/ 612 w 1361"/>
              <a:gd name="T61" fmla="*/ 854 h 1977"/>
              <a:gd name="T62" fmla="*/ 600 w 1361"/>
              <a:gd name="T63" fmla="*/ 879 h 1977"/>
              <a:gd name="T64" fmla="*/ 381 w 1361"/>
              <a:gd name="T65" fmla="*/ 997 h 1977"/>
              <a:gd name="T66" fmla="*/ 326 w 1361"/>
              <a:gd name="T67" fmla="*/ 1049 h 1977"/>
              <a:gd name="T68" fmla="*/ 344 w 1361"/>
              <a:gd name="T69" fmla="*/ 1096 h 1977"/>
              <a:gd name="T70" fmla="*/ 356 w 1361"/>
              <a:gd name="T71" fmla="*/ 1192 h 1977"/>
              <a:gd name="T72" fmla="*/ 262 w 1361"/>
              <a:gd name="T73" fmla="*/ 1177 h 1977"/>
              <a:gd name="T74" fmla="*/ 97 w 1361"/>
              <a:gd name="T75" fmla="*/ 1328 h 1977"/>
              <a:gd name="T76" fmla="*/ 195 w 1361"/>
              <a:gd name="T77" fmla="*/ 1547 h 1977"/>
              <a:gd name="T78" fmla="*/ 170 w 1361"/>
              <a:gd name="T79" fmla="*/ 1540 h 1977"/>
              <a:gd name="T80" fmla="*/ 149 w 1361"/>
              <a:gd name="T81" fmla="*/ 1510 h 1977"/>
              <a:gd name="T82" fmla="*/ 15 w 1361"/>
              <a:gd name="T83" fmla="*/ 1360 h 1977"/>
              <a:gd name="T84" fmla="*/ 65 w 1361"/>
              <a:gd name="T85" fmla="*/ 1419 h 1977"/>
              <a:gd name="T86" fmla="*/ 82 w 1361"/>
              <a:gd name="T87" fmla="*/ 1562 h 1977"/>
              <a:gd name="T88" fmla="*/ 40 w 1361"/>
              <a:gd name="T89" fmla="*/ 1609 h 1977"/>
              <a:gd name="T90" fmla="*/ 3 w 1361"/>
              <a:gd name="T91" fmla="*/ 1675 h 1977"/>
              <a:gd name="T92" fmla="*/ 107 w 1361"/>
              <a:gd name="T93" fmla="*/ 1727 h 1977"/>
              <a:gd name="T94" fmla="*/ 141 w 1361"/>
              <a:gd name="T95" fmla="*/ 1814 h 1977"/>
              <a:gd name="T96" fmla="*/ 178 w 1361"/>
              <a:gd name="T97" fmla="*/ 1905 h 1977"/>
              <a:gd name="T98" fmla="*/ 245 w 1361"/>
              <a:gd name="T99" fmla="*/ 1964 h 1977"/>
              <a:gd name="T100" fmla="*/ 311 w 1361"/>
              <a:gd name="T101" fmla="*/ 1893 h 1977"/>
              <a:gd name="T102" fmla="*/ 528 w 1361"/>
              <a:gd name="T103" fmla="*/ 1937 h 1977"/>
              <a:gd name="T104" fmla="*/ 662 w 1361"/>
              <a:gd name="T105" fmla="*/ 1771 h 1977"/>
              <a:gd name="T106" fmla="*/ 855 w 1361"/>
              <a:gd name="T107" fmla="*/ 1654 h 1977"/>
              <a:gd name="T108" fmla="*/ 1022 w 1361"/>
              <a:gd name="T109" fmla="*/ 1702 h 1977"/>
              <a:gd name="T110" fmla="*/ 1192 w 1361"/>
              <a:gd name="T111" fmla="*/ 1646 h 1977"/>
              <a:gd name="T112" fmla="*/ 1264 w 1361"/>
              <a:gd name="T113" fmla="*/ 1549 h 1977"/>
              <a:gd name="T114" fmla="*/ 1345 w 1361"/>
              <a:gd name="T115" fmla="*/ 1458 h 1977"/>
              <a:gd name="T116" fmla="*/ 523 w 1361"/>
              <a:gd name="T117" fmla="*/ 198 h 1977"/>
              <a:gd name="T118" fmla="*/ 657 w 1361"/>
              <a:gd name="T119" fmla="*/ 64 h 1977"/>
              <a:gd name="T120" fmla="*/ 524 w 1361"/>
              <a:gd name="T121" fmla="*/ 145 h 1977"/>
              <a:gd name="T122" fmla="*/ 343 w 1361"/>
              <a:gd name="T123" fmla="*/ 1024 h 1977"/>
              <a:gd name="T124" fmla="*/ 217 w 1361"/>
              <a:gd name="T125" fmla="*/ 1132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1" h="1977">
                <a:moveTo>
                  <a:pt x="704" y="863"/>
                </a:moveTo>
                <a:lnTo>
                  <a:pt x="709" y="856"/>
                </a:lnTo>
                <a:lnTo>
                  <a:pt x="713" y="851"/>
                </a:lnTo>
                <a:lnTo>
                  <a:pt x="714" y="847"/>
                </a:lnTo>
                <a:lnTo>
                  <a:pt x="714" y="847"/>
                </a:lnTo>
                <a:lnTo>
                  <a:pt x="713" y="849"/>
                </a:lnTo>
                <a:lnTo>
                  <a:pt x="707" y="851"/>
                </a:lnTo>
                <a:lnTo>
                  <a:pt x="694" y="859"/>
                </a:lnTo>
                <a:lnTo>
                  <a:pt x="692" y="861"/>
                </a:lnTo>
                <a:lnTo>
                  <a:pt x="692" y="864"/>
                </a:lnTo>
                <a:lnTo>
                  <a:pt x="694" y="866"/>
                </a:lnTo>
                <a:lnTo>
                  <a:pt x="704" y="863"/>
                </a:lnTo>
                <a:close/>
                <a:moveTo>
                  <a:pt x="716" y="777"/>
                </a:moveTo>
                <a:lnTo>
                  <a:pt x="718" y="777"/>
                </a:lnTo>
                <a:lnTo>
                  <a:pt x="719" y="773"/>
                </a:lnTo>
                <a:lnTo>
                  <a:pt x="716" y="772"/>
                </a:lnTo>
                <a:lnTo>
                  <a:pt x="714" y="770"/>
                </a:lnTo>
                <a:lnTo>
                  <a:pt x="714" y="767"/>
                </a:lnTo>
                <a:lnTo>
                  <a:pt x="714" y="763"/>
                </a:lnTo>
                <a:lnTo>
                  <a:pt x="714" y="760"/>
                </a:lnTo>
                <a:lnTo>
                  <a:pt x="713" y="757"/>
                </a:lnTo>
                <a:lnTo>
                  <a:pt x="713" y="757"/>
                </a:lnTo>
                <a:lnTo>
                  <a:pt x="711" y="758"/>
                </a:lnTo>
                <a:lnTo>
                  <a:pt x="709" y="760"/>
                </a:lnTo>
                <a:lnTo>
                  <a:pt x="707" y="762"/>
                </a:lnTo>
                <a:lnTo>
                  <a:pt x="707" y="762"/>
                </a:lnTo>
                <a:lnTo>
                  <a:pt x="711" y="763"/>
                </a:lnTo>
                <a:lnTo>
                  <a:pt x="711" y="763"/>
                </a:lnTo>
                <a:lnTo>
                  <a:pt x="711" y="765"/>
                </a:lnTo>
                <a:lnTo>
                  <a:pt x="711" y="765"/>
                </a:lnTo>
                <a:lnTo>
                  <a:pt x="711" y="767"/>
                </a:lnTo>
                <a:lnTo>
                  <a:pt x="711" y="770"/>
                </a:lnTo>
                <a:lnTo>
                  <a:pt x="711" y="772"/>
                </a:lnTo>
                <a:lnTo>
                  <a:pt x="709" y="773"/>
                </a:lnTo>
                <a:lnTo>
                  <a:pt x="711" y="775"/>
                </a:lnTo>
                <a:lnTo>
                  <a:pt x="713" y="775"/>
                </a:lnTo>
                <a:lnTo>
                  <a:pt x="716" y="777"/>
                </a:lnTo>
                <a:lnTo>
                  <a:pt x="716" y="777"/>
                </a:lnTo>
                <a:close/>
                <a:moveTo>
                  <a:pt x="529" y="340"/>
                </a:moveTo>
                <a:lnTo>
                  <a:pt x="528" y="338"/>
                </a:lnTo>
                <a:lnTo>
                  <a:pt x="528" y="338"/>
                </a:lnTo>
                <a:lnTo>
                  <a:pt x="528" y="336"/>
                </a:lnTo>
                <a:lnTo>
                  <a:pt x="529" y="336"/>
                </a:lnTo>
                <a:lnTo>
                  <a:pt x="531" y="335"/>
                </a:lnTo>
                <a:lnTo>
                  <a:pt x="533" y="335"/>
                </a:lnTo>
                <a:lnTo>
                  <a:pt x="534" y="333"/>
                </a:lnTo>
                <a:lnTo>
                  <a:pt x="529" y="329"/>
                </a:lnTo>
                <a:lnTo>
                  <a:pt x="526" y="329"/>
                </a:lnTo>
                <a:lnTo>
                  <a:pt x="526" y="329"/>
                </a:lnTo>
                <a:lnTo>
                  <a:pt x="523" y="335"/>
                </a:lnTo>
                <a:lnTo>
                  <a:pt x="523" y="336"/>
                </a:lnTo>
                <a:lnTo>
                  <a:pt x="521" y="336"/>
                </a:lnTo>
                <a:lnTo>
                  <a:pt x="518" y="335"/>
                </a:lnTo>
                <a:lnTo>
                  <a:pt x="512" y="335"/>
                </a:lnTo>
                <a:lnTo>
                  <a:pt x="528" y="341"/>
                </a:lnTo>
                <a:lnTo>
                  <a:pt x="529" y="340"/>
                </a:lnTo>
                <a:close/>
                <a:moveTo>
                  <a:pt x="645" y="770"/>
                </a:moveTo>
                <a:lnTo>
                  <a:pt x="647" y="770"/>
                </a:lnTo>
                <a:lnTo>
                  <a:pt x="654" y="770"/>
                </a:lnTo>
                <a:lnTo>
                  <a:pt x="657" y="767"/>
                </a:lnTo>
                <a:lnTo>
                  <a:pt x="657" y="765"/>
                </a:lnTo>
                <a:lnTo>
                  <a:pt x="657" y="763"/>
                </a:lnTo>
                <a:lnTo>
                  <a:pt x="654" y="763"/>
                </a:lnTo>
                <a:lnTo>
                  <a:pt x="654" y="763"/>
                </a:lnTo>
                <a:lnTo>
                  <a:pt x="652" y="765"/>
                </a:lnTo>
                <a:lnTo>
                  <a:pt x="652" y="767"/>
                </a:lnTo>
                <a:lnTo>
                  <a:pt x="650" y="767"/>
                </a:lnTo>
                <a:lnTo>
                  <a:pt x="650" y="767"/>
                </a:lnTo>
                <a:lnTo>
                  <a:pt x="649" y="762"/>
                </a:lnTo>
                <a:lnTo>
                  <a:pt x="647" y="760"/>
                </a:lnTo>
                <a:lnTo>
                  <a:pt x="645" y="760"/>
                </a:lnTo>
                <a:lnTo>
                  <a:pt x="644" y="762"/>
                </a:lnTo>
                <a:lnTo>
                  <a:pt x="644" y="765"/>
                </a:lnTo>
                <a:lnTo>
                  <a:pt x="644" y="765"/>
                </a:lnTo>
                <a:lnTo>
                  <a:pt x="644" y="767"/>
                </a:lnTo>
                <a:lnTo>
                  <a:pt x="645" y="770"/>
                </a:lnTo>
                <a:close/>
                <a:moveTo>
                  <a:pt x="691" y="820"/>
                </a:moveTo>
                <a:lnTo>
                  <a:pt x="691" y="820"/>
                </a:lnTo>
                <a:lnTo>
                  <a:pt x="691" y="819"/>
                </a:lnTo>
                <a:lnTo>
                  <a:pt x="691" y="819"/>
                </a:lnTo>
                <a:lnTo>
                  <a:pt x="691" y="817"/>
                </a:lnTo>
                <a:lnTo>
                  <a:pt x="691" y="817"/>
                </a:lnTo>
                <a:lnTo>
                  <a:pt x="692" y="815"/>
                </a:lnTo>
                <a:lnTo>
                  <a:pt x="692" y="815"/>
                </a:lnTo>
                <a:lnTo>
                  <a:pt x="691" y="814"/>
                </a:lnTo>
                <a:lnTo>
                  <a:pt x="686" y="814"/>
                </a:lnTo>
                <a:lnTo>
                  <a:pt x="681" y="814"/>
                </a:lnTo>
                <a:lnTo>
                  <a:pt x="679" y="815"/>
                </a:lnTo>
                <a:lnTo>
                  <a:pt x="681" y="817"/>
                </a:lnTo>
                <a:lnTo>
                  <a:pt x="687" y="817"/>
                </a:lnTo>
                <a:lnTo>
                  <a:pt x="687" y="817"/>
                </a:lnTo>
                <a:lnTo>
                  <a:pt x="689" y="820"/>
                </a:lnTo>
                <a:lnTo>
                  <a:pt x="691" y="820"/>
                </a:lnTo>
                <a:close/>
                <a:moveTo>
                  <a:pt x="679" y="763"/>
                </a:moveTo>
                <a:lnTo>
                  <a:pt x="679" y="760"/>
                </a:lnTo>
                <a:lnTo>
                  <a:pt x="679" y="760"/>
                </a:lnTo>
                <a:lnTo>
                  <a:pt x="677" y="760"/>
                </a:lnTo>
                <a:lnTo>
                  <a:pt x="676" y="760"/>
                </a:lnTo>
                <a:lnTo>
                  <a:pt x="674" y="762"/>
                </a:lnTo>
                <a:lnTo>
                  <a:pt x="670" y="760"/>
                </a:lnTo>
                <a:lnTo>
                  <a:pt x="670" y="760"/>
                </a:lnTo>
                <a:lnTo>
                  <a:pt x="670" y="763"/>
                </a:lnTo>
                <a:lnTo>
                  <a:pt x="667" y="767"/>
                </a:lnTo>
                <a:lnTo>
                  <a:pt x="664" y="765"/>
                </a:lnTo>
                <a:lnTo>
                  <a:pt x="662" y="765"/>
                </a:lnTo>
                <a:lnTo>
                  <a:pt x="660" y="767"/>
                </a:lnTo>
                <a:lnTo>
                  <a:pt x="660" y="770"/>
                </a:lnTo>
                <a:lnTo>
                  <a:pt x="660" y="770"/>
                </a:lnTo>
                <a:lnTo>
                  <a:pt x="660" y="772"/>
                </a:lnTo>
                <a:lnTo>
                  <a:pt x="660" y="773"/>
                </a:lnTo>
                <a:lnTo>
                  <a:pt x="660" y="775"/>
                </a:lnTo>
                <a:lnTo>
                  <a:pt x="662" y="775"/>
                </a:lnTo>
                <a:lnTo>
                  <a:pt x="662" y="775"/>
                </a:lnTo>
                <a:lnTo>
                  <a:pt x="664" y="773"/>
                </a:lnTo>
                <a:lnTo>
                  <a:pt x="664" y="773"/>
                </a:lnTo>
                <a:lnTo>
                  <a:pt x="667" y="775"/>
                </a:lnTo>
                <a:lnTo>
                  <a:pt x="669" y="773"/>
                </a:lnTo>
                <a:lnTo>
                  <a:pt x="672" y="773"/>
                </a:lnTo>
                <a:lnTo>
                  <a:pt x="674" y="773"/>
                </a:lnTo>
                <a:lnTo>
                  <a:pt x="676" y="772"/>
                </a:lnTo>
                <a:lnTo>
                  <a:pt x="677" y="770"/>
                </a:lnTo>
                <a:lnTo>
                  <a:pt x="676" y="767"/>
                </a:lnTo>
                <a:lnTo>
                  <a:pt x="677" y="765"/>
                </a:lnTo>
                <a:lnTo>
                  <a:pt x="679" y="763"/>
                </a:lnTo>
                <a:close/>
                <a:moveTo>
                  <a:pt x="719" y="752"/>
                </a:moveTo>
                <a:lnTo>
                  <a:pt x="719" y="752"/>
                </a:lnTo>
                <a:lnTo>
                  <a:pt x="719" y="752"/>
                </a:lnTo>
                <a:lnTo>
                  <a:pt x="719" y="750"/>
                </a:lnTo>
                <a:lnTo>
                  <a:pt x="719" y="750"/>
                </a:lnTo>
                <a:lnTo>
                  <a:pt x="719" y="750"/>
                </a:lnTo>
                <a:lnTo>
                  <a:pt x="719" y="748"/>
                </a:lnTo>
                <a:lnTo>
                  <a:pt x="714" y="748"/>
                </a:lnTo>
                <a:lnTo>
                  <a:pt x="714" y="750"/>
                </a:lnTo>
                <a:lnTo>
                  <a:pt x="702" y="752"/>
                </a:lnTo>
                <a:lnTo>
                  <a:pt x="702" y="753"/>
                </a:lnTo>
                <a:lnTo>
                  <a:pt x="713" y="753"/>
                </a:lnTo>
                <a:lnTo>
                  <a:pt x="713" y="753"/>
                </a:lnTo>
                <a:lnTo>
                  <a:pt x="713" y="755"/>
                </a:lnTo>
                <a:lnTo>
                  <a:pt x="713" y="755"/>
                </a:lnTo>
                <a:lnTo>
                  <a:pt x="713" y="755"/>
                </a:lnTo>
                <a:lnTo>
                  <a:pt x="713" y="757"/>
                </a:lnTo>
                <a:lnTo>
                  <a:pt x="713" y="757"/>
                </a:lnTo>
                <a:lnTo>
                  <a:pt x="716" y="753"/>
                </a:lnTo>
                <a:lnTo>
                  <a:pt x="716" y="752"/>
                </a:lnTo>
                <a:lnTo>
                  <a:pt x="718" y="752"/>
                </a:lnTo>
                <a:lnTo>
                  <a:pt x="719" y="753"/>
                </a:lnTo>
                <a:lnTo>
                  <a:pt x="719" y="753"/>
                </a:lnTo>
                <a:lnTo>
                  <a:pt x="719" y="752"/>
                </a:lnTo>
                <a:close/>
                <a:moveTo>
                  <a:pt x="499" y="328"/>
                </a:moveTo>
                <a:lnTo>
                  <a:pt x="501" y="328"/>
                </a:lnTo>
                <a:lnTo>
                  <a:pt x="502" y="328"/>
                </a:lnTo>
                <a:lnTo>
                  <a:pt x="506" y="331"/>
                </a:lnTo>
                <a:lnTo>
                  <a:pt x="501" y="324"/>
                </a:lnTo>
                <a:lnTo>
                  <a:pt x="492" y="316"/>
                </a:lnTo>
                <a:lnTo>
                  <a:pt x="482" y="311"/>
                </a:lnTo>
                <a:lnTo>
                  <a:pt x="482" y="313"/>
                </a:lnTo>
                <a:lnTo>
                  <a:pt x="494" y="319"/>
                </a:lnTo>
                <a:lnTo>
                  <a:pt x="499" y="324"/>
                </a:lnTo>
                <a:lnTo>
                  <a:pt x="499" y="326"/>
                </a:lnTo>
                <a:lnTo>
                  <a:pt x="499" y="326"/>
                </a:lnTo>
                <a:lnTo>
                  <a:pt x="499" y="328"/>
                </a:lnTo>
                <a:close/>
                <a:moveTo>
                  <a:pt x="654" y="716"/>
                </a:moveTo>
                <a:lnTo>
                  <a:pt x="657" y="713"/>
                </a:lnTo>
                <a:lnTo>
                  <a:pt x="659" y="713"/>
                </a:lnTo>
                <a:lnTo>
                  <a:pt x="659" y="715"/>
                </a:lnTo>
                <a:lnTo>
                  <a:pt x="659" y="716"/>
                </a:lnTo>
                <a:lnTo>
                  <a:pt x="654" y="718"/>
                </a:lnTo>
                <a:lnTo>
                  <a:pt x="654" y="720"/>
                </a:lnTo>
                <a:lnTo>
                  <a:pt x="654" y="721"/>
                </a:lnTo>
                <a:lnTo>
                  <a:pt x="652" y="721"/>
                </a:lnTo>
                <a:lnTo>
                  <a:pt x="652" y="725"/>
                </a:lnTo>
                <a:lnTo>
                  <a:pt x="650" y="725"/>
                </a:lnTo>
                <a:lnTo>
                  <a:pt x="662" y="720"/>
                </a:lnTo>
                <a:lnTo>
                  <a:pt x="664" y="716"/>
                </a:lnTo>
                <a:lnTo>
                  <a:pt x="665" y="716"/>
                </a:lnTo>
                <a:lnTo>
                  <a:pt x="667" y="718"/>
                </a:lnTo>
                <a:lnTo>
                  <a:pt x="669" y="718"/>
                </a:lnTo>
                <a:lnTo>
                  <a:pt x="670" y="716"/>
                </a:lnTo>
                <a:lnTo>
                  <a:pt x="672" y="715"/>
                </a:lnTo>
                <a:lnTo>
                  <a:pt x="670" y="715"/>
                </a:lnTo>
                <a:lnTo>
                  <a:pt x="670" y="715"/>
                </a:lnTo>
                <a:lnTo>
                  <a:pt x="670" y="713"/>
                </a:lnTo>
                <a:lnTo>
                  <a:pt x="670" y="711"/>
                </a:lnTo>
                <a:lnTo>
                  <a:pt x="672" y="709"/>
                </a:lnTo>
                <a:lnTo>
                  <a:pt x="674" y="708"/>
                </a:lnTo>
                <a:lnTo>
                  <a:pt x="676" y="706"/>
                </a:lnTo>
                <a:lnTo>
                  <a:pt x="677" y="704"/>
                </a:lnTo>
                <a:lnTo>
                  <a:pt x="681" y="694"/>
                </a:lnTo>
                <a:lnTo>
                  <a:pt x="679" y="693"/>
                </a:lnTo>
                <a:lnTo>
                  <a:pt x="679" y="688"/>
                </a:lnTo>
                <a:lnTo>
                  <a:pt x="677" y="686"/>
                </a:lnTo>
                <a:lnTo>
                  <a:pt x="676" y="684"/>
                </a:lnTo>
                <a:lnTo>
                  <a:pt x="676" y="684"/>
                </a:lnTo>
                <a:lnTo>
                  <a:pt x="670" y="693"/>
                </a:lnTo>
                <a:lnTo>
                  <a:pt x="660" y="699"/>
                </a:lnTo>
                <a:lnTo>
                  <a:pt x="650" y="706"/>
                </a:lnTo>
                <a:lnTo>
                  <a:pt x="647" y="706"/>
                </a:lnTo>
                <a:lnTo>
                  <a:pt x="642" y="709"/>
                </a:lnTo>
                <a:lnTo>
                  <a:pt x="640" y="713"/>
                </a:lnTo>
                <a:lnTo>
                  <a:pt x="637" y="715"/>
                </a:lnTo>
                <a:lnTo>
                  <a:pt x="635" y="716"/>
                </a:lnTo>
                <a:lnTo>
                  <a:pt x="635" y="718"/>
                </a:lnTo>
                <a:lnTo>
                  <a:pt x="637" y="720"/>
                </a:lnTo>
                <a:lnTo>
                  <a:pt x="645" y="718"/>
                </a:lnTo>
                <a:lnTo>
                  <a:pt x="654" y="716"/>
                </a:lnTo>
                <a:close/>
                <a:moveTo>
                  <a:pt x="521" y="269"/>
                </a:moveTo>
                <a:lnTo>
                  <a:pt x="528" y="276"/>
                </a:lnTo>
                <a:lnTo>
                  <a:pt x="529" y="277"/>
                </a:lnTo>
                <a:lnTo>
                  <a:pt x="529" y="281"/>
                </a:lnTo>
                <a:lnTo>
                  <a:pt x="529" y="284"/>
                </a:lnTo>
                <a:lnTo>
                  <a:pt x="528" y="284"/>
                </a:lnTo>
                <a:lnTo>
                  <a:pt x="528" y="286"/>
                </a:lnTo>
                <a:lnTo>
                  <a:pt x="524" y="282"/>
                </a:lnTo>
                <a:lnTo>
                  <a:pt x="523" y="281"/>
                </a:lnTo>
                <a:lnTo>
                  <a:pt x="518" y="284"/>
                </a:lnTo>
                <a:lnTo>
                  <a:pt x="516" y="286"/>
                </a:lnTo>
                <a:lnTo>
                  <a:pt x="516" y="286"/>
                </a:lnTo>
                <a:lnTo>
                  <a:pt x="518" y="289"/>
                </a:lnTo>
                <a:lnTo>
                  <a:pt x="518" y="289"/>
                </a:lnTo>
                <a:lnTo>
                  <a:pt x="518" y="291"/>
                </a:lnTo>
                <a:lnTo>
                  <a:pt x="518" y="291"/>
                </a:lnTo>
                <a:lnTo>
                  <a:pt x="516" y="291"/>
                </a:lnTo>
                <a:lnTo>
                  <a:pt x="528" y="291"/>
                </a:lnTo>
                <a:lnTo>
                  <a:pt x="538" y="292"/>
                </a:lnTo>
                <a:lnTo>
                  <a:pt x="551" y="284"/>
                </a:lnTo>
                <a:lnTo>
                  <a:pt x="558" y="276"/>
                </a:lnTo>
                <a:lnTo>
                  <a:pt x="560" y="274"/>
                </a:lnTo>
                <a:lnTo>
                  <a:pt x="563" y="269"/>
                </a:lnTo>
                <a:lnTo>
                  <a:pt x="570" y="264"/>
                </a:lnTo>
                <a:lnTo>
                  <a:pt x="571" y="259"/>
                </a:lnTo>
                <a:lnTo>
                  <a:pt x="573" y="255"/>
                </a:lnTo>
                <a:lnTo>
                  <a:pt x="573" y="252"/>
                </a:lnTo>
                <a:lnTo>
                  <a:pt x="571" y="249"/>
                </a:lnTo>
                <a:lnTo>
                  <a:pt x="571" y="247"/>
                </a:lnTo>
                <a:lnTo>
                  <a:pt x="568" y="245"/>
                </a:lnTo>
                <a:lnTo>
                  <a:pt x="553" y="242"/>
                </a:lnTo>
                <a:lnTo>
                  <a:pt x="538" y="239"/>
                </a:lnTo>
                <a:lnTo>
                  <a:pt x="531" y="230"/>
                </a:lnTo>
                <a:lnTo>
                  <a:pt x="519" y="229"/>
                </a:lnTo>
                <a:lnTo>
                  <a:pt x="511" y="225"/>
                </a:lnTo>
                <a:lnTo>
                  <a:pt x="506" y="229"/>
                </a:lnTo>
                <a:lnTo>
                  <a:pt x="496" y="227"/>
                </a:lnTo>
                <a:lnTo>
                  <a:pt x="484" y="224"/>
                </a:lnTo>
                <a:lnTo>
                  <a:pt x="484" y="225"/>
                </a:lnTo>
                <a:lnTo>
                  <a:pt x="484" y="227"/>
                </a:lnTo>
                <a:lnTo>
                  <a:pt x="487" y="225"/>
                </a:lnTo>
                <a:lnTo>
                  <a:pt x="491" y="227"/>
                </a:lnTo>
                <a:lnTo>
                  <a:pt x="491" y="227"/>
                </a:lnTo>
                <a:lnTo>
                  <a:pt x="492" y="229"/>
                </a:lnTo>
                <a:lnTo>
                  <a:pt x="492" y="232"/>
                </a:lnTo>
                <a:lnTo>
                  <a:pt x="494" y="234"/>
                </a:lnTo>
                <a:lnTo>
                  <a:pt x="494" y="237"/>
                </a:lnTo>
                <a:lnTo>
                  <a:pt x="492" y="239"/>
                </a:lnTo>
                <a:lnTo>
                  <a:pt x="489" y="242"/>
                </a:lnTo>
                <a:lnTo>
                  <a:pt x="489" y="242"/>
                </a:lnTo>
                <a:lnTo>
                  <a:pt x="491" y="244"/>
                </a:lnTo>
                <a:lnTo>
                  <a:pt x="496" y="245"/>
                </a:lnTo>
                <a:lnTo>
                  <a:pt x="497" y="250"/>
                </a:lnTo>
                <a:lnTo>
                  <a:pt x="496" y="252"/>
                </a:lnTo>
                <a:lnTo>
                  <a:pt x="492" y="254"/>
                </a:lnTo>
                <a:lnTo>
                  <a:pt x="491" y="255"/>
                </a:lnTo>
                <a:lnTo>
                  <a:pt x="491" y="257"/>
                </a:lnTo>
                <a:lnTo>
                  <a:pt x="489" y="261"/>
                </a:lnTo>
                <a:lnTo>
                  <a:pt x="491" y="262"/>
                </a:lnTo>
                <a:lnTo>
                  <a:pt x="501" y="264"/>
                </a:lnTo>
                <a:lnTo>
                  <a:pt x="511" y="266"/>
                </a:lnTo>
                <a:lnTo>
                  <a:pt x="521" y="269"/>
                </a:lnTo>
                <a:close/>
                <a:moveTo>
                  <a:pt x="549" y="338"/>
                </a:moveTo>
                <a:lnTo>
                  <a:pt x="549" y="335"/>
                </a:lnTo>
                <a:lnTo>
                  <a:pt x="548" y="331"/>
                </a:lnTo>
                <a:lnTo>
                  <a:pt x="544" y="331"/>
                </a:lnTo>
                <a:lnTo>
                  <a:pt x="539" y="335"/>
                </a:lnTo>
                <a:lnTo>
                  <a:pt x="538" y="335"/>
                </a:lnTo>
                <a:lnTo>
                  <a:pt x="538" y="336"/>
                </a:lnTo>
                <a:lnTo>
                  <a:pt x="538" y="336"/>
                </a:lnTo>
                <a:lnTo>
                  <a:pt x="538" y="338"/>
                </a:lnTo>
                <a:lnTo>
                  <a:pt x="538" y="338"/>
                </a:lnTo>
                <a:lnTo>
                  <a:pt x="539" y="338"/>
                </a:lnTo>
                <a:lnTo>
                  <a:pt x="541" y="340"/>
                </a:lnTo>
                <a:lnTo>
                  <a:pt x="544" y="341"/>
                </a:lnTo>
                <a:lnTo>
                  <a:pt x="544" y="340"/>
                </a:lnTo>
                <a:lnTo>
                  <a:pt x="544" y="338"/>
                </a:lnTo>
                <a:lnTo>
                  <a:pt x="548" y="338"/>
                </a:lnTo>
                <a:lnTo>
                  <a:pt x="549" y="338"/>
                </a:lnTo>
                <a:close/>
                <a:moveTo>
                  <a:pt x="593" y="777"/>
                </a:moveTo>
                <a:lnTo>
                  <a:pt x="591" y="780"/>
                </a:lnTo>
                <a:lnTo>
                  <a:pt x="591" y="782"/>
                </a:lnTo>
                <a:lnTo>
                  <a:pt x="608" y="783"/>
                </a:lnTo>
                <a:lnTo>
                  <a:pt x="607" y="780"/>
                </a:lnTo>
                <a:lnTo>
                  <a:pt x="602" y="780"/>
                </a:lnTo>
                <a:lnTo>
                  <a:pt x="593" y="777"/>
                </a:lnTo>
                <a:close/>
                <a:moveTo>
                  <a:pt x="583" y="536"/>
                </a:moveTo>
                <a:lnTo>
                  <a:pt x="581" y="535"/>
                </a:lnTo>
                <a:lnTo>
                  <a:pt x="581" y="533"/>
                </a:lnTo>
                <a:lnTo>
                  <a:pt x="580" y="533"/>
                </a:lnTo>
                <a:lnTo>
                  <a:pt x="578" y="533"/>
                </a:lnTo>
                <a:lnTo>
                  <a:pt x="576" y="535"/>
                </a:lnTo>
                <a:lnTo>
                  <a:pt x="575" y="536"/>
                </a:lnTo>
                <a:lnTo>
                  <a:pt x="575" y="538"/>
                </a:lnTo>
                <a:lnTo>
                  <a:pt x="576" y="541"/>
                </a:lnTo>
                <a:lnTo>
                  <a:pt x="578" y="541"/>
                </a:lnTo>
                <a:lnTo>
                  <a:pt x="580" y="543"/>
                </a:lnTo>
                <a:lnTo>
                  <a:pt x="581" y="543"/>
                </a:lnTo>
                <a:lnTo>
                  <a:pt x="583" y="543"/>
                </a:lnTo>
                <a:lnTo>
                  <a:pt x="585" y="541"/>
                </a:lnTo>
                <a:lnTo>
                  <a:pt x="585" y="538"/>
                </a:lnTo>
                <a:lnTo>
                  <a:pt x="585" y="538"/>
                </a:lnTo>
                <a:lnTo>
                  <a:pt x="583" y="536"/>
                </a:lnTo>
                <a:close/>
                <a:moveTo>
                  <a:pt x="692" y="832"/>
                </a:moveTo>
                <a:lnTo>
                  <a:pt x="692" y="834"/>
                </a:lnTo>
                <a:lnTo>
                  <a:pt x="692" y="834"/>
                </a:lnTo>
                <a:lnTo>
                  <a:pt x="692" y="837"/>
                </a:lnTo>
                <a:lnTo>
                  <a:pt x="692" y="837"/>
                </a:lnTo>
                <a:lnTo>
                  <a:pt x="692" y="839"/>
                </a:lnTo>
                <a:lnTo>
                  <a:pt x="694" y="837"/>
                </a:lnTo>
                <a:lnTo>
                  <a:pt x="699" y="831"/>
                </a:lnTo>
                <a:lnTo>
                  <a:pt x="699" y="831"/>
                </a:lnTo>
                <a:lnTo>
                  <a:pt x="702" y="831"/>
                </a:lnTo>
                <a:lnTo>
                  <a:pt x="702" y="829"/>
                </a:lnTo>
                <a:lnTo>
                  <a:pt x="699" y="826"/>
                </a:lnTo>
                <a:lnTo>
                  <a:pt x="697" y="826"/>
                </a:lnTo>
                <a:lnTo>
                  <a:pt x="696" y="831"/>
                </a:lnTo>
                <a:lnTo>
                  <a:pt x="696" y="832"/>
                </a:lnTo>
                <a:lnTo>
                  <a:pt x="694" y="832"/>
                </a:lnTo>
                <a:lnTo>
                  <a:pt x="694" y="831"/>
                </a:lnTo>
                <a:lnTo>
                  <a:pt x="696" y="827"/>
                </a:lnTo>
                <a:lnTo>
                  <a:pt x="696" y="824"/>
                </a:lnTo>
                <a:lnTo>
                  <a:pt x="697" y="822"/>
                </a:lnTo>
                <a:lnTo>
                  <a:pt x="701" y="822"/>
                </a:lnTo>
                <a:lnTo>
                  <a:pt x="702" y="820"/>
                </a:lnTo>
                <a:lnTo>
                  <a:pt x="704" y="819"/>
                </a:lnTo>
                <a:lnTo>
                  <a:pt x="702" y="817"/>
                </a:lnTo>
                <a:lnTo>
                  <a:pt x="702" y="817"/>
                </a:lnTo>
                <a:lnTo>
                  <a:pt x="702" y="815"/>
                </a:lnTo>
                <a:lnTo>
                  <a:pt x="701" y="814"/>
                </a:lnTo>
                <a:lnTo>
                  <a:pt x="701" y="814"/>
                </a:lnTo>
                <a:lnTo>
                  <a:pt x="699" y="814"/>
                </a:lnTo>
                <a:lnTo>
                  <a:pt x="696" y="812"/>
                </a:lnTo>
                <a:lnTo>
                  <a:pt x="696" y="812"/>
                </a:lnTo>
                <a:lnTo>
                  <a:pt x="694" y="814"/>
                </a:lnTo>
                <a:lnTo>
                  <a:pt x="696" y="815"/>
                </a:lnTo>
                <a:lnTo>
                  <a:pt x="696" y="817"/>
                </a:lnTo>
                <a:lnTo>
                  <a:pt x="694" y="819"/>
                </a:lnTo>
                <a:lnTo>
                  <a:pt x="694" y="822"/>
                </a:lnTo>
                <a:lnTo>
                  <a:pt x="692" y="824"/>
                </a:lnTo>
                <a:lnTo>
                  <a:pt x="692" y="826"/>
                </a:lnTo>
                <a:lnTo>
                  <a:pt x="692" y="827"/>
                </a:lnTo>
                <a:lnTo>
                  <a:pt x="692" y="829"/>
                </a:lnTo>
                <a:lnTo>
                  <a:pt x="692" y="832"/>
                </a:lnTo>
                <a:close/>
                <a:moveTo>
                  <a:pt x="1022" y="617"/>
                </a:moveTo>
                <a:lnTo>
                  <a:pt x="1023" y="615"/>
                </a:lnTo>
                <a:lnTo>
                  <a:pt x="1022" y="614"/>
                </a:lnTo>
                <a:lnTo>
                  <a:pt x="1020" y="614"/>
                </a:lnTo>
                <a:lnTo>
                  <a:pt x="1018" y="614"/>
                </a:lnTo>
                <a:lnTo>
                  <a:pt x="1015" y="614"/>
                </a:lnTo>
                <a:lnTo>
                  <a:pt x="1013" y="617"/>
                </a:lnTo>
                <a:lnTo>
                  <a:pt x="1013" y="619"/>
                </a:lnTo>
                <a:lnTo>
                  <a:pt x="1013" y="619"/>
                </a:lnTo>
                <a:lnTo>
                  <a:pt x="1012" y="619"/>
                </a:lnTo>
                <a:lnTo>
                  <a:pt x="1010" y="620"/>
                </a:lnTo>
                <a:lnTo>
                  <a:pt x="1010" y="622"/>
                </a:lnTo>
                <a:lnTo>
                  <a:pt x="1010" y="625"/>
                </a:lnTo>
                <a:lnTo>
                  <a:pt x="1010" y="627"/>
                </a:lnTo>
                <a:lnTo>
                  <a:pt x="1015" y="629"/>
                </a:lnTo>
                <a:lnTo>
                  <a:pt x="1017" y="627"/>
                </a:lnTo>
                <a:lnTo>
                  <a:pt x="1017" y="624"/>
                </a:lnTo>
                <a:lnTo>
                  <a:pt x="1017" y="622"/>
                </a:lnTo>
                <a:lnTo>
                  <a:pt x="1017" y="620"/>
                </a:lnTo>
                <a:lnTo>
                  <a:pt x="1018" y="620"/>
                </a:lnTo>
                <a:lnTo>
                  <a:pt x="1020" y="622"/>
                </a:lnTo>
                <a:lnTo>
                  <a:pt x="1020" y="622"/>
                </a:lnTo>
                <a:lnTo>
                  <a:pt x="1022" y="620"/>
                </a:lnTo>
                <a:lnTo>
                  <a:pt x="1022" y="619"/>
                </a:lnTo>
                <a:lnTo>
                  <a:pt x="1020" y="617"/>
                </a:lnTo>
                <a:lnTo>
                  <a:pt x="1020" y="617"/>
                </a:lnTo>
                <a:lnTo>
                  <a:pt x="1022" y="617"/>
                </a:lnTo>
                <a:close/>
                <a:moveTo>
                  <a:pt x="630" y="829"/>
                </a:moveTo>
                <a:lnTo>
                  <a:pt x="632" y="827"/>
                </a:lnTo>
                <a:lnTo>
                  <a:pt x="630" y="827"/>
                </a:lnTo>
                <a:lnTo>
                  <a:pt x="630" y="826"/>
                </a:lnTo>
                <a:lnTo>
                  <a:pt x="628" y="824"/>
                </a:lnTo>
                <a:lnTo>
                  <a:pt x="628" y="824"/>
                </a:lnTo>
                <a:lnTo>
                  <a:pt x="628" y="824"/>
                </a:lnTo>
                <a:lnTo>
                  <a:pt x="628" y="826"/>
                </a:lnTo>
                <a:lnTo>
                  <a:pt x="628" y="826"/>
                </a:lnTo>
                <a:lnTo>
                  <a:pt x="625" y="829"/>
                </a:lnTo>
                <a:lnTo>
                  <a:pt x="623" y="829"/>
                </a:lnTo>
                <a:lnTo>
                  <a:pt x="623" y="829"/>
                </a:lnTo>
                <a:lnTo>
                  <a:pt x="622" y="831"/>
                </a:lnTo>
                <a:lnTo>
                  <a:pt x="623" y="831"/>
                </a:lnTo>
                <a:lnTo>
                  <a:pt x="623" y="832"/>
                </a:lnTo>
                <a:lnTo>
                  <a:pt x="625" y="834"/>
                </a:lnTo>
                <a:lnTo>
                  <a:pt x="625" y="836"/>
                </a:lnTo>
                <a:lnTo>
                  <a:pt x="623" y="836"/>
                </a:lnTo>
                <a:lnTo>
                  <a:pt x="613" y="832"/>
                </a:lnTo>
                <a:lnTo>
                  <a:pt x="613" y="832"/>
                </a:lnTo>
                <a:lnTo>
                  <a:pt x="612" y="836"/>
                </a:lnTo>
                <a:lnTo>
                  <a:pt x="612" y="837"/>
                </a:lnTo>
                <a:lnTo>
                  <a:pt x="613" y="839"/>
                </a:lnTo>
                <a:lnTo>
                  <a:pt x="615" y="839"/>
                </a:lnTo>
                <a:lnTo>
                  <a:pt x="615" y="839"/>
                </a:lnTo>
                <a:lnTo>
                  <a:pt x="617" y="837"/>
                </a:lnTo>
                <a:lnTo>
                  <a:pt x="617" y="837"/>
                </a:lnTo>
                <a:lnTo>
                  <a:pt x="618" y="839"/>
                </a:lnTo>
                <a:lnTo>
                  <a:pt x="625" y="841"/>
                </a:lnTo>
                <a:lnTo>
                  <a:pt x="627" y="839"/>
                </a:lnTo>
                <a:lnTo>
                  <a:pt x="628" y="836"/>
                </a:lnTo>
                <a:lnTo>
                  <a:pt x="628" y="834"/>
                </a:lnTo>
                <a:lnTo>
                  <a:pt x="627" y="834"/>
                </a:lnTo>
                <a:lnTo>
                  <a:pt x="627" y="832"/>
                </a:lnTo>
                <a:lnTo>
                  <a:pt x="628" y="831"/>
                </a:lnTo>
                <a:lnTo>
                  <a:pt x="630" y="829"/>
                </a:lnTo>
                <a:close/>
                <a:moveTo>
                  <a:pt x="1007" y="637"/>
                </a:moveTo>
                <a:lnTo>
                  <a:pt x="1007" y="639"/>
                </a:lnTo>
                <a:lnTo>
                  <a:pt x="1005" y="639"/>
                </a:lnTo>
                <a:lnTo>
                  <a:pt x="1007" y="641"/>
                </a:lnTo>
                <a:lnTo>
                  <a:pt x="1007" y="641"/>
                </a:lnTo>
                <a:lnTo>
                  <a:pt x="1008" y="641"/>
                </a:lnTo>
                <a:lnTo>
                  <a:pt x="1008" y="639"/>
                </a:lnTo>
                <a:lnTo>
                  <a:pt x="1008" y="637"/>
                </a:lnTo>
                <a:lnTo>
                  <a:pt x="1007" y="637"/>
                </a:lnTo>
                <a:lnTo>
                  <a:pt x="1007" y="637"/>
                </a:lnTo>
                <a:close/>
                <a:moveTo>
                  <a:pt x="1210" y="716"/>
                </a:moveTo>
                <a:lnTo>
                  <a:pt x="1212" y="716"/>
                </a:lnTo>
                <a:lnTo>
                  <a:pt x="1212" y="716"/>
                </a:lnTo>
                <a:lnTo>
                  <a:pt x="1212" y="716"/>
                </a:lnTo>
                <a:lnTo>
                  <a:pt x="1212" y="716"/>
                </a:lnTo>
                <a:lnTo>
                  <a:pt x="1210" y="718"/>
                </a:lnTo>
                <a:lnTo>
                  <a:pt x="1210" y="718"/>
                </a:lnTo>
                <a:lnTo>
                  <a:pt x="1213" y="720"/>
                </a:lnTo>
                <a:lnTo>
                  <a:pt x="1215" y="721"/>
                </a:lnTo>
                <a:lnTo>
                  <a:pt x="1215" y="723"/>
                </a:lnTo>
                <a:lnTo>
                  <a:pt x="1217" y="725"/>
                </a:lnTo>
                <a:lnTo>
                  <a:pt x="1217" y="725"/>
                </a:lnTo>
                <a:lnTo>
                  <a:pt x="1222" y="725"/>
                </a:lnTo>
                <a:lnTo>
                  <a:pt x="1224" y="726"/>
                </a:lnTo>
                <a:lnTo>
                  <a:pt x="1227" y="730"/>
                </a:lnTo>
                <a:lnTo>
                  <a:pt x="1229" y="733"/>
                </a:lnTo>
                <a:lnTo>
                  <a:pt x="1230" y="735"/>
                </a:lnTo>
                <a:lnTo>
                  <a:pt x="1232" y="736"/>
                </a:lnTo>
                <a:lnTo>
                  <a:pt x="1235" y="738"/>
                </a:lnTo>
                <a:lnTo>
                  <a:pt x="1235" y="738"/>
                </a:lnTo>
                <a:lnTo>
                  <a:pt x="1237" y="735"/>
                </a:lnTo>
                <a:lnTo>
                  <a:pt x="1235" y="733"/>
                </a:lnTo>
                <a:lnTo>
                  <a:pt x="1235" y="731"/>
                </a:lnTo>
                <a:lnTo>
                  <a:pt x="1234" y="730"/>
                </a:lnTo>
                <a:lnTo>
                  <a:pt x="1234" y="730"/>
                </a:lnTo>
                <a:lnTo>
                  <a:pt x="1234" y="728"/>
                </a:lnTo>
                <a:lnTo>
                  <a:pt x="1237" y="728"/>
                </a:lnTo>
                <a:lnTo>
                  <a:pt x="1237" y="728"/>
                </a:lnTo>
                <a:lnTo>
                  <a:pt x="1239" y="726"/>
                </a:lnTo>
                <a:lnTo>
                  <a:pt x="1239" y="726"/>
                </a:lnTo>
                <a:lnTo>
                  <a:pt x="1237" y="725"/>
                </a:lnTo>
                <a:lnTo>
                  <a:pt x="1235" y="725"/>
                </a:lnTo>
                <a:lnTo>
                  <a:pt x="1232" y="726"/>
                </a:lnTo>
                <a:lnTo>
                  <a:pt x="1230" y="725"/>
                </a:lnTo>
                <a:lnTo>
                  <a:pt x="1230" y="723"/>
                </a:lnTo>
                <a:lnTo>
                  <a:pt x="1232" y="723"/>
                </a:lnTo>
                <a:lnTo>
                  <a:pt x="1232" y="721"/>
                </a:lnTo>
                <a:lnTo>
                  <a:pt x="1232" y="721"/>
                </a:lnTo>
                <a:lnTo>
                  <a:pt x="1230" y="720"/>
                </a:lnTo>
                <a:lnTo>
                  <a:pt x="1230" y="720"/>
                </a:lnTo>
                <a:lnTo>
                  <a:pt x="1230" y="720"/>
                </a:lnTo>
                <a:lnTo>
                  <a:pt x="1230" y="718"/>
                </a:lnTo>
                <a:lnTo>
                  <a:pt x="1230" y="718"/>
                </a:lnTo>
                <a:lnTo>
                  <a:pt x="1229" y="716"/>
                </a:lnTo>
                <a:lnTo>
                  <a:pt x="1229" y="715"/>
                </a:lnTo>
                <a:lnTo>
                  <a:pt x="1229" y="715"/>
                </a:lnTo>
                <a:lnTo>
                  <a:pt x="1229" y="713"/>
                </a:lnTo>
                <a:lnTo>
                  <a:pt x="1229" y="711"/>
                </a:lnTo>
                <a:lnTo>
                  <a:pt x="1229" y="711"/>
                </a:lnTo>
                <a:lnTo>
                  <a:pt x="1225" y="711"/>
                </a:lnTo>
                <a:lnTo>
                  <a:pt x="1224" y="708"/>
                </a:lnTo>
                <a:lnTo>
                  <a:pt x="1224" y="708"/>
                </a:lnTo>
                <a:lnTo>
                  <a:pt x="1222" y="708"/>
                </a:lnTo>
                <a:lnTo>
                  <a:pt x="1222" y="708"/>
                </a:lnTo>
                <a:lnTo>
                  <a:pt x="1222" y="709"/>
                </a:lnTo>
                <a:lnTo>
                  <a:pt x="1222" y="711"/>
                </a:lnTo>
                <a:lnTo>
                  <a:pt x="1222" y="713"/>
                </a:lnTo>
                <a:lnTo>
                  <a:pt x="1220" y="715"/>
                </a:lnTo>
                <a:lnTo>
                  <a:pt x="1215" y="711"/>
                </a:lnTo>
                <a:lnTo>
                  <a:pt x="1210" y="715"/>
                </a:lnTo>
                <a:lnTo>
                  <a:pt x="1210" y="715"/>
                </a:lnTo>
                <a:lnTo>
                  <a:pt x="1210" y="716"/>
                </a:lnTo>
                <a:close/>
                <a:moveTo>
                  <a:pt x="1262" y="745"/>
                </a:moveTo>
                <a:lnTo>
                  <a:pt x="1266" y="745"/>
                </a:lnTo>
                <a:lnTo>
                  <a:pt x="1267" y="743"/>
                </a:lnTo>
                <a:lnTo>
                  <a:pt x="1266" y="741"/>
                </a:lnTo>
                <a:lnTo>
                  <a:pt x="1262" y="741"/>
                </a:lnTo>
                <a:lnTo>
                  <a:pt x="1260" y="740"/>
                </a:lnTo>
                <a:lnTo>
                  <a:pt x="1260" y="740"/>
                </a:lnTo>
                <a:lnTo>
                  <a:pt x="1260" y="736"/>
                </a:lnTo>
                <a:lnTo>
                  <a:pt x="1259" y="733"/>
                </a:lnTo>
                <a:lnTo>
                  <a:pt x="1257" y="735"/>
                </a:lnTo>
                <a:lnTo>
                  <a:pt x="1255" y="740"/>
                </a:lnTo>
                <a:lnTo>
                  <a:pt x="1255" y="745"/>
                </a:lnTo>
                <a:lnTo>
                  <a:pt x="1257" y="745"/>
                </a:lnTo>
                <a:lnTo>
                  <a:pt x="1262" y="745"/>
                </a:lnTo>
                <a:close/>
                <a:moveTo>
                  <a:pt x="978" y="503"/>
                </a:moveTo>
                <a:lnTo>
                  <a:pt x="980" y="503"/>
                </a:lnTo>
                <a:lnTo>
                  <a:pt x="983" y="504"/>
                </a:lnTo>
                <a:lnTo>
                  <a:pt x="983" y="504"/>
                </a:lnTo>
                <a:lnTo>
                  <a:pt x="993" y="496"/>
                </a:lnTo>
                <a:lnTo>
                  <a:pt x="993" y="493"/>
                </a:lnTo>
                <a:lnTo>
                  <a:pt x="992" y="494"/>
                </a:lnTo>
                <a:lnTo>
                  <a:pt x="992" y="494"/>
                </a:lnTo>
                <a:lnTo>
                  <a:pt x="990" y="493"/>
                </a:lnTo>
                <a:lnTo>
                  <a:pt x="995" y="488"/>
                </a:lnTo>
                <a:lnTo>
                  <a:pt x="997" y="489"/>
                </a:lnTo>
                <a:lnTo>
                  <a:pt x="997" y="491"/>
                </a:lnTo>
                <a:lnTo>
                  <a:pt x="998" y="491"/>
                </a:lnTo>
                <a:lnTo>
                  <a:pt x="998" y="491"/>
                </a:lnTo>
                <a:lnTo>
                  <a:pt x="1000" y="491"/>
                </a:lnTo>
                <a:lnTo>
                  <a:pt x="1000" y="489"/>
                </a:lnTo>
                <a:lnTo>
                  <a:pt x="1000" y="486"/>
                </a:lnTo>
                <a:lnTo>
                  <a:pt x="1000" y="484"/>
                </a:lnTo>
                <a:lnTo>
                  <a:pt x="998" y="482"/>
                </a:lnTo>
                <a:lnTo>
                  <a:pt x="997" y="482"/>
                </a:lnTo>
                <a:lnTo>
                  <a:pt x="995" y="481"/>
                </a:lnTo>
                <a:lnTo>
                  <a:pt x="993" y="479"/>
                </a:lnTo>
                <a:lnTo>
                  <a:pt x="990" y="479"/>
                </a:lnTo>
                <a:lnTo>
                  <a:pt x="988" y="482"/>
                </a:lnTo>
                <a:lnTo>
                  <a:pt x="988" y="488"/>
                </a:lnTo>
                <a:lnTo>
                  <a:pt x="988" y="488"/>
                </a:lnTo>
                <a:lnTo>
                  <a:pt x="986" y="493"/>
                </a:lnTo>
                <a:lnTo>
                  <a:pt x="985" y="493"/>
                </a:lnTo>
                <a:lnTo>
                  <a:pt x="978" y="493"/>
                </a:lnTo>
                <a:lnTo>
                  <a:pt x="978" y="493"/>
                </a:lnTo>
                <a:lnTo>
                  <a:pt x="976" y="494"/>
                </a:lnTo>
                <a:lnTo>
                  <a:pt x="976" y="499"/>
                </a:lnTo>
                <a:lnTo>
                  <a:pt x="976" y="501"/>
                </a:lnTo>
                <a:lnTo>
                  <a:pt x="978" y="503"/>
                </a:lnTo>
                <a:close/>
                <a:moveTo>
                  <a:pt x="1037" y="649"/>
                </a:moveTo>
                <a:lnTo>
                  <a:pt x="1037" y="647"/>
                </a:lnTo>
                <a:lnTo>
                  <a:pt x="1039" y="647"/>
                </a:lnTo>
                <a:lnTo>
                  <a:pt x="1040" y="647"/>
                </a:lnTo>
                <a:lnTo>
                  <a:pt x="1049" y="641"/>
                </a:lnTo>
                <a:lnTo>
                  <a:pt x="1052" y="641"/>
                </a:lnTo>
                <a:lnTo>
                  <a:pt x="1052" y="641"/>
                </a:lnTo>
                <a:lnTo>
                  <a:pt x="1052" y="639"/>
                </a:lnTo>
                <a:lnTo>
                  <a:pt x="1052" y="639"/>
                </a:lnTo>
                <a:lnTo>
                  <a:pt x="1052" y="637"/>
                </a:lnTo>
                <a:lnTo>
                  <a:pt x="1052" y="636"/>
                </a:lnTo>
                <a:lnTo>
                  <a:pt x="1052" y="636"/>
                </a:lnTo>
                <a:lnTo>
                  <a:pt x="1052" y="634"/>
                </a:lnTo>
                <a:lnTo>
                  <a:pt x="1052" y="632"/>
                </a:lnTo>
                <a:lnTo>
                  <a:pt x="1052" y="630"/>
                </a:lnTo>
                <a:lnTo>
                  <a:pt x="1050" y="630"/>
                </a:lnTo>
                <a:lnTo>
                  <a:pt x="1049" y="630"/>
                </a:lnTo>
                <a:lnTo>
                  <a:pt x="1049" y="632"/>
                </a:lnTo>
                <a:lnTo>
                  <a:pt x="1049" y="632"/>
                </a:lnTo>
                <a:lnTo>
                  <a:pt x="1047" y="632"/>
                </a:lnTo>
                <a:lnTo>
                  <a:pt x="1047" y="632"/>
                </a:lnTo>
                <a:lnTo>
                  <a:pt x="1044" y="630"/>
                </a:lnTo>
                <a:lnTo>
                  <a:pt x="1042" y="630"/>
                </a:lnTo>
                <a:lnTo>
                  <a:pt x="1042" y="629"/>
                </a:lnTo>
                <a:lnTo>
                  <a:pt x="1040" y="629"/>
                </a:lnTo>
                <a:lnTo>
                  <a:pt x="1039" y="630"/>
                </a:lnTo>
                <a:lnTo>
                  <a:pt x="1037" y="637"/>
                </a:lnTo>
                <a:lnTo>
                  <a:pt x="1039" y="639"/>
                </a:lnTo>
                <a:lnTo>
                  <a:pt x="1042" y="639"/>
                </a:lnTo>
                <a:lnTo>
                  <a:pt x="1044" y="641"/>
                </a:lnTo>
                <a:lnTo>
                  <a:pt x="1042" y="642"/>
                </a:lnTo>
                <a:lnTo>
                  <a:pt x="1037" y="646"/>
                </a:lnTo>
                <a:lnTo>
                  <a:pt x="1037" y="646"/>
                </a:lnTo>
                <a:lnTo>
                  <a:pt x="1035" y="647"/>
                </a:lnTo>
                <a:lnTo>
                  <a:pt x="1035" y="649"/>
                </a:lnTo>
                <a:lnTo>
                  <a:pt x="1037" y="649"/>
                </a:lnTo>
                <a:close/>
                <a:moveTo>
                  <a:pt x="993" y="509"/>
                </a:moveTo>
                <a:lnTo>
                  <a:pt x="992" y="513"/>
                </a:lnTo>
                <a:lnTo>
                  <a:pt x="1005" y="516"/>
                </a:lnTo>
                <a:lnTo>
                  <a:pt x="1018" y="518"/>
                </a:lnTo>
                <a:lnTo>
                  <a:pt x="1023" y="513"/>
                </a:lnTo>
                <a:lnTo>
                  <a:pt x="1025" y="514"/>
                </a:lnTo>
                <a:lnTo>
                  <a:pt x="1025" y="516"/>
                </a:lnTo>
                <a:lnTo>
                  <a:pt x="1025" y="518"/>
                </a:lnTo>
                <a:lnTo>
                  <a:pt x="1027" y="519"/>
                </a:lnTo>
                <a:lnTo>
                  <a:pt x="1027" y="521"/>
                </a:lnTo>
                <a:lnTo>
                  <a:pt x="1030" y="518"/>
                </a:lnTo>
                <a:lnTo>
                  <a:pt x="1032" y="516"/>
                </a:lnTo>
                <a:lnTo>
                  <a:pt x="1034" y="509"/>
                </a:lnTo>
                <a:lnTo>
                  <a:pt x="1034" y="506"/>
                </a:lnTo>
                <a:lnTo>
                  <a:pt x="1034" y="504"/>
                </a:lnTo>
                <a:lnTo>
                  <a:pt x="1032" y="504"/>
                </a:lnTo>
                <a:lnTo>
                  <a:pt x="1030" y="504"/>
                </a:lnTo>
                <a:lnTo>
                  <a:pt x="1032" y="503"/>
                </a:lnTo>
                <a:lnTo>
                  <a:pt x="1030" y="501"/>
                </a:lnTo>
                <a:lnTo>
                  <a:pt x="1029" y="499"/>
                </a:lnTo>
                <a:lnTo>
                  <a:pt x="1020" y="499"/>
                </a:lnTo>
                <a:lnTo>
                  <a:pt x="1020" y="501"/>
                </a:lnTo>
                <a:lnTo>
                  <a:pt x="1020" y="501"/>
                </a:lnTo>
                <a:lnTo>
                  <a:pt x="1018" y="503"/>
                </a:lnTo>
                <a:lnTo>
                  <a:pt x="1018" y="503"/>
                </a:lnTo>
                <a:lnTo>
                  <a:pt x="1018" y="504"/>
                </a:lnTo>
                <a:lnTo>
                  <a:pt x="1018" y="504"/>
                </a:lnTo>
                <a:lnTo>
                  <a:pt x="1018" y="504"/>
                </a:lnTo>
                <a:lnTo>
                  <a:pt x="1017" y="504"/>
                </a:lnTo>
                <a:lnTo>
                  <a:pt x="1017" y="503"/>
                </a:lnTo>
                <a:lnTo>
                  <a:pt x="1008" y="504"/>
                </a:lnTo>
                <a:lnTo>
                  <a:pt x="1008" y="503"/>
                </a:lnTo>
                <a:lnTo>
                  <a:pt x="1008" y="503"/>
                </a:lnTo>
                <a:lnTo>
                  <a:pt x="1007" y="504"/>
                </a:lnTo>
                <a:lnTo>
                  <a:pt x="993" y="508"/>
                </a:lnTo>
                <a:lnTo>
                  <a:pt x="993" y="509"/>
                </a:lnTo>
                <a:close/>
                <a:moveTo>
                  <a:pt x="687" y="832"/>
                </a:moveTo>
                <a:lnTo>
                  <a:pt x="689" y="831"/>
                </a:lnTo>
                <a:lnTo>
                  <a:pt x="689" y="827"/>
                </a:lnTo>
                <a:lnTo>
                  <a:pt x="689" y="826"/>
                </a:lnTo>
                <a:lnTo>
                  <a:pt x="687" y="826"/>
                </a:lnTo>
                <a:lnTo>
                  <a:pt x="676" y="819"/>
                </a:lnTo>
                <a:lnTo>
                  <a:pt x="674" y="820"/>
                </a:lnTo>
                <a:lnTo>
                  <a:pt x="672" y="824"/>
                </a:lnTo>
                <a:lnTo>
                  <a:pt x="672" y="829"/>
                </a:lnTo>
                <a:lnTo>
                  <a:pt x="670" y="831"/>
                </a:lnTo>
                <a:lnTo>
                  <a:pt x="670" y="831"/>
                </a:lnTo>
                <a:lnTo>
                  <a:pt x="669" y="831"/>
                </a:lnTo>
                <a:lnTo>
                  <a:pt x="669" y="829"/>
                </a:lnTo>
                <a:lnTo>
                  <a:pt x="669" y="827"/>
                </a:lnTo>
                <a:lnTo>
                  <a:pt x="669" y="824"/>
                </a:lnTo>
                <a:lnTo>
                  <a:pt x="667" y="824"/>
                </a:lnTo>
                <a:lnTo>
                  <a:pt x="662" y="824"/>
                </a:lnTo>
                <a:lnTo>
                  <a:pt x="660" y="822"/>
                </a:lnTo>
                <a:lnTo>
                  <a:pt x="659" y="820"/>
                </a:lnTo>
                <a:lnTo>
                  <a:pt x="659" y="822"/>
                </a:lnTo>
                <a:lnTo>
                  <a:pt x="657" y="824"/>
                </a:lnTo>
                <a:lnTo>
                  <a:pt x="654" y="831"/>
                </a:lnTo>
                <a:lnTo>
                  <a:pt x="652" y="831"/>
                </a:lnTo>
                <a:lnTo>
                  <a:pt x="650" y="831"/>
                </a:lnTo>
                <a:lnTo>
                  <a:pt x="650" y="829"/>
                </a:lnTo>
                <a:lnTo>
                  <a:pt x="649" y="826"/>
                </a:lnTo>
                <a:lnTo>
                  <a:pt x="647" y="824"/>
                </a:lnTo>
                <a:lnTo>
                  <a:pt x="644" y="824"/>
                </a:lnTo>
                <a:lnTo>
                  <a:pt x="642" y="824"/>
                </a:lnTo>
                <a:lnTo>
                  <a:pt x="642" y="826"/>
                </a:lnTo>
                <a:lnTo>
                  <a:pt x="642" y="827"/>
                </a:lnTo>
                <a:lnTo>
                  <a:pt x="642" y="829"/>
                </a:lnTo>
                <a:lnTo>
                  <a:pt x="642" y="831"/>
                </a:lnTo>
                <a:lnTo>
                  <a:pt x="644" y="831"/>
                </a:lnTo>
                <a:lnTo>
                  <a:pt x="642" y="832"/>
                </a:lnTo>
                <a:lnTo>
                  <a:pt x="640" y="834"/>
                </a:lnTo>
                <a:lnTo>
                  <a:pt x="642" y="837"/>
                </a:lnTo>
                <a:lnTo>
                  <a:pt x="655" y="837"/>
                </a:lnTo>
                <a:lnTo>
                  <a:pt x="655" y="837"/>
                </a:lnTo>
                <a:lnTo>
                  <a:pt x="657" y="841"/>
                </a:lnTo>
                <a:lnTo>
                  <a:pt x="664" y="842"/>
                </a:lnTo>
                <a:lnTo>
                  <a:pt x="674" y="842"/>
                </a:lnTo>
                <a:lnTo>
                  <a:pt x="677" y="849"/>
                </a:lnTo>
                <a:lnTo>
                  <a:pt x="679" y="849"/>
                </a:lnTo>
                <a:lnTo>
                  <a:pt x="681" y="847"/>
                </a:lnTo>
                <a:lnTo>
                  <a:pt x="681" y="847"/>
                </a:lnTo>
                <a:lnTo>
                  <a:pt x="679" y="847"/>
                </a:lnTo>
                <a:lnTo>
                  <a:pt x="679" y="844"/>
                </a:lnTo>
                <a:lnTo>
                  <a:pt x="679" y="844"/>
                </a:lnTo>
                <a:lnTo>
                  <a:pt x="681" y="844"/>
                </a:lnTo>
                <a:lnTo>
                  <a:pt x="681" y="842"/>
                </a:lnTo>
                <a:lnTo>
                  <a:pt x="681" y="839"/>
                </a:lnTo>
                <a:lnTo>
                  <a:pt x="679" y="837"/>
                </a:lnTo>
                <a:lnTo>
                  <a:pt x="677" y="836"/>
                </a:lnTo>
                <a:lnTo>
                  <a:pt x="676" y="836"/>
                </a:lnTo>
                <a:lnTo>
                  <a:pt x="676" y="832"/>
                </a:lnTo>
                <a:lnTo>
                  <a:pt x="681" y="834"/>
                </a:lnTo>
                <a:lnTo>
                  <a:pt x="682" y="834"/>
                </a:lnTo>
                <a:lnTo>
                  <a:pt x="681" y="832"/>
                </a:lnTo>
                <a:lnTo>
                  <a:pt x="679" y="829"/>
                </a:lnTo>
                <a:lnTo>
                  <a:pt x="679" y="827"/>
                </a:lnTo>
                <a:lnTo>
                  <a:pt x="679" y="826"/>
                </a:lnTo>
                <a:lnTo>
                  <a:pt x="681" y="824"/>
                </a:lnTo>
                <a:lnTo>
                  <a:pt x="681" y="824"/>
                </a:lnTo>
                <a:lnTo>
                  <a:pt x="682" y="826"/>
                </a:lnTo>
                <a:lnTo>
                  <a:pt x="682" y="826"/>
                </a:lnTo>
                <a:lnTo>
                  <a:pt x="686" y="831"/>
                </a:lnTo>
                <a:lnTo>
                  <a:pt x="686" y="832"/>
                </a:lnTo>
                <a:lnTo>
                  <a:pt x="686" y="834"/>
                </a:lnTo>
                <a:lnTo>
                  <a:pt x="686" y="836"/>
                </a:lnTo>
                <a:lnTo>
                  <a:pt x="686" y="839"/>
                </a:lnTo>
                <a:lnTo>
                  <a:pt x="686" y="841"/>
                </a:lnTo>
                <a:lnTo>
                  <a:pt x="687" y="841"/>
                </a:lnTo>
                <a:lnTo>
                  <a:pt x="687" y="841"/>
                </a:lnTo>
                <a:lnTo>
                  <a:pt x="687" y="839"/>
                </a:lnTo>
                <a:lnTo>
                  <a:pt x="687" y="837"/>
                </a:lnTo>
                <a:lnTo>
                  <a:pt x="687" y="836"/>
                </a:lnTo>
                <a:lnTo>
                  <a:pt x="687" y="834"/>
                </a:lnTo>
                <a:lnTo>
                  <a:pt x="687" y="832"/>
                </a:lnTo>
                <a:close/>
                <a:moveTo>
                  <a:pt x="770" y="526"/>
                </a:moveTo>
                <a:lnTo>
                  <a:pt x="768" y="528"/>
                </a:lnTo>
                <a:lnTo>
                  <a:pt x="768" y="530"/>
                </a:lnTo>
                <a:lnTo>
                  <a:pt x="768" y="533"/>
                </a:lnTo>
                <a:lnTo>
                  <a:pt x="766" y="540"/>
                </a:lnTo>
                <a:lnTo>
                  <a:pt x="766" y="545"/>
                </a:lnTo>
                <a:lnTo>
                  <a:pt x="765" y="546"/>
                </a:lnTo>
                <a:lnTo>
                  <a:pt x="761" y="548"/>
                </a:lnTo>
                <a:lnTo>
                  <a:pt x="761" y="550"/>
                </a:lnTo>
                <a:lnTo>
                  <a:pt x="761" y="551"/>
                </a:lnTo>
                <a:lnTo>
                  <a:pt x="763" y="553"/>
                </a:lnTo>
                <a:lnTo>
                  <a:pt x="763" y="555"/>
                </a:lnTo>
                <a:lnTo>
                  <a:pt x="765" y="556"/>
                </a:lnTo>
                <a:lnTo>
                  <a:pt x="766" y="556"/>
                </a:lnTo>
                <a:lnTo>
                  <a:pt x="766" y="558"/>
                </a:lnTo>
                <a:lnTo>
                  <a:pt x="766" y="560"/>
                </a:lnTo>
                <a:lnTo>
                  <a:pt x="765" y="562"/>
                </a:lnTo>
                <a:lnTo>
                  <a:pt x="765" y="563"/>
                </a:lnTo>
                <a:lnTo>
                  <a:pt x="768" y="563"/>
                </a:lnTo>
                <a:lnTo>
                  <a:pt x="770" y="565"/>
                </a:lnTo>
                <a:lnTo>
                  <a:pt x="771" y="565"/>
                </a:lnTo>
                <a:lnTo>
                  <a:pt x="775" y="562"/>
                </a:lnTo>
                <a:lnTo>
                  <a:pt x="781" y="563"/>
                </a:lnTo>
                <a:lnTo>
                  <a:pt x="786" y="562"/>
                </a:lnTo>
                <a:lnTo>
                  <a:pt x="797" y="550"/>
                </a:lnTo>
                <a:lnTo>
                  <a:pt x="800" y="550"/>
                </a:lnTo>
                <a:lnTo>
                  <a:pt x="803" y="543"/>
                </a:lnTo>
                <a:lnTo>
                  <a:pt x="817" y="531"/>
                </a:lnTo>
                <a:lnTo>
                  <a:pt x="820" y="523"/>
                </a:lnTo>
                <a:lnTo>
                  <a:pt x="822" y="521"/>
                </a:lnTo>
                <a:lnTo>
                  <a:pt x="835" y="521"/>
                </a:lnTo>
                <a:lnTo>
                  <a:pt x="847" y="516"/>
                </a:lnTo>
                <a:lnTo>
                  <a:pt x="847" y="516"/>
                </a:lnTo>
                <a:lnTo>
                  <a:pt x="849" y="519"/>
                </a:lnTo>
                <a:lnTo>
                  <a:pt x="849" y="519"/>
                </a:lnTo>
                <a:lnTo>
                  <a:pt x="849" y="519"/>
                </a:lnTo>
                <a:lnTo>
                  <a:pt x="850" y="518"/>
                </a:lnTo>
                <a:lnTo>
                  <a:pt x="854" y="516"/>
                </a:lnTo>
                <a:lnTo>
                  <a:pt x="855" y="514"/>
                </a:lnTo>
                <a:lnTo>
                  <a:pt x="867" y="511"/>
                </a:lnTo>
                <a:lnTo>
                  <a:pt x="869" y="513"/>
                </a:lnTo>
                <a:lnTo>
                  <a:pt x="869" y="514"/>
                </a:lnTo>
                <a:lnTo>
                  <a:pt x="871" y="516"/>
                </a:lnTo>
                <a:lnTo>
                  <a:pt x="871" y="518"/>
                </a:lnTo>
                <a:lnTo>
                  <a:pt x="871" y="519"/>
                </a:lnTo>
                <a:lnTo>
                  <a:pt x="869" y="521"/>
                </a:lnTo>
                <a:lnTo>
                  <a:pt x="876" y="518"/>
                </a:lnTo>
                <a:lnTo>
                  <a:pt x="876" y="516"/>
                </a:lnTo>
                <a:lnTo>
                  <a:pt x="877" y="514"/>
                </a:lnTo>
                <a:lnTo>
                  <a:pt x="876" y="514"/>
                </a:lnTo>
                <a:lnTo>
                  <a:pt x="876" y="513"/>
                </a:lnTo>
                <a:lnTo>
                  <a:pt x="876" y="513"/>
                </a:lnTo>
                <a:lnTo>
                  <a:pt x="879" y="508"/>
                </a:lnTo>
                <a:lnTo>
                  <a:pt x="881" y="506"/>
                </a:lnTo>
                <a:lnTo>
                  <a:pt x="884" y="508"/>
                </a:lnTo>
                <a:lnTo>
                  <a:pt x="889" y="506"/>
                </a:lnTo>
                <a:lnTo>
                  <a:pt x="902" y="503"/>
                </a:lnTo>
                <a:lnTo>
                  <a:pt x="911" y="498"/>
                </a:lnTo>
                <a:lnTo>
                  <a:pt x="913" y="494"/>
                </a:lnTo>
                <a:lnTo>
                  <a:pt x="914" y="493"/>
                </a:lnTo>
                <a:lnTo>
                  <a:pt x="916" y="491"/>
                </a:lnTo>
                <a:lnTo>
                  <a:pt x="919" y="489"/>
                </a:lnTo>
                <a:lnTo>
                  <a:pt x="921" y="488"/>
                </a:lnTo>
                <a:lnTo>
                  <a:pt x="929" y="486"/>
                </a:lnTo>
                <a:lnTo>
                  <a:pt x="929" y="484"/>
                </a:lnTo>
                <a:lnTo>
                  <a:pt x="931" y="484"/>
                </a:lnTo>
                <a:lnTo>
                  <a:pt x="934" y="488"/>
                </a:lnTo>
                <a:lnTo>
                  <a:pt x="934" y="488"/>
                </a:lnTo>
                <a:lnTo>
                  <a:pt x="936" y="488"/>
                </a:lnTo>
                <a:lnTo>
                  <a:pt x="941" y="474"/>
                </a:lnTo>
                <a:lnTo>
                  <a:pt x="946" y="464"/>
                </a:lnTo>
                <a:lnTo>
                  <a:pt x="950" y="461"/>
                </a:lnTo>
                <a:lnTo>
                  <a:pt x="951" y="457"/>
                </a:lnTo>
                <a:lnTo>
                  <a:pt x="951" y="452"/>
                </a:lnTo>
                <a:lnTo>
                  <a:pt x="950" y="452"/>
                </a:lnTo>
                <a:lnTo>
                  <a:pt x="951" y="447"/>
                </a:lnTo>
                <a:lnTo>
                  <a:pt x="951" y="445"/>
                </a:lnTo>
                <a:lnTo>
                  <a:pt x="950" y="442"/>
                </a:lnTo>
                <a:lnTo>
                  <a:pt x="950" y="442"/>
                </a:lnTo>
                <a:lnTo>
                  <a:pt x="948" y="442"/>
                </a:lnTo>
                <a:lnTo>
                  <a:pt x="948" y="439"/>
                </a:lnTo>
                <a:lnTo>
                  <a:pt x="948" y="435"/>
                </a:lnTo>
                <a:lnTo>
                  <a:pt x="946" y="434"/>
                </a:lnTo>
                <a:lnTo>
                  <a:pt x="944" y="429"/>
                </a:lnTo>
                <a:lnTo>
                  <a:pt x="944" y="427"/>
                </a:lnTo>
                <a:lnTo>
                  <a:pt x="943" y="425"/>
                </a:lnTo>
                <a:lnTo>
                  <a:pt x="943" y="422"/>
                </a:lnTo>
                <a:lnTo>
                  <a:pt x="943" y="420"/>
                </a:lnTo>
                <a:lnTo>
                  <a:pt x="943" y="419"/>
                </a:lnTo>
                <a:lnTo>
                  <a:pt x="939" y="410"/>
                </a:lnTo>
                <a:lnTo>
                  <a:pt x="939" y="409"/>
                </a:lnTo>
                <a:lnTo>
                  <a:pt x="934" y="403"/>
                </a:lnTo>
                <a:lnTo>
                  <a:pt x="929" y="402"/>
                </a:lnTo>
                <a:lnTo>
                  <a:pt x="926" y="403"/>
                </a:lnTo>
                <a:lnTo>
                  <a:pt x="924" y="405"/>
                </a:lnTo>
                <a:lnTo>
                  <a:pt x="924" y="407"/>
                </a:lnTo>
                <a:lnTo>
                  <a:pt x="926" y="409"/>
                </a:lnTo>
                <a:lnTo>
                  <a:pt x="926" y="409"/>
                </a:lnTo>
                <a:lnTo>
                  <a:pt x="926" y="412"/>
                </a:lnTo>
                <a:lnTo>
                  <a:pt x="926" y="414"/>
                </a:lnTo>
                <a:lnTo>
                  <a:pt x="926" y="414"/>
                </a:lnTo>
                <a:lnTo>
                  <a:pt x="923" y="417"/>
                </a:lnTo>
                <a:lnTo>
                  <a:pt x="921" y="417"/>
                </a:lnTo>
                <a:lnTo>
                  <a:pt x="923" y="415"/>
                </a:lnTo>
                <a:lnTo>
                  <a:pt x="923" y="414"/>
                </a:lnTo>
                <a:lnTo>
                  <a:pt x="923" y="412"/>
                </a:lnTo>
                <a:lnTo>
                  <a:pt x="923" y="410"/>
                </a:lnTo>
                <a:lnTo>
                  <a:pt x="923" y="410"/>
                </a:lnTo>
                <a:lnTo>
                  <a:pt x="923" y="410"/>
                </a:lnTo>
                <a:lnTo>
                  <a:pt x="923" y="409"/>
                </a:lnTo>
                <a:lnTo>
                  <a:pt x="923" y="407"/>
                </a:lnTo>
                <a:lnTo>
                  <a:pt x="921" y="405"/>
                </a:lnTo>
                <a:lnTo>
                  <a:pt x="913" y="405"/>
                </a:lnTo>
                <a:lnTo>
                  <a:pt x="914" y="403"/>
                </a:lnTo>
                <a:lnTo>
                  <a:pt x="916" y="403"/>
                </a:lnTo>
                <a:lnTo>
                  <a:pt x="918" y="403"/>
                </a:lnTo>
                <a:lnTo>
                  <a:pt x="918" y="400"/>
                </a:lnTo>
                <a:lnTo>
                  <a:pt x="916" y="398"/>
                </a:lnTo>
                <a:lnTo>
                  <a:pt x="916" y="398"/>
                </a:lnTo>
                <a:lnTo>
                  <a:pt x="916" y="393"/>
                </a:lnTo>
                <a:lnTo>
                  <a:pt x="914" y="387"/>
                </a:lnTo>
                <a:lnTo>
                  <a:pt x="911" y="383"/>
                </a:lnTo>
                <a:lnTo>
                  <a:pt x="901" y="382"/>
                </a:lnTo>
                <a:lnTo>
                  <a:pt x="901" y="380"/>
                </a:lnTo>
                <a:lnTo>
                  <a:pt x="901" y="377"/>
                </a:lnTo>
                <a:lnTo>
                  <a:pt x="899" y="375"/>
                </a:lnTo>
                <a:lnTo>
                  <a:pt x="897" y="372"/>
                </a:lnTo>
                <a:lnTo>
                  <a:pt x="897" y="370"/>
                </a:lnTo>
                <a:lnTo>
                  <a:pt x="897" y="368"/>
                </a:lnTo>
                <a:lnTo>
                  <a:pt x="897" y="366"/>
                </a:lnTo>
                <a:lnTo>
                  <a:pt x="897" y="365"/>
                </a:lnTo>
                <a:lnTo>
                  <a:pt x="897" y="363"/>
                </a:lnTo>
                <a:lnTo>
                  <a:pt x="896" y="361"/>
                </a:lnTo>
                <a:lnTo>
                  <a:pt x="896" y="361"/>
                </a:lnTo>
                <a:lnTo>
                  <a:pt x="891" y="360"/>
                </a:lnTo>
                <a:lnTo>
                  <a:pt x="891" y="358"/>
                </a:lnTo>
                <a:lnTo>
                  <a:pt x="886" y="360"/>
                </a:lnTo>
                <a:lnTo>
                  <a:pt x="884" y="361"/>
                </a:lnTo>
                <a:lnTo>
                  <a:pt x="884" y="360"/>
                </a:lnTo>
                <a:lnTo>
                  <a:pt x="884" y="358"/>
                </a:lnTo>
                <a:lnTo>
                  <a:pt x="884" y="356"/>
                </a:lnTo>
                <a:lnTo>
                  <a:pt x="884" y="355"/>
                </a:lnTo>
                <a:lnTo>
                  <a:pt x="882" y="355"/>
                </a:lnTo>
                <a:lnTo>
                  <a:pt x="882" y="356"/>
                </a:lnTo>
                <a:lnTo>
                  <a:pt x="881" y="358"/>
                </a:lnTo>
                <a:lnTo>
                  <a:pt x="881" y="358"/>
                </a:lnTo>
                <a:lnTo>
                  <a:pt x="881" y="360"/>
                </a:lnTo>
                <a:lnTo>
                  <a:pt x="881" y="360"/>
                </a:lnTo>
                <a:lnTo>
                  <a:pt x="881" y="361"/>
                </a:lnTo>
                <a:lnTo>
                  <a:pt x="882" y="361"/>
                </a:lnTo>
                <a:lnTo>
                  <a:pt x="881" y="363"/>
                </a:lnTo>
                <a:lnTo>
                  <a:pt x="881" y="365"/>
                </a:lnTo>
                <a:lnTo>
                  <a:pt x="876" y="365"/>
                </a:lnTo>
                <a:lnTo>
                  <a:pt x="876" y="368"/>
                </a:lnTo>
                <a:lnTo>
                  <a:pt x="876" y="368"/>
                </a:lnTo>
                <a:lnTo>
                  <a:pt x="874" y="372"/>
                </a:lnTo>
                <a:lnTo>
                  <a:pt x="871" y="375"/>
                </a:lnTo>
                <a:lnTo>
                  <a:pt x="865" y="375"/>
                </a:lnTo>
                <a:lnTo>
                  <a:pt x="864" y="377"/>
                </a:lnTo>
                <a:lnTo>
                  <a:pt x="864" y="378"/>
                </a:lnTo>
                <a:lnTo>
                  <a:pt x="862" y="380"/>
                </a:lnTo>
                <a:lnTo>
                  <a:pt x="862" y="388"/>
                </a:lnTo>
                <a:lnTo>
                  <a:pt x="862" y="393"/>
                </a:lnTo>
                <a:lnTo>
                  <a:pt x="860" y="397"/>
                </a:lnTo>
                <a:lnTo>
                  <a:pt x="859" y="400"/>
                </a:lnTo>
                <a:lnTo>
                  <a:pt x="859" y="402"/>
                </a:lnTo>
                <a:lnTo>
                  <a:pt x="859" y="403"/>
                </a:lnTo>
                <a:lnTo>
                  <a:pt x="859" y="403"/>
                </a:lnTo>
                <a:lnTo>
                  <a:pt x="855" y="412"/>
                </a:lnTo>
                <a:lnTo>
                  <a:pt x="852" y="415"/>
                </a:lnTo>
                <a:lnTo>
                  <a:pt x="850" y="417"/>
                </a:lnTo>
                <a:lnTo>
                  <a:pt x="850" y="415"/>
                </a:lnTo>
                <a:lnTo>
                  <a:pt x="850" y="414"/>
                </a:lnTo>
                <a:lnTo>
                  <a:pt x="850" y="414"/>
                </a:lnTo>
                <a:lnTo>
                  <a:pt x="850" y="412"/>
                </a:lnTo>
                <a:lnTo>
                  <a:pt x="852" y="405"/>
                </a:lnTo>
                <a:lnTo>
                  <a:pt x="854" y="393"/>
                </a:lnTo>
                <a:lnTo>
                  <a:pt x="855" y="392"/>
                </a:lnTo>
                <a:lnTo>
                  <a:pt x="855" y="388"/>
                </a:lnTo>
                <a:lnTo>
                  <a:pt x="855" y="388"/>
                </a:lnTo>
                <a:lnTo>
                  <a:pt x="855" y="387"/>
                </a:lnTo>
                <a:lnTo>
                  <a:pt x="855" y="387"/>
                </a:lnTo>
                <a:lnTo>
                  <a:pt x="855" y="385"/>
                </a:lnTo>
                <a:lnTo>
                  <a:pt x="855" y="385"/>
                </a:lnTo>
                <a:lnTo>
                  <a:pt x="857" y="382"/>
                </a:lnTo>
                <a:lnTo>
                  <a:pt x="857" y="380"/>
                </a:lnTo>
                <a:lnTo>
                  <a:pt x="857" y="378"/>
                </a:lnTo>
                <a:lnTo>
                  <a:pt x="857" y="377"/>
                </a:lnTo>
                <a:lnTo>
                  <a:pt x="855" y="375"/>
                </a:lnTo>
                <a:lnTo>
                  <a:pt x="855" y="373"/>
                </a:lnTo>
                <a:lnTo>
                  <a:pt x="857" y="372"/>
                </a:lnTo>
                <a:lnTo>
                  <a:pt x="859" y="366"/>
                </a:lnTo>
                <a:lnTo>
                  <a:pt x="859" y="363"/>
                </a:lnTo>
                <a:lnTo>
                  <a:pt x="857" y="361"/>
                </a:lnTo>
                <a:lnTo>
                  <a:pt x="857" y="360"/>
                </a:lnTo>
                <a:lnTo>
                  <a:pt x="857" y="360"/>
                </a:lnTo>
                <a:lnTo>
                  <a:pt x="857" y="356"/>
                </a:lnTo>
                <a:lnTo>
                  <a:pt x="859" y="353"/>
                </a:lnTo>
                <a:lnTo>
                  <a:pt x="859" y="350"/>
                </a:lnTo>
                <a:lnTo>
                  <a:pt x="859" y="350"/>
                </a:lnTo>
                <a:lnTo>
                  <a:pt x="859" y="348"/>
                </a:lnTo>
                <a:lnTo>
                  <a:pt x="860" y="340"/>
                </a:lnTo>
                <a:lnTo>
                  <a:pt x="862" y="340"/>
                </a:lnTo>
                <a:lnTo>
                  <a:pt x="864" y="338"/>
                </a:lnTo>
                <a:lnTo>
                  <a:pt x="865" y="336"/>
                </a:lnTo>
                <a:lnTo>
                  <a:pt x="867" y="336"/>
                </a:lnTo>
                <a:lnTo>
                  <a:pt x="867" y="333"/>
                </a:lnTo>
                <a:lnTo>
                  <a:pt x="865" y="331"/>
                </a:lnTo>
                <a:lnTo>
                  <a:pt x="860" y="329"/>
                </a:lnTo>
                <a:lnTo>
                  <a:pt x="859" y="328"/>
                </a:lnTo>
                <a:lnTo>
                  <a:pt x="859" y="323"/>
                </a:lnTo>
                <a:lnTo>
                  <a:pt x="857" y="323"/>
                </a:lnTo>
                <a:lnTo>
                  <a:pt x="854" y="321"/>
                </a:lnTo>
                <a:lnTo>
                  <a:pt x="849" y="318"/>
                </a:lnTo>
                <a:lnTo>
                  <a:pt x="845" y="318"/>
                </a:lnTo>
                <a:lnTo>
                  <a:pt x="842" y="316"/>
                </a:lnTo>
                <a:lnTo>
                  <a:pt x="839" y="316"/>
                </a:lnTo>
                <a:lnTo>
                  <a:pt x="837" y="318"/>
                </a:lnTo>
                <a:lnTo>
                  <a:pt x="835" y="319"/>
                </a:lnTo>
                <a:lnTo>
                  <a:pt x="835" y="321"/>
                </a:lnTo>
                <a:lnTo>
                  <a:pt x="835" y="323"/>
                </a:lnTo>
                <a:lnTo>
                  <a:pt x="835" y="323"/>
                </a:lnTo>
                <a:lnTo>
                  <a:pt x="835" y="324"/>
                </a:lnTo>
                <a:lnTo>
                  <a:pt x="835" y="324"/>
                </a:lnTo>
                <a:lnTo>
                  <a:pt x="835" y="326"/>
                </a:lnTo>
                <a:lnTo>
                  <a:pt x="835" y="326"/>
                </a:lnTo>
                <a:lnTo>
                  <a:pt x="835" y="328"/>
                </a:lnTo>
                <a:lnTo>
                  <a:pt x="835" y="329"/>
                </a:lnTo>
                <a:lnTo>
                  <a:pt x="835" y="331"/>
                </a:lnTo>
                <a:lnTo>
                  <a:pt x="835" y="336"/>
                </a:lnTo>
                <a:lnTo>
                  <a:pt x="837" y="338"/>
                </a:lnTo>
                <a:lnTo>
                  <a:pt x="837" y="340"/>
                </a:lnTo>
                <a:lnTo>
                  <a:pt x="837" y="340"/>
                </a:lnTo>
                <a:lnTo>
                  <a:pt x="840" y="345"/>
                </a:lnTo>
                <a:lnTo>
                  <a:pt x="840" y="346"/>
                </a:lnTo>
                <a:lnTo>
                  <a:pt x="840" y="348"/>
                </a:lnTo>
                <a:lnTo>
                  <a:pt x="834" y="345"/>
                </a:lnTo>
                <a:lnTo>
                  <a:pt x="832" y="346"/>
                </a:lnTo>
                <a:lnTo>
                  <a:pt x="830" y="345"/>
                </a:lnTo>
                <a:lnTo>
                  <a:pt x="830" y="345"/>
                </a:lnTo>
                <a:lnTo>
                  <a:pt x="830" y="341"/>
                </a:lnTo>
                <a:lnTo>
                  <a:pt x="830" y="340"/>
                </a:lnTo>
                <a:lnTo>
                  <a:pt x="830" y="338"/>
                </a:lnTo>
                <a:lnTo>
                  <a:pt x="828" y="338"/>
                </a:lnTo>
                <a:lnTo>
                  <a:pt x="828" y="336"/>
                </a:lnTo>
                <a:lnTo>
                  <a:pt x="827" y="335"/>
                </a:lnTo>
                <a:lnTo>
                  <a:pt x="825" y="328"/>
                </a:lnTo>
                <a:lnTo>
                  <a:pt x="825" y="328"/>
                </a:lnTo>
                <a:lnTo>
                  <a:pt x="820" y="329"/>
                </a:lnTo>
                <a:lnTo>
                  <a:pt x="817" y="331"/>
                </a:lnTo>
                <a:lnTo>
                  <a:pt x="817" y="333"/>
                </a:lnTo>
                <a:lnTo>
                  <a:pt x="817" y="335"/>
                </a:lnTo>
                <a:lnTo>
                  <a:pt x="817" y="336"/>
                </a:lnTo>
                <a:lnTo>
                  <a:pt x="817" y="336"/>
                </a:lnTo>
                <a:lnTo>
                  <a:pt x="817" y="338"/>
                </a:lnTo>
                <a:lnTo>
                  <a:pt x="817" y="340"/>
                </a:lnTo>
                <a:lnTo>
                  <a:pt x="817" y="340"/>
                </a:lnTo>
                <a:lnTo>
                  <a:pt x="817" y="340"/>
                </a:lnTo>
                <a:lnTo>
                  <a:pt x="818" y="341"/>
                </a:lnTo>
                <a:lnTo>
                  <a:pt x="817" y="345"/>
                </a:lnTo>
                <a:lnTo>
                  <a:pt x="817" y="346"/>
                </a:lnTo>
                <a:lnTo>
                  <a:pt x="818" y="348"/>
                </a:lnTo>
                <a:lnTo>
                  <a:pt x="817" y="350"/>
                </a:lnTo>
                <a:lnTo>
                  <a:pt x="812" y="350"/>
                </a:lnTo>
                <a:lnTo>
                  <a:pt x="810" y="351"/>
                </a:lnTo>
                <a:lnTo>
                  <a:pt x="808" y="356"/>
                </a:lnTo>
                <a:lnTo>
                  <a:pt x="807" y="358"/>
                </a:lnTo>
                <a:lnTo>
                  <a:pt x="807" y="360"/>
                </a:lnTo>
                <a:lnTo>
                  <a:pt x="807" y="361"/>
                </a:lnTo>
                <a:lnTo>
                  <a:pt x="807" y="361"/>
                </a:lnTo>
                <a:lnTo>
                  <a:pt x="807" y="361"/>
                </a:lnTo>
                <a:lnTo>
                  <a:pt x="807" y="363"/>
                </a:lnTo>
                <a:lnTo>
                  <a:pt x="807" y="363"/>
                </a:lnTo>
                <a:lnTo>
                  <a:pt x="807" y="365"/>
                </a:lnTo>
                <a:lnTo>
                  <a:pt x="808" y="366"/>
                </a:lnTo>
                <a:lnTo>
                  <a:pt x="805" y="368"/>
                </a:lnTo>
                <a:lnTo>
                  <a:pt x="803" y="370"/>
                </a:lnTo>
                <a:lnTo>
                  <a:pt x="803" y="372"/>
                </a:lnTo>
                <a:lnTo>
                  <a:pt x="803" y="377"/>
                </a:lnTo>
                <a:lnTo>
                  <a:pt x="803" y="378"/>
                </a:lnTo>
                <a:lnTo>
                  <a:pt x="803" y="382"/>
                </a:lnTo>
                <a:lnTo>
                  <a:pt x="812" y="383"/>
                </a:lnTo>
                <a:lnTo>
                  <a:pt x="817" y="388"/>
                </a:lnTo>
                <a:lnTo>
                  <a:pt x="823" y="392"/>
                </a:lnTo>
                <a:lnTo>
                  <a:pt x="823" y="392"/>
                </a:lnTo>
                <a:lnTo>
                  <a:pt x="823" y="393"/>
                </a:lnTo>
                <a:lnTo>
                  <a:pt x="815" y="390"/>
                </a:lnTo>
                <a:lnTo>
                  <a:pt x="807" y="385"/>
                </a:lnTo>
                <a:lnTo>
                  <a:pt x="805" y="387"/>
                </a:lnTo>
                <a:lnTo>
                  <a:pt x="803" y="388"/>
                </a:lnTo>
                <a:lnTo>
                  <a:pt x="803" y="390"/>
                </a:lnTo>
                <a:lnTo>
                  <a:pt x="802" y="393"/>
                </a:lnTo>
                <a:lnTo>
                  <a:pt x="802" y="395"/>
                </a:lnTo>
                <a:lnTo>
                  <a:pt x="802" y="397"/>
                </a:lnTo>
                <a:lnTo>
                  <a:pt x="802" y="398"/>
                </a:lnTo>
                <a:lnTo>
                  <a:pt x="802" y="400"/>
                </a:lnTo>
                <a:lnTo>
                  <a:pt x="800" y="403"/>
                </a:lnTo>
                <a:lnTo>
                  <a:pt x="800" y="407"/>
                </a:lnTo>
                <a:lnTo>
                  <a:pt x="798" y="409"/>
                </a:lnTo>
                <a:lnTo>
                  <a:pt x="800" y="414"/>
                </a:lnTo>
                <a:lnTo>
                  <a:pt x="800" y="414"/>
                </a:lnTo>
                <a:lnTo>
                  <a:pt x="800" y="417"/>
                </a:lnTo>
                <a:lnTo>
                  <a:pt x="802" y="419"/>
                </a:lnTo>
                <a:lnTo>
                  <a:pt x="802" y="419"/>
                </a:lnTo>
                <a:lnTo>
                  <a:pt x="802" y="424"/>
                </a:lnTo>
                <a:lnTo>
                  <a:pt x="803" y="425"/>
                </a:lnTo>
                <a:lnTo>
                  <a:pt x="805" y="427"/>
                </a:lnTo>
                <a:lnTo>
                  <a:pt x="810" y="427"/>
                </a:lnTo>
                <a:lnTo>
                  <a:pt x="812" y="427"/>
                </a:lnTo>
                <a:lnTo>
                  <a:pt x="813" y="430"/>
                </a:lnTo>
                <a:lnTo>
                  <a:pt x="812" y="432"/>
                </a:lnTo>
                <a:lnTo>
                  <a:pt x="810" y="432"/>
                </a:lnTo>
                <a:lnTo>
                  <a:pt x="808" y="434"/>
                </a:lnTo>
                <a:lnTo>
                  <a:pt x="808" y="432"/>
                </a:lnTo>
                <a:lnTo>
                  <a:pt x="808" y="432"/>
                </a:lnTo>
                <a:lnTo>
                  <a:pt x="808" y="430"/>
                </a:lnTo>
                <a:lnTo>
                  <a:pt x="807" y="430"/>
                </a:lnTo>
                <a:lnTo>
                  <a:pt x="798" y="429"/>
                </a:lnTo>
                <a:lnTo>
                  <a:pt x="795" y="425"/>
                </a:lnTo>
                <a:lnTo>
                  <a:pt x="795" y="425"/>
                </a:lnTo>
                <a:lnTo>
                  <a:pt x="793" y="425"/>
                </a:lnTo>
                <a:lnTo>
                  <a:pt x="788" y="432"/>
                </a:lnTo>
                <a:lnTo>
                  <a:pt x="788" y="434"/>
                </a:lnTo>
                <a:lnTo>
                  <a:pt x="788" y="435"/>
                </a:lnTo>
                <a:lnTo>
                  <a:pt x="788" y="435"/>
                </a:lnTo>
                <a:lnTo>
                  <a:pt x="788" y="440"/>
                </a:lnTo>
                <a:lnTo>
                  <a:pt x="788" y="440"/>
                </a:lnTo>
                <a:lnTo>
                  <a:pt x="786" y="444"/>
                </a:lnTo>
                <a:lnTo>
                  <a:pt x="785" y="447"/>
                </a:lnTo>
                <a:lnTo>
                  <a:pt x="785" y="451"/>
                </a:lnTo>
                <a:lnTo>
                  <a:pt x="786" y="452"/>
                </a:lnTo>
                <a:lnTo>
                  <a:pt x="785" y="452"/>
                </a:lnTo>
                <a:lnTo>
                  <a:pt x="786" y="454"/>
                </a:lnTo>
                <a:lnTo>
                  <a:pt x="786" y="456"/>
                </a:lnTo>
                <a:lnTo>
                  <a:pt x="786" y="457"/>
                </a:lnTo>
                <a:lnTo>
                  <a:pt x="786" y="459"/>
                </a:lnTo>
                <a:lnTo>
                  <a:pt x="786" y="462"/>
                </a:lnTo>
                <a:lnTo>
                  <a:pt x="785" y="467"/>
                </a:lnTo>
                <a:lnTo>
                  <a:pt x="785" y="469"/>
                </a:lnTo>
                <a:lnTo>
                  <a:pt x="785" y="471"/>
                </a:lnTo>
                <a:lnTo>
                  <a:pt x="785" y="471"/>
                </a:lnTo>
                <a:lnTo>
                  <a:pt x="785" y="472"/>
                </a:lnTo>
                <a:lnTo>
                  <a:pt x="783" y="472"/>
                </a:lnTo>
                <a:lnTo>
                  <a:pt x="783" y="474"/>
                </a:lnTo>
                <a:lnTo>
                  <a:pt x="783" y="474"/>
                </a:lnTo>
                <a:lnTo>
                  <a:pt x="785" y="477"/>
                </a:lnTo>
                <a:lnTo>
                  <a:pt x="783" y="479"/>
                </a:lnTo>
                <a:lnTo>
                  <a:pt x="783" y="481"/>
                </a:lnTo>
                <a:lnTo>
                  <a:pt x="783" y="482"/>
                </a:lnTo>
                <a:lnTo>
                  <a:pt x="783" y="486"/>
                </a:lnTo>
                <a:lnTo>
                  <a:pt x="781" y="488"/>
                </a:lnTo>
                <a:lnTo>
                  <a:pt x="780" y="489"/>
                </a:lnTo>
                <a:lnTo>
                  <a:pt x="781" y="491"/>
                </a:lnTo>
                <a:lnTo>
                  <a:pt x="780" y="494"/>
                </a:lnTo>
                <a:lnTo>
                  <a:pt x="781" y="496"/>
                </a:lnTo>
                <a:lnTo>
                  <a:pt x="781" y="498"/>
                </a:lnTo>
                <a:lnTo>
                  <a:pt x="783" y="501"/>
                </a:lnTo>
                <a:lnTo>
                  <a:pt x="783" y="501"/>
                </a:lnTo>
                <a:lnTo>
                  <a:pt x="780" y="503"/>
                </a:lnTo>
                <a:lnTo>
                  <a:pt x="776" y="513"/>
                </a:lnTo>
                <a:lnTo>
                  <a:pt x="775" y="514"/>
                </a:lnTo>
                <a:lnTo>
                  <a:pt x="770" y="525"/>
                </a:lnTo>
                <a:lnTo>
                  <a:pt x="770" y="526"/>
                </a:lnTo>
                <a:close/>
                <a:moveTo>
                  <a:pt x="640" y="768"/>
                </a:moveTo>
                <a:lnTo>
                  <a:pt x="640" y="768"/>
                </a:lnTo>
                <a:lnTo>
                  <a:pt x="639" y="768"/>
                </a:lnTo>
                <a:lnTo>
                  <a:pt x="635" y="765"/>
                </a:lnTo>
                <a:lnTo>
                  <a:pt x="635" y="763"/>
                </a:lnTo>
                <a:lnTo>
                  <a:pt x="634" y="762"/>
                </a:lnTo>
                <a:lnTo>
                  <a:pt x="634" y="763"/>
                </a:lnTo>
                <a:lnTo>
                  <a:pt x="634" y="762"/>
                </a:lnTo>
                <a:lnTo>
                  <a:pt x="634" y="762"/>
                </a:lnTo>
                <a:lnTo>
                  <a:pt x="634" y="760"/>
                </a:lnTo>
                <a:lnTo>
                  <a:pt x="632" y="765"/>
                </a:lnTo>
                <a:lnTo>
                  <a:pt x="632" y="767"/>
                </a:lnTo>
                <a:lnTo>
                  <a:pt x="630" y="767"/>
                </a:lnTo>
                <a:lnTo>
                  <a:pt x="630" y="767"/>
                </a:lnTo>
                <a:lnTo>
                  <a:pt x="625" y="768"/>
                </a:lnTo>
                <a:lnTo>
                  <a:pt x="623" y="768"/>
                </a:lnTo>
                <a:lnTo>
                  <a:pt x="623" y="770"/>
                </a:lnTo>
                <a:lnTo>
                  <a:pt x="623" y="772"/>
                </a:lnTo>
                <a:lnTo>
                  <a:pt x="623" y="773"/>
                </a:lnTo>
                <a:lnTo>
                  <a:pt x="634" y="770"/>
                </a:lnTo>
                <a:lnTo>
                  <a:pt x="637" y="772"/>
                </a:lnTo>
                <a:lnTo>
                  <a:pt x="639" y="772"/>
                </a:lnTo>
                <a:lnTo>
                  <a:pt x="640" y="768"/>
                </a:lnTo>
                <a:close/>
                <a:moveTo>
                  <a:pt x="637" y="837"/>
                </a:moveTo>
                <a:lnTo>
                  <a:pt x="635" y="834"/>
                </a:lnTo>
                <a:lnTo>
                  <a:pt x="635" y="834"/>
                </a:lnTo>
                <a:lnTo>
                  <a:pt x="634" y="837"/>
                </a:lnTo>
                <a:lnTo>
                  <a:pt x="634" y="839"/>
                </a:lnTo>
                <a:lnTo>
                  <a:pt x="632" y="841"/>
                </a:lnTo>
                <a:lnTo>
                  <a:pt x="634" y="842"/>
                </a:lnTo>
                <a:lnTo>
                  <a:pt x="635" y="844"/>
                </a:lnTo>
                <a:lnTo>
                  <a:pt x="637" y="844"/>
                </a:lnTo>
                <a:lnTo>
                  <a:pt x="639" y="842"/>
                </a:lnTo>
                <a:lnTo>
                  <a:pt x="639" y="842"/>
                </a:lnTo>
                <a:lnTo>
                  <a:pt x="639" y="841"/>
                </a:lnTo>
                <a:lnTo>
                  <a:pt x="639" y="839"/>
                </a:lnTo>
                <a:lnTo>
                  <a:pt x="637" y="837"/>
                </a:lnTo>
                <a:close/>
                <a:moveTo>
                  <a:pt x="765" y="276"/>
                </a:moveTo>
                <a:lnTo>
                  <a:pt x="763" y="277"/>
                </a:lnTo>
                <a:lnTo>
                  <a:pt x="763" y="279"/>
                </a:lnTo>
                <a:lnTo>
                  <a:pt x="763" y="281"/>
                </a:lnTo>
                <a:lnTo>
                  <a:pt x="763" y="282"/>
                </a:lnTo>
                <a:lnTo>
                  <a:pt x="763" y="284"/>
                </a:lnTo>
                <a:lnTo>
                  <a:pt x="763" y="286"/>
                </a:lnTo>
                <a:lnTo>
                  <a:pt x="763" y="287"/>
                </a:lnTo>
                <a:lnTo>
                  <a:pt x="763" y="289"/>
                </a:lnTo>
                <a:lnTo>
                  <a:pt x="763" y="291"/>
                </a:lnTo>
                <a:lnTo>
                  <a:pt x="763" y="292"/>
                </a:lnTo>
                <a:lnTo>
                  <a:pt x="763" y="294"/>
                </a:lnTo>
                <a:lnTo>
                  <a:pt x="765" y="292"/>
                </a:lnTo>
                <a:lnTo>
                  <a:pt x="766" y="286"/>
                </a:lnTo>
                <a:lnTo>
                  <a:pt x="770" y="282"/>
                </a:lnTo>
                <a:lnTo>
                  <a:pt x="773" y="281"/>
                </a:lnTo>
                <a:lnTo>
                  <a:pt x="773" y="279"/>
                </a:lnTo>
                <a:lnTo>
                  <a:pt x="771" y="279"/>
                </a:lnTo>
                <a:lnTo>
                  <a:pt x="770" y="279"/>
                </a:lnTo>
                <a:lnTo>
                  <a:pt x="766" y="279"/>
                </a:lnTo>
                <a:lnTo>
                  <a:pt x="766" y="276"/>
                </a:lnTo>
                <a:lnTo>
                  <a:pt x="765" y="276"/>
                </a:lnTo>
                <a:close/>
                <a:moveTo>
                  <a:pt x="686" y="198"/>
                </a:moveTo>
                <a:lnTo>
                  <a:pt x="672" y="203"/>
                </a:lnTo>
                <a:lnTo>
                  <a:pt x="665" y="207"/>
                </a:lnTo>
                <a:lnTo>
                  <a:pt x="660" y="210"/>
                </a:lnTo>
                <a:lnTo>
                  <a:pt x="659" y="210"/>
                </a:lnTo>
                <a:lnTo>
                  <a:pt x="657" y="207"/>
                </a:lnTo>
                <a:lnTo>
                  <a:pt x="657" y="207"/>
                </a:lnTo>
                <a:lnTo>
                  <a:pt x="655" y="207"/>
                </a:lnTo>
                <a:lnTo>
                  <a:pt x="655" y="208"/>
                </a:lnTo>
                <a:lnTo>
                  <a:pt x="654" y="212"/>
                </a:lnTo>
                <a:lnTo>
                  <a:pt x="654" y="212"/>
                </a:lnTo>
                <a:lnTo>
                  <a:pt x="649" y="213"/>
                </a:lnTo>
                <a:lnTo>
                  <a:pt x="649" y="213"/>
                </a:lnTo>
                <a:lnTo>
                  <a:pt x="647" y="212"/>
                </a:lnTo>
                <a:lnTo>
                  <a:pt x="647" y="210"/>
                </a:lnTo>
                <a:lnTo>
                  <a:pt x="645" y="212"/>
                </a:lnTo>
                <a:lnTo>
                  <a:pt x="644" y="215"/>
                </a:lnTo>
                <a:lnTo>
                  <a:pt x="644" y="215"/>
                </a:lnTo>
                <a:lnTo>
                  <a:pt x="642" y="215"/>
                </a:lnTo>
                <a:lnTo>
                  <a:pt x="642" y="215"/>
                </a:lnTo>
                <a:lnTo>
                  <a:pt x="642" y="213"/>
                </a:lnTo>
                <a:lnTo>
                  <a:pt x="642" y="212"/>
                </a:lnTo>
                <a:lnTo>
                  <a:pt x="632" y="213"/>
                </a:lnTo>
                <a:lnTo>
                  <a:pt x="623" y="213"/>
                </a:lnTo>
                <a:lnTo>
                  <a:pt x="620" y="217"/>
                </a:lnTo>
                <a:lnTo>
                  <a:pt x="620" y="217"/>
                </a:lnTo>
                <a:lnTo>
                  <a:pt x="620" y="218"/>
                </a:lnTo>
                <a:lnTo>
                  <a:pt x="618" y="220"/>
                </a:lnTo>
                <a:lnTo>
                  <a:pt x="620" y="225"/>
                </a:lnTo>
                <a:lnTo>
                  <a:pt x="618" y="227"/>
                </a:lnTo>
                <a:lnTo>
                  <a:pt x="618" y="227"/>
                </a:lnTo>
                <a:lnTo>
                  <a:pt x="617" y="229"/>
                </a:lnTo>
                <a:lnTo>
                  <a:pt x="615" y="229"/>
                </a:lnTo>
                <a:lnTo>
                  <a:pt x="615" y="225"/>
                </a:lnTo>
                <a:lnTo>
                  <a:pt x="612" y="224"/>
                </a:lnTo>
                <a:lnTo>
                  <a:pt x="612" y="224"/>
                </a:lnTo>
                <a:lnTo>
                  <a:pt x="612" y="222"/>
                </a:lnTo>
                <a:lnTo>
                  <a:pt x="612" y="220"/>
                </a:lnTo>
                <a:lnTo>
                  <a:pt x="608" y="215"/>
                </a:lnTo>
                <a:lnTo>
                  <a:pt x="607" y="215"/>
                </a:lnTo>
                <a:lnTo>
                  <a:pt x="605" y="217"/>
                </a:lnTo>
                <a:lnTo>
                  <a:pt x="607" y="220"/>
                </a:lnTo>
                <a:lnTo>
                  <a:pt x="605" y="224"/>
                </a:lnTo>
                <a:lnTo>
                  <a:pt x="603" y="225"/>
                </a:lnTo>
                <a:lnTo>
                  <a:pt x="602" y="225"/>
                </a:lnTo>
                <a:lnTo>
                  <a:pt x="603" y="227"/>
                </a:lnTo>
                <a:lnTo>
                  <a:pt x="603" y="229"/>
                </a:lnTo>
                <a:lnTo>
                  <a:pt x="602" y="232"/>
                </a:lnTo>
                <a:lnTo>
                  <a:pt x="593" y="239"/>
                </a:lnTo>
                <a:lnTo>
                  <a:pt x="590" y="239"/>
                </a:lnTo>
                <a:lnTo>
                  <a:pt x="590" y="237"/>
                </a:lnTo>
                <a:lnTo>
                  <a:pt x="588" y="240"/>
                </a:lnTo>
                <a:lnTo>
                  <a:pt x="590" y="242"/>
                </a:lnTo>
                <a:lnTo>
                  <a:pt x="590" y="244"/>
                </a:lnTo>
                <a:lnTo>
                  <a:pt x="590" y="245"/>
                </a:lnTo>
                <a:lnTo>
                  <a:pt x="588" y="247"/>
                </a:lnTo>
                <a:lnTo>
                  <a:pt x="586" y="249"/>
                </a:lnTo>
                <a:lnTo>
                  <a:pt x="586" y="252"/>
                </a:lnTo>
                <a:lnTo>
                  <a:pt x="588" y="252"/>
                </a:lnTo>
                <a:lnTo>
                  <a:pt x="588" y="252"/>
                </a:lnTo>
                <a:lnTo>
                  <a:pt x="590" y="254"/>
                </a:lnTo>
                <a:lnTo>
                  <a:pt x="590" y="257"/>
                </a:lnTo>
                <a:lnTo>
                  <a:pt x="591" y="259"/>
                </a:lnTo>
                <a:lnTo>
                  <a:pt x="595" y="259"/>
                </a:lnTo>
                <a:lnTo>
                  <a:pt x="597" y="261"/>
                </a:lnTo>
                <a:lnTo>
                  <a:pt x="598" y="262"/>
                </a:lnTo>
                <a:lnTo>
                  <a:pt x="600" y="264"/>
                </a:lnTo>
                <a:lnTo>
                  <a:pt x="600" y="266"/>
                </a:lnTo>
                <a:lnTo>
                  <a:pt x="593" y="269"/>
                </a:lnTo>
                <a:lnTo>
                  <a:pt x="585" y="272"/>
                </a:lnTo>
                <a:lnTo>
                  <a:pt x="575" y="284"/>
                </a:lnTo>
                <a:lnTo>
                  <a:pt x="575" y="287"/>
                </a:lnTo>
                <a:lnTo>
                  <a:pt x="573" y="294"/>
                </a:lnTo>
                <a:lnTo>
                  <a:pt x="573" y="294"/>
                </a:lnTo>
                <a:lnTo>
                  <a:pt x="571" y="298"/>
                </a:lnTo>
                <a:lnTo>
                  <a:pt x="570" y="301"/>
                </a:lnTo>
                <a:lnTo>
                  <a:pt x="568" y="301"/>
                </a:lnTo>
                <a:lnTo>
                  <a:pt x="566" y="303"/>
                </a:lnTo>
                <a:lnTo>
                  <a:pt x="560" y="313"/>
                </a:lnTo>
                <a:lnTo>
                  <a:pt x="554" y="314"/>
                </a:lnTo>
                <a:lnTo>
                  <a:pt x="549" y="309"/>
                </a:lnTo>
                <a:lnTo>
                  <a:pt x="548" y="308"/>
                </a:lnTo>
                <a:lnTo>
                  <a:pt x="546" y="311"/>
                </a:lnTo>
                <a:lnTo>
                  <a:pt x="551" y="314"/>
                </a:lnTo>
                <a:lnTo>
                  <a:pt x="551" y="316"/>
                </a:lnTo>
                <a:lnTo>
                  <a:pt x="551" y="318"/>
                </a:lnTo>
                <a:lnTo>
                  <a:pt x="553" y="318"/>
                </a:lnTo>
                <a:lnTo>
                  <a:pt x="556" y="316"/>
                </a:lnTo>
                <a:lnTo>
                  <a:pt x="560" y="318"/>
                </a:lnTo>
                <a:lnTo>
                  <a:pt x="560" y="321"/>
                </a:lnTo>
                <a:lnTo>
                  <a:pt x="560" y="323"/>
                </a:lnTo>
                <a:lnTo>
                  <a:pt x="556" y="323"/>
                </a:lnTo>
                <a:lnTo>
                  <a:pt x="554" y="326"/>
                </a:lnTo>
                <a:lnTo>
                  <a:pt x="556" y="329"/>
                </a:lnTo>
                <a:lnTo>
                  <a:pt x="558" y="331"/>
                </a:lnTo>
                <a:lnTo>
                  <a:pt x="560" y="329"/>
                </a:lnTo>
                <a:lnTo>
                  <a:pt x="561" y="328"/>
                </a:lnTo>
                <a:lnTo>
                  <a:pt x="561" y="326"/>
                </a:lnTo>
                <a:lnTo>
                  <a:pt x="563" y="324"/>
                </a:lnTo>
                <a:lnTo>
                  <a:pt x="565" y="324"/>
                </a:lnTo>
                <a:lnTo>
                  <a:pt x="566" y="323"/>
                </a:lnTo>
                <a:lnTo>
                  <a:pt x="566" y="323"/>
                </a:lnTo>
                <a:lnTo>
                  <a:pt x="565" y="321"/>
                </a:lnTo>
                <a:lnTo>
                  <a:pt x="565" y="321"/>
                </a:lnTo>
                <a:lnTo>
                  <a:pt x="565" y="318"/>
                </a:lnTo>
                <a:lnTo>
                  <a:pt x="565" y="316"/>
                </a:lnTo>
                <a:lnTo>
                  <a:pt x="566" y="314"/>
                </a:lnTo>
                <a:lnTo>
                  <a:pt x="566" y="313"/>
                </a:lnTo>
                <a:lnTo>
                  <a:pt x="568" y="313"/>
                </a:lnTo>
                <a:lnTo>
                  <a:pt x="568" y="311"/>
                </a:lnTo>
                <a:lnTo>
                  <a:pt x="570" y="311"/>
                </a:lnTo>
                <a:lnTo>
                  <a:pt x="571" y="309"/>
                </a:lnTo>
                <a:lnTo>
                  <a:pt x="571" y="308"/>
                </a:lnTo>
                <a:lnTo>
                  <a:pt x="571" y="306"/>
                </a:lnTo>
                <a:lnTo>
                  <a:pt x="571" y="304"/>
                </a:lnTo>
                <a:lnTo>
                  <a:pt x="573" y="303"/>
                </a:lnTo>
                <a:lnTo>
                  <a:pt x="573" y="303"/>
                </a:lnTo>
                <a:lnTo>
                  <a:pt x="576" y="303"/>
                </a:lnTo>
                <a:lnTo>
                  <a:pt x="576" y="304"/>
                </a:lnTo>
                <a:lnTo>
                  <a:pt x="575" y="309"/>
                </a:lnTo>
                <a:lnTo>
                  <a:pt x="575" y="311"/>
                </a:lnTo>
                <a:lnTo>
                  <a:pt x="571" y="313"/>
                </a:lnTo>
                <a:lnTo>
                  <a:pt x="573" y="313"/>
                </a:lnTo>
                <a:lnTo>
                  <a:pt x="573" y="314"/>
                </a:lnTo>
                <a:lnTo>
                  <a:pt x="575" y="316"/>
                </a:lnTo>
                <a:lnTo>
                  <a:pt x="575" y="316"/>
                </a:lnTo>
                <a:lnTo>
                  <a:pt x="576" y="318"/>
                </a:lnTo>
                <a:lnTo>
                  <a:pt x="580" y="319"/>
                </a:lnTo>
                <a:lnTo>
                  <a:pt x="581" y="321"/>
                </a:lnTo>
                <a:lnTo>
                  <a:pt x="580" y="324"/>
                </a:lnTo>
                <a:lnTo>
                  <a:pt x="575" y="324"/>
                </a:lnTo>
                <a:lnTo>
                  <a:pt x="571" y="328"/>
                </a:lnTo>
                <a:lnTo>
                  <a:pt x="573" y="329"/>
                </a:lnTo>
                <a:lnTo>
                  <a:pt x="581" y="333"/>
                </a:lnTo>
                <a:lnTo>
                  <a:pt x="583" y="333"/>
                </a:lnTo>
                <a:lnTo>
                  <a:pt x="585" y="329"/>
                </a:lnTo>
                <a:lnTo>
                  <a:pt x="583" y="326"/>
                </a:lnTo>
                <a:lnTo>
                  <a:pt x="583" y="324"/>
                </a:lnTo>
                <a:lnTo>
                  <a:pt x="588" y="323"/>
                </a:lnTo>
                <a:lnTo>
                  <a:pt x="591" y="323"/>
                </a:lnTo>
                <a:lnTo>
                  <a:pt x="593" y="329"/>
                </a:lnTo>
                <a:lnTo>
                  <a:pt x="593" y="333"/>
                </a:lnTo>
                <a:lnTo>
                  <a:pt x="591" y="336"/>
                </a:lnTo>
                <a:lnTo>
                  <a:pt x="591" y="338"/>
                </a:lnTo>
                <a:lnTo>
                  <a:pt x="591" y="340"/>
                </a:lnTo>
                <a:lnTo>
                  <a:pt x="591" y="341"/>
                </a:lnTo>
                <a:lnTo>
                  <a:pt x="591" y="343"/>
                </a:lnTo>
                <a:lnTo>
                  <a:pt x="591" y="345"/>
                </a:lnTo>
                <a:lnTo>
                  <a:pt x="593" y="348"/>
                </a:lnTo>
                <a:lnTo>
                  <a:pt x="593" y="350"/>
                </a:lnTo>
                <a:lnTo>
                  <a:pt x="593" y="351"/>
                </a:lnTo>
                <a:lnTo>
                  <a:pt x="593" y="355"/>
                </a:lnTo>
                <a:lnTo>
                  <a:pt x="593" y="356"/>
                </a:lnTo>
                <a:lnTo>
                  <a:pt x="593" y="360"/>
                </a:lnTo>
                <a:lnTo>
                  <a:pt x="593" y="361"/>
                </a:lnTo>
                <a:lnTo>
                  <a:pt x="593" y="365"/>
                </a:lnTo>
                <a:lnTo>
                  <a:pt x="602" y="370"/>
                </a:lnTo>
                <a:lnTo>
                  <a:pt x="603" y="373"/>
                </a:lnTo>
                <a:lnTo>
                  <a:pt x="603" y="375"/>
                </a:lnTo>
                <a:lnTo>
                  <a:pt x="603" y="378"/>
                </a:lnTo>
                <a:lnTo>
                  <a:pt x="603" y="380"/>
                </a:lnTo>
                <a:lnTo>
                  <a:pt x="603" y="382"/>
                </a:lnTo>
                <a:lnTo>
                  <a:pt x="610" y="392"/>
                </a:lnTo>
                <a:lnTo>
                  <a:pt x="610" y="393"/>
                </a:lnTo>
                <a:lnTo>
                  <a:pt x="613" y="392"/>
                </a:lnTo>
                <a:lnTo>
                  <a:pt x="615" y="392"/>
                </a:lnTo>
                <a:lnTo>
                  <a:pt x="615" y="393"/>
                </a:lnTo>
                <a:lnTo>
                  <a:pt x="615" y="397"/>
                </a:lnTo>
                <a:lnTo>
                  <a:pt x="617" y="397"/>
                </a:lnTo>
                <a:lnTo>
                  <a:pt x="620" y="393"/>
                </a:lnTo>
                <a:lnTo>
                  <a:pt x="622" y="392"/>
                </a:lnTo>
                <a:lnTo>
                  <a:pt x="623" y="390"/>
                </a:lnTo>
                <a:lnTo>
                  <a:pt x="628" y="385"/>
                </a:lnTo>
                <a:lnTo>
                  <a:pt x="628" y="383"/>
                </a:lnTo>
                <a:lnTo>
                  <a:pt x="632" y="383"/>
                </a:lnTo>
                <a:lnTo>
                  <a:pt x="632" y="385"/>
                </a:lnTo>
                <a:lnTo>
                  <a:pt x="632" y="387"/>
                </a:lnTo>
                <a:lnTo>
                  <a:pt x="634" y="388"/>
                </a:lnTo>
                <a:lnTo>
                  <a:pt x="634" y="388"/>
                </a:lnTo>
                <a:lnTo>
                  <a:pt x="635" y="390"/>
                </a:lnTo>
                <a:lnTo>
                  <a:pt x="635" y="390"/>
                </a:lnTo>
                <a:lnTo>
                  <a:pt x="635" y="392"/>
                </a:lnTo>
                <a:lnTo>
                  <a:pt x="635" y="393"/>
                </a:lnTo>
                <a:lnTo>
                  <a:pt x="635" y="395"/>
                </a:lnTo>
                <a:lnTo>
                  <a:pt x="635" y="397"/>
                </a:lnTo>
                <a:lnTo>
                  <a:pt x="635" y="398"/>
                </a:lnTo>
                <a:lnTo>
                  <a:pt x="635" y="400"/>
                </a:lnTo>
                <a:lnTo>
                  <a:pt x="637" y="402"/>
                </a:lnTo>
                <a:lnTo>
                  <a:pt x="637" y="402"/>
                </a:lnTo>
                <a:lnTo>
                  <a:pt x="642" y="402"/>
                </a:lnTo>
                <a:lnTo>
                  <a:pt x="645" y="403"/>
                </a:lnTo>
                <a:lnTo>
                  <a:pt x="659" y="397"/>
                </a:lnTo>
                <a:lnTo>
                  <a:pt x="659" y="400"/>
                </a:lnTo>
                <a:lnTo>
                  <a:pt x="657" y="400"/>
                </a:lnTo>
                <a:lnTo>
                  <a:pt x="657" y="402"/>
                </a:lnTo>
                <a:lnTo>
                  <a:pt x="655" y="402"/>
                </a:lnTo>
                <a:lnTo>
                  <a:pt x="664" y="402"/>
                </a:lnTo>
                <a:lnTo>
                  <a:pt x="672" y="402"/>
                </a:lnTo>
                <a:lnTo>
                  <a:pt x="674" y="405"/>
                </a:lnTo>
                <a:lnTo>
                  <a:pt x="674" y="409"/>
                </a:lnTo>
                <a:lnTo>
                  <a:pt x="674" y="409"/>
                </a:lnTo>
                <a:lnTo>
                  <a:pt x="676" y="410"/>
                </a:lnTo>
                <a:lnTo>
                  <a:pt x="676" y="410"/>
                </a:lnTo>
                <a:lnTo>
                  <a:pt x="684" y="419"/>
                </a:lnTo>
                <a:lnTo>
                  <a:pt x="686" y="420"/>
                </a:lnTo>
                <a:lnTo>
                  <a:pt x="687" y="420"/>
                </a:lnTo>
                <a:lnTo>
                  <a:pt x="687" y="422"/>
                </a:lnTo>
                <a:lnTo>
                  <a:pt x="687" y="424"/>
                </a:lnTo>
                <a:lnTo>
                  <a:pt x="697" y="424"/>
                </a:lnTo>
                <a:lnTo>
                  <a:pt x="699" y="425"/>
                </a:lnTo>
                <a:lnTo>
                  <a:pt x="697" y="427"/>
                </a:lnTo>
                <a:lnTo>
                  <a:pt x="694" y="425"/>
                </a:lnTo>
                <a:lnTo>
                  <a:pt x="692" y="427"/>
                </a:lnTo>
                <a:lnTo>
                  <a:pt x="694" y="429"/>
                </a:lnTo>
                <a:lnTo>
                  <a:pt x="701" y="427"/>
                </a:lnTo>
                <a:lnTo>
                  <a:pt x="704" y="429"/>
                </a:lnTo>
                <a:lnTo>
                  <a:pt x="704" y="429"/>
                </a:lnTo>
                <a:lnTo>
                  <a:pt x="704" y="430"/>
                </a:lnTo>
                <a:lnTo>
                  <a:pt x="711" y="430"/>
                </a:lnTo>
                <a:lnTo>
                  <a:pt x="714" y="427"/>
                </a:lnTo>
                <a:lnTo>
                  <a:pt x="716" y="429"/>
                </a:lnTo>
                <a:lnTo>
                  <a:pt x="714" y="429"/>
                </a:lnTo>
                <a:lnTo>
                  <a:pt x="719" y="429"/>
                </a:lnTo>
                <a:lnTo>
                  <a:pt x="723" y="432"/>
                </a:lnTo>
                <a:lnTo>
                  <a:pt x="731" y="432"/>
                </a:lnTo>
                <a:lnTo>
                  <a:pt x="731" y="432"/>
                </a:lnTo>
                <a:lnTo>
                  <a:pt x="731" y="430"/>
                </a:lnTo>
                <a:lnTo>
                  <a:pt x="731" y="430"/>
                </a:lnTo>
                <a:lnTo>
                  <a:pt x="729" y="429"/>
                </a:lnTo>
                <a:lnTo>
                  <a:pt x="731" y="427"/>
                </a:lnTo>
                <a:lnTo>
                  <a:pt x="741" y="429"/>
                </a:lnTo>
                <a:lnTo>
                  <a:pt x="748" y="424"/>
                </a:lnTo>
                <a:lnTo>
                  <a:pt x="756" y="424"/>
                </a:lnTo>
                <a:lnTo>
                  <a:pt x="758" y="424"/>
                </a:lnTo>
                <a:lnTo>
                  <a:pt x="761" y="419"/>
                </a:lnTo>
                <a:lnTo>
                  <a:pt x="763" y="417"/>
                </a:lnTo>
                <a:lnTo>
                  <a:pt x="765" y="412"/>
                </a:lnTo>
                <a:lnTo>
                  <a:pt x="770" y="405"/>
                </a:lnTo>
                <a:lnTo>
                  <a:pt x="771" y="403"/>
                </a:lnTo>
                <a:lnTo>
                  <a:pt x="771" y="398"/>
                </a:lnTo>
                <a:lnTo>
                  <a:pt x="770" y="393"/>
                </a:lnTo>
                <a:lnTo>
                  <a:pt x="768" y="390"/>
                </a:lnTo>
                <a:lnTo>
                  <a:pt x="768" y="387"/>
                </a:lnTo>
                <a:lnTo>
                  <a:pt x="768" y="385"/>
                </a:lnTo>
                <a:lnTo>
                  <a:pt x="768" y="380"/>
                </a:lnTo>
                <a:lnTo>
                  <a:pt x="768" y="380"/>
                </a:lnTo>
                <a:lnTo>
                  <a:pt x="766" y="378"/>
                </a:lnTo>
                <a:lnTo>
                  <a:pt x="766" y="378"/>
                </a:lnTo>
                <a:lnTo>
                  <a:pt x="756" y="375"/>
                </a:lnTo>
                <a:lnTo>
                  <a:pt x="755" y="372"/>
                </a:lnTo>
                <a:lnTo>
                  <a:pt x="756" y="372"/>
                </a:lnTo>
                <a:lnTo>
                  <a:pt x="758" y="370"/>
                </a:lnTo>
                <a:lnTo>
                  <a:pt x="758" y="368"/>
                </a:lnTo>
                <a:lnTo>
                  <a:pt x="758" y="366"/>
                </a:lnTo>
                <a:lnTo>
                  <a:pt x="749" y="358"/>
                </a:lnTo>
                <a:lnTo>
                  <a:pt x="739" y="350"/>
                </a:lnTo>
                <a:lnTo>
                  <a:pt x="739" y="346"/>
                </a:lnTo>
                <a:lnTo>
                  <a:pt x="741" y="345"/>
                </a:lnTo>
                <a:lnTo>
                  <a:pt x="743" y="345"/>
                </a:lnTo>
                <a:lnTo>
                  <a:pt x="751" y="351"/>
                </a:lnTo>
                <a:lnTo>
                  <a:pt x="753" y="355"/>
                </a:lnTo>
                <a:lnTo>
                  <a:pt x="753" y="353"/>
                </a:lnTo>
                <a:lnTo>
                  <a:pt x="753" y="351"/>
                </a:lnTo>
                <a:lnTo>
                  <a:pt x="753" y="350"/>
                </a:lnTo>
                <a:lnTo>
                  <a:pt x="756" y="350"/>
                </a:lnTo>
                <a:lnTo>
                  <a:pt x="756" y="350"/>
                </a:lnTo>
                <a:lnTo>
                  <a:pt x="756" y="348"/>
                </a:lnTo>
                <a:lnTo>
                  <a:pt x="756" y="346"/>
                </a:lnTo>
                <a:lnTo>
                  <a:pt x="756" y="346"/>
                </a:lnTo>
                <a:lnTo>
                  <a:pt x="758" y="343"/>
                </a:lnTo>
                <a:lnTo>
                  <a:pt x="760" y="341"/>
                </a:lnTo>
                <a:lnTo>
                  <a:pt x="760" y="335"/>
                </a:lnTo>
                <a:lnTo>
                  <a:pt x="761" y="335"/>
                </a:lnTo>
                <a:lnTo>
                  <a:pt x="760" y="331"/>
                </a:lnTo>
                <a:lnTo>
                  <a:pt x="758" y="329"/>
                </a:lnTo>
                <a:lnTo>
                  <a:pt x="758" y="328"/>
                </a:lnTo>
                <a:lnTo>
                  <a:pt x="758" y="326"/>
                </a:lnTo>
                <a:lnTo>
                  <a:pt x="760" y="324"/>
                </a:lnTo>
                <a:lnTo>
                  <a:pt x="758" y="321"/>
                </a:lnTo>
                <a:lnTo>
                  <a:pt x="758" y="318"/>
                </a:lnTo>
                <a:lnTo>
                  <a:pt x="758" y="316"/>
                </a:lnTo>
                <a:lnTo>
                  <a:pt x="758" y="313"/>
                </a:lnTo>
                <a:lnTo>
                  <a:pt x="760" y="309"/>
                </a:lnTo>
                <a:lnTo>
                  <a:pt x="760" y="308"/>
                </a:lnTo>
                <a:lnTo>
                  <a:pt x="760" y="304"/>
                </a:lnTo>
                <a:lnTo>
                  <a:pt x="758" y="303"/>
                </a:lnTo>
                <a:lnTo>
                  <a:pt x="756" y="299"/>
                </a:lnTo>
                <a:lnTo>
                  <a:pt x="758" y="298"/>
                </a:lnTo>
                <a:lnTo>
                  <a:pt x="758" y="296"/>
                </a:lnTo>
                <a:lnTo>
                  <a:pt x="758" y="292"/>
                </a:lnTo>
                <a:lnTo>
                  <a:pt x="758" y="289"/>
                </a:lnTo>
                <a:lnTo>
                  <a:pt x="758" y="287"/>
                </a:lnTo>
                <a:lnTo>
                  <a:pt x="758" y="286"/>
                </a:lnTo>
                <a:lnTo>
                  <a:pt x="758" y="284"/>
                </a:lnTo>
                <a:lnTo>
                  <a:pt x="760" y="281"/>
                </a:lnTo>
                <a:lnTo>
                  <a:pt x="761" y="277"/>
                </a:lnTo>
                <a:lnTo>
                  <a:pt x="760" y="274"/>
                </a:lnTo>
                <a:lnTo>
                  <a:pt x="760" y="272"/>
                </a:lnTo>
                <a:lnTo>
                  <a:pt x="758" y="269"/>
                </a:lnTo>
                <a:lnTo>
                  <a:pt x="758" y="269"/>
                </a:lnTo>
                <a:lnTo>
                  <a:pt x="761" y="269"/>
                </a:lnTo>
                <a:lnTo>
                  <a:pt x="763" y="267"/>
                </a:lnTo>
                <a:lnTo>
                  <a:pt x="765" y="264"/>
                </a:lnTo>
                <a:lnTo>
                  <a:pt x="765" y="262"/>
                </a:lnTo>
                <a:lnTo>
                  <a:pt x="763" y="261"/>
                </a:lnTo>
                <a:lnTo>
                  <a:pt x="763" y="259"/>
                </a:lnTo>
                <a:lnTo>
                  <a:pt x="763" y="255"/>
                </a:lnTo>
                <a:lnTo>
                  <a:pt x="761" y="250"/>
                </a:lnTo>
                <a:lnTo>
                  <a:pt x="760" y="250"/>
                </a:lnTo>
                <a:lnTo>
                  <a:pt x="758" y="249"/>
                </a:lnTo>
                <a:lnTo>
                  <a:pt x="758" y="249"/>
                </a:lnTo>
                <a:lnTo>
                  <a:pt x="756" y="245"/>
                </a:lnTo>
                <a:lnTo>
                  <a:pt x="756" y="245"/>
                </a:lnTo>
                <a:lnTo>
                  <a:pt x="756" y="245"/>
                </a:lnTo>
                <a:lnTo>
                  <a:pt x="756" y="245"/>
                </a:lnTo>
                <a:lnTo>
                  <a:pt x="756" y="244"/>
                </a:lnTo>
                <a:lnTo>
                  <a:pt x="756" y="244"/>
                </a:lnTo>
                <a:lnTo>
                  <a:pt x="756" y="242"/>
                </a:lnTo>
                <a:lnTo>
                  <a:pt x="756" y="242"/>
                </a:lnTo>
                <a:lnTo>
                  <a:pt x="755" y="242"/>
                </a:lnTo>
                <a:lnTo>
                  <a:pt x="753" y="239"/>
                </a:lnTo>
                <a:lnTo>
                  <a:pt x="751" y="237"/>
                </a:lnTo>
                <a:lnTo>
                  <a:pt x="746" y="237"/>
                </a:lnTo>
                <a:lnTo>
                  <a:pt x="746" y="234"/>
                </a:lnTo>
                <a:lnTo>
                  <a:pt x="746" y="234"/>
                </a:lnTo>
                <a:lnTo>
                  <a:pt x="746" y="234"/>
                </a:lnTo>
                <a:lnTo>
                  <a:pt x="746" y="232"/>
                </a:lnTo>
                <a:lnTo>
                  <a:pt x="748" y="232"/>
                </a:lnTo>
                <a:lnTo>
                  <a:pt x="741" y="229"/>
                </a:lnTo>
                <a:lnTo>
                  <a:pt x="741" y="229"/>
                </a:lnTo>
                <a:lnTo>
                  <a:pt x="741" y="225"/>
                </a:lnTo>
                <a:lnTo>
                  <a:pt x="741" y="224"/>
                </a:lnTo>
                <a:lnTo>
                  <a:pt x="739" y="222"/>
                </a:lnTo>
                <a:lnTo>
                  <a:pt x="739" y="222"/>
                </a:lnTo>
                <a:lnTo>
                  <a:pt x="736" y="225"/>
                </a:lnTo>
                <a:lnTo>
                  <a:pt x="736" y="225"/>
                </a:lnTo>
                <a:lnTo>
                  <a:pt x="734" y="224"/>
                </a:lnTo>
                <a:lnTo>
                  <a:pt x="734" y="222"/>
                </a:lnTo>
                <a:lnTo>
                  <a:pt x="736" y="222"/>
                </a:lnTo>
                <a:lnTo>
                  <a:pt x="736" y="220"/>
                </a:lnTo>
                <a:lnTo>
                  <a:pt x="734" y="217"/>
                </a:lnTo>
                <a:lnTo>
                  <a:pt x="723" y="220"/>
                </a:lnTo>
                <a:lnTo>
                  <a:pt x="716" y="217"/>
                </a:lnTo>
                <a:lnTo>
                  <a:pt x="714" y="218"/>
                </a:lnTo>
                <a:lnTo>
                  <a:pt x="714" y="222"/>
                </a:lnTo>
                <a:lnTo>
                  <a:pt x="713" y="225"/>
                </a:lnTo>
                <a:lnTo>
                  <a:pt x="714" y="229"/>
                </a:lnTo>
                <a:lnTo>
                  <a:pt x="718" y="230"/>
                </a:lnTo>
                <a:lnTo>
                  <a:pt x="718" y="232"/>
                </a:lnTo>
                <a:lnTo>
                  <a:pt x="718" y="232"/>
                </a:lnTo>
                <a:lnTo>
                  <a:pt x="714" y="235"/>
                </a:lnTo>
                <a:lnTo>
                  <a:pt x="714" y="237"/>
                </a:lnTo>
                <a:lnTo>
                  <a:pt x="714" y="239"/>
                </a:lnTo>
                <a:lnTo>
                  <a:pt x="714" y="239"/>
                </a:lnTo>
                <a:lnTo>
                  <a:pt x="714" y="240"/>
                </a:lnTo>
                <a:lnTo>
                  <a:pt x="713" y="242"/>
                </a:lnTo>
                <a:lnTo>
                  <a:pt x="714" y="242"/>
                </a:lnTo>
                <a:lnTo>
                  <a:pt x="714" y="242"/>
                </a:lnTo>
                <a:lnTo>
                  <a:pt x="714" y="244"/>
                </a:lnTo>
                <a:lnTo>
                  <a:pt x="714" y="244"/>
                </a:lnTo>
                <a:lnTo>
                  <a:pt x="713" y="247"/>
                </a:lnTo>
                <a:lnTo>
                  <a:pt x="713" y="249"/>
                </a:lnTo>
                <a:lnTo>
                  <a:pt x="711" y="250"/>
                </a:lnTo>
                <a:lnTo>
                  <a:pt x="709" y="250"/>
                </a:lnTo>
                <a:lnTo>
                  <a:pt x="702" y="245"/>
                </a:lnTo>
                <a:lnTo>
                  <a:pt x="699" y="245"/>
                </a:lnTo>
                <a:lnTo>
                  <a:pt x="697" y="247"/>
                </a:lnTo>
                <a:lnTo>
                  <a:pt x="697" y="250"/>
                </a:lnTo>
                <a:lnTo>
                  <a:pt x="699" y="254"/>
                </a:lnTo>
                <a:lnTo>
                  <a:pt x="697" y="255"/>
                </a:lnTo>
                <a:lnTo>
                  <a:pt x="697" y="257"/>
                </a:lnTo>
                <a:lnTo>
                  <a:pt x="697" y="257"/>
                </a:lnTo>
                <a:lnTo>
                  <a:pt x="694" y="262"/>
                </a:lnTo>
                <a:lnTo>
                  <a:pt x="694" y="262"/>
                </a:lnTo>
                <a:lnTo>
                  <a:pt x="694" y="262"/>
                </a:lnTo>
                <a:lnTo>
                  <a:pt x="692" y="264"/>
                </a:lnTo>
                <a:lnTo>
                  <a:pt x="694" y="269"/>
                </a:lnTo>
                <a:lnTo>
                  <a:pt x="692" y="271"/>
                </a:lnTo>
                <a:lnTo>
                  <a:pt x="682" y="279"/>
                </a:lnTo>
                <a:lnTo>
                  <a:pt x="681" y="281"/>
                </a:lnTo>
                <a:lnTo>
                  <a:pt x="679" y="282"/>
                </a:lnTo>
                <a:lnTo>
                  <a:pt x="679" y="282"/>
                </a:lnTo>
                <a:lnTo>
                  <a:pt x="677" y="281"/>
                </a:lnTo>
                <a:lnTo>
                  <a:pt x="679" y="279"/>
                </a:lnTo>
                <a:lnTo>
                  <a:pt x="686" y="274"/>
                </a:lnTo>
                <a:lnTo>
                  <a:pt x="687" y="271"/>
                </a:lnTo>
                <a:lnTo>
                  <a:pt x="689" y="269"/>
                </a:lnTo>
                <a:lnTo>
                  <a:pt x="691" y="267"/>
                </a:lnTo>
                <a:lnTo>
                  <a:pt x="691" y="266"/>
                </a:lnTo>
                <a:lnTo>
                  <a:pt x="689" y="264"/>
                </a:lnTo>
                <a:lnTo>
                  <a:pt x="687" y="264"/>
                </a:lnTo>
                <a:lnTo>
                  <a:pt x="687" y="262"/>
                </a:lnTo>
                <a:lnTo>
                  <a:pt x="687" y="261"/>
                </a:lnTo>
                <a:lnTo>
                  <a:pt x="691" y="261"/>
                </a:lnTo>
                <a:lnTo>
                  <a:pt x="691" y="259"/>
                </a:lnTo>
                <a:lnTo>
                  <a:pt x="691" y="257"/>
                </a:lnTo>
                <a:lnTo>
                  <a:pt x="689" y="254"/>
                </a:lnTo>
                <a:lnTo>
                  <a:pt x="689" y="254"/>
                </a:lnTo>
                <a:lnTo>
                  <a:pt x="694" y="249"/>
                </a:lnTo>
                <a:lnTo>
                  <a:pt x="694" y="247"/>
                </a:lnTo>
                <a:lnTo>
                  <a:pt x="694" y="244"/>
                </a:lnTo>
                <a:lnTo>
                  <a:pt x="696" y="240"/>
                </a:lnTo>
                <a:lnTo>
                  <a:pt x="694" y="239"/>
                </a:lnTo>
                <a:lnTo>
                  <a:pt x="692" y="239"/>
                </a:lnTo>
                <a:lnTo>
                  <a:pt x="696" y="234"/>
                </a:lnTo>
                <a:lnTo>
                  <a:pt x="696" y="234"/>
                </a:lnTo>
                <a:lnTo>
                  <a:pt x="696" y="232"/>
                </a:lnTo>
                <a:lnTo>
                  <a:pt x="696" y="230"/>
                </a:lnTo>
                <a:lnTo>
                  <a:pt x="694" y="230"/>
                </a:lnTo>
                <a:lnTo>
                  <a:pt x="696" y="230"/>
                </a:lnTo>
                <a:lnTo>
                  <a:pt x="696" y="229"/>
                </a:lnTo>
                <a:lnTo>
                  <a:pt x="697" y="229"/>
                </a:lnTo>
                <a:lnTo>
                  <a:pt x="699" y="227"/>
                </a:lnTo>
                <a:lnTo>
                  <a:pt x="701" y="224"/>
                </a:lnTo>
                <a:lnTo>
                  <a:pt x="702" y="218"/>
                </a:lnTo>
                <a:lnTo>
                  <a:pt x="701" y="217"/>
                </a:lnTo>
                <a:lnTo>
                  <a:pt x="697" y="215"/>
                </a:lnTo>
                <a:lnTo>
                  <a:pt x="696" y="212"/>
                </a:lnTo>
                <a:lnTo>
                  <a:pt x="696" y="210"/>
                </a:lnTo>
                <a:lnTo>
                  <a:pt x="694" y="207"/>
                </a:lnTo>
                <a:lnTo>
                  <a:pt x="692" y="207"/>
                </a:lnTo>
                <a:lnTo>
                  <a:pt x="692" y="205"/>
                </a:lnTo>
                <a:lnTo>
                  <a:pt x="692" y="207"/>
                </a:lnTo>
                <a:lnTo>
                  <a:pt x="691" y="207"/>
                </a:lnTo>
                <a:lnTo>
                  <a:pt x="691" y="205"/>
                </a:lnTo>
                <a:lnTo>
                  <a:pt x="691" y="203"/>
                </a:lnTo>
                <a:lnTo>
                  <a:pt x="686" y="198"/>
                </a:lnTo>
                <a:close/>
                <a:moveTo>
                  <a:pt x="433" y="699"/>
                </a:moveTo>
                <a:lnTo>
                  <a:pt x="440" y="701"/>
                </a:lnTo>
                <a:lnTo>
                  <a:pt x="449" y="696"/>
                </a:lnTo>
                <a:lnTo>
                  <a:pt x="452" y="689"/>
                </a:lnTo>
                <a:lnTo>
                  <a:pt x="449" y="684"/>
                </a:lnTo>
                <a:lnTo>
                  <a:pt x="447" y="679"/>
                </a:lnTo>
                <a:lnTo>
                  <a:pt x="445" y="676"/>
                </a:lnTo>
                <a:lnTo>
                  <a:pt x="444" y="674"/>
                </a:lnTo>
                <a:lnTo>
                  <a:pt x="433" y="674"/>
                </a:lnTo>
                <a:lnTo>
                  <a:pt x="433" y="676"/>
                </a:lnTo>
                <a:lnTo>
                  <a:pt x="430" y="679"/>
                </a:lnTo>
                <a:lnTo>
                  <a:pt x="428" y="684"/>
                </a:lnTo>
                <a:lnTo>
                  <a:pt x="428" y="689"/>
                </a:lnTo>
                <a:lnTo>
                  <a:pt x="430" y="693"/>
                </a:lnTo>
                <a:lnTo>
                  <a:pt x="433" y="699"/>
                </a:lnTo>
                <a:close/>
                <a:moveTo>
                  <a:pt x="32" y="287"/>
                </a:moveTo>
                <a:lnTo>
                  <a:pt x="44" y="294"/>
                </a:lnTo>
                <a:lnTo>
                  <a:pt x="44" y="294"/>
                </a:lnTo>
                <a:lnTo>
                  <a:pt x="44" y="292"/>
                </a:lnTo>
                <a:lnTo>
                  <a:pt x="45" y="292"/>
                </a:lnTo>
                <a:lnTo>
                  <a:pt x="45" y="292"/>
                </a:lnTo>
                <a:lnTo>
                  <a:pt x="47" y="296"/>
                </a:lnTo>
                <a:lnTo>
                  <a:pt x="47" y="298"/>
                </a:lnTo>
                <a:lnTo>
                  <a:pt x="47" y="299"/>
                </a:lnTo>
                <a:lnTo>
                  <a:pt x="45" y="301"/>
                </a:lnTo>
                <a:lnTo>
                  <a:pt x="45" y="303"/>
                </a:lnTo>
                <a:lnTo>
                  <a:pt x="47" y="304"/>
                </a:lnTo>
                <a:lnTo>
                  <a:pt x="60" y="304"/>
                </a:lnTo>
                <a:lnTo>
                  <a:pt x="74" y="304"/>
                </a:lnTo>
                <a:lnTo>
                  <a:pt x="74" y="304"/>
                </a:lnTo>
                <a:lnTo>
                  <a:pt x="75" y="303"/>
                </a:lnTo>
                <a:lnTo>
                  <a:pt x="75" y="301"/>
                </a:lnTo>
                <a:lnTo>
                  <a:pt x="75" y="298"/>
                </a:lnTo>
                <a:lnTo>
                  <a:pt x="64" y="291"/>
                </a:lnTo>
                <a:lnTo>
                  <a:pt x="54" y="284"/>
                </a:lnTo>
                <a:lnTo>
                  <a:pt x="42" y="276"/>
                </a:lnTo>
                <a:lnTo>
                  <a:pt x="40" y="277"/>
                </a:lnTo>
                <a:lnTo>
                  <a:pt x="40" y="281"/>
                </a:lnTo>
                <a:lnTo>
                  <a:pt x="35" y="282"/>
                </a:lnTo>
                <a:lnTo>
                  <a:pt x="33" y="281"/>
                </a:lnTo>
                <a:lnTo>
                  <a:pt x="32" y="276"/>
                </a:lnTo>
                <a:lnTo>
                  <a:pt x="33" y="276"/>
                </a:lnTo>
                <a:lnTo>
                  <a:pt x="37" y="276"/>
                </a:lnTo>
                <a:lnTo>
                  <a:pt x="35" y="272"/>
                </a:lnTo>
                <a:lnTo>
                  <a:pt x="33" y="272"/>
                </a:lnTo>
                <a:lnTo>
                  <a:pt x="32" y="272"/>
                </a:lnTo>
                <a:lnTo>
                  <a:pt x="30" y="274"/>
                </a:lnTo>
                <a:lnTo>
                  <a:pt x="28" y="277"/>
                </a:lnTo>
                <a:lnTo>
                  <a:pt x="30" y="281"/>
                </a:lnTo>
                <a:lnTo>
                  <a:pt x="32" y="287"/>
                </a:lnTo>
                <a:close/>
                <a:moveTo>
                  <a:pt x="165" y="871"/>
                </a:moveTo>
                <a:lnTo>
                  <a:pt x="163" y="871"/>
                </a:lnTo>
                <a:lnTo>
                  <a:pt x="163" y="869"/>
                </a:lnTo>
                <a:lnTo>
                  <a:pt x="163" y="869"/>
                </a:lnTo>
                <a:lnTo>
                  <a:pt x="163" y="869"/>
                </a:lnTo>
                <a:lnTo>
                  <a:pt x="161" y="869"/>
                </a:lnTo>
                <a:lnTo>
                  <a:pt x="159" y="871"/>
                </a:lnTo>
                <a:lnTo>
                  <a:pt x="161" y="873"/>
                </a:lnTo>
                <a:lnTo>
                  <a:pt x="165" y="873"/>
                </a:lnTo>
                <a:lnTo>
                  <a:pt x="168" y="876"/>
                </a:lnTo>
                <a:lnTo>
                  <a:pt x="183" y="883"/>
                </a:lnTo>
                <a:lnTo>
                  <a:pt x="185" y="879"/>
                </a:lnTo>
                <a:lnTo>
                  <a:pt x="183" y="878"/>
                </a:lnTo>
                <a:lnTo>
                  <a:pt x="180" y="878"/>
                </a:lnTo>
                <a:lnTo>
                  <a:pt x="165" y="871"/>
                </a:lnTo>
                <a:close/>
                <a:moveTo>
                  <a:pt x="65" y="1047"/>
                </a:moveTo>
                <a:lnTo>
                  <a:pt x="67" y="1046"/>
                </a:lnTo>
                <a:lnTo>
                  <a:pt x="67" y="1046"/>
                </a:lnTo>
                <a:lnTo>
                  <a:pt x="67" y="1046"/>
                </a:lnTo>
                <a:lnTo>
                  <a:pt x="67" y="1044"/>
                </a:lnTo>
                <a:lnTo>
                  <a:pt x="64" y="1044"/>
                </a:lnTo>
                <a:lnTo>
                  <a:pt x="64" y="1044"/>
                </a:lnTo>
                <a:lnTo>
                  <a:pt x="62" y="1047"/>
                </a:lnTo>
                <a:lnTo>
                  <a:pt x="65" y="1049"/>
                </a:lnTo>
                <a:lnTo>
                  <a:pt x="67" y="1051"/>
                </a:lnTo>
                <a:lnTo>
                  <a:pt x="67" y="1053"/>
                </a:lnTo>
                <a:lnTo>
                  <a:pt x="65" y="1054"/>
                </a:lnTo>
                <a:lnTo>
                  <a:pt x="64" y="1053"/>
                </a:lnTo>
                <a:lnTo>
                  <a:pt x="62" y="1051"/>
                </a:lnTo>
                <a:lnTo>
                  <a:pt x="60" y="1051"/>
                </a:lnTo>
                <a:lnTo>
                  <a:pt x="60" y="1051"/>
                </a:lnTo>
                <a:lnTo>
                  <a:pt x="62" y="1053"/>
                </a:lnTo>
                <a:lnTo>
                  <a:pt x="70" y="1063"/>
                </a:lnTo>
                <a:lnTo>
                  <a:pt x="72" y="1064"/>
                </a:lnTo>
                <a:lnTo>
                  <a:pt x="74" y="1063"/>
                </a:lnTo>
                <a:lnTo>
                  <a:pt x="74" y="1059"/>
                </a:lnTo>
                <a:lnTo>
                  <a:pt x="74" y="1056"/>
                </a:lnTo>
                <a:lnTo>
                  <a:pt x="75" y="1054"/>
                </a:lnTo>
                <a:lnTo>
                  <a:pt x="77" y="1053"/>
                </a:lnTo>
                <a:lnTo>
                  <a:pt x="77" y="1053"/>
                </a:lnTo>
                <a:lnTo>
                  <a:pt x="75" y="1051"/>
                </a:lnTo>
                <a:lnTo>
                  <a:pt x="67" y="1049"/>
                </a:lnTo>
                <a:lnTo>
                  <a:pt x="65" y="1047"/>
                </a:lnTo>
                <a:close/>
                <a:moveTo>
                  <a:pt x="141" y="79"/>
                </a:moveTo>
                <a:lnTo>
                  <a:pt x="153" y="77"/>
                </a:lnTo>
                <a:lnTo>
                  <a:pt x="165" y="74"/>
                </a:lnTo>
                <a:lnTo>
                  <a:pt x="176" y="72"/>
                </a:lnTo>
                <a:lnTo>
                  <a:pt x="178" y="69"/>
                </a:lnTo>
                <a:lnTo>
                  <a:pt x="178" y="67"/>
                </a:lnTo>
                <a:lnTo>
                  <a:pt x="180" y="64"/>
                </a:lnTo>
                <a:lnTo>
                  <a:pt x="181" y="57"/>
                </a:lnTo>
                <a:lnTo>
                  <a:pt x="171" y="54"/>
                </a:lnTo>
                <a:lnTo>
                  <a:pt x="163" y="50"/>
                </a:lnTo>
                <a:lnTo>
                  <a:pt x="161" y="49"/>
                </a:lnTo>
                <a:lnTo>
                  <a:pt x="146" y="52"/>
                </a:lnTo>
                <a:lnTo>
                  <a:pt x="146" y="50"/>
                </a:lnTo>
                <a:lnTo>
                  <a:pt x="146" y="50"/>
                </a:lnTo>
                <a:lnTo>
                  <a:pt x="144" y="52"/>
                </a:lnTo>
                <a:lnTo>
                  <a:pt x="143" y="55"/>
                </a:lnTo>
                <a:lnTo>
                  <a:pt x="143" y="57"/>
                </a:lnTo>
                <a:lnTo>
                  <a:pt x="141" y="62"/>
                </a:lnTo>
                <a:lnTo>
                  <a:pt x="138" y="69"/>
                </a:lnTo>
                <a:lnTo>
                  <a:pt x="136" y="72"/>
                </a:lnTo>
                <a:lnTo>
                  <a:pt x="138" y="76"/>
                </a:lnTo>
                <a:lnTo>
                  <a:pt x="141" y="79"/>
                </a:lnTo>
                <a:close/>
                <a:moveTo>
                  <a:pt x="170" y="973"/>
                </a:moveTo>
                <a:lnTo>
                  <a:pt x="170" y="972"/>
                </a:lnTo>
                <a:lnTo>
                  <a:pt x="170" y="970"/>
                </a:lnTo>
                <a:lnTo>
                  <a:pt x="170" y="970"/>
                </a:lnTo>
                <a:lnTo>
                  <a:pt x="170" y="968"/>
                </a:lnTo>
                <a:lnTo>
                  <a:pt x="171" y="968"/>
                </a:lnTo>
                <a:lnTo>
                  <a:pt x="171" y="968"/>
                </a:lnTo>
                <a:lnTo>
                  <a:pt x="171" y="968"/>
                </a:lnTo>
                <a:lnTo>
                  <a:pt x="171" y="967"/>
                </a:lnTo>
                <a:lnTo>
                  <a:pt x="171" y="963"/>
                </a:lnTo>
                <a:lnTo>
                  <a:pt x="171" y="963"/>
                </a:lnTo>
                <a:lnTo>
                  <a:pt x="173" y="962"/>
                </a:lnTo>
                <a:lnTo>
                  <a:pt x="173" y="960"/>
                </a:lnTo>
                <a:lnTo>
                  <a:pt x="173" y="958"/>
                </a:lnTo>
                <a:lnTo>
                  <a:pt x="173" y="957"/>
                </a:lnTo>
                <a:lnTo>
                  <a:pt x="173" y="957"/>
                </a:lnTo>
                <a:lnTo>
                  <a:pt x="173" y="955"/>
                </a:lnTo>
                <a:lnTo>
                  <a:pt x="180" y="957"/>
                </a:lnTo>
                <a:lnTo>
                  <a:pt x="181" y="957"/>
                </a:lnTo>
                <a:lnTo>
                  <a:pt x="181" y="955"/>
                </a:lnTo>
                <a:lnTo>
                  <a:pt x="180" y="953"/>
                </a:lnTo>
                <a:lnTo>
                  <a:pt x="180" y="952"/>
                </a:lnTo>
                <a:lnTo>
                  <a:pt x="180" y="950"/>
                </a:lnTo>
                <a:lnTo>
                  <a:pt x="180" y="948"/>
                </a:lnTo>
                <a:lnTo>
                  <a:pt x="180" y="947"/>
                </a:lnTo>
                <a:lnTo>
                  <a:pt x="178" y="945"/>
                </a:lnTo>
                <a:lnTo>
                  <a:pt x="176" y="945"/>
                </a:lnTo>
                <a:lnTo>
                  <a:pt x="175" y="945"/>
                </a:lnTo>
                <a:lnTo>
                  <a:pt x="173" y="945"/>
                </a:lnTo>
                <a:lnTo>
                  <a:pt x="173" y="942"/>
                </a:lnTo>
                <a:lnTo>
                  <a:pt x="176" y="943"/>
                </a:lnTo>
                <a:lnTo>
                  <a:pt x="178" y="942"/>
                </a:lnTo>
                <a:lnTo>
                  <a:pt x="176" y="942"/>
                </a:lnTo>
                <a:lnTo>
                  <a:pt x="176" y="940"/>
                </a:lnTo>
                <a:lnTo>
                  <a:pt x="178" y="933"/>
                </a:lnTo>
                <a:lnTo>
                  <a:pt x="178" y="933"/>
                </a:lnTo>
                <a:lnTo>
                  <a:pt x="178" y="931"/>
                </a:lnTo>
                <a:lnTo>
                  <a:pt x="178" y="931"/>
                </a:lnTo>
                <a:lnTo>
                  <a:pt x="178" y="930"/>
                </a:lnTo>
                <a:lnTo>
                  <a:pt x="171" y="931"/>
                </a:lnTo>
                <a:lnTo>
                  <a:pt x="168" y="933"/>
                </a:lnTo>
                <a:lnTo>
                  <a:pt x="170" y="935"/>
                </a:lnTo>
                <a:lnTo>
                  <a:pt x="170" y="935"/>
                </a:lnTo>
                <a:lnTo>
                  <a:pt x="170" y="936"/>
                </a:lnTo>
                <a:lnTo>
                  <a:pt x="170" y="938"/>
                </a:lnTo>
                <a:lnTo>
                  <a:pt x="170" y="938"/>
                </a:lnTo>
                <a:lnTo>
                  <a:pt x="168" y="940"/>
                </a:lnTo>
                <a:lnTo>
                  <a:pt x="166" y="940"/>
                </a:lnTo>
                <a:lnTo>
                  <a:pt x="168" y="942"/>
                </a:lnTo>
                <a:lnTo>
                  <a:pt x="170" y="942"/>
                </a:lnTo>
                <a:lnTo>
                  <a:pt x="170" y="945"/>
                </a:lnTo>
                <a:lnTo>
                  <a:pt x="170" y="947"/>
                </a:lnTo>
                <a:lnTo>
                  <a:pt x="170" y="948"/>
                </a:lnTo>
                <a:lnTo>
                  <a:pt x="163" y="950"/>
                </a:lnTo>
                <a:lnTo>
                  <a:pt x="161" y="950"/>
                </a:lnTo>
                <a:lnTo>
                  <a:pt x="163" y="947"/>
                </a:lnTo>
                <a:lnTo>
                  <a:pt x="161" y="945"/>
                </a:lnTo>
                <a:lnTo>
                  <a:pt x="163" y="943"/>
                </a:lnTo>
                <a:lnTo>
                  <a:pt x="163" y="940"/>
                </a:lnTo>
                <a:lnTo>
                  <a:pt x="165" y="938"/>
                </a:lnTo>
                <a:lnTo>
                  <a:pt x="163" y="938"/>
                </a:lnTo>
                <a:lnTo>
                  <a:pt x="161" y="938"/>
                </a:lnTo>
                <a:lnTo>
                  <a:pt x="154" y="948"/>
                </a:lnTo>
                <a:lnTo>
                  <a:pt x="153" y="952"/>
                </a:lnTo>
                <a:lnTo>
                  <a:pt x="153" y="953"/>
                </a:lnTo>
                <a:lnTo>
                  <a:pt x="154" y="953"/>
                </a:lnTo>
                <a:lnTo>
                  <a:pt x="156" y="953"/>
                </a:lnTo>
                <a:lnTo>
                  <a:pt x="156" y="955"/>
                </a:lnTo>
                <a:lnTo>
                  <a:pt x="154" y="957"/>
                </a:lnTo>
                <a:lnTo>
                  <a:pt x="158" y="962"/>
                </a:lnTo>
                <a:lnTo>
                  <a:pt x="159" y="963"/>
                </a:lnTo>
                <a:lnTo>
                  <a:pt x="161" y="963"/>
                </a:lnTo>
                <a:lnTo>
                  <a:pt x="161" y="962"/>
                </a:lnTo>
                <a:lnTo>
                  <a:pt x="159" y="962"/>
                </a:lnTo>
                <a:lnTo>
                  <a:pt x="159" y="958"/>
                </a:lnTo>
                <a:lnTo>
                  <a:pt x="161" y="960"/>
                </a:lnTo>
                <a:lnTo>
                  <a:pt x="161" y="962"/>
                </a:lnTo>
                <a:lnTo>
                  <a:pt x="165" y="962"/>
                </a:lnTo>
                <a:lnTo>
                  <a:pt x="163" y="958"/>
                </a:lnTo>
                <a:lnTo>
                  <a:pt x="165" y="958"/>
                </a:lnTo>
                <a:lnTo>
                  <a:pt x="165" y="958"/>
                </a:lnTo>
                <a:lnTo>
                  <a:pt x="166" y="958"/>
                </a:lnTo>
                <a:lnTo>
                  <a:pt x="166" y="965"/>
                </a:lnTo>
                <a:lnTo>
                  <a:pt x="166" y="968"/>
                </a:lnTo>
                <a:lnTo>
                  <a:pt x="166" y="970"/>
                </a:lnTo>
                <a:lnTo>
                  <a:pt x="166" y="972"/>
                </a:lnTo>
                <a:lnTo>
                  <a:pt x="166" y="973"/>
                </a:lnTo>
                <a:lnTo>
                  <a:pt x="166" y="977"/>
                </a:lnTo>
                <a:lnTo>
                  <a:pt x="168" y="979"/>
                </a:lnTo>
                <a:lnTo>
                  <a:pt x="170" y="979"/>
                </a:lnTo>
                <a:lnTo>
                  <a:pt x="170" y="979"/>
                </a:lnTo>
                <a:lnTo>
                  <a:pt x="170" y="979"/>
                </a:lnTo>
                <a:lnTo>
                  <a:pt x="170" y="975"/>
                </a:lnTo>
                <a:lnTo>
                  <a:pt x="170" y="973"/>
                </a:lnTo>
                <a:close/>
                <a:moveTo>
                  <a:pt x="175" y="990"/>
                </a:moveTo>
                <a:lnTo>
                  <a:pt x="175" y="989"/>
                </a:lnTo>
                <a:lnTo>
                  <a:pt x="175" y="987"/>
                </a:lnTo>
                <a:lnTo>
                  <a:pt x="175" y="985"/>
                </a:lnTo>
                <a:lnTo>
                  <a:pt x="175" y="984"/>
                </a:lnTo>
                <a:lnTo>
                  <a:pt x="173" y="982"/>
                </a:lnTo>
                <a:lnTo>
                  <a:pt x="173" y="982"/>
                </a:lnTo>
                <a:lnTo>
                  <a:pt x="171" y="984"/>
                </a:lnTo>
                <a:lnTo>
                  <a:pt x="170" y="985"/>
                </a:lnTo>
                <a:lnTo>
                  <a:pt x="171" y="987"/>
                </a:lnTo>
                <a:lnTo>
                  <a:pt x="175" y="990"/>
                </a:lnTo>
                <a:close/>
                <a:moveTo>
                  <a:pt x="173" y="1130"/>
                </a:moveTo>
                <a:lnTo>
                  <a:pt x="173" y="1130"/>
                </a:lnTo>
                <a:lnTo>
                  <a:pt x="181" y="1132"/>
                </a:lnTo>
                <a:lnTo>
                  <a:pt x="181" y="1135"/>
                </a:lnTo>
                <a:lnTo>
                  <a:pt x="183" y="1135"/>
                </a:lnTo>
                <a:lnTo>
                  <a:pt x="185" y="1133"/>
                </a:lnTo>
                <a:lnTo>
                  <a:pt x="186" y="1130"/>
                </a:lnTo>
                <a:lnTo>
                  <a:pt x="188" y="1128"/>
                </a:lnTo>
                <a:lnTo>
                  <a:pt x="181" y="1120"/>
                </a:lnTo>
                <a:lnTo>
                  <a:pt x="178" y="1120"/>
                </a:lnTo>
                <a:lnTo>
                  <a:pt x="176" y="1121"/>
                </a:lnTo>
                <a:lnTo>
                  <a:pt x="173" y="1123"/>
                </a:lnTo>
                <a:lnTo>
                  <a:pt x="173" y="1123"/>
                </a:lnTo>
                <a:lnTo>
                  <a:pt x="173" y="1125"/>
                </a:lnTo>
                <a:lnTo>
                  <a:pt x="173" y="1125"/>
                </a:lnTo>
                <a:lnTo>
                  <a:pt x="173" y="1128"/>
                </a:lnTo>
                <a:lnTo>
                  <a:pt x="173" y="1130"/>
                </a:lnTo>
                <a:close/>
                <a:moveTo>
                  <a:pt x="988" y="647"/>
                </a:moveTo>
                <a:lnTo>
                  <a:pt x="988" y="649"/>
                </a:lnTo>
                <a:lnTo>
                  <a:pt x="990" y="651"/>
                </a:lnTo>
                <a:lnTo>
                  <a:pt x="990" y="651"/>
                </a:lnTo>
                <a:lnTo>
                  <a:pt x="992" y="647"/>
                </a:lnTo>
                <a:lnTo>
                  <a:pt x="995" y="647"/>
                </a:lnTo>
                <a:lnTo>
                  <a:pt x="995" y="646"/>
                </a:lnTo>
                <a:lnTo>
                  <a:pt x="993" y="642"/>
                </a:lnTo>
                <a:lnTo>
                  <a:pt x="992" y="644"/>
                </a:lnTo>
                <a:lnTo>
                  <a:pt x="988" y="647"/>
                </a:lnTo>
                <a:close/>
                <a:moveTo>
                  <a:pt x="1245" y="1086"/>
                </a:moveTo>
                <a:lnTo>
                  <a:pt x="1247" y="1084"/>
                </a:lnTo>
                <a:lnTo>
                  <a:pt x="1250" y="1086"/>
                </a:lnTo>
                <a:lnTo>
                  <a:pt x="1250" y="1086"/>
                </a:lnTo>
                <a:lnTo>
                  <a:pt x="1252" y="1084"/>
                </a:lnTo>
                <a:lnTo>
                  <a:pt x="1255" y="1083"/>
                </a:lnTo>
                <a:lnTo>
                  <a:pt x="1257" y="1083"/>
                </a:lnTo>
                <a:lnTo>
                  <a:pt x="1257" y="1079"/>
                </a:lnTo>
                <a:lnTo>
                  <a:pt x="1257" y="1078"/>
                </a:lnTo>
                <a:lnTo>
                  <a:pt x="1255" y="1078"/>
                </a:lnTo>
                <a:lnTo>
                  <a:pt x="1242" y="1081"/>
                </a:lnTo>
                <a:lnTo>
                  <a:pt x="1240" y="1083"/>
                </a:lnTo>
                <a:lnTo>
                  <a:pt x="1240" y="1084"/>
                </a:lnTo>
                <a:lnTo>
                  <a:pt x="1239" y="1086"/>
                </a:lnTo>
                <a:lnTo>
                  <a:pt x="1239" y="1090"/>
                </a:lnTo>
                <a:lnTo>
                  <a:pt x="1240" y="1091"/>
                </a:lnTo>
                <a:lnTo>
                  <a:pt x="1240" y="1091"/>
                </a:lnTo>
                <a:lnTo>
                  <a:pt x="1242" y="1093"/>
                </a:lnTo>
                <a:lnTo>
                  <a:pt x="1240" y="1096"/>
                </a:lnTo>
                <a:lnTo>
                  <a:pt x="1239" y="1100"/>
                </a:lnTo>
                <a:lnTo>
                  <a:pt x="1237" y="1100"/>
                </a:lnTo>
                <a:lnTo>
                  <a:pt x="1235" y="1100"/>
                </a:lnTo>
                <a:lnTo>
                  <a:pt x="1230" y="1095"/>
                </a:lnTo>
                <a:lnTo>
                  <a:pt x="1230" y="1095"/>
                </a:lnTo>
                <a:lnTo>
                  <a:pt x="1227" y="1095"/>
                </a:lnTo>
                <a:lnTo>
                  <a:pt x="1222" y="1091"/>
                </a:lnTo>
                <a:lnTo>
                  <a:pt x="1210" y="1090"/>
                </a:lnTo>
                <a:lnTo>
                  <a:pt x="1200" y="1091"/>
                </a:lnTo>
                <a:lnTo>
                  <a:pt x="1198" y="1093"/>
                </a:lnTo>
                <a:lnTo>
                  <a:pt x="1197" y="1096"/>
                </a:lnTo>
                <a:lnTo>
                  <a:pt x="1197" y="1100"/>
                </a:lnTo>
                <a:lnTo>
                  <a:pt x="1197" y="1101"/>
                </a:lnTo>
                <a:lnTo>
                  <a:pt x="1197" y="1105"/>
                </a:lnTo>
                <a:lnTo>
                  <a:pt x="1197" y="1108"/>
                </a:lnTo>
                <a:lnTo>
                  <a:pt x="1195" y="1110"/>
                </a:lnTo>
                <a:lnTo>
                  <a:pt x="1192" y="1115"/>
                </a:lnTo>
                <a:lnTo>
                  <a:pt x="1187" y="1118"/>
                </a:lnTo>
                <a:lnTo>
                  <a:pt x="1187" y="1120"/>
                </a:lnTo>
                <a:lnTo>
                  <a:pt x="1187" y="1123"/>
                </a:lnTo>
                <a:lnTo>
                  <a:pt x="1187" y="1125"/>
                </a:lnTo>
                <a:lnTo>
                  <a:pt x="1188" y="1126"/>
                </a:lnTo>
                <a:lnTo>
                  <a:pt x="1188" y="1128"/>
                </a:lnTo>
                <a:lnTo>
                  <a:pt x="1192" y="1133"/>
                </a:lnTo>
                <a:lnTo>
                  <a:pt x="1195" y="1138"/>
                </a:lnTo>
                <a:lnTo>
                  <a:pt x="1197" y="1140"/>
                </a:lnTo>
                <a:lnTo>
                  <a:pt x="1198" y="1138"/>
                </a:lnTo>
                <a:lnTo>
                  <a:pt x="1198" y="1137"/>
                </a:lnTo>
                <a:lnTo>
                  <a:pt x="1198" y="1137"/>
                </a:lnTo>
                <a:lnTo>
                  <a:pt x="1197" y="1137"/>
                </a:lnTo>
                <a:lnTo>
                  <a:pt x="1197" y="1137"/>
                </a:lnTo>
                <a:lnTo>
                  <a:pt x="1198" y="1133"/>
                </a:lnTo>
                <a:lnTo>
                  <a:pt x="1217" y="1130"/>
                </a:lnTo>
                <a:lnTo>
                  <a:pt x="1229" y="1118"/>
                </a:lnTo>
                <a:lnTo>
                  <a:pt x="1230" y="1118"/>
                </a:lnTo>
                <a:lnTo>
                  <a:pt x="1230" y="1118"/>
                </a:lnTo>
                <a:lnTo>
                  <a:pt x="1237" y="1118"/>
                </a:lnTo>
                <a:lnTo>
                  <a:pt x="1239" y="1116"/>
                </a:lnTo>
                <a:lnTo>
                  <a:pt x="1240" y="1113"/>
                </a:lnTo>
                <a:lnTo>
                  <a:pt x="1250" y="1105"/>
                </a:lnTo>
                <a:lnTo>
                  <a:pt x="1250" y="1103"/>
                </a:lnTo>
                <a:lnTo>
                  <a:pt x="1244" y="1090"/>
                </a:lnTo>
                <a:lnTo>
                  <a:pt x="1245" y="1086"/>
                </a:lnTo>
                <a:lnTo>
                  <a:pt x="1245" y="1086"/>
                </a:lnTo>
                <a:close/>
                <a:moveTo>
                  <a:pt x="338" y="1194"/>
                </a:moveTo>
                <a:lnTo>
                  <a:pt x="339" y="1190"/>
                </a:lnTo>
                <a:lnTo>
                  <a:pt x="341" y="1189"/>
                </a:lnTo>
                <a:lnTo>
                  <a:pt x="341" y="1189"/>
                </a:lnTo>
                <a:lnTo>
                  <a:pt x="339" y="1189"/>
                </a:lnTo>
                <a:lnTo>
                  <a:pt x="333" y="1194"/>
                </a:lnTo>
                <a:lnTo>
                  <a:pt x="329" y="1195"/>
                </a:lnTo>
                <a:lnTo>
                  <a:pt x="326" y="1195"/>
                </a:lnTo>
                <a:lnTo>
                  <a:pt x="326" y="1199"/>
                </a:lnTo>
                <a:lnTo>
                  <a:pt x="324" y="1199"/>
                </a:lnTo>
                <a:lnTo>
                  <a:pt x="323" y="1202"/>
                </a:lnTo>
                <a:lnTo>
                  <a:pt x="336" y="1202"/>
                </a:lnTo>
                <a:lnTo>
                  <a:pt x="336" y="1200"/>
                </a:lnTo>
                <a:lnTo>
                  <a:pt x="336" y="1200"/>
                </a:lnTo>
                <a:lnTo>
                  <a:pt x="338" y="1199"/>
                </a:lnTo>
                <a:lnTo>
                  <a:pt x="336" y="1197"/>
                </a:lnTo>
                <a:lnTo>
                  <a:pt x="336" y="1195"/>
                </a:lnTo>
                <a:lnTo>
                  <a:pt x="338" y="1194"/>
                </a:lnTo>
                <a:close/>
                <a:moveTo>
                  <a:pt x="20" y="1290"/>
                </a:moveTo>
                <a:lnTo>
                  <a:pt x="20" y="1288"/>
                </a:lnTo>
                <a:lnTo>
                  <a:pt x="20" y="1286"/>
                </a:lnTo>
                <a:lnTo>
                  <a:pt x="20" y="1285"/>
                </a:lnTo>
                <a:lnTo>
                  <a:pt x="20" y="1285"/>
                </a:lnTo>
                <a:lnTo>
                  <a:pt x="22" y="1283"/>
                </a:lnTo>
                <a:lnTo>
                  <a:pt x="22" y="1285"/>
                </a:lnTo>
                <a:lnTo>
                  <a:pt x="22" y="1286"/>
                </a:lnTo>
                <a:lnTo>
                  <a:pt x="22" y="1290"/>
                </a:lnTo>
                <a:lnTo>
                  <a:pt x="23" y="1291"/>
                </a:lnTo>
                <a:lnTo>
                  <a:pt x="27" y="1293"/>
                </a:lnTo>
                <a:lnTo>
                  <a:pt x="30" y="1298"/>
                </a:lnTo>
                <a:lnTo>
                  <a:pt x="30" y="1298"/>
                </a:lnTo>
                <a:lnTo>
                  <a:pt x="33" y="1298"/>
                </a:lnTo>
                <a:lnTo>
                  <a:pt x="49" y="1305"/>
                </a:lnTo>
                <a:lnTo>
                  <a:pt x="54" y="1303"/>
                </a:lnTo>
                <a:lnTo>
                  <a:pt x="55" y="1301"/>
                </a:lnTo>
                <a:lnTo>
                  <a:pt x="55" y="1296"/>
                </a:lnTo>
                <a:lnTo>
                  <a:pt x="55" y="1296"/>
                </a:lnTo>
                <a:lnTo>
                  <a:pt x="55" y="1296"/>
                </a:lnTo>
                <a:lnTo>
                  <a:pt x="55" y="1295"/>
                </a:lnTo>
                <a:lnTo>
                  <a:pt x="55" y="1293"/>
                </a:lnTo>
                <a:lnTo>
                  <a:pt x="55" y="1293"/>
                </a:lnTo>
                <a:lnTo>
                  <a:pt x="55" y="1293"/>
                </a:lnTo>
                <a:lnTo>
                  <a:pt x="55" y="1291"/>
                </a:lnTo>
                <a:lnTo>
                  <a:pt x="55" y="1291"/>
                </a:lnTo>
                <a:lnTo>
                  <a:pt x="55" y="1290"/>
                </a:lnTo>
                <a:lnTo>
                  <a:pt x="55" y="1288"/>
                </a:lnTo>
                <a:lnTo>
                  <a:pt x="55" y="1288"/>
                </a:lnTo>
                <a:lnTo>
                  <a:pt x="55" y="1286"/>
                </a:lnTo>
                <a:lnTo>
                  <a:pt x="55" y="1285"/>
                </a:lnTo>
                <a:lnTo>
                  <a:pt x="55" y="1281"/>
                </a:lnTo>
                <a:lnTo>
                  <a:pt x="55" y="1280"/>
                </a:lnTo>
                <a:lnTo>
                  <a:pt x="55" y="1278"/>
                </a:lnTo>
                <a:lnTo>
                  <a:pt x="55" y="1278"/>
                </a:lnTo>
                <a:lnTo>
                  <a:pt x="55" y="1278"/>
                </a:lnTo>
                <a:lnTo>
                  <a:pt x="57" y="1278"/>
                </a:lnTo>
                <a:lnTo>
                  <a:pt x="57" y="1280"/>
                </a:lnTo>
                <a:lnTo>
                  <a:pt x="57" y="1276"/>
                </a:lnTo>
                <a:lnTo>
                  <a:pt x="54" y="1271"/>
                </a:lnTo>
                <a:lnTo>
                  <a:pt x="52" y="1268"/>
                </a:lnTo>
                <a:lnTo>
                  <a:pt x="52" y="1268"/>
                </a:lnTo>
                <a:lnTo>
                  <a:pt x="52" y="1266"/>
                </a:lnTo>
                <a:lnTo>
                  <a:pt x="52" y="1264"/>
                </a:lnTo>
                <a:lnTo>
                  <a:pt x="52" y="1264"/>
                </a:lnTo>
                <a:lnTo>
                  <a:pt x="52" y="1263"/>
                </a:lnTo>
                <a:lnTo>
                  <a:pt x="52" y="1261"/>
                </a:lnTo>
                <a:lnTo>
                  <a:pt x="50" y="1259"/>
                </a:lnTo>
                <a:lnTo>
                  <a:pt x="47" y="1254"/>
                </a:lnTo>
                <a:lnTo>
                  <a:pt x="45" y="1253"/>
                </a:lnTo>
                <a:lnTo>
                  <a:pt x="45" y="1253"/>
                </a:lnTo>
                <a:lnTo>
                  <a:pt x="44" y="1253"/>
                </a:lnTo>
                <a:lnTo>
                  <a:pt x="33" y="1266"/>
                </a:lnTo>
                <a:lnTo>
                  <a:pt x="23" y="1278"/>
                </a:lnTo>
                <a:lnTo>
                  <a:pt x="22" y="1278"/>
                </a:lnTo>
                <a:lnTo>
                  <a:pt x="20" y="1280"/>
                </a:lnTo>
                <a:lnTo>
                  <a:pt x="20" y="1281"/>
                </a:lnTo>
                <a:lnTo>
                  <a:pt x="20" y="1285"/>
                </a:lnTo>
                <a:lnTo>
                  <a:pt x="20" y="1288"/>
                </a:lnTo>
                <a:lnTo>
                  <a:pt x="20" y="1290"/>
                </a:lnTo>
                <a:close/>
                <a:moveTo>
                  <a:pt x="1361" y="1427"/>
                </a:moveTo>
                <a:lnTo>
                  <a:pt x="1361" y="1427"/>
                </a:lnTo>
                <a:lnTo>
                  <a:pt x="1360" y="1427"/>
                </a:lnTo>
                <a:lnTo>
                  <a:pt x="1360" y="1427"/>
                </a:lnTo>
                <a:lnTo>
                  <a:pt x="1358" y="1426"/>
                </a:lnTo>
                <a:lnTo>
                  <a:pt x="1358" y="1426"/>
                </a:lnTo>
                <a:lnTo>
                  <a:pt x="1358" y="1426"/>
                </a:lnTo>
                <a:lnTo>
                  <a:pt x="1358" y="1424"/>
                </a:lnTo>
                <a:lnTo>
                  <a:pt x="1358" y="1424"/>
                </a:lnTo>
                <a:lnTo>
                  <a:pt x="1358" y="1424"/>
                </a:lnTo>
                <a:lnTo>
                  <a:pt x="1356" y="1424"/>
                </a:lnTo>
                <a:lnTo>
                  <a:pt x="1356" y="1424"/>
                </a:lnTo>
                <a:lnTo>
                  <a:pt x="1356" y="1424"/>
                </a:lnTo>
                <a:lnTo>
                  <a:pt x="1353" y="1426"/>
                </a:lnTo>
                <a:lnTo>
                  <a:pt x="1353" y="1427"/>
                </a:lnTo>
                <a:lnTo>
                  <a:pt x="1351" y="1426"/>
                </a:lnTo>
                <a:lnTo>
                  <a:pt x="1351" y="1426"/>
                </a:lnTo>
                <a:lnTo>
                  <a:pt x="1351" y="1426"/>
                </a:lnTo>
                <a:lnTo>
                  <a:pt x="1351" y="1426"/>
                </a:lnTo>
                <a:lnTo>
                  <a:pt x="1351" y="1424"/>
                </a:lnTo>
                <a:lnTo>
                  <a:pt x="1348" y="1424"/>
                </a:lnTo>
                <a:lnTo>
                  <a:pt x="1348" y="1424"/>
                </a:lnTo>
                <a:lnTo>
                  <a:pt x="1346" y="1421"/>
                </a:lnTo>
                <a:lnTo>
                  <a:pt x="1345" y="1419"/>
                </a:lnTo>
                <a:lnTo>
                  <a:pt x="1329" y="1412"/>
                </a:lnTo>
                <a:lnTo>
                  <a:pt x="1329" y="1412"/>
                </a:lnTo>
                <a:lnTo>
                  <a:pt x="1329" y="1412"/>
                </a:lnTo>
                <a:lnTo>
                  <a:pt x="1314" y="1323"/>
                </a:lnTo>
                <a:lnTo>
                  <a:pt x="1308" y="1323"/>
                </a:lnTo>
                <a:lnTo>
                  <a:pt x="1306" y="1323"/>
                </a:lnTo>
                <a:lnTo>
                  <a:pt x="1304" y="1323"/>
                </a:lnTo>
                <a:lnTo>
                  <a:pt x="1304" y="1322"/>
                </a:lnTo>
                <a:lnTo>
                  <a:pt x="1304" y="1322"/>
                </a:lnTo>
                <a:lnTo>
                  <a:pt x="1304" y="1322"/>
                </a:lnTo>
                <a:lnTo>
                  <a:pt x="1304" y="1320"/>
                </a:lnTo>
                <a:lnTo>
                  <a:pt x="1303" y="1320"/>
                </a:lnTo>
                <a:lnTo>
                  <a:pt x="1303" y="1318"/>
                </a:lnTo>
                <a:lnTo>
                  <a:pt x="1303" y="1318"/>
                </a:lnTo>
                <a:lnTo>
                  <a:pt x="1303" y="1318"/>
                </a:lnTo>
                <a:lnTo>
                  <a:pt x="1303" y="1317"/>
                </a:lnTo>
                <a:lnTo>
                  <a:pt x="1303" y="1317"/>
                </a:lnTo>
                <a:lnTo>
                  <a:pt x="1303" y="1315"/>
                </a:lnTo>
                <a:lnTo>
                  <a:pt x="1299" y="1315"/>
                </a:lnTo>
                <a:lnTo>
                  <a:pt x="1297" y="1315"/>
                </a:lnTo>
                <a:lnTo>
                  <a:pt x="1297" y="1315"/>
                </a:lnTo>
                <a:lnTo>
                  <a:pt x="1297" y="1311"/>
                </a:lnTo>
                <a:lnTo>
                  <a:pt x="1297" y="1311"/>
                </a:lnTo>
                <a:lnTo>
                  <a:pt x="1297" y="1310"/>
                </a:lnTo>
                <a:lnTo>
                  <a:pt x="1297" y="1308"/>
                </a:lnTo>
                <a:lnTo>
                  <a:pt x="1297" y="1308"/>
                </a:lnTo>
                <a:lnTo>
                  <a:pt x="1297" y="1308"/>
                </a:lnTo>
                <a:lnTo>
                  <a:pt x="1297" y="1306"/>
                </a:lnTo>
                <a:lnTo>
                  <a:pt x="1294" y="1303"/>
                </a:lnTo>
                <a:lnTo>
                  <a:pt x="1294" y="1303"/>
                </a:lnTo>
                <a:lnTo>
                  <a:pt x="1292" y="1301"/>
                </a:lnTo>
                <a:lnTo>
                  <a:pt x="1287" y="1303"/>
                </a:lnTo>
                <a:lnTo>
                  <a:pt x="1284" y="1303"/>
                </a:lnTo>
                <a:lnTo>
                  <a:pt x="1284" y="1303"/>
                </a:lnTo>
                <a:lnTo>
                  <a:pt x="1284" y="1301"/>
                </a:lnTo>
                <a:lnTo>
                  <a:pt x="1284" y="1301"/>
                </a:lnTo>
                <a:lnTo>
                  <a:pt x="1274" y="1298"/>
                </a:lnTo>
                <a:lnTo>
                  <a:pt x="1274" y="1298"/>
                </a:lnTo>
                <a:lnTo>
                  <a:pt x="1272" y="1298"/>
                </a:lnTo>
                <a:lnTo>
                  <a:pt x="1272" y="1296"/>
                </a:lnTo>
                <a:lnTo>
                  <a:pt x="1272" y="1296"/>
                </a:lnTo>
                <a:lnTo>
                  <a:pt x="1272" y="1296"/>
                </a:lnTo>
                <a:lnTo>
                  <a:pt x="1272" y="1295"/>
                </a:lnTo>
                <a:lnTo>
                  <a:pt x="1272" y="1295"/>
                </a:lnTo>
                <a:lnTo>
                  <a:pt x="1272" y="1293"/>
                </a:lnTo>
                <a:lnTo>
                  <a:pt x="1274" y="1291"/>
                </a:lnTo>
                <a:lnTo>
                  <a:pt x="1276" y="1290"/>
                </a:lnTo>
                <a:lnTo>
                  <a:pt x="1276" y="1290"/>
                </a:lnTo>
                <a:lnTo>
                  <a:pt x="1276" y="1290"/>
                </a:lnTo>
                <a:lnTo>
                  <a:pt x="1276" y="1288"/>
                </a:lnTo>
                <a:lnTo>
                  <a:pt x="1276" y="1286"/>
                </a:lnTo>
                <a:lnTo>
                  <a:pt x="1279" y="1283"/>
                </a:lnTo>
                <a:lnTo>
                  <a:pt x="1279" y="1283"/>
                </a:lnTo>
                <a:lnTo>
                  <a:pt x="1279" y="1283"/>
                </a:lnTo>
                <a:lnTo>
                  <a:pt x="1279" y="1281"/>
                </a:lnTo>
                <a:lnTo>
                  <a:pt x="1279" y="1281"/>
                </a:lnTo>
                <a:lnTo>
                  <a:pt x="1279" y="1280"/>
                </a:lnTo>
                <a:lnTo>
                  <a:pt x="1279" y="1280"/>
                </a:lnTo>
                <a:lnTo>
                  <a:pt x="1277" y="1278"/>
                </a:lnTo>
                <a:lnTo>
                  <a:pt x="1277" y="1276"/>
                </a:lnTo>
                <a:lnTo>
                  <a:pt x="1276" y="1276"/>
                </a:lnTo>
                <a:lnTo>
                  <a:pt x="1267" y="1273"/>
                </a:lnTo>
                <a:lnTo>
                  <a:pt x="1266" y="1273"/>
                </a:lnTo>
                <a:lnTo>
                  <a:pt x="1266" y="1274"/>
                </a:lnTo>
                <a:lnTo>
                  <a:pt x="1264" y="1274"/>
                </a:lnTo>
                <a:lnTo>
                  <a:pt x="1262" y="1273"/>
                </a:lnTo>
                <a:lnTo>
                  <a:pt x="1262" y="1273"/>
                </a:lnTo>
                <a:lnTo>
                  <a:pt x="1262" y="1273"/>
                </a:lnTo>
                <a:lnTo>
                  <a:pt x="1262" y="1271"/>
                </a:lnTo>
                <a:lnTo>
                  <a:pt x="1262" y="1271"/>
                </a:lnTo>
                <a:lnTo>
                  <a:pt x="1262" y="1269"/>
                </a:lnTo>
                <a:lnTo>
                  <a:pt x="1262" y="1269"/>
                </a:lnTo>
                <a:lnTo>
                  <a:pt x="1262" y="1268"/>
                </a:lnTo>
                <a:lnTo>
                  <a:pt x="1262" y="1268"/>
                </a:lnTo>
                <a:lnTo>
                  <a:pt x="1262" y="1266"/>
                </a:lnTo>
                <a:lnTo>
                  <a:pt x="1260" y="1266"/>
                </a:lnTo>
                <a:lnTo>
                  <a:pt x="1255" y="1266"/>
                </a:lnTo>
                <a:lnTo>
                  <a:pt x="1255" y="1266"/>
                </a:lnTo>
                <a:lnTo>
                  <a:pt x="1254" y="1266"/>
                </a:lnTo>
                <a:lnTo>
                  <a:pt x="1254" y="1264"/>
                </a:lnTo>
                <a:lnTo>
                  <a:pt x="1252" y="1264"/>
                </a:lnTo>
                <a:lnTo>
                  <a:pt x="1252" y="1263"/>
                </a:lnTo>
                <a:lnTo>
                  <a:pt x="1252" y="1261"/>
                </a:lnTo>
                <a:lnTo>
                  <a:pt x="1252" y="1261"/>
                </a:lnTo>
                <a:lnTo>
                  <a:pt x="1250" y="1261"/>
                </a:lnTo>
                <a:lnTo>
                  <a:pt x="1250" y="1259"/>
                </a:lnTo>
                <a:lnTo>
                  <a:pt x="1250" y="1259"/>
                </a:lnTo>
                <a:lnTo>
                  <a:pt x="1250" y="1259"/>
                </a:lnTo>
                <a:lnTo>
                  <a:pt x="1250" y="1258"/>
                </a:lnTo>
                <a:lnTo>
                  <a:pt x="1250" y="1258"/>
                </a:lnTo>
                <a:lnTo>
                  <a:pt x="1250" y="1256"/>
                </a:lnTo>
                <a:lnTo>
                  <a:pt x="1249" y="1253"/>
                </a:lnTo>
                <a:lnTo>
                  <a:pt x="1249" y="1253"/>
                </a:lnTo>
                <a:lnTo>
                  <a:pt x="1247" y="1249"/>
                </a:lnTo>
                <a:lnTo>
                  <a:pt x="1247" y="1249"/>
                </a:lnTo>
                <a:lnTo>
                  <a:pt x="1247" y="1248"/>
                </a:lnTo>
                <a:lnTo>
                  <a:pt x="1247" y="1248"/>
                </a:lnTo>
                <a:lnTo>
                  <a:pt x="1247" y="1246"/>
                </a:lnTo>
                <a:lnTo>
                  <a:pt x="1249" y="1244"/>
                </a:lnTo>
                <a:lnTo>
                  <a:pt x="1250" y="1244"/>
                </a:lnTo>
                <a:lnTo>
                  <a:pt x="1250" y="1243"/>
                </a:lnTo>
                <a:lnTo>
                  <a:pt x="1249" y="1241"/>
                </a:lnTo>
                <a:lnTo>
                  <a:pt x="1249" y="1241"/>
                </a:lnTo>
                <a:lnTo>
                  <a:pt x="1247" y="1239"/>
                </a:lnTo>
                <a:lnTo>
                  <a:pt x="1247" y="1239"/>
                </a:lnTo>
                <a:lnTo>
                  <a:pt x="1247" y="1239"/>
                </a:lnTo>
                <a:lnTo>
                  <a:pt x="1247" y="1237"/>
                </a:lnTo>
                <a:lnTo>
                  <a:pt x="1247" y="1237"/>
                </a:lnTo>
                <a:lnTo>
                  <a:pt x="1245" y="1236"/>
                </a:lnTo>
                <a:lnTo>
                  <a:pt x="1245" y="1236"/>
                </a:lnTo>
                <a:lnTo>
                  <a:pt x="1245" y="1234"/>
                </a:lnTo>
                <a:lnTo>
                  <a:pt x="1245" y="1234"/>
                </a:lnTo>
                <a:lnTo>
                  <a:pt x="1247" y="1234"/>
                </a:lnTo>
                <a:lnTo>
                  <a:pt x="1250" y="1231"/>
                </a:lnTo>
                <a:lnTo>
                  <a:pt x="1252" y="1227"/>
                </a:lnTo>
                <a:lnTo>
                  <a:pt x="1252" y="1226"/>
                </a:lnTo>
                <a:lnTo>
                  <a:pt x="1252" y="1226"/>
                </a:lnTo>
                <a:lnTo>
                  <a:pt x="1252" y="1226"/>
                </a:lnTo>
                <a:lnTo>
                  <a:pt x="1250" y="1226"/>
                </a:lnTo>
                <a:lnTo>
                  <a:pt x="1250" y="1224"/>
                </a:lnTo>
                <a:lnTo>
                  <a:pt x="1250" y="1222"/>
                </a:lnTo>
                <a:lnTo>
                  <a:pt x="1249" y="1222"/>
                </a:lnTo>
                <a:lnTo>
                  <a:pt x="1249" y="1221"/>
                </a:lnTo>
                <a:lnTo>
                  <a:pt x="1249" y="1221"/>
                </a:lnTo>
                <a:lnTo>
                  <a:pt x="1249" y="1221"/>
                </a:lnTo>
                <a:lnTo>
                  <a:pt x="1249" y="1221"/>
                </a:lnTo>
                <a:lnTo>
                  <a:pt x="1249" y="1219"/>
                </a:lnTo>
                <a:lnTo>
                  <a:pt x="1249" y="1219"/>
                </a:lnTo>
                <a:lnTo>
                  <a:pt x="1252" y="1216"/>
                </a:lnTo>
                <a:lnTo>
                  <a:pt x="1254" y="1216"/>
                </a:lnTo>
                <a:lnTo>
                  <a:pt x="1254" y="1216"/>
                </a:lnTo>
                <a:lnTo>
                  <a:pt x="1254" y="1214"/>
                </a:lnTo>
                <a:lnTo>
                  <a:pt x="1254" y="1212"/>
                </a:lnTo>
                <a:lnTo>
                  <a:pt x="1252" y="1212"/>
                </a:lnTo>
                <a:lnTo>
                  <a:pt x="1250" y="1211"/>
                </a:lnTo>
                <a:lnTo>
                  <a:pt x="1250" y="1209"/>
                </a:lnTo>
                <a:lnTo>
                  <a:pt x="1250" y="1209"/>
                </a:lnTo>
                <a:lnTo>
                  <a:pt x="1249" y="1209"/>
                </a:lnTo>
                <a:lnTo>
                  <a:pt x="1249" y="1207"/>
                </a:lnTo>
                <a:lnTo>
                  <a:pt x="1249" y="1207"/>
                </a:lnTo>
                <a:lnTo>
                  <a:pt x="1249" y="1206"/>
                </a:lnTo>
                <a:lnTo>
                  <a:pt x="1249" y="1204"/>
                </a:lnTo>
                <a:lnTo>
                  <a:pt x="1247" y="1202"/>
                </a:lnTo>
                <a:lnTo>
                  <a:pt x="1247" y="1200"/>
                </a:lnTo>
                <a:lnTo>
                  <a:pt x="1247" y="1200"/>
                </a:lnTo>
                <a:lnTo>
                  <a:pt x="1247" y="1199"/>
                </a:lnTo>
                <a:lnTo>
                  <a:pt x="1245" y="1199"/>
                </a:lnTo>
                <a:lnTo>
                  <a:pt x="1245" y="1197"/>
                </a:lnTo>
                <a:lnTo>
                  <a:pt x="1245" y="1197"/>
                </a:lnTo>
                <a:lnTo>
                  <a:pt x="1232" y="1199"/>
                </a:lnTo>
                <a:lnTo>
                  <a:pt x="1232" y="1197"/>
                </a:lnTo>
                <a:lnTo>
                  <a:pt x="1230" y="1197"/>
                </a:lnTo>
                <a:lnTo>
                  <a:pt x="1230" y="1197"/>
                </a:lnTo>
                <a:lnTo>
                  <a:pt x="1230" y="1195"/>
                </a:lnTo>
                <a:lnTo>
                  <a:pt x="1232" y="1195"/>
                </a:lnTo>
                <a:lnTo>
                  <a:pt x="1237" y="1189"/>
                </a:lnTo>
                <a:lnTo>
                  <a:pt x="1237" y="1187"/>
                </a:lnTo>
                <a:lnTo>
                  <a:pt x="1237" y="1187"/>
                </a:lnTo>
                <a:lnTo>
                  <a:pt x="1237" y="1185"/>
                </a:lnTo>
                <a:lnTo>
                  <a:pt x="1237" y="1185"/>
                </a:lnTo>
                <a:lnTo>
                  <a:pt x="1237" y="1184"/>
                </a:lnTo>
                <a:lnTo>
                  <a:pt x="1235" y="1182"/>
                </a:lnTo>
                <a:lnTo>
                  <a:pt x="1234" y="1180"/>
                </a:lnTo>
                <a:lnTo>
                  <a:pt x="1232" y="1179"/>
                </a:lnTo>
                <a:lnTo>
                  <a:pt x="1229" y="1179"/>
                </a:lnTo>
                <a:lnTo>
                  <a:pt x="1218" y="1174"/>
                </a:lnTo>
                <a:lnTo>
                  <a:pt x="1218" y="1172"/>
                </a:lnTo>
                <a:lnTo>
                  <a:pt x="1218" y="1172"/>
                </a:lnTo>
                <a:lnTo>
                  <a:pt x="1218" y="1172"/>
                </a:lnTo>
                <a:lnTo>
                  <a:pt x="1232" y="1169"/>
                </a:lnTo>
                <a:lnTo>
                  <a:pt x="1232" y="1169"/>
                </a:lnTo>
                <a:lnTo>
                  <a:pt x="1234" y="1167"/>
                </a:lnTo>
                <a:lnTo>
                  <a:pt x="1234" y="1165"/>
                </a:lnTo>
                <a:lnTo>
                  <a:pt x="1235" y="1162"/>
                </a:lnTo>
                <a:lnTo>
                  <a:pt x="1235" y="1158"/>
                </a:lnTo>
                <a:lnTo>
                  <a:pt x="1237" y="1157"/>
                </a:lnTo>
                <a:lnTo>
                  <a:pt x="1237" y="1155"/>
                </a:lnTo>
                <a:lnTo>
                  <a:pt x="1239" y="1153"/>
                </a:lnTo>
                <a:lnTo>
                  <a:pt x="1239" y="1152"/>
                </a:lnTo>
                <a:lnTo>
                  <a:pt x="1239" y="1147"/>
                </a:lnTo>
                <a:lnTo>
                  <a:pt x="1239" y="1147"/>
                </a:lnTo>
                <a:lnTo>
                  <a:pt x="1240" y="1145"/>
                </a:lnTo>
                <a:lnTo>
                  <a:pt x="1245" y="1145"/>
                </a:lnTo>
                <a:lnTo>
                  <a:pt x="1247" y="1145"/>
                </a:lnTo>
                <a:lnTo>
                  <a:pt x="1249" y="1142"/>
                </a:lnTo>
                <a:lnTo>
                  <a:pt x="1249" y="1142"/>
                </a:lnTo>
                <a:lnTo>
                  <a:pt x="1249" y="1140"/>
                </a:lnTo>
                <a:lnTo>
                  <a:pt x="1249" y="1140"/>
                </a:lnTo>
                <a:lnTo>
                  <a:pt x="1249" y="1140"/>
                </a:lnTo>
                <a:lnTo>
                  <a:pt x="1249" y="1138"/>
                </a:lnTo>
                <a:lnTo>
                  <a:pt x="1249" y="1137"/>
                </a:lnTo>
                <a:lnTo>
                  <a:pt x="1249" y="1135"/>
                </a:lnTo>
                <a:lnTo>
                  <a:pt x="1249" y="1135"/>
                </a:lnTo>
                <a:lnTo>
                  <a:pt x="1249" y="1135"/>
                </a:lnTo>
                <a:lnTo>
                  <a:pt x="1240" y="1130"/>
                </a:lnTo>
                <a:lnTo>
                  <a:pt x="1240" y="1128"/>
                </a:lnTo>
                <a:lnTo>
                  <a:pt x="1240" y="1128"/>
                </a:lnTo>
                <a:lnTo>
                  <a:pt x="1240" y="1128"/>
                </a:lnTo>
                <a:lnTo>
                  <a:pt x="1240" y="1130"/>
                </a:lnTo>
                <a:lnTo>
                  <a:pt x="1229" y="1137"/>
                </a:lnTo>
                <a:lnTo>
                  <a:pt x="1225" y="1137"/>
                </a:lnTo>
                <a:lnTo>
                  <a:pt x="1224" y="1138"/>
                </a:lnTo>
                <a:lnTo>
                  <a:pt x="1222" y="1142"/>
                </a:lnTo>
                <a:lnTo>
                  <a:pt x="1224" y="1143"/>
                </a:lnTo>
                <a:lnTo>
                  <a:pt x="1217" y="1147"/>
                </a:lnTo>
                <a:lnTo>
                  <a:pt x="1215" y="1147"/>
                </a:lnTo>
                <a:lnTo>
                  <a:pt x="1213" y="1148"/>
                </a:lnTo>
                <a:lnTo>
                  <a:pt x="1212" y="1152"/>
                </a:lnTo>
                <a:lnTo>
                  <a:pt x="1213" y="1150"/>
                </a:lnTo>
                <a:lnTo>
                  <a:pt x="1213" y="1152"/>
                </a:lnTo>
                <a:lnTo>
                  <a:pt x="1215" y="1152"/>
                </a:lnTo>
                <a:lnTo>
                  <a:pt x="1215" y="1155"/>
                </a:lnTo>
                <a:lnTo>
                  <a:pt x="1213" y="1157"/>
                </a:lnTo>
                <a:lnTo>
                  <a:pt x="1210" y="1158"/>
                </a:lnTo>
                <a:lnTo>
                  <a:pt x="1205" y="1163"/>
                </a:lnTo>
                <a:lnTo>
                  <a:pt x="1200" y="1167"/>
                </a:lnTo>
                <a:lnTo>
                  <a:pt x="1195" y="1169"/>
                </a:lnTo>
                <a:lnTo>
                  <a:pt x="1193" y="1167"/>
                </a:lnTo>
                <a:lnTo>
                  <a:pt x="1190" y="1167"/>
                </a:lnTo>
                <a:lnTo>
                  <a:pt x="1187" y="1162"/>
                </a:lnTo>
                <a:lnTo>
                  <a:pt x="1183" y="1160"/>
                </a:lnTo>
                <a:lnTo>
                  <a:pt x="1183" y="1160"/>
                </a:lnTo>
                <a:lnTo>
                  <a:pt x="1181" y="1158"/>
                </a:lnTo>
                <a:lnTo>
                  <a:pt x="1180" y="1158"/>
                </a:lnTo>
                <a:lnTo>
                  <a:pt x="1178" y="1157"/>
                </a:lnTo>
                <a:lnTo>
                  <a:pt x="1178" y="1158"/>
                </a:lnTo>
                <a:lnTo>
                  <a:pt x="1178" y="1160"/>
                </a:lnTo>
                <a:lnTo>
                  <a:pt x="1180" y="1160"/>
                </a:lnTo>
                <a:lnTo>
                  <a:pt x="1180" y="1162"/>
                </a:lnTo>
                <a:lnTo>
                  <a:pt x="1180" y="1163"/>
                </a:lnTo>
                <a:lnTo>
                  <a:pt x="1181" y="1163"/>
                </a:lnTo>
                <a:lnTo>
                  <a:pt x="1183" y="1163"/>
                </a:lnTo>
                <a:lnTo>
                  <a:pt x="1185" y="1165"/>
                </a:lnTo>
                <a:lnTo>
                  <a:pt x="1188" y="1169"/>
                </a:lnTo>
                <a:lnTo>
                  <a:pt x="1188" y="1169"/>
                </a:lnTo>
                <a:lnTo>
                  <a:pt x="1190" y="1169"/>
                </a:lnTo>
                <a:lnTo>
                  <a:pt x="1190" y="1170"/>
                </a:lnTo>
                <a:lnTo>
                  <a:pt x="1190" y="1172"/>
                </a:lnTo>
                <a:lnTo>
                  <a:pt x="1190" y="1174"/>
                </a:lnTo>
                <a:lnTo>
                  <a:pt x="1190" y="1174"/>
                </a:lnTo>
                <a:lnTo>
                  <a:pt x="1188" y="1174"/>
                </a:lnTo>
                <a:lnTo>
                  <a:pt x="1187" y="1172"/>
                </a:lnTo>
                <a:lnTo>
                  <a:pt x="1181" y="1167"/>
                </a:lnTo>
                <a:lnTo>
                  <a:pt x="1181" y="1169"/>
                </a:lnTo>
                <a:lnTo>
                  <a:pt x="1181" y="1169"/>
                </a:lnTo>
                <a:lnTo>
                  <a:pt x="1181" y="1172"/>
                </a:lnTo>
                <a:lnTo>
                  <a:pt x="1181" y="1172"/>
                </a:lnTo>
                <a:lnTo>
                  <a:pt x="1183" y="1174"/>
                </a:lnTo>
                <a:lnTo>
                  <a:pt x="1183" y="1174"/>
                </a:lnTo>
                <a:lnTo>
                  <a:pt x="1183" y="1177"/>
                </a:lnTo>
                <a:lnTo>
                  <a:pt x="1183" y="1179"/>
                </a:lnTo>
                <a:lnTo>
                  <a:pt x="1178" y="1180"/>
                </a:lnTo>
                <a:lnTo>
                  <a:pt x="1173" y="1185"/>
                </a:lnTo>
                <a:lnTo>
                  <a:pt x="1163" y="1187"/>
                </a:lnTo>
                <a:lnTo>
                  <a:pt x="1160" y="1192"/>
                </a:lnTo>
                <a:lnTo>
                  <a:pt x="1153" y="1192"/>
                </a:lnTo>
                <a:lnTo>
                  <a:pt x="1148" y="1195"/>
                </a:lnTo>
                <a:lnTo>
                  <a:pt x="1146" y="1199"/>
                </a:lnTo>
                <a:lnTo>
                  <a:pt x="1148" y="1199"/>
                </a:lnTo>
                <a:lnTo>
                  <a:pt x="1153" y="1197"/>
                </a:lnTo>
                <a:lnTo>
                  <a:pt x="1155" y="1200"/>
                </a:lnTo>
                <a:lnTo>
                  <a:pt x="1155" y="1204"/>
                </a:lnTo>
                <a:lnTo>
                  <a:pt x="1153" y="1206"/>
                </a:lnTo>
                <a:lnTo>
                  <a:pt x="1150" y="1206"/>
                </a:lnTo>
                <a:lnTo>
                  <a:pt x="1145" y="1204"/>
                </a:lnTo>
                <a:lnTo>
                  <a:pt x="1143" y="1202"/>
                </a:lnTo>
                <a:lnTo>
                  <a:pt x="1139" y="1206"/>
                </a:lnTo>
                <a:lnTo>
                  <a:pt x="1134" y="1212"/>
                </a:lnTo>
                <a:lnTo>
                  <a:pt x="1131" y="1216"/>
                </a:lnTo>
                <a:lnTo>
                  <a:pt x="1123" y="1216"/>
                </a:lnTo>
                <a:lnTo>
                  <a:pt x="1116" y="1219"/>
                </a:lnTo>
                <a:lnTo>
                  <a:pt x="1104" y="1217"/>
                </a:lnTo>
                <a:lnTo>
                  <a:pt x="1101" y="1222"/>
                </a:lnTo>
                <a:lnTo>
                  <a:pt x="1097" y="1222"/>
                </a:lnTo>
                <a:lnTo>
                  <a:pt x="1096" y="1224"/>
                </a:lnTo>
                <a:lnTo>
                  <a:pt x="1079" y="1219"/>
                </a:lnTo>
                <a:lnTo>
                  <a:pt x="1077" y="1219"/>
                </a:lnTo>
                <a:lnTo>
                  <a:pt x="1077" y="1221"/>
                </a:lnTo>
                <a:lnTo>
                  <a:pt x="1077" y="1222"/>
                </a:lnTo>
                <a:lnTo>
                  <a:pt x="1077" y="1224"/>
                </a:lnTo>
                <a:lnTo>
                  <a:pt x="1076" y="1226"/>
                </a:lnTo>
                <a:lnTo>
                  <a:pt x="1076" y="1226"/>
                </a:lnTo>
                <a:lnTo>
                  <a:pt x="1074" y="1226"/>
                </a:lnTo>
                <a:lnTo>
                  <a:pt x="1074" y="1227"/>
                </a:lnTo>
                <a:lnTo>
                  <a:pt x="1074" y="1229"/>
                </a:lnTo>
                <a:lnTo>
                  <a:pt x="1074" y="1231"/>
                </a:lnTo>
                <a:lnTo>
                  <a:pt x="1074" y="1232"/>
                </a:lnTo>
                <a:lnTo>
                  <a:pt x="1074" y="1234"/>
                </a:lnTo>
                <a:lnTo>
                  <a:pt x="1074" y="1236"/>
                </a:lnTo>
                <a:lnTo>
                  <a:pt x="1074" y="1237"/>
                </a:lnTo>
                <a:lnTo>
                  <a:pt x="1076" y="1239"/>
                </a:lnTo>
                <a:lnTo>
                  <a:pt x="1076" y="1243"/>
                </a:lnTo>
                <a:lnTo>
                  <a:pt x="1076" y="1244"/>
                </a:lnTo>
                <a:lnTo>
                  <a:pt x="1077" y="1246"/>
                </a:lnTo>
                <a:lnTo>
                  <a:pt x="1077" y="1248"/>
                </a:lnTo>
                <a:lnTo>
                  <a:pt x="1079" y="1249"/>
                </a:lnTo>
                <a:lnTo>
                  <a:pt x="1081" y="1249"/>
                </a:lnTo>
                <a:lnTo>
                  <a:pt x="1089" y="1253"/>
                </a:lnTo>
                <a:lnTo>
                  <a:pt x="1094" y="1256"/>
                </a:lnTo>
                <a:lnTo>
                  <a:pt x="1099" y="1256"/>
                </a:lnTo>
                <a:lnTo>
                  <a:pt x="1102" y="1258"/>
                </a:lnTo>
                <a:lnTo>
                  <a:pt x="1108" y="1256"/>
                </a:lnTo>
                <a:lnTo>
                  <a:pt x="1111" y="1256"/>
                </a:lnTo>
                <a:lnTo>
                  <a:pt x="1113" y="1259"/>
                </a:lnTo>
                <a:lnTo>
                  <a:pt x="1109" y="1261"/>
                </a:lnTo>
                <a:lnTo>
                  <a:pt x="1102" y="1264"/>
                </a:lnTo>
                <a:lnTo>
                  <a:pt x="1096" y="1264"/>
                </a:lnTo>
                <a:lnTo>
                  <a:pt x="1094" y="1261"/>
                </a:lnTo>
                <a:lnTo>
                  <a:pt x="1092" y="1259"/>
                </a:lnTo>
                <a:lnTo>
                  <a:pt x="1086" y="1259"/>
                </a:lnTo>
                <a:lnTo>
                  <a:pt x="1081" y="1258"/>
                </a:lnTo>
                <a:lnTo>
                  <a:pt x="1079" y="1258"/>
                </a:lnTo>
                <a:lnTo>
                  <a:pt x="1076" y="1256"/>
                </a:lnTo>
                <a:lnTo>
                  <a:pt x="1074" y="1253"/>
                </a:lnTo>
                <a:lnTo>
                  <a:pt x="1071" y="1251"/>
                </a:lnTo>
                <a:lnTo>
                  <a:pt x="1069" y="1253"/>
                </a:lnTo>
                <a:lnTo>
                  <a:pt x="1069" y="1256"/>
                </a:lnTo>
                <a:lnTo>
                  <a:pt x="1069" y="1258"/>
                </a:lnTo>
                <a:lnTo>
                  <a:pt x="1069" y="1259"/>
                </a:lnTo>
                <a:lnTo>
                  <a:pt x="1067" y="1261"/>
                </a:lnTo>
                <a:lnTo>
                  <a:pt x="1064" y="1263"/>
                </a:lnTo>
                <a:lnTo>
                  <a:pt x="1062" y="1263"/>
                </a:lnTo>
                <a:lnTo>
                  <a:pt x="1060" y="1264"/>
                </a:lnTo>
                <a:lnTo>
                  <a:pt x="1059" y="1271"/>
                </a:lnTo>
                <a:lnTo>
                  <a:pt x="1059" y="1271"/>
                </a:lnTo>
                <a:lnTo>
                  <a:pt x="1057" y="1271"/>
                </a:lnTo>
                <a:lnTo>
                  <a:pt x="1055" y="1273"/>
                </a:lnTo>
                <a:lnTo>
                  <a:pt x="1054" y="1276"/>
                </a:lnTo>
                <a:lnTo>
                  <a:pt x="1052" y="1278"/>
                </a:lnTo>
                <a:lnTo>
                  <a:pt x="1039" y="1278"/>
                </a:lnTo>
                <a:lnTo>
                  <a:pt x="1037" y="1280"/>
                </a:lnTo>
                <a:lnTo>
                  <a:pt x="1035" y="1278"/>
                </a:lnTo>
                <a:lnTo>
                  <a:pt x="1044" y="1274"/>
                </a:lnTo>
                <a:lnTo>
                  <a:pt x="1047" y="1269"/>
                </a:lnTo>
                <a:lnTo>
                  <a:pt x="1052" y="1264"/>
                </a:lnTo>
                <a:lnTo>
                  <a:pt x="1054" y="1263"/>
                </a:lnTo>
                <a:lnTo>
                  <a:pt x="1055" y="1259"/>
                </a:lnTo>
                <a:lnTo>
                  <a:pt x="1057" y="1259"/>
                </a:lnTo>
                <a:lnTo>
                  <a:pt x="1057" y="1256"/>
                </a:lnTo>
                <a:lnTo>
                  <a:pt x="1059" y="1249"/>
                </a:lnTo>
                <a:lnTo>
                  <a:pt x="1062" y="1246"/>
                </a:lnTo>
                <a:lnTo>
                  <a:pt x="1062" y="1244"/>
                </a:lnTo>
                <a:lnTo>
                  <a:pt x="1062" y="1243"/>
                </a:lnTo>
                <a:lnTo>
                  <a:pt x="1062" y="1239"/>
                </a:lnTo>
                <a:lnTo>
                  <a:pt x="1062" y="1236"/>
                </a:lnTo>
                <a:lnTo>
                  <a:pt x="1060" y="1234"/>
                </a:lnTo>
                <a:lnTo>
                  <a:pt x="1062" y="1231"/>
                </a:lnTo>
                <a:lnTo>
                  <a:pt x="1065" y="1226"/>
                </a:lnTo>
                <a:lnTo>
                  <a:pt x="1067" y="1222"/>
                </a:lnTo>
                <a:lnTo>
                  <a:pt x="1067" y="1219"/>
                </a:lnTo>
                <a:lnTo>
                  <a:pt x="1067" y="1217"/>
                </a:lnTo>
                <a:lnTo>
                  <a:pt x="1067" y="1216"/>
                </a:lnTo>
                <a:lnTo>
                  <a:pt x="1065" y="1214"/>
                </a:lnTo>
                <a:lnTo>
                  <a:pt x="1065" y="1212"/>
                </a:lnTo>
                <a:lnTo>
                  <a:pt x="1065" y="1209"/>
                </a:lnTo>
                <a:lnTo>
                  <a:pt x="1072" y="1202"/>
                </a:lnTo>
                <a:lnTo>
                  <a:pt x="1079" y="1202"/>
                </a:lnTo>
                <a:lnTo>
                  <a:pt x="1082" y="1200"/>
                </a:lnTo>
                <a:lnTo>
                  <a:pt x="1082" y="1200"/>
                </a:lnTo>
                <a:lnTo>
                  <a:pt x="1086" y="1202"/>
                </a:lnTo>
                <a:lnTo>
                  <a:pt x="1087" y="1202"/>
                </a:lnTo>
                <a:lnTo>
                  <a:pt x="1092" y="1197"/>
                </a:lnTo>
                <a:lnTo>
                  <a:pt x="1092" y="1195"/>
                </a:lnTo>
                <a:lnTo>
                  <a:pt x="1094" y="1192"/>
                </a:lnTo>
                <a:lnTo>
                  <a:pt x="1094" y="1185"/>
                </a:lnTo>
                <a:lnTo>
                  <a:pt x="1094" y="1184"/>
                </a:lnTo>
                <a:lnTo>
                  <a:pt x="1094" y="1184"/>
                </a:lnTo>
                <a:lnTo>
                  <a:pt x="1094" y="1182"/>
                </a:lnTo>
                <a:lnTo>
                  <a:pt x="1096" y="1182"/>
                </a:lnTo>
                <a:lnTo>
                  <a:pt x="1096" y="1179"/>
                </a:lnTo>
                <a:lnTo>
                  <a:pt x="1102" y="1170"/>
                </a:lnTo>
                <a:lnTo>
                  <a:pt x="1102" y="1167"/>
                </a:lnTo>
                <a:lnTo>
                  <a:pt x="1102" y="1167"/>
                </a:lnTo>
                <a:lnTo>
                  <a:pt x="1102" y="1165"/>
                </a:lnTo>
                <a:lnTo>
                  <a:pt x="1101" y="1165"/>
                </a:lnTo>
                <a:lnTo>
                  <a:pt x="1101" y="1165"/>
                </a:lnTo>
                <a:lnTo>
                  <a:pt x="1101" y="1160"/>
                </a:lnTo>
                <a:lnTo>
                  <a:pt x="1101" y="1158"/>
                </a:lnTo>
                <a:lnTo>
                  <a:pt x="1102" y="1158"/>
                </a:lnTo>
                <a:lnTo>
                  <a:pt x="1108" y="1157"/>
                </a:lnTo>
                <a:lnTo>
                  <a:pt x="1108" y="1157"/>
                </a:lnTo>
                <a:lnTo>
                  <a:pt x="1109" y="1155"/>
                </a:lnTo>
                <a:lnTo>
                  <a:pt x="1109" y="1155"/>
                </a:lnTo>
                <a:lnTo>
                  <a:pt x="1121" y="1155"/>
                </a:lnTo>
                <a:lnTo>
                  <a:pt x="1124" y="1157"/>
                </a:lnTo>
                <a:lnTo>
                  <a:pt x="1124" y="1157"/>
                </a:lnTo>
                <a:lnTo>
                  <a:pt x="1131" y="1148"/>
                </a:lnTo>
                <a:lnTo>
                  <a:pt x="1133" y="1147"/>
                </a:lnTo>
                <a:lnTo>
                  <a:pt x="1136" y="1148"/>
                </a:lnTo>
                <a:lnTo>
                  <a:pt x="1136" y="1148"/>
                </a:lnTo>
                <a:lnTo>
                  <a:pt x="1136" y="1150"/>
                </a:lnTo>
                <a:lnTo>
                  <a:pt x="1134" y="1150"/>
                </a:lnTo>
                <a:lnTo>
                  <a:pt x="1134" y="1152"/>
                </a:lnTo>
                <a:lnTo>
                  <a:pt x="1145" y="1135"/>
                </a:lnTo>
                <a:lnTo>
                  <a:pt x="1148" y="1132"/>
                </a:lnTo>
                <a:lnTo>
                  <a:pt x="1148" y="1132"/>
                </a:lnTo>
                <a:lnTo>
                  <a:pt x="1148" y="1130"/>
                </a:lnTo>
                <a:lnTo>
                  <a:pt x="1146" y="1126"/>
                </a:lnTo>
                <a:lnTo>
                  <a:pt x="1146" y="1125"/>
                </a:lnTo>
                <a:lnTo>
                  <a:pt x="1148" y="1126"/>
                </a:lnTo>
                <a:lnTo>
                  <a:pt x="1150" y="1126"/>
                </a:lnTo>
                <a:lnTo>
                  <a:pt x="1150" y="1126"/>
                </a:lnTo>
                <a:lnTo>
                  <a:pt x="1150" y="1125"/>
                </a:lnTo>
                <a:lnTo>
                  <a:pt x="1151" y="1120"/>
                </a:lnTo>
                <a:lnTo>
                  <a:pt x="1151" y="1118"/>
                </a:lnTo>
                <a:lnTo>
                  <a:pt x="1151" y="1118"/>
                </a:lnTo>
                <a:lnTo>
                  <a:pt x="1153" y="1115"/>
                </a:lnTo>
                <a:lnTo>
                  <a:pt x="1156" y="1108"/>
                </a:lnTo>
                <a:lnTo>
                  <a:pt x="1158" y="1105"/>
                </a:lnTo>
                <a:lnTo>
                  <a:pt x="1160" y="1103"/>
                </a:lnTo>
                <a:lnTo>
                  <a:pt x="1160" y="1103"/>
                </a:lnTo>
                <a:lnTo>
                  <a:pt x="1161" y="1100"/>
                </a:lnTo>
                <a:lnTo>
                  <a:pt x="1163" y="1096"/>
                </a:lnTo>
                <a:lnTo>
                  <a:pt x="1168" y="1090"/>
                </a:lnTo>
                <a:lnTo>
                  <a:pt x="1180" y="1086"/>
                </a:lnTo>
                <a:lnTo>
                  <a:pt x="1183" y="1079"/>
                </a:lnTo>
                <a:lnTo>
                  <a:pt x="1188" y="1073"/>
                </a:lnTo>
                <a:lnTo>
                  <a:pt x="1192" y="1068"/>
                </a:lnTo>
                <a:lnTo>
                  <a:pt x="1192" y="1066"/>
                </a:lnTo>
                <a:lnTo>
                  <a:pt x="1193" y="1063"/>
                </a:lnTo>
                <a:lnTo>
                  <a:pt x="1193" y="1054"/>
                </a:lnTo>
                <a:lnTo>
                  <a:pt x="1193" y="1053"/>
                </a:lnTo>
                <a:lnTo>
                  <a:pt x="1192" y="1053"/>
                </a:lnTo>
                <a:lnTo>
                  <a:pt x="1192" y="1053"/>
                </a:lnTo>
                <a:lnTo>
                  <a:pt x="1183" y="1056"/>
                </a:lnTo>
                <a:lnTo>
                  <a:pt x="1181" y="1056"/>
                </a:lnTo>
                <a:lnTo>
                  <a:pt x="1176" y="1053"/>
                </a:lnTo>
                <a:lnTo>
                  <a:pt x="1178" y="1053"/>
                </a:lnTo>
                <a:lnTo>
                  <a:pt x="1180" y="1051"/>
                </a:lnTo>
                <a:lnTo>
                  <a:pt x="1181" y="1053"/>
                </a:lnTo>
                <a:lnTo>
                  <a:pt x="1185" y="1051"/>
                </a:lnTo>
                <a:lnTo>
                  <a:pt x="1185" y="1051"/>
                </a:lnTo>
                <a:lnTo>
                  <a:pt x="1185" y="1051"/>
                </a:lnTo>
                <a:lnTo>
                  <a:pt x="1187" y="1053"/>
                </a:lnTo>
                <a:lnTo>
                  <a:pt x="1187" y="1051"/>
                </a:lnTo>
                <a:lnTo>
                  <a:pt x="1187" y="1051"/>
                </a:lnTo>
                <a:lnTo>
                  <a:pt x="1187" y="1051"/>
                </a:lnTo>
                <a:lnTo>
                  <a:pt x="1190" y="1049"/>
                </a:lnTo>
                <a:lnTo>
                  <a:pt x="1192" y="1047"/>
                </a:lnTo>
                <a:lnTo>
                  <a:pt x="1192" y="1046"/>
                </a:lnTo>
                <a:lnTo>
                  <a:pt x="1192" y="1042"/>
                </a:lnTo>
                <a:lnTo>
                  <a:pt x="1200" y="1042"/>
                </a:lnTo>
                <a:lnTo>
                  <a:pt x="1203" y="1037"/>
                </a:lnTo>
                <a:lnTo>
                  <a:pt x="1205" y="1034"/>
                </a:lnTo>
                <a:lnTo>
                  <a:pt x="1205" y="1031"/>
                </a:lnTo>
                <a:lnTo>
                  <a:pt x="1203" y="1029"/>
                </a:lnTo>
                <a:lnTo>
                  <a:pt x="1203" y="1027"/>
                </a:lnTo>
                <a:lnTo>
                  <a:pt x="1203" y="1027"/>
                </a:lnTo>
                <a:lnTo>
                  <a:pt x="1200" y="1027"/>
                </a:lnTo>
                <a:lnTo>
                  <a:pt x="1202" y="1024"/>
                </a:lnTo>
                <a:lnTo>
                  <a:pt x="1203" y="1024"/>
                </a:lnTo>
                <a:lnTo>
                  <a:pt x="1208" y="1026"/>
                </a:lnTo>
                <a:lnTo>
                  <a:pt x="1210" y="1026"/>
                </a:lnTo>
                <a:lnTo>
                  <a:pt x="1217" y="1019"/>
                </a:lnTo>
                <a:lnTo>
                  <a:pt x="1218" y="1016"/>
                </a:lnTo>
                <a:lnTo>
                  <a:pt x="1224" y="1014"/>
                </a:lnTo>
                <a:lnTo>
                  <a:pt x="1225" y="1010"/>
                </a:lnTo>
                <a:lnTo>
                  <a:pt x="1225" y="1009"/>
                </a:lnTo>
                <a:lnTo>
                  <a:pt x="1225" y="1009"/>
                </a:lnTo>
                <a:lnTo>
                  <a:pt x="1224" y="1007"/>
                </a:lnTo>
                <a:lnTo>
                  <a:pt x="1224" y="1005"/>
                </a:lnTo>
                <a:lnTo>
                  <a:pt x="1227" y="1005"/>
                </a:lnTo>
                <a:lnTo>
                  <a:pt x="1227" y="1004"/>
                </a:lnTo>
                <a:lnTo>
                  <a:pt x="1235" y="992"/>
                </a:lnTo>
                <a:lnTo>
                  <a:pt x="1239" y="990"/>
                </a:lnTo>
                <a:lnTo>
                  <a:pt x="1249" y="994"/>
                </a:lnTo>
                <a:lnTo>
                  <a:pt x="1250" y="992"/>
                </a:lnTo>
                <a:lnTo>
                  <a:pt x="1250" y="989"/>
                </a:lnTo>
                <a:lnTo>
                  <a:pt x="1252" y="987"/>
                </a:lnTo>
                <a:lnTo>
                  <a:pt x="1254" y="984"/>
                </a:lnTo>
                <a:lnTo>
                  <a:pt x="1255" y="982"/>
                </a:lnTo>
                <a:lnTo>
                  <a:pt x="1254" y="982"/>
                </a:lnTo>
                <a:lnTo>
                  <a:pt x="1254" y="982"/>
                </a:lnTo>
                <a:lnTo>
                  <a:pt x="1254" y="982"/>
                </a:lnTo>
                <a:lnTo>
                  <a:pt x="1254" y="980"/>
                </a:lnTo>
                <a:lnTo>
                  <a:pt x="1254" y="979"/>
                </a:lnTo>
                <a:lnTo>
                  <a:pt x="1254" y="977"/>
                </a:lnTo>
                <a:lnTo>
                  <a:pt x="1255" y="977"/>
                </a:lnTo>
                <a:lnTo>
                  <a:pt x="1257" y="975"/>
                </a:lnTo>
                <a:lnTo>
                  <a:pt x="1257" y="973"/>
                </a:lnTo>
                <a:lnTo>
                  <a:pt x="1257" y="968"/>
                </a:lnTo>
                <a:lnTo>
                  <a:pt x="1257" y="965"/>
                </a:lnTo>
                <a:lnTo>
                  <a:pt x="1259" y="962"/>
                </a:lnTo>
                <a:lnTo>
                  <a:pt x="1267" y="953"/>
                </a:lnTo>
                <a:lnTo>
                  <a:pt x="1271" y="953"/>
                </a:lnTo>
                <a:lnTo>
                  <a:pt x="1282" y="942"/>
                </a:lnTo>
                <a:lnTo>
                  <a:pt x="1284" y="933"/>
                </a:lnTo>
                <a:lnTo>
                  <a:pt x="1286" y="931"/>
                </a:lnTo>
                <a:lnTo>
                  <a:pt x="1284" y="930"/>
                </a:lnTo>
                <a:lnTo>
                  <a:pt x="1287" y="926"/>
                </a:lnTo>
                <a:lnTo>
                  <a:pt x="1287" y="925"/>
                </a:lnTo>
                <a:lnTo>
                  <a:pt x="1289" y="921"/>
                </a:lnTo>
                <a:lnTo>
                  <a:pt x="1294" y="911"/>
                </a:lnTo>
                <a:lnTo>
                  <a:pt x="1299" y="898"/>
                </a:lnTo>
                <a:lnTo>
                  <a:pt x="1301" y="896"/>
                </a:lnTo>
                <a:lnTo>
                  <a:pt x="1301" y="894"/>
                </a:lnTo>
                <a:lnTo>
                  <a:pt x="1301" y="894"/>
                </a:lnTo>
                <a:lnTo>
                  <a:pt x="1301" y="893"/>
                </a:lnTo>
                <a:lnTo>
                  <a:pt x="1301" y="891"/>
                </a:lnTo>
                <a:lnTo>
                  <a:pt x="1301" y="886"/>
                </a:lnTo>
                <a:lnTo>
                  <a:pt x="1301" y="884"/>
                </a:lnTo>
                <a:lnTo>
                  <a:pt x="1299" y="883"/>
                </a:lnTo>
                <a:lnTo>
                  <a:pt x="1296" y="883"/>
                </a:lnTo>
                <a:lnTo>
                  <a:pt x="1296" y="883"/>
                </a:lnTo>
                <a:lnTo>
                  <a:pt x="1296" y="879"/>
                </a:lnTo>
                <a:lnTo>
                  <a:pt x="1296" y="878"/>
                </a:lnTo>
                <a:lnTo>
                  <a:pt x="1297" y="878"/>
                </a:lnTo>
                <a:lnTo>
                  <a:pt x="1299" y="878"/>
                </a:lnTo>
                <a:lnTo>
                  <a:pt x="1301" y="878"/>
                </a:lnTo>
                <a:lnTo>
                  <a:pt x="1301" y="876"/>
                </a:lnTo>
                <a:lnTo>
                  <a:pt x="1299" y="871"/>
                </a:lnTo>
                <a:lnTo>
                  <a:pt x="1299" y="869"/>
                </a:lnTo>
                <a:lnTo>
                  <a:pt x="1299" y="869"/>
                </a:lnTo>
                <a:lnTo>
                  <a:pt x="1297" y="868"/>
                </a:lnTo>
                <a:lnTo>
                  <a:pt x="1297" y="866"/>
                </a:lnTo>
                <a:lnTo>
                  <a:pt x="1297" y="866"/>
                </a:lnTo>
                <a:lnTo>
                  <a:pt x="1297" y="864"/>
                </a:lnTo>
                <a:lnTo>
                  <a:pt x="1296" y="863"/>
                </a:lnTo>
                <a:lnTo>
                  <a:pt x="1296" y="863"/>
                </a:lnTo>
                <a:lnTo>
                  <a:pt x="1294" y="866"/>
                </a:lnTo>
                <a:lnTo>
                  <a:pt x="1292" y="866"/>
                </a:lnTo>
                <a:lnTo>
                  <a:pt x="1284" y="863"/>
                </a:lnTo>
                <a:lnTo>
                  <a:pt x="1282" y="861"/>
                </a:lnTo>
                <a:lnTo>
                  <a:pt x="1281" y="857"/>
                </a:lnTo>
                <a:lnTo>
                  <a:pt x="1281" y="856"/>
                </a:lnTo>
                <a:lnTo>
                  <a:pt x="1281" y="854"/>
                </a:lnTo>
                <a:lnTo>
                  <a:pt x="1281" y="852"/>
                </a:lnTo>
                <a:lnTo>
                  <a:pt x="1282" y="852"/>
                </a:lnTo>
                <a:lnTo>
                  <a:pt x="1281" y="851"/>
                </a:lnTo>
                <a:lnTo>
                  <a:pt x="1281" y="849"/>
                </a:lnTo>
                <a:lnTo>
                  <a:pt x="1281" y="847"/>
                </a:lnTo>
                <a:lnTo>
                  <a:pt x="1279" y="847"/>
                </a:lnTo>
                <a:lnTo>
                  <a:pt x="1277" y="847"/>
                </a:lnTo>
                <a:lnTo>
                  <a:pt x="1271" y="852"/>
                </a:lnTo>
                <a:lnTo>
                  <a:pt x="1271" y="854"/>
                </a:lnTo>
                <a:lnTo>
                  <a:pt x="1271" y="857"/>
                </a:lnTo>
                <a:lnTo>
                  <a:pt x="1272" y="861"/>
                </a:lnTo>
                <a:lnTo>
                  <a:pt x="1274" y="863"/>
                </a:lnTo>
                <a:lnTo>
                  <a:pt x="1272" y="863"/>
                </a:lnTo>
                <a:lnTo>
                  <a:pt x="1269" y="864"/>
                </a:lnTo>
                <a:lnTo>
                  <a:pt x="1266" y="863"/>
                </a:lnTo>
                <a:lnTo>
                  <a:pt x="1264" y="859"/>
                </a:lnTo>
                <a:lnTo>
                  <a:pt x="1264" y="856"/>
                </a:lnTo>
                <a:lnTo>
                  <a:pt x="1266" y="854"/>
                </a:lnTo>
                <a:lnTo>
                  <a:pt x="1266" y="852"/>
                </a:lnTo>
                <a:lnTo>
                  <a:pt x="1266" y="851"/>
                </a:lnTo>
                <a:lnTo>
                  <a:pt x="1266" y="849"/>
                </a:lnTo>
                <a:lnTo>
                  <a:pt x="1264" y="847"/>
                </a:lnTo>
                <a:lnTo>
                  <a:pt x="1262" y="846"/>
                </a:lnTo>
                <a:lnTo>
                  <a:pt x="1262" y="844"/>
                </a:lnTo>
                <a:lnTo>
                  <a:pt x="1260" y="844"/>
                </a:lnTo>
                <a:lnTo>
                  <a:pt x="1260" y="844"/>
                </a:lnTo>
                <a:lnTo>
                  <a:pt x="1260" y="844"/>
                </a:lnTo>
                <a:lnTo>
                  <a:pt x="1260" y="842"/>
                </a:lnTo>
                <a:lnTo>
                  <a:pt x="1262" y="844"/>
                </a:lnTo>
                <a:lnTo>
                  <a:pt x="1262" y="844"/>
                </a:lnTo>
                <a:lnTo>
                  <a:pt x="1262" y="844"/>
                </a:lnTo>
                <a:lnTo>
                  <a:pt x="1264" y="844"/>
                </a:lnTo>
                <a:lnTo>
                  <a:pt x="1264" y="842"/>
                </a:lnTo>
                <a:lnTo>
                  <a:pt x="1264" y="842"/>
                </a:lnTo>
                <a:lnTo>
                  <a:pt x="1264" y="842"/>
                </a:lnTo>
                <a:lnTo>
                  <a:pt x="1264" y="842"/>
                </a:lnTo>
                <a:lnTo>
                  <a:pt x="1264" y="842"/>
                </a:lnTo>
                <a:lnTo>
                  <a:pt x="1264" y="841"/>
                </a:lnTo>
                <a:lnTo>
                  <a:pt x="1264" y="841"/>
                </a:lnTo>
                <a:lnTo>
                  <a:pt x="1262" y="839"/>
                </a:lnTo>
                <a:lnTo>
                  <a:pt x="1262" y="839"/>
                </a:lnTo>
                <a:lnTo>
                  <a:pt x="1262" y="837"/>
                </a:lnTo>
                <a:lnTo>
                  <a:pt x="1260" y="837"/>
                </a:lnTo>
                <a:lnTo>
                  <a:pt x="1259" y="837"/>
                </a:lnTo>
                <a:lnTo>
                  <a:pt x="1255" y="834"/>
                </a:lnTo>
                <a:lnTo>
                  <a:pt x="1254" y="834"/>
                </a:lnTo>
                <a:lnTo>
                  <a:pt x="1254" y="836"/>
                </a:lnTo>
                <a:lnTo>
                  <a:pt x="1250" y="834"/>
                </a:lnTo>
                <a:lnTo>
                  <a:pt x="1249" y="834"/>
                </a:lnTo>
                <a:lnTo>
                  <a:pt x="1249" y="832"/>
                </a:lnTo>
                <a:lnTo>
                  <a:pt x="1247" y="831"/>
                </a:lnTo>
                <a:lnTo>
                  <a:pt x="1247" y="829"/>
                </a:lnTo>
                <a:lnTo>
                  <a:pt x="1247" y="827"/>
                </a:lnTo>
                <a:lnTo>
                  <a:pt x="1245" y="827"/>
                </a:lnTo>
                <a:lnTo>
                  <a:pt x="1245" y="826"/>
                </a:lnTo>
                <a:lnTo>
                  <a:pt x="1244" y="826"/>
                </a:lnTo>
                <a:lnTo>
                  <a:pt x="1242" y="826"/>
                </a:lnTo>
                <a:lnTo>
                  <a:pt x="1242" y="826"/>
                </a:lnTo>
                <a:lnTo>
                  <a:pt x="1242" y="824"/>
                </a:lnTo>
                <a:lnTo>
                  <a:pt x="1249" y="822"/>
                </a:lnTo>
                <a:lnTo>
                  <a:pt x="1260" y="831"/>
                </a:lnTo>
                <a:lnTo>
                  <a:pt x="1272" y="837"/>
                </a:lnTo>
                <a:lnTo>
                  <a:pt x="1274" y="839"/>
                </a:lnTo>
                <a:lnTo>
                  <a:pt x="1274" y="842"/>
                </a:lnTo>
                <a:lnTo>
                  <a:pt x="1272" y="842"/>
                </a:lnTo>
                <a:lnTo>
                  <a:pt x="1271" y="844"/>
                </a:lnTo>
                <a:lnTo>
                  <a:pt x="1277" y="841"/>
                </a:lnTo>
                <a:lnTo>
                  <a:pt x="1291" y="844"/>
                </a:lnTo>
                <a:lnTo>
                  <a:pt x="1291" y="847"/>
                </a:lnTo>
                <a:lnTo>
                  <a:pt x="1291" y="849"/>
                </a:lnTo>
                <a:lnTo>
                  <a:pt x="1291" y="852"/>
                </a:lnTo>
                <a:lnTo>
                  <a:pt x="1287" y="859"/>
                </a:lnTo>
                <a:lnTo>
                  <a:pt x="1287" y="861"/>
                </a:lnTo>
                <a:lnTo>
                  <a:pt x="1292" y="861"/>
                </a:lnTo>
                <a:lnTo>
                  <a:pt x="1292" y="857"/>
                </a:lnTo>
                <a:lnTo>
                  <a:pt x="1296" y="852"/>
                </a:lnTo>
                <a:lnTo>
                  <a:pt x="1296" y="849"/>
                </a:lnTo>
                <a:lnTo>
                  <a:pt x="1294" y="842"/>
                </a:lnTo>
                <a:lnTo>
                  <a:pt x="1294" y="841"/>
                </a:lnTo>
                <a:lnTo>
                  <a:pt x="1294" y="841"/>
                </a:lnTo>
                <a:lnTo>
                  <a:pt x="1296" y="839"/>
                </a:lnTo>
                <a:lnTo>
                  <a:pt x="1296" y="837"/>
                </a:lnTo>
                <a:lnTo>
                  <a:pt x="1296" y="837"/>
                </a:lnTo>
                <a:lnTo>
                  <a:pt x="1294" y="836"/>
                </a:lnTo>
                <a:lnTo>
                  <a:pt x="1294" y="836"/>
                </a:lnTo>
                <a:lnTo>
                  <a:pt x="1294" y="834"/>
                </a:lnTo>
                <a:lnTo>
                  <a:pt x="1296" y="829"/>
                </a:lnTo>
                <a:lnTo>
                  <a:pt x="1296" y="826"/>
                </a:lnTo>
                <a:lnTo>
                  <a:pt x="1296" y="826"/>
                </a:lnTo>
                <a:lnTo>
                  <a:pt x="1296" y="822"/>
                </a:lnTo>
                <a:lnTo>
                  <a:pt x="1296" y="819"/>
                </a:lnTo>
                <a:lnTo>
                  <a:pt x="1296" y="814"/>
                </a:lnTo>
                <a:lnTo>
                  <a:pt x="1292" y="809"/>
                </a:lnTo>
                <a:lnTo>
                  <a:pt x="1292" y="807"/>
                </a:lnTo>
                <a:lnTo>
                  <a:pt x="1292" y="805"/>
                </a:lnTo>
                <a:lnTo>
                  <a:pt x="1291" y="804"/>
                </a:lnTo>
                <a:lnTo>
                  <a:pt x="1289" y="804"/>
                </a:lnTo>
                <a:lnTo>
                  <a:pt x="1289" y="805"/>
                </a:lnTo>
                <a:lnTo>
                  <a:pt x="1289" y="805"/>
                </a:lnTo>
                <a:lnTo>
                  <a:pt x="1287" y="805"/>
                </a:lnTo>
                <a:lnTo>
                  <a:pt x="1286" y="805"/>
                </a:lnTo>
                <a:lnTo>
                  <a:pt x="1284" y="805"/>
                </a:lnTo>
                <a:lnTo>
                  <a:pt x="1286" y="810"/>
                </a:lnTo>
                <a:lnTo>
                  <a:pt x="1286" y="812"/>
                </a:lnTo>
                <a:lnTo>
                  <a:pt x="1287" y="812"/>
                </a:lnTo>
                <a:lnTo>
                  <a:pt x="1286" y="815"/>
                </a:lnTo>
                <a:lnTo>
                  <a:pt x="1282" y="817"/>
                </a:lnTo>
                <a:lnTo>
                  <a:pt x="1281" y="817"/>
                </a:lnTo>
                <a:lnTo>
                  <a:pt x="1281" y="815"/>
                </a:lnTo>
                <a:lnTo>
                  <a:pt x="1282" y="815"/>
                </a:lnTo>
                <a:lnTo>
                  <a:pt x="1282" y="815"/>
                </a:lnTo>
                <a:lnTo>
                  <a:pt x="1284" y="814"/>
                </a:lnTo>
                <a:lnTo>
                  <a:pt x="1282" y="812"/>
                </a:lnTo>
                <a:lnTo>
                  <a:pt x="1282" y="812"/>
                </a:lnTo>
                <a:lnTo>
                  <a:pt x="1282" y="810"/>
                </a:lnTo>
                <a:lnTo>
                  <a:pt x="1284" y="810"/>
                </a:lnTo>
                <a:lnTo>
                  <a:pt x="1282" y="809"/>
                </a:lnTo>
                <a:lnTo>
                  <a:pt x="1282" y="809"/>
                </a:lnTo>
                <a:lnTo>
                  <a:pt x="1281" y="807"/>
                </a:lnTo>
                <a:lnTo>
                  <a:pt x="1281" y="805"/>
                </a:lnTo>
                <a:lnTo>
                  <a:pt x="1281" y="805"/>
                </a:lnTo>
                <a:lnTo>
                  <a:pt x="1279" y="805"/>
                </a:lnTo>
                <a:lnTo>
                  <a:pt x="1277" y="804"/>
                </a:lnTo>
                <a:lnTo>
                  <a:pt x="1279" y="804"/>
                </a:lnTo>
                <a:lnTo>
                  <a:pt x="1279" y="804"/>
                </a:lnTo>
                <a:lnTo>
                  <a:pt x="1281" y="802"/>
                </a:lnTo>
                <a:lnTo>
                  <a:pt x="1281" y="800"/>
                </a:lnTo>
                <a:lnTo>
                  <a:pt x="1281" y="799"/>
                </a:lnTo>
                <a:lnTo>
                  <a:pt x="1279" y="799"/>
                </a:lnTo>
                <a:lnTo>
                  <a:pt x="1279" y="799"/>
                </a:lnTo>
                <a:lnTo>
                  <a:pt x="1279" y="799"/>
                </a:lnTo>
                <a:lnTo>
                  <a:pt x="1279" y="797"/>
                </a:lnTo>
                <a:lnTo>
                  <a:pt x="1279" y="792"/>
                </a:lnTo>
                <a:lnTo>
                  <a:pt x="1279" y="792"/>
                </a:lnTo>
                <a:lnTo>
                  <a:pt x="1277" y="792"/>
                </a:lnTo>
                <a:lnTo>
                  <a:pt x="1276" y="790"/>
                </a:lnTo>
                <a:lnTo>
                  <a:pt x="1274" y="787"/>
                </a:lnTo>
                <a:lnTo>
                  <a:pt x="1274" y="783"/>
                </a:lnTo>
                <a:lnTo>
                  <a:pt x="1274" y="782"/>
                </a:lnTo>
                <a:lnTo>
                  <a:pt x="1274" y="780"/>
                </a:lnTo>
                <a:lnTo>
                  <a:pt x="1274" y="777"/>
                </a:lnTo>
                <a:lnTo>
                  <a:pt x="1274" y="775"/>
                </a:lnTo>
                <a:lnTo>
                  <a:pt x="1267" y="767"/>
                </a:lnTo>
                <a:lnTo>
                  <a:pt x="1267" y="767"/>
                </a:lnTo>
                <a:lnTo>
                  <a:pt x="1264" y="768"/>
                </a:lnTo>
                <a:lnTo>
                  <a:pt x="1264" y="767"/>
                </a:lnTo>
                <a:lnTo>
                  <a:pt x="1264" y="767"/>
                </a:lnTo>
                <a:lnTo>
                  <a:pt x="1264" y="765"/>
                </a:lnTo>
                <a:lnTo>
                  <a:pt x="1264" y="763"/>
                </a:lnTo>
                <a:lnTo>
                  <a:pt x="1266" y="762"/>
                </a:lnTo>
                <a:lnTo>
                  <a:pt x="1264" y="760"/>
                </a:lnTo>
                <a:lnTo>
                  <a:pt x="1262" y="760"/>
                </a:lnTo>
                <a:lnTo>
                  <a:pt x="1259" y="762"/>
                </a:lnTo>
                <a:lnTo>
                  <a:pt x="1252" y="762"/>
                </a:lnTo>
                <a:lnTo>
                  <a:pt x="1252" y="763"/>
                </a:lnTo>
                <a:lnTo>
                  <a:pt x="1254" y="767"/>
                </a:lnTo>
                <a:lnTo>
                  <a:pt x="1254" y="767"/>
                </a:lnTo>
                <a:lnTo>
                  <a:pt x="1257" y="768"/>
                </a:lnTo>
                <a:lnTo>
                  <a:pt x="1260" y="770"/>
                </a:lnTo>
                <a:lnTo>
                  <a:pt x="1264" y="772"/>
                </a:lnTo>
                <a:lnTo>
                  <a:pt x="1267" y="773"/>
                </a:lnTo>
                <a:lnTo>
                  <a:pt x="1266" y="775"/>
                </a:lnTo>
                <a:lnTo>
                  <a:pt x="1267" y="777"/>
                </a:lnTo>
                <a:lnTo>
                  <a:pt x="1267" y="778"/>
                </a:lnTo>
                <a:lnTo>
                  <a:pt x="1269" y="780"/>
                </a:lnTo>
                <a:lnTo>
                  <a:pt x="1266" y="777"/>
                </a:lnTo>
                <a:lnTo>
                  <a:pt x="1262" y="775"/>
                </a:lnTo>
                <a:lnTo>
                  <a:pt x="1259" y="775"/>
                </a:lnTo>
                <a:lnTo>
                  <a:pt x="1257" y="778"/>
                </a:lnTo>
                <a:lnTo>
                  <a:pt x="1257" y="780"/>
                </a:lnTo>
                <a:lnTo>
                  <a:pt x="1259" y="782"/>
                </a:lnTo>
                <a:lnTo>
                  <a:pt x="1259" y="782"/>
                </a:lnTo>
                <a:lnTo>
                  <a:pt x="1260" y="785"/>
                </a:lnTo>
                <a:lnTo>
                  <a:pt x="1260" y="787"/>
                </a:lnTo>
                <a:lnTo>
                  <a:pt x="1259" y="787"/>
                </a:lnTo>
                <a:lnTo>
                  <a:pt x="1259" y="790"/>
                </a:lnTo>
                <a:lnTo>
                  <a:pt x="1247" y="795"/>
                </a:lnTo>
                <a:lnTo>
                  <a:pt x="1245" y="795"/>
                </a:lnTo>
                <a:lnTo>
                  <a:pt x="1245" y="794"/>
                </a:lnTo>
                <a:lnTo>
                  <a:pt x="1249" y="794"/>
                </a:lnTo>
                <a:lnTo>
                  <a:pt x="1250" y="790"/>
                </a:lnTo>
                <a:lnTo>
                  <a:pt x="1252" y="789"/>
                </a:lnTo>
                <a:lnTo>
                  <a:pt x="1252" y="780"/>
                </a:lnTo>
                <a:lnTo>
                  <a:pt x="1250" y="775"/>
                </a:lnTo>
                <a:lnTo>
                  <a:pt x="1249" y="773"/>
                </a:lnTo>
                <a:lnTo>
                  <a:pt x="1247" y="772"/>
                </a:lnTo>
                <a:lnTo>
                  <a:pt x="1244" y="773"/>
                </a:lnTo>
                <a:lnTo>
                  <a:pt x="1242" y="772"/>
                </a:lnTo>
                <a:lnTo>
                  <a:pt x="1240" y="770"/>
                </a:lnTo>
                <a:lnTo>
                  <a:pt x="1239" y="768"/>
                </a:lnTo>
                <a:lnTo>
                  <a:pt x="1239" y="767"/>
                </a:lnTo>
                <a:lnTo>
                  <a:pt x="1239" y="767"/>
                </a:lnTo>
                <a:lnTo>
                  <a:pt x="1242" y="770"/>
                </a:lnTo>
                <a:lnTo>
                  <a:pt x="1242" y="770"/>
                </a:lnTo>
                <a:lnTo>
                  <a:pt x="1244" y="768"/>
                </a:lnTo>
                <a:lnTo>
                  <a:pt x="1245" y="768"/>
                </a:lnTo>
                <a:lnTo>
                  <a:pt x="1244" y="767"/>
                </a:lnTo>
                <a:lnTo>
                  <a:pt x="1244" y="767"/>
                </a:lnTo>
                <a:lnTo>
                  <a:pt x="1244" y="765"/>
                </a:lnTo>
                <a:lnTo>
                  <a:pt x="1244" y="765"/>
                </a:lnTo>
                <a:lnTo>
                  <a:pt x="1245" y="762"/>
                </a:lnTo>
                <a:lnTo>
                  <a:pt x="1244" y="760"/>
                </a:lnTo>
                <a:lnTo>
                  <a:pt x="1244" y="758"/>
                </a:lnTo>
                <a:lnTo>
                  <a:pt x="1240" y="755"/>
                </a:lnTo>
                <a:lnTo>
                  <a:pt x="1244" y="753"/>
                </a:lnTo>
                <a:lnTo>
                  <a:pt x="1244" y="752"/>
                </a:lnTo>
                <a:lnTo>
                  <a:pt x="1244" y="752"/>
                </a:lnTo>
                <a:lnTo>
                  <a:pt x="1240" y="748"/>
                </a:lnTo>
                <a:lnTo>
                  <a:pt x="1225" y="738"/>
                </a:lnTo>
                <a:lnTo>
                  <a:pt x="1224" y="738"/>
                </a:lnTo>
                <a:lnTo>
                  <a:pt x="1224" y="738"/>
                </a:lnTo>
                <a:lnTo>
                  <a:pt x="1222" y="741"/>
                </a:lnTo>
                <a:lnTo>
                  <a:pt x="1218" y="746"/>
                </a:lnTo>
                <a:lnTo>
                  <a:pt x="1218" y="750"/>
                </a:lnTo>
                <a:lnTo>
                  <a:pt x="1217" y="750"/>
                </a:lnTo>
                <a:lnTo>
                  <a:pt x="1217" y="752"/>
                </a:lnTo>
                <a:lnTo>
                  <a:pt x="1213" y="755"/>
                </a:lnTo>
                <a:lnTo>
                  <a:pt x="1212" y="757"/>
                </a:lnTo>
                <a:lnTo>
                  <a:pt x="1213" y="753"/>
                </a:lnTo>
                <a:lnTo>
                  <a:pt x="1222" y="736"/>
                </a:lnTo>
                <a:lnTo>
                  <a:pt x="1220" y="733"/>
                </a:lnTo>
                <a:lnTo>
                  <a:pt x="1207" y="720"/>
                </a:lnTo>
                <a:lnTo>
                  <a:pt x="1200" y="716"/>
                </a:lnTo>
                <a:lnTo>
                  <a:pt x="1195" y="720"/>
                </a:lnTo>
                <a:lnTo>
                  <a:pt x="1192" y="716"/>
                </a:lnTo>
                <a:lnTo>
                  <a:pt x="1193" y="716"/>
                </a:lnTo>
                <a:lnTo>
                  <a:pt x="1193" y="715"/>
                </a:lnTo>
                <a:lnTo>
                  <a:pt x="1195" y="713"/>
                </a:lnTo>
                <a:lnTo>
                  <a:pt x="1195" y="713"/>
                </a:lnTo>
                <a:lnTo>
                  <a:pt x="1195" y="713"/>
                </a:lnTo>
                <a:lnTo>
                  <a:pt x="1193" y="711"/>
                </a:lnTo>
                <a:lnTo>
                  <a:pt x="1193" y="711"/>
                </a:lnTo>
                <a:lnTo>
                  <a:pt x="1193" y="709"/>
                </a:lnTo>
                <a:lnTo>
                  <a:pt x="1193" y="709"/>
                </a:lnTo>
                <a:lnTo>
                  <a:pt x="1195" y="708"/>
                </a:lnTo>
                <a:lnTo>
                  <a:pt x="1181" y="706"/>
                </a:lnTo>
                <a:lnTo>
                  <a:pt x="1181" y="708"/>
                </a:lnTo>
                <a:lnTo>
                  <a:pt x="1180" y="709"/>
                </a:lnTo>
                <a:lnTo>
                  <a:pt x="1180" y="711"/>
                </a:lnTo>
                <a:lnTo>
                  <a:pt x="1180" y="709"/>
                </a:lnTo>
                <a:lnTo>
                  <a:pt x="1178" y="708"/>
                </a:lnTo>
                <a:lnTo>
                  <a:pt x="1176" y="706"/>
                </a:lnTo>
                <a:lnTo>
                  <a:pt x="1178" y="704"/>
                </a:lnTo>
                <a:lnTo>
                  <a:pt x="1178" y="703"/>
                </a:lnTo>
                <a:lnTo>
                  <a:pt x="1178" y="701"/>
                </a:lnTo>
                <a:lnTo>
                  <a:pt x="1178" y="701"/>
                </a:lnTo>
                <a:lnTo>
                  <a:pt x="1176" y="699"/>
                </a:lnTo>
                <a:lnTo>
                  <a:pt x="1175" y="699"/>
                </a:lnTo>
                <a:lnTo>
                  <a:pt x="1171" y="699"/>
                </a:lnTo>
                <a:lnTo>
                  <a:pt x="1171" y="701"/>
                </a:lnTo>
                <a:lnTo>
                  <a:pt x="1171" y="703"/>
                </a:lnTo>
                <a:lnTo>
                  <a:pt x="1171" y="703"/>
                </a:lnTo>
                <a:lnTo>
                  <a:pt x="1171" y="703"/>
                </a:lnTo>
                <a:lnTo>
                  <a:pt x="1173" y="704"/>
                </a:lnTo>
                <a:lnTo>
                  <a:pt x="1171" y="704"/>
                </a:lnTo>
                <a:lnTo>
                  <a:pt x="1168" y="704"/>
                </a:lnTo>
                <a:lnTo>
                  <a:pt x="1165" y="706"/>
                </a:lnTo>
                <a:lnTo>
                  <a:pt x="1163" y="706"/>
                </a:lnTo>
                <a:lnTo>
                  <a:pt x="1161" y="706"/>
                </a:lnTo>
                <a:lnTo>
                  <a:pt x="1161" y="703"/>
                </a:lnTo>
                <a:lnTo>
                  <a:pt x="1160" y="703"/>
                </a:lnTo>
                <a:lnTo>
                  <a:pt x="1153" y="704"/>
                </a:lnTo>
                <a:lnTo>
                  <a:pt x="1145" y="716"/>
                </a:lnTo>
                <a:lnTo>
                  <a:pt x="1143" y="716"/>
                </a:lnTo>
                <a:lnTo>
                  <a:pt x="1139" y="715"/>
                </a:lnTo>
                <a:lnTo>
                  <a:pt x="1138" y="715"/>
                </a:lnTo>
                <a:lnTo>
                  <a:pt x="1136" y="713"/>
                </a:lnTo>
                <a:lnTo>
                  <a:pt x="1136" y="713"/>
                </a:lnTo>
                <a:lnTo>
                  <a:pt x="1133" y="715"/>
                </a:lnTo>
                <a:lnTo>
                  <a:pt x="1129" y="713"/>
                </a:lnTo>
                <a:lnTo>
                  <a:pt x="1128" y="713"/>
                </a:lnTo>
                <a:lnTo>
                  <a:pt x="1128" y="711"/>
                </a:lnTo>
                <a:lnTo>
                  <a:pt x="1128" y="711"/>
                </a:lnTo>
                <a:lnTo>
                  <a:pt x="1128" y="711"/>
                </a:lnTo>
                <a:lnTo>
                  <a:pt x="1121" y="711"/>
                </a:lnTo>
                <a:lnTo>
                  <a:pt x="1121" y="711"/>
                </a:lnTo>
                <a:lnTo>
                  <a:pt x="1121" y="711"/>
                </a:lnTo>
                <a:lnTo>
                  <a:pt x="1121" y="709"/>
                </a:lnTo>
                <a:lnTo>
                  <a:pt x="1119" y="709"/>
                </a:lnTo>
                <a:lnTo>
                  <a:pt x="1119" y="709"/>
                </a:lnTo>
                <a:lnTo>
                  <a:pt x="1118" y="709"/>
                </a:lnTo>
                <a:lnTo>
                  <a:pt x="1114" y="715"/>
                </a:lnTo>
                <a:lnTo>
                  <a:pt x="1108" y="713"/>
                </a:lnTo>
                <a:lnTo>
                  <a:pt x="1096" y="718"/>
                </a:lnTo>
                <a:lnTo>
                  <a:pt x="1091" y="718"/>
                </a:lnTo>
                <a:lnTo>
                  <a:pt x="1082" y="723"/>
                </a:lnTo>
                <a:lnTo>
                  <a:pt x="1084" y="721"/>
                </a:lnTo>
                <a:lnTo>
                  <a:pt x="1084" y="720"/>
                </a:lnTo>
                <a:lnTo>
                  <a:pt x="1081" y="718"/>
                </a:lnTo>
                <a:lnTo>
                  <a:pt x="1077" y="720"/>
                </a:lnTo>
                <a:lnTo>
                  <a:pt x="1072" y="718"/>
                </a:lnTo>
                <a:lnTo>
                  <a:pt x="1071" y="720"/>
                </a:lnTo>
                <a:lnTo>
                  <a:pt x="1071" y="721"/>
                </a:lnTo>
                <a:lnTo>
                  <a:pt x="1071" y="723"/>
                </a:lnTo>
                <a:lnTo>
                  <a:pt x="1071" y="725"/>
                </a:lnTo>
                <a:lnTo>
                  <a:pt x="1071" y="730"/>
                </a:lnTo>
                <a:lnTo>
                  <a:pt x="1074" y="731"/>
                </a:lnTo>
                <a:lnTo>
                  <a:pt x="1074" y="731"/>
                </a:lnTo>
                <a:lnTo>
                  <a:pt x="1074" y="736"/>
                </a:lnTo>
                <a:lnTo>
                  <a:pt x="1074" y="738"/>
                </a:lnTo>
                <a:lnTo>
                  <a:pt x="1072" y="746"/>
                </a:lnTo>
                <a:lnTo>
                  <a:pt x="1072" y="748"/>
                </a:lnTo>
                <a:lnTo>
                  <a:pt x="1072" y="750"/>
                </a:lnTo>
                <a:lnTo>
                  <a:pt x="1064" y="755"/>
                </a:lnTo>
                <a:lnTo>
                  <a:pt x="1052" y="752"/>
                </a:lnTo>
                <a:lnTo>
                  <a:pt x="1044" y="757"/>
                </a:lnTo>
                <a:lnTo>
                  <a:pt x="1040" y="758"/>
                </a:lnTo>
                <a:lnTo>
                  <a:pt x="1039" y="758"/>
                </a:lnTo>
                <a:lnTo>
                  <a:pt x="1039" y="762"/>
                </a:lnTo>
                <a:lnTo>
                  <a:pt x="1039" y="763"/>
                </a:lnTo>
                <a:lnTo>
                  <a:pt x="1037" y="763"/>
                </a:lnTo>
                <a:lnTo>
                  <a:pt x="1037" y="763"/>
                </a:lnTo>
                <a:lnTo>
                  <a:pt x="1035" y="760"/>
                </a:lnTo>
                <a:lnTo>
                  <a:pt x="1034" y="760"/>
                </a:lnTo>
                <a:lnTo>
                  <a:pt x="1025" y="760"/>
                </a:lnTo>
                <a:lnTo>
                  <a:pt x="1023" y="760"/>
                </a:lnTo>
                <a:lnTo>
                  <a:pt x="1022" y="758"/>
                </a:lnTo>
                <a:lnTo>
                  <a:pt x="1022" y="757"/>
                </a:lnTo>
                <a:lnTo>
                  <a:pt x="1022" y="753"/>
                </a:lnTo>
                <a:lnTo>
                  <a:pt x="1020" y="750"/>
                </a:lnTo>
                <a:lnTo>
                  <a:pt x="1020" y="750"/>
                </a:lnTo>
                <a:lnTo>
                  <a:pt x="1020" y="746"/>
                </a:lnTo>
                <a:lnTo>
                  <a:pt x="1022" y="745"/>
                </a:lnTo>
                <a:lnTo>
                  <a:pt x="1025" y="746"/>
                </a:lnTo>
                <a:lnTo>
                  <a:pt x="1027" y="748"/>
                </a:lnTo>
                <a:lnTo>
                  <a:pt x="1027" y="750"/>
                </a:lnTo>
                <a:lnTo>
                  <a:pt x="1027" y="752"/>
                </a:lnTo>
                <a:lnTo>
                  <a:pt x="1027" y="752"/>
                </a:lnTo>
                <a:lnTo>
                  <a:pt x="1029" y="752"/>
                </a:lnTo>
                <a:lnTo>
                  <a:pt x="1029" y="752"/>
                </a:lnTo>
                <a:lnTo>
                  <a:pt x="1029" y="752"/>
                </a:lnTo>
                <a:lnTo>
                  <a:pt x="1029" y="750"/>
                </a:lnTo>
                <a:lnTo>
                  <a:pt x="1030" y="748"/>
                </a:lnTo>
                <a:lnTo>
                  <a:pt x="1030" y="746"/>
                </a:lnTo>
                <a:lnTo>
                  <a:pt x="1030" y="746"/>
                </a:lnTo>
                <a:lnTo>
                  <a:pt x="1030" y="746"/>
                </a:lnTo>
                <a:lnTo>
                  <a:pt x="1030" y="746"/>
                </a:lnTo>
                <a:lnTo>
                  <a:pt x="1030" y="745"/>
                </a:lnTo>
                <a:lnTo>
                  <a:pt x="1030" y="745"/>
                </a:lnTo>
                <a:lnTo>
                  <a:pt x="1032" y="743"/>
                </a:lnTo>
                <a:lnTo>
                  <a:pt x="1032" y="741"/>
                </a:lnTo>
                <a:lnTo>
                  <a:pt x="1032" y="740"/>
                </a:lnTo>
                <a:lnTo>
                  <a:pt x="1034" y="736"/>
                </a:lnTo>
                <a:lnTo>
                  <a:pt x="1034" y="733"/>
                </a:lnTo>
                <a:lnTo>
                  <a:pt x="1032" y="731"/>
                </a:lnTo>
                <a:lnTo>
                  <a:pt x="1030" y="728"/>
                </a:lnTo>
                <a:lnTo>
                  <a:pt x="1032" y="726"/>
                </a:lnTo>
                <a:lnTo>
                  <a:pt x="1032" y="726"/>
                </a:lnTo>
                <a:lnTo>
                  <a:pt x="1034" y="728"/>
                </a:lnTo>
                <a:lnTo>
                  <a:pt x="1037" y="728"/>
                </a:lnTo>
                <a:lnTo>
                  <a:pt x="1037" y="726"/>
                </a:lnTo>
                <a:lnTo>
                  <a:pt x="1039" y="723"/>
                </a:lnTo>
                <a:lnTo>
                  <a:pt x="1039" y="721"/>
                </a:lnTo>
                <a:lnTo>
                  <a:pt x="1040" y="721"/>
                </a:lnTo>
                <a:lnTo>
                  <a:pt x="1040" y="720"/>
                </a:lnTo>
                <a:lnTo>
                  <a:pt x="1040" y="716"/>
                </a:lnTo>
                <a:lnTo>
                  <a:pt x="1040" y="715"/>
                </a:lnTo>
                <a:lnTo>
                  <a:pt x="1040" y="713"/>
                </a:lnTo>
                <a:lnTo>
                  <a:pt x="1040" y="711"/>
                </a:lnTo>
                <a:lnTo>
                  <a:pt x="1044" y="713"/>
                </a:lnTo>
                <a:lnTo>
                  <a:pt x="1044" y="713"/>
                </a:lnTo>
                <a:lnTo>
                  <a:pt x="1045" y="713"/>
                </a:lnTo>
                <a:lnTo>
                  <a:pt x="1047" y="708"/>
                </a:lnTo>
                <a:lnTo>
                  <a:pt x="1045" y="706"/>
                </a:lnTo>
                <a:lnTo>
                  <a:pt x="1044" y="708"/>
                </a:lnTo>
                <a:lnTo>
                  <a:pt x="1044" y="704"/>
                </a:lnTo>
                <a:lnTo>
                  <a:pt x="1047" y="703"/>
                </a:lnTo>
                <a:lnTo>
                  <a:pt x="1049" y="703"/>
                </a:lnTo>
                <a:lnTo>
                  <a:pt x="1047" y="701"/>
                </a:lnTo>
                <a:lnTo>
                  <a:pt x="1045" y="701"/>
                </a:lnTo>
                <a:lnTo>
                  <a:pt x="1045" y="699"/>
                </a:lnTo>
                <a:lnTo>
                  <a:pt x="1052" y="696"/>
                </a:lnTo>
                <a:lnTo>
                  <a:pt x="1052" y="694"/>
                </a:lnTo>
                <a:lnTo>
                  <a:pt x="1052" y="693"/>
                </a:lnTo>
                <a:lnTo>
                  <a:pt x="1050" y="693"/>
                </a:lnTo>
                <a:lnTo>
                  <a:pt x="1047" y="691"/>
                </a:lnTo>
                <a:lnTo>
                  <a:pt x="1047" y="689"/>
                </a:lnTo>
                <a:lnTo>
                  <a:pt x="1045" y="688"/>
                </a:lnTo>
                <a:lnTo>
                  <a:pt x="1045" y="688"/>
                </a:lnTo>
                <a:lnTo>
                  <a:pt x="1044" y="686"/>
                </a:lnTo>
                <a:lnTo>
                  <a:pt x="1042" y="684"/>
                </a:lnTo>
                <a:lnTo>
                  <a:pt x="1042" y="683"/>
                </a:lnTo>
                <a:lnTo>
                  <a:pt x="1042" y="683"/>
                </a:lnTo>
                <a:lnTo>
                  <a:pt x="1042" y="681"/>
                </a:lnTo>
                <a:lnTo>
                  <a:pt x="1042" y="681"/>
                </a:lnTo>
                <a:lnTo>
                  <a:pt x="1044" y="679"/>
                </a:lnTo>
                <a:lnTo>
                  <a:pt x="1039" y="681"/>
                </a:lnTo>
                <a:lnTo>
                  <a:pt x="1037" y="681"/>
                </a:lnTo>
                <a:lnTo>
                  <a:pt x="1037" y="681"/>
                </a:lnTo>
                <a:lnTo>
                  <a:pt x="1034" y="684"/>
                </a:lnTo>
                <a:lnTo>
                  <a:pt x="1032" y="683"/>
                </a:lnTo>
                <a:lnTo>
                  <a:pt x="1034" y="681"/>
                </a:lnTo>
                <a:lnTo>
                  <a:pt x="1032" y="679"/>
                </a:lnTo>
                <a:lnTo>
                  <a:pt x="1027" y="678"/>
                </a:lnTo>
                <a:lnTo>
                  <a:pt x="1027" y="678"/>
                </a:lnTo>
                <a:lnTo>
                  <a:pt x="1025" y="681"/>
                </a:lnTo>
                <a:lnTo>
                  <a:pt x="1023" y="681"/>
                </a:lnTo>
                <a:lnTo>
                  <a:pt x="1022" y="681"/>
                </a:lnTo>
                <a:lnTo>
                  <a:pt x="1022" y="683"/>
                </a:lnTo>
                <a:lnTo>
                  <a:pt x="1023" y="683"/>
                </a:lnTo>
                <a:lnTo>
                  <a:pt x="1025" y="683"/>
                </a:lnTo>
                <a:lnTo>
                  <a:pt x="1027" y="684"/>
                </a:lnTo>
                <a:lnTo>
                  <a:pt x="1025" y="686"/>
                </a:lnTo>
                <a:lnTo>
                  <a:pt x="1022" y="686"/>
                </a:lnTo>
                <a:lnTo>
                  <a:pt x="1020" y="684"/>
                </a:lnTo>
                <a:lnTo>
                  <a:pt x="1020" y="684"/>
                </a:lnTo>
                <a:lnTo>
                  <a:pt x="1018" y="684"/>
                </a:lnTo>
                <a:lnTo>
                  <a:pt x="1017" y="683"/>
                </a:lnTo>
                <a:lnTo>
                  <a:pt x="1015" y="681"/>
                </a:lnTo>
                <a:lnTo>
                  <a:pt x="1015" y="681"/>
                </a:lnTo>
                <a:lnTo>
                  <a:pt x="1012" y="681"/>
                </a:lnTo>
                <a:lnTo>
                  <a:pt x="1008" y="678"/>
                </a:lnTo>
                <a:lnTo>
                  <a:pt x="1005" y="679"/>
                </a:lnTo>
                <a:lnTo>
                  <a:pt x="1005" y="679"/>
                </a:lnTo>
                <a:lnTo>
                  <a:pt x="998" y="689"/>
                </a:lnTo>
                <a:lnTo>
                  <a:pt x="997" y="689"/>
                </a:lnTo>
                <a:lnTo>
                  <a:pt x="993" y="689"/>
                </a:lnTo>
                <a:lnTo>
                  <a:pt x="988" y="693"/>
                </a:lnTo>
                <a:lnTo>
                  <a:pt x="986" y="693"/>
                </a:lnTo>
                <a:lnTo>
                  <a:pt x="985" y="691"/>
                </a:lnTo>
                <a:lnTo>
                  <a:pt x="985" y="693"/>
                </a:lnTo>
                <a:lnTo>
                  <a:pt x="983" y="693"/>
                </a:lnTo>
                <a:lnTo>
                  <a:pt x="981" y="693"/>
                </a:lnTo>
                <a:lnTo>
                  <a:pt x="981" y="691"/>
                </a:lnTo>
                <a:lnTo>
                  <a:pt x="981" y="686"/>
                </a:lnTo>
                <a:lnTo>
                  <a:pt x="990" y="684"/>
                </a:lnTo>
                <a:lnTo>
                  <a:pt x="992" y="683"/>
                </a:lnTo>
                <a:lnTo>
                  <a:pt x="992" y="683"/>
                </a:lnTo>
                <a:lnTo>
                  <a:pt x="992" y="681"/>
                </a:lnTo>
                <a:lnTo>
                  <a:pt x="990" y="681"/>
                </a:lnTo>
                <a:lnTo>
                  <a:pt x="990" y="678"/>
                </a:lnTo>
                <a:lnTo>
                  <a:pt x="993" y="676"/>
                </a:lnTo>
                <a:lnTo>
                  <a:pt x="995" y="674"/>
                </a:lnTo>
                <a:lnTo>
                  <a:pt x="995" y="669"/>
                </a:lnTo>
                <a:lnTo>
                  <a:pt x="995" y="669"/>
                </a:lnTo>
                <a:lnTo>
                  <a:pt x="995" y="669"/>
                </a:lnTo>
                <a:lnTo>
                  <a:pt x="995" y="667"/>
                </a:lnTo>
                <a:lnTo>
                  <a:pt x="995" y="667"/>
                </a:lnTo>
                <a:lnTo>
                  <a:pt x="995" y="667"/>
                </a:lnTo>
                <a:lnTo>
                  <a:pt x="993" y="667"/>
                </a:lnTo>
                <a:lnTo>
                  <a:pt x="993" y="667"/>
                </a:lnTo>
                <a:lnTo>
                  <a:pt x="993" y="667"/>
                </a:lnTo>
                <a:lnTo>
                  <a:pt x="993" y="669"/>
                </a:lnTo>
                <a:lnTo>
                  <a:pt x="993" y="669"/>
                </a:lnTo>
                <a:lnTo>
                  <a:pt x="992" y="672"/>
                </a:lnTo>
                <a:lnTo>
                  <a:pt x="992" y="672"/>
                </a:lnTo>
                <a:lnTo>
                  <a:pt x="985" y="672"/>
                </a:lnTo>
                <a:lnTo>
                  <a:pt x="976" y="678"/>
                </a:lnTo>
                <a:lnTo>
                  <a:pt x="971" y="676"/>
                </a:lnTo>
                <a:lnTo>
                  <a:pt x="970" y="676"/>
                </a:lnTo>
                <a:lnTo>
                  <a:pt x="968" y="678"/>
                </a:lnTo>
                <a:lnTo>
                  <a:pt x="966" y="679"/>
                </a:lnTo>
                <a:lnTo>
                  <a:pt x="960" y="679"/>
                </a:lnTo>
                <a:lnTo>
                  <a:pt x="958" y="679"/>
                </a:lnTo>
                <a:lnTo>
                  <a:pt x="956" y="678"/>
                </a:lnTo>
                <a:lnTo>
                  <a:pt x="956" y="676"/>
                </a:lnTo>
                <a:lnTo>
                  <a:pt x="941" y="683"/>
                </a:lnTo>
                <a:lnTo>
                  <a:pt x="938" y="681"/>
                </a:lnTo>
                <a:lnTo>
                  <a:pt x="936" y="683"/>
                </a:lnTo>
                <a:lnTo>
                  <a:pt x="936" y="683"/>
                </a:lnTo>
                <a:lnTo>
                  <a:pt x="934" y="681"/>
                </a:lnTo>
                <a:lnTo>
                  <a:pt x="936" y="679"/>
                </a:lnTo>
                <a:lnTo>
                  <a:pt x="941" y="674"/>
                </a:lnTo>
                <a:lnTo>
                  <a:pt x="946" y="676"/>
                </a:lnTo>
                <a:lnTo>
                  <a:pt x="948" y="674"/>
                </a:lnTo>
                <a:lnTo>
                  <a:pt x="950" y="671"/>
                </a:lnTo>
                <a:lnTo>
                  <a:pt x="956" y="667"/>
                </a:lnTo>
                <a:lnTo>
                  <a:pt x="960" y="667"/>
                </a:lnTo>
                <a:lnTo>
                  <a:pt x="963" y="664"/>
                </a:lnTo>
                <a:lnTo>
                  <a:pt x="970" y="662"/>
                </a:lnTo>
                <a:lnTo>
                  <a:pt x="971" y="661"/>
                </a:lnTo>
                <a:lnTo>
                  <a:pt x="973" y="657"/>
                </a:lnTo>
                <a:lnTo>
                  <a:pt x="973" y="657"/>
                </a:lnTo>
                <a:lnTo>
                  <a:pt x="978" y="654"/>
                </a:lnTo>
                <a:lnTo>
                  <a:pt x="978" y="652"/>
                </a:lnTo>
                <a:lnTo>
                  <a:pt x="980" y="651"/>
                </a:lnTo>
                <a:lnTo>
                  <a:pt x="978" y="649"/>
                </a:lnTo>
                <a:lnTo>
                  <a:pt x="976" y="649"/>
                </a:lnTo>
                <a:lnTo>
                  <a:pt x="976" y="647"/>
                </a:lnTo>
                <a:lnTo>
                  <a:pt x="980" y="646"/>
                </a:lnTo>
                <a:lnTo>
                  <a:pt x="981" y="644"/>
                </a:lnTo>
                <a:lnTo>
                  <a:pt x="985" y="639"/>
                </a:lnTo>
                <a:lnTo>
                  <a:pt x="985" y="636"/>
                </a:lnTo>
                <a:lnTo>
                  <a:pt x="985" y="634"/>
                </a:lnTo>
                <a:lnTo>
                  <a:pt x="986" y="632"/>
                </a:lnTo>
                <a:lnTo>
                  <a:pt x="1000" y="634"/>
                </a:lnTo>
                <a:lnTo>
                  <a:pt x="1003" y="632"/>
                </a:lnTo>
                <a:lnTo>
                  <a:pt x="1002" y="629"/>
                </a:lnTo>
                <a:lnTo>
                  <a:pt x="998" y="627"/>
                </a:lnTo>
                <a:lnTo>
                  <a:pt x="997" y="627"/>
                </a:lnTo>
                <a:lnTo>
                  <a:pt x="995" y="625"/>
                </a:lnTo>
                <a:lnTo>
                  <a:pt x="992" y="625"/>
                </a:lnTo>
                <a:lnTo>
                  <a:pt x="992" y="624"/>
                </a:lnTo>
                <a:lnTo>
                  <a:pt x="992" y="624"/>
                </a:lnTo>
                <a:lnTo>
                  <a:pt x="992" y="622"/>
                </a:lnTo>
                <a:lnTo>
                  <a:pt x="988" y="619"/>
                </a:lnTo>
                <a:lnTo>
                  <a:pt x="988" y="617"/>
                </a:lnTo>
                <a:lnTo>
                  <a:pt x="988" y="614"/>
                </a:lnTo>
                <a:lnTo>
                  <a:pt x="988" y="612"/>
                </a:lnTo>
                <a:lnTo>
                  <a:pt x="986" y="610"/>
                </a:lnTo>
                <a:lnTo>
                  <a:pt x="986" y="609"/>
                </a:lnTo>
                <a:lnTo>
                  <a:pt x="986" y="609"/>
                </a:lnTo>
                <a:lnTo>
                  <a:pt x="985" y="609"/>
                </a:lnTo>
                <a:lnTo>
                  <a:pt x="985" y="607"/>
                </a:lnTo>
                <a:lnTo>
                  <a:pt x="985" y="605"/>
                </a:lnTo>
                <a:lnTo>
                  <a:pt x="985" y="604"/>
                </a:lnTo>
                <a:lnTo>
                  <a:pt x="985" y="604"/>
                </a:lnTo>
                <a:lnTo>
                  <a:pt x="976" y="605"/>
                </a:lnTo>
                <a:lnTo>
                  <a:pt x="968" y="609"/>
                </a:lnTo>
                <a:lnTo>
                  <a:pt x="965" y="605"/>
                </a:lnTo>
                <a:lnTo>
                  <a:pt x="955" y="604"/>
                </a:lnTo>
                <a:lnTo>
                  <a:pt x="951" y="600"/>
                </a:lnTo>
                <a:lnTo>
                  <a:pt x="950" y="597"/>
                </a:lnTo>
                <a:lnTo>
                  <a:pt x="948" y="593"/>
                </a:lnTo>
                <a:lnTo>
                  <a:pt x="948" y="592"/>
                </a:lnTo>
                <a:lnTo>
                  <a:pt x="946" y="587"/>
                </a:lnTo>
                <a:lnTo>
                  <a:pt x="943" y="585"/>
                </a:lnTo>
                <a:lnTo>
                  <a:pt x="933" y="593"/>
                </a:lnTo>
                <a:lnTo>
                  <a:pt x="931" y="593"/>
                </a:lnTo>
                <a:lnTo>
                  <a:pt x="929" y="592"/>
                </a:lnTo>
                <a:lnTo>
                  <a:pt x="929" y="588"/>
                </a:lnTo>
                <a:lnTo>
                  <a:pt x="931" y="585"/>
                </a:lnTo>
                <a:lnTo>
                  <a:pt x="931" y="583"/>
                </a:lnTo>
                <a:lnTo>
                  <a:pt x="929" y="583"/>
                </a:lnTo>
                <a:lnTo>
                  <a:pt x="926" y="585"/>
                </a:lnTo>
                <a:lnTo>
                  <a:pt x="923" y="583"/>
                </a:lnTo>
                <a:lnTo>
                  <a:pt x="921" y="585"/>
                </a:lnTo>
                <a:lnTo>
                  <a:pt x="916" y="590"/>
                </a:lnTo>
                <a:lnTo>
                  <a:pt x="914" y="593"/>
                </a:lnTo>
                <a:lnTo>
                  <a:pt x="913" y="595"/>
                </a:lnTo>
                <a:lnTo>
                  <a:pt x="909" y="602"/>
                </a:lnTo>
                <a:lnTo>
                  <a:pt x="901" y="604"/>
                </a:lnTo>
                <a:lnTo>
                  <a:pt x="899" y="604"/>
                </a:lnTo>
                <a:lnTo>
                  <a:pt x="899" y="602"/>
                </a:lnTo>
                <a:lnTo>
                  <a:pt x="899" y="600"/>
                </a:lnTo>
                <a:lnTo>
                  <a:pt x="897" y="599"/>
                </a:lnTo>
                <a:lnTo>
                  <a:pt x="896" y="599"/>
                </a:lnTo>
                <a:lnTo>
                  <a:pt x="887" y="610"/>
                </a:lnTo>
                <a:lnTo>
                  <a:pt x="886" y="612"/>
                </a:lnTo>
                <a:lnTo>
                  <a:pt x="887" y="615"/>
                </a:lnTo>
                <a:lnTo>
                  <a:pt x="887" y="615"/>
                </a:lnTo>
                <a:lnTo>
                  <a:pt x="887" y="617"/>
                </a:lnTo>
                <a:lnTo>
                  <a:pt x="877" y="625"/>
                </a:lnTo>
                <a:lnTo>
                  <a:pt x="874" y="630"/>
                </a:lnTo>
                <a:lnTo>
                  <a:pt x="872" y="637"/>
                </a:lnTo>
                <a:lnTo>
                  <a:pt x="871" y="639"/>
                </a:lnTo>
                <a:lnTo>
                  <a:pt x="869" y="641"/>
                </a:lnTo>
                <a:lnTo>
                  <a:pt x="869" y="644"/>
                </a:lnTo>
                <a:lnTo>
                  <a:pt x="869" y="644"/>
                </a:lnTo>
                <a:lnTo>
                  <a:pt x="867" y="646"/>
                </a:lnTo>
                <a:lnTo>
                  <a:pt x="867" y="646"/>
                </a:lnTo>
                <a:lnTo>
                  <a:pt x="867" y="644"/>
                </a:lnTo>
                <a:lnTo>
                  <a:pt x="867" y="642"/>
                </a:lnTo>
                <a:lnTo>
                  <a:pt x="865" y="642"/>
                </a:lnTo>
                <a:lnTo>
                  <a:pt x="865" y="642"/>
                </a:lnTo>
                <a:lnTo>
                  <a:pt x="864" y="642"/>
                </a:lnTo>
                <a:lnTo>
                  <a:pt x="862" y="644"/>
                </a:lnTo>
                <a:lnTo>
                  <a:pt x="860" y="646"/>
                </a:lnTo>
                <a:lnTo>
                  <a:pt x="860" y="647"/>
                </a:lnTo>
                <a:lnTo>
                  <a:pt x="854" y="662"/>
                </a:lnTo>
                <a:lnTo>
                  <a:pt x="847" y="671"/>
                </a:lnTo>
                <a:lnTo>
                  <a:pt x="844" y="681"/>
                </a:lnTo>
                <a:lnTo>
                  <a:pt x="837" y="691"/>
                </a:lnTo>
                <a:lnTo>
                  <a:pt x="835" y="693"/>
                </a:lnTo>
                <a:lnTo>
                  <a:pt x="835" y="696"/>
                </a:lnTo>
                <a:lnTo>
                  <a:pt x="837" y="696"/>
                </a:lnTo>
                <a:lnTo>
                  <a:pt x="839" y="698"/>
                </a:lnTo>
                <a:lnTo>
                  <a:pt x="839" y="698"/>
                </a:lnTo>
                <a:lnTo>
                  <a:pt x="839" y="699"/>
                </a:lnTo>
                <a:lnTo>
                  <a:pt x="839" y="699"/>
                </a:lnTo>
                <a:lnTo>
                  <a:pt x="839" y="701"/>
                </a:lnTo>
                <a:lnTo>
                  <a:pt x="839" y="703"/>
                </a:lnTo>
                <a:lnTo>
                  <a:pt x="839" y="703"/>
                </a:lnTo>
                <a:lnTo>
                  <a:pt x="839" y="704"/>
                </a:lnTo>
                <a:lnTo>
                  <a:pt x="839" y="708"/>
                </a:lnTo>
                <a:lnTo>
                  <a:pt x="837" y="708"/>
                </a:lnTo>
                <a:lnTo>
                  <a:pt x="832" y="708"/>
                </a:lnTo>
                <a:lnTo>
                  <a:pt x="830" y="708"/>
                </a:lnTo>
                <a:lnTo>
                  <a:pt x="828" y="709"/>
                </a:lnTo>
                <a:lnTo>
                  <a:pt x="828" y="713"/>
                </a:lnTo>
                <a:lnTo>
                  <a:pt x="828" y="721"/>
                </a:lnTo>
                <a:lnTo>
                  <a:pt x="827" y="726"/>
                </a:lnTo>
                <a:lnTo>
                  <a:pt x="828" y="726"/>
                </a:lnTo>
                <a:lnTo>
                  <a:pt x="828" y="728"/>
                </a:lnTo>
                <a:lnTo>
                  <a:pt x="828" y="728"/>
                </a:lnTo>
                <a:lnTo>
                  <a:pt x="828" y="730"/>
                </a:lnTo>
                <a:lnTo>
                  <a:pt x="828" y="730"/>
                </a:lnTo>
                <a:lnTo>
                  <a:pt x="828" y="731"/>
                </a:lnTo>
                <a:lnTo>
                  <a:pt x="828" y="731"/>
                </a:lnTo>
                <a:lnTo>
                  <a:pt x="830" y="733"/>
                </a:lnTo>
                <a:lnTo>
                  <a:pt x="830" y="735"/>
                </a:lnTo>
                <a:lnTo>
                  <a:pt x="834" y="738"/>
                </a:lnTo>
                <a:lnTo>
                  <a:pt x="835" y="740"/>
                </a:lnTo>
                <a:lnTo>
                  <a:pt x="840" y="740"/>
                </a:lnTo>
                <a:lnTo>
                  <a:pt x="842" y="740"/>
                </a:lnTo>
                <a:lnTo>
                  <a:pt x="842" y="743"/>
                </a:lnTo>
                <a:lnTo>
                  <a:pt x="840" y="745"/>
                </a:lnTo>
                <a:lnTo>
                  <a:pt x="840" y="746"/>
                </a:lnTo>
                <a:lnTo>
                  <a:pt x="839" y="746"/>
                </a:lnTo>
                <a:lnTo>
                  <a:pt x="839" y="748"/>
                </a:lnTo>
                <a:lnTo>
                  <a:pt x="839" y="750"/>
                </a:lnTo>
                <a:lnTo>
                  <a:pt x="839" y="752"/>
                </a:lnTo>
                <a:lnTo>
                  <a:pt x="839" y="753"/>
                </a:lnTo>
                <a:lnTo>
                  <a:pt x="839" y="753"/>
                </a:lnTo>
                <a:lnTo>
                  <a:pt x="839" y="757"/>
                </a:lnTo>
                <a:lnTo>
                  <a:pt x="839" y="758"/>
                </a:lnTo>
                <a:lnTo>
                  <a:pt x="839" y="760"/>
                </a:lnTo>
                <a:lnTo>
                  <a:pt x="839" y="762"/>
                </a:lnTo>
                <a:lnTo>
                  <a:pt x="839" y="762"/>
                </a:lnTo>
                <a:lnTo>
                  <a:pt x="839" y="763"/>
                </a:lnTo>
                <a:lnTo>
                  <a:pt x="839" y="763"/>
                </a:lnTo>
                <a:lnTo>
                  <a:pt x="837" y="768"/>
                </a:lnTo>
                <a:lnTo>
                  <a:pt x="837" y="770"/>
                </a:lnTo>
                <a:lnTo>
                  <a:pt x="834" y="772"/>
                </a:lnTo>
                <a:lnTo>
                  <a:pt x="832" y="773"/>
                </a:lnTo>
                <a:lnTo>
                  <a:pt x="834" y="773"/>
                </a:lnTo>
                <a:lnTo>
                  <a:pt x="839" y="777"/>
                </a:lnTo>
                <a:lnTo>
                  <a:pt x="850" y="777"/>
                </a:lnTo>
                <a:lnTo>
                  <a:pt x="855" y="780"/>
                </a:lnTo>
                <a:lnTo>
                  <a:pt x="855" y="780"/>
                </a:lnTo>
                <a:lnTo>
                  <a:pt x="855" y="782"/>
                </a:lnTo>
                <a:lnTo>
                  <a:pt x="857" y="783"/>
                </a:lnTo>
                <a:lnTo>
                  <a:pt x="864" y="783"/>
                </a:lnTo>
                <a:lnTo>
                  <a:pt x="869" y="785"/>
                </a:lnTo>
                <a:lnTo>
                  <a:pt x="871" y="787"/>
                </a:lnTo>
                <a:lnTo>
                  <a:pt x="876" y="789"/>
                </a:lnTo>
                <a:lnTo>
                  <a:pt x="877" y="789"/>
                </a:lnTo>
                <a:lnTo>
                  <a:pt x="879" y="790"/>
                </a:lnTo>
                <a:lnTo>
                  <a:pt x="879" y="790"/>
                </a:lnTo>
                <a:lnTo>
                  <a:pt x="882" y="794"/>
                </a:lnTo>
                <a:lnTo>
                  <a:pt x="869" y="792"/>
                </a:lnTo>
                <a:lnTo>
                  <a:pt x="867" y="792"/>
                </a:lnTo>
                <a:lnTo>
                  <a:pt x="865" y="790"/>
                </a:lnTo>
                <a:lnTo>
                  <a:pt x="865" y="787"/>
                </a:lnTo>
                <a:lnTo>
                  <a:pt x="864" y="785"/>
                </a:lnTo>
                <a:lnTo>
                  <a:pt x="852" y="785"/>
                </a:lnTo>
                <a:lnTo>
                  <a:pt x="849" y="782"/>
                </a:lnTo>
                <a:lnTo>
                  <a:pt x="847" y="782"/>
                </a:lnTo>
                <a:lnTo>
                  <a:pt x="847" y="783"/>
                </a:lnTo>
                <a:lnTo>
                  <a:pt x="839" y="787"/>
                </a:lnTo>
                <a:lnTo>
                  <a:pt x="839" y="785"/>
                </a:lnTo>
                <a:lnTo>
                  <a:pt x="839" y="783"/>
                </a:lnTo>
                <a:lnTo>
                  <a:pt x="839" y="782"/>
                </a:lnTo>
                <a:lnTo>
                  <a:pt x="839" y="780"/>
                </a:lnTo>
                <a:lnTo>
                  <a:pt x="835" y="780"/>
                </a:lnTo>
                <a:lnTo>
                  <a:pt x="834" y="777"/>
                </a:lnTo>
                <a:lnTo>
                  <a:pt x="832" y="775"/>
                </a:lnTo>
                <a:lnTo>
                  <a:pt x="830" y="777"/>
                </a:lnTo>
                <a:lnTo>
                  <a:pt x="827" y="780"/>
                </a:lnTo>
                <a:lnTo>
                  <a:pt x="813" y="789"/>
                </a:lnTo>
                <a:lnTo>
                  <a:pt x="812" y="787"/>
                </a:lnTo>
                <a:lnTo>
                  <a:pt x="810" y="783"/>
                </a:lnTo>
                <a:lnTo>
                  <a:pt x="800" y="785"/>
                </a:lnTo>
                <a:lnTo>
                  <a:pt x="795" y="787"/>
                </a:lnTo>
                <a:lnTo>
                  <a:pt x="786" y="789"/>
                </a:lnTo>
                <a:lnTo>
                  <a:pt x="775" y="787"/>
                </a:lnTo>
                <a:lnTo>
                  <a:pt x="763" y="783"/>
                </a:lnTo>
                <a:lnTo>
                  <a:pt x="763" y="783"/>
                </a:lnTo>
                <a:lnTo>
                  <a:pt x="763" y="785"/>
                </a:lnTo>
                <a:lnTo>
                  <a:pt x="763" y="787"/>
                </a:lnTo>
                <a:lnTo>
                  <a:pt x="763" y="787"/>
                </a:lnTo>
                <a:lnTo>
                  <a:pt x="761" y="787"/>
                </a:lnTo>
                <a:lnTo>
                  <a:pt x="761" y="789"/>
                </a:lnTo>
                <a:lnTo>
                  <a:pt x="763" y="790"/>
                </a:lnTo>
                <a:lnTo>
                  <a:pt x="763" y="790"/>
                </a:lnTo>
                <a:lnTo>
                  <a:pt x="763" y="792"/>
                </a:lnTo>
                <a:lnTo>
                  <a:pt x="766" y="794"/>
                </a:lnTo>
                <a:lnTo>
                  <a:pt x="766" y="795"/>
                </a:lnTo>
                <a:lnTo>
                  <a:pt x="768" y="799"/>
                </a:lnTo>
                <a:lnTo>
                  <a:pt x="770" y="800"/>
                </a:lnTo>
                <a:lnTo>
                  <a:pt x="770" y="800"/>
                </a:lnTo>
                <a:lnTo>
                  <a:pt x="770" y="802"/>
                </a:lnTo>
                <a:lnTo>
                  <a:pt x="770" y="805"/>
                </a:lnTo>
                <a:lnTo>
                  <a:pt x="771" y="807"/>
                </a:lnTo>
                <a:lnTo>
                  <a:pt x="780" y="807"/>
                </a:lnTo>
                <a:lnTo>
                  <a:pt x="781" y="809"/>
                </a:lnTo>
                <a:lnTo>
                  <a:pt x="783" y="812"/>
                </a:lnTo>
                <a:lnTo>
                  <a:pt x="783" y="815"/>
                </a:lnTo>
                <a:lnTo>
                  <a:pt x="783" y="817"/>
                </a:lnTo>
                <a:lnTo>
                  <a:pt x="785" y="817"/>
                </a:lnTo>
                <a:lnTo>
                  <a:pt x="790" y="817"/>
                </a:lnTo>
                <a:lnTo>
                  <a:pt x="792" y="817"/>
                </a:lnTo>
                <a:lnTo>
                  <a:pt x="792" y="820"/>
                </a:lnTo>
                <a:lnTo>
                  <a:pt x="793" y="826"/>
                </a:lnTo>
                <a:lnTo>
                  <a:pt x="793" y="829"/>
                </a:lnTo>
                <a:lnTo>
                  <a:pt x="795" y="831"/>
                </a:lnTo>
                <a:lnTo>
                  <a:pt x="798" y="834"/>
                </a:lnTo>
                <a:lnTo>
                  <a:pt x="800" y="834"/>
                </a:lnTo>
                <a:lnTo>
                  <a:pt x="800" y="836"/>
                </a:lnTo>
                <a:lnTo>
                  <a:pt x="800" y="836"/>
                </a:lnTo>
                <a:lnTo>
                  <a:pt x="800" y="839"/>
                </a:lnTo>
                <a:lnTo>
                  <a:pt x="802" y="839"/>
                </a:lnTo>
                <a:lnTo>
                  <a:pt x="802" y="841"/>
                </a:lnTo>
                <a:lnTo>
                  <a:pt x="803" y="842"/>
                </a:lnTo>
                <a:lnTo>
                  <a:pt x="803" y="847"/>
                </a:lnTo>
                <a:lnTo>
                  <a:pt x="802" y="851"/>
                </a:lnTo>
                <a:lnTo>
                  <a:pt x="802" y="854"/>
                </a:lnTo>
                <a:lnTo>
                  <a:pt x="803" y="856"/>
                </a:lnTo>
                <a:lnTo>
                  <a:pt x="803" y="857"/>
                </a:lnTo>
                <a:lnTo>
                  <a:pt x="805" y="861"/>
                </a:lnTo>
                <a:lnTo>
                  <a:pt x="805" y="864"/>
                </a:lnTo>
                <a:lnTo>
                  <a:pt x="805" y="868"/>
                </a:lnTo>
                <a:lnTo>
                  <a:pt x="805" y="871"/>
                </a:lnTo>
                <a:lnTo>
                  <a:pt x="800" y="878"/>
                </a:lnTo>
                <a:lnTo>
                  <a:pt x="798" y="881"/>
                </a:lnTo>
                <a:lnTo>
                  <a:pt x="798" y="884"/>
                </a:lnTo>
                <a:lnTo>
                  <a:pt x="797" y="888"/>
                </a:lnTo>
                <a:lnTo>
                  <a:pt x="795" y="889"/>
                </a:lnTo>
                <a:lnTo>
                  <a:pt x="790" y="888"/>
                </a:lnTo>
                <a:lnTo>
                  <a:pt x="795" y="884"/>
                </a:lnTo>
                <a:lnTo>
                  <a:pt x="797" y="881"/>
                </a:lnTo>
                <a:lnTo>
                  <a:pt x="798" y="876"/>
                </a:lnTo>
                <a:lnTo>
                  <a:pt x="798" y="874"/>
                </a:lnTo>
                <a:lnTo>
                  <a:pt x="798" y="873"/>
                </a:lnTo>
                <a:lnTo>
                  <a:pt x="798" y="871"/>
                </a:lnTo>
                <a:lnTo>
                  <a:pt x="798" y="869"/>
                </a:lnTo>
                <a:lnTo>
                  <a:pt x="798" y="869"/>
                </a:lnTo>
                <a:lnTo>
                  <a:pt x="798" y="868"/>
                </a:lnTo>
                <a:lnTo>
                  <a:pt x="798" y="864"/>
                </a:lnTo>
                <a:lnTo>
                  <a:pt x="798" y="863"/>
                </a:lnTo>
                <a:lnTo>
                  <a:pt x="798" y="863"/>
                </a:lnTo>
                <a:lnTo>
                  <a:pt x="798" y="861"/>
                </a:lnTo>
                <a:lnTo>
                  <a:pt x="798" y="859"/>
                </a:lnTo>
                <a:lnTo>
                  <a:pt x="798" y="857"/>
                </a:lnTo>
                <a:lnTo>
                  <a:pt x="800" y="856"/>
                </a:lnTo>
                <a:lnTo>
                  <a:pt x="800" y="852"/>
                </a:lnTo>
                <a:lnTo>
                  <a:pt x="800" y="851"/>
                </a:lnTo>
                <a:lnTo>
                  <a:pt x="797" y="846"/>
                </a:lnTo>
                <a:lnTo>
                  <a:pt x="795" y="846"/>
                </a:lnTo>
                <a:lnTo>
                  <a:pt x="795" y="846"/>
                </a:lnTo>
                <a:lnTo>
                  <a:pt x="795" y="846"/>
                </a:lnTo>
                <a:lnTo>
                  <a:pt x="793" y="847"/>
                </a:lnTo>
                <a:lnTo>
                  <a:pt x="793" y="847"/>
                </a:lnTo>
                <a:lnTo>
                  <a:pt x="793" y="849"/>
                </a:lnTo>
                <a:lnTo>
                  <a:pt x="792" y="847"/>
                </a:lnTo>
                <a:lnTo>
                  <a:pt x="793" y="846"/>
                </a:lnTo>
                <a:lnTo>
                  <a:pt x="792" y="846"/>
                </a:lnTo>
                <a:lnTo>
                  <a:pt x="790" y="846"/>
                </a:lnTo>
                <a:lnTo>
                  <a:pt x="790" y="844"/>
                </a:lnTo>
                <a:lnTo>
                  <a:pt x="788" y="842"/>
                </a:lnTo>
                <a:lnTo>
                  <a:pt x="793" y="839"/>
                </a:lnTo>
                <a:lnTo>
                  <a:pt x="793" y="839"/>
                </a:lnTo>
                <a:lnTo>
                  <a:pt x="793" y="837"/>
                </a:lnTo>
                <a:lnTo>
                  <a:pt x="792" y="836"/>
                </a:lnTo>
                <a:lnTo>
                  <a:pt x="792" y="836"/>
                </a:lnTo>
                <a:lnTo>
                  <a:pt x="790" y="836"/>
                </a:lnTo>
                <a:lnTo>
                  <a:pt x="786" y="837"/>
                </a:lnTo>
                <a:lnTo>
                  <a:pt x="781" y="839"/>
                </a:lnTo>
                <a:lnTo>
                  <a:pt x="780" y="839"/>
                </a:lnTo>
                <a:lnTo>
                  <a:pt x="778" y="839"/>
                </a:lnTo>
                <a:lnTo>
                  <a:pt x="775" y="836"/>
                </a:lnTo>
                <a:lnTo>
                  <a:pt x="780" y="834"/>
                </a:lnTo>
                <a:lnTo>
                  <a:pt x="778" y="832"/>
                </a:lnTo>
                <a:lnTo>
                  <a:pt x="780" y="831"/>
                </a:lnTo>
                <a:lnTo>
                  <a:pt x="780" y="829"/>
                </a:lnTo>
                <a:lnTo>
                  <a:pt x="781" y="829"/>
                </a:lnTo>
                <a:lnTo>
                  <a:pt x="781" y="827"/>
                </a:lnTo>
                <a:lnTo>
                  <a:pt x="780" y="826"/>
                </a:lnTo>
                <a:lnTo>
                  <a:pt x="778" y="826"/>
                </a:lnTo>
                <a:lnTo>
                  <a:pt x="776" y="827"/>
                </a:lnTo>
                <a:lnTo>
                  <a:pt x="776" y="827"/>
                </a:lnTo>
                <a:lnTo>
                  <a:pt x="768" y="827"/>
                </a:lnTo>
                <a:lnTo>
                  <a:pt x="768" y="827"/>
                </a:lnTo>
                <a:lnTo>
                  <a:pt x="766" y="831"/>
                </a:lnTo>
                <a:lnTo>
                  <a:pt x="766" y="831"/>
                </a:lnTo>
                <a:lnTo>
                  <a:pt x="763" y="831"/>
                </a:lnTo>
                <a:lnTo>
                  <a:pt x="761" y="831"/>
                </a:lnTo>
                <a:lnTo>
                  <a:pt x="761" y="829"/>
                </a:lnTo>
                <a:lnTo>
                  <a:pt x="763" y="827"/>
                </a:lnTo>
                <a:lnTo>
                  <a:pt x="763" y="826"/>
                </a:lnTo>
                <a:lnTo>
                  <a:pt x="763" y="824"/>
                </a:lnTo>
                <a:lnTo>
                  <a:pt x="763" y="824"/>
                </a:lnTo>
                <a:lnTo>
                  <a:pt x="765" y="822"/>
                </a:lnTo>
                <a:lnTo>
                  <a:pt x="765" y="820"/>
                </a:lnTo>
                <a:lnTo>
                  <a:pt x="756" y="826"/>
                </a:lnTo>
                <a:lnTo>
                  <a:pt x="751" y="834"/>
                </a:lnTo>
                <a:lnTo>
                  <a:pt x="748" y="834"/>
                </a:lnTo>
                <a:lnTo>
                  <a:pt x="743" y="836"/>
                </a:lnTo>
                <a:lnTo>
                  <a:pt x="743" y="836"/>
                </a:lnTo>
                <a:lnTo>
                  <a:pt x="741" y="837"/>
                </a:lnTo>
                <a:lnTo>
                  <a:pt x="741" y="839"/>
                </a:lnTo>
                <a:lnTo>
                  <a:pt x="741" y="839"/>
                </a:lnTo>
                <a:lnTo>
                  <a:pt x="741" y="841"/>
                </a:lnTo>
                <a:lnTo>
                  <a:pt x="739" y="839"/>
                </a:lnTo>
                <a:lnTo>
                  <a:pt x="738" y="839"/>
                </a:lnTo>
                <a:lnTo>
                  <a:pt x="736" y="841"/>
                </a:lnTo>
                <a:lnTo>
                  <a:pt x="734" y="844"/>
                </a:lnTo>
                <a:lnTo>
                  <a:pt x="738" y="846"/>
                </a:lnTo>
                <a:lnTo>
                  <a:pt x="744" y="846"/>
                </a:lnTo>
                <a:lnTo>
                  <a:pt x="744" y="846"/>
                </a:lnTo>
                <a:lnTo>
                  <a:pt x="743" y="847"/>
                </a:lnTo>
                <a:lnTo>
                  <a:pt x="743" y="847"/>
                </a:lnTo>
                <a:lnTo>
                  <a:pt x="741" y="849"/>
                </a:lnTo>
                <a:lnTo>
                  <a:pt x="736" y="852"/>
                </a:lnTo>
                <a:lnTo>
                  <a:pt x="734" y="852"/>
                </a:lnTo>
                <a:lnTo>
                  <a:pt x="733" y="852"/>
                </a:lnTo>
                <a:lnTo>
                  <a:pt x="733" y="851"/>
                </a:lnTo>
                <a:lnTo>
                  <a:pt x="731" y="847"/>
                </a:lnTo>
                <a:lnTo>
                  <a:pt x="728" y="847"/>
                </a:lnTo>
                <a:lnTo>
                  <a:pt x="724" y="851"/>
                </a:lnTo>
                <a:lnTo>
                  <a:pt x="723" y="854"/>
                </a:lnTo>
                <a:lnTo>
                  <a:pt x="723" y="856"/>
                </a:lnTo>
                <a:lnTo>
                  <a:pt x="726" y="854"/>
                </a:lnTo>
                <a:lnTo>
                  <a:pt x="728" y="854"/>
                </a:lnTo>
                <a:lnTo>
                  <a:pt x="731" y="859"/>
                </a:lnTo>
                <a:lnTo>
                  <a:pt x="733" y="861"/>
                </a:lnTo>
                <a:lnTo>
                  <a:pt x="733" y="863"/>
                </a:lnTo>
                <a:lnTo>
                  <a:pt x="733" y="864"/>
                </a:lnTo>
                <a:lnTo>
                  <a:pt x="728" y="866"/>
                </a:lnTo>
                <a:lnTo>
                  <a:pt x="728" y="864"/>
                </a:lnTo>
                <a:lnTo>
                  <a:pt x="726" y="864"/>
                </a:lnTo>
                <a:lnTo>
                  <a:pt x="721" y="864"/>
                </a:lnTo>
                <a:lnTo>
                  <a:pt x="719" y="864"/>
                </a:lnTo>
                <a:lnTo>
                  <a:pt x="718" y="864"/>
                </a:lnTo>
                <a:lnTo>
                  <a:pt x="716" y="864"/>
                </a:lnTo>
                <a:lnTo>
                  <a:pt x="714" y="868"/>
                </a:lnTo>
                <a:lnTo>
                  <a:pt x="714" y="869"/>
                </a:lnTo>
                <a:lnTo>
                  <a:pt x="716" y="871"/>
                </a:lnTo>
                <a:lnTo>
                  <a:pt x="714" y="873"/>
                </a:lnTo>
                <a:lnTo>
                  <a:pt x="711" y="873"/>
                </a:lnTo>
                <a:lnTo>
                  <a:pt x="711" y="873"/>
                </a:lnTo>
                <a:lnTo>
                  <a:pt x="711" y="871"/>
                </a:lnTo>
                <a:lnTo>
                  <a:pt x="711" y="871"/>
                </a:lnTo>
                <a:lnTo>
                  <a:pt x="713" y="869"/>
                </a:lnTo>
                <a:lnTo>
                  <a:pt x="711" y="866"/>
                </a:lnTo>
                <a:lnTo>
                  <a:pt x="711" y="866"/>
                </a:lnTo>
                <a:lnTo>
                  <a:pt x="711" y="864"/>
                </a:lnTo>
                <a:lnTo>
                  <a:pt x="716" y="856"/>
                </a:lnTo>
                <a:lnTo>
                  <a:pt x="711" y="856"/>
                </a:lnTo>
                <a:lnTo>
                  <a:pt x="711" y="857"/>
                </a:lnTo>
                <a:lnTo>
                  <a:pt x="706" y="866"/>
                </a:lnTo>
                <a:lnTo>
                  <a:pt x="704" y="868"/>
                </a:lnTo>
                <a:lnTo>
                  <a:pt x="702" y="868"/>
                </a:lnTo>
                <a:lnTo>
                  <a:pt x="702" y="869"/>
                </a:lnTo>
                <a:lnTo>
                  <a:pt x="702" y="873"/>
                </a:lnTo>
                <a:lnTo>
                  <a:pt x="701" y="873"/>
                </a:lnTo>
                <a:lnTo>
                  <a:pt x="699" y="874"/>
                </a:lnTo>
                <a:lnTo>
                  <a:pt x="697" y="876"/>
                </a:lnTo>
                <a:lnTo>
                  <a:pt x="697" y="879"/>
                </a:lnTo>
                <a:lnTo>
                  <a:pt x="696" y="879"/>
                </a:lnTo>
                <a:lnTo>
                  <a:pt x="692" y="878"/>
                </a:lnTo>
                <a:lnTo>
                  <a:pt x="691" y="878"/>
                </a:lnTo>
                <a:lnTo>
                  <a:pt x="689" y="881"/>
                </a:lnTo>
                <a:lnTo>
                  <a:pt x="686" y="883"/>
                </a:lnTo>
                <a:lnTo>
                  <a:pt x="684" y="883"/>
                </a:lnTo>
                <a:lnTo>
                  <a:pt x="686" y="881"/>
                </a:lnTo>
                <a:lnTo>
                  <a:pt x="689" y="873"/>
                </a:lnTo>
                <a:lnTo>
                  <a:pt x="691" y="869"/>
                </a:lnTo>
                <a:lnTo>
                  <a:pt x="692" y="869"/>
                </a:lnTo>
                <a:lnTo>
                  <a:pt x="691" y="866"/>
                </a:lnTo>
                <a:lnTo>
                  <a:pt x="689" y="866"/>
                </a:lnTo>
                <a:lnTo>
                  <a:pt x="686" y="868"/>
                </a:lnTo>
                <a:lnTo>
                  <a:pt x="686" y="866"/>
                </a:lnTo>
                <a:lnTo>
                  <a:pt x="686" y="864"/>
                </a:lnTo>
                <a:lnTo>
                  <a:pt x="687" y="864"/>
                </a:lnTo>
                <a:lnTo>
                  <a:pt x="687" y="863"/>
                </a:lnTo>
                <a:lnTo>
                  <a:pt x="686" y="863"/>
                </a:lnTo>
                <a:lnTo>
                  <a:pt x="686" y="863"/>
                </a:lnTo>
                <a:lnTo>
                  <a:pt x="684" y="863"/>
                </a:lnTo>
                <a:lnTo>
                  <a:pt x="682" y="864"/>
                </a:lnTo>
                <a:lnTo>
                  <a:pt x="681" y="866"/>
                </a:lnTo>
                <a:lnTo>
                  <a:pt x="679" y="864"/>
                </a:lnTo>
                <a:lnTo>
                  <a:pt x="677" y="866"/>
                </a:lnTo>
                <a:lnTo>
                  <a:pt x="679" y="868"/>
                </a:lnTo>
                <a:lnTo>
                  <a:pt x="679" y="868"/>
                </a:lnTo>
                <a:lnTo>
                  <a:pt x="679" y="868"/>
                </a:lnTo>
                <a:lnTo>
                  <a:pt x="681" y="869"/>
                </a:lnTo>
                <a:lnTo>
                  <a:pt x="679" y="871"/>
                </a:lnTo>
                <a:lnTo>
                  <a:pt x="674" y="873"/>
                </a:lnTo>
                <a:lnTo>
                  <a:pt x="672" y="871"/>
                </a:lnTo>
                <a:lnTo>
                  <a:pt x="672" y="871"/>
                </a:lnTo>
                <a:lnTo>
                  <a:pt x="670" y="871"/>
                </a:lnTo>
                <a:lnTo>
                  <a:pt x="669" y="873"/>
                </a:lnTo>
                <a:lnTo>
                  <a:pt x="665" y="873"/>
                </a:lnTo>
                <a:lnTo>
                  <a:pt x="665" y="874"/>
                </a:lnTo>
                <a:lnTo>
                  <a:pt x="664" y="876"/>
                </a:lnTo>
                <a:lnTo>
                  <a:pt x="662" y="878"/>
                </a:lnTo>
                <a:lnTo>
                  <a:pt x="662" y="881"/>
                </a:lnTo>
                <a:lnTo>
                  <a:pt x="660" y="883"/>
                </a:lnTo>
                <a:lnTo>
                  <a:pt x="660" y="884"/>
                </a:lnTo>
                <a:lnTo>
                  <a:pt x="660" y="886"/>
                </a:lnTo>
                <a:lnTo>
                  <a:pt x="657" y="886"/>
                </a:lnTo>
                <a:lnTo>
                  <a:pt x="654" y="881"/>
                </a:lnTo>
                <a:lnTo>
                  <a:pt x="655" y="881"/>
                </a:lnTo>
                <a:lnTo>
                  <a:pt x="657" y="881"/>
                </a:lnTo>
                <a:lnTo>
                  <a:pt x="659" y="879"/>
                </a:lnTo>
                <a:lnTo>
                  <a:pt x="664" y="869"/>
                </a:lnTo>
                <a:lnTo>
                  <a:pt x="665" y="868"/>
                </a:lnTo>
                <a:lnTo>
                  <a:pt x="667" y="866"/>
                </a:lnTo>
                <a:lnTo>
                  <a:pt x="667" y="866"/>
                </a:lnTo>
                <a:lnTo>
                  <a:pt x="669" y="866"/>
                </a:lnTo>
                <a:lnTo>
                  <a:pt x="669" y="864"/>
                </a:lnTo>
                <a:lnTo>
                  <a:pt x="669" y="864"/>
                </a:lnTo>
                <a:lnTo>
                  <a:pt x="667" y="861"/>
                </a:lnTo>
                <a:lnTo>
                  <a:pt x="669" y="857"/>
                </a:lnTo>
                <a:lnTo>
                  <a:pt x="670" y="857"/>
                </a:lnTo>
                <a:lnTo>
                  <a:pt x="670" y="856"/>
                </a:lnTo>
                <a:lnTo>
                  <a:pt x="669" y="856"/>
                </a:lnTo>
                <a:lnTo>
                  <a:pt x="667" y="856"/>
                </a:lnTo>
                <a:lnTo>
                  <a:pt x="669" y="852"/>
                </a:lnTo>
                <a:lnTo>
                  <a:pt x="672" y="854"/>
                </a:lnTo>
                <a:lnTo>
                  <a:pt x="674" y="852"/>
                </a:lnTo>
                <a:lnTo>
                  <a:pt x="674" y="852"/>
                </a:lnTo>
                <a:lnTo>
                  <a:pt x="674" y="851"/>
                </a:lnTo>
                <a:lnTo>
                  <a:pt x="672" y="849"/>
                </a:lnTo>
                <a:lnTo>
                  <a:pt x="670" y="849"/>
                </a:lnTo>
                <a:lnTo>
                  <a:pt x="669" y="849"/>
                </a:lnTo>
                <a:lnTo>
                  <a:pt x="667" y="849"/>
                </a:lnTo>
                <a:lnTo>
                  <a:pt x="662" y="846"/>
                </a:lnTo>
                <a:lnTo>
                  <a:pt x="645" y="842"/>
                </a:lnTo>
                <a:lnTo>
                  <a:pt x="644" y="844"/>
                </a:lnTo>
                <a:lnTo>
                  <a:pt x="642" y="849"/>
                </a:lnTo>
                <a:lnTo>
                  <a:pt x="637" y="847"/>
                </a:lnTo>
                <a:lnTo>
                  <a:pt x="634" y="851"/>
                </a:lnTo>
                <a:lnTo>
                  <a:pt x="630" y="851"/>
                </a:lnTo>
                <a:lnTo>
                  <a:pt x="628" y="849"/>
                </a:lnTo>
                <a:lnTo>
                  <a:pt x="628" y="849"/>
                </a:lnTo>
                <a:lnTo>
                  <a:pt x="627" y="846"/>
                </a:lnTo>
                <a:lnTo>
                  <a:pt x="627" y="846"/>
                </a:lnTo>
                <a:lnTo>
                  <a:pt x="617" y="844"/>
                </a:lnTo>
                <a:lnTo>
                  <a:pt x="617" y="846"/>
                </a:lnTo>
                <a:lnTo>
                  <a:pt x="620" y="846"/>
                </a:lnTo>
                <a:lnTo>
                  <a:pt x="622" y="847"/>
                </a:lnTo>
                <a:lnTo>
                  <a:pt x="623" y="851"/>
                </a:lnTo>
                <a:lnTo>
                  <a:pt x="620" y="851"/>
                </a:lnTo>
                <a:lnTo>
                  <a:pt x="618" y="852"/>
                </a:lnTo>
                <a:lnTo>
                  <a:pt x="618" y="854"/>
                </a:lnTo>
                <a:lnTo>
                  <a:pt x="618" y="854"/>
                </a:lnTo>
                <a:lnTo>
                  <a:pt x="618" y="856"/>
                </a:lnTo>
                <a:lnTo>
                  <a:pt x="618" y="857"/>
                </a:lnTo>
                <a:lnTo>
                  <a:pt x="618" y="857"/>
                </a:lnTo>
                <a:lnTo>
                  <a:pt x="617" y="857"/>
                </a:lnTo>
                <a:lnTo>
                  <a:pt x="615" y="859"/>
                </a:lnTo>
                <a:lnTo>
                  <a:pt x="613" y="859"/>
                </a:lnTo>
                <a:lnTo>
                  <a:pt x="613" y="857"/>
                </a:lnTo>
                <a:lnTo>
                  <a:pt x="613" y="856"/>
                </a:lnTo>
                <a:lnTo>
                  <a:pt x="613" y="854"/>
                </a:lnTo>
                <a:lnTo>
                  <a:pt x="612" y="854"/>
                </a:lnTo>
                <a:lnTo>
                  <a:pt x="612" y="854"/>
                </a:lnTo>
                <a:lnTo>
                  <a:pt x="612" y="854"/>
                </a:lnTo>
                <a:lnTo>
                  <a:pt x="612" y="851"/>
                </a:lnTo>
                <a:lnTo>
                  <a:pt x="612" y="851"/>
                </a:lnTo>
                <a:lnTo>
                  <a:pt x="610" y="849"/>
                </a:lnTo>
                <a:lnTo>
                  <a:pt x="608" y="849"/>
                </a:lnTo>
                <a:lnTo>
                  <a:pt x="607" y="851"/>
                </a:lnTo>
                <a:lnTo>
                  <a:pt x="607" y="851"/>
                </a:lnTo>
                <a:lnTo>
                  <a:pt x="605" y="852"/>
                </a:lnTo>
                <a:lnTo>
                  <a:pt x="602" y="849"/>
                </a:lnTo>
                <a:lnTo>
                  <a:pt x="586" y="849"/>
                </a:lnTo>
                <a:lnTo>
                  <a:pt x="585" y="851"/>
                </a:lnTo>
                <a:lnTo>
                  <a:pt x="585" y="851"/>
                </a:lnTo>
                <a:lnTo>
                  <a:pt x="586" y="854"/>
                </a:lnTo>
                <a:lnTo>
                  <a:pt x="586" y="854"/>
                </a:lnTo>
                <a:lnTo>
                  <a:pt x="590" y="852"/>
                </a:lnTo>
                <a:lnTo>
                  <a:pt x="591" y="854"/>
                </a:lnTo>
                <a:lnTo>
                  <a:pt x="593" y="856"/>
                </a:lnTo>
                <a:lnTo>
                  <a:pt x="593" y="857"/>
                </a:lnTo>
                <a:lnTo>
                  <a:pt x="595" y="856"/>
                </a:lnTo>
                <a:lnTo>
                  <a:pt x="597" y="857"/>
                </a:lnTo>
                <a:lnTo>
                  <a:pt x="598" y="859"/>
                </a:lnTo>
                <a:lnTo>
                  <a:pt x="597" y="861"/>
                </a:lnTo>
                <a:lnTo>
                  <a:pt x="591" y="861"/>
                </a:lnTo>
                <a:lnTo>
                  <a:pt x="591" y="861"/>
                </a:lnTo>
                <a:lnTo>
                  <a:pt x="590" y="863"/>
                </a:lnTo>
                <a:lnTo>
                  <a:pt x="590" y="863"/>
                </a:lnTo>
                <a:lnTo>
                  <a:pt x="588" y="861"/>
                </a:lnTo>
                <a:lnTo>
                  <a:pt x="588" y="859"/>
                </a:lnTo>
                <a:lnTo>
                  <a:pt x="586" y="859"/>
                </a:lnTo>
                <a:lnTo>
                  <a:pt x="586" y="859"/>
                </a:lnTo>
                <a:lnTo>
                  <a:pt x="585" y="861"/>
                </a:lnTo>
                <a:lnTo>
                  <a:pt x="581" y="861"/>
                </a:lnTo>
                <a:lnTo>
                  <a:pt x="581" y="861"/>
                </a:lnTo>
                <a:lnTo>
                  <a:pt x="580" y="866"/>
                </a:lnTo>
                <a:lnTo>
                  <a:pt x="578" y="866"/>
                </a:lnTo>
                <a:lnTo>
                  <a:pt x="576" y="866"/>
                </a:lnTo>
                <a:lnTo>
                  <a:pt x="578" y="863"/>
                </a:lnTo>
                <a:lnTo>
                  <a:pt x="578" y="861"/>
                </a:lnTo>
                <a:lnTo>
                  <a:pt x="576" y="861"/>
                </a:lnTo>
                <a:lnTo>
                  <a:pt x="575" y="861"/>
                </a:lnTo>
                <a:lnTo>
                  <a:pt x="575" y="859"/>
                </a:lnTo>
                <a:lnTo>
                  <a:pt x="575" y="857"/>
                </a:lnTo>
                <a:lnTo>
                  <a:pt x="578" y="854"/>
                </a:lnTo>
                <a:lnTo>
                  <a:pt x="578" y="852"/>
                </a:lnTo>
                <a:lnTo>
                  <a:pt x="573" y="852"/>
                </a:lnTo>
                <a:lnTo>
                  <a:pt x="571" y="854"/>
                </a:lnTo>
                <a:lnTo>
                  <a:pt x="566" y="854"/>
                </a:lnTo>
                <a:lnTo>
                  <a:pt x="568" y="856"/>
                </a:lnTo>
                <a:lnTo>
                  <a:pt x="570" y="857"/>
                </a:lnTo>
                <a:lnTo>
                  <a:pt x="571" y="861"/>
                </a:lnTo>
                <a:lnTo>
                  <a:pt x="570" y="863"/>
                </a:lnTo>
                <a:lnTo>
                  <a:pt x="566" y="866"/>
                </a:lnTo>
                <a:lnTo>
                  <a:pt x="566" y="866"/>
                </a:lnTo>
                <a:lnTo>
                  <a:pt x="566" y="864"/>
                </a:lnTo>
                <a:lnTo>
                  <a:pt x="565" y="859"/>
                </a:lnTo>
                <a:lnTo>
                  <a:pt x="565" y="857"/>
                </a:lnTo>
                <a:lnTo>
                  <a:pt x="563" y="857"/>
                </a:lnTo>
                <a:lnTo>
                  <a:pt x="563" y="857"/>
                </a:lnTo>
                <a:lnTo>
                  <a:pt x="561" y="859"/>
                </a:lnTo>
                <a:lnTo>
                  <a:pt x="560" y="861"/>
                </a:lnTo>
                <a:lnTo>
                  <a:pt x="560" y="864"/>
                </a:lnTo>
                <a:lnTo>
                  <a:pt x="560" y="864"/>
                </a:lnTo>
                <a:lnTo>
                  <a:pt x="560" y="866"/>
                </a:lnTo>
                <a:lnTo>
                  <a:pt x="560" y="868"/>
                </a:lnTo>
                <a:lnTo>
                  <a:pt x="560" y="869"/>
                </a:lnTo>
                <a:lnTo>
                  <a:pt x="558" y="873"/>
                </a:lnTo>
                <a:lnTo>
                  <a:pt x="556" y="874"/>
                </a:lnTo>
                <a:lnTo>
                  <a:pt x="558" y="876"/>
                </a:lnTo>
                <a:lnTo>
                  <a:pt x="560" y="878"/>
                </a:lnTo>
                <a:lnTo>
                  <a:pt x="560" y="881"/>
                </a:lnTo>
                <a:lnTo>
                  <a:pt x="560" y="883"/>
                </a:lnTo>
                <a:lnTo>
                  <a:pt x="560" y="884"/>
                </a:lnTo>
                <a:lnTo>
                  <a:pt x="563" y="884"/>
                </a:lnTo>
                <a:lnTo>
                  <a:pt x="566" y="884"/>
                </a:lnTo>
                <a:lnTo>
                  <a:pt x="566" y="881"/>
                </a:lnTo>
                <a:lnTo>
                  <a:pt x="566" y="881"/>
                </a:lnTo>
                <a:lnTo>
                  <a:pt x="563" y="879"/>
                </a:lnTo>
                <a:lnTo>
                  <a:pt x="561" y="879"/>
                </a:lnTo>
                <a:lnTo>
                  <a:pt x="563" y="876"/>
                </a:lnTo>
                <a:lnTo>
                  <a:pt x="568" y="874"/>
                </a:lnTo>
                <a:lnTo>
                  <a:pt x="571" y="871"/>
                </a:lnTo>
                <a:lnTo>
                  <a:pt x="573" y="871"/>
                </a:lnTo>
                <a:lnTo>
                  <a:pt x="575" y="873"/>
                </a:lnTo>
                <a:lnTo>
                  <a:pt x="573" y="874"/>
                </a:lnTo>
                <a:lnTo>
                  <a:pt x="571" y="876"/>
                </a:lnTo>
                <a:lnTo>
                  <a:pt x="573" y="876"/>
                </a:lnTo>
                <a:lnTo>
                  <a:pt x="573" y="878"/>
                </a:lnTo>
                <a:lnTo>
                  <a:pt x="575" y="878"/>
                </a:lnTo>
                <a:lnTo>
                  <a:pt x="575" y="878"/>
                </a:lnTo>
                <a:lnTo>
                  <a:pt x="576" y="883"/>
                </a:lnTo>
                <a:lnTo>
                  <a:pt x="576" y="884"/>
                </a:lnTo>
                <a:lnTo>
                  <a:pt x="578" y="886"/>
                </a:lnTo>
                <a:lnTo>
                  <a:pt x="580" y="886"/>
                </a:lnTo>
                <a:lnTo>
                  <a:pt x="580" y="883"/>
                </a:lnTo>
                <a:lnTo>
                  <a:pt x="580" y="883"/>
                </a:lnTo>
                <a:lnTo>
                  <a:pt x="578" y="881"/>
                </a:lnTo>
                <a:lnTo>
                  <a:pt x="580" y="879"/>
                </a:lnTo>
                <a:lnTo>
                  <a:pt x="581" y="876"/>
                </a:lnTo>
                <a:lnTo>
                  <a:pt x="581" y="874"/>
                </a:lnTo>
                <a:lnTo>
                  <a:pt x="583" y="876"/>
                </a:lnTo>
                <a:lnTo>
                  <a:pt x="585" y="878"/>
                </a:lnTo>
                <a:lnTo>
                  <a:pt x="585" y="881"/>
                </a:lnTo>
                <a:lnTo>
                  <a:pt x="586" y="883"/>
                </a:lnTo>
                <a:lnTo>
                  <a:pt x="590" y="883"/>
                </a:lnTo>
                <a:lnTo>
                  <a:pt x="600" y="878"/>
                </a:lnTo>
                <a:lnTo>
                  <a:pt x="602" y="876"/>
                </a:lnTo>
                <a:lnTo>
                  <a:pt x="602" y="874"/>
                </a:lnTo>
                <a:lnTo>
                  <a:pt x="603" y="874"/>
                </a:lnTo>
                <a:lnTo>
                  <a:pt x="603" y="876"/>
                </a:lnTo>
                <a:lnTo>
                  <a:pt x="603" y="876"/>
                </a:lnTo>
                <a:lnTo>
                  <a:pt x="600" y="879"/>
                </a:lnTo>
                <a:lnTo>
                  <a:pt x="591" y="884"/>
                </a:lnTo>
                <a:lnTo>
                  <a:pt x="583" y="889"/>
                </a:lnTo>
                <a:lnTo>
                  <a:pt x="570" y="893"/>
                </a:lnTo>
                <a:lnTo>
                  <a:pt x="558" y="898"/>
                </a:lnTo>
                <a:lnTo>
                  <a:pt x="546" y="901"/>
                </a:lnTo>
                <a:lnTo>
                  <a:pt x="541" y="906"/>
                </a:lnTo>
                <a:lnTo>
                  <a:pt x="536" y="905"/>
                </a:lnTo>
                <a:lnTo>
                  <a:pt x="531" y="908"/>
                </a:lnTo>
                <a:lnTo>
                  <a:pt x="529" y="910"/>
                </a:lnTo>
                <a:lnTo>
                  <a:pt x="524" y="908"/>
                </a:lnTo>
                <a:lnTo>
                  <a:pt x="521" y="910"/>
                </a:lnTo>
                <a:lnTo>
                  <a:pt x="521" y="910"/>
                </a:lnTo>
                <a:lnTo>
                  <a:pt x="519" y="908"/>
                </a:lnTo>
                <a:lnTo>
                  <a:pt x="518" y="908"/>
                </a:lnTo>
                <a:lnTo>
                  <a:pt x="516" y="910"/>
                </a:lnTo>
                <a:lnTo>
                  <a:pt x="514" y="913"/>
                </a:lnTo>
                <a:lnTo>
                  <a:pt x="516" y="915"/>
                </a:lnTo>
                <a:lnTo>
                  <a:pt x="516" y="918"/>
                </a:lnTo>
                <a:lnTo>
                  <a:pt x="516" y="920"/>
                </a:lnTo>
                <a:lnTo>
                  <a:pt x="514" y="921"/>
                </a:lnTo>
                <a:lnTo>
                  <a:pt x="514" y="921"/>
                </a:lnTo>
                <a:lnTo>
                  <a:pt x="509" y="920"/>
                </a:lnTo>
                <a:lnTo>
                  <a:pt x="504" y="923"/>
                </a:lnTo>
                <a:lnTo>
                  <a:pt x="501" y="923"/>
                </a:lnTo>
                <a:lnTo>
                  <a:pt x="499" y="921"/>
                </a:lnTo>
                <a:lnTo>
                  <a:pt x="499" y="918"/>
                </a:lnTo>
                <a:lnTo>
                  <a:pt x="497" y="918"/>
                </a:lnTo>
                <a:lnTo>
                  <a:pt x="497" y="918"/>
                </a:lnTo>
                <a:lnTo>
                  <a:pt x="494" y="923"/>
                </a:lnTo>
                <a:lnTo>
                  <a:pt x="494" y="923"/>
                </a:lnTo>
                <a:lnTo>
                  <a:pt x="492" y="925"/>
                </a:lnTo>
                <a:lnTo>
                  <a:pt x="491" y="923"/>
                </a:lnTo>
                <a:lnTo>
                  <a:pt x="491" y="921"/>
                </a:lnTo>
                <a:lnTo>
                  <a:pt x="491" y="920"/>
                </a:lnTo>
                <a:lnTo>
                  <a:pt x="489" y="918"/>
                </a:lnTo>
                <a:lnTo>
                  <a:pt x="489" y="918"/>
                </a:lnTo>
                <a:lnTo>
                  <a:pt x="489" y="918"/>
                </a:lnTo>
                <a:lnTo>
                  <a:pt x="487" y="918"/>
                </a:lnTo>
                <a:lnTo>
                  <a:pt x="487" y="920"/>
                </a:lnTo>
                <a:lnTo>
                  <a:pt x="484" y="920"/>
                </a:lnTo>
                <a:lnTo>
                  <a:pt x="479" y="926"/>
                </a:lnTo>
                <a:lnTo>
                  <a:pt x="469" y="928"/>
                </a:lnTo>
                <a:lnTo>
                  <a:pt x="455" y="931"/>
                </a:lnTo>
                <a:lnTo>
                  <a:pt x="454" y="933"/>
                </a:lnTo>
                <a:lnTo>
                  <a:pt x="455" y="935"/>
                </a:lnTo>
                <a:lnTo>
                  <a:pt x="457" y="935"/>
                </a:lnTo>
                <a:lnTo>
                  <a:pt x="459" y="935"/>
                </a:lnTo>
                <a:lnTo>
                  <a:pt x="459" y="938"/>
                </a:lnTo>
                <a:lnTo>
                  <a:pt x="452" y="940"/>
                </a:lnTo>
                <a:lnTo>
                  <a:pt x="445" y="942"/>
                </a:lnTo>
                <a:lnTo>
                  <a:pt x="444" y="943"/>
                </a:lnTo>
                <a:lnTo>
                  <a:pt x="444" y="945"/>
                </a:lnTo>
                <a:lnTo>
                  <a:pt x="447" y="947"/>
                </a:lnTo>
                <a:lnTo>
                  <a:pt x="447" y="948"/>
                </a:lnTo>
                <a:lnTo>
                  <a:pt x="447" y="950"/>
                </a:lnTo>
                <a:lnTo>
                  <a:pt x="445" y="950"/>
                </a:lnTo>
                <a:lnTo>
                  <a:pt x="445" y="950"/>
                </a:lnTo>
                <a:lnTo>
                  <a:pt x="444" y="948"/>
                </a:lnTo>
                <a:lnTo>
                  <a:pt x="444" y="948"/>
                </a:lnTo>
                <a:lnTo>
                  <a:pt x="442" y="950"/>
                </a:lnTo>
                <a:lnTo>
                  <a:pt x="440" y="950"/>
                </a:lnTo>
                <a:lnTo>
                  <a:pt x="435" y="948"/>
                </a:lnTo>
                <a:lnTo>
                  <a:pt x="435" y="947"/>
                </a:lnTo>
                <a:lnTo>
                  <a:pt x="435" y="947"/>
                </a:lnTo>
                <a:lnTo>
                  <a:pt x="433" y="945"/>
                </a:lnTo>
                <a:lnTo>
                  <a:pt x="432" y="942"/>
                </a:lnTo>
                <a:lnTo>
                  <a:pt x="430" y="942"/>
                </a:lnTo>
                <a:lnTo>
                  <a:pt x="430" y="942"/>
                </a:lnTo>
                <a:lnTo>
                  <a:pt x="428" y="947"/>
                </a:lnTo>
                <a:lnTo>
                  <a:pt x="428" y="947"/>
                </a:lnTo>
                <a:lnTo>
                  <a:pt x="427" y="948"/>
                </a:lnTo>
                <a:lnTo>
                  <a:pt x="427" y="948"/>
                </a:lnTo>
                <a:lnTo>
                  <a:pt x="422" y="948"/>
                </a:lnTo>
                <a:lnTo>
                  <a:pt x="420" y="950"/>
                </a:lnTo>
                <a:lnTo>
                  <a:pt x="413" y="953"/>
                </a:lnTo>
                <a:lnTo>
                  <a:pt x="412" y="955"/>
                </a:lnTo>
                <a:lnTo>
                  <a:pt x="422" y="952"/>
                </a:lnTo>
                <a:lnTo>
                  <a:pt x="423" y="952"/>
                </a:lnTo>
                <a:lnTo>
                  <a:pt x="425" y="955"/>
                </a:lnTo>
                <a:lnTo>
                  <a:pt x="422" y="953"/>
                </a:lnTo>
                <a:lnTo>
                  <a:pt x="418" y="953"/>
                </a:lnTo>
                <a:lnTo>
                  <a:pt x="417" y="957"/>
                </a:lnTo>
                <a:lnTo>
                  <a:pt x="413" y="960"/>
                </a:lnTo>
                <a:lnTo>
                  <a:pt x="415" y="962"/>
                </a:lnTo>
                <a:lnTo>
                  <a:pt x="413" y="963"/>
                </a:lnTo>
                <a:lnTo>
                  <a:pt x="408" y="963"/>
                </a:lnTo>
                <a:lnTo>
                  <a:pt x="405" y="968"/>
                </a:lnTo>
                <a:lnTo>
                  <a:pt x="407" y="970"/>
                </a:lnTo>
                <a:lnTo>
                  <a:pt x="408" y="972"/>
                </a:lnTo>
                <a:lnTo>
                  <a:pt x="408" y="975"/>
                </a:lnTo>
                <a:lnTo>
                  <a:pt x="405" y="972"/>
                </a:lnTo>
                <a:lnTo>
                  <a:pt x="403" y="973"/>
                </a:lnTo>
                <a:lnTo>
                  <a:pt x="398" y="977"/>
                </a:lnTo>
                <a:lnTo>
                  <a:pt x="398" y="979"/>
                </a:lnTo>
                <a:lnTo>
                  <a:pt x="396" y="979"/>
                </a:lnTo>
                <a:lnTo>
                  <a:pt x="396" y="980"/>
                </a:lnTo>
                <a:lnTo>
                  <a:pt x="396" y="982"/>
                </a:lnTo>
                <a:lnTo>
                  <a:pt x="396" y="985"/>
                </a:lnTo>
                <a:lnTo>
                  <a:pt x="396" y="987"/>
                </a:lnTo>
                <a:lnTo>
                  <a:pt x="396" y="987"/>
                </a:lnTo>
                <a:lnTo>
                  <a:pt x="396" y="989"/>
                </a:lnTo>
                <a:lnTo>
                  <a:pt x="395" y="989"/>
                </a:lnTo>
                <a:lnTo>
                  <a:pt x="393" y="990"/>
                </a:lnTo>
                <a:lnTo>
                  <a:pt x="391" y="990"/>
                </a:lnTo>
                <a:lnTo>
                  <a:pt x="390" y="994"/>
                </a:lnTo>
                <a:lnTo>
                  <a:pt x="390" y="992"/>
                </a:lnTo>
                <a:lnTo>
                  <a:pt x="388" y="992"/>
                </a:lnTo>
                <a:lnTo>
                  <a:pt x="385" y="997"/>
                </a:lnTo>
                <a:lnTo>
                  <a:pt x="383" y="997"/>
                </a:lnTo>
                <a:lnTo>
                  <a:pt x="381" y="997"/>
                </a:lnTo>
                <a:lnTo>
                  <a:pt x="370" y="992"/>
                </a:lnTo>
                <a:lnTo>
                  <a:pt x="368" y="992"/>
                </a:lnTo>
                <a:lnTo>
                  <a:pt x="356" y="987"/>
                </a:lnTo>
                <a:lnTo>
                  <a:pt x="349" y="989"/>
                </a:lnTo>
                <a:lnTo>
                  <a:pt x="349" y="990"/>
                </a:lnTo>
                <a:lnTo>
                  <a:pt x="346" y="994"/>
                </a:lnTo>
                <a:lnTo>
                  <a:pt x="346" y="995"/>
                </a:lnTo>
                <a:lnTo>
                  <a:pt x="346" y="999"/>
                </a:lnTo>
                <a:lnTo>
                  <a:pt x="346" y="1000"/>
                </a:lnTo>
                <a:lnTo>
                  <a:pt x="346" y="1000"/>
                </a:lnTo>
                <a:lnTo>
                  <a:pt x="349" y="999"/>
                </a:lnTo>
                <a:lnTo>
                  <a:pt x="351" y="999"/>
                </a:lnTo>
                <a:lnTo>
                  <a:pt x="358" y="1000"/>
                </a:lnTo>
                <a:lnTo>
                  <a:pt x="361" y="1002"/>
                </a:lnTo>
                <a:lnTo>
                  <a:pt x="361" y="1005"/>
                </a:lnTo>
                <a:lnTo>
                  <a:pt x="363" y="1005"/>
                </a:lnTo>
                <a:lnTo>
                  <a:pt x="363" y="1005"/>
                </a:lnTo>
                <a:lnTo>
                  <a:pt x="365" y="1005"/>
                </a:lnTo>
                <a:lnTo>
                  <a:pt x="365" y="1005"/>
                </a:lnTo>
                <a:lnTo>
                  <a:pt x="365" y="1005"/>
                </a:lnTo>
                <a:lnTo>
                  <a:pt x="375" y="1005"/>
                </a:lnTo>
                <a:lnTo>
                  <a:pt x="378" y="1009"/>
                </a:lnTo>
                <a:lnTo>
                  <a:pt x="376" y="1009"/>
                </a:lnTo>
                <a:lnTo>
                  <a:pt x="375" y="1010"/>
                </a:lnTo>
                <a:lnTo>
                  <a:pt x="373" y="1010"/>
                </a:lnTo>
                <a:lnTo>
                  <a:pt x="375" y="1010"/>
                </a:lnTo>
                <a:lnTo>
                  <a:pt x="375" y="1012"/>
                </a:lnTo>
                <a:lnTo>
                  <a:pt x="373" y="1014"/>
                </a:lnTo>
                <a:lnTo>
                  <a:pt x="371" y="1016"/>
                </a:lnTo>
                <a:lnTo>
                  <a:pt x="370" y="1017"/>
                </a:lnTo>
                <a:lnTo>
                  <a:pt x="370" y="1017"/>
                </a:lnTo>
                <a:lnTo>
                  <a:pt x="370" y="1021"/>
                </a:lnTo>
                <a:lnTo>
                  <a:pt x="370" y="1021"/>
                </a:lnTo>
                <a:lnTo>
                  <a:pt x="368" y="1021"/>
                </a:lnTo>
                <a:lnTo>
                  <a:pt x="366" y="1019"/>
                </a:lnTo>
                <a:lnTo>
                  <a:pt x="366" y="1019"/>
                </a:lnTo>
                <a:lnTo>
                  <a:pt x="365" y="1017"/>
                </a:lnTo>
                <a:lnTo>
                  <a:pt x="365" y="1016"/>
                </a:lnTo>
                <a:lnTo>
                  <a:pt x="365" y="1016"/>
                </a:lnTo>
                <a:lnTo>
                  <a:pt x="366" y="1014"/>
                </a:lnTo>
                <a:lnTo>
                  <a:pt x="366" y="1014"/>
                </a:lnTo>
                <a:lnTo>
                  <a:pt x="365" y="1012"/>
                </a:lnTo>
                <a:lnTo>
                  <a:pt x="365" y="1010"/>
                </a:lnTo>
                <a:lnTo>
                  <a:pt x="365" y="1010"/>
                </a:lnTo>
                <a:lnTo>
                  <a:pt x="363" y="1010"/>
                </a:lnTo>
                <a:lnTo>
                  <a:pt x="363" y="1010"/>
                </a:lnTo>
                <a:lnTo>
                  <a:pt x="361" y="1009"/>
                </a:lnTo>
                <a:lnTo>
                  <a:pt x="358" y="1010"/>
                </a:lnTo>
                <a:lnTo>
                  <a:pt x="356" y="1010"/>
                </a:lnTo>
                <a:lnTo>
                  <a:pt x="354" y="1014"/>
                </a:lnTo>
                <a:lnTo>
                  <a:pt x="358" y="1017"/>
                </a:lnTo>
                <a:lnTo>
                  <a:pt x="358" y="1017"/>
                </a:lnTo>
                <a:lnTo>
                  <a:pt x="361" y="1017"/>
                </a:lnTo>
                <a:lnTo>
                  <a:pt x="361" y="1017"/>
                </a:lnTo>
                <a:lnTo>
                  <a:pt x="363" y="1019"/>
                </a:lnTo>
                <a:lnTo>
                  <a:pt x="361" y="1021"/>
                </a:lnTo>
                <a:lnTo>
                  <a:pt x="360" y="1022"/>
                </a:lnTo>
                <a:lnTo>
                  <a:pt x="358" y="1024"/>
                </a:lnTo>
                <a:lnTo>
                  <a:pt x="351" y="1031"/>
                </a:lnTo>
                <a:lnTo>
                  <a:pt x="351" y="1034"/>
                </a:lnTo>
                <a:lnTo>
                  <a:pt x="349" y="1039"/>
                </a:lnTo>
                <a:lnTo>
                  <a:pt x="349" y="1041"/>
                </a:lnTo>
                <a:lnTo>
                  <a:pt x="351" y="1042"/>
                </a:lnTo>
                <a:lnTo>
                  <a:pt x="351" y="1042"/>
                </a:lnTo>
                <a:lnTo>
                  <a:pt x="351" y="1046"/>
                </a:lnTo>
                <a:lnTo>
                  <a:pt x="351" y="1046"/>
                </a:lnTo>
                <a:lnTo>
                  <a:pt x="351" y="1049"/>
                </a:lnTo>
                <a:lnTo>
                  <a:pt x="349" y="1049"/>
                </a:lnTo>
                <a:lnTo>
                  <a:pt x="349" y="1049"/>
                </a:lnTo>
                <a:lnTo>
                  <a:pt x="349" y="1049"/>
                </a:lnTo>
                <a:lnTo>
                  <a:pt x="349" y="1049"/>
                </a:lnTo>
                <a:lnTo>
                  <a:pt x="348" y="1047"/>
                </a:lnTo>
                <a:lnTo>
                  <a:pt x="346" y="1046"/>
                </a:lnTo>
                <a:lnTo>
                  <a:pt x="344" y="1044"/>
                </a:lnTo>
                <a:lnTo>
                  <a:pt x="343" y="1046"/>
                </a:lnTo>
                <a:lnTo>
                  <a:pt x="341" y="1049"/>
                </a:lnTo>
                <a:lnTo>
                  <a:pt x="341" y="1051"/>
                </a:lnTo>
                <a:lnTo>
                  <a:pt x="341" y="1051"/>
                </a:lnTo>
                <a:lnTo>
                  <a:pt x="339" y="1051"/>
                </a:lnTo>
                <a:lnTo>
                  <a:pt x="339" y="1053"/>
                </a:lnTo>
                <a:lnTo>
                  <a:pt x="341" y="1054"/>
                </a:lnTo>
                <a:lnTo>
                  <a:pt x="344" y="1054"/>
                </a:lnTo>
                <a:lnTo>
                  <a:pt x="346" y="1056"/>
                </a:lnTo>
                <a:lnTo>
                  <a:pt x="344" y="1058"/>
                </a:lnTo>
                <a:lnTo>
                  <a:pt x="344" y="1058"/>
                </a:lnTo>
                <a:lnTo>
                  <a:pt x="344" y="1059"/>
                </a:lnTo>
                <a:lnTo>
                  <a:pt x="344" y="1061"/>
                </a:lnTo>
                <a:lnTo>
                  <a:pt x="346" y="1063"/>
                </a:lnTo>
                <a:lnTo>
                  <a:pt x="346" y="1063"/>
                </a:lnTo>
                <a:lnTo>
                  <a:pt x="346" y="1064"/>
                </a:lnTo>
                <a:lnTo>
                  <a:pt x="346" y="1066"/>
                </a:lnTo>
                <a:lnTo>
                  <a:pt x="346" y="1066"/>
                </a:lnTo>
                <a:lnTo>
                  <a:pt x="343" y="1063"/>
                </a:lnTo>
                <a:lnTo>
                  <a:pt x="341" y="1063"/>
                </a:lnTo>
                <a:lnTo>
                  <a:pt x="341" y="1063"/>
                </a:lnTo>
                <a:lnTo>
                  <a:pt x="339" y="1063"/>
                </a:lnTo>
                <a:lnTo>
                  <a:pt x="338" y="1064"/>
                </a:lnTo>
                <a:lnTo>
                  <a:pt x="336" y="1063"/>
                </a:lnTo>
                <a:lnTo>
                  <a:pt x="336" y="1061"/>
                </a:lnTo>
                <a:lnTo>
                  <a:pt x="336" y="1059"/>
                </a:lnTo>
                <a:lnTo>
                  <a:pt x="336" y="1059"/>
                </a:lnTo>
                <a:lnTo>
                  <a:pt x="334" y="1059"/>
                </a:lnTo>
                <a:lnTo>
                  <a:pt x="334" y="1059"/>
                </a:lnTo>
                <a:lnTo>
                  <a:pt x="333" y="1058"/>
                </a:lnTo>
                <a:lnTo>
                  <a:pt x="333" y="1056"/>
                </a:lnTo>
                <a:lnTo>
                  <a:pt x="334" y="1054"/>
                </a:lnTo>
                <a:lnTo>
                  <a:pt x="334" y="1053"/>
                </a:lnTo>
                <a:lnTo>
                  <a:pt x="329" y="1049"/>
                </a:lnTo>
                <a:lnTo>
                  <a:pt x="326" y="1049"/>
                </a:lnTo>
                <a:lnTo>
                  <a:pt x="326" y="1049"/>
                </a:lnTo>
                <a:lnTo>
                  <a:pt x="324" y="1049"/>
                </a:lnTo>
                <a:lnTo>
                  <a:pt x="324" y="1051"/>
                </a:lnTo>
                <a:lnTo>
                  <a:pt x="324" y="1051"/>
                </a:lnTo>
                <a:lnTo>
                  <a:pt x="324" y="1051"/>
                </a:lnTo>
                <a:lnTo>
                  <a:pt x="323" y="1051"/>
                </a:lnTo>
                <a:lnTo>
                  <a:pt x="323" y="1047"/>
                </a:lnTo>
                <a:lnTo>
                  <a:pt x="319" y="1044"/>
                </a:lnTo>
                <a:lnTo>
                  <a:pt x="319" y="1042"/>
                </a:lnTo>
                <a:lnTo>
                  <a:pt x="326" y="1044"/>
                </a:lnTo>
                <a:lnTo>
                  <a:pt x="324" y="1042"/>
                </a:lnTo>
                <a:lnTo>
                  <a:pt x="324" y="1041"/>
                </a:lnTo>
                <a:lnTo>
                  <a:pt x="323" y="1041"/>
                </a:lnTo>
                <a:lnTo>
                  <a:pt x="323" y="1041"/>
                </a:lnTo>
                <a:lnTo>
                  <a:pt x="319" y="1037"/>
                </a:lnTo>
                <a:lnTo>
                  <a:pt x="319" y="1037"/>
                </a:lnTo>
                <a:lnTo>
                  <a:pt x="316" y="1037"/>
                </a:lnTo>
                <a:lnTo>
                  <a:pt x="316" y="1037"/>
                </a:lnTo>
                <a:lnTo>
                  <a:pt x="316" y="1036"/>
                </a:lnTo>
                <a:lnTo>
                  <a:pt x="316" y="1036"/>
                </a:lnTo>
                <a:lnTo>
                  <a:pt x="316" y="1036"/>
                </a:lnTo>
                <a:lnTo>
                  <a:pt x="314" y="1036"/>
                </a:lnTo>
                <a:lnTo>
                  <a:pt x="314" y="1036"/>
                </a:lnTo>
                <a:lnTo>
                  <a:pt x="312" y="1036"/>
                </a:lnTo>
                <a:lnTo>
                  <a:pt x="316" y="1039"/>
                </a:lnTo>
                <a:lnTo>
                  <a:pt x="316" y="1042"/>
                </a:lnTo>
                <a:lnTo>
                  <a:pt x="316" y="1044"/>
                </a:lnTo>
                <a:lnTo>
                  <a:pt x="316" y="1047"/>
                </a:lnTo>
                <a:lnTo>
                  <a:pt x="314" y="1049"/>
                </a:lnTo>
                <a:lnTo>
                  <a:pt x="314" y="1049"/>
                </a:lnTo>
                <a:lnTo>
                  <a:pt x="312" y="1049"/>
                </a:lnTo>
                <a:lnTo>
                  <a:pt x="309" y="1047"/>
                </a:lnTo>
                <a:lnTo>
                  <a:pt x="307" y="1049"/>
                </a:lnTo>
                <a:lnTo>
                  <a:pt x="306" y="1051"/>
                </a:lnTo>
                <a:lnTo>
                  <a:pt x="306" y="1054"/>
                </a:lnTo>
                <a:lnTo>
                  <a:pt x="306" y="1056"/>
                </a:lnTo>
                <a:lnTo>
                  <a:pt x="304" y="1058"/>
                </a:lnTo>
                <a:lnTo>
                  <a:pt x="302" y="1058"/>
                </a:lnTo>
                <a:lnTo>
                  <a:pt x="301" y="1061"/>
                </a:lnTo>
                <a:lnTo>
                  <a:pt x="317" y="1063"/>
                </a:lnTo>
                <a:lnTo>
                  <a:pt x="321" y="1064"/>
                </a:lnTo>
                <a:lnTo>
                  <a:pt x="323" y="1066"/>
                </a:lnTo>
                <a:lnTo>
                  <a:pt x="323" y="1066"/>
                </a:lnTo>
                <a:lnTo>
                  <a:pt x="324" y="1068"/>
                </a:lnTo>
                <a:lnTo>
                  <a:pt x="324" y="1069"/>
                </a:lnTo>
                <a:lnTo>
                  <a:pt x="328" y="1069"/>
                </a:lnTo>
                <a:lnTo>
                  <a:pt x="328" y="1069"/>
                </a:lnTo>
                <a:lnTo>
                  <a:pt x="328" y="1071"/>
                </a:lnTo>
                <a:lnTo>
                  <a:pt x="329" y="1071"/>
                </a:lnTo>
                <a:lnTo>
                  <a:pt x="339" y="1073"/>
                </a:lnTo>
                <a:lnTo>
                  <a:pt x="338" y="1074"/>
                </a:lnTo>
                <a:lnTo>
                  <a:pt x="331" y="1076"/>
                </a:lnTo>
                <a:lnTo>
                  <a:pt x="331" y="1078"/>
                </a:lnTo>
                <a:lnTo>
                  <a:pt x="331" y="1079"/>
                </a:lnTo>
                <a:lnTo>
                  <a:pt x="333" y="1079"/>
                </a:lnTo>
                <a:lnTo>
                  <a:pt x="333" y="1079"/>
                </a:lnTo>
                <a:lnTo>
                  <a:pt x="333" y="1083"/>
                </a:lnTo>
                <a:lnTo>
                  <a:pt x="334" y="1083"/>
                </a:lnTo>
                <a:lnTo>
                  <a:pt x="334" y="1083"/>
                </a:lnTo>
                <a:lnTo>
                  <a:pt x="336" y="1083"/>
                </a:lnTo>
                <a:lnTo>
                  <a:pt x="336" y="1084"/>
                </a:lnTo>
                <a:lnTo>
                  <a:pt x="336" y="1086"/>
                </a:lnTo>
                <a:lnTo>
                  <a:pt x="336" y="1086"/>
                </a:lnTo>
                <a:lnTo>
                  <a:pt x="336" y="1088"/>
                </a:lnTo>
                <a:lnTo>
                  <a:pt x="338" y="1088"/>
                </a:lnTo>
                <a:lnTo>
                  <a:pt x="338" y="1088"/>
                </a:lnTo>
                <a:lnTo>
                  <a:pt x="339" y="1088"/>
                </a:lnTo>
                <a:lnTo>
                  <a:pt x="339" y="1091"/>
                </a:lnTo>
                <a:lnTo>
                  <a:pt x="339" y="1091"/>
                </a:lnTo>
                <a:lnTo>
                  <a:pt x="349" y="1088"/>
                </a:lnTo>
                <a:lnTo>
                  <a:pt x="349" y="1088"/>
                </a:lnTo>
                <a:lnTo>
                  <a:pt x="351" y="1090"/>
                </a:lnTo>
                <a:lnTo>
                  <a:pt x="349" y="1091"/>
                </a:lnTo>
                <a:lnTo>
                  <a:pt x="349" y="1093"/>
                </a:lnTo>
                <a:lnTo>
                  <a:pt x="349" y="1095"/>
                </a:lnTo>
                <a:lnTo>
                  <a:pt x="349" y="1096"/>
                </a:lnTo>
                <a:lnTo>
                  <a:pt x="351" y="1096"/>
                </a:lnTo>
                <a:lnTo>
                  <a:pt x="351" y="1098"/>
                </a:lnTo>
                <a:lnTo>
                  <a:pt x="356" y="1100"/>
                </a:lnTo>
                <a:lnTo>
                  <a:pt x="356" y="1101"/>
                </a:lnTo>
                <a:lnTo>
                  <a:pt x="351" y="1101"/>
                </a:lnTo>
                <a:lnTo>
                  <a:pt x="349" y="1100"/>
                </a:lnTo>
                <a:lnTo>
                  <a:pt x="348" y="1098"/>
                </a:lnTo>
                <a:lnTo>
                  <a:pt x="346" y="1100"/>
                </a:lnTo>
                <a:lnTo>
                  <a:pt x="348" y="1101"/>
                </a:lnTo>
                <a:lnTo>
                  <a:pt x="348" y="1105"/>
                </a:lnTo>
                <a:lnTo>
                  <a:pt x="348" y="1106"/>
                </a:lnTo>
                <a:lnTo>
                  <a:pt x="348" y="1110"/>
                </a:lnTo>
                <a:lnTo>
                  <a:pt x="348" y="1111"/>
                </a:lnTo>
                <a:lnTo>
                  <a:pt x="346" y="1111"/>
                </a:lnTo>
                <a:lnTo>
                  <a:pt x="346" y="1111"/>
                </a:lnTo>
                <a:lnTo>
                  <a:pt x="346" y="1110"/>
                </a:lnTo>
                <a:lnTo>
                  <a:pt x="346" y="1108"/>
                </a:lnTo>
                <a:lnTo>
                  <a:pt x="346" y="1106"/>
                </a:lnTo>
                <a:lnTo>
                  <a:pt x="344" y="1103"/>
                </a:lnTo>
                <a:lnTo>
                  <a:pt x="344" y="1101"/>
                </a:lnTo>
                <a:lnTo>
                  <a:pt x="344" y="1103"/>
                </a:lnTo>
                <a:lnTo>
                  <a:pt x="343" y="1103"/>
                </a:lnTo>
                <a:lnTo>
                  <a:pt x="341" y="1106"/>
                </a:lnTo>
                <a:lnTo>
                  <a:pt x="341" y="1108"/>
                </a:lnTo>
                <a:lnTo>
                  <a:pt x="338" y="1106"/>
                </a:lnTo>
                <a:lnTo>
                  <a:pt x="338" y="1108"/>
                </a:lnTo>
                <a:lnTo>
                  <a:pt x="336" y="1108"/>
                </a:lnTo>
                <a:lnTo>
                  <a:pt x="336" y="1106"/>
                </a:lnTo>
                <a:lnTo>
                  <a:pt x="336" y="1105"/>
                </a:lnTo>
                <a:lnTo>
                  <a:pt x="336" y="1105"/>
                </a:lnTo>
                <a:lnTo>
                  <a:pt x="339" y="1103"/>
                </a:lnTo>
                <a:lnTo>
                  <a:pt x="343" y="1101"/>
                </a:lnTo>
                <a:lnTo>
                  <a:pt x="344" y="1100"/>
                </a:lnTo>
                <a:lnTo>
                  <a:pt x="344" y="1096"/>
                </a:lnTo>
                <a:lnTo>
                  <a:pt x="344" y="1096"/>
                </a:lnTo>
                <a:lnTo>
                  <a:pt x="343" y="1095"/>
                </a:lnTo>
                <a:lnTo>
                  <a:pt x="341" y="1095"/>
                </a:lnTo>
                <a:lnTo>
                  <a:pt x="339" y="1096"/>
                </a:lnTo>
                <a:lnTo>
                  <a:pt x="339" y="1096"/>
                </a:lnTo>
                <a:lnTo>
                  <a:pt x="336" y="1095"/>
                </a:lnTo>
                <a:lnTo>
                  <a:pt x="336" y="1095"/>
                </a:lnTo>
                <a:lnTo>
                  <a:pt x="334" y="1096"/>
                </a:lnTo>
                <a:lnTo>
                  <a:pt x="333" y="1096"/>
                </a:lnTo>
                <a:lnTo>
                  <a:pt x="333" y="1095"/>
                </a:lnTo>
                <a:lnTo>
                  <a:pt x="333" y="1095"/>
                </a:lnTo>
                <a:lnTo>
                  <a:pt x="334" y="1093"/>
                </a:lnTo>
                <a:lnTo>
                  <a:pt x="333" y="1093"/>
                </a:lnTo>
                <a:lnTo>
                  <a:pt x="333" y="1091"/>
                </a:lnTo>
                <a:lnTo>
                  <a:pt x="333" y="1090"/>
                </a:lnTo>
                <a:lnTo>
                  <a:pt x="333" y="1088"/>
                </a:lnTo>
                <a:lnTo>
                  <a:pt x="331" y="1088"/>
                </a:lnTo>
                <a:lnTo>
                  <a:pt x="328" y="1086"/>
                </a:lnTo>
                <a:lnTo>
                  <a:pt x="323" y="1088"/>
                </a:lnTo>
                <a:lnTo>
                  <a:pt x="321" y="1090"/>
                </a:lnTo>
                <a:lnTo>
                  <a:pt x="319" y="1091"/>
                </a:lnTo>
                <a:lnTo>
                  <a:pt x="317" y="1090"/>
                </a:lnTo>
                <a:lnTo>
                  <a:pt x="316" y="1090"/>
                </a:lnTo>
                <a:lnTo>
                  <a:pt x="314" y="1090"/>
                </a:lnTo>
                <a:lnTo>
                  <a:pt x="312" y="1090"/>
                </a:lnTo>
                <a:lnTo>
                  <a:pt x="312" y="1091"/>
                </a:lnTo>
                <a:lnTo>
                  <a:pt x="312" y="1093"/>
                </a:lnTo>
                <a:lnTo>
                  <a:pt x="314" y="1093"/>
                </a:lnTo>
                <a:lnTo>
                  <a:pt x="317" y="1093"/>
                </a:lnTo>
                <a:lnTo>
                  <a:pt x="319" y="1095"/>
                </a:lnTo>
                <a:lnTo>
                  <a:pt x="319" y="1095"/>
                </a:lnTo>
                <a:lnTo>
                  <a:pt x="319" y="1096"/>
                </a:lnTo>
                <a:lnTo>
                  <a:pt x="321" y="1101"/>
                </a:lnTo>
                <a:lnTo>
                  <a:pt x="321" y="1101"/>
                </a:lnTo>
                <a:lnTo>
                  <a:pt x="321" y="1101"/>
                </a:lnTo>
                <a:lnTo>
                  <a:pt x="321" y="1101"/>
                </a:lnTo>
                <a:lnTo>
                  <a:pt x="321" y="1103"/>
                </a:lnTo>
                <a:lnTo>
                  <a:pt x="321" y="1105"/>
                </a:lnTo>
                <a:lnTo>
                  <a:pt x="321" y="1105"/>
                </a:lnTo>
                <a:lnTo>
                  <a:pt x="321" y="1105"/>
                </a:lnTo>
                <a:lnTo>
                  <a:pt x="319" y="1103"/>
                </a:lnTo>
                <a:lnTo>
                  <a:pt x="316" y="1100"/>
                </a:lnTo>
                <a:lnTo>
                  <a:pt x="307" y="1098"/>
                </a:lnTo>
                <a:lnTo>
                  <a:pt x="306" y="1100"/>
                </a:lnTo>
                <a:lnTo>
                  <a:pt x="306" y="1101"/>
                </a:lnTo>
                <a:lnTo>
                  <a:pt x="307" y="1103"/>
                </a:lnTo>
                <a:lnTo>
                  <a:pt x="307" y="1103"/>
                </a:lnTo>
                <a:lnTo>
                  <a:pt x="307" y="1105"/>
                </a:lnTo>
                <a:lnTo>
                  <a:pt x="307" y="1106"/>
                </a:lnTo>
                <a:lnTo>
                  <a:pt x="307" y="1106"/>
                </a:lnTo>
                <a:lnTo>
                  <a:pt x="307" y="1108"/>
                </a:lnTo>
                <a:lnTo>
                  <a:pt x="309" y="1110"/>
                </a:lnTo>
                <a:lnTo>
                  <a:pt x="311" y="1111"/>
                </a:lnTo>
                <a:lnTo>
                  <a:pt x="328" y="1113"/>
                </a:lnTo>
                <a:lnTo>
                  <a:pt x="334" y="1116"/>
                </a:lnTo>
                <a:lnTo>
                  <a:pt x="336" y="1118"/>
                </a:lnTo>
                <a:lnTo>
                  <a:pt x="338" y="1120"/>
                </a:lnTo>
                <a:lnTo>
                  <a:pt x="339" y="1123"/>
                </a:lnTo>
                <a:lnTo>
                  <a:pt x="336" y="1128"/>
                </a:lnTo>
                <a:lnTo>
                  <a:pt x="336" y="1130"/>
                </a:lnTo>
                <a:lnTo>
                  <a:pt x="336" y="1132"/>
                </a:lnTo>
                <a:lnTo>
                  <a:pt x="341" y="1133"/>
                </a:lnTo>
                <a:lnTo>
                  <a:pt x="341" y="1133"/>
                </a:lnTo>
                <a:lnTo>
                  <a:pt x="341" y="1135"/>
                </a:lnTo>
                <a:lnTo>
                  <a:pt x="341" y="1137"/>
                </a:lnTo>
                <a:lnTo>
                  <a:pt x="341" y="1137"/>
                </a:lnTo>
                <a:lnTo>
                  <a:pt x="343" y="1138"/>
                </a:lnTo>
                <a:lnTo>
                  <a:pt x="356" y="1140"/>
                </a:lnTo>
                <a:lnTo>
                  <a:pt x="360" y="1142"/>
                </a:lnTo>
                <a:lnTo>
                  <a:pt x="361" y="1147"/>
                </a:lnTo>
                <a:lnTo>
                  <a:pt x="360" y="1147"/>
                </a:lnTo>
                <a:lnTo>
                  <a:pt x="354" y="1143"/>
                </a:lnTo>
                <a:lnTo>
                  <a:pt x="346" y="1142"/>
                </a:lnTo>
                <a:lnTo>
                  <a:pt x="343" y="1143"/>
                </a:lnTo>
                <a:lnTo>
                  <a:pt x="344" y="1147"/>
                </a:lnTo>
                <a:lnTo>
                  <a:pt x="348" y="1150"/>
                </a:lnTo>
                <a:lnTo>
                  <a:pt x="348" y="1153"/>
                </a:lnTo>
                <a:lnTo>
                  <a:pt x="349" y="1155"/>
                </a:lnTo>
                <a:lnTo>
                  <a:pt x="349" y="1155"/>
                </a:lnTo>
                <a:lnTo>
                  <a:pt x="351" y="1158"/>
                </a:lnTo>
                <a:lnTo>
                  <a:pt x="351" y="1158"/>
                </a:lnTo>
                <a:lnTo>
                  <a:pt x="351" y="1160"/>
                </a:lnTo>
                <a:lnTo>
                  <a:pt x="351" y="1162"/>
                </a:lnTo>
                <a:lnTo>
                  <a:pt x="351" y="1162"/>
                </a:lnTo>
                <a:lnTo>
                  <a:pt x="353" y="1163"/>
                </a:lnTo>
                <a:lnTo>
                  <a:pt x="354" y="1167"/>
                </a:lnTo>
                <a:lnTo>
                  <a:pt x="356" y="1170"/>
                </a:lnTo>
                <a:lnTo>
                  <a:pt x="358" y="1172"/>
                </a:lnTo>
                <a:lnTo>
                  <a:pt x="361" y="1174"/>
                </a:lnTo>
                <a:lnTo>
                  <a:pt x="363" y="1172"/>
                </a:lnTo>
                <a:lnTo>
                  <a:pt x="363" y="1172"/>
                </a:lnTo>
                <a:lnTo>
                  <a:pt x="365" y="1169"/>
                </a:lnTo>
                <a:lnTo>
                  <a:pt x="365" y="1167"/>
                </a:lnTo>
                <a:lnTo>
                  <a:pt x="365" y="1163"/>
                </a:lnTo>
                <a:lnTo>
                  <a:pt x="365" y="1162"/>
                </a:lnTo>
                <a:lnTo>
                  <a:pt x="366" y="1160"/>
                </a:lnTo>
                <a:lnTo>
                  <a:pt x="366" y="1160"/>
                </a:lnTo>
                <a:lnTo>
                  <a:pt x="368" y="1160"/>
                </a:lnTo>
                <a:lnTo>
                  <a:pt x="370" y="1162"/>
                </a:lnTo>
                <a:lnTo>
                  <a:pt x="370" y="1163"/>
                </a:lnTo>
                <a:lnTo>
                  <a:pt x="370" y="1167"/>
                </a:lnTo>
                <a:lnTo>
                  <a:pt x="370" y="1169"/>
                </a:lnTo>
                <a:lnTo>
                  <a:pt x="368" y="1174"/>
                </a:lnTo>
                <a:lnTo>
                  <a:pt x="366" y="1175"/>
                </a:lnTo>
                <a:lnTo>
                  <a:pt x="358" y="1182"/>
                </a:lnTo>
                <a:lnTo>
                  <a:pt x="354" y="1185"/>
                </a:lnTo>
                <a:lnTo>
                  <a:pt x="354" y="1190"/>
                </a:lnTo>
                <a:lnTo>
                  <a:pt x="354" y="1190"/>
                </a:lnTo>
                <a:lnTo>
                  <a:pt x="356" y="1189"/>
                </a:lnTo>
                <a:lnTo>
                  <a:pt x="358" y="1189"/>
                </a:lnTo>
                <a:lnTo>
                  <a:pt x="356" y="1192"/>
                </a:lnTo>
                <a:lnTo>
                  <a:pt x="353" y="1195"/>
                </a:lnTo>
                <a:lnTo>
                  <a:pt x="353" y="1199"/>
                </a:lnTo>
                <a:lnTo>
                  <a:pt x="351" y="1200"/>
                </a:lnTo>
                <a:lnTo>
                  <a:pt x="348" y="1202"/>
                </a:lnTo>
                <a:lnTo>
                  <a:pt x="339" y="1200"/>
                </a:lnTo>
                <a:lnTo>
                  <a:pt x="336" y="1204"/>
                </a:lnTo>
                <a:lnTo>
                  <a:pt x="324" y="1206"/>
                </a:lnTo>
                <a:lnTo>
                  <a:pt x="314" y="1207"/>
                </a:lnTo>
                <a:lnTo>
                  <a:pt x="309" y="1211"/>
                </a:lnTo>
                <a:lnTo>
                  <a:pt x="306" y="1212"/>
                </a:lnTo>
                <a:lnTo>
                  <a:pt x="302" y="1216"/>
                </a:lnTo>
                <a:lnTo>
                  <a:pt x="301" y="1222"/>
                </a:lnTo>
                <a:lnTo>
                  <a:pt x="301" y="1222"/>
                </a:lnTo>
                <a:lnTo>
                  <a:pt x="301" y="1224"/>
                </a:lnTo>
                <a:lnTo>
                  <a:pt x="301" y="1224"/>
                </a:lnTo>
                <a:lnTo>
                  <a:pt x="301" y="1226"/>
                </a:lnTo>
                <a:lnTo>
                  <a:pt x="301" y="1227"/>
                </a:lnTo>
                <a:lnTo>
                  <a:pt x="301" y="1227"/>
                </a:lnTo>
                <a:lnTo>
                  <a:pt x="301" y="1231"/>
                </a:lnTo>
                <a:lnTo>
                  <a:pt x="301" y="1231"/>
                </a:lnTo>
                <a:lnTo>
                  <a:pt x="301" y="1232"/>
                </a:lnTo>
                <a:lnTo>
                  <a:pt x="302" y="1236"/>
                </a:lnTo>
                <a:lnTo>
                  <a:pt x="302" y="1237"/>
                </a:lnTo>
                <a:lnTo>
                  <a:pt x="314" y="1244"/>
                </a:lnTo>
                <a:lnTo>
                  <a:pt x="319" y="1249"/>
                </a:lnTo>
                <a:lnTo>
                  <a:pt x="321" y="1251"/>
                </a:lnTo>
                <a:lnTo>
                  <a:pt x="323" y="1254"/>
                </a:lnTo>
                <a:lnTo>
                  <a:pt x="324" y="1256"/>
                </a:lnTo>
                <a:lnTo>
                  <a:pt x="324" y="1258"/>
                </a:lnTo>
                <a:lnTo>
                  <a:pt x="328" y="1258"/>
                </a:lnTo>
                <a:lnTo>
                  <a:pt x="329" y="1259"/>
                </a:lnTo>
                <a:lnTo>
                  <a:pt x="329" y="1261"/>
                </a:lnTo>
                <a:lnTo>
                  <a:pt x="333" y="1268"/>
                </a:lnTo>
                <a:lnTo>
                  <a:pt x="334" y="1271"/>
                </a:lnTo>
                <a:lnTo>
                  <a:pt x="334" y="1273"/>
                </a:lnTo>
                <a:lnTo>
                  <a:pt x="334" y="1274"/>
                </a:lnTo>
                <a:lnTo>
                  <a:pt x="334" y="1281"/>
                </a:lnTo>
                <a:lnTo>
                  <a:pt x="334" y="1281"/>
                </a:lnTo>
                <a:lnTo>
                  <a:pt x="333" y="1280"/>
                </a:lnTo>
                <a:lnTo>
                  <a:pt x="333" y="1278"/>
                </a:lnTo>
                <a:lnTo>
                  <a:pt x="333" y="1278"/>
                </a:lnTo>
                <a:lnTo>
                  <a:pt x="333" y="1276"/>
                </a:lnTo>
                <a:lnTo>
                  <a:pt x="333" y="1273"/>
                </a:lnTo>
                <a:lnTo>
                  <a:pt x="333" y="1271"/>
                </a:lnTo>
                <a:lnTo>
                  <a:pt x="333" y="1271"/>
                </a:lnTo>
                <a:lnTo>
                  <a:pt x="331" y="1268"/>
                </a:lnTo>
                <a:lnTo>
                  <a:pt x="331" y="1266"/>
                </a:lnTo>
                <a:lnTo>
                  <a:pt x="329" y="1264"/>
                </a:lnTo>
                <a:lnTo>
                  <a:pt x="329" y="1264"/>
                </a:lnTo>
                <a:lnTo>
                  <a:pt x="328" y="1263"/>
                </a:lnTo>
                <a:lnTo>
                  <a:pt x="324" y="1259"/>
                </a:lnTo>
                <a:lnTo>
                  <a:pt x="317" y="1258"/>
                </a:lnTo>
                <a:lnTo>
                  <a:pt x="314" y="1251"/>
                </a:lnTo>
                <a:lnTo>
                  <a:pt x="314" y="1251"/>
                </a:lnTo>
                <a:lnTo>
                  <a:pt x="314" y="1249"/>
                </a:lnTo>
                <a:lnTo>
                  <a:pt x="314" y="1248"/>
                </a:lnTo>
                <a:lnTo>
                  <a:pt x="302" y="1239"/>
                </a:lnTo>
                <a:lnTo>
                  <a:pt x="299" y="1237"/>
                </a:lnTo>
                <a:lnTo>
                  <a:pt x="299" y="1237"/>
                </a:lnTo>
                <a:lnTo>
                  <a:pt x="299" y="1236"/>
                </a:lnTo>
                <a:lnTo>
                  <a:pt x="299" y="1234"/>
                </a:lnTo>
                <a:lnTo>
                  <a:pt x="297" y="1232"/>
                </a:lnTo>
                <a:lnTo>
                  <a:pt x="297" y="1231"/>
                </a:lnTo>
                <a:lnTo>
                  <a:pt x="299" y="1229"/>
                </a:lnTo>
                <a:lnTo>
                  <a:pt x="299" y="1227"/>
                </a:lnTo>
                <a:lnTo>
                  <a:pt x="297" y="1221"/>
                </a:lnTo>
                <a:lnTo>
                  <a:pt x="297" y="1217"/>
                </a:lnTo>
                <a:lnTo>
                  <a:pt x="299" y="1216"/>
                </a:lnTo>
                <a:lnTo>
                  <a:pt x="301" y="1216"/>
                </a:lnTo>
                <a:lnTo>
                  <a:pt x="302" y="1212"/>
                </a:lnTo>
                <a:lnTo>
                  <a:pt x="306" y="1211"/>
                </a:lnTo>
                <a:lnTo>
                  <a:pt x="311" y="1202"/>
                </a:lnTo>
                <a:lnTo>
                  <a:pt x="317" y="1202"/>
                </a:lnTo>
                <a:lnTo>
                  <a:pt x="323" y="1199"/>
                </a:lnTo>
                <a:lnTo>
                  <a:pt x="326" y="1192"/>
                </a:lnTo>
                <a:lnTo>
                  <a:pt x="331" y="1190"/>
                </a:lnTo>
                <a:lnTo>
                  <a:pt x="333" y="1189"/>
                </a:lnTo>
                <a:lnTo>
                  <a:pt x="334" y="1189"/>
                </a:lnTo>
                <a:lnTo>
                  <a:pt x="336" y="1187"/>
                </a:lnTo>
                <a:lnTo>
                  <a:pt x="338" y="1182"/>
                </a:lnTo>
                <a:lnTo>
                  <a:pt x="339" y="1180"/>
                </a:lnTo>
                <a:lnTo>
                  <a:pt x="346" y="1179"/>
                </a:lnTo>
                <a:lnTo>
                  <a:pt x="346" y="1177"/>
                </a:lnTo>
                <a:lnTo>
                  <a:pt x="346" y="1177"/>
                </a:lnTo>
                <a:lnTo>
                  <a:pt x="348" y="1174"/>
                </a:lnTo>
                <a:lnTo>
                  <a:pt x="348" y="1174"/>
                </a:lnTo>
                <a:lnTo>
                  <a:pt x="349" y="1170"/>
                </a:lnTo>
                <a:lnTo>
                  <a:pt x="349" y="1170"/>
                </a:lnTo>
                <a:lnTo>
                  <a:pt x="349" y="1167"/>
                </a:lnTo>
                <a:lnTo>
                  <a:pt x="348" y="1165"/>
                </a:lnTo>
                <a:lnTo>
                  <a:pt x="338" y="1162"/>
                </a:lnTo>
                <a:lnTo>
                  <a:pt x="323" y="1163"/>
                </a:lnTo>
                <a:lnTo>
                  <a:pt x="309" y="1165"/>
                </a:lnTo>
                <a:lnTo>
                  <a:pt x="302" y="1172"/>
                </a:lnTo>
                <a:lnTo>
                  <a:pt x="292" y="1172"/>
                </a:lnTo>
                <a:lnTo>
                  <a:pt x="292" y="1172"/>
                </a:lnTo>
                <a:lnTo>
                  <a:pt x="292" y="1172"/>
                </a:lnTo>
                <a:lnTo>
                  <a:pt x="289" y="1175"/>
                </a:lnTo>
                <a:lnTo>
                  <a:pt x="287" y="1179"/>
                </a:lnTo>
                <a:lnTo>
                  <a:pt x="287" y="1179"/>
                </a:lnTo>
                <a:lnTo>
                  <a:pt x="287" y="1180"/>
                </a:lnTo>
                <a:lnTo>
                  <a:pt x="289" y="1182"/>
                </a:lnTo>
                <a:lnTo>
                  <a:pt x="289" y="1182"/>
                </a:lnTo>
                <a:lnTo>
                  <a:pt x="287" y="1185"/>
                </a:lnTo>
                <a:lnTo>
                  <a:pt x="286" y="1185"/>
                </a:lnTo>
                <a:lnTo>
                  <a:pt x="274" y="1184"/>
                </a:lnTo>
                <a:lnTo>
                  <a:pt x="270" y="1185"/>
                </a:lnTo>
                <a:lnTo>
                  <a:pt x="270" y="1185"/>
                </a:lnTo>
                <a:lnTo>
                  <a:pt x="267" y="1182"/>
                </a:lnTo>
                <a:lnTo>
                  <a:pt x="262" y="1177"/>
                </a:lnTo>
                <a:lnTo>
                  <a:pt x="254" y="1179"/>
                </a:lnTo>
                <a:lnTo>
                  <a:pt x="245" y="1184"/>
                </a:lnTo>
                <a:lnTo>
                  <a:pt x="233" y="1185"/>
                </a:lnTo>
                <a:lnTo>
                  <a:pt x="222" y="1185"/>
                </a:lnTo>
                <a:lnTo>
                  <a:pt x="212" y="1190"/>
                </a:lnTo>
                <a:lnTo>
                  <a:pt x="196" y="1189"/>
                </a:lnTo>
                <a:lnTo>
                  <a:pt x="178" y="1187"/>
                </a:lnTo>
                <a:lnTo>
                  <a:pt x="168" y="1187"/>
                </a:lnTo>
                <a:lnTo>
                  <a:pt x="154" y="1185"/>
                </a:lnTo>
                <a:lnTo>
                  <a:pt x="139" y="1187"/>
                </a:lnTo>
                <a:lnTo>
                  <a:pt x="131" y="1189"/>
                </a:lnTo>
                <a:lnTo>
                  <a:pt x="128" y="1192"/>
                </a:lnTo>
                <a:lnTo>
                  <a:pt x="116" y="1194"/>
                </a:lnTo>
                <a:lnTo>
                  <a:pt x="112" y="1195"/>
                </a:lnTo>
                <a:lnTo>
                  <a:pt x="102" y="1192"/>
                </a:lnTo>
                <a:lnTo>
                  <a:pt x="101" y="1194"/>
                </a:lnTo>
                <a:lnTo>
                  <a:pt x="101" y="1195"/>
                </a:lnTo>
                <a:lnTo>
                  <a:pt x="99" y="1197"/>
                </a:lnTo>
                <a:lnTo>
                  <a:pt x="99" y="1202"/>
                </a:lnTo>
                <a:lnTo>
                  <a:pt x="99" y="1204"/>
                </a:lnTo>
                <a:lnTo>
                  <a:pt x="101" y="1206"/>
                </a:lnTo>
                <a:lnTo>
                  <a:pt x="104" y="1202"/>
                </a:lnTo>
                <a:lnTo>
                  <a:pt x="106" y="1204"/>
                </a:lnTo>
                <a:lnTo>
                  <a:pt x="106" y="1204"/>
                </a:lnTo>
                <a:lnTo>
                  <a:pt x="104" y="1206"/>
                </a:lnTo>
                <a:lnTo>
                  <a:pt x="104" y="1206"/>
                </a:lnTo>
                <a:lnTo>
                  <a:pt x="102" y="1207"/>
                </a:lnTo>
                <a:lnTo>
                  <a:pt x="102" y="1209"/>
                </a:lnTo>
                <a:lnTo>
                  <a:pt x="102" y="1211"/>
                </a:lnTo>
                <a:lnTo>
                  <a:pt x="102" y="1212"/>
                </a:lnTo>
                <a:lnTo>
                  <a:pt x="102" y="1212"/>
                </a:lnTo>
                <a:lnTo>
                  <a:pt x="101" y="1214"/>
                </a:lnTo>
                <a:lnTo>
                  <a:pt x="97" y="1214"/>
                </a:lnTo>
                <a:lnTo>
                  <a:pt x="97" y="1214"/>
                </a:lnTo>
                <a:lnTo>
                  <a:pt x="96" y="1221"/>
                </a:lnTo>
                <a:lnTo>
                  <a:pt x="94" y="1221"/>
                </a:lnTo>
                <a:lnTo>
                  <a:pt x="94" y="1219"/>
                </a:lnTo>
                <a:lnTo>
                  <a:pt x="94" y="1219"/>
                </a:lnTo>
                <a:lnTo>
                  <a:pt x="92" y="1219"/>
                </a:lnTo>
                <a:lnTo>
                  <a:pt x="92" y="1219"/>
                </a:lnTo>
                <a:lnTo>
                  <a:pt x="92" y="1221"/>
                </a:lnTo>
                <a:lnTo>
                  <a:pt x="91" y="1222"/>
                </a:lnTo>
                <a:lnTo>
                  <a:pt x="89" y="1224"/>
                </a:lnTo>
                <a:lnTo>
                  <a:pt x="87" y="1226"/>
                </a:lnTo>
                <a:lnTo>
                  <a:pt x="89" y="1229"/>
                </a:lnTo>
                <a:lnTo>
                  <a:pt x="91" y="1231"/>
                </a:lnTo>
                <a:lnTo>
                  <a:pt x="94" y="1231"/>
                </a:lnTo>
                <a:lnTo>
                  <a:pt x="97" y="1232"/>
                </a:lnTo>
                <a:lnTo>
                  <a:pt x="99" y="1239"/>
                </a:lnTo>
                <a:lnTo>
                  <a:pt x="99" y="1241"/>
                </a:lnTo>
                <a:lnTo>
                  <a:pt x="97" y="1241"/>
                </a:lnTo>
                <a:lnTo>
                  <a:pt x="97" y="1241"/>
                </a:lnTo>
                <a:lnTo>
                  <a:pt x="96" y="1243"/>
                </a:lnTo>
                <a:lnTo>
                  <a:pt x="94" y="1243"/>
                </a:lnTo>
                <a:lnTo>
                  <a:pt x="89" y="1243"/>
                </a:lnTo>
                <a:lnTo>
                  <a:pt x="87" y="1244"/>
                </a:lnTo>
                <a:lnTo>
                  <a:pt x="86" y="1246"/>
                </a:lnTo>
                <a:lnTo>
                  <a:pt x="87" y="1246"/>
                </a:lnTo>
                <a:lnTo>
                  <a:pt x="89" y="1244"/>
                </a:lnTo>
                <a:lnTo>
                  <a:pt x="89" y="1246"/>
                </a:lnTo>
                <a:lnTo>
                  <a:pt x="92" y="1248"/>
                </a:lnTo>
                <a:lnTo>
                  <a:pt x="96" y="1249"/>
                </a:lnTo>
                <a:lnTo>
                  <a:pt x="97" y="1251"/>
                </a:lnTo>
                <a:lnTo>
                  <a:pt x="99" y="1254"/>
                </a:lnTo>
                <a:lnTo>
                  <a:pt x="96" y="1254"/>
                </a:lnTo>
                <a:lnTo>
                  <a:pt x="94" y="1256"/>
                </a:lnTo>
                <a:lnTo>
                  <a:pt x="92" y="1256"/>
                </a:lnTo>
                <a:lnTo>
                  <a:pt x="94" y="1258"/>
                </a:lnTo>
                <a:lnTo>
                  <a:pt x="96" y="1259"/>
                </a:lnTo>
                <a:lnTo>
                  <a:pt x="101" y="1261"/>
                </a:lnTo>
                <a:lnTo>
                  <a:pt x="102" y="1263"/>
                </a:lnTo>
                <a:lnTo>
                  <a:pt x="104" y="1266"/>
                </a:lnTo>
                <a:lnTo>
                  <a:pt x="104" y="1266"/>
                </a:lnTo>
                <a:lnTo>
                  <a:pt x="104" y="1268"/>
                </a:lnTo>
                <a:lnTo>
                  <a:pt x="104" y="1269"/>
                </a:lnTo>
                <a:lnTo>
                  <a:pt x="104" y="1269"/>
                </a:lnTo>
                <a:lnTo>
                  <a:pt x="106" y="1271"/>
                </a:lnTo>
                <a:lnTo>
                  <a:pt x="106" y="1271"/>
                </a:lnTo>
                <a:lnTo>
                  <a:pt x="106" y="1274"/>
                </a:lnTo>
                <a:lnTo>
                  <a:pt x="106" y="1278"/>
                </a:lnTo>
                <a:lnTo>
                  <a:pt x="106" y="1281"/>
                </a:lnTo>
                <a:lnTo>
                  <a:pt x="106" y="1288"/>
                </a:lnTo>
                <a:lnTo>
                  <a:pt x="104" y="1290"/>
                </a:lnTo>
                <a:lnTo>
                  <a:pt x="104" y="1293"/>
                </a:lnTo>
                <a:lnTo>
                  <a:pt x="104" y="1293"/>
                </a:lnTo>
                <a:lnTo>
                  <a:pt x="102" y="1293"/>
                </a:lnTo>
                <a:lnTo>
                  <a:pt x="102" y="1293"/>
                </a:lnTo>
                <a:lnTo>
                  <a:pt x="102" y="1293"/>
                </a:lnTo>
                <a:lnTo>
                  <a:pt x="102" y="1295"/>
                </a:lnTo>
                <a:lnTo>
                  <a:pt x="102" y="1296"/>
                </a:lnTo>
                <a:lnTo>
                  <a:pt x="102" y="1296"/>
                </a:lnTo>
                <a:lnTo>
                  <a:pt x="99" y="1301"/>
                </a:lnTo>
                <a:lnTo>
                  <a:pt x="97" y="1303"/>
                </a:lnTo>
                <a:lnTo>
                  <a:pt x="97" y="1305"/>
                </a:lnTo>
                <a:lnTo>
                  <a:pt x="96" y="1306"/>
                </a:lnTo>
                <a:lnTo>
                  <a:pt x="96" y="1308"/>
                </a:lnTo>
                <a:lnTo>
                  <a:pt x="97" y="1311"/>
                </a:lnTo>
                <a:lnTo>
                  <a:pt x="97" y="1313"/>
                </a:lnTo>
                <a:lnTo>
                  <a:pt x="97" y="1317"/>
                </a:lnTo>
                <a:lnTo>
                  <a:pt x="102" y="1318"/>
                </a:lnTo>
                <a:lnTo>
                  <a:pt x="104" y="1320"/>
                </a:lnTo>
                <a:lnTo>
                  <a:pt x="102" y="1322"/>
                </a:lnTo>
                <a:lnTo>
                  <a:pt x="102" y="1322"/>
                </a:lnTo>
                <a:lnTo>
                  <a:pt x="102" y="1322"/>
                </a:lnTo>
                <a:lnTo>
                  <a:pt x="101" y="1323"/>
                </a:lnTo>
                <a:lnTo>
                  <a:pt x="101" y="1323"/>
                </a:lnTo>
                <a:lnTo>
                  <a:pt x="101" y="1325"/>
                </a:lnTo>
                <a:lnTo>
                  <a:pt x="101" y="1325"/>
                </a:lnTo>
                <a:lnTo>
                  <a:pt x="99" y="1328"/>
                </a:lnTo>
                <a:lnTo>
                  <a:pt x="97" y="1328"/>
                </a:lnTo>
                <a:lnTo>
                  <a:pt x="101" y="1335"/>
                </a:lnTo>
                <a:lnTo>
                  <a:pt x="102" y="1338"/>
                </a:lnTo>
                <a:lnTo>
                  <a:pt x="102" y="1340"/>
                </a:lnTo>
                <a:lnTo>
                  <a:pt x="104" y="1342"/>
                </a:lnTo>
                <a:lnTo>
                  <a:pt x="114" y="1353"/>
                </a:lnTo>
                <a:lnTo>
                  <a:pt x="116" y="1355"/>
                </a:lnTo>
                <a:lnTo>
                  <a:pt x="131" y="1357"/>
                </a:lnTo>
                <a:lnTo>
                  <a:pt x="141" y="1362"/>
                </a:lnTo>
                <a:lnTo>
                  <a:pt x="144" y="1365"/>
                </a:lnTo>
                <a:lnTo>
                  <a:pt x="151" y="1367"/>
                </a:lnTo>
                <a:lnTo>
                  <a:pt x="151" y="1367"/>
                </a:lnTo>
                <a:lnTo>
                  <a:pt x="153" y="1367"/>
                </a:lnTo>
                <a:lnTo>
                  <a:pt x="153" y="1367"/>
                </a:lnTo>
                <a:lnTo>
                  <a:pt x="153" y="1367"/>
                </a:lnTo>
                <a:lnTo>
                  <a:pt x="153" y="1367"/>
                </a:lnTo>
                <a:lnTo>
                  <a:pt x="154" y="1369"/>
                </a:lnTo>
                <a:lnTo>
                  <a:pt x="154" y="1370"/>
                </a:lnTo>
                <a:lnTo>
                  <a:pt x="154" y="1370"/>
                </a:lnTo>
                <a:lnTo>
                  <a:pt x="156" y="1372"/>
                </a:lnTo>
                <a:lnTo>
                  <a:pt x="156" y="1374"/>
                </a:lnTo>
                <a:lnTo>
                  <a:pt x="156" y="1375"/>
                </a:lnTo>
                <a:lnTo>
                  <a:pt x="156" y="1377"/>
                </a:lnTo>
                <a:lnTo>
                  <a:pt x="156" y="1380"/>
                </a:lnTo>
                <a:lnTo>
                  <a:pt x="156" y="1385"/>
                </a:lnTo>
                <a:lnTo>
                  <a:pt x="154" y="1387"/>
                </a:lnTo>
                <a:lnTo>
                  <a:pt x="153" y="1389"/>
                </a:lnTo>
                <a:lnTo>
                  <a:pt x="151" y="1390"/>
                </a:lnTo>
                <a:lnTo>
                  <a:pt x="154" y="1392"/>
                </a:lnTo>
                <a:lnTo>
                  <a:pt x="156" y="1394"/>
                </a:lnTo>
                <a:lnTo>
                  <a:pt x="159" y="1397"/>
                </a:lnTo>
                <a:lnTo>
                  <a:pt x="161" y="1401"/>
                </a:lnTo>
                <a:lnTo>
                  <a:pt x="163" y="1401"/>
                </a:lnTo>
                <a:lnTo>
                  <a:pt x="166" y="1409"/>
                </a:lnTo>
                <a:lnTo>
                  <a:pt x="168" y="1411"/>
                </a:lnTo>
                <a:lnTo>
                  <a:pt x="168" y="1414"/>
                </a:lnTo>
                <a:lnTo>
                  <a:pt x="168" y="1416"/>
                </a:lnTo>
                <a:lnTo>
                  <a:pt x="168" y="1417"/>
                </a:lnTo>
                <a:lnTo>
                  <a:pt x="168" y="1419"/>
                </a:lnTo>
                <a:lnTo>
                  <a:pt x="170" y="1419"/>
                </a:lnTo>
                <a:lnTo>
                  <a:pt x="170" y="1419"/>
                </a:lnTo>
                <a:lnTo>
                  <a:pt x="171" y="1419"/>
                </a:lnTo>
                <a:lnTo>
                  <a:pt x="171" y="1417"/>
                </a:lnTo>
                <a:lnTo>
                  <a:pt x="173" y="1416"/>
                </a:lnTo>
                <a:lnTo>
                  <a:pt x="173" y="1416"/>
                </a:lnTo>
                <a:lnTo>
                  <a:pt x="181" y="1417"/>
                </a:lnTo>
                <a:lnTo>
                  <a:pt x="183" y="1419"/>
                </a:lnTo>
                <a:lnTo>
                  <a:pt x="188" y="1419"/>
                </a:lnTo>
                <a:lnTo>
                  <a:pt x="191" y="1422"/>
                </a:lnTo>
                <a:lnTo>
                  <a:pt x="196" y="1426"/>
                </a:lnTo>
                <a:lnTo>
                  <a:pt x="196" y="1427"/>
                </a:lnTo>
                <a:lnTo>
                  <a:pt x="198" y="1429"/>
                </a:lnTo>
                <a:lnTo>
                  <a:pt x="198" y="1431"/>
                </a:lnTo>
                <a:lnTo>
                  <a:pt x="198" y="1433"/>
                </a:lnTo>
                <a:lnTo>
                  <a:pt x="198" y="1433"/>
                </a:lnTo>
                <a:lnTo>
                  <a:pt x="198" y="1434"/>
                </a:lnTo>
                <a:lnTo>
                  <a:pt x="196" y="1434"/>
                </a:lnTo>
                <a:lnTo>
                  <a:pt x="196" y="1436"/>
                </a:lnTo>
                <a:lnTo>
                  <a:pt x="196" y="1436"/>
                </a:lnTo>
                <a:lnTo>
                  <a:pt x="198" y="1438"/>
                </a:lnTo>
                <a:lnTo>
                  <a:pt x="198" y="1438"/>
                </a:lnTo>
                <a:lnTo>
                  <a:pt x="202" y="1443"/>
                </a:lnTo>
                <a:lnTo>
                  <a:pt x="202" y="1444"/>
                </a:lnTo>
                <a:lnTo>
                  <a:pt x="202" y="1444"/>
                </a:lnTo>
                <a:lnTo>
                  <a:pt x="202" y="1446"/>
                </a:lnTo>
                <a:lnTo>
                  <a:pt x="202" y="1446"/>
                </a:lnTo>
                <a:lnTo>
                  <a:pt x="202" y="1448"/>
                </a:lnTo>
                <a:lnTo>
                  <a:pt x="203" y="1448"/>
                </a:lnTo>
                <a:lnTo>
                  <a:pt x="203" y="1451"/>
                </a:lnTo>
                <a:lnTo>
                  <a:pt x="205" y="1453"/>
                </a:lnTo>
                <a:lnTo>
                  <a:pt x="205" y="1454"/>
                </a:lnTo>
                <a:lnTo>
                  <a:pt x="205" y="1459"/>
                </a:lnTo>
                <a:lnTo>
                  <a:pt x="205" y="1461"/>
                </a:lnTo>
                <a:lnTo>
                  <a:pt x="202" y="1468"/>
                </a:lnTo>
                <a:lnTo>
                  <a:pt x="202" y="1470"/>
                </a:lnTo>
                <a:lnTo>
                  <a:pt x="198" y="1471"/>
                </a:lnTo>
                <a:lnTo>
                  <a:pt x="196" y="1471"/>
                </a:lnTo>
                <a:lnTo>
                  <a:pt x="196" y="1471"/>
                </a:lnTo>
                <a:lnTo>
                  <a:pt x="195" y="1471"/>
                </a:lnTo>
                <a:lnTo>
                  <a:pt x="195" y="1473"/>
                </a:lnTo>
                <a:lnTo>
                  <a:pt x="193" y="1475"/>
                </a:lnTo>
                <a:lnTo>
                  <a:pt x="193" y="1478"/>
                </a:lnTo>
                <a:lnTo>
                  <a:pt x="193" y="1480"/>
                </a:lnTo>
                <a:lnTo>
                  <a:pt x="193" y="1483"/>
                </a:lnTo>
                <a:lnTo>
                  <a:pt x="193" y="1485"/>
                </a:lnTo>
                <a:lnTo>
                  <a:pt x="191" y="1486"/>
                </a:lnTo>
                <a:lnTo>
                  <a:pt x="190" y="1493"/>
                </a:lnTo>
                <a:lnTo>
                  <a:pt x="188" y="1495"/>
                </a:lnTo>
                <a:lnTo>
                  <a:pt x="186" y="1496"/>
                </a:lnTo>
                <a:lnTo>
                  <a:pt x="185" y="1498"/>
                </a:lnTo>
                <a:lnTo>
                  <a:pt x="185" y="1498"/>
                </a:lnTo>
                <a:lnTo>
                  <a:pt x="183" y="1500"/>
                </a:lnTo>
                <a:lnTo>
                  <a:pt x="183" y="1501"/>
                </a:lnTo>
                <a:lnTo>
                  <a:pt x="186" y="1507"/>
                </a:lnTo>
                <a:lnTo>
                  <a:pt x="186" y="1513"/>
                </a:lnTo>
                <a:lnTo>
                  <a:pt x="186" y="1515"/>
                </a:lnTo>
                <a:lnTo>
                  <a:pt x="186" y="1517"/>
                </a:lnTo>
                <a:lnTo>
                  <a:pt x="181" y="1515"/>
                </a:lnTo>
                <a:lnTo>
                  <a:pt x="181" y="1518"/>
                </a:lnTo>
                <a:lnTo>
                  <a:pt x="183" y="1518"/>
                </a:lnTo>
                <a:lnTo>
                  <a:pt x="183" y="1520"/>
                </a:lnTo>
                <a:lnTo>
                  <a:pt x="190" y="1522"/>
                </a:lnTo>
                <a:lnTo>
                  <a:pt x="190" y="1523"/>
                </a:lnTo>
                <a:lnTo>
                  <a:pt x="191" y="1527"/>
                </a:lnTo>
                <a:lnTo>
                  <a:pt x="191" y="1530"/>
                </a:lnTo>
                <a:lnTo>
                  <a:pt x="191" y="1533"/>
                </a:lnTo>
                <a:lnTo>
                  <a:pt x="191" y="1535"/>
                </a:lnTo>
                <a:lnTo>
                  <a:pt x="193" y="1538"/>
                </a:lnTo>
                <a:lnTo>
                  <a:pt x="195" y="1540"/>
                </a:lnTo>
                <a:lnTo>
                  <a:pt x="195" y="1544"/>
                </a:lnTo>
                <a:lnTo>
                  <a:pt x="195" y="1547"/>
                </a:lnTo>
                <a:lnTo>
                  <a:pt x="196" y="1550"/>
                </a:lnTo>
                <a:lnTo>
                  <a:pt x="195" y="1550"/>
                </a:lnTo>
                <a:lnTo>
                  <a:pt x="196" y="1555"/>
                </a:lnTo>
                <a:lnTo>
                  <a:pt x="196" y="1557"/>
                </a:lnTo>
                <a:lnTo>
                  <a:pt x="196" y="1557"/>
                </a:lnTo>
                <a:lnTo>
                  <a:pt x="198" y="1557"/>
                </a:lnTo>
                <a:lnTo>
                  <a:pt x="198" y="1559"/>
                </a:lnTo>
                <a:lnTo>
                  <a:pt x="198" y="1560"/>
                </a:lnTo>
                <a:lnTo>
                  <a:pt x="198" y="1562"/>
                </a:lnTo>
                <a:lnTo>
                  <a:pt x="198" y="1564"/>
                </a:lnTo>
                <a:lnTo>
                  <a:pt x="198" y="1565"/>
                </a:lnTo>
                <a:lnTo>
                  <a:pt x="198" y="1567"/>
                </a:lnTo>
                <a:lnTo>
                  <a:pt x="198" y="1569"/>
                </a:lnTo>
                <a:lnTo>
                  <a:pt x="200" y="1570"/>
                </a:lnTo>
                <a:lnTo>
                  <a:pt x="200" y="1572"/>
                </a:lnTo>
                <a:lnTo>
                  <a:pt x="202" y="1574"/>
                </a:lnTo>
                <a:lnTo>
                  <a:pt x="202" y="1577"/>
                </a:lnTo>
                <a:lnTo>
                  <a:pt x="202" y="1579"/>
                </a:lnTo>
                <a:lnTo>
                  <a:pt x="203" y="1584"/>
                </a:lnTo>
                <a:lnTo>
                  <a:pt x="203" y="1587"/>
                </a:lnTo>
                <a:lnTo>
                  <a:pt x="203" y="1589"/>
                </a:lnTo>
                <a:lnTo>
                  <a:pt x="203" y="1592"/>
                </a:lnTo>
                <a:lnTo>
                  <a:pt x="203" y="1596"/>
                </a:lnTo>
                <a:lnTo>
                  <a:pt x="198" y="1604"/>
                </a:lnTo>
                <a:lnTo>
                  <a:pt x="196" y="1606"/>
                </a:lnTo>
                <a:lnTo>
                  <a:pt x="195" y="1607"/>
                </a:lnTo>
                <a:lnTo>
                  <a:pt x="195" y="1609"/>
                </a:lnTo>
                <a:lnTo>
                  <a:pt x="195" y="1609"/>
                </a:lnTo>
                <a:lnTo>
                  <a:pt x="193" y="1609"/>
                </a:lnTo>
                <a:lnTo>
                  <a:pt x="193" y="1609"/>
                </a:lnTo>
                <a:lnTo>
                  <a:pt x="193" y="1611"/>
                </a:lnTo>
                <a:lnTo>
                  <a:pt x="193" y="1612"/>
                </a:lnTo>
                <a:lnTo>
                  <a:pt x="193" y="1612"/>
                </a:lnTo>
                <a:lnTo>
                  <a:pt x="193" y="1612"/>
                </a:lnTo>
                <a:lnTo>
                  <a:pt x="191" y="1612"/>
                </a:lnTo>
                <a:lnTo>
                  <a:pt x="185" y="1614"/>
                </a:lnTo>
                <a:lnTo>
                  <a:pt x="180" y="1614"/>
                </a:lnTo>
                <a:lnTo>
                  <a:pt x="171" y="1611"/>
                </a:lnTo>
                <a:lnTo>
                  <a:pt x="170" y="1612"/>
                </a:lnTo>
                <a:lnTo>
                  <a:pt x="170" y="1614"/>
                </a:lnTo>
                <a:lnTo>
                  <a:pt x="171" y="1616"/>
                </a:lnTo>
                <a:lnTo>
                  <a:pt x="173" y="1619"/>
                </a:lnTo>
                <a:lnTo>
                  <a:pt x="173" y="1623"/>
                </a:lnTo>
                <a:lnTo>
                  <a:pt x="175" y="1624"/>
                </a:lnTo>
                <a:lnTo>
                  <a:pt x="175" y="1626"/>
                </a:lnTo>
                <a:lnTo>
                  <a:pt x="176" y="1626"/>
                </a:lnTo>
                <a:lnTo>
                  <a:pt x="178" y="1634"/>
                </a:lnTo>
                <a:lnTo>
                  <a:pt x="178" y="1636"/>
                </a:lnTo>
                <a:lnTo>
                  <a:pt x="178" y="1638"/>
                </a:lnTo>
                <a:lnTo>
                  <a:pt x="176" y="1639"/>
                </a:lnTo>
                <a:lnTo>
                  <a:pt x="178" y="1641"/>
                </a:lnTo>
                <a:lnTo>
                  <a:pt x="178" y="1641"/>
                </a:lnTo>
                <a:lnTo>
                  <a:pt x="176" y="1643"/>
                </a:lnTo>
                <a:lnTo>
                  <a:pt x="175" y="1643"/>
                </a:lnTo>
                <a:lnTo>
                  <a:pt x="173" y="1643"/>
                </a:lnTo>
                <a:lnTo>
                  <a:pt x="170" y="1641"/>
                </a:lnTo>
                <a:lnTo>
                  <a:pt x="166" y="1641"/>
                </a:lnTo>
                <a:lnTo>
                  <a:pt x="165" y="1639"/>
                </a:lnTo>
                <a:lnTo>
                  <a:pt x="161" y="1634"/>
                </a:lnTo>
                <a:lnTo>
                  <a:pt x="158" y="1631"/>
                </a:lnTo>
                <a:lnTo>
                  <a:pt x="156" y="1629"/>
                </a:lnTo>
                <a:lnTo>
                  <a:pt x="158" y="1628"/>
                </a:lnTo>
                <a:lnTo>
                  <a:pt x="158" y="1626"/>
                </a:lnTo>
                <a:lnTo>
                  <a:pt x="156" y="1624"/>
                </a:lnTo>
                <a:lnTo>
                  <a:pt x="156" y="1623"/>
                </a:lnTo>
                <a:lnTo>
                  <a:pt x="156" y="1621"/>
                </a:lnTo>
                <a:lnTo>
                  <a:pt x="158" y="1619"/>
                </a:lnTo>
                <a:lnTo>
                  <a:pt x="166" y="1606"/>
                </a:lnTo>
                <a:lnTo>
                  <a:pt x="171" y="1602"/>
                </a:lnTo>
                <a:lnTo>
                  <a:pt x="173" y="1599"/>
                </a:lnTo>
                <a:lnTo>
                  <a:pt x="175" y="1592"/>
                </a:lnTo>
                <a:lnTo>
                  <a:pt x="175" y="1592"/>
                </a:lnTo>
                <a:lnTo>
                  <a:pt x="175" y="1591"/>
                </a:lnTo>
                <a:lnTo>
                  <a:pt x="175" y="1589"/>
                </a:lnTo>
                <a:lnTo>
                  <a:pt x="175" y="1589"/>
                </a:lnTo>
                <a:lnTo>
                  <a:pt x="175" y="1587"/>
                </a:lnTo>
                <a:lnTo>
                  <a:pt x="173" y="1587"/>
                </a:lnTo>
                <a:lnTo>
                  <a:pt x="173" y="1584"/>
                </a:lnTo>
                <a:lnTo>
                  <a:pt x="173" y="1584"/>
                </a:lnTo>
                <a:lnTo>
                  <a:pt x="173" y="1582"/>
                </a:lnTo>
                <a:lnTo>
                  <a:pt x="173" y="1582"/>
                </a:lnTo>
                <a:lnTo>
                  <a:pt x="175" y="1581"/>
                </a:lnTo>
                <a:lnTo>
                  <a:pt x="176" y="1579"/>
                </a:lnTo>
                <a:lnTo>
                  <a:pt x="176" y="1577"/>
                </a:lnTo>
                <a:lnTo>
                  <a:pt x="176" y="1575"/>
                </a:lnTo>
                <a:lnTo>
                  <a:pt x="176" y="1572"/>
                </a:lnTo>
                <a:lnTo>
                  <a:pt x="176" y="1570"/>
                </a:lnTo>
                <a:lnTo>
                  <a:pt x="176" y="1567"/>
                </a:lnTo>
                <a:lnTo>
                  <a:pt x="178" y="1564"/>
                </a:lnTo>
                <a:lnTo>
                  <a:pt x="178" y="1560"/>
                </a:lnTo>
                <a:lnTo>
                  <a:pt x="180" y="1559"/>
                </a:lnTo>
                <a:lnTo>
                  <a:pt x="180" y="1555"/>
                </a:lnTo>
                <a:lnTo>
                  <a:pt x="180" y="1554"/>
                </a:lnTo>
                <a:lnTo>
                  <a:pt x="180" y="1550"/>
                </a:lnTo>
                <a:lnTo>
                  <a:pt x="181" y="1549"/>
                </a:lnTo>
                <a:lnTo>
                  <a:pt x="181" y="1544"/>
                </a:lnTo>
                <a:lnTo>
                  <a:pt x="180" y="1542"/>
                </a:lnTo>
                <a:lnTo>
                  <a:pt x="176" y="1542"/>
                </a:lnTo>
                <a:lnTo>
                  <a:pt x="175" y="1537"/>
                </a:lnTo>
                <a:lnTo>
                  <a:pt x="173" y="1535"/>
                </a:lnTo>
                <a:lnTo>
                  <a:pt x="173" y="1533"/>
                </a:lnTo>
                <a:lnTo>
                  <a:pt x="173" y="1530"/>
                </a:lnTo>
                <a:lnTo>
                  <a:pt x="171" y="1528"/>
                </a:lnTo>
                <a:lnTo>
                  <a:pt x="171" y="1528"/>
                </a:lnTo>
                <a:lnTo>
                  <a:pt x="171" y="1530"/>
                </a:lnTo>
                <a:lnTo>
                  <a:pt x="171" y="1530"/>
                </a:lnTo>
                <a:lnTo>
                  <a:pt x="171" y="1535"/>
                </a:lnTo>
                <a:lnTo>
                  <a:pt x="171" y="1537"/>
                </a:lnTo>
                <a:lnTo>
                  <a:pt x="171" y="1538"/>
                </a:lnTo>
                <a:lnTo>
                  <a:pt x="170" y="1540"/>
                </a:lnTo>
                <a:lnTo>
                  <a:pt x="170" y="1538"/>
                </a:lnTo>
                <a:lnTo>
                  <a:pt x="170" y="1538"/>
                </a:lnTo>
                <a:lnTo>
                  <a:pt x="170" y="1537"/>
                </a:lnTo>
                <a:lnTo>
                  <a:pt x="170" y="1535"/>
                </a:lnTo>
                <a:lnTo>
                  <a:pt x="165" y="1533"/>
                </a:lnTo>
                <a:lnTo>
                  <a:pt x="163" y="1533"/>
                </a:lnTo>
                <a:lnTo>
                  <a:pt x="161" y="1537"/>
                </a:lnTo>
                <a:lnTo>
                  <a:pt x="159" y="1538"/>
                </a:lnTo>
                <a:lnTo>
                  <a:pt x="158" y="1540"/>
                </a:lnTo>
                <a:lnTo>
                  <a:pt x="158" y="1540"/>
                </a:lnTo>
                <a:lnTo>
                  <a:pt x="158" y="1542"/>
                </a:lnTo>
                <a:lnTo>
                  <a:pt x="158" y="1544"/>
                </a:lnTo>
                <a:lnTo>
                  <a:pt x="158" y="1545"/>
                </a:lnTo>
                <a:lnTo>
                  <a:pt x="158" y="1547"/>
                </a:lnTo>
                <a:lnTo>
                  <a:pt x="154" y="1550"/>
                </a:lnTo>
                <a:lnTo>
                  <a:pt x="153" y="1552"/>
                </a:lnTo>
                <a:lnTo>
                  <a:pt x="154" y="1554"/>
                </a:lnTo>
                <a:lnTo>
                  <a:pt x="154" y="1555"/>
                </a:lnTo>
                <a:lnTo>
                  <a:pt x="156" y="1555"/>
                </a:lnTo>
                <a:lnTo>
                  <a:pt x="156" y="1557"/>
                </a:lnTo>
                <a:lnTo>
                  <a:pt x="156" y="1557"/>
                </a:lnTo>
                <a:lnTo>
                  <a:pt x="156" y="1559"/>
                </a:lnTo>
                <a:lnTo>
                  <a:pt x="154" y="1559"/>
                </a:lnTo>
                <a:lnTo>
                  <a:pt x="154" y="1559"/>
                </a:lnTo>
                <a:lnTo>
                  <a:pt x="154" y="1560"/>
                </a:lnTo>
                <a:lnTo>
                  <a:pt x="154" y="1562"/>
                </a:lnTo>
                <a:lnTo>
                  <a:pt x="154" y="1562"/>
                </a:lnTo>
                <a:lnTo>
                  <a:pt x="153" y="1564"/>
                </a:lnTo>
                <a:lnTo>
                  <a:pt x="153" y="1565"/>
                </a:lnTo>
                <a:lnTo>
                  <a:pt x="151" y="1565"/>
                </a:lnTo>
                <a:lnTo>
                  <a:pt x="151" y="1565"/>
                </a:lnTo>
                <a:lnTo>
                  <a:pt x="151" y="1565"/>
                </a:lnTo>
                <a:lnTo>
                  <a:pt x="151" y="1567"/>
                </a:lnTo>
                <a:lnTo>
                  <a:pt x="151" y="1567"/>
                </a:lnTo>
                <a:lnTo>
                  <a:pt x="151" y="1567"/>
                </a:lnTo>
                <a:lnTo>
                  <a:pt x="151" y="1569"/>
                </a:lnTo>
                <a:lnTo>
                  <a:pt x="151" y="1570"/>
                </a:lnTo>
                <a:lnTo>
                  <a:pt x="151" y="1572"/>
                </a:lnTo>
                <a:lnTo>
                  <a:pt x="153" y="1574"/>
                </a:lnTo>
                <a:lnTo>
                  <a:pt x="151" y="1575"/>
                </a:lnTo>
                <a:lnTo>
                  <a:pt x="151" y="1577"/>
                </a:lnTo>
                <a:lnTo>
                  <a:pt x="144" y="1577"/>
                </a:lnTo>
                <a:lnTo>
                  <a:pt x="143" y="1577"/>
                </a:lnTo>
                <a:lnTo>
                  <a:pt x="141" y="1577"/>
                </a:lnTo>
                <a:lnTo>
                  <a:pt x="139" y="1579"/>
                </a:lnTo>
                <a:lnTo>
                  <a:pt x="139" y="1581"/>
                </a:lnTo>
                <a:lnTo>
                  <a:pt x="139" y="1582"/>
                </a:lnTo>
                <a:lnTo>
                  <a:pt x="141" y="1587"/>
                </a:lnTo>
                <a:lnTo>
                  <a:pt x="141" y="1589"/>
                </a:lnTo>
                <a:lnTo>
                  <a:pt x="141" y="1591"/>
                </a:lnTo>
                <a:lnTo>
                  <a:pt x="141" y="1594"/>
                </a:lnTo>
                <a:lnTo>
                  <a:pt x="141" y="1597"/>
                </a:lnTo>
                <a:lnTo>
                  <a:pt x="141" y="1604"/>
                </a:lnTo>
                <a:lnTo>
                  <a:pt x="143" y="1614"/>
                </a:lnTo>
                <a:lnTo>
                  <a:pt x="143" y="1614"/>
                </a:lnTo>
                <a:lnTo>
                  <a:pt x="144" y="1619"/>
                </a:lnTo>
                <a:lnTo>
                  <a:pt x="144" y="1623"/>
                </a:lnTo>
                <a:lnTo>
                  <a:pt x="144" y="1626"/>
                </a:lnTo>
                <a:lnTo>
                  <a:pt x="144" y="1624"/>
                </a:lnTo>
                <a:lnTo>
                  <a:pt x="143" y="1621"/>
                </a:lnTo>
                <a:lnTo>
                  <a:pt x="141" y="1617"/>
                </a:lnTo>
                <a:lnTo>
                  <a:pt x="139" y="1616"/>
                </a:lnTo>
                <a:lnTo>
                  <a:pt x="139" y="1614"/>
                </a:lnTo>
                <a:lnTo>
                  <a:pt x="141" y="1612"/>
                </a:lnTo>
                <a:lnTo>
                  <a:pt x="139" y="1611"/>
                </a:lnTo>
                <a:lnTo>
                  <a:pt x="139" y="1609"/>
                </a:lnTo>
                <a:lnTo>
                  <a:pt x="139" y="1609"/>
                </a:lnTo>
                <a:lnTo>
                  <a:pt x="139" y="1607"/>
                </a:lnTo>
                <a:lnTo>
                  <a:pt x="139" y="1602"/>
                </a:lnTo>
                <a:lnTo>
                  <a:pt x="139" y="1597"/>
                </a:lnTo>
                <a:lnTo>
                  <a:pt x="139" y="1594"/>
                </a:lnTo>
                <a:lnTo>
                  <a:pt x="138" y="1592"/>
                </a:lnTo>
                <a:lnTo>
                  <a:pt x="138" y="1591"/>
                </a:lnTo>
                <a:lnTo>
                  <a:pt x="138" y="1589"/>
                </a:lnTo>
                <a:lnTo>
                  <a:pt x="138" y="1587"/>
                </a:lnTo>
                <a:lnTo>
                  <a:pt x="138" y="1587"/>
                </a:lnTo>
                <a:lnTo>
                  <a:pt x="138" y="1586"/>
                </a:lnTo>
                <a:lnTo>
                  <a:pt x="136" y="1582"/>
                </a:lnTo>
                <a:lnTo>
                  <a:pt x="136" y="1581"/>
                </a:lnTo>
                <a:lnTo>
                  <a:pt x="136" y="1579"/>
                </a:lnTo>
                <a:lnTo>
                  <a:pt x="136" y="1577"/>
                </a:lnTo>
                <a:lnTo>
                  <a:pt x="139" y="1575"/>
                </a:lnTo>
                <a:lnTo>
                  <a:pt x="141" y="1574"/>
                </a:lnTo>
                <a:lnTo>
                  <a:pt x="141" y="1572"/>
                </a:lnTo>
                <a:lnTo>
                  <a:pt x="141" y="1570"/>
                </a:lnTo>
                <a:lnTo>
                  <a:pt x="141" y="1570"/>
                </a:lnTo>
                <a:lnTo>
                  <a:pt x="141" y="1570"/>
                </a:lnTo>
                <a:lnTo>
                  <a:pt x="141" y="1569"/>
                </a:lnTo>
                <a:lnTo>
                  <a:pt x="143" y="1565"/>
                </a:lnTo>
                <a:lnTo>
                  <a:pt x="149" y="1560"/>
                </a:lnTo>
                <a:lnTo>
                  <a:pt x="151" y="1557"/>
                </a:lnTo>
                <a:lnTo>
                  <a:pt x="151" y="1555"/>
                </a:lnTo>
                <a:lnTo>
                  <a:pt x="151" y="1554"/>
                </a:lnTo>
                <a:lnTo>
                  <a:pt x="148" y="1550"/>
                </a:lnTo>
                <a:lnTo>
                  <a:pt x="148" y="1549"/>
                </a:lnTo>
                <a:lnTo>
                  <a:pt x="148" y="1549"/>
                </a:lnTo>
                <a:lnTo>
                  <a:pt x="148" y="1547"/>
                </a:lnTo>
                <a:lnTo>
                  <a:pt x="148" y="1545"/>
                </a:lnTo>
                <a:lnTo>
                  <a:pt x="148" y="1544"/>
                </a:lnTo>
                <a:lnTo>
                  <a:pt x="148" y="1542"/>
                </a:lnTo>
                <a:lnTo>
                  <a:pt x="148" y="1540"/>
                </a:lnTo>
                <a:lnTo>
                  <a:pt x="148" y="1538"/>
                </a:lnTo>
                <a:lnTo>
                  <a:pt x="144" y="1530"/>
                </a:lnTo>
                <a:lnTo>
                  <a:pt x="144" y="1525"/>
                </a:lnTo>
                <a:lnTo>
                  <a:pt x="146" y="1523"/>
                </a:lnTo>
                <a:lnTo>
                  <a:pt x="149" y="1520"/>
                </a:lnTo>
                <a:lnTo>
                  <a:pt x="149" y="1518"/>
                </a:lnTo>
                <a:lnTo>
                  <a:pt x="151" y="1517"/>
                </a:lnTo>
                <a:lnTo>
                  <a:pt x="151" y="1513"/>
                </a:lnTo>
                <a:lnTo>
                  <a:pt x="149" y="1510"/>
                </a:lnTo>
                <a:lnTo>
                  <a:pt x="149" y="1508"/>
                </a:lnTo>
                <a:lnTo>
                  <a:pt x="149" y="1507"/>
                </a:lnTo>
                <a:lnTo>
                  <a:pt x="148" y="1507"/>
                </a:lnTo>
                <a:lnTo>
                  <a:pt x="148" y="1505"/>
                </a:lnTo>
                <a:lnTo>
                  <a:pt x="149" y="1501"/>
                </a:lnTo>
                <a:lnTo>
                  <a:pt x="149" y="1500"/>
                </a:lnTo>
                <a:lnTo>
                  <a:pt x="148" y="1500"/>
                </a:lnTo>
                <a:lnTo>
                  <a:pt x="148" y="1498"/>
                </a:lnTo>
                <a:lnTo>
                  <a:pt x="148" y="1496"/>
                </a:lnTo>
                <a:lnTo>
                  <a:pt x="148" y="1495"/>
                </a:lnTo>
                <a:lnTo>
                  <a:pt x="149" y="1493"/>
                </a:lnTo>
                <a:lnTo>
                  <a:pt x="149" y="1493"/>
                </a:lnTo>
                <a:lnTo>
                  <a:pt x="161" y="1486"/>
                </a:lnTo>
                <a:lnTo>
                  <a:pt x="171" y="1481"/>
                </a:lnTo>
                <a:lnTo>
                  <a:pt x="176" y="1480"/>
                </a:lnTo>
                <a:lnTo>
                  <a:pt x="178" y="1478"/>
                </a:lnTo>
                <a:lnTo>
                  <a:pt x="181" y="1478"/>
                </a:lnTo>
                <a:lnTo>
                  <a:pt x="180" y="1476"/>
                </a:lnTo>
                <a:lnTo>
                  <a:pt x="180" y="1475"/>
                </a:lnTo>
                <a:lnTo>
                  <a:pt x="180" y="1475"/>
                </a:lnTo>
                <a:lnTo>
                  <a:pt x="178" y="1473"/>
                </a:lnTo>
                <a:lnTo>
                  <a:pt x="178" y="1471"/>
                </a:lnTo>
                <a:lnTo>
                  <a:pt x="178" y="1471"/>
                </a:lnTo>
                <a:lnTo>
                  <a:pt x="180" y="1468"/>
                </a:lnTo>
                <a:lnTo>
                  <a:pt x="180" y="1464"/>
                </a:lnTo>
                <a:lnTo>
                  <a:pt x="181" y="1461"/>
                </a:lnTo>
                <a:lnTo>
                  <a:pt x="181" y="1459"/>
                </a:lnTo>
                <a:lnTo>
                  <a:pt x="185" y="1459"/>
                </a:lnTo>
                <a:lnTo>
                  <a:pt x="186" y="1458"/>
                </a:lnTo>
                <a:lnTo>
                  <a:pt x="190" y="1453"/>
                </a:lnTo>
                <a:lnTo>
                  <a:pt x="191" y="1449"/>
                </a:lnTo>
                <a:lnTo>
                  <a:pt x="193" y="1448"/>
                </a:lnTo>
                <a:lnTo>
                  <a:pt x="193" y="1446"/>
                </a:lnTo>
                <a:lnTo>
                  <a:pt x="193" y="1444"/>
                </a:lnTo>
                <a:lnTo>
                  <a:pt x="193" y="1444"/>
                </a:lnTo>
                <a:lnTo>
                  <a:pt x="193" y="1443"/>
                </a:lnTo>
                <a:lnTo>
                  <a:pt x="191" y="1439"/>
                </a:lnTo>
                <a:lnTo>
                  <a:pt x="188" y="1438"/>
                </a:lnTo>
                <a:lnTo>
                  <a:pt x="186" y="1438"/>
                </a:lnTo>
                <a:lnTo>
                  <a:pt x="181" y="1439"/>
                </a:lnTo>
                <a:lnTo>
                  <a:pt x="180" y="1438"/>
                </a:lnTo>
                <a:lnTo>
                  <a:pt x="180" y="1438"/>
                </a:lnTo>
                <a:lnTo>
                  <a:pt x="180" y="1438"/>
                </a:lnTo>
                <a:lnTo>
                  <a:pt x="180" y="1436"/>
                </a:lnTo>
                <a:lnTo>
                  <a:pt x="178" y="1434"/>
                </a:lnTo>
                <a:lnTo>
                  <a:pt x="178" y="1434"/>
                </a:lnTo>
                <a:lnTo>
                  <a:pt x="178" y="1433"/>
                </a:lnTo>
                <a:lnTo>
                  <a:pt x="176" y="1431"/>
                </a:lnTo>
                <a:lnTo>
                  <a:pt x="161" y="1434"/>
                </a:lnTo>
                <a:lnTo>
                  <a:pt x="158" y="1436"/>
                </a:lnTo>
                <a:lnTo>
                  <a:pt x="153" y="1438"/>
                </a:lnTo>
                <a:lnTo>
                  <a:pt x="149" y="1439"/>
                </a:lnTo>
                <a:lnTo>
                  <a:pt x="131" y="1439"/>
                </a:lnTo>
                <a:lnTo>
                  <a:pt x="124" y="1434"/>
                </a:lnTo>
                <a:lnTo>
                  <a:pt x="116" y="1431"/>
                </a:lnTo>
                <a:lnTo>
                  <a:pt x="114" y="1429"/>
                </a:lnTo>
                <a:lnTo>
                  <a:pt x="114" y="1426"/>
                </a:lnTo>
                <a:lnTo>
                  <a:pt x="112" y="1422"/>
                </a:lnTo>
                <a:lnTo>
                  <a:pt x="112" y="1422"/>
                </a:lnTo>
                <a:lnTo>
                  <a:pt x="112" y="1421"/>
                </a:lnTo>
                <a:lnTo>
                  <a:pt x="114" y="1421"/>
                </a:lnTo>
                <a:lnTo>
                  <a:pt x="114" y="1419"/>
                </a:lnTo>
                <a:lnTo>
                  <a:pt x="112" y="1419"/>
                </a:lnTo>
                <a:lnTo>
                  <a:pt x="112" y="1417"/>
                </a:lnTo>
                <a:lnTo>
                  <a:pt x="102" y="1406"/>
                </a:lnTo>
                <a:lnTo>
                  <a:pt x="91" y="1394"/>
                </a:lnTo>
                <a:lnTo>
                  <a:pt x="91" y="1392"/>
                </a:lnTo>
                <a:lnTo>
                  <a:pt x="91" y="1390"/>
                </a:lnTo>
                <a:lnTo>
                  <a:pt x="92" y="1389"/>
                </a:lnTo>
                <a:lnTo>
                  <a:pt x="94" y="1389"/>
                </a:lnTo>
                <a:lnTo>
                  <a:pt x="97" y="1389"/>
                </a:lnTo>
                <a:lnTo>
                  <a:pt x="97" y="1390"/>
                </a:lnTo>
                <a:lnTo>
                  <a:pt x="96" y="1392"/>
                </a:lnTo>
                <a:lnTo>
                  <a:pt x="94" y="1394"/>
                </a:lnTo>
                <a:lnTo>
                  <a:pt x="97" y="1396"/>
                </a:lnTo>
                <a:lnTo>
                  <a:pt x="97" y="1396"/>
                </a:lnTo>
                <a:lnTo>
                  <a:pt x="99" y="1396"/>
                </a:lnTo>
                <a:lnTo>
                  <a:pt x="99" y="1394"/>
                </a:lnTo>
                <a:lnTo>
                  <a:pt x="99" y="1392"/>
                </a:lnTo>
                <a:lnTo>
                  <a:pt x="99" y="1390"/>
                </a:lnTo>
                <a:lnTo>
                  <a:pt x="99" y="1389"/>
                </a:lnTo>
                <a:lnTo>
                  <a:pt x="86" y="1379"/>
                </a:lnTo>
                <a:lnTo>
                  <a:pt x="67" y="1370"/>
                </a:lnTo>
                <a:lnTo>
                  <a:pt x="59" y="1362"/>
                </a:lnTo>
                <a:lnTo>
                  <a:pt x="50" y="1348"/>
                </a:lnTo>
                <a:lnTo>
                  <a:pt x="45" y="1345"/>
                </a:lnTo>
                <a:lnTo>
                  <a:pt x="38" y="1345"/>
                </a:lnTo>
                <a:lnTo>
                  <a:pt x="30" y="1345"/>
                </a:lnTo>
                <a:lnTo>
                  <a:pt x="20" y="1343"/>
                </a:lnTo>
                <a:lnTo>
                  <a:pt x="12" y="1340"/>
                </a:lnTo>
                <a:lnTo>
                  <a:pt x="12" y="1340"/>
                </a:lnTo>
                <a:lnTo>
                  <a:pt x="12" y="1342"/>
                </a:lnTo>
                <a:lnTo>
                  <a:pt x="12" y="1343"/>
                </a:lnTo>
                <a:lnTo>
                  <a:pt x="12" y="1343"/>
                </a:lnTo>
                <a:lnTo>
                  <a:pt x="10" y="1343"/>
                </a:lnTo>
                <a:lnTo>
                  <a:pt x="10" y="1345"/>
                </a:lnTo>
                <a:lnTo>
                  <a:pt x="8" y="1345"/>
                </a:lnTo>
                <a:lnTo>
                  <a:pt x="8" y="1347"/>
                </a:lnTo>
                <a:lnTo>
                  <a:pt x="8" y="1347"/>
                </a:lnTo>
                <a:lnTo>
                  <a:pt x="8" y="1347"/>
                </a:lnTo>
                <a:lnTo>
                  <a:pt x="8" y="1348"/>
                </a:lnTo>
                <a:lnTo>
                  <a:pt x="10" y="1352"/>
                </a:lnTo>
                <a:lnTo>
                  <a:pt x="12" y="1353"/>
                </a:lnTo>
                <a:lnTo>
                  <a:pt x="13" y="1353"/>
                </a:lnTo>
                <a:lnTo>
                  <a:pt x="13" y="1355"/>
                </a:lnTo>
                <a:lnTo>
                  <a:pt x="15" y="1355"/>
                </a:lnTo>
                <a:lnTo>
                  <a:pt x="15" y="1357"/>
                </a:lnTo>
                <a:lnTo>
                  <a:pt x="15" y="1357"/>
                </a:lnTo>
                <a:lnTo>
                  <a:pt x="15" y="1359"/>
                </a:lnTo>
                <a:lnTo>
                  <a:pt x="15" y="1360"/>
                </a:lnTo>
                <a:lnTo>
                  <a:pt x="15" y="1360"/>
                </a:lnTo>
                <a:lnTo>
                  <a:pt x="15" y="1362"/>
                </a:lnTo>
                <a:lnTo>
                  <a:pt x="15" y="1362"/>
                </a:lnTo>
                <a:lnTo>
                  <a:pt x="15" y="1364"/>
                </a:lnTo>
                <a:lnTo>
                  <a:pt x="15" y="1364"/>
                </a:lnTo>
                <a:lnTo>
                  <a:pt x="15" y="1364"/>
                </a:lnTo>
                <a:lnTo>
                  <a:pt x="15" y="1365"/>
                </a:lnTo>
                <a:lnTo>
                  <a:pt x="15" y="1365"/>
                </a:lnTo>
                <a:lnTo>
                  <a:pt x="13" y="1365"/>
                </a:lnTo>
                <a:lnTo>
                  <a:pt x="13" y="1365"/>
                </a:lnTo>
                <a:lnTo>
                  <a:pt x="13" y="1367"/>
                </a:lnTo>
                <a:lnTo>
                  <a:pt x="15" y="1367"/>
                </a:lnTo>
                <a:lnTo>
                  <a:pt x="15" y="1369"/>
                </a:lnTo>
                <a:lnTo>
                  <a:pt x="15" y="1369"/>
                </a:lnTo>
                <a:lnTo>
                  <a:pt x="15" y="1369"/>
                </a:lnTo>
                <a:lnTo>
                  <a:pt x="17" y="1370"/>
                </a:lnTo>
                <a:lnTo>
                  <a:pt x="20" y="1369"/>
                </a:lnTo>
                <a:lnTo>
                  <a:pt x="20" y="1370"/>
                </a:lnTo>
                <a:lnTo>
                  <a:pt x="20" y="1370"/>
                </a:lnTo>
                <a:lnTo>
                  <a:pt x="20" y="1370"/>
                </a:lnTo>
                <a:lnTo>
                  <a:pt x="20" y="1370"/>
                </a:lnTo>
                <a:lnTo>
                  <a:pt x="20" y="1370"/>
                </a:lnTo>
                <a:lnTo>
                  <a:pt x="20" y="1372"/>
                </a:lnTo>
                <a:lnTo>
                  <a:pt x="23" y="1375"/>
                </a:lnTo>
                <a:lnTo>
                  <a:pt x="23" y="1375"/>
                </a:lnTo>
                <a:lnTo>
                  <a:pt x="23" y="1375"/>
                </a:lnTo>
                <a:lnTo>
                  <a:pt x="23" y="1377"/>
                </a:lnTo>
                <a:lnTo>
                  <a:pt x="23" y="1377"/>
                </a:lnTo>
                <a:lnTo>
                  <a:pt x="23" y="1377"/>
                </a:lnTo>
                <a:lnTo>
                  <a:pt x="23" y="1379"/>
                </a:lnTo>
                <a:lnTo>
                  <a:pt x="23" y="1379"/>
                </a:lnTo>
                <a:lnTo>
                  <a:pt x="25" y="1379"/>
                </a:lnTo>
                <a:lnTo>
                  <a:pt x="27" y="1379"/>
                </a:lnTo>
                <a:lnTo>
                  <a:pt x="27" y="1379"/>
                </a:lnTo>
                <a:lnTo>
                  <a:pt x="28" y="1379"/>
                </a:lnTo>
                <a:lnTo>
                  <a:pt x="30" y="1380"/>
                </a:lnTo>
                <a:lnTo>
                  <a:pt x="30" y="1380"/>
                </a:lnTo>
                <a:lnTo>
                  <a:pt x="30" y="1380"/>
                </a:lnTo>
                <a:lnTo>
                  <a:pt x="30" y="1382"/>
                </a:lnTo>
                <a:lnTo>
                  <a:pt x="30" y="1382"/>
                </a:lnTo>
                <a:lnTo>
                  <a:pt x="30" y="1384"/>
                </a:lnTo>
                <a:lnTo>
                  <a:pt x="30" y="1384"/>
                </a:lnTo>
                <a:lnTo>
                  <a:pt x="32" y="1385"/>
                </a:lnTo>
                <a:lnTo>
                  <a:pt x="32" y="1385"/>
                </a:lnTo>
                <a:lnTo>
                  <a:pt x="33" y="1384"/>
                </a:lnTo>
                <a:lnTo>
                  <a:pt x="35" y="1385"/>
                </a:lnTo>
                <a:lnTo>
                  <a:pt x="40" y="1387"/>
                </a:lnTo>
                <a:lnTo>
                  <a:pt x="42" y="1387"/>
                </a:lnTo>
                <a:lnTo>
                  <a:pt x="42" y="1387"/>
                </a:lnTo>
                <a:lnTo>
                  <a:pt x="42" y="1389"/>
                </a:lnTo>
                <a:lnTo>
                  <a:pt x="44" y="1389"/>
                </a:lnTo>
                <a:lnTo>
                  <a:pt x="44" y="1390"/>
                </a:lnTo>
                <a:lnTo>
                  <a:pt x="44" y="1390"/>
                </a:lnTo>
                <a:lnTo>
                  <a:pt x="45" y="1389"/>
                </a:lnTo>
                <a:lnTo>
                  <a:pt x="45" y="1389"/>
                </a:lnTo>
                <a:lnTo>
                  <a:pt x="49" y="1390"/>
                </a:lnTo>
                <a:lnTo>
                  <a:pt x="50" y="1390"/>
                </a:lnTo>
                <a:lnTo>
                  <a:pt x="54" y="1389"/>
                </a:lnTo>
                <a:lnTo>
                  <a:pt x="54" y="1389"/>
                </a:lnTo>
                <a:lnTo>
                  <a:pt x="60" y="1394"/>
                </a:lnTo>
                <a:lnTo>
                  <a:pt x="60" y="1394"/>
                </a:lnTo>
                <a:lnTo>
                  <a:pt x="60" y="1394"/>
                </a:lnTo>
                <a:lnTo>
                  <a:pt x="60" y="1396"/>
                </a:lnTo>
                <a:lnTo>
                  <a:pt x="60" y="1396"/>
                </a:lnTo>
                <a:lnTo>
                  <a:pt x="60" y="1397"/>
                </a:lnTo>
                <a:lnTo>
                  <a:pt x="60" y="1397"/>
                </a:lnTo>
                <a:lnTo>
                  <a:pt x="60" y="1397"/>
                </a:lnTo>
                <a:lnTo>
                  <a:pt x="60" y="1397"/>
                </a:lnTo>
                <a:lnTo>
                  <a:pt x="62" y="1399"/>
                </a:lnTo>
                <a:lnTo>
                  <a:pt x="62" y="1399"/>
                </a:lnTo>
                <a:lnTo>
                  <a:pt x="65" y="1399"/>
                </a:lnTo>
                <a:lnTo>
                  <a:pt x="67" y="1401"/>
                </a:lnTo>
                <a:lnTo>
                  <a:pt x="67" y="1401"/>
                </a:lnTo>
                <a:lnTo>
                  <a:pt x="67" y="1401"/>
                </a:lnTo>
                <a:lnTo>
                  <a:pt x="69" y="1402"/>
                </a:lnTo>
                <a:lnTo>
                  <a:pt x="69" y="1402"/>
                </a:lnTo>
                <a:lnTo>
                  <a:pt x="69" y="1404"/>
                </a:lnTo>
                <a:lnTo>
                  <a:pt x="72" y="1406"/>
                </a:lnTo>
                <a:lnTo>
                  <a:pt x="72" y="1406"/>
                </a:lnTo>
                <a:lnTo>
                  <a:pt x="72" y="1404"/>
                </a:lnTo>
                <a:lnTo>
                  <a:pt x="74" y="1404"/>
                </a:lnTo>
                <a:lnTo>
                  <a:pt x="74" y="1406"/>
                </a:lnTo>
                <a:lnTo>
                  <a:pt x="74" y="1406"/>
                </a:lnTo>
                <a:lnTo>
                  <a:pt x="74" y="1407"/>
                </a:lnTo>
                <a:lnTo>
                  <a:pt x="74" y="1407"/>
                </a:lnTo>
                <a:lnTo>
                  <a:pt x="75" y="1409"/>
                </a:lnTo>
                <a:lnTo>
                  <a:pt x="75" y="1409"/>
                </a:lnTo>
                <a:lnTo>
                  <a:pt x="77" y="1411"/>
                </a:lnTo>
                <a:lnTo>
                  <a:pt x="77" y="1412"/>
                </a:lnTo>
                <a:lnTo>
                  <a:pt x="77" y="1412"/>
                </a:lnTo>
                <a:lnTo>
                  <a:pt x="77" y="1412"/>
                </a:lnTo>
                <a:lnTo>
                  <a:pt x="77" y="1414"/>
                </a:lnTo>
                <a:lnTo>
                  <a:pt x="77" y="1414"/>
                </a:lnTo>
                <a:lnTo>
                  <a:pt x="75" y="1414"/>
                </a:lnTo>
                <a:lnTo>
                  <a:pt x="75" y="1414"/>
                </a:lnTo>
                <a:lnTo>
                  <a:pt x="75" y="1414"/>
                </a:lnTo>
                <a:lnTo>
                  <a:pt x="74" y="1414"/>
                </a:lnTo>
                <a:lnTo>
                  <a:pt x="74" y="1416"/>
                </a:lnTo>
                <a:lnTo>
                  <a:pt x="74" y="1416"/>
                </a:lnTo>
                <a:lnTo>
                  <a:pt x="74" y="1416"/>
                </a:lnTo>
                <a:lnTo>
                  <a:pt x="70" y="1414"/>
                </a:lnTo>
                <a:lnTo>
                  <a:pt x="70" y="1414"/>
                </a:lnTo>
                <a:lnTo>
                  <a:pt x="70" y="1416"/>
                </a:lnTo>
                <a:lnTo>
                  <a:pt x="69" y="1416"/>
                </a:lnTo>
                <a:lnTo>
                  <a:pt x="67" y="1416"/>
                </a:lnTo>
                <a:lnTo>
                  <a:pt x="65" y="1417"/>
                </a:lnTo>
                <a:lnTo>
                  <a:pt x="65" y="1417"/>
                </a:lnTo>
                <a:lnTo>
                  <a:pt x="65" y="1417"/>
                </a:lnTo>
                <a:lnTo>
                  <a:pt x="65" y="1419"/>
                </a:lnTo>
                <a:lnTo>
                  <a:pt x="65" y="1419"/>
                </a:lnTo>
                <a:lnTo>
                  <a:pt x="65" y="1421"/>
                </a:lnTo>
                <a:lnTo>
                  <a:pt x="65" y="1421"/>
                </a:lnTo>
                <a:lnTo>
                  <a:pt x="67" y="1421"/>
                </a:lnTo>
                <a:lnTo>
                  <a:pt x="67" y="1421"/>
                </a:lnTo>
                <a:lnTo>
                  <a:pt x="67" y="1422"/>
                </a:lnTo>
                <a:lnTo>
                  <a:pt x="67" y="1422"/>
                </a:lnTo>
                <a:lnTo>
                  <a:pt x="67" y="1424"/>
                </a:lnTo>
                <a:lnTo>
                  <a:pt x="67" y="1426"/>
                </a:lnTo>
                <a:lnTo>
                  <a:pt x="67" y="1426"/>
                </a:lnTo>
                <a:lnTo>
                  <a:pt x="67" y="1426"/>
                </a:lnTo>
                <a:lnTo>
                  <a:pt x="67" y="1426"/>
                </a:lnTo>
                <a:lnTo>
                  <a:pt x="65" y="1427"/>
                </a:lnTo>
                <a:lnTo>
                  <a:pt x="65" y="1427"/>
                </a:lnTo>
                <a:lnTo>
                  <a:pt x="67" y="1436"/>
                </a:lnTo>
                <a:lnTo>
                  <a:pt x="67" y="1436"/>
                </a:lnTo>
                <a:lnTo>
                  <a:pt x="67" y="1438"/>
                </a:lnTo>
                <a:lnTo>
                  <a:pt x="67" y="1439"/>
                </a:lnTo>
                <a:lnTo>
                  <a:pt x="65" y="1439"/>
                </a:lnTo>
                <a:lnTo>
                  <a:pt x="65" y="1439"/>
                </a:lnTo>
                <a:lnTo>
                  <a:pt x="65" y="1439"/>
                </a:lnTo>
                <a:lnTo>
                  <a:pt x="64" y="1439"/>
                </a:lnTo>
                <a:lnTo>
                  <a:pt x="62" y="1439"/>
                </a:lnTo>
                <a:lnTo>
                  <a:pt x="62" y="1441"/>
                </a:lnTo>
                <a:lnTo>
                  <a:pt x="62" y="1441"/>
                </a:lnTo>
                <a:lnTo>
                  <a:pt x="62" y="1443"/>
                </a:lnTo>
                <a:lnTo>
                  <a:pt x="62" y="1443"/>
                </a:lnTo>
                <a:lnTo>
                  <a:pt x="60" y="1444"/>
                </a:lnTo>
                <a:lnTo>
                  <a:pt x="60" y="1444"/>
                </a:lnTo>
                <a:lnTo>
                  <a:pt x="60" y="1444"/>
                </a:lnTo>
                <a:lnTo>
                  <a:pt x="55" y="1446"/>
                </a:lnTo>
                <a:lnTo>
                  <a:pt x="44" y="1444"/>
                </a:lnTo>
                <a:lnTo>
                  <a:pt x="42" y="1446"/>
                </a:lnTo>
                <a:lnTo>
                  <a:pt x="42" y="1446"/>
                </a:lnTo>
                <a:lnTo>
                  <a:pt x="40" y="1444"/>
                </a:lnTo>
                <a:lnTo>
                  <a:pt x="38" y="1444"/>
                </a:lnTo>
                <a:lnTo>
                  <a:pt x="37" y="1443"/>
                </a:lnTo>
                <a:lnTo>
                  <a:pt x="37" y="1443"/>
                </a:lnTo>
                <a:lnTo>
                  <a:pt x="37" y="1444"/>
                </a:lnTo>
                <a:lnTo>
                  <a:pt x="35" y="1444"/>
                </a:lnTo>
                <a:lnTo>
                  <a:pt x="35" y="1446"/>
                </a:lnTo>
                <a:lnTo>
                  <a:pt x="35" y="1448"/>
                </a:lnTo>
                <a:lnTo>
                  <a:pt x="37" y="1448"/>
                </a:lnTo>
                <a:lnTo>
                  <a:pt x="37" y="1449"/>
                </a:lnTo>
                <a:lnTo>
                  <a:pt x="37" y="1451"/>
                </a:lnTo>
                <a:lnTo>
                  <a:pt x="37" y="1451"/>
                </a:lnTo>
                <a:lnTo>
                  <a:pt x="37" y="1453"/>
                </a:lnTo>
                <a:lnTo>
                  <a:pt x="37" y="1453"/>
                </a:lnTo>
                <a:lnTo>
                  <a:pt x="37" y="1454"/>
                </a:lnTo>
                <a:lnTo>
                  <a:pt x="35" y="1458"/>
                </a:lnTo>
                <a:lnTo>
                  <a:pt x="35" y="1458"/>
                </a:lnTo>
                <a:lnTo>
                  <a:pt x="35" y="1459"/>
                </a:lnTo>
                <a:lnTo>
                  <a:pt x="33" y="1459"/>
                </a:lnTo>
                <a:lnTo>
                  <a:pt x="33" y="1459"/>
                </a:lnTo>
                <a:lnTo>
                  <a:pt x="27" y="1464"/>
                </a:lnTo>
                <a:lnTo>
                  <a:pt x="27" y="1466"/>
                </a:lnTo>
                <a:lnTo>
                  <a:pt x="25" y="1466"/>
                </a:lnTo>
                <a:lnTo>
                  <a:pt x="25" y="1468"/>
                </a:lnTo>
                <a:lnTo>
                  <a:pt x="25" y="1468"/>
                </a:lnTo>
                <a:lnTo>
                  <a:pt x="27" y="1473"/>
                </a:lnTo>
                <a:lnTo>
                  <a:pt x="27" y="1475"/>
                </a:lnTo>
                <a:lnTo>
                  <a:pt x="27" y="1475"/>
                </a:lnTo>
                <a:lnTo>
                  <a:pt x="27" y="1476"/>
                </a:lnTo>
                <a:lnTo>
                  <a:pt x="27" y="1478"/>
                </a:lnTo>
                <a:lnTo>
                  <a:pt x="28" y="1480"/>
                </a:lnTo>
                <a:lnTo>
                  <a:pt x="28" y="1480"/>
                </a:lnTo>
                <a:lnTo>
                  <a:pt x="32" y="1481"/>
                </a:lnTo>
                <a:lnTo>
                  <a:pt x="37" y="1483"/>
                </a:lnTo>
                <a:lnTo>
                  <a:pt x="40" y="1486"/>
                </a:lnTo>
                <a:lnTo>
                  <a:pt x="55" y="1505"/>
                </a:lnTo>
                <a:lnTo>
                  <a:pt x="72" y="1512"/>
                </a:lnTo>
                <a:lnTo>
                  <a:pt x="77" y="1515"/>
                </a:lnTo>
                <a:lnTo>
                  <a:pt x="77" y="1517"/>
                </a:lnTo>
                <a:lnTo>
                  <a:pt x="77" y="1517"/>
                </a:lnTo>
                <a:lnTo>
                  <a:pt x="79" y="1518"/>
                </a:lnTo>
                <a:lnTo>
                  <a:pt x="77" y="1522"/>
                </a:lnTo>
                <a:lnTo>
                  <a:pt x="77" y="1523"/>
                </a:lnTo>
                <a:lnTo>
                  <a:pt x="77" y="1523"/>
                </a:lnTo>
                <a:lnTo>
                  <a:pt x="77" y="1527"/>
                </a:lnTo>
                <a:lnTo>
                  <a:pt x="77" y="1530"/>
                </a:lnTo>
                <a:lnTo>
                  <a:pt x="77" y="1533"/>
                </a:lnTo>
                <a:lnTo>
                  <a:pt x="77" y="1535"/>
                </a:lnTo>
                <a:lnTo>
                  <a:pt x="77" y="1537"/>
                </a:lnTo>
                <a:lnTo>
                  <a:pt x="77" y="1538"/>
                </a:lnTo>
                <a:lnTo>
                  <a:pt x="77" y="1538"/>
                </a:lnTo>
                <a:lnTo>
                  <a:pt x="77" y="1540"/>
                </a:lnTo>
                <a:lnTo>
                  <a:pt x="77" y="1542"/>
                </a:lnTo>
                <a:lnTo>
                  <a:pt x="77" y="1542"/>
                </a:lnTo>
                <a:lnTo>
                  <a:pt x="77" y="1544"/>
                </a:lnTo>
                <a:lnTo>
                  <a:pt x="80" y="1545"/>
                </a:lnTo>
                <a:lnTo>
                  <a:pt x="80" y="1545"/>
                </a:lnTo>
                <a:lnTo>
                  <a:pt x="80" y="1547"/>
                </a:lnTo>
                <a:lnTo>
                  <a:pt x="80" y="1549"/>
                </a:lnTo>
                <a:lnTo>
                  <a:pt x="80" y="1549"/>
                </a:lnTo>
                <a:lnTo>
                  <a:pt x="80" y="1549"/>
                </a:lnTo>
                <a:lnTo>
                  <a:pt x="80" y="1550"/>
                </a:lnTo>
                <a:lnTo>
                  <a:pt x="80" y="1552"/>
                </a:lnTo>
                <a:lnTo>
                  <a:pt x="79" y="1554"/>
                </a:lnTo>
                <a:lnTo>
                  <a:pt x="77" y="1554"/>
                </a:lnTo>
                <a:lnTo>
                  <a:pt x="77" y="1554"/>
                </a:lnTo>
                <a:lnTo>
                  <a:pt x="77" y="1555"/>
                </a:lnTo>
                <a:lnTo>
                  <a:pt x="77" y="1555"/>
                </a:lnTo>
                <a:lnTo>
                  <a:pt x="77" y="1557"/>
                </a:lnTo>
                <a:lnTo>
                  <a:pt x="77" y="1557"/>
                </a:lnTo>
                <a:lnTo>
                  <a:pt x="77" y="1559"/>
                </a:lnTo>
                <a:lnTo>
                  <a:pt x="77" y="1559"/>
                </a:lnTo>
                <a:lnTo>
                  <a:pt x="79" y="1562"/>
                </a:lnTo>
                <a:lnTo>
                  <a:pt x="79" y="1562"/>
                </a:lnTo>
                <a:lnTo>
                  <a:pt x="80" y="1562"/>
                </a:lnTo>
                <a:lnTo>
                  <a:pt x="80" y="1562"/>
                </a:lnTo>
                <a:lnTo>
                  <a:pt x="82" y="1562"/>
                </a:lnTo>
                <a:lnTo>
                  <a:pt x="82" y="1564"/>
                </a:lnTo>
                <a:lnTo>
                  <a:pt x="82" y="1564"/>
                </a:lnTo>
                <a:lnTo>
                  <a:pt x="82" y="1565"/>
                </a:lnTo>
                <a:lnTo>
                  <a:pt x="82" y="1565"/>
                </a:lnTo>
                <a:lnTo>
                  <a:pt x="82" y="1567"/>
                </a:lnTo>
                <a:lnTo>
                  <a:pt x="82" y="1567"/>
                </a:lnTo>
                <a:lnTo>
                  <a:pt x="82" y="1569"/>
                </a:lnTo>
                <a:lnTo>
                  <a:pt x="82" y="1569"/>
                </a:lnTo>
                <a:lnTo>
                  <a:pt x="82" y="1570"/>
                </a:lnTo>
                <a:lnTo>
                  <a:pt x="82" y="1570"/>
                </a:lnTo>
                <a:lnTo>
                  <a:pt x="82" y="1570"/>
                </a:lnTo>
                <a:lnTo>
                  <a:pt x="80" y="1572"/>
                </a:lnTo>
                <a:lnTo>
                  <a:pt x="80" y="1572"/>
                </a:lnTo>
                <a:lnTo>
                  <a:pt x="80" y="1574"/>
                </a:lnTo>
                <a:lnTo>
                  <a:pt x="80" y="1574"/>
                </a:lnTo>
                <a:lnTo>
                  <a:pt x="80" y="1574"/>
                </a:lnTo>
                <a:lnTo>
                  <a:pt x="79" y="1575"/>
                </a:lnTo>
                <a:lnTo>
                  <a:pt x="79" y="1575"/>
                </a:lnTo>
                <a:lnTo>
                  <a:pt x="79" y="1577"/>
                </a:lnTo>
                <a:lnTo>
                  <a:pt x="79" y="1577"/>
                </a:lnTo>
                <a:lnTo>
                  <a:pt x="79" y="1579"/>
                </a:lnTo>
                <a:lnTo>
                  <a:pt x="79" y="1581"/>
                </a:lnTo>
                <a:lnTo>
                  <a:pt x="79" y="1581"/>
                </a:lnTo>
                <a:lnTo>
                  <a:pt x="77" y="1582"/>
                </a:lnTo>
                <a:lnTo>
                  <a:pt x="77" y="1582"/>
                </a:lnTo>
                <a:lnTo>
                  <a:pt x="77" y="1582"/>
                </a:lnTo>
                <a:lnTo>
                  <a:pt x="75" y="1584"/>
                </a:lnTo>
                <a:lnTo>
                  <a:pt x="75" y="1584"/>
                </a:lnTo>
                <a:lnTo>
                  <a:pt x="75" y="1584"/>
                </a:lnTo>
                <a:lnTo>
                  <a:pt x="75" y="1586"/>
                </a:lnTo>
                <a:lnTo>
                  <a:pt x="75" y="1586"/>
                </a:lnTo>
                <a:lnTo>
                  <a:pt x="77" y="1587"/>
                </a:lnTo>
                <a:lnTo>
                  <a:pt x="77" y="1587"/>
                </a:lnTo>
                <a:lnTo>
                  <a:pt x="77" y="1587"/>
                </a:lnTo>
                <a:lnTo>
                  <a:pt x="77" y="1589"/>
                </a:lnTo>
                <a:lnTo>
                  <a:pt x="77" y="1589"/>
                </a:lnTo>
                <a:lnTo>
                  <a:pt x="77" y="1591"/>
                </a:lnTo>
                <a:lnTo>
                  <a:pt x="77" y="1591"/>
                </a:lnTo>
                <a:lnTo>
                  <a:pt x="79" y="1591"/>
                </a:lnTo>
                <a:lnTo>
                  <a:pt x="79" y="1592"/>
                </a:lnTo>
                <a:lnTo>
                  <a:pt x="80" y="1592"/>
                </a:lnTo>
                <a:lnTo>
                  <a:pt x="82" y="1592"/>
                </a:lnTo>
                <a:lnTo>
                  <a:pt x="82" y="1592"/>
                </a:lnTo>
                <a:lnTo>
                  <a:pt x="82" y="1592"/>
                </a:lnTo>
                <a:lnTo>
                  <a:pt x="82" y="1594"/>
                </a:lnTo>
                <a:lnTo>
                  <a:pt x="82" y="1594"/>
                </a:lnTo>
                <a:lnTo>
                  <a:pt x="82" y="1594"/>
                </a:lnTo>
                <a:lnTo>
                  <a:pt x="82" y="1596"/>
                </a:lnTo>
                <a:lnTo>
                  <a:pt x="82" y="1596"/>
                </a:lnTo>
                <a:lnTo>
                  <a:pt x="82" y="1594"/>
                </a:lnTo>
                <a:lnTo>
                  <a:pt x="80" y="1594"/>
                </a:lnTo>
                <a:lnTo>
                  <a:pt x="80" y="1596"/>
                </a:lnTo>
                <a:lnTo>
                  <a:pt x="80" y="1596"/>
                </a:lnTo>
                <a:lnTo>
                  <a:pt x="80" y="1596"/>
                </a:lnTo>
                <a:lnTo>
                  <a:pt x="80" y="1596"/>
                </a:lnTo>
                <a:lnTo>
                  <a:pt x="80" y="1597"/>
                </a:lnTo>
                <a:lnTo>
                  <a:pt x="80" y="1597"/>
                </a:lnTo>
                <a:lnTo>
                  <a:pt x="80" y="1597"/>
                </a:lnTo>
                <a:lnTo>
                  <a:pt x="80" y="1597"/>
                </a:lnTo>
                <a:lnTo>
                  <a:pt x="79" y="1599"/>
                </a:lnTo>
                <a:lnTo>
                  <a:pt x="79" y="1597"/>
                </a:lnTo>
                <a:lnTo>
                  <a:pt x="79" y="1597"/>
                </a:lnTo>
                <a:lnTo>
                  <a:pt x="79" y="1596"/>
                </a:lnTo>
                <a:lnTo>
                  <a:pt x="79" y="1596"/>
                </a:lnTo>
                <a:lnTo>
                  <a:pt x="79" y="1594"/>
                </a:lnTo>
                <a:lnTo>
                  <a:pt x="77" y="1594"/>
                </a:lnTo>
                <a:lnTo>
                  <a:pt x="77" y="1594"/>
                </a:lnTo>
                <a:lnTo>
                  <a:pt x="75" y="1594"/>
                </a:lnTo>
                <a:lnTo>
                  <a:pt x="75" y="1594"/>
                </a:lnTo>
                <a:lnTo>
                  <a:pt x="75" y="1592"/>
                </a:lnTo>
                <a:lnTo>
                  <a:pt x="75" y="1591"/>
                </a:lnTo>
                <a:lnTo>
                  <a:pt x="74" y="1591"/>
                </a:lnTo>
                <a:lnTo>
                  <a:pt x="74" y="1589"/>
                </a:lnTo>
                <a:lnTo>
                  <a:pt x="74" y="1589"/>
                </a:lnTo>
                <a:lnTo>
                  <a:pt x="65" y="1589"/>
                </a:lnTo>
                <a:lnTo>
                  <a:pt x="64" y="1589"/>
                </a:lnTo>
                <a:lnTo>
                  <a:pt x="64" y="1589"/>
                </a:lnTo>
                <a:lnTo>
                  <a:pt x="62" y="1591"/>
                </a:lnTo>
                <a:lnTo>
                  <a:pt x="62" y="1591"/>
                </a:lnTo>
                <a:lnTo>
                  <a:pt x="62" y="1592"/>
                </a:lnTo>
                <a:lnTo>
                  <a:pt x="62" y="1592"/>
                </a:lnTo>
                <a:lnTo>
                  <a:pt x="60" y="1592"/>
                </a:lnTo>
                <a:lnTo>
                  <a:pt x="60" y="1592"/>
                </a:lnTo>
                <a:lnTo>
                  <a:pt x="59" y="1591"/>
                </a:lnTo>
                <a:lnTo>
                  <a:pt x="57" y="1591"/>
                </a:lnTo>
                <a:lnTo>
                  <a:pt x="57" y="1592"/>
                </a:lnTo>
                <a:lnTo>
                  <a:pt x="57" y="1592"/>
                </a:lnTo>
                <a:lnTo>
                  <a:pt x="57" y="1594"/>
                </a:lnTo>
                <a:lnTo>
                  <a:pt x="57" y="1596"/>
                </a:lnTo>
                <a:lnTo>
                  <a:pt x="57" y="1596"/>
                </a:lnTo>
                <a:lnTo>
                  <a:pt x="57" y="1596"/>
                </a:lnTo>
                <a:lnTo>
                  <a:pt x="57" y="1597"/>
                </a:lnTo>
                <a:lnTo>
                  <a:pt x="57" y="1597"/>
                </a:lnTo>
                <a:lnTo>
                  <a:pt x="55" y="1596"/>
                </a:lnTo>
                <a:lnTo>
                  <a:pt x="54" y="1596"/>
                </a:lnTo>
                <a:lnTo>
                  <a:pt x="54" y="1596"/>
                </a:lnTo>
                <a:lnTo>
                  <a:pt x="54" y="1596"/>
                </a:lnTo>
                <a:lnTo>
                  <a:pt x="54" y="1597"/>
                </a:lnTo>
                <a:lnTo>
                  <a:pt x="54" y="1599"/>
                </a:lnTo>
                <a:lnTo>
                  <a:pt x="54" y="1599"/>
                </a:lnTo>
                <a:lnTo>
                  <a:pt x="54" y="1601"/>
                </a:lnTo>
                <a:lnTo>
                  <a:pt x="54" y="1601"/>
                </a:lnTo>
                <a:lnTo>
                  <a:pt x="47" y="1606"/>
                </a:lnTo>
                <a:lnTo>
                  <a:pt x="47" y="1606"/>
                </a:lnTo>
                <a:lnTo>
                  <a:pt x="44" y="1609"/>
                </a:lnTo>
                <a:lnTo>
                  <a:pt x="42" y="1611"/>
                </a:lnTo>
                <a:lnTo>
                  <a:pt x="42" y="1611"/>
                </a:lnTo>
                <a:lnTo>
                  <a:pt x="40" y="1611"/>
                </a:lnTo>
                <a:lnTo>
                  <a:pt x="40" y="1609"/>
                </a:lnTo>
                <a:lnTo>
                  <a:pt x="40" y="1609"/>
                </a:lnTo>
                <a:lnTo>
                  <a:pt x="38" y="1609"/>
                </a:lnTo>
                <a:lnTo>
                  <a:pt x="38" y="1609"/>
                </a:lnTo>
                <a:lnTo>
                  <a:pt x="37" y="1609"/>
                </a:lnTo>
                <a:lnTo>
                  <a:pt x="37" y="1609"/>
                </a:lnTo>
                <a:lnTo>
                  <a:pt x="37" y="1611"/>
                </a:lnTo>
                <a:lnTo>
                  <a:pt x="37" y="1611"/>
                </a:lnTo>
                <a:lnTo>
                  <a:pt x="37" y="1612"/>
                </a:lnTo>
                <a:lnTo>
                  <a:pt x="37" y="1612"/>
                </a:lnTo>
                <a:lnTo>
                  <a:pt x="37" y="1614"/>
                </a:lnTo>
                <a:lnTo>
                  <a:pt x="35" y="1614"/>
                </a:lnTo>
                <a:lnTo>
                  <a:pt x="33" y="1614"/>
                </a:lnTo>
                <a:lnTo>
                  <a:pt x="33" y="1616"/>
                </a:lnTo>
                <a:lnTo>
                  <a:pt x="33" y="1616"/>
                </a:lnTo>
                <a:lnTo>
                  <a:pt x="32" y="1616"/>
                </a:lnTo>
                <a:lnTo>
                  <a:pt x="32" y="1617"/>
                </a:lnTo>
                <a:lnTo>
                  <a:pt x="32" y="1617"/>
                </a:lnTo>
                <a:lnTo>
                  <a:pt x="32" y="1619"/>
                </a:lnTo>
                <a:lnTo>
                  <a:pt x="32" y="1619"/>
                </a:lnTo>
                <a:lnTo>
                  <a:pt x="30" y="1621"/>
                </a:lnTo>
                <a:lnTo>
                  <a:pt x="27" y="1628"/>
                </a:lnTo>
                <a:lnTo>
                  <a:pt x="27" y="1628"/>
                </a:lnTo>
                <a:lnTo>
                  <a:pt x="27" y="1628"/>
                </a:lnTo>
                <a:lnTo>
                  <a:pt x="25" y="1628"/>
                </a:lnTo>
                <a:lnTo>
                  <a:pt x="23" y="1628"/>
                </a:lnTo>
                <a:lnTo>
                  <a:pt x="23" y="1626"/>
                </a:lnTo>
                <a:lnTo>
                  <a:pt x="23" y="1626"/>
                </a:lnTo>
                <a:lnTo>
                  <a:pt x="23" y="1626"/>
                </a:lnTo>
                <a:lnTo>
                  <a:pt x="23" y="1624"/>
                </a:lnTo>
                <a:lnTo>
                  <a:pt x="23" y="1624"/>
                </a:lnTo>
                <a:lnTo>
                  <a:pt x="23" y="1624"/>
                </a:lnTo>
                <a:lnTo>
                  <a:pt x="23" y="1623"/>
                </a:lnTo>
                <a:lnTo>
                  <a:pt x="22" y="1623"/>
                </a:lnTo>
                <a:lnTo>
                  <a:pt x="20" y="1623"/>
                </a:lnTo>
                <a:lnTo>
                  <a:pt x="20" y="1623"/>
                </a:lnTo>
                <a:lnTo>
                  <a:pt x="20" y="1624"/>
                </a:lnTo>
                <a:lnTo>
                  <a:pt x="20" y="1624"/>
                </a:lnTo>
                <a:lnTo>
                  <a:pt x="20" y="1628"/>
                </a:lnTo>
                <a:lnTo>
                  <a:pt x="20" y="1628"/>
                </a:lnTo>
                <a:lnTo>
                  <a:pt x="20" y="1628"/>
                </a:lnTo>
                <a:lnTo>
                  <a:pt x="20" y="1629"/>
                </a:lnTo>
                <a:lnTo>
                  <a:pt x="20" y="1629"/>
                </a:lnTo>
                <a:lnTo>
                  <a:pt x="20" y="1631"/>
                </a:lnTo>
                <a:lnTo>
                  <a:pt x="20" y="1633"/>
                </a:lnTo>
                <a:lnTo>
                  <a:pt x="20" y="1634"/>
                </a:lnTo>
                <a:lnTo>
                  <a:pt x="20" y="1634"/>
                </a:lnTo>
                <a:lnTo>
                  <a:pt x="20" y="1636"/>
                </a:lnTo>
                <a:lnTo>
                  <a:pt x="20" y="1636"/>
                </a:lnTo>
                <a:lnTo>
                  <a:pt x="18" y="1636"/>
                </a:lnTo>
                <a:lnTo>
                  <a:pt x="18" y="1634"/>
                </a:lnTo>
                <a:lnTo>
                  <a:pt x="18" y="1634"/>
                </a:lnTo>
                <a:lnTo>
                  <a:pt x="18" y="1634"/>
                </a:lnTo>
                <a:lnTo>
                  <a:pt x="15" y="1634"/>
                </a:lnTo>
                <a:lnTo>
                  <a:pt x="13" y="1634"/>
                </a:lnTo>
                <a:lnTo>
                  <a:pt x="13" y="1634"/>
                </a:lnTo>
                <a:lnTo>
                  <a:pt x="13" y="1636"/>
                </a:lnTo>
                <a:lnTo>
                  <a:pt x="13" y="1636"/>
                </a:lnTo>
                <a:lnTo>
                  <a:pt x="13" y="1638"/>
                </a:lnTo>
                <a:lnTo>
                  <a:pt x="13" y="1639"/>
                </a:lnTo>
                <a:lnTo>
                  <a:pt x="13" y="1639"/>
                </a:lnTo>
                <a:lnTo>
                  <a:pt x="13" y="1639"/>
                </a:lnTo>
                <a:lnTo>
                  <a:pt x="12" y="1639"/>
                </a:lnTo>
                <a:lnTo>
                  <a:pt x="12" y="1638"/>
                </a:lnTo>
                <a:lnTo>
                  <a:pt x="12" y="1639"/>
                </a:lnTo>
                <a:lnTo>
                  <a:pt x="12" y="1639"/>
                </a:lnTo>
                <a:lnTo>
                  <a:pt x="12" y="1641"/>
                </a:lnTo>
                <a:lnTo>
                  <a:pt x="12" y="1643"/>
                </a:lnTo>
                <a:lnTo>
                  <a:pt x="12" y="1644"/>
                </a:lnTo>
                <a:lnTo>
                  <a:pt x="12" y="1644"/>
                </a:lnTo>
                <a:lnTo>
                  <a:pt x="12" y="1644"/>
                </a:lnTo>
                <a:lnTo>
                  <a:pt x="10" y="1646"/>
                </a:lnTo>
                <a:lnTo>
                  <a:pt x="10" y="1646"/>
                </a:lnTo>
                <a:lnTo>
                  <a:pt x="10" y="1648"/>
                </a:lnTo>
                <a:lnTo>
                  <a:pt x="8" y="1648"/>
                </a:lnTo>
                <a:lnTo>
                  <a:pt x="8" y="1648"/>
                </a:lnTo>
                <a:lnTo>
                  <a:pt x="7" y="1648"/>
                </a:lnTo>
                <a:lnTo>
                  <a:pt x="7" y="1649"/>
                </a:lnTo>
                <a:lnTo>
                  <a:pt x="7" y="1649"/>
                </a:lnTo>
                <a:lnTo>
                  <a:pt x="7" y="1649"/>
                </a:lnTo>
                <a:lnTo>
                  <a:pt x="7" y="1651"/>
                </a:lnTo>
                <a:lnTo>
                  <a:pt x="5" y="1653"/>
                </a:lnTo>
                <a:lnTo>
                  <a:pt x="3" y="1654"/>
                </a:lnTo>
                <a:lnTo>
                  <a:pt x="1" y="1654"/>
                </a:lnTo>
                <a:lnTo>
                  <a:pt x="1" y="1654"/>
                </a:lnTo>
                <a:lnTo>
                  <a:pt x="0" y="1654"/>
                </a:lnTo>
                <a:lnTo>
                  <a:pt x="0" y="1654"/>
                </a:lnTo>
                <a:lnTo>
                  <a:pt x="0" y="1654"/>
                </a:lnTo>
                <a:lnTo>
                  <a:pt x="0" y="1654"/>
                </a:lnTo>
                <a:lnTo>
                  <a:pt x="0" y="1656"/>
                </a:lnTo>
                <a:lnTo>
                  <a:pt x="3" y="1660"/>
                </a:lnTo>
                <a:lnTo>
                  <a:pt x="3" y="1660"/>
                </a:lnTo>
                <a:lnTo>
                  <a:pt x="3" y="1661"/>
                </a:lnTo>
                <a:lnTo>
                  <a:pt x="3" y="1661"/>
                </a:lnTo>
                <a:lnTo>
                  <a:pt x="3" y="1661"/>
                </a:lnTo>
                <a:lnTo>
                  <a:pt x="3" y="1661"/>
                </a:lnTo>
                <a:lnTo>
                  <a:pt x="3" y="1663"/>
                </a:lnTo>
                <a:lnTo>
                  <a:pt x="3" y="1663"/>
                </a:lnTo>
                <a:lnTo>
                  <a:pt x="3" y="1663"/>
                </a:lnTo>
                <a:lnTo>
                  <a:pt x="5" y="1665"/>
                </a:lnTo>
                <a:lnTo>
                  <a:pt x="5" y="1666"/>
                </a:lnTo>
                <a:lnTo>
                  <a:pt x="5" y="1668"/>
                </a:lnTo>
                <a:lnTo>
                  <a:pt x="5" y="1668"/>
                </a:lnTo>
                <a:lnTo>
                  <a:pt x="5" y="1670"/>
                </a:lnTo>
                <a:lnTo>
                  <a:pt x="5" y="1670"/>
                </a:lnTo>
                <a:lnTo>
                  <a:pt x="7" y="1670"/>
                </a:lnTo>
                <a:lnTo>
                  <a:pt x="8" y="1671"/>
                </a:lnTo>
                <a:lnTo>
                  <a:pt x="8" y="1671"/>
                </a:lnTo>
                <a:lnTo>
                  <a:pt x="8" y="1671"/>
                </a:lnTo>
                <a:lnTo>
                  <a:pt x="7" y="1673"/>
                </a:lnTo>
                <a:lnTo>
                  <a:pt x="3" y="1675"/>
                </a:lnTo>
                <a:lnTo>
                  <a:pt x="3" y="1675"/>
                </a:lnTo>
                <a:lnTo>
                  <a:pt x="3" y="1676"/>
                </a:lnTo>
                <a:lnTo>
                  <a:pt x="5" y="1676"/>
                </a:lnTo>
                <a:lnTo>
                  <a:pt x="5" y="1678"/>
                </a:lnTo>
                <a:lnTo>
                  <a:pt x="7" y="1678"/>
                </a:lnTo>
                <a:lnTo>
                  <a:pt x="7" y="1678"/>
                </a:lnTo>
                <a:lnTo>
                  <a:pt x="8" y="1678"/>
                </a:lnTo>
                <a:lnTo>
                  <a:pt x="18" y="1683"/>
                </a:lnTo>
                <a:lnTo>
                  <a:pt x="20" y="1683"/>
                </a:lnTo>
                <a:lnTo>
                  <a:pt x="20" y="1683"/>
                </a:lnTo>
                <a:lnTo>
                  <a:pt x="20" y="1683"/>
                </a:lnTo>
                <a:lnTo>
                  <a:pt x="22" y="1683"/>
                </a:lnTo>
                <a:lnTo>
                  <a:pt x="22" y="1683"/>
                </a:lnTo>
                <a:lnTo>
                  <a:pt x="22" y="1683"/>
                </a:lnTo>
                <a:lnTo>
                  <a:pt x="22" y="1683"/>
                </a:lnTo>
                <a:lnTo>
                  <a:pt x="22" y="1685"/>
                </a:lnTo>
                <a:lnTo>
                  <a:pt x="22" y="1685"/>
                </a:lnTo>
                <a:lnTo>
                  <a:pt x="23" y="1685"/>
                </a:lnTo>
                <a:lnTo>
                  <a:pt x="23" y="1686"/>
                </a:lnTo>
                <a:lnTo>
                  <a:pt x="23" y="1686"/>
                </a:lnTo>
                <a:lnTo>
                  <a:pt x="23" y="1686"/>
                </a:lnTo>
                <a:lnTo>
                  <a:pt x="22" y="1688"/>
                </a:lnTo>
                <a:lnTo>
                  <a:pt x="22" y="1688"/>
                </a:lnTo>
                <a:lnTo>
                  <a:pt x="23" y="1688"/>
                </a:lnTo>
                <a:lnTo>
                  <a:pt x="25" y="1690"/>
                </a:lnTo>
                <a:lnTo>
                  <a:pt x="25" y="1691"/>
                </a:lnTo>
                <a:lnTo>
                  <a:pt x="25" y="1691"/>
                </a:lnTo>
                <a:lnTo>
                  <a:pt x="25" y="1693"/>
                </a:lnTo>
                <a:lnTo>
                  <a:pt x="27" y="1697"/>
                </a:lnTo>
                <a:lnTo>
                  <a:pt x="27" y="1698"/>
                </a:lnTo>
                <a:lnTo>
                  <a:pt x="27" y="1700"/>
                </a:lnTo>
                <a:lnTo>
                  <a:pt x="27" y="1700"/>
                </a:lnTo>
                <a:lnTo>
                  <a:pt x="27" y="1702"/>
                </a:lnTo>
                <a:lnTo>
                  <a:pt x="27" y="1702"/>
                </a:lnTo>
                <a:lnTo>
                  <a:pt x="27" y="1703"/>
                </a:lnTo>
                <a:lnTo>
                  <a:pt x="27" y="1703"/>
                </a:lnTo>
                <a:lnTo>
                  <a:pt x="28" y="1705"/>
                </a:lnTo>
                <a:lnTo>
                  <a:pt x="28" y="1707"/>
                </a:lnTo>
                <a:lnTo>
                  <a:pt x="28" y="1707"/>
                </a:lnTo>
                <a:lnTo>
                  <a:pt x="30" y="1708"/>
                </a:lnTo>
                <a:lnTo>
                  <a:pt x="30" y="1708"/>
                </a:lnTo>
                <a:lnTo>
                  <a:pt x="30" y="1708"/>
                </a:lnTo>
                <a:lnTo>
                  <a:pt x="30" y="1710"/>
                </a:lnTo>
                <a:lnTo>
                  <a:pt x="30" y="1710"/>
                </a:lnTo>
                <a:lnTo>
                  <a:pt x="30" y="1710"/>
                </a:lnTo>
                <a:lnTo>
                  <a:pt x="33" y="1712"/>
                </a:lnTo>
                <a:lnTo>
                  <a:pt x="33" y="1712"/>
                </a:lnTo>
                <a:lnTo>
                  <a:pt x="33" y="1712"/>
                </a:lnTo>
                <a:lnTo>
                  <a:pt x="33" y="1713"/>
                </a:lnTo>
                <a:lnTo>
                  <a:pt x="33" y="1713"/>
                </a:lnTo>
                <a:lnTo>
                  <a:pt x="33" y="1715"/>
                </a:lnTo>
                <a:lnTo>
                  <a:pt x="33" y="1715"/>
                </a:lnTo>
                <a:lnTo>
                  <a:pt x="35" y="1717"/>
                </a:lnTo>
                <a:lnTo>
                  <a:pt x="35" y="1718"/>
                </a:lnTo>
                <a:lnTo>
                  <a:pt x="35" y="1718"/>
                </a:lnTo>
                <a:lnTo>
                  <a:pt x="35" y="1718"/>
                </a:lnTo>
                <a:lnTo>
                  <a:pt x="33" y="1720"/>
                </a:lnTo>
                <a:lnTo>
                  <a:pt x="33" y="1720"/>
                </a:lnTo>
                <a:lnTo>
                  <a:pt x="35" y="1720"/>
                </a:lnTo>
                <a:lnTo>
                  <a:pt x="37" y="1720"/>
                </a:lnTo>
                <a:lnTo>
                  <a:pt x="37" y="1720"/>
                </a:lnTo>
                <a:lnTo>
                  <a:pt x="38" y="1720"/>
                </a:lnTo>
                <a:lnTo>
                  <a:pt x="38" y="1722"/>
                </a:lnTo>
                <a:lnTo>
                  <a:pt x="38" y="1722"/>
                </a:lnTo>
                <a:lnTo>
                  <a:pt x="40" y="1722"/>
                </a:lnTo>
                <a:lnTo>
                  <a:pt x="40" y="1720"/>
                </a:lnTo>
                <a:lnTo>
                  <a:pt x="42" y="1720"/>
                </a:lnTo>
                <a:lnTo>
                  <a:pt x="45" y="1720"/>
                </a:lnTo>
                <a:lnTo>
                  <a:pt x="45" y="1720"/>
                </a:lnTo>
                <a:lnTo>
                  <a:pt x="45" y="1720"/>
                </a:lnTo>
                <a:lnTo>
                  <a:pt x="47" y="1720"/>
                </a:lnTo>
                <a:lnTo>
                  <a:pt x="47" y="1720"/>
                </a:lnTo>
                <a:lnTo>
                  <a:pt x="47" y="1720"/>
                </a:lnTo>
                <a:lnTo>
                  <a:pt x="47" y="1720"/>
                </a:lnTo>
                <a:lnTo>
                  <a:pt x="50" y="1720"/>
                </a:lnTo>
                <a:lnTo>
                  <a:pt x="52" y="1720"/>
                </a:lnTo>
                <a:lnTo>
                  <a:pt x="60" y="1725"/>
                </a:lnTo>
                <a:lnTo>
                  <a:pt x="70" y="1727"/>
                </a:lnTo>
                <a:lnTo>
                  <a:pt x="72" y="1728"/>
                </a:lnTo>
                <a:lnTo>
                  <a:pt x="72" y="1728"/>
                </a:lnTo>
                <a:lnTo>
                  <a:pt x="72" y="1730"/>
                </a:lnTo>
                <a:lnTo>
                  <a:pt x="72" y="1730"/>
                </a:lnTo>
                <a:lnTo>
                  <a:pt x="72" y="1732"/>
                </a:lnTo>
                <a:lnTo>
                  <a:pt x="72" y="1732"/>
                </a:lnTo>
                <a:lnTo>
                  <a:pt x="74" y="1734"/>
                </a:lnTo>
                <a:lnTo>
                  <a:pt x="77" y="1737"/>
                </a:lnTo>
                <a:lnTo>
                  <a:pt x="77" y="1739"/>
                </a:lnTo>
                <a:lnTo>
                  <a:pt x="79" y="1739"/>
                </a:lnTo>
                <a:lnTo>
                  <a:pt x="79" y="1739"/>
                </a:lnTo>
                <a:lnTo>
                  <a:pt x="79" y="1740"/>
                </a:lnTo>
                <a:lnTo>
                  <a:pt x="79" y="1740"/>
                </a:lnTo>
                <a:lnTo>
                  <a:pt x="87" y="1737"/>
                </a:lnTo>
                <a:lnTo>
                  <a:pt x="91" y="1734"/>
                </a:lnTo>
                <a:lnTo>
                  <a:pt x="96" y="1732"/>
                </a:lnTo>
                <a:lnTo>
                  <a:pt x="96" y="1732"/>
                </a:lnTo>
                <a:lnTo>
                  <a:pt x="96" y="1732"/>
                </a:lnTo>
                <a:lnTo>
                  <a:pt x="99" y="1735"/>
                </a:lnTo>
                <a:lnTo>
                  <a:pt x="101" y="1735"/>
                </a:lnTo>
                <a:lnTo>
                  <a:pt x="102" y="1735"/>
                </a:lnTo>
                <a:lnTo>
                  <a:pt x="106" y="1734"/>
                </a:lnTo>
                <a:lnTo>
                  <a:pt x="107" y="1732"/>
                </a:lnTo>
                <a:lnTo>
                  <a:pt x="107" y="1732"/>
                </a:lnTo>
                <a:lnTo>
                  <a:pt x="107" y="1732"/>
                </a:lnTo>
                <a:lnTo>
                  <a:pt x="107" y="1732"/>
                </a:lnTo>
                <a:lnTo>
                  <a:pt x="107" y="1730"/>
                </a:lnTo>
                <a:lnTo>
                  <a:pt x="107" y="1730"/>
                </a:lnTo>
                <a:lnTo>
                  <a:pt x="107" y="1730"/>
                </a:lnTo>
                <a:lnTo>
                  <a:pt x="107" y="1728"/>
                </a:lnTo>
                <a:lnTo>
                  <a:pt x="107" y="1728"/>
                </a:lnTo>
                <a:lnTo>
                  <a:pt x="107" y="1728"/>
                </a:lnTo>
                <a:lnTo>
                  <a:pt x="107" y="1727"/>
                </a:lnTo>
                <a:lnTo>
                  <a:pt x="107" y="1727"/>
                </a:lnTo>
                <a:lnTo>
                  <a:pt x="107" y="1725"/>
                </a:lnTo>
                <a:lnTo>
                  <a:pt x="109" y="1723"/>
                </a:lnTo>
                <a:lnTo>
                  <a:pt x="109" y="1723"/>
                </a:lnTo>
                <a:lnTo>
                  <a:pt x="109" y="1722"/>
                </a:lnTo>
                <a:lnTo>
                  <a:pt x="109" y="1720"/>
                </a:lnTo>
                <a:lnTo>
                  <a:pt x="109" y="1720"/>
                </a:lnTo>
                <a:lnTo>
                  <a:pt x="109" y="1718"/>
                </a:lnTo>
                <a:lnTo>
                  <a:pt x="109" y="1718"/>
                </a:lnTo>
                <a:lnTo>
                  <a:pt x="109" y="1717"/>
                </a:lnTo>
                <a:lnTo>
                  <a:pt x="109" y="1717"/>
                </a:lnTo>
                <a:lnTo>
                  <a:pt x="111" y="1715"/>
                </a:lnTo>
                <a:lnTo>
                  <a:pt x="111" y="1715"/>
                </a:lnTo>
                <a:lnTo>
                  <a:pt x="111" y="1713"/>
                </a:lnTo>
                <a:lnTo>
                  <a:pt x="111" y="1713"/>
                </a:lnTo>
                <a:lnTo>
                  <a:pt x="114" y="1715"/>
                </a:lnTo>
                <a:lnTo>
                  <a:pt x="116" y="1717"/>
                </a:lnTo>
                <a:lnTo>
                  <a:pt x="121" y="1725"/>
                </a:lnTo>
                <a:lnTo>
                  <a:pt x="121" y="1725"/>
                </a:lnTo>
                <a:lnTo>
                  <a:pt x="121" y="1727"/>
                </a:lnTo>
                <a:lnTo>
                  <a:pt x="121" y="1727"/>
                </a:lnTo>
                <a:lnTo>
                  <a:pt x="121" y="1728"/>
                </a:lnTo>
                <a:lnTo>
                  <a:pt x="121" y="1728"/>
                </a:lnTo>
                <a:lnTo>
                  <a:pt x="119" y="1730"/>
                </a:lnTo>
                <a:lnTo>
                  <a:pt x="119" y="1730"/>
                </a:lnTo>
                <a:lnTo>
                  <a:pt x="117" y="1732"/>
                </a:lnTo>
                <a:lnTo>
                  <a:pt x="116" y="1734"/>
                </a:lnTo>
                <a:lnTo>
                  <a:pt x="116" y="1734"/>
                </a:lnTo>
                <a:lnTo>
                  <a:pt x="112" y="1737"/>
                </a:lnTo>
                <a:lnTo>
                  <a:pt x="112" y="1737"/>
                </a:lnTo>
                <a:lnTo>
                  <a:pt x="112" y="1737"/>
                </a:lnTo>
                <a:lnTo>
                  <a:pt x="112" y="1739"/>
                </a:lnTo>
                <a:lnTo>
                  <a:pt x="112" y="1739"/>
                </a:lnTo>
                <a:lnTo>
                  <a:pt x="116" y="1744"/>
                </a:lnTo>
                <a:lnTo>
                  <a:pt x="117" y="1745"/>
                </a:lnTo>
                <a:lnTo>
                  <a:pt x="117" y="1745"/>
                </a:lnTo>
                <a:lnTo>
                  <a:pt x="133" y="1750"/>
                </a:lnTo>
                <a:lnTo>
                  <a:pt x="134" y="1750"/>
                </a:lnTo>
                <a:lnTo>
                  <a:pt x="138" y="1749"/>
                </a:lnTo>
                <a:lnTo>
                  <a:pt x="139" y="1749"/>
                </a:lnTo>
                <a:lnTo>
                  <a:pt x="141" y="1749"/>
                </a:lnTo>
                <a:lnTo>
                  <a:pt x="141" y="1749"/>
                </a:lnTo>
                <a:lnTo>
                  <a:pt x="141" y="1749"/>
                </a:lnTo>
                <a:lnTo>
                  <a:pt x="141" y="1750"/>
                </a:lnTo>
                <a:lnTo>
                  <a:pt x="141" y="1754"/>
                </a:lnTo>
                <a:lnTo>
                  <a:pt x="141" y="1754"/>
                </a:lnTo>
                <a:lnTo>
                  <a:pt x="143" y="1755"/>
                </a:lnTo>
                <a:lnTo>
                  <a:pt x="143" y="1755"/>
                </a:lnTo>
                <a:lnTo>
                  <a:pt x="143" y="1755"/>
                </a:lnTo>
                <a:lnTo>
                  <a:pt x="143" y="1755"/>
                </a:lnTo>
                <a:lnTo>
                  <a:pt x="143" y="1757"/>
                </a:lnTo>
                <a:lnTo>
                  <a:pt x="141" y="1757"/>
                </a:lnTo>
                <a:lnTo>
                  <a:pt x="141" y="1759"/>
                </a:lnTo>
                <a:lnTo>
                  <a:pt x="141" y="1759"/>
                </a:lnTo>
                <a:lnTo>
                  <a:pt x="141" y="1759"/>
                </a:lnTo>
                <a:lnTo>
                  <a:pt x="141" y="1759"/>
                </a:lnTo>
                <a:lnTo>
                  <a:pt x="138" y="1760"/>
                </a:lnTo>
                <a:lnTo>
                  <a:pt x="136" y="1760"/>
                </a:lnTo>
                <a:lnTo>
                  <a:pt x="136" y="1760"/>
                </a:lnTo>
                <a:lnTo>
                  <a:pt x="136" y="1762"/>
                </a:lnTo>
                <a:lnTo>
                  <a:pt x="136" y="1762"/>
                </a:lnTo>
                <a:lnTo>
                  <a:pt x="136" y="1765"/>
                </a:lnTo>
                <a:lnTo>
                  <a:pt x="136" y="1765"/>
                </a:lnTo>
                <a:lnTo>
                  <a:pt x="138" y="1767"/>
                </a:lnTo>
                <a:lnTo>
                  <a:pt x="139" y="1767"/>
                </a:lnTo>
                <a:lnTo>
                  <a:pt x="139" y="1767"/>
                </a:lnTo>
                <a:lnTo>
                  <a:pt x="141" y="1769"/>
                </a:lnTo>
                <a:lnTo>
                  <a:pt x="141" y="1769"/>
                </a:lnTo>
                <a:lnTo>
                  <a:pt x="141" y="1771"/>
                </a:lnTo>
                <a:lnTo>
                  <a:pt x="143" y="1772"/>
                </a:lnTo>
                <a:lnTo>
                  <a:pt x="143" y="1777"/>
                </a:lnTo>
                <a:lnTo>
                  <a:pt x="143" y="1779"/>
                </a:lnTo>
                <a:lnTo>
                  <a:pt x="143" y="1784"/>
                </a:lnTo>
                <a:lnTo>
                  <a:pt x="143" y="1784"/>
                </a:lnTo>
                <a:lnTo>
                  <a:pt x="143" y="1787"/>
                </a:lnTo>
                <a:lnTo>
                  <a:pt x="143" y="1787"/>
                </a:lnTo>
                <a:lnTo>
                  <a:pt x="143" y="1789"/>
                </a:lnTo>
                <a:lnTo>
                  <a:pt x="143" y="1791"/>
                </a:lnTo>
                <a:lnTo>
                  <a:pt x="144" y="1791"/>
                </a:lnTo>
                <a:lnTo>
                  <a:pt x="151" y="1794"/>
                </a:lnTo>
                <a:lnTo>
                  <a:pt x="151" y="1794"/>
                </a:lnTo>
                <a:lnTo>
                  <a:pt x="153" y="1792"/>
                </a:lnTo>
                <a:lnTo>
                  <a:pt x="153" y="1792"/>
                </a:lnTo>
                <a:lnTo>
                  <a:pt x="153" y="1794"/>
                </a:lnTo>
                <a:lnTo>
                  <a:pt x="153" y="1794"/>
                </a:lnTo>
                <a:lnTo>
                  <a:pt x="153" y="1794"/>
                </a:lnTo>
                <a:lnTo>
                  <a:pt x="153" y="1796"/>
                </a:lnTo>
                <a:lnTo>
                  <a:pt x="153" y="1796"/>
                </a:lnTo>
                <a:lnTo>
                  <a:pt x="153" y="1796"/>
                </a:lnTo>
                <a:lnTo>
                  <a:pt x="153" y="1797"/>
                </a:lnTo>
                <a:lnTo>
                  <a:pt x="153" y="1797"/>
                </a:lnTo>
                <a:lnTo>
                  <a:pt x="153" y="1799"/>
                </a:lnTo>
                <a:lnTo>
                  <a:pt x="153" y="1799"/>
                </a:lnTo>
                <a:lnTo>
                  <a:pt x="161" y="1808"/>
                </a:lnTo>
                <a:lnTo>
                  <a:pt x="163" y="1808"/>
                </a:lnTo>
                <a:lnTo>
                  <a:pt x="163" y="1808"/>
                </a:lnTo>
                <a:lnTo>
                  <a:pt x="163" y="1809"/>
                </a:lnTo>
                <a:lnTo>
                  <a:pt x="163" y="1809"/>
                </a:lnTo>
                <a:lnTo>
                  <a:pt x="158" y="1811"/>
                </a:lnTo>
                <a:lnTo>
                  <a:pt x="158" y="1811"/>
                </a:lnTo>
                <a:lnTo>
                  <a:pt x="158" y="1813"/>
                </a:lnTo>
                <a:lnTo>
                  <a:pt x="154" y="1813"/>
                </a:lnTo>
                <a:lnTo>
                  <a:pt x="148" y="1813"/>
                </a:lnTo>
                <a:lnTo>
                  <a:pt x="146" y="1814"/>
                </a:lnTo>
                <a:lnTo>
                  <a:pt x="144" y="1814"/>
                </a:lnTo>
                <a:lnTo>
                  <a:pt x="143" y="1814"/>
                </a:lnTo>
                <a:lnTo>
                  <a:pt x="143" y="1814"/>
                </a:lnTo>
                <a:lnTo>
                  <a:pt x="141" y="1814"/>
                </a:lnTo>
                <a:lnTo>
                  <a:pt x="141" y="1814"/>
                </a:lnTo>
                <a:lnTo>
                  <a:pt x="141" y="1814"/>
                </a:lnTo>
                <a:lnTo>
                  <a:pt x="141" y="1816"/>
                </a:lnTo>
                <a:lnTo>
                  <a:pt x="141" y="1816"/>
                </a:lnTo>
                <a:lnTo>
                  <a:pt x="139" y="1818"/>
                </a:lnTo>
                <a:lnTo>
                  <a:pt x="138" y="1818"/>
                </a:lnTo>
                <a:lnTo>
                  <a:pt x="138" y="1818"/>
                </a:lnTo>
                <a:lnTo>
                  <a:pt x="138" y="1818"/>
                </a:lnTo>
                <a:lnTo>
                  <a:pt x="138" y="1819"/>
                </a:lnTo>
                <a:lnTo>
                  <a:pt x="141" y="1819"/>
                </a:lnTo>
                <a:lnTo>
                  <a:pt x="144" y="1823"/>
                </a:lnTo>
                <a:lnTo>
                  <a:pt x="146" y="1826"/>
                </a:lnTo>
                <a:lnTo>
                  <a:pt x="146" y="1828"/>
                </a:lnTo>
                <a:lnTo>
                  <a:pt x="146" y="1828"/>
                </a:lnTo>
                <a:lnTo>
                  <a:pt x="146" y="1831"/>
                </a:lnTo>
                <a:lnTo>
                  <a:pt x="148" y="1838"/>
                </a:lnTo>
                <a:lnTo>
                  <a:pt x="158" y="1850"/>
                </a:lnTo>
                <a:lnTo>
                  <a:pt x="165" y="1853"/>
                </a:lnTo>
                <a:lnTo>
                  <a:pt x="166" y="1855"/>
                </a:lnTo>
                <a:lnTo>
                  <a:pt x="166" y="1855"/>
                </a:lnTo>
                <a:lnTo>
                  <a:pt x="166" y="1855"/>
                </a:lnTo>
                <a:lnTo>
                  <a:pt x="166" y="1856"/>
                </a:lnTo>
                <a:lnTo>
                  <a:pt x="166" y="1856"/>
                </a:lnTo>
                <a:lnTo>
                  <a:pt x="166" y="1858"/>
                </a:lnTo>
                <a:lnTo>
                  <a:pt x="166" y="1858"/>
                </a:lnTo>
                <a:lnTo>
                  <a:pt x="165" y="1861"/>
                </a:lnTo>
                <a:lnTo>
                  <a:pt x="165" y="1861"/>
                </a:lnTo>
                <a:lnTo>
                  <a:pt x="165" y="1863"/>
                </a:lnTo>
                <a:lnTo>
                  <a:pt x="165" y="1863"/>
                </a:lnTo>
                <a:lnTo>
                  <a:pt x="165" y="1863"/>
                </a:lnTo>
                <a:lnTo>
                  <a:pt x="166" y="1863"/>
                </a:lnTo>
                <a:lnTo>
                  <a:pt x="168" y="1863"/>
                </a:lnTo>
                <a:lnTo>
                  <a:pt x="168" y="1865"/>
                </a:lnTo>
                <a:lnTo>
                  <a:pt x="170" y="1865"/>
                </a:lnTo>
                <a:lnTo>
                  <a:pt x="170" y="1866"/>
                </a:lnTo>
                <a:lnTo>
                  <a:pt x="170" y="1866"/>
                </a:lnTo>
                <a:lnTo>
                  <a:pt x="171" y="1868"/>
                </a:lnTo>
                <a:lnTo>
                  <a:pt x="173" y="1871"/>
                </a:lnTo>
                <a:lnTo>
                  <a:pt x="173" y="1873"/>
                </a:lnTo>
                <a:lnTo>
                  <a:pt x="173" y="1873"/>
                </a:lnTo>
                <a:lnTo>
                  <a:pt x="173" y="1875"/>
                </a:lnTo>
                <a:lnTo>
                  <a:pt x="171" y="1875"/>
                </a:lnTo>
                <a:lnTo>
                  <a:pt x="171" y="1876"/>
                </a:lnTo>
                <a:lnTo>
                  <a:pt x="171" y="1876"/>
                </a:lnTo>
                <a:lnTo>
                  <a:pt x="170" y="1876"/>
                </a:lnTo>
                <a:lnTo>
                  <a:pt x="170" y="1878"/>
                </a:lnTo>
                <a:lnTo>
                  <a:pt x="170" y="1878"/>
                </a:lnTo>
                <a:lnTo>
                  <a:pt x="168" y="1878"/>
                </a:lnTo>
                <a:lnTo>
                  <a:pt x="168" y="1880"/>
                </a:lnTo>
                <a:lnTo>
                  <a:pt x="166" y="1880"/>
                </a:lnTo>
                <a:lnTo>
                  <a:pt x="166" y="1880"/>
                </a:lnTo>
                <a:lnTo>
                  <a:pt x="165" y="1880"/>
                </a:lnTo>
                <a:lnTo>
                  <a:pt x="166" y="1880"/>
                </a:lnTo>
                <a:lnTo>
                  <a:pt x="166" y="1881"/>
                </a:lnTo>
                <a:lnTo>
                  <a:pt x="166" y="1881"/>
                </a:lnTo>
                <a:lnTo>
                  <a:pt x="166" y="1881"/>
                </a:lnTo>
                <a:lnTo>
                  <a:pt x="165" y="1881"/>
                </a:lnTo>
                <a:lnTo>
                  <a:pt x="163" y="1881"/>
                </a:lnTo>
                <a:lnTo>
                  <a:pt x="163" y="1881"/>
                </a:lnTo>
                <a:lnTo>
                  <a:pt x="163" y="1881"/>
                </a:lnTo>
                <a:lnTo>
                  <a:pt x="163" y="1883"/>
                </a:lnTo>
                <a:lnTo>
                  <a:pt x="163" y="1885"/>
                </a:lnTo>
                <a:lnTo>
                  <a:pt x="163" y="1885"/>
                </a:lnTo>
                <a:lnTo>
                  <a:pt x="163" y="1887"/>
                </a:lnTo>
                <a:lnTo>
                  <a:pt x="163" y="1887"/>
                </a:lnTo>
                <a:lnTo>
                  <a:pt x="163" y="1887"/>
                </a:lnTo>
                <a:lnTo>
                  <a:pt x="163" y="1888"/>
                </a:lnTo>
                <a:lnTo>
                  <a:pt x="163" y="1888"/>
                </a:lnTo>
                <a:lnTo>
                  <a:pt x="163" y="1890"/>
                </a:lnTo>
                <a:lnTo>
                  <a:pt x="165" y="1890"/>
                </a:lnTo>
                <a:lnTo>
                  <a:pt x="165" y="1890"/>
                </a:lnTo>
                <a:lnTo>
                  <a:pt x="165" y="1888"/>
                </a:lnTo>
                <a:lnTo>
                  <a:pt x="165" y="1888"/>
                </a:lnTo>
                <a:lnTo>
                  <a:pt x="166" y="1888"/>
                </a:lnTo>
                <a:lnTo>
                  <a:pt x="166" y="1888"/>
                </a:lnTo>
                <a:lnTo>
                  <a:pt x="166" y="1888"/>
                </a:lnTo>
                <a:lnTo>
                  <a:pt x="166" y="1888"/>
                </a:lnTo>
                <a:lnTo>
                  <a:pt x="168" y="1888"/>
                </a:lnTo>
                <a:lnTo>
                  <a:pt x="168" y="1888"/>
                </a:lnTo>
                <a:lnTo>
                  <a:pt x="168" y="1888"/>
                </a:lnTo>
                <a:lnTo>
                  <a:pt x="168" y="1888"/>
                </a:lnTo>
                <a:lnTo>
                  <a:pt x="168" y="1887"/>
                </a:lnTo>
                <a:lnTo>
                  <a:pt x="171" y="1888"/>
                </a:lnTo>
                <a:lnTo>
                  <a:pt x="171" y="1887"/>
                </a:lnTo>
                <a:lnTo>
                  <a:pt x="173" y="1888"/>
                </a:lnTo>
                <a:lnTo>
                  <a:pt x="173" y="1888"/>
                </a:lnTo>
                <a:lnTo>
                  <a:pt x="173" y="1888"/>
                </a:lnTo>
                <a:lnTo>
                  <a:pt x="173" y="1892"/>
                </a:lnTo>
                <a:lnTo>
                  <a:pt x="173" y="1892"/>
                </a:lnTo>
                <a:lnTo>
                  <a:pt x="173" y="1892"/>
                </a:lnTo>
                <a:lnTo>
                  <a:pt x="173" y="1893"/>
                </a:lnTo>
                <a:lnTo>
                  <a:pt x="173" y="1893"/>
                </a:lnTo>
                <a:lnTo>
                  <a:pt x="173" y="1895"/>
                </a:lnTo>
                <a:lnTo>
                  <a:pt x="173" y="1895"/>
                </a:lnTo>
                <a:lnTo>
                  <a:pt x="173" y="1897"/>
                </a:lnTo>
                <a:lnTo>
                  <a:pt x="175" y="1897"/>
                </a:lnTo>
                <a:lnTo>
                  <a:pt x="175" y="1897"/>
                </a:lnTo>
                <a:lnTo>
                  <a:pt x="176" y="1895"/>
                </a:lnTo>
                <a:lnTo>
                  <a:pt x="176" y="1895"/>
                </a:lnTo>
                <a:lnTo>
                  <a:pt x="176" y="1895"/>
                </a:lnTo>
                <a:lnTo>
                  <a:pt x="178" y="1897"/>
                </a:lnTo>
                <a:lnTo>
                  <a:pt x="178" y="1897"/>
                </a:lnTo>
                <a:lnTo>
                  <a:pt x="178" y="1897"/>
                </a:lnTo>
                <a:lnTo>
                  <a:pt x="178" y="1898"/>
                </a:lnTo>
                <a:lnTo>
                  <a:pt x="178" y="1898"/>
                </a:lnTo>
                <a:lnTo>
                  <a:pt x="178" y="1898"/>
                </a:lnTo>
                <a:lnTo>
                  <a:pt x="176" y="1900"/>
                </a:lnTo>
                <a:lnTo>
                  <a:pt x="176" y="1902"/>
                </a:lnTo>
                <a:lnTo>
                  <a:pt x="176" y="1902"/>
                </a:lnTo>
                <a:lnTo>
                  <a:pt x="176" y="1903"/>
                </a:lnTo>
                <a:lnTo>
                  <a:pt x="176" y="1903"/>
                </a:lnTo>
                <a:lnTo>
                  <a:pt x="178" y="1905"/>
                </a:lnTo>
                <a:lnTo>
                  <a:pt x="178" y="1905"/>
                </a:lnTo>
                <a:lnTo>
                  <a:pt x="180" y="1907"/>
                </a:lnTo>
                <a:lnTo>
                  <a:pt x="180" y="1907"/>
                </a:lnTo>
                <a:lnTo>
                  <a:pt x="181" y="1907"/>
                </a:lnTo>
                <a:lnTo>
                  <a:pt x="183" y="1907"/>
                </a:lnTo>
                <a:lnTo>
                  <a:pt x="183" y="1907"/>
                </a:lnTo>
                <a:lnTo>
                  <a:pt x="183" y="1908"/>
                </a:lnTo>
                <a:lnTo>
                  <a:pt x="185" y="1908"/>
                </a:lnTo>
                <a:lnTo>
                  <a:pt x="185" y="1910"/>
                </a:lnTo>
                <a:lnTo>
                  <a:pt x="186" y="1912"/>
                </a:lnTo>
                <a:lnTo>
                  <a:pt x="186" y="1913"/>
                </a:lnTo>
                <a:lnTo>
                  <a:pt x="186" y="1913"/>
                </a:lnTo>
                <a:lnTo>
                  <a:pt x="186" y="1915"/>
                </a:lnTo>
                <a:lnTo>
                  <a:pt x="186" y="1915"/>
                </a:lnTo>
                <a:lnTo>
                  <a:pt x="188" y="1917"/>
                </a:lnTo>
                <a:lnTo>
                  <a:pt x="188" y="1918"/>
                </a:lnTo>
                <a:lnTo>
                  <a:pt x="188" y="1920"/>
                </a:lnTo>
                <a:lnTo>
                  <a:pt x="188" y="1922"/>
                </a:lnTo>
                <a:lnTo>
                  <a:pt x="188" y="1922"/>
                </a:lnTo>
                <a:lnTo>
                  <a:pt x="188" y="1924"/>
                </a:lnTo>
                <a:lnTo>
                  <a:pt x="188" y="1927"/>
                </a:lnTo>
                <a:lnTo>
                  <a:pt x="188" y="1927"/>
                </a:lnTo>
                <a:lnTo>
                  <a:pt x="188" y="1929"/>
                </a:lnTo>
                <a:lnTo>
                  <a:pt x="188" y="1929"/>
                </a:lnTo>
                <a:lnTo>
                  <a:pt x="188" y="1930"/>
                </a:lnTo>
                <a:lnTo>
                  <a:pt x="188" y="1930"/>
                </a:lnTo>
                <a:lnTo>
                  <a:pt x="190" y="1930"/>
                </a:lnTo>
                <a:lnTo>
                  <a:pt x="190" y="1930"/>
                </a:lnTo>
                <a:lnTo>
                  <a:pt x="191" y="1929"/>
                </a:lnTo>
                <a:lnTo>
                  <a:pt x="193" y="1929"/>
                </a:lnTo>
                <a:lnTo>
                  <a:pt x="193" y="1929"/>
                </a:lnTo>
                <a:lnTo>
                  <a:pt x="196" y="1930"/>
                </a:lnTo>
                <a:lnTo>
                  <a:pt x="196" y="1929"/>
                </a:lnTo>
                <a:lnTo>
                  <a:pt x="198" y="1929"/>
                </a:lnTo>
                <a:lnTo>
                  <a:pt x="200" y="1930"/>
                </a:lnTo>
                <a:lnTo>
                  <a:pt x="202" y="1930"/>
                </a:lnTo>
                <a:lnTo>
                  <a:pt x="205" y="1934"/>
                </a:lnTo>
                <a:lnTo>
                  <a:pt x="205" y="1935"/>
                </a:lnTo>
                <a:lnTo>
                  <a:pt x="207" y="1939"/>
                </a:lnTo>
                <a:lnTo>
                  <a:pt x="207" y="1939"/>
                </a:lnTo>
                <a:lnTo>
                  <a:pt x="207" y="1940"/>
                </a:lnTo>
                <a:lnTo>
                  <a:pt x="207" y="1942"/>
                </a:lnTo>
                <a:lnTo>
                  <a:pt x="208" y="1944"/>
                </a:lnTo>
                <a:lnTo>
                  <a:pt x="208" y="1944"/>
                </a:lnTo>
                <a:lnTo>
                  <a:pt x="208" y="1944"/>
                </a:lnTo>
                <a:lnTo>
                  <a:pt x="213" y="1945"/>
                </a:lnTo>
                <a:lnTo>
                  <a:pt x="215" y="1947"/>
                </a:lnTo>
                <a:lnTo>
                  <a:pt x="215" y="1947"/>
                </a:lnTo>
                <a:lnTo>
                  <a:pt x="215" y="1947"/>
                </a:lnTo>
                <a:lnTo>
                  <a:pt x="215" y="1947"/>
                </a:lnTo>
                <a:lnTo>
                  <a:pt x="215" y="1949"/>
                </a:lnTo>
                <a:lnTo>
                  <a:pt x="215" y="1949"/>
                </a:lnTo>
                <a:lnTo>
                  <a:pt x="215" y="1950"/>
                </a:lnTo>
                <a:lnTo>
                  <a:pt x="215" y="1950"/>
                </a:lnTo>
                <a:lnTo>
                  <a:pt x="215" y="1950"/>
                </a:lnTo>
                <a:lnTo>
                  <a:pt x="215" y="1952"/>
                </a:lnTo>
                <a:lnTo>
                  <a:pt x="215" y="1952"/>
                </a:lnTo>
                <a:lnTo>
                  <a:pt x="213" y="1952"/>
                </a:lnTo>
                <a:lnTo>
                  <a:pt x="213" y="1952"/>
                </a:lnTo>
                <a:lnTo>
                  <a:pt x="213" y="1952"/>
                </a:lnTo>
                <a:lnTo>
                  <a:pt x="213" y="1954"/>
                </a:lnTo>
                <a:lnTo>
                  <a:pt x="213" y="1954"/>
                </a:lnTo>
                <a:lnTo>
                  <a:pt x="213" y="1954"/>
                </a:lnTo>
                <a:lnTo>
                  <a:pt x="213" y="1955"/>
                </a:lnTo>
                <a:lnTo>
                  <a:pt x="213" y="1957"/>
                </a:lnTo>
                <a:lnTo>
                  <a:pt x="215" y="1957"/>
                </a:lnTo>
                <a:lnTo>
                  <a:pt x="215" y="1959"/>
                </a:lnTo>
                <a:lnTo>
                  <a:pt x="215" y="1961"/>
                </a:lnTo>
                <a:lnTo>
                  <a:pt x="215" y="1961"/>
                </a:lnTo>
                <a:lnTo>
                  <a:pt x="215" y="1962"/>
                </a:lnTo>
                <a:lnTo>
                  <a:pt x="217" y="1962"/>
                </a:lnTo>
                <a:lnTo>
                  <a:pt x="218" y="1962"/>
                </a:lnTo>
                <a:lnTo>
                  <a:pt x="220" y="1962"/>
                </a:lnTo>
                <a:lnTo>
                  <a:pt x="220" y="1962"/>
                </a:lnTo>
                <a:lnTo>
                  <a:pt x="220" y="1962"/>
                </a:lnTo>
                <a:lnTo>
                  <a:pt x="222" y="1962"/>
                </a:lnTo>
                <a:lnTo>
                  <a:pt x="222" y="1962"/>
                </a:lnTo>
                <a:lnTo>
                  <a:pt x="225" y="1967"/>
                </a:lnTo>
                <a:lnTo>
                  <a:pt x="225" y="1967"/>
                </a:lnTo>
                <a:lnTo>
                  <a:pt x="225" y="1967"/>
                </a:lnTo>
                <a:lnTo>
                  <a:pt x="225" y="1969"/>
                </a:lnTo>
                <a:lnTo>
                  <a:pt x="225" y="1972"/>
                </a:lnTo>
                <a:lnTo>
                  <a:pt x="225" y="1972"/>
                </a:lnTo>
                <a:lnTo>
                  <a:pt x="225" y="1972"/>
                </a:lnTo>
                <a:lnTo>
                  <a:pt x="225" y="1974"/>
                </a:lnTo>
                <a:lnTo>
                  <a:pt x="225" y="1974"/>
                </a:lnTo>
                <a:lnTo>
                  <a:pt x="225" y="1974"/>
                </a:lnTo>
                <a:lnTo>
                  <a:pt x="225" y="1976"/>
                </a:lnTo>
                <a:lnTo>
                  <a:pt x="227" y="1976"/>
                </a:lnTo>
                <a:lnTo>
                  <a:pt x="228" y="1977"/>
                </a:lnTo>
                <a:lnTo>
                  <a:pt x="232" y="1977"/>
                </a:lnTo>
                <a:lnTo>
                  <a:pt x="232" y="1977"/>
                </a:lnTo>
                <a:lnTo>
                  <a:pt x="232" y="1977"/>
                </a:lnTo>
                <a:lnTo>
                  <a:pt x="232" y="1977"/>
                </a:lnTo>
                <a:lnTo>
                  <a:pt x="233" y="1976"/>
                </a:lnTo>
                <a:lnTo>
                  <a:pt x="235" y="1976"/>
                </a:lnTo>
                <a:lnTo>
                  <a:pt x="235" y="1976"/>
                </a:lnTo>
                <a:lnTo>
                  <a:pt x="235" y="1974"/>
                </a:lnTo>
                <a:lnTo>
                  <a:pt x="235" y="1974"/>
                </a:lnTo>
                <a:lnTo>
                  <a:pt x="237" y="1972"/>
                </a:lnTo>
                <a:lnTo>
                  <a:pt x="240" y="1971"/>
                </a:lnTo>
                <a:lnTo>
                  <a:pt x="240" y="1971"/>
                </a:lnTo>
                <a:lnTo>
                  <a:pt x="240" y="1971"/>
                </a:lnTo>
                <a:lnTo>
                  <a:pt x="240" y="1969"/>
                </a:lnTo>
                <a:lnTo>
                  <a:pt x="240" y="1967"/>
                </a:lnTo>
                <a:lnTo>
                  <a:pt x="240" y="1967"/>
                </a:lnTo>
                <a:lnTo>
                  <a:pt x="244" y="1966"/>
                </a:lnTo>
                <a:lnTo>
                  <a:pt x="244" y="1966"/>
                </a:lnTo>
                <a:lnTo>
                  <a:pt x="245" y="1964"/>
                </a:lnTo>
                <a:lnTo>
                  <a:pt x="245" y="1964"/>
                </a:lnTo>
                <a:lnTo>
                  <a:pt x="244" y="1962"/>
                </a:lnTo>
                <a:lnTo>
                  <a:pt x="244" y="1962"/>
                </a:lnTo>
                <a:lnTo>
                  <a:pt x="238" y="1962"/>
                </a:lnTo>
                <a:lnTo>
                  <a:pt x="237" y="1962"/>
                </a:lnTo>
                <a:lnTo>
                  <a:pt x="237" y="1961"/>
                </a:lnTo>
                <a:lnTo>
                  <a:pt x="237" y="1961"/>
                </a:lnTo>
                <a:lnTo>
                  <a:pt x="237" y="1959"/>
                </a:lnTo>
                <a:lnTo>
                  <a:pt x="237" y="1959"/>
                </a:lnTo>
                <a:lnTo>
                  <a:pt x="237" y="1959"/>
                </a:lnTo>
                <a:lnTo>
                  <a:pt x="237" y="1957"/>
                </a:lnTo>
                <a:lnTo>
                  <a:pt x="237" y="1955"/>
                </a:lnTo>
                <a:lnTo>
                  <a:pt x="238" y="1955"/>
                </a:lnTo>
                <a:lnTo>
                  <a:pt x="238" y="1955"/>
                </a:lnTo>
                <a:lnTo>
                  <a:pt x="238" y="1955"/>
                </a:lnTo>
                <a:lnTo>
                  <a:pt x="240" y="1955"/>
                </a:lnTo>
                <a:lnTo>
                  <a:pt x="240" y="1955"/>
                </a:lnTo>
                <a:lnTo>
                  <a:pt x="240" y="1954"/>
                </a:lnTo>
                <a:lnTo>
                  <a:pt x="240" y="1954"/>
                </a:lnTo>
                <a:lnTo>
                  <a:pt x="240" y="1952"/>
                </a:lnTo>
                <a:lnTo>
                  <a:pt x="240" y="1952"/>
                </a:lnTo>
                <a:lnTo>
                  <a:pt x="240" y="1952"/>
                </a:lnTo>
                <a:lnTo>
                  <a:pt x="242" y="1950"/>
                </a:lnTo>
                <a:lnTo>
                  <a:pt x="244" y="1949"/>
                </a:lnTo>
                <a:lnTo>
                  <a:pt x="244" y="1949"/>
                </a:lnTo>
                <a:lnTo>
                  <a:pt x="244" y="1949"/>
                </a:lnTo>
                <a:lnTo>
                  <a:pt x="244" y="1947"/>
                </a:lnTo>
                <a:lnTo>
                  <a:pt x="244" y="1947"/>
                </a:lnTo>
                <a:lnTo>
                  <a:pt x="244" y="1945"/>
                </a:lnTo>
                <a:lnTo>
                  <a:pt x="244" y="1945"/>
                </a:lnTo>
                <a:lnTo>
                  <a:pt x="244" y="1944"/>
                </a:lnTo>
                <a:lnTo>
                  <a:pt x="250" y="1942"/>
                </a:lnTo>
                <a:lnTo>
                  <a:pt x="250" y="1940"/>
                </a:lnTo>
                <a:lnTo>
                  <a:pt x="250" y="1940"/>
                </a:lnTo>
                <a:lnTo>
                  <a:pt x="250" y="1940"/>
                </a:lnTo>
                <a:lnTo>
                  <a:pt x="250" y="1939"/>
                </a:lnTo>
                <a:lnTo>
                  <a:pt x="250" y="1939"/>
                </a:lnTo>
                <a:lnTo>
                  <a:pt x="250" y="1939"/>
                </a:lnTo>
                <a:lnTo>
                  <a:pt x="250" y="1939"/>
                </a:lnTo>
                <a:lnTo>
                  <a:pt x="252" y="1940"/>
                </a:lnTo>
                <a:lnTo>
                  <a:pt x="252" y="1940"/>
                </a:lnTo>
                <a:lnTo>
                  <a:pt x="252" y="1940"/>
                </a:lnTo>
                <a:lnTo>
                  <a:pt x="254" y="1940"/>
                </a:lnTo>
                <a:lnTo>
                  <a:pt x="254" y="1940"/>
                </a:lnTo>
                <a:lnTo>
                  <a:pt x="254" y="1939"/>
                </a:lnTo>
                <a:lnTo>
                  <a:pt x="255" y="1937"/>
                </a:lnTo>
                <a:lnTo>
                  <a:pt x="255" y="1937"/>
                </a:lnTo>
                <a:lnTo>
                  <a:pt x="257" y="1934"/>
                </a:lnTo>
                <a:lnTo>
                  <a:pt x="257" y="1932"/>
                </a:lnTo>
                <a:lnTo>
                  <a:pt x="257" y="1932"/>
                </a:lnTo>
                <a:lnTo>
                  <a:pt x="255" y="1930"/>
                </a:lnTo>
                <a:lnTo>
                  <a:pt x="255" y="1930"/>
                </a:lnTo>
                <a:lnTo>
                  <a:pt x="255" y="1930"/>
                </a:lnTo>
                <a:lnTo>
                  <a:pt x="254" y="1930"/>
                </a:lnTo>
                <a:lnTo>
                  <a:pt x="254" y="1930"/>
                </a:lnTo>
                <a:lnTo>
                  <a:pt x="254" y="1932"/>
                </a:lnTo>
                <a:lnTo>
                  <a:pt x="252" y="1930"/>
                </a:lnTo>
                <a:lnTo>
                  <a:pt x="252" y="1930"/>
                </a:lnTo>
                <a:lnTo>
                  <a:pt x="252" y="1930"/>
                </a:lnTo>
                <a:lnTo>
                  <a:pt x="252" y="1929"/>
                </a:lnTo>
                <a:lnTo>
                  <a:pt x="250" y="1927"/>
                </a:lnTo>
                <a:lnTo>
                  <a:pt x="249" y="1925"/>
                </a:lnTo>
                <a:lnTo>
                  <a:pt x="249" y="1925"/>
                </a:lnTo>
                <a:lnTo>
                  <a:pt x="247" y="1924"/>
                </a:lnTo>
                <a:lnTo>
                  <a:pt x="247" y="1924"/>
                </a:lnTo>
                <a:lnTo>
                  <a:pt x="249" y="1924"/>
                </a:lnTo>
                <a:lnTo>
                  <a:pt x="249" y="1924"/>
                </a:lnTo>
                <a:lnTo>
                  <a:pt x="252" y="1922"/>
                </a:lnTo>
                <a:lnTo>
                  <a:pt x="252" y="1922"/>
                </a:lnTo>
                <a:lnTo>
                  <a:pt x="252" y="1920"/>
                </a:lnTo>
                <a:lnTo>
                  <a:pt x="254" y="1918"/>
                </a:lnTo>
                <a:lnTo>
                  <a:pt x="254" y="1918"/>
                </a:lnTo>
                <a:lnTo>
                  <a:pt x="255" y="1917"/>
                </a:lnTo>
                <a:lnTo>
                  <a:pt x="257" y="1913"/>
                </a:lnTo>
                <a:lnTo>
                  <a:pt x="257" y="1913"/>
                </a:lnTo>
                <a:lnTo>
                  <a:pt x="257" y="1913"/>
                </a:lnTo>
                <a:lnTo>
                  <a:pt x="260" y="1912"/>
                </a:lnTo>
                <a:lnTo>
                  <a:pt x="260" y="1912"/>
                </a:lnTo>
                <a:lnTo>
                  <a:pt x="260" y="1910"/>
                </a:lnTo>
                <a:lnTo>
                  <a:pt x="264" y="1905"/>
                </a:lnTo>
                <a:lnTo>
                  <a:pt x="264" y="1903"/>
                </a:lnTo>
                <a:lnTo>
                  <a:pt x="265" y="1903"/>
                </a:lnTo>
                <a:lnTo>
                  <a:pt x="267" y="1902"/>
                </a:lnTo>
                <a:lnTo>
                  <a:pt x="269" y="1898"/>
                </a:lnTo>
                <a:lnTo>
                  <a:pt x="269" y="1898"/>
                </a:lnTo>
                <a:lnTo>
                  <a:pt x="270" y="1898"/>
                </a:lnTo>
                <a:lnTo>
                  <a:pt x="270" y="1898"/>
                </a:lnTo>
                <a:lnTo>
                  <a:pt x="272" y="1897"/>
                </a:lnTo>
                <a:lnTo>
                  <a:pt x="272" y="1895"/>
                </a:lnTo>
                <a:lnTo>
                  <a:pt x="272" y="1893"/>
                </a:lnTo>
                <a:lnTo>
                  <a:pt x="272" y="1893"/>
                </a:lnTo>
                <a:lnTo>
                  <a:pt x="272" y="1893"/>
                </a:lnTo>
                <a:lnTo>
                  <a:pt x="272" y="1892"/>
                </a:lnTo>
                <a:lnTo>
                  <a:pt x="272" y="1890"/>
                </a:lnTo>
                <a:lnTo>
                  <a:pt x="272" y="1890"/>
                </a:lnTo>
                <a:lnTo>
                  <a:pt x="274" y="1885"/>
                </a:lnTo>
                <a:lnTo>
                  <a:pt x="274" y="1883"/>
                </a:lnTo>
                <a:lnTo>
                  <a:pt x="275" y="1881"/>
                </a:lnTo>
                <a:lnTo>
                  <a:pt x="301" y="1878"/>
                </a:lnTo>
                <a:lnTo>
                  <a:pt x="307" y="1880"/>
                </a:lnTo>
                <a:lnTo>
                  <a:pt x="307" y="1880"/>
                </a:lnTo>
                <a:lnTo>
                  <a:pt x="307" y="1880"/>
                </a:lnTo>
                <a:lnTo>
                  <a:pt x="309" y="1881"/>
                </a:lnTo>
                <a:lnTo>
                  <a:pt x="309" y="1885"/>
                </a:lnTo>
                <a:lnTo>
                  <a:pt x="309" y="1885"/>
                </a:lnTo>
                <a:lnTo>
                  <a:pt x="309" y="1887"/>
                </a:lnTo>
                <a:lnTo>
                  <a:pt x="309" y="1887"/>
                </a:lnTo>
                <a:lnTo>
                  <a:pt x="309" y="1888"/>
                </a:lnTo>
                <a:lnTo>
                  <a:pt x="309" y="1890"/>
                </a:lnTo>
                <a:lnTo>
                  <a:pt x="311" y="1892"/>
                </a:lnTo>
                <a:lnTo>
                  <a:pt x="311" y="1893"/>
                </a:lnTo>
                <a:lnTo>
                  <a:pt x="316" y="1920"/>
                </a:lnTo>
                <a:lnTo>
                  <a:pt x="317" y="1929"/>
                </a:lnTo>
                <a:lnTo>
                  <a:pt x="317" y="1929"/>
                </a:lnTo>
                <a:lnTo>
                  <a:pt x="317" y="1929"/>
                </a:lnTo>
                <a:lnTo>
                  <a:pt x="317" y="1930"/>
                </a:lnTo>
                <a:lnTo>
                  <a:pt x="317" y="1930"/>
                </a:lnTo>
                <a:lnTo>
                  <a:pt x="321" y="1937"/>
                </a:lnTo>
                <a:lnTo>
                  <a:pt x="323" y="1939"/>
                </a:lnTo>
                <a:lnTo>
                  <a:pt x="341" y="1967"/>
                </a:lnTo>
                <a:lnTo>
                  <a:pt x="343" y="1967"/>
                </a:lnTo>
                <a:lnTo>
                  <a:pt x="344" y="1969"/>
                </a:lnTo>
                <a:lnTo>
                  <a:pt x="365" y="1964"/>
                </a:lnTo>
                <a:lnTo>
                  <a:pt x="365" y="1962"/>
                </a:lnTo>
                <a:lnTo>
                  <a:pt x="365" y="1962"/>
                </a:lnTo>
                <a:lnTo>
                  <a:pt x="366" y="1962"/>
                </a:lnTo>
                <a:lnTo>
                  <a:pt x="366" y="1959"/>
                </a:lnTo>
                <a:lnTo>
                  <a:pt x="366" y="1957"/>
                </a:lnTo>
                <a:lnTo>
                  <a:pt x="366" y="1957"/>
                </a:lnTo>
                <a:lnTo>
                  <a:pt x="366" y="1957"/>
                </a:lnTo>
                <a:lnTo>
                  <a:pt x="368" y="1955"/>
                </a:lnTo>
                <a:lnTo>
                  <a:pt x="368" y="1955"/>
                </a:lnTo>
                <a:lnTo>
                  <a:pt x="370" y="1955"/>
                </a:lnTo>
                <a:lnTo>
                  <a:pt x="370" y="1955"/>
                </a:lnTo>
                <a:lnTo>
                  <a:pt x="370" y="1955"/>
                </a:lnTo>
                <a:lnTo>
                  <a:pt x="371" y="1955"/>
                </a:lnTo>
                <a:lnTo>
                  <a:pt x="371" y="1955"/>
                </a:lnTo>
                <a:lnTo>
                  <a:pt x="371" y="1957"/>
                </a:lnTo>
                <a:lnTo>
                  <a:pt x="371" y="1957"/>
                </a:lnTo>
                <a:lnTo>
                  <a:pt x="373" y="1957"/>
                </a:lnTo>
                <a:lnTo>
                  <a:pt x="373" y="1959"/>
                </a:lnTo>
                <a:lnTo>
                  <a:pt x="385" y="1955"/>
                </a:lnTo>
                <a:lnTo>
                  <a:pt x="386" y="1955"/>
                </a:lnTo>
                <a:lnTo>
                  <a:pt x="390" y="1957"/>
                </a:lnTo>
                <a:lnTo>
                  <a:pt x="391" y="1959"/>
                </a:lnTo>
                <a:lnTo>
                  <a:pt x="393" y="1961"/>
                </a:lnTo>
                <a:lnTo>
                  <a:pt x="393" y="1961"/>
                </a:lnTo>
                <a:lnTo>
                  <a:pt x="395" y="1961"/>
                </a:lnTo>
                <a:lnTo>
                  <a:pt x="396" y="1961"/>
                </a:lnTo>
                <a:lnTo>
                  <a:pt x="410" y="1964"/>
                </a:lnTo>
                <a:lnTo>
                  <a:pt x="412" y="1964"/>
                </a:lnTo>
                <a:lnTo>
                  <a:pt x="415" y="1962"/>
                </a:lnTo>
                <a:lnTo>
                  <a:pt x="417" y="1961"/>
                </a:lnTo>
                <a:lnTo>
                  <a:pt x="418" y="1959"/>
                </a:lnTo>
                <a:lnTo>
                  <a:pt x="418" y="1959"/>
                </a:lnTo>
                <a:lnTo>
                  <a:pt x="420" y="1954"/>
                </a:lnTo>
                <a:lnTo>
                  <a:pt x="420" y="1952"/>
                </a:lnTo>
                <a:lnTo>
                  <a:pt x="422" y="1947"/>
                </a:lnTo>
                <a:lnTo>
                  <a:pt x="423" y="1947"/>
                </a:lnTo>
                <a:lnTo>
                  <a:pt x="423" y="1945"/>
                </a:lnTo>
                <a:lnTo>
                  <a:pt x="425" y="1945"/>
                </a:lnTo>
                <a:lnTo>
                  <a:pt x="427" y="1945"/>
                </a:lnTo>
                <a:lnTo>
                  <a:pt x="427" y="1945"/>
                </a:lnTo>
                <a:lnTo>
                  <a:pt x="427" y="1945"/>
                </a:lnTo>
                <a:lnTo>
                  <a:pt x="427" y="1947"/>
                </a:lnTo>
                <a:lnTo>
                  <a:pt x="427" y="1949"/>
                </a:lnTo>
                <a:lnTo>
                  <a:pt x="427" y="1949"/>
                </a:lnTo>
                <a:lnTo>
                  <a:pt x="430" y="1950"/>
                </a:lnTo>
                <a:lnTo>
                  <a:pt x="430" y="1950"/>
                </a:lnTo>
                <a:lnTo>
                  <a:pt x="432" y="1952"/>
                </a:lnTo>
                <a:lnTo>
                  <a:pt x="432" y="1952"/>
                </a:lnTo>
                <a:lnTo>
                  <a:pt x="432" y="1952"/>
                </a:lnTo>
                <a:lnTo>
                  <a:pt x="432" y="1954"/>
                </a:lnTo>
                <a:lnTo>
                  <a:pt x="432" y="1954"/>
                </a:lnTo>
                <a:lnTo>
                  <a:pt x="432" y="1955"/>
                </a:lnTo>
                <a:lnTo>
                  <a:pt x="432" y="1957"/>
                </a:lnTo>
                <a:lnTo>
                  <a:pt x="432" y="1957"/>
                </a:lnTo>
                <a:lnTo>
                  <a:pt x="432" y="1957"/>
                </a:lnTo>
                <a:lnTo>
                  <a:pt x="432" y="1959"/>
                </a:lnTo>
                <a:lnTo>
                  <a:pt x="433" y="1959"/>
                </a:lnTo>
                <a:lnTo>
                  <a:pt x="433" y="1959"/>
                </a:lnTo>
                <a:lnTo>
                  <a:pt x="435" y="1961"/>
                </a:lnTo>
                <a:lnTo>
                  <a:pt x="435" y="1961"/>
                </a:lnTo>
                <a:lnTo>
                  <a:pt x="439" y="1957"/>
                </a:lnTo>
                <a:lnTo>
                  <a:pt x="444" y="1954"/>
                </a:lnTo>
                <a:lnTo>
                  <a:pt x="445" y="1954"/>
                </a:lnTo>
                <a:lnTo>
                  <a:pt x="449" y="1955"/>
                </a:lnTo>
                <a:lnTo>
                  <a:pt x="449" y="1955"/>
                </a:lnTo>
                <a:lnTo>
                  <a:pt x="449" y="1955"/>
                </a:lnTo>
                <a:lnTo>
                  <a:pt x="457" y="1950"/>
                </a:lnTo>
                <a:lnTo>
                  <a:pt x="459" y="1950"/>
                </a:lnTo>
                <a:lnTo>
                  <a:pt x="459" y="1950"/>
                </a:lnTo>
                <a:lnTo>
                  <a:pt x="459" y="1952"/>
                </a:lnTo>
                <a:lnTo>
                  <a:pt x="459" y="1952"/>
                </a:lnTo>
                <a:lnTo>
                  <a:pt x="460" y="1952"/>
                </a:lnTo>
                <a:lnTo>
                  <a:pt x="460" y="1954"/>
                </a:lnTo>
                <a:lnTo>
                  <a:pt x="462" y="1955"/>
                </a:lnTo>
                <a:lnTo>
                  <a:pt x="462" y="1957"/>
                </a:lnTo>
                <a:lnTo>
                  <a:pt x="464" y="1957"/>
                </a:lnTo>
                <a:lnTo>
                  <a:pt x="464" y="1959"/>
                </a:lnTo>
                <a:lnTo>
                  <a:pt x="479" y="1962"/>
                </a:lnTo>
                <a:lnTo>
                  <a:pt x="481" y="1962"/>
                </a:lnTo>
                <a:lnTo>
                  <a:pt x="481" y="1961"/>
                </a:lnTo>
                <a:lnTo>
                  <a:pt x="482" y="1961"/>
                </a:lnTo>
                <a:lnTo>
                  <a:pt x="489" y="1955"/>
                </a:lnTo>
                <a:lnTo>
                  <a:pt x="496" y="1955"/>
                </a:lnTo>
                <a:lnTo>
                  <a:pt x="499" y="1954"/>
                </a:lnTo>
                <a:lnTo>
                  <a:pt x="502" y="1949"/>
                </a:lnTo>
                <a:lnTo>
                  <a:pt x="504" y="1947"/>
                </a:lnTo>
                <a:lnTo>
                  <a:pt x="506" y="1947"/>
                </a:lnTo>
                <a:lnTo>
                  <a:pt x="511" y="1950"/>
                </a:lnTo>
                <a:lnTo>
                  <a:pt x="512" y="1950"/>
                </a:lnTo>
                <a:lnTo>
                  <a:pt x="516" y="1950"/>
                </a:lnTo>
                <a:lnTo>
                  <a:pt x="516" y="1950"/>
                </a:lnTo>
                <a:lnTo>
                  <a:pt x="518" y="1950"/>
                </a:lnTo>
                <a:lnTo>
                  <a:pt x="519" y="1947"/>
                </a:lnTo>
                <a:lnTo>
                  <a:pt x="519" y="1947"/>
                </a:lnTo>
                <a:lnTo>
                  <a:pt x="519" y="1945"/>
                </a:lnTo>
                <a:lnTo>
                  <a:pt x="521" y="1945"/>
                </a:lnTo>
                <a:lnTo>
                  <a:pt x="523" y="1944"/>
                </a:lnTo>
                <a:lnTo>
                  <a:pt x="528" y="1937"/>
                </a:lnTo>
                <a:lnTo>
                  <a:pt x="529" y="1934"/>
                </a:lnTo>
                <a:lnTo>
                  <a:pt x="531" y="1932"/>
                </a:lnTo>
                <a:lnTo>
                  <a:pt x="534" y="1922"/>
                </a:lnTo>
                <a:lnTo>
                  <a:pt x="538" y="1918"/>
                </a:lnTo>
                <a:lnTo>
                  <a:pt x="538" y="1917"/>
                </a:lnTo>
                <a:lnTo>
                  <a:pt x="538" y="1915"/>
                </a:lnTo>
                <a:lnTo>
                  <a:pt x="538" y="1913"/>
                </a:lnTo>
                <a:lnTo>
                  <a:pt x="539" y="1910"/>
                </a:lnTo>
                <a:lnTo>
                  <a:pt x="541" y="1910"/>
                </a:lnTo>
                <a:lnTo>
                  <a:pt x="571" y="1880"/>
                </a:lnTo>
                <a:lnTo>
                  <a:pt x="573" y="1878"/>
                </a:lnTo>
                <a:lnTo>
                  <a:pt x="573" y="1876"/>
                </a:lnTo>
                <a:lnTo>
                  <a:pt x="576" y="1871"/>
                </a:lnTo>
                <a:lnTo>
                  <a:pt x="576" y="1871"/>
                </a:lnTo>
                <a:lnTo>
                  <a:pt x="576" y="1870"/>
                </a:lnTo>
                <a:lnTo>
                  <a:pt x="576" y="1870"/>
                </a:lnTo>
                <a:lnTo>
                  <a:pt x="576" y="1866"/>
                </a:lnTo>
                <a:lnTo>
                  <a:pt x="576" y="1863"/>
                </a:lnTo>
                <a:lnTo>
                  <a:pt x="576" y="1863"/>
                </a:lnTo>
                <a:lnTo>
                  <a:pt x="576" y="1861"/>
                </a:lnTo>
                <a:lnTo>
                  <a:pt x="576" y="1861"/>
                </a:lnTo>
                <a:lnTo>
                  <a:pt x="576" y="1860"/>
                </a:lnTo>
                <a:lnTo>
                  <a:pt x="578" y="1858"/>
                </a:lnTo>
                <a:lnTo>
                  <a:pt x="578" y="1856"/>
                </a:lnTo>
                <a:lnTo>
                  <a:pt x="578" y="1856"/>
                </a:lnTo>
                <a:lnTo>
                  <a:pt x="583" y="1853"/>
                </a:lnTo>
                <a:lnTo>
                  <a:pt x="583" y="1853"/>
                </a:lnTo>
                <a:lnTo>
                  <a:pt x="583" y="1851"/>
                </a:lnTo>
                <a:lnTo>
                  <a:pt x="583" y="1851"/>
                </a:lnTo>
                <a:lnTo>
                  <a:pt x="585" y="1846"/>
                </a:lnTo>
                <a:lnTo>
                  <a:pt x="585" y="1846"/>
                </a:lnTo>
                <a:lnTo>
                  <a:pt x="586" y="1844"/>
                </a:lnTo>
                <a:lnTo>
                  <a:pt x="590" y="1841"/>
                </a:lnTo>
                <a:lnTo>
                  <a:pt x="590" y="1839"/>
                </a:lnTo>
                <a:lnTo>
                  <a:pt x="620" y="1844"/>
                </a:lnTo>
                <a:lnTo>
                  <a:pt x="628" y="1848"/>
                </a:lnTo>
                <a:lnTo>
                  <a:pt x="634" y="1848"/>
                </a:lnTo>
                <a:lnTo>
                  <a:pt x="635" y="1846"/>
                </a:lnTo>
                <a:lnTo>
                  <a:pt x="635" y="1846"/>
                </a:lnTo>
                <a:lnTo>
                  <a:pt x="635" y="1846"/>
                </a:lnTo>
                <a:lnTo>
                  <a:pt x="635" y="1844"/>
                </a:lnTo>
                <a:lnTo>
                  <a:pt x="635" y="1844"/>
                </a:lnTo>
                <a:lnTo>
                  <a:pt x="635" y="1844"/>
                </a:lnTo>
                <a:lnTo>
                  <a:pt x="637" y="1839"/>
                </a:lnTo>
                <a:lnTo>
                  <a:pt x="639" y="1836"/>
                </a:lnTo>
                <a:lnTo>
                  <a:pt x="639" y="1834"/>
                </a:lnTo>
                <a:lnTo>
                  <a:pt x="639" y="1834"/>
                </a:lnTo>
                <a:lnTo>
                  <a:pt x="639" y="1834"/>
                </a:lnTo>
                <a:lnTo>
                  <a:pt x="639" y="1833"/>
                </a:lnTo>
                <a:lnTo>
                  <a:pt x="639" y="1833"/>
                </a:lnTo>
                <a:lnTo>
                  <a:pt x="637" y="1831"/>
                </a:lnTo>
                <a:lnTo>
                  <a:pt x="635" y="1828"/>
                </a:lnTo>
                <a:lnTo>
                  <a:pt x="635" y="1828"/>
                </a:lnTo>
                <a:lnTo>
                  <a:pt x="635" y="1826"/>
                </a:lnTo>
                <a:lnTo>
                  <a:pt x="634" y="1824"/>
                </a:lnTo>
                <a:lnTo>
                  <a:pt x="634" y="1823"/>
                </a:lnTo>
                <a:lnTo>
                  <a:pt x="635" y="1821"/>
                </a:lnTo>
                <a:lnTo>
                  <a:pt x="637" y="1813"/>
                </a:lnTo>
                <a:lnTo>
                  <a:pt x="639" y="1811"/>
                </a:lnTo>
                <a:lnTo>
                  <a:pt x="639" y="1811"/>
                </a:lnTo>
                <a:lnTo>
                  <a:pt x="642" y="1808"/>
                </a:lnTo>
                <a:lnTo>
                  <a:pt x="642" y="1808"/>
                </a:lnTo>
                <a:lnTo>
                  <a:pt x="642" y="1806"/>
                </a:lnTo>
                <a:lnTo>
                  <a:pt x="642" y="1804"/>
                </a:lnTo>
                <a:lnTo>
                  <a:pt x="642" y="1804"/>
                </a:lnTo>
                <a:lnTo>
                  <a:pt x="642" y="1802"/>
                </a:lnTo>
                <a:lnTo>
                  <a:pt x="642" y="1802"/>
                </a:lnTo>
                <a:lnTo>
                  <a:pt x="644" y="1802"/>
                </a:lnTo>
                <a:lnTo>
                  <a:pt x="644" y="1801"/>
                </a:lnTo>
                <a:lnTo>
                  <a:pt x="645" y="1801"/>
                </a:lnTo>
                <a:lnTo>
                  <a:pt x="645" y="1801"/>
                </a:lnTo>
                <a:lnTo>
                  <a:pt x="645" y="1801"/>
                </a:lnTo>
                <a:lnTo>
                  <a:pt x="645" y="1799"/>
                </a:lnTo>
                <a:lnTo>
                  <a:pt x="645" y="1799"/>
                </a:lnTo>
                <a:lnTo>
                  <a:pt x="645" y="1797"/>
                </a:lnTo>
                <a:lnTo>
                  <a:pt x="645" y="1797"/>
                </a:lnTo>
                <a:lnTo>
                  <a:pt x="645" y="1797"/>
                </a:lnTo>
                <a:lnTo>
                  <a:pt x="649" y="1797"/>
                </a:lnTo>
                <a:lnTo>
                  <a:pt x="649" y="1796"/>
                </a:lnTo>
                <a:lnTo>
                  <a:pt x="649" y="1796"/>
                </a:lnTo>
                <a:lnTo>
                  <a:pt x="649" y="1796"/>
                </a:lnTo>
                <a:lnTo>
                  <a:pt x="649" y="1794"/>
                </a:lnTo>
                <a:lnTo>
                  <a:pt x="649" y="1794"/>
                </a:lnTo>
                <a:lnTo>
                  <a:pt x="649" y="1792"/>
                </a:lnTo>
                <a:lnTo>
                  <a:pt x="649" y="1792"/>
                </a:lnTo>
                <a:lnTo>
                  <a:pt x="650" y="1791"/>
                </a:lnTo>
                <a:lnTo>
                  <a:pt x="652" y="1791"/>
                </a:lnTo>
                <a:lnTo>
                  <a:pt x="652" y="1787"/>
                </a:lnTo>
                <a:lnTo>
                  <a:pt x="652" y="1787"/>
                </a:lnTo>
                <a:lnTo>
                  <a:pt x="654" y="1786"/>
                </a:lnTo>
                <a:lnTo>
                  <a:pt x="654" y="1786"/>
                </a:lnTo>
                <a:lnTo>
                  <a:pt x="654" y="1784"/>
                </a:lnTo>
                <a:lnTo>
                  <a:pt x="654" y="1784"/>
                </a:lnTo>
                <a:lnTo>
                  <a:pt x="654" y="1782"/>
                </a:lnTo>
                <a:lnTo>
                  <a:pt x="654" y="1782"/>
                </a:lnTo>
                <a:lnTo>
                  <a:pt x="655" y="1781"/>
                </a:lnTo>
                <a:lnTo>
                  <a:pt x="655" y="1781"/>
                </a:lnTo>
                <a:lnTo>
                  <a:pt x="664" y="1779"/>
                </a:lnTo>
                <a:lnTo>
                  <a:pt x="665" y="1779"/>
                </a:lnTo>
                <a:lnTo>
                  <a:pt x="665" y="1777"/>
                </a:lnTo>
                <a:lnTo>
                  <a:pt x="665" y="1777"/>
                </a:lnTo>
                <a:lnTo>
                  <a:pt x="665" y="1776"/>
                </a:lnTo>
                <a:lnTo>
                  <a:pt x="665" y="1776"/>
                </a:lnTo>
                <a:lnTo>
                  <a:pt x="665" y="1774"/>
                </a:lnTo>
                <a:lnTo>
                  <a:pt x="665" y="1774"/>
                </a:lnTo>
                <a:lnTo>
                  <a:pt x="665" y="1774"/>
                </a:lnTo>
                <a:lnTo>
                  <a:pt x="664" y="1772"/>
                </a:lnTo>
                <a:lnTo>
                  <a:pt x="662" y="1771"/>
                </a:lnTo>
                <a:lnTo>
                  <a:pt x="662" y="1771"/>
                </a:lnTo>
                <a:lnTo>
                  <a:pt x="662" y="1771"/>
                </a:lnTo>
                <a:lnTo>
                  <a:pt x="662" y="1769"/>
                </a:lnTo>
                <a:lnTo>
                  <a:pt x="662" y="1769"/>
                </a:lnTo>
                <a:lnTo>
                  <a:pt x="662" y="1769"/>
                </a:lnTo>
                <a:lnTo>
                  <a:pt x="660" y="1767"/>
                </a:lnTo>
                <a:lnTo>
                  <a:pt x="659" y="1765"/>
                </a:lnTo>
                <a:lnTo>
                  <a:pt x="659" y="1765"/>
                </a:lnTo>
                <a:lnTo>
                  <a:pt x="659" y="1764"/>
                </a:lnTo>
                <a:lnTo>
                  <a:pt x="659" y="1764"/>
                </a:lnTo>
                <a:lnTo>
                  <a:pt x="659" y="1764"/>
                </a:lnTo>
                <a:lnTo>
                  <a:pt x="660" y="1760"/>
                </a:lnTo>
                <a:lnTo>
                  <a:pt x="662" y="1760"/>
                </a:lnTo>
                <a:lnTo>
                  <a:pt x="667" y="1757"/>
                </a:lnTo>
                <a:lnTo>
                  <a:pt x="669" y="1757"/>
                </a:lnTo>
                <a:lnTo>
                  <a:pt x="669" y="1755"/>
                </a:lnTo>
                <a:lnTo>
                  <a:pt x="669" y="1755"/>
                </a:lnTo>
                <a:lnTo>
                  <a:pt x="669" y="1754"/>
                </a:lnTo>
                <a:lnTo>
                  <a:pt x="669" y="1754"/>
                </a:lnTo>
                <a:lnTo>
                  <a:pt x="669" y="1754"/>
                </a:lnTo>
                <a:lnTo>
                  <a:pt x="669" y="1752"/>
                </a:lnTo>
                <a:lnTo>
                  <a:pt x="669" y="1750"/>
                </a:lnTo>
                <a:lnTo>
                  <a:pt x="669" y="1750"/>
                </a:lnTo>
                <a:lnTo>
                  <a:pt x="669" y="1749"/>
                </a:lnTo>
                <a:lnTo>
                  <a:pt x="669" y="1749"/>
                </a:lnTo>
                <a:lnTo>
                  <a:pt x="670" y="1747"/>
                </a:lnTo>
                <a:lnTo>
                  <a:pt x="679" y="1740"/>
                </a:lnTo>
                <a:lnTo>
                  <a:pt x="716" y="1723"/>
                </a:lnTo>
                <a:lnTo>
                  <a:pt x="724" y="1717"/>
                </a:lnTo>
                <a:lnTo>
                  <a:pt x="724" y="1717"/>
                </a:lnTo>
                <a:lnTo>
                  <a:pt x="728" y="1715"/>
                </a:lnTo>
                <a:lnTo>
                  <a:pt x="729" y="1715"/>
                </a:lnTo>
                <a:lnTo>
                  <a:pt x="731" y="1715"/>
                </a:lnTo>
                <a:lnTo>
                  <a:pt x="731" y="1713"/>
                </a:lnTo>
                <a:lnTo>
                  <a:pt x="731" y="1713"/>
                </a:lnTo>
                <a:lnTo>
                  <a:pt x="731" y="1712"/>
                </a:lnTo>
                <a:lnTo>
                  <a:pt x="733" y="1710"/>
                </a:lnTo>
                <a:lnTo>
                  <a:pt x="733" y="1710"/>
                </a:lnTo>
                <a:lnTo>
                  <a:pt x="733" y="1708"/>
                </a:lnTo>
                <a:lnTo>
                  <a:pt x="733" y="1708"/>
                </a:lnTo>
                <a:lnTo>
                  <a:pt x="733" y="1707"/>
                </a:lnTo>
                <a:lnTo>
                  <a:pt x="733" y="1707"/>
                </a:lnTo>
                <a:lnTo>
                  <a:pt x="734" y="1705"/>
                </a:lnTo>
                <a:lnTo>
                  <a:pt x="734" y="1703"/>
                </a:lnTo>
                <a:lnTo>
                  <a:pt x="736" y="1703"/>
                </a:lnTo>
                <a:lnTo>
                  <a:pt x="738" y="1702"/>
                </a:lnTo>
                <a:lnTo>
                  <a:pt x="743" y="1702"/>
                </a:lnTo>
                <a:lnTo>
                  <a:pt x="748" y="1703"/>
                </a:lnTo>
                <a:lnTo>
                  <a:pt x="749" y="1703"/>
                </a:lnTo>
                <a:lnTo>
                  <a:pt x="755" y="1698"/>
                </a:lnTo>
                <a:lnTo>
                  <a:pt x="755" y="1697"/>
                </a:lnTo>
                <a:lnTo>
                  <a:pt x="755" y="1697"/>
                </a:lnTo>
                <a:lnTo>
                  <a:pt x="755" y="1695"/>
                </a:lnTo>
                <a:lnTo>
                  <a:pt x="755" y="1695"/>
                </a:lnTo>
                <a:lnTo>
                  <a:pt x="755" y="1693"/>
                </a:lnTo>
                <a:lnTo>
                  <a:pt x="756" y="1691"/>
                </a:lnTo>
                <a:lnTo>
                  <a:pt x="756" y="1691"/>
                </a:lnTo>
                <a:lnTo>
                  <a:pt x="756" y="1690"/>
                </a:lnTo>
                <a:lnTo>
                  <a:pt x="758" y="1688"/>
                </a:lnTo>
                <a:lnTo>
                  <a:pt x="758" y="1688"/>
                </a:lnTo>
                <a:lnTo>
                  <a:pt x="761" y="1688"/>
                </a:lnTo>
                <a:lnTo>
                  <a:pt x="763" y="1686"/>
                </a:lnTo>
                <a:lnTo>
                  <a:pt x="765" y="1685"/>
                </a:lnTo>
                <a:lnTo>
                  <a:pt x="765" y="1685"/>
                </a:lnTo>
                <a:lnTo>
                  <a:pt x="765" y="1685"/>
                </a:lnTo>
                <a:lnTo>
                  <a:pt x="776" y="1688"/>
                </a:lnTo>
                <a:lnTo>
                  <a:pt x="776" y="1688"/>
                </a:lnTo>
                <a:lnTo>
                  <a:pt x="778" y="1686"/>
                </a:lnTo>
                <a:lnTo>
                  <a:pt x="783" y="1681"/>
                </a:lnTo>
                <a:lnTo>
                  <a:pt x="786" y="1675"/>
                </a:lnTo>
                <a:lnTo>
                  <a:pt x="788" y="1673"/>
                </a:lnTo>
                <a:lnTo>
                  <a:pt x="788" y="1673"/>
                </a:lnTo>
                <a:lnTo>
                  <a:pt x="797" y="1671"/>
                </a:lnTo>
                <a:lnTo>
                  <a:pt x="798" y="1671"/>
                </a:lnTo>
                <a:lnTo>
                  <a:pt x="808" y="1678"/>
                </a:lnTo>
                <a:lnTo>
                  <a:pt x="810" y="1678"/>
                </a:lnTo>
                <a:lnTo>
                  <a:pt x="815" y="1676"/>
                </a:lnTo>
                <a:lnTo>
                  <a:pt x="825" y="1676"/>
                </a:lnTo>
                <a:lnTo>
                  <a:pt x="828" y="1675"/>
                </a:lnTo>
                <a:lnTo>
                  <a:pt x="830" y="1675"/>
                </a:lnTo>
                <a:lnTo>
                  <a:pt x="837" y="1676"/>
                </a:lnTo>
                <a:lnTo>
                  <a:pt x="839" y="1676"/>
                </a:lnTo>
                <a:lnTo>
                  <a:pt x="840" y="1676"/>
                </a:lnTo>
                <a:lnTo>
                  <a:pt x="842" y="1675"/>
                </a:lnTo>
                <a:lnTo>
                  <a:pt x="842" y="1675"/>
                </a:lnTo>
                <a:lnTo>
                  <a:pt x="842" y="1675"/>
                </a:lnTo>
                <a:lnTo>
                  <a:pt x="842" y="1673"/>
                </a:lnTo>
                <a:lnTo>
                  <a:pt x="842" y="1673"/>
                </a:lnTo>
                <a:lnTo>
                  <a:pt x="842" y="1673"/>
                </a:lnTo>
                <a:lnTo>
                  <a:pt x="842" y="1671"/>
                </a:lnTo>
                <a:lnTo>
                  <a:pt x="840" y="1671"/>
                </a:lnTo>
                <a:lnTo>
                  <a:pt x="840" y="1670"/>
                </a:lnTo>
                <a:lnTo>
                  <a:pt x="840" y="1670"/>
                </a:lnTo>
                <a:lnTo>
                  <a:pt x="840" y="1668"/>
                </a:lnTo>
                <a:lnTo>
                  <a:pt x="839" y="1668"/>
                </a:lnTo>
                <a:lnTo>
                  <a:pt x="840" y="1668"/>
                </a:lnTo>
                <a:lnTo>
                  <a:pt x="840" y="1666"/>
                </a:lnTo>
                <a:lnTo>
                  <a:pt x="840" y="1666"/>
                </a:lnTo>
                <a:lnTo>
                  <a:pt x="842" y="1663"/>
                </a:lnTo>
                <a:lnTo>
                  <a:pt x="842" y="1661"/>
                </a:lnTo>
                <a:lnTo>
                  <a:pt x="842" y="1661"/>
                </a:lnTo>
                <a:lnTo>
                  <a:pt x="842" y="1661"/>
                </a:lnTo>
                <a:lnTo>
                  <a:pt x="840" y="1661"/>
                </a:lnTo>
                <a:lnTo>
                  <a:pt x="840" y="1660"/>
                </a:lnTo>
                <a:lnTo>
                  <a:pt x="840" y="1660"/>
                </a:lnTo>
                <a:lnTo>
                  <a:pt x="842" y="1658"/>
                </a:lnTo>
                <a:lnTo>
                  <a:pt x="842" y="1658"/>
                </a:lnTo>
                <a:lnTo>
                  <a:pt x="842" y="1656"/>
                </a:lnTo>
                <a:lnTo>
                  <a:pt x="842" y="1656"/>
                </a:lnTo>
                <a:lnTo>
                  <a:pt x="842" y="1654"/>
                </a:lnTo>
                <a:lnTo>
                  <a:pt x="845" y="1654"/>
                </a:lnTo>
                <a:lnTo>
                  <a:pt x="855" y="1654"/>
                </a:lnTo>
                <a:lnTo>
                  <a:pt x="855" y="1654"/>
                </a:lnTo>
                <a:lnTo>
                  <a:pt x="857" y="1656"/>
                </a:lnTo>
                <a:lnTo>
                  <a:pt x="860" y="1658"/>
                </a:lnTo>
                <a:lnTo>
                  <a:pt x="867" y="1656"/>
                </a:lnTo>
                <a:lnTo>
                  <a:pt x="867" y="1656"/>
                </a:lnTo>
                <a:lnTo>
                  <a:pt x="869" y="1656"/>
                </a:lnTo>
                <a:lnTo>
                  <a:pt x="871" y="1658"/>
                </a:lnTo>
                <a:lnTo>
                  <a:pt x="879" y="1661"/>
                </a:lnTo>
                <a:lnTo>
                  <a:pt x="882" y="1663"/>
                </a:lnTo>
                <a:lnTo>
                  <a:pt x="884" y="1663"/>
                </a:lnTo>
                <a:lnTo>
                  <a:pt x="884" y="1663"/>
                </a:lnTo>
                <a:lnTo>
                  <a:pt x="884" y="1665"/>
                </a:lnTo>
                <a:lnTo>
                  <a:pt x="884" y="1665"/>
                </a:lnTo>
                <a:lnTo>
                  <a:pt x="884" y="1665"/>
                </a:lnTo>
                <a:lnTo>
                  <a:pt x="884" y="1666"/>
                </a:lnTo>
                <a:lnTo>
                  <a:pt x="884" y="1666"/>
                </a:lnTo>
                <a:lnTo>
                  <a:pt x="884" y="1666"/>
                </a:lnTo>
                <a:lnTo>
                  <a:pt x="882" y="1668"/>
                </a:lnTo>
                <a:lnTo>
                  <a:pt x="882" y="1668"/>
                </a:lnTo>
                <a:lnTo>
                  <a:pt x="882" y="1670"/>
                </a:lnTo>
                <a:lnTo>
                  <a:pt x="882" y="1670"/>
                </a:lnTo>
                <a:lnTo>
                  <a:pt x="882" y="1670"/>
                </a:lnTo>
                <a:lnTo>
                  <a:pt x="882" y="1670"/>
                </a:lnTo>
                <a:lnTo>
                  <a:pt x="884" y="1671"/>
                </a:lnTo>
                <a:lnTo>
                  <a:pt x="886" y="1671"/>
                </a:lnTo>
                <a:lnTo>
                  <a:pt x="887" y="1671"/>
                </a:lnTo>
                <a:lnTo>
                  <a:pt x="887" y="1671"/>
                </a:lnTo>
                <a:lnTo>
                  <a:pt x="887" y="1673"/>
                </a:lnTo>
                <a:lnTo>
                  <a:pt x="887" y="1673"/>
                </a:lnTo>
                <a:lnTo>
                  <a:pt x="887" y="1675"/>
                </a:lnTo>
                <a:lnTo>
                  <a:pt x="887" y="1675"/>
                </a:lnTo>
                <a:lnTo>
                  <a:pt x="887" y="1676"/>
                </a:lnTo>
                <a:lnTo>
                  <a:pt x="889" y="1676"/>
                </a:lnTo>
                <a:lnTo>
                  <a:pt x="889" y="1676"/>
                </a:lnTo>
                <a:lnTo>
                  <a:pt x="889" y="1676"/>
                </a:lnTo>
                <a:lnTo>
                  <a:pt x="889" y="1678"/>
                </a:lnTo>
                <a:lnTo>
                  <a:pt x="889" y="1678"/>
                </a:lnTo>
                <a:lnTo>
                  <a:pt x="889" y="1678"/>
                </a:lnTo>
                <a:lnTo>
                  <a:pt x="889" y="1680"/>
                </a:lnTo>
                <a:lnTo>
                  <a:pt x="889" y="1680"/>
                </a:lnTo>
                <a:lnTo>
                  <a:pt x="887" y="1681"/>
                </a:lnTo>
                <a:lnTo>
                  <a:pt x="887" y="1681"/>
                </a:lnTo>
                <a:lnTo>
                  <a:pt x="887" y="1683"/>
                </a:lnTo>
                <a:lnTo>
                  <a:pt x="887" y="1683"/>
                </a:lnTo>
                <a:lnTo>
                  <a:pt x="887" y="1685"/>
                </a:lnTo>
                <a:lnTo>
                  <a:pt x="887" y="1685"/>
                </a:lnTo>
                <a:lnTo>
                  <a:pt x="887" y="1685"/>
                </a:lnTo>
                <a:lnTo>
                  <a:pt x="887" y="1686"/>
                </a:lnTo>
                <a:lnTo>
                  <a:pt x="887" y="1686"/>
                </a:lnTo>
                <a:lnTo>
                  <a:pt x="887" y="1686"/>
                </a:lnTo>
                <a:lnTo>
                  <a:pt x="887" y="1688"/>
                </a:lnTo>
                <a:lnTo>
                  <a:pt x="887" y="1688"/>
                </a:lnTo>
                <a:lnTo>
                  <a:pt x="889" y="1690"/>
                </a:lnTo>
                <a:lnTo>
                  <a:pt x="892" y="1693"/>
                </a:lnTo>
                <a:lnTo>
                  <a:pt x="892" y="1695"/>
                </a:lnTo>
                <a:lnTo>
                  <a:pt x="894" y="1695"/>
                </a:lnTo>
                <a:lnTo>
                  <a:pt x="894" y="1695"/>
                </a:lnTo>
                <a:lnTo>
                  <a:pt x="896" y="1695"/>
                </a:lnTo>
                <a:lnTo>
                  <a:pt x="896" y="1695"/>
                </a:lnTo>
                <a:lnTo>
                  <a:pt x="896" y="1693"/>
                </a:lnTo>
                <a:lnTo>
                  <a:pt x="896" y="1693"/>
                </a:lnTo>
                <a:lnTo>
                  <a:pt x="896" y="1691"/>
                </a:lnTo>
                <a:lnTo>
                  <a:pt x="897" y="1691"/>
                </a:lnTo>
                <a:lnTo>
                  <a:pt x="897" y="1690"/>
                </a:lnTo>
                <a:lnTo>
                  <a:pt x="901" y="1688"/>
                </a:lnTo>
                <a:lnTo>
                  <a:pt x="901" y="1686"/>
                </a:lnTo>
                <a:lnTo>
                  <a:pt x="901" y="1686"/>
                </a:lnTo>
                <a:lnTo>
                  <a:pt x="901" y="1685"/>
                </a:lnTo>
                <a:lnTo>
                  <a:pt x="902" y="1683"/>
                </a:lnTo>
                <a:lnTo>
                  <a:pt x="904" y="1681"/>
                </a:lnTo>
                <a:lnTo>
                  <a:pt x="904" y="1681"/>
                </a:lnTo>
                <a:lnTo>
                  <a:pt x="906" y="1681"/>
                </a:lnTo>
                <a:lnTo>
                  <a:pt x="906" y="1681"/>
                </a:lnTo>
                <a:lnTo>
                  <a:pt x="907" y="1683"/>
                </a:lnTo>
                <a:lnTo>
                  <a:pt x="911" y="1685"/>
                </a:lnTo>
                <a:lnTo>
                  <a:pt x="923" y="1686"/>
                </a:lnTo>
                <a:lnTo>
                  <a:pt x="928" y="1688"/>
                </a:lnTo>
                <a:lnTo>
                  <a:pt x="929" y="1688"/>
                </a:lnTo>
                <a:lnTo>
                  <a:pt x="939" y="1686"/>
                </a:lnTo>
                <a:lnTo>
                  <a:pt x="939" y="1686"/>
                </a:lnTo>
                <a:lnTo>
                  <a:pt x="944" y="1683"/>
                </a:lnTo>
                <a:lnTo>
                  <a:pt x="944" y="1683"/>
                </a:lnTo>
                <a:lnTo>
                  <a:pt x="956" y="1686"/>
                </a:lnTo>
                <a:lnTo>
                  <a:pt x="958" y="1688"/>
                </a:lnTo>
                <a:lnTo>
                  <a:pt x="961" y="1691"/>
                </a:lnTo>
                <a:lnTo>
                  <a:pt x="963" y="1691"/>
                </a:lnTo>
                <a:lnTo>
                  <a:pt x="965" y="1691"/>
                </a:lnTo>
                <a:lnTo>
                  <a:pt x="965" y="1693"/>
                </a:lnTo>
                <a:lnTo>
                  <a:pt x="965" y="1693"/>
                </a:lnTo>
                <a:lnTo>
                  <a:pt x="965" y="1695"/>
                </a:lnTo>
                <a:lnTo>
                  <a:pt x="965" y="1695"/>
                </a:lnTo>
                <a:lnTo>
                  <a:pt x="963" y="1697"/>
                </a:lnTo>
                <a:lnTo>
                  <a:pt x="963" y="1697"/>
                </a:lnTo>
                <a:lnTo>
                  <a:pt x="963" y="1697"/>
                </a:lnTo>
                <a:lnTo>
                  <a:pt x="963" y="1698"/>
                </a:lnTo>
                <a:lnTo>
                  <a:pt x="963" y="1698"/>
                </a:lnTo>
                <a:lnTo>
                  <a:pt x="985" y="1707"/>
                </a:lnTo>
                <a:lnTo>
                  <a:pt x="986" y="1708"/>
                </a:lnTo>
                <a:lnTo>
                  <a:pt x="995" y="1710"/>
                </a:lnTo>
                <a:lnTo>
                  <a:pt x="997" y="1710"/>
                </a:lnTo>
                <a:lnTo>
                  <a:pt x="997" y="1708"/>
                </a:lnTo>
                <a:lnTo>
                  <a:pt x="998" y="1707"/>
                </a:lnTo>
                <a:lnTo>
                  <a:pt x="1003" y="1702"/>
                </a:lnTo>
                <a:lnTo>
                  <a:pt x="1005" y="1702"/>
                </a:lnTo>
                <a:lnTo>
                  <a:pt x="1005" y="1702"/>
                </a:lnTo>
                <a:lnTo>
                  <a:pt x="1007" y="1703"/>
                </a:lnTo>
                <a:lnTo>
                  <a:pt x="1020" y="1702"/>
                </a:lnTo>
                <a:lnTo>
                  <a:pt x="1020" y="1702"/>
                </a:lnTo>
                <a:lnTo>
                  <a:pt x="1020" y="1702"/>
                </a:lnTo>
                <a:lnTo>
                  <a:pt x="1022" y="1702"/>
                </a:lnTo>
                <a:lnTo>
                  <a:pt x="1022" y="1702"/>
                </a:lnTo>
                <a:lnTo>
                  <a:pt x="1022" y="1703"/>
                </a:lnTo>
                <a:lnTo>
                  <a:pt x="1022" y="1705"/>
                </a:lnTo>
                <a:lnTo>
                  <a:pt x="1022" y="1705"/>
                </a:lnTo>
                <a:lnTo>
                  <a:pt x="1022" y="1707"/>
                </a:lnTo>
                <a:lnTo>
                  <a:pt x="1025" y="1708"/>
                </a:lnTo>
                <a:lnTo>
                  <a:pt x="1027" y="1710"/>
                </a:lnTo>
                <a:lnTo>
                  <a:pt x="1029" y="1712"/>
                </a:lnTo>
                <a:lnTo>
                  <a:pt x="1029" y="1712"/>
                </a:lnTo>
                <a:lnTo>
                  <a:pt x="1030" y="1713"/>
                </a:lnTo>
                <a:lnTo>
                  <a:pt x="1035" y="1713"/>
                </a:lnTo>
                <a:lnTo>
                  <a:pt x="1037" y="1713"/>
                </a:lnTo>
                <a:lnTo>
                  <a:pt x="1037" y="1713"/>
                </a:lnTo>
                <a:lnTo>
                  <a:pt x="1039" y="1712"/>
                </a:lnTo>
                <a:lnTo>
                  <a:pt x="1040" y="1708"/>
                </a:lnTo>
                <a:lnTo>
                  <a:pt x="1044" y="1703"/>
                </a:lnTo>
                <a:lnTo>
                  <a:pt x="1044" y="1703"/>
                </a:lnTo>
                <a:lnTo>
                  <a:pt x="1045" y="1702"/>
                </a:lnTo>
                <a:lnTo>
                  <a:pt x="1045" y="1703"/>
                </a:lnTo>
                <a:lnTo>
                  <a:pt x="1047" y="1705"/>
                </a:lnTo>
                <a:lnTo>
                  <a:pt x="1049" y="1705"/>
                </a:lnTo>
                <a:lnTo>
                  <a:pt x="1050" y="1705"/>
                </a:lnTo>
                <a:lnTo>
                  <a:pt x="1050" y="1705"/>
                </a:lnTo>
                <a:lnTo>
                  <a:pt x="1054" y="1702"/>
                </a:lnTo>
                <a:lnTo>
                  <a:pt x="1054" y="1700"/>
                </a:lnTo>
                <a:lnTo>
                  <a:pt x="1055" y="1697"/>
                </a:lnTo>
                <a:lnTo>
                  <a:pt x="1055" y="1697"/>
                </a:lnTo>
                <a:lnTo>
                  <a:pt x="1055" y="1697"/>
                </a:lnTo>
                <a:lnTo>
                  <a:pt x="1055" y="1695"/>
                </a:lnTo>
                <a:lnTo>
                  <a:pt x="1055" y="1695"/>
                </a:lnTo>
                <a:lnTo>
                  <a:pt x="1055" y="1693"/>
                </a:lnTo>
                <a:lnTo>
                  <a:pt x="1055" y="1693"/>
                </a:lnTo>
                <a:lnTo>
                  <a:pt x="1054" y="1693"/>
                </a:lnTo>
                <a:lnTo>
                  <a:pt x="1054" y="1691"/>
                </a:lnTo>
                <a:lnTo>
                  <a:pt x="1054" y="1691"/>
                </a:lnTo>
                <a:lnTo>
                  <a:pt x="1055" y="1690"/>
                </a:lnTo>
                <a:lnTo>
                  <a:pt x="1055" y="1690"/>
                </a:lnTo>
                <a:lnTo>
                  <a:pt x="1055" y="1690"/>
                </a:lnTo>
                <a:lnTo>
                  <a:pt x="1059" y="1691"/>
                </a:lnTo>
                <a:lnTo>
                  <a:pt x="1076" y="1688"/>
                </a:lnTo>
                <a:lnTo>
                  <a:pt x="1077" y="1688"/>
                </a:lnTo>
                <a:lnTo>
                  <a:pt x="1077" y="1690"/>
                </a:lnTo>
                <a:lnTo>
                  <a:pt x="1079" y="1691"/>
                </a:lnTo>
                <a:lnTo>
                  <a:pt x="1081" y="1691"/>
                </a:lnTo>
                <a:lnTo>
                  <a:pt x="1087" y="1691"/>
                </a:lnTo>
                <a:lnTo>
                  <a:pt x="1089" y="1691"/>
                </a:lnTo>
                <a:lnTo>
                  <a:pt x="1089" y="1691"/>
                </a:lnTo>
                <a:lnTo>
                  <a:pt x="1089" y="1693"/>
                </a:lnTo>
                <a:lnTo>
                  <a:pt x="1089" y="1693"/>
                </a:lnTo>
                <a:lnTo>
                  <a:pt x="1091" y="1695"/>
                </a:lnTo>
                <a:lnTo>
                  <a:pt x="1091" y="1695"/>
                </a:lnTo>
                <a:lnTo>
                  <a:pt x="1091" y="1697"/>
                </a:lnTo>
                <a:lnTo>
                  <a:pt x="1091" y="1697"/>
                </a:lnTo>
                <a:lnTo>
                  <a:pt x="1091" y="1698"/>
                </a:lnTo>
                <a:lnTo>
                  <a:pt x="1091" y="1698"/>
                </a:lnTo>
                <a:lnTo>
                  <a:pt x="1091" y="1698"/>
                </a:lnTo>
                <a:lnTo>
                  <a:pt x="1091" y="1700"/>
                </a:lnTo>
                <a:lnTo>
                  <a:pt x="1091" y="1700"/>
                </a:lnTo>
                <a:lnTo>
                  <a:pt x="1092" y="1700"/>
                </a:lnTo>
                <a:lnTo>
                  <a:pt x="1092" y="1700"/>
                </a:lnTo>
                <a:lnTo>
                  <a:pt x="1094" y="1700"/>
                </a:lnTo>
                <a:lnTo>
                  <a:pt x="1096" y="1700"/>
                </a:lnTo>
                <a:lnTo>
                  <a:pt x="1097" y="1698"/>
                </a:lnTo>
                <a:lnTo>
                  <a:pt x="1104" y="1697"/>
                </a:lnTo>
                <a:lnTo>
                  <a:pt x="1108" y="1695"/>
                </a:lnTo>
                <a:lnTo>
                  <a:pt x="1108" y="1695"/>
                </a:lnTo>
                <a:lnTo>
                  <a:pt x="1109" y="1693"/>
                </a:lnTo>
                <a:lnTo>
                  <a:pt x="1111" y="1690"/>
                </a:lnTo>
                <a:lnTo>
                  <a:pt x="1113" y="1688"/>
                </a:lnTo>
                <a:lnTo>
                  <a:pt x="1113" y="1686"/>
                </a:lnTo>
                <a:lnTo>
                  <a:pt x="1113" y="1686"/>
                </a:lnTo>
                <a:lnTo>
                  <a:pt x="1114" y="1685"/>
                </a:lnTo>
                <a:lnTo>
                  <a:pt x="1114" y="1685"/>
                </a:lnTo>
                <a:lnTo>
                  <a:pt x="1113" y="1683"/>
                </a:lnTo>
                <a:lnTo>
                  <a:pt x="1113" y="1683"/>
                </a:lnTo>
                <a:lnTo>
                  <a:pt x="1111" y="1681"/>
                </a:lnTo>
                <a:lnTo>
                  <a:pt x="1111" y="1681"/>
                </a:lnTo>
                <a:lnTo>
                  <a:pt x="1111" y="1680"/>
                </a:lnTo>
                <a:lnTo>
                  <a:pt x="1111" y="1680"/>
                </a:lnTo>
                <a:lnTo>
                  <a:pt x="1121" y="1676"/>
                </a:lnTo>
                <a:lnTo>
                  <a:pt x="1121" y="1676"/>
                </a:lnTo>
                <a:lnTo>
                  <a:pt x="1121" y="1675"/>
                </a:lnTo>
                <a:lnTo>
                  <a:pt x="1123" y="1675"/>
                </a:lnTo>
                <a:lnTo>
                  <a:pt x="1123" y="1675"/>
                </a:lnTo>
                <a:lnTo>
                  <a:pt x="1123" y="1673"/>
                </a:lnTo>
                <a:lnTo>
                  <a:pt x="1123" y="1673"/>
                </a:lnTo>
                <a:lnTo>
                  <a:pt x="1123" y="1673"/>
                </a:lnTo>
                <a:lnTo>
                  <a:pt x="1124" y="1671"/>
                </a:lnTo>
                <a:lnTo>
                  <a:pt x="1126" y="1671"/>
                </a:lnTo>
                <a:lnTo>
                  <a:pt x="1126" y="1671"/>
                </a:lnTo>
                <a:lnTo>
                  <a:pt x="1128" y="1673"/>
                </a:lnTo>
                <a:lnTo>
                  <a:pt x="1129" y="1673"/>
                </a:lnTo>
                <a:lnTo>
                  <a:pt x="1136" y="1671"/>
                </a:lnTo>
                <a:lnTo>
                  <a:pt x="1138" y="1668"/>
                </a:lnTo>
                <a:lnTo>
                  <a:pt x="1139" y="1668"/>
                </a:lnTo>
                <a:lnTo>
                  <a:pt x="1141" y="1668"/>
                </a:lnTo>
                <a:lnTo>
                  <a:pt x="1141" y="1668"/>
                </a:lnTo>
                <a:lnTo>
                  <a:pt x="1143" y="1670"/>
                </a:lnTo>
                <a:lnTo>
                  <a:pt x="1143" y="1670"/>
                </a:lnTo>
                <a:lnTo>
                  <a:pt x="1145" y="1670"/>
                </a:lnTo>
                <a:lnTo>
                  <a:pt x="1145" y="1671"/>
                </a:lnTo>
                <a:lnTo>
                  <a:pt x="1145" y="1671"/>
                </a:lnTo>
                <a:lnTo>
                  <a:pt x="1145" y="1673"/>
                </a:lnTo>
                <a:lnTo>
                  <a:pt x="1146" y="1673"/>
                </a:lnTo>
                <a:lnTo>
                  <a:pt x="1146" y="1673"/>
                </a:lnTo>
                <a:lnTo>
                  <a:pt x="1156" y="1671"/>
                </a:lnTo>
                <a:lnTo>
                  <a:pt x="1156" y="1671"/>
                </a:lnTo>
                <a:lnTo>
                  <a:pt x="1160" y="1668"/>
                </a:lnTo>
                <a:lnTo>
                  <a:pt x="1166" y="1661"/>
                </a:lnTo>
                <a:lnTo>
                  <a:pt x="1192" y="1646"/>
                </a:lnTo>
                <a:lnTo>
                  <a:pt x="1193" y="1646"/>
                </a:lnTo>
                <a:lnTo>
                  <a:pt x="1197" y="1646"/>
                </a:lnTo>
                <a:lnTo>
                  <a:pt x="1198" y="1646"/>
                </a:lnTo>
                <a:lnTo>
                  <a:pt x="1202" y="1643"/>
                </a:lnTo>
                <a:lnTo>
                  <a:pt x="1202" y="1643"/>
                </a:lnTo>
                <a:lnTo>
                  <a:pt x="1202" y="1643"/>
                </a:lnTo>
                <a:lnTo>
                  <a:pt x="1202" y="1641"/>
                </a:lnTo>
                <a:lnTo>
                  <a:pt x="1202" y="1641"/>
                </a:lnTo>
                <a:lnTo>
                  <a:pt x="1202" y="1641"/>
                </a:lnTo>
                <a:lnTo>
                  <a:pt x="1200" y="1639"/>
                </a:lnTo>
                <a:lnTo>
                  <a:pt x="1200" y="1639"/>
                </a:lnTo>
                <a:lnTo>
                  <a:pt x="1200" y="1639"/>
                </a:lnTo>
                <a:lnTo>
                  <a:pt x="1200" y="1638"/>
                </a:lnTo>
                <a:lnTo>
                  <a:pt x="1200" y="1638"/>
                </a:lnTo>
                <a:lnTo>
                  <a:pt x="1200" y="1636"/>
                </a:lnTo>
                <a:lnTo>
                  <a:pt x="1202" y="1636"/>
                </a:lnTo>
                <a:lnTo>
                  <a:pt x="1202" y="1634"/>
                </a:lnTo>
                <a:lnTo>
                  <a:pt x="1205" y="1628"/>
                </a:lnTo>
                <a:lnTo>
                  <a:pt x="1208" y="1624"/>
                </a:lnTo>
                <a:lnTo>
                  <a:pt x="1210" y="1623"/>
                </a:lnTo>
                <a:lnTo>
                  <a:pt x="1217" y="1623"/>
                </a:lnTo>
                <a:lnTo>
                  <a:pt x="1224" y="1624"/>
                </a:lnTo>
                <a:lnTo>
                  <a:pt x="1234" y="1623"/>
                </a:lnTo>
                <a:lnTo>
                  <a:pt x="1235" y="1623"/>
                </a:lnTo>
                <a:lnTo>
                  <a:pt x="1235" y="1623"/>
                </a:lnTo>
                <a:lnTo>
                  <a:pt x="1237" y="1626"/>
                </a:lnTo>
                <a:lnTo>
                  <a:pt x="1237" y="1628"/>
                </a:lnTo>
                <a:lnTo>
                  <a:pt x="1237" y="1628"/>
                </a:lnTo>
                <a:lnTo>
                  <a:pt x="1242" y="1629"/>
                </a:lnTo>
                <a:lnTo>
                  <a:pt x="1245" y="1629"/>
                </a:lnTo>
                <a:lnTo>
                  <a:pt x="1249" y="1628"/>
                </a:lnTo>
                <a:lnTo>
                  <a:pt x="1250" y="1628"/>
                </a:lnTo>
                <a:lnTo>
                  <a:pt x="1250" y="1626"/>
                </a:lnTo>
                <a:lnTo>
                  <a:pt x="1252" y="1624"/>
                </a:lnTo>
                <a:lnTo>
                  <a:pt x="1252" y="1623"/>
                </a:lnTo>
                <a:lnTo>
                  <a:pt x="1254" y="1621"/>
                </a:lnTo>
                <a:lnTo>
                  <a:pt x="1254" y="1619"/>
                </a:lnTo>
                <a:lnTo>
                  <a:pt x="1254" y="1619"/>
                </a:lnTo>
                <a:lnTo>
                  <a:pt x="1254" y="1617"/>
                </a:lnTo>
                <a:lnTo>
                  <a:pt x="1254" y="1617"/>
                </a:lnTo>
                <a:lnTo>
                  <a:pt x="1254" y="1616"/>
                </a:lnTo>
                <a:lnTo>
                  <a:pt x="1255" y="1612"/>
                </a:lnTo>
                <a:lnTo>
                  <a:pt x="1255" y="1612"/>
                </a:lnTo>
                <a:lnTo>
                  <a:pt x="1255" y="1612"/>
                </a:lnTo>
                <a:lnTo>
                  <a:pt x="1254" y="1611"/>
                </a:lnTo>
                <a:lnTo>
                  <a:pt x="1254" y="1611"/>
                </a:lnTo>
                <a:lnTo>
                  <a:pt x="1254" y="1611"/>
                </a:lnTo>
                <a:lnTo>
                  <a:pt x="1254" y="1609"/>
                </a:lnTo>
                <a:lnTo>
                  <a:pt x="1254" y="1609"/>
                </a:lnTo>
                <a:lnTo>
                  <a:pt x="1254" y="1609"/>
                </a:lnTo>
                <a:lnTo>
                  <a:pt x="1254" y="1607"/>
                </a:lnTo>
                <a:lnTo>
                  <a:pt x="1254" y="1604"/>
                </a:lnTo>
                <a:lnTo>
                  <a:pt x="1254" y="1602"/>
                </a:lnTo>
                <a:lnTo>
                  <a:pt x="1255" y="1602"/>
                </a:lnTo>
                <a:lnTo>
                  <a:pt x="1255" y="1601"/>
                </a:lnTo>
                <a:lnTo>
                  <a:pt x="1255" y="1601"/>
                </a:lnTo>
                <a:lnTo>
                  <a:pt x="1255" y="1599"/>
                </a:lnTo>
                <a:lnTo>
                  <a:pt x="1257" y="1599"/>
                </a:lnTo>
                <a:lnTo>
                  <a:pt x="1257" y="1599"/>
                </a:lnTo>
                <a:lnTo>
                  <a:pt x="1257" y="1596"/>
                </a:lnTo>
                <a:lnTo>
                  <a:pt x="1257" y="1596"/>
                </a:lnTo>
                <a:lnTo>
                  <a:pt x="1257" y="1596"/>
                </a:lnTo>
                <a:lnTo>
                  <a:pt x="1257" y="1594"/>
                </a:lnTo>
                <a:lnTo>
                  <a:pt x="1257" y="1594"/>
                </a:lnTo>
                <a:lnTo>
                  <a:pt x="1255" y="1594"/>
                </a:lnTo>
                <a:lnTo>
                  <a:pt x="1254" y="1594"/>
                </a:lnTo>
                <a:lnTo>
                  <a:pt x="1252" y="1594"/>
                </a:lnTo>
                <a:lnTo>
                  <a:pt x="1252" y="1594"/>
                </a:lnTo>
                <a:lnTo>
                  <a:pt x="1250" y="1592"/>
                </a:lnTo>
                <a:lnTo>
                  <a:pt x="1249" y="1591"/>
                </a:lnTo>
                <a:lnTo>
                  <a:pt x="1249" y="1591"/>
                </a:lnTo>
                <a:lnTo>
                  <a:pt x="1249" y="1591"/>
                </a:lnTo>
                <a:lnTo>
                  <a:pt x="1249" y="1589"/>
                </a:lnTo>
                <a:lnTo>
                  <a:pt x="1249" y="1589"/>
                </a:lnTo>
                <a:lnTo>
                  <a:pt x="1249" y="1589"/>
                </a:lnTo>
                <a:lnTo>
                  <a:pt x="1249" y="1587"/>
                </a:lnTo>
                <a:lnTo>
                  <a:pt x="1249" y="1587"/>
                </a:lnTo>
                <a:lnTo>
                  <a:pt x="1249" y="1586"/>
                </a:lnTo>
                <a:lnTo>
                  <a:pt x="1247" y="1584"/>
                </a:lnTo>
                <a:lnTo>
                  <a:pt x="1245" y="1582"/>
                </a:lnTo>
                <a:lnTo>
                  <a:pt x="1245" y="1581"/>
                </a:lnTo>
                <a:lnTo>
                  <a:pt x="1244" y="1579"/>
                </a:lnTo>
                <a:lnTo>
                  <a:pt x="1244" y="1579"/>
                </a:lnTo>
                <a:lnTo>
                  <a:pt x="1244" y="1579"/>
                </a:lnTo>
                <a:lnTo>
                  <a:pt x="1244" y="1577"/>
                </a:lnTo>
                <a:lnTo>
                  <a:pt x="1244" y="1575"/>
                </a:lnTo>
                <a:lnTo>
                  <a:pt x="1244" y="1575"/>
                </a:lnTo>
                <a:lnTo>
                  <a:pt x="1244" y="1574"/>
                </a:lnTo>
                <a:lnTo>
                  <a:pt x="1245" y="1574"/>
                </a:lnTo>
                <a:lnTo>
                  <a:pt x="1245" y="1574"/>
                </a:lnTo>
                <a:lnTo>
                  <a:pt x="1247" y="1572"/>
                </a:lnTo>
                <a:lnTo>
                  <a:pt x="1254" y="1567"/>
                </a:lnTo>
                <a:lnTo>
                  <a:pt x="1254" y="1565"/>
                </a:lnTo>
                <a:lnTo>
                  <a:pt x="1254" y="1565"/>
                </a:lnTo>
                <a:lnTo>
                  <a:pt x="1255" y="1562"/>
                </a:lnTo>
                <a:lnTo>
                  <a:pt x="1255" y="1562"/>
                </a:lnTo>
                <a:lnTo>
                  <a:pt x="1255" y="1560"/>
                </a:lnTo>
                <a:lnTo>
                  <a:pt x="1255" y="1559"/>
                </a:lnTo>
                <a:lnTo>
                  <a:pt x="1255" y="1559"/>
                </a:lnTo>
                <a:lnTo>
                  <a:pt x="1254" y="1559"/>
                </a:lnTo>
                <a:lnTo>
                  <a:pt x="1252" y="1557"/>
                </a:lnTo>
                <a:lnTo>
                  <a:pt x="1252" y="1557"/>
                </a:lnTo>
                <a:lnTo>
                  <a:pt x="1252" y="1555"/>
                </a:lnTo>
                <a:lnTo>
                  <a:pt x="1254" y="1555"/>
                </a:lnTo>
                <a:lnTo>
                  <a:pt x="1254" y="1554"/>
                </a:lnTo>
                <a:lnTo>
                  <a:pt x="1255" y="1554"/>
                </a:lnTo>
                <a:lnTo>
                  <a:pt x="1255" y="1552"/>
                </a:lnTo>
                <a:lnTo>
                  <a:pt x="1257" y="1552"/>
                </a:lnTo>
                <a:lnTo>
                  <a:pt x="1262" y="1549"/>
                </a:lnTo>
                <a:lnTo>
                  <a:pt x="1264" y="1549"/>
                </a:lnTo>
                <a:lnTo>
                  <a:pt x="1266" y="1549"/>
                </a:lnTo>
                <a:lnTo>
                  <a:pt x="1269" y="1547"/>
                </a:lnTo>
                <a:lnTo>
                  <a:pt x="1269" y="1547"/>
                </a:lnTo>
                <a:lnTo>
                  <a:pt x="1272" y="1547"/>
                </a:lnTo>
                <a:lnTo>
                  <a:pt x="1276" y="1545"/>
                </a:lnTo>
                <a:lnTo>
                  <a:pt x="1279" y="1545"/>
                </a:lnTo>
                <a:lnTo>
                  <a:pt x="1279" y="1544"/>
                </a:lnTo>
                <a:lnTo>
                  <a:pt x="1281" y="1544"/>
                </a:lnTo>
                <a:lnTo>
                  <a:pt x="1281" y="1542"/>
                </a:lnTo>
                <a:lnTo>
                  <a:pt x="1281" y="1542"/>
                </a:lnTo>
                <a:lnTo>
                  <a:pt x="1281" y="1542"/>
                </a:lnTo>
                <a:lnTo>
                  <a:pt x="1281" y="1540"/>
                </a:lnTo>
                <a:lnTo>
                  <a:pt x="1279" y="1540"/>
                </a:lnTo>
                <a:lnTo>
                  <a:pt x="1279" y="1540"/>
                </a:lnTo>
                <a:lnTo>
                  <a:pt x="1274" y="1538"/>
                </a:lnTo>
                <a:lnTo>
                  <a:pt x="1272" y="1538"/>
                </a:lnTo>
                <a:lnTo>
                  <a:pt x="1272" y="1537"/>
                </a:lnTo>
                <a:lnTo>
                  <a:pt x="1272" y="1537"/>
                </a:lnTo>
                <a:lnTo>
                  <a:pt x="1272" y="1535"/>
                </a:lnTo>
                <a:lnTo>
                  <a:pt x="1272" y="1535"/>
                </a:lnTo>
                <a:lnTo>
                  <a:pt x="1272" y="1533"/>
                </a:lnTo>
                <a:lnTo>
                  <a:pt x="1272" y="1533"/>
                </a:lnTo>
                <a:lnTo>
                  <a:pt x="1272" y="1533"/>
                </a:lnTo>
                <a:lnTo>
                  <a:pt x="1272" y="1532"/>
                </a:lnTo>
                <a:lnTo>
                  <a:pt x="1272" y="1532"/>
                </a:lnTo>
                <a:lnTo>
                  <a:pt x="1271" y="1530"/>
                </a:lnTo>
                <a:lnTo>
                  <a:pt x="1269" y="1530"/>
                </a:lnTo>
                <a:lnTo>
                  <a:pt x="1269" y="1530"/>
                </a:lnTo>
                <a:lnTo>
                  <a:pt x="1271" y="1528"/>
                </a:lnTo>
                <a:lnTo>
                  <a:pt x="1272" y="1528"/>
                </a:lnTo>
                <a:lnTo>
                  <a:pt x="1272" y="1528"/>
                </a:lnTo>
                <a:lnTo>
                  <a:pt x="1272" y="1528"/>
                </a:lnTo>
                <a:lnTo>
                  <a:pt x="1272" y="1528"/>
                </a:lnTo>
                <a:lnTo>
                  <a:pt x="1272" y="1527"/>
                </a:lnTo>
                <a:lnTo>
                  <a:pt x="1271" y="1525"/>
                </a:lnTo>
                <a:lnTo>
                  <a:pt x="1271" y="1525"/>
                </a:lnTo>
                <a:lnTo>
                  <a:pt x="1271" y="1523"/>
                </a:lnTo>
                <a:lnTo>
                  <a:pt x="1271" y="1523"/>
                </a:lnTo>
                <a:lnTo>
                  <a:pt x="1271" y="1523"/>
                </a:lnTo>
                <a:lnTo>
                  <a:pt x="1271" y="1522"/>
                </a:lnTo>
                <a:lnTo>
                  <a:pt x="1271" y="1522"/>
                </a:lnTo>
                <a:lnTo>
                  <a:pt x="1269" y="1520"/>
                </a:lnTo>
                <a:lnTo>
                  <a:pt x="1269" y="1520"/>
                </a:lnTo>
                <a:lnTo>
                  <a:pt x="1272" y="1515"/>
                </a:lnTo>
                <a:lnTo>
                  <a:pt x="1274" y="1513"/>
                </a:lnTo>
                <a:lnTo>
                  <a:pt x="1276" y="1513"/>
                </a:lnTo>
                <a:lnTo>
                  <a:pt x="1276" y="1513"/>
                </a:lnTo>
                <a:lnTo>
                  <a:pt x="1276" y="1512"/>
                </a:lnTo>
                <a:lnTo>
                  <a:pt x="1276" y="1512"/>
                </a:lnTo>
                <a:lnTo>
                  <a:pt x="1276" y="1510"/>
                </a:lnTo>
                <a:lnTo>
                  <a:pt x="1277" y="1510"/>
                </a:lnTo>
                <a:lnTo>
                  <a:pt x="1281" y="1508"/>
                </a:lnTo>
                <a:lnTo>
                  <a:pt x="1282" y="1507"/>
                </a:lnTo>
                <a:lnTo>
                  <a:pt x="1284" y="1507"/>
                </a:lnTo>
                <a:lnTo>
                  <a:pt x="1284" y="1507"/>
                </a:lnTo>
                <a:lnTo>
                  <a:pt x="1284" y="1505"/>
                </a:lnTo>
                <a:lnTo>
                  <a:pt x="1282" y="1505"/>
                </a:lnTo>
                <a:lnTo>
                  <a:pt x="1282" y="1505"/>
                </a:lnTo>
                <a:lnTo>
                  <a:pt x="1282" y="1503"/>
                </a:lnTo>
                <a:lnTo>
                  <a:pt x="1282" y="1501"/>
                </a:lnTo>
                <a:lnTo>
                  <a:pt x="1282" y="1501"/>
                </a:lnTo>
                <a:lnTo>
                  <a:pt x="1282" y="1500"/>
                </a:lnTo>
                <a:lnTo>
                  <a:pt x="1282" y="1500"/>
                </a:lnTo>
                <a:lnTo>
                  <a:pt x="1282" y="1498"/>
                </a:lnTo>
                <a:lnTo>
                  <a:pt x="1284" y="1496"/>
                </a:lnTo>
                <a:lnTo>
                  <a:pt x="1284" y="1496"/>
                </a:lnTo>
                <a:lnTo>
                  <a:pt x="1286" y="1496"/>
                </a:lnTo>
                <a:lnTo>
                  <a:pt x="1287" y="1496"/>
                </a:lnTo>
                <a:lnTo>
                  <a:pt x="1289" y="1496"/>
                </a:lnTo>
                <a:lnTo>
                  <a:pt x="1289" y="1495"/>
                </a:lnTo>
                <a:lnTo>
                  <a:pt x="1291" y="1495"/>
                </a:lnTo>
                <a:lnTo>
                  <a:pt x="1291" y="1493"/>
                </a:lnTo>
                <a:lnTo>
                  <a:pt x="1292" y="1493"/>
                </a:lnTo>
                <a:lnTo>
                  <a:pt x="1292" y="1493"/>
                </a:lnTo>
                <a:lnTo>
                  <a:pt x="1292" y="1495"/>
                </a:lnTo>
                <a:lnTo>
                  <a:pt x="1294" y="1495"/>
                </a:lnTo>
                <a:lnTo>
                  <a:pt x="1294" y="1495"/>
                </a:lnTo>
                <a:lnTo>
                  <a:pt x="1297" y="1495"/>
                </a:lnTo>
                <a:lnTo>
                  <a:pt x="1297" y="1493"/>
                </a:lnTo>
                <a:lnTo>
                  <a:pt x="1301" y="1490"/>
                </a:lnTo>
                <a:lnTo>
                  <a:pt x="1304" y="1488"/>
                </a:lnTo>
                <a:lnTo>
                  <a:pt x="1314" y="1485"/>
                </a:lnTo>
                <a:lnTo>
                  <a:pt x="1316" y="1485"/>
                </a:lnTo>
                <a:lnTo>
                  <a:pt x="1316" y="1483"/>
                </a:lnTo>
                <a:lnTo>
                  <a:pt x="1316" y="1483"/>
                </a:lnTo>
                <a:lnTo>
                  <a:pt x="1316" y="1481"/>
                </a:lnTo>
                <a:lnTo>
                  <a:pt x="1316" y="1480"/>
                </a:lnTo>
                <a:lnTo>
                  <a:pt x="1318" y="1478"/>
                </a:lnTo>
                <a:lnTo>
                  <a:pt x="1319" y="1475"/>
                </a:lnTo>
                <a:lnTo>
                  <a:pt x="1321" y="1473"/>
                </a:lnTo>
                <a:lnTo>
                  <a:pt x="1336" y="1464"/>
                </a:lnTo>
                <a:lnTo>
                  <a:pt x="1338" y="1464"/>
                </a:lnTo>
                <a:lnTo>
                  <a:pt x="1338" y="1463"/>
                </a:lnTo>
                <a:lnTo>
                  <a:pt x="1338" y="1463"/>
                </a:lnTo>
                <a:lnTo>
                  <a:pt x="1338" y="1463"/>
                </a:lnTo>
                <a:lnTo>
                  <a:pt x="1338" y="1461"/>
                </a:lnTo>
                <a:lnTo>
                  <a:pt x="1338" y="1461"/>
                </a:lnTo>
                <a:lnTo>
                  <a:pt x="1338" y="1458"/>
                </a:lnTo>
                <a:lnTo>
                  <a:pt x="1338" y="1458"/>
                </a:lnTo>
                <a:lnTo>
                  <a:pt x="1338" y="1456"/>
                </a:lnTo>
                <a:lnTo>
                  <a:pt x="1339" y="1456"/>
                </a:lnTo>
                <a:lnTo>
                  <a:pt x="1339" y="1454"/>
                </a:lnTo>
                <a:lnTo>
                  <a:pt x="1339" y="1454"/>
                </a:lnTo>
                <a:lnTo>
                  <a:pt x="1341" y="1454"/>
                </a:lnTo>
                <a:lnTo>
                  <a:pt x="1341" y="1454"/>
                </a:lnTo>
                <a:lnTo>
                  <a:pt x="1343" y="1456"/>
                </a:lnTo>
                <a:lnTo>
                  <a:pt x="1343" y="1456"/>
                </a:lnTo>
                <a:lnTo>
                  <a:pt x="1343" y="1456"/>
                </a:lnTo>
                <a:lnTo>
                  <a:pt x="1343" y="1456"/>
                </a:lnTo>
                <a:lnTo>
                  <a:pt x="1345" y="1458"/>
                </a:lnTo>
                <a:lnTo>
                  <a:pt x="1345" y="1458"/>
                </a:lnTo>
                <a:lnTo>
                  <a:pt x="1345" y="1459"/>
                </a:lnTo>
                <a:lnTo>
                  <a:pt x="1345" y="1459"/>
                </a:lnTo>
                <a:lnTo>
                  <a:pt x="1345" y="1461"/>
                </a:lnTo>
                <a:lnTo>
                  <a:pt x="1346" y="1461"/>
                </a:lnTo>
                <a:lnTo>
                  <a:pt x="1346" y="1461"/>
                </a:lnTo>
                <a:lnTo>
                  <a:pt x="1346" y="1461"/>
                </a:lnTo>
                <a:lnTo>
                  <a:pt x="1348" y="1461"/>
                </a:lnTo>
                <a:lnTo>
                  <a:pt x="1348" y="1459"/>
                </a:lnTo>
                <a:lnTo>
                  <a:pt x="1350" y="1459"/>
                </a:lnTo>
                <a:lnTo>
                  <a:pt x="1351" y="1454"/>
                </a:lnTo>
                <a:lnTo>
                  <a:pt x="1351" y="1453"/>
                </a:lnTo>
                <a:lnTo>
                  <a:pt x="1351" y="1453"/>
                </a:lnTo>
                <a:lnTo>
                  <a:pt x="1353" y="1453"/>
                </a:lnTo>
                <a:lnTo>
                  <a:pt x="1355" y="1453"/>
                </a:lnTo>
                <a:lnTo>
                  <a:pt x="1356" y="1451"/>
                </a:lnTo>
                <a:lnTo>
                  <a:pt x="1358" y="1448"/>
                </a:lnTo>
                <a:lnTo>
                  <a:pt x="1358" y="1446"/>
                </a:lnTo>
                <a:lnTo>
                  <a:pt x="1358" y="1444"/>
                </a:lnTo>
                <a:lnTo>
                  <a:pt x="1356" y="1441"/>
                </a:lnTo>
                <a:lnTo>
                  <a:pt x="1355" y="1441"/>
                </a:lnTo>
                <a:lnTo>
                  <a:pt x="1355" y="1441"/>
                </a:lnTo>
                <a:lnTo>
                  <a:pt x="1355" y="1439"/>
                </a:lnTo>
                <a:lnTo>
                  <a:pt x="1356" y="1438"/>
                </a:lnTo>
                <a:lnTo>
                  <a:pt x="1356" y="1438"/>
                </a:lnTo>
                <a:lnTo>
                  <a:pt x="1360" y="1434"/>
                </a:lnTo>
                <a:lnTo>
                  <a:pt x="1361" y="1433"/>
                </a:lnTo>
                <a:lnTo>
                  <a:pt x="1361" y="1431"/>
                </a:lnTo>
                <a:lnTo>
                  <a:pt x="1361" y="1429"/>
                </a:lnTo>
                <a:lnTo>
                  <a:pt x="1361" y="1427"/>
                </a:lnTo>
                <a:close/>
                <a:moveTo>
                  <a:pt x="185" y="1579"/>
                </a:moveTo>
                <a:lnTo>
                  <a:pt x="186" y="1574"/>
                </a:lnTo>
                <a:lnTo>
                  <a:pt x="188" y="1572"/>
                </a:lnTo>
                <a:lnTo>
                  <a:pt x="191" y="1569"/>
                </a:lnTo>
                <a:lnTo>
                  <a:pt x="193" y="1562"/>
                </a:lnTo>
                <a:lnTo>
                  <a:pt x="190" y="1557"/>
                </a:lnTo>
                <a:lnTo>
                  <a:pt x="186" y="1554"/>
                </a:lnTo>
                <a:lnTo>
                  <a:pt x="185" y="1555"/>
                </a:lnTo>
                <a:lnTo>
                  <a:pt x="183" y="1559"/>
                </a:lnTo>
                <a:lnTo>
                  <a:pt x="183" y="1564"/>
                </a:lnTo>
                <a:lnTo>
                  <a:pt x="183" y="1569"/>
                </a:lnTo>
                <a:lnTo>
                  <a:pt x="180" y="1572"/>
                </a:lnTo>
                <a:lnTo>
                  <a:pt x="178" y="1577"/>
                </a:lnTo>
                <a:lnTo>
                  <a:pt x="178" y="1582"/>
                </a:lnTo>
                <a:lnTo>
                  <a:pt x="178" y="1589"/>
                </a:lnTo>
                <a:lnTo>
                  <a:pt x="178" y="1594"/>
                </a:lnTo>
                <a:lnTo>
                  <a:pt x="178" y="1599"/>
                </a:lnTo>
                <a:lnTo>
                  <a:pt x="176" y="1604"/>
                </a:lnTo>
                <a:lnTo>
                  <a:pt x="175" y="1607"/>
                </a:lnTo>
                <a:lnTo>
                  <a:pt x="175" y="1607"/>
                </a:lnTo>
                <a:lnTo>
                  <a:pt x="180" y="1606"/>
                </a:lnTo>
                <a:lnTo>
                  <a:pt x="183" y="1601"/>
                </a:lnTo>
                <a:lnTo>
                  <a:pt x="185" y="1599"/>
                </a:lnTo>
                <a:lnTo>
                  <a:pt x="185" y="1594"/>
                </a:lnTo>
                <a:lnTo>
                  <a:pt x="183" y="1591"/>
                </a:lnTo>
                <a:lnTo>
                  <a:pt x="183" y="1586"/>
                </a:lnTo>
                <a:lnTo>
                  <a:pt x="185" y="1579"/>
                </a:lnTo>
                <a:close/>
                <a:moveTo>
                  <a:pt x="297" y="1073"/>
                </a:moveTo>
                <a:lnTo>
                  <a:pt x="297" y="1073"/>
                </a:lnTo>
                <a:lnTo>
                  <a:pt x="294" y="1069"/>
                </a:lnTo>
                <a:lnTo>
                  <a:pt x="294" y="1069"/>
                </a:lnTo>
                <a:lnTo>
                  <a:pt x="282" y="1068"/>
                </a:lnTo>
                <a:lnTo>
                  <a:pt x="281" y="1069"/>
                </a:lnTo>
                <a:lnTo>
                  <a:pt x="279" y="1073"/>
                </a:lnTo>
                <a:lnTo>
                  <a:pt x="281" y="1076"/>
                </a:lnTo>
                <a:lnTo>
                  <a:pt x="281" y="1079"/>
                </a:lnTo>
                <a:lnTo>
                  <a:pt x="282" y="1081"/>
                </a:lnTo>
                <a:lnTo>
                  <a:pt x="286" y="1083"/>
                </a:lnTo>
                <a:lnTo>
                  <a:pt x="292" y="1084"/>
                </a:lnTo>
                <a:lnTo>
                  <a:pt x="292" y="1079"/>
                </a:lnTo>
                <a:lnTo>
                  <a:pt x="297" y="1078"/>
                </a:lnTo>
                <a:lnTo>
                  <a:pt x="297" y="1073"/>
                </a:lnTo>
                <a:close/>
                <a:moveTo>
                  <a:pt x="501" y="182"/>
                </a:moveTo>
                <a:lnTo>
                  <a:pt x="502" y="182"/>
                </a:lnTo>
                <a:lnTo>
                  <a:pt x="506" y="180"/>
                </a:lnTo>
                <a:lnTo>
                  <a:pt x="506" y="182"/>
                </a:lnTo>
                <a:lnTo>
                  <a:pt x="504" y="183"/>
                </a:lnTo>
                <a:lnTo>
                  <a:pt x="504" y="185"/>
                </a:lnTo>
                <a:lnTo>
                  <a:pt x="516" y="183"/>
                </a:lnTo>
                <a:lnTo>
                  <a:pt x="528" y="182"/>
                </a:lnTo>
                <a:lnTo>
                  <a:pt x="539" y="180"/>
                </a:lnTo>
                <a:lnTo>
                  <a:pt x="541" y="180"/>
                </a:lnTo>
                <a:lnTo>
                  <a:pt x="553" y="180"/>
                </a:lnTo>
                <a:lnTo>
                  <a:pt x="554" y="180"/>
                </a:lnTo>
                <a:lnTo>
                  <a:pt x="556" y="183"/>
                </a:lnTo>
                <a:lnTo>
                  <a:pt x="556" y="185"/>
                </a:lnTo>
                <a:lnTo>
                  <a:pt x="556" y="187"/>
                </a:lnTo>
                <a:lnTo>
                  <a:pt x="556" y="188"/>
                </a:lnTo>
                <a:lnTo>
                  <a:pt x="543" y="183"/>
                </a:lnTo>
                <a:lnTo>
                  <a:pt x="541" y="183"/>
                </a:lnTo>
                <a:lnTo>
                  <a:pt x="539" y="183"/>
                </a:lnTo>
                <a:lnTo>
                  <a:pt x="538" y="183"/>
                </a:lnTo>
                <a:lnTo>
                  <a:pt x="529" y="183"/>
                </a:lnTo>
                <a:lnTo>
                  <a:pt x="521" y="185"/>
                </a:lnTo>
                <a:lnTo>
                  <a:pt x="521" y="187"/>
                </a:lnTo>
                <a:lnTo>
                  <a:pt x="524" y="188"/>
                </a:lnTo>
                <a:lnTo>
                  <a:pt x="524" y="192"/>
                </a:lnTo>
                <a:lnTo>
                  <a:pt x="524" y="193"/>
                </a:lnTo>
                <a:lnTo>
                  <a:pt x="526" y="195"/>
                </a:lnTo>
                <a:lnTo>
                  <a:pt x="528" y="195"/>
                </a:lnTo>
                <a:lnTo>
                  <a:pt x="531" y="198"/>
                </a:lnTo>
                <a:lnTo>
                  <a:pt x="538" y="200"/>
                </a:lnTo>
                <a:lnTo>
                  <a:pt x="541" y="202"/>
                </a:lnTo>
                <a:lnTo>
                  <a:pt x="543" y="202"/>
                </a:lnTo>
                <a:lnTo>
                  <a:pt x="544" y="205"/>
                </a:lnTo>
                <a:lnTo>
                  <a:pt x="543" y="207"/>
                </a:lnTo>
                <a:lnTo>
                  <a:pt x="533" y="203"/>
                </a:lnTo>
                <a:lnTo>
                  <a:pt x="524" y="200"/>
                </a:lnTo>
                <a:lnTo>
                  <a:pt x="524" y="200"/>
                </a:lnTo>
                <a:lnTo>
                  <a:pt x="523" y="198"/>
                </a:lnTo>
                <a:lnTo>
                  <a:pt x="523" y="198"/>
                </a:lnTo>
                <a:lnTo>
                  <a:pt x="523" y="200"/>
                </a:lnTo>
                <a:lnTo>
                  <a:pt x="523" y="200"/>
                </a:lnTo>
                <a:lnTo>
                  <a:pt x="523" y="202"/>
                </a:lnTo>
                <a:lnTo>
                  <a:pt x="523" y="202"/>
                </a:lnTo>
                <a:lnTo>
                  <a:pt x="523" y="203"/>
                </a:lnTo>
                <a:lnTo>
                  <a:pt x="521" y="203"/>
                </a:lnTo>
                <a:lnTo>
                  <a:pt x="519" y="205"/>
                </a:lnTo>
                <a:lnTo>
                  <a:pt x="529" y="208"/>
                </a:lnTo>
                <a:lnTo>
                  <a:pt x="533" y="208"/>
                </a:lnTo>
                <a:lnTo>
                  <a:pt x="546" y="215"/>
                </a:lnTo>
                <a:lnTo>
                  <a:pt x="548" y="217"/>
                </a:lnTo>
                <a:lnTo>
                  <a:pt x="548" y="218"/>
                </a:lnTo>
                <a:lnTo>
                  <a:pt x="558" y="227"/>
                </a:lnTo>
                <a:lnTo>
                  <a:pt x="570" y="235"/>
                </a:lnTo>
                <a:lnTo>
                  <a:pt x="571" y="235"/>
                </a:lnTo>
                <a:lnTo>
                  <a:pt x="575" y="230"/>
                </a:lnTo>
                <a:lnTo>
                  <a:pt x="583" y="227"/>
                </a:lnTo>
                <a:lnTo>
                  <a:pt x="591" y="217"/>
                </a:lnTo>
                <a:lnTo>
                  <a:pt x="591" y="215"/>
                </a:lnTo>
                <a:lnTo>
                  <a:pt x="593" y="213"/>
                </a:lnTo>
                <a:lnTo>
                  <a:pt x="593" y="212"/>
                </a:lnTo>
                <a:lnTo>
                  <a:pt x="593" y="210"/>
                </a:lnTo>
                <a:lnTo>
                  <a:pt x="600" y="213"/>
                </a:lnTo>
                <a:lnTo>
                  <a:pt x="600" y="212"/>
                </a:lnTo>
                <a:lnTo>
                  <a:pt x="602" y="208"/>
                </a:lnTo>
                <a:lnTo>
                  <a:pt x="603" y="207"/>
                </a:lnTo>
                <a:lnTo>
                  <a:pt x="608" y="208"/>
                </a:lnTo>
                <a:lnTo>
                  <a:pt x="622" y="205"/>
                </a:lnTo>
                <a:lnTo>
                  <a:pt x="635" y="202"/>
                </a:lnTo>
                <a:lnTo>
                  <a:pt x="647" y="197"/>
                </a:lnTo>
                <a:lnTo>
                  <a:pt x="660" y="193"/>
                </a:lnTo>
                <a:lnTo>
                  <a:pt x="672" y="190"/>
                </a:lnTo>
                <a:lnTo>
                  <a:pt x="674" y="187"/>
                </a:lnTo>
                <a:lnTo>
                  <a:pt x="674" y="187"/>
                </a:lnTo>
                <a:lnTo>
                  <a:pt x="674" y="185"/>
                </a:lnTo>
                <a:lnTo>
                  <a:pt x="674" y="183"/>
                </a:lnTo>
                <a:lnTo>
                  <a:pt x="677" y="178"/>
                </a:lnTo>
                <a:lnTo>
                  <a:pt x="679" y="178"/>
                </a:lnTo>
                <a:lnTo>
                  <a:pt x="679" y="176"/>
                </a:lnTo>
                <a:lnTo>
                  <a:pt x="679" y="175"/>
                </a:lnTo>
                <a:lnTo>
                  <a:pt x="679" y="173"/>
                </a:lnTo>
                <a:lnTo>
                  <a:pt x="679" y="171"/>
                </a:lnTo>
                <a:lnTo>
                  <a:pt x="676" y="170"/>
                </a:lnTo>
                <a:lnTo>
                  <a:pt x="674" y="170"/>
                </a:lnTo>
                <a:lnTo>
                  <a:pt x="672" y="170"/>
                </a:lnTo>
                <a:lnTo>
                  <a:pt x="672" y="168"/>
                </a:lnTo>
                <a:lnTo>
                  <a:pt x="672" y="165"/>
                </a:lnTo>
                <a:lnTo>
                  <a:pt x="672" y="161"/>
                </a:lnTo>
                <a:lnTo>
                  <a:pt x="672" y="160"/>
                </a:lnTo>
                <a:lnTo>
                  <a:pt x="672" y="158"/>
                </a:lnTo>
                <a:lnTo>
                  <a:pt x="672" y="156"/>
                </a:lnTo>
                <a:lnTo>
                  <a:pt x="672" y="155"/>
                </a:lnTo>
                <a:lnTo>
                  <a:pt x="670" y="153"/>
                </a:lnTo>
                <a:lnTo>
                  <a:pt x="670" y="151"/>
                </a:lnTo>
                <a:lnTo>
                  <a:pt x="670" y="151"/>
                </a:lnTo>
                <a:lnTo>
                  <a:pt x="669" y="150"/>
                </a:lnTo>
                <a:lnTo>
                  <a:pt x="669" y="148"/>
                </a:lnTo>
                <a:lnTo>
                  <a:pt x="669" y="145"/>
                </a:lnTo>
                <a:lnTo>
                  <a:pt x="669" y="143"/>
                </a:lnTo>
                <a:lnTo>
                  <a:pt x="665" y="138"/>
                </a:lnTo>
                <a:lnTo>
                  <a:pt x="665" y="136"/>
                </a:lnTo>
                <a:lnTo>
                  <a:pt x="665" y="134"/>
                </a:lnTo>
                <a:lnTo>
                  <a:pt x="665" y="133"/>
                </a:lnTo>
                <a:lnTo>
                  <a:pt x="665" y="131"/>
                </a:lnTo>
                <a:lnTo>
                  <a:pt x="665" y="131"/>
                </a:lnTo>
                <a:lnTo>
                  <a:pt x="665" y="129"/>
                </a:lnTo>
                <a:lnTo>
                  <a:pt x="665" y="129"/>
                </a:lnTo>
                <a:lnTo>
                  <a:pt x="665" y="128"/>
                </a:lnTo>
                <a:lnTo>
                  <a:pt x="665" y="124"/>
                </a:lnTo>
                <a:lnTo>
                  <a:pt x="669" y="119"/>
                </a:lnTo>
                <a:lnTo>
                  <a:pt x="669" y="116"/>
                </a:lnTo>
                <a:lnTo>
                  <a:pt x="669" y="114"/>
                </a:lnTo>
                <a:lnTo>
                  <a:pt x="667" y="114"/>
                </a:lnTo>
                <a:lnTo>
                  <a:pt x="667" y="113"/>
                </a:lnTo>
                <a:lnTo>
                  <a:pt x="672" y="111"/>
                </a:lnTo>
                <a:lnTo>
                  <a:pt x="672" y="113"/>
                </a:lnTo>
                <a:lnTo>
                  <a:pt x="672" y="114"/>
                </a:lnTo>
                <a:lnTo>
                  <a:pt x="674" y="114"/>
                </a:lnTo>
                <a:lnTo>
                  <a:pt x="679" y="109"/>
                </a:lnTo>
                <a:lnTo>
                  <a:pt x="682" y="109"/>
                </a:lnTo>
                <a:lnTo>
                  <a:pt x="684" y="111"/>
                </a:lnTo>
                <a:lnTo>
                  <a:pt x="684" y="111"/>
                </a:lnTo>
                <a:lnTo>
                  <a:pt x="684" y="111"/>
                </a:lnTo>
                <a:lnTo>
                  <a:pt x="686" y="108"/>
                </a:lnTo>
                <a:lnTo>
                  <a:pt x="686" y="106"/>
                </a:lnTo>
                <a:lnTo>
                  <a:pt x="686" y="106"/>
                </a:lnTo>
                <a:lnTo>
                  <a:pt x="689" y="106"/>
                </a:lnTo>
                <a:lnTo>
                  <a:pt x="691" y="104"/>
                </a:lnTo>
                <a:lnTo>
                  <a:pt x="691" y="101"/>
                </a:lnTo>
                <a:lnTo>
                  <a:pt x="689" y="97"/>
                </a:lnTo>
                <a:lnTo>
                  <a:pt x="686" y="99"/>
                </a:lnTo>
                <a:lnTo>
                  <a:pt x="684" y="97"/>
                </a:lnTo>
                <a:lnTo>
                  <a:pt x="686" y="96"/>
                </a:lnTo>
                <a:lnTo>
                  <a:pt x="687" y="94"/>
                </a:lnTo>
                <a:lnTo>
                  <a:pt x="687" y="92"/>
                </a:lnTo>
                <a:lnTo>
                  <a:pt x="686" y="89"/>
                </a:lnTo>
                <a:lnTo>
                  <a:pt x="684" y="87"/>
                </a:lnTo>
                <a:lnTo>
                  <a:pt x="684" y="87"/>
                </a:lnTo>
                <a:lnTo>
                  <a:pt x="684" y="86"/>
                </a:lnTo>
                <a:lnTo>
                  <a:pt x="684" y="84"/>
                </a:lnTo>
                <a:lnTo>
                  <a:pt x="684" y="81"/>
                </a:lnTo>
                <a:lnTo>
                  <a:pt x="681" y="82"/>
                </a:lnTo>
                <a:lnTo>
                  <a:pt x="677" y="79"/>
                </a:lnTo>
                <a:lnTo>
                  <a:pt x="674" y="81"/>
                </a:lnTo>
                <a:lnTo>
                  <a:pt x="674" y="79"/>
                </a:lnTo>
                <a:lnTo>
                  <a:pt x="674" y="77"/>
                </a:lnTo>
                <a:lnTo>
                  <a:pt x="660" y="69"/>
                </a:lnTo>
                <a:lnTo>
                  <a:pt x="659" y="67"/>
                </a:lnTo>
                <a:lnTo>
                  <a:pt x="657" y="64"/>
                </a:lnTo>
                <a:lnTo>
                  <a:pt x="657" y="62"/>
                </a:lnTo>
                <a:lnTo>
                  <a:pt x="654" y="60"/>
                </a:lnTo>
                <a:lnTo>
                  <a:pt x="652" y="57"/>
                </a:lnTo>
                <a:lnTo>
                  <a:pt x="652" y="57"/>
                </a:lnTo>
                <a:lnTo>
                  <a:pt x="652" y="57"/>
                </a:lnTo>
                <a:lnTo>
                  <a:pt x="650" y="55"/>
                </a:lnTo>
                <a:lnTo>
                  <a:pt x="650" y="55"/>
                </a:lnTo>
                <a:lnTo>
                  <a:pt x="650" y="54"/>
                </a:lnTo>
                <a:lnTo>
                  <a:pt x="650" y="52"/>
                </a:lnTo>
                <a:lnTo>
                  <a:pt x="652" y="52"/>
                </a:lnTo>
                <a:lnTo>
                  <a:pt x="652" y="50"/>
                </a:lnTo>
                <a:lnTo>
                  <a:pt x="647" y="47"/>
                </a:lnTo>
                <a:lnTo>
                  <a:pt x="647" y="47"/>
                </a:lnTo>
                <a:lnTo>
                  <a:pt x="645" y="44"/>
                </a:lnTo>
                <a:lnTo>
                  <a:pt x="645" y="40"/>
                </a:lnTo>
                <a:lnTo>
                  <a:pt x="647" y="37"/>
                </a:lnTo>
                <a:lnTo>
                  <a:pt x="639" y="27"/>
                </a:lnTo>
                <a:lnTo>
                  <a:pt x="639" y="25"/>
                </a:lnTo>
                <a:lnTo>
                  <a:pt x="637" y="23"/>
                </a:lnTo>
                <a:lnTo>
                  <a:pt x="637" y="22"/>
                </a:lnTo>
                <a:lnTo>
                  <a:pt x="637" y="22"/>
                </a:lnTo>
                <a:lnTo>
                  <a:pt x="635" y="20"/>
                </a:lnTo>
                <a:lnTo>
                  <a:pt x="634" y="18"/>
                </a:lnTo>
                <a:lnTo>
                  <a:pt x="634" y="17"/>
                </a:lnTo>
                <a:lnTo>
                  <a:pt x="634" y="15"/>
                </a:lnTo>
                <a:lnTo>
                  <a:pt x="628" y="15"/>
                </a:lnTo>
                <a:lnTo>
                  <a:pt x="628" y="15"/>
                </a:lnTo>
                <a:lnTo>
                  <a:pt x="628" y="13"/>
                </a:lnTo>
                <a:lnTo>
                  <a:pt x="628" y="12"/>
                </a:lnTo>
                <a:lnTo>
                  <a:pt x="630" y="8"/>
                </a:lnTo>
                <a:lnTo>
                  <a:pt x="628" y="8"/>
                </a:lnTo>
                <a:lnTo>
                  <a:pt x="625" y="7"/>
                </a:lnTo>
                <a:lnTo>
                  <a:pt x="623" y="2"/>
                </a:lnTo>
                <a:lnTo>
                  <a:pt x="622" y="0"/>
                </a:lnTo>
                <a:lnTo>
                  <a:pt x="613" y="2"/>
                </a:lnTo>
                <a:lnTo>
                  <a:pt x="603" y="3"/>
                </a:lnTo>
                <a:lnTo>
                  <a:pt x="602" y="8"/>
                </a:lnTo>
                <a:lnTo>
                  <a:pt x="602" y="8"/>
                </a:lnTo>
                <a:lnTo>
                  <a:pt x="615" y="10"/>
                </a:lnTo>
                <a:lnTo>
                  <a:pt x="617" y="12"/>
                </a:lnTo>
                <a:lnTo>
                  <a:pt x="607" y="13"/>
                </a:lnTo>
                <a:lnTo>
                  <a:pt x="603" y="17"/>
                </a:lnTo>
                <a:lnTo>
                  <a:pt x="602" y="18"/>
                </a:lnTo>
                <a:lnTo>
                  <a:pt x="598" y="27"/>
                </a:lnTo>
                <a:lnTo>
                  <a:pt x="588" y="35"/>
                </a:lnTo>
                <a:lnTo>
                  <a:pt x="583" y="34"/>
                </a:lnTo>
                <a:lnTo>
                  <a:pt x="578" y="37"/>
                </a:lnTo>
                <a:lnTo>
                  <a:pt x="575" y="42"/>
                </a:lnTo>
                <a:lnTo>
                  <a:pt x="565" y="45"/>
                </a:lnTo>
                <a:lnTo>
                  <a:pt x="563" y="45"/>
                </a:lnTo>
                <a:lnTo>
                  <a:pt x="563" y="47"/>
                </a:lnTo>
                <a:lnTo>
                  <a:pt x="563" y="47"/>
                </a:lnTo>
                <a:lnTo>
                  <a:pt x="563" y="49"/>
                </a:lnTo>
                <a:lnTo>
                  <a:pt x="563" y="49"/>
                </a:lnTo>
                <a:lnTo>
                  <a:pt x="563" y="49"/>
                </a:lnTo>
                <a:lnTo>
                  <a:pt x="558" y="47"/>
                </a:lnTo>
                <a:lnTo>
                  <a:pt x="546" y="57"/>
                </a:lnTo>
                <a:lnTo>
                  <a:pt x="546" y="57"/>
                </a:lnTo>
                <a:lnTo>
                  <a:pt x="546" y="57"/>
                </a:lnTo>
                <a:lnTo>
                  <a:pt x="546" y="60"/>
                </a:lnTo>
                <a:lnTo>
                  <a:pt x="548" y="64"/>
                </a:lnTo>
                <a:lnTo>
                  <a:pt x="549" y="65"/>
                </a:lnTo>
                <a:lnTo>
                  <a:pt x="549" y="69"/>
                </a:lnTo>
                <a:lnTo>
                  <a:pt x="548" y="71"/>
                </a:lnTo>
                <a:lnTo>
                  <a:pt x="541" y="72"/>
                </a:lnTo>
                <a:lnTo>
                  <a:pt x="539" y="76"/>
                </a:lnTo>
                <a:lnTo>
                  <a:pt x="536" y="76"/>
                </a:lnTo>
                <a:lnTo>
                  <a:pt x="536" y="77"/>
                </a:lnTo>
                <a:lnTo>
                  <a:pt x="536" y="79"/>
                </a:lnTo>
                <a:lnTo>
                  <a:pt x="536" y="79"/>
                </a:lnTo>
                <a:lnTo>
                  <a:pt x="536" y="81"/>
                </a:lnTo>
                <a:lnTo>
                  <a:pt x="538" y="82"/>
                </a:lnTo>
                <a:lnTo>
                  <a:pt x="536" y="82"/>
                </a:lnTo>
                <a:lnTo>
                  <a:pt x="536" y="84"/>
                </a:lnTo>
                <a:lnTo>
                  <a:pt x="536" y="84"/>
                </a:lnTo>
                <a:lnTo>
                  <a:pt x="536" y="86"/>
                </a:lnTo>
                <a:lnTo>
                  <a:pt x="534" y="91"/>
                </a:lnTo>
                <a:lnTo>
                  <a:pt x="534" y="91"/>
                </a:lnTo>
                <a:lnTo>
                  <a:pt x="533" y="92"/>
                </a:lnTo>
                <a:lnTo>
                  <a:pt x="531" y="94"/>
                </a:lnTo>
                <a:lnTo>
                  <a:pt x="531" y="97"/>
                </a:lnTo>
                <a:lnTo>
                  <a:pt x="531" y="101"/>
                </a:lnTo>
                <a:lnTo>
                  <a:pt x="531" y="101"/>
                </a:lnTo>
                <a:lnTo>
                  <a:pt x="536" y="101"/>
                </a:lnTo>
                <a:lnTo>
                  <a:pt x="536" y="101"/>
                </a:lnTo>
                <a:lnTo>
                  <a:pt x="538" y="97"/>
                </a:lnTo>
                <a:lnTo>
                  <a:pt x="538" y="97"/>
                </a:lnTo>
                <a:lnTo>
                  <a:pt x="543" y="99"/>
                </a:lnTo>
                <a:lnTo>
                  <a:pt x="553" y="92"/>
                </a:lnTo>
                <a:lnTo>
                  <a:pt x="553" y="96"/>
                </a:lnTo>
                <a:lnTo>
                  <a:pt x="553" y="97"/>
                </a:lnTo>
                <a:lnTo>
                  <a:pt x="543" y="114"/>
                </a:lnTo>
                <a:lnTo>
                  <a:pt x="541" y="119"/>
                </a:lnTo>
                <a:lnTo>
                  <a:pt x="541" y="126"/>
                </a:lnTo>
                <a:lnTo>
                  <a:pt x="539" y="128"/>
                </a:lnTo>
                <a:lnTo>
                  <a:pt x="539" y="128"/>
                </a:lnTo>
                <a:lnTo>
                  <a:pt x="539" y="129"/>
                </a:lnTo>
                <a:lnTo>
                  <a:pt x="539" y="129"/>
                </a:lnTo>
                <a:lnTo>
                  <a:pt x="539" y="129"/>
                </a:lnTo>
                <a:lnTo>
                  <a:pt x="541" y="131"/>
                </a:lnTo>
                <a:lnTo>
                  <a:pt x="541" y="131"/>
                </a:lnTo>
                <a:lnTo>
                  <a:pt x="541" y="133"/>
                </a:lnTo>
                <a:lnTo>
                  <a:pt x="541" y="136"/>
                </a:lnTo>
                <a:lnTo>
                  <a:pt x="539" y="138"/>
                </a:lnTo>
                <a:lnTo>
                  <a:pt x="539" y="139"/>
                </a:lnTo>
                <a:lnTo>
                  <a:pt x="539" y="141"/>
                </a:lnTo>
                <a:lnTo>
                  <a:pt x="539" y="141"/>
                </a:lnTo>
                <a:lnTo>
                  <a:pt x="539" y="145"/>
                </a:lnTo>
                <a:lnTo>
                  <a:pt x="539" y="145"/>
                </a:lnTo>
                <a:lnTo>
                  <a:pt x="524" y="145"/>
                </a:lnTo>
                <a:lnTo>
                  <a:pt x="514" y="153"/>
                </a:lnTo>
                <a:lnTo>
                  <a:pt x="514" y="155"/>
                </a:lnTo>
                <a:lnTo>
                  <a:pt x="514" y="156"/>
                </a:lnTo>
                <a:lnTo>
                  <a:pt x="518" y="158"/>
                </a:lnTo>
                <a:lnTo>
                  <a:pt x="519" y="161"/>
                </a:lnTo>
                <a:lnTo>
                  <a:pt x="528" y="165"/>
                </a:lnTo>
                <a:lnTo>
                  <a:pt x="536" y="166"/>
                </a:lnTo>
                <a:lnTo>
                  <a:pt x="534" y="168"/>
                </a:lnTo>
                <a:lnTo>
                  <a:pt x="519" y="165"/>
                </a:lnTo>
                <a:lnTo>
                  <a:pt x="521" y="165"/>
                </a:lnTo>
                <a:lnTo>
                  <a:pt x="521" y="165"/>
                </a:lnTo>
                <a:lnTo>
                  <a:pt x="519" y="166"/>
                </a:lnTo>
                <a:lnTo>
                  <a:pt x="519" y="166"/>
                </a:lnTo>
                <a:lnTo>
                  <a:pt x="518" y="166"/>
                </a:lnTo>
                <a:lnTo>
                  <a:pt x="516" y="165"/>
                </a:lnTo>
                <a:lnTo>
                  <a:pt x="507" y="168"/>
                </a:lnTo>
                <a:lnTo>
                  <a:pt x="507" y="170"/>
                </a:lnTo>
                <a:lnTo>
                  <a:pt x="507" y="170"/>
                </a:lnTo>
                <a:lnTo>
                  <a:pt x="506" y="173"/>
                </a:lnTo>
                <a:lnTo>
                  <a:pt x="504" y="173"/>
                </a:lnTo>
                <a:lnTo>
                  <a:pt x="501" y="175"/>
                </a:lnTo>
                <a:lnTo>
                  <a:pt x="501" y="182"/>
                </a:lnTo>
                <a:close/>
                <a:moveTo>
                  <a:pt x="455" y="27"/>
                </a:moveTo>
                <a:lnTo>
                  <a:pt x="455" y="28"/>
                </a:lnTo>
                <a:lnTo>
                  <a:pt x="455" y="32"/>
                </a:lnTo>
                <a:lnTo>
                  <a:pt x="455" y="32"/>
                </a:lnTo>
                <a:lnTo>
                  <a:pt x="457" y="37"/>
                </a:lnTo>
                <a:lnTo>
                  <a:pt x="457" y="37"/>
                </a:lnTo>
                <a:lnTo>
                  <a:pt x="469" y="40"/>
                </a:lnTo>
                <a:lnTo>
                  <a:pt x="481" y="44"/>
                </a:lnTo>
                <a:lnTo>
                  <a:pt x="492" y="45"/>
                </a:lnTo>
                <a:lnTo>
                  <a:pt x="496" y="42"/>
                </a:lnTo>
                <a:lnTo>
                  <a:pt x="496" y="39"/>
                </a:lnTo>
                <a:lnTo>
                  <a:pt x="497" y="37"/>
                </a:lnTo>
                <a:lnTo>
                  <a:pt x="502" y="32"/>
                </a:lnTo>
                <a:lnTo>
                  <a:pt x="502" y="32"/>
                </a:lnTo>
                <a:lnTo>
                  <a:pt x="502" y="30"/>
                </a:lnTo>
                <a:lnTo>
                  <a:pt x="502" y="28"/>
                </a:lnTo>
                <a:lnTo>
                  <a:pt x="499" y="20"/>
                </a:lnTo>
                <a:lnTo>
                  <a:pt x="486" y="20"/>
                </a:lnTo>
                <a:lnTo>
                  <a:pt x="472" y="18"/>
                </a:lnTo>
                <a:lnTo>
                  <a:pt x="460" y="17"/>
                </a:lnTo>
                <a:lnTo>
                  <a:pt x="459" y="18"/>
                </a:lnTo>
                <a:lnTo>
                  <a:pt x="459" y="18"/>
                </a:lnTo>
                <a:lnTo>
                  <a:pt x="455" y="23"/>
                </a:lnTo>
                <a:lnTo>
                  <a:pt x="454" y="25"/>
                </a:lnTo>
                <a:lnTo>
                  <a:pt x="455" y="25"/>
                </a:lnTo>
                <a:lnTo>
                  <a:pt x="455" y="27"/>
                </a:lnTo>
                <a:close/>
                <a:moveTo>
                  <a:pt x="417" y="725"/>
                </a:moveTo>
                <a:lnTo>
                  <a:pt x="420" y="725"/>
                </a:lnTo>
                <a:lnTo>
                  <a:pt x="423" y="723"/>
                </a:lnTo>
                <a:lnTo>
                  <a:pt x="423" y="720"/>
                </a:lnTo>
                <a:lnTo>
                  <a:pt x="422" y="716"/>
                </a:lnTo>
                <a:lnTo>
                  <a:pt x="425" y="709"/>
                </a:lnTo>
                <a:lnTo>
                  <a:pt x="427" y="706"/>
                </a:lnTo>
                <a:lnTo>
                  <a:pt x="428" y="703"/>
                </a:lnTo>
                <a:lnTo>
                  <a:pt x="425" y="701"/>
                </a:lnTo>
                <a:lnTo>
                  <a:pt x="417" y="703"/>
                </a:lnTo>
                <a:lnTo>
                  <a:pt x="412" y="709"/>
                </a:lnTo>
                <a:lnTo>
                  <a:pt x="413" y="716"/>
                </a:lnTo>
                <a:lnTo>
                  <a:pt x="417" y="725"/>
                </a:lnTo>
                <a:close/>
                <a:moveTo>
                  <a:pt x="536" y="392"/>
                </a:moveTo>
                <a:lnTo>
                  <a:pt x="543" y="392"/>
                </a:lnTo>
                <a:lnTo>
                  <a:pt x="541" y="390"/>
                </a:lnTo>
                <a:lnTo>
                  <a:pt x="534" y="387"/>
                </a:lnTo>
                <a:lnTo>
                  <a:pt x="528" y="382"/>
                </a:lnTo>
                <a:lnTo>
                  <a:pt x="526" y="383"/>
                </a:lnTo>
                <a:lnTo>
                  <a:pt x="526" y="383"/>
                </a:lnTo>
                <a:lnTo>
                  <a:pt x="528" y="387"/>
                </a:lnTo>
                <a:lnTo>
                  <a:pt x="536" y="392"/>
                </a:lnTo>
                <a:close/>
                <a:moveTo>
                  <a:pt x="588" y="230"/>
                </a:moveTo>
                <a:lnTo>
                  <a:pt x="588" y="229"/>
                </a:lnTo>
                <a:lnTo>
                  <a:pt x="586" y="227"/>
                </a:lnTo>
                <a:lnTo>
                  <a:pt x="586" y="227"/>
                </a:lnTo>
                <a:lnTo>
                  <a:pt x="583" y="230"/>
                </a:lnTo>
                <a:lnTo>
                  <a:pt x="578" y="232"/>
                </a:lnTo>
                <a:lnTo>
                  <a:pt x="578" y="232"/>
                </a:lnTo>
                <a:lnTo>
                  <a:pt x="578" y="234"/>
                </a:lnTo>
                <a:lnTo>
                  <a:pt x="576" y="239"/>
                </a:lnTo>
                <a:lnTo>
                  <a:pt x="578" y="240"/>
                </a:lnTo>
                <a:lnTo>
                  <a:pt x="578" y="240"/>
                </a:lnTo>
                <a:lnTo>
                  <a:pt x="583" y="237"/>
                </a:lnTo>
                <a:lnTo>
                  <a:pt x="585" y="235"/>
                </a:lnTo>
                <a:lnTo>
                  <a:pt x="585" y="234"/>
                </a:lnTo>
                <a:lnTo>
                  <a:pt x="583" y="234"/>
                </a:lnTo>
                <a:lnTo>
                  <a:pt x="583" y="234"/>
                </a:lnTo>
                <a:lnTo>
                  <a:pt x="583" y="232"/>
                </a:lnTo>
                <a:lnTo>
                  <a:pt x="586" y="232"/>
                </a:lnTo>
                <a:lnTo>
                  <a:pt x="588" y="230"/>
                </a:lnTo>
                <a:close/>
                <a:moveTo>
                  <a:pt x="323" y="1027"/>
                </a:moveTo>
                <a:lnTo>
                  <a:pt x="323" y="1029"/>
                </a:lnTo>
                <a:lnTo>
                  <a:pt x="323" y="1031"/>
                </a:lnTo>
                <a:lnTo>
                  <a:pt x="324" y="1031"/>
                </a:lnTo>
                <a:lnTo>
                  <a:pt x="326" y="1032"/>
                </a:lnTo>
                <a:lnTo>
                  <a:pt x="329" y="1031"/>
                </a:lnTo>
                <a:lnTo>
                  <a:pt x="329" y="1031"/>
                </a:lnTo>
                <a:lnTo>
                  <a:pt x="331" y="1032"/>
                </a:lnTo>
                <a:lnTo>
                  <a:pt x="333" y="1032"/>
                </a:lnTo>
                <a:lnTo>
                  <a:pt x="339" y="1032"/>
                </a:lnTo>
                <a:lnTo>
                  <a:pt x="343" y="1036"/>
                </a:lnTo>
                <a:lnTo>
                  <a:pt x="346" y="1036"/>
                </a:lnTo>
                <a:lnTo>
                  <a:pt x="346" y="1034"/>
                </a:lnTo>
                <a:lnTo>
                  <a:pt x="343" y="1032"/>
                </a:lnTo>
                <a:lnTo>
                  <a:pt x="341" y="1029"/>
                </a:lnTo>
                <a:lnTo>
                  <a:pt x="339" y="1029"/>
                </a:lnTo>
                <a:lnTo>
                  <a:pt x="338" y="1027"/>
                </a:lnTo>
                <a:lnTo>
                  <a:pt x="338" y="1026"/>
                </a:lnTo>
                <a:lnTo>
                  <a:pt x="338" y="1024"/>
                </a:lnTo>
                <a:lnTo>
                  <a:pt x="339" y="1022"/>
                </a:lnTo>
                <a:lnTo>
                  <a:pt x="343" y="1024"/>
                </a:lnTo>
                <a:lnTo>
                  <a:pt x="346" y="1027"/>
                </a:lnTo>
                <a:lnTo>
                  <a:pt x="346" y="1027"/>
                </a:lnTo>
                <a:lnTo>
                  <a:pt x="348" y="1027"/>
                </a:lnTo>
                <a:lnTo>
                  <a:pt x="351" y="1026"/>
                </a:lnTo>
                <a:lnTo>
                  <a:pt x="351" y="1026"/>
                </a:lnTo>
                <a:lnTo>
                  <a:pt x="353" y="1021"/>
                </a:lnTo>
                <a:lnTo>
                  <a:pt x="353" y="1021"/>
                </a:lnTo>
                <a:lnTo>
                  <a:pt x="353" y="1017"/>
                </a:lnTo>
                <a:lnTo>
                  <a:pt x="349" y="1012"/>
                </a:lnTo>
                <a:lnTo>
                  <a:pt x="346" y="1012"/>
                </a:lnTo>
                <a:lnTo>
                  <a:pt x="338" y="1017"/>
                </a:lnTo>
                <a:lnTo>
                  <a:pt x="334" y="1017"/>
                </a:lnTo>
                <a:lnTo>
                  <a:pt x="334" y="1017"/>
                </a:lnTo>
                <a:lnTo>
                  <a:pt x="336" y="1014"/>
                </a:lnTo>
                <a:lnTo>
                  <a:pt x="331" y="1012"/>
                </a:lnTo>
                <a:lnTo>
                  <a:pt x="331" y="1014"/>
                </a:lnTo>
                <a:lnTo>
                  <a:pt x="331" y="1016"/>
                </a:lnTo>
                <a:lnTo>
                  <a:pt x="331" y="1017"/>
                </a:lnTo>
                <a:lnTo>
                  <a:pt x="331" y="1021"/>
                </a:lnTo>
                <a:lnTo>
                  <a:pt x="333" y="1022"/>
                </a:lnTo>
                <a:lnTo>
                  <a:pt x="334" y="1022"/>
                </a:lnTo>
                <a:lnTo>
                  <a:pt x="333" y="1026"/>
                </a:lnTo>
                <a:lnTo>
                  <a:pt x="331" y="1026"/>
                </a:lnTo>
                <a:lnTo>
                  <a:pt x="324" y="1024"/>
                </a:lnTo>
                <a:lnTo>
                  <a:pt x="323" y="1024"/>
                </a:lnTo>
                <a:lnTo>
                  <a:pt x="323" y="1022"/>
                </a:lnTo>
                <a:lnTo>
                  <a:pt x="321" y="1022"/>
                </a:lnTo>
                <a:lnTo>
                  <a:pt x="321" y="1022"/>
                </a:lnTo>
                <a:lnTo>
                  <a:pt x="319" y="1024"/>
                </a:lnTo>
                <a:lnTo>
                  <a:pt x="321" y="1026"/>
                </a:lnTo>
                <a:lnTo>
                  <a:pt x="323" y="1027"/>
                </a:lnTo>
                <a:close/>
                <a:moveTo>
                  <a:pt x="230" y="1145"/>
                </a:moveTo>
                <a:lnTo>
                  <a:pt x="240" y="1147"/>
                </a:lnTo>
                <a:lnTo>
                  <a:pt x="242" y="1150"/>
                </a:lnTo>
                <a:lnTo>
                  <a:pt x="247" y="1152"/>
                </a:lnTo>
                <a:lnTo>
                  <a:pt x="247" y="1152"/>
                </a:lnTo>
                <a:lnTo>
                  <a:pt x="249" y="1150"/>
                </a:lnTo>
                <a:lnTo>
                  <a:pt x="247" y="1145"/>
                </a:lnTo>
                <a:lnTo>
                  <a:pt x="247" y="1143"/>
                </a:lnTo>
                <a:lnTo>
                  <a:pt x="247" y="1143"/>
                </a:lnTo>
                <a:lnTo>
                  <a:pt x="249" y="1143"/>
                </a:lnTo>
                <a:lnTo>
                  <a:pt x="249" y="1142"/>
                </a:lnTo>
                <a:lnTo>
                  <a:pt x="250" y="1140"/>
                </a:lnTo>
                <a:lnTo>
                  <a:pt x="249" y="1138"/>
                </a:lnTo>
                <a:lnTo>
                  <a:pt x="249" y="1138"/>
                </a:lnTo>
                <a:lnTo>
                  <a:pt x="244" y="1142"/>
                </a:lnTo>
                <a:lnTo>
                  <a:pt x="240" y="1142"/>
                </a:lnTo>
                <a:lnTo>
                  <a:pt x="235" y="1140"/>
                </a:lnTo>
                <a:lnTo>
                  <a:pt x="233" y="1140"/>
                </a:lnTo>
                <a:lnTo>
                  <a:pt x="233" y="1142"/>
                </a:lnTo>
                <a:lnTo>
                  <a:pt x="230" y="1142"/>
                </a:lnTo>
                <a:lnTo>
                  <a:pt x="230" y="1142"/>
                </a:lnTo>
                <a:lnTo>
                  <a:pt x="230" y="1143"/>
                </a:lnTo>
                <a:lnTo>
                  <a:pt x="230" y="1145"/>
                </a:lnTo>
                <a:lnTo>
                  <a:pt x="230" y="1145"/>
                </a:lnTo>
                <a:close/>
                <a:moveTo>
                  <a:pt x="299" y="1081"/>
                </a:moveTo>
                <a:lnTo>
                  <a:pt x="297" y="1083"/>
                </a:lnTo>
                <a:lnTo>
                  <a:pt x="299" y="1084"/>
                </a:lnTo>
                <a:lnTo>
                  <a:pt x="302" y="1088"/>
                </a:lnTo>
                <a:lnTo>
                  <a:pt x="306" y="1086"/>
                </a:lnTo>
                <a:lnTo>
                  <a:pt x="307" y="1084"/>
                </a:lnTo>
                <a:lnTo>
                  <a:pt x="309" y="1083"/>
                </a:lnTo>
                <a:lnTo>
                  <a:pt x="311" y="1083"/>
                </a:lnTo>
                <a:lnTo>
                  <a:pt x="311" y="1081"/>
                </a:lnTo>
                <a:lnTo>
                  <a:pt x="311" y="1081"/>
                </a:lnTo>
                <a:lnTo>
                  <a:pt x="309" y="1079"/>
                </a:lnTo>
                <a:lnTo>
                  <a:pt x="309" y="1079"/>
                </a:lnTo>
                <a:lnTo>
                  <a:pt x="309" y="1078"/>
                </a:lnTo>
                <a:lnTo>
                  <a:pt x="311" y="1078"/>
                </a:lnTo>
                <a:lnTo>
                  <a:pt x="312" y="1078"/>
                </a:lnTo>
                <a:lnTo>
                  <a:pt x="314" y="1078"/>
                </a:lnTo>
                <a:lnTo>
                  <a:pt x="314" y="1079"/>
                </a:lnTo>
                <a:lnTo>
                  <a:pt x="314" y="1081"/>
                </a:lnTo>
                <a:lnTo>
                  <a:pt x="316" y="1081"/>
                </a:lnTo>
                <a:lnTo>
                  <a:pt x="317" y="1078"/>
                </a:lnTo>
                <a:lnTo>
                  <a:pt x="317" y="1074"/>
                </a:lnTo>
                <a:lnTo>
                  <a:pt x="316" y="1073"/>
                </a:lnTo>
                <a:lnTo>
                  <a:pt x="314" y="1073"/>
                </a:lnTo>
                <a:lnTo>
                  <a:pt x="311" y="1069"/>
                </a:lnTo>
                <a:lnTo>
                  <a:pt x="309" y="1068"/>
                </a:lnTo>
                <a:lnTo>
                  <a:pt x="306" y="1069"/>
                </a:lnTo>
                <a:lnTo>
                  <a:pt x="304" y="1068"/>
                </a:lnTo>
                <a:lnTo>
                  <a:pt x="304" y="1069"/>
                </a:lnTo>
                <a:lnTo>
                  <a:pt x="302" y="1069"/>
                </a:lnTo>
                <a:lnTo>
                  <a:pt x="301" y="1076"/>
                </a:lnTo>
                <a:lnTo>
                  <a:pt x="301" y="1078"/>
                </a:lnTo>
                <a:lnTo>
                  <a:pt x="301" y="1079"/>
                </a:lnTo>
                <a:lnTo>
                  <a:pt x="299" y="1081"/>
                </a:lnTo>
                <a:close/>
                <a:moveTo>
                  <a:pt x="218" y="1133"/>
                </a:moveTo>
                <a:lnTo>
                  <a:pt x="220" y="1133"/>
                </a:lnTo>
                <a:lnTo>
                  <a:pt x="220" y="1132"/>
                </a:lnTo>
                <a:lnTo>
                  <a:pt x="220" y="1130"/>
                </a:lnTo>
                <a:lnTo>
                  <a:pt x="218" y="1128"/>
                </a:lnTo>
                <a:lnTo>
                  <a:pt x="218" y="1128"/>
                </a:lnTo>
                <a:lnTo>
                  <a:pt x="217" y="1128"/>
                </a:lnTo>
                <a:lnTo>
                  <a:pt x="205" y="1121"/>
                </a:lnTo>
                <a:lnTo>
                  <a:pt x="200" y="1125"/>
                </a:lnTo>
                <a:lnTo>
                  <a:pt x="195" y="1125"/>
                </a:lnTo>
                <a:lnTo>
                  <a:pt x="193" y="1126"/>
                </a:lnTo>
                <a:lnTo>
                  <a:pt x="190" y="1130"/>
                </a:lnTo>
                <a:lnTo>
                  <a:pt x="191" y="1130"/>
                </a:lnTo>
                <a:lnTo>
                  <a:pt x="191" y="1132"/>
                </a:lnTo>
                <a:lnTo>
                  <a:pt x="200" y="1132"/>
                </a:lnTo>
                <a:lnTo>
                  <a:pt x="212" y="1138"/>
                </a:lnTo>
                <a:lnTo>
                  <a:pt x="213" y="1138"/>
                </a:lnTo>
                <a:lnTo>
                  <a:pt x="215" y="1137"/>
                </a:lnTo>
                <a:lnTo>
                  <a:pt x="213" y="1137"/>
                </a:lnTo>
                <a:lnTo>
                  <a:pt x="212" y="1135"/>
                </a:lnTo>
                <a:lnTo>
                  <a:pt x="212" y="1133"/>
                </a:lnTo>
                <a:lnTo>
                  <a:pt x="217" y="1132"/>
                </a:lnTo>
                <a:lnTo>
                  <a:pt x="217" y="1133"/>
                </a:lnTo>
                <a:lnTo>
                  <a:pt x="217" y="1135"/>
                </a:lnTo>
                <a:lnTo>
                  <a:pt x="218" y="1133"/>
                </a:lnTo>
                <a:close/>
                <a:moveTo>
                  <a:pt x="188" y="869"/>
                </a:moveTo>
                <a:lnTo>
                  <a:pt x="190" y="871"/>
                </a:lnTo>
                <a:lnTo>
                  <a:pt x="195" y="869"/>
                </a:lnTo>
                <a:lnTo>
                  <a:pt x="202" y="871"/>
                </a:lnTo>
                <a:lnTo>
                  <a:pt x="205" y="869"/>
                </a:lnTo>
                <a:lnTo>
                  <a:pt x="207" y="871"/>
                </a:lnTo>
                <a:lnTo>
                  <a:pt x="205" y="874"/>
                </a:lnTo>
                <a:lnTo>
                  <a:pt x="207" y="874"/>
                </a:lnTo>
                <a:lnTo>
                  <a:pt x="208" y="876"/>
                </a:lnTo>
                <a:lnTo>
                  <a:pt x="212" y="873"/>
                </a:lnTo>
                <a:lnTo>
                  <a:pt x="213" y="873"/>
                </a:lnTo>
                <a:lnTo>
                  <a:pt x="217" y="876"/>
                </a:lnTo>
                <a:lnTo>
                  <a:pt x="218" y="876"/>
                </a:lnTo>
                <a:lnTo>
                  <a:pt x="220" y="874"/>
                </a:lnTo>
                <a:lnTo>
                  <a:pt x="222" y="873"/>
                </a:lnTo>
                <a:lnTo>
                  <a:pt x="222" y="871"/>
                </a:lnTo>
                <a:lnTo>
                  <a:pt x="220" y="869"/>
                </a:lnTo>
                <a:lnTo>
                  <a:pt x="210" y="866"/>
                </a:lnTo>
                <a:lnTo>
                  <a:pt x="202" y="864"/>
                </a:lnTo>
                <a:lnTo>
                  <a:pt x="200" y="863"/>
                </a:lnTo>
                <a:lnTo>
                  <a:pt x="196" y="863"/>
                </a:lnTo>
                <a:lnTo>
                  <a:pt x="195" y="863"/>
                </a:lnTo>
                <a:lnTo>
                  <a:pt x="193" y="866"/>
                </a:lnTo>
                <a:lnTo>
                  <a:pt x="191" y="868"/>
                </a:lnTo>
                <a:lnTo>
                  <a:pt x="185" y="866"/>
                </a:lnTo>
                <a:lnTo>
                  <a:pt x="186" y="868"/>
                </a:lnTo>
                <a:lnTo>
                  <a:pt x="188" y="869"/>
                </a:lnTo>
                <a:close/>
                <a:moveTo>
                  <a:pt x="252" y="1088"/>
                </a:moveTo>
                <a:lnTo>
                  <a:pt x="264" y="1093"/>
                </a:lnTo>
                <a:lnTo>
                  <a:pt x="265" y="1090"/>
                </a:lnTo>
                <a:lnTo>
                  <a:pt x="257" y="1083"/>
                </a:lnTo>
                <a:lnTo>
                  <a:pt x="259" y="1081"/>
                </a:lnTo>
                <a:lnTo>
                  <a:pt x="262" y="1081"/>
                </a:lnTo>
                <a:lnTo>
                  <a:pt x="269" y="1083"/>
                </a:lnTo>
                <a:lnTo>
                  <a:pt x="270" y="1083"/>
                </a:lnTo>
                <a:lnTo>
                  <a:pt x="270" y="1081"/>
                </a:lnTo>
                <a:lnTo>
                  <a:pt x="270" y="1079"/>
                </a:lnTo>
                <a:lnTo>
                  <a:pt x="270" y="1078"/>
                </a:lnTo>
                <a:lnTo>
                  <a:pt x="269" y="1078"/>
                </a:lnTo>
                <a:lnTo>
                  <a:pt x="259" y="1078"/>
                </a:lnTo>
                <a:lnTo>
                  <a:pt x="252" y="1081"/>
                </a:lnTo>
                <a:lnTo>
                  <a:pt x="250" y="1083"/>
                </a:lnTo>
                <a:lnTo>
                  <a:pt x="252" y="1086"/>
                </a:lnTo>
                <a:lnTo>
                  <a:pt x="252" y="1088"/>
                </a:lnTo>
                <a:close/>
                <a:moveTo>
                  <a:pt x="521" y="629"/>
                </a:moveTo>
                <a:lnTo>
                  <a:pt x="524" y="632"/>
                </a:lnTo>
                <a:lnTo>
                  <a:pt x="526" y="630"/>
                </a:lnTo>
                <a:lnTo>
                  <a:pt x="528" y="629"/>
                </a:lnTo>
                <a:lnTo>
                  <a:pt x="528" y="627"/>
                </a:lnTo>
                <a:lnTo>
                  <a:pt x="528" y="625"/>
                </a:lnTo>
                <a:lnTo>
                  <a:pt x="526" y="625"/>
                </a:lnTo>
                <a:lnTo>
                  <a:pt x="526" y="625"/>
                </a:lnTo>
                <a:lnTo>
                  <a:pt x="523" y="622"/>
                </a:lnTo>
                <a:lnTo>
                  <a:pt x="521" y="624"/>
                </a:lnTo>
                <a:lnTo>
                  <a:pt x="519" y="625"/>
                </a:lnTo>
                <a:lnTo>
                  <a:pt x="519" y="627"/>
                </a:lnTo>
                <a:lnTo>
                  <a:pt x="521" y="629"/>
                </a:lnTo>
                <a:close/>
                <a:moveTo>
                  <a:pt x="284" y="1044"/>
                </a:moveTo>
                <a:lnTo>
                  <a:pt x="289" y="1044"/>
                </a:lnTo>
                <a:lnTo>
                  <a:pt x="291" y="1044"/>
                </a:lnTo>
                <a:lnTo>
                  <a:pt x="292" y="1046"/>
                </a:lnTo>
                <a:lnTo>
                  <a:pt x="292" y="1047"/>
                </a:lnTo>
                <a:lnTo>
                  <a:pt x="294" y="1049"/>
                </a:lnTo>
                <a:lnTo>
                  <a:pt x="297" y="1046"/>
                </a:lnTo>
                <a:lnTo>
                  <a:pt x="299" y="1047"/>
                </a:lnTo>
                <a:lnTo>
                  <a:pt x="299" y="1047"/>
                </a:lnTo>
                <a:lnTo>
                  <a:pt x="301" y="1047"/>
                </a:lnTo>
                <a:lnTo>
                  <a:pt x="301" y="1046"/>
                </a:lnTo>
                <a:lnTo>
                  <a:pt x="299" y="1044"/>
                </a:lnTo>
                <a:lnTo>
                  <a:pt x="299" y="1042"/>
                </a:lnTo>
                <a:lnTo>
                  <a:pt x="299" y="1039"/>
                </a:lnTo>
                <a:lnTo>
                  <a:pt x="299" y="1037"/>
                </a:lnTo>
                <a:lnTo>
                  <a:pt x="297" y="1037"/>
                </a:lnTo>
                <a:lnTo>
                  <a:pt x="296" y="1037"/>
                </a:lnTo>
                <a:lnTo>
                  <a:pt x="296" y="1037"/>
                </a:lnTo>
                <a:lnTo>
                  <a:pt x="294" y="1036"/>
                </a:lnTo>
                <a:lnTo>
                  <a:pt x="292" y="1036"/>
                </a:lnTo>
                <a:lnTo>
                  <a:pt x="291" y="1039"/>
                </a:lnTo>
                <a:lnTo>
                  <a:pt x="287" y="1041"/>
                </a:lnTo>
                <a:lnTo>
                  <a:pt x="279" y="1042"/>
                </a:lnTo>
                <a:lnTo>
                  <a:pt x="279" y="1042"/>
                </a:lnTo>
                <a:lnTo>
                  <a:pt x="279" y="1044"/>
                </a:lnTo>
                <a:lnTo>
                  <a:pt x="284" y="1044"/>
                </a:lnTo>
                <a:close/>
              </a:path>
            </a:pathLst>
          </a:custGeom>
          <a:noFill/>
          <a:ln w="1588"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185">
            <a:extLst>
              <a:ext uri="{FF2B5EF4-FFF2-40B4-BE49-F238E27FC236}">
                <a16:creationId xmlns:a16="http://schemas.microsoft.com/office/drawing/2014/main" id="{26BB590E-F2D5-41D7-AAD0-994141DD9E8A}"/>
              </a:ext>
            </a:extLst>
          </p:cNvPr>
          <p:cNvSpPr>
            <a:spLocks/>
          </p:cNvSpPr>
          <p:nvPr/>
        </p:nvSpPr>
        <p:spPr bwMode="auto">
          <a:xfrm>
            <a:off x="5046460" y="4617378"/>
            <a:ext cx="24138" cy="28966"/>
          </a:xfrm>
          <a:custGeom>
            <a:avLst/>
            <a:gdLst>
              <a:gd name="T0" fmla="*/ 20 w 25"/>
              <a:gd name="T1" fmla="*/ 0 h 30"/>
              <a:gd name="T2" fmla="*/ 15 w 25"/>
              <a:gd name="T3" fmla="*/ 0 h 30"/>
              <a:gd name="T4" fmla="*/ 10 w 25"/>
              <a:gd name="T5" fmla="*/ 0 h 30"/>
              <a:gd name="T6" fmla="*/ 9 w 25"/>
              <a:gd name="T7" fmla="*/ 0 h 30"/>
              <a:gd name="T8" fmla="*/ 7 w 25"/>
              <a:gd name="T9" fmla="*/ 1 h 30"/>
              <a:gd name="T10" fmla="*/ 4 w 25"/>
              <a:gd name="T11" fmla="*/ 3 h 30"/>
              <a:gd name="T12" fmla="*/ 2 w 25"/>
              <a:gd name="T13" fmla="*/ 8 h 30"/>
              <a:gd name="T14" fmla="*/ 0 w 25"/>
              <a:gd name="T15" fmla="*/ 15 h 30"/>
              <a:gd name="T16" fmla="*/ 2 w 25"/>
              <a:gd name="T17" fmla="*/ 20 h 30"/>
              <a:gd name="T18" fmla="*/ 4 w 25"/>
              <a:gd name="T19" fmla="*/ 25 h 30"/>
              <a:gd name="T20" fmla="*/ 7 w 25"/>
              <a:gd name="T21" fmla="*/ 28 h 30"/>
              <a:gd name="T22" fmla="*/ 10 w 25"/>
              <a:gd name="T23" fmla="*/ 30 h 30"/>
              <a:gd name="T24" fmla="*/ 15 w 25"/>
              <a:gd name="T25" fmla="*/ 28 h 30"/>
              <a:gd name="T26" fmla="*/ 20 w 25"/>
              <a:gd name="T27" fmla="*/ 25 h 30"/>
              <a:gd name="T28" fmla="*/ 24 w 25"/>
              <a:gd name="T29" fmla="*/ 18 h 30"/>
              <a:gd name="T30" fmla="*/ 25 w 25"/>
              <a:gd name="T31" fmla="*/ 17 h 30"/>
              <a:gd name="T32" fmla="*/ 25 w 25"/>
              <a:gd name="T33" fmla="*/ 13 h 30"/>
              <a:gd name="T34" fmla="*/ 25 w 25"/>
              <a:gd name="T35" fmla="*/ 6 h 30"/>
              <a:gd name="T36" fmla="*/ 24 w 25"/>
              <a:gd name="T37" fmla="*/ 3 h 30"/>
              <a:gd name="T38" fmla="*/ 20 w 25"/>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0">
                <a:moveTo>
                  <a:pt x="20" y="0"/>
                </a:moveTo>
                <a:lnTo>
                  <a:pt x="15" y="0"/>
                </a:lnTo>
                <a:lnTo>
                  <a:pt x="10" y="0"/>
                </a:lnTo>
                <a:lnTo>
                  <a:pt x="9" y="0"/>
                </a:lnTo>
                <a:lnTo>
                  <a:pt x="7" y="1"/>
                </a:lnTo>
                <a:lnTo>
                  <a:pt x="4" y="3"/>
                </a:lnTo>
                <a:lnTo>
                  <a:pt x="2" y="8"/>
                </a:lnTo>
                <a:lnTo>
                  <a:pt x="0" y="15"/>
                </a:lnTo>
                <a:lnTo>
                  <a:pt x="2" y="20"/>
                </a:lnTo>
                <a:lnTo>
                  <a:pt x="4" y="25"/>
                </a:lnTo>
                <a:lnTo>
                  <a:pt x="7" y="28"/>
                </a:lnTo>
                <a:lnTo>
                  <a:pt x="10" y="30"/>
                </a:lnTo>
                <a:lnTo>
                  <a:pt x="15" y="28"/>
                </a:lnTo>
                <a:lnTo>
                  <a:pt x="20" y="25"/>
                </a:lnTo>
                <a:lnTo>
                  <a:pt x="24" y="18"/>
                </a:lnTo>
                <a:lnTo>
                  <a:pt x="25" y="17"/>
                </a:lnTo>
                <a:lnTo>
                  <a:pt x="25" y="13"/>
                </a:lnTo>
                <a:lnTo>
                  <a:pt x="25" y="6"/>
                </a:lnTo>
                <a:lnTo>
                  <a:pt x="24" y="3"/>
                </a:lnTo>
                <a:lnTo>
                  <a:pt x="20"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186">
            <a:extLst>
              <a:ext uri="{FF2B5EF4-FFF2-40B4-BE49-F238E27FC236}">
                <a16:creationId xmlns:a16="http://schemas.microsoft.com/office/drawing/2014/main" id="{A954DAB9-D3E0-414B-A2C7-7BB294425102}"/>
              </a:ext>
            </a:extLst>
          </p:cNvPr>
          <p:cNvSpPr>
            <a:spLocks/>
          </p:cNvSpPr>
          <p:nvPr/>
        </p:nvSpPr>
        <p:spPr bwMode="auto">
          <a:xfrm>
            <a:off x="5046460" y="4617378"/>
            <a:ext cx="24138" cy="28966"/>
          </a:xfrm>
          <a:custGeom>
            <a:avLst/>
            <a:gdLst>
              <a:gd name="T0" fmla="*/ 20 w 25"/>
              <a:gd name="T1" fmla="*/ 0 h 30"/>
              <a:gd name="T2" fmla="*/ 15 w 25"/>
              <a:gd name="T3" fmla="*/ 0 h 30"/>
              <a:gd name="T4" fmla="*/ 10 w 25"/>
              <a:gd name="T5" fmla="*/ 0 h 30"/>
              <a:gd name="T6" fmla="*/ 9 w 25"/>
              <a:gd name="T7" fmla="*/ 0 h 30"/>
              <a:gd name="T8" fmla="*/ 7 w 25"/>
              <a:gd name="T9" fmla="*/ 1 h 30"/>
              <a:gd name="T10" fmla="*/ 4 w 25"/>
              <a:gd name="T11" fmla="*/ 3 h 30"/>
              <a:gd name="T12" fmla="*/ 2 w 25"/>
              <a:gd name="T13" fmla="*/ 8 h 30"/>
              <a:gd name="T14" fmla="*/ 0 w 25"/>
              <a:gd name="T15" fmla="*/ 15 h 30"/>
              <a:gd name="T16" fmla="*/ 2 w 25"/>
              <a:gd name="T17" fmla="*/ 20 h 30"/>
              <a:gd name="T18" fmla="*/ 4 w 25"/>
              <a:gd name="T19" fmla="*/ 25 h 30"/>
              <a:gd name="T20" fmla="*/ 7 w 25"/>
              <a:gd name="T21" fmla="*/ 28 h 30"/>
              <a:gd name="T22" fmla="*/ 10 w 25"/>
              <a:gd name="T23" fmla="*/ 30 h 30"/>
              <a:gd name="T24" fmla="*/ 15 w 25"/>
              <a:gd name="T25" fmla="*/ 28 h 30"/>
              <a:gd name="T26" fmla="*/ 20 w 25"/>
              <a:gd name="T27" fmla="*/ 25 h 30"/>
              <a:gd name="T28" fmla="*/ 24 w 25"/>
              <a:gd name="T29" fmla="*/ 18 h 30"/>
              <a:gd name="T30" fmla="*/ 25 w 25"/>
              <a:gd name="T31" fmla="*/ 17 h 30"/>
              <a:gd name="T32" fmla="*/ 25 w 25"/>
              <a:gd name="T33" fmla="*/ 13 h 30"/>
              <a:gd name="T34" fmla="*/ 25 w 25"/>
              <a:gd name="T35" fmla="*/ 6 h 30"/>
              <a:gd name="T36" fmla="*/ 24 w 25"/>
              <a:gd name="T37" fmla="*/ 3 h 30"/>
              <a:gd name="T38" fmla="*/ 20 w 25"/>
              <a:gd name="T3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0">
                <a:moveTo>
                  <a:pt x="20" y="0"/>
                </a:moveTo>
                <a:lnTo>
                  <a:pt x="15" y="0"/>
                </a:lnTo>
                <a:lnTo>
                  <a:pt x="10" y="0"/>
                </a:lnTo>
                <a:lnTo>
                  <a:pt x="9" y="0"/>
                </a:lnTo>
                <a:lnTo>
                  <a:pt x="7" y="1"/>
                </a:lnTo>
                <a:lnTo>
                  <a:pt x="4" y="3"/>
                </a:lnTo>
                <a:lnTo>
                  <a:pt x="2" y="8"/>
                </a:lnTo>
                <a:lnTo>
                  <a:pt x="0" y="15"/>
                </a:lnTo>
                <a:lnTo>
                  <a:pt x="2" y="20"/>
                </a:lnTo>
                <a:lnTo>
                  <a:pt x="4" y="25"/>
                </a:lnTo>
                <a:lnTo>
                  <a:pt x="7" y="28"/>
                </a:lnTo>
                <a:lnTo>
                  <a:pt x="10" y="30"/>
                </a:lnTo>
                <a:lnTo>
                  <a:pt x="15" y="28"/>
                </a:lnTo>
                <a:lnTo>
                  <a:pt x="20" y="25"/>
                </a:lnTo>
                <a:lnTo>
                  <a:pt x="24" y="18"/>
                </a:lnTo>
                <a:lnTo>
                  <a:pt x="25" y="17"/>
                </a:lnTo>
                <a:lnTo>
                  <a:pt x="25" y="13"/>
                </a:lnTo>
                <a:lnTo>
                  <a:pt x="25" y="6"/>
                </a:lnTo>
                <a:lnTo>
                  <a:pt x="24" y="3"/>
                </a:lnTo>
                <a:lnTo>
                  <a:pt x="20" y="0"/>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187">
            <a:extLst>
              <a:ext uri="{FF2B5EF4-FFF2-40B4-BE49-F238E27FC236}">
                <a16:creationId xmlns:a16="http://schemas.microsoft.com/office/drawing/2014/main" id="{8A011F00-10AD-4A4F-A7CE-35065C6A54E6}"/>
              </a:ext>
            </a:extLst>
          </p:cNvPr>
          <p:cNvSpPr>
            <a:spLocks/>
          </p:cNvSpPr>
          <p:nvPr/>
        </p:nvSpPr>
        <p:spPr bwMode="auto">
          <a:xfrm>
            <a:off x="4801215" y="4623171"/>
            <a:ext cx="211451" cy="159313"/>
          </a:xfrm>
          <a:custGeom>
            <a:avLst/>
            <a:gdLst>
              <a:gd name="T0" fmla="*/ 172 w 219"/>
              <a:gd name="T1" fmla="*/ 110 h 165"/>
              <a:gd name="T2" fmla="*/ 184 w 219"/>
              <a:gd name="T3" fmla="*/ 113 h 165"/>
              <a:gd name="T4" fmla="*/ 187 w 219"/>
              <a:gd name="T5" fmla="*/ 105 h 165"/>
              <a:gd name="T6" fmla="*/ 185 w 219"/>
              <a:gd name="T7" fmla="*/ 93 h 165"/>
              <a:gd name="T8" fmla="*/ 189 w 219"/>
              <a:gd name="T9" fmla="*/ 85 h 165"/>
              <a:gd name="T10" fmla="*/ 197 w 219"/>
              <a:gd name="T11" fmla="*/ 95 h 165"/>
              <a:gd name="T12" fmla="*/ 216 w 219"/>
              <a:gd name="T13" fmla="*/ 76 h 165"/>
              <a:gd name="T14" fmla="*/ 216 w 219"/>
              <a:gd name="T15" fmla="*/ 64 h 165"/>
              <a:gd name="T16" fmla="*/ 216 w 219"/>
              <a:gd name="T17" fmla="*/ 41 h 165"/>
              <a:gd name="T18" fmla="*/ 212 w 219"/>
              <a:gd name="T19" fmla="*/ 36 h 165"/>
              <a:gd name="T20" fmla="*/ 205 w 219"/>
              <a:gd name="T21" fmla="*/ 27 h 165"/>
              <a:gd name="T22" fmla="*/ 202 w 219"/>
              <a:gd name="T23" fmla="*/ 21 h 165"/>
              <a:gd name="T24" fmla="*/ 190 w 219"/>
              <a:gd name="T25" fmla="*/ 17 h 165"/>
              <a:gd name="T26" fmla="*/ 187 w 219"/>
              <a:gd name="T27" fmla="*/ 21 h 165"/>
              <a:gd name="T28" fmla="*/ 175 w 219"/>
              <a:gd name="T29" fmla="*/ 22 h 165"/>
              <a:gd name="T30" fmla="*/ 163 w 219"/>
              <a:gd name="T31" fmla="*/ 11 h 165"/>
              <a:gd name="T32" fmla="*/ 148 w 219"/>
              <a:gd name="T33" fmla="*/ 4 h 165"/>
              <a:gd name="T34" fmla="*/ 135 w 219"/>
              <a:gd name="T35" fmla="*/ 4 h 165"/>
              <a:gd name="T36" fmla="*/ 131 w 219"/>
              <a:gd name="T37" fmla="*/ 11 h 165"/>
              <a:gd name="T38" fmla="*/ 118 w 219"/>
              <a:gd name="T39" fmla="*/ 19 h 165"/>
              <a:gd name="T40" fmla="*/ 106 w 219"/>
              <a:gd name="T41" fmla="*/ 21 h 165"/>
              <a:gd name="T42" fmla="*/ 100 w 219"/>
              <a:gd name="T43" fmla="*/ 27 h 165"/>
              <a:gd name="T44" fmla="*/ 91 w 219"/>
              <a:gd name="T45" fmla="*/ 34 h 165"/>
              <a:gd name="T46" fmla="*/ 76 w 219"/>
              <a:gd name="T47" fmla="*/ 27 h 165"/>
              <a:gd name="T48" fmla="*/ 74 w 219"/>
              <a:gd name="T49" fmla="*/ 34 h 165"/>
              <a:gd name="T50" fmla="*/ 64 w 219"/>
              <a:gd name="T51" fmla="*/ 43 h 165"/>
              <a:gd name="T52" fmla="*/ 56 w 219"/>
              <a:gd name="T53" fmla="*/ 37 h 165"/>
              <a:gd name="T54" fmla="*/ 41 w 219"/>
              <a:gd name="T55" fmla="*/ 24 h 165"/>
              <a:gd name="T56" fmla="*/ 29 w 219"/>
              <a:gd name="T57" fmla="*/ 27 h 165"/>
              <a:gd name="T58" fmla="*/ 26 w 219"/>
              <a:gd name="T59" fmla="*/ 32 h 165"/>
              <a:gd name="T60" fmla="*/ 21 w 219"/>
              <a:gd name="T61" fmla="*/ 44 h 165"/>
              <a:gd name="T62" fmla="*/ 17 w 219"/>
              <a:gd name="T63" fmla="*/ 46 h 165"/>
              <a:gd name="T64" fmla="*/ 12 w 219"/>
              <a:gd name="T65" fmla="*/ 53 h 165"/>
              <a:gd name="T66" fmla="*/ 7 w 219"/>
              <a:gd name="T67" fmla="*/ 56 h 165"/>
              <a:gd name="T68" fmla="*/ 4 w 219"/>
              <a:gd name="T69" fmla="*/ 61 h 165"/>
              <a:gd name="T70" fmla="*/ 15 w 219"/>
              <a:gd name="T71" fmla="*/ 71 h 165"/>
              <a:gd name="T72" fmla="*/ 21 w 219"/>
              <a:gd name="T73" fmla="*/ 83 h 165"/>
              <a:gd name="T74" fmla="*/ 31 w 219"/>
              <a:gd name="T75" fmla="*/ 88 h 165"/>
              <a:gd name="T76" fmla="*/ 34 w 219"/>
              <a:gd name="T77" fmla="*/ 96 h 165"/>
              <a:gd name="T78" fmla="*/ 37 w 219"/>
              <a:gd name="T79" fmla="*/ 120 h 165"/>
              <a:gd name="T80" fmla="*/ 34 w 219"/>
              <a:gd name="T81" fmla="*/ 128 h 165"/>
              <a:gd name="T82" fmla="*/ 47 w 219"/>
              <a:gd name="T83" fmla="*/ 145 h 165"/>
              <a:gd name="T84" fmla="*/ 51 w 219"/>
              <a:gd name="T85" fmla="*/ 155 h 165"/>
              <a:gd name="T86" fmla="*/ 58 w 219"/>
              <a:gd name="T87" fmla="*/ 162 h 165"/>
              <a:gd name="T88" fmla="*/ 64 w 219"/>
              <a:gd name="T89" fmla="*/ 160 h 165"/>
              <a:gd name="T90" fmla="*/ 71 w 219"/>
              <a:gd name="T91" fmla="*/ 160 h 165"/>
              <a:gd name="T92" fmla="*/ 76 w 219"/>
              <a:gd name="T93" fmla="*/ 155 h 165"/>
              <a:gd name="T94" fmla="*/ 84 w 219"/>
              <a:gd name="T95" fmla="*/ 152 h 165"/>
              <a:gd name="T96" fmla="*/ 94 w 219"/>
              <a:gd name="T97" fmla="*/ 153 h 165"/>
              <a:gd name="T98" fmla="*/ 105 w 219"/>
              <a:gd name="T99" fmla="*/ 148 h 165"/>
              <a:gd name="T100" fmla="*/ 115 w 219"/>
              <a:gd name="T101" fmla="*/ 147 h 165"/>
              <a:gd name="T102" fmla="*/ 113 w 219"/>
              <a:gd name="T103" fmla="*/ 140 h 165"/>
              <a:gd name="T104" fmla="*/ 115 w 219"/>
              <a:gd name="T105" fmla="*/ 130 h 165"/>
              <a:gd name="T106" fmla="*/ 125 w 219"/>
              <a:gd name="T107" fmla="*/ 125 h 165"/>
              <a:gd name="T108" fmla="*/ 135 w 219"/>
              <a:gd name="T109" fmla="*/ 118 h 165"/>
              <a:gd name="T110" fmla="*/ 138 w 219"/>
              <a:gd name="T111" fmla="*/ 113 h 165"/>
              <a:gd name="T112" fmla="*/ 137 w 219"/>
              <a:gd name="T113" fmla="*/ 110 h 165"/>
              <a:gd name="T114" fmla="*/ 137 w 219"/>
              <a:gd name="T115" fmla="*/ 103 h 165"/>
              <a:gd name="T116" fmla="*/ 143 w 219"/>
              <a:gd name="T117" fmla="*/ 108 h 165"/>
              <a:gd name="T118" fmla="*/ 152 w 219"/>
              <a:gd name="T119" fmla="*/ 10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 h="165">
                <a:moveTo>
                  <a:pt x="157" y="108"/>
                </a:moveTo>
                <a:lnTo>
                  <a:pt x="157" y="106"/>
                </a:lnTo>
                <a:lnTo>
                  <a:pt x="157" y="106"/>
                </a:lnTo>
                <a:lnTo>
                  <a:pt x="157" y="106"/>
                </a:lnTo>
                <a:lnTo>
                  <a:pt x="157" y="105"/>
                </a:lnTo>
                <a:lnTo>
                  <a:pt x="158" y="105"/>
                </a:lnTo>
                <a:lnTo>
                  <a:pt x="158" y="105"/>
                </a:lnTo>
                <a:lnTo>
                  <a:pt x="158" y="105"/>
                </a:lnTo>
                <a:lnTo>
                  <a:pt x="158" y="105"/>
                </a:lnTo>
                <a:lnTo>
                  <a:pt x="163" y="106"/>
                </a:lnTo>
                <a:lnTo>
                  <a:pt x="172" y="108"/>
                </a:lnTo>
                <a:lnTo>
                  <a:pt x="173" y="110"/>
                </a:lnTo>
                <a:lnTo>
                  <a:pt x="173" y="110"/>
                </a:lnTo>
                <a:lnTo>
                  <a:pt x="173" y="110"/>
                </a:lnTo>
                <a:lnTo>
                  <a:pt x="172" y="110"/>
                </a:lnTo>
                <a:lnTo>
                  <a:pt x="172" y="110"/>
                </a:lnTo>
                <a:lnTo>
                  <a:pt x="172" y="110"/>
                </a:lnTo>
                <a:lnTo>
                  <a:pt x="172" y="111"/>
                </a:lnTo>
                <a:lnTo>
                  <a:pt x="172" y="111"/>
                </a:lnTo>
                <a:lnTo>
                  <a:pt x="172" y="111"/>
                </a:lnTo>
                <a:lnTo>
                  <a:pt x="173" y="111"/>
                </a:lnTo>
                <a:lnTo>
                  <a:pt x="177" y="111"/>
                </a:lnTo>
                <a:lnTo>
                  <a:pt x="177" y="111"/>
                </a:lnTo>
                <a:lnTo>
                  <a:pt x="177" y="113"/>
                </a:lnTo>
                <a:lnTo>
                  <a:pt x="179" y="113"/>
                </a:lnTo>
                <a:lnTo>
                  <a:pt x="179" y="113"/>
                </a:lnTo>
                <a:lnTo>
                  <a:pt x="179" y="115"/>
                </a:lnTo>
                <a:lnTo>
                  <a:pt x="180" y="115"/>
                </a:lnTo>
                <a:lnTo>
                  <a:pt x="180" y="115"/>
                </a:lnTo>
                <a:lnTo>
                  <a:pt x="182" y="115"/>
                </a:lnTo>
                <a:lnTo>
                  <a:pt x="184" y="113"/>
                </a:lnTo>
                <a:lnTo>
                  <a:pt x="184" y="113"/>
                </a:lnTo>
                <a:lnTo>
                  <a:pt x="184" y="111"/>
                </a:lnTo>
                <a:lnTo>
                  <a:pt x="184" y="111"/>
                </a:lnTo>
                <a:lnTo>
                  <a:pt x="184" y="111"/>
                </a:lnTo>
                <a:lnTo>
                  <a:pt x="184" y="110"/>
                </a:lnTo>
                <a:lnTo>
                  <a:pt x="184" y="110"/>
                </a:lnTo>
                <a:lnTo>
                  <a:pt x="184" y="110"/>
                </a:lnTo>
                <a:lnTo>
                  <a:pt x="184" y="110"/>
                </a:lnTo>
                <a:lnTo>
                  <a:pt x="184" y="108"/>
                </a:lnTo>
                <a:lnTo>
                  <a:pt x="184" y="108"/>
                </a:lnTo>
                <a:lnTo>
                  <a:pt x="185" y="108"/>
                </a:lnTo>
                <a:lnTo>
                  <a:pt x="187" y="108"/>
                </a:lnTo>
                <a:lnTo>
                  <a:pt x="187" y="106"/>
                </a:lnTo>
                <a:lnTo>
                  <a:pt x="187" y="106"/>
                </a:lnTo>
                <a:lnTo>
                  <a:pt x="187" y="106"/>
                </a:lnTo>
                <a:lnTo>
                  <a:pt x="187" y="105"/>
                </a:lnTo>
                <a:lnTo>
                  <a:pt x="187" y="105"/>
                </a:lnTo>
                <a:lnTo>
                  <a:pt x="187" y="101"/>
                </a:lnTo>
                <a:lnTo>
                  <a:pt x="187" y="100"/>
                </a:lnTo>
                <a:lnTo>
                  <a:pt x="187" y="100"/>
                </a:lnTo>
                <a:lnTo>
                  <a:pt x="187" y="100"/>
                </a:lnTo>
                <a:lnTo>
                  <a:pt x="187" y="100"/>
                </a:lnTo>
                <a:lnTo>
                  <a:pt x="185" y="100"/>
                </a:lnTo>
                <a:lnTo>
                  <a:pt x="185" y="100"/>
                </a:lnTo>
                <a:lnTo>
                  <a:pt x="185" y="100"/>
                </a:lnTo>
                <a:lnTo>
                  <a:pt x="184" y="100"/>
                </a:lnTo>
                <a:lnTo>
                  <a:pt x="184" y="98"/>
                </a:lnTo>
                <a:lnTo>
                  <a:pt x="184" y="98"/>
                </a:lnTo>
                <a:lnTo>
                  <a:pt x="184" y="98"/>
                </a:lnTo>
                <a:lnTo>
                  <a:pt x="185" y="96"/>
                </a:lnTo>
                <a:lnTo>
                  <a:pt x="185" y="95"/>
                </a:lnTo>
                <a:lnTo>
                  <a:pt x="185" y="93"/>
                </a:lnTo>
                <a:lnTo>
                  <a:pt x="185" y="93"/>
                </a:lnTo>
                <a:lnTo>
                  <a:pt x="185" y="91"/>
                </a:lnTo>
                <a:lnTo>
                  <a:pt x="185" y="90"/>
                </a:lnTo>
                <a:lnTo>
                  <a:pt x="185" y="90"/>
                </a:lnTo>
                <a:lnTo>
                  <a:pt x="185" y="90"/>
                </a:lnTo>
                <a:lnTo>
                  <a:pt x="185" y="90"/>
                </a:lnTo>
                <a:lnTo>
                  <a:pt x="185" y="88"/>
                </a:lnTo>
                <a:lnTo>
                  <a:pt x="185" y="88"/>
                </a:lnTo>
                <a:lnTo>
                  <a:pt x="185" y="88"/>
                </a:lnTo>
                <a:lnTo>
                  <a:pt x="187" y="86"/>
                </a:lnTo>
                <a:lnTo>
                  <a:pt x="187" y="85"/>
                </a:lnTo>
                <a:lnTo>
                  <a:pt x="187" y="85"/>
                </a:lnTo>
                <a:lnTo>
                  <a:pt x="187" y="85"/>
                </a:lnTo>
                <a:lnTo>
                  <a:pt x="187" y="85"/>
                </a:lnTo>
                <a:lnTo>
                  <a:pt x="189" y="85"/>
                </a:lnTo>
                <a:lnTo>
                  <a:pt x="189" y="85"/>
                </a:lnTo>
                <a:lnTo>
                  <a:pt x="189" y="85"/>
                </a:lnTo>
                <a:lnTo>
                  <a:pt x="190" y="86"/>
                </a:lnTo>
                <a:lnTo>
                  <a:pt x="190" y="88"/>
                </a:lnTo>
                <a:lnTo>
                  <a:pt x="190" y="88"/>
                </a:lnTo>
                <a:lnTo>
                  <a:pt x="190" y="88"/>
                </a:lnTo>
                <a:lnTo>
                  <a:pt x="190" y="88"/>
                </a:lnTo>
                <a:lnTo>
                  <a:pt x="192" y="88"/>
                </a:lnTo>
                <a:lnTo>
                  <a:pt x="192" y="90"/>
                </a:lnTo>
                <a:lnTo>
                  <a:pt x="192" y="90"/>
                </a:lnTo>
                <a:lnTo>
                  <a:pt x="192" y="90"/>
                </a:lnTo>
                <a:lnTo>
                  <a:pt x="194" y="90"/>
                </a:lnTo>
                <a:lnTo>
                  <a:pt x="195" y="91"/>
                </a:lnTo>
                <a:lnTo>
                  <a:pt x="197" y="91"/>
                </a:lnTo>
                <a:lnTo>
                  <a:pt x="197" y="93"/>
                </a:lnTo>
                <a:lnTo>
                  <a:pt x="197" y="93"/>
                </a:lnTo>
                <a:lnTo>
                  <a:pt x="197" y="93"/>
                </a:lnTo>
                <a:lnTo>
                  <a:pt x="197" y="95"/>
                </a:lnTo>
                <a:lnTo>
                  <a:pt x="197" y="95"/>
                </a:lnTo>
                <a:lnTo>
                  <a:pt x="197" y="96"/>
                </a:lnTo>
                <a:lnTo>
                  <a:pt x="197" y="96"/>
                </a:lnTo>
                <a:lnTo>
                  <a:pt x="199" y="96"/>
                </a:lnTo>
                <a:lnTo>
                  <a:pt x="209" y="86"/>
                </a:lnTo>
                <a:lnTo>
                  <a:pt x="210" y="86"/>
                </a:lnTo>
                <a:lnTo>
                  <a:pt x="210" y="85"/>
                </a:lnTo>
                <a:lnTo>
                  <a:pt x="210" y="85"/>
                </a:lnTo>
                <a:lnTo>
                  <a:pt x="209" y="83"/>
                </a:lnTo>
                <a:lnTo>
                  <a:pt x="210" y="83"/>
                </a:lnTo>
                <a:lnTo>
                  <a:pt x="212" y="83"/>
                </a:lnTo>
                <a:lnTo>
                  <a:pt x="212" y="81"/>
                </a:lnTo>
                <a:lnTo>
                  <a:pt x="214" y="80"/>
                </a:lnTo>
                <a:lnTo>
                  <a:pt x="214" y="78"/>
                </a:lnTo>
                <a:lnTo>
                  <a:pt x="216" y="78"/>
                </a:lnTo>
                <a:lnTo>
                  <a:pt x="216" y="76"/>
                </a:lnTo>
                <a:lnTo>
                  <a:pt x="217" y="76"/>
                </a:lnTo>
                <a:lnTo>
                  <a:pt x="217" y="74"/>
                </a:lnTo>
                <a:lnTo>
                  <a:pt x="216" y="73"/>
                </a:lnTo>
                <a:lnTo>
                  <a:pt x="216" y="71"/>
                </a:lnTo>
                <a:lnTo>
                  <a:pt x="216" y="71"/>
                </a:lnTo>
                <a:lnTo>
                  <a:pt x="216" y="71"/>
                </a:lnTo>
                <a:lnTo>
                  <a:pt x="216" y="69"/>
                </a:lnTo>
                <a:lnTo>
                  <a:pt x="217" y="69"/>
                </a:lnTo>
                <a:lnTo>
                  <a:pt x="217" y="69"/>
                </a:lnTo>
                <a:lnTo>
                  <a:pt x="217" y="69"/>
                </a:lnTo>
                <a:lnTo>
                  <a:pt x="217" y="68"/>
                </a:lnTo>
                <a:lnTo>
                  <a:pt x="217" y="68"/>
                </a:lnTo>
                <a:lnTo>
                  <a:pt x="216" y="66"/>
                </a:lnTo>
                <a:lnTo>
                  <a:pt x="216" y="64"/>
                </a:lnTo>
                <a:lnTo>
                  <a:pt x="216" y="64"/>
                </a:lnTo>
                <a:lnTo>
                  <a:pt x="216" y="64"/>
                </a:lnTo>
                <a:lnTo>
                  <a:pt x="216" y="63"/>
                </a:lnTo>
                <a:lnTo>
                  <a:pt x="216" y="63"/>
                </a:lnTo>
                <a:lnTo>
                  <a:pt x="217" y="54"/>
                </a:lnTo>
                <a:lnTo>
                  <a:pt x="217" y="54"/>
                </a:lnTo>
                <a:lnTo>
                  <a:pt x="217" y="53"/>
                </a:lnTo>
                <a:lnTo>
                  <a:pt x="217" y="53"/>
                </a:lnTo>
                <a:lnTo>
                  <a:pt x="219" y="49"/>
                </a:lnTo>
                <a:lnTo>
                  <a:pt x="219" y="49"/>
                </a:lnTo>
                <a:lnTo>
                  <a:pt x="219" y="49"/>
                </a:lnTo>
                <a:lnTo>
                  <a:pt x="217" y="48"/>
                </a:lnTo>
                <a:lnTo>
                  <a:pt x="217" y="48"/>
                </a:lnTo>
                <a:lnTo>
                  <a:pt x="217" y="48"/>
                </a:lnTo>
                <a:lnTo>
                  <a:pt x="217" y="48"/>
                </a:lnTo>
                <a:lnTo>
                  <a:pt x="217" y="46"/>
                </a:lnTo>
                <a:lnTo>
                  <a:pt x="216" y="43"/>
                </a:lnTo>
                <a:lnTo>
                  <a:pt x="216" y="41"/>
                </a:lnTo>
                <a:lnTo>
                  <a:pt x="216" y="41"/>
                </a:lnTo>
                <a:lnTo>
                  <a:pt x="216" y="39"/>
                </a:lnTo>
                <a:lnTo>
                  <a:pt x="216" y="39"/>
                </a:lnTo>
                <a:lnTo>
                  <a:pt x="216" y="37"/>
                </a:lnTo>
                <a:lnTo>
                  <a:pt x="216" y="37"/>
                </a:lnTo>
                <a:lnTo>
                  <a:pt x="216" y="36"/>
                </a:lnTo>
                <a:lnTo>
                  <a:pt x="216" y="34"/>
                </a:lnTo>
                <a:lnTo>
                  <a:pt x="214" y="34"/>
                </a:lnTo>
                <a:lnTo>
                  <a:pt x="214" y="34"/>
                </a:lnTo>
                <a:lnTo>
                  <a:pt x="214" y="34"/>
                </a:lnTo>
                <a:lnTo>
                  <a:pt x="214" y="34"/>
                </a:lnTo>
                <a:lnTo>
                  <a:pt x="212" y="34"/>
                </a:lnTo>
                <a:lnTo>
                  <a:pt x="212" y="36"/>
                </a:lnTo>
                <a:lnTo>
                  <a:pt x="212" y="36"/>
                </a:lnTo>
                <a:lnTo>
                  <a:pt x="212" y="36"/>
                </a:lnTo>
                <a:lnTo>
                  <a:pt x="212" y="36"/>
                </a:lnTo>
                <a:lnTo>
                  <a:pt x="210" y="36"/>
                </a:lnTo>
                <a:lnTo>
                  <a:pt x="207" y="36"/>
                </a:lnTo>
                <a:lnTo>
                  <a:pt x="207" y="36"/>
                </a:lnTo>
                <a:lnTo>
                  <a:pt x="207" y="34"/>
                </a:lnTo>
                <a:lnTo>
                  <a:pt x="207" y="34"/>
                </a:lnTo>
                <a:lnTo>
                  <a:pt x="207" y="34"/>
                </a:lnTo>
                <a:lnTo>
                  <a:pt x="207" y="34"/>
                </a:lnTo>
                <a:lnTo>
                  <a:pt x="209" y="32"/>
                </a:lnTo>
                <a:lnTo>
                  <a:pt x="209" y="32"/>
                </a:lnTo>
                <a:lnTo>
                  <a:pt x="209" y="32"/>
                </a:lnTo>
                <a:lnTo>
                  <a:pt x="209" y="31"/>
                </a:lnTo>
                <a:lnTo>
                  <a:pt x="209" y="29"/>
                </a:lnTo>
                <a:lnTo>
                  <a:pt x="207" y="29"/>
                </a:lnTo>
                <a:lnTo>
                  <a:pt x="207" y="27"/>
                </a:lnTo>
                <a:lnTo>
                  <a:pt x="207" y="27"/>
                </a:lnTo>
                <a:lnTo>
                  <a:pt x="205" y="27"/>
                </a:lnTo>
                <a:lnTo>
                  <a:pt x="204" y="26"/>
                </a:lnTo>
                <a:lnTo>
                  <a:pt x="204" y="24"/>
                </a:lnTo>
                <a:lnTo>
                  <a:pt x="204" y="24"/>
                </a:lnTo>
                <a:lnTo>
                  <a:pt x="202" y="24"/>
                </a:lnTo>
                <a:lnTo>
                  <a:pt x="202" y="24"/>
                </a:lnTo>
                <a:lnTo>
                  <a:pt x="202" y="24"/>
                </a:lnTo>
                <a:lnTo>
                  <a:pt x="200" y="24"/>
                </a:lnTo>
                <a:lnTo>
                  <a:pt x="200" y="24"/>
                </a:lnTo>
                <a:lnTo>
                  <a:pt x="200" y="24"/>
                </a:lnTo>
                <a:lnTo>
                  <a:pt x="200" y="24"/>
                </a:lnTo>
                <a:lnTo>
                  <a:pt x="200" y="22"/>
                </a:lnTo>
                <a:lnTo>
                  <a:pt x="200" y="22"/>
                </a:lnTo>
                <a:lnTo>
                  <a:pt x="200" y="22"/>
                </a:lnTo>
                <a:lnTo>
                  <a:pt x="202" y="22"/>
                </a:lnTo>
                <a:lnTo>
                  <a:pt x="202" y="21"/>
                </a:lnTo>
                <a:lnTo>
                  <a:pt x="202" y="21"/>
                </a:lnTo>
                <a:lnTo>
                  <a:pt x="202" y="21"/>
                </a:lnTo>
                <a:lnTo>
                  <a:pt x="202" y="21"/>
                </a:lnTo>
                <a:lnTo>
                  <a:pt x="202" y="21"/>
                </a:lnTo>
                <a:lnTo>
                  <a:pt x="200" y="19"/>
                </a:lnTo>
                <a:lnTo>
                  <a:pt x="200" y="19"/>
                </a:lnTo>
                <a:lnTo>
                  <a:pt x="200" y="19"/>
                </a:lnTo>
                <a:lnTo>
                  <a:pt x="199" y="19"/>
                </a:lnTo>
                <a:lnTo>
                  <a:pt x="199" y="19"/>
                </a:lnTo>
                <a:lnTo>
                  <a:pt x="199" y="19"/>
                </a:lnTo>
                <a:lnTo>
                  <a:pt x="199" y="19"/>
                </a:lnTo>
                <a:lnTo>
                  <a:pt x="197" y="19"/>
                </a:lnTo>
                <a:lnTo>
                  <a:pt x="195" y="17"/>
                </a:lnTo>
                <a:lnTo>
                  <a:pt x="195" y="17"/>
                </a:lnTo>
                <a:lnTo>
                  <a:pt x="194" y="17"/>
                </a:lnTo>
                <a:lnTo>
                  <a:pt x="192" y="17"/>
                </a:lnTo>
                <a:lnTo>
                  <a:pt x="190" y="17"/>
                </a:lnTo>
                <a:lnTo>
                  <a:pt x="190" y="17"/>
                </a:lnTo>
                <a:lnTo>
                  <a:pt x="190" y="17"/>
                </a:lnTo>
                <a:lnTo>
                  <a:pt x="190" y="17"/>
                </a:lnTo>
                <a:lnTo>
                  <a:pt x="190" y="19"/>
                </a:lnTo>
                <a:lnTo>
                  <a:pt x="190" y="19"/>
                </a:lnTo>
                <a:lnTo>
                  <a:pt x="190" y="19"/>
                </a:lnTo>
                <a:lnTo>
                  <a:pt x="189" y="19"/>
                </a:lnTo>
                <a:lnTo>
                  <a:pt x="189" y="19"/>
                </a:lnTo>
                <a:lnTo>
                  <a:pt x="189" y="21"/>
                </a:lnTo>
                <a:lnTo>
                  <a:pt x="189" y="21"/>
                </a:lnTo>
                <a:lnTo>
                  <a:pt x="189" y="21"/>
                </a:lnTo>
                <a:lnTo>
                  <a:pt x="189" y="21"/>
                </a:lnTo>
                <a:lnTo>
                  <a:pt x="189" y="21"/>
                </a:lnTo>
                <a:lnTo>
                  <a:pt x="187" y="21"/>
                </a:lnTo>
                <a:lnTo>
                  <a:pt x="187" y="21"/>
                </a:lnTo>
                <a:lnTo>
                  <a:pt x="187" y="21"/>
                </a:lnTo>
                <a:lnTo>
                  <a:pt x="187" y="22"/>
                </a:lnTo>
                <a:lnTo>
                  <a:pt x="187" y="22"/>
                </a:lnTo>
                <a:lnTo>
                  <a:pt x="187" y="22"/>
                </a:lnTo>
                <a:lnTo>
                  <a:pt x="185" y="22"/>
                </a:lnTo>
                <a:lnTo>
                  <a:pt x="185" y="22"/>
                </a:lnTo>
                <a:lnTo>
                  <a:pt x="185" y="22"/>
                </a:lnTo>
                <a:lnTo>
                  <a:pt x="184" y="22"/>
                </a:lnTo>
                <a:lnTo>
                  <a:pt x="184" y="22"/>
                </a:lnTo>
                <a:lnTo>
                  <a:pt x="184" y="22"/>
                </a:lnTo>
                <a:lnTo>
                  <a:pt x="182" y="22"/>
                </a:lnTo>
                <a:lnTo>
                  <a:pt x="182" y="22"/>
                </a:lnTo>
                <a:lnTo>
                  <a:pt x="182" y="24"/>
                </a:lnTo>
                <a:lnTo>
                  <a:pt x="182" y="24"/>
                </a:lnTo>
                <a:lnTo>
                  <a:pt x="180" y="24"/>
                </a:lnTo>
                <a:lnTo>
                  <a:pt x="175" y="22"/>
                </a:lnTo>
                <a:lnTo>
                  <a:pt x="175" y="22"/>
                </a:lnTo>
                <a:lnTo>
                  <a:pt x="175" y="21"/>
                </a:lnTo>
                <a:lnTo>
                  <a:pt x="175" y="19"/>
                </a:lnTo>
                <a:lnTo>
                  <a:pt x="173" y="19"/>
                </a:lnTo>
                <a:lnTo>
                  <a:pt x="173" y="19"/>
                </a:lnTo>
                <a:lnTo>
                  <a:pt x="173" y="19"/>
                </a:lnTo>
                <a:lnTo>
                  <a:pt x="173" y="17"/>
                </a:lnTo>
                <a:lnTo>
                  <a:pt x="172" y="17"/>
                </a:lnTo>
                <a:lnTo>
                  <a:pt x="172" y="17"/>
                </a:lnTo>
                <a:lnTo>
                  <a:pt x="172" y="17"/>
                </a:lnTo>
                <a:lnTo>
                  <a:pt x="172" y="16"/>
                </a:lnTo>
                <a:lnTo>
                  <a:pt x="170" y="17"/>
                </a:lnTo>
                <a:lnTo>
                  <a:pt x="168" y="14"/>
                </a:lnTo>
                <a:lnTo>
                  <a:pt x="167" y="12"/>
                </a:lnTo>
                <a:lnTo>
                  <a:pt x="165" y="12"/>
                </a:lnTo>
                <a:lnTo>
                  <a:pt x="163" y="12"/>
                </a:lnTo>
                <a:lnTo>
                  <a:pt x="163" y="11"/>
                </a:lnTo>
                <a:lnTo>
                  <a:pt x="160" y="6"/>
                </a:lnTo>
                <a:lnTo>
                  <a:pt x="160" y="6"/>
                </a:lnTo>
                <a:lnTo>
                  <a:pt x="158" y="4"/>
                </a:lnTo>
                <a:lnTo>
                  <a:pt x="158" y="4"/>
                </a:lnTo>
                <a:lnTo>
                  <a:pt x="158" y="4"/>
                </a:lnTo>
                <a:lnTo>
                  <a:pt x="157" y="4"/>
                </a:lnTo>
                <a:lnTo>
                  <a:pt x="157" y="4"/>
                </a:lnTo>
                <a:lnTo>
                  <a:pt x="157" y="4"/>
                </a:lnTo>
                <a:lnTo>
                  <a:pt x="152" y="0"/>
                </a:lnTo>
                <a:lnTo>
                  <a:pt x="152" y="0"/>
                </a:lnTo>
                <a:lnTo>
                  <a:pt x="152" y="0"/>
                </a:lnTo>
                <a:lnTo>
                  <a:pt x="152" y="2"/>
                </a:lnTo>
                <a:lnTo>
                  <a:pt x="152" y="4"/>
                </a:lnTo>
                <a:lnTo>
                  <a:pt x="152" y="4"/>
                </a:lnTo>
                <a:lnTo>
                  <a:pt x="150" y="4"/>
                </a:lnTo>
                <a:lnTo>
                  <a:pt x="148" y="4"/>
                </a:lnTo>
                <a:lnTo>
                  <a:pt x="148" y="4"/>
                </a:lnTo>
                <a:lnTo>
                  <a:pt x="148" y="4"/>
                </a:lnTo>
                <a:lnTo>
                  <a:pt x="147" y="4"/>
                </a:lnTo>
                <a:lnTo>
                  <a:pt x="145" y="6"/>
                </a:lnTo>
                <a:lnTo>
                  <a:pt x="145" y="6"/>
                </a:lnTo>
                <a:lnTo>
                  <a:pt x="145" y="6"/>
                </a:lnTo>
                <a:lnTo>
                  <a:pt x="142" y="2"/>
                </a:lnTo>
                <a:lnTo>
                  <a:pt x="140" y="0"/>
                </a:lnTo>
                <a:lnTo>
                  <a:pt x="138" y="4"/>
                </a:lnTo>
                <a:lnTo>
                  <a:pt x="138" y="4"/>
                </a:lnTo>
                <a:lnTo>
                  <a:pt x="137" y="4"/>
                </a:lnTo>
                <a:lnTo>
                  <a:pt x="137" y="4"/>
                </a:lnTo>
                <a:lnTo>
                  <a:pt x="137" y="4"/>
                </a:lnTo>
                <a:lnTo>
                  <a:pt x="135" y="4"/>
                </a:lnTo>
                <a:lnTo>
                  <a:pt x="135" y="4"/>
                </a:lnTo>
                <a:lnTo>
                  <a:pt x="135" y="4"/>
                </a:lnTo>
                <a:lnTo>
                  <a:pt x="135" y="6"/>
                </a:lnTo>
                <a:lnTo>
                  <a:pt x="135" y="6"/>
                </a:lnTo>
                <a:lnTo>
                  <a:pt x="135" y="6"/>
                </a:lnTo>
                <a:lnTo>
                  <a:pt x="135" y="7"/>
                </a:lnTo>
                <a:lnTo>
                  <a:pt x="135" y="7"/>
                </a:lnTo>
                <a:lnTo>
                  <a:pt x="133" y="7"/>
                </a:lnTo>
                <a:lnTo>
                  <a:pt x="133" y="7"/>
                </a:lnTo>
                <a:lnTo>
                  <a:pt x="133" y="7"/>
                </a:lnTo>
                <a:lnTo>
                  <a:pt x="133" y="7"/>
                </a:lnTo>
                <a:lnTo>
                  <a:pt x="133" y="7"/>
                </a:lnTo>
                <a:lnTo>
                  <a:pt x="133" y="7"/>
                </a:lnTo>
                <a:lnTo>
                  <a:pt x="133" y="7"/>
                </a:lnTo>
                <a:lnTo>
                  <a:pt x="133" y="9"/>
                </a:lnTo>
                <a:lnTo>
                  <a:pt x="131" y="9"/>
                </a:lnTo>
                <a:lnTo>
                  <a:pt x="131" y="9"/>
                </a:lnTo>
                <a:lnTo>
                  <a:pt x="131" y="11"/>
                </a:lnTo>
                <a:lnTo>
                  <a:pt x="131" y="11"/>
                </a:lnTo>
                <a:lnTo>
                  <a:pt x="131" y="11"/>
                </a:lnTo>
                <a:lnTo>
                  <a:pt x="128" y="12"/>
                </a:lnTo>
                <a:lnTo>
                  <a:pt x="126" y="14"/>
                </a:lnTo>
                <a:lnTo>
                  <a:pt x="126" y="14"/>
                </a:lnTo>
                <a:lnTo>
                  <a:pt x="121" y="14"/>
                </a:lnTo>
                <a:lnTo>
                  <a:pt x="120" y="16"/>
                </a:lnTo>
                <a:lnTo>
                  <a:pt x="120" y="16"/>
                </a:lnTo>
                <a:lnTo>
                  <a:pt x="120" y="16"/>
                </a:lnTo>
                <a:lnTo>
                  <a:pt x="120" y="16"/>
                </a:lnTo>
                <a:lnTo>
                  <a:pt x="120" y="17"/>
                </a:lnTo>
                <a:lnTo>
                  <a:pt x="120" y="17"/>
                </a:lnTo>
                <a:lnTo>
                  <a:pt x="120" y="19"/>
                </a:lnTo>
                <a:lnTo>
                  <a:pt x="120" y="19"/>
                </a:lnTo>
                <a:lnTo>
                  <a:pt x="120" y="19"/>
                </a:lnTo>
                <a:lnTo>
                  <a:pt x="118" y="19"/>
                </a:lnTo>
                <a:lnTo>
                  <a:pt x="118" y="19"/>
                </a:lnTo>
                <a:lnTo>
                  <a:pt x="116" y="19"/>
                </a:lnTo>
                <a:lnTo>
                  <a:pt x="115" y="19"/>
                </a:lnTo>
                <a:lnTo>
                  <a:pt x="115" y="19"/>
                </a:lnTo>
                <a:lnTo>
                  <a:pt x="115" y="19"/>
                </a:lnTo>
                <a:lnTo>
                  <a:pt x="113" y="19"/>
                </a:lnTo>
                <a:lnTo>
                  <a:pt x="113" y="19"/>
                </a:lnTo>
                <a:lnTo>
                  <a:pt x="113" y="21"/>
                </a:lnTo>
                <a:lnTo>
                  <a:pt x="111" y="21"/>
                </a:lnTo>
                <a:lnTo>
                  <a:pt x="111" y="21"/>
                </a:lnTo>
                <a:lnTo>
                  <a:pt x="110" y="22"/>
                </a:lnTo>
                <a:lnTo>
                  <a:pt x="110" y="22"/>
                </a:lnTo>
                <a:lnTo>
                  <a:pt x="108" y="22"/>
                </a:lnTo>
                <a:lnTo>
                  <a:pt x="108" y="22"/>
                </a:lnTo>
                <a:lnTo>
                  <a:pt x="108" y="22"/>
                </a:lnTo>
                <a:lnTo>
                  <a:pt x="106" y="21"/>
                </a:lnTo>
                <a:lnTo>
                  <a:pt x="105" y="21"/>
                </a:lnTo>
                <a:lnTo>
                  <a:pt x="103" y="21"/>
                </a:lnTo>
                <a:lnTo>
                  <a:pt x="103" y="21"/>
                </a:lnTo>
                <a:lnTo>
                  <a:pt x="103" y="21"/>
                </a:lnTo>
                <a:lnTo>
                  <a:pt x="101" y="21"/>
                </a:lnTo>
                <a:lnTo>
                  <a:pt x="101" y="22"/>
                </a:lnTo>
                <a:lnTo>
                  <a:pt x="101" y="22"/>
                </a:lnTo>
                <a:lnTo>
                  <a:pt x="101" y="22"/>
                </a:lnTo>
                <a:lnTo>
                  <a:pt x="101" y="24"/>
                </a:lnTo>
                <a:lnTo>
                  <a:pt x="101" y="24"/>
                </a:lnTo>
                <a:lnTo>
                  <a:pt x="100" y="26"/>
                </a:lnTo>
                <a:lnTo>
                  <a:pt x="100" y="26"/>
                </a:lnTo>
                <a:lnTo>
                  <a:pt x="100" y="26"/>
                </a:lnTo>
                <a:lnTo>
                  <a:pt x="100" y="26"/>
                </a:lnTo>
                <a:lnTo>
                  <a:pt x="100" y="26"/>
                </a:lnTo>
                <a:lnTo>
                  <a:pt x="100" y="27"/>
                </a:lnTo>
                <a:lnTo>
                  <a:pt x="100" y="27"/>
                </a:lnTo>
                <a:lnTo>
                  <a:pt x="100" y="27"/>
                </a:lnTo>
                <a:lnTo>
                  <a:pt x="100" y="29"/>
                </a:lnTo>
                <a:lnTo>
                  <a:pt x="100" y="29"/>
                </a:lnTo>
                <a:lnTo>
                  <a:pt x="101" y="29"/>
                </a:lnTo>
                <a:lnTo>
                  <a:pt x="101" y="31"/>
                </a:lnTo>
                <a:lnTo>
                  <a:pt x="101" y="31"/>
                </a:lnTo>
                <a:lnTo>
                  <a:pt x="101" y="31"/>
                </a:lnTo>
                <a:lnTo>
                  <a:pt x="100" y="31"/>
                </a:lnTo>
                <a:lnTo>
                  <a:pt x="100" y="32"/>
                </a:lnTo>
                <a:lnTo>
                  <a:pt x="96" y="32"/>
                </a:lnTo>
                <a:lnTo>
                  <a:pt x="96" y="32"/>
                </a:lnTo>
                <a:lnTo>
                  <a:pt x="94" y="34"/>
                </a:lnTo>
                <a:lnTo>
                  <a:pt x="94" y="34"/>
                </a:lnTo>
                <a:lnTo>
                  <a:pt x="94" y="34"/>
                </a:lnTo>
                <a:lnTo>
                  <a:pt x="91" y="34"/>
                </a:lnTo>
                <a:lnTo>
                  <a:pt x="91" y="34"/>
                </a:lnTo>
                <a:lnTo>
                  <a:pt x="89" y="34"/>
                </a:lnTo>
                <a:lnTo>
                  <a:pt x="88" y="34"/>
                </a:lnTo>
                <a:lnTo>
                  <a:pt x="88" y="34"/>
                </a:lnTo>
                <a:lnTo>
                  <a:pt x="84" y="34"/>
                </a:lnTo>
                <a:lnTo>
                  <a:pt x="84" y="34"/>
                </a:lnTo>
                <a:lnTo>
                  <a:pt x="84" y="34"/>
                </a:lnTo>
                <a:lnTo>
                  <a:pt x="83" y="34"/>
                </a:lnTo>
                <a:lnTo>
                  <a:pt x="83" y="32"/>
                </a:lnTo>
                <a:lnTo>
                  <a:pt x="83" y="32"/>
                </a:lnTo>
                <a:lnTo>
                  <a:pt x="81" y="32"/>
                </a:lnTo>
                <a:lnTo>
                  <a:pt x="81" y="32"/>
                </a:lnTo>
                <a:lnTo>
                  <a:pt x="81" y="31"/>
                </a:lnTo>
                <a:lnTo>
                  <a:pt x="78" y="31"/>
                </a:lnTo>
                <a:lnTo>
                  <a:pt x="76" y="29"/>
                </a:lnTo>
                <a:lnTo>
                  <a:pt x="76" y="27"/>
                </a:lnTo>
                <a:lnTo>
                  <a:pt x="74" y="27"/>
                </a:lnTo>
                <a:lnTo>
                  <a:pt x="73" y="27"/>
                </a:lnTo>
                <a:lnTo>
                  <a:pt x="73" y="27"/>
                </a:lnTo>
                <a:lnTo>
                  <a:pt x="73" y="27"/>
                </a:lnTo>
                <a:lnTo>
                  <a:pt x="73" y="27"/>
                </a:lnTo>
                <a:lnTo>
                  <a:pt x="74" y="31"/>
                </a:lnTo>
                <a:lnTo>
                  <a:pt x="76" y="31"/>
                </a:lnTo>
                <a:lnTo>
                  <a:pt x="76" y="31"/>
                </a:lnTo>
                <a:lnTo>
                  <a:pt x="76" y="31"/>
                </a:lnTo>
                <a:lnTo>
                  <a:pt x="76" y="32"/>
                </a:lnTo>
                <a:lnTo>
                  <a:pt x="76" y="32"/>
                </a:lnTo>
                <a:lnTo>
                  <a:pt x="76" y="34"/>
                </a:lnTo>
                <a:lnTo>
                  <a:pt x="76" y="34"/>
                </a:lnTo>
                <a:lnTo>
                  <a:pt x="74" y="34"/>
                </a:lnTo>
                <a:lnTo>
                  <a:pt x="74" y="34"/>
                </a:lnTo>
                <a:lnTo>
                  <a:pt x="74" y="34"/>
                </a:lnTo>
                <a:lnTo>
                  <a:pt x="74" y="34"/>
                </a:lnTo>
                <a:lnTo>
                  <a:pt x="74" y="34"/>
                </a:lnTo>
                <a:lnTo>
                  <a:pt x="73" y="36"/>
                </a:lnTo>
                <a:lnTo>
                  <a:pt x="73" y="36"/>
                </a:lnTo>
                <a:lnTo>
                  <a:pt x="73" y="36"/>
                </a:lnTo>
                <a:lnTo>
                  <a:pt x="73" y="36"/>
                </a:lnTo>
                <a:lnTo>
                  <a:pt x="71" y="37"/>
                </a:lnTo>
                <a:lnTo>
                  <a:pt x="71" y="37"/>
                </a:lnTo>
                <a:lnTo>
                  <a:pt x="71" y="39"/>
                </a:lnTo>
                <a:lnTo>
                  <a:pt x="69" y="41"/>
                </a:lnTo>
                <a:lnTo>
                  <a:pt x="69" y="41"/>
                </a:lnTo>
                <a:lnTo>
                  <a:pt x="68" y="43"/>
                </a:lnTo>
                <a:lnTo>
                  <a:pt x="66" y="43"/>
                </a:lnTo>
                <a:lnTo>
                  <a:pt x="64" y="43"/>
                </a:lnTo>
                <a:lnTo>
                  <a:pt x="64" y="43"/>
                </a:lnTo>
                <a:lnTo>
                  <a:pt x="64" y="43"/>
                </a:lnTo>
                <a:lnTo>
                  <a:pt x="64" y="43"/>
                </a:lnTo>
                <a:lnTo>
                  <a:pt x="64" y="43"/>
                </a:lnTo>
                <a:lnTo>
                  <a:pt x="64" y="46"/>
                </a:lnTo>
                <a:lnTo>
                  <a:pt x="64" y="46"/>
                </a:lnTo>
                <a:lnTo>
                  <a:pt x="64" y="46"/>
                </a:lnTo>
                <a:lnTo>
                  <a:pt x="64" y="46"/>
                </a:lnTo>
                <a:lnTo>
                  <a:pt x="64" y="48"/>
                </a:lnTo>
                <a:lnTo>
                  <a:pt x="64" y="48"/>
                </a:lnTo>
                <a:lnTo>
                  <a:pt x="63" y="48"/>
                </a:lnTo>
                <a:lnTo>
                  <a:pt x="63" y="48"/>
                </a:lnTo>
                <a:lnTo>
                  <a:pt x="63" y="48"/>
                </a:lnTo>
                <a:lnTo>
                  <a:pt x="61" y="48"/>
                </a:lnTo>
                <a:lnTo>
                  <a:pt x="61" y="48"/>
                </a:lnTo>
                <a:lnTo>
                  <a:pt x="59" y="48"/>
                </a:lnTo>
                <a:lnTo>
                  <a:pt x="59" y="46"/>
                </a:lnTo>
                <a:lnTo>
                  <a:pt x="56" y="37"/>
                </a:lnTo>
                <a:lnTo>
                  <a:pt x="54" y="32"/>
                </a:lnTo>
                <a:lnTo>
                  <a:pt x="54" y="32"/>
                </a:lnTo>
                <a:lnTo>
                  <a:pt x="52" y="31"/>
                </a:lnTo>
                <a:lnTo>
                  <a:pt x="52" y="31"/>
                </a:lnTo>
                <a:lnTo>
                  <a:pt x="52" y="31"/>
                </a:lnTo>
                <a:lnTo>
                  <a:pt x="52" y="31"/>
                </a:lnTo>
                <a:lnTo>
                  <a:pt x="52" y="31"/>
                </a:lnTo>
                <a:lnTo>
                  <a:pt x="51" y="31"/>
                </a:lnTo>
                <a:lnTo>
                  <a:pt x="49" y="29"/>
                </a:lnTo>
                <a:lnTo>
                  <a:pt x="46" y="26"/>
                </a:lnTo>
                <a:lnTo>
                  <a:pt x="46" y="26"/>
                </a:lnTo>
                <a:lnTo>
                  <a:pt x="42" y="26"/>
                </a:lnTo>
                <a:lnTo>
                  <a:pt x="42" y="26"/>
                </a:lnTo>
                <a:lnTo>
                  <a:pt x="42" y="26"/>
                </a:lnTo>
                <a:lnTo>
                  <a:pt x="41" y="26"/>
                </a:lnTo>
                <a:lnTo>
                  <a:pt x="41" y="24"/>
                </a:lnTo>
                <a:lnTo>
                  <a:pt x="41" y="24"/>
                </a:lnTo>
                <a:lnTo>
                  <a:pt x="41" y="24"/>
                </a:lnTo>
                <a:lnTo>
                  <a:pt x="39" y="24"/>
                </a:lnTo>
                <a:lnTo>
                  <a:pt x="39" y="24"/>
                </a:lnTo>
                <a:lnTo>
                  <a:pt x="37" y="24"/>
                </a:lnTo>
                <a:lnTo>
                  <a:pt x="36" y="22"/>
                </a:lnTo>
                <a:lnTo>
                  <a:pt x="36" y="22"/>
                </a:lnTo>
                <a:lnTo>
                  <a:pt x="36" y="22"/>
                </a:lnTo>
                <a:lnTo>
                  <a:pt x="34" y="22"/>
                </a:lnTo>
                <a:lnTo>
                  <a:pt x="34" y="22"/>
                </a:lnTo>
                <a:lnTo>
                  <a:pt x="34" y="24"/>
                </a:lnTo>
                <a:lnTo>
                  <a:pt x="31" y="26"/>
                </a:lnTo>
                <a:lnTo>
                  <a:pt x="31" y="26"/>
                </a:lnTo>
                <a:lnTo>
                  <a:pt x="31" y="26"/>
                </a:lnTo>
                <a:lnTo>
                  <a:pt x="29" y="26"/>
                </a:lnTo>
                <a:lnTo>
                  <a:pt x="29" y="27"/>
                </a:lnTo>
                <a:lnTo>
                  <a:pt x="27" y="27"/>
                </a:lnTo>
                <a:lnTo>
                  <a:pt x="27" y="27"/>
                </a:lnTo>
                <a:lnTo>
                  <a:pt x="27" y="27"/>
                </a:lnTo>
                <a:lnTo>
                  <a:pt x="27" y="27"/>
                </a:lnTo>
                <a:lnTo>
                  <a:pt x="27" y="27"/>
                </a:lnTo>
                <a:lnTo>
                  <a:pt x="27" y="27"/>
                </a:lnTo>
                <a:lnTo>
                  <a:pt x="27" y="29"/>
                </a:lnTo>
                <a:lnTo>
                  <a:pt x="27" y="29"/>
                </a:lnTo>
                <a:lnTo>
                  <a:pt x="29" y="29"/>
                </a:lnTo>
                <a:lnTo>
                  <a:pt x="29" y="29"/>
                </a:lnTo>
                <a:lnTo>
                  <a:pt x="29" y="29"/>
                </a:lnTo>
                <a:lnTo>
                  <a:pt x="29" y="29"/>
                </a:lnTo>
                <a:lnTo>
                  <a:pt x="29" y="31"/>
                </a:lnTo>
                <a:lnTo>
                  <a:pt x="27" y="31"/>
                </a:lnTo>
                <a:lnTo>
                  <a:pt x="27" y="31"/>
                </a:lnTo>
                <a:lnTo>
                  <a:pt x="26" y="32"/>
                </a:lnTo>
                <a:lnTo>
                  <a:pt x="26" y="32"/>
                </a:lnTo>
                <a:lnTo>
                  <a:pt x="24" y="32"/>
                </a:lnTo>
                <a:lnTo>
                  <a:pt x="24" y="32"/>
                </a:lnTo>
                <a:lnTo>
                  <a:pt x="24" y="34"/>
                </a:lnTo>
                <a:lnTo>
                  <a:pt x="24" y="34"/>
                </a:lnTo>
                <a:lnTo>
                  <a:pt x="24" y="34"/>
                </a:lnTo>
                <a:lnTo>
                  <a:pt x="24" y="34"/>
                </a:lnTo>
                <a:lnTo>
                  <a:pt x="22" y="34"/>
                </a:lnTo>
                <a:lnTo>
                  <a:pt x="22" y="36"/>
                </a:lnTo>
                <a:lnTo>
                  <a:pt x="22" y="37"/>
                </a:lnTo>
                <a:lnTo>
                  <a:pt x="24" y="39"/>
                </a:lnTo>
                <a:lnTo>
                  <a:pt x="24" y="41"/>
                </a:lnTo>
                <a:lnTo>
                  <a:pt x="22" y="43"/>
                </a:lnTo>
                <a:lnTo>
                  <a:pt x="22" y="43"/>
                </a:lnTo>
                <a:lnTo>
                  <a:pt x="22" y="44"/>
                </a:lnTo>
                <a:lnTo>
                  <a:pt x="21" y="44"/>
                </a:lnTo>
                <a:lnTo>
                  <a:pt x="21" y="44"/>
                </a:lnTo>
                <a:lnTo>
                  <a:pt x="21" y="44"/>
                </a:lnTo>
                <a:lnTo>
                  <a:pt x="19" y="44"/>
                </a:lnTo>
                <a:lnTo>
                  <a:pt x="19" y="46"/>
                </a:lnTo>
                <a:lnTo>
                  <a:pt x="19" y="46"/>
                </a:lnTo>
                <a:lnTo>
                  <a:pt x="19" y="44"/>
                </a:lnTo>
                <a:lnTo>
                  <a:pt x="17" y="44"/>
                </a:lnTo>
                <a:lnTo>
                  <a:pt x="17" y="44"/>
                </a:lnTo>
                <a:lnTo>
                  <a:pt x="17" y="44"/>
                </a:lnTo>
                <a:lnTo>
                  <a:pt x="17" y="44"/>
                </a:lnTo>
                <a:lnTo>
                  <a:pt x="17" y="46"/>
                </a:lnTo>
                <a:lnTo>
                  <a:pt x="17" y="46"/>
                </a:lnTo>
                <a:lnTo>
                  <a:pt x="17" y="46"/>
                </a:lnTo>
                <a:lnTo>
                  <a:pt x="17" y="46"/>
                </a:lnTo>
                <a:lnTo>
                  <a:pt x="17" y="46"/>
                </a:lnTo>
                <a:lnTo>
                  <a:pt x="17" y="46"/>
                </a:lnTo>
                <a:lnTo>
                  <a:pt x="17" y="46"/>
                </a:lnTo>
                <a:lnTo>
                  <a:pt x="17" y="48"/>
                </a:lnTo>
                <a:lnTo>
                  <a:pt x="17" y="48"/>
                </a:lnTo>
                <a:lnTo>
                  <a:pt x="17" y="49"/>
                </a:lnTo>
                <a:lnTo>
                  <a:pt x="15" y="49"/>
                </a:lnTo>
                <a:lnTo>
                  <a:pt x="15" y="49"/>
                </a:lnTo>
                <a:lnTo>
                  <a:pt x="15" y="49"/>
                </a:lnTo>
                <a:lnTo>
                  <a:pt x="15" y="51"/>
                </a:lnTo>
                <a:lnTo>
                  <a:pt x="15" y="51"/>
                </a:lnTo>
                <a:lnTo>
                  <a:pt x="15" y="51"/>
                </a:lnTo>
                <a:lnTo>
                  <a:pt x="15" y="51"/>
                </a:lnTo>
                <a:lnTo>
                  <a:pt x="14" y="51"/>
                </a:lnTo>
                <a:lnTo>
                  <a:pt x="14" y="51"/>
                </a:lnTo>
                <a:lnTo>
                  <a:pt x="12" y="51"/>
                </a:lnTo>
                <a:lnTo>
                  <a:pt x="12" y="51"/>
                </a:lnTo>
                <a:lnTo>
                  <a:pt x="12" y="53"/>
                </a:lnTo>
                <a:lnTo>
                  <a:pt x="12" y="53"/>
                </a:lnTo>
                <a:lnTo>
                  <a:pt x="10" y="54"/>
                </a:lnTo>
                <a:lnTo>
                  <a:pt x="10" y="54"/>
                </a:lnTo>
                <a:lnTo>
                  <a:pt x="10" y="54"/>
                </a:lnTo>
                <a:lnTo>
                  <a:pt x="10" y="54"/>
                </a:lnTo>
                <a:lnTo>
                  <a:pt x="9" y="54"/>
                </a:lnTo>
                <a:lnTo>
                  <a:pt x="9" y="54"/>
                </a:lnTo>
                <a:lnTo>
                  <a:pt x="9" y="56"/>
                </a:lnTo>
                <a:lnTo>
                  <a:pt x="9" y="56"/>
                </a:lnTo>
                <a:lnTo>
                  <a:pt x="9" y="56"/>
                </a:lnTo>
                <a:lnTo>
                  <a:pt x="9" y="56"/>
                </a:lnTo>
                <a:lnTo>
                  <a:pt x="9" y="56"/>
                </a:lnTo>
                <a:lnTo>
                  <a:pt x="9" y="56"/>
                </a:lnTo>
                <a:lnTo>
                  <a:pt x="9" y="56"/>
                </a:lnTo>
                <a:lnTo>
                  <a:pt x="7" y="56"/>
                </a:lnTo>
                <a:lnTo>
                  <a:pt x="7" y="56"/>
                </a:lnTo>
                <a:lnTo>
                  <a:pt x="5" y="56"/>
                </a:lnTo>
                <a:lnTo>
                  <a:pt x="5" y="56"/>
                </a:lnTo>
                <a:lnTo>
                  <a:pt x="5" y="56"/>
                </a:lnTo>
                <a:lnTo>
                  <a:pt x="5" y="56"/>
                </a:lnTo>
                <a:lnTo>
                  <a:pt x="4" y="56"/>
                </a:lnTo>
                <a:lnTo>
                  <a:pt x="2" y="58"/>
                </a:lnTo>
                <a:lnTo>
                  <a:pt x="2" y="58"/>
                </a:lnTo>
                <a:lnTo>
                  <a:pt x="0" y="58"/>
                </a:lnTo>
                <a:lnTo>
                  <a:pt x="0" y="58"/>
                </a:lnTo>
                <a:lnTo>
                  <a:pt x="0" y="59"/>
                </a:lnTo>
                <a:lnTo>
                  <a:pt x="0" y="59"/>
                </a:lnTo>
                <a:lnTo>
                  <a:pt x="0" y="59"/>
                </a:lnTo>
                <a:lnTo>
                  <a:pt x="0" y="59"/>
                </a:lnTo>
                <a:lnTo>
                  <a:pt x="2" y="59"/>
                </a:lnTo>
                <a:lnTo>
                  <a:pt x="4" y="59"/>
                </a:lnTo>
                <a:lnTo>
                  <a:pt x="4" y="61"/>
                </a:lnTo>
                <a:lnTo>
                  <a:pt x="4" y="61"/>
                </a:lnTo>
                <a:lnTo>
                  <a:pt x="4" y="61"/>
                </a:lnTo>
                <a:lnTo>
                  <a:pt x="4" y="61"/>
                </a:lnTo>
                <a:lnTo>
                  <a:pt x="4" y="61"/>
                </a:lnTo>
                <a:lnTo>
                  <a:pt x="4" y="63"/>
                </a:lnTo>
                <a:lnTo>
                  <a:pt x="5" y="63"/>
                </a:lnTo>
                <a:lnTo>
                  <a:pt x="5" y="63"/>
                </a:lnTo>
                <a:lnTo>
                  <a:pt x="7" y="63"/>
                </a:lnTo>
                <a:lnTo>
                  <a:pt x="7" y="63"/>
                </a:lnTo>
                <a:lnTo>
                  <a:pt x="9" y="63"/>
                </a:lnTo>
                <a:lnTo>
                  <a:pt x="9" y="64"/>
                </a:lnTo>
                <a:lnTo>
                  <a:pt x="9" y="64"/>
                </a:lnTo>
                <a:lnTo>
                  <a:pt x="10" y="64"/>
                </a:lnTo>
                <a:lnTo>
                  <a:pt x="12" y="64"/>
                </a:lnTo>
                <a:lnTo>
                  <a:pt x="12" y="66"/>
                </a:lnTo>
                <a:lnTo>
                  <a:pt x="15" y="71"/>
                </a:lnTo>
                <a:lnTo>
                  <a:pt x="15" y="73"/>
                </a:lnTo>
                <a:lnTo>
                  <a:pt x="15" y="76"/>
                </a:lnTo>
                <a:lnTo>
                  <a:pt x="15" y="76"/>
                </a:lnTo>
                <a:lnTo>
                  <a:pt x="15" y="78"/>
                </a:lnTo>
                <a:lnTo>
                  <a:pt x="15" y="80"/>
                </a:lnTo>
                <a:lnTo>
                  <a:pt x="15" y="80"/>
                </a:lnTo>
                <a:lnTo>
                  <a:pt x="15" y="80"/>
                </a:lnTo>
                <a:lnTo>
                  <a:pt x="15" y="80"/>
                </a:lnTo>
                <a:lnTo>
                  <a:pt x="15" y="81"/>
                </a:lnTo>
                <a:lnTo>
                  <a:pt x="15" y="81"/>
                </a:lnTo>
                <a:lnTo>
                  <a:pt x="15" y="81"/>
                </a:lnTo>
                <a:lnTo>
                  <a:pt x="15" y="83"/>
                </a:lnTo>
                <a:lnTo>
                  <a:pt x="17" y="83"/>
                </a:lnTo>
                <a:lnTo>
                  <a:pt x="17" y="83"/>
                </a:lnTo>
                <a:lnTo>
                  <a:pt x="19" y="83"/>
                </a:lnTo>
                <a:lnTo>
                  <a:pt x="21" y="83"/>
                </a:lnTo>
                <a:lnTo>
                  <a:pt x="21" y="83"/>
                </a:lnTo>
                <a:lnTo>
                  <a:pt x="21" y="81"/>
                </a:lnTo>
                <a:lnTo>
                  <a:pt x="21" y="83"/>
                </a:lnTo>
                <a:lnTo>
                  <a:pt x="22" y="83"/>
                </a:lnTo>
                <a:lnTo>
                  <a:pt x="22" y="85"/>
                </a:lnTo>
                <a:lnTo>
                  <a:pt x="22" y="85"/>
                </a:lnTo>
                <a:lnTo>
                  <a:pt x="22" y="85"/>
                </a:lnTo>
                <a:lnTo>
                  <a:pt x="22" y="86"/>
                </a:lnTo>
                <a:lnTo>
                  <a:pt x="24" y="86"/>
                </a:lnTo>
                <a:lnTo>
                  <a:pt x="24" y="86"/>
                </a:lnTo>
                <a:lnTo>
                  <a:pt x="24" y="88"/>
                </a:lnTo>
                <a:lnTo>
                  <a:pt x="24" y="88"/>
                </a:lnTo>
                <a:lnTo>
                  <a:pt x="27" y="88"/>
                </a:lnTo>
                <a:lnTo>
                  <a:pt x="31" y="88"/>
                </a:lnTo>
                <a:lnTo>
                  <a:pt x="31" y="88"/>
                </a:lnTo>
                <a:lnTo>
                  <a:pt x="31" y="88"/>
                </a:lnTo>
                <a:lnTo>
                  <a:pt x="32" y="88"/>
                </a:lnTo>
                <a:lnTo>
                  <a:pt x="32" y="88"/>
                </a:lnTo>
                <a:lnTo>
                  <a:pt x="32" y="90"/>
                </a:lnTo>
                <a:lnTo>
                  <a:pt x="32" y="90"/>
                </a:lnTo>
                <a:lnTo>
                  <a:pt x="32" y="91"/>
                </a:lnTo>
                <a:lnTo>
                  <a:pt x="32" y="91"/>
                </a:lnTo>
                <a:lnTo>
                  <a:pt x="32" y="91"/>
                </a:lnTo>
                <a:lnTo>
                  <a:pt x="32" y="93"/>
                </a:lnTo>
                <a:lnTo>
                  <a:pt x="31" y="93"/>
                </a:lnTo>
                <a:lnTo>
                  <a:pt x="31" y="95"/>
                </a:lnTo>
                <a:lnTo>
                  <a:pt x="31" y="95"/>
                </a:lnTo>
                <a:lnTo>
                  <a:pt x="32" y="95"/>
                </a:lnTo>
                <a:lnTo>
                  <a:pt x="32" y="95"/>
                </a:lnTo>
                <a:lnTo>
                  <a:pt x="34" y="95"/>
                </a:lnTo>
                <a:lnTo>
                  <a:pt x="34" y="96"/>
                </a:lnTo>
                <a:lnTo>
                  <a:pt x="34" y="96"/>
                </a:lnTo>
                <a:lnTo>
                  <a:pt x="34" y="96"/>
                </a:lnTo>
                <a:lnTo>
                  <a:pt x="36" y="100"/>
                </a:lnTo>
                <a:lnTo>
                  <a:pt x="36" y="101"/>
                </a:lnTo>
                <a:lnTo>
                  <a:pt x="36" y="105"/>
                </a:lnTo>
                <a:lnTo>
                  <a:pt x="36" y="106"/>
                </a:lnTo>
                <a:lnTo>
                  <a:pt x="36" y="110"/>
                </a:lnTo>
                <a:lnTo>
                  <a:pt x="36" y="110"/>
                </a:lnTo>
                <a:lnTo>
                  <a:pt x="36" y="110"/>
                </a:lnTo>
                <a:lnTo>
                  <a:pt x="37" y="110"/>
                </a:lnTo>
                <a:lnTo>
                  <a:pt x="37" y="111"/>
                </a:lnTo>
                <a:lnTo>
                  <a:pt x="39" y="113"/>
                </a:lnTo>
                <a:lnTo>
                  <a:pt x="39" y="115"/>
                </a:lnTo>
                <a:lnTo>
                  <a:pt x="37" y="117"/>
                </a:lnTo>
                <a:lnTo>
                  <a:pt x="37" y="118"/>
                </a:lnTo>
                <a:lnTo>
                  <a:pt x="39" y="120"/>
                </a:lnTo>
                <a:lnTo>
                  <a:pt x="37" y="120"/>
                </a:lnTo>
                <a:lnTo>
                  <a:pt x="37" y="122"/>
                </a:lnTo>
                <a:lnTo>
                  <a:pt x="36" y="122"/>
                </a:lnTo>
                <a:lnTo>
                  <a:pt x="36" y="120"/>
                </a:lnTo>
                <a:lnTo>
                  <a:pt x="36" y="122"/>
                </a:lnTo>
                <a:lnTo>
                  <a:pt x="34" y="122"/>
                </a:lnTo>
                <a:lnTo>
                  <a:pt x="34" y="123"/>
                </a:lnTo>
                <a:lnTo>
                  <a:pt x="34" y="123"/>
                </a:lnTo>
                <a:lnTo>
                  <a:pt x="34" y="125"/>
                </a:lnTo>
                <a:lnTo>
                  <a:pt x="34" y="125"/>
                </a:lnTo>
                <a:lnTo>
                  <a:pt x="34" y="125"/>
                </a:lnTo>
                <a:lnTo>
                  <a:pt x="34" y="125"/>
                </a:lnTo>
                <a:lnTo>
                  <a:pt x="34" y="127"/>
                </a:lnTo>
                <a:lnTo>
                  <a:pt x="34" y="127"/>
                </a:lnTo>
                <a:lnTo>
                  <a:pt x="34" y="127"/>
                </a:lnTo>
                <a:lnTo>
                  <a:pt x="34" y="128"/>
                </a:lnTo>
                <a:lnTo>
                  <a:pt x="34" y="128"/>
                </a:lnTo>
                <a:lnTo>
                  <a:pt x="34" y="130"/>
                </a:lnTo>
                <a:lnTo>
                  <a:pt x="34" y="130"/>
                </a:lnTo>
                <a:lnTo>
                  <a:pt x="34" y="130"/>
                </a:lnTo>
                <a:lnTo>
                  <a:pt x="34" y="132"/>
                </a:lnTo>
                <a:lnTo>
                  <a:pt x="32" y="132"/>
                </a:lnTo>
                <a:lnTo>
                  <a:pt x="32" y="132"/>
                </a:lnTo>
                <a:lnTo>
                  <a:pt x="31" y="133"/>
                </a:lnTo>
                <a:lnTo>
                  <a:pt x="31" y="133"/>
                </a:lnTo>
                <a:lnTo>
                  <a:pt x="34" y="135"/>
                </a:lnTo>
                <a:lnTo>
                  <a:pt x="34" y="135"/>
                </a:lnTo>
                <a:lnTo>
                  <a:pt x="36" y="138"/>
                </a:lnTo>
                <a:lnTo>
                  <a:pt x="36" y="138"/>
                </a:lnTo>
                <a:lnTo>
                  <a:pt x="36" y="140"/>
                </a:lnTo>
                <a:lnTo>
                  <a:pt x="36" y="140"/>
                </a:lnTo>
                <a:lnTo>
                  <a:pt x="37" y="140"/>
                </a:lnTo>
                <a:lnTo>
                  <a:pt x="47" y="145"/>
                </a:lnTo>
                <a:lnTo>
                  <a:pt x="47" y="145"/>
                </a:lnTo>
                <a:lnTo>
                  <a:pt x="51" y="148"/>
                </a:lnTo>
                <a:lnTo>
                  <a:pt x="51" y="148"/>
                </a:lnTo>
                <a:lnTo>
                  <a:pt x="52" y="148"/>
                </a:lnTo>
                <a:lnTo>
                  <a:pt x="52" y="148"/>
                </a:lnTo>
                <a:lnTo>
                  <a:pt x="54" y="148"/>
                </a:lnTo>
                <a:lnTo>
                  <a:pt x="54" y="148"/>
                </a:lnTo>
                <a:lnTo>
                  <a:pt x="54" y="148"/>
                </a:lnTo>
                <a:lnTo>
                  <a:pt x="54" y="148"/>
                </a:lnTo>
                <a:lnTo>
                  <a:pt x="54" y="148"/>
                </a:lnTo>
                <a:lnTo>
                  <a:pt x="52" y="150"/>
                </a:lnTo>
                <a:lnTo>
                  <a:pt x="52" y="152"/>
                </a:lnTo>
                <a:lnTo>
                  <a:pt x="52" y="152"/>
                </a:lnTo>
                <a:lnTo>
                  <a:pt x="52" y="152"/>
                </a:lnTo>
                <a:lnTo>
                  <a:pt x="51" y="155"/>
                </a:lnTo>
                <a:lnTo>
                  <a:pt x="51" y="155"/>
                </a:lnTo>
                <a:lnTo>
                  <a:pt x="51" y="155"/>
                </a:lnTo>
                <a:lnTo>
                  <a:pt x="51" y="155"/>
                </a:lnTo>
                <a:lnTo>
                  <a:pt x="51" y="155"/>
                </a:lnTo>
                <a:lnTo>
                  <a:pt x="51" y="157"/>
                </a:lnTo>
                <a:lnTo>
                  <a:pt x="51" y="157"/>
                </a:lnTo>
                <a:lnTo>
                  <a:pt x="51" y="157"/>
                </a:lnTo>
                <a:lnTo>
                  <a:pt x="52" y="155"/>
                </a:lnTo>
                <a:lnTo>
                  <a:pt x="52" y="155"/>
                </a:lnTo>
                <a:lnTo>
                  <a:pt x="54" y="155"/>
                </a:lnTo>
                <a:lnTo>
                  <a:pt x="56" y="157"/>
                </a:lnTo>
                <a:lnTo>
                  <a:pt x="59" y="160"/>
                </a:lnTo>
                <a:lnTo>
                  <a:pt x="59" y="160"/>
                </a:lnTo>
                <a:lnTo>
                  <a:pt x="59" y="160"/>
                </a:lnTo>
                <a:lnTo>
                  <a:pt x="59" y="162"/>
                </a:lnTo>
                <a:lnTo>
                  <a:pt x="58" y="162"/>
                </a:lnTo>
                <a:lnTo>
                  <a:pt x="58" y="162"/>
                </a:lnTo>
                <a:lnTo>
                  <a:pt x="59" y="162"/>
                </a:lnTo>
                <a:lnTo>
                  <a:pt x="59" y="162"/>
                </a:lnTo>
                <a:lnTo>
                  <a:pt x="61" y="162"/>
                </a:lnTo>
                <a:lnTo>
                  <a:pt x="61" y="162"/>
                </a:lnTo>
                <a:lnTo>
                  <a:pt x="61" y="162"/>
                </a:lnTo>
                <a:lnTo>
                  <a:pt x="61" y="160"/>
                </a:lnTo>
                <a:lnTo>
                  <a:pt x="61" y="160"/>
                </a:lnTo>
                <a:lnTo>
                  <a:pt x="63" y="160"/>
                </a:lnTo>
                <a:lnTo>
                  <a:pt x="63" y="160"/>
                </a:lnTo>
                <a:lnTo>
                  <a:pt x="63" y="160"/>
                </a:lnTo>
                <a:lnTo>
                  <a:pt x="63" y="160"/>
                </a:lnTo>
                <a:lnTo>
                  <a:pt x="64" y="160"/>
                </a:lnTo>
                <a:lnTo>
                  <a:pt x="64" y="160"/>
                </a:lnTo>
                <a:lnTo>
                  <a:pt x="64" y="160"/>
                </a:lnTo>
                <a:lnTo>
                  <a:pt x="64" y="160"/>
                </a:lnTo>
                <a:lnTo>
                  <a:pt x="64" y="160"/>
                </a:lnTo>
                <a:lnTo>
                  <a:pt x="64" y="160"/>
                </a:lnTo>
                <a:lnTo>
                  <a:pt x="66" y="160"/>
                </a:lnTo>
                <a:lnTo>
                  <a:pt x="66" y="160"/>
                </a:lnTo>
                <a:lnTo>
                  <a:pt x="66" y="162"/>
                </a:lnTo>
                <a:lnTo>
                  <a:pt x="66" y="164"/>
                </a:lnTo>
                <a:lnTo>
                  <a:pt x="66" y="164"/>
                </a:lnTo>
                <a:lnTo>
                  <a:pt x="66" y="164"/>
                </a:lnTo>
                <a:lnTo>
                  <a:pt x="66" y="164"/>
                </a:lnTo>
                <a:lnTo>
                  <a:pt x="66" y="164"/>
                </a:lnTo>
                <a:lnTo>
                  <a:pt x="68" y="165"/>
                </a:lnTo>
                <a:lnTo>
                  <a:pt x="68" y="164"/>
                </a:lnTo>
                <a:lnTo>
                  <a:pt x="68" y="164"/>
                </a:lnTo>
                <a:lnTo>
                  <a:pt x="69" y="162"/>
                </a:lnTo>
                <a:lnTo>
                  <a:pt x="69" y="162"/>
                </a:lnTo>
                <a:lnTo>
                  <a:pt x="69" y="162"/>
                </a:lnTo>
                <a:lnTo>
                  <a:pt x="71" y="160"/>
                </a:lnTo>
                <a:lnTo>
                  <a:pt x="71" y="160"/>
                </a:lnTo>
                <a:lnTo>
                  <a:pt x="71" y="160"/>
                </a:lnTo>
                <a:lnTo>
                  <a:pt x="71" y="160"/>
                </a:lnTo>
                <a:lnTo>
                  <a:pt x="73" y="160"/>
                </a:lnTo>
                <a:lnTo>
                  <a:pt x="73" y="160"/>
                </a:lnTo>
                <a:lnTo>
                  <a:pt x="73" y="159"/>
                </a:lnTo>
                <a:lnTo>
                  <a:pt x="74" y="157"/>
                </a:lnTo>
                <a:lnTo>
                  <a:pt x="74" y="157"/>
                </a:lnTo>
                <a:lnTo>
                  <a:pt x="74" y="157"/>
                </a:lnTo>
                <a:lnTo>
                  <a:pt x="74" y="157"/>
                </a:lnTo>
                <a:lnTo>
                  <a:pt x="74" y="157"/>
                </a:lnTo>
                <a:lnTo>
                  <a:pt x="74" y="157"/>
                </a:lnTo>
                <a:lnTo>
                  <a:pt x="74" y="155"/>
                </a:lnTo>
                <a:lnTo>
                  <a:pt x="76" y="155"/>
                </a:lnTo>
                <a:lnTo>
                  <a:pt x="76" y="155"/>
                </a:lnTo>
                <a:lnTo>
                  <a:pt x="76" y="155"/>
                </a:lnTo>
                <a:lnTo>
                  <a:pt x="78" y="155"/>
                </a:lnTo>
                <a:lnTo>
                  <a:pt x="78" y="155"/>
                </a:lnTo>
                <a:lnTo>
                  <a:pt x="78" y="155"/>
                </a:lnTo>
                <a:lnTo>
                  <a:pt x="78" y="153"/>
                </a:lnTo>
                <a:lnTo>
                  <a:pt x="78" y="153"/>
                </a:lnTo>
                <a:lnTo>
                  <a:pt x="78" y="153"/>
                </a:lnTo>
                <a:lnTo>
                  <a:pt x="78" y="153"/>
                </a:lnTo>
                <a:lnTo>
                  <a:pt x="79" y="153"/>
                </a:lnTo>
                <a:lnTo>
                  <a:pt x="81" y="155"/>
                </a:lnTo>
                <a:lnTo>
                  <a:pt x="81" y="155"/>
                </a:lnTo>
                <a:lnTo>
                  <a:pt x="81" y="155"/>
                </a:lnTo>
                <a:lnTo>
                  <a:pt x="81" y="153"/>
                </a:lnTo>
                <a:lnTo>
                  <a:pt x="83" y="153"/>
                </a:lnTo>
                <a:lnTo>
                  <a:pt x="83" y="152"/>
                </a:lnTo>
                <a:lnTo>
                  <a:pt x="83" y="152"/>
                </a:lnTo>
                <a:lnTo>
                  <a:pt x="84" y="152"/>
                </a:lnTo>
                <a:lnTo>
                  <a:pt x="88" y="150"/>
                </a:lnTo>
                <a:lnTo>
                  <a:pt x="89" y="150"/>
                </a:lnTo>
                <a:lnTo>
                  <a:pt x="91" y="148"/>
                </a:lnTo>
                <a:lnTo>
                  <a:pt x="91" y="148"/>
                </a:lnTo>
                <a:lnTo>
                  <a:pt x="91" y="148"/>
                </a:lnTo>
                <a:lnTo>
                  <a:pt x="91" y="148"/>
                </a:lnTo>
                <a:lnTo>
                  <a:pt x="93" y="150"/>
                </a:lnTo>
                <a:lnTo>
                  <a:pt x="93" y="150"/>
                </a:lnTo>
                <a:lnTo>
                  <a:pt x="93" y="150"/>
                </a:lnTo>
                <a:lnTo>
                  <a:pt x="93" y="152"/>
                </a:lnTo>
                <a:lnTo>
                  <a:pt x="93" y="152"/>
                </a:lnTo>
                <a:lnTo>
                  <a:pt x="93" y="152"/>
                </a:lnTo>
                <a:lnTo>
                  <a:pt x="93" y="152"/>
                </a:lnTo>
                <a:lnTo>
                  <a:pt x="93" y="152"/>
                </a:lnTo>
                <a:lnTo>
                  <a:pt x="94" y="153"/>
                </a:lnTo>
                <a:lnTo>
                  <a:pt x="94" y="153"/>
                </a:lnTo>
                <a:lnTo>
                  <a:pt x="96" y="153"/>
                </a:lnTo>
                <a:lnTo>
                  <a:pt x="96" y="153"/>
                </a:lnTo>
                <a:lnTo>
                  <a:pt x="96" y="153"/>
                </a:lnTo>
                <a:lnTo>
                  <a:pt x="96" y="153"/>
                </a:lnTo>
                <a:lnTo>
                  <a:pt x="98" y="153"/>
                </a:lnTo>
                <a:lnTo>
                  <a:pt x="98" y="153"/>
                </a:lnTo>
                <a:lnTo>
                  <a:pt x="98" y="153"/>
                </a:lnTo>
                <a:lnTo>
                  <a:pt x="98" y="152"/>
                </a:lnTo>
                <a:lnTo>
                  <a:pt x="100" y="152"/>
                </a:lnTo>
                <a:lnTo>
                  <a:pt x="100" y="152"/>
                </a:lnTo>
                <a:lnTo>
                  <a:pt x="101" y="152"/>
                </a:lnTo>
                <a:lnTo>
                  <a:pt x="101" y="152"/>
                </a:lnTo>
                <a:lnTo>
                  <a:pt x="101" y="150"/>
                </a:lnTo>
                <a:lnTo>
                  <a:pt x="101" y="150"/>
                </a:lnTo>
                <a:lnTo>
                  <a:pt x="105" y="150"/>
                </a:lnTo>
                <a:lnTo>
                  <a:pt x="105" y="148"/>
                </a:lnTo>
                <a:lnTo>
                  <a:pt x="106" y="148"/>
                </a:lnTo>
                <a:lnTo>
                  <a:pt x="106" y="148"/>
                </a:lnTo>
                <a:lnTo>
                  <a:pt x="106" y="148"/>
                </a:lnTo>
                <a:lnTo>
                  <a:pt x="106" y="148"/>
                </a:lnTo>
                <a:lnTo>
                  <a:pt x="108" y="147"/>
                </a:lnTo>
                <a:lnTo>
                  <a:pt x="108" y="147"/>
                </a:lnTo>
                <a:lnTo>
                  <a:pt x="108" y="147"/>
                </a:lnTo>
                <a:lnTo>
                  <a:pt x="108" y="147"/>
                </a:lnTo>
                <a:lnTo>
                  <a:pt x="110" y="147"/>
                </a:lnTo>
                <a:lnTo>
                  <a:pt x="111" y="152"/>
                </a:lnTo>
                <a:lnTo>
                  <a:pt x="111" y="148"/>
                </a:lnTo>
                <a:lnTo>
                  <a:pt x="111" y="148"/>
                </a:lnTo>
                <a:lnTo>
                  <a:pt x="111" y="148"/>
                </a:lnTo>
                <a:lnTo>
                  <a:pt x="113" y="147"/>
                </a:lnTo>
                <a:lnTo>
                  <a:pt x="113" y="147"/>
                </a:lnTo>
                <a:lnTo>
                  <a:pt x="115" y="147"/>
                </a:lnTo>
                <a:lnTo>
                  <a:pt x="115" y="147"/>
                </a:lnTo>
                <a:lnTo>
                  <a:pt x="116" y="147"/>
                </a:lnTo>
                <a:lnTo>
                  <a:pt x="116" y="147"/>
                </a:lnTo>
                <a:lnTo>
                  <a:pt x="116" y="145"/>
                </a:lnTo>
                <a:lnTo>
                  <a:pt x="118" y="145"/>
                </a:lnTo>
                <a:lnTo>
                  <a:pt x="118" y="145"/>
                </a:lnTo>
                <a:lnTo>
                  <a:pt x="116" y="142"/>
                </a:lnTo>
                <a:lnTo>
                  <a:pt x="116" y="142"/>
                </a:lnTo>
                <a:lnTo>
                  <a:pt x="115" y="142"/>
                </a:lnTo>
                <a:lnTo>
                  <a:pt x="115" y="142"/>
                </a:lnTo>
                <a:lnTo>
                  <a:pt x="115" y="142"/>
                </a:lnTo>
                <a:lnTo>
                  <a:pt x="115" y="142"/>
                </a:lnTo>
                <a:lnTo>
                  <a:pt x="113" y="142"/>
                </a:lnTo>
                <a:lnTo>
                  <a:pt x="113" y="142"/>
                </a:lnTo>
                <a:lnTo>
                  <a:pt x="113" y="142"/>
                </a:lnTo>
                <a:lnTo>
                  <a:pt x="113" y="140"/>
                </a:lnTo>
                <a:lnTo>
                  <a:pt x="113" y="140"/>
                </a:lnTo>
                <a:lnTo>
                  <a:pt x="113" y="140"/>
                </a:lnTo>
                <a:lnTo>
                  <a:pt x="115" y="138"/>
                </a:lnTo>
                <a:lnTo>
                  <a:pt x="115" y="138"/>
                </a:lnTo>
                <a:lnTo>
                  <a:pt x="115" y="135"/>
                </a:lnTo>
                <a:lnTo>
                  <a:pt x="116" y="135"/>
                </a:lnTo>
                <a:lnTo>
                  <a:pt x="116" y="135"/>
                </a:lnTo>
                <a:lnTo>
                  <a:pt x="116" y="135"/>
                </a:lnTo>
                <a:lnTo>
                  <a:pt x="116" y="133"/>
                </a:lnTo>
                <a:lnTo>
                  <a:pt x="116" y="133"/>
                </a:lnTo>
                <a:lnTo>
                  <a:pt x="116" y="133"/>
                </a:lnTo>
                <a:lnTo>
                  <a:pt x="116" y="132"/>
                </a:lnTo>
                <a:lnTo>
                  <a:pt x="116" y="132"/>
                </a:lnTo>
                <a:lnTo>
                  <a:pt x="116" y="132"/>
                </a:lnTo>
                <a:lnTo>
                  <a:pt x="115" y="130"/>
                </a:lnTo>
                <a:lnTo>
                  <a:pt x="115" y="130"/>
                </a:lnTo>
                <a:lnTo>
                  <a:pt x="115" y="130"/>
                </a:lnTo>
                <a:lnTo>
                  <a:pt x="116" y="130"/>
                </a:lnTo>
                <a:lnTo>
                  <a:pt x="118" y="130"/>
                </a:lnTo>
                <a:lnTo>
                  <a:pt x="118" y="130"/>
                </a:lnTo>
                <a:lnTo>
                  <a:pt x="118" y="130"/>
                </a:lnTo>
                <a:lnTo>
                  <a:pt x="120" y="130"/>
                </a:lnTo>
                <a:lnTo>
                  <a:pt x="120" y="130"/>
                </a:lnTo>
                <a:lnTo>
                  <a:pt x="120" y="128"/>
                </a:lnTo>
                <a:lnTo>
                  <a:pt x="120" y="128"/>
                </a:lnTo>
                <a:lnTo>
                  <a:pt x="120" y="128"/>
                </a:lnTo>
                <a:lnTo>
                  <a:pt x="120" y="128"/>
                </a:lnTo>
                <a:lnTo>
                  <a:pt x="121" y="127"/>
                </a:lnTo>
                <a:lnTo>
                  <a:pt x="121" y="127"/>
                </a:lnTo>
                <a:lnTo>
                  <a:pt x="121" y="125"/>
                </a:lnTo>
                <a:lnTo>
                  <a:pt x="125" y="125"/>
                </a:lnTo>
                <a:lnTo>
                  <a:pt x="125" y="125"/>
                </a:lnTo>
                <a:lnTo>
                  <a:pt x="126" y="125"/>
                </a:lnTo>
                <a:lnTo>
                  <a:pt x="126" y="125"/>
                </a:lnTo>
                <a:lnTo>
                  <a:pt x="128" y="125"/>
                </a:lnTo>
                <a:lnTo>
                  <a:pt x="128" y="125"/>
                </a:lnTo>
                <a:lnTo>
                  <a:pt x="130" y="125"/>
                </a:lnTo>
                <a:lnTo>
                  <a:pt x="130" y="125"/>
                </a:lnTo>
                <a:lnTo>
                  <a:pt x="130" y="125"/>
                </a:lnTo>
                <a:lnTo>
                  <a:pt x="130" y="123"/>
                </a:lnTo>
                <a:lnTo>
                  <a:pt x="130" y="122"/>
                </a:lnTo>
                <a:lnTo>
                  <a:pt x="130" y="122"/>
                </a:lnTo>
                <a:lnTo>
                  <a:pt x="131" y="120"/>
                </a:lnTo>
                <a:lnTo>
                  <a:pt x="131" y="120"/>
                </a:lnTo>
                <a:lnTo>
                  <a:pt x="133" y="118"/>
                </a:lnTo>
                <a:lnTo>
                  <a:pt x="133" y="118"/>
                </a:lnTo>
                <a:lnTo>
                  <a:pt x="133" y="118"/>
                </a:lnTo>
                <a:lnTo>
                  <a:pt x="135" y="118"/>
                </a:lnTo>
                <a:lnTo>
                  <a:pt x="137" y="118"/>
                </a:lnTo>
                <a:lnTo>
                  <a:pt x="137" y="118"/>
                </a:lnTo>
                <a:lnTo>
                  <a:pt x="138" y="118"/>
                </a:lnTo>
                <a:lnTo>
                  <a:pt x="138" y="118"/>
                </a:lnTo>
                <a:lnTo>
                  <a:pt x="138" y="118"/>
                </a:lnTo>
                <a:lnTo>
                  <a:pt x="138" y="118"/>
                </a:lnTo>
                <a:lnTo>
                  <a:pt x="138" y="117"/>
                </a:lnTo>
                <a:lnTo>
                  <a:pt x="138" y="117"/>
                </a:lnTo>
                <a:lnTo>
                  <a:pt x="138" y="117"/>
                </a:lnTo>
                <a:lnTo>
                  <a:pt x="138" y="117"/>
                </a:lnTo>
                <a:lnTo>
                  <a:pt x="138" y="117"/>
                </a:lnTo>
                <a:lnTo>
                  <a:pt x="138" y="115"/>
                </a:lnTo>
                <a:lnTo>
                  <a:pt x="138" y="115"/>
                </a:lnTo>
                <a:lnTo>
                  <a:pt x="138" y="113"/>
                </a:lnTo>
                <a:lnTo>
                  <a:pt x="138" y="113"/>
                </a:lnTo>
                <a:lnTo>
                  <a:pt x="138" y="113"/>
                </a:lnTo>
                <a:lnTo>
                  <a:pt x="137" y="113"/>
                </a:lnTo>
                <a:lnTo>
                  <a:pt x="135" y="113"/>
                </a:lnTo>
                <a:lnTo>
                  <a:pt x="133" y="113"/>
                </a:lnTo>
                <a:lnTo>
                  <a:pt x="133" y="113"/>
                </a:lnTo>
                <a:lnTo>
                  <a:pt x="133" y="113"/>
                </a:lnTo>
                <a:lnTo>
                  <a:pt x="133" y="113"/>
                </a:lnTo>
                <a:lnTo>
                  <a:pt x="133" y="111"/>
                </a:lnTo>
                <a:lnTo>
                  <a:pt x="133" y="111"/>
                </a:lnTo>
                <a:lnTo>
                  <a:pt x="133" y="111"/>
                </a:lnTo>
                <a:lnTo>
                  <a:pt x="133" y="110"/>
                </a:lnTo>
                <a:lnTo>
                  <a:pt x="133" y="110"/>
                </a:lnTo>
                <a:lnTo>
                  <a:pt x="135" y="111"/>
                </a:lnTo>
                <a:lnTo>
                  <a:pt x="135" y="111"/>
                </a:lnTo>
                <a:lnTo>
                  <a:pt x="135" y="111"/>
                </a:lnTo>
                <a:lnTo>
                  <a:pt x="135" y="110"/>
                </a:lnTo>
                <a:lnTo>
                  <a:pt x="137" y="110"/>
                </a:lnTo>
                <a:lnTo>
                  <a:pt x="137" y="110"/>
                </a:lnTo>
                <a:lnTo>
                  <a:pt x="137" y="110"/>
                </a:lnTo>
                <a:lnTo>
                  <a:pt x="135" y="110"/>
                </a:lnTo>
                <a:lnTo>
                  <a:pt x="135" y="110"/>
                </a:lnTo>
                <a:lnTo>
                  <a:pt x="135" y="108"/>
                </a:lnTo>
                <a:lnTo>
                  <a:pt x="135" y="108"/>
                </a:lnTo>
                <a:lnTo>
                  <a:pt x="133" y="106"/>
                </a:lnTo>
                <a:lnTo>
                  <a:pt x="133" y="105"/>
                </a:lnTo>
                <a:lnTo>
                  <a:pt x="133" y="105"/>
                </a:lnTo>
                <a:lnTo>
                  <a:pt x="133" y="105"/>
                </a:lnTo>
                <a:lnTo>
                  <a:pt x="133" y="105"/>
                </a:lnTo>
                <a:lnTo>
                  <a:pt x="133" y="103"/>
                </a:lnTo>
                <a:lnTo>
                  <a:pt x="133" y="103"/>
                </a:lnTo>
                <a:lnTo>
                  <a:pt x="137" y="103"/>
                </a:lnTo>
                <a:lnTo>
                  <a:pt x="137" y="103"/>
                </a:lnTo>
                <a:lnTo>
                  <a:pt x="137" y="103"/>
                </a:lnTo>
                <a:lnTo>
                  <a:pt x="137" y="105"/>
                </a:lnTo>
                <a:lnTo>
                  <a:pt x="137" y="105"/>
                </a:lnTo>
                <a:lnTo>
                  <a:pt x="138" y="105"/>
                </a:lnTo>
                <a:lnTo>
                  <a:pt x="138" y="105"/>
                </a:lnTo>
                <a:lnTo>
                  <a:pt x="138" y="106"/>
                </a:lnTo>
                <a:lnTo>
                  <a:pt x="138" y="106"/>
                </a:lnTo>
                <a:lnTo>
                  <a:pt x="138" y="108"/>
                </a:lnTo>
                <a:lnTo>
                  <a:pt x="140" y="108"/>
                </a:lnTo>
                <a:lnTo>
                  <a:pt x="140" y="110"/>
                </a:lnTo>
                <a:lnTo>
                  <a:pt x="140" y="110"/>
                </a:lnTo>
                <a:lnTo>
                  <a:pt x="142" y="110"/>
                </a:lnTo>
                <a:lnTo>
                  <a:pt x="143" y="108"/>
                </a:lnTo>
                <a:lnTo>
                  <a:pt x="143" y="108"/>
                </a:lnTo>
                <a:lnTo>
                  <a:pt x="143" y="108"/>
                </a:lnTo>
                <a:lnTo>
                  <a:pt x="143" y="108"/>
                </a:lnTo>
                <a:lnTo>
                  <a:pt x="143" y="108"/>
                </a:lnTo>
                <a:lnTo>
                  <a:pt x="145" y="106"/>
                </a:lnTo>
                <a:lnTo>
                  <a:pt x="145" y="106"/>
                </a:lnTo>
                <a:lnTo>
                  <a:pt x="145" y="106"/>
                </a:lnTo>
                <a:lnTo>
                  <a:pt x="145" y="105"/>
                </a:lnTo>
                <a:lnTo>
                  <a:pt x="145" y="105"/>
                </a:lnTo>
                <a:lnTo>
                  <a:pt x="145" y="105"/>
                </a:lnTo>
                <a:lnTo>
                  <a:pt x="147" y="105"/>
                </a:lnTo>
                <a:lnTo>
                  <a:pt x="147" y="105"/>
                </a:lnTo>
                <a:lnTo>
                  <a:pt x="147" y="105"/>
                </a:lnTo>
                <a:lnTo>
                  <a:pt x="147" y="105"/>
                </a:lnTo>
                <a:lnTo>
                  <a:pt x="147" y="106"/>
                </a:lnTo>
                <a:lnTo>
                  <a:pt x="147" y="106"/>
                </a:lnTo>
                <a:lnTo>
                  <a:pt x="147" y="106"/>
                </a:lnTo>
                <a:lnTo>
                  <a:pt x="152" y="108"/>
                </a:lnTo>
                <a:lnTo>
                  <a:pt x="152" y="108"/>
                </a:lnTo>
                <a:lnTo>
                  <a:pt x="152" y="108"/>
                </a:lnTo>
                <a:lnTo>
                  <a:pt x="152" y="110"/>
                </a:lnTo>
                <a:lnTo>
                  <a:pt x="152" y="110"/>
                </a:lnTo>
                <a:lnTo>
                  <a:pt x="152" y="110"/>
                </a:lnTo>
                <a:lnTo>
                  <a:pt x="153" y="110"/>
                </a:lnTo>
                <a:lnTo>
                  <a:pt x="153" y="110"/>
                </a:lnTo>
                <a:lnTo>
                  <a:pt x="153" y="110"/>
                </a:lnTo>
                <a:lnTo>
                  <a:pt x="153" y="110"/>
                </a:lnTo>
                <a:lnTo>
                  <a:pt x="153" y="110"/>
                </a:lnTo>
                <a:lnTo>
                  <a:pt x="153" y="108"/>
                </a:lnTo>
                <a:lnTo>
                  <a:pt x="153" y="108"/>
                </a:lnTo>
                <a:lnTo>
                  <a:pt x="153" y="108"/>
                </a:lnTo>
                <a:lnTo>
                  <a:pt x="155" y="108"/>
                </a:lnTo>
                <a:lnTo>
                  <a:pt x="157" y="108"/>
                </a:lnTo>
                <a:lnTo>
                  <a:pt x="157" y="108"/>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188">
            <a:extLst>
              <a:ext uri="{FF2B5EF4-FFF2-40B4-BE49-F238E27FC236}">
                <a16:creationId xmlns:a16="http://schemas.microsoft.com/office/drawing/2014/main" id="{118792E7-5E77-4433-AE9A-C5B8D1DD0251}"/>
              </a:ext>
            </a:extLst>
          </p:cNvPr>
          <p:cNvSpPr>
            <a:spLocks/>
          </p:cNvSpPr>
          <p:nvPr/>
        </p:nvSpPr>
        <p:spPr bwMode="auto">
          <a:xfrm>
            <a:off x="4801215" y="4623171"/>
            <a:ext cx="211451" cy="159313"/>
          </a:xfrm>
          <a:custGeom>
            <a:avLst/>
            <a:gdLst>
              <a:gd name="T0" fmla="*/ 172 w 219"/>
              <a:gd name="T1" fmla="*/ 110 h 165"/>
              <a:gd name="T2" fmla="*/ 184 w 219"/>
              <a:gd name="T3" fmla="*/ 113 h 165"/>
              <a:gd name="T4" fmla="*/ 187 w 219"/>
              <a:gd name="T5" fmla="*/ 105 h 165"/>
              <a:gd name="T6" fmla="*/ 185 w 219"/>
              <a:gd name="T7" fmla="*/ 93 h 165"/>
              <a:gd name="T8" fmla="*/ 189 w 219"/>
              <a:gd name="T9" fmla="*/ 85 h 165"/>
              <a:gd name="T10" fmla="*/ 197 w 219"/>
              <a:gd name="T11" fmla="*/ 95 h 165"/>
              <a:gd name="T12" fmla="*/ 216 w 219"/>
              <a:gd name="T13" fmla="*/ 76 h 165"/>
              <a:gd name="T14" fmla="*/ 216 w 219"/>
              <a:gd name="T15" fmla="*/ 64 h 165"/>
              <a:gd name="T16" fmla="*/ 216 w 219"/>
              <a:gd name="T17" fmla="*/ 41 h 165"/>
              <a:gd name="T18" fmla="*/ 212 w 219"/>
              <a:gd name="T19" fmla="*/ 36 h 165"/>
              <a:gd name="T20" fmla="*/ 205 w 219"/>
              <a:gd name="T21" fmla="*/ 27 h 165"/>
              <a:gd name="T22" fmla="*/ 202 w 219"/>
              <a:gd name="T23" fmla="*/ 21 h 165"/>
              <a:gd name="T24" fmla="*/ 190 w 219"/>
              <a:gd name="T25" fmla="*/ 17 h 165"/>
              <a:gd name="T26" fmla="*/ 187 w 219"/>
              <a:gd name="T27" fmla="*/ 21 h 165"/>
              <a:gd name="T28" fmla="*/ 175 w 219"/>
              <a:gd name="T29" fmla="*/ 22 h 165"/>
              <a:gd name="T30" fmla="*/ 163 w 219"/>
              <a:gd name="T31" fmla="*/ 11 h 165"/>
              <a:gd name="T32" fmla="*/ 148 w 219"/>
              <a:gd name="T33" fmla="*/ 4 h 165"/>
              <a:gd name="T34" fmla="*/ 135 w 219"/>
              <a:gd name="T35" fmla="*/ 4 h 165"/>
              <a:gd name="T36" fmla="*/ 131 w 219"/>
              <a:gd name="T37" fmla="*/ 11 h 165"/>
              <a:gd name="T38" fmla="*/ 118 w 219"/>
              <a:gd name="T39" fmla="*/ 19 h 165"/>
              <a:gd name="T40" fmla="*/ 106 w 219"/>
              <a:gd name="T41" fmla="*/ 21 h 165"/>
              <a:gd name="T42" fmla="*/ 100 w 219"/>
              <a:gd name="T43" fmla="*/ 27 h 165"/>
              <a:gd name="T44" fmla="*/ 91 w 219"/>
              <a:gd name="T45" fmla="*/ 34 h 165"/>
              <a:gd name="T46" fmla="*/ 76 w 219"/>
              <a:gd name="T47" fmla="*/ 27 h 165"/>
              <a:gd name="T48" fmla="*/ 74 w 219"/>
              <a:gd name="T49" fmla="*/ 34 h 165"/>
              <a:gd name="T50" fmla="*/ 64 w 219"/>
              <a:gd name="T51" fmla="*/ 43 h 165"/>
              <a:gd name="T52" fmla="*/ 56 w 219"/>
              <a:gd name="T53" fmla="*/ 37 h 165"/>
              <a:gd name="T54" fmla="*/ 41 w 219"/>
              <a:gd name="T55" fmla="*/ 24 h 165"/>
              <a:gd name="T56" fmla="*/ 29 w 219"/>
              <a:gd name="T57" fmla="*/ 27 h 165"/>
              <a:gd name="T58" fmla="*/ 26 w 219"/>
              <a:gd name="T59" fmla="*/ 32 h 165"/>
              <a:gd name="T60" fmla="*/ 21 w 219"/>
              <a:gd name="T61" fmla="*/ 44 h 165"/>
              <a:gd name="T62" fmla="*/ 17 w 219"/>
              <a:gd name="T63" fmla="*/ 46 h 165"/>
              <a:gd name="T64" fmla="*/ 12 w 219"/>
              <a:gd name="T65" fmla="*/ 53 h 165"/>
              <a:gd name="T66" fmla="*/ 7 w 219"/>
              <a:gd name="T67" fmla="*/ 56 h 165"/>
              <a:gd name="T68" fmla="*/ 4 w 219"/>
              <a:gd name="T69" fmla="*/ 61 h 165"/>
              <a:gd name="T70" fmla="*/ 15 w 219"/>
              <a:gd name="T71" fmla="*/ 71 h 165"/>
              <a:gd name="T72" fmla="*/ 21 w 219"/>
              <a:gd name="T73" fmla="*/ 83 h 165"/>
              <a:gd name="T74" fmla="*/ 31 w 219"/>
              <a:gd name="T75" fmla="*/ 88 h 165"/>
              <a:gd name="T76" fmla="*/ 34 w 219"/>
              <a:gd name="T77" fmla="*/ 96 h 165"/>
              <a:gd name="T78" fmla="*/ 37 w 219"/>
              <a:gd name="T79" fmla="*/ 120 h 165"/>
              <a:gd name="T80" fmla="*/ 34 w 219"/>
              <a:gd name="T81" fmla="*/ 128 h 165"/>
              <a:gd name="T82" fmla="*/ 47 w 219"/>
              <a:gd name="T83" fmla="*/ 145 h 165"/>
              <a:gd name="T84" fmla="*/ 51 w 219"/>
              <a:gd name="T85" fmla="*/ 155 h 165"/>
              <a:gd name="T86" fmla="*/ 58 w 219"/>
              <a:gd name="T87" fmla="*/ 162 h 165"/>
              <a:gd name="T88" fmla="*/ 64 w 219"/>
              <a:gd name="T89" fmla="*/ 160 h 165"/>
              <a:gd name="T90" fmla="*/ 71 w 219"/>
              <a:gd name="T91" fmla="*/ 160 h 165"/>
              <a:gd name="T92" fmla="*/ 76 w 219"/>
              <a:gd name="T93" fmla="*/ 155 h 165"/>
              <a:gd name="T94" fmla="*/ 84 w 219"/>
              <a:gd name="T95" fmla="*/ 152 h 165"/>
              <a:gd name="T96" fmla="*/ 94 w 219"/>
              <a:gd name="T97" fmla="*/ 153 h 165"/>
              <a:gd name="T98" fmla="*/ 105 w 219"/>
              <a:gd name="T99" fmla="*/ 148 h 165"/>
              <a:gd name="T100" fmla="*/ 115 w 219"/>
              <a:gd name="T101" fmla="*/ 147 h 165"/>
              <a:gd name="T102" fmla="*/ 113 w 219"/>
              <a:gd name="T103" fmla="*/ 140 h 165"/>
              <a:gd name="T104" fmla="*/ 115 w 219"/>
              <a:gd name="T105" fmla="*/ 130 h 165"/>
              <a:gd name="T106" fmla="*/ 125 w 219"/>
              <a:gd name="T107" fmla="*/ 125 h 165"/>
              <a:gd name="T108" fmla="*/ 135 w 219"/>
              <a:gd name="T109" fmla="*/ 118 h 165"/>
              <a:gd name="T110" fmla="*/ 138 w 219"/>
              <a:gd name="T111" fmla="*/ 113 h 165"/>
              <a:gd name="T112" fmla="*/ 137 w 219"/>
              <a:gd name="T113" fmla="*/ 110 h 165"/>
              <a:gd name="T114" fmla="*/ 137 w 219"/>
              <a:gd name="T115" fmla="*/ 103 h 165"/>
              <a:gd name="T116" fmla="*/ 143 w 219"/>
              <a:gd name="T117" fmla="*/ 108 h 165"/>
              <a:gd name="T118" fmla="*/ 152 w 219"/>
              <a:gd name="T119" fmla="*/ 10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 h="165">
                <a:moveTo>
                  <a:pt x="157" y="108"/>
                </a:moveTo>
                <a:lnTo>
                  <a:pt x="157" y="106"/>
                </a:lnTo>
                <a:lnTo>
                  <a:pt x="157" y="106"/>
                </a:lnTo>
                <a:lnTo>
                  <a:pt x="157" y="106"/>
                </a:lnTo>
                <a:lnTo>
                  <a:pt x="157" y="105"/>
                </a:lnTo>
                <a:lnTo>
                  <a:pt x="158" y="105"/>
                </a:lnTo>
                <a:lnTo>
                  <a:pt x="158" y="105"/>
                </a:lnTo>
                <a:lnTo>
                  <a:pt x="158" y="105"/>
                </a:lnTo>
                <a:lnTo>
                  <a:pt x="158" y="105"/>
                </a:lnTo>
                <a:lnTo>
                  <a:pt x="163" y="106"/>
                </a:lnTo>
                <a:lnTo>
                  <a:pt x="172" y="108"/>
                </a:lnTo>
                <a:lnTo>
                  <a:pt x="173" y="110"/>
                </a:lnTo>
                <a:lnTo>
                  <a:pt x="173" y="110"/>
                </a:lnTo>
                <a:lnTo>
                  <a:pt x="173" y="110"/>
                </a:lnTo>
                <a:lnTo>
                  <a:pt x="172" y="110"/>
                </a:lnTo>
                <a:lnTo>
                  <a:pt x="172" y="110"/>
                </a:lnTo>
                <a:lnTo>
                  <a:pt x="172" y="110"/>
                </a:lnTo>
                <a:lnTo>
                  <a:pt x="172" y="111"/>
                </a:lnTo>
                <a:lnTo>
                  <a:pt x="172" y="111"/>
                </a:lnTo>
                <a:lnTo>
                  <a:pt x="172" y="111"/>
                </a:lnTo>
                <a:lnTo>
                  <a:pt x="173" y="111"/>
                </a:lnTo>
                <a:lnTo>
                  <a:pt x="177" y="111"/>
                </a:lnTo>
                <a:lnTo>
                  <a:pt x="177" y="111"/>
                </a:lnTo>
                <a:lnTo>
                  <a:pt x="177" y="113"/>
                </a:lnTo>
                <a:lnTo>
                  <a:pt x="179" y="113"/>
                </a:lnTo>
                <a:lnTo>
                  <a:pt x="179" y="113"/>
                </a:lnTo>
                <a:lnTo>
                  <a:pt x="179" y="115"/>
                </a:lnTo>
                <a:lnTo>
                  <a:pt x="180" y="115"/>
                </a:lnTo>
                <a:lnTo>
                  <a:pt x="180" y="115"/>
                </a:lnTo>
                <a:lnTo>
                  <a:pt x="182" y="115"/>
                </a:lnTo>
                <a:lnTo>
                  <a:pt x="184" y="113"/>
                </a:lnTo>
                <a:lnTo>
                  <a:pt x="184" y="113"/>
                </a:lnTo>
                <a:lnTo>
                  <a:pt x="184" y="111"/>
                </a:lnTo>
                <a:lnTo>
                  <a:pt x="184" y="111"/>
                </a:lnTo>
                <a:lnTo>
                  <a:pt x="184" y="111"/>
                </a:lnTo>
                <a:lnTo>
                  <a:pt x="184" y="110"/>
                </a:lnTo>
                <a:lnTo>
                  <a:pt x="184" y="110"/>
                </a:lnTo>
                <a:lnTo>
                  <a:pt x="184" y="110"/>
                </a:lnTo>
                <a:lnTo>
                  <a:pt x="184" y="110"/>
                </a:lnTo>
                <a:lnTo>
                  <a:pt x="184" y="108"/>
                </a:lnTo>
                <a:lnTo>
                  <a:pt x="184" y="108"/>
                </a:lnTo>
                <a:lnTo>
                  <a:pt x="185" y="108"/>
                </a:lnTo>
                <a:lnTo>
                  <a:pt x="187" y="108"/>
                </a:lnTo>
                <a:lnTo>
                  <a:pt x="187" y="106"/>
                </a:lnTo>
                <a:lnTo>
                  <a:pt x="187" y="106"/>
                </a:lnTo>
                <a:lnTo>
                  <a:pt x="187" y="106"/>
                </a:lnTo>
                <a:lnTo>
                  <a:pt x="187" y="105"/>
                </a:lnTo>
                <a:lnTo>
                  <a:pt x="187" y="105"/>
                </a:lnTo>
                <a:lnTo>
                  <a:pt x="187" y="101"/>
                </a:lnTo>
                <a:lnTo>
                  <a:pt x="187" y="100"/>
                </a:lnTo>
                <a:lnTo>
                  <a:pt x="187" y="100"/>
                </a:lnTo>
                <a:lnTo>
                  <a:pt x="187" y="100"/>
                </a:lnTo>
                <a:lnTo>
                  <a:pt x="187" y="100"/>
                </a:lnTo>
                <a:lnTo>
                  <a:pt x="185" y="100"/>
                </a:lnTo>
                <a:lnTo>
                  <a:pt x="185" y="100"/>
                </a:lnTo>
                <a:lnTo>
                  <a:pt x="185" y="100"/>
                </a:lnTo>
                <a:lnTo>
                  <a:pt x="184" y="100"/>
                </a:lnTo>
                <a:lnTo>
                  <a:pt x="184" y="98"/>
                </a:lnTo>
                <a:lnTo>
                  <a:pt x="184" y="98"/>
                </a:lnTo>
                <a:lnTo>
                  <a:pt x="184" y="98"/>
                </a:lnTo>
                <a:lnTo>
                  <a:pt x="185" y="96"/>
                </a:lnTo>
                <a:lnTo>
                  <a:pt x="185" y="95"/>
                </a:lnTo>
                <a:lnTo>
                  <a:pt x="185" y="93"/>
                </a:lnTo>
                <a:lnTo>
                  <a:pt x="185" y="93"/>
                </a:lnTo>
                <a:lnTo>
                  <a:pt x="185" y="91"/>
                </a:lnTo>
                <a:lnTo>
                  <a:pt x="185" y="90"/>
                </a:lnTo>
                <a:lnTo>
                  <a:pt x="185" y="90"/>
                </a:lnTo>
                <a:lnTo>
                  <a:pt x="185" y="90"/>
                </a:lnTo>
                <a:lnTo>
                  <a:pt x="185" y="90"/>
                </a:lnTo>
                <a:lnTo>
                  <a:pt x="185" y="88"/>
                </a:lnTo>
                <a:lnTo>
                  <a:pt x="185" y="88"/>
                </a:lnTo>
                <a:lnTo>
                  <a:pt x="185" y="88"/>
                </a:lnTo>
                <a:lnTo>
                  <a:pt x="187" y="86"/>
                </a:lnTo>
                <a:lnTo>
                  <a:pt x="187" y="85"/>
                </a:lnTo>
                <a:lnTo>
                  <a:pt x="187" y="85"/>
                </a:lnTo>
                <a:lnTo>
                  <a:pt x="187" y="85"/>
                </a:lnTo>
                <a:lnTo>
                  <a:pt x="187" y="85"/>
                </a:lnTo>
                <a:lnTo>
                  <a:pt x="189" y="85"/>
                </a:lnTo>
                <a:lnTo>
                  <a:pt x="189" y="85"/>
                </a:lnTo>
                <a:lnTo>
                  <a:pt x="189" y="85"/>
                </a:lnTo>
                <a:lnTo>
                  <a:pt x="190" y="86"/>
                </a:lnTo>
                <a:lnTo>
                  <a:pt x="190" y="88"/>
                </a:lnTo>
                <a:lnTo>
                  <a:pt x="190" y="88"/>
                </a:lnTo>
                <a:lnTo>
                  <a:pt x="190" y="88"/>
                </a:lnTo>
                <a:lnTo>
                  <a:pt x="190" y="88"/>
                </a:lnTo>
                <a:lnTo>
                  <a:pt x="192" y="88"/>
                </a:lnTo>
                <a:lnTo>
                  <a:pt x="192" y="90"/>
                </a:lnTo>
                <a:lnTo>
                  <a:pt x="192" y="90"/>
                </a:lnTo>
                <a:lnTo>
                  <a:pt x="192" y="90"/>
                </a:lnTo>
                <a:lnTo>
                  <a:pt x="194" y="90"/>
                </a:lnTo>
                <a:lnTo>
                  <a:pt x="195" y="91"/>
                </a:lnTo>
                <a:lnTo>
                  <a:pt x="197" y="91"/>
                </a:lnTo>
                <a:lnTo>
                  <a:pt x="197" y="93"/>
                </a:lnTo>
                <a:lnTo>
                  <a:pt x="197" y="93"/>
                </a:lnTo>
                <a:lnTo>
                  <a:pt x="197" y="93"/>
                </a:lnTo>
                <a:lnTo>
                  <a:pt x="197" y="95"/>
                </a:lnTo>
                <a:lnTo>
                  <a:pt x="197" y="95"/>
                </a:lnTo>
                <a:lnTo>
                  <a:pt x="197" y="96"/>
                </a:lnTo>
                <a:lnTo>
                  <a:pt x="197" y="96"/>
                </a:lnTo>
                <a:lnTo>
                  <a:pt x="199" y="96"/>
                </a:lnTo>
                <a:lnTo>
                  <a:pt x="209" y="86"/>
                </a:lnTo>
                <a:lnTo>
                  <a:pt x="210" y="86"/>
                </a:lnTo>
                <a:lnTo>
                  <a:pt x="210" y="85"/>
                </a:lnTo>
                <a:lnTo>
                  <a:pt x="210" y="85"/>
                </a:lnTo>
                <a:lnTo>
                  <a:pt x="209" y="83"/>
                </a:lnTo>
                <a:lnTo>
                  <a:pt x="210" y="83"/>
                </a:lnTo>
                <a:lnTo>
                  <a:pt x="212" y="83"/>
                </a:lnTo>
                <a:lnTo>
                  <a:pt x="212" y="81"/>
                </a:lnTo>
                <a:lnTo>
                  <a:pt x="214" y="80"/>
                </a:lnTo>
                <a:lnTo>
                  <a:pt x="214" y="78"/>
                </a:lnTo>
                <a:lnTo>
                  <a:pt x="216" y="78"/>
                </a:lnTo>
                <a:lnTo>
                  <a:pt x="216" y="76"/>
                </a:lnTo>
                <a:lnTo>
                  <a:pt x="217" y="76"/>
                </a:lnTo>
                <a:lnTo>
                  <a:pt x="217" y="74"/>
                </a:lnTo>
                <a:lnTo>
                  <a:pt x="216" y="73"/>
                </a:lnTo>
                <a:lnTo>
                  <a:pt x="216" y="71"/>
                </a:lnTo>
                <a:lnTo>
                  <a:pt x="216" y="71"/>
                </a:lnTo>
                <a:lnTo>
                  <a:pt x="216" y="71"/>
                </a:lnTo>
                <a:lnTo>
                  <a:pt x="216" y="69"/>
                </a:lnTo>
                <a:lnTo>
                  <a:pt x="217" y="69"/>
                </a:lnTo>
                <a:lnTo>
                  <a:pt x="217" y="69"/>
                </a:lnTo>
                <a:lnTo>
                  <a:pt x="217" y="69"/>
                </a:lnTo>
                <a:lnTo>
                  <a:pt x="217" y="68"/>
                </a:lnTo>
                <a:lnTo>
                  <a:pt x="217" y="68"/>
                </a:lnTo>
                <a:lnTo>
                  <a:pt x="216" y="66"/>
                </a:lnTo>
                <a:lnTo>
                  <a:pt x="216" y="64"/>
                </a:lnTo>
                <a:lnTo>
                  <a:pt x="216" y="64"/>
                </a:lnTo>
                <a:lnTo>
                  <a:pt x="216" y="64"/>
                </a:lnTo>
                <a:lnTo>
                  <a:pt x="216" y="63"/>
                </a:lnTo>
                <a:lnTo>
                  <a:pt x="216" y="63"/>
                </a:lnTo>
                <a:lnTo>
                  <a:pt x="217" y="54"/>
                </a:lnTo>
                <a:lnTo>
                  <a:pt x="217" y="54"/>
                </a:lnTo>
                <a:lnTo>
                  <a:pt x="217" y="53"/>
                </a:lnTo>
                <a:lnTo>
                  <a:pt x="217" y="53"/>
                </a:lnTo>
                <a:lnTo>
                  <a:pt x="219" y="49"/>
                </a:lnTo>
                <a:lnTo>
                  <a:pt x="219" y="49"/>
                </a:lnTo>
                <a:lnTo>
                  <a:pt x="219" y="49"/>
                </a:lnTo>
                <a:lnTo>
                  <a:pt x="217" y="48"/>
                </a:lnTo>
                <a:lnTo>
                  <a:pt x="217" y="48"/>
                </a:lnTo>
                <a:lnTo>
                  <a:pt x="217" y="48"/>
                </a:lnTo>
                <a:lnTo>
                  <a:pt x="217" y="48"/>
                </a:lnTo>
                <a:lnTo>
                  <a:pt x="217" y="46"/>
                </a:lnTo>
                <a:lnTo>
                  <a:pt x="216" y="43"/>
                </a:lnTo>
                <a:lnTo>
                  <a:pt x="216" y="41"/>
                </a:lnTo>
                <a:lnTo>
                  <a:pt x="216" y="41"/>
                </a:lnTo>
                <a:lnTo>
                  <a:pt x="216" y="39"/>
                </a:lnTo>
                <a:lnTo>
                  <a:pt x="216" y="39"/>
                </a:lnTo>
                <a:lnTo>
                  <a:pt x="216" y="37"/>
                </a:lnTo>
                <a:lnTo>
                  <a:pt x="216" y="37"/>
                </a:lnTo>
                <a:lnTo>
                  <a:pt x="216" y="36"/>
                </a:lnTo>
                <a:lnTo>
                  <a:pt x="216" y="34"/>
                </a:lnTo>
                <a:lnTo>
                  <a:pt x="214" y="34"/>
                </a:lnTo>
                <a:lnTo>
                  <a:pt x="214" y="34"/>
                </a:lnTo>
                <a:lnTo>
                  <a:pt x="214" y="34"/>
                </a:lnTo>
                <a:lnTo>
                  <a:pt x="214" y="34"/>
                </a:lnTo>
                <a:lnTo>
                  <a:pt x="212" y="34"/>
                </a:lnTo>
                <a:lnTo>
                  <a:pt x="212" y="36"/>
                </a:lnTo>
                <a:lnTo>
                  <a:pt x="212" y="36"/>
                </a:lnTo>
                <a:lnTo>
                  <a:pt x="212" y="36"/>
                </a:lnTo>
                <a:lnTo>
                  <a:pt x="212" y="36"/>
                </a:lnTo>
                <a:lnTo>
                  <a:pt x="210" y="36"/>
                </a:lnTo>
                <a:lnTo>
                  <a:pt x="207" y="36"/>
                </a:lnTo>
                <a:lnTo>
                  <a:pt x="207" y="36"/>
                </a:lnTo>
                <a:lnTo>
                  <a:pt x="207" y="34"/>
                </a:lnTo>
                <a:lnTo>
                  <a:pt x="207" y="34"/>
                </a:lnTo>
                <a:lnTo>
                  <a:pt x="207" y="34"/>
                </a:lnTo>
                <a:lnTo>
                  <a:pt x="207" y="34"/>
                </a:lnTo>
                <a:lnTo>
                  <a:pt x="209" y="32"/>
                </a:lnTo>
                <a:lnTo>
                  <a:pt x="209" y="32"/>
                </a:lnTo>
                <a:lnTo>
                  <a:pt x="209" y="32"/>
                </a:lnTo>
                <a:lnTo>
                  <a:pt x="209" y="31"/>
                </a:lnTo>
                <a:lnTo>
                  <a:pt x="209" y="29"/>
                </a:lnTo>
                <a:lnTo>
                  <a:pt x="207" y="29"/>
                </a:lnTo>
                <a:lnTo>
                  <a:pt x="207" y="27"/>
                </a:lnTo>
                <a:lnTo>
                  <a:pt x="207" y="27"/>
                </a:lnTo>
                <a:lnTo>
                  <a:pt x="205" y="27"/>
                </a:lnTo>
                <a:lnTo>
                  <a:pt x="204" y="26"/>
                </a:lnTo>
                <a:lnTo>
                  <a:pt x="204" y="24"/>
                </a:lnTo>
                <a:lnTo>
                  <a:pt x="204" y="24"/>
                </a:lnTo>
                <a:lnTo>
                  <a:pt x="202" y="24"/>
                </a:lnTo>
                <a:lnTo>
                  <a:pt x="202" y="24"/>
                </a:lnTo>
                <a:lnTo>
                  <a:pt x="202" y="24"/>
                </a:lnTo>
                <a:lnTo>
                  <a:pt x="200" y="24"/>
                </a:lnTo>
                <a:lnTo>
                  <a:pt x="200" y="24"/>
                </a:lnTo>
                <a:lnTo>
                  <a:pt x="200" y="24"/>
                </a:lnTo>
                <a:lnTo>
                  <a:pt x="200" y="24"/>
                </a:lnTo>
                <a:lnTo>
                  <a:pt x="200" y="22"/>
                </a:lnTo>
                <a:lnTo>
                  <a:pt x="200" y="22"/>
                </a:lnTo>
                <a:lnTo>
                  <a:pt x="200" y="22"/>
                </a:lnTo>
                <a:lnTo>
                  <a:pt x="202" y="22"/>
                </a:lnTo>
                <a:lnTo>
                  <a:pt x="202" y="21"/>
                </a:lnTo>
                <a:lnTo>
                  <a:pt x="202" y="21"/>
                </a:lnTo>
                <a:lnTo>
                  <a:pt x="202" y="21"/>
                </a:lnTo>
                <a:lnTo>
                  <a:pt x="202" y="21"/>
                </a:lnTo>
                <a:lnTo>
                  <a:pt x="202" y="21"/>
                </a:lnTo>
                <a:lnTo>
                  <a:pt x="200" y="19"/>
                </a:lnTo>
                <a:lnTo>
                  <a:pt x="200" y="19"/>
                </a:lnTo>
                <a:lnTo>
                  <a:pt x="200" y="19"/>
                </a:lnTo>
                <a:lnTo>
                  <a:pt x="199" y="19"/>
                </a:lnTo>
                <a:lnTo>
                  <a:pt x="199" y="19"/>
                </a:lnTo>
                <a:lnTo>
                  <a:pt x="199" y="19"/>
                </a:lnTo>
                <a:lnTo>
                  <a:pt x="199" y="19"/>
                </a:lnTo>
                <a:lnTo>
                  <a:pt x="197" y="19"/>
                </a:lnTo>
                <a:lnTo>
                  <a:pt x="195" y="17"/>
                </a:lnTo>
                <a:lnTo>
                  <a:pt x="195" y="17"/>
                </a:lnTo>
                <a:lnTo>
                  <a:pt x="194" y="17"/>
                </a:lnTo>
                <a:lnTo>
                  <a:pt x="192" y="17"/>
                </a:lnTo>
                <a:lnTo>
                  <a:pt x="190" y="17"/>
                </a:lnTo>
                <a:lnTo>
                  <a:pt x="190" y="17"/>
                </a:lnTo>
                <a:lnTo>
                  <a:pt x="190" y="17"/>
                </a:lnTo>
                <a:lnTo>
                  <a:pt x="190" y="17"/>
                </a:lnTo>
                <a:lnTo>
                  <a:pt x="190" y="19"/>
                </a:lnTo>
                <a:lnTo>
                  <a:pt x="190" y="19"/>
                </a:lnTo>
                <a:lnTo>
                  <a:pt x="190" y="19"/>
                </a:lnTo>
                <a:lnTo>
                  <a:pt x="189" y="19"/>
                </a:lnTo>
                <a:lnTo>
                  <a:pt x="189" y="19"/>
                </a:lnTo>
                <a:lnTo>
                  <a:pt x="189" y="21"/>
                </a:lnTo>
                <a:lnTo>
                  <a:pt x="189" y="21"/>
                </a:lnTo>
                <a:lnTo>
                  <a:pt x="189" y="21"/>
                </a:lnTo>
                <a:lnTo>
                  <a:pt x="189" y="21"/>
                </a:lnTo>
                <a:lnTo>
                  <a:pt x="189" y="21"/>
                </a:lnTo>
                <a:lnTo>
                  <a:pt x="187" y="21"/>
                </a:lnTo>
                <a:lnTo>
                  <a:pt x="187" y="21"/>
                </a:lnTo>
                <a:lnTo>
                  <a:pt x="187" y="21"/>
                </a:lnTo>
                <a:lnTo>
                  <a:pt x="187" y="22"/>
                </a:lnTo>
                <a:lnTo>
                  <a:pt x="187" y="22"/>
                </a:lnTo>
                <a:lnTo>
                  <a:pt x="187" y="22"/>
                </a:lnTo>
                <a:lnTo>
                  <a:pt x="185" y="22"/>
                </a:lnTo>
                <a:lnTo>
                  <a:pt x="185" y="22"/>
                </a:lnTo>
                <a:lnTo>
                  <a:pt x="185" y="22"/>
                </a:lnTo>
                <a:lnTo>
                  <a:pt x="184" y="22"/>
                </a:lnTo>
                <a:lnTo>
                  <a:pt x="184" y="22"/>
                </a:lnTo>
                <a:lnTo>
                  <a:pt x="184" y="22"/>
                </a:lnTo>
                <a:lnTo>
                  <a:pt x="182" y="22"/>
                </a:lnTo>
                <a:lnTo>
                  <a:pt x="182" y="22"/>
                </a:lnTo>
                <a:lnTo>
                  <a:pt x="182" y="24"/>
                </a:lnTo>
                <a:lnTo>
                  <a:pt x="182" y="24"/>
                </a:lnTo>
                <a:lnTo>
                  <a:pt x="180" y="24"/>
                </a:lnTo>
                <a:lnTo>
                  <a:pt x="175" y="22"/>
                </a:lnTo>
                <a:lnTo>
                  <a:pt x="175" y="22"/>
                </a:lnTo>
                <a:lnTo>
                  <a:pt x="175" y="21"/>
                </a:lnTo>
                <a:lnTo>
                  <a:pt x="175" y="19"/>
                </a:lnTo>
                <a:lnTo>
                  <a:pt x="173" y="19"/>
                </a:lnTo>
                <a:lnTo>
                  <a:pt x="173" y="19"/>
                </a:lnTo>
                <a:lnTo>
                  <a:pt x="173" y="19"/>
                </a:lnTo>
                <a:lnTo>
                  <a:pt x="173" y="17"/>
                </a:lnTo>
                <a:lnTo>
                  <a:pt x="172" y="17"/>
                </a:lnTo>
                <a:lnTo>
                  <a:pt x="172" y="17"/>
                </a:lnTo>
                <a:lnTo>
                  <a:pt x="172" y="17"/>
                </a:lnTo>
                <a:lnTo>
                  <a:pt x="172" y="16"/>
                </a:lnTo>
                <a:lnTo>
                  <a:pt x="170" y="17"/>
                </a:lnTo>
                <a:lnTo>
                  <a:pt x="168" y="14"/>
                </a:lnTo>
                <a:lnTo>
                  <a:pt x="167" y="12"/>
                </a:lnTo>
                <a:lnTo>
                  <a:pt x="165" y="12"/>
                </a:lnTo>
                <a:lnTo>
                  <a:pt x="163" y="12"/>
                </a:lnTo>
                <a:lnTo>
                  <a:pt x="163" y="11"/>
                </a:lnTo>
                <a:lnTo>
                  <a:pt x="160" y="6"/>
                </a:lnTo>
                <a:lnTo>
                  <a:pt x="160" y="6"/>
                </a:lnTo>
                <a:lnTo>
                  <a:pt x="158" y="4"/>
                </a:lnTo>
                <a:lnTo>
                  <a:pt x="158" y="4"/>
                </a:lnTo>
                <a:lnTo>
                  <a:pt x="158" y="4"/>
                </a:lnTo>
                <a:lnTo>
                  <a:pt x="157" y="4"/>
                </a:lnTo>
                <a:lnTo>
                  <a:pt x="157" y="4"/>
                </a:lnTo>
                <a:lnTo>
                  <a:pt x="157" y="4"/>
                </a:lnTo>
                <a:lnTo>
                  <a:pt x="152" y="0"/>
                </a:lnTo>
                <a:lnTo>
                  <a:pt x="152" y="0"/>
                </a:lnTo>
                <a:lnTo>
                  <a:pt x="152" y="0"/>
                </a:lnTo>
                <a:lnTo>
                  <a:pt x="152" y="2"/>
                </a:lnTo>
                <a:lnTo>
                  <a:pt x="152" y="4"/>
                </a:lnTo>
                <a:lnTo>
                  <a:pt x="152" y="4"/>
                </a:lnTo>
                <a:lnTo>
                  <a:pt x="150" y="4"/>
                </a:lnTo>
                <a:lnTo>
                  <a:pt x="148" y="4"/>
                </a:lnTo>
                <a:lnTo>
                  <a:pt x="148" y="4"/>
                </a:lnTo>
                <a:lnTo>
                  <a:pt x="148" y="4"/>
                </a:lnTo>
                <a:lnTo>
                  <a:pt x="147" y="4"/>
                </a:lnTo>
                <a:lnTo>
                  <a:pt x="145" y="6"/>
                </a:lnTo>
                <a:lnTo>
                  <a:pt x="145" y="6"/>
                </a:lnTo>
                <a:lnTo>
                  <a:pt x="145" y="6"/>
                </a:lnTo>
                <a:lnTo>
                  <a:pt x="142" y="2"/>
                </a:lnTo>
                <a:lnTo>
                  <a:pt x="140" y="0"/>
                </a:lnTo>
                <a:lnTo>
                  <a:pt x="138" y="4"/>
                </a:lnTo>
                <a:lnTo>
                  <a:pt x="138" y="4"/>
                </a:lnTo>
                <a:lnTo>
                  <a:pt x="137" y="4"/>
                </a:lnTo>
                <a:lnTo>
                  <a:pt x="137" y="4"/>
                </a:lnTo>
                <a:lnTo>
                  <a:pt x="137" y="4"/>
                </a:lnTo>
                <a:lnTo>
                  <a:pt x="135" y="4"/>
                </a:lnTo>
                <a:lnTo>
                  <a:pt x="135" y="4"/>
                </a:lnTo>
                <a:lnTo>
                  <a:pt x="135" y="4"/>
                </a:lnTo>
                <a:lnTo>
                  <a:pt x="135" y="6"/>
                </a:lnTo>
                <a:lnTo>
                  <a:pt x="135" y="6"/>
                </a:lnTo>
                <a:lnTo>
                  <a:pt x="135" y="6"/>
                </a:lnTo>
                <a:lnTo>
                  <a:pt x="135" y="7"/>
                </a:lnTo>
                <a:lnTo>
                  <a:pt x="135" y="7"/>
                </a:lnTo>
                <a:lnTo>
                  <a:pt x="133" y="7"/>
                </a:lnTo>
                <a:lnTo>
                  <a:pt x="133" y="7"/>
                </a:lnTo>
                <a:lnTo>
                  <a:pt x="133" y="7"/>
                </a:lnTo>
                <a:lnTo>
                  <a:pt x="133" y="7"/>
                </a:lnTo>
                <a:lnTo>
                  <a:pt x="133" y="7"/>
                </a:lnTo>
                <a:lnTo>
                  <a:pt x="133" y="7"/>
                </a:lnTo>
                <a:lnTo>
                  <a:pt x="133" y="7"/>
                </a:lnTo>
                <a:lnTo>
                  <a:pt x="133" y="9"/>
                </a:lnTo>
                <a:lnTo>
                  <a:pt x="131" y="9"/>
                </a:lnTo>
                <a:lnTo>
                  <a:pt x="131" y="9"/>
                </a:lnTo>
                <a:lnTo>
                  <a:pt x="131" y="11"/>
                </a:lnTo>
                <a:lnTo>
                  <a:pt x="131" y="11"/>
                </a:lnTo>
                <a:lnTo>
                  <a:pt x="131" y="11"/>
                </a:lnTo>
                <a:lnTo>
                  <a:pt x="128" y="12"/>
                </a:lnTo>
                <a:lnTo>
                  <a:pt x="126" y="14"/>
                </a:lnTo>
                <a:lnTo>
                  <a:pt x="126" y="14"/>
                </a:lnTo>
                <a:lnTo>
                  <a:pt x="121" y="14"/>
                </a:lnTo>
                <a:lnTo>
                  <a:pt x="120" y="16"/>
                </a:lnTo>
                <a:lnTo>
                  <a:pt x="120" y="16"/>
                </a:lnTo>
                <a:lnTo>
                  <a:pt x="120" y="16"/>
                </a:lnTo>
                <a:lnTo>
                  <a:pt x="120" y="16"/>
                </a:lnTo>
                <a:lnTo>
                  <a:pt x="120" y="17"/>
                </a:lnTo>
                <a:lnTo>
                  <a:pt x="120" y="17"/>
                </a:lnTo>
                <a:lnTo>
                  <a:pt x="120" y="19"/>
                </a:lnTo>
                <a:lnTo>
                  <a:pt x="120" y="19"/>
                </a:lnTo>
                <a:lnTo>
                  <a:pt x="120" y="19"/>
                </a:lnTo>
                <a:lnTo>
                  <a:pt x="118" y="19"/>
                </a:lnTo>
                <a:lnTo>
                  <a:pt x="118" y="19"/>
                </a:lnTo>
                <a:lnTo>
                  <a:pt x="116" y="19"/>
                </a:lnTo>
                <a:lnTo>
                  <a:pt x="115" y="19"/>
                </a:lnTo>
                <a:lnTo>
                  <a:pt x="115" y="19"/>
                </a:lnTo>
                <a:lnTo>
                  <a:pt x="115" y="19"/>
                </a:lnTo>
                <a:lnTo>
                  <a:pt x="113" y="19"/>
                </a:lnTo>
                <a:lnTo>
                  <a:pt x="113" y="19"/>
                </a:lnTo>
                <a:lnTo>
                  <a:pt x="113" y="21"/>
                </a:lnTo>
                <a:lnTo>
                  <a:pt x="111" y="21"/>
                </a:lnTo>
                <a:lnTo>
                  <a:pt x="111" y="21"/>
                </a:lnTo>
                <a:lnTo>
                  <a:pt x="110" y="22"/>
                </a:lnTo>
                <a:lnTo>
                  <a:pt x="110" y="22"/>
                </a:lnTo>
                <a:lnTo>
                  <a:pt x="108" y="22"/>
                </a:lnTo>
                <a:lnTo>
                  <a:pt x="108" y="22"/>
                </a:lnTo>
                <a:lnTo>
                  <a:pt x="108" y="22"/>
                </a:lnTo>
                <a:lnTo>
                  <a:pt x="106" y="21"/>
                </a:lnTo>
                <a:lnTo>
                  <a:pt x="105" y="21"/>
                </a:lnTo>
                <a:lnTo>
                  <a:pt x="103" y="21"/>
                </a:lnTo>
                <a:lnTo>
                  <a:pt x="103" y="21"/>
                </a:lnTo>
                <a:lnTo>
                  <a:pt x="103" y="21"/>
                </a:lnTo>
                <a:lnTo>
                  <a:pt x="101" y="21"/>
                </a:lnTo>
                <a:lnTo>
                  <a:pt x="101" y="22"/>
                </a:lnTo>
                <a:lnTo>
                  <a:pt x="101" y="22"/>
                </a:lnTo>
                <a:lnTo>
                  <a:pt x="101" y="22"/>
                </a:lnTo>
                <a:lnTo>
                  <a:pt x="101" y="24"/>
                </a:lnTo>
                <a:lnTo>
                  <a:pt x="101" y="24"/>
                </a:lnTo>
                <a:lnTo>
                  <a:pt x="100" y="26"/>
                </a:lnTo>
                <a:lnTo>
                  <a:pt x="100" y="26"/>
                </a:lnTo>
                <a:lnTo>
                  <a:pt x="100" y="26"/>
                </a:lnTo>
                <a:lnTo>
                  <a:pt x="100" y="26"/>
                </a:lnTo>
                <a:lnTo>
                  <a:pt x="100" y="26"/>
                </a:lnTo>
                <a:lnTo>
                  <a:pt x="100" y="27"/>
                </a:lnTo>
                <a:lnTo>
                  <a:pt x="100" y="27"/>
                </a:lnTo>
                <a:lnTo>
                  <a:pt x="100" y="27"/>
                </a:lnTo>
                <a:lnTo>
                  <a:pt x="100" y="29"/>
                </a:lnTo>
                <a:lnTo>
                  <a:pt x="100" y="29"/>
                </a:lnTo>
                <a:lnTo>
                  <a:pt x="101" y="29"/>
                </a:lnTo>
                <a:lnTo>
                  <a:pt x="101" y="31"/>
                </a:lnTo>
                <a:lnTo>
                  <a:pt x="101" y="31"/>
                </a:lnTo>
                <a:lnTo>
                  <a:pt x="101" y="31"/>
                </a:lnTo>
                <a:lnTo>
                  <a:pt x="100" y="31"/>
                </a:lnTo>
                <a:lnTo>
                  <a:pt x="100" y="32"/>
                </a:lnTo>
                <a:lnTo>
                  <a:pt x="96" y="32"/>
                </a:lnTo>
                <a:lnTo>
                  <a:pt x="96" y="32"/>
                </a:lnTo>
                <a:lnTo>
                  <a:pt x="94" y="34"/>
                </a:lnTo>
                <a:lnTo>
                  <a:pt x="94" y="34"/>
                </a:lnTo>
                <a:lnTo>
                  <a:pt x="94" y="34"/>
                </a:lnTo>
                <a:lnTo>
                  <a:pt x="91" y="34"/>
                </a:lnTo>
                <a:lnTo>
                  <a:pt x="91" y="34"/>
                </a:lnTo>
                <a:lnTo>
                  <a:pt x="89" y="34"/>
                </a:lnTo>
                <a:lnTo>
                  <a:pt x="88" y="34"/>
                </a:lnTo>
                <a:lnTo>
                  <a:pt x="88" y="34"/>
                </a:lnTo>
                <a:lnTo>
                  <a:pt x="84" y="34"/>
                </a:lnTo>
                <a:lnTo>
                  <a:pt x="84" y="34"/>
                </a:lnTo>
                <a:lnTo>
                  <a:pt x="84" y="34"/>
                </a:lnTo>
                <a:lnTo>
                  <a:pt x="83" y="34"/>
                </a:lnTo>
                <a:lnTo>
                  <a:pt x="83" y="32"/>
                </a:lnTo>
                <a:lnTo>
                  <a:pt x="83" y="32"/>
                </a:lnTo>
                <a:lnTo>
                  <a:pt x="81" y="32"/>
                </a:lnTo>
                <a:lnTo>
                  <a:pt x="81" y="32"/>
                </a:lnTo>
                <a:lnTo>
                  <a:pt x="81" y="31"/>
                </a:lnTo>
                <a:lnTo>
                  <a:pt x="78" y="31"/>
                </a:lnTo>
                <a:lnTo>
                  <a:pt x="76" y="29"/>
                </a:lnTo>
                <a:lnTo>
                  <a:pt x="76" y="27"/>
                </a:lnTo>
                <a:lnTo>
                  <a:pt x="74" y="27"/>
                </a:lnTo>
                <a:lnTo>
                  <a:pt x="73" y="27"/>
                </a:lnTo>
                <a:lnTo>
                  <a:pt x="73" y="27"/>
                </a:lnTo>
                <a:lnTo>
                  <a:pt x="73" y="27"/>
                </a:lnTo>
                <a:lnTo>
                  <a:pt x="73" y="27"/>
                </a:lnTo>
                <a:lnTo>
                  <a:pt x="74" y="31"/>
                </a:lnTo>
                <a:lnTo>
                  <a:pt x="76" y="31"/>
                </a:lnTo>
                <a:lnTo>
                  <a:pt x="76" y="31"/>
                </a:lnTo>
                <a:lnTo>
                  <a:pt x="76" y="31"/>
                </a:lnTo>
                <a:lnTo>
                  <a:pt x="76" y="32"/>
                </a:lnTo>
                <a:lnTo>
                  <a:pt x="76" y="32"/>
                </a:lnTo>
                <a:lnTo>
                  <a:pt x="76" y="34"/>
                </a:lnTo>
                <a:lnTo>
                  <a:pt x="76" y="34"/>
                </a:lnTo>
                <a:lnTo>
                  <a:pt x="74" y="34"/>
                </a:lnTo>
                <a:lnTo>
                  <a:pt x="74" y="34"/>
                </a:lnTo>
                <a:lnTo>
                  <a:pt x="74" y="34"/>
                </a:lnTo>
                <a:lnTo>
                  <a:pt x="74" y="34"/>
                </a:lnTo>
                <a:lnTo>
                  <a:pt x="74" y="34"/>
                </a:lnTo>
                <a:lnTo>
                  <a:pt x="73" y="36"/>
                </a:lnTo>
                <a:lnTo>
                  <a:pt x="73" y="36"/>
                </a:lnTo>
                <a:lnTo>
                  <a:pt x="73" y="36"/>
                </a:lnTo>
                <a:lnTo>
                  <a:pt x="73" y="36"/>
                </a:lnTo>
                <a:lnTo>
                  <a:pt x="71" y="37"/>
                </a:lnTo>
                <a:lnTo>
                  <a:pt x="71" y="37"/>
                </a:lnTo>
                <a:lnTo>
                  <a:pt x="71" y="39"/>
                </a:lnTo>
                <a:lnTo>
                  <a:pt x="69" y="41"/>
                </a:lnTo>
                <a:lnTo>
                  <a:pt x="69" y="41"/>
                </a:lnTo>
                <a:lnTo>
                  <a:pt x="68" y="43"/>
                </a:lnTo>
                <a:lnTo>
                  <a:pt x="66" y="43"/>
                </a:lnTo>
                <a:lnTo>
                  <a:pt x="64" y="43"/>
                </a:lnTo>
                <a:lnTo>
                  <a:pt x="64" y="43"/>
                </a:lnTo>
                <a:lnTo>
                  <a:pt x="64" y="43"/>
                </a:lnTo>
                <a:lnTo>
                  <a:pt x="64" y="43"/>
                </a:lnTo>
                <a:lnTo>
                  <a:pt x="64" y="43"/>
                </a:lnTo>
                <a:lnTo>
                  <a:pt x="64" y="46"/>
                </a:lnTo>
                <a:lnTo>
                  <a:pt x="64" y="46"/>
                </a:lnTo>
                <a:lnTo>
                  <a:pt x="64" y="46"/>
                </a:lnTo>
                <a:lnTo>
                  <a:pt x="64" y="46"/>
                </a:lnTo>
                <a:lnTo>
                  <a:pt x="64" y="48"/>
                </a:lnTo>
                <a:lnTo>
                  <a:pt x="64" y="48"/>
                </a:lnTo>
                <a:lnTo>
                  <a:pt x="63" y="48"/>
                </a:lnTo>
                <a:lnTo>
                  <a:pt x="63" y="48"/>
                </a:lnTo>
                <a:lnTo>
                  <a:pt x="63" y="48"/>
                </a:lnTo>
                <a:lnTo>
                  <a:pt x="61" y="48"/>
                </a:lnTo>
                <a:lnTo>
                  <a:pt x="61" y="48"/>
                </a:lnTo>
                <a:lnTo>
                  <a:pt x="59" y="48"/>
                </a:lnTo>
                <a:lnTo>
                  <a:pt x="59" y="46"/>
                </a:lnTo>
                <a:lnTo>
                  <a:pt x="56" y="37"/>
                </a:lnTo>
                <a:lnTo>
                  <a:pt x="54" y="32"/>
                </a:lnTo>
                <a:lnTo>
                  <a:pt x="54" y="32"/>
                </a:lnTo>
                <a:lnTo>
                  <a:pt x="52" y="31"/>
                </a:lnTo>
                <a:lnTo>
                  <a:pt x="52" y="31"/>
                </a:lnTo>
                <a:lnTo>
                  <a:pt x="52" y="31"/>
                </a:lnTo>
                <a:lnTo>
                  <a:pt x="52" y="31"/>
                </a:lnTo>
                <a:lnTo>
                  <a:pt x="52" y="31"/>
                </a:lnTo>
                <a:lnTo>
                  <a:pt x="51" y="31"/>
                </a:lnTo>
                <a:lnTo>
                  <a:pt x="49" y="29"/>
                </a:lnTo>
                <a:lnTo>
                  <a:pt x="46" y="26"/>
                </a:lnTo>
                <a:lnTo>
                  <a:pt x="46" y="26"/>
                </a:lnTo>
                <a:lnTo>
                  <a:pt x="42" y="26"/>
                </a:lnTo>
                <a:lnTo>
                  <a:pt x="42" y="26"/>
                </a:lnTo>
                <a:lnTo>
                  <a:pt x="42" y="26"/>
                </a:lnTo>
                <a:lnTo>
                  <a:pt x="41" y="26"/>
                </a:lnTo>
                <a:lnTo>
                  <a:pt x="41" y="24"/>
                </a:lnTo>
                <a:lnTo>
                  <a:pt x="41" y="24"/>
                </a:lnTo>
                <a:lnTo>
                  <a:pt x="41" y="24"/>
                </a:lnTo>
                <a:lnTo>
                  <a:pt x="39" y="24"/>
                </a:lnTo>
                <a:lnTo>
                  <a:pt x="39" y="24"/>
                </a:lnTo>
                <a:lnTo>
                  <a:pt x="37" y="24"/>
                </a:lnTo>
                <a:lnTo>
                  <a:pt x="36" y="22"/>
                </a:lnTo>
                <a:lnTo>
                  <a:pt x="36" y="22"/>
                </a:lnTo>
                <a:lnTo>
                  <a:pt x="36" y="22"/>
                </a:lnTo>
                <a:lnTo>
                  <a:pt x="34" y="22"/>
                </a:lnTo>
                <a:lnTo>
                  <a:pt x="34" y="22"/>
                </a:lnTo>
                <a:lnTo>
                  <a:pt x="34" y="24"/>
                </a:lnTo>
                <a:lnTo>
                  <a:pt x="31" y="26"/>
                </a:lnTo>
                <a:lnTo>
                  <a:pt x="31" y="26"/>
                </a:lnTo>
                <a:lnTo>
                  <a:pt x="31" y="26"/>
                </a:lnTo>
                <a:lnTo>
                  <a:pt x="29" y="26"/>
                </a:lnTo>
                <a:lnTo>
                  <a:pt x="29" y="27"/>
                </a:lnTo>
                <a:lnTo>
                  <a:pt x="27" y="27"/>
                </a:lnTo>
                <a:lnTo>
                  <a:pt x="27" y="27"/>
                </a:lnTo>
                <a:lnTo>
                  <a:pt x="27" y="27"/>
                </a:lnTo>
                <a:lnTo>
                  <a:pt x="27" y="27"/>
                </a:lnTo>
                <a:lnTo>
                  <a:pt x="27" y="27"/>
                </a:lnTo>
                <a:lnTo>
                  <a:pt x="27" y="27"/>
                </a:lnTo>
                <a:lnTo>
                  <a:pt x="27" y="29"/>
                </a:lnTo>
                <a:lnTo>
                  <a:pt x="27" y="29"/>
                </a:lnTo>
                <a:lnTo>
                  <a:pt x="29" y="29"/>
                </a:lnTo>
                <a:lnTo>
                  <a:pt x="29" y="29"/>
                </a:lnTo>
                <a:lnTo>
                  <a:pt x="29" y="29"/>
                </a:lnTo>
                <a:lnTo>
                  <a:pt x="29" y="29"/>
                </a:lnTo>
                <a:lnTo>
                  <a:pt x="29" y="31"/>
                </a:lnTo>
                <a:lnTo>
                  <a:pt x="27" y="31"/>
                </a:lnTo>
                <a:lnTo>
                  <a:pt x="27" y="31"/>
                </a:lnTo>
                <a:lnTo>
                  <a:pt x="26" y="32"/>
                </a:lnTo>
                <a:lnTo>
                  <a:pt x="26" y="32"/>
                </a:lnTo>
                <a:lnTo>
                  <a:pt x="24" y="32"/>
                </a:lnTo>
                <a:lnTo>
                  <a:pt x="24" y="32"/>
                </a:lnTo>
                <a:lnTo>
                  <a:pt x="24" y="34"/>
                </a:lnTo>
                <a:lnTo>
                  <a:pt x="24" y="34"/>
                </a:lnTo>
                <a:lnTo>
                  <a:pt x="24" y="34"/>
                </a:lnTo>
                <a:lnTo>
                  <a:pt x="24" y="34"/>
                </a:lnTo>
                <a:lnTo>
                  <a:pt x="22" y="34"/>
                </a:lnTo>
                <a:lnTo>
                  <a:pt x="22" y="36"/>
                </a:lnTo>
                <a:lnTo>
                  <a:pt x="22" y="37"/>
                </a:lnTo>
                <a:lnTo>
                  <a:pt x="24" y="39"/>
                </a:lnTo>
                <a:lnTo>
                  <a:pt x="24" y="41"/>
                </a:lnTo>
                <a:lnTo>
                  <a:pt x="22" y="43"/>
                </a:lnTo>
                <a:lnTo>
                  <a:pt x="22" y="43"/>
                </a:lnTo>
                <a:lnTo>
                  <a:pt x="22" y="44"/>
                </a:lnTo>
                <a:lnTo>
                  <a:pt x="21" y="44"/>
                </a:lnTo>
                <a:lnTo>
                  <a:pt x="21" y="44"/>
                </a:lnTo>
                <a:lnTo>
                  <a:pt x="21" y="44"/>
                </a:lnTo>
                <a:lnTo>
                  <a:pt x="19" y="44"/>
                </a:lnTo>
                <a:lnTo>
                  <a:pt x="19" y="46"/>
                </a:lnTo>
                <a:lnTo>
                  <a:pt x="19" y="46"/>
                </a:lnTo>
                <a:lnTo>
                  <a:pt x="19" y="44"/>
                </a:lnTo>
                <a:lnTo>
                  <a:pt x="17" y="44"/>
                </a:lnTo>
                <a:lnTo>
                  <a:pt x="17" y="44"/>
                </a:lnTo>
                <a:lnTo>
                  <a:pt x="17" y="44"/>
                </a:lnTo>
                <a:lnTo>
                  <a:pt x="17" y="44"/>
                </a:lnTo>
                <a:lnTo>
                  <a:pt x="17" y="46"/>
                </a:lnTo>
                <a:lnTo>
                  <a:pt x="17" y="46"/>
                </a:lnTo>
                <a:lnTo>
                  <a:pt x="17" y="46"/>
                </a:lnTo>
                <a:lnTo>
                  <a:pt x="17" y="46"/>
                </a:lnTo>
                <a:lnTo>
                  <a:pt x="17" y="46"/>
                </a:lnTo>
                <a:lnTo>
                  <a:pt x="17" y="46"/>
                </a:lnTo>
                <a:lnTo>
                  <a:pt x="17" y="46"/>
                </a:lnTo>
                <a:lnTo>
                  <a:pt x="17" y="48"/>
                </a:lnTo>
                <a:lnTo>
                  <a:pt x="17" y="48"/>
                </a:lnTo>
                <a:lnTo>
                  <a:pt x="17" y="49"/>
                </a:lnTo>
                <a:lnTo>
                  <a:pt x="15" y="49"/>
                </a:lnTo>
                <a:lnTo>
                  <a:pt x="15" y="49"/>
                </a:lnTo>
                <a:lnTo>
                  <a:pt x="15" y="49"/>
                </a:lnTo>
                <a:lnTo>
                  <a:pt x="15" y="51"/>
                </a:lnTo>
                <a:lnTo>
                  <a:pt x="15" y="51"/>
                </a:lnTo>
                <a:lnTo>
                  <a:pt x="15" y="51"/>
                </a:lnTo>
                <a:lnTo>
                  <a:pt x="15" y="51"/>
                </a:lnTo>
                <a:lnTo>
                  <a:pt x="14" y="51"/>
                </a:lnTo>
                <a:lnTo>
                  <a:pt x="14" y="51"/>
                </a:lnTo>
                <a:lnTo>
                  <a:pt x="12" y="51"/>
                </a:lnTo>
                <a:lnTo>
                  <a:pt x="12" y="51"/>
                </a:lnTo>
                <a:lnTo>
                  <a:pt x="12" y="53"/>
                </a:lnTo>
                <a:lnTo>
                  <a:pt x="12" y="53"/>
                </a:lnTo>
                <a:lnTo>
                  <a:pt x="10" y="54"/>
                </a:lnTo>
                <a:lnTo>
                  <a:pt x="10" y="54"/>
                </a:lnTo>
                <a:lnTo>
                  <a:pt x="10" y="54"/>
                </a:lnTo>
                <a:lnTo>
                  <a:pt x="10" y="54"/>
                </a:lnTo>
                <a:lnTo>
                  <a:pt x="9" y="54"/>
                </a:lnTo>
                <a:lnTo>
                  <a:pt x="9" y="54"/>
                </a:lnTo>
                <a:lnTo>
                  <a:pt x="9" y="56"/>
                </a:lnTo>
                <a:lnTo>
                  <a:pt x="9" y="56"/>
                </a:lnTo>
                <a:lnTo>
                  <a:pt x="9" y="56"/>
                </a:lnTo>
                <a:lnTo>
                  <a:pt x="9" y="56"/>
                </a:lnTo>
                <a:lnTo>
                  <a:pt x="9" y="56"/>
                </a:lnTo>
                <a:lnTo>
                  <a:pt x="9" y="56"/>
                </a:lnTo>
                <a:lnTo>
                  <a:pt x="9" y="56"/>
                </a:lnTo>
                <a:lnTo>
                  <a:pt x="7" y="56"/>
                </a:lnTo>
                <a:lnTo>
                  <a:pt x="7" y="56"/>
                </a:lnTo>
                <a:lnTo>
                  <a:pt x="5" y="56"/>
                </a:lnTo>
                <a:lnTo>
                  <a:pt x="5" y="56"/>
                </a:lnTo>
                <a:lnTo>
                  <a:pt x="5" y="56"/>
                </a:lnTo>
                <a:lnTo>
                  <a:pt x="5" y="56"/>
                </a:lnTo>
                <a:lnTo>
                  <a:pt x="4" y="56"/>
                </a:lnTo>
                <a:lnTo>
                  <a:pt x="2" y="58"/>
                </a:lnTo>
                <a:lnTo>
                  <a:pt x="2" y="58"/>
                </a:lnTo>
                <a:lnTo>
                  <a:pt x="0" y="58"/>
                </a:lnTo>
                <a:lnTo>
                  <a:pt x="0" y="58"/>
                </a:lnTo>
                <a:lnTo>
                  <a:pt x="0" y="59"/>
                </a:lnTo>
                <a:lnTo>
                  <a:pt x="0" y="59"/>
                </a:lnTo>
                <a:lnTo>
                  <a:pt x="0" y="59"/>
                </a:lnTo>
                <a:lnTo>
                  <a:pt x="0" y="59"/>
                </a:lnTo>
                <a:lnTo>
                  <a:pt x="2" y="59"/>
                </a:lnTo>
                <a:lnTo>
                  <a:pt x="4" y="59"/>
                </a:lnTo>
                <a:lnTo>
                  <a:pt x="4" y="61"/>
                </a:lnTo>
                <a:lnTo>
                  <a:pt x="4" y="61"/>
                </a:lnTo>
                <a:lnTo>
                  <a:pt x="4" y="61"/>
                </a:lnTo>
                <a:lnTo>
                  <a:pt x="4" y="61"/>
                </a:lnTo>
                <a:lnTo>
                  <a:pt x="4" y="61"/>
                </a:lnTo>
                <a:lnTo>
                  <a:pt x="4" y="63"/>
                </a:lnTo>
                <a:lnTo>
                  <a:pt x="5" y="63"/>
                </a:lnTo>
                <a:lnTo>
                  <a:pt x="5" y="63"/>
                </a:lnTo>
                <a:lnTo>
                  <a:pt x="7" y="63"/>
                </a:lnTo>
                <a:lnTo>
                  <a:pt x="7" y="63"/>
                </a:lnTo>
                <a:lnTo>
                  <a:pt x="9" y="63"/>
                </a:lnTo>
                <a:lnTo>
                  <a:pt x="9" y="64"/>
                </a:lnTo>
                <a:lnTo>
                  <a:pt x="9" y="64"/>
                </a:lnTo>
                <a:lnTo>
                  <a:pt x="10" y="64"/>
                </a:lnTo>
                <a:lnTo>
                  <a:pt x="12" y="64"/>
                </a:lnTo>
                <a:lnTo>
                  <a:pt x="12" y="66"/>
                </a:lnTo>
                <a:lnTo>
                  <a:pt x="15" y="71"/>
                </a:lnTo>
                <a:lnTo>
                  <a:pt x="15" y="73"/>
                </a:lnTo>
                <a:lnTo>
                  <a:pt x="15" y="76"/>
                </a:lnTo>
                <a:lnTo>
                  <a:pt x="15" y="76"/>
                </a:lnTo>
                <a:lnTo>
                  <a:pt x="15" y="78"/>
                </a:lnTo>
                <a:lnTo>
                  <a:pt x="15" y="80"/>
                </a:lnTo>
                <a:lnTo>
                  <a:pt x="15" y="80"/>
                </a:lnTo>
                <a:lnTo>
                  <a:pt x="15" y="80"/>
                </a:lnTo>
                <a:lnTo>
                  <a:pt x="15" y="80"/>
                </a:lnTo>
                <a:lnTo>
                  <a:pt x="15" y="81"/>
                </a:lnTo>
                <a:lnTo>
                  <a:pt x="15" y="81"/>
                </a:lnTo>
                <a:lnTo>
                  <a:pt x="15" y="81"/>
                </a:lnTo>
                <a:lnTo>
                  <a:pt x="15" y="83"/>
                </a:lnTo>
                <a:lnTo>
                  <a:pt x="17" y="83"/>
                </a:lnTo>
                <a:lnTo>
                  <a:pt x="17" y="83"/>
                </a:lnTo>
                <a:lnTo>
                  <a:pt x="19" y="83"/>
                </a:lnTo>
                <a:lnTo>
                  <a:pt x="21" y="83"/>
                </a:lnTo>
                <a:lnTo>
                  <a:pt x="21" y="83"/>
                </a:lnTo>
                <a:lnTo>
                  <a:pt x="21" y="81"/>
                </a:lnTo>
                <a:lnTo>
                  <a:pt x="21" y="83"/>
                </a:lnTo>
                <a:lnTo>
                  <a:pt x="22" y="83"/>
                </a:lnTo>
                <a:lnTo>
                  <a:pt x="22" y="85"/>
                </a:lnTo>
                <a:lnTo>
                  <a:pt x="22" y="85"/>
                </a:lnTo>
                <a:lnTo>
                  <a:pt x="22" y="85"/>
                </a:lnTo>
                <a:lnTo>
                  <a:pt x="22" y="86"/>
                </a:lnTo>
                <a:lnTo>
                  <a:pt x="24" y="86"/>
                </a:lnTo>
                <a:lnTo>
                  <a:pt x="24" y="86"/>
                </a:lnTo>
                <a:lnTo>
                  <a:pt x="24" y="88"/>
                </a:lnTo>
                <a:lnTo>
                  <a:pt x="24" y="88"/>
                </a:lnTo>
                <a:lnTo>
                  <a:pt x="27" y="88"/>
                </a:lnTo>
                <a:lnTo>
                  <a:pt x="31" y="88"/>
                </a:lnTo>
                <a:lnTo>
                  <a:pt x="31" y="88"/>
                </a:lnTo>
                <a:lnTo>
                  <a:pt x="31" y="88"/>
                </a:lnTo>
                <a:lnTo>
                  <a:pt x="32" y="88"/>
                </a:lnTo>
                <a:lnTo>
                  <a:pt x="32" y="88"/>
                </a:lnTo>
                <a:lnTo>
                  <a:pt x="32" y="90"/>
                </a:lnTo>
                <a:lnTo>
                  <a:pt x="32" y="90"/>
                </a:lnTo>
                <a:lnTo>
                  <a:pt x="32" y="91"/>
                </a:lnTo>
                <a:lnTo>
                  <a:pt x="32" y="91"/>
                </a:lnTo>
                <a:lnTo>
                  <a:pt x="32" y="91"/>
                </a:lnTo>
                <a:lnTo>
                  <a:pt x="32" y="93"/>
                </a:lnTo>
                <a:lnTo>
                  <a:pt x="31" y="93"/>
                </a:lnTo>
                <a:lnTo>
                  <a:pt x="31" y="95"/>
                </a:lnTo>
                <a:lnTo>
                  <a:pt x="31" y="95"/>
                </a:lnTo>
                <a:lnTo>
                  <a:pt x="32" y="95"/>
                </a:lnTo>
                <a:lnTo>
                  <a:pt x="32" y="95"/>
                </a:lnTo>
                <a:lnTo>
                  <a:pt x="34" y="95"/>
                </a:lnTo>
                <a:lnTo>
                  <a:pt x="34" y="96"/>
                </a:lnTo>
                <a:lnTo>
                  <a:pt x="34" y="96"/>
                </a:lnTo>
                <a:lnTo>
                  <a:pt x="34" y="96"/>
                </a:lnTo>
                <a:lnTo>
                  <a:pt x="36" y="100"/>
                </a:lnTo>
                <a:lnTo>
                  <a:pt x="36" y="101"/>
                </a:lnTo>
                <a:lnTo>
                  <a:pt x="36" y="105"/>
                </a:lnTo>
                <a:lnTo>
                  <a:pt x="36" y="106"/>
                </a:lnTo>
                <a:lnTo>
                  <a:pt x="36" y="110"/>
                </a:lnTo>
                <a:lnTo>
                  <a:pt x="36" y="110"/>
                </a:lnTo>
                <a:lnTo>
                  <a:pt x="36" y="110"/>
                </a:lnTo>
                <a:lnTo>
                  <a:pt x="37" y="110"/>
                </a:lnTo>
                <a:lnTo>
                  <a:pt x="37" y="111"/>
                </a:lnTo>
                <a:lnTo>
                  <a:pt x="39" y="113"/>
                </a:lnTo>
                <a:lnTo>
                  <a:pt x="39" y="115"/>
                </a:lnTo>
                <a:lnTo>
                  <a:pt x="37" y="117"/>
                </a:lnTo>
                <a:lnTo>
                  <a:pt x="37" y="118"/>
                </a:lnTo>
                <a:lnTo>
                  <a:pt x="39" y="120"/>
                </a:lnTo>
                <a:lnTo>
                  <a:pt x="37" y="120"/>
                </a:lnTo>
                <a:lnTo>
                  <a:pt x="37" y="122"/>
                </a:lnTo>
                <a:lnTo>
                  <a:pt x="36" y="122"/>
                </a:lnTo>
                <a:lnTo>
                  <a:pt x="36" y="120"/>
                </a:lnTo>
                <a:lnTo>
                  <a:pt x="36" y="122"/>
                </a:lnTo>
                <a:lnTo>
                  <a:pt x="34" y="122"/>
                </a:lnTo>
                <a:lnTo>
                  <a:pt x="34" y="123"/>
                </a:lnTo>
                <a:lnTo>
                  <a:pt x="34" y="123"/>
                </a:lnTo>
                <a:lnTo>
                  <a:pt x="34" y="125"/>
                </a:lnTo>
                <a:lnTo>
                  <a:pt x="34" y="125"/>
                </a:lnTo>
                <a:lnTo>
                  <a:pt x="34" y="125"/>
                </a:lnTo>
                <a:lnTo>
                  <a:pt x="34" y="125"/>
                </a:lnTo>
                <a:lnTo>
                  <a:pt x="34" y="127"/>
                </a:lnTo>
                <a:lnTo>
                  <a:pt x="34" y="127"/>
                </a:lnTo>
                <a:lnTo>
                  <a:pt x="34" y="127"/>
                </a:lnTo>
                <a:lnTo>
                  <a:pt x="34" y="128"/>
                </a:lnTo>
                <a:lnTo>
                  <a:pt x="34" y="128"/>
                </a:lnTo>
                <a:lnTo>
                  <a:pt x="34" y="130"/>
                </a:lnTo>
                <a:lnTo>
                  <a:pt x="34" y="130"/>
                </a:lnTo>
                <a:lnTo>
                  <a:pt x="34" y="130"/>
                </a:lnTo>
                <a:lnTo>
                  <a:pt x="34" y="132"/>
                </a:lnTo>
                <a:lnTo>
                  <a:pt x="32" y="132"/>
                </a:lnTo>
                <a:lnTo>
                  <a:pt x="32" y="132"/>
                </a:lnTo>
                <a:lnTo>
                  <a:pt x="31" y="133"/>
                </a:lnTo>
                <a:lnTo>
                  <a:pt x="31" y="133"/>
                </a:lnTo>
                <a:lnTo>
                  <a:pt x="34" y="135"/>
                </a:lnTo>
                <a:lnTo>
                  <a:pt x="34" y="135"/>
                </a:lnTo>
                <a:lnTo>
                  <a:pt x="36" y="138"/>
                </a:lnTo>
                <a:lnTo>
                  <a:pt x="36" y="138"/>
                </a:lnTo>
                <a:lnTo>
                  <a:pt x="36" y="140"/>
                </a:lnTo>
                <a:lnTo>
                  <a:pt x="36" y="140"/>
                </a:lnTo>
                <a:lnTo>
                  <a:pt x="37" y="140"/>
                </a:lnTo>
                <a:lnTo>
                  <a:pt x="47" y="145"/>
                </a:lnTo>
                <a:lnTo>
                  <a:pt x="47" y="145"/>
                </a:lnTo>
                <a:lnTo>
                  <a:pt x="51" y="148"/>
                </a:lnTo>
                <a:lnTo>
                  <a:pt x="51" y="148"/>
                </a:lnTo>
                <a:lnTo>
                  <a:pt x="52" y="148"/>
                </a:lnTo>
                <a:lnTo>
                  <a:pt x="52" y="148"/>
                </a:lnTo>
                <a:lnTo>
                  <a:pt x="54" y="148"/>
                </a:lnTo>
                <a:lnTo>
                  <a:pt x="54" y="148"/>
                </a:lnTo>
                <a:lnTo>
                  <a:pt x="54" y="148"/>
                </a:lnTo>
                <a:lnTo>
                  <a:pt x="54" y="148"/>
                </a:lnTo>
                <a:lnTo>
                  <a:pt x="54" y="148"/>
                </a:lnTo>
                <a:lnTo>
                  <a:pt x="52" y="150"/>
                </a:lnTo>
                <a:lnTo>
                  <a:pt x="52" y="152"/>
                </a:lnTo>
                <a:lnTo>
                  <a:pt x="52" y="152"/>
                </a:lnTo>
                <a:lnTo>
                  <a:pt x="52" y="152"/>
                </a:lnTo>
                <a:lnTo>
                  <a:pt x="51" y="155"/>
                </a:lnTo>
                <a:lnTo>
                  <a:pt x="51" y="155"/>
                </a:lnTo>
                <a:lnTo>
                  <a:pt x="51" y="155"/>
                </a:lnTo>
                <a:lnTo>
                  <a:pt x="51" y="155"/>
                </a:lnTo>
                <a:lnTo>
                  <a:pt x="51" y="155"/>
                </a:lnTo>
                <a:lnTo>
                  <a:pt x="51" y="157"/>
                </a:lnTo>
                <a:lnTo>
                  <a:pt x="51" y="157"/>
                </a:lnTo>
                <a:lnTo>
                  <a:pt x="51" y="157"/>
                </a:lnTo>
                <a:lnTo>
                  <a:pt x="52" y="155"/>
                </a:lnTo>
                <a:lnTo>
                  <a:pt x="52" y="155"/>
                </a:lnTo>
                <a:lnTo>
                  <a:pt x="54" y="155"/>
                </a:lnTo>
                <a:lnTo>
                  <a:pt x="56" y="157"/>
                </a:lnTo>
                <a:lnTo>
                  <a:pt x="59" y="160"/>
                </a:lnTo>
                <a:lnTo>
                  <a:pt x="59" y="160"/>
                </a:lnTo>
                <a:lnTo>
                  <a:pt x="59" y="160"/>
                </a:lnTo>
                <a:lnTo>
                  <a:pt x="59" y="162"/>
                </a:lnTo>
                <a:lnTo>
                  <a:pt x="58" y="162"/>
                </a:lnTo>
                <a:lnTo>
                  <a:pt x="58" y="162"/>
                </a:lnTo>
                <a:lnTo>
                  <a:pt x="59" y="162"/>
                </a:lnTo>
                <a:lnTo>
                  <a:pt x="59" y="162"/>
                </a:lnTo>
                <a:lnTo>
                  <a:pt x="61" y="162"/>
                </a:lnTo>
                <a:lnTo>
                  <a:pt x="61" y="162"/>
                </a:lnTo>
                <a:lnTo>
                  <a:pt x="61" y="162"/>
                </a:lnTo>
                <a:lnTo>
                  <a:pt x="61" y="160"/>
                </a:lnTo>
                <a:lnTo>
                  <a:pt x="61" y="160"/>
                </a:lnTo>
                <a:lnTo>
                  <a:pt x="63" y="160"/>
                </a:lnTo>
                <a:lnTo>
                  <a:pt x="63" y="160"/>
                </a:lnTo>
                <a:lnTo>
                  <a:pt x="63" y="160"/>
                </a:lnTo>
                <a:lnTo>
                  <a:pt x="63" y="160"/>
                </a:lnTo>
                <a:lnTo>
                  <a:pt x="64" y="160"/>
                </a:lnTo>
                <a:lnTo>
                  <a:pt x="64" y="160"/>
                </a:lnTo>
                <a:lnTo>
                  <a:pt x="64" y="160"/>
                </a:lnTo>
                <a:lnTo>
                  <a:pt x="64" y="160"/>
                </a:lnTo>
                <a:lnTo>
                  <a:pt x="64" y="160"/>
                </a:lnTo>
                <a:lnTo>
                  <a:pt x="64" y="160"/>
                </a:lnTo>
                <a:lnTo>
                  <a:pt x="66" y="160"/>
                </a:lnTo>
                <a:lnTo>
                  <a:pt x="66" y="160"/>
                </a:lnTo>
                <a:lnTo>
                  <a:pt x="66" y="162"/>
                </a:lnTo>
                <a:lnTo>
                  <a:pt x="66" y="164"/>
                </a:lnTo>
                <a:lnTo>
                  <a:pt x="66" y="164"/>
                </a:lnTo>
                <a:lnTo>
                  <a:pt x="66" y="164"/>
                </a:lnTo>
                <a:lnTo>
                  <a:pt x="66" y="164"/>
                </a:lnTo>
                <a:lnTo>
                  <a:pt x="66" y="164"/>
                </a:lnTo>
                <a:lnTo>
                  <a:pt x="68" y="165"/>
                </a:lnTo>
                <a:lnTo>
                  <a:pt x="68" y="164"/>
                </a:lnTo>
                <a:lnTo>
                  <a:pt x="68" y="164"/>
                </a:lnTo>
                <a:lnTo>
                  <a:pt x="69" y="162"/>
                </a:lnTo>
                <a:lnTo>
                  <a:pt x="69" y="162"/>
                </a:lnTo>
                <a:lnTo>
                  <a:pt x="69" y="162"/>
                </a:lnTo>
                <a:lnTo>
                  <a:pt x="71" y="160"/>
                </a:lnTo>
                <a:lnTo>
                  <a:pt x="71" y="160"/>
                </a:lnTo>
                <a:lnTo>
                  <a:pt x="71" y="160"/>
                </a:lnTo>
                <a:lnTo>
                  <a:pt x="71" y="160"/>
                </a:lnTo>
                <a:lnTo>
                  <a:pt x="73" y="160"/>
                </a:lnTo>
                <a:lnTo>
                  <a:pt x="73" y="160"/>
                </a:lnTo>
                <a:lnTo>
                  <a:pt x="73" y="159"/>
                </a:lnTo>
                <a:lnTo>
                  <a:pt x="74" y="157"/>
                </a:lnTo>
                <a:lnTo>
                  <a:pt x="74" y="157"/>
                </a:lnTo>
                <a:lnTo>
                  <a:pt x="74" y="157"/>
                </a:lnTo>
                <a:lnTo>
                  <a:pt x="74" y="157"/>
                </a:lnTo>
                <a:lnTo>
                  <a:pt x="74" y="157"/>
                </a:lnTo>
                <a:lnTo>
                  <a:pt x="74" y="157"/>
                </a:lnTo>
                <a:lnTo>
                  <a:pt x="74" y="155"/>
                </a:lnTo>
                <a:lnTo>
                  <a:pt x="76" y="155"/>
                </a:lnTo>
                <a:lnTo>
                  <a:pt x="76" y="155"/>
                </a:lnTo>
                <a:lnTo>
                  <a:pt x="76" y="155"/>
                </a:lnTo>
                <a:lnTo>
                  <a:pt x="78" y="155"/>
                </a:lnTo>
                <a:lnTo>
                  <a:pt x="78" y="155"/>
                </a:lnTo>
                <a:lnTo>
                  <a:pt x="78" y="155"/>
                </a:lnTo>
                <a:lnTo>
                  <a:pt x="78" y="153"/>
                </a:lnTo>
                <a:lnTo>
                  <a:pt x="78" y="153"/>
                </a:lnTo>
                <a:lnTo>
                  <a:pt x="78" y="153"/>
                </a:lnTo>
                <a:lnTo>
                  <a:pt x="78" y="153"/>
                </a:lnTo>
                <a:lnTo>
                  <a:pt x="79" y="153"/>
                </a:lnTo>
                <a:lnTo>
                  <a:pt x="81" y="155"/>
                </a:lnTo>
                <a:lnTo>
                  <a:pt x="81" y="155"/>
                </a:lnTo>
                <a:lnTo>
                  <a:pt x="81" y="155"/>
                </a:lnTo>
                <a:lnTo>
                  <a:pt x="81" y="153"/>
                </a:lnTo>
                <a:lnTo>
                  <a:pt x="83" y="153"/>
                </a:lnTo>
                <a:lnTo>
                  <a:pt x="83" y="152"/>
                </a:lnTo>
                <a:lnTo>
                  <a:pt x="83" y="152"/>
                </a:lnTo>
                <a:lnTo>
                  <a:pt x="84" y="152"/>
                </a:lnTo>
                <a:lnTo>
                  <a:pt x="88" y="150"/>
                </a:lnTo>
                <a:lnTo>
                  <a:pt x="89" y="150"/>
                </a:lnTo>
                <a:lnTo>
                  <a:pt x="91" y="148"/>
                </a:lnTo>
                <a:lnTo>
                  <a:pt x="91" y="148"/>
                </a:lnTo>
                <a:lnTo>
                  <a:pt x="91" y="148"/>
                </a:lnTo>
                <a:lnTo>
                  <a:pt x="91" y="148"/>
                </a:lnTo>
                <a:lnTo>
                  <a:pt x="93" y="150"/>
                </a:lnTo>
                <a:lnTo>
                  <a:pt x="93" y="150"/>
                </a:lnTo>
                <a:lnTo>
                  <a:pt x="93" y="150"/>
                </a:lnTo>
                <a:lnTo>
                  <a:pt x="93" y="152"/>
                </a:lnTo>
                <a:lnTo>
                  <a:pt x="93" y="152"/>
                </a:lnTo>
                <a:lnTo>
                  <a:pt x="93" y="152"/>
                </a:lnTo>
                <a:lnTo>
                  <a:pt x="93" y="152"/>
                </a:lnTo>
                <a:lnTo>
                  <a:pt x="93" y="152"/>
                </a:lnTo>
                <a:lnTo>
                  <a:pt x="94" y="153"/>
                </a:lnTo>
                <a:lnTo>
                  <a:pt x="94" y="153"/>
                </a:lnTo>
                <a:lnTo>
                  <a:pt x="96" y="153"/>
                </a:lnTo>
                <a:lnTo>
                  <a:pt x="96" y="153"/>
                </a:lnTo>
                <a:lnTo>
                  <a:pt x="96" y="153"/>
                </a:lnTo>
                <a:lnTo>
                  <a:pt x="96" y="153"/>
                </a:lnTo>
                <a:lnTo>
                  <a:pt x="98" y="153"/>
                </a:lnTo>
                <a:lnTo>
                  <a:pt x="98" y="153"/>
                </a:lnTo>
                <a:lnTo>
                  <a:pt x="98" y="153"/>
                </a:lnTo>
                <a:lnTo>
                  <a:pt x="98" y="152"/>
                </a:lnTo>
                <a:lnTo>
                  <a:pt x="100" y="152"/>
                </a:lnTo>
                <a:lnTo>
                  <a:pt x="100" y="152"/>
                </a:lnTo>
                <a:lnTo>
                  <a:pt x="101" y="152"/>
                </a:lnTo>
                <a:lnTo>
                  <a:pt x="101" y="152"/>
                </a:lnTo>
                <a:lnTo>
                  <a:pt x="101" y="150"/>
                </a:lnTo>
                <a:lnTo>
                  <a:pt x="101" y="150"/>
                </a:lnTo>
                <a:lnTo>
                  <a:pt x="105" y="150"/>
                </a:lnTo>
                <a:lnTo>
                  <a:pt x="105" y="148"/>
                </a:lnTo>
                <a:lnTo>
                  <a:pt x="106" y="148"/>
                </a:lnTo>
                <a:lnTo>
                  <a:pt x="106" y="148"/>
                </a:lnTo>
                <a:lnTo>
                  <a:pt x="106" y="148"/>
                </a:lnTo>
                <a:lnTo>
                  <a:pt x="106" y="148"/>
                </a:lnTo>
                <a:lnTo>
                  <a:pt x="108" y="147"/>
                </a:lnTo>
                <a:lnTo>
                  <a:pt x="108" y="147"/>
                </a:lnTo>
                <a:lnTo>
                  <a:pt x="108" y="147"/>
                </a:lnTo>
                <a:lnTo>
                  <a:pt x="108" y="147"/>
                </a:lnTo>
                <a:lnTo>
                  <a:pt x="110" y="147"/>
                </a:lnTo>
                <a:lnTo>
                  <a:pt x="111" y="152"/>
                </a:lnTo>
                <a:lnTo>
                  <a:pt x="111" y="148"/>
                </a:lnTo>
                <a:lnTo>
                  <a:pt x="111" y="148"/>
                </a:lnTo>
                <a:lnTo>
                  <a:pt x="111" y="148"/>
                </a:lnTo>
                <a:lnTo>
                  <a:pt x="113" y="147"/>
                </a:lnTo>
                <a:lnTo>
                  <a:pt x="113" y="147"/>
                </a:lnTo>
                <a:lnTo>
                  <a:pt x="115" y="147"/>
                </a:lnTo>
                <a:lnTo>
                  <a:pt x="115" y="147"/>
                </a:lnTo>
                <a:lnTo>
                  <a:pt x="116" y="147"/>
                </a:lnTo>
                <a:lnTo>
                  <a:pt x="116" y="147"/>
                </a:lnTo>
                <a:lnTo>
                  <a:pt x="116" y="145"/>
                </a:lnTo>
                <a:lnTo>
                  <a:pt x="118" y="145"/>
                </a:lnTo>
                <a:lnTo>
                  <a:pt x="118" y="145"/>
                </a:lnTo>
                <a:lnTo>
                  <a:pt x="116" y="142"/>
                </a:lnTo>
                <a:lnTo>
                  <a:pt x="116" y="142"/>
                </a:lnTo>
                <a:lnTo>
                  <a:pt x="115" y="142"/>
                </a:lnTo>
                <a:lnTo>
                  <a:pt x="115" y="142"/>
                </a:lnTo>
                <a:lnTo>
                  <a:pt x="115" y="142"/>
                </a:lnTo>
                <a:lnTo>
                  <a:pt x="115" y="142"/>
                </a:lnTo>
                <a:lnTo>
                  <a:pt x="113" y="142"/>
                </a:lnTo>
                <a:lnTo>
                  <a:pt x="113" y="142"/>
                </a:lnTo>
                <a:lnTo>
                  <a:pt x="113" y="142"/>
                </a:lnTo>
                <a:lnTo>
                  <a:pt x="113" y="140"/>
                </a:lnTo>
                <a:lnTo>
                  <a:pt x="113" y="140"/>
                </a:lnTo>
                <a:lnTo>
                  <a:pt x="113" y="140"/>
                </a:lnTo>
                <a:lnTo>
                  <a:pt x="115" y="138"/>
                </a:lnTo>
                <a:lnTo>
                  <a:pt x="115" y="138"/>
                </a:lnTo>
                <a:lnTo>
                  <a:pt x="115" y="135"/>
                </a:lnTo>
                <a:lnTo>
                  <a:pt x="116" y="135"/>
                </a:lnTo>
                <a:lnTo>
                  <a:pt x="116" y="135"/>
                </a:lnTo>
                <a:lnTo>
                  <a:pt x="116" y="135"/>
                </a:lnTo>
                <a:lnTo>
                  <a:pt x="116" y="133"/>
                </a:lnTo>
                <a:lnTo>
                  <a:pt x="116" y="133"/>
                </a:lnTo>
                <a:lnTo>
                  <a:pt x="116" y="133"/>
                </a:lnTo>
                <a:lnTo>
                  <a:pt x="116" y="132"/>
                </a:lnTo>
                <a:lnTo>
                  <a:pt x="116" y="132"/>
                </a:lnTo>
                <a:lnTo>
                  <a:pt x="116" y="132"/>
                </a:lnTo>
                <a:lnTo>
                  <a:pt x="115" y="130"/>
                </a:lnTo>
                <a:lnTo>
                  <a:pt x="115" y="130"/>
                </a:lnTo>
                <a:lnTo>
                  <a:pt x="115" y="130"/>
                </a:lnTo>
                <a:lnTo>
                  <a:pt x="116" y="130"/>
                </a:lnTo>
                <a:lnTo>
                  <a:pt x="118" y="130"/>
                </a:lnTo>
                <a:lnTo>
                  <a:pt x="118" y="130"/>
                </a:lnTo>
                <a:lnTo>
                  <a:pt x="118" y="130"/>
                </a:lnTo>
                <a:lnTo>
                  <a:pt x="120" y="130"/>
                </a:lnTo>
                <a:lnTo>
                  <a:pt x="120" y="130"/>
                </a:lnTo>
                <a:lnTo>
                  <a:pt x="120" y="128"/>
                </a:lnTo>
                <a:lnTo>
                  <a:pt x="120" y="128"/>
                </a:lnTo>
                <a:lnTo>
                  <a:pt x="120" y="128"/>
                </a:lnTo>
                <a:lnTo>
                  <a:pt x="120" y="128"/>
                </a:lnTo>
                <a:lnTo>
                  <a:pt x="121" y="127"/>
                </a:lnTo>
                <a:lnTo>
                  <a:pt x="121" y="127"/>
                </a:lnTo>
                <a:lnTo>
                  <a:pt x="121" y="125"/>
                </a:lnTo>
                <a:lnTo>
                  <a:pt x="125" y="125"/>
                </a:lnTo>
                <a:lnTo>
                  <a:pt x="125" y="125"/>
                </a:lnTo>
                <a:lnTo>
                  <a:pt x="126" y="125"/>
                </a:lnTo>
                <a:lnTo>
                  <a:pt x="126" y="125"/>
                </a:lnTo>
                <a:lnTo>
                  <a:pt x="128" y="125"/>
                </a:lnTo>
                <a:lnTo>
                  <a:pt x="128" y="125"/>
                </a:lnTo>
                <a:lnTo>
                  <a:pt x="130" y="125"/>
                </a:lnTo>
                <a:lnTo>
                  <a:pt x="130" y="125"/>
                </a:lnTo>
                <a:lnTo>
                  <a:pt x="130" y="125"/>
                </a:lnTo>
                <a:lnTo>
                  <a:pt x="130" y="123"/>
                </a:lnTo>
                <a:lnTo>
                  <a:pt x="130" y="122"/>
                </a:lnTo>
                <a:lnTo>
                  <a:pt x="130" y="122"/>
                </a:lnTo>
                <a:lnTo>
                  <a:pt x="131" y="120"/>
                </a:lnTo>
                <a:lnTo>
                  <a:pt x="131" y="120"/>
                </a:lnTo>
                <a:lnTo>
                  <a:pt x="133" y="118"/>
                </a:lnTo>
                <a:lnTo>
                  <a:pt x="133" y="118"/>
                </a:lnTo>
                <a:lnTo>
                  <a:pt x="133" y="118"/>
                </a:lnTo>
                <a:lnTo>
                  <a:pt x="135" y="118"/>
                </a:lnTo>
                <a:lnTo>
                  <a:pt x="137" y="118"/>
                </a:lnTo>
                <a:lnTo>
                  <a:pt x="137" y="118"/>
                </a:lnTo>
                <a:lnTo>
                  <a:pt x="138" y="118"/>
                </a:lnTo>
                <a:lnTo>
                  <a:pt x="138" y="118"/>
                </a:lnTo>
                <a:lnTo>
                  <a:pt x="138" y="118"/>
                </a:lnTo>
                <a:lnTo>
                  <a:pt x="138" y="118"/>
                </a:lnTo>
                <a:lnTo>
                  <a:pt x="138" y="117"/>
                </a:lnTo>
                <a:lnTo>
                  <a:pt x="138" y="117"/>
                </a:lnTo>
                <a:lnTo>
                  <a:pt x="138" y="117"/>
                </a:lnTo>
                <a:lnTo>
                  <a:pt x="138" y="117"/>
                </a:lnTo>
                <a:lnTo>
                  <a:pt x="138" y="117"/>
                </a:lnTo>
                <a:lnTo>
                  <a:pt x="138" y="115"/>
                </a:lnTo>
                <a:lnTo>
                  <a:pt x="138" y="115"/>
                </a:lnTo>
                <a:lnTo>
                  <a:pt x="138" y="113"/>
                </a:lnTo>
                <a:lnTo>
                  <a:pt x="138" y="113"/>
                </a:lnTo>
                <a:lnTo>
                  <a:pt x="138" y="113"/>
                </a:lnTo>
                <a:lnTo>
                  <a:pt x="137" y="113"/>
                </a:lnTo>
                <a:lnTo>
                  <a:pt x="135" y="113"/>
                </a:lnTo>
                <a:lnTo>
                  <a:pt x="133" y="113"/>
                </a:lnTo>
                <a:lnTo>
                  <a:pt x="133" y="113"/>
                </a:lnTo>
                <a:lnTo>
                  <a:pt x="133" y="113"/>
                </a:lnTo>
                <a:lnTo>
                  <a:pt x="133" y="113"/>
                </a:lnTo>
                <a:lnTo>
                  <a:pt x="133" y="111"/>
                </a:lnTo>
                <a:lnTo>
                  <a:pt x="133" y="111"/>
                </a:lnTo>
                <a:lnTo>
                  <a:pt x="133" y="111"/>
                </a:lnTo>
                <a:lnTo>
                  <a:pt x="133" y="110"/>
                </a:lnTo>
                <a:lnTo>
                  <a:pt x="133" y="110"/>
                </a:lnTo>
                <a:lnTo>
                  <a:pt x="135" y="111"/>
                </a:lnTo>
                <a:lnTo>
                  <a:pt x="135" y="111"/>
                </a:lnTo>
                <a:lnTo>
                  <a:pt x="135" y="111"/>
                </a:lnTo>
                <a:lnTo>
                  <a:pt x="135" y="110"/>
                </a:lnTo>
                <a:lnTo>
                  <a:pt x="137" y="110"/>
                </a:lnTo>
                <a:lnTo>
                  <a:pt x="137" y="110"/>
                </a:lnTo>
                <a:lnTo>
                  <a:pt x="137" y="110"/>
                </a:lnTo>
                <a:lnTo>
                  <a:pt x="135" y="110"/>
                </a:lnTo>
                <a:lnTo>
                  <a:pt x="135" y="110"/>
                </a:lnTo>
                <a:lnTo>
                  <a:pt x="135" y="108"/>
                </a:lnTo>
                <a:lnTo>
                  <a:pt x="135" y="108"/>
                </a:lnTo>
                <a:lnTo>
                  <a:pt x="133" y="106"/>
                </a:lnTo>
                <a:lnTo>
                  <a:pt x="133" y="105"/>
                </a:lnTo>
                <a:lnTo>
                  <a:pt x="133" y="105"/>
                </a:lnTo>
                <a:lnTo>
                  <a:pt x="133" y="105"/>
                </a:lnTo>
                <a:lnTo>
                  <a:pt x="133" y="105"/>
                </a:lnTo>
                <a:lnTo>
                  <a:pt x="133" y="103"/>
                </a:lnTo>
                <a:lnTo>
                  <a:pt x="133" y="103"/>
                </a:lnTo>
                <a:lnTo>
                  <a:pt x="137" y="103"/>
                </a:lnTo>
                <a:lnTo>
                  <a:pt x="137" y="103"/>
                </a:lnTo>
                <a:lnTo>
                  <a:pt x="137" y="103"/>
                </a:lnTo>
                <a:lnTo>
                  <a:pt x="137" y="105"/>
                </a:lnTo>
                <a:lnTo>
                  <a:pt x="137" y="105"/>
                </a:lnTo>
                <a:lnTo>
                  <a:pt x="138" y="105"/>
                </a:lnTo>
                <a:lnTo>
                  <a:pt x="138" y="105"/>
                </a:lnTo>
                <a:lnTo>
                  <a:pt x="138" y="106"/>
                </a:lnTo>
                <a:lnTo>
                  <a:pt x="138" y="106"/>
                </a:lnTo>
                <a:lnTo>
                  <a:pt x="138" y="108"/>
                </a:lnTo>
                <a:lnTo>
                  <a:pt x="140" y="108"/>
                </a:lnTo>
                <a:lnTo>
                  <a:pt x="140" y="110"/>
                </a:lnTo>
                <a:lnTo>
                  <a:pt x="140" y="110"/>
                </a:lnTo>
                <a:lnTo>
                  <a:pt x="142" y="110"/>
                </a:lnTo>
                <a:lnTo>
                  <a:pt x="143" y="108"/>
                </a:lnTo>
                <a:lnTo>
                  <a:pt x="143" y="108"/>
                </a:lnTo>
                <a:lnTo>
                  <a:pt x="143" y="108"/>
                </a:lnTo>
                <a:lnTo>
                  <a:pt x="143" y="108"/>
                </a:lnTo>
                <a:lnTo>
                  <a:pt x="143" y="108"/>
                </a:lnTo>
                <a:lnTo>
                  <a:pt x="145" y="106"/>
                </a:lnTo>
                <a:lnTo>
                  <a:pt x="145" y="106"/>
                </a:lnTo>
                <a:lnTo>
                  <a:pt x="145" y="106"/>
                </a:lnTo>
                <a:lnTo>
                  <a:pt x="145" y="105"/>
                </a:lnTo>
                <a:lnTo>
                  <a:pt x="145" y="105"/>
                </a:lnTo>
                <a:lnTo>
                  <a:pt x="145" y="105"/>
                </a:lnTo>
                <a:lnTo>
                  <a:pt x="147" y="105"/>
                </a:lnTo>
                <a:lnTo>
                  <a:pt x="147" y="105"/>
                </a:lnTo>
                <a:lnTo>
                  <a:pt x="147" y="105"/>
                </a:lnTo>
                <a:lnTo>
                  <a:pt x="147" y="105"/>
                </a:lnTo>
                <a:lnTo>
                  <a:pt x="147" y="106"/>
                </a:lnTo>
                <a:lnTo>
                  <a:pt x="147" y="106"/>
                </a:lnTo>
                <a:lnTo>
                  <a:pt x="147" y="106"/>
                </a:lnTo>
                <a:lnTo>
                  <a:pt x="152" y="108"/>
                </a:lnTo>
                <a:lnTo>
                  <a:pt x="152" y="108"/>
                </a:lnTo>
                <a:lnTo>
                  <a:pt x="152" y="108"/>
                </a:lnTo>
                <a:lnTo>
                  <a:pt x="152" y="110"/>
                </a:lnTo>
                <a:lnTo>
                  <a:pt x="152" y="110"/>
                </a:lnTo>
                <a:lnTo>
                  <a:pt x="152" y="110"/>
                </a:lnTo>
                <a:lnTo>
                  <a:pt x="153" y="110"/>
                </a:lnTo>
                <a:lnTo>
                  <a:pt x="153" y="110"/>
                </a:lnTo>
                <a:lnTo>
                  <a:pt x="153" y="110"/>
                </a:lnTo>
                <a:lnTo>
                  <a:pt x="153" y="110"/>
                </a:lnTo>
                <a:lnTo>
                  <a:pt x="153" y="110"/>
                </a:lnTo>
                <a:lnTo>
                  <a:pt x="153" y="108"/>
                </a:lnTo>
                <a:lnTo>
                  <a:pt x="153" y="108"/>
                </a:lnTo>
                <a:lnTo>
                  <a:pt x="153" y="108"/>
                </a:lnTo>
                <a:lnTo>
                  <a:pt x="155" y="108"/>
                </a:lnTo>
                <a:lnTo>
                  <a:pt x="157" y="108"/>
                </a:lnTo>
                <a:lnTo>
                  <a:pt x="157" y="108"/>
                </a:lnTo>
                <a:close/>
              </a:path>
            </a:pathLst>
          </a:custGeom>
          <a:noFill/>
          <a:ln w="1588" cap="flat">
            <a:solidFill>
              <a:srgbClr val="6D6E7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06" name="Rectangle 305">
            <a:extLst>
              <a:ext uri="{FF2B5EF4-FFF2-40B4-BE49-F238E27FC236}">
                <a16:creationId xmlns:a16="http://schemas.microsoft.com/office/drawing/2014/main" id="{1C69E285-B1A4-4090-BF1A-BE5269E63E8A}"/>
              </a:ext>
            </a:extLst>
          </p:cNvPr>
          <p:cNvSpPr/>
          <p:nvPr/>
        </p:nvSpPr>
        <p:spPr>
          <a:xfrm>
            <a:off x="4757766" y="632479"/>
            <a:ext cx="2997937" cy="707886"/>
          </a:xfrm>
          <a:prstGeom prst="rect">
            <a:avLst/>
          </a:prstGeom>
        </p:spPr>
        <p:txBody>
          <a:bodyPr wrap="none">
            <a:spAutoFit/>
          </a:bodyPr>
          <a:lstStyle/>
          <a:p>
            <a:r>
              <a:rPr lang="en-US" sz="4000" b="1" dirty="0">
                <a:solidFill>
                  <a:srgbClr val="FFC000"/>
                </a:solidFill>
                <a:latin typeface="Titillium" panose="00000500000000000000" pitchFamily="50" charset="0"/>
              </a:rPr>
              <a:t>RUSSIA</a:t>
            </a:r>
            <a:r>
              <a:rPr lang="en-US" sz="4000" b="1" dirty="0">
                <a:solidFill>
                  <a:schemeClr val="bg1">
                    <a:lumMod val="50000"/>
                  </a:schemeClr>
                </a:solidFill>
                <a:latin typeface="Titillium" panose="00000500000000000000" pitchFamily="50" charset="0"/>
              </a:rPr>
              <a:t> MAP</a:t>
            </a:r>
          </a:p>
        </p:txBody>
      </p:sp>
      <p:grpSp>
        <p:nvGrpSpPr>
          <p:cNvPr id="341" name="Group 340">
            <a:extLst>
              <a:ext uri="{FF2B5EF4-FFF2-40B4-BE49-F238E27FC236}">
                <a16:creationId xmlns:a16="http://schemas.microsoft.com/office/drawing/2014/main" id="{948C9D26-C658-4F06-897B-83DDF0E99DD7}"/>
              </a:ext>
            </a:extLst>
          </p:cNvPr>
          <p:cNvGrpSpPr/>
          <p:nvPr/>
        </p:nvGrpSpPr>
        <p:grpSpPr>
          <a:xfrm>
            <a:off x="1243277" y="2398985"/>
            <a:ext cx="1977760" cy="3085042"/>
            <a:chOff x="1243277" y="2618317"/>
            <a:chExt cx="1977760" cy="3085042"/>
          </a:xfrm>
        </p:grpSpPr>
        <p:sp>
          <p:nvSpPr>
            <p:cNvPr id="309" name="Google Shape;827;p21">
              <a:extLst>
                <a:ext uri="{FF2B5EF4-FFF2-40B4-BE49-F238E27FC236}">
                  <a16:creationId xmlns:a16="http://schemas.microsoft.com/office/drawing/2014/main" id="{72214363-5AB9-483C-8550-EDF614CB3599}"/>
                </a:ext>
              </a:extLst>
            </p:cNvPr>
            <p:cNvSpPr txBox="1">
              <a:spLocks noChangeArrowheads="1"/>
            </p:cNvSpPr>
            <p:nvPr/>
          </p:nvSpPr>
          <p:spPr bwMode="auto">
            <a:xfrm>
              <a:off x="1694392" y="2755900"/>
              <a:ext cx="1518708" cy="399521"/>
            </a:xfrm>
            <a:prstGeom prst="rect">
              <a:avLst/>
            </a:prstGeom>
            <a:no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0"/>
                <a:buFont typeface="Open Sans" panose="020B0606030504020204" pitchFamily="34" charset="0"/>
                <a:buNone/>
                <a:defRPr/>
              </a:pPr>
              <a:r>
                <a:rPr lang="en-US" altLang="en-US" sz="1000" dirty="0">
                  <a:solidFill>
                    <a:schemeClr val="bg1">
                      <a:lumMod val="50000"/>
                    </a:schemeClr>
                  </a:solidFill>
                  <a:latin typeface="Titillium" panose="00000500000000000000" pitchFamily="50" charset="0"/>
                  <a:cs typeface="Open Sans" panose="020B0606030504020204" pitchFamily="34" charset="0"/>
                  <a:sym typeface="Open Sans" panose="020B0606030504020204" pitchFamily="34" charset="0"/>
                </a:rPr>
                <a:t>Lorem ipsum dolor sit amet, consetur adipin</a:t>
              </a:r>
              <a:endParaRPr lang="en-US" altLang="en-US" dirty="0">
                <a:solidFill>
                  <a:schemeClr val="bg1">
                    <a:lumMod val="50000"/>
                  </a:schemeClr>
                </a:solidFill>
                <a:latin typeface="Titillium" panose="00000500000000000000" pitchFamily="50" charset="0"/>
              </a:endParaRPr>
            </a:p>
          </p:txBody>
        </p:sp>
        <p:sp>
          <p:nvSpPr>
            <p:cNvPr id="310" name="Google Shape;828;p21">
              <a:extLst>
                <a:ext uri="{FF2B5EF4-FFF2-40B4-BE49-F238E27FC236}">
                  <a16:creationId xmlns:a16="http://schemas.microsoft.com/office/drawing/2014/main" id="{12F845CA-3586-4960-B2C2-66AF5877A30F}"/>
                </a:ext>
              </a:extLst>
            </p:cNvPr>
            <p:cNvSpPr>
              <a:spLocks noChangeArrowheads="1"/>
            </p:cNvSpPr>
            <p:nvPr/>
          </p:nvSpPr>
          <p:spPr bwMode="auto">
            <a:xfrm>
              <a:off x="1243277" y="2655359"/>
              <a:ext cx="427302" cy="432594"/>
            </a:xfrm>
            <a:prstGeom prst="ellipse">
              <a:avLst/>
            </a:prstGeom>
            <a:solidFill>
              <a:srgbClr val="FFB312"/>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defRPr/>
              </a:pPr>
              <a:endParaRPr lang="en-US" altLang="en-US" sz="1800" dirty="0">
                <a:latin typeface="Calibri" panose="020F0502020204030204" pitchFamily="34" charset="0"/>
                <a:cs typeface="Calibri" panose="020F0502020204030204" pitchFamily="34" charset="0"/>
                <a:sym typeface="Calibri" panose="020F0502020204030204" pitchFamily="34" charset="0"/>
              </a:endParaRPr>
            </a:p>
          </p:txBody>
        </p:sp>
        <p:sp>
          <p:nvSpPr>
            <p:cNvPr id="311" name="Google Shape;829;p21">
              <a:extLst>
                <a:ext uri="{FF2B5EF4-FFF2-40B4-BE49-F238E27FC236}">
                  <a16:creationId xmlns:a16="http://schemas.microsoft.com/office/drawing/2014/main" id="{A967E01C-4721-4B17-960E-BB1E214E17CD}"/>
                </a:ext>
              </a:extLst>
            </p:cNvPr>
            <p:cNvSpPr>
              <a:spLocks noChangeArrowheads="1"/>
            </p:cNvSpPr>
            <p:nvPr/>
          </p:nvSpPr>
          <p:spPr bwMode="auto">
            <a:xfrm>
              <a:off x="1243277" y="3507317"/>
              <a:ext cx="427302" cy="425979"/>
            </a:xfrm>
            <a:prstGeom prst="ellipse">
              <a:avLst/>
            </a:prstGeom>
            <a:solidFill>
              <a:srgbClr val="FC7900"/>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defRPr/>
              </a:pPr>
              <a:endParaRPr lang="en-US" altLang="en-US" sz="1800" dirty="0">
                <a:latin typeface="Calibri" panose="020F0502020204030204" pitchFamily="34" charset="0"/>
                <a:cs typeface="Calibri" panose="020F0502020204030204" pitchFamily="34" charset="0"/>
                <a:sym typeface="Calibri" panose="020F0502020204030204" pitchFamily="34" charset="0"/>
              </a:endParaRPr>
            </a:p>
          </p:txBody>
        </p:sp>
        <p:sp>
          <p:nvSpPr>
            <p:cNvPr id="312" name="Google Shape;830;p21">
              <a:extLst>
                <a:ext uri="{FF2B5EF4-FFF2-40B4-BE49-F238E27FC236}">
                  <a16:creationId xmlns:a16="http://schemas.microsoft.com/office/drawing/2014/main" id="{6EB98A66-5398-4032-88FF-3DFFFE0FCF95}"/>
                </a:ext>
              </a:extLst>
            </p:cNvPr>
            <p:cNvSpPr>
              <a:spLocks noChangeArrowheads="1"/>
            </p:cNvSpPr>
            <p:nvPr/>
          </p:nvSpPr>
          <p:spPr bwMode="auto">
            <a:xfrm>
              <a:off x="1243277" y="4356630"/>
              <a:ext cx="427302" cy="425979"/>
            </a:xfrm>
            <a:prstGeom prst="ellipse">
              <a:avLst/>
            </a:prstGeom>
            <a:solidFill>
              <a:srgbClr val="E24956"/>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defRPr/>
              </a:pPr>
              <a:endParaRPr lang="en-US" altLang="en-US" sz="1800" dirty="0">
                <a:latin typeface="Calibri" panose="020F0502020204030204" pitchFamily="34" charset="0"/>
                <a:cs typeface="Calibri" panose="020F0502020204030204" pitchFamily="34" charset="0"/>
                <a:sym typeface="Calibri" panose="020F0502020204030204" pitchFamily="34" charset="0"/>
              </a:endParaRPr>
            </a:p>
          </p:txBody>
        </p:sp>
        <p:sp>
          <p:nvSpPr>
            <p:cNvPr id="313" name="Google Shape;831;p21">
              <a:extLst>
                <a:ext uri="{FF2B5EF4-FFF2-40B4-BE49-F238E27FC236}">
                  <a16:creationId xmlns:a16="http://schemas.microsoft.com/office/drawing/2014/main" id="{55D4C4BD-5CA1-4F54-925D-B7B411228158}"/>
                </a:ext>
              </a:extLst>
            </p:cNvPr>
            <p:cNvSpPr>
              <a:spLocks noChangeArrowheads="1"/>
            </p:cNvSpPr>
            <p:nvPr/>
          </p:nvSpPr>
          <p:spPr bwMode="auto">
            <a:xfrm>
              <a:off x="1243277" y="5207265"/>
              <a:ext cx="427302" cy="427302"/>
            </a:xfrm>
            <a:prstGeom prst="ellipse">
              <a:avLst/>
            </a:prstGeom>
            <a:solidFill>
              <a:srgbClr val="8C103D"/>
            </a:solid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defRPr/>
              </a:pPr>
              <a:endParaRPr lang="en-US" altLang="en-US" sz="1800" dirty="0">
                <a:latin typeface="Calibri" panose="020F0502020204030204" pitchFamily="34" charset="0"/>
                <a:cs typeface="Calibri" panose="020F0502020204030204" pitchFamily="34" charset="0"/>
                <a:sym typeface="Calibri" panose="020F0502020204030204" pitchFamily="34" charset="0"/>
              </a:endParaRPr>
            </a:p>
          </p:txBody>
        </p:sp>
        <p:sp>
          <p:nvSpPr>
            <p:cNvPr id="318" name="Google Shape;836;p21">
              <a:extLst>
                <a:ext uri="{FF2B5EF4-FFF2-40B4-BE49-F238E27FC236}">
                  <a16:creationId xmlns:a16="http://schemas.microsoft.com/office/drawing/2014/main" id="{224139D2-E043-45CC-942F-FAE689610C44}"/>
                </a:ext>
              </a:extLst>
            </p:cNvPr>
            <p:cNvSpPr txBox="1">
              <a:spLocks noChangeArrowheads="1"/>
            </p:cNvSpPr>
            <p:nvPr/>
          </p:nvSpPr>
          <p:spPr bwMode="auto">
            <a:xfrm>
              <a:off x="1784350" y="2618317"/>
              <a:ext cx="429948" cy="20372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B312"/>
                </a:buClr>
                <a:buSzPts val="1000"/>
                <a:buFont typeface="Open Sans SemiBold" panose="020B0706030804020204" pitchFamily="34" charset="0"/>
                <a:buNone/>
                <a:defRPr/>
              </a:pPr>
              <a:r>
                <a:rPr lang="en-US" altLang="en-US" sz="1000" b="1" dirty="0">
                  <a:solidFill>
                    <a:srgbClr val="FFB312"/>
                  </a:solidFill>
                  <a:latin typeface="Titillium" panose="00000500000000000000" pitchFamily="50" charset="0"/>
                  <a:cs typeface="Open Sans SemiBold" panose="020B0706030804020204" pitchFamily="34" charset="0"/>
                  <a:sym typeface="Open Sans SemiBold" panose="020B0706030804020204" pitchFamily="34" charset="0"/>
                </a:rPr>
                <a:t>INDIA</a:t>
              </a:r>
              <a:endParaRPr lang="en-US" altLang="en-US" dirty="0">
                <a:latin typeface="Titillium" panose="00000500000000000000" pitchFamily="50" charset="0"/>
              </a:endParaRPr>
            </a:p>
          </p:txBody>
        </p:sp>
        <p:sp>
          <p:nvSpPr>
            <p:cNvPr id="319" name="Google Shape;837;p21">
              <a:extLst>
                <a:ext uri="{FF2B5EF4-FFF2-40B4-BE49-F238E27FC236}">
                  <a16:creationId xmlns:a16="http://schemas.microsoft.com/office/drawing/2014/main" id="{A1F0069E-4D13-4B1B-93D7-D365A92130FE}"/>
                </a:ext>
              </a:extLst>
            </p:cNvPr>
            <p:cNvSpPr txBox="1">
              <a:spLocks noChangeArrowheads="1"/>
            </p:cNvSpPr>
            <p:nvPr/>
          </p:nvSpPr>
          <p:spPr bwMode="auto">
            <a:xfrm>
              <a:off x="1784350" y="3467630"/>
              <a:ext cx="944563" cy="20372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C7900"/>
                </a:buClr>
                <a:buSzPts val="1000"/>
                <a:buFont typeface="Open Sans SemiBold" panose="020B0706030804020204" pitchFamily="34" charset="0"/>
                <a:buNone/>
                <a:defRPr/>
              </a:pPr>
              <a:r>
                <a:rPr lang="en-US" altLang="en-US" sz="1000" b="1" dirty="0">
                  <a:solidFill>
                    <a:srgbClr val="FC7900"/>
                  </a:solidFill>
                  <a:latin typeface="Titillium" panose="00000500000000000000" pitchFamily="50" charset="0"/>
                  <a:cs typeface="Open Sans SemiBold" panose="020B0706030804020204" pitchFamily="34" charset="0"/>
                  <a:sym typeface="Open Sans SemiBold" panose="020B0706030804020204" pitchFamily="34" charset="0"/>
                </a:rPr>
                <a:t>SAUDI ARABIA</a:t>
              </a:r>
              <a:endParaRPr lang="en-US" altLang="en-US" dirty="0">
                <a:latin typeface="Titillium" panose="00000500000000000000" pitchFamily="50" charset="0"/>
              </a:endParaRPr>
            </a:p>
          </p:txBody>
        </p:sp>
        <p:sp>
          <p:nvSpPr>
            <p:cNvPr id="320" name="Google Shape;838;p21">
              <a:extLst>
                <a:ext uri="{FF2B5EF4-FFF2-40B4-BE49-F238E27FC236}">
                  <a16:creationId xmlns:a16="http://schemas.microsoft.com/office/drawing/2014/main" id="{C3B48056-A9A9-4CA7-9B17-F950C6B93946}"/>
                </a:ext>
              </a:extLst>
            </p:cNvPr>
            <p:cNvSpPr txBox="1">
              <a:spLocks noChangeArrowheads="1"/>
            </p:cNvSpPr>
            <p:nvPr/>
          </p:nvSpPr>
          <p:spPr bwMode="auto">
            <a:xfrm>
              <a:off x="1784350" y="4312973"/>
              <a:ext cx="474928" cy="205052"/>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E24956"/>
                </a:buClr>
                <a:buSzPts val="1000"/>
                <a:buFont typeface="Open Sans SemiBold" panose="020B0706030804020204" pitchFamily="34" charset="0"/>
                <a:buNone/>
                <a:defRPr/>
              </a:pPr>
              <a:r>
                <a:rPr lang="en-US" altLang="en-US" sz="1000" b="1" dirty="0">
                  <a:solidFill>
                    <a:srgbClr val="E24956"/>
                  </a:solidFill>
                  <a:latin typeface="Titillium" panose="00000500000000000000" pitchFamily="50" charset="0"/>
                  <a:cs typeface="Open Sans SemiBold" panose="020B0706030804020204" pitchFamily="34" charset="0"/>
                  <a:sym typeface="Open Sans SemiBold" panose="020B0706030804020204" pitchFamily="34" charset="0"/>
                </a:rPr>
                <a:t>CHINA</a:t>
              </a:r>
              <a:endParaRPr lang="en-US" altLang="en-US" dirty="0">
                <a:latin typeface="Titillium" panose="00000500000000000000" pitchFamily="50" charset="0"/>
              </a:endParaRPr>
            </a:p>
          </p:txBody>
        </p:sp>
        <p:sp>
          <p:nvSpPr>
            <p:cNvPr id="321" name="Google Shape;839;p21">
              <a:extLst>
                <a:ext uri="{FF2B5EF4-FFF2-40B4-BE49-F238E27FC236}">
                  <a16:creationId xmlns:a16="http://schemas.microsoft.com/office/drawing/2014/main" id="{3FA3E22B-3DDA-467E-816A-468FDF4FF4A7}"/>
                </a:ext>
              </a:extLst>
            </p:cNvPr>
            <p:cNvSpPr txBox="1">
              <a:spLocks noChangeArrowheads="1"/>
            </p:cNvSpPr>
            <p:nvPr/>
          </p:nvSpPr>
          <p:spPr bwMode="auto">
            <a:xfrm>
              <a:off x="1784350" y="5163609"/>
              <a:ext cx="549011" cy="20505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8C103D"/>
                </a:buClr>
                <a:buSzPts val="1000"/>
                <a:buFont typeface="Open Sans SemiBold" panose="020B0706030804020204" pitchFamily="34" charset="0"/>
                <a:buNone/>
                <a:defRPr/>
              </a:pPr>
              <a:r>
                <a:rPr lang="en-US" altLang="en-US" sz="1000" b="1" dirty="0">
                  <a:solidFill>
                    <a:srgbClr val="8C103D"/>
                  </a:solidFill>
                  <a:latin typeface="Titillium" panose="00000500000000000000" pitchFamily="50" charset="0"/>
                  <a:cs typeface="Open Sans SemiBold" panose="020B0706030804020204" pitchFamily="34" charset="0"/>
                  <a:sym typeface="Open Sans SemiBold" panose="020B0706030804020204" pitchFamily="34" charset="0"/>
                </a:rPr>
                <a:t>TURKEY</a:t>
              </a:r>
              <a:endParaRPr lang="en-US" altLang="en-US" dirty="0">
                <a:latin typeface="Titillium" panose="00000500000000000000" pitchFamily="50" charset="0"/>
              </a:endParaRPr>
            </a:p>
          </p:txBody>
        </p:sp>
        <p:sp>
          <p:nvSpPr>
            <p:cNvPr id="326" name="Google Shape;844;p21">
              <a:extLst>
                <a:ext uri="{FF2B5EF4-FFF2-40B4-BE49-F238E27FC236}">
                  <a16:creationId xmlns:a16="http://schemas.microsoft.com/office/drawing/2014/main" id="{05359E0C-7AF0-40EC-BB92-2F67538C613C}"/>
                </a:ext>
              </a:extLst>
            </p:cNvPr>
            <p:cNvSpPr txBox="1">
              <a:spLocks noChangeArrowheads="1"/>
            </p:cNvSpPr>
            <p:nvPr/>
          </p:nvSpPr>
          <p:spPr bwMode="auto">
            <a:xfrm>
              <a:off x="1346465" y="2749286"/>
              <a:ext cx="382323" cy="358510"/>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FFFF"/>
                </a:buClr>
                <a:buSzPts val="1600"/>
                <a:buFont typeface="Open Sans SemiBold" panose="020B0706030804020204" pitchFamily="34" charset="0"/>
                <a:buNone/>
                <a:defRPr/>
              </a:pPr>
              <a:r>
                <a:rPr lang="en-US" altLang="en-US" sz="1600" b="1" dirty="0">
                  <a:solidFill>
                    <a:srgbClr val="FFFFFF"/>
                  </a:solidFill>
                  <a:latin typeface="Open Sans SemiBold" panose="020B0706030804020204" pitchFamily="34" charset="0"/>
                  <a:cs typeface="Open Sans SemiBold" panose="020B0706030804020204" pitchFamily="34" charset="0"/>
                  <a:sym typeface="Open Sans SemiBold" panose="020B0706030804020204" pitchFamily="34" charset="0"/>
                </a:rPr>
                <a:t>01</a:t>
              </a:r>
              <a:endParaRPr lang="en-US" altLang="en-US" dirty="0"/>
            </a:p>
          </p:txBody>
        </p:sp>
        <p:sp>
          <p:nvSpPr>
            <p:cNvPr id="327" name="Google Shape;845;p21">
              <a:extLst>
                <a:ext uri="{FF2B5EF4-FFF2-40B4-BE49-F238E27FC236}">
                  <a16:creationId xmlns:a16="http://schemas.microsoft.com/office/drawing/2014/main" id="{0A401E1F-69EC-41C2-ABA1-71B259283D3D}"/>
                </a:ext>
              </a:extLst>
            </p:cNvPr>
            <p:cNvSpPr txBox="1">
              <a:spLocks noChangeArrowheads="1"/>
            </p:cNvSpPr>
            <p:nvPr/>
          </p:nvSpPr>
          <p:spPr bwMode="auto">
            <a:xfrm>
              <a:off x="1338528" y="3599921"/>
              <a:ext cx="382323" cy="35983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FFFF"/>
                </a:buClr>
                <a:buSzPts val="1600"/>
                <a:buFont typeface="Open Sans SemiBold" panose="020B0706030804020204" pitchFamily="34" charset="0"/>
                <a:buNone/>
                <a:defRPr/>
              </a:pPr>
              <a:r>
                <a:rPr lang="en-US" altLang="en-US" sz="1600" b="1" dirty="0">
                  <a:solidFill>
                    <a:srgbClr val="FFFFFF"/>
                  </a:solidFill>
                  <a:latin typeface="Open Sans SemiBold" panose="020B0706030804020204" pitchFamily="34" charset="0"/>
                  <a:cs typeface="Open Sans SemiBold" panose="020B0706030804020204" pitchFamily="34" charset="0"/>
                  <a:sym typeface="Open Sans SemiBold" panose="020B0706030804020204" pitchFamily="34" charset="0"/>
                </a:rPr>
                <a:t>02</a:t>
              </a:r>
              <a:endParaRPr lang="en-US" altLang="en-US" dirty="0"/>
            </a:p>
          </p:txBody>
        </p:sp>
        <p:sp>
          <p:nvSpPr>
            <p:cNvPr id="328" name="Google Shape;846;p21">
              <a:extLst>
                <a:ext uri="{FF2B5EF4-FFF2-40B4-BE49-F238E27FC236}">
                  <a16:creationId xmlns:a16="http://schemas.microsoft.com/office/drawing/2014/main" id="{0DE72D6F-83B9-42CF-B5A0-9477021583E3}"/>
                </a:ext>
              </a:extLst>
            </p:cNvPr>
            <p:cNvSpPr txBox="1">
              <a:spLocks noChangeArrowheads="1"/>
            </p:cNvSpPr>
            <p:nvPr/>
          </p:nvSpPr>
          <p:spPr bwMode="auto">
            <a:xfrm>
              <a:off x="1338528" y="4441296"/>
              <a:ext cx="382323" cy="359833"/>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FFFF"/>
                </a:buClr>
                <a:buSzPts val="1600"/>
                <a:buFont typeface="Open Sans SemiBold" panose="020B0706030804020204" pitchFamily="34" charset="0"/>
                <a:buNone/>
                <a:defRPr/>
              </a:pPr>
              <a:r>
                <a:rPr lang="en-US" altLang="en-US" sz="1600" b="1" dirty="0">
                  <a:solidFill>
                    <a:srgbClr val="FFFFFF"/>
                  </a:solidFill>
                  <a:latin typeface="Open Sans SemiBold" panose="020B0706030804020204" pitchFamily="34" charset="0"/>
                  <a:cs typeface="Open Sans SemiBold" panose="020B0706030804020204" pitchFamily="34" charset="0"/>
                  <a:sym typeface="Open Sans SemiBold" panose="020B0706030804020204" pitchFamily="34" charset="0"/>
                </a:rPr>
                <a:t>03</a:t>
              </a:r>
              <a:endParaRPr lang="en-US" altLang="en-US" dirty="0"/>
            </a:p>
          </p:txBody>
        </p:sp>
        <p:sp>
          <p:nvSpPr>
            <p:cNvPr id="329" name="Google Shape;847;p21">
              <a:extLst>
                <a:ext uri="{FF2B5EF4-FFF2-40B4-BE49-F238E27FC236}">
                  <a16:creationId xmlns:a16="http://schemas.microsoft.com/office/drawing/2014/main" id="{AB12D7B0-7215-4EE0-93DA-DD765816B8BD}"/>
                </a:ext>
              </a:extLst>
            </p:cNvPr>
            <p:cNvSpPr txBox="1">
              <a:spLocks noChangeArrowheads="1"/>
            </p:cNvSpPr>
            <p:nvPr/>
          </p:nvSpPr>
          <p:spPr bwMode="auto">
            <a:xfrm>
              <a:off x="1338528" y="5293255"/>
              <a:ext cx="382323" cy="358511"/>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FFFF"/>
                </a:buClr>
                <a:buSzPts val="1600"/>
                <a:buFont typeface="Open Sans SemiBold" panose="020B0706030804020204" pitchFamily="34" charset="0"/>
                <a:buNone/>
                <a:defRPr/>
              </a:pPr>
              <a:r>
                <a:rPr lang="en-US" altLang="en-US" sz="1600" b="1" dirty="0">
                  <a:solidFill>
                    <a:srgbClr val="FFFFFF"/>
                  </a:solidFill>
                  <a:latin typeface="Open Sans SemiBold" panose="020B0706030804020204" pitchFamily="34" charset="0"/>
                  <a:cs typeface="Open Sans SemiBold" panose="020B0706030804020204" pitchFamily="34" charset="0"/>
                  <a:sym typeface="Open Sans SemiBold" panose="020B0706030804020204" pitchFamily="34" charset="0"/>
                </a:rPr>
                <a:t>04</a:t>
              </a:r>
              <a:endParaRPr lang="en-US" altLang="en-US" dirty="0"/>
            </a:p>
          </p:txBody>
        </p:sp>
        <p:sp>
          <p:nvSpPr>
            <p:cNvPr id="335" name="Google Shape;854;p21">
              <a:extLst>
                <a:ext uri="{FF2B5EF4-FFF2-40B4-BE49-F238E27FC236}">
                  <a16:creationId xmlns:a16="http://schemas.microsoft.com/office/drawing/2014/main" id="{BF0808D2-D507-495B-AF3A-6B0580B3A68C}"/>
                </a:ext>
              </a:extLst>
            </p:cNvPr>
            <p:cNvSpPr txBox="1">
              <a:spLocks noChangeArrowheads="1"/>
            </p:cNvSpPr>
            <p:nvPr/>
          </p:nvSpPr>
          <p:spPr bwMode="auto">
            <a:xfrm>
              <a:off x="1702329" y="3603890"/>
              <a:ext cx="1518708" cy="399521"/>
            </a:xfrm>
            <a:prstGeom prst="rect">
              <a:avLst/>
            </a:prstGeom>
            <a:no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0"/>
                <a:buFont typeface="Open Sans" panose="020B0606030504020204" pitchFamily="34" charset="0"/>
                <a:buNone/>
                <a:defRPr/>
              </a:pPr>
              <a:r>
                <a:rPr lang="en-US" altLang="en-US" sz="1000" dirty="0">
                  <a:solidFill>
                    <a:schemeClr val="bg1">
                      <a:lumMod val="50000"/>
                    </a:schemeClr>
                  </a:solidFill>
                  <a:latin typeface="Titillium" panose="00000500000000000000" pitchFamily="50" charset="0"/>
                  <a:cs typeface="Open Sans" panose="020B0606030504020204" pitchFamily="34" charset="0"/>
                  <a:sym typeface="Open Sans" panose="020B0606030504020204" pitchFamily="34" charset="0"/>
                </a:rPr>
                <a:t>Lorem ipsum dolor sit amet, consetur adipin</a:t>
              </a:r>
              <a:endParaRPr lang="en-US" altLang="en-US" dirty="0">
                <a:solidFill>
                  <a:schemeClr val="bg1">
                    <a:lumMod val="50000"/>
                  </a:schemeClr>
                </a:solidFill>
                <a:latin typeface="Titillium" panose="00000500000000000000" pitchFamily="50" charset="0"/>
              </a:endParaRPr>
            </a:p>
          </p:txBody>
        </p:sp>
        <p:sp>
          <p:nvSpPr>
            <p:cNvPr id="337" name="Google Shape;856;p21">
              <a:extLst>
                <a:ext uri="{FF2B5EF4-FFF2-40B4-BE49-F238E27FC236}">
                  <a16:creationId xmlns:a16="http://schemas.microsoft.com/office/drawing/2014/main" id="{ABF5C115-B192-468F-A762-0AA98AA109A7}"/>
                </a:ext>
              </a:extLst>
            </p:cNvPr>
            <p:cNvSpPr txBox="1">
              <a:spLocks noChangeArrowheads="1"/>
            </p:cNvSpPr>
            <p:nvPr/>
          </p:nvSpPr>
          <p:spPr bwMode="auto">
            <a:xfrm>
              <a:off x="1689100" y="4461140"/>
              <a:ext cx="1518708" cy="399521"/>
            </a:xfrm>
            <a:prstGeom prst="rect">
              <a:avLst/>
            </a:prstGeom>
            <a:no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0"/>
                <a:buFont typeface="Open Sans" panose="020B0606030504020204" pitchFamily="34" charset="0"/>
                <a:buNone/>
                <a:defRPr/>
              </a:pPr>
              <a:r>
                <a:rPr lang="en-US" altLang="en-US" sz="1000" dirty="0">
                  <a:solidFill>
                    <a:schemeClr val="bg1">
                      <a:lumMod val="50000"/>
                    </a:schemeClr>
                  </a:solidFill>
                  <a:latin typeface="Titillium" panose="00000500000000000000" pitchFamily="50" charset="0"/>
                  <a:cs typeface="Open Sans" panose="020B0606030504020204" pitchFamily="34" charset="0"/>
                  <a:sym typeface="Open Sans" panose="020B0606030504020204" pitchFamily="34" charset="0"/>
                </a:rPr>
                <a:t>Lorem ipsum dolor sit amet, consetur adipin</a:t>
              </a:r>
              <a:endParaRPr lang="en-US" altLang="en-US" dirty="0">
                <a:solidFill>
                  <a:schemeClr val="bg1">
                    <a:lumMod val="50000"/>
                  </a:schemeClr>
                </a:solidFill>
                <a:latin typeface="Titillium" panose="00000500000000000000" pitchFamily="50" charset="0"/>
              </a:endParaRPr>
            </a:p>
          </p:txBody>
        </p:sp>
        <p:sp>
          <p:nvSpPr>
            <p:cNvPr id="339" name="Google Shape;858;p21">
              <a:extLst>
                <a:ext uri="{FF2B5EF4-FFF2-40B4-BE49-F238E27FC236}">
                  <a16:creationId xmlns:a16="http://schemas.microsoft.com/office/drawing/2014/main" id="{C37B1B3C-EBCE-40A9-8A1C-8D708CC47B04}"/>
                </a:ext>
              </a:extLst>
            </p:cNvPr>
            <p:cNvSpPr txBox="1">
              <a:spLocks noChangeArrowheads="1"/>
            </p:cNvSpPr>
            <p:nvPr/>
          </p:nvSpPr>
          <p:spPr bwMode="auto">
            <a:xfrm>
              <a:off x="1697038" y="5303838"/>
              <a:ext cx="1518708" cy="399521"/>
            </a:xfrm>
            <a:prstGeom prst="rect">
              <a:avLst/>
            </a:prstGeom>
            <a:no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SzPts val="1000"/>
                <a:buFont typeface="Open Sans" panose="020B0606030504020204" pitchFamily="34" charset="0"/>
                <a:buNone/>
                <a:defRPr/>
              </a:pPr>
              <a:r>
                <a:rPr lang="en-US" altLang="en-US" sz="1000" dirty="0">
                  <a:solidFill>
                    <a:schemeClr val="bg1">
                      <a:lumMod val="50000"/>
                    </a:schemeClr>
                  </a:solidFill>
                  <a:latin typeface="Titillium" panose="00000500000000000000" pitchFamily="50" charset="0"/>
                  <a:cs typeface="Open Sans" panose="020B0606030504020204" pitchFamily="34" charset="0"/>
                  <a:sym typeface="Open Sans" panose="020B0606030504020204" pitchFamily="34" charset="0"/>
                </a:rPr>
                <a:t>Lorem ipsum dolor sit amet, consetur adipin</a:t>
              </a:r>
              <a:endParaRPr lang="en-US" altLang="en-US" dirty="0">
                <a:solidFill>
                  <a:schemeClr val="bg1">
                    <a:lumMod val="50000"/>
                  </a:schemeClr>
                </a:solidFill>
                <a:latin typeface="Titillium" panose="00000500000000000000" pitchFamily="50" charset="0"/>
              </a:endParaRPr>
            </a:p>
          </p:txBody>
        </p:sp>
      </p:grpSp>
    </p:spTree>
    <p:extLst>
      <p:ext uri="{BB962C8B-B14F-4D97-AF65-F5344CB8AC3E}">
        <p14:creationId xmlns:p14="http://schemas.microsoft.com/office/powerpoint/2010/main" val="133536455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a:extLst>
              <a:ext uri="{FF2B5EF4-FFF2-40B4-BE49-F238E27FC236}">
                <a16:creationId xmlns:a16="http://schemas.microsoft.com/office/drawing/2014/main" id="{44D4F764-23F7-4B54-AE5A-E423FF995793}"/>
              </a:ext>
            </a:extLst>
          </p:cNvPr>
          <p:cNvGraphicFramePr/>
          <p:nvPr>
            <p:extLst>
              <p:ext uri="{D42A27DB-BD31-4B8C-83A1-F6EECF244321}">
                <p14:modId xmlns:p14="http://schemas.microsoft.com/office/powerpoint/2010/main" val="3920488934"/>
              </p:ext>
            </p:extLst>
          </p:nvPr>
        </p:nvGraphicFramePr>
        <p:xfrm>
          <a:off x="857250" y="2030618"/>
          <a:ext cx="10477500" cy="4446382"/>
        </p:xfrm>
        <a:graphic>
          <a:graphicData uri="http://schemas.openxmlformats.org/drawingml/2006/chart">
            <c:chart xmlns:c="http://schemas.openxmlformats.org/drawingml/2006/chart" xmlns:r="http://schemas.openxmlformats.org/officeDocument/2006/relationships" r:id="rId2"/>
          </a:graphicData>
        </a:graphic>
      </p:graphicFrame>
      <p:sp>
        <p:nvSpPr>
          <p:cNvPr id="16" name="Title 1">
            <a:extLst>
              <a:ext uri="{FF2B5EF4-FFF2-40B4-BE49-F238E27FC236}">
                <a16:creationId xmlns:a16="http://schemas.microsoft.com/office/drawing/2014/main" id="{8E71FEBF-22F7-40F8-AC24-14C4EE669E68}"/>
              </a:ext>
            </a:extLst>
          </p:cNvPr>
          <p:cNvSpPr txBox="1">
            <a:spLocks/>
          </p:cNvSpPr>
          <p:nvPr/>
        </p:nvSpPr>
        <p:spPr>
          <a:xfrm>
            <a:off x="3690583" y="907009"/>
            <a:ext cx="4810834" cy="499456"/>
          </a:xfrm>
          <a:prstGeom prst="rect">
            <a:avLst/>
          </a:prstGeom>
        </p:spPr>
        <p:txBody>
          <a:bodyPr/>
          <a:lstStyle>
            <a:lvl1pPr algn="ctr" defTabSz="914400" rtl="0" eaLnBrk="1" latinLnBrk="0" hangingPunct="1">
              <a:lnSpc>
                <a:spcPct val="90000"/>
              </a:lnSpc>
              <a:spcBef>
                <a:spcPct val="0"/>
              </a:spcBef>
              <a:buNone/>
              <a:defRPr sz="3500" b="1"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r>
              <a:rPr lang="en-US" sz="4000" dirty="0">
                <a:solidFill>
                  <a:srgbClr val="FFC000"/>
                </a:solidFill>
                <a:latin typeface="Titillium" panose="00000500000000000000" pitchFamily="50" charset="0"/>
              </a:rPr>
              <a:t>CREATIVE </a:t>
            </a:r>
            <a:r>
              <a:rPr lang="en-US" b="0" dirty="0">
                <a:solidFill>
                  <a:schemeClr val="tx1">
                    <a:lumMod val="85000"/>
                    <a:lumOff val="15000"/>
                  </a:schemeClr>
                </a:solidFill>
                <a:latin typeface="Bebas Neue Bold" panose="020B0606020202050201" pitchFamily="34" charset="0"/>
              </a:rPr>
              <a:t> </a:t>
            </a:r>
            <a:r>
              <a:rPr lang="en-US" b="0" dirty="0">
                <a:solidFill>
                  <a:schemeClr val="bg1">
                    <a:lumMod val="50000"/>
                  </a:schemeClr>
                </a:solidFill>
                <a:latin typeface="Bebas Neue Light" panose="00000500000000000000" pitchFamily="2" charset="0"/>
              </a:rPr>
              <a:t>Infographic</a:t>
            </a:r>
          </a:p>
        </p:txBody>
      </p:sp>
      <p:sp>
        <p:nvSpPr>
          <p:cNvPr id="3" name="Rectangle 2">
            <a:extLst>
              <a:ext uri="{FF2B5EF4-FFF2-40B4-BE49-F238E27FC236}">
                <a16:creationId xmlns:a16="http://schemas.microsoft.com/office/drawing/2014/main" id="{D36BD92A-EE0E-44B2-BB79-C89954360545}"/>
              </a:ext>
            </a:extLst>
          </p:cNvPr>
          <p:cNvSpPr/>
          <p:nvPr/>
        </p:nvSpPr>
        <p:spPr>
          <a:xfrm>
            <a:off x="1955800" y="2168936"/>
            <a:ext cx="8280400" cy="505908"/>
          </a:xfrm>
          <a:prstGeom prst="rect">
            <a:avLst/>
          </a:prstGeom>
        </p:spPr>
        <p:txBody>
          <a:bodyPr wrap="square">
            <a:spAutoFit/>
          </a:bodyPr>
          <a:lstStyle/>
          <a:p>
            <a:pPr algn="ctr">
              <a:lnSpc>
                <a:spcPts val="1700"/>
              </a:lnSpc>
            </a:pPr>
            <a:r>
              <a:rPr lang="en-US" sz="1000" dirty="0">
                <a:solidFill>
                  <a:schemeClr val="bg1">
                    <a:lumMod val="50000"/>
                  </a:schemeClr>
                </a:solidFill>
                <a:latin typeface="Titillium" panose="00000500000000000000" pitchFamily="50" charset="0"/>
                <a:ea typeface="Bodoni 72 Book" charset="0"/>
                <a:cs typeface="Bodoni 72 Book" charset="0"/>
              </a:rPr>
              <a:t>Lorem Ipsum is simply dummy text of the printing and typesetting industry. when an unknown printer Lorem Ipsum has been the industry's standard dummy text ever since the 1500s, printer Lorem Ipsum when an unknown printer took.</a:t>
            </a:r>
          </a:p>
        </p:txBody>
      </p:sp>
    </p:spTree>
    <p:extLst>
      <p:ext uri="{BB962C8B-B14F-4D97-AF65-F5344CB8AC3E}">
        <p14:creationId xmlns:p14="http://schemas.microsoft.com/office/powerpoint/2010/main" val="21802914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Placeholder 33">
            <a:extLst>
              <a:ext uri="{FF2B5EF4-FFF2-40B4-BE49-F238E27FC236}">
                <a16:creationId xmlns:a16="http://schemas.microsoft.com/office/drawing/2014/main" id="{B90BC301-96EF-41FC-BC2D-1190333AC9AB}"/>
              </a:ext>
            </a:extLst>
          </p:cNvPr>
          <p:cNvPicPr>
            <a:picLocks noGrp="1" noChangeAspect="1"/>
          </p:cNvPicPr>
          <p:nvPr>
            <p:ph type="pic" sz="quarter" idx="10"/>
          </p:nvPr>
        </p:nvPicPr>
        <p:blipFill>
          <a:blip r:embed="rId2"/>
          <a:srcRect t="20945" b="20945"/>
          <a:stretch>
            <a:fillRect/>
          </a:stretch>
        </p:blipFill>
        <p:spPr>
          <a:xfrm>
            <a:off x="4924211" y="-2506"/>
            <a:ext cx="7267788" cy="2797174"/>
          </a:xfrm>
        </p:spPr>
      </p:pic>
      <p:sp>
        <p:nvSpPr>
          <p:cNvPr id="17" name="Rectangle 16">
            <a:extLst>
              <a:ext uri="{FF2B5EF4-FFF2-40B4-BE49-F238E27FC236}">
                <a16:creationId xmlns:a16="http://schemas.microsoft.com/office/drawing/2014/main" id="{96F17A6C-851A-4CFD-AA5B-194CE3028B35}"/>
              </a:ext>
            </a:extLst>
          </p:cNvPr>
          <p:cNvSpPr/>
          <p:nvPr/>
        </p:nvSpPr>
        <p:spPr>
          <a:xfrm>
            <a:off x="683055" y="1817459"/>
            <a:ext cx="3030712" cy="1733808"/>
          </a:xfrm>
          <a:prstGeom prst="rect">
            <a:avLst/>
          </a:prstGeom>
        </p:spPr>
        <p:txBody>
          <a:bodyPr wrap="square">
            <a:spAutoFit/>
          </a:bodyPr>
          <a:lstStyle/>
          <a:p>
            <a:pPr>
              <a:lnSpc>
                <a:spcPts val="3200"/>
              </a:lnSpc>
            </a:pPr>
            <a:r>
              <a:rPr lang="en-US" dirty="0">
                <a:solidFill>
                  <a:schemeClr val="bg1">
                    <a:lumMod val="50000"/>
                  </a:schemeClr>
                </a:solidFill>
                <a:latin typeface="Titillium" panose="00000500000000000000" pitchFamily="50" charset="0"/>
                <a:ea typeface="Bodoni 72 Book" charset="0"/>
                <a:cs typeface="Bodoni 72 Book" charset="0"/>
              </a:rPr>
              <a:t>WRITE HERESOMETHING</a:t>
            </a:r>
          </a:p>
          <a:p>
            <a:pPr>
              <a:lnSpc>
                <a:spcPts val="3200"/>
              </a:lnSpc>
            </a:pPr>
            <a:r>
              <a:rPr lang="en-US" sz="3200" dirty="0">
                <a:solidFill>
                  <a:schemeClr val="bg1">
                    <a:lumMod val="50000"/>
                  </a:schemeClr>
                </a:solidFill>
                <a:latin typeface="Titillium" panose="00000500000000000000" pitchFamily="50" charset="0"/>
                <a:ea typeface="Bodoni 72 Book" charset="0"/>
                <a:cs typeface="Bodoni 72 Book" charset="0"/>
              </a:rPr>
              <a:t>CREATIVE INFOGRAPHIC</a:t>
            </a:r>
          </a:p>
          <a:p>
            <a:pPr>
              <a:lnSpc>
                <a:spcPts val="3200"/>
              </a:lnSpc>
            </a:pPr>
            <a:r>
              <a:rPr lang="en-US" sz="3200" dirty="0">
                <a:solidFill>
                  <a:schemeClr val="bg1">
                    <a:lumMod val="50000"/>
                  </a:schemeClr>
                </a:solidFill>
                <a:latin typeface="Titillium" panose="00000500000000000000" pitchFamily="50" charset="0"/>
                <a:ea typeface="Bodoni 72 Book" charset="0"/>
                <a:cs typeface="Bodoni 72 Book" charset="0"/>
              </a:rPr>
              <a:t>CREATE</a:t>
            </a:r>
          </a:p>
        </p:txBody>
      </p:sp>
      <p:sp>
        <p:nvSpPr>
          <p:cNvPr id="18" name="TextBox 17">
            <a:extLst>
              <a:ext uri="{FF2B5EF4-FFF2-40B4-BE49-F238E27FC236}">
                <a16:creationId xmlns:a16="http://schemas.microsoft.com/office/drawing/2014/main" id="{84BB2BD7-A3FB-44A9-B793-EC69A569241F}"/>
              </a:ext>
            </a:extLst>
          </p:cNvPr>
          <p:cNvSpPr txBox="1"/>
          <p:nvPr/>
        </p:nvSpPr>
        <p:spPr>
          <a:xfrm>
            <a:off x="683055" y="3738632"/>
            <a:ext cx="3263899" cy="1595501"/>
          </a:xfrm>
          <a:prstGeom prst="rect">
            <a:avLst/>
          </a:prstGeom>
          <a:noFill/>
        </p:spPr>
        <p:txBody>
          <a:bodyPr wrap="square" rtlCol="0">
            <a:spAutoFit/>
          </a:bodyPr>
          <a:lstStyle/>
          <a:p>
            <a:pPr>
              <a:lnSpc>
                <a:spcPts val="1700"/>
              </a:lnSpc>
            </a:pPr>
            <a:r>
              <a:rPr lang="en-US" sz="1000" dirty="0">
                <a:solidFill>
                  <a:schemeClr val="bg1">
                    <a:lumMod val="50000"/>
                  </a:schemeClr>
                </a:solidFill>
                <a:latin typeface="Titillium" panose="00000500000000000000" pitchFamily="50" charset="0"/>
                <a:ea typeface="Montserrat Light" charset="0"/>
                <a:cs typeface="Montserrat Light" charset="0"/>
              </a:rPr>
              <a:t>Man wherein seas our creeping. Very. Make from for seas place and won't appear him, were they. Fifth you'll, man wherein seas our creeping. Very. Make from for seas place and won't appear him, were they.</a:t>
            </a:r>
          </a:p>
          <a:p>
            <a:pPr>
              <a:lnSpc>
                <a:spcPts val="1700"/>
              </a:lnSpc>
            </a:pPr>
            <a:endParaRPr lang="en-US" sz="1000" dirty="0">
              <a:solidFill>
                <a:schemeClr val="bg1">
                  <a:lumMod val="50000"/>
                </a:schemeClr>
              </a:solidFill>
              <a:latin typeface="Montserrat" panose="02000505000000020004" pitchFamily="2" charset="0"/>
              <a:ea typeface="Montserrat Light" charset="0"/>
              <a:cs typeface="Montserrat Light" charset="0"/>
            </a:endParaRPr>
          </a:p>
          <a:p>
            <a:pPr>
              <a:lnSpc>
                <a:spcPts val="1700"/>
              </a:lnSpc>
            </a:pPr>
            <a:r>
              <a:rPr lang="en-US" sz="1200" b="1" dirty="0">
                <a:solidFill>
                  <a:schemeClr val="bg1">
                    <a:lumMod val="50000"/>
                  </a:schemeClr>
                </a:solidFill>
                <a:latin typeface="Titillium" panose="00000500000000000000" pitchFamily="50" charset="0"/>
                <a:ea typeface="Montserrat Light" charset="0"/>
                <a:cs typeface="Montserrat Light" charset="0"/>
              </a:rPr>
              <a:t>Abundantly is fish evening let hath I to be  gretae gathered fly.</a:t>
            </a:r>
          </a:p>
        </p:txBody>
      </p:sp>
      <p:sp>
        <p:nvSpPr>
          <p:cNvPr id="27" name="Freeform 13">
            <a:extLst>
              <a:ext uri="{FF2B5EF4-FFF2-40B4-BE49-F238E27FC236}">
                <a16:creationId xmlns:a16="http://schemas.microsoft.com/office/drawing/2014/main" id="{7017D74B-CCE9-430A-8AB5-E2A014145D25}"/>
              </a:ext>
            </a:extLst>
          </p:cNvPr>
          <p:cNvSpPr>
            <a:spLocks/>
          </p:cNvSpPr>
          <p:nvPr/>
        </p:nvSpPr>
        <p:spPr bwMode="auto">
          <a:xfrm>
            <a:off x="4924211" y="4496472"/>
            <a:ext cx="1371600" cy="1381125"/>
          </a:xfrm>
          <a:custGeom>
            <a:avLst/>
            <a:gdLst>
              <a:gd name="T0" fmla="*/ 41 w 364"/>
              <a:gd name="T1" fmla="*/ 0 h 364"/>
              <a:gd name="T2" fmla="*/ 0 w 364"/>
              <a:gd name="T3" fmla="*/ 40 h 364"/>
              <a:gd name="T4" fmla="*/ 0 w 364"/>
              <a:gd name="T5" fmla="*/ 323 h 364"/>
              <a:gd name="T6" fmla="*/ 41 w 364"/>
              <a:gd name="T7" fmla="*/ 364 h 364"/>
              <a:gd name="T8" fmla="*/ 324 w 364"/>
              <a:gd name="T9" fmla="*/ 364 h 364"/>
              <a:gd name="T10" fmla="*/ 364 w 364"/>
              <a:gd name="T11" fmla="*/ 323 h 364"/>
              <a:gd name="T12" fmla="*/ 364 w 364"/>
              <a:gd name="T13" fmla="*/ 40 h 364"/>
              <a:gd name="T14" fmla="*/ 324 w 364"/>
              <a:gd name="T15" fmla="*/ 0 h 364"/>
              <a:gd name="T16" fmla="*/ 41 w 364"/>
              <a:gd name="T17"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364">
                <a:moveTo>
                  <a:pt x="41" y="0"/>
                </a:moveTo>
                <a:cubicBezTo>
                  <a:pt x="18" y="0"/>
                  <a:pt x="0" y="18"/>
                  <a:pt x="0" y="40"/>
                </a:cubicBezTo>
                <a:cubicBezTo>
                  <a:pt x="0" y="323"/>
                  <a:pt x="0" y="323"/>
                  <a:pt x="0" y="323"/>
                </a:cubicBezTo>
                <a:cubicBezTo>
                  <a:pt x="0" y="346"/>
                  <a:pt x="18" y="364"/>
                  <a:pt x="41" y="364"/>
                </a:cubicBezTo>
                <a:cubicBezTo>
                  <a:pt x="324" y="364"/>
                  <a:pt x="324" y="364"/>
                  <a:pt x="324" y="364"/>
                </a:cubicBezTo>
                <a:cubicBezTo>
                  <a:pt x="346" y="364"/>
                  <a:pt x="364" y="346"/>
                  <a:pt x="364" y="323"/>
                </a:cubicBezTo>
                <a:cubicBezTo>
                  <a:pt x="364" y="40"/>
                  <a:pt x="364" y="40"/>
                  <a:pt x="364" y="40"/>
                </a:cubicBezTo>
                <a:cubicBezTo>
                  <a:pt x="364" y="18"/>
                  <a:pt x="346" y="0"/>
                  <a:pt x="324" y="0"/>
                </a:cubicBezTo>
                <a:lnTo>
                  <a:pt x="41" y="0"/>
                </a:lnTo>
                <a:close/>
              </a:path>
            </a:pathLst>
          </a:custGeom>
          <a:solidFill>
            <a:srgbClr val="FFB31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3">
            <a:extLst>
              <a:ext uri="{FF2B5EF4-FFF2-40B4-BE49-F238E27FC236}">
                <a16:creationId xmlns:a16="http://schemas.microsoft.com/office/drawing/2014/main" id="{2DAF9968-AE6A-4976-AFED-A7BAFC053ED1}"/>
              </a:ext>
            </a:extLst>
          </p:cNvPr>
          <p:cNvSpPr>
            <a:spLocks/>
          </p:cNvSpPr>
          <p:nvPr/>
        </p:nvSpPr>
        <p:spPr bwMode="auto">
          <a:xfrm>
            <a:off x="6788347" y="4496472"/>
            <a:ext cx="1371600" cy="1381125"/>
          </a:xfrm>
          <a:custGeom>
            <a:avLst/>
            <a:gdLst>
              <a:gd name="T0" fmla="*/ 41 w 364"/>
              <a:gd name="T1" fmla="*/ 0 h 364"/>
              <a:gd name="T2" fmla="*/ 0 w 364"/>
              <a:gd name="T3" fmla="*/ 40 h 364"/>
              <a:gd name="T4" fmla="*/ 0 w 364"/>
              <a:gd name="T5" fmla="*/ 323 h 364"/>
              <a:gd name="T6" fmla="*/ 41 w 364"/>
              <a:gd name="T7" fmla="*/ 364 h 364"/>
              <a:gd name="T8" fmla="*/ 324 w 364"/>
              <a:gd name="T9" fmla="*/ 364 h 364"/>
              <a:gd name="T10" fmla="*/ 364 w 364"/>
              <a:gd name="T11" fmla="*/ 323 h 364"/>
              <a:gd name="T12" fmla="*/ 364 w 364"/>
              <a:gd name="T13" fmla="*/ 40 h 364"/>
              <a:gd name="T14" fmla="*/ 324 w 364"/>
              <a:gd name="T15" fmla="*/ 0 h 364"/>
              <a:gd name="T16" fmla="*/ 41 w 364"/>
              <a:gd name="T17"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364">
                <a:moveTo>
                  <a:pt x="41" y="0"/>
                </a:moveTo>
                <a:cubicBezTo>
                  <a:pt x="18" y="0"/>
                  <a:pt x="0" y="18"/>
                  <a:pt x="0" y="40"/>
                </a:cubicBezTo>
                <a:cubicBezTo>
                  <a:pt x="0" y="323"/>
                  <a:pt x="0" y="323"/>
                  <a:pt x="0" y="323"/>
                </a:cubicBezTo>
                <a:cubicBezTo>
                  <a:pt x="0" y="346"/>
                  <a:pt x="18" y="364"/>
                  <a:pt x="41" y="364"/>
                </a:cubicBezTo>
                <a:cubicBezTo>
                  <a:pt x="324" y="364"/>
                  <a:pt x="324" y="364"/>
                  <a:pt x="324" y="364"/>
                </a:cubicBezTo>
                <a:cubicBezTo>
                  <a:pt x="346" y="364"/>
                  <a:pt x="364" y="346"/>
                  <a:pt x="364" y="323"/>
                </a:cubicBezTo>
                <a:cubicBezTo>
                  <a:pt x="364" y="40"/>
                  <a:pt x="364" y="40"/>
                  <a:pt x="364" y="40"/>
                </a:cubicBezTo>
                <a:cubicBezTo>
                  <a:pt x="364" y="18"/>
                  <a:pt x="346" y="0"/>
                  <a:pt x="324" y="0"/>
                </a:cubicBezTo>
                <a:lnTo>
                  <a:pt x="41" y="0"/>
                </a:lnTo>
                <a:close/>
              </a:path>
            </a:pathLst>
          </a:custGeom>
          <a:solidFill>
            <a:srgbClr val="FC79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 name="Freeform 13">
            <a:extLst>
              <a:ext uri="{FF2B5EF4-FFF2-40B4-BE49-F238E27FC236}">
                <a16:creationId xmlns:a16="http://schemas.microsoft.com/office/drawing/2014/main" id="{21CD49B2-8664-4339-9D5E-0BE38D70D36B}"/>
              </a:ext>
            </a:extLst>
          </p:cNvPr>
          <p:cNvSpPr>
            <a:spLocks/>
          </p:cNvSpPr>
          <p:nvPr/>
        </p:nvSpPr>
        <p:spPr bwMode="auto">
          <a:xfrm>
            <a:off x="8652483" y="4496472"/>
            <a:ext cx="1371600" cy="1381125"/>
          </a:xfrm>
          <a:custGeom>
            <a:avLst/>
            <a:gdLst>
              <a:gd name="T0" fmla="*/ 41 w 364"/>
              <a:gd name="T1" fmla="*/ 0 h 364"/>
              <a:gd name="T2" fmla="*/ 0 w 364"/>
              <a:gd name="T3" fmla="*/ 40 h 364"/>
              <a:gd name="T4" fmla="*/ 0 w 364"/>
              <a:gd name="T5" fmla="*/ 323 h 364"/>
              <a:gd name="T6" fmla="*/ 41 w 364"/>
              <a:gd name="T7" fmla="*/ 364 h 364"/>
              <a:gd name="T8" fmla="*/ 324 w 364"/>
              <a:gd name="T9" fmla="*/ 364 h 364"/>
              <a:gd name="T10" fmla="*/ 364 w 364"/>
              <a:gd name="T11" fmla="*/ 323 h 364"/>
              <a:gd name="T12" fmla="*/ 364 w 364"/>
              <a:gd name="T13" fmla="*/ 40 h 364"/>
              <a:gd name="T14" fmla="*/ 324 w 364"/>
              <a:gd name="T15" fmla="*/ 0 h 364"/>
              <a:gd name="T16" fmla="*/ 41 w 364"/>
              <a:gd name="T17"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364">
                <a:moveTo>
                  <a:pt x="41" y="0"/>
                </a:moveTo>
                <a:cubicBezTo>
                  <a:pt x="18" y="0"/>
                  <a:pt x="0" y="18"/>
                  <a:pt x="0" y="40"/>
                </a:cubicBezTo>
                <a:cubicBezTo>
                  <a:pt x="0" y="323"/>
                  <a:pt x="0" y="323"/>
                  <a:pt x="0" y="323"/>
                </a:cubicBezTo>
                <a:cubicBezTo>
                  <a:pt x="0" y="346"/>
                  <a:pt x="18" y="364"/>
                  <a:pt x="41" y="364"/>
                </a:cubicBezTo>
                <a:cubicBezTo>
                  <a:pt x="324" y="364"/>
                  <a:pt x="324" y="364"/>
                  <a:pt x="324" y="364"/>
                </a:cubicBezTo>
                <a:cubicBezTo>
                  <a:pt x="346" y="364"/>
                  <a:pt x="364" y="346"/>
                  <a:pt x="364" y="323"/>
                </a:cubicBezTo>
                <a:cubicBezTo>
                  <a:pt x="364" y="40"/>
                  <a:pt x="364" y="40"/>
                  <a:pt x="364" y="40"/>
                </a:cubicBezTo>
                <a:cubicBezTo>
                  <a:pt x="364" y="18"/>
                  <a:pt x="346" y="0"/>
                  <a:pt x="324" y="0"/>
                </a:cubicBezTo>
                <a:lnTo>
                  <a:pt x="41" y="0"/>
                </a:lnTo>
                <a:close/>
              </a:path>
            </a:pathLst>
          </a:custGeom>
          <a:solidFill>
            <a:srgbClr val="E2495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Freeform 13">
            <a:extLst>
              <a:ext uri="{FF2B5EF4-FFF2-40B4-BE49-F238E27FC236}">
                <a16:creationId xmlns:a16="http://schemas.microsoft.com/office/drawing/2014/main" id="{09D9F871-1DF7-44F2-AAD0-641E65C53E2A}"/>
              </a:ext>
            </a:extLst>
          </p:cNvPr>
          <p:cNvSpPr>
            <a:spLocks/>
          </p:cNvSpPr>
          <p:nvPr/>
        </p:nvSpPr>
        <p:spPr bwMode="auto">
          <a:xfrm>
            <a:off x="10516618" y="4496472"/>
            <a:ext cx="1371600" cy="1381125"/>
          </a:xfrm>
          <a:custGeom>
            <a:avLst/>
            <a:gdLst>
              <a:gd name="T0" fmla="*/ 41 w 364"/>
              <a:gd name="T1" fmla="*/ 0 h 364"/>
              <a:gd name="T2" fmla="*/ 0 w 364"/>
              <a:gd name="T3" fmla="*/ 40 h 364"/>
              <a:gd name="T4" fmla="*/ 0 w 364"/>
              <a:gd name="T5" fmla="*/ 323 h 364"/>
              <a:gd name="T6" fmla="*/ 41 w 364"/>
              <a:gd name="T7" fmla="*/ 364 h 364"/>
              <a:gd name="T8" fmla="*/ 324 w 364"/>
              <a:gd name="T9" fmla="*/ 364 h 364"/>
              <a:gd name="T10" fmla="*/ 364 w 364"/>
              <a:gd name="T11" fmla="*/ 323 h 364"/>
              <a:gd name="T12" fmla="*/ 364 w 364"/>
              <a:gd name="T13" fmla="*/ 40 h 364"/>
              <a:gd name="T14" fmla="*/ 324 w 364"/>
              <a:gd name="T15" fmla="*/ 0 h 364"/>
              <a:gd name="T16" fmla="*/ 41 w 364"/>
              <a:gd name="T17"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364">
                <a:moveTo>
                  <a:pt x="41" y="0"/>
                </a:moveTo>
                <a:cubicBezTo>
                  <a:pt x="18" y="0"/>
                  <a:pt x="0" y="18"/>
                  <a:pt x="0" y="40"/>
                </a:cubicBezTo>
                <a:cubicBezTo>
                  <a:pt x="0" y="323"/>
                  <a:pt x="0" y="323"/>
                  <a:pt x="0" y="323"/>
                </a:cubicBezTo>
                <a:cubicBezTo>
                  <a:pt x="0" y="346"/>
                  <a:pt x="18" y="364"/>
                  <a:pt x="41" y="364"/>
                </a:cubicBezTo>
                <a:cubicBezTo>
                  <a:pt x="324" y="364"/>
                  <a:pt x="324" y="364"/>
                  <a:pt x="324" y="364"/>
                </a:cubicBezTo>
                <a:cubicBezTo>
                  <a:pt x="346" y="364"/>
                  <a:pt x="364" y="346"/>
                  <a:pt x="364" y="323"/>
                </a:cubicBezTo>
                <a:cubicBezTo>
                  <a:pt x="364" y="40"/>
                  <a:pt x="364" y="40"/>
                  <a:pt x="364" y="40"/>
                </a:cubicBezTo>
                <a:cubicBezTo>
                  <a:pt x="364" y="18"/>
                  <a:pt x="346" y="0"/>
                  <a:pt x="324" y="0"/>
                </a:cubicBezTo>
                <a:lnTo>
                  <a:pt x="41" y="0"/>
                </a:lnTo>
                <a:close/>
              </a:path>
            </a:pathLst>
          </a:custGeom>
          <a:solidFill>
            <a:srgbClr val="8C103D"/>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36" name="Group 35">
            <a:extLst>
              <a:ext uri="{FF2B5EF4-FFF2-40B4-BE49-F238E27FC236}">
                <a16:creationId xmlns:a16="http://schemas.microsoft.com/office/drawing/2014/main" id="{D745AB61-C038-4561-9BA7-B44E9D1DDE5A}"/>
              </a:ext>
            </a:extLst>
          </p:cNvPr>
          <p:cNvGrpSpPr/>
          <p:nvPr/>
        </p:nvGrpSpPr>
        <p:grpSpPr>
          <a:xfrm>
            <a:off x="4954393" y="4894617"/>
            <a:ext cx="1345325" cy="566208"/>
            <a:chOff x="796296" y="-966887"/>
            <a:chExt cx="1345325" cy="566208"/>
          </a:xfrm>
        </p:grpSpPr>
        <p:sp>
          <p:nvSpPr>
            <p:cNvPr id="51" name="Google Shape;827;p21">
              <a:extLst>
                <a:ext uri="{FF2B5EF4-FFF2-40B4-BE49-F238E27FC236}">
                  <a16:creationId xmlns:a16="http://schemas.microsoft.com/office/drawing/2014/main" id="{E45F010F-FACC-4BD0-BEBB-2558C11241CC}"/>
                </a:ext>
              </a:extLst>
            </p:cNvPr>
            <p:cNvSpPr txBox="1">
              <a:spLocks noChangeArrowheads="1"/>
            </p:cNvSpPr>
            <p:nvPr/>
          </p:nvSpPr>
          <p:spPr bwMode="auto">
            <a:xfrm>
              <a:off x="796296" y="-763158"/>
              <a:ext cx="1345325" cy="362479"/>
            </a:xfrm>
            <a:prstGeom prst="rect">
              <a:avLst/>
            </a:prstGeom>
            <a:no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SzPts val="1000"/>
                <a:buFont typeface="Open Sans" panose="020B0606030504020204" pitchFamily="34" charset="0"/>
                <a:buNone/>
                <a:defRPr/>
              </a:pPr>
              <a:r>
                <a:rPr lang="en-US" altLang="en-US" sz="1000" dirty="0">
                  <a:solidFill>
                    <a:schemeClr val="bg1"/>
                  </a:solidFill>
                  <a:latin typeface="Titillium" panose="00000500000000000000" pitchFamily="50" charset="0"/>
                  <a:cs typeface="Open Sans" panose="020B0606030504020204" pitchFamily="34" charset="0"/>
                  <a:sym typeface="Open Sans" panose="020B0606030504020204" pitchFamily="34" charset="0"/>
                </a:rPr>
                <a:t>Lorem ipsum dolor sit amet, </a:t>
              </a:r>
              <a:endParaRPr lang="en-US" altLang="en-US" dirty="0">
                <a:solidFill>
                  <a:schemeClr val="bg1"/>
                </a:solidFill>
                <a:latin typeface="Titillium" panose="00000500000000000000" pitchFamily="50" charset="0"/>
              </a:endParaRPr>
            </a:p>
          </p:txBody>
        </p:sp>
        <p:sp>
          <p:nvSpPr>
            <p:cNvPr id="56" name="Google Shape;836;p21">
              <a:extLst>
                <a:ext uri="{FF2B5EF4-FFF2-40B4-BE49-F238E27FC236}">
                  <a16:creationId xmlns:a16="http://schemas.microsoft.com/office/drawing/2014/main" id="{A560E3F4-D592-4591-90C8-08EBAA565E0D}"/>
                </a:ext>
              </a:extLst>
            </p:cNvPr>
            <p:cNvSpPr txBox="1">
              <a:spLocks noChangeArrowheads="1"/>
            </p:cNvSpPr>
            <p:nvPr/>
          </p:nvSpPr>
          <p:spPr bwMode="auto">
            <a:xfrm>
              <a:off x="1266645" y="-966887"/>
              <a:ext cx="549011" cy="20372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B312"/>
                </a:buClr>
                <a:buSzPts val="1000"/>
                <a:buFont typeface="Open Sans SemiBold" panose="020B0706030804020204" pitchFamily="34" charset="0"/>
                <a:buNone/>
                <a:defRPr/>
              </a:pPr>
              <a:r>
                <a:rPr lang="en-US" altLang="en-US" sz="1600" b="1" dirty="0">
                  <a:solidFill>
                    <a:schemeClr val="bg1"/>
                  </a:solidFill>
                  <a:latin typeface="Titillium" panose="00000500000000000000" pitchFamily="50" charset="0"/>
                  <a:cs typeface="Open Sans SemiBold" panose="020B0706030804020204" pitchFamily="34" charset="0"/>
                  <a:sym typeface="Open Sans SemiBold" panose="020B0706030804020204" pitchFamily="34" charset="0"/>
                </a:rPr>
                <a:t>Titel</a:t>
              </a:r>
              <a:endParaRPr lang="en-US" altLang="en-US" sz="1600" dirty="0">
                <a:solidFill>
                  <a:schemeClr val="bg1"/>
                </a:solidFill>
                <a:latin typeface="Titillium" panose="00000500000000000000" pitchFamily="50" charset="0"/>
              </a:endParaRPr>
            </a:p>
          </p:txBody>
        </p:sp>
      </p:grpSp>
      <p:grpSp>
        <p:nvGrpSpPr>
          <p:cNvPr id="67" name="Group 66">
            <a:extLst>
              <a:ext uri="{FF2B5EF4-FFF2-40B4-BE49-F238E27FC236}">
                <a16:creationId xmlns:a16="http://schemas.microsoft.com/office/drawing/2014/main" id="{B184C763-9C11-412A-91A7-2B5B29578E06}"/>
              </a:ext>
            </a:extLst>
          </p:cNvPr>
          <p:cNvGrpSpPr/>
          <p:nvPr/>
        </p:nvGrpSpPr>
        <p:grpSpPr>
          <a:xfrm>
            <a:off x="6788347" y="4894617"/>
            <a:ext cx="1345325" cy="566208"/>
            <a:chOff x="796296" y="-966887"/>
            <a:chExt cx="1345325" cy="566208"/>
          </a:xfrm>
        </p:grpSpPr>
        <p:sp>
          <p:nvSpPr>
            <p:cNvPr id="68" name="Google Shape;827;p21">
              <a:extLst>
                <a:ext uri="{FF2B5EF4-FFF2-40B4-BE49-F238E27FC236}">
                  <a16:creationId xmlns:a16="http://schemas.microsoft.com/office/drawing/2014/main" id="{E73902CD-BC19-4744-B44F-2752F9CA0498}"/>
                </a:ext>
              </a:extLst>
            </p:cNvPr>
            <p:cNvSpPr txBox="1">
              <a:spLocks noChangeArrowheads="1"/>
            </p:cNvSpPr>
            <p:nvPr/>
          </p:nvSpPr>
          <p:spPr bwMode="auto">
            <a:xfrm>
              <a:off x="796296" y="-763158"/>
              <a:ext cx="1345325" cy="362479"/>
            </a:xfrm>
            <a:prstGeom prst="rect">
              <a:avLst/>
            </a:prstGeom>
            <a:no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SzPts val="1000"/>
                <a:buFont typeface="Open Sans" panose="020B0606030504020204" pitchFamily="34" charset="0"/>
                <a:buNone/>
                <a:defRPr/>
              </a:pPr>
              <a:r>
                <a:rPr lang="en-US" altLang="en-US" sz="1000" dirty="0">
                  <a:solidFill>
                    <a:schemeClr val="bg1"/>
                  </a:solidFill>
                  <a:latin typeface="Titillium" panose="00000500000000000000" pitchFamily="50" charset="0"/>
                  <a:cs typeface="Open Sans" panose="020B0606030504020204" pitchFamily="34" charset="0"/>
                  <a:sym typeface="Open Sans" panose="020B0606030504020204" pitchFamily="34" charset="0"/>
                </a:rPr>
                <a:t>Lorem ipsum dolor sit amet, </a:t>
              </a:r>
              <a:endParaRPr lang="en-US" altLang="en-US" dirty="0">
                <a:solidFill>
                  <a:schemeClr val="bg1"/>
                </a:solidFill>
                <a:latin typeface="Titillium" panose="00000500000000000000" pitchFamily="50" charset="0"/>
              </a:endParaRPr>
            </a:p>
          </p:txBody>
        </p:sp>
        <p:sp>
          <p:nvSpPr>
            <p:cNvPr id="69" name="Google Shape;836;p21">
              <a:extLst>
                <a:ext uri="{FF2B5EF4-FFF2-40B4-BE49-F238E27FC236}">
                  <a16:creationId xmlns:a16="http://schemas.microsoft.com/office/drawing/2014/main" id="{496790C8-1E51-44C6-830B-730052FF7314}"/>
                </a:ext>
              </a:extLst>
            </p:cNvPr>
            <p:cNvSpPr txBox="1">
              <a:spLocks noChangeArrowheads="1"/>
            </p:cNvSpPr>
            <p:nvPr/>
          </p:nvSpPr>
          <p:spPr bwMode="auto">
            <a:xfrm>
              <a:off x="1266645" y="-966887"/>
              <a:ext cx="549011" cy="20372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B312"/>
                </a:buClr>
                <a:buSzPts val="1000"/>
                <a:buFont typeface="Open Sans SemiBold" panose="020B0706030804020204" pitchFamily="34" charset="0"/>
                <a:buNone/>
                <a:defRPr/>
              </a:pPr>
              <a:r>
                <a:rPr lang="en-US" altLang="en-US" sz="1600" b="1" dirty="0">
                  <a:solidFill>
                    <a:schemeClr val="bg1"/>
                  </a:solidFill>
                  <a:latin typeface="Titillium" panose="00000500000000000000" pitchFamily="50" charset="0"/>
                  <a:cs typeface="Open Sans SemiBold" panose="020B0706030804020204" pitchFamily="34" charset="0"/>
                  <a:sym typeface="Open Sans SemiBold" panose="020B0706030804020204" pitchFamily="34" charset="0"/>
                </a:rPr>
                <a:t>Titel</a:t>
              </a:r>
              <a:endParaRPr lang="en-US" altLang="en-US" sz="1600" dirty="0">
                <a:solidFill>
                  <a:schemeClr val="bg1"/>
                </a:solidFill>
                <a:latin typeface="Titillium" panose="00000500000000000000" pitchFamily="50" charset="0"/>
              </a:endParaRPr>
            </a:p>
          </p:txBody>
        </p:sp>
      </p:grpSp>
      <p:grpSp>
        <p:nvGrpSpPr>
          <p:cNvPr id="70" name="Group 69">
            <a:extLst>
              <a:ext uri="{FF2B5EF4-FFF2-40B4-BE49-F238E27FC236}">
                <a16:creationId xmlns:a16="http://schemas.microsoft.com/office/drawing/2014/main" id="{286E35F1-2BFE-4AC8-B98F-F7EFEF82979B}"/>
              </a:ext>
            </a:extLst>
          </p:cNvPr>
          <p:cNvGrpSpPr/>
          <p:nvPr/>
        </p:nvGrpSpPr>
        <p:grpSpPr>
          <a:xfrm>
            <a:off x="8652483" y="4894617"/>
            <a:ext cx="1345325" cy="566208"/>
            <a:chOff x="796296" y="-966887"/>
            <a:chExt cx="1345325" cy="566208"/>
          </a:xfrm>
        </p:grpSpPr>
        <p:sp>
          <p:nvSpPr>
            <p:cNvPr id="71" name="Google Shape;827;p21">
              <a:extLst>
                <a:ext uri="{FF2B5EF4-FFF2-40B4-BE49-F238E27FC236}">
                  <a16:creationId xmlns:a16="http://schemas.microsoft.com/office/drawing/2014/main" id="{8498F599-B9A5-4599-9BBD-1B9DADB6714C}"/>
                </a:ext>
              </a:extLst>
            </p:cNvPr>
            <p:cNvSpPr txBox="1">
              <a:spLocks noChangeArrowheads="1"/>
            </p:cNvSpPr>
            <p:nvPr/>
          </p:nvSpPr>
          <p:spPr bwMode="auto">
            <a:xfrm>
              <a:off x="796296" y="-763158"/>
              <a:ext cx="1345325" cy="362479"/>
            </a:xfrm>
            <a:prstGeom prst="rect">
              <a:avLst/>
            </a:prstGeom>
            <a:no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SzPts val="1000"/>
                <a:buFont typeface="Open Sans" panose="020B0606030504020204" pitchFamily="34" charset="0"/>
                <a:buNone/>
                <a:defRPr/>
              </a:pPr>
              <a:r>
                <a:rPr lang="en-US" altLang="en-US" sz="1000" dirty="0">
                  <a:solidFill>
                    <a:schemeClr val="bg1"/>
                  </a:solidFill>
                  <a:latin typeface="Titillium" panose="00000500000000000000" pitchFamily="50" charset="0"/>
                  <a:cs typeface="Open Sans" panose="020B0606030504020204" pitchFamily="34" charset="0"/>
                  <a:sym typeface="Open Sans" panose="020B0606030504020204" pitchFamily="34" charset="0"/>
                </a:rPr>
                <a:t>Lorem ipsum dolor sit amet, </a:t>
              </a:r>
              <a:endParaRPr lang="en-US" altLang="en-US" dirty="0">
                <a:solidFill>
                  <a:schemeClr val="bg1"/>
                </a:solidFill>
                <a:latin typeface="Titillium" panose="00000500000000000000" pitchFamily="50" charset="0"/>
              </a:endParaRPr>
            </a:p>
          </p:txBody>
        </p:sp>
        <p:sp>
          <p:nvSpPr>
            <p:cNvPr id="72" name="Google Shape;836;p21">
              <a:extLst>
                <a:ext uri="{FF2B5EF4-FFF2-40B4-BE49-F238E27FC236}">
                  <a16:creationId xmlns:a16="http://schemas.microsoft.com/office/drawing/2014/main" id="{2DBD40AC-E046-46C3-9E27-672509589221}"/>
                </a:ext>
              </a:extLst>
            </p:cNvPr>
            <p:cNvSpPr txBox="1">
              <a:spLocks noChangeArrowheads="1"/>
            </p:cNvSpPr>
            <p:nvPr/>
          </p:nvSpPr>
          <p:spPr bwMode="auto">
            <a:xfrm>
              <a:off x="1266645" y="-966887"/>
              <a:ext cx="549011" cy="20372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B312"/>
                </a:buClr>
                <a:buSzPts val="1000"/>
                <a:buFont typeface="Open Sans SemiBold" panose="020B0706030804020204" pitchFamily="34" charset="0"/>
                <a:buNone/>
                <a:defRPr/>
              </a:pPr>
              <a:r>
                <a:rPr lang="en-US" altLang="en-US" sz="1600" b="1" dirty="0">
                  <a:solidFill>
                    <a:schemeClr val="bg1"/>
                  </a:solidFill>
                  <a:latin typeface="Titillium" panose="00000500000000000000" pitchFamily="50" charset="0"/>
                  <a:cs typeface="Open Sans SemiBold" panose="020B0706030804020204" pitchFamily="34" charset="0"/>
                  <a:sym typeface="Open Sans SemiBold" panose="020B0706030804020204" pitchFamily="34" charset="0"/>
                </a:rPr>
                <a:t>Titel</a:t>
              </a:r>
              <a:endParaRPr lang="en-US" altLang="en-US" sz="1600" dirty="0">
                <a:solidFill>
                  <a:schemeClr val="bg1"/>
                </a:solidFill>
                <a:latin typeface="Titillium" panose="00000500000000000000" pitchFamily="50" charset="0"/>
              </a:endParaRPr>
            </a:p>
          </p:txBody>
        </p:sp>
      </p:grpSp>
      <p:grpSp>
        <p:nvGrpSpPr>
          <p:cNvPr id="73" name="Group 72">
            <a:extLst>
              <a:ext uri="{FF2B5EF4-FFF2-40B4-BE49-F238E27FC236}">
                <a16:creationId xmlns:a16="http://schemas.microsoft.com/office/drawing/2014/main" id="{000044C2-F0C4-46F1-881B-16E01E559F2B}"/>
              </a:ext>
            </a:extLst>
          </p:cNvPr>
          <p:cNvGrpSpPr/>
          <p:nvPr/>
        </p:nvGrpSpPr>
        <p:grpSpPr>
          <a:xfrm>
            <a:off x="10516618" y="4894617"/>
            <a:ext cx="1345325" cy="566208"/>
            <a:chOff x="796296" y="-966887"/>
            <a:chExt cx="1345325" cy="566208"/>
          </a:xfrm>
        </p:grpSpPr>
        <p:sp>
          <p:nvSpPr>
            <p:cNvPr id="74" name="Google Shape;827;p21">
              <a:extLst>
                <a:ext uri="{FF2B5EF4-FFF2-40B4-BE49-F238E27FC236}">
                  <a16:creationId xmlns:a16="http://schemas.microsoft.com/office/drawing/2014/main" id="{BD6C3FB6-0707-4550-9CC4-D2C3242584FA}"/>
                </a:ext>
              </a:extLst>
            </p:cNvPr>
            <p:cNvSpPr txBox="1">
              <a:spLocks noChangeArrowheads="1"/>
            </p:cNvSpPr>
            <p:nvPr/>
          </p:nvSpPr>
          <p:spPr bwMode="auto">
            <a:xfrm>
              <a:off x="796296" y="-763158"/>
              <a:ext cx="1345325" cy="362479"/>
            </a:xfrm>
            <a:prstGeom prst="rect">
              <a:avLst/>
            </a:prstGeom>
            <a:noFill/>
            <a:ln>
              <a:noFill/>
            </a:ln>
          </p:spPr>
          <p:txBody>
            <a:bodyPr lIns="91425" tIns="45700" rIns="91425" bIns="4570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algn="ctr" eaLnBrk="1" hangingPunct="1">
                <a:buSzPts val="1000"/>
                <a:buFont typeface="Open Sans" panose="020B0606030504020204" pitchFamily="34" charset="0"/>
                <a:buNone/>
                <a:defRPr/>
              </a:pPr>
              <a:r>
                <a:rPr lang="en-US" altLang="en-US" sz="1000" dirty="0">
                  <a:solidFill>
                    <a:schemeClr val="bg1"/>
                  </a:solidFill>
                  <a:latin typeface="Titillium" panose="00000500000000000000" pitchFamily="50" charset="0"/>
                  <a:cs typeface="Open Sans" panose="020B0606030504020204" pitchFamily="34" charset="0"/>
                  <a:sym typeface="Open Sans" panose="020B0606030504020204" pitchFamily="34" charset="0"/>
                </a:rPr>
                <a:t>Lorem ipsum dolor sit amet, </a:t>
              </a:r>
              <a:endParaRPr lang="en-US" altLang="en-US" dirty="0">
                <a:solidFill>
                  <a:schemeClr val="bg1"/>
                </a:solidFill>
                <a:latin typeface="Titillium" panose="00000500000000000000" pitchFamily="50" charset="0"/>
              </a:endParaRPr>
            </a:p>
          </p:txBody>
        </p:sp>
        <p:sp>
          <p:nvSpPr>
            <p:cNvPr id="75" name="Google Shape;836;p21">
              <a:extLst>
                <a:ext uri="{FF2B5EF4-FFF2-40B4-BE49-F238E27FC236}">
                  <a16:creationId xmlns:a16="http://schemas.microsoft.com/office/drawing/2014/main" id="{D65571B8-36CB-499D-9455-3EEA26099702}"/>
                </a:ext>
              </a:extLst>
            </p:cNvPr>
            <p:cNvSpPr txBox="1">
              <a:spLocks noChangeArrowheads="1"/>
            </p:cNvSpPr>
            <p:nvPr/>
          </p:nvSpPr>
          <p:spPr bwMode="auto">
            <a:xfrm>
              <a:off x="1266645" y="-966887"/>
              <a:ext cx="549011" cy="203729"/>
            </a:xfrm>
            <a:prstGeom prst="rect">
              <a:avLst/>
            </a:prstGeom>
            <a:noFill/>
            <a:ln>
              <a:noFill/>
            </a:ln>
          </p:spPr>
          <p:txBody>
            <a:bodyPr lIns="0" tIns="0" rIns="0" bIns="0"/>
            <a:lstStyle>
              <a:lvl1pPr>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buClr>
                  <a:srgbClr val="000000"/>
                </a:buClr>
                <a:buFont typeface="Arial" panose="020B0604020202020204" pitchFamily="34" charset="0"/>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FFB312"/>
                </a:buClr>
                <a:buSzPts val="1000"/>
                <a:buFont typeface="Open Sans SemiBold" panose="020B0706030804020204" pitchFamily="34" charset="0"/>
                <a:buNone/>
                <a:defRPr/>
              </a:pPr>
              <a:r>
                <a:rPr lang="en-US" altLang="en-US" sz="1600" b="1" dirty="0">
                  <a:solidFill>
                    <a:schemeClr val="bg1"/>
                  </a:solidFill>
                  <a:latin typeface="Titillium" panose="00000500000000000000" pitchFamily="50" charset="0"/>
                  <a:cs typeface="Open Sans SemiBold" panose="020B0706030804020204" pitchFamily="34" charset="0"/>
                  <a:sym typeface="Open Sans SemiBold" panose="020B0706030804020204" pitchFamily="34" charset="0"/>
                </a:rPr>
                <a:t>Titel</a:t>
              </a:r>
              <a:endParaRPr lang="en-US" altLang="en-US" sz="1600" dirty="0">
                <a:solidFill>
                  <a:schemeClr val="bg1"/>
                </a:solidFill>
                <a:latin typeface="Titillium" panose="00000500000000000000" pitchFamily="50" charset="0"/>
              </a:endParaRPr>
            </a:p>
          </p:txBody>
        </p:sp>
      </p:grpSp>
      <p:sp>
        <p:nvSpPr>
          <p:cNvPr id="76" name="Rectangle 75">
            <a:extLst>
              <a:ext uri="{FF2B5EF4-FFF2-40B4-BE49-F238E27FC236}">
                <a16:creationId xmlns:a16="http://schemas.microsoft.com/office/drawing/2014/main" id="{B11D52AD-571A-4F73-BBC4-BC3E328036F0}"/>
              </a:ext>
            </a:extLst>
          </p:cNvPr>
          <p:cNvSpPr/>
          <p:nvPr/>
        </p:nvSpPr>
        <p:spPr>
          <a:xfrm>
            <a:off x="5412945" y="3393987"/>
            <a:ext cx="6096000" cy="723916"/>
          </a:xfrm>
          <a:prstGeom prst="rect">
            <a:avLst/>
          </a:prstGeom>
        </p:spPr>
        <p:txBody>
          <a:bodyPr>
            <a:spAutoFit/>
          </a:bodyPr>
          <a:lstStyle/>
          <a:p>
            <a:pPr algn="ctr">
              <a:lnSpc>
                <a:spcPts val="1700"/>
              </a:lnSpc>
            </a:pPr>
            <a:r>
              <a:rPr lang="en-US" sz="1000" dirty="0">
                <a:solidFill>
                  <a:schemeClr val="bg1">
                    <a:lumMod val="50000"/>
                  </a:schemeClr>
                </a:solidFill>
                <a:latin typeface="Titillium" panose="00000500000000000000" pitchFamily="50" charset="0"/>
                <a:ea typeface="Bodoni 72 Book" charset="0"/>
                <a:cs typeface="Bodoni 72 Book" charset="0"/>
              </a:rPr>
              <a:t>Lorem Ipsum is simply dummy text of the printing and typesetting industry. when an unknown printer Lorem Ipsum has been the industry's standard dummy text ever since the 1500s, printer Lorem Ipsum when an unknown printer took.</a:t>
            </a:r>
          </a:p>
        </p:txBody>
      </p:sp>
    </p:spTree>
    <p:extLst>
      <p:ext uri="{BB962C8B-B14F-4D97-AF65-F5344CB8AC3E}">
        <p14:creationId xmlns:p14="http://schemas.microsoft.com/office/powerpoint/2010/main" val="313080227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298DB1C-2A33-4D86-A0F9-BEF7B9914282}"/>
              </a:ext>
            </a:extLst>
          </p:cNvPr>
          <p:cNvGrpSpPr/>
          <p:nvPr/>
        </p:nvGrpSpPr>
        <p:grpSpPr>
          <a:xfrm>
            <a:off x="3665180" y="996593"/>
            <a:ext cx="4871164" cy="4871164"/>
            <a:chOff x="4189412" y="1520825"/>
            <a:chExt cx="3822700" cy="3822700"/>
          </a:xfrm>
        </p:grpSpPr>
        <p:sp>
          <p:nvSpPr>
            <p:cNvPr id="11" name="Google Shape;255;p16">
              <a:extLst>
                <a:ext uri="{FF2B5EF4-FFF2-40B4-BE49-F238E27FC236}">
                  <a16:creationId xmlns:a16="http://schemas.microsoft.com/office/drawing/2014/main" id="{ADA833EC-1F63-40CA-9D59-898EE29B1E19}"/>
                </a:ext>
              </a:extLst>
            </p:cNvPr>
            <p:cNvSpPr/>
            <p:nvPr/>
          </p:nvSpPr>
          <p:spPr>
            <a:xfrm>
              <a:off x="6310312" y="1520825"/>
              <a:ext cx="998537" cy="1443037"/>
            </a:xfrm>
            <a:custGeom>
              <a:avLst/>
              <a:gdLst/>
              <a:ahLst/>
              <a:cxnLst/>
              <a:rect l="l" t="t" r="r" b="b"/>
              <a:pathLst>
                <a:path w="238" h="344" extrusionOk="0">
                  <a:moveTo>
                    <a:pt x="238" y="344"/>
                  </a:moveTo>
                  <a:cubicBezTo>
                    <a:pt x="238" y="119"/>
                    <a:pt x="238" y="119"/>
                    <a:pt x="238" y="119"/>
                  </a:cubicBezTo>
                  <a:cubicBezTo>
                    <a:pt x="238" y="53"/>
                    <a:pt x="185" y="0"/>
                    <a:pt x="119" y="0"/>
                  </a:cubicBezTo>
                  <a:cubicBezTo>
                    <a:pt x="0" y="0"/>
                    <a:pt x="0" y="0"/>
                    <a:pt x="0" y="0"/>
                  </a:cubicBezTo>
                  <a:cubicBezTo>
                    <a:pt x="7" y="3"/>
                    <a:pt x="13" y="8"/>
                    <a:pt x="18" y="13"/>
                  </a:cubicBezTo>
                  <a:cubicBezTo>
                    <a:pt x="57" y="49"/>
                    <a:pt x="61" y="95"/>
                    <a:pt x="61" y="113"/>
                  </a:cubicBezTo>
                  <a:cubicBezTo>
                    <a:pt x="61" y="134"/>
                    <a:pt x="61" y="155"/>
                    <a:pt x="61" y="156"/>
                  </a:cubicBezTo>
                  <a:cubicBezTo>
                    <a:pt x="61" y="344"/>
                    <a:pt x="61" y="344"/>
                    <a:pt x="61" y="344"/>
                  </a:cubicBezTo>
                  <a:lnTo>
                    <a:pt x="238" y="344"/>
                  </a:lnTo>
                  <a:close/>
                </a:path>
              </a:pathLst>
            </a:custGeom>
            <a:solidFill>
              <a:srgbClr val="FF912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12" name="Google Shape;256;p16">
              <a:extLst>
                <a:ext uri="{FF2B5EF4-FFF2-40B4-BE49-F238E27FC236}">
                  <a16:creationId xmlns:a16="http://schemas.microsoft.com/office/drawing/2014/main" id="{B193DB21-5EDA-4BB8-9245-C15097527339}"/>
                </a:ext>
              </a:extLst>
            </p:cNvPr>
            <p:cNvSpPr/>
            <p:nvPr/>
          </p:nvSpPr>
          <p:spPr>
            <a:xfrm>
              <a:off x="5727700" y="4733925"/>
              <a:ext cx="1581150" cy="609600"/>
            </a:xfrm>
            <a:custGeom>
              <a:avLst/>
              <a:gdLst/>
              <a:ahLst/>
              <a:cxnLst/>
              <a:rect l="l" t="t" r="r" b="b"/>
              <a:pathLst>
                <a:path w="377" h="145" extrusionOk="0">
                  <a:moveTo>
                    <a:pt x="377" y="0"/>
                  </a:moveTo>
                  <a:cubicBezTo>
                    <a:pt x="0" y="0"/>
                    <a:pt x="0" y="0"/>
                    <a:pt x="0" y="0"/>
                  </a:cubicBezTo>
                  <a:cubicBezTo>
                    <a:pt x="0" y="8"/>
                    <a:pt x="0" y="19"/>
                    <a:pt x="0" y="31"/>
                  </a:cubicBezTo>
                  <a:cubicBezTo>
                    <a:pt x="0" y="46"/>
                    <a:pt x="4" y="85"/>
                    <a:pt x="36" y="115"/>
                  </a:cubicBezTo>
                  <a:cubicBezTo>
                    <a:pt x="65" y="143"/>
                    <a:pt x="107" y="145"/>
                    <a:pt x="116" y="145"/>
                  </a:cubicBezTo>
                  <a:cubicBezTo>
                    <a:pt x="258" y="145"/>
                    <a:pt x="258" y="145"/>
                    <a:pt x="258" y="145"/>
                  </a:cubicBezTo>
                  <a:cubicBezTo>
                    <a:pt x="324" y="145"/>
                    <a:pt x="377" y="91"/>
                    <a:pt x="377" y="25"/>
                  </a:cubicBezTo>
                  <a:lnTo>
                    <a:pt x="377" y="0"/>
                  </a:lnTo>
                  <a:close/>
                </a:path>
              </a:pathLst>
            </a:custGeom>
            <a:solidFill>
              <a:srgbClr val="06528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14" name="Google Shape;257;p16">
              <a:extLst>
                <a:ext uri="{FF2B5EF4-FFF2-40B4-BE49-F238E27FC236}">
                  <a16:creationId xmlns:a16="http://schemas.microsoft.com/office/drawing/2014/main" id="{477F37EB-E63A-4321-944E-9C07470FF1CE}"/>
                </a:ext>
              </a:extLst>
            </p:cNvPr>
            <p:cNvSpPr/>
            <p:nvPr/>
          </p:nvSpPr>
          <p:spPr>
            <a:xfrm>
              <a:off x="6567487" y="3643312"/>
              <a:ext cx="1444625" cy="995362"/>
            </a:xfrm>
            <a:custGeom>
              <a:avLst/>
              <a:gdLst/>
              <a:ahLst/>
              <a:cxnLst/>
              <a:rect l="l" t="t" r="r" b="b"/>
              <a:pathLst>
                <a:path w="345" h="237" extrusionOk="0">
                  <a:moveTo>
                    <a:pt x="345" y="0"/>
                  </a:moveTo>
                  <a:cubicBezTo>
                    <a:pt x="341" y="6"/>
                    <a:pt x="336" y="12"/>
                    <a:pt x="331" y="17"/>
                  </a:cubicBezTo>
                  <a:cubicBezTo>
                    <a:pt x="295" y="56"/>
                    <a:pt x="249" y="60"/>
                    <a:pt x="231" y="60"/>
                  </a:cubicBezTo>
                  <a:cubicBezTo>
                    <a:pt x="210" y="60"/>
                    <a:pt x="189" y="60"/>
                    <a:pt x="188" y="60"/>
                  </a:cubicBezTo>
                  <a:cubicBezTo>
                    <a:pt x="0" y="60"/>
                    <a:pt x="0" y="60"/>
                    <a:pt x="0" y="60"/>
                  </a:cubicBezTo>
                  <a:cubicBezTo>
                    <a:pt x="0" y="237"/>
                    <a:pt x="0" y="237"/>
                    <a:pt x="0" y="237"/>
                  </a:cubicBezTo>
                  <a:cubicBezTo>
                    <a:pt x="225" y="237"/>
                    <a:pt x="225" y="237"/>
                    <a:pt x="225" y="237"/>
                  </a:cubicBezTo>
                  <a:cubicBezTo>
                    <a:pt x="291" y="237"/>
                    <a:pt x="345" y="184"/>
                    <a:pt x="345" y="118"/>
                  </a:cubicBezTo>
                  <a:lnTo>
                    <a:pt x="345" y="0"/>
                  </a:lnTo>
                  <a:close/>
                </a:path>
              </a:pathLst>
            </a:custGeom>
            <a:solidFill>
              <a:srgbClr val="8C103D"/>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19" name="Google Shape;258;p16">
              <a:extLst>
                <a:ext uri="{FF2B5EF4-FFF2-40B4-BE49-F238E27FC236}">
                  <a16:creationId xmlns:a16="http://schemas.microsoft.com/office/drawing/2014/main" id="{6238A3E0-4275-4528-B223-72ABE75B0DB6}"/>
                </a:ext>
              </a:extLst>
            </p:cNvPr>
            <p:cNvSpPr/>
            <p:nvPr/>
          </p:nvSpPr>
          <p:spPr>
            <a:xfrm>
              <a:off x="7405687" y="2222500"/>
              <a:ext cx="606425" cy="1581150"/>
            </a:xfrm>
            <a:custGeom>
              <a:avLst/>
              <a:gdLst/>
              <a:ahLst/>
              <a:cxnLst/>
              <a:rect l="l" t="t" r="r" b="b"/>
              <a:pathLst>
                <a:path w="145" h="377" extrusionOk="0">
                  <a:moveTo>
                    <a:pt x="145" y="120"/>
                  </a:moveTo>
                  <a:cubicBezTo>
                    <a:pt x="145" y="53"/>
                    <a:pt x="91" y="0"/>
                    <a:pt x="25" y="0"/>
                  </a:cubicBezTo>
                  <a:cubicBezTo>
                    <a:pt x="0" y="0"/>
                    <a:pt x="0" y="0"/>
                    <a:pt x="0" y="0"/>
                  </a:cubicBezTo>
                  <a:cubicBezTo>
                    <a:pt x="0" y="377"/>
                    <a:pt x="0" y="377"/>
                    <a:pt x="0" y="377"/>
                  </a:cubicBezTo>
                  <a:cubicBezTo>
                    <a:pt x="8" y="377"/>
                    <a:pt x="19" y="377"/>
                    <a:pt x="31" y="377"/>
                  </a:cubicBezTo>
                  <a:cubicBezTo>
                    <a:pt x="46" y="377"/>
                    <a:pt x="84" y="373"/>
                    <a:pt x="115" y="341"/>
                  </a:cubicBezTo>
                  <a:cubicBezTo>
                    <a:pt x="142" y="312"/>
                    <a:pt x="144" y="270"/>
                    <a:pt x="145" y="261"/>
                  </a:cubicBezTo>
                  <a:lnTo>
                    <a:pt x="145" y="120"/>
                  </a:lnTo>
                  <a:close/>
                </a:path>
              </a:pathLst>
            </a:custGeom>
            <a:solidFill>
              <a:srgbClr val="E249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0" name="Google Shape;259;p16">
              <a:extLst>
                <a:ext uri="{FF2B5EF4-FFF2-40B4-BE49-F238E27FC236}">
                  <a16:creationId xmlns:a16="http://schemas.microsoft.com/office/drawing/2014/main" id="{C5CFBEB3-3498-4655-84AB-761D189F6F53}"/>
                </a:ext>
              </a:extLst>
            </p:cNvPr>
            <p:cNvSpPr/>
            <p:nvPr/>
          </p:nvSpPr>
          <p:spPr>
            <a:xfrm>
              <a:off x="4189412" y="2222500"/>
              <a:ext cx="1446212" cy="998537"/>
            </a:xfrm>
            <a:custGeom>
              <a:avLst/>
              <a:gdLst/>
              <a:ahLst/>
              <a:cxnLst/>
              <a:rect l="l" t="t" r="r" b="b"/>
              <a:pathLst>
                <a:path w="345" h="238" extrusionOk="0">
                  <a:moveTo>
                    <a:pt x="0" y="238"/>
                  </a:moveTo>
                  <a:cubicBezTo>
                    <a:pt x="4" y="232"/>
                    <a:pt x="9" y="225"/>
                    <a:pt x="14" y="220"/>
                  </a:cubicBezTo>
                  <a:cubicBezTo>
                    <a:pt x="50" y="181"/>
                    <a:pt x="96" y="177"/>
                    <a:pt x="114" y="177"/>
                  </a:cubicBezTo>
                  <a:cubicBezTo>
                    <a:pt x="135" y="177"/>
                    <a:pt x="156" y="177"/>
                    <a:pt x="157" y="177"/>
                  </a:cubicBezTo>
                  <a:cubicBezTo>
                    <a:pt x="345" y="177"/>
                    <a:pt x="345" y="177"/>
                    <a:pt x="345" y="177"/>
                  </a:cubicBezTo>
                  <a:cubicBezTo>
                    <a:pt x="345" y="0"/>
                    <a:pt x="345" y="0"/>
                    <a:pt x="345" y="0"/>
                  </a:cubicBezTo>
                  <a:cubicBezTo>
                    <a:pt x="120" y="0"/>
                    <a:pt x="120" y="0"/>
                    <a:pt x="120" y="0"/>
                  </a:cubicBezTo>
                  <a:cubicBezTo>
                    <a:pt x="54" y="0"/>
                    <a:pt x="0" y="53"/>
                    <a:pt x="0" y="120"/>
                  </a:cubicBezTo>
                  <a:lnTo>
                    <a:pt x="0" y="238"/>
                  </a:lnTo>
                  <a:close/>
                </a:path>
              </a:pathLst>
            </a:custGeom>
            <a:solidFill>
              <a:srgbClr val="64DA9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1" name="Google Shape;260;p16">
              <a:extLst>
                <a:ext uri="{FF2B5EF4-FFF2-40B4-BE49-F238E27FC236}">
                  <a16:creationId xmlns:a16="http://schemas.microsoft.com/office/drawing/2014/main" id="{1020FB66-573F-4023-B89A-50D364228151}"/>
                </a:ext>
              </a:extLst>
            </p:cNvPr>
            <p:cNvSpPr/>
            <p:nvPr/>
          </p:nvSpPr>
          <p:spPr>
            <a:xfrm>
              <a:off x="4894262" y="3895725"/>
              <a:ext cx="996950" cy="1447800"/>
            </a:xfrm>
            <a:custGeom>
              <a:avLst/>
              <a:gdLst/>
              <a:ahLst/>
              <a:cxnLst/>
              <a:rect l="l" t="t" r="r" b="b"/>
              <a:pathLst>
                <a:path w="238" h="345" extrusionOk="0">
                  <a:moveTo>
                    <a:pt x="119" y="345"/>
                  </a:moveTo>
                  <a:cubicBezTo>
                    <a:pt x="238" y="345"/>
                    <a:pt x="238" y="345"/>
                    <a:pt x="238" y="345"/>
                  </a:cubicBezTo>
                  <a:cubicBezTo>
                    <a:pt x="231" y="341"/>
                    <a:pt x="225" y="336"/>
                    <a:pt x="220" y="331"/>
                  </a:cubicBezTo>
                  <a:cubicBezTo>
                    <a:pt x="181" y="295"/>
                    <a:pt x="177" y="249"/>
                    <a:pt x="177" y="231"/>
                  </a:cubicBezTo>
                  <a:cubicBezTo>
                    <a:pt x="177" y="210"/>
                    <a:pt x="177" y="189"/>
                    <a:pt x="177" y="189"/>
                  </a:cubicBezTo>
                  <a:cubicBezTo>
                    <a:pt x="177" y="0"/>
                    <a:pt x="177" y="0"/>
                    <a:pt x="177" y="0"/>
                  </a:cubicBezTo>
                  <a:cubicBezTo>
                    <a:pt x="0" y="0"/>
                    <a:pt x="0" y="0"/>
                    <a:pt x="0" y="0"/>
                  </a:cubicBezTo>
                  <a:cubicBezTo>
                    <a:pt x="0" y="225"/>
                    <a:pt x="0" y="225"/>
                    <a:pt x="0" y="225"/>
                  </a:cubicBezTo>
                  <a:cubicBezTo>
                    <a:pt x="0" y="291"/>
                    <a:pt x="53" y="345"/>
                    <a:pt x="119" y="345"/>
                  </a:cubicBezTo>
                  <a:close/>
                </a:path>
              </a:pathLst>
            </a:custGeom>
            <a:solidFill>
              <a:srgbClr val="34B2E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2" name="Google Shape;261;p16">
              <a:extLst>
                <a:ext uri="{FF2B5EF4-FFF2-40B4-BE49-F238E27FC236}">
                  <a16:creationId xmlns:a16="http://schemas.microsoft.com/office/drawing/2014/main" id="{856C39C1-BE1F-4FC2-B51A-C535187BAC38}"/>
                </a:ext>
              </a:extLst>
            </p:cNvPr>
            <p:cNvSpPr/>
            <p:nvPr/>
          </p:nvSpPr>
          <p:spPr>
            <a:xfrm>
              <a:off x="4894262" y="1520825"/>
              <a:ext cx="1579562" cy="609600"/>
            </a:xfrm>
            <a:custGeom>
              <a:avLst/>
              <a:gdLst/>
              <a:ahLst/>
              <a:cxnLst/>
              <a:rect l="l" t="t" r="r" b="b"/>
              <a:pathLst>
                <a:path w="377" h="145" extrusionOk="0">
                  <a:moveTo>
                    <a:pt x="0" y="145"/>
                  </a:moveTo>
                  <a:cubicBezTo>
                    <a:pt x="377" y="145"/>
                    <a:pt x="377" y="145"/>
                    <a:pt x="377" y="145"/>
                  </a:cubicBezTo>
                  <a:cubicBezTo>
                    <a:pt x="377" y="136"/>
                    <a:pt x="377" y="125"/>
                    <a:pt x="377" y="113"/>
                  </a:cubicBezTo>
                  <a:cubicBezTo>
                    <a:pt x="377" y="98"/>
                    <a:pt x="373" y="60"/>
                    <a:pt x="341" y="29"/>
                  </a:cubicBezTo>
                  <a:cubicBezTo>
                    <a:pt x="312" y="2"/>
                    <a:pt x="270" y="0"/>
                    <a:pt x="261" y="0"/>
                  </a:cubicBezTo>
                  <a:cubicBezTo>
                    <a:pt x="119" y="0"/>
                    <a:pt x="119" y="0"/>
                    <a:pt x="119" y="0"/>
                  </a:cubicBezTo>
                  <a:cubicBezTo>
                    <a:pt x="53" y="0"/>
                    <a:pt x="0" y="53"/>
                    <a:pt x="0" y="119"/>
                  </a:cubicBezTo>
                  <a:lnTo>
                    <a:pt x="0" y="145"/>
                  </a:lnTo>
                  <a:close/>
                </a:path>
              </a:pathLst>
            </a:custGeom>
            <a:solidFill>
              <a:srgbClr val="FFCD6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3" name="Google Shape;262;p16">
              <a:extLst>
                <a:ext uri="{FF2B5EF4-FFF2-40B4-BE49-F238E27FC236}">
                  <a16:creationId xmlns:a16="http://schemas.microsoft.com/office/drawing/2014/main" id="{2A6A78E4-4DD3-43EC-AEA0-AC757897BD77}"/>
                </a:ext>
              </a:extLst>
            </p:cNvPr>
            <p:cNvSpPr/>
            <p:nvPr/>
          </p:nvSpPr>
          <p:spPr>
            <a:xfrm>
              <a:off x="4189412" y="3055937"/>
              <a:ext cx="608012" cy="1582737"/>
            </a:xfrm>
            <a:custGeom>
              <a:avLst/>
              <a:gdLst/>
              <a:ahLst/>
              <a:cxnLst/>
              <a:rect l="l" t="t" r="r" b="b"/>
              <a:pathLst>
                <a:path w="145" h="377" extrusionOk="0">
                  <a:moveTo>
                    <a:pt x="0" y="258"/>
                  </a:moveTo>
                  <a:cubicBezTo>
                    <a:pt x="0" y="324"/>
                    <a:pt x="54" y="377"/>
                    <a:pt x="120" y="377"/>
                  </a:cubicBezTo>
                  <a:cubicBezTo>
                    <a:pt x="145" y="377"/>
                    <a:pt x="145" y="377"/>
                    <a:pt x="145" y="377"/>
                  </a:cubicBezTo>
                  <a:cubicBezTo>
                    <a:pt x="145" y="0"/>
                    <a:pt x="145" y="0"/>
                    <a:pt x="145" y="0"/>
                  </a:cubicBezTo>
                  <a:cubicBezTo>
                    <a:pt x="137" y="0"/>
                    <a:pt x="126" y="0"/>
                    <a:pt x="114" y="0"/>
                  </a:cubicBezTo>
                  <a:cubicBezTo>
                    <a:pt x="99" y="0"/>
                    <a:pt x="61" y="4"/>
                    <a:pt x="30" y="36"/>
                  </a:cubicBezTo>
                  <a:cubicBezTo>
                    <a:pt x="3" y="66"/>
                    <a:pt x="1" y="108"/>
                    <a:pt x="0" y="116"/>
                  </a:cubicBezTo>
                  <a:lnTo>
                    <a:pt x="0" y="258"/>
                  </a:lnTo>
                  <a:close/>
                </a:path>
              </a:pathLst>
            </a:custGeom>
            <a:solidFill>
              <a:srgbClr val="64D1DA"/>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4" name="Google Shape;263;p16">
              <a:extLst>
                <a:ext uri="{FF2B5EF4-FFF2-40B4-BE49-F238E27FC236}">
                  <a16:creationId xmlns:a16="http://schemas.microsoft.com/office/drawing/2014/main" id="{C90332D9-FB20-45ED-ABEE-3AF250F3FF99}"/>
                </a:ext>
              </a:extLst>
            </p:cNvPr>
            <p:cNvSpPr/>
            <p:nvPr/>
          </p:nvSpPr>
          <p:spPr>
            <a:xfrm>
              <a:off x="4306887" y="3619500"/>
              <a:ext cx="390525" cy="385762"/>
            </a:xfrm>
            <a:custGeom>
              <a:avLst/>
              <a:gdLst/>
              <a:ahLst/>
              <a:cxnLst/>
              <a:rect l="l" t="t" r="r" b="b"/>
              <a:pathLst>
                <a:path w="93" h="92" extrusionOk="0">
                  <a:moveTo>
                    <a:pt x="47" y="0"/>
                  </a:moveTo>
                  <a:cubicBezTo>
                    <a:pt x="21" y="0"/>
                    <a:pt x="0" y="20"/>
                    <a:pt x="0" y="46"/>
                  </a:cubicBezTo>
                  <a:cubicBezTo>
                    <a:pt x="0" y="71"/>
                    <a:pt x="21" y="92"/>
                    <a:pt x="47" y="92"/>
                  </a:cubicBezTo>
                  <a:cubicBezTo>
                    <a:pt x="72" y="92"/>
                    <a:pt x="93" y="71"/>
                    <a:pt x="93" y="46"/>
                  </a:cubicBezTo>
                  <a:cubicBezTo>
                    <a:pt x="93" y="20"/>
                    <a:pt x="72" y="0"/>
                    <a:pt x="47" y="0"/>
                  </a:cubicBezTo>
                  <a:close/>
                  <a:moveTo>
                    <a:pt x="77" y="55"/>
                  </a:moveTo>
                  <a:cubicBezTo>
                    <a:pt x="56" y="55"/>
                    <a:pt x="56" y="55"/>
                    <a:pt x="56" y="55"/>
                  </a:cubicBezTo>
                  <a:cubicBezTo>
                    <a:pt x="56" y="76"/>
                    <a:pt x="56" y="76"/>
                    <a:pt x="56" y="76"/>
                  </a:cubicBezTo>
                  <a:cubicBezTo>
                    <a:pt x="37" y="76"/>
                    <a:pt x="37" y="76"/>
                    <a:pt x="37" y="76"/>
                  </a:cubicBezTo>
                  <a:cubicBezTo>
                    <a:pt x="37" y="55"/>
                    <a:pt x="37" y="55"/>
                    <a:pt x="37" y="55"/>
                  </a:cubicBezTo>
                  <a:cubicBezTo>
                    <a:pt x="16" y="55"/>
                    <a:pt x="16" y="55"/>
                    <a:pt x="16" y="55"/>
                  </a:cubicBezTo>
                  <a:cubicBezTo>
                    <a:pt x="16" y="37"/>
                    <a:pt x="16" y="37"/>
                    <a:pt x="16" y="37"/>
                  </a:cubicBezTo>
                  <a:cubicBezTo>
                    <a:pt x="37" y="37"/>
                    <a:pt x="37" y="37"/>
                    <a:pt x="37" y="37"/>
                  </a:cubicBezTo>
                  <a:cubicBezTo>
                    <a:pt x="37" y="15"/>
                    <a:pt x="37" y="15"/>
                    <a:pt x="37" y="15"/>
                  </a:cubicBezTo>
                  <a:cubicBezTo>
                    <a:pt x="56" y="15"/>
                    <a:pt x="56" y="15"/>
                    <a:pt x="56" y="15"/>
                  </a:cubicBezTo>
                  <a:cubicBezTo>
                    <a:pt x="56" y="37"/>
                    <a:pt x="56" y="37"/>
                    <a:pt x="56" y="37"/>
                  </a:cubicBezTo>
                  <a:cubicBezTo>
                    <a:pt x="77" y="37"/>
                    <a:pt x="77" y="37"/>
                    <a:pt x="77" y="37"/>
                  </a:cubicBezTo>
                  <a:lnTo>
                    <a:pt x="77" y="5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5" name="Google Shape;264;p16">
              <a:extLst>
                <a:ext uri="{FF2B5EF4-FFF2-40B4-BE49-F238E27FC236}">
                  <a16:creationId xmlns:a16="http://schemas.microsoft.com/office/drawing/2014/main" id="{0DC9B17F-288C-4254-B803-95BAE3076C19}"/>
                </a:ext>
              </a:extLst>
            </p:cNvPr>
            <p:cNvSpPr/>
            <p:nvPr/>
          </p:nvSpPr>
          <p:spPr>
            <a:xfrm>
              <a:off x="4827587" y="2406650"/>
              <a:ext cx="460375" cy="368300"/>
            </a:xfrm>
            <a:custGeom>
              <a:avLst/>
              <a:gdLst/>
              <a:ahLst/>
              <a:cxnLst/>
              <a:rect l="l" t="t" r="r" b="b"/>
              <a:pathLst>
                <a:path w="110" h="88" extrusionOk="0">
                  <a:moveTo>
                    <a:pt x="91" y="4"/>
                  </a:moveTo>
                  <a:cubicBezTo>
                    <a:pt x="80" y="0"/>
                    <a:pt x="69" y="3"/>
                    <a:pt x="58" y="9"/>
                  </a:cubicBezTo>
                  <a:cubicBezTo>
                    <a:pt x="56" y="10"/>
                    <a:pt x="55" y="11"/>
                    <a:pt x="52" y="9"/>
                  </a:cubicBezTo>
                  <a:cubicBezTo>
                    <a:pt x="46" y="5"/>
                    <a:pt x="39" y="2"/>
                    <a:pt x="30" y="2"/>
                  </a:cubicBezTo>
                  <a:cubicBezTo>
                    <a:pt x="13" y="3"/>
                    <a:pt x="0" y="13"/>
                    <a:pt x="2" y="32"/>
                  </a:cubicBezTo>
                  <a:cubicBezTo>
                    <a:pt x="3" y="40"/>
                    <a:pt x="6" y="48"/>
                    <a:pt x="11" y="55"/>
                  </a:cubicBezTo>
                  <a:cubicBezTo>
                    <a:pt x="21" y="70"/>
                    <a:pt x="36" y="80"/>
                    <a:pt x="52" y="87"/>
                  </a:cubicBezTo>
                  <a:cubicBezTo>
                    <a:pt x="54" y="88"/>
                    <a:pt x="58" y="88"/>
                    <a:pt x="60" y="87"/>
                  </a:cubicBezTo>
                  <a:cubicBezTo>
                    <a:pt x="70" y="82"/>
                    <a:pt x="80" y="75"/>
                    <a:pt x="89" y="67"/>
                  </a:cubicBezTo>
                  <a:cubicBezTo>
                    <a:pt x="99" y="58"/>
                    <a:pt x="107" y="46"/>
                    <a:pt x="108" y="32"/>
                  </a:cubicBezTo>
                  <a:cubicBezTo>
                    <a:pt x="110" y="19"/>
                    <a:pt x="104" y="8"/>
                    <a:pt x="91" y="4"/>
                  </a:cubicBezTo>
                  <a:close/>
                  <a:moveTo>
                    <a:pt x="98" y="50"/>
                  </a:moveTo>
                  <a:cubicBezTo>
                    <a:pt x="90" y="50"/>
                    <a:pt x="90" y="50"/>
                    <a:pt x="90" y="50"/>
                  </a:cubicBezTo>
                  <a:cubicBezTo>
                    <a:pt x="89" y="50"/>
                    <a:pt x="89" y="50"/>
                    <a:pt x="88" y="49"/>
                  </a:cubicBezTo>
                  <a:cubicBezTo>
                    <a:pt x="83" y="38"/>
                    <a:pt x="83" y="38"/>
                    <a:pt x="83" y="38"/>
                  </a:cubicBezTo>
                  <a:cubicBezTo>
                    <a:pt x="58" y="76"/>
                    <a:pt x="58" y="76"/>
                    <a:pt x="58" y="76"/>
                  </a:cubicBezTo>
                  <a:cubicBezTo>
                    <a:pt x="57" y="77"/>
                    <a:pt x="57" y="77"/>
                    <a:pt x="56" y="77"/>
                  </a:cubicBezTo>
                  <a:cubicBezTo>
                    <a:pt x="56" y="77"/>
                    <a:pt x="56" y="77"/>
                    <a:pt x="56" y="77"/>
                  </a:cubicBezTo>
                  <a:cubicBezTo>
                    <a:pt x="55" y="77"/>
                    <a:pt x="54" y="76"/>
                    <a:pt x="54" y="76"/>
                  </a:cubicBezTo>
                  <a:cubicBezTo>
                    <a:pt x="43" y="23"/>
                    <a:pt x="43" y="23"/>
                    <a:pt x="43" y="23"/>
                  </a:cubicBezTo>
                  <a:cubicBezTo>
                    <a:pt x="32" y="55"/>
                    <a:pt x="32" y="55"/>
                    <a:pt x="32" y="55"/>
                  </a:cubicBezTo>
                  <a:cubicBezTo>
                    <a:pt x="32" y="55"/>
                    <a:pt x="31" y="56"/>
                    <a:pt x="30" y="56"/>
                  </a:cubicBezTo>
                  <a:cubicBezTo>
                    <a:pt x="18" y="56"/>
                    <a:pt x="18" y="56"/>
                    <a:pt x="18" y="56"/>
                  </a:cubicBezTo>
                  <a:cubicBezTo>
                    <a:pt x="17" y="56"/>
                    <a:pt x="16" y="55"/>
                    <a:pt x="16" y="54"/>
                  </a:cubicBezTo>
                  <a:cubicBezTo>
                    <a:pt x="16" y="53"/>
                    <a:pt x="17" y="52"/>
                    <a:pt x="18" y="52"/>
                  </a:cubicBezTo>
                  <a:cubicBezTo>
                    <a:pt x="28" y="52"/>
                    <a:pt x="28" y="52"/>
                    <a:pt x="28" y="52"/>
                  </a:cubicBezTo>
                  <a:cubicBezTo>
                    <a:pt x="41" y="13"/>
                    <a:pt x="41" y="13"/>
                    <a:pt x="41" y="13"/>
                  </a:cubicBezTo>
                  <a:cubicBezTo>
                    <a:pt x="41" y="13"/>
                    <a:pt x="42" y="12"/>
                    <a:pt x="43" y="12"/>
                  </a:cubicBezTo>
                  <a:cubicBezTo>
                    <a:pt x="44" y="12"/>
                    <a:pt x="45" y="13"/>
                    <a:pt x="45" y="14"/>
                  </a:cubicBezTo>
                  <a:cubicBezTo>
                    <a:pt x="57" y="69"/>
                    <a:pt x="57" y="69"/>
                    <a:pt x="57" y="69"/>
                  </a:cubicBezTo>
                  <a:cubicBezTo>
                    <a:pt x="81" y="32"/>
                    <a:pt x="81" y="32"/>
                    <a:pt x="81" y="32"/>
                  </a:cubicBezTo>
                  <a:cubicBezTo>
                    <a:pt x="82" y="31"/>
                    <a:pt x="83" y="31"/>
                    <a:pt x="83" y="31"/>
                  </a:cubicBezTo>
                  <a:cubicBezTo>
                    <a:pt x="84" y="31"/>
                    <a:pt x="85" y="32"/>
                    <a:pt x="85" y="32"/>
                  </a:cubicBezTo>
                  <a:cubicBezTo>
                    <a:pt x="92" y="46"/>
                    <a:pt x="92" y="46"/>
                    <a:pt x="92" y="46"/>
                  </a:cubicBezTo>
                  <a:cubicBezTo>
                    <a:pt x="98" y="46"/>
                    <a:pt x="98" y="46"/>
                    <a:pt x="98" y="46"/>
                  </a:cubicBezTo>
                  <a:cubicBezTo>
                    <a:pt x="99" y="46"/>
                    <a:pt x="100" y="47"/>
                    <a:pt x="100" y="48"/>
                  </a:cubicBezTo>
                  <a:cubicBezTo>
                    <a:pt x="100" y="49"/>
                    <a:pt x="99" y="50"/>
                    <a:pt x="98" y="5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6" name="Google Shape;265;p16">
              <a:extLst>
                <a:ext uri="{FF2B5EF4-FFF2-40B4-BE49-F238E27FC236}">
                  <a16:creationId xmlns:a16="http://schemas.microsoft.com/office/drawing/2014/main" id="{91E68CAD-D6AB-41A3-9AFD-C22A1E5F3222}"/>
                </a:ext>
              </a:extLst>
            </p:cNvPr>
            <p:cNvSpPr/>
            <p:nvPr/>
          </p:nvSpPr>
          <p:spPr>
            <a:xfrm>
              <a:off x="5167312" y="4230687"/>
              <a:ext cx="184150" cy="474662"/>
            </a:xfrm>
            <a:custGeom>
              <a:avLst/>
              <a:gdLst/>
              <a:ahLst/>
              <a:cxnLst/>
              <a:rect l="l" t="t" r="r" b="b"/>
              <a:pathLst>
                <a:path w="44" h="113" extrusionOk="0">
                  <a:moveTo>
                    <a:pt x="27" y="0"/>
                  </a:moveTo>
                  <a:cubicBezTo>
                    <a:pt x="17" y="0"/>
                    <a:pt x="17" y="0"/>
                    <a:pt x="17" y="0"/>
                  </a:cubicBezTo>
                  <a:cubicBezTo>
                    <a:pt x="8" y="0"/>
                    <a:pt x="0" y="8"/>
                    <a:pt x="0" y="18"/>
                  </a:cubicBezTo>
                  <a:cubicBezTo>
                    <a:pt x="0" y="96"/>
                    <a:pt x="0" y="96"/>
                    <a:pt x="0" y="96"/>
                  </a:cubicBezTo>
                  <a:cubicBezTo>
                    <a:pt x="0" y="105"/>
                    <a:pt x="8" y="113"/>
                    <a:pt x="17" y="113"/>
                  </a:cubicBezTo>
                  <a:cubicBezTo>
                    <a:pt x="27" y="113"/>
                    <a:pt x="27" y="113"/>
                    <a:pt x="27" y="113"/>
                  </a:cubicBezTo>
                  <a:cubicBezTo>
                    <a:pt x="37" y="113"/>
                    <a:pt x="44" y="105"/>
                    <a:pt x="44" y="96"/>
                  </a:cubicBezTo>
                  <a:cubicBezTo>
                    <a:pt x="44" y="18"/>
                    <a:pt x="44" y="18"/>
                    <a:pt x="44" y="18"/>
                  </a:cubicBezTo>
                  <a:cubicBezTo>
                    <a:pt x="44" y="8"/>
                    <a:pt x="37" y="0"/>
                    <a:pt x="27" y="0"/>
                  </a:cubicBezTo>
                  <a:close/>
                  <a:moveTo>
                    <a:pt x="40" y="57"/>
                  </a:moveTo>
                  <a:cubicBezTo>
                    <a:pt x="5" y="57"/>
                    <a:pt x="5" y="57"/>
                    <a:pt x="5" y="57"/>
                  </a:cubicBezTo>
                  <a:cubicBezTo>
                    <a:pt x="5" y="19"/>
                    <a:pt x="5" y="19"/>
                    <a:pt x="5" y="19"/>
                  </a:cubicBezTo>
                  <a:cubicBezTo>
                    <a:pt x="5" y="11"/>
                    <a:pt x="11" y="5"/>
                    <a:pt x="18" y="5"/>
                  </a:cubicBezTo>
                  <a:cubicBezTo>
                    <a:pt x="26" y="5"/>
                    <a:pt x="26" y="5"/>
                    <a:pt x="26" y="5"/>
                  </a:cubicBezTo>
                  <a:cubicBezTo>
                    <a:pt x="34" y="5"/>
                    <a:pt x="40" y="11"/>
                    <a:pt x="40" y="19"/>
                  </a:cubicBezTo>
                  <a:lnTo>
                    <a:pt x="40" y="5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7" name="Google Shape;266;p16">
              <a:extLst>
                <a:ext uri="{FF2B5EF4-FFF2-40B4-BE49-F238E27FC236}">
                  <a16:creationId xmlns:a16="http://schemas.microsoft.com/office/drawing/2014/main" id="{58539C35-DD5F-417F-AE03-243537A6DC56}"/>
                </a:ext>
              </a:extLst>
            </p:cNvPr>
            <p:cNvSpPr/>
            <p:nvPr/>
          </p:nvSpPr>
          <p:spPr>
            <a:xfrm>
              <a:off x="7497762" y="2859087"/>
              <a:ext cx="468312" cy="469900"/>
            </a:xfrm>
            <a:custGeom>
              <a:avLst/>
              <a:gdLst/>
              <a:ahLst/>
              <a:cxnLst/>
              <a:rect l="l" t="t" r="r" b="b"/>
              <a:pathLst>
                <a:path w="112" h="112" extrusionOk="0">
                  <a:moveTo>
                    <a:pt x="27" y="106"/>
                  </a:moveTo>
                  <a:cubicBezTo>
                    <a:pt x="94" y="39"/>
                    <a:pt x="94" y="39"/>
                    <a:pt x="94" y="39"/>
                  </a:cubicBezTo>
                  <a:cubicBezTo>
                    <a:pt x="98" y="35"/>
                    <a:pt x="99" y="28"/>
                    <a:pt x="96" y="22"/>
                  </a:cubicBezTo>
                  <a:cubicBezTo>
                    <a:pt x="110" y="8"/>
                    <a:pt x="110" y="8"/>
                    <a:pt x="110" y="8"/>
                  </a:cubicBezTo>
                  <a:cubicBezTo>
                    <a:pt x="112" y="7"/>
                    <a:pt x="112" y="4"/>
                    <a:pt x="110" y="2"/>
                  </a:cubicBezTo>
                  <a:cubicBezTo>
                    <a:pt x="108" y="0"/>
                    <a:pt x="105" y="0"/>
                    <a:pt x="104" y="1"/>
                  </a:cubicBezTo>
                  <a:cubicBezTo>
                    <a:pt x="90" y="15"/>
                    <a:pt x="90" y="15"/>
                    <a:pt x="90" y="15"/>
                  </a:cubicBezTo>
                  <a:cubicBezTo>
                    <a:pt x="84" y="13"/>
                    <a:pt x="77" y="14"/>
                    <a:pt x="72" y="18"/>
                  </a:cubicBezTo>
                  <a:cubicBezTo>
                    <a:pt x="6" y="85"/>
                    <a:pt x="6" y="85"/>
                    <a:pt x="6" y="85"/>
                  </a:cubicBezTo>
                  <a:cubicBezTo>
                    <a:pt x="0" y="90"/>
                    <a:pt x="0" y="100"/>
                    <a:pt x="6" y="106"/>
                  </a:cubicBezTo>
                  <a:cubicBezTo>
                    <a:pt x="12" y="112"/>
                    <a:pt x="21" y="112"/>
                    <a:pt x="27" y="106"/>
                  </a:cubicBezTo>
                  <a:close/>
                  <a:moveTo>
                    <a:pt x="15" y="94"/>
                  </a:moveTo>
                  <a:cubicBezTo>
                    <a:pt x="16" y="93"/>
                    <a:pt x="16" y="93"/>
                    <a:pt x="16" y="93"/>
                  </a:cubicBezTo>
                  <a:cubicBezTo>
                    <a:pt x="11" y="89"/>
                    <a:pt x="11" y="89"/>
                    <a:pt x="11" y="89"/>
                  </a:cubicBezTo>
                  <a:cubicBezTo>
                    <a:pt x="11" y="88"/>
                    <a:pt x="11" y="87"/>
                    <a:pt x="11" y="87"/>
                  </a:cubicBezTo>
                  <a:cubicBezTo>
                    <a:pt x="12" y="86"/>
                    <a:pt x="12" y="86"/>
                    <a:pt x="13" y="87"/>
                  </a:cubicBezTo>
                  <a:cubicBezTo>
                    <a:pt x="18" y="91"/>
                    <a:pt x="18" y="91"/>
                    <a:pt x="18" y="91"/>
                  </a:cubicBezTo>
                  <a:cubicBezTo>
                    <a:pt x="25" y="84"/>
                    <a:pt x="25" y="84"/>
                    <a:pt x="25" y="84"/>
                  </a:cubicBezTo>
                  <a:cubicBezTo>
                    <a:pt x="20" y="80"/>
                    <a:pt x="20" y="80"/>
                    <a:pt x="20" y="80"/>
                  </a:cubicBezTo>
                  <a:cubicBezTo>
                    <a:pt x="19" y="79"/>
                    <a:pt x="19" y="78"/>
                    <a:pt x="20" y="78"/>
                  </a:cubicBezTo>
                  <a:cubicBezTo>
                    <a:pt x="20" y="77"/>
                    <a:pt x="21" y="77"/>
                    <a:pt x="22" y="78"/>
                  </a:cubicBezTo>
                  <a:cubicBezTo>
                    <a:pt x="26" y="83"/>
                    <a:pt x="26" y="83"/>
                    <a:pt x="26" y="83"/>
                  </a:cubicBezTo>
                  <a:cubicBezTo>
                    <a:pt x="33" y="76"/>
                    <a:pt x="33" y="76"/>
                    <a:pt x="33" y="76"/>
                  </a:cubicBezTo>
                  <a:cubicBezTo>
                    <a:pt x="29" y="71"/>
                    <a:pt x="29" y="71"/>
                    <a:pt x="29" y="71"/>
                  </a:cubicBezTo>
                  <a:cubicBezTo>
                    <a:pt x="28" y="70"/>
                    <a:pt x="28" y="70"/>
                    <a:pt x="29" y="69"/>
                  </a:cubicBezTo>
                  <a:cubicBezTo>
                    <a:pt x="29" y="69"/>
                    <a:pt x="30" y="69"/>
                    <a:pt x="31" y="69"/>
                  </a:cubicBezTo>
                  <a:cubicBezTo>
                    <a:pt x="35" y="74"/>
                    <a:pt x="35" y="74"/>
                    <a:pt x="35" y="74"/>
                  </a:cubicBezTo>
                  <a:cubicBezTo>
                    <a:pt x="42" y="67"/>
                    <a:pt x="42" y="67"/>
                    <a:pt x="42" y="67"/>
                  </a:cubicBezTo>
                  <a:cubicBezTo>
                    <a:pt x="38" y="62"/>
                    <a:pt x="38" y="62"/>
                    <a:pt x="38" y="62"/>
                  </a:cubicBezTo>
                  <a:cubicBezTo>
                    <a:pt x="37" y="62"/>
                    <a:pt x="37" y="61"/>
                    <a:pt x="38" y="60"/>
                  </a:cubicBezTo>
                  <a:cubicBezTo>
                    <a:pt x="38" y="60"/>
                    <a:pt x="39" y="60"/>
                    <a:pt x="39" y="60"/>
                  </a:cubicBezTo>
                  <a:cubicBezTo>
                    <a:pt x="44" y="65"/>
                    <a:pt x="44" y="65"/>
                    <a:pt x="44" y="65"/>
                  </a:cubicBezTo>
                  <a:cubicBezTo>
                    <a:pt x="51" y="58"/>
                    <a:pt x="51" y="58"/>
                    <a:pt x="51" y="58"/>
                  </a:cubicBezTo>
                  <a:cubicBezTo>
                    <a:pt x="46" y="53"/>
                    <a:pt x="46" y="53"/>
                    <a:pt x="46" y="53"/>
                  </a:cubicBezTo>
                  <a:cubicBezTo>
                    <a:pt x="46" y="53"/>
                    <a:pt x="46" y="52"/>
                    <a:pt x="46" y="52"/>
                  </a:cubicBezTo>
                  <a:cubicBezTo>
                    <a:pt x="47" y="51"/>
                    <a:pt x="48" y="51"/>
                    <a:pt x="48" y="52"/>
                  </a:cubicBezTo>
                  <a:cubicBezTo>
                    <a:pt x="53" y="56"/>
                    <a:pt x="53" y="56"/>
                    <a:pt x="53" y="56"/>
                  </a:cubicBezTo>
                  <a:cubicBezTo>
                    <a:pt x="60" y="49"/>
                    <a:pt x="60" y="49"/>
                    <a:pt x="60" y="49"/>
                  </a:cubicBezTo>
                  <a:cubicBezTo>
                    <a:pt x="55" y="45"/>
                    <a:pt x="55" y="45"/>
                    <a:pt x="55" y="45"/>
                  </a:cubicBezTo>
                  <a:cubicBezTo>
                    <a:pt x="55" y="44"/>
                    <a:pt x="55" y="43"/>
                    <a:pt x="55" y="43"/>
                  </a:cubicBezTo>
                  <a:cubicBezTo>
                    <a:pt x="56" y="42"/>
                    <a:pt x="57" y="42"/>
                    <a:pt x="57" y="43"/>
                  </a:cubicBezTo>
                  <a:cubicBezTo>
                    <a:pt x="62" y="47"/>
                    <a:pt x="62" y="47"/>
                    <a:pt x="62" y="47"/>
                  </a:cubicBezTo>
                  <a:cubicBezTo>
                    <a:pt x="69" y="40"/>
                    <a:pt x="69" y="40"/>
                    <a:pt x="69" y="40"/>
                  </a:cubicBezTo>
                  <a:cubicBezTo>
                    <a:pt x="64" y="36"/>
                    <a:pt x="64" y="36"/>
                    <a:pt x="64" y="36"/>
                  </a:cubicBezTo>
                  <a:cubicBezTo>
                    <a:pt x="63" y="35"/>
                    <a:pt x="63" y="34"/>
                    <a:pt x="64" y="34"/>
                  </a:cubicBezTo>
                  <a:cubicBezTo>
                    <a:pt x="65" y="33"/>
                    <a:pt x="65" y="33"/>
                    <a:pt x="66" y="34"/>
                  </a:cubicBezTo>
                  <a:cubicBezTo>
                    <a:pt x="70" y="38"/>
                    <a:pt x="70" y="38"/>
                    <a:pt x="70" y="38"/>
                  </a:cubicBezTo>
                  <a:cubicBezTo>
                    <a:pt x="77" y="32"/>
                    <a:pt x="77" y="32"/>
                    <a:pt x="77" y="32"/>
                  </a:cubicBezTo>
                  <a:cubicBezTo>
                    <a:pt x="73" y="27"/>
                    <a:pt x="73" y="27"/>
                    <a:pt x="73" y="27"/>
                  </a:cubicBezTo>
                  <a:cubicBezTo>
                    <a:pt x="72" y="26"/>
                    <a:pt x="72" y="26"/>
                    <a:pt x="73" y="25"/>
                  </a:cubicBezTo>
                  <a:cubicBezTo>
                    <a:pt x="73" y="25"/>
                    <a:pt x="74" y="25"/>
                    <a:pt x="75" y="25"/>
                  </a:cubicBezTo>
                  <a:cubicBezTo>
                    <a:pt x="79" y="30"/>
                    <a:pt x="79" y="30"/>
                    <a:pt x="79" y="30"/>
                  </a:cubicBezTo>
                  <a:cubicBezTo>
                    <a:pt x="82" y="27"/>
                    <a:pt x="82" y="27"/>
                    <a:pt x="82" y="27"/>
                  </a:cubicBezTo>
                  <a:cubicBezTo>
                    <a:pt x="83" y="26"/>
                    <a:pt x="84" y="26"/>
                    <a:pt x="85" y="27"/>
                  </a:cubicBezTo>
                  <a:cubicBezTo>
                    <a:pt x="86" y="28"/>
                    <a:pt x="86" y="29"/>
                    <a:pt x="85" y="30"/>
                  </a:cubicBezTo>
                  <a:cubicBezTo>
                    <a:pt x="82" y="33"/>
                    <a:pt x="82" y="33"/>
                    <a:pt x="82" y="33"/>
                  </a:cubicBezTo>
                  <a:cubicBezTo>
                    <a:pt x="87" y="37"/>
                    <a:pt x="87" y="37"/>
                    <a:pt x="87" y="37"/>
                  </a:cubicBezTo>
                  <a:cubicBezTo>
                    <a:pt x="87" y="38"/>
                    <a:pt x="87" y="39"/>
                    <a:pt x="87" y="39"/>
                  </a:cubicBezTo>
                  <a:cubicBezTo>
                    <a:pt x="86" y="40"/>
                    <a:pt x="86" y="40"/>
                    <a:pt x="85" y="39"/>
                  </a:cubicBezTo>
                  <a:cubicBezTo>
                    <a:pt x="80" y="34"/>
                    <a:pt x="80" y="34"/>
                    <a:pt x="80" y="34"/>
                  </a:cubicBezTo>
                  <a:cubicBezTo>
                    <a:pt x="73" y="41"/>
                    <a:pt x="73" y="41"/>
                    <a:pt x="73" y="41"/>
                  </a:cubicBezTo>
                  <a:cubicBezTo>
                    <a:pt x="78" y="46"/>
                    <a:pt x="78" y="46"/>
                    <a:pt x="78" y="46"/>
                  </a:cubicBezTo>
                  <a:cubicBezTo>
                    <a:pt x="79" y="47"/>
                    <a:pt x="79" y="47"/>
                    <a:pt x="78" y="48"/>
                  </a:cubicBezTo>
                  <a:cubicBezTo>
                    <a:pt x="78" y="49"/>
                    <a:pt x="77" y="49"/>
                    <a:pt x="76" y="48"/>
                  </a:cubicBezTo>
                  <a:cubicBezTo>
                    <a:pt x="71" y="43"/>
                    <a:pt x="71" y="43"/>
                    <a:pt x="71" y="43"/>
                  </a:cubicBezTo>
                  <a:cubicBezTo>
                    <a:pt x="65" y="50"/>
                    <a:pt x="65" y="50"/>
                    <a:pt x="65" y="50"/>
                  </a:cubicBezTo>
                  <a:cubicBezTo>
                    <a:pt x="69" y="55"/>
                    <a:pt x="69" y="55"/>
                    <a:pt x="69" y="55"/>
                  </a:cubicBezTo>
                  <a:cubicBezTo>
                    <a:pt x="70" y="55"/>
                    <a:pt x="70" y="56"/>
                    <a:pt x="69" y="57"/>
                  </a:cubicBezTo>
                  <a:cubicBezTo>
                    <a:pt x="69" y="57"/>
                    <a:pt x="68" y="57"/>
                    <a:pt x="67" y="57"/>
                  </a:cubicBezTo>
                  <a:cubicBezTo>
                    <a:pt x="63" y="52"/>
                    <a:pt x="63" y="52"/>
                    <a:pt x="63" y="52"/>
                  </a:cubicBezTo>
                  <a:cubicBezTo>
                    <a:pt x="56" y="59"/>
                    <a:pt x="56" y="59"/>
                    <a:pt x="56" y="59"/>
                  </a:cubicBezTo>
                  <a:cubicBezTo>
                    <a:pt x="60" y="64"/>
                    <a:pt x="60" y="64"/>
                    <a:pt x="60" y="64"/>
                  </a:cubicBezTo>
                  <a:cubicBezTo>
                    <a:pt x="61" y="64"/>
                    <a:pt x="61" y="65"/>
                    <a:pt x="60" y="66"/>
                  </a:cubicBezTo>
                  <a:cubicBezTo>
                    <a:pt x="60" y="66"/>
                    <a:pt x="59" y="66"/>
                    <a:pt x="59" y="66"/>
                  </a:cubicBezTo>
                  <a:cubicBezTo>
                    <a:pt x="54" y="61"/>
                    <a:pt x="54" y="61"/>
                    <a:pt x="54" y="61"/>
                  </a:cubicBezTo>
                  <a:cubicBezTo>
                    <a:pt x="47" y="68"/>
                    <a:pt x="47" y="68"/>
                    <a:pt x="47" y="68"/>
                  </a:cubicBezTo>
                  <a:cubicBezTo>
                    <a:pt x="52" y="73"/>
                    <a:pt x="52" y="73"/>
                    <a:pt x="52" y="73"/>
                  </a:cubicBezTo>
                  <a:cubicBezTo>
                    <a:pt x="52" y="73"/>
                    <a:pt x="52" y="74"/>
                    <a:pt x="52" y="74"/>
                  </a:cubicBezTo>
                  <a:cubicBezTo>
                    <a:pt x="51" y="75"/>
                    <a:pt x="50" y="75"/>
                    <a:pt x="50" y="74"/>
                  </a:cubicBezTo>
                  <a:cubicBezTo>
                    <a:pt x="45" y="70"/>
                    <a:pt x="45" y="70"/>
                    <a:pt x="45" y="70"/>
                  </a:cubicBezTo>
                  <a:cubicBezTo>
                    <a:pt x="38" y="77"/>
                    <a:pt x="38" y="77"/>
                    <a:pt x="38" y="77"/>
                  </a:cubicBezTo>
                  <a:cubicBezTo>
                    <a:pt x="43" y="81"/>
                    <a:pt x="43" y="81"/>
                    <a:pt x="43" y="81"/>
                  </a:cubicBezTo>
                  <a:cubicBezTo>
                    <a:pt x="43" y="82"/>
                    <a:pt x="43" y="83"/>
                    <a:pt x="43" y="83"/>
                  </a:cubicBezTo>
                  <a:cubicBezTo>
                    <a:pt x="42" y="84"/>
                    <a:pt x="41" y="84"/>
                    <a:pt x="41" y="83"/>
                  </a:cubicBezTo>
                  <a:cubicBezTo>
                    <a:pt x="36" y="79"/>
                    <a:pt x="36" y="79"/>
                    <a:pt x="36" y="79"/>
                  </a:cubicBezTo>
                  <a:cubicBezTo>
                    <a:pt x="29" y="85"/>
                    <a:pt x="29" y="85"/>
                    <a:pt x="29" y="85"/>
                  </a:cubicBezTo>
                  <a:cubicBezTo>
                    <a:pt x="34" y="90"/>
                    <a:pt x="34" y="90"/>
                    <a:pt x="34" y="90"/>
                  </a:cubicBezTo>
                  <a:cubicBezTo>
                    <a:pt x="35" y="91"/>
                    <a:pt x="35" y="92"/>
                    <a:pt x="34" y="92"/>
                  </a:cubicBezTo>
                  <a:cubicBezTo>
                    <a:pt x="34" y="93"/>
                    <a:pt x="33" y="93"/>
                    <a:pt x="32" y="92"/>
                  </a:cubicBezTo>
                  <a:cubicBezTo>
                    <a:pt x="27" y="87"/>
                    <a:pt x="27" y="87"/>
                    <a:pt x="27" y="87"/>
                  </a:cubicBezTo>
                  <a:cubicBezTo>
                    <a:pt x="21" y="94"/>
                    <a:pt x="21" y="94"/>
                    <a:pt x="21" y="94"/>
                  </a:cubicBezTo>
                  <a:cubicBezTo>
                    <a:pt x="25" y="99"/>
                    <a:pt x="25" y="99"/>
                    <a:pt x="25" y="99"/>
                  </a:cubicBezTo>
                  <a:cubicBezTo>
                    <a:pt x="26" y="99"/>
                    <a:pt x="26" y="100"/>
                    <a:pt x="25" y="101"/>
                  </a:cubicBezTo>
                  <a:cubicBezTo>
                    <a:pt x="25" y="101"/>
                    <a:pt x="24" y="101"/>
                    <a:pt x="23" y="101"/>
                  </a:cubicBezTo>
                  <a:cubicBezTo>
                    <a:pt x="19" y="96"/>
                    <a:pt x="19" y="96"/>
                    <a:pt x="19" y="96"/>
                  </a:cubicBezTo>
                  <a:cubicBezTo>
                    <a:pt x="18" y="97"/>
                    <a:pt x="18" y="97"/>
                    <a:pt x="18" y="97"/>
                  </a:cubicBezTo>
                  <a:cubicBezTo>
                    <a:pt x="17" y="98"/>
                    <a:pt x="16" y="98"/>
                    <a:pt x="15" y="97"/>
                  </a:cubicBezTo>
                  <a:cubicBezTo>
                    <a:pt x="14" y="96"/>
                    <a:pt x="14" y="95"/>
                    <a:pt x="15" y="9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8" name="Google Shape;267;p16">
              <a:extLst>
                <a:ext uri="{FF2B5EF4-FFF2-40B4-BE49-F238E27FC236}">
                  <a16:creationId xmlns:a16="http://schemas.microsoft.com/office/drawing/2014/main" id="{EF32BB07-A4D3-47FF-B043-9E2D3D4F0A20}"/>
                </a:ext>
              </a:extLst>
            </p:cNvPr>
            <p:cNvSpPr/>
            <p:nvPr/>
          </p:nvSpPr>
          <p:spPr>
            <a:xfrm>
              <a:off x="6729412" y="2130425"/>
              <a:ext cx="385762" cy="457200"/>
            </a:xfrm>
            <a:custGeom>
              <a:avLst/>
              <a:gdLst/>
              <a:ahLst/>
              <a:cxnLst/>
              <a:rect l="l" t="t" r="r" b="b"/>
              <a:pathLst>
                <a:path w="92" h="109" extrusionOk="0">
                  <a:moveTo>
                    <a:pt x="62" y="106"/>
                  </a:moveTo>
                  <a:cubicBezTo>
                    <a:pt x="62" y="108"/>
                    <a:pt x="60" y="109"/>
                    <a:pt x="58" y="109"/>
                  </a:cubicBezTo>
                  <a:cubicBezTo>
                    <a:pt x="35" y="109"/>
                    <a:pt x="35" y="109"/>
                    <a:pt x="35" y="109"/>
                  </a:cubicBezTo>
                  <a:cubicBezTo>
                    <a:pt x="33" y="109"/>
                    <a:pt x="31" y="108"/>
                    <a:pt x="31" y="106"/>
                  </a:cubicBezTo>
                  <a:cubicBezTo>
                    <a:pt x="31" y="106"/>
                    <a:pt x="31" y="106"/>
                    <a:pt x="31" y="106"/>
                  </a:cubicBezTo>
                  <a:cubicBezTo>
                    <a:pt x="31" y="104"/>
                    <a:pt x="33" y="102"/>
                    <a:pt x="35" y="102"/>
                  </a:cubicBezTo>
                  <a:cubicBezTo>
                    <a:pt x="58" y="102"/>
                    <a:pt x="58" y="102"/>
                    <a:pt x="58" y="102"/>
                  </a:cubicBezTo>
                  <a:cubicBezTo>
                    <a:pt x="60" y="102"/>
                    <a:pt x="62" y="104"/>
                    <a:pt x="62" y="106"/>
                  </a:cubicBezTo>
                  <a:close/>
                  <a:moveTo>
                    <a:pt x="62" y="96"/>
                  </a:moveTo>
                  <a:cubicBezTo>
                    <a:pt x="62" y="94"/>
                    <a:pt x="60" y="92"/>
                    <a:pt x="58" y="92"/>
                  </a:cubicBezTo>
                  <a:cubicBezTo>
                    <a:pt x="35" y="92"/>
                    <a:pt x="35" y="92"/>
                    <a:pt x="35" y="92"/>
                  </a:cubicBezTo>
                  <a:cubicBezTo>
                    <a:pt x="33" y="92"/>
                    <a:pt x="31" y="94"/>
                    <a:pt x="31" y="96"/>
                  </a:cubicBezTo>
                  <a:cubicBezTo>
                    <a:pt x="31" y="96"/>
                    <a:pt x="31" y="96"/>
                    <a:pt x="31" y="96"/>
                  </a:cubicBezTo>
                  <a:cubicBezTo>
                    <a:pt x="31" y="98"/>
                    <a:pt x="33" y="99"/>
                    <a:pt x="35" y="99"/>
                  </a:cubicBezTo>
                  <a:cubicBezTo>
                    <a:pt x="58" y="99"/>
                    <a:pt x="58" y="99"/>
                    <a:pt x="58" y="99"/>
                  </a:cubicBezTo>
                  <a:cubicBezTo>
                    <a:pt x="60" y="99"/>
                    <a:pt x="62" y="98"/>
                    <a:pt x="62" y="96"/>
                  </a:cubicBezTo>
                  <a:close/>
                  <a:moveTo>
                    <a:pt x="50" y="54"/>
                  </a:moveTo>
                  <a:cubicBezTo>
                    <a:pt x="45" y="54"/>
                    <a:pt x="45" y="54"/>
                    <a:pt x="45" y="54"/>
                  </a:cubicBezTo>
                  <a:cubicBezTo>
                    <a:pt x="43" y="54"/>
                    <a:pt x="43" y="54"/>
                    <a:pt x="43" y="54"/>
                  </a:cubicBezTo>
                  <a:cubicBezTo>
                    <a:pt x="43" y="90"/>
                    <a:pt x="43" y="90"/>
                    <a:pt x="43" y="90"/>
                  </a:cubicBezTo>
                  <a:cubicBezTo>
                    <a:pt x="44" y="90"/>
                    <a:pt x="45" y="90"/>
                    <a:pt x="46" y="90"/>
                  </a:cubicBezTo>
                  <a:cubicBezTo>
                    <a:pt x="46" y="90"/>
                    <a:pt x="46" y="90"/>
                    <a:pt x="46" y="90"/>
                  </a:cubicBezTo>
                  <a:cubicBezTo>
                    <a:pt x="46" y="90"/>
                    <a:pt x="46" y="90"/>
                    <a:pt x="46" y="90"/>
                  </a:cubicBezTo>
                  <a:cubicBezTo>
                    <a:pt x="46" y="90"/>
                    <a:pt x="46" y="90"/>
                    <a:pt x="47" y="90"/>
                  </a:cubicBezTo>
                  <a:cubicBezTo>
                    <a:pt x="47" y="90"/>
                    <a:pt x="47" y="90"/>
                    <a:pt x="47" y="90"/>
                  </a:cubicBezTo>
                  <a:cubicBezTo>
                    <a:pt x="48" y="90"/>
                    <a:pt x="49" y="90"/>
                    <a:pt x="50" y="90"/>
                  </a:cubicBezTo>
                  <a:lnTo>
                    <a:pt x="50" y="54"/>
                  </a:lnTo>
                  <a:close/>
                  <a:moveTo>
                    <a:pt x="34" y="40"/>
                  </a:moveTo>
                  <a:cubicBezTo>
                    <a:pt x="31" y="40"/>
                    <a:pt x="28" y="42"/>
                    <a:pt x="28" y="45"/>
                  </a:cubicBezTo>
                  <a:cubicBezTo>
                    <a:pt x="28" y="48"/>
                    <a:pt x="31" y="50"/>
                    <a:pt x="34" y="50"/>
                  </a:cubicBezTo>
                  <a:cubicBezTo>
                    <a:pt x="39" y="50"/>
                    <a:pt x="39" y="50"/>
                    <a:pt x="39" y="50"/>
                  </a:cubicBezTo>
                  <a:cubicBezTo>
                    <a:pt x="39" y="45"/>
                    <a:pt x="39" y="45"/>
                    <a:pt x="39" y="45"/>
                  </a:cubicBezTo>
                  <a:cubicBezTo>
                    <a:pt x="39" y="42"/>
                    <a:pt x="37" y="40"/>
                    <a:pt x="34" y="40"/>
                  </a:cubicBezTo>
                  <a:close/>
                  <a:moveTo>
                    <a:pt x="64" y="45"/>
                  </a:moveTo>
                  <a:cubicBezTo>
                    <a:pt x="64" y="42"/>
                    <a:pt x="62" y="40"/>
                    <a:pt x="59" y="40"/>
                  </a:cubicBezTo>
                  <a:cubicBezTo>
                    <a:pt x="56" y="40"/>
                    <a:pt x="54" y="42"/>
                    <a:pt x="54" y="45"/>
                  </a:cubicBezTo>
                  <a:cubicBezTo>
                    <a:pt x="54" y="50"/>
                    <a:pt x="54" y="50"/>
                    <a:pt x="54" y="50"/>
                  </a:cubicBezTo>
                  <a:cubicBezTo>
                    <a:pt x="59" y="50"/>
                    <a:pt x="59" y="50"/>
                    <a:pt x="59" y="50"/>
                  </a:cubicBezTo>
                  <a:cubicBezTo>
                    <a:pt x="62" y="50"/>
                    <a:pt x="64" y="48"/>
                    <a:pt x="64" y="45"/>
                  </a:cubicBezTo>
                  <a:close/>
                  <a:moveTo>
                    <a:pt x="77" y="35"/>
                  </a:moveTo>
                  <a:cubicBezTo>
                    <a:pt x="74" y="25"/>
                    <a:pt x="62" y="15"/>
                    <a:pt x="46" y="15"/>
                  </a:cubicBezTo>
                  <a:cubicBezTo>
                    <a:pt x="30" y="15"/>
                    <a:pt x="19" y="25"/>
                    <a:pt x="16" y="35"/>
                  </a:cubicBezTo>
                  <a:cubicBezTo>
                    <a:pt x="14" y="43"/>
                    <a:pt x="16" y="50"/>
                    <a:pt x="20" y="56"/>
                  </a:cubicBezTo>
                  <a:cubicBezTo>
                    <a:pt x="23" y="62"/>
                    <a:pt x="26" y="68"/>
                    <a:pt x="29" y="74"/>
                  </a:cubicBezTo>
                  <a:cubicBezTo>
                    <a:pt x="30" y="77"/>
                    <a:pt x="31" y="82"/>
                    <a:pt x="32" y="86"/>
                  </a:cubicBezTo>
                  <a:cubicBezTo>
                    <a:pt x="32" y="89"/>
                    <a:pt x="33" y="90"/>
                    <a:pt x="37" y="90"/>
                  </a:cubicBezTo>
                  <a:cubicBezTo>
                    <a:pt x="38" y="90"/>
                    <a:pt x="38" y="90"/>
                    <a:pt x="39" y="90"/>
                  </a:cubicBezTo>
                  <a:cubicBezTo>
                    <a:pt x="39" y="54"/>
                    <a:pt x="39" y="54"/>
                    <a:pt x="39" y="54"/>
                  </a:cubicBezTo>
                  <a:cubicBezTo>
                    <a:pt x="34" y="54"/>
                    <a:pt x="34" y="54"/>
                    <a:pt x="34" y="54"/>
                  </a:cubicBezTo>
                  <a:cubicBezTo>
                    <a:pt x="31" y="54"/>
                    <a:pt x="29" y="53"/>
                    <a:pt x="27" y="51"/>
                  </a:cubicBezTo>
                  <a:cubicBezTo>
                    <a:pt x="26" y="50"/>
                    <a:pt x="25" y="47"/>
                    <a:pt x="25" y="45"/>
                  </a:cubicBezTo>
                  <a:cubicBezTo>
                    <a:pt x="25" y="43"/>
                    <a:pt x="26" y="40"/>
                    <a:pt x="27" y="39"/>
                  </a:cubicBezTo>
                  <a:cubicBezTo>
                    <a:pt x="29" y="37"/>
                    <a:pt x="31" y="36"/>
                    <a:pt x="34" y="36"/>
                  </a:cubicBezTo>
                  <a:cubicBezTo>
                    <a:pt x="39" y="36"/>
                    <a:pt x="43" y="40"/>
                    <a:pt x="43" y="45"/>
                  </a:cubicBezTo>
                  <a:cubicBezTo>
                    <a:pt x="43" y="45"/>
                    <a:pt x="43" y="45"/>
                    <a:pt x="43" y="45"/>
                  </a:cubicBezTo>
                  <a:cubicBezTo>
                    <a:pt x="43" y="50"/>
                    <a:pt x="43" y="50"/>
                    <a:pt x="43" y="50"/>
                  </a:cubicBezTo>
                  <a:cubicBezTo>
                    <a:pt x="45" y="50"/>
                    <a:pt x="45" y="50"/>
                    <a:pt x="45" y="50"/>
                  </a:cubicBezTo>
                  <a:cubicBezTo>
                    <a:pt x="50" y="50"/>
                    <a:pt x="50" y="50"/>
                    <a:pt x="50" y="50"/>
                  </a:cubicBezTo>
                  <a:cubicBezTo>
                    <a:pt x="50" y="45"/>
                    <a:pt x="50" y="45"/>
                    <a:pt x="50" y="45"/>
                  </a:cubicBezTo>
                  <a:cubicBezTo>
                    <a:pt x="50" y="45"/>
                    <a:pt x="50" y="45"/>
                    <a:pt x="50" y="45"/>
                  </a:cubicBezTo>
                  <a:cubicBezTo>
                    <a:pt x="50" y="43"/>
                    <a:pt x="51" y="40"/>
                    <a:pt x="53" y="39"/>
                  </a:cubicBezTo>
                  <a:cubicBezTo>
                    <a:pt x="54" y="37"/>
                    <a:pt x="57" y="36"/>
                    <a:pt x="59" y="36"/>
                  </a:cubicBezTo>
                  <a:cubicBezTo>
                    <a:pt x="61" y="36"/>
                    <a:pt x="64" y="37"/>
                    <a:pt x="65" y="39"/>
                  </a:cubicBezTo>
                  <a:cubicBezTo>
                    <a:pt x="67" y="40"/>
                    <a:pt x="68" y="43"/>
                    <a:pt x="68" y="45"/>
                  </a:cubicBezTo>
                  <a:cubicBezTo>
                    <a:pt x="68" y="47"/>
                    <a:pt x="67" y="50"/>
                    <a:pt x="65" y="51"/>
                  </a:cubicBezTo>
                  <a:cubicBezTo>
                    <a:pt x="64" y="53"/>
                    <a:pt x="61" y="54"/>
                    <a:pt x="59" y="54"/>
                  </a:cubicBezTo>
                  <a:cubicBezTo>
                    <a:pt x="54" y="54"/>
                    <a:pt x="54" y="54"/>
                    <a:pt x="54" y="54"/>
                  </a:cubicBezTo>
                  <a:cubicBezTo>
                    <a:pt x="54" y="90"/>
                    <a:pt x="54" y="90"/>
                    <a:pt x="54" y="90"/>
                  </a:cubicBezTo>
                  <a:cubicBezTo>
                    <a:pt x="54" y="90"/>
                    <a:pt x="55" y="90"/>
                    <a:pt x="56" y="90"/>
                  </a:cubicBezTo>
                  <a:cubicBezTo>
                    <a:pt x="59" y="90"/>
                    <a:pt x="60" y="89"/>
                    <a:pt x="61" y="86"/>
                  </a:cubicBezTo>
                  <a:cubicBezTo>
                    <a:pt x="62" y="82"/>
                    <a:pt x="62" y="77"/>
                    <a:pt x="64" y="74"/>
                  </a:cubicBezTo>
                  <a:cubicBezTo>
                    <a:pt x="67" y="68"/>
                    <a:pt x="70" y="62"/>
                    <a:pt x="73" y="56"/>
                  </a:cubicBezTo>
                  <a:cubicBezTo>
                    <a:pt x="77" y="50"/>
                    <a:pt x="78" y="43"/>
                    <a:pt x="77" y="35"/>
                  </a:cubicBezTo>
                  <a:close/>
                  <a:moveTo>
                    <a:pt x="50" y="4"/>
                  </a:moveTo>
                  <a:cubicBezTo>
                    <a:pt x="50" y="2"/>
                    <a:pt x="48" y="0"/>
                    <a:pt x="46" y="0"/>
                  </a:cubicBezTo>
                  <a:cubicBezTo>
                    <a:pt x="46" y="0"/>
                    <a:pt x="46" y="0"/>
                    <a:pt x="46" y="0"/>
                  </a:cubicBezTo>
                  <a:cubicBezTo>
                    <a:pt x="45" y="0"/>
                    <a:pt x="43" y="2"/>
                    <a:pt x="43" y="4"/>
                  </a:cubicBezTo>
                  <a:cubicBezTo>
                    <a:pt x="43" y="10"/>
                    <a:pt x="43" y="10"/>
                    <a:pt x="43" y="10"/>
                  </a:cubicBezTo>
                  <a:cubicBezTo>
                    <a:pt x="43" y="12"/>
                    <a:pt x="45" y="13"/>
                    <a:pt x="46" y="13"/>
                  </a:cubicBezTo>
                  <a:cubicBezTo>
                    <a:pt x="46" y="13"/>
                    <a:pt x="46" y="13"/>
                    <a:pt x="46" y="13"/>
                  </a:cubicBezTo>
                  <a:cubicBezTo>
                    <a:pt x="48" y="13"/>
                    <a:pt x="50" y="12"/>
                    <a:pt x="50" y="10"/>
                  </a:cubicBezTo>
                  <a:lnTo>
                    <a:pt x="50" y="4"/>
                  </a:lnTo>
                  <a:close/>
                  <a:moveTo>
                    <a:pt x="68" y="9"/>
                  </a:moveTo>
                  <a:cubicBezTo>
                    <a:pt x="69" y="7"/>
                    <a:pt x="68" y="5"/>
                    <a:pt x="67" y="5"/>
                  </a:cubicBezTo>
                  <a:cubicBezTo>
                    <a:pt x="67" y="5"/>
                    <a:pt x="67" y="5"/>
                    <a:pt x="67" y="5"/>
                  </a:cubicBezTo>
                  <a:cubicBezTo>
                    <a:pt x="65" y="4"/>
                    <a:pt x="63" y="4"/>
                    <a:pt x="62" y="6"/>
                  </a:cubicBezTo>
                  <a:cubicBezTo>
                    <a:pt x="59" y="11"/>
                    <a:pt x="59" y="11"/>
                    <a:pt x="59" y="11"/>
                  </a:cubicBezTo>
                  <a:cubicBezTo>
                    <a:pt x="58" y="13"/>
                    <a:pt x="59" y="15"/>
                    <a:pt x="61" y="16"/>
                  </a:cubicBezTo>
                  <a:cubicBezTo>
                    <a:pt x="61" y="16"/>
                    <a:pt x="61" y="16"/>
                    <a:pt x="61" y="16"/>
                  </a:cubicBezTo>
                  <a:cubicBezTo>
                    <a:pt x="62" y="17"/>
                    <a:pt x="64" y="16"/>
                    <a:pt x="65" y="14"/>
                  </a:cubicBezTo>
                  <a:lnTo>
                    <a:pt x="68" y="9"/>
                  </a:lnTo>
                  <a:close/>
                  <a:moveTo>
                    <a:pt x="82" y="20"/>
                  </a:moveTo>
                  <a:cubicBezTo>
                    <a:pt x="83" y="19"/>
                    <a:pt x="83" y="16"/>
                    <a:pt x="82" y="15"/>
                  </a:cubicBezTo>
                  <a:cubicBezTo>
                    <a:pt x="82" y="15"/>
                    <a:pt x="82" y="15"/>
                    <a:pt x="82" y="15"/>
                  </a:cubicBezTo>
                  <a:cubicBezTo>
                    <a:pt x="81" y="14"/>
                    <a:pt x="79" y="14"/>
                    <a:pt x="77" y="15"/>
                  </a:cubicBezTo>
                  <a:cubicBezTo>
                    <a:pt x="73" y="19"/>
                    <a:pt x="73" y="19"/>
                    <a:pt x="73" y="19"/>
                  </a:cubicBezTo>
                  <a:cubicBezTo>
                    <a:pt x="71" y="20"/>
                    <a:pt x="71" y="22"/>
                    <a:pt x="72" y="24"/>
                  </a:cubicBezTo>
                  <a:cubicBezTo>
                    <a:pt x="72" y="24"/>
                    <a:pt x="72" y="24"/>
                    <a:pt x="72" y="24"/>
                  </a:cubicBezTo>
                  <a:cubicBezTo>
                    <a:pt x="74" y="25"/>
                    <a:pt x="76" y="25"/>
                    <a:pt x="77" y="24"/>
                  </a:cubicBezTo>
                  <a:lnTo>
                    <a:pt x="82" y="20"/>
                  </a:lnTo>
                  <a:close/>
                  <a:moveTo>
                    <a:pt x="89" y="36"/>
                  </a:moveTo>
                  <a:cubicBezTo>
                    <a:pt x="91" y="36"/>
                    <a:pt x="92" y="34"/>
                    <a:pt x="91" y="32"/>
                  </a:cubicBezTo>
                  <a:cubicBezTo>
                    <a:pt x="91" y="32"/>
                    <a:pt x="91" y="32"/>
                    <a:pt x="91" y="32"/>
                  </a:cubicBezTo>
                  <a:cubicBezTo>
                    <a:pt x="91" y="30"/>
                    <a:pt x="89" y="29"/>
                    <a:pt x="88" y="30"/>
                  </a:cubicBezTo>
                  <a:cubicBezTo>
                    <a:pt x="82" y="31"/>
                    <a:pt x="82" y="31"/>
                    <a:pt x="82" y="31"/>
                  </a:cubicBezTo>
                  <a:cubicBezTo>
                    <a:pt x="80" y="31"/>
                    <a:pt x="79" y="33"/>
                    <a:pt x="79" y="34"/>
                  </a:cubicBezTo>
                  <a:cubicBezTo>
                    <a:pt x="79" y="34"/>
                    <a:pt x="79" y="34"/>
                    <a:pt x="79" y="34"/>
                  </a:cubicBezTo>
                  <a:cubicBezTo>
                    <a:pt x="79" y="36"/>
                    <a:pt x="81" y="37"/>
                    <a:pt x="83" y="37"/>
                  </a:cubicBezTo>
                  <a:lnTo>
                    <a:pt x="89" y="36"/>
                  </a:lnTo>
                  <a:close/>
                  <a:moveTo>
                    <a:pt x="87" y="54"/>
                  </a:moveTo>
                  <a:cubicBezTo>
                    <a:pt x="89" y="54"/>
                    <a:pt x="91" y="53"/>
                    <a:pt x="91" y="51"/>
                  </a:cubicBezTo>
                  <a:cubicBezTo>
                    <a:pt x="91" y="51"/>
                    <a:pt x="91" y="51"/>
                    <a:pt x="91" y="51"/>
                  </a:cubicBezTo>
                  <a:cubicBezTo>
                    <a:pt x="92" y="49"/>
                    <a:pt x="90" y="48"/>
                    <a:pt x="89" y="47"/>
                  </a:cubicBezTo>
                  <a:cubicBezTo>
                    <a:pt x="83" y="46"/>
                    <a:pt x="83" y="46"/>
                    <a:pt x="83" y="46"/>
                  </a:cubicBezTo>
                  <a:cubicBezTo>
                    <a:pt x="81" y="46"/>
                    <a:pt x="79" y="47"/>
                    <a:pt x="79" y="49"/>
                  </a:cubicBezTo>
                  <a:cubicBezTo>
                    <a:pt x="79" y="49"/>
                    <a:pt x="79" y="49"/>
                    <a:pt x="79" y="49"/>
                  </a:cubicBezTo>
                  <a:cubicBezTo>
                    <a:pt x="78" y="51"/>
                    <a:pt x="80" y="52"/>
                    <a:pt x="81" y="53"/>
                  </a:cubicBezTo>
                  <a:lnTo>
                    <a:pt x="87" y="54"/>
                  </a:lnTo>
                  <a:close/>
                  <a:moveTo>
                    <a:pt x="27" y="14"/>
                  </a:moveTo>
                  <a:cubicBezTo>
                    <a:pt x="28" y="16"/>
                    <a:pt x="30" y="17"/>
                    <a:pt x="32" y="16"/>
                  </a:cubicBezTo>
                  <a:cubicBezTo>
                    <a:pt x="32" y="16"/>
                    <a:pt x="32" y="16"/>
                    <a:pt x="32" y="16"/>
                  </a:cubicBezTo>
                  <a:cubicBezTo>
                    <a:pt x="33" y="15"/>
                    <a:pt x="34" y="13"/>
                    <a:pt x="33" y="11"/>
                  </a:cubicBezTo>
                  <a:cubicBezTo>
                    <a:pt x="30" y="6"/>
                    <a:pt x="30" y="6"/>
                    <a:pt x="30" y="6"/>
                  </a:cubicBezTo>
                  <a:cubicBezTo>
                    <a:pt x="29" y="4"/>
                    <a:pt x="27" y="4"/>
                    <a:pt x="26" y="5"/>
                  </a:cubicBezTo>
                  <a:cubicBezTo>
                    <a:pt x="26" y="5"/>
                    <a:pt x="26" y="5"/>
                    <a:pt x="26" y="5"/>
                  </a:cubicBezTo>
                  <a:cubicBezTo>
                    <a:pt x="24" y="5"/>
                    <a:pt x="23" y="7"/>
                    <a:pt x="24" y="9"/>
                  </a:cubicBezTo>
                  <a:lnTo>
                    <a:pt x="27" y="14"/>
                  </a:lnTo>
                  <a:close/>
                  <a:moveTo>
                    <a:pt x="15" y="24"/>
                  </a:moveTo>
                  <a:cubicBezTo>
                    <a:pt x="17" y="25"/>
                    <a:pt x="19" y="25"/>
                    <a:pt x="20" y="24"/>
                  </a:cubicBezTo>
                  <a:cubicBezTo>
                    <a:pt x="20" y="24"/>
                    <a:pt x="20" y="24"/>
                    <a:pt x="20" y="24"/>
                  </a:cubicBezTo>
                  <a:cubicBezTo>
                    <a:pt x="21" y="22"/>
                    <a:pt x="21" y="20"/>
                    <a:pt x="20" y="19"/>
                  </a:cubicBezTo>
                  <a:cubicBezTo>
                    <a:pt x="15" y="15"/>
                    <a:pt x="15" y="15"/>
                    <a:pt x="15" y="15"/>
                  </a:cubicBezTo>
                  <a:cubicBezTo>
                    <a:pt x="14" y="14"/>
                    <a:pt x="12" y="14"/>
                    <a:pt x="10" y="15"/>
                  </a:cubicBezTo>
                  <a:cubicBezTo>
                    <a:pt x="10" y="15"/>
                    <a:pt x="10" y="15"/>
                    <a:pt x="10" y="15"/>
                  </a:cubicBezTo>
                  <a:cubicBezTo>
                    <a:pt x="9" y="16"/>
                    <a:pt x="9" y="19"/>
                    <a:pt x="11" y="20"/>
                  </a:cubicBezTo>
                  <a:lnTo>
                    <a:pt x="15" y="24"/>
                  </a:lnTo>
                  <a:close/>
                  <a:moveTo>
                    <a:pt x="9" y="37"/>
                  </a:moveTo>
                  <a:cubicBezTo>
                    <a:pt x="11" y="37"/>
                    <a:pt x="13" y="36"/>
                    <a:pt x="13" y="34"/>
                  </a:cubicBezTo>
                  <a:cubicBezTo>
                    <a:pt x="13" y="34"/>
                    <a:pt x="13" y="34"/>
                    <a:pt x="13" y="34"/>
                  </a:cubicBezTo>
                  <a:cubicBezTo>
                    <a:pt x="14" y="33"/>
                    <a:pt x="12" y="31"/>
                    <a:pt x="11" y="31"/>
                  </a:cubicBezTo>
                  <a:cubicBezTo>
                    <a:pt x="5" y="30"/>
                    <a:pt x="5" y="30"/>
                    <a:pt x="5" y="30"/>
                  </a:cubicBezTo>
                  <a:cubicBezTo>
                    <a:pt x="3" y="29"/>
                    <a:pt x="1" y="30"/>
                    <a:pt x="1" y="32"/>
                  </a:cubicBezTo>
                  <a:cubicBezTo>
                    <a:pt x="1" y="32"/>
                    <a:pt x="1" y="32"/>
                    <a:pt x="1" y="32"/>
                  </a:cubicBezTo>
                  <a:cubicBezTo>
                    <a:pt x="0" y="34"/>
                    <a:pt x="2" y="36"/>
                    <a:pt x="3" y="36"/>
                  </a:cubicBezTo>
                  <a:lnTo>
                    <a:pt x="9" y="37"/>
                  </a:lnTo>
                  <a:close/>
                  <a:moveTo>
                    <a:pt x="11" y="53"/>
                  </a:moveTo>
                  <a:cubicBezTo>
                    <a:pt x="13" y="52"/>
                    <a:pt x="14" y="51"/>
                    <a:pt x="14" y="49"/>
                  </a:cubicBezTo>
                  <a:cubicBezTo>
                    <a:pt x="14" y="49"/>
                    <a:pt x="14" y="49"/>
                    <a:pt x="14" y="49"/>
                  </a:cubicBezTo>
                  <a:cubicBezTo>
                    <a:pt x="13" y="47"/>
                    <a:pt x="11" y="46"/>
                    <a:pt x="10" y="46"/>
                  </a:cubicBezTo>
                  <a:cubicBezTo>
                    <a:pt x="4" y="47"/>
                    <a:pt x="4" y="47"/>
                    <a:pt x="4" y="47"/>
                  </a:cubicBezTo>
                  <a:cubicBezTo>
                    <a:pt x="2" y="48"/>
                    <a:pt x="1" y="49"/>
                    <a:pt x="1" y="51"/>
                  </a:cubicBezTo>
                  <a:cubicBezTo>
                    <a:pt x="1" y="51"/>
                    <a:pt x="1" y="51"/>
                    <a:pt x="1" y="51"/>
                  </a:cubicBezTo>
                  <a:cubicBezTo>
                    <a:pt x="1" y="53"/>
                    <a:pt x="3" y="54"/>
                    <a:pt x="5" y="54"/>
                  </a:cubicBezTo>
                  <a:lnTo>
                    <a:pt x="11" y="5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9" name="Google Shape;268;p16">
              <a:extLst>
                <a:ext uri="{FF2B5EF4-FFF2-40B4-BE49-F238E27FC236}">
                  <a16:creationId xmlns:a16="http://schemas.microsoft.com/office/drawing/2014/main" id="{621D7594-8B80-4294-A3DF-8D7BA3D15E6D}"/>
                </a:ext>
              </a:extLst>
            </p:cNvPr>
            <p:cNvSpPr/>
            <p:nvPr/>
          </p:nvSpPr>
          <p:spPr>
            <a:xfrm>
              <a:off x="6264275" y="4876800"/>
              <a:ext cx="515937" cy="344487"/>
            </a:xfrm>
            <a:custGeom>
              <a:avLst/>
              <a:gdLst/>
              <a:ahLst/>
              <a:cxnLst/>
              <a:rect l="l" t="t" r="r" b="b"/>
              <a:pathLst>
                <a:path w="123" h="82" extrusionOk="0">
                  <a:moveTo>
                    <a:pt x="98" y="8"/>
                  </a:moveTo>
                  <a:cubicBezTo>
                    <a:pt x="110" y="36"/>
                    <a:pt x="110" y="36"/>
                    <a:pt x="110" y="36"/>
                  </a:cubicBezTo>
                  <a:cubicBezTo>
                    <a:pt x="95" y="43"/>
                    <a:pt x="95" y="43"/>
                    <a:pt x="95" y="43"/>
                  </a:cubicBezTo>
                  <a:cubicBezTo>
                    <a:pt x="88" y="36"/>
                    <a:pt x="64" y="16"/>
                    <a:pt x="62" y="16"/>
                  </a:cubicBezTo>
                  <a:cubicBezTo>
                    <a:pt x="61" y="16"/>
                    <a:pt x="54" y="18"/>
                    <a:pt x="53" y="19"/>
                  </a:cubicBezTo>
                  <a:cubicBezTo>
                    <a:pt x="53" y="19"/>
                    <a:pt x="48" y="20"/>
                    <a:pt x="45" y="20"/>
                  </a:cubicBezTo>
                  <a:cubicBezTo>
                    <a:pt x="43" y="20"/>
                    <a:pt x="41" y="20"/>
                    <a:pt x="40" y="19"/>
                  </a:cubicBezTo>
                  <a:cubicBezTo>
                    <a:pt x="40" y="18"/>
                    <a:pt x="39" y="18"/>
                    <a:pt x="39" y="17"/>
                  </a:cubicBezTo>
                  <a:cubicBezTo>
                    <a:pt x="39" y="16"/>
                    <a:pt x="41" y="14"/>
                    <a:pt x="42" y="14"/>
                  </a:cubicBezTo>
                  <a:cubicBezTo>
                    <a:pt x="48" y="10"/>
                    <a:pt x="64" y="4"/>
                    <a:pt x="66" y="4"/>
                  </a:cubicBezTo>
                  <a:cubicBezTo>
                    <a:pt x="66" y="4"/>
                    <a:pt x="66" y="4"/>
                    <a:pt x="66" y="4"/>
                  </a:cubicBezTo>
                  <a:cubicBezTo>
                    <a:pt x="70" y="4"/>
                    <a:pt x="95" y="7"/>
                    <a:pt x="98" y="8"/>
                  </a:cubicBezTo>
                  <a:close/>
                  <a:moveTo>
                    <a:pt x="108" y="0"/>
                  </a:moveTo>
                  <a:cubicBezTo>
                    <a:pt x="108" y="0"/>
                    <a:pt x="107" y="0"/>
                    <a:pt x="107" y="0"/>
                  </a:cubicBezTo>
                  <a:cubicBezTo>
                    <a:pt x="102" y="2"/>
                    <a:pt x="102" y="2"/>
                    <a:pt x="102" y="2"/>
                  </a:cubicBezTo>
                  <a:cubicBezTo>
                    <a:pt x="101" y="2"/>
                    <a:pt x="101" y="3"/>
                    <a:pt x="101" y="4"/>
                  </a:cubicBezTo>
                  <a:cubicBezTo>
                    <a:pt x="100" y="4"/>
                    <a:pt x="100" y="5"/>
                    <a:pt x="100" y="6"/>
                  </a:cubicBezTo>
                  <a:cubicBezTo>
                    <a:pt x="112" y="36"/>
                    <a:pt x="112" y="36"/>
                    <a:pt x="112" y="36"/>
                  </a:cubicBezTo>
                  <a:cubicBezTo>
                    <a:pt x="113" y="38"/>
                    <a:pt x="115" y="39"/>
                    <a:pt x="117" y="38"/>
                  </a:cubicBezTo>
                  <a:cubicBezTo>
                    <a:pt x="121" y="36"/>
                    <a:pt x="121" y="36"/>
                    <a:pt x="121" y="36"/>
                  </a:cubicBezTo>
                  <a:cubicBezTo>
                    <a:pt x="122" y="36"/>
                    <a:pt x="123" y="35"/>
                    <a:pt x="123" y="34"/>
                  </a:cubicBezTo>
                  <a:cubicBezTo>
                    <a:pt x="123" y="34"/>
                    <a:pt x="123" y="33"/>
                    <a:pt x="123" y="32"/>
                  </a:cubicBezTo>
                  <a:cubicBezTo>
                    <a:pt x="111" y="2"/>
                    <a:pt x="111" y="2"/>
                    <a:pt x="111" y="2"/>
                  </a:cubicBezTo>
                  <a:cubicBezTo>
                    <a:pt x="111" y="1"/>
                    <a:pt x="110" y="0"/>
                    <a:pt x="108" y="0"/>
                  </a:cubicBezTo>
                  <a:close/>
                  <a:moveTo>
                    <a:pt x="0" y="41"/>
                  </a:moveTo>
                  <a:cubicBezTo>
                    <a:pt x="0" y="42"/>
                    <a:pt x="0" y="43"/>
                    <a:pt x="0" y="43"/>
                  </a:cubicBezTo>
                  <a:cubicBezTo>
                    <a:pt x="1" y="44"/>
                    <a:pt x="2" y="44"/>
                    <a:pt x="3" y="44"/>
                  </a:cubicBezTo>
                  <a:cubicBezTo>
                    <a:pt x="8" y="45"/>
                    <a:pt x="8" y="45"/>
                    <a:pt x="8" y="45"/>
                  </a:cubicBezTo>
                  <a:cubicBezTo>
                    <a:pt x="9" y="45"/>
                    <a:pt x="11" y="44"/>
                    <a:pt x="11" y="42"/>
                  </a:cubicBezTo>
                  <a:cubicBezTo>
                    <a:pt x="14" y="8"/>
                    <a:pt x="14" y="8"/>
                    <a:pt x="14" y="8"/>
                  </a:cubicBezTo>
                  <a:cubicBezTo>
                    <a:pt x="14" y="7"/>
                    <a:pt x="13" y="6"/>
                    <a:pt x="13" y="6"/>
                  </a:cubicBezTo>
                  <a:cubicBezTo>
                    <a:pt x="12" y="5"/>
                    <a:pt x="12" y="5"/>
                    <a:pt x="11" y="5"/>
                  </a:cubicBezTo>
                  <a:cubicBezTo>
                    <a:pt x="6" y="4"/>
                    <a:pt x="6" y="4"/>
                    <a:pt x="6" y="4"/>
                  </a:cubicBezTo>
                  <a:cubicBezTo>
                    <a:pt x="6" y="4"/>
                    <a:pt x="5" y="4"/>
                    <a:pt x="5" y="4"/>
                  </a:cubicBezTo>
                  <a:cubicBezTo>
                    <a:pt x="4" y="4"/>
                    <a:pt x="2" y="6"/>
                    <a:pt x="2" y="7"/>
                  </a:cubicBezTo>
                  <a:lnTo>
                    <a:pt x="0" y="41"/>
                  </a:lnTo>
                  <a:close/>
                  <a:moveTo>
                    <a:pt x="50" y="71"/>
                  </a:moveTo>
                  <a:cubicBezTo>
                    <a:pt x="50" y="70"/>
                    <a:pt x="50" y="69"/>
                    <a:pt x="49" y="68"/>
                  </a:cubicBezTo>
                  <a:cubicBezTo>
                    <a:pt x="46" y="66"/>
                    <a:pt x="44" y="67"/>
                    <a:pt x="42" y="69"/>
                  </a:cubicBezTo>
                  <a:cubicBezTo>
                    <a:pt x="40" y="72"/>
                    <a:pt x="40" y="72"/>
                    <a:pt x="40" y="72"/>
                  </a:cubicBezTo>
                  <a:cubicBezTo>
                    <a:pt x="40" y="72"/>
                    <a:pt x="40" y="72"/>
                    <a:pt x="40" y="72"/>
                  </a:cubicBezTo>
                  <a:cubicBezTo>
                    <a:pt x="38" y="75"/>
                    <a:pt x="38" y="75"/>
                    <a:pt x="38" y="75"/>
                  </a:cubicBezTo>
                  <a:cubicBezTo>
                    <a:pt x="35" y="78"/>
                    <a:pt x="38" y="81"/>
                    <a:pt x="38" y="81"/>
                  </a:cubicBezTo>
                  <a:cubicBezTo>
                    <a:pt x="39" y="82"/>
                    <a:pt x="40" y="82"/>
                    <a:pt x="41" y="82"/>
                  </a:cubicBezTo>
                  <a:cubicBezTo>
                    <a:pt x="42" y="82"/>
                    <a:pt x="44" y="82"/>
                    <a:pt x="45" y="80"/>
                  </a:cubicBezTo>
                  <a:cubicBezTo>
                    <a:pt x="48" y="76"/>
                    <a:pt x="48" y="76"/>
                    <a:pt x="48" y="76"/>
                  </a:cubicBezTo>
                  <a:cubicBezTo>
                    <a:pt x="48" y="76"/>
                    <a:pt x="48" y="76"/>
                    <a:pt x="48" y="76"/>
                  </a:cubicBezTo>
                  <a:cubicBezTo>
                    <a:pt x="49" y="75"/>
                    <a:pt x="49" y="75"/>
                    <a:pt x="49" y="75"/>
                  </a:cubicBezTo>
                  <a:cubicBezTo>
                    <a:pt x="50" y="74"/>
                    <a:pt x="51" y="72"/>
                    <a:pt x="50" y="71"/>
                  </a:cubicBezTo>
                  <a:close/>
                  <a:moveTo>
                    <a:pt x="26" y="69"/>
                  </a:moveTo>
                  <a:cubicBezTo>
                    <a:pt x="25" y="71"/>
                    <a:pt x="25" y="73"/>
                    <a:pt x="28" y="75"/>
                  </a:cubicBezTo>
                  <a:cubicBezTo>
                    <a:pt x="30" y="77"/>
                    <a:pt x="32" y="77"/>
                    <a:pt x="34" y="74"/>
                  </a:cubicBezTo>
                  <a:cubicBezTo>
                    <a:pt x="40" y="67"/>
                    <a:pt x="40" y="67"/>
                    <a:pt x="40" y="67"/>
                  </a:cubicBezTo>
                  <a:cubicBezTo>
                    <a:pt x="43" y="64"/>
                    <a:pt x="40" y="61"/>
                    <a:pt x="39" y="61"/>
                  </a:cubicBezTo>
                  <a:cubicBezTo>
                    <a:pt x="37" y="59"/>
                    <a:pt x="35" y="59"/>
                    <a:pt x="33" y="62"/>
                  </a:cubicBezTo>
                  <a:cubicBezTo>
                    <a:pt x="30" y="65"/>
                    <a:pt x="30" y="65"/>
                    <a:pt x="30" y="65"/>
                  </a:cubicBezTo>
                  <a:cubicBezTo>
                    <a:pt x="30" y="65"/>
                    <a:pt x="30" y="65"/>
                    <a:pt x="30" y="65"/>
                  </a:cubicBezTo>
                  <a:cubicBezTo>
                    <a:pt x="29" y="66"/>
                    <a:pt x="29" y="66"/>
                    <a:pt x="29" y="66"/>
                  </a:cubicBezTo>
                  <a:lnTo>
                    <a:pt x="26" y="69"/>
                  </a:lnTo>
                  <a:close/>
                  <a:moveTo>
                    <a:pt x="18" y="61"/>
                  </a:moveTo>
                  <a:cubicBezTo>
                    <a:pt x="17" y="62"/>
                    <a:pt x="16" y="63"/>
                    <a:pt x="17" y="64"/>
                  </a:cubicBezTo>
                  <a:cubicBezTo>
                    <a:pt x="17" y="65"/>
                    <a:pt x="18" y="66"/>
                    <a:pt x="19" y="67"/>
                  </a:cubicBezTo>
                  <a:cubicBezTo>
                    <a:pt x="21" y="69"/>
                    <a:pt x="23" y="69"/>
                    <a:pt x="25" y="66"/>
                  </a:cubicBezTo>
                  <a:cubicBezTo>
                    <a:pt x="31" y="59"/>
                    <a:pt x="31" y="59"/>
                    <a:pt x="31" y="59"/>
                  </a:cubicBezTo>
                  <a:cubicBezTo>
                    <a:pt x="32" y="58"/>
                    <a:pt x="33" y="56"/>
                    <a:pt x="33" y="55"/>
                  </a:cubicBezTo>
                  <a:cubicBezTo>
                    <a:pt x="32" y="54"/>
                    <a:pt x="32" y="53"/>
                    <a:pt x="31" y="52"/>
                  </a:cubicBezTo>
                  <a:cubicBezTo>
                    <a:pt x="28" y="50"/>
                    <a:pt x="26" y="51"/>
                    <a:pt x="24" y="53"/>
                  </a:cubicBezTo>
                  <a:cubicBezTo>
                    <a:pt x="21" y="57"/>
                    <a:pt x="21" y="57"/>
                    <a:pt x="21" y="57"/>
                  </a:cubicBezTo>
                  <a:cubicBezTo>
                    <a:pt x="21" y="57"/>
                    <a:pt x="21" y="57"/>
                    <a:pt x="21" y="57"/>
                  </a:cubicBezTo>
                  <a:cubicBezTo>
                    <a:pt x="21" y="57"/>
                    <a:pt x="21" y="57"/>
                    <a:pt x="21" y="57"/>
                  </a:cubicBezTo>
                  <a:lnTo>
                    <a:pt x="18" y="61"/>
                  </a:lnTo>
                  <a:close/>
                  <a:moveTo>
                    <a:pt x="16" y="58"/>
                  </a:moveTo>
                  <a:cubicBezTo>
                    <a:pt x="23" y="50"/>
                    <a:pt x="23" y="50"/>
                    <a:pt x="23" y="50"/>
                  </a:cubicBezTo>
                  <a:cubicBezTo>
                    <a:pt x="26" y="47"/>
                    <a:pt x="23" y="44"/>
                    <a:pt x="22" y="44"/>
                  </a:cubicBezTo>
                  <a:cubicBezTo>
                    <a:pt x="20" y="42"/>
                    <a:pt x="18" y="42"/>
                    <a:pt x="16" y="44"/>
                  </a:cubicBezTo>
                  <a:cubicBezTo>
                    <a:pt x="14" y="47"/>
                    <a:pt x="14" y="47"/>
                    <a:pt x="14" y="47"/>
                  </a:cubicBezTo>
                  <a:cubicBezTo>
                    <a:pt x="14" y="47"/>
                    <a:pt x="14" y="47"/>
                    <a:pt x="14" y="47"/>
                  </a:cubicBezTo>
                  <a:cubicBezTo>
                    <a:pt x="13" y="48"/>
                    <a:pt x="13" y="48"/>
                    <a:pt x="13" y="48"/>
                  </a:cubicBezTo>
                  <a:cubicBezTo>
                    <a:pt x="10" y="51"/>
                    <a:pt x="10" y="51"/>
                    <a:pt x="10" y="51"/>
                  </a:cubicBezTo>
                  <a:cubicBezTo>
                    <a:pt x="9" y="52"/>
                    <a:pt x="9" y="53"/>
                    <a:pt x="9" y="55"/>
                  </a:cubicBezTo>
                  <a:cubicBezTo>
                    <a:pt x="9" y="56"/>
                    <a:pt x="10" y="57"/>
                    <a:pt x="10" y="57"/>
                  </a:cubicBezTo>
                  <a:cubicBezTo>
                    <a:pt x="11" y="58"/>
                    <a:pt x="13" y="59"/>
                    <a:pt x="14" y="59"/>
                  </a:cubicBezTo>
                  <a:cubicBezTo>
                    <a:pt x="15" y="59"/>
                    <a:pt x="16" y="59"/>
                    <a:pt x="16" y="58"/>
                  </a:cubicBezTo>
                  <a:close/>
                  <a:moveTo>
                    <a:pt x="93" y="51"/>
                  </a:moveTo>
                  <a:cubicBezTo>
                    <a:pt x="95" y="50"/>
                    <a:pt x="96" y="47"/>
                    <a:pt x="93" y="45"/>
                  </a:cubicBezTo>
                  <a:cubicBezTo>
                    <a:pt x="90" y="42"/>
                    <a:pt x="90" y="42"/>
                    <a:pt x="90" y="42"/>
                  </a:cubicBezTo>
                  <a:cubicBezTo>
                    <a:pt x="79" y="32"/>
                    <a:pt x="65" y="21"/>
                    <a:pt x="62" y="19"/>
                  </a:cubicBezTo>
                  <a:cubicBezTo>
                    <a:pt x="61" y="19"/>
                    <a:pt x="57" y="20"/>
                    <a:pt x="54" y="21"/>
                  </a:cubicBezTo>
                  <a:cubicBezTo>
                    <a:pt x="54" y="22"/>
                    <a:pt x="54" y="22"/>
                    <a:pt x="54" y="22"/>
                  </a:cubicBezTo>
                  <a:cubicBezTo>
                    <a:pt x="53" y="22"/>
                    <a:pt x="49" y="23"/>
                    <a:pt x="45" y="23"/>
                  </a:cubicBezTo>
                  <a:cubicBezTo>
                    <a:pt x="42" y="23"/>
                    <a:pt x="40" y="22"/>
                    <a:pt x="39" y="22"/>
                  </a:cubicBezTo>
                  <a:cubicBezTo>
                    <a:pt x="36" y="20"/>
                    <a:pt x="36" y="18"/>
                    <a:pt x="36" y="17"/>
                  </a:cubicBezTo>
                  <a:cubicBezTo>
                    <a:pt x="36" y="14"/>
                    <a:pt x="38" y="12"/>
                    <a:pt x="40" y="11"/>
                  </a:cubicBezTo>
                  <a:cubicBezTo>
                    <a:pt x="17" y="8"/>
                    <a:pt x="17" y="8"/>
                    <a:pt x="17" y="8"/>
                  </a:cubicBezTo>
                  <a:cubicBezTo>
                    <a:pt x="14" y="42"/>
                    <a:pt x="14" y="42"/>
                    <a:pt x="14" y="42"/>
                  </a:cubicBezTo>
                  <a:cubicBezTo>
                    <a:pt x="16" y="40"/>
                    <a:pt x="18" y="40"/>
                    <a:pt x="19" y="40"/>
                  </a:cubicBezTo>
                  <a:cubicBezTo>
                    <a:pt x="21" y="40"/>
                    <a:pt x="22" y="40"/>
                    <a:pt x="24" y="41"/>
                  </a:cubicBezTo>
                  <a:cubicBezTo>
                    <a:pt x="26" y="43"/>
                    <a:pt x="27" y="46"/>
                    <a:pt x="27" y="48"/>
                  </a:cubicBezTo>
                  <a:cubicBezTo>
                    <a:pt x="29" y="48"/>
                    <a:pt x="31" y="49"/>
                    <a:pt x="32" y="50"/>
                  </a:cubicBezTo>
                  <a:cubicBezTo>
                    <a:pt x="35" y="52"/>
                    <a:pt x="36" y="54"/>
                    <a:pt x="35" y="57"/>
                  </a:cubicBezTo>
                  <a:cubicBezTo>
                    <a:pt x="37" y="56"/>
                    <a:pt x="39" y="57"/>
                    <a:pt x="41" y="58"/>
                  </a:cubicBezTo>
                  <a:cubicBezTo>
                    <a:pt x="43" y="60"/>
                    <a:pt x="44" y="62"/>
                    <a:pt x="44" y="64"/>
                  </a:cubicBezTo>
                  <a:cubicBezTo>
                    <a:pt x="46" y="64"/>
                    <a:pt x="48" y="64"/>
                    <a:pt x="50" y="66"/>
                  </a:cubicBezTo>
                  <a:cubicBezTo>
                    <a:pt x="53" y="68"/>
                    <a:pt x="54" y="71"/>
                    <a:pt x="53" y="74"/>
                  </a:cubicBezTo>
                  <a:cubicBezTo>
                    <a:pt x="55" y="76"/>
                    <a:pt x="55" y="76"/>
                    <a:pt x="55" y="76"/>
                  </a:cubicBezTo>
                  <a:cubicBezTo>
                    <a:pt x="55" y="76"/>
                    <a:pt x="55" y="76"/>
                    <a:pt x="55" y="76"/>
                  </a:cubicBezTo>
                  <a:cubicBezTo>
                    <a:pt x="56" y="76"/>
                    <a:pt x="56" y="76"/>
                    <a:pt x="56" y="76"/>
                  </a:cubicBezTo>
                  <a:cubicBezTo>
                    <a:pt x="56" y="77"/>
                    <a:pt x="57" y="77"/>
                    <a:pt x="58" y="77"/>
                  </a:cubicBezTo>
                  <a:cubicBezTo>
                    <a:pt x="59" y="77"/>
                    <a:pt x="61" y="76"/>
                    <a:pt x="61" y="75"/>
                  </a:cubicBezTo>
                  <a:cubicBezTo>
                    <a:pt x="63" y="74"/>
                    <a:pt x="64" y="72"/>
                    <a:pt x="62" y="70"/>
                  </a:cubicBezTo>
                  <a:cubicBezTo>
                    <a:pt x="62" y="70"/>
                    <a:pt x="62" y="70"/>
                    <a:pt x="62" y="70"/>
                  </a:cubicBezTo>
                  <a:cubicBezTo>
                    <a:pt x="51" y="61"/>
                    <a:pt x="51" y="61"/>
                    <a:pt x="51" y="61"/>
                  </a:cubicBezTo>
                  <a:cubicBezTo>
                    <a:pt x="51" y="61"/>
                    <a:pt x="51" y="61"/>
                    <a:pt x="51" y="60"/>
                  </a:cubicBezTo>
                  <a:cubicBezTo>
                    <a:pt x="51" y="60"/>
                    <a:pt x="51" y="59"/>
                    <a:pt x="51" y="59"/>
                  </a:cubicBezTo>
                  <a:cubicBezTo>
                    <a:pt x="52" y="58"/>
                    <a:pt x="53" y="58"/>
                    <a:pt x="53" y="59"/>
                  </a:cubicBezTo>
                  <a:cubicBezTo>
                    <a:pt x="67" y="70"/>
                    <a:pt x="67" y="70"/>
                    <a:pt x="67" y="70"/>
                  </a:cubicBezTo>
                  <a:cubicBezTo>
                    <a:pt x="68" y="71"/>
                    <a:pt x="68" y="71"/>
                    <a:pt x="69" y="71"/>
                  </a:cubicBezTo>
                  <a:cubicBezTo>
                    <a:pt x="71" y="71"/>
                    <a:pt x="72" y="70"/>
                    <a:pt x="73" y="69"/>
                  </a:cubicBezTo>
                  <a:cubicBezTo>
                    <a:pt x="74" y="68"/>
                    <a:pt x="74" y="67"/>
                    <a:pt x="74" y="66"/>
                  </a:cubicBezTo>
                  <a:cubicBezTo>
                    <a:pt x="74" y="65"/>
                    <a:pt x="73" y="63"/>
                    <a:pt x="72" y="62"/>
                  </a:cubicBezTo>
                  <a:cubicBezTo>
                    <a:pt x="70" y="61"/>
                    <a:pt x="70" y="61"/>
                    <a:pt x="70" y="61"/>
                  </a:cubicBezTo>
                  <a:cubicBezTo>
                    <a:pt x="71" y="61"/>
                    <a:pt x="71" y="61"/>
                    <a:pt x="71" y="61"/>
                  </a:cubicBezTo>
                  <a:cubicBezTo>
                    <a:pt x="63" y="55"/>
                    <a:pt x="63" y="55"/>
                    <a:pt x="63" y="55"/>
                  </a:cubicBezTo>
                  <a:cubicBezTo>
                    <a:pt x="63" y="55"/>
                    <a:pt x="62" y="54"/>
                    <a:pt x="62" y="54"/>
                  </a:cubicBezTo>
                  <a:cubicBezTo>
                    <a:pt x="62" y="53"/>
                    <a:pt x="62" y="53"/>
                    <a:pt x="63" y="53"/>
                  </a:cubicBezTo>
                  <a:cubicBezTo>
                    <a:pt x="63" y="52"/>
                    <a:pt x="64" y="52"/>
                    <a:pt x="65" y="52"/>
                  </a:cubicBezTo>
                  <a:cubicBezTo>
                    <a:pt x="78" y="62"/>
                    <a:pt x="78" y="62"/>
                    <a:pt x="78" y="62"/>
                  </a:cubicBezTo>
                  <a:cubicBezTo>
                    <a:pt x="78" y="63"/>
                    <a:pt x="79" y="64"/>
                    <a:pt x="80" y="64"/>
                  </a:cubicBezTo>
                  <a:cubicBezTo>
                    <a:pt x="82" y="64"/>
                    <a:pt x="83" y="63"/>
                    <a:pt x="85" y="61"/>
                  </a:cubicBezTo>
                  <a:cubicBezTo>
                    <a:pt x="86" y="60"/>
                    <a:pt x="86" y="59"/>
                    <a:pt x="86" y="58"/>
                  </a:cubicBezTo>
                  <a:cubicBezTo>
                    <a:pt x="86" y="57"/>
                    <a:pt x="85" y="56"/>
                    <a:pt x="84" y="55"/>
                  </a:cubicBezTo>
                  <a:cubicBezTo>
                    <a:pt x="80" y="52"/>
                    <a:pt x="80" y="52"/>
                    <a:pt x="80" y="52"/>
                  </a:cubicBezTo>
                  <a:cubicBezTo>
                    <a:pt x="80" y="52"/>
                    <a:pt x="80" y="52"/>
                    <a:pt x="80" y="52"/>
                  </a:cubicBezTo>
                  <a:cubicBezTo>
                    <a:pt x="74" y="46"/>
                    <a:pt x="74" y="46"/>
                    <a:pt x="74" y="46"/>
                  </a:cubicBezTo>
                  <a:cubicBezTo>
                    <a:pt x="73" y="46"/>
                    <a:pt x="73" y="45"/>
                    <a:pt x="73" y="44"/>
                  </a:cubicBezTo>
                  <a:cubicBezTo>
                    <a:pt x="74" y="43"/>
                    <a:pt x="75" y="43"/>
                    <a:pt x="76" y="44"/>
                  </a:cubicBezTo>
                  <a:cubicBezTo>
                    <a:pt x="86" y="52"/>
                    <a:pt x="86" y="52"/>
                    <a:pt x="86" y="52"/>
                  </a:cubicBezTo>
                  <a:cubicBezTo>
                    <a:pt x="89" y="54"/>
                    <a:pt x="91" y="54"/>
                    <a:pt x="93" y="5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30" name="Google Shape;269;p16">
              <a:extLst>
                <a:ext uri="{FF2B5EF4-FFF2-40B4-BE49-F238E27FC236}">
                  <a16:creationId xmlns:a16="http://schemas.microsoft.com/office/drawing/2014/main" id="{88FFF434-EEEF-497F-A751-26288CD726B2}"/>
                </a:ext>
              </a:extLst>
            </p:cNvPr>
            <p:cNvSpPr/>
            <p:nvPr/>
          </p:nvSpPr>
          <p:spPr>
            <a:xfrm>
              <a:off x="5384800" y="1643062"/>
              <a:ext cx="608012" cy="319087"/>
            </a:xfrm>
            <a:custGeom>
              <a:avLst/>
              <a:gdLst/>
              <a:ahLst/>
              <a:cxnLst/>
              <a:rect l="l" t="t" r="r" b="b"/>
              <a:pathLst>
                <a:path w="145" h="76" extrusionOk="0">
                  <a:moveTo>
                    <a:pt x="105" y="71"/>
                  </a:moveTo>
                  <a:cubicBezTo>
                    <a:pt x="103" y="72"/>
                    <a:pt x="100" y="73"/>
                    <a:pt x="98" y="73"/>
                  </a:cubicBezTo>
                  <a:cubicBezTo>
                    <a:pt x="91" y="75"/>
                    <a:pt x="84" y="75"/>
                    <a:pt x="74" y="76"/>
                  </a:cubicBezTo>
                  <a:cubicBezTo>
                    <a:pt x="65" y="75"/>
                    <a:pt x="58" y="75"/>
                    <a:pt x="51" y="73"/>
                  </a:cubicBezTo>
                  <a:cubicBezTo>
                    <a:pt x="48" y="73"/>
                    <a:pt x="46" y="72"/>
                    <a:pt x="44" y="71"/>
                  </a:cubicBezTo>
                  <a:cubicBezTo>
                    <a:pt x="38" y="68"/>
                    <a:pt x="38" y="63"/>
                    <a:pt x="41" y="60"/>
                  </a:cubicBezTo>
                  <a:cubicBezTo>
                    <a:pt x="45" y="56"/>
                    <a:pt x="50" y="53"/>
                    <a:pt x="55" y="51"/>
                  </a:cubicBezTo>
                  <a:cubicBezTo>
                    <a:pt x="57" y="50"/>
                    <a:pt x="59" y="49"/>
                    <a:pt x="61" y="48"/>
                  </a:cubicBezTo>
                  <a:cubicBezTo>
                    <a:pt x="66" y="46"/>
                    <a:pt x="67" y="42"/>
                    <a:pt x="64" y="39"/>
                  </a:cubicBezTo>
                  <a:cubicBezTo>
                    <a:pt x="57" y="33"/>
                    <a:pt x="55" y="25"/>
                    <a:pt x="55" y="17"/>
                  </a:cubicBezTo>
                  <a:cubicBezTo>
                    <a:pt x="56" y="8"/>
                    <a:pt x="61" y="3"/>
                    <a:pt x="69" y="1"/>
                  </a:cubicBezTo>
                  <a:cubicBezTo>
                    <a:pt x="71" y="0"/>
                    <a:pt x="73" y="0"/>
                    <a:pt x="74" y="0"/>
                  </a:cubicBezTo>
                  <a:cubicBezTo>
                    <a:pt x="76" y="0"/>
                    <a:pt x="78" y="0"/>
                    <a:pt x="80" y="1"/>
                  </a:cubicBezTo>
                  <a:cubicBezTo>
                    <a:pt x="88" y="3"/>
                    <a:pt x="93" y="8"/>
                    <a:pt x="94" y="17"/>
                  </a:cubicBezTo>
                  <a:cubicBezTo>
                    <a:pt x="94" y="25"/>
                    <a:pt x="91" y="33"/>
                    <a:pt x="85" y="39"/>
                  </a:cubicBezTo>
                  <a:cubicBezTo>
                    <a:pt x="82" y="42"/>
                    <a:pt x="83" y="46"/>
                    <a:pt x="87" y="48"/>
                  </a:cubicBezTo>
                  <a:cubicBezTo>
                    <a:pt x="90" y="49"/>
                    <a:pt x="92" y="50"/>
                    <a:pt x="94" y="51"/>
                  </a:cubicBezTo>
                  <a:cubicBezTo>
                    <a:pt x="99" y="53"/>
                    <a:pt x="104" y="56"/>
                    <a:pt x="108" y="60"/>
                  </a:cubicBezTo>
                  <a:cubicBezTo>
                    <a:pt x="110" y="62"/>
                    <a:pt x="111" y="68"/>
                    <a:pt x="105" y="71"/>
                  </a:cubicBezTo>
                  <a:close/>
                  <a:moveTo>
                    <a:pt x="143" y="65"/>
                  </a:moveTo>
                  <a:cubicBezTo>
                    <a:pt x="140" y="62"/>
                    <a:pt x="137" y="60"/>
                    <a:pt x="133" y="58"/>
                  </a:cubicBezTo>
                  <a:cubicBezTo>
                    <a:pt x="132" y="58"/>
                    <a:pt x="130" y="57"/>
                    <a:pt x="129" y="56"/>
                  </a:cubicBezTo>
                  <a:cubicBezTo>
                    <a:pt x="126" y="55"/>
                    <a:pt x="125" y="52"/>
                    <a:pt x="127" y="50"/>
                  </a:cubicBezTo>
                  <a:cubicBezTo>
                    <a:pt x="132" y="46"/>
                    <a:pt x="133" y="40"/>
                    <a:pt x="133" y="35"/>
                  </a:cubicBezTo>
                  <a:cubicBezTo>
                    <a:pt x="133" y="28"/>
                    <a:pt x="129" y="25"/>
                    <a:pt x="123" y="24"/>
                  </a:cubicBezTo>
                  <a:cubicBezTo>
                    <a:pt x="122" y="23"/>
                    <a:pt x="121" y="23"/>
                    <a:pt x="120" y="23"/>
                  </a:cubicBezTo>
                  <a:cubicBezTo>
                    <a:pt x="119" y="23"/>
                    <a:pt x="117" y="23"/>
                    <a:pt x="116" y="24"/>
                  </a:cubicBezTo>
                  <a:cubicBezTo>
                    <a:pt x="110" y="25"/>
                    <a:pt x="107" y="28"/>
                    <a:pt x="106" y="35"/>
                  </a:cubicBezTo>
                  <a:cubicBezTo>
                    <a:pt x="106" y="40"/>
                    <a:pt x="108" y="46"/>
                    <a:pt x="112" y="50"/>
                  </a:cubicBezTo>
                  <a:cubicBezTo>
                    <a:pt x="114" y="52"/>
                    <a:pt x="114" y="55"/>
                    <a:pt x="111" y="56"/>
                  </a:cubicBezTo>
                  <a:cubicBezTo>
                    <a:pt x="111" y="57"/>
                    <a:pt x="110" y="57"/>
                    <a:pt x="110" y="57"/>
                  </a:cubicBezTo>
                  <a:cubicBezTo>
                    <a:pt x="111" y="57"/>
                    <a:pt x="111" y="57"/>
                    <a:pt x="112" y="58"/>
                  </a:cubicBezTo>
                  <a:cubicBezTo>
                    <a:pt x="114" y="60"/>
                    <a:pt x="115" y="63"/>
                    <a:pt x="114" y="66"/>
                  </a:cubicBezTo>
                  <a:cubicBezTo>
                    <a:pt x="114" y="69"/>
                    <a:pt x="111" y="72"/>
                    <a:pt x="108" y="73"/>
                  </a:cubicBezTo>
                  <a:cubicBezTo>
                    <a:pt x="107" y="74"/>
                    <a:pt x="106" y="74"/>
                    <a:pt x="106" y="75"/>
                  </a:cubicBezTo>
                  <a:cubicBezTo>
                    <a:pt x="110" y="75"/>
                    <a:pt x="114" y="75"/>
                    <a:pt x="120" y="76"/>
                  </a:cubicBezTo>
                  <a:cubicBezTo>
                    <a:pt x="126" y="75"/>
                    <a:pt x="131" y="75"/>
                    <a:pt x="136" y="74"/>
                  </a:cubicBezTo>
                  <a:cubicBezTo>
                    <a:pt x="138" y="74"/>
                    <a:pt x="139" y="73"/>
                    <a:pt x="141" y="73"/>
                  </a:cubicBezTo>
                  <a:cubicBezTo>
                    <a:pt x="145" y="70"/>
                    <a:pt x="144" y="66"/>
                    <a:pt x="143" y="65"/>
                  </a:cubicBezTo>
                  <a:close/>
                  <a:moveTo>
                    <a:pt x="34" y="66"/>
                  </a:moveTo>
                  <a:cubicBezTo>
                    <a:pt x="34" y="63"/>
                    <a:pt x="35" y="60"/>
                    <a:pt x="37" y="58"/>
                  </a:cubicBezTo>
                  <a:cubicBezTo>
                    <a:pt x="38" y="57"/>
                    <a:pt x="39" y="56"/>
                    <a:pt x="40" y="55"/>
                  </a:cubicBezTo>
                  <a:cubicBezTo>
                    <a:pt x="40" y="55"/>
                    <a:pt x="39" y="55"/>
                    <a:pt x="38" y="54"/>
                  </a:cubicBezTo>
                  <a:cubicBezTo>
                    <a:pt x="35" y="53"/>
                    <a:pt x="34" y="50"/>
                    <a:pt x="37" y="47"/>
                  </a:cubicBezTo>
                  <a:cubicBezTo>
                    <a:pt x="41" y="43"/>
                    <a:pt x="43" y="37"/>
                    <a:pt x="43" y="30"/>
                  </a:cubicBezTo>
                  <a:cubicBezTo>
                    <a:pt x="43" y="23"/>
                    <a:pt x="39" y="20"/>
                    <a:pt x="32" y="18"/>
                  </a:cubicBezTo>
                  <a:cubicBezTo>
                    <a:pt x="31" y="18"/>
                    <a:pt x="30" y="17"/>
                    <a:pt x="28" y="17"/>
                  </a:cubicBezTo>
                  <a:cubicBezTo>
                    <a:pt x="27" y="17"/>
                    <a:pt x="26" y="18"/>
                    <a:pt x="24" y="18"/>
                  </a:cubicBezTo>
                  <a:cubicBezTo>
                    <a:pt x="18" y="20"/>
                    <a:pt x="14" y="23"/>
                    <a:pt x="14" y="30"/>
                  </a:cubicBezTo>
                  <a:cubicBezTo>
                    <a:pt x="13" y="37"/>
                    <a:pt x="15" y="43"/>
                    <a:pt x="20" y="47"/>
                  </a:cubicBezTo>
                  <a:cubicBezTo>
                    <a:pt x="22" y="50"/>
                    <a:pt x="22" y="53"/>
                    <a:pt x="18" y="54"/>
                  </a:cubicBezTo>
                  <a:cubicBezTo>
                    <a:pt x="17" y="55"/>
                    <a:pt x="15" y="56"/>
                    <a:pt x="13" y="57"/>
                  </a:cubicBezTo>
                  <a:cubicBezTo>
                    <a:pt x="9" y="58"/>
                    <a:pt x="6" y="60"/>
                    <a:pt x="3" y="63"/>
                  </a:cubicBezTo>
                  <a:cubicBezTo>
                    <a:pt x="0" y="66"/>
                    <a:pt x="0" y="70"/>
                    <a:pt x="5" y="72"/>
                  </a:cubicBezTo>
                  <a:cubicBezTo>
                    <a:pt x="7" y="73"/>
                    <a:pt x="8" y="74"/>
                    <a:pt x="10" y="74"/>
                  </a:cubicBezTo>
                  <a:cubicBezTo>
                    <a:pt x="16" y="75"/>
                    <a:pt x="21" y="75"/>
                    <a:pt x="28" y="76"/>
                  </a:cubicBezTo>
                  <a:cubicBezTo>
                    <a:pt x="34" y="75"/>
                    <a:pt x="39" y="75"/>
                    <a:pt x="43" y="75"/>
                  </a:cubicBezTo>
                  <a:cubicBezTo>
                    <a:pt x="42" y="74"/>
                    <a:pt x="42" y="74"/>
                    <a:pt x="41" y="73"/>
                  </a:cubicBezTo>
                  <a:cubicBezTo>
                    <a:pt x="37" y="72"/>
                    <a:pt x="35" y="69"/>
                    <a:pt x="34" y="6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31" name="Google Shape;270;p16">
              <a:extLst>
                <a:ext uri="{FF2B5EF4-FFF2-40B4-BE49-F238E27FC236}">
                  <a16:creationId xmlns:a16="http://schemas.microsoft.com/office/drawing/2014/main" id="{D0FC5D60-313C-4564-B07E-0F5FF61F6317}"/>
                </a:ext>
              </a:extLst>
            </p:cNvPr>
            <p:cNvSpPr/>
            <p:nvPr/>
          </p:nvSpPr>
          <p:spPr>
            <a:xfrm>
              <a:off x="7019925" y="4079875"/>
              <a:ext cx="398462" cy="360362"/>
            </a:xfrm>
            <a:custGeom>
              <a:avLst/>
              <a:gdLst/>
              <a:ahLst/>
              <a:cxnLst/>
              <a:rect l="l" t="t" r="r" b="b"/>
              <a:pathLst>
                <a:path w="95" h="86" extrusionOk="0">
                  <a:moveTo>
                    <a:pt x="65" y="12"/>
                  </a:moveTo>
                  <a:cubicBezTo>
                    <a:pt x="59" y="12"/>
                    <a:pt x="59" y="12"/>
                    <a:pt x="59" y="12"/>
                  </a:cubicBezTo>
                  <a:cubicBezTo>
                    <a:pt x="59" y="8"/>
                    <a:pt x="56" y="6"/>
                    <a:pt x="53" y="6"/>
                  </a:cubicBezTo>
                  <a:cubicBezTo>
                    <a:pt x="42" y="6"/>
                    <a:pt x="42" y="6"/>
                    <a:pt x="42" y="6"/>
                  </a:cubicBezTo>
                  <a:cubicBezTo>
                    <a:pt x="39" y="6"/>
                    <a:pt x="36" y="8"/>
                    <a:pt x="36" y="12"/>
                  </a:cubicBezTo>
                  <a:cubicBezTo>
                    <a:pt x="30" y="12"/>
                    <a:pt x="30" y="12"/>
                    <a:pt x="30" y="12"/>
                  </a:cubicBezTo>
                  <a:cubicBezTo>
                    <a:pt x="31" y="6"/>
                    <a:pt x="35" y="0"/>
                    <a:pt x="41" y="0"/>
                  </a:cubicBezTo>
                  <a:cubicBezTo>
                    <a:pt x="54" y="0"/>
                    <a:pt x="54" y="0"/>
                    <a:pt x="54" y="0"/>
                  </a:cubicBezTo>
                  <a:cubicBezTo>
                    <a:pt x="60" y="0"/>
                    <a:pt x="64" y="6"/>
                    <a:pt x="65" y="12"/>
                  </a:cubicBezTo>
                  <a:close/>
                  <a:moveTo>
                    <a:pt x="14" y="48"/>
                  </a:moveTo>
                  <a:cubicBezTo>
                    <a:pt x="38" y="48"/>
                    <a:pt x="38" y="48"/>
                    <a:pt x="38" y="48"/>
                  </a:cubicBezTo>
                  <a:cubicBezTo>
                    <a:pt x="38" y="45"/>
                    <a:pt x="38" y="45"/>
                    <a:pt x="38" y="45"/>
                  </a:cubicBezTo>
                  <a:cubicBezTo>
                    <a:pt x="38" y="42"/>
                    <a:pt x="40" y="40"/>
                    <a:pt x="43" y="40"/>
                  </a:cubicBezTo>
                  <a:cubicBezTo>
                    <a:pt x="52" y="40"/>
                    <a:pt x="52" y="40"/>
                    <a:pt x="52" y="40"/>
                  </a:cubicBezTo>
                  <a:cubicBezTo>
                    <a:pt x="55" y="40"/>
                    <a:pt x="57" y="42"/>
                    <a:pt x="57" y="45"/>
                  </a:cubicBezTo>
                  <a:cubicBezTo>
                    <a:pt x="57" y="48"/>
                    <a:pt x="57" y="48"/>
                    <a:pt x="57" y="48"/>
                  </a:cubicBezTo>
                  <a:cubicBezTo>
                    <a:pt x="81" y="48"/>
                    <a:pt x="81" y="48"/>
                    <a:pt x="81" y="48"/>
                  </a:cubicBezTo>
                  <a:cubicBezTo>
                    <a:pt x="88" y="48"/>
                    <a:pt x="94" y="42"/>
                    <a:pt x="95" y="35"/>
                  </a:cubicBezTo>
                  <a:cubicBezTo>
                    <a:pt x="95" y="27"/>
                    <a:pt x="95" y="27"/>
                    <a:pt x="95" y="27"/>
                  </a:cubicBezTo>
                  <a:cubicBezTo>
                    <a:pt x="95" y="20"/>
                    <a:pt x="90" y="14"/>
                    <a:pt x="84" y="14"/>
                  </a:cubicBezTo>
                  <a:cubicBezTo>
                    <a:pt x="79" y="14"/>
                    <a:pt x="79" y="14"/>
                    <a:pt x="79" y="14"/>
                  </a:cubicBezTo>
                  <a:cubicBezTo>
                    <a:pt x="76" y="14"/>
                    <a:pt x="76" y="14"/>
                    <a:pt x="76" y="14"/>
                  </a:cubicBezTo>
                  <a:cubicBezTo>
                    <a:pt x="72" y="14"/>
                    <a:pt x="72" y="14"/>
                    <a:pt x="72" y="14"/>
                  </a:cubicBezTo>
                  <a:cubicBezTo>
                    <a:pt x="68" y="14"/>
                    <a:pt x="68" y="14"/>
                    <a:pt x="68" y="14"/>
                  </a:cubicBezTo>
                  <a:cubicBezTo>
                    <a:pt x="65" y="14"/>
                    <a:pt x="65" y="14"/>
                    <a:pt x="65" y="14"/>
                  </a:cubicBezTo>
                  <a:cubicBezTo>
                    <a:pt x="59" y="14"/>
                    <a:pt x="59" y="14"/>
                    <a:pt x="59" y="14"/>
                  </a:cubicBezTo>
                  <a:cubicBezTo>
                    <a:pt x="36" y="14"/>
                    <a:pt x="36" y="14"/>
                    <a:pt x="36" y="14"/>
                  </a:cubicBezTo>
                  <a:cubicBezTo>
                    <a:pt x="30" y="14"/>
                    <a:pt x="30" y="14"/>
                    <a:pt x="30" y="14"/>
                  </a:cubicBezTo>
                  <a:cubicBezTo>
                    <a:pt x="22" y="14"/>
                    <a:pt x="22" y="14"/>
                    <a:pt x="22" y="14"/>
                  </a:cubicBezTo>
                  <a:cubicBezTo>
                    <a:pt x="18" y="14"/>
                    <a:pt x="18" y="14"/>
                    <a:pt x="18" y="14"/>
                  </a:cubicBezTo>
                  <a:cubicBezTo>
                    <a:pt x="15" y="14"/>
                    <a:pt x="15" y="14"/>
                    <a:pt x="15" y="14"/>
                  </a:cubicBezTo>
                  <a:cubicBezTo>
                    <a:pt x="11" y="14"/>
                    <a:pt x="11" y="14"/>
                    <a:pt x="11" y="14"/>
                  </a:cubicBezTo>
                  <a:cubicBezTo>
                    <a:pt x="5" y="14"/>
                    <a:pt x="0" y="20"/>
                    <a:pt x="0" y="27"/>
                  </a:cubicBezTo>
                  <a:cubicBezTo>
                    <a:pt x="0" y="35"/>
                    <a:pt x="0" y="35"/>
                    <a:pt x="0" y="35"/>
                  </a:cubicBezTo>
                  <a:cubicBezTo>
                    <a:pt x="1" y="42"/>
                    <a:pt x="7" y="48"/>
                    <a:pt x="14" y="48"/>
                  </a:cubicBezTo>
                  <a:close/>
                  <a:moveTo>
                    <a:pt x="81" y="52"/>
                  </a:moveTo>
                  <a:cubicBezTo>
                    <a:pt x="57" y="52"/>
                    <a:pt x="57" y="52"/>
                    <a:pt x="57" y="52"/>
                  </a:cubicBezTo>
                  <a:cubicBezTo>
                    <a:pt x="57" y="56"/>
                    <a:pt x="57" y="56"/>
                    <a:pt x="57" y="56"/>
                  </a:cubicBezTo>
                  <a:cubicBezTo>
                    <a:pt x="57" y="58"/>
                    <a:pt x="55" y="60"/>
                    <a:pt x="52" y="60"/>
                  </a:cubicBezTo>
                  <a:cubicBezTo>
                    <a:pt x="43" y="60"/>
                    <a:pt x="43" y="60"/>
                    <a:pt x="43" y="60"/>
                  </a:cubicBezTo>
                  <a:cubicBezTo>
                    <a:pt x="40" y="60"/>
                    <a:pt x="38" y="58"/>
                    <a:pt x="38" y="56"/>
                  </a:cubicBezTo>
                  <a:cubicBezTo>
                    <a:pt x="38" y="52"/>
                    <a:pt x="38" y="52"/>
                    <a:pt x="38" y="52"/>
                  </a:cubicBezTo>
                  <a:cubicBezTo>
                    <a:pt x="14" y="52"/>
                    <a:pt x="14" y="52"/>
                    <a:pt x="14" y="52"/>
                  </a:cubicBezTo>
                  <a:cubicBezTo>
                    <a:pt x="8" y="52"/>
                    <a:pt x="3" y="49"/>
                    <a:pt x="0" y="44"/>
                  </a:cubicBezTo>
                  <a:cubicBezTo>
                    <a:pt x="0" y="73"/>
                    <a:pt x="0" y="73"/>
                    <a:pt x="0" y="73"/>
                  </a:cubicBezTo>
                  <a:cubicBezTo>
                    <a:pt x="0" y="81"/>
                    <a:pt x="5" y="86"/>
                    <a:pt x="11" y="86"/>
                  </a:cubicBezTo>
                  <a:cubicBezTo>
                    <a:pt x="15" y="86"/>
                    <a:pt x="15" y="86"/>
                    <a:pt x="15" y="86"/>
                  </a:cubicBezTo>
                  <a:cubicBezTo>
                    <a:pt x="18" y="86"/>
                    <a:pt x="18" y="86"/>
                    <a:pt x="18" y="86"/>
                  </a:cubicBezTo>
                  <a:cubicBezTo>
                    <a:pt x="22" y="86"/>
                    <a:pt x="22" y="86"/>
                    <a:pt x="22" y="86"/>
                  </a:cubicBezTo>
                  <a:cubicBezTo>
                    <a:pt x="72" y="86"/>
                    <a:pt x="72" y="86"/>
                    <a:pt x="72" y="86"/>
                  </a:cubicBezTo>
                  <a:cubicBezTo>
                    <a:pt x="76" y="86"/>
                    <a:pt x="76" y="86"/>
                    <a:pt x="76" y="86"/>
                  </a:cubicBezTo>
                  <a:cubicBezTo>
                    <a:pt x="79" y="86"/>
                    <a:pt x="79" y="86"/>
                    <a:pt x="79" y="86"/>
                  </a:cubicBezTo>
                  <a:cubicBezTo>
                    <a:pt x="84" y="86"/>
                    <a:pt x="84" y="86"/>
                    <a:pt x="84" y="86"/>
                  </a:cubicBezTo>
                  <a:cubicBezTo>
                    <a:pt x="90" y="86"/>
                    <a:pt x="95" y="81"/>
                    <a:pt x="95" y="73"/>
                  </a:cubicBezTo>
                  <a:cubicBezTo>
                    <a:pt x="95" y="44"/>
                    <a:pt x="95" y="44"/>
                    <a:pt x="95" y="44"/>
                  </a:cubicBezTo>
                  <a:cubicBezTo>
                    <a:pt x="92" y="49"/>
                    <a:pt x="87" y="52"/>
                    <a:pt x="81" y="52"/>
                  </a:cubicBezTo>
                  <a:close/>
                  <a:moveTo>
                    <a:pt x="52" y="44"/>
                  </a:moveTo>
                  <a:cubicBezTo>
                    <a:pt x="43" y="44"/>
                    <a:pt x="43" y="44"/>
                    <a:pt x="43" y="44"/>
                  </a:cubicBezTo>
                  <a:cubicBezTo>
                    <a:pt x="42" y="44"/>
                    <a:pt x="41" y="44"/>
                    <a:pt x="41" y="45"/>
                  </a:cubicBezTo>
                  <a:cubicBezTo>
                    <a:pt x="41" y="48"/>
                    <a:pt x="41" y="48"/>
                    <a:pt x="41" y="48"/>
                  </a:cubicBezTo>
                  <a:cubicBezTo>
                    <a:pt x="41" y="49"/>
                    <a:pt x="41" y="49"/>
                    <a:pt x="41" y="49"/>
                  </a:cubicBezTo>
                  <a:cubicBezTo>
                    <a:pt x="41" y="52"/>
                    <a:pt x="41" y="52"/>
                    <a:pt x="41" y="52"/>
                  </a:cubicBezTo>
                  <a:cubicBezTo>
                    <a:pt x="41" y="53"/>
                    <a:pt x="41" y="53"/>
                    <a:pt x="41" y="53"/>
                  </a:cubicBezTo>
                  <a:cubicBezTo>
                    <a:pt x="41" y="55"/>
                    <a:pt x="41" y="55"/>
                    <a:pt x="41" y="55"/>
                  </a:cubicBezTo>
                  <a:cubicBezTo>
                    <a:pt x="41" y="56"/>
                    <a:pt x="42" y="57"/>
                    <a:pt x="43" y="57"/>
                  </a:cubicBezTo>
                  <a:cubicBezTo>
                    <a:pt x="52" y="57"/>
                    <a:pt x="52" y="57"/>
                    <a:pt x="52" y="57"/>
                  </a:cubicBezTo>
                  <a:cubicBezTo>
                    <a:pt x="53" y="57"/>
                    <a:pt x="53" y="56"/>
                    <a:pt x="53" y="55"/>
                  </a:cubicBezTo>
                  <a:cubicBezTo>
                    <a:pt x="53" y="53"/>
                    <a:pt x="53" y="53"/>
                    <a:pt x="53" y="53"/>
                  </a:cubicBezTo>
                  <a:cubicBezTo>
                    <a:pt x="53" y="52"/>
                    <a:pt x="53" y="52"/>
                    <a:pt x="53" y="52"/>
                  </a:cubicBezTo>
                  <a:cubicBezTo>
                    <a:pt x="53" y="49"/>
                    <a:pt x="53" y="49"/>
                    <a:pt x="53" y="49"/>
                  </a:cubicBezTo>
                  <a:cubicBezTo>
                    <a:pt x="53" y="48"/>
                    <a:pt x="53" y="48"/>
                    <a:pt x="53" y="48"/>
                  </a:cubicBezTo>
                  <a:cubicBezTo>
                    <a:pt x="53" y="45"/>
                    <a:pt x="53" y="45"/>
                    <a:pt x="53" y="45"/>
                  </a:cubicBezTo>
                  <a:cubicBezTo>
                    <a:pt x="53" y="44"/>
                    <a:pt x="53" y="44"/>
                    <a:pt x="52" y="4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grpSp>
      <p:sp>
        <p:nvSpPr>
          <p:cNvPr id="33" name="Google Shape;243;p16">
            <a:extLst>
              <a:ext uri="{FF2B5EF4-FFF2-40B4-BE49-F238E27FC236}">
                <a16:creationId xmlns:a16="http://schemas.microsoft.com/office/drawing/2014/main" id="{5562A089-A097-4D43-A0EB-4CD3DC862BFB}"/>
              </a:ext>
            </a:extLst>
          </p:cNvPr>
          <p:cNvSpPr txBox="1"/>
          <p:nvPr/>
        </p:nvSpPr>
        <p:spPr>
          <a:xfrm>
            <a:off x="718992" y="999283"/>
            <a:ext cx="2012793" cy="646112"/>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dk1"/>
              </a:buClr>
              <a:buSzPts val="1200"/>
              <a:buFont typeface="Open Sans"/>
              <a:buNone/>
            </a:pPr>
            <a:r>
              <a:rPr lang="en-US" sz="1100" b="0" i="0" u="none" dirty="0">
                <a:solidFill>
                  <a:schemeClr val="bg1">
                    <a:lumMod val="50000"/>
                  </a:schemeClr>
                </a:solidFill>
                <a:latin typeface="Titillium" panose="00000500000000000000" pitchFamily="50" charset="0"/>
                <a:ea typeface="Open Sans"/>
                <a:cs typeface="Open Sans"/>
                <a:sym typeface="Open Sans"/>
              </a:rPr>
              <a:t>Lorem ipsum dolor sit amet, consectetur adipiscing elit, sed</a:t>
            </a:r>
            <a:endParaRPr sz="1100" dirty="0">
              <a:solidFill>
                <a:schemeClr val="bg1">
                  <a:lumMod val="50000"/>
                </a:schemeClr>
              </a:solidFill>
              <a:latin typeface="Titillium" panose="00000500000000000000" pitchFamily="50" charset="0"/>
            </a:endParaRPr>
          </a:p>
        </p:txBody>
      </p:sp>
      <p:sp>
        <p:nvSpPr>
          <p:cNvPr id="34" name="Google Shape;244;p16">
            <a:extLst>
              <a:ext uri="{FF2B5EF4-FFF2-40B4-BE49-F238E27FC236}">
                <a16:creationId xmlns:a16="http://schemas.microsoft.com/office/drawing/2014/main" id="{E5AAD7EB-42BF-4B16-B18D-8E976F0A8974}"/>
              </a:ext>
            </a:extLst>
          </p:cNvPr>
          <p:cNvSpPr txBox="1"/>
          <p:nvPr/>
        </p:nvSpPr>
        <p:spPr>
          <a:xfrm>
            <a:off x="9576103" y="3592793"/>
            <a:ext cx="1157287" cy="482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E24956"/>
              </a:buClr>
              <a:buSzPts val="2200"/>
              <a:buFont typeface="Open Sans SemiBold"/>
              <a:buNone/>
            </a:pPr>
            <a:r>
              <a:rPr lang="en-US" b="1" i="0" u="none" dirty="0">
                <a:solidFill>
                  <a:srgbClr val="E24956"/>
                </a:solidFill>
                <a:latin typeface="Titillium" panose="00000500000000000000" pitchFamily="50" charset="0"/>
                <a:ea typeface="Open Sans SemiBold"/>
                <a:cs typeface="Open Sans SemiBold"/>
                <a:sym typeface="Open Sans SemiBold"/>
              </a:rPr>
              <a:t>TITLE F</a:t>
            </a:r>
            <a:endParaRPr dirty="0">
              <a:latin typeface="Titillium" panose="00000500000000000000" pitchFamily="50" charset="0"/>
            </a:endParaRPr>
          </a:p>
        </p:txBody>
      </p:sp>
      <p:sp>
        <p:nvSpPr>
          <p:cNvPr id="35" name="Google Shape;245;p16">
            <a:extLst>
              <a:ext uri="{FF2B5EF4-FFF2-40B4-BE49-F238E27FC236}">
                <a16:creationId xmlns:a16="http://schemas.microsoft.com/office/drawing/2014/main" id="{656E0AB0-B5E0-4429-9501-249A4B6F33F9}"/>
              </a:ext>
            </a:extLst>
          </p:cNvPr>
          <p:cNvSpPr txBox="1"/>
          <p:nvPr/>
        </p:nvSpPr>
        <p:spPr>
          <a:xfrm>
            <a:off x="9576103" y="2150782"/>
            <a:ext cx="1216025" cy="482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F912B"/>
              </a:buClr>
              <a:buSzPts val="2200"/>
              <a:buFont typeface="Open Sans SemiBold"/>
              <a:buNone/>
            </a:pPr>
            <a:r>
              <a:rPr lang="en-US" b="1" i="0" u="none" dirty="0">
                <a:solidFill>
                  <a:srgbClr val="FF912B"/>
                </a:solidFill>
                <a:latin typeface="Titillium" panose="00000500000000000000" pitchFamily="50" charset="0"/>
                <a:ea typeface="Open Sans SemiBold"/>
                <a:cs typeface="Open Sans SemiBold"/>
                <a:sym typeface="Open Sans SemiBold"/>
              </a:rPr>
              <a:t>TITLE G</a:t>
            </a:r>
            <a:endParaRPr dirty="0">
              <a:latin typeface="Titillium" panose="00000500000000000000" pitchFamily="50" charset="0"/>
            </a:endParaRPr>
          </a:p>
        </p:txBody>
      </p:sp>
      <p:sp>
        <p:nvSpPr>
          <p:cNvPr id="36" name="Google Shape;246;p16">
            <a:extLst>
              <a:ext uri="{FF2B5EF4-FFF2-40B4-BE49-F238E27FC236}">
                <a16:creationId xmlns:a16="http://schemas.microsoft.com/office/drawing/2014/main" id="{2D3B4B5C-0141-46F4-91F1-8F5EAA7B4665}"/>
              </a:ext>
            </a:extLst>
          </p:cNvPr>
          <p:cNvSpPr txBox="1"/>
          <p:nvPr/>
        </p:nvSpPr>
        <p:spPr>
          <a:xfrm>
            <a:off x="9576103" y="718296"/>
            <a:ext cx="1220787" cy="482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FAB320"/>
              </a:buClr>
              <a:buSzPts val="2200"/>
              <a:buFont typeface="Open Sans SemiBold"/>
              <a:buNone/>
            </a:pPr>
            <a:r>
              <a:rPr lang="en-US" b="1" i="0" u="none" dirty="0">
                <a:solidFill>
                  <a:srgbClr val="FAB320"/>
                </a:solidFill>
                <a:latin typeface="Titillium" panose="00000500000000000000" pitchFamily="50" charset="0"/>
                <a:ea typeface="Open Sans SemiBold"/>
                <a:cs typeface="Open Sans SemiBold"/>
                <a:sym typeface="Open Sans SemiBold"/>
              </a:rPr>
              <a:t>TITLE H</a:t>
            </a:r>
            <a:endParaRPr dirty="0">
              <a:latin typeface="Titillium" panose="00000500000000000000" pitchFamily="50" charset="0"/>
            </a:endParaRPr>
          </a:p>
        </p:txBody>
      </p:sp>
      <p:sp>
        <p:nvSpPr>
          <p:cNvPr id="37" name="Google Shape;247;p16">
            <a:extLst>
              <a:ext uri="{FF2B5EF4-FFF2-40B4-BE49-F238E27FC236}">
                <a16:creationId xmlns:a16="http://schemas.microsoft.com/office/drawing/2014/main" id="{E15A01CC-F920-49D3-9581-5B254BAE5040}"/>
              </a:ext>
            </a:extLst>
          </p:cNvPr>
          <p:cNvSpPr txBox="1"/>
          <p:nvPr/>
        </p:nvSpPr>
        <p:spPr>
          <a:xfrm>
            <a:off x="1653872" y="3592793"/>
            <a:ext cx="1185862" cy="482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34B2E3"/>
              </a:buClr>
              <a:buSzPts val="2200"/>
              <a:buFont typeface="Open Sans SemiBold"/>
              <a:buNone/>
            </a:pPr>
            <a:r>
              <a:rPr lang="en-US" b="1" i="0" u="none" dirty="0">
                <a:solidFill>
                  <a:srgbClr val="34B2E3"/>
                </a:solidFill>
                <a:latin typeface="Titillium" panose="00000500000000000000" pitchFamily="50" charset="0"/>
                <a:ea typeface="Open Sans SemiBold"/>
                <a:cs typeface="Open Sans SemiBold"/>
                <a:sym typeface="Open Sans SemiBold"/>
              </a:rPr>
              <a:t>TITLE C</a:t>
            </a:r>
            <a:endParaRPr dirty="0">
              <a:latin typeface="Titillium" panose="00000500000000000000" pitchFamily="50" charset="0"/>
            </a:endParaRPr>
          </a:p>
        </p:txBody>
      </p:sp>
      <p:sp>
        <p:nvSpPr>
          <p:cNvPr id="38" name="Google Shape;248;p16">
            <a:extLst>
              <a:ext uri="{FF2B5EF4-FFF2-40B4-BE49-F238E27FC236}">
                <a16:creationId xmlns:a16="http://schemas.microsoft.com/office/drawing/2014/main" id="{0A821339-0842-40DB-B13E-86B42251A8FA}"/>
              </a:ext>
            </a:extLst>
          </p:cNvPr>
          <p:cNvSpPr txBox="1"/>
          <p:nvPr/>
        </p:nvSpPr>
        <p:spPr>
          <a:xfrm>
            <a:off x="1645935" y="2155544"/>
            <a:ext cx="1195387" cy="482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2CC6D2"/>
              </a:buClr>
              <a:buSzPts val="2200"/>
              <a:buFont typeface="Open Sans SemiBold"/>
              <a:buNone/>
            </a:pPr>
            <a:r>
              <a:rPr lang="en-US" b="1" i="0" u="none" dirty="0">
                <a:solidFill>
                  <a:srgbClr val="2CC6D2"/>
                </a:solidFill>
                <a:latin typeface="Titillium" panose="00000500000000000000" pitchFamily="50" charset="0"/>
                <a:ea typeface="Open Sans SemiBold"/>
                <a:cs typeface="Open Sans SemiBold"/>
                <a:sym typeface="Open Sans SemiBold"/>
              </a:rPr>
              <a:t>TITLE B</a:t>
            </a:r>
            <a:endParaRPr dirty="0">
              <a:latin typeface="Titillium" panose="00000500000000000000" pitchFamily="50" charset="0"/>
            </a:endParaRPr>
          </a:p>
        </p:txBody>
      </p:sp>
      <p:sp>
        <p:nvSpPr>
          <p:cNvPr id="39" name="Google Shape;249;p16">
            <a:extLst>
              <a:ext uri="{FF2B5EF4-FFF2-40B4-BE49-F238E27FC236}">
                <a16:creationId xmlns:a16="http://schemas.microsoft.com/office/drawing/2014/main" id="{370D3E54-F1FF-4DD5-AABB-35DB6099E1BB}"/>
              </a:ext>
            </a:extLst>
          </p:cNvPr>
          <p:cNvSpPr txBox="1"/>
          <p:nvPr/>
        </p:nvSpPr>
        <p:spPr>
          <a:xfrm>
            <a:off x="1653872" y="697658"/>
            <a:ext cx="1195387" cy="482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38C9AA"/>
              </a:buClr>
              <a:buSzPts val="2200"/>
              <a:buFont typeface="Open Sans SemiBold"/>
              <a:buNone/>
            </a:pPr>
            <a:r>
              <a:rPr lang="en-US" b="1" i="0" u="none" dirty="0">
                <a:solidFill>
                  <a:srgbClr val="38C9AA"/>
                </a:solidFill>
                <a:latin typeface="Titillium" panose="00000500000000000000" pitchFamily="50" charset="0"/>
                <a:ea typeface="Open Sans SemiBold"/>
                <a:cs typeface="Open Sans SemiBold"/>
                <a:sym typeface="Open Sans SemiBold"/>
              </a:rPr>
              <a:t>TITLE A</a:t>
            </a:r>
            <a:endParaRPr dirty="0">
              <a:latin typeface="Titillium" panose="00000500000000000000" pitchFamily="50" charset="0"/>
            </a:endParaRPr>
          </a:p>
        </p:txBody>
      </p:sp>
      <p:sp>
        <p:nvSpPr>
          <p:cNvPr id="40" name="Google Shape;250;p16">
            <a:extLst>
              <a:ext uri="{FF2B5EF4-FFF2-40B4-BE49-F238E27FC236}">
                <a16:creationId xmlns:a16="http://schemas.microsoft.com/office/drawing/2014/main" id="{3592D45E-2138-4DC2-A083-8F220537816B}"/>
              </a:ext>
            </a:extLst>
          </p:cNvPr>
          <p:cNvSpPr txBox="1"/>
          <p:nvPr/>
        </p:nvSpPr>
        <p:spPr>
          <a:xfrm>
            <a:off x="9576103" y="5025279"/>
            <a:ext cx="1165225" cy="482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9E2853"/>
              </a:buClr>
              <a:buSzPts val="2200"/>
              <a:buFont typeface="Open Sans SemiBold"/>
              <a:buNone/>
            </a:pPr>
            <a:r>
              <a:rPr lang="en-US" b="1" i="0" u="none" dirty="0">
                <a:solidFill>
                  <a:srgbClr val="9E2853"/>
                </a:solidFill>
                <a:latin typeface="Titillium" panose="00000500000000000000" pitchFamily="50" charset="0"/>
                <a:ea typeface="Open Sans SemiBold"/>
                <a:cs typeface="Open Sans SemiBold"/>
                <a:sym typeface="Open Sans SemiBold"/>
              </a:rPr>
              <a:t>TITLE E</a:t>
            </a:r>
            <a:endParaRPr dirty="0">
              <a:latin typeface="Titillium" panose="00000500000000000000" pitchFamily="50" charset="0"/>
            </a:endParaRPr>
          </a:p>
        </p:txBody>
      </p:sp>
      <p:sp>
        <p:nvSpPr>
          <p:cNvPr id="41" name="Google Shape;251;p16">
            <a:extLst>
              <a:ext uri="{FF2B5EF4-FFF2-40B4-BE49-F238E27FC236}">
                <a16:creationId xmlns:a16="http://schemas.microsoft.com/office/drawing/2014/main" id="{B6C5E0EF-51B9-4622-AACB-E2319A0046B9}"/>
              </a:ext>
            </a:extLst>
          </p:cNvPr>
          <p:cNvSpPr txBox="1"/>
          <p:nvPr/>
        </p:nvSpPr>
        <p:spPr>
          <a:xfrm>
            <a:off x="1623710" y="5025279"/>
            <a:ext cx="1216025" cy="482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65280"/>
              </a:buClr>
              <a:buSzPts val="2200"/>
              <a:buFont typeface="Open Sans SemiBold"/>
              <a:buNone/>
            </a:pPr>
            <a:r>
              <a:rPr lang="en-US" b="1" i="0" u="none" dirty="0">
                <a:solidFill>
                  <a:srgbClr val="065280"/>
                </a:solidFill>
                <a:latin typeface="Titillium" panose="00000500000000000000" pitchFamily="50" charset="0"/>
                <a:ea typeface="Open Sans SemiBold"/>
                <a:cs typeface="Open Sans SemiBold"/>
                <a:sym typeface="Open Sans SemiBold"/>
              </a:rPr>
              <a:t>TITLE D</a:t>
            </a:r>
            <a:endParaRPr dirty="0">
              <a:latin typeface="Titillium" panose="00000500000000000000" pitchFamily="50" charset="0"/>
            </a:endParaRPr>
          </a:p>
        </p:txBody>
      </p:sp>
      <p:sp>
        <p:nvSpPr>
          <p:cNvPr id="42" name="Google Shape;271;p16">
            <a:extLst>
              <a:ext uri="{FF2B5EF4-FFF2-40B4-BE49-F238E27FC236}">
                <a16:creationId xmlns:a16="http://schemas.microsoft.com/office/drawing/2014/main" id="{DE774F2A-DEC0-44E4-B7D2-573B8113FE45}"/>
              </a:ext>
            </a:extLst>
          </p:cNvPr>
          <p:cNvSpPr txBox="1"/>
          <p:nvPr/>
        </p:nvSpPr>
        <p:spPr>
          <a:xfrm>
            <a:off x="688829" y="2479394"/>
            <a:ext cx="2012793" cy="646112"/>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dk1"/>
              </a:buClr>
              <a:buSzPts val="1200"/>
              <a:buFont typeface="Open Sans"/>
              <a:buNone/>
            </a:pPr>
            <a:r>
              <a:rPr lang="en-US" sz="1100" b="0" i="0" u="none" dirty="0">
                <a:solidFill>
                  <a:schemeClr val="bg1">
                    <a:lumMod val="50000"/>
                  </a:schemeClr>
                </a:solidFill>
                <a:latin typeface="Titillium" panose="00000500000000000000" pitchFamily="50" charset="0"/>
                <a:ea typeface="Open Sans"/>
                <a:cs typeface="Open Sans"/>
                <a:sym typeface="Open Sans"/>
              </a:rPr>
              <a:t>Lorem ipsum dolor sit amet, consectetur adipiscing elit, sed</a:t>
            </a:r>
            <a:endParaRPr sz="1100" dirty="0">
              <a:solidFill>
                <a:schemeClr val="bg1">
                  <a:lumMod val="50000"/>
                </a:schemeClr>
              </a:solidFill>
              <a:latin typeface="Titillium" panose="00000500000000000000" pitchFamily="50" charset="0"/>
            </a:endParaRPr>
          </a:p>
        </p:txBody>
      </p:sp>
      <p:sp>
        <p:nvSpPr>
          <p:cNvPr id="43" name="Google Shape;272;p16">
            <a:extLst>
              <a:ext uri="{FF2B5EF4-FFF2-40B4-BE49-F238E27FC236}">
                <a16:creationId xmlns:a16="http://schemas.microsoft.com/office/drawing/2014/main" id="{1E6A2916-1241-44B6-B3EF-4E9919CE268D}"/>
              </a:ext>
            </a:extLst>
          </p:cNvPr>
          <p:cNvSpPr txBox="1"/>
          <p:nvPr/>
        </p:nvSpPr>
        <p:spPr>
          <a:xfrm>
            <a:off x="718992" y="3924580"/>
            <a:ext cx="1987393" cy="646112"/>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dk1"/>
              </a:buClr>
              <a:buSzPts val="1200"/>
              <a:buFont typeface="Open Sans"/>
              <a:buNone/>
            </a:pPr>
            <a:r>
              <a:rPr lang="en-US" sz="1100" b="0" i="0" u="none" dirty="0">
                <a:solidFill>
                  <a:schemeClr val="bg1">
                    <a:lumMod val="50000"/>
                  </a:schemeClr>
                </a:solidFill>
                <a:latin typeface="Titillium" panose="00000500000000000000" pitchFamily="50" charset="0"/>
                <a:ea typeface="Open Sans"/>
                <a:cs typeface="Open Sans"/>
                <a:sym typeface="Open Sans"/>
              </a:rPr>
              <a:t>Lorem ipsum dolor sit amet, consectetur adipiscing elit, sed</a:t>
            </a:r>
            <a:endParaRPr sz="1100" dirty="0">
              <a:solidFill>
                <a:schemeClr val="bg1">
                  <a:lumMod val="50000"/>
                </a:schemeClr>
              </a:solidFill>
              <a:latin typeface="Titillium" panose="00000500000000000000" pitchFamily="50" charset="0"/>
            </a:endParaRPr>
          </a:p>
        </p:txBody>
      </p:sp>
      <p:sp>
        <p:nvSpPr>
          <p:cNvPr id="44" name="Google Shape;273;p16">
            <a:extLst>
              <a:ext uri="{FF2B5EF4-FFF2-40B4-BE49-F238E27FC236}">
                <a16:creationId xmlns:a16="http://schemas.microsoft.com/office/drawing/2014/main" id="{E5A9E2A4-2824-46A2-A9FE-1F6B80F957F4}"/>
              </a:ext>
            </a:extLst>
          </p:cNvPr>
          <p:cNvSpPr txBox="1"/>
          <p:nvPr/>
        </p:nvSpPr>
        <p:spPr>
          <a:xfrm>
            <a:off x="707879" y="5358654"/>
            <a:ext cx="1987393" cy="646112"/>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chemeClr val="dk1"/>
              </a:buClr>
              <a:buSzPts val="1200"/>
              <a:buFont typeface="Open Sans"/>
              <a:buNone/>
            </a:pPr>
            <a:r>
              <a:rPr lang="en-US" sz="1100" b="0" i="0" u="none" dirty="0">
                <a:solidFill>
                  <a:schemeClr val="bg1">
                    <a:lumMod val="50000"/>
                  </a:schemeClr>
                </a:solidFill>
                <a:latin typeface="Titillium" panose="00000500000000000000" pitchFamily="50" charset="0"/>
                <a:ea typeface="Open Sans"/>
                <a:cs typeface="Open Sans"/>
                <a:sym typeface="Open Sans"/>
              </a:rPr>
              <a:t>Lorem ipsum dolor sit amet, consectetur adipiscing elit, sed</a:t>
            </a:r>
            <a:endParaRPr sz="1100" dirty="0">
              <a:solidFill>
                <a:schemeClr val="bg1">
                  <a:lumMod val="50000"/>
                </a:schemeClr>
              </a:solidFill>
              <a:latin typeface="Titillium" panose="00000500000000000000" pitchFamily="50" charset="0"/>
            </a:endParaRPr>
          </a:p>
        </p:txBody>
      </p:sp>
      <p:sp>
        <p:nvSpPr>
          <p:cNvPr id="45" name="Google Shape;274;p16">
            <a:extLst>
              <a:ext uri="{FF2B5EF4-FFF2-40B4-BE49-F238E27FC236}">
                <a16:creationId xmlns:a16="http://schemas.microsoft.com/office/drawing/2014/main" id="{82D40167-7F9B-4052-9687-7B7C8CF16557}"/>
              </a:ext>
            </a:extLst>
          </p:cNvPr>
          <p:cNvSpPr txBox="1"/>
          <p:nvPr/>
        </p:nvSpPr>
        <p:spPr>
          <a:xfrm>
            <a:off x="9496727" y="5358654"/>
            <a:ext cx="2011205" cy="64611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Open Sans"/>
              <a:buNone/>
            </a:pPr>
            <a:r>
              <a:rPr lang="en-US" sz="1100" b="0" i="0" u="none" dirty="0">
                <a:solidFill>
                  <a:schemeClr val="bg1">
                    <a:lumMod val="50000"/>
                  </a:schemeClr>
                </a:solidFill>
                <a:latin typeface="Titillium" panose="00000500000000000000" pitchFamily="50" charset="0"/>
                <a:ea typeface="Open Sans"/>
                <a:cs typeface="Open Sans"/>
                <a:sym typeface="Open Sans"/>
              </a:rPr>
              <a:t>Lorem ipsum dolor sit amet, consectetur adipiscing elit, sed</a:t>
            </a:r>
            <a:endParaRPr sz="1100" dirty="0">
              <a:solidFill>
                <a:schemeClr val="bg1">
                  <a:lumMod val="50000"/>
                </a:schemeClr>
              </a:solidFill>
              <a:latin typeface="Titillium" panose="00000500000000000000" pitchFamily="50" charset="0"/>
            </a:endParaRPr>
          </a:p>
        </p:txBody>
      </p:sp>
      <p:sp>
        <p:nvSpPr>
          <p:cNvPr id="46" name="Google Shape;275;p16">
            <a:extLst>
              <a:ext uri="{FF2B5EF4-FFF2-40B4-BE49-F238E27FC236}">
                <a16:creationId xmlns:a16="http://schemas.microsoft.com/office/drawing/2014/main" id="{67546E06-16D0-400B-A9AC-49925B1139D1}"/>
              </a:ext>
            </a:extLst>
          </p:cNvPr>
          <p:cNvSpPr txBox="1"/>
          <p:nvPr/>
        </p:nvSpPr>
        <p:spPr>
          <a:xfrm>
            <a:off x="9480852" y="3930930"/>
            <a:ext cx="2011205" cy="64611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Open Sans"/>
              <a:buNone/>
            </a:pPr>
            <a:r>
              <a:rPr lang="en-US" sz="1100" b="0" i="0" u="none" dirty="0">
                <a:solidFill>
                  <a:schemeClr val="bg1">
                    <a:lumMod val="50000"/>
                  </a:schemeClr>
                </a:solidFill>
                <a:latin typeface="Titillium" panose="00000500000000000000" pitchFamily="50" charset="0"/>
                <a:ea typeface="Open Sans"/>
                <a:cs typeface="Open Sans"/>
                <a:sym typeface="Open Sans"/>
              </a:rPr>
              <a:t>Lorem ipsum dolor sit amet, consectetur adipiscing elit, sed</a:t>
            </a:r>
            <a:endParaRPr sz="1100" dirty="0">
              <a:solidFill>
                <a:schemeClr val="bg1">
                  <a:lumMod val="50000"/>
                </a:schemeClr>
              </a:solidFill>
              <a:latin typeface="Titillium" panose="00000500000000000000" pitchFamily="50" charset="0"/>
            </a:endParaRPr>
          </a:p>
        </p:txBody>
      </p:sp>
      <p:sp>
        <p:nvSpPr>
          <p:cNvPr id="47" name="Google Shape;276;p16">
            <a:extLst>
              <a:ext uri="{FF2B5EF4-FFF2-40B4-BE49-F238E27FC236}">
                <a16:creationId xmlns:a16="http://schemas.microsoft.com/office/drawing/2014/main" id="{0A49815F-A8AB-4797-A512-F3A655531AF1}"/>
              </a:ext>
            </a:extLst>
          </p:cNvPr>
          <p:cNvSpPr txBox="1"/>
          <p:nvPr/>
        </p:nvSpPr>
        <p:spPr>
          <a:xfrm>
            <a:off x="9491965" y="2473044"/>
            <a:ext cx="2011205" cy="64611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Open Sans"/>
              <a:buNone/>
            </a:pPr>
            <a:r>
              <a:rPr lang="en-US" sz="1100" b="0" i="0" u="none" dirty="0">
                <a:solidFill>
                  <a:schemeClr val="bg1">
                    <a:lumMod val="50000"/>
                  </a:schemeClr>
                </a:solidFill>
                <a:latin typeface="Titillium" panose="00000500000000000000" pitchFamily="50" charset="0"/>
                <a:ea typeface="Open Sans"/>
                <a:cs typeface="Open Sans"/>
                <a:sym typeface="Open Sans"/>
              </a:rPr>
              <a:t>Lorem ipsum dolor sit amet, consectetur adipiscing elit, sed</a:t>
            </a:r>
            <a:endParaRPr sz="1100" dirty="0">
              <a:solidFill>
                <a:schemeClr val="bg1">
                  <a:lumMod val="50000"/>
                </a:schemeClr>
              </a:solidFill>
              <a:latin typeface="Titillium" panose="00000500000000000000" pitchFamily="50" charset="0"/>
            </a:endParaRPr>
          </a:p>
        </p:txBody>
      </p:sp>
      <p:sp>
        <p:nvSpPr>
          <p:cNvPr id="48" name="Google Shape;277;p16">
            <a:extLst>
              <a:ext uri="{FF2B5EF4-FFF2-40B4-BE49-F238E27FC236}">
                <a16:creationId xmlns:a16="http://schemas.microsoft.com/office/drawing/2014/main" id="{4B62C46D-7B7F-454C-A4F0-785699E1B9B2}"/>
              </a:ext>
            </a:extLst>
          </p:cNvPr>
          <p:cNvSpPr txBox="1"/>
          <p:nvPr/>
        </p:nvSpPr>
        <p:spPr>
          <a:xfrm>
            <a:off x="9491965" y="1035796"/>
            <a:ext cx="2011205" cy="646112"/>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Open Sans"/>
              <a:buNone/>
            </a:pPr>
            <a:r>
              <a:rPr lang="en-US" sz="1100" b="0" i="0" u="none" dirty="0">
                <a:solidFill>
                  <a:schemeClr val="bg1">
                    <a:lumMod val="50000"/>
                  </a:schemeClr>
                </a:solidFill>
                <a:latin typeface="Titillium" panose="00000500000000000000" pitchFamily="50" charset="0"/>
                <a:ea typeface="Open Sans"/>
                <a:cs typeface="Open Sans"/>
                <a:sym typeface="Open Sans"/>
              </a:rPr>
              <a:t>Lorem ipsum dolor sit amet, consectetur adipiscing elit, sed</a:t>
            </a:r>
            <a:endParaRPr sz="1100" dirty="0">
              <a:solidFill>
                <a:schemeClr val="bg1">
                  <a:lumMod val="50000"/>
                </a:schemeClr>
              </a:solidFill>
              <a:latin typeface="Titillium" panose="00000500000000000000" pitchFamily="50" charset="0"/>
            </a:endParaRPr>
          </a:p>
        </p:txBody>
      </p:sp>
    </p:spTree>
    <p:extLst>
      <p:ext uri="{BB962C8B-B14F-4D97-AF65-F5344CB8AC3E}">
        <p14:creationId xmlns:p14="http://schemas.microsoft.com/office/powerpoint/2010/main" val="325780496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Box 52">
            <a:extLst>
              <a:ext uri="{FF2B5EF4-FFF2-40B4-BE49-F238E27FC236}">
                <a16:creationId xmlns:a16="http://schemas.microsoft.com/office/drawing/2014/main" id="{66F63B03-2FE1-49A7-A1CD-E31FDB41F755}"/>
              </a:ext>
            </a:extLst>
          </p:cNvPr>
          <p:cNvSpPr txBox="1"/>
          <p:nvPr/>
        </p:nvSpPr>
        <p:spPr>
          <a:xfrm>
            <a:off x="3599754" y="856195"/>
            <a:ext cx="4972982" cy="475130"/>
          </a:xfrm>
          <a:prstGeom prst="rect">
            <a:avLst/>
          </a:prstGeom>
          <a:noFill/>
        </p:spPr>
        <p:txBody>
          <a:bodyPr wrap="square" rtlCol="0">
            <a:spAutoFit/>
          </a:bodyPr>
          <a:lstStyle/>
          <a:p>
            <a:pPr>
              <a:lnSpc>
                <a:spcPts val="2500"/>
              </a:lnSpc>
            </a:pPr>
            <a:r>
              <a:rPr lang="en-US" sz="4400" b="1" dirty="0">
                <a:solidFill>
                  <a:schemeClr val="accent4"/>
                </a:solidFill>
                <a:latin typeface="Titillium" panose="00000500000000000000" pitchFamily="50" charset="0"/>
                <a:ea typeface="Open Sans Extrabold" panose="020B0906030804020204" pitchFamily="34" charset="0"/>
                <a:cs typeface="Open Sans Extrabold" panose="020B0906030804020204" pitchFamily="34" charset="0"/>
              </a:rPr>
              <a:t>Process </a:t>
            </a:r>
            <a:r>
              <a:rPr lang="en-US" sz="4400" b="1" dirty="0">
                <a:solidFill>
                  <a:schemeClr val="tx1">
                    <a:lumMod val="50000"/>
                    <a:lumOff val="50000"/>
                  </a:schemeClr>
                </a:solidFill>
                <a:latin typeface="Titillium" panose="00000500000000000000" pitchFamily="50" charset="0"/>
                <a:ea typeface="Open Sans Semibold" panose="020B0706030804020204" pitchFamily="34" charset="0"/>
                <a:cs typeface="Open Sans Semibold" panose="020B0706030804020204" pitchFamily="34" charset="0"/>
              </a:rPr>
              <a:t>Infographic</a:t>
            </a:r>
            <a:r>
              <a:rPr lang="en-US" sz="4400" b="1" dirty="0">
                <a:solidFill>
                  <a:schemeClr val="tx1">
                    <a:lumMod val="50000"/>
                    <a:lumOff val="50000"/>
                  </a:schemeClr>
                </a:solidFill>
                <a:latin typeface="Montserrat" panose="00000500000000000000" pitchFamily="50" charset="0"/>
                <a:ea typeface="Open Sans Semibold" panose="020B0706030804020204" pitchFamily="34" charset="0"/>
                <a:cs typeface="Open Sans Semibold" panose="020B0706030804020204" pitchFamily="34" charset="0"/>
              </a:rPr>
              <a:t> </a:t>
            </a:r>
          </a:p>
        </p:txBody>
      </p:sp>
      <p:sp>
        <p:nvSpPr>
          <p:cNvPr id="69" name="AutoShape 3">
            <a:extLst>
              <a:ext uri="{FF2B5EF4-FFF2-40B4-BE49-F238E27FC236}">
                <a16:creationId xmlns:a16="http://schemas.microsoft.com/office/drawing/2014/main" id="{336B94B3-9B1E-4B2C-8CD7-86F598A9C400}"/>
              </a:ext>
            </a:extLst>
          </p:cNvPr>
          <p:cNvSpPr>
            <a:spLocks noChangeAspect="1" noChangeArrowheads="1" noTextEdit="1"/>
          </p:cNvSpPr>
          <p:nvPr/>
        </p:nvSpPr>
        <p:spPr bwMode="auto">
          <a:xfrm>
            <a:off x="4789026" y="1069915"/>
            <a:ext cx="6118225" cy="404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6" name="Group 15">
            <a:extLst>
              <a:ext uri="{FF2B5EF4-FFF2-40B4-BE49-F238E27FC236}">
                <a16:creationId xmlns:a16="http://schemas.microsoft.com/office/drawing/2014/main" id="{42F3ADFB-B9E1-459B-91CD-9FB04DE9F7F8}"/>
              </a:ext>
            </a:extLst>
          </p:cNvPr>
          <p:cNvGrpSpPr/>
          <p:nvPr/>
        </p:nvGrpSpPr>
        <p:grpSpPr>
          <a:xfrm>
            <a:off x="1416956" y="1670284"/>
            <a:ext cx="2423764" cy="612777"/>
            <a:chOff x="1415054" y="2410166"/>
            <a:chExt cx="2423764" cy="612777"/>
          </a:xfrm>
        </p:grpSpPr>
        <p:sp>
          <p:nvSpPr>
            <p:cNvPr id="54" name="Rectangle 53">
              <a:extLst>
                <a:ext uri="{FF2B5EF4-FFF2-40B4-BE49-F238E27FC236}">
                  <a16:creationId xmlns:a16="http://schemas.microsoft.com/office/drawing/2014/main" id="{4AE371AF-1E8E-4952-B630-C489EFB2FA0A}"/>
                </a:ext>
              </a:extLst>
            </p:cNvPr>
            <p:cNvSpPr/>
            <p:nvPr/>
          </p:nvSpPr>
          <p:spPr>
            <a:xfrm>
              <a:off x="1512680" y="2410166"/>
              <a:ext cx="1436612" cy="307777"/>
            </a:xfrm>
            <a:prstGeom prst="rect">
              <a:avLst/>
            </a:prstGeom>
          </p:spPr>
          <p:txBody>
            <a:bodyPr wrap="none">
              <a:spAutoFit/>
            </a:bodyPr>
            <a:lstStyle/>
            <a:p>
              <a:r>
                <a:rPr lang="en-US" sz="1400" b="1" dirty="0">
                  <a:solidFill>
                    <a:schemeClr val="accent4"/>
                  </a:solidFill>
                  <a:latin typeface="Montserrat" panose="00000500000000000000" pitchFamily="50" charset="0"/>
                  <a:ea typeface="Open Sans" panose="020B0606030504020204" pitchFamily="34" charset="0"/>
                  <a:cs typeface="Open Sans" panose="020B0606030504020204" pitchFamily="34" charset="0"/>
                </a:rPr>
                <a:t>Heading 2013</a:t>
              </a:r>
            </a:p>
          </p:txBody>
        </p:sp>
        <p:sp>
          <p:nvSpPr>
            <p:cNvPr id="55" name="Rectangle 54">
              <a:extLst>
                <a:ext uri="{FF2B5EF4-FFF2-40B4-BE49-F238E27FC236}">
                  <a16:creationId xmlns:a16="http://schemas.microsoft.com/office/drawing/2014/main" id="{391654DC-3358-41D0-B8CF-44435EFCD441}"/>
                </a:ext>
              </a:extLst>
            </p:cNvPr>
            <p:cNvSpPr/>
            <p:nvPr/>
          </p:nvSpPr>
          <p:spPr>
            <a:xfrm>
              <a:off x="1512679" y="2674130"/>
              <a:ext cx="2326139" cy="348813"/>
            </a:xfrm>
            <a:prstGeom prst="rect">
              <a:avLst/>
            </a:prstGeom>
          </p:spPr>
          <p:txBody>
            <a:bodyPr wrap="square">
              <a:spAutoFit/>
            </a:bodyPr>
            <a:lstStyle/>
            <a:p>
              <a:pPr>
                <a:lnSpc>
                  <a:spcPts val="1000"/>
                </a:lnSpc>
              </a:pPr>
              <a:r>
                <a:rPr lang="en-US" sz="900" dirty="0">
                  <a:solidFill>
                    <a:schemeClr val="tx1">
                      <a:lumMod val="50000"/>
                      <a:lumOff val="50000"/>
                    </a:schemeClr>
                  </a:solidFill>
                  <a:latin typeface="Montserrat" panose="00000500000000000000" pitchFamily="50" charset="0"/>
                  <a:ea typeface="Open Sans" panose="020B0606030504020204" pitchFamily="34" charset="0"/>
                  <a:cs typeface="Open Sans" panose="020B0606030504020204" pitchFamily="34" charset="0"/>
                </a:rPr>
                <a:t>Your sample text is here text for your</a:t>
              </a:r>
            </a:p>
            <a:p>
              <a:pPr>
                <a:lnSpc>
                  <a:spcPts val="1000"/>
                </a:lnSpc>
              </a:pPr>
              <a:r>
                <a:rPr lang="en-US" sz="900" dirty="0">
                  <a:solidFill>
                    <a:schemeClr val="tx1">
                      <a:lumMod val="50000"/>
                      <a:lumOff val="50000"/>
                    </a:schemeClr>
                  </a:solidFill>
                  <a:latin typeface="Montserrat" panose="00000500000000000000" pitchFamily="50" charset="0"/>
                  <a:ea typeface="Open Sans" panose="020B0606030504020204" pitchFamily="34" charset="0"/>
                  <a:cs typeface="Open Sans" panose="020B0606030504020204" pitchFamily="34" charset="0"/>
                </a:rPr>
                <a:t>to give you more your title.</a:t>
              </a:r>
            </a:p>
          </p:txBody>
        </p:sp>
        <p:sp>
          <p:nvSpPr>
            <p:cNvPr id="64" name="Oval 63">
              <a:extLst>
                <a:ext uri="{FF2B5EF4-FFF2-40B4-BE49-F238E27FC236}">
                  <a16:creationId xmlns:a16="http://schemas.microsoft.com/office/drawing/2014/main" id="{BCE27FCD-2C5E-40E0-893A-B9C80278AE41}"/>
                </a:ext>
              </a:extLst>
            </p:cNvPr>
            <p:cNvSpPr/>
            <p:nvPr/>
          </p:nvSpPr>
          <p:spPr>
            <a:xfrm>
              <a:off x="1415054" y="2515758"/>
              <a:ext cx="97626" cy="9762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id="{547BD2C2-76EB-4B22-AC32-832A98A48937}"/>
              </a:ext>
            </a:extLst>
          </p:cNvPr>
          <p:cNvGrpSpPr/>
          <p:nvPr/>
        </p:nvGrpSpPr>
        <p:grpSpPr>
          <a:xfrm>
            <a:off x="4552007" y="1670284"/>
            <a:ext cx="2631200" cy="612777"/>
            <a:chOff x="4780400" y="2410166"/>
            <a:chExt cx="2631200" cy="612777"/>
          </a:xfrm>
        </p:grpSpPr>
        <p:sp>
          <p:nvSpPr>
            <p:cNvPr id="56" name="Rectangle 55">
              <a:extLst>
                <a:ext uri="{FF2B5EF4-FFF2-40B4-BE49-F238E27FC236}">
                  <a16:creationId xmlns:a16="http://schemas.microsoft.com/office/drawing/2014/main" id="{E7F651E6-7F1A-44FF-9207-02EE8C3D4A0E}"/>
                </a:ext>
              </a:extLst>
            </p:cNvPr>
            <p:cNvSpPr/>
            <p:nvPr/>
          </p:nvSpPr>
          <p:spPr>
            <a:xfrm>
              <a:off x="4878026" y="2410166"/>
              <a:ext cx="1436612" cy="307777"/>
            </a:xfrm>
            <a:prstGeom prst="rect">
              <a:avLst/>
            </a:prstGeom>
          </p:spPr>
          <p:txBody>
            <a:bodyPr wrap="none">
              <a:spAutoFit/>
            </a:bodyPr>
            <a:lstStyle/>
            <a:p>
              <a:r>
                <a:rPr lang="en-US" sz="1400" b="1" dirty="0">
                  <a:solidFill>
                    <a:srgbClr val="FC7900"/>
                  </a:solidFill>
                  <a:latin typeface="Montserrat" panose="00000500000000000000" pitchFamily="50" charset="0"/>
                  <a:ea typeface="Open Sans" panose="020B0606030504020204" pitchFamily="34" charset="0"/>
                  <a:cs typeface="Open Sans" panose="020B0606030504020204" pitchFamily="34" charset="0"/>
                </a:rPr>
                <a:t>Heading 2013</a:t>
              </a:r>
            </a:p>
          </p:txBody>
        </p:sp>
        <p:sp>
          <p:nvSpPr>
            <p:cNvPr id="57" name="Rectangle 56">
              <a:extLst>
                <a:ext uri="{FF2B5EF4-FFF2-40B4-BE49-F238E27FC236}">
                  <a16:creationId xmlns:a16="http://schemas.microsoft.com/office/drawing/2014/main" id="{C919E788-C722-479C-97A1-ABD088567BF6}"/>
                </a:ext>
              </a:extLst>
            </p:cNvPr>
            <p:cNvSpPr/>
            <p:nvPr/>
          </p:nvSpPr>
          <p:spPr>
            <a:xfrm>
              <a:off x="4878025" y="2674130"/>
              <a:ext cx="2533575" cy="348813"/>
            </a:xfrm>
            <a:prstGeom prst="rect">
              <a:avLst/>
            </a:prstGeom>
          </p:spPr>
          <p:txBody>
            <a:bodyPr wrap="square">
              <a:spAutoFit/>
            </a:bodyPr>
            <a:lstStyle/>
            <a:p>
              <a:pPr>
                <a:lnSpc>
                  <a:spcPts val="1000"/>
                </a:lnSpc>
              </a:pPr>
              <a:r>
                <a:rPr lang="en-US" sz="900" dirty="0">
                  <a:solidFill>
                    <a:schemeClr val="tx1">
                      <a:lumMod val="50000"/>
                      <a:lumOff val="50000"/>
                    </a:schemeClr>
                  </a:solidFill>
                  <a:latin typeface="Montserrat" panose="00000500000000000000" pitchFamily="50" charset="0"/>
                  <a:ea typeface="Open Sans" panose="020B0606030504020204" pitchFamily="34" charset="0"/>
                  <a:cs typeface="Open Sans" panose="020B0606030504020204" pitchFamily="34" charset="0"/>
                </a:rPr>
                <a:t>Your sample text is here text for your</a:t>
              </a:r>
            </a:p>
            <a:p>
              <a:pPr>
                <a:lnSpc>
                  <a:spcPts val="1000"/>
                </a:lnSpc>
              </a:pPr>
              <a:r>
                <a:rPr lang="en-US" sz="900" dirty="0">
                  <a:solidFill>
                    <a:schemeClr val="tx1">
                      <a:lumMod val="50000"/>
                      <a:lumOff val="50000"/>
                    </a:schemeClr>
                  </a:solidFill>
                  <a:latin typeface="Montserrat" panose="00000500000000000000" pitchFamily="50" charset="0"/>
                  <a:ea typeface="Open Sans" panose="020B0606030504020204" pitchFamily="34" charset="0"/>
                  <a:cs typeface="Open Sans" panose="020B0606030504020204" pitchFamily="34" charset="0"/>
                </a:rPr>
                <a:t>to give you more your title.</a:t>
              </a:r>
            </a:p>
          </p:txBody>
        </p:sp>
        <p:sp>
          <p:nvSpPr>
            <p:cNvPr id="65" name="Oval 64">
              <a:extLst>
                <a:ext uri="{FF2B5EF4-FFF2-40B4-BE49-F238E27FC236}">
                  <a16:creationId xmlns:a16="http://schemas.microsoft.com/office/drawing/2014/main" id="{FF91D7F1-900C-4A35-B87A-70B7E3FC0C3B}"/>
                </a:ext>
              </a:extLst>
            </p:cNvPr>
            <p:cNvSpPr/>
            <p:nvPr/>
          </p:nvSpPr>
          <p:spPr>
            <a:xfrm>
              <a:off x="4780400" y="2507213"/>
              <a:ext cx="97626" cy="97626"/>
            </a:xfrm>
            <a:prstGeom prst="ellipse">
              <a:avLst/>
            </a:prstGeom>
            <a:solidFill>
              <a:srgbClr val="FF91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05F17B75-03C8-452A-AE93-B359A042922F}"/>
              </a:ext>
            </a:extLst>
          </p:cNvPr>
          <p:cNvGrpSpPr/>
          <p:nvPr/>
        </p:nvGrpSpPr>
        <p:grpSpPr>
          <a:xfrm>
            <a:off x="7894495" y="1670284"/>
            <a:ext cx="2423764" cy="612777"/>
            <a:chOff x="8353182" y="2474174"/>
            <a:chExt cx="2423764" cy="612777"/>
          </a:xfrm>
        </p:grpSpPr>
        <p:sp>
          <p:nvSpPr>
            <p:cNvPr id="58" name="Rectangle 57">
              <a:extLst>
                <a:ext uri="{FF2B5EF4-FFF2-40B4-BE49-F238E27FC236}">
                  <a16:creationId xmlns:a16="http://schemas.microsoft.com/office/drawing/2014/main" id="{496F039E-E1AE-4A8F-826B-6D4DD9A40D88}"/>
                </a:ext>
              </a:extLst>
            </p:cNvPr>
            <p:cNvSpPr/>
            <p:nvPr/>
          </p:nvSpPr>
          <p:spPr>
            <a:xfrm>
              <a:off x="8450808" y="2474174"/>
              <a:ext cx="1436612" cy="307777"/>
            </a:xfrm>
            <a:prstGeom prst="rect">
              <a:avLst/>
            </a:prstGeom>
          </p:spPr>
          <p:txBody>
            <a:bodyPr wrap="none">
              <a:spAutoFit/>
            </a:bodyPr>
            <a:lstStyle/>
            <a:p>
              <a:r>
                <a:rPr lang="en-US" sz="1400" b="1" dirty="0">
                  <a:solidFill>
                    <a:schemeClr val="bg2">
                      <a:lumMod val="50000"/>
                    </a:schemeClr>
                  </a:solidFill>
                  <a:latin typeface="Montserrat" panose="00000500000000000000" pitchFamily="50" charset="0"/>
                  <a:ea typeface="Open Sans" panose="020B0606030504020204" pitchFamily="34" charset="0"/>
                  <a:cs typeface="Open Sans" panose="020B0606030504020204" pitchFamily="34" charset="0"/>
                </a:rPr>
                <a:t>Heading 2013</a:t>
              </a:r>
            </a:p>
          </p:txBody>
        </p:sp>
        <p:sp>
          <p:nvSpPr>
            <p:cNvPr id="59" name="Rectangle 58">
              <a:extLst>
                <a:ext uri="{FF2B5EF4-FFF2-40B4-BE49-F238E27FC236}">
                  <a16:creationId xmlns:a16="http://schemas.microsoft.com/office/drawing/2014/main" id="{C905F63E-A04F-49D9-B3B5-BBA5CB55704A}"/>
                </a:ext>
              </a:extLst>
            </p:cNvPr>
            <p:cNvSpPr/>
            <p:nvPr/>
          </p:nvSpPr>
          <p:spPr>
            <a:xfrm>
              <a:off x="8450807" y="2738138"/>
              <a:ext cx="2326139" cy="348813"/>
            </a:xfrm>
            <a:prstGeom prst="rect">
              <a:avLst/>
            </a:prstGeom>
          </p:spPr>
          <p:txBody>
            <a:bodyPr wrap="square">
              <a:spAutoFit/>
            </a:bodyPr>
            <a:lstStyle/>
            <a:p>
              <a:pPr>
                <a:lnSpc>
                  <a:spcPts val="1000"/>
                </a:lnSpc>
              </a:pPr>
              <a:r>
                <a:rPr lang="en-US" sz="900" dirty="0">
                  <a:solidFill>
                    <a:schemeClr val="tx1">
                      <a:lumMod val="50000"/>
                      <a:lumOff val="50000"/>
                    </a:schemeClr>
                  </a:solidFill>
                  <a:latin typeface="Montserrat" panose="00000500000000000000" pitchFamily="50" charset="0"/>
                  <a:ea typeface="Open Sans" panose="020B0606030504020204" pitchFamily="34" charset="0"/>
                  <a:cs typeface="Open Sans" panose="020B0606030504020204" pitchFamily="34" charset="0"/>
                </a:rPr>
                <a:t>Your sample text is here text for your</a:t>
              </a:r>
            </a:p>
            <a:p>
              <a:pPr>
                <a:lnSpc>
                  <a:spcPts val="1000"/>
                </a:lnSpc>
              </a:pPr>
              <a:r>
                <a:rPr lang="en-US" sz="900" dirty="0">
                  <a:solidFill>
                    <a:schemeClr val="tx1">
                      <a:lumMod val="50000"/>
                      <a:lumOff val="50000"/>
                    </a:schemeClr>
                  </a:solidFill>
                  <a:latin typeface="Montserrat" panose="00000500000000000000" pitchFamily="50" charset="0"/>
                  <a:ea typeface="Open Sans" panose="020B0606030504020204" pitchFamily="34" charset="0"/>
                  <a:cs typeface="Open Sans" panose="020B0606030504020204" pitchFamily="34" charset="0"/>
                </a:rPr>
                <a:t>to give you more your title.</a:t>
              </a:r>
            </a:p>
          </p:txBody>
        </p:sp>
        <p:sp>
          <p:nvSpPr>
            <p:cNvPr id="66" name="Oval 65">
              <a:extLst>
                <a:ext uri="{FF2B5EF4-FFF2-40B4-BE49-F238E27FC236}">
                  <a16:creationId xmlns:a16="http://schemas.microsoft.com/office/drawing/2014/main" id="{8323DD0E-354C-4E4B-AED8-E2ACC915C1AA}"/>
                </a:ext>
              </a:extLst>
            </p:cNvPr>
            <p:cNvSpPr/>
            <p:nvPr/>
          </p:nvSpPr>
          <p:spPr>
            <a:xfrm>
              <a:off x="8353182" y="2578154"/>
              <a:ext cx="97626" cy="97626"/>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8" name="AutoShape 3">
            <a:extLst>
              <a:ext uri="{FF2B5EF4-FFF2-40B4-BE49-F238E27FC236}">
                <a16:creationId xmlns:a16="http://schemas.microsoft.com/office/drawing/2014/main" id="{C22871AF-D60E-474B-9EBC-AE2A51508F8D}"/>
              </a:ext>
            </a:extLst>
          </p:cNvPr>
          <p:cNvSpPr>
            <a:spLocks noChangeAspect="1" noChangeArrowheads="1" noTextEdit="1"/>
          </p:cNvSpPr>
          <p:nvPr/>
        </p:nvSpPr>
        <p:spPr bwMode="auto">
          <a:xfrm>
            <a:off x="1415054" y="2437183"/>
            <a:ext cx="8901304" cy="1803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9" name="Rectangle 5">
            <a:extLst>
              <a:ext uri="{FF2B5EF4-FFF2-40B4-BE49-F238E27FC236}">
                <a16:creationId xmlns:a16="http://schemas.microsoft.com/office/drawing/2014/main" id="{BAEA9657-86B8-4B37-BB3B-5AA52CED1462}"/>
              </a:ext>
            </a:extLst>
          </p:cNvPr>
          <p:cNvSpPr>
            <a:spLocks noChangeArrowheads="1"/>
          </p:cNvSpPr>
          <p:nvPr/>
        </p:nvSpPr>
        <p:spPr bwMode="auto">
          <a:xfrm>
            <a:off x="1416956" y="2519098"/>
            <a:ext cx="2226277" cy="1989001"/>
          </a:xfrm>
          <a:prstGeom prst="rect">
            <a:avLst/>
          </a:prstGeom>
          <a:solidFill>
            <a:srgbClr val="FFB31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0" name="Rectangle 6">
            <a:extLst>
              <a:ext uri="{FF2B5EF4-FFF2-40B4-BE49-F238E27FC236}">
                <a16:creationId xmlns:a16="http://schemas.microsoft.com/office/drawing/2014/main" id="{B4707A7B-D432-4D93-B7F2-3A8A0A5C31CC}"/>
              </a:ext>
            </a:extLst>
          </p:cNvPr>
          <p:cNvSpPr>
            <a:spLocks noChangeArrowheads="1"/>
          </p:cNvSpPr>
          <p:nvPr/>
        </p:nvSpPr>
        <p:spPr bwMode="auto">
          <a:xfrm>
            <a:off x="5858099" y="2519098"/>
            <a:ext cx="2235785" cy="1989001"/>
          </a:xfrm>
          <a:prstGeom prst="rect">
            <a:avLst/>
          </a:prstGeom>
          <a:solidFill>
            <a:srgbClr val="E2495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1" name="Rectangle 7">
            <a:extLst>
              <a:ext uri="{FF2B5EF4-FFF2-40B4-BE49-F238E27FC236}">
                <a16:creationId xmlns:a16="http://schemas.microsoft.com/office/drawing/2014/main" id="{82ECDE95-0CA9-4838-91A2-91BF3C023B41}"/>
              </a:ext>
            </a:extLst>
          </p:cNvPr>
          <p:cNvSpPr>
            <a:spLocks noChangeArrowheads="1"/>
          </p:cNvSpPr>
          <p:nvPr/>
        </p:nvSpPr>
        <p:spPr bwMode="auto">
          <a:xfrm>
            <a:off x="8093884" y="2519098"/>
            <a:ext cx="2224375" cy="1989001"/>
          </a:xfrm>
          <a:prstGeom prst="rect">
            <a:avLst/>
          </a:prstGeom>
          <a:solidFill>
            <a:srgbClr val="8C103D"/>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2" name="Rectangle 8">
            <a:extLst>
              <a:ext uri="{FF2B5EF4-FFF2-40B4-BE49-F238E27FC236}">
                <a16:creationId xmlns:a16="http://schemas.microsoft.com/office/drawing/2014/main" id="{E5658FFD-E5A3-4157-802C-B72201C00AC8}"/>
              </a:ext>
            </a:extLst>
          </p:cNvPr>
          <p:cNvSpPr>
            <a:spLocks noChangeArrowheads="1"/>
          </p:cNvSpPr>
          <p:nvPr/>
        </p:nvSpPr>
        <p:spPr bwMode="auto">
          <a:xfrm>
            <a:off x="3643232" y="2519098"/>
            <a:ext cx="2220573" cy="1989001"/>
          </a:xfrm>
          <a:prstGeom prst="rect">
            <a:avLst/>
          </a:prstGeom>
          <a:solidFill>
            <a:srgbClr val="FC79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7" name="TextBox 186">
            <a:extLst>
              <a:ext uri="{FF2B5EF4-FFF2-40B4-BE49-F238E27FC236}">
                <a16:creationId xmlns:a16="http://schemas.microsoft.com/office/drawing/2014/main" id="{60C2426C-7B7A-4E7D-9B58-6E628DCF1076}"/>
              </a:ext>
            </a:extLst>
          </p:cNvPr>
          <p:cNvSpPr txBox="1"/>
          <p:nvPr/>
        </p:nvSpPr>
        <p:spPr>
          <a:xfrm>
            <a:off x="1960130" y="2886351"/>
            <a:ext cx="1141830" cy="307777"/>
          </a:xfrm>
          <a:prstGeom prst="rect">
            <a:avLst/>
          </a:prstGeom>
          <a:noFill/>
        </p:spPr>
        <p:txBody>
          <a:bodyPr wrap="square" rtlCol="0">
            <a:spAutoFit/>
          </a:bodyPr>
          <a:lstStyle/>
          <a:p>
            <a:pPr algn="ctr"/>
            <a:r>
              <a:rPr lang="en-US" sz="1400" dirty="0">
                <a:solidFill>
                  <a:schemeClr val="bg1"/>
                </a:solidFill>
                <a:latin typeface="Titillium" panose="00000500000000000000" pitchFamily="50" charset="0"/>
              </a:rPr>
              <a:t>Free pack</a:t>
            </a:r>
          </a:p>
        </p:txBody>
      </p:sp>
      <p:sp>
        <p:nvSpPr>
          <p:cNvPr id="188" name="TextBox 187">
            <a:extLst>
              <a:ext uri="{FF2B5EF4-FFF2-40B4-BE49-F238E27FC236}">
                <a16:creationId xmlns:a16="http://schemas.microsoft.com/office/drawing/2014/main" id="{97B8E07B-0FF5-4864-BF2B-E86BFF91F612}"/>
              </a:ext>
            </a:extLst>
          </p:cNvPr>
          <p:cNvSpPr txBox="1"/>
          <p:nvPr/>
        </p:nvSpPr>
        <p:spPr>
          <a:xfrm>
            <a:off x="2009889" y="3894625"/>
            <a:ext cx="1042312" cy="261610"/>
          </a:xfrm>
          <a:prstGeom prst="rect">
            <a:avLst/>
          </a:prstGeom>
          <a:noFill/>
        </p:spPr>
        <p:txBody>
          <a:bodyPr wrap="square" rtlCol="0">
            <a:spAutoFit/>
          </a:bodyPr>
          <a:lstStyle/>
          <a:p>
            <a:pPr algn="ctr"/>
            <a:r>
              <a:rPr lang="en-US" sz="1100" dirty="0">
                <a:solidFill>
                  <a:schemeClr val="bg1"/>
                </a:solidFill>
                <a:latin typeface="Titillium" panose="00000500000000000000" pitchFamily="50" charset="0"/>
              </a:rPr>
              <a:t>Per month</a:t>
            </a:r>
          </a:p>
        </p:txBody>
      </p:sp>
      <p:sp>
        <p:nvSpPr>
          <p:cNvPr id="189" name="TextBox 188">
            <a:extLst>
              <a:ext uri="{FF2B5EF4-FFF2-40B4-BE49-F238E27FC236}">
                <a16:creationId xmlns:a16="http://schemas.microsoft.com/office/drawing/2014/main" id="{99D38C9B-1BB4-46A9-8068-DB7F5DE77F93}"/>
              </a:ext>
            </a:extLst>
          </p:cNvPr>
          <p:cNvSpPr txBox="1"/>
          <p:nvPr/>
        </p:nvSpPr>
        <p:spPr>
          <a:xfrm>
            <a:off x="1622197" y="3172842"/>
            <a:ext cx="1817696" cy="861774"/>
          </a:xfrm>
          <a:prstGeom prst="rect">
            <a:avLst/>
          </a:prstGeom>
          <a:noFill/>
        </p:spPr>
        <p:txBody>
          <a:bodyPr wrap="square" rtlCol="0">
            <a:spAutoFit/>
          </a:bodyPr>
          <a:lstStyle/>
          <a:p>
            <a:pPr algn="ctr"/>
            <a:r>
              <a:rPr lang="en-US" sz="5000" spc="200" dirty="0">
                <a:solidFill>
                  <a:schemeClr val="bg1"/>
                </a:solidFill>
                <a:latin typeface="Titillium" panose="00000500000000000000" pitchFamily="50" charset="0"/>
                <a:ea typeface="Open Sans Extrabold" panose="020B0906030804020204" pitchFamily="34" charset="0"/>
                <a:cs typeface="Open Sans Extrabold" panose="020B0906030804020204" pitchFamily="34" charset="0"/>
              </a:rPr>
              <a:t>$00</a:t>
            </a:r>
          </a:p>
        </p:txBody>
      </p:sp>
      <p:sp>
        <p:nvSpPr>
          <p:cNvPr id="191" name="TextBox 190">
            <a:extLst>
              <a:ext uri="{FF2B5EF4-FFF2-40B4-BE49-F238E27FC236}">
                <a16:creationId xmlns:a16="http://schemas.microsoft.com/office/drawing/2014/main" id="{4F95C612-1652-4137-BEC1-98353ECDCD93}"/>
              </a:ext>
            </a:extLst>
          </p:cNvPr>
          <p:cNvSpPr txBox="1"/>
          <p:nvPr/>
        </p:nvSpPr>
        <p:spPr>
          <a:xfrm>
            <a:off x="4182603" y="2877364"/>
            <a:ext cx="1141830" cy="307777"/>
          </a:xfrm>
          <a:prstGeom prst="rect">
            <a:avLst/>
          </a:prstGeom>
          <a:noFill/>
        </p:spPr>
        <p:txBody>
          <a:bodyPr wrap="square" rtlCol="0">
            <a:spAutoFit/>
          </a:bodyPr>
          <a:lstStyle/>
          <a:p>
            <a:pPr algn="ctr"/>
            <a:r>
              <a:rPr lang="en-US" sz="1400" dirty="0">
                <a:solidFill>
                  <a:schemeClr val="bg1"/>
                </a:solidFill>
                <a:latin typeface="Titillium" panose="00000500000000000000" pitchFamily="50" charset="0"/>
              </a:rPr>
              <a:t>Basic pack</a:t>
            </a:r>
          </a:p>
        </p:txBody>
      </p:sp>
      <p:sp>
        <p:nvSpPr>
          <p:cNvPr id="192" name="TextBox 191">
            <a:extLst>
              <a:ext uri="{FF2B5EF4-FFF2-40B4-BE49-F238E27FC236}">
                <a16:creationId xmlns:a16="http://schemas.microsoft.com/office/drawing/2014/main" id="{D8EAAF72-DDC0-4E89-8040-136FA0CB59D5}"/>
              </a:ext>
            </a:extLst>
          </p:cNvPr>
          <p:cNvSpPr txBox="1"/>
          <p:nvPr/>
        </p:nvSpPr>
        <p:spPr>
          <a:xfrm>
            <a:off x="4232362" y="3885638"/>
            <a:ext cx="1042312" cy="261610"/>
          </a:xfrm>
          <a:prstGeom prst="rect">
            <a:avLst/>
          </a:prstGeom>
          <a:noFill/>
        </p:spPr>
        <p:txBody>
          <a:bodyPr wrap="square" rtlCol="0">
            <a:spAutoFit/>
          </a:bodyPr>
          <a:lstStyle/>
          <a:p>
            <a:pPr algn="ctr"/>
            <a:r>
              <a:rPr lang="en-US" sz="1100" dirty="0">
                <a:solidFill>
                  <a:schemeClr val="bg1"/>
                </a:solidFill>
                <a:latin typeface="Titillium" panose="00000500000000000000" pitchFamily="50" charset="0"/>
              </a:rPr>
              <a:t>Per month</a:t>
            </a:r>
          </a:p>
        </p:txBody>
      </p:sp>
      <p:sp>
        <p:nvSpPr>
          <p:cNvPr id="193" name="TextBox 192">
            <a:extLst>
              <a:ext uri="{FF2B5EF4-FFF2-40B4-BE49-F238E27FC236}">
                <a16:creationId xmlns:a16="http://schemas.microsoft.com/office/drawing/2014/main" id="{76ABE4B4-8312-4D76-962D-3806F8B294B1}"/>
              </a:ext>
            </a:extLst>
          </p:cNvPr>
          <p:cNvSpPr txBox="1"/>
          <p:nvPr/>
        </p:nvSpPr>
        <p:spPr>
          <a:xfrm>
            <a:off x="4073758" y="3163855"/>
            <a:ext cx="1359520" cy="861774"/>
          </a:xfrm>
          <a:prstGeom prst="rect">
            <a:avLst/>
          </a:prstGeom>
          <a:noFill/>
        </p:spPr>
        <p:txBody>
          <a:bodyPr wrap="square" rtlCol="0">
            <a:spAutoFit/>
          </a:bodyPr>
          <a:lstStyle/>
          <a:p>
            <a:pPr algn="ctr"/>
            <a:r>
              <a:rPr lang="en-US" sz="5000" spc="200" dirty="0">
                <a:solidFill>
                  <a:schemeClr val="bg1"/>
                </a:solidFill>
                <a:latin typeface="Titillium" panose="00000500000000000000" pitchFamily="50" charset="0"/>
                <a:ea typeface="Open Sans Extrabold" panose="020B0906030804020204" pitchFamily="34" charset="0"/>
                <a:cs typeface="Open Sans Extrabold" panose="020B0906030804020204" pitchFamily="34" charset="0"/>
              </a:rPr>
              <a:t>$5</a:t>
            </a:r>
          </a:p>
        </p:txBody>
      </p:sp>
      <p:sp>
        <p:nvSpPr>
          <p:cNvPr id="195" name="TextBox 194">
            <a:extLst>
              <a:ext uri="{FF2B5EF4-FFF2-40B4-BE49-F238E27FC236}">
                <a16:creationId xmlns:a16="http://schemas.microsoft.com/office/drawing/2014/main" id="{24ACFAF5-7D1D-4AEA-A326-808420549624}"/>
              </a:ext>
            </a:extLst>
          </p:cNvPr>
          <p:cNvSpPr txBox="1"/>
          <p:nvPr/>
        </p:nvSpPr>
        <p:spPr>
          <a:xfrm>
            <a:off x="6284822" y="2886351"/>
            <a:ext cx="1372830" cy="307777"/>
          </a:xfrm>
          <a:prstGeom prst="rect">
            <a:avLst/>
          </a:prstGeom>
          <a:noFill/>
        </p:spPr>
        <p:txBody>
          <a:bodyPr wrap="square" rtlCol="0">
            <a:spAutoFit/>
          </a:bodyPr>
          <a:lstStyle/>
          <a:p>
            <a:pPr algn="ctr"/>
            <a:r>
              <a:rPr lang="en-US" sz="1400" dirty="0">
                <a:solidFill>
                  <a:schemeClr val="bg1"/>
                </a:solidFill>
                <a:latin typeface="Titillium" panose="00000500000000000000" pitchFamily="50" charset="0"/>
              </a:rPr>
              <a:t>Premium pack</a:t>
            </a:r>
          </a:p>
        </p:txBody>
      </p:sp>
      <p:sp>
        <p:nvSpPr>
          <p:cNvPr id="196" name="TextBox 195">
            <a:extLst>
              <a:ext uri="{FF2B5EF4-FFF2-40B4-BE49-F238E27FC236}">
                <a16:creationId xmlns:a16="http://schemas.microsoft.com/office/drawing/2014/main" id="{AA242CD4-9D91-4155-B051-5AD290DB1B88}"/>
              </a:ext>
            </a:extLst>
          </p:cNvPr>
          <p:cNvSpPr txBox="1"/>
          <p:nvPr/>
        </p:nvSpPr>
        <p:spPr>
          <a:xfrm>
            <a:off x="6450081" y="3894625"/>
            <a:ext cx="1042312" cy="261610"/>
          </a:xfrm>
          <a:prstGeom prst="rect">
            <a:avLst/>
          </a:prstGeom>
          <a:noFill/>
        </p:spPr>
        <p:txBody>
          <a:bodyPr wrap="square" rtlCol="0">
            <a:spAutoFit/>
          </a:bodyPr>
          <a:lstStyle/>
          <a:p>
            <a:pPr algn="ctr"/>
            <a:r>
              <a:rPr lang="en-US" sz="1100" dirty="0">
                <a:solidFill>
                  <a:schemeClr val="bg1"/>
                </a:solidFill>
                <a:latin typeface="Titillium" panose="00000500000000000000" pitchFamily="50" charset="0"/>
              </a:rPr>
              <a:t>Per month</a:t>
            </a:r>
          </a:p>
        </p:txBody>
      </p:sp>
      <p:sp>
        <p:nvSpPr>
          <p:cNvPr id="197" name="TextBox 196">
            <a:extLst>
              <a:ext uri="{FF2B5EF4-FFF2-40B4-BE49-F238E27FC236}">
                <a16:creationId xmlns:a16="http://schemas.microsoft.com/office/drawing/2014/main" id="{2F515763-2B03-410A-B418-F5D620F46D9D}"/>
              </a:ext>
            </a:extLst>
          </p:cNvPr>
          <p:cNvSpPr txBox="1"/>
          <p:nvPr/>
        </p:nvSpPr>
        <p:spPr>
          <a:xfrm>
            <a:off x="6291477" y="3172842"/>
            <a:ext cx="1359520" cy="861774"/>
          </a:xfrm>
          <a:prstGeom prst="rect">
            <a:avLst/>
          </a:prstGeom>
          <a:noFill/>
        </p:spPr>
        <p:txBody>
          <a:bodyPr wrap="square" rtlCol="0">
            <a:spAutoFit/>
          </a:bodyPr>
          <a:lstStyle/>
          <a:p>
            <a:pPr algn="ctr"/>
            <a:r>
              <a:rPr lang="en-US" sz="5000" spc="200" dirty="0">
                <a:solidFill>
                  <a:schemeClr val="bg1"/>
                </a:solidFill>
                <a:latin typeface="Titillium" panose="00000500000000000000" pitchFamily="50" charset="0"/>
                <a:ea typeface="Open Sans Extrabold" panose="020B0906030804020204" pitchFamily="34" charset="0"/>
                <a:cs typeface="Open Sans Extrabold" panose="020B0906030804020204" pitchFamily="34" charset="0"/>
              </a:rPr>
              <a:t>$12</a:t>
            </a:r>
          </a:p>
        </p:txBody>
      </p:sp>
      <p:sp>
        <p:nvSpPr>
          <p:cNvPr id="199" name="TextBox 198">
            <a:extLst>
              <a:ext uri="{FF2B5EF4-FFF2-40B4-BE49-F238E27FC236}">
                <a16:creationId xmlns:a16="http://schemas.microsoft.com/office/drawing/2014/main" id="{3128A1A8-C2B4-44F6-A137-1BE7AE1048E4}"/>
              </a:ext>
            </a:extLst>
          </p:cNvPr>
          <p:cNvSpPr txBox="1"/>
          <p:nvPr/>
        </p:nvSpPr>
        <p:spPr>
          <a:xfrm>
            <a:off x="8519656" y="2886351"/>
            <a:ext cx="1372830" cy="307777"/>
          </a:xfrm>
          <a:prstGeom prst="rect">
            <a:avLst/>
          </a:prstGeom>
          <a:noFill/>
        </p:spPr>
        <p:txBody>
          <a:bodyPr wrap="square" rtlCol="0">
            <a:spAutoFit/>
          </a:bodyPr>
          <a:lstStyle/>
          <a:p>
            <a:pPr algn="ctr"/>
            <a:r>
              <a:rPr lang="en-US" sz="1400" dirty="0">
                <a:solidFill>
                  <a:schemeClr val="bg1"/>
                </a:solidFill>
                <a:latin typeface="Titillium" panose="00000500000000000000" pitchFamily="50" charset="0"/>
              </a:rPr>
              <a:t>Ultimate pack</a:t>
            </a:r>
          </a:p>
        </p:txBody>
      </p:sp>
      <p:sp>
        <p:nvSpPr>
          <p:cNvPr id="200" name="TextBox 199">
            <a:extLst>
              <a:ext uri="{FF2B5EF4-FFF2-40B4-BE49-F238E27FC236}">
                <a16:creationId xmlns:a16="http://schemas.microsoft.com/office/drawing/2014/main" id="{BCDE46CA-371B-4E16-8425-3603FAF5FA46}"/>
              </a:ext>
            </a:extLst>
          </p:cNvPr>
          <p:cNvSpPr txBox="1"/>
          <p:nvPr/>
        </p:nvSpPr>
        <p:spPr>
          <a:xfrm>
            <a:off x="8684915" y="3894625"/>
            <a:ext cx="1042312" cy="261610"/>
          </a:xfrm>
          <a:prstGeom prst="rect">
            <a:avLst/>
          </a:prstGeom>
          <a:noFill/>
        </p:spPr>
        <p:txBody>
          <a:bodyPr wrap="square" rtlCol="0">
            <a:spAutoFit/>
          </a:bodyPr>
          <a:lstStyle/>
          <a:p>
            <a:pPr algn="ctr"/>
            <a:r>
              <a:rPr lang="en-US" sz="1100" dirty="0">
                <a:solidFill>
                  <a:schemeClr val="bg1"/>
                </a:solidFill>
                <a:latin typeface="Titillium" panose="00000500000000000000" pitchFamily="50" charset="0"/>
              </a:rPr>
              <a:t>Per month</a:t>
            </a:r>
          </a:p>
        </p:txBody>
      </p:sp>
      <p:sp>
        <p:nvSpPr>
          <p:cNvPr id="201" name="TextBox 200">
            <a:extLst>
              <a:ext uri="{FF2B5EF4-FFF2-40B4-BE49-F238E27FC236}">
                <a16:creationId xmlns:a16="http://schemas.microsoft.com/office/drawing/2014/main" id="{2BC85E6F-7EEB-4F11-AA9F-D9B0E514127C}"/>
              </a:ext>
            </a:extLst>
          </p:cNvPr>
          <p:cNvSpPr txBox="1"/>
          <p:nvPr/>
        </p:nvSpPr>
        <p:spPr>
          <a:xfrm>
            <a:off x="8526311" y="3172842"/>
            <a:ext cx="1359520" cy="861774"/>
          </a:xfrm>
          <a:prstGeom prst="rect">
            <a:avLst/>
          </a:prstGeom>
          <a:noFill/>
        </p:spPr>
        <p:txBody>
          <a:bodyPr wrap="square" rtlCol="0">
            <a:spAutoFit/>
          </a:bodyPr>
          <a:lstStyle/>
          <a:p>
            <a:pPr algn="ctr"/>
            <a:r>
              <a:rPr lang="en-US" sz="5000" spc="200" dirty="0">
                <a:solidFill>
                  <a:schemeClr val="bg1"/>
                </a:solidFill>
                <a:latin typeface="Titillium" panose="00000500000000000000" pitchFamily="50" charset="0"/>
                <a:ea typeface="Open Sans Extrabold" panose="020B0906030804020204" pitchFamily="34" charset="0"/>
                <a:cs typeface="Open Sans Extrabold" panose="020B0906030804020204" pitchFamily="34" charset="0"/>
              </a:rPr>
              <a:t>$20</a:t>
            </a:r>
          </a:p>
        </p:txBody>
      </p:sp>
      <p:sp>
        <p:nvSpPr>
          <p:cNvPr id="202" name="Subtitle 6">
            <a:extLst>
              <a:ext uri="{FF2B5EF4-FFF2-40B4-BE49-F238E27FC236}">
                <a16:creationId xmlns:a16="http://schemas.microsoft.com/office/drawing/2014/main" id="{55E02AEA-999B-4493-A171-5C2DDB96C4FA}"/>
              </a:ext>
            </a:extLst>
          </p:cNvPr>
          <p:cNvSpPr txBox="1">
            <a:spLocks/>
          </p:cNvSpPr>
          <p:nvPr/>
        </p:nvSpPr>
        <p:spPr>
          <a:xfrm>
            <a:off x="1807080" y="4853439"/>
            <a:ext cx="1579353" cy="736202"/>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There are many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passages available,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but the majority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have suffered</a:t>
            </a:r>
          </a:p>
        </p:txBody>
      </p:sp>
      <p:sp>
        <p:nvSpPr>
          <p:cNvPr id="205" name="Subtitle 6">
            <a:extLst>
              <a:ext uri="{FF2B5EF4-FFF2-40B4-BE49-F238E27FC236}">
                <a16:creationId xmlns:a16="http://schemas.microsoft.com/office/drawing/2014/main" id="{020DFF7C-7007-456F-B007-40D7AC668FEE}"/>
              </a:ext>
            </a:extLst>
          </p:cNvPr>
          <p:cNvSpPr txBox="1">
            <a:spLocks/>
          </p:cNvSpPr>
          <p:nvPr/>
        </p:nvSpPr>
        <p:spPr>
          <a:xfrm>
            <a:off x="4024799" y="4853439"/>
            <a:ext cx="1507209" cy="736202"/>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There are many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passages available,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but the majority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have suffered</a:t>
            </a:r>
          </a:p>
        </p:txBody>
      </p:sp>
      <p:sp>
        <p:nvSpPr>
          <p:cNvPr id="208" name="Subtitle 6">
            <a:extLst>
              <a:ext uri="{FF2B5EF4-FFF2-40B4-BE49-F238E27FC236}">
                <a16:creationId xmlns:a16="http://schemas.microsoft.com/office/drawing/2014/main" id="{D0362F73-49BB-478E-953E-80EC7D861D15}"/>
              </a:ext>
            </a:extLst>
          </p:cNvPr>
          <p:cNvSpPr txBox="1">
            <a:spLocks/>
          </p:cNvSpPr>
          <p:nvPr/>
        </p:nvSpPr>
        <p:spPr>
          <a:xfrm>
            <a:off x="6257730" y="4853439"/>
            <a:ext cx="1575551" cy="736202"/>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There are many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passages available,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but the majority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have suffered</a:t>
            </a:r>
          </a:p>
        </p:txBody>
      </p:sp>
      <p:sp>
        <p:nvSpPr>
          <p:cNvPr id="211" name="Subtitle 6">
            <a:extLst>
              <a:ext uri="{FF2B5EF4-FFF2-40B4-BE49-F238E27FC236}">
                <a16:creationId xmlns:a16="http://schemas.microsoft.com/office/drawing/2014/main" id="{07DCB84D-71D7-4087-B981-808C017EF777}"/>
              </a:ext>
            </a:extLst>
          </p:cNvPr>
          <p:cNvSpPr txBox="1">
            <a:spLocks/>
          </p:cNvSpPr>
          <p:nvPr/>
        </p:nvSpPr>
        <p:spPr>
          <a:xfrm>
            <a:off x="8484007" y="4853439"/>
            <a:ext cx="1575551" cy="736202"/>
          </a:xfrm>
          <a:prstGeom prst="rect">
            <a:avLst/>
          </a:prstGeom>
        </p:spPr>
        <p:txBody>
          <a:bodyPr vert="horz" lIns="91440" tIns="45720" rIns="91440" bIns="45720" numCol="1" spcCol="365760" rtlCol="0" anchor="t">
            <a:noAutofit/>
          </a:bodyPr>
          <a:lstStyle>
            <a:lvl1pPr marL="0" indent="0" algn="ctr" defTabSz="914400" rtl="0" eaLnBrk="1" latinLnBrk="0" hangingPunct="1">
              <a:lnSpc>
                <a:spcPct val="90000"/>
              </a:lnSpc>
              <a:spcBef>
                <a:spcPts val="1000"/>
              </a:spcBef>
              <a:buFont typeface="Arial"/>
              <a:buNone/>
              <a:defRPr sz="1200" b="0" i="0" kern="1200">
                <a:solidFill>
                  <a:schemeClr val="accent1"/>
                </a:solidFill>
                <a:latin typeface="Montserrat Light" charset="0"/>
                <a:ea typeface="Montserrat Light" charset="0"/>
                <a:cs typeface="Montserrat Light" charset="0"/>
              </a:defRPr>
            </a:lvl1pPr>
            <a:lvl2pPr marL="457200" indent="0" algn="ctr" defTabSz="914400" rtl="0" eaLnBrk="1" latinLnBrk="0" hangingPunct="1">
              <a:lnSpc>
                <a:spcPct val="90000"/>
              </a:lnSpc>
              <a:spcBef>
                <a:spcPts val="500"/>
              </a:spcBef>
              <a:buFont typeface="Arial"/>
              <a:buNone/>
              <a:defRPr sz="2000" b="0" i="0" kern="1200">
                <a:solidFill>
                  <a:schemeClr val="tx1"/>
                </a:solidFill>
                <a:latin typeface="Montserrat Light" charset="0"/>
                <a:ea typeface="Montserrat Light" charset="0"/>
                <a:cs typeface="Montserrat Light" charset="0"/>
              </a:defRPr>
            </a:lvl2pPr>
            <a:lvl3pPr marL="914400" indent="0" algn="ctr" defTabSz="914400" rtl="0" eaLnBrk="1" latinLnBrk="0" hangingPunct="1">
              <a:lnSpc>
                <a:spcPct val="90000"/>
              </a:lnSpc>
              <a:spcBef>
                <a:spcPts val="500"/>
              </a:spcBef>
              <a:buFont typeface="Arial"/>
              <a:buNone/>
              <a:defRPr sz="1800" b="0" i="0" kern="1200">
                <a:solidFill>
                  <a:schemeClr val="tx1"/>
                </a:solidFill>
                <a:latin typeface="Montserrat Light" charset="0"/>
                <a:ea typeface="Montserrat Light" charset="0"/>
                <a:cs typeface="Montserrat Light" charset="0"/>
              </a:defRPr>
            </a:lvl3pPr>
            <a:lvl4pPr marL="13716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4pPr>
            <a:lvl5pPr marL="1828800" indent="0" algn="ctr" defTabSz="914400" rtl="0" eaLnBrk="1" latinLnBrk="0" hangingPunct="1">
              <a:lnSpc>
                <a:spcPct val="90000"/>
              </a:lnSpc>
              <a:spcBef>
                <a:spcPts val="500"/>
              </a:spcBef>
              <a:buFont typeface="Arial"/>
              <a:buNone/>
              <a:defRPr sz="1600" b="0" i="0" kern="1200">
                <a:solidFill>
                  <a:schemeClr val="tx1"/>
                </a:solidFill>
                <a:latin typeface="Montserrat Light" charset="0"/>
                <a:ea typeface="Montserrat Light" charset="0"/>
                <a:cs typeface="Montserrat Light" charset="0"/>
              </a:defRPr>
            </a:lvl5pPr>
            <a:lvl6pPr marL="22860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a:buNone/>
              <a:defRPr sz="1600" kern="1200">
                <a:solidFill>
                  <a:schemeClr val="tx1"/>
                </a:solidFill>
                <a:latin typeface="+mn-lt"/>
                <a:ea typeface="+mn-ea"/>
                <a:cs typeface="+mn-cs"/>
              </a:defRPr>
            </a:lvl9pPr>
          </a:lstStyle>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There are many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passages available,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but the majority </a:t>
            </a:r>
          </a:p>
          <a:p>
            <a:pPr marL="171450" indent="-171450" algn="l">
              <a:lnSpc>
                <a:spcPts val="500"/>
              </a:lnSpc>
              <a:buFont typeface="Wingdings" panose="05000000000000000000" pitchFamily="2" charset="2"/>
              <a:buChar char="ü"/>
            </a:pPr>
            <a:r>
              <a:rPr lang="en-US" sz="900" dirty="0">
                <a:solidFill>
                  <a:schemeClr val="bg1">
                    <a:lumMod val="50000"/>
                  </a:schemeClr>
                </a:solidFill>
                <a:latin typeface="Montserrat "/>
                <a:ea typeface="Open Sans" panose="020B0606030504020204" pitchFamily="34" charset="0"/>
                <a:cs typeface="Open Sans" panose="020B0606030504020204" pitchFamily="34" charset="0"/>
              </a:rPr>
              <a:t>have suffered</a:t>
            </a:r>
          </a:p>
        </p:txBody>
      </p:sp>
    </p:spTree>
    <p:extLst>
      <p:ext uri="{BB962C8B-B14F-4D97-AF65-F5344CB8AC3E}">
        <p14:creationId xmlns:p14="http://schemas.microsoft.com/office/powerpoint/2010/main" val="25760469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3BC0486B-BC2B-4C46-A0E0-A49200F1E09D}"/>
              </a:ext>
            </a:extLst>
          </p:cNvPr>
          <p:cNvPicPr>
            <a:picLocks noGrp="1" noChangeAspect="1"/>
          </p:cNvPicPr>
          <p:nvPr>
            <p:ph type="pic" sz="quarter" idx="10"/>
          </p:nvPr>
        </p:nvPicPr>
        <p:blipFill>
          <a:blip r:embed="rId2"/>
          <a:srcRect t="3683" b="3683"/>
          <a:stretch>
            <a:fillRect/>
          </a:stretch>
        </p:blipFill>
        <p:spPr/>
      </p:pic>
      <p:sp>
        <p:nvSpPr>
          <p:cNvPr id="13" name="Rectangle 12">
            <a:extLst>
              <a:ext uri="{FF2B5EF4-FFF2-40B4-BE49-F238E27FC236}">
                <a16:creationId xmlns:a16="http://schemas.microsoft.com/office/drawing/2014/main" id="{E9A097F2-6B0A-456B-B9B9-B649DADDACFE}"/>
              </a:ext>
            </a:extLst>
          </p:cNvPr>
          <p:cNvSpPr/>
          <p:nvPr/>
        </p:nvSpPr>
        <p:spPr>
          <a:xfrm>
            <a:off x="0" y="5156200"/>
            <a:ext cx="3441700" cy="1701800"/>
          </a:xfrm>
          <a:prstGeom prst="rect">
            <a:avLst/>
          </a:prstGeom>
          <a:solidFill>
            <a:srgbClr val="FFC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FD847C29-2514-441A-96C3-5ED39BA60091}"/>
              </a:ext>
            </a:extLst>
          </p:cNvPr>
          <p:cNvSpPr/>
          <p:nvPr/>
        </p:nvSpPr>
        <p:spPr>
          <a:xfrm>
            <a:off x="5527223" y="2639348"/>
            <a:ext cx="6096000" cy="1823576"/>
          </a:xfrm>
          <a:prstGeom prst="rect">
            <a:avLst/>
          </a:prstGeom>
        </p:spPr>
        <p:txBody>
          <a:bodyPr>
            <a:spAutoFit/>
          </a:bodyPr>
          <a:lstStyle/>
          <a:p>
            <a:pPr algn="ctr">
              <a:lnSpc>
                <a:spcPts val="4500"/>
              </a:lnSpc>
            </a:pPr>
            <a:r>
              <a:rPr lang="en-US" sz="4000" b="1" spc="300" dirty="0">
                <a:solidFill>
                  <a:schemeClr val="tx1">
                    <a:lumMod val="65000"/>
                    <a:lumOff val="35000"/>
                  </a:schemeClr>
                </a:solidFill>
                <a:latin typeface="Titillium" panose="00000500000000000000" pitchFamily="50" charset="0"/>
              </a:rPr>
              <a:t>Welcome TO</a:t>
            </a:r>
          </a:p>
          <a:p>
            <a:pPr algn="ctr">
              <a:lnSpc>
                <a:spcPts val="4500"/>
              </a:lnSpc>
            </a:pPr>
            <a:r>
              <a:rPr lang="en-US" sz="4000" b="1" spc="300" dirty="0">
                <a:solidFill>
                  <a:schemeClr val="tx1">
                    <a:lumMod val="65000"/>
                    <a:lumOff val="35000"/>
                  </a:schemeClr>
                </a:solidFill>
                <a:latin typeface="Titillium" panose="00000500000000000000" pitchFamily="50" charset="0"/>
              </a:rPr>
              <a:t>CREATIVE </a:t>
            </a:r>
            <a:r>
              <a:rPr lang="en-US" sz="4000" b="1" spc="300" dirty="0">
                <a:solidFill>
                  <a:srgbClr val="FFC000"/>
                </a:solidFill>
                <a:latin typeface="Titillium" panose="00000500000000000000" pitchFamily="50" charset="0"/>
              </a:rPr>
              <a:t>BUSINESS</a:t>
            </a:r>
          </a:p>
          <a:p>
            <a:pPr algn="ctr">
              <a:lnSpc>
                <a:spcPts val="4500"/>
              </a:lnSpc>
            </a:pPr>
            <a:r>
              <a:rPr lang="en-US" sz="4000" b="1" spc="300" dirty="0">
                <a:solidFill>
                  <a:schemeClr val="tx1">
                    <a:lumMod val="65000"/>
                    <a:lumOff val="35000"/>
                  </a:schemeClr>
                </a:solidFill>
                <a:latin typeface="Titillium" panose="00000500000000000000" pitchFamily="50" charset="0"/>
              </a:rPr>
              <a:t>Presentation</a:t>
            </a:r>
          </a:p>
        </p:txBody>
      </p:sp>
      <p:sp>
        <p:nvSpPr>
          <p:cNvPr id="15" name="TextBox 14">
            <a:extLst>
              <a:ext uri="{FF2B5EF4-FFF2-40B4-BE49-F238E27FC236}">
                <a16:creationId xmlns:a16="http://schemas.microsoft.com/office/drawing/2014/main" id="{843C9E2D-1BBE-497D-B9C1-AA49BCEDD6B7}"/>
              </a:ext>
            </a:extLst>
          </p:cNvPr>
          <p:cNvSpPr txBox="1"/>
          <p:nvPr/>
        </p:nvSpPr>
        <p:spPr>
          <a:xfrm>
            <a:off x="5918200" y="4945271"/>
            <a:ext cx="5517246" cy="830997"/>
          </a:xfrm>
          <a:prstGeom prst="rect">
            <a:avLst/>
          </a:prstGeom>
          <a:noFill/>
        </p:spPr>
        <p:txBody>
          <a:bodyPr wrap="square" rtlCol="0">
            <a:spAutoFit/>
          </a:bodyPr>
          <a:lstStyle/>
          <a:p>
            <a:pPr algn="ctr">
              <a:lnSpc>
                <a:spcPct val="150000"/>
              </a:lnSpc>
            </a:pPr>
            <a:r>
              <a:rPr lang="en-US" sz="1000" dirty="0">
                <a:solidFill>
                  <a:schemeClr val="tx1">
                    <a:lumMod val="50000"/>
                    <a:lumOff val="50000"/>
                  </a:schemeClr>
                </a:solidFill>
                <a:latin typeface="Titillium" panose="00000500000000000000" pitchFamily="50" charset="0"/>
              </a:rPr>
              <a:t>Lorem Ipsum has been the industry's standard dummy text ever since the 1500s, when an unknown printer took a galley of type and scrambled it to make a type specimen book.</a:t>
            </a:r>
          </a:p>
          <a:p>
            <a:endParaRPr lang="en-US" dirty="0"/>
          </a:p>
        </p:txBody>
      </p:sp>
      <p:pic>
        <p:nvPicPr>
          <p:cNvPr id="16" name="Graphic 15">
            <a:extLst>
              <a:ext uri="{FF2B5EF4-FFF2-40B4-BE49-F238E27FC236}">
                <a16:creationId xmlns:a16="http://schemas.microsoft.com/office/drawing/2014/main" id="{8B1CF6CD-F0D3-4296-B819-650E5474D07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91501" y="1871904"/>
            <a:ext cx="767444" cy="767444"/>
          </a:xfrm>
          <a:prstGeom prst="rect">
            <a:avLst/>
          </a:prstGeom>
        </p:spPr>
      </p:pic>
    </p:spTree>
    <p:extLst>
      <p:ext uri="{BB962C8B-B14F-4D97-AF65-F5344CB8AC3E}">
        <p14:creationId xmlns:p14="http://schemas.microsoft.com/office/powerpoint/2010/main" val="213503635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alpha val="60000"/>
          </a:schemeClr>
        </a:solidFill>
        <a:effectLst/>
      </p:bgPr>
    </p:bg>
    <p:spTree>
      <p:nvGrpSpPr>
        <p:cNvPr id="1" name=""/>
        <p:cNvGrpSpPr/>
        <p:nvPr/>
      </p:nvGrpSpPr>
      <p:grpSpPr>
        <a:xfrm>
          <a:off x="0" y="0"/>
          <a:ext cx="0" cy="0"/>
          <a:chOff x="0" y="0"/>
          <a:chExt cx="0" cy="0"/>
        </a:xfrm>
      </p:grpSpPr>
      <p:pic>
        <p:nvPicPr>
          <p:cNvPr id="30" name="Picture Placeholder 29">
            <a:extLst>
              <a:ext uri="{FF2B5EF4-FFF2-40B4-BE49-F238E27FC236}">
                <a16:creationId xmlns:a16="http://schemas.microsoft.com/office/drawing/2014/main" id="{A0742927-8EEA-436B-820F-9C3C4EBD725C}"/>
              </a:ext>
            </a:extLst>
          </p:cNvPr>
          <p:cNvPicPr>
            <a:picLocks noGrp="1" noChangeAspect="1"/>
          </p:cNvPicPr>
          <p:nvPr>
            <p:ph type="pic" sz="quarter" idx="13"/>
          </p:nvPr>
        </p:nvPicPr>
        <p:blipFill>
          <a:blip r:embed="rId2"/>
          <a:srcRect t="18023" b="18023"/>
          <a:stretch>
            <a:fillRect/>
          </a:stretch>
        </p:blipFill>
        <p:spPr/>
      </p:pic>
      <p:sp>
        <p:nvSpPr>
          <p:cNvPr id="10" name="TextBox 9">
            <a:extLst>
              <a:ext uri="{FF2B5EF4-FFF2-40B4-BE49-F238E27FC236}">
                <a16:creationId xmlns:a16="http://schemas.microsoft.com/office/drawing/2014/main" id="{E9B7FB07-2C44-4A4C-AE70-544E780267DC}"/>
              </a:ext>
            </a:extLst>
          </p:cNvPr>
          <p:cNvSpPr txBox="1"/>
          <p:nvPr/>
        </p:nvSpPr>
        <p:spPr>
          <a:xfrm>
            <a:off x="7262814" y="3350719"/>
            <a:ext cx="3657600" cy="1066959"/>
          </a:xfrm>
          <a:prstGeom prst="rect">
            <a:avLst/>
          </a:prstGeom>
          <a:noFill/>
        </p:spPr>
        <p:txBody>
          <a:bodyPr wrap="square" rtlCol="0">
            <a:spAutoFit/>
          </a:bodyPr>
          <a:lstStyle/>
          <a:p>
            <a:pPr algn="ctr">
              <a:lnSpc>
                <a:spcPts val="3800"/>
              </a:lnSpc>
            </a:pPr>
            <a:r>
              <a:rPr lang="en-US" sz="3600" dirty="0">
                <a:solidFill>
                  <a:schemeClr val="bg1">
                    <a:lumMod val="50000"/>
                  </a:schemeClr>
                </a:solidFill>
                <a:latin typeface="Montserrat" panose="02000505000000020004" pitchFamily="2" charset="0"/>
              </a:rPr>
              <a:t>PROJECTS</a:t>
            </a:r>
          </a:p>
          <a:p>
            <a:pPr algn="ctr">
              <a:lnSpc>
                <a:spcPts val="3800"/>
              </a:lnSpc>
            </a:pPr>
            <a:r>
              <a:rPr lang="en-US" sz="3600" dirty="0">
                <a:solidFill>
                  <a:schemeClr val="bg1">
                    <a:lumMod val="50000"/>
                  </a:schemeClr>
                </a:solidFill>
                <a:latin typeface="Montserrat" panose="02000505000000020004" pitchFamily="2" charset="0"/>
              </a:rPr>
              <a:t>THAT WORKS!</a:t>
            </a:r>
          </a:p>
        </p:txBody>
      </p:sp>
      <p:sp>
        <p:nvSpPr>
          <p:cNvPr id="11" name="TextBox 10">
            <a:extLst>
              <a:ext uri="{FF2B5EF4-FFF2-40B4-BE49-F238E27FC236}">
                <a16:creationId xmlns:a16="http://schemas.microsoft.com/office/drawing/2014/main" id="{142C03CF-77DD-4081-9031-FBA8EE58AA4F}"/>
              </a:ext>
            </a:extLst>
          </p:cNvPr>
          <p:cNvSpPr txBox="1"/>
          <p:nvPr/>
        </p:nvSpPr>
        <p:spPr>
          <a:xfrm>
            <a:off x="6667501" y="4787175"/>
            <a:ext cx="4848226" cy="689869"/>
          </a:xfrm>
          <a:prstGeom prst="rect">
            <a:avLst/>
          </a:prstGeom>
          <a:noFill/>
        </p:spPr>
        <p:txBody>
          <a:bodyPr wrap="square" rtlCol="0">
            <a:spAutoFit/>
          </a:bodyPr>
          <a:lstStyle/>
          <a:p>
            <a:pPr algn="ctr">
              <a:lnSpc>
                <a:spcPts val="1600"/>
              </a:lnSpc>
            </a:pPr>
            <a:r>
              <a:rPr lang="en-US" sz="1000" dirty="0">
                <a:solidFill>
                  <a:schemeClr val="bg1">
                    <a:lumMod val="50000"/>
                  </a:schemeClr>
                </a:solidFill>
                <a:latin typeface="Montserrat Light" panose="00000400000000000000" pitchFamily="50" charset="0"/>
                <a:ea typeface="Microsoft JhengHei UI" panose="020B0604030504040204" pitchFamily="34" charset="-120"/>
              </a:rPr>
              <a:t>Lorem Ipsum has been the industry's standard dummy text ever </a:t>
            </a:r>
          </a:p>
          <a:p>
            <a:pPr algn="ctr">
              <a:lnSpc>
                <a:spcPts val="1600"/>
              </a:lnSpc>
            </a:pPr>
            <a:r>
              <a:rPr lang="en-US" sz="1000" dirty="0">
                <a:solidFill>
                  <a:schemeClr val="bg1">
                    <a:lumMod val="50000"/>
                  </a:schemeClr>
                </a:solidFill>
                <a:latin typeface="Montserrat Light" panose="00000400000000000000" pitchFamily="50" charset="0"/>
                <a:ea typeface="Microsoft JhengHei UI" panose="020B0604030504040204" pitchFamily="34" charset="-120"/>
              </a:rPr>
              <a:t>the 1500s, when an unknown printer took a galley of type and scrambled it to </a:t>
            </a:r>
            <a:r>
              <a:rPr lang="en-US" sz="1050" dirty="0">
                <a:solidFill>
                  <a:schemeClr val="bg1">
                    <a:lumMod val="50000"/>
                  </a:schemeClr>
                </a:solidFill>
                <a:latin typeface="Montserrat Light" panose="00000400000000000000" pitchFamily="50" charset="0"/>
                <a:ea typeface="Microsoft JhengHei UI" panose="020B0604030504040204" pitchFamily="34" charset="-120"/>
              </a:rPr>
              <a:t>make</a:t>
            </a:r>
            <a:r>
              <a:rPr lang="en-US" sz="1000" dirty="0">
                <a:solidFill>
                  <a:schemeClr val="bg1">
                    <a:lumMod val="50000"/>
                  </a:schemeClr>
                </a:solidFill>
                <a:latin typeface="Montserrat Light" panose="00000400000000000000" pitchFamily="50" charset="0"/>
                <a:ea typeface="Microsoft JhengHei UI" panose="020B0604030504040204" pitchFamily="34" charset="-120"/>
              </a:rPr>
              <a:t> a type specimen book.</a:t>
            </a:r>
          </a:p>
        </p:txBody>
      </p:sp>
      <p:sp>
        <p:nvSpPr>
          <p:cNvPr id="12" name="Rectangle 11">
            <a:extLst>
              <a:ext uri="{FF2B5EF4-FFF2-40B4-BE49-F238E27FC236}">
                <a16:creationId xmlns:a16="http://schemas.microsoft.com/office/drawing/2014/main" id="{72194DA1-1709-4CC5-9F1D-2BBA039D778E}"/>
              </a:ext>
            </a:extLst>
          </p:cNvPr>
          <p:cNvSpPr/>
          <p:nvPr/>
        </p:nvSpPr>
        <p:spPr>
          <a:xfrm>
            <a:off x="7567613" y="2840626"/>
            <a:ext cx="3048002" cy="453970"/>
          </a:xfrm>
          <a:prstGeom prst="rect">
            <a:avLst/>
          </a:prstGeom>
        </p:spPr>
        <p:txBody>
          <a:bodyPr wrap="square">
            <a:spAutoFit/>
          </a:bodyPr>
          <a:lstStyle/>
          <a:p>
            <a:pPr algn="ctr">
              <a:lnSpc>
                <a:spcPts val="3200"/>
              </a:lnSpc>
            </a:pPr>
            <a:r>
              <a:rPr lang="en-US" sz="1600" dirty="0">
                <a:solidFill>
                  <a:srgbClr val="FFC000"/>
                </a:solidFill>
                <a:latin typeface="Montserrat" panose="02000505000000020004" pitchFamily="2" charset="0"/>
                <a:ea typeface="Bodoni 72 Book" charset="0"/>
                <a:cs typeface="Bodoni 72 Book" charset="0"/>
              </a:rPr>
              <a:t>WRITE SOMETHING ABOUT</a:t>
            </a:r>
          </a:p>
        </p:txBody>
      </p:sp>
      <p:sp>
        <p:nvSpPr>
          <p:cNvPr id="14" name="TextBox 13">
            <a:extLst>
              <a:ext uri="{FF2B5EF4-FFF2-40B4-BE49-F238E27FC236}">
                <a16:creationId xmlns:a16="http://schemas.microsoft.com/office/drawing/2014/main" id="{9D913E24-6D34-4CDC-B346-03624BB28CEF}"/>
              </a:ext>
            </a:extLst>
          </p:cNvPr>
          <p:cNvSpPr txBox="1"/>
          <p:nvPr/>
        </p:nvSpPr>
        <p:spPr>
          <a:xfrm>
            <a:off x="8329085" y="5669280"/>
            <a:ext cx="1525057" cy="300467"/>
          </a:xfrm>
          <a:prstGeom prst="rect">
            <a:avLst/>
          </a:prstGeom>
          <a:noFill/>
        </p:spPr>
        <p:txBody>
          <a:bodyPr wrap="square" rtlCol="0">
            <a:spAutoFit/>
          </a:bodyPr>
          <a:lstStyle/>
          <a:p>
            <a:pPr algn="ctr">
              <a:lnSpc>
                <a:spcPts val="1600"/>
              </a:lnSpc>
            </a:pPr>
            <a:r>
              <a:rPr lang="en-US" cap="all" dirty="0">
                <a:solidFill>
                  <a:schemeClr val="bg1">
                    <a:lumMod val="50000"/>
                  </a:schemeClr>
                </a:solidFill>
                <a:latin typeface="Montserrat Light" panose="00000400000000000000" pitchFamily="50" charset="0"/>
                <a:ea typeface="Microsoft JhengHei UI" panose="020B0604030504040204" pitchFamily="34" charset="-120"/>
              </a:rPr>
              <a:t>Standard</a:t>
            </a:r>
          </a:p>
        </p:txBody>
      </p:sp>
      <p:pic>
        <p:nvPicPr>
          <p:cNvPr id="37" name="Picture Placeholder 36">
            <a:extLst>
              <a:ext uri="{FF2B5EF4-FFF2-40B4-BE49-F238E27FC236}">
                <a16:creationId xmlns:a16="http://schemas.microsoft.com/office/drawing/2014/main" id="{C5C2299B-390B-44C2-8984-F8A553E64153}"/>
              </a:ext>
            </a:extLst>
          </p:cNvPr>
          <p:cNvPicPr>
            <a:picLocks noGrp="1" noChangeAspect="1"/>
          </p:cNvPicPr>
          <p:nvPr>
            <p:ph type="pic" sz="quarter" idx="12"/>
          </p:nvPr>
        </p:nvPicPr>
        <p:blipFill>
          <a:blip r:embed="rId3"/>
          <a:srcRect l="12947" r="12947"/>
          <a:stretch>
            <a:fillRect/>
          </a:stretch>
        </p:blipFill>
        <p:spPr/>
      </p:pic>
      <p:pic>
        <p:nvPicPr>
          <p:cNvPr id="43" name="Picture Placeholder 42">
            <a:extLst>
              <a:ext uri="{FF2B5EF4-FFF2-40B4-BE49-F238E27FC236}">
                <a16:creationId xmlns:a16="http://schemas.microsoft.com/office/drawing/2014/main" id="{9358DCD9-B5FB-41BE-BFC1-1F8744612E2D}"/>
              </a:ext>
            </a:extLst>
          </p:cNvPr>
          <p:cNvPicPr>
            <a:picLocks noGrp="1" noChangeAspect="1"/>
          </p:cNvPicPr>
          <p:nvPr>
            <p:ph type="pic" sz="quarter" idx="11"/>
          </p:nvPr>
        </p:nvPicPr>
        <p:blipFill>
          <a:blip r:embed="rId4"/>
          <a:srcRect l="34765" r="34765"/>
          <a:stretch>
            <a:fillRect/>
          </a:stretch>
        </p:blipFill>
        <p:spPr/>
      </p:pic>
    </p:spTree>
    <p:extLst>
      <p:ext uri="{BB962C8B-B14F-4D97-AF65-F5344CB8AC3E}">
        <p14:creationId xmlns:p14="http://schemas.microsoft.com/office/powerpoint/2010/main" val="224333422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Placeholder 23">
            <a:extLst>
              <a:ext uri="{FF2B5EF4-FFF2-40B4-BE49-F238E27FC236}">
                <a16:creationId xmlns:a16="http://schemas.microsoft.com/office/drawing/2014/main" id="{03F2A1AA-891C-41FF-BE24-07AEF43D6FC6}"/>
              </a:ext>
            </a:extLst>
          </p:cNvPr>
          <p:cNvPicPr>
            <a:picLocks noGrp="1" noChangeAspect="1"/>
          </p:cNvPicPr>
          <p:nvPr>
            <p:ph type="pic" sz="quarter" idx="11"/>
          </p:nvPr>
        </p:nvPicPr>
        <p:blipFill>
          <a:blip r:embed="rId2"/>
          <a:srcRect t="7537" b="7537"/>
          <a:stretch>
            <a:fillRect/>
          </a:stretch>
        </p:blipFill>
        <p:spPr>
          <a:xfrm>
            <a:off x="1" y="-27712"/>
            <a:ext cx="12191998" cy="6885712"/>
          </a:xfrm>
        </p:spPr>
      </p:pic>
      <p:sp>
        <p:nvSpPr>
          <p:cNvPr id="13" name="AutoShape 3">
            <a:extLst>
              <a:ext uri="{FF2B5EF4-FFF2-40B4-BE49-F238E27FC236}">
                <a16:creationId xmlns:a16="http://schemas.microsoft.com/office/drawing/2014/main" id="{10F3E53D-42AB-44A5-BE8F-BF716829916D}"/>
              </a:ext>
            </a:extLst>
          </p:cNvPr>
          <p:cNvSpPr>
            <a:spLocks noChangeAspect="1" noChangeArrowheads="1" noTextEdit="1"/>
          </p:cNvSpPr>
          <p:nvPr/>
        </p:nvSpPr>
        <p:spPr bwMode="auto">
          <a:xfrm>
            <a:off x="4246563" y="3429000"/>
            <a:ext cx="4300537"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27" name="Group 26">
            <a:extLst>
              <a:ext uri="{FF2B5EF4-FFF2-40B4-BE49-F238E27FC236}">
                <a16:creationId xmlns:a16="http://schemas.microsoft.com/office/drawing/2014/main" id="{86A223C0-72B3-4C0A-BD55-C274FA83BE63}"/>
              </a:ext>
            </a:extLst>
          </p:cNvPr>
          <p:cNvGrpSpPr/>
          <p:nvPr/>
        </p:nvGrpSpPr>
        <p:grpSpPr>
          <a:xfrm>
            <a:off x="1" y="2417617"/>
            <a:ext cx="12191999" cy="1995055"/>
            <a:chOff x="1" y="2756910"/>
            <a:chExt cx="12191999" cy="1995055"/>
          </a:xfrm>
        </p:grpSpPr>
        <p:sp>
          <p:nvSpPr>
            <p:cNvPr id="25" name="Rectangle 24">
              <a:extLst>
                <a:ext uri="{FF2B5EF4-FFF2-40B4-BE49-F238E27FC236}">
                  <a16:creationId xmlns:a16="http://schemas.microsoft.com/office/drawing/2014/main" id="{F24D9791-4907-4299-8D28-27ABD5203FCF}"/>
                </a:ext>
              </a:extLst>
            </p:cNvPr>
            <p:cNvSpPr/>
            <p:nvPr/>
          </p:nvSpPr>
          <p:spPr>
            <a:xfrm>
              <a:off x="1" y="2756910"/>
              <a:ext cx="12191999" cy="1995055"/>
            </a:xfrm>
            <a:prstGeom prst="rect">
              <a:avLst/>
            </a:prstGeom>
            <a:solidFill>
              <a:srgbClr val="FFC000">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876398C9-886E-44CA-ADFA-38706DF52B85}"/>
                </a:ext>
              </a:extLst>
            </p:cNvPr>
            <p:cNvGrpSpPr/>
            <p:nvPr/>
          </p:nvGrpSpPr>
          <p:grpSpPr>
            <a:xfrm>
              <a:off x="2306527" y="3056480"/>
              <a:ext cx="7301345" cy="1395914"/>
              <a:chOff x="2306527" y="2989768"/>
              <a:chExt cx="7301345" cy="1395914"/>
            </a:xfrm>
          </p:grpSpPr>
          <p:sp>
            <p:nvSpPr>
              <p:cNvPr id="14" name="TextBox 13">
                <a:extLst>
                  <a:ext uri="{FF2B5EF4-FFF2-40B4-BE49-F238E27FC236}">
                    <a16:creationId xmlns:a16="http://schemas.microsoft.com/office/drawing/2014/main" id="{3A43EE31-7FBB-4989-AF52-60F627F51F60}"/>
                  </a:ext>
                </a:extLst>
              </p:cNvPr>
              <p:cNvSpPr txBox="1"/>
              <p:nvPr/>
            </p:nvSpPr>
            <p:spPr>
              <a:xfrm>
                <a:off x="5771036" y="3118008"/>
                <a:ext cx="2328683" cy="451406"/>
              </a:xfrm>
              <a:prstGeom prst="rect">
                <a:avLst/>
              </a:prstGeom>
              <a:noFill/>
            </p:spPr>
            <p:txBody>
              <a:bodyPr wrap="square" numCol="1" spcCol="457200" rtlCol="0">
                <a:spAutoFit/>
              </a:bodyPr>
              <a:lstStyle/>
              <a:p>
                <a:pPr>
                  <a:lnSpc>
                    <a:spcPts val="1400"/>
                  </a:lnSpc>
                </a:pPr>
                <a:r>
                  <a:rPr lang="en-US" sz="1000" b="1" dirty="0">
                    <a:solidFill>
                      <a:schemeClr val="bg1"/>
                    </a:solidFill>
                    <a:latin typeface="Montserrat" charset="0"/>
                    <a:ea typeface="Montserrat" charset="0"/>
                    <a:cs typeface="Montserrat" charset="0"/>
                  </a:rPr>
                  <a:t>Saying fruitful were example text hath waters.</a:t>
                </a:r>
                <a:endParaRPr lang="en-US" sz="1000" dirty="0">
                  <a:solidFill>
                    <a:schemeClr val="bg1"/>
                  </a:solidFill>
                  <a:latin typeface="Montserrat" charset="0"/>
                  <a:ea typeface="Montserrat" charset="0"/>
                  <a:cs typeface="Montserrat" charset="0"/>
                </a:endParaRPr>
              </a:p>
            </p:txBody>
          </p:sp>
          <p:sp>
            <p:nvSpPr>
              <p:cNvPr id="15" name="TextBox 14">
                <a:extLst>
                  <a:ext uri="{FF2B5EF4-FFF2-40B4-BE49-F238E27FC236}">
                    <a16:creationId xmlns:a16="http://schemas.microsoft.com/office/drawing/2014/main" id="{B238B460-C5BC-483E-89BC-3F9A8CB20650}"/>
                  </a:ext>
                </a:extLst>
              </p:cNvPr>
              <p:cNvSpPr txBox="1"/>
              <p:nvPr/>
            </p:nvSpPr>
            <p:spPr>
              <a:xfrm>
                <a:off x="4358243" y="2989768"/>
                <a:ext cx="1388420" cy="707886"/>
              </a:xfrm>
              <a:prstGeom prst="rect">
                <a:avLst/>
              </a:prstGeom>
              <a:noFill/>
            </p:spPr>
            <p:txBody>
              <a:bodyPr wrap="square" rtlCol="0">
                <a:spAutoFit/>
              </a:bodyPr>
              <a:lstStyle/>
              <a:p>
                <a:pPr algn="ctr"/>
                <a:r>
                  <a:rPr lang="en-US" sz="4000" b="1" dirty="0">
                    <a:solidFill>
                      <a:schemeClr val="bg1"/>
                    </a:solidFill>
                    <a:latin typeface="Montserrat" charset="0"/>
                    <a:ea typeface="Montserrat" charset="0"/>
                    <a:cs typeface="Montserrat" charset="0"/>
                  </a:rPr>
                  <a:t>89%</a:t>
                </a:r>
              </a:p>
            </p:txBody>
          </p:sp>
          <p:sp>
            <p:nvSpPr>
              <p:cNvPr id="16" name="Shape 1155">
                <a:extLst>
                  <a:ext uri="{FF2B5EF4-FFF2-40B4-BE49-F238E27FC236}">
                    <a16:creationId xmlns:a16="http://schemas.microsoft.com/office/drawing/2014/main" id="{1A0B119B-8D36-42DA-A9BD-91B327084ED4}"/>
                  </a:ext>
                </a:extLst>
              </p:cNvPr>
              <p:cNvSpPr/>
              <p:nvPr/>
            </p:nvSpPr>
            <p:spPr>
              <a:xfrm>
                <a:off x="2306527" y="3739992"/>
                <a:ext cx="7301345" cy="645690"/>
              </a:xfrm>
              <a:prstGeom prst="rect">
                <a:avLst/>
              </a:prstGeom>
              <a:ln w="12700">
                <a:miter lim="400000"/>
              </a:ln>
              <a:extLst>
                <a:ext uri="{C572A759-6A51-4108-AA02-DFA0A04FC94B}">
                  <ma14:wrappingTextBoxFlag xmlns:ma14="http://schemas.microsoft.com/office/mac/drawingml/2011/main" xmlns="" val="1"/>
                </a:ext>
              </a:extLst>
            </p:spPr>
            <p:txBody>
              <a:bodyPr wrap="square" lIns="25400" tIns="25400" rIns="25400" bIns="25400" anchor="ctr">
                <a:spAutoFit/>
              </a:bodyPr>
              <a:lstStyle>
                <a:lvl1pPr>
                  <a:lnSpc>
                    <a:spcPct val="120000"/>
                  </a:lnSpc>
                  <a:defRPr sz="3000" b="0">
                    <a:solidFill>
                      <a:srgbClr val="CDCFD2"/>
                    </a:solidFill>
                  </a:defRPr>
                </a:lvl1pPr>
              </a:lstStyle>
              <a:p>
                <a:pPr lvl="0" algn="ctr">
                  <a:lnSpc>
                    <a:spcPts val="1600"/>
                  </a:lnSpc>
                  <a:defRPr sz="1800">
                    <a:solidFill>
                      <a:srgbClr val="000000"/>
                    </a:solidFill>
                  </a:defRPr>
                </a:pPr>
                <a:r>
                  <a:rPr lang="en-US" sz="1000" dirty="0">
                    <a:solidFill>
                      <a:schemeClr val="bg1"/>
                    </a:solidFill>
                    <a:latin typeface="Montserrat "/>
                  </a:rPr>
                  <a:t>Dummy text of the printing and typesetting industry. Ipsum has been the industry's standard dumm ipsum is simply dummy text of the printing and typesetting industry. Dummy text of the printing and typesetting industry. Ipsum has been the industry's standard dumm ipsum is simply.</a:t>
                </a:r>
              </a:p>
            </p:txBody>
          </p:sp>
        </p:grpSp>
      </p:grpSp>
    </p:spTree>
    <p:extLst>
      <p:ext uri="{BB962C8B-B14F-4D97-AF65-F5344CB8AC3E}">
        <p14:creationId xmlns:p14="http://schemas.microsoft.com/office/powerpoint/2010/main" val="306528238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1C692D6C-5F74-41CB-B5F3-3625DE7F6766}"/>
              </a:ext>
            </a:extLst>
          </p:cNvPr>
          <p:cNvGrpSpPr/>
          <p:nvPr/>
        </p:nvGrpSpPr>
        <p:grpSpPr>
          <a:xfrm>
            <a:off x="4080164" y="1413164"/>
            <a:ext cx="4031673" cy="4031673"/>
            <a:chOff x="3932612" y="1835728"/>
            <a:chExt cx="4031673" cy="4031673"/>
          </a:xfrm>
        </p:grpSpPr>
        <p:sp>
          <p:nvSpPr>
            <p:cNvPr id="15" name="Oval 14">
              <a:extLst>
                <a:ext uri="{FF2B5EF4-FFF2-40B4-BE49-F238E27FC236}">
                  <a16:creationId xmlns:a16="http://schemas.microsoft.com/office/drawing/2014/main" id="{5E728534-D57D-466B-856B-08DA67BA1AE8}"/>
                </a:ext>
              </a:extLst>
            </p:cNvPr>
            <p:cNvSpPr/>
            <p:nvPr/>
          </p:nvSpPr>
          <p:spPr>
            <a:xfrm>
              <a:off x="3932612" y="1835728"/>
              <a:ext cx="4031673" cy="4031673"/>
            </a:xfrm>
            <a:prstGeom prst="ellipse">
              <a:avLst/>
            </a:prstGeom>
            <a:solidFill>
              <a:schemeClr val="tx1">
                <a:alpha val="1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 name="Group 15">
              <a:extLst>
                <a:ext uri="{FF2B5EF4-FFF2-40B4-BE49-F238E27FC236}">
                  <a16:creationId xmlns:a16="http://schemas.microsoft.com/office/drawing/2014/main" id="{C073EB1B-DF67-45A5-A835-CE92D29F4B5A}"/>
                </a:ext>
              </a:extLst>
            </p:cNvPr>
            <p:cNvGrpSpPr/>
            <p:nvPr/>
          </p:nvGrpSpPr>
          <p:grpSpPr>
            <a:xfrm>
              <a:off x="4329198" y="3397817"/>
              <a:ext cx="3238500" cy="907494"/>
              <a:chOff x="4329198" y="3420678"/>
              <a:chExt cx="3238500" cy="907494"/>
            </a:xfrm>
          </p:grpSpPr>
          <p:sp>
            <p:nvSpPr>
              <p:cNvPr id="7" name="TextBox 6">
                <a:extLst>
                  <a:ext uri="{FF2B5EF4-FFF2-40B4-BE49-F238E27FC236}">
                    <a16:creationId xmlns:a16="http://schemas.microsoft.com/office/drawing/2014/main" id="{5252EC59-6463-403E-81AF-B482EF28D20B}"/>
                  </a:ext>
                </a:extLst>
              </p:cNvPr>
              <p:cNvSpPr txBox="1"/>
              <p:nvPr/>
            </p:nvSpPr>
            <p:spPr>
              <a:xfrm>
                <a:off x="4329198" y="3420678"/>
                <a:ext cx="3238500" cy="861774"/>
              </a:xfrm>
              <a:prstGeom prst="rect">
                <a:avLst/>
              </a:prstGeom>
              <a:noFill/>
            </p:spPr>
            <p:txBody>
              <a:bodyPr wrap="square" rtlCol="0">
                <a:spAutoFit/>
              </a:bodyPr>
              <a:lstStyle/>
              <a:p>
                <a:pPr algn="ctr"/>
                <a:r>
                  <a:rPr lang="en-US" sz="4800" b="1" dirty="0">
                    <a:latin typeface="Titillium" panose="00000500000000000000" pitchFamily="50" charset="0"/>
                  </a:rPr>
                  <a:t>THE END</a:t>
                </a:r>
              </a:p>
            </p:txBody>
          </p:sp>
          <p:grpSp>
            <p:nvGrpSpPr>
              <p:cNvPr id="11" name="Group 10">
                <a:extLst>
                  <a:ext uri="{FF2B5EF4-FFF2-40B4-BE49-F238E27FC236}">
                    <a16:creationId xmlns:a16="http://schemas.microsoft.com/office/drawing/2014/main" id="{26DB2A5D-83DA-4040-870D-2A314E95CB42}"/>
                  </a:ext>
                </a:extLst>
              </p:cNvPr>
              <p:cNvGrpSpPr/>
              <p:nvPr/>
            </p:nvGrpSpPr>
            <p:grpSpPr>
              <a:xfrm flipV="1">
                <a:off x="5800897" y="4282452"/>
                <a:ext cx="295102" cy="45720"/>
                <a:chOff x="5689600" y="4592320"/>
                <a:chExt cx="721360" cy="111760"/>
              </a:xfrm>
              <a:solidFill>
                <a:schemeClr val="tx1"/>
              </a:solidFill>
            </p:grpSpPr>
            <p:sp>
              <p:nvSpPr>
                <p:cNvPr id="12" name="Oval 11">
                  <a:extLst>
                    <a:ext uri="{FF2B5EF4-FFF2-40B4-BE49-F238E27FC236}">
                      <a16:creationId xmlns:a16="http://schemas.microsoft.com/office/drawing/2014/main" id="{3D490CB0-301C-42AE-9B21-2B0879689890}"/>
                    </a:ext>
                  </a:extLst>
                </p:cNvPr>
                <p:cNvSpPr/>
                <p:nvPr/>
              </p:nvSpPr>
              <p:spPr>
                <a:xfrm>
                  <a:off x="5689600" y="4592320"/>
                  <a:ext cx="111760" cy="11176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389B28C-CA30-4E5B-9A3F-B40C93E49D67}"/>
                    </a:ext>
                  </a:extLst>
                </p:cNvPr>
                <p:cNvSpPr/>
                <p:nvPr/>
              </p:nvSpPr>
              <p:spPr>
                <a:xfrm>
                  <a:off x="5994400" y="4592320"/>
                  <a:ext cx="111760" cy="11176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12F360B2-3BCE-4554-B8A8-1CE7614289F7}"/>
                    </a:ext>
                  </a:extLst>
                </p:cNvPr>
                <p:cNvSpPr/>
                <p:nvPr/>
              </p:nvSpPr>
              <p:spPr>
                <a:xfrm>
                  <a:off x="6299200" y="4592320"/>
                  <a:ext cx="111760" cy="11176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34698631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6CFACB2-7E02-4796-8B0B-48F7E5BB9D0B}"/>
              </a:ext>
            </a:extLst>
          </p:cNvPr>
          <p:cNvSpPr/>
          <p:nvPr/>
        </p:nvSpPr>
        <p:spPr>
          <a:xfrm>
            <a:off x="747771" y="952500"/>
            <a:ext cx="2187458" cy="707886"/>
          </a:xfrm>
          <a:prstGeom prst="rect">
            <a:avLst/>
          </a:prstGeom>
        </p:spPr>
        <p:txBody>
          <a:bodyPr wrap="none">
            <a:spAutoFit/>
          </a:bodyPr>
          <a:lstStyle/>
          <a:p>
            <a:r>
              <a:rPr lang="en-US" sz="4000" b="1" dirty="0">
                <a:solidFill>
                  <a:schemeClr val="accent4"/>
                </a:solidFill>
                <a:latin typeface="Titillium" panose="00000500000000000000" pitchFamily="50" charset="0"/>
              </a:rPr>
              <a:t>About</a:t>
            </a:r>
            <a:r>
              <a:rPr lang="en-US" sz="4000" b="1" dirty="0">
                <a:solidFill>
                  <a:schemeClr val="bg2"/>
                </a:solidFill>
                <a:latin typeface="Titillium" panose="00000500000000000000" pitchFamily="50" charset="0"/>
              </a:rPr>
              <a:t> </a:t>
            </a:r>
            <a:r>
              <a:rPr lang="en-US" sz="4000" b="1" dirty="0">
                <a:solidFill>
                  <a:schemeClr val="bg1">
                    <a:lumMod val="65000"/>
                  </a:schemeClr>
                </a:solidFill>
                <a:latin typeface="Titillium" panose="00000500000000000000" pitchFamily="50" charset="0"/>
              </a:rPr>
              <a:t>Us</a:t>
            </a:r>
          </a:p>
        </p:txBody>
      </p:sp>
      <p:pic>
        <p:nvPicPr>
          <p:cNvPr id="30" name="Picture Placeholder 29">
            <a:extLst>
              <a:ext uri="{FF2B5EF4-FFF2-40B4-BE49-F238E27FC236}">
                <a16:creationId xmlns:a16="http://schemas.microsoft.com/office/drawing/2014/main" id="{328BB4DD-8339-4C35-9695-046A36579A3B}"/>
              </a:ext>
            </a:extLst>
          </p:cNvPr>
          <p:cNvPicPr>
            <a:picLocks noGrp="1" noChangeAspect="1"/>
          </p:cNvPicPr>
          <p:nvPr>
            <p:ph type="pic" sz="quarter" idx="10"/>
          </p:nvPr>
        </p:nvPicPr>
        <p:blipFill>
          <a:blip r:embed="rId2"/>
          <a:srcRect t="12500" b="12500"/>
          <a:stretch>
            <a:fillRect/>
          </a:stretch>
        </p:blipFill>
        <p:spPr/>
      </p:pic>
      <p:sp>
        <p:nvSpPr>
          <p:cNvPr id="9" name="Rectangle 8">
            <a:extLst>
              <a:ext uri="{FF2B5EF4-FFF2-40B4-BE49-F238E27FC236}">
                <a16:creationId xmlns:a16="http://schemas.microsoft.com/office/drawing/2014/main" id="{03213C2C-6CBB-4331-8B93-13064C9BE02D}"/>
              </a:ext>
            </a:extLst>
          </p:cNvPr>
          <p:cNvSpPr/>
          <p:nvPr/>
        </p:nvSpPr>
        <p:spPr>
          <a:xfrm>
            <a:off x="7620000" y="4343400"/>
            <a:ext cx="4572000" cy="2514600"/>
          </a:xfrm>
          <a:prstGeom prst="rect">
            <a:avLst/>
          </a:prstGeom>
          <a:solidFill>
            <a:srgbClr val="FFC0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FC2C6F87-0F85-425D-94C8-FEA347A87100}"/>
              </a:ext>
            </a:extLst>
          </p:cNvPr>
          <p:cNvSpPr/>
          <p:nvPr/>
        </p:nvSpPr>
        <p:spPr>
          <a:xfrm>
            <a:off x="8413750" y="4874074"/>
            <a:ext cx="3117850" cy="1551130"/>
          </a:xfrm>
          <a:prstGeom prst="rect">
            <a:avLst/>
          </a:prstGeom>
        </p:spPr>
        <p:txBody>
          <a:bodyPr wrap="square">
            <a:spAutoFit/>
          </a:bodyPr>
          <a:lstStyle/>
          <a:p>
            <a:pPr algn="ctr">
              <a:lnSpc>
                <a:spcPts val="2900"/>
              </a:lnSpc>
            </a:pPr>
            <a:r>
              <a:rPr lang="en-US" sz="2000" dirty="0">
                <a:solidFill>
                  <a:schemeClr val="bg1"/>
                </a:solidFill>
                <a:latin typeface="Titillium" panose="00000500000000000000" pitchFamily="50" charset="0"/>
              </a:rPr>
              <a:t>If you need help with the product, please contact the shop owner than by visiting their</a:t>
            </a:r>
            <a:endParaRPr lang="en-US" sz="2000" dirty="0">
              <a:solidFill>
                <a:schemeClr val="bg1"/>
              </a:solidFill>
              <a:latin typeface="Titillium" panose="00000500000000000000" pitchFamily="50" charset="0"/>
              <a:ea typeface="Montserrat" charset="0"/>
              <a:cs typeface="Montserrat" charset="0"/>
            </a:endParaRPr>
          </a:p>
        </p:txBody>
      </p:sp>
      <p:sp>
        <p:nvSpPr>
          <p:cNvPr id="26" name="TextBox 25">
            <a:extLst>
              <a:ext uri="{FF2B5EF4-FFF2-40B4-BE49-F238E27FC236}">
                <a16:creationId xmlns:a16="http://schemas.microsoft.com/office/drawing/2014/main" id="{D3549A30-9050-490F-BCEE-16937ABE40FC}"/>
              </a:ext>
            </a:extLst>
          </p:cNvPr>
          <p:cNvSpPr txBox="1"/>
          <p:nvPr/>
        </p:nvSpPr>
        <p:spPr>
          <a:xfrm>
            <a:off x="815975" y="2301418"/>
            <a:ext cx="4800600" cy="3600986"/>
          </a:xfrm>
          <a:prstGeom prst="rect">
            <a:avLst/>
          </a:prstGeom>
          <a:noFill/>
        </p:spPr>
        <p:txBody>
          <a:bodyPr wrap="square" rtlCol="0">
            <a:spAutoFit/>
          </a:bodyPr>
          <a:lstStyle/>
          <a:p>
            <a:pPr>
              <a:lnSpc>
                <a:spcPct val="150000"/>
              </a:lnSpc>
            </a:pPr>
            <a:r>
              <a:rPr lang="en-US" sz="1000" dirty="0">
                <a:solidFill>
                  <a:schemeClr val="tx1">
                    <a:lumMod val="50000"/>
                    <a:lumOff val="50000"/>
                  </a:schemeClr>
                </a:solidFill>
                <a:latin typeface="Titillium" panose="00000500000000000000" pitchFamily="50" charset="0"/>
              </a:rPr>
              <a:t>Lorem ipsum dolor sit amet, consectetuer adipiscing elit. Maecenas porttitor congue massa. Fusce posuere, magna sed pulvinar ultricies, purus lectus malesuada libero, sit amet commodo magna eros quis urna.</a:t>
            </a:r>
          </a:p>
          <a:p>
            <a:pPr>
              <a:lnSpc>
                <a:spcPct val="150000"/>
              </a:lnSpc>
            </a:pPr>
            <a:endParaRPr lang="en-US" sz="1000" dirty="0">
              <a:solidFill>
                <a:schemeClr val="tx1">
                  <a:lumMod val="50000"/>
                  <a:lumOff val="50000"/>
                </a:schemeClr>
              </a:solidFill>
              <a:latin typeface="Titillium" panose="00000500000000000000" pitchFamily="50" charset="0"/>
            </a:endParaRPr>
          </a:p>
          <a:p>
            <a:pPr>
              <a:lnSpc>
                <a:spcPct val="150000"/>
              </a:lnSpc>
            </a:pPr>
            <a:r>
              <a:rPr lang="en-US" sz="1000" dirty="0">
                <a:solidFill>
                  <a:schemeClr val="tx1">
                    <a:lumMod val="50000"/>
                    <a:lumOff val="50000"/>
                  </a:schemeClr>
                </a:solidFill>
                <a:latin typeface="Titillium" panose="00000500000000000000" pitchFamily="50" charset="0"/>
              </a:rPr>
              <a:t>Nunc viverra imperdiet enim. Fusce est. Vivamus a tellus.</a:t>
            </a:r>
          </a:p>
          <a:p>
            <a:pPr>
              <a:lnSpc>
                <a:spcPct val="150000"/>
              </a:lnSpc>
            </a:pPr>
            <a:endParaRPr lang="en-US" sz="1000" dirty="0">
              <a:solidFill>
                <a:schemeClr val="tx1">
                  <a:lumMod val="50000"/>
                  <a:lumOff val="50000"/>
                </a:schemeClr>
              </a:solidFill>
              <a:latin typeface="Titillium" panose="00000500000000000000" pitchFamily="50" charset="0"/>
            </a:endParaRPr>
          </a:p>
          <a:p>
            <a:pPr>
              <a:lnSpc>
                <a:spcPct val="150000"/>
              </a:lnSpc>
            </a:pPr>
            <a:r>
              <a:rPr lang="en-US" sz="1000" dirty="0">
                <a:solidFill>
                  <a:schemeClr val="tx1">
                    <a:lumMod val="50000"/>
                    <a:lumOff val="50000"/>
                  </a:schemeClr>
                </a:solidFill>
                <a:latin typeface="Titillium" panose="00000500000000000000" pitchFamily="50" charset="0"/>
              </a:rPr>
              <a:t>Pellentesque habitant morbi tristique senectus et netus et malesuada fames ac turpis egestas. Proin pharetra nonummy pede. Mauris et orci.</a:t>
            </a:r>
          </a:p>
          <a:p>
            <a:pPr>
              <a:lnSpc>
                <a:spcPct val="150000"/>
              </a:lnSpc>
            </a:pPr>
            <a:endParaRPr lang="en-US" sz="1000" dirty="0">
              <a:solidFill>
                <a:schemeClr val="tx1">
                  <a:lumMod val="50000"/>
                  <a:lumOff val="50000"/>
                </a:schemeClr>
              </a:solidFill>
              <a:latin typeface="Titillium" panose="00000500000000000000" pitchFamily="50" charset="0"/>
            </a:endParaRPr>
          </a:p>
          <a:p>
            <a:pPr>
              <a:lnSpc>
                <a:spcPct val="150000"/>
              </a:lnSpc>
            </a:pPr>
            <a:r>
              <a:rPr lang="en-US" sz="1000" dirty="0">
                <a:solidFill>
                  <a:schemeClr val="tx1">
                    <a:lumMod val="50000"/>
                    <a:lumOff val="50000"/>
                  </a:schemeClr>
                </a:solidFill>
                <a:latin typeface="Titillium" panose="00000500000000000000" pitchFamily="50" charset="0"/>
              </a:rPr>
              <a:t>Lorem ipsum dolor sit amet, consectetuer adipiscing elit. Maecenas porttitor congue massa. Fusce posuere, magna sed pulvinar ultricies, purus lectus malesuada libero, sit amet commodo magna eros quis urna.</a:t>
            </a:r>
          </a:p>
          <a:p>
            <a:pPr>
              <a:lnSpc>
                <a:spcPct val="150000"/>
              </a:lnSpc>
            </a:pPr>
            <a:endParaRPr lang="en-US" sz="1000" dirty="0">
              <a:latin typeface="Titillium" panose="00000500000000000000" pitchFamily="50" charset="0"/>
            </a:endParaRPr>
          </a:p>
          <a:p>
            <a:pPr>
              <a:lnSpc>
                <a:spcPct val="150000"/>
              </a:lnSpc>
            </a:pPr>
            <a:endParaRPr lang="en-US" sz="1000" dirty="0">
              <a:latin typeface="Titillium" panose="00000500000000000000" pitchFamily="50" charset="0"/>
            </a:endParaRPr>
          </a:p>
          <a:p>
            <a:endParaRPr lang="en-US" dirty="0"/>
          </a:p>
        </p:txBody>
      </p:sp>
      <p:sp>
        <p:nvSpPr>
          <p:cNvPr id="31" name="Arrow: Chevron 30">
            <a:extLst>
              <a:ext uri="{FF2B5EF4-FFF2-40B4-BE49-F238E27FC236}">
                <a16:creationId xmlns:a16="http://schemas.microsoft.com/office/drawing/2014/main" id="{F76FC42E-4BD2-48AB-AE8F-A7F8CAC4C9A6}"/>
              </a:ext>
            </a:extLst>
          </p:cNvPr>
          <p:cNvSpPr/>
          <p:nvPr/>
        </p:nvSpPr>
        <p:spPr>
          <a:xfrm>
            <a:off x="2964167" y="1254034"/>
            <a:ext cx="252108" cy="182880"/>
          </a:xfrm>
          <a:prstGeom prst="chevron">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extLst>
      <p:ext uri="{BB962C8B-B14F-4D97-AF65-F5344CB8AC3E}">
        <p14:creationId xmlns:p14="http://schemas.microsoft.com/office/powerpoint/2010/main" val="16578411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4DFC060-8171-4929-B0F4-06DD08D0755E}"/>
              </a:ext>
            </a:extLst>
          </p:cNvPr>
          <p:cNvSpPr txBox="1"/>
          <p:nvPr/>
        </p:nvSpPr>
        <p:spPr>
          <a:xfrm>
            <a:off x="4038600" y="916057"/>
            <a:ext cx="4699000" cy="707886"/>
          </a:xfrm>
          <a:prstGeom prst="rect">
            <a:avLst/>
          </a:prstGeom>
          <a:noFill/>
        </p:spPr>
        <p:txBody>
          <a:bodyPr wrap="square" rtlCol="0">
            <a:spAutoFit/>
          </a:bodyPr>
          <a:lstStyle/>
          <a:p>
            <a:r>
              <a:rPr lang="en-US" sz="4000" b="1" dirty="0">
                <a:solidFill>
                  <a:srgbClr val="FFC000"/>
                </a:solidFill>
                <a:latin typeface="Titillium" panose="00000500000000000000" pitchFamily="50" charset="0"/>
              </a:rPr>
              <a:t>MISSION &amp; </a:t>
            </a:r>
            <a:r>
              <a:rPr lang="en-US" sz="4000" b="1" dirty="0">
                <a:solidFill>
                  <a:schemeClr val="bg1">
                    <a:lumMod val="65000"/>
                  </a:schemeClr>
                </a:solidFill>
                <a:latin typeface="Titillium" panose="00000500000000000000" pitchFamily="50" charset="0"/>
              </a:rPr>
              <a:t>VISION</a:t>
            </a:r>
          </a:p>
        </p:txBody>
      </p:sp>
      <p:pic>
        <p:nvPicPr>
          <p:cNvPr id="6" name="Picture Placeholder 5">
            <a:extLst>
              <a:ext uri="{FF2B5EF4-FFF2-40B4-BE49-F238E27FC236}">
                <a16:creationId xmlns:a16="http://schemas.microsoft.com/office/drawing/2014/main" id="{FF8FC1C1-C18D-433E-80E1-875DB209284D}"/>
              </a:ext>
            </a:extLst>
          </p:cNvPr>
          <p:cNvPicPr>
            <a:picLocks noGrp="1" noChangeAspect="1"/>
          </p:cNvPicPr>
          <p:nvPr>
            <p:ph type="pic" sz="quarter" idx="10"/>
          </p:nvPr>
        </p:nvPicPr>
        <p:blipFill rotWithShape="1">
          <a:blip r:embed="rId2"/>
          <a:srcRect t="32500" b="35938"/>
          <a:stretch/>
        </p:blipFill>
        <p:spPr>
          <a:xfrm>
            <a:off x="0" y="1905000"/>
            <a:ext cx="12192000" cy="2565400"/>
          </a:xfrm>
        </p:spPr>
      </p:pic>
      <p:sp>
        <p:nvSpPr>
          <p:cNvPr id="7" name="Rectangle 6">
            <a:extLst>
              <a:ext uri="{FF2B5EF4-FFF2-40B4-BE49-F238E27FC236}">
                <a16:creationId xmlns:a16="http://schemas.microsoft.com/office/drawing/2014/main" id="{13823BC7-8741-44B7-8E83-4705886B1F3E}"/>
              </a:ext>
            </a:extLst>
          </p:cNvPr>
          <p:cNvSpPr/>
          <p:nvPr/>
        </p:nvSpPr>
        <p:spPr>
          <a:xfrm>
            <a:off x="0" y="1905000"/>
            <a:ext cx="12192000" cy="2565400"/>
          </a:xfrm>
          <a:prstGeom prst="rect">
            <a:avLst/>
          </a:prstGeom>
          <a:solidFill>
            <a:srgbClr val="FFC000">
              <a:alpha val="90000"/>
            </a:srgbClr>
          </a:solidFill>
          <a:ln cap="flat">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27">
            <a:extLst>
              <a:ext uri="{FF2B5EF4-FFF2-40B4-BE49-F238E27FC236}">
                <a16:creationId xmlns:a16="http://schemas.microsoft.com/office/drawing/2014/main" id="{BACE526E-4DD2-4781-BD73-3AB9A0BE48BF}"/>
              </a:ext>
            </a:extLst>
          </p:cNvPr>
          <p:cNvGrpSpPr/>
          <p:nvPr/>
        </p:nvGrpSpPr>
        <p:grpSpPr>
          <a:xfrm>
            <a:off x="1013431" y="2193924"/>
            <a:ext cx="10122262" cy="1987552"/>
            <a:chOff x="1013431" y="2199604"/>
            <a:chExt cx="10122262" cy="1987552"/>
          </a:xfrm>
        </p:grpSpPr>
        <p:grpSp>
          <p:nvGrpSpPr>
            <p:cNvPr id="11" name="Group 10">
              <a:extLst>
                <a:ext uri="{FF2B5EF4-FFF2-40B4-BE49-F238E27FC236}">
                  <a16:creationId xmlns:a16="http://schemas.microsoft.com/office/drawing/2014/main" id="{209C89E3-662A-4A93-9882-4B76083F4B48}"/>
                </a:ext>
              </a:extLst>
            </p:cNvPr>
            <p:cNvGrpSpPr/>
            <p:nvPr/>
          </p:nvGrpSpPr>
          <p:grpSpPr>
            <a:xfrm>
              <a:off x="1013431" y="2236910"/>
              <a:ext cx="1934308" cy="1912940"/>
              <a:chOff x="954816" y="2274216"/>
              <a:chExt cx="1934308" cy="1912940"/>
            </a:xfrm>
          </p:grpSpPr>
          <p:sp>
            <p:nvSpPr>
              <p:cNvPr id="22" name="Google Shape;411;p19">
                <a:extLst>
                  <a:ext uri="{FF2B5EF4-FFF2-40B4-BE49-F238E27FC236}">
                    <a16:creationId xmlns:a16="http://schemas.microsoft.com/office/drawing/2014/main" id="{8E066CFE-1199-4C78-80FA-B5A8998DC2AC}"/>
                  </a:ext>
                </a:extLst>
              </p:cNvPr>
              <p:cNvSpPr/>
              <p:nvPr/>
            </p:nvSpPr>
            <p:spPr>
              <a:xfrm>
                <a:off x="1415558" y="2274216"/>
                <a:ext cx="1012825" cy="512762"/>
              </a:xfrm>
              <a:custGeom>
                <a:avLst/>
                <a:gdLst/>
                <a:ahLst/>
                <a:cxnLst/>
                <a:rect l="l" t="t" r="r" b="b"/>
                <a:pathLst>
                  <a:path w="259" h="131" extrusionOk="0">
                    <a:moveTo>
                      <a:pt x="132" y="131"/>
                    </a:moveTo>
                    <a:cubicBezTo>
                      <a:pt x="117" y="131"/>
                      <a:pt x="105" y="131"/>
                      <a:pt x="92" y="128"/>
                    </a:cubicBezTo>
                    <a:cubicBezTo>
                      <a:pt x="88" y="127"/>
                      <a:pt x="84" y="125"/>
                      <a:pt x="81" y="124"/>
                    </a:cubicBezTo>
                    <a:cubicBezTo>
                      <a:pt x="73" y="120"/>
                      <a:pt x="71" y="115"/>
                      <a:pt x="71" y="112"/>
                    </a:cubicBezTo>
                    <a:cubicBezTo>
                      <a:pt x="70" y="107"/>
                      <a:pt x="72" y="103"/>
                      <a:pt x="75" y="99"/>
                    </a:cubicBezTo>
                    <a:cubicBezTo>
                      <a:pt x="81" y="93"/>
                      <a:pt x="88" y="89"/>
                      <a:pt x="98" y="84"/>
                    </a:cubicBezTo>
                    <a:cubicBezTo>
                      <a:pt x="101" y="82"/>
                      <a:pt x="104" y="81"/>
                      <a:pt x="107" y="80"/>
                    </a:cubicBezTo>
                    <a:cubicBezTo>
                      <a:pt x="110" y="79"/>
                      <a:pt x="110" y="79"/>
                      <a:pt x="110" y="79"/>
                    </a:cubicBezTo>
                    <a:cubicBezTo>
                      <a:pt x="112" y="78"/>
                      <a:pt x="114" y="77"/>
                      <a:pt x="114" y="75"/>
                    </a:cubicBezTo>
                    <a:cubicBezTo>
                      <a:pt x="114" y="73"/>
                      <a:pt x="114" y="72"/>
                      <a:pt x="112" y="70"/>
                    </a:cubicBezTo>
                    <a:cubicBezTo>
                      <a:pt x="102" y="60"/>
                      <a:pt x="97" y="47"/>
                      <a:pt x="97" y="31"/>
                    </a:cubicBezTo>
                    <a:cubicBezTo>
                      <a:pt x="98" y="15"/>
                      <a:pt x="107" y="5"/>
                      <a:pt x="123" y="1"/>
                    </a:cubicBezTo>
                    <a:cubicBezTo>
                      <a:pt x="126" y="1"/>
                      <a:pt x="129" y="0"/>
                      <a:pt x="132" y="0"/>
                    </a:cubicBezTo>
                    <a:cubicBezTo>
                      <a:pt x="135" y="0"/>
                      <a:pt x="139" y="1"/>
                      <a:pt x="142" y="1"/>
                    </a:cubicBezTo>
                    <a:cubicBezTo>
                      <a:pt x="158" y="5"/>
                      <a:pt x="167" y="15"/>
                      <a:pt x="167" y="31"/>
                    </a:cubicBezTo>
                    <a:cubicBezTo>
                      <a:pt x="168" y="47"/>
                      <a:pt x="163" y="60"/>
                      <a:pt x="152" y="70"/>
                    </a:cubicBezTo>
                    <a:cubicBezTo>
                      <a:pt x="151" y="72"/>
                      <a:pt x="150" y="73"/>
                      <a:pt x="151" y="75"/>
                    </a:cubicBezTo>
                    <a:cubicBezTo>
                      <a:pt x="151" y="77"/>
                      <a:pt x="153" y="78"/>
                      <a:pt x="155" y="79"/>
                    </a:cubicBezTo>
                    <a:cubicBezTo>
                      <a:pt x="157" y="80"/>
                      <a:pt x="157" y="80"/>
                      <a:pt x="157" y="80"/>
                    </a:cubicBezTo>
                    <a:cubicBezTo>
                      <a:pt x="160" y="81"/>
                      <a:pt x="163" y="82"/>
                      <a:pt x="166" y="84"/>
                    </a:cubicBezTo>
                    <a:cubicBezTo>
                      <a:pt x="176" y="89"/>
                      <a:pt x="183" y="93"/>
                      <a:pt x="189" y="99"/>
                    </a:cubicBezTo>
                    <a:cubicBezTo>
                      <a:pt x="192" y="102"/>
                      <a:pt x="194" y="107"/>
                      <a:pt x="193" y="112"/>
                    </a:cubicBezTo>
                    <a:cubicBezTo>
                      <a:pt x="192" y="117"/>
                      <a:pt x="189" y="121"/>
                      <a:pt x="184" y="124"/>
                    </a:cubicBezTo>
                    <a:cubicBezTo>
                      <a:pt x="184" y="124"/>
                      <a:pt x="184" y="124"/>
                      <a:pt x="184" y="124"/>
                    </a:cubicBezTo>
                    <a:cubicBezTo>
                      <a:pt x="180" y="125"/>
                      <a:pt x="176" y="127"/>
                      <a:pt x="172" y="128"/>
                    </a:cubicBezTo>
                    <a:cubicBezTo>
                      <a:pt x="160" y="131"/>
                      <a:pt x="147" y="131"/>
                      <a:pt x="132" y="131"/>
                    </a:cubicBezTo>
                    <a:close/>
                    <a:moveTo>
                      <a:pt x="132" y="7"/>
                    </a:moveTo>
                    <a:cubicBezTo>
                      <a:pt x="130" y="7"/>
                      <a:pt x="127" y="8"/>
                      <a:pt x="125" y="8"/>
                    </a:cubicBezTo>
                    <a:cubicBezTo>
                      <a:pt x="111" y="12"/>
                      <a:pt x="105" y="19"/>
                      <a:pt x="105" y="31"/>
                    </a:cubicBezTo>
                    <a:cubicBezTo>
                      <a:pt x="104" y="45"/>
                      <a:pt x="108" y="56"/>
                      <a:pt x="117" y="65"/>
                    </a:cubicBezTo>
                    <a:cubicBezTo>
                      <a:pt x="120" y="68"/>
                      <a:pt x="122" y="72"/>
                      <a:pt x="121" y="76"/>
                    </a:cubicBezTo>
                    <a:cubicBezTo>
                      <a:pt x="120" y="81"/>
                      <a:pt x="117" y="84"/>
                      <a:pt x="112" y="86"/>
                    </a:cubicBezTo>
                    <a:cubicBezTo>
                      <a:pt x="110" y="87"/>
                      <a:pt x="110" y="87"/>
                      <a:pt x="110" y="87"/>
                    </a:cubicBezTo>
                    <a:cubicBezTo>
                      <a:pt x="107" y="88"/>
                      <a:pt x="104" y="89"/>
                      <a:pt x="101" y="90"/>
                    </a:cubicBezTo>
                    <a:cubicBezTo>
                      <a:pt x="92" y="95"/>
                      <a:pt x="86" y="99"/>
                      <a:pt x="80" y="104"/>
                    </a:cubicBezTo>
                    <a:cubicBezTo>
                      <a:pt x="78" y="106"/>
                      <a:pt x="77" y="109"/>
                      <a:pt x="78" y="111"/>
                    </a:cubicBezTo>
                    <a:cubicBezTo>
                      <a:pt x="78" y="113"/>
                      <a:pt x="80" y="115"/>
                      <a:pt x="84" y="117"/>
                    </a:cubicBezTo>
                    <a:cubicBezTo>
                      <a:pt x="87" y="119"/>
                      <a:pt x="90" y="120"/>
                      <a:pt x="94" y="121"/>
                    </a:cubicBezTo>
                    <a:cubicBezTo>
                      <a:pt x="106" y="123"/>
                      <a:pt x="118" y="124"/>
                      <a:pt x="132" y="124"/>
                    </a:cubicBezTo>
                    <a:cubicBezTo>
                      <a:pt x="147" y="124"/>
                      <a:pt x="159" y="123"/>
                      <a:pt x="171" y="121"/>
                    </a:cubicBezTo>
                    <a:cubicBezTo>
                      <a:pt x="174" y="120"/>
                      <a:pt x="178" y="119"/>
                      <a:pt x="181" y="117"/>
                    </a:cubicBezTo>
                    <a:cubicBezTo>
                      <a:pt x="184" y="116"/>
                      <a:pt x="186" y="114"/>
                      <a:pt x="186" y="111"/>
                    </a:cubicBezTo>
                    <a:cubicBezTo>
                      <a:pt x="187" y="108"/>
                      <a:pt x="185" y="105"/>
                      <a:pt x="184" y="104"/>
                    </a:cubicBezTo>
                    <a:cubicBezTo>
                      <a:pt x="179" y="99"/>
                      <a:pt x="173" y="95"/>
                      <a:pt x="163" y="90"/>
                    </a:cubicBezTo>
                    <a:cubicBezTo>
                      <a:pt x="160" y="89"/>
                      <a:pt x="157" y="88"/>
                      <a:pt x="155" y="87"/>
                    </a:cubicBezTo>
                    <a:cubicBezTo>
                      <a:pt x="152" y="86"/>
                      <a:pt x="152" y="86"/>
                      <a:pt x="152" y="86"/>
                    </a:cubicBezTo>
                    <a:cubicBezTo>
                      <a:pt x="148" y="84"/>
                      <a:pt x="145" y="81"/>
                      <a:pt x="144" y="76"/>
                    </a:cubicBezTo>
                    <a:cubicBezTo>
                      <a:pt x="143" y="72"/>
                      <a:pt x="144" y="68"/>
                      <a:pt x="147" y="65"/>
                    </a:cubicBezTo>
                    <a:cubicBezTo>
                      <a:pt x="156" y="56"/>
                      <a:pt x="161" y="45"/>
                      <a:pt x="160" y="31"/>
                    </a:cubicBezTo>
                    <a:cubicBezTo>
                      <a:pt x="160" y="19"/>
                      <a:pt x="153" y="12"/>
                      <a:pt x="140" y="8"/>
                    </a:cubicBezTo>
                    <a:cubicBezTo>
                      <a:pt x="137" y="8"/>
                      <a:pt x="135" y="7"/>
                      <a:pt x="132" y="7"/>
                    </a:cubicBezTo>
                    <a:close/>
                    <a:moveTo>
                      <a:pt x="182" y="120"/>
                    </a:moveTo>
                    <a:cubicBezTo>
                      <a:pt x="182" y="120"/>
                      <a:pt x="182" y="120"/>
                      <a:pt x="182" y="120"/>
                    </a:cubicBezTo>
                    <a:close/>
                    <a:moveTo>
                      <a:pt x="215" y="131"/>
                    </a:moveTo>
                    <a:cubicBezTo>
                      <a:pt x="213" y="131"/>
                      <a:pt x="213" y="131"/>
                      <a:pt x="213" y="131"/>
                    </a:cubicBezTo>
                    <a:cubicBezTo>
                      <a:pt x="206" y="131"/>
                      <a:pt x="204" y="131"/>
                      <a:pt x="196" y="130"/>
                    </a:cubicBezTo>
                    <a:cubicBezTo>
                      <a:pt x="194" y="130"/>
                      <a:pt x="193" y="128"/>
                      <a:pt x="193" y="126"/>
                    </a:cubicBezTo>
                    <a:cubicBezTo>
                      <a:pt x="193" y="124"/>
                      <a:pt x="195" y="123"/>
                      <a:pt x="197" y="123"/>
                    </a:cubicBezTo>
                    <a:cubicBezTo>
                      <a:pt x="204" y="124"/>
                      <a:pt x="206" y="124"/>
                      <a:pt x="213" y="124"/>
                    </a:cubicBezTo>
                    <a:cubicBezTo>
                      <a:pt x="215" y="124"/>
                      <a:pt x="215" y="124"/>
                      <a:pt x="215" y="124"/>
                    </a:cubicBezTo>
                    <a:cubicBezTo>
                      <a:pt x="225" y="124"/>
                      <a:pt x="234" y="124"/>
                      <a:pt x="242" y="122"/>
                    </a:cubicBezTo>
                    <a:cubicBezTo>
                      <a:pt x="244" y="121"/>
                      <a:pt x="246" y="120"/>
                      <a:pt x="248" y="119"/>
                    </a:cubicBezTo>
                    <a:cubicBezTo>
                      <a:pt x="250" y="119"/>
                      <a:pt x="251" y="117"/>
                      <a:pt x="252" y="116"/>
                    </a:cubicBezTo>
                    <a:cubicBezTo>
                      <a:pt x="252" y="114"/>
                      <a:pt x="251" y="113"/>
                      <a:pt x="251" y="112"/>
                    </a:cubicBezTo>
                    <a:cubicBezTo>
                      <a:pt x="247" y="109"/>
                      <a:pt x="243" y="106"/>
                      <a:pt x="236" y="103"/>
                    </a:cubicBezTo>
                    <a:cubicBezTo>
                      <a:pt x="234" y="102"/>
                      <a:pt x="232" y="101"/>
                      <a:pt x="230" y="100"/>
                    </a:cubicBezTo>
                    <a:cubicBezTo>
                      <a:pt x="229" y="100"/>
                      <a:pt x="229" y="100"/>
                      <a:pt x="229" y="100"/>
                    </a:cubicBezTo>
                    <a:cubicBezTo>
                      <a:pt x="225" y="98"/>
                      <a:pt x="223" y="95"/>
                      <a:pt x="222" y="92"/>
                    </a:cubicBezTo>
                    <a:cubicBezTo>
                      <a:pt x="221" y="89"/>
                      <a:pt x="223" y="86"/>
                      <a:pt x="225" y="83"/>
                    </a:cubicBezTo>
                    <a:cubicBezTo>
                      <a:pt x="231" y="77"/>
                      <a:pt x="234" y="70"/>
                      <a:pt x="233" y="60"/>
                    </a:cubicBezTo>
                    <a:cubicBezTo>
                      <a:pt x="233" y="53"/>
                      <a:pt x="229" y="48"/>
                      <a:pt x="220" y="46"/>
                    </a:cubicBezTo>
                    <a:cubicBezTo>
                      <a:pt x="219" y="45"/>
                      <a:pt x="217" y="45"/>
                      <a:pt x="215" y="45"/>
                    </a:cubicBezTo>
                    <a:cubicBezTo>
                      <a:pt x="214" y="45"/>
                      <a:pt x="212" y="45"/>
                      <a:pt x="210" y="46"/>
                    </a:cubicBezTo>
                    <a:cubicBezTo>
                      <a:pt x="201" y="48"/>
                      <a:pt x="197" y="53"/>
                      <a:pt x="197" y="60"/>
                    </a:cubicBezTo>
                    <a:cubicBezTo>
                      <a:pt x="197" y="70"/>
                      <a:pt x="199" y="77"/>
                      <a:pt x="206" y="83"/>
                    </a:cubicBezTo>
                    <a:cubicBezTo>
                      <a:pt x="208" y="86"/>
                      <a:pt x="210" y="90"/>
                      <a:pt x="209" y="93"/>
                    </a:cubicBezTo>
                    <a:cubicBezTo>
                      <a:pt x="208" y="95"/>
                      <a:pt x="206" y="98"/>
                      <a:pt x="203" y="99"/>
                    </a:cubicBezTo>
                    <a:cubicBezTo>
                      <a:pt x="202" y="99"/>
                      <a:pt x="202" y="99"/>
                      <a:pt x="202" y="99"/>
                    </a:cubicBezTo>
                    <a:cubicBezTo>
                      <a:pt x="201" y="100"/>
                      <a:pt x="198" y="99"/>
                      <a:pt x="198" y="97"/>
                    </a:cubicBezTo>
                    <a:cubicBezTo>
                      <a:pt x="197" y="95"/>
                      <a:pt x="198" y="93"/>
                      <a:pt x="200" y="93"/>
                    </a:cubicBezTo>
                    <a:cubicBezTo>
                      <a:pt x="200" y="92"/>
                      <a:pt x="200" y="92"/>
                      <a:pt x="200" y="92"/>
                    </a:cubicBezTo>
                    <a:cubicBezTo>
                      <a:pt x="201" y="92"/>
                      <a:pt x="202" y="92"/>
                      <a:pt x="202" y="91"/>
                    </a:cubicBezTo>
                    <a:cubicBezTo>
                      <a:pt x="202" y="91"/>
                      <a:pt x="202" y="90"/>
                      <a:pt x="200" y="89"/>
                    </a:cubicBezTo>
                    <a:cubicBezTo>
                      <a:pt x="193" y="81"/>
                      <a:pt x="189" y="71"/>
                      <a:pt x="190" y="60"/>
                    </a:cubicBezTo>
                    <a:cubicBezTo>
                      <a:pt x="190" y="52"/>
                      <a:pt x="194" y="42"/>
                      <a:pt x="208" y="39"/>
                    </a:cubicBezTo>
                    <a:cubicBezTo>
                      <a:pt x="211" y="38"/>
                      <a:pt x="213" y="38"/>
                      <a:pt x="215" y="38"/>
                    </a:cubicBezTo>
                    <a:cubicBezTo>
                      <a:pt x="218" y="38"/>
                      <a:pt x="220" y="38"/>
                      <a:pt x="222" y="39"/>
                    </a:cubicBezTo>
                    <a:cubicBezTo>
                      <a:pt x="237" y="42"/>
                      <a:pt x="240" y="52"/>
                      <a:pt x="241" y="60"/>
                    </a:cubicBezTo>
                    <a:cubicBezTo>
                      <a:pt x="241" y="72"/>
                      <a:pt x="237" y="81"/>
                      <a:pt x="230" y="89"/>
                    </a:cubicBezTo>
                    <a:cubicBezTo>
                      <a:pt x="229" y="89"/>
                      <a:pt x="229" y="90"/>
                      <a:pt x="229" y="91"/>
                    </a:cubicBezTo>
                    <a:cubicBezTo>
                      <a:pt x="229" y="92"/>
                      <a:pt x="230" y="92"/>
                      <a:pt x="231" y="93"/>
                    </a:cubicBezTo>
                    <a:cubicBezTo>
                      <a:pt x="233" y="94"/>
                      <a:pt x="233" y="94"/>
                      <a:pt x="233" y="94"/>
                    </a:cubicBezTo>
                    <a:cubicBezTo>
                      <a:pt x="235" y="94"/>
                      <a:pt x="237" y="95"/>
                      <a:pt x="239" y="96"/>
                    </a:cubicBezTo>
                    <a:cubicBezTo>
                      <a:pt x="246" y="100"/>
                      <a:pt x="251" y="103"/>
                      <a:pt x="256" y="107"/>
                    </a:cubicBezTo>
                    <a:cubicBezTo>
                      <a:pt x="258" y="109"/>
                      <a:pt x="259" y="113"/>
                      <a:pt x="259" y="117"/>
                    </a:cubicBezTo>
                    <a:cubicBezTo>
                      <a:pt x="258" y="121"/>
                      <a:pt x="255" y="124"/>
                      <a:pt x="251" y="126"/>
                    </a:cubicBezTo>
                    <a:cubicBezTo>
                      <a:pt x="249" y="127"/>
                      <a:pt x="246" y="128"/>
                      <a:pt x="243" y="129"/>
                    </a:cubicBezTo>
                    <a:cubicBezTo>
                      <a:pt x="235" y="131"/>
                      <a:pt x="226" y="131"/>
                      <a:pt x="215" y="131"/>
                    </a:cubicBezTo>
                    <a:close/>
                    <a:moveTo>
                      <a:pt x="49" y="131"/>
                    </a:moveTo>
                    <a:cubicBezTo>
                      <a:pt x="37" y="131"/>
                      <a:pt x="27" y="131"/>
                      <a:pt x="18" y="128"/>
                    </a:cubicBezTo>
                    <a:cubicBezTo>
                      <a:pt x="15" y="128"/>
                      <a:pt x="12" y="127"/>
                      <a:pt x="9" y="125"/>
                    </a:cubicBezTo>
                    <a:cubicBezTo>
                      <a:pt x="4" y="123"/>
                      <a:pt x="1" y="120"/>
                      <a:pt x="1" y="116"/>
                    </a:cubicBezTo>
                    <a:cubicBezTo>
                      <a:pt x="0" y="112"/>
                      <a:pt x="1" y="108"/>
                      <a:pt x="4" y="105"/>
                    </a:cubicBezTo>
                    <a:cubicBezTo>
                      <a:pt x="9" y="100"/>
                      <a:pt x="15" y="97"/>
                      <a:pt x="22" y="93"/>
                    </a:cubicBezTo>
                    <a:cubicBezTo>
                      <a:pt x="25" y="92"/>
                      <a:pt x="27" y="91"/>
                      <a:pt x="29" y="90"/>
                    </a:cubicBezTo>
                    <a:cubicBezTo>
                      <a:pt x="31" y="90"/>
                      <a:pt x="31" y="90"/>
                      <a:pt x="31" y="90"/>
                    </a:cubicBezTo>
                    <a:cubicBezTo>
                      <a:pt x="33" y="89"/>
                      <a:pt x="34" y="88"/>
                      <a:pt x="34" y="87"/>
                    </a:cubicBezTo>
                    <a:cubicBezTo>
                      <a:pt x="34" y="86"/>
                      <a:pt x="33" y="85"/>
                      <a:pt x="33" y="84"/>
                    </a:cubicBezTo>
                    <a:cubicBezTo>
                      <a:pt x="25" y="76"/>
                      <a:pt x="21" y="65"/>
                      <a:pt x="21" y="53"/>
                    </a:cubicBezTo>
                    <a:cubicBezTo>
                      <a:pt x="21" y="44"/>
                      <a:pt x="25" y="34"/>
                      <a:pt x="41" y="30"/>
                    </a:cubicBezTo>
                    <a:cubicBezTo>
                      <a:pt x="44" y="29"/>
                      <a:pt x="46" y="29"/>
                      <a:pt x="49" y="29"/>
                    </a:cubicBezTo>
                    <a:cubicBezTo>
                      <a:pt x="51" y="29"/>
                      <a:pt x="54" y="29"/>
                      <a:pt x="56" y="30"/>
                    </a:cubicBezTo>
                    <a:cubicBezTo>
                      <a:pt x="72" y="34"/>
                      <a:pt x="76" y="44"/>
                      <a:pt x="77" y="53"/>
                    </a:cubicBezTo>
                    <a:cubicBezTo>
                      <a:pt x="77" y="66"/>
                      <a:pt x="73" y="76"/>
                      <a:pt x="65" y="84"/>
                    </a:cubicBezTo>
                    <a:cubicBezTo>
                      <a:pt x="64" y="85"/>
                      <a:pt x="64" y="86"/>
                      <a:pt x="64" y="87"/>
                    </a:cubicBezTo>
                    <a:cubicBezTo>
                      <a:pt x="64" y="88"/>
                      <a:pt x="65" y="89"/>
                      <a:pt x="67" y="90"/>
                    </a:cubicBezTo>
                    <a:cubicBezTo>
                      <a:pt x="68" y="90"/>
                      <a:pt x="68" y="90"/>
                      <a:pt x="68" y="90"/>
                    </a:cubicBezTo>
                    <a:cubicBezTo>
                      <a:pt x="70" y="91"/>
                      <a:pt x="71" y="93"/>
                      <a:pt x="70" y="95"/>
                    </a:cubicBezTo>
                    <a:cubicBezTo>
                      <a:pt x="70" y="97"/>
                      <a:pt x="68" y="98"/>
                      <a:pt x="66" y="97"/>
                    </a:cubicBezTo>
                    <a:cubicBezTo>
                      <a:pt x="64" y="96"/>
                      <a:pt x="64" y="96"/>
                      <a:pt x="64" y="96"/>
                    </a:cubicBezTo>
                    <a:cubicBezTo>
                      <a:pt x="60" y="95"/>
                      <a:pt x="58" y="92"/>
                      <a:pt x="57" y="88"/>
                    </a:cubicBezTo>
                    <a:cubicBezTo>
                      <a:pt x="56" y="85"/>
                      <a:pt x="57" y="82"/>
                      <a:pt x="60" y="79"/>
                    </a:cubicBezTo>
                    <a:cubicBezTo>
                      <a:pt x="67" y="72"/>
                      <a:pt x="70" y="64"/>
                      <a:pt x="69" y="53"/>
                    </a:cubicBezTo>
                    <a:cubicBezTo>
                      <a:pt x="69" y="44"/>
                      <a:pt x="64" y="39"/>
                      <a:pt x="55" y="37"/>
                    </a:cubicBezTo>
                    <a:cubicBezTo>
                      <a:pt x="53" y="36"/>
                      <a:pt x="51" y="36"/>
                      <a:pt x="49" y="36"/>
                    </a:cubicBezTo>
                    <a:cubicBezTo>
                      <a:pt x="47" y="36"/>
                      <a:pt x="45" y="36"/>
                      <a:pt x="43" y="37"/>
                    </a:cubicBezTo>
                    <a:cubicBezTo>
                      <a:pt x="33" y="39"/>
                      <a:pt x="29" y="44"/>
                      <a:pt x="28" y="53"/>
                    </a:cubicBezTo>
                    <a:cubicBezTo>
                      <a:pt x="28" y="64"/>
                      <a:pt x="31" y="72"/>
                      <a:pt x="38" y="79"/>
                    </a:cubicBezTo>
                    <a:cubicBezTo>
                      <a:pt x="40" y="82"/>
                      <a:pt x="42" y="85"/>
                      <a:pt x="41" y="88"/>
                    </a:cubicBezTo>
                    <a:cubicBezTo>
                      <a:pt x="40" y="92"/>
                      <a:pt x="38" y="95"/>
                      <a:pt x="34" y="96"/>
                    </a:cubicBezTo>
                    <a:cubicBezTo>
                      <a:pt x="32" y="97"/>
                      <a:pt x="32" y="97"/>
                      <a:pt x="32" y="97"/>
                    </a:cubicBezTo>
                    <a:cubicBezTo>
                      <a:pt x="30" y="98"/>
                      <a:pt x="28" y="99"/>
                      <a:pt x="25" y="100"/>
                    </a:cubicBezTo>
                    <a:cubicBezTo>
                      <a:pt x="18" y="103"/>
                      <a:pt x="13" y="106"/>
                      <a:pt x="9" y="110"/>
                    </a:cubicBezTo>
                    <a:cubicBezTo>
                      <a:pt x="8" y="111"/>
                      <a:pt x="7" y="113"/>
                      <a:pt x="8" y="114"/>
                    </a:cubicBezTo>
                    <a:cubicBezTo>
                      <a:pt x="8" y="116"/>
                      <a:pt x="9" y="118"/>
                      <a:pt x="12" y="119"/>
                    </a:cubicBezTo>
                    <a:cubicBezTo>
                      <a:pt x="14" y="120"/>
                      <a:pt x="17" y="121"/>
                      <a:pt x="20" y="121"/>
                    </a:cubicBezTo>
                    <a:cubicBezTo>
                      <a:pt x="28" y="124"/>
                      <a:pt x="38" y="124"/>
                      <a:pt x="49" y="124"/>
                    </a:cubicBezTo>
                    <a:cubicBezTo>
                      <a:pt x="56" y="124"/>
                      <a:pt x="61" y="124"/>
                      <a:pt x="66" y="123"/>
                    </a:cubicBezTo>
                    <a:cubicBezTo>
                      <a:pt x="68" y="123"/>
                      <a:pt x="70" y="125"/>
                      <a:pt x="70" y="127"/>
                    </a:cubicBezTo>
                    <a:cubicBezTo>
                      <a:pt x="70" y="128"/>
                      <a:pt x="69" y="130"/>
                      <a:pt x="67" y="130"/>
                    </a:cubicBezTo>
                    <a:cubicBezTo>
                      <a:pt x="62" y="131"/>
                      <a:pt x="56" y="131"/>
                      <a:pt x="49" y="13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9" name="Rectangle 8">
                <a:extLst>
                  <a:ext uri="{FF2B5EF4-FFF2-40B4-BE49-F238E27FC236}">
                    <a16:creationId xmlns:a16="http://schemas.microsoft.com/office/drawing/2014/main" id="{DBE04F5D-7AE4-461A-BA08-F3851B921D4D}"/>
                  </a:ext>
                </a:extLst>
              </p:cNvPr>
              <p:cNvSpPr/>
              <p:nvPr/>
            </p:nvSpPr>
            <p:spPr>
              <a:xfrm>
                <a:off x="954816" y="2964898"/>
                <a:ext cx="1934308" cy="1222258"/>
              </a:xfrm>
              <a:prstGeom prst="rect">
                <a:avLst/>
              </a:prstGeom>
            </p:spPr>
            <p:txBody>
              <a:bodyPr wrap="square">
                <a:spAutoFit/>
              </a:bodyPr>
              <a:lstStyle/>
              <a:p>
                <a:pPr algn="ctr">
                  <a:lnSpc>
                    <a:spcPct val="150000"/>
                  </a:lnSpc>
                </a:pPr>
                <a:r>
                  <a:rPr lang="en-US" sz="1000" dirty="0">
                    <a:solidFill>
                      <a:schemeClr val="bg1"/>
                    </a:solidFill>
                    <a:latin typeface="Titillium" panose="00000500000000000000" pitchFamily="50" charset="0"/>
                  </a:rPr>
                  <a:t>Lorem Ipsum has been the industry's standard dummy text ever since the 1500s, when an unknown printer took a galley of type and scrambled</a:t>
                </a:r>
                <a:endParaRPr lang="en-US" sz="1000" dirty="0">
                  <a:solidFill>
                    <a:schemeClr val="bg1"/>
                  </a:solidFill>
                </a:endParaRPr>
              </a:p>
            </p:txBody>
          </p:sp>
        </p:grpSp>
        <p:grpSp>
          <p:nvGrpSpPr>
            <p:cNvPr id="12" name="Group 11">
              <a:extLst>
                <a:ext uri="{FF2B5EF4-FFF2-40B4-BE49-F238E27FC236}">
                  <a16:creationId xmlns:a16="http://schemas.microsoft.com/office/drawing/2014/main" id="{389BAEDA-9746-413C-9A20-07FD2517D6AA}"/>
                </a:ext>
              </a:extLst>
            </p:cNvPr>
            <p:cNvGrpSpPr/>
            <p:nvPr/>
          </p:nvGrpSpPr>
          <p:grpSpPr>
            <a:xfrm>
              <a:off x="3742749" y="2199604"/>
              <a:ext cx="1934308" cy="1987552"/>
              <a:chOff x="3684134" y="2199604"/>
              <a:chExt cx="1934308" cy="1987552"/>
            </a:xfrm>
          </p:grpSpPr>
          <p:sp>
            <p:nvSpPr>
              <p:cNvPr id="18" name="Google Shape;407;p19">
                <a:extLst>
                  <a:ext uri="{FF2B5EF4-FFF2-40B4-BE49-F238E27FC236}">
                    <a16:creationId xmlns:a16="http://schemas.microsoft.com/office/drawing/2014/main" id="{B85A6684-4E4E-4D70-B5C9-4D116E1094D6}"/>
                  </a:ext>
                </a:extLst>
              </p:cNvPr>
              <p:cNvSpPr/>
              <p:nvPr/>
            </p:nvSpPr>
            <p:spPr>
              <a:xfrm>
                <a:off x="4318707" y="2199604"/>
                <a:ext cx="665162" cy="661987"/>
              </a:xfrm>
              <a:custGeom>
                <a:avLst/>
                <a:gdLst/>
                <a:ahLst/>
                <a:cxnLst/>
                <a:rect l="l" t="t" r="r" b="b"/>
                <a:pathLst>
                  <a:path w="170" h="169" extrusionOk="0">
                    <a:moveTo>
                      <a:pt x="93" y="169"/>
                    </a:moveTo>
                    <a:cubicBezTo>
                      <a:pt x="77" y="169"/>
                      <a:pt x="77" y="169"/>
                      <a:pt x="77" y="169"/>
                    </a:cubicBezTo>
                    <a:cubicBezTo>
                      <a:pt x="73" y="169"/>
                      <a:pt x="70" y="166"/>
                      <a:pt x="69" y="163"/>
                    </a:cubicBezTo>
                    <a:cubicBezTo>
                      <a:pt x="67" y="146"/>
                      <a:pt x="67" y="146"/>
                      <a:pt x="67" y="146"/>
                    </a:cubicBezTo>
                    <a:cubicBezTo>
                      <a:pt x="67" y="145"/>
                      <a:pt x="66" y="145"/>
                      <a:pt x="66" y="145"/>
                    </a:cubicBezTo>
                    <a:cubicBezTo>
                      <a:pt x="62" y="143"/>
                      <a:pt x="59" y="142"/>
                      <a:pt x="56" y="141"/>
                    </a:cubicBezTo>
                    <a:cubicBezTo>
                      <a:pt x="55" y="140"/>
                      <a:pt x="55" y="140"/>
                      <a:pt x="54" y="141"/>
                    </a:cubicBezTo>
                    <a:cubicBezTo>
                      <a:pt x="40" y="151"/>
                      <a:pt x="40" y="151"/>
                      <a:pt x="40" y="151"/>
                    </a:cubicBezTo>
                    <a:cubicBezTo>
                      <a:pt x="38" y="153"/>
                      <a:pt x="33" y="152"/>
                      <a:pt x="31" y="150"/>
                    </a:cubicBezTo>
                    <a:cubicBezTo>
                      <a:pt x="19" y="138"/>
                      <a:pt x="19" y="138"/>
                      <a:pt x="19" y="138"/>
                    </a:cubicBezTo>
                    <a:cubicBezTo>
                      <a:pt x="17" y="136"/>
                      <a:pt x="17" y="131"/>
                      <a:pt x="19" y="129"/>
                    </a:cubicBezTo>
                    <a:cubicBezTo>
                      <a:pt x="29" y="115"/>
                      <a:pt x="29" y="115"/>
                      <a:pt x="29" y="115"/>
                    </a:cubicBezTo>
                    <a:cubicBezTo>
                      <a:pt x="29" y="115"/>
                      <a:pt x="29" y="114"/>
                      <a:pt x="29" y="113"/>
                    </a:cubicBezTo>
                    <a:cubicBezTo>
                      <a:pt x="27" y="110"/>
                      <a:pt x="26" y="107"/>
                      <a:pt x="25" y="104"/>
                    </a:cubicBezTo>
                    <a:cubicBezTo>
                      <a:pt x="24" y="103"/>
                      <a:pt x="24" y="102"/>
                      <a:pt x="23" y="102"/>
                    </a:cubicBezTo>
                    <a:cubicBezTo>
                      <a:pt x="7" y="100"/>
                      <a:pt x="7" y="100"/>
                      <a:pt x="7" y="100"/>
                    </a:cubicBezTo>
                    <a:cubicBezTo>
                      <a:pt x="3" y="99"/>
                      <a:pt x="0" y="96"/>
                      <a:pt x="0" y="92"/>
                    </a:cubicBezTo>
                    <a:cubicBezTo>
                      <a:pt x="0" y="76"/>
                      <a:pt x="0" y="76"/>
                      <a:pt x="0" y="76"/>
                    </a:cubicBezTo>
                    <a:cubicBezTo>
                      <a:pt x="0" y="72"/>
                      <a:pt x="3" y="69"/>
                      <a:pt x="7" y="69"/>
                    </a:cubicBezTo>
                    <a:cubicBezTo>
                      <a:pt x="23" y="66"/>
                      <a:pt x="23" y="66"/>
                      <a:pt x="23" y="66"/>
                    </a:cubicBezTo>
                    <a:cubicBezTo>
                      <a:pt x="24" y="66"/>
                      <a:pt x="24" y="65"/>
                      <a:pt x="25" y="65"/>
                    </a:cubicBezTo>
                    <a:cubicBezTo>
                      <a:pt x="26" y="61"/>
                      <a:pt x="27" y="58"/>
                      <a:pt x="29" y="55"/>
                    </a:cubicBezTo>
                    <a:cubicBezTo>
                      <a:pt x="29" y="55"/>
                      <a:pt x="29" y="54"/>
                      <a:pt x="29" y="53"/>
                    </a:cubicBezTo>
                    <a:cubicBezTo>
                      <a:pt x="19" y="40"/>
                      <a:pt x="19" y="40"/>
                      <a:pt x="19" y="40"/>
                    </a:cubicBezTo>
                    <a:cubicBezTo>
                      <a:pt x="17" y="37"/>
                      <a:pt x="17" y="33"/>
                      <a:pt x="19" y="30"/>
                    </a:cubicBezTo>
                    <a:cubicBezTo>
                      <a:pt x="31" y="19"/>
                      <a:pt x="31" y="19"/>
                      <a:pt x="31" y="19"/>
                    </a:cubicBezTo>
                    <a:cubicBezTo>
                      <a:pt x="33" y="16"/>
                      <a:pt x="38" y="16"/>
                      <a:pt x="40" y="18"/>
                    </a:cubicBezTo>
                    <a:cubicBezTo>
                      <a:pt x="54" y="28"/>
                      <a:pt x="54" y="28"/>
                      <a:pt x="54" y="28"/>
                    </a:cubicBezTo>
                    <a:cubicBezTo>
                      <a:pt x="55" y="28"/>
                      <a:pt x="55" y="28"/>
                      <a:pt x="56" y="28"/>
                    </a:cubicBezTo>
                    <a:cubicBezTo>
                      <a:pt x="59" y="26"/>
                      <a:pt x="62" y="25"/>
                      <a:pt x="66" y="24"/>
                    </a:cubicBezTo>
                    <a:cubicBezTo>
                      <a:pt x="66" y="24"/>
                      <a:pt x="67" y="23"/>
                      <a:pt x="67" y="22"/>
                    </a:cubicBezTo>
                    <a:cubicBezTo>
                      <a:pt x="70" y="6"/>
                      <a:pt x="70" y="6"/>
                      <a:pt x="70" y="6"/>
                    </a:cubicBezTo>
                    <a:cubicBezTo>
                      <a:pt x="70" y="2"/>
                      <a:pt x="73" y="0"/>
                      <a:pt x="77" y="0"/>
                    </a:cubicBezTo>
                    <a:cubicBezTo>
                      <a:pt x="93" y="0"/>
                      <a:pt x="93" y="0"/>
                      <a:pt x="93" y="0"/>
                    </a:cubicBezTo>
                    <a:cubicBezTo>
                      <a:pt x="97" y="0"/>
                      <a:pt x="100" y="2"/>
                      <a:pt x="100" y="6"/>
                    </a:cubicBezTo>
                    <a:cubicBezTo>
                      <a:pt x="103" y="22"/>
                      <a:pt x="103" y="22"/>
                      <a:pt x="103" y="22"/>
                    </a:cubicBezTo>
                    <a:cubicBezTo>
                      <a:pt x="103" y="23"/>
                      <a:pt x="104" y="24"/>
                      <a:pt x="104" y="24"/>
                    </a:cubicBezTo>
                    <a:cubicBezTo>
                      <a:pt x="108" y="25"/>
                      <a:pt x="111" y="26"/>
                      <a:pt x="114" y="28"/>
                    </a:cubicBezTo>
                    <a:cubicBezTo>
                      <a:pt x="115" y="28"/>
                      <a:pt x="115" y="28"/>
                      <a:pt x="116" y="28"/>
                    </a:cubicBezTo>
                    <a:cubicBezTo>
                      <a:pt x="129" y="18"/>
                      <a:pt x="129" y="18"/>
                      <a:pt x="129" y="18"/>
                    </a:cubicBezTo>
                    <a:cubicBezTo>
                      <a:pt x="132" y="16"/>
                      <a:pt x="137" y="16"/>
                      <a:pt x="139" y="19"/>
                    </a:cubicBezTo>
                    <a:cubicBezTo>
                      <a:pt x="151" y="30"/>
                      <a:pt x="151" y="30"/>
                      <a:pt x="151" y="30"/>
                    </a:cubicBezTo>
                    <a:cubicBezTo>
                      <a:pt x="153" y="33"/>
                      <a:pt x="153" y="37"/>
                      <a:pt x="151" y="40"/>
                    </a:cubicBezTo>
                    <a:cubicBezTo>
                      <a:pt x="141" y="53"/>
                      <a:pt x="141" y="53"/>
                      <a:pt x="141" y="53"/>
                    </a:cubicBezTo>
                    <a:cubicBezTo>
                      <a:pt x="141" y="54"/>
                      <a:pt x="141" y="55"/>
                      <a:pt x="141" y="55"/>
                    </a:cubicBezTo>
                    <a:cubicBezTo>
                      <a:pt x="143" y="58"/>
                      <a:pt x="144" y="61"/>
                      <a:pt x="145" y="65"/>
                    </a:cubicBezTo>
                    <a:cubicBezTo>
                      <a:pt x="146" y="65"/>
                      <a:pt x="146" y="66"/>
                      <a:pt x="147" y="66"/>
                    </a:cubicBezTo>
                    <a:cubicBezTo>
                      <a:pt x="163" y="69"/>
                      <a:pt x="163" y="69"/>
                      <a:pt x="163" y="69"/>
                    </a:cubicBezTo>
                    <a:cubicBezTo>
                      <a:pt x="163" y="69"/>
                      <a:pt x="163" y="69"/>
                      <a:pt x="163" y="69"/>
                    </a:cubicBezTo>
                    <a:cubicBezTo>
                      <a:pt x="167" y="69"/>
                      <a:pt x="170" y="72"/>
                      <a:pt x="170" y="76"/>
                    </a:cubicBezTo>
                    <a:cubicBezTo>
                      <a:pt x="170" y="92"/>
                      <a:pt x="170" y="92"/>
                      <a:pt x="170" y="92"/>
                    </a:cubicBezTo>
                    <a:cubicBezTo>
                      <a:pt x="170" y="96"/>
                      <a:pt x="167" y="99"/>
                      <a:pt x="163" y="100"/>
                    </a:cubicBezTo>
                    <a:cubicBezTo>
                      <a:pt x="147" y="102"/>
                      <a:pt x="147" y="102"/>
                      <a:pt x="147" y="102"/>
                    </a:cubicBezTo>
                    <a:cubicBezTo>
                      <a:pt x="146" y="102"/>
                      <a:pt x="146" y="103"/>
                      <a:pt x="145" y="104"/>
                    </a:cubicBezTo>
                    <a:cubicBezTo>
                      <a:pt x="144" y="107"/>
                      <a:pt x="143" y="110"/>
                      <a:pt x="141" y="113"/>
                    </a:cubicBezTo>
                    <a:cubicBezTo>
                      <a:pt x="141" y="114"/>
                      <a:pt x="141" y="115"/>
                      <a:pt x="141" y="115"/>
                    </a:cubicBezTo>
                    <a:cubicBezTo>
                      <a:pt x="151" y="129"/>
                      <a:pt x="151" y="129"/>
                      <a:pt x="151" y="129"/>
                    </a:cubicBezTo>
                    <a:cubicBezTo>
                      <a:pt x="153" y="132"/>
                      <a:pt x="153" y="136"/>
                      <a:pt x="151" y="138"/>
                    </a:cubicBezTo>
                    <a:cubicBezTo>
                      <a:pt x="139" y="150"/>
                      <a:pt x="139" y="150"/>
                      <a:pt x="139" y="150"/>
                    </a:cubicBezTo>
                    <a:cubicBezTo>
                      <a:pt x="136" y="152"/>
                      <a:pt x="132" y="153"/>
                      <a:pt x="130" y="151"/>
                    </a:cubicBezTo>
                    <a:cubicBezTo>
                      <a:pt x="116" y="141"/>
                      <a:pt x="116" y="141"/>
                      <a:pt x="116" y="141"/>
                    </a:cubicBezTo>
                    <a:cubicBezTo>
                      <a:pt x="115" y="140"/>
                      <a:pt x="115" y="140"/>
                      <a:pt x="114" y="141"/>
                    </a:cubicBezTo>
                    <a:cubicBezTo>
                      <a:pt x="111" y="142"/>
                      <a:pt x="108" y="143"/>
                      <a:pt x="104" y="145"/>
                    </a:cubicBezTo>
                    <a:cubicBezTo>
                      <a:pt x="104" y="145"/>
                      <a:pt x="103" y="145"/>
                      <a:pt x="103" y="146"/>
                    </a:cubicBezTo>
                    <a:cubicBezTo>
                      <a:pt x="100" y="163"/>
                      <a:pt x="100" y="163"/>
                      <a:pt x="100" y="163"/>
                    </a:cubicBezTo>
                    <a:cubicBezTo>
                      <a:pt x="100" y="166"/>
                      <a:pt x="97" y="169"/>
                      <a:pt x="93" y="169"/>
                    </a:cubicBezTo>
                    <a:close/>
                    <a:moveTo>
                      <a:pt x="77" y="161"/>
                    </a:moveTo>
                    <a:cubicBezTo>
                      <a:pt x="93" y="161"/>
                      <a:pt x="93" y="161"/>
                      <a:pt x="93" y="161"/>
                    </a:cubicBezTo>
                    <a:cubicBezTo>
                      <a:pt x="95" y="145"/>
                      <a:pt x="95" y="145"/>
                      <a:pt x="95" y="145"/>
                    </a:cubicBezTo>
                    <a:cubicBezTo>
                      <a:pt x="96" y="141"/>
                      <a:pt x="98" y="138"/>
                      <a:pt x="102" y="137"/>
                    </a:cubicBezTo>
                    <a:cubicBezTo>
                      <a:pt x="105" y="136"/>
                      <a:pt x="108" y="135"/>
                      <a:pt x="110" y="134"/>
                    </a:cubicBezTo>
                    <a:cubicBezTo>
                      <a:pt x="114" y="132"/>
                      <a:pt x="118" y="132"/>
                      <a:pt x="120" y="134"/>
                    </a:cubicBezTo>
                    <a:cubicBezTo>
                      <a:pt x="134" y="144"/>
                      <a:pt x="134" y="144"/>
                      <a:pt x="134" y="144"/>
                    </a:cubicBezTo>
                    <a:cubicBezTo>
                      <a:pt x="145" y="133"/>
                      <a:pt x="145" y="133"/>
                      <a:pt x="145" y="133"/>
                    </a:cubicBezTo>
                    <a:cubicBezTo>
                      <a:pt x="135" y="120"/>
                      <a:pt x="135" y="120"/>
                      <a:pt x="135" y="120"/>
                    </a:cubicBezTo>
                    <a:cubicBezTo>
                      <a:pt x="133" y="117"/>
                      <a:pt x="133" y="113"/>
                      <a:pt x="135" y="110"/>
                    </a:cubicBezTo>
                    <a:cubicBezTo>
                      <a:pt x="136" y="107"/>
                      <a:pt x="137" y="104"/>
                      <a:pt x="138" y="101"/>
                    </a:cubicBezTo>
                    <a:cubicBezTo>
                      <a:pt x="139" y="98"/>
                      <a:pt x="142" y="95"/>
                      <a:pt x="146" y="95"/>
                    </a:cubicBezTo>
                    <a:cubicBezTo>
                      <a:pt x="162" y="92"/>
                      <a:pt x="162" y="92"/>
                      <a:pt x="162" y="92"/>
                    </a:cubicBezTo>
                    <a:cubicBezTo>
                      <a:pt x="162" y="76"/>
                      <a:pt x="162" y="76"/>
                      <a:pt x="162" y="76"/>
                    </a:cubicBezTo>
                    <a:cubicBezTo>
                      <a:pt x="146" y="74"/>
                      <a:pt x="146" y="74"/>
                      <a:pt x="146" y="74"/>
                    </a:cubicBezTo>
                    <a:cubicBezTo>
                      <a:pt x="142" y="73"/>
                      <a:pt x="139" y="71"/>
                      <a:pt x="138" y="67"/>
                    </a:cubicBezTo>
                    <a:cubicBezTo>
                      <a:pt x="137" y="64"/>
                      <a:pt x="136" y="61"/>
                      <a:pt x="135" y="59"/>
                    </a:cubicBezTo>
                    <a:cubicBezTo>
                      <a:pt x="133" y="55"/>
                      <a:pt x="133" y="52"/>
                      <a:pt x="135" y="49"/>
                    </a:cubicBezTo>
                    <a:cubicBezTo>
                      <a:pt x="145" y="35"/>
                      <a:pt x="145" y="35"/>
                      <a:pt x="145" y="35"/>
                    </a:cubicBezTo>
                    <a:cubicBezTo>
                      <a:pt x="134" y="24"/>
                      <a:pt x="134" y="24"/>
                      <a:pt x="134" y="24"/>
                    </a:cubicBezTo>
                    <a:cubicBezTo>
                      <a:pt x="120" y="34"/>
                      <a:pt x="120" y="34"/>
                      <a:pt x="120" y="34"/>
                    </a:cubicBezTo>
                    <a:cubicBezTo>
                      <a:pt x="118" y="36"/>
                      <a:pt x="114" y="36"/>
                      <a:pt x="110" y="35"/>
                    </a:cubicBezTo>
                    <a:cubicBezTo>
                      <a:pt x="108" y="33"/>
                      <a:pt x="105" y="32"/>
                      <a:pt x="102" y="31"/>
                    </a:cubicBezTo>
                    <a:cubicBezTo>
                      <a:pt x="99" y="30"/>
                      <a:pt x="96" y="27"/>
                      <a:pt x="95" y="24"/>
                    </a:cubicBezTo>
                    <a:cubicBezTo>
                      <a:pt x="93" y="7"/>
                      <a:pt x="93" y="7"/>
                      <a:pt x="93" y="7"/>
                    </a:cubicBezTo>
                    <a:cubicBezTo>
                      <a:pt x="77" y="7"/>
                      <a:pt x="77" y="7"/>
                      <a:pt x="77" y="7"/>
                    </a:cubicBezTo>
                    <a:cubicBezTo>
                      <a:pt x="75" y="24"/>
                      <a:pt x="75" y="24"/>
                      <a:pt x="75" y="24"/>
                    </a:cubicBezTo>
                    <a:cubicBezTo>
                      <a:pt x="74" y="27"/>
                      <a:pt x="71" y="30"/>
                      <a:pt x="68" y="31"/>
                    </a:cubicBezTo>
                    <a:cubicBezTo>
                      <a:pt x="65" y="32"/>
                      <a:pt x="62" y="33"/>
                      <a:pt x="60" y="35"/>
                    </a:cubicBezTo>
                    <a:cubicBezTo>
                      <a:pt x="56" y="36"/>
                      <a:pt x="52" y="36"/>
                      <a:pt x="50" y="34"/>
                    </a:cubicBezTo>
                    <a:cubicBezTo>
                      <a:pt x="36" y="24"/>
                      <a:pt x="36" y="24"/>
                      <a:pt x="36" y="24"/>
                    </a:cubicBezTo>
                    <a:cubicBezTo>
                      <a:pt x="25" y="35"/>
                      <a:pt x="25" y="35"/>
                      <a:pt x="25" y="35"/>
                    </a:cubicBezTo>
                    <a:cubicBezTo>
                      <a:pt x="35" y="49"/>
                      <a:pt x="35" y="49"/>
                      <a:pt x="35" y="49"/>
                    </a:cubicBezTo>
                    <a:cubicBezTo>
                      <a:pt x="37" y="52"/>
                      <a:pt x="37" y="55"/>
                      <a:pt x="35" y="59"/>
                    </a:cubicBezTo>
                    <a:cubicBezTo>
                      <a:pt x="34" y="61"/>
                      <a:pt x="33" y="64"/>
                      <a:pt x="32" y="67"/>
                    </a:cubicBezTo>
                    <a:cubicBezTo>
                      <a:pt x="31" y="71"/>
                      <a:pt x="28" y="73"/>
                      <a:pt x="24" y="74"/>
                    </a:cubicBezTo>
                    <a:cubicBezTo>
                      <a:pt x="8" y="76"/>
                      <a:pt x="8" y="76"/>
                      <a:pt x="8" y="76"/>
                    </a:cubicBezTo>
                    <a:cubicBezTo>
                      <a:pt x="8" y="92"/>
                      <a:pt x="8" y="92"/>
                      <a:pt x="8" y="92"/>
                    </a:cubicBezTo>
                    <a:cubicBezTo>
                      <a:pt x="24" y="95"/>
                      <a:pt x="24" y="95"/>
                      <a:pt x="24" y="95"/>
                    </a:cubicBezTo>
                    <a:cubicBezTo>
                      <a:pt x="28" y="95"/>
                      <a:pt x="31" y="98"/>
                      <a:pt x="32" y="101"/>
                    </a:cubicBezTo>
                    <a:cubicBezTo>
                      <a:pt x="33" y="104"/>
                      <a:pt x="34" y="107"/>
                      <a:pt x="35" y="110"/>
                    </a:cubicBezTo>
                    <a:cubicBezTo>
                      <a:pt x="37" y="113"/>
                      <a:pt x="37" y="117"/>
                      <a:pt x="35" y="120"/>
                    </a:cubicBezTo>
                    <a:cubicBezTo>
                      <a:pt x="25" y="133"/>
                      <a:pt x="25" y="133"/>
                      <a:pt x="25" y="133"/>
                    </a:cubicBezTo>
                    <a:cubicBezTo>
                      <a:pt x="36" y="144"/>
                      <a:pt x="36" y="144"/>
                      <a:pt x="36" y="144"/>
                    </a:cubicBezTo>
                    <a:cubicBezTo>
                      <a:pt x="50" y="134"/>
                      <a:pt x="50" y="134"/>
                      <a:pt x="50" y="134"/>
                    </a:cubicBezTo>
                    <a:cubicBezTo>
                      <a:pt x="52" y="132"/>
                      <a:pt x="56" y="132"/>
                      <a:pt x="60" y="134"/>
                    </a:cubicBezTo>
                    <a:cubicBezTo>
                      <a:pt x="62" y="135"/>
                      <a:pt x="65" y="136"/>
                      <a:pt x="68" y="137"/>
                    </a:cubicBezTo>
                    <a:cubicBezTo>
                      <a:pt x="71" y="138"/>
                      <a:pt x="74" y="141"/>
                      <a:pt x="75" y="145"/>
                    </a:cubicBezTo>
                    <a:lnTo>
                      <a:pt x="77" y="161"/>
                    </a:lnTo>
                    <a:close/>
                    <a:moveTo>
                      <a:pt x="25" y="133"/>
                    </a:moveTo>
                    <a:cubicBezTo>
                      <a:pt x="25" y="133"/>
                      <a:pt x="25" y="133"/>
                      <a:pt x="25" y="133"/>
                    </a:cubicBezTo>
                    <a:cubicBezTo>
                      <a:pt x="25" y="133"/>
                      <a:pt x="25" y="133"/>
                      <a:pt x="25" y="133"/>
                    </a:cubicBezTo>
                    <a:close/>
                    <a:moveTo>
                      <a:pt x="145" y="133"/>
                    </a:moveTo>
                    <a:cubicBezTo>
                      <a:pt x="145" y="133"/>
                      <a:pt x="145" y="133"/>
                      <a:pt x="145" y="133"/>
                    </a:cubicBezTo>
                    <a:close/>
                    <a:moveTo>
                      <a:pt x="162" y="92"/>
                    </a:moveTo>
                    <a:cubicBezTo>
                      <a:pt x="162" y="92"/>
                      <a:pt x="162" y="92"/>
                      <a:pt x="162" y="92"/>
                    </a:cubicBezTo>
                    <a:close/>
                    <a:moveTo>
                      <a:pt x="8" y="92"/>
                    </a:moveTo>
                    <a:cubicBezTo>
                      <a:pt x="8" y="92"/>
                      <a:pt x="8" y="92"/>
                      <a:pt x="8" y="92"/>
                    </a:cubicBezTo>
                    <a:close/>
                    <a:moveTo>
                      <a:pt x="162" y="92"/>
                    </a:moveTo>
                    <a:cubicBezTo>
                      <a:pt x="162" y="92"/>
                      <a:pt x="162" y="92"/>
                      <a:pt x="162" y="92"/>
                    </a:cubicBezTo>
                    <a:close/>
                    <a:moveTo>
                      <a:pt x="8" y="92"/>
                    </a:moveTo>
                    <a:cubicBezTo>
                      <a:pt x="8" y="92"/>
                      <a:pt x="8" y="92"/>
                      <a:pt x="8" y="92"/>
                    </a:cubicBezTo>
                    <a:cubicBezTo>
                      <a:pt x="8" y="92"/>
                      <a:pt x="8" y="92"/>
                      <a:pt x="8" y="92"/>
                    </a:cubicBezTo>
                    <a:close/>
                    <a:moveTo>
                      <a:pt x="134" y="24"/>
                    </a:moveTo>
                    <a:cubicBezTo>
                      <a:pt x="134" y="24"/>
                      <a:pt x="134" y="24"/>
                      <a:pt x="134" y="24"/>
                    </a:cubicBezTo>
                    <a:cubicBezTo>
                      <a:pt x="134" y="24"/>
                      <a:pt x="134" y="24"/>
                      <a:pt x="134" y="24"/>
                    </a:cubicBezTo>
                    <a:close/>
                    <a:moveTo>
                      <a:pt x="133" y="24"/>
                    </a:moveTo>
                    <a:cubicBezTo>
                      <a:pt x="134" y="24"/>
                      <a:pt x="134" y="24"/>
                      <a:pt x="134" y="24"/>
                    </a:cubicBezTo>
                    <a:lnTo>
                      <a:pt x="133" y="24"/>
                    </a:lnTo>
                    <a:close/>
                    <a:moveTo>
                      <a:pt x="85" y="118"/>
                    </a:moveTo>
                    <a:cubicBezTo>
                      <a:pt x="76" y="118"/>
                      <a:pt x="68" y="114"/>
                      <a:pt x="61" y="108"/>
                    </a:cubicBezTo>
                    <a:cubicBezTo>
                      <a:pt x="53" y="100"/>
                      <a:pt x="50" y="88"/>
                      <a:pt x="52" y="76"/>
                    </a:cubicBezTo>
                    <a:cubicBezTo>
                      <a:pt x="55" y="64"/>
                      <a:pt x="65" y="54"/>
                      <a:pt x="77" y="51"/>
                    </a:cubicBezTo>
                    <a:cubicBezTo>
                      <a:pt x="89" y="49"/>
                      <a:pt x="101" y="52"/>
                      <a:pt x="109" y="60"/>
                    </a:cubicBezTo>
                    <a:cubicBezTo>
                      <a:pt x="117" y="69"/>
                      <a:pt x="120" y="80"/>
                      <a:pt x="118" y="92"/>
                    </a:cubicBezTo>
                    <a:cubicBezTo>
                      <a:pt x="115" y="104"/>
                      <a:pt x="105" y="114"/>
                      <a:pt x="93" y="117"/>
                    </a:cubicBezTo>
                    <a:cubicBezTo>
                      <a:pt x="90" y="117"/>
                      <a:pt x="88" y="118"/>
                      <a:pt x="85" y="118"/>
                    </a:cubicBezTo>
                    <a:close/>
                    <a:moveTo>
                      <a:pt x="85" y="58"/>
                    </a:moveTo>
                    <a:cubicBezTo>
                      <a:pt x="83" y="58"/>
                      <a:pt x="81" y="58"/>
                      <a:pt x="79" y="59"/>
                    </a:cubicBezTo>
                    <a:cubicBezTo>
                      <a:pt x="70" y="61"/>
                      <a:pt x="62" y="69"/>
                      <a:pt x="60" y="78"/>
                    </a:cubicBezTo>
                    <a:cubicBezTo>
                      <a:pt x="58" y="87"/>
                      <a:pt x="60" y="96"/>
                      <a:pt x="67" y="102"/>
                    </a:cubicBezTo>
                    <a:cubicBezTo>
                      <a:pt x="73" y="109"/>
                      <a:pt x="82" y="111"/>
                      <a:pt x="91" y="109"/>
                    </a:cubicBezTo>
                    <a:cubicBezTo>
                      <a:pt x="91" y="109"/>
                      <a:pt x="91" y="109"/>
                      <a:pt x="91" y="109"/>
                    </a:cubicBezTo>
                    <a:cubicBezTo>
                      <a:pt x="100" y="107"/>
                      <a:pt x="108" y="100"/>
                      <a:pt x="110" y="90"/>
                    </a:cubicBezTo>
                    <a:cubicBezTo>
                      <a:pt x="112" y="81"/>
                      <a:pt x="110" y="72"/>
                      <a:pt x="103" y="66"/>
                    </a:cubicBezTo>
                    <a:cubicBezTo>
                      <a:pt x="98" y="61"/>
                      <a:pt x="92" y="58"/>
                      <a:pt x="85" y="5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4" name="Rectangle 23">
                <a:extLst>
                  <a:ext uri="{FF2B5EF4-FFF2-40B4-BE49-F238E27FC236}">
                    <a16:creationId xmlns:a16="http://schemas.microsoft.com/office/drawing/2014/main" id="{DAE5C030-77A4-4C74-B180-1F152DABFFBA}"/>
                  </a:ext>
                </a:extLst>
              </p:cNvPr>
              <p:cNvSpPr/>
              <p:nvPr/>
            </p:nvSpPr>
            <p:spPr>
              <a:xfrm>
                <a:off x="3684134" y="2964898"/>
                <a:ext cx="1934308" cy="1222258"/>
              </a:xfrm>
              <a:prstGeom prst="rect">
                <a:avLst/>
              </a:prstGeom>
            </p:spPr>
            <p:txBody>
              <a:bodyPr wrap="square">
                <a:spAutoFit/>
              </a:bodyPr>
              <a:lstStyle/>
              <a:p>
                <a:pPr algn="ctr">
                  <a:lnSpc>
                    <a:spcPct val="150000"/>
                  </a:lnSpc>
                </a:pPr>
                <a:r>
                  <a:rPr lang="en-US" sz="1000" dirty="0">
                    <a:solidFill>
                      <a:schemeClr val="bg1"/>
                    </a:solidFill>
                    <a:latin typeface="Titillium" panose="00000500000000000000" pitchFamily="50" charset="0"/>
                  </a:rPr>
                  <a:t>Lorem Ipsum has been the industry's standard dummy text ever since the 1500s, when an unknown printer took a galley of type and scrambled</a:t>
                </a:r>
                <a:endParaRPr lang="en-US" sz="1000" dirty="0">
                  <a:solidFill>
                    <a:schemeClr val="bg1"/>
                  </a:solidFill>
                </a:endParaRPr>
              </a:p>
            </p:txBody>
          </p:sp>
        </p:grpSp>
        <p:grpSp>
          <p:nvGrpSpPr>
            <p:cNvPr id="23" name="Group 22">
              <a:extLst>
                <a:ext uri="{FF2B5EF4-FFF2-40B4-BE49-F238E27FC236}">
                  <a16:creationId xmlns:a16="http://schemas.microsoft.com/office/drawing/2014/main" id="{E448A2BF-F44B-40B9-A52A-5957E6E81AEA}"/>
                </a:ext>
              </a:extLst>
            </p:cNvPr>
            <p:cNvGrpSpPr/>
            <p:nvPr/>
          </p:nvGrpSpPr>
          <p:grpSpPr>
            <a:xfrm>
              <a:off x="6472067" y="2214288"/>
              <a:ext cx="1934308" cy="1958184"/>
              <a:chOff x="6413452" y="2228972"/>
              <a:chExt cx="1934308" cy="1958184"/>
            </a:xfrm>
          </p:grpSpPr>
          <p:sp>
            <p:nvSpPr>
              <p:cNvPr id="20" name="Google Shape;409;p19">
                <a:extLst>
                  <a:ext uri="{FF2B5EF4-FFF2-40B4-BE49-F238E27FC236}">
                    <a16:creationId xmlns:a16="http://schemas.microsoft.com/office/drawing/2014/main" id="{6C075690-E473-41C3-A7E2-5210EA5C16E1}"/>
                  </a:ext>
                </a:extLst>
              </p:cNvPr>
              <p:cNvSpPr/>
              <p:nvPr/>
            </p:nvSpPr>
            <p:spPr>
              <a:xfrm>
                <a:off x="7034531" y="2228972"/>
                <a:ext cx="692150" cy="603250"/>
              </a:xfrm>
              <a:custGeom>
                <a:avLst/>
                <a:gdLst/>
                <a:ahLst/>
                <a:cxnLst/>
                <a:rect l="l" t="t" r="r" b="b"/>
                <a:pathLst>
                  <a:path w="177" h="154" extrusionOk="0">
                    <a:moveTo>
                      <a:pt x="156" y="154"/>
                    </a:moveTo>
                    <a:cubicBezTo>
                      <a:pt x="20" y="154"/>
                      <a:pt x="20" y="154"/>
                      <a:pt x="20" y="154"/>
                    </a:cubicBezTo>
                    <a:cubicBezTo>
                      <a:pt x="9" y="154"/>
                      <a:pt x="0" y="145"/>
                      <a:pt x="0" y="134"/>
                    </a:cubicBezTo>
                    <a:cubicBezTo>
                      <a:pt x="0" y="100"/>
                      <a:pt x="0" y="100"/>
                      <a:pt x="0" y="100"/>
                    </a:cubicBezTo>
                    <a:cubicBezTo>
                      <a:pt x="0" y="98"/>
                      <a:pt x="2" y="96"/>
                      <a:pt x="4" y="96"/>
                    </a:cubicBezTo>
                    <a:cubicBezTo>
                      <a:pt x="6" y="96"/>
                      <a:pt x="7" y="98"/>
                      <a:pt x="7" y="100"/>
                    </a:cubicBezTo>
                    <a:cubicBezTo>
                      <a:pt x="7" y="134"/>
                      <a:pt x="7" y="134"/>
                      <a:pt x="7" y="134"/>
                    </a:cubicBezTo>
                    <a:cubicBezTo>
                      <a:pt x="7" y="141"/>
                      <a:pt x="13" y="146"/>
                      <a:pt x="20" y="146"/>
                    </a:cubicBezTo>
                    <a:cubicBezTo>
                      <a:pt x="156" y="146"/>
                      <a:pt x="156" y="146"/>
                      <a:pt x="156" y="146"/>
                    </a:cubicBezTo>
                    <a:cubicBezTo>
                      <a:pt x="163" y="146"/>
                      <a:pt x="169" y="141"/>
                      <a:pt x="169" y="134"/>
                    </a:cubicBezTo>
                    <a:cubicBezTo>
                      <a:pt x="169" y="100"/>
                      <a:pt x="169" y="100"/>
                      <a:pt x="169" y="100"/>
                    </a:cubicBezTo>
                    <a:cubicBezTo>
                      <a:pt x="169" y="98"/>
                      <a:pt x="171" y="96"/>
                      <a:pt x="173" y="96"/>
                    </a:cubicBezTo>
                    <a:cubicBezTo>
                      <a:pt x="175" y="96"/>
                      <a:pt x="177" y="98"/>
                      <a:pt x="177" y="100"/>
                    </a:cubicBezTo>
                    <a:cubicBezTo>
                      <a:pt x="177" y="134"/>
                      <a:pt x="177" y="134"/>
                      <a:pt x="177" y="134"/>
                    </a:cubicBezTo>
                    <a:cubicBezTo>
                      <a:pt x="177" y="145"/>
                      <a:pt x="167" y="154"/>
                      <a:pt x="156" y="154"/>
                    </a:cubicBezTo>
                    <a:close/>
                    <a:moveTo>
                      <a:pt x="95" y="110"/>
                    </a:moveTo>
                    <a:cubicBezTo>
                      <a:pt x="81" y="110"/>
                      <a:pt x="81" y="110"/>
                      <a:pt x="81" y="110"/>
                    </a:cubicBezTo>
                    <a:cubicBezTo>
                      <a:pt x="76" y="110"/>
                      <a:pt x="71" y="105"/>
                      <a:pt x="71" y="99"/>
                    </a:cubicBezTo>
                    <a:cubicBezTo>
                      <a:pt x="71" y="82"/>
                      <a:pt x="71" y="82"/>
                      <a:pt x="71" y="82"/>
                    </a:cubicBezTo>
                    <a:cubicBezTo>
                      <a:pt x="71" y="76"/>
                      <a:pt x="76" y="71"/>
                      <a:pt x="81" y="71"/>
                    </a:cubicBezTo>
                    <a:cubicBezTo>
                      <a:pt x="95" y="71"/>
                      <a:pt x="95" y="71"/>
                      <a:pt x="95" y="71"/>
                    </a:cubicBezTo>
                    <a:cubicBezTo>
                      <a:pt x="101" y="71"/>
                      <a:pt x="105" y="76"/>
                      <a:pt x="105" y="82"/>
                    </a:cubicBezTo>
                    <a:cubicBezTo>
                      <a:pt x="105" y="99"/>
                      <a:pt x="105" y="99"/>
                      <a:pt x="105" y="99"/>
                    </a:cubicBezTo>
                    <a:cubicBezTo>
                      <a:pt x="105" y="105"/>
                      <a:pt x="101" y="110"/>
                      <a:pt x="95" y="110"/>
                    </a:cubicBezTo>
                    <a:close/>
                    <a:moveTo>
                      <a:pt x="81" y="79"/>
                    </a:moveTo>
                    <a:cubicBezTo>
                      <a:pt x="80" y="79"/>
                      <a:pt x="79" y="80"/>
                      <a:pt x="79" y="82"/>
                    </a:cubicBezTo>
                    <a:cubicBezTo>
                      <a:pt x="79" y="99"/>
                      <a:pt x="79" y="99"/>
                      <a:pt x="79" y="99"/>
                    </a:cubicBezTo>
                    <a:cubicBezTo>
                      <a:pt x="79" y="101"/>
                      <a:pt x="80" y="103"/>
                      <a:pt x="81" y="103"/>
                    </a:cubicBezTo>
                    <a:cubicBezTo>
                      <a:pt x="95" y="103"/>
                      <a:pt x="95" y="103"/>
                      <a:pt x="95" y="103"/>
                    </a:cubicBezTo>
                    <a:cubicBezTo>
                      <a:pt x="96" y="103"/>
                      <a:pt x="98" y="101"/>
                      <a:pt x="98" y="99"/>
                    </a:cubicBezTo>
                    <a:cubicBezTo>
                      <a:pt x="98" y="82"/>
                      <a:pt x="98" y="82"/>
                      <a:pt x="98" y="82"/>
                    </a:cubicBezTo>
                    <a:cubicBezTo>
                      <a:pt x="98" y="80"/>
                      <a:pt x="96" y="79"/>
                      <a:pt x="95" y="79"/>
                    </a:cubicBezTo>
                    <a:lnTo>
                      <a:pt x="81" y="79"/>
                    </a:lnTo>
                    <a:close/>
                    <a:moveTo>
                      <a:pt x="156" y="95"/>
                    </a:moveTo>
                    <a:cubicBezTo>
                      <a:pt x="116" y="95"/>
                      <a:pt x="116" y="95"/>
                      <a:pt x="116" y="95"/>
                    </a:cubicBezTo>
                    <a:cubicBezTo>
                      <a:pt x="114" y="95"/>
                      <a:pt x="112" y="93"/>
                      <a:pt x="112" y="91"/>
                    </a:cubicBezTo>
                    <a:cubicBezTo>
                      <a:pt x="112" y="89"/>
                      <a:pt x="114" y="87"/>
                      <a:pt x="116" y="87"/>
                    </a:cubicBezTo>
                    <a:cubicBezTo>
                      <a:pt x="156" y="87"/>
                      <a:pt x="156" y="87"/>
                      <a:pt x="156" y="87"/>
                    </a:cubicBezTo>
                    <a:cubicBezTo>
                      <a:pt x="163" y="87"/>
                      <a:pt x="169" y="81"/>
                      <a:pt x="169" y="74"/>
                    </a:cubicBezTo>
                    <a:cubicBezTo>
                      <a:pt x="169" y="48"/>
                      <a:pt x="169" y="48"/>
                      <a:pt x="169" y="48"/>
                    </a:cubicBezTo>
                    <a:cubicBezTo>
                      <a:pt x="169" y="41"/>
                      <a:pt x="163" y="35"/>
                      <a:pt x="156" y="35"/>
                    </a:cubicBezTo>
                    <a:cubicBezTo>
                      <a:pt x="20" y="35"/>
                      <a:pt x="20" y="35"/>
                      <a:pt x="20" y="35"/>
                    </a:cubicBezTo>
                    <a:cubicBezTo>
                      <a:pt x="13" y="35"/>
                      <a:pt x="7" y="41"/>
                      <a:pt x="7" y="48"/>
                    </a:cubicBezTo>
                    <a:cubicBezTo>
                      <a:pt x="7" y="74"/>
                      <a:pt x="7" y="74"/>
                      <a:pt x="7" y="74"/>
                    </a:cubicBezTo>
                    <a:cubicBezTo>
                      <a:pt x="7" y="81"/>
                      <a:pt x="13" y="87"/>
                      <a:pt x="20" y="87"/>
                    </a:cubicBezTo>
                    <a:cubicBezTo>
                      <a:pt x="60" y="87"/>
                      <a:pt x="60" y="87"/>
                      <a:pt x="60" y="87"/>
                    </a:cubicBezTo>
                    <a:cubicBezTo>
                      <a:pt x="63" y="87"/>
                      <a:pt x="64" y="89"/>
                      <a:pt x="64" y="91"/>
                    </a:cubicBezTo>
                    <a:cubicBezTo>
                      <a:pt x="64" y="93"/>
                      <a:pt x="63" y="95"/>
                      <a:pt x="60" y="95"/>
                    </a:cubicBezTo>
                    <a:cubicBezTo>
                      <a:pt x="20" y="95"/>
                      <a:pt x="20" y="95"/>
                      <a:pt x="20" y="95"/>
                    </a:cubicBezTo>
                    <a:cubicBezTo>
                      <a:pt x="9" y="95"/>
                      <a:pt x="0" y="86"/>
                      <a:pt x="0" y="74"/>
                    </a:cubicBezTo>
                    <a:cubicBezTo>
                      <a:pt x="0" y="48"/>
                      <a:pt x="0" y="48"/>
                      <a:pt x="0" y="48"/>
                    </a:cubicBezTo>
                    <a:cubicBezTo>
                      <a:pt x="0" y="37"/>
                      <a:pt x="9" y="28"/>
                      <a:pt x="20" y="28"/>
                    </a:cubicBezTo>
                    <a:cubicBezTo>
                      <a:pt x="156" y="28"/>
                      <a:pt x="156" y="28"/>
                      <a:pt x="156" y="28"/>
                    </a:cubicBezTo>
                    <a:cubicBezTo>
                      <a:pt x="167" y="28"/>
                      <a:pt x="177" y="37"/>
                      <a:pt x="177" y="48"/>
                    </a:cubicBezTo>
                    <a:cubicBezTo>
                      <a:pt x="177" y="77"/>
                      <a:pt x="177" y="77"/>
                      <a:pt x="177" y="77"/>
                    </a:cubicBezTo>
                    <a:cubicBezTo>
                      <a:pt x="177" y="78"/>
                      <a:pt x="176" y="79"/>
                      <a:pt x="176" y="79"/>
                    </a:cubicBezTo>
                    <a:cubicBezTo>
                      <a:pt x="174" y="88"/>
                      <a:pt x="166" y="95"/>
                      <a:pt x="156" y="95"/>
                    </a:cubicBezTo>
                    <a:close/>
                    <a:moveTo>
                      <a:pt x="118" y="21"/>
                    </a:moveTo>
                    <a:cubicBezTo>
                      <a:pt x="115" y="21"/>
                      <a:pt x="114" y="19"/>
                      <a:pt x="114" y="17"/>
                    </a:cubicBezTo>
                    <a:cubicBezTo>
                      <a:pt x="114" y="12"/>
                      <a:pt x="109" y="8"/>
                      <a:pt x="103" y="8"/>
                    </a:cubicBezTo>
                    <a:cubicBezTo>
                      <a:pt x="73" y="8"/>
                      <a:pt x="73" y="8"/>
                      <a:pt x="73" y="8"/>
                    </a:cubicBezTo>
                    <a:cubicBezTo>
                      <a:pt x="68" y="8"/>
                      <a:pt x="63" y="12"/>
                      <a:pt x="63" y="17"/>
                    </a:cubicBezTo>
                    <a:cubicBezTo>
                      <a:pt x="63" y="19"/>
                      <a:pt x="61" y="21"/>
                      <a:pt x="59" y="21"/>
                    </a:cubicBezTo>
                    <a:cubicBezTo>
                      <a:pt x="57" y="21"/>
                      <a:pt x="55" y="19"/>
                      <a:pt x="55" y="17"/>
                    </a:cubicBezTo>
                    <a:cubicBezTo>
                      <a:pt x="55" y="8"/>
                      <a:pt x="63" y="0"/>
                      <a:pt x="73" y="0"/>
                    </a:cubicBezTo>
                    <a:cubicBezTo>
                      <a:pt x="103" y="0"/>
                      <a:pt x="103" y="0"/>
                      <a:pt x="103" y="0"/>
                    </a:cubicBezTo>
                    <a:cubicBezTo>
                      <a:pt x="113" y="0"/>
                      <a:pt x="121" y="8"/>
                      <a:pt x="121" y="17"/>
                    </a:cubicBezTo>
                    <a:cubicBezTo>
                      <a:pt x="121" y="19"/>
                      <a:pt x="120" y="21"/>
                      <a:pt x="118" y="2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5" name="Rectangle 24">
                <a:extLst>
                  <a:ext uri="{FF2B5EF4-FFF2-40B4-BE49-F238E27FC236}">
                    <a16:creationId xmlns:a16="http://schemas.microsoft.com/office/drawing/2014/main" id="{5858CB55-4CB3-4F97-A773-8C7B000F6DF8}"/>
                  </a:ext>
                </a:extLst>
              </p:cNvPr>
              <p:cNvSpPr/>
              <p:nvPr/>
            </p:nvSpPr>
            <p:spPr>
              <a:xfrm>
                <a:off x="6413452" y="2964898"/>
                <a:ext cx="1934308" cy="1222258"/>
              </a:xfrm>
              <a:prstGeom prst="rect">
                <a:avLst/>
              </a:prstGeom>
            </p:spPr>
            <p:txBody>
              <a:bodyPr wrap="square">
                <a:spAutoFit/>
              </a:bodyPr>
              <a:lstStyle/>
              <a:p>
                <a:pPr algn="ctr">
                  <a:lnSpc>
                    <a:spcPct val="150000"/>
                  </a:lnSpc>
                </a:pPr>
                <a:r>
                  <a:rPr lang="en-US" sz="1000" dirty="0">
                    <a:solidFill>
                      <a:schemeClr val="bg1"/>
                    </a:solidFill>
                    <a:latin typeface="Titillium" panose="00000500000000000000" pitchFamily="50" charset="0"/>
                  </a:rPr>
                  <a:t>Lorem Ipsum has been the industry's standard dummy text ever since the 1500s, when an unknown printer took a galley of type and scrambled</a:t>
                </a:r>
                <a:endParaRPr lang="en-US" sz="1000" dirty="0">
                  <a:solidFill>
                    <a:schemeClr val="bg1"/>
                  </a:solidFill>
                </a:endParaRPr>
              </a:p>
            </p:txBody>
          </p:sp>
        </p:grpSp>
        <p:grpSp>
          <p:nvGrpSpPr>
            <p:cNvPr id="27" name="Group 26">
              <a:extLst>
                <a:ext uri="{FF2B5EF4-FFF2-40B4-BE49-F238E27FC236}">
                  <a16:creationId xmlns:a16="http://schemas.microsoft.com/office/drawing/2014/main" id="{EA550D1A-D454-43D9-A65D-31574D1FCFC6}"/>
                </a:ext>
              </a:extLst>
            </p:cNvPr>
            <p:cNvGrpSpPr/>
            <p:nvPr/>
          </p:nvGrpSpPr>
          <p:grpSpPr>
            <a:xfrm>
              <a:off x="9201385" y="2206748"/>
              <a:ext cx="1934308" cy="1973265"/>
              <a:chOff x="9142770" y="2213891"/>
              <a:chExt cx="1934308" cy="1973265"/>
            </a:xfrm>
          </p:grpSpPr>
          <p:sp>
            <p:nvSpPr>
              <p:cNvPr id="21" name="Google Shape;410;p19">
                <a:extLst>
                  <a:ext uri="{FF2B5EF4-FFF2-40B4-BE49-F238E27FC236}">
                    <a16:creationId xmlns:a16="http://schemas.microsoft.com/office/drawing/2014/main" id="{73D63F40-13DC-410A-B4E3-3F57A7F9DB94}"/>
                  </a:ext>
                </a:extLst>
              </p:cNvPr>
              <p:cNvSpPr/>
              <p:nvPr/>
            </p:nvSpPr>
            <p:spPr>
              <a:xfrm>
                <a:off x="9757499" y="2213891"/>
                <a:ext cx="704850" cy="633412"/>
              </a:xfrm>
              <a:custGeom>
                <a:avLst/>
                <a:gdLst/>
                <a:ahLst/>
                <a:cxnLst/>
                <a:rect l="l" t="t" r="r" b="b"/>
                <a:pathLst>
                  <a:path w="180" h="162" extrusionOk="0">
                    <a:moveTo>
                      <a:pt x="39" y="74"/>
                    </a:moveTo>
                    <a:cubicBezTo>
                      <a:pt x="34" y="74"/>
                      <a:pt x="29" y="78"/>
                      <a:pt x="29" y="84"/>
                    </a:cubicBezTo>
                    <a:cubicBezTo>
                      <a:pt x="29" y="125"/>
                      <a:pt x="29" y="125"/>
                      <a:pt x="29" y="125"/>
                    </a:cubicBezTo>
                    <a:cubicBezTo>
                      <a:pt x="29" y="130"/>
                      <a:pt x="34" y="135"/>
                      <a:pt x="39" y="135"/>
                    </a:cubicBezTo>
                    <a:cubicBezTo>
                      <a:pt x="49" y="135"/>
                      <a:pt x="49" y="135"/>
                      <a:pt x="49" y="135"/>
                    </a:cubicBezTo>
                    <a:cubicBezTo>
                      <a:pt x="55" y="135"/>
                      <a:pt x="59" y="130"/>
                      <a:pt x="59" y="125"/>
                    </a:cubicBezTo>
                    <a:cubicBezTo>
                      <a:pt x="59" y="84"/>
                      <a:pt x="59" y="84"/>
                      <a:pt x="59" y="84"/>
                    </a:cubicBezTo>
                    <a:cubicBezTo>
                      <a:pt x="59" y="78"/>
                      <a:pt x="55" y="74"/>
                      <a:pt x="49" y="74"/>
                    </a:cubicBezTo>
                    <a:lnTo>
                      <a:pt x="39" y="74"/>
                    </a:lnTo>
                    <a:close/>
                    <a:moveTo>
                      <a:pt x="51" y="84"/>
                    </a:moveTo>
                    <a:cubicBezTo>
                      <a:pt x="51" y="125"/>
                      <a:pt x="51" y="125"/>
                      <a:pt x="51" y="125"/>
                    </a:cubicBezTo>
                    <a:cubicBezTo>
                      <a:pt x="51" y="126"/>
                      <a:pt x="50" y="127"/>
                      <a:pt x="49" y="127"/>
                    </a:cubicBezTo>
                    <a:cubicBezTo>
                      <a:pt x="39" y="127"/>
                      <a:pt x="39" y="127"/>
                      <a:pt x="39" y="127"/>
                    </a:cubicBezTo>
                    <a:cubicBezTo>
                      <a:pt x="38" y="127"/>
                      <a:pt x="37" y="126"/>
                      <a:pt x="37" y="125"/>
                    </a:cubicBezTo>
                    <a:cubicBezTo>
                      <a:pt x="37" y="84"/>
                      <a:pt x="37" y="84"/>
                      <a:pt x="37" y="84"/>
                    </a:cubicBezTo>
                    <a:cubicBezTo>
                      <a:pt x="37" y="82"/>
                      <a:pt x="38" y="81"/>
                      <a:pt x="39" y="81"/>
                    </a:cubicBezTo>
                    <a:cubicBezTo>
                      <a:pt x="49" y="81"/>
                      <a:pt x="49" y="81"/>
                      <a:pt x="49" y="81"/>
                    </a:cubicBezTo>
                    <a:cubicBezTo>
                      <a:pt x="50" y="81"/>
                      <a:pt x="51" y="82"/>
                      <a:pt x="51" y="84"/>
                    </a:cubicBezTo>
                    <a:close/>
                    <a:moveTo>
                      <a:pt x="76" y="59"/>
                    </a:moveTo>
                    <a:cubicBezTo>
                      <a:pt x="70" y="59"/>
                      <a:pt x="66" y="64"/>
                      <a:pt x="66" y="69"/>
                    </a:cubicBezTo>
                    <a:cubicBezTo>
                      <a:pt x="66" y="125"/>
                      <a:pt x="66" y="125"/>
                      <a:pt x="66" y="125"/>
                    </a:cubicBezTo>
                    <a:cubicBezTo>
                      <a:pt x="66" y="130"/>
                      <a:pt x="70" y="135"/>
                      <a:pt x="76" y="135"/>
                    </a:cubicBezTo>
                    <a:cubicBezTo>
                      <a:pt x="86" y="135"/>
                      <a:pt x="86" y="135"/>
                      <a:pt x="86" y="135"/>
                    </a:cubicBezTo>
                    <a:cubicBezTo>
                      <a:pt x="91" y="135"/>
                      <a:pt x="96" y="130"/>
                      <a:pt x="96" y="125"/>
                    </a:cubicBezTo>
                    <a:cubicBezTo>
                      <a:pt x="96" y="69"/>
                      <a:pt x="96" y="69"/>
                      <a:pt x="96" y="69"/>
                    </a:cubicBezTo>
                    <a:cubicBezTo>
                      <a:pt x="96" y="64"/>
                      <a:pt x="91" y="59"/>
                      <a:pt x="86" y="59"/>
                    </a:cubicBezTo>
                    <a:lnTo>
                      <a:pt x="76" y="59"/>
                    </a:lnTo>
                    <a:close/>
                    <a:moveTo>
                      <a:pt x="88" y="69"/>
                    </a:moveTo>
                    <a:cubicBezTo>
                      <a:pt x="88" y="125"/>
                      <a:pt x="88" y="125"/>
                      <a:pt x="88" y="125"/>
                    </a:cubicBezTo>
                    <a:cubicBezTo>
                      <a:pt x="88" y="126"/>
                      <a:pt x="87" y="127"/>
                      <a:pt x="86" y="127"/>
                    </a:cubicBezTo>
                    <a:cubicBezTo>
                      <a:pt x="76" y="127"/>
                      <a:pt x="76" y="127"/>
                      <a:pt x="76" y="127"/>
                    </a:cubicBezTo>
                    <a:cubicBezTo>
                      <a:pt x="75" y="127"/>
                      <a:pt x="74" y="126"/>
                      <a:pt x="74" y="125"/>
                    </a:cubicBezTo>
                    <a:cubicBezTo>
                      <a:pt x="74" y="69"/>
                      <a:pt x="74" y="69"/>
                      <a:pt x="74" y="69"/>
                    </a:cubicBezTo>
                    <a:cubicBezTo>
                      <a:pt x="74" y="68"/>
                      <a:pt x="75" y="67"/>
                      <a:pt x="76" y="67"/>
                    </a:cubicBezTo>
                    <a:cubicBezTo>
                      <a:pt x="86" y="67"/>
                      <a:pt x="86" y="67"/>
                      <a:pt x="86" y="67"/>
                    </a:cubicBezTo>
                    <a:cubicBezTo>
                      <a:pt x="87" y="67"/>
                      <a:pt x="88" y="68"/>
                      <a:pt x="88" y="69"/>
                    </a:cubicBezTo>
                    <a:close/>
                    <a:moveTo>
                      <a:pt x="112" y="46"/>
                    </a:moveTo>
                    <a:cubicBezTo>
                      <a:pt x="107" y="46"/>
                      <a:pt x="103" y="51"/>
                      <a:pt x="103" y="56"/>
                    </a:cubicBezTo>
                    <a:cubicBezTo>
                      <a:pt x="103" y="125"/>
                      <a:pt x="103" y="125"/>
                      <a:pt x="103" y="125"/>
                    </a:cubicBezTo>
                    <a:cubicBezTo>
                      <a:pt x="103" y="130"/>
                      <a:pt x="107" y="135"/>
                      <a:pt x="112" y="135"/>
                    </a:cubicBezTo>
                    <a:cubicBezTo>
                      <a:pt x="123" y="135"/>
                      <a:pt x="123" y="135"/>
                      <a:pt x="123" y="135"/>
                    </a:cubicBezTo>
                    <a:cubicBezTo>
                      <a:pt x="128" y="135"/>
                      <a:pt x="132" y="130"/>
                      <a:pt x="132" y="125"/>
                    </a:cubicBezTo>
                    <a:cubicBezTo>
                      <a:pt x="132" y="56"/>
                      <a:pt x="132" y="56"/>
                      <a:pt x="132" y="56"/>
                    </a:cubicBezTo>
                    <a:cubicBezTo>
                      <a:pt x="132" y="51"/>
                      <a:pt x="128" y="46"/>
                      <a:pt x="123" y="46"/>
                    </a:cubicBezTo>
                    <a:lnTo>
                      <a:pt x="112" y="46"/>
                    </a:lnTo>
                    <a:close/>
                    <a:moveTo>
                      <a:pt x="125" y="56"/>
                    </a:moveTo>
                    <a:cubicBezTo>
                      <a:pt x="125" y="125"/>
                      <a:pt x="125" y="125"/>
                      <a:pt x="125" y="125"/>
                    </a:cubicBezTo>
                    <a:cubicBezTo>
                      <a:pt x="125" y="126"/>
                      <a:pt x="124" y="127"/>
                      <a:pt x="123" y="127"/>
                    </a:cubicBezTo>
                    <a:cubicBezTo>
                      <a:pt x="112" y="127"/>
                      <a:pt x="112" y="127"/>
                      <a:pt x="112" y="127"/>
                    </a:cubicBezTo>
                    <a:cubicBezTo>
                      <a:pt x="111" y="127"/>
                      <a:pt x="110" y="126"/>
                      <a:pt x="110" y="125"/>
                    </a:cubicBezTo>
                    <a:cubicBezTo>
                      <a:pt x="110" y="56"/>
                      <a:pt x="110" y="56"/>
                      <a:pt x="110" y="56"/>
                    </a:cubicBezTo>
                    <a:cubicBezTo>
                      <a:pt x="110" y="55"/>
                      <a:pt x="111" y="54"/>
                      <a:pt x="112" y="54"/>
                    </a:cubicBezTo>
                    <a:cubicBezTo>
                      <a:pt x="123" y="54"/>
                      <a:pt x="123" y="54"/>
                      <a:pt x="123" y="54"/>
                    </a:cubicBezTo>
                    <a:cubicBezTo>
                      <a:pt x="124" y="54"/>
                      <a:pt x="125" y="55"/>
                      <a:pt x="125" y="56"/>
                    </a:cubicBezTo>
                    <a:close/>
                    <a:moveTo>
                      <a:pt x="139" y="43"/>
                    </a:moveTo>
                    <a:cubicBezTo>
                      <a:pt x="139" y="125"/>
                      <a:pt x="139" y="125"/>
                      <a:pt x="139" y="125"/>
                    </a:cubicBezTo>
                    <a:cubicBezTo>
                      <a:pt x="139" y="130"/>
                      <a:pt x="144" y="135"/>
                      <a:pt x="149" y="135"/>
                    </a:cubicBezTo>
                    <a:cubicBezTo>
                      <a:pt x="159" y="135"/>
                      <a:pt x="159" y="135"/>
                      <a:pt x="159" y="135"/>
                    </a:cubicBezTo>
                    <a:cubicBezTo>
                      <a:pt x="165" y="135"/>
                      <a:pt x="169" y="130"/>
                      <a:pt x="169" y="125"/>
                    </a:cubicBezTo>
                    <a:cubicBezTo>
                      <a:pt x="169" y="43"/>
                      <a:pt x="169" y="43"/>
                      <a:pt x="169" y="43"/>
                    </a:cubicBezTo>
                    <a:cubicBezTo>
                      <a:pt x="169" y="38"/>
                      <a:pt x="165" y="34"/>
                      <a:pt x="159" y="34"/>
                    </a:cubicBezTo>
                    <a:cubicBezTo>
                      <a:pt x="149" y="34"/>
                      <a:pt x="149" y="34"/>
                      <a:pt x="149" y="34"/>
                    </a:cubicBezTo>
                    <a:cubicBezTo>
                      <a:pt x="144" y="34"/>
                      <a:pt x="139" y="38"/>
                      <a:pt x="139" y="43"/>
                    </a:cubicBezTo>
                    <a:close/>
                    <a:moveTo>
                      <a:pt x="161" y="43"/>
                    </a:moveTo>
                    <a:cubicBezTo>
                      <a:pt x="161" y="125"/>
                      <a:pt x="161" y="125"/>
                      <a:pt x="161" y="125"/>
                    </a:cubicBezTo>
                    <a:cubicBezTo>
                      <a:pt x="161" y="126"/>
                      <a:pt x="160" y="127"/>
                      <a:pt x="159" y="127"/>
                    </a:cubicBezTo>
                    <a:cubicBezTo>
                      <a:pt x="149" y="127"/>
                      <a:pt x="149" y="127"/>
                      <a:pt x="149" y="127"/>
                    </a:cubicBezTo>
                    <a:cubicBezTo>
                      <a:pt x="148" y="127"/>
                      <a:pt x="147" y="126"/>
                      <a:pt x="147" y="125"/>
                    </a:cubicBezTo>
                    <a:cubicBezTo>
                      <a:pt x="147" y="43"/>
                      <a:pt x="147" y="43"/>
                      <a:pt x="147" y="43"/>
                    </a:cubicBezTo>
                    <a:cubicBezTo>
                      <a:pt x="147" y="42"/>
                      <a:pt x="148" y="41"/>
                      <a:pt x="149" y="41"/>
                    </a:cubicBezTo>
                    <a:cubicBezTo>
                      <a:pt x="159" y="41"/>
                      <a:pt x="159" y="41"/>
                      <a:pt x="159" y="41"/>
                    </a:cubicBezTo>
                    <a:cubicBezTo>
                      <a:pt x="160" y="41"/>
                      <a:pt x="161" y="42"/>
                      <a:pt x="161" y="43"/>
                    </a:cubicBezTo>
                    <a:close/>
                    <a:moveTo>
                      <a:pt x="93" y="32"/>
                    </a:moveTo>
                    <a:cubicBezTo>
                      <a:pt x="117" y="23"/>
                      <a:pt x="141" y="9"/>
                      <a:pt x="141" y="9"/>
                    </a:cubicBezTo>
                    <a:cubicBezTo>
                      <a:pt x="137" y="0"/>
                      <a:pt x="137" y="0"/>
                      <a:pt x="137" y="0"/>
                    </a:cubicBezTo>
                    <a:cubicBezTo>
                      <a:pt x="145" y="4"/>
                      <a:pt x="145" y="4"/>
                      <a:pt x="145" y="4"/>
                    </a:cubicBezTo>
                    <a:cubicBezTo>
                      <a:pt x="153" y="7"/>
                      <a:pt x="153" y="7"/>
                      <a:pt x="153" y="7"/>
                    </a:cubicBezTo>
                    <a:cubicBezTo>
                      <a:pt x="151" y="16"/>
                      <a:pt x="151" y="16"/>
                      <a:pt x="151" y="16"/>
                    </a:cubicBezTo>
                    <a:cubicBezTo>
                      <a:pt x="149" y="25"/>
                      <a:pt x="149" y="25"/>
                      <a:pt x="149" y="25"/>
                    </a:cubicBezTo>
                    <a:cubicBezTo>
                      <a:pt x="145" y="16"/>
                      <a:pt x="145" y="16"/>
                      <a:pt x="145" y="16"/>
                    </a:cubicBezTo>
                    <a:cubicBezTo>
                      <a:pt x="141" y="18"/>
                      <a:pt x="119" y="31"/>
                      <a:pt x="96" y="40"/>
                    </a:cubicBezTo>
                    <a:cubicBezTo>
                      <a:pt x="69" y="50"/>
                      <a:pt x="35" y="57"/>
                      <a:pt x="35" y="57"/>
                    </a:cubicBezTo>
                    <a:cubicBezTo>
                      <a:pt x="35" y="57"/>
                      <a:pt x="34" y="57"/>
                      <a:pt x="34" y="57"/>
                    </a:cubicBezTo>
                    <a:cubicBezTo>
                      <a:pt x="32" y="57"/>
                      <a:pt x="31" y="56"/>
                      <a:pt x="30" y="54"/>
                    </a:cubicBezTo>
                    <a:cubicBezTo>
                      <a:pt x="30" y="52"/>
                      <a:pt x="31" y="50"/>
                      <a:pt x="33" y="49"/>
                    </a:cubicBezTo>
                    <a:cubicBezTo>
                      <a:pt x="34" y="49"/>
                      <a:pt x="67" y="43"/>
                      <a:pt x="93" y="32"/>
                    </a:cubicBezTo>
                    <a:close/>
                    <a:moveTo>
                      <a:pt x="180" y="149"/>
                    </a:moveTo>
                    <a:cubicBezTo>
                      <a:pt x="175" y="156"/>
                      <a:pt x="175" y="156"/>
                      <a:pt x="175" y="156"/>
                    </a:cubicBezTo>
                    <a:cubicBezTo>
                      <a:pt x="169" y="162"/>
                      <a:pt x="169" y="162"/>
                      <a:pt x="169" y="162"/>
                    </a:cubicBezTo>
                    <a:cubicBezTo>
                      <a:pt x="169" y="153"/>
                      <a:pt x="169" y="153"/>
                      <a:pt x="169" y="153"/>
                    </a:cubicBezTo>
                    <a:cubicBezTo>
                      <a:pt x="15" y="153"/>
                      <a:pt x="15" y="153"/>
                      <a:pt x="15" y="153"/>
                    </a:cubicBezTo>
                    <a:cubicBezTo>
                      <a:pt x="13" y="153"/>
                      <a:pt x="11" y="151"/>
                      <a:pt x="11" y="149"/>
                    </a:cubicBezTo>
                    <a:cubicBezTo>
                      <a:pt x="11" y="26"/>
                      <a:pt x="11" y="26"/>
                      <a:pt x="11" y="26"/>
                    </a:cubicBezTo>
                    <a:cubicBezTo>
                      <a:pt x="0" y="26"/>
                      <a:pt x="0" y="26"/>
                      <a:pt x="0" y="26"/>
                    </a:cubicBezTo>
                    <a:cubicBezTo>
                      <a:pt x="8" y="19"/>
                      <a:pt x="8" y="19"/>
                      <a:pt x="8" y="19"/>
                    </a:cubicBezTo>
                    <a:cubicBezTo>
                      <a:pt x="15" y="13"/>
                      <a:pt x="15" y="13"/>
                      <a:pt x="15" y="13"/>
                    </a:cubicBezTo>
                    <a:cubicBezTo>
                      <a:pt x="23" y="19"/>
                      <a:pt x="23" y="19"/>
                      <a:pt x="23" y="19"/>
                    </a:cubicBezTo>
                    <a:cubicBezTo>
                      <a:pt x="30" y="26"/>
                      <a:pt x="30" y="26"/>
                      <a:pt x="30" y="26"/>
                    </a:cubicBezTo>
                    <a:cubicBezTo>
                      <a:pt x="19" y="26"/>
                      <a:pt x="19" y="26"/>
                      <a:pt x="19" y="26"/>
                    </a:cubicBezTo>
                    <a:cubicBezTo>
                      <a:pt x="19" y="145"/>
                      <a:pt x="19" y="145"/>
                      <a:pt x="19" y="145"/>
                    </a:cubicBezTo>
                    <a:cubicBezTo>
                      <a:pt x="169" y="145"/>
                      <a:pt x="169" y="145"/>
                      <a:pt x="169" y="145"/>
                    </a:cubicBezTo>
                    <a:cubicBezTo>
                      <a:pt x="169" y="136"/>
                      <a:pt x="169" y="136"/>
                      <a:pt x="169" y="136"/>
                    </a:cubicBezTo>
                    <a:cubicBezTo>
                      <a:pt x="175" y="142"/>
                      <a:pt x="175" y="142"/>
                      <a:pt x="175" y="142"/>
                    </a:cubicBezTo>
                    <a:lnTo>
                      <a:pt x="180" y="14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6" name="Rectangle 25">
                <a:extLst>
                  <a:ext uri="{FF2B5EF4-FFF2-40B4-BE49-F238E27FC236}">
                    <a16:creationId xmlns:a16="http://schemas.microsoft.com/office/drawing/2014/main" id="{2B11BF86-82CB-432D-9DB2-091807DF4A94}"/>
                  </a:ext>
                </a:extLst>
              </p:cNvPr>
              <p:cNvSpPr/>
              <p:nvPr/>
            </p:nvSpPr>
            <p:spPr>
              <a:xfrm>
                <a:off x="9142770" y="2964898"/>
                <a:ext cx="1934308" cy="1222258"/>
              </a:xfrm>
              <a:prstGeom prst="rect">
                <a:avLst/>
              </a:prstGeom>
            </p:spPr>
            <p:txBody>
              <a:bodyPr wrap="square">
                <a:spAutoFit/>
              </a:bodyPr>
              <a:lstStyle/>
              <a:p>
                <a:pPr algn="ctr">
                  <a:lnSpc>
                    <a:spcPct val="150000"/>
                  </a:lnSpc>
                </a:pPr>
                <a:r>
                  <a:rPr lang="en-US" sz="1000" dirty="0">
                    <a:solidFill>
                      <a:schemeClr val="bg1"/>
                    </a:solidFill>
                    <a:latin typeface="Titillium" panose="00000500000000000000" pitchFamily="50" charset="0"/>
                  </a:rPr>
                  <a:t>Lorem Ipsum has been the industry's standard dummy text ever since the 1500s, when an unknown printer took a galley of type and scrambled</a:t>
                </a:r>
                <a:endParaRPr lang="en-US" sz="1000" dirty="0">
                  <a:solidFill>
                    <a:schemeClr val="bg1"/>
                  </a:solidFill>
                </a:endParaRPr>
              </a:p>
            </p:txBody>
          </p:sp>
        </p:grpSp>
      </p:grpSp>
      <p:sp>
        <p:nvSpPr>
          <p:cNvPr id="10" name="Rectangle 9">
            <a:extLst>
              <a:ext uri="{FF2B5EF4-FFF2-40B4-BE49-F238E27FC236}">
                <a16:creationId xmlns:a16="http://schemas.microsoft.com/office/drawing/2014/main" id="{8FBAA56B-9F84-406C-86D1-6E1F216116B4}"/>
              </a:ext>
            </a:extLst>
          </p:cNvPr>
          <p:cNvSpPr/>
          <p:nvPr/>
        </p:nvSpPr>
        <p:spPr>
          <a:xfrm>
            <a:off x="1415558" y="5291222"/>
            <a:ext cx="9624646" cy="615553"/>
          </a:xfrm>
          <a:prstGeom prst="rect">
            <a:avLst/>
          </a:prstGeom>
        </p:spPr>
        <p:txBody>
          <a:bodyPr wrap="square">
            <a:spAutoFit/>
          </a:bodyPr>
          <a:lstStyle/>
          <a:p>
            <a:pPr algn="ctr">
              <a:lnSpc>
                <a:spcPct val="150000"/>
              </a:lnSpc>
            </a:pPr>
            <a:r>
              <a:rPr lang="en-US" sz="1200" dirty="0">
                <a:solidFill>
                  <a:schemeClr val="tx1">
                    <a:lumMod val="50000"/>
                    <a:lumOff val="50000"/>
                  </a:schemeClr>
                </a:solidFill>
                <a:latin typeface="Titillium" panose="00000500000000000000" pitchFamily="50" charset="0"/>
              </a:rPr>
              <a:t>Lorem ipsum dolor sit amet, consectetuer adipiscing elit. Maecenas porttitor congue massa. Fusce posuere, magna sed pulvinar ultricies, purus lectus malesuada libero, sit amet commodo magna eros quis urna.</a:t>
            </a:r>
          </a:p>
        </p:txBody>
      </p:sp>
    </p:spTree>
    <p:extLst>
      <p:ext uri="{BB962C8B-B14F-4D97-AF65-F5344CB8AC3E}">
        <p14:creationId xmlns:p14="http://schemas.microsoft.com/office/powerpoint/2010/main" val="12386796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Diamond 13">
            <a:extLst>
              <a:ext uri="{FF2B5EF4-FFF2-40B4-BE49-F238E27FC236}">
                <a16:creationId xmlns:a16="http://schemas.microsoft.com/office/drawing/2014/main" id="{6CB827F8-47BC-43B6-9C66-3AFD08660147}"/>
              </a:ext>
            </a:extLst>
          </p:cNvPr>
          <p:cNvSpPr/>
          <p:nvPr/>
        </p:nvSpPr>
        <p:spPr>
          <a:xfrm>
            <a:off x="6299047" y="2777521"/>
            <a:ext cx="3822355" cy="3822355"/>
          </a:xfrm>
          <a:prstGeom prst="diamond">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8">
            <a:extLst>
              <a:ext uri="{FF2B5EF4-FFF2-40B4-BE49-F238E27FC236}">
                <a16:creationId xmlns:a16="http://schemas.microsoft.com/office/drawing/2014/main" id="{D8508623-A3BA-407F-B5A6-2B153552CA9D}"/>
              </a:ext>
            </a:extLst>
          </p:cNvPr>
          <p:cNvGrpSpPr/>
          <p:nvPr/>
        </p:nvGrpSpPr>
        <p:grpSpPr>
          <a:xfrm>
            <a:off x="6118771" y="1011283"/>
            <a:ext cx="4830356" cy="4835436"/>
            <a:chOff x="2198687" y="643717"/>
            <a:chExt cx="5046924" cy="5052232"/>
          </a:xfrm>
        </p:grpSpPr>
        <p:grpSp>
          <p:nvGrpSpPr>
            <p:cNvPr id="7" name="Group 6">
              <a:extLst>
                <a:ext uri="{FF2B5EF4-FFF2-40B4-BE49-F238E27FC236}">
                  <a16:creationId xmlns:a16="http://schemas.microsoft.com/office/drawing/2014/main" id="{83318A5B-CA37-49BA-B2EA-298B9A226B43}"/>
                </a:ext>
              </a:extLst>
            </p:cNvPr>
            <p:cNvGrpSpPr/>
            <p:nvPr/>
          </p:nvGrpSpPr>
          <p:grpSpPr>
            <a:xfrm>
              <a:off x="2198687" y="643717"/>
              <a:ext cx="5046924" cy="5052232"/>
              <a:chOff x="2198687" y="1163637"/>
              <a:chExt cx="4527550" cy="4532312"/>
            </a:xfrm>
          </p:grpSpPr>
          <p:sp>
            <p:nvSpPr>
              <p:cNvPr id="15" name="Google Shape;85;p13">
                <a:extLst>
                  <a:ext uri="{FF2B5EF4-FFF2-40B4-BE49-F238E27FC236}">
                    <a16:creationId xmlns:a16="http://schemas.microsoft.com/office/drawing/2014/main" id="{21826E84-19EE-4664-86E1-A8FD3BD43307}"/>
                  </a:ext>
                </a:extLst>
              </p:cNvPr>
              <p:cNvSpPr/>
              <p:nvPr/>
            </p:nvSpPr>
            <p:spPr>
              <a:xfrm>
                <a:off x="3835400" y="4437062"/>
                <a:ext cx="1257300" cy="1258887"/>
              </a:xfrm>
              <a:prstGeom prst="ellipse">
                <a:avLst/>
              </a:prstGeom>
              <a:solidFill>
                <a:srgbClr val="E249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16" name="Google Shape;86;p13">
                <a:extLst>
                  <a:ext uri="{FF2B5EF4-FFF2-40B4-BE49-F238E27FC236}">
                    <a16:creationId xmlns:a16="http://schemas.microsoft.com/office/drawing/2014/main" id="{4CF5553F-CF37-409D-88F2-19D088FA8A58}"/>
                  </a:ext>
                </a:extLst>
              </p:cNvPr>
              <p:cNvSpPr/>
              <p:nvPr/>
            </p:nvSpPr>
            <p:spPr>
              <a:xfrm>
                <a:off x="2198687" y="2803525"/>
                <a:ext cx="1260475" cy="1257300"/>
              </a:xfrm>
              <a:prstGeom prst="ellipse">
                <a:avLst/>
              </a:prstGeom>
              <a:solidFill>
                <a:srgbClr val="FF912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17" name="Google Shape;87;p13">
                <a:extLst>
                  <a:ext uri="{FF2B5EF4-FFF2-40B4-BE49-F238E27FC236}">
                    <a16:creationId xmlns:a16="http://schemas.microsoft.com/office/drawing/2014/main" id="{1368D8A0-6F2A-41D0-A360-BA0C3F5BC69F}"/>
                  </a:ext>
                </a:extLst>
              </p:cNvPr>
              <p:cNvSpPr/>
              <p:nvPr/>
            </p:nvSpPr>
            <p:spPr>
              <a:xfrm>
                <a:off x="3835400" y="1163637"/>
                <a:ext cx="1257300" cy="1263650"/>
              </a:xfrm>
              <a:prstGeom prst="ellipse">
                <a:avLst/>
              </a:prstGeom>
              <a:solidFill>
                <a:srgbClr val="FFCA5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1" name="Google Shape;91;p13">
                <a:extLst>
                  <a:ext uri="{FF2B5EF4-FFF2-40B4-BE49-F238E27FC236}">
                    <a16:creationId xmlns:a16="http://schemas.microsoft.com/office/drawing/2014/main" id="{6DE90DEB-CE18-4AAA-AB74-6D4362A04FDF}"/>
                  </a:ext>
                </a:extLst>
              </p:cNvPr>
              <p:cNvSpPr/>
              <p:nvPr/>
            </p:nvSpPr>
            <p:spPr>
              <a:xfrm>
                <a:off x="5467350" y="2803525"/>
                <a:ext cx="1258887" cy="1257300"/>
              </a:xfrm>
              <a:prstGeom prst="ellipse">
                <a:avLst/>
              </a:prstGeom>
              <a:solidFill>
                <a:srgbClr val="57575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7" name="Google Shape;96;p13">
                <a:extLst>
                  <a:ext uri="{FF2B5EF4-FFF2-40B4-BE49-F238E27FC236}">
                    <a16:creationId xmlns:a16="http://schemas.microsoft.com/office/drawing/2014/main" id="{461C165A-DC6C-4444-B078-F2D19F3BFBD2}"/>
                  </a:ext>
                </a:extLst>
              </p:cNvPr>
              <p:cNvSpPr/>
              <p:nvPr/>
            </p:nvSpPr>
            <p:spPr>
              <a:xfrm>
                <a:off x="5167312" y="4127500"/>
                <a:ext cx="785812" cy="785812"/>
              </a:xfrm>
              <a:custGeom>
                <a:avLst/>
                <a:gdLst/>
                <a:ahLst/>
                <a:cxnLst/>
                <a:rect l="l" t="t" r="r" b="b"/>
                <a:pathLst>
                  <a:path w="180" h="180" extrusionOk="0">
                    <a:moveTo>
                      <a:pt x="5" y="180"/>
                    </a:moveTo>
                    <a:cubicBezTo>
                      <a:pt x="3" y="180"/>
                      <a:pt x="2" y="180"/>
                      <a:pt x="1" y="178"/>
                    </a:cubicBezTo>
                    <a:cubicBezTo>
                      <a:pt x="0" y="176"/>
                      <a:pt x="1" y="174"/>
                      <a:pt x="3" y="173"/>
                    </a:cubicBezTo>
                    <a:cubicBezTo>
                      <a:pt x="76" y="137"/>
                      <a:pt x="136" y="76"/>
                      <a:pt x="172" y="3"/>
                    </a:cubicBezTo>
                    <a:cubicBezTo>
                      <a:pt x="173" y="1"/>
                      <a:pt x="175" y="0"/>
                      <a:pt x="177" y="1"/>
                    </a:cubicBezTo>
                    <a:cubicBezTo>
                      <a:pt x="179" y="2"/>
                      <a:pt x="180" y="5"/>
                      <a:pt x="179" y="7"/>
                    </a:cubicBezTo>
                    <a:cubicBezTo>
                      <a:pt x="142" y="81"/>
                      <a:pt x="81" y="143"/>
                      <a:pt x="6" y="180"/>
                    </a:cubicBezTo>
                    <a:cubicBezTo>
                      <a:pt x="6" y="180"/>
                      <a:pt x="5" y="180"/>
                      <a:pt x="5" y="180"/>
                    </a:cubicBezTo>
                    <a:close/>
                  </a:path>
                </a:pathLst>
              </a:custGeom>
              <a:solidFill>
                <a:srgbClr val="57575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8" name="Google Shape;97;p13">
                <a:extLst>
                  <a:ext uri="{FF2B5EF4-FFF2-40B4-BE49-F238E27FC236}">
                    <a16:creationId xmlns:a16="http://schemas.microsoft.com/office/drawing/2014/main" id="{945CA4AA-3025-47C2-9F56-00EF0F3498A3}"/>
                  </a:ext>
                </a:extLst>
              </p:cNvPr>
              <p:cNvSpPr/>
              <p:nvPr/>
            </p:nvSpPr>
            <p:spPr>
              <a:xfrm>
                <a:off x="2979737" y="4135437"/>
                <a:ext cx="785812" cy="782637"/>
              </a:xfrm>
              <a:custGeom>
                <a:avLst/>
                <a:gdLst/>
                <a:ahLst/>
                <a:cxnLst/>
                <a:rect l="l" t="t" r="r" b="b"/>
                <a:pathLst>
                  <a:path w="180" h="179" extrusionOk="0">
                    <a:moveTo>
                      <a:pt x="176" y="179"/>
                    </a:moveTo>
                    <a:cubicBezTo>
                      <a:pt x="175" y="179"/>
                      <a:pt x="175" y="179"/>
                      <a:pt x="174" y="179"/>
                    </a:cubicBezTo>
                    <a:cubicBezTo>
                      <a:pt x="99" y="142"/>
                      <a:pt x="38" y="81"/>
                      <a:pt x="1" y="6"/>
                    </a:cubicBezTo>
                    <a:cubicBezTo>
                      <a:pt x="0" y="4"/>
                      <a:pt x="1" y="2"/>
                      <a:pt x="3" y="1"/>
                    </a:cubicBezTo>
                    <a:cubicBezTo>
                      <a:pt x="5" y="0"/>
                      <a:pt x="7" y="1"/>
                      <a:pt x="8" y="3"/>
                    </a:cubicBezTo>
                    <a:cubicBezTo>
                      <a:pt x="44" y="76"/>
                      <a:pt x="104" y="136"/>
                      <a:pt x="178" y="172"/>
                    </a:cubicBezTo>
                    <a:cubicBezTo>
                      <a:pt x="180" y="173"/>
                      <a:pt x="180" y="175"/>
                      <a:pt x="179" y="177"/>
                    </a:cubicBezTo>
                    <a:cubicBezTo>
                      <a:pt x="179" y="178"/>
                      <a:pt x="177" y="179"/>
                      <a:pt x="176" y="179"/>
                    </a:cubicBezTo>
                    <a:close/>
                  </a:path>
                </a:pathLst>
              </a:custGeom>
              <a:solidFill>
                <a:srgbClr val="57575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29" name="Google Shape;98;p13">
                <a:extLst>
                  <a:ext uri="{FF2B5EF4-FFF2-40B4-BE49-F238E27FC236}">
                    <a16:creationId xmlns:a16="http://schemas.microsoft.com/office/drawing/2014/main" id="{244B1838-8B81-414B-B0E6-F289C28C53AE}"/>
                  </a:ext>
                </a:extLst>
              </p:cNvPr>
              <p:cNvSpPr/>
              <p:nvPr/>
            </p:nvSpPr>
            <p:spPr>
              <a:xfrm>
                <a:off x="2974975" y="1946275"/>
                <a:ext cx="785812" cy="785812"/>
              </a:xfrm>
              <a:custGeom>
                <a:avLst/>
                <a:gdLst/>
                <a:ahLst/>
                <a:cxnLst/>
                <a:rect l="l" t="t" r="r" b="b"/>
                <a:pathLst>
                  <a:path w="180" h="180" extrusionOk="0">
                    <a:moveTo>
                      <a:pt x="5" y="180"/>
                    </a:moveTo>
                    <a:cubicBezTo>
                      <a:pt x="4" y="180"/>
                      <a:pt x="3" y="180"/>
                      <a:pt x="3" y="179"/>
                    </a:cubicBezTo>
                    <a:cubicBezTo>
                      <a:pt x="1" y="179"/>
                      <a:pt x="0" y="176"/>
                      <a:pt x="1" y="174"/>
                    </a:cubicBezTo>
                    <a:cubicBezTo>
                      <a:pt x="37" y="99"/>
                      <a:pt x="99" y="38"/>
                      <a:pt x="173" y="1"/>
                    </a:cubicBezTo>
                    <a:cubicBezTo>
                      <a:pt x="175" y="0"/>
                      <a:pt x="178" y="1"/>
                      <a:pt x="179" y="3"/>
                    </a:cubicBezTo>
                    <a:cubicBezTo>
                      <a:pt x="180" y="5"/>
                      <a:pt x="179" y="7"/>
                      <a:pt x="177" y="8"/>
                    </a:cubicBezTo>
                    <a:cubicBezTo>
                      <a:pt x="104" y="44"/>
                      <a:pt x="44" y="104"/>
                      <a:pt x="8" y="178"/>
                    </a:cubicBezTo>
                    <a:cubicBezTo>
                      <a:pt x="7" y="179"/>
                      <a:pt x="6" y="180"/>
                      <a:pt x="5" y="180"/>
                    </a:cubicBezTo>
                    <a:close/>
                  </a:path>
                </a:pathLst>
              </a:custGeom>
              <a:solidFill>
                <a:srgbClr val="57575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30" name="Google Shape;99;p13">
                <a:extLst>
                  <a:ext uri="{FF2B5EF4-FFF2-40B4-BE49-F238E27FC236}">
                    <a16:creationId xmlns:a16="http://schemas.microsoft.com/office/drawing/2014/main" id="{ED38247C-8B1A-4ED8-B5E6-3FFE8F827439}"/>
                  </a:ext>
                </a:extLst>
              </p:cNvPr>
              <p:cNvSpPr/>
              <p:nvPr/>
            </p:nvSpPr>
            <p:spPr>
              <a:xfrm>
                <a:off x="5157787" y="1941512"/>
                <a:ext cx="790575" cy="782637"/>
              </a:xfrm>
              <a:custGeom>
                <a:avLst/>
                <a:gdLst/>
                <a:ahLst/>
                <a:cxnLst/>
                <a:rect l="l" t="t" r="r" b="b"/>
                <a:pathLst>
                  <a:path w="181" h="179" extrusionOk="0">
                    <a:moveTo>
                      <a:pt x="176" y="179"/>
                    </a:moveTo>
                    <a:cubicBezTo>
                      <a:pt x="175" y="179"/>
                      <a:pt x="174" y="178"/>
                      <a:pt x="173" y="177"/>
                    </a:cubicBezTo>
                    <a:cubicBezTo>
                      <a:pt x="137" y="104"/>
                      <a:pt x="76" y="44"/>
                      <a:pt x="3" y="8"/>
                    </a:cubicBezTo>
                    <a:cubicBezTo>
                      <a:pt x="1" y="7"/>
                      <a:pt x="0" y="5"/>
                      <a:pt x="1" y="3"/>
                    </a:cubicBezTo>
                    <a:cubicBezTo>
                      <a:pt x="2" y="1"/>
                      <a:pt x="5" y="0"/>
                      <a:pt x="7" y="1"/>
                    </a:cubicBezTo>
                    <a:cubicBezTo>
                      <a:pt x="81" y="37"/>
                      <a:pt x="143" y="99"/>
                      <a:pt x="180" y="173"/>
                    </a:cubicBezTo>
                    <a:cubicBezTo>
                      <a:pt x="181" y="175"/>
                      <a:pt x="180" y="178"/>
                      <a:pt x="178" y="179"/>
                    </a:cubicBezTo>
                    <a:cubicBezTo>
                      <a:pt x="178" y="179"/>
                      <a:pt x="177" y="179"/>
                      <a:pt x="176" y="179"/>
                    </a:cubicBezTo>
                    <a:close/>
                  </a:path>
                </a:pathLst>
              </a:custGeom>
              <a:solidFill>
                <a:srgbClr val="57575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grpSp>
        <p:sp>
          <p:nvSpPr>
            <p:cNvPr id="39" name="Google Shape;103;p13">
              <a:extLst>
                <a:ext uri="{FF2B5EF4-FFF2-40B4-BE49-F238E27FC236}">
                  <a16:creationId xmlns:a16="http://schemas.microsoft.com/office/drawing/2014/main" id="{02E06CA3-BA21-42A9-BF9B-9FE63CF3CE75}"/>
                </a:ext>
              </a:extLst>
            </p:cNvPr>
            <p:cNvSpPr/>
            <p:nvPr/>
          </p:nvSpPr>
          <p:spPr>
            <a:xfrm>
              <a:off x="4250654" y="4740480"/>
              <a:ext cx="992750" cy="497259"/>
            </a:xfrm>
            <a:custGeom>
              <a:avLst/>
              <a:gdLst/>
              <a:ahLst/>
              <a:cxnLst/>
              <a:rect l="l" t="t" r="r" b="b"/>
              <a:pathLst>
                <a:path w="204" h="102" extrusionOk="0">
                  <a:moveTo>
                    <a:pt x="104" y="102"/>
                  </a:moveTo>
                  <a:cubicBezTo>
                    <a:pt x="92" y="102"/>
                    <a:pt x="83" y="102"/>
                    <a:pt x="73" y="100"/>
                  </a:cubicBezTo>
                  <a:cubicBezTo>
                    <a:pt x="70" y="99"/>
                    <a:pt x="67" y="98"/>
                    <a:pt x="64" y="96"/>
                  </a:cubicBezTo>
                  <a:cubicBezTo>
                    <a:pt x="58" y="94"/>
                    <a:pt x="56" y="90"/>
                    <a:pt x="56" y="87"/>
                  </a:cubicBezTo>
                  <a:cubicBezTo>
                    <a:pt x="55" y="84"/>
                    <a:pt x="57" y="80"/>
                    <a:pt x="60" y="77"/>
                  </a:cubicBezTo>
                  <a:cubicBezTo>
                    <a:pt x="64" y="73"/>
                    <a:pt x="70" y="69"/>
                    <a:pt x="78" y="65"/>
                  </a:cubicBezTo>
                  <a:cubicBezTo>
                    <a:pt x="80" y="64"/>
                    <a:pt x="82" y="63"/>
                    <a:pt x="85" y="62"/>
                  </a:cubicBezTo>
                  <a:cubicBezTo>
                    <a:pt x="87" y="62"/>
                    <a:pt x="87" y="62"/>
                    <a:pt x="87" y="62"/>
                  </a:cubicBezTo>
                  <a:cubicBezTo>
                    <a:pt x="88" y="61"/>
                    <a:pt x="90" y="60"/>
                    <a:pt x="90" y="58"/>
                  </a:cubicBezTo>
                  <a:cubicBezTo>
                    <a:pt x="90" y="57"/>
                    <a:pt x="90" y="56"/>
                    <a:pt x="88" y="55"/>
                  </a:cubicBezTo>
                  <a:cubicBezTo>
                    <a:pt x="80" y="46"/>
                    <a:pt x="76" y="36"/>
                    <a:pt x="77" y="23"/>
                  </a:cubicBezTo>
                  <a:cubicBezTo>
                    <a:pt x="77" y="11"/>
                    <a:pt x="84" y="4"/>
                    <a:pt x="97" y="0"/>
                  </a:cubicBezTo>
                  <a:cubicBezTo>
                    <a:pt x="99" y="0"/>
                    <a:pt x="102" y="0"/>
                    <a:pt x="104" y="0"/>
                  </a:cubicBezTo>
                  <a:cubicBezTo>
                    <a:pt x="107" y="0"/>
                    <a:pt x="109" y="0"/>
                    <a:pt x="112" y="0"/>
                  </a:cubicBezTo>
                  <a:cubicBezTo>
                    <a:pt x="125" y="4"/>
                    <a:pt x="131" y="11"/>
                    <a:pt x="132" y="23"/>
                  </a:cubicBezTo>
                  <a:cubicBezTo>
                    <a:pt x="132" y="36"/>
                    <a:pt x="128" y="46"/>
                    <a:pt x="120" y="55"/>
                  </a:cubicBezTo>
                  <a:cubicBezTo>
                    <a:pt x="119" y="56"/>
                    <a:pt x="118" y="57"/>
                    <a:pt x="119" y="58"/>
                  </a:cubicBezTo>
                  <a:cubicBezTo>
                    <a:pt x="119" y="60"/>
                    <a:pt x="120" y="61"/>
                    <a:pt x="122" y="62"/>
                  </a:cubicBezTo>
                  <a:cubicBezTo>
                    <a:pt x="124" y="62"/>
                    <a:pt x="124" y="62"/>
                    <a:pt x="124" y="62"/>
                  </a:cubicBezTo>
                  <a:cubicBezTo>
                    <a:pt x="126" y="63"/>
                    <a:pt x="129" y="64"/>
                    <a:pt x="131" y="65"/>
                  </a:cubicBezTo>
                  <a:cubicBezTo>
                    <a:pt x="139" y="69"/>
                    <a:pt x="144" y="73"/>
                    <a:pt x="149" y="77"/>
                  </a:cubicBezTo>
                  <a:cubicBezTo>
                    <a:pt x="151" y="80"/>
                    <a:pt x="153" y="84"/>
                    <a:pt x="152" y="87"/>
                  </a:cubicBezTo>
                  <a:cubicBezTo>
                    <a:pt x="151" y="91"/>
                    <a:pt x="149" y="95"/>
                    <a:pt x="145" y="96"/>
                  </a:cubicBezTo>
                  <a:cubicBezTo>
                    <a:pt x="145" y="96"/>
                    <a:pt x="145" y="96"/>
                    <a:pt x="145" y="96"/>
                  </a:cubicBezTo>
                  <a:cubicBezTo>
                    <a:pt x="142" y="98"/>
                    <a:pt x="139" y="99"/>
                    <a:pt x="136" y="100"/>
                  </a:cubicBezTo>
                  <a:cubicBezTo>
                    <a:pt x="126" y="102"/>
                    <a:pt x="116" y="102"/>
                    <a:pt x="104" y="102"/>
                  </a:cubicBezTo>
                  <a:close/>
                  <a:moveTo>
                    <a:pt x="104" y="5"/>
                  </a:moveTo>
                  <a:cubicBezTo>
                    <a:pt x="102" y="5"/>
                    <a:pt x="100" y="5"/>
                    <a:pt x="98" y="6"/>
                  </a:cubicBezTo>
                  <a:cubicBezTo>
                    <a:pt x="88" y="8"/>
                    <a:pt x="83" y="14"/>
                    <a:pt x="82" y="24"/>
                  </a:cubicBezTo>
                  <a:cubicBezTo>
                    <a:pt x="82" y="35"/>
                    <a:pt x="85" y="43"/>
                    <a:pt x="92" y="51"/>
                  </a:cubicBezTo>
                  <a:cubicBezTo>
                    <a:pt x="95" y="53"/>
                    <a:pt x="96" y="56"/>
                    <a:pt x="95" y="59"/>
                  </a:cubicBezTo>
                  <a:cubicBezTo>
                    <a:pt x="95" y="63"/>
                    <a:pt x="92" y="65"/>
                    <a:pt x="89" y="67"/>
                  </a:cubicBezTo>
                  <a:cubicBezTo>
                    <a:pt x="87" y="67"/>
                    <a:pt x="87" y="67"/>
                    <a:pt x="87" y="67"/>
                  </a:cubicBezTo>
                  <a:cubicBezTo>
                    <a:pt x="85" y="68"/>
                    <a:pt x="82" y="69"/>
                    <a:pt x="80" y="70"/>
                  </a:cubicBezTo>
                  <a:cubicBezTo>
                    <a:pt x="73" y="74"/>
                    <a:pt x="68" y="77"/>
                    <a:pt x="64" y="81"/>
                  </a:cubicBezTo>
                  <a:cubicBezTo>
                    <a:pt x="62" y="83"/>
                    <a:pt x="61" y="85"/>
                    <a:pt x="61" y="86"/>
                  </a:cubicBezTo>
                  <a:cubicBezTo>
                    <a:pt x="62" y="88"/>
                    <a:pt x="63" y="90"/>
                    <a:pt x="66" y="91"/>
                  </a:cubicBezTo>
                  <a:cubicBezTo>
                    <a:pt x="69" y="92"/>
                    <a:pt x="71" y="93"/>
                    <a:pt x="74" y="94"/>
                  </a:cubicBezTo>
                  <a:cubicBezTo>
                    <a:pt x="83" y="96"/>
                    <a:pt x="93" y="97"/>
                    <a:pt x="104" y="97"/>
                  </a:cubicBezTo>
                  <a:cubicBezTo>
                    <a:pt x="116" y="97"/>
                    <a:pt x="125" y="96"/>
                    <a:pt x="134" y="94"/>
                  </a:cubicBezTo>
                  <a:cubicBezTo>
                    <a:pt x="137" y="93"/>
                    <a:pt x="140" y="92"/>
                    <a:pt x="142" y="91"/>
                  </a:cubicBezTo>
                  <a:cubicBezTo>
                    <a:pt x="145" y="90"/>
                    <a:pt x="146" y="89"/>
                    <a:pt x="147" y="86"/>
                  </a:cubicBezTo>
                  <a:cubicBezTo>
                    <a:pt x="147" y="84"/>
                    <a:pt x="146" y="82"/>
                    <a:pt x="145" y="81"/>
                  </a:cubicBezTo>
                  <a:cubicBezTo>
                    <a:pt x="141" y="77"/>
                    <a:pt x="136" y="74"/>
                    <a:pt x="129" y="70"/>
                  </a:cubicBezTo>
                  <a:cubicBezTo>
                    <a:pt x="126" y="69"/>
                    <a:pt x="124" y="68"/>
                    <a:pt x="122" y="67"/>
                  </a:cubicBezTo>
                  <a:cubicBezTo>
                    <a:pt x="120" y="67"/>
                    <a:pt x="120" y="67"/>
                    <a:pt x="120" y="67"/>
                  </a:cubicBezTo>
                  <a:cubicBezTo>
                    <a:pt x="116" y="65"/>
                    <a:pt x="114" y="63"/>
                    <a:pt x="113" y="59"/>
                  </a:cubicBezTo>
                  <a:cubicBezTo>
                    <a:pt x="113" y="56"/>
                    <a:pt x="114" y="53"/>
                    <a:pt x="116" y="51"/>
                  </a:cubicBezTo>
                  <a:cubicBezTo>
                    <a:pt x="123" y="44"/>
                    <a:pt x="127" y="35"/>
                    <a:pt x="126" y="24"/>
                  </a:cubicBezTo>
                  <a:cubicBezTo>
                    <a:pt x="126" y="14"/>
                    <a:pt x="121" y="8"/>
                    <a:pt x="110" y="6"/>
                  </a:cubicBezTo>
                  <a:cubicBezTo>
                    <a:pt x="108" y="5"/>
                    <a:pt x="106" y="5"/>
                    <a:pt x="104" y="5"/>
                  </a:cubicBezTo>
                  <a:close/>
                  <a:moveTo>
                    <a:pt x="143" y="94"/>
                  </a:moveTo>
                  <a:cubicBezTo>
                    <a:pt x="143" y="94"/>
                    <a:pt x="143" y="94"/>
                    <a:pt x="143" y="94"/>
                  </a:cubicBezTo>
                  <a:close/>
                  <a:moveTo>
                    <a:pt x="170" y="102"/>
                  </a:moveTo>
                  <a:cubicBezTo>
                    <a:pt x="168" y="102"/>
                    <a:pt x="168" y="102"/>
                    <a:pt x="168" y="102"/>
                  </a:cubicBezTo>
                  <a:cubicBezTo>
                    <a:pt x="162" y="102"/>
                    <a:pt x="160" y="102"/>
                    <a:pt x="154" y="102"/>
                  </a:cubicBezTo>
                  <a:cubicBezTo>
                    <a:pt x="153" y="101"/>
                    <a:pt x="152" y="100"/>
                    <a:pt x="152" y="99"/>
                  </a:cubicBezTo>
                  <a:cubicBezTo>
                    <a:pt x="152" y="97"/>
                    <a:pt x="154" y="96"/>
                    <a:pt x="155" y="96"/>
                  </a:cubicBezTo>
                  <a:cubicBezTo>
                    <a:pt x="161" y="97"/>
                    <a:pt x="162" y="97"/>
                    <a:pt x="168" y="97"/>
                  </a:cubicBezTo>
                  <a:cubicBezTo>
                    <a:pt x="170" y="97"/>
                    <a:pt x="170" y="97"/>
                    <a:pt x="170" y="97"/>
                  </a:cubicBezTo>
                  <a:cubicBezTo>
                    <a:pt x="177" y="97"/>
                    <a:pt x="184" y="96"/>
                    <a:pt x="190" y="95"/>
                  </a:cubicBezTo>
                  <a:cubicBezTo>
                    <a:pt x="192" y="94"/>
                    <a:pt x="194" y="94"/>
                    <a:pt x="195" y="93"/>
                  </a:cubicBezTo>
                  <a:cubicBezTo>
                    <a:pt x="197" y="92"/>
                    <a:pt x="198" y="92"/>
                    <a:pt x="198" y="90"/>
                  </a:cubicBezTo>
                  <a:cubicBezTo>
                    <a:pt x="198" y="89"/>
                    <a:pt x="198" y="88"/>
                    <a:pt x="197" y="87"/>
                  </a:cubicBezTo>
                  <a:cubicBezTo>
                    <a:pt x="194" y="85"/>
                    <a:pt x="191" y="82"/>
                    <a:pt x="186" y="80"/>
                  </a:cubicBezTo>
                  <a:cubicBezTo>
                    <a:pt x="184" y="79"/>
                    <a:pt x="183" y="79"/>
                    <a:pt x="181" y="78"/>
                  </a:cubicBezTo>
                  <a:cubicBezTo>
                    <a:pt x="180" y="78"/>
                    <a:pt x="180" y="78"/>
                    <a:pt x="180" y="78"/>
                  </a:cubicBezTo>
                  <a:cubicBezTo>
                    <a:pt x="177" y="77"/>
                    <a:pt x="175" y="74"/>
                    <a:pt x="175" y="72"/>
                  </a:cubicBezTo>
                  <a:cubicBezTo>
                    <a:pt x="174" y="69"/>
                    <a:pt x="175" y="67"/>
                    <a:pt x="177" y="65"/>
                  </a:cubicBezTo>
                  <a:cubicBezTo>
                    <a:pt x="182" y="60"/>
                    <a:pt x="184" y="54"/>
                    <a:pt x="184" y="47"/>
                  </a:cubicBezTo>
                  <a:cubicBezTo>
                    <a:pt x="184" y="41"/>
                    <a:pt x="180" y="37"/>
                    <a:pt x="173" y="35"/>
                  </a:cubicBezTo>
                  <a:cubicBezTo>
                    <a:pt x="172" y="35"/>
                    <a:pt x="171" y="35"/>
                    <a:pt x="169" y="35"/>
                  </a:cubicBezTo>
                  <a:cubicBezTo>
                    <a:pt x="168" y="35"/>
                    <a:pt x="167" y="35"/>
                    <a:pt x="165" y="35"/>
                  </a:cubicBezTo>
                  <a:cubicBezTo>
                    <a:pt x="159" y="37"/>
                    <a:pt x="155" y="41"/>
                    <a:pt x="155" y="47"/>
                  </a:cubicBezTo>
                  <a:cubicBezTo>
                    <a:pt x="155" y="54"/>
                    <a:pt x="157" y="60"/>
                    <a:pt x="162" y="65"/>
                  </a:cubicBezTo>
                  <a:cubicBezTo>
                    <a:pt x="164" y="67"/>
                    <a:pt x="165" y="70"/>
                    <a:pt x="164" y="72"/>
                  </a:cubicBezTo>
                  <a:cubicBezTo>
                    <a:pt x="164" y="74"/>
                    <a:pt x="162" y="76"/>
                    <a:pt x="160" y="77"/>
                  </a:cubicBezTo>
                  <a:cubicBezTo>
                    <a:pt x="159" y="77"/>
                    <a:pt x="159" y="77"/>
                    <a:pt x="159" y="77"/>
                  </a:cubicBezTo>
                  <a:cubicBezTo>
                    <a:pt x="158" y="78"/>
                    <a:pt x="156" y="77"/>
                    <a:pt x="156" y="76"/>
                  </a:cubicBezTo>
                  <a:cubicBezTo>
                    <a:pt x="155" y="74"/>
                    <a:pt x="156" y="73"/>
                    <a:pt x="157" y="72"/>
                  </a:cubicBezTo>
                  <a:cubicBezTo>
                    <a:pt x="158" y="72"/>
                    <a:pt x="158" y="72"/>
                    <a:pt x="158" y="72"/>
                  </a:cubicBezTo>
                  <a:cubicBezTo>
                    <a:pt x="158" y="72"/>
                    <a:pt x="159" y="71"/>
                    <a:pt x="159" y="71"/>
                  </a:cubicBezTo>
                  <a:cubicBezTo>
                    <a:pt x="159" y="71"/>
                    <a:pt x="159" y="70"/>
                    <a:pt x="158" y="69"/>
                  </a:cubicBezTo>
                  <a:cubicBezTo>
                    <a:pt x="152" y="63"/>
                    <a:pt x="149" y="55"/>
                    <a:pt x="150" y="47"/>
                  </a:cubicBezTo>
                  <a:cubicBezTo>
                    <a:pt x="150" y="41"/>
                    <a:pt x="152" y="33"/>
                    <a:pt x="164" y="30"/>
                  </a:cubicBezTo>
                  <a:cubicBezTo>
                    <a:pt x="166" y="29"/>
                    <a:pt x="168" y="29"/>
                    <a:pt x="169" y="29"/>
                  </a:cubicBezTo>
                  <a:cubicBezTo>
                    <a:pt x="171" y="29"/>
                    <a:pt x="173" y="29"/>
                    <a:pt x="175" y="30"/>
                  </a:cubicBezTo>
                  <a:cubicBezTo>
                    <a:pt x="186" y="33"/>
                    <a:pt x="189" y="41"/>
                    <a:pt x="189" y="47"/>
                  </a:cubicBezTo>
                  <a:cubicBezTo>
                    <a:pt x="190" y="56"/>
                    <a:pt x="187" y="63"/>
                    <a:pt x="181" y="69"/>
                  </a:cubicBezTo>
                  <a:cubicBezTo>
                    <a:pt x="181" y="69"/>
                    <a:pt x="180" y="70"/>
                    <a:pt x="180" y="71"/>
                  </a:cubicBezTo>
                  <a:cubicBezTo>
                    <a:pt x="180" y="71"/>
                    <a:pt x="181" y="72"/>
                    <a:pt x="182" y="72"/>
                  </a:cubicBezTo>
                  <a:cubicBezTo>
                    <a:pt x="183" y="73"/>
                    <a:pt x="183" y="73"/>
                    <a:pt x="183" y="73"/>
                  </a:cubicBezTo>
                  <a:cubicBezTo>
                    <a:pt x="185" y="73"/>
                    <a:pt x="187" y="74"/>
                    <a:pt x="188" y="75"/>
                  </a:cubicBezTo>
                  <a:cubicBezTo>
                    <a:pt x="194" y="78"/>
                    <a:pt x="198" y="80"/>
                    <a:pt x="201" y="83"/>
                  </a:cubicBezTo>
                  <a:cubicBezTo>
                    <a:pt x="203" y="85"/>
                    <a:pt x="204" y="88"/>
                    <a:pt x="204" y="91"/>
                  </a:cubicBezTo>
                  <a:cubicBezTo>
                    <a:pt x="203" y="94"/>
                    <a:pt x="201" y="97"/>
                    <a:pt x="198" y="98"/>
                  </a:cubicBezTo>
                  <a:cubicBezTo>
                    <a:pt x="196" y="99"/>
                    <a:pt x="194" y="100"/>
                    <a:pt x="191" y="100"/>
                  </a:cubicBezTo>
                  <a:cubicBezTo>
                    <a:pt x="185" y="102"/>
                    <a:pt x="178" y="102"/>
                    <a:pt x="170" y="102"/>
                  </a:cubicBezTo>
                  <a:close/>
                  <a:moveTo>
                    <a:pt x="39" y="102"/>
                  </a:moveTo>
                  <a:cubicBezTo>
                    <a:pt x="30" y="102"/>
                    <a:pt x="22" y="102"/>
                    <a:pt x="14" y="100"/>
                  </a:cubicBezTo>
                  <a:cubicBezTo>
                    <a:pt x="12" y="100"/>
                    <a:pt x="10" y="99"/>
                    <a:pt x="7" y="98"/>
                  </a:cubicBezTo>
                  <a:cubicBezTo>
                    <a:pt x="4" y="96"/>
                    <a:pt x="1" y="93"/>
                    <a:pt x="1" y="90"/>
                  </a:cubicBezTo>
                  <a:cubicBezTo>
                    <a:pt x="0" y="87"/>
                    <a:pt x="1" y="84"/>
                    <a:pt x="4" y="82"/>
                  </a:cubicBezTo>
                  <a:cubicBezTo>
                    <a:pt x="7" y="78"/>
                    <a:pt x="12" y="75"/>
                    <a:pt x="18" y="73"/>
                  </a:cubicBezTo>
                  <a:cubicBezTo>
                    <a:pt x="20" y="72"/>
                    <a:pt x="22" y="71"/>
                    <a:pt x="23" y="70"/>
                  </a:cubicBezTo>
                  <a:cubicBezTo>
                    <a:pt x="25" y="70"/>
                    <a:pt x="25" y="70"/>
                    <a:pt x="25" y="70"/>
                  </a:cubicBezTo>
                  <a:cubicBezTo>
                    <a:pt x="26" y="69"/>
                    <a:pt x="27" y="68"/>
                    <a:pt x="27" y="68"/>
                  </a:cubicBezTo>
                  <a:cubicBezTo>
                    <a:pt x="27" y="67"/>
                    <a:pt x="27" y="66"/>
                    <a:pt x="26" y="65"/>
                  </a:cubicBezTo>
                  <a:cubicBezTo>
                    <a:pt x="20" y="59"/>
                    <a:pt x="17" y="51"/>
                    <a:pt x="17" y="41"/>
                  </a:cubicBezTo>
                  <a:cubicBezTo>
                    <a:pt x="17" y="34"/>
                    <a:pt x="20" y="26"/>
                    <a:pt x="33" y="23"/>
                  </a:cubicBezTo>
                  <a:cubicBezTo>
                    <a:pt x="35" y="22"/>
                    <a:pt x="37" y="22"/>
                    <a:pt x="39" y="22"/>
                  </a:cubicBezTo>
                  <a:cubicBezTo>
                    <a:pt x="41" y="22"/>
                    <a:pt x="43" y="22"/>
                    <a:pt x="45" y="23"/>
                  </a:cubicBezTo>
                  <a:cubicBezTo>
                    <a:pt x="57" y="26"/>
                    <a:pt x="60" y="34"/>
                    <a:pt x="61" y="41"/>
                  </a:cubicBezTo>
                  <a:cubicBezTo>
                    <a:pt x="61" y="51"/>
                    <a:pt x="58" y="59"/>
                    <a:pt x="51" y="65"/>
                  </a:cubicBezTo>
                  <a:cubicBezTo>
                    <a:pt x="51" y="66"/>
                    <a:pt x="50" y="67"/>
                    <a:pt x="51" y="68"/>
                  </a:cubicBezTo>
                  <a:cubicBezTo>
                    <a:pt x="51" y="68"/>
                    <a:pt x="52" y="69"/>
                    <a:pt x="53" y="70"/>
                  </a:cubicBezTo>
                  <a:cubicBezTo>
                    <a:pt x="54" y="70"/>
                    <a:pt x="54" y="70"/>
                    <a:pt x="54" y="70"/>
                  </a:cubicBezTo>
                  <a:cubicBezTo>
                    <a:pt x="56" y="71"/>
                    <a:pt x="56" y="72"/>
                    <a:pt x="56" y="74"/>
                  </a:cubicBezTo>
                  <a:cubicBezTo>
                    <a:pt x="55" y="75"/>
                    <a:pt x="53" y="76"/>
                    <a:pt x="52" y="75"/>
                  </a:cubicBezTo>
                  <a:cubicBezTo>
                    <a:pt x="51" y="75"/>
                    <a:pt x="51" y="75"/>
                    <a:pt x="51" y="75"/>
                  </a:cubicBezTo>
                  <a:cubicBezTo>
                    <a:pt x="48" y="74"/>
                    <a:pt x="46" y="72"/>
                    <a:pt x="45" y="69"/>
                  </a:cubicBezTo>
                  <a:cubicBezTo>
                    <a:pt x="44" y="66"/>
                    <a:pt x="45" y="63"/>
                    <a:pt x="47" y="61"/>
                  </a:cubicBezTo>
                  <a:cubicBezTo>
                    <a:pt x="53" y="56"/>
                    <a:pt x="55" y="49"/>
                    <a:pt x="55" y="41"/>
                  </a:cubicBezTo>
                  <a:cubicBezTo>
                    <a:pt x="55" y="34"/>
                    <a:pt x="51" y="30"/>
                    <a:pt x="43" y="28"/>
                  </a:cubicBezTo>
                  <a:cubicBezTo>
                    <a:pt x="42" y="28"/>
                    <a:pt x="40" y="28"/>
                    <a:pt x="39" y="27"/>
                  </a:cubicBezTo>
                  <a:cubicBezTo>
                    <a:pt x="37" y="28"/>
                    <a:pt x="36" y="28"/>
                    <a:pt x="34" y="28"/>
                  </a:cubicBezTo>
                  <a:cubicBezTo>
                    <a:pt x="27" y="30"/>
                    <a:pt x="23" y="34"/>
                    <a:pt x="23" y="41"/>
                  </a:cubicBezTo>
                  <a:cubicBezTo>
                    <a:pt x="22" y="49"/>
                    <a:pt x="25" y="56"/>
                    <a:pt x="30" y="61"/>
                  </a:cubicBezTo>
                  <a:cubicBezTo>
                    <a:pt x="32" y="63"/>
                    <a:pt x="33" y="66"/>
                    <a:pt x="33" y="69"/>
                  </a:cubicBezTo>
                  <a:cubicBezTo>
                    <a:pt x="32" y="72"/>
                    <a:pt x="30" y="74"/>
                    <a:pt x="27" y="75"/>
                  </a:cubicBezTo>
                  <a:cubicBezTo>
                    <a:pt x="25" y="75"/>
                    <a:pt x="25" y="75"/>
                    <a:pt x="25" y="75"/>
                  </a:cubicBezTo>
                  <a:cubicBezTo>
                    <a:pt x="24" y="76"/>
                    <a:pt x="22" y="77"/>
                    <a:pt x="20" y="78"/>
                  </a:cubicBezTo>
                  <a:cubicBezTo>
                    <a:pt x="15" y="80"/>
                    <a:pt x="11" y="83"/>
                    <a:pt x="8" y="86"/>
                  </a:cubicBezTo>
                  <a:cubicBezTo>
                    <a:pt x="7" y="87"/>
                    <a:pt x="6" y="88"/>
                    <a:pt x="6" y="89"/>
                  </a:cubicBezTo>
                  <a:cubicBezTo>
                    <a:pt x="7" y="91"/>
                    <a:pt x="8" y="92"/>
                    <a:pt x="10" y="93"/>
                  </a:cubicBezTo>
                  <a:cubicBezTo>
                    <a:pt x="12" y="94"/>
                    <a:pt x="14" y="94"/>
                    <a:pt x="16" y="95"/>
                  </a:cubicBezTo>
                  <a:cubicBezTo>
                    <a:pt x="23" y="96"/>
                    <a:pt x="30" y="97"/>
                    <a:pt x="39" y="97"/>
                  </a:cubicBezTo>
                  <a:cubicBezTo>
                    <a:pt x="44" y="97"/>
                    <a:pt x="48" y="97"/>
                    <a:pt x="52" y="96"/>
                  </a:cubicBezTo>
                  <a:cubicBezTo>
                    <a:pt x="54" y="96"/>
                    <a:pt x="55" y="97"/>
                    <a:pt x="56" y="99"/>
                  </a:cubicBezTo>
                  <a:cubicBezTo>
                    <a:pt x="56" y="100"/>
                    <a:pt x="55" y="102"/>
                    <a:pt x="53" y="102"/>
                  </a:cubicBezTo>
                  <a:cubicBezTo>
                    <a:pt x="49" y="102"/>
                    <a:pt x="44" y="102"/>
                    <a:pt x="39" y="10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40" name="Google Shape;104;p13">
              <a:extLst>
                <a:ext uri="{FF2B5EF4-FFF2-40B4-BE49-F238E27FC236}">
                  <a16:creationId xmlns:a16="http://schemas.microsoft.com/office/drawing/2014/main" id="{22F81C88-D7B2-48FE-87B2-050844ADEC59}"/>
                </a:ext>
              </a:extLst>
            </p:cNvPr>
            <p:cNvSpPr/>
            <p:nvPr/>
          </p:nvSpPr>
          <p:spPr>
            <a:xfrm>
              <a:off x="2581912" y="2870005"/>
              <a:ext cx="704304" cy="614054"/>
            </a:xfrm>
            <a:custGeom>
              <a:avLst/>
              <a:gdLst/>
              <a:ahLst/>
              <a:cxnLst/>
              <a:rect l="l" t="t" r="r" b="b"/>
              <a:pathLst>
                <a:path w="145" h="126" extrusionOk="0">
                  <a:moveTo>
                    <a:pt x="129" y="126"/>
                  </a:moveTo>
                  <a:cubicBezTo>
                    <a:pt x="17" y="126"/>
                    <a:pt x="17" y="126"/>
                    <a:pt x="17" y="126"/>
                  </a:cubicBezTo>
                  <a:cubicBezTo>
                    <a:pt x="8" y="126"/>
                    <a:pt x="0" y="118"/>
                    <a:pt x="0" y="109"/>
                  </a:cubicBezTo>
                  <a:cubicBezTo>
                    <a:pt x="0" y="81"/>
                    <a:pt x="0" y="81"/>
                    <a:pt x="0" y="81"/>
                  </a:cubicBezTo>
                  <a:cubicBezTo>
                    <a:pt x="0" y="80"/>
                    <a:pt x="1" y="78"/>
                    <a:pt x="3" y="78"/>
                  </a:cubicBezTo>
                  <a:cubicBezTo>
                    <a:pt x="5" y="78"/>
                    <a:pt x="6" y="80"/>
                    <a:pt x="6" y="81"/>
                  </a:cubicBezTo>
                  <a:cubicBezTo>
                    <a:pt x="6" y="109"/>
                    <a:pt x="6" y="109"/>
                    <a:pt x="6" y="109"/>
                  </a:cubicBezTo>
                  <a:cubicBezTo>
                    <a:pt x="6" y="115"/>
                    <a:pt x="11" y="120"/>
                    <a:pt x="17" y="120"/>
                  </a:cubicBezTo>
                  <a:cubicBezTo>
                    <a:pt x="129" y="120"/>
                    <a:pt x="129" y="120"/>
                    <a:pt x="129" y="120"/>
                  </a:cubicBezTo>
                  <a:cubicBezTo>
                    <a:pt x="134" y="120"/>
                    <a:pt x="139" y="115"/>
                    <a:pt x="139" y="109"/>
                  </a:cubicBezTo>
                  <a:cubicBezTo>
                    <a:pt x="139" y="82"/>
                    <a:pt x="139" y="82"/>
                    <a:pt x="139" y="82"/>
                  </a:cubicBezTo>
                  <a:cubicBezTo>
                    <a:pt x="139" y="80"/>
                    <a:pt x="141" y="79"/>
                    <a:pt x="142" y="79"/>
                  </a:cubicBezTo>
                  <a:cubicBezTo>
                    <a:pt x="144" y="79"/>
                    <a:pt x="145" y="80"/>
                    <a:pt x="145" y="82"/>
                  </a:cubicBezTo>
                  <a:cubicBezTo>
                    <a:pt x="145" y="109"/>
                    <a:pt x="145" y="109"/>
                    <a:pt x="145" y="109"/>
                  </a:cubicBezTo>
                  <a:cubicBezTo>
                    <a:pt x="145" y="118"/>
                    <a:pt x="138" y="126"/>
                    <a:pt x="129" y="126"/>
                  </a:cubicBezTo>
                  <a:close/>
                  <a:moveTo>
                    <a:pt x="79" y="90"/>
                  </a:moveTo>
                  <a:cubicBezTo>
                    <a:pt x="67" y="90"/>
                    <a:pt x="67" y="90"/>
                    <a:pt x="67" y="90"/>
                  </a:cubicBezTo>
                  <a:cubicBezTo>
                    <a:pt x="62" y="90"/>
                    <a:pt x="59" y="86"/>
                    <a:pt x="59" y="81"/>
                  </a:cubicBezTo>
                  <a:cubicBezTo>
                    <a:pt x="59" y="67"/>
                    <a:pt x="59" y="67"/>
                    <a:pt x="59" y="67"/>
                  </a:cubicBezTo>
                  <a:cubicBezTo>
                    <a:pt x="59" y="62"/>
                    <a:pt x="62" y="58"/>
                    <a:pt x="67" y="58"/>
                  </a:cubicBezTo>
                  <a:cubicBezTo>
                    <a:pt x="79" y="58"/>
                    <a:pt x="79" y="58"/>
                    <a:pt x="79" y="58"/>
                  </a:cubicBezTo>
                  <a:cubicBezTo>
                    <a:pt x="83" y="58"/>
                    <a:pt x="87" y="62"/>
                    <a:pt x="87" y="67"/>
                  </a:cubicBezTo>
                  <a:cubicBezTo>
                    <a:pt x="87" y="81"/>
                    <a:pt x="87" y="81"/>
                    <a:pt x="87" y="81"/>
                  </a:cubicBezTo>
                  <a:cubicBezTo>
                    <a:pt x="87" y="86"/>
                    <a:pt x="83" y="90"/>
                    <a:pt x="79" y="90"/>
                  </a:cubicBezTo>
                  <a:close/>
                  <a:moveTo>
                    <a:pt x="67" y="64"/>
                  </a:moveTo>
                  <a:cubicBezTo>
                    <a:pt x="66" y="64"/>
                    <a:pt x="65" y="65"/>
                    <a:pt x="65" y="67"/>
                  </a:cubicBezTo>
                  <a:cubicBezTo>
                    <a:pt x="65" y="81"/>
                    <a:pt x="65" y="81"/>
                    <a:pt x="65" y="81"/>
                  </a:cubicBezTo>
                  <a:cubicBezTo>
                    <a:pt x="65" y="83"/>
                    <a:pt x="66" y="84"/>
                    <a:pt x="67" y="84"/>
                  </a:cubicBezTo>
                  <a:cubicBezTo>
                    <a:pt x="79" y="84"/>
                    <a:pt x="79" y="84"/>
                    <a:pt x="79" y="84"/>
                  </a:cubicBezTo>
                  <a:cubicBezTo>
                    <a:pt x="80" y="84"/>
                    <a:pt x="81" y="83"/>
                    <a:pt x="81" y="81"/>
                  </a:cubicBezTo>
                  <a:cubicBezTo>
                    <a:pt x="81" y="67"/>
                    <a:pt x="81" y="67"/>
                    <a:pt x="81" y="67"/>
                  </a:cubicBezTo>
                  <a:cubicBezTo>
                    <a:pt x="81" y="65"/>
                    <a:pt x="80" y="64"/>
                    <a:pt x="79" y="64"/>
                  </a:cubicBezTo>
                  <a:lnTo>
                    <a:pt x="67" y="64"/>
                  </a:lnTo>
                  <a:close/>
                  <a:moveTo>
                    <a:pt x="129" y="77"/>
                  </a:moveTo>
                  <a:cubicBezTo>
                    <a:pt x="96" y="77"/>
                    <a:pt x="96" y="77"/>
                    <a:pt x="96" y="77"/>
                  </a:cubicBezTo>
                  <a:cubicBezTo>
                    <a:pt x="94" y="77"/>
                    <a:pt x="93" y="76"/>
                    <a:pt x="93" y="74"/>
                  </a:cubicBezTo>
                  <a:cubicBezTo>
                    <a:pt x="93" y="72"/>
                    <a:pt x="94" y="71"/>
                    <a:pt x="96" y="71"/>
                  </a:cubicBezTo>
                  <a:cubicBezTo>
                    <a:pt x="129" y="71"/>
                    <a:pt x="129" y="71"/>
                    <a:pt x="129" y="71"/>
                  </a:cubicBezTo>
                  <a:cubicBezTo>
                    <a:pt x="134" y="71"/>
                    <a:pt x="139" y="66"/>
                    <a:pt x="139" y="60"/>
                  </a:cubicBezTo>
                  <a:cubicBezTo>
                    <a:pt x="139" y="39"/>
                    <a:pt x="139" y="39"/>
                    <a:pt x="139" y="39"/>
                  </a:cubicBezTo>
                  <a:cubicBezTo>
                    <a:pt x="139" y="33"/>
                    <a:pt x="134" y="28"/>
                    <a:pt x="129" y="28"/>
                  </a:cubicBezTo>
                  <a:cubicBezTo>
                    <a:pt x="17" y="28"/>
                    <a:pt x="17" y="28"/>
                    <a:pt x="17" y="28"/>
                  </a:cubicBezTo>
                  <a:cubicBezTo>
                    <a:pt x="11" y="28"/>
                    <a:pt x="6" y="33"/>
                    <a:pt x="6" y="39"/>
                  </a:cubicBezTo>
                  <a:cubicBezTo>
                    <a:pt x="6" y="60"/>
                    <a:pt x="6" y="60"/>
                    <a:pt x="6" y="60"/>
                  </a:cubicBezTo>
                  <a:cubicBezTo>
                    <a:pt x="6" y="66"/>
                    <a:pt x="11" y="71"/>
                    <a:pt x="17" y="71"/>
                  </a:cubicBezTo>
                  <a:cubicBezTo>
                    <a:pt x="50" y="71"/>
                    <a:pt x="50" y="71"/>
                    <a:pt x="50" y="71"/>
                  </a:cubicBezTo>
                  <a:cubicBezTo>
                    <a:pt x="52" y="71"/>
                    <a:pt x="53" y="72"/>
                    <a:pt x="53" y="74"/>
                  </a:cubicBezTo>
                  <a:cubicBezTo>
                    <a:pt x="53" y="76"/>
                    <a:pt x="52" y="77"/>
                    <a:pt x="50" y="77"/>
                  </a:cubicBezTo>
                  <a:cubicBezTo>
                    <a:pt x="17" y="77"/>
                    <a:pt x="17" y="77"/>
                    <a:pt x="17" y="77"/>
                  </a:cubicBezTo>
                  <a:cubicBezTo>
                    <a:pt x="8" y="77"/>
                    <a:pt x="0" y="70"/>
                    <a:pt x="0" y="60"/>
                  </a:cubicBezTo>
                  <a:cubicBezTo>
                    <a:pt x="0" y="39"/>
                    <a:pt x="0" y="39"/>
                    <a:pt x="0" y="39"/>
                  </a:cubicBezTo>
                  <a:cubicBezTo>
                    <a:pt x="0" y="30"/>
                    <a:pt x="8" y="22"/>
                    <a:pt x="17" y="22"/>
                  </a:cubicBezTo>
                  <a:cubicBezTo>
                    <a:pt x="129" y="22"/>
                    <a:pt x="129" y="22"/>
                    <a:pt x="129" y="22"/>
                  </a:cubicBezTo>
                  <a:cubicBezTo>
                    <a:pt x="138" y="22"/>
                    <a:pt x="145" y="30"/>
                    <a:pt x="145" y="39"/>
                  </a:cubicBezTo>
                  <a:cubicBezTo>
                    <a:pt x="145" y="63"/>
                    <a:pt x="145" y="63"/>
                    <a:pt x="145" y="63"/>
                  </a:cubicBezTo>
                  <a:cubicBezTo>
                    <a:pt x="145" y="63"/>
                    <a:pt x="145" y="64"/>
                    <a:pt x="145" y="64"/>
                  </a:cubicBezTo>
                  <a:cubicBezTo>
                    <a:pt x="143" y="72"/>
                    <a:pt x="137" y="77"/>
                    <a:pt x="129" y="77"/>
                  </a:cubicBezTo>
                  <a:close/>
                  <a:moveTo>
                    <a:pt x="97" y="17"/>
                  </a:moveTo>
                  <a:cubicBezTo>
                    <a:pt x="95" y="17"/>
                    <a:pt x="94" y="15"/>
                    <a:pt x="94" y="13"/>
                  </a:cubicBezTo>
                  <a:cubicBezTo>
                    <a:pt x="94" y="9"/>
                    <a:pt x="90" y="6"/>
                    <a:pt x="85" y="6"/>
                  </a:cubicBezTo>
                  <a:cubicBezTo>
                    <a:pt x="61" y="6"/>
                    <a:pt x="61" y="6"/>
                    <a:pt x="61" y="6"/>
                  </a:cubicBezTo>
                  <a:cubicBezTo>
                    <a:pt x="56" y="6"/>
                    <a:pt x="52" y="9"/>
                    <a:pt x="52" y="13"/>
                  </a:cubicBezTo>
                  <a:cubicBezTo>
                    <a:pt x="52" y="15"/>
                    <a:pt x="50" y="17"/>
                    <a:pt x="49" y="17"/>
                  </a:cubicBezTo>
                  <a:cubicBezTo>
                    <a:pt x="47" y="17"/>
                    <a:pt x="45" y="15"/>
                    <a:pt x="45" y="13"/>
                  </a:cubicBezTo>
                  <a:cubicBezTo>
                    <a:pt x="45" y="6"/>
                    <a:pt x="52" y="0"/>
                    <a:pt x="61" y="0"/>
                  </a:cubicBezTo>
                  <a:cubicBezTo>
                    <a:pt x="85" y="0"/>
                    <a:pt x="85" y="0"/>
                    <a:pt x="85" y="0"/>
                  </a:cubicBezTo>
                  <a:cubicBezTo>
                    <a:pt x="93" y="0"/>
                    <a:pt x="100" y="6"/>
                    <a:pt x="100" y="13"/>
                  </a:cubicBezTo>
                  <a:cubicBezTo>
                    <a:pt x="100" y="15"/>
                    <a:pt x="99" y="17"/>
                    <a:pt x="97" y="1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41" name="Google Shape;105;p13">
              <a:extLst>
                <a:ext uri="{FF2B5EF4-FFF2-40B4-BE49-F238E27FC236}">
                  <a16:creationId xmlns:a16="http://schemas.microsoft.com/office/drawing/2014/main" id="{144CA626-E006-43F9-BB9F-FA7590D653FA}"/>
                </a:ext>
              </a:extLst>
            </p:cNvPr>
            <p:cNvSpPr/>
            <p:nvPr/>
          </p:nvSpPr>
          <p:spPr>
            <a:xfrm>
              <a:off x="6216688" y="2878852"/>
              <a:ext cx="720230" cy="649446"/>
            </a:xfrm>
            <a:custGeom>
              <a:avLst/>
              <a:gdLst/>
              <a:ahLst/>
              <a:cxnLst/>
              <a:rect l="l" t="t" r="r" b="b"/>
              <a:pathLst>
                <a:path w="148" h="133" extrusionOk="0">
                  <a:moveTo>
                    <a:pt x="32" y="61"/>
                  </a:moveTo>
                  <a:cubicBezTo>
                    <a:pt x="27" y="61"/>
                    <a:pt x="24" y="64"/>
                    <a:pt x="24" y="69"/>
                  </a:cubicBezTo>
                  <a:cubicBezTo>
                    <a:pt x="24" y="103"/>
                    <a:pt x="24" y="103"/>
                    <a:pt x="24" y="103"/>
                  </a:cubicBezTo>
                  <a:cubicBezTo>
                    <a:pt x="24" y="107"/>
                    <a:pt x="27" y="111"/>
                    <a:pt x="32" y="111"/>
                  </a:cubicBezTo>
                  <a:cubicBezTo>
                    <a:pt x="40" y="111"/>
                    <a:pt x="40" y="111"/>
                    <a:pt x="40" y="111"/>
                  </a:cubicBezTo>
                  <a:cubicBezTo>
                    <a:pt x="45" y="111"/>
                    <a:pt x="48" y="107"/>
                    <a:pt x="48" y="103"/>
                  </a:cubicBezTo>
                  <a:cubicBezTo>
                    <a:pt x="48" y="69"/>
                    <a:pt x="48" y="69"/>
                    <a:pt x="48" y="69"/>
                  </a:cubicBezTo>
                  <a:cubicBezTo>
                    <a:pt x="48" y="64"/>
                    <a:pt x="45" y="61"/>
                    <a:pt x="40" y="61"/>
                  </a:cubicBezTo>
                  <a:lnTo>
                    <a:pt x="32" y="61"/>
                  </a:lnTo>
                  <a:close/>
                  <a:moveTo>
                    <a:pt x="42" y="69"/>
                  </a:moveTo>
                  <a:cubicBezTo>
                    <a:pt x="42" y="103"/>
                    <a:pt x="42" y="103"/>
                    <a:pt x="42" y="103"/>
                  </a:cubicBezTo>
                  <a:cubicBezTo>
                    <a:pt x="42" y="104"/>
                    <a:pt x="41" y="105"/>
                    <a:pt x="40" y="105"/>
                  </a:cubicBezTo>
                  <a:cubicBezTo>
                    <a:pt x="32" y="105"/>
                    <a:pt x="32" y="105"/>
                    <a:pt x="32" y="105"/>
                  </a:cubicBezTo>
                  <a:cubicBezTo>
                    <a:pt x="31" y="105"/>
                    <a:pt x="30" y="104"/>
                    <a:pt x="30" y="103"/>
                  </a:cubicBezTo>
                  <a:cubicBezTo>
                    <a:pt x="30" y="69"/>
                    <a:pt x="30" y="69"/>
                    <a:pt x="30" y="69"/>
                  </a:cubicBezTo>
                  <a:cubicBezTo>
                    <a:pt x="30" y="68"/>
                    <a:pt x="31" y="67"/>
                    <a:pt x="32" y="67"/>
                  </a:cubicBezTo>
                  <a:cubicBezTo>
                    <a:pt x="40" y="67"/>
                    <a:pt x="40" y="67"/>
                    <a:pt x="40" y="67"/>
                  </a:cubicBezTo>
                  <a:cubicBezTo>
                    <a:pt x="41" y="67"/>
                    <a:pt x="42" y="68"/>
                    <a:pt x="42" y="69"/>
                  </a:cubicBezTo>
                  <a:close/>
                  <a:moveTo>
                    <a:pt x="62" y="49"/>
                  </a:moveTo>
                  <a:cubicBezTo>
                    <a:pt x="58" y="49"/>
                    <a:pt x="54" y="52"/>
                    <a:pt x="54" y="57"/>
                  </a:cubicBezTo>
                  <a:cubicBezTo>
                    <a:pt x="54" y="103"/>
                    <a:pt x="54" y="103"/>
                    <a:pt x="54" y="103"/>
                  </a:cubicBezTo>
                  <a:cubicBezTo>
                    <a:pt x="54" y="107"/>
                    <a:pt x="58" y="111"/>
                    <a:pt x="62" y="111"/>
                  </a:cubicBezTo>
                  <a:cubicBezTo>
                    <a:pt x="70" y="111"/>
                    <a:pt x="70" y="111"/>
                    <a:pt x="70" y="111"/>
                  </a:cubicBezTo>
                  <a:cubicBezTo>
                    <a:pt x="75" y="111"/>
                    <a:pt x="78" y="107"/>
                    <a:pt x="78" y="103"/>
                  </a:cubicBezTo>
                  <a:cubicBezTo>
                    <a:pt x="78" y="57"/>
                    <a:pt x="78" y="57"/>
                    <a:pt x="78" y="57"/>
                  </a:cubicBezTo>
                  <a:cubicBezTo>
                    <a:pt x="78" y="52"/>
                    <a:pt x="75" y="49"/>
                    <a:pt x="70" y="49"/>
                  </a:cubicBezTo>
                  <a:lnTo>
                    <a:pt x="62" y="49"/>
                  </a:lnTo>
                  <a:close/>
                  <a:moveTo>
                    <a:pt x="72" y="57"/>
                  </a:moveTo>
                  <a:cubicBezTo>
                    <a:pt x="72" y="103"/>
                    <a:pt x="72" y="103"/>
                    <a:pt x="72" y="103"/>
                  </a:cubicBezTo>
                  <a:cubicBezTo>
                    <a:pt x="72" y="104"/>
                    <a:pt x="71" y="105"/>
                    <a:pt x="70" y="105"/>
                  </a:cubicBezTo>
                  <a:cubicBezTo>
                    <a:pt x="62" y="105"/>
                    <a:pt x="62" y="105"/>
                    <a:pt x="62" y="105"/>
                  </a:cubicBezTo>
                  <a:cubicBezTo>
                    <a:pt x="61" y="105"/>
                    <a:pt x="60" y="104"/>
                    <a:pt x="60" y="103"/>
                  </a:cubicBezTo>
                  <a:cubicBezTo>
                    <a:pt x="60" y="57"/>
                    <a:pt x="60" y="57"/>
                    <a:pt x="60" y="57"/>
                  </a:cubicBezTo>
                  <a:cubicBezTo>
                    <a:pt x="60" y="56"/>
                    <a:pt x="61" y="55"/>
                    <a:pt x="62" y="55"/>
                  </a:cubicBezTo>
                  <a:cubicBezTo>
                    <a:pt x="70" y="55"/>
                    <a:pt x="70" y="55"/>
                    <a:pt x="70" y="55"/>
                  </a:cubicBezTo>
                  <a:cubicBezTo>
                    <a:pt x="71" y="55"/>
                    <a:pt x="72" y="56"/>
                    <a:pt x="72" y="57"/>
                  </a:cubicBezTo>
                  <a:close/>
                  <a:moveTo>
                    <a:pt x="92" y="38"/>
                  </a:moveTo>
                  <a:cubicBezTo>
                    <a:pt x="88" y="38"/>
                    <a:pt x="84" y="42"/>
                    <a:pt x="84" y="46"/>
                  </a:cubicBezTo>
                  <a:cubicBezTo>
                    <a:pt x="84" y="103"/>
                    <a:pt x="84" y="103"/>
                    <a:pt x="84" y="103"/>
                  </a:cubicBezTo>
                  <a:cubicBezTo>
                    <a:pt x="84" y="107"/>
                    <a:pt x="88" y="111"/>
                    <a:pt x="92" y="111"/>
                  </a:cubicBezTo>
                  <a:cubicBezTo>
                    <a:pt x="100" y="111"/>
                    <a:pt x="100" y="111"/>
                    <a:pt x="100" y="111"/>
                  </a:cubicBezTo>
                  <a:cubicBezTo>
                    <a:pt x="105" y="111"/>
                    <a:pt x="109" y="107"/>
                    <a:pt x="109" y="103"/>
                  </a:cubicBezTo>
                  <a:cubicBezTo>
                    <a:pt x="109" y="46"/>
                    <a:pt x="109" y="46"/>
                    <a:pt x="109" y="46"/>
                  </a:cubicBezTo>
                  <a:cubicBezTo>
                    <a:pt x="109" y="42"/>
                    <a:pt x="105" y="38"/>
                    <a:pt x="100" y="38"/>
                  </a:cubicBezTo>
                  <a:lnTo>
                    <a:pt x="92" y="38"/>
                  </a:lnTo>
                  <a:close/>
                  <a:moveTo>
                    <a:pt x="102" y="46"/>
                  </a:moveTo>
                  <a:cubicBezTo>
                    <a:pt x="102" y="103"/>
                    <a:pt x="102" y="103"/>
                    <a:pt x="102" y="103"/>
                  </a:cubicBezTo>
                  <a:cubicBezTo>
                    <a:pt x="102" y="104"/>
                    <a:pt x="101" y="105"/>
                    <a:pt x="100" y="105"/>
                  </a:cubicBezTo>
                  <a:cubicBezTo>
                    <a:pt x="92" y="105"/>
                    <a:pt x="92" y="105"/>
                    <a:pt x="92" y="105"/>
                  </a:cubicBezTo>
                  <a:cubicBezTo>
                    <a:pt x="91" y="105"/>
                    <a:pt x="90" y="104"/>
                    <a:pt x="90" y="103"/>
                  </a:cubicBezTo>
                  <a:cubicBezTo>
                    <a:pt x="90" y="46"/>
                    <a:pt x="90" y="46"/>
                    <a:pt x="90" y="46"/>
                  </a:cubicBezTo>
                  <a:cubicBezTo>
                    <a:pt x="90" y="45"/>
                    <a:pt x="91" y="45"/>
                    <a:pt x="92" y="45"/>
                  </a:cubicBezTo>
                  <a:cubicBezTo>
                    <a:pt x="100" y="45"/>
                    <a:pt x="100" y="45"/>
                    <a:pt x="100" y="45"/>
                  </a:cubicBezTo>
                  <a:cubicBezTo>
                    <a:pt x="101" y="45"/>
                    <a:pt x="102" y="45"/>
                    <a:pt x="102" y="46"/>
                  </a:cubicBezTo>
                  <a:close/>
                  <a:moveTo>
                    <a:pt x="114" y="36"/>
                  </a:moveTo>
                  <a:cubicBezTo>
                    <a:pt x="114" y="103"/>
                    <a:pt x="114" y="103"/>
                    <a:pt x="114" y="103"/>
                  </a:cubicBezTo>
                  <a:cubicBezTo>
                    <a:pt x="114" y="107"/>
                    <a:pt x="118" y="111"/>
                    <a:pt x="122" y="111"/>
                  </a:cubicBezTo>
                  <a:cubicBezTo>
                    <a:pt x="131" y="111"/>
                    <a:pt x="131" y="111"/>
                    <a:pt x="131" y="111"/>
                  </a:cubicBezTo>
                  <a:cubicBezTo>
                    <a:pt x="135" y="111"/>
                    <a:pt x="139" y="107"/>
                    <a:pt x="139" y="103"/>
                  </a:cubicBezTo>
                  <a:cubicBezTo>
                    <a:pt x="139" y="36"/>
                    <a:pt x="139" y="36"/>
                    <a:pt x="139" y="36"/>
                  </a:cubicBezTo>
                  <a:cubicBezTo>
                    <a:pt x="139" y="31"/>
                    <a:pt x="135" y="28"/>
                    <a:pt x="131" y="28"/>
                  </a:cubicBezTo>
                  <a:cubicBezTo>
                    <a:pt x="122" y="28"/>
                    <a:pt x="122" y="28"/>
                    <a:pt x="122" y="28"/>
                  </a:cubicBezTo>
                  <a:cubicBezTo>
                    <a:pt x="118" y="28"/>
                    <a:pt x="114" y="31"/>
                    <a:pt x="114" y="36"/>
                  </a:cubicBezTo>
                  <a:close/>
                  <a:moveTo>
                    <a:pt x="132" y="36"/>
                  </a:moveTo>
                  <a:cubicBezTo>
                    <a:pt x="132" y="103"/>
                    <a:pt x="132" y="103"/>
                    <a:pt x="132" y="103"/>
                  </a:cubicBezTo>
                  <a:cubicBezTo>
                    <a:pt x="132" y="104"/>
                    <a:pt x="132" y="105"/>
                    <a:pt x="131" y="105"/>
                  </a:cubicBezTo>
                  <a:cubicBezTo>
                    <a:pt x="122" y="105"/>
                    <a:pt x="122" y="105"/>
                    <a:pt x="122" y="105"/>
                  </a:cubicBezTo>
                  <a:cubicBezTo>
                    <a:pt x="121" y="105"/>
                    <a:pt x="121" y="104"/>
                    <a:pt x="121" y="103"/>
                  </a:cubicBezTo>
                  <a:cubicBezTo>
                    <a:pt x="121" y="36"/>
                    <a:pt x="121" y="36"/>
                    <a:pt x="121" y="36"/>
                  </a:cubicBezTo>
                  <a:cubicBezTo>
                    <a:pt x="121" y="35"/>
                    <a:pt x="121" y="34"/>
                    <a:pt x="122" y="34"/>
                  </a:cubicBezTo>
                  <a:cubicBezTo>
                    <a:pt x="131" y="34"/>
                    <a:pt x="131" y="34"/>
                    <a:pt x="131" y="34"/>
                  </a:cubicBezTo>
                  <a:cubicBezTo>
                    <a:pt x="132" y="34"/>
                    <a:pt x="132" y="35"/>
                    <a:pt x="132" y="36"/>
                  </a:cubicBezTo>
                  <a:close/>
                  <a:moveTo>
                    <a:pt x="76" y="27"/>
                  </a:moveTo>
                  <a:cubicBezTo>
                    <a:pt x="96" y="19"/>
                    <a:pt x="116" y="8"/>
                    <a:pt x="116" y="8"/>
                  </a:cubicBezTo>
                  <a:cubicBezTo>
                    <a:pt x="112" y="0"/>
                    <a:pt x="112" y="0"/>
                    <a:pt x="112" y="0"/>
                  </a:cubicBezTo>
                  <a:cubicBezTo>
                    <a:pt x="119" y="3"/>
                    <a:pt x="119" y="3"/>
                    <a:pt x="119" y="3"/>
                  </a:cubicBezTo>
                  <a:cubicBezTo>
                    <a:pt x="126" y="6"/>
                    <a:pt x="126" y="6"/>
                    <a:pt x="126" y="6"/>
                  </a:cubicBezTo>
                  <a:cubicBezTo>
                    <a:pt x="124" y="13"/>
                    <a:pt x="124" y="13"/>
                    <a:pt x="124" y="13"/>
                  </a:cubicBezTo>
                  <a:cubicBezTo>
                    <a:pt x="122" y="20"/>
                    <a:pt x="122" y="20"/>
                    <a:pt x="122" y="20"/>
                  </a:cubicBezTo>
                  <a:cubicBezTo>
                    <a:pt x="119" y="13"/>
                    <a:pt x="119" y="13"/>
                    <a:pt x="119" y="13"/>
                  </a:cubicBezTo>
                  <a:cubicBezTo>
                    <a:pt x="116" y="15"/>
                    <a:pt x="98" y="25"/>
                    <a:pt x="79" y="33"/>
                  </a:cubicBezTo>
                  <a:cubicBezTo>
                    <a:pt x="57" y="41"/>
                    <a:pt x="29" y="47"/>
                    <a:pt x="28" y="47"/>
                  </a:cubicBezTo>
                  <a:cubicBezTo>
                    <a:pt x="28" y="47"/>
                    <a:pt x="28" y="47"/>
                    <a:pt x="28" y="47"/>
                  </a:cubicBezTo>
                  <a:cubicBezTo>
                    <a:pt x="26" y="47"/>
                    <a:pt x="25" y="46"/>
                    <a:pt x="25" y="44"/>
                  </a:cubicBezTo>
                  <a:cubicBezTo>
                    <a:pt x="24" y="43"/>
                    <a:pt x="25" y="41"/>
                    <a:pt x="27" y="41"/>
                  </a:cubicBezTo>
                  <a:cubicBezTo>
                    <a:pt x="27" y="41"/>
                    <a:pt x="55" y="35"/>
                    <a:pt x="76" y="27"/>
                  </a:cubicBezTo>
                  <a:close/>
                  <a:moveTo>
                    <a:pt x="148" y="123"/>
                  </a:moveTo>
                  <a:cubicBezTo>
                    <a:pt x="143" y="128"/>
                    <a:pt x="143" y="128"/>
                    <a:pt x="143" y="128"/>
                  </a:cubicBezTo>
                  <a:cubicBezTo>
                    <a:pt x="138" y="133"/>
                    <a:pt x="138" y="133"/>
                    <a:pt x="138" y="133"/>
                  </a:cubicBezTo>
                  <a:cubicBezTo>
                    <a:pt x="138" y="126"/>
                    <a:pt x="138" y="126"/>
                    <a:pt x="138" y="126"/>
                  </a:cubicBezTo>
                  <a:cubicBezTo>
                    <a:pt x="12" y="126"/>
                    <a:pt x="12" y="126"/>
                    <a:pt x="12" y="126"/>
                  </a:cubicBezTo>
                  <a:cubicBezTo>
                    <a:pt x="11" y="126"/>
                    <a:pt x="9" y="124"/>
                    <a:pt x="9" y="122"/>
                  </a:cubicBezTo>
                  <a:cubicBezTo>
                    <a:pt x="9" y="21"/>
                    <a:pt x="9" y="21"/>
                    <a:pt x="9" y="21"/>
                  </a:cubicBezTo>
                  <a:cubicBezTo>
                    <a:pt x="0" y="21"/>
                    <a:pt x="0" y="21"/>
                    <a:pt x="0" y="21"/>
                  </a:cubicBezTo>
                  <a:cubicBezTo>
                    <a:pt x="6" y="16"/>
                    <a:pt x="6" y="16"/>
                    <a:pt x="6" y="16"/>
                  </a:cubicBezTo>
                  <a:cubicBezTo>
                    <a:pt x="12" y="11"/>
                    <a:pt x="12" y="11"/>
                    <a:pt x="12" y="11"/>
                  </a:cubicBezTo>
                  <a:cubicBezTo>
                    <a:pt x="19" y="16"/>
                    <a:pt x="19" y="16"/>
                    <a:pt x="19" y="16"/>
                  </a:cubicBezTo>
                  <a:cubicBezTo>
                    <a:pt x="25" y="21"/>
                    <a:pt x="25" y="21"/>
                    <a:pt x="25" y="21"/>
                  </a:cubicBezTo>
                  <a:cubicBezTo>
                    <a:pt x="15" y="21"/>
                    <a:pt x="15" y="21"/>
                    <a:pt x="15" y="21"/>
                  </a:cubicBezTo>
                  <a:cubicBezTo>
                    <a:pt x="15" y="119"/>
                    <a:pt x="15" y="119"/>
                    <a:pt x="15" y="119"/>
                  </a:cubicBezTo>
                  <a:cubicBezTo>
                    <a:pt x="138" y="119"/>
                    <a:pt x="138" y="119"/>
                    <a:pt x="138" y="119"/>
                  </a:cubicBezTo>
                  <a:cubicBezTo>
                    <a:pt x="138" y="112"/>
                    <a:pt x="138" y="112"/>
                    <a:pt x="138" y="112"/>
                  </a:cubicBezTo>
                  <a:cubicBezTo>
                    <a:pt x="143" y="117"/>
                    <a:pt x="143" y="117"/>
                    <a:pt x="143" y="117"/>
                  </a:cubicBezTo>
                  <a:lnTo>
                    <a:pt x="148" y="12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42" name="Google Shape;106;p13">
              <a:extLst>
                <a:ext uri="{FF2B5EF4-FFF2-40B4-BE49-F238E27FC236}">
                  <a16:creationId xmlns:a16="http://schemas.microsoft.com/office/drawing/2014/main" id="{D74BDA92-337D-4B99-8CB0-0BABDA4CC364}"/>
                </a:ext>
              </a:extLst>
            </p:cNvPr>
            <p:cNvSpPr/>
            <p:nvPr/>
          </p:nvSpPr>
          <p:spPr>
            <a:xfrm>
              <a:off x="4401070" y="969445"/>
              <a:ext cx="706073" cy="828177"/>
            </a:xfrm>
            <a:custGeom>
              <a:avLst/>
              <a:gdLst/>
              <a:ahLst/>
              <a:cxnLst/>
              <a:rect l="l" t="t" r="r" b="b"/>
              <a:pathLst>
                <a:path w="145" h="170" extrusionOk="0">
                  <a:moveTo>
                    <a:pt x="84" y="170"/>
                  </a:moveTo>
                  <a:cubicBezTo>
                    <a:pt x="60" y="170"/>
                    <a:pt x="60" y="170"/>
                    <a:pt x="60" y="170"/>
                  </a:cubicBezTo>
                  <a:cubicBezTo>
                    <a:pt x="58" y="170"/>
                    <a:pt x="57" y="168"/>
                    <a:pt x="57" y="166"/>
                  </a:cubicBezTo>
                  <a:cubicBezTo>
                    <a:pt x="57" y="165"/>
                    <a:pt x="58" y="163"/>
                    <a:pt x="60" y="163"/>
                  </a:cubicBezTo>
                  <a:cubicBezTo>
                    <a:pt x="84" y="163"/>
                    <a:pt x="84" y="163"/>
                    <a:pt x="84" y="163"/>
                  </a:cubicBezTo>
                  <a:cubicBezTo>
                    <a:pt x="85" y="163"/>
                    <a:pt x="87" y="165"/>
                    <a:pt x="87" y="166"/>
                  </a:cubicBezTo>
                  <a:cubicBezTo>
                    <a:pt x="87" y="168"/>
                    <a:pt x="85" y="170"/>
                    <a:pt x="84" y="170"/>
                  </a:cubicBezTo>
                  <a:close/>
                  <a:moveTo>
                    <a:pt x="90" y="159"/>
                  </a:moveTo>
                  <a:cubicBezTo>
                    <a:pt x="54" y="159"/>
                    <a:pt x="54" y="159"/>
                    <a:pt x="54" y="159"/>
                  </a:cubicBezTo>
                  <a:cubicBezTo>
                    <a:pt x="52" y="159"/>
                    <a:pt x="50" y="157"/>
                    <a:pt x="50" y="155"/>
                  </a:cubicBezTo>
                  <a:cubicBezTo>
                    <a:pt x="50" y="154"/>
                    <a:pt x="52" y="152"/>
                    <a:pt x="54" y="152"/>
                  </a:cubicBezTo>
                  <a:cubicBezTo>
                    <a:pt x="90" y="152"/>
                    <a:pt x="90" y="152"/>
                    <a:pt x="90" y="152"/>
                  </a:cubicBezTo>
                  <a:cubicBezTo>
                    <a:pt x="92" y="152"/>
                    <a:pt x="93" y="154"/>
                    <a:pt x="93" y="155"/>
                  </a:cubicBezTo>
                  <a:cubicBezTo>
                    <a:pt x="93" y="157"/>
                    <a:pt x="92" y="159"/>
                    <a:pt x="90" y="159"/>
                  </a:cubicBezTo>
                  <a:close/>
                  <a:moveTo>
                    <a:pt x="72" y="147"/>
                  </a:moveTo>
                  <a:cubicBezTo>
                    <a:pt x="65" y="147"/>
                    <a:pt x="58" y="147"/>
                    <a:pt x="58" y="147"/>
                  </a:cubicBezTo>
                  <a:cubicBezTo>
                    <a:pt x="58" y="147"/>
                    <a:pt x="58" y="147"/>
                    <a:pt x="58" y="147"/>
                  </a:cubicBezTo>
                  <a:cubicBezTo>
                    <a:pt x="51" y="147"/>
                    <a:pt x="48" y="144"/>
                    <a:pt x="47" y="139"/>
                  </a:cubicBezTo>
                  <a:cubicBezTo>
                    <a:pt x="46" y="136"/>
                    <a:pt x="46" y="134"/>
                    <a:pt x="46" y="131"/>
                  </a:cubicBezTo>
                  <a:cubicBezTo>
                    <a:pt x="46" y="128"/>
                    <a:pt x="46" y="125"/>
                    <a:pt x="45" y="123"/>
                  </a:cubicBezTo>
                  <a:cubicBezTo>
                    <a:pt x="40" y="114"/>
                    <a:pt x="36" y="107"/>
                    <a:pt x="31" y="98"/>
                  </a:cubicBezTo>
                  <a:cubicBezTo>
                    <a:pt x="27" y="89"/>
                    <a:pt x="22" y="76"/>
                    <a:pt x="25" y="63"/>
                  </a:cubicBezTo>
                  <a:cubicBezTo>
                    <a:pt x="29" y="47"/>
                    <a:pt x="46" y="30"/>
                    <a:pt x="71" y="30"/>
                  </a:cubicBezTo>
                  <a:cubicBezTo>
                    <a:pt x="96" y="30"/>
                    <a:pt x="114" y="47"/>
                    <a:pt x="118" y="63"/>
                  </a:cubicBezTo>
                  <a:cubicBezTo>
                    <a:pt x="121" y="76"/>
                    <a:pt x="116" y="89"/>
                    <a:pt x="111" y="98"/>
                  </a:cubicBezTo>
                  <a:cubicBezTo>
                    <a:pt x="107" y="107"/>
                    <a:pt x="103" y="114"/>
                    <a:pt x="98" y="123"/>
                  </a:cubicBezTo>
                  <a:cubicBezTo>
                    <a:pt x="97" y="125"/>
                    <a:pt x="97" y="128"/>
                    <a:pt x="97" y="131"/>
                  </a:cubicBezTo>
                  <a:cubicBezTo>
                    <a:pt x="97" y="134"/>
                    <a:pt x="97" y="136"/>
                    <a:pt x="96" y="139"/>
                  </a:cubicBezTo>
                  <a:cubicBezTo>
                    <a:pt x="95" y="144"/>
                    <a:pt x="92" y="147"/>
                    <a:pt x="85" y="147"/>
                  </a:cubicBezTo>
                  <a:cubicBezTo>
                    <a:pt x="85" y="147"/>
                    <a:pt x="78" y="147"/>
                    <a:pt x="72" y="147"/>
                  </a:cubicBezTo>
                  <a:close/>
                  <a:moveTo>
                    <a:pt x="58" y="140"/>
                  </a:moveTo>
                  <a:cubicBezTo>
                    <a:pt x="58" y="140"/>
                    <a:pt x="85" y="140"/>
                    <a:pt x="85" y="140"/>
                  </a:cubicBezTo>
                  <a:cubicBezTo>
                    <a:pt x="89" y="140"/>
                    <a:pt x="89" y="140"/>
                    <a:pt x="90" y="137"/>
                  </a:cubicBezTo>
                  <a:cubicBezTo>
                    <a:pt x="90" y="135"/>
                    <a:pt x="90" y="133"/>
                    <a:pt x="91" y="131"/>
                  </a:cubicBezTo>
                  <a:cubicBezTo>
                    <a:pt x="91" y="127"/>
                    <a:pt x="91" y="123"/>
                    <a:pt x="93" y="119"/>
                  </a:cubicBezTo>
                  <a:cubicBezTo>
                    <a:pt x="98" y="111"/>
                    <a:pt x="101" y="104"/>
                    <a:pt x="106" y="95"/>
                  </a:cubicBezTo>
                  <a:cubicBezTo>
                    <a:pt x="109" y="89"/>
                    <a:pt x="115" y="76"/>
                    <a:pt x="112" y="64"/>
                  </a:cubicBezTo>
                  <a:cubicBezTo>
                    <a:pt x="108" y="51"/>
                    <a:pt x="93" y="37"/>
                    <a:pt x="71" y="37"/>
                  </a:cubicBezTo>
                  <a:cubicBezTo>
                    <a:pt x="50" y="37"/>
                    <a:pt x="35" y="51"/>
                    <a:pt x="31" y="64"/>
                  </a:cubicBezTo>
                  <a:cubicBezTo>
                    <a:pt x="28" y="76"/>
                    <a:pt x="34" y="89"/>
                    <a:pt x="37" y="95"/>
                  </a:cubicBezTo>
                  <a:cubicBezTo>
                    <a:pt x="42" y="104"/>
                    <a:pt x="45" y="111"/>
                    <a:pt x="50" y="119"/>
                  </a:cubicBezTo>
                  <a:cubicBezTo>
                    <a:pt x="52" y="123"/>
                    <a:pt x="52" y="127"/>
                    <a:pt x="52" y="131"/>
                  </a:cubicBezTo>
                  <a:cubicBezTo>
                    <a:pt x="52" y="133"/>
                    <a:pt x="53" y="135"/>
                    <a:pt x="53" y="137"/>
                  </a:cubicBezTo>
                  <a:cubicBezTo>
                    <a:pt x="54" y="140"/>
                    <a:pt x="54" y="140"/>
                    <a:pt x="58" y="140"/>
                  </a:cubicBezTo>
                  <a:cubicBezTo>
                    <a:pt x="58" y="140"/>
                    <a:pt x="58" y="140"/>
                    <a:pt x="58" y="140"/>
                  </a:cubicBezTo>
                  <a:close/>
                  <a:moveTo>
                    <a:pt x="16" y="78"/>
                  </a:moveTo>
                  <a:cubicBezTo>
                    <a:pt x="4" y="78"/>
                    <a:pt x="4" y="78"/>
                    <a:pt x="4" y="78"/>
                  </a:cubicBezTo>
                  <a:cubicBezTo>
                    <a:pt x="2" y="78"/>
                    <a:pt x="0" y="76"/>
                    <a:pt x="0" y="75"/>
                  </a:cubicBezTo>
                  <a:cubicBezTo>
                    <a:pt x="0" y="73"/>
                    <a:pt x="2" y="72"/>
                    <a:pt x="4" y="72"/>
                  </a:cubicBezTo>
                  <a:cubicBezTo>
                    <a:pt x="16" y="72"/>
                    <a:pt x="16" y="72"/>
                    <a:pt x="16" y="72"/>
                  </a:cubicBezTo>
                  <a:cubicBezTo>
                    <a:pt x="18" y="72"/>
                    <a:pt x="19" y="73"/>
                    <a:pt x="19" y="75"/>
                  </a:cubicBezTo>
                  <a:cubicBezTo>
                    <a:pt x="19" y="76"/>
                    <a:pt x="18" y="78"/>
                    <a:pt x="16" y="78"/>
                  </a:cubicBezTo>
                  <a:close/>
                  <a:moveTo>
                    <a:pt x="142" y="76"/>
                  </a:moveTo>
                  <a:cubicBezTo>
                    <a:pt x="127" y="76"/>
                    <a:pt x="127" y="76"/>
                    <a:pt x="127" y="76"/>
                  </a:cubicBezTo>
                  <a:cubicBezTo>
                    <a:pt x="125" y="76"/>
                    <a:pt x="124" y="74"/>
                    <a:pt x="124" y="72"/>
                  </a:cubicBezTo>
                  <a:cubicBezTo>
                    <a:pt x="124" y="71"/>
                    <a:pt x="125" y="69"/>
                    <a:pt x="127" y="69"/>
                  </a:cubicBezTo>
                  <a:cubicBezTo>
                    <a:pt x="142" y="69"/>
                    <a:pt x="142" y="69"/>
                    <a:pt x="142" y="69"/>
                  </a:cubicBezTo>
                  <a:cubicBezTo>
                    <a:pt x="144" y="69"/>
                    <a:pt x="145" y="71"/>
                    <a:pt x="145" y="72"/>
                  </a:cubicBezTo>
                  <a:cubicBezTo>
                    <a:pt x="145" y="74"/>
                    <a:pt x="144" y="76"/>
                    <a:pt x="142" y="76"/>
                  </a:cubicBezTo>
                  <a:close/>
                  <a:moveTo>
                    <a:pt x="43" y="73"/>
                  </a:moveTo>
                  <a:cubicBezTo>
                    <a:pt x="43" y="73"/>
                    <a:pt x="43" y="73"/>
                    <a:pt x="42" y="73"/>
                  </a:cubicBezTo>
                  <a:cubicBezTo>
                    <a:pt x="41" y="72"/>
                    <a:pt x="40" y="71"/>
                    <a:pt x="40" y="69"/>
                  </a:cubicBezTo>
                  <a:cubicBezTo>
                    <a:pt x="43" y="57"/>
                    <a:pt x="55" y="46"/>
                    <a:pt x="73" y="46"/>
                  </a:cubicBezTo>
                  <a:cubicBezTo>
                    <a:pt x="73" y="46"/>
                    <a:pt x="73" y="46"/>
                    <a:pt x="73" y="46"/>
                  </a:cubicBezTo>
                  <a:cubicBezTo>
                    <a:pt x="75" y="46"/>
                    <a:pt x="76" y="47"/>
                    <a:pt x="76" y="49"/>
                  </a:cubicBezTo>
                  <a:cubicBezTo>
                    <a:pt x="76" y="51"/>
                    <a:pt x="75" y="52"/>
                    <a:pt x="73" y="52"/>
                  </a:cubicBezTo>
                  <a:cubicBezTo>
                    <a:pt x="59" y="52"/>
                    <a:pt x="48" y="62"/>
                    <a:pt x="46" y="71"/>
                  </a:cubicBezTo>
                  <a:cubicBezTo>
                    <a:pt x="46" y="72"/>
                    <a:pt x="44" y="73"/>
                    <a:pt x="43" y="73"/>
                  </a:cubicBezTo>
                  <a:close/>
                  <a:moveTo>
                    <a:pt x="112" y="38"/>
                  </a:moveTo>
                  <a:cubicBezTo>
                    <a:pt x="111" y="38"/>
                    <a:pt x="110" y="38"/>
                    <a:pt x="110" y="37"/>
                  </a:cubicBezTo>
                  <a:cubicBezTo>
                    <a:pt x="108" y="36"/>
                    <a:pt x="108" y="34"/>
                    <a:pt x="110" y="33"/>
                  </a:cubicBezTo>
                  <a:cubicBezTo>
                    <a:pt x="120" y="22"/>
                    <a:pt x="120" y="22"/>
                    <a:pt x="120" y="22"/>
                  </a:cubicBezTo>
                  <a:cubicBezTo>
                    <a:pt x="122" y="21"/>
                    <a:pt x="124" y="21"/>
                    <a:pt x="125" y="22"/>
                  </a:cubicBezTo>
                  <a:cubicBezTo>
                    <a:pt x="126" y="23"/>
                    <a:pt x="126" y="25"/>
                    <a:pt x="125" y="27"/>
                  </a:cubicBezTo>
                  <a:cubicBezTo>
                    <a:pt x="114" y="37"/>
                    <a:pt x="114" y="37"/>
                    <a:pt x="114" y="37"/>
                  </a:cubicBezTo>
                  <a:cubicBezTo>
                    <a:pt x="114" y="38"/>
                    <a:pt x="113" y="38"/>
                    <a:pt x="112" y="38"/>
                  </a:cubicBezTo>
                  <a:close/>
                  <a:moveTo>
                    <a:pt x="32" y="38"/>
                  </a:moveTo>
                  <a:cubicBezTo>
                    <a:pt x="31" y="38"/>
                    <a:pt x="30" y="38"/>
                    <a:pt x="30" y="37"/>
                  </a:cubicBezTo>
                  <a:cubicBezTo>
                    <a:pt x="19" y="27"/>
                    <a:pt x="19" y="27"/>
                    <a:pt x="19" y="27"/>
                  </a:cubicBezTo>
                  <a:cubicBezTo>
                    <a:pt x="18" y="25"/>
                    <a:pt x="18" y="23"/>
                    <a:pt x="19" y="22"/>
                  </a:cubicBezTo>
                  <a:cubicBezTo>
                    <a:pt x="20" y="21"/>
                    <a:pt x="22" y="21"/>
                    <a:pt x="23" y="22"/>
                  </a:cubicBezTo>
                  <a:cubicBezTo>
                    <a:pt x="34" y="33"/>
                    <a:pt x="34" y="33"/>
                    <a:pt x="34" y="33"/>
                  </a:cubicBezTo>
                  <a:cubicBezTo>
                    <a:pt x="35" y="34"/>
                    <a:pt x="35" y="36"/>
                    <a:pt x="34" y="37"/>
                  </a:cubicBezTo>
                  <a:cubicBezTo>
                    <a:pt x="33" y="38"/>
                    <a:pt x="33" y="38"/>
                    <a:pt x="32" y="38"/>
                  </a:cubicBezTo>
                  <a:close/>
                  <a:moveTo>
                    <a:pt x="71" y="24"/>
                  </a:moveTo>
                  <a:cubicBezTo>
                    <a:pt x="70" y="24"/>
                    <a:pt x="68" y="23"/>
                    <a:pt x="68" y="21"/>
                  </a:cubicBezTo>
                  <a:cubicBezTo>
                    <a:pt x="68" y="3"/>
                    <a:pt x="68" y="3"/>
                    <a:pt x="68" y="3"/>
                  </a:cubicBezTo>
                  <a:cubicBezTo>
                    <a:pt x="68" y="1"/>
                    <a:pt x="70" y="0"/>
                    <a:pt x="71" y="0"/>
                  </a:cubicBezTo>
                  <a:cubicBezTo>
                    <a:pt x="73" y="0"/>
                    <a:pt x="75" y="1"/>
                    <a:pt x="75" y="3"/>
                  </a:cubicBezTo>
                  <a:cubicBezTo>
                    <a:pt x="75" y="21"/>
                    <a:pt x="75" y="21"/>
                    <a:pt x="75" y="21"/>
                  </a:cubicBezTo>
                  <a:cubicBezTo>
                    <a:pt x="75" y="23"/>
                    <a:pt x="73" y="24"/>
                    <a:pt x="71" y="2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grpSp>
      <p:grpSp>
        <p:nvGrpSpPr>
          <p:cNvPr id="90" name="Group 89">
            <a:extLst>
              <a:ext uri="{FF2B5EF4-FFF2-40B4-BE49-F238E27FC236}">
                <a16:creationId xmlns:a16="http://schemas.microsoft.com/office/drawing/2014/main" id="{52FF971C-98CA-4AB8-815F-3E20D8583568}"/>
              </a:ext>
            </a:extLst>
          </p:cNvPr>
          <p:cNvGrpSpPr/>
          <p:nvPr/>
        </p:nvGrpSpPr>
        <p:grpSpPr>
          <a:xfrm>
            <a:off x="6047826" y="1081135"/>
            <a:ext cx="1549531" cy="755106"/>
            <a:chOff x="6047826" y="1132178"/>
            <a:chExt cx="1549531" cy="755106"/>
          </a:xfrm>
        </p:grpSpPr>
        <p:sp>
          <p:nvSpPr>
            <p:cNvPr id="48" name="Google Shape;110;p13">
              <a:extLst>
                <a:ext uri="{FF2B5EF4-FFF2-40B4-BE49-F238E27FC236}">
                  <a16:creationId xmlns:a16="http://schemas.microsoft.com/office/drawing/2014/main" id="{D7A89D9F-D7DC-4D20-9466-CE9D0F66BFE2}"/>
                </a:ext>
              </a:extLst>
            </p:cNvPr>
            <p:cNvSpPr txBox="1"/>
            <p:nvPr/>
          </p:nvSpPr>
          <p:spPr>
            <a:xfrm>
              <a:off x="6459848" y="1132178"/>
              <a:ext cx="725487" cy="4191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353535"/>
                </a:buClr>
                <a:buSzPts val="1900"/>
                <a:buFont typeface="Open Sans SemiBold"/>
                <a:buNone/>
              </a:pPr>
              <a:r>
                <a:rPr lang="en-US" sz="2000" b="1" i="0" u="none" dirty="0">
                  <a:solidFill>
                    <a:schemeClr val="tx1">
                      <a:lumMod val="50000"/>
                      <a:lumOff val="50000"/>
                    </a:schemeClr>
                  </a:solidFill>
                  <a:latin typeface="Titillium" panose="00000500000000000000" pitchFamily="50" charset="0"/>
                  <a:ea typeface="Open Sans SemiBold"/>
                  <a:cs typeface="Open Sans SemiBold"/>
                  <a:sym typeface="Open Sans SemiBold"/>
                </a:rPr>
                <a:t>IDEA</a:t>
              </a:r>
              <a:endParaRPr sz="2000" dirty="0">
                <a:solidFill>
                  <a:schemeClr val="tx1">
                    <a:lumMod val="50000"/>
                    <a:lumOff val="50000"/>
                  </a:schemeClr>
                </a:solidFill>
                <a:latin typeface="Titillium" panose="00000500000000000000" pitchFamily="50" charset="0"/>
              </a:endParaRPr>
            </a:p>
          </p:txBody>
        </p:sp>
        <p:sp>
          <p:nvSpPr>
            <p:cNvPr id="53" name="Google Shape;115;p13">
              <a:extLst>
                <a:ext uri="{FF2B5EF4-FFF2-40B4-BE49-F238E27FC236}">
                  <a16:creationId xmlns:a16="http://schemas.microsoft.com/office/drawing/2014/main" id="{F1639308-3050-451F-979C-4C120DE0B639}"/>
                </a:ext>
              </a:extLst>
            </p:cNvPr>
            <p:cNvSpPr txBox="1"/>
            <p:nvPr/>
          </p:nvSpPr>
          <p:spPr>
            <a:xfrm>
              <a:off x="6047826" y="1441196"/>
              <a:ext cx="1549531" cy="446088"/>
            </a:xfrm>
            <a:prstGeom prst="rect">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dk1"/>
                </a:buClr>
                <a:buSzPts val="1300"/>
                <a:buFont typeface="Open Sans"/>
                <a:buNone/>
              </a:pPr>
              <a:r>
                <a:rPr lang="en-US" sz="1100" b="0" i="0" u="none" dirty="0">
                  <a:solidFill>
                    <a:schemeClr val="tx1">
                      <a:lumMod val="50000"/>
                      <a:lumOff val="50000"/>
                    </a:schemeClr>
                  </a:solidFill>
                  <a:latin typeface="Titillium" panose="00000500000000000000" pitchFamily="50" charset="0"/>
                  <a:ea typeface="Open Sans"/>
                  <a:cs typeface="Open Sans"/>
                  <a:sym typeface="Open Sans"/>
                </a:rPr>
                <a:t>Lorem ipsum dolor sit amet, consetur</a:t>
              </a:r>
              <a:endParaRPr sz="1100" dirty="0">
                <a:solidFill>
                  <a:schemeClr val="tx1">
                    <a:lumMod val="50000"/>
                    <a:lumOff val="50000"/>
                  </a:schemeClr>
                </a:solidFill>
                <a:latin typeface="Titillium" panose="00000500000000000000" pitchFamily="50" charset="0"/>
              </a:endParaRPr>
            </a:p>
          </p:txBody>
        </p:sp>
      </p:grpSp>
      <p:grpSp>
        <p:nvGrpSpPr>
          <p:cNvPr id="93" name="Group 92">
            <a:extLst>
              <a:ext uri="{FF2B5EF4-FFF2-40B4-BE49-F238E27FC236}">
                <a16:creationId xmlns:a16="http://schemas.microsoft.com/office/drawing/2014/main" id="{5F71D0F2-9B1A-4CFE-8C69-0D9768FED058}"/>
              </a:ext>
            </a:extLst>
          </p:cNvPr>
          <p:cNvGrpSpPr/>
          <p:nvPr/>
        </p:nvGrpSpPr>
        <p:grpSpPr>
          <a:xfrm>
            <a:off x="9535336" y="1074315"/>
            <a:ext cx="1549531" cy="768747"/>
            <a:chOff x="9535336" y="1030093"/>
            <a:chExt cx="1549531" cy="768747"/>
          </a:xfrm>
        </p:grpSpPr>
        <p:sp>
          <p:nvSpPr>
            <p:cNvPr id="50" name="Google Shape;112;p13">
              <a:extLst>
                <a:ext uri="{FF2B5EF4-FFF2-40B4-BE49-F238E27FC236}">
                  <a16:creationId xmlns:a16="http://schemas.microsoft.com/office/drawing/2014/main" id="{136CB64A-F10F-4026-ABD5-00E6EEFCC744}"/>
                </a:ext>
              </a:extLst>
            </p:cNvPr>
            <p:cNvSpPr txBox="1"/>
            <p:nvPr/>
          </p:nvSpPr>
          <p:spPr>
            <a:xfrm>
              <a:off x="9903701" y="1030093"/>
              <a:ext cx="812800" cy="4191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353535"/>
                </a:buClr>
                <a:buSzPts val="1900"/>
                <a:buFont typeface="Open Sans SemiBold"/>
                <a:buNone/>
              </a:pPr>
              <a:r>
                <a:rPr lang="en-US" sz="2000" b="1" i="0" u="none" dirty="0">
                  <a:solidFill>
                    <a:schemeClr val="tx1">
                      <a:lumMod val="50000"/>
                      <a:lumOff val="50000"/>
                    </a:schemeClr>
                  </a:solidFill>
                  <a:latin typeface="Titillium" panose="00000500000000000000" pitchFamily="50" charset="0"/>
                  <a:ea typeface="Open Sans SemiBold"/>
                  <a:cs typeface="Open Sans SemiBold"/>
                  <a:sym typeface="Open Sans SemiBold"/>
                </a:rPr>
                <a:t>PLAN</a:t>
              </a:r>
              <a:endParaRPr sz="2000" dirty="0">
                <a:solidFill>
                  <a:schemeClr val="tx1">
                    <a:lumMod val="50000"/>
                    <a:lumOff val="50000"/>
                  </a:schemeClr>
                </a:solidFill>
                <a:latin typeface="Titillium" panose="00000500000000000000" pitchFamily="50" charset="0"/>
              </a:endParaRPr>
            </a:p>
          </p:txBody>
        </p:sp>
        <p:sp>
          <p:nvSpPr>
            <p:cNvPr id="74" name="Google Shape;115;p13">
              <a:extLst>
                <a:ext uri="{FF2B5EF4-FFF2-40B4-BE49-F238E27FC236}">
                  <a16:creationId xmlns:a16="http://schemas.microsoft.com/office/drawing/2014/main" id="{D8C8E628-75DE-4F1E-B0DF-19BE6B4DB280}"/>
                </a:ext>
              </a:extLst>
            </p:cNvPr>
            <p:cNvSpPr txBox="1"/>
            <p:nvPr/>
          </p:nvSpPr>
          <p:spPr>
            <a:xfrm>
              <a:off x="9535336" y="1352752"/>
              <a:ext cx="1549531" cy="446088"/>
            </a:xfrm>
            <a:prstGeom prst="rect">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dk1"/>
                </a:buClr>
                <a:buSzPts val="1300"/>
                <a:buFont typeface="Open Sans"/>
                <a:buNone/>
              </a:pPr>
              <a:r>
                <a:rPr lang="en-US" sz="1100" b="0" i="0" u="none" dirty="0">
                  <a:solidFill>
                    <a:schemeClr val="tx1">
                      <a:lumMod val="50000"/>
                      <a:lumOff val="50000"/>
                    </a:schemeClr>
                  </a:solidFill>
                  <a:latin typeface="Titillium" panose="00000500000000000000" pitchFamily="50" charset="0"/>
                  <a:ea typeface="Open Sans"/>
                  <a:cs typeface="Open Sans"/>
                  <a:sym typeface="Open Sans"/>
                </a:rPr>
                <a:t>Lorem ipsum dolor sit amet, consetur</a:t>
              </a:r>
              <a:endParaRPr sz="1100" dirty="0">
                <a:solidFill>
                  <a:schemeClr val="tx1">
                    <a:lumMod val="50000"/>
                    <a:lumOff val="50000"/>
                  </a:schemeClr>
                </a:solidFill>
                <a:latin typeface="Titillium" panose="00000500000000000000" pitchFamily="50" charset="0"/>
              </a:endParaRPr>
            </a:p>
          </p:txBody>
        </p:sp>
      </p:grpSp>
      <p:grpSp>
        <p:nvGrpSpPr>
          <p:cNvPr id="2" name="Group 1">
            <a:extLst>
              <a:ext uri="{FF2B5EF4-FFF2-40B4-BE49-F238E27FC236}">
                <a16:creationId xmlns:a16="http://schemas.microsoft.com/office/drawing/2014/main" id="{62E9B4A1-B961-4CBC-A678-269FD7496688}"/>
              </a:ext>
            </a:extLst>
          </p:cNvPr>
          <p:cNvGrpSpPr/>
          <p:nvPr/>
        </p:nvGrpSpPr>
        <p:grpSpPr>
          <a:xfrm>
            <a:off x="9535336" y="4986211"/>
            <a:ext cx="1549531" cy="768747"/>
            <a:chOff x="9535336" y="4986211"/>
            <a:chExt cx="1549531" cy="768747"/>
          </a:xfrm>
        </p:grpSpPr>
        <p:sp>
          <p:nvSpPr>
            <p:cNvPr id="45" name="Google Shape;107;p13">
              <a:extLst>
                <a:ext uri="{FF2B5EF4-FFF2-40B4-BE49-F238E27FC236}">
                  <a16:creationId xmlns:a16="http://schemas.microsoft.com/office/drawing/2014/main" id="{C1558366-6228-42D2-8301-5EBBE492AA05}"/>
                </a:ext>
              </a:extLst>
            </p:cNvPr>
            <p:cNvSpPr txBox="1"/>
            <p:nvPr/>
          </p:nvSpPr>
          <p:spPr>
            <a:xfrm>
              <a:off x="9941801" y="4986211"/>
              <a:ext cx="812800" cy="16081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353535"/>
                </a:buClr>
                <a:buSzPts val="1900"/>
                <a:buFont typeface="Open Sans SemiBold"/>
                <a:buNone/>
              </a:pPr>
              <a:r>
                <a:rPr lang="en-US" sz="2000" b="1" i="0" u="none" dirty="0">
                  <a:solidFill>
                    <a:schemeClr val="tx1">
                      <a:lumMod val="50000"/>
                      <a:lumOff val="50000"/>
                    </a:schemeClr>
                  </a:solidFill>
                  <a:latin typeface="Titillium" panose="00000500000000000000" pitchFamily="50" charset="0"/>
                  <a:ea typeface="Open Sans SemiBold"/>
                  <a:cs typeface="Open Sans SemiBold"/>
                  <a:sym typeface="Open Sans SemiBold"/>
                </a:rPr>
                <a:t>FINAN</a:t>
              </a:r>
              <a:endParaRPr sz="2000" dirty="0">
                <a:solidFill>
                  <a:schemeClr val="tx1">
                    <a:lumMod val="50000"/>
                    <a:lumOff val="50000"/>
                  </a:schemeClr>
                </a:solidFill>
                <a:latin typeface="Titillium" panose="00000500000000000000" pitchFamily="50" charset="0"/>
              </a:endParaRPr>
            </a:p>
          </p:txBody>
        </p:sp>
        <p:sp>
          <p:nvSpPr>
            <p:cNvPr id="75" name="Google Shape;115;p13">
              <a:extLst>
                <a:ext uri="{FF2B5EF4-FFF2-40B4-BE49-F238E27FC236}">
                  <a16:creationId xmlns:a16="http://schemas.microsoft.com/office/drawing/2014/main" id="{3D6D7AC7-62D9-4E6C-84D7-76B13609032E}"/>
                </a:ext>
              </a:extLst>
            </p:cNvPr>
            <p:cNvSpPr txBox="1"/>
            <p:nvPr/>
          </p:nvSpPr>
          <p:spPr>
            <a:xfrm>
              <a:off x="9535336" y="5308870"/>
              <a:ext cx="1549531" cy="446088"/>
            </a:xfrm>
            <a:prstGeom prst="rect">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dk1"/>
                </a:buClr>
                <a:buSzPts val="1300"/>
                <a:buFont typeface="Open Sans"/>
                <a:buNone/>
              </a:pPr>
              <a:r>
                <a:rPr lang="en-US" sz="1100" b="0" i="0" u="none" dirty="0">
                  <a:solidFill>
                    <a:schemeClr val="tx1">
                      <a:lumMod val="50000"/>
                      <a:lumOff val="50000"/>
                    </a:schemeClr>
                  </a:solidFill>
                  <a:latin typeface="Titillium" panose="00000500000000000000" pitchFamily="50" charset="0"/>
                  <a:ea typeface="Open Sans"/>
                  <a:cs typeface="Open Sans"/>
                  <a:sym typeface="Open Sans"/>
                </a:rPr>
                <a:t>Lorem ipsum dolor sit amet, consetur</a:t>
              </a:r>
              <a:endParaRPr sz="1100" dirty="0">
                <a:solidFill>
                  <a:schemeClr val="tx1">
                    <a:lumMod val="50000"/>
                    <a:lumOff val="50000"/>
                  </a:schemeClr>
                </a:solidFill>
                <a:latin typeface="Titillium" panose="00000500000000000000" pitchFamily="50" charset="0"/>
              </a:endParaRPr>
            </a:p>
          </p:txBody>
        </p:sp>
      </p:grpSp>
      <p:sp>
        <p:nvSpPr>
          <p:cNvPr id="49" name="Google Shape;111;p13">
            <a:extLst>
              <a:ext uri="{FF2B5EF4-FFF2-40B4-BE49-F238E27FC236}">
                <a16:creationId xmlns:a16="http://schemas.microsoft.com/office/drawing/2014/main" id="{76F7047B-387F-48C0-AFD6-0D74366D8360}"/>
              </a:ext>
            </a:extLst>
          </p:cNvPr>
          <p:cNvSpPr txBox="1"/>
          <p:nvPr/>
        </p:nvSpPr>
        <p:spPr>
          <a:xfrm>
            <a:off x="6428891" y="4998911"/>
            <a:ext cx="812801" cy="160815"/>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353535"/>
              </a:buClr>
              <a:buSzPts val="1900"/>
              <a:buFont typeface="Open Sans SemiBold"/>
              <a:buNone/>
            </a:pPr>
            <a:r>
              <a:rPr lang="en-US" sz="2000" b="1" i="0" u="none" dirty="0">
                <a:solidFill>
                  <a:schemeClr val="tx1">
                    <a:lumMod val="50000"/>
                    <a:lumOff val="50000"/>
                  </a:schemeClr>
                </a:solidFill>
                <a:latin typeface="Titillium" panose="00000500000000000000" pitchFamily="50" charset="0"/>
                <a:ea typeface="Open Sans SemiBold"/>
                <a:cs typeface="Open Sans SemiBold"/>
                <a:sym typeface="Open Sans SemiBold"/>
              </a:rPr>
              <a:t>TEAM</a:t>
            </a:r>
            <a:endParaRPr lang="en-US" sz="2000" dirty="0">
              <a:solidFill>
                <a:schemeClr val="tx1">
                  <a:lumMod val="50000"/>
                  <a:lumOff val="50000"/>
                </a:schemeClr>
              </a:solidFill>
              <a:latin typeface="Titillium" panose="00000500000000000000" pitchFamily="50" charset="0"/>
            </a:endParaRPr>
          </a:p>
        </p:txBody>
      </p:sp>
      <p:sp>
        <p:nvSpPr>
          <p:cNvPr id="76" name="Google Shape;115;p13">
            <a:extLst>
              <a:ext uri="{FF2B5EF4-FFF2-40B4-BE49-F238E27FC236}">
                <a16:creationId xmlns:a16="http://schemas.microsoft.com/office/drawing/2014/main" id="{54497506-71C2-4FA7-A22B-B628000F491E}"/>
              </a:ext>
            </a:extLst>
          </p:cNvPr>
          <p:cNvSpPr txBox="1"/>
          <p:nvPr/>
        </p:nvSpPr>
        <p:spPr>
          <a:xfrm>
            <a:off x="6047826" y="5296170"/>
            <a:ext cx="1549531" cy="446088"/>
          </a:xfrm>
          <a:prstGeom prst="rect">
            <a:avLst/>
          </a:prstGeom>
          <a:noFill/>
          <a:ln>
            <a:noFill/>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dk1"/>
              </a:buClr>
              <a:buSzPts val="1300"/>
              <a:buFont typeface="Open Sans"/>
              <a:buNone/>
            </a:pPr>
            <a:r>
              <a:rPr lang="en-US" sz="1100" b="0" i="0" u="none" dirty="0">
                <a:solidFill>
                  <a:schemeClr val="tx1">
                    <a:lumMod val="50000"/>
                    <a:lumOff val="50000"/>
                  </a:schemeClr>
                </a:solidFill>
                <a:latin typeface="Titillium" panose="00000500000000000000" pitchFamily="50" charset="0"/>
                <a:ea typeface="Open Sans"/>
                <a:cs typeface="Open Sans"/>
                <a:sym typeface="Open Sans"/>
              </a:rPr>
              <a:t>Lorem ipsum dolor sit amet, consetur</a:t>
            </a:r>
            <a:endParaRPr sz="1100" dirty="0">
              <a:solidFill>
                <a:schemeClr val="tx1">
                  <a:lumMod val="50000"/>
                  <a:lumOff val="50000"/>
                </a:schemeClr>
              </a:solidFill>
              <a:latin typeface="Titillium" panose="00000500000000000000" pitchFamily="50" charset="0"/>
            </a:endParaRPr>
          </a:p>
        </p:txBody>
      </p:sp>
      <p:pic>
        <p:nvPicPr>
          <p:cNvPr id="120" name="Picture Placeholder 119">
            <a:extLst>
              <a:ext uri="{FF2B5EF4-FFF2-40B4-BE49-F238E27FC236}">
                <a16:creationId xmlns:a16="http://schemas.microsoft.com/office/drawing/2014/main" id="{E4F2B879-F22B-4C52-98C4-42F9E7BB565A}"/>
              </a:ext>
            </a:extLst>
          </p:cNvPr>
          <p:cNvPicPr>
            <a:picLocks noGrp="1" noChangeAspect="1"/>
          </p:cNvPicPr>
          <p:nvPr>
            <p:ph type="pic" sz="quarter" idx="10"/>
          </p:nvPr>
        </p:nvPicPr>
        <p:blipFill rotWithShape="1">
          <a:blip r:embed="rId2"/>
          <a:srcRect l="21101" t="2293" r="32767" b="178"/>
          <a:stretch/>
        </p:blipFill>
        <p:spPr>
          <a:xfrm>
            <a:off x="2" y="-12526"/>
            <a:ext cx="4866121" cy="6858000"/>
          </a:xfrm>
        </p:spPr>
      </p:pic>
      <p:sp>
        <p:nvSpPr>
          <p:cNvPr id="88" name="Rectangle 87">
            <a:extLst>
              <a:ext uri="{FF2B5EF4-FFF2-40B4-BE49-F238E27FC236}">
                <a16:creationId xmlns:a16="http://schemas.microsoft.com/office/drawing/2014/main" id="{332C1F89-E531-41DB-9881-E17C42B92EEF}"/>
              </a:ext>
            </a:extLst>
          </p:cNvPr>
          <p:cNvSpPr/>
          <p:nvPr/>
        </p:nvSpPr>
        <p:spPr>
          <a:xfrm>
            <a:off x="-14416" y="-12526"/>
            <a:ext cx="4880539" cy="6883052"/>
          </a:xfrm>
          <a:prstGeom prst="rect">
            <a:avLst/>
          </a:prstGeom>
          <a:solidFill>
            <a:srgbClr val="FFC0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Rectangle 93">
            <a:extLst>
              <a:ext uri="{FF2B5EF4-FFF2-40B4-BE49-F238E27FC236}">
                <a16:creationId xmlns:a16="http://schemas.microsoft.com/office/drawing/2014/main" id="{5913E255-97D4-48B3-95A1-0F303A65A5DC}"/>
              </a:ext>
            </a:extLst>
          </p:cNvPr>
          <p:cNvSpPr/>
          <p:nvPr/>
        </p:nvSpPr>
        <p:spPr>
          <a:xfrm>
            <a:off x="744619" y="2927344"/>
            <a:ext cx="4075293" cy="1323439"/>
          </a:xfrm>
          <a:prstGeom prst="rect">
            <a:avLst/>
          </a:prstGeom>
        </p:spPr>
        <p:txBody>
          <a:bodyPr wrap="square">
            <a:spAutoFit/>
          </a:bodyPr>
          <a:lstStyle/>
          <a:p>
            <a:r>
              <a:rPr lang="en-US" sz="4000" b="1" dirty="0">
                <a:solidFill>
                  <a:schemeClr val="bg1"/>
                </a:solidFill>
                <a:latin typeface="Titillium" panose="00000500000000000000" pitchFamily="50" charset="0"/>
              </a:rPr>
              <a:t>BUSINESS </a:t>
            </a:r>
            <a:r>
              <a:rPr lang="en-US" sz="4000" b="1" dirty="0">
                <a:solidFill>
                  <a:schemeClr val="tx1">
                    <a:lumMod val="50000"/>
                    <a:lumOff val="50000"/>
                  </a:schemeClr>
                </a:solidFill>
                <a:latin typeface="Titillium" panose="00000500000000000000" pitchFamily="50" charset="0"/>
              </a:rPr>
              <a:t>PLAN</a:t>
            </a:r>
          </a:p>
          <a:p>
            <a:r>
              <a:rPr lang="en-US" sz="4000" b="1" dirty="0">
                <a:solidFill>
                  <a:schemeClr val="bg1"/>
                </a:solidFill>
                <a:latin typeface="Titillium" panose="00000500000000000000" pitchFamily="50" charset="0"/>
              </a:rPr>
              <a:t>STARTEGIES</a:t>
            </a:r>
          </a:p>
        </p:txBody>
      </p:sp>
    </p:spTree>
    <p:extLst>
      <p:ext uri="{BB962C8B-B14F-4D97-AF65-F5344CB8AC3E}">
        <p14:creationId xmlns:p14="http://schemas.microsoft.com/office/powerpoint/2010/main" val="407821820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C63B43E5-F167-462C-BEBE-D1A56C1F32EA}"/>
              </a:ext>
            </a:extLst>
          </p:cNvPr>
          <p:cNvPicPr>
            <a:picLocks noChangeAspect="1"/>
          </p:cNvPicPr>
          <p:nvPr/>
        </p:nvPicPr>
        <p:blipFill>
          <a:blip r:embed="rId2"/>
          <a:stretch>
            <a:fillRect/>
          </a:stretch>
        </p:blipFill>
        <p:spPr>
          <a:xfrm>
            <a:off x="-198305" y="0"/>
            <a:ext cx="9033831" cy="6858000"/>
          </a:xfrm>
          <a:prstGeom prst="rect">
            <a:avLst/>
          </a:prstGeom>
        </p:spPr>
      </p:pic>
      <p:pic>
        <p:nvPicPr>
          <p:cNvPr id="50" name="Picture Placeholder 49">
            <a:extLst>
              <a:ext uri="{FF2B5EF4-FFF2-40B4-BE49-F238E27FC236}">
                <a16:creationId xmlns:a16="http://schemas.microsoft.com/office/drawing/2014/main" id="{0C847858-D8D0-43D2-80A8-CB9677593D27}"/>
              </a:ext>
            </a:extLst>
          </p:cNvPr>
          <p:cNvPicPr>
            <a:picLocks noGrp="1" noChangeAspect="1"/>
          </p:cNvPicPr>
          <p:nvPr>
            <p:ph type="pic" sz="quarter" idx="10"/>
          </p:nvPr>
        </p:nvPicPr>
        <p:blipFill>
          <a:blip r:embed="rId3"/>
          <a:srcRect t="8691" b="8691"/>
          <a:stretch>
            <a:fillRect/>
          </a:stretch>
        </p:blipFill>
        <p:spPr/>
      </p:pic>
      <p:pic>
        <p:nvPicPr>
          <p:cNvPr id="52" name="Graphic 51">
            <a:extLst>
              <a:ext uri="{FF2B5EF4-FFF2-40B4-BE49-F238E27FC236}">
                <a16:creationId xmlns:a16="http://schemas.microsoft.com/office/drawing/2014/main" id="{887837D3-CB48-4707-AD32-B8EEA042FCF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0" y="0"/>
            <a:ext cx="4628271" cy="5106572"/>
          </a:xfrm>
          <a:prstGeom prst="rect">
            <a:avLst/>
          </a:prstGeom>
        </p:spPr>
      </p:pic>
      <p:grpSp>
        <p:nvGrpSpPr>
          <p:cNvPr id="58" name="Group 57">
            <a:extLst>
              <a:ext uri="{FF2B5EF4-FFF2-40B4-BE49-F238E27FC236}">
                <a16:creationId xmlns:a16="http://schemas.microsoft.com/office/drawing/2014/main" id="{369078EC-F063-482E-8A07-05ED6D00A4BD}"/>
              </a:ext>
            </a:extLst>
          </p:cNvPr>
          <p:cNvGrpSpPr/>
          <p:nvPr/>
        </p:nvGrpSpPr>
        <p:grpSpPr>
          <a:xfrm>
            <a:off x="8595939" y="862791"/>
            <a:ext cx="3238022" cy="884183"/>
            <a:chOff x="8624075" y="1116010"/>
            <a:chExt cx="3238022" cy="884183"/>
          </a:xfrm>
        </p:grpSpPr>
        <p:sp>
          <p:nvSpPr>
            <p:cNvPr id="66" name="Google Shape;935;p54">
              <a:extLst>
                <a:ext uri="{FF2B5EF4-FFF2-40B4-BE49-F238E27FC236}">
                  <a16:creationId xmlns:a16="http://schemas.microsoft.com/office/drawing/2014/main" id="{ACF33A41-FDC4-4DAB-A267-21E4531277A2}"/>
                </a:ext>
              </a:extLst>
            </p:cNvPr>
            <p:cNvSpPr txBox="1">
              <a:spLocks noChangeArrowheads="1"/>
            </p:cNvSpPr>
            <p:nvPr/>
          </p:nvSpPr>
          <p:spPr bwMode="auto">
            <a:xfrm>
              <a:off x="9327886" y="1632837"/>
              <a:ext cx="2534211" cy="367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000000"/>
                </a:buClr>
                <a:buSzPts val="1400"/>
                <a:buFont typeface="Open Sans" panose="020B0606030504020204" pitchFamily="34" charset="0"/>
                <a:buNone/>
              </a:pPr>
              <a:r>
                <a:rPr lang="en-US" altLang="en-US" sz="1200" dirty="0">
                  <a:solidFill>
                    <a:schemeClr val="bg1">
                      <a:lumMod val="50000"/>
                    </a:schemeClr>
                  </a:solidFill>
                  <a:latin typeface="Titillium" panose="00000500000000000000" pitchFamily="50" charset="0"/>
                  <a:sym typeface="Open Sans" panose="020B0606030504020204" pitchFamily="34" charset="0"/>
                </a:rPr>
                <a:t>Lorem ipsum dolor sit amet, consetur adipin elit.</a:t>
              </a:r>
              <a:endParaRPr lang="en-US" altLang="en-US" sz="1200" dirty="0">
                <a:solidFill>
                  <a:schemeClr val="bg1">
                    <a:lumMod val="50000"/>
                  </a:schemeClr>
                </a:solidFill>
                <a:latin typeface="Titillium" panose="00000500000000000000" pitchFamily="50" charset="0"/>
              </a:endParaRPr>
            </a:p>
          </p:txBody>
        </p:sp>
        <p:sp>
          <p:nvSpPr>
            <p:cNvPr id="77" name="Google Shape;87;p13">
              <a:extLst>
                <a:ext uri="{FF2B5EF4-FFF2-40B4-BE49-F238E27FC236}">
                  <a16:creationId xmlns:a16="http://schemas.microsoft.com/office/drawing/2014/main" id="{25E1859E-5CE5-4D2C-85D3-512B783ABD43}"/>
                </a:ext>
              </a:extLst>
            </p:cNvPr>
            <p:cNvSpPr/>
            <p:nvPr/>
          </p:nvSpPr>
          <p:spPr>
            <a:xfrm flipH="1">
              <a:off x="8624075" y="1116010"/>
              <a:ext cx="585012" cy="587967"/>
            </a:xfrm>
            <a:prstGeom prst="ellipse">
              <a:avLst/>
            </a:prstGeom>
            <a:solidFill>
              <a:srgbClr val="FFCA59"/>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54" name="Rectangle 53">
              <a:extLst>
                <a:ext uri="{FF2B5EF4-FFF2-40B4-BE49-F238E27FC236}">
                  <a16:creationId xmlns:a16="http://schemas.microsoft.com/office/drawing/2014/main" id="{456CA51C-1DDA-4B5D-BEA7-4263477CA64A}"/>
                </a:ext>
              </a:extLst>
            </p:cNvPr>
            <p:cNvSpPr/>
            <p:nvPr/>
          </p:nvSpPr>
          <p:spPr>
            <a:xfrm>
              <a:off x="9327886" y="1209938"/>
              <a:ext cx="1993494" cy="400110"/>
            </a:xfrm>
            <a:prstGeom prst="rect">
              <a:avLst/>
            </a:prstGeom>
          </p:spPr>
          <p:txBody>
            <a:bodyPr wrap="none">
              <a:spAutoFit/>
            </a:bodyPr>
            <a:lstStyle/>
            <a:p>
              <a:pPr algn="ctr"/>
              <a:r>
                <a:rPr lang="en-US" sz="2000" dirty="0">
                  <a:solidFill>
                    <a:schemeClr val="bg1">
                      <a:lumMod val="50000"/>
                    </a:schemeClr>
                  </a:solidFill>
                  <a:latin typeface="Titillium" panose="00000500000000000000" pitchFamily="50" charset="0"/>
                </a:rPr>
                <a:t>Simple Text Here</a:t>
              </a:r>
            </a:p>
          </p:txBody>
        </p:sp>
      </p:grpSp>
      <p:grpSp>
        <p:nvGrpSpPr>
          <p:cNvPr id="55" name="Group 54">
            <a:extLst>
              <a:ext uri="{FF2B5EF4-FFF2-40B4-BE49-F238E27FC236}">
                <a16:creationId xmlns:a16="http://schemas.microsoft.com/office/drawing/2014/main" id="{AE383F22-BFD1-44F2-B4A8-BE25B802C453}"/>
              </a:ext>
            </a:extLst>
          </p:cNvPr>
          <p:cNvGrpSpPr/>
          <p:nvPr/>
        </p:nvGrpSpPr>
        <p:grpSpPr>
          <a:xfrm>
            <a:off x="8595200" y="2224340"/>
            <a:ext cx="3277512" cy="1019553"/>
            <a:chOff x="8623336" y="2570302"/>
            <a:chExt cx="3277512" cy="1019553"/>
          </a:xfrm>
        </p:grpSpPr>
        <p:sp>
          <p:nvSpPr>
            <p:cNvPr id="37" name="Google Shape;935;p54">
              <a:extLst>
                <a:ext uri="{FF2B5EF4-FFF2-40B4-BE49-F238E27FC236}">
                  <a16:creationId xmlns:a16="http://schemas.microsoft.com/office/drawing/2014/main" id="{603D9035-83D8-4AD5-967E-50DC373C795E}"/>
                </a:ext>
              </a:extLst>
            </p:cNvPr>
            <p:cNvSpPr txBox="1">
              <a:spLocks noChangeArrowheads="1"/>
            </p:cNvSpPr>
            <p:nvPr/>
          </p:nvSpPr>
          <p:spPr bwMode="auto">
            <a:xfrm>
              <a:off x="9366637" y="3145354"/>
              <a:ext cx="2534211" cy="444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000000"/>
                </a:buClr>
                <a:buSzPts val="1400"/>
                <a:buFont typeface="Open Sans" panose="020B0606030504020204" pitchFamily="34" charset="0"/>
                <a:buNone/>
              </a:pPr>
              <a:r>
                <a:rPr lang="en-US" altLang="en-US" sz="1200" dirty="0">
                  <a:solidFill>
                    <a:schemeClr val="bg1">
                      <a:lumMod val="50000"/>
                    </a:schemeClr>
                  </a:solidFill>
                  <a:latin typeface="Titillium" panose="00000500000000000000" pitchFamily="50" charset="0"/>
                  <a:sym typeface="Open Sans" panose="020B0606030504020204" pitchFamily="34" charset="0"/>
                </a:rPr>
                <a:t>Lorem ipsum dolor sit amet, consetur adipin elit.</a:t>
              </a:r>
              <a:endParaRPr lang="en-US" altLang="en-US" sz="1200" dirty="0">
                <a:solidFill>
                  <a:schemeClr val="bg1">
                    <a:lumMod val="50000"/>
                  </a:schemeClr>
                </a:solidFill>
                <a:latin typeface="Titillium" panose="00000500000000000000" pitchFamily="50" charset="0"/>
              </a:endParaRPr>
            </a:p>
          </p:txBody>
        </p:sp>
        <p:sp>
          <p:nvSpPr>
            <p:cNvPr id="76" name="Google Shape;86;p13">
              <a:extLst>
                <a:ext uri="{FF2B5EF4-FFF2-40B4-BE49-F238E27FC236}">
                  <a16:creationId xmlns:a16="http://schemas.microsoft.com/office/drawing/2014/main" id="{77575C7E-BC66-439B-A201-FE22E207C22D}"/>
                </a:ext>
              </a:extLst>
            </p:cNvPr>
            <p:cNvSpPr/>
            <p:nvPr/>
          </p:nvSpPr>
          <p:spPr>
            <a:xfrm flipH="1">
              <a:off x="8623336" y="2570302"/>
              <a:ext cx="586490" cy="585012"/>
            </a:xfrm>
            <a:prstGeom prst="ellipse">
              <a:avLst/>
            </a:prstGeom>
            <a:solidFill>
              <a:srgbClr val="FF912B"/>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86" name="Rectangle 85">
              <a:extLst>
                <a:ext uri="{FF2B5EF4-FFF2-40B4-BE49-F238E27FC236}">
                  <a16:creationId xmlns:a16="http://schemas.microsoft.com/office/drawing/2014/main" id="{BA48F527-1C98-455F-8333-53E48851EE34}"/>
                </a:ext>
              </a:extLst>
            </p:cNvPr>
            <p:cNvSpPr/>
            <p:nvPr/>
          </p:nvSpPr>
          <p:spPr>
            <a:xfrm>
              <a:off x="9366637" y="2662753"/>
              <a:ext cx="1993494" cy="400110"/>
            </a:xfrm>
            <a:prstGeom prst="rect">
              <a:avLst/>
            </a:prstGeom>
          </p:spPr>
          <p:txBody>
            <a:bodyPr wrap="none">
              <a:spAutoFit/>
            </a:bodyPr>
            <a:lstStyle/>
            <a:p>
              <a:pPr algn="ctr"/>
              <a:r>
                <a:rPr lang="en-US" sz="2000" dirty="0">
                  <a:solidFill>
                    <a:schemeClr val="bg1">
                      <a:lumMod val="50000"/>
                    </a:schemeClr>
                  </a:solidFill>
                  <a:latin typeface="Titillium" panose="00000500000000000000" pitchFamily="50" charset="0"/>
                </a:rPr>
                <a:t>Simple Text Here</a:t>
              </a:r>
            </a:p>
          </p:txBody>
        </p:sp>
      </p:grpSp>
      <p:grpSp>
        <p:nvGrpSpPr>
          <p:cNvPr id="56" name="Group 55">
            <a:extLst>
              <a:ext uri="{FF2B5EF4-FFF2-40B4-BE49-F238E27FC236}">
                <a16:creationId xmlns:a16="http://schemas.microsoft.com/office/drawing/2014/main" id="{47EA68EC-EAC7-47B1-8E15-4613DD66152B}"/>
              </a:ext>
            </a:extLst>
          </p:cNvPr>
          <p:cNvGrpSpPr/>
          <p:nvPr/>
        </p:nvGrpSpPr>
        <p:grpSpPr>
          <a:xfrm>
            <a:off x="8595570" y="3721259"/>
            <a:ext cx="3325394" cy="1005648"/>
            <a:chOff x="8623706" y="3958695"/>
            <a:chExt cx="3325394" cy="1005648"/>
          </a:xfrm>
        </p:grpSpPr>
        <p:sp>
          <p:nvSpPr>
            <p:cNvPr id="78" name="Google Shape;91;p13">
              <a:extLst>
                <a:ext uri="{FF2B5EF4-FFF2-40B4-BE49-F238E27FC236}">
                  <a16:creationId xmlns:a16="http://schemas.microsoft.com/office/drawing/2014/main" id="{44E51647-1904-48F7-A51E-AB5106D8C16B}"/>
                </a:ext>
              </a:extLst>
            </p:cNvPr>
            <p:cNvSpPr/>
            <p:nvPr/>
          </p:nvSpPr>
          <p:spPr>
            <a:xfrm flipH="1">
              <a:off x="8623706" y="3958695"/>
              <a:ext cx="585750" cy="585012"/>
            </a:xfrm>
            <a:prstGeom prst="ellipse">
              <a:avLst/>
            </a:prstGeom>
            <a:solidFill>
              <a:srgbClr val="57575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83" name="Google Shape;935;p54">
              <a:extLst>
                <a:ext uri="{FF2B5EF4-FFF2-40B4-BE49-F238E27FC236}">
                  <a16:creationId xmlns:a16="http://schemas.microsoft.com/office/drawing/2014/main" id="{6C7030BD-C604-4032-B1E1-BC22E64BD9B4}"/>
                </a:ext>
              </a:extLst>
            </p:cNvPr>
            <p:cNvSpPr txBox="1">
              <a:spLocks noChangeArrowheads="1"/>
            </p:cNvSpPr>
            <p:nvPr/>
          </p:nvSpPr>
          <p:spPr bwMode="auto">
            <a:xfrm>
              <a:off x="9414889" y="4519842"/>
              <a:ext cx="2534211" cy="444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000000"/>
                </a:buClr>
                <a:buSzPts val="1400"/>
                <a:buFont typeface="Open Sans" panose="020B0606030504020204" pitchFamily="34" charset="0"/>
                <a:buNone/>
              </a:pPr>
              <a:r>
                <a:rPr lang="en-US" altLang="en-US" sz="1200" dirty="0">
                  <a:solidFill>
                    <a:schemeClr val="bg1">
                      <a:lumMod val="50000"/>
                    </a:schemeClr>
                  </a:solidFill>
                  <a:latin typeface="Titillium" panose="00000500000000000000" pitchFamily="50" charset="0"/>
                  <a:sym typeface="Open Sans" panose="020B0606030504020204" pitchFamily="34" charset="0"/>
                </a:rPr>
                <a:t>Lorem ipsum dolor sit amet, consetur adipin elit.</a:t>
              </a:r>
              <a:endParaRPr lang="en-US" altLang="en-US" sz="1200" dirty="0">
                <a:solidFill>
                  <a:schemeClr val="bg1">
                    <a:lumMod val="50000"/>
                  </a:schemeClr>
                </a:solidFill>
                <a:latin typeface="Titillium" panose="00000500000000000000" pitchFamily="50" charset="0"/>
              </a:endParaRPr>
            </a:p>
          </p:txBody>
        </p:sp>
        <p:sp>
          <p:nvSpPr>
            <p:cNvPr id="87" name="Rectangle 86">
              <a:extLst>
                <a:ext uri="{FF2B5EF4-FFF2-40B4-BE49-F238E27FC236}">
                  <a16:creationId xmlns:a16="http://schemas.microsoft.com/office/drawing/2014/main" id="{4DB82C93-495C-4DD7-BF46-BF40E7BD9E7E}"/>
                </a:ext>
              </a:extLst>
            </p:cNvPr>
            <p:cNvSpPr/>
            <p:nvPr/>
          </p:nvSpPr>
          <p:spPr>
            <a:xfrm>
              <a:off x="9414889" y="4051146"/>
              <a:ext cx="1993494" cy="400110"/>
            </a:xfrm>
            <a:prstGeom prst="rect">
              <a:avLst/>
            </a:prstGeom>
          </p:spPr>
          <p:txBody>
            <a:bodyPr wrap="none">
              <a:spAutoFit/>
            </a:bodyPr>
            <a:lstStyle/>
            <a:p>
              <a:pPr algn="ctr"/>
              <a:r>
                <a:rPr lang="en-US" sz="2000" dirty="0">
                  <a:solidFill>
                    <a:schemeClr val="bg1">
                      <a:lumMod val="50000"/>
                    </a:schemeClr>
                  </a:solidFill>
                  <a:latin typeface="Titillium" panose="00000500000000000000" pitchFamily="50" charset="0"/>
                </a:rPr>
                <a:t>Simple Text Here</a:t>
              </a:r>
            </a:p>
          </p:txBody>
        </p:sp>
      </p:grpSp>
      <p:grpSp>
        <p:nvGrpSpPr>
          <p:cNvPr id="57" name="Group 56">
            <a:extLst>
              <a:ext uri="{FF2B5EF4-FFF2-40B4-BE49-F238E27FC236}">
                <a16:creationId xmlns:a16="http://schemas.microsoft.com/office/drawing/2014/main" id="{CEAC1E79-DB7F-4586-8D05-96E8D318DCF3}"/>
              </a:ext>
            </a:extLst>
          </p:cNvPr>
          <p:cNvGrpSpPr/>
          <p:nvPr/>
        </p:nvGrpSpPr>
        <p:grpSpPr>
          <a:xfrm>
            <a:off x="8595939" y="5204274"/>
            <a:ext cx="3276773" cy="996425"/>
            <a:chOff x="8624075" y="5471560"/>
            <a:chExt cx="3276773" cy="996425"/>
          </a:xfrm>
        </p:grpSpPr>
        <p:sp>
          <p:nvSpPr>
            <p:cNvPr id="65" name="Google Shape;935;p54">
              <a:extLst>
                <a:ext uri="{FF2B5EF4-FFF2-40B4-BE49-F238E27FC236}">
                  <a16:creationId xmlns:a16="http://schemas.microsoft.com/office/drawing/2014/main" id="{7AD2D17A-BFBF-4EAB-BB19-5E1FEDAFA0E3}"/>
                </a:ext>
              </a:extLst>
            </p:cNvPr>
            <p:cNvSpPr txBox="1">
              <a:spLocks noChangeArrowheads="1"/>
            </p:cNvSpPr>
            <p:nvPr/>
          </p:nvSpPr>
          <p:spPr bwMode="auto">
            <a:xfrm>
              <a:off x="9366637" y="6023484"/>
              <a:ext cx="2534211" cy="444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5" tIns="45700" rIns="91425" bIns="45700"/>
            <a:lstStyle>
              <a:lvl1pPr>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eaLnBrk="1" hangingPunct="1">
                <a:buClr>
                  <a:srgbClr val="000000"/>
                </a:buClr>
                <a:buSzPts val="1400"/>
                <a:buFont typeface="Open Sans" panose="020B0606030504020204" pitchFamily="34" charset="0"/>
                <a:buNone/>
              </a:pPr>
              <a:r>
                <a:rPr lang="en-US" altLang="en-US" sz="1200" dirty="0">
                  <a:solidFill>
                    <a:schemeClr val="bg1">
                      <a:lumMod val="50000"/>
                    </a:schemeClr>
                  </a:solidFill>
                  <a:latin typeface="Titillium" panose="00000500000000000000" pitchFamily="50" charset="0"/>
                  <a:sym typeface="Open Sans" panose="020B0606030504020204" pitchFamily="34" charset="0"/>
                </a:rPr>
                <a:t>Lorem ipsum dolor sit amet, consetur adipin elit.</a:t>
              </a:r>
              <a:endParaRPr lang="en-US" altLang="en-US" sz="1200" dirty="0">
                <a:solidFill>
                  <a:schemeClr val="bg1">
                    <a:lumMod val="50000"/>
                  </a:schemeClr>
                </a:solidFill>
                <a:latin typeface="Titillium" panose="00000500000000000000" pitchFamily="50" charset="0"/>
              </a:endParaRPr>
            </a:p>
          </p:txBody>
        </p:sp>
        <p:sp>
          <p:nvSpPr>
            <p:cNvPr id="75" name="Google Shape;85;p13">
              <a:extLst>
                <a:ext uri="{FF2B5EF4-FFF2-40B4-BE49-F238E27FC236}">
                  <a16:creationId xmlns:a16="http://schemas.microsoft.com/office/drawing/2014/main" id="{8D0FC7A3-3F9B-4A07-AD56-EF1770F52F4C}"/>
                </a:ext>
              </a:extLst>
            </p:cNvPr>
            <p:cNvSpPr/>
            <p:nvPr/>
          </p:nvSpPr>
          <p:spPr>
            <a:xfrm flipH="1">
              <a:off x="8624075" y="5471560"/>
              <a:ext cx="585012" cy="585750"/>
            </a:xfrm>
            <a:prstGeom prst="ellipse">
              <a:avLst/>
            </a:prstGeom>
            <a:solidFill>
              <a:srgbClr val="E2495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1800" b="0" i="0" u="none" dirty="0">
                <a:solidFill>
                  <a:schemeClr val="dk1"/>
                </a:solidFill>
                <a:latin typeface="Calibri"/>
                <a:ea typeface="Calibri"/>
                <a:cs typeface="Calibri"/>
                <a:sym typeface="Calibri"/>
              </a:endParaRPr>
            </a:p>
          </p:txBody>
        </p:sp>
        <p:sp>
          <p:nvSpPr>
            <p:cNvPr id="88" name="Rectangle 87">
              <a:extLst>
                <a:ext uri="{FF2B5EF4-FFF2-40B4-BE49-F238E27FC236}">
                  <a16:creationId xmlns:a16="http://schemas.microsoft.com/office/drawing/2014/main" id="{73C0DB26-DC28-4947-B257-5792C8ABE7E3}"/>
                </a:ext>
              </a:extLst>
            </p:cNvPr>
            <p:cNvSpPr/>
            <p:nvPr/>
          </p:nvSpPr>
          <p:spPr>
            <a:xfrm>
              <a:off x="9366637" y="5564380"/>
              <a:ext cx="1993494" cy="400110"/>
            </a:xfrm>
            <a:prstGeom prst="rect">
              <a:avLst/>
            </a:prstGeom>
          </p:spPr>
          <p:txBody>
            <a:bodyPr wrap="none">
              <a:spAutoFit/>
            </a:bodyPr>
            <a:lstStyle/>
            <a:p>
              <a:pPr algn="ctr"/>
              <a:r>
                <a:rPr lang="en-US" sz="2000" dirty="0">
                  <a:solidFill>
                    <a:schemeClr val="bg1">
                      <a:lumMod val="50000"/>
                    </a:schemeClr>
                  </a:solidFill>
                  <a:latin typeface="Titillium" panose="00000500000000000000" pitchFamily="50" charset="0"/>
                </a:rPr>
                <a:t>Simple Text Here</a:t>
              </a:r>
            </a:p>
          </p:txBody>
        </p:sp>
      </p:grpSp>
      <p:sp>
        <p:nvSpPr>
          <p:cNvPr id="59" name="Rectangle 58">
            <a:extLst>
              <a:ext uri="{FF2B5EF4-FFF2-40B4-BE49-F238E27FC236}">
                <a16:creationId xmlns:a16="http://schemas.microsoft.com/office/drawing/2014/main" id="{2B928CD0-34E9-4171-BC57-C1D05F0331F9}"/>
              </a:ext>
            </a:extLst>
          </p:cNvPr>
          <p:cNvSpPr/>
          <p:nvPr/>
        </p:nvSpPr>
        <p:spPr>
          <a:xfrm>
            <a:off x="672860" y="5760803"/>
            <a:ext cx="7371852" cy="528350"/>
          </a:xfrm>
          <a:prstGeom prst="rect">
            <a:avLst/>
          </a:prstGeom>
        </p:spPr>
        <p:txBody>
          <a:bodyPr wrap="square">
            <a:spAutoFit/>
          </a:bodyPr>
          <a:lstStyle/>
          <a:p>
            <a:pPr algn="ctr">
              <a:lnSpc>
                <a:spcPct val="150000"/>
              </a:lnSpc>
            </a:pPr>
            <a:r>
              <a:rPr lang="en-US" sz="1000" dirty="0">
                <a:solidFill>
                  <a:schemeClr val="tx1">
                    <a:lumMod val="50000"/>
                    <a:lumOff val="50000"/>
                  </a:schemeClr>
                </a:solidFill>
                <a:latin typeface="Titillium" panose="00000500000000000000" pitchFamily="50" charset="0"/>
              </a:rPr>
              <a:t>Lorem ipsum dolor sit amet, consectetuer adipiscing elit. Maecenas porttitor congue massa. Fusce posuere, magna sed pulvinar ultricies, purus lectus malesuada libero, sit amet commodo magna eros quis urna.</a:t>
            </a:r>
          </a:p>
        </p:txBody>
      </p:sp>
      <p:sp>
        <p:nvSpPr>
          <p:cNvPr id="2" name="TextBox 1">
            <a:extLst>
              <a:ext uri="{FF2B5EF4-FFF2-40B4-BE49-F238E27FC236}">
                <a16:creationId xmlns:a16="http://schemas.microsoft.com/office/drawing/2014/main" id="{B1DF8648-7F74-491C-AF12-DFE80EA5E2E8}"/>
              </a:ext>
            </a:extLst>
          </p:cNvPr>
          <p:cNvSpPr txBox="1"/>
          <p:nvPr/>
        </p:nvSpPr>
        <p:spPr>
          <a:xfrm>
            <a:off x="8667018" y="858625"/>
            <a:ext cx="506776" cy="584775"/>
          </a:xfrm>
          <a:prstGeom prst="rect">
            <a:avLst/>
          </a:prstGeom>
          <a:noFill/>
        </p:spPr>
        <p:txBody>
          <a:bodyPr wrap="square" rtlCol="0">
            <a:spAutoFit/>
          </a:bodyPr>
          <a:lstStyle/>
          <a:p>
            <a:r>
              <a:rPr lang="en-US" sz="3200" b="1" dirty="0">
                <a:solidFill>
                  <a:schemeClr val="bg1"/>
                </a:solidFill>
                <a:latin typeface="Titillium" panose="00000500000000000000" pitchFamily="50" charset="0"/>
              </a:rPr>
              <a:t>1</a:t>
            </a:r>
          </a:p>
        </p:txBody>
      </p:sp>
      <p:sp>
        <p:nvSpPr>
          <p:cNvPr id="23" name="TextBox 22">
            <a:extLst>
              <a:ext uri="{FF2B5EF4-FFF2-40B4-BE49-F238E27FC236}">
                <a16:creationId xmlns:a16="http://schemas.microsoft.com/office/drawing/2014/main" id="{DF2EC12B-EEA2-45D6-995B-0E57F39495AB}"/>
              </a:ext>
            </a:extLst>
          </p:cNvPr>
          <p:cNvSpPr txBox="1"/>
          <p:nvPr/>
        </p:nvSpPr>
        <p:spPr>
          <a:xfrm>
            <a:off x="8678035" y="2223574"/>
            <a:ext cx="506776" cy="584775"/>
          </a:xfrm>
          <a:prstGeom prst="rect">
            <a:avLst/>
          </a:prstGeom>
          <a:noFill/>
        </p:spPr>
        <p:txBody>
          <a:bodyPr wrap="square" rtlCol="0">
            <a:spAutoFit/>
          </a:bodyPr>
          <a:lstStyle/>
          <a:p>
            <a:r>
              <a:rPr lang="en-US" sz="3200" b="1" dirty="0">
                <a:solidFill>
                  <a:schemeClr val="bg1"/>
                </a:solidFill>
                <a:latin typeface="Titillium" panose="00000500000000000000" pitchFamily="50" charset="0"/>
              </a:rPr>
              <a:t>2</a:t>
            </a:r>
          </a:p>
        </p:txBody>
      </p:sp>
      <p:sp>
        <p:nvSpPr>
          <p:cNvPr id="24" name="TextBox 23">
            <a:extLst>
              <a:ext uri="{FF2B5EF4-FFF2-40B4-BE49-F238E27FC236}">
                <a16:creationId xmlns:a16="http://schemas.microsoft.com/office/drawing/2014/main" id="{E1F485EC-ED7B-4555-A3DA-9497D8FE701A}"/>
              </a:ext>
            </a:extLst>
          </p:cNvPr>
          <p:cNvSpPr txBox="1"/>
          <p:nvPr/>
        </p:nvSpPr>
        <p:spPr>
          <a:xfrm>
            <a:off x="8689052" y="3727076"/>
            <a:ext cx="506776" cy="584775"/>
          </a:xfrm>
          <a:prstGeom prst="rect">
            <a:avLst/>
          </a:prstGeom>
          <a:noFill/>
        </p:spPr>
        <p:txBody>
          <a:bodyPr wrap="square" rtlCol="0">
            <a:spAutoFit/>
          </a:bodyPr>
          <a:lstStyle/>
          <a:p>
            <a:r>
              <a:rPr lang="en-US" sz="3200" b="1" dirty="0">
                <a:solidFill>
                  <a:schemeClr val="bg1"/>
                </a:solidFill>
                <a:latin typeface="Titillium" panose="00000500000000000000" pitchFamily="50" charset="0"/>
              </a:rPr>
              <a:t>3</a:t>
            </a:r>
          </a:p>
        </p:txBody>
      </p:sp>
      <p:sp>
        <p:nvSpPr>
          <p:cNvPr id="25" name="TextBox 24">
            <a:extLst>
              <a:ext uri="{FF2B5EF4-FFF2-40B4-BE49-F238E27FC236}">
                <a16:creationId xmlns:a16="http://schemas.microsoft.com/office/drawing/2014/main" id="{F2EF4FD4-9F9A-4BA8-9C3F-F9F221224891}"/>
              </a:ext>
            </a:extLst>
          </p:cNvPr>
          <p:cNvSpPr txBox="1"/>
          <p:nvPr/>
        </p:nvSpPr>
        <p:spPr>
          <a:xfrm>
            <a:off x="8678035" y="5203341"/>
            <a:ext cx="506776" cy="584775"/>
          </a:xfrm>
          <a:prstGeom prst="rect">
            <a:avLst/>
          </a:prstGeom>
          <a:noFill/>
        </p:spPr>
        <p:txBody>
          <a:bodyPr wrap="square" rtlCol="0">
            <a:spAutoFit/>
          </a:bodyPr>
          <a:lstStyle/>
          <a:p>
            <a:r>
              <a:rPr lang="en-US" sz="3200" b="1" dirty="0">
                <a:solidFill>
                  <a:schemeClr val="bg1"/>
                </a:solidFill>
                <a:latin typeface="Titillium" panose="00000500000000000000" pitchFamily="50" charset="0"/>
              </a:rPr>
              <a:t>4</a:t>
            </a:r>
          </a:p>
        </p:txBody>
      </p:sp>
    </p:spTree>
    <p:extLst>
      <p:ext uri="{BB962C8B-B14F-4D97-AF65-F5344CB8AC3E}">
        <p14:creationId xmlns:p14="http://schemas.microsoft.com/office/powerpoint/2010/main" val="138516824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50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50000">
                                          <p:cBhvr additive="base">
                                            <p:cTn id="7" dur="750" fill="hold"/>
                                            <p:tgtEl>
                                              <p:spTgt spid="36"/>
                                            </p:tgtEl>
                                            <p:attrNameLst>
                                              <p:attrName>ppt_x</p:attrName>
                                            </p:attrNameLst>
                                          </p:cBhvr>
                                          <p:tavLst>
                                            <p:tav tm="0">
                                              <p:val>
                                                <p:strVal val="0-#ppt_w/2"/>
                                              </p:val>
                                            </p:tav>
                                            <p:tav tm="100000">
                                              <p:val>
                                                <p:strVal val="#ppt_x"/>
                                              </p:val>
                                            </p:tav>
                                          </p:tavLst>
                                        </p:anim>
                                        <p:anim calcmode="lin" valueType="num" p14:bounceEnd="50000">
                                          <p:cBhvr additive="base">
                                            <p:cTn id="8" dur="75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750" fill="hold"/>
                                            <p:tgtEl>
                                              <p:spTgt spid="36"/>
                                            </p:tgtEl>
                                            <p:attrNameLst>
                                              <p:attrName>ppt_x</p:attrName>
                                            </p:attrNameLst>
                                          </p:cBhvr>
                                          <p:tavLst>
                                            <p:tav tm="0">
                                              <p:val>
                                                <p:strVal val="0-#ppt_w/2"/>
                                              </p:val>
                                            </p:tav>
                                            <p:tav tm="100000">
                                              <p:val>
                                                <p:strVal val="#ppt_x"/>
                                              </p:val>
                                            </p:tav>
                                          </p:tavLst>
                                        </p:anim>
                                        <p:anim calcmode="lin" valueType="num">
                                          <p:cBhvr additive="base">
                                            <p:cTn id="8" dur="75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a:extLst>
              <a:ext uri="{FF2B5EF4-FFF2-40B4-BE49-F238E27FC236}">
                <a16:creationId xmlns:a16="http://schemas.microsoft.com/office/drawing/2014/main" id="{80AD9571-7A14-4E96-B6C2-E7CD4E102FAC}"/>
              </a:ext>
            </a:extLst>
          </p:cNvPr>
          <p:cNvSpPr txBox="1">
            <a:spLocks/>
          </p:cNvSpPr>
          <p:nvPr/>
        </p:nvSpPr>
        <p:spPr>
          <a:xfrm>
            <a:off x="4667250" y="683532"/>
            <a:ext cx="3632688" cy="499456"/>
          </a:xfrm>
          <a:prstGeom prst="rect">
            <a:avLst/>
          </a:prstGeom>
        </p:spPr>
        <p:txBody>
          <a:bodyPr/>
          <a:lstStyle>
            <a:lvl1pPr algn="ctr" defTabSz="914400" rtl="0" eaLnBrk="1" latinLnBrk="0" hangingPunct="1">
              <a:lnSpc>
                <a:spcPct val="90000"/>
              </a:lnSpc>
              <a:spcBef>
                <a:spcPct val="0"/>
              </a:spcBef>
              <a:buNone/>
              <a:defRPr sz="3500" b="1"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r>
              <a:rPr lang="en-US" sz="4000" dirty="0">
                <a:solidFill>
                  <a:srgbClr val="FFC000"/>
                </a:solidFill>
                <a:latin typeface="Titillium" panose="00000500000000000000" pitchFamily="50" charset="0"/>
              </a:rPr>
              <a:t>Our</a:t>
            </a:r>
            <a:r>
              <a:rPr lang="en-US" sz="4000" dirty="0">
                <a:solidFill>
                  <a:schemeClr val="tx2"/>
                </a:solidFill>
                <a:latin typeface="Titillium" panose="00000500000000000000" pitchFamily="50" charset="0"/>
              </a:rPr>
              <a:t> </a:t>
            </a:r>
            <a:r>
              <a:rPr lang="en-US" sz="4000" dirty="0">
                <a:solidFill>
                  <a:schemeClr val="bg1">
                    <a:lumMod val="65000"/>
                  </a:schemeClr>
                </a:solidFill>
                <a:latin typeface="Titillium" panose="00000500000000000000" pitchFamily="50" charset="0"/>
              </a:rPr>
              <a:t>Services</a:t>
            </a:r>
          </a:p>
        </p:txBody>
      </p:sp>
      <p:sp>
        <p:nvSpPr>
          <p:cNvPr id="19" name="Rectangle 18">
            <a:extLst>
              <a:ext uri="{FF2B5EF4-FFF2-40B4-BE49-F238E27FC236}">
                <a16:creationId xmlns:a16="http://schemas.microsoft.com/office/drawing/2014/main" id="{FEAA8142-BAC8-4D25-88CB-DFEF9B8676A7}"/>
              </a:ext>
            </a:extLst>
          </p:cNvPr>
          <p:cNvSpPr/>
          <p:nvPr/>
        </p:nvSpPr>
        <p:spPr>
          <a:xfrm>
            <a:off x="5925669" y="1929110"/>
            <a:ext cx="340663" cy="5486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sp>
        <p:nvSpPr>
          <p:cNvPr id="20" name="Rectangle 19">
            <a:extLst>
              <a:ext uri="{FF2B5EF4-FFF2-40B4-BE49-F238E27FC236}">
                <a16:creationId xmlns:a16="http://schemas.microsoft.com/office/drawing/2014/main" id="{AE1BB785-4E4A-45F7-B60E-B541FA8BCF25}"/>
              </a:ext>
            </a:extLst>
          </p:cNvPr>
          <p:cNvSpPr/>
          <p:nvPr/>
        </p:nvSpPr>
        <p:spPr>
          <a:xfrm>
            <a:off x="2105025" y="1293824"/>
            <a:ext cx="7981950" cy="551882"/>
          </a:xfrm>
          <a:prstGeom prst="rect">
            <a:avLst/>
          </a:prstGeom>
        </p:spPr>
        <p:txBody>
          <a:bodyPr wrap="square">
            <a:spAutoFit/>
          </a:bodyPr>
          <a:lstStyle/>
          <a:p>
            <a:pPr algn="ctr">
              <a:lnSpc>
                <a:spcPts val="1900"/>
              </a:lnSpc>
            </a:pPr>
            <a:r>
              <a:rPr lang="en-US" sz="1000" dirty="0">
                <a:solidFill>
                  <a:schemeClr val="bg1">
                    <a:lumMod val="50000"/>
                  </a:schemeClr>
                </a:solidFill>
                <a:latin typeface="Titillium" panose="00000500000000000000" pitchFamily="50" charset="0"/>
                <a:ea typeface="Bodoni 72 Book" charset="0"/>
                <a:cs typeface="Bodoni 72 Book" charset="0"/>
              </a:rPr>
              <a:t>Lorem Ipsum is simply dummy text of the printing and typesetting industry. when an unknown printer Lorem Ipsum has been the industry's standard dummy text ever since the 1500s, when an unknown printer took.</a:t>
            </a:r>
          </a:p>
        </p:txBody>
      </p:sp>
      <p:sp>
        <p:nvSpPr>
          <p:cNvPr id="21" name="Rectangle 20">
            <a:extLst>
              <a:ext uri="{FF2B5EF4-FFF2-40B4-BE49-F238E27FC236}">
                <a16:creationId xmlns:a16="http://schemas.microsoft.com/office/drawing/2014/main" id="{86B07CBA-0577-4D76-9972-CFE2D74DBE53}"/>
              </a:ext>
            </a:extLst>
          </p:cNvPr>
          <p:cNvSpPr/>
          <p:nvPr/>
        </p:nvSpPr>
        <p:spPr>
          <a:xfrm>
            <a:off x="723900" y="2219325"/>
            <a:ext cx="2524125" cy="3895500"/>
          </a:xfrm>
          <a:prstGeom prst="rect">
            <a:avLst/>
          </a:prstGeom>
          <a:noFill/>
          <a:ln w="635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AA1926D8-A42B-4972-8277-1069A357CC0D}"/>
              </a:ext>
            </a:extLst>
          </p:cNvPr>
          <p:cNvSpPr/>
          <p:nvPr/>
        </p:nvSpPr>
        <p:spPr>
          <a:xfrm>
            <a:off x="3495675" y="2219325"/>
            <a:ext cx="2524125" cy="3895500"/>
          </a:xfrm>
          <a:prstGeom prst="rect">
            <a:avLst/>
          </a:prstGeom>
          <a:solidFill>
            <a:srgbClr val="FFC000"/>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a:extLst>
              <a:ext uri="{FF2B5EF4-FFF2-40B4-BE49-F238E27FC236}">
                <a16:creationId xmlns:a16="http://schemas.microsoft.com/office/drawing/2014/main" id="{004F21BE-F62C-42E8-84A9-277EB6F4B04A}"/>
              </a:ext>
            </a:extLst>
          </p:cNvPr>
          <p:cNvSpPr/>
          <p:nvPr/>
        </p:nvSpPr>
        <p:spPr>
          <a:xfrm>
            <a:off x="6267450" y="2219325"/>
            <a:ext cx="2524125" cy="3895500"/>
          </a:xfrm>
          <a:prstGeom prst="rect">
            <a:avLst/>
          </a:prstGeom>
          <a:solidFill>
            <a:srgbClr val="FFC000"/>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6CA8BEA7-D5BA-4747-943D-E9F7530AB334}"/>
              </a:ext>
            </a:extLst>
          </p:cNvPr>
          <p:cNvSpPr/>
          <p:nvPr/>
        </p:nvSpPr>
        <p:spPr>
          <a:xfrm>
            <a:off x="9039225" y="2219325"/>
            <a:ext cx="2524125" cy="3895500"/>
          </a:xfrm>
          <a:prstGeom prst="rect">
            <a:avLst/>
          </a:prstGeom>
          <a:noFill/>
          <a:ln w="635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7CF14B16-38FC-4F25-81DB-7A993875B9E9}"/>
              </a:ext>
            </a:extLst>
          </p:cNvPr>
          <p:cNvSpPr txBox="1"/>
          <p:nvPr/>
        </p:nvSpPr>
        <p:spPr>
          <a:xfrm>
            <a:off x="891699" y="3271425"/>
            <a:ext cx="2188525" cy="556755"/>
          </a:xfrm>
          <a:prstGeom prst="rect">
            <a:avLst/>
          </a:prstGeom>
          <a:noFill/>
        </p:spPr>
        <p:txBody>
          <a:bodyPr wrap="square" numCol="1" spcCol="457200" rtlCol="0">
            <a:spAutoFit/>
          </a:bodyPr>
          <a:lstStyle/>
          <a:p>
            <a:pPr algn="ctr">
              <a:lnSpc>
                <a:spcPts val="1900"/>
              </a:lnSpc>
            </a:pPr>
            <a:r>
              <a:rPr lang="en-US" sz="1200" b="1" dirty="0">
                <a:solidFill>
                  <a:schemeClr val="tx1">
                    <a:lumMod val="75000"/>
                    <a:lumOff val="25000"/>
                  </a:schemeClr>
                </a:solidFill>
                <a:latin typeface="Montserrat" charset="0"/>
                <a:ea typeface="Montserrat" charset="0"/>
                <a:cs typeface="Montserrat" charset="0"/>
              </a:rPr>
              <a:t>Waters divided fill may air bring is Signs first.</a:t>
            </a:r>
            <a:endParaRPr lang="en-US" sz="1200" dirty="0">
              <a:solidFill>
                <a:schemeClr val="tx1">
                  <a:lumMod val="75000"/>
                  <a:lumOff val="25000"/>
                </a:schemeClr>
              </a:solidFill>
              <a:latin typeface="Montserrat" charset="0"/>
              <a:ea typeface="Montserrat" charset="0"/>
              <a:cs typeface="Montserrat" charset="0"/>
            </a:endParaRPr>
          </a:p>
        </p:txBody>
      </p:sp>
      <p:sp>
        <p:nvSpPr>
          <p:cNvPr id="31" name="TextBox 30">
            <a:extLst>
              <a:ext uri="{FF2B5EF4-FFF2-40B4-BE49-F238E27FC236}">
                <a16:creationId xmlns:a16="http://schemas.microsoft.com/office/drawing/2014/main" id="{28170E83-5E4A-49AB-BF45-6255F1C21D80}"/>
              </a:ext>
            </a:extLst>
          </p:cNvPr>
          <p:cNvSpPr txBox="1"/>
          <p:nvPr/>
        </p:nvSpPr>
        <p:spPr>
          <a:xfrm>
            <a:off x="1291751" y="2563539"/>
            <a:ext cx="1388420" cy="707886"/>
          </a:xfrm>
          <a:prstGeom prst="rect">
            <a:avLst/>
          </a:prstGeom>
          <a:noFill/>
        </p:spPr>
        <p:txBody>
          <a:bodyPr wrap="square" rtlCol="0">
            <a:spAutoFit/>
          </a:bodyPr>
          <a:lstStyle/>
          <a:p>
            <a:pPr algn="ctr"/>
            <a:r>
              <a:rPr lang="en-US" sz="4000" b="1" dirty="0">
                <a:solidFill>
                  <a:schemeClr val="tx1">
                    <a:lumMod val="75000"/>
                    <a:lumOff val="25000"/>
                  </a:schemeClr>
                </a:solidFill>
                <a:latin typeface="Titillium" panose="00000500000000000000" pitchFamily="50" charset="0"/>
                <a:ea typeface="Montserrat" charset="0"/>
                <a:cs typeface="Montserrat" charset="0"/>
              </a:rPr>
              <a:t>96</a:t>
            </a:r>
            <a:r>
              <a:rPr lang="en-US" sz="4000" b="1" dirty="0">
                <a:solidFill>
                  <a:schemeClr val="tx1">
                    <a:lumMod val="75000"/>
                    <a:lumOff val="25000"/>
                  </a:schemeClr>
                </a:solidFill>
                <a:latin typeface="Montserrat" charset="0"/>
                <a:ea typeface="Montserrat" charset="0"/>
                <a:cs typeface="Montserrat" charset="0"/>
              </a:rPr>
              <a:t>%</a:t>
            </a:r>
          </a:p>
        </p:txBody>
      </p:sp>
      <p:sp>
        <p:nvSpPr>
          <p:cNvPr id="33" name="TextBox 32">
            <a:extLst>
              <a:ext uri="{FF2B5EF4-FFF2-40B4-BE49-F238E27FC236}">
                <a16:creationId xmlns:a16="http://schemas.microsoft.com/office/drawing/2014/main" id="{364C6A0D-AA06-44CD-8F85-A16DC12D5B34}"/>
              </a:ext>
            </a:extLst>
          </p:cNvPr>
          <p:cNvSpPr txBox="1"/>
          <p:nvPr/>
        </p:nvSpPr>
        <p:spPr>
          <a:xfrm>
            <a:off x="3663474" y="5196476"/>
            <a:ext cx="2188525" cy="556755"/>
          </a:xfrm>
          <a:prstGeom prst="rect">
            <a:avLst/>
          </a:prstGeom>
          <a:noFill/>
        </p:spPr>
        <p:txBody>
          <a:bodyPr wrap="square" numCol="1" spcCol="457200" rtlCol="0">
            <a:spAutoFit/>
          </a:bodyPr>
          <a:lstStyle/>
          <a:p>
            <a:pPr algn="ctr">
              <a:lnSpc>
                <a:spcPts val="1900"/>
              </a:lnSpc>
            </a:pPr>
            <a:r>
              <a:rPr lang="en-US" sz="1200" b="1" dirty="0">
                <a:solidFill>
                  <a:schemeClr val="bg1"/>
                </a:solidFill>
                <a:latin typeface="Titillium" panose="00000500000000000000" pitchFamily="50" charset="0"/>
                <a:ea typeface="Montserrat" charset="0"/>
                <a:cs typeface="Montserrat" charset="0"/>
              </a:rPr>
              <a:t>Waters divided fill may air bring is Signs first.</a:t>
            </a:r>
            <a:endParaRPr lang="en-US" sz="1200" dirty="0">
              <a:solidFill>
                <a:schemeClr val="bg1"/>
              </a:solidFill>
              <a:latin typeface="Titillium" panose="00000500000000000000" pitchFamily="50" charset="0"/>
              <a:ea typeface="Montserrat" charset="0"/>
              <a:cs typeface="Montserrat" charset="0"/>
            </a:endParaRPr>
          </a:p>
        </p:txBody>
      </p:sp>
      <p:sp>
        <p:nvSpPr>
          <p:cNvPr id="34" name="TextBox 33">
            <a:extLst>
              <a:ext uri="{FF2B5EF4-FFF2-40B4-BE49-F238E27FC236}">
                <a16:creationId xmlns:a16="http://schemas.microsoft.com/office/drawing/2014/main" id="{EB120554-CFF8-4479-88F1-2CFB5E1D2FD9}"/>
              </a:ext>
            </a:extLst>
          </p:cNvPr>
          <p:cNvSpPr txBox="1"/>
          <p:nvPr/>
        </p:nvSpPr>
        <p:spPr>
          <a:xfrm>
            <a:off x="4063526" y="4488590"/>
            <a:ext cx="1388420" cy="707886"/>
          </a:xfrm>
          <a:prstGeom prst="rect">
            <a:avLst/>
          </a:prstGeom>
          <a:noFill/>
        </p:spPr>
        <p:txBody>
          <a:bodyPr wrap="square" rtlCol="0">
            <a:spAutoFit/>
          </a:bodyPr>
          <a:lstStyle/>
          <a:p>
            <a:pPr algn="ctr"/>
            <a:r>
              <a:rPr lang="en-US" sz="4000" b="1" dirty="0">
                <a:solidFill>
                  <a:schemeClr val="bg1"/>
                </a:solidFill>
                <a:latin typeface="Titillium" panose="00000500000000000000" pitchFamily="50" charset="0"/>
                <a:ea typeface="Montserrat" charset="0"/>
                <a:cs typeface="Montserrat" charset="0"/>
              </a:rPr>
              <a:t>56%</a:t>
            </a:r>
          </a:p>
        </p:txBody>
      </p:sp>
      <p:sp>
        <p:nvSpPr>
          <p:cNvPr id="36" name="TextBox 35">
            <a:extLst>
              <a:ext uri="{FF2B5EF4-FFF2-40B4-BE49-F238E27FC236}">
                <a16:creationId xmlns:a16="http://schemas.microsoft.com/office/drawing/2014/main" id="{41FF5BB7-4253-40E5-919A-72EBE1B167B1}"/>
              </a:ext>
            </a:extLst>
          </p:cNvPr>
          <p:cNvSpPr txBox="1"/>
          <p:nvPr/>
        </p:nvSpPr>
        <p:spPr>
          <a:xfrm>
            <a:off x="6428899" y="3271425"/>
            <a:ext cx="2188525" cy="556755"/>
          </a:xfrm>
          <a:prstGeom prst="rect">
            <a:avLst/>
          </a:prstGeom>
          <a:noFill/>
        </p:spPr>
        <p:txBody>
          <a:bodyPr wrap="square" numCol="1" spcCol="457200" rtlCol="0">
            <a:spAutoFit/>
          </a:bodyPr>
          <a:lstStyle/>
          <a:p>
            <a:pPr algn="ctr">
              <a:lnSpc>
                <a:spcPts val="1900"/>
              </a:lnSpc>
            </a:pPr>
            <a:r>
              <a:rPr lang="en-US" sz="1200" b="1" dirty="0">
                <a:solidFill>
                  <a:schemeClr val="bg1"/>
                </a:solidFill>
                <a:latin typeface="Titillium" panose="00000500000000000000" pitchFamily="50" charset="0"/>
                <a:ea typeface="Montserrat" charset="0"/>
                <a:cs typeface="Montserrat" charset="0"/>
              </a:rPr>
              <a:t>Waters divided fill may air bring is Signs first.</a:t>
            </a:r>
            <a:endParaRPr lang="en-US" sz="1200" dirty="0">
              <a:solidFill>
                <a:schemeClr val="bg1"/>
              </a:solidFill>
              <a:latin typeface="Titillium" panose="00000500000000000000" pitchFamily="50" charset="0"/>
              <a:ea typeface="Montserrat" charset="0"/>
              <a:cs typeface="Montserrat" charset="0"/>
            </a:endParaRPr>
          </a:p>
        </p:txBody>
      </p:sp>
      <p:sp>
        <p:nvSpPr>
          <p:cNvPr id="37" name="TextBox 36">
            <a:extLst>
              <a:ext uri="{FF2B5EF4-FFF2-40B4-BE49-F238E27FC236}">
                <a16:creationId xmlns:a16="http://schemas.microsoft.com/office/drawing/2014/main" id="{7893405A-EE4B-4FC0-AFB4-104C60B37747}"/>
              </a:ext>
            </a:extLst>
          </p:cNvPr>
          <p:cNvSpPr txBox="1"/>
          <p:nvPr/>
        </p:nvSpPr>
        <p:spPr>
          <a:xfrm>
            <a:off x="6828951" y="2563539"/>
            <a:ext cx="1388420" cy="707886"/>
          </a:xfrm>
          <a:prstGeom prst="rect">
            <a:avLst/>
          </a:prstGeom>
          <a:noFill/>
        </p:spPr>
        <p:txBody>
          <a:bodyPr wrap="square" rtlCol="0">
            <a:spAutoFit/>
          </a:bodyPr>
          <a:lstStyle/>
          <a:p>
            <a:pPr algn="ctr"/>
            <a:r>
              <a:rPr lang="en-US" sz="4000" b="1" dirty="0">
                <a:solidFill>
                  <a:schemeClr val="bg1"/>
                </a:solidFill>
                <a:latin typeface="Titillium" panose="00000500000000000000" pitchFamily="50" charset="0"/>
                <a:ea typeface="Montserrat" charset="0"/>
                <a:cs typeface="Montserrat" charset="0"/>
              </a:rPr>
              <a:t>45%</a:t>
            </a:r>
          </a:p>
        </p:txBody>
      </p:sp>
      <p:pic>
        <p:nvPicPr>
          <p:cNvPr id="15" name="Picture Placeholder 14">
            <a:extLst>
              <a:ext uri="{FF2B5EF4-FFF2-40B4-BE49-F238E27FC236}">
                <a16:creationId xmlns:a16="http://schemas.microsoft.com/office/drawing/2014/main" id="{88FF3030-76CA-49B1-85B5-1F88A8FD9A73}"/>
              </a:ext>
            </a:extLst>
          </p:cNvPr>
          <p:cNvPicPr>
            <a:picLocks noGrp="1" noChangeAspect="1"/>
          </p:cNvPicPr>
          <p:nvPr>
            <p:ph type="pic" sz="quarter" idx="10"/>
          </p:nvPr>
        </p:nvPicPr>
        <p:blipFill>
          <a:blip r:embed="rId2"/>
          <a:srcRect l="875" r="875"/>
          <a:stretch>
            <a:fillRect/>
          </a:stretch>
        </p:blipFill>
        <p:spPr/>
      </p:pic>
      <p:pic>
        <p:nvPicPr>
          <p:cNvPr id="51" name="Picture Placeholder 50">
            <a:extLst>
              <a:ext uri="{FF2B5EF4-FFF2-40B4-BE49-F238E27FC236}">
                <a16:creationId xmlns:a16="http://schemas.microsoft.com/office/drawing/2014/main" id="{0C569E00-49D6-48E7-9371-F24DA7960E36}"/>
              </a:ext>
            </a:extLst>
          </p:cNvPr>
          <p:cNvPicPr>
            <a:picLocks noGrp="1" noChangeAspect="1"/>
          </p:cNvPicPr>
          <p:nvPr>
            <p:ph type="pic" sz="quarter" idx="12"/>
          </p:nvPr>
        </p:nvPicPr>
        <p:blipFill>
          <a:blip r:embed="rId3"/>
          <a:srcRect l="5760" r="5760"/>
          <a:stretch>
            <a:fillRect/>
          </a:stretch>
        </p:blipFill>
        <p:spPr/>
      </p:pic>
      <p:pic>
        <p:nvPicPr>
          <p:cNvPr id="54" name="Picture Placeholder 53">
            <a:extLst>
              <a:ext uri="{FF2B5EF4-FFF2-40B4-BE49-F238E27FC236}">
                <a16:creationId xmlns:a16="http://schemas.microsoft.com/office/drawing/2014/main" id="{2B72FF36-7AD6-404A-8CA3-292914E5E1F4}"/>
              </a:ext>
            </a:extLst>
          </p:cNvPr>
          <p:cNvPicPr>
            <a:picLocks noGrp="1" noChangeAspect="1"/>
          </p:cNvPicPr>
          <p:nvPr>
            <p:ph type="pic" sz="quarter" idx="13"/>
          </p:nvPr>
        </p:nvPicPr>
        <p:blipFill>
          <a:blip r:embed="rId4"/>
          <a:srcRect l="5322" r="5322"/>
          <a:stretch>
            <a:fillRect/>
          </a:stretch>
        </p:blipFill>
        <p:spPr/>
      </p:pic>
      <p:sp>
        <p:nvSpPr>
          <p:cNvPr id="39" name="TextBox 38">
            <a:extLst>
              <a:ext uri="{FF2B5EF4-FFF2-40B4-BE49-F238E27FC236}">
                <a16:creationId xmlns:a16="http://schemas.microsoft.com/office/drawing/2014/main" id="{81F56D65-2B6D-4C5F-B8A5-9497343E580C}"/>
              </a:ext>
            </a:extLst>
          </p:cNvPr>
          <p:cNvSpPr txBox="1"/>
          <p:nvPr/>
        </p:nvSpPr>
        <p:spPr>
          <a:xfrm>
            <a:off x="9207024" y="5196476"/>
            <a:ext cx="2188525" cy="556755"/>
          </a:xfrm>
          <a:prstGeom prst="rect">
            <a:avLst/>
          </a:prstGeom>
          <a:noFill/>
        </p:spPr>
        <p:txBody>
          <a:bodyPr wrap="square" numCol="1" spcCol="457200" rtlCol="0">
            <a:spAutoFit/>
          </a:bodyPr>
          <a:lstStyle/>
          <a:p>
            <a:pPr algn="ctr">
              <a:lnSpc>
                <a:spcPts val="1900"/>
              </a:lnSpc>
            </a:pPr>
            <a:r>
              <a:rPr lang="en-US" sz="1200" b="1" dirty="0">
                <a:solidFill>
                  <a:schemeClr val="tx1">
                    <a:lumMod val="65000"/>
                    <a:lumOff val="35000"/>
                  </a:schemeClr>
                </a:solidFill>
                <a:latin typeface="Titillium" panose="00000500000000000000" pitchFamily="50" charset="0"/>
                <a:ea typeface="Montserrat" charset="0"/>
                <a:cs typeface="Montserrat" charset="0"/>
              </a:rPr>
              <a:t>Waters divided fill may air bring is Signs first.</a:t>
            </a:r>
            <a:endParaRPr lang="en-US" sz="1200" dirty="0">
              <a:solidFill>
                <a:schemeClr val="tx1">
                  <a:lumMod val="65000"/>
                  <a:lumOff val="35000"/>
                </a:schemeClr>
              </a:solidFill>
              <a:latin typeface="Titillium" panose="00000500000000000000" pitchFamily="50" charset="0"/>
              <a:ea typeface="Montserrat" charset="0"/>
              <a:cs typeface="Montserrat" charset="0"/>
            </a:endParaRPr>
          </a:p>
        </p:txBody>
      </p:sp>
      <p:sp>
        <p:nvSpPr>
          <p:cNvPr id="40" name="TextBox 39">
            <a:extLst>
              <a:ext uri="{FF2B5EF4-FFF2-40B4-BE49-F238E27FC236}">
                <a16:creationId xmlns:a16="http://schemas.microsoft.com/office/drawing/2014/main" id="{C1192795-9026-4490-B4C5-A42F97202B5A}"/>
              </a:ext>
            </a:extLst>
          </p:cNvPr>
          <p:cNvSpPr txBox="1"/>
          <p:nvPr/>
        </p:nvSpPr>
        <p:spPr>
          <a:xfrm>
            <a:off x="9607076" y="4488590"/>
            <a:ext cx="1388420" cy="707886"/>
          </a:xfrm>
          <a:prstGeom prst="rect">
            <a:avLst/>
          </a:prstGeom>
          <a:noFill/>
        </p:spPr>
        <p:txBody>
          <a:bodyPr wrap="square" rtlCol="0">
            <a:spAutoFit/>
          </a:bodyPr>
          <a:lstStyle/>
          <a:p>
            <a:pPr algn="ctr"/>
            <a:r>
              <a:rPr lang="en-US" sz="4000" b="1" dirty="0">
                <a:solidFill>
                  <a:schemeClr val="tx1">
                    <a:lumMod val="65000"/>
                    <a:lumOff val="35000"/>
                  </a:schemeClr>
                </a:solidFill>
                <a:latin typeface="Titillium" panose="00000500000000000000" pitchFamily="50" charset="0"/>
                <a:ea typeface="Montserrat" charset="0"/>
                <a:cs typeface="Montserrat" charset="0"/>
              </a:rPr>
              <a:t>89%</a:t>
            </a:r>
          </a:p>
        </p:txBody>
      </p:sp>
      <p:pic>
        <p:nvPicPr>
          <p:cNvPr id="58" name="Picture Placeholder 57">
            <a:extLst>
              <a:ext uri="{FF2B5EF4-FFF2-40B4-BE49-F238E27FC236}">
                <a16:creationId xmlns:a16="http://schemas.microsoft.com/office/drawing/2014/main" id="{1C9D6EC2-8F4C-4E63-94B9-B9665F23702E}"/>
              </a:ext>
            </a:extLst>
          </p:cNvPr>
          <p:cNvPicPr>
            <a:picLocks noGrp="1" noChangeAspect="1"/>
          </p:cNvPicPr>
          <p:nvPr>
            <p:ph type="pic" sz="quarter" idx="11"/>
          </p:nvPr>
        </p:nvPicPr>
        <p:blipFill>
          <a:blip r:embed="rId5"/>
          <a:srcRect l="4286" r="4286"/>
          <a:stretch>
            <a:fillRect/>
          </a:stretch>
        </p:blipFill>
        <p:spPr/>
      </p:pic>
    </p:spTree>
    <p:extLst>
      <p:ext uri="{BB962C8B-B14F-4D97-AF65-F5344CB8AC3E}">
        <p14:creationId xmlns:p14="http://schemas.microsoft.com/office/powerpoint/2010/main" val="144976803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1461">
            <a:extLst>
              <a:ext uri="{FF2B5EF4-FFF2-40B4-BE49-F238E27FC236}">
                <a16:creationId xmlns:a16="http://schemas.microsoft.com/office/drawing/2014/main" id="{009FC4A1-AA93-4F57-9581-E4F417D6896F}"/>
              </a:ext>
            </a:extLst>
          </p:cNvPr>
          <p:cNvSpPr>
            <a:spLocks noChangeArrowheads="1"/>
          </p:cNvSpPr>
          <p:nvPr/>
        </p:nvSpPr>
        <p:spPr bwMode="auto">
          <a:xfrm>
            <a:off x="0" y="-3175"/>
            <a:ext cx="12187238" cy="686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endParaRPr lang="en-US" altLang="en-US" dirty="0"/>
          </a:p>
        </p:txBody>
      </p:sp>
      <p:grpSp>
        <p:nvGrpSpPr>
          <p:cNvPr id="4" name="Group 3">
            <a:extLst>
              <a:ext uri="{FF2B5EF4-FFF2-40B4-BE49-F238E27FC236}">
                <a16:creationId xmlns:a16="http://schemas.microsoft.com/office/drawing/2014/main" id="{F90868CF-8EDF-442A-B918-CC14A43C2ED7}"/>
              </a:ext>
            </a:extLst>
          </p:cNvPr>
          <p:cNvGrpSpPr/>
          <p:nvPr/>
        </p:nvGrpSpPr>
        <p:grpSpPr>
          <a:xfrm>
            <a:off x="889000" y="2357438"/>
            <a:ext cx="10409238" cy="3932237"/>
            <a:chOff x="889000" y="2357438"/>
            <a:chExt cx="10409238" cy="3932237"/>
          </a:xfrm>
        </p:grpSpPr>
        <p:sp>
          <p:nvSpPr>
            <p:cNvPr id="24" name="Freeform 1463">
              <a:extLst>
                <a:ext uri="{FF2B5EF4-FFF2-40B4-BE49-F238E27FC236}">
                  <a16:creationId xmlns:a16="http://schemas.microsoft.com/office/drawing/2014/main" id="{A1BC23EA-E409-4E8B-99F0-54136C1DB978}"/>
                </a:ext>
              </a:extLst>
            </p:cNvPr>
            <p:cNvSpPr>
              <a:spLocks/>
            </p:cNvSpPr>
            <p:nvPr/>
          </p:nvSpPr>
          <p:spPr bwMode="auto">
            <a:xfrm>
              <a:off x="889000" y="2357438"/>
              <a:ext cx="2335213" cy="3932237"/>
            </a:xfrm>
            <a:custGeom>
              <a:avLst/>
              <a:gdLst>
                <a:gd name="T0" fmla="*/ 2106529 w 531"/>
                <a:gd name="T1" fmla="*/ 3932237 h 893"/>
                <a:gd name="T2" fmla="*/ 228684 w 531"/>
                <a:gd name="T3" fmla="*/ 3932237 h 893"/>
                <a:gd name="T4" fmla="*/ 0 w 531"/>
                <a:gd name="T5" fmla="*/ 3703260 h 893"/>
                <a:gd name="T6" fmla="*/ 0 w 531"/>
                <a:gd name="T7" fmla="*/ 228977 h 893"/>
                <a:gd name="T8" fmla="*/ 228684 w 531"/>
                <a:gd name="T9" fmla="*/ 0 h 893"/>
                <a:gd name="T10" fmla="*/ 2106529 w 531"/>
                <a:gd name="T11" fmla="*/ 0 h 893"/>
                <a:gd name="T12" fmla="*/ 2335213 w 531"/>
                <a:gd name="T13" fmla="*/ 228977 h 893"/>
                <a:gd name="T14" fmla="*/ 2335213 w 531"/>
                <a:gd name="T15" fmla="*/ 3703260 h 893"/>
                <a:gd name="T16" fmla="*/ 2106529 w 531"/>
                <a:gd name="T17" fmla="*/ 3932237 h 8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31" h="893">
                  <a:moveTo>
                    <a:pt x="479" y="893"/>
                  </a:moveTo>
                  <a:cubicBezTo>
                    <a:pt x="52" y="893"/>
                    <a:pt x="52" y="893"/>
                    <a:pt x="52" y="893"/>
                  </a:cubicBezTo>
                  <a:cubicBezTo>
                    <a:pt x="23" y="893"/>
                    <a:pt x="0" y="870"/>
                    <a:pt x="0" y="841"/>
                  </a:cubicBezTo>
                  <a:cubicBezTo>
                    <a:pt x="0" y="52"/>
                    <a:pt x="0" y="52"/>
                    <a:pt x="0" y="52"/>
                  </a:cubicBezTo>
                  <a:cubicBezTo>
                    <a:pt x="0" y="23"/>
                    <a:pt x="23" y="0"/>
                    <a:pt x="52" y="0"/>
                  </a:cubicBezTo>
                  <a:cubicBezTo>
                    <a:pt x="479" y="0"/>
                    <a:pt x="479" y="0"/>
                    <a:pt x="479" y="0"/>
                  </a:cubicBezTo>
                  <a:cubicBezTo>
                    <a:pt x="508" y="0"/>
                    <a:pt x="531" y="23"/>
                    <a:pt x="531" y="52"/>
                  </a:cubicBezTo>
                  <a:cubicBezTo>
                    <a:pt x="531" y="841"/>
                    <a:pt x="531" y="841"/>
                    <a:pt x="531" y="841"/>
                  </a:cubicBezTo>
                  <a:cubicBezTo>
                    <a:pt x="531" y="870"/>
                    <a:pt x="508" y="893"/>
                    <a:pt x="479" y="893"/>
                  </a:cubicBezTo>
                </a:path>
              </a:pathLst>
            </a:custGeom>
            <a:solidFill>
              <a:srgbClr val="D12E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FFCA59"/>
                </a:solidFill>
              </a:endParaRPr>
            </a:p>
          </p:txBody>
        </p:sp>
        <p:sp>
          <p:nvSpPr>
            <p:cNvPr id="25" name="Freeform 1464">
              <a:extLst>
                <a:ext uri="{FF2B5EF4-FFF2-40B4-BE49-F238E27FC236}">
                  <a16:creationId xmlns:a16="http://schemas.microsoft.com/office/drawing/2014/main" id="{1F65C8E6-D8CC-4DC5-BE94-B47C481CA437}"/>
                </a:ext>
              </a:extLst>
            </p:cNvPr>
            <p:cNvSpPr>
              <a:spLocks/>
            </p:cNvSpPr>
            <p:nvPr/>
          </p:nvSpPr>
          <p:spPr bwMode="auto">
            <a:xfrm>
              <a:off x="3576638" y="2357438"/>
              <a:ext cx="2341562" cy="3932237"/>
            </a:xfrm>
            <a:custGeom>
              <a:avLst/>
              <a:gdLst>
                <a:gd name="T0" fmla="*/ 2112688 w 532"/>
                <a:gd name="T1" fmla="*/ 3932237 h 893"/>
                <a:gd name="T2" fmla="*/ 228875 w 532"/>
                <a:gd name="T3" fmla="*/ 3932237 h 893"/>
                <a:gd name="T4" fmla="*/ 0 w 532"/>
                <a:gd name="T5" fmla="*/ 3703260 h 893"/>
                <a:gd name="T6" fmla="*/ 0 w 532"/>
                <a:gd name="T7" fmla="*/ 228977 h 893"/>
                <a:gd name="T8" fmla="*/ 228875 w 532"/>
                <a:gd name="T9" fmla="*/ 0 h 893"/>
                <a:gd name="T10" fmla="*/ 2112688 w 532"/>
                <a:gd name="T11" fmla="*/ 0 h 893"/>
                <a:gd name="T12" fmla="*/ 2341563 w 532"/>
                <a:gd name="T13" fmla="*/ 228977 h 893"/>
                <a:gd name="T14" fmla="*/ 2341563 w 532"/>
                <a:gd name="T15" fmla="*/ 3703260 h 893"/>
                <a:gd name="T16" fmla="*/ 2112688 w 532"/>
                <a:gd name="T17" fmla="*/ 3932237 h 8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32" h="893">
                  <a:moveTo>
                    <a:pt x="480" y="893"/>
                  </a:moveTo>
                  <a:cubicBezTo>
                    <a:pt x="52" y="893"/>
                    <a:pt x="52" y="893"/>
                    <a:pt x="52" y="893"/>
                  </a:cubicBezTo>
                  <a:cubicBezTo>
                    <a:pt x="24" y="893"/>
                    <a:pt x="0" y="870"/>
                    <a:pt x="0" y="841"/>
                  </a:cubicBezTo>
                  <a:cubicBezTo>
                    <a:pt x="0" y="52"/>
                    <a:pt x="0" y="52"/>
                    <a:pt x="0" y="52"/>
                  </a:cubicBezTo>
                  <a:cubicBezTo>
                    <a:pt x="0" y="23"/>
                    <a:pt x="24" y="0"/>
                    <a:pt x="52" y="0"/>
                  </a:cubicBezTo>
                  <a:cubicBezTo>
                    <a:pt x="480" y="0"/>
                    <a:pt x="480" y="0"/>
                    <a:pt x="480" y="0"/>
                  </a:cubicBezTo>
                  <a:cubicBezTo>
                    <a:pt x="509" y="0"/>
                    <a:pt x="532" y="23"/>
                    <a:pt x="532" y="52"/>
                  </a:cubicBezTo>
                  <a:cubicBezTo>
                    <a:pt x="532" y="841"/>
                    <a:pt x="532" y="841"/>
                    <a:pt x="532" y="841"/>
                  </a:cubicBezTo>
                  <a:cubicBezTo>
                    <a:pt x="532" y="870"/>
                    <a:pt x="509" y="893"/>
                    <a:pt x="480" y="893"/>
                  </a:cubicBezTo>
                </a:path>
              </a:pathLst>
            </a:custGeom>
            <a:solidFill>
              <a:schemeClr val="tx1">
                <a:lumMod val="75000"/>
                <a:lumOff val="25000"/>
              </a:schemeClr>
            </a:solidFill>
            <a:ln>
              <a:noFill/>
            </a:ln>
          </p:spPr>
          <p:txBody>
            <a:bodyPr/>
            <a:lstStyle/>
            <a:p>
              <a:endParaRPr lang="en-US" dirty="0"/>
            </a:p>
          </p:txBody>
        </p:sp>
        <p:sp>
          <p:nvSpPr>
            <p:cNvPr id="26" name="Freeform 1465">
              <a:extLst>
                <a:ext uri="{FF2B5EF4-FFF2-40B4-BE49-F238E27FC236}">
                  <a16:creationId xmlns:a16="http://schemas.microsoft.com/office/drawing/2014/main" id="{B620F864-E9E7-455B-8FAE-E4018FCA4B6C}"/>
                </a:ext>
              </a:extLst>
            </p:cNvPr>
            <p:cNvSpPr>
              <a:spLocks/>
            </p:cNvSpPr>
            <p:nvPr/>
          </p:nvSpPr>
          <p:spPr bwMode="auto">
            <a:xfrm>
              <a:off x="6269038" y="2357438"/>
              <a:ext cx="2341562" cy="3932237"/>
            </a:xfrm>
            <a:custGeom>
              <a:avLst/>
              <a:gdLst>
                <a:gd name="T0" fmla="*/ 2112688 w 532"/>
                <a:gd name="T1" fmla="*/ 3932237 h 893"/>
                <a:gd name="T2" fmla="*/ 228875 w 532"/>
                <a:gd name="T3" fmla="*/ 3932237 h 893"/>
                <a:gd name="T4" fmla="*/ 0 w 532"/>
                <a:gd name="T5" fmla="*/ 3703260 h 893"/>
                <a:gd name="T6" fmla="*/ 0 w 532"/>
                <a:gd name="T7" fmla="*/ 228977 h 893"/>
                <a:gd name="T8" fmla="*/ 228875 w 532"/>
                <a:gd name="T9" fmla="*/ 0 h 893"/>
                <a:gd name="T10" fmla="*/ 2112688 w 532"/>
                <a:gd name="T11" fmla="*/ 0 h 893"/>
                <a:gd name="T12" fmla="*/ 2341563 w 532"/>
                <a:gd name="T13" fmla="*/ 228977 h 893"/>
                <a:gd name="T14" fmla="*/ 2341563 w 532"/>
                <a:gd name="T15" fmla="*/ 3703260 h 893"/>
                <a:gd name="T16" fmla="*/ 2112688 w 532"/>
                <a:gd name="T17" fmla="*/ 3932237 h 8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32" h="893">
                  <a:moveTo>
                    <a:pt x="480" y="893"/>
                  </a:moveTo>
                  <a:cubicBezTo>
                    <a:pt x="52" y="893"/>
                    <a:pt x="52" y="893"/>
                    <a:pt x="52" y="893"/>
                  </a:cubicBezTo>
                  <a:cubicBezTo>
                    <a:pt x="23" y="893"/>
                    <a:pt x="0" y="870"/>
                    <a:pt x="0" y="841"/>
                  </a:cubicBezTo>
                  <a:cubicBezTo>
                    <a:pt x="0" y="52"/>
                    <a:pt x="0" y="52"/>
                    <a:pt x="0" y="52"/>
                  </a:cubicBezTo>
                  <a:cubicBezTo>
                    <a:pt x="0" y="23"/>
                    <a:pt x="23" y="0"/>
                    <a:pt x="52" y="0"/>
                  </a:cubicBezTo>
                  <a:cubicBezTo>
                    <a:pt x="480" y="0"/>
                    <a:pt x="480" y="0"/>
                    <a:pt x="480" y="0"/>
                  </a:cubicBezTo>
                  <a:cubicBezTo>
                    <a:pt x="508" y="0"/>
                    <a:pt x="532" y="23"/>
                    <a:pt x="532" y="52"/>
                  </a:cubicBezTo>
                  <a:cubicBezTo>
                    <a:pt x="532" y="841"/>
                    <a:pt x="532" y="841"/>
                    <a:pt x="532" y="841"/>
                  </a:cubicBezTo>
                  <a:cubicBezTo>
                    <a:pt x="532" y="870"/>
                    <a:pt x="508" y="893"/>
                    <a:pt x="480" y="893"/>
                  </a:cubicBezTo>
                </a:path>
              </a:pathLst>
            </a:custGeom>
            <a:solidFill>
              <a:srgbClr val="FFC000"/>
            </a:solidFill>
            <a:ln>
              <a:noFill/>
            </a:ln>
          </p:spPr>
          <p:txBody>
            <a:bodyPr/>
            <a:lstStyle/>
            <a:p>
              <a:endParaRPr lang="en-US" dirty="0"/>
            </a:p>
          </p:txBody>
        </p:sp>
        <p:sp>
          <p:nvSpPr>
            <p:cNvPr id="27" name="Freeform 1466">
              <a:extLst>
                <a:ext uri="{FF2B5EF4-FFF2-40B4-BE49-F238E27FC236}">
                  <a16:creationId xmlns:a16="http://schemas.microsoft.com/office/drawing/2014/main" id="{60445BD0-9A20-480B-9980-939CEA43CDD1}"/>
                </a:ext>
              </a:extLst>
            </p:cNvPr>
            <p:cNvSpPr>
              <a:spLocks/>
            </p:cNvSpPr>
            <p:nvPr/>
          </p:nvSpPr>
          <p:spPr bwMode="auto">
            <a:xfrm>
              <a:off x="8961438" y="2357438"/>
              <a:ext cx="2336800" cy="3932237"/>
            </a:xfrm>
            <a:custGeom>
              <a:avLst/>
              <a:gdLst>
                <a:gd name="T0" fmla="*/ 2107961 w 531"/>
                <a:gd name="T1" fmla="*/ 3932237 h 893"/>
                <a:gd name="T2" fmla="*/ 228839 w 531"/>
                <a:gd name="T3" fmla="*/ 3932237 h 893"/>
                <a:gd name="T4" fmla="*/ 0 w 531"/>
                <a:gd name="T5" fmla="*/ 3703260 h 893"/>
                <a:gd name="T6" fmla="*/ 0 w 531"/>
                <a:gd name="T7" fmla="*/ 228977 h 893"/>
                <a:gd name="T8" fmla="*/ 228839 w 531"/>
                <a:gd name="T9" fmla="*/ 0 h 893"/>
                <a:gd name="T10" fmla="*/ 2107961 w 531"/>
                <a:gd name="T11" fmla="*/ 0 h 893"/>
                <a:gd name="T12" fmla="*/ 2336800 w 531"/>
                <a:gd name="T13" fmla="*/ 228977 h 893"/>
                <a:gd name="T14" fmla="*/ 2336800 w 531"/>
                <a:gd name="T15" fmla="*/ 3703260 h 893"/>
                <a:gd name="T16" fmla="*/ 2107961 w 531"/>
                <a:gd name="T17" fmla="*/ 3932237 h 8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31" h="893">
                  <a:moveTo>
                    <a:pt x="479" y="893"/>
                  </a:moveTo>
                  <a:cubicBezTo>
                    <a:pt x="52" y="893"/>
                    <a:pt x="52" y="893"/>
                    <a:pt x="52" y="893"/>
                  </a:cubicBezTo>
                  <a:cubicBezTo>
                    <a:pt x="23" y="893"/>
                    <a:pt x="0" y="870"/>
                    <a:pt x="0" y="841"/>
                  </a:cubicBezTo>
                  <a:cubicBezTo>
                    <a:pt x="0" y="52"/>
                    <a:pt x="0" y="52"/>
                    <a:pt x="0" y="52"/>
                  </a:cubicBezTo>
                  <a:cubicBezTo>
                    <a:pt x="0" y="23"/>
                    <a:pt x="23" y="0"/>
                    <a:pt x="52" y="0"/>
                  </a:cubicBezTo>
                  <a:cubicBezTo>
                    <a:pt x="479" y="0"/>
                    <a:pt x="479" y="0"/>
                    <a:pt x="479" y="0"/>
                  </a:cubicBezTo>
                  <a:cubicBezTo>
                    <a:pt x="508" y="0"/>
                    <a:pt x="531" y="23"/>
                    <a:pt x="531" y="52"/>
                  </a:cubicBezTo>
                  <a:cubicBezTo>
                    <a:pt x="531" y="841"/>
                    <a:pt x="531" y="841"/>
                    <a:pt x="531" y="841"/>
                  </a:cubicBezTo>
                  <a:cubicBezTo>
                    <a:pt x="531" y="870"/>
                    <a:pt x="508" y="893"/>
                    <a:pt x="479" y="893"/>
                  </a:cubicBezTo>
                </a:path>
              </a:pathLst>
            </a:custGeom>
            <a:solidFill>
              <a:srgbClr val="FF912B"/>
            </a:solidFill>
            <a:ln>
              <a:noFill/>
            </a:ln>
          </p:spPr>
          <p:txBody>
            <a:bodyPr/>
            <a:lstStyle/>
            <a:p>
              <a:endParaRPr lang="en-US" dirty="0"/>
            </a:p>
          </p:txBody>
        </p:sp>
        <p:sp>
          <p:nvSpPr>
            <p:cNvPr id="28" name="Freeform 1467">
              <a:extLst>
                <a:ext uri="{FF2B5EF4-FFF2-40B4-BE49-F238E27FC236}">
                  <a16:creationId xmlns:a16="http://schemas.microsoft.com/office/drawing/2014/main" id="{DDA494CA-A437-466E-BE68-E0A41037817F}"/>
                </a:ext>
              </a:extLst>
            </p:cNvPr>
            <p:cNvSpPr>
              <a:spLocks/>
            </p:cNvSpPr>
            <p:nvPr/>
          </p:nvSpPr>
          <p:spPr bwMode="auto">
            <a:xfrm>
              <a:off x="889000" y="2357438"/>
              <a:ext cx="2335213" cy="1335087"/>
            </a:xfrm>
            <a:custGeom>
              <a:avLst/>
              <a:gdLst>
                <a:gd name="T0" fmla="*/ 0 w 531"/>
                <a:gd name="T1" fmla="*/ 229124 h 303"/>
                <a:gd name="T2" fmla="*/ 0 w 531"/>
                <a:gd name="T3" fmla="*/ 555185 h 303"/>
                <a:gd name="T4" fmla="*/ 2234064 w 531"/>
                <a:gd name="T5" fmla="*/ 934120 h 303"/>
                <a:gd name="T6" fmla="*/ 2335213 w 531"/>
                <a:gd name="T7" fmla="*/ 885652 h 303"/>
                <a:gd name="T8" fmla="*/ 2335213 w 531"/>
                <a:gd name="T9" fmla="*/ 229124 h 303"/>
                <a:gd name="T10" fmla="*/ 2106529 w 531"/>
                <a:gd name="T11" fmla="*/ 0 h 303"/>
                <a:gd name="T12" fmla="*/ 228684 w 531"/>
                <a:gd name="T13" fmla="*/ 0 h 303"/>
                <a:gd name="T14" fmla="*/ 0 w 531"/>
                <a:gd name="T15" fmla="*/ 229124 h 3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1" h="303">
                  <a:moveTo>
                    <a:pt x="0" y="52"/>
                  </a:moveTo>
                  <a:cubicBezTo>
                    <a:pt x="0" y="126"/>
                    <a:pt x="0" y="126"/>
                    <a:pt x="0" y="126"/>
                  </a:cubicBezTo>
                  <a:cubicBezTo>
                    <a:pt x="125" y="226"/>
                    <a:pt x="302" y="303"/>
                    <a:pt x="508" y="212"/>
                  </a:cubicBezTo>
                  <a:cubicBezTo>
                    <a:pt x="516" y="208"/>
                    <a:pt x="523" y="205"/>
                    <a:pt x="531" y="201"/>
                  </a:cubicBezTo>
                  <a:cubicBezTo>
                    <a:pt x="531" y="52"/>
                    <a:pt x="531" y="52"/>
                    <a:pt x="531" y="52"/>
                  </a:cubicBezTo>
                  <a:cubicBezTo>
                    <a:pt x="531" y="23"/>
                    <a:pt x="508" y="0"/>
                    <a:pt x="479" y="0"/>
                  </a:cubicBezTo>
                  <a:cubicBezTo>
                    <a:pt x="52" y="0"/>
                    <a:pt x="52" y="0"/>
                    <a:pt x="52" y="0"/>
                  </a:cubicBezTo>
                  <a:cubicBezTo>
                    <a:pt x="23" y="0"/>
                    <a:pt x="0" y="23"/>
                    <a:pt x="0" y="52"/>
                  </a:cubicBezTo>
                  <a:close/>
                </a:path>
              </a:pathLst>
            </a:custGeom>
            <a:solidFill>
              <a:srgbClr val="EB4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9" name="Freeform 1468">
              <a:extLst>
                <a:ext uri="{FF2B5EF4-FFF2-40B4-BE49-F238E27FC236}">
                  <a16:creationId xmlns:a16="http://schemas.microsoft.com/office/drawing/2014/main" id="{41D067B8-FB52-4A01-9C11-78BA5DE54E54}"/>
                </a:ext>
              </a:extLst>
            </p:cNvPr>
            <p:cNvSpPr>
              <a:spLocks/>
            </p:cNvSpPr>
            <p:nvPr/>
          </p:nvSpPr>
          <p:spPr bwMode="auto">
            <a:xfrm>
              <a:off x="3576638" y="2357438"/>
              <a:ext cx="2341562" cy="744537"/>
            </a:xfrm>
            <a:custGeom>
              <a:avLst/>
              <a:gdLst>
                <a:gd name="T0" fmla="*/ 0 w 532"/>
                <a:gd name="T1" fmla="*/ 229088 h 169"/>
                <a:gd name="T2" fmla="*/ 0 w 532"/>
                <a:gd name="T3" fmla="*/ 744537 h 169"/>
                <a:gd name="T4" fmla="*/ 2341563 w 532"/>
                <a:gd name="T5" fmla="*/ 462582 h 169"/>
                <a:gd name="T6" fmla="*/ 2341563 w 532"/>
                <a:gd name="T7" fmla="*/ 229088 h 169"/>
                <a:gd name="T8" fmla="*/ 2112688 w 532"/>
                <a:gd name="T9" fmla="*/ 0 h 169"/>
                <a:gd name="T10" fmla="*/ 228875 w 532"/>
                <a:gd name="T11" fmla="*/ 0 h 169"/>
                <a:gd name="T12" fmla="*/ 0 w 532"/>
                <a:gd name="T13" fmla="*/ 229088 h 1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2" h="169">
                  <a:moveTo>
                    <a:pt x="0" y="52"/>
                  </a:moveTo>
                  <a:cubicBezTo>
                    <a:pt x="0" y="169"/>
                    <a:pt x="0" y="169"/>
                    <a:pt x="0" y="169"/>
                  </a:cubicBezTo>
                  <a:cubicBezTo>
                    <a:pt x="236" y="80"/>
                    <a:pt x="400" y="78"/>
                    <a:pt x="532" y="105"/>
                  </a:cubicBezTo>
                  <a:cubicBezTo>
                    <a:pt x="532" y="52"/>
                    <a:pt x="532" y="52"/>
                    <a:pt x="532" y="52"/>
                  </a:cubicBezTo>
                  <a:cubicBezTo>
                    <a:pt x="532" y="23"/>
                    <a:pt x="509" y="0"/>
                    <a:pt x="480" y="0"/>
                  </a:cubicBezTo>
                  <a:cubicBezTo>
                    <a:pt x="52" y="0"/>
                    <a:pt x="52" y="0"/>
                    <a:pt x="52" y="0"/>
                  </a:cubicBezTo>
                  <a:cubicBezTo>
                    <a:pt x="24" y="0"/>
                    <a:pt x="0" y="23"/>
                    <a:pt x="0" y="52"/>
                  </a:cubicBezTo>
                  <a:close/>
                </a:path>
              </a:pathLst>
            </a:custGeom>
            <a:solidFill>
              <a:schemeClr val="tx1">
                <a:lumMod val="65000"/>
                <a:lumOff val="35000"/>
              </a:schemeClr>
            </a:solidFill>
            <a:ln>
              <a:noFill/>
            </a:ln>
          </p:spPr>
          <p:txBody>
            <a:bodyPr/>
            <a:lstStyle/>
            <a:p>
              <a:endParaRPr lang="en-US" dirty="0"/>
            </a:p>
          </p:txBody>
        </p:sp>
        <p:sp>
          <p:nvSpPr>
            <p:cNvPr id="30" name="Freeform 1469">
              <a:extLst>
                <a:ext uri="{FF2B5EF4-FFF2-40B4-BE49-F238E27FC236}">
                  <a16:creationId xmlns:a16="http://schemas.microsoft.com/office/drawing/2014/main" id="{B3EB8767-57EA-4688-9FD8-5A1E6BA06952}"/>
                </a:ext>
              </a:extLst>
            </p:cNvPr>
            <p:cNvSpPr>
              <a:spLocks/>
            </p:cNvSpPr>
            <p:nvPr/>
          </p:nvSpPr>
          <p:spPr bwMode="auto">
            <a:xfrm>
              <a:off x="6269038" y="2357438"/>
              <a:ext cx="2341562" cy="1290637"/>
            </a:xfrm>
            <a:custGeom>
              <a:avLst/>
              <a:gdLst>
                <a:gd name="T0" fmla="*/ 0 w 532"/>
                <a:gd name="T1" fmla="*/ 229055 h 293"/>
                <a:gd name="T2" fmla="*/ 0 w 532"/>
                <a:gd name="T3" fmla="*/ 555018 h 293"/>
                <a:gd name="T4" fmla="*/ 2341563 w 532"/>
                <a:gd name="T5" fmla="*/ 964674 h 293"/>
                <a:gd name="T6" fmla="*/ 2341563 w 532"/>
                <a:gd name="T7" fmla="*/ 229055 h 293"/>
                <a:gd name="T8" fmla="*/ 2112688 w 532"/>
                <a:gd name="T9" fmla="*/ 0 h 293"/>
                <a:gd name="T10" fmla="*/ 228875 w 532"/>
                <a:gd name="T11" fmla="*/ 0 h 293"/>
                <a:gd name="T12" fmla="*/ 0 w 532"/>
                <a:gd name="T13" fmla="*/ 229055 h 2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2" h="293">
                  <a:moveTo>
                    <a:pt x="0" y="52"/>
                  </a:moveTo>
                  <a:cubicBezTo>
                    <a:pt x="0" y="126"/>
                    <a:pt x="0" y="126"/>
                    <a:pt x="0" y="126"/>
                  </a:cubicBezTo>
                  <a:cubicBezTo>
                    <a:pt x="191" y="186"/>
                    <a:pt x="317" y="293"/>
                    <a:pt x="532" y="219"/>
                  </a:cubicBezTo>
                  <a:cubicBezTo>
                    <a:pt x="532" y="52"/>
                    <a:pt x="532" y="52"/>
                    <a:pt x="532" y="52"/>
                  </a:cubicBezTo>
                  <a:cubicBezTo>
                    <a:pt x="532" y="23"/>
                    <a:pt x="508" y="0"/>
                    <a:pt x="480" y="0"/>
                  </a:cubicBezTo>
                  <a:cubicBezTo>
                    <a:pt x="52" y="0"/>
                    <a:pt x="52" y="0"/>
                    <a:pt x="52" y="0"/>
                  </a:cubicBezTo>
                  <a:cubicBezTo>
                    <a:pt x="23" y="0"/>
                    <a:pt x="0" y="23"/>
                    <a:pt x="0" y="52"/>
                  </a:cubicBezTo>
                  <a:close/>
                </a:path>
              </a:pathLst>
            </a:custGeom>
            <a:solidFill>
              <a:schemeClr val="accent4">
                <a:lumMod val="60000"/>
                <a:lumOff val="40000"/>
              </a:schemeClr>
            </a:solidFill>
            <a:ln>
              <a:noFill/>
            </a:ln>
          </p:spPr>
          <p:txBody>
            <a:bodyPr/>
            <a:lstStyle/>
            <a:p>
              <a:endParaRPr lang="en-US" dirty="0"/>
            </a:p>
          </p:txBody>
        </p:sp>
        <p:sp>
          <p:nvSpPr>
            <p:cNvPr id="31" name="Freeform 1470">
              <a:extLst>
                <a:ext uri="{FF2B5EF4-FFF2-40B4-BE49-F238E27FC236}">
                  <a16:creationId xmlns:a16="http://schemas.microsoft.com/office/drawing/2014/main" id="{A81F9161-4BD7-4850-94AF-3C3DAEBFAD35}"/>
                </a:ext>
              </a:extLst>
            </p:cNvPr>
            <p:cNvSpPr>
              <a:spLocks/>
            </p:cNvSpPr>
            <p:nvPr/>
          </p:nvSpPr>
          <p:spPr bwMode="auto">
            <a:xfrm>
              <a:off x="8961438" y="2357438"/>
              <a:ext cx="2336800" cy="819150"/>
            </a:xfrm>
            <a:custGeom>
              <a:avLst/>
              <a:gdLst>
                <a:gd name="T0" fmla="*/ 0 w 531"/>
                <a:gd name="T1" fmla="*/ 229010 h 186"/>
                <a:gd name="T2" fmla="*/ 0 w 531"/>
                <a:gd name="T3" fmla="*/ 819150 h 186"/>
                <a:gd name="T4" fmla="*/ 2336800 w 531"/>
                <a:gd name="T5" fmla="*/ 616565 h 186"/>
                <a:gd name="T6" fmla="*/ 2336800 w 531"/>
                <a:gd name="T7" fmla="*/ 229010 h 186"/>
                <a:gd name="T8" fmla="*/ 2107961 w 531"/>
                <a:gd name="T9" fmla="*/ 0 h 186"/>
                <a:gd name="T10" fmla="*/ 228839 w 531"/>
                <a:gd name="T11" fmla="*/ 0 h 186"/>
                <a:gd name="T12" fmla="*/ 0 w 531"/>
                <a:gd name="T13" fmla="*/ 229010 h 1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1" h="186">
                  <a:moveTo>
                    <a:pt x="0" y="52"/>
                  </a:moveTo>
                  <a:cubicBezTo>
                    <a:pt x="0" y="186"/>
                    <a:pt x="0" y="186"/>
                    <a:pt x="0" y="186"/>
                  </a:cubicBezTo>
                  <a:cubicBezTo>
                    <a:pt x="214" y="92"/>
                    <a:pt x="400" y="105"/>
                    <a:pt x="531" y="140"/>
                  </a:cubicBezTo>
                  <a:cubicBezTo>
                    <a:pt x="531" y="52"/>
                    <a:pt x="531" y="52"/>
                    <a:pt x="531" y="52"/>
                  </a:cubicBezTo>
                  <a:cubicBezTo>
                    <a:pt x="531" y="23"/>
                    <a:pt x="508" y="0"/>
                    <a:pt x="479" y="0"/>
                  </a:cubicBezTo>
                  <a:cubicBezTo>
                    <a:pt x="52" y="0"/>
                    <a:pt x="52" y="0"/>
                    <a:pt x="52" y="0"/>
                  </a:cubicBezTo>
                  <a:cubicBezTo>
                    <a:pt x="23" y="0"/>
                    <a:pt x="0" y="23"/>
                    <a:pt x="0" y="52"/>
                  </a:cubicBezTo>
                  <a:close/>
                </a:path>
              </a:pathLst>
            </a:custGeom>
            <a:solidFill>
              <a:srgbClr val="F9A558"/>
            </a:solidFill>
            <a:ln>
              <a:noFill/>
            </a:ln>
          </p:spPr>
          <p:txBody>
            <a:bodyPr/>
            <a:lstStyle/>
            <a:p>
              <a:endParaRPr lang="en-US" dirty="0"/>
            </a:p>
          </p:txBody>
        </p:sp>
      </p:grpSp>
      <p:grpSp>
        <p:nvGrpSpPr>
          <p:cNvPr id="32" name="Group 31">
            <a:extLst>
              <a:ext uri="{FF2B5EF4-FFF2-40B4-BE49-F238E27FC236}">
                <a16:creationId xmlns:a16="http://schemas.microsoft.com/office/drawing/2014/main" id="{0D931687-F6F6-479A-A4F0-ABAE17E1705E}"/>
              </a:ext>
            </a:extLst>
          </p:cNvPr>
          <p:cNvGrpSpPr/>
          <p:nvPr/>
        </p:nvGrpSpPr>
        <p:grpSpPr>
          <a:xfrm>
            <a:off x="1646238" y="2674938"/>
            <a:ext cx="8990386" cy="384721"/>
            <a:chOff x="1646238" y="2674938"/>
            <a:chExt cx="8990386" cy="384721"/>
          </a:xfrm>
        </p:grpSpPr>
        <p:sp>
          <p:nvSpPr>
            <p:cNvPr id="33" name="Rectangle 1587">
              <a:extLst>
                <a:ext uri="{FF2B5EF4-FFF2-40B4-BE49-F238E27FC236}">
                  <a16:creationId xmlns:a16="http://schemas.microsoft.com/office/drawing/2014/main" id="{173A39F5-E803-4129-A210-2F3898C0FFD7}"/>
                </a:ext>
              </a:extLst>
            </p:cNvPr>
            <p:cNvSpPr>
              <a:spLocks noChangeArrowheads="1"/>
            </p:cNvSpPr>
            <p:nvPr/>
          </p:nvSpPr>
          <p:spPr bwMode="auto">
            <a:xfrm>
              <a:off x="1646238" y="2674938"/>
              <a:ext cx="724557"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2500" b="1" dirty="0">
                  <a:solidFill>
                    <a:srgbClr val="FFFFFF"/>
                  </a:solidFill>
                  <a:latin typeface="Titillium" panose="00000500000000000000" pitchFamily="50" charset="0"/>
                </a:rPr>
                <a:t>FREE</a:t>
              </a:r>
              <a:endParaRPr lang="en-US" altLang="en-US" dirty="0">
                <a:latin typeface="Titillium" panose="00000500000000000000" pitchFamily="50" charset="0"/>
              </a:endParaRPr>
            </a:p>
          </p:txBody>
        </p:sp>
        <p:sp>
          <p:nvSpPr>
            <p:cNvPr id="34" name="Rectangle 1588">
              <a:extLst>
                <a:ext uri="{FF2B5EF4-FFF2-40B4-BE49-F238E27FC236}">
                  <a16:creationId xmlns:a16="http://schemas.microsoft.com/office/drawing/2014/main" id="{8867226C-3A49-4910-A4AA-ED044FCB9A06}"/>
                </a:ext>
              </a:extLst>
            </p:cNvPr>
            <p:cNvSpPr>
              <a:spLocks noChangeArrowheads="1"/>
            </p:cNvSpPr>
            <p:nvPr/>
          </p:nvSpPr>
          <p:spPr bwMode="auto">
            <a:xfrm>
              <a:off x="4262438" y="2674938"/>
              <a:ext cx="1102938"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2500" b="1" dirty="0">
                  <a:solidFill>
                    <a:srgbClr val="FFFFFF"/>
                  </a:solidFill>
                  <a:latin typeface="Titillium" panose="00000500000000000000" pitchFamily="50" charset="0"/>
                </a:rPr>
                <a:t>BASIC</a:t>
              </a:r>
              <a:endParaRPr lang="en-US" altLang="en-US" dirty="0">
                <a:latin typeface="Titillium" panose="00000500000000000000" pitchFamily="50" charset="0"/>
              </a:endParaRPr>
            </a:p>
          </p:txBody>
        </p:sp>
        <p:sp>
          <p:nvSpPr>
            <p:cNvPr id="35" name="Rectangle 1591">
              <a:extLst>
                <a:ext uri="{FF2B5EF4-FFF2-40B4-BE49-F238E27FC236}">
                  <a16:creationId xmlns:a16="http://schemas.microsoft.com/office/drawing/2014/main" id="{52D0F614-4247-4D3B-A8C4-6C6FDE445BFE}"/>
                </a:ext>
              </a:extLst>
            </p:cNvPr>
            <p:cNvSpPr>
              <a:spLocks noChangeArrowheads="1"/>
            </p:cNvSpPr>
            <p:nvPr/>
          </p:nvSpPr>
          <p:spPr bwMode="auto">
            <a:xfrm>
              <a:off x="6373906" y="2674938"/>
              <a:ext cx="2138082"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500" b="1" dirty="0">
                  <a:solidFill>
                    <a:srgbClr val="FFFFFF"/>
                  </a:solidFill>
                  <a:latin typeface="Titillium" panose="00000500000000000000" pitchFamily="50" charset="0"/>
                </a:rPr>
                <a:t>ADVANCED</a:t>
              </a:r>
              <a:endParaRPr lang="en-US" altLang="en-US" dirty="0">
                <a:latin typeface="Titillium" panose="00000500000000000000" pitchFamily="50" charset="0"/>
              </a:endParaRPr>
            </a:p>
          </p:txBody>
        </p:sp>
        <p:sp>
          <p:nvSpPr>
            <p:cNvPr id="36" name="Rectangle 1595">
              <a:extLst>
                <a:ext uri="{FF2B5EF4-FFF2-40B4-BE49-F238E27FC236}">
                  <a16:creationId xmlns:a16="http://schemas.microsoft.com/office/drawing/2014/main" id="{E49E71C4-9F24-43CB-9E31-4271C3769983}"/>
                </a:ext>
              </a:extLst>
            </p:cNvPr>
            <p:cNvSpPr>
              <a:spLocks noChangeArrowheads="1"/>
            </p:cNvSpPr>
            <p:nvPr/>
          </p:nvSpPr>
          <p:spPr bwMode="auto">
            <a:xfrm>
              <a:off x="9785350" y="2674938"/>
              <a:ext cx="851274"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2500" b="1" dirty="0">
                  <a:solidFill>
                    <a:srgbClr val="FFFFFF"/>
                  </a:solidFill>
                  <a:latin typeface="Titillium" panose="00000500000000000000" pitchFamily="50" charset="0"/>
                </a:rPr>
                <a:t>PRO</a:t>
              </a:r>
              <a:endParaRPr lang="en-US" altLang="en-US" dirty="0">
                <a:latin typeface="Titillium" panose="00000500000000000000" pitchFamily="50" charset="0"/>
              </a:endParaRPr>
            </a:p>
          </p:txBody>
        </p:sp>
      </p:grpSp>
      <p:grpSp>
        <p:nvGrpSpPr>
          <p:cNvPr id="37" name="Group 36">
            <a:extLst>
              <a:ext uri="{FF2B5EF4-FFF2-40B4-BE49-F238E27FC236}">
                <a16:creationId xmlns:a16="http://schemas.microsoft.com/office/drawing/2014/main" id="{DA16BDC8-F879-49D5-AC69-E3962A993319}"/>
              </a:ext>
            </a:extLst>
          </p:cNvPr>
          <p:cNvGrpSpPr/>
          <p:nvPr/>
        </p:nvGrpSpPr>
        <p:grpSpPr>
          <a:xfrm>
            <a:off x="1108075" y="3503613"/>
            <a:ext cx="9809154" cy="1048872"/>
            <a:chOff x="1108075" y="3503613"/>
            <a:chExt cx="9809154" cy="1048872"/>
          </a:xfrm>
        </p:grpSpPr>
        <p:sp>
          <p:nvSpPr>
            <p:cNvPr id="38" name="Freeform 1627">
              <a:extLst>
                <a:ext uri="{FF2B5EF4-FFF2-40B4-BE49-F238E27FC236}">
                  <a16:creationId xmlns:a16="http://schemas.microsoft.com/office/drawing/2014/main" id="{7B0EF7DB-3076-45A5-A8B7-BFD57503D6DA}"/>
                </a:ext>
              </a:extLst>
            </p:cNvPr>
            <p:cNvSpPr>
              <a:spLocks/>
            </p:cNvSpPr>
            <p:nvPr/>
          </p:nvSpPr>
          <p:spPr bwMode="auto">
            <a:xfrm>
              <a:off x="1108075" y="3806825"/>
              <a:ext cx="119063" cy="101600"/>
            </a:xfrm>
            <a:custGeom>
              <a:avLst/>
              <a:gdLst>
                <a:gd name="T0" fmla="*/ 0 w 75"/>
                <a:gd name="T1" fmla="*/ 52388 h 64"/>
                <a:gd name="T2" fmla="*/ 49213 w 75"/>
                <a:gd name="T3" fmla="*/ 101600 h 64"/>
                <a:gd name="T4" fmla="*/ 119063 w 75"/>
                <a:gd name="T5" fmla="*/ 7938 h 64"/>
                <a:gd name="T6" fmla="*/ 106363 w 75"/>
                <a:gd name="T7" fmla="*/ 0 h 64"/>
                <a:gd name="T8" fmla="*/ 49213 w 75"/>
                <a:gd name="T9" fmla="*/ 69850 h 64"/>
                <a:gd name="T10" fmla="*/ 14288 w 75"/>
                <a:gd name="T11" fmla="*/ 39688 h 64"/>
                <a:gd name="T12" fmla="*/ 0 w 75"/>
                <a:gd name="T13" fmla="*/ 52388 h 64"/>
                <a:gd name="T14" fmla="*/ 0 w 75"/>
                <a:gd name="T15" fmla="*/ 52388 h 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5" h="64">
                  <a:moveTo>
                    <a:pt x="0" y="33"/>
                  </a:moveTo>
                  <a:lnTo>
                    <a:pt x="31" y="64"/>
                  </a:lnTo>
                  <a:lnTo>
                    <a:pt x="75" y="5"/>
                  </a:lnTo>
                  <a:lnTo>
                    <a:pt x="67" y="0"/>
                  </a:lnTo>
                  <a:lnTo>
                    <a:pt x="31" y="44"/>
                  </a:lnTo>
                  <a:lnTo>
                    <a:pt x="9" y="25"/>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9" name="Rectangle 1628">
              <a:extLst>
                <a:ext uri="{FF2B5EF4-FFF2-40B4-BE49-F238E27FC236}">
                  <a16:creationId xmlns:a16="http://schemas.microsoft.com/office/drawing/2014/main" id="{98969361-BBB4-4008-9A3D-584BE9138F57}"/>
                </a:ext>
              </a:extLst>
            </p:cNvPr>
            <p:cNvSpPr>
              <a:spLocks noChangeArrowheads="1"/>
            </p:cNvSpPr>
            <p:nvPr/>
          </p:nvSpPr>
          <p:spPr bwMode="auto">
            <a:xfrm>
              <a:off x="1363663" y="3767138"/>
              <a:ext cx="102431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Lorem ipsum dolor</a:t>
              </a:r>
              <a:endParaRPr lang="en-US" altLang="en-US" dirty="0">
                <a:latin typeface="Titillium" panose="00000500000000000000" pitchFamily="50" charset="0"/>
              </a:endParaRPr>
            </a:p>
          </p:txBody>
        </p:sp>
        <p:sp>
          <p:nvSpPr>
            <p:cNvPr id="40" name="Rectangle 1629">
              <a:extLst>
                <a:ext uri="{FF2B5EF4-FFF2-40B4-BE49-F238E27FC236}">
                  <a16:creationId xmlns:a16="http://schemas.microsoft.com/office/drawing/2014/main" id="{946A33C0-C1F6-48F8-9798-070E7550ADEA}"/>
                </a:ext>
              </a:extLst>
            </p:cNvPr>
            <p:cNvSpPr>
              <a:spLocks noChangeArrowheads="1"/>
            </p:cNvSpPr>
            <p:nvPr/>
          </p:nvSpPr>
          <p:spPr bwMode="auto">
            <a:xfrm>
              <a:off x="1363663" y="4035425"/>
              <a:ext cx="147636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Dolor sit amet cons mecter</a:t>
              </a:r>
              <a:endParaRPr lang="en-US" altLang="en-US" dirty="0">
                <a:latin typeface="Titillium" panose="00000500000000000000" pitchFamily="50" charset="0"/>
              </a:endParaRPr>
            </a:p>
          </p:txBody>
        </p:sp>
        <p:sp>
          <p:nvSpPr>
            <p:cNvPr id="41" name="Freeform 1630">
              <a:extLst>
                <a:ext uri="{FF2B5EF4-FFF2-40B4-BE49-F238E27FC236}">
                  <a16:creationId xmlns:a16="http://schemas.microsoft.com/office/drawing/2014/main" id="{D43459C3-F470-4CBE-9071-6FB6D8DD565F}"/>
                </a:ext>
              </a:extLst>
            </p:cNvPr>
            <p:cNvSpPr>
              <a:spLocks/>
            </p:cNvSpPr>
            <p:nvPr/>
          </p:nvSpPr>
          <p:spPr bwMode="auto">
            <a:xfrm>
              <a:off x="1108075" y="4079875"/>
              <a:ext cx="119063" cy="101600"/>
            </a:xfrm>
            <a:custGeom>
              <a:avLst/>
              <a:gdLst>
                <a:gd name="T0" fmla="*/ 0 w 75"/>
                <a:gd name="T1" fmla="*/ 57150 h 64"/>
                <a:gd name="T2" fmla="*/ 49213 w 75"/>
                <a:gd name="T3" fmla="*/ 101600 h 64"/>
                <a:gd name="T4" fmla="*/ 119063 w 75"/>
                <a:gd name="T5" fmla="*/ 12700 h 64"/>
                <a:gd name="T6" fmla="*/ 106363 w 75"/>
                <a:gd name="T7" fmla="*/ 0 h 64"/>
                <a:gd name="T8" fmla="*/ 49213 w 75"/>
                <a:gd name="T9" fmla="*/ 74613 h 64"/>
                <a:gd name="T10" fmla="*/ 14288 w 75"/>
                <a:gd name="T11" fmla="*/ 42863 h 64"/>
                <a:gd name="T12" fmla="*/ 0 w 75"/>
                <a:gd name="T13" fmla="*/ 57150 h 64"/>
                <a:gd name="T14" fmla="*/ 0 w 75"/>
                <a:gd name="T15" fmla="*/ 57150 h 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5" h="64">
                  <a:moveTo>
                    <a:pt x="0" y="36"/>
                  </a:moveTo>
                  <a:lnTo>
                    <a:pt x="31" y="64"/>
                  </a:lnTo>
                  <a:lnTo>
                    <a:pt x="75" y="8"/>
                  </a:lnTo>
                  <a:lnTo>
                    <a:pt x="67" y="0"/>
                  </a:lnTo>
                  <a:lnTo>
                    <a:pt x="31" y="47"/>
                  </a:lnTo>
                  <a:lnTo>
                    <a:pt x="9" y="27"/>
                  </a:lnTo>
                  <a:lnTo>
                    <a:pt x="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2" name="Rectangle 1631">
              <a:extLst>
                <a:ext uri="{FF2B5EF4-FFF2-40B4-BE49-F238E27FC236}">
                  <a16:creationId xmlns:a16="http://schemas.microsoft.com/office/drawing/2014/main" id="{4417BA88-6553-4917-BAA2-51B75A138038}"/>
                </a:ext>
              </a:extLst>
            </p:cNvPr>
            <p:cNvSpPr>
              <a:spLocks noChangeArrowheads="1"/>
            </p:cNvSpPr>
            <p:nvPr/>
          </p:nvSpPr>
          <p:spPr bwMode="auto">
            <a:xfrm>
              <a:off x="1363663" y="4321175"/>
              <a:ext cx="101951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Consectetur adipis</a:t>
              </a:r>
              <a:endParaRPr lang="en-US" altLang="en-US" dirty="0">
                <a:latin typeface="Titillium" panose="00000500000000000000" pitchFamily="50" charset="0"/>
              </a:endParaRPr>
            </a:p>
          </p:txBody>
        </p:sp>
        <p:sp>
          <p:nvSpPr>
            <p:cNvPr id="43" name="Freeform 1632">
              <a:extLst>
                <a:ext uri="{FF2B5EF4-FFF2-40B4-BE49-F238E27FC236}">
                  <a16:creationId xmlns:a16="http://schemas.microsoft.com/office/drawing/2014/main" id="{67F1C94C-89B0-46ED-AA7E-EC48A2CBBF00}"/>
                </a:ext>
              </a:extLst>
            </p:cNvPr>
            <p:cNvSpPr>
              <a:spLocks/>
            </p:cNvSpPr>
            <p:nvPr/>
          </p:nvSpPr>
          <p:spPr bwMode="auto">
            <a:xfrm>
              <a:off x="1108075" y="4352925"/>
              <a:ext cx="119063" cy="100013"/>
            </a:xfrm>
            <a:custGeom>
              <a:avLst/>
              <a:gdLst>
                <a:gd name="T0" fmla="*/ 0 w 75"/>
                <a:gd name="T1" fmla="*/ 57150 h 63"/>
                <a:gd name="T2" fmla="*/ 49213 w 75"/>
                <a:gd name="T3" fmla="*/ 100012 h 63"/>
                <a:gd name="T4" fmla="*/ 119063 w 75"/>
                <a:gd name="T5" fmla="*/ 12700 h 63"/>
                <a:gd name="T6" fmla="*/ 106363 w 75"/>
                <a:gd name="T7" fmla="*/ 0 h 63"/>
                <a:gd name="T8" fmla="*/ 49213 w 75"/>
                <a:gd name="T9" fmla="*/ 74612 h 63"/>
                <a:gd name="T10" fmla="*/ 14288 w 75"/>
                <a:gd name="T11" fmla="*/ 42862 h 63"/>
                <a:gd name="T12" fmla="*/ 0 w 75"/>
                <a:gd name="T13" fmla="*/ 57150 h 63"/>
                <a:gd name="T14" fmla="*/ 0 w 75"/>
                <a:gd name="T15" fmla="*/ 57150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5" h="63">
                  <a:moveTo>
                    <a:pt x="0" y="36"/>
                  </a:moveTo>
                  <a:lnTo>
                    <a:pt x="31" y="63"/>
                  </a:lnTo>
                  <a:lnTo>
                    <a:pt x="75" y="8"/>
                  </a:lnTo>
                  <a:lnTo>
                    <a:pt x="67" y="0"/>
                  </a:lnTo>
                  <a:lnTo>
                    <a:pt x="31" y="47"/>
                  </a:lnTo>
                  <a:lnTo>
                    <a:pt x="9" y="27"/>
                  </a:lnTo>
                  <a:lnTo>
                    <a:pt x="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4" name="Freeform 1633">
              <a:extLst>
                <a:ext uri="{FF2B5EF4-FFF2-40B4-BE49-F238E27FC236}">
                  <a16:creationId xmlns:a16="http://schemas.microsoft.com/office/drawing/2014/main" id="{364005C6-6D31-441B-BF81-FFC76E80DE65}"/>
                </a:ext>
              </a:extLst>
            </p:cNvPr>
            <p:cNvSpPr>
              <a:spLocks/>
            </p:cNvSpPr>
            <p:nvPr/>
          </p:nvSpPr>
          <p:spPr bwMode="auto">
            <a:xfrm>
              <a:off x="3800475" y="3538538"/>
              <a:ext cx="119063" cy="100012"/>
            </a:xfrm>
            <a:custGeom>
              <a:avLst/>
              <a:gdLst>
                <a:gd name="T0" fmla="*/ 0 w 75"/>
                <a:gd name="T1" fmla="*/ 57150 h 63"/>
                <a:gd name="T2" fmla="*/ 49213 w 75"/>
                <a:gd name="T3" fmla="*/ 100012 h 63"/>
                <a:gd name="T4" fmla="*/ 119063 w 75"/>
                <a:gd name="T5" fmla="*/ 12700 h 63"/>
                <a:gd name="T6" fmla="*/ 106363 w 75"/>
                <a:gd name="T7" fmla="*/ 0 h 63"/>
                <a:gd name="T8" fmla="*/ 44450 w 75"/>
                <a:gd name="T9" fmla="*/ 74612 h 63"/>
                <a:gd name="T10" fmla="*/ 14288 w 75"/>
                <a:gd name="T11" fmla="*/ 42862 h 63"/>
                <a:gd name="T12" fmla="*/ 0 w 75"/>
                <a:gd name="T13" fmla="*/ 57150 h 63"/>
                <a:gd name="T14" fmla="*/ 0 w 75"/>
                <a:gd name="T15" fmla="*/ 57150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5" h="63">
                  <a:moveTo>
                    <a:pt x="0" y="36"/>
                  </a:moveTo>
                  <a:lnTo>
                    <a:pt x="31" y="63"/>
                  </a:lnTo>
                  <a:lnTo>
                    <a:pt x="75" y="8"/>
                  </a:lnTo>
                  <a:lnTo>
                    <a:pt x="67" y="0"/>
                  </a:lnTo>
                  <a:lnTo>
                    <a:pt x="28" y="47"/>
                  </a:lnTo>
                  <a:lnTo>
                    <a:pt x="9" y="27"/>
                  </a:lnTo>
                  <a:lnTo>
                    <a:pt x="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5" name="Rectangle 1634">
              <a:extLst>
                <a:ext uri="{FF2B5EF4-FFF2-40B4-BE49-F238E27FC236}">
                  <a16:creationId xmlns:a16="http://schemas.microsoft.com/office/drawing/2014/main" id="{C3303B86-F11A-42CC-8D44-8BC3A547B009}"/>
                </a:ext>
              </a:extLst>
            </p:cNvPr>
            <p:cNvSpPr>
              <a:spLocks noChangeArrowheads="1"/>
            </p:cNvSpPr>
            <p:nvPr/>
          </p:nvSpPr>
          <p:spPr bwMode="auto">
            <a:xfrm>
              <a:off x="4056063" y="3503613"/>
              <a:ext cx="102431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Lorem ipsum dolor</a:t>
              </a:r>
              <a:endParaRPr lang="en-US" altLang="en-US" dirty="0">
                <a:latin typeface="Titillium" panose="00000500000000000000" pitchFamily="50" charset="0"/>
              </a:endParaRPr>
            </a:p>
          </p:txBody>
        </p:sp>
        <p:sp>
          <p:nvSpPr>
            <p:cNvPr id="46" name="Rectangle 1635">
              <a:extLst>
                <a:ext uri="{FF2B5EF4-FFF2-40B4-BE49-F238E27FC236}">
                  <a16:creationId xmlns:a16="http://schemas.microsoft.com/office/drawing/2014/main" id="{3B728DE5-5A01-46C6-AC00-31165A821C8B}"/>
                </a:ext>
              </a:extLst>
            </p:cNvPr>
            <p:cNvSpPr>
              <a:spLocks noChangeArrowheads="1"/>
            </p:cNvSpPr>
            <p:nvPr/>
          </p:nvSpPr>
          <p:spPr bwMode="auto">
            <a:xfrm>
              <a:off x="4056063" y="3767138"/>
              <a:ext cx="147636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Dolor sit amet cons mecter</a:t>
              </a:r>
              <a:endParaRPr lang="en-US" altLang="en-US" dirty="0">
                <a:latin typeface="Titillium" panose="00000500000000000000" pitchFamily="50" charset="0"/>
              </a:endParaRPr>
            </a:p>
          </p:txBody>
        </p:sp>
        <p:sp>
          <p:nvSpPr>
            <p:cNvPr id="47" name="Freeform 1636">
              <a:extLst>
                <a:ext uri="{FF2B5EF4-FFF2-40B4-BE49-F238E27FC236}">
                  <a16:creationId xmlns:a16="http://schemas.microsoft.com/office/drawing/2014/main" id="{C64FA2F6-1910-4B73-B363-F039ED0B1316}"/>
                </a:ext>
              </a:extLst>
            </p:cNvPr>
            <p:cNvSpPr>
              <a:spLocks/>
            </p:cNvSpPr>
            <p:nvPr/>
          </p:nvSpPr>
          <p:spPr bwMode="auto">
            <a:xfrm>
              <a:off x="3800475" y="3811588"/>
              <a:ext cx="119063" cy="104775"/>
            </a:xfrm>
            <a:custGeom>
              <a:avLst/>
              <a:gdLst>
                <a:gd name="T0" fmla="*/ 0 w 75"/>
                <a:gd name="T1" fmla="*/ 57150 h 66"/>
                <a:gd name="T2" fmla="*/ 49213 w 75"/>
                <a:gd name="T3" fmla="*/ 104775 h 66"/>
                <a:gd name="T4" fmla="*/ 119063 w 75"/>
                <a:gd name="T5" fmla="*/ 12700 h 66"/>
                <a:gd name="T6" fmla="*/ 106363 w 75"/>
                <a:gd name="T7" fmla="*/ 0 h 66"/>
                <a:gd name="T8" fmla="*/ 44450 w 75"/>
                <a:gd name="T9" fmla="*/ 74613 h 66"/>
                <a:gd name="T10" fmla="*/ 14288 w 75"/>
                <a:gd name="T11" fmla="*/ 42863 h 66"/>
                <a:gd name="T12" fmla="*/ 0 w 75"/>
                <a:gd name="T13" fmla="*/ 57150 h 66"/>
                <a:gd name="T14" fmla="*/ 0 w 75"/>
                <a:gd name="T15" fmla="*/ 57150 h 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5" h="66">
                  <a:moveTo>
                    <a:pt x="0" y="36"/>
                  </a:moveTo>
                  <a:lnTo>
                    <a:pt x="31" y="66"/>
                  </a:lnTo>
                  <a:lnTo>
                    <a:pt x="75" y="8"/>
                  </a:lnTo>
                  <a:lnTo>
                    <a:pt x="67" y="0"/>
                  </a:lnTo>
                  <a:lnTo>
                    <a:pt x="28" y="47"/>
                  </a:lnTo>
                  <a:lnTo>
                    <a:pt x="9" y="27"/>
                  </a:lnTo>
                  <a:lnTo>
                    <a:pt x="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8" name="Rectangle 1637">
              <a:extLst>
                <a:ext uri="{FF2B5EF4-FFF2-40B4-BE49-F238E27FC236}">
                  <a16:creationId xmlns:a16="http://schemas.microsoft.com/office/drawing/2014/main" id="{E495A3DB-6639-4CB1-9A5B-24309F874D61}"/>
                </a:ext>
              </a:extLst>
            </p:cNvPr>
            <p:cNvSpPr>
              <a:spLocks noChangeArrowheads="1"/>
            </p:cNvSpPr>
            <p:nvPr/>
          </p:nvSpPr>
          <p:spPr bwMode="auto">
            <a:xfrm>
              <a:off x="4056063" y="4052888"/>
              <a:ext cx="101951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Consectetur adipis</a:t>
              </a:r>
              <a:endParaRPr lang="en-US" altLang="en-US" dirty="0">
                <a:latin typeface="Titillium" panose="00000500000000000000" pitchFamily="50" charset="0"/>
              </a:endParaRPr>
            </a:p>
          </p:txBody>
        </p:sp>
        <p:sp>
          <p:nvSpPr>
            <p:cNvPr id="49" name="Freeform 1638">
              <a:extLst>
                <a:ext uri="{FF2B5EF4-FFF2-40B4-BE49-F238E27FC236}">
                  <a16:creationId xmlns:a16="http://schemas.microsoft.com/office/drawing/2014/main" id="{54931258-B2A5-4944-A118-E209A2AB5FEB}"/>
                </a:ext>
              </a:extLst>
            </p:cNvPr>
            <p:cNvSpPr>
              <a:spLocks/>
            </p:cNvSpPr>
            <p:nvPr/>
          </p:nvSpPr>
          <p:spPr bwMode="auto">
            <a:xfrm>
              <a:off x="3800475" y="4087813"/>
              <a:ext cx="119063" cy="101600"/>
            </a:xfrm>
            <a:custGeom>
              <a:avLst/>
              <a:gdLst>
                <a:gd name="T0" fmla="*/ 0 w 75"/>
                <a:gd name="T1" fmla="*/ 53975 h 64"/>
                <a:gd name="T2" fmla="*/ 49213 w 75"/>
                <a:gd name="T3" fmla="*/ 101600 h 64"/>
                <a:gd name="T4" fmla="*/ 119063 w 75"/>
                <a:gd name="T5" fmla="*/ 9525 h 64"/>
                <a:gd name="T6" fmla="*/ 106363 w 75"/>
                <a:gd name="T7" fmla="*/ 0 h 64"/>
                <a:gd name="T8" fmla="*/ 44450 w 75"/>
                <a:gd name="T9" fmla="*/ 71438 h 64"/>
                <a:gd name="T10" fmla="*/ 14288 w 75"/>
                <a:gd name="T11" fmla="*/ 39688 h 64"/>
                <a:gd name="T12" fmla="*/ 0 w 75"/>
                <a:gd name="T13" fmla="*/ 53975 h 64"/>
                <a:gd name="T14" fmla="*/ 0 w 75"/>
                <a:gd name="T15" fmla="*/ 53975 h 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5" h="64">
                  <a:moveTo>
                    <a:pt x="0" y="34"/>
                  </a:moveTo>
                  <a:lnTo>
                    <a:pt x="31" y="64"/>
                  </a:lnTo>
                  <a:lnTo>
                    <a:pt x="75" y="6"/>
                  </a:lnTo>
                  <a:lnTo>
                    <a:pt x="67" y="0"/>
                  </a:lnTo>
                  <a:lnTo>
                    <a:pt x="28" y="45"/>
                  </a:lnTo>
                  <a:lnTo>
                    <a:pt x="9" y="25"/>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 name="Rectangle 1639">
              <a:extLst>
                <a:ext uri="{FF2B5EF4-FFF2-40B4-BE49-F238E27FC236}">
                  <a16:creationId xmlns:a16="http://schemas.microsoft.com/office/drawing/2014/main" id="{F2FD0679-DF4A-4DCB-B930-4BBFFA368F85}"/>
                </a:ext>
              </a:extLst>
            </p:cNvPr>
            <p:cNvSpPr>
              <a:spLocks noChangeArrowheads="1"/>
            </p:cNvSpPr>
            <p:nvPr/>
          </p:nvSpPr>
          <p:spPr bwMode="auto">
            <a:xfrm>
              <a:off x="4056063" y="4325938"/>
              <a:ext cx="51135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Free plan</a:t>
              </a:r>
              <a:endParaRPr lang="en-US" altLang="en-US" dirty="0">
                <a:latin typeface="Titillium" panose="00000500000000000000" pitchFamily="50" charset="0"/>
              </a:endParaRPr>
            </a:p>
          </p:txBody>
        </p:sp>
        <p:sp>
          <p:nvSpPr>
            <p:cNvPr id="51" name="Rectangle 1640">
              <a:extLst>
                <a:ext uri="{FF2B5EF4-FFF2-40B4-BE49-F238E27FC236}">
                  <a16:creationId xmlns:a16="http://schemas.microsoft.com/office/drawing/2014/main" id="{448483EB-5263-4FAC-8C67-C86D8F14A185}"/>
                </a:ext>
              </a:extLst>
            </p:cNvPr>
            <p:cNvSpPr>
              <a:spLocks noChangeArrowheads="1"/>
            </p:cNvSpPr>
            <p:nvPr/>
          </p:nvSpPr>
          <p:spPr bwMode="auto">
            <a:xfrm>
              <a:off x="3800475" y="4260097"/>
              <a:ext cx="17887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900" b="1" dirty="0">
                  <a:solidFill>
                    <a:srgbClr val="FFFFFF"/>
                  </a:solidFill>
                  <a:latin typeface="Open Sans Semibold" panose="020B0706030804020204" pitchFamily="34" charset="0"/>
                </a:rPr>
                <a:t>+</a:t>
              </a:r>
              <a:endParaRPr lang="en-US" altLang="en-US" dirty="0"/>
            </a:p>
          </p:txBody>
        </p:sp>
        <p:sp>
          <p:nvSpPr>
            <p:cNvPr id="52" name="Freeform 1641">
              <a:extLst>
                <a:ext uri="{FF2B5EF4-FFF2-40B4-BE49-F238E27FC236}">
                  <a16:creationId xmlns:a16="http://schemas.microsoft.com/office/drawing/2014/main" id="{BF48167B-8C10-4482-8863-84644481EF11}"/>
                </a:ext>
              </a:extLst>
            </p:cNvPr>
            <p:cNvSpPr>
              <a:spLocks/>
            </p:cNvSpPr>
            <p:nvPr/>
          </p:nvSpPr>
          <p:spPr bwMode="auto">
            <a:xfrm>
              <a:off x="6494463" y="3538538"/>
              <a:ext cx="117475" cy="100012"/>
            </a:xfrm>
            <a:custGeom>
              <a:avLst/>
              <a:gdLst>
                <a:gd name="T0" fmla="*/ 0 w 74"/>
                <a:gd name="T1" fmla="*/ 57150 h 63"/>
                <a:gd name="T2" fmla="*/ 42863 w 74"/>
                <a:gd name="T3" fmla="*/ 100012 h 63"/>
                <a:gd name="T4" fmla="*/ 117475 w 74"/>
                <a:gd name="T5" fmla="*/ 12700 h 63"/>
                <a:gd name="T6" fmla="*/ 104775 w 74"/>
                <a:gd name="T7" fmla="*/ 0 h 63"/>
                <a:gd name="T8" fmla="*/ 42863 w 74"/>
                <a:gd name="T9" fmla="*/ 74612 h 63"/>
                <a:gd name="T10" fmla="*/ 12700 w 74"/>
                <a:gd name="T11" fmla="*/ 42862 h 63"/>
                <a:gd name="T12" fmla="*/ 0 w 74"/>
                <a:gd name="T13" fmla="*/ 57150 h 63"/>
                <a:gd name="T14" fmla="*/ 0 w 74"/>
                <a:gd name="T15" fmla="*/ 57150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63">
                  <a:moveTo>
                    <a:pt x="0" y="36"/>
                  </a:moveTo>
                  <a:lnTo>
                    <a:pt x="27" y="63"/>
                  </a:lnTo>
                  <a:lnTo>
                    <a:pt x="74" y="8"/>
                  </a:lnTo>
                  <a:lnTo>
                    <a:pt x="66" y="0"/>
                  </a:lnTo>
                  <a:lnTo>
                    <a:pt x="27" y="47"/>
                  </a:lnTo>
                  <a:lnTo>
                    <a:pt x="8" y="27"/>
                  </a:lnTo>
                  <a:lnTo>
                    <a:pt x="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3" name="Rectangle 1642">
              <a:extLst>
                <a:ext uri="{FF2B5EF4-FFF2-40B4-BE49-F238E27FC236}">
                  <a16:creationId xmlns:a16="http://schemas.microsoft.com/office/drawing/2014/main" id="{D97E3FF6-5C39-40B9-8525-C5B347E4D40C}"/>
                </a:ext>
              </a:extLst>
            </p:cNvPr>
            <p:cNvSpPr>
              <a:spLocks noChangeArrowheads="1"/>
            </p:cNvSpPr>
            <p:nvPr/>
          </p:nvSpPr>
          <p:spPr bwMode="auto">
            <a:xfrm>
              <a:off x="6748463" y="3503613"/>
              <a:ext cx="102431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Lorem ipsum dolor</a:t>
              </a:r>
              <a:endParaRPr lang="en-US" altLang="en-US" dirty="0">
                <a:latin typeface="Titillium" panose="00000500000000000000" pitchFamily="50" charset="0"/>
              </a:endParaRPr>
            </a:p>
          </p:txBody>
        </p:sp>
        <p:sp>
          <p:nvSpPr>
            <p:cNvPr id="54" name="Rectangle 1643">
              <a:extLst>
                <a:ext uri="{FF2B5EF4-FFF2-40B4-BE49-F238E27FC236}">
                  <a16:creationId xmlns:a16="http://schemas.microsoft.com/office/drawing/2014/main" id="{DB39072C-ED9A-4D56-840C-A4E2C083FC9A}"/>
                </a:ext>
              </a:extLst>
            </p:cNvPr>
            <p:cNvSpPr>
              <a:spLocks noChangeArrowheads="1"/>
            </p:cNvSpPr>
            <p:nvPr/>
          </p:nvSpPr>
          <p:spPr bwMode="auto">
            <a:xfrm>
              <a:off x="6748463" y="3767138"/>
              <a:ext cx="147636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Dolor sit amet cons mecter</a:t>
              </a:r>
              <a:endParaRPr lang="en-US" altLang="en-US" dirty="0">
                <a:latin typeface="Titillium" panose="00000500000000000000" pitchFamily="50" charset="0"/>
              </a:endParaRPr>
            </a:p>
          </p:txBody>
        </p:sp>
        <p:sp>
          <p:nvSpPr>
            <p:cNvPr id="55" name="Freeform 1644">
              <a:extLst>
                <a:ext uri="{FF2B5EF4-FFF2-40B4-BE49-F238E27FC236}">
                  <a16:creationId xmlns:a16="http://schemas.microsoft.com/office/drawing/2014/main" id="{AE1EB78E-4AD8-47A8-BC58-5C95CBFB531C}"/>
                </a:ext>
              </a:extLst>
            </p:cNvPr>
            <p:cNvSpPr>
              <a:spLocks/>
            </p:cNvSpPr>
            <p:nvPr/>
          </p:nvSpPr>
          <p:spPr bwMode="auto">
            <a:xfrm>
              <a:off x="6494463" y="3811588"/>
              <a:ext cx="117475" cy="104775"/>
            </a:xfrm>
            <a:custGeom>
              <a:avLst/>
              <a:gdLst>
                <a:gd name="T0" fmla="*/ 0 w 74"/>
                <a:gd name="T1" fmla="*/ 57150 h 66"/>
                <a:gd name="T2" fmla="*/ 42863 w 74"/>
                <a:gd name="T3" fmla="*/ 104775 h 66"/>
                <a:gd name="T4" fmla="*/ 117475 w 74"/>
                <a:gd name="T5" fmla="*/ 12700 h 66"/>
                <a:gd name="T6" fmla="*/ 104775 w 74"/>
                <a:gd name="T7" fmla="*/ 0 h 66"/>
                <a:gd name="T8" fmla="*/ 42863 w 74"/>
                <a:gd name="T9" fmla="*/ 74613 h 66"/>
                <a:gd name="T10" fmla="*/ 12700 w 74"/>
                <a:gd name="T11" fmla="*/ 42863 h 66"/>
                <a:gd name="T12" fmla="*/ 0 w 74"/>
                <a:gd name="T13" fmla="*/ 57150 h 66"/>
                <a:gd name="T14" fmla="*/ 0 w 74"/>
                <a:gd name="T15" fmla="*/ 57150 h 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66">
                  <a:moveTo>
                    <a:pt x="0" y="36"/>
                  </a:moveTo>
                  <a:lnTo>
                    <a:pt x="27" y="66"/>
                  </a:lnTo>
                  <a:lnTo>
                    <a:pt x="74" y="8"/>
                  </a:lnTo>
                  <a:lnTo>
                    <a:pt x="66" y="0"/>
                  </a:lnTo>
                  <a:lnTo>
                    <a:pt x="27" y="47"/>
                  </a:lnTo>
                  <a:lnTo>
                    <a:pt x="8" y="27"/>
                  </a:lnTo>
                  <a:lnTo>
                    <a:pt x="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 name="Rectangle 1645">
              <a:extLst>
                <a:ext uri="{FF2B5EF4-FFF2-40B4-BE49-F238E27FC236}">
                  <a16:creationId xmlns:a16="http://schemas.microsoft.com/office/drawing/2014/main" id="{AD18C285-962B-41A8-8C72-F2D3DF0C283B}"/>
                </a:ext>
              </a:extLst>
            </p:cNvPr>
            <p:cNvSpPr>
              <a:spLocks noChangeArrowheads="1"/>
            </p:cNvSpPr>
            <p:nvPr/>
          </p:nvSpPr>
          <p:spPr bwMode="auto">
            <a:xfrm>
              <a:off x="6748463" y="4052888"/>
              <a:ext cx="101951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Consectetur adipis</a:t>
              </a:r>
              <a:endParaRPr lang="en-US" altLang="en-US" dirty="0">
                <a:latin typeface="Titillium" panose="00000500000000000000" pitchFamily="50" charset="0"/>
              </a:endParaRPr>
            </a:p>
          </p:txBody>
        </p:sp>
        <p:sp>
          <p:nvSpPr>
            <p:cNvPr id="57" name="Freeform 1646">
              <a:extLst>
                <a:ext uri="{FF2B5EF4-FFF2-40B4-BE49-F238E27FC236}">
                  <a16:creationId xmlns:a16="http://schemas.microsoft.com/office/drawing/2014/main" id="{9B342693-4892-41D5-9F13-1D1D384093D9}"/>
                </a:ext>
              </a:extLst>
            </p:cNvPr>
            <p:cNvSpPr>
              <a:spLocks/>
            </p:cNvSpPr>
            <p:nvPr/>
          </p:nvSpPr>
          <p:spPr bwMode="auto">
            <a:xfrm>
              <a:off x="6494463" y="4087813"/>
              <a:ext cx="117475" cy="101600"/>
            </a:xfrm>
            <a:custGeom>
              <a:avLst/>
              <a:gdLst>
                <a:gd name="T0" fmla="*/ 0 w 74"/>
                <a:gd name="T1" fmla="*/ 53975 h 64"/>
                <a:gd name="T2" fmla="*/ 42863 w 74"/>
                <a:gd name="T3" fmla="*/ 101600 h 64"/>
                <a:gd name="T4" fmla="*/ 117475 w 74"/>
                <a:gd name="T5" fmla="*/ 9525 h 64"/>
                <a:gd name="T6" fmla="*/ 104775 w 74"/>
                <a:gd name="T7" fmla="*/ 0 h 64"/>
                <a:gd name="T8" fmla="*/ 42863 w 74"/>
                <a:gd name="T9" fmla="*/ 71438 h 64"/>
                <a:gd name="T10" fmla="*/ 12700 w 74"/>
                <a:gd name="T11" fmla="*/ 39688 h 64"/>
                <a:gd name="T12" fmla="*/ 0 w 74"/>
                <a:gd name="T13" fmla="*/ 53975 h 64"/>
                <a:gd name="T14" fmla="*/ 0 w 74"/>
                <a:gd name="T15" fmla="*/ 53975 h 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64">
                  <a:moveTo>
                    <a:pt x="0" y="34"/>
                  </a:moveTo>
                  <a:lnTo>
                    <a:pt x="27" y="64"/>
                  </a:lnTo>
                  <a:lnTo>
                    <a:pt x="74" y="6"/>
                  </a:lnTo>
                  <a:lnTo>
                    <a:pt x="66" y="0"/>
                  </a:lnTo>
                  <a:lnTo>
                    <a:pt x="27" y="45"/>
                  </a:lnTo>
                  <a:lnTo>
                    <a:pt x="8" y="25"/>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 name="Rectangle 1647">
              <a:extLst>
                <a:ext uri="{FF2B5EF4-FFF2-40B4-BE49-F238E27FC236}">
                  <a16:creationId xmlns:a16="http://schemas.microsoft.com/office/drawing/2014/main" id="{74C480C1-290C-4120-9BF2-C497FF59ED5B}"/>
                </a:ext>
              </a:extLst>
            </p:cNvPr>
            <p:cNvSpPr>
              <a:spLocks noChangeArrowheads="1"/>
            </p:cNvSpPr>
            <p:nvPr/>
          </p:nvSpPr>
          <p:spPr bwMode="auto">
            <a:xfrm>
              <a:off x="6748463" y="4325938"/>
              <a:ext cx="55784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Basic plan</a:t>
              </a:r>
              <a:endParaRPr lang="en-US" altLang="en-US" dirty="0">
                <a:latin typeface="Titillium" panose="00000500000000000000" pitchFamily="50" charset="0"/>
              </a:endParaRPr>
            </a:p>
          </p:txBody>
        </p:sp>
        <p:sp>
          <p:nvSpPr>
            <p:cNvPr id="59" name="Rectangle 1648">
              <a:extLst>
                <a:ext uri="{FF2B5EF4-FFF2-40B4-BE49-F238E27FC236}">
                  <a16:creationId xmlns:a16="http://schemas.microsoft.com/office/drawing/2014/main" id="{A4425DD8-27FF-4681-861E-037FA41E7A55}"/>
                </a:ext>
              </a:extLst>
            </p:cNvPr>
            <p:cNvSpPr>
              <a:spLocks noChangeArrowheads="1"/>
            </p:cNvSpPr>
            <p:nvPr/>
          </p:nvSpPr>
          <p:spPr bwMode="auto">
            <a:xfrm>
              <a:off x="6494463" y="4260097"/>
              <a:ext cx="17887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900" b="1" dirty="0">
                  <a:solidFill>
                    <a:srgbClr val="FFFFFF"/>
                  </a:solidFill>
                  <a:latin typeface="Open Sans Semibold" panose="020B0706030804020204" pitchFamily="34" charset="0"/>
                </a:rPr>
                <a:t>+</a:t>
              </a:r>
              <a:endParaRPr lang="en-US" altLang="en-US" dirty="0"/>
            </a:p>
          </p:txBody>
        </p:sp>
        <p:sp>
          <p:nvSpPr>
            <p:cNvPr id="60" name="Freeform 1649">
              <a:extLst>
                <a:ext uri="{FF2B5EF4-FFF2-40B4-BE49-F238E27FC236}">
                  <a16:creationId xmlns:a16="http://schemas.microsoft.com/office/drawing/2014/main" id="{8FF60AD8-72B7-4F7F-9626-5B2F7B59ED17}"/>
                </a:ext>
              </a:extLst>
            </p:cNvPr>
            <p:cNvSpPr>
              <a:spLocks/>
            </p:cNvSpPr>
            <p:nvPr/>
          </p:nvSpPr>
          <p:spPr bwMode="auto">
            <a:xfrm>
              <a:off x="9186863" y="3538538"/>
              <a:ext cx="117475" cy="100012"/>
            </a:xfrm>
            <a:custGeom>
              <a:avLst/>
              <a:gdLst>
                <a:gd name="T0" fmla="*/ 0 w 74"/>
                <a:gd name="T1" fmla="*/ 57150 h 63"/>
                <a:gd name="T2" fmla="*/ 42863 w 74"/>
                <a:gd name="T3" fmla="*/ 100012 h 63"/>
                <a:gd name="T4" fmla="*/ 117475 w 74"/>
                <a:gd name="T5" fmla="*/ 12700 h 63"/>
                <a:gd name="T6" fmla="*/ 100013 w 74"/>
                <a:gd name="T7" fmla="*/ 0 h 63"/>
                <a:gd name="T8" fmla="*/ 42863 w 74"/>
                <a:gd name="T9" fmla="*/ 74612 h 63"/>
                <a:gd name="T10" fmla="*/ 12700 w 74"/>
                <a:gd name="T11" fmla="*/ 42862 h 63"/>
                <a:gd name="T12" fmla="*/ 0 w 74"/>
                <a:gd name="T13" fmla="*/ 57150 h 63"/>
                <a:gd name="T14" fmla="*/ 0 w 74"/>
                <a:gd name="T15" fmla="*/ 57150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63">
                  <a:moveTo>
                    <a:pt x="0" y="36"/>
                  </a:moveTo>
                  <a:lnTo>
                    <a:pt x="27" y="63"/>
                  </a:lnTo>
                  <a:lnTo>
                    <a:pt x="74" y="8"/>
                  </a:lnTo>
                  <a:lnTo>
                    <a:pt x="63" y="0"/>
                  </a:lnTo>
                  <a:lnTo>
                    <a:pt x="27" y="47"/>
                  </a:lnTo>
                  <a:lnTo>
                    <a:pt x="8" y="27"/>
                  </a:lnTo>
                  <a:lnTo>
                    <a:pt x="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 name="Rectangle 1650">
              <a:extLst>
                <a:ext uri="{FF2B5EF4-FFF2-40B4-BE49-F238E27FC236}">
                  <a16:creationId xmlns:a16="http://schemas.microsoft.com/office/drawing/2014/main" id="{32C82235-ED34-4F57-87DE-1812C2CE9D45}"/>
                </a:ext>
              </a:extLst>
            </p:cNvPr>
            <p:cNvSpPr>
              <a:spLocks noChangeArrowheads="1"/>
            </p:cNvSpPr>
            <p:nvPr/>
          </p:nvSpPr>
          <p:spPr bwMode="auto">
            <a:xfrm>
              <a:off x="9440863" y="3503613"/>
              <a:ext cx="102431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Lorem ipsum dolor</a:t>
              </a:r>
              <a:endParaRPr lang="en-US" altLang="en-US" dirty="0">
                <a:latin typeface="Titillium" panose="00000500000000000000" pitchFamily="50" charset="0"/>
              </a:endParaRPr>
            </a:p>
          </p:txBody>
        </p:sp>
        <p:sp>
          <p:nvSpPr>
            <p:cNvPr id="62" name="Rectangle 1651">
              <a:extLst>
                <a:ext uri="{FF2B5EF4-FFF2-40B4-BE49-F238E27FC236}">
                  <a16:creationId xmlns:a16="http://schemas.microsoft.com/office/drawing/2014/main" id="{2FBD0C17-D93A-4C9D-A5A5-E616A89A0754}"/>
                </a:ext>
              </a:extLst>
            </p:cNvPr>
            <p:cNvSpPr>
              <a:spLocks noChangeArrowheads="1"/>
            </p:cNvSpPr>
            <p:nvPr/>
          </p:nvSpPr>
          <p:spPr bwMode="auto">
            <a:xfrm>
              <a:off x="9440863" y="3767138"/>
              <a:ext cx="147636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Dolor sit amet cons mecter</a:t>
              </a:r>
              <a:endParaRPr lang="en-US" altLang="en-US" dirty="0">
                <a:latin typeface="Titillium" panose="00000500000000000000" pitchFamily="50" charset="0"/>
              </a:endParaRPr>
            </a:p>
          </p:txBody>
        </p:sp>
        <p:sp>
          <p:nvSpPr>
            <p:cNvPr id="63" name="Freeform 1652">
              <a:extLst>
                <a:ext uri="{FF2B5EF4-FFF2-40B4-BE49-F238E27FC236}">
                  <a16:creationId xmlns:a16="http://schemas.microsoft.com/office/drawing/2014/main" id="{0CA2E75D-AB0A-4B96-9FBD-361C5D7A5DE4}"/>
                </a:ext>
              </a:extLst>
            </p:cNvPr>
            <p:cNvSpPr>
              <a:spLocks/>
            </p:cNvSpPr>
            <p:nvPr/>
          </p:nvSpPr>
          <p:spPr bwMode="auto">
            <a:xfrm>
              <a:off x="9186863" y="3811588"/>
              <a:ext cx="117475" cy="104775"/>
            </a:xfrm>
            <a:custGeom>
              <a:avLst/>
              <a:gdLst>
                <a:gd name="T0" fmla="*/ 0 w 74"/>
                <a:gd name="T1" fmla="*/ 57150 h 66"/>
                <a:gd name="T2" fmla="*/ 42863 w 74"/>
                <a:gd name="T3" fmla="*/ 104775 h 66"/>
                <a:gd name="T4" fmla="*/ 117475 w 74"/>
                <a:gd name="T5" fmla="*/ 12700 h 66"/>
                <a:gd name="T6" fmla="*/ 100013 w 74"/>
                <a:gd name="T7" fmla="*/ 0 h 66"/>
                <a:gd name="T8" fmla="*/ 42863 w 74"/>
                <a:gd name="T9" fmla="*/ 74613 h 66"/>
                <a:gd name="T10" fmla="*/ 12700 w 74"/>
                <a:gd name="T11" fmla="*/ 42863 h 66"/>
                <a:gd name="T12" fmla="*/ 0 w 74"/>
                <a:gd name="T13" fmla="*/ 57150 h 66"/>
                <a:gd name="T14" fmla="*/ 0 w 74"/>
                <a:gd name="T15" fmla="*/ 57150 h 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66">
                  <a:moveTo>
                    <a:pt x="0" y="36"/>
                  </a:moveTo>
                  <a:lnTo>
                    <a:pt x="27" y="66"/>
                  </a:lnTo>
                  <a:lnTo>
                    <a:pt x="74" y="8"/>
                  </a:lnTo>
                  <a:lnTo>
                    <a:pt x="63" y="0"/>
                  </a:lnTo>
                  <a:lnTo>
                    <a:pt x="27" y="47"/>
                  </a:lnTo>
                  <a:lnTo>
                    <a:pt x="8" y="27"/>
                  </a:lnTo>
                  <a:lnTo>
                    <a:pt x="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4" name="Rectangle 1653">
              <a:extLst>
                <a:ext uri="{FF2B5EF4-FFF2-40B4-BE49-F238E27FC236}">
                  <a16:creationId xmlns:a16="http://schemas.microsoft.com/office/drawing/2014/main" id="{78FE61D1-36FD-424A-BD96-DC4B35BAEE3A}"/>
                </a:ext>
              </a:extLst>
            </p:cNvPr>
            <p:cNvSpPr>
              <a:spLocks noChangeArrowheads="1"/>
            </p:cNvSpPr>
            <p:nvPr/>
          </p:nvSpPr>
          <p:spPr bwMode="auto">
            <a:xfrm>
              <a:off x="9440863" y="4052888"/>
              <a:ext cx="101951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Consectetur adipis</a:t>
              </a:r>
              <a:endParaRPr lang="en-US" altLang="en-US" dirty="0">
                <a:latin typeface="Titillium" panose="00000500000000000000" pitchFamily="50" charset="0"/>
              </a:endParaRPr>
            </a:p>
          </p:txBody>
        </p:sp>
        <p:sp>
          <p:nvSpPr>
            <p:cNvPr id="65" name="Freeform 1654">
              <a:extLst>
                <a:ext uri="{FF2B5EF4-FFF2-40B4-BE49-F238E27FC236}">
                  <a16:creationId xmlns:a16="http://schemas.microsoft.com/office/drawing/2014/main" id="{69E2DD3F-8A42-4512-97DC-3293C5D13DFE}"/>
                </a:ext>
              </a:extLst>
            </p:cNvPr>
            <p:cNvSpPr>
              <a:spLocks/>
            </p:cNvSpPr>
            <p:nvPr/>
          </p:nvSpPr>
          <p:spPr bwMode="auto">
            <a:xfrm>
              <a:off x="9186863" y="4087813"/>
              <a:ext cx="117475" cy="101600"/>
            </a:xfrm>
            <a:custGeom>
              <a:avLst/>
              <a:gdLst>
                <a:gd name="T0" fmla="*/ 0 w 74"/>
                <a:gd name="T1" fmla="*/ 53975 h 64"/>
                <a:gd name="T2" fmla="*/ 42863 w 74"/>
                <a:gd name="T3" fmla="*/ 101600 h 64"/>
                <a:gd name="T4" fmla="*/ 117475 w 74"/>
                <a:gd name="T5" fmla="*/ 9525 h 64"/>
                <a:gd name="T6" fmla="*/ 100013 w 74"/>
                <a:gd name="T7" fmla="*/ 0 h 64"/>
                <a:gd name="T8" fmla="*/ 42863 w 74"/>
                <a:gd name="T9" fmla="*/ 71438 h 64"/>
                <a:gd name="T10" fmla="*/ 12700 w 74"/>
                <a:gd name="T11" fmla="*/ 39688 h 64"/>
                <a:gd name="T12" fmla="*/ 0 w 74"/>
                <a:gd name="T13" fmla="*/ 53975 h 64"/>
                <a:gd name="T14" fmla="*/ 0 w 74"/>
                <a:gd name="T15" fmla="*/ 53975 h 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64">
                  <a:moveTo>
                    <a:pt x="0" y="34"/>
                  </a:moveTo>
                  <a:lnTo>
                    <a:pt x="27" y="64"/>
                  </a:lnTo>
                  <a:lnTo>
                    <a:pt x="74" y="6"/>
                  </a:lnTo>
                  <a:lnTo>
                    <a:pt x="63" y="0"/>
                  </a:lnTo>
                  <a:lnTo>
                    <a:pt x="27" y="45"/>
                  </a:lnTo>
                  <a:lnTo>
                    <a:pt x="8" y="25"/>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 name="Rectangle 1655">
              <a:extLst>
                <a:ext uri="{FF2B5EF4-FFF2-40B4-BE49-F238E27FC236}">
                  <a16:creationId xmlns:a16="http://schemas.microsoft.com/office/drawing/2014/main" id="{DFDE2EE0-E386-4A78-8179-1FAF445B0373}"/>
                </a:ext>
              </a:extLst>
            </p:cNvPr>
            <p:cNvSpPr>
              <a:spLocks noChangeArrowheads="1"/>
            </p:cNvSpPr>
            <p:nvPr/>
          </p:nvSpPr>
          <p:spPr bwMode="auto">
            <a:xfrm>
              <a:off x="9440863" y="4325938"/>
              <a:ext cx="81111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Titillium" panose="00000500000000000000" pitchFamily="50" charset="0"/>
                </a:rPr>
                <a:t>Corporate plan</a:t>
              </a:r>
              <a:endParaRPr lang="en-US" altLang="en-US" dirty="0">
                <a:latin typeface="Titillium" panose="00000500000000000000" pitchFamily="50" charset="0"/>
              </a:endParaRPr>
            </a:p>
          </p:txBody>
        </p:sp>
        <p:sp>
          <p:nvSpPr>
            <p:cNvPr id="67" name="Rectangle 1656">
              <a:extLst>
                <a:ext uri="{FF2B5EF4-FFF2-40B4-BE49-F238E27FC236}">
                  <a16:creationId xmlns:a16="http://schemas.microsoft.com/office/drawing/2014/main" id="{099D8C91-AA18-4959-8140-C569BC0E60FD}"/>
                </a:ext>
              </a:extLst>
            </p:cNvPr>
            <p:cNvSpPr>
              <a:spLocks noChangeArrowheads="1"/>
            </p:cNvSpPr>
            <p:nvPr/>
          </p:nvSpPr>
          <p:spPr bwMode="auto">
            <a:xfrm>
              <a:off x="9182100" y="4260097"/>
              <a:ext cx="17887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900" b="1" dirty="0">
                  <a:solidFill>
                    <a:srgbClr val="FFFFFF"/>
                  </a:solidFill>
                  <a:latin typeface="Open Sans Semibold" panose="020B0706030804020204" pitchFamily="34" charset="0"/>
                </a:rPr>
                <a:t>+</a:t>
              </a:r>
              <a:endParaRPr lang="en-US" altLang="en-US" dirty="0"/>
            </a:p>
          </p:txBody>
        </p:sp>
      </p:grpSp>
      <p:grpSp>
        <p:nvGrpSpPr>
          <p:cNvPr id="68" name="Group 67">
            <a:extLst>
              <a:ext uri="{FF2B5EF4-FFF2-40B4-BE49-F238E27FC236}">
                <a16:creationId xmlns:a16="http://schemas.microsoft.com/office/drawing/2014/main" id="{41207FD4-5932-46E0-95B2-0B67FE51FD05}"/>
              </a:ext>
            </a:extLst>
          </p:cNvPr>
          <p:cNvGrpSpPr/>
          <p:nvPr/>
        </p:nvGrpSpPr>
        <p:grpSpPr>
          <a:xfrm>
            <a:off x="1153337" y="4899025"/>
            <a:ext cx="9960751" cy="373063"/>
            <a:chOff x="1153337" y="4899025"/>
            <a:chExt cx="9960751" cy="373063"/>
          </a:xfrm>
        </p:grpSpPr>
        <p:sp>
          <p:nvSpPr>
            <p:cNvPr id="69" name="Rectangle 1606">
              <a:extLst>
                <a:ext uri="{FF2B5EF4-FFF2-40B4-BE49-F238E27FC236}">
                  <a16:creationId xmlns:a16="http://schemas.microsoft.com/office/drawing/2014/main" id="{F6EC7D01-572E-4536-89D5-C813192AB3D6}"/>
                </a:ext>
              </a:extLst>
            </p:cNvPr>
            <p:cNvSpPr>
              <a:spLocks noChangeArrowheads="1"/>
            </p:cNvSpPr>
            <p:nvPr/>
          </p:nvSpPr>
          <p:spPr bwMode="auto">
            <a:xfrm>
              <a:off x="3852863" y="4899025"/>
              <a:ext cx="1778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400" dirty="0">
                  <a:solidFill>
                    <a:srgbClr val="FFFFFF"/>
                  </a:solidFill>
                  <a:latin typeface="Montserrat" panose="02000505000000020004" pitchFamily="2" charset="0"/>
                </a:rPr>
                <a:t>$49/month</a:t>
              </a:r>
              <a:endParaRPr lang="en-US" altLang="en-US" dirty="0"/>
            </a:p>
          </p:txBody>
        </p:sp>
        <p:sp>
          <p:nvSpPr>
            <p:cNvPr id="70" name="Rectangle 1606">
              <a:extLst>
                <a:ext uri="{FF2B5EF4-FFF2-40B4-BE49-F238E27FC236}">
                  <a16:creationId xmlns:a16="http://schemas.microsoft.com/office/drawing/2014/main" id="{3C3CEF70-1C5A-4E73-84DB-9F50A08A52ED}"/>
                </a:ext>
              </a:extLst>
            </p:cNvPr>
            <p:cNvSpPr>
              <a:spLocks noChangeArrowheads="1"/>
            </p:cNvSpPr>
            <p:nvPr/>
          </p:nvSpPr>
          <p:spPr bwMode="auto">
            <a:xfrm>
              <a:off x="1153337" y="4899025"/>
              <a:ext cx="18017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000" dirty="0">
                  <a:solidFill>
                    <a:srgbClr val="FFFFFF"/>
                  </a:solidFill>
                  <a:latin typeface="Montserrat" panose="02000505000000020004" pitchFamily="2" charset="0"/>
                </a:rPr>
                <a:t>$0/</a:t>
              </a:r>
              <a:r>
                <a:rPr lang="en-US" altLang="en-US" sz="2000" dirty="0">
                  <a:solidFill>
                    <a:srgbClr val="FFFFFF"/>
                  </a:solidFill>
                  <a:latin typeface="Titillium" panose="00000500000000000000" pitchFamily="50" charset="0"/>
                </a:rPr>
                <a:t>first</a:t>
              </a:r>
              <a:r>
                <a:rPr lang="en-US" altLang="en-US" sz="2000" dirty="0">
                  <a:solidFill>
                    <a:srgbClr val="FFFFFF"/>
                  </a:solidFill>
                  <a:latin typeface="Montserrat" panose="02000505000000020004" pitchFamily="2" charset="0"/>
                </a:rPr>
                <a:t> month</a:t>
              </a:r>
              <a:endParaRPr lang="en-US" altLang="en-US" sz="2000" dirty="0"/>
            </a:p>
          </p:txBody>
        </p:sp>
        <p:sp>
          <p:nvSpPr>
            <p:cNvPr id="71" name="Rectangle 1606">
              <a:extLst>
                <a:ext uri="{FF2B5EF4-FFF2-40B4-BE49-F238E27FC236}">
                  <a16:creationId xmlns:a16="http://schemas.microsoft.com/office/drawing/2014/main" id="{A60F4315-E843-4E99-BE45-7C66F89DBA92}"/>
                </a:ext>
              </a:extLst>
            </p:cNvPr>
            <p:cNvSpPr>
              <a:spLocks noChangeArrowheads="1"/>
            </p:cNvSpPr>
            <p:nvPr/>
          </p:nvSpPr>
          <p:spPr bwMode="auto">
            <a:xfrm>
              <a:off x="9155113" y="4903788"/>
              <a:ext cx="19589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400" dirty="0">
                  <a:solidFill>
                    <a:srgbClr val="FFFFFF"/>
                  </a:solidFill>
                  <a:latin typeface="Montserrat" panose="02000505000000020004" pitchFamily="2" charset="0"/>
                </a:rPr>
                <a:t>$249/month</a:t>
              </a:r>
              <a:endParaRPr lang="en-US" altLang="en-US" dirty="0"/>
            </a:p>
          </p:txBody>
        </p:sp>
        <p:sp>
          <p:nvSpPr>
            <p:cNvPr id="72" name="Rectangle 1606">
              <a:extLst>
                <a:ext uri="{FF2B5EF4-FFF2-40B4-BE49-F238E27FC236}">
                  <a16:creationId xmlns:a16="http://schemas.microsoft.com/office/drawing/2014/main" id="{1FF72118-3DCC-43DC-A4A7-D3B4DD2D1FE0}"/>
                </a:ext>
              </a:extLst>
            </p:cNvPr>
            <p:cNvSpPr>
              <a:spLocks noChangeArrowheads="1"/>
            </p:cNvSpPr>
            <p:nvPr/>
          </p:nvSpPr>
          <p:spPr bwMode="auto">
            <a:xfrm>
              <a:off x="6499225" y="4903788"/>
              <a:ext cx="18954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400" dirty="0">
                  <a:solidFill>
                    <a:srgbClr val="FFFFFF"/>
                  </a:solidFill>
                  <a:latin typeface="Montserrat" panose="02000505000000020004" pitchFamily="2" charset="0"/>
                </a:rPr>
                <a:t>$149/month</a:t>
              </a:r>
              <a:endParaRPr lang="en-US" altLang="en-US" dirty="0"/>
            </a:p>
          </p:txBody>
        </p:sp>
      </p:grpSp>
      <p:sp>
        <p:nvSpPr>
          <p:cNvPr id="74" name="Freeform 1661">
            <a:extLst>
              <a:ext uri="{FF2B5EF4-FFF2-40B4-BE49-F238E27FC236}">
                <a16:creationId xmlns:a16="http://schemas.microsoft.com/office/drawing/2014/main" id="{FA0965BF-75CB-496C-BF5D-821F2AFB737F}"/>
              </a:ext>
            </a:extLst>
          </p:cNvPr>
          <p:cNvSpPr>
            <a:spLocks/>
          </p:cNvSpPr>
          <p:nvPr/>
        </p:nvSpPr>
        <p:spPr bwMode="auto">
          <a:xfrm>
            <a:off x="1109663" y="5602288"/>
            <a:ext cx="1897062" cy="431800"/>
          </a:xfrm>
          <a:custGeom>
            <a:avLst/>
            <a:gdLst>
              <a:gd name="T0" fmla="*/ 1681388 w 431"/>
              <a:gd name="T1" fmla="*/ 431800 h 98"/>
              <a:gd name="T2" fmla="*/ 215675 w 431"/>
              <a:gd name="T3" fmla="*/ 431800 h 98"/>
              <a:gd name="T4" fmla="*/ 0 w 431"/>
              <a:gd name="T5" fmla="*/ 215900 h 98"/>
              <a:gd name="T6" fmla="*/ 0 w 431"/>
              <a:gd name="T7" fmla="*/ 215900 h 98"/>
              <a:gd name="T8" fmla="*/ 215675 w 431"/>
              <a:gd name="T9" fmla="*/ 0 h 98"/>
              <a:gd name="T10" fmla="*/ 1681388 w 431"/>
              <a:gd name="T11" fmla="*/ 0 h 98"/>
              <a:gd name="T12" fmla="*/ 1897063 w 431"/>
              <a:gd name="T13" fmla="*/ 215900 h 98"/>
              <a:gd name="T14" fmla="*/ 1897063 w 431"/>
              <a:gd name="T15" fmla="*/ 215900 h 98"/>
              <a:gd name="T16" fmla="*/ 1681388 w 431"/>
              <a:gd name="T17" fmla="*/ 43180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1" h="98">
                <a:moveTo>
                  <a:pt x="382" y="98"/>
                </a:moveTo>
                <a:cubicBezTo>
                  <a:pt x="49" y="98"/>
                  <a:pt x="49" y="98"/>
                  <a:pt x="49" y="98"/>
                </a:cubicBezTo>
                <a:cubicBezTo>
                  <a:pt x="21" y="98"/>
                  <a:pt x="0" y="76"/>
                  <a:pt x="0" y="49"/>
                </a:cubicBezTo>
                <a:cubicBezTo>
                  <a:pt x="0" y="49"/>
                  <a:pt x="0" y="49"/>
                  <a:pt x="0" y="49"/>
                </a:cubicBezTo>
                <a:cubicBezTo>
                  <a:pt x="0" y="22"/>
                  <a:pt x="21" y="0"/>
                  <a:pt x="49" y="0"/>
                </a:cubicBezTo>
                <a:cubicBezTo>
                  <a:pt x="382" y="0"/>
                  <a:pt x="382" y="0"/>
                  <a:pt x="382" y="0"/>
                </a:cubicBezTo>
                <a:cubicBezTo>
                  <a:pt x="409" y="0"/>
                  <a:pt x="431" y="22"/>
                  <a:pt x="431" y="49"/>
                </a:cubicBezTo>
                <a:cubicBezTo>
                  <a:pt x="431" y="49"/>
                  <a:pt x="431" y="49"/>
                  <a:pt x="431" y="49"/>
                </a:cubicBezTo>
                <a:cubicBezTo>
                  <a:pt x="431" y="76"/>
                  <a:pt x="409" y="98"/>
                  <a:pt x="382" y="98"/>
                </a:cubicBezTo>
                <a:close/>
              </a:path>
            </a:pathLst>
          </a:custGeom>
          <a:solidFill>
            <a:schemeClr val="bg1"/>
          </a:solidFill>
          <a:ln>
            <a:noFill/>
          </a:ln>
        </p:spPr>
        <p:txBody>
          <a:bodyPr/>
          <a:lstStyle/>
          <a:p>
            <a:endParaRPr lang="en-US" dirty="0"/>
          </a:p>
        </p:txBody>
      </p:sp>
      <p:sp>
        <p:nvSpPr>
          <p:cNvPr id="75" name="Freeform 1662">
            <a:extLst>
              <a:ext uri="{FF2B5EF4-FFF2-40B4-BE49-F238E27FC236}">
                <a16:creationId xmlns:a16="http://schemas.microsoft.com/office/drawing/2014/main" id="{F26627EB-D1CF-41C2-9688-8F344A435994}"/>
              </a:ext>
            </a:extLst>
          </p:cNvPr>
          <p:cNvSpPr>
            <a:spLocks/>
          </p:cNvSpPr>
          <p:nvPr/>
        </p:nvSpPr>
        <p:spPr bwMode="auto">
          <a:xfrm>
            <a:off x="3800475" y="5602288"/>
            <a:ext cx="1901825" cy="431800"/>
          </a:xfrm>
          <a:custGeom>
            <a:avLst/>
            <a:gdLst>
              <a:gd name="T0" fmla="*/ 1686109 w 432"/>
              <a:gd name="T1" fmla="*/ 431800 h 98"/>
              <a:gd name="T2" fmla="*/ 215716 w 432"/>
              <a:gd name="T3" fmla="*/ 431800 h 98"/>
              <a:gd name="T4" fmla="*/ 0 w 432"/>
              <a:gd name="T5" fmla="*/ 215900 h 98"/>
              <a:gd name="T6" fmla="*/ 0 w 432"/>
              <a:gd name="T7" fmla="*/ 215900 h 98"/>
              <a:gd name="T8" fmla="*/ 215716 w 432"/>
              <a:gd name="T9" fmla="*/ 0 h 98"/>
              <a:gd name="T10" fmla="*/ 1686109 w 432"/>
              <a:gd name="T11" fmla="*/ 0 h 98"/>
              <a:gd name="T12" fmla="*/ 1901825 w 432"/>
              <a:gd name="T13" fmla="*/ 215900 h 98"/>
              <a:gd name="T14" fmla="*/ 1901825 w 432"/>
              <a:gd name="T15" fmla="*/ 215900 h 98"/>
              <a:gd name="T16" fmla="*/ 1686109 w 432"/>
              <a:gd name="T17" fmla="*/ 43180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2" h="98">
                <a:moveTo>
                  <a:pt x="383" y="98"/>
                </a:moveTo>
                <a:cubicBezTo>
                  <a:pt x="49" y="98"/>
                  <a:pt x="49" y="98"/>
                  <a:pt x="49" y="98"/>
                </a:cubicBezTo>
                <a:cubicBezTo>
                  <a:pt x="22" y="98"/>
                  <a:pt x="0" y="76"/>
                  <a:pt x="0" y="49"/>
                </a:cubicBezTo>
                <a:cubicBezTo>
                  <a:pt x="0" y="49"/>
                  <a:pt x="0" y="49"/>
                  <a:pt x="0" y="49"/>
                </a:cubicBezTo>
                <a:cubicBezTo>
                  <a:pt x="0" y="22"/>
                  <a:pt x="22" y="0"/>
                  <a:pt x="49" y="0"/>
                </a:cubicBezTo>
                <a:cubicBezTo>
                  <a:pt x="383" y="0"/>
                  <a:pt x="383" y="0"/>
                  <a:pt x="383" y="0"/>
                </a:cubicBezTo>
                <a:cubicBezTo>
                  <a:pt x="410" y="0"/>
                  <a:pt x="432" y="22"/>
                  <a:pt x="432" y="49"/>
                </a:cubicBezTo>
                <a:cubicBezTo>
                  <a:pt x="432" y="49"/>
                  <a:pt x="432" y="49"/>
                  <a:pt x="432" y="49"/>
                </a:cubicBezTo>
                <a:cubicBezTo>
                  <a:pt x="432" y="76"/>
                  <a:pt x="410" y="98"/>
                  <a:pt x="383" y="98"/>
                </a:cubicBezTo>
                <a:close/>
              </a:path>
            </a:pathLst>
          </a:custGeom>
          <a:solidFill>
            <a:schemeClr val="bg1"/>
          </a:solidFill>
          <a:ln>
            <a:noFill/>
          </a:ln>
        </p:spPr>
        <p:txBody>
          <a:bodyPr/>
          <a:lstStyle/>
          <a:p>
            <a:endParaRPr lang="en-US" dirty="0"/>
          </a:p>
        </p:txBody>
      </p:sp>
      <p:sp>
        <p:nvSpPr>
          <p:cNvPr id="76" name="Freeform 1663">
            <a:extLst>
              <a:ext uri="{FF2B5EF4-FFF2-40B4-BE49-F238E27FC236}">
                <a16:creationId xmlns:a16="http://schemas.microsoft.com/office/drawing/2014/main" id="{B30175DE-667C-4E2B-AA07-86B21BEDB59C}"/>
              </a:ext>
            </a:extLst>
          </p:cNvPr>
          <p:cNvSpPr>
            <a:spLocks/>
          </p:cNvSpPr>
          <p:nvPr/>
        </p:nvSpPr>
        <p:spPr bwMode="auto">
          <a:xfrm>
            <a:off x="6494463" y="5602288"/>
            <a:ext cx="1901825" cy="431800"/>
          </a:xfrm>
          <a:custGeom>
            <a:avLst/>
            <a:gdLst>
              <a:gd name="T0" fmla="*/ 1686109 w 432"/>
              <a:gd name="T1" fmla="*/ 431800 h 98"/>
              <a:gd name="T2" fmla="*/ 215716 w 432"/>
              <a:gd name="T3" fmla="*/ 431800 h 98"/>
              <a:gd name="T4" fmla="*/ 0 w 432"/>
              <a:gd name="T5" fmla="*/ 215900 h 98"/>
              <a:gd name="T6" fmla="*/ 0 w 432"/>
              <a:gd name="T7" fmla="*/ 215900 h 98"/>
              <a:gd name="T8" fmla="*/ 215716 w 432"/>
              <a:gd name="T9" fmla="*/ 0 h 98"/>
              <a:gd name="T10" fmla="*/ 1686109 w 432"/>
              <a:gd name="T11" fmla="*/ 0 h 98"/>
              <a:gd name="T12" fmla="*/ 1901825 w 432"/>
              <a:gd name="T13" fmla="*/ 215900 h 98"/>
              <a:gd name="T14" fmla="*/ 1901825 w 432"/>
              <a:gd name="T15" fmla="*/ 215900 h 98"/>
              <a:gd name="T16" fmla="*/ 1686109 w 432"/>
              <a:gd name="T17" fmla="*/ 43180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2" h="98">
                <a:moveTo>
                  <a:pt x="383" y="98"/>
                </a:moveTo>
                <a:cubicBezTo>
                  <a:pt x="49" y="98"/>
                  <a:pt x="49" y="98"/>
                  <a:pt x="49" y="98"/>
                </a:cubicBezTo>
                <a:cubicBezTo>
                  <a:pt x="22" y="98"/>
                  <a:pt x="0" y="76"/>
                  <a:pt x="0" y="49"/>
                </a:cubicBezTo>
                <a:cubicBezTo>
                  <a:pt x="0" y="49"/>
                  <a:pt x="0" y="49"/>
                  <a:pt x="0" y="49"/>
                </a:cubicBezTo>
                <a:cubicBezTo>
                  <a:pt x="0" y="22"/>
                  <a:pt x="22" y="0"/>
                  <a:pt x="49" y="0"/>
                </a:cubicBezTo>
                <a:cubicBezTo>
                  <a:pt x="383" y="0"/>
                  <a:pt x="383" y="0"/>
                  <a:pt x="383" y="0"/>
                </a:cubicBezTo>
                <a:cubicBezTo>
                  <a:pt x="410" y="0"/>
                  <a:pt x="432" y="22"/>
                  <a:pt x="432" y="49"/>
                </a:cubicBezTo>
                <a:cubicBezTo>
                  <a:pt x="432" y="49"/>
                  <a:pt x="432" y="49"/>
                  <a:pt x="432" y="49"/>
                </a:cubicBezTo>
                <a:cubicBezTo>
                  <a:pt x="432" y="76"/>
                  <a:pt x="410" y="98"/>
                  <a:pt x="383" y="98"/>
                </a:cubicBezTo>
                <a:close/>
              </a:path>
            </a:pathLst>
          </a:custGeom>
          <a:solidFill>
            <a:schemeClr val="bg1"/>
          </a:solidFill>
          <a:ln>
            <a:noFill/>
          </a:ln>
        </p:spPr>
        <p:txBody>
          <a:bodyPr/>
          <a:lstStyle/>
          <a:p>
            <a:endParaRPr lang="en-US" dirty="0"/>
          </a:p>
        </p:txBody>
      </p:sp>
      <p:sp>
        <p:nvSpPr>
          <p:cNvPr id="77" name="Freeform 1664">
            <a:extLst>
              <a:ext uri="{FF2B5EF4-FFF2-40B4-BE49-F238E27FC236}">
                <a16:creationId xmlns:a16="http://schemas.microsoft.com/office/drawing/2014/main" id="{FDEBFB14-8826-4238-847F-7B9C175A7F56}"/>
              </a:ext>
            </a:extLst>
          </p:cNvPr>
          <p:cNvSpPr>
            <a:spLocks/>
          </p:cNvSpPr>
          <p:nvPr/>
        </p:nvSpPr>
        <p:spPr bwMode="auto">
          <a:xfrm>
            <a:off x="9188450" y="5602288"/>
            <a:ext cx="1903413" cy="431800"/>
          </a:xfrm>
          <a:custGeom>
            <a:avLst/>
            <a:gdLst>
              <a:gd name="T0" fmla="*/ 1687517 w 432"/>
              <a:gd name="T1" fmla="*/ 431800 h 98"/>
              <a:gd name="T2" fmla="*/ 215896 w 432"/>
              <a:gd name="T3" fmla="*/ 431800 h 98"/>
              <a:gd name="T4" fmla="*/ 0 w 432"/>
              <a:gd name="T5" fmla="*/ 215900 h 98"/>
              <a:gd name="T6" fmla="*/ 0 w 432"/>
              <a:gd name="T7" fmla="*/ 215900 h 98"/>
              <a:gd name="T8" fmla="*/ 215896 w 432"/>
              <a:gd name="T9" fmla="*/ 0 h 98"/>
              <a:gd name="T10" fmla="*/ 1687517 w 432"/>
              <a:gd name="T11" fmla="*/ 0 h 98"/>
              <a:gd name="T12" fmla="*/ 1903413 w 432"/>
              <a:gd name="T13" fmla="*/ 215900 h 98"/>
              <a:gd name="T14" fmla="*/ 1903413 w 432"/>
              <a:gd name="T15" fmla="*/ 215900 h 98"/>
              <a:gd name="T16" fmla="*/ 1687517 w 432"/>
              <a:gd name="T17" fmla="*/ 43180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2" h="98">
                <a:moveTo>
                  <a:pt x="383" y="98"/>
                </a:moveTo>
                <a:cubicBezTo>
                  <a:pt x="49" y="98"/>
                  <a:pt x="49" y="98"/>
                  <a:pt x="49" y="98"/>
                </a:cubicBezTo>
                <a:cubicBezTo>
                  <a:pt x="22" y="98"/>
                  <a:pt x="0" y="76"/>
                  <a:pt x="0" y="49"/>
                </a:cubicBezTo>
                <a:cubicBezTo>
                  <a:pt x="0" y="49"/>
                  <a:pt x="0" y="49"/>
                  <a:pt x="0" y="49"/>
                </a:cubicBezTo>
                <a:cubicBezTo>
                  <a:pt x="0" y="22"/>
                  <a:pt x="22" y="0"/>
                  <a:pt x="49" y="0"/>
                </a:cubicBezTo>
                <a:cubicBezTo>
                  <a:pt x="383" y="0"/>
                  <a:pt x="383" y="0"/>
                  <a:pt x="383" y="0"/>
                </a:cubicBezTo>
                <a:cubicBezTo>
                  <a:pt x="410" y="0"/>
                  <a:pt x="432" y="22"/>
                  <a:pt x="432" y="49"/>
                </a:cubicBezTo>
                <a:cubicBezTo>
                  <a:pt x="432" y="49"/>
                  <a:pt x="432" y="49"/>
                  <a:pt x="432" y="49"/>
                </a:cubicBezTo>
                <a:cubicBezTo>
                  <a:pt x="432" y="76"/>
                  <a:pt x="410" y="98"/>
                  <a:pt x="383" y="98"/>
                </a:cubicBezTo>
                <a:close/>
              </a:path>
            </a:pathLst>
          </a:custGeom>
          <a:solidFill>
            <a:schemeClr val="bg1"/>
          </a:solidFill>
          <a:ln>
            <a:noFill/>
          </a:ln>
        </p:spPr>
        <p:txBody>
          <a:bodyPr/>
          <a:lstStyle/>
          <a:p>
            <a:endParaRPr lang="en-US" dirty="0"/>
          </a:p>
        </p:txBody>
      </p:sp>
      <p:sp>
        <p:nvSpPr>
          <p:cNvPr id="78" name="Rectangle 1665">
            <a:extLst>
              <a:ext uri="{FF2B5EF4-FFF2-40B4-BE49-F238E27FC236}">
                <a16:creationId xmlns:a16="http://schemas.microsoft.com/office/drawing/2014/main" id="{4131B3DC-B546-4BB8-AC61-B480D99229BF}"/>
              </a:ext>
            </a:extLst>
          </p:cNvPr>
          <p:cNvSpPr>
            <a:spLocks noChangeArrowheads="1"/>
          </p:cNvSpPr>
          <p:nvPr/>
        </p:nvSpPr>
        <p:spPr bwMode="auto">
          <a:xfrm>
            <a:off x="1722438" y="5749925"/>
            <a:ext cx="55784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200" b="1" dirty="0">
                <a:solidFill>
                  <a:srgbClr val="606060"/>
                </a:solidFill>
                <a:latin typeface="Titillium" panose="00000500000000000000" pitchFamily="50" charset="0"/>
              </a:rPr>
              <a:t>CHOOSE</a:t>
            </a:r>
            <a:endParaRPr lang="en-US" altLang="en-US" sz="1200" dirty="0">
              <a:latin typeface="Titillium" panose="00000500000000000000" pitchFamily="50" charset="0"/>
            </a:endParaRPr>
          </a:p>
        </p:txBody>
      </p:sp>
      <p:sp>
        <p:nvSpPr>
          <p:cNvPr id="79" name="Freeform 1666">
            <a:extLst>
              <a:ext uri="{FF2B5EF4-FFF2-40B4-BE49-F238E27FC236}">
                <a16:creationId xmlns:a16="http://schemas.microsoft.com/office/drawing/2014/main" id="{654D3045-915B-4170-8AEC-CAEFFAF92A3A}"/>
              </a:ext>
            </a:extLst>
          </p:cNvPr>
          <p:cNvSpPr>
            <a:spLocks/>
          </p:cNvSpPr>
          <p:nvPr/>
        </p:nvSpPr>
        <p:spPr bwMode="auto">
          <a:xfrm>
            <a:off x="2373313" y="5761038"/>
            <a:ext cx="74612" cy="119062"/>
          </a:xfrm>
          <a:custGeom>
            <a:avLst/>
            <a:gdLst>
              <a:gd name="T0" fmla="*/ 12700 w 47"/>
              <a:gd name="T1" fmla="*/ 119063 h 75"/>
              <a:gd name="T2" fmla="*/ 0 w 47"/>
              <a:gd name="T3" fmla="*/ 106363 h 75"/>
              <a:gd name="T4" fmla="*/ 49213 w 47"/>
              <a:gd name="T5" fmla="*/ 57150 h 75"/>
              <a:gd name="T6" fmla="*/ 0 w 47"/>
              <a:gd name="T7" fmla="*/ 12700 h 75"/>
              <a:gd name="T8" fmla="*/ 12700 w 47"/>
              <a:gd name="T9" fmla="*/ 0 h 75"/>
              <a:gd name="T10" fmla="*/ 74613 w 47"/>
              <a:gd name="T11" fmla="*/ 57150 h 75"/>
              <a:gd name="T12" fmla="*/ 12700 w 47"/>
              <a:gd name="T13" fmla="*/ 119063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5">
                <a:moveTo>
                  <a:pt x="8" y="75"/>
                </a:moveTo>
                <a:lnTo>
                  <a:pt x="0" y="67"/>
                </a:lnTo>
                <a:lnTo>
                  <a:pt x="31" y="36"/>
                </a:lnTo>
                <a:lnTo>
                  <a:pt x="0" y="8"/>
                </a:lnTo>
                <a:lnTo>
                  <a:pt x="8" y="0"/>
                </a:lnTo>
                <a:lnTo>
                  <a:pt x="47" y="36"/>
                </a:lnTo>
                <a:lnTo>
                  <a:pt x="8" y="75"/>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0" name="Rectangle 1667">
            <a:extLst>
              <a:ext uri="{FF2B5EF4-FFF2-40B4-BE49-F238E27FC236}">
                <a16:creationId xmlns:a16="http://schemas.microsoft.com/office/drawing/2014/main" id="{CC40B1C0-FD23-4150-A07F-FF09868C7177}"/>
              </a:ext>
            </a:extLst>
          </p:cNvPr>
          <p:cNvSpPr>
            <a:spLocks noChangeArrowheads="1"/>
          </p:cNvSpPr>
          <p:nvPr/>
        </p:nvSpPr>
        <p:spPr bwMode="auto">
          <a:xfrm>
            <a:off x="4411663" y="5749925"/>
            <a:ext cx="55784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200" b="1" dirty="0">
                <a:solidFill>
                  <a:srgbClr val="606060"/>
                </a:solidFill>
                <a:latin typeface="Titillium" panose="00000500000000000000" pitchFamily="50" charset="0"/>
              </a:rPr>
              <a:t>CHOOSE</a:t>
            </a:r>
            <a:endParaRPr lang="en-US" altLang="en-US" sz="1200" dirty="0">
              <a:latin typeface="Titillium" panose="00000500000000000000" pitchFamily="50" charset="0"/>
            </a:endParaRPr>
          </a:p>
        </p:txBody>
      </p:sp>
      <p:sp>
        <p:nvSpPr>
          <p:cNvPr id="81" name="Freeform 1668">
            <a:extLst>
              <a:ext uri="{FF2B5EF4-FFF2-40B4-BE49-F238E27FC236}">
                <a16:creationId xmlns:a16="http://schemas.microsoft.com/office/drawing/2014/main" id="{C7C38DF1-E127-4883-8870-606EFD1448BC}"/>
              </a:ext>
            </a:extLst>
          </p:cNvPr>
          <p:cNvSpPr>
            <a:spLocks/>
          </p:cNvSpPr>
          <p:nvPr/>
        </p:nvSpPr>
        <p:spPr bwMode="auto">
          <a:xfrm>
            <a:off x="5067300" y="5761038"/>
            <a:ext cx="71438" cy="119062"/>
          </a:xfrm>
          <a:custGeom>
            <a:avLst/>
            <a:gdLst>
              <a:gd name="T0" fmla="*/ 14288 w 45"/>
              <a:gd name="T1" fmla="*/ 119063 h 75"/>
              <a:gd name="T2" fmla="*/ 0 w 45"/>
              <a:gd name="T3" fmla="*/ 106363 h 75"/>
              <a:gd name="T4" fmla="*/ 49213 w 45"/>
              <a:gd name="T5" fmla="*/ 57150 h 75"/>
              <a:gd name="T6" fmla="*/ 0 w 45"/>
              <a:gd name="T7" fmla="*/ 12700 h 75"/>
              <a:gd name="T8" fmla="*/ 14288 w 45"/>
              <a:gd name="T9" fmla="*/ 0 h 75"/>
              <a:gd name="T10" fmla="*/ 71438 w 45"/>
              <a:gd name="T11" fmla="*/ 57150 h 75"/>
              <a:gd name="T12" fmla="*/ 14288 w 45"/>
              <a:gd name="T13" fmla="*/ 119063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75">
                <a:moveTo>
                  <a:pt x="9" y="75"/>
                </a:moveTo>
                <a:lnTo>
                  <a:pt x="0" y="67"/>
                </a:lnTo>
                <a:lnTo>
                  <a:pt x="31" y="36"/>
                </a:lnTo>
                <a:lnTo>
                  <a:pt x="0" y="8"/>
                </a:lnTo>
                <a:lnTo>
                  <a:pt x="9" y="0"/>
                </a:lnTo>
                <a:lnTo>
                  <a:pt x="45" y="36"/>
                </a:lnTo>
                <a:lnTo>
                  <a:pt x="9" y="75"/>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2" name="Rectangle 1669">
            <a:extLst>
              <a:ext uri="{FF2B5EF4-FFF2-40B4-BE49-F238E27FC236}">
                <a16:creationId xmlns:a16="http://schemas.microsoft.com/office/drawing/2014/main" id="{4DC26507-2F09-4A31-99E6-4F8FFC6D9D4B}"/>
              </a:ext>
            </a:extLst>
          </p:cNvPr>
          <p:cNvSpPr>
            <a:spLocks noChangeArrowheads="1"/>
          </p:cNvSpPr>
          <p:nvPr/>
        </p:nvSpPr>
        <p:spPr bwMode="auto">
          <a:xfrm>
            <a:off x="7107238" y="5749925"/>
            <a:ext cx="55784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200" b="1" dirty="0">
                <a:solidFill>
                  <a:srgbClr val="606060"/>
                </a:solidFill>
                <a:latin typeface="Titillium" panose="00000500000000000000" pitchFamily="50" charset="0"/>
              </a:rPr>
              <a:t>CHOOSE</a:t>
            </a:r>
            <a:endParaRPr lang="en-US" altLang="en-US" sz="1200" dirty="0">
              <a:latin typeface="Titillium" panose="00000500000000000000" pitchFamily="50" charset="0"/>
            </a:endParaRPr>
          </a:p>
        </p:txBody>
      </p:sp>
      <p:sp>
        <p:nvSpPr>
          <p:cNvPr id="83" name="Freeform 1670">
            <a:extLst>
              <a:ext uri="{FF2B5EF4-FFF2-40B4-BE49-F238E27FC236}">
                <a16:creationId xmlns:a16="http://schemas.microsoft.com/office/drawing/2014/main" id="{5BB3C63F-EE15-48A7-BCCA-607025579F89}"/>
              </a:ext>
            </a:extLst>
          </p:cNvPr>
          <p:cNvSpPr>
            <a:spLocks/>
          </p:cNvSpPr>
          <p:nvPr/>
        </p:nvSpPr>
        <p:spPr bwMode="auto">
          <a:xfrm>
            <a:off x="7762875" y="5761038"/>
            <a:ext cx="69850" cy="119062"/>
          </a:xfrm>
          <a:custGeom>
            <a:avLst/>
            <a:gdLst>
              <a:gd name="T0" fmla="*/ 12700 w 44"/>
              <a:gd name="T1" fmla="*/ 119063 h 75"/>
              <a:gd name="T2" fmla="*/ 0 w 44"/>
              <a:gd name="T3" fmla="*/ 106363 h 75"/>
              <a:gd name="T4" fmla="*/ 47625 w 44"/>
              <a:gd name="T5" fmla="*/ 57150 h 75"/>
              <a:gd name="T6" fmla="*/ 0 w 44"/>
              <a:gd name="T7" fmla="*/ 12700 h 75"/>
              <a:gd name="T8" fmla="*/ 12700 w 44"/>
              <a:gd name="T9" fmla="*/ 0 h 75"/>
              <a:gd name="T10" fmla="*/ 69850 w 44"/>
              <a:gd name="T11" fmla="*/ 57150 h 75"/>
              <a:gd name="T12" fmla="*/ 12700 w 44"/>
              <a:gd name="T13" fmla="*/ 119063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75">
                <a:moveTo>
                  <a:pt x="8" y="75"/>
                </a:moveTo>
                <a:lnTo>
                  <a:pt x="0" y="67"/>
                </a:lnTo>
                <a:lnTo>
                  <a:pt x="30" y="36"/>
                </a:lnTo>
                <a:lnTo>
                  <a:pt x="0" y="8"/>
                </a:lnTo>
                <a:lnTo>
                  <a:pt x="8" y="0"/>
                </a:lnTo>
                <a:lnTo>
                  <a:pt x="44" y="36"/>
                </a:lnTo>
                <a:lnTo>
                  <a:pt x="8" y="75"/>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4" name="Rectangle 1671">
            <a:extLst>
              <a:ext uri="{FF2B5EF4-FFF2-40B4-BE49-F238E27FC236}">
                <a16:creationId xmlns:a16="http://schemas.microsoft.com/office/drawing/2014/main" id="{54BABDB8-8816-4164-9073-CD820FA1E102}"/>
              </a:ext>
            </a:extLst>
          </p:cNvPr>
          <p:cNvSpPr>
            <a:spLocks noChangeArrowheads="1"/>
          </p:cNvSpPr>
          <p:nvPr/>
        </p:nvSpPr>
        <p:spPr bwMode="auto">
          <a:xfrm>
            <a:off x="9801225" y="5749925"/>
            <a:ext cx="55784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200" b="1" dirty="0">
                <a:solidFill>
                  <a:srgbClr val="606060"/>
                </a:solidFill>
                <a:latin typeface="Titillium" panose="00000500000000000000" pitchFamily="50" charset="0"/>
              </a:rPr>
              <a:t>CHOOSE</a:t>
            </a:r>
            <a:endParaRPr lang="en-US" altLang="en-US" sz="1200" dirty="0">
              <a:latin typeface="Titillium" panose="00000500000000000000" pitchFamily="50" charset="0"/>
            </a:endParaRPr>
          </a:p>
        </p:txBody>
      </p:sp>
      <p:sp>
        <p:nvSpPr>
          <p:cNvPr id="85" name="Freeform 1672">
            <a:extLst>
              <a:ext uri="{FF2B5EF4-FFF2-40B4-BE49-F238E27FC236}">
                <a16:creationId xmlns:a16="http://schemas.microsoft.com/office/drawing/2014/main" id="{C3C1559B-28BB-48DA-9867-0545879A7E5E}"/>
              </a:ext>
            </a:extLst>
          </p:cNvPr>
          <p:cNvSpPr>
            <a:spLocks/>
          </p:cNvSpPr>
          <p:nvPr/>
        </p:nvSpPr>
        <p:spPr bwMode="auto">
          <a:xfrm>
            <a:off x="10456863" y="5761038"/>
            <a:ext cx="71437" cy="119062"/>
          </a:xfrm>
          <a:custGeom>
            <a:avLst/>
            <a:gdLst>
              <a:gd name="T0" fmla="*/ 9525 w 45"/>
              <a:gd name="T1" fmla="*/ 119063 h 75"/>
              <a:gd name="T2" fmla="*/ 0 w 45"/>
              <a:gd name="T3" fmla="*/ 106363 h 75"/>
              <a:gd name="T4" fmla="*/ 44450 w 45"/>
              <a:gd name="T5" fmla="*/ 57150 h 75"/>
              <a:gd name="T6" fmla="*/ 0 w 45"/>
              <a:gd name="T7" fmla="*/ 12700 h 75"/>
              <a:gd name="T8" fmla="*/ 9525 w 45"/>
              <a:gd name="T9" fmla="*/ 0 h 75"/>
              <a:gd name="T10" fmla="*/ 71438 w 45"/>
              <a:gd name="T11" fmla="*/ 57150 h 75"/>
              <a:gd name="T12" fmla="*/ 9525 w 45"/>
              <a:gd name="T13" fmla="*/ 119063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75">
                <a:moveTo>
                  <a:pt x="6" y="75"/>
                </a:moveTo>
                <a:lnTo>
                  <a:pt x="0" y="67"/>
                </a:lnTo>
                <a:lnTo>
                  <a:pt x="28" y="36"/>
                </a:lnTo>
                <a:lnTo>
                  <a:pt x="0" y="8"/>
                </a:lnTo>
                <a:lnTo>
                  <a:pt x="6" y="0"/>
                </a:lnTo>
                <a:lnTo>
                  <a:pt x="45" y="36"/>
                </a:lnTo>
                <a:lnTo>
                  <a:pt x="6" y="75"/>
                </a:lnTo>
                <a:close/>
              </a:path>
            </a:pathLst>
          </a:custGeom>
          <a:solidFill>
            <a:srgbClr val="606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86" name="Group 85">
            <a:extLst>
              <a:ext uri="{FF2B5EF4-FFF2-40B4-BE49-F238E27FC236}">
                <a16:creationId xmlns:a16="http://schemas.microsoft.com/office/drawing/2014/main" id="{8F611393-B8A6-4DF6-8D6D-BFE4ECA25F80}"/>
              </a:ext>
            </a:extLst>
          </p:cNvPr>
          <p:cNvGrpSpPr/>
          <p:nvPr/>
        </p:nvGrpSpPr>
        <p:grpSpPr>
          <a:xfrm>
            <a:off x="2044700" y="269875"/>
            <a:ext cx="8102600" cy="1225550"/>
            <a:chOff x="2044700" y="269875"/>
            <a:chExt cx="8102600" cy="1225550"/>
          </a:xfrm>
        </p:grpSpPr>
        <p:sp>
          <p:nvSpPr>
            <p:cNvPr id="87" name="Rectangle 1462">
              <a:extLst>
                <a:ext uri="{FF2B5EF4-FFF2-40B4-BE49-F238E27FC236}">
                  <a16:creationId xmlns:a16="http://schemas.microsoft.com/office/drawing/2014/main" id="{797BDAA2-8DE5-4E3C-B0CA-77F291A0A151}"/>
                </a:ext>
              </a:extLst>
            </p:cNvPr>
            <p:cNvSpPr>
              <a:spLocks noChangeArrowheads="1"/>
            </p:cNvSpPr>
            <p:nvPr/>
          </p:nvSpPr>
          <p:spPr bwMode="auto">
            <a:xfrm>
              <a:off x="4140200" y="269875"/>
              <a:ext cx="41973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3600" b="1" dirty="0">
                  <a:solidFill>
                    <a:srgbClr val="FFFFFF"/>
                  </a:solidFill>
                  <a:latin typeface="Open Sans" panose="020B0606030504020204" pitchFamily="34" charset="0"/>
                </a:rPr>
                <a:t>Our Pricing Plans</a:t>
              </a:r>
              <a:endParaRPr lang="en-US" altLang="en-US" dirty="0"/>
            </a:p>
          </p:txBody>
        </p:sp>
        <p:sp>
          <p:nvSpPr>
            <p:cNvPr id="88" name="Rectangle 2666">
              <a:extLst>
                <a:ext uri="{FF2B5EF4-FFF2-40B4-BE49-F238E27FC236}">
                  <a16:creationId xmlns:a16="http://schemas.microsoft.com/office/drawing/2014/main" id="{4A4DD2E4-FEC3-483F-9620-CC724F779A0B}"/>
                </a:ext>
              </a:extLst>
            </p:cNvPr>
            <p:cNvSpPr>
              <a:spLocks noChangeArrowheads="1"/>
            </p:cNvSpPr>
            <p:nvPr/>
          </p:nvSpPr>
          <p:spPr bwMode="auto">
            <a:xfrm>
              <a:off x="2044700" y="849313"/>
              <a:ext cx="81026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dirty="0">
                  <a:solidFill>
                    <a:schemeClr val="bg1"/>
                  </a:solidFill>
                  <a:latin typeface="Open Sans" panose="020B0606030504020204" pitchFamily="34" charset="0"/>
                  <a:cs typeface="Open Sans" panose="020B0606030504020204" pitchFamily="34" charset="0"/>
                </a:rPr>
                <a:t>Lorem ipsum dolor sit amet, consectetur adipiscing elit, sed do eiusmod tempor incididunt ut labore et dolore magna aliqua. Ut enim ad minim</a:t>
              </a:r>
            </a:p>
          </p:txBody>
        </p:sp>
      </p:grpSp>
      <p:sp>
        <p:nvSpPr>
          <p:cNvPr id="5" name="Rectangle 4">
            <a:extLst>
              <a:ext uri="{FF2B5EF4-FFF2-40B4-BE49-F238E27FC236}">
                <a16:creationId xmlns:a16="http://schemas.microsoft.com/office/drawing/2014/main" id="{BC146890-338E-4533-877C-955358CD70C2}"/>
              </a:ext>
            </a:extLst>
          </p:cNvPr>
          <p:cNvSpPr/>
          <p:nvPr/>
        </p:nvSpPr>
        <p:spPr>
          <a:xfrm>
            <a:off x="2682875" y="1486777"/>
            <a:ext cx="6821487" cy="550792"/>
          </a:xfrm>
          <a:prstGeom prst="rect">
            <a:avLst/>
          </a:prstGeom>
        </p:spPr>
        <p:txBody>
          <a:bodyPr wrap="square">
            <a:spAutoFit/>
          </a:bodyPr>
          <a:lstStyle/>
          <a:p>
            <a:pPr algn="ctr">
              <a:lnSpc>
                <a:spcPts val="1900"/>
              </a:lnSpc>
            </a:pPr>
            <a:r>
              <a:rPr lang="en-US" sz="1000" dirty="0">
                <a:solidFill>
                  <a:schemeClr val="bg1">
                    <a:lumMod val="50000"/>
                  </a:schemeClr>
                </a:solidFill>
                <a:latin typeface="Titillium" panose="00000500000000000000" pitchFamily="50" charset="0"/>
                <a:ea typeface="Bodoni 72 Book" charset="0"/>
                <a:cs typeface="Bodoni 72 Book" charset="0"/>
              </a:rPr>
              <a:t>Lorem Ipsum is simply dummy text of the printing and typesetting industry. when an unknown printer Lorem Ipsum has been the industry's standard dummy text ever since the 1500s, when an unknown printer took.</a:t>
            </a:r>
          </a:p>
        </p:txBody>
      </p:sp>
      <p:sp>
        <p:nvSpPr>
          <p:cNvPr id="8" name="TextBox 7">
            <a:extLst>
              <a:ext uri="{FF2B5EF4-FFF2-40B4-BE49-F238E27FC236}">
                <a16:creationId xmlns:a16="http://schemas.microsoft.com/office/drawing/2014/main" id="{1295C71F-8DDC-4939-BFB5-51DA0952FCCF}"/>
              </a:ext>
            </a:extLst>
          </p:cNvPr>
          <p:cNvSpPr txBox="1"/>
          <p:nvPr/>
        </p:nvSpPr>
        <p:spPr>
          <a:xfrm>
            <a:off x="4209256" y="802868"/>
            <a:ext cx="4543425" cy="707886"/>
          </a:xfrm>
          <a:prstGeom prst="rect">
            <a:avLst/>
          </a:prstGeom>
          <a:noFill/>
        </p:spPr>
        <p:txBody>
          <a:bodyPr wrap="square" rtlCol="0">
            <a:spAutoFit/>
          </a:bodyPr>
          <a:lstStyle/>
          <a:p>
            <a:r>
              <a:rPr lang="en-US" sz="4000" b="1" dirty="0">
                <a:solidFill>
                  <a:srgbClr val="FFC000"/>
                </a:solidFill>
                <a:latin typeface="Titillium" panose="00000500000000000000" pitchFamily="50" charset="0"/>
              </a:rPr>
              <a:t>FIRST</a:t>
            </a:r>
            <a:r>
              <a:rPr lang="en-US" sz="4000" b="1" dirty="0">
                <a:latin typeface="Titillium" panose="00000500000000000000" pitchFamily="50" charset="0"/>
              </a:rPr>
              <a:t> </a:t>
            </a:r>
            <a:r>
              <a:rPr lang="en-US" sz="4000" b="1" dirty="0">
                <a:solidFill>
                  <a:schemeClr val="bg1">
                    <a:lumMod val="50000"/>
                  </a:schemeClr>
                </a:solidFill>
                <a:latin typeface="Titillium" panose="00000500000000000000" pitchFamily="50" charset="0"/>
              </a:rPr>
              <a:t>DELIVERY</a:t>
            </a:r>
          </a:p>
        </p:txBody>
      </p:sp>
    </p:spTree>
    <p:extLst>
      <p:ext uri="{BB962C8B-B14F-4D97-AF65-F5344CB8AC3E}">
        <p14:creationId xmlns:p14="http://schemas.microsoft.com/office/powerpoint/2010/main" val="12738000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F87B6CF-ABF0-4603-8CD5-44C7CD2A6C4B}"/>
              </a:ext>
            </a:extLst>
          </p:cNvPr>
          <p:cNvSpPr/>
          <p:nvPr/>
        </p:nvSpPr>
        <p:spPr>
          <a:xfrm>
            <a:off x="9423400" y="241300"/>
            <a:ext cx="2768600" cy="8382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5" name="Picture Placeholder 44">
            <a:extLst>
              <a:ext uri="{FF2B5EF4-FFF2-40B4-BE49-F238E27FC236}">
                <a16:creationId xmlns:a16="http://schemas.microsoft.com/office/drawing/2014/main" id="{AA1FF3CF-9B5E-417F-A99B-17A8B717D2D9}"/>
              </a:ext>
            </a:extLst>
          </p:cNvPr>
          <p:cNvPicPr>
            <a:picLocks noGrp="1" noChangeAspect="1"/>
          </p:cNvPicPr>
          <p:nvPr>
            <p:ph type="pic" sz="quarter" idx="11"/>
          </p:nvPr>
        </p:nvPicPr>
        <p:blipFill rotWithShape="1">
          <a:blip r:embed="rId2"/>
          <a:srcRect t="16622" b="33770"/>
          <a:stretch/>
        </p:blipFill>
        <p:spPr>
          <a:xfrm>
            <a:off x="6413500" y="4800602"/>
            <a:ext cx="2768600" cy="2057399"/>
          </a:xfrm>
        </p:spPr>
      </p:pic>
      <p:pic>
        <p:nvPicPr>
          <p:cNvPr id="43" name="Picture Placeholder 42">
            <a:extLst>
              <a:ext uri="{FF2B5EF4-FFF2-40B4-BE49-F238E27FC236}">
                <a16:creationId xmlns:a16="http://schemas.microsoft.com/office/drawing/2014/main" id="{4F8E99C7-5791-4BD9-B1C1-B14D5E8CFED7}"/>
              </a:ext>
            </a:extLst>
          </p:cNvPr>
          <p:cNvPicPr>
            <a:picLocks noGrp="1" noChangeAspect="1"/>
          </p:cNvPicPr>
          <p:nvPr>
            <p:ph type="pic" sz="quarter" idx="10"/>
          </p:nvPr>
        </p:nvPicPr>
        <p:blipFill rotWithShape="1">
          <a:blip r:embed="rId3"/>
          <a:srcRect l="5683" r="53553"/>
          <a:stretch/>
        </p:blipFill>
        <p:spPr>
          <a:xfrm>
            <a:off x="6413500" y="2"/>
            <a:ext cx="2768600" cy="4533899"/>
          </a:xfrm>
        </p:spPr>
      </p:pic>
      <p:pic>
        <p:nvPicPr>
          <p:cNvPr id="47" name="Picture Placeholder 46">
            <a:extLst>
              <a:ext uri="{FF2B5EF4-FFF2-40B4-BE49-F238E27FC236}">
                <a16:creationId xmlns:a16="http://schemas.microsoft.com/office/drawing/2014/main" id="{6C1AE2CC-E8C8-406A-8A84-C7B08D4E61D3}"/>
              </a:ext>
            </a:extLst>
          </p:cNvPr>
          <p:cNvPicPr>
            <a:picLocks noGrp="1" noChangeAspect="1"/>
          </p:cNvPicPr>
          <p:nvPr>
            <p:ph type="pic" sz="quarter" idx="12"/>
          </p:nvPr>
        </p:nvPicPr>
        <p:blipFill rotWithShape="1">
          <a:blip r:embed="rId4"/>
          <a:srcRect l="15083" t="9697" r="24023" b="12916"/>
          <a:stretch/>
        </p:blipFill>
        <p:spPr>
          <a:xfrm>
            <a:off x="9423400" y="1320800"/>
            <a:ext cx="2768600" cy="5270500"/>
          </a:xfrm>
        </p:spPr>
      </p:pic>
      <p:sp>
        <p:nvSpPr>
          <p:cNvPr id="48" name="Rectangle 47">
            <a:extLst>
              <a:ext uri="{FF2B5EF4-FFF2-40B4-BE49-F238E27FC236}">
                <a16:creationId xmlns:a16="http://schemas.microsoft.com/office/drawing/2014/main" id="{4BE62E70-EA7E-4193-944F-71AB49DDCECD}"/>
              </a:ext>
            </a:extLst>
          </p:cNvPr>
          <p:cNvSpPr/>
          <p:nvPr/>
        </p:nvSpPr>
        <p:spPr>
          <a:xfrm>
            <a:off x="6413500" y="2"/>
            <a:ext cx="2768600" cy="4533899"/>
          </a:xfrm>
          <a:prstGeom prst="rect">
            <a:avLst/>
          </a:prstGeom>
          <a:solidFill>
            <a:srgbClr val="FFC0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48">
            <a:extLst>
              <a:ext uri="{FF2B5EF4-FFF2-40B4-BE49-F238E27FC236}">
                <a16:creationId xmlns:a16="http://schemas.microsoft.com/office/drawing/2014/main" id="{815653A2-F3BB-47BA-8477-60FAA518C25F}"/>
              </a:ext>
            </a:extLst>
          </p:cNvPr>
          <p:cNvSpPr/>
          <p:nvPr/>
        </p:nvSpPr>
        <p:spPr>
          <a:xfrm>
            <a:off x="9423400" y="1327150"/>
            <a:ext cx="2768600" cy="5270500"/>
          </a:xfrm>
          <a:prstGeom prst="rect">
            <a:avLst/>
          </a:prstGeom>
          <a:solidFill>
            <a:srgbClr val="FFC0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a:extLst>
              <a:ext uri="{FF2B5EF4-FFF2-40B4-BE49-F238E27FC236}">
                <a16:creationId xmlns:a16="http://schemas.microsoft.com/office/drawing/2014/main" id="{126FF4AF-FCB3-46BD-B550-C840F4F0AC71}"/>
              </a:ext>
            </a:extLst>
          </p:cNvPr>
          <p:cNvSpPr/>
          <p:nvPr/>
        </p:nvSpPr>
        <p:spPr>
          <a:xfrm>
            <a:off x="6413500" y="4800602"/>
            <a:ext cx="2768600" cy="2057399"/>
          </a:xfrm>
          <a:prstGeom prst="rect">
            <a:avLst/>
          </a:prstGeom>
          <a:solidFill>
            <a:srgbClr val="FFC0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ectangle 51">
            <a:extLst>
              <a:ext uri="{FF2B5EF4-FFF2-40B4-BE49-F238E27FC236}">
                <a16:creationId xmlns:a16="http://schemas.microsoft.com/office/drawing/2014/main" id="{61CA0373-11B2-48EA-977E-CFDD45423D70}"/>
              </a:ext>
            </a:extLst>
          </p:cNvPr>
          <p:cNvSpPr/>
          <p:nvPr/>
        </p:nvSpPr>
        <p:spPr>
          <a:xfrm>
            <a:off x="913143" y="1120383"/>
            <a:ext cx="5259057" cy="1331455"/>
          </a:xfrm>
          <a:prstGeom prst="rect">
            <a:avLst/>
          </a:prstGeom>
        </p:spPr>
        <p:txBody>
          <a:bodyPr wrap="square">
            <a:spAutoFit/>
          </a:bodyPr>
          <a:lstStyle/>
          <a:p>
            <a:pPr>
              <a:lnSpc>
                <a:spcPct val="150000"/>
              </a:lnSpc>
            </a:pPr>
            <a:r>
              <a:rPr lang="en-US" dirty="0">
                <a:solidFill>
                  <a:schemeClr val="bg1">
                    <a:lumMod val="50000"/>
                  </a:schemeClr>
                </a:solidFill>
                <a:latin typeface="Titillium" panose="00000500000000000000" pitchFamily="50" charset="0"/>
                <a:ea typeface="Bodoni 72 Book" charset="0"/>
                <a:cs typeface="Bodoni 72 Book" charset="0"/>
              </a:rPr>
              <a:t>WRITE HERE SOMETHING ABOUT</a:t>
            </a:r>
          </a:p>
          <a:p>
            <a:pPr>
              <a:lnSpc>
                <a:spcPts val="3200"/>
              </a:lnSpc>
            </a:pPr>
            <a:r>
              <a:rPr lang="en-US" sz="3200" b="1" dirty="0">
                <a:solidFill>
                  <a:srgbClr val="FFC000"/>
                </a:solidFill>
                <a:latin typeface="Titillium" panose="00000500000000000000" pitchFamily="50" charset="0"/>
                <a:ea typeface="Bodoni 72 Book" charset="0"/>
                <a:cs typeface="Bodoni 72 Book" charset="0"/>
              </a:rPr>
              <a:t>YOUR COLUMNS </a:t>
            </a:r>
            <a:r>
              <a:rPr lang="en-US" sz="3200" b="1" dirty="0">
                <a:solidFill>
                  <a:schemeClr val="bg1">
                    <a:lumMod val="50000"/>
                  </a:schemeClr>
                </a:solidFill>
                <a:latin typeface="Titillium" panose="00000500000000000000" pitchFamily="50" charset="0"/>
                <a:ea typeface="Bodoni 72 Book" charset="0"/>
                <a:cs typeface="Bodoni 72 Book" charset="0"/>
              </a:rPr>
              <a:t>+TEXT TITILE</a:t>
            </a:r>
          </a:p>
        </p:txBody>
      </p:sp>
      <p:sp>
        <p:nvSpPr>
          <p:cNvPr id="53" name="TextBox 52">
            <a:extLst>
              <a:ext uri="{FF2B5EF4-FFF2-40B4-BE49-F238E27FC236}">
                <a16:creationId xmlns:a16="http://schemas.microsoft.com/office/drawing/2014/main" id="{CE5344FE-6FCD-4313-8893-89A48E601C9C}"/>
              </a:ext>
            </a:extLst>
          </p:cNvPr>
          <p:cNvSpPr txBox="1"/>
          <p:nvPr/>
        </p:nvSpPr>
        <p:spPr>
          <a:xfrm>
            <a:off x="1032645" y="3014910"/>
            <a:ext cx="3954509" cy="996491"/>
          </a:xfrm>
          <a:prstGeom prst="rect">
            <a:avLst/>
          </a:prstGeom>
          <a:noFill/>
        </p:spPr>
        <p:txBody>
          <a:bodyPr wrap="square" rtlCol="0">
            <a:spAutoFit/>
          </a:bodyPr>
          <a:lstStyle/>
          <a:p>
            <a:pPr>
              <a:lnSpc>
                <a:spcPts val="2400"/>
              </a:lnSpc>
            </a:pPr>
            <a:r>
              <a:rPr lang="en-US" cap="all" dirty="0">
                <a:solidFill>
                  <a:schemeClr val="bg1">
                    <a:lumMod val="50000"/>
                  </a:schemeClr>
                </a:solidFill>
                <a:latin typeface="Titillium" panose="00000500000000000000" pitchFamily="50" charset="0"/>
                <a:ea typeface="Montserrat" charset="0"/>
                <a:cs typeface="Montserrat" charset="0"/>
              </a:rPr>
              <a:t>Fact </a:t>
            </a:r>
            <a:r>
              <a:rPr lang="en-US" cap="all" dirty="0">
                <a:solidFill>
                  <a:schemeClr val="bg1">
                    <a:lumMod val="50000"/>
                  </a:schemeClr>
                </a:solidFill>
                <a:latin typeface="Titillium" panose="00000500000000000000" pitchFamily="50" charset="0"/>
                <a:ea typeface="Montserrat Light" charset="0"/>
                <a:cs typeface="Montserrat Light" charset="0"/>
              </a:rPr>
              <a:t>Open unto divided first shall made they're appear form great morning over form.</a:t>
            </a:r>
          </a:p>
        </p:txBody>
      </p:sp>
      <p:sp>
        <p:nvSpPr>
          <p:cNvPr id="54" name="TextBox 53">
            <a:extLst>
              <a:ext uri="{FF2B5EF4-FFF2-40B4-BE49-F238E27FC236}">
                <a16:creationId xmlns:a16="http://schemas.microsoft.com/office/drawing/2014/main" id="{FC2ACF3F-6F3E-42A7-9A64-98ACC0AC3813}"/>
              </a:ext>
            </a:extLst>
          </p:cNvPr>
          <p:cNvSpPr txBox="1"/>
          <p:nvPr/>
        </p:nvSpPr>
        <p:spPr>
          <a:xfrm>
            <a:off x="1048304" y="4538384"/>
            <a:ext cx="3780482" cy="1323439"/>
          </a:xfrm>
          <a:prstGeom prst="rect">
            <a:avLst/>
          </a:prstGeom>
          <a:noFill/>
        </p:spPr>
        <p:txBody>
          <a:bodyPr wrap="square" rtlCol="0">
            <a:spAutoFit/>
          </a:bodyPr>
          <a:lstStyle/>
          <a:p>
            <a:pPr>
              <a:lnSpc>
                <a:spcPts val="1700"/>
              </a:lnSpc>
            </a:pPr>
            <a:r>
              <a:rPr lang="en-US" sz="950" dirty="0">
                <a:solidFill>
                  <a:schemeClr val="bg1">
                    <a:lumMod val="50000"/>
                  </a:schemeClr>
                </a:solidFill>
                <a:latin typeface="Titillium" panose="00000500000000000000" pitchFamily="50" charset="0"/>
                <a:ea typeface="Montserrat Light" charset="0"/>
                <a:cs typeface="Montserrat Light" charset="0"/>
              </a:rPr>
              <a:t>Man wherein seas our creeping. Very. Make from for seas place and won't appear him, were they. Fifth you'll, man wherein seas our creeping. Very. Make from for seas place and won't appear him, were they.</a:t>
            </a:r>
          </a:p>
          <a:p>
            <a:pPr>
              <a:lnSpc>
                <a:spcPts val="1400"/>
              </a:lnSpc>
            </a:pPr>
            <a:endParaRPr lang="en-US" sz="900" dirty="0">
              <a:solidFill>
                <a:schemeClr val="bg1">
                  <a:lumMod val="50000"/>
                </a:schemeClr>
              </a:solidFill>
              <a:latin typeface="Titillium" panose="00000500000000000000" pitchFamily="50" charset="0"/>
              <a:ea typeface="Montserrat Light" charset="0"/>
              <a:cs typeface="Montserrat Light" charset="0"/>
            </a:endParaRPr>
          </a:p>
          <a:p>
            <a:pPr>
              <a:lnSpc>
                <a:spcPts val="1400"/>
              </a:lnSpc>
            </a:pPr>
            <a:r>
              <a:rPr lang="en-US" sz="1000" dirty="0">
                <a:solidFill>
                  <a:schemeClr val="bg1">
                    <a:lumMod val="50000"/>
                  </a:schemeClr>
                </a:solidFill>
                <a:latin typeface="Titillium" panose="00000500000000000000" pitchFamily="50" charset="0"/>
                <a:ea typeface="Montserrat Light" charset="0"/>
                <a:cs typeface="Montserrat Light" charset="0"/>
              </a:rPr>
              <a:t>Abundantly is fish evening let hath I gathered fly.</a:t>
            </a:r>
          </a:p>
        </p:txBody>
      </p:sp>
      <p:cxnSp>
        <p:nvCxnSpPr>
          <p:cNvPr id="55" name="Straight Connector 54">
            <a:extLst>
              <a:ext uri="{FF2B5EF4-FFF2-40B4-BE49-F238E27FC236}">
                <a16:creationId xmlns:a16="http://schemas.microsoft.com/office/drawing/2014/main" id="{543E22ED-2BC0-4480-8953-164967C6CC30}"/>
              </a:ext>
            </a:extLst>
          </p:cNvPr>
          <p:cNvCxnSpPr>
            <a:cxnSpLocks/>
          </p:cNvCxnSpPr>
          <p:nvPr/>
        </p:nvCxnSpPr>
        <p:spPr>
          <a:xfrm>
            <a:off x="1622098" y="4148138"/>
            <a:ext cx="3780482" cy="0"/>
          </a:xfrm>
          <a:prstGeom prst="line">
            <a:avLst/>
          </a:prstGeom>
          <a:ln>
            <a:solidFill>
              <a:schemeClr val="bg1"/>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6616492"/>
      </p:ext>
    </p:extLst>
  </p:cSld>
  <p:clrMapOvr>
    <a:masterClrMapping/>
  </p:clrMapOvr>
</p:sld>
</file>

<file path=ppt/theme/theme1.xml><?xml version="1.0" encoding="utf-8"?>
<a:theme xmlns:a="http://schemas.openxmlformats.org/drawingml/2006/main" name="1_Office Theme">
  <a:themeElements>
    <a:clrScheme name="Custom 60">
      <a:dk1>
        <a:sysClr val="windowText" lastClr="000000"/>
      </a:dk1>
      <a:lt1>
        <a:sysClr val="window" lastClr="FFFFFF"/>
      </a:lt1>
      <a:dk2>
        <a:srgbClr val="455F51"/>
      </a:dk2>
      <a:lt2>
        <a:srgbClr val="E3DED1"/>
      </a:lt2>
      <a:accent1>
        <a:srgbClr val="00D3F0"/>
      </a:accent1>
      <a:accent2>
        <a:srgbClr val="0070C0"/>
      </a:accent2>
      <a:accent3>
        <a:srgbClr val="002060"/>
      </a:accent3>
      <a:accent4>
        <a:srgbClr val="FFC000"/>
      </a:accent4>
      <a:accent5>
        <a:srgbClr val="FF0000"/>
      </a:accent5>
      <a:accent6>
        <a:srgbClr val="C00000"/>
      </a:accent6>
      <a:hlink>
        <a:srgbClr val="7030A0"/>
      </a:hlink>
      <a:folHlink>
        <a:srgbClr val="C00000"/>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35987</TotalTime>
  <Words>1675</Words>
  <Application>Microsoft Office PowerPoint</Application>
  <PresentationFormat>Widescreen</PresentationFormat>
  <Paragraphs>273</Paragraphs>
  <Slides>22</Slides>
  <Notes>0</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22</vt:i4>
      </vt:variant>
    </vt:vector>
  </HeadingPairs>
  <TitlesOfParts>
    <vt:vector size="36" baseType="lpstr">
      <vt:lpstr>Arial</vt:lpstr>
      <vt:lpstr>Bebas Neue Bold</vt:lpstr>
      <vt:lpstr>Bebas Neue Light</vt:lpstr>
      <vt:lpstr>Bodoni 72 Book</vt:lpstr>
      <vt:lpstr>Calibri</vt:lpstr>
      <vt:lpstr>Montserrat</vt:lpstr>
      <vt:lpstr>Montserrat </vt:lpstr>
      <vt:lpstr>Montserrat Light</vt:lpstr>
      <vt:lpstr>Open Sans</vt:lpstr>
      <vt:lpstr>Open Sans Semibold</vt:lpstr>
      <vt:lpstr>Open Sans Semibold</vt:lpstr>
      <vt:lpstr>Titillium</vt:lpstr>
      <vt:lpstr>Wingdings</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MD Mahfujar Rahman</cp:lastModifiedBy>
  <cp:revision>6236</cp:revision>
  <dcterms:created xsi:type="dcterms:W3CDTF">2017-12-06T10:15:39Z</dcterms:created>
  <dcterms:modified xsi:type="dcterms:W3CDTF">2020-04-16T07:28:36Z</dcterms:modified>
</cp:coreProperties>
</file>